
<file path=[Content_Types].xml><?xml version="1.0" encoding="utf-8"?>
<Types xmlns="http://schemas.openxmlformats.org/package/2006/content-types">
  <Default Extension="rels" ContentType="application/vnd.openxmlformats-package.relationships+xml"/>
  <Default Extension="xml" ContentType="application/xml"/>
  <Override PartName="/word/document.xml" ContentType="application/vnd.openxmlformats-officedocument.wordprocessingml.document.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word/numbering.xml" ContentType="application/vnd.openxmlformats-officedocument.wordprocessingml.numbering+xml"/>
  <Override PartName="/word/styles.xml" ContentType="application/vnd.openxmlformats-officedocument.wordprocessingml.styles+xml"/>
  <Override PartName="/word/settings.xml" ContentType="application/vnd.openxmlformats-officedocument.wordprocessingml.settings+xml"/>
  <Override PartName="/word/webSettings.xml" ContentType="application/vnd.openxmlformats-officedocument.wordprocessingml.webSettings+xml"/>
  <Override PartName="/word/footnotes.xml" ContentType="application/vnd.openxmlformats-officedocument.wordprocessingml.footnotes+xml"/>
  <Override PartName="/word/endnotes.xml" ContentType="application/vnd.openxmlformats-officedocument.wordprocessingml.endnotes+xml"/>
  <Override PartName="/word/header1.xml" ContentType="application/vnd.openxmlformats-officedocument.wordprocessingml.header+xml"/>
  <Override PartName="/word/fontTable.xml" ContentType="application/vnd.openxmlformats-officedocument.wordprocessingml.fontTable+xml"/>
  <Override PartName="/word/glossary/document.xml" ContentType="application/vnd.openxmlformats-officedocument.wordprocessingml.document.glossary+xml"/>
  <Override PartName="/word/glossary/styles.xml" ContentType="application/vnd.openxmlformats-officedocument.wordprocessingml.styles+xml"/>
  <Override PartName="/word/glossary/settings.xml" ContentType="application/vnd.openxmlformats-officedocument.wordprocessingml.settings+xml"/>
  <Override PartName="/word/glossary/webSettings.xml" ContentType="application/vnd.openxmlformats-officedocument.wordprocessingml.webSettings+xml"/>
  <Override PartName="/word/glossary/fontTable.xml" ContentType="application/vnd.openxmlformats-officedocument.wordprocessingml.fontTable+xml"/>
  <Override PartName="/word/webextensions/taskpanes.xml" ContentType="application/vnd.ms-office.webextensiontaskpanes+xml"/>
  <Override PartName="/word/webextensions/webextension1.xml" ContentType="application/vnd.ms-office.webextension+xml"/>
  <Override PartName="/word/theme/theme1.xml" ContentType="application/vnd.openxmlformats-officedocument.them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microsoft.com/office/2011/relationships/webextensiontaskpanes" Target="word/webextensions/taskpanes.xml"/><Relationship Id="rId1" Type="http://schemas.openxmlformats.org/officeDocument/2006/relationships/officeDocument" Target="word/document.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word/document.xml><?xml version="1.0" encoding="utf-8"?>
<w:document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body>
    <w:p w14:paraId="11D5A5DB" w14:textId="4E6C729B" w:rsidR="00CA692A" w:rsidRDefault="0C781F4E" w:rsidP="352A1191">
      <w:pPr>
        <w:rPr>
          <w:b/>
          <w:bCs/>
          <w:lang w:val="it-IT"/>
        </w:rPr>
      </w:pPr>
      <w:r w:rsidRPr="352A1191">
        <w:rPr>
          <w:b/>
          <w:bCs/>
          <w:lang w:val="it-IT"/>
        </w:rPr>
        <w:t>Appendices</w:t>
      </w:r>
    </w:p>
    <w:p w14:paraId="4DCBF46E" w14:textId="74A77E39" w:rsidR="352A1191" w:rsidRDefault="352A1191" w:rsidP="352A1191">
      <w:pPr>
        <w:rPr>
          <w:b/>
          <w:bCs/>
          <w:lang w:val="it-IT"/>
        </w:rPr>
      </w:pPr>
    </w:p>
    <w:p w14:paraId="40EF1709" w14:textId="3C73F766" w:rsidR="00C9033B" w:rsidRDefault="00C9033B" w:rsidP="00C9033B">
      <w:pPr>
        <w:rPr>
          <w:b/>
          <w:bCs/>
        </w:rPr>
      </w:pPr>
      <w:r>
        <w:rPr>
          <w:b/>
          <w:bCs/>
        </w:rPr>
        <w:t>Appendix 1</w:t>
      </w:r>
      <w:r w:rsidR="00363D60">
        <w:rPr>
          <w:b/>
          <w:bCs/>
        </w:rPr>
        <w:t>a</w:t>
      </w:r>
      <w:r>
        <w:rPr>
          <w:b/>
          <w:bCs/>
        </w:rPr>
        <w:t xml:space="preserve">. </w:t>
      </w:r>
      <w:r w:rsidR="00F164AE">
        <w:rPr>
          <w:b/>
          <w:bCs/>
        </w:rPr>
        <w:t>Detailed overview of the search strategy applied</w:t>
      </w:r>
      <w:r w:rsidR="00832717">
        <w:rPr>
          <w:b/>
          <w:bCs/>
        </w:rPr>
        <w:t xml:space="preserve"> for</w:t>
      </w:r>
      <w:r w:rsidR="00F164AE">
        <w:rPr>
          <w:b/>
          <w:bCs/>
        </w:rPr>
        <w:t xml:space="preserve"> PubMed and Scopus</w:t>
      </w:r>
    </w:p>
    <w:tbl>
      <w:tblPr>
        <w:tblStyle w:val="TableGrid"/>
        <w:tblW w:w="0" w:type="auto"/>
        <w:tblLook w:val="04A0" w:firstRow="1" w:lastRow="0" w:firstColumn="1" w:lastColumn="0" w:noHBand="0" w:noVBand="1"/>
      </w:tblPr>
      <w:tblGrid>
        <w:gridCol w:w="1277"/>
        <w:gridCol w:w="3943"/>
        <w:gridCol w:w="4840"/>
      </w:tblGrid>
      <w:tr w:rsidR="00C9033B" w:rsidRPr="004B22C3" w14:paraId="4C9146A5" w14:textId="77777777" w:rsidTr="00394BEF">
        <w:tc>
          <w:tcPr>
            <w:tcW w:w="1277" w:type="dxa"/>
            <w:tcBorders>
              <w:bottom w:val="double" w:sz="4" w:space="0" w:color="auto"/>
            </w:tcBorders>
            <w:shd w:val="clear" w:color="auto" w:fill="D9D9D9" w:themeFill="background1" w:themeFillShade="D9"/>
          </w:tcPr>
          <w:p w14:paraId="2F539B99" w14:textId="77777777" w:rsidR="00C9033B" w:rsidRPr="004B22C3" w:rsidRDefault="00C9033B">
            <w:pPr>
              <w:jc w:val="center"/>
              <w:rPr>
                <w:rFonts w:ascii="Arial" w:hAnsi="Arial" w:cs="Arial"/>
                <w:b/>
                <w:sz w:val="16"/>
                <w:szCs w:val="16"/>
              </w:rPr>
            </w:pPr>
          </w:p>
        </w:tc>
        <w:tc>
          <w:tcPr>
            <w:tcW w:w="3943" w:type="dxa"/>
            <w:tcBorders>
              <w:bottom w:val="double" w:sz="4" w:space="0" w:color="auto"/>
            </w:tcBorders>
            <w:shd w:val="clear" w:color="auto" w:fill="D9D9D9" w:themeFill="background1" w:themeFillShade="D9"/>
          </w:tcPr>
          <w:p w14:paraId="35850291" w14:textId="77777777" w:rsidR="00C9033B" w:rsidRPr="004B22C3" w:rsidRDefault="00C9033B">
            <w:pPr>
              <w:jc w:val="center"/>
              <w:rPr>
                <w:rFonts w:ascii="Arial" w:hAnsi="Arial" w:cs="Arial"/>
                <w:b/>
                <w:sz w:val="16"/>
                <w:szCs w:val="16"/>
              </w:rPr>
            </w:pPr>
            <w:r w:rsidRPr="004B22C3">
              <w:rPr>
                <w:rFonts w:ascii="Arial" w:hAnsi="Arial" w:cs="Arial"/>
                <w:b/>
                <w:sz w:val="16"/>
                <w:szCs w:val="16"/>
              </w:rPr>
              <w:t>PubMed</w:t>
            </w:r>
          </w:p>
        </w:tc>
        <w:tc>
          <w:tcPr>
            <w:tcW w:w="4840" w:type="dxa"/>
            <w:tcBorders>
              <w:bottom w:val="double" w:sz="4" w:space="0" w:color="auto"/>
            </w:tcBorders>
            <w:shd w:val="clear" w:color="auto" w:fill="D9D9D9" w:themeFill="background1" w:themeFillShade="D9"/>
          </w:tcPr>
          <w:p w14:paraId="4AC0412D" w14:textId="77777777" w:rsidR="00C9033B" w:rsidRPr="004B22C3" w:rsidRDefault="00C9033B">
            <w:pPr>
              <w:jc w:val="center"/>
              <w:rPr>
                <w:rFonts w:ascii="Arial" w:hAnsi="Arial" w:cs="Arial"/>
                <w:b/>
                <w:sz w:val="16"/>
                <w:szCs w:val="16"/>
              </w:rPr>
            </w:pPr>
            <w:r w:rsidRPr="004B22C3">
              <w:rPr>
                <w:rFonts w:ascii="Arial" w:hAnsi="Arial" w:cs="Arial"/>
                <w:b/>
                <w:sz w:val="16"/>
                <w:szCs w:val="16"/>
              </w:rPr>
              <w:t>Scopus</w:t>
            </w:r>
          </w:p>
        </w:tc>
      </w:tr>
      <w:tr w:rsidR="00C9033B" w:rsidRPr="004B22C3" w14:paraId="55B0CF9A" w14:textId="77777777" w:rsidTr="00581CCB">
        <w:tc>
          <w:tcPr>
            <w:tcW w:w="1277" w:type="dxa"/>
            <w:tcBorders>
              <w:top w:val="double" w:sz="4" w:space="0" w:color="auto"/>
            </w:tcBorders>
          </w:tcPr>
          <w:p w14:paraId="7C5005F9" w14:textId="77777777" w:rsidR="00C9033B" w:rsidRPr="004B22C3" w:rsidRDefault="00C9033B">
            <w:pPr>
              <w:rPr>
                <w:rFonts w:ascii="Arial" w:hAnsi="Arial" w:cs="Arial"/>
                <w:sz w:val="16"/>
                <w:szCs w:val="16"/>
              </w:rPr>
            </w:pPr>
            <w:r w:rsidRPr="004B22C3">
              <w:rPr>
                <w:rFonts w:ascii="Arial" w:hAnsi="Arial" w:cs="Arial"/>
                <w:b/>
                <w:sz w:val="16"/>
                <w:szCs w:val="16"/>
              </w:rPr>
              <w:t>Population:</w:t>
            </w:r>
            <w:r w:rsidRPr="004B22C3">
              <w:rPr>
                <w:rFonts w:ascii="Arial" w:hAnsi="Arial" w:cs="Arial"/>
                <w:sz w:val="16"/>
                <w:szCs w:val="16"/>
              </w:rPr>
              <w:t xml:space="preserve"> cancer patients &amp; survivors</w:t>
            </w:r>
          </w:p>
        </w:tc>
        <w:tc>
          <w:tcPr>
            <w:tcW w:w="3943" w:type="dxa"/>
            <w:tcBorders>
              <w:top w:val="double" w:sz="4" w:space="0" w:color="auto"/>
            </w:tcBorders>
          </w:tcPr>
          <w:p w14:paraId="25022016" w14:textId="77777777" w:rsidR="00C9033B" w:rsidRPr="004B22C3" w:rsidRDefault="00C9033B">
            <w:pPr>
              <w:rPr>
                <w:rFonts w:ascii="Arial" w:hAnsi="Arial" w:cs="Arial"/>
                <w:sz w:val="16"/>
                <w:szCs w:val="16"/>
              </w:rPr>
            </w:pPr>
            <w:r w:rsidRPr="004B22C3">
              <w:rPr>
                <w:rFonts w:ascii="Arial" w:hAnsi="Arial" w:cs="Arial"/>
                <w:sz w:val="16"/>
                <w:szCs w:val="16"/>
              </w:rPr>
              <w:t>("patient*"[MeSH Terms] OR "Survivors"[MeSH Terms] OR "Palliative Care"[MeSH Terms]) AND ("Neoplasms"[MeSH Terms] OR "Carcinoma"[MeSH Terms] OR "post-cancer"[Title/Abstract] OR "postcancer"[Title/Abstract])</w:t>
            </w:r>
          </w:p>
        </w:tc>
        <w:tc>
          <w:tcPr>
            <w:tcW w:w="4840" w:type="dxa"/>
            <w:tcBorders>
              <w:top w:val="double" w:sz="4" w:space="0" w:color="auto"/>
            </w:tcBorders>
          </w:tcPr>
          <w:p w14:paraId="5D95C4EE" w14:textId="77777777" w:rsidR="00C9033B" w:rsidRPr="004B22C3" w:rsidRDefault="00C9033B">
            <w:pPr>
              <w:rPr>
                <w:rFonts w:ascii="Arial" w:hAnsi="Arial" w:cs="Arial"/>
                <w:sz w:val="16"/>
                <w:szCs w:val="16"/>
              </w:rPr>
            </w:pPr>
            <w:r w:rsidRPr="004B22C3">
              <w:rPr>
                <w:rFonts w:ascii="Arial" w:hAnsi="Arial" w:cs="Arial"/>
                <w:sz w:val="16"/>
                <w:szCs w:val="16"/>
              </w:rPr>
              <w:t>( ( TITLE-ABS-KEY ( "tumor*" ) ) OR ( TITLE-ABS-KEY ( "neoplasm*" ) ) OR ( TITLE-ABS-KEY ( "neoplasia*" ) ) OR ( TITLE-ABS-KEY ( "cancer*" ) ) OR ( TITLE-ABS-KEY ( "malignanc*" ) ) OR ( TITLE-ABS-KEY ( "carcinoma*" ) ) OR ( TITLE-ABS-KEY ( "postcancer" ) ) OR ( TITLE-ABS-KEY ( "post-cancer" ) ) ) AND ( ( TITLE-ABS-KEY ( "palliative care" ) ) OR ( TITLE-ABS-KEY ( "palliative treatment*" ) ) OR ( TITLE-ABS-KEY ( "palliative therap*" ) ) OR ( TITLE-ABS-KEY ( "palliative surger*" ) ) OR ( TITLE-ABS-KEY ( "palliative supportive care*" ) ) OR ( TITLE-ABS-KEY ( "survivor*" ) ) OR ( TITLE-ABS-KEY ( "patient*" ) ) )</w:t>
            </w:r>
          </w:p>
        </w:tc>
      </w:tr>
      <w:tr w:rsidR="00C9033B" w:rsidRPr="004B22C3" w14:paraId="25476452" w14:textId="77777777" w:rsidTr="00581CCB">
        <w:tc>
          <w:tcPr>
            <w:tcW w:w="1277" w:type="dxa"/>
          </w:tcPr>
          <w:p w14:paraId="7B192B6C" w14:textId="77777777" w:rsidR="00C9033B" w:rsidRPr="004B22C3" w:rsidRDefault="00C9033B">
            <w:pPr>
              <w:rPr>
                <w:rFonts w:ascii="Arial" w:hAnsi="Arial" w:cs="Arial"/>
                <w:sz w:val="16"/>
                <w:szCs w:val="16"/>
              </w:rPr>
            </w:pPr>
            <w:r w:rsidRPr="004B22C3">
              <w:rPr>
                <w:rFonts w:ascii="Arial" w:hAnsi="Arial" w:cs="Arial"/>
                <w:b/>
                <w:sz w:val="16"/>
                <w:szCs w:val="16"/>
              </w:rPr>
              <w:t>Exposure:</w:t>
            </w:r>
            <w:r w:rsidRPr="004B22C3">
              <w:rPr>
                <w:rFonts w:ascii="Arial" w:hAnsi="Arial" w:cs="Arial"/>
                <w:sz w:val="16"/>
                <w:szCs w:val="16"/>
              </w:rPr>
              <w:t xml:space="preserve"> psychometric properties</w:t>
            </w:r>
          </w:p>
        </w:tc>
        <w:tc>
          <w:tcPr>
            <w:tcW w:w="3943" w:type="dxa"/>
          </w:tcPr>
          <w:p w14:paraId="0FA3BE55" w14:textId="77777777" w:rsidR="00C9033B" w:rsidRPr="004B22C3" w:rsidRDefault="00C9033B">
            <w:pPr>
              <w:rPr>
                <w:rFonts w:ascii="Arial" w:hAnsi="Arial" w:cs="Arial"/>
                <w:sz w:val="16"/>
                <w:szCs w:val="16"/>
              </w:rPr>
            </w:pPr>
            <w:r w:rsidRPr="004B22C3">
              <w:rPr>
                <w:rFonts w:ascii="Arial" w:hAnsi="Arial" w:cs="Arial"/>
                <w:sz w:val="16"/>
                <w:szCs w:val="16"/>
              </w:rPr>
              <w:t>AND ("instrument*"[Title/Abstract] OR "questionnaire*"[Title/Abstract] OR "measur*"[Title/Abstract] OR "rating*"[Title/Abstract] OR "computer*"[Title/Abstract] OR "digital*"[Title/Abstract] OR "computer-adaptive test*"[Title/Abstract] OR "computer adaptive test*"[Title/Abstract] OR "computer adaptive"[Title/Abstract] OR "computer-adaptive"[Title/Abstract] OR "computerized adaptive test*"[Title/Abstract] OR "computerised adaptive test*"[Title/Abstract] OR "CAT"[Title/Abstract]) AND ("chronbach*"[Title/Abstract] OR "cronbach*"[Title/Abstract] OR "psychometric properties"[Title/Abstract] OR "psychometr*"[Title/Abstract] OR "factor analysis"[Title/Abstract] OR "develop*"[Title/Abstract] OR "reliab*"[Title/Abstract] OR "valid*"[Title/Abstract] OR "translat*"[Title/Abstract] OR "cross-cultural"[Title/Abstract] OR "minimal clinically important difference*"[Title/Abstract] OR "minimal important change*"[Title/Abstract] OR "minimal important difference*"[Title/Abstract] OR "clinically meaningful change*"[Title/Abstract] OR "clinically meaningful difference*"[Title/Abstract] OR "responsiveness"[Title/Abstract])</w:t>
            </w:r>
          </w:p>
        </w:tc>
        <w:tc>
          <w:tcPr>
            <w:tcW w:w="4840" w:type="dxa"/>
          </w:tcPr>
          <w:p w14:paraId="17C96C2B" w14:textId="77777777" w:rsidR="00C9033B" w:rsidRPr="004B22C3" w:rsidRDefault="00C9033B">
            <w:pPr>
              <w:rPr>
                <w:rFonts w:ascii="Arial" w:hAnsi="Arial" w:cs="Arial"/>
                <w:sz w:val="16"/>
                <w:szCs w:val="16"/>
              </w:rPr>
            </w:pPr>
            <w:r w:rsidRPr="004B22C3">
              <w:rPr>
                <w:rFonts w:ascii="Arial" w:hAnsi="Arial" w:cs="Arial"/>
                <w:sz w:val="16"/>
                <w:szCs w:val="16"/>
              </w:rPr>
              <w:t>AND ( ( TITLE-ABS-KEY ( "questionnaire" ) )  OR  ( TITLE-ABS-KEY ( "questionnaires" ) )  OR  ( TITLE-ABS-KEY ( "instrument" ) )  OR  ( TITLE-ABS-KEY ( "instruments" ) )  OR  ( TITLE-ABS-KEY ( "rating" ) )  OR  ( TITLE-ABS-KEY ( "outcome measure" ) )  OR  ( TITLE-ABS-KEY ( "outcome measures" ) )  OR  ( TITLE-ABS-KEY ( "measurement tool" ) )  OR  ( TITLE-ABS-KEY ( "measurement tools" ) )  OR  ( TITLE-ABS-KEY ( "computer-based" ) )  OR  ( TITLE-ABS-KEY ( "digital" ) )  OR  ( TITLE-ABS-KEY ( "computer adaptive test*" ) )  OR  ( TITLE-ABS-KEY ( "computer-adaptive test*" ) )  OR  ( TITLE-ABS-KEY ( "computer-adaptive" ) )  OR  ( TITLE-ABS-KEY ( "computer adaptive" ) )  OR  ( TITLE-ABS-KEY ( "computerized adaptive test*" ) )  OR  ( TITLE-ABS-KEY ( "computerised adaptive test*" ) )  OR  ( TITLE-ABS-KEY ( "cat" ) ) )  AND  ( ( TITLE-ABS-KEY ( "chronbach*" ) )  OR  ( TITLE-ABS-KEY ( "cronbach*" ) )  OR  ( TITLE-ABS-KEY ( "psychometric properties" ) )  OR  ( TITLE-ABS-KEY ( "psychometric analysis" ) )  OR  ( TITLE-ABS-KEY ( "psychometric evaluation" ) )  OR  ( TITLE-ABS-KEY ( "psychometric characteristics" ) )  OR  ( TITLE-ABS-KEY ( "factor analysis" ) )  OR  ( TITLE-ABS-KEY ( "reliability" ) )  OR  ( TITLE-ABS-KEY ( "reliable" ) )  OR  ( TITLE-ABS-KEY ( "validity" ) )  OR  ( TITLE-ABS-KEY ( "valid" ) )  OR  ( TITLE-ABS-KEY ( "validation" ) )  OR  ( TITLE-ABS-KEY ( "minimal clinically important difference*" ) )  OR  ( TITLE-ABS-KEY ( "clinically meaningful change*" ) )  OR  ( TITLE-ABS-KEY ( "clinically meaningful difference*" ) )  OR  ( TITLE-ABS-KEY ( "responsiveness" ) )  OR  ( TITLE-ABS-KEY ( "minimal important change*" ) )  OR  ( TITLE-ABS-KEY ( "minimal important difference*" ) )  OR  ( TITLE-ABS-KEY ( "translation" ) )  OR  ( TITLE-ABS-KEY ( "translated" ) )  OR  ( TITLE-ABS-KEY ( "cross-cultural" ) )  OR  ( TITLE-ABS-KEY ( "development" ) ) )</w:t>
            </w:r>
          </w:p>
        </w:tc>
      </w:tr>
      <w:tr w:rsidR="00C9033B" w:rsidRPr="004B22C3" w14:paraId="6C4FCFF9" w14:textId="77777777" w:rsidTr="00581CCB">
        <w:tc>
          <w:tcPr>
            <w:tcW w:w="1277" w:type="dxa"/>
          </w:tcPr>
          <w:p w14:paraId="3EE06831" w14:textId="77777777" w:rsidR="00C9033B" w:rsidRPr="004B22C3" w:rsidRDefault="00C9033B">
            <w:pPr>
              <w:rPr>
                <w:rFonts w:ascii="Arial" w:hAnsi="Arial" w:cs="Arial"/>
                <w:sz w:val="16"/>
                <w:szCs w:val="16"/>
              </w:rPr>
            </w:pPr>
            <w:r w:rsidRPr="004B22C3">
              <w:rPr>
                <w:rFonts w:ascii="Arial" w:hAnsi="Arial" w:cs="Arial"/>
                <w:b/>
                <w:sz w:val="16"/>
                <w:szCs w:val="16"/>
              </w:rPr>
              <w:t>Outcome:</w:t>
            </w:r>
            <w:r w:rsidRPr="004B22C3">
              <w:rPr>
                <w:rFonts w:ascii="Arial" w:hAnsi="Arial" w:cs="Arial"/>
                <w:sz w:val="16"/>
                <w:szCs w:val="16"/>
              </w:rPr>
              <w:t xml:space="preserve"> Health-related Quality of Life</w:t>
            </w:r>
          </w:p>
        </w:tc>
        <w:tc>
          <w:tcPr>
            <w:tcW w:w="3943" w:type="dxa"/>
          </w:tcPr>
          <w:p w14:paraId="420A07CD" w14:textId="77777777" w:rsidR="00C9033B" w:rsidRPr="004B22C3" w:rsidRDefault="00C9033B">
            <w:pPr>
              <w:rPr>
                <w:rFonts w:ascii="Arial" w:hAnsi="Arial" w:cs="Arial"/>
                <w:sz w:val="16"/>
                <w:szCs w:val="16"/>
              </w:rPr>
            </w:pPr>
            <w:r w:rsidRPr="004B22C3">
              <w:rPr>
                <w:rFonts w:ascii="Arial" w:hAnsi="Arial" w:cs="Arial"/>
                <w:sz w:val="16"/>
                <w:szCs w:val="16"/>
              </w:rPr>
              <w:t>AND ("quality of life"[MeSH Terms] OR "perceived health"[Text Word] OR "health status"[Text Word] OR "life satisfaction"[Text Word] OR "well-being"[Text Word] OR "wellbeing"[Text Word] OR "patient reported outcome measures"[MeSH Terms])</w:t>
            </w:r>
          </w:p>
        </w:tc>
        <w:tc>
          <w:tcPr>
            <w:tcW w:w="4840" w:type="dxa"/>
          </w:tcPr>
          <w:p w14:paraId="15DA21CF" w14:textId="77777777" w:rsidR="00C9033B" w:rsidRPr="004B22C3" w:rsidRDefault="00C9033B">
            <w:pPr>
              <w:rPr>
                <w:rFonts w:ascii="Arial" w:hAnsi="Arial" w:cs="Arial"/>
                <w:sz w:val="16"/>
                <w:szCs w:val="16"/>
              </w:rPr>
            </w:pPr>
            <w:r w:rsidRPr="004B22C3">
              <w:rPr>
                <w:rFonts w:ascii="Arial" w:hAnsi="Arial" w:cs="Arial"/>
                <w:sz w:val="16"/>
                <w:szCs w:val="16"/>
              </w:rPr>
              <w:t>AND ( TITLE-ABS-KEY ( "quality of life" ) ) OR ( TITLE-ABS-KEY ( "life quality" ) ) OR ( TITLE-ABS-KEY ( "patient-reported outcome*" ) ) OR ( TITLE-ABS-KEY ( "hrqol" ) ) OR ( TITLE-ABS-KEY ( "patient reported outcome*" ) ) OR ( TITLE-ABS-KEY ( "perceived health" ) ) OR ( TITLE-ABS-KEY ( "health status" ) ) OR ( TITLE-ABS-KEY ( "well-being" ) ) OR ( TITLE-ABS-KEY ( "wellbeing" ) )</w:t>
            </w:r>
          </w:p>
        </w:tc>
      </w:tr>
      <w:tr w:rsidR="00C9033B" w:rsidRPr="004B22C3" w14:paraId="5CAA3E87" w14:textId="77777777" w:rsidTr="00581CCB">
        <w:tc>
          <w:tcPr>
            <w:tcW w:w="1277" w:type="dxa"/>
          </w:tcPr>
          <w:p w14:paraId="4CEA7220" w14:textId="77777777" w:rsidR="00C9033B" w:rsidRPr="004B22C3" w:rsidRDefault="00C9033B">
            <w:pPr>
              <w:rPr>
                <w:rFonts w:ascii="Arial" w:hAnsi="Arial" w:cs="Arial"/>
                <w:sz w:val="16"/>
                <w:szCs w:val="16"/>
              </w:rPr>
            </w:pPr>
            <w:r w:rsidRPr="004B22C3">
              <w:rPr>
                <w:rFonts w:ascii="Arial" w:hAnsi="Arial" w:cs="Arial"/>
                <w:b/>
                <w:sz w:val="16"/>
                <w:szCs w:val="16"/>
              </w:rPr>
              <w:t>Exclusion</w:t>
            </w:r>
            <w:r w:rsidRPr="004B22C3">
              <w:rPr>
                <w:rFonts w:ascii="Arial" w:hAnsi="Arial" w:cs="Arial"/>
                <w:sz w:val="16"/>
                <w:szCs w:val="16"/>
              </w:rPr>
              <w:t xml:space="preserve"> </w:t>
            </w:r>
            <w:r w:rsidRPr="004B22C3">
              <w:rPr>
                <w:rFonts w:ascii="Arial" w:hAnsi="Arial" w:cs="Arial"/>
                <w:b/>
                <w:sz w:val="16"/>
                <w:szCs w:val="16"/>
              </w:rPr>
              <w:t>string Terwee et al. 2009 + English filter</w:t>
            </w:r>
          </w:p>
        </w:tc>
        <w:tc>
          <w:tcPr>
            <w:tcW w:w="3943" w:type="dxa"/>
          </w:tcPr>
          <w:p w14:paraId="59291A67" w14:textId="77777777" w:rsidR="00C9033B" w:rsidRPr="004B22C3" w:rsidRDefault="00C9033B">
            <w:pPr>
              <w:rPr>
                <w:rFonts w:ascii="Arial" w:hAnsi="Arial" w:cs="Arial"/>
                <w:sz w:val="16"/>
                <w:szCs w:val="16"/>
              </w:rPr>
            </w:pPr>
            <w:r w:rsidRPr="004B22C3">
              <w:rPr>
                <w:rFonts w:ascii="Arial" w:hAnsi="Arial" w:cs="Arial"/>
                <w:sz w:val="16"/>
                <w:szCs w:val="16"/>
              </w:rPr>
              <w:t xml:space="preserve">AND (english[Filter]) NOT (‘‘addresses’’[Publication Type] OR ‘‘biography’’[Publication Type] OR ‘‘case reports’’[Publication Type] OR ‘‘comment’’[Publication Type] OR ‘‘directory’’[Publication Type] OR ‘‘editorial’’[Publication Type] OR ‘‘festschrift’’[Publication Type] OR ‘‘interview’’[Publication Type] OR ‘‘lectures’’[Publication Type] OR ‘‘legal cases’’[Publication Type] OR ‘‘legislation’’[Publication Type] OR ‘‘letter’’[Publication Type] OR ‘‘news’’[Publication Type] OR ‘‘newspaper article’’[Publication Type] OR ‘‘patient education handout’’[Publication Type] OR ‘‘popular works’’[Publication Type] OR ‘‘congresses’’ [Publication Type] OR ‘‘consensus development conference’’[Publication Type] OR ‘‘consensus development conference, nih’’[Publication Type] OR </w:t>
            </w:r>
            <w:r w:rsidRPr="004B22C3">
              <w:rPr>
                <w:rFonts w:ascii="Arial" w:hAnsi="Arial" w:cs="Arial"/>
                <w:sz w:val="16"/>
                <w:szCs w:val="16"/>
              </w:rPr>
              <w:lastRenderedPageBreak/>
              <w:t>‘‘practice guideline’’[Publication Type]) NOT (‘‘animals’’[MeSH Terms] NOT ‘‘humans’’[MeSH Terms])</w:t>
            </w:r>
          </w:p>
        </w:tc>
        <w:tc>
          <w:tcPr>
            <w:tcW w:w="4840" w:type="dxa"/>
          </w:tcPr>
          <w:p w14:paraId="18E6C706" w14:textId="77777777" w:rsidR="00C9033B" w:rsidRPr="004B22C3" w:rsidRDefault="00C9033B">
            <w:pPr>
              <w:rPr>
                <w:rFonts w:ascii="Arial" w:hAnsi="Arial" w:cs="Arial"/>
                <w:sz w:val="16"/>
                <w:szCs w:val="16"/>
              </w:rPr>
            </w:pPr>
            <w:r w:rsidRPr="004B22C3">
              <w:rPr>
                <w:rFonts w:ascii="Arial" w:hAnsi="Arial" w:cs="Arial"/>
                <w:sz w:val="16"/>
                <w:szCs w:val="16"/>
              </w:rPr>
              <w:lastRenderedPageBreak/>
              <w:t>AND ( LIMIT TO ( LANGUAGE , "english" ) ) AND ( EXCLUDE ( DOCTYPE , "le" ) OR EXCLUDE ( DOCTYPE , "ed" ) ) AND ( EXCLUDE ( DOCTYPE , "cp" ) )</w:t>
            </w:r>
          </w:p>
          <w:p w14:paraId="686DF058" w14:textId="77777777" w:rsidR="00C9033B" w:rsidRPr="004B22C3" w:rsidRDefault="00C9033B">
            <w:pPr>
              <w:rPr>
                <w:rFonts w:ascii="Arial" w:hAnsi="Arial" w:cs="Arial"/>
                <w:sz w:val="16"/>
                <w:szCs w:val="16"/>
              </w:rPr>
            </w:pPr>
          </w:p>
        </w:tc>
      </w:tr>
    </w:tbl>
    <w:p w14:paraId="0A2DA3BA" w14:textId="77777777" w:rsidR="00C9033B" w:rsidRPr="004B22C3" w:rsidRDefault="00C9033B" w:rsidP="00C9033B">
      <w:pPr>
        <w:rPr>
          <w:b/>
          <w:sz w:val="16"/>
          <w:szCs w:val="16"/>
        </w:rPr>
      </w:pPr>
    </w:p>
    <w:p w14:paraId="13EED284" w14:textId="77777777" w:rsidR="00C9033B" w:rsidRPr="004B22C3" w:rsidRDefault="00C9033B" w:rsidP="00C9033B">
      <w:pPr>
        <w:rPr>
          <w:b/>
          <w:sz w:val="16"/>
          <w:szCs w:val="16"/>
        </w:rPr>
      </w:pPr>
    </w:p>
    <w:p w14:paraId="0918C7CF" w14:textId="199DFE44" w:rsidR="00C9033B" w:rsidRDefault="00C9033B" w:rsidP="00C9033B">
      <w:pPr>
        <w:rPr>
          <w:b/>
          <w:bCs/>
        </w:rPr>
      </w:pPr>
      <w:r>
        <w:rPr>
          <w:b/>
          <w:bCs/>
        </w:rPr>
        <w:t xml:space="preserve">Appendix </w:t>
      </w:r>
      <w:r w:rsidR="00363D60">
        <w:rPr>
          <w:b/>
          <w:bCs/>
        </w:rPr>
        <w:t>1b</w:t>
      </w:r>
      <w:r>
        <w:rPr>
          <w:b/>
          <w:bCs/>
        </w:rPr>
        <w:t>. Additional search strategy for European validation papers</w:t>
      </w:r>
    </w:p>
    <w:p w14:paraId="16B60E78" w14:textId="77777777" w:rsidR="00C9033B" w:rsidRDefault="00C9033B" w:rsidP="00C9033B">
      <w:pPr>
        <w:pStyle w:val="ListParagraph"/>
        <w:numPr>
          <w:ilvl w:val="0"/>
          <w:numId w:val="25"/>
        </w:numPr>
        <w:spacing w:after="160" w:line="256" w:lineRule="auto"/>
        <w:jc w:val="left"/>
        <w:rPr>
          <w:b/>
          <w:bCs/>
          <w:i/>
          <w:iCs/>
        </w:rPr>
      </w:pPr>
      <w:r w:rsidRPr="000658AB">
        <w:rPr>
          <w:b/>
          <w:bCs/>
          <w:i/>
          <w:iCs/>
        </w:rPr>
        <w:t>STEP 1:</w:t>
      </w:r>
    </w:p>
    <w:p w14:paraId="6155C2E5" w14:textId="77777777" w:rsidR="00C9033B" w:rsidRPr="000658AB" w:rsidRDefault="00C9033B" w:rsidP="00C9033B">
      <w:pPr>
        <w:pStyle w:val="ListParagraph"/>
        <w:spacing w:line="256" w:lineRule="auto"/>
        <w:ind w:left="360"/>
        <w:rPr>
          <w:b/>
          <w:bCs/>
          <w:i/>
          <w:iCs/>
        </w:rPr>
      </w:pPr>
    </w:p>
    <w:p w14:paraId="3222B8F6" w14:textId="77777777" w:rsidR="00C9033B" w:rsidRDefault="00C9033B" w:rsidP="00C9033B">
      <w:pPr>
        <w:pStyle w:val="ListParagraph"/>
        <w:numPr>
          <w:ilvl w:val="0"/>
          <w:numId w:val="26"/>
        </w:numPr>
        <w:spacing w:after="160" w:line="256" w:lineRule="auto"/>
        <w:jc w:val="left"/>
      </w:pPr>
      <w:r>
        <w:t>Define entry terms for the SPECIFIC QUESTIONNAIRE:</w:t>
      </w:r>
    </w:p>
    <w:p w14:paraId="791E932D" w14:textId="77777777" w:rsidR="00C9033B" w:rsidRDefault="00C9033B" w:rsidP="00C9033B">
      <w:pPr>
        <w:pStyle w:val="ListParagraph"/>
        <w:numPr>
          <w:ilvl w:val="1"/>
          <w:numId w:val="26"/>
        </w:numPr>
        <w:spacing w:after="160" w:line="256" w:lineRule="auto"/>
        <w:jc w:val="left"/>
      </w:pPr>
      <w:r>
        <w:t>Full name (make sure to enter all the different spelling options)</w:t>
      </w:r>
    </w:p>
    <w:p w14:paraId="25010F13" w14:textId="77777777" w:rsidR="00C9033B" w:rsidRDefault="00C9033B" w:rsidP="00C9033B">
      <w:pPr>
        <w:pStyle w:val="ListParagraph"/>
        <w:numPr>
          <w:ilvl w:val="1"/>
          <w:numId w:val="26"/>
        </w:numPr>
        <w:spacing w:after="160" w:line="256" w:lineRule="auto"/>
        <w:jc w:val="left"/>
      </w:pPr>
      <w:r>
        <w:t>Acronym (make sure to enter all the different spelling options)</w:t>
      </w:r>
    </w:p>
    <w:p w14:paraId="34AC0AC5" w14:textId="77777777" w:rsidR="00C9033B" w:rsidRDefault="00C9033B" w:rsidP="00C9033B">
      <w:r>
        <w:t>Example:</w:t>
      </w:r>
    </w:p>
    <w:tbl>
      <w:tblPr>
        <w:tblStyle w:val="TableGrid"/>
        <w:tblW w:w="0" w:type="auto"/>
        <w:tblLook w:val="04A0" w:firstRow="1" w:lastRow="0" w:firstColumn="1" w:lastColumn="0" w:noHBand="0" w:noVBand="1"/>
      </w:tblPr>
      <w:tblGrid>
        <w:gridCol w:w="2263"/>
        <w:gridCol w:w="6753"/>
      </w:tblGrid>
      <w:tr w:rsidR="00C9033B" w14:paraId="3B4F9F51" w14:textId="77777777" w:rsidTr="00394BEF">
        <w:tc>
          <w:tcPr>
            <w:tcW w:w="2263" w:type="dxa"/>
            <w:vMerge w:val="restart"/>
            <w:tcBorders>
              <w:top w:val="single" w:sz="4" w:space="0" w:color="auto"/>
              <w:left w:val="single" w:sz="4" w:space="0" w:color="auto"/>
              <w:bottom w:val="single" w:sz="4" w:space="0" w:color="auto"/>
              <w:right w:val="single" w:sz="4" w:space="0" w:color="auto"/>
            </w:tcBorders>
            <w:shd w:val="clear" w:color="auto" w:fill="D9D9D9" w:themeFill="background1" w:themeFillShade="D9"/>
            <w:hideMark/>
          </w:tcPr>
          <w:p w14:paraId="4725EA41" w14:textId="77777777" w:rsidR="00C9033B" w:rsidRPr="00394BEF" w:rsidRDefault="00C9033B">
            <w:pPr>
              <w:rPr>
                <w:rFonts w:ascii="Arial" w:hAnsi="Arial" w:cs="Arial"/>
                <w:b/>
              </w:rPr>
            </w:pPr>
            <w:r w:rsidRPr="00394BEF">
              <w:rPr>
                <w:rFonts w:ascii="Arial" w:hAnsi="Arial" w:cs="Arial"/>
                <w:b/>
              </w:rPr>
              <w:t>EORTC-QLQ-C30</w:t>
            </w:r>
          </w:p>
        </w:tc>
        <w:tc>
          <w:tcPr>
            <w:tcW w:w="6753" w:type="dxa"/>
            <w:tcBorders>
              <w:top w:val="single" w:sz="4" w:space="0" w:color="auto"/>
              <w:left w:val="single" w:sz="4" w:space="0" w:color="auto"/>
              <w:bottom w:val="single" w:sz="4" w:space="0" w:color="auto"/>
              <w:right w:val="single" w:sz="4" w:space="0" w:color="auto"/>
            </w:tcBorders>
            <w:hideMark/>
          </w:tcPr>
          <w:p w14:paraId="14988C6B" w14:textId="77777777" w:rsidR="00C9033B" w:rsidRDefault="00C9033B">
            <w:pPr>
              <w:rPr>
                <w:rFonts w:ascii="Arial" w:hAnsi="Arial" w:cs="Arial"/>
              </w:rPr>
            </w:pPr>
            <w:r>
              <w:rPr>
                <w:rFonts w:ascii="Arial" w:hAnsi="Arial" w:cs="Arial"/>
              </w:rPr>
              <w:t>“European Organization for Research and Treatment of Cancer Quality of Life Questionnaire Core 30”</w:t>
            </w:r>
          </w:p>
        </w:tc>
      </w:tr>
      <w:tr w:rsidR="00C9033B" w14:paraId="1DD4E059" w14:textId="77777777" w:rsidTr="00394BEF">
        <w:tc>
          <w:tcPr>
            <w:tcW w:w="0" w:type="auto"/>
            <w:vMerge/>
            <w:tcBorders>
              <w:top w:val="single" w:sz="4" w:space="0" w:color="auto"/>
              <w:left w:val="single" w:sz="4" w:space="0" w:color="auto"/>
              <w:bottom w:val="single" w:sz="4" w:space="0" w:color="auto"/>
              <w:right w:val="single" w:sz="4" w:space="0" w:color="auto"/>
            </w:tcBorders>
            <w:shd w:val="clear" w:color="auto" w:fill="D9D9D9" w:themeFill="background1" w:themeFillShade="D9"/>
            <w:vAlign w:val="center"/>
            <w:hideMark/>
          </w:tcPr>
          <w:p w14:paraId="789FB3F9" w14:textId="77777777" w:rsidR="00C9033B" w:rsidRDefault="00C9033B">
            <w:pPr>
              <w:rPr>
                <w:rFonts w:ascii="Arial" w:hAnsi="Arial" w:cs="Arial"/>
              </w:rPr>
            </w:pPr>
          </w:p>
        </w:tc>
        <w:tc>
          <w:tcPr>
            <w:tcW w:w="6753" w:type="dxa"/>
            <w:tcBorders>
              <w:top w:val="single" w:sz="4" w:space="0" w:color="auto"/>
              <w:left w:val="single" w:sz="4" w:space="0" w:color="auto"/>
              <w:bottom w:val="single" w:sz="4" w:space="0" w:color="auto"/>
              <w:right w:val="single" w:sz="4" w:space="0" w:color="auto"/>
            </w:tcBorders>
            <w:hideMark/>
          </w:tcPr>
          <w:p w14:paraId="21C85796" w14:textId="77777777" w:rsidR="00C9033B" w:rsidRDefault="00C9033B">
            <w:pPr>
              <w:rPr>
                <w:rFonts w:ascii="Arial" w:hAnsi="Arial" w:cs="Arial"/>
              </w:rPr>
            </w:pPr>
            <w:r>
              <w:rPr>
                <w:rFonts w:ascii="Arial" w:hAnsi="Arial" w:cs="Arial"/>
              </w:rPr>
              <w:t>EORTC-QLQ-C30</w:t>
            </w:r>
          </w:p>
        </w:tc>
      </w:tr>
      <w:tr w:rsidR="00C9033B" w14:paraId="71C0A7B4" w14:textId="77777777" w:rsidTr="00394BEF">
        <w:tc>
          <w:tcPr>
            <w:tcW w:w="0" w:type="auto"/>
            <w:vMerge/>
            <w:tcBorders>
              <w:top w:val="single" w:sz="4" w:space="0" w:color="auto"/>
              <w:left w:val="single" w:sz="4" w:space="0" w:color="auto"/>
              <w:bottom w:val="single" w:sz="4" w:space="0" w:color="auto"/>
              <w:right w:val="single" w:sz="4" w:space="0" w:color="auto"/>
            </w:tcBorders>
            <w:shd w:val="clear" w:color="auto" w:fill="D9D9D9" w:themeFill="background1" w:themeFillShade="D9"/>
            <w:vAlign w:val="center"/>
            <w:hideMark/>
          </w:tcPr>
          <w:p w14:paraId="0AAF7B6B" w14:textId="77777777" w:rsidR="00C9033B" w:rsidRDefault="00C9033B">
            <w:pPr>
              <w:rPr>
                <w:rFonts w:ascii="Arial" w:hAnsi="Arial" w:cs="Arial"/>
              </w:rPr>
            </w:pPr>
          </w:p>
        </w:tc>
        <w:tc>
          <w:tcPr>
            <w:tcW w:w="6753" w:type="dxa"/>
            <w:tcBorders>
              <w:top w:val="single" w:sz="4" w:space="0" w:color="auto"/>
              <w:left w:val="single" w:sz="4" w:space="0" w:color="auto"/>
              <w:bottom w:val="single" w:sz="4" w:space="0" w:color="auto"/>
              <w:right w:val="single" w:sz="4" w:space="0" w:color="auto"/>
            </w:tcBorders>
            <w:hideMark/>
          </w:tcPr>
          <w:p w14:paraId="091E7D7C" w14:textId="77777777" w:rsidR="00C9033B" w:rsidRDefault="00C9033B">
            <w:pPr>
              <w:rPr>
                <w:rFonts w:ascii="Arial" w:hAnsi="Arial" w:cs="Arial"/>
              </w:rPr>
            </w:pPr>
            <w:r>
              <w:rPr>
                <w:rFonts w:ascii="Arial" w:hAnsi="Arial" w:cs="Arial"/>
              </w:rPr>
              <w:t>EORTC QLQ-C30</w:t>
            </w:r>
          </w:p>
        </w:tc>
      </w:tr>
      <w:tr w:rsidR="00C9033B" w14:paraId="03093888" w14:textId="77777777" w:rsidTr="00394BEF">
        <w:tc>
          <w:tcPr>
            <w:tcW w:w="0" w:type="auto"/>
            <w:vMerge/>
            <w:tcBorders>
              <w:top w:val="single" w:sz="4" w:space="0" w:color="auto"/>
              <w:left w:val="single" w:sz="4" w:space="0" w:color="auto"/>
              <w:bottom w:val="single" w:sz="4" w:space="0" w:color="auto"/>
              <w:right w:val="single" w:sz="4" w:space="0" w:color="auto"/>
            </w:tcBorders>
            <w:shd w:val="clear" w:color="auto" w:fill="D9D9D9" w:themeFill="background1" w:themeFillShade="D9"/>
            <w:vAlign w:val="center"/>
            <w:hideMark/>
          </w:tcPr>
          <w:p w14:paraId="06EEA44C" w14:textId="77777777" w:rsidR="00C9033B" w:rsidRDefault="00C9033B">
            <w:pPr>
              <w:rPr>
                <w:rFonts w:ascii="Arial" w:hAnsi="Arial" w:cs="Arial"/>
              </w:rPr>
            </w:pPr>
          </w:p>
        </w:tc>
        <w:tc>
          <w:tcPr>
            <w:tcW w:w="6753" w:type="dxa"/>
            <w:tcBorders>
              <w:top w:val="single" w:sz="4" w:space="0" w:color="auto"/>
              <w:left w:val="single" w:sz="4" w:space="0" w:color="auto"/>
              <w:bottom w:val="single" w:sz="4" w:space="0" w:color="auto"/>
              <w:right w:val="single" w:sz="4" w:space="0" w:color="auto"/>
            </w:tcBorders>
            <w:hideMark/>
          </w:tcPr>
          <w:p w14:paraId="0C21AD7C" w14:textId="77777777" w:rsidR="00C9033B" w:rsidRDefault="00C9033B">
            <w:pPr>
              <w:rPr>
                <w:rFonts w:ascii="Arial" w:hAnsi="Arial" w:cs="Arial"/>
              </w:rPr>
            </w:pPr>
            <w:r>
              <w:rPr>
                <w:rFonts w:ascii="Arial" w:hAnsi="Arial" w:cs="Arial"/>
              </w:rPr>
              <w:t>EORTC QLQ C30</w:t>
            </w:r>
          </w:p>
        </w:tc>
      </w:tr>
      <w:tr w:rsidR="00C9033B" w14:paraId="6581D878" w14:textId="77777777" w:rsidTr="00394BEF">
        <w:tc>
          <w:tcPr>
            <w:tcW w:w="0" w:type="auto"/>
            <w:vMerge/>
            <w:tcBorders>
              <w:top w:val="single" w:sz="4" w:space="0" w:color="auto"/>
              <w:left w:val="single" w:sz="4" w:space="0" w:color="auto"/>
              <w:bottom w:val="single" w:sz="4" w:space="0" w:color="auto"/>
              <w:right w:val="single" w:sz="4" w:space="0" w:color="auto"/>
            </w:tcBorders>
            <w:shd w:val="clear" w:color="auto" w:fill="D9D9D9" w:themeFill="background1" w:themeFillShade="D9"/>
            <w:vAlign w:val="center"/>
            <w:hideMark/>
          </w:tcPr>
          <w:p w14:paraId="13CA5BA7" w14:textId="77777777" w:rsidR="00C9033B" w:rsidRDefault="00C9033B">
            <w:pPr>
              <w:rPr>
                <w:rFonts w:ascii="Arial" w:hAnsi="Arial" w:cs="Arial"/>
              </w:rPr>
            </w:pPr>
          </w:p>
        </w:tc>
        <w:tc>
          <w:tcPr>
            <w:tcW w:w="6753" w:type="dxa"/>
            <w:tcBorders>
              <w:top w:val="single" w:sz="4" w:space="0" w:color="auto"/>
              <w:left w:val="single" w:sz="4" w:space="0" w:color="auto"/>
              <w:bottom w:val="single" w:sz="4" w:space="0" w:color="auto"/>
              <w:right w:val="single" w:sz="4" w:space="0" w:color="auto"/>
            </w:tcBorders>
            <w:hideMark/>
          </w:tcPr>
          <w:p w14:paraId="552AC985" w14:textId="77777777" w:rsidR="00C9033B" w:rsidRDefault="00C9033B">
            <w:pPr>
              <w:rPr>
                <w:rFonts w:ascii="Arial" w:hAnsi="Arial" w:cs="Arial"/>
              </w:rPr>
            </w:pPr>
            <w:r>
              <w:rPr>
                <w:rFonts w:ascii="Arial" w:hAnsi="Arial" w:cs="Arial"/>
              </w:rPr>
              <w:t>QLQ C30</w:t>
            </w:r>
          </w:p>
        </w:tc>
      </w:tr>
    </w:tbl>
    <w:p w14:paraId="415A55AD" w14:textId="77777777" w:rsidR="00C9033B" w:rsidRDefault="00C9033B" w:rsidP="00C9033B"/>
    <w:p w14:paraId="41959EC5" w14:textId="77777777" w:rsidR="00C9033B" w:rsidRDefault="00C9033B" w:rsidP="00C9033B">
      <w:pPr>
        <w:pStyle w:val="ListParagraph"/>
        <w:numPr>
          <w:ilvl w:val="0"/>
          <w:numId w:val="26"/>
        </w:numPr>
        <w:spacing w:after="160" w:line="256" w:lineRule="auto"/>
        <w:jc w:val="left"/>
      </w:pPr>
      <w:r>
        <w:t>Combine all the entry terms with OR-function:</w:t>
      </w:r>
    </w:p>
    <w:p w14:paraId="23F8CC00" w14:textId="77777777" w:rsidR="00C9033B" w:rsidRDefault="00C9033B" w:rsidP="00C9033B">
      <w:pPr>
        <w:pStyle w:val="ListParagraph"/>
        <w:numPr>
          <w:ilvl w:val="1"/>
          <w:numId w:val="26"/>
        </w:numPr>
        <w:spacing w:after="160" w:line="256" w:lineRule="auto"/>
        <w:jc w:val="left"/>
      </w:pPr>
      <w:r>
        <w:t>(“European Organization for Research and Treatment of Cancer Quality of Life Questionnaire Core 30”) OR (eortc-qlq-c30)) OR (</w:t>
      </w:r>
      <w:proofErr w:type="spellStart"/>
      <w:r>
        <w:t>eortc</w:t>
      </w:r>
      <w:proofErr w:type="spellEnd"/>
      <w:r>
        <w:t xml:space="preserve"> qlq-c30)) OR (</w:t>
      </w:r>
      <w:proofErr w:type="spellStart"/>
      <w:r>
        <w:t>eortc</w:t>
      </w:r>
      <w:proofErr w:type="spellEnd"/>
      <w:r>
        <w:t xml:space="preserve"> </w:t>
      </w:r>
      <w:proofErr w:type="spellStart"/>
      <w:r>
        <w:t>qlq</w:t>
      </w:r>
      <w:proofErr w:type="spellEnd"/>
      <w:r>
        <w:t xml:space="preserve"> c30)) OR (</w:t>
      </w:r>
      <w:proofErr w:type="spellStart"/>
      <w:r>
        <w:t>qlq</w:t>
      </w:r>
      <w:proofErr w:type="spellEnd"/>
      <w:r>
        <w:t xml:space="preserve"> c30)</w:t>
      </w:r>
    </w:p>
    <w:p w14:paraId="1AB6ED13" w14:textId="77777777" w:rsidR="00C9033B" w:rsidRDefault="00C9033B" w:rsidP="00C9033B">
      <w:pPr>
        <w:pStyle w:val="ListParagraph"/>
        <w:spacing w:line="256" w:lineRule="auto"/>
        <w:ind w:left="1080"/>
      </w:pPr>
    </w:p>
    <w:p w14:paraId="76B1B9E8" w14:textId="77777777" w:rsidR="00C9033B" w:rsidRDefault="00C9033B" w:rsidP="00C9033B">
      <w:pPr>
        <w:pStyle w:val="ListParagraph"/>
        <w:numPr>
          <w:ilvl w:val="0"/>
          <w:numId w:val="25"/>
        </w:numPr>
        <w:spacing w:after="160" w:line="256" w:lineRule="auto"/>
        <w:jc w:val="left"/>
        <w:rPr>
          <w:b/>
          <w:bCs/>
          <w:i/>
          <w:iCs/>
        </w:rPr>
      </w:pPr>
      <w:r w:rsidRPr="000658AB">
        <w:rPr>
          <w:b/>
          <w:bCs/>
          <w:i/>
          <w:iCs/>
        </w:rPr>
        <w:t>STEP 2:</w:t>
      </w:r>
    </w:p>
    <w:p w14:paraId="1B35E87A" w14:textId="77777777" w:rsidR="00C9033B" w:rsidRPr="000658AB" w:rsidRDefault="00C9033B" w:rsidP="00C9033B">
      <w:pPr>
        <w:pStyle w:val="ListParagraph"/>
        <w:spacing w:line="256" w:lineRule="auto"/>
        <w:ind w:left="360"/>
        <w:rPr>
          <w:b/>
          <w:bCs/>
          <w:i/>
          <w:iCs/>
        </w:rPr>
      </w:pPr>
    </w:p>
    <w:p w14:paraId="7E245912" w14:textId="77777777" w:rsidR="00C9033B" w:rsidRDefault="00C9033B" w:rsidP="00C9033B">
      <w:pPr>
        <w:pStyle w:val="ListParagraph"/>
        <w:numPr>
          <w:ilvl w:val="0"/>
          <w:numId w:val="26"/>
        </w:numPr>
        <w:spacing w:after="160" w:line="256" w:lineRule="auto"/>
        <w:jc w:val="left"/>
      </w:pPr>
      <w:r>
        <w:t>Enter search string for POPULATION:</w:t>
      </w:r>
    </w:p>
    <w:p w14:paraId="537A160D" w14:textId="77777777" w:rsidR="00C9033B" w:rsidRDefault="00C9033B" w:rsidP="00C9033B">
      <w:pPr>
        <w:pStyle w:val="ListParagraph"/>
        <w:numPr>
          <w:ilvl w:val="1"/>
          <w:numId w:val="26"/>
        </w:numPr>
        <w:spacing w:after="160" w:line="256" w:lineRule="auto"/>
        <w:jc w:val="left"/>
      </w:pPr>
      <w:r>
        <w:t>("patient*"[</w:t>
      </w:r>
      <w:proofErr w:type="spellStart"/>
      <w:r>
        <w:t>MeSH</w:t>
      </w:r>
      <w:proofErr w:type="spellEnd"/>
      <w:r>
        <w:t xml:space="preserve"> Terms] OR "Survivors"[</w:t>
      </w:r>
      <w:proofErr w:type="spellStart"/>
      <w:r>
        <w:t>MeSH</w:t>
      </w:r>
      <w:proofErr w:type="spellEnd"/>
      <w:r>
        <w:t xml:space="preserve"> Terms] OR "Palliative Care"[</w:t>
      </w:r>
      <w:proofErr w:type="spellStart"/>
      <w:r>
        <w:t>MeSH</w:t>
      </w:r>
      <w:proofErr w:type="spellEnd"/>
      <w:r>
        <w:t xml:space="preserve"> Terms]) AND ("Neoplasms"[</w:t>
      </w:r>
      <w:proofErr w:type="spellStart"/>
      <w:r>
        <w:t>MeSH</w:t>
      </w:r>
      <w:proofErr w:type="spellEnd"/>
      <w:r>
        <w:t xml:space="preserve"> Terms] OR "Carcinoma"[</w:t>
      </w:r>
      <w:proofErr w:type="spellStart"/>
      <w:r>
        <w:t>MeSH</w:t>
      </w:r>
      <w:proofErr w:type="spellEnd"/>
      <w:r>
        <w:t xml:space="preserve"> Terms] OR "post-cancer"[Title/Abstract] OR "</w:t>
      </w:r>
      <w:proofErr w:type="spellStart"/>
      <w:r>
        <w:t>postcancer</w:t>
      </w:r>
      <w:proofErr w:type="spellEnd"/>
      <w:r>
        <w:t>"[Title/Abstract])</w:t>
      </w:r>
    </w:p>
    <w:p w14:paraId="0DACDD26" w14:textId="77777777" w:rsidR="00C9033B" w:rsidRDefault="00C9033B" w:rsidP="00C9033B">
      <w:pPr>
        <w:pStyle w:val="ListParagraph"/>
        <w:numPr>
          <w:ilvl w:val="0"/>
          <w:numId w:val="26"/>
        </w:numPr>
        <w:spacing w:after="160" w:line="256" w:lineRule="auto"/>
        <w:jc w:val="left"/>
      </w:pPr>
      <w:r>
        <w:t>Enter search string for PSYCHOMETRIC PROPERTIES:</w:t>
      </w:r>
    </w:p>
    <w:p w14:paraId="3BACA7EA" w14:textId="77777777" w:rsidR="00C9033B" w:rsidRDefault="00C9033B" w:rsidP="00C9033B">
      <w:pPr>
        <w:pStyle w:val="ListParagraph"/>
        <w:numPr>
          <w:ilvl w:val="1"/>
          <w:numId w:val="26"/>
        </w:numPr>
        <w:spacing w:after="160" w:line="256" w:lineRule="auto"/>
        <w:jc w:val="left"/>
      </w:pPr>
      <w:r>
        <w:t>("instrument*"[Title/Abstract] OR "questionnaire*"[Title/Abstract] OR "</w:t>
      </w:r>
      <w:proofErr w:type="spellStart"/>
      <w:r>
        <w:t>measur</w:t>
      </w:r>
      <w:proofErr w:type="spellEnd"/>
      <w:r>
        <w:t>*"[Title/Abstract] OR "rating*"[Title/Abstract] OR "computer*"[Title/Abstract] OR "digital*"[Title/Abstract] OR "computer-adaptive test*"[Title/Abstract] OR "computer adaptive test*"[Title/Abstract] OR "computer adaptive"[Title/Abstract] OR "computer-adaptive"[Title/Abstract] OR "computerized adaptive test*"[Title/Abstract] OR "</w:t>
      </w:r>
      <w:proofErr w:type="spellStart"/>
      <w:r>
        <w:t>computerised</w:t>
      </w:r>
      <w:proofErr w:type="spellEnd"/>
      <w:r>
        <w:t xml:space="preserve"> adaptive test*"[Title/Abstract] OR "CAT"[Title/Abstract]) AND ("</w:t>
      </w:r>
      <w:proofErr w:type="spellStart"/>
      <w:r>
        <w:t>chronbach</w:t>
      </w:r>
      <w:proofErr w:type="spellEnd"/>
      <w:r>
        <w:t>*"[Title/Abstract] OR "</w:t>
      </w:r>
      <w:proofErr w:type="spellStart"/>
      <w:r>
        <w:t>cronbach</w:t>
      </w:r>
      <w:proofErr w:type="spellEnd"/>
      <w:r>
        <w:t>*"[Title/Abstract] OR "psychometric properties"[Title/Abstract] OR "</w:t>
      </w:r>
      <w:proofErr w:type="spellStart"/>
      <w:r>
        <w:t>psychometr</w:t>
      </w:r>
      <w:proofErr w:type="spellEnd"/>
      <w:r>
        <w:t>*"[Title/Abstract] OR "factor analysis"[Title/Abstract] OR "develop*"[Title/Abstract] OR "</w:t>
      </w:r>
      <w:proofErr w:type="spellStart"/>
      <w:r>
        <w:t>reliab</w:t>
      </w:r>
      <w:proofErr w:type="spellEnd"/>
      <w:r>
        <w:t>*"[Title/Abstract] OR "valid*"[Title/Abstract] OR "</w:t>
      </w:r>
      <w:proofErr w:type="spellStart"/>
      <w:r>
        <w:t>translat</w:t>
      </w:r>
      <w:proofErr w:type="spellEnd"/>
      <w:r>
        <w:t>*"[Title/Abstract] OR "cross-cultural"[Title/Abstract] OR "minimal clinically important difference*"[Title/Abstract] OR "minimal important change*"[Title/Abstract] OR "minimal important difference*"[Title/Abstract] OR "clinically meaningful change*"[Title/Abstract] OR "clinically meaningful difference*"[Title/Abstract] OR "responsiveness"[Title/Abstract])</w:t>
      </w:r>
    </w:p>
    <w:p w14:paraId="69B27CD2" w14:textId="77777777" w:rsidR="00C9033B" w:rsidRDefault="00C9033B" w:rsidP="00C9033B">
      <w:pPr>
        <w:pStyle w:val="ListParagraph"/>
        <w:ind w:left="1080"/>
      </w:pPr>
    </w:p>
    <w:p w14:paraId="7F6B62B2" w14:textId="77777777" w:rsidR="00C9033B" w:rsidRDefault="00C9033B" w:rsidP="00C9033B">
      <w:pPr>
        <w:pStyle w:val="ListParagraph"/>
        <w:numPr>
          <w:ilvl w:val="0"/>
          <w:numId w:val="25"/>
        </w:numPr>
        <w:spacing w:after="160" w:line="256" w:lineRule="auto"/>
        <w:jc w:val="left"/>
        <w:rPr>
          <w:b/>
          <w:bCs/>
          <w:i/>
          <w:iCs/>
        </w:rPr>
      </w:pPr>
      <w:r w:rsidRPr="000658AB">
        <w:rPr>
          <w:b/>
          <w:bCs/>
          <w:i/>
          <w:iCs/>
        </w:rPr>
        <w:t>STEP 3:</w:t>
      </w:r>
    </w:p>
    <w:p w14:paraId="55B641C5" w14:textId="77777777" w:rsidR="00C9033B" w:rsidRPr="000658AB" w:rsidRDefault="00C9033B" w:rsidP="00C9033B">
      <w:pPr>
        <w:pStyle w:val="ListParagraph"/>
        <w:spacing w:line="256" w:lineRule="auto"/>
        <w:ind w:left="360"/>
        <w:rPr>
          <w:b/>
          <w:bCs/>
          <w:i/>
          <w:iCs/>
        </w:rPr>
      </w:pPr>
    </w:p>
    <w:p w14:paraId="4C060D30" w14:textId="77777777" w:rsidR="00C9033B" w:rsidRDefault="00C9033B" w:rsidP="00C9033B">
      <w:pPr>
        <w:pStyle w:val="ListParagraph"/>
        <w:numPr>
          <w:ilvl w:val="0"/>
          <w:numId w:val="27"/>
        </w:numPr>
        <w:spacing w:after="160" w:line="256" w:lineRule="auto"/>
        <w:jc w:val="left"/>
      </w:pPr>
      <w:r>
        <w:t xml:space="preserve">Combine search strings of POPULATION, PSYCHOMETRIC PROPERTIES and SPECIFIC QUESTIONNAIRE with the </w:t>
      </w:r>
      <w:proofErr w:type="gramStart"/>
      <w:r>
        <w:t>AND-function</w:t>
      </w:r>
      <w:proofErr w:type="gramEnd"/>
      <w:r>
        <w:t>:</w:t>
      </w:r>
    </w:p>
    <w:p w14:paraId="1F34D67D" w14:textId="77777777" w:rsidR="00C9033B" w:rsidRDefault="00C9033B" w:rsidP="00C9033B">
      <w:pPr>
        <w:pStyle w:val="ListParagraph"/>
        <w:numPr>
          <w:ilvl w:val="1"/>
          <w:numId w:val="27"/>
        </w:numPr>
        <w:spacing w:after="160" w:line="256" w:lineRule="auto"/>
        <w:jc w:val="left"/>
      </w:pPr>
      <w:r>
        <w:t>(((((("European Organization for Research and Treatment of Cancer Quality of Life Questionnaire Core 30") OR (eortc-qlq-c30)) OR (</w:t>
      </w:r>
      <w:proofErr w:type="spellStart"/>
      <w:r>
        <w:t>eortc</w:t>
      </w:r>
      <w:proofErr w:type="spellEnd"/>
      <w:r>
        <w:t xml:space="preserve"> qlq-c30)) OR (</w:t>
      </w:r>
      <w:proofErr w:type="spellStart"/>
      <w:r>
        <w:t>eortc</w:t>
      </w:r>
      <w:proofErr w:type="spellEnd"/>
      <w:r>
        <w:t xml:space="preserve"> </w:t>
      </w:r>
      <w:proofErr w:type="spellStart"/>
      <w:r>
        <w:t>qlq</w:t>
      </w:r>
      <w:proofErr w:type="spellEnd"/>
      <w:r>
        <w:t xml:space="preserve"> c30)) OR (</w:t>
      </w:r>
      <w:proofErr w:type="spellStart"/>
      <w:r>
        <w:t>qlq</w:t>
      </w:r>
      <w:proofErr w:type="spellEnd"/>
      <w:r>
        <w:t xml:space="preserve"> c30)) AND (("instrument*"[Title/Abstract] OR "questionnaire*"[Title/Abstract] OR </w:t>
      </w:r>
      <w:r>
        <w:lastRenderedPageBreak/>
        <w:t>"</w:t>
      </w:r>
      <w:proofErr w:type="spellStart"/>
      <w:r>
        <w:t>measur</w:t>
      </w:r>
      <w:proofErr w:type="spellEnd"/>
      <w:r>
        <w:t>*"[Title/Abstract] OR "rating*"[Title/Abstract] OR "computer*"[Title/Abstract] OR "digital*"[Title/Abstract] OR "computer-adaptive test*"[Title/Abstract] OR "computer adaptive test*"[Title/Abstract] OR "computer adaptive"[Title/Abstract] OR "computer-adaptive"[Title/Abstract] OR "computerized adaptive test*"[Title/Abstract] OR "</w:t>
      </w:r>
      <w:proofErr w:type="spellStart"/>
      <w:r>
        <w:t>computerised</w:t>
      </w:r>
      <w:proofErr w:type="spellEnd"/>
      <w:r>
        <w:t xml:space="preserve"> adaptive test*"[Title/Abstract] OR "CAT"[Title/Abstract]) AND ("</w:t>
      </w:r>
      <w:proofErr w:type="spellStart"/>
      <w:r>
        <w:t>chronbach</w:t>
      </w:r>
      <w:proofErr w:type="spellEnd"/>
      <w:r>
        <w:t>*"[Title/Abstract] OR "</w:t>
      </w:r>
      <w:proofErr w:type="spellStart"/>
      <w:r>
        <w:t>cronbach</w:t>
      </w:r>
      <w:proofErr w:type="spellEnd"/>
      <w:r>
        <w:t>*"[Title/Abstract] OR "psychometric properties"[Title/Abstract] OR "</w:t>
      </w:r>
      <w:proofErr w:type="spellStart"/>
      <w:r>
        <w:t>psychometr</w:t>
      </w:r>
      <w:proofErr w:type="spellEnd"/>
      <w:r>
        <w:t>*"[Title/Abstract] OR "factor analysis"[Title/Abstract] OR "develop*"[Title/Abstract] OR "</w:t>
      </w:r>
      <w:proofErr w:type="spellStart"/>
      <w:r>
        <w:t>reliab</w:t>
      </w:r>
      <w:proofErr w:type="spellEnd"/>
      <w:r>
        <w:t>*"[Title/Abstract] OR "valid*"[Title/Abstract] OR "</w:t>
      </w:r>
      <w:proofErr w:type="spellStart"/>
      <w:r>
        <w:t>translat</w:t>
      </w:r>
      <w:proofErr w:type="spellEnd"/>
      <w:r>
        <w:t>*"[Title/Abstract] OR "cross-cultural"[Title/Abstract] OR "minimal clinically important difference*"[Title/Abstract] OR "minimal important change*"[Title/Abstract] OR "minimal important difference*"[Title/Abstract] OR "clinically meaningful change*"[Title/Abstract] OR "clinically meaningful difference*"[Title/Abstract] OR "responsiveness"[Title/Abstract]))) AND (("patient*"[</w:t>
      </w:r>
      <w:proofErr w:type="spellStart"/>
      <w:r>
        <w:t>MeSH</w:t>
      </w:r>
      <w:proofErr w:type="spellEnd"/>
      <w:r>
        <w:t xml:space="preserve"> Terms] OR "Survivors"[</w:t>
      </w:r>
      <w:proofErr w:type="spellStart"/>
      <w:r>
        <w:t>MeSH</w:t>
      </w:r>
      <w:proofErr w:type="spellEnd"/>
      <w:r>
        <w:t xml:space="preserve"> Terms] OR "Palliative Care"[</w:t>
      </w:r>
      <w:proofErr w:type="spellStart"/>
      <w:r>
        <w:t>MeSH</w:t>
      </w:r>
      <w:proofErr w:type="spellEnd"/>
      <w:r>
        <w:t xml:space="preserve"> Terms]) AND ("Neoplasms"[</w:t>
      </w:r>
      <w:proofErr w:type="spellStart"/>
      <w:r>
        <w:t>MeSH</w:t>
      </w:r>
      <w:proofErr w:type="spellEnd"/>
      <w:r>
        <w:t xml:space="preserve"> Terms] OR "Carcinoma"[</w:t>
      </w:r>
      <w:proofErr w:type="spellStart"/>
      <w:r>
        <w:t>MeSH</w:t>
      </w:r>
      <w:proofErr w:type="spellEnd"/>
      <w:r>
        <w:t xml:space="preserve"> Terms] OR "post-cancer"[Title/Abstract] OR "</w:t>
      </w:r>
      <w:proofErr w:type="spellStart"/>
      <w:r>
        <w:t>postcancer</w:t>
      </w:r>
      <w:proofErr w:type="spellEnd"/>
      <w:r>
        <w:t>"[Title/Abstract]))</w:t>
      </w:r>
    </w:p>
    <w:p w14:paraId="49152A0A" w14:textId="77777777" w:rsidR="00C9033B" w:rsidRDefault="00C9033B" w:rsidP="00C9033B">
      <w:pPr>
        <w:pStyle w:val="ListParagraph"/>
        <w:spacing w:line="256" w:lineRule="auto"/>
        <w:ind w:left="1080"/>
      </w:pPr>
    </w:p>
    <w:p w14:paraId="4BFA970D" w14:textId="77777777" w:rsidR="00C9033B" w:rsidRDefault="00C9033B" w:rsidP="00C9033B">
      <w:pPr>
        <w:pStyle w:val="ListParagraph"/>
        <w:numPr>
          <w:ilvl w:val="0"/>
          <w:numId w:val="25"/>
        </w:numPr>
        <w:spacing w:after="160" w:line="256" w:lineRule="auto"/>
        <w:jc w:val="left"/>
        <w:rPr>
          <w:b/>
          <w:bCs/>
          <w:i/>
          <w:iCs/>
        </w:rPr>
      </w:pPr>
      <w:r w:rsidRPr="000658AB">
        <w:rPr>
          <w:b/>
          <w:bCs/>
          <w:i/>
          <w:iCs/>
        </w:rPr>
        <w:t>STEP 4:</w:t>
      </w:r>
    </w:p>
    <w:p w14:paraId="6781AA42" w14:textId="77777777" w:rsidR="00C9033B" w:rsidRPr="000658AB" w:rsidRDefault="00C9033B" w:rsidP="00C9033B">
      <w:pPr>
        <w:pStyle w:val="ListParagraph"/>
        <w:spacing w:line="256" w:lineRule="auto"/>
        <w:ind w:left="360"/>
        <w:rPr>
          <w:b/>
          <w:bCs/>
          <w:i/>
          <w:iCs/>
        </w:rPr>
      </w:pPr>
    </w:p>
    <w:p w14:paraId="746D8C53" w14:textId="77777777" w:rsidR="00C9033B" w:rsidRDefault="00C9033B" w:rsidP="00C9033B">
      <w:pPr>
        <w:pStyle w:val="ListParagraph"/>
        <w:numPr>
          <w:ilvl w:val="0"/>
          <w:numId w:val="27"/>
        </w:numPr>
        <w:spacing w:after="160" w:line="256" w:lineRule="auto"/>
        <w:jc w:val="left"/>
        <w:rPr>
          <w:b/>
          <w:bCs/>
        </w:rPr>
      </w:pPr>
      <w:r>
        <w:t xml:space="preserve">Find search string (which is used to gather the articles for our systematic review but remove English filter) </w:t>
      </w:r>
    </w:p>
    <w:p w14:paraId="29AD5100" w14:textId="77777777" w:rsidR="00C9033B" w:rsidRDefault="00C9033B" w:rsidP="00C9033B">
      <w:pPr>
        <w:pStyle w:val="ListParagraph"/>
        <w:numPr>
          <w:ilvl w:val="1"/>
          <w:numId w:val="27"/>
        </w:numPr>
        <w:spacing w:after="160" w:line="256" w:lineRule="auto"/>
        <w:jc w:val="left"/>
      </w:pPr>
      <w:r>
        <w:t>((((("instrument*"[Title/Abstract] OR "questionnaire*"[Title/Abstract] OR "</w:t>
      </w:r>
      <w:proofErr w:type="spellStart"/>
      <w:r>
        <w:t>measur</w:t>
      </w:r>
      <w:proofErr w:type="spellEnd"/>
      <w:r>
        <w:t>*"[Title/Abstract] OR "rating*"[Title/Abstract] OR "computer*"[Title/Abstract] OR "digital*"[Title/Abstract] OR "computer-adaptive test*"[Title/Abstract] OR "computer adaptive test*"[Title/Abstract] OR "computer adaptive"[Title/Abstract] OR "computer-adaptive"[Title/Abstract] OR "computerized adaptive test*"[Title/Abstract] OR "</w:t>
      </w:r>
      <w:proofErr w:type="spellStart"/>
      <w:r>
        <w:t>computerised</w:t>
      </w:r>
      <w:proofErr w:type="spellEnd"/>
      <w:r>
        <w:t xml:space="preserve"> adaptive test*"[Title/Abstract] OR "CAT"[Title/Abstract]) AND ("</w:t>
      </w:r>
      <w:proofErr w:type="spellStart"/>
      <w:r>
        <w:t>chronbach</w:t>
      </w:r>
      <w:proofErr w:type="spellEnd"/>
      <w:r>
        <w:t>*"[Title/Abstract] OR "</w:t>
      </w:r>
      <w:proofErr w:type="spellStart"/>
      <w:r>
        <w:t>cronbach</w:t>
      </w:r>
      <w:proofErr w:type="spellEnd"/>
      <w:r>
        <w:t>*"[Title/Abstract] OR "psychometric properties"[Title/Abstract] OR "</w:t>
      </w:r>
      <w:proofErr w:type="spellStart"/>
      <w:r>
        <w:t>psychometr</w:t>
      </w:r>
      <w:proofErr w:type="spellEnd"/>
      <w:r>
        <w:t>*"[Title/Abstract] OR "factor analysis"[Title/Abstract] OR "develop*"[Title/Abstract] OR "</w:t>
      </w:r>
      <w:proofErr w:type="spellStart"/>
      <w:r>
        <w:t>reliab</w:t>
      </w:r>
      <w:proofErr w:type="spellEnd"/>
      <w:r>
        <w:t>*"[Title/Abstract] OR "valid*"[Title/Abstract] OR "</w:t>
      </w:r>
      <w:proofErr w:type="spellStart"/>
      <w:r>
        <w:t>translat</w:t>
      </w:r>
      <w:proofErr w:type="spellEnd"/>
      <w:r>
        <w:t>*"[Title/Abstract] OR "cross-cultural"[Title/Abstract] OR "minimal clinically important difference*"[Title/Abstract] OR "minimal important change*"[Title/Abstract] OR "minimal important difference*"[Title/Abstract] OR "clinically meaningful change*"[Title/Abstract] OR "clinically meaningful difference*"[Title/Abstract] OR "responsiveness"[Title/Abstract])) AND ("quality of life"[</w:t>
      </w:r>
      <w:proofErr w:type="spellStart"/>
      <w:r>
        <w:t>MeSH</w:t>
      </w:r>
      <w:proofErr w:type="spellEnd"/>
      <w:r>
        <w:t xml:space="preserve"> Terms] OR "perceived health"[Text Word] OR "health status"[Text Word] OR "life satisfaction"[Text Word] OR "well-being"[Text Word] OR "wellbeing"[Text Word] OR "patient reported outcome measures"[</w:t>
      </w:r>
      <w:proofErr w:type="spellStart"/>
      <w:r>
        <w:t>MeSH</w:t>
      </w:r>
      <w:proofErr w:type="spellEnd"/>
      <w:r>
        <w:t xml:space="preserve"> Terms])) AND (("patient*"[</w:t>
      </w:r>
      <w:proofErr w:type="spellStart"/>
      <w:r>
        <w:t>MeSH</w:t>
      </w:r>
      <w:proofErr w:type="spellEnd"/>
      <w:r>
        <w:t xml:space="preserve"> Terms] OR "Survivors"[</w:t>
      </w:r>
      <w:proofErr w:type="spellStart"/>
      <w:r>
        <w:t>MeSH</w:t>
      </w:r>
      <w:proofErr w:type="spellEnd"/>
      <w:r>
        <w:t xml:space="preserve"> Terms] OR "Palliative Care"[</w:t>
      </w:r>
      <w:proofErr w:type="spellStart"/>
      <w:r>
        <w:t>MeSH</w:t>
      </w:r>
      <w:proofErr w:type="spellEnd"/>
      <w:r>
        <w:t xml:space="preserve"> Terms]) AND ("Neoplasms"[</w:t>
      </w:r>
      <w:proofErr w:type="spellStart"/>
      <w:r>
        <w:t>MeSH</w:t>
      </w:r>
      <w:proofErr w:type="spellEnd"/>
      <w:r>
        <w:t xml:space="preserve"> Terms] OR "Carcinoma"[</w:t>
      </w:r>
      <w:proofErr w:type="spellStart"/>
      <w:r>
        <w:t>MeSH</w:t>
      </w:r>
      <w:proofErr w:type="spellEnd"/>
      <w:r>
        <w:t xml:space="preserve"> Terms] OR "post-cancer"[Title/Abstract] OR "</w:t>
      </w:r>
      <w:proofErr w:type="spellStart"/>
      <w:r>
        <w:t>postcancer</w:t>
      </w:r>
      <w:proofErr w:type="spellEnd"/>
      <w:r>
        <w:t>"[Title/Abstract])) AND (</w:t>
      </w:r>
      <w:proofErr w:type="spellStart"/>
      <w:r>
        <w:t>english</w:t>
      </w:r>
      <w:proofErr w:type="spellEnd"/>
      <w:r>
        <w:t>[Filter])) NOT ((‘‘animals’’[</w:t>
      </w:r>
      <w:proofErr w:type="spellStart"/>
      <w:r>
        <w:t>MeSH</w:t>
      </w:r>
      <w:proofErr w:type="spellEnd"/>
      <w:r>
        <w:t xml:space="preserve"> Terms] NOT ‘‘humans’’[</w:t>
      </w:r>
      <w:proofErr w:type="spellStart"/>
      <w:r>
        <w:t>MeSH</w:t>
      </w:r>
      <w:proofErr w:type="spellEnd"/>
      <w:r>
        <w:t xml:space="preserve"> Terms]))) NOT (((("instrument*"[Title/Abstract] OR "questionnaire*"[Title/Abstract] OR "</w:t>
      </w:r>
      <w:proofErr w:type="spellStart"/>
      <w:r>
        <w:t>measur</w:t>
      </w:r>
      <w:proofErr w:type="spellEnd"/>
      <w:r>
        <w:t>*"[Title/Abstract] OR "rating*"[Title/Abstract] OR "computer*"[Title/Abstract] OR "digital*"[Title/Abstract] OR "computer-adaptive test*"[Title/Abstract] OR "computer adaptive test*"[Title/Abstract] OR "computer adaptive"[Title/Abstract] OR "computer-adaptive"[Title/Abstract] OR "computerized adaptive test*"[Title/Abstract] OR "</w:t>
      </w:r>
      <w:proofErr w:type="spellStart"/>
      <w:r>
        <w:t>computerised</w:t>
      </w:r>
      <w:proofErr w:type="spellEnd"/>
      <w:r>
        <w:t xml:space="preserve"> adaptive test*"[Title/Abstract] OR "CAT"[Title/Abstract]) AND ("</w:t>
      </w:r>
      <w:proofErr w:type="spellStart"/>
      <w:r>
        <w:t>chronbach</w:t>
      </w:r>
      <w:proofErr w:type="spellEnd"/>
      <w:r>
        <w:t>*"[Title/Abstract] OR "</w:t>
      </w:r>
      <w:proofErr w:type="spellStart"/>
      <w:r>
        <w:t>cronbach</w:t>
      </w:r>
      <w:proofErr w:type="spellEnd"/>
      <w:r>
        <w:t>*"[Title/Abstract] OR "psychometric properties"[Title/Abstract] OR "</w:t>
      </w:r>
      <w:proofErr w:type="spellStart"/>
      <w:r>
        <w:t>psychometr</w:t>
      </w:r>
      <w:proofErr w:type="spellEnd"/>
      <w:r>
        <w:t>*"[Title/Abstract] OR "factor analysis"[Title/Abstract] OR "develop*"[Title/Abstract] OR "</w:t>
      </w:r>
      <w:proofErr w:type="spellStart"/>
      <w:r>
        <w:t>reliab</w:t>
      </w:r>
      <w:proofErr w:type="spellEnd"/>
      <w:r>
        <w:t>*"[Title/Abstract] OR "valid*"[Title/Abstract] OR "</w:t>
      </w:r>
      <w:proofErr w:type="spellStart"/>
      <w:r>
        <w:t>translat</w:t>
      </w:r>
      <w:proofErr w:type="spellEnd"/>
      <w:r>
        <w:t>*"[Title/Abstract] OR "cross-cultural"[Title/Abstract] OR "minimal clinically important difference*"[Title/Abstract] OR "minimal important change*"[Title/Abstract] OR "minimal important difference*"[Title/Abstract] OR "clinically meaningful change*"[Title/Abstract] OR "clinically meaningful difference*"[Title/Abstract] OR "responsiveness"[Title/Abstract])) AND ("quality of life"[</w:t>
      </w:r>
      <w:proofErr w:type="spellStart"/>
      <w:r>
        <w:t>MeSH</w:t>
      </w:r>
      <w:proofErr w:type="spellEnd"/>
      <w:r>
        <w:t xml:space="preserve"> Terms] OR "perceived health"[Text Word] OR "health status"[Text Word] OR "life satisfaction"[Text Word] OR "well-</w:t>
      </w:r>
      <w:r>
        <w:lastRenderedPageBreak/>
        <w:t>being"[Text Word] OR "wellbeing"[Text Word] OR "patient reported outcome measures"[</w:t>
      </w:r>
      <w:proofErr w:type="spellStart"/>
      <w:r>
        <w:t>MeSH</w:t>
      </w:r>
      <w:proofErr w:type="spellEnd"/>
      <w:r>
        <w:t xml:space="preserve"> Terms])) AND (("patient*"[</w:t>
      </w:r>
      <w:proofErr w:type="spellStart"/>
      <w:r>
        <w:t>MeSH</w:t>
      </w:r>
      <w:proofErr w:type="spellEnd"/>
      <w:r>
        <w:t xml:space="preserve"> Terms] OR "Survivors"[</w:t>
      </w:r>
      <w:proofErr w:type="spellStart"/>
      <w:r>
        <w:t>MeSH</w:t>
      </w:r>
      <w:proofErr w:type="spellEnd"/>
      <w:r>
        <w:t xml:space="preserve"> Terms] OR "Palliative Care"[</w:t>
      </w:r>
      <w:proofErr w:type="spellStart"/>
      <w:r>
        <w:t>MeSH</w:t>
      </w:r>
      <w:proofErr w:type="spellEnd"/>
      <w:r>
        <w:t xml:space="preserve"> Terms]) AND ("Neoplasms"[</w:t>
      </w:r>
      <w:proofErr w:type="spellStart"/>
      <w:r>
        <w:t>MeSH</w:t>
      </w:r>
      <w:proofErr w:type="spellEnd"/>
      <w:r>
        <w:t xml:space="preserve"> Terms] OR "Carcinoma"[</w:t>
      </w:r>
      <w:proofErr w:type="spellStart"/>
      <w:r>
        <w:t>MeSH</w:t>
      </w:r>
      <w:proofErr w:type="spellEnd"/>
      <w:r>
        <w:t xml:space="preserve"> Terms] OR "post-cancer"[Title/Abstract] OR "</w:t>
      </w:r>
      <w:proofErr w:type="spellStart"/>
      <w:r>
        <w:t>postcancer</w:t>
      </w:r>
      <w:proofErr w:type="spellEnd"/>
      <w:r>
        <w:t xml:space="preserve">"[Title/Abstract])) AND ((address[Filter] OR biography[Filter] OR </w:t>
      </w:r>
      <w:proofErr w:type="spellStart"/>
      <w:r>
        <w:t>casereports</w:t>
      </w:r>
      <w:proofErr w:type="spellEnd"/>
      <w:r>
        <w:t xml:space="preserve">[Filter] OR comment[Filter] OR congress[Filter] OR </w:t>
      </w:r>
      <w:proofErr w:type="spellStart"/>
      <w:r>
        <w:t>consensusdevelopmentconference</w:t>
      </w:r>
      <w:proofErr w:type="spellEnd"/>
      <w:r>
        <w:t xml:space="preserve">[Filter] OR </w:t>
      </w:r>
      <w:proofErr w:type="spellStart"/>
      <w:r>
        <w:t>consensusdevelopmentconferencenih</w:t>
      </w:r>
      <w:proofErr w:type="spellEnd"/>
      <w:r>
        <w:t xml:space="preserve">[Filter] OR directory[Filter] OR editorial[Filter] OR festschrift[Filter] OR interview[Filter] OR lecture[Filter] OR </w:t>
      </w:r>
      <w:proofErr w:type="spellStart"/>
      <w:r>
        <w:t>legalcase</w:t>
      </w:r>
      <w:proofErr w:type="spellEnd"/>
      <w:r>
        <w:t xml:space="preserve">[Filter] OR legislation[Filter] OR letter[Filter] OR news[Filter] OR </w:t>
      </w:r>
      <w:proofErr w:type="spellStart"/>
      <w:r>
        <w:t>newspaperarticle</w:t>
      </w:r>
      <w:proofErr w:type="spellEnd"/>
      <w:r>
        <w:t xml:space="preserve">[Filter] OR </w:t>
      </w:r>
      <w:proofErr w:type="spellStart"/>
      <w:r>
        <w:t>patienteducationhandout</w:t>
      </w:r>
      <w:proofErr w:type="spellEnd"/>
      <w:r>
        <w:t xml:space="preserve">[Filter] OR </w:t>
      </w:r>
      <w:proofErr w:type="spellStart"/>
      <w:r>
        <w:t>practiceguideline</w:t>
      </w:r>
      <w:proofErr w:type="spellEnd"/>
      <w:r>
        <w:t>[Filter])))</w:t>
      </w:r>
    </w:p>
    <w:p w14:paraId="601AB0DE" w14:textId="77777777" w:rsidR="00C9033B" w:rsidRDefault="00C9033B" w:rsidP="00C9033B">
      <w:pPr>
        <w:pStyle w:val="ListParagraph"/>
        <w:spacing w:after="160" w:line="256" w:lineRule="auto"/>
        <w:ind w:left="1080"/>
        <w:jc w:val="left"/>
      </w:pPr>
    </w:p>
    <w:p w14:paraId="790948C9" w14:textId="77777777" w:rsidR="00C9033B" w:rsidRDefault="00C9033B" w:rsidP="00C9033B">
      <w:pPr>
        <w:pStyle w:val="ListParagraph"/>
        <w:numPr>
          <w:ilvl w:val="0"/>
          <w:numId w:val="25"/>
        </w:numPr>
        <w:spacing w:after="160" w:line="256" w:lineRule="auto"/>
        <w:jc w:val="left"/>
        <w:rPr>
          <w:b/>
          <w:bCs/>
          <w:i/>
          <w:iCs/>
        </w:rPr>
      </w:pPr>
      <w:r w:rsidRPr="000658AB">
        <w:rPr>
          <w:b/>
          <w:bCs/>
          <w:i/>
          <w:iCs/>
        </w:rPr>
        <w:t>STEP 5:</w:t>
      </w:r>
    </w:p>
    <w:p w14:paraId="743A3469" w14:textId="77777777" w:rsidR="00C9033B" w:rsidRPr="000658AB" w:rsidRDefault="00C9033B" w:rsidP="00C9033B">
      <w:pPr>
        <w:pStyle w:val="ListParagraph"/>
        <w:spacing w:line="256" w:lineRule="auto"/>
        <w:ind w:left="360"/>
        <w:rPr>
          <w:b/>
          <w:bCs/>
          <w:i/>
          <w:iCs/>
        </w:rPr>
      </w:pPr>
    </w:p>
    <w:p w14:paraId="77F9A7D6" w14:textId="77777777" w:rsidR="00C9033B" w:rsidRDefault="00C9033B" w:rsidP="00C9033B">
      <w:pPr>
        <w:pStyle w:val="ListParagraph"/>
        <w:numPr>
          <w:ilvl w:val="0"/>
          <w:numId w:val="27"/>
        </w:numPr>
        <w:spacing w:after="160" w:line="256" w:lineRule="auto"/>
        <w:jc w:val="left"/>
      </w:pPr>
      <w:r>
        <w:t>Combine search string of STEP 3 (POPULATION AND PSYCHOMETRIC PROPERTIES AND SPECIFIC QUESTIONNAIRE) and STEP 4 (ENTIRE search string) with NOT-function:</w:t>
      </w:r>
    </w:p>
    <w:p w14:paraId="3FA8BB26" w14:textId="77777777" w:rsidR="00C9033B" w:rsidRDefault="00C9033B" w:rsidP="00C9033B">
      <w:pPr>
        <w:pStyle w:val="ListParagraph"/>
        <w:numPr>
          <w:ilvl w:val="1"/>
          <w:numId w:val="27"/>
        </w:numPr>
        <w:spacing w:after="160" w:line="256" w:lineRule="auto"/>
        <w:jc w:val="left"/>
      </w:pPr>
      <w:r>
        <w:t>((((((("European Organization for Research and Treatment of Cancer Quality of Life Questionnaire Core 30") OR (eortc-qlq-c30)) OR (</w:t>
      </w:r>
      <w:proofErr w:type="spellStart"/>
      <w:r>
        <w:t>eortc</w:t>
      </w:r>
      <w:proofErr w:type="spellEnd"/>
      <w:r>
        <w:t xml:space="preserve"> qlq-c30)) OR (</w:t>
      </w:r>
      <w:proofErr w:type="spellStart"/>
      <w:r>
        <w:t>eortc</w:t>
      </w:r>
      <w:proofErr w:type="spellEnd"/>
      <w:r>
        <w:t xml:space="preserve"> </w:t>
      </w:r>
      <w:proofErr w:type="spellStart"/>
      <w:r>
        <w:t>qlq</w:t>
      </w:r>
      <w:proofErr w:type="spellEnd"/>
      <w:r>
        <w:t xml:space="preserve"> c30)) OR (</w:t>
      </w:r>
      <w:proofErr w:type="spellStart"/>
      <w:r>
        <w:t>qlq</w:t>
      </w:r>
      <w:proofErr w:type="spellEnd"/>
      <w:r>
        <w:t xml:space="preserve"> c30)) AND (("instrument*"[Title/Abstract] OR "questionnaire*"[Title/Abstract] OR "</w:t>
      </w:r>
      <w:proofErr w:type="spellStart"/>
      <w:r>
        <w:t>measur</w:t>
      </w:r>
      <w:proofErr w:type="spellEnd"/>
      <w:r>
        <w:t>*"[Title/Abstract] OR "rating*"[Title/Abstract] OR "computer*"[Title/Abstract] OR "digital*"[Title/Abstract] OR "computer-adaptive test*"[Title/Abstract] OR "computer adaptive test*"[Title/Abstract] OR "computer adaptive"[Title/Abstract] OR "computer-adaptive"[Title/Abstract] OR "computerized adaptive test*"[Title/Abstract] OR "</w:t>
      </w:r>
      <w:proofErr w:type="spellStart"/>
      <w:r>
        <w:t>computerised</w:t>
      </w:r>
      <w:proofErr w:type="spellEnd"/>
      <w:r>
        <w:t xml:space="preserve"> adaptive test*"[Title/Abstract] OR "CAT"[Title/Abstract]) AND ("</w:t>
      </w:r>
      <w:proofErr w:type="spellStart"/>
      <w:r>
        <w:t>chronbach</w:t>
      </w:r>
      <w:proofErr w:type="spellEnd"/>
      <w:r>
        <w:t>*"[Title/Abstract] OR "</w:t>
      </w:r>
      <w:proofErr w:type="spellStart"/>
      <w:r>
        <w:t>cronbach</w:t>
      </w:r>
      <w:proofErr w:type="spellEnd"/>
      <w:r>
        <w:t>*"[Title/Abstract] OR "psychometric properties"[Title/Abstract] OR "</w:t>
      </w:r>
      <w:proofErr w:type="spellStart"/>
      <w:r>
        <w:t>psychometr</w:t>
      </w:r>
      <w:proofErr w:type="spellEnd"/>
      <w:r>
        <w:t>*"[Title/Abstract] OR "factor analysis"[Title/Abstract] OR "develop*"[Title/Abstract] OR "</w:t>
      </w:r>
      <w:proofErr w:type="spellStart"/>
      <w:r>
        <w:t>reliab</w:t>
      </w:r>
      <w:proofErr w:type="spellEnd"/>
      <w:r>
        <w:t>*"[Title/Abstract] OR "valid*"[Title/Abstract] OR "</w:t>
      </w:r>
      <w:proofErr w:type="spellStart"/>
      <w:r>
        <w:t>translat</w:t>
      </w:r>
      <w:proofErr w:type="spellEnd"/>
      <w:r>
        <w:t>*"[Title/Abstract] OR "cross-cultural"[Title/Abstract] OR "minimal clinically important difference*"[Title/Abstract] OR "minimal important change*"[Title/Abstract] OR "minimal important difference*"[Title/Abstract] OR "clinically meaningful change*"[Title/Abstract] OR "clinically meaningful difference*"[Title/Abstract] OR "responsiveness"[Title/Abstract]))) AND (("patient*"[</w:t>
      </w:r>
      <w:proofErr w:type="spellStart"/>
      <w:r>
        <w:t>MeSH</w:t>
      </w:r>
      <w:proofErr w:type="spellEnd"/>
      <w:r>
        <w:t xml:space="preserve"> Terms] OR "Survivors"[</w:t>
      </w:r>
      <w:proofErr w:type="spellStart"/>
      <w:r>
        <w:t>MeSH</w:t>
      </w:r>
      <w:proofErr w:type="spellEnd"/>
      <w:r>
        <w:t xml:space="preserve"> Terms] OR "Palliative Care"[</w:t>
      </w:r>
      <w:proofErr w:type="spellStart"/>
      <w:r>
        <w:t>MeSH</w:t>
      </w:r>
      <w:proofErr w:type="spellEnd"/>
      <w:r>
        <w:t xml:space="preserve"> Terms]) AND ("Neoplasms"[</w:t>
      </w:r>
      <w:proofErr w:type="spellStart"/>
      <w:r>
        <w:t>MeSH</w:t>
      </w:r>
      <w:proofErr w:type="spellEnd"/>
      <w:r>
        <w:t xml:space="preserve"> Terms] OR "Carcinoma"[</w:t>
      </w:r>
      <w:proofErr w:type="spellStart"/>
      <w:r>
        <w:t>MeSH</w:t>
      </w:r>
      <w:proofErr w:type="spellEnd"/>
      <w:r>
        <w:t xml:space="preserve"> Terms] OR "post-cancer"[Title/Abstract] OR "</w:t>
      </w:r>
      <w:proofErr w:type="spellStart"/>
      <w:r>
        <w:t>postcancer</w:t>
      </w:r>
      <w:proofErr w:type="spellEnd"/>
      <w:r>
        <w:t>"[Title/Abstract]))) NOT (((((("instrument*"[Title/Abstract] OR "questionnaire*"[Title/Abstract] OR "</w:t>
      </w:r>
      <w:proofErr w:type="spellStart"/>
      <w:r>
        <w:t>measur</w:t>
      </w:r>
      <w:proofErr w:type="spellEnd"/>
      <w:r>
        <w:t>*"[Title/Abstract] OR "rating*"[Title/Abstract] OR "computer*"[Title/Abstract] OR "digital*"[Title/Abstract] OR "computer-adaptive test*"[Title/Abstract] OR "computer adaptive test*"[Title/Abstract] OR "computer adaptive"[Title/Abstract] OR "computer-adaptive"[Title/Abstract] OR "computerized adaptive test*"[Title/Abstract] OR "</w:t>
      </w:r>
      <w:proofErr w:type="spellStart"/>
      <w:r>
        <w:t>computerised</w:t>
      </w:r>
      <w:proofErr w:type="spellEnd"/>
      <w:r>
        <w:t xml:space="preserve"> adaptive test*"[Title/Abstract] OR "CAT"[Title/Abstract]) AND ("</w:t>
      </w:r>
      <w:proofErr w:type="spellStart"/>
      <w:r>
        <w:t>chronbach</w:t>
      </w:r>
      <w:proofErr w:type="spellEnd"/>
      <w:r>
        <w:t>*"[Title/Abstract] OR "</w:t>
      </w:r>
      <w:proofErr w:type="spellStart"/>
      <w:r>
        <w:t>cronbach</w:t>
      </w:r>
      <w:proofErr w:type="spellEnd"/>
      <w:r>
        <w:t>*"[Title/Abstract] OR "psychometric properties"[Title/Abstract] OR "</w:t>
      </w:r>
      <w:proofErr w:type="spellStart"/>
      <w:r>
        <w:t>psychometr</w:t>
      </w:r>
      <w:proofErr w:type="spellEnd"/>
      <w:r>
        <w:t>*"[Title/Abstract] OR "factor analysis"[Title/Abstract] OR "develop*"[Title/Abstract] OR "</w:t>
      </w:r>
      <w:proofErr w:type="spellStart"/>
      <w:r>
        <w:t>reliab</w:t>
      </w:r>
      <w:proofErr w:type="spellEnd"/>
      <w:r>
        <w:t>*"[Title/Abstract] OR "valid*"[Title/Abstract] OR "</w:t>
      </w:r>
      <w:proofErr w:type="spellStart"/>
      <w:r>
        <w:t>translat</w:t>
      </w:r>
      <w:proofErr w:type="spellEnd"/>
      <w:r>
        <w:t>*"[Title/Abstract] OR "cross-cultural"[Title/Abstract] OR "minimal clinically important difference*"[Title/Abstract] OR "minimal important change*"[Title/Abstract] OR "minimal important difference*"[Title/Abstract] OR "clinically meaningful change*"[Title/Abstract] OR "clinically meaningful difference*"[Title/Abstract] OR "responsiveness"[Title/Abstract])) AND ("quality of life"[</w:t>
      </w:r>
      <w:proofErr w:type="spellStart"/>
      <w:r>
        <w:t>MeSH</w:t>
      </w:r>
      <w:proofErr w:type="spellEnd"/>
      <w:r>
        <w:t xml:space="preserve"> Terms] OR "perceived health"[Text Word] OR "health status"[Text Word] OR "life satisfaction"[Text Word] OR "well-being"[Text Word] OR "wellbeing"[Text Word] OR "patient reported outcome measures"[</w:t>
      </w:r>
      <w:proofErr w:type="spellStart"/>
      <w:r>
        <w:t>MeSH</w:t>
      </w:r>
      <w:proofErr w:type="spellEnd"/>
      <w:r>
        <w:t xml:space="preserve"> Terms])) AND (("patient*"[</w:t>
      </w:r>
      <w:proofErr w:type="spellStart"/>
      <w:r>
        <w:t>MeSH</w:t>
      </w:r>
      <w:proofErr w:type="spellEnd"/>
      <w:r>
        <w:t xml:space="preserve"> Terms] OR "Survivors"[</w:t>
      </w:r>
      <w:proofErr w:type="spellStart"/>
      <w:r>
        <w:t>MeSH</w:t>
      </w:r>
      <w:proofErr w:type="spellEnd"/>
      <w:r>
        <w:t xml:space="preserve"> Terms] OR "Palliative Care"[</w:t>
      </w:r>
      <w:proofErr w:type="spellStart"/>
      <w:r>
        <w:t>MeSH</w:t>
      </w:r>
      <w:proofErr w:type="spellEnd"/>
      <w:r>
        <w:t xml:space="preserve"> Terms]) AND ("Neoplasms"[</w:t>
      </w:r>
      <w:proofErr w:type="spellStart"/>
      <w:r>
        <w:t>MeSH</w:t>
      </w:r>
      <w:proofErr w:type="spellEnd"/>
      <w:r>
        <w:t xml:space="preserve"> Terms] OR "Carcinoma"[</w:t>
      </w:r>
      <w:proofErr w:type="spellStart"/>
      <w:r>
        <w:t>MeSH</w:t>
      </w:r>
      <w:proofErr w:type="spellEnd"/>
      <w:r>
        <w:t xml:space="preserve"> Terms] OR "post-cancer"[Title/Abstract] OR "</w:t>
      </w:r>
      <w:proofErr w:type="spellStart"/>
      <w:r>
        <w:t>postcancer</w:t>
      </w:r>
      <w:proofErr w:type="spellEnd"/>
      <w:r>
        <w:t>"[Title/Abstract])) AND (</w:t>
      </w:r>
      <w:proofErr w:type="spellStart"/>
      <w:r>
        <w:t>english</w:t>
      </w:r>
      <w:proofErr w:type="spellEnd"/>
      <w:r>
        <w:t>[Filter])) NOT ((‘‘animals’’[</w:t>
      </w:r>
      <w:proofErr w:type="spellStart"/>
      <w:r>
        <w:t>MeSH</w:t>
      </w:r>
      <w:proofErr w:type="spellEnd"/>
      <w:r>
        <w:t xml:space="preserve"> Terms] NOT ‘‘humans’’[</w:t>
      </w:r>
      <w:proofErr w:type="spellStart"/>
      <w:r>
        <w:t>MeSH</w:t>
      </w:r>
      <w:proofErr w:type="spellEnd"/>
      <w:r>
        <w:t xml:space="preserve"> Terms])))  NOT (((("instrument*"[Title/Abstract] OR "questionnaire*"[Title/Abstract] OR "</w:t>
      </w:r>
      <w:proofErr w:type="spellStart"/>
      <w:r>
        <w:t>measur</w:t>
      </w:r>
      <w:proofErr w:type="spellEnd"/>
      <w:r>
        <w:t xml:space="preserve">*"[Title/Abstract] OR "rating*"[Title/Abstract] OR "computer*"[Title/Abstract] OR </w:t>
      </w:r>
      <w:r>
        <w:lastRenderedPageBreak/>
        <w:t>"digital*"[Title/Abstract] OR "computer-adaptive test*"[Title/Abstract] OR "computer adaptive test*"[Title/Abstract] OR "computer adaptive"[Title/Abstract] OR "computer-adaptive"[Title/Abstract] OR "computerized adaptive test*"[Title/Abstract] OR "</w:t>
      </w:r>
      <w:proofErr w:type="spellStart"/>
      <w:r>
        <w:t>computerised</w:t>
      </w:r>
      <w:proofErr w:type="spellEnd"/>
      <w:r>
        <w:t xml:space="preserve"> adaptive test*"[Title/Abstract] OR "CAT"[Title/Abstract]) AND ("</w:t>
      </w:r>
      <w:proofErr w:type="spellStart"/>
      <w:r>
        <w:t>chronbach</w:t>
      </w:r>
      <w:proofErr w:type="spellEnd"/>
      <w:r>
        <w:t>*"[Title/Abstract] OR "</w:t>
      </w:r>
      <w:proofErr w:type="spellStart"/>
      <w:r>
        <w:t>cronbach</w:t>
      </w:r>
      <w:proofErr w:type="spellEnd"/>
      <w:r>
        <w:t>*"[Title/Abstract] OR "psychometric properties"[Title/Abstract] OR "</w:t>
      </w:r>
      <w:proofErr w:type="spellStart"/>
      <w:r>
        <w:t>psychometr</w:t>
      </w:r>
      <w:proofErr w:type="spellEnd"/>
      <w:r>
        <w:t>*"[Title/Abstract] OR "factor analysis"[Title/Abstract] OR "develop*"[Title/Abstract] OR "</w:t>
      </w:r>
      <w:proofErr w:type="spellStart"/>
      <w:r>
        <w:t>reliab</w:t>
      </w:r>
      <w:proofErr w:type="spellEnd"/>
      <w:r>
        <w:t>*"[Title/Abstract] OR "valid*"[Title/Abstract] OR "</w:t>
      </w:r>
      <w:proofErr w:type="spellStart"/>
      <w:r>
        <w:t>translat</w:t>
      </w:r>
      <w:proofErr w:type="spellEnd"/>
      <w:r>
        <w:t>*"[Title/Abstract] OR "cross-cultural"[Title/Abstract] OR "minimal clinically important difference*"[Title/Abstract] OR "minimal important change*"[Title/Abstract] OR "minimal important difference*"[Title/Abstract] OR "clinically meaningful change*"[Title/Abstract] OR "clinically meaningful difference*"[Title/Abstract] OR "responsiveness"[Title/Abstract])) AND ("quality of life"[</w:t>
      </w:r>
      <w:proofErr w:type="spellStart"/>
      <w:r>
        <w:t>MeSH</w:t>
      </w:r>
      <w:proofErr w:type="spellEnd"/>
      <w:r>
        <w:t xml:space="preserve"> Terms] OR "perceived health"[Text Word] OR "health status"[Text Word] OR "life satisfaction"[Text Word] OR "well-being"[Text Word] OR "wellbeing"[Text Word] OR "patient reported outcome measures"[</w:t>
      </w:r>
      <w:proofErr w:type="spellStart"/>
      <w:r>
        <w:t>MeSH</w:t>
      </w:r>
      <w:proofErr w:type="spellEnd"/>
      <w:r>
        <w:t xml:space="preserve"> Terms])) AND (("patient*"[</w:t>
      </w:r>
      <w:proofErr w:type="spellStart"/>
      <w:r>
        <w:t>MeSH</w:t>
      </w:r>
      <w:proofErr w:type="spellEnd"/>
      <w:r>
        <w:t xml:space="preserve"> Terms] OR "Survivors"[</w:t>
      </w:r>
      <w:proofErr w:type="spellStart"/>
      <w:r>
        <w:t>MeSH</w:t>
      </w:r>
      <w:proofErr w:type="spellEnd"/>
      <w:r>
        <w:t xml:space="preserve"> Terms] OR "Palliative Care"[</w:t>
      </w:r>
      <w:proofErr w:type="spellStart"/>
      <w:r>
        <w:t>MeSH</w:t>
      </w:r>
      <w:proofErr w:type="spellEnd"/>
      <w:r>
        <w:t xml:space="preserve"> Terms]) AND ("Neoplasms"[</w:t>
      </w:r>
      <w:proofErr w:type="spellStart"/>
      <w:r>
        <w:t>MeSH</w:t>
      </w:r>
      <w:proofErr w:type="spellEnd"/>
      <w:r>
        <w:t xml:space="preserve"> Terms] OR "Carcinoma"[</w:t>
      </w:r>
      <w:proofErr w:type="spellStart"/>
      <w:r>
        <w:t>MeSH</w:t>
      </w:r>
      <w:proofErr w:type="spellEnd"/>
      <w:r>
        <w:t xml:space="preserve"> Terms] OR "post-cancer"[Title/Abstract] OR "</w:t>
      </w:r>
      <w:proofErr w:type="spellStart"/>
      <w:r>
        <w:t>postcancer</w:t>
      </w:r>
      <w:proofErr w:type="spellEnd"/>
      <w:r>
        <w:t xml:space="preserve">"[Title/Abstract])) AND ((address[Filter] OR biography[Filter] OR </w:t>
      </w:r>
      <w:proofErr w:type="spellStart"/>
      <w:r>
        <w:t>casereports</w:t>
      </w:r>
      <w:proofErr w:type="spellEnd"/>
      <w:r>
        <w:t xml:space="preserve">[Filter] OR comment[Filter] OR congress[Filter] OR </w:t>
      </w:r>
      <w:proofErr w:type="spellStart"/>
      <w:r>
        <w:t>consensusdevelopmentconference</w:t>
      </w:r>
      <w:proofErr w:type="spellEnd"/>
      <w:r>
        <w:t xml:space="preserve">[Filter] OR </w:t>
      </w:r>
      <w:proofErr w:type="spellStart"/>
      <w:r>
        <w:t>consensusdevelopmentconferencenih</w:t>
      </w:r>
      <w:proofErr w:type="spellEnd"/>
      <w:r>
        <w:t xml:space="preserve">[Filter] OR directory[Filter] OR editorial[Filter] OR festschrift[Filter] OR interview[Filter] OR lecture[Filter] OR </w:t>
      </w:r>
      <w:proofErr w:type="spellStart"/>
      <w:r>
        <w:t>legalcase</w:t>
      </w:r>
      <w:proofErr w:type="spellEnd"/>
      <w:r>
        <w:t xml:space="preserve">[Filter] OR legislation[Filter] OR letter[Filter] OR news[Filter] OR </w:t>
      </w:r>
      <w:proofErr w:type="spellStart"/>
      <w:r>
        <w:t>newspaperarticle</w:t>
      </w:r>
      <w:proofErr w:type="spellEnd"/>
      <w:r>
        <w:t xml:space="preserve">[Filter] OR </w:t>
      </w:r>
      <w:proofErr w:type="spellStart"/>
      <w:r>
        <w:t>patienteducationhandout</w:t>
      </w:r>
      <w:proofErr w:type="spellEnd"/>
      <w:r>
        <w:t xml:space="preserve">[Filter] OR </w:t>
      </w:r>
      <w:proofErr w:type="spellStart"/>
      <w:r>
        <w:t>practiceguideline</w:t>
      </w:r>
      <w:proofErr w:type="spellEnd"/>
      <w:r>
        <w:t xml:space="preserve">[Filter])))) </w:t>
      </w:r>
    </w:p>
    <w:p w14:paraId="472064C4" w14:textId="77777777" w:rsidR="00C9033B" w:rsidRDefault="00C9033B" w:rsidP="00C9033B">
      <w:pPr>
        <w:pStyle w:val="ListParagraph"/>
        <w:spacing w:line="256" w:lineRule="auto"/>
        <w:ind w:left="1080"/>
      </w:pPr>
    </w:p>
    <w:p w14:paraId="40C68360" w14:textId="77777777" w:rsidR="00C9033B" w:rsidRDefault="00C9033B" w:rsidP="00C9033B">
      <w:pPr>
        <w:pStyle w:val="ListParagraph"/>
        <w:numPr>
          <w:ilvl w:val="0"/>
          <w:numId w:val="25"/>
        </w:numPr>
        <w:spacing w:after="160" w:line="256" w:lineRule="auto"/>
        <w:jc w:val="left"/>
        <w:rPr>
          <w:b/>
          <w:bCs/>
          <w:i/>
          <w:iCs/>
        </w:rPr>
      </w:pPr>
      <w:r w:rsidRPr="000658AB">
        <w:rPr>
          <w:b/>
          <w:bCs/>
          <w:i/>
          <w:iCs/>
        </w:rPr>
        <w:t>STEP 6: Apply “English” filter</w:t>
      </w:r>
    </w:p>
    <w:p w14:paraId="1AAAE15B" w14:textId="77777777" w:rsidR="00C9033B" w:rsidRPr="000658AB" w:rsidRDefault="00C9033B" w:rsidP="00C9033B">
      <w:pPr>
        <w:pStyle w:val="ListParagraph"/>
        <w:spacing w:line="256" w:lineRule="auto"/>
        <w:ind w:left="360"/>
        <w:rPr>
          <w:b/>
          <w:bCs/>
          <w:i/>
          <w:iCs/>
        </w:rPr>
      </w:pPr>
    </w:p>
    <w:p w14:paraId="64BA7CCA" w14:textId="651F178F" w:rsidR="007D5BE2" w:rsidRDefault="00C9033B" w:rsidP="007D5BE2">
      <w:pPr>
        <w:pStyle w:val="ListParagraph"/>
        <w:numPr>
          <w:ilvl w:val="0"/>
          <w:numId w:val="25"/>
        </w:numPr>
        <w:spacing w:after="160" w:line="256" w:lineRule="auto"/>
        <w:jc w:val="left"/>
        <w:rPr>
          <w:b/>
          <w:bCs/>
          <w:i/>
          <w:iCs/>
        </w:rPr>
      </w:pPr>
      <w:r w:rsidRPr="000658AB">
        <w:rPr>
          <w:b/>
          <w:bCs/>
          <w:i/>
          <w:iCs/>
        </w:rPr>
        <w:t xml:space="preserve">STEP 7: Assess </w:t>
      </w:r>
      <w:r>
        <w:rPr>
          <w:b/>
          <w:bCs/>
          <w:i/>
          <w:iCs/>
        </w:rPr>
        <w:t xml:space="preserve">and screen </w:t>
      </w:r>
      <w:r w:rsidRPr="000658AB">
        <w:rPr>
          <w:b/>
          <w:bCs/>
          <w:i/>
          <w:iCs/>
        </w:rPr>
        <w:t>articles</w:t>
      </w:r>
      <w:r>
        <w:rPr>
          <w:b/>
          <w:bCs/>
          <w:i/>
          <w:iCs/>
        </w:rPr>
        <w:t xml:space="preserve"> for the predefined in- and exclusion criteria</w:t>
      </w:r>
    </w:p>
    <w:p w14:paraId="3AC7600A" w14:textId="0FB8393A" w:rsidR="007B5251" w:rsidRDefault="007B5251">
      <w:pPr>
        <w:rPr>
          <w:b/>
          <w:bCs/>
        </w:rPr>
      </w:pPr>
    </w:p>
    <w:p w14:paraId="7909EF81" w14:textId="1B95C2A5" w:rsidR="00F1781B" w:rsidRPr="000A146A" w:rsidRDefault="00F1781B" w:rsidP="000A146A">
      <w:pPr>
        <w:spacing w:after="160" w:line="256" w:lineRule="auto"/>
        <w:jc w:val="left"/>
        <w:rPr>
          <w:b/>
          <w:bCs/>
          <w:i/>
          <w:iCs/>
        </w:rPr>
        <w:sectPr w:rsidR="00F1781B" w:rsidRPr="000A146A" w:rsidSect="00197308">
          <w:headerReference w:type="first" r:id="rId11"/>
          <w:pgSz w:w="11906" w:h="16838"/>
          <w:pgMar w:top="993" w:right="851" w:bottom="1134" w:left="851" w:header="850" w:footer="709" w:gutter="0"/>
          <w:cols w:space="720"/>
          <w:docGrid w:linePitch="299"/>
        </w:sectPr>
      </w:pPr>
    </w:p>
    <w:p w14:paraId="18288029" w14:textId="49266AC7" w:rsidR="006D2A51" w:rsidRPr="00D82F9F" w:rsidRDefault="006D2A51" w:rsidP="006D2A51">
      <w:r w:rsidRPr="00F31FF3">
        <w:rPr>
          <w:b/>
        </w:rPr>
        <w:lastRenderedPageBreak/>
        <w:t xml:space="preserve">Appendix </w:t>
      </w:r>
      <w:r w:rsidR="00B97B5C" w:rsidRPr="00F31FF3">
        <w:rPr>
          <w:b/>
        </w:rPr>
        <w:t>2</w:t>
      </w:r>
      <w:r w:rsidRPr="00F31FF3">
        <w:rPr>
          <w:b/>
        </w:rPr>
        <w:t>: Overview of PROM</w:t>
      </w:r>
      <w:r w:rsidR="0007005A" w:rsidRPr="00F31FF3">
        <w:rPr>
          <w:b/>
        </w:rPr>
        <w:t xml:space="preserve"> characteristics</w:t>
      </w:r>
      <w:r w:rsidRPr="00F31FF3">
        <w:rPr>
          <w:b/>
        </w:rPr>
        <w:t xml:space="preserve"> included in the final analysi</w:t>
      </w:r>
      <w:r w:rsidR="00B97B5C" w:rsidRPr="00F31FF3">
        <w:rPr>
          <w:b/>
        </w:rPr>
        <w:t>s (n = 36)</w:t>
      </w:r>
    </w:p>
    <w:tbl>
      <w:tblPr>
        <w:tblW w:w="15627" w:type="dxa"/>
        <w:jc w:val="cente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CellMar>
          <w:left w:w="70" w:type="dxa"/>
          <w:right w:w="70" w:type="dxa"/>
        </w:tblCellMar>
        <w:tblLook w:val="04A0" w:firstRow="1" w:lastRow="0" w:firstColumn="1" w:lastColumn="0" w:noHBand="0" w:noVBand="1"/>
      </w:tblPr>
      <w:tblGrid>
        <w:gridCol w:w="2531"/>
        <w:gridCol w:w="1946"/>
        <w:gridCol w:w="1091"/>
        <w:gridCol w:w="1085"/>
        <w:gridCol w:w="6"/>
        <w:gridCol w:w="2679"/>
        <w:gridCol w:w="596"/>
        <w:gridCol w:w="13"/>
        <w:gridCol w:w="1486"/>
        <w:gridCol w:w="13"/>
        <w:gridCol w:w="1446"/>
        <w:gridCol w:w="13"/>
        <w:gridCol w:w="981"/>
        <w:gridCol w:w="13"/>
        <w:gridCol w:w="1715"/>
        <w:gridCol w:w="13"/>
      </w:tblGrid>
      <w:tr w:rsidR="00F31FF3" w:rsidRPr="00BE7A26" w14:paraId="67653877" w14:textId="77777777" w:rsidTr="65B10CA8">
        <w:trPr>
          <w:gridAfter w:val="1"/>
          <w:wAfter w:w="13" w:type="dxa"/>
          <w:trHeight w:val="710"/>
          <w:jc w:val="center"/>
        </w:trPr>
        <w:tc>
          <w:tcPr>
            <w:tcW w:w="2531" w:type="dxa"/>
            <w:tcBorders>
              <w:top w:val="single" w:sz="4" w:space="0" w:color="auto"/>
              <w:left w:val="single" w:sz="4" w:space="0" w:color="auto"/>
              <w:bottom w:val="double" w:sz="4" w:space="0" w:color="auto"/>
              <w:right w:val="single" w:sz="12" w:space="0" w:color="auto"/>
            </w:tcBorders>
            <w:shd w:val="clear" w:color="auto" w:fill="D9D9D9" w:themeFill="background1" w:themeFillShade="D9"/>
            <w:vAlign w:val="center"/>
          </w:tcPr>
          <w:p w14:paraId="1CB3EFD3" w14:textId="77777777" w:rsidR="00F31FF3" w:rsidRPr="000925F0" w:rsidRDefault="00F31FF3" w:rsidP="00B02C3B">
            <w:pPr>
              <w:spacing w:after="0"/>
              <w:jc w:val="center"/>
              <w:rPr>
                <w:rFonts w:eastAsia="Times New Roman"/>
                <w:b/>
                <w:color w:val="000000"/>
                <w:sz w:val="16"/>
                <w:szCs w:val="16"/>
                <w:lang w:eastAsia="nl-NL"/>
              </w:rPr>
            </w:pPr>
            <w:r w:rsidRPr="000925F0">
              <w:rPr>
                <w:rFonts w:eastAsia="Times New Roman"/>
                <w:b/>
                <w:color w:val="000000"/>
                <w:sz w:val="16"/>
                <w:szCs w:val="16"/>
                <w:lang w:eastAsia="nl-NL"/>
              </w:rPr>
              <w:t>PROM</w:t>
            </w:r>
          </w:p>
        </w:tc>
        <w:tc>
          <w:tcPr>
            <w:tcW w:w="1946" w:type="dxa"/>
            <w:tcBorders>
              <w:top w:val="single" w:sz="4" w:space="0" w:color="auto"/>
              <w:left w:val="single" w:sz="12" w:space="0" w:color="auto"/>
              <w:bottom w:val="double" w:sz="4" w:space="0" w:color="auto"/>
            </w:tcBorders>
            <w:shd w:val="clear" w:color="auto" w:fill="D9D9D9" w:themeFill="background1" w:themeFillShade="D9"/>
            <w:vAlign w:val="center"/>
          </w:tcPr>
          <w:p w14:paraId="3E04352A" w14:textId="77777777" w:rsidR="00F31FF3" w:rsidRPr="002D4A57"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Development</w:t>
            </w:r>
          </w:p>
          <w:p w14:paraId="427858FC" w14:textId="77777777" w:rsidR="00F31FF3" w:rsidRPr="000925F0"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paper</w:t>
            </w:r>
          </w:p>
        </w:tc>
        <w:tc>
          <w:tcPr>
            <w:tcW w:w="1091" w:type="dxa"/>
            <w:tcBorders>
              <w:top w:val="single" w:sz="4" w:space="0" w:color="auto"/>
              <w:bottom w:val="double" w:sz="4" w:space="0" w:color="auto"/>
            </w:tcBorders>
            <w:shd w:val="clear" w:color="auto" w:fill="D9D9D9" w:themeFill="background1" w:themeFillShade="D9"/>
            <w:vAlign w:val="center"/>
          </w:tcPr>
          <w:p w14:paraId="1DFA9563" w14:textId="77777777" w:rsidR="00F31FF3" w:rsidRPr="000925F0"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Original language</w:t>
            </w:r>
          </w:p>
        </w:tc>
        <w:tc>
          <w:tcPr>
            <w:tcW w:w="1085" w:type="dxa"/>
            <w:tcBorders>
              <w:top w:val="single" w:sz="4" w:space="0" w:color="auto"/>
              <w:bottom w:val="double" w:sz="4" w:space="0" w:color="auto"/>
            </w:tcBorders>
            <w:shd w:val="clear" w:color="auto" w:fill="D9D9D9" w:themeFill="background1" w:themeFillShade="D9"/>
            <w:vAlign w:val="center"/>
          </w:tcPr>
          <w:p w14:paraId="3141C8A3" w14:textId="77777777" w:rsidR="00F31FF3" w:rsidRPr="000925F0"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Population</w:t>
            </w:r>
          </w:p>
        </w:tc>
        <w:tc>
          <w:tcPr>
            <w:tcW w:w="2685" w:type="dxa"/>
            <w:gridSpan w:val="2"/>
            <w:tcBorders>
              <w:top w:val="single" w:sz="4" w:space="0" w:color="auto"/>
              <w:bottom w:val="double" w:sz="4" w:space="0" w:color="auto"/>
            </w:tcBorders>
            <w:shd w:val="clear" w:color="auto" w:fill="D9D9D9" w:themeFill="background1" w:themeFillShade="D9"/>
            <w:vAlign w:val="center"/>
          </w:tcPr>
          <w:p w14:paraId="43BAEE9B" w14:textId="77777777" w:rsidR="00F31FF3" w:rsidRPr="00C26829"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Subscales</w:t>
            </w:r>
          </w:p>
          <w:p w14:paraId="75607E88" w14:textId="77777777" w:rsidR="00F31FF3" w:rsidRPr="000925F0" w:rsidRDefault="00F31FF3" w:rsidP="00B02C3B">
            <w:pPr>
              <w:spacing w:after="0"/>
              <w:jc w:val="center"/>
              <w:rPr>
                <w:rFonts w:eastAsia="Times New Roman"/>
                <w:b/>
                <w:color w:val="000000"/>
                <w:sz w:val="16"/>
                <w:szCs w:val="16"/>
                <w:lang w:eastAsia="nl-NL"/>
              </w:rPr>
            </w:pPr>
            <w:r w:rsidRPr="00882406">
              <w:rPr>
                <w:rFonts w:eastAsia="Times New Roman"/>
                <w:b/>
                <w:color w:val="000000"/>
                <w:sz w:val="16"/>
                <w:szCs w:val="16"/>
                <w:lang w:eastAsia="nl-NL"/>
              </w:rPr>
              <w:t>(single item)</w:t>
            </w:r>
          </w:p>
        </w:tc>
        <w:tc>
          <w:tcPr>
            <w:tcW w:w="596" w:type="dxa"/>
            <w:tcBorders>
              <w:top w:val="single" w:sz="4" w:space="0" w:color="auto"/>
              <w:bottom w:val="double" w:sz="4" w:space="0" w:color="auto"/>
            </w:tcBorders>
            <w:shd w:val="clear" w:color="auto" w:fill="D9D9D9" w:themeFill="background1" w:themeFillShade="D9"/>
            <w:vAlign w:val="center"/>
          </w:tcPr>
          <w:p w14:paraId="11E31986" w14:textId="77777777" w:rsidR="00F31FF3" w:rsidRPr="000925F0"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Items</w:t>
            </w:r>
          </w:p>
        </w:tc>
        <w:tc>
          <w:tcPr>
            <w:tcW w:w="1499" w:type="dxa"/>
            <w:gridSpan w:val="2"/>
            <w:tcBorders>
              <w:top w:val="single" w:sz="4" w:space="0" w:color="auto"/>
              <w:bottom w:val="double" w:sz="4" w:space="0" w:color="auto"/>
            </w:tcBorders>
            <w:shd w:val="clear" w:color="auto" w:fill="D9D9D9" w:themeFill="background1" w:themeFillShade="D9"/>
            <w:vAlign w:val="center"/>
          </w:tcPr>
          <w:p w14:paraId="5056F5BB" w14:textId="77777777" w:rsidR="00F31FF3"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Recall</w:t>
            </w:r>
          </w:p>
          <w:p w14:paraId="331DEEC9" w14:textId="77777777" w:rsidR="00F31FF3" w:rsidRPr="00A82E3E" w:rsidRDefault="00F31FF3" w:rsidP="00B02C3B">
            <w:pPr>
              <w:spacing w:after="0"/>
              <w:jc w:val="center"/>
              <w:rPr>
                <w:rFonts w:eastAsia="Times New Roman"/>
                <w:b/>
                <w:color w:val="000000"/>
                <w:sz w:val="16"/>
                <w:szCs w:val="16"/>
                <w:highlight w:val="yellow"/>
                <w:lang w:eastAsia="nl-NL"/>
              </w:rPr>
            </w:pPr>
            <w:r w:rsidRPr="002D4A57">
              <w:rPr>
                <w:rFonts w:eastAsia="Times New Roman"/>
                <w:b/>
                <w:color w:val="000000"/>
                <w:sz w:val="16"/>
                <w:szCs w:val="16"/>
                <w:lang w:eastAsia="nl-NL"/>
              </w:rPr>
              <w:t>period</w:t>
            </w:r>
          </w:p>
        </w:tc>
        <w:tc>
          <w:tcPr>
            <w:tcW w:w="1459" w:type="dxa"/>
            <w:gridSpan w:val="2"/>
            <w:tcBorders>
              <w:top w:val="single" w:sz="4" w:space="0" w:color="auto"/>
              <w:bottom w:val="double" w:sz="4" w:space="0" w:color="auto"/>
            </w:tcBorders>
            <w:shd w:val="clear" w:color="auto" w:fill="D9D9D9" w:themeFill="background1" w:themeFillShade="D9"/>
            <w:vAlign w:val="center"/>
          </w:tcPr>
          <w:p w14:paraId="1E5E656C" w14:textId="77777777" w:rsidR="00F31FF3" w:rsidRPr="002D4A57"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Response</w:t>
            </w:r>
          </w:p>
          <w:p w14:paraId="26658FE4" w14:textId="77777777" w:rsidR="00F31FF3" w:rsidRPr="00A82E3E" w:rsidRDefault="00F31FF3" w:rsidP="00B02C3B">
            <w:pPr>
              <w:spacing w:after="0"/>
              <w:jc w:val="center"/>
              <w:rPr>
                <w:rFonts w:eastAsia="Times New Roman"/>
                <w:b/>
                <w:color w:val="000000"/>
                <w:sz w:val="16"/>
                <w:szCs w:val="16"/>
                <w:highlight w:val="yellow"/>
                <w:lang w:eastAsia="nl-NL"/>
              </w:rPr>
            </w:pPr>
            <w:r w:rsidRPr="002D4A57">
              <w:rPr>
                <w:rFonts w:eastAsia="Times New Roman"/>
                <w:b/>
                <w:color w:val="000000"/>
                <w:sz w:val="16"/>
                <w:szCs w:val="16"/>
                <w:lang w:eastAsia="nl-NL"/>
              </w:rPr>
              <w:t>options</w:t>
            </w:r>
          </w:p>
        </w:tc>
        <w:tc>
          <w:tcPr>
            <w:tcW w:w="994" w:type="dxa"/>
            <w:gridSpan w:val="2"/>
            <w:tcBorders>
              <w:top w:val="single" w:sz="4" w:space="0" w:color="auto"/>
              <w:bottom w:val="double" w:sz="4" w:space="0" w:color="auto"/>
            </w:tcBorders>
            <w:shd w:val="clear" w:color="auto" w:fill="D9D9D9" w:themeFill="background1" w:themeFillShade="D9"/>
            <w:vAlign w:val="center"/>
          </w:tcPr>
          <w:p w14:paraId="214DE563" w14:textId="77777777" w:rsidR="00F31FF3" w:rsidRPr="00836388"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Items and response wording</w:t>
            </w:r>
          </w:p>
        </w:tc>
        <w:tc>
          <w:tcPr>
            <w:tcW w:w="1728" w:type="dxa"/>
            <w:gridSpan w:val="2"/>
            <w:tcBorders>
              <w:top w:val="single" w:sz="4" w:space="0" w:color="auto"/>
              <w:bottom w:val="double" w:sz="4" w:space="0" w:color="auto"/>
              <w:right w:val="single" w:sz="4" w:space="0" w:color="auto"/>
            </w:tcBorders>
            <w:shd w:val="clear" w:color="auto" w:fill="D9D9D9" w:themeFill="background1" w:themeFillShade="D9"/>
            <w:vAlign w:val="center"/>
          </w:tcPr>
          <w:p w14:paraId="4465CC59" w14:textId="77777777" w:rsidR="00F31FF3" w:rsidRDefault="00F31FF3" w:rsidP="00B02C3B">
            <w:pPr>
              <w:spacing w:after="0"/>
              <w:jc w:val="center"/>
              <w:rPr>
                <w:rFonts w:eastAsia="Times New Roman"/>
                <w:b/>
                <w:color w:val="000000"/>
                <w:sz w:val="16"/>
                <w:szCs w:val="16"/>
                <w:lang w:eastAsia="nl-NL"/>
              </w:rPr>
            </w:pPr>
            <w:r w:rsidRPr="002D4A57">
              <w:rPr>
                <w:rFonts w:eastAsia="Times New Roman"/>
                <w:b/>
                <w:color w:val="000000"/>
                <w:sz w:val="16"/>
                <w:szCs w:val="16"/>
                <w:lang w:eastAsia="nl-NL"/>
              </w:rPr>
              <w:t>Scoring</w:t>
            </w:r>
          </w:p>
          <w:p w14:paraId="105D53D1" w14:textId="77777777" w:rsidR="00F31FF3" w:rsidRPr="00836388" w:rsidRDefault="00F31FF3" w:rsidP="00B02C3B">
            <w:pPr>
              <w:spacing w:after="0"/>
              <w:jc w:val="center"/>
              <w:rPr>
                <w:rFonts w:eastAsia="Times New Roman"/>
                <w:b/>
                <w:color w:val="000000"/>
                <w:sz w:val="16"/>
                <w:szCs w:val="16"/>
                <w:lang w:eastAsia="nl-NL"/>
              </w:rPr>
            </w:pPr>
            <w:r>
              <w:rPr>
                <w:rFonts w:eastAsia="Times New Roman"/>
                <w:b/>
                <w:color w:val="000000"/>
                <w:sz w:val="16"/>
                <w:szCs w:val="16"/>
                <w:lang w:eastAsia="nl-NL"/>
              </w:rPr>
              <w:t>(range)</w:t>
            </w:r>
          </w:p>
        </w:tc>
      </w:tr>
      <w:tr w:rsidR="00F31FF3" w:rsidRPr="00AB19B4" w14:paraId="714105C0" w14:textId="77777777" w:rsidTr="65B10CA8">
        <w:trPr>
          <w:trHeight w:val="1727"/>
          <w:jc w:val="center"/>
        </w:trPr>
        <w:tc>
          <w:tcPr>
            <w:tcW w:w="2531" w:type="dxa"/>
            <w:tcBorders>
              <w:left w:val="single" w:sz="4" w:space="0" w:color="auto"/>
              <w:right w:val="single" w:sz="12" w:space="0" w:color="auto"/>
            </w:tcBorders>
            <w:shd w:val="clear" w:color="auto" w:fill="FFFFFF" w:themeFill="background1"/>
            <w:vAlign w:val="center"/>
          </w:tcPr>
          <w:p w14:paraId="31340845" w14:textId="77777777" w:rsidR="00F31FF3" w:rsidRPr="000925F0" w:rsidRDefault="00F31FF3" w:rsidP="00B02C3B">
            <w:pPr>
              <w:spacing w:after="0"/>
              <w:jc w:val="left"/>
              <w:rPr>
                <w:rFonts w:eastAsia="Times New Roman"/>
                <w:b/>
                <w:color w:val="000000"/>
                <w:sz w:val="16"/>
                <w:szCs w:val="16"/>
                <w:lang w:eastAsia="nl-NL"/>
              </w:rPr>
            </w:pPr>
            <w:bookmarkStart w:id="0" w:name="_Hlk207283908"/>
            <w:r w:rsidRPr="000925F0">
              <w:rPr>
                <w:rFonts w:eastAsia="Times New Roman"/>
                <w:b/>
                <w:color w:val="000000"/>
                <w:sz w:val="16"/>
                <w:szCs w:val="16"/>
                <w:lang w:eastAsia="nl-NL"/>
              </w:rPr>
              <w:t>Assessment of Quality of Life at the End of Life</w:t>
            </w:r>
          </w:p>
          <w:p w14:paraId="342E0D25" w14:textId="77777777" w:rsidR="00F31FF3" w:rsidRPr="000925F0" w:rsidRDefault="00F31FF3" w:rsidP="00B02C3B">
            <w:pPr>
              <w:spacing w:after="0"/>
              <w:jc w:val="left"/>
              <w:rPr>
                <w:rFonts w:eastAsia="Times New Roman"/>
                <w:b/>
                <w:bCs/>
                <w:color w:val="000000"/>
                <w:sz w:val="16"/>
                <w:szCs w:val="16"/>
                <w:lang w:eastAsia="nl-NL"/>
              </w:rPr>
            </w:pPr>
            <w:r w:rsidRPr="000925F0">
              <w:rPr>
                <w:rFonts w:eastAsia="Times New Roman"/>
                <w:b/>
                <w:color w:val="000000"/>
                <w:sz w:val="16"/>
                <w:szCs w:val="16"/>
                <w:lang w:eastAsia="nl-NL"/>
              </w:rPr>
              <w:t>(AQEL)</w:t>
            </w:r>
            <w:bookmarkEnd w:id="0"/>
          </w:p>
        </w:tc>
        <w:tc>
          <w:tcPr>
            <w:tcW w:w="1946" w:type="dxa"/>
            <w:tcBorders>
              <w:left w:val="single" w:sz="12" w:space="0" w:color="auto"/>
            </w:tcBorders>
            <w:shd w:val="clear" w:color="auto" w:fill="auto"/>
            <w:vAlign w:val="center"/>
          </w:tcPr>
          <w:p w14:paraId="65BB0241" w14:textId="77777777" w:rsidR="00F31FF3" w:rsidRPr="000925F0" w:rsidRDefault="00F31FF3" w:rsidP="00B02C3B">
            <w:pPr>
              <w:spacing w:after="0"/>
              <w:jc w:val="center"/>
              <w:rPr>
                <w:rStyle w:val="cf01"/>
                <w:color w:val="000000"/>
                <w:sz w:val="16"/>
                <w:szCs w:val="16"/>
                <w:highlight w:val="yellow"/>
              </w:rPr>
            </w:pPr>
          </w:p>
          <w:p w14:paraId="52527232" w14:textId="24A354C9" w:rsidR="00F31FF3" w:rsidRPr="000925F0" w:rsidRDefault="00F31FF3" w:rsidP="00B02C3B">
            <w:pPr>
              <w:spacing w:after="0"/>
              <w:jc w:val="center"/>
              <w:rPr>
                <w:rFonts w:eastAsia="Times New Roman"/>
                <w:color w:val="000000"/>
                <w:sz w:val="16"/>
                <w:szCs w:val="16"/>
                <w:highlight w:val="yellow"/>
                <w:lang w:eastAsia="nl-NL"/>
              </w:rPr>
            </w:pPr>
            <w:r w:rsidRPr="000925F0">
              <w:rPr>
                <w:sz w:val="16"/>
                <w:szCs w:val="16"/>
              </w:rPr>
              <w:t xml:space="preserve">Axelsson et al., 1999 </w:t>
            </w:r>
            <w:sdt>
              <w:sdtPr>
                <w:rPr>
                  <w:color w:val="000000"/>
                  <w:sz w:val="16"/>
                  <w:szCs w:val="16"/>
                </w:rPr>
                <w:tag w:val="MENDELEY_CITATION_v3_eyJjaXRhdGlvbklEIjoiTUVOREVMRVlfQ0lUQVRJT05fZDlkMDBmMzgtOTVkNi00YzFjLWE0MWItMDYyZjc2ZTk3MjkxIiwicHJvcGVydGllcyI6eyJub3RlSW5kZXgiOjB9LCJpc0VkaXRlZCI6ZmFsc2UsIm1hbnVhbE92ZXJyaWRlIjp7ImlzTWFudWFsbHlPdmVycmlkZGVuIjpmYWxzZSwiY2l0ZXByb2NUZXh0IjoiKDEpIiwibWFudWFsT3ZlcnJpZGVUZXh0IjoiIn0sImNpdGF0aW9uSXRlbXMiOlt7ImlkIjoiMzFiYTQxYzctNWUyMy0zY2FjLWExNGYtZmRjYzAzYjIwNWE1IiwiaXRlbURhdGEiOnsidHlwZSI6ImFydGljbGUtam91cm5hbCIsImlkIjoiMzFiYTQxYzctNWUyMy0zY2FjLWExNGYtZmRjYzAzYjIwNWE1IiwidGl0bGUiOiJBc3Nlc3NtZW50IG9mIHF1YWxpdHkgb2YgbGlmZSBpbiBwYWxsaWF0aXZlIGNhcmUgLSBQc3ljaG9tZXRyaWMgcHJvcGVydGllcyBvZiBhIHNob3J0IHF1ZXN0aW9ubmFpcmUiLCJncm91cElkIjoiMTg5YTMyZjAtOGYzYS0zZDUzLWE4NGItODY5MTEzNWY3NWZmIiwiYXV0aG9yIjpbeyJmYW1pbHkiOiJBeGVsc3NvbiIsImdpdmVuIjoiQmVydGlsIiwicGFyc2UtbmFtZXMiOmZhbHNlLCJkcm9wcGluZy1wYXJ0aWNsZSI6IiIsIm5vbi1kcm9wcGluZy1wYXJ0aWNsZSI6IiJ9LHsiZmFtaWx5IjoiU2rDtmTDqW4iLCJnaXZlbiI6IlBlciBPbG93IiwicGFyc2UtbmFtZXMiOmZhbHNlLCJkcm9wcGluZy1wYXJ0aWNsZSI6IiIsIm5vbi1kcm9wcGluZy1wYXJ0aWNsZSI6IiJ9XSwiY29udGFpbmVyLXRpdGxlIjoiQWN0YSBPbmNvbG9naWNhIiwiRE9JIjoiMTAuMTA4MC8wMjg0MTg2OTk0MzE2NjMiLCJJU1NOIjoiMDI4NDE4NlgiLCJQTUlEIjoiMTAyMjc0NDYiLCJpc3N1ZWQiOnsiZGF0ZS1wYXJ0cyI6W1sxOTk5XV19LCJwYWdlIjoiMjI5LTIzNyIsImFic3RyYWN0IjoiVGhlIHBzeWNob21ldHJpYyBwcm9wZXJ0aWVzIG9mIGEgc2hvcnQgYnV0IGNvbXByZWhlbnNpdmUgcXVhbGl0eS1vZi0gbGlmZSBpbnN0cnVtZW50LCBkZXZlbG9wZWQgZXNwZWNpYWxseSBmb3IgY2FuY2VyIHBhdGllbnRzIGluIHRoZSBwYWxsaWF0aXZlIGNhcmUgc2V0dGluZyBhcmUgcHJlc2VudGVkLiBJdGVtcyBmcm9tIHBoeXNpY2FsLCBwc3ljaG9sb2dpY2FsLCBzb2NpYWwgYW5kIGV4aXN0ZW50aWFsIGRvbWFpbnMgYXJlIGluY2x1ZGVkLiBUaGUgZmluZGluZ3Mgc3VnZ2VzdCB0aGF0IHRoZSBBUUVMIChBc3Nlc3NtZW50IG9mIFF1YWxpdHkgb2YgTGlmZSBhdCB0aGUgRW5kIG9mIExpZmUpIGluc3RydW1lbnQgaXMgYm90aCB2YWxpZCBhbmQgcmVsaWFibGUsIGJ1dCBmdXJ0aGVyIHRyaWFscyB3aXRoIG1vcmUgcGF0aWVudHMgYXJlIG5lZWRlZC4iLCJpc3N1ZSI6IjIiLCJ2b2x1bWUiOiIzOCIsImNvbnRhaW5lci10aXRsZS1zaG9ydCI6IkFjdGEgT25jb2wgKE1hZHIpIn0sImlzVGVtcG9yYXJ5IjpmYWxzZX1dfQ=="/>
                <w:id w:val="-1700934332"/>
                <w:placeholder>
                  <w:docPart w:val="4810DEC8CA904A7582C4507764D3AB57"/>
                </w:placeholder>
              </w:sdtPr>
              <w:sdtEndPr/>
              <w:sdtContent>
                <w:r w:rsidR="00865520" w:rsidRPr="00865520">
                  <w:rPr>
                    <w:color w:val="000000"/>
                    <w:sz w:val="16"/>
                    <w:szCs w:val="16"/>
                  </w:rPr>
                  <w:t>(1)</w:t>
                </w:r>
              </w:sdtContent>
            </w:sdt>
          </w:p>
        </w:tc>
        <w:tc>
          <w:tcPr>
            <w:tcW w:w="1091" w:type="dxa"/>
            <w:shd w:val="clear" w:color="auto" w:fill="auto"/>
            <w:vAlign w:val="center"/>
          </w:tcPr>
          <w:p w14:paraId="3FF3C84C" w14:textId="77777777" w:rsidR="00F31FF3" w:rsidRPr="000925F0" w:rsidRDefault="00F31FF3" w:rsidP="00B02C3B">
            <w:pPr>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p w14:paraId="0657E72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Swedish</w:t>
            </w:r>
          </w:p>
        </w:tc>
        <w:tc>
          <w:tcPr>
            <w:tcW w:w="1091" w:type="dxa"/>
            <w:gridSpan w:val="2"/>
            <w:vAlign w:val="center"/>
          </w:tcPr>
          <w:p w14:paraId="754C5B79"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P</w:t>
            </w:r>
            <w:r w:rsidRPr="000925F0">
              <w:rPr>
                <w:rFonts w:eastAsia="Times New Roman"/>
                <w:color w:val="000000"/>
                <w:sz w:val="16"/>
                <w:szCs w:val="16"/>
                <w:lang w:eastAsia="nl-NL"/>
              </w:rPr>
              <w:t>alliative</w:t>
            </w:r>
          </w:p>
        </w:tc>
        <w:tc>
          <w:tcPr>
            <w:tcW w:w="2679" w:type="dxa"/>
            <w:shd w:val="clear" w:color="auto" w:fill="auto"/>
            <w:vAlign w:val="center"/>
          </w:tcPr>
          <w:p w14:paraId="0D5E1EA8" w14:textId="77777777" w:rsidR="00F31FF3" w:rsidRPr="00575F63" w:rsidRDefault="00F31FF3" w:rsidP="00B02C3B">
            <w:pPr>
              <w:spacing w:after="0"/>
              <w:jc w:val="center"/>
              <w:rPr>
                <w:rFonts w:eastAsia="Times New Roman"/>
                <w:sz w:val="16"/>
                <w:szCs w:val="16"/>
                <w:lang w:eastAsia="nl-NL"/>
              </w:rPr>
            </w:pPr>
            <w:r w:rsidRPr="00575F63">
              <w:rPr>
                <w:rFonts w:eastAsia="Times New Roman"/>
                <w:sz w:val="16"/>
                <w:szCs w:val="16"/>
                <w:lang w:eastAsia="nl-NL"/>
              </w:rPr>
              <w:t>Existential items</w:t>
            </w:r>
          </w:p>
          <w:p w14:paraId="6ECAC382" w14:textId="77777777" w:rsidR="00F31FF3" w:rsidRPr="00575F63" w:rsidRDefault="00F31FF3" w:rsidP="00B02C3B">
            <w:pPr>
              <w:spacing w:after="0"/>
              <w:jc w:val="center"/>
              <w:rPr>
                <w:rFonts w:eastAsia="Times New Roman"/>
                <w:sz w:val="16"/>
                <w:szCs w:val="16"/>
                <w:lang w:eastAsia="nl-NL"/>
              </w:rPr>
            </w:pPr>
            <w:r w:rsidRPr="00575F63">
              <w:rPr>
                <w:rFonts w:eastAsia="Times New Roman"/>
                <w:sz w:val="16"/>
                <w:szCs w:val="16"/>
                <w:lang w:eastAsia="nl-NL"/>
              </w:rPr>
              <w:t>Medical care</w:t>
            </w:r>
          </w:p>
          <w:p w14:paraId="73BB4012" w14:textId="77777777" w:rsidR="00F31FF3" w:rsidRPr="00575F63" w:rsidRDefault="00F31FF3" w:rsidP="00B02C3B">
            <w:pPr>
              <w:spacing w:after="0"/>
              <w:jc w:val="center"/>
              <w:rPr>
                <w:rFonts w:eastAsia="Times New Roman"/>
                <w:sz w:val="16"/>
                <w:szCs w:val="16"/>
                <w:lang w:eastAsia="nl-NL"/>
              </w:rPr>
            </w:pPr>
            <w:r w:rsidRPr="00575F63">
              <w:rPr>
                <w:rFonts w:eastAsia="Times New Roman"/>
                <w:sz w:val="16"/>
                <w:szCs w:val="16"/>
                <w:lang w:eastAsia="nl-NL"/>
              </w:rPr>
              <w:t>Physical function</w:t>
            </w:r>
            <w:r>
              <w:rPr>
                <w:rFonts w:eastAsia="Times New Roman"/>
                <w:sz w:val="16"/>
                <w:szCs w:val="16"/>
                <w:lang w:eastAsia="nl-NL"/>
              </w:rPr>
              <w:t>ing</w:t>
            </w:r>
          </w:p>
          <w:p w14:paraId="7195D777" w14:textId="77777777" w:rsidR="00F31FF3" w:rsidRPr="00575F63" w:rsidRDefault="00F31FF3" w:rsidP="00B02C3B">
            <w:pPr>
              <w:spacing w:after="0"/>
              <w:jc w:val="center"/>
              <w:rPr>
                <w:rFonts w:eastAsia="Times New Roman"/>
                <w:sz w:val="16"/>
                <w:szCs w:val="16"/>
                <w:lang w:eastAsia="nl-NL"/>
              </w:rPr>
            </w:pPr>
            <w:r w:rsidRPr="00575F63">
              <w:rPr>
                <w:rFonts w:eastAsia="Times New Roman"/>
                <w:sz w:val="16"/>
                <w:szCs w:val="16"/>
                <w:lang w:eastAsia="nl-NL"/>
              </w:rPr>
              <w:t>Psychological function</w:t>
            </w:r>
            <w:r>
              <w:rPr>
                <w:rFonts w:eastAsia="Times New Roman"/>
                <w:sz w:val="16"/>
                <w:szCs w:val="16"/>
                <w:lang w:eastAsia="nl-NL"/>
              </w:rPr>
              <w:t>ing</w:t>
            </w:r>
          </w:p>
          <w:p w14:paraId="1C77E3D9" w14:textId="77777777" w:rsidR="00F31FF3" w:rsidRPr="00575F63" w:rsidRDefault="00F31FF3" w:rsidP="00B02C3B">
            <w:pPr>
              <w:spacing w:after="0"/>
              <w:jc w:val="center"/>
              <w:rPr>
                <w:rFonts w:eastAsia="Times New Roman"/>
                <w:sz w:val="16"/>
                <w:szCs w:val="16"/>
                <w:lang w:eastAsia="nl-NL"/>
              </w:rPr>
            </w:pPr>
            <w:r w:rsidRPr="00575F63">
              <w:rPr>
                <w:rFonts w:eastAsia="Times New Roman"/>
                <w:sz w:val="16"/>
                <w:szCs w:val="16"/>
                <w:lang w:eastAsia="nl-NL"/>
              </w:rPr>
              <w:t>Quality of life</w:t>
            </w:r>
          </w:p>
          <w:p w14:paraId="3E6CB9CC" w14:textId="77777777" w:rsidR="00F31FF3" w:rsidRPr="00F11533" w:rsidRDefault="00F31FF3" w:rsidP="00B02C3B">
            <w:pPr>
              <w:spacing w:after="0"/>
              <w:jc w:val="center"/>
              <w:rPr>
                <w:rFonts w:eastAsia="Times New Roman"/>
                <w:color w:val="000000" w:themeColor="text1"/>
                <w:sz w:val="16"/>
                <w:szCs w:val="16"/>
                <w:lang w:eastAsia="nl-NL"/>
              </w:rPr>
            </w:pPr>
            <w:r w:rsidRPr="00575F63">
              <w:rPr>
                <w:rFonts w:eastAsia="Times New Roman"/>
                <w:sz w:val="16"/>
                <w:szCs w:val="16"/>
                <w:lang w:eastAsia="nl-NL"/>
              </w:rPr>
              <w:t>Social function</w:t>
            </w:r>
            <w:r>
              <w:rPr>
                <w:rFonts w:eastAsia="Times New Roman"/>
                <w:sz w:val="16"/>
                <w:szCs w:val="16"/>
                <w:lang w:eastAsia="nl-NL"/>
              </w:rPr>
              <w:t>ing</w:t>
            </w:r>
          </w:p>
        </w:tc>
        <w:tc>
          <w:tcPr>
            <w:tcW w:w="609" w:type="dxa"/>
            <w:gridSpan w:val="2"/>
            <w:vAlign w:val="center"/>
          </w:tcPr>
          <w:p w14:paraId="6C20A94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22</w:t>
            </w:r>
          </w:p>
        </w:tc>
        <w:tc>
          <w:tcPr>
            <w:tcW w:w="1499" w:type="dxa"/>
            <w:gridSpan w:val="2"/>
            <w:vAlign w:val="center"/>
          </w:tcPr>
          <w:p w14:paraId="3C0A6D98" w14:textId="77777777" w:rsidR="00F31FF3" w:rsidRDefault="00F31FF3" w:rsidP="00B02C3B">
            <w:pPr>
              <w:shd w:val="clear" w:color="auto" w:fill="FFFFFF" w:themeFill="background1"/>
              <w:spacing w:after="0"/>
              <w:jc w:val="center"/>
              <w:rPr>
                <w:color w:val="000000"/>
                <w:sz w:val="16"/>
                <w:szCs w:val="16"/>
              </w:rPr>
            </w:pPr>
            <w:r>
              <w:rPr>
                <w:color w:val="000000"/>
                <w:sz w:val="16"/>
                <w:szCs w:val="16"/>
              </w:rPr>
              <w:t>T</w:t>
            </w:r>
            <w:r w:rsidRPr="000925F0">
              <w:rPr>
                <w:color w:val="000000"/>
                <w:sz w:val="16"/>
                <w:szCs w:val="16"/>
              </w:rPr>
              <w:t xml:space="preserve">he </w:t>
            </w:r>
            <w:r>
              <w:rPr>
                <w:color w:val="000000"/>
                <w:sz w:val="16"/>
                <w:szCs w:val="16"/>
              </w:rPr>
              <w:t>l</w:t>
            </w:r>
            <w:r w:rsidRPr="000925F0">
              <w:rPr>
                <w:color w:val="000000"/>
                <w:sz w:val="16"/>
                <w:szCs w:val="16"/>
              </w:rPr>
              <w:t xml:space="preserve">ast </w:t>
            </w:r>
            <w:r>
              <w:rPr>
                <w:color w:val="000000"/>
                <w:sz w:val="16"/>
                <w:szCs w:val="16"/>
              </w:rPr>
              <w:t>w</w:t>
            </w:r>
            <w:r w:rsidRPr="000925F0">
              <w:rPr>
                <w:color w:val="000000"/>
                <w:sz w:val="16"/>
                <w:szCs w:val="16"/>
              </w:rPr>
              <w:t>eek</w:t>
            </w:r>
          </w:p>
        </w:tc>
        <w:tc>
          <w:tcPr>
            <w:tcW w:w="1459" w:type="dxa"/>
            <w:gridSpan w:val="2"/>
            <w:vAlign w:val="center"/>
          </w:tcPr>
          <w:p w14:paraId="771B3C9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sz w:val="16"/>
                <w:szCs w:val="16"/>
                <w:lang w:eastAsia="nl-NL"/>
              </w:rPr>
              <w:t>10-point rating scale</w:t>
            </w:r>
          </w:p>
        </w:tc>
        <w:tc>
          <w:tcPr>
            <w:tcW w:w="994" w:type="dxa"/>
            <w:gridSpan w:val="2"/>
            <w:vAlign w:val="center"/>
          </w:tcPr>
          <w:p w14:paraId="6AF0DEB9" w14:textId="77777777" w:rsidR="00F31FF3" w:rsidRPr="000925F0" w:rsidRDefault="00F31FF3" w:rsidP="00B02C3B">
            <w:pPr>
              <w:spacing w:after="0"/>
              <w:jc w:val="center"/>
              <w:rPr>
                <w:rFonts w:eastAsia="Times New Roman"/>
                <w:color w:val="000000"/>
                <w:sz w:val="16"/>
                <w:szCs w:val="16"/>
                <w:lang w:eastAsia="nl-NL"/>
              </w:rPr>
            </w:pPr>
            <w:r>
              <w:rPr>
                <w:rFonts w:eastAsia="Times New Roman"/>
                <w:color w:val="000000"/>
                <w:sz w:val="16"/>
                <w:szCs w:val="16"/>
                <w:lang w:eastAsia="nl-NL"/>
              </w:rPr>
              <w:t>F</w:t>
            </w:r>
            <w:r w:rsidRPr="000925F0">
              <w:rPr>
                <w:rFonts w:eastAsia="Times New Roman"/>
                <w:color w:val="000000"/>
                <w:sz w:val="16"/>
                <w:szCs w:val="16"/>
                <w:lang w:eastAsia="nl-NL"/>
              </w:rPr>
              <w:t>requency</w:t>
            </w:r>
          </w:p>
          <w:p w14:paraId="359D45EF" w14:textId="77777777" w:rsidR="00F31FF3" w:rsidRPr="000925F0" w:rsidRDefault="00F31FF3" w:rsidP="00B02C3B">
            <w:pPr>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6D90BCDC"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nterference</w:t>
            </w:r>
          </w:p>
        </w:tc>
        <w:tc>
          <w:tcPr>
            <w:tcW w:w="1728" w:type="dxa"/>
            <w:gridSpan w:val="2"/>
            <w:tcBorders>
              <w:right w:val="single" w:sz="4" w:space="0" w:color="auto"/>
            </w:tcBorders>
            <w:vAlign w:val="center"/>
          </w:tcPr>
          <w:p w14:paraId="507B1DC1" w14:textId="77777777" w:rsidR="00F31FF3" w:rsidRPr="00D37B08" w:rsidRDefault="00F31FF3" w:rsidP="00B02C3B">
            <w:pPr>
              <w:spacing w:after="0"/>
              <w:jc w:val="center"/>
              <w:rPr>
                <w:rFonts w:eastAsia="Times New Roman"/>
                <w:sz w:val="16"/>
                <w:szCs w:val="16"/>
                <w:lang w:eastAsia="nl-NL"/>
              </w:rPr>
            </w:pPr>
            <w:r w:rsidRPr="00D37B08">
              <w:rPr>
                <w:rFonts w:eastAsia="Times New Roman"/>
                <w:sz w:val="16"/>
                <w:szCs w:val="16"/>
                <w:lang w:eastAsia="nl-NL"/>
              </w:rPr>
              <w:t>Global score</w:t>
            </w:r>
          </w:p>
          <w:p w14:paraId="64AA385C" w14:textId="6664376D" w:rsidR="00A943E9" w:rsidRPr="00D37B08" w:rsidRDefault="00A943E9" w:rsidP="00B02C3B">
            <w:pPr>
              <w:spacing w:after="0"/>
              <w:jc w:val="center"/>
              <w:rPr>
                <w:rFonts w:eastAsia="Times New Roman"/>
                <w:sz w:val="16"/>
                <w:szCs w:val="16"/>
                <w:lang w:eastAsia="nl-NL"/>
              </w:rPr>
            </w:pPr>
            <w:r w:rsidRPr="00D37B08">
              <w:rPr>
                <w:rFonts w:eastAsia="Times New Roman"/>
                <w:sz w:val="16"/>
                <w:szCs w:val="16"/>
                <w:lang w:eastAsia="nl-NL"/>
              </w:rPr>
              <w:t>(0-100)</w:t>
            </w:r>
          </w:p>
        </w:tc>
      </w:tr>
      <w:tr w:rsidR="00F31FF3" w:rsidRPr="00AB19B4" w14:paraId="14E776CF" w14:textId="77777777" w:rsidTr="65B10CA8">
        <w:trPr>
          <w:trHeight w:val="1727"/>
          <w:jc w:val="center"/>
        </w:trPr>
        <w:tc>
          <w:tcPr>
            <w:tcW w:w="2531" w:type="dxa"/>
            <w:tcBorders>
              <w:left w:val="single" w:sz="4" w:space="0" w:color="auto"/>
              <w:right w:val="single" w:sz="12" w:space="0" w:color="auto"/>
            </w:tcBorders>
            <w:shd w:val="clear" w:color="auto" w:fill="FFFFFF" w:themeFill="background1"/>
            <w:vAlign w:val="center"/>
          </w:tcPr>
          <w:p w14:paraId="668678E7" w14:textId="77777777" w:rsidR="00F31FF3" w:rsidRPr="000925F0" w:rsidRDefault="00F31FF3" w:rsidP="00B02C3B">
            <w:pPr>
              <w:spacing w:after="0"/>
              <w:jc w:val="left"/>
              <w:rPr>
                <w:rFonts w:eastAsia="Times New Roman"/>
                <w:b/>
                <w:bCs/>
                <w:color w:val="000000"/>
                <w:sz w:val="16"/>
                <w:szCs w:val="16"/>
                <w:lang w:eastAsia="nl-NL"/>
              </w:rPr>
            </w:pPr>
            <w:bookmarkStart w:id="1" w:name="_Hlk207283969"/>
            <w:r w:rsidRPr="000925F0">
              <w:rPr>
                <w:rFonts w:eastAsia="Times New Roman"/>
                <w:b/>
                <w:bCs/>
                <w:color w:val="000000"/>
                <w:sz w:val="16"/>
                <w:szCs w:val="16"/>
                <w:lang w:eastAsia="nl-NL"/>
              </w:rPr>
              <w:t>Needs Based Biopsychosocial Distress Instrument for Cancer Patients</w:t>
            </w:r>
          </w:p>
          <w:p w14:paraId="4FD93452"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bCs/>
                <w:color w:val="000000"/>
                <w:sz w:val="16"/>
                <w:szCs w:val="16"/>
                <w:lang w:eastAsia="nl-NL"/>
              </w:rPr>
              <w:t>(CANDI)</w:t>
            </w:r>
            <w:bookmarkEnd w:id="1"/>
          </w:p>
        </w:tc>
        <w:tc>
          <w:tcPr>
            <w:tcW w:w="1946" w:type="dxa"/>
            <w:tcBorders>
              <w:left w:val="single" w:sz="12" w:space="0" w:color="auto"/>
            </w:tcBorders>
            <w:shd w:val="clear" w:color="auto" w:fill="auto"/>
            <w:vAlign w:val="center"/>
          </w:tcPr>
          <w:p w14:paraId="5AB91809" w14:textId="77777777" w:rsidR="00F31FF3" w:rsidRPr="000925F0" w:rsidRDefault="00F31FF3" w:rsidP="00B02C3B">
            <w:pPr>
              <w:spacing w:after="0"/>
              <w:jc w:val="center"/>
              <w:rPr>
                <w:rFonts w:eastAsia="Times New Roman"/>
                <w:color w:val="000000"/>
                <w:sz w:val="16"/>
                <w:szCs w:val="16"/>
                <w:highlight w:val="yellow"/>
                <w:lang w:eastAsia="nl-NL"/>
              </w:rPr>
            </w:pPr>
          </w:p>
          <w:p w14:paraId="09DC00D7" w14:textId="02AD96FB"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Lowery et al., 201</w:t>
            </w:r>
            <w:r>
              <w:rPr>
                <w:rFonts w:eastAsia="Times New Roman"/>
                <w:color w:val="000000"/>
                <w:sz w:val="16"/>
                <w:szCs w:val="16"/>
                <w:lang w:eastAsia="nl-NL"/>
              </w:rPr>
              <w:t>2</w:t>
            </w:r>
            <w:r w:rsidRPr="000925F0">
              <w:rPr>
                <w:rFonts w:eastAsia="Times New Roman"/>
                <w:color w:val="000000"/>
                <w:sz w:val="16"/>
                <w:szCs w:val="16"/>
                <w:lang w:eastAsia="nl-NL"/>
              </w:rPr>
              <w:t xml:space="preserve"> </w:t>
            </w:r>
            <w:sdt>
              <w:sdtPr>
                <w:rPr>
                  <w:rFonts w:eastAsia="Times New Roman"/>
                  <w:color w:val="000000"/>
                  <w:sz w:val="16"/>
                  <w:szCs w:val="16"/>
                  <w:lang w:eastAsia="nl-NL"/>
                </w:rPr>
                <w:tag w:val="MENDELEY_CITATION_v3_eyJjaXRhdGlvbklEIjoiTUVOREVMRVlfQ0lUQVRJT05fZWE2NGVkZmUtZmVmYS00NWU0LWE1ZTItNDM1OWU5ZjgyYzIyIiwicHJvcGVydGllcyI6eyJub3RlSW5kZXgiOjB9LCJpc0VkaXRlZCI6ZmFsc2UsIm1hbnVhbE92ZXJyaWRlIjp7ImlzTWFudWFsbHlPdmVycmlkZGVuIjpmYWxzZSwiY2l0ZXByb2NUZXh0IjoiKDIpIiwibWFudWFsT3ZlcnJpZGVUZXh0IjoiIn0sImNpdGF0aW9uSXRlbXMiOlt7ImlkIjoiZTU2MDQxMmMtY2IwMS0zNDAzLWJlYTEtNmYyYTMwZDJiMmUxIiwiaXRlbURhdGEiOnsidHlwZSI6ImFydGljbGUtam91cm5hbCIsImlkIjoiZTU2MDQxMmMtY2IwMS0zNDAzLWJlYTEtNmYyYTMwZDJiMmUxIiwidGl0bGUiOiJWYWxpZGF0aW9uIG9mIGEgbmVlZHMtYmFzZWQgYmlvcHN5Y2hvc29jaWFsIGRpc3RyZXNzIGluc3RydW1lbnQgZm9yIGNhbmNlciBwYXRpZW50cyIsImdyb3VwSWQiOiIxODlhMzJmMC04ZjNhLTNkNTMtYTg0Yi04NjkxMTM1Zjc1ZmYiLCJhdXRob3IiOlt7ImZhbWlseSI6Ikxvd2VyeSIsImdpdmVuIjoiQW15IEUuIiwicGFyc2UtbmFtZXMiOmZhbHNlLCJkcm9wcGluZy1wYXJ0aWNsZSI6IiIsIm5vbi1kcm9wcGluZy1wYXJ0aWNsZSI6IiJ9LHsiZmFtaWx5IjoiR3JlZW5iZXJnIiwiZ2l2ZW4iOiJNZWxhbmllIEEuIiwicGFyc2UtbmFtZXMiOmZhbHNlLCJkcm9wcGluZy1wYXJ0aWNsZSI6IiIsIm5vbi1kcm9wcGluZy1wYXJ0aWNsZSI6IiJ9LHsiZmFtaWx5IjoiRm9zdGVyIiwiZ2l2ZW4iOiJTaGFyb24gTC4iLCJwYXJzZS1uYW1lcyI6ZmFsc2UsImRyb3BwaW5nLXBhcnRpY2xlIjoiIiwibm9uLWRyb3BwaW5nLXBhcnRpY2xlIjoiIn0seyJmYW1pbHkiOiJDbGFyayIsImdpdmVuIjoiS2FyZW4iLCJwYXJzZS1uYW1lcyI6ZmFsc2UsImRyb3BwaW5nLXBhcnRpY2xlIjoiIiwibm9uLWRyb3BwaW5nLXBhcnRpY2xlIjoiIn0seyJmYW1pbHkiOiJDYXNkZW4iLCJnaXZlbiI6IkRhbmllbGxlIFIuIiwicGFyc2UtbmFtZXMiOmZhbHNlLCJkcm9wcGluZy1wYXJ0aWNsZSI6IiIsIm5vbi1kcm9wcGluZy1wYXJ0aWNsZSI6IiJ9LHsiZmFtaWx5IjoiTG9zY2Fsem8iLCJnaXZlbiI6Ik1hdHRoZXciLCJwYXJzZS1uYW1lcyI6ZmFsc2UsImRyb3BwaW5nLXBhcnRpY2xlIjoiIiwibm9uLWRyb3BwaW5nLXBhcnRpY2xlIjoiIn0seyJmYW1pbHkiOiJCYXJkd2VsbCIsImdpdmVuIjoiV2F5bmUgQS4iLCJwYXJzZS1uYW1lcyI6ZmFsc2UsImRyb3BwaW5nLXBhcnRpY2xlIjoiIiwibm9uLWRyb3BwaW5nLXBhcnRpY2xlIjoiIn1dLCJjb250YWluZXItdGl0bGUiOiJQc3ljaG8tT25jb2xvZ3kiLCJET0kiOiIxMC4xMDAyL3Bvbi4yMDA4IiwiSVNTTiI6IjEwNTc5MjQ5IiwiUE1JRCI6IjIxODMwMjU2IiwiaXNzdWVkIjp7ImRhdGUtcGFydHMiOltbMjAxMiw4XV19LCJwdWJsaXNoZXItcGxhY2UiOiJFbmdsYW5kIiwicGFnZSI6IjEwOTktMTEwNiIsImFic3RyYWN0IjoiT2JqZWN0aXZlIFBlb3BsZSB3aXRoIGNhbmNlciBtYXkgZXhwZXJpZW5jZSBkaXN0cmVzcyByZWxhdGVkIHRvIGRpYWdub3NlcywgZGlzZWFzZS1yZWxhdGVkIHN5bXB0b21zLCBhbmQgdHJlYXRtZW50IHNpZGUgZWZmZWN0cy4gQXNzZXNzbWVudCBvZiBjYW5jZXItcmVsYXRlZCBuZWVkcyBjYW4gZmFjaWxpdGF0ZSB0aW1lbHkgdHJpYWdlIGFuZCBpbnRlcnZlbnRpb24gYW5kIGNvbnRyaWJ1dGUgdG8gaW5kaXZpZHVhbGl6ZWQgY29tcHJlaGVuc2l2ZSBjYW5jZXIgY2FyZS4gVGhpcyBzdHVkeSBhc3Nlc3NlZCB0aGUgaW50ZXJuYWwgY29uc2lzdGVuY3ksIHRlc3QtcmV0ZXN0IHJlbGlhYmlsaXR5IGFuZCBjb25zdHJ1Y3QgdmFsaWRpdHkgb2YgdGhlIENhbmNlciBOZWVkcyBEaXN0cmVzcyBJbnZlbnRvcnkgKENhTkRJKSwgYSBzZWxmLXJlcG9ydCwgbmVlZHMtYmFzZWQgbWVhc3VyZSBvZiBjYW5jZXItcmVsYXRlZCBkaXN0cmVzcy4gTWV0aG9kcyBBIHNhbXBsZSBvZiAxMDAgcGF0aWVudHMgKDI3JSBtYWxlKSB3aXRoIHZhcmlvdXMgY2FuY2VyIGRpYWdub3NlcyBjb21wbGV0ZWQgdGhlIENhTkRJLCBIb3NwaXRhbCBBbnhpZXR5IGFuZCBEZXByZXNzaW9uIFNjYWxlLCBCcmllZiBTeW1wdG9tIEludmVudG9yeSwgRnVuY3Rpb25hbCBBc3Nlc3NtZW50IG9mIENhbmNlciBUaGVyYXB5LUdlbmVyYWwsIGFuZCB0aGUgUGF1bGh1cyBEZWNlcHRpb24gU2NhbGVzLiBSZXN1bHRzIFRoZSBDYU5ESSB0b3RhbCBhbmQgZGVwcmVzc2l2ZSBhbmQgYW54aWV0eSBzdWJzY2FsZSBzY29yZXMgYWxsIGRlbW9uc3RyYXRlZCBleGNlbGxlbnQgdGVzdC1yZXRlc3QgcmVsaWFiaWxpdHkgYW5kIG1vZGVyYXRlIHRvIGhpZ2ggY29ycmVsYXRpb25zIHdpdGggb3RoZXIgbWVhc3VyZXMgb2YgdGhlc2UgY29uc3RydWN0cy4gVGhlIGluc3RydW1lbnQgd2FzIG1pbmltYWxseSBjb25mb3VuZGVkIGJ5IHNvY2lhbCBkZXNpcmFiaWxpdHkgYW5kIHByb3ZpZGVkIGhpZ2ggc2Vuc2l0aXZpdHkgYW5kIHNwZWNpZmljaXR5IGluIGRldGVjdGluZyBkZXByZXNzaW9uIGFuZCBhbnhpZXR5LiBDb25jbHVzaW9ucyBJbml0aWFsIHJlc3VsdHMgc3VnZ2VzdCB0aGF0IHRoZSBDYU5ESSBoYXMgc3Ryb25nIHBzeWNob21ldHJpYyBwcm9wZXJ0aWVzIGFuZCBtYXkgYmUgYSB1c2VmdWwgYWRkaXRpb24gdG8gY2FuY2VyIHBhdGllbnQgbmVlZHMgYXNzZXNzbWVudCwgcmVzZWFyY2ggYW5kIGNhcmUuIENvcHlyaWdodCDCqSAyMDExIEpvaG4gV2lsZXkgJiBTb25zLCBMdGQuIENvcHlyaWdodCDCqSAyMDExIEpvaG4gV2lsZXkgJiBTb25zLCBMdGQuIiwiaXNzdWUiOiIxMCIsInZvbHVtZSI6IjIxIiwiY29udGFpbmVyLXRpdGxlLXNob3J0IjoiUHN5Y2hvb25jb2xvZ3kifSwiaXNUZW1wb3JhcnkiOmZhbHNlfV19"/>
                <w:id w:val="-964656045"/>
                <w:placeholder>
                  <w:docPart w:val="B24ACFC3714242BE923F06BAE69EAD66"/>
                </w:placeholder>
              </w:sdtPr>
              <w:sdtEndPr/>
              <w:sdtContent>
                <w:r w:rsidR="00865520" w:rsidRPr="00865520">
                  <w:rPr>
                    <w:rFonts w:eastAsia="Times New Roman"/>
                    <w:color w:val="000000"/>
                    <w:sz w:val="16"/>
                    <w:szCs w:val="16"/>
                    <w:lang w:eastAsia="nl-NL"/>
                  </w:rPr>
                  <w:t>(2)</w:t>
                </w:r>
              </w:sdtContent>
            </w:sdt>
          </w:p>
        </w:tc>
        <w:tc>
          <w:tcPr>
            <w:tcW w:w="1091" w:type="dxa"/>
            <w:shd w:val="clear" w:color="auto" w:fill="auto"/>
            <w:vAlign w:val="center"/>
          </w:tcPr>
          <w:p w14:paraId="5818FD5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51BBC626"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P</w:t>
            </w:r>
            <w:r w:rsidRPr="000925F0">
              <w:rPr>
                <w:rFonts w:eastAsia="Times New Roman"/>
                <w:color w:val="000000"/>
                <w:sz w:val="16"/>
                <w:szCs w:val="16"/>
                <w:lang w:eastAsia="nl-NL"/>
              </w:rPr>
              <w:t>atients</w:t>
            </w:r>
          </w:p>
        </w:tc>
        <w:tc>
          <w:tcPr>
            <w:tcW w:w="2679" w:type="dxa"/>
            <w:shd w:val="clear" w:color="auto" w:fill="auto"/>
            <w:vAlign w:val="center"/>
          </w:tcPr>
          <w:p w14:paraId="2BAD8DF3" w14:textId="77777777" w:rsidR="00F31FF3" w:rsidRPr="00F11533" w:rsidRDefault="00F31FF3" w:rsidP="00B02C3B">
            <w:pPr>
              <w:spacing w:after="0"/>
              <w:jc w:val="center"/>
              <w:rPr>
                <w:rFonts w:eastAsia="Times New Roman"/>
                <w:color w:val="000000" w:themeColor="text1"/>
                <w:sz w:val="16"/>
                <w:szCs w:val="16"/>
                <w:lang w:eastAsia="nl-NL"/>
              </w:rPr>
            </w:pPr>
            <w:r w:rsidRPr="00F11533">
              <w:rPr>
                <w:rFonts w:eastAsia="Times New Roman"/>
                <w:color w:val="000000" w:themeColor="text1"/>
                <w:sz w:val="16"/>
                <w:szCs w:val="16"/>
                <w:lang w:eastAsia="nl-NL"/>
              </w:rPr>
              <w:t>Anxiety</w:t>
            </w:r>
          </w:p>
          <w:p w14:paraId="3C2B7D91" w14:textId="77777777" w:rsidR="00F31FF3" w:rsidRPr="00F11533" w:rsidRDefault="00F31FF3" w:rsidP="00B02C3B">
            <w:pPr>
              <w:spacing w:after="0"/>
              <w:jc w:val="center"/>
              <w:rPr>
                <w:rFonts w:eastAsia="Times New Roman"/>
                <w:color w:val="000000" w:themeColor="text1"/>
                <w:sz w:val="16"/>
                <w:szCs w:val="16"/>
                <w:lang w:eastAsia="nl-NL"/>
              </w:rPr>
            </w:pPr>
            <w:r w:rsidRPr="00F11533">
              <w:rPr>
                <w:rFonts w:eastAsia="Times New Roman"/>
                <w:color w:val="000000" w:themeColor="text1"/>
                <w:sz w:val="16"/>
                <w:szCs w:val="16"/>
                <w:lang w:eastAsia="nl-NL"/>
              </w:rPr>
              <w:t>Depression</w:t>
            </w:r>
          </w:p>
          <w:p w14:paraId="6B7CF8CB" w14:textId="77777777" w:rsidR="00F31FF3" w:rsidRPr="00F11533" w:rsidRDefault="00F31FF3" w:rsidP="00B02C3B">
            <w:pPr>
              <w:spacing w:after="0"/>
              <w:jc w:val="center"/>
              <w:rPr>
                <w:rFonts w:eastAsia="Times New Roman"/>
                <w:color w:val="000000" w:themeColor="text1"/>
                <w:sz w:val="16"/>
                <w:szCs w:val="16"/>
                <w:lang w:eastAsia="nl-NL"/>
              </w:rPr>
            </w:pPr>
            <w:r w:rsidRPr="00F11533">
              <w:rPr>
                <w:rFonts w:eastAsia="Times New Roman"/>
                <w:color w:val="000000" w:themeColor="text1"/>
                <w:sz w:val="16"/>
                <w:szCs w:val="16"/>
                <w:lang w:eastAsia="nl-NL"/>
              </w:rPr>
              <w:t>Emotional subscale</w:t>
            </w:r>
          </w:p>
          <w:p w14:paraId="34616AC6" w14:textId="77777777" w:rsidR="00F31FF3" w:rsidRPr="00F11533" w:rsidRDefault="00F31FF3" w:rsidP="00B02C3B">
            <w:pPr>
              <w:spacing w:after="0"/>
              <w:jc w:val="center"/>
              <w:rPr>
                <w:rFonts w:eastAsia="Times New Roman"/>
                <w:color w:val="000000" w:themeColor="text1"/>
                <w:sz w:val="16"/>
                <w:szCs w:val="16"/>
                <w:lang w:eastAsia="nl-NL"/>
              </w:rPr>
            </w:pPr>
            <w:r w:rsidRPr="00F11533">
              <w:rPr>
                <w:rFonts w:eastAsia="Times New Roman"/>
                <w:color w:val="000000" w:themeColor="text1"/>
                <w:sz w:val="16"/>
                <w:szCs w:val="16"/>
                <w:lang w:eastAsia="nl-NL"/>
              </w:rPr>
              <w:t>Healthcare</w:t>
            </w:r>
          </w:p>
          <w:p w14:paraId="1849FE7B" w14:textId="77777777" w:rsidR="00F31FF3" w:rsidRPr="00F11533" w:rsidRDefault="00F31FF3" w:rsidP="00B02C3B">
            <w:pPr>
              <w:spacing w:after="0"/>
              <w:jc w:val="center"/>
              <w:rPr>
                <w:rFonts w:eastAsia="Times New Roman"/>
                <w:color w:val="000000" w:themeColor="text1"/>
                <w:sz w:val="16"/>
                <w:szCs w:val="16"/>
                <w:lang w:eastAsia="nl-NL"/>
              </w:rPr>
            </w:pPr>
            <w:r w:rsidRPr="00F11533">
              <w:rPr>
                <w:rFonts w:eastAsia="Times New Roman"/>
                <w:color w:val="000000" w:themeColor="text1"/>
                <w:sz w:val="16"/>
                <w:szCs w:val="16"/>
                <w:lang w:eastAsia="nl-NL"/>
              </w:rPr>
              <w:t>Physical subscale</w:t>
            </w:r>
          </w:p>
          <w:p w14:paraId="69B47246" w14:textId="77777777" w:rsidR="00F31FF3" w:rsidRPr="00F11533" w:rsidRDefault="00F31FF3" w:rsidP="00B02C3B">
            <w:pPr>
              <w:spacing w:after="0"/>
              <w:jc w:val="center"/>
              <w:rPr>
                <w:rFonts w:eastAsia="Times New Roman"/>
                <w:color w:val="000000" w:themeColor="text1"/>
                <w:sz w:val="16"/>
                <w:szCs w:val="16"/>
                <w:lang w:eastAsia="nl-NL"/>
              </w:rPr>
            </w:pPr>
            <w:r w:rsidRPr="00F11533">
              <w:rPr>
                <w:rFonts w:eastAsia="Times New Roman"/>
                <w:color w:val="000000" w:themeColor="text1"/>
                <w:sz w:val="16"/>
                <w:szCs w:val="16"/>
                <w:lang w:eastAsia="nl-NL"/>
              </w:rPr>
              <w:t>Practical subscale</w:t>
            </w:r>
          </w:p>
          <w:p w14:paraId="4A90CD1B"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rFonts w:eastAsia="Times New Roman"/>
                <w:color w:val="000000" w:themeColor="text1"/>
                <w:sz w:val="16"/>
                <w:szCs w:val="16"/>
                <w:lang w:eastAsia="nl-NL"/>
              </w:rPr>
              <w:t>Social subscale</w:t>
            </w:r>
          </w:p>
        </w:tc>
        <w:tc>
          <w:tcPr>
            <w:tcW w:w="609" w:type="dxa"/>
            <w:gridSpan w:val="2"/>
            <w:vAlign w:val="center"/>
          </w:tcPr>
          <w:p w14:paraId="3019714E" w14:textId="77777777" w:rsidR="00F31FF3" w:rsidRPr="000925F0" w:rsidRDefault="00F31FF3" w:rsidP="00B02C3B">
            <w:pPr>
              <w:shd w:val="clear" w:color="auto" w:fill="FFFFFF" w:themeFill="background1"/>
              <w:spacing w:after="0"/>
              <w:jc w:val="center"/>
              <w:rPr>
                <w:color w:val="000000"/>
                <w:sz w:val="16"/>
                <w:szCs w:val="16"/>
              </w:rPr>
            </w:pPr>
            <w:r w:rsidRPr="000925F0">
              <w:rPr>
                <w:rFonts w:eastAsia="Times New Roman"/>
                <w:color w:val="000000"/>
                <w:sz w:val="16"/>
                <w:szCs w:val="16"/>
                <w:lang w:eastAsia="nl-NL"/>
              </w:rPr>
              <w:t>39</w:t>
            </w:r>
          </w:p>
        </w:tc>
        <w:tc>
          <w:tcPr>
            <w:tcW w:w="1499" w:type="dxa"/>
            <w:gridSpan w:val="2"/>
            <w:vAlign w:val="center"/>
          </w:tcPr>
          <w:p w14:paraId="5B1C97C6" w14:textId="77777777" w:rsidR="00F31FF3" w:rsidRDefault="00F31FF3" w:rsidP="00B02C3B">
            <w:pPr>
              <w:shd w:val="clear" w:color="auto" w:fill="FFFFFF" w:themeFill="background1"/>
              <w:spacing w:after="0"/>
              <w:jc w:val="center"/>
              <w:rPr>
                <w:color w:val="000000"/>
                <w:sz w:val="16"/>
                <w:szCs w:val="16"/>
              </w:rPr>
            </w:pPr>
            <w:r>
              <w:rPr>
                <w:color w:val="000000"/>
                <w:sz w:val="16"/>
                <w:szCs w:val="16"/>
              </w:rPr>
              <w:t>T</w:t>
            </w:r>
            <w:r w:rsidRPr="000925F0">
              <w:rPr>
                <w:color w:val="000000"/>
                <w:sz w:val="16"/>
                <w:szCs w:val="16"/>
              </w:rPr>
              <w:t xml:space="preserve">he </w:t>
            </w:r>
            <w:r>
              <w:rPr>
                <w:color w:val="000000"/>
                <w:sz w:val="16"/>
                <w:szCs w:val="16"/>
              </w:rPr>
              <w:t>l</w:t>
            </w:r>
            <w:r w:rsidRPr="000925F0">
              <w:rPr>
                <w:color w:val="000000"/>
                <w:sz w:val="16"/>
                <w:szCs w:val="16"/>
              </w:rPr>
              <w:t xml:space="preserve">ast </w:t>
            </w:r>
            <w:r>
              <w:rPr>
                <w:color w:val="000000"/>
                <w:sz w:val="16"/>
                <w:szCs w:val="16"/>
              </w:rPr>
              <w:t>two</w:t>
            </w:r>
            <w:r w:rsidRPr="000925F0">
              <w:rPr>
                <w:color w:val="000000"/>
                <w:sz w:val="16"/>
                <w:szCs w:val="16"/>
              </w:rPr>
              <w:t xml:space="preserve"> </w:t>
            </w:r>
            <w:r>
              <w:rPr>
                <w:color w:val="000000"/>
                <w:sz w:val="16"/>
                <w:szCs w:val="16"/>
              </w:rPr>
              <w:t>w</w:t>
            </w:r>
            <w:r w:rsidRPr="000925F0">
              <w:rPr>
                <w:color w:val="000000"/>
                <w:sz w:val="16"/>
                <w:szCs w:val="16"/>
              </w:rPr>
              <w:t>eeks</w:t>
            </w:r>
          </w:p>
        </w:tc>
        <w:tc>
          <w:tcPr>
            <w:tcW w:w="1459" w:type="dxa"/>
            <w:gridSpan w:val="2"/>
            <w:vAlign w:val="center"/>
          </w:tcPr>
          <w:p w14:paraId="72F769F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vAlign w:val="center"/>
          </w:tcPr>
          <w:p w14:paraId="18A9C755"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tc>
        <w:tc>
          <w:tcPr>
            <w:tcW w:w="1728" w:type="dxa"/>
            <w:gridSpan w:val="2"/>
            <w:tcBorders>
              <w:right w:val="single" w:sz="4" w:space="0" w:color="auto"/>
            </w:tcBorders>
            <w:vAlign w:val="center"/>
          </w:tcPr>
          <w:p w14:paraId="4450D92D" w14:textId="77777777" w:rsidR="00F31FF3" w:rsidRPr="00D37B08" w:rsidRDefault="00F31FF3" w:rsidP="00B02C3B">
            <w:pPr>
              <w:spacing w:after="0"/>
              <w:jc w:val="center"/>
              <w:rPr>
                <w:rFonts w:eastAsia="Times New Roman"/>
                <w:sz w:val="16"/>
                <w:szCs w:val="16"/>
                <w:lang w:eastAsia="nl-NL"/>
              </w:rPr>
            </w:pPr>
            <w:r w:rsidRPr="00D37B08">
              <w:rPr>
                <w:rFonts w:eastAsia="Times New Roman"/>
                <w:sz w:val="16"/>
                <w:szCs w:val="16"/>
                <w:lang w:eastAsia="nl-NL"/>
              </w:rPr>
              <w:t>Global score</w:t>
            </w:r>
          </w:p>
          <w:p w14:paraId="510DBB2C" w14:textId="6985BBD5" w:rsidR="009D3E6B" w:rsidRPr="00D37B08" w:rsidRDefault="009D3E6B" w:rsidP="00B02C3B">
            <w:pPr>
              <w:spacing w:after="0"/>
              <w:jc w:val="center"/>
              <w:rPr>
                <w:rFonts w:eastAsia="Times New Roman"/>
                <w:sz w:val="16"/>
                <w:szCs w:val="16"/>
                <w:lang w:eastAsia="nl-NL"/>
              </w:rPr>
            </w:pPr>
            <w:r w:rsidRPr="00D37B08">
              <w:rPr>
                <w:rFonts w:eastAsia="Times New Roman"/>
                <w:sz w:val="16"/>
                <w:szCs w:val="16"/>
                <w:lang w:eastAsia="nl-NL"/>
              </w:rPr>
              <w:t>(0-156)</w:t>
            </w:r>
          </w:p>
          <w:p w14:paraId="6CA87042"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tc>
      </w:tr>
      <w:tr w:rsidR="00F31FF3" w:rsidRPr="00AB19B4" w14:paraId="09649204" w14:textId="77777777" w:rsidTr="65B10CA8">
        <w:trPr>
          <w:trHeight w:val="1727"/>
          <w:jc w:val="center"/>
        </w:trPr>
        <w:tc>
          <w:tcPr>
            <w:tcW w:w="2531" w:type="dxa"/>
            <w:tcBorders>
              <w:left w:val="single" w:sz="4" w:space="0" w:color="auto"/>
              <w:right w:val="single" w:sz="12" w:space="0" w:color="auto"/>
            </w:tcBorders>
            <w:shd w:val="clear" w:color="auto" w:fill="FFFFFF" w:themeFill="background1"/>
            <w:vAlign w:val="center"/>
          </w:tcPr>
          <w:p w14:paraId="0EC5AD28"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bookmarkStart w:id="2" w:name="_Hlk207284001"/>
            <w:r w:rsidRPr="000925F0">
              <w:rPr>
                <w:rFonts w:eastAsia="Times New Roman"/>
                <w:b/>
                <w:color w:val="000000"/>
                <w:sz w:val="16"/>
                <w:szCs w:val="16"/>
                <w:lang w:eastAsia="nl-NL"/>
              </w:rPr>
              <w:t>Cancer Rehabilitation Evaluation System</w:t>
            </w:r>
          </w:p>
          <w:bookmarkEnd w:id="2"/>
          <w:p w14:paraId="509095B9" w14:textId="77777777" w:rsidR="00F31FF3" w:rsidRPr="00FC1450" w:rsidRDefault="00F31FF3" w:rsidP="00B02C3B">
            <w:pPr>
              <w:shd w:val="clear" w:color="auto" w:fill="FFFFFF" w:themeFill="background1"/>
              <w:spacing w:after="0"/>
              <w:jc w:val="left"/>
              <w:rPr>
                <w:rFonts w:eastAsia="Times New Roman"/>
                <w:b/>
                <w:sz w:val="16"/>
                <w:szCs w:val="16"/>
                <w:lang w:eastAsia="nl-NL"/>
              </w:rPr>
            </w:pPr>
            <w:r w:rsidRPr="000925F0">
              <w:rPr>
                <w:rFonts w:eastAsia="Times New Roman"/>
                <w:b/>
                <w:color w:val="000000"/>
                <w:sz w:val="16"/>
                <w:szCs w:val="16"/>
                <w:lang w:eastAsia="nl-NL"/>
              </w:rPr>
              <w:t>(CARES)</w:t>
            </w:r>
          </w:p>
        </w:tc>
        <w:tc>
          <w:tcPr>
            <w:tcW w:w="1946" w:type="dxa"/>
            <w:tcBorders>
              <w:left w:val="single" w:sz="12" w:space="0" w:color="auto"/>
            </w:tcBorders>
            <w:shd w:val="clear" w:color="auto" w:fill="auto"/>
            <w:vAlign w:val="center"/>
          </w:tcPr>
          <w:p w14:paraId="55CCAAE7" w14:textId="4CDEB688" w:rsidR="00F31FF3" w:rsidRPr="00FC1450" w:rsidRDefault="00F31FF3" w:rsidP="00B02C3B">
            <w:pPr>
              <w:shd w:val="clear" w:color="auto" w:fill="FFFFFF" w:themeFill="background1"/>
              <w:spacing w:after="0"/>
              <w:jc w:val="center"/>
              <w:rPr>
                <w:rFonts w:eastAsia="Times New Roman"/>
                <w:sz w:val="16"/>
                <w:szCs w:val="16"/>
                <w:lang w:eastAsia="nl-NL"/>
              </w:rPr>
            </w:pPr>
            <w:r w:rsidRPr="65B10CA8">
              <w:rPr>
                <w:rFonts w:eastAsia="Times New Roman"/>
                <w:color w:val="000000" w:themeColor="text1"/>
                <w:sz w:val="16"/>
                <w:szCs w:val="16"/>
                <w:lang w:eastAsia="nl-NL"/>
              </w:rPr>
              <w:t xml:space="preserve">Schag et al. 1990 </w:t>
            </w:r>
            <w:sdt>
              <w:sdtPr>
                <w:rPr>
                  <w:rFonts w:eastAsia="Times New Roman"/>
                  <w:color w:val="000000"/>
                  <w:sz w:val="16"/>
                  <w:szCs w:val="16"/>
                  <w:lang w:eastAsia="nl-NL"/>
                </w:rPr>
                <w:tag w:val="MENDELEY_CITATION_v3_eyJjaXRhdGlvbklEIjoiTUVOREVMRVlfQ0lUQVRJT05fYjkwN2VjNGQtYjMyYy00NzNlLWE0MzUtNjA5MTc4Y2MxYzA1IiwicHJvcGVydGllcyI6eyJub3RlSW5kZXgiOjB9LCJpc0VkaXRlZCI6ZmFsc2UsIm1hbnVhbE92ZXJyaWRlIjp7ImlzTWFudWFsbHlPdmVycmlkZGVuIjpmYWxzZSwiY2l0ZXByb2NUZXh0IjoiKDMpIiwibWFudWFsT3ZlcnJpZGVUZXh0IjoiIn0sImNpdGF0aW9uSXRlbXMiOlt7ImlkIjoiOTc3ZjFhM2YtYjk3Zi0zNjUwLTgwZTAtZmJiNjkyOWJlNzFkIiwiaXRlbURhdGEiOnsidHlwZSI6ImFydGljbGUiLCJpZCI6Ijk3N2YxYTNmLWI5N2YtMzY1MC04MGUwLWZiYjY5MjliZTcxZCIsInRpdGxlIjoiRGV2ZWxvcG1lbnQgb2YgYSBjb21wcmVoZW5zaXZlIHF1YWxpdHkgb2YgbGlmZSBtZWFzdXJlbWVudCB0b29sOiBDQVJFUy4iLCJncm91cElkIjoiMTg5YTMyZjAtOGYzYS0zZDUzLWE4NGItODY5MTEzNWY3NWZmIiwiYXV0aG9yIjpbeyJmYW1pbHkiOiJTY2hhZyIsImdpdmVuIjoiQyBBIiwicGFyc2UtbmFtZXMiOmZhbHNlLCJkcm9wcGluZy1wYXJ0aWNsZSI6IiIsIm5vbi1kcm9wcGluZy1wYXJ0aWNsZSI6IiJ9LHsiZmFtaWx5IjoiSGVpbnJpY2giLCJnaXZlbiI6IlIgTCIsInBhcnNlLW5hbWVzIjpmYWxzZSwiZHJvcHBpbmctcGFydGljbGUiOiIiLCJub24tZHJvcHBpbmctcGFydGljbGUiOiIifV0sImNvbnRhaW5lci10aXRsZSI6Ik9uY29sb2d5IChXaWxsaXN0b24gUGFyaywgTi5ZLikiLCJJU1NOIjoiMDg5MDkwOTEiLCJQTUlEIjoiMjE0MzM5OSIsImlzc3VlZCI6eyJkYXRlLXBhcnRzIjpbWzE5OTBdXX0sInBhZ2UiOiIxMzUtMTM4O2Rpc2N1c3Npb24gMTQ3IiwiYWJzdHJhY3QiOiJUaGUgYXV0aG9ycyBwcmVzZW50IGEgY2FuY2VyIHNwZWNpZmljIHJlaGFiaWxpdGF0aW9uIGFuZCB0cmVhdG1lbnQgcGxhbm5pbmcgcXVlc3Rpb25uYWlyZSBhbmQgYSBjb21wdXRlciBzY29yaW5nIGFuZCByZXBvcnRpbmcgZXZhbHVhdGlvbiBzeXN0ZW0sIHRoZSBDQVJFUy4gQ0FSRVMgc3RhbmRzIGZvciBDQW5jZXIgUmVoYWJpbGl0YXRpb24gRXZhbHVhdGlvbiBTeXN0ZW0uIEl0IGlzIGEgdW5pcXVlIGluc3RydW1lbnQgYW5kIHJlc2VhcmNoIHRvIGRhdGUgc3VnZ2VzdHMgdGhhdCBpdCBpcyBjb21wcmVoZW5zaXZlLCByZWxpYWJsZSwgdmFsaWQsIGFuZCBwZXJ0aW5lbnQgdG8gcGF0aWVudHMnIHF1YWxpdHkgb2YgbGlmZSwgYXMgdGhleSBsaXZlIHdpdGggY2FuY2VyLiBUaGUgQ0FSRVMgcHJvdmlkZXMgYSBjb3N0LWVmZmljaWVudCBtZXRob2Qgb2YgZXZhbHVhdGluZyBwYXRpZW50cycgbmVlZHMgYW5kIGNhbiBzZXJ2ZSBhcyBhIHZhbHVhYmxlIGFkanVuY3QgdG8gbWVkaWNhbCBjYXJlLiBUaGUgQ0FSRVMgaGFzIGJlZW4gYWRhcHRlZCBmb3IgcmVzZWFyY2ggc2V0dGluZ3MgYXMgd2VsbCwgYW5kIGhhcyBhIHNob3J0IGZvcm0gZm9yIG11bHRpcGxlIGFkbWluaXN0cmF0aW9ucy4gRmluYWxseSwgYSBjb21wdXRlciBzY29yaW5nIGFuZCBwcm9mZXNzaW9uYWwgcmVwb3J0aW5nIHN5c3RlbSBpcyBhdmFpbGFibGUgdG8gY2xpbmljaWFucyB3aXRoIGFjY2VzcyB0byBJQk0gY29tcGF0aWJsZSBwZXJzb25hbCBjb21wdXRlcnMuIiwiaXNzdWUiOiI1Iiwidm9sdW1lIjoiNCIsImNvbnRhaW5lci10aXRsZS1zaG9ydCI6Ik9uY29sb2d5IChXaWxsaXN0b24gUGFyaykifSwiaXNUZW1wb3JhcnkiOmZhbHNlfV19"/>
                <w:id w:val="-732229552"/>
                <w:placeholder>
                  <w:docPart w:val="F01F4216E972422889832E5D84C37573"/>
                </w:placeholder>
              </w:sdtPr>
              <w:sdtEndPr/>
              <w:sdtContent>
                <w:r w:rsidR="00865520" w:rsidRPr="00865520">
                  <w:rPr>
                    <w:rFonts w:eastAsia="Times New Roman"/>
                    <w:color w:val="000000"/>
                    <w:sz w:val="16"/>
                    <w:szCs w:val="16"/>
                    <w:lang w:eastAsia="nl-NL"/>
                  </w:rPr>
                  <w:t>(3)</w:t>
                </w:r>
              </w:sdtContent>
            </w:sdt>
          </w:p>
        </w:tc>
        <w:tc>
          <w:tcPr>
            <w:tcW w:w="1091" w:type="dxa"/>
            <w:shd w:val="clear" w:color="auto" w:fill="auto"/>
            <w:vAlign w:val="center"/>
          </w:tcPr>
          <w:p w14:paraId="27C551D0"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57E04FA2"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Pr>
                <w:rFonts w:eastAsia="Times New Roman"/>
                <w:color w:val="000000"/>
                <w:sz w:val="16"/>
                <w:szCs w:val="16"/>
                <w:lang w:eastAsia="nl-NL"/>
              </w:rPr>
              <w:t>P</w:t>
            </w:r>
            <w:r w:rsidRPr="000925F0">
              <w:rPr>
                <w:rFonts w:eastAsia="Times New Roman"/>
                <w:color w:val="000000"/>
                <w:sz w:val="16"/>
                <w:szCs w:val="16"/>
                <w:lang w:eastAsia="nl-NL"/>
              </w:rPr>
              <w:t>atients</w:t>
            </w:r>
          </w:p>
        </w:tc>
        <w:tc>
          <w:tcPr>
            <w:tcW w:w="2679" w:type="dxa"/>
            <w:shd w:val="clear" w:color="auto" w:fill="auto"/>
            <w:vAlign w:val="center"/>
          </w:tcPr>
          <w:p w14:paraId="535BE719"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color w:val="000000" w:themeColor="text1"/>
                <w:sz w:val="16"/>
                <w:szCs w:val="16"/>
              </w:rPr>
              <w:t xml:space="preserve">Marital </w:t>
            </w:r>
            <w:r w:rsidRPr="00F11533">
              <w:rPr>
                <w:rFonts w:eastAsia="Times New Roman"/>
                <w:color w:val="000000" w:themeColor="text1"/>
                <w:sz w:val="16"/>
                <w:szCs w:val="16"/>
                <w:lang w:eastAsia="nl-NL"/>
              </w:rPr>
              <w:t>subscale</w:t>
            </w:r>
          </w:p>
          <w:p w14:paraId="07BD7D7B"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color w:val="000000" w:themeColor="text1"/>
                <w:sz w:val="16"/>
                <w:szCs w:val="16"/>
              </w:rPr>
              <w:t>Medical interaction</w:t>
            </w:r>
          </w:p>
          <w:p w14:paraId="0B839188"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color w:val="000000" w:themeColor="text1"/>
                <w:sz w:val="16"/>
                <w:szCs w:val="16"/>
              </w:rPr>
              <w:t>Miscellaneous subscales</w:t>
            </w:r>
          </w:p>
          <w:p w14:paraId="5172CA93"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color w:val="000000" w:themeColor="text1"/>
                <w:sz w:val="16"/>
                <w:szCs w:val="16"/>
              </w:rPr>
              <w:t xml:space="preserve">Physical </w:t>
            </w:r>
            <w:r w:rsidRPr="00F11533">
              <w:rPr>
                <w:rFonts w:eastAsia="Times New Roman"/>
                <w:color w:val="000000" w:themeColor="text1"/>
                <w:sz w:val="16"/>
                <w:szCs w:val="16"/>
                <w:lang w:eastAsia="nl-NL"/>
              </w:rPr>
              <w:t>subscale</w:t>
            </w:r>
          </w:p>
          <w:p w14:paraId="3BD23DC6" w14:textId="77777777" w:rsidR="00F31FF3" w:rsidRPr="00F11533" w:rsidRDefault="00F31FF3" w:rsidP="00B02C3B">
            <w:pPr>
              <w:shd w:val="clear" w:color="auto" w:fill="FFFFFF" w:themeFill="background1"/>
              <w:spacing w:after="0"/>
              <w:jc w:val="center"/>
              <w:rPr>
                <w:b/>
                <w:bCs/>
                <w:color w:val="000000" w:themeColor="text1"/>
                <w:sz w:val="16"/>
                <w:szCs w:val="16"/>
              </w:rPr>
            </w:pPr>
            <w:r w:rsidRPr="00F11533">
              <w:rPr>
                <w:color w:val="000000" w:themeColor="text1"/>
                <w:sz w:val="16"/>
                <w:szCs w:val="16"/>
              </w:rPr>
              <w:t xml:space="preserve">Psychosocial </w:t>
            </w:r>
            <w:r w:rsidRPr="00F11533">
              <w:rPr>
                <w:rFonts w:eastAsia="Times New Roman"/>
                <w:color w:val="000000" w:themeColor="text1"/>
                <w:sz w:val="16"/>
                <w:szCs w:val="16"/>
                <w:lang w:eastAsia="nl-NL"/>
              </w:rPr>
              <w:t>subscale</w:t>
            </w:r>
          </w:p>
          <w:p w14:paraId="0B989CA4" w14:textId="77777777" w:rsidR="00F31FF3" w:rsidRPr="00FC1450" w:rsidRDefault="00F31FF3" w:rsidP="00B02C3B">
            <w:pPr>
              <w:shd w:val="clear" w:color="auto" w:fill="FFFFFF" w:themeFill="background1"/>
              <w:spacing w:after="0"/>
              <w:jc w:val="center"/>
              <w:rPr>
                <w:sz w:val="16"/>
                <w:szCs w:val="16"/>
              </w:rPr>
            </w:pPr>
            <w:r w:rsidRPr="00F11533">
              <w:rPr>
                <w:color w:val="000000" w:themeColor="text1"/>
                <w:sz w:val="16"/>
                <w:szCs w:val="16"/>
              </w:rPr>
              <w:t xml:space="preserve">Sexual </w:t>
            </w:r>
            <w:r w:rsidRPr="00F11533">
              <w:rPr>
                <w:rFonts w:eastAsia="Times New Roman"/>
                <w:color w:val="000000" w:themeColor="text1"/>
                <w:sz w:val="16"/>
                <w:szCs w:val="16"/>
                <w:lang w:eastAsia="nl-NL"/>
              </w:rPr>
              <w:t>subscale</w:t>
            </w:r>
          </w:p>
        </w:tc>
        <w:tc>
          <w:tcPr>
            <w:tcW w:w="609" w:type="dxa"/>
            <w:gridSpan w:val="2"/>
            <w:vAlign w:val="center"/>
          </w:tcPr>
          <w:p w14:paraId="78BDEC88"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sidRPr="000925F0">
              <w:rPr>
                <w:color w:val="000000"/>
                <w:sz w:val="16"/>
                <w:szCs w:val="16"/>
              </w:rPr>
              <w:t>139</w:t>
            </w:r>
          </w:p>
        </w:tc>
        <w:tc>
          <w:tcPr>
            <w:tcW w:w="1499" w:type="dxa"/>
            <w:gridSpan w:val="2"/>
            <w:vAlign w:val="center"/>
          </w:tcPr>
          <w:p w14:paraId="29281D03" w14:textId="77777777" w:rsidR="00F31FF3" w:rsidRPr="00FC1450" w:rsidRDefault="00F31FF3" w:rsidP="00B02C3B">
            <w:pPr>
              <w:shd w:val="clear" w:color="auto" w:fill="FFFFFF" w:themeFill="background1"/>
              <w:spacing w:after="0"/>
              <w:jc w:val="center"/>
              <w:rPr>
                <w:sz w:val="16"/>
                <w:szCs w:val="16"/>
              </w:rPr>
            </w:pPr>
            <w:r>
              <w:rPr>
                <w:color w:val="000000"/>
                <w:sz w:val="16"/>
                <w:szCs w:val="16"/>
              </w:rPr>
              <w:t>T</w:t>
            </w:r>
            <w:r w:rsidRPr="000925F0">
              <w:rPr>
                <w:color w:val="000000"/>
                <w:sz w:val="16"/>
                <w:szCs w:val="16"/>
              </w:rPr>
              <w:t xml:space="preserve">he </w:t>
            </w:r>
            <w:r>
              <w:rPr>
                <w:color w:val="000000"/>
                <w:sz w:val="16"/>
                <w:szCs w:val="16"/>
              </w:rPr>
              <w:t>l</w:t>
            </w:r>
            <w:r w:rsidRPr="000925F0">
              <w:rPr>
                <w:color w:val="000000"/>
                <w:sz w:val="16"/>
                <w:szCs w:val="16"/>
              </w:rPr>
              <w:t xml:space="preserve">ast </w:t>
            </w:r>
            <w:r>
              <w:rPr>
                <w:color w:val="000000"/>
                <w:sz w:val="16"/>
                <w:szCs w:val="16"/>
              </w:rPr>
              <w:t>m</w:t>
            </w:r>
            <w:r w:rsidRPr="000925F0">
              <w:rPr>
                <w:color w:val="000000"/>
                <w:sz w:val="16"/>
                <w:szCs w:val="16"/>
              </w:rPr>
              <w:t>onth</w:t>
            </w:r>
          </w:p>
        </w:tc>
        <w:tc>
          <w:tcPr>
            <w:tcW w:w="1459" w:type="dxa"/>
            <w:gridSpan w:val="2"/>
            <w:vAlign w:val="center"/>
          </w:tcPr>
          <w:p w14:paraId="02EDBC7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p w14:paraId="7563891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D</w:t>
            </w:r>
            <w:r w:rsidRPr="000925F0">
              <w:rPr>
                <w:rFonts w:eastAsia="Times New Roman"/>
                <w:color w:val="000000"/>
                <w:sz w:val="16"/>
                <w:szCs w:val="16"/>
                <w:lang w:eastAsia="nl-NL"/>
              </w:rPr>
              <w:t>ichotomous</w:t>
            </w:r>
          </w:p>
          <w:p w14:paraId="068F97EC"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Pr>
                <w:rFonts w:eastAsia="Times New Roman"/>
                <w:color w:val="000000"/>
                <w:sz w:val="16"/>
                <w:szCs w:val="16"/>
                <w:lang w:eastAsia="nl-NL"/>
              </w:rPr>
              <w:t>O</w:t>
            </w:r>
            <w:r w:rsidRPr="000925F0">
              <w:rPr>
                <w:rFonts w:eastAsia="Times New Roman"/>
                <w:color w:val="000000"/>
                <w:sz w:val="16"/>
                <w:szCs w:val="16"/>
                <w:lang w:eastAsia="nl-NL"/>
              </w:rPr>
              <w:t>pen</w:t>
            </w:r>
            <w:r>
              <w:rPr>
                <w:rFonts w:eastAsia="Times New Roman"/>
                <w:color w:val="000000"/>
                <w:sz w:val="16"/>
                <w:szCs w:val="16"/>
                <w:lang w:eastAsia="nl-NL"/>
              </w:rPr>
              <w:t>-</w:t>
            </w:r>
            <w:r w:rsidRPr="000925F0">
              <w:rPr>
                <w:rFonts w:eastAsia="Times New Roman"/>
                <w:color w:val="000000"/>
                <w:sz w:val="16"/>
                <w:szCs w:val="16"/>
                <w:lang w:eastAsia="nl-NL"/>
              </w:rPr>
              <w:t>ended</w:t>
            </w:r>
          </w:p>
        </w:tc>
        <w:tc>
          <w:tcPr>
            <w:tcW w:w="994" w:type="dxa"/>
            <w:gridSpan w:val="2"/>
            <w:vAlign w:val="center"/>
          </w:tcPr>
          <w:p w14:paraId="4DC3EB4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F</w:t>
            </w:r>
            <w:r w:rsidRPr="000925F0">
              <w:rPr>
                <w:rFonts w:eastAsia="Times New Roman"/>
                <w:color w:val="000000"/>
                <w:sz w:val="16"/>
                <w:szCs w:val="16"/>
                <w:lang w:eastAsia="nl-NL"/>
              </w:rPr>
              <w:t>requency</w:t>
            </w:r>
          </w:p>
          <w:p w14:paraId="702726D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2909EA96"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nterference</w:t>
            </w:r>
          </w:p>
        </w:tc>
        <w:tc>
          <w:tcPr>
            <w:tcW w:w="1728" w:type="dxa"/>
            <w:gridSpan w:val="2"/>
            <w:tcBorders>
              <w:right w:val="single" w:sz="4" w:space="0" w:color="auto"/>
            </w:tcBorders>
            <w:vAlign w:val="center"/>
          </w:tcPr>
          <w:p w14:paraId="7C79464B"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5F11EF6A" w14:textId="3F8F580C" w:rsidR="00382295" w:rsidRPr="00D37B08" w:rsidRDefault="00382295"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(0-4)</w:t>
            </w:r>
          </w:p>
          <w:p w14:paraId="538AA83A"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tc>
      </w:tr>
      <w:tr w:rsidR="00F31FF3" w:rsidRPr="00AB19B4" w14:paraId="63252F38" w14:textId="77777777" w:rsidTr="65B10CA8">
        <w:trPr>
          <w:trHeight w:val="1727"/>
          <w:jc w:val="center"/>
        </w:trPr>
        <w:tc>
          <w:tcPr>
            <w:tcW w:w="2531" w:type="dxa"/>
            <w:tcBorders>
              <w:left w:val="single" w:sz="4" w:space="0" w:color="auto"/>
              <w:right w:val="single" w:sz="12" w:space="0" w:color="auto"/>
            </w:tcBorders>
            <w:shd w:val="clear" w:color="auto" w:fill="FFFFFF" w:themeFill="background1"/>
            <w:vAlign w:val="center"/>
          </w:tcPr>
          <w:p w14:paraId="724247DE"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Cancer Rehabilitation Evaluation System - Short Form</w:t>
            </w:r>
          </w:p>
          <w:p w14:paraId="73CBF420" w14:textId="77777777" w:rsidR="00F31FF3" w:rsidRPr="00FC1450" w:rsidRDefault="00F31FF3" w:rsidP="00B02C3B">
            <w:pPr>
              <w:shd w:val="clear" w:color="auto" w:fill="FFFFFF" w:themeFill="background1"/>
              <w:spacing w:after="0"/>
              <w:jc w:val="left"/>
              <w:rPr>
                <w:rFonts w:eastAsia="Times New Roman"/>
                <w:b/>
                <w:sz w:val="16"/>
                <w:szCs w:val="16"/>
                <w:lang w:eastAsia="nl-NL"/>
              </w:rPr>
            </w:pPr>
            <w:r w:rsidRPr="000925F0">
              <w:rPr>
                <w:rFonts w:eastAsia="Times New Roman"/>
                <w:b/>
                <w:color w:val="000000"/>
                <w:sz w:val="16"/>
                <w:szCs w:val="16"/>
                <w:lang w:eastAsia="nl-NL"/>
              </w:rPr>
              <w:t>(CARES-SF)</w:t>
            </w:r>
          </w:p>
        </w:tc>
        <w:tc>
          <w:tcPr>
            <w:tcW w:w="1946" w:type="dxa"/>
            <w:tcBorders>
              <w:left w:val="single" w:sz="12" w:space="0" w:color="auto"/>
            </w:tcBorders>
            <w:shd w:val="clear" w:color="auto" w:fill="auto"/>
            <w:vAlign w:val="center"/>
          </w:tcPr>
          <w:p w14:paraId="72615FCA" w14:textId="22EC63FE" w:rsidR="00F31FF3" w:rsidRPr="00FC1450" w:rsidRDefault="00F31FF3" w:rsidP="00B02C3B">
            <w:pPr>
              <w:shd w:val="clear" w:color="auto" w:fill="FFFFFF" w:themeFill="background1"/>
              <w:spacing w:after="0"/>
              <w:jc w:val="center"/>
              <w:rPr>
                <w:rFonts w:eastAsia="Times New Roman"/>
                <w:sz w:val="16"/>
                <w:szCs w:val="16"/>
                <w:lang w:eastAsia="nl-NL"/>
              </w:rPr>
            </w:pPr>
            <w:r w:rsidRPr="000925F0">
              <w:rPr>
                <w:rFonts w:eastAsia="Times New Roman"/>
                <w:color w:val="000000"/>
                <w:sz w:val="16"/>
                <w:szCs w:val="16"/>
                <w:lang w:eastAsia="nl-NL"/>
              </w:rPr>
              <w:t xml:space="preserve">Schag et al., 1991 </w:t>
            </w:r>
            <w:sdt>
              <w:sdtPr>
                <w:rPr>
                  <w:rFonts w:eastAsia="Times New Roman"/>
                  <w:color w:val="000000"/>
                  <w:sz w:val="16"/>
                  <w:szCs w:val="16"/>
                  <w:lang w:eastAsia="nl-NL"/>
                </w:rPr>
                <w:tag w:val="MENDELEY_CITATION_v3_eyJjaXRhdGlvbklEIjoiTUVOREVMRVlfQ0lUQVRJT05fMTc4YmJkYmYtOGVjYy00NGEwLTk0MGUtMGE4ZmRlMTMwNzBjIiwicHJvcGVydGllcyI6eyJub3RlSW5kZXgiOjB9LCJpc0VkaXRlZCI6ZmFsc2UsIm1hbnVhbE92ZXJyaWRlIjp7ImlzTWFudWFsbHlPdmVycmlkZGVuIjpmYWxzZSwiY2l0ZXByb2NUZXh0IjoiKDQpIiwibWFudWFsT3ZlcnJpZGVUZXh0IjoiIn0sImNpdGF0aW9uSXRlbXMiOlt7ImlkIjoiNmYxODA2NGYtY2NiZi0zNmViLTg4Y2QtZjlhNzcyZDEzMmJhIiwiaXRlbURhdGEiOnsidHlwZSI6ImFydGljbGUtam91cm5hbCIsImlkIjoiNmYxODA2NGYtY2NiZi0zNmViLTg4Y2QtZjlhNzcyZDEzMmJhIiwidGl0bGUiOiJDQW5jZXIgcmVoYWJpbGl0YXRpb24gZXZhbHVhdGlvbiBzeXN0ZW3igJNzaG9ydCBmb3JtIChDQVJFU+KAkFNGKS4gQSBjYW5jZXIgc3BlY2lmaWMgcmVoYWJpbGl0YXRpb24gYW5kIHF1YWxpdHkgb2YgbGlmZSBpbnN0cnVtZW50IiwiZ3JvdXBJZCI6IjE4OWEzMmYwLThmM2EtM2Q1My1hODRiLTg2OTExMzVmNzVmZiIsImF1dGhvciI6W3siZmFtaWx5IjoiU2NoYWciLCJnaXZlbiI6IkMgQW5uZSBDb3NjYXJlbGxpIiwicGFyc2UtbmFtZXMiOmZhbHNlLCJkcm9wcGluZy1wYXJ0aWNsZSI6IiIsIm5vbi1kcm9wcGluZy1wYXJ0aWNsZSI6IiJ9LHsiZmFtaWx5IjoiR2FueiIsImdpdmVuIjoiUGF0cmljaWEgQSIsInBhcnNlLW5hbWVzIjpmYWxzZSwiZHJvcHBpbmctcGFydGljbGUiOiIiLCJub24tZHJvcHBpbmctcGFydGljbGUiOiIifSx7ImZhbWlseSI6IkhlaW5yaWNoIiwiZ2l2ZW4iOiJSaWNoYXJkIEwiLCJwYXJzZS1uYW1lcyI6ZmFsc2UsImRyb3BwaW5nLXBhcnRpY2xlIjoiIiwibm9uLWRyb3BwaW5nLXBhcnRpY2xlIjoiIn1dLCJjb250YWluZXItdGl0bGUiOiJDYW5jZXIiLCJET0kiOiIxMC4xMDAyLzEwOTctMDE0MigxOTkxMDkxNSk2ODo2PDE0MDY6OkFJRC1DTkNSMjgyMDY4MDYzOD4zLjAuQ087Mi0yIiwiSVNTTiI6IjEwOTcwMTQyIiwiUE1JRCI6IjE4NzM3OTMiLCJpc3N1ZWQiOnsiZGF0ZS1wYXJ0cyI6W1sxOTkxXV19LCJwYWdlIjoiMTQwNi0xNDEzIiwiYWJzdHJhY3QiOiJUaGUgQ0FuY2VyIFJlaGFiaWxpdGF0aW9uIEV2YWx1YXRpb24gU3lzdGVtIChDQVJFUykgKENBUkVTIENvbnN1bHRhbnRzLCBTYW50YSBNb25pY2EsIENBKSBhIHJlaGFiaWxpdGF0aW9uIGFuZCBxdWFsaXR5IG9mIGxpZmUgaW5zdHJ1bWVudCB3aXRoIHdlbGzigJBkb2N1bWVudGVkIHJlbGlhYmlsaXR5IGFuZCB2YWxpZGl0eSwgaGFzIGJlZW4gc2hvcnRlbmVkLiBUaGlzIHJlcG9ydCBkZXNjcmliZXMgdGhlIGRldmVsb3BtZW50IGFuZCBwc3ljaG9tZXRyaWMgcHJvcGVydGllcyBvZiB0aGUgbmV3IGluc3RydW1lbnQsIHRoZSBDQW5jZXIgUmVoYWJpbGl0YXRpb24gRXZhbHVhdGlvbiBTeXN0ZW3igJRTaG9ydCBGb3JtIChDQVJFU+KAkFNGKS4gVGhlIGRhdGEgZnJvbSBmb3VyIGV4aXN0aW5nIHNhbXBsZXMgb2YgY2FuY2VyIHBhdGllbnRzIGRlbW9uc3RyYXRlIHRoYXQgdGhlIENBUkVT4oCQU0YgaXMgaGlnaGx5IHJlbGF0ZWQgdG8gdGhlIENBUkVTIChyID0gMC45OCksIGhhcyBleGNlbGxlbnQgdGVzdOKAkHJldGVzdCByZWxpYWJpbGl0eSAoODYlIGFncmVlbWVudCksIGNvbmN1cnJlbnQgdmFsaWRpdHkgd2l0aCByZWxhdGVkIG1lYXN1cmVzLCBhbmQgYWNjZXB0YWJsZSBpbnRlcm5hbCBjb25zaXN0ZW5jeSBvZiBzdW1tYXJ5IHNjYWxlcyAoYWxwaGEgPSAwLjg1IHRvIDAuNjEpLiBJbiBhIG5ldyBzYW1wbGUgb2YgYnJlYXN0IGNhbmNlciBwYXRpZW50cyBldmFsdWF0ZWQgYXQgdGhyZWUgcG9pbnRzIGluIHRpbWUgKDEgbW9udGgsIDcgbW9udGhzLCBhbmQgMTMgbW9udGhzIGFmdGVyIGRpYWdub3NpcykgdGhlIGluc3RydW1lbnQgYXBwZWFycyB0byBiZSBzZW5zaXRpdmUgdG8gY2hhbmdlIGFuZCBpcyBoaWdobHkgcmVsYXRlZCB0byB0aGUgRnVuY3Rpb25hbCBMaXZpbmcgSW5kZXjigJRDYW5jZXIgKEZMSUMpLCBhbiBleGlzdGluZyBxdWFsaXR5IG9mIGxpZmUgaW5zdHJ1bWVudC4gVGhlIGF1dGhvcnMgY29uY2x1ZGUgdGhhdCB0aGUgQ0FSRVPigJBTRiBoYXMgZXhjZWxsZW50IHBvdGVudGlhbCBhcyBhIHF1YWxpdHkgb2YgbGlmZSBpbnN0cnVtZW50IGZvciB1c2UgaW4gY2xpbmljYWwgdHJpYWxzLiBDb3B5cmlnaHQgwqkgMTk5MSBBbWVyaWNhbiBDYW5jZXIgU29jaWV0eSIsImlzc3VlIjoiNiIsInZvbHVtZSI6IjY4IiwiY29udGFpbmVyLXRpdGxlLXNob3J0IjoiQ2FuY2VyIn0sImlzVGVtcG9yYXJ5IjpmYWxzZX1dfQ=="/>
                <w:id w:val="-282962923"/>
                <w:placeholder>
                  <w:docPart w:val="1575B8C49FAC48CCB559B2CD2C4DB694"/>
                </w:placeholder>
              </w:sdtPr>
              <w:sdtEndPr/>
              <w:sdtContent>
                <w:r w:rsidR="00865520" w:rsidRPr="00865520">
                  <w:rPr>
                    <w:rFonts w:eastAsia="Times New Roman"/>
                    <w:color w:val="000000"/>
                    <w:sz w:val="16"/>
                    <w:szCs w:val="16"/>
                    <w:lang w:eastAsia="nl-NL"/>
                  </w:rPr>
                  <w:t>(4)</w:t>
                </w:r>
              </w:sdtContent>
            </w:sdt>
          </w:p>
        </w:tc>
        <w:tc>
          <w:tcPr>
            <w:tcW w:w="1091" w:type="dxa"/>
            <w:shd w:val="clear" w:color="auto" w:fill="auto"/>
            <w:vAlign w:val="center"/>
          </w:tcPr>
          <w:p w14:paraId="1CA4C571"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783739AB"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79AC491B"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color w:val="000000" w:themeColor="text1"/>
                <w:sz w:val="16"/>
                <w:szCs w:val="16"/>
              </w:rPr>
              <w:t xml:space="preserve">Marital </w:t>
            </w:r>
            <w:r w:rsidRPr="00F11533">
              <w:rPr>
                <w:rFonts w:eastAsia="Times New Roman"/>
                <w:color w:val="000000" w:themeColor="text1"/>
                <w:sz w:val="16"/>
                <w:szCs w:val="16"/>
                <w:lang w:eastAsia="nl-NL"/>
              </w:rPr>
              <w:t>subscale</w:t>
            </w:r>
          </w:p>
          <w:p w14:paraId="617D97E7"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color w:val="000000" w:themeColor="text1"/>
                <w:sz w:val="16"/>
                <w:szCs w:val="16"/>
              </w:rPr>
              <w:t>Medical interaction</w:t>
            </w:r>
          </w:p>
          <w:p w14:paraId="2A3965F1"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color w:val="000000" w:themeColor="text1"/>
                <w:sz w:val="16"/>
                <w:szCs w:val="16"/>
              </w:rPr>
              <w:t>Miscellaneous subscales</w:t>
            </w:r>
          </w:p>
          <w:p w14:paraId="77088D0A" w14:textId="77777777" w:rsidR="00F31FF3" w:rsidRPr="00F11533" w:rsidRDefault="00F31FF3" w:rsidP="00B02C3B">
            <w:pPr>
              <w:shd w:val="clear" w:color="auto" w:fill="FFFFFF" w:themeFill="background1"/>
              <w:spacing w:after="0"/>
              <w:jc w:val="center"/>
              <w:rPr>
                <w:color w:val="000000" w:themeColor="text1"/>
                <w:sz w:val="16"/>
                <w:szCs w:val="16"/>
              </w:rPr>
            </w:pPr>
            <w:r w:rsidRPr="00F11533">
              <w:rPr>
                <w:color w:val="000000" w:themeColor="text1"/>
                <w:sz w:val="16"/>
                <w:szCs w:val="16"/>
              </w:rPr>
              <w:t xml:space="preserve">Physical </w:t>
            </w:r>
            <w:r w:rsidRPr="00F11533">
              <w:rPr>
                <w:rFonts w:eastAsia="Times New Roman"/>
                <w:color w:val="000000" w:themeColor="text1"/>
                <w:sz w:val="16"/>
                <w:szCs w:val="16"/>
                <w:lang w:eastAsia="nl-NL"/>
              </w:rPr>
              <w:t>subscale</w:t>
            </w:r>
          </w:p>
          <w:p w14:paraId="1E17A535" w14:textId="77777777" w:rsidR="00F31FF3" w:rsidRPr="00F11533" w:rsidRDefault="00F31FF3" w:rsidP="00B02C3B">
            <w:pPr>
              <w:shd w:val="clear" w:color="auto" w:fill="FFFFFF" w:themeFill="background1"/>
              <w:spacing w:after="0"/>
              <w:jc w:val="center"/>
              <w:rPr>
                <w:b/>
                <w:bCs/>
                <w:color w:val="000000" w:themeColor="text1"/>
                <w:sz w:val="16"/>
                <w:szCs w:val="16"/>
              </w:rPr>
            </w:pPr>
            <w:r w:rsidRPr="00F11533">
              <w:rPr>
                <w:color w:val="000000" w:themeColor="text1"/>
                <w:sz w:val="16"/>
                <w:szCs w:val="16"/>
              </w:rPr>
              <w:t xml:space="preserve">Psychosocial </w:t>
            </w:r>
            <w:r w:rsidRPr="00F11533">
              <w:rPr>
                <w:rFonts w:eastAsia="Times New Roman"/>
                <w:color w:val="000000" w:themeColor="text1"/>
                <w:sz w:val="16"/>
                <w:szCs w:val="16"/>
                <w:lang w:eastAsia="nl-NL"/>
              </w:rPr>
              <w:t>subscale</w:t>
            </w:r>
          </w:p>
          <w:p w14:paraId="0C299D60" w14:textId="77777777" w:rsidR="00F31FF3" w:rsidRPr="00FC1450" w:rsidRDefault="00F31FF3" w:rsidP="00B02C3B">
            <w:pPr>
              <w:shd w:val="clear" w:color="auto" w:fill="FFFFFF" w:themeFill="background1"/>
              <w:spacing w:after="0"/>
              <w:jc w:val="center"/>
              <w:rPr>
                <w:sz w:val="16"/>
                <w:szCs w:val="16"/>
              </w:rPr>
            </w:pPr>
            <w:r w:rsidRPr="00F11533">
              <w:rPr>
                <w:color w:val="000000" w:themeColor="text1"/>
                <w:sz w:val="16"/>
                <w:szCs w:val="16"/>
              </w:rPr>
              <w:t xml:space="preserve">Sexual </w:t>
            </w:r>
            <w:r w:rsidRPr="00F11533">
              <w:rPr>
                <w:rFonts w:eastAsia="Times New Roman"/>
                <w:color w:val="000000" w:themeColor="text1"/>
                <w:sz w:val="16"/>
                <w:szCs w:val="16"/>
                <w:lang w:eastAsia="nl-NL"/>
              </w:rPr>
              <w:t>subscale</w:t>
            </w:r>
          </w:p>
        </w:tc>
        <w:tc>
          <w:tcPr>
            <w:tcW w:w="609" w:type="dxa"/>
            <w:gridSpan w:val="2"/>
            <w:vAlign w:val="center"/>
          </w:tcPr>
          <w:p w14:paraId="33872B6A"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sidRPr="000925F0">
              <w:rPr>
                <w:color w:val="000000"/>
                <w:sz w:val="16"/>
                <w:szCs w:val="16"/>
              </w:rPr>
              <w:t>59</w:t>
            </w:r>
          </w:p>
        </w:tc>
        <w:tc>
          <w:tcPr>
            <w:tcW w:w="1499" w:type="dxa"/>
            <w:gridSpan w:val="2"/>
            <w:vAlign w:val="center"/>
          </w:tcPr>
          <w:p w14:paraId="63995C8B" w14:textId="77777777" w:rsidR="00F31FF3" w:rsidRPr="00FC1450" w:rsidRDefault="00F31FF3" w:rsidP="00B02C3B">
            <w:pPr>
              <w:shd w:val="clear" w:color="auto" w:fill="FFFFFF" w:themeFill="background1"/>
              <w:spacing w:after="0"/>
              <w:jc w:val="center"/>
              <w:rPr>
                <w:sz w:val="16"/>
                <w:szCs w:val="16"/>
              </w:rPr>
            </w:pPr>
            <w:r w:rsidRPr="000925F0">
              <w:rPr>
                <w:color w:val="000000"/>
                <w:sz w:val="16"/>
                <w:szCs w:val="16"/>
              </w:rPr>
              <w:t xml:space="preserve">The </w:t>
            </w:r>
            <w:r>
              <w:rPr>
                <w:color w:val="000000"/>
                <w:sz w:val="16"/>
                <w:szCs w:val="16"/>
              </w:rPr>
              <w:t>l</w:t>
            </w:r>
            <w:r w:rsidRPr="000925F0">
              <w:rPr>
                <w:color w:val="000000"/>
                <w:sz w:val="16"/>
                <w:szCs w:val="16"/>
              </w:rPr>
              <w:t xml:space="preserve">ast </w:t>
            </w:r>
            <w:r>
              <w:rPr>
                <w:color w:val="000000"/>
                <w:sz w:val="16"/>
                <w:szCs w:val="16"/>
              </w:rPr>
              <w:t>m</w:t>
            </w:r>
            <w:r w:rsidRPr="000925F0">
              <w:rPr>
                <w:color w:val="000000"/>
                <w:sz w:val="16"/>
                <w:szCs w:val="16"/>
              </w:rPr>
              <w:t>onth</w:t>
            </w:r>
          </w:p>
        </w:tc>
        <w:tc>
          <w:tcPr>
            <w:tcW w:w="1459" w:type="dxa"/>
            <w:gridSpan w:val="2"/>
            <w:vAlign w:val="center"/>
          </w:tcPr>
          <w:p w14:paraId="0D8034F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p w14:paraId="0A7B990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D</w:t>
            </w:r>
            <w:r w:rsidRPr="000925F0">
              <w:rPr>
                <w:rFonts w:eastAsia="Times New Roman"/>
                <w:color w:val="000000"/>
                <w:sz w:val="16"/>
                <w:szCs w:val="16"/>
                <w:lang w:eastAsia="nl-NL"/>
              </w:rPr>
              <w:t>ichotomous</w:t>
            </w:r>
          </w:p>
          <w:p w14:paraId="42A98F95"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Pr>
                <w:rFonts w:eastAsia="Times New Roman"/>
                <w:color w:val="000000"/>
                <w:sz w:val="16"/>
                <w:szCs w:val="16"/>
                <w:lang w:eastAsia="nl-NL"/>
              </w:rPr>
              <w:t>O</w:t>
            </w:r>
            <w:r w:rsidRPr="000925F0">
              <w:rPr>
                <w:rFonts w:eastAsia="Times New Roman"/>
                <w:color w:val="000000"/>
                <w:sz w:val="16"/>
                <w:szCs w:val="16"/>
                <w:lang w:eastAsia="nl-NL"/>
              </w:rPr>
              <w:t>pen</w:t>
            </w:r>
            <w:r>
              <w:rPr>
                <w:rFonts w:eastAsia="Times New Roman"/>
                <w:color w:val="000000"/>
                <w:sz w:val="16"/>
                <w:szCs w:val="16"/>
                <w:lang w:eastAsia="nl-NL"/>
              </w:rPr>
              <w:t>-</w:t>
            </w:r>
            <w:r w:rsidRPr="000925F0">
              <w:rPr>
                <w:rFonts w:eastAsia="Times New Roman"/>
                <w:color w:val="000000"/>
                <w:sz w:val="16"/>
                <w:szCs w:val="16"/>
                <w:lang w:eastAsia="nl-NL"/>
              </w:rPr>
              <w:t>ended</w:t>
            </w:r>
          </w:p>
        </w:tc>
        <w:tc>
          <w:tcPr>
            <w:tcW w:w="994" w:type="dxa"/>
            <w:gridSpan w:val="2"/>
            <w:vAlign w:val="center"/>
          </w:tcPr>
          <w:p w14:paraId="7DF6274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674D10E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128E4690"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7735B137"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2ACD8971" w14:textId="0DA8BFE1" w:rsidR="00382295" w:rsidRPr="00D37B08" w:rsidRDefault="00382295" w:rsidP="00382295">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(0-4)</w:t>
            </w:r>
          </w:p>
          <w:p w14:paraId="61DC7FF1"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tc>
      </w:tr>
      <w:tr w:rsidR="00F31FF3" w:rsidRPr="00AB19B4" w14:paraId="632834B6" w14:textId="77777777" w:rsidTr="65B10CA8">
        <w:trPr>
          <w:trHeight w:val="1727"/>
          <w:jc w:val="center"/>
        </w:trPr>
        <w:tc>
          <w:tcPr>
            <w:tcW w:w="2531" w:type="dxa"/>
            <w:tcBorders>
              <w:left w:val="single" w:sz="4" w:space="0" w:color="auto"/>
              <w:right w:val="single" w:sz="12" w:space="0" w:color="auto"/>
            </w:tcBorders>
            <w:shd w:val="clear" w:color="auto" w:fill="FFFFFF" w:themeFill="background1"/>
            <w:vAlign w:val="center"/>
          </w:tcPr>
          <w:p w14:paraId="24915C0D" w14:textId="77777777" w:rsidR="00F31FF3" w:rsidRPr="00FC1450" w:rsidRDefault="00F31FF3" w:rsidP="00B02C3B">
            <w:pPr>
              <w:shd w:val="clear" w:color="auto" w:fill="FFFFFF" w:themeFill="background1"/>
              <w:spacing w:after="0"/>
              <w:jc w:val="left"/>
              <w:rPr>
                <w:rFonts w:eastAsia="Times New Roman"/>
                <w:b/>
                <w:sz w:val="16"/>
                <w:szCs w:val="16"/>
                <w:lang w:eastAsia="nl-NL"/>
              </w:rPr>
            </w:pPr>
            <w:bookmarkStart w:id="3" w:name="_Hlk207284061"/>
            <w:r w:rsidRPr="00FC1450">
              <w:rPr>
                <w:rFonts w:eastAsia="Times New Roman"/>
                <w:b/>
                <w:sz w:val="16"/>
                <w:szCs w:val="16"/>
                <w:lang w:eastAsia="nl-NL"/>
              </w:rPr>
              <w:t>Cancer Survivors' Unmet Needs Measure</w:t>
            </w:r>
            <w:bookmarkEnd w:id="3"/>
          </w:p>
          <w:p w14:paraId="778516FE" w14:textId="77777777" w:rsidR="00F31FF3" w:rsidRPr="00846A83" w:rsidRDefault="00F31FF3" w:rsidP="00B02C3B">
            <w:pPr>
              <w:shd w:val="clear" w:color="auto" w:fill="FFFFFF" w:themeFill="background1"/>
              <w:spacing w:after="0"/>
              <w:jc w:val="left"/>
              <w:rPr>
                <w:rFonts w:eastAsia="Times New Roman"/>
                <w:b/>
                <w:bCs/>
                <w:color w:val="000000"/>
                <w:sz w:val="16"/>
                <w:szCs w:val="16"/>
                <w:lang w:val="fr-FR" w:eastAsia="nl-NL"/>
              </w:rPr>
            </w:pPr>
            <w:r w:rsidRPr="00FC1450">
              <w:rPr>
                <w:rFonts w:eastAsia="Times New Roman"/>
                <w:b/>
                <w:sz w:val="16"/>
                <w:szCs w:val="16"/>
                <w:lang w:eastAsia="nl-NL"/>
              </w:rPr>
              <w:t>(</w:t>
            </w:r>
            <w:proofErr w:type="spellStart"/>
            <w:r w:rsidRPr="00FC1450">
              <w:rPr>
                <w:rFonts w:eastAsia="Times New Roman"/>
                <w:b/>
                <w:sz w:val="16"/>
                <w:szCs w:val="16"/>
                <w:lang w:eastAsia="nl-NL"/>
              </w:rPr>
              <w:t>CaSUN</w:t>
            </w:r>
            <w:proofErr w:type="spellEnd"/>
            <w:r w:rsidRPr="00FC1450">
              <w:rPr>
                <w:rFonts w:eastAsia="Times New Roman"/>
                <w:b/>
                <w:sz w:val="16"/>
                <w:szCs w:val="16"/>
                <w:lang w:eastAsia="nl-NL"/>
              </w:rPr>
              <w:t>)</w:t>
            </w:r>
          </w:p>
        </w:tc>
        <w:tc>
          <w:tcPr>
            <w:tcW w:w="1946" w:type="dxa"/>
            <w:tcBorders>
              <w:left w:val="single" w:sz="12" w:space="0" w:color="auto"/>
            </w:tcBorders>
            <w:shd w:val="clear" w:color="auto" w:fill="auto"/>
            <w:vAlign w:val="center"/>
          </w:tcPr>
          <w:p w14:paraId="47CFF7EC" w14:textId="11B70C98" w:rsidR="00F31FF3" w:rsidRPr="000925F0" w:rsidRDefault="00F31FF3" w:rsidP="00B02C3B">
            <w:pPr>
              <w:shd w:val="clear" w:color="auto" w:fill="FFFFFF" w:themeFill="background1"/>
              <w:spacing w:after="0"/>
              <w:jc w:val="center"/>
              <w:rPr>
                <w:rFonts w:eastAsia="Times New Roman"/>
                <w:color w:val="000000"/>
                <w:sz w:val="16"/>
                <w:szCs w:val="16"/>
                <w:lang w:eastAsia="nl-NL"/>
              </w:rPr>
            </w:pPr>
            <w:proofErr w:type="spellStart"/>
            <w:r w:rsidRPr="00FC1450">
              <w:rPr>
                <w:rFonts w:eastAsia="Times New Roman"/>
                <w:sz w:val="16"/>
                <w:szCs w:val="16"/>
                <w:lang w:eastAsia="nl-NL"/>
              </w:rPr>
              <w:t>Hodginkson</w:t>
            </w:r>
            <w:proofErr w:type="spellEnd"/>
            <w:r w:rsidRPr="00FC1450">
              <w:rPr>
                <w:rFonts w:eastAsia="Times New Roman"/>
                <w:sz w:val="16"/>
                <w:szCs w:val="16"/>
                <w:lang w:eastAsia="nl-NL"/>
              </w:rPr>
              <w:t xml:space="preserve"> et al., 2007 </w:t>
            </w:r>
            <w:sdt>
              <w:sdtPr>
                <w:rPr>
                  <w:rFonts w:eastAsia="Times New Roman"/>
                  <w:color w:val="000000"/>
                  <w:sz w:val="16"/>
                  <w:szCs w:val="16"/>
                  <w:lang w:eastAsia="nl-NL"/>
                </w:rPr>
                <w:tag w:val="MENDELEY_CITATION_v3_eyJjaXRhdGlvbklEIjoiTUVOREVMRVlfQ0lUQVRJT05fM2IxZjEwZDctNWFmMC00Y2MwLTg2MTctODJmMzJmMWUzY2VhIiwicHJvcGVydGllcyI6eyJub3RlSW5kZXgiOjB9LCJpc0VkaXRlZCI6ZmFsc2UsIm1hbnVhbE92ZXJyaWRlIjp7ImlzTWFudWFsbHlPdmVycmlkZGVuIjpmYWxzZSwiY2l0ZXByb2NUZXh0IjoiKDUpIiwibWFudWFsT3ZlcnJpZGVUZXh0IjoiIn0sImNpdGF0aW9uSXRlbXMiOlt7ImlkIjoiOGIwMDEyZjktN2QyYS0zM2NiLWFiNDctZDg1NzU5Mzg0YTc4IiwiaXRlbURhdGEiOnsidHlwZSI6ImFydGljbGUtam91cm5hbCIsImlkIjoiOGIwMDEyZjktN2QyYS0zM2NiLWFiNDctZDg1NzU5Mzg0YTc4IiwidGl0bGUiOiJUaGUgZGV2ZWxvcG1lbnQgYW5kIGV2YWx1YXRpb24gb2YgYSBtZWFzdXJlIHRvIGFzc2VzcyBjYW5jZXIgc3Vydml2b3JzJyB1bm1ldCBzdXBwb3J0aXZlIGNhcmUgbmVlZHM6IFRoZUNhU1VOIChDYW5jZXIgU3Vydml2b3JzJyBVbm1ldCBOZWVkcyBtZWFzdXJlKSIsImdyb3VwSWQiOiIxODlhMzJmMC04ZjNhLTNkNTMtYTg0Yi04NjkxMTM1Zjc1ZmYiLCJhdXRob3IiOlt7ImZhbWlseSI6IkhvZGdraW5zb24iLCJnaXZlbiI6IksiLCJwYXJzZS1uYW1lcyI6ZmFsc2UsImRyb3BwaW5nLXBhcnRpY2xlIjoiIiwibm9uLWRyb3BwaW5nLXBhcnRpY2xlIjoiIn0seyJmYW1pbHkiOiJCdXRvdyIsImdpdmVuIjoiUCIsInBhcnNlLW5hbWVzIjpmYWxzZSwiZHJvcHBpbmctcGFydGljbGUiOiIiLCJub24tZHJvcHBpbmctcGFydGljbGUiOiIifSx7ImZhbWlseSI6Ikh1bnQiLCJnaXZlbiI6IkcgRSIsInBhcnNlLW5hbWVzIjpmYWxzZSwiZHJvcHBpbmctcGFydGljbGUiOiIiLCJub24tZHJvcHBpbmctcGFydGljbGUiOiIifSx7ImZhbWlseSI6IlBlbmRsZWJ1cnkiLCJnaXZlbiI6IlMiLCJwYXJzZS1uYW1lcyI6ZmFsc2UsImRyb3BwaW5nLXBhcnRpY2xlIjoiIiwibm9uLWRyb3BwaW5nLXBhcnRpY2xlIjoiIn0seyJmYW1pbHkiOiJIb2JicyIsImdpdmVuIjoiSyBNIiwicGFyc2UtbmFtZXMiOmZhbHNlLCJkcm9wcGluZy1wYXJ0aWNsZSI6IiIsIm5vbi1kcm9wcGluZy1wYXJ0aWNsZSI6IiJ9LHsiZmFtaWx5IjoiTG8iLCJnaXZlbiI6IlMgSyIsInBhcnNlLW5hbWVzIjpmYWxzZSwiZHJvcHBpbmctcGFydGljbGUiOiIiLCJub24tZHJvcHBpbmctcGFydGljbGUiOiIifSx7ImZhbWlseSI6IldhaW4iLCJnaXZlbiI6IkciLCJwYXJzZS1uYW1lcyI6ZmFsc2UsImRyb3BwaW5nLXBhcnRpY2xlIjoiIiwibm9uLWRyb3BwaW5nLXBhcnRpY2xlIjoiIn1dLCJjb250YWluZXItdGl0bGUiOiJQc3ljaG8tT25jb2xvZ3kiLCJET0kiOiIxMC4xMDAyL3Bvbi4xMTM3IiwiSVNTTiI6IjEwNTc5MjQ5IiwiUE1JRCI6IjE3MTc3MjY4IiwiaXNzdWVkIjp7ImRhdGUtcGFydHMiOltbMjAwN11dfSwicGFnZSI6Ijc5Ni04MDQiLCJhYnN0cmFjdCI6IkJhY2tncm91bmQ6IE1hbnkgY2FuY2VyIHN1cnZpdm9ycyBleHBlcmllbmNlIG9uZ29pbmcgbW9yYmlkaXR5IG92ZXIgdGhlIHN1cnZpdm9yc2hpcCBjb250aW51dW0gYW5kIHRoZWlyIHN1cHBvcnRpdmUgY2FyZSBuZWVkcyBoYXZlIHlldCB0byBiZSBjb21wcmVoZW5zaXZlbHkgYXNzZXNzZWQuIE1ldGhvZHM6IFRoaXMgc3R1ZHkgYWltZWQgdG8gZGV2ZWxvcCBhbmQgZW1waXJpY2FsbHkgZXZhbHVhdGUgYSBzZWxmLXJlcG9ydCBtZWFzdXJlIG9mIGNhbmNlciBzdXJ2aXZvcnMnIHN1cHBvcnRpdmUgY2FyZSBuZWVkcy4gSW4gUGhhc2UgSSwgcXVlc3Rpb25uYWlyZSBpdGVtcyB3ZXJlIGdlbmVyYXRlZCBiYXNlZCB1cG9uIHByZXZpb3VzIHF1YWxpdGF0aXZlIHJlc2VhcmNoIHRoYXQgaWRlbnRpZmllZCBib3RoIHVuaXF1ZSBhbmQgc2hhcmVkIG5lZWRzIGluIHN1cnZpdm9ycyBhbmQgdGhlaXIgcGFydG5lcnM7IGl0ZW1zIHdlcmUgY29uc3RydWN0ZWQgaW50byB0aGUgQ2FuY2VyIFN1cnZpdm9ycycgVW1uZXQgTmVlZHMgbWVhc3VyZSAoQ2FTVU4pLiBJbiBQaGFzZSAyLCB0aGUgQ2FTVU4gd2FzIGNvbXBsZXRlZCBieSAzNTMgY2FuY2VyIHN1cnZpdm9ycyB3aG8gaGFkIGJlZW4gZGlhZ25vc2VkIHdpdGggY2FuY2VyIGJldHdlZW4gMSBhbmQgMTUgeWVhcnMgZWFybGllciBhbmQgd2VyZSBjdXJyZW50bHkgZGlzZWFzZS1mcmVlLiBSZXN1bHRzOiBBZnRlciBtb2RpZmljYXRpb24sIHRoZSBDYVNVTiBpbmNsdWRlZCAzNSB1bm1ldCBuZWVkIGl0ZW1zLCA2IHBvc2l0aXZlIGNoYW5nZSBpdGVtcyBhbmQgYW4gb3Blbi1lbmRlZCBxdWVzdGlvbi4gR29vZCBhY2NlcHRhYmlsaXR5LCBpbnRlcm5hbCBjb25zaXN0ZW5jeSBhbmQgdmFsaWRpdHkgd2VyZSBkZW1vbnN0cmF0ZWQsIGFsdGhvdWdoIHRlc3QtcmV0ZXN0IHJlbGlhYmlsaXR5IHdhcyBsb3cuIE1heGltdW0gbGlrZWxpaG9vZCBmYWN0b3IgYW5hbHlzaXMgaWRlbnRpZmllZCBmaXZlIGRpc2NyZXRlIGZhY3RvcnM6IEV4aXN0ZW50aWFsIFN1cnZpdm9yc2hpcCwgQ29tcHJlaGVuc2l2ZSBDYXJlLCBJbmZvcm1hdGlvbiwgUXVhbGl0eSBvZiBMaWZlIGFuZCBSZWxhdGlvbnNoaXBzLiBDb25jbHVzaW9uczogUHJlbGltaW5hcnkgZGF0YSBpbmRpY2F0ZXMgdGhhdCB0aGUgQ2FTVU4gbWVldHMgdGhlIG1ham9yaXR5IG9mIHBzeWNob21ldHJpYyBjcml0ZXJpYSBmb3IgYXNzZXNzbWVudCBtZWFzdXJlcywgYWx0aG91Z2ggaXRzIGxvdyB0ZXN0LXJldGVzdCByZWxpYWJpbGl0eSBhd2FpdHMgZnVydGhlciBpbnZlc3RpZ2F0aW9uLiBUaGUgQ2FTVU4gd2lsbCBmYWNpbGl0YXRlIHRoZSBldmFsdWF0aW9uIG9mIHN1cHBvcnRpdmUgY2FyZSBzZXJ2aWNlcyBhbmQgZ2VuZXJhdGlvbiBvZiBzZXJ2aWNlIGRlbGl2ZXJ5IHJlY29tbWVuZGF0aW9ucyBmb3IgY2FuY2VyIHN1cnZpdm9ycy4gQ29weXJpZ2h0IMKpIDIwMDYgSm9obiBXaWxleSAmIFNvbnMsIEx0ZC4iLCJpc3N1ZSI6IjkiLCJ2b2x1bWUiOiIxNiIsImNvbnRhaW5lci10aXRsZS1zaG9ydCI6IlBzeWNob29uY29sb2d5In0sImlzVGVtcG9yYXJ5IjpmYWxzZX1dfQ=="/>
                <w:id w:val="-531650395"/>
                <w:placeholder>
                  <w:docPart w:val="28E88943CA2D48B38A085C489F725474"/>
                </w:placeholder>
              </w:sdtPr>
              <w:sdtEndPr/>
              <w:sdtContent>
                <w:r w:rsidR="00865520" w:rsidRPr="00865520">
                  <w:rPr>
                    <w:rFonts w:eastAsia="Times New Roman"/>
                    <w:color w:val="000000"/>
                    <w:sz w:val="16"/>
                    <w:szCs w:val="16"/>
                    <w:lang w:eastAsia="nl-NL"/>
                  </w:rPr>
                  <w:t>(5)</w:t>
                </w:r>
              </w:sdtContent>
            </w:sdt>
          </w:p>
        </w:tc>
        <w:tc>
          <w:tcPr>
            <w:tcW w:w="1091" w:type="dxa"/>
            <w:shd w:val="clear" w:color="auto" w:fill="auto"/>
            <w:vAlign w:val="center"/>
          </w:tcPr>
          <w:p w14:paraId="1066F71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FC1450">
              <w:rPr>
                <w:rFonts w:eastAsia="Times New Roman"/>
                <w:sz w:val="16"/>
                <w:szCs w:val="16"/>
                <w:lang w:eastAsia="nl-NL"/>
              </w:rPr>
              <w:t>English</w:t>
            </w:r>
          </w:p>
        </w:tc>
        <w:tc>
          <w:tcPr>
            <w:tcW w:w="1091" w:type="dxa"/>
            <w:gridSpan w:val="2"/>
            <w:vAlign w:val="center"/>
          </w:tcPr>
          <w:p w14:paraId="59213B50" w14:textId="77777777" w:rsidR="00F31FF3" w:rsidRPr="047B8A35" w:rsidRDefault="00F31FF3" w:rsidP="00B02C3B">
            <w:pPr>
              <w:shd w:val="clear" w:color="auto" w:fill="FFFFFF" w:themeFill="background1"/>
              <w:spacing w:after="0"/>
              <w:jc w:val="center"/>
              <w:rPr>
                <w:rFonts w:eastAsia="Times New Roman"/>
                <w:color w:val="000000" w:themeColor="text1"/>
                <w:sz w:val="16"/>
                <w:szCs w:val="16"/>
                <w:lang w:eastAsia="nl-NL"/>
              </w:rPr>
            </w:pPr>
            <w:r w:rsidRPr="00FC1450">
              <w:rPr>
                <w:rFonts w:eastAsia="Times New Roman"/>
                <w:sz w:val="16"/>
                <w:szCs w:val="16"/>
                <w:lang w:eastAsia="nl-NL"/>
              </w:rPr>
              <w:t>Survivors</w:t>
            </w:r>
          </w:p>
        </w:tc>
        <w:tc>
          <w:tcPr>
            <w:tcW w:w="2679" w:type="dxa"/>
            <w:shd w:val="clear" w:color="auto" w:fill="auto"/>
            <w:vAlign w:val="center"/>
          </w:tcPr>
          <w:p w14:paraId="6AED5ABB" w14:textId="77777777" w:rsidR="00F31FF3" w:rsidRPr="00FC1450" w:rsidRDefault="00F31FF3" w:rsidP="00B02C3B">
            <w:pPr>
              <w:shd w:val="clear" w:color="auto" w:fill="FFFFFF" w:themeFill="background1"/>
              <w:spacing w:after="0"/>
              <w:jc w:val="center"/>
              <w:rPr>
                <w:sz w:val="16"/>
                <w:szCs w:val="16"/>
              </w:rPr>
            </w:pPr>
            <w:r w:rsidRPr="00FC1450">
              <w:rPr>
                <w:sz w:val="16"/>
                <w:szCs w:val="16"/>
              </w:rPr>
              <w:t>Comprehensive cancer care</w:t>
            </w:r>
          </w:p>
          <w:p w14:paraId="2EBE9CA3" w14:textId="77777777" w:rsidR="00F31FF3" w:rsidRPr="00FC1450" w:rsidRDefault="00F31FF3" w:rsidP="00B02C3B">
            <w:pPr>
              <w:shd w:val="clear" w:color="auto" w:fill="FFFFFF" w:themeFill="background1"/>
              <w:spacing w:after="0"/>
              <w:jc w:val="center"/>
              <w:rPr>
                <w:sz w:val="16"/>
                <w:szCs w:val="16"/>
              </w:rPr>
            </w:pPr>
            <w:r w:rsidRPr="00FC1450">
              <w:rPr>
                <w:sz w:val="16"/>
                <w:szCs w:val="16"/>
              </w:rPr>
              <w:t>Existential survivorship</w:t>
            </w:r>
          </w:p>
          <w:p w14:paraId="618BF7D9" w14:textId="77777777" w:rsidR="00F31FF3" w:rsidRDefault="00F31FF3" w:rsidP="00B02C3B">
            <w:pPr>
              <w:shd w:val="clear" w:color="auto" w:fill="FFFFFF" w:themeFill="background1"/>
              <w:spacing w:after="0"/>
              <w:jc w:val="center"/>
              <w:rPr>
                <w:sz w:val="16"/>
                <w:szCs w:val="16"/>
              </w:rPr>
            </w:pPr>
            <w:r w:rsidRPr="00FC1450">
              <w:rPr>
                <w:sz w:val="16"/>
                <w:szCs w:val="16"/>
              </w:rPr>
              <w:t xml:space="preserve">Information </w:t>
            </w:r>
          </w:p>
          <w:p w14:paraId="51B0297B" w14:textId="77777777" w:rsidR="00F31FF3" w:rsidRPr="00FC1450" w:rsidRDefault="00F31FF3" w:rsidP="00B02C3B">
            <w:pPr>
              <w:shd w:val="clear" w:color="auto" w:fill="FFFFFF" w:themeFill="background1"/>
              <w:spacing w:after="0"/>
              <w:jc w:val="center"/>
              <w:rPr>
                <w:sz w:val="16"/>
                <w:szCs w:val="16"/>
              </w:rPr>
            </w:pPr>
            <w:r w:rsidRPr="00FC1450">
              <w:rPr>
                <w:sz w:val="16"/>
                <w:szCs w:val="16"/>
              </w:rPr>
              <w:t>Quality of life</w:t>
            </w:r>
          </w:p>
          <w:p w14:paraId="6E3431DE"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C1450">
              <w:rPr>
                <w:sz w:val="16"/>
                <w:szCs w:val="16"/>
              </w:rPr>
              <w:t>Relationships</w:t>
            </w:r>
          </w:p>
        </w:tc>
        <w:tc>
          <w:tcPr>
            <w:tcW w:w="609" w:type="dxa"/>
            <w:gridSpan w:val="2"/>
            <w:vAlign w:val="center"/>
          </w:tcPr>
          <w:p w14:paraId="6369F7D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FC1450">
              <w:rPr>
                <w:rFonts w:eastAsia="Times New Roman"/>
                <w:sz w:val="16"/>
                <w:szCs w:val="16"/>
                <w:lang w:eastAsia="nl-NL"/>
              </w:rPr>
              <w:t>46</w:t>
            </w:r>
          </w:p>
        </w:tc>
        <w:tc>
          <w:tcPr>
            <w:tcW w:w="1499" w:type="dxa"/>
            <w:gridSpan w:val="2"/>
            <w:vAlign w:val="center"/>
          </w:tcPr>
          <w:p w14:paraId="735636BE"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FC1450">
              <w:rPr>
                <w:sz w:val="16"/>
                <w:szCs w:val="16"/>
              </w:rPr>
              <w:t>The last month</w:t>
            </w:r>
          </w:p>
        </w:tc>
        <w:tc>
          <w:tcPr>
            <w:tcW w:w="1459" w:type="dxa"/>
            <w:gridSpan w:val="2"/>
            <w:vAlign w:val="center"/>
          </w:tcPr>
          <w:p w14:paraId="4D7EFAFA"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sidRPr="00FC1450">
              <w:rPr>
                <w:rFonts w:eastAsia="Times New Roman"/>
                <w:sz w:val="16"/>
                <w:szCs w:val="16"/>
                <w:lang w:eastAsia="nl-NL"/>
              </w:rPr>
              <w:t>3-point Likert scale</w:t>
            </w:r>
          </w:p>
          <w:p w14:paraId="1B6F2EA7" w14:textId="77777777" w:rsidR="00F31FF3" w:rsidRPr="00FC1450" w:rsidRDefault="00F31FF3" w:rsidP="00B02C3B">
            <w:pPr>
              <w:shd w:val="clear" w:color="auto" w:fill="FFFFFF" w:themeFill="background1"/>
              <w:spacing w:after="0"/>
              <w:jc w:val="center"/>
              <w:rPr>
                <w:rFonts w:eastAsia="Times New Roman"/>
                <w:sz w:val="16"/>
                <w:szCs w:val="16"/>
                <w:lang w:eastAsia="nl-NL"/>
              </w:rPr>
            </w:pPr>
            <w:r w:rsidRPr="00FC1450">
              <w:rPr>
                <w:rFonts w:eastAsia="Times New Roman"/>
                <w:sz w:val="16"/>
                <w:szCs w:val="16"/>
                <w:lang w:eastAsia="nl-NL"/>
              </w:rPr>
              <w:t>4-point Likert scale</w:t>
            </w:r>
          </w:p>
          <w:p w14:paraId="135D6A6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FC1450">
              <w:rPr>
                <w:rFonts w:eastAsia="Times New Roman"/>
                <w:sz w:val="16"/>
                <w:szCs w:val="16"/>
                <w:lang w:eastAsia="nl-NL"/>
              </w:rPr>
              <w:t>Dichotomous</w:t>
            </w:r>
          </w:p>
        </w:tc>
        <w:tc>
          <w:tcPr>
            <w:tcW w:w="994" w:type="dxa"/>
            <w:gridSpan w:val="2"/>
            <w:vAlign w:val="center"/>
          </w:tcPr>
          <w:p w14:paraId="01C6B71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FC1450">
              <w:rPr>
                <w:rFonts w:eastAsia="Times New Roman"/>
                <w:sz w:val="16"/>
                <w:szCs w:val="16"/>
                <w:lang w:eastAsia="nl-NL"/>
              </w:rPr>
              <w:t>Intensity</w:t>
            </w:r>
          </w:p>
        </w:tc>
        <w:tc>
          <w:tcPr>
            <w:tcW w:w="1728" w:type="dxa"/>
            <w:gridSpan w:val="2"/>
            <w:tcBorders>
              <w:right w:val="single" w:sz="4" w:space="0" w:color="auto"/>
            </w:tcBorders>
            <w:vAlign w:val="center"/>
          </w:tcPr>
          <w:p w14:paraId="3987D329" w14:textId="77777777" w:rsidR="00833828"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3F6A1158" w14:textId="11B07511"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(0-35)</w:t>
            </w:r>
          </w:p>
        </w:tc>
      </w:tr>
      <w:tr w:rsidR="00F31FF3" w:rsidRPr="00AB19B4" w14:paraId="063845C8" w14:textId="77777777" w:rsidTr="65B10CA8">
        <w:trPr>
          <w:trHeight w:val="1727"/>
          <w:jc w:val="center"/>
        </w:trPr>
        <w:tc>
          <w:tcPr>
            <w:tcW w:w="2531" w:type="dxa"/>
            <w:tcBorders>
              <w:left w:val="single" w:sz="4" w:space="0" w:color="auto"/>
              <w:right w:val="single" w:sz="12" w:space="0" w:color="auto"/>
            </w:tcBorders>
            <w:shd w:val="clear" w:color="auto" w:fill="FFFFFF" w:themeFill="background1"/>
            <w:vAlign w:val="center"/>
          </w:tcPr>
          <w:p w14:paraId="187B0F7F" w14:textId="77777777" w:rsidR="00F31FF3" w:rsidRPr="00846A83" w:rsidRDefault="00F31FF3" w:rsidP="00B02C3B">
            <w:pPr>
              <w:shd w:val="clear" w:color="auto" w:fill="FFFFFF" w:themeFill="background1"/>
              <w:spacing w:after="0"/>
              <w:jc w:val="left"/>
              <w:rPr>
                <w:rFonts w:eastAsia="Times New Roman"/>
                <w:b/>
                <w:bCs/>
                <w:color w:val="000000"/>
                <w:sz w:val="16"/>
                <w:szCs w:val="16"/>
                <w:lang w:val="fr-FR" w:eastAsia="nl-NL"/>
              </w:rPr>
            </w:pPr>
            <w:bookmarkStart w:id="4" w:name="_Hlk207284073"/>
            <w:proofErr w:type="spellStart"/>
            <w:r w:rsidRPr="00846A83">
              <w:rPr>
                <w:rFonts w:eastAsia="Times New Roman"/>
                <w:b/>
                <w:bCs/>
                <w:color w:val="000000"/>
                <w:sz w:val="16"/>
                <w:szCs w:val="16"/>
                <w:lang w:val="fr-FR" w:eastAsia="nl-NL"/>
              </w:rPr>
              <w:lastRenderedPageBreak/>
              <w:t>Chronic</w:t>
            </w:r>
            <w:proofErr w:type="spellEnd"/>
            <w:r w:rsidRPr="00846A83">
              <w:rPr>
                <w:rFonts w:eastAsia="Times New Roman"/>
                <w:b/>
                <w:bCs/>
                <w:color w:val="000000"/>
                <w:sz w:val="16"/>
                <w:szCs w:val="16"/>
                <w:lang w:val="fr-FR" w:eastAsia="nl-NL"/>
              </w:rPr>
              <w:t xml:space="preserve"> Cancer </w:t>
            </w:r>
            <w:proofErr w:type="spellStart"/>
            <w:r w:rsidRPr="00846A83">
              <w:rPr>
                <w:rFonts w:eastAsia="Times New Roman"/>
                <w:b/>
                <w:bCs/>
                <w:color w:val="000000"/>
                <w:sz w:val="16"/>
                <w:szCs w:val="16"/>
                <w:lang w:val="fr-FR" w:eastAsia="nl-NL"/>
              </w:rPr>
              <w:t>Experiences</w:t>
            </w:r>
            <w:proofErr w:type="spellEnd"/>
            <w:r w:rsidRPr="00846A83">
              <w:rPr>
                <w:rFonts w:eastAsia="Times New Roman"/>
                <w:b/>
                <w:bCs/>
                <w:color w:val="000000"/>
                <w:sz w:val="16"/>
                <w:szCs w:val="16"/>
                <w:lang w:val="fr-FR" w:eastAsia="nl-NL"/>
              </w:rPr>
              <w:t xml:space="preserve"> Questionnaire</w:t>
            </w:r>
          </w:p>
          <w:bookmarkEnd w:id="4"/>
          <w:p w14:paraId="440E4BC2" w14:textId="77777777" w:rsidR="00F31FF3" w:rsidRPr="00846A83" w:rsidRDefault="00F31FF3" w:rsidP="00B02C3B">
            <w:pPr>
              <w:shd w:val="clear" w:color="auto" w:fill="FFFFFF" w:themeFill="background1"/>
              <w:spacing w:after="0"/>
              <w:jc w:val="left"/>
              <w:rPr>
                <w:rFonts w:eastAsia="Times New Roman"/>
                <w:b/>
                <w:color w:val="000000"/>
                <w:sz w:val="16"/>
                <w:szCs w:val="16"/>
                <w:lang w:val="fr-FR" w:eastAsia="nl-NL"/>
              </w:rPr>
            </w:pPr>
            <w:r w:rsidRPr="00846A83">
              <w:rPr>
                <w:rFonts w:eastAsia="Times New Roman"/>
                <w:b/>
                <w:bCs/>
                <w:color w:val="000000"/>
                <w:sz w:val="16"/>
                <w:szCs w:val="16"/>
                <w:lang w:val="fr-FR" w:eastAsia="nl-NL"/>
              </w:rPr>
              <w:t>(CCEQ)</w:t>
            </w:r>
          </w:p>
        </w:tc>
        <w:tc>
          <w:tcPr>
            <w:tcW w:w="1946" w:type="dxa"/>
            <w:tcBorders>
              <w:left w:val="single" w:sz="12" w:space="0" w:color="auto"/>
            </w:tcBorders>
            <w:shd w:val="clear" w:color="auto" w:fill="auto"/>
            <w:vAlign w:val="center"/>
          </w:tcPr>
          <w:p w14:paraId="737D3C65" w14:textId="6CB1C752"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H</w:t>
            </w:r>
            <w:r>
              <w:rPr>
                <w:rFonts w:eastAsia="Times New Roman"/>
                <w:color w:val="000000"/>
                <w:sz w:val="16"/>
                <w:szCs w:val="16"/>
                <w:lang w:eastAsia="nl-NL"/>
              </w:rPr>
              <w:t>a</w:t>
            </w:r>
            <w:r w:rsidRPr="000925F0">
              <w:rPr>
                <w:rFonts w:eastAsia="Times New Roman"/>
                <w:color w:val="000000"/>
                <w:sz w:val="16"/>
                <w:szCs w:val="16"/>
                <w:lang w:eastAsia="nl-NL"/>
              </w:rPr>
              <w:t xml:space="preserve">rley et al., 2019 </w:t>
            </w:r>
            <w:sdt>
              <w:sdtPr>
                <w:rPr>
                  <w:rFonts w:eastAsia="Times New Roman"/>
                  <w:color w:val="000000"/>
                  <w:sz w:val="16"/>
                  <w:szCs w:val="16"/>
                  <w:lang w:eastAsia="nl-NL"/>
                </w:rPr>
                <w:tag w:val="MENDELEY_CITATION_v3_eyJjaXRhdGlvbklEIjoiTUVOREVMRVlfQ0lUQVRJT05fY2EwNTQ4YTAtNjU3Ni00ZWQ1LThiNTgtMDNiNmRhNTQ3NDZmIiwicHJvcGVydGllcyI6eyJub3RlSW5kZXgiOjB9LCJpc0VkaXRlZCI6ZmFsc2UsIm1hbnVhbE92ZXJyaWRlIjp7ImlzTWFudWFsbHlPdmVycmlkZGVuIjpmYWxzZSwiY2l0ZXByb2NUZXh0IjoiKDYpIiwibWFudWFsT3ZlcnJpZGVUZXh0IjoiIn0sImNpdGF0aW9uSXRlbXMiOlt7ImlkIjoiYzI3YWJkZmMtZWU0Zi0zNDgyLTk2OGMtYWQzMjVlODYyNGM4IiwiaXRlbURhdGEiOnsidHlwZSI6ImFydGljbGUtam91cm5hbCIsImlkIjoiYzI3YWJkZmMtZWU0Zi0zNDgyLTk2OGMtYWQzMjVlODYyNGM4IiwidGl0bGUiOiJFdmFsdWF0aW5nIHRoZSBleHBlcmllbmNlcyBhbmQgc3VwcG9ydCBuZWVkcyBvZiBwZW9wbGUgbGl2aW5nIHdpdGggY2hyb25pYyBjYW5jZXI6IERldmVsb3BtZW50IGFuZCBpbml0aWFsIHZhbGlkYXRpb24gb2YgdGhlIENocm9uaWMgQ2FuY2VyIEV4cGVyaWVuY2VzIFF1ZXN0aW9ubmFpcmUgKENDRVEpIiwiZ3JvdXBJZCI6IjE4OWEzMmYwLThmM2EtM2Q1My1hODRiLTg2OTExMzVmNzVmZiIsImF1dGhvciI6W3siZmFtaWx5IjoiSGFybGV5IiwiZ2l2ZW4iOiJDbGFyZSIsInBhcnNlLW5hbWVzIjpmYWxzZSwiZHJvcHBpbmctcGFydGljbGUiOiIiLCJub24tZHJvcHBpbmctcGFydGljbGUiOiIifSx7ImZhbWlseSI6IlBpbmkiLCJnaXZlbiI6IlNpbW9uIiwicGFyc2UtbmFtZXMiOmZhbHNlLCJkcm9wcGluZy1wYXJ0aWNsZSI6IiIsIm5vbi1kcm9wcGluZy1wYXJ0aWNsZSI6IiJ9LHsiZmFtaWx5IjoiS2VueW9uIiwiZ2l2ZW4iOiJMdWNpbGxlIiwicGFyc2UtbmFtZXMiOmZhbHNlLCJkcm9wcGluZy1wYXJ0aWNsZSI6IiIsIm5vbi1kcm9wcGluZy1wYXJ0aWNsZSI6IiJ9LHsiZmFtaWx5IjoiRGFmZnUtTydSZWlsbHkiLCJnaXZlbiI6IkFtcml0IiwicGFyc2UtbmFtZXMiOmZhbHNlLCJkcm9wcGluZy1wYXJ0aWNsZSI6IiIsIm5vbi1kcm9wcGluZy1wYXJ0aWNsZSI6IiJ9LHsiZmFtaWx5IjoiVmVsaWtvdmEiLCJnaXZlbiI6IkdhbGluYSIsInBhcnNlLW5hbWVzIjpmYWxzZSwiZHJvcHBpbmctcGFydGljbGUiOiIiLCJub24tZHJvcHBpbmctcGFydGljbGUiOiIifV0sImNvbnRhaW5lci10aXRsZSI6IkJNSiBTdXBwb3J0aXZlIGFuZCBQYWxsaWF0aXZlIENhcmUiLCJET0kiOiIxMC4xMTM2L2JtanNwY2FyZS0yMDE1LTAwMTAzMiIsIklTU04iOiIyMDQ1NDM2OCIsIlBNSUQiOiIyNzUxMTAwMSIsImlzc3VlZCI6eyJkYXRlLXBhcnRzIjpbWzIwMTldXX0sImFic3RyYWN0IjoiQmFja2dyb3VuZCBNYW55IGFkdmFuY2VkIGNhbmNlcnMgYXJlIG1hbmFnZWQgYXMgY2hyb25pYyBkaXNlYXNlcywgeWV0IHRoZXJlIGFyZSBjdXJyZW50bHkgbm8gaW50ZXJuYXRpb25hbCBndWlkZWxpbmVzIGZvciB0aGUgc3VwcG9ydCBvZiBwYXRpZW50cyBsaXZpbmcgd2l0aCBjaHJvbmljIGNhbmNlci4gSXQgaXMgaW1wb3J0YW50IHRvIHVuZGVyc3RhbmQgd2hldGhlciBjYXJlIGFuZCBzZXJ2aWNlIGFycmFuZ2VtZW50cyBtZWV0IHRoZSBuZWVkcyBvZiB0aGlzIHJhcGlkbHkgZ3Jvd2luZyBwYXRpZW50IGdyb3VwLiBUaGlzIHN0dWR5IGFpbWVkIHRvIGRldmVsb3AgYW5kIHZhbGlkYXRlIGEgcXVlc3Rpb25uYWlyZSB0byBjYXB0dXJlIHBhdGllbnRzJyBleHBlcmllbmNlcyBvZiBsaXZpbmcgd2l0aCBjaHJvbmljIGNhbmNlciBhbmQgdGhlaXIgdmlld3Mgb2YgY2xpbmljYWwgYW5kIHN1cHBvcnQgc2VydmljZXMuIE1ldGhvZHMgVGhlIHJlc2VhcmNoIHdhcyBjYXJyaWVkIG91dCBiZXR3ZWVuIDEgSnVseSAyMDEwIGFuZCAyMSBGZWJydWFyeSAyMDEzLiBBIGNvbmNlcHR1YWwgZnJhbWV3b3JrIGFuZCBpbml0aWFsIGl0ZW0gYmFuayB3ZXJlIGRlcml2ZWQgZnJvbSBwcmlvciBpbnRlcnZpZXdzIHdpdGggNTYgcGF0aWVudHMgd2l0aCBjaHJvbmljIGNhbmNlci4gSXRlbXMgd2VyZSByZXZpZXdlZCBieSA0IG9uY29sb2dpc3RzIGFuZCAxIGNsaW5pY2FsIG51cnNlIHNwZWNpYWxpc3QgYW5kIGR1cmluZyAyIGZvY3VzIGdyb3VwcyB3aXRoIDkgcGF0aWVudHMuIFBpbG90IHF1ZXN0aW9ubmFpcmVzIHdlcmUgY29tcGxldGVkIGJ5IDQxNiBwYXRpZW50cyBhY3Jvc3MgNSBjYW5jZXIgdW5pdHMuIEl0ZW0gc2VsZWN0aW9uIGFuZCBzY2FsZSByZWxpYWJpbGl0eSB3YXMgZXhwbG9yZWQgdXNpbmcgZGVzY3JpcHRpdmUgZGF0YSwgZXhwbG9yYXRvcnkgZmFjdG9yIGFuYWx5c2lzLCBpbnRlcm5hbCBjb25zaXN0ZW5jeSBhbmFseXNlcywgbXVsdGl0cmFpdCBzY2FsaW5nIGFuYWx5c2VzIGFuZCBrbm93bi1ncm91cHMgY29tcGFyaXNvbnMuIFJlc3VsdHMgVGhlIGZpbmFsIENocm9uaWMgQ2FuY2VyIEV4cGVyaWVuY2VzIFF1ZXN0aW9ubmFpcmUgKENDRVEpIGluY2x1ZGVzIDc1IGl0ZW1zLiA2MiBpdGVtcyBjb250cmlidXRlIHRvIDE0IHN1YnNjYWxlcyB3aXRoIGludGVybmFsIGNvbnNpc3RlbmN5IGJldHdlZW4gzrEgMMK3NjgtMMK3ODggYW5kIG1pbmltYWwgc2NhbGluZyBlcnJvcnMuIEtub3duLWdyb3VwcyBjb21wYXJpc29ucyBjb25maXJtZWQgc3Vic2NhbGUgdXRpbGl0eSBpbiBkaXN0aW5ndWlzaGluZyBiZXR3ZWVuIHBhdGllbnQgZ3JvdXBzLiBTdWJzY2FsZXMgd2VyZSBsYWJlbGxlZDogbWFuYWdpbmcgYXBwb2ludG1lbnRzLCBjb29yZGluYXRpb24gb2YgY2FyZSwgZ2VuZXJhbCBwcmFjdGl0aW9uZXIgaW52b2x2ZW1lbnQsIGNsaW5pY2FsIHRyaWFscywgaW5mb3JtYXRpb24gYW5kIHF1ZXN0aW9ucywgbWFraW5nIHRyZWF0bWVudCBkZWNpc2lvbnMsIHN5bXB0b20gbm9uLXJlcG9ydGluZywga2V5IHdvcmtlciwgbGltaXRhdGlvbnMsIHN1c3RhaW5pbmcgbm9ybWFsaXR5LCBmaW5hbmNpYWwgYWR2aWNlLCB3b3JyaWVzIGFuZCBhbnhpZXRpZXMsIHNoYXJpbmcgZmVlbGluZ3Mgd2l0aCBvdGhlcnMsIGFuZCBhY2Nlc3Npbmcgc3VwcG9ydC4gMTMgaXRlbXMgYXNzZXNzaW5nIHN5bXB0b20gZXhwZXJpZW5jZXMgd2VyZSByZXRhaW5lZCBhcyBzaW5nbGUgaXRlbXMuIENvbmNsdXNpb25zIFRoZSBDQ0VRIGhhcyB0aGUgcG90ZW50aWFsIHRvIGJlIHVzZWQgYXMgYSBjbGluaWNhbCBpbnN0cnVtZW50IHRvIGFzc2VzcyBwYXRpZW50IGV4cGVyaWVuY2VzIG9mIGNocm9uaWMgY2FuY2VyIG9yIHRvIHNjcmVlbiBmb3IgcGF0aWVudCBuZWVkcy4gSXQgbWF5IGFsc28gYmUgdXNlZCBhcyBhbiBvdXRjb21lIG1lYXN1cmUgZm9yIGV2YWx1YXRpbmcgcHJvZ3JhbW1lcyBhbmQgbW9kZWxzIG9mIGNhcmUgYW5kIG1heSBpZGVudGlmeSBhcmVhcyBmb3Igc2VydmljZSBkZXZlbG9wbWVudCB0aGF0IGNvdWxkIHVsdGltYXRlbHkgaW1wcm92ZSB0aGUgY2FyZSBhbmQgc3VwcG9ydCByZWNlaXZlZCBieSBwYXRpZW50cyB3aXRoIGNocm9uaWMgY2FuY2VyLiIsImlzc3VlIjoiMSIsInZvbHVtZSI6IjkiLCJjb250YWluZXItdGl0bGUtc2hvcnQiOiJCTUogU3VwcG9ydCBQYWxsaWF0IENhcmUifSwiaXNUZW1wb3JhcnkiOmZhbHNlfV19"/>
                <w:id w:val="981577387"/>
                <w:placeholder>
                  <w:docPart w:val="9E1C99602AC14230BEBB2F1ECBCD792D"/>
                </w:placeholder>
              </w:sdtPr>
              <w:sdtEndPr/>
              <w:sdtContent>
                <w:r w:rsidR="00865520" w:rsidRPr="00865520">
                  <w:rPr>
                    <w:rFonts w:eastAsia="Times New Roman"/>
                    <w:color w:val="000000"/>
                    <w:sz w:val="16"/>
                    <w:szCs w:val="16"/>
                    <w:lang w:eastAsia="nl-NL"/>
                  </w:rPr>
                  <w:t>(6)</w:t>
                </w:r>
              </w:sdtContent>
            </w:sdt>
          </w:p>
        </w:tc>
        <w:tc>
          <w:tcPr>
            <w:tcW w:w="1091" w:type="dxa"/>
            <w:shd w:val="clear" w:color="auto" w:fill="auto"/>
            <w:vAlign w:val="center"/>
          </w:tcPr>
          <w:p w14:paraId="2682F69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093BABB2" w14:textId="77777777" w:rsidR="00F31FF3" w:rsidRPr="000925F0" w:rsidRDefault="00F31FF3" w:rsidP="00B02C3B">
            <w:pPr>
              <w:shd w:val="clear" w:color="auto" w:fill="FFFFFF" w:themeFill="background1"/>
              <w:spacing w:after="0"/>
              <w:jc w:val="center"/>
              <w:rPr>
                <w:rFonts w:eastAsia="Times New Roman"/>
                <w:color w:val="000000" w:themeColor="text1"/>
                <w:sz w:val="16"/>
                <w:szCs w:val="16"/>
                <w:lang w:eastAsia="nl-NL"/>
              </w:rPr>
            </w:pPr>
            <w:r w:rsidRPr="047B8A35">
              <w:rPr>
                <w:rFonts w:eastAsia="Times New Roman"/>
                <w:color w:val="000000" w:themeColor="text1"/>
                <w:sz w:val="16"/>
                <w:szCs w:val="16"/>
                <w:lang w:eastAsia="nl-NL"/>
              </w:rPr>
              <w:t>Palliative</w:t>
            </w:r>
          </w:p>
          <w:p w14:paraId="51368A2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1A024AAD">
              <w:rPr>
                <w:rFonts w:eastAsia="Times New Roman"/>
                <w:color w:val="000000" w:themeColor="text1"/>
                <w:sz w:val="16"/>
                <w:szCs w:val="16"/>
                <w:lang w:eastAsia="nl-NL"/>
              </w:rPr>
              <w:t>Patients</w:t>
            </w:r>
          </w:p>
        </w:tc>
        <w:tc>
          <w:tcPr>
            <w:tcW w:w="2679" w:type="dxa"/>
            <w:shd w:val="clear" w:color="auto" w:fill="auto"/>
            <w:vAlign w:val="center"/>
          </w:tcPr>
          <w:p w14:paraId="345EE6BD"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Assessing support</w:t>
            </w:r>
          </w:p>
          <w:p w14:paraId="37C6C211"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Clinical trials</w:t>
            </w:r>
          </w:p>
          <w:p w14:paraId="5F0FE51C"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Co-ordination of care</w:t>
            </w:r>
          </w:p>
          <w:p w14:paraId="7FD54254"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Financial advice</w:t>
            </w:r>
          </w:p>
          <w:p w14:paraId="335E8495"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General practitioner involvement</w:t>
            </w:r>
          </w:p>
          <w:p w14:paraId="4C11098A"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Information and questions</w:t>
            </w:r>
          </w:p>
          <w:p w14:paraId="44A7E2ED"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Key worker</w:t>
            </w:r>
          </w:p>
          <w:p w14:paraId="77B9783C"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Limitations</w:t>
            </w:r>
          </w:p>
          <w:p w14:paraId="21468358"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Making treatment decisions</w:t>
            </w:r>
          </w:p>
          <w:p w14:paraId="29299007"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Managing appointments</w:t>
            </w:r>
          </w:p>
          <w:p w14:paraId="3A8713D7"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Sharing feelings with others</w:t>
            </w:r>
          </w:p>
          <w:p w14:paraId="6B10FAE4"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Sustaining normality</w:t>
            </w:r>
          </w:p>
          <w:p w14:paraId="0575EA3A"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Symptom non-responding</w:t>
            </w:r>
          </w:p>
          <w:p w14:paraId="17A76E0B"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Worries and anxieties</w:t>
            </w:r>
          </w:p>
        </w:tc>
        <w:tc>
          <w:tcPr>
            <w:tcW w:w="609" w:type="dxa"/>
            <w:gridSpan w:val="2"/>
            <w:vAlign w:val="center"/>
          </w:tcPr>
          <w:p w14:paraId="0D354D9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75</w:t>
            </w:r>
          </w:p>
        </w:tc>
        <w:tc>
          <w:tcPr>
            <w:tcW w:w="1499" w:type="dxa"/>
            <w:gridSpan w:val="2"/>
            <w:vAlign w:val="center"/>
          </w:tcPr>
          <w:p w14:paraId="50EEC9D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No</w:t>
            </w:r>
            <w:r w:rsidRPr="000925F0">
              <w:rPr>
                <w:rFonts w:eastAsia="Times New Roman"/>
                <w:color w:val="000000"/>
                <w:sz w:val="16"/>
                <w:szCs w:val="16"/>
                <w:lang w:eastAsia="nl-NL"/>
              </w:rPr>
              <w:t>w</w:t>
            </w:r>
          </w:p>
        </w:tc>
        <w:tc>
          <w:tcPr>
            <w:tcW w:w="1459" w:type="dxa"/>
            <w:gridSpan w:val="2"/>
            <w:vAlign w:val="center"/>
          </w:tcPr>
          <w:p w14:paraId="73C2F09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vAlign w:val="center"/>
          </w:tcPr>
          <w:p w14:paraId="18957BE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39BED75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6957BB3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65B6C117"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2F1A7675"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p w14:paraId="253F3DF2"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tc>
      </w:tr>
      <w:tr w:rsidR="00F31FF3" w:rsidRPr="00AB19B4" w14:paraId="59DE6BFB"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37D9CD78" w14:textId="1374C66F" w:rsidR="00F31FF3" w:rsidRPr="00D42D62" w:rsidRDefault="00F31FF3" w:rsidP="00B02C3B">
            <w:pPr>
              <w:shd w:val="clear" w:color="auto" w:fill="FFFFFF" w:themeFill="background1"/>
              <w:spacing w:after="0"/>
              <w:jc w:val="left"/>
              <w:rPr>
                <w:rFonts w:eastAsia="Times New Roman"/>
                <w:b/>
                <w:color w:val="000000"/>
                <w:sz w:val="16"/>
                <w:szCs w:val="16"/>
                <w:lang w:eastAsia="nl-NL"/>
              </w:rPr>
            </w:pPr>
            <w:bookmarkStart w:id="5" w:name="_Hlk207284102"/>
            <w:r w:rsidRPr="00D42D62">
              <w:rPr>
                <w:rFonts w:eastAsia="Times New Roman"/>
                <w:b/>
                <w:color w:val="000000"/>
                <w:sz w:val="16"/>
                <w:szCs w:val="16"/>
                <w:lang w:eastAsia="nl-NL"/>
              </w:rPr>
              <w:t xml:space="preserve">European Organization for Research and Treatment of Cancer </w:t>
            </w:r>
            <w:r w:rsidR="00B766B5">
              <w:rPr>
                <w:rFonts w:eastAsia="Times New Roman"/>
                <w:b/>
                <w:color w:val="000000"/>
                <w:sz w:val="16"/>
                <w:szCs w:val="16"/>
                <w:lang w:eastAsia="nl-NL"/>
              </w:rPr>
              <w:t>Quality of Life Core Questionnaire</w:t>
            </w:r>
          </w:p>
          <w:bookmarkEnd w:id="5"/>
          <w:p w14:paraId="39AC36D5" w14:textId="77777777" w:rsidR="00F31FF3" w:rsidRPr="00D42D62" w:rsidRDefault="00F31FF3" w:rsidP="00B02C3B">
            <w:pPr>
              <w:shd w:val="clear" w:color="auto" w:fill="FFFFFF" w:themeFill="background1"/>
              <w:spacing w:after="0"/>
              <w:jc w:val="left"/>
              <w:rPr>
                <w:rFonts w:eastAsia="Times New Roman"/>
                <w:b/>
                <w:color w:val="000000"/>
                <w:sz w:val="16"/>
                <w:szCs w:val="16"/>
                <w:lang w:eastAsia="nl-NL"/>
              </w:rPr>
            </w:pPr>
            <w:r w:rsidRPr="00D42D62">
              <w:rPr>
                <w:rFonts w:eastAsia="Times New Roman"/>
                <w:b/>
                <w:color w:val="000000"/>
                <w:sz w:val="16"/>
                <w:szCs w:val="16"/>
                <w:lang w:eastAsia="nl-NL"/>
              </w:rPr>
              <w:t>(EORTC QLQ-C30)</w:t>
            </w:r>
          </w:p>
        </w:tc>
        <w:tc>
          <w:tcPr>
            <w:tcW w:w="1946" w:type="dxa"/>
            <w:tcBorders>
              <w:left w:val="single" w:sz="12" w:space="0" w:color="auto"/>
            </w:tcBorders>
            <w:shd w:val="clear" w:color="auto" w:fill="auto"/>
            <w:vAlign w:val="center"/>
          </w:tcPr>
          <w:p w14:paraId="1EC052B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p>
          <w:p w14:paraId="5332C977" w14:textId="5E339958"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Aaronson et al., 1993 </w:t>
            </w:r>
            <w:sdt>
              <w:sdtPr>
                <w:rPr>
                  <w:rFonts w:eastAsia="Times New Roman"/>
                  <w:color w:val="000000"/>
                  <w:sz w:val="16"/>
                  <w:szCs w:val="16"/>
                  <w:lang w:eastAsia="nl-NL"/>
                </w:rPr>
                <w:tag w:val="MENDELEY_CITATION_v3_eyJjaXRhdGlvbklEIjoiTUVOREVMRVlfQ0lUQVRJT05fZjMwYWExNTUtMDBiMy00YzEwLTkzNWMtYzQxYTZhMWJlZGIwIiwicHJvcGVydGllcyI6eyJub3RlSW5kZXgiOjB9LCJpc0VkaXRlZCI6ZmFsc2UsIm1hbnVhbE92ZXJyaWRlIjp7ImlzTWFudWFsbHlPdmVycmlkZGVuIjpmYWxzZSwiY2l0ZXByb2NUZXh0IjoiKDcpIiwibWFudWFsT3ZlcnJpZGVUZXh0IjoiIn0sImNpdGF0aW9uSXRlbXMiOlt7ImlkIjoiYjNlMDBmYWEtZDdmNi0zYWYzLTgxZGQtZjYxNGU5MTEwYWY3IiwiaXRlbURhdGEiOnsidHlwZSI6ImFydGljbGUtam91cm5hbCIsImlkIjoiYjNlMDBmYWEtZDdmNi0zYWYzLTgxZGQtZjYxNGU5MTEwYWY3IiwidGl0bGUiOiJUaGUgRXVyb3BlYW4gb3JnYW5pemF0aW9uIGZvciByZXNlYXJjaCBhbmQgdHJlYXRtZW50IG9mIGNhbmNlciBRTFEtQzMwOiBBIHF1YWxpdHktb2YtbGlmZSBpbnN0cnVtZW50IGZvciB1c2UgaW4gaW50ZXJuYXRpb25hbCBjbGluaWNhbCB0cmlhbHMgaW4gb25jb2xvZ3kiLCJncm91cElkIjoiMTg5YTMyZjAtOGYzYS0zZDUzLWE4NGItODY5MTEzNWY3NWZmIiwiYXV0aG9yIjpbeyJmYW1pbHkiOiJBYXJvbnNvbiIsImdpdmVuIjoiTmVpbCBLIiwicGFyc2UtbmFtZXMiOmZhbHNlLCJkcm9wcGluZy1wYXJ0aWNsZSI6IiIsIm5vbi1kcm9wcGluZy1wYXJ0aWNsZSI6IiJ9LHsiZmFtaWx5IjoiQWhtZWR6YWkiLCJnaXZlbiI6IlNhbSIsInBhcnNlLW5hbWVzIjpmYWxzZSwiZHJvcHBpbmctcGFydGljbGUiOiIiLCJub24tZHJvcHBpbmctcGFydGljbGUiOiIifSx7ImZhbWlseSI6IkJlcmdtYW4iLCJnaXZlbiI6IkJlbmd0IiwicGFyc2UtbmFtZXMiOmZhbHNlLCJkcm9wcGluZy1wYXJ0aWNsZSI6IiIsIm5vbi1kcm9wcGluZy1wYXJ0aWNsZSI6IiJ9LHsiZmFtaWx5IjoiQnVsbGluZ2VyIiwiZ2l2ZW4iOiJNb25pa2EiLCJwYXJzZS1uYW1lcyI6ZmFsc2UsImRyb3BwaW5nLXBhcnRpY2xlIjoiIiwibm9uLWRyb3BwaW5nLXBhcnRpY2xlIjoiIn0seyJmYW1pbHkiOiJDdWxsIiwiZ2l2ZW4iOiJBbm4iLCJwYXJzZS1uYW1lcyI6ZmFsc2UsImRyb3BwaW5nLXBhcnRpY2xlIjoiIiwibm9uLWRyb3BwaW5nLXBhcnRpY2xlIjoiIn0seyJmYW1pbHkiOiJEdWV6IiwiZ2l2ZW4iOiJOaWNvbGUgSiIsInBhcnNlLW5hbWVzIjpmYWxzZSwiZHJvcHBpbmctcGFydGljbGUiOiIiLCJub24tZHJvcHBpbmctcGFydGljbGUiOiIifSx7ImZhbWlseSI6IkZpbGliZXJ0aSIsImdpdmVuIjoiQW50b25pbyIsInBhcnNlLW5hbWVzIjpmYWxzZSwiZHJvcHBpbmctcGFydGljbGUiOiIiLCJub24tZHJvcHBpbmctcGFydGljbGUiOiIifSx7ImZhbWlseSI6IkZsZWNodG5lciIsImdpdmVuIjoiSGVubmluZyIsInBhcnNlLW5hbWVzIjpmYWxzZSwiZHJvcHBpbmctcGFydGljbGUiOiIiLCJub24tZHJvcHBpbmctcGFydGljbGUiOiIifSx7ImZhbWlseSI6IkZsZWlzaG1hbiIsImdpdmVuIjoiU3Rld2FydCBCIiwicGFyc2UtbmFtZXMiOmZhbHNlLCJkcm9wcGluZy1wYXJ0aWNsZSI6IiIsIm5vbi1kcm9wcGluZy1wYXJ0aWNsZSI6IiJ9LHsiZmFtaWx5IjoiSGFlcyIsImdpdmVuIjoiSm9oYW5uYSBDLkouTS5EZSIsInBhcnNlLW5hbWVzIjpmYWxzZSwiZHJvcHBpbmctcGFydGljbGUiOiIiLCJub24tZHJvcHBpbmctcGFydGljbGUiOiIifSx7ImZhbWlseSI6IkthYXNhIiwiZ2l2ZW4iOiJTdGVpbiIsInBhcnNlLW5hbWVzIjpmYWxzZSwiZHJvcHBpbmctcGFydGljbGUiOiIiLCJub24tZHJvcHBpbmctcGFydGljbGUiOiIifSx7ImZhbWlseSI6IktsZWUiLCJnaXZlbiI6Ik1hcmlhbm5lIiwicGFyc2UtbmFtZXMiOmZhbHNlLCJkcm9wcGluZy1wYXJ0aWNsZSI6IiIsIm5vbi1kcm9wcGluZy1wYXJ0aWNsZSI6IiJ9LHsiZmFtaWx5IjoiT3NvYmEiLCJnaXZlbiI6IkRhdmlkIiwicGFyc2UtbmFtZXMiOmZhbHNlLCJkcm9wcGluZy1wYXJ0aWNsZSI6IiIsIm5vbi1kcm9wcGluZy1wYXJ0aWNsZSI6IiJ9LHsiZmFtaWx5IjoiUmF6YXZpIiwiZ2l2ZW4iOiJEYXJpdXMiLCJwYXJzZS1uYW1lcyI6ZmFsc2UsImRyb3BwaW5nLXBhcnRpY2xlIjoiIiwibm9uLWRyb3BwaW5nLXBhcnRpY2xlIjoiIn0seyJmYW1pbHkiOiJSb2ZlIiwiZ2l2ZW4iOiJQZXRlciBCLiIsInBhcnNlLW5hbWVzIjpmYWxzZSwiZHJvcHBpbmctcGFydGljbGUiOiIiLCJub24tZHJvcHBpbmctcGFydGljbGUiOiIifSx7ImZhbWlseSI6IlNjaHJhdWIiLCJnaXZlbiI6IlNpbW9uIiwicGFyc2UtbmFtZXMiOmZhbHNlLCJkcm9wcGluZy1wYXJ0aWNsZSI6IiIsIm5vbi1kcm9wcGluZy1wYXJ0aWNsZSI6IiJ9LHsiZmFtaWx5IjoiU25lZXV3IiwiZ2l2ZW4iOiJLb21tZXIiLCJwYXJzZS1uYW1lcyI6ZmFsc2UsImRyb3BwaW5nLXBhcnRpY2xlIjoiIiwibm9uLWRyb3BwaW5nLXBhcnRpY2xlIjoiIn0seyJmYW1pbHkiOiJTdWxsaXZhbiIsImdpdmVuIjoiTWFyaWFubmUiLCJwYXJzZS1uYW1lcyI6ZmFsc2UsImRyb3BwaW5nLXBhcnRpY2xlIjoiIiwibm9uLWRyb3BwaW5nLXBhcnRpY2xlIjoiIn0seyJmYW1pbHkiOiJUYWtlZGEiLCJnaXZlbiI6IkZ1bWlrYXp1IiwicGFyc2UtbmFtZXMiOmZhbHNlLCJkcm9wcGluZy1wYXJ0aWNsZSI6IiIsIm5vbi1kcm9wcGluZy1wYXJ0aWNsZSI6IiJ9XSwiY29udGFpbmVyLXRpdGxlIjoiSm91cm5hbCBvZiB0aGUgTmF0aW9uYWwgQ2FuY2VyIEluc3RpdHV0ZSIsIkRPSSI6IjEwLjEwOTMvam5jaS84NS41LjM2NSIsIklTU04iOiIwMDI3ODg3NCIsIlBNSUQiOiI4NDMzMzkwIiwiaXNzdWVkIjp7ImRhdGUtcGFydHMiOltbMTk5M11dfSwicGFnZSI6IjM2NS0zNzYiLCJhYnN0cmFjdCI6IkJhY2tncm91bmQ6IEluIDE5ODYsIHRoZSBFdXJvcGVhbiBPcmdhbml6YXRpb24gZm9yIFJlc2VhcmNoIGFuZCBUcmVhdG1lbnQgb2YgQ2FuY2VyIChFT1JUQykgaW5pdGlhdGVkIGEgcmVzZWFyY2ggcHJvZ3JhbSB0byBkZXZlbG9wIGFuIGludGVncmF0ZWQsIG1vZHVsYXIgYXBwcm9hY2ggZm9yIGV2YWx1YXRpbmcgdGhlIHF1YWxpdHkgb2YgbGlmZSBvZiBwYXRpZW50cyBwYXJ0aWNpcGF0aW5nIGluIGludGVybmF0aW9uYWwgY2xpbmljYWwgdHJpYWxzLiBQdXJwb3NlOiBXZSByZXBvcnQgaGVyZSB0aGUgcmVzdWx0cyBvZiBhbiBpbnRlcm5hdGlvbmFsIGZpZWxkIHN0dWR5IG9mIHRoZSBwcmFjdGljYWxpdHksIHJlbGlhYmlsaXR5LCBhbmQgdmFsaWRpdHkgb2YgdGhlIEVPUlRDIFFMUS1DMzAsIHRoZSBjdXJyZW50IGNvcmUgcXVlc3Rpb25uYWlyZS4gVGhlIFFMUS1DMzAgaW5jb3Jwb3JhdGVzIG5pbmUgbXVsdGktaXRlbSBzY2FsZXM6IGZpdmUgZnVuY3Rpb25hbCBzY2FsZXMgKHBoeXNpY2FsLCByb2xlLCBjb2duaXRpdmUsIGVtb3Rpb25hbCwgYW5kIHNvY2lhbCk7IHRocmVlIHN5bXB0b20gc2NhbGVzIChmYXRpZ3VlLCBwYWluLCBhbmQgbmF1c2VhIGFuZCB2b21pdGluZyk7IGFuZCBhIGdsb2JhbCBoZWFsdGggYW5kIHF1YWxpdHktb2YtbGlmZSBzY2FsZS4gU2V2ZXJhbCBzaW5nbGUtaXRlbSBzeW1wdG9tIG1lYXN1cmVzIGFyZSBhbHNvIGluY2x1ZGVkLiBNZXRob2RzOiBUaGUgcXVlc3Rpb25uYWlyZSB3YXMgYWRtaW5pc3RlcmVkIGJlZm9yZSB0cmVhdG1lbnQgYW5kIG9uY2UgZHVyaW5nIHRyZWF0bWVudCB0byAzMDUgcGF0aWVudHMgd2l0aCBub25yZXNlY3RhYmxlIGx1bmcgY2FuY2VyIGZyb20gY2VudGVycyBpbiAxMyBjb3VudHJpZXMuIENsaW5pY2FsIHZhcmlhYmxlcyBhc3Nlc3NlZCBpbmNsdWRlZCBkaXNlYXNlIHN0YWdlLCB3ZWlnaHQgbG9zcywgcGVyZm9ybWFuY2Ugc3RhdHVzLCBhbmQgdHJlYXRtZW50IHRveGljaXR5LiBSZXN1bHRzOiBUaGUgYXZlcmFnZSB0aW1lIHJlcXVpcmVkIHRvIGNvbXBsZXRlIHRoZSBxdWVzdGlvbm5haXJlIHdhcyBhcHByb3hpbWF0ZWx5IDExIG1pbnV0ZXMsIGFuZCBtb3N0IHBhdGllbnRzIHJlcXVpcmVkIG5vIGFzc2lzdGFuY2UuIFRoZSBkYXRhIHN1cHBvcnRlZCB0aGUgaHlwb3RoZXNpemVkIHNjYWxlIHN0cnVjdHVyZSBvZiB0aGUgcXVlc3Rpb25uYWlyZSB3aXRoIHRoZSBleGNlcHRpb24gb2Ygcm9sZSBmdW5jdGlvbmluZyAod29yayBhbmQgaG91c2Vob2xkIGFjdGl2aXRpZXMpLCB3aGljaCB3YXMgYWxzbyB0aGUgb25seSBtdWx0aS1pdGVtIHNjYWxlIHRoYXQgZmFpbGVkIHRvIG1lZXQgdGhlIG1pbmltYWwgc3RhbmRhcmRzIGZvciByZWxpYWJpbGl0eSAoQ3JvbmJhY2gncyBhbHBoYSBjb2VmZmljaWVudCA+LjcwKSBlaXRoZXIgYmVmb3JlIG9yIGR1cmluZyB0cmVhdG1lbnQuIFZhbGlkaXR5IHdhcyBzaG93biBieSB0aHJlZSBmaW5kaW5ncy4gRmlyc3QsIHdoaWxlIGFsbCBpbnRlcnNjYWxlIGNvcnJlbGF0aW9ucyB3ZXJlIHN0YXRpc3RpY2FsbHkgc2lnbmlmaWNhbnQsIHRoZSBjb3JyZWxhdGlvbiB3YXMgbW9kZXJhdGUsIGluZGljYXRpbmcgdGhhdCB0aGUgc2NhbGVzIHdlcmUgYXNzZXNzaW5nIGRpc3RpbmN0IGNvbXBvbmVudHMgb2YgdGhlIHF1YWxpdHktb2YtbGlmZSBjb25zdHJ1Y3QuIFNlY29uZCwgbW9zdCBvZiB0aGUgZnVuY3Rpb25hbCBhbmQgc3ltcHRvbSBtZWFzdXJlcyBkaXNjcmltaW5hdGVkIGNsZWFybHkgYmV0d2VlbiBwYXRpZW50cyBkaWZmZXJpbmcgaW4gY2xpbmljYWwgc3RhdHVzIGFzIGRlZmluZWQgYnkgdGhlIEVhc3Rlcm4gQ29vcGVyYXRpdmUgT25jb2xvZ3kgR3JvdXAgcGVyZm9ybWFuY2Ugc3RhdHVzIHNjYWxlLCB3ZWlnaHQgbG9zcywgYW5kIHRyZWF0bWVudCB0b3hpY2l0eS4gVGhpcmQsIHRoZXJlIHdlcmUgc3RhdGlzdGljYWxseSBzaWduaWZpY2FudCBjaGFuZ2VzLCBpbiB0aGUgZXhwZWN0ZWQgZGlyZWN0aW9uLCBpbiBwaHlzaWNhbCBhbmQgcm9sZSBmdW5jdGlvbmluZywgZ2xvYmFsIHF1YWxpdHkgb2YgbGlmZSwgZmF0aWd1ZSwgYW5kIG5hdXNlYSBhbmQgdm9taXRpbmcsIGZvciBwYXRpZW50cyB3aG9zZSBwZXJmb3JtYW5jZSBzdGF0dXMgaGFkIGltcHJvdmVkIG9yIHdvcnNlbmVkIGR1cmluZyB0cmVhdG1lbnQuIFRoZSByZWxpYWJpbGl0eSBhbmQgdmFsaWRpdHkgb2YgdGhlIHF1ZXN0aW9ubmFpcmUgd2VyZSBoaWdobHkgY29uc2lzdGVudCBhY3Jvc3MgdGhlIHRocmVlIGxhbmd1YWdlLWN1bHR1cmFsIGdyb3VwcyBzdHVkaWVkOiBwYXRpZW50cyBmcm9tIEVuZ2xpc2gtc3BlYWtpbmcgY291bnRyaWVzLCBOb3J0aGVybiBFdXJvcGUsIGFuZCBTb3V0aGVybiBFdXJvcGUuIENvbmNsdXNpb25zOiBUaGVzZSByZXN1bHRzIHN1cHBvcnQgdGhlIEVPUlRDIFFMUS1DMzAgYXMgYSByZWxpYWJsZSBhbmQgdmFsaWQgbWVhc3VyZSBvZiB0aGUgcXVhbGl0eSBvZiBsaWZlIG9mIGNhbmNlciBwYXRpZW50cyBpbiBtdWx0aWN1bHR1cmFsIGNsaW5pY2FsIHJlc2VhcmNoIHNldHRpbmdzLiBXb3JrIGlzIG9uZ29pbmcgdG8gZXhhbWluZSB0aGUgcGVyZm9ybWFuY2Ugb2YgdGhlIHF1ZXN0aW9ubmFpcmUgYW1vbmcgbW9yZSBoZXRlcm9nZW5vdXMgcGF0aWVudCBzYW1wbGVzIGFuZCBpbiBwaGFzZSBJSSBhbmQgcGhhc2UgSUlJIGNsaW5pY2FsIHRyaWFscy4gW0ogTmF0bCBDYW5jZXIgSW5zdCA4NTogMzY1LTM3NiwgMTk5M10gwqkgMTk5MyBPeGZvcmQgVW5pdmVyc2l0eSBQcmVzcy4iLCJpc3N1ZSI6IjUiLCJ2b2x1bWUiOiI4NSIsImNvbnRhaW5lci10aXRsZS1zaG9ydCI6IkogTmF0bCBDYW5jZXIgSW5zdCJ9LCJpc1RlbXBvcmFyeSI6ZmFsc2V9XX0="/>
                <w:id w:val="1695728330"/>
                <w:placeholder>
                  <w:docPart w:val="F9DEAB0D05824E9692D80C42F20AF39C"/>
                </w:placeholder>
              </w:sdtPr>
              <w:sdtEndPr/>
              <w:sdtContent>
                <w:r w:rsidR="00865520" w:rsidRPr="00865520">
                  <w:rPr>
                    <w:rFonts w:eastAsia="Times New Roman"/>
                    <w:color w:val="000000"/>
                    <w:sz w:val="16"/>
                    <w:szCs w:val="16"/>
                    <w:lang w:eastAsia="nl-NL"/>
                  </w:rPr>
                  <w:t>(7)</w:t>
                </w:r>
              </w:sdtContent>
            </w:sdt>
          </w:p>
        </w:tc>
        <w:tc>
          <w:tcPr>
            <w:tcW w:w="1091" w:type="dxa"/>
            <w:shd w:val="clear" w:color="auto" w:fill="auto"/>
            <w:vAlign w:val="center"/>
          </w:tcPr>
          <w:p w14:paraId="5E67CBE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sz w:val="16"/>
                <w:szCs w:val="16"/>
              </w:rPr>
              <w:t>English</w:t>
            </w:r>
          </w:p>
        </w:tc>
        <w:tc>
          <w:tcPr>
            <w:tcW w:w="1091" w:type="dxa"/>
            <w:gridSpan w:val="2"/>
            <w:vAlign w:val="center"/>
          </w:tcPr>
          <w:p w14:paraId="4F05FF1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3417C23D"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Appetite loss</w:t>
            </w:r>
          </w:p>
          <w:p w14:paraId="0E83706F"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Cognitive functioning</w:t>
            </w:r>
          </w:p>
          <w:p w14:paraId="637D16BB"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Constipation</w:t>
            </w:r>
          </w:p>
          <w:p w14:paraId="50DDFDEB"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Diarrhea</w:t>
            </w:r>
          </w:p>
          <w:p w14:paraId="6F62EF1E"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Dyspnea</w:t>
            </w:r>
          </w:p>
          <w:p w14:paraId="417C4E6E"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Emotional functioning</w:t>
            </w:r>
          </w:p>
          <w:p w14:paraId="58D9A79A"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Fatigue</w:t>
            </w:r>
          </w:p>
          <w:p w14:paraId="30FFB063"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Financial impact</w:t>
            </w:r>
          </w:p>
          <w:p w14:paraId="5C1E9FF4"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Global health status and quality of life</w:t>
            </w:r>
          </w:p>
          <w:p w14:paraId="1DEB3340"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Insomnia</w:t>
            </w:r>
          </w:p>
          <w:p w14:paraId="6319EF65"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Nausea and vomiting</w:t>
            </w:r>
          </w:p>
          <w:p w14:paraId="7501EB07"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Pain</w:t>
            </w:r>
          </w:p>
          <w:p w14:paraId="65A2569D"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Physical functioning</w:t>
            </w:r>
          </w:p>
          <w:p w14:paraId="1FE1B49B" w14:textId="77777777" w:rsidR="00F31FF3" w:rsidRPr="001235E7"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Role functioning</w:t>
            </w:r>
          </w:p>
          <w:p w14:paraId="30DA638B"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1235E7">
              <w:rPr>
                <w:rFonts w:eastAsia="Times New Roman"/>
                <w:sz w:val="16"/>
                <w:szCs w:val="16"/>
                <w:lang w:eastAsia="nl-NL"/>
              </w:rPr>
              <w:t>Social functioning</w:t>
            </w:r>
          </w:p>
        </w:tc>
        <w:tc>
          <w:tcPr>
            <w:tcW w:w="609" w:type="dxa"/>
            <w:gridSpan w:val="2"/>
            <w:vAlign w:val="center"/>
          </w:tcPr>
          <w:p w14:paraId="45299F0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30</w:t>
            </w:r>
          </w:p>
        </w:tc>
        <w:tc>
          <w:tcPr>
            <w:tcW w:w="1499" w:type="dxa"/>
            <w:gridSpan w:val="2"/>
            <w:vAlign w:val="center"/>
          </w:tcPr>
          <w:p w14:paraId="68C730C6" w14:textId="77777777" w:rsidR="00F31FF3" w:rsidRPr="000925F0" w:rsidRDefault="00F31FF3" w:rsidP="00B02C3B">
            <w:pPr>
              <w:shd w:val="clear" w:color="auto" w:fill="FFFFFF" w:themeFill="background1"/>
              <w:spacing w:after="0"/>
              <w:jc w:val="center"/>
              <w:rPr>
                <w:color w:val="000000"/>
                <w:sz w:val="16"/>
                <w:szCs w:val="16"/>
              </w:rPr>
            </w:pPr>
            <w:r>
              <w:rPr>
                <w:color w:val="000000"/>
                <w:sz w:val="16"/>
                <w:szCs w:val="16"/>
              </w:rPr>
              <w:t>T</w:t>
            </w:r>
            <w:r w:rsidRPr="000925F0">
              <w:rPr>
                <w:color w:val="000000"/>
                <w:sz w:val="16"/>
                <w:szCs w:val="16"/>
              </w:rPr>
              <w:t>he last week</w:t>
            </w:r>
          </w:p>
          <w:p w14:paraId="3CA71C9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ot specified</w:t>
            </w:r>
          </w:p>
        </w:tc>
        <w:tc>
          <w:tcPr>
            <w:tcW w:w="1459" w:type="dxa"/>
            <w:gridSpan w:val="2"/>
            <w:vAlign w:val="center"/>
          </w:tcPr>
          <w:p w14:paraId="7200553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4-point Likert scale</w:t>
            </w:r>
          </w:p>
          <w:p w14:paraId="11D338E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7-point rating scale</w:t>
            </w:r>
          </w:p>
        </w:tc>
        <w:tc>
          <w:tcPr>
            <w:tcW w:w="994" w:type="dxa"/>
            <w:gridSpan w:val="2"/>
            <w:shd w:val="clear" w:color="auto" w:fill="auto"/>
            <w:vAlign w:val="center"/>
          </w:tcPr>
          <w:p w14:paraId="6F3B398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4E1BE08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1E81F3F6"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7A78F86F"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0DDFB2E3"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tc>
      </w:tr>
      <w:tr w:rsidR="00F31FF3" w:rsidRPr="00AB19B4" w14:paraId="0D529C2E"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44E15AE5" w14:textId="77777777" w:rsidR="00F31FF3" w:rsidRPr="00D42D62" w:rsidRDefault="00F31FF3" w:rsidP="00B02C3B">
            <w:pPr>
              <w:shd w:val="clear" w:color="auto" w:fill="FFFFFF" w:themeFill="background1"/>
              <w:spacing w:after="0"/>
              <w:jc w:val="left"/>
              <w:rPr>
                <w:rFonts w:eastAsia="Times New Roman"/>
                <w:b/>
                <w:color w:val="000000"/>
                <w:sz w:val="16"/>
                <w:szCs w:val="16"/>
                <w:lang w:eastAsia="nl-NL"/>
              </w:rPr>
            </w:pPr>
            <w:bookmarkStart w:id="6" w:name="_Hlk207284165"/>
            <w:r w:rsidRPr="00D42D62">
              <w:rPr>
                <w:rFonts w:eastAsia="Times New Roman"/>
                <w:b/>
                <w:color w:val="000000"/>
                <w:sz w:val="16"/>
                <w:szCs w:val="16"/>
                <w:lang w:eastAsia="nl-NL"/>
              </w:rPr>
              <w:t>EORTC Quality of Life Questionnaire - Elderly Cancer Patients Module</w:t>
            </w:r>
          </w:p>
          <w:bookmarkEnd w:id="6"/>
          <w:p w14:paraId="1468CD73" w14:textId="77777777" w:rsidR="00F31FF3" w:rsidRPr="00D42D62" w:rsidRDefault="00F31FF3" w:rsidP="00B02C3B">
            <w:pPr>
              <w:shd w:val="clear" w:color="auto" w:fill="FFFFFF" w:themeFill="background1"/>
              <w:spacing w:after="0"/>
              <w:jc w:val="left"/>
              <w:rPr>
                <w:rFonts w:eastAsia="Times New Roman"/>
                <w:b/>
                <w:color w:val="000000"/>
                <w:sz w:val="16"/>
                <w:szCs w:val="16"/>
                <w:lang w:eastAsia="nl-NL"/>
              </w:rPr>
            </w:pPr>
            <w:r w:rsidRPr="00D42D62">
              <w:rPr>
                <w:rFonts w:eastAsia="Times New Roman"/>
                <w:b/>
                <w:color w:val="000000"/>
                <w:sz w:val="16"/>
                <w:szCs w:val="16"/>
                <w:lang w:eastAsia="nl-NL"/>
              </w:rPr>
              <w:t>(EORTC QLQ-ELD14)</w:t>
            </w:r>
          </w:p>
        </w:tc>
        <w:tc>
          <w:tcPr>
            <w:tcW w:w="1946" w:type="dxa"/>
            <w:tcBorders>
              <w:left w:val="single" w:sz="12" w:space="0" w:color="auto"/>
            </w:tcBorders>
            <w:shd w:val="clear" w:color="auto" w:fill="auto"/>
            <w:vAlign w:val="center"/>
          </w:tcPr>
          <w:p w14:paraId="139E687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p>
          <w:p w14:paraId="3F1AF6E6" w14:textId="09ACD3D0"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Johnson et al., 2010 </w:t>
            </w:r>
            <w:sdt>
              <w:sdtPr>
                <w:rPr>
                  <w:rFonts w:eastAsia="Times New Roman"/>
                  <w:color w:val="000000"/>
                  <w:sz w:val="16"/>
                  <w:szCs w:val="16"/>
                  <w:lang w:eastAsia="nl-NL"/>
                </w:rPr>
                <w:tag w:val="MENDELEY_CITATION_v3_eyJjaXRhdGlvbklEIjoiTUVOREVMRVlfQ0lUQVRJT05fZWQxMGEzZmEtNWUxOC00YTk4LWI0NjYtMjMzOGM5M2FmY2JkIiwicHJvcGVydGllcyI6eyJub3RlSW5kZXgiOjB9LCJpc0VkaXRlZCI6ZmFsc2UsIm1hbnVhbE92ZXJyaWRlIjp7ImlzTWFudWFsbHlPdmVycmlkZGVuIjpmYWxzZSwiY2l0ZXByb2NUZXh0IjoiKDgpIiwibWFudWFsT3ZlcnJpZGVUZXh0IjoiIn0sImNpdGF0aW9uSXRlbXMiOlt7ImlkIjoiNGU5MjMxMjYtMWEzMi0zMjU2LTllMTEtYzVhOWM3OTg3MjIyIiwiaXRlbURhdGEiOnsidHlwZSI6ImFydGljbGUtam91cm5hbCIsImlkIjoiNGU5MjMxMjYtMWEzMi0zMjU2LTllMTEtYzVhOWM3OTg3MjIyIiwidGl0bGUiOiJEZXZlbG9wbWVudCBvZiB0aGUgRXVyb3BlYW4gT3JnYW5pc2F0aW9uIGZvciBSZXNlYXJjaCBhbmQgVHJlYXRtZW50IG9mIENhbmNlciBxdWFsaXR5IG9mIGxpZmUgcXVlc3Rpb25uYWlyZSBtb2R1bGUgZm9yIG9sZGVyIHBlb3BsZSB3aXRoIGNhbmNlcjogVGhlIEVPUlRDIFFMUS1FTEQxNSIsImdyb3VwSWQiOiIxODlhMzJmMC04ZjNhLTNkNTMtYTg0Yi04NjkxMTM1Zjc1ZmYiLCJhdXRob3IiOlt7ImZhbWlseSI6IkpvaG5zb24iLCJnaXZlbiI6IkNvbGluIiwicGFyc2UtbmFtZXMiOmZhbHNlLCJkcm9wcGluZy1wYXJ0aWNsZSI6IiIsIm5vbi1kcm9wcGluZy1wYXJ0aWNsZSI6IiJ9LHsiZmFtaWx5IjoiRml0enNpbW1vbnMiLCJnaXZlbiI6IkRlYm9yYWgiLCJwYXJzZS1uYW1lcyI6ZmFsc2UsImRyb3BwaW5nLXBhcnRpY2xlIjoiIiwibm9uLWRyb3BwaW5nLXBhcnRpY2xlIjoiIn0seyJmYW1pbHkiOiJHaWxiZXJ0IiwiZ2l2ZW4iOiJKYWNxdWVsaW5lIiwicGFyc2UtbmFtZXMiOmZhbHNlLCJkcm9wcGluZy1wYXJ0aWNsZSI6IiIsIm5vbi1kcm9wcGluZy1wYXJ0aWNsZSI6IiJ9LHsiZmFtaWx5IjoiQXJyYXJyYXMiLCJnaXZlbiI6Ikp1YW4gSWduYWNpbyIsInBhcnNlLW5hbWVzIjpmYWxzZSwiZHJvcHBpbmctcGFydGljbGUiOiIiLCJub24tZHJvcHBpbmctcGFydGljbGUiOiIifSx7ImZhbWlseSI6IkhhbW1lcmxpZCIsImdpdmVuIjoiRXZhIiwicGFyc2UtbmFtZXMiOmZhbHNlLCJkcm9wcGluZy1wYXJ0aWNsZSI6IiIsIm5vbi1kcm9wcGluZy1wYXJ0aWNsZSI6IiJ9LHsiZmFtaWx5IjoiQnJlZGFydCIsImdpdmVuIjoiQW5uZSIsInBhcnNlLW5hbWVzIjpmYWxzZSwiZHJvcHBpbmctcGFydGljbGUiOiIiLCJub24tZHJvcHBpbmctcGFydGljbGUiOiIifSx7ImZhbWlseSI6Ik96bWVuIiwiZ2l2ZW4iOiJNYWhpciIsInBhcnNlLW5hbWVzIjpmYWxzZSwiZHJvcHBpbmctcGFydGljbGUiOiIiLCJub24tZHJvcHBpbmctcGFydGljbGUiOiIifSx7ImZhbWlseSI6IkRpbGVrdGFzbGkiLCJnaXZlbiI6IkV2cmVuIiwicGFyc2UtbmFtZXMiOmZhbHNlLCJkcm9wcGluZy1wYXJ0aWNsZSI6IiIsIm5vbi1kcm9wcGluZy1wYXJ0aWNsZSI6IiJ9LHsiZmFtaWx5IjoiQ29vbGJyYW5kdCIsImdpdmVuIjoiQW5uZSIsInBhcnNlLW5hbWVzIjpmYWxzZSwiZHJvcHBpbmctcGFydGljbGUiOiIiLCJub24tZHJvcHBpbmctcGFydGljbGUiOiIifSx7ImZhbWlseSI6IktlbmlzIiwiZ2l2ZW4iOiJDaW5keSIsInBhcnNlLW5hbWVzIjpmYWxzZSwiZHJvcHBpbmctcGFydGljbGUiOiIiLCJub24tZHJvcHBpbmctcGFydGljbGUiOiIifSx7ImZhbWlseSI6IllvdW5nIiwiZ2l2ZW4iOiJUZXJlc2EiLCJwYXJzZS1uYW1lcyI6ZmFsc2UsImRyb3BwaW5nLXBhcnRpY2xlIjoiIiwibm9uLWRyb3BwaW5nLXBhcnRpY2xlIjoiIn0seyJmYW1pbHkiOiJDaG93IiwiZ2l2ZW4iOiJFZHdhcmQiLCJwYXJzZS1uYW1lcyI6ZmFsc2UsImRyb3BwaW5nLXBhcnRpY2xlIjoiIiwibm9uLWRyb3BwaW5nLXBhcnRpY2xlIjoiIn0seyJmYW1pbHkiOiJWZW5raXRhcmFtYW4iLCJnaXZlbiI6IlJhbWFjaGFuZHJhbiIsInBhcnNlLW5hbWVzIjpmYWxzZSwiZHJvcHBpbmctcGFydGljbGUiOiIiLCJub24tZHJvcHBpbmctcGFydGljbGUiOiIifSx7ImZhbWlseSI6Ikhvd3NlIiwiZ2l2ZW4iOiJGcmFuY2VzIiwicGFyc2UtbmFtZXMiOmZhbHNlLCJkcm9wcGluZy1wYXJ0aWNsZSI6IiIsIm5vbi1kcm9wcGluZy1wYXJ0aWNsZSI6IiJ9LHsiZmFtaWx5IjoiR2VvcmdlIiwiZ2l2ZW4iOiJTdGV2ZSIsInBhcnNlLW5hbWVzIjpmYWxzZSwiZHJvcHBpbmctcGFydGljbGUiOiIiLCJub24tZHJvcHBpbmctcGFydGljbGUiOiIifSx7ImZhbWlseSI6Ik8nQ29ubm9yIiwiZ2l2ZW4iOiJTdGV2ZSIsInBhcnNlLW5hbWVzIjpmYWxzZSwiZHJvcHBpbmctcGFydGljbGUiOiIiLCJub24tZHJvcHBpbmctcGFydGljbGUiOiIifSx7ImZhbWlseSI6IllhZGVnYXJmYXIiLCJnaXZlbiI6IkdoYXNlbSIsInBhcnNlLW5hbWVzIjpmYWxzZSwiZHJvcHBpbmctcGFydGljbGUiOiIiLCJub24tZHJvcHBpbmctcGFydGljbGUiOiIifV0sImNvbnRhaW5lci10aXRsZSI6IkV1cm9wZWFuIEpvdXJuYWwgb2YgQ2FuY2VyIiwiRE9JIjoiMTAuMTAxNi9qLmVqY2EuMjAxMC4wNC4wMTQiLCJJU1NOIjoiMDk1OTgwNDkiLCJQTUlEIjoiMjA1ODA5OTMiLCJpc3N1ZWQiOnsiZGF0ZS1wYXJ0cyI6W1syMDEwXV19LCJwYWdlIjoiMjI0Mi0yMjUyIiwiYWJzdHJhY3QiOiJCYWNrZ3JvdW5kIGFuZCBhaW06IFRoZXJlIGlzIGEgbGFjayBvZiBpbnN0cnVtZW50cyB0aGF0IGZvY3VzIG9uIHRoZSBzcGVjaWZpYyBoZWFsdGgtcmVsYXRlZCBxdWFsaXR5IG9mIGxpZmUgKEhSUU9MKSBpc3N1ZXMgdGhhdCBhZmZlY3Qgb2xkZXIgcGVvcGxlIHdpdGggY2FuY2VyLiBUaGUgYWltIG9mIHRoaXMgc3R1ZHkgd2FzIHRvIGRldmVsb3AgYSBIUlFPTCBxdWVzdGlvbm5haXJlIG1vZHVsZSB0byBzdXBwbGVtZW50IHRoZSBFdXJvcGVhbiBPcmdhbmlzYXRpb24gZm9yIFJlc2VhcmNoIGFuZCBUcmVhdG1lbnQgb2YgQ2FuY2VyIChFT1JUQykgY29yZSBxdWVzdGlvbm5haXJlLCB0aGUgRU9SVEMgUUxRLUMzMCBmb3Igb2xkZXIgKD43MCB5ZWFycykgcGF0aWVudHMgd2l0aCBjYW5jZXIuIE1ldGhvZHM6IFBoYXNlcyAxLTMgd2VyZSBjb25kdWN0ZWQgaW4gc2V2ZW4gY291bnRyaWVzIGZvbGxvd2luZyBtb2RpZmllZCBFT1JUQyBRdWFsaXR5IG9mIExpZmUgR3JvdXAgZ3VpZGVsaW5lcyBmb3IgbW9kdWxlIGRldmVsb3BtZW50LiBQaGFzZSAxOiBwb3RlbnRpYWxseSByZWxldmFudCBpc3N1ZXMgd2VyZSBpZGVudGlmaWVkIGJ5IGEgc3lzdGVtYXRpYyBsaXRlcmF0dXJlIHJldmlldywgYSBxdWVzdGlvbm5haXJlIHN1cnZleSBvZiAxNyBtdWx0aS1kaXNjaXBsaW5hcnkgaGVhbHRoIHByb2Zlc3Npb25hbHMgYW5kIHR3byByb3VuZHMgb2YgcXVhbGl0YXRpdmUgaW50ZXJ2aWV3cy4gVGhlIGZpcnN0IHJvdW5kIGluY2x1ZGVkIDkgcGF0aWVudHMgYWdlZCA+NzAuIFRoZSBzZWNvbmQgcm91bmQgd2FzIGEgY29tcGFyYXRpdmUgc2VyaWVzIG9mIGludGVydmlld3Mgd2l0aCA0OSBwYXRpZW50cyA+NzAgeWVhcnMgd2l0aCBhIHJhbmdlIG9mIGNhbmNlciBkaWFnbm9zZXMgYW5kIDQwIHBhdGllbnRzIGFnZWQgNTAtNjkgeWVhcnMgbWF0Y2hlZCBmb3IgZ2VuZGVyIGFuZCBkaXNlYXNlIHNpdGUuIEluIFBoYXNlIDIgdGhlIGlzc3VlcyB3ZXJlIGZvcm11bGF0ZWQgaW50byBhIGxvbmcgcHJvdmlzaW9uYWwgaXRlbSBsaXN0LiBUaGlzIHdhcyBhZG1pbmlzdGVyZWQgaW4gUGhhc2UgMyB0b2dldGhlciB3aXRoIHRoZSBRTFEtQzMwIHRvIHR3byBmdXJ0aGVyIGdyb3VwcyBvZiBjYW5jZXIgcGF0aWVudHMgYWdlZCA+NzAgKG4gPSA5Nykgb3IgNTAtNjkgeWVhcnMgKG4gPSA4NSkgdG8gZGV0ZXJtaW5lIHRoZSBpbXBvcnRhbmNlLCByZWxldmFuY2UgYW5kIGFjY2VwdGFiaWxpdHkgb2YgZWFjaCBpdGVtLiBSZWR1bmRhbnQgYW5kIGR1cGxpY2F0ZSBpdGVtcyB3ZXJlIHJlbW92ZWQ7IGlzc3VlcyBzcGVjaWZpYyB0byB0aGUgb2xkZXIgZ3JvdXAgd2VyZSBzZWxlY3RlZCBmb3IgdGhlIGZpbmFsIHF1ZXN0aW9ubmFpcmUuIFJlc3VsdHM6IEluIFBoYXNlIDEsIDc1IGlzc3VlcyB3ZXJlIGlkZW50aWZpZWQuIFRoZXNlIHdlcmUgcmVkdWNlZCBpbiBQaGFzZSAyIHRvIGNyZWF0ZSBhIDQ1IGl0ZW0gcHJvdmlzaW9uYWwgbGlzdC4gUGhhc2UgMyB0ZXN0aW5nIG9mIHRoZSBwcm92aXNpb25hbCBsaXN0IGxlZCB0byB0aGUgc2VsZWN0aW9uIG9mIDE1IGl0ZW1zIHdpdGggZ29vZCByYW5nZSBvZiByZXNwb25zZSwgaGlnaCBzY29yZXMgb2YgaW1wb3J0YW5jZSBhbmQgcmVsZXZhbmNlIGluIHRoZSBvbGRlciBwYXRpZW50cy4gVGhpcyByZXN1bHRlZCBpbiB0aGUgRU9SVEMgUUxRLUVMRDE1LCBjb250YWluaW5nIGZpdmUgY29uY2VwdHVhbGx5IGNvaGVyZW50IHNjYWxlcyAoZnVuY3Rpb25hbCBpbmRlcGVuZGVuY2UsIHJlbGF0aW9uc2hpcHMgd2l0aCBmYW1pbHkgYW5kIGZyaWVuZHMsIHdvcnJpZXMgYWJvdXQgdGhlIGZ1dHVyZSwgYXV0b25vbXkgYW5kIGJ1cmRlbiBvZiBpbGxuZXNzKS4gQ29uY2x1c2lvbjogVGhlIEVPUlRDIFFMUS1FTEQxNSBpbiBjb21iaW5hdGlvbiB3aXRoIHRoZSBFT1JUQyBRTFEtQzMwIGlzIHJlYWR5IGZvciBsYXJnZS1zY2FsZSB2YWxpZGF0aW9uIHN0dWRpZXMsIGFuZCB3aWxsIGFzc2VzcyBIUlFPTCBpc3N1ZXMgb2YgbW9zdCByZWxldmFuY2UgYW5kIGNvbmNlcm4gZm9yIG9sZGVyIHBlb3BsZSB3aXRoIGNhbmNlciBhY3Jvc3MgYSB3aWRlIHJhbmdlIG9mIGNhbmNlciBzaXRlcyBhbmQgdHJlYXRtZW50IHN0YWdlcy4gwqkgMjAxMCBFbHNldmllciBMdGQuIEFsbCByaWdodHMgcmVzZXJ2ZWQuIiwiaXNzdWUiOiIxMiIsInZvbHVtZSI6IjQ2IiwiY29udGFpbmVyLXRpdGxlLXNob3J0IjoiRXVyIEogQ2FuY2VyIn0sImlzVGVtcG9yYXJ5IjpmYWxzZX1dfQ=="/>
                <w:id w:val="1659343637"/>
                <w:placeholder>
                  <w:docPart w:val="F9DEAB0D05824E9692D80C42F20AF39C"/>
                </w:placeholder>
              </w:sdtPr>
              <w:sdtEndPr/>
              <w:sdtContent>
                <w:r w:rsidR="00865520" w:rsidRPr="00865520">
                  <w:rPr>
                    <w:rFonts w:eastAsia="Times New Roman"/>
                    <w:color w:val="000000"/>
                    <w:sz w:val="16"/>
                    <w:szCs w:val="16"/>
                    <w:lang w:eastAsia="nl-NL"/>
                  </w:rPr>
                  <w:t>(8)</w:t>
                </w:r>
              </w:sdtContent>
            </w:sdt>
          </w:p>
        </w:tc>
        <w:tc>
          <w:tcPr>
            <w:tcW w:w="1091" w:type="dxa"/>
            <w:shd w:val="clear" w:color="auto" w:fill="auto"/>
            <w:vAlign w:val="center"/>
          </w:tcPr>
          <w:p w14:paraId="087EA29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sz w:val="16"/>
                <w:szCs w:val="16"/>
              </w:rPr>
              <w:t>English</w:t>
            </w:r>
          </w:p>
        </w:tc>
        <w:tc>
          <w:tcPr>
            <w:tcW w:w="1091" w:type="dxa"/>
            <w:gridSpan w:val="2"/>
            <w:vAlign w:val="center"/>
          </w:tcPr>
          <w:p w14:paraId="7D2FFD7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351C18DF" w14:textId="77777777" w:rsidR="00F31FF3" w:rsidRPr="00DE2B4C" w:rsidRDefault="00F31FF3" w:rsidP="00B02C3B">
            <w:pPr>
              <w:shd w:val="clear" w:color="auto" w:fill="FFFFFF" w:themeFill="background1"/>
              <w:spacing w:after="0"/>
              <w:jc w:val="center"/>
              <w:rPr>
                <w:rFonts w:eastAsia="Times New Roman"/>
                <w:sz w:val="16"/>
                <w:szCs w:val="16"/>
                <w:lang w:eastAsia="nl-NL"/>
              </w:rPr>
            </w:pPr>
            <w:r w:rsidRPr="00DE2B4C">
              <w:rPr>
                <w:rFonts w:eastAsia="Times New Roman"/>
                <w:sz w:val="16"/>
                <w:szCs w:val="16"/>
                <w:lang w:eastAsia="nl-NL"/>
              </w:rPr>
              <w:t>Burden of illness</w:t>
            </w:r>
          </w:p>
          <w:p w14:paraId="11F2FE0D" w14:textId="77777777" w:rsidR="00F31FF3" w:rsidRPr="00DE2B4C" w:rsidRDefault="00F31FF3" w:rsidP="00B02C3B">
            <w:pPr>
              <w:shd w:val="clear" w:color="auto" w:fill="FFFFFF" w:themeFill="background1"/>
              <w:spacing w:after="0"/>
              <w:jc w:val="center"/>
              <w:rPr>
                <w:rFonts w:eastAsia="Times New Roman"/>
                <w:sz w:val="16"/>
                <w:szCs w:val="16"/>
                <w:lang w:eastAsia="nl-NL"/>
              </w:rPr>
            </w:pPr>
            <w:r w:rsidRPr="00DE2B4C">
              <w:rPr>
                <w:rFonts w:eastAsia="Times New Roman"/>
                <w:sz w:val="16"/>
                <w:szCs w:val="16"/>
                <w:lang w:eastAsia="nl-NL"/>
              </w:rPr>
              <w:t>Family support</w:t>
            </w:r>
          </w:p>
          <w:p w14:paraId="320906CD" w14:textId="77777777" w:rsidR="00F31FF3" w:rsidRPr="00DE2B4C" w:rsidRDefault="00F31FF3" w:rsidP="00B02C3B">
            <w:pPr>
              <w:shd w:val="clear" w:color="auto" w:fill="FFFFFF" w:themeFill="background1"/>
              <w:spacing w:after="0"/>
              <w:jc w:val="center"/>
              <w:rPr>
                <w:rFonts w:eastAsia="Times New Roman"/>
                <w:sz w:val="16"/>
                <w:szCs w:val="16"/>
                <w:lang w:eastAsia="nl-NL"/>
              </w:rPr>
            </w:pPr>
            <w:r w:rsidRPr="00DE2B4C">
              <w:rPr>
                <w:rFonts w:eastAsia="Times New Roman"/>
                <w:sz w:val="16"/>
                <w:szCs w:val="16"/>
                <w:lang w:eastAsia="nl-NL"/>
              </w:rPr>
              <w:t>Joint stiffness</w:t>
            </w:r>
          </w:p>
          <w:p w14:paraId="1F56A44A" w14:textId="77777777" w:rsidR="00F31FF3" w:rsidRPr="00DE2B4C" w:rsidRDefault="00F31FF3" w:rsidP="00B02C3B">
            <w:pPr>
              <w:shd w:val="clear" w:color="auto" w:fill="FFFFFF" w:themeFill="background1"/>
              <w:spacing w:after="0"/>
              <w:jc w:val="center"/>
              <w:rPr>
                <w:rFonts w:eastAsia="Times New Roman"/>
                <w:sz w:val="16"/>
                <w:szCs w:val="16"/>
                <w:lang w:eastAsia="nl-NL"/>
              </w:rPr>
            </w:pPr>
            <w:r w:rsidRPr="00DE2B4C">
              <w:rPr>
                <w:rFonts w:eastAsia="Times New Roman"/>
                <w:sz w:val="16"/>
                <w:szCs w:val="16"/>
                <w:lang w:eastAsia="nl-NL"/>
              </w:rPr>
              <w:t>Maintaining purpose</w:t>
            </w:r>
          </w:p>
          <w:p w14:paraId="59E97F1A" w14:textId="77777777" w:rsidR="00F31FF3" w:rsidRPr="00DE2B4C" w:rsidRDefault="00F31FF3" w:rsidP="00B02C3B">
            <w:pPr>
              <w:shd w:val="clear" w:color="auto" w:fill="FFFFFF" w:themeFill="background1"/>
              <w:spacing w:after="0"/>
              <w:jc w:val="center"/>
              <w:rPr>
                <w:rFonts w:eastAsia="Times New Roman"/>
                <w:sz w:val="16"/>
                <w:szCs w:val="16"/>
                <w:lang w:eastAsia="nl-NL"/>
              </w:rPr>
            </w:pPr>
            <w:r w:rsidRPr="00DE2B4C">
              <w:rPr>
                <w:rFonts w:eastAsia="Times New Roman"/>
                <w:sz w:val="16"/>
                <w:szCs w:val="16"/>
                <w:lang w:eastAsia="nl-NL"/>
              </w:rPr>
              <w:t>Mobility</w:t>
            </w:r>
          </w:p>
          <w:p w14:paraId="6DBDE893" w14:textId="77777777" w:rsidR="00F31FF3" w:rsidRPr="00DE2B4C" w:rsidRDefault="00F31FF3" w:rsidP="00B02C3B">
            <w:pPr>
              <w:shd w:val="clear" w:color="auto" w:fill="FFFFFF" w:themeFill="background1"/>
              <w:spacing w:after="0"/>
              <w:jc w:val="center"/>
              <w:rPr>
                <w:rFonts w:eastAsia="Times New Roman"/>
                <w:sz w:val="16"/>
                <w:szCs w:val="16"/>
                <w:lang w:eastAsia="nl-NL"/>
              </w:rPr>
            </w:pPr>
            <w:r w:rsidRPr="00DE2B4C">
              <w:rPr>
                <w:rFonts w:eastAsia="Times New Roman"/>
                <w:sz w:val="16"/>
                <w:szCs w:val="16"/>
                <w:lang w:eastAsia="nl-NL"/>
              </w:rPr>
              <w:t>Worries about others</w:t>
            </w:r>
          </w:p>
          <w:p w14:paraId="29905154" w14:textId="77777777" w:rsidR="00F31FF3" w:rsidRPr="0063308E" w:rsidRDefault="00F31FF3" w:rsidP="00B02C3B">
            <w:pPr>
              <w:shd w:val="clear" w:color="auto" w:fill="FFFFFF" w:themeFill="background1"/>
              <w:spacing w:after="0"/>
              <w:jc w:val="center"/>
              <w:rPr>
                <w:rFonts w:eastAsia="Times New Roman"/>
                <w:sz w:val="16"/>
                <w:szCs w:val="16"/>
                <w:lang w:eastAsia="nl-NL"/>
              </w:rPr>
            </w:pPr>
            <w:r w:rsidRPr="00DE2B4C">
              <w:rPr>
                <w:rFonts w:eastAsia="Times New Roman"/>
                <w:sz w:val="16"/>
                <w:szCs w:val="16"/>
                <w:lang w:eastAsia="nl-NL"/>
              </w:rPr>
              <w:t>Worries about future</w:t>
            </w:r>
          </w:p>
        </w:tc>
        <w:tc>
          <w:tcPr>
            <w:tcW w:w="609" w:type="dxa"/>
            <w:gridSpan w:val="2"/>
            <w:vAlign w:val="center"/>
          </w:tcPr>
          <w:p w14:paraId="208CDC2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14</w:t>
            </w:r>
          </w:p>
        </w:tc>
        <w:tc>
          <w:tcPr>
            <w:tcW w:w="1499" w:type="dxa"/>
            <w:gridSpan w:val="2"/>
            <w:vAlign w:val="center"/>
          </w:tcPr>
          <w:p w14:paraId="56E6BFC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color w:val="000000"/>
                <w:sz w:val="16"/>
                <w:szCs w:val="16"/>
              </w:rPr>
              <w:t>T</w:t>
            </w:r>
            <w:r w:rsidRPr="000925F0">
              <w:rPr>
                <w:color w:val="000000"/>
                <w:sz w:val="16"/>
                <w:szCs w:val="16"/>
              </w:rPr>
              <w:t>he last week</w:t>
            </w:r>
          </w:p>
        </w:tc>
        <w:tc>
          <w:tcPr>
            <w:tcW w:w="1459" w:type="dxa"/>
            <w:gridSpan w:val="2"/>
            <w:vAlign w:val="center"/>
          </w:tcPr>
          <w:p w14:paraId="6D58EA1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4-point Likert scale</w:t>
            </w:r>
          </w:p>
        </w:tc>
        <w:tc>
          <w:tcPr>
            <w:tcW w:w="994" w:type="dxa"/>
            <w:gridSpan w:val="2"/>
            <w:shd w:val="clear" w:color="auto" w:fill="auto"/>
            <w:vAlign w:val="center"/>
          </w:tcPr>
          <w:p w14:paraId="0718A32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57372D1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shd w:val="clear" w:color="auto" w:fill="auto"/>
            <w:vAlign w:val="center"/>
          </w:tcPr>
          <w:p w14:paraId="7AC987BF"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2D944E52"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Item scores</w:t>
            </w:r>
          </w:p>
          <w:p w14:paraId="7D7F0609" w14:textId="769806AF" w:rsidR="00382295" w:rsidRPr="00D37B08" w:rsidRDefault="00382295" w:rsidP="00382295">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p w14:paraId="206993AA" w14:textId="77777777" w:rsidR="00382295" w:rsidRPr="00D37B08" w:rsidRDefault="00382295" w:rsidP="00B02C3B">
            <w:pPr>
              <w:shd w:val="clear" w:color="auto" w:fill="FFFFFF" w:themeFill="background1"/>
              <w:spacing w:after="0"/>
              <w:jc w:val="center"/>
              <w:rPr>
                <w:rFonts w:eastAsia="Times New Roman"/>
                <w:sz w:val="16"/>
                <w:szCs w:val="16"/>
                <w:lang w:eastAsia="nl-NL"/>
              </w:rPr>
            </w:pPr>
          </w:p>
        </w:tc>
      </w:tr>
      <w:tr w:rsidR="00F31FF3" w:rsidRPr="00AB19B4" w14:paraId="3AF52570"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353E45C3" w14:textId="77777777" w:rsidR="00F31FF3" w:rsidRPr="00D42D62" w:rsidRDefault="00F31FF3" w:rsidP="00B02C3B">
            <w:pPr>
              <w:shd w:val="clear" w:color="auto" w:fill="FFFFFF" w:themeFill="background1"/>
              <w:spacing w:after="0"/>
              <w:jc w:val="left"/>
              <w:rPr>
                <w:rFonts w:eastAsia="Times New Roman"/>
                <w:b/>
                <w:color w:val="000000"/>
                <w:sz w:val="16"/>
                <w:szCs w:val="16"/>
                <w:lang w:eastAsia="nl-NL"/>
              </w:rPr>
            </w:pPr>
            <w:bookmarkStart w:id="7" w:name="_Hlk207284876"/>
            <w:r w:rsidRPr="00D42D62">
              <w:rPr>
                <w:rFonts w:eastAsia="Times New Roman"/>
                <w:b/>
                <w:color w:val="000000"/>
                <w:sz w:val="16"/>
                <w:szCs w:val="16"/>
                <w:lang w:eastAsia="nl-NL"/>
              </w:rPr>
              <w:t>EORTC Quality of Life Questionnaire - Palliative Cancer Care</w:t>
            </w:r>
          </w:p>
          <w:bookmarkEnd w:id="7"/>
          <w:p w14:paraId="31071465" w14:textId="77777777" w:rsidR="00F31FF3" w:rsidRPr="00D42D62" w:rsidRDefault="00F31FF3" w:rsidP="00B02C3B">
            <w:pPr>
              <w:shd w:val="clear" w:color="auto" w:fill="FFFFFF" w:themeFill="background1"/>
              <w:spacing w:after="0"/>
              <w:jc w:val="left"/>
              <w:rPr>
                <w:rFonts w:eastAsia="Times New Roman"/>
                <w:b/>
                <w:color w:val="000000"/>
                <w:sz w:val="16"/>
                <w:szCs w:val="16"/>
                <w:lang w:eastAsia="nl-NL"/>
              </w:rPr>
            </w:pPr>
            <w:r w:rsidRPr="00D42D62">
              <w:rPr>
                <w:rFonts w:eastAsia="Times New Roman"/>
                <w:b/>
                <w:color w:val="000000"/>
                <w:sz w:val="16"/>
                <w:szCs w:val="16"/>
                <w:lang w:eastAsia="nl-NL"/>
              </w:rPr>
              <w:t>(</w:t>
            </w:r>
            <w:bookmarkStart w:id="8" w:name="_Hlk207284864"/>
            <w:r w:rsidRPr="00D42D62">
              <w:rPr>
                <w:rFonts w:eastAsia="Times New Roman"/>
                <w:b/>
                <w:color w:val="000000"/>
                <w:sz w:val="16"/>
                <w:szCs w:val="16"/>
                <w:lang w:eastAsia="nl-NL"/>
              </w:rPr>
              <w:t>EORTC QLQ-C15-PAL</w:t>
            </w:r>
            <w:bookmarkEnd w:id="8"/>
            <w:r w:rsidRPr="00D42D62">
              <w:rPr>
                <w:rFonts w:eastAsia="Times New Roman"/>
                <w:b/>
                <w:color w:val="000000"/>
                <w:sz w:val="16"/>
                <w:szCs w:val="16"/>
                <w:lang w:eastAsia="nl-NL"/>
              </w:rPr>
              <w:t>)</w:t>
            </w:r>
          </w:p>
          <w:p w14:paraId="77A63643" w14:textId="77777777" w:rsidR="00F31FF3" w:rsidRPr="00D42D62" w:rsidRDefault="00F31FF3" w:rsidP="00B02C3B">
            <w:pPr>
              <w:shd w:val="clear" w:color="auto" w:fill="FFFFFF" w:themeFill="background1"/>
              <w:spacing w:after="0"/>
              <w:jc w:val="left"/>
              <w:rPr>
                <w:rFonts w:eastAsia="Times New Roman"/>
                <w:b/>
                <w:color w:val="000000"/>
                <w:sz w:val="16"/>
                <w:szCs w:val="16"/>
                <w:lang w:eastAsia="nl-NL"/>
              </w:rPr>
            </w:pPr>
          </w:p>
        </w:tc>
        <w:tc>
          <w:tcPr>
            <w:tcW w:w="1946" w:type="dxa"/>
            <w:tcBorders>
              <w:left w:val="single" w:sz="12" w:space="0" w:color="auto"/>
            </w:tcBorders>
            <w:shd w:val="clear" w:color="auto" w:fill="auto"/>
            <w:vAlign w:val="center"/>
          </w:tcPr>
          <w:p w14:paraId="3E7CA4CC" w14:textId="77777777" w:rsidR="00F31FF3" w:rsidRPr="00D42D62" w:rsidRDefault="00F31FF3" w:rsidP="00B02C3B">
            <w:pPr>
              <w:shd w:val="clear" w:color="auto" w:fill="FFFFFF" w:themeFill="background1"/>
              <w:spacing w:after="0"/>
              <w:jc w:val="center"/>
              <w:rPr>
                <w:rFonts w:eastAsia="Times New Roman"/>
                <w:color w:val="000000"/>
                <w:sz w:val="16"/>
                <w:szCs w:val="16"/>
                <w:lang w:eastAsia="nl-NL"/>
              </w:rPr>
            </w:pPr>
          </w:p>
          <w:p w14:paraId="4ECAF4B5" w14:textId="4032261B" w:rsidR="00F31FF3" w:rsidRPr="00D42D62" w:rsidRDefault="00F31FF3" w:rsidP="00B02C3B">
            <w:pPr>
              <w:shd w:val="clear" w:color="auto" w:fill="FFFFFF" w:themeFill="background1"/>
              <w:spacing w:after="0"/>
              <w:jc w:val="center"/>
              <w:rPr>
                <w:rFonts w:eastAsia="Times New Roman"/>
                <w:color w:val="000000"/>
                <w:sz w:val="16"/>
                <w:szCs w:val="16"/>
                <w:lang w:eastAsia="nl-NL"/>
              </w:rPr>
            </w:pPr>
            <w:proofErr w:type="spellStart"/>
            <w:r w:rsidRPr="00D42D62">
              <w:rPr>
                <w:rFonts w:eastAsia="Times New Roman"/>
                <w:color w:val="000000"/>
                <w:sz w:val="16"/>
                <w:szCs w:val="16"/>
                <w:lang w:eastAsia="nl-NL"/>
              </w:rPr>
              <w:t>Groenvold</w:t>
            </w:r>
            <w:proofErr w:type="spellEnd"/>
            <w:r w:rsidRPr="00D42D62">
              <w:rPr>
                <w:rFonts w:eastAsia="Times New Roman"/>
                <w:color w:val="000000"/>
                <w:sz w:val="16"/>
                <w:szCs w:val="16"/>
                <w:lang w:eastAsia="nl-NL"/>
              </w:rPr>
              <w:t xml:space="preserve"> et al., 2006 </w:t>
            </w:r>
            <w:sdt>
              <w:sdtPr>
                <w:rPr>
                  <w:rFonts w:eastAsia="Times New Roman"/>
                  <w:color w:val="000000"/>
                  <w:sz w:val="16"/>
                  <w:szCs w:val="16"/>
                  <w:lang w:eastAsia="nl-NL"/>
                </w:rPr>
                <w:tag w:val="MENDELEY_CITATION_v3_eyJjaXRhdGlvbklEIjoiTUVOREVMRVlfQ0lUQVRJT05fOTY5NzEyMGItODQwOC00ZGRiLTlkNTktMGE1NGI0Yjk1MTI4IiwicHJvcGVydGllcyI6eyJub3RlSW5kZXgiOjB9LCJpc0VkaXRlZCI6ZmFsc2UsIm1hbnVhbE92ZXJyaWRlIjp7ImlzTWFudWFsbHlPdmVycmlkZGVuIjpmYWxzZSwiY2l0ZXByb2NUZXh0IjoiKDkpIiwibWFudWFsT3ZlcnJpZGVUZXh0IjoiIn0sImNpdGF0aW9uSXRlbXMiOlt7ImlkIjoiODQ2ZmRhYmItMjljMi0zOWRkLTkwMzItYmU0NjFmOTg3MmMwIiwiaXRlbURhdGEiOnsidHlwZSI6ImFydGljbGUtam91cm5hbCIsImlkIjoiODQ2ZmRhYmItMjljMi0zOWRkLTkwMzItYmU0NjFmOTg3MmMwIiwidGl0bGUiOiJUaGUgZGV2ZWxvcG1lbnQgb2YgdGhlIEVPUlRDIFFMUS1DMTUtUEFMOiBBIHNob3J0ZW5lZCBxdWVzdGlvbm5haXJlIGZvciBjYW5jZXIgcGF0aWVudHMgaW4gcGFsbGlhdGl2ZSBjYXJlIiwiZ3JvdXBJZCI6IjE4OWEzMmYwLThmM2EtM2Q1My1hODRiLTg2OTExMzVmNzVmZiIsImF1dGhvciI6W3siZmFtaWx5IjoiR3JvZW52b2xkIiwiZ2l2ZW4iOiJNb2dlbnMiLCJwYXJzZS1uYW1lcyI6ZmFsc2UsImRyb3BwaW5nLXBhcnRpY2xlIjoiIiwibm9uLWRyb3BwaW5nLXBhcnRpY2xlIjoiIn0seyJmYW1pbHkiOiJQZXRlcnNlbiIsImdpdmVuIjoiTW9ydGVuIEFhIiwicGFyc2UtbmFtZXMiOmZhbHNlLCJkcm9wcGluZy1wYXJ0aWNsZSI6IiIsIm5vbi1kcm9wcGluZy1wYXJ0aWNsZSI6IiJ9LHsiZmFtaWx5IjoiQWFyb25zb24iLCJnaXZlbiI6Ik5laWwgSyIsInBhcnNlLW5hbWVzIjpmYWxzZSwiZHJvcHBpbmctcGFydGljbGUiOiIiLCJub24tZHJvcHBpbmctcGFydGljbGUiOiIifSx7ImZhbWlseSI6IkFycmFyYXMiLCJnaXZlbiI6Ikp1YW4gSSIsInBhcnNlLW5hbWVzIjpmYWxzZSwiZHJvcHBpbmctcGFydGljbGUiOiIiLCJub24tZHJvcHBpbmctcGFydGljbGUiOiIifSx7ImZhbWlseSI6IkJsYXplYnkiLCJnaXZlbiI6IkphbmUgTSIsInBhcnNlLW5hbWVzIjpmYWxzZSwiZHJvcHBpbmctcGFydGljbGUiOiIiLCJub24tZHJvcHBpbmctcGFydGljbGUiOiIifSx7ImZhbWlseSI6IkJvdHRvbWxleSIsImdpdmVuIjoiQW5kcmV3IiwicGFyc2UtbmFtZXMiOmZhbHNlLCJkcm9wcGluZy1wYXJ0aWNsZSI6IiIsIm5vbi1kcm9wcGluZy1wYXJ0aWNsZSI6IiJ9LHsiZmFtaWx5IjoiRmF5ZXJzIiwiZ2l2ZW4iOiJQZXRlciBNIiwicGFyc2UtbmFtZXMiOmZhbHNlLCJkcm9wcGluZy1wYXJ0aWNsZSI6IiIsIm5vbi1kcm9wcGluZy1wYXJ0aWNsZSI6IiJ9LHsiZmFtaWx5IjoiR3JhZWZmIiwiZ2l2ZW4iOiJBbGV4YW5kZXIiLCJwYXJzZS1uYW1lcyI6ZmFsc2UsImRyb3BwaW5nLXBhcnRpY2xlIjoiIiwibm9uLWRyb3BwaW5nLXBhcnRpY2xlIjoiRGUifSx7ImZhbWlseSI6IkhhbW1lcmxpZCIsImdpdmVuIjoiRXZhIiwicGFyc2UtbmFtZXMiOmZhbHNlLCJkcm9wcGluZy1wYXJ0aWNsZSI6IiIsIm5vbi1kcm9wcGluZy1wYXJ0aWNsZSI6IiJ9LHsiZmFtaWx5IjoiS2Fhc2EiLCJnaXZlbiI6IlN0ZWluIiwicGFyc2UtbmFtZXMiOmZhbHNlLCJkcm9wcGluZy1wYXJ0aWNsZSI6IiIsIm5vbi1kcm9wcGluZy1wYXJ0aWNsZSI6IiJ9LHsiZmFtaWx5IjoiU3ByYW5nZXJzIiwiZ2l2ZW4iOiJNaXJqYW0gQS5HLiIsInBhcnNlLW5hbWVzIjpmYWxzZSwiZHJvcHBpbmctcGFydGljbGUiOiIiLCJub24tZHJvcHBpbmctcGFydGljbGUiOiIifSx7ImZhbWlseSI6IkJqb3JuZXIiLCJnaXZlbiI6Ikpha29iIEIiLCJwYXJzZS1uYW1lcyI6ZmFsc2UsImRyb3BwaW5nLXBhcnRpY2xlIjoiIiwibm9uLWRyb3BwaW5nLXBhcnRpY2xlIjoiIn1dLCJjb250YWluZXItdGl0bGUiOiJFdXJvcGVhbiBKb3VybmFsIG9mIENhbmNlciIsIkRPSSI6IjEwLjEwMTYvai5lamNhLjIwMDUuMDYuMDIyIiwiSVNTTiI6IjA5NTk4MDQ5IiwiUE1JRCI6IjE2MTYyNDA0IiwiaXNzdWVkIjp7ImRhdGUtcGFydHMiOltbMjAwNl1dfSwicGFnZSI6IjU1LTY0IiwiYWJzdHJhY3QiOiJUaGlzIHN0dWR5IGFpbWVkIGF0IGRldmVsb3BpbmcgYSBzaG9ydGVuZWQgdmVyc2lvbiBvZiB0aGUgRU9SVEMgUUxRLUMzMCwgb25lIG9mIHRoZSBtb3N0IHdpZGVseSB1c2VkIGhlYWx0aC1yZWxhdGVkIHF1YWxpdHkgb2YgbGlmZSBxdWVzdGlvbm5haXJlcyBpbiBvbmNvbG9neSwgZm9yIHBhbGxpYXRpdmUgY2FyZSByZXNlYXJjaC4gVGhlIHN0dWR5IGluY2x1ZGVkIGludGVydmlld3Mgd2l0aCA0MSBwYXRpZW50cyBhbmQgNjYgaGVhbHRoIGNhcmUgcHJvZmVzc2lvbmFscyBpbiBwYWxsaWF0aXZlIGNhcmUgdG8gZGV0ZXJtaW5lIHRoZSBhcHByb3ByaWF0ZW5lc3MsIHJlbGV2YW5jZSBhbmQgaW1wb3J0YW5jZSBvZiB0aGUgdmFyaW91cyBkb21haW5zIG9mIHRoZSBRTFEtQzMwLiBJdGVtIHJlc3BvbnNlIHRoZW9yeSBtZXRob2RzIHdlcmUgdXNlZCB0byBzaG9ydGVuIHNjYWxlcy4gUGF0aWVudHMgYW5kIGhlYWx0aCBjYXJlIHByb2Zlc3Npb25hbHMgcmF0ZWQgcGFpbiwgcGh5c2ljYWwgZnVuY3Rpb24sIGVtb3Rpb25hbCBmdW5jdGlvbiwgZmF0aWd1ZSwgZ2xvYmFsIGhlYWx0aCBzdGF0dXMvcXVhbGl0eSBvZiBsaWZlLCBuYXVzZWEvdm9taXRpbmcsIGFwcGV0aXRlLCBkeXNwbm9lYSwgY29uc3RpcGF0aW9uLCBhbmQgc2xlZXAgYXMgbW9zdCBpbXBvcnRhbnQuIFRoZXJlZm9yZSwgdGhlc2Ugc2NhbGVzL2l0ZW1zIHdlcmUgcmV0YWluZWQgaW4gdGhlIHF1ZXN0aW9ubmFpcmUuIEZvdXIgc2NhbGVzIHdlcmUgc2hvcnRlbmVkIHdpdGhvdXQgcmVkdWNpbmcgbWVhc3VyZW1lbnQgcHJlY2lzaW9uLiBJbXBvcnRhbnQgZGltZW5zaW9ucyBub3QgY292ZXJlZCBieSB0aGUgcXVlc3Rpb25uYWlyZSB3ZXJlIGlkZW50aWZpZWQuIFRoZSByZXN1bHRpbmcgMTUtaXRlbSBFT1JUQyBRTFEtQzE1LVBBTCBpcyBhICdjb3JlIHF1ZXN0aW9ubmFpcmUnIGZvciBwYWxsaWF0aXZlIGNhcmUuIERlcGVuZGluZyBvbiB0aGUgcmVzZWFyY2ggcXVlc3Rpb25zLCBpdCBtYXkgYmUgc3VwcGxlbWVudGVkIGJ5IGFkZGl0aW9uYWwgaXRlbXMsIG1vZHVsZXMgb3IgcXVlc3Rpb25uYWlyZXMuIMKpIDIwMDUgRWxzZXZpZXIgTHRkLiBBbGwgcmlnaHRzIHJlc2VydmVkLiIsImlzc3VlIjoiMSIsInZvbHVtZSI6IjQyIiwiY29udGFpbmVyLXRpdGxlLXNob3J0IjoiRXVyIEogQ2FuY2VyIn0sImlzVGVtcG9yYXJ5IjpmYWxzZX1dfQ=="/>
                <w:id w:val="2129657488"/>
                <w:placeholder>
                  <w:docPart w:val="F9DEAB0D05824E9692D80C42F20AF39C"/>
                </w:placeholder>
              </w:sdtPr>
              <w:sdtEndPr/>
              <w:sdtContent>
                <w:r w:rsidR="00865520" w:rsidRPr="00865520">
                  <w:rPr>
                    <w:rFonts w:eastAsia="Times New Roman"/>
                    <w:color w:val="000000"/>
                    <w:sz w:val="16"/>
                    <w:szCs w:val="16"/>
                    <w:lang w:eastAsia="nl-NL"/>
                  </w:rPr>
                  <w:t>(9)</w:t>
                </w:r>
              </w:sdtContent>
            </w:sdt>
          </w:p>
        </w:tc>
        <w:tc>
          <w:tcPr>
            <w:tcW w:w="1091" w:type="dxa"/>
            <w:shd w:val="clear" w:color="auto" w:fill="auto"/>
            <w:vAlign w:val="center"/>
          </w:tcPr>
          <w:p w14:paraId="5B1AB259" w14:textId="77777777" w:rsidR="00F31FF3" w:rsidRPr="00D42D62" w:rsidRDefault="00F31FF3" w:rsidP="00B02C3B">
            <w:pPr>
              <w:shd w:val="clear" w:color="auto" w:fill="FFFFFF" w:themeFill="background1"/>
              <w:spacing w:after="0"/>
              <w:jc w:val="center"/>
              <w:rPr>
                <w:rFonts w:eastAsia="Times New Roman"/>
                <w:color w:val="000000"/>
                <w:sz w:val="16"/>
                <w:szCs w:val="16"/>
                <w:lang w:eastAsia="nl-NL"/>
              </w:rPr>
            </w:pPr>
            <w:r w:rsidRPr="00D42D62">
              <w:rPr>
                <w:rFonts w:eastAsia="Times New Roman"/>
                <w:color w:val="000000"/>
                <w:sz w:val="16"/>
                <w:szCs w:val="16"/>
                <w:lang w:eastAsia="nl-NL"/>
              </w:rPr>
              <w:t>English</w:t>
            </w:r>
          </w:p>
        </w:tc>
        <w:tc>
          <w:tcPr>
            <w:tcW w:w="1091" w:type="dxa"/>
            <w:gridSpan w:val="2"/>
            <w:vAlign w:val="center"/>
          </w:tcPr>
          <w:p w14:paraId="2A38DE12" w14:textId="77777777" w:rsidR="00F31FF3" w:rsidRPr="00D42D62" w:rsidRDefault="00F31FF3" w:rsidP="00B02C3B">
            <w:pPr>
              <w:shd w:val="clear" w:color="auto" w:fill="FFFFFF" w:themeFill="background1"/>
              <w:spacing w:after="0"/>
              <w:jc w:val="center"/>
              <w:rPr>
                <w:rFonts w:eastAsia="Times New Roman"/>
                <w:color w:val="000000"/>
                <w:sz w:val="16"/>
                <w:szCs w:val="16"/>
                <w:lang w:eastAsia="nl-NL"/>
              </w:rPr>
            </w:pPr>
            <w:r w:rsidRPr="00D42D62">
              <w:rPr>
                <w:rFonts w:eastAsia="Times New Roman"/>
                <w:color w:val="000000"/>
                <w:sz w:val="16"/>
                <w:szCs w:val="16"/>
                <w:lang w:eastAsia="nl-NL"/>
              </w:rPr>
              <w:t>Palliative</w:t>
            </w:r>
          </w:p>
        </w:tc>
        <w:tc>
          <w:tcPr>
            <w:tcW w:w="2679" w:type="dxa"/>
            <w:shd w:val="clear" w:color="auto" w:fill="auto"/>
            <w:vAlign w:val="center"/>
          </w:tcPr>
          <w:p w14:paraId="62AC14EE"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Appetite loss</w:t>
            </w:r>
          </w:p>
          <w:p w14:paraId="7EABD7BB"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Constipation</w:t>
            </w:r>
          </w:p>
          <w:p w14:paraId="21802901"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Dyspnea</w:t>
            </w:r>
          </w:p>
          <w:p w14:paraId="4CB1DFCF"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Emotional functioning</w:t>
            </w:r>
          </w:p>
          <w:p w14:paraId="5EE3D6DF"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Fatigue</w:t>
            </w:r>
          </w:p>
          <w:p w14:paraId="65B71E92"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Insomnia</w:t>
            </w:r>
          </w:p>
          <w:p w14:paraId="3D1CC704"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Global health status</w:t>
            </w:r>
          </w:p>
          <w:p w14:paraId="140BC796"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Nausea and vomiting</w:t>
            </w:r>
          </w:p>
          <w:p w14:paraId="22F484E2"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Pain</w:t>
            </w:r>
          </w:p>
          <w:p w14:paraId="199A9F35" w14:textId="77777777" w:rsidR="00F31FF3" w:rsidRPr="00D42D62" w:rsidRDefault="00F31FF3" w:rsidP="00B02C3B">
            <w:pPr>
              <w:shd w:val="clear" w:color="auto" w:fill="FFFFFF" w:themeFill="background1"/>
              <w:spacing w:after="0"/>
              <w:jc w:val="center"/>
              <w:rPr>
                <w:rFonts w:eastAsia="Times New Roman"/>
                <w:sz w:val="16"/>
                <w:szCs w:val="16"/>
                <w:lang w:eastAsia="nl-NL"/>
              </w:rPr>
            </w:pPr>
            <w:r w:rsidRPr="00D42D62">
              <w:rPr>
                <w:rFonts w:eastAsia="Times New Roman"/>
                <w:sz w:val="16"/>
                <w:szCs w:val="16"/>
                <w:lang w:eastAsia="nl-NL"/>
              </w:rPr>
              <w:t>Physical functioning</w:t>
            </w:r>
          </w:p>
        </w:tc>
        <w:tc>
          <w:tcPr>
            <w:tcW w:w="609" w:type="dxa"/>
            <w:gridSpan w:val="2"/>
            <w:shd w:val="clear" w:color="auto" w:fill="auto"/>
            <w:vAlign w:val="center"/>
          </w:tcPr>
          <w:p w14:paraId="5BDA643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15</w:t>
            </w:r>
          </w:p>
        </w:tc>
        <w:tc>
          <w:tcPr>
            <w:tcW w:w="1499" w:type="dxa"/>
            <w:gridSpan w:val="2"/>
            <w:shd w:val="clear" w:color="auto" w:fill="auto"/>
            <w:vAlign w:val="center"/>
          </w:tcPr>
          <w:p w14:paraId="644328A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week</w:t>
            </w:r>
          </w:p>
          <w:p w14:paraId="7F7C9CD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ot specified</w:t>
            </w:r>
          </w:p>
        </w:tc>
        <w:tc>
          <w:tcPr>
            <w:tcW w:w="1459" w:type="dxa"/>
            <w:gridSpan w:val="2"/>
            <w:shd w:val="clear" w:color="auto" w:fill="auto"/>
            <w:vAlign w:val="center"/>
          </w:tcPr>
          <w:p w14:paraId="6A99A0B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4-point Likert scale</w:t>
            </w:r>
          </w:p>
          <w:p w14:paraId="22B7B11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7-point rating scale</w:t>
            </w:r>
          </w:p>
        </w:tc>
        <w:tc>
          <w:tcPr>
            <w:tcW w:w="994" w:type="dxa"/>
            <w:gridSpan w:val="2"/>
            <w:shd w:val="clear" w:color="auto" w:fill="auto"/>
            <w:vAlign w:val="center"/>
          </w:tcPr>
          <w:p w14:paraId="7C11E86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560D3C2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shd w:val="clear" w:color="auto" w:fill="auto"/>
            <w:vAlign w:val="center"/>
          </w:tcPr>
          <w:p w14:paraId="54C8F5A3"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014D7995"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Item scores</w:t>
            </w:r>
          </w:p>
          <w:p w14:paraId="3C844FC6" w14:textId="78560FA0" w:rsidR="007F114F" w:rsidRPr="00D37B08" w:rsidRDefault="007F114F" w:rsidP="007F114F">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tc>
      </w:tr>
      <w:tr w:rsidR="00F31FF3" w:rsidRPr="00AB19B4" w14:paraId="28EB8C92"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69AA109A"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bookmarkStart w:id="9" w:name="_Hlk207284926"/>
            <w:r w:rsidRPr="000925F0">
              <w:rPr>
                <w:rFonts w:eastAsia="Times New Roman"/>
                <w:b/>
                <w:color w:val="000000"/>
                <w:sz w:val="16"/>
                <w:szCs w:val="16"/>
                <w:lang w:eastAsia="nl-NL"/>
              </w:rPr>
              <w:lastRenderedPageBreak/>
              <w:t>Edmonton Symptom Assessment System Revised</w:t>
            </w:r>
          </w:p>
          <w:bookmarkEnd w:id="9"/>
          <w:p w14:paraId="3C4BD8C2"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(ESAS-r)</w:t>
            </w:r>
          </w:p>
          <w:p w14:paraId="44C76B22"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p>
        </w:tc>
        <w:tc>
          <w:tcPr>
            <w:tcW w:w="1946" w:type="dxa"/>
            <w:tcBorders>
              <w:left w:val="single" w:sz="12" w:space="0" w:color="auto"/>
            </w:tcBorders>
            <w:shd w:val="clear" w:color="auto" w:fill="auto"/>
            <w:vAlign w:val="center"/>
          </w:tcPr>
          <w:p w14:paraId="3165DD5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p>
          <w:p w14:paraId="2BE8C186" w14:textId="16A5FF3B" w:rsidR="00F31FF3" w:rsidRPr="000925F0" w:rsidRDefault="00F31FF3" w:rsidP="00B02C3B">
            <w:pPr>
              <w:shd w:val="clear" w:color="auto" w:fill="FFFFFF" w:themeFill="background1"/>
              <w:spacing w:after="0"/>
              <w:jc w:val="center"/>
              <w:rPr>
                <w:rFonts w:eastAsia="Times New Roman"/>
                <w:color w:val="000000"/>
                <w:sz w:val="16"/>
                <w:szCs w:val="16"/>
                <w:lang w:eastAsia="nl-NL"/>
              </w:rPr>
            </w:pPr>
            <w:proofErr w:type="spellStart"/>
            <w:r w:rsidRPr="000925F0">
              <w:rPr>
                <w:rFonts w:eastAsia="Times New Roman"/>
                <w:color w:val="000000"/>
                <w:sz w:val="16"/>
                <w:szCs w:val="16"/>
                <w:lang w:eastAsia="nl-NL"/>
              </w:rPr>
              <w:t>Bruera</w:t>
            </w:r>
            <w:proofErr w:type="spellEnd"/>
            <w:r w:rsidRPr="000925F0">
              <w:rPr>
                <w:rFonts w:eastAsia="Times New Roman"/>
                <w:color w:val="000000"/>
                <w:sz w:val="16"/>
                <w:szCs w:val="16"/>
                <w:lang w:eastAsia="nl-NL"/>
              </w:rPr>
              <w:t xml:space="preserve"> et al., 1991 </w:t>
            </w:r>
            <w:sdt>
              <w:sdtPr>
                <w:rPr>
                  <w:rFonts w:eastAsia="Times New Roman"/>
                  <w:color w:val="000000"/>
                  <w:sz w:val="16"/>
                  <w:szCs w:val="16"/>
                  <w:lang w:eastAsia="nl-NL"/>
                </w:rPr>
                <w:tag w:val="MENDELEY_CITATION_v3_eyJjaXRhdGlvbklEIjoiTUVOREVMRVlfQ0lUQVRJT05fMWIzYmY5ZjAtNmVhZC00NDRmLWJkYTQtZWM1NmM5YjZkMzEyIiwicHJvcGVydGllcyI6eyJub3RlSW5kZXgiOjB9LCJpc0VkaXRlZCI6ZmFsc2UsIm1hbnVhbE92ZXJyaWRlIjp7ImlzTWFudWFsbHlPdmVycmlkZGVuIjpmYWxzZSwiY2l0ZXByb2NUZXh0IjoiKDEwKSIsIm1hbnVhbE92ZXJyaWRlVGV4dCI6IiJ9LCJjaXRhdGlvbkl0ZW1zIjpbeyJpZCI6IjBiY2M0MzI2LWY4ZWEtM2U5NS1hMTM1LWQ4MzE5MTdjY2IzZSIsIml0ZW1EYXRhIjp7InR5cGUiOiJhcnRpY2xlLWpvdXJuYWwiLCJpZCI6IjBiY2M0MzI2LWY4ZWEtM2U5NS1hMTM1LWQ4MzE5MTdjY2IzZSIsInRpdGxlIjoiVGhlIEVkbW9udG9uIFN5bXB0b20gQXNzZXNzbWVudCBTeXN0ZW0gKEVTQVMpOiBhIHNpbXBsZSBtZXRob2QgZm9yIHRoZSBhc3Nlc3NtZW50IG9mIHBhbGxpYXRpdmUgY2FyZSBwYXRpZW50cy4iLCJncm91cElkIjoiMTg5YTMyZjAtOGYzYS0zZDUzLWE4NGItODY5MTEzNWY3NWZmIiwiYXV0aG9yIjpbeyJmYW1pbHkiOiJCcnVlcmEiLCJnaXZlbiI6IkUuIiwicGFyc2UtbmFtZXMiOmZhbHNlLCJkcm9wcGluZy1wYXJ0aWNsZSI6IiIsIm5vbi1kcm9wcGluZy1wYXJ0aWNsZSI6IiJ9LHsiZmFtaWx5IjoiS3VlaG4iLCJnaXZlbiI6Ik4uIiwicGFyc2UtbmFtZXMiOmZhbHNlLCJkcm9wcGluZy1wYXJ0aWNsZSI6IiIsIm5vbi1kcm9wcGluZy1wYXJ0aWNsZSI6IiJ9LHsiZmFtaWx5IjoiTWlsbGVyIiwiZ2l2ZW4iOiJNLiBKLiIsInBhcnNlLW5hbWVzIjpmYWxzZSwiZHJvcHBpbmctcGFydGljbGUiOiIiLCJub24tZHJvcHBpbmctcGFydGljbGUiOiIifSx7ImZhbWlseSI6IlNlbG1zZXIiLCJnaXZlbiI6IlAuIiwicGFyc2UtbmFtZXMiOmZhbHNlLCJkcm9wcGluZy1wYXJ0aWNsZSI6IiIsIm5vbi1kcm9wcGluZy1wYXJ0aWNsZSI6IiJ9LHsiZmFtaWx5IjoiTWFjbWlsbGFuIiwiZ2l2ZW4iOiJLLiIsInBhcnNlLW5hbWVzIjpmYWxzZSwiZHJvcHBpbmctcGFydGljbGUiOiIiLCJub24tZHJvcHBpbmctcGFydGljbGUiOiIifV0sImNvbnRhaW5lci10aXRsZSI6IkpvdXJuYWwgb2YgcGFsbGlhdGl2ZSBjYXJlIiwiRE9JIjoiMTAuMTE3Ny8wODI1ODU5NzkxMDA3MDAyMDIiLCJJU1NOIjoiMDgyNTg1OTciLCJQTUlEIjoiMTcxNDUwMiIsImlzc3VlZCI6eyJkYXRlLXBhcnRzIjpbWzE5OTFdXX0sInB1Ymxpc2hlci1wbGFjZSI6IlVuaXRlZCBTdGF0ZXMiLCJwYWdlIjoiNi05IiwiYWJzdHJhY3QiOiJXZSBkZXNjcmliZSBhIHNpbXBsZSBtZXRob2QgZm9yIHRoZSBhc3Nlc3NtZW50IG9mIHN5bXB0b21zIHR3aWNlIGEgZGF5IGluIHBhdGllbnRzIGFkbWl0dGVkIHRvIGEgcGFsbGlhdGl2ZSBjYXJlIHVuaXQuIEVpZ2h0IHZpc3VhbCBhbmFsb2cgc2NhbGVzIChWQVMpIDAtMTAwIG1tIGFyZSBjb21wbGV0ZWQgZWl0aGVyIGJ5IHRoZSBwYXRpZW50IGFsb25lLCBieSB0aGUgcGF0aWVudCB3aXRoIG51cnNlJ3MgYXNzaXN0YW5jZSwgb3IgYnkgdGhlIG51cnNlcyBvciByZWxhdGl2ZXMgYXQgMTA6MDAgYW5kIDE4OjAwIGhvdXJzLCBpbiBvcmRlciB0byBpbmRpY2F0ZSB0aGUgbGV2ZWxzIG9mIHBhaW4sIGFjdGl2aXR5LCBuYXVzZWEsIGRlcHJlc3Npb24sIGFueGlldHksIGRyb3dzaW5lc3MsIGFwcGV0aXRlLCBhbmQgc2Vuc2F0aW9uIG9mIHdlbGwtYmVpbmcuIFRoZSBpbmZvcm1hdGlvbiBpcyB0aGVuIHRyYW5zZmVycmVkIHRvIGEgZ3JhcGggdGhhdCBjb250YWlucyB0aGUgYXNzZXNzbWVudHMgb2YgdXAgdG8gMjEgZGF5cyBvbiBlYWNoIHBhZ2UuIFRoZSBzdW0gb2YgdGhlIHNjb3JlcyBmb3IgYWxsIHN5bXB0b21zIGlzIGRlZmluZWQgYXMgdGhlIHN5bXB0b20gZGlzdHJlc3Mgc2NvcmUuIFRoZSBFZG1vbnRvbiBTeW1wdG9tIEFzc2Vzc21lbnQgU3lzdGVtIChFU0FTKSB3YXMgY2FycmllZCBvdXQgZm9yIDEwMSBjb25zZWN1dGl2ZSBwYXRpZW50cyBmb3IgdGhlIGxlbmd0aCBvZiB0aGVpciBhZG1pc3Npb24gdG8gb3VyIHVuaXQuIE9mIHRoZXNlLCA4NCUgd2VyZSBhYmxlIHRvIG1ha2UgdGhlaXIgb3duIGFzc2Vzc21lbnQgc29tZXRpbWUgZHVyaW5nIHRoZWlyIGFkbWlzc2lvbi4gSG93ZXZlciwgYmVmb3JlIGRlYXRoIDgzJSBvZiBhc3Nlc3NtZW50cyB3ZXJlIGNvbXBsZXRlZCBieSBhIG51cnNlIG9yIHJlbGF0aXZlLiBNZWFuIHN5bXB0b20gZGlzdHJlc3Mgc2NvcmUgd2FzIDQxMCArLy0gOTUgZHVyaW5nIGRheSAxIG9mIHRoZSBhZG1pc3Npb24sIHZlcnN1cyAzNjIgKy8tIDgzIGR1cmluZyBkYXkgNSAocCBsZXNzIHRoYW4gMC4wMSkuIE1lYW4gc3ltcHRvbSBkaXN0cmVzcyBzY29yZXMgdGhyb3VnaG91dCB0aGUgaG9zcGl0YWxpemF0aW9uIHdlcmUgMzU5ICsvLSAxMDUsIDM3NCArLy0gOTMsIDM1OSArLy0gOTEgYW5kIDQwNiArLy0gODEgd2hlbiB0aGUgRVNBUyB3YXMgY29tcGxldGVkIGJ5IHRoZSBwYXRpZW50IGFsb25lLCBwYXRpZW50IHdpdGggbnVyc2UncyBhc3Npc3RhbmNlIChwID0gTi5TLiksIG51cnNlIGFsb25lIChwID0gTi5TLiksIG9yIHJlbGF0aXZlIChwIGxlc3MgdGhhbiAwLjAxKSByZXNwZWN0aXZlbHkuIFdlIGNvbmNsdWRlIHRoYXQgdGhpcyBpcyBhIHNpbXBsZSBhbmQgdXNlZnVsIG1ldGhvZCBmb3IgdGhlIHJlZ3VsYXIgYXNzZXNzbWVudCBvZiBzeW1wdG9tIGRpc3RyZXNzIGluIHRoZSBwYWxsaWF0aXZlIGNhcmUgc2V0dGluZy4iLCJpc3N1ZSI6IjIiLCJ2b2x1bWUiOiI3IiwiY29udGFpbmVyLXRpdGxlLXNob3J0IjoiSiBQYWxsaWF0IENhcmUifSwiaXNUZW1wb3JhcnkiOmZhbHNlfV19"/>
                <w:id w:val="-1106030154"/>
                <w:placeholder>
                  <w:docPart w:val="F9DEAB0D05824E9692D80C42F20AF39C"/>
                </w:placeholder>
              </w:sdtPr>
              <w:sdtEndPr/>
              <w:sdtContent>
                <w:r w:rsidR="00865520" w:rsidRPr="00865520">
                  <w:rPr>
                    <w:rFonts w:eastAsia="Times New Roman"/>
                    <w:color w:val="000000"/>
                    <w:sz w:val="16"/>
                    <w:szCs w:val="16"/>
                    <w:lang w:eastAsia="nl-NL"/>
                  </w:rPr>
                  <w:t>(10)</w:t>
                </w:r>
              </w:sdtContent>
            </w:sdt>
          </w:p>
        </w:tc>
        <w:tc>
          <w:tcPr>
            <w:tcW w:w="1091" w:type="dxa"/>
            <w:shd w:val="clear" w:color="auto" w:fill="auto"/>
            <w:vAlign w:val="center"/>
          </w:tcPr>
          <w:p w14:paraId="1B54FBA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sz w:val="16"/>
                <w:szCs w:val="16"/>
              </w:rPr>
              <w:t>English</w:t>
            </w:r>
          </w:p>
        </w:tc>
        <w:tc>
          <w:tcPr>
            <w:tcW w:w="1091" w:type="dxa"/>
            <w:gridSpan w:val="2"/>
            <w:vAlign w:val="center"/>
          </w:tcPr>
          <w:p w14:paraId="26465A6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sz w:val="16"/>
                <w:szCs w:val="16"/>
              </w:rPr>
              <w:t>Palliative</w:t>
            </w:r>
          </w:p>
        </w:tc>
        <w:tc>
          <w:tcPr>
            <w:tcW w:w="2679" w:type="dxa"/>
            <w:shd w:val="clear" w:color="auto" w:fill="auto"/>
            <w:vAlign w:val="center"/>
          </w:tcPr>
          <w:p w14:paraId="7407187A"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Anxiety</w:t>
            </w:r>
          </w:p>
          <w:p w14:paraId="4F42F236"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Depression</w:t>
            </w:r>
          </w:p>
          <w:p w14:paraId="5652DF0D"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Drowsiness</w:t>
            </w:r>
          </w:p>
          <w:p w14:paraId="4443E2F8"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Lack of appetite</w:t>
            </w:r>
          </w:p>
          <w:p w14:paraId="7B67177C"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Nausea</w:t>
            </w:r>
          </w:p>
          <w:p w14:paraId="3CFCF69E"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Other problems</w:t>
            </w:r>
          </w:p>
          <w:p w14:paraId="4F8DEDEE"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Pain</w:t>
            </w:r>
          </w:p>
          <w:p w14:paraId="12ED97D5"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Shortness of breath</w:t>
            </w:r>
          </w:p>
          <w:p w14:paraId="3FE68E16"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Tiredness</w:t>
            </w:r>
          </w:p>
          <w:p w14:paraId="0AE5B551"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Well-being</w:t>
            </w:r>
          </w:p>
        </w:tc>
        <w:tc>
          <w:tcPr>
            <w:tcW w:w="609" w:type="dxa"/>
            <w:gridSpan w:val="2"/>
            <w:vAlign w:val="center"/>
          </w:tcPr>
          <w:p w14:paraId="2969974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10</w:t>
            </w:r>
          </w:p>
        </w:tc>
        <w:tc>
          <w:tcPr>
            <w:tcW w:w="1499" w:type="dxa"/>
            <w:gridSpan w:val="2"/>
            <w:vAlign w:val="center"/>
          </w:tcPr>
          <w:p w14:paraId="52DE4BA0" w14:textId="77777777" w:rsidR="00F31FF3" w:rsidRPr="000925F0"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N</w:t>
            </w:r>
            <w:r w:rsidRPr="000925F0">
              <w:rPr>
                <w:rFonts w:eastAsia="Times New Roman"/>
                <w:sz w:val="16"/>
                <w:szCs w:val="16"/>
                <w:lang w:eastAsia="nl-NL"/>
              </w:rPr>
              <w:t>ow</w:t>
            </w:r>
          </w:p>
        </w:tc>
        <w:tc>
          <w:tcPr>
            <w:tcW w:w="1459" w:type="dxa"/>
            <w:gridSpan w:val="2"/>
            <w:vAlign w:val="center"/>
          </w:tcPr>
          <w:p w14:paraId="35080D1F" w14:textId="77777777" w:rsidR="00F31FF3" w:rsidRPr="000925F0" w:rsidRDefault="00F31FF3" w:rsidP="00B02C3B">
            <w:pPr>
              <w:shd w:val="clear" w:color="auto" w:fill="FFFFFF" w:themeFill="background1"/>
              <w:spacing w:after="0"/>
              <w:jc w:val="center"/>
              <w:rPr>
                <w:rFonts w:eastAsia="Times New Roman"/>
                <w:sz w:val="16"/>
                <w:szCs w:val="16"/>
                <w:lang w:eastAsia="nl-NL"/>
              </w:rPr>
            </w:pPr>
            <w:r w:rsidRPr="000925F0">
              <w:rPr>
                <w:sz w:val="16"/>
                <w:szCs w:val="16"/>
              </w:rPr>
              <w:t>11-point rating scale</w:t>
            </w:r>
          </w:p>
        </w:tc>
        <w:tc>
          <w:tcPr>
            <w:tcW w:w="994" w:type="dxa"/>
            <w:gridSpan w:val="2"/>
            <w:vAlign w:val="center"/>
          </w:tcPr>
          <w:p w14:paraId="10EC297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right w:val="single" w:sz="4" w:space="0" w:color="auto"/>
            </w:tcBorders>
            <w:vAlign w:val="center"/>
          </w:tcPr>
          <w:p w14:paraId="4F008856"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627B229B"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tc>
      </w:tr>
      <w:tr w:rsidR="00F31FF3" w14:paraId="6FD63B6F" w14:textId="77777777" w:rsidTr="65B10CA8">
        <w:trPr>
          <w:trHeight w:val="340"/>
          <w:jc w:val="center"/>
        </w:trPr>
        <w:tc>
          <w:tcPr>
            <w:tcW w:w="2531" w:type="dxa"/>
            <w:tcBorders>
              <w:top w:val="single" w:sz="4" w:space="0" w:color="auto"/>
              <w:left w:val="single" w:sz="4" w:space="0" w:color="auto"/>
              <w:bottom w:val="single" w:sz="4" w:space="0" w:color="auto"/>
              <w:right w:val="single" w:sz="12" w:space="0" w:color="auto"/>
            </w:tcBorders>
            <w:shd w:val="clear" w:color="auto" w:fill="auto"/>
            <w:vAlign w:val="center"/>
          </w:tcPr>
          <w:p w14:paraId="6F7C84F8"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Functional Assessment of Chronic Illness Therapy - Palliative Care 14-item version</w:t>
            </w:r>
          </w:p>
          <w:p w14:paraId="17060652"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(FACIT-P</w:t>
            </w:r>
            <w:r>
              <w:rPr>
                <w:rFonts w:eastAsia="Times New Roman"/>
                <w:b/>
                <w:color w:val="000000"/>
                <w:sz w:val="16"/>
                <w:szCs w:val="16"/>
                <w:lang w:eastAsia="nl-NL"/>
              </w:rPr>
              <w:t>AL</w:t>
            </w:r>
            <w:r w:rsidRPr="000925F0">
              <w:rPr>
                <w:rFonts w:eastAsia="Times New Roman"/>
                <w:b/>
                <w:color w:val="000000"/>
                <w:sz w:val="16"/>
                <w:szCs w:val="16"/>
                <w:lang w:eastAsia="nl-NL"/>
              </w:rPr>
              <w:t>14)</w:t>
            </w:r>
          </w:p>
        </w:tc>
        <w:tc>
          <w:tcPr>
            <w:tcW w:w="1946" w:type="dxa"/>
            <w:tcBorders>
              <w:top w:val="single" w:sz="4" w:space="0" w:color="auto"/>
              <w:left w:val="single" w:sz="12" w:space="0" w:color="auto"/>
              <w:bottom w:val="single" w:sz="4" w:space="0" w:color="auto"/>
              <w:right w:val="single" w:sz="4" w:space="0" w:color="auto"/>
            </w:tcBorders>
            <w:shd w:val="clear" w:color="auto" w:fill="auto"/>
            <w:vAlign w:val="center"/>
          </w:tcPr>
          <w:p w14:paraId="5D2D44BD" w14:textId="054B7F8D"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Zeng et al., 2013 </w:t>
            </w:r>
            <w:sdt>
              <w:sdtPr>
                <w:rPr>
                  <w:rFonts w:eastAsia="Times New Roman"/>
                  <w:color w:val="000000"/>
                  <w:sz w:val="16"/>
                  <w:szCs w:val="16"/>
                  <w:lang w:eastAsia="nl-NL"/>
                </w:rPr>
                <w:tag w:val="MENDELEY_CITATION_v3_eyJjaXRhdGlvbklEIjoiTUVOREVMRVlfQ0lUQVRJT05fNWMxY2IwM2UtMWZjNC00OTg3LThiN2EtMTM4MDRkZjk4OTljIiwicHJvcGVydGllcyI6eyJub3RlSW5kZXgiOjB9LCJpc0VkaXRlZCI6ZmFsc2UsIm1hbnVhbE92ZXJyaWRlIjp7ImlzTWFudWFsbHlPdmVycmlkZGVuIjpmYWxzZSwiY2l0ZXByb2NUZXh0IjoiKDExKSIsIm1hbnVhbE92ZXJyaWRlVGV4dCI6IiJ9LCJjaXRhdGlvbkl0ZW1zIjpbeyJpZCI6IjViNmMwYzQ5LTA2NWItMzgxZC04ZWUxLTA5YjZkODlmNjExOSIsIml0ZW1EYXRhIjp7InR5cGUiOiJhcnRpY2xlLWpvdXJuYWwiLCJpZCI6IjViNmMwYzQ5LTA2NWItMzgxZC04ZWUxLTA5YjZkODlmNjExOSIsInRpdGxlIjoiUHJlbGltaW5hcnkgcmVzdWx0cyBvZiB0aGUgZ2VuZXJhdGlvbiBvZiBhIHNob3J0ZW5lZCBxdWFsaXR5LW9mLWxpZmUgYXNzZXNzbWVudCBmb3IgcGF0aWVudHMgd2l0aCBhZHZhbmNlZCBjYW5jZXI6IFRoZSBGQUNJVC1QYWwtMTQiLCJncm91cElkIjoiMTg5YTMyZjAtOGYzYS0zZDUzLWE4NGItODY5MTEzNWY3NWZmIiwiYXV0aG9yIjpbeyJmYW1pbHkiOiJaZW5nIiwiZ2l2ZW4iOiJMaWFuZyIsInBhcnNlLW5hbWVzIjpmYWxzZSwiZHJvcHBpbmctcGFydGljbGUiOiIiLCJub24tZHJvcHBpbmctcGFydGljbGUiOiIifSx7ImZhbWlseSI6IkJlZGFyZCIsImdpdmVuIjoiR2lsbGlhbiIsInBhcnNlLW5hbWVzIjpmYWxzZSwiZHJvcHBpbmctcGFydGljbGUiOiIiLCJub24tZHJvcHBpbmctcGFydGljbGUiOiIifSx7ImZhbWlseSI6IkNlbGxhIiwiZ2l2ZW4iOiJEYXZpZCIsInBhcnNlLW5hbWVzIjpmYWxzZSwiZHJvcHBpbmctcGFydGljbGUiOiIiLCJub24tZHJvcHBpbmctcGFydGljbGUiOiIifSx7ImZhbWlseSI6IlRoYXZhcmFqYWgiLCJnaXZlbiI6Ik5lbWljYSIsInBhcnNlLW5hbWVzIjpmYWxzZSwiZHJvcHBpbmctcGFydGljbGUiOiIiLCJub24tZHJvcHBpbmctcGFydGljbGUiOiIifSx7ImZhbWlseSI6IkNoZW4iLCJnaXZlbiI6IkVtaWx5IiwicGFyc2UtbmFtZXMiOmZhbHNlLCJkcm9wcGluZy1wYXJ0aWNsZSI6IiIsIm5vbi1kcm9wcGluZy1wYXJ0aWNsZSI6IiJ9LHsiZmFtaWx5IjoiWmhhbmciLCJnaXZlbiI6IkxpeWluZyIsInBhcnNlLW5hbWVzIjpmYWxzZSwiZHJvcHBpbmctcGFydGljbGUiOiIiLCJub24tZHJvcHBpbmctcGFydGljbGUiOiIifSx7ImZhbWlseSI6IkJlbm5ldHQiLCJnaXZlbiI6Ik1hcmdhcmV0IiwicGFyc2UtbmFtZXMiOmZhbHNlLCJkcm9wcGluZy1wYXJ0aWNsZSI6IiIsIm5vbi1kcm9wcGluZy1wYXJ0aWNsZSI6IiJ9LHsiZmFtaWx5IjoiUGVja2hhbSIsImdpdmVuIjoiS2VubmV0aCIsInBhcnNlLW5hbWVzIjpmYWxzZSwiZHJvcHBpbmctcGFydGljbGUiOiIiLCJub24tZHJvcHBpbmctcGFydGljbGUiOiIifSx7ImZhbWlseSI6IkNvc3RhIiwiZ2l2ZW4iOiJTYW5kcmEiLCJwYXJzZS1uYW1lcyI6ZmFsc2UsImRyb3BwaW5nLXBhcnRpY2xlIjoiIiwibm9uLWRyb3BwaW5nLXBhcnRpY2xlIjoiRGUifSx7ImZhbWlseSI6IkJlYXVtb250IiwiZ2l2ZW4iOiJKZW5uaWZlciBMIiwicGFyc2UtbmFtZXMiOmZhbHNlLCJkcm9wcGluZy1wYXJ0aWNsZSI6IiIsIm5vbi1kcm9wcGluZy1wYXJ0aWNsZSI6IiJ9LHsiZmFtaWx5IjoiVHNhbyIsImdpdmVuIjoiTWF5IiwicGFyc2UtbmFtZXMiOmZhbHNlLCJkcm9wcGluZy1wYXJ0aWNsZSI6IiIsIm5vbi1kcm9wcGluZy1wYXJ0aWNsZSI6IiJ9LHsiZmFtaWx5IjoiRGFuam91eCIsImdpdmVuIjoiQ3lyaWwiLCJwYXJzZS1uYW1lcyI6ZmFsc2UsImRyb3BwaW5nLXBhcnRpY2xlIjoiIiwibm9uLWRyb3BwaW5nLXBhcnRpY2xlIjoiIn0seyJmYW1pbHkiOiJCYXJuZXMiLCJnaXZlbiI6IkVsaXphYmV0aCIsInBhcnNlLW5hbWVzIjpmYWxzZSwiZHJvcHBpbmctcGFydGljbGUiOiIiLCJub24tZHJvcHBpbmctcGFydGljbGUiOiIifSx7ImZhbWlseSI6IlNhaGdhbCIsImdpdmVuIjoiQXJqdW4iLCJwYXJzZS1uYW1lcyI6ZmFsc2UsImRyb3BwaW5nLXBhcnRpY2xlIjoiIiwibm9uLWRyb3BwaW5nLXBhcnRpY2xlIjoiIn0seyJmYW1pbHkiOiJDaG93IiwiZ2l2ZW4iOiJFZHdhcmQiLCJwYXJzZS1uYW1lcyI6ZmFsc2UsImRyb3BwaW5nLXBhcnRpY2xlIjoiIiwibm9uLWRyb3BwaW5nLXBhcnRpY2xlIjoiIn1dLCJjb250YWluZXItdGl0bGUiOiJKb3VybmFsIG9mIFBhbGxpYXRpdmUgTWVkaWNpbmUiLCJET0kiOiIxMC4xMDg5L2pwbS4yMDEyLjA1OTUiLCJJU1NOIjoiMTA5NjYyMTgiLCJQTUlEIjoiMjM1OTAxODEiLCJpc3N1ZWQiOnsiZGF0ZS1wYXJ0cyI6W1syMDEzXV19LCJwYWdlIjoiNTA5LTUxNSIsImFic3RyYWN0IjoiT2JqZWN0aXZlOiBTaG9ydGVuZWQgcXVhbGl0eS1vZi1saWZlIChRT0wpIHRvb2xzIGFyZSBhZHZhbnRhZ2VvdXMgaW4gcGFsbGlhdGl2ZSBjYXJlIHBhdGllbnRzLiBEZXZlbG9wbWVudCBvZiBzdWNoIHRvb2xzIGJlZ2lucyB3aXRoIHRoZSBpZGVudGlmaWNhdGlvbiBvZiBpc3N1ZXMgcmVsZXZhbnQgdG8gYSBwb3B1bGF0aW9uLiBUaGUgcHVycG9zZSBvZiB0aGlzIHN0dWR5IHdhcyB0byBpZGVudGlmeSB0aGUgbW9zdCBpbXBvcnRhbnQgaXRlbXMgb2YgdGhlIEZ1bmN0aW9uYWwgQXNzZXNzbWVudCBvZiBDaHJvbmljIElsbG5lc3MgVGhlcmFweS1QYWxsaWF0aXZlIENhcmUgKEZBQ0lULVBhbCkgdG8gY3JlYXRlIGFuIGFiYnJldmlhdGVkIHF1ZXN0aW9ubmFpcmUgZm9yIGZ1dHVyZSBwYWxsaWF0aXZlIGNhcmUgdHJpYWxzLiBNZXRob2RzOiBBIGNvbnZlbmllbmNlIHNhbXBsZSBvZiBwYXRpZW50cyBhbmQgaGVhbHRoIGNhcmUgcHJvZmVzc2lvbmFscyAoSENQcykgYXNzZXNzZWQgdGhlIHJlbGV2YW5jZSBvZiBlYWNoIGl0ZW0gb2YgdGhlIEZBQ0lULVBhbCBhbmQgd2hldGhlciB0aGV5IHdvdWxkIGluY2x1ZGUgdGhlIGl0ZW0gaW4gYSBmaW5hbCBxdWVzdGlvbm5haXJlLiBQYXRpZW50cyBhbmQgSENQcyBpZGVudGlmaWVkIHRoZWlyIHRvcCAxMCBtb3N0IGltcG9ydGFudCBpc3N1ZXMgYW5kIHdlcmUgYXNrZWQgd2hldGhlciBpdGVtcyB3ZXJlIGluYXBwcm9wcmlhdGUsIHVwc2V0dGluZywgb3IgaXJyZWxldmFudDsgYSBzaG9ydGVuZWQgcXVlc3Rpb25uYWlyZSB3YXMgZ2VuZXJhdGVkIGZyb20gdGhpcyBpbnB1dC4gUmVzdWx0czogU2l4dHkgcGF0aWVudHMgYW5kIDU2IEhDUHMgcGFydGljaXBhdGVkLiBUaGUgbWVkaWFuIHNjb3JlIGluIHRoZSBLYXJub2Zza3kgUGVyZm9ybWFuY2UgU2NhbGUgKEtQUykgb2YgcGF0aWVudHMgd2FzIDcwLCBhbmQgdGhlIG1ham9yaXR5IG9mIEhDUHMgd2VyZSByYWRpYXRpb24gb25jb2xvZ2lzdHMuIFRoZSA0Ni1pdGVtIHF1ZXN0aW9ubmFpcmUgd2FzIHNob3J0ZW5lZCB0byAxNCBxdWVzdGlvbnMsIHJldGFpbmluZyBzZXZlcmFsIGl0ZW1zIGZyb20gdGhlIEZ1bmN0aW9uYWwgQXNzZXNzbWVudCBvZiBDYW5jZXIgVGhlcmFweS1HZW5lcmFsIChGQUNULUcpIGFzIHdlbGwgYXMgaXNzdWVzIHBlcnRhaW5pbmcgc3BlY2lmaWNhbGx5IHRvIHBhbGxpYXRpdmUgY2FyZSBwYXRpZW50cy4gSXRlbXMgd2l0aGluIHRoZSBlbW90aW9uYWwsIHBoeXNpY2FsLCBhbmQgZnVuY3Rpb25hbCB3ZWxsLWJlaW5nIHN1YnNjYWxlcyB3ZXJlIHJldGFpbmVkIGFsb25nIHdpdGggdGhvc2UgZm9yIHZhcmlvdXMgc3ltcHRvbXMgaW5jbHVkaW5nIGNvbnN0aXBhdGlvbiwgbmF1c2VhLCBkeXNwbmVhLCBhbmQgc2xlZXAuIE5vIG5ldyBjb250ZW50IGJleW9uZCB3aGF0IGlzIGNvdmVyZWQgYnkgdGhlIEZBQ0lULVBhbCB3YXMgaWRlbnRpZmllZCBjb25zaXN0ZW50bHkgYnkgZWl0aGVyIEhDUHMgb3IgcGF0aWVudHMuIFNpbWlsYXJseSwgbm8gaXRlbSB3YXMgY29uc2lzdGVudGx5IHJhdGVkIGFzIGJlaW5nIGluYXBwcm9wcmlhdGUsIHVwc2V0dGluZywgb3IgaXJyZWxldmFudCBpbiB0aGUgMTQtaXRlbSBxdWVzdGlvbm5haXJlLiBDb25jbHVzaW9uOiBUaGUgRkFDSVQtUGFsLTE0LCBhIHNob3J0ZW5lZCAxNC1pdGVtIHF1ZXN0aW9ubmFpcmUgaGFzIGJlZW4gZ2VuZXJhdGVkIGZvciB0aGUgcGFsbGlhdGl2ZSBjYXJlIHBvcHVsYXRpb24uIEZ1dHVyZSBzdHVkaWVzIHNob3VsZCBjb21wbGV0ZSBwc3ljaG9tZXRyaWMgdmFsaWRhdGlvbiBvZiB0aGlzIGluc3RydW1lbnQgZm9yIHRoZSBhc3Nlc3NtZW50IG9mIFFPTCBpbiBwYWxsaWF0aXZlIGNhcmUgcGF0aWVudHMuIMKpIE1hcnkgQW5uIExpZWJlcnQsIEluYy4iLCJpc3N1ZSI6IjUiLCJ2b2x1bWUiOiIxNiIsImNvbnRhaW5lci10aXRsZS1zaG9ydCI6IkogUGFsbGlhdCBNZWQifSwiaXNUZW1wb3JhcnkiOmZhbHNlfV19"/>
                <w:id w:val="1164814381"/>
                <w:placeholder>
                  <w:docPart w:val="F9DEAB0D05824E9692D80C42F20AF39C"/>
                </w:placeholder>
              </w:sdtPr>
              <w:sdtEndPr/>
              <w:sdtContent>
                <w:r w:rsidR="00865520" w:rsidRPr="00865520">
                  <w:rPr>
                    <w:rFonts w:eastAsia="Times New Roman"/>
                    <w:color w:val="000000"/>
                    <w:sz w:val="16"/>
                    <w:szCs w:val="16"/>
                    <w:lang w:eastAsia="nl-NL"/>
                  </w:rPr>
                  <w:t>(11)</w:t>
                </w:r>
              </w:sdtContent>
            </w:sdt>
          </w:p>
        </w:tc>
        <w:tc>
          <w:tcPr>
            <w:tcW w:w="1091" w:type="dxa"/>
            <w:tcBorders>
              <w:top w:val="single" w:sz="4" w:space="0" w:color="auto"/>
              <w:left w:val="single" w:sz="4" w:space="0" w:color="auto"/>
              <w:bottom w:val="single" w:sz="4" w:space="0" w:color="auto"/>
              <w:right w:val="single" w:sz="4" w:space="0" w:color="auto"/>
            </w:tcBorders>
            <w:shd w:val="clear" w:color="auto" w:fill="auto"/>
            <w:vAlign w:val="center"/>
          </w:tcPr>
          <w:p w14:paraId="2CB2F56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tcBorders>
              <w:top w:val="single" w:sz="4" w:space="0" w:color="auto"/>
              <w:left w:val="single" w:sz="4" w:space="0" w:color="auto"/>
              <w:bottom w:val="single" w:sz="4" w:space="0" w:color="auto"/>
              <w:right w:val="single" w:sz="4" w:space="0" w:color="auto"/>
            </w:tcBorders>
            <w:vAlign w:val="center"/>
          </w:tcPr>
          <w:p w14:paraId="687D5C1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Palliative</w:t>
            </w:r>
          </w:p>
        </w:tc>
        <w:tc>
          <w:tcPr>
            <w:tcW w:w="2679" w:type="dxa"/>
            <w:tcBorders>
              <w:top w:val="single" w:sz="4" w:space="0" w:color="auto"/>
              <w:left w:val="single" w:sz="4" w:space="0" w:color="auto"/>
              <w:bottom w:val="single" w:sz="4" w:space="0" w:color="auto"/>
              <w:right w:val="single" w:sz="4" w:space="0" w:color="auto"/>
            </w:tcBorders>
            <w:shd w:val="clear" w:color="auto" w:fill="auto"/>
            <w:vAlign w:val="center"/>
          </w:tcPr>
          <w:p w14:paraId="2C42B8DF"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Additional concerns</w:t>
            </w:r>
          </w:p>
          <w:p w14:paraId="16BB06AD"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Emotional well-being</w:t>
            </w:r>
          </w:p>
          <w:p w14:paraId="1FFBCF26"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Functional well-being</w:t>
            </w:r>
          </w:p>
          <w:p w14:paraId="1A46B667"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Physical well-being</w:t>
            </w:r>
          </w:p>
          <w:p w14:paraId="25D05FD7"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Social well-being</w:t>
            </w:r>
          </w:p>
        </w:tc>
        <w:tc>
          <w:tcPr>
            <w:tcW w:w="609" w:type="dxa"/>
            <w:gridSpan w:val="2"/>
            <w:tcBorders>
              <w:top w:val="single" w:sz="4" w:space="0" w:color="auto"/>
              <w:left w:val="single" w:sz="4" w:space="0" w:color="auto"/>
              <w:bottom w:val="single" w:sz="4" w:space="0" w:color="auto"/>
              <w:right w:val="single" w:sz="4" w:space="0" w:color="auto"/>
            </w:tcBorders>
            <w:vAlign w:val="center"/>
          </w:tcPr>
          <w:p w14:paraId="45F98D7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14</w:t>
            </w:r>
          </w:p>
        </w:tc>
        <w:tc>
          <w:tcPr>
            <w:tcW w:w="1499" w:type="dxa"/>
            <w:gridSpan w:val="2"/>
            <w:tcBorders>
              <w:top w:val="single" w:sz="4" w:space="0" w:color="auto"/>
              <w:left w:val="single" w:sz="4" w:space="0" w:color="auto"/>
              <w:bottom w:val="single" w:sz="4" w:space="0" w:color="auto"/>
              <w:right w:val="single" w:sz="4" w:space="0" w:color="auto"/>
            </w:tcBorders>
            <w:vAlign w:val="center"/>
          </w:tcPr>
          <w:p w14:paraId="11B4668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week</w:t>
            </w:r>
          </w:p>
        </w:tc>
        <w:tc>
          <w:tcPr>
            <w:tcW w:w="1459" w:type="dxa"/>
            <w:gridSpan w:val="2"/>
            <w:tcBorders>
              <w:top w:val="single" w:sz="4" w:space="0" w:color="auto"/>
              <w:left w:val="single" w:sz="4" w:space="0" w:color="auto"/>
              <w:bottom w:val="single" w:sz="4" w:space="0" w:color="auto"/>
              <w:right w:val="single" w:sz="4" w:space="0" w:color="auto"/>
            </w:tcBorders>
            <w:vAlign w:val="center"/>
          </w:tcPr>
          <w:p w14:paraId="50CDCBD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tcBorders>
              <w:top w:val="single" w:sz="4" w:space="0" w:color="auto"/>
              <w:left w:val="single" w:sz="4" w:space="0" w:color="auto"/>
              <w:bottom w:val="single" w:sz="4" w:space="0" w:color="auto"/>
              <w:right w:val="single" w:sz="4" w:space="0" w:color="auto"/>
            </w:tcBorders>
            <w:vAlign w:val="center"/>
          </w:tcPr>
          <w:p w14:paraId="0210E00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top w:val="single" w:sz="4" w:space="0" w:color="auto"/>
              <w:left w:val="single" w:sz="4" w:space="0" w:color="auto"/>
              <w:bottom w:val="single" w:sz="4" w:space="0" w:color="auto"/>
              <w:right w:val="single" w:sz="4" w:space="0" w:color="auto"/>
            </w:tcBorders>
            <w:vAlign w:val="center"/>
          </w:tcPr>
          <w:p w14:paraId="5C70255E"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55566E67"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(0-56)</w:t>
            </w:r>
          </w:p>
        </w:tc>
      </w:tr>
      <w:tr w:rsidR="00F31FF3" w14:paraId="0874C1AE"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08B2FF3F"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Functional Assessment of Chronic Illness Therapy - Palliative Care 46-item version</w:t>
            </w:r>
          </w:p>
          <w:p w14:paraId="55F6D958"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(FACIT-P</w:t>
            </w:r>
            <w:r>
              <w:rPr>
                <w:rFonts w:eastAsia="Times New Roman"/>
                <w:b/>
                <w:color w:val="000000"/>
                <w:sz w:val="16"/>
                <w:szCs w:val="16"/>
                <w:lang w:eastAsia="nl-NL"/>
              </w:rPr>
              <w:t>AL</w:t>
            </w:r>
            <w:r w:rsidRPr="000925F0">
              <w:rPr>
                <w:rFonts w:eastAsia="Times New Roman"/>
                <w:b/>
                <w:color w:val="000000"/>
                <w:sz w:val="16"/>
                <w:szCs w:val="16"/>
                <w:lang w:eastAsia="nl-NL"/>
              </w:rPr>
              <w:t>46)</w:t>
            </w:r>
          </w:p>
        </w:tc>
        <w:tc>
          <w:tcPr>
            <w:tcW w:w="1946" w:type="dxa"/>
            <w:tcBorders>
              <w:left w:val="single" w:sz="12" w:space="0" w:color="auto"/>
            </w:tcBorders>
            <w:shd w:val="clear" w:color="auto" w:fill="auto"/>
            <w:vAlign w:val="center"/>
          </w:tcPr>
          <w:p w14:paraId="79FCED6A" w14:textId="2BA56039"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Greisinger et al., 1997 </w:t>
            </w:r>
            <w:sdt>
              <w:sdtPr>
                <w:rPr>
                  <w:rFonts w:eastAsia="Times New Roman"/>
                  <w:color w:val="000000"/>
                  <w:sz w:val="16"/>
                  <w:szCs w:val="16"/>
                  <w:lang w:eastAsia="nl-NL"/>
                </w:rPr>
                <w:tag w:val="MENDELEY_CITATION_v3_eyJjaXRhdGlvbklEIjoiTUVOREVMRVlfQ0lUQVRJT05fNDU5MDM3NjQtZmZhNC00MjAyLWI2MjEtNDk4ZjY0MjNmZTk3IiwicHJvcGVydGllcyI6eyJub3RlSW5kZXgiOjB9LCJpc0VkaXRlZCI6ZmFsc2UsIm1hbnVhbE92ZXJyaWRlIjp7ImlzTWFudWFsbHlPdmVycmlkZGVuIjpmYWxzZSwiY2l0ZXByb2NUZXh0IjoiKDEyKSIsIm1hbnVhbE92ZXJyaWRlVGV4dCI6IiJ9LCJjaXRhdGlvbkl0ZW1zIjpbeyJpZCI6Ijk5NDMzMDNmLWFmMTQtM2ZjYi04ZDM4LTMxOTVkOWM2NzIwOCIsIml0ZW1EYXRhIjp7InR5cGUiOiJhcnRpY2xlLWpvdXJuYWwiLCJpZCI6Ijk5NDMzMDNmLWFmMTQtM2ZjYi04ZDM4LTMxOTVkOWM2NzIwOCIsInRpdGxlIjoiVGVybWluYWxseSBpbGwgY2FuY2VyIHBhdGllbnRzOiBUaGVpciBtb3N0IGltcG9ydGFudCBjb25jZXJucyIsImdyb3VwSWQiOiIxODlhMzJmMC04ZjNhLTNkNTMtYTg0Yi04NjkxMTM1Zjc1ZmYiLCJhdXRob3IiOlt7ImZhbWlseSI6IkdyZWlzaW5nZXIiLCJnaXZlbiI6IkFudGhvbnkgSi4iLCJwYXJzZS1uYW1lcyI6ZmFsc2UsImRyb3BwaW5nLXBhcnRpY2xlIjoiIiwibm9uLWRyb3BwaW5nLXBhcnRpY2xlIjoiIn0seyJmYW1pbHkiOiJMb3JpbW9yIiwiZ2l2ZW4iOiJSb25hbGQgSi4iLCJwYXJzZS1uYW1lcyI6ZmFsc2UsImRyb3BwaW5nLXBhcnRpY2xlIjoiIiwibm9uLWRyb3BwaW5nLXBhcnRpY2xlIjoiIn0seyJmYW1pbHkiOiJBZGF5IiwiZ2l2ZW4iOiJMdSBBbm4iLCJwYXJzZS1uYW1lcyI6ZmFsc2UsImRyb3BwaW5nLXBhcnRpY2xlIjoiIiwibm9uLWRyb3BwaW5nLXBhcnRpY2xlIjoiIn0seyJmYW1pbHkiOiJXaW5uIiwiZ2l2ZW4iOiJSb2RnZXIgSi4iLCJwYXJzZS1uYW1lcyI6ZmFsc2UsImRyb3BwaW5nLXBhcnRpY2xlIjoiIiwibm9uLWRyb3BwaW5nLXBhcnRpY2xlIjoiIn0seyJmYW1pbHkiOiJCYWlsZSIsImdpdmVuIjoiV2FsdGVyIEYuIiwicGFyc2UtbmFtZXMiOmZhbHNlLCJkcm9wcGluZy1wYXJ0aWNsZSI6IiIsIm5vbi1kcm9wcGluZy1wYXJ0aWNsZSI6IiJ9XSwiY29udGFpbmVyLXRpdGxlIjoiQ2FuY2VyIFByYWN0aWNlIiwiSVNTTiI6IjEwNjU0NzA0IiwiUE1JRCI6IjkxNzE1NTAiLCJpc3N1ZWQiOnsiZGF0ZS1wYXJ0cyI6W1sxOTk3LDhdXX0sInB1Ymxpc2hlci1wbGFjZSI6IlVuaXRlZCBTdGF0ZXMiLCJwYWdlIjoiMTQ3LTE1NCIsImFic3RyYWN0IjoiUFVSUE9TRTogV2hlbiB0aGUgZ29hbCBvZiB0cmVhdG1lbnQgaXMgcGFsbGlhdGl2ZSwgdGhlIG1vc3QgaW1wb3J0YW50IG91dGNvbWUgaXMgaW1wcm92aW5nIHBhdGllbnQgcXVhbGl0eSBvZiBsaWZlLiBUaGUgYXV0aG9ycyBkZXNjcmliZSB0aGUgbWFqb3IgY29uY2VybnMgb2YgdGVybWluYWxseSBpbGwgY2FuY2VyIHBhdGllbnRzIHdpdGggYSBwcm9nbm9zaXMgb2YgNiBtb250aHMgb2YgbGVzcy4gT1ZFUlZJRVc6IEluIHBoYXNlIEkgb2YgdGhpcyB0aHJlZS1wYXJ0IHN0dWR5LCA3NCB0ZXJtaW5hbGx5IGlsbCBwYXRpZW50cyB3ZXJlIGludGVydmlld2VkIHRvIGlkZW50aWZ5IHRoZWlyIG1ham9yIGNvbmNlcm5zLiBJbiBwaGFzZSBJSSwgaW50ZXJ2aWV3cyB3aXRoIDEyMCB0ZXJtaW5hbGx5IGlsbCBjYW5jZXIgcGF0aWVudHMgc2hvd2VkIHRoYXQgdGhlaXIgbW9zdCBpbXBvcnRhbnQgY29uY2VybnMgZW5jb21wYXNzIGV4aXN0ZW50aWFsLCBzcGlyaXR1YWwsIGZhbWlsaWFsLCBwaHlzaWNhbCwgYW5kIGVtb3Rpb25hbCBpc3N1ZXMuIFBoYXNlIElJSSB3aWxsIGRldGVybWluZSB0aGUgdmFsaWRpdHkgYW5kIHJlbGlhYmlsaXR5IG9mIGEgcXVhbGl0eS1vZi1saWZlIHNjYWxlIGJhc2VkIG9uIHRoZXNlIHBhdGllbnRzJyBtb3N0IGltcG9ydGFudCBjb25jZXJucy4gVGhlIGluZm9ybWF0aW9uIHByZXNlbnRlZCBoZXJlIHN1bW1hcml6ZXMgdGhlIHJlc3VsdHMgb2YgaW50ZXJ2aWV3cyBmcm9tIHBoYXNlcyBJIGFuZCBJSS4gQ0xJTklDQUwgSU1QTElDQVRJT05TOiBQYXRpZW50cyB3ZXJlIHJlY2VwdGl2ZSB0byBiZWluZyBpbnRlcnZpZXdlZCBhbmQgcmVtYXJrZWQgb24gdGhlIHJlbGV2YW5jZSBhbmQgaW1wb3J0YW5jZSBvZiB0aGVzZSBpc3N1ZXMgdG8gdGhlaXIgb3duIGV4cGVyaWVuY2UuIFNldmVyYWwgcGF0aWVudHMgY29tbWVudGVkIHRoYXQgYWx0aG91Z2ggdGhlaXIgZGlzZWFzZSB3YXMgYXNzZXNzZWQgYW5kIHJlYXNzZXNzZWQgdGhyb3VnaG91dCB0aGVpciBjYXJlLCB0aGUgZXhpc3RlbnRpYWwsIHNwaXJpdHVhbCwgZmFtaWxpYWwsIGFuZCBlbW90aW9uYWwgYXNwZWN0cyBvZiB0aGVpciBpbGxuZXNzIHJhcmVseSB3ZXJlIGEgZm9jdXMgb2YgdGhlaXIgY2FyZS4gSGVhbHRoY2FyZSBwcm9mZXNzaW9uYWxzIGNhbiBjcmVhdGUgYW4gYXRtb3NwaGVyZSBpbiB3aGljaCB0aGVzZSBwYXRpZW50cyBmZWVsIGNvbWZvcnRhYmxlIGV4cGxvcmluZyB0aGUgcXVhbGl0eS1vZi1saWZlIGlzc3VlcyB0aGF0IGFyZSBtb3N0IGltcG9ydGFudCB0byB0aGVtLiBUaGUgc3lzdGVtYXRpYyBhc3Nlc3NtZW50IG9mIHBhdGllbnQgY29uY2VybnMgYWJvdXQgcXVhbGl0eSBvZiBsaWZlIG1heSBjb21wbGVtZW50IGRpc2Vhc2UgYXNzZXNzbWVudCBhbmQgZmFjaWxpdGF0ZSByZWZlcnJhbHMgdG8gYXBwcm9wcmlhdGUgbWVtYmVycyBvZiB0aGUgaGVhbHRoY2FyZSB0ZWFtLiBUaGUgd2lkZSByYW5nZSBvZiBjb25jZXJucyByZXBvcnRlZCBzdWdnZXN0cyB0aGF0IGEgdGVhbSBhcHByb2FjaCwgaW5jbHVkaW5nIHBoeXNpY2lhbnMsIG51cnNlcywgc29jaWFsIHdvcmtlcnMsIHBzeWNoaWF0cmlzdHMsIHBzeWNob2xvZ2lzdHMsIGFuZCBjaGFwbGFpbnMsIGlzIHRoZSBtb3N0IGVmZmVjdGl2ZSB3YXkgdG8gbWVldCB0aGUgbmVlZHMgb2YgdGVybWluYWxseSBpbGwgcGF0aWVudHMuIiwiaXNzdWUiOiIzIiwidm9sdW1lIjoiNSIsImNvbnRhaW5lci10aXRsZS1zaG9ydCI6IkNhbmNlciBQcmFjdCJ9LCJpc1RlbXBvcmFyeSI6ZmFsc2V9XX0="/>
                <w:id w:val="-43757410"/>
                <w:placeholder>
                  <w:docPart w:val="F9DEAB0D05824E9692D80C42F20AF39C"/>
                </w:placeholder>
              </w:sdtPr>
              <w:sdtEndPr/>
              <w:sdtContent>
                <w:r w:rsidR="00865520" w:rsidRPr="00865520">
                  <w:rPr>
                    <w:rFonts w:eastAsia="Times New Roman"/>
                    <w:color w:val="000000"/>
                    <w:sz w:val="16"/>
                    <w:szCs w:val="16"/>
                    <w:lang w:eastAsia="nl-NL"/>
                  </w:rPr>
                  <w:t>(12)</w:t>
                </w:r>
              </w:sdtContent>
            </w:sdt>
          </w:p>
        </w:tc>
        <w:tc>
          <w:tcPr>
            <w:tcW w:w="1091" w:type="dxa"/>
            <w:shd w:val="clear" w:color="auto" w:fill="auto"/>
            <w:vAlign w:val="center"/>
          </w:tcPr>
          <w:p w14:paraId="772D03A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14F1F92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Palliative</w:t>
            </w:r>
          </w:p>
        </w:tc>
        <w:tc>
          <w:tcPr>
            <w:tcW w:w="2679" w:type="dxa"/>
            <w:shd w:val="clear" w:color="auto" w:fill="auto"/>
            <w:vAlign w:val="center"/>
          </w:tcPr>
          <w:p w14:paraId="21F04521"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Additional concerns</w:t>
            </w:r>
          </w:p>
          <w:p w14:paraId="1998D569"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Emotional well-being</w:t>
            </w:r>
          </w:p>
          <w:p w14:paraId="173FEF7E"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Functional well-being</w:t>
            </w:r>
          </w:p>
          <w:p w14:paraId="0AD38028"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Physical well-being</w:t>
            </w:r>
          </w:p>
          <w:p w14:paraId="6EE827AA"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Social well-being</w:t>
            </w:r>
          </w:p>
        </w:tc>
        <w:tc>
          <w:tcPr>
            <w:tcW w:w="609" w:type="dxa"/>
            <w:gridSpan w:val="2"/>
            <w:vAlign w:val="center"/>
          </w:tcPr>
          <w:p w14:paraId="5B469A3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4</w:t>
            </w:r>
            <w:r w:rsidRPr="000925F0">
              <w:rPr>
                <w:rFonts w:eastAsia="Times New Roman"/>
                <w:color w:val="000000"/>
                <w:sz w:val="16"/>
                <w:szCs w:val="16"/>
                <w:lang w:eastAsia="nl-NL"/>
              </w:rPr>
              <w:t>6</w:t>
            </w:r>
          </w:p>
        </w:tc>
        <w:tc>
          <w:tcPr>
            <w:tcW w:w="1499" w:type="dxa"/>
            <w:gridSpan w:val="2"/>
            <w:vAlign w:val="center"/>
          </w:tcPr>
          <w:p w14:paraId="3E98358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week</w:t>
            </w:r>
          </w:p>
        </w:tc>
        <w:tc>
          <w:tcPr>
            <w:tcW w:w="1459" w:type="dxa"/>
            <w:gridSpan w:val="2"/>
            <w:vAlign w:val="center"/>
          </w:tcPr>
          <w:p w14:paraId="704A89A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vAlign w:val="center"/>
          </w:tcPr>
          <w:p w14:paraId="768FD76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0747A7D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62FED512"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6540F7F1"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(0-184)</w:t>
            </w:r>
          </w:p>
        </w:tc>
      </w:tr>
      <w:tr w:rsidR="00F31FF3" w14:paraId="17E7024C"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0236DD9F"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Functional Assessment of Cancer Therapy – General</w:t>
            </w:r>
          </w:p>
          <w:p w14:paraId="0DE0D317"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(FACT-G 2.0)</w:t>
            </w:r>
          </w:p>
        </w:tc>
        <w:tc>
          <w:tcPr>
            <w:tcW w:w="1946" w:type="dxa"/>
            <w:tcBorders>
              <w:left w:val="single" w:sz="12" w:space="0" w:color="auto"/>
            </w:tcBorders>
            <w:shd w:val="clear" w:color="auto" w:fill="auto"/>
            <w:vAlign w:val="center"/>
          </w:tcPr>
          <w:p w14:paraId="050EC0ED" w14:textId="609AF30E"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Cella et al., 1993 </w:t>
            </w:r>
            <w:sdt>
              <w:sdtPr>
                <w:rPr>
                  <w:rFonts w:eastAsia="Times New Roman"/>
                  <w:color w:val="000000"/>
                  <w:sz w:val="16"/>
                  <w:szCs w:val="16"/>
                  <w:lang w:eastAsia="nl-NL"/>
                </w:rPr>
                <w:tag w:val="MENDELEY_CITATION_v3_eyJjaXRhdGlvbklEIjoiTUVOREVMRVlfQ0lUQVRJT05fMGJlZWQ1YjgtNGVlMy00MzVhLTkxOGItM2FiYzRkNTdmYTUxIiwicHJvcGVydGllcyI6eyJub3RlSW5kZXgiOjB9LCJpc0VkaXRlZCI6ZmFsc2UsIm1hbnVhbE92ZXJyaWRlIjp7ImlzTWFudWFsbHlPdmVycmlkZGVuIjpmYWxzZSwiY2l0ZXByb2NUZXh0IjoiKDEzKSIsIm1hbnVhbE92ZXJyaWRlVGV4dCI6IiJ9LCJjaXRhdGlvbkl0ZW1zIjpbeyJpZCI6IjdiZGE1YWMxLWZkMTYtM2JmOC04NDNlLWUxMzM2MWVlMDI4MyIsIml0ZW1EYXRhIjp7InR5cGUiOiJhcnRpY2xlLWpvdXJuYWwiLCJpZCI6IjdiZGE1YWMxLWZkMTYtM2JmOC04NDNlLWUxMzM2MWVlMDI4MyIsInRpdGxlIjoiVGhlIGZ1bmN0aW9uYWwgYXNzZXNzbWVudCBvZiBjYW5jZXIgdGhlcmFweSBzY2FsZTogRGV2ZWxvcG1lbnQgYW5kIHZhbGlkYXRpb24gb2YgdGhlIGdlbmVyYWwgbWVhc3VyZSIsImdyb3VwSWQiOiIxODlhMzJmMC04ZjNhLTNkNTMtYTg0Yi04NjkxMTM1Zjc1ZmYiLCJhdXRob3IiOlt7ImZhbWlseSI6IkNlbGxhIiwiZ2l2ZW4iOiJEYXZpZCBGIiwicGFyc2UtbmFtZXMiOmZhbHNlLCJkcm9wcGluZy1wYXJ0aWNsZSI6IiIsIm5vbi1kcm9wcGluZy1wYXJ0aWNsZSI6IiJ9LHsiZmFtaWx5IjoiVHVsc2t5IiwiZ2l2ZW4iOiJEYXZpZCBTIiwicGFyc2UtbmFtZXMiOmZhbHNlLCJkcm9wcGluZy1wYXJ0aWNsZSI6IiIsIm5vbi1kcm9wcGluZy1wYXJ0aWNsZSI6IiJ9LHsiZmFtaWx5IjoiR3JheSIsImdpdmVuIjoiR2VvcmdlIiwicGFyc2UtbmFtZXMiOmZhbHNlLCJkcm9wcGluZy1wYXJ0aWNsZSI6IiIsIm5vbi1kcm9wcGluZy1wYXJ0aWNsZSI6IiJ9LHsiZmFtaWx5IjoiU2FyYWZpYW4iLCJnaXZlbiI6IkJlcm5pZSIsInBhcnNlLW5hbWVzIjpmYWxzZSwiZHJvcHBpbmctcGFydGljbGUiOiIiLCJub24tZHJvcHBpbmctcGFydGljbGUiOiIifSx7ImZhbWlseSI6Ikxpbm4iLCJnaXZlbiI6IkVsaXphYmV0aCIsInBhcnNlLW5hbWVzIjpmYWxzZSwiZHJvcHBpbmctcGFydGljbGUiOiIiLCJub24tZHJvcHBpbmctcGFydGljbGUiOiIifSx7ImZhbWlseSI6IkJvbm9taSIsImdpdmVuIjoiQW15IiwicGFyc2UtbmFtZXMiOmZhbHNlLCJkcm9wcGluZy1wYXJ0aWNsZSI6IiIsIm5vbi1kcm9wcGluZy1wYXJ0aWNsZSI6IiJ9LHsiZmFtaWx5IjoiU2lsYmVybWFuIiwiZ2l2ZW4iOiJNYXJnYXJldCIsInBhcnNlLW5hbWVzIjpmYWxzZSwiZHJvcHBpbmctcGFydGljbGUiOiIiLCJub24tZHJvcHBpbmctcGFydGljbGUiOiIifSx7ImZhbWlseSI6IlllbGxlbiIsImdpdmVuIjoiU3V6YW5uZSBCIiwicGFyc2UtbmFtZXMiOmZhbHNlLCJkcm9wcGluZy1wYXJ0aWNsZSI6IiIsIm5vbi1kcm9wcGluZy1wYXJ0aWNsZSI6IiJ9LHsiZmFtaWx5IjoiV2luaWNvdXIiLCJnaXZlbiI6IlBhdHN5IiwicGFyc2UtbmFtZXMiOmZhbHNlLCJkcm9wcGluZy1wYXJ0aWNsZSI6IiIsIm5vbi1kcm9wcGluZy1wYXJ0aWNsZSI6IiJ9LHsiZmFtaWx5IjoiQnJhbm5vbiIsImdpdmVuIjoiSnVkeSIsInBhcnNlLW5hbWVzIjpmYWxzZSwiZHJvcHBpbmctcGFydGljbGUiOiIiLCJub24tZHJvcHBpbmctcGFydGljbGUiOiIifSx7ImZhbWlseSI6IkVja2JlcmciLCJnaXZlbiI6IkthcmVuIiwicGFyc2UtbmFtZXMiOmZhbHNlLCJkcm9wcGluZy1wYXJ0aWNsZSI6IiIsIm5vbi1kcm9wcGluZy1wYXJ0aWNsZSI6IiJ9LHsiZmFtaWx5IjoiTGxveWQiLCJnaXZlbiI6IlN0ZXBoZW4iLCJwYXJzZS1uYW1lcyI6ZmFsc2UsImRyb3BwaW5nLXBhcnRpY2xlIjoiIiwibm9uLWRyb3BwaW5nLXBhcnRpY2xlIjoiIn0seyJmYW1pbHkiOiJQdXJsIiwiZ2l2ZW4iOiJTYW5keSIsInBhcnNlLW5hbWVzIjpmYWxzZSwiZHJvcHBpbmctcGFydGljbGUiOiIiLCJub24tZHJvcHBpbmctcGFydGljbGUiOiIifSx7ImZhbWlseSI6IkJsZW5kb3dza2kiLCJnaXZlbiI6IkNhcm9sIiwicGFyc2UtbmFtZXMiOmZhbHNlLCJkcm9wcGluZy1wYXJ0aWNsZSI6IiIsIm5vbi1kcm9wcGluZy1wYXJ0aWNsZSI6IiJ9LHsiZmFtaWx5IjoiR29vZG1hbiIsImdpdmVuIjoiTWljaGVsbGUiLCJwYXJzZS1uYW1lcyI6ZmFsc2UsImRyb3BwaW5nLXBhcnRpY2xlIjoiIiwibm9uLWRyb3BwaW5nLXBhcnRpY2xlIjoiIn0seyJmYW1pbHkiOiJCYXJuaWNsZSIsImdpdmVuIjoiTWFkZWxpbmUiLCJwYXJzZS1uYW1lcyI6ZmFsc2UsImRyb3BwaW5nLXBhcnRpY2xlIjoiIiwibm9uLWRyb3BwaW5nLXBhcnRpY2xlIjoiIn0seyJmYW1pbHkiOiJTdGV3YXJ0IiwiZ2l2ZW4iOiJJcmVuZSIsInBhcnNlLW5hbWVzIjpmYWxzZSwiZHJvcHBpbmctcGFydGljbGUiOiIiLCJub24tZHJvcHBpbmctcGFydGljbGUiOiIifSx7ImZhbWlseSI6Ik1jSGFsZSIsImdpdmVuIjoiTWFybmllIiwicGFyc2UtbmFtZXMiOmZhbHNlLCJkcm9wcGluZy1wYXJ0aWNsZSI6IiIsIm5vbi1kcm9wcGluZy1wYXJ0aWNsZSI6IiJ9LHsiZmFtaWx5IjoiQm9ub21pIiwiZ2l2ZW4iOiJQaGlsaXAiLCJwYXJzZS1uYW1lcyI6ZmFsc2UsImRyb3BwaW5nLXBhcnRpY2xlIjoiIiwibm9uLWRyb3BwaW5nLXBhcnRpY2xlIjoiIn0seyJmYW1pbHkiOiJLYXBsYW4iLCJnaXZlbiI6IkVkd2FyZCIsInBhcnNlLW5hbWVzIjpmYWxzZSwiZHJvcHBpbmctcGFydGljbGUiOiIiLCJub24tZHJvcHBpbmctcGFydGljbGUiOiIifSx7ImZhbWlseSI6IlRheWxvciBJViIsImdpdmVuIjoiU2FtdWVsIiwicGFyc2UtbmFtZXMiOmZhbHNlLCJkcm9wcGluZy1wYXJ0aWNsZSI6IiIsIm5vbi1kcm9wcGluZy1wYXJ0aWNsZSI6IiJ9LHsiZmFtaWx5IjoiVGhvbWFzIiwiZ2l2ZW4iOiJDaGFybGVzIFIuIiwicGFyc2UtbmFtZXMiOmZhbHNlLCJkcm9wcGluZy1wYXJ0aWNsZSI6IiIsIm5vbi1kcm9wcGluZy1wYXJ0aWNsZSI6IiJ9LHsiZmFtaWx5IjoiSGFycmlzIiwiZ2l2ZW4iOiJKdWxlcyIsInBhcnNlLW5hbWVzIjpmYWxzZSwiZHJvcHBpbmctcGFydGljbGUiOiIiLCJub24tZHJvcHBpbmctcGFydGljbGUiOiIifV0sImNvbnRhaW5lci10aXRsZSI6IkpvdXJuYWwgb2YgQ2xpbmljYWwgT25jb2xvZ3kiLCJET0kiOiIxMC4xMjAwL0pDTy4xOTkzLjExLjMuNTcwIiwiSVNTTiI6IjA3MzIxODNYIiwiUE1JRCI6Ijg0NDU0MzMiLCJpc3N1ZWQiOnsiZGF0ZS1wYXJ0cyI6W1sxOTkzXV19LCJwYWdlIjoiNTcwLTU3OSIsImFic3RyYWN0IjoiUHVycG9zZTogV2UgZGV2ZWxvcGVkIGFuZCB2YWxpZGF0ZWQgYSBicmllZiwgeWV0IHNlbnNpdGl2ZSwgMzMtaXRlbSBnZW5lcmFsIGNhbmNlciBxdWFsaXR5LW9mLWxpZmUgKFFMKSBtZWFzdXJlIGZvciBldmFsdWF0aW5nIHBhdGllbnRzIHJlY2VpdmluZyBjYW5jZXIgdHJlYXRtZW50LCBjYWxsZWQgdGhlIEZ1bmN0aW9uYWwgQXNzZXNzbWVudCBvZiBDYW5jZXIgVGhlcmFweSAoRkFDVCkgc2NhbGUuIE1ldGhvZHMgYW5kIFJlc3VsdHM6IFRoZSBmaXZlLXBoYXNlIHZhbGlkYXRpb24gcHJvY2VzcyBpbnZvbHZlZCA4NTQgcGF0aWVudHMgd2l0aCBjYW5jZXIgYW5kIDE1IG9uY29sb2d5IHNwZWNpYWxpc3RzLiBUaGUgaW5pdGlhbCBwb29sIG9mIDM3MCBvdmVybGFwcGluZyBpdGVtcyBmb3IgYnJlYXN0LCBsdW5nLCBhbmQgY29sb3JlY3RhbCBjYW5jZXIgd2FzIGdlbmVyYXRlZCBieSBvcGVuLWVuZGVkIGludGVydmlldyB3aXRoIHBhdGllbnRzIGV4cGVyaWVuY2VkIHdpdGggdGhlIHN5bXB0b21zIG9mIGNhbmNlciBhbmQgb25jb2xvZ3kgcHJvZmVzc2lvbmFscy4gVXNpbmcgcHJlc2VsZWN0ZWQgY3JpdGVyaWEsIGl0ZW1zIHdlcmUgcmVkdWNlZCB0byBhIDM4LWl0ZW0gZ2VuZXJhbCB2ZXJzaW9uLiBGYWN0b3IgYW5kIHNjYWxpbmcgYW5hbHlzZXMgb2YgdGhlc2UgMzggaXRlbXMgb24gNTQ1IHBhdGllbnRzIHdpdGggbWl4ZWQgY2FuY2VyIGRpYWdub3NlcyByZXN1bHRlZCBpbiB0aGUgMjgtaXRlbSBGQUNULWdlbmVyYWwgKEZBQ1QtRywgdmVyc2lvbiAyKS4gSW4gYWRkaXRpb24gdG8gYSB0b3RhbCBzY29yZSwgdGhpcyB2ZXJzaW9uIHByb2R1Y2VzIHN1YnNjYWxlIHNjb3JlcyBmb3IgcGh5c2ljYWwsIGZ1bmN0aW9uYWwsIHNvY2lhbCwgYW5kIGVtb3Rpb25hbCB3ZWxsLWJlaW5nLCBhcyB3ZWxsIGFzIHNhdGlzZmFjdGlvbiB3aXRoIHRoZSB0cmVhdG1lbnQgcmVsYXRpb25zaGlwLiBDb2VmZmljaWVudHMgb2YgcmVsaWFiaWxpdHkgYW5kIHZhbGlkaXR5IHdlcmUgdW5pZm9ybWx5IGhpZ2guIFRoZSBzY2FsZSdzIGFiaWxpdHkgdG8gZGlzY3JpbWluYXRlIHBhdGllbnRzIG9uIHRoZSBiYXNpcyBvZiBzdGFnZSBvZiBkaXNlYXNlLCBwZXJmb3JtYW5jZSBzdGF0dXMgcmF0aW5nIChQU1IpLCBhbmQgaG9zcGl0YWxpemF0aW9uIHN0YXR1cyBzdXBwb3J0cyBpdHMgc2Vuc2l0aXZpdHkuIEl0IGhhcyBhbHNvIGRlbW9uc3RyYXRlZCBzZW5zaXRpdml0eSB0byBjaGFuZ2Ugb3ZlciB0aW1lLiBGaW5hbGx5LCB0aGUgdmFsaWRpdHkgb2YgbWVhc3VyaW5nIHNlcGFyYXRlIGFyZWFzLCBvciBkaW1lbnNpb25zLCBvZiBRTCB3YXMgc3VwcG9ydGVkIGJ5IHRoZSBkaWZmZXJlbnRpYWwgcmVzcG9uc2l2ZW5lc3Mgb2Ygc3Vic2NhbGVzIHdoZW4gYXBwbGllZCB0byBncm91cHMga25vd24gdG8gZGlmZmVyIGFsb25nIHRoZSBkaW1lbnNpb25zIG9mIHBoeXNpY2FsLCBmdW5jdGlvbmFsLCBzb2NpYWwsIGFuZCBlbW90aW9uYWwgd2VsbC1iZWluZy4gQ29uY2x1c2lvbjogVGhlIEZBQ1QtRyBtZWV0cyBvciBleGNlZWRzIGFsbCByZXF1aXJlbWVudHMgZm9yIHVzZSBpbiBvbmNvbG9neSBjbGluaWNhbCB0cmlhbHMsIGluY2x1ZGluZyBlYXNlIG9mIGFkbWluaXN0cmF0aW9uLCBicmV2aXR5LCByZWxpYWJpbGl0eSwgdmFsaWRpdHksIGFuZCByZXNwb25zaXZlbmVzcyB0byBjbGluaWNhbCBjaGFuZ2UuIFNlbGVjdGluZyBpdCBmb3IgYSBjbGluaWNhbCB0cmlhbCBhZGRzIHRoZSBjYXBhYmlsaXR5IHRvIGFzc2VzcyB0aGUgcmVsYXRpdmUgd2VpZ2h0IG9mIHZhcmlvdXMgYXNwZWN0cyBvZiBRTCBmcm9tIHRoZSBwYXRpZW50J3MgcGVyc3BlY3RpdmUuIMKpIDE5OTMgYnkgQW1lcmljYW4gU29jaWV0eSBvZiBDbGluaWNhbCBPbmNvbG9neS4iLCJpc3N1ZSI6IjMiLCJ2b2x1bWUiOiIxMSIsImNvbnRhaW5lci10aXRsZS1zaG9ydCI6IiJ9LCJpc1RlbXBvcmFyeSI6ZmFsc2V9XX0="/>
                <w:id w:val="1890831133"/>
                <w:placeholder>
                  <w:docPart w:val="BF9476153AD04A4A9049840BEB9D77FF"/>
                </w:placeholder>
              </w:sdtPr>
              <w:sdtEndPr/>
              <w:sdtContent>
                <w:r w:rsidR="00865520" w:rsidRPr="00865520">
                  <w:rPr>
                    <w:rFonts w:eastAsia="Times New Roman"/>
                    <w:color w:val="000000"/>
                    <w:sz w:val="16"/>
                    <w:szCs w:val="16"/>
                    <w:lang w:eastAsia="nl-NL"/>
                  </w:rPr>
                  <w:t>(13)</w:t>
                </w:r>
              </w:sdtContent>
            </w:sdt>
          </w:p>
        </w:tc>
        <w:tc>
          <w:tcPr>
            <w:tcW w:w="1091" w:type="dxa"/>
            <w:shd w:val="clear" w:color="auto" w:fill="auto"/>
            <w:vAlign w:val="center"/>
          </w:tcPr>
          <w:p w14:paraId="220BE49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3D4E54C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0117CFF5"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Emotional well-being</w:t>
            </w:r>
          </w:p>
          <w:p w14:paraId="0991A62D"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Functional well-being</w:t>
            </w:r>
          </w:p>
          <w:p w14:paraId="33A0BA5B"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Physical well-being</w:t>
            </w:r>
          </w:p>
          <w:p w14:paraId="381A0844"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Social well-being</w:t>
            </w:r>
          </w:p>
        </w:tc>
        <w:tc>
          <w:tcPr>
            <w:tcW w:w="609" w:type="dxa"/>
            <w:gridSpan w:val="2"/>
            <w:vAlign w:val="center"/>
          </w:tcPr>
          <w:p w14:paraId="59BBFAAC"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33</w:t>
            </w:r>
          </w:p>
        </w:tc>
        <w:tc>
          <w:tcPr>
            <w:tcW w:w="1499" w:type="dxa"/>
            <w:gridSpan w:val="2"/>
            <w:vAlign w:val="center"/>
          </w:tcPr>
          <w:p w14:paraId="1B8C721A"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color w:val="000000"/>
                <w:sz w:val="16"/>
                <w:szCs w:val="16"/>
              </w:rPr>
              <w:t>T</w:t>
            </w:r>
            <w:r w:rsidRPr="000925F0">
              <w:rPr>
                <w:color w:val="000000"/>
                <w:sz w:val="16"/>
                <w:szCs w:val="16"/>
              </w:rPr>
              <w:t>he last week</w:t>
            </w:r>
          </w:p>
        </w:tc>
        <w:tc>
          <w:tcPr>
            <w:tcW w:w="1459" w:type="dxa"/>
            <w:gridSpan w:val="2"/>
            <w:vAlign w:val="center"/>
          </w:tcPr>
          <w:p w14:paraId="76020C3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vAlign w:val="center"/>
          </w:tcPr>
          <w:p w14:paraId="479B595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2DC05EC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48004318"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72246B87"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4D1ACAE8" w14:textId="5DE4D15F" w:rsidR="00C250CB" w:rsidRPr="00D37B08" w:rsidRDefault="00C250CB"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(0-132)</w:t>
            </w:r>
          </w:p>
        </w:tc>
      </w:tr>
      <w:tr w:rsidR="00F31FF3" w14:paraId="1C6D201B"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144FD330"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Functional Assessment of Cancer Therapy – General</w:t>
            </w:r>
          </w:p>
          <w:p w14:paraId="5565870B"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(FACT-G 3.0)</w:t>
            </w:r>
          </w:p>
        </w:tc>
        <w:tc>
          <w:tcPr>
            <w:tcW w:w="1946" w:type="dxa"/>
            <w:tcBorders>
              <w:left w:val="single" w:sz="12" w:space="0" w:color="auto"/>
            </w:tcBorders>
            <w:shd w:val="clear" w:color="auto" w:fill="auto"/>
            <w:vAlign w:val="center"/>
          </w:tcPr>
          <w:p w14:paraId="32FA8A16" w14:textId="311FDBB4"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Cella et al., 1993 </w:t>
            </w:r>
            <w:sdt>
              <w:sdtPr>
                <w:rPr>
                  <w:rFonts w:eastAsia="Times New Roman"/>
                  <w:color w:val="000000"/>
                  <w:sz w:val="16"/>
                  <w:szCs w:val="16"/>
                  <w:lang w:eastAsia="nl-NL"/>
                </w:rPr>
                <w:tag w:val="MENDELEY_CITATION_v3_eyJjaXRhdGlvbklEIjoiTUVOREVMRVlfQ0lUQVRJT05fYTU1ZGJmMWUtZWY4Ny00ZjYxLWI1OTYtNzE0ODdmYjA1ZTJiIiwicHJvcGVydGllcyI6eyJub3RlSW5kZXgiOjB9LCJpc0VkaXRlZCI6ZmFsc2UsIm1hbnVhbE92ZXJyaWRlIjp7ImlzTWFudWFsbHlPdmVycmlkZGVuIjpmYWxzZSwiY2l0ZXByb2NUZXh0IjoiKDEzKSIsIm1hbnVhbE92ZXJyaWRlVGV4dCI6IiJ9LCJjaXRhdGlvbkl0ZW1zIjpbeyJpZCI6IjdiZGE1YWMxLWZkMTYtM2JmOC04NDNlLWUxMzM2MWVlMDI4MyIsIml0ZW1EYXRhIjp7InR5cGUiOiJhcnRpY2xlLWpvdXJuYWwiLCJpZCI6IjdiZGE1YWMxLWZkMTYtM2JmOC04NDNlLWUxMzM2MWVlMDI4MyIsInRpdGxlIjoiVGhlIGZ1bmN0aW9uYWwgYXNzZXNzbWVudCBvZiBjYW5jZXIgdGhlcmFweSBzY2FsZTogRGV2ZWxvcG1lbnQgYW5kIHZhbGlkYXRpb24gb2YgdGhlIGdlbmVyYWwgbWVhc3VyZSIsImdyb3VwSWQiOiIxODlhMzJmMC04ZjNhLTNkNTMtYTg0Yi04NjkxMTM1Zjc1ZmYiLCJhdXRob3IiOlt7ImZhbWlseSI6IkNlbGxhIiwiZ2l2ZW4iOiJEYXZpZCBGIiwicGFyc2UtbmFtZXMiOmZhbHNlLCJkcm9wcGluZy1wYXJ0aWNsZSI6IiIsIm5vbi1kcm9wcGluZy1wYXJ0aWNsZSI6IiJ9LHsiZmFtaWx5IjoiVHVsc2t5IiwiZ2l2ZW4iOiJEYXZpZCBTIiwicGFyc2UtbmFtZXMiOmZhbHNlLCJkcm9wcGluZy1wYXJ0aWNsZSI6IiIsIm5vbi1kcm9wcGluZy1wYXJ0aWNsZSI6IiJ9LHsiZmFtaWx5IjoiR3JheSIsImdpdmVuIjoiR2VvcmdlIiwicGFyc2UtbmFtZXMiOmZhbHNlLCJkcm9wcGluZy1wYXJ0aWNsZSI6IiIsIm5vbi1kcm9wcGluZy1wYXJ0aWNsZSI6IiJ9LHsiZmFtaWx5IjoiU2FyYWZpYW4iLCJnaXZlbiI6IkJlcm5pZSIsInBhcnNlLW5hbWVzIjpmYWxzZSwiZHJvcHBpbmctcGFydGljbGUiOiIiLCJub24tZHJvcHBpbmctcGFydGljbGUiOiIifSx7ImZhbWlseSI6Ikxpbm4iLCJnaXZlbiI6IkVsaXphYmV0aCIsInBhcnNlLW5hbWVzIjpmYWxzZSwiZHJvcHBpbmctcGFydGljbGUiOiIiLCJub24tZHJvcHBpbmctcGFydGljbGUiOiIifSx7ImZhbWlseSI6IkJvbm9taSIsImdpdmVuIjoiQW15IiwicGFyc2UtbmFtZXMiOmZhbHNlLCJkcm9wcGluZy1wYXJ0aWNsZSI6IiIsIm5vbi1kcm9wcGluZy1wYXJ0aWNsZSI6IiJ9LHsiZmFtaWx5IjoiU2lsYmVybWFuIiwiZ2l2ZW4iOiJNYXJnYXJldCIsInBhcnNlLW5hbWVzIjpmYWxzZSwiZHJvcHBpbmctcGFydGljbGUiOiIiLCJub24tZHJvcHBpbmctcGFydGljbGUiOiIifSx7ImZhbWlseSI6IlllbGxlbiIsImdpdmVuIjoiU3V6YW5uZSBCIiwicGFyc2UtbmFtZXMiOmZhbHNlLCJkcm9wcGluZy1wYXJ0aWNsZSI6IiIsIm5vbi1kcm9wcGluZy1wYXJ0aWNsZSI6IiJ9LHsiZmFtaWx5IjoiV2luaWNvdXIiLCJnaXZlbiI6IlBhdHN5IiwicGFyc2UtbmFtZXMiOmZhbHNlLCJkcm9wcGluZy1wYXJ0aWNsZSI6IiIsIm5vbi1kcm9wcGluZy1wYXJ0aWNsZSI6IiJ9LHsiZmFtaWx5IjoiQnJhbm5vbiIsImdpdmVuIjoiSnVkeSIsInBhcnNlLW5hbWVzIjpmYWxzZSwiZHJvcHBpbmctcGFydGljbGUiOiIiLCJub24tZHJvcHBpbmctcGFydGljbGUiOiIifSx7ImZhbWlseSI6IkVja2JlcmciLCJnaXZlbiI6IkthcmVuIiwicGFyc2UtbmFtZXMiOmZhbHNlLCJkcm9wcGluZy1wYXJ0aWNsZSI6IiIsIm5vbi1kcm9wcGluZy1wYXJ0aWNsZSI6IiJ9LHsiZmFtaWx5IjoiTGxveWQiLCJnaXZlbiI6IlN0ZXBoZW4iLCJwYXJzZS1uYW1lcyI6ZmFsc2UsImRyb3BwaW5nLXBhcnRpY2xlIjoiIiwibm9uLWRyb3BwaW5nLXBhcnRpY2xlIjoiIn0seyJmYW1pbHkiOiJQdXJsIiwiZ2l2ZW4iOiJTYW5keSIsInBhcnNlLW5hbWVzIjpmYWxzZSwiZHJvcHBpbmctcGFydGljbGUiOiIiLCJub24tZHJvcHBpbmctcGFydGljbGUiOiIifSx7ImZhbWlseSI6IkJsZW5kb3dza2kiLCJnaXZlbiI6IkNhcm9sIiwicGFyc2UtbmFtZXMiOmZhbHNlLCJkcm9wcGluZy1wYXJ0aWNsZSI6IiIsIm5vbi1kcm9wcGluZy1wYXJ0aWNsZSI6IiJ9LHsiZmFtaWx5IjoiR29vZG1hbiIsImdpdmVuIjoiTWljaGVsbGUiLCJwYXJzZS1uYW1lcyI6ZmFsc2UsImRyb3BwaW5nLXBhcnRpY2xlIjoiIiwibm9uLWRyb3BwaW5nLXBhcnRpY2xlIjoiIn0seyJmYW1pbHkiOiJCYXJuaWNsZSIsImdpdmVuIjoiTWFkZWxpbmUiLCJwYXJzZS1uYW1lcyI6ZmFsc2UsImRyb3BwaW5nLXBhcnRpY2xlIjoiIiwibm9uLWRyb3BwaW5nLXBhcnRpY2xlIjoiIn0seyJmYW1pbHkiOiJTdGV3YXJ0IiwiZ2l2ZW4iOiJJcmVuZSIsInBhcnNlLW5hbWVzIjpmYWxzZSwiZHJvcHBpbmctcGFydGljbGUiOiIiLCJub24tZHJvcHBpbmctcGFydGljbGUiOiIifSx7ImZhbWlseSI6Ik1jSGFsZSIsImdpdmVuIjoiTWFybmllIiwicGFyc2UtbmFtZXMiOmZhbHNlLCJkcm9wcGluZy1wYXJ0aWNsZSI6IiIsIm5vbi1kcm9wcGluZy1wYXJ0aWNsZSI6IiJ9LHsiZmFtaWx5IjoiQm9ub21pIiwiZ2l2ZW4iOiJQaGlsaXAiLCJwYXJzZS1uYW1lcyI6ZmFsc2UsImRyb3BwaW5nLXBhcnRpY2xlIjoiIiwibm9uLWRyb3BwaW5nLXBhcnRpY2xlIjoiIn0seyJmYW1pbHkiOiJLYXBsYW4iLCJnaXZlbiI6IkVkd2FyZCIsInBhcnNlLW5hbWVzIjpmYWxzZSwiZHJvcHBpbmctcGFydGljbGUiOiIiLCJub24tZHJvcHBpbmctcGFydGljbGUiOiIifSx7ImZhbWlseSI6IlRheWxvciBJViIsImdpdmVuIjoiU2FtdWVsIiwicGFyc2UtbmFtZXMiOmZhbHNlLCJkcm9wcGluZy1wYXJ0aWNsZSI6IiIsIm5vbi1kcm9wcGluZy1wYXJ0aWNsZSI6IiJ9LHsiZmFtaWx5IjoiVGhvbWFzIiwiZ2l2ZW4iOiJDaGFybGVzIFIuIiwicGFyc2UtbmFtZXMiOmZhbHNlLCJkcm9wcGluZy1wYXJ0aWNsZSI6IiIsIm5vbi1kcm9wcGluZy1wYXJ0aWNsZSI6IiJ9LHsiZmFtaWx5IjoiSGFycmlzIiwiZ2l2ZW4iOiJKdWxlcyIsInBhcnNlLW5hbWVzIjpmYWxzZSwiZHJvcHBpbmctcGFydGljbGUiOiIiLCJub24tZHJvcHBpbmctcGFydGljbGUiOiIifV0sImNvbnRhaW5lci10aXRsZSI6IkpvdXJuYWwgb2YgQ2xpbmljYWwgT25jb2xvZ3kiLCJET0kiOiIxMC4xMjAwL0pDTy4xOTkzLjExLjMuNTcwIiwiSVNTTiI6IjA3MzIxODNYIiwiUE1JRCI6Ijg0NDU0MzMiLCJpc3N1ZWQiOnsiZGF0ZS1wYXJ0cyI6W1sxOTkzXV19LCJwYWdlIjoiNTcwLTU3OSIsImFic3RyYWN0IjoiUHVycG9zZTogV2UgZGV2ZWxvcGVkIGFuZCB2YWxpZGF0ZWQgYSBicmllZiwgeWV0IHNlbnNpdGl2ZSwgMzMtaXRlbSBnZW5lcmFsIGNhbmNlciBxdWFsaXR5LW9mLWxpZmUgKFFMKSBtZWFzdXJlIGZvciBldmFsdWF0aW5nIHBhdGllbnRzIHJlY2VpdmluZyBjYW5jZXIgdHJlYXRtZW50LCBjYWxsZWQgdGhlIEZ1bmN0aW9uYWwgQXNzZXNzbWVudCBvZiBDYW5jZXIgVGhlcmFweSAoRkFDVCkgc2NhbGUuIE1ldGhvZHMgYW5kIFJlc3VsdHM6IFRoZSBmaXZlLXBoYXNlIHZhbGlkYXRpb24gcHJvY2VzcyBpbnZvbHZlZCA4NTQgcGF0aWVudHMgd2l0aCBjYW5jZXIgYW5kIDE1IG9uY29sb2d5IHNwZWNpYWxpc3RzLiBUaGUgaW5pdGlhbCBwb29sIG9mIDM3MCBvdmVybGFwcGluZyBpdGVtcyBmb3IgYnJlYXN0LCBsdW5nLCBhbmQgY29sb3JlY3RhbCBjYW5jZXIgd2FzIGdlbmVyYXRlZCBieSBvcGVuLWVuZGVkIGludGVydmlldyB3aXRoIHBhdGllbnRzIGV4cGVyaWVuY2VkIHdpdGggdGhlIHN5bXB0b21zIG9mIGNhbmNlciBhbmQgb25jb2xvZ3kgcHJvZmVzc2lvbmFscy4gVXNpbmcgcHJlc2VsZWN0ZWQgY3JpdGVyaWEsIGl0ZW1zIHdlcmUgcmVkdWNlZCB0byBhIDM4LWl0ZW0gZ2VuZXJhbCB2ZXJzaW9uLiBGYWN0b3IgYW5kIHNjYWxpbmcgYW5hbHlzZXMgb2YgdGhlc2UgMzggaXRlbXMgb24gNTQ1IHBhdGllbnRzIHdpdGggbWl4ZWQgY2FuY2VyIGRpYWdub3NlcyByZXN1bHRlZCBpbiB0aGUgMjgtaXRlbSBGQUNULWdlbmVyYWwgKEZBQ1QtRywgdmVyc2lvbiAyKS4gSW4gYWRkaXRpb24gdG8gYSB0b3RhbCBzY29yZSwgdGhpcyB2ZXJzaW9uIHByb2R1Y2VzIHN1YnNjYWxlIHNjb3JlcyBmb3IgcGh5c2ljYWwsIGZ1bmN0aW9uYWwsIHNvY2lhbCwgYW5kIGVtb3Rpb25hbCB3ZWxsLWJlaW5nLCBhcyB3ZWxsIGFzIHNhdGlzZmFjdGlvbiB3aXRoIHRoZSB0cmVhdG1lbnQgcmVsYXRpb25zaGlwLiBDb2VmZmljaWVudHMgb2YgcmVsaWFiaWxpdHkgYW5kIHZhbGlkaXR5IHdlcmUgdW5pZm9ybWx5IGhpZ2guIFRoZSBzY2FsZSdzIGFiaWxpdHkgdG8gZGlzY3JpbWluYXRlIHBhdGllbnRzIG9uIHRoZSBiYXNpcyBvZiBzdGFnZSBvZiBkaXNlYXNlLCBwZXJmb3JtYW5jZSBzdGF0dXMgcmF0aW5nIChQU1IpLCBhbmQgaG9zcGl0YWxpemF0aW9uIHN0YXR1cyBzdXBwb3J0cyBpdHMgc2Vuc2l0aXZpdHkuIEl0IGhhcyBhbHNvIGRlbW9uc3RyYXRlZCBzZW5zaXRpdml0eSB0byBjaGFuZ2Ugb3ZlciB0aW1lLiBGaW5hbGx5LCB0aGUgdmFsaWRpdHkgb2YgbWVhc3VyaW5nIHNlcGFyYXRlIGFyZWFzLCBvciBkaW1lbnNpb25zLCBvZiBRTCB3YXMgc3VwcG9ydGVkIGJ5IHRoZSBkaWZmZXJlbnRpYWwgcmVzcG9uc2l2ZW5lc3Mgb2Ygc3Vic2NhbGVzIHdoZW4gYXBwbGllZCB0byBncm91cHMga25vd24gdG8gZGlmZmVyIGFsb25nIHRoZSBkaW1lbnNpb25zIG9mIHBoeXNpY2FsLCBmdW5jdGlvbmFsLCBzb2NpYWwsIGFuZCBlbW90aW9uYWwgd2VsbC1iZWluZy4gQ29uY2x1c2lvbjogVGhlIEZBQ1QtRyBtZWV0cyBvciBleGNlZWRzIGFsbCByZXF1aXJlbWVudHMgZm9yIHVzZSBpbiBvbmNvbG9neSBjbGluaWNhbCB0cmlhbHMsIGluY2x1ZGluZyBlYXNlIG9mIGFkbWluaXN0cmF0aW9uLCBicmV2aXR5LCByZWxpYWJpbGl0eSwgdmFsaWRpdHksIGFuZCByZXNwb25zaXZlbmVzcyB0byBjbGluaWNhbCBjaGFuZ2UuIFNlbGVjdGluZyBpdCBmb3IgYSBjbGluaWNhbCB0cmlhbCBhZGRzIHRoZSBjYXBhYmlsaXR5IHRvIGFzc2VzcyB0aGUgcmVsYXRpdmUgd2VpZ2h0IG9mIHZhcmlvdXMgYXNwZWN0cyBvZiBRTCBmcm9tIHRoZSBwYXRpZW50J3MgcGVyc3BlY3RpdmUuIMKpIDE5OTMgYnkgQW1lcmljYW4gU29jaWV0eSBvZiBDbGluaWNhbCBPbmNvbG9neS4iLCJpc3N1ZSI6IjMiLCJ2b2x1bWUiOiIxMSIsImNvbnRhaW5lci10aXRsZS1zaG9ydCI6IiJ9LCJpc1RlbXBvcmFyeSI6ZmFsc2V9XX0="/>
                <w:id w:val="-1938752002"/>
                <w:placeholder>
                  <w:docPart w:val="44937FD7B539488C8FE60C750EE9E4A0"/>
                </w:placeholder>
              </w:sdtPr>
              <w:sdtEndPr/>
              <w:sdtContent>
                <w:r w:rsidR="00865520" w:rsidRPr="00865520">
                  <w:rPr>
                    <w:rFonts w:eastAsia="Times New Roman"/>
                    <w:color w:val="000000"/>
                    <w:sz w:val="16"/>
                    <w:szCs w:val="16"/>
                    <w:lang w:eastAsia="nl-NL"/>
                  </w:rPr>
                  <w:t>(13)</w:t>
                </w:r>
              </w:sdtContent>
            </w:sdt>
          </w:p>
        </w:tc>
        <w:tc>
          <w:tcPr>
            <w:tcW w:w="1091" w:type="dxa"/>
            <w:shd w:val="clear" w:color="auto" w:fill="auto"/>
            <w:vAlign w:val="center"/>
          </w:tcPr>
          <w:p w14:paraId="509046B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49F569F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66EFFFC0"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Emotional well-being</w:t>
            </w:r>
          </w:p>
          <w:p w14:paraId="203357B9"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Functional well-being</w:t>
            </w:r>
          </w:p>
          <w:p w14:paraId="6CB9080E"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Physical well-being</w:t>
            </w:r>
          </w:p>
          <w:p w14:paraId="1176F59A"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Social well-being</w:t>
            </w:r>
          </w:p>
        </w:tc>
        <w:tc>
          <w:tcPr>
            <w:tcW w:w="609" w:type="dxa"/>
            <w:gridSpan w:val="2"/>
            <w:vAlign w:val="center"/>
          </w:tcPr>
          <w:p w14:paraId="1BB8D9CF"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NA</w:t>
            </w:r>
          </w:p>
        </w:tc>
        <w:tc>
          <w:tcPr>
            <w:tcW w:w="1499" w:type="dxa"/>
            <w:gridSpan w:val="2"/>
            <w:vAlign w:val="center"/>
          </w:tcPr>
          <w:p w14:paraId="1D888AE8"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color w:val="000000"/>
                <w:sz w:val="16"/>
                <w:szCs w:val="16"/>
              </w:rPr>
              <w:t>T</w:t>
            </w:r>
            <w:r w:rsidRPr="000925F0">
              <w:rPr>
                <w:color w:val="000000"/>
                <w:sz w:val="16"/>
                <w:szCs w:val="16"/>
              </w:rPr>
              <w:t>he last week</w:t>
            </w:r>
          </w:p>
        </w:tc>
        <w:tc>
          <w:tcPr>
            <w:tcW w:w="1459" w:type="dxa"/>
            <w:gridSpan w:val="2"/>
            <w:vAlign w:val="center"/>
          </w:tcPr>
          <w:p w14:paraId="1A459C4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vAlign w:val="center"/>
          </w:tcPr>
          <w:p w14:paraId="7B8A34B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0016907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7CB1735B"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13A551C5"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3EA35E80" w14:textId="66906EFE" w:rsidR="00C250CB" w:rsidRPr="00D37B08" w:rsidRDefault="00C250CB"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(NA)</w:t>
            </w:r>
          </w:p>
        </w:tc>
      </w:tr>
      <w:tr w:rsidR="00F31FF3" w14:paraId="1460C5B8"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217569DA"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Functional Living Index: Cancer</w:t>
            </w:r>
          </w:p>
          <w:p w14:paraId="306A92F5"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(FLIC)</w:t>
            </w:r>
          </w:p>
        </w:tc>
        <w:tc>
          <w:tcPr>
            <w:tcW w:w="1946" w:type="dxa"/>
            <w:tcBorders>
              <w:left w:val="single" w:sz="12" w:space="0" w:color="auto"/>
            </w:tcBorders>
            <w:shd w:val="clear" w:color="auto" w:fill="auto"/>
            <w:vAlign w:val="center"/>
          </w:tcPr>
          <w:p w14:paraId="039494C7" w14:textId="6B9ECF73"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Schipper et al.,</w:t>
            </w:r>
            <w:r>
              <w:rPr>
                <w:rFonts w:eastAsia="Times New Roman"/>
                <w:color w:val="000000"/>
                <w:sz w:val="16"/>
                <w:szCs w:val="16"/>
                <w:lang w:eastAsia="nl-NL"/>
              </w:rPr>
              <w:t xml:space="preserve"> </w:t>
            </w:r>
            <w:r w:rsidRPr="000925F0">
              <w:rPr>
                <w:rFonts w:eastAsia="Times New Roman"/>
                <w:color w:val="000000"/>
                <w:sz w:val="16"/>
                <w:szCs w:val="16"/>
                <w:lang w:eastAsia="nl-NL"/>
              </w:rPr>
              <w:t xml:space="preserve">1983 </w:t>
            </w:r>
            <w:sdt>
              <w:sdtPr>
                <w:rPr>
                  <w:rFonts w:eastAsia="Times New Roman"/>
                  <w:color w:val="000000"/>
                  <w:sz w:val="16"/>
                  <w:szCs w:val="16"/>
                  <w:lang w:eastAsia="nl-NL"/>
                </w:rPr>
                <w:tag w:val="MENDELEY_CITATION_v3_eyJjaXRhdGlvbklEIjoiTUVOREVMRVlfQ0lUQVRJT05fMjZiNzMwZDAtMjMzNi00ODEyLTk1YmQtMWVlZWQ1ZjM5ODMwIiwicHJvcGVydGllcyI6eyJub3RlSW5kZXgiOjB9LCJpc0VkaXRlZCI6ZmFsc2UsIm1hbnVhbE92ZXJyaWRlIjp7ImlzTWFudWFsbHlPdmVycmlkZGVuIjpmYWxzZSwiY2l0ZXByb2NUZXh0IjoiKDE0KSIsIm1hbnVhbE92ZXJyaWRlVGV4dCI6IiJ9LCJjaXRhdGlvbkl0ZW1zIjpbeyJpZCI6ImEyMzEwNzYzLWU1ZDctM2EzNS05MDExLTNjOTU2NGZkZmU0MSIsIml0ZW1EYXRhIjp7InR5cGUiOiJhcnRpY2xlLWpvdXJuYWwiLCJpZCI6ImEyMzEwNzYzLWU1ZDctM2EzNS05MDExLTNjOTU2NGZkZmU0MSIsInRpdGxlIjoiTWVhc3VyaW5nIHRoZSBxdWFsaXR5IG9mIGxpZmUgb2YgY2FuY2VyIHBhdGllbnRzOiBUaGUgZnVuY3Rpb25hbCBsaXZpbmcgaW5kZXgtY2FuY2VyOiBEZXZlbG9wbWVudCBhbmQgdmFsaWRhdGlvbiIsImdyb3VwSWQiOiIxODlhMzJmMC04ZjNhLTNkNTMtYTg0Yi04NjkxMTM1Zjc1ZmYiLCJhdXRob3IiOlt7ImZhbWlseSI6IlNjaGlwcGVyIiwiZ2l2ZW4iOiJILiIsInBhcnNlLW5hbWVzIjpmYWxzZSwiZHJvcHBpbmctcGFydGljbGUiOiIiLCJub24tZHJvcHBpbmctcGFydGljbGUiOiIifSx7ImZhbWlseSI6IkNsaW5jaCIsImdpdmVuIjoiSi4iLCJwYXJzZS1uYW1lcyI6ZmFsc2UsImRyb3BwaW5nLXBhcnRpY2xlIjoiIiwibm9uLWRyb3BwaW5nLXBhcnRpY2xlIjoiIn0seyJmYW1pbHkiOiJNY011cnJheSIsImdpdmVuIjoiQS4iLCJwYXJzZS1uYW1lcyI6ZmFsc2UsImRyb3BwaW5nLXBhcnRpY2xlIjoiIiwibm9uLWRyb3BwaW5nLXBhcnRpY2xlIjoiIn0seyJmYW1pbHkiOiJMZXZpdHQiLCJnaXZlbiI6Ik0uIiwicGFyc2UtbmFtZXMiOmZhbHNlLCJkcm9wcGluZy1wYXJ0aWNsZSI6IiIsIm5vbi1kcm9wcGluZy1wYXJ0aWNsZSI6IiJ9XSwiY29udGFpbmVyLXRpdGxlIjoiSm91cm5hbCBvZiBDbGluaWNhbCBPbmNvbG9neSIsIkRPSSI6IjEwLjEyMDAvSkNPLjE5ODQuMi41LjQ3MiIsIklTU04iOiIwNzMyMTgzWCIsIlBNSUQiOiI2Mzc0MDUyIiwiaXNzdWVkIjp7ImRhdGUtcGFydHMiOltbMTk4NCw4XV19LCJwdWJsaXNoZXItcGxhY2UiOiJVbml0ZWQgU3RhdGVzIiwicGFnZSI6IjQ3Mi00ODMiLCJhYnN0cmFjdCI6IlRoZSBjbGFzc2ljYWwgY3JpdGVyaWEgZm9yIHRoZSBldmFsdWF0aW9uIG9mIGNsaW5pY2FsIHRyaWFscyBpbiBjYW5jZXIgcmVmbGVjdCBhbHRlcmF0aW9ucyBpbiBwaHlzaWNhbCB3ZWxsLWJlaW5nLCBidXQgYXJlIGluc2Vuc2l0aXZlIHRvIG90aGVyIGltcG9ydGFudCBmYWN0b3JzLCBzdWNoIGFzIHBzeWNob3NvY2lhbCBzdGF0ZSwgc29jaWFiaWxpdHksIGFuZCBzb21hdGljIHNlbnNhdGlvbiB0aGF0IG1heSBwbGF5IGEgY3JpdGljYWwgcm9sZSBpbiBkZXRlcm1pbmluZyB0aGUgcGF0aWVudHMnIGZ1bmN0aW9uYWwgcmVzcG9uc2UgdG8gdGhlaXIgaWxsbmVzcyBhbmQgaXRzIHRyZWF0bWVudC4gVGhlIEZ1bmN0aW9uYWwgTGl2aW5nIEluZGV4LUNhbmNlciBpcyBkZXNpZ25lZCBmb3IgZWFzeSwgcmVwZWF0ZWQgcGF0aWVudCBzZWxmLWFkbWluaXN0cmF0aW9uLiBJdCBpcyBhIDIyLWl0ZW0gcXVlc3Rpb25uYWlyZSB0aGF0IGhhcyBiZWVuIHZhbGlkYXRlZCBvbiA4MzcgcGF0aWVudHMgaW4gdHdvIGNpdGllcyBvdmVyIGEgdGhyZWUteWVhciBwZXJpb2QuIENyaXRlcmlhIGZvciB2YWxpZGl0eSBpbmNsdWRlIHN0YWJpbGl0eSBvZiBmYWN0b3IgYW5hbHlzaXMsIGNvbmN1cnJlbnQgdmFsaWRhdGlvbiBzdHVkaWVzIGFnYWluc3QgdGhlIEthcm5vZnNreSwgQmVjayBEZXByZXNzaW9uLCBTcGllbGJlcmdlciBTdGF0ZSBhbmQgVHJhaXQgQW54aWV0eSwgYW5kIEthdHogQWN0aXZpdGllcyBvZiBEYWlseSBMaXZpbmcgc2NhbGVzLCBhcyB3ZWxsIGFzIHRoZSBzY2FsZWQgdmVyc2lvbiBvZiBUaGUgR2VuZXJhbCBIZWFsdGggUXVlc3Rpb25uYWlyZSBhbmQgVGhlIE1jR2lsbC8gTWVsemFjayBQYWluIEluZGV4LiBUaGUgaW5kZXggaXMgdW5jb250YW1pbmF0ZWQgYnkgc29jaWFsIGRlc2lyYWJpbGl0eSBpc3N1ZXMuIFRoZSB2YWxpZGF0aW9uIHN0dWRpZXMgZGVtb25zdHJhdGUgdGhlIGxhY2sgb2YgY29ycmVsYXRpb24gYmV0d2VlbiB0cmFkaXRpb25hbCBtZWFzdXJlcyBvZiBwYXRpZW50IHJlc3BvbnNlIGFuZCBvdGhlciBzaWduaWZpY2FudCBmdW5jdGlvbmFsIGZhY3RvcnMgc3VjaCBhcyBkZXByZXNzaW9uIGFuZCBhbnhpZXR5IChyID0gMC4zMyksIHNvY2lhYmlsaXR5IGFuZCBmYW1pbHkgaW50ZXJhY3Rpb24sIGFuZCBuYXVzZWEuIFRoZXNlIGZpbmRpbmdzIGVsdWNpZGF0ZSB0aGUgZnJlcXVlbnRseSBvYnNlcnZlZCBkaXNjcmVwYW5jaWVzIGJldHdlZW4gdHJhZGl0aW9uYWwgYXNzZXNzbWVudHMgb2YgY2xpbmljYWwgcmVzcG9uc2UgYW5kIG92ZXJhbGwgZnVuY3Rpb25hbCBwYXRpZW50IG91dGNvbWUuIFRoZSBpbmRleCBpcyBwcm9wb3NlZCBhcyBhbiBhZGp1bmN0IHRvIGNsaW5pY2FsIHRyaWFscyBhc3Nlc3NtZW50IGFuZCBtYXkgcHJvdmlkZSBhZGRpdGlvbmFsIHBhdGllbnQgZnVuY3Rpb25hbCBpbmZvcm1hdGlvbiBvbiB3aGljaCB0byBhbmFseXNlIHRoZSBvdXRjb21lIG9mIGNsaW5pY2FsIHRyaWFscyBvciBvZmZlciBzcGVjaWZpYyBhZHZpY2UgdG8gaW5kaXZpZHVhbCBwYXRpZW50cy4iLCJpc3N1ZSI6IjUiLCJ2b2x1bWUiOiIyIiwiY29udGFpbmVyLXRpdGxlLXNob3J0IjoiIn0sImlzVGVtcG9yYXJ5IjpmYWxzZX1dfQ=="/>
                <w:id w:val="150791679"/>
                <w:placeholder>
                  <w:docPart w:val="F9DEAB0D05824E9692D80C42F20AF39C"/>
                </w:placeholder>
              </w:sdtPr>
              <w:sdtEndPr/>
              <w:sdtContent>
                <w:r w:rsidR="00865520" w:rsidRPr="00865520">
                  <w:rPr>
                    <w:rFonts w:eastAsia="Times New Roman"/>
                    <w:color w:val="000000"/>
                    <w:sz w:val="16"/>
                    <w:szCs w:val="16"/>
                    <w:lang w:eastAsia="nl-NL"/>
                  </w:rPr>
                  <w:t>(14)</w:t>
                </w:r>
              </w:sdtContent>
            </w:sdt>
          </w:p>
        </w:tc>
        <w:tc>
          <w:tcPr>
            <w:tcW w:w="1091" w:type="dxa"/>
            <w:shd w:val="clear" w:color="auto" w:fill="auto"/>
            <w:vAlign w:val="center"/>
          </w:tcPr>
          <w:p w14:paraId="761C4C9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36B4175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35EFA165"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Current well-being</w:t>
            </w:r>
          </w:p>
          <w:p w14:paraId="450F7C27"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Gastrointestinal symptoms</w:t>
            </w:r>
          </w:p>
          <w:p w14:paraId="7E1AC38C"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Physical functioning</w:t>
            </w:r>
          </w:p>
          <w:p w14:paraId="63CCDAD4"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Psychological functioning</w:t>
            </w:r>
          </w:p>
          <w:p w14:paraId="44F3D25A"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Social functioning</w:t>
            </w:r>
          </w:p>
        </w:tc>
        <w:tc>
          <w:tcPr>
            <w:tcW w:w="609" w:type="dxa"/>
            <w:gridSpan w:val="2"/>
            <w:vAlign w:val="center"/>
          </w:tcPr>
          <w:p w14:paraId="58D9B0A5"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22</w:t>
            </w:r>
          </w:p>
        </w:tc>
        <w:tc>
          <w:tcPr>
            <w:tcW w:w="1499" w:type="dxa"/>
            <w:gridSpan w:val="2"/>
            <w:vAlign w:val="center"/>
          </w:tcPr>
          <w:p w14:paraId="325A7DA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oday</w:t>
            </w:r>
          </w:p>
          <w:p w14:paraId="5492ABE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two weeks</w:t>
            </w:r>
          </w:p>
          <w:p w14:paraId="19DAC1E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month</w:t>
            </w:r>
          </w:p>
        </w:tc>
        <w:tc>
          <w:tcPr>
            <w:tcW w:w="1459" w:type="dxa"/>
            <w:gridSpan w:val="2"/>
            <w:vAlign w:val="center"/>
          </w:tcPr>
          <w:p w14:paraId="784C5DE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sz w:val="16"/>
                <w:szCs w:val="16"/>
                <w:lang w:eastAsia="nl-NL"/>
              </w:rPr>
              <w:t>7-point Likert scale</w:t>
            </w:r>
          </w:p>
        </w:tc>
        <w:tc>
          <w:tcPr>
            <w:tcW w:w="994" w:type="dxa"/>
            <w:gridSpan w:val="2"/>
            <w:vAlign w:val="center"/>
          </w:tcPr>
          <w:p w14:paraId="24BA60B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1D1D66E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0C01B9F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3948BB02"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363B19FD"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(18-126)</w:t>
            </w:r>
          </w:p>
        </w:tc>
      </w:tr>
      <w:tr w:rsidR="00F31FF3" w14:paraId="38FAFD68"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5F8DF045"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Impact of Cancer</w:t>
            </w:r>
          </w:p>
          <w:p w14:paraId="63476B65"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(IOC)</w:t>
            </w:r>
          </w:p>
        </w:tc>
        <w:tc>
          <w:tcPr>
            <w:tcW w:w="1946" w:type="dxa"/>
            <w:tcBorders>
              <w:left w:val="single" w:sz="12" w:space="0" w:color="auto"/>
            </w:tcBorders>
            <w:shd w:val="clear" w:color="auto" w:fill="auto"/>
            <w:vAlign w:val="center"/>
          </w:tcPr>
          <w:p w14:paraId="45EFE3D9" w14:textId="4614581A"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Crespi et al., 2008 </w:t>
            </w:r>
            <w:sdt>
              <w:sdtPr>
                <w:rPr>
                  <w:rFonts w:eastAsia="Times New Roman"/>
                  <w:color w:val="000000"/>
                  <w:sz w:val="16"/>
                  <w:szCs w:val="16"/>
                  <w:lang w:eastAsia="nl-NL"/>
                </w:rPr>
                <w:tag w:val="MENDELEY_CITATION_v3_eyJjaXRhdGlvbklEIjoiTUVOREVMRVlfQ0lUQVRJT05fNmU5NzUzMjItNTY3MS00MmJhLTlkOTYtZTZjNWI5NmMwZDIxIiwicHJvcGVydGllcyI6eyJub3RlSW5kZXgiOjB9LCJpc0VkaXRlZCI6ZmFsc2UsIm1hbnVhbE92ZXJyaWRlIjp7ImlzTWFudWFsbHlPdmVycmlkZGVuIjpmYWxzZSwiY2l0ZXByb2NUZXh0IjoiKDE1KSIsIm1hbnVhbE92ZXJyaWRlVGV4dCI6IiJ9LCJjaXRhdGlvbkl0ZW1zIjpbeyJpZCI6IjJlM2U5NTA5LWUzMDUtM2Q0NS1hNjM0LTIzNzU5NzFmNmM4YyIsIml0ZW1EYXRhIjp7InR5cGUiOiJhcnRpY2xlLWpvdXJuYWwiLCJpZCI6IjJlM2U5NTA5LWUzMDUtM2Q0NS1hNjM0LTIzNzU5NzFmNmM4YyIsInRpdGxlIjoiUmVmaW5lbWVudCBhbmQgcHN5Y2hvbWV0cmljIGV2YWx1YXRpb24gb2YgdGhlIGltcGFjdCBvZiBjYW5jZXIgc2NhbGUiLCJncm91cElkIjoiMTg5YTMyZjAtOGYzYS0zZDUzLWE4NGItODY5MTEzNWY3NWZmIiwiYXV0aG9yIjpbeyJmYW1pbHkiOiJDcmVzcGkiLCJnaXZlbiI6IkNhdGhlcmluZSBNIiwicGFyc2UtbmFtZXMiOmZhbHNlLCJkcm9wcGluZy1wYXJ0aWNsZSI6IiIsIm5vbi1kcm9wcGluZy1wYXJ0aWNsZSI6IiJ9LHsiZmFtaWx5IjoiR2FueiIsImdpdmVuIjoiUGF0cmljaWEgQSIsInBhcnNlLW5hbWVzIjpmYWxzZSwiZHJvcHBpbmctcGFydGljbGUiOiIiLCJub24tZHJvcHBpbmctcGFydGljbGUiOiIifSx7ImZhbWlseSI6IlBldGVyc2VuIiwiZ2l2ZW4iOiJMYXVyYSIsInBhcnNlLW5hbWVzIjpmYWxzZSwiZHJvcHBpbmctcGFydGljbGUiOiIiLCJub24tZHJvcHBpbmctcGFydGljbGUiOiIifSx7ImZhbWlseSI6IkNhc3RpbGxvIiwiZ2l2ZW4iOiJBZHJpZW5uZSIsInBhcnNlLW5hbWVzIjpmYWxzZSwiZHJvcHBpbmctcGFydGljbGUiOiIiLCJub24tZHJvcHBpbmctcGFydGljbGUiOiIifSx7ImZhbWlseSI6IkNhYW4iLCJnaXZlbiI6IkJldHRlIiwicGFyc2UtbmFtZXMiOmZhbHNlLCJkcm9wcGluZy1wYXJ0aWNsZSI6IiIsIm5vbi1kcm9wcGluZy1wYXJ0aWNsZSI6IiJ9XSwiY29udGFpbmVyLXRpdGxlIjoiSm91cm5hbCBvZiB0aGUgTmF0aW9uYWwgQ2FuY2VyIEluc3RpdHV0ZSIsIkRPSSI6IjEwLjEwOTMvam5jaS9kam4zNDAiLCJJU1NOIjoiMDAyNzg4NzQiLCJQTUlEIjoiMTg5NTc2NzgiLCJpc3N1ZWQiOnsiZGF0ZS1wYXJ0cyI6W1syMDA4XV19LCJwYWdlIjoiMTUzMC0xNTQxIiwiYWJzdHJhY3QiOiJCYWNrZ3JvdW5kOiBJbnN0cnVtZW50cyBhcmUgbmVlZGVkIHRvIG1lYXN1cmUgdGhlIGluZmx1ZW5jZSBvZiBjYW5jZXIgb24gcXVhbGl0eSBvZiBsaWZlIGluIHRoZSBleHBhbmRpbmcgcG9wdWxhdGlvbiBvZiBsb25nLXRlcm0gY2FuY2VyIHN1cnZpdm9ycy4gV2UgY29uZHVjdGVkIHJlZmluZW1lbnQgYW5kIHBzeWNob21ldHJpYyBldmFsdWF0aW9uIG9mIHRoZSBJbXBhY3Qgb2YgQ2FuY2VyIChJT0MpIHNjYWxlIGJ5IHVzZSBvZiBkYXRhIGZyb20gYSBsYXJnZSBzYW1wbGUgb2YgbG9uZy10ZXJtIGJyZWFzdCBjYW5jZXIgc3Vydml2b3JzIGFuZCBkZXZlbG9wZWQgYW4gaW5zdHJ1bWVudCwgdGhlIEltcGFjdCBvZiBDYW5jZXIgdmVyc2lvbiAyIChJT0N2MiksIHRvIG1lYXN1cmUgcXVhbGl0eSBvZiBsaWZlIG91dGNvbWVzLiBNZXRob2RzOiBRdWVzdGlvbm5haXJlcyBpbmNsdWRpbmcgODEgcG90ZW50aWFsIElPQyBzY2FsZSBpdGVtcywgdGhlIENlbnRlciBmb3IgRXBpZGVtaW9sb2dpYyBTdHVkaWVzLURlcHJlc3Npb24gKENFUy1EKSBzY2FsZSwgYW5kIHRoZSBCcmVhc3QgQ2FuY2VyIFByZXZlbnRpb24gVHJpYWwgKEJDUFQpIHN5bXB0b20gc2NhbGVzLCBhcyB3ZWxsIGFzIGRlbW9ncmFwaGljLCB0cmVhdG1lbnQsIGFuZCBtZWRpY2FsIGluZm9ybWF0aW9uLCB3ZXJlIGNvbXBsZXRlZCBieSAxMTg4IGRpc2Vhc2UtZnJlZSBicmVhc3QgY2FuY2VyIHN1cnZpdm9ycyA1LTEwIHllYXJzIGFmdGVyIGRpYWdub3Npcy4gV2UgdXNlZCBleHBsb3JhdG9yeSBmYWN0b3IgYW5hbHlzaXMgdG8gaWRlbnRpZnkgc2NhbGVzIGFuZCBhc3Nlc3NlZCByZXByb2R1Y2liaWxpdHkgYnkgc3BsaXQtc2FtcGxlIGNyb3NzLXZhbGlkYXRpb24uIEhpZ2hlci1vcmRlciBzY2FsZXMgd2VyZSBleHRyYWN0ZWQgYW5kIGFsbCBzY2FsZXMgd2VyZSBldmFsdWF0ZWQgZm9yIGludGVybmFsIGNvbnNpc3RlbmN5IGFuZCBjb25zdHJ1Y3QgYW5kIGNvbmN1cnJlbnQgdmFsaWRpdHkuIFJlc3VsdHM6IFRoZSBhbmFseXNpcyB5aWVsZGVkIGEgZmFjdG9yIHN0cnVjdHVyZSByZWxhdGluZyBJT0MgaXRlbXMgdG8gcHN5Y2hvc29jaWFsIGltcGFjdCBkb21haW5zIHRoYXQgZXhoaWJpdGVkIGhpZ2ggZmFjdG9yIGxvYWRpbmdzIChmYWN0b3ItaXRlbSBjb3JyZWxhdGlvbnMgb2YgMC41OS0wLjk0KSwgaGlnaCBpbnRlcm5hbCBjb25zaXN0ZW5jeSAoQ3JvbmJhY2gncyDOsSBzdGF0aXN0aWNzIG9mIDAuNzYtMC44OSksIGFuZCBhIHRvdGFsIGNvbmdydWVuY2Ugb2YgMC45OCBhY3Jvc3MgdGhlIHNwbGl0IHNhbXBsZXMuIFRoZSBJbXBhY3Qgb2YgQ2FuY2VyIHZlcnNpb24gMiAoSU9DdjIpIHNjYWxlcyBjb25zaXN0IG9mIGEgUG9zaXRpdmUgSW1wYWN0IFN1bW1hcnkgc2NhbGUgd2l0aCBmb3VyIHN1YnNjYWxlcyAoQWx0cnVpc20gYW5kIEVtcGF0aHksIEhlYWx0aCBBd2FyZW5lc3MsIE1lYW5pbmcgb2YgQ2FuY2VyLCBhbmQgUG9zaXRpdmUgU2VsZi1FdmFsdWF0aW9uKSwgYSBOZWdhdGl2ZSBJbXBhY3QgU3VtbWFyeSBzY2FsZSB3aXRoIGZvdXIgc3Vic2NhbGVzIChBcHBlYXJhbmNlIENvbmNlcm5zLCBCb2R5IENoYW5nZSBDb25jZXJucywgTGlmZSBJbnRlcmZlcmVuY2VzLCBhbmQgV29ycnkpLCBhbmQgc3Vic2NhbGVzIGZvciBFbXBsb3ltZW50IGFuZCBSZWxhdGlvbnNoaXAgQ29uY2VybnMuIFBhdHRlcm5zIG9mIGFzc29jaWF0aW9uIGJldHdlZW4gSU9DdjIgc2NhbGUgc2NvcmVzIGFuZCBDRVMtRCBhbmQgQkNQVCBzY29yZXMgaW5kaWNhdGVkIGdvb2QgY29uY3VycmVudCB2YWxpZGl0eS4gUGF0dGVybnMgb2YgYXNzb2NpYXRpb25zIGJldHdlZW4gSU9DdjIgc2NhbGUgc2NvcmVzIGFuZCBkZW1vZ3JhcGhpYywgbWVkaWNhbCwgYW5kIHRyZWF0bWVudCBjaGFyYWN0ZXJpc3RpY3MgaW5kaWNhdGVkIGdvb2QgY29uc3RydWN0IHZhbGlkaXR5LiBDb25jbHVzaW9uOiBUaGUgSU9DdjIgc2NhbGVzIHByb3ZpZGUgYSB2YWxpZGF0ZWQgdG9vbCBmb3IgbWVhc3VyaW5nIHRoZSBpbXBhY3Qgb2YgY2FuY2VyIG9uIHF1YWxpdHkgb2YgbGlmZSBpbiBsb25nLXRlcm0gY2FuY2VyIHN1cnZpdm9ycy4gwqkgVGhlIEF1dGhvciAyMDA4LiBQdWJsaXNoZWQgYnkgT3hmb3JkIFVuaXZlcnNpdHkgUHJlc3MuIiwiaXNzdWUiOiIyMSIsInZvbHVtZSI6IjEwMCIsImNvbnRhaW5lci10aXRsZS1zaG9ydCI6IkogTmF0bCBDYW5jZXIgSW5zdCJ9LCJpc1RlbXBvcmFyeSI6ZmFsc2V9XX0="/>
                <w:id w:val="-1504429870"/>
                <w:placeholder>
                  <w:docPart w:val="F9DEAB0D05824E9692D80C42F20AF39C"/>
                </w:placeholder>
              </w:sdtPr>
              <w:sdtEndPr/>
              <w:sdtContent>
                <w:r w:rsidR="00865520" w:rsidRPr="00865520">
                  <w:rPr>
                    <w:rFonts w:eastAsia="Times New Roman"/>
                    <w:color w:val="000000"/>
                    <w:sz w:val="16"/>
                    <w:szCs w:val="16"/>
                    <w:lang w:eastAsia="nl-NL"/>
                  </w:rPr>
                  <w:t>(15)</w:t>
                </w:r>
              </w:sdtContent>
            </w:sdt>
          </w:p>
        </w:tc>
        <w:tc>
          <w:tcPr>
            <w:tcW w:w="1091" w:type="dxa"/>
            <w:shd w:val="clear" w:color="auto" w:fill="auto"/>
            <w:vAlign w:val="center"/>
          </w:tcPr>
          <w:p w14:paraId="1F04D3B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173B3C8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Survivors</w:t>
            </w:r>
          </w:p>
        </w:tc>
        <w:tc>
          <w:tcPr>
            <w:tcW w:w="2679" w:type="dxa"/>
            <w:shd w:val="clear" w:color="auto" w:fill="auto"/>
            <w:vAlign w:val="center"/>
          </w:tcPr>
          <w:p w14:paraId="568D8BC3"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Altruism and empathy</w:t>
            </w:r>
          </w:p>
          <w:p w14:paraId="0F37A2B1"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Appearance concerns</w:t>
            </w:r>
          </w:p>
          <w:p w14:paraId="64691486"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Body changes</w:t>
            </w:r>
          </w:p>
          <w:p w14:paraId="2E4549AC"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Employment concerns</w:t>
            </w:r>
          </w:p>
          <w:p w14:paraId="33282207"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Health awareness</w:t>
            </w:r>
          </w:p>
          <w:p w14:paraId="25AE3884"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Life interferences</w:t>
            </w:r>
          </w:p>
          <w:p w14:paraId="27BAEEDB"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Meaning of cancer</w:t>
            </w:r>
          </w:p>
          <w:p w14:paraId="496A054D"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Positive self-evaluation</w:t>
            </w:r>
          </w:p>
          <w:p w14:paraId="035A283A"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Relationships concerns - not partnered</w:t>
            </w:r>
          </w:p>
          <w:p w14:paraId="34C5F6F6"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Relationships concerns – partnered</w:t>
            </w:r>
          </w:p>
          <w:p w14:paraId="29A0168E" w14:textId="77777777" w:rsidR="00F31FF3" w:rsidRPr="00782456" w:rsidRDefault="00F31FF3" w:rsidP="00B02C3B">
            <w:pPr>
              <w:shd w:val="clear" w:color="auto" w:fill="FFFFFF" w:themeFill="background1"/>
              <w:spacing w:after="0"/>
              <w:jc w:val="center"/>
              <w:rPr>
                <w:rFonts w:eastAsia="Times New Roman"/>
                <w:sz w:val="16"/>
                <w:szCs w:val="16"/>
                <w:lang w:eastAsia="nl-NL"/>
              </w:rPr>
            </w:pPr>
            <w:r w:rsidRPr="00782456">
              <w:rPr>
                <w:rFonts w:eastAsia="Times New Roman"/>
                <w:sz w:val="16"/>
                <w:szCs w:val="16"/>
                <w:lang w:eastAsia="nl-NL"/>
              </w:rPr>
              <w:t>Worry</w:t>
            </w:r>
          </w:p>
        </w:tc>
        <w:tc>
          <w:tcPr>
            <w:tcW w:w="609" w:type="dxa"/>
            <w:gridSpan w:val="2"/>
            <w:vAlign w:val="center"/>
          </w:tcPr>
          <w:p w14:paraId="7D8E2198" w14:textId="5D53F646" w:rsidR="00F31FF3" w:rsidRPr="00D37B08" w:rsidRDefault="00261FA4"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44</w:t>
            </w:r>
          </w:p>
        </w:tc>
        <w:tc>
          <w:tcPr>
            <w:tcW w:w="1499" w:type="dxa"/>
            <w:gridSpan w:val="2"/>
            <w:vAlign w:val="center"/>
          </w:tcPr>
          <w:p w14:paraId="50ABC68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ow</w:t>
            </w:r>
          </w:p>
        </w:tc>
        <w:tc>
          <w:tcPr>
            <w:tcW w:w="1459" w:type="dxa"/>
            <w:gridSpan w:val="2"/>
            <w:vAlign w:val="center"/>
          </w:tcPr>
          <w:p w14:paraId="68EBB15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vAlign w:val="center"/>
          </w:tcPr>
          <w:p w14:paraId="34FFF67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right w:val="single" w:sz="4" w:space="0" w:color="auto"/>
            </w:tcBorders>
            <w:vAlign w:val="center"/>
          </w:tcPr>
          <w:p w14:paraId="39CBE9CC"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5A9FA147" w14:textId="6CFE4FFA" w:rsidR="00261FA4" w:rsidRPr="00D37B08" w:rsidRDefault="00261FA4"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(NA)</w:t>
            </w:r>
          </w:p>
        </w:tc>
      </w:tr>
      <w:tr w:rsidR="00F31FF3" w14:paraId="6F95B200"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0FD845BE"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Integrated Palliative care Outcome Scale</w:t>
            </w:r>
          </w:p>
          <w:p w14:paraId="76F83E05" w14:textId="77777777" w:rsidR="00F31FF3" w:rsidRPr="000925F0" w:rsidRDefault="00F31FF3" w:rsidP="00B02C3B">
            <w:pPr>
              <w:shd w:val="clear" w:color="auto" w:fill="FFFFFF" w:themeFill="background1"/>
              <w:spacing w:after="0"/>
              <w:jc w:val="left"/>
              <w:rPr>
                <w:rFonts w:eastAsia="Times New Roman"/>
                <w:color w:val="000000"/>
                <w:sz w:val="16"/>
                <w:szCs w:val="16"/>
                <w:lang w:eastAsia="nl-NL"/>
              </w:rPr>
            </w:pPr>
            <w:r w:rsidRPr="000925F0">
              <w:rPr>
                <w:rFonts w:eastAsia="Times New Roman"/>
                <w:b/>
                <w:color w:val="000000"/>
                <w:sz w:val="16"/>
                <w:szCs w:val="16"/>
                <w:lang w:eastAsia="nl-NL"/>
              </w:rPr>
              <w:lastRenderedPageBreak/>
              <w:t>(IPOS)</w:t>
            </w:r>
          </w:p>
        </w:tc>
        <w:tc>
          <w:tcPr>
            <w:tcW w:w="1946" w:type="dxa"/>
            <w:tcBorders>
              <w:left w:val="single" w:sz="12" w:space="0" w:color="auto"/>
            </w:tcBorders>
            <w:shd w:val="clear" w:color="auto" w:fill="auto"/>
            <w:vAlign w:val="center"/>
          </w:tcPr>
          <w:p w14:paraId="2C704845" w14:textId="32D96C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proofErr w:type="spellStart"/>
            <w:r w:rsidRPr="000925F0">
              <w:rPr>
                <w:rFonts w:eastAsia="Times New Roman"/>
                <w:color w:val="000000"/>
                <w:sz w:val="16"/>
                <w:szCs w:val="16"/>
                <w:lang w:eastAsia="nl-NL"/>
              </w:rPr>
              <w:lastRenderedPageBreak/>
              <w:t>Schildmann</w:t>
            </w:r>
            <w:proofErr w:type="spellEnd"/>
            <w:r w:rsidRPr="000925F0">
              <w:rPr>
                <w:rFonts w:eastAsia="Times New Roman"/>
                <w:color w:val="000000"/>
                <w:sz w:val="16"/>
                <w:szCs w:val="16"/>
                <w:lang w:eastAsia="nl-NL"/>
              </w:rPr>
              <w:t xml:space="preserve"> et al., 2016 </w:t>
            </w:r>
            <w:sdt>
              <w:sdtPr>
                <w:rPr>
                  <w:rFonts w:eastAsia="Times New Roman"/>
                  <w:color w:val="000000"/>
                  <w:sz w:val="16"/>
                  <w:szCs w:val="16"/>
                  <w:lang w:eastAsia="nl-NL"/>
                </w:rPr>
                <w:tag w:val="MENDELEY_CITATION_v3_eyJjaXRhdGlvbklEIjoiTUVOREVMRVlfQ0lUQVRJT05fYjc2ODVhOTAtZGMxMC00Nzk3LTg3MDktYjI2ZTQxMTg0NmE1IiwicHJvcGVydGllcyI6eyJub3RlSW5kZXgiOjB9LCJpc0VkaXRlZCI6ZmFsc2UsIm1hbnVhbE92ZXJyaWRlIjp7ImlzTWFudWFsbHlPdmVycmlkZGVuIjpmYWxzZSwiY2l0ZXByb2NUZXh0IjoiKDE2KSIsIm1hbnVhbE92ZXJyaWRlVGV4dCI6IiJ9LCJjaXRhdGlvbkl0ZW1zIjpbeyJpZCI6IjBiNDIwNTVmLWY2NTItMzY3ZC05NTFkLWFjYjI4MGI5ODNkYiIsIml0ZW1EYXRhIjp7InR5cGUiOiJhcnRpY2xlLWpvdXJuYWwiLCJpZCI6IjBiNDIwNTVmLWY2NTItMzY3ZC05NTFkLWFjYjI4MGI5ODNkYiIsInRpdGxlIjoiRGlzY292ZXJpbmcgdGhlIGhpZGRlbiBiZW5lZml0cyBvZiBjb2duaXRpdmUgaW50ZXJ2aWV3aW5nIGluIHR3byBsYW5ndWFnZXM6IFRoZSBmaXJzdCBwaGFzZSBvZiBhIHZhbGlkYXRpb24gc3R1ZHkgb2YgdGhlIEludGVncmF0ZWQgUGFsbGlhdGl2ZSBjYXJlIE91dGNvbWUgU2NhbGUiLCJncm91cElkIjoiMTg5YTMyZjAtOGYzYS0zZDUzLWE4NGItODY5MTEzNWY3NWZmIiwiYXV0aG9yIjpbeyJmYW1pbHkiOiJTY2hpbGRtYW5uIiwiZ2l2ZW4iOiJFdmEgSyIsInBhcnNlLW5hbWVzIjpmYWxzZSwiZHJvcHBpbmctcGFydGljbGUiOiIiLCJub24tZHJvcHBpbmctcGFydGljbGUiOiIifSx7ImZhbWlseSI6Ikdyb2VuZXZlbGQiLCJnaXZlbiI6IkUgSXJpcyIsInBhcnNlLW5hbWVzIjpmYWxzZSwiZHJvcHBpbmctcGFydGljbGUiOiIiLCJub24tZHJvcHBpbmctcGFydGljbGUiOiIifSx7ImZhbWlseSI6IkRlbnplbCIsImdpdmVuIjoiSm9oYW5uZXMiLCJwYXJzZS1uYW1lcyI6ZmFsc2UsImRyb3BwaW5nLXBhcnRpY2xlIjoiIiwibm9uLWRyb3BwaW5nLXBhcnRpY2xlIjoiIn0seyJmYW1pbHkiOiJCcm93biIsImdpdmVuIjoiQWxpY2UiLCJwYXJzZS1uYW1lcyI6ZmFsc2UsImRyb3BwaW5nLXBhcnRpY2xlIjoiIiwibm9uLWRyb3BwaW5nLXBhcnRpY2xlIjoiIn0seyJmYW1pbHkiOiJCZXJuaGFyZHQiLCJnaXZlbiI6IkZsb3JpYW4iLCJwYXJzZS1uYW1lcyI6ZmFsc2UsImRyb3BwaW5nLXBhcnRpY2xlIjoiIiwibm9uLWRyb3BwaW5nLXBhcnRpY2xlIjoiIn0seyJmYW1pbHkiOiJCYWlsZXkiLCJnaXZlbiI6IkthdGhhcmluZSIsInBhcnNlLW5hbWVzIjpmYWxzZSwiZHJvcHBpbmctcGFydGljbGUiOiIiLCJub24tZHJvcHBpbmctcGFydGljbGUiOiIifSx7ImZhbWlseSI6Ikd1byIsImdpdmVuIjoiUGluZyIsInBhcnNlLW5hbWVzIjpmYWxzZSwiZHJvcHBpbmctcGFydGljbGUiOiIiLCJub24tZHJvcHBpbmctcGFydGljbGUiOiIifSx7ImZhbWlseSI6IlJhbXNlbnRoYWxlciIsImdpdmVuIjoiQ2hyaXN0aW5hIiwicGFyc2UtbmFtZXMiOmZhbHNlLCJkcm9wcGluZy1wYXJ0aWNsZSI6IiIsIm5vbi1kcm9wcGluZy1wYXJ0aWNsZSI6IiJ9LHsiZmFtaWx5IjoiTG92ZWxsIiwiZ2l2ZW4iOiJOYXRhc2hhIiwicGFyc2UtbmFtZXMiOmZhbHNlLCJkcm9wcGluZy1wYXJ0aWNsZSI6IiIsIm5vbi1kcm9wcGluZy1wYXJ0aWNsZSI6IiJ9LHsiZmFtaWx5IjoiSGlnZ2luc29uIiwiZ2l2ZW4iOiJJcmVuZSBKIiwicGFyc2UtbmFtZXMiOmZhbHNlLCJkcm9wcGluZy1wYXJ0aWNsZSI6IiIsIm5vbi1kcm9wcGluZy1wYXJ0aWNsZSI6IiJ9LHsiZmFtaWx5IjoiQmF1c2V3ZWluIiwiZ2l2ZW4iOiJDbGF1ZGlhIiwicGFyc2UtbmFtZXMiOmZhbHNlLCJkcm9wcGluZy1wYXJ0aWNsZSI6IiIsIm5vbi1kcm9wcGluZy1wYXJ0aWNsZSI6IiJ9LHsiZmFtaWx5IjoiTXVydGFnaCIsImdpdmVuIjoiRmxpc3MgRSBNIiwicGFyc2UtbmFtZXMiOmZhbHNlLCJkcm9wcGluZy1wYXJ0aWNsZSI6IiIsIm5vbi1kcm9wcGluZy1wYXJ0aWNsZSI6IiJ9XSwiY29udGFpbmVyLXRpdGxlIjoiUGFsbGlhdGl2ZSBNZWRpY2luZSIsIkRPSSI6IjEwLjExNzcvMDI2OTIxNjMxNTYwODM0OCIsIklTU04iOiIxNDc3MDMwWCIsImlzc3VlZCI6eyJkYXRlLXBhcnRzIjpbWzIwMTYsOF1dfSwicGFnZSI6IjU5OS02MTAiLCJhYnN0cmFjdCI6IkJhY2tncm91bmQ6IFRoZSBJbnRlZ3JhdGVkIFBhbGxpYXRpdmUgY2FyZSBPdXRjb21lIFNjYWxlIGlzIGEgbmV3bHkgZGV2ZWxvcGVkIGFkdmFuY2VtZW50IG9mIHRoZSBQYWxsaWF0aXZlIGNhcmUgT3V0Y29tZSBTY2FsZS4gSXQgYXNzZXNzZXMgcGF0aWVudC1yZXBvcnRlZCBzeW1wdG9tcyBhbmQgb3RoZXIgY29uY2VybnMuIENvZ25pdGl2ZSBpbnRlcnZpZXdpbmcgaXMgcmVjb21tZW5kZWQgZm9yIHF1ZXN0aW9ubmFpcmUgcmVmaW5lbWVudCBidXQgbm90IGFkb3B0ZWQgd2lkZWx5IGluIHBhbGxpYXRpdmUgY2FyZSByZXNlYXJjaC4gQWltOiBUbyBleHBsb3JlIEdlcm1hbi0gYW5kIEVuZ2xpc2gtc3BlYWtpbmcgcGF0aWVudHMnIHZpZXdzIG9uIHRoZSBJbnRlZ3JhdGVkIFBhbGxpYXRpdmUgY2FyZSBPdXRjb21lIFNjYWxlIHdpdGggYSBmb2N1cyBvbiBjb21wcmVoZW5zaWJpbGl0eSBhbmQgYWNjZXB0YWJpbGl0eSwgYW5kIHN1YnNlcXVlbnRseSByZWZpbmUgdGhlIHF1ZXN0aW9ubmFpcmUuIE1ldGhvZHM6IEJpLW5hdGlvbmFsIChVbml0ZWQgS2luZ2RvbS9HZXJtYW55KSBjb2duaXRpdmUgaW50ZXJ2aWV3IHN0dWR5IHVzaW5nICd0aGluayBhbG91ZCcgYW5kIHZlcmJhbCBwcm9iaW5nIHRlY2huaXF1ZXMuIEludGVydmlld3Mgd2VyZSBhdWRpby1yZWNvcmRlZCwgdHJhbnNjcmliZWQgdmVyYmF0aW0gYW5kIGFuYWx5c2VkIHVzaW5nIHRoZW1hdGljIGFuYWx5c2lzIGFuZCBwcmUtZGVmaW5lZCBjYXRlZ29yaWVzLiBSZXN1bHRzIGZyb20gYm90aCBjb3VudHJpZXMgd2VyZSBjb2xsYXRlZCBhbmQgZGlzY3Vzc2VkLiBUaGUgSW50ZWdyYXRlZCBQYWxsaWF0aXZlIGNhcmUgT3V0Y29tZSBTY2FsZSB3YXMgdGhlbiByZWZpbmVkIGJ5IGNvbnNlbnN1cy4gU2V0dGluZy9wYXJ0aWNpcGFudHM6IFB1cnBvc2VseSBzYW1wbGVkIHBhdGllbnRzIGZyb20gZm91ciBwYWxsaWF0aXZlIGNhcmUgdGVhbXMgaW4gcGFsbGlhdGl2ZSBjYXJlIHVuaXRzLCBnZW5lcmFsIGhvc3BpdGFsIHdhcmRzIGFuZCBpbiB0aGUgY29tbXVuaXR5LiBSZXN1bHRzOiBBIHRvdGFsIG9mIDE1IEdlcm1hbiBhbmQgMTAgVUsgaW50ZXJ2aWV3cyB3ZXJlIGNvbmR1Y3RlZC4gT3ZlcmFsbCwgY29tcHJlaGVuc2lvbiBhbmQgYWNjZXB0YWJpbGl0eSBvZiB0aGUgSW50ZWdyYXRlZCBQYWxsaWF0aXZlIGNhcmUgT3V0Y29tZSBTY2FsZSB3ZXJlIGdvb2QuIElkZW50aWZpZWQgZGlmZmljdWx0aWVzIGNvbXByaXNlZCB0aGUgZm9sbG93aW5nOiAoMSkgY29tcHJlaGVuc2lvbiBwcm9ibGVtcyB3aXRoIHNwZWNpZmljIHRlcm1zIChlLmcuICdtb3V0aCBwcm9ibGVtcycpIGFuZCBsZW5ndGggb2YgYW5zd2VyIG9wdGlvbnM7ICgyKSBqdWRnZW1lbnQgZGlmZmljdWx0aWVzLCBmb3IgZXhhbXBsZSwgZHVlIHRvIHRoZSAzLWRheSByZWNhbGwgZm9yIHF1ZXN0aW9uczsgYW5kICgzKSBsYXlvdXQgcHJvYmxlbXMuIENvbWJpbmluZyB0aGUgcmVzdWx0cyBmcm9tIGJvdGggY291bnRyaWVzIChlLmcuIHJlZ2FyZGluZyAnZmVsdCBnb29kIGFib3V0IHlvdXJzZWxmJykgYW5kIGRpc2N1c3NpbmcgdGhlbSBmcm9tIGJvdGggbGFuZ3VhZ2VzJyBwZXJzcGVjdGl2ZXMgcmVzdWx0ZWQgaW4gd2lkZXIgY29uc2lkZXJhdGlvbiBvZiB0aGUgaXRlbXMnIG1lYW5pbmcsIGVuYWJsaW5nIG1vcmUgZGV0YWlsZWQgcmVmaW5lbWVudC4gQ29uY2x1c2lvbjogQ29nbml0aXZlIGludGVydmlld2luZyBwcm92ZWQgdmFsdWFibGUgdG8gaW5jcmVhc2UgZmFjZSBhbmQgY29udGVudCB2YWxpZGl0eSBvZiB0aGUgcXVlc3Rpb25uYWlyZS4gVGhlIGNvbmN1cnJlbnQgYXBwcm9hY2ggaW4gdHdvIGxhbmd1YWdlcyAtIHRvIG91ciBrbm93bGVkZ2UgdGhlIGZpcnN0IHN1Y2ggYXBwcm9hY2ggaW4gcGFsbGlhdGl2ZSBjYXJlIC0gYmVuZWZpdGVkIHRoZSByZWZpbmVtZW50LiBQc3ljaG9tZXRyaWMgdmFsaWRhdGlvbiBvZiB0aGUgcmVmaW5lZCBJbnRlZ3JhdGVkIFBhbGxpYXRpdmUgY2FyZSBPdXRjb21lIFNjYWxlIGlzIG5vdyB1bmRlcndheS4iLCJwdWJsaXNoZXIiOiJTQUdFIFB1YmxpY2F0aW9ucyBMdGQiLCJpc3N1ZSI6IjYiLCJ2b2x1bWUiOiIzMCIsImNvbnRhaW5lci10aXRsZS1zaG9ydCI6IlBhbGxpYXQgTWVkIn0sImlzVGVtcG9yYXJ5IjpmYWxzZX1dfQ=="/>
                <w:id w:val="-806543124"/>
                <w:placeholder>
                  <w:docPart w:val="F9DEAB0D05824E9692D80C42F20AF39C"/>
                </w:placeholder>
              </w:sdtPr>
              <w:sdtEndPr/>
              <w:sdtContent>
                <w:r w:rsidR="00865520" w:rsidRPr="00865520">
                  <w:rPr>
                    <w:rFonts w:eastAsia="Times New Roman"/>
                    <w:color w:val="000000"/>
                    <w:sz w:val="16"/>
                    <w:szCs w:val="16"/>
                    <w:lang w:eastAsia="nl-NL"/>
                  </w:rPr>
                  <w:t>(16)</w:t>
                </w:r>
              </w:sdtContent>
            </w:sdt>
          </w:p>
        </w:tc>
        <w:tc>
          <w:tcPr>
            <w:tcW w:w="1091" w:type="dxa"/>
            <w:shd w:val="clear" w:color="auto" w:fill="auto"/>
            <w:vAlign w:val="center"/>
          </w:tcPr>
          <w:p w14:paraId="6A913BA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60AB806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Palliative</w:t>
            </w:r>
          </w:p>
        </w:tc>
        <w:tc>
          <w:tcPr>
            <w:tcW w:w="2679" w:type="dxa"/>
            <w:shd w:val="clear" w:color="auto" w:fill="auto"/>
            <w:vAlign w:val="center"/>
          </w:tcPr>
          <w:p w14:paraId="2E6951AC"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Communication issues</w:t>
            </w:r>
          </w:p>
          <w:p w14:paraId="196F090E"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Emotional symptoms</w:t>
            </w:r>
          </w:p>
          <w:p w14:paraId="53BB2232"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lastRenderedPageBreak/>
              <w:t>Physical symptoms</w:t>
            </w:r>
          </w:p>
        </w:tc>
        <w:tc>
          <w:tcPr>
            <w:tcW w:w="609" w:type="dxa"/>
            <w:gridSpan w:val="2"/>
            <w:shd w:val="clear" w:color="auto" w:fill="auto"/>
            <w:vAlign w:val="center"/>
          </w:tcPr>
          <w:p w14:paraId="4D1BB646"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sidRPr="002C5605">
              <w:rPr>
                <w:rFonts w:eastAsia="Times New Roman"/>
                <w:color w:val="000000"/>
                <w:sz w:val="16"/>
                <w:szCs w:val="16"/>
                <w:lang w:eastAsia="nl-NL"/>
              </w:rPr>
              <w:lastRenderedPageBreak/>
              <w:t>10</w:t>
            </w:r>
          </w:p>
        </w:tc>
        <w:tc>
          <w:tcPr>
            <w:tcW w:w="1499" w:type="dxa"/>
            <w:gridSpan w:val="2"/>
            <w:shd w:val="clear" w:color="auto" w:fill="auto"/>
            <w:vAlign w:val="center"/>
          </w:tcPr>
          <w:p w14:paraId="3B2C7AAA"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three days</w:t>
            </w:r>
          </w:p>
          <w:p w14:paraId="346AA06E"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lastRenderedPageBreak/>
              <w:t>T</w:t>
            </w:r>
            <w:r w:rsidRPr="002C5605">
              <w:rPr>
                <w:rFonts w:eastAsia="Times New Roman"/>
                <w:color w:val="000000"/>
                <w:sz w:val="16"/>
                <w:szCs w:val="16"/>
                <w:lang w:eastAsia="nl-NL"/>
              </w:rPr>
              <w:t>he last week</w:t>
            </w:r>
            <w:r>
              <w:rPr>
                <w:rFonts w:eastAsia="Times New Roman"/>
                <w:color w:val="000000"/>
                <w:sz w:val="16"/>
                <w:szCs w:val="16"/>
                <w:lang w:eastAsia="nl-NL"/>
              </w:rPr>
              <w:t>*</w:t>
            </w:r>
          </w:p>
        </w:tc>
        <w:tc>
          <w:tcPr>
            <w:tcW w:w="1459" w:type="dxa"/>
            <w:gridSpan w:val="2"/>
            <w:shd w:val="clear" w:color="auto" w:fill="auto"/>
            <w:vAlign w:val="center"/>
          </w:tcPr>
          <w:p w14:paraId="7999592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lastRenderedPageBreak/>
              <w:t>4-point</w:t>
            </w:r>
            <w:r>
              <w:rPr>
                <w:rFonts w:eastAsia="Times New Roman"/>
                <w:color w:val="000000"/>
                <w:sz w:val="16"/>
                <w:szCs w:val="16"/>
                <w:lang w:eastAsia="nl-NL"/>
              </w:rPr>
              <w:t xml:space="preserve"> </w:t>
            </w:r>
            <w:r w:rsidRPr="000925F0">
              <w:rPr>
                <w:rFonts w:eastAsia="Times New Roman"/>
                <w:color w:val="000000"/>
                <w:sz w:val="16"/>
                <w:szCs w:val="16"/>
                <w:lang w:eastAsia="nl-NL"/>
              </w:rPr>
              <w:t>rating scale</w:t>
            </w:r>
          </w:p>
          <w:p w14:paraId="0AFEFC8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lastRenderedPageBreak/>
              <w:t>O</w:t>
            </w:r>
            <w:r w:rsidRPr="000925F0">
              <w:rPr>
                <w:rFonts w:eastAsia="Times New Roman"/>
                <w:color w:val="000000"/>
                <w:sz w:val="16"/>
                <w:szCs w:val="16"/>
                <w:lang w:eastAsia="nl-NL"/>
              </w:rPr>
              <w:t>pen ended</w:t>
            </w:r>
          </w:p>
        </w:tc>
        <w:tc>
          <w:tcPr>
            <w:tcW w:w="994" w:type="dxa"/>
            <w:gridSpan w:val="2"/>
            <w:vAlign w:val="center"/>
          </w:tcPr>
          <w:p w14:paraId="732B619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lastRenderedPageBreak/>
              <w:t>Frequency</w:t>
            </w:r>
          </w:p>
          <w:p w14:paraId="624C032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p w14:paraId="1921974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lastRenderedPageBreak/>
              <w:t>Interference</w:t>
            </w:r>
          </w:p>
        </w:tc>
        <w:tc>
          <w:tcPr>
            <w:tcW w:w="1728" w:type="dxa"/>
            <w:gridSpan w:val="2"/>
            <w:tcBorders>
              <w:right w:val="single" w:sz="4" w:space="0" w:color="auto"/>
            </w:tcBorders>
            <w:vAlign w:val="center"/>
          </w:tcPr>
          <w:p w14:paraId="38B47946"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lastRenderedPageBreak/>
              <w:t>Global score</w:t>
            </w:r>
          </w:p>
          <w:p w14:paraId="7E9D320A"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(0-40)</w:t>
            </w:r>
          </w:p>
        </w:tc>
      </w:tr>
      <w:tr w:rsidR="00F31FF3" w:rsidRPr="00AB19B4" w14:paraId="43B1F6C4"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5CDA9A51" w14:textId="77777777" w:rsidR="00F31FF3" w:rsidRPr="0028242A" w:rsidRDefault="00F31FF3" w:rsidP="00B02C3B">
            <w:pPr>
              <w:shd w:val="clear" w:color="auto" w:fill="FFFFFF" w:themeFill="background1"/>
              <w:spacing w:after="0"/>
              <w:jc w:val="left"/>
              <w:rPr>
                <w:rFonts w:eastAsia="Times New Roman"/>
                <w:b/>
                <w:bCs/>
                <w:color w:val="000000"/>
                <w:sz w:val="16"/>
                <w:szCs w:val="16"/>
                <w:lang w:eastAsia="nl-NL"/>
              </w:rPr>
            </w:pPr>
            <w:r w:rsidRPr="0028242A">
              <w:rPr>
                <w:rFonts w:eastAsia="Times New Roman"/>
                <w:b/>
                <w:bCs/>
                <w:color w:val="000000"/>
                <w:sz w:val="16"/>
                <w:szCs w:val="16"/>
                <w:lang w:eastAsia="nl-NL"/>
              </w:rPr>
              <w:t>LAYA Survivorship-Related Quality of Life Measure</w:t>
            </w:r>
          </w:p>
          <w:p w14:paraId="495EFA0E" w14:textId="77777777" w:rsidR="00F31FF3" w:rsidRPr="0028242A" w:rsidRDefault="00F31FF3" w:rsidP="00B02C3B">
            <w:pPr>
              <w:shd w:val="clear" w:color="auto" w:fill="FFFFFF" w:themeFill="background1"/>
              <w:spacing w:after="0"/>
              <w:jc w:val="left"/>
              <w:rPr>
                <w:rFonts w:eastAsia="Times New Roman"/>
                <w:b/>
                <w:color w:val="000000"/>
                <w:sz w:val="16"/>
                <w:szCs w:val="16"/>
                <w:lang w:eastAsia="nl-NL"/>
              </w:rPr>
            </w:pPr>
            <w:r w:rsidRPr="0028242A">
              <w:rPr>
                <w:rFonts w:eastAsia="Times New Roman"/>
                <w:b/>
                <w:bCs/>
                <w:color w:val="000000"/>
                <w:sz w:val="16"/>
                <w:szCs w:val="16"/>
                <w:lang w:eastAsia="nl-NL"/>
              </w:rPr>
              <w:t>(</w:t>
            </w:r>
            <w:r w:rsidRPr="0028242A">
              <w:rPr>
                <w:b/>
                <w:bCs/>
                <w:sz w:val="16"/>
                <w:szCs w:val="16"/>
              </w:rPr>
              <w:t>LAYA-SRQL)</w:t>
            </w:r>
          </w:p>
        </w:tc>
        <w:tc>
          <w:tcPr>
            <w:tcW w:w="1946" w:type="dxa"/>
            <w:tcBorders>
              <w:left w:val="single" w:sz="12" w:space="0" w:color="auto"/>
            </w:tcBorders>
            <w:shd w:val="clear" w:color="auto" w:fill="FFFFFF" w:themeFill="background1"/>
            <w:vAlign w:val="center"/>
          </w:tcPr>
          <w:p w14:paraId="5BABC2C0" w14:textId="52A70AF4"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sidRPr="0028242A">
              <w:rPr>
                <w:rFonts w:eastAsia="Times New Roman"/>
                <w:color w:val="000000"/>
                <w:sz w:val="16"/>
                <w:szCs w:val="16"/>
                <w:lang w:eastAsia="nl-NL"/>
              </w:rPr>
              <w:t xml:space="preserve">Park et al., 2014 </w:t>
            </w:r>
            <w:sdt>
              <w:sdtPr>
                <w:rPr>
                  <w:rFonts w:eastAsia="Times New Roman"/>
                  <w:color w:val="000000"/>
                  <w:sz w:val="16"/>
                  <w:szCs w:val="16"/>
                  <w:lang w:eastAsia="nl-NL"/>
                </w:rPr>
                <w:tag w:val="MENDELEY_CITATION_v3_eyJjaXRhdGlvbklEIjoiTUVOREVMRVlfQ0lUQVRJT05fYWU1MTNjNTUtNTFjOS00Yzk0LTgxZGMtM2U4OGRiZDYzMTZiIiwicHJvcGVydGllcyI6eyJub3RlSW5kZXgiOjB9LCJpc0VkaXRlZCI6ZmFsc2UsIm1hbnVhbE92ZXJyaWRlIjp7ImlzTWFudWFsbHlPdmVycmlkZGVuIjpmYWxzZSwiY2l0ZXByb2NUZXh0IjoiKDE3KSIsIm1hbnVhbE92ZXJyaWRlVGV4dCI6IiJ9LCJjaXRhdGlvbkl0ZW1zIjpbeyJpZCI6IjliMWYwN2U5LTdmNzktMzk5NC05ZWVjLThmMTc3NTk3NThjOCIsIml0ZW1EYXRhIjp7InR5cGUiOiJhcnRpY2xlLWpvdXJuYWwiLCJpZCI6IjliMWYwN2U5LTdmNzktMzk5NC05ZWVjLThmMTc3NTk3NThjOCIsInRpdGxlIjoiQXNzZXNzaW5nIHF1YWxpdHkgb2YgbGlmZSBpbiB5b3VuZyBhZHVsdCBjYW5jZXIgc3Vydml2b3JzOiBkZXZlbG9wbWVudCBvZiB0aGUgU3Vydml2b3JzaGlwLVJlbGF0ZWQgUXVhbGl0eSBvZiBMaWZlIHNjYWxlLiIsImdyb3VwSWQiOiIxODlhMzJmMC04ZjNhLTNkNTMtYTg0Yi04NjkxMTM1Zjc1ZmYiLCJhdXRob3IiOlt7ImZhbWlseSI6IlBhcmsiLCJnaXZlbiI6IkNyeXN0YWwgTCIsInBhcnNlLW5hbWVzIjpmYWxzZSwiZHJvcHBpbmctcGFydGljbGUiOiIiLCJub24tZHJvcHBpbmctcGFydGljbGUiOiIifSx7ImZhbWlseSI6IldvcnRtYW5uIiwiZ2l2ZW4iOiJKZW5uaWZlciBIIiwicGFyc2UtbmFtZXMiOmZhbHNlLCJkcm9wcGluZy1wYXJ0aWNsZSI6IiIsIm5vbi1kcm9wcGluZy1wYXJ0aWNsZSI6IiJ9LHsiZmFtaWx5IjoiSGFsZSIsImdpdmVuIjoiQW15IEUiLCJwYXJzZS1uYW1lcyI6ZmFsc2UsImRyb3BwaW5nLXBhcnRpY2xlIjoiIiwibm9uLWRyb3BwaW5nLXBhcnRpY2xlIjoiIn0seyJmYW1pbHkiOiJDaG8iLCJnaXZlbiI6IkRhbG5pbSIsInBhcnNlLW5hbWVzIjpmYWxzZSwiZHJvcHBpbmctcGFydGljbGUiOiIiLCJub24tZHJvcHBpbmctcGFydGljbGUiOiIifSx7ImZhbWlseSI6IkJsYW5rIiwiZ2l2ZW4iOiJUaG9tYXMgTyIsInBhcnNlLW5hbWVzIjpmYWxzZSwiZHJvcHBpbmctcGFydGljbGUiOiIiLCJub24tZHJvcHBpbmctcGFydGljbGUiOiIifV0sImNvbnRhaW5lci10aXRsZSI6IlF1YWxpdHkgb2YgbGlmZSByZXNlYXJjaCA6IGFuIGludGVybmF0aW9uYWwgam91cm5hbCBvZiBxdWFsaXR5IG9mIGxpZmUgYXNwZWN0cyBvZiB0cmVhdG1lbnQsIGNhcmUgYW5kIHJlaGFiaWxpdGF0aW9uIiwiRE9JIjoiMTAuMTAwNy9zMTExMzYtMDE0LTA2ODIteiIsIklTU04iOiIxNTczMjY0OSIsIlBNSUQiOiIyNDcyOTA1NCIsImlzc3VlZCI6eyJkYXRlLXBhcnRzIjpbWzIwMTRdXX0sInBhZ2UiOiIyMjEzLTIyMjQiLCJhYnN0cmFjdCI6IlNjaWVudGlmaWMgYWR2YW5jZXMgaW4gdHJlYXRtZW50cyBhbmQgb3V0Y29tZXMgZm9yIHRob3NlIGRpYWdub3NlZCB3aXRoIGNhbmNlciBpbiBsYXRlIGFkb2xlc2NlbmNlIGFuZCBlYXJseSBhZHVsdGhvb2QgZGVwZW5kLCBpbiBwYXJ0LCBvbiB0aGUgYXZhaWxhYmlsaXR5IG9mIGFkZXF1YXRlIGFzc2Vzc21lbnQgdG9vbHMgdG8gbWVhc3VyZSBoZWFsdGgtcmVsYXRlZCBxdWFsaXR5IG9mIGxpZmUgKEhSUU9MKSBmb3Igc3Vydml2b3JzIGluIHRoaXMgYWdlIGdyb3VwLiBEb21haW5zIGVzcGVjaWFsbHkgcmVsZXZhbnQgdG8gbGF0ZSBhZG9sZXNjZW5jZSBhbmQgeW91bmcgYWR1bHRob29kIChMQVlBOyBlLmcuLCBlZHVjYXRpb24gYW5kIGNhcmVlciwgY29tbWl0dGVkIHJvbWFudGljIHJlbGF0aW9uc2hpcHMsIHdvcmxkdmlldyBmb3JtYXRpb24pIGFyZSB0eXBpY2FsbHkgb3Zlcmxvb2tlZCBpbiBzdHVkaWVzIGFzc2Vzc2luZyB0aGUgaW1wYWN0IG9mIGNhbmNlciwgdXN1YWxseSBtb3JlIGFwcHJvcHJpYXRlIGZvciBtaWRkbGUtYWdlZCBvciBvbGRlciBzdXJ2aXZvcnMuIEN1cnJlbnQgSFJRT0wgbWVhc3VyZXMgYWxzbyB0ZW5kIHRvIGFzc2VzcyBpc3N1ZXMgdGhhdCBhcmUgc2FsaWVudCBkdXJpbmcgb3Igc2hvcnRseSBhZnRlciB0cmVhdG1lbnQgcmF0aGVyIHRoYW4gcmVmbGVjdGluZyBsaWZlIHllYXJzIGFmdGVyIHRyZWF0bWVudC4gVG8gZGV2ZWxvcCBhIG5ldyBtZWFzdXJlIHRvIGJldHRlciBjYXB0dXJlIHRoZSBleHBlcmllbmNlIG9mIExBWUEgY2FuY2VyIHN1cnZpdm9ycyBpbiBsb25nZXItdGVybSBzdXJ2aXZvcnNoaXAgKHRoZSBMQVlBIFN1cnZpdm9yc2hpcC1SZWxhdGVkIFF1YWxpdHkgb2YgTGlmZSBtZWFzdXJlLCBMQVlBLVNSUUwpLCB3ZSBjb21wbGV0ZWQgYW4gZXh0ZW5zaXZlIG1lYXN1cmUgZGV2ZWxvcG1lbnQgcHJvY2Vzcy4gQWZ0ZXIgYSBsaXRlcmF0dXJlIHJldmlldyBhbmQgZm9jdXMgZ3JvdXBzIHdpdGggTEFZQSBjYW5jZXIgc3Vydml2b3JzLCB3ZSBnZW5lcmF0ZWQgaXRlbXMgYW5kIHJhbiBjb25maXJtYXRvcnkgZmFjdG9yIGFuZCByZWxpYWJpbGl0eSBhbmFseXNlcyB1c2luZyBhIHNhbXBsZSBvZiAyOTIgTEFZQSBjYW5jZXIgc3Vydml2b3JzLiBXZSB0aGVuIGV4YW1pbmVkIHZhbGlkaXR5IHVzaW5nIGV4aXN0aW5nIG1lYXN1cmVzIG9mIHBoeXNpY2FsIGFuZCBtZW50YWwgaGVhbHRoLCBxdWFsaXR5IG9mIGxpZmUsIGFuZCBpbXBhY3Qgb2YgY2FuY2VyLiBUaGUgZmluYWwgbW9kZWwgY29uc2lzdGVkIG9mIHR3byBkb21haW5zIChzYXRpc2ZhY3Rpb24gYW5kIGltcGFjdCksIGVhY2ggY29uc2lzdGluZyBvZiB0ZW4gZmFjdG9yczogZXhpc3RlbnRpYWwvc3Bpcml0dWFsaXR5LCBjb3BpbmcsIHJlbGF0aW9uc2hpcCwgZGVwZW5kZW5jZSwgdml0YWxpdHksIGhlYWx0aCBjYXJlLCBlZHVjYXRpb24vY2FyZWVyLCBmZXJ0aWxpdHksIGludGltYWN5L3NleHVhbGl0eSwgYW5kIGNvZ25pdGlvbi9tZW1vcnkuIENvbmZpcm1hdG9yeSBmYWN0b3IgYW5hbHlzaXMgYW5kIHZhbGlkaXR5IGFuYWx5c2VzIGluZGljYXRlZCB0aGF0IHRoZSBMQVlBLVNSUUwgaXMgYSBwc3ljaG9tZXRyaWNhbGx5IHNvdW5kIGluc3RydW1lbnQgd2l0aCBnb29kIHZhbGlkaXR5LiBUaGUgTEFZQS1TUlFMIGZpbGxzIGFuIGltcG9ydGFudCBuZWVkIGluIHN1cnZpdm9yc2hpcCByZXNlYXJjaCwgcHJvdmlkaW5nIGEgd2F5IHRvIGFzc2VzcyBIUlFPTCBpbiBMQVlBcyBpbiBhIGRldmVsb3BtZW50YWxseSBpbmZvcm1lZCB3YXkuIiwiaXNzdWUiOiI4Iiwidm9sdW1lIjoiMjMiLCJjb250YWluZXItdGl0bGUtc2hvcnQiOiJRdWFsIExpZmUgUmVzIn0sImlzVGVtcG9yYXJ5IjpmYWxzZX1dfQ=="/>
                <w:id w:val="1494600751"/>
                <w:placeholder>
                  <w:docPart w:val="F9DEAB0D05824E9692D80C42F20AF39C"/>
                </w:placeholder>
              </w:sdtPr>
              <w:sdtEndPr/>
              <w:sdtContent>
                <w:r w:rsidR="00865520" w:rsidRPr="00865520">
                  <w:rPr>
                    <w:rFonts w:eastAsia="Times New Roman"/>
                    <w:color w:val="000000"/>
                    <w:sz w:val="16"/>
                    <w:szCs w:val="16"/>
                    <w:lang w:eastAsia="nl-NL"/>
                  </w:rPr>
                  <w:t>(17)</w:t>
                </w:r>
              </w:sdtContent>
            </w:sdt>
          </w:p>
        </w:tc>
        <w:tc>
          <w:tcPr>
            <w:tcW w:w="1091" w:type="dxa"/>
            <w:shd w:val="clear" w:color="auto" w:fill="FFFFFF" w:themeFill="background1"/>
            <w:vAlign w:val="center"/>
          </w:tcPr>
          <w:p w14:paraId="675B2D85" w14:textId="77777777"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sidRPr="0028242A">
              <w:rPr>
                <w:rFonts w:eastAsia="Times New Roman"/>
                <w:color w:val="000000"/>
                <w:sz w:val="16"/>
                <w:szCs w:val="16"/>
                <w:lang w:eastAsia="nl-NL"/>
              </w:rPr>
              <w:t>English</w:t>
            </w:r>
          </w:p>
        </w:tc>
        <w:tc>
          <w:tcPr>
            <w:tcW w:w="1091" w:type="dxa"/>
            <w:gridSpan w:val="2"/>
            <w:shd w:val="clear" w:color="auto" w:fill="FFFFFF" w:themeFill="background1"/>
            <w:vAlign w:val="center"/>
          </w:tcPr>
          <w:p w14:paraId="2FEE2521" w14:textId="77777777"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sidRPr="0028242A">
              <w:rPr>
                <w:rFonts w:eastAsia="Times New Roman"/>
                <w:color w:val="000000"/>
                <w:sz w:val="16"/>
                <w:szCs w:val="16"/>
                <w:lang w:eastAsia="nl-NL"/>
              </w:rPr>
              <w:t>Survivors</w:t>
            </w:r>
          </w:p>
        </w:tc>
        <w:tc>
          <w:tcPr>
            <w:tcW w:w="2679" w:type="dxa"/>
            <w:shd w:val="clear" w:color="auto" w:fill="FFFFFF" w:themeFill="background1"/>
            <w:vAlign w:val="center"/>
          </w:tcPr>
          <w:p w14:paraId="5E132659"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Cognition or memory</w:t>
            </w:r>
          </w:p>
          <w:p w14:paraId="1FB3097D"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Coping</w:t>
            </w:r>
          </w:p>
          <w:p w14:paraId="327FBC21"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Dependence</w:t>
            </w:r>
          </w:p>
          <w:p w14:paraId="69610EE9"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Education or career</w:t>
            </w:r>
          </w:p>
          <w:p w14:paraId="4B85E114"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Existential or spirituality</w:t>
            </w:r>
          </w:p>
          <w:p w14:paraId="6A188D56"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Fertility</w:t>
            </w:r>
          </w:p>
          <w:p w14:paraId="4AF30A9C"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Health care</w:t>
            </w:r>
          </w:p>
          <w:p w14:paraId="68EAF1DD"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Intimacy or sexuality</w:t>
            </w:r>
          </w:p>
          <w:p w14:paraId="184D9A68"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Relationship</w:t>
            </w:r>
          </w:p>
          <w:p w14:paraId="74294991"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F11533">
              <w:rPr>
                <w:rFonts w:eastAsia="Times New Roman"/>
                <w:sz w:val="16"/>
                <w:szCs w:val="16"/>
                <w:lang w:eastAsia="nl-NL"/>
              </w:rPr>
              <w:t>Vitality</w:t>
            </w:r>
          </w:p>
        </w:tc>
        <w:tc>
          <w:tcPr>
            <w:tcW w:w="609" w:type="dxa"/>
            <w:gridSpan w:val="2"/>
            <w:shd w:val="clear" w:color="auto" w:fill="FFFFFF" w:themeFill="background1"/>
            <w:vAlign w:val="center"/>
          </w:tcPr>
          <w:p w14:paraId="6EF82BF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30</w:t>
            </w:r>
          </w:p>
        </w:tc>
        <w:tc>
          <w:tcPr>
            <w:tcW w:w="1499" w:type="dxa"/>
            <w:gridSpan w:val="2"/>
            <w:shd w:val="clear" w:color="auto" w:fill="FFFFFF" w:themeFill="background1"/>
            <w:vAlign w:val="center"/>
          </w:tcPr>
          <w:p w14:paraId="41BACEE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ow</w:t>
            </w:r>
          </w:p>
        </w:tc>
        <w:tc>
          <w:tcPr>
            <w:tcW w:w="1459" w:type="dxa"/>
            <w:gridSpan w:val="2"/>
            <w:shd w:val="clear" w:color="auto" w:fill="FFFFFF" w:themeFill="background1"/>
            <w:vAlign w:val="center"/>
          </w:tcPr>
          <w:p w14:paraId="369FAA9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7-point</w:t>
            </w:r>
            <w:r>
              <w:rPr>
                <w:rFonts w:eastAsia="Times New Roman"/>
                <w:color w:val="000000"/>
                <w:sz w:val="16"/>
                <w:szCs w:val="16"/>
                <w:lang w:eastAsia="nl-NL"/>
              </w:rPr>
              <w:t xml:space="preserve"> r</w:t>
            </w:r>
            <w:r w:rsidRPr="000925F0">
              <w:rPr>
                <w:rFonts w:eastAsia="Times New Roman"/>
                <w:color w:val="000000"/>
                <w:sz w:val="16"/>
                <w:szCs w:val="16"/>
                <w:lang w:eastAsia="nl-NL"/>
              </w:rPr>
              <w:t>ating scale</w:t>
            </w:r>
          </w:p>
        </w:tc>
        <w:tc>
          <w:tcPr>
            <w:tcW w:w="994" w:type="dxa"/>
            <w:gridSpan w:val="2"/>
            <w:shd w:val="clear" w:color="auto" w:fill="FFFFFF" w:themeFill="background1"/>
            <w:vAlign w:val="center"/>
          </w:tcPr>
          <w:p w14:paraId="265F36D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shd w:val="clear" w:color="auto" w:fill="FFFFFF" w:themeFill="background1"/>
            <w:vAlign w:val="center"/>
          </w:tcPr>
          <w:p w14:paraId="519DCDBC"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2DC6EE55" w14:textId="05F31E0B" w:rsidR="00E60351" w:rsidRPr="00D37B08" w:rsidRDefault="00E60351"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(1-7)</w:t>
            </w:r>
          </w:p>
        </w:tc>
      </w:tr>
      <w:tr w:rsidR="00F31FF3" w:rsidRPr="00AB19B4" w14:paraId="791FD197"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1D548669" w14:textId="77777777" w:rsidR="00F31FF3" w:rsidRPr="000925F0" w:rsidRDefault="00F31FF3" w:rsidP="00B02C3B">
            <w:pPr>
              <w:shd w:val="clear" w:color="auto" w:fill="FFFFFF" w:themeFill="background1"/>
              <w:spacing w:after="0"/>
              <w:jc w:val="left"/>
              <w:rPr>
                <w:rFonts w:eastAsia="Times New Roman"/>
                <w:b/>
                <w:bCs/>
                <w:color w:val="000000"/>
                <w:sz w:val="16"/>
                <w:szCs w:val="16"/>
                <w:lang w:eastAsia="nl-NL"/>
              </w:rPr>
            </w:pPr>
            <w:r w:rsidRPr="0028242A">
              <w:rPr>
                <w:rFonts w:eastAsia="Times New Roman"/>
                <w:b/>
                <w:bCs/>
                <w:color w:val="000000"/>
                <w:sz w:val="16"/>
                <w:szCs w:val="16"/>
                <w:lang w:eastAsia="nl-NL"/>
              </w:rPr>
              <w:t>McGill Quality of Life Questionnaire (MQOL)</w:t>
            </w:r>
          </w:p>
        </w:tc>
        <w:tc>
          <w:tcPr>
            <w:tcW w:w="1946" w:type="dxa"/>
            <w:tcBorders>
              <w:left w:val="single" w:sz="12" w:space="0" w:color="auto"/>
            </w:tcBorders>
            <w:shd w:val="clear" w:color="auto" w:fill="FFFFFF" w:themeFill="background1"/>
            <w:vAlign w:val="center"/>
          </w:tcPr>
          <w:p w14:paraId="4EB52F61" w14:textId="12EC078C"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28242A">
              <w:rPr>
                <w:rFonts w:eastAsia="Times New Roman"/>
                <w:color w:val="000000"/>
                <w:sz w:val="16"/>
                <w:szCs w:val="16"/>
                <w:lang w:eastAsia="nl-NL"/>
              </w:rPr>
              <w:t>Cohen et al. 1995</w:t>
            </w:r>
            <w:r w:rsidR="0087555A">
              <w:rPr>
                <w:rFonts w:eastAsia="Times New Roman"/>
                <w:color w:val="000000"/>
                <w:sz w:val="16"/>
                <w:szCs w:val="16"/>
                <w:lang w:eastAsia="nl-NL"/>
              </w:rPr>
              <w:t xml:space="preserve"> </w:t>
            </w:r>
            <w:sdt>
              <w:sdtPr>
                <w:rPr>
                  <w:rFonts w:eastAsia="Times New Roman"/>
                  <w:color w:val="000000"/>
                  <w:sz w:val="16"/>
                  <w:szCs w:val="16"/>
                  <w:lang w:eastAsia="nl-NL"/>
                </w:rPr>
                <w:tag w:val="MENDELEY_CITATION_v3_eyJjaXRhdGlvbklEIjoiTUVOREVMRVlfQ0lUQVRJT05fNjQ1Yzg0MmUtNDFmYi00N2NkLWE1NWItMGFiZmE3NDg4MzE1IiwicHJvcGVydGllcyI6eyJub3RlSW5kZXgiOjB9LCJpc0VkaXRlZCI6ZmFsc2UsIm1hbnVhbE92ZXJyaWRlIjp7ImlzTWFudWFsbHlPdmVycmlkZGVuIjpmYWxzZSwiY2l0ZXByb2NUZXh0IjoiKDE4KSIsIm1hbnVhbE92ZXJyaWRlVGV4dCI6IiJ9LCJjaXRhdGlvbkl0ZW1zIjpbeyJpZCI6ImQzMTkzYjQwLWE3ZjUtMzUyMy1iNjQ5LTM1OGNkZWIwNjliNCIsIml0ZW1EYXRhIjp7InR5cGUiOiJhcnRpY2xlLWpvdXJuYWwiLCJpZCI6ImQzMTkzYjQwLWE3ZjUtMzUyMy1iNjQ5LTM1OGNkZWIwNjliNCIsInRpdGxlIjoiVGhlIE1jR2lsbCBRdWFsaXR5IG9mIExpZmUgUXVlc3Rpb25uYWlyZTogYSBtZWFzdXJlIG9mIHF1YWxpdHkgb2YgbGlmZSAgYXBwcm9wcmlhdGUgZm9yIHBlb3BsZSB3aXRoIGFkdmFuY2VkIGRpc2Vhc2UuIEEgcHJlbGltaW5hcnkgc3R1ZHkgb2YgdmFsaWRpdHkgYW5kIGFjY2VwdGFiaWxpdHkuIiwiZ3JvdXBJZCI6IjE4OWEzMmYwLThmM2EtM2Q1My1hODRiLTg2OTExMzVmNzVmZiIsImF1dGhvciI6W3siZmFtaWx5IjoiQ29oZW4iLCJnaXZlbiI6IlMgUiIsInBhcnNlLW5hbWVzIjpmYWxzZSwiZHJvcHBpbmctcGFydGljbGUiOiIiLCJub24tZHJvcHBpbmctcGFydGljbGUiOiIifSx7ImZhbWlseSI6Ik1vdW50IiwiZ2l2ZW4iOiJCIE0iLCJwYXJzZS1uYW1lcyI6ZmFsc2UsImRyb3BwaW5nLXBhcnRpY2xlIjoiIiwibm9uLWRyb3BwaW5nLXBhcnRpY2xlIjoiIn0seyJmYW1pbHkiOiJTdHJvYmVsIiwiZ2l2ZW4iOiJNIEciLCJwYXJzZS1uYW1lcyI6ZmFsc2UsImRyb3BwaW5nLXBhcnRpY2xlIjoiIiwibm9uLWRyb3BwaW5nLXBhcnRpY2xlIjoiIn0seyJmYW1pbHkiOiJCdWkiLCJnaXZlbiI6IkYiLCJwYXJzZS1uYW1lcyI6ZmFsc2UsImRyb3BwaW5nLXBhcnRpY2xlIjoiIiwibm9uLWRyb3BwaW5nLXBhcnRpY2xlIjoiIn1dLCJjb250YWluZXItdGl0bGUiOiJQYWxsaWF0aXZlIG1lZGljaW5lIiwiRE9JIjoiMTAuMTE3Ny8wMjY5MjE2Mzk1MDA5MDAzMDYiLCJJU1NOIjoiMDI2OS0yMTYzIChQcmludCkiLCJQTUlEIjoiNzU4MjE3NyIsImlzc3VlZCI6eyJkYXRlLXBhcnRzIjpbWzE5OTUsN11dfSwicHVibGlzaGVyLXBsYWNlIjoiRW5nbGFuZCIsInBhZ2UiOiIyMDctMjE5IiwibGFuZ3VhZ2UiOiJlbmciLCJhYnN0cmFjdCI6IlRoaXMgaXMgdGhlIGZpcnN0IHJlcG9ydCBvbiB0aGUgTWNHaWxsIFF1YWxpdHkgb2YgTGlmZSBRdWVzdGlvbm5haXJlIChNUU9MKSwgYSAgcXVlc3Rpb25uYWlyZSByZWxldmFudCB0byBhbGwgcGhhc2VzIG9mIHRoZSBkaXNlYXNlIHRyYWplY3RvcnkgZm9yIHBlb3BsZSB3aXRoIGEgbGlmZS10aHJlYXRlbmluZyBpbGxuZXNzLiBUaGlzIHF1ZXN0aW9ubmFpcmUgZGlmZmVycyBmcm9tIG1vc3Qgb3RoZXJzIGluIHRocmVlIHdheXM6IHRoZSBleGlzdGVudGlhbCBkb21haW4gaXMgbWVhc3VyZWQ7IHRoZSBwaHlzaWNhbCBkb21haW4gaXMgaW1wb3J0YW50IGJ1dCBub3QgcHJlZG9taW5hbnQ7IHBvc2l0aXZlIGNvbnRyaWJ1dGlvbnMgdG8gcXVhbGl0eSBvZiBsaWZlIGFyZSBtZWFzdXJlZC4gVGhpcyBzdHVkeSB3YXMgY29uZHVjdGVkIGluIGEgcGFsbGlhdGl2ZSBjYXJlIHNldHRpbmcuIFByaW5jaXBhbCBjb21wb25lbnRzIGFuYWx5c2lzIHN1Z2dlc3RzIGZvdXIgc3Vic2NhbGVzOiBwaHlzaWNhbCBzeW1wdG9tcywgcHN5Y2hvbG9naWNhbCBzeW1wdG9tcywgb3V0bG9vayBvbiBsaWZlLCBhbmQgbWVhbmluZ2Z1bCBleGlzdGVuY2UuIENvbnN0cnVjdCB2YWxpZGl0eSBvZiB0aGUgc3Vic2NhbGVzIGlzIGRlbW9uc3RyYXRlZCB0aHJvdWdoIHRoZSBwYXR0ZXJuIG9mIGNvcnJlbGF0aW9ucyB3aXRoIHRoZSBpdGVtcyBmcm9tIHRoZSBTcGl0emVyIFF1YWxpdHkgb2YgTGlmZSBJbmRleC4gVGhlIGltcG9ydGFuY2Ugb2YgbWVhc3VyaW5nIHRoZSBleGlzdGVudGlhbCBkb21haW4gaXMgaGlnaGxpZ2h0ZWQgYnkgdGhlIGZpbmRpbmcgdGhhdCwgb2YgYWxsIHRoZSBNUU9MIHN1YnNjYWxlcyBhbmQgU3BpdHplciBpdGVtcywgb25seSB0aGUgbWVhbmluZ2Z1bCBleGlzdGVuY2Ugc3Vic2NhbGUgY29ycmVsYXRlZCBzaWduaWZpY2FudGx5IHdpdGggYSBzaW5nbGUgaXRlbSBzY2FsZSByYXRpbmcgb3ZlcmFsbCBxdWFsaXR5IG9mIGxpZmUuIiwiaXNzdWUiOiIzIiwidm9sdW1lIjoiOSIsImNvbnRhaW5lci10aXRsZS1zaG9ydCI6IlBhbGxpYXQgTWVkIn0sImlzVGVtcG9yYXJ5IjpmYWxzZX1dfQ=="/>
                <w:id w:val="-654145386"/>
                <w:placeholder>
                  <w:docPart w:val="DefaultPlaceholder_-1854013440"/>
                </w:placeholder>
              </w:sdtPr>
              <w:sdtEndPr/>
              <w:sdtContent>
                <w:r w:rsidR="00865520" w:rsidRPr="00865520">
                  <w:rPr>
                    <w:rFonts w:eastAsia="Times New Roman"/>
                    <w:color w:val="000000"/>
                    <w:sz w:val="16"/>
                    <w:szCs w:val="16"/>
                    <w:lang w:eastAsia="nl-NL"/>
                  </w:rPr>
                  <w:t>(18)</w:t>
                </w:r>
              </w:sdtContent>
            </w:sdt>
          </w:p>
        </w:tc>
        <w:tc>
          <w:tcPr>
            <w:tcW w:w="1091" w:type="dxa"/>
            <w:shd w:val="clear" w:color="auto" w:fill="FFFFFF" w:themeFill="background1"/>
            <w:vAlign w:val="center"/>
          </w:tcPr>
          <w:p w14:paraId="17E76FC9"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28242A">
              <w:rPr>
                <w:rFonts w:eastAsia="Times New Roman"/>
                <w:color w:val="000000"/>
                <w:sz w:val="16"/>
                <w:szCs w:val="16"/>
                <w:lang w:eastAsia="nl-NL"/>
              </w:rPr>
              <w:t>English</w:t>
            </w:r>
          </w:p>
          <w:p w14:paraId="24B839C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French</w:t>
            </w:r>
          </w:p>
        </w:tc>
        <w:tc>
          <w:tcPr>
            <w:tcW w:w="1091" w:type="dxa"/>
            <w:gridSpan w:val="2"/>
            <w:shd w:val="clear" w:color="auto" w:fill="FFFFFF" w:themeFill="background1"/>
            <w:vAlign w:val="center"/>
          </w:tcPr>
          <w:p w14:paraId="4A8E47C3" w14:textId="77777777" w:rsidR="00F31FF3" w:rsidRPr="00D46EBC" w:rsidRDefault="00F31FF3" w:rsidP="00B02C3B">
            <w:pPr>
              <w:shd w:val="clear" w:color="auto" w:fill="FFFFFF" w:themeFill="background1"/>
              <w:spacing w:after="0"/>
              <w:jc w:val="center"/>
              <w:rPr>
                <w:rFonts w:eastAsia="Times New Roman"/>
                <w:color w:val="000000"/>
                <w:sz w:val="16"/>
                <w:szCs w:val="16"/>
                <w:lang w:eastAsia="nl-NL"/>
              </w:rPr>
            </w:pPr>
            <w:r w:rsidRPr="00D46EBC">
              <w:rPr>
                <w:rFonts w:eastAsia="Times New Roman"/>
                <w:color w:val="000000"/>
                <w:sz w:val="16"/>
                <w:szCs w:val="16"/>
                <w:lang w:eastAsia="nl-NL"/>
              </w:rPr>
              <w:t>Patients</w:t>
            </w:r>
          </w:p>
          <w:p w14:paraId="4F63D8F5" w14:textId="77777777" w:rsidR="00F31FF3" w:rsidRPr="00D46EBC" w:rsidRDefault="00F31FF3" w:rsidP="00B02C3B">
            <w:pPr>
              <w:shd w:val="clear" w:color="auto" w:fill="FFFFFF" w:themeFill="background1"/>
              <w:spacing w:after="0"/>
              <w:jc w:val="center"/>
              <w:rPr>
                <w:rFonts w:eastAsia="Times New Roman"/>
                <w:color w:val="000000"/>
                <w:sz w:val="16"/>
                <w:szCs w:val="16"/>
                <w:lang w:eastAsia="nl-NL"/>
              </w:rPr>
            </w:pPr>
            <w:r w:rsidRPr="00D46EBC">
              <w:rPr>
                <w:rFonts w:eastAsia="Times New Roman"/>
                <w:color w:val="000000"/>
                <w:sz w:val="16"/>
                <w:szCs w:val="16"/>
                <w:lang w:eastAsia="nl-NL"/>
              </w:rPr>
              <w:t>Survivors</w:t>
            </w:r>
          </w:p>
          <w:p w14:paraId="4487160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D46EBC">
              <w:rPr>
                <w:rFonts w:eastAsia="Times New Roman"/>
                <w:color w:val="000000"/>
                <w:sz w:val="16"/>
                <w:szCs w:val="16"/>
                <w:lang w:eastAsia="nl-NL"/>
              </w:rPr>
              <w:t>Palliative</w:t>
            </w:r>
          </w:p>
        </w:tc>
        <w:tc>
          <w:tcPr>
            <w:tcW w:w="2679" w:type="dxa"/>
            <w:shd w:val="clear" w:color="auto" w:fill="auto"/>
            <w:vAlign w:val="center"/>
          </w:tcPr>
          <w:p w14:paraId="0D650162" w14:textId="77777777" w:rsidR="00F31FF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Existential well-being</w:t>
            </w:r>
          </w:p>
          <w:p w14:paraId="76F2C339" w14:textId="77777777" w:rsidR="00F31FF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Physical symptoms</w:t>
            </w:r>
          </w:p>
          <w:p w14:paraId="5A384B81"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Physical well-being</w:t>
            </w:r>
          </w:p>
          <w:p w14:paraId="3CB57FFC"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symptoms</w:t>
            </w:r>
          </w:p>
          <w:p w14:paraId="19FBC482" w14:textId="77777777" w:rsidR="00F31FF3"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Quality of life</w:t>
            </w:r>
          </w:p>
          <w:p w14:paraId="6AAE8085"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Support</w:t>
            </w:r>
          </w:p>
        </w:tc>
        <w:tc>
          <w:tcPr>
            <w:tcW w:w="609" w:type="dxa"/>
            <w:gridSpan w:val="2"/>
            <w:shd w:val="clear" w:color="auto" w:fill="FFFFFF" w:themeFill="background1"/>
            <w:vAlign w:val="center"/>
          </w:tcPr>
          <w:p w14:paraId="4385719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D46EBC">
              <w:rPr>
                <w:rFonts w:eastAsia="Times New Roman"/>
                <w:color w:val="000000"/>
                <w:sz w:val="16"/>
                <w:szCs w:val="16"/>
                <w:lang w:eastAsia="nl-NL"/>
              </w:rPr>
              <w:t>17</w:t>
            </w:r>
          </w:p>
        </w:tc>
        <w:tc>
          <w:tcPr>
            <w:tcW w:w="1499" w:type="dxa"/>
            <w:gridSpan w:val="2"/>
            <w:shd w:val="clear" w:color="auto" w:fill="FFFFFF" w:themeFill="background1"/>
            <w:vAlign w:val="center"/>
          </w:tcPr>
          <w:p w14:paraId="716390AF" w14:textId="77777777" w:rsidR="00F31FF3" w:rsidRDefault="00F31FF3" w:rsidP="00B02C3B">
            <w:pPr>
              <w:shd w:val="clear" w:color="auto" w:fill="FFFFFF" w:themeFill="background1"/>
              <w:spacing w:after="0"/>
              <w:jc w:val="center"/>
              <w:rPr>
                <w:color w:val="000000"/>
                <w:sz w:val="16"/>
                <w:szCs w:val="16"/>
              </w:rPr>
            </w:pPr>
            <w:r w:rsidRPr="0028242A">
              <w:rPr>
                <w:rFonts w:eastAsia="Times New Roman"/>
                <w:color w:val="000000"/>
                <w:sz w:val="16"/>
                <w:szCs w:val="16"/>
                <w:lang w:eastAsia="nl-NL"/>
              </w:rPr>
              <w:t>The last two days</w:t>
            </w:r>
          </w:p>
        </w:tc>
        <w:tc>
          <w:tcPr>
            <w:tcW w:w="1459" w:type="dxa"/>
            <w:gridSpan w:val="2"/>
            <w:shd w:val="clear" w:color="auto" w:fill="FFFFFF" w:themeFill="background1"/>
            <w:vAlign w:val="center"/>
          </w:tcPr>
          <w:p w14:paraId="13B279D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11-point</w:t>
            </w:r>
            <w:r>
              <w:rPr>
                <w:rFonts w:eastAsia="Times New Roman"/>
                <w:color w:val="000000"/>
                <w:sz w:val="16"/>
                <w:szCs w:val="16"/>
                <w:lang w:eastAsia="nl-NL"/>
              </w:rPr>
              <w:t xml:space="preserve"> </w:t>
            </w:r>
            <w:r w:rsidRPr="000925F0">
              <w:rPr>
                <w:rFonts w:eastAsia="Times New Roman"/>
                <w:color w:val="000000"/>
                <w:sz w:val="16"/>
                <w:szCs w:val="16"/>
                <w:lang w:eastAsia="nl-NL"/>
              </w:rPr>
              <w:t>rating scale</w:t>
            </w:r>
          </w:p>
        </w:tc>
        <w:tc>
          <w:tcPr>
            <w:tcW w:w="994" w:type="dxa"/>
            <w:gridSpan w:val="2"/>
            <w:shd w:val="clear" w:color="auto" w:fill="FFFFFF" w:themeFill="background1"/>
            <w:vAlign w:val="center"/>
          </w:tcPr>
          <w:p w14:paraId="40F824A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0AA34A27"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Intensity</w:t>
            </w:r>
          </w:p>
          <w:p w14:paraId="35607D14"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shd w:val="clear" w:color="auto" w:fill="FFFFFF" w:themeFill="background1"/>
            <w:vAlign w:val="center"/>
          </w:tcPr>
          <w:p w14:paraId="51AB49F9"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0D1B38FB"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3341A9E7" w14:textId="55559E4B" w:rsidR="00DF7B5D" w:rsidRPr="00D37B08" w:rsidRDefault="00DF7B5D"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(1-7)</w:t>
            </w:r>
          </w:p>
        </w:tc>
      </w:tr>
      <w:tr w:rsidR="00F31FF3" w:rsidRPr="00AB19B4" w14:paraId="6EF2261C"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54B8836B" w14:textId="77777777" w:rsidR="00F31FF3" w:rsidRPr="000925F0" w:rsidRDefault="00F31FF3" w:rsidP="00B02C3B">
            <w:pPr>
              <w:shd w:val="clear" w:color="auto" w:fill="FFFFFF" w:themeFill="background1"/>
              <w:spacing w:after="0"/>
              <w:jc w:val="left"/>
              <w:rPr>
                <w:rFonts w:eastAsia="Times New Roman"/>
                <w:b/>
                <w:bCs/>
                <w:color w:val="000000"/>
                <w:sz w:val="16"/>
                <w:szCs w:val="16"/>
                <w:lang w:eastAsia="nl-NL"/>
              </w:rPr>
            </w:pPr>
            <w:proofErr w:type="spellStart"/>
            <w:r>
              <w:rPr>
                <w:rFonts w:eastAsia="Times New Roman"/>
                <w:b/>
                <w:bCs/>
                <w:color w:val="000000"/>
                <w:sz w:val="16"/>
                <w:szCs w:val="16"/>
                <w:lang w:eastAsia="nl-NL"/>
              </w:rPr>
              <w:t>Mcgill</w:t>
            </w:r>
            <w:proofErr w:type="spellEnd"/>
            <w:r>
              <w:rPr>
                <w:rFonts w:eastAsia="Times New Roman"/>
                <w:b/>
                <w:bCs/>
                <w:color w:val="000000"/>
                <w:sz w:val="16"/>
                <w:szCs w:val="16"/>
                <w:lang w:eastAsia="nl-NL"/>
              </w:rPr>
              <w:t xml:space="preserve"> Quality of Life </w:t>
            </w:r>
            <w:r w:rsidRPr="0028242A">
              <w:rPr>
                <w:rFonts w:eastAsia="Times New Roman"/>
                <w:b/>
                <w:bCs/>
                <w:color w:val="000000"/>
                <w:sz w:val="16"/>
                <w:szCs w:val="16"/>
                <w:lang w:eastAsia="nl-NL"/>
              </w:rPr>
              <w:t>Questionnaire (MQOL</w:t>
            </w:r>
            <w:r>
              <w:rPr>
                <w:rFonts w:eastAsia="Times New Roman"/>
                <w:b/>
                <w:bCs/>
                <w:color w:val="000000"/>
                <w:sz w:val="16"/>
                <w:szCs w:val="16"/>
                <w:lang w:eastAsia="nl-NL"/>
              </w:rPr>
              <w:t>-r</w:t>
            </w:r>
            <w:r w:rsidRPr="0028242A">
              <w:rPr>
                <w:rFonts w:eastAsia="Times New Roman"/>
                <w:b/>
                <w:bCs/>
                <w:color w:val="000000"/>
                <w:sz w:val="16"/>
                <w:szCs w:val="16"/>
                <w:lang w:eastAsia="nl-NL"/>
              </w:rPr>
              <w:t>)</w:t>
            </w:r>
          </w:p>
        </w:tc>
        <w:tc>
          <w:tcPr>
            <w:tcW w:w="1946" w:type="dxa"/>
            <w:tcBorders>
              <w:left w:val="single" w:sz="12" w:space="0" w:color="auto"/>
            </w:tcBorders>
            <w:shd w:val="clear" w:color="auto" w:fill="FFFFFF" w:themeFill="background1"/>
            <w:vAlign w:val="center"/>
          </w:tcPr>
          <w:p w14:paraId="4596798F" w14:textId="4387118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28242A">
              <w:rPr>
                <w:rFonts w:eastAsia="Times New Roman"/>
                <w:color w:val="000000"/>
                <w:sz w:val="16"/>
                <w:szCs w:val="16"/>
                <w:lang w:eastAsia="nl-NL"/>
              </w:rPr>
              <w:t xml:space="preserve">Cohen et al. </w:t>
            </w:r>
            <w:r>
              <w:rPr>
                <w:rFonts w:eastAsia="Times New Roman"/>
                <w:color w:val="000000"/>
                <w:sz w:val="16"/>
                <w:szCs w:val="16"/>
                <w:lang w:eastAsia="nl-NL"/>
              </w:rPr>
              <w:t>2017</w:t>
            </w:r>
            <w:r w:rsidR="00AA59AC">
              <w:rPr>
                <w:rFonts w:eastAsia="Times New Roman"/>
                <w:color w:val="000000"/>
                <w:sz w:val="16"/>
                <w:szCs w:val="16"/>
                <w:lang w:eastAsia="nl-NL"/>
              </w:rPr>
              <w:t xml:space="preserve"> </w:t>
            </w:r>
            <w:sdt>
              <w:sdtPr>
                <w:rPr>
                  <w:rFonts w:eastAsia="Times New Roman"/>
                  <w:color w:val="000000"/>
                  <w:sz w:val="16"/>
                  <w:szCs w:val="16"/>
                  <w:lang w:eastAsia="nl-NL"/>
                </w:rPr>
                <w:tag w:val="MENDELEY_CITATION_v3_eyJjaXRhdGlvbklEIjoiTUVOREVMRVlfQ0lUQVRJT05fOWYyZWZiYzctYTE2ZS00MmMyLWE3NjUtM2IzNGI2ZmUyOTQ0IiwicHJvcGVydGllcyI6eyJub3RlSW5kZXgiOjB9LCJpc0VkaXRlZCI6ZmFsc2UsIm1hbnVhbE92ZXJyaWRlIjp7ImlzTWFudWFsbHlPdmVycmlkZGVuIjpmYWxzZSwiY2l0ZXByb2NUZXh0IjoiKDE5KSIsIm1hbnVhbE92ZXJyaWRlVGV4dCI6IiJ9LCJjaXRhdGlvbkl0ZW1zIjpbeyJpZCI6IjFkZmI2MzkyLWUyMGYtMzMyZC1iNDAxLWM1NzYxMjlmNGUzNCIsIml0ZW1EYXRhIjp7InR5cGUiOiJhcnRpY2xlLWpvdXJuYWwiLCJpZCI6IjFkZmI2MzkyLWUyMGYtMzMyZC1iNDAxLWM1NzYxMjlmNGUzNCIsInRpdGxlIjoiTWVhc3VyaW5nIHRoZSBxdWFsaXR5IG9mIGxpZmUgb2YgcGVvcGxlIGF0IHRoZSBlbmQgb2YgbGlmZTogVGhlIE1jR2lsbCBRdWFsaXR5IG9mICBMaWZlIFF1ZXN0aW9ubmFpcmUtUmV2aXNlZC4iLCJncm91cElkIjoiMTg5YTMyZjAtOGYzYS0zZDUzLWE4NGItODY5MTEzNWY3NWZmIiwiYXV0aG9yIjpbeyJmYW1pbHkiOiJDb2hlbiIsImdpdmVuIjoiUyBSb2JpbiIsInBhcnNlLW5hbWVzIjpmYWxzZSwiZHJvcHBpbmctcGFydGljbGUiOiIiLCJub24tZHJvcHBpbmctcGFydGljbGUiOiIifSx7ImZhbWlseSI6IlNhd2F0emt5IiwiZ2l2ZW4iOiJSaWNoYXJkIiwicGFyc2UtbmFtZXMiOmZhbHNlLCJkcm9wcGluZy1wYXJ0aWNsZSI6IiIsIm5vbi1kcm9wcGluZy1wYXJ0aWNsZSI6IiJ9LHsiZmFtaWx5IjoiUnVzc2VsbCIsImdpdmVuIjoiTGFyYSBCIiwicGFyc2UtbmFtZXMiOmZhbHNlLCJkcm9wcGluZy1wYXJ0aWNsZSI6IiIsIm5vbi1kcm9wcGluZy1wYXJ0aWNsZSI6IiJ9LHsiZmFtaWx5IjoiU2hhaGlkaSIsImdpdmVuIjoiSmF2YWQiLCJwYXJzZS1uYW1lcyI6ZmFsc2UsImRyb3BwaW5nLXBhcnRpY2xlIjoiIiwibm9uLWRyb3BwaW5nLXBhcnRpY2xlIjoiIn0seyJmYW1pbHkiOiJIZXlsYW5kIiwiZ2l2ZW4iOiJEYXJlbiBLIiwicGFyc2UtbmFtZXMiOmZhbHNlLCJkcm9wcGluZy1wYXJ0aWNsZSI6IiIsIm5vbi1kcm9wcGluZy1wYXJ0aWNsZSI6IiJ9LHsiZmFtaWx5IjoiR2FkZXJtYW5uIiwiZ2l2ZW4iOiJBbm5lIE0iLCJwYXJzZS1uYW1lcyI6ZmFsc2UsImRyb3BwaW5nLXBhcnRpY2xlIjoiIiwibm9uLWRyb3BwaW5nLXBhcnRpY2xlIjoiIn1dLCJjb250YWluZXItdGl0bGUiOiJQYWxsaWF0aXZlIG1lZGljaW5lIiwiRE9JIjoiMTAuMTE3Ny8wMjY5MjE2MzE2NjU5NjAzIiwiSVNTTiI6IjE0NzctMDMwWCAoRWxlY3Ryb25pYykiLCJQTUlEIjoiMjc0MTIyNTciLCJpc3N1ZWQiOnsiZGF0ZS1wYXJ0cyI6W1syMDE3LDJdXX0sInB1Ymxpc2hlci1wbGFjZSI6IkVuZ2xhbmQiLCJwYWdlIjoiMTIwLTEyOSIsImxhbmd1YWdlIjoiZW5nIiwiYWJzdHJhY3QiOiJCQUNLR1JPVU5EOiBUaGUgTWNHaWxsIFF1YWxpdHkgb2YgTGlmZSBRdWVzdGlvbm5haXJlIGhhcyBiZWVuIHdpZGVseSB1c2VkIHdpdGggIHBlb3BsZSB3aXRoIGxpZmUtdGhyZWF0ZW5pbmcgaWxsbmVzc2VzIHdpdGhvdXQgbW9kaWZpY2F0aW9uIHNpbmNlIGl0cyBwdWJsaWNhdGlvbiBpbiAxOTk2LiBXaXRoIHVzZSwgYXJlYXMgZm9yIGltcHJvdmVtZW50IGhhdmUgZW1lcmdlZDsgdGhlcmVmb3JlLCB2YXJpb3VzIG1pbm9yIG1vZGlmaWNhdGlvbnMgd2VyZSB0ZXN0ZWQgb3ZlciB0aW1lLiBBSU06IFRvIHJldmlzZSB0aGUgTWNHaWxsIFF1YWxpdHkgb2YgTGlmZSBRdWVzdGlvbm5haXJlIChNY0dpbGwgUXVhbGl0eSBvZiBMaWZlIFF1ZXN0aW9ubmFpcmUtUmV2aXNlZCkgd2hpbGUgbWFpbnRhaW5pbmcgb3IgaW1wcm92aW5nIGl0cyBwc3ljaG9tZXRyaWMgcHJvcGVydGllcyBhbmQgbGVuZ3RoLCBrZWVwaW5nIGl0IGFzIGNsb3NlIGFzIHBvc3NpYmxlIHRvIHRoZSBNY0dpbGwgUXVhbGl0eSBvZiBMaWZlIFF1ZXN0aW9ubmFpcmUgdG8gZW5hYmxlIHJlYXNvbmFibGUgY29tcGFyaXNvbiB3aXRoIGV4aXN0aW5nIE1jR2lsbCBRdWFsaXR5IG9mIExpZmUgUXVlc3Rpb25uYWlyZSBsaXRlcmF0dXJlLiBERVNJR046IERhdGEgc2V0cyBmcm9tIGVpZ2h0IHN0dWRpZXMgd2VyZSB1c2VkIChmb3VyIHN0dWRpZXMgb3JpZ2luYWxseSB1c2VkIHRvIGRldmVsb3AgdGhlIE1jR2lsbCBRdWFsaXR5IG9mIExpZmUgUXVlc3Rpb25uYWlyZSwgdHdvIHRvIGRldmVsb3AgbmV3IE1jR2lsbCBRdWFsaXR5IG9mIExpZmUgUXVlc3Rpb25uYWlyZSB2ZXJzaW9ucywgYW5kIHR3byB3aXRoIHVucmVsYXRlZCBwdXJwb3NlcykuIFRoZSBNY0dpbGwgUXVhbGl0eSBvZiBMaWZlIFF1ZXN0aW9ubmFpcmUtUmV2aXNlZCB3YXMgZGV2ZWxvcGVkIHVzaW5nIGFuYWx5c2VzIG9mIG1lYXN1cmVtZW50IGludmFyaWFuY2UsIGNvbmZpcm1hdG9yeSBmYWN0b3IgYW5hbHlzaXMsIGFuZCBjYWxjdWxhdGlvbiBvZiBjb3JyZWxhdGlvbnMgd2l0aCB0aGUgTWNHaWxsIFF1YWxpdHkgb2YgTGlmZSBRdWVzdGlvbm5haXJlJ3MgZ2xvYmFsIHF1YWxpdHkgb2YgbGlmZSBpdGVtLiBTRVRUSU5HL1BBUlRJQ0lQQU5UUzogRGF0YSB3ZXJlIGZyb20gMTcwMiBwZW9wbGUgd2l0aCBsaWZlLXRocmVhdGVuaW5nIGlsbG5lc3NlcyByZWNydWl0ZWQgZnJvbSBhY3V0ZSBhbmQgcGFsbGlhdGl2ZSBjYXJlIHVuaXRzLCBwYWxsaWF0aXZlIGhvbWUgY2FyZSBzZXJ2aWNlcywgYW5kIG9uY29sb2d5IGFuZCBISVYvQUlEUyBvdXRwYXRpZW50IGNsaW5pY3MuIFJFU1VMVFM6IFRoZSBNY0dpbGwgUXVhbGl0eSBvZiBMaWZlIFF1ZXN0aW9ubmFpcmUtUmV2aXNlZCBjb25zaXN0cyBvZiAxNCBpdGVtcyAocGx1cyB0aGUgZ2xvYmFsIHF1YWxpdHkgb2YgbGlmZSBpdGVtKS4gQSBuZXcgUGh5c2ljYWwgc3Vic2NhbGUgd2FzIGNyZWF0ZWQgY29tYmluaW5nIHBoeXNpY2FsIHN5bXB0b21zIGFuZCBwaHlzaWNhbCB3ZWxsLWJlaW5nIGFuZCBhIG5ldyBpdGVtIG9uIHBoeXNpY2FsIGZ1bmN0aW9uaW5nLiBUaGUgRXhpc3RlbnRpYWwgc3Vic2NhbGUgd2FzIHJlZHVjZWQgdG8gZm91ciBpdGVtcy4gVGhlIHJldmlzZWQgU3VwcG9ydCBzdWJzY2FsZSwgcmVuYW1lZCBTb2NpYWwsIGZvY3VzZXMgbW9yZSBvbiByZWxhdGlvbnNoaXBzLiBUaGUgUHN5Y2hvbG9naWNhbCBzdWJzY2FsZSByZW1haW5zIHVuY2hhbmdlZC4gQ29uZmlybWF0b3J5IGZhY3RvciBhbmFseXNpcyByZXN1bHRzIHByb3ZpZGUgc3VwcG9ydCBmb3IgdGhlIG1lYXN1cmVtZW50IHN0cnVjdHVyZSBvZiB0aGUgTWNHaWxsIFF1YWxpdHkgb2YgTGlmZSBRdWVzdGlvbm5haXJlLVJldmlzZWQuIFRoZSBvdmVyYWxsIHNjYWxlIGhhcyBnb29kIGludGVybmFsIGNvbnNpc3RlbmN5IHJlbGlhYmlsaXR5ICggzrHigIk94oCJMC45NCkuIENPTkNMVVNJT046IFRoZSBNY0dpbGwgUXVhbGl0eSBvZiBMaWZlIFF1ZXN0aW9ubmFpcmUtUmV2aXNlZCBpbXByb3ZlcyBvbiBhbmQgY2FuIHJlcGxhY2UgdGhlIE1jR2lsbCBRdWFsaXR5IG9mIExpZmUgUXVlc3Rpb25uYWlyZSBzaW5jZSBpdCBjb250YWlucyBpbXByb3ZlZCB3b3JkaW5nLCBhIHNvbWV3aGF0IGV4cGFuZGVkIHJlcGVydG9pcmUgb2YgY29uY2VwdHMgd2l0aCBmZXdlciBpdGVtcywgYW5kIGEgc2luZ2xlIHN1YnNjYWxlIGZvciB0aGUgcGh5c2ljYWwgZG9tYWluLCB3aGlsZSByZXRhaW5pbmcgZ29vZCBwc3ljaG9tZXRyaWMgcHJvcGVydGllcy4iLCJpc3N1ZSI6IjIiLCJ2b2x1bWUiOiIzMSIsImNvbnRhaW5lci10aXRsZS1zaG9ydCI6IlBhbGxpYXQgTWVkIn0sImlzVGVtcG9yYXJ5IjpmYWxzZX1dfQ=="/>
                <w:id w:val="40875552"/>
                <w:placeholder>
                  <w:docPart w:val="DefaultPlaceholder_-1854013440"/>
                </w:placeholder>
              </w:sdtPr>
              <w:sdtEndPr/>
              <w:sdtContent>
                <w:r w:rsidR="00865520" w:rsidRPr="00865520">
                  <w:rPr>
                    <w:rFonts w:eastAsia="Times New Roman"/>
                    <w:color w:val="000000"/>
                    <w:sz w:val="16"/>
                    <w:szCs w:val="16"/>
                    <w:lang w:eastAsia="nl-NL"/>
                  </w:rPr>
                  <w:t>(19)</w:t>
                </w:r>
              </w:sdtContent>
            </w:sdt>
          </w:p>
        </w:tc>
        <w:tc>
          <w:tcPr>
            <w:tcW w:w="1091" w:type="dxa"/>
            <w:shd w:val="clear" w:color="auto" w:fill="FFFFFF" w:themeFill="background1"/>
            <w:vAlign w:val="center"/>
          </w:tcPr>
          <w:p w14:paraId="38C24D0C"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28242A">
              <w:rPr>
                <w:rFonts w:eastAsia="Times New Roman"/>
                <w:color w:val="000000"/>
                <w:sz w:val="16"/>
                <w:szCs w:val="16"/>
                <w:lang w:eastAsia="nl-NL"/>
              </w:rPr>
              <w:t>English</w:t>
            </w:r>
          </w:p>
          <w:p w14:paraId="1112A6F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French</w:t>
            </w:r>
          </w:p>
        </w:tc>
        <w:tc>
          <w:tcPr>
            <w:tcW w:w="1091" w:type="dxa"/>
            <w:gridSpan w:val="2"/>
            <w:shd w:val="clear" w:color="auto" w:fill="FFFFFF" w:themeFill="background1"/>
            <w:vAlign w:val="center"/>
          </w:tcPr>
          <w:p w14:paraId="139D2BC1" w14:textId="77777777" w:rsidR="00F31FF3" w:rsidRPr="00D46EBC" w:rsidRDefault="00F31FF3" w:rsidP="00B02C3B">
            <w:pPr>
              <w:shd w:val="clear" w:color="auto" w:fill="FFFFFF" w:themeFill="background1"/>
              <w:spacing w:after="0"/>
              <w:jc w:val="center"/>
              <w:rPr>
                <w:rFonts w:eastAsia="Times New Roman"/>
                <w:color w:val="000000"/>
                <w:sz w:val="16"/>
                <w:szCs w:val="16"/>
                <w:lang w:eastAsia="nl-NL"/>
              </w:rPr>
            </w:pPr>
            <w:r w:rsidRPr="00D46EBC">
              <w:rPr>
                <w:rFonts w:eastAsia="Times New Roman"/>
                <w:color w:val="000000"/>
                <w:sz w:val="16"/>
                <w:szCs w:val="16"/>
                <w:lang w:eastAsia="nl-NL"/>
              </w:rPr>
              <w:t>Patients</w:t>
            </w:r>
          </w:p>
          <w:p w14:paraId="0FA4378D" w14:textId="77777777" w:rsidR="00F31FF3" w:rsidRPr="00D46EBC" w:rsidRDefault="00F31FF3" w:rsidP="00B02C3B">
            <w:pPr>
              <w:shd w:val="clear" w:color="auto" w:fill="FFFFFF" w:themeFill="background1"/>
              <w:spacing w:after="0"/>
              <w:jc w:val="center"/>
              <w:rPr>
                <w:rFonts w:eastAsia="Times New Roman"/>
                <w:color w:val="000000"/>
                <w:sz w:val="16"/>
                <w:szCs w:val="16"/>
                <w:lang w:eastAsia="nl-NL"/>
              </w:rPr>
            </w:pPr>
            <w:r w:rsidRPr="00D46EBC">
              <w:rPr>
                <w:rFonts w:eastAsia="Times New Roman"/>
                <w:color w:val="000000"/>
                <w:sz w:val="16"/>
                <w:szCs w:val="16"/>
                <w:lang w:eastAsia="nl-NL"/>
              </w:rPr>
              <w:t>Survivors</w:t>
            </w:r>
          </w:p>
          <w:p w14:paraId="29F3C4B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D46EBC">
              <w:rPr>
                <w:rFonts w:eastAsia="Times New Roman"/>
                <w:color w:val="000000"/>
                <w:sz w:val="16"/>
                <w:szCs w:val="16"/>
                <w:lang w:eastAsia="nl-NL"/>
              </w:rPr>
              <w:t>Palliative</w:t>
            </w:r>
          </w:p>
        </w:tc>
        <w:tc>
          <w:tcPr>
            <w:tcW w:w="2679" w:type="dxa"/>
            <w:shd w:val="clear" w:color="auto" w:fill="auto"/>
            <w:vAlign w:val="center"/>
          </w:tcPr>
          <w:p w14:paraId="07CD4AB7" w14:textId="77777777" w:rsidR="00F31FF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Existential domain</w:t>
            </w:r>
          </w:p>
          <w:p w14:paraId="69B7F97D"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Physical domain</w:t>
            </w:r>
          </w:p>
          <w:p w14:paraId="51EB144A"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domain</w:t>
            </w:r>
          </w:p>
          <w:p w14:paraId="42763998"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 xml:space="preserve"> Social domain</w:t>
            </w:r>
          </w:p>
        </w:tc>
        <w:tc>
          <w:tcPr>
            <w:tcW w:w="609" w:type="dxa"/>
            <w:gridSpan w:val="2"/>
            <w:shd w:val="clear" w:color="auto" w:fill="FFFFFF" w:themeFill="background1"/>
            <w:vAlign w:val="center"/>
          </w:tcPr>
          <w:p w14:paraId="4C8C467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D46EBC">
              <w:rPr>
                <w:rFonts w:eastAsia="Times New Roman"/>
                <w:color w:val="000000"/>
                <w:sz w:val="16"/>
                <w:szCs w:val="16"/>
                <w:lang w:eastAsia="nl-NL"/>
              </w:rPr>
              <w:t>15</w:t>
            </w:r>
          </w:p>
        </w:tc>
        <w:tc>
          <w:tcPr>
            <w:tcW w:w="1499" w:type="dxa"/>
            <w:gridSpan w:val="2"/>
            <w:shd w:val="clear" w:color="auto" w:fill="FFFFFF" w:themeFill="background1"/>
            <w:vAlign w:val="center"/>
          </w:tcPr>
          <w:p w14:paraId="3C786A05" w14:textId="77777777" w:rsidR="00F31FF3" w:rsidRDefault="00F31FF3" w:rsidP="00B02C3B">
            <w:pPr>
              <w:shd w:val="clear" w:color="auto" w:fill="FFFFFF" w:themeFill="background1"/>
              <w:spacing w:after="0"/>
              <w:jc w:val="center"/>
              <w:rPr>
                <w:color w:val="000000"/>
                <w:sz w:val="16"/>
                <w:szCs w:val="16"/>
              </w:rPr>
            </w:pPr>
            <w:r w:rsidRPr="0028242A">
              <w:rPr>
                <w:rFonts w:eastAsia="Times New Roman"/>
                <w:color w:val="000000"/>
                <w:sz w:val="16"/>
                <w:szCs w:val="16"/>
                <w:lang w:eastAsia="nl-NL"/>
              </w:rPr>
              <w:t>The last two days</w:t>
            </w:r>
          </w:p>
        </w:tc>
        <w:tc>
          <w:tcPr>
            <w:tcW w:w="1459" w:type="dxa"/>
            <w:gridSpan w:val="2"/>
            <w:shd w:val="clear" w:color="auto" w:fill="FFFFFF" w:themeFill="background1"/>
            <w:vAlign w:val="center"/>
          </w:tcPr>
          <w:p w14:paraId="7288286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11-point</w:t>
            </w:r>
            <w:r>
              <w:rPr>
                <w:rFonts w:eastAsia="Times New Roman"/>
                <w:color w:val="000000"/>
                <w:sz w:val="16"/>
                <w:szCs w:val="16"/>
                <w:lang w:eastAsia="nl-NL"/>
              </w:rPr>
              <w:t xml:space="preserve"> </w:t>
            </w:r>
            <w:r w:rsidRPr="000925F0">
              <w:rPr>
                <w:rFonts w:eastAsia="Times New Roman"/>
                <w:color w:val="000000"/>
                <w:sz w:val="16"/>
                <w:szCs w:val="16"/>
                <w:lang w:eastAsia="nl-NL"/>
              </w:rPr>
              <w:t>rating scale</w:t>
            </w:r>
          </w:p>
        </w:tc>
        <w:tc>
          <w:tcPr>
            <w:tcW w:w="994" w:type="dxa"/>
            <w:gridSpan w:val="2"/>
            <w:shd w:val="clear" w:color="auto" w:fill="FFFFFF" w:themeFill="background1"/>
            <w:vAlign w:val="center"/>
          </w:tcPr>
          <w:p w14:paraId="6C8277B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64379D31"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Intensity</w:t>
            </w:r>
          </w:p>
          <w:p w14:paraId="4496486D"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shd w:val="clear" w:color="auto" w:fill="FFFFFF" w:themeFill="background1"/>
            <w:vAlign w:val="center"/>
          </w:tcPr>
          <w:p w14:paraId="54655F74"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72FD78C2"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500BC785" w14:textId="34D8823E" w:rsidR="00DF7B5D" w:rsidRPr="00D37B08" w:rsidRDefault="00DF7B5D"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(1-7)</w:t>
            </w:r>
          </w:p>
        </w:tc>
      </w:tr>
      <w:tr w:rsidR="00F31FF3" w:rsidRPr="00AB19B4" w14:paraId="68C3F51D"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5AACF67B" w14:textId="77777777" w:rsidR="00F31FF3" w:rsidRPr="000925F0" w:rsidRDefault="00F31FF3" w:rsidP="00B02C3B">
            <w:pPr>
              <w:shd w:val="clear" w:color="auto" w:fill="FFFFFF" w:themeFill="background1"/>
              <w:spacing w:after="0"/>
              <w:jc w:val="left"/>
              <w:rPr>
                <w:rFonts w:eastAsia="Times New Roman"/>
                <w:b/>
                <w:bCs/>
                <w:color w:val="000000"/>
                <w:sz w:val="16"/>
                <w:szCs w:val="16"/>
                <w:lang w:eastAsia="nl-NL"/>
              </w:rPr>
            </w:pPr>
            <w:r w:rsidRPr="000925F0">
              <w:rPr>
                <w:rFonts w:eastAsia="Times New Roman"/>
                <w:b/>
                <w:bCs/>
                <w:color w:val="000000"/>
                <w:sz w:val="16"/>
                <w:szCs w:val="16"/>
                <w:lang w:eastAsia="nl-NL"/>
              </w:rPr>
              <w:t>M. D. Anderson Symptom Inventory</w:t>
            </w:r>
          </w:p>
          <w:p w14:paraId="3878C5B2" w14:textId="77777777" w:rsidR="00F31FF3" w:rsidRPr="0028242A" w:rsidRDefault="00F31FF3" w:rsidP="00B02C3B">
            <w:pPr>
              <w:shd w:val="clear" w:color="auto" w:fill="FFFFFF" w:themeFill="background1"/>
              <w:spacing w:after="0"/>
              <w:jc w:val="left"/>
              <w:rPr>
                <w:rFonts w:eastAsia="Times New Roman"/>
                <w:b/>
                <w:bCs/>
                <w:color w:val="000000"/>
                <w:sz w:val="16"/>
                <w:szCs w:val="16"/>
                <w:lang w:eastAsia="nl-NL"/>
              </w:rPr>
            </w:pPr>
            <w:r w:rsidRPr="000925F0">
              <w:rPr>
                <w:rFonts w:eastAsia="Times New Roman"/>
                <w:b/>
                <w:bCs/>
                <w:color w:val="000000"/>
                <w:sz w:val="16"/>
                <w:szCs w:val="16"/>
                <w:lang w:eastAsia="nl-NL"/>
              </w:rPr>
              <w:t>(MDASI)</w:t>
            </w:r>
          </w:p>
        </w:tc>
        <w:tc>
          <w:tcPr>
            <w:tcW w:w="1946" w:type="dxa"/>
            <w:tcBorders>
              <w:left w:val="single" w:sz="12" w:space="0" w:color="auto"/>
            </w:tcBorders>
            <w:shd w:val="clear" w:color="auto" w:fill="FFFFFF" w:themeFill="background1"/>
            <w:vAlign w:val="center"/>
          </w:tcPr>
          <w:p w14:paraId="0C44FE8E" w14:textId="6296DED7"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Cleeland et al., 2000 </w:t>
            </w:r>
            <w:sdt>
              <w:sdtPr>
                <w:rPr>
                  <w:rFonts w:eastAsia="Times New Roman"/>
                  <w:color w:val="000000"/>
                  <w:sz w:val="16"/>
                  <w:szCs w:val="16"/>
                  <w:lang w:eastAsia="nl-NL"/>
                </w:rPr>
                <w:tag w:val="MENDELEY_CITATION_v3_eyJjaXRhdGlvbklEIjoiTUVOREVMRVlfQ0lUQVRJT05fZGM5ZGQ2ODYtZmUwMi00YWUyLWI0MDAtNDY2MTY3NjRlZDAxIiwicHJvcGVydGllcyI6eyJub3RlSW5kZXgiOjB9LCJpc0VkaXRlZCI6ZmFsc2UsIm1hbnVhbE92ZXJyaWRlIjp7ImlzTWFudWFsbHlPdmVycmlkZGVuIjpmYWxzZSwiY2l0ZXByb2NUZXh0IjoiKDIwKSIsIm1hbnVhbE92ZXJyaWRlVGV4dCI6IiJ9LCJjaXRhdGlvbkl0ZW1zIjpbeyJpZCI6ImEzZjU2ZTQ2LWMzMjUtMzliZS04ZjhiLWMyN2E3ODJhODNmNyIsIml0ZW1EYXRhIjp7InR5cGUiOiJhcnRpY2xlLWpvdXJuYWwiLCJpZCI6ImEzZjU2ZTQ2LWMzMjUtMzliZS04ZjhiLWMyN2E3ODJhODNmNyIsInRpdGxlIjoiQXNzZXNzaW5nIHN5bXB0b20gZGlzdHJlc3MgaW4gY2FuY2VyIHBhdGllbnRzOiBUaGUgTS4gRC4gQW5kZXJzb24gU3ltcHRvbSBJbnZlbnRvcnkiLCJncm91cElkIjoiMTg5YTMyZjAtOGYzYS0zZDUzLWE4NGItODY5MTEzNWY3NWZmIiwiYXV0aG9yIjpbeyJmYW1pbHkiOiJDbGVlbGFuZCIsImdpdmVuIjoiQ2hhcmxlcyBTLiIsInBhcnNlLW5hbWVzIjpmYWxzZSwiZHJvcHBpbmctcGFydGljbGUiOiIiLCJub24tZHJvcHBpbmctcGFydGljbGUiOiIifSx7ImZhbWlseSI6Ik1lbmRvemEiLCJnaXZlbiI6IlRpdG8gUiIsInBhcnNlLW5hbWVzIjpmYWxzZSwiZHJvcHBpbmctcGFydGljbGUiOiIiLCJub24tZHJvcHBpbmctcGFydGljbGUiOiIifSx7ImZhbWlseSI6IldhbmciLCJnaXZlbiI6IlhpbiBTaGVsbGV5IiwicGFyc2UtbmFtZXMiOmZhbHNlLCJkcm9wcGluZy1wYXJ0aWNsZSI6IiIsIm5vbi1kcm9wcGluZy1wYXJ0aWNsZSI6IiJ9LHsiZmFtaWx5IjoiQ2hvdSIsImdpdmVuIjoiQ2h5aSIsInBhcnNlLW5hbWVzIjpmYWxzZSwiZHJvcHBpbmctcGFydGljbGUiOiIiLCJub24tZHJvcHBpbmctcGFydGljbGUiOiIifSx7ImZhbWlseSI6IkhhcmxlIiwiZ2l2ZW4iOiJNYXJnYXJldCBUIiwicGFyc2UtbmFtZXMiOmZhbHNlLCJkcm9wcGluZy1wYXJ0aWNsZSI6IiIsIm5vbi1kcm9wcGluZy1wYXJ0aWNsZSI6IiJ9LHsiZmFtaWx5IjoiTW9ycmlzc2V5IiwiZ2l2ZW4iOiJNYXJpbHluIiwicGFyc2UtbmFtZXMiOmZhbHNlLCJkcm9wcGluZy1wYXJ0aWNsZSI6IiIsIm5vbi1kcm9wcGluZy1wYXJ0aWNsZSI6IiJ9LHsiZmFtaWx5IjoiRW5nc3Ryb20iLCJnaXZlbiI6Ik1hcnRoYSBDIiwicGFyc2UtbmFtZXMiOmZhbHNlLCJkcm9wcGluZy1wYXJ0aWNsZSI6IiIsIm5vbi1kcm9wcGluZy1wYXJ0aWNsZSI6IiJ9XSwiY29udGFpbmVyLXRpdGxlIjoiQ2FuY2VyIiwiRE9JIjoiMTAuMTAwMi8xMDk3LTAxNDIoMjAwMDEwMDEpODk6NzwxNjM0OjpBSUQtQ05DUjI5PjMuMC5DTzsyLVYiLCJJU1NOIjoiMDAwODU0M1giLCJQTUlEIjoiMTEwMTMzODAiLCJpc3N1ZWQiOnsiZGF0ZS1wYXJ0cyI6W1syMDAwXV19LCJwYWdlIjoiMTYzNC0xNjQ2IiwiYWJzdHJhY3QiOiJCQUNLR1JPVU5ELiBUaGUgcHVycG9zZSBvZiB0aGlzIHByb2plY3Qgd2FzIHRvIGRldmVsb3AgdGhlIE0uIEQuIEFuZGVyc29uIFN5bXB0b20gSW52ZW50b3J5IChNREFTSSksIGEgYnJpZWYgbWVhc3VyZSBvZiB0aGUgc2V2ZXJpdHkgYW5kIGltcGFjdCBvZiBjYW5jZXItcmVsYXRlZCBzeW1wdG9tcy4gTUVUSE9EUy4gQSBsaXN0IG9mIHN5bXB0b21zIHdhcyBnZW5lcmF0ZWQgZnJvbSBzeW1wdG9tIGludmVudG9yaWVzIGFuZCBieSBwYW5lbHMgb2YgY2xpbmljaWFucy4gVHdlbnR5LXNpeCBzeW1wdG9tcyBhbmQgNiBpbnRlcmZlcmVuY2UgaXRlbXMgd2VyZSByYXRlZCBieSBhIHZhbGlkYXRpb24gc2FtcGxlIG9mIDUyNyBvdXRwYXRpZW50cywgYSBzYW1wbGUgb2YgMzAgaW5wYXRpZW50cyBmcm9tIHRoZSBibG9vZCBhbmQgYm9uZSBtYXJyb3cgdHJhbnNwbGFudGF0aW9uIHNlcnZpY2UsIGFuZCBhIGNyb3NzLXZhbGlkYXRpb24gc2FtcGxlIG9mIDExMyBvdXRwYXRpZW50cy4gQ2xpbmljYWwganVkZ21lbnQgYW5kIHN0YXRpc3RpY2FsIHRlY2huaXF1ZXMgd2VyZSB1c2VkIHRvIHJlZHVjZSB0aGUgbnVtYmVyIG9mIHN5bXB0b21zLiBSZWxpYWJpbGl0eSwgdmFsaWRpdHksIGFuZCBzZW5zaXRpdml0eSBvZiB0aGUgTURBU0kgd2VyZSBleGFtaW5lZC4gUkVTVUxUUy4gQ2x1c3RlciBhbmFseXNpcywgYmVzdCBzdWJzZXQgYW5hbHlzaXMsIGFuZCBjbGluaWNhbCBqdWRnbWVudCByZWR1Y2VkIHRoZSBudW1iZXIgb2Ygc3ltcHRvbXMgdG8gYSAnY29yZScgbGlzdCBvZiAxMyB0aGF0IGFjY291bnRlZCBmb3IgNjQlIG9mIHRoZSB2YXJpYW5jZSBpbiBzeW1wdG9tIGRpc3RyZXNzLiBGYWN0b3IgYW5hbHlzaXMgZGVtb25zdHJhdGVkIGEgc2ltaWxhciBwYXR0ZXJuIGluIGJvdGggb3V0cGF0aWVudCBzYW1wbGVzLCBhbmQgdHdvIHN5bXB0b20gZmFjdG9ycyBhbmQgdGhlIGludGVyZmVyZW5jZSBzY2FsZSB3ZXJlIHJlbGlhYmxlLiBFeHBlY3RlZCBkaWZmZXJlbmNlcyBpbiBzeW1wdG9tIHBhdHRlcm4gYW5kIHNldmVyaXR5IHdlcmUgZm91bmQgYmV0d2VlbiBwYXRpZW50cyB3aXRoICdnb29kJyB2ZXJzdXMgJ3Bvb3InIHBlcmZvcm1hbmNlIHN0YXR1cyBhbmQgYmV0d2VlbiBwYXRpZW50cyBpbiBhY3RpdmUgdGhlcmFweSBhbmQgcGF0aWVudHMgd2hvIHdlcmUgc2VlbiBmb3IgZm9sbG93LXVwLiBQYXRpZW50cyByYXRlZCBmYXRpZ3VlLXJlbGF0ZWQgc3ltcHRvbXMgYXMgdGhlIG1vc3Qgc2V2ZXJlLiBHcm91cHMgb2YgcGF0aWVudHMgY2xhc3NpZmllZCBieSBkaXNlYXNlIG9yIHRyZWF0bWVudCBoYWQgc2V2ZXJlIHN5bXB0b21zIHRoYXQgd2VyZSBub3Qgb24gdGhlICdjb3JlJyBsaXN0LiBDT05DTFVTSU9OUy4gVGhlIGNvcmUgaXRlbXMgb2YgdGhlIE1EQVNJIGFjY291bnRlZCBmb3IgdGhlIG1ham9yaXR5IG9mIHN5bXB0b20gZGlzdHJlc3MgcmVwb3J0ZWQgYnkgY2FuY2VyIHBhdGllbnRzIGluIGFjdGl2ZSB0cmVhdG1lbnQgYW5kIHRob3NlIHdobyB3ZXJlIGZvbGxvd2VkIGFmdGVyIHRyZWF0bWVudC4gVGhlIE1EQVNJIHNob3VsZCBwcm92ZSB1c2VmdWwgZm9yIHN5bXB0b20gc3VydmV5cywgY2xpbmljYWwgdHJpYWxzLCBhbmQgcGF0aWVudCBtb25pdG9yaW5nLCBhbmQgaXRzIGZvcm1hdCBzaG91bGQgYWxsb3cgSW50ZXJuZXQgb3IgdGVsZXBob25lIGFkbWluaXN0cmF0aW9uLiAoQykgMjAwMCBBbWVyaWNhbiBDYW5jZXIgU29jaWV0eS4iLCJpc3N1ZSI6IjciLCJ2b2x1bWUiOiI4OSIsImNvbnRhaW5lci10aXRsZS1zaG9ydCI6IkNhbmNlciJ9LCJpc1RlbXBvcmFyeSI6ZmFsc2V9XX0="/>
                <w:id w:val="-416784989"/>
                <w:placeholder>
                  <w:docPart w:val="8978F7E2691E466CB713AC8E15B122B3"/>
                </w:placeholder>
              </w:sdtPr>
              <w:sdtEndPr/>
              <w:sdtContent>
                <w:r w:rsidR="00865520" w:rsidRPr="00865520">
                  <w:rPr>
                    <w:rFonts w:eastAsia="Times New Roman"/>
                    <w:color w:val="000000"/>
                    <w:sz w:val="16"/>
                    <w:szCs w:val="16"/>
                    <w:lang w:eastAsia="nl-NL"/>
                  </w:rPr>
                  <w:t>(20)</w:t>
                </w:r>
              </w:sdtContent>
            </w:sdt>
          </w:p>
        </w:tc>
        <w:tc>
          <w:tcPr>
            <w:tcW w:w="1091" w:type="dxa"/>
            <w:shd w:val="clear" w:color="auto" w:fill="FFFFFF" w:themeFill="background1"/>
            <w:vAlign w:val="center"/>
          </w:tcPr>
          <w:p w14:paraId="4DE64C9A" w14:textId="77777777"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shd w:val="clear" w:color="auto" w:fill="FFFFFF" w:themeFill="background1"/>
            <w:vAlign w:val="center"/>
          </w:tcPr>
          <w:p w14:paraId="17158092" w14:textId="77777777" w:rsidR="00F31FF3" w:rsidRPr="00D46EBC"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2EF2259A" w14:textId="77777777" w:rsidR="00F31FF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Symptoms interference</w:t>
            </w:r>
            <w:r>
              <w:rPr>
                <w:rFonts w:eastAsia="Times New Roman"/>
                <w:sz w:val="16"/>
                <w:szCs w:val="16"/>
                <w:lang w:eastAsia="nl-NL"/>
              </w:rPr>
              <w:t xml:space="preserve"> </w:t>
            </w:r>
          </w:p>
          <w:p w14:paraId="1A994024"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Symptoms severity</w:t>
            </w:r>
          </w:p>
        </w:tc>
        <w:tc>
          <w:tcPr>
            <w:tcW w:w="609" w:type="dxa"/>
            <w:gridSpan w:val="2"/>
            <w:shd w:val="clear" w:color="auto" w:fill="FFFFFF" w:themeFill="background1"/>
            <w:vAlign w:val="center"/>
          </w:tcPr>
          <w:p w14:paraId="043E6B97" w14:textId="77777777" w:rsidR="00F31FF3" w:rsidRPr="00D46EBC"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19</w:t>
            </w:r>
          </w:p>
        </w:tc>
        <w:tc>
          <w:tcPr>
            <w:tcW w:w="1499" w:type="dxa"/>
            <w:gridSpan w:val="2"/>
            <w:shd w:val="clear" w:color="auto" w:fill="FFFFFF" w:themeFill="background1"/>
            <w:vAlign w:val="center"/>
          </w:tcPr>
          <w:p w14:paraId="69B23068" w14:textId="77777777"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Pr>
                <w:color w:val="000000"/>
                <w:sz w:val="16"/>
                <w:szCs w:val="16"/>
              </w:rPr>
              <w:t>T</w:t>
            </w:r>
            <w:r w:rsidRPr="000925F0">
              <w:rPr>
                <w:color w:val="000000"/>
                <w:sz w:val="16"/>
                <w:szCs w:val="16"/>
              </w:rPr>
              <w:t>he last day</w:t>
            </w:r>
          </w:p>
        </w:tc>
        <w:tc>
          <w:tcPr>
            <w:tcW w:w="1459" w:type="dxa"/>
            <w:gridSpan w:val="2"/>
            <w:shd w:val="clear" w:color="auto" w:fill="FFFFFF" w:themeFill="background1"/>
            <w:vAlign w:val="center"/>
          </w:tcPr>
          <w:p w14:paraId="73F7FA9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11-point</w:t>
            </w:r>
            <w:r>
              <w:rPr>
                <w:rFonts w:eastAsia="Times New Roman"/>
                <w:color w:val="000000"/>
                <w:sz w:val="16"/>
                <w:szCs w:val="16"/>
                <w:lang w:eastAsia="nl-NL"/>
              </w:rPr>
              <w:t xml:space="preserve"> </w:t>
            </w:r>
            <w:r w:rsidRPr="000925F0">
              <w:rPr>
                <w:rFonts w:eastAsia="Times New Roman"/>
                <w:color w:val="000000"/>
                <w:sz w:val="16"/>
                <w:szCs w:val="16"/>
                <w:lang w:eastAsia="nl-NL"/>
              </w:rPr>
              <w:t>rating scale</w:t>
            </w:r>
          </w:p>
        </w:tc>
        <w:tc>
          <w:tcPr>
            <w:tcW w:w="994" w:type="dxa"/>
            <w:gridSpan w:val="2"/>
            <w:shd w:val="clear" w:color="auto" w:fill="FFFFFF" w:themeFill="background1"/>
            <w:vAlign w:val="center"/>
          </w:tcPr>
          <w:p w14:paraId="0B5579E1"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69316C8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shd w:val="clear" w:color="auto" w:fill="FFFFFF" w:themeFill="background1"/>
            <w:vAlign w:val="center"/>
          </w:tcPr>
          <w:p w14:paraId="281C5A72"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w:t>
            </w:r>
          </w:p>
          <w:p w14:paraId="412F6AC9"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Item scores</w:t>
            </w:r>
          </w:p>
          <w:p w14:paraId="758775ED" w14:textId="5B4E092D" w:rsidR="00DF7B5D" w:rsidRPr="00D37B08" w:rsidRDefault="00DF7B5D" w:rsidP="00DF7B5D">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w:t>
            </w:r>
          </w:p>
        </w:tc>
      </w:tr>
      <w:tr w:rsidR="00F31FF3" w:rsidRPr="00AB19B4" w14:paraId="0D7DBF1D"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409F48A7"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Palliative Care Outcome Scale</w:t>
            </w:r>
          </w:p>
          <w:p w14:paraId="39B316D2" w14:textId="77777777" w:rsidR="00F31FF3" w:rsidRPr="0028242A" w:rsidRDefault="00F31FF3" w:rsidP="00B02C3B">
            <w:pPr>
              <w:shd w:val="clear" w:color="auto" w:fill="FFFFFF" w:themeFill="background1"/>
              <w:spacing w:after="0"/>
              <w:jc w:val="left"/>
              <w:rPr>
                <w:rFonts w:eastAsia="Times New Roman"/>
                <w:b/>
                <w:bCs/>
                <w:color w:val="000000"/>
                <w:sz w:val="16"/>
                <w:szCs w:val="16"/>
                <w:lang w:eastAsia="nl-NL"/>
              </w:rPr>
            </w:pPr>
            <w:r w:rsidRPr="000925F0">
              <w:rPr>
                <w:rFonts w:eastAsia="Times New Roman"/>
                <w:b/>
                <w:color w:val="000000"/>
                <w:sz w:val="16"/>
                <w:szCs w:val="16"/>
                <w:lang w:eastAsia="nl-NL"/>
              </w:rPr>
              <w:t>(POS 1.0)</w:t>
            </w:r>
          </w:p>
        </w:tc>
        <w:tc>
          <w:tcPr>
            <w:tcW w:w="1946" w:type="dxa"/>
            <w:tcBorders>
              <w:left w:val="single" w:sz="12" w:space="0" w:color="auto"/>
            </w:tcBorders>
            <w:shd w:val="clear" w:color="auto" w:fill="auto"/>
            <w:vAlign w:val="center"/>
          </w:tcPr>
          <w:p w14:paraId="267F3C33" w14:textId="640DC058"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Hearn et al., 1999 </w:t>
            </w:r>
            <w:sdt>
              <w:sdtPr>
                <w:rPr>
                  <w:rFonts w:eastAsia="Times New Roman"/>
                  <w:color w:val="000000"/>
                  <w:sz w:val="16"/>
                  <w:szCs w:val="16"/>
                  <w:lang w:eastAsia="nl-NL"/>
                </w:rPr>
                <w:tag w:val="MENDELEY_CITATION_v3_eyJjaXRhdGlvbklEIjoiTUVOREVMRVlfQ0lUQVRJT05fM2JjY2MyNGMtMjFhYS00NWEyLTkzZWItNGJlNDc2ZWJmMzc2IiwicHJvcGVydGllcyI6eyJub3RlSW5kZXgiOjB9LCJpc0VkaXRlZCI6ZmFsc2UsIm1hbnVhbE92ZXJyaWRlIjp7ImlzTWFudWFsbHlPdmVycmlkZGVuIjpmYWxzZSwiY2l0ZXByb2NUZXh0IjoiKDIxKSIsIm1hbnVhbE92ZXJyaWRlVGV4dCI6IiJ9LCJjaXRhdGlvbkl0ZW1zIjpbeyJpZCI6IjYxOWVjYmQ1LWNmODktM2NlYS1hZTdjLTdlMzdiZWJmOGUxZCIsIml0ZW1EYXRhIjp7InR5cGUiOiJhcnRpY2xlLWpvdXJuYWwiLCJpZCI6IjYxOWVjYmQ1LWNmODktM2NlYS1hZTdjLTdlMzdiZWJmOGUxZCIsInRpdGxlIjoiRGV2ZWxvcG1lbnQgYW5kIHZhbGlkYXRpb24gb2YgYSBjb3JlIG91dGNvbWUgbWVhc3VyZSBmb3IgcGFsbGlhdGl2ZSBjYXJlOiBUaGUgcGFsbGlhdGl2ZSBjYXJlIG91dGNvbWUgc2NhbGUiLCJncm91cElkIjoiMTg5YTMyZjAtOGYzYS0zZDUzLWE4NGItODY5MTEzNWY3NWZmIiwiYXV0aG9yIjpbeyJmYW1pbHkiOiJIZWFybiIsImdpdmVuIjoiSnVsaWUiLCJwYXJzZS1uYW1lcyI6ZmFsc2UsImRyb3BwaW5nLXBhcnRpY2xlIjoiIiwibm9uLWRyb3BwaW5nLXBhcnRpY2xlIjoiIn0seyJmYW1pbHkiOiJIaWdnaW5zb24iLCJnaXZlbiI6IklyZW5lIEoiLCJwYXJzZS1uYW1lcyI6ZmFsc2UsImRyb3BwaW5nLXBhcnRpY2xlIjoiIiwibm9uLWRyb3BwaW5nLXBhcnRpY2xlIjoiIn1dLCJjb250YWluZXItdGl0bGUiOiJRdWFsaXR5IGluIEhlYWx0aCBDYXJlIiwiRE9JIjoiMTAuMTEzNi9xc2hjLjguNC4yMTkiLCJJU1NOIjoiMDk2MzgxNzIiLCJQTUlEIjoiMTA4NDc4ODMiLCJpc3N1ZWQiOnsiZGF0ZS1wYXJ0cyI6W1sxOTk5XV19LCJwYWdlIjoiMjE5LTIyNyIsImFic3RyYWN0IjoiT2JqZWN0aXZlcyAtIFRvIGRldmVsb3AgYW4gb3V0Y29tZSBtZWFzdXJlIGZvciBwYXRpZW50cyB3aXRoIGFkdmFuY2VkIGNhbmNlciBhbmQgdGhlaXIgZmFtaWxpZXMgd2hpY2ggd291bGQgY292ZXIgbW9yZSB0aGFuIGVpdGhlciBwaHlzaWNhbCBzeW1wdG9tcyBvciBxdWFsaXR5IG9mIGxpZmUgcmVsYXRlZCBxdWVzdGlvbnMuIFRvIHZhbGlkYXRlIHRoZSBtZWFzdXJlIGluIHZhcmlvdXMgc3BlY2lhbGlzdCBhbmQgbm9uc3BlY2lhbGlzdCBwYWxsaWF0aXZlIGNhcmUgc2V0dGluZ3MgdGhyb3VnaG91dCB0aGUgVUsuIERlc2lnbiAtIEEgc3lzdGVtYXRpYyBsaXRlcmF0dXJlIHJldmlldyBvZiBtZWFzdXJlcyBhcHByb3ByaWF0ZSBmb3IgdXNlIGluIHBhbGxpYXRpdmUgY2FyZSBzZXR0aW5ncyB3YXMgY29uZHVjdGVkLiBJbiBjb25qdW5jdGlvbiB3aXRoIGEgbXVsdGlkaXNjaXBsaW5hcnkgcHJvamVjdCBhZHZpc29yeSBncm91cCwgcXVlc3Rpb25zIHdlcmUgY2hvc2VuIGZvciBpbmNsdXNpb24gaW50byB0aGUgc2NhbGUgYmFzZWQgb24gd2hldGhlciB0aGV5IG1lYXN1cmVkIGFzcGVjdHMgb2YgcGh5c2ljYWwsIHBzeWNob2xvZ2ljYWwsIG9yIHNwaXJpdHVhbCBkb21haW5zIHBlcnRpbmVudCB0byBwYWxsaWF0aXZlIGNhcmUsIGFuZCB3aGV0aGVyIHNpbWlsYXIgaXRlbXMgaGFkIHNob3duIHRvIGJlIHZhbGlkIGFzIHBhcnQgb2YgYW5vdGhlciBtZWFzdXJlLiBBIHN0YWZmIGNvbXBsZXRlZCB2ZXJzaW9uIHdhcyBkZXZlbG9wZWQgdG8gZmFjaWxpdGF0ZSBkYXRhIGNvbGxlY3Rpb24gb24gYWxsIHBhdGllbnRzIHRocm91Z2hvdXQgdGhlaXIgY2FyZSwgYW5kIGEgcGF0aWVudCBjb21wbGV0ZWQgdmVyc2lvbiB3YXMgZGVzaWduZWQgdG8gZW5hYmxlIHRoZSBwYXRpZW50IHRvIGNvbnRyaWJ1dGUgdG8gdGhlIGFzc2Vzc21lbnQgb2YgdGhlaXIgb3V0Y29tZXMgd2hlbiBwb3NzaWJsZS4gQSBmdWxsIHZhbGlkYXRpb24gc3R1ZHkgd2FzIGNvbmR1Y3RlZCB0byBldmFsdWF0ZSBjb25zdHJ1Y3QgdmFsaWRpdHksIGludGVybmFsIGNvbnNpc3RlbmN5LCByZXNwb25zaXZlbmVzcyB0byBjaGFuZ2Ugb3ZlciB0aW1lLCBhbmQgdGVzdC1yZXRlc3QgcmVsaWFiaWxpdHkuIEFzc2Vzc21lbnRzIHdlcmUgdGltZWQuIFNldHRpbmcgLSBFaWdodCBjZW50cmVzIGluIEVuZ2xhbmQgYW5kIFNjb3RsYW5kIHByb3ZpZGluZyBwYWxsaWF0aXZlIGNhcmUsIGluY2x1ZGluZyBpbnBhdGllbnQgY2FyZSwgb3V0cGF0aWVudCBjYXJlLCBkYXkgY2FyZSwgaG9tZSBjYXJlLCBhbmQgcHJpbWFyeSBjYXJlLiBQYXRpZW50cyAtIEEgdG90YWwgb2YgNDUwIHBhdGllbnRzIGVudGVyZWQgY2FyZSBkdXJpbmcgdGhlIHN0dWR5IHBlcmlvZC4gU3RhZmYgY29sbGVjdGVkIGRhdGEgcm91dGluZWx5IG9uIHBhdGllbnRzIGluIGNhcmUgbG9uZyBlbm91Z2ggdG8gYmUgYXNzZXNzZWQgKG49MzM3KS4gT2YgdGhlc2UsIDI2MiB3ZXJlIGVsaWdpYmxlIGZvciBwYXRpZW50IHBhcnRpY2lwYXRpb247IDE0OCAoMzMlKSB3ZW50IG9uIHRvIGNvbXBsZXRlIGEgcXVlc3Rpb25uYWlyZS4gTWFpbiBtZWFzdXJlcyAtIFRoZSBQYWxsaWF0aXZlIENhcmUgT3V0Y29tZSBTY2FsZSAoUE9TKSwgdGhlIEV1cm9wZWFuIE9yZ2FuaXNhdGlvbiBmb3IgUmVzZWFyY2ggb24gQ2FuY2VyIFRyZWF0bWVudCwgYW5kIHRoZSBTdXBwb3J0IFRlYW0gQXNzZXNzbWVudCBTY2hlZHVsZS4gUmVzdWx0cyAtIFRoZSBQT1MgY29uc2lzdHMgb2YgdHdvIGFsbW9zdCBpZGVudGljYWwgbWVhc3VyZXMsIG9uZSBvZiB3aGljaCBpcyBjb21wbGV0ZWQgYnkgc3RhZmYsIHRoZSBvdGhlciBieSBwYXRpZW50cy4gQWdyZWVtZW50IGJldHdlZW4gc3RhZmYgYW5kIHBhdGllbnQgcmF0aW5ncyB3YXMgZm91bmQgdG8gYmUgYWNjZXB0YWJsZSBmb3IgZWlnaHQgb3V0IG9mIDEwIGl0ZW1zIGF0IHRoZSBmaXJzdCBhc3Nlc3NtZW50LiBUaGUgbWVhc3VyZSBkZW1vbnN0cmF0ZWQgY29uc3RydWN0IHZhbGlkaXR5IChTcGVhcm1hbiByaG8gPSAwLjQzIHRvIDAuODApLiBUZXN0L3JlLXRlc3QgcmVsaWFiaWxpdHkgd2FzIGFjY2VwdGFibGUgZm9yIHNldmVuIGl0ZW1zLiBJbnRlcm5hbCBjb25zaXN0ZW5jeSB3YXMgZ29vZCAoQ3JvbmJhY2gncyDOsSA9IDAuNjUgKHBhdGllbnRzKSwgMC43MCAoc3RhZmYpKS4gQ2hhbmdlIG92ZXIgdGltZSB3YXMgc2hvd24sIGJ1dCBkaWQgbm90IHJlYWNoIHN0YXRpc3RpY2FsIHNpZ25pZmljYW5jZS4gVGhlIHF1ZXN0aW9ubmFpcmUgZGlkIG5vdCB0YWtlIG1vcmUgdGhhbiAxMCBtaW51dGVzIHRvIGNvbXBsZXRlIGJ5IHN0YWZmIG9yIHBhdGllbnRzLiBDb25jbHVzaW9uIC0gVGhlIFBPUyBoYXMgYWNjZXB0YWJsZSB2YWxpZGl0eSBhbmQgcmVsaWFiaWxpdHkuIEl0IGNhbiBiZSB1c2VkIHRvIGFzc2VzcyBwcm9zcGVjdGl2ZWx5IHBhbGxpYXRpdmUgY2FyZSBmb3IgcGF0aWVudHMgd2l0aCBhZHZhbmNlZCBjYW5jZXIuIiwiaXNzdWUiOiI0Iiwidm9sdW1lIjoiOCIsImNvbnRhaW5lci10aXRsZS1zaG9ydCI6IiJ9LCJpc1RlbXBvcmFyeSI6ZmFsc2V9XX0="/>
                <w:id w:val="-1695297786"/>
                <w:placeholder>
                  <w:docPart w:val="D0DFB8DDEBAE46529E25ABF3FB1D2095"/>
                </w:placeholder>
              </w:sdtPr>
              <w:sdtEndPr/>
              <w:sdtContent>
                <w:r w:rsidR="00865520" w:rsidRPr="00865520">
                  <w:rPr>
                    <w:rFonts w:eastAsia="Times New Roman"/>
                    <w:color w:val="000000"/>
                    <w:sz w:val="16"/>
                    <w:szCs w:val="16"/>
                    <w:lang w:eastAsia="nl-NL"/>
                  </w:rPr>
                  <w:t>(21)</w:t>
                </w:r>
              </w:sdtContent>
            </w:sdt>
          </w:p>
        </w:tc>
        <w:tc>
          <w:tcPr>
            <w:tcW w:w="1091" w:type="dxa"/>
            <w:shd w:val="clear" w:color="auto" w:fill="auto"/>
            <w:vAlign w:val="center"/>
          </w:tcPr>
          <w:p w14:paraId="7A35360F" w14:textId="77777777"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6667CCDE" w14:textId="77777777" w:rsidR="00F31FF3" w:rsidRPr="00D46EBC"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Palliative</w:t>
            </w:r>
          </w:p>
        </w:tc>
        <w:tc>
          <w:tcPr>
            <w:tcW w:w="2679" w:type="dxa"/>
            <w:shd w:val="clear" w:color="auto" w:fill="auto"/>
            <w:vAlign w:val="center"/>
          </w:tcPr>
          <w:p w14:paraId="372B3E62" w14:textId="77777777" w:rsidR="00F31FF3"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C</w:t>
            </w:r>
            <w:r w:rsidRPr="00A43FC2">
              <w:rPr>
                <w:rFonts w:eastAsia="Times New Roman"/>
                <w:sz w:val="16"/>
                <w:szCs w:val="16"/>
                <w:lang w:eastAsia="nl-NL"/>
              </w:rPr>
              <w:t>ommunication with patients and</w:t>
            </w:r>
            <w:r>
              <w:rPr>
                <w:rFonts w:eastAsia="Times New Roman"/>
                <w:sz w:val="16"/>
                <w:szCs w:val="16"/>
                <w:lang w:eastAsia="nl-NL"/>
              </w:rPr>
              <w:t xml:space="preserve"> </w:t>
            </w:r>
            <w:r w:rsidRPr="00A43FC2">
              <w:rPr>
                <w:rFonts w:eastAsia="Times New Roman"/>
                <w:sz w:val="16"/>
                <w:szCs w:val="16"/>
                <w:lang w:eastAsia="nl-NL"/>
              </w:rPr>
              <w:t>families</w:t>
            </w:r>
          </w:p>
          <w:p w14:paraId="1105185C"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A43FC2">
              <w:rPr>
                <w:rFonts w:eastAsia="Times New Roman"/>
                <w:sz w:val="16"/>
                <w:szCs w:val="16"/>
                <w:lang w:eastAsia="nl-NL"/>
              </w:rPr>
              <w:t xml:space="preserve"> </w:t>
            </w:r>
            <w:r w:rsidRPr="000C69C9">
              <w:rPr>
                <w:rFonts w:eastAsia="Times New Roman"/>
                <w:sz w:val="16"/>
                <w:szCs w:val="16"/>
                <w:lang w:eastAsia="nl-NL"/>
              </w:rPr>
              <w:t>Emotional concerns</w:t>
            </w:r>
          </w:p>
          <w:p w14:paraId="0B844456" w14:textId="77777777" w:rsidR="00F31FF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Physical functioning</w:t>
            </w:r>
          </w:p>
          <w:p w14:paraId="6C3E5295"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P</w:t>
            </w:r>
            <w:r w:rsidRPr="00A43FC2">
              <w:rPr>
                <w:rFonts w:eastAsia="Times New Roman"/>
                <w:sz w:val="16"/>
                <w:szCs w:val="16"/>
                <w:lang w:eastAsia="nl-NL"/>
              </w:rPr>
              <w:t>ractical concerns related to stage of</w:t>
            </w:r>
            <w:r>
              <w:rPr>
                <w:rFonts w:eastAsia="Times New Roman"/>
                <w:sz w:val="16"/>
                <w:szCs w:val="16"/>
                <w:lang w:eastAsia="nl-NL"/>
              </w:rPr>
              <w:t xml:space="preserve"> </w:t>
            </w:r>
            <w:r w:rsidRPr="00A43FC2">
              <w:rPr>
                <w:rFonts w:eastAsia="Times New Roman"/>
                <w:sz w:val="16"/>
                <w:szCs w:val="16"/>
                <w:lang w:eastAsia="nl-NL"/>
              </w:rPr>
              <w:t>diseas</w:t>
            </w:r>
            <w:r>
              <w:rPr>
                <w:rFonts w:eastAsia="Times New Roman"/>
                <w:sz w:val="16"/>
                <w:szCs w:val="16"/>
                <w:lang w:eastAsia="nl-NL"/>
              </w:rPr>
              <w:t>e</w:t>
            </w:r>
          </w:p>
          <w:p w14:paraId="2DF318F0" w14:textId="77777777" w:rsidR="00F31FF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functioning</w:t>
            </w:r>
            <w:r>
              <w:rPr>
                <w:rFonts w:eastAsia="Times New Roman"/>
                <w:sz w:val="16"/>
                <w:szCs w:val="16"/>
                <w:lang w:eastAsia="nl-NL"/>
              </w:rPr>
              <w:t xml:space="preserve"> </w:t>
            </w:r>
          </w:p>
          <w:p w14:paraId="62107DEF"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Spiritual considerations</w:t>
            </w:r>
          </w:p>
        </w:tc>
        <w:tc>
          <w:tcPr>
            <w:tcW w:w="609" w:type="dxa"/>
            <w:gridSpan w:val="2"/>
            <w:vAlign w:val="center"/>
          </w:tcPr>
          <w:p w14:paraId="2DBC365B" w14:textId="77777777" w:rsidR="00F31FF3" w:rsidRPr="00FE30E1" w:rsidRDefault="00F31FF3" w:rsidP="00B02C3B">
            <w:pPr>
              <w:shd w:val="clear" w:color="auto" w:fill="FFFFFF" w:themeFill="background1"/>
              <w:spacing w:after="0"/>
              <w:jc w:val="center"/>
              <w:rPr>
                <w:rFonts w:eastAsia="Times New Roman"/>
                <w:color w:val="000000"/>
                <w:sz w:val="16"/>
                <w:szCs w:val="16"/>
                <w:lang w:eastAsia="nl-NL"/>
              </w:rPr>
            </w:pPr>
            <w:r w:rsidRPr="00FE30E1">
              <w:rPr>
                <w:rFonts w:eastAsia="Times New Roman"/>
                <w:color w:val="000000"/>
                <w:sz w:val="16"/>
                <w:szCs w:val="16"/>
                <w:lang w:eastAsia="nl-NL"/>
              </w:rPr>
              <w:t>11</w:t>
            </w:r>
          </w:p>
        </w:tc>
        <w:tc>
          <w:tcPr>
            <w:tcW w:w="1499" w:type="dxa"/>
            <w:gridSpan w:val="2"/>
            <w:vAlign w:val="center"/>
          </w:tcPr>
          <w:p w14:paraId="287E168E"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three days</w:t>
            </w:r>
          </w:p>
          <w:p w14:paraId="083402BB"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day</w:t>
            </w:r>
          </w:p>
          <w:p w14:paraId="4E597BCD"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week</w:t>
            </w:r>
          </w:p>
          <w:p w14:paraId="59EF4655" w14:textId="77777777" w:rsidR="00F31FF3" w:rsidRPr="0028242A"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two weeks*</w:t>
            </w:r>
          </w:p>
        </w:tc>
        <w:tc>
          <w:tcPr>
            <w:tcW w:w="1459" w:type="dxa"/>
            <w:gridSpan w:val="2"/>
            <w:vAlign w:val="center"/>
          </w:tcPr>
          <w:p w14:paraId="4B6A031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3-point</w:t>
            </w:r>
            <w:r>
              <w:rPr>
                <w:rFonts w:eastAsia="Times New Roman"/>
                <w:color w:val="000000"/>
                <w:sz w:val="16"/>
                <w:szCs w:val="16"/>
                <w:lang w:eastAsia="nl-NL"/>
              </w:rPr>
              <w:t xml:space="preserve"> </w:t>
            </w:r>
            <w:r w:rsidRPr="000925F0">
              <w:rPr>
                <w:rFonts w:eastAsia="Times New Roman"/>
                <w:color w:val="000000"/>
                <w:sz w:val="16"/>
                <w:szCs w:val="16"/>
                <w:lang w:eastAsia="nl-NL"/>
              </w:rPr>
              <w:t>Likert scale</w:t>
            </w:r>
          </w:p>
          <w:p w14:paraId="3D049B5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4-point</w:t>
            </w:r>
            <w:r>
              <w:rPr>
                <w:rFonts w:eastAsia="Times New Roman"/>
                <w:color w:val="000000"/>
                <w:sz w:val="16"/>
                <w:szCs w:val="16"/>
                <w:lang w:eastAsia="nl-NL"/>
              </w:rPr>
              <w:t xml:space="preserve"> </w:t>
            </w:r>
            <w:r w:rsidRPr="000925F0">
              <w:rPr>
                <w:rFonts w:eastAsia="Times New Roman"/>
                <w:color w:val="000000"/>
                <w:sz w:val="16"/>
                <w:szCs w:val="16"/>
                <w:lang w:eastAsia="nl-NL"/>
              </w:rPr>
              <w:t>Likert scale</w:t>
            </w:r>
          </w:p>
          <w:p w14:paraId="74C8FFB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w:t>
            </w:r>
            <w:r>
              <w:rPr>
                <w:rFonts w:eastAsia="Times New Roman"/>
                <w:color w:val="000000"/>
                <w:sz w:val="16"/>
                <w:szCs w:val="16"/>
                <w:lang w:eastAsia="nl-NL"/>
              </w:rPr>
              <w:t xml:space="preserve"> </w:t>
            </w:r>
            <w:r w:rsidRPr="000925F0">
              <w:rPr>
                <w:rFonts w:eastAsia="Times New Roman"/>
                <w:color w:val="000000"/>
                <w:sz w:val="16"/>
                <w:szCs w:val="16"/>
                <w:lang w:eastAsia="nl-NL"/>
              </w:rPr>
              <w:t>Likert scale</w:t>
            </w:r>
          </w:p>
          <w:p w14:paraId="5E082EB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O</w:t>
            </w:r>
            <w:r w:rsidRPr="000925F0">
              <w:rPr>
                <w:rFonts w:eastAsia="Times New Roman"/>
                <w:color w:val="000000"/>
                <w:sz w:val="16"/>
                <w:szCs w:val="16"/>
                <w:lang w:eastAsia="nl-NL"/>
              </w:rPr>
              <w:t>pen</w:t>
            </w:r>
            <w:r>
              <w:rPr>
                <w:rFonts w:eastAsia="Times New Roman"/>
                <w:color w:val="000000"/>
                <w:sz w:val="16"/>
                <w:szCs w:val="16"/>
                <w:lang w:eastAsia="nl-NL"/>
              </w:rPr>
              <w:t>-</w:t>
            </w:r>
            <w:r w:rsidRPr="000925F0">
              <w:rPr>
                <w:rFonts w:eastAsia="Times New Roman"/>
                <w:color w:val="000000"/>
                <w:sz w:val="16"/>
                <w:szCs w:val="16"/>
                <w:lang w:eastAsia="nl-NL"/>
              </w:rPr>
              <w:t>ended</w:t>
            </w:r>
          </w:p>
        </w:tc>
        <w:tc>
          <w:tcPr>
            <w:tcW w:w="994" w:type="dxa"/>
            <w:gridSpan w:val="2"/>
            <w:vAlign w:val="center"/>
          </w:tcPr>
          <w:p w14:paraId="7AF5AEF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3E45732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right w:val="single" w:sz="4" w:space="0" w:color="auto"/>
            </w:tcBorders>
            <w:vAlign w:val="center"/>
          </w:tcPr>
          <w:p w14:paraId="095F4EC0"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285CDC57"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(0-42)</w:t>
            </w:r>
          </w:p>
        </w:tc>
      </w:tr>
      <w:tr w:rsidR="00F31FF3" w:rsidRPr="00AB19B4" w14:paraId="15EE3586" w14:textId="77777777" w:rsidTr="65B10CA8">
        <w:trPr>
          <w:trHeight w:val="473"/>
          <w:jc w:val="center"/>
        </w:trPr>
        <w:tc>
          <w:tcPr>
            <w:tcW w:w="2531" w:type="dxa"/>
            <w:tcBorders>
              <w:left w:val="single" w:sz="4" w:space="0" w:color="auto"/>
              <w:right w:val="single" w:sz="12" w:space="0" w:color="auto"/>
            </w:tcBorders>
            <w:shd w:val="clear" w:color="auto" w:fill="FFFFFF" w:themeFill="background1"/>
            <w:vAlign w:val="center"/>
          </w:tcPr>
          <w:p w14:paraId="2C197648"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Palliative Care Outcome Scale</w:t>
            </w:r>
          </w:p>
          <w:p w14:paraId="67DB6B37"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(POS 2.0)</w:t>
            </w:r>
          </w:p>
        </w:tc>
        <w:tc>
          <w:tcPr>
            <w:tcW w:w="1946" w:type="dxa"/>
            <w:tcBorders>
              <w:left w:val="single" w:sz="12" w:space="0" w:color="auto"/>
            </w:tcBorders>
            <w:shd w:val="clear" w:color="auto" w:fill="auto"/>
            <w:vAlign w:val="center"/>
          </w:tcPr>
          <w:p w14:paraId="67AD0C9F" w14:textId="02D4170D"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Hearn et al., 1999 </w:t>
            </w:r>
            <w:sdt>
              <w:sdtPr>
                <w:rPr>
                  <w:rFonts w:eastAsia="Times New Roman"/>
                  <w:color w:val="000000"/>
                  <w:sz w:val="16"/>
                  <w:szCs w:val="16"/>
                  <w:lang w:eastAsia="nl-NL"/>
                </w:rPr>
                <w:tag w:val="MENDELEY_CITATION_v3_eyJjaXRhdGlvbklEIjoiTUVOREVMRVlfQ0lUQVRJT05fY2YyMjhkMTItZjk3ZC00ZTlkLTg5YmQtNmNlMzRmM2FkZjU4IiwicHJvcGVydGllcyI6eyJub3RlSW5kZXgiOjB9LCJpc0VkaXRlZCI6ZmFsc2UsIm1hbnVhbE92ZXJyaWRlIjp7ImlzTWFudWFsbHlPdmVycmlkZGVuIjpmYWxzZSwiY2l0ZXByb2NUZXh0IjoiKDIxKSIsIm1hbnVhbE92ZXJyaWRlVGV4dCI6IiJ9LCJjaXRhdGlvbkl0ZW1zIjpbeyJpZCI6IjYxOWVjYmQ1LWNmODktM2NlYS1hZTdjLTdlMzdiZWJmOGUxZCIsIml0ZW1EYXRhIjp7InR5cGUiOiJhcnRpY2xlLWpvdXJuYWwiLCJpZCI6IjYxOWVjYmQ1LWNmODktM2NlYS1hZTdjLTdlMzdiZWJmOGUxZCIsInRpdGxlIjoiRGV2ZWxvcG1lbnQgYW5kIHZhbGlkYXRpb24gb2YgYSBjb3JlIG91dGNvbWUgbWVhc3VyZSBmb3IgcGFsbGlhdGl2ZSBjYXJlOiBUaGUgcGFsbGlhdGl2ZSBjYXJlIG91dGNvbWUgc2NhbGUiLCJncm91cElkIjoiMTg5YTMyZjAtOGYzYS0zZDUzLWE4NGItODY5MTEzNWY3NWZmIiwiYXV0aG9yIjpbeyJmYW1pbHkiOiJIZWFybiIsImdpdmVuIjoiSnVsaWUiLCJwYXJzZS1uYW1lcyI6ZmFsc2UsImRyb3BwaW5nLXBhcnRpY2xlIjoiIiwibm9uLWRyb3BwaW5nLXBhcnRpY2xlIjoiIn0seyJmYW1pbHkiOiJIaWdnaW5zb24iLCJnaXZlbiI6IklyZW5lIEoiLCJwYXJzZS1uYW1lcyI6ZmFsc2UsImRyb3BwaW5nLXBhcnRpY2xlIjoiIiwibm9uLWRyb3BwaW5nLXBhcnRpY2xlIjoiIn1dLCJjb250YWluZXItdGl0bGUiOiJRdWFsaXR5IGluIEhlYWx0aCBDYXJlIiwiRE9JIjoiMTAuMTEzNi9xc2hjLjguNC4yMTkiLCJJU1NOIjoiMDk2MzgxNzIiLCJQTUlEIjoiMTA4NDc4ODMiLCJpc3N1ZWQiOnsiZGF0ZS1wYXJ0cyI6W1sxOTk5XV19LCJwYWdlIjoiMjE5LTIyNyIsImFic3RyYWN0IjoiT2JqZWN0aXZlcyAtIFRvIGRldmVsb3AgYW4gb3V0Y29tZSBtZWFzdXJlIGZvciBwYXRpZW50cyB3aXRoIGFkdmFuY2VkIGNhbmNlciBhbmQgdGhlaXIgZmFtaWxpZXMgd2hpY2ggd291bGQgY292ZXIgbW9yZSB0aGFuIGVpdGhlciBwaHlzaWNhbCBzeW1wdG9tcyBvciBxdWFsaXR5IG9mIGxpZmUgcmVsYXRlZCBxdWVzdGlvbnMuIFRvIHZhbGlkYXRlIHRoZSBtZWFzdXJlIGluIHZhcmlvdXMgc3BlY2lhbGlzdCBhbmQgbm9uc3BlY2lhbGlzdCBwYWxsaWF0aXZlIGNhcmUgc2V0dGluZ3MgdGhyb3VnaG91dCB0aGUgVUsuIERlc2lnbiAtIEEgc3lzdGVtYXRpYyBsaXRlcmF0dXJlIHJldmlldyBvZiBtZWFzdXJlcyBhcHByb3ByaWF0ZSBmb3IgdXNlIGluIHBhbGxpYXRpdmUgY2FyZSBzZXR0aW5ncyB3YXMgY29uZHVjdGVkLiBJbiBjb25qdW5jdGlvbiB3aXRoIGEgbXVsdGlkaXNjaXBsaW5hcnkgcHJvamVjdCBhZHZpc29yeSBncm91cCwgcXVlc3Rpb25zIHdlcmUgY2hvc2VuIGZvciBpbmNsdXNpb24gaW50byB0aGUgc2NhbGUgYmFzZWQgb24gd2hldGhlciB0aGV5IG1lYXN1cmVkIGFzcGVjdHMgb2YgcGh5c2ljYWwsIHBzeWNob2xvZ2ljYWwsIG9yIHNwaXJpdHVhbCBkb21haW5zIHBlcnRpbmVudCB0byBwYWxsaWF0aXZlIGNhcmUsIGFuZCB3aGV0aGVyIHNpbWlsYXIgaXRlbXMgaGFkIHNob3duIHRvIGJlIHZhbGlkIGFzIHBhcnQgb2YgYW5vdGhlciBtZWFzdXJlLiBBIHN0YWZmIGNvbXBsZXRlZCB2ZXJzaW9uIHdhcyBkZXZlbG9wZWQgdG8gZmFjaWxpdGF0ZSBkYXRhIGNvbGxlY3Rpb24gb24gYWxsIHBhdGllbnRzIHRocm91Z2hvdXQgdGhlaXIgY2FyZSwgYW5kIGEgcGF0aWVudCBjb21wbGV0ZWQgdmVyc2lvbiB3YXMgZGVzaWduZWQgdG8gZW5hYmxlIHRoZSBwYXRpZW50IHRvIGNvbnRyaWJ1dGUgdG8gdGhlIGFzc2Vzc21lbnQgb2YgdGhlaXIgb3V0Y29tZXMgd2hlbiBwb3NzaWJsZS4gQSBmdWxsIHZhbGlkYXRpb24gc3R1ZHkgd2FzIGNvbmR1Y3RlZCB0byBldmFsdWF0ZSBjb25zdHJ1Y3QgdmFsaWRpdHksIGludGVybmFsIGNvbnNpc3RlbmN5LCByZXNwb25zaXZlbmVzcyB0byBjaGFuZ2Ugb3ZlciB0aW1lLCBhbmQgdGVzdC1yZXRlc3QgcmVsaWFiaWxpdHkuIEFzc2Vzc21lbnRzIHdlcmUgdGltZWQuIFNldHRpbmcgLSBFaWdodCBjZW50cmVzIGluIEVuZ2xhbmQgYW5kIFNjb3RsYW5kIHByb3ZpZGluZyBwYWxsaWF0aXZlIGNhcmUsIGluY2x1ZGluZyBpbnBhdGllbnQgY2FyZSwgb3V0cGF0aWVudCBjYXJlLCBkYXkgY2FyZSwgaG9tZSBjYXJlLCBhbmQgcHJpbWFyeSBjYXJlLiBQYXRpZW50cyAtIEEgdG90YWwgb2YgNDUwIHBhdGllbnRzIGVudGVyZWQgY2FyZSBkdXJpbmcgdGhlIHN0dWR5IHBlcmlvZC4gU3RhZmYgY29sbGVjdGVkIGRhdGEgcm91dGluZWx5IG9uIHBhdGllbnRzIGluIGNhcmUgbG9uZyBlbm91Z2ggdG8gYmUgYXNzZXNzZWQgKG49MzM3KS4gT2YgdGhlc2UsIDI2MiB3ZXJlIGVsaWdpYmxlIGZvciBwYXRpZW50IHBhcnRpY2lwYXRpb247IDE0OCAoMzMlKSB3ZW50IG9uIHRvIGNvbXBsZXRlIGEgcXVlc3Rpb25uYWlyZS4gTWFpbiBtZWFzdXJlcyAtIFRoZSBQYWxsaWF0aXZlIENhcmUgT3V0Y29tZSBTY2FsZSAoUE9TKSwgdGhlIEV1cm9wZWFuIE9yZ2FuaXNhdGlvbiBmb3IgUmVzZWFyY2ggb24gQ2FuY2VyIFRyZWF0bWVudCwgYW5kIHRoZSBTdXBwb3J0IFRlYW0gQXNzZXNzbWVudCBTY2hlZHVsZS4gUmVzdWx0cyAtIFRoZSBQT1MgY29uc2lzdHMgb2YgdHdvIGFsbW9zdCBpZGVudGljYWwgbWVhc3VyZXMsIG9uZSBvZiB3aGljaCBpcyBjb21wbGV0ZWQgYnkgc3RhZmYsIHRoZSBvdGhlciBieSBwYXRpZW50cy4gQWdyZWVtZW50IGJldHdlZW4gc3RhZmYgYW5kIHBhdGllbnQgcmF0aW5ncyB3YXMgZm91bmQgdG8gYmUgYWNjZXB0YWJsZSBmb3IgZWlnaHQgb3V0IG9mIDEwIGl0ZW1zIGF0IHRoZSBmaXJzdCBhc3Nlc3NtZW50LiBUaGUgbWVhc3VyZSBkZW1vbnN0cmF0ZWQgY29uc3RydWN0IHZhbGlkaXR5IChTcGVhcm1hbiByaG8gPSAwLjQzIHRvIDAuODApLiBUZXN0L3JlLXRlc3QgcmVsaWFiaWxpdHkgd2FzIGFjY2VwdGFibGUgZm9yIHNldmVuIGl0ZW1zLiBJbnRlcm5hbCBjb25zaXN0ZW5jeSB3YXMgZ29vZCAoQ3JvbmJhY2gncyDOsSA9IDAuNjUgKHBhdGllbnRzKSwgMC43MCAoc3RhZmYpKS4gQ2hhbmdlIG92ZXIgdGltZSB3YXMgc2hvd24sIGJ1dCBkaWQgbm90IHJlYWNoIHN0YXRpc3RpY2FsIHNpZ25pZmljYW5jZS4gVGhlIHF1ZXN0aW9ubmFpcmUgZGlkIG5vdCB0YWtlIG1vcmUgdGhhbiAxMCBtaW51dGVzIHRvIGNvbXBsZXRlIGJ5IHN0YWZmIG9yIHBhdGllbnRzLiBDb25jbHVzaW9uIC0gVGhlIFBPUyBoYXMgYWNjZXB0YWJsZSB2YWxpZGl0eSBhbmQgcmVsaWFiaWxpdHkuIEl0IGNhbiBiZSB1c2VkIHRvIGFzc2VzcyBwcm9zcGVjdGl2ZWx5IHBhbGxpYXRpdmUgY2FyZSBmb3IgcGF0aWVudHMgd2l0aCBhZHZhbmNlZCBjYW5jZXIuIiwiaXNzdWUiOiI0Iiwidm9sdW1lIjoiOCIsImNvbnRhaW5lci10aXRsZS1zaG9ydCI6IiJ9LCJpc1RlbXBvcmFyeSI6ZmFsc2V9XX0="/>
                <w:id w:val="-1956092807"/>
                <w:placeholder>
                  <w:docPart w:val="EAE9F488C87E44A99ED829705DA1AC65"/>
                </w:placeholder>
              </w:sdtPr>
              <w:sdtEndPr/>
              <w:sdtContent>
                <w:r w:rsidR="00865520" w:rsidRPr="00865520">
                  <w:rPr>
                    <w:rFonts w:eastAsia="Times New Roman"/>
                    <w:color w:val="000000"/>
                    <w:sz w:val="16"/>
                    <w:szCs w:val="16"/>
                    <w:lang w:eastAsia="nl-NL"/>
                  </w:rPr>
                  <w:t>(21)</w:t>
                </w:r>
              </w:sdtContent>
            </w:sdt>
          </w:p>
        </w:tc>
        <w:tc>
          <w:tcPr>
            <w:tcW w:w="1091" w:type="dxa"/>
            <w:shd w:val="clear" w:color="auto" w:fill="auto"/>
            <w:vAlign w:val="center"/>
          </w:tcPr>
          <w:p w14:paraId="74CA225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0993BFF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Palliative</w:t>
            </w:r>
          </w:p>
        </w:tc>
        <w:tc>
          <w:tcPr>
            <w:tcW w:w="2679" w:type="dxa"/>
            <w:shd w:val="clear" w:color="auto" w:fill="auto"/>
            <w:vAlign w:val="center"/>
          </w:tcPr>
          <w:p w14:paraId="043748B6" w14:textId="77777777" w:rsidR="00F31FF3"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C</w:t>
            </w:r>
            <w:r w:rsidRPr="00A43FC2">
              <w:rPr>
                <w:rFonts w:eastAsia="Times New Roman"/>
                <w:sz w:val="16"/>
                <w:szCs w:val="16"/>
                <w:lang w:eastAsia="nl-NL"/>
              </w:rPr>
              <w:t>ommunication with patients and</w:t>
            </w:r>
            <w:r>
              <w:rPr>
                <w:rFonts w:eastAsia="Times New Roman"/>
                <w:sz w:val="16"/>
                <w:szCs w:val="16"/>
                <w:lang w:eastAsia="nl-NL"/>
              </w:rPr>
              <w:t xml:space="preserve"> </w:t>
            </w:r>
            <w:r w:rsidRPr="00A43FC2">
              <w:rPr>
                <w:rFonts w:eastAsia="Times New Roman"/>
                <w:sz w:val="16"/>
                <w:szCs w:val="16"/>
                <w:lang w:eastAsia="nl-NL"/>
              </w:rPr>
              <w:t>families</w:t>
            </w:r>
          </w:p>
          <w:p w14:paraId="57ED1E85"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A43FC2">
              <w:rPr>
                <w:rFonts w:eastAsia="Times New Roman"/>
                <w:sz w:val="16"/>
                <w:szCs w:val="16"/>
                <w:lang w:eastAsia="nl-NL"/>
              </w:rPr>
              <w:t xml:space="preserve"> </w:t>
            </w:r>
            <w:r w:rsidRPr="000C69C9">
              <w:rPr>
                <w:rFonts w:eastAsia="Times New Roman"/>
                <w:sz w:val="16"/>
                <w:szCs w:val="16"/>
                <w:lang w:eastAsia="nl-NL"/>
              </w:rPr>
              <w:t>Emotional concerns</w:t>
            </w:r>
          </w:p>
          <w:p w14:paraId="3EB8BB31" w14:textId="77777777" w:rsidR="00F31FF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Physical functioning</w:t>
            </w:r>
          </w:p>
          <w:p w14:paraId="4FF22FB3"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P</w:t>
            </w:r>
            <w:r w:rsidRPr="00A43FC2">
              <w:rPr>
                <w:rFonts w:eastAsia="Times New Roman"/>
                <w:sz w:val="16"/>
                <w:szCs w:val="16"/>
                <w:lang w:eastAsia="nl-NL"/>
              </w:rPr>
              <w:t>ractical concerns related to stage of</w:t>
            </w:r>
            <w:r>
              <w:rPr>
                <w:rFonts w:eastAsia="Times New Roman"/>
                <w:sz w:val="16"/>
                <w:szCs w:val="16"/>
                <w:lang w:eastAsia="nl-NL"/>
              </w:rPr>
              <w:t xml:space="preserve"> </w:t>
            </w:r>
            <w:r w:rsidRPr="00A43FC2">
              <w:rPr>
                <w:rFonts w:eastAsia="Times New Roman"/>
                <w:sz w:val="16"/>
                <w:szCs w:val="16"/>
                <w:lang w:eastAsia="nl-NL"/>
              </w:rPr>
              <w:t>diseas</w:t>
            </w:r>
            <w:r>
              <w:rPr>
                <w:rFonts w:eastAsia="Times New Roman"/>
                <w:sz w:val="16"/>
                <w:szCs w:val="16"/>
                <w:lang w:eastAsia="nl-NL"/>
              </w:rPr>
              <w:t>e</w:t>
            </w:r>
          </w:p>
          <w:p w14:paraId="191CCB42" w14:textId="77777777" w:rsidR="00F31FF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functioning</w:t>
            </w:r>
            <w:r>
              <w:rPr>
                <w:rFonts w:eastAsia="Times New Roman"/>
                <w:sz w:val="16"/>
                <w:szCs w:val="16"/>
                <w:lang w:eastAsia="nl-NL"/>
              </w:rPr>
              <w:t xml:space="preserve"> </w:t>
            </w:r>
          </w:p>
          <w:p w14:paraId="00AE65AB" w14:textId="77777777" w:rsidR="00F31FF3" w:rsidRPr="00F11533"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Spiritual considerations</w:t>
            </w:r>
          </w:p>
        </w:tc>
        <w:tc>
          <w:tcPr>
            <w:tcW w:w="609" w:type="dxa"/>
            <w:gridSpan w:val="2"/>
            <w:vAlign w:val="center"/>
          </w:tcPr>
          <w:p w14:paraId="3D7EF78F" w14:textId="77777777" w:rsidR="00F31FF3" w:rsidRPr="00FE30E1" w:rsidRDefault="00F31FF3" w:rsidP="00B02C3B">
            <w:pPr>
              <w:shd w:val="clear" w:color="auto" w:fill="FFFFFF" w:themeFill="background1"/>
              <w:spacing w:after="0"/>
              <w:jc w:val="center"/>
              <w:rPr>
                <w:rFonts w:eastAsia="Times New Roman"/>
                <w:color w:val="000000"/>
                <w:sz w:val="16"/>
                <w:szCs w:val="16"/>
                <w:lang w:eastAsia="nl-NL"/>
              </w:rPr>
            </w:pPr>
            <w:r w:rsidRPr="00FE30E1">
              <w:rPr>
                <w:rFonts w:eastAsia="Times New Roman"/>
                <w:color w:val="000000"/>
                <w:sz w:val="16"/>
                <w:szCs w:val="16"/>
                <w:lang w:eastAsia="nl-NL"/>
              </w:rPr>
              <w:t>11</w:t>
            </w:r>
          </w:p>
        </w:tc>
        <w:tc>
          <w:tcPr>
            <w:tcW w:w="1499" w:type="dxa"/>
            <w:gridSpan w:val="2"/>
            <w:vAlign w:val="center"/>
          </w:tcPr>
          <w:p w14:paraId="4AEC09C2"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three days</w:t>
            </w:r>
          </w:p>
          <w:p w14:paraId="5C3F307D"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day</w:t>
            </w:r>
          </w:p>
          <w:p w14:paraId="7F342384"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week</w:t>
            </w:r>
          </w:p>
          <w:p w14:paraId="0E4385A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2C5605">
              <w:rPr>
                <w:rFonts w:eastAsia="Times New Roman"/>
                <w:color w:val="000000"/>
                <w:sz w:val="16"/>
                <w:szCs w:val="16"/>
                <w:lang w:eastAsia="nl-NL"/>
              </w:rPr>
              <w:t>he last two weeks*</w:t>
            </w:r>
          </w:p>
        </w:tc>
        <w:tc>
          <w:tcPr>
            <w:tcW w:w="1459" w:type="dxa"/>
            <w:gridSpan w:val="2"/>
            <w:vAlign w:val="center"/>
          </w:tcPr>
          <w:p w14:paraId="4F6C081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3-point</w:t>
            </w:r>
            <w:r>
              <w:rPr>
                <w:rFonts w:eastAsia="Times New Roman"/>
                <w:color w:val="000000"/>
                <w:sz w:val="16"/>
                <w:szCs w:val="16"/>
                <w:lang w:eastAsia="nl-NL"/>
              </w:rPr>
              <w:t xml:space="preserve"> </w:t>
            </w:r>
            <w:r w:rsidRPr="000925F0">
              <w:rPr>
                <w:rFonts w:eastAsia="Times New Roman"/>
                <w:color w:val="000000"/>
                <w:sz w:val="16"/>
                <w:szCs w:val="16"/>
                <w:lang w:eastAsia="nl-NL"/>
              </w:rPr>
              <w:t>Likert scale</w:t>
            </w:r>
          </w:p>
          <w:p w14:paraId="7E7FA78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4-point</w:t>
            </w:r>
            <w:r>
              <w:rPr>
                <w:rFonts w:eastAsia="Times New Roman"/>
                <w:color w:val="000000"/>
                <w:sz w:val="16"/>
                <w:szCs w:val="16"/>
                <w:lang w:eastAsia="nl-NL"/>
              </w:rPr>
              <w:t xml:space="preserve"> </w:t>
            </w:r>
            <w:r w:rsidRPr="000925F0">
              <w:rPr>
                <w:rFonts w:eastAsia="Times New Roman"/>
                <w:color w:val="000000"/>
                <w:sz w:val="16"/>
                <w:szCs w:val="16"/>
                <w:lang w:eastAsia="nl-NL"/>
              </w:rPr>
              <w:t>Likert scale</w:t>
            </w:r>
          </w:p>
          <w:p w14:paraId="024A0CC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w:t>
            </w:r>
            <w:r>
              <w:rPr>
                <w:rFonts w:eastAsia="Times New Roman"/>
                <w:color w:val="000000"/>
                <w:sz w:val="16"/>
                <w:szCs w:val="16"/>
                <w:lang w:eastAsia="nl-NL"/>
              </w:rPr>
              <w:t xml:space="preserve"> </w:t>
            </w:r>
            <w:r w:rsidRPr="000925F0">
              <w:rPr>
                <w:rFonts w:eastAsia="Times New Roman"/>
                <w:color w:val="000000"/>
                <w:sz w:val="16"/>
                <w:szCs w:val="16"/>
                <w:lang w:eastAsia="nl-NL"/>
              </w:rPr>
              <w:t>Likert scale</w:t>
            </w:r>
          </w:p>
          <w:p w14:paraId="6DDA07E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O</w:t>
            </w:r>
            <w:r w:rsidRPr="000925F0">
              <w:rPr>
                <w:rFonts w:eastAsia="Times New Roman"/>
                <w:color w:val="000000"/>
                <w:sz w:val="16"/>
                <w:szCs w:val="16"/>
                <w:lang w:eastAsia="nl-NL"/>
              </w:rPr>
              <w:t>pen</w:t>
            </w:r>
            <w:r>
              <w:rPr>
                <w:rFonts w:eastAsia="Times New Roman"/>
                <w:color w:val="000000"/>
                <w:sz w:val="16"/>
                <w:szCs w:val="16"/>
                <w:lang w:eastAsia="nl-NL"/>
              </w:rPr>
              <w:t>-</w:t>
            </w:r>
            <w:r w:rsidRPr="000925F0">
              <w:rPr>
                <w:rFonts w:eastAsia="Times New Roman"/>
                <w:color w:val="000000"/>
                <w:sz w:val="16"/>
                <w:szCs w:val="16"/>
                <w:lang w:eastAsia="nl-NL"/>
              </w:rPr>
              <w:t>ended</w:t>
            </w:r>
          </w:p>
        </w:tc>
        <w:tc>
          <w:tcPr>
            <w:tcW w:w="994" w:type="dxa"/>
            <w:gridSpan w:val="2"/>
            <w:vAlign w:val="center"/>
          </w:tcPr>
          <w:p w14:paraId="606F588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2AA3475F" w14:textId="77777777" w:rsidR="00F31FF3" w:rsidRPr="00BE4023"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right w:val="single" w:sz="4" w:space="0" w:color="auto"/>
            </w:tcBorders>
            <w:vAlign w:val="center"/>
          </w:tcPr>
          <w:p w14:paraId="54F5E0AD"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77B92C87"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(0-42)</w:t>
            </w:r>
          </w:p>
        </w:tc>
      </w:tr>
      <w:tr w:rsidR="00F31FF3" w14:paraId="4864552C"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6E882088" w14:textId="77777777" w:rsidR="00F31FF3" w:rsidRPr="000925F0" w:rsidRDefault="00F31FF3" w:rsidP="00B02C3B">
            <w:pPr>
              <w:shd w:val="clear" w:color="auto" w:fill="FFFFFF" w:themeFill="background1"/>
              <w:spacing w:after="0"/>
              <w:jc w:val="left"/>
              <w:rPr>
                <w:rFonts w:eastAsia="Times New Roman"/>
                <w:b/>
                <w:bCs/>
                <w:color w:val="000000"/>
                <w:sz w:val="16"/>
                <w:szCs w:val="16"/>
                <w:lang w:eastAsia="nl-NL"/>
              </w:rPr>
            </w:pPr>
            <w:r w:rsidRPr="000925F0">
              <w:rPr>
                <w:rFonts w:eastAsia="Times New Roman"/>
                <w:b/>
                <w:bCs/>
                <w:color w:val="000000"/>
                <w:sz w:val="16"/>
                <w:szCs w:val="16"/>
                <w:lang w:eastAsia="nl-NL"/>
              </w:rPr>
              <w:t>Assessing Quality of Life in Adult Cancer Survivors</w:t>
            </w:r>
          </w:p>
          <w:p w14:paraId="7754ECDA"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bCs/>
                <w:color w:val="000000"/>
                <w:sz w:val="16"/>
                <w:szCs w:val="16"/>
                <w:lang w:eastAsia="nl-NL"/>
              </w:rPr>
              <w:t>(QLACS)</w:t>
            </w:r>
          </w:p>
        </w:tc>
        <w:tc>
          <w:tcPr>
            <w:tcW w:w="1946" w:type="dxa"/>
            <w:tcBorders>
              <w:left w:val="single" w:sz="12" w:space="0" w:color="auto"/>
            </w:tcBorders>
            <w:shd w:val="clear" w:color="auto" w:fill="auto"/>
            <w:vAlign w:val="center"/>
          </w:tcPr>
          <w:p w14:paraId="100F5352" w14:textId="3227223E"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Avis et al., 2005 </w:t>
            </w:r>
            <w:sdt>
              <w:sdtPr>
                <w:rPr>
                  <w:rFonts w:eastAsia="Times New Roman"/>
                  <w:color w:val="000000"/>
                  <w:sz w:val="16"/>
                  <w:szCs w:val="16"/>
                  <w:lang w:eastAsia="nl-NL"/>
                </w:rPr>
                <w:tag w:val="MENDELEY_CITATION_v3_eyJjaXRhdGlvbklEIjoiTUVOREVMRVlfQ0lUQVRJT05fNWE3YjZiMzUtN2ZiYS00MzhiLWI2ZmMtZGVhMmU1ODkwZWQwIiwicHJvcGVydGllcyI6eyJub3RlSW5kZXgiOjB9LCJpc0VkaXRlZCI6ZmFsc2UsIm1hbnVhbE92ZXJyaWRlIjp7ImlzTWFudWFsbHlPdmVycmlkZGVuIjpmYWxzZSwiY2l0ZXByb2NUZXh0IjoiKDIyKSIsIm1hbnVhbE92ZXJyaWRlVGV4dCI6IiJ9LCJjaXRhdGlvbkl0ZW1zIjpbeyJpZCI6IjUwMmMzMDhkLTRhY2YtMzFhNC04NzFjLTgzZWMwMzVkNzA3MSIsIml0ZW1EYXRhIjp7InR5cGUiOiJhcnRpY2xlLWpvdXJuYWwiLCJpZCI6IjUwMmMzMDhkLTRhY2YtMzFhNC04NzFjLTgzZWMwMzVkNzA3MSIsInRpdGxlIjoiQXNzZXNzaW5nIFF1YWxpdHkgb2YgTGlmZSBpbiBBZHVsdCBDYW5jZXIgU3Vydml2b3JzIChRTEFDUykiLCJncm91cElkIjoiMTg5YTMyZjAtOGYzYS0zZDUzLWE4NGItODY5MTEzNWY3NWZmIiwiYXV0aG9yIjpbeyJmYW1pbHkiOiJBdmlzIiwiZ2l2ZW4iOiJOYW5jeSBFIiwicGFyc2UtbmFtZXMiOmZhbHNlLCJkcm9wcGluZy1wYXJ0aWNsZSI6IiIsIm5vbi1kcm9wcGluZy1wYXJ0aWNsZSI6IiJ9LHsiZmFtaWx5IjoiU21pdGgiLCJnaXZlbiI6IktldmluIFcuIiwicGFyc2UtbmFtZXMiOmZhbHNlLCJkcm9wcGluZy1wYXJ0aWNsZSI6IiIsIm5vbi1kcm9wcGluZy1wYXJ0aWNsZSI6IiJ9LHsiZmFtaWx5IjoiTWNHcmF3IiwiZ2l2ZW4iOiJTYXJhaCIsInBhcnNlLW5hbWVzIjpmYWxzZSwiZHJvcHBpbmctcGFydGljbGUiOiIiLCJub24tZHJvcHBpbmctcGFydGljbGUiOiIifSx7ImZhbWlseSI6IlNtaXRoIiwiZ2l2ZW4iOiJSb3NlbHluIEciLCJwYXJzZS1uYW1lcyI6ZmFsc2UsImRyb3BwaW5nLXBhcnRpY2xlIjoiIiwibm9uLWRyb3BwaW5nLXBhcnRpY2xlIjoiIn0seyJmYW1pbHkiOiJQZXRyb25pcyIsImdpdmVuIjoiVmlkYSBNIiwicGFyc2UtbmFtZXMiOmZhbHNlLCJkcm9wcGluZy1wYXJ0aWNsZSI6IiIsIm5vbi1kcm9wcGluZy1wYXJ0aWNsZSI6IiJ9LHsiZmFtaWx5IjoiQ2FydmVyIiwiZ2l2ZW4iOiJDaGFybGVzIFMiLCJwYXJzZS1uYW1lcyI6ZmFsc2UsImRyb3BwaW5nLXBhcnRpY2xlIjoiIiwibm9uLWRyb3BwaW5nLXBhcnRpY2xlIjoiIn1dLCJjb250YWluZXItdGl0bGUiOiJRdWFsaXR5IG9mIExpZmUgUmVzZWFyY2giLCJET0kiOiIxMC4xMDA3L3MxMTEzNi0wMDQtMjE0Ny0yIiwiSVNTTiI6IjA5NjI5MzQzIiwiUE1JRCI6IjE2MDQxODk3IiwiaXNzdWVkIjp7ImRhdGUtcGFydHMiOltbMjAwNV1dfSwicGFnZSI6IjEwMDctMTAyMyIsImFic3RyYWN0IjoiVGhpcyBhcnRpY2xlIGRlc2NyaWJlcyBkZXZlbG9wbWVudCBvZiBhIHF1YWxpdHkgb2YgbGlmZSBtZWFzdXJlIGRlc2lnbmVkIHRvIGFzc2VzcyBpc3N1ZXMgcmVsZXZhbnQgdG8gbG9uZy10ZXJtIGNhbmNlciBzdXJ2aXZvcnMuIEluLWRlcHRoIHNlbWktc3RydWN0dXJlZCBpbnRlcnZpZXdzIHdlcmUgY29uZHVjdGVkIHdpdGggNTggbG9uZy10ZXJtIGNhbmNlciBzdXJ2aXZvcnMgdG8gaWRlbnRpZnkgZG9tYWlucyBtb3N0IHJlbGV2YW50IHRvIGxvbmctdGVybSBzdXJ2aXZvcnMgKOKJpTUgeWVhcnMgcG9zdC1kaWFnbm9zaXMpLiBTZWxmLXJlcG9ydCBpdGVtcyB3ZXJlIGRldmVsb3BlZCBmcm9tIHRoZXNlIGludGVydmlld3MgYW5kIGFkbWluaXN0ZXJlZCB0byBhIHNlY29uZCBzYW1wbGUgb2YgMjQyIGxvbmctdGVybSBzdXJ2aXZvcnMuIERvbWFpbnMgYW5kIGl0ZW1zIHdlcmUgc2VsZWN0ZWQgZnJvbSB0aGUgaXRlbSBwb29sIGJ5IGEgY29tYmluYXRpb24gb2YgZmFjdG9yIGFuYWx5c2lzIGFuZCBjcml0ZXJpb24tYmFzZWQgaXRlbSBzZWxlY3Rpb24uIEZpdmUgY2FuY2VyLXNwZWNpZmljIGRvbWFpbnMgd2VyZSBpZGVudGlmaWVkIChhcHBlYXJhbmNlIGNvbmNlcm5zLCBmaW5hbmNpYWwgcHJvYmxlbXMsIGRpc3RyZXNzIG92ZXIgcmVjdXJyZW5jZSwgZmFtaWx5LXJlbGF0ZWQgZGlzdHJlc3MsIGFuZCBiZW5lZml0cyBvZiBjYW5jZXIpIGFsb25nIHdpdGggc2V2ZW4gZ2VuZXJpYyBRT0wgZG9tYWlucyAobmVnYXRpdmUgZmVlbGluZ3MsIHBvc2l0aXZlIGZlZWxpbmdzLCBjb2duaXRpdmUgcHJvYmxlbXMsIHNleHVhbCBwcm9ibGVtcywgcGh5c2ljYWwgcGFpbiwgZmF0aWd1ZSwgYW5kIHNvY2lhbCBhdm9pZGFuY2UpLiBDcm9uYmFjaCdzIM6xIHdhcyAwLjcyIG9yIGdyZWF0ZXIgZm9yIGVhY2ggZG9tYWluLiBDb3JyZWxhdGlvbnMgYmV0d2VlbiBkb21haW4gc2NvcmVzIGFuZCBjcml0ZXJpb24gbWVhc3VyZXMgd2VyZSAwLjcyIG9yIGhpZ2hlciBpbiBhbGwgYnV0IG9uZSBnZW5lcmljIGRvbWFpbiAoc29jaWFsIGF2b2lkYW5jZSksIGJ1dCBzb21ld2hhdCBsb3dlciBvbiBjYW5jZXItc3BlY2lmaWMgZG9tYWlucy4gVGhlIG5ldyBtdWx0aWRpbWVuc2lvbmFsIG1lYXN1cmUgaGFzIGdvb2QgaW50ZXJuYWwgY29uc2lzdGVuY3kgYW5kIHZhbGlkaXR5IGFuZCBpcyBhcHByb3ByaWF0ZSBmb3IgY29tcGFyaXNvbnMgYmV0d2VlbiBjYW5jZXIgYW5kIG5vbi1jYW5jZXIgcG9wdWxhdGlvbnMsIGFzIHdlbGwgYXMgbG9uZy10ZXJtIGZvbGxvdy11cCBvZiBjYW5jZXIgcGF0aWVudHMuIMKpIFNwcmluZ2VyIDIwMDUuIiwiaXNzdWUiOiI0Iiwidm9sdW1lIjoiMTQiLCJjb250YWluZXItdGl0bGUtc2hvcnQiOiIifSwiaXNUZW1wb3JhcnkiOmZhbHNlfV19"/>
                <w:id w:val="2006398704"/>
                <w:placeholder>
                  <w:docPart w:val="E043A4AC0EDD4819A42F284684D45928"/>
                </w:placeholder>
              </w:sdtPr>
              <w:sdtEndPr/>
              <w:sdtContent>
                <w:r w:rsidR="00865520" w:rsidRPr="00865520">
                  <w:rPr>
                    <w:rFonts w:eastAsia="Times New Roman"/>
                    <w:color w:val="000000"/>
                    <w:sz w:val="16"/>
                    <w:szCs w:val="16"/>
                    <w:lang w:eastAsia="nl-NL"/>
                  </w:rPr>
                  <w:t>(22)</w:t>
                </w:r>
              </w:sdtContent>
            </w:sdt>
          </w:p>
        </w:tc>
        <w:tc>
          <w:tcPr>
            <w:tcW w:w="1091" w:type="dxa"/>
            <w:shd w:val="clear" w:color="auto" w:fill="auto"/>
            <w:vAlign w:val="center"/>
          </w:tcPr>
          <w:p w14:paraId="36FC287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shd w:val="clear" w:color="auto" w:fill="auto"/>
            <w:vAlign w:val="center"/>
          </w:tcPr>
          <w:p w14:paraId="02A90F2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Survivors</w:t>
            </w:r>
          </w:p>
        </w:tc>
        <w:tc>
          <w:tcPr>
            <w:tcW w:w="2679" w:type="dxa"/>
            <w:shd w:val="clear" w:color="auto" w:fill="auto"/>
            <w:vAlign w:val="center"/>
          </w:tcPr>
          <w:p w14:paraId="2AB66425"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Appearance concerns</w:t>
            </w:r>
          </w:p>
          <w:p w14:paraId="322C9C49"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Cancer benefits</w:t>
            </w:r>
          </w:p>
          <w:p w14:paraId="747479E1"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Cognitive problems</w:t>
            </w:r>
          </w:p>
          <w:p w14:paraId="33749304"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Family distress</w:t>
            </w:r>
          </w:p>
          <w:p w14:paraId="1A38D80C"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Fatigue</w:t>
            </w:r>
          </w:p>
          <w:p w14:paraId="11C504CD"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Financial problems</w:t>
            </w:r>
          </w:p>
          <w:p w14:paraId="4E55E80A"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Negative feelings</w:t>
            </w:r>
          </w:p>
          <w:p w14:paraId="50B3B0FB"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lastRenderedPageBreak/>
              <w:t>Pain</w:t>
            </w:r>
          </w:p>
          <w:p w14:paraId="189975DC"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Positive feelings</w:t>
            </w:r>
          </w:p>
          <w:p w14:paraId="524B493F"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Recurrence distress</w:t>
            </w:r>
          </w:p>
          <w:p w14:paraId="2D45C4F0" w14:textId="77777777" w:rsidR="00F31FF3" w:rsidRPr="00DA2FB0" w:rsidRDefault="00F31FF3" w:rsidP="00B02C3B">
            <w:pPr>
              <w:shd w:val="clear" w:color="auto" w:fill="FFFFFF" w:themeFill="background1"/>
              <w:spacing w:after="0"/>
              <w:jc w:val="center"/>
              <w:rPr>
                <w:rFonts w:eastAsia="Times New Roman"/>
                <w:sz w:val="16"/>
                <w:szCs w:val="16"/>
                <w:lang w:eastAsia="nl-NL"/>
              </w:rPr>
            </w:pPr>
            <w:r w:rsidRPr="00DA2FB0">
              <w:rPr>
                <w:rFonts w:eastAsia="Times New Roman"/>
                <w:sz w:val="16"/>
                <w:szCs w:val="16"/>
                <w:lang w:eastAsia="nl-NL"/>
              </w:rPr>
              <w:t>Sexual problems</w:t>
            </w:r>
          </w:p>
          <w:p w14:paraId="68A0F6D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DA2FB0">
              <w:rPr>
                <w:rFonts w:eastAsia="Times New Roman"/>
                <w:sz w:val="16"/>
                <w:szCs w:val="16"/>
                <w:lang w:eastAsia="nl-NL"/>
              </w:rPr>
              <w:t>Social avoidance</w:t>
            </w:r>
          </w:p>
        </w:tc>
        <w:tc>
          <w:tcPr>
            <w:tcW w:w="609" w:type="dxa"/>
            <w:gridSpan w:val="2"/>
            <w:shd w:val="clear" w:color="auto" w:fill="auto"/>
            <w:vAlign w:val="center"/>
          </w:tcPr>
          <w:p w14:paraId="022B67A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C69C9">
              <w:rPr>
                <w:rFonts w:eastAsia="Times New Roman"/>
                <w:sz w:val="16"/>
                <w:szCs w:val="16"/>
                <w:lang w:eastAsia="nl-NL"/>
              </w:rPr>
              <w:lastRenderedPageBreak/>
              <w:t>47</w:t>
            </w:r>
          </w:p>
        </w:tc>
        <w:tc>
          <w:tcPr>
            <w:tcW w:w="1499" w:type="dxa"/>
            <w:gridSpan w:val="2"/>
            <w:shd w:val="clear" w:color="auto" w:fill="auto"/>
            <w:vAlign w:val="center"/>
          </w:tcPr>
          <w:p w14:paraId="56347D09" w14:textId="77777777" w:rsidR="00F31FF3" w:rsidRPr="00A45A13" w:rsidRDefault="00F31FF3" w:rsidP="00B02C3B">
            <w:pPr>
              <w:shd w:val="clear" w:color="auto" w:fill="FFFFFF" w:themeFill="background1"/>
              <w:spacing w:after="0"/>
              <w:jc w:val="center"/>
              <w:rPr>
                <w:rFonts w:eastAsia="Times New Roman"/>
                <w:color w:val="000000"/>
                <w:sz w:val="16"/>
                <w:szCs w:val="16"/>
                <w:highlight w:val="yellow"/>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month</w:t>
            </w:r>
          </w:p>
        </w:tc>
        <w:tc>
          <w:tcPr>
            <w:tcW w:w="1459" w:type="dxa"/>
            <w:gridSpan w:val="2"/>
            <w:shd w:val="clear" w:color="auto" w:fill="auto"/>
            <w:vAlign w:val="center"/>
          </w:tcPr>
          <w:p w14:paraId="36AD966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7-point Likert scale</w:t>
            </w:r>
          </w:p>
        </w:tc>
        <w:tc>
          <w:tcPr>
            <w:tcW w:w="994" w:type="dxa"/>
            <w:gridSpan w:val="2"/>
            <w:shd w:val="clear" w:color="auto" w:fill="auto"/>
            <w:vAlign w:val="center"/>
          </w:tcPr>
          <w:p w14:paraId="3C7050A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tc>
        <w:tc>
          <w:tcPr>
            <w:tcW w:w="1728" w:type="dxa"/>
            <w:gridSpan w:val="2"/>
            <w:tcBorders>
              <w:right w:val="single" w:sz="4" w:space="0" w:color="auto"/>
            </w:tcBorders>
            <w:shd w:val="clear" w:color="auto" w:fill="auto"/>
            <w:vAlign w:val="center"/>
          </w:tcPr>
          <w:p w14:paraId="25A18117"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3BD3D377" w14:textId="07B4B950" w:rsidR="00DF7B5D" w:rsidRPr="00D37B08" w:rsidRDefault="00DF7B5D"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(4-28)</w:t>
            </w:r>
          </w:p>
        </w:tc>
      </w:tr>
      <w:tr w:rsidR="00F31FF3" w14:paraId="6C63ECBF"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4C2443C3" w14:textId="77777777" w:rsidR="00F31FF3" w:rsidRPr="008C2E30" w:rsidRDefault="00F31FF3" w:rsidP="00B02C3B">
            <w:pPr>
              <w:shd w:val="clear" w:color="auto" w:fill="FFFFFF" w:themeFill="background1"/>
              <w:spacing w:after="0"/>
              <w:jc w:val="left"/>
              <w:rPr>
                <w:rFonts w:eastAsia="Times New Roman"/>
                <w:b/>
                <w:color w:val="000000"/>
                <w:sz w:val="16"/>
                <w:szCs w:val="16"/>
                <w:lang w:eastAsia="nl-NL"/>
              </w:rPr>
            </w:pPr>
            <w:r w:rsidRPr="008C2E30">
              <w:rPr>
                <w:rFonts w:eastAsia="Times New Roman"/>
                <w:b/>
                <w:color w:val="000000"/>
                <w:sz w:val="16"/>
                <w:szCs w:val="16"/>
                <w:lang w:eastAsia="nl-NL"/>
              </w:rPr>
              <w:t>Ferrans and Power's Quality of Life Index</w:t>
            </w:r>
          </w:p>
          <w:p w14:paraId="26487452"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8C2E30">
              <w:rPr>
                <w:rFonts w:eastAsia="Times New Roman"/>
                <w:b/>
                <w:color w:val="000000"/>
                <w:sz w:val="16"/>
                <w:szCs w:val="16"/>
                <w:lang w:eastAsia="nl-NL"/>
              </w:rPr>
              <w:t>(QLI)</w:t>
            </w:r>
          </w:p>
        </w:tc>
        <w:tc>
          <w:tcPr>
            <w:tcW w:w="1946" w:type="dxa"/>
            <w:tcBorders>
              <w:left w:val="single" w:sz="12" w:space="0" w:color="auto"/>
            </w:tcBorders>
            <w:shd w:val="clear" w:color="auto" w:fill="auto"/>
            <w:vAlign w:val="center"/>
          </w:tcPr>
          <w:p w14:paraId="44A33785" w14:textId="5626B456"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Ferrans et al., 1990 </w:t>
            </w:r>
            <w:sdt>
              <w:sdtPr>
                <w:rPr>
                  <w:rFonts w:eastAsia="Times New Roman"/>
                  <w:color w:val="000000"/>
                  <w:sz w:val="16"/>
                  <w:szCs w:val="16"/>
                  <w:lang w:eastAsia="nl-NL"/>
                </w:rPr>
                <w:tag w:val="MENDELEY_CITATION_v3_eyJjaXRhdGlvbklEIjoiTUVOREVMRVlfQ0lUQVRJT05fYzgwZjc4NGYtM2Q1Zi00OTVkLWJiNWEtYzQ4ODZlMjM2MzkxIiwicHJvcGVydGllcyI6eyJub3RlSW5kZXgiOjB9LCJpc0VkaXRlZCI6ZmFsc2UsIm1hbnVhbE92ZXJyaWRlIjp7ImlzTWFudWFsbHlPdmVycmlkZGVuIjpmYWxzZSwiY2l0ZXByb2NUZXh0IjoiKDIzKSIsIm1hbnVhbE92ZXJyaWRlVGV4dCI6IiJ9LCJjaXRhdGlvbkl0ZW1zIjpbeyJpZCI6IjAzNjgzZjFlLTc1YmEtMzAyZi04MjIwLWJlMzE3YTRhODgxYSIsIml0ZW1EYXRhIjp7InR5cGUiOiJhcnRpY2xlLWpvdXJuYWwiLCJpZCI6IjAzNjgzZjFlLTc1YmEtMzAyZi04MjIwLWJlMzE3YTRhODgxYSIsInRpdGxlIjoiRGV2ZWxvcG1lbnQgb2YgYSBxdWFsaXR5IG9mIGxpZmUgaW5kZXggZm9yIHBhdGllbnRzIHdpdGggY2FuY2VyLiIsImdyb3VwSWQiOiIxODlhMzJmMC04ZjNhLTNkNTMtYTg0Yi04NjkxMTM1Zjc1ZmYiLCJhdXRob3IiOlt7ImZhbWlseSI6IkZlcnJhbnMiLCJnaXZlbiI6IkMgRSIsInBhcnNlLW5hbWVzIjpmYWxzZSwiZHJvcHBpbmctcGFydGljbGUiOiIiLCJub24tZHJvcHBpbmctcGFydGljbGUiOiIifV0sImNvbnRhaW5lci10aXRsZSI6Ik9uY29sb2d5IG51cnNpbmcgZm9ydW0iLCJJU1NOIjoiMDE5MDUzNVgiLCJQTUlEIjoiMjM0Mjk3OSIsImlzc3VlZCI6eyJkYXRlLXBhcnRzIjpbWzE5OTBdXX0sInBhZ2UiOiIxNS0xOTsgZGlzY3Vzc2lvbiAyMCIsImFic3RyYWN0IjoiVGhpcyBzdHVkeSBkZXZlbG9wZWQgYW4gaW5zdHJ1bWVudCB0byBtZWFzdXJlIHRoZSBxdWFsaXR5IG9mIGxpZmUgKFFPTCkgb2YgcGF0aWVudHMgd2l0aCBjYW5jZXIgdGhhdCB3b3VsZCBhY2NvdW50IGZvciBpbmRpdmlkdWFsIHZhbHVlcywgYXMgd2VsbCBhcyBzYXRpc2ZhY3Rpb24uIFRoZSBzYW1wbGUgY29uc2lzdGVkIG9mIHBhdGllbnRzIHdpdGggYnJlYXN0IGNhbmNlciAobiA9IDExMSkgbGlzdGVkIGluIHRoZSB0dW1vciByZWdpc3RyeSBvZiBhIG1ham9yIGhvc3BpdGFsLiBGZXJyYW5zIGFuZCBQb3dlcidzIFF1YWxpdHkgb2YgTGlmZSBJbmRleCAoUUxJKSB3YXMgbW9kaWZpZWQgYmFzZWQgb24gYW4gZXh0ZW5zaXZlIHJldmlldyBvZiB0aGUgb25jb2xvZ3kgbGl0ZXJhdHVyZSwgd2hpY2ggc3VwcG9ydGVkIGNvbnRlbnQgdmFsaWRpdHkuIFRoZSBmaW5kaW5ncyBzdXBwb3J0ZWQgdGhlIGludGVybmFsIGNvbnNpc3RlbmN5IHJlbGlhYmlsaXR5IG9mIHRoZSBlbnRpcmUgUUxJIChhbHBoYSA9IDAuOTUpIGFuZCBvZiB0aGUgZm91ciBzdWJzY2FsZXM6IGhlYWx0aCBhbmQgZnVuY3Rpb25pbmcsIHNvY2lvZWNvbm9taWMsIHBzeWNob2xvZ2ljYWwvc3Bpcml0dWFsLCBhbmQgZmFtaWx5IChhbHBoYXMgPSAwLjkwLCAwLjg0LCAwLjkzLCBhbmQgMC42NiwgcmVzcGVjdGl2ZWx5KS4gU3VwcG9ydCBmb3IgY29uY3VycmVudCB2YWxpZGl0eSB3YXMgcHJvdmlkZWQgYnkgYSBzdHJvbmcgY29ycmVsYXRpb24gKHIgPSAwLjgwKSBiZXR3ZWVuIHRoZSBRTEkgYW5kIGEgbWVhc3VyZSBvZiBzYXRpc2ZhY3Rpb24gd2l0aCBsaWZlLiBTdXBwb3J0IGZvciBjb25zdHJ1Y3QgdmFsaWRpdHkgd2FzIHByb3ZpZGVkIGJ5IHNpZ25pZmljYW50bHkgaGlnaGVyIG1lYW4gUU9MIHNjb3JlcyBmb3Igc3ViamVjdHMgd2hvIGhhZCBsZXNzIHBhaW4sIGxlc3MgZGVwcmVzc2lvbiwgYW5kIHdlcmUgY29waW5nIGJldHRlciB3aXRoIHN0cmVzcywgdXNpbmcgdGhlIGtub3duIGdyb3VwIHRlY2huaXF1ZS4gVGhlIHBvc2l0aXZlIHJlc3VsdHMgb2J0YWluZWQgZnJvbSB0aGlzIGFzc2Vzc21lbnQgYW5kIHRoZSBmYWN0IHRoYXQgbWFueSBwYXRpZW50cyBjYW4gY29tcGxldGUgdGhlIFFMSSBpbmRlcGVuZGVudGx5IGFyZSBpbXBvcnRhbnQgdmFyaWFibGVzIHRvIGNvbnNpZGVyIHdoZW4gaGVhbHRoIHByb2Zlc3Npb25hbHMgYXJlIHNlbGVjdGluZyBpbnN0cnVtZW50cyBmb3IgcmVzZWFyY2ggYW5kIHByYWN0aWNlLiIsImlzc3VlIjoiMyBTdXBwbCIsInZvbHVtZSI6IjE3IiwiY29udGFpbmVyLXRpdGxlLXNob3J0IjoiT25jb2wgTnVycyBGb3J1bSJ9LCJpc1RlbXBvcmFyeSI6ZmFsc2V9XX0="/>
                <w:id w:val="1962377690"/>
                <w:placeholder>
                  <w:docPart w:val="5372BB23A8A54E12935FD8A403471128"/>
                </w:placeholder>
              </w:sdtPr>
              <w:sdtEndPr/>
              <w:sdtContent>
                <w:r w:rsidR="00865520" w:rsidRPr="00865520">
                  <w:rPr>
                    <w:rFonts w:eastAsia="Times New Roman"/>
                    <w:color w:val="000000"/>
                    <w:sz w:val="16"/>
                    <w:szCs w:val="16"/>
                    <w:lang w:eastAsia="nl-NL"/>
                  </w:rPr>
                  <w:t>(23)</w:t>
                </w:r>
              </w:sdtContent>
            </w:sdt>
          </w:p>
        </w:tc>
        <w:tc>
          <w:tcPr>
            <w:tcW w:w="1091" w:type="dxa"/>
            <w:shd w:val="clear" w:color="auto" w:fill="auto"/>
            <w:vAlign w:val="center"/>
          </w:tcPr>
          <w:p w14:paraId="4495B8F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3EE5B8C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 xml:space="preserve">Patients </w:t>
            </w:r>
          </w:p>
        </w:tc>
        <w:tc>
          <w:tcPr>
            <w:tcW w:w="2679" w:type="dxa"/>
            <w:shd w:val="clear" w:color="auto" w:fill="auto"/>
            <w:vAlign w:val="center"/>
          </w:tcPr>
          <w:p w14:paraId="0DEF0E27"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Family subscale</w:t>
            </w:r>
          </w:p>
          <w:p w14:paraId="26FEAFCF"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Health and functioning subscale</w:t>
            </w:r>
          </w:p>
          <w:p w14:paraId="13AB502C"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subscale</w:t>
            </w:r>
          </w:p>
          <w:p w14:paraId="2E2F75C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C69C9">
              <w:rPr>
                <w:rFonts w:eastAsia="Times New Roman"/>
                <w:sz w:val="16"/>
                <w:szCs w:val="16"/>
                <w:lang w:eastAsia="nl-NL"/>
              </w:rPr>
              <w:t>Social and economic subscale</w:t>
            </w:r>
          </w:p>
        </w:tc>
        <w:tc>
          <w:tcPr>
            <w:tcW w:w="609" w:type="dxa"/>
            <w:gridSpan w:val="2"/>
            <w:vAlign w:val="center"/>
          </w:tcPr>
          <w:p w14:paraId="6DC58225"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sidRPr="000C69C9">
              <w:rPr>
                <w:rFonts w:eastAsia="Times New Roman"/>
                <w:sz w:val="16"/>
                <w:szCs w:val="16"/>
                <w:lang w:eastAsia="nl-NL"/>
              </w:rPr>
              <w:t>66</w:t>
            </w:r>
          </w:p>
        </w:tc>
        <w:tc>
          <w:tcPr>
            <w:tcW w:w="1499" w:type="dxa"/>
            <w:gridSpan w:val="2"/>
            <w:vAlign w:val="center"/>
          </w:tcPr>
          <w:p w14:paraId="4D1EAA25" w14:textId="77777777" w:rsidR="00F31FF3" w:rsidRPr="002C5605"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ot specified</w:t>
            </w:r>
          </w:p>
        </w:tc>
        <w:tc>
          <w:tcPr>
            <w:tcW w:w="1459" w:type="dxa"/>
            <w:gridSpan w:val="2"/>
            <w:vAlign w:val="center"/>
          </w:tcPr>
          <w:p w14:paraId="2C722C1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6-point Likert scale</w:t>
            </w:r>
          </w:p>
        </w:tc>
        <w:tc>
          <w:tcPr>
            <w:tcW w:w="994" w:type="dxa"/>
            <w:gridSpan w:val="2"/>
            <w:shd w:val="clear" w:color="auto" w:fill="auto"/>
            <w:vAlign w:val="center"/>
          </w:tcPr>
          <w:p w14:paraId="3311BE8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right w:val="single" w:sz="4" w:space="0" w:color="auto"/>
            </w:tcBorders>
            <w:vAlign w:val="center"/>
          </w:tcPr>
          <w:p w14:paraId="4AC80568"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76844CFB"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4C8A3018"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(0-30)</w:t>
            </w:r>
          </w:p>
        </w:tc>
      </w:tr>
      <w:tr w:rsidR="00F31FF3" w14:paraId="35C8375E"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507E4808" w14:textId="77777777" w:rsidR="00F31FF3" w:rsidRPr="008C2E30" w:rsidRDefault="00F31FF3" w:rsidP="00B02C3B">
            <w:pPr>
              <w:shd w:val="clear" w:color="auto" w:fill="FFFFFF" w:themeFill="background1"/>
              <w:spacing w:after="0"/>
              <w:jc w:val="left"/>
              <w:rPr>
                <w:rFonts w:eastAsia="Times New Roman"/>
                <w:b/>
                <w:color w:val="000000"/>
                <w:sz w:val="16"/>
                <w:szCs w:val="16"/>
                <w:lang w:eastAsia="nl-NL"/>
              </w:rPr>
            </w:pPr>
            <w:r w:rsidRPr="008C2E30">
              <w:rPr>
                <w:rFonts w:eastAsia="Times New Roman"/>
                <w:b/>
                <w:color w:val="000000"/>
                <w:sz w:val="16"/>
                <w:szCs w:val="16"/>
                <w:lang w:eastAsia="nl-NL"/>
              </w:rPr>
              <w:t>Quality of Life-Cancer Survivors</w:t>
            </w:r>
          </w:p>
          <w:p w14:paraId="179E436F"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8C2E30">
              <w:rPr>
                <w:rFonts w:eastAsia="Times New Roman"/>
                <w:b/>
                <w:color w:val="000000"/>
                <w:sz w:val="16"/>
                <w:szCs w:val="16"/>
                <w:lang w:eastAsia="nl-NL"/>
              </w:rPr>
              <w:t>(QOL-CS)</w:t>
            </w:r>
          </w:p>
        </w:tc>
        <w:tc>
          <w:tcPr>
            <w:tcW w:w="1946" w:type="dxa"/>
            <w:tcBorders>
              <w:left w:val="single" w:sz="12" w:space="0" w:color="auto"/>
            </w:tcBorders>
            <w:shd w:val="clear" w:color="auto" w:fill="auto"/>
            <w:vAlign w:val="center"/>
          </w:tcPr>
          <w:p w14:paraId="2D8DBBB6" w14:textId="717CE2B4"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Ferrell et al., 1995 </w:t>
            </w:r>
            <w:sdt>
              <w:sdtPr>
                <w:rPr>
                  <w:rFonts w:eastAsia="Times New Roman"/>
                  <w:color w:val="000000"/>
                  <w:sz w:val="16"/>
                  <w:szCs w:val="16"/>
                  <w:lang w:eastAsia="nl-NL"/>
                </w:rPr>
                <w:tag w:val="MENDELEY_CITATION_v3_eyJjaXRhdGlvbklEIjoiTUVOREVMRVlfQ0lUQVRJT05fYTY5NDRkMjctMTQxZS00NWYwLTllYjItMzg5YzdjYjZjOWNhIiwicHJvcGVydGllcyI6eyJub3RlSW5kZXgiOjB9LCJpc0VkaXRlZCI6ZmFsc2UsIm1hbnVhbE92ZXJyaWRlIjp7ImlzTWFudWFsbHlPdmVycmlkZGVuIjpmYWxzZSwiY2l0ZXByb2NUZXh0IjoiKDI0KSIsIm1hbnVhbE92ZXJyaWRlVGV4dCI6IiJ9LCJjaXRhdGlvbkl0ZW1zIjpbeyJpZCI6IjQ4NjNkYzczLWZiMGEtM2QyNi05NzdlLTYzY2EyM2U3M2M1MSIsIml0ZW1EYXRhIjp7InR5cGUiOiJhcnRpY2xlLWpvdXJuYWwiLCJpZCI6IjQ4NjNkYzczLWZiMGEtM2QyNi05NzdlLTYzY2EyM2U3M2M1MSIsInRpdGxlIjoiTWVhc3VyZW1lbnQgb2YgdGhlIHF1YWxpdHkgb2YgbGlmZSBpbiBjYW5jZXIgc3Vydml2b3JzIiwiZ3JvdXBJZCI6IjE4OWEzMmYwLThmM2EtM2Q1My1hODRiLTg2OTExMzVmNzVmZiIsImF1dGhvciI6W3siZmFtaWx5IjoiRmVycmVsbCIsImdpdmVuIjoiQiBSIiwicGFyc2UtbmFtZXMiOmZhbHNlLCJkcm9wcGluZy1wYXJ0aWNsZSI6IiIsIm5vbi1kcm9wcGluZy1wYXJ0aWNsZSI6IiJ9LHsiZmFtaWx5IjoiSGFzc2V5IERvdyIsImdpdmVuIjoiSy4iLCJwYXJzZS1uYW1lcyI6ZmFsc2UsImRyb3BwaW5nLXBhcnRpY2xlIjoiIiwibm9uLWRyb3BwaW5nLXBhcnRpY2xlIjoiIn0seyJmYW1pbHkiOiJHcmFudCIsImdpdmVuIjoiTSIsInBhcnNlLW5hbWVzIjpmYWxzZSwiZHJvcHBpbmctcGFydGljbGUiOiIiLCJub24tZHJvcHBpbmctcGFydGljbGUiOiIifV0sImNvbnRhaW5lci10aXRsZSI6IlF1YWxpdHkgb2YgTGlmZSBSZXNlYXJjaCIsIkRPSSI6IjEwLjEwMDcvQkYwMDYzNDc0NyIsIklTU04iOiIwOTYyOTM0MyIsIlBNSUQiOiI4NTU2MDEyIiwiaXNzdWVkIjp7ImRhdGUtcGFydHMiOltbMTk5NV1dfSwicGFnZSI6IjUyMy01MzEiLCJhYnN0cmFjdCI6IkEgUU9MIGluc3RydW1lbnQgd2FzIGRldmVsb3BlZCB0byBtZWFzdXJlIHRoZSBzcGVjaWZpYyBjb25jZXJucyBvZiBsb25nIHRlcm0gY2FuY2VyIHN1cnZpdm9ycy4gVGhlIFFPTC1DUyBpcyBiYXNlZCBvbiBwcmV2aW91cyB2ZXJzaW9ucyBvZiB0aGUgUU9MIGluc3RydW1lbnQgZGV2ZWxvcGVkIGJ5IHJlc2VhcmNoZXJzIGF0IHRoZSBDaXR5IG9mIEhvcGUgTmF0aW9uYWwgTWVkaWNhbCBDZW50cmUgKEdyYW50LCBQYWRpbGxhLCBhbmQgRmVycmVsbCkuIFRoaXMgaW5zdHJ1bWVudCB3YXMgcmV2aXNlZCBvdmVyIGEgb25lIHllYXIgcGlsb3QgYnkgSGFzc2V5LURvdyBhbmQgRmVycmVsbC4gVGhlIHJldmlzZWQgaW5zdHJ1bWVudCBpbmNsdWRlZCA0MSBpdGVtcyByZXByZXNlbnRpbmcgdGhlIGZvdXIgZG9tYWlucyBvZiBxdWFsaXR5IG9mIGxpZmUgaW5jb3Jwb3JhdGluZyBwaHlzaWNhbCwgcHN5Y2hvbG9naWNhbCwgc29jaWFsLCBhbmQgc3Bpcml0dWFsIHdlbGwgYmVpbmcuIFRoZSBwcmVzZW50IHN0dWR5IHdhcyBjb25kdWN0ZWQgYXMgYSBtYWlsIHN1cnZleSB0byB0aGUgbWVtYmVyc2hpcCAobj0xLDIwMCkgb2YgdGhlIE5hdGlvbmFsIENvYWxpdGlvbiBmb3IgQ2FuY2VyIFN1cnZpdm9yc2hpcCB3aXRoIDY4NiBzdWJqZWN0cyByZXNwb25kaW5nIHRvIHRoZSBzdXJ2ZXkuIFRoaXMgc3VydmV5IGluY2x1ZGVkIGEgRGVtb2dyYXBoaWMgdG9vbCwgUU9MLUNTIGFuZCB0aGUgRkFDVC1HIHRvb2wgZGV2ZWxvcGVkIGJ5IENlbGxhLiBQc3ljaG9tZXRyaWMgYW5hbHlzaXMsIHBlcmZvcm1lZCBvbiA2ODYgcmVzcG9uZGVudHMsIGluY2x1ZGVkIG1lYXN1cmVzIG9mIHJlbGlhYmlsaXR5IGFuZCB2YWxpZGl0eS4gVHdvIG1lYXN1cmVzIG9mIHJlbGlhYmlsaXR5IGluY2x1ZGVkIHRlc3QtcmV0ZXN0IGFuZCBpbnRlcm5hbCBjb25zaXN0ZW5jeS4gVGhlIG92ZXJhbGwgUU9MLUNTIHRvb2wgdGVzdC1yZXRlc3QgcmVsaWFiaWxpdHkgd2FzIDAuODkgd2l0aCBzdWJzY2FsZXMgb2YgUGh5c2ljYWwgcj0wLjg4LCBQc3ljaG9sb2dpY2FsIHI9MC44OCwgU29jaWFsIHI9MC44MSwgYW5kIFNwaXJpdHVhbCwgcj0wLjkwLiBUaGUgc2Vjb25kIG1lYXN1cmUgb2YgcmVsaWFiaWxpdHkgd2FzIGNvbXB1dGF0aW9uIG9mIGludGVybmFsIGNvbnNpc3RlbmN5IHVzaW5nIENyb25iYWNoJ3MgzrEgY29lZmZpY2llbnQgYXMgYSBtZWFzdXJlIG9mIGFncmVlbWVudCBiZXR3ZWVuIGl0ZW1zIGFuZCBzdWJzY2FsZXMuIEFuYWx5c2lzIHJldmVhbGVkIGFuIG92ZXJhbGwgcj0wLjkzLiBTdWJzY2FsZSBhbHBoYXMgYXZlcmFnZSByYW5nZWQgZnJvbSByPTAuNzEgZm9yIHNwaXJpdHVhbCB3ZWxsIGJlaW5nLCByPTAuNzcgZm9yIHBoeXNpY2FsLCByPTAuODEgZm9yIHNvY2lhbCwgYW5kIHI9MC44OSBmb3IgcHN5Y2hvbG9naWNhbC4gU2V2ZXJhbCBtZWFzdXJlcyBvZiB2YWxpZGl0eSB3ZXJlIHVzZWQgdG8gZGV0ZXJtaW5lIHRoZSBleHRlbnQgdG8gd2hpY2ggdGhlIGluc3RydW1lbnQgbWVhc3VyZWQgdGhlIGNvbmNlcHQgb2YgUU9MIGluIGNhbmNlciBzdXJ2aXZvcnMuIFRoZSBmaXJzdCBtZXRob2Qgb2YgY29udGVudCB2YWxpZGl0eSB3YXMgYmFzZWQgb24gYSBwYW5lbCBvZiBRT0wgcmVzZWFyY2hlcnMgYW5kIG51cnNlcyB3aXRoIGV4cGVydGlzZSBpbiBvbmNvbG9neS4gVGhlIHNlY29uZCBtZWFzdXJlIHVzZWQgc3RlcHdpc2UgbXVsdGlwbGUgcmVncmVzc2lvbiB0byBkZXRlcm1pbmUgZmFjdG9ycyBtb3N0IHByZWRpY3RpdmUgb2Ygb3ZlcmFsbCBRT0wgaW4gY2FuY2VyIHN1cnZpdm9ycy4gU2V2ZW50ZWVuIHZhcmlhYmxlcyB3ZXJlIGZvdW5kIHRvIGJlIHN0YXRpc3RpY2FsbHkgc2lnbmlmaWNhbnQgYWNjb3VudGluZyBmb3IgOTElIG9mIHRoZSB2YXJpYW5jZSBpbiBvdmVyYWxsIFFPTC4gVGhlIGZvdXJ0aCBtZWFzdXJlIG9mIHZhbGlkaXR5IHVzZWQgUGVhcnNvbidzIGNvcnJlbGF0aW9ucyB0byBlc3RpbWF0ZSB0aGUgcmVsYXRpb25zaGlwcyBiZXR3ZWVuIHRoZSBzdWJzY2FsZXMgb2YgUU9MLUNTIGFuZCB0aGUgc3Vic2NhbGVzIG9mIHRoZSBlc3RhYmxpc2hlZCBGQUNULUcgdG9vbC4gVGhlcmUgd2FzIG1vZGVyYXRlIHRvIHN0cm9uZyBjb3JyZWxhdGlvbiBiZXR3ZWVuIGFzc29jaWF0ZWQgc3Vic2NhbGVzIGluY2x1ZGluZyBRT0wtQ1MgcGh5c2ljYWwgdG8gRkFDVCBwaHlzaWNhbCAocj0wLjc0KSwgUU9MLUNTIFBzeWNoIHRvIEZBQ1QgRW1vdGlvbmFsIChyPTAuNjUpLCBRT0wgU29jaWFsIHRvIEZBQ1QgU29jaWFsIChyPTAuNDQpLiBUaGUgb3ZlcmFsbCBRT0wtQ1MgY29ycmVsYXRpb24gd2l0aCB0aGUgRkFDVC1HIHdhcyAwLjc4LiBBZGRpdGlvbmFsIG1lYXN1cmVzIG9mIHZhbGlkaXR5IGluY2x1ZGVkIGNvcnJlbGF0aW9ucyBvZiBpbmRpbWVhc3VyZXMgb2YgdmFsaWRpdHkgaW5jbHVkZWQgY29ycmVsYXRpb25zIG9mIGluZGl2aWR1YWwgaXRlbXMgb2YgdGhlIFFPTC1DUyB0b29sLCBmYWN0b3IgYW5hbHlzaXMsIGFuZCBjb25zdHJ1Y3QgdmFsaWRpdHkgZGlzY3JpbWluYXRpbmcga25vd24gZ3JvdXBzIG9mIGNhbmNlciBzdXJ2aXZvcnMuIEZpbmRpbmdzIGRlbW9uc3RyYXRlZCB0aGF0IHRoZSBRT0wtQ1MgYW5kIGl0cyBzdWJzY2FsZXMgYWRlcXVhdGVseSBtZWFzdXJlZCBRT0wgaW4gdGhpcyBncm93aW5nIHBvcHVsYXRpb24gb2YgY2FuY2VyIHN1cnZpdm9ycy4gwqkgMTk5NSBSYXBpZCBTY2llbmNlIFB1Ymxpc2hlcnMuIiwiaXNzdWUiOiI2Iiwidm9sdW1lIjoiNCIsImNvbnRhaW5lci10aXRsZS1zaG9ydCI6IiJ9LCJpc1RlbXBvcmFyeSI6ZmFsc2V9XX0="/>
                <w:id w:val="-1061565056"/>
                <w:placeholder>
                  <w:docPart w:val="18D90D21691043E7B68E56740002E91B"/>
                </w:placeholder>
              </w:sdtPr>
              <w:sdtEndPr/>
              <w:sdtContent>
                <w:r w:rsidR="00865520" w:rsidRPr="00865520">
                  <w:rPr>
                    <w:rFonts w:eastAsia="Times New Roman"/>
                    <w:color w:val="000000"/>
                    <w:sz w:val="16"/>
                    <w:szCs w:val="16"/>
                    <w:lang w:eastAsia="nl-NL"/>
                  </w:rPr>
                  <w:t>(24)</w:t>
                </w:r>
              </w:sdtContent>
            </w:sdt>
          </w:p>
        </w:tc>
        <w:tc>
          <w:tcPr>
            <w:tcW w:w="1091" w:type="dxa"/>
            <w:shd w:val="clear" w:color="auto" w:fill="auto"/>
            <w:vAlign w:val="center"/>
          </w:tcPr>
          <w:p w14:paraId="31670C6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shd w:val="clear" w:color="auto" w:fill="auto"/>
            <w:vAlign w:val="center"/>
          </w:tcPr>
          <w:p w14:paraId="5953E31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Survivors</w:t>
            </w:r>
          </w:p>
        </w:tc>
        <w:tc>
          <w:tcPr>
            <w:tcW w:w="2679" w:type="dxa"/>
            <w:shd w:val="clear" w:color="auto" w:fill="auto"/>
            <w:vAlign w:val="center"/>
          </w:tcPr>
          <w:p w14:paraId="023B1BF5" w14:textId="77777777" w:rsidR="00F31FF3" w:rsidRPr="000C69C9" w:rsidRDefault="00F31FF3" w:rsidP="00B02C3B">
            <w:pPr>
              <w:shd w:val="clear" w:color="auto" w:fill="FFFFFF" w:themeFill="background1"/>
              <w:spacing w:after="0"/>
              <w:jc w:val="center"/>
              <w:rPr>
                <w:sz w:val="16"/>
                <w:szCs w:val="16"/>
              </w:rPr>
            </w:pPr>
            <w:r w:rsidRPr="000C69C9">
              <w:rPr>
                <w:sz w:val="16"/>
                <w:szCs w:val="16"/>
              </w:rPr>
              <w:t>Physical well-being</w:t>
            </w:r>
          </w:p>
          <w:p w14:paraId="30AC477E" w14:textId="77777777" w:rsidR="00F31FF3" w:rsidRPr="000C69C9" w:rsidRDefault="00F31FF3" w:rsidP="00B02C3B">
            <w:pPr>
              <w:shd w:val="clear" w:color="auto" w:fill="FFFFFF" w:themeFill="background1"/>
              <w:spacing w:after="0"/>
              <w:jc w:val="center"/>
              <w:rPr>
                <w:sz w:val="16"/>
                <w:szCs w:val="16"/>
              </w:rPr>
            </w:pPr>
            <w:r w:rsidRPr="000C69C9">
              <w:rPr>
                <w:sz w:val="16"/>
                <w:szCs w:val="16"/>
              </w:rPr>
              <w:t>Psychological well-being</w:t>
            </w:r>
          </w:p>
          <w:p w14:paraId="5C3F7D2C" w14:textId="77777777" w:rsidR="00F31FF3" w:rsidRPr="000C69C9" w:rsidRDefault="00F31FF3" w:rsidP="00B02C3B">
            <w:pPr>
              <w:shd w:val="clear" w:color="auto" w:fill="FFFFFF" w:themeFill="background1"/>
              <w:spacing w:after="0"/>
              <w:jc w:val="center"/>
              <w:rPr>
                <w:sz w:val="16"/>
                <w:szCs w:val="16"/>
              </w:rPr>
            </w:pPr>
            <w:r w:rsidRPr="000C69C9">
              <w:rPr>
                <w:sz w:val="16"/>
                <w:szCs w:val="16"/>
              </w:rPr>
              <w:t>Social well-being</w:t>
            </w:r>
          </w:p>
          <w:p w14:paraId="0AB1EE02"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sz w:val="16"/>
                <w:szCs w:val="16"/>
              </w:rPr>
              <w:t>Spiritual well-being</w:t>
            </w:r>
          </w:p>
        </w:tc>
        <w:tc>
          <w:tcPr>
            <w:tcW w:w="609" w:type="dxa"/>
            <w:gridSpan w:val="2"/>
            <w:shd w:val="clear" w:color="auto" w:fill="auto"/>
            <w:vAlign w:val="center"/>
          </w:tcPr>
          <w:p w14:paraId="67048137"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41</w:t>
            </w:r>
          </w:p>
        </w:tc>
        <w:tc>
          <w:tcPr>
            <w:tcW w:w="1499" w:type="dxa"/>
            <w:gridSpan w:val="2"/>
            <w:shd w:val="clear" w:color="auto" w:fill="auto"/>
            <w:vAlign w:val="center"/>
          </w:tcPr>
          <w:p w14:paraId="32DE078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ow</w:t>
            </w:r>
          </w:p>
        </w:tc>
        <w:tc>
          <w:tcPr>
            <w:tcW w:w="1459" w:type="dxa"/>
            <w:gridSpan w:val="2"/>
            <w:shd w:val="clear" w:color="auto" w:fill="auto"/>
            <w:vAlign w:val="center"/>
          </w:tcPr>
          <w:p w14:paraId="0AD48DA2" w14:textId="77777777" w:rsidR="00F31FF3" w:rsidRPr="000925F0" w:rsidRDefault="00F31FF3" w:rsidP="00B02C3B">
            <w:pPr>
              <w:shd w:val="clear" w:color="auto" w:fill="FFFFFF" w:themeFill="background1"/>
              <w:spacing w:after="0"/>
              <w:jc w:val="center"/>
              <w:rPr>
                <w:rFonts w:eastAsia="Times New Roman"/>
                <w:color w:val="000000"/>
                <w:sz w:val="16"/>
                <w:szCs w:val="16"/>
                <w:highlight w:val="yellow"/>
                <w:lang w:eastAsia="nl-NL"/>
              </w:rPr>
            </w:pPr>
            <w:r w:rsidRPr="000925F0">
              <w:rPr>
                <w:rFonts w:eastAsia="Times New Roman"/>
                <w:color w:val="000000"/>
                <w:sz w:val="16"/>
                <w:szCs w:val="16"/>
                <w:lang w:eastAsia="nl-NL"/>
              </w:rPr>
              <w:t>11-point rating scale</w:t>
            </w:r>
          </w:p>
        </w:tc>
        <w:tc>
          <w:tcPr>
            <w:tcW w:w="994" w:type="dxa"/>
            <w:gridSpan w:val="2"/>
            <w:shd w:val="clear" w:color="auto" w:fill="auto"/>
            <w:vAlign w:val="center"/>
          </w:tcPr>
          <w:p w14:paraId="174A386D"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1563666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p w14:paraId="215BFE6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p>
        </w:tc>
        <w:tc>
          <w:tcPr>
            <w:tcW w:w="1728" w:type="dxa"/>
            <w:gridSpan w:val="2"/>
            <w:tcBorders>
              <w:right w:val="single" w:sz="4" w:space="0" w:color="auto"/>
            </w:tcBorders>
            <w:shd w:val="clear" w:color="auto" w:fill="auto"/>
            <w:vAlign w:val="center"/>
          </w:tcPr>
          <w:p w14:paraId="3729B66E"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613B2A07" w14:textId="01BAEB7E" w:rsidR="00F46BFB" w:rsidRPr="00D37B08" w:rsidRDefault="00F46BFB"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(NA)</w:t>
            </w:r>
          </w:p>
        </w:tc>
      </w:tr>
      <w:tr w:rsidR="00F31FF3" w14:paraId="14BE6111"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5D00EF68"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Quality of Life at the End-of-Life Measure</w:t>
            </w:r>
          </w:p>
          <w:p w14:paraId="07ED55F5" w14:textId="77777777" w:rsidR="00F31FF3" w:rsidRPr="008C2E3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(QUAL)</w:t>
            </w:r>
          </w:p>
        </w:tc>
        <w:tc>
          <w:tcPr>
            <w:tcW w:w="1946" w:type="dxa"/>
            <w:tcBorders>
              <w:left w:val="single" w:sz="12" w:space="0" w:color="auto"/>
            </w:tcBorders>
            <w:shd w:val="clear" w:color="auto" w:fill="auto"/>
            <w:vAlign w:val="center"/>
          </w:tcPr>
          <w:p w14:paraId="37073E11" w14:textId="7F16FBCF"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Steinhauser et al., 2002 </w:t>
            </w:r>
            <w:sdt>
              <w:sdtPr>
                <w:rPr>
                  <w:rFonts w:eastAsia="Times New Roman"/>
                  <w:color w:val="000000"/>
                  <w:sz w:val="16"/>
                  <w:szCs w:val="16"/>
                  <w:lang w:eastAsia="nl-NL"/>
                </w:rPr>
                <w:tag w:val="MENDELEY_CITATION_v3_eyJjaXRhdGlvbklEIjoiTUVOREVMRVlfQ0lUQVRJT05fNWIxMDBjMWItZDVjMS00MzY3LTg3MzAtZTA3YzhhOGIzMzEzIiwicHJvcGVydGllcyI6eyJub3RlSW5kZXgiOjB9LCJpc0VkaXRlZCI6ZmFsc2UsIm1hbnVhbE92ZXJyaWRlIjp7ImlzTWFudWFsbHlPdmVycmlkZGVuIjpmYWxzZSwiY2l0ZXByb2NUZXh0IjoiKDI1KSIsIm1hbnVhbE92ZXJyaWRlVGV4dCI6IiJ9LCJjaXRhdGlvbkl0ZW1zIjpbeyJpZCI6IjQ0MjMwZDdjLTI3MmEtM2NlYi1iN2ZhLTAzMTAwYTZhYWI3YSIsIml0ZW1EYXRhIjp7InR5cGUiOiJhcnRpY2xlLWpvdXJuYWwiLCJpZCI6IjQ0MjMwZDdjLTI3MmEtM2NlYi1iN2ZhLTAzMTAwYTZhYWI3YSIsInRpdGxlIjoiSW5pdGlhbCBhc3Nlc3NtZW50IG9mIGEgbmV3IGluc3RydW1lbnQgdG8gbWVhc3VyZSBxdWFsaXR5IG9mIGxpZmUgYXQgdGhlIGVuZCBvZiBsaWZlIiwiZ3JvdXBJZCI6IjE4OWEzMmYwLThmM2EtM2Q1My1hODRiLTg2OTExMzVmNzVmZiIsImF1dGhvciI6W3siZmFtaWx5IjoiU3RlaW5oYXVzZXIiLCJnaXZlbiI6IkthcmVuIEUiLCJwYXJzZS1uYW1lcyI6ZmFsc2UsImRyb3BwaW5nLXBhcnRpY2xlIjoiIiwibm9uLWRyb3BwaW5nLXBhcnRpY2xlIjoiIn0seyJmYW1pbHkiOiJCb3N3b3J0aCIsImdpdmVuIjoiSGF5ZGVuIEIiLCJwYXJzZS1uYW1lcyI6ZmFsc2UsImRyb3BwaW5nLXBhcnRpY2xlIjoiIiwibm9uLWRyb3BwaW5nLXBhcnRpY2xlIjoiIn0seyJmYW1pbHkiOiJDbGlwcCIsImdpdmVuIjoiRWxpemFiZXRoIEMiLCJwYXJzZS1uYW1lcyI6ZmFsc2UsImRyb3BwaW5nLXBhcnRpY2xlIjoiIiwibm9uLWRyb3BwaW5nLXBhcnRpY2xlIjoiIn0seyJmYW1pbHkiOiJNY05laWxseSIsImdpdmVuIjoiTWF5YSIsInBhcnNlLW5hbWVzIjpmYWxzZSwiZHJvcHBpbmctcGFydGljbGUiOiIiLCJub24tZHJvcHBpbmctcGFydGljbGUiOiIifSx7ImZhbWlseSI6IkNocmlzdGFraXMiLCJnaXZlbiI6Ik5pY2hvbGFzIEEiLCJwYXJzZS1uYW1lcyI6ZmFsc2UsImRyb3BwaW5nLXBhcnRpY2xlIjoiIiwibm9uLWRyb3BwaW5nLXBhcnRpY2xlIjoiIn0seyJmYW1pbHkiOiJQYXJrZXIiLCJnaXZlbiI6IkpvYW5uYSIsInBhcnNlLW5hbWVzIjpmYWxzZSwiZHJvcHBpbmctcGFydGljbGUiOiIiLCJub24tZHJvcHBpbmctcGFydGljbGUiOiIifSx7ImZhbWlseSI6IlR1bHNreSIsImdpdmVuIjoiSmFtZXMgQSIsInBhcnNlLW5hbWVzIjpmYWxzZSwiZHJvcHBpbmctcGFydGljbGUiOiIiLCJub24tZHJvcHBpbmctcGFydGljbGUiOiIifV0sImNvbnRhaW5lci10aXRsZSI6IkpvdXJuYWwgb2YgUGFsbGlhdGl2ZSBNZWRpY2luZSIsIkRPSSI6IjEwLjEwODkvMTA5NjYyMTAyNjA0OTkwMTQiLCJJU1NOIjoiMTA5NjYyMTgiLCJQTUlEIjoiMTI2ODU1MjkiLCJpc3N1ZWQiOnsiZGF0ZS1wYXJ0cyI6W1syMDAyXV19LCJwYWdlIjoiODI5LTg0MSIsImFic3RyYWN0IjoiUHVycG9zZTogV2UgY29uZHVjdGVkIHRoaXMgc3R1ZHkgdG8gcGlsb3QgYSBuZXcgbXVsdGlkaW1lbnNpb25hbCBpbnN0cnVtZW50IHRvIGFzc2VzcyB0aGUgcXVhbGl0eSBvZiBsaWZlIGF0IHRoZSBlbmQgb2YgbGlmZS4gTWV0aG9kczogSXRlbXMgd2VyZSBkZXJpdmVkIGZyb20gZm9jdXMgZ3JvdXBzIGFuZCBhIG5hdGlvbmFsIHN1cnZleSBpZGVudGlmeWluZyBhdHRyaWJ1dGVzIG9mIHRoZSBxdWFsaXR5IG9mIGR5aW5nLiBGaWZ0eS1mb3VyIGl0ZW1zIG1lYXN1cmVkIG9uIGEgZml2ZS1wb2ludCBMaWtlcnQgc2NhbGUgY292ZXJlZCBzaXggZG9tYWlucy4gV2UgYWRtaW5pc3RlcmVkIHRoZSBpbnN0cnVtZW50IHRvIGVxdWFsIG51bWJlcnMgb2YgVmV0ZXJhbidzIEFkbWluaXN0cmF0aW9uIChWQSkgYW5kIHVuaXZlcnNpdHkgbWVkaWNhbCBjZW50ZXIgb3V0cGF0aWVudHMgd2l0aCBhZHZhbmNlZCBzZXJpb3VzIGlsbG5lc3MuIFdlIGFzc2Vzc2VkIHBzeWNob21ldHJpYyBwcm9wZXJ0aWVzIHVzaW5nIGZhY3RvciBhbmFseXNpcy4gUmVzdWx0czogVHdvIGh1bmRyZWQgcGF0aWVudHMgY29tcGxldGVkIHRoZSBpbnN0cnVtZW50IChyZXNwb25zZSByYXRlLCA4NSUpLiBEaWFnbm9zZXMgaW5jbHVkZWQgY2FuY2VyICg2NCUpLCBjb25nZW5pdGFsIGhlYXJ0IGZhaWx1cmUgKENIRikgKDE5LjUlKSwgZW5kLXN0YWdlIHJlbmFsIGRpc2Vhc2UgKEVTUkQpICgxMCUpIGFuZCBjaHJvbmljIG9ic3RydWN0aXZlIHB1bG1vbmFyeSBkaXNlYXNlIChDT1BEKSAoNi41JSkuIFNldmVudHktZm91ciBwZXJjZW50IHdlcmUgbWFsZSwgNjQlIHdlcmUgY2F1Y2FzaWFuLCBhbmQgMzQlIEFmcmljYW4gQW1lcmljYW4uIEl0ZW0gcmVkdWN0aW9uIGFuZCBmYWN0b3IgYW5hbHlzaXMgeWllbGRlZCBhIGZpbmFsIGluc3RydW1lbnQgd2l0aCAyNCBpdGVtcyBpbiA1IGRpc3RpbmN0IGRvbWFpbnMgKG92ZXJhbGwgQ3JvbmJhY2ggzrEgPSAwLjgzKS4gVGhlIGZpcnN0IGZhY3RvciAoNiBpdGVtczsgzrEgPSAwLjg0KSBtZWFzdXJlZCBhIHNlbnNlIG9mIGNvbXBsZXRpb24sIHBhcnRpY3VsYXJseSB0aHJvdWdoIGNvbnRyaWJ1dGlvbnMgdG8gb3RoZXJzLiBUaGUgc2Vjb25kIGZhY3RvciAoNyBpdGVtczsgzrEgPSAwLjc3KSBtZWFzdXJlZCByZWxhdGlvbnMgd2l0aCB0aGUgaGVhbHRoIGNhcmUgc3lzdGVtLiBUaGUgdGhpcmQgZmFjdG9yICg2IGl0ZW1zOyDOsSA9IDAuNzcpIG1lYXN1cmVkIHByZXBhcmF0aW9uLiBUaGUgZm91cnRoIGZhY3RvciAoNCBpdGVtczsgzrEgPSAwLjc3KSBtZWFzdXJlZCBzeW1wdG9tIHNldmVyaXR5LCBhbmQgdGhlIGZpbmFsIGZhY3RvciAoMiBpdGVtczsgzrEgPSAwLjYwKSBtZWFzdXJlZCBhZmZlY3RpdmUgc29jaWFsIHN1cHBvcnQuIENvbmNsdXNpb25zOiBXZSBoYXZlIGRldmVsb3BlZCBhIG5ldyBpbnN0cnVtZW50IHRvIG1lYXN1cmUgdGhlIHF1YWxpdHkgb2YgbGlmZSBhdCB0aGUgZW5kIG9mIGxpZmUgdGhhdCBhc3Nlc3NlcyBlbXBpcmljYWxseSBkZXJpdmVkIGRvbWFpbnMgdGhhdCBhcmUgb2YgZGVtb25zdHJhdGVkIGltcG9ydGFuY2UgdG8gZHlpbmcgcGF0aWVudHMsIGlzIGFjY2VwdGFibGUgdG8gYSBzZXJpb3VzbHkgaWxsIHBvcHVsYXRpb24sIGFuZCBleGhpYml0cyBleGNlbGxlbnQgcHN5Y2hvbWV0cmljIHByb3BlcnRpZXMuIFNvbWUgaXRlbXMgcmVsYXRlZCB0byBjb21wbGV0aW9uIGFuZCBwcmVwYXJhdGlvbiByZXByZXNlbnQgcGFydGljdWxhcmx5IG5ldyBjb250cmlidXRpb25zIHRvIHF1YWxpdHktb2YtbGlmZSBtZWFzdXJlbWVudC4iLCJpc3N1ZSI6IjYiLCJ2b2x1bWUiOiI1IiwiY29udGFpbmVyLXRpdGxlLXNob3J0IjoiSiBQYWxsaWF0IE1lZCJ9LCJpc1RlbXBvcmFyeSI6ZmFsc2V9XX0="/>
                <w:id w:val="-69197632"/>
                <w:placeholder>
                  <w:docPart w:val="01AC3FEDC8EF435B98C41FAA45EAC317"/>
                </w:placeholder>
              </w:sdtPr>
              <w:sdtEndPr/>
              <w:sdtContent>
                <w:r w:rsidR="00865520" w:rsidRPr="00865520">
                  <w:rPr>
                    <w:rFonts w:eastAsia="Times New Roman"/>
                    <w:color w:val="000000"/>
                    <w:sz w:val="16"/>
                    <w:szCs w:val="16"/>
                    <w:lang w:eastAsia="nl-NL"/>
                  </w:rPr>
                  <w:t>(25)</w:t>
                </w:r>
              </w:sdtContent>
            </w:sdt>
          </w:p>
        </w:tc>
        <w:tc>
          <w:tcPr>
            <w:tcW w:w="1091" w:type="dxa"/>
            <w:shd w:val="clear" w:color="auto" w:fill="auto"/>
            <w:vAlign w:val="center"/>
          </w:tcPr>
          <w:p w14:paraId="2BE4F68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09D1950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Palliative</w:t>
            </w:r>
          </w:p>
        </w:tc>
        <w:tc>
          <w:tcPr>
            <w:tcW w:w="2679" w:type="dxa"/>
            <w:shd w:val="clear" w:color="auto" w:fill="auto"/>
            <w:vAlign w:val="center"/>
          </w:tcPr>
          <w:p w14:paraId="484EB8B5"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Feeling of life completion</w:t>
            </w:r>
          </w:p>
          <w:p w14:paraId="0F10D412"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Preparation for end of life</w:t>
            </w:r>
          </w:p>
          <w:p w14:paraId="13A461A0"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 xml:space="preserve">Relationship with healthcare </w:t>
            </w:r>
            <w:proofErr w:type="gramStart"/>
            <w:r w:rsidRPr="000C69C9">
              <w:rPr>
                <w:rFonts w:eastAsia="Times New Roman"/>
                <w:sz w:val="16"/>
                <w:szCs w:val="16"/>
                <w:lang w:eastAsia="nl-NL"/>
              </w:rPr>
              <w:t>provider</w:t>
            </w:r>
            <w:proofErr w:type="gramEnd"/>
          </w:p>
          <w:p w14:paraId="2441FB9D" w14:textId="77777777" w:rsidR="00F31FF3" w:rsidRPr="000C69C9" w:rsidRDefault="00F31FF3" w:rsidP="00B02C3B">
            <w:pPr>
              <w:shd w:val="clear" w:color="auto" w:fill="FFFFFF" w:themeFill="background1"/>
              <w:spacing w:after="0"/>
              <w:jc w:val="center"/>
              <w:rPr>
                <w:rFonts w:eastAsia="Times New Roman"/>
                <w:sz w:val="16"/>
                <w:szCs w:val="16"/>
                <w:lang w:eastAsia="nl-NL"/>
              </w:rPr>
            </w:pPr>
            <w:proofErr w:type="gramStart"/>
            <w:r w:rsidRPr="000C69C9">
              <w:rPr>
                <w:rFonts w:eastAsia="Times New Roman"/>
                <w:sz w:val="16"/>
                <w:szCs w:val="16"/>
                <w:lang w:eastAsia="nl-NL"/>
              </w:rPr>
              <w:t>Symptom</w:t>
            </w:r>
            <w:proofErr w:type="gramEnd"/>
            <w:r w:rsidRPr="000C69C9">
              <w:rPr>
                <w:rFonts w:eastAsia="Times New Roman"/>
                <w:sz w:val="16"/>
                <w:szCs w:val="16"/>
                <w:lang w:eastAsia="nl-NL"/>
              </w:rPr>
              <w:t xml:space="preserve"> severity or impact</w:t>
            </w:r>
          </w:p>
        </w:tc>
        <w:tc>
          <w:tcPr>
            <w:tcW w:w="609" w:type="dxa"/>
            <w:gridSpan w:val="2"/>
            <w:vAlign w:val="center"/>
          </w:tcPr>
          <w:p w14:paraId="125E6A43"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26</w:t>
            </w:r>
          </w:p>
        </w:tc>
        <w:tc>
          <w:tcPr>
            <w:tcW w:w="1499" w:type="dxa"/>
            <w:gridSpan w:val="2"/>
            <w:vAlign w:val="center"/>
          </w:tcPr>
          <w:p w14:paraId="4B1F56F8" w14:textId="77777777" w:rsidR="00F31FF3" w:rsidRPr="000925F0" w:rsidRDefault="00F31FF3" w:rsidP="00B02C3B">
            <w:pPr>
              <w:shd w:val="clear" w:color="auto" w:fill="FFFFFF" w:themeFill="background1"/>
              <w:spacing w:after="0"/>
              <w:jc w:val="center"/>
              <w:rPr>
                <w:color w:val="000000"/>
                <w:sz w:val="16"/>
                <w:szCs w:val="16"/>
              </w:rPr>
            </w:pPr>
            <w:r>
              <w:rPr>
                <w:color w:val="000000"/>
                <w:sz w:val="16"/>
                <w:szCs w:val="16"/>
              </w:rPr>
              <w:t>T</w:t>
            </w:r>
            <w:r w:rsidRPr="000925F0">
              <w:rPr>
                <w:color w:val="000000"/>
                <w:sz w:val="16"/>
                <w:szCs w:val="16"/>
              </w:rPr>
              <w:t>he last week</w:t>
            </w:r>
          </w:p>
          <w:p w14:paraId="0C583EA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month</w:t>
            </w:r>
          </w:p>
          <w:p w14:paraId="3067C53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ot specified</w:t>
            </w:r>
          </w:p>
        </w:tc>
        <w:tc>
          <w:tcPr>
            <w:tcW w:w="1459" w:type="dxa"/>
            <w:gridSpan w:val="2"/>
            <w:vAlign w:val="center"/>
          </w:tcPr>
          <w:p w14:paraId="1804915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p w14:paraId="0248745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O</w:t>
            </w:r>
            <w:r w:rsidRPr="000925F0">
              <w:rPr>
                <w:rFonts w:eastAsia="Times New Roman"/>
                <w:color w:val="000000"/>
                <w:sz w:val="16"/>
                <w:szCs w:val="16"/>
                <w:lang w:eastAsia="nl-NL"/>
              </w:rPr>
              <w:t>pen ended</w:t>
            </w:r>
          </w:p>
        </w:tc>
        <w:tc>
          <w:tcPr>
            <w:tcW w:w="994" w:type="dxa"/>
            <w:gridSpan w:val="2"/>
            <w:vAlign w:val="center"/>
          </w:tcPr>
          <w:p w14:paraId="30A4479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295B0363"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239DB8C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0AEAF641"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74C716B0" w14:textId="3C96E4D6" w:rsidR="00F46BFB" w:rsidRPr="00D37B08" w:rsidRDefault="00F46BFB"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(NA)</w:t>
            </w:r>
          </w:p>
        </w:tc>
      </w:tr>
      <w:tr w:rsidR="00F31FF3" w14:paraId="4E4A2234"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669E77DB"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Rotterdam Symptom Checklist</w:t>
            </w:r>
          </w:p>
          <w:p w14:paraId="6868EC9D" w14:textId="77777777" w:rsidR="00F31FF3" w:rsidRPr="008C2E3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(RSCL)</w:t>
            </w:r>
          </w:p>
        </w:tc>
        <w:tc>
          <w:tcPr>
            <w:tcW w:w="1946" w:type="dxa"/>
            <w:tcBorders>
              <w:left w:val="single" w:sz="12" w:space="0" w:color="auto"/>
            </w:tcBorders>
            <w:shd w:val="clear" w:color="auto" w:fill="auto"/>
            <w:vAlign w:val="center"/>
          </w:tcPr>
          <w:p w14:paraId="1C4A3DFF" w14:textId="6D081BB4"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Watson et al., 1992 </w:t>
            </w:r>
            <w:sdt>
              <w:sdtPr>
                <w:rPr>
                  <w:rFonts w:eastAsia="Times New Roman"/>
                  <w:color w:val="000000"/>
                  <w:sz w:val="16"/>
                  <w:szCs w:val="16"/>
                  <w:lang w:eastAsia="nl-NL"/>
                </w:rPr>
                <w:tag w:val="MENDELEY_CITATION_v3_eyJjaXRhdGlvbklEIjoiTUVOREVMRVlfQ0lUQVRJT05fZjc3NzMxZGMtMGQ2Yi00ZGU5LWI2MzgtMWYyNWI3ODY5Y2E3IiwicHJvcGVydGllcyI6eyJub3RlSW5kZXgiOjB9LCJpc0VkaXRlZCI6ZmFsc2UsIm1hbnVhbE92ZXJyaWRlIjp7ImlzTWFudWFsbHlPdmVycmlkZGVuIjpmYWxzZSwiY2l0ZXByb2NUZXh0IjoiKDI2KSIsIm1hbnVhbE92ZXJyaWRlVGV4dCI6IiJ9LCJjaXRhdGlvbkl0ZW1zIjpbeyJpZCI6IjQ1NzE4YzFlLWQ0ZDMtMzQ2MS04MjU1LTA4ZGE3ZTkwOTQwYiIsIml0ZW1EYXRhIjp7InR5cGUiOiJhcnRpY2xlLWpvdXJuYWwiLCJpZCI6IjQ1NzE4YzFlLWQ0ZDMtMzQ2MS04MjU1LTA4ZGE3ZTkwOTQwYiIsInRpdGxlIjoiRnVydGhlciBkZXZlbG9wbWVudCBvZiBhIHF1YWxpdHkgb2YgbGlmZSBtZWFzdXJlIGZvciBjYW5jZXIgcGF0aWVudHM6IFRoZSByb3R0ZXJkYW0gc3ltcHRvbSBjaGVja2xpc3QgKHJldmlzZWQpIiwiZ3JvdXBJZCI6IjE4OWEzMmYwLThmM2EtM2Q1My1hODRiLTg2OTExMzVmNzVmZiIsImF1dGhvciI6W3siZmFtaWx5IjoiV2F0c29uIiwiZ2l2ZW4iOiJNIiwicGFyc2UtbmFtZXMiOmZhbHNlLCJkcm9wcGluZy1wYXJ0aWNsZSI6IiIsIm5vbi1kcm9wcGluZy1wYXJ0aWNsZSI6IiJ9LHsiZmFtaWx5IjoiTGF3IiwiZ2l2ZW4iOiJNIiwicGFyc2UtbmFtZXMiOmZhbHNlLCJkcm9wcGluZy1wYXJ0aWNsZSI6IiIsIm5vbi1kcm9wcGluZy1wYXJ0aWNsZSI6IiJ9LHsiZmFtaWx5IjoiTWFndWlyZSIsImdpdmVuIjoiRyBQIiwicGFyc2UtbmFtZXMiOmZhbHNlLCJkcm9wcGluZy1wYXJ0aWNsZSI6IiIsIm5vbi1kcm9wcGluZy1wYXJ0aWNsZSI6IiJ9LHsiZmFtaWx5IjoiUm9iZXJ0c29uIiwiZ2l2ZW4iOiJCIiwicGFyc2UtbmFtZXMiOmZhbHNlLCJkcm9wcGluZy1wYXJ0aWNsZSI6IiIsIm5vbi1kcm9wcGluZy1wYXJ0aWNsZSI6IiJ9LHsiZmFtaWx5IjoiR3JlZXIiLCJnaXZlbiI6IlMiLCJwYXJzZS1uYW1lcyI6ZmFsc2UsImRyb3BwaW5nLXBhcnRpY2xlIjoiIiwibm9uLWRyb3BwaW5nLXBhcnRpY2xlIjoiIn0seyJmYW1pbHkiOiJCbGlzcyIsImdpdmVuIjoiSiBNIiwicGFyc2UtbmFtZXMiOmZhbHNlLCJkcm9wcGluZy1wYXJ0aWNsZSI6IiIsIm5vbi1kcm9wcGluZy1wYXJ0aWNsZSI6IiJ9LHsiZmFtaWx5IjoiSWJib3Rzb24iLCJnaXZlbiI6IlQiLCJwYXJzZS1uYW1lcyI6ZmFsc2UsImRyb3BwaW5nLXBhcnRpY2xlIjoiIiwibm9uLWRyb3BwaW5nLXBhcnRpY2xlIjoiIn1dLCJjb250YWluZXItdGl0bGUiOiJQc3ljaG/igJBPbmNvbG9neSIsIkRPSSI6IjEwLjEwMDIvcG9uLjI5NjAwMTAxMDYiLCJJU1NOIjoiMTA5OTE2MTEiLCJpc3N1ZWQiOnsiZGF0ZS1wYXJ0cyI6W1sxOTkyXV19LCJwYWdlIjoiMzUtNDQiLCJhYnN0cmFjdCI6IkZ1cnRoZXIgZGV2ZWxvcG1lbnQgb2YgZXhpc3RpbmcgbWVhc3VyZXMgb2YgaGVhbHRo4oCQcmVsYXRlZCBxdWFsaXR5IG9mIGxpZmUgKFFMKSBpcyBpbmRpY2F0ZWQuIFRoZSBwcmVzZW50IHN0dWR5IGV4YW1pbmVkIHRoZSBmYWN0b3Igc3RydWN0dXJlIG9mIHRoZSBSb3R0ZXJkYW0gc3ltcHRvbSBjaGVja2xpc3QgKFJTQ0wpLCBhIHNlbGbigJByYXRpbmcgc2NhbGUgZGV2ZWxvcGVkIGZvciBkZXRlcm1pbmF0aW9uIG9mIFFMIGFtb25nIGNhbmNlciBwYXRpZW50cyB3aGljaCB3YXMgcmVjZW50bHkgcmVjb21tZW5kZWQgYnkgdGhlIFVLIE1lZGljYWwgUmVzZWFyY2ggQ291bmNpbCBDYW5jZXIgVGhlcmFweSBDb21taXR0ZWUgV29ya2luZyBQYXJ0eSBvbiBRdWFsaXR5IG9mIExpZmUuIEEgY29tcGFyaXNvbiBpcyBhbHNvIHJlcG9ydGVkIG9mIHRoZSBSU0NMIHdpdGggdGhlIEhvc3BpdGFsIEFueGlldHkgYW5kIERlcHJlc3Npb24gU2NhbGUgKEhBRFMpIGFuZCB0aGUgUHN5Y2hvc29jaWFsIEFkanVzdG1lbnQgdG8gSWxsbmVzcyBTY2FsZSAoUEFJUykgaW4gYSBzZXBhcmF0ZSBzYW1wbGUgb2YgcGF0aWVudHMsIHNlbGVjdGVkIGJlY2F1c2UgdGhleSBzaG93ZWQgZXZpZGVuY2Ugb2YgcHN5Y2hvcGF0aG9sb2d5LiBUaGUgZGF0YSBpbmRpY2F0ZSB0aGF0IHRoZSBSU0NMIGNhbiBiZSB1c2VkIGFzIGEgdHdv4oCQZmFjdG9yIG1lYXN1cmUgZm9yIGFzc2Vzc2luZyBwc3ljaG9sb2dpY2FsIGFuZCBwaHlzaWNhbCBtb3JiaWRpdHkuIFNjb3JlcyBmb3IgYm90aCBzdWLigJBzY2FsZXMgd2VyZSBmb3VuZCB0byBiZSBoaWdoZXIgZm9yIGZlbWFsZSBwYXRpZW50cy4gQW4gb2JzZXJ2ZWQgcG9zaXRpdmUgYXNzb2NpYXRpb24gYmV0d2VlbiBIQURTIGRlcHJlc3Npb24gc2NvcmVzIGFuZCB0aGUgcGh5c2ljYWwgc3ltcHRvbXMgc3Vi4oCQc2NhbGUgb2YgdGhlIFJTQ0wsIGluIG91ciBzZWxlY3RlZCBzYW1wbGUsIHN1Z2dlc3RzIHNvbWUgY2F1dGlvbiBpcyBuZWVkZWQgd2hlbiBpbnRlcnByZXRpbmcgbGV2ZWxzIG9mIHBoeXNpY2FsIG1vcmJpZGl0eSBhbmQgZGVwcmVzc2lvbiBhbW9uZyBjYW5jZXIgcGF0aWVudHMsIGFzIHBoeXNpY2FsIHN5bXB0b20gc2NvcmVzIG1heSBiZSBhc3NvY2lhdGVkIHdpdGggZGVwcmVzc2lvbuKAkHJlbGF0ZWQgc29tYXRpYyBzeW1wdG9tcy4gQWx0aG91Z2ggdGhlIFJTQ0wgZG9lcyBub3QgbWVhc3VyZSBhbGwgZGltZW5zaW9ucyBvZiBwc3ljaG9zb2NpYWwgZnVuY3Rpb25pbmcsIGl0IGlzIGEgdXNlZnVsIGFuZCBicmllZiBtZXRob2Qgb2YgYXNzZXNzaW5nIHBoeXNpY2FsIGFuZCBwc3ljaG9sb2dpY2FsIG1vcmJpZGl0eSBpbiBjYW5jZXIgcGF0aWVudHMuIENvcHlyaWdodCDCqSAxOTkyIEpvaG4gV2lsZXkgJiBTb25zLCBMdGQiLCJpc3N1ZSI6IjEiLCJ2b2x1bWUiOiIxIiwiY29udGFpbmVyLXRpdGxlLXNob3J0IjoiUHN5Y2hvb25jb2xvZ3kifSwiaXNUZW1wb3JhcnkiOmZhbHNlfV19"/>
                <w:id w:val="702682828"/>
                <w:placeholder>
                  <w:docPart w:val="CF970D2C8FEC47DA8D8CE6100D7D39A4"/>
                </w:placeholder>
              </w:sdtPr>
              <w:sdtEndPr/>
              <w:sdtContent>
                <w:r w:rsidR="00865520" w:rsidRPr="00865520">
                  <w:rPr>
                    <w:rFonts w:eastAsia="Times New Roman"/>
                    <w:color w:val="000000"/>
                    <w:sz w:val="16"/>
                    <w:szCs w:val="16"/>
                    <w:lang w:eastAsia="nl-NL"/>
                  </w:rPr>
                  <w:t>(26)</w:t>
                </w:r>
              </w:sdtContent>
            </w:sdt>
          </w:p>
        </w:tc>
        <w:tc>
          <w:tcPr>
            <w:tcW w:w="1091" w:type="dxa"/>
            <w:shd w:val="clear" w:color="auto" w:fill="auto"/>
            <w:vAlign w:val="center"/>
          </w:tcPr>
          <w:p w14:paraId="673915E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Dutch</w:t>
            </w:r>
          </w:p>
        </w:tc>
        <w:tc>
          <w:tcPr>
            <w:tcW w:w="1091" w:type="dxa"/>
            <w:gridSpan w:val="2"/>
            <w:vAlign w:val="center"/>
          </w:tcPr>
          <w:p w14:paraId="14096C6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48914599"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Activity level</w:t>
            </w:r>
          </w:p>
          <w:p w14:paraId="0827DAAC"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 xml:space="preserve">Overall </w:t>
            </w:r>
            <w:r>
              <w:rPr>
                <w:rFonts w:eastAsia="Times New Roman"/>
                <w:sz w:val="16"/>
                <w:szCs w:val="16"/>
                <w:lang w:eastAsia="nl-NL"/>
              </w:rPr>
              <w:t>evaluation of life</w:t>
            </w:r>
          </w:p>
          <w:p w14:paraId="7BFCB506" w14:textId="77777777" w:rsidR="00F31FF3" w:rsidRPr="000C69C9" w:rsidRDefault="00F31FF3" w:rsidP="00B02C3B">
            <w:pPr>
              <w:shd w:val="clear" w:color="auto" w:fill="FFFFFF" w:themeFill="background1"/>
              <w:spacing w:after="0"/>
              <w:jc w:val="center"/>
              <w:rPr>
                <w:rFonts w:eastAsia="Times New Roman"/>
                <w:sz w:val="16"/>
                <w:szCs w:val="16"/>
                <w:lang w:eastAsia="nl-NL"/>
              </w:rPr>
            </w:pPr>
            <w:proofErr w:type="gramStart"/>
            <w:r w:rsidRPr="000C69C9">
              <w:rPr>
                <w:rFonts w:eastAsia="Times New Roman"/>
                <w:sz w:val="16"/>
                <w:szCs w:val="16"/>
                <w:lang w:eastAsia="nl-NL"/>
              </w:rPr>
              <w:t>Physical symptom</w:t>
            </w:r>
            <w:proofErr w:type="gramEnd"/>
            <w:r w:rsidRPr="000C69C9">
              <w:rPr>
                <w:rFonts w:eastAsia="Times New Roman"/>
                <w:sz w:val="16"/>
                <w:szCs w:val="16"/>
                <w:lang w:eastAsia="nl-NL"/>
              </w:rPr>
              <w:t xml:space="preserve"> distress</w:t>
            </w:r>
          </w:p>
          <w:p w14:paraId="28B99E64"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distress</w:t>
            </w:r>
          </w:p>
        </w:tc>
        <w:tc>
          <w:tcPr>
            <w:tcW w:w="609" w:type="dxa"/>
            <w:gridSpan w:val="2"/>
            <w:vAlign w:val="center"/>
          </w:tcPr>
          <w:p w14:paraId="73FE3BDD"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39</w:t>
            </w:r>
          </w:p>
        </w:tc>
        <w:tc>
          <w:tcPr>
            <w:tcW w:w="1499" w:type="dxa"/>
            <w:gridSpan w:val="2"/>
            <w:vAlign w:val="center"/>
          </w:tcPr>
          <w:p w14:paraId="7B4B8FC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color w:val="000000"/>
                <w:sz w:val="16"/>
                <w:szCs w:val="16"/>
              </w:rPr>
              <w:t>T</w:t>
            </w:r>
            <w:r w:rsidRPr="000925F0">
              <w:rPr>
                <w:color w:val="000000"/>
                <w:sz w:val="16"/>
                <w:szCs w:val="16"/>
              </w:rPr>
              <w:t>he last week</w:t>
            </w:r>
          </w:p>
        </w:tc>
        <w:tc>
          <w:tcPr>
            <w:tcW w:w="1459" w:type="dxa"/>
            <w:gridSpan w:val="2"/>
            <w:vAlign w:val="center"/>
          </w:tcPr>
          <w:p w14:paraId="1CD8E23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4-point Likert scale</w:t>
            </w:r>
          </w:p>
          <w:p w14:paraId="476B7F7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7-point Likert scale</w:t>
            </w:r>
          </w:p>
        </w:tc>
        <w:tc>
          <w:tcPr>
            <w:tcW w:w="994" w:type="dxa"/>
            <w:gridSpan w:val="2"/>
            <w:shd w:val="clear" w:color="auto" w:fill="auto"/>
            <w:vAlign w:val="center"/>
          </w:tcPr>
          <w:p w14:paraId="020510FC"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17693B7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3B1BD6C5"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360B226D"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p w14:paraId="643487C9"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tc>
      </w:tr>
      <w:tr w:rsidR="00F31FF3" w14:paraId="47D2423D"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0D0F0C38"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Supportive Care Needs Survey</w:t>
            </w:r>
          </w:p>
          <w:p w14:paraId="15548654"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(SCNS-SF34)</w:t>
            </w:r>
          </w:p>
        </w:tc>
        <w:tc>
          <w:tcPr>
            <w:tcW w:w="1946" w:type="dxa"/>
            <w:tcBorders>
              <w:left w:val="single" w:sz="12" w:space="0" w:color="auto"/>
            </w:tcBorders>
            <w:shd w:val="clear" w:color="auto" w:fill="auto"/>
            <w:vAlign w:val="center"/>
          </w:tcPr>
          <w:p w14:paraId="66B21104" w14:textId="6C1DA682"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Boyes et al., 2008 </w:t>
            </w:r>
            <w:sdt>
              <w:sdtPr>
                <w:rPr>
                  <w:rFonts w:eastAsia="Times New Roman"/>
                  <w:color w:val="000000"/>
                  <w:sz w:val="16"/>
                  <w:szCs w:val="16"/>
                  <w:lang w:eastAsia="nl-NL"/>
                </w:rPr>
                <w:tag w:val="MENDELEY_CITATION_v3_eyJjaXRhdGlvbklEIjoiTUVOREVMRVlfQ0lUQVRJT05fNzE1ODU3YTgtY2QzZC00ZGZiLWE0YzYtYjUzNjAwNWFmZmVmIiwicHJvcGVydGllcyI6eyJub3RlSW5kZXgiOjB9LCJpc0VkaXRlZCI6ZmFsc2UsIm1hbnVhbE92ZXJyaWRlIjp7ImlzTWFudWFsbHlPdmVycmlkZGVuIjpmYWxzZSwiY2l0ZXByb2NUZXh0IjoiKDI3KSIsIm1hbnVhbE92ZXJyaWRlVGV4dCI6IiJ9LCJjaXRhdGlvbkl0ZW1zIjpbeyJpZCI6Ijc0Y2M2MWRjLWZjN2ItM2Q2My1iYWM2LWEyYzliNjhlY2UwZiIsIml0ZW1EYXRhIjp7InR5cGUiOiJhcnRpY2xlLWpvdXJuYWwiLCJpZCI6Ijc0Y2M2MWRjLWZjN2ItM2Q2My1iYWM2LWEyYzliNjhlY2UwZiIsInRpdGxlIjoiQnJpZWYgYXNzZXNzbWVudCBvZiBhZHVsdCBjYW5jZXIgcGF0aWVudHMnIHBlcmNlaXZlZCBuZWVkczogRGV2ZWxvcG1lbnQgYW5kIHZhbGlkYXRpb24gb2YgdGhlIDM0LWl0ZW0gc3VwcG9ydGl2ZSBjYXJlIG5lZWRzIHN1cnZleSAoU0NOUy1TRjM0KSIsImdyb3VwSWQiOiIxODlhMzJmMC04ZjNhLTNkNTMtYTg0Yi04NjkxMTM1Zjc1ZmYiLCJhdXRob3IiOlt7ImZhbWlseSI6IkJveWVzIiwiZ2l2ZW4iOiJBbGxpc29uIiwicGFyc2UtbmFtZXMiOmZhbHNlLCJkcm9wcGluZy1wYXJ0aWNsZSI6IiIsIm5vbi1kcm9wcGluZy1wYXJ0aWNsZSI6IiJ9LHsiZmFtaWx5IjoiR2lyZ2lzIiwiZ2l2ZW4iOiJBZmFmIiwicGFyc2UtbmFtZXMiOmZhbHNlLCJkcm9wcGluZy1wYXJ0aWNsZSI6IiIsIm5vbi1kcm9wcGluZy1wYXJ0aWNsZSI6IiJ9LHsiZmFtaWx5IjoiTGVjYXRoZWxpbmFpcyIsImdpdmVuIjoiQ2hyaXN0b3BoZSIsInBhcnNlLW5hbWVzIjpmYWxzZSwiZHJvcHBpbmctcGFydGljbGUiOiIiLCJub24tZHJvcHBpbmctcGFydGljbGUiOiIifV0sImNvbnRhaW5lci10aXRsZSI6IkpvdXJuYWwgb2YgRXZhbHVhdGlvbiBpbiBDbGluaWNhbCBQcmFjdGljZSIsIkRPSSI6IjEwLjExMTEvai4xMzY1LTI3NTMuMjAwOC4wMTA1Ny54IiwiSVNTTiI6IjEzNTYxMjk0IiwiUE1JRCI6IjE5NTIyNzI3IiwiaXNzdWVkIjp7ImRhdGUtcGFydHMiOltbMjAwOV1dfSwicGFnZSI6IjYwMi02MDYiLCJhYnN0cmFjdCI6Ik9iamVjdGl2ZSBUaGlzIHN0dWR5IGFpbWVkIHRvIGRldmVsb3AgYW5kIHZhbGlkYXRlIGEgc2hvcnQgdmVyc2lvbiBvZiB0aGUgU3VwcG9ydGl2ZSBDYXJlIE5lZWRzIFN1cnZleSAoU0NOUykgdGhhdCB3b3VsZCByZWR1Y2UgcmVzcG9uZGVudCBidXJkZW4gYW5kIGNvdWxkIGJlIHVzZWQgaW4gcm91dGluZSBjYW5jZXIgY2FyZSwgd2l0aG91dCBjb21wcm9taXNpbmcgdGhlIHBzeWNob21ldHJpYyBwcm9wZXJ0aWVzIG9mIHRoZSBvcmlnaW5hbCBpbnN0cnVtZW50LiBNZXRob2RzIFNlY29uZGFyeSBhbmFseXNlcyBvZiB0aGUgZGF0YSBmcm9tIHR3byBzdHVkaWVzIChuID0gODg4IGFuZCAyNTApIHdlcmUgdW5kZXJ0YWtlbi4gQWxsIDU5IGl0ZW1zIG9mIHRoZSBvcmlnaW5hbCBTQ05TIHdlcmUgYXNzZXNzZWQgdXNpbmcgcHN5Y2hvbWV0cmljIGFuYWx5c2VzIGFuZCBldmFsdWF0ZWQgZm9yIGNsaW5pY2FsIHV0aWxpdHkuIFRoZSAzNCBpdGVtcyByZXRhaW5lZCB3ZXJlIGV4YW1pbmVkIGZvciBpbnRlcm5hbCBjb25zaXN0ZW5jeSwgY2VpbGluZyBhbmQgZmxvb3IgZWZmZWN0cywga25vd24gZ3JvdXBzIHZhbGlkaXR5LCBjb252ZXJnZW50IHZhbGlkaXR5LCBzZW5zaXRpdml0eSBhbmQgcmVhZGFiaWxpdHkuIFJlc3VsdHMgVGhlIDM0LWl0ZW0gaW5zdHJ1bWVudCBoYXMgZml2ZSBmYWN0b3JzIChwc3ljaG9sb2dpY2FsLCBoZWFsdGggc3lzdGVtIGFuZCBpbmZvcm1hdGlvbiwgcGh5c2ljYWwgYW5kIGRhaWx5IGxpdmluZywgcGF0aWVudCBjYXJlIGFuZCBzdXBwb3J0LCBhbmQgc2V4dWFsaXR5IG5lZWRzKSBpZGVudGljYWwgdG8gdGhlIG9yaWdpbmFsIGluc3RydW1lbnQsIGV4cGxhaW5pbmcgNzMlIG9mIHRoZSB2YXJpYW5jZS4gSW50ZXJuYWwgY29uc2lzdGVuY3kgd2FzIGhpZ2ggd2l0aCBDcm9uYmFjaCdzIGFscGhhIGNvZWZmaWNpZW50cyBmb3IgdGhlIGZpdmUgZmFjdG9ycyByYW5naW5nIGZyb20gMC44NiB0byAwLjk2LiBDb3JyZWxhdGlvbnMgb2YgdGhlIDM0LWl0ZW0gc2hvcnQtZm9ybSBTQ05TIChTQ05TLVNGMzQpIHdpdGggdGhyZWUgb3RoZXIgbWVhc3VyZXMgb2YgcHN5Y2hvc29jaWFsIHdlbGwtYmVpbmcgZGVtb25zdHJhdGVkIGNvbnZlcmdlbnQgdmFsaWRpdHkgKHIgPSAwLjQ4LTAuNTYpLiBLYXBwYSBjb2VmZmljaWVudHMgb2YgYXQgbGVhc3QgMC44MyBmb3IgZWFjaCBkb21haW4gaW5kaWNhdGVkIGFsbW9zdCBwZXJmZWN0IGFncmVlbWVudCBiZXR3ZWVuIHRoZSAzNC1pdGVtIGFuZCA1OS1pdGVtIHN1cnZleXMgdG8gaWRlbnRpZnkgcGF0aWVudHMgbmVlZGluZyBoZWxwLiBUaGUgMzQtaXRlbSBTQ05TIG1haW50YWluZWQgdGhlIHBzeWNob21ldHJpYyBwcm9wZXJ0aWVzIG9mIHRoZSBvcmlnaW5hbCBpbnN0cnVtZW50IGFuZCBjb3VsZCBiZSByZWFkaWx5IGNvbXByZWhlbmRlZCBieSBwZW9wbGUgd2l0aCBzZXZlbnRoIHRvIGVpZ2h0aCBncmFkZSBlZHVjYXRpb24uIENvbmNsdXNpb25zIFRoZSBTQ05TLVNGMzQgaXMgYSB2YWxpZCBpbnN0cnVtZW50IGZvciBtZWFzdXJpbmcgY2FuY2VyIHBhdGllbnRzJyBwZXJjZWl2ZWQgbmVlZHMgYWNyb3NzIGEgcmFuZ2Ugb2YgZG9tYWlucywgYW5kIGNvdWxkIGJlIHV0aWxpemVkIGFzIHBhcnQgb2Ygcm91dGluZSBjYW5jZXIgY2FyZS4gwqkgMjAwOSBCbGFja3dlbGwgUHVibGlzaGluZyBMdGQuIiwiaXNzdWUiOiI0Iiwidm9sdW1lIjoiMTUiLCJjb250YWluZXItdGl0bGUtc2hvcnQiOiJKIEV2YWwgQ2xpbiBQcmFjdCJ9LCJpc1RlbXBvcmFyeSI6ZmFsc2V9XX0="/>
                <w:id w:val="-190851512"/>
                <w:placeholder>
                  <w:docPart w:val="E6C5399A081448E1AB2E1F06883B78D4"/>
                </w:placeholder>
              </w:sdtPr>
              <w:sdtEndPr/>
              <w:sdtContent>
                <w:r w:rsidR="00865520" w:rsidRPr="00865520">
                  <w:rPr>
                    <w:rFonts w:eastAsia="Times New Roman"/>
                    <w:color w:val="000000"/>
                    <w:sz w:val="16"/>
                    <w:szCs w:val="16"/>
                    <w:lang w:eastAsia="nl-NL"/>
                  </w:rPr>
                  <w:t>(27)</w:t>
                </w:r>
              </w:sdtContent>
            </w:sdt>
          </w:p>
        </w:tc>
        <w:tc>
          <w:tcPr>
            <w:tcW w:w="1091" w:type="dxa"/>
            <w:shd w:val="clear" w:color="auto" w:fill="auto"/>
            <w:vAlign w:val="center"/>
          </w:tcPr>
          <w:p w14:paraId="5843B1C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3806F0C9"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tc>
        <w:tc>
          <w:tcPr>
            <w:tcW w:w="2679" w:type="dxa"/>
            <w:shd w:val="clear" w:color="auto" w:fill="auto"/>
            <w:vAlign w:val="center"/>
          </w:tcPr>
          <w:p w14:paraId="7D502748"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Health system and information</w:t>
            </w:r>
          </w:p>
          <w:p w14:paraId="06FFF450"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Patient care and support</w:t>
            </w:r>
          </w:p>
          <w:p w14:paraId="244C5DFB"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Physical and daily living</w:t>
            </w:r>
          </w:p>
          <w:p w14:paraId="20BE3383"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needs</w:t>
            </w:r>
          </w:p>
          <w:p w14:paraId="3BCAED73"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Sexuality</w:t>
            </w:r>
          </w:p>
        </w:tc>
        <w:tc>
          <w:tcPr>
            <w:tcW w:w="609" w:type="dxa"/>
            <w:gridSpan w:val="2"/>
            <w:vAlign w:val="center"/>
          </w:tcPr>
          <w:p w14:paraId="73042BD7"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34</w:t>
            </w:r>
          </w:p>
        </w:tc>
        <w:tc>
          <w:tcPr>
            <w:tcW w:w="1499" w:type="dxa"/>
            <w:gridSpan w:val="2"/>
            <w:vAlign w:val="center"/>
          </w:tcPr>
          <w:p w14:paraId="0212D9D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month</w:t>
            </w:r>
          </w:p>
        </w:tc>
        <w:tc>
          <w:tcPr>
            <w:tcW w:w="1459" w:type="dxa"/>
            <w:gridSpan w:val="2"/>
            <w:vAlign w:val="center"/>
          </w:tcPr>
          <w:p w14:paraId="283C7F0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shd w:val="clear" w:color="auto" w:fill="auto"/>
            <w:vAlign w:val="center"/>
          </w:tcPr>
          <w:p w14:paraId="33E2DD0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right w:val="single" w:sz="4" w:space="0" w:color="auto"/>
            </w:tcBorders>
            <w:shd w:val="clear" w:color="auto" w:fill="auto"/>
            <w:vAlign w:val="center"/>
          </w:tcPr>
          <w:p w14:paraId="745CE753"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21474FEF" w14:textId="2413164C" w:rsidR="00E342EC" w:rsidRPr="00D37B08" w:rsidRDefault="00E342EC"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tc>
      </w:tr>
      <w:tr w:rsidR="00F31FF3" w:rsidRPr="00AB19B4" w14:paraId="06206389"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684403C3"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 xml:space="preserve">Short Form </w:t>
            </w:r>
            <w:proofErr w:type="gramStart"/>
            <w:r w:rsidRPr="000925F0">
              <w:rPr>
                <w:rFonts w:eastAsia="Times New Roman"/>
                <w:b/>
                <w:color w:val="000000"/>
                <w:sz w:val="16"/>
                <w:szCs w:val="16"/>
                <w:lang w:eastAsia="nl-NL"/>
              </w:rPr>
              <w:t>20 Items</w:t>
            </w:r>
            <w:proofErr w:type="gramEnd"/>
            <w:r w:rsidRPr="000925F0">
              <w:rPr>
                <w:rFonts w:eastAsia="Times New Roman"/>
                <w:b/>
                <w:color w:val="000000"/>
                <w:sz w:val="16"/>
                <w:szCs w:val="16"/>
                <w:lang w:eastAsia="nl-NL"/>
              </w:rPr>
              <w:t xml:space="preserve"> Health Survey</w:t>
            </w:r>
          </w:p>
          <w:p w14:paraId="1451355F"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(SF-20)</w:t>
            </w:r>
          </w:p>
        </w:tc>
        <w:tc>
          <w:tcPr>
            <w:tcW w:w="1946" w:type="dxa"/>
            <w:tcBorders>
              <w:left w:val="single" w:sz="12" w:space="0" w:color="auto"/>
            </w:tcBorders>
            <w:shd w:val="clear" w:color="auto" w:fill="auto"/>
            <w:vAlign w:val="center"/>
          </w:tcPr>
          <w:p w14:paraId="0A7935B6" w14:textId="04B918C0"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Stewart et al., 1988 </w:t>
            </w:r>
            <w:sdt>
              <w:sdtPr>
                <w:rPr>
                  <w:rFonts w:eastAsia="Times New Roman"/>
                  <w:color w:val="000000"/>
                  <w:sz w:val="16"/>
                  <w:szCs w:val="16"/>
                  <w:lang w:eastAsia="nl-NL"/>
                </w:rPr>
                <w:tag w:val="MENDELEY_CITATION_v3_eyJjaXRhdGlvbklEIjoiTUVOREVMRVlfQ0lUQVRJT05fZjJkYTM5NGEtNmM0Yy00NWU4LWI1OGItZWFlOTVkODgxNmI0IiwicHJvcGVydGllcyI6eyJub3RlSW5kZXgiOjB9LCJpc0VkaXRlZCI6ZmFsc2UsIm1hbnVhbE92ZXJyaWRlIjp7ImlzTWFudWFsbHlPdmVycmlkZGVuIjpmYWxzZSwiY2l0ZXByb2NUZXh0IjoiKDI4KSIsIm1hbnVhbE92ZXJyaWRlVGV4dCI6IiJ9LCJjaXRhdGlvbkl0ZW1zIjpbeyJpZCI6IjE0YjRhNWVhLTk5YTAtM2EyYi1hN2EzLTJiZTFiZWRhMTlkYiIsIml0ZW1EYXRhIjp7InR5cGUiOiJhcnRpY2xlLWpvdXJuYWwiLCJpZCI6IjE0YjRhNWVhLTk5YTAtM2EyYi1hN2EzLTJiZTFiZWRhMTlkYiIsInRpdGxlIjoiVGhlIE1PUyBzaG9ydC1mb3JtIGdlbmVyYWwgaGVhbHRoIHN1cnZleTogUmVsaWFiaWxpdHkgYW5kIHZhbGlkaXR5IGluIGEgcGF0aWVudCBwb3B1bGF0aW9uIiwiZ3JvdXBJZCI6IjE4OWEzMmYwLThmM2EtM2Q1My1hODRiLTg2OTExMzVmNzVmZiIsImF1dGhvciI6W3siZmFtaWx5IjoiU3Rld2FydCIsImdpdmVuIjoiQW5pdGEgTC4iLCJwYXJzZS1uYW1lcyI6ZmFsc2UsImRyb3BwaW5nLXBhcnRpY2xlIjoiIiwibm9uLWRyb3BwaW5nLXBhcnRpY2xlIjoiIn0seyJmYW1pbHkiOiJIYXlzIiwiZ2l2ZW4iOiJSb24gRC4iLCJwYXJzZS1uYW1lcyI6ZmFsc2UsImRyb3BwaW5nLXBhcnRpY2xlIjoiIiwibm9uLWRyb3BwaW5nLXBhcnRpY2xlIjoiIn0seyJmYW1pbHkiOiJXYXJlIiwiZ2l2ZW4iOiJKb2huIEUuIiwicGFyc2UtbmFtZXMiOmZhbHNlLCJkcm9wcGluZy1wYXJ0aWNsZSI6IiIsIm5vbi1kcm9wcGluZy1wYXJ0aWNsZSI6IiJ9XSwiY29udGFpbmVyLXRpdGxlIjoiTWVkaWNhbCBDYXJlIiwiRE9JIjoiMTAuMTA5Ny8wMDAwNTY1MC0xOTg4MDcwMDAtMDAwMDciLCJJU1NOIjoiMTUzNzE5NDgiLCJQTUlEIjoiMzM5MzAzMiIsImlzc3VlZCI6eyJkYXRlLXBhcnRzIjpbWzE5ODgsOF1dfSwicHVibGlzaGVyLXBsYWNlIjoiVW5pdGVkIFN0YXRlcyIsInBhZ2UiOiI3MjQtNzM1IiwiaXNzdWUiOiI3Iiwidm9sdW1lIjoiMjYiLCJjb250YWluZXItdGl0bGUtc2hvcnQiOiJNZWQgQ2FyZSJ9LCJpc1RlbXBvcmFyeSI6ZmFsc2V9XX0="/>
                <w:id w:val="1984416498"/>
                <w:placeholder>
                  <w:docPart w:val="1FC8FFCDF36F42058ADC21FEF6FA40DF"/>
                </w:placeholder>
              </w:sdtPr>
              <w:sdtEndPr/>
              <w:sdtContent>
                <w:r w:rsidR="00865520" w:rsidRPr="00865520">
                  <w:rPr>
                    <w:rFonts w:eastAsia="Times New Roman"/>
                    <w:color w:val="000000"/>
                    <w:sz w:val="16"/>
                    <w:szCs w:val="16"/>
                    <w:lang w:eastAsia="nl-NL"/>
                  </w:rPr>
                  <w:t>(28)</w:t>
                </w:r>
              </w:sdtContent>
            </w:sdt>
          </w:p>
        </w:tc>
        <w:tc>
          <w:tcPr>
            <w:tcW w:w="1091" w:type="dxa"/>
            <w:shd w:val="clear" w:color="auto" w:fill="auto"/>
            <w:vAlign w:val="center"/>
          </w:tcPr>
          <w:p w14:paraId="670E436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shd w:val="clear" w:color="auto" w:fill="auto"/>
            <w:vAlign w:val="center"/>
          </w:tcPr>
          <w:p w14:paraId="293DDBA2"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General</w:t>
            </w:r>
          </w:p>
          <w:p w14:paraId="451F9551"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p w14:paraId="67B0187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(non-cancer)</w:t>
            </w:r>
          </w:p>
        </w:tc>
        <w:tc>
          <w:tcPr>
            <w:tcW w:w="2679" w:type="dxa"/>
            <w:shd w:val="clear" w:color="auto" w:fill="auto"/>
            <w:vAlign w:val="center"/>
          </w:tcPr>
          <w:p w14:paraId="69A89255" w14:textId="77777777" w:rsidR="00F31FF3" w:rsidRPr="0084292D" w:rsidRDefault="00F31FF3" w:rsidP="00B02C3B">
            <w:pPr>
              <w:shd w:val="clear" w:color="auto" w:fill="FFFFFF" w:themeFill="background1"/>
              <w:spacing w:after="0"/>
              <w:jc w:val="center"/>
              <w:rPr>
                <w:rFonts w:eastAsia="Times New Roman"/>
                <w:sz w:val="16"/>
                <w:szCs w:val="16"/>
                <w:lang w:eastAsia="nl-NL"/>
              </w:rPr>
            </w:pPr>
            <w:r w:rsidRPr="0084292D">
              <w:rPr>
                <w:rFonts w:eastAsia="Times New Roman"/>
                <w:sz w:val="16"/>
                <w:szCs w:val="16"/>
                <w:lang w:eastAsia="nl-NL"/>
              </w:rPr>
              <w:t>Health perceptions</w:t>
            </w:r>
          </w:p>
          <w:p w14:paraId="0302AAB0" w14:textId="77777777" w:rsidR="00F31FF3" w:rsidRPr="0084292D" w:rsidRDefault="00F31FF3" w:rsidP="00B02C3B">
            <w:pPr>
              <w:shd w:val="clear" w:color="auto" w:fill="FFFFFF" w:themeFill="background1"/>
              <w:spacing w:after="0"/>
              <w:jc w:val="center"/>
              <w:rPr>
                <w:rFonts w:eastAsia="Times New Roman"/>
                <w:sz w:val="16"/>
                <w:szCs w:val="16"/>
                <w:lang w:eastAsia="nl-NL"/>
              </w:rPr>
            </w:pPr>
            <w:r w:rsidRPr="0084292D">
              <w:rPr>
                <w:rFonts w:eastAsia="Times New Roman"/>
                <w:sz w:val="16"/>
                <w:szCs w:val="16"/>
                <w:lang w:eastAsia="nl-NL"/>
              </w:rPr>
              <w:t>Mental health</w:t>
            </w:r>
          </w:p>
          <w:p w14:paraId="185AD351" w14:textId="77777777" w:rsidR="00F31FF3" w:rsidRPr="0084292D" w:rsidRDefault="00F31FF3" w:rsidP="00B02C3B">
            <w:pPr>
              <w:shd w:val="clear" w:color="auto" w:fill="FFFFFF" w:themeFill="background1"/>
              <w:spacing w:after="0"/>
              <w:jc w:val="center"/>
              <w:rPr>
                <w:rFonts w:eastAsia="Times New Roman"/>
                <w:sz w:val="16"/>
                <w:szCs w:val="16"/>
                <w:lang w:eastAsia="nl-NL"/>
              </w:rPr>
            </w:pPr>
            <w:r w:rsidRPr="0084292D">
              <w:rPr>
                <w:rFonts w:eastAsia="Times New Roman"/>
                <w:sz w:val="16"/>
                <w:szCs w:val="16"/>
                <w:lang w:eastAsia="nl-NL"/>
              </w:rPr>
              <w:t>Pain</w:t>
            </w:r>
          </w:p>
          <w:p w14:paraId="6F6998CD" w14:textId="77777777" w:rsidR="00F31FF3" w:rsidRPr="0084292D" w:rsidRDefault="00F31FF3" w:rsidP="00B02C3B">
            <w:pPr>
              <w:shd w:val="clear" w:color="auto" w:fill="FFFFFF" w:themeFill="background1"/>
              <w:spacing w:after="0"/>
              <w:jc w:val="center"/>
              <w:rPr>
                <w:rFonts w:eastAsia="Times New Roman"/>
                <w:sz w:val="16"/>
                <w:szCs w:val="16"/>
                <w:lang w:eastAsia="nl-NL"/>
              </w:rPr>
            </w:pPr>
            <w:r w:rsidRPr="0084292D">
              <w:rPr>
                <w:rFonts w:eastAsia="Times New Roman"/>
                <w:sz w:val="16"/>
                <w:szCs w:val="16"/>
                <w:lang w:eastAsia="nl-NL"/>
              </w:rPr>
              <w:t>Physical functioning</w:t>
            </w:r>
          </w:p>
          <w:p w14:paraId="4117E12A" w14:textId="77777777" w:rsidR="00F31FF3" w:rsidRPr="0084292D" w:rsidRDefault="00F31FF3" w:rsidP="00B02C3B">
            <w:pPr>
              <w:shd w:val="clear" w:color="auto" w:fill="FFFFFF" w:themeFill="background1"/>
              <w:spacing w:after="0"/>
              <w:jc w:val="center"/>
              <w:rPr>
                <w:rFonts w:eastAsia="Times New Roman"/>
                <w:sz w:val="16"/>
                <w:szCs w:val="16"/>
                <w:lang w:eastAsia="nl-NL"/>
              </w:rPr>
            </w:pPr>
            <w:r w:rsidRPr="0084292D">
              <w:rPr>
                <w:rFonts w:eastAsia="Times New Roman"/>
                <w:sz w:val="16"/>
                <w:szCs w:val="16"/>
                <w:lang w:eastAsia="nl-NL"/>
              </w:rPr>
              <w:t>Role functioning</w:t>
            </w:r>
          </w:p>
          <w:p w14:paraId="4C25E94A"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84292D">
              <w:rPr>
                <w:rFonts w:eastAsia="Times New Roman"/>
                <w:sz w:val="16"/>
                <w:szCs w:val="16"/>
                <w:lang w:eastAsia="nl-NL"/>
              </w:rPr>
              <w:t>Social functioning</w:t>
            </w:r>
          </w:p>
        </w:tc>
        <w:tc>
          <w:tcPr>
            <w:tcW w:w="609" w:type="dxa"/>
            <w:gridSpan w:val="2"/>
            <w:vAlign w:val="center"/>
          </w:tcPr>
          <w:p w14:paraId="65739E56"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20</w:t>
            </w:r>
          </w:p>
        </w:tc>
        <w:tc>
          <w:tcPr>
            <w:tcW w:w="1499" w:type="dxa"/>
            <w:gridSpan w:val="2"/>
            <w:vAlign w:val="center"/>
          </w:tcPr>
          <w:p w14:paraId="1F8E3D0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month</w:t>
            </w:r>
          </w:p>
          <w:p w14:paraId="2EC7418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ot specified</w:t>
            </w:r>
          </w:p>
        </w:tc>
        <w:tc>
          <w:tcPr>
            <w:tcW w:w="1459" w:type="dxa"/>
            <w:gridSpan w:val="2"/>
            <w:vAlign w:val="center"/>
          </w:tcPr>
          <w:p w14:paraId="2D2AB78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3-point Likert scale</w:t>
            </w:r>
          </w:p>
          <w:p w14:paraId="5ACFB92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p w14:paraId="6DFF7B8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6-point Likert scale</w:t>
            </w:r>
          </w:p>
          <w:p w14:paraId="7D32491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D</w:t>
            </w:r>
            <w:r w:rsidRPr="000925F0">
              <w:rPr>
                <w:rFonts w:eastAsia="Times New Roman"/>
                <w:color w:val="000000"/>
                <w:sz w:val="16"/>
                <w:szCs w:val="16"/>
                <w:lang w:eastAsia="nl-NL"/>
              </w:rPr>
              <w:t>ichotomous</w:t>
            </w:r>
          </w:p>
        </w:tc>
        <w:tc>
          <w:tcPr>
            <w:tcW w:w="994" w:type="dxa"/>
            <w:gridSpan w:val="2"/>
            <w:shd w:val="clear" w:color="auto" w:fill="auto"/>
            <w:vAlign w:val="center"/>
          </w:tcPr>
          <w:p w14:paraId="0D2A3AB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281C4099"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5EE7028D" w14:textId="77777777" w:rsidR="00F31FF3" w:rsidRPr="004F6055"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shd w:val="clear" w:color="auto" w:fill="auto"/>
            <w:vAlign w:val="center"/>
          </w:tcPr>
          <w:p w14:paraId="5F59B450"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0F6739C8"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tc>
      </w:tr>
      <w:tr w:rsidR="00F31FF3" w14:paraId="4ADADFC3"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239722E3"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 xml:space="preserve">Short Form </w:t>
            </w:r>
            <w:proofErr w:type="gramStart"/>
            <w:r w:rsidRPr="000925F0">
              <w:rPr>
                <w:rFonts w:eastAsia="Times New Roman"/>
                <w:b/>
                <w:color w:val="000000"/>
                <w:sz w:val="16"/>
                <w:szCs w:val="16"/>
                <w:lang w:eastAsia="nl-NL"/>
              </w:rPr>
              <w:t>36 Items</w:t>
            </w:r>
            <w:proofErr w:type="gramEnd"/>
            <w:r w:rsidRPr="000925F0">
              <w:rPr>
                <w:rFonts w:eastAsia="Times New Roman"/>
                <w:b/>
                <w:color w:val="000000"/>
                <w:sz w:val="16"/>
                <w:szCs w:val="16"/>
                <w:lang w:eastAsia="nl-NL"/>
              </w:rPr>
              <w:t xml:space="preserve"> Health Survey</w:t>
            </w:r>
          </w:p>
          <w:p w14:paraId="78222711"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(SF-36</w:t>
            </w:r>
            <w:r>
              <w:rPr>
                <w:rFonts w:eastAsia="Times New Roman"/>
                <w:b/>
                <w:color w:val="000000"/>
                <w:sz w:val="16"/>
                <w:szCs w:val="16"/>
                <w:lang w:eastAsia="nl-NL"/>
              </w:rPr>
              <w:t>)</w:t>
            </w:r>
          </w:p>
        </w:tc>
        <w:tc>
          <w:tcPr>
            <w:tcW w:w="1946" w:type="dxa"/>
            <w:tcBorders>
              <w:left w:val="single" w:sz="12" w:space="0" w:color="auto"/>
            </w:tcBorders>
            <w:shd w:val="clear" w:color="auto" w:fill="auto"/>
            <w:vAlign w:val="center"/>
          </w:tcPr>
          <w:p w14:paraId="5141B7C1" w14:textId="2B23A40C"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Ware et al., 1992 </w:t>
            </w:r>
            <w:sdt>
              <w:sdtPr>
                <w:rPr>
                  <w:rFonts w:eastAsia="Times New Roman"/>
                  <w:color w:val="000000"/>
                  <w:sz w:val="16"/>
                  <w:szCs w:val="16"/>
                  <w:lang w:eastAsia="nl-NL"/>
                </w:rPr>
                <w:tag w:val="MENDELEY_CITATION_v3_eyJjaXRhdGlvbklEIjoiTUVOREVMRVlfQ0lUQVRJT05fNjI1MDE3YjYtMzNiMy00ODdiLWJjZjYtNGE1YTRlYjBlNDY0IiwicHJvcGVydGllcyI6eyJub3RlSW5kZXgiOjB9LCJpc0VkaXRlZCI6ZmFsc2UsIm1hbnVhbE92ZXJyaWRlIjp7ImlzTWFudWFsbHlPdmVycmlkZGVuIjpmYWxzZSwiY2l0ZXByb2NUZXh0IjoiKDI5KSIsIm1hbnVhbE92ZXJyaWRlVGV4dCI6IiJ9LCJjaXRhdGlvbkl0ZW1zIjpbeyJpZCI6IjRjZTNkMmZhLThjMjItM2U2MC1hNDdmLWE5OWIwNzBhM2ZhZiIsIml0ZW1EYXRhIjp7InR5cGUiOiJhcnRpY2xlLWpvdXJuYWwiLCJpZCI6IjRjZTNkMmZhLThjMjItM2U2MC1hNDdmLWE5OWIwNzBhM2ZhZiIsInRpdGxlIjoiVGhlIE1PUyAzNi1pdGVtIHNob3J0LWZvcm0gaGVhbHRoIHN1cnZleSAoU2YtMzYpOiBJLiBjb25jZXB0dWFsIGZyYW1ld29yayBhbmQgaXRlbSBzZWxlY3Rpb24iLCJncm91cElkIjoiMTg5YTMyZjAtOGYzYS0zZDUzLWE4NGItODY5MTEzNWY3NWZmIiwiYXV0aG9yIjpbeyJmYW1pbHkiOiJXYXJlIiwiZ2l2ZW4iOiJKb2huIEUuIiwicGFyc2UtbmFtZXMiOmZhbHNlLCJkcm9wcGluZy1wYXJ0aWNsZSI6IiIsIm5vbi1kcm9wcGluZy1wYXJ0aWNsZSI6IiJ9LHsiZmFtaWx5IjoiU2hlcmJvdXJuZSIsImdpdmVuIjoiQ2F0aHkgRG9uYWxkIiwicGFyc2UtbmFtZXMiOmZhbHNlLCJkcm9wcGluZy1wYXJ0aWNsZSI6IiIsIm5vbi1kcm9wcGluZy1wYXJ0aWNsZSI6IiJ9XSwiY29udGFpbmVyLXRpdGxlIjoiTWVkaWNhbCBDYXJlIiwiRE9JIjoiMTAuMTA5Ny8wMDAwNTY1MC0xOTkyMDYwMDAtMDAwMDIiLCJJU1NOIjoiMTUzNzE5NDgiLCJQTUlEIjoiMTU5MzkxNCIsImlzc3VlZCI6eyJkYXRlLXBhcnRzIjpbWzE5OTIsOF1dfSwicHVibGlzaGVyLXBsYWNlIjoiVW5pdGVkIFN0YXRlcyIsInBhZ2UiOiI0NzMtNDgzIiwiYWJzdHJhY3QiOiJBIDM2LWl0ZW0gc2hvcnQtZm9ybSAoU0YtMzYpIHdhcyBjb25zdHJ1Y3RlZCB0byBzdXJ2ZXkgaGVhbHRoIHN0YXR1cyBpbiB0aGUgTWVkaWNhbCBPdXRjb21lcyBTdHVkeS4gVGhlIFNGLTM2IHdhcyBkZXNpZ25lZCBmb3IgdXNlIGluIGNsaW5pY2FsIHByYWN0aWNlIGFuZCByZXNlYXJjaCwgaGVhbHRoIHBvbGljeSBldmFsdWF0aW9ucywgYW5kIGdlbmVyYWwgcG9wdWxhdGlvbiBzdXJ2ZXlzLiBUaGUgU0YtMzYgaW5jbHVkZXMgb25lIG11bHRpLWl0ZW0gc2NhbGUgdGhhdCBhc3Nlc3NlcyBlaWdodCBoZWFsdGggY29uY2VwdHM6IDEpIGxpbWl0YXRpb25zIGluIHBoeXNpY2FsIGFjdGl2aXRpZXMgYmVjYXVzZSBvZiBoZWFsdGggcHJvYmxlbXM7IDIpIGxpbWl0YXRpb25zIGluIHNvY2lhbCBhY3Rpdml0aWVzIGJlY2F1c2Ugb2YgcGh5c2ljYWwgb3IgZW1vdGlvbmFsIHByb2JsZW1zOyAzKSBsaW1pdGF0aW9ucyBpbiB1c3VhbCByb2xlIGFjdGl2aXRpZXMgYmVjYXVzZSBvZiBwaHlzaWNhbCBoZWFsdGggcHJvYmxlbXM7IDQpIGJvZGlseSBwYWluOyA1KSBnZW5lcmFsIG1lbnRhbCBoZWFsdGggKHBzeWNob2xvZ2ljYWwgZGlzdHJlc3MgYW5kIHdlbGwtYmVpbmcpOyA2KSBsaW1pdGF0aW9ucyBpbiB1c3VhbCByb2xlIGFjdGl2aXRpZXMgYmVjYXVzZSBvZiBlbW90aW9uYWwgcHJvYmxlbXM7IDcpIHZpdGFsaXR5IChlbmVyZ3kgYW5kIGZhdGlndWUpOyBhbmQgOCkgZ2VuZXJhbCBoZWFsdGggcGVyY2VwdGlvbnMuIFRoZSBzdXJ2ZXkgd2FzIGNvbnN0cnVjdGVkIGZvciBzZWxmLWFkbWluaXN0cmF0aW9uIGJ5IHBlcnNvbnMgMTQgeWVhcnMgb2YgYWdlIGFuZCBvbGRlciwgYW5kIGZvciBhZG1pbmlzdHJhdGlvbiBieSBhIHRyYWluZWQgaW50ZXJ2aWV3ZXIgaW4gcGVyc29uIG9yIGJ5IHRlbGVwaG9uZS4gVGhlIGhpc3Rvcnkgb2YgdGhlIGRldmVsb3BtZW50IG9mIHRoZSBTRi0zNiwgdGhlIG9yaWdpbiBvZiBzcGVjaWZpYyBpdGVtcywgYW5kIHRoZSBsb2dpYyB1bmRlcmx5aW5nIHRoZWlyIHNlbGVjdGlvbiBhcmUgc3VtbWFyaXplZC4gVGhlIGNvbnRlbnQgYW5kIGZlYXR1cmVzIG9mIHRoZSBTRi0zNiBhcmUgY29tcGFyZWQgd2l0aCB0aGUgMjAtaXRlbSBNZWRpY2FsIE91dGNvbWVzIFN0dWR5IHNob3J0LWZvcm0uIMKpIExpcHBpbmNvdHQtUmF2ZW4gUHVibGlzaGVycy4iLCJpc3N1ZSI6IjYiLCJ2b2x1bWUiOiIzMCIsImNvbnRhaW5lci10aXRsZS1zaG9ydCI6Ik1lZCBDYXJlIn0sImlzVGVtcG9yYXJ5IjpmYWxzZX1dfQ=="/>
                <w:id w:val="1749220220"/>
                <w:placeholder>
                  <w:docPart w:val="94DF6744B4894A7A814C7098F302020F"/>
                </w:placeholder>
              </w:sdtPr>
              <w:sdtEndPr/>
              <w:sdtContent>
                <w:r w:rsidR="00865520" w:rsidRPr="00865520">
                  <w:rPr>
                    <w:rFonts w:eastAsia="Times New Roman"/>
                    <w:color w:val="000000"/>
                    <w:sz w:val="16"/>
                    <w:szCs w:val="16"/>
                    <w:lang w:eastAsia="nl-NL"/>
                  </w:rPr>
                  <w:t>(29)</w:t>
                </w:r>
              </w:sdtContent>
            </w:sdt>
          </w:p>
        </w:tc>
        <w:tc>
          <w:tcPr>
            <w:tcW w:w="1091" w:type="dxa"/>
            <w:shd w:val="clear" w:color="auto" w:fill="auto"/>
            <w:vAlign w:val="center"/>
          </w:tcPr>
          <w:p w14:paraId="6133354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shd w:val="clear" w:color="auto" w:fill="auto"/>
            <w:vAlign w:val="center"/>
          </w:tcPr>
          <w:p w14:paraId="048F367E"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General</w:t>
            </w:r>
          </w:p>
          <w:p w14:paraId="052A2983"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Patients</w:t>
            </w:r>
          </w:p>
          <w:p w14:paraId="3D8740B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(non-cancer)</w:t>
            </w:r>
          </w:p>
        </w:tc>
        <w:tc>
          <w:tcPr>
            <w:tcW w:w="2679" w:type="dxa"/>
            <w:shd w:val="clear" w:color="auto" w:fill="auto"/>
            <w:vAlign w:val="center"/>
          </w:tcPr>
          <w:p w14:paraId="08CB4457" w14:textId="77777777" w:rsidR="00F31FF3" w:rsidRPr="00196BE3" w:rsidRDefault="00F31FF3" w:rsidP="00B02C3B">
            <w:pPr>
              <w:shd w:val="clear" w:color="auto" w:fill="FFFFFF" w:themeFill="background1"/>
              <w:spacing w:after="0"/>
              <w:jc w:val="center"/>
              <w:rPr>
                <w:rFonts w:eastAsia="Times New Roman"/>
                <w:sz w:val="16"/>
                <w:szCs w:val="16"/>
                <w:lang w:eastAsia="nl-NL"/>
              </w:rPr>
            </w:pPr>
            <w:r w:rsidRPr="00196BE3">
              <w:rPr>
                <w:rFonts w:eastAsia="Times New Roman"/>
                <w:sz w:val="16"/>
                <w:szCs w:val="16"/>
                <w:lang w:eastAsia="nl-NL"/>
              </w:rPr>
              <w:t>Energy</w:t>
            </w:r>
          </w:p>
          <w:p w14:paraId="7909817D" w14:textId="77777777" w:rsidR="00F31FF3" w:rsidRPr="00196BE3" w:rsidRDefault="00F31FF3" w:rsidP="00B02C3B">
            <w:pPr>
              <w:shd w:val="clear" w:color="auto" w:fill="FFFFFF" w:themeFill="background1"/>
              <w:spacing w:after="0"/>
              <w:jc w:val="center"/>
              <w:rPr>
                <w:rFonts w:eastAsia="Times New Roman"/>
                <w:color w:val="C0504D" w:themeColor="accent2"/>
                <w:sz w:val="16"/>
                <w:szCs w:val="16"/>
                <w:lang w:eastAsia="nl-NL"/>
              </w:rPr>
            </w:pPr>
            <w:r w:rsidRPr="00196BE3">
              <w:rPr>
                <w:rFonts w:eastAsia="Times New Roman"/>
                <w:sz w:val="16"/>
                <w:szCs w:val="16"/>
                <w:lang w:eastAsia="nl-NL"/>
              </w:rPr>
              <w:t>General health perceptions</w:t>
            </w:r>
          </w:p>
          <w:p w14:paraId="7CB987FA" w14:textId="77777777" w:rsidR="00F31FF3" w:rsidRPr="00196BE3" w:rsidRDefault="00F31FF3" w:rsidP="00B02C3B">
            <w:pPr>
              <w:shd w:val="clear" w:color="auto" w:fill="FFFFFF" w:themeFill="background1"/>
              <w:spacing w:after="0"/>
              <w:jc w:val="center"/>
              <w:rPr>
                <w:rFonts w:eastAsia="Times New Roman"/>
                <w:sz w:val="16"/>
                <w:szCs w:val="16"/>
                <w:lang w:eastAsia="nl-NL"/>
              </w:rPr>
            </w:pPr>
            <w:r w:rsidRPr="00196BE3">
              <w:rPr>
                <w:rFonts w:eastAsia="Times New Roman"/>
                <w:sz w:val="16"/>
                <w:szCs w:val="16"/>
                <w:lang w:eastAsia="nl-NL"/>
              </w:rPr>
              <w:t>Mental health</w:t>
            </w:r>
          </w:p>
          <w:p w14:paraId="74A26D7D" w14:textId="77777777" w:rsidR="00F31FF3" w:rsidRPr="00196BE3" w:rsidRDefault="00F31FF3" w:rsidP="00B02C3B">
            <w:pPr>
              <w:shd w:val="clear" w:color="auto" w:fill="FFFFFF" w:themeFill="background1"/>
              <w:spacing w:after="0"/>
              <w:jc w:val="center"/>
              <w:rPr>
                <w:rFonts w:eastAsia="Times New Roman"/>
                <w:sz w:val="16"/>
                <w:szCs w:val="16"/>
                <w:lang w:eastAsia="nl-NL"/>
              </w:rPr>
            </w:pPr>
            <w:r w:rsidRPr="00196BE3">
              <w:rPr>
                <w:rFonts w:eastAsia="Times New Roman"/>
                <w:sz w:val="16"/>
                <w:szCs w:val="16"/>
                <w:lang w:eastAsia="nl-NL"/>
              </w:rPr>
              <w:t>Pain</w:t>
            </w:r>
          </w:p>
          <w:p w14:paraId="164F555D" w14:textId="77777777" w:rsidR="00F31FF3" w:rsidRPr="00196BE3" w:rsidRDefault="00F31FF3" w:rsidP="00B02C3B">
            <w:pPr>
              <w:shd w:val="clear" w:color="auto" w:fill="FFFFFF" w:themeFill="background1"/>
              <w:spacing w:after="0"/>
              <w:jc w:val="center"/>
              <w:rPr>
                <w:rFonts w:eastAsia="Times New Roman"/>
                <w:sz w:val="16"/>
                <w:szCs w:val="16"/>
                <w:lang w:eastAsia="nl-NL"/>
              </w:rPr>
            </w:pPr>
            <w:r w:rsidRPr="00196BE3">
              <w:rPr>
                <w:rFonts w:eastAsia="Times New Roman"/>
                <w:sz w:val="16"/>
                <w:szCs w:val="16"/>
                <w:lang w:eastAsia="nl-NL"/>
              </w:rPr>
              <w:t>Physical functioning</w:t>
            </w:r>
          </w:p>
          <w:p w14:paraId="7C8A9B7C" w14:textId="77777777" w:rsidR="00F31FF3" w:rsidRPr="00196BE3" w:rsidRDefault="00F31FF3" w:rsidP="00B02C3B">
            <w:pPr>
              <w:shd w:val="clear" w:color="auto" w:fill="FFFFFF" w:themeFill="background1"/>
              <w:spacing w:after="0"/>
              <w:jc w:val="center"/>
              <w:rPr>
                <w:rFonts w:eastAsia="Times New Roman"/>
                <w:sz w:val="16"/>
                <w:szCs w:val="16"/>
                <w:lang w:eastAsia="nl-NL"/>
              </w:rPr>
            </w:pPr>
            <w:r w:rsidRPr="00196BE3">
              <w:rPr>
                <w:rFonts w:eastAsia="Times New Roman"/>
                <w:sz w:val="16"/>
                <w:szCs w:val="16"/>
                <w:lang w:eastAsia="nl-NL"/>
              </w:rPr>
              <w:t>Reported health transition</w:t>
            </w:r>
          </w:p>
          <w:p w14:paraId="6C7BE7EB" w14:textId="77777777" w:rsidR="00F31FF3" w:rsidRPr="00196BE3" w:rsidRDefault="00F31FF3" w:rsidP="00B02C3B">
            <w:pPr>
              <w:shd w:val="clear" w:color="auto" w:fill="FFFFFF" w:themeFill="background1"/>
              <w:spacing w:after="0"/>
              <w:jc w:val="center"/>
              <w:rPr>
                <w:rFonts w:eastAsia="Times New Roman"/>
                <w:sz w:val="16"/>
                <w:szCs w:val="16"/>
                <w:lang w:eastAsia="nl-NL"/>
              </w:rPr>
            </w:pPr>
            <w:r w:rsidRPr="00196BE3">
              <w:rPr>
                <w:rFonts w:eastAsia="Times New Roman"/>
                <w:sz w:val="16"/>
                <w:szCs w:val="16"/>
                <w:lang w:eastAsia="nl-NL"/>
              </w:rPr>
              <w:t>Role limitations due to emotional problems</w:t>
            </w:r>
          </w:p>
          <w:p w14:paraId="687D1695" w14:textId="77777777" w:rsidR="00F31FF3" w:rsidRPr="00196BE3" w:rsidRDefault="00F31FF3" w:rsidP="00B02C3B">
            <w:pPr>
              <w:shd w:val="clear" w:color="auto" w:fill="FFFFFF" w:themeFill="background1"/>
              <w:spacing w:after="0"/>
              <w:jc w:val="center"/>
              <w:rPr>
                <w:rFonts w:eastAsia="Times New Roman"/>
                <w:sz w:val="16"/>
                <w:szCs w:val="16"/>
                <w:lang w:eastAsia="nl-NL"/>
              </w:rPr>
            </w:pPr>
            <w:r w:rsidRPr="00196BE3">
              <w:rPr>
                <w:rFonts w:eastAsia="Times New Roman"/>
                <w:sz w:val="16"/>
                <w:szCs w:val="16"/>
                <w:lang w:eastAsia="nl-NL"/>
              </w:rPr>
              <w:t>Role limitations due to physical health</w:t>
            </w:r>
          </w:p>
          <w:p w14:paraId="21D847D8" w14:textId="77777777" w:rsidR="00F31FF3" w:rsidRPr="009C105D" w:rsidRDefault="00F31FF3" w:rsidP="00B02C3B">
            <w:pPr>
              <w:shd w:val="clear" w:color="auto" w:fill="FFFFFF" w:themeFill="background1"/>
              <w:spacing w:after="0"/>
              <w:jc w:val="center"/>
              <w:rPr>
                <w:rFonts w:eastAsia="Times New Roman"/>
                <w:sz w:val="16"/>
                <w:szCs w:val="16"/>
                <w:lang w:eastAsia="nl-NL"/>
              </w:rPr>
            </w:pPr>
            <w:r w:rsidRPr="00196BE3">
              <w:rPr>
                <w:rFonts w:eastAsia="Times New Roman"/>
                <w:sz w:val="16"/>
                <w:szCs w:val="16"/>
                <w:lang w:eastAsia="nl-NL"/>
              </w:rPr>
              <w:t>Social functioning</w:t>
            </w:r>
          </w:p>
        </w:tc>
        <w:tc>
          <w:tcPr>
            <w:tcW w:w="609" w:type="dxa"/>
            <w:gridSpan w:val="2"/>
            <w:vAlign w:val="center"/>
          </w:tcPr>
          <w:p w14:paraId="0148EAA9"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36</w:t>
            </w:r>
          </w:p>
        </w:tc>
        <w:tc>
          <w:tcPr>
            <w:tcW w:w="1499" w:type="dxa"/>
            <w:gridSpan w:val="2"/>
            <w:vAlign w:val="center"/>
          </w:tcPr>
          <w:p w14:paraId="655F09EB" w14:textId="77777777" w:rsidR="00F31FF3" w:rsidRPr="002C5605" w:rsidRDefault="00F31FF3" w:rsidP="00B02C3B">
            <w:pPr>
              <w:shd w:val="clear" w:color="auto" w:fill="FFFFFF" w:themeFill="background1"/>
              <w:spacing w:after="0"/>
              <w:jc w:val="center"/>
              <w:rPr>
                <w:color w:val="000000"/>
                <w:sz w:val="16"/>
                <w:szCs w:val="16"/>
              </w:rPr>
            </w:pPr>
            <w:r>
              <w:rPr>
                <w:color w:val="000000"/>
                <w:sz w:val="16"/>
                <w:szCs w:val="16"/>
              </w:rPr>
              <w:t>T</w:t>
            </w:r>
            <w:r w:rsidRPr="002C5605">
              <w:rPr>
                <w:color w:val="000000"/>
                <w:sz w:val="16"/>
                <w:szCs w:val="16"/>
              </w:rPr>
              <w:t>he last week</w:t>
            </w:r>
          </w:p>
          <w:p w14:paraId="0A0C62E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color w:val="000000"/>
                <w:sz w:val="16"/>
                <w:szCs w:val="16"/>
              </w:rPr>
              <w:t>T</w:t>
            </w:r>
            <w:r w:rsidRPr="002C5605">
              <w:rPr>
                <w:color w:val="000000"/>
                <w:sz w:val="16"/>
                <w:szCs w:val="16"/>
              </w:rPr>
              <w:t>he last month</w:t>
            </w:r>
            <w:r>
              <w:rPr>
                <w:color w:val="000000"/>
                <w:sz w:val="16"/>
                <w:szCs w:val="16"/>
              </w:rPr>
              <w:t>*</w:t>
            </w:r>
          </w:p>
        </w:tc>
        <w:tc>
          <w:tcPr>
            <w:tcW w:w="1459" w:type="dxa"/>
            <w:gridSpan w:val="2"/>
            <w:vAlign w:val="center"/>
          </w:tcPr>
          <w:p w14:paraId="1839FCE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3-point Likert scale</w:t>
            </w:r>
          </w:p>
          <w:p w14:paraId="03A7CF0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p w14:paraId="57BD563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6-point Likert scale</w:t>
            </w:r>
          </w:p>
          <w:p w14:paraId="15A0872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D</w:t>
            </w:r>
            <w:r w:rsidRPr="000925F0">
              <w:rPr>
                <w:rFonts w:eastAsia="Times New Roman"/>
                <w:color w:val="000000"/>
                <w:sz w:val="16"/>
                <w:szCs w:val="16"/>
                <w:lang w:eastAsia="nl-NL"/>
              </w:rPr>
              <w:t>ichotomous</w:t>
            </w:r>
          </w:p>
        </w:tc>
        <w:tc>
          <w:tcPr>
            <w:tcW w:w="994" w:type="dxa"/>
            <w:gridSpan w:val="2"/>
            <w:shd w:val="clear" w:color="auto" w:fill="FFFFFF" w:themeFill="background1"/>
            <w:vAlign w:val="center"/>
          </w:tcPr>
          <w:p w14:paraId="4A6E4FA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04F22A50"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594DE97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1D029975"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07C5D075"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tc>
      </w:tr>
      <w:tr w:rsidR="00F31FF3" w:rsidRPr="00AB19B4" w14:paraId="57CD4479"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49C70BB7"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lastRenderedPageBreak/>
              <w:t>Sheffield Profile for Assessment and Referral for Care</w:t>
            </w:r>
          </w:p>
          <w:p w14:paraId="74193715"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(SPARC)</w:t>
            </w:r>
          </w:p>
        </w:tc>
        <w:tc>
          <w:tcPr>
            <w:tcW w:w="1946" w:type="dxa"/>
            <w:tcBorders>
              <w:left w:val="single" w:sz="12" w:space="0" w:color="auto"/>
            </w:tcBorders>
            <w:shd w:val="clear" w:color="auto" w:fill="auto"/>
            <w:vAlign w:val="center"/>
          </w:tcPr>
          <w:p w14:paraId="06630509" w14:textId="2F310434"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Ahmed et al., 2009 </w:t>
            </w:r>
            <w:sdt>
              <w:sdtPr>
                <w:rPr>
                  <w:rFonts w:eastAsia="Times New Roman"/>
                  <w:color w:val="000000"/>
                  <w:sz w:val="16"/>
                  <w:szCs w:val="16"/>
                  <w:lang w:eastAsia="nl-NL"/>
                </w:rPr>
                <w:tag w:val="MENDELEY_CITATION_v3_eyJjaXRhdGlvbklEIjoiTUVOREVMRVlfQ0lUQVRJT05fNzlhNjg0YWItNGIwZi00NmYzLTkxMzYtMjk0ZDY0Njc1YTQ1IiwicHJvcGVydGllcyI6eyJub3RlSW5kZXgiOjB9LCJpc0VkaXRlZCI6ZmFsc2UsIm1hbnVhbE92ZXJyaWRlIjp7ImlzTWFudWFsbHlPdmVycmlkZGVuIjpmYWxzZSwiY2l0ZXByb2NUZXh0IjoiKDMwKSIsIm1hbnVhbE92ZXJyaWRlVGV4dCI6IiJ9LCJjaXRhdGlvbkl0ZW1zIjpbeyJpZCI6ImEwMjM0MmYyLWY2MzQtMzU4Ni05MzQwLTg5NmY3Y2Q4YTA4OSIsIml0ZW1EYXRhIjp7InR5cGUiOiJhcnRpY2xlLWpvdXJuYWwiLCJpZCI6ImEwMjM0MmYyLWY2MzQtMzU4Ni05MzQwLTg5NmY3Y2Q4YTA4OSIsInRpdGxlIjoiVGhlIHVzZSBvZiBjb2duaXRpdmUgaW50ZXJ2aWV3aW5nIG1ldGhvZG9sb2d5IGluIHRoZSBkZXNpZ24gYW5kIHRlc3Rpbmcgb2YgYSBzY3JlZW5pbmcgdG9vbCBmb3Igc3VwcG9ydGl2ZSBhbmQgcGFsbGlhdGl2ZSBjYXJlIG5lZWRzIiwiZ3JvdXBJZCI6IjE4OWEzMmYwLThmM2EtM2Q1My1hODRiLTg2OTExMzVmNzVmZiIsImF1dGhvciI6W3siZmFtaWx5IjoiQWhtZWQiLCJnaXZlbiI6Ik5pc2FyIiwicGFyc2UtbmFtZXMiOmZhbHNlLCJkcm9wcGluZy1wYXJ0aWNsZSI6IiIsIm5vbi1kcm9wcGluZy1wYXJ0aWNsZSI6IiJ9LHsiZmFtaWx5IjoiQmVzdGFsbCIsImdpdmVuIjoiSmFuaW5lIEMuIiwicGFyc2UtbmFtZXMiOmZhbHNlLCJkcm9wcGluZy1wYXJ0aWNsZSI6IiIsIm5vbi1kcm9wcGluZy1wYXJ0aWNsZSI6IiJ9LHsiZmFtaWx5IjoiUGF5bmUiLCJnaXZlbiI6IlNoZWlsYSBBLiIsInBhcnNlLW5hbWVzIjpmYWxzZSwiZHJvcHBpbmctcGFydGljbGUiOiIiLCJub24tZHJvcHBpbmctcGFydGljbGUiOiIifSx7ImZhbWlseSI6Ik5vYmxlIiwiZ2l2ZW4iOiJCaWxsIiwicGFyc2UtbmFtZXMiOmZhbHNlLCJkcm9wcGluZy1wYXJ0aWNsZSI6IiIsIm5vbi1kcm9wcGluZy1wYXJ0aWNsZSI6IiJ9LHsiZmFtaWx5IjoiQWhtZWR6YWkiLCJnaXZlbiI6IlNhbSBILiIsInBhcnNlLW5hbWVzIjpmYWxzZSwiZHJvcHBpbmctcGFydGljbGUiOiIiLCJub24tZHJvcHBpbmctcGFydGljbGUiOiIifV0sImNvbnRhaW5lci10aXRsZSI6IlN1cHBvcnRpdmUgQ2FyZSBpbiBDYW5jZXIiLCJET0kiOiIxMC4xMDA3L3MwMDUyMC0wMDgtMDUyMS0yIiwiSVNTTiI6IjA5NDE0MzU1IiwiUE1JRCI6IjE4OTgyMzYzIiwiaXNzdWVkIjp7ImRhdGUtcGFydHMiOltbMjAwOSw4XV19LCJwdWJsaXNoZXItcGxhY2UiOiJHZXJtYW55IiwicGFnZSI6IjY2NS02NzMiLCJhYnN0cmFjdCI6IkdvYWxzIG9mIHdvcms6IFRoZSBhdXRob3JzIGRlc2NyaWJlIHRoZSB1c2Ugb2YgY29nbml0aXZlIGludGVydmlld2luZyBtZXRob2RvbG9neSBpbiB0aGUgZGV2ZWxvcG1lbnQgb2YgYSBuZXcgc3VwcG9ydGl2ZSBhbmQgcGFsbGlhdGl2ZSBjYXJlIHNjcmVlbmluZyBtZWFzdXJlIHRvIGlkZW50aWZ5IHRoZSBzcGVjaWFsaXN0IHN1cHBvcnRpdmUgYW5kIHBhbGxpYXRpdmUgY2FyZSBuZWVkcyBvZiBwYXRpZW50cyB3aXRoIGFuIGFkdmFuY2VkIGlsbG5lc3MuIE1hdGVyaWFscyBhbmQgbWV0aG9kczogQSBkcmFmdCBzY3JlZW5pbmcgbWVhc3VyZSB3YXMgZGV2ZWxvcGVkIGJ5IGxpdGVyYXR1cmUgcmV2aWV3aW5nIGFuZCBjb25zdWx0YXRpb24gd2l0aCBwYXRpZW50cywgY2FyZXJzIGFuZCBoZWFsdGggYW5kIHNvY2lhbCBjYXJlIHByb2Zlc3Npb25hbHMuIFVzaW5nIHRoaXMgZHJhZnQsIGNvZ25pdGl2ZSBpbnRlcnZpZXdzIHdlcmUgY29uZHVjdGVkIHdpdGggc2l4IHByb2Zlc3Npb25hbHMgYW5kIG9uZSBjb25zdW1lciB1c2luZyB0aGUgJ3RoaW5raW5nIGFsb3VkIHRlY2huaXF1ZScgdG8gYXNzZXNzIHRoZSBwZXJjZXB0aW9uLCB1c2VmdWxuZXNzIGFuZCBpbnRlcnByZXRhdGlvbiBvZiBlYWNoIHF1ZXN0aW9uIG9uIHRoZSBtZWFzdXJlLiBUaGUgZm9jdXMgb2YgdGhlc2UgaW50ZXJ2aWV3cyB3YXMgdG8gaWRlbnRpZnkgdW5jbGVhciB3b3JkcyBvciBwaHJhc2VzIGFuZCB0byBleHBsb3JlIGhvdyB0aGUgcXVlc3Rpb25zIHdvcmtlZCBpbiBlbGljaXRpbmcgYSByZXNwb25zZS4gQSBjb250ZW50IGFuYWx5c2lzIG9mIHRoZSBpbnRlcnZpZXdzIHdhcyB1c2VkIHRvIGlkZW50aWZ5IHByb2JsZW1zIHdpdGggdGhlIHRleHQsIHBocmFzaW5nIGFuZCBmb3JtYXQgb2YgdGhlIHF1ZXN0aW9ucyBhbmQgYWNjb21wYW55aW5nIHJlc3BvbnNlcy4gTWFpbiByZXN1bHRzOiBUaGUgYXV0aG9ycyBmb3VuZCB0aGUgdGVjaG5pcXVlIHRvIGJlIHVzZWZ1bCBpbiBpZGVudGlmeWluZyBqYXJnb24gb3IgY29uZnVzaW5nIHF1ZXN0aW9ucy4gQSBudW1iZXIgb2YgcGVyc3BlY3RpdmVzIHdlcmUgdGFrZW4gaW50byBhY2NvdW50IGJ5IHNwZWFraW5nIHRvIGhlYWx0aCBhbmQgc29jaWFsIGNhcmUgcHJvZmVzc2lvbmFscyBpbiBwcmltYXJ5IGNhcmUgYW5kIHNlY29uZGFyeSBjYXJlIHdobyB3b3VsZCBiZSBvZmZlcmluZyB0aGUgbWVhc3VyZSB0byBmdXR1cmUgcGF0aWVudHMuIENvbmNsdXNpb25zOiBUaGUgbW9zdCBzZW5zaXRpdmUgcXVlc3Rpb25zIHdlcmUgaGlnaGxpZ2h0ZWQsIGFuZCB0aGlzIGVuYWJsZWQgdGhlIHJlc2VhcmNoZXJzIHRvIGNvbnNpZGVyIGhvdyB0aGVzZSBzaG91bGQgYmUgYXNrZWQgYW5kIHJlc3BvbmRlZCB0byBpbiBzdWJzZXF1ZW50IHZlcnNpb25zIG9mIHRoZSBtZWFzdXJlLiBUaGUgbWVhc3VyZSB3YXMgcmUtZHJhZnRlZCBpbiBsaWdodCBvZiB0aGVzZSBjb21tZW50cy4gwqkgMjAwOCBTcHJpbmdlci1WZXJsYWcuIiwiaXNzdWUiOiI2Iiwidm9sdW1lIjoiMTciLCJjb250YWluZXItdGl0bGUtc2hvcnQiOiIifSwiaXNUZW1wb3JhcnkiOmZhbHNlfV19"/>
                <w:id w:val="1349289897"/>
                <w:placeholder>
                  <w:docPart w:val="B4C5295037264584BADC95D0A2A7EE45"/>
                </w:placeholder>
              </w:sdtPr>
              <w:sdtEndPr/>
              <w:sdtContent>
                <w:r w:rsidR="00865520" w:rsidRPr="00865520">
                  <w:rPr>
                    <w:rFonts w:eastAsia="Times New Roman"/>
                    <w:color w:val="000000"/>
                    <w:sz w:val="16"/>
                    <w:szCs w:val="16"/>
                    <w:lang w:eastAsia="nl-NL"/>
                  </w:rPr>
                  <w:t>(30)</w:t>
                </w:r>
              </w:sdtContent>
            </w:sdt>
          </w:p>
        </w:tc>
        <w:tc>
          <w:tcPr>
            <w:tcW w:w="1091" w:type="dxa"/>
            <w:shd w:val="clear" w:color="auto" w:fill="auto"/>
            <w:vAlign w:val="center"/>
          </w:tcPr>
          <w:p w14:paraId="1FC4ED0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60C61FA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Palliative</w:t>
            </w:r>
          </w:p>
        </w:tc>
        <w:tc>
          <w:tcPr>
            <w:tcW w:w="2679" w:type="dxa"/>
            <w:shd w:val="clear" w:color="auto" w:fill="auto"/>
            <w:vAlign w:val="center"/>
          </w:tcPr>
          <w:p w14:paraId="2BBA0C89" w14:textId="77777777" w:rsidR="00F31FF3" w:rsidRDefault="00F31FF3" w:rsidP="00B02C3B">
            <w:pPr>
              <w:shd w:val="clear" w:color="auto" w:fill="FFFFFF" w:themeFill="background1"/>
              <w:spacing w:after="0"/>
              <w:jc w:val="center"/>
              <w:rPr>
                <w:rFonts w:eastAsia="Times New Roman"/>
                <w:sz w:val="16"/>
                <w:szCs w:val="16"/>
                <w:lang w:eastAsia="nl-NL"/>
              </w:rPr>
            </w:pPr>
            <w:r w:rsidRPr="009C105D">
              <w:rPr>
                <w:rFonts w:eastAsia="Times New Roman"/>
                <w:sz w:val="16"/>
                <w:szCs w:val="16"/>
                <w:lang w:eastAsia="nl-NL"/>
              </w:rPr>
              <w:t>Communication and information issues</w:t>
            </w:r>
          </w:p>
          <w:p w14:paraId="1B7FB1B3" w14:textId="77777777" w:rsidR="00F31FF3" w:rsidRPr="009C105D" w:rsidRDefault="00F31FF3" w:rsidP="00B02C3B">
            <w:pPr>
              <w:shd w:val="clear" w:color="auto" w:fill="FFFFFF" w:themeFill="background1"/>
              <w:spacing w:after="0"/>
              <w:jc w:val="center"/>
              <w:rPr>
                <w:rFonts w:eastAsia="Times New Roman"/>
                <w:sz w:val="16"/>
                <w:szCs w:val="16"/>
                <w:lang w:eastAsia="nl-NL"/>
              </w:rPr>
            </w:pPr>
            <w:r w:rsidRPr="009C105D">
              <w:rPr>
                <w:rFonts w:eastAsia="Times New Roman"/>
                <w:sz w:val="16"/>
                <w:szCs w:val="16"/>
                <w:lang w:eastAsia="nl-NL"/>
              </w:rPr>
              <w:t>Family and social issues</w:t>
            </w:r>
          </w:p>
          <w:p w14:paraId="0CD0CFE9" w14:textId="77777777" w:rsidR="00F31FF3" w:rsidRPr="009C105D" w:rsidRDefault="00F31FF3" w:rsidP="00B02C3B">
            <w:pPr>
              <w:shd w:val="clear" w:color="auto" w:fill="FFFFFF" w:themeFill="background1"/>
              <w:spacing w:after="0"/>
              <w:jc w:val="center"/>
              <w:rPr>
                <w:rFonts w:eastAsia="Times New Roman"/>
                <w:sz w:val="16"/>
                <w:szCs w:val="16"/>
                <w:lang w:eastAsia="nl-NL"/>
              </w:rPr>
            </w:pPr>
            <w:r w:rsidRPr="009C105D">
              <w:rPr>
                <w:rFonts w:eastAsia="Times New Roman"/>
                <w:sz w:val="16"/>
                <w:szCs w:val="16"/>
                <w:lang w:eastAsia="nl-NL"/>
              </w:rPr>
              <w:t>Independence and activity</w:t>
            </w:r>
          </w:p>
          <w:p w14:paraId="41C4D3BE" w14:textId="77777777" w:rsidR="00F31FF3" w:rsidRPr="009C105D" w:rsidRDefault="00F31FF3" w:rsidP="00B02C3B">
            <w:pPr>
              <w:shd w:val="clear" w:color="auto" w:fill="FFFFFF" w:themeFill="background1"/>
              <w:spacing w:after="0"/>
              <w:jc w:val="center"/>
              <w:rPr>
                <w:rFonts w:eastAsia="Times New Roman"/>
                <w:sz w:val="16"/>
                <w:szCs w:val="16"/>
                <w:lang w:eastAsia="nl-NL"/>
              </w:rPr>
            </w:pPr>
            <w:r w:rsidRPr="009C105D">
              <w:rPr>
                <w:rFonts w:eastAsia="Times New Roman"/>
                <w:sz w:val="16"/>
                <w:szCs w:val="16"/>
                <w:lang w:eastAsia="nl-NL"/>
              </w:rPr>
              <w:t>Personal issues</w:t>
            </w:r>
          </w:p>
          <w:p w14:paraId="36FBFF68" w14:textId="77777777" w:rsidR="00F31FF3" w:rsidRPr="009C105D" w:rsidRDefault="00F31FF3" w:rsidP="00B02C3B">
            <w:pPr>
              <w:shd w:val="clear" w:color="auto" w:fill="FFFFFF" w:themeFill="background1"/>
              <w:spacing w:after="0"/>
              <w:jc w:val="center"/>
              <w:rPr>
                <w:rFonts w:eastAsia="Times New Roman"/>
                <w:sz w:val="16"/>
                <w:szCs w:val="16"/>
                <w:lang w:eastAsia="nl-NL"/>
              </w:rPr>
            </w:pPr>
            <w:r w:rsidRPr="009C105D">
              <w:rPr>
                <w:rFonts w:eastAsia="Times New Roman"/>
                <w:sz w:val="16"/>
                <w:szCs w:val="16"/>
                <w:lang w:eastAsia="nl-NL"/>
              </w:rPr>
              <w:t>Physical symptoms</w:t>
            </w:r>
          </w:p>
          <w:p w14:paraId="7C821B62" w14:textId="77777777" w:rsidR="00F31FF3" w:rsidRPr="009C105D" w:rsidRDefault="00F31FF3" w:rsidP="00B02C3B">
            <w:pPr>
              <w:shd w:val="clear" w:color="auto" w:fill="FFFFFF" w:themeFill="background1"/>
              <w:spacing w:after="0"/>
              <w:jc w:val="center"/>
              <w:rPr>
                <w:rFonts w:eastAsia="Times New Roman"/>
                <w:sz w:val="16"/>
                <w:szCs w:val="16"/>
                <w:lang w:eastAsia="nl-NL"/>
              </w:rPr>
            </w:pPr>
            <w:r w:rsidRPr="009C105D">
              <w:rPr>
                <w:rFonts w:eastAsia="Times New Roman"/>
                <w:sz w:val="16"/>
                <w:szCs w:val="16"/>
                <w:lang w:eastAsia="nl-NL"/>
              </w:rPr>
              <w:t>Psychological issues</w:t>
            </w:r>
          </w:p>
          <w:p w14:paraId="2661804E" w14:textId="77777777" w:rsidR="00F31FF3" w:rsidRPr="009C105D" w:rsidRDefault="00F31FF3" w:rsidP="00B02C3B">
            <w:pPr>
              <w:shd w:val="clear" w:color="auto" w:fill="FFFFFF" w:themeFill="background1"/>
              <w:spacing w:after="0"/>
              <w:jc w:val="center"/>
              <w:rPr>
                <w:rFonts w:eastAsia="Times New Roman"/>
                <w:sz w:val="16"/>
                <w:szCs w:val="16"/>
                <w:lang w:eastAsia="nl-NL"/>
              </w:rPr>
            </w:pPr>
            <w:r w:rsidRPr="009C105D">
              <w:rPr>
                <w:rFonts w:eastAsia="Times New Roman"/>
                <w:sz w:val="16"/>
                <w:szCs w:val="16"/>
                <w:lang w:eastAsia="nl-NL"/>
              </w:rPr>
              <w:t>Religious and spiritual issues</w:t>
            </w:r>
          </w:p>
          <w:p w14:paraId="0583F400" w14:textId="77777777" w:rsidR="00F31FF3" w:rsidRPr="009C105D" w:rsidRDefault="00F31FF3" w:rsidP="00B02C3B">
            <w:pPr>
              <w:shd w:val="clear" w:color="auto" w:fill="FFFFFF" w:themeFill="background1"/>
              <w:spacing w:after="0"/>
              <w:jc w:val="center"/>
              <w:rPr>
                <w:rFonts w:eastAsia="Times New Roman"/>
                <w:sz w:val="16"/>
                <w:szCs w:val="16"/>
                <w:lang w:eastAsia="nl-NL"/>
              </w:rPr>
            </w:pPr>
            <w:r w:rsidRPr="009C105D">
              <w:rPr>
                <w:rFonts w:eastAsia="Times New Roman"/>
                <w:sz w:val="16"/>
                <w:szCs w:val="16"/>
                <w:lang w:eastAsia="nl-NL"/>
              </w:rPr>
              <w:t>Treatment issues</w:t>
            </w:r>
          </w:p>
        </w:tc>
        <w:tc>
          <w:tcPr>
            <w:tcW w:w="609" w:type="dxa"/>
            <w:gridSpan w:val="2"/>
            <w:vAlign w:val="center"/>
          </w:tcPr>
          <w:p w14:paraId="3234584D"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45</w:t>
            </w:r>
          </w:p>
        </w:tc>
        <w:tc>
          <w:tcPr>
            <w:tcW w:w="1499" w:type="dxa"/>
            <w:gridSpan w:val="2"/>
            <w:vAlign w:val="center"/>
          </w:tcPr>
          <w:p w14:paraId="1D2C539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month</w:t>
            </w:r>
          </w:p>
          <w:p w14:paraId="488EDA7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w:t>
            </w:r>
            <w:r w:rsidRPr="000925F0">
              <w:rPr>
                <w:rFonts w:eastAsia="Times New Roman"/>
                <w:color w:val="000000"/>
                <w:sz w:val="16"/>
                <w:szCs w:val="16"/>
                <w:lang w:eastAsia="nl-NL"/>
              </w:rPr>
              <w:t>ot specified</w:t>
            </w:r>
          </w:p>
        </w:tc>
        <w:tc>
          <w:tcPr>
            <w:tcW w:w="1459" w:type="dxa"/>
            <w:gridSpan w:val="2"/>
            <w:vAlign w:val="center"/>
          </w:tcPr>
          <w:p w14:paraId="2B5FB33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4-point Likert scale</w:t>
            </w:r>
          </w:p>
          <w:p w14:paraId="116B105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10-point rating scale</w:t>
            </w:r>
          </w:p>
          <w:p w14:paraId="535F68E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D</w:t>
            </w:r>
            <w:r w:rsidRPr="000925F0">
              <w:rPr>
                <w:rFonts w:eastAsia="Times New Roman"/>
                <w:color w:val="000000"/>
                <w:sz w:val="16"/>
                <w:szCs w:val="16"/>
                <w:lang w:eastAsia="nl-NL"/>
              </w:rPr>
              <w:t>ichotomous</w:t>
            </w:r>
          </w:p>
          <w:p w14:paraId="0E48F4D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O</w:t>
            </w:r>
            <w:r w:rsidRPr="000925F0">
              <w:rPr>
                <w:rFonts w:eastAsia="Times New Roman"/>
                <w:color w:val="000000"/>
                <w:sz w:val="16"/>
                <w:szCs w:val="16"/>
                <w:lang w:eastAsia="nl-NL"/>
              </w:rPr>
              <w:t>pen</w:t>
            </w:r>
            <w:r>
              <w:rPr>
                <w:rFonts w:eastAsia="Times New Roman"/>
                <w:color w:val="000000"/>
                <w:sz w:val="16"/>
                <w:szCs w:val="16"/>
                <w:lang w:eastAsia="nl-NL"/>
              </w:rPr>
              <w:t>-</w:t>
            </w:r>
            <w:r w:rsidRPr="000925F0">
              <w:rPr>
                <w:rFonts w:eastAsia="Times New Roman"/>
                <w:color w:val="000000"/>
                <w:sz w:val="16"/>
                <w:szCs w:val="16"/>
                <w:lang w:eastAsia="nl-NL"/>
              </w:rPr>
              <w:t>ended</w:t>
            </w:r>
          </w:p>
        </w:tc>
        <w:tc>
          <w:tcPr>
            <w:tcW w:w="994" w:type="dxa"/>
            <w:gridSpan w:val="2"/>
            <w:vAlign w:val="center"/>
          </w:tcPr>
          <w:p w14:paraId="1FE66E92" w14:textId="77777777" w:rsidR="00F31FF3" w:rsidRPr="004F6055"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right w:val="single" w:sz="4" w:space="0" w:color="auto"/>
            </w:tcBorders>
            <w:shd w:val="clear" w:color="auto" w:fill="auto"/>
            <w:vAlign w:val="center"/>
          </w:tcPr>
          <w:p w14:paraId="7E173FC3"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662C97ED" w14:textId="055AEE98" w:rsidR="00E56E7C" w:rsidRPr="00D37B08" w:rsidRDefault="00E56E7C"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(0-3)</w:t>
            </w:r>
          </w:p>
        </w:tc>
      </w:tr>
      <w:tr w:rsidR="00F31FF3" w:rsidRPr="00AB19B4" w14:paraId="4D12D3F1" w14:textId="77777777" w:rsidTr="65B10CA8">
        <w:trPr>
          <w:trHeight w:val="2160"/>
          <w:jc w:val="center"/>
        </w:trPr>
        <w:tc>
          <w:tcPr>
            <w:tcW w:w="2531" w:type="dxa"/>
            <w:tcBorders>
              <w:left w:val="single" w:sz="4" w:space="0" w:color="auto"/>
              <w:right w:val="single" w:sz="12" w:space="0" w:color="auto"/>
            </w:tcBorders>
            <w:shd w:val="clear" w:color="auto" w:fill="FFFFFF" w:themeFill="background1"/>
            <w:vAlign w:val="center"/>
          </w:tcPr>
          <w:p w14:paraId="78C8CCF1" w14:textId="77777777" w:rsidR="00F31FF3" w:rsidRPr="000925F0" w:rsidRDefault="00F31FF3" w:rsidP="00B02C3B">
            <w:pPr>
              <w:shd w:val="clear" w:color="auto" w:fill="FFFFFF" w:themeFill="background1"/>
              <w:spacing w:after="0"/>
              <w:jc w:val="left"/>
              <w:rPr>
                <w:rFonts w:eastAsia="Times New Roman"/>
                <w:b/>
                <w:bCs/>
                <w:color w:val="000000"/>
                <w:sz w:val="16"/>
                <w:szCs w:val="16"/>
                <w:lang w:eastAsia="nl-NL"/>
              </w:rPr>
            </w:pPr>
            <w:r w:rsidRPr="000925F0">
              <w:rPr>
                <w:rFonts w:eastAsia="Times New Roman"/>
                <w:b/>
                <w:bCs/>
                <w:color w:val="000000"/>
                <w:sz w:val="16"/>
                <w:szCs w:val="16"/>
                <w:lang w:eastAsia="nl-NL"/>
              </w:rPr>
              <w:t>Short-Form Survivor Unmet Needs Survey</w:t>
            </w:r>
          </w:p>
          <w:p w14:paraId="4A6B2479"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bCs/>
                <w:color w:val="000000"/>
                <w:sz w:val="16"/>
                <w:szCs w:val="16"/>
                <w:lang w:eastAsia="nl-NL"/>
              </w:rPr>
              <w:t>(SF-SUNS)</w:t>
            </w:r>
          </w:p>
        </w:tc>
        <w:tc>
          <w:tcPr>
            <w:tcW w:w="1946" w:type="dxa"/>
            <w:tcBorders>
              <w:left w:val="single" w:sz="12" w:space="0" w:color="auto"/>
            </w:tcBorders>
            <w:shd w:val="clear" w:color="auto" w:fill="auto"/>
            <w:vAlign w:val="center"/>
          </w:tcPr>
          <w:p w14:paraId="0B631798" w14:textId="1AC634D9"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Campbell et al., 2014 </w:t>
            </w:r>
            <w:sdt>
              <w:sdtPr>
                <w:rPr>
                  <w:rFonts w:eastAsia="Times New Roman"/>
                  <w:color w:val="000000"/>
                  <w:sz w:val="16"/>
                  <w:szCs w:val="16"/>
                  <w:lang w:eastAsia="nl-NL"/>
                </w:rPr>
                <w:tag w:val="MENDELEY_CITATION_v3_eyJjaXRhdGlvbklEIjoiTUVOREVMRVlfQ0lUQVRJT05fMDVjMjA2Y2YtNGQ0NC00YjRjLWIzMzMtMjA0MmFlOWRiNWJhIiwicHJvcGVydGllcyI6eyJub3RlSW5kZXgiOjB9LCJpc0VkaXRlZCI6ZmFsc2UsIm1hbnVhbE92ZXJyaWRlIjp7ImlzTWFudWFsbHlPdmVycmlkZGVuIjpmYWxzZSwiY2l0ZXByb2NUZXh0IjoiKDMxKSIsIm1hbnVhbE92ZXJyaWRlVGV4dCI6IiJ9LCJjaXRhdGlvbkl0ZW1zIjpbeyJpZCI6IjlmNzVlODVkLWY0MTktMzhlNC1iZWJlLWY2YjdlMjc3YTFiYiIsIml0ZW1EYXRhIjp7InR5cGUiOiJhcnRpY2xlLWpvdXJuYWwiLCJpZCI6IjlmNzVlODVkLWY0MTktMzhlNC1iZWJlLWY2YjdlMjc3YTFiYiIsInRpdGxlIjoiRGV2ZWxvcG1lbnQgYW5kIHZhbGlkYXRpb24gb2YgdGhlIFNob3J0LUZvcm0gU3Vydml2b3IgVW5tZXQgTmVlZHMgU3VydmV5IChTRi1TVU5TKSIsImdyb3VwSWQiOiIxODlhMzJmMC04ZjNhLTNkNTMtYTg0Yi04NjkxMTM1Zjc1ZmYiLCJhdXRob3IiOlt7ImZhbWlseSI6IkNhbXBiZWxsIiwiZ2l2ZW4iOiJIIFNoYXJvbiIsInBhcnNlLW5hbWVzIjpmYWxzZSwiZHJvcHBpbmctcGFydGljbGUiOiIiLCJub24tZHJvcHBpbmctcGFydGljbGUiOiIifSx7ImZhbWlseSI6IkhhbGwiLCJnaXZlbiI6IkFsaXggRSIsInBhcnNlLW5hbWVzIjpmYWxzZSwiZHJvcHBpbmctcGFydGljbGUiOiIiLCJub24tZHJvcHBpbmctcGFydGljbGUiOiIifSx7ImZhbWlseSI6IlNhbnNvbi1GaXNoZXIiLCJnaXZlbiI6IlJvYiBXIiwicGFyc2UtbmFtZXMiOmZhbHNlLCJkcm9wcGluZy1wYXJ0aWNsZSI6IiIsIm5vbi1kcm9wcGluZy1wYXJ0aWNsZSI6IiJ9LHsiZmFtaWx5IjoiQmFya2VyIiwiZ2l2ZW4iOiJEYW5pZWwiLCJwYXJzZS1uYW1lcyI6ZmFsc2UsImRyb3BwaW5nLXBhcnRpY2xlIjoiIiwibm9uLWRyb3BwaW5nLXBhcnRpY2xlIjoiIn0seyJmYW1pbHkiOiJUdXJuZXIiLCJnaXZlbiI6IkRvbm5hIiwicGFyc2UtbmFtZXMiOmZhbHNlLCJkcm9wcGluZy1wYXJ0aWNsZSI6IiIsIm5vbi1kcm9wcGluZy1wYXJ0aWNsZSI6IiJ9LHsiZmFtaWx5IjoiVGF5bG9yLUJyb3duIiwiZ2l2ZW4iOiJKaWxsIiwicGFyc2UtbmFtZXMiOmZhbHNlLCJkcm9wcGluZy1wYXJ0aWNsZSI6IiIsIm5vbi1kcm9wcGluZy1wYXJ0aWNsZSI6IiJ9XSwiY29udGFpbmVyLXRpdGxlIjoiU3VwcG9ydGl2ZSBDYXJlIGluIENhbmNlciIsIkRPSSI6IjEwLjEwMDcvczAwNTIwLTAxMy0yMDYxLTciLCJJU1NOIjoiMTQzMzczMzkiLCJQTUlEIjoiMjQyOTIwMTYiLCJpc3N1ZWQiOnsiZGF0ZS1wYXJ0cyI6W1syMDE0XV19LCJwYWdlIjoiMTA3MS0xMDc5IiwiYWJzdHJhY3QiOiJQdXJwb3NlOiBUaGUgU3Vydml2b3IgVW5tZXQgTmVlZHMgU3VydmV5IChTVU5TKSBpcyBvbmUgb2YgdGhlIG9ubHkgdW5tZXQgbmVlZHMgbWVhc3VyZXMgdGhhdCB3YXMgZGV2ZWxvcGVkIGFuZCBldmFsdWF0ZWQgdXRpbGlzaW5nIGEgcG9wdWxhdGlvbi1iYXNlZCBzYW1wbGUgb2YgY2FuY2VyIHN1cnZpdm9ycy4gQXQgODkgaXRlbXMsIHRoZSBjdXJyZW50IHNjYWxlIGlzIHF1aXRlIGJ1cmRlbnNvbWUuIFRoZSBjdXJyZW50IHN0dWR5IGFpbWVkIHRvIGRldmVsb3AgYSB2YWxpZCBhbmQgcmVsaWFibGUgc2hvcnQgdmVyc2lvbiBvZiB0aGlzIHN1cnZleS4gTWV0aG9kczogQSBoZXRlcm9nZW5lb3VzIHNhbXBsZSBvZiAxLDU4OSBjYW5jZXIgc3Vydml2b3JzLCBhZ2VkIDE5IHllYXJzIG9yIG92ZXIgYXQgZGlhZ25vc2lzLCBkaWFnbm9zZWQgd2l0aCBhIGhpc3RvbG9naWNhbGx5IGNvbmZpcm1lZCBjYW5jZXIgaW4gdGhlIHByZXZpb3VzIDEyIHRvIDYwIG1vbnRocywgY29tcGxldGVkIHRoZSBTVU5TLiBVc2luZyB0aGVzZSBkYXRhLCB3ZSBlbXBsb3llZCBhIGNvbWJpbmVkIHRoZW9yZXRpY2FsIGFuZCBzdGF0aXN0aWNhbCBtZXRob2Qgb2YgcmVkdWNpbmcgdGhlIG51bWJlciBvZiBpdGVtcyBpbiB0aGUgU1VOUy4gVGhlIHNob3J0ZW5lZCBzdXJ2ZXkgd2FzIGV4YW1pbmVkIGZvciBjb25zdHJ1Y3QgdmFsaWRpdHksIGludGVybmFsIGNvbnNpc3RlbmN5LCBkaXNjcmltaW5hbnQgdmFsaWRpdHkgYW5kIGZsb29yIGFuZCBjZWlsaW5nIGVmZmVjdHMuIFJlc3VsdHM6IEZpZnR5LW5pbmUgaXRlbXMgd2VyZSByZW1vdmVkLiBDb25zdHJ1Y3QgdmFsaWRpdHkgY2xvc2VseSByZWZsZWN0ZWQgdGhlIG9yaWdpbmFsIHN0cnVjdHVyZSBvZiB0aGUgU1VOUy4gSG93ZXZlciwgYWxsIGl0ZW1zIGZyb20gdGhlIEVtb3Rpb25hbCBoZWFsdGggYW5kIFJlbGF0aW9uc2hpcHMgZG9tYWlucyBsb2FkZWQgb250byBvbmUgZmFjdG9yLiBDcm9uYmFjaCdzIGFscGhhIGZvciB0aGUgZmluYWwgZm91ciBkb21haW5zIHdlcmUgMC44NSBvciBhYm92ZSwgZGVtb25zdHJhdGluZyBzdHJvbmcgaW50ZXJuYWwgY29uc2lzdGVuY3kuIEludHJhLWNsYXNzIGNvcnJlbGF0aW9ucyBvZiB0aGUgdGhyZWUgZG9tYWlucyBmcm9tIHRoZSBvcmlnaW5hbCBzdXJ2ZXkgKEZpbmFuY2lhbCBjb25jZXJucywgSW5mb3JtYXRpb24gYW5kIEFjY2VzcyBhbmQgY29udGludWl0eSBvZiBjYXJlKSBhbmQgc2hvcnRlbmVkIHN1cnZleSB3ZXJlIGhpZ2ggKD4wLjkpLiBEaXNjcmltaW5hbnQgdmFsaWRpdHkgaWxsdXN0cmF0ZWQgdGhlIHNob3J0LWZvcm0gU1VOUycgYWJpbGl0eSB0byBkaXNjcmltaW5hdGUgYmV0d2VlbiB0aG9zZSB3aG8gaGFkIHJlY2VudGx5IHJlY2VpdmVkIHRyZWF0bWVudCBhbmQgdGhvc2Ugd2hvIGhhZCBub3QuIENvbmNsdXNpb25zOiBUaGlzIHN0dWR5IGRlc2NyaWJlcyB0aGUgZGV2ZWxvcG1lbnQgYW5kIHBzeWNob21ldHJpYyBldmFsdWF0aW9uIG9mIHRoZSBzaG9ydC1mb3JtIFNVTlMgKFNGLVNVTlMpLiBGdXR1cmUgc3R1ZGllcyBzaG91bGQgY29uZmlybSB0aGUgdGVzdC1yZXRlc3QgcmVsaWFiaWxpdHkgYW5kIHByZWRpY3RpdmUgdmFsaWRpdHkgb2YgdGhlIFNGLVNVTlMgdXRpbGlzaW5nIGxhcmdlLCBpbmRlcGVuZGVudCwgcG9wdWxhdGlvbi1iYXNlZCBzYW1wbGVzIG9mIGNhbmNlciBzdXJ2aXZvcnMuIMKpIDIwMTMgU3ByaW5nZXItVmVybGFnLiIsImlzc3VlIjoiNCIsInZvbHVtZSI6IjIyIiwiY29udGFpbmVyLXRpdGxlLXNob3J0IjoiIn0sImlzVGVtcG9yYXJ5IjpmYWxzZX1dfQ=="/>
                <w:id w:val="1460611417"/>
                <w:placeholder>
                  <w:docPart w:val="DCD68F8950614149A75A907CE5AF46BA"/>
                </w:placeholder>
              </w:sdtPr>
              <w:sdtEndPr/>
              <w:sdtContent>
                <w:r w:rsidR="00865520" w:rsidRPr="00865520">
                  <w:rPr>
                    <w:rFonts w:eastAsia="Times New Roman"/>
                    <w:color w:val="000000"/>
                    <w:sz w:val="16"/>
                    <w:szCs w:val="16"/>
                    <w:lang w:eastAsia="nl-NL"/>
                  </w:rPr>
                  <w:t>(31)</w:t>
                </w:r>
              </w:sdtContent>
            </w:sdt>
          </w:p>
        </w:tc>
        <w:tc>
          <w:tcPr>
            <w:tcW w:w="1091" w:type="dxa"/>
            <w:shd w:val="clear" w:color="auto" w:fill="auto"/>
            <w:vAlign w:val="center"/>
          </w:tcPr>
          <w:p w14:paraId="738CC95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tc>
        <w:tc>
          <w:tcPr>
            <w:tcW w:w="1091" w:type="dxa"/>
            <w:gridSpan w:val="2"/>
            <w:vAlign w:val="center"/>
          </w:tcPr>
          <w:p w14:paraId="7B1494A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Survivors</w:t>
            </w:r>
          </w:p>
        </w:tc>
        <w:tc>
          <w:tcPr>
            <w:tcW w:w="2679" w:type="dxa"/>
            <w:shd w:val="clear" w:color="auto" w:fill="auto"/>
            <w:vAlign w:val="center"/>
          </w:tcPr>
          <w:p w14:paraId="5F987FBF"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Access and continuity of care</w:t>
            </w:r>
          </w:p>
          <w:p w14:paraId="7869A690"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Financial concerns</w:t>
            </w:r>
          </w:p>
          <w:p w14:paraId="0827DCE6"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Information</w:t>
            </w:r>
          </w:p>
          <w:p w14:paraId="7C521D52"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Relationships and emotional health</w:t>
            </w:r>
          </w:p>
        </w:tc>
        <w:tc>
          <w:tcPr>
            <w:tcW w:w="609" w:type="dxa"/>
            <w:gridSpan w:val="2"/>
            <w:vAlign w:val="center"/>
          </w:tcPr>
          <w:p w14:paraId="753BD4B6"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30</w:t>
            </w:r>
          </w:p>
        </w:tc>
        <w:tc>
          <w:tcPr>
            <w:tcW w:w="1499" w:type="dxa"/>
            <w:gridSpan w:val="2"/>
            <w:vAlign w:val="center"/>
          </w:tcPr>
          <w:p w14:paraId="135C492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month</w:t>
            </w:r>
          </w:p>
        </w:tc>
        <w:tc>
          <w:tcPr>
            <w:tcW w:w="1459" w:type="dxa"/>
            <w:gridSpan w:val="2"/>
            <w:vAlign w:val="center"/>
          </w:tcPr>
          <w:p w14:paraId="566DFF9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vAlign w:val="center"/>
          </w:tcPr>
          <w:p w14:paraId="54F3B2E0" w14:textId="77777777" w:rsidR="00F31FF3" w:rsidRPr="004F6055"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Intensity</w:t>
            </w:r>
          </w:p>
        </w:tc>
        <w:tc>
          <w:tcPr>
            <w:tcW w:w="1728" w:type="dxa"/>
            <w:gridSpan w:val="2"/>
            <w:tcBorders>
              <w:right w:val="single" w:sz="4" w:space="0" w:color="auto"/>
            </w:tcBorders>
            <w:vAlign w:val="center"/>
          </w:tcPr>
          <w:p w14:paraId="20C94ACA"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242225DA" w14:textId="7689E784" w:rsidR="00E56E7C" w:rsidRPr="00D37B08" w:rsidRDefault="00E56E7C"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(0-4)</w:t>
            </w:r>
          </w:p>
        </w:tc>
      </w:tr>
      <w:tr w:rsidR="00F31FF3" w14:paraId="6EEA6D9A" w14:textId="77777777" w:rsidTr="65B10CA8">
        <w:trPr>
          <w:trHeight w:val="340"/>
          <w:jc w:val="center"/>
        </w:trPr>
        <w:tc>
          <w:tcPr>
            <w:tcW w:w="2531" w:type="dxa"/>
            <w:tcBorders>
              <w:left w:val="single" w:sz="4" w:space="0" w:color="auto"/>
              <w:right w:val="single" w:sz="12" w:space="0" w:color="auto"/>
            </w:tcBorders>
            <w:shd w:val="clear" w:color="auto" w:fill="FFFFFF" w:themeFill="background1"/>
            <w:vAlign w:val="center"/>
          </w:tcPr>
          <w:p w14:paraId="6659A3C8"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World Health Organization Quality of Life-BREF Questionnaire</w:t>
            </w:r>
          </w:p>
          <w:p w14:paraId="17ED2AB1"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(WHOQOL- BREF)</w:t>
            </w:r>
          </w:p>
        </w:tc>
        <w:tc>
          <w:tcPr>
            <w:tcW w:w="1946" w:type="dxa"/>
            <w:tcBorders>
              <w:left w:val="single" w:sz="12" w:space="0" w:color="auto"/>
            </w:tcBorders>
            <w:shd w:val="clear" w:color="auto" w:fill="auto"/>
            <w:vAlign w:val="center"/>
          </w:tcPr>
          <w:p w14:paraId="008B8585" w14:textId="7132F928" w:rsidR="00F31FF3" w:rsidRPr="000925F0" w:rsidRDefault="00544AC4"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Harper et al.</w:t>
            </w:r>
            <w:r w:rsidR="00F31FF3" w:rsidRPr="000925F0">
              <w:rPr>
                <w:rFonts w:eastAsia="Times New Roman"/>
                <w:color w:val="000000"/>
                <w:sz w:val="16"/>
                <w:szCs w:val="16"/>
                <w:lang w:eastAsia="nl-NL"/>
              </w:rPr>
              <w:t xml:space="preserve">, 1998 </w:t>
            </w:r>
            <w:sdt>
              <w:sdtPr>
                <w:rPr>
                  <w:rFonts w:eastAsia="Times New Roman"/>
                  <w:color w:val="000000"/>
                  <w:sz w:val="16"/>
                  <w:szCs w:val="16"/>
                  <w:lang w:eastAsia="nl-NL"/>
                </w:rPr>
                <w:tag w:val="MENDELEY_CITATION_v3_eyJjaXRhdGlvbklEIjoiTUVOREVMRVlfQ0lUQVRJT05fZjgxNGNjNmUtOGU2NS00NmMwLTk0OTMtMjBmODM1NDY5Y2NjIiwicHJvcGVydGllcyI6eyJub3RlSW5kZXgiOjB9LCJpc0VkaXRlZCI6ZmFsc2UsIm1hbnVhbE92ZXJyaWRlIjp7ImlzTWFudWFsbHlPdmVycmlkZGVuIjpmYWxzZSwiY2l0ZXByb2NUZXh0IjoiKDMyKSIsIm1hbnVhbE92ZXJyaWRlVGV4dCI6IiJ9LCJjaXRhdGlvbkl0ZW1zIjpbeyJpZCI6IjY0NWFmZDgzLTYzMGUtMzA3Ni1iYzAxLTIyMDEyYzIxM2E2ZiIsIml0ZW1EYXRhIjp7InR5cGUiOiJhcnRpY2xlLWpvdXJuYWwiLCJpZCI6IjY0NWFmZDgzLTYzMGUtMzA3Ni1iYzAxLTIyMDEyYzIxM2E2ZiIsInRpdGxlIjoiRGV2ZWxvcG1lbnQgb2YgdGhlIFdvcmxkIEhlYWx0aCBPcmdhbml6YXRpb24gV0hPUU9MLUJSRUYgUXVhbGl0eSBvZiBMaWZlIEFzc2Vzc21lbnQiLCJncm91cElkIjoiMTg5YTMyZjAtOGYzYS0zZDUzLWE4NGItODY5MTEzNWY3NWZmIiwiYXV0aG9yIjpbeyJmYW1pbHkiOiJIYXJwZXIiLCJnaXZlbiI6IkFsaXNvbiIsInBhcnNlLW5hbWVzIjpmYWxzZSwiZHJvcHBpbmctcGFydGljbGUiOiIiLCJub24tZHJvcHBpbmctcGFydGljbGUiOiIifSx7ImZhbWlseSI6IlBvd2VyIiwiZ2l2ZW4iOiJNaWNrIiwicGFyc2UtbmFtZXMiOmZhbHNlLCJkcm9wcGluZy1wYXJ0aWNsZSI6IiIsIm5vbi1kcm9wcGluZy1wYXJ0aWNsZSI6IiJ9LHsiZmFtaWx5IjoiT3JsZXkiLCJnaXZlbiI6IkouIiwicGFyc2UtbmFtZXMiOmZhbHNlLCJkcm9wcGluZy1wYXJ0aWNsZSI6IiIsIm5vbi1kcm9wcGluZy1wYXJ0aWNsZSI6IiJ9LHsiZmFtaWx5IjoiSGVycm1hbiIsImdpdmVuIjoiSC4iLCJwYXJzZS1uYW1lcyI6ZmFsc2UsImRyb3BwaW5nLXBhcnRpY2xlIjoiIiwibm9uLWRyb3BwaW5nLXBhcnRpY2xlIjoiIn0seyJmYW1pbHkiOiJTY2hvZmllbGQiLCJnaXZlbiI6IkguIiwicGFyc2UtbmFtZXMiOmZhbHNlLCJkcm9wcGluZy1wYXJ0aWNsZSI6IiIsIm5vbi1kcm9wcGluZy1wYXJ0aWNsZSI6IiJ9LHsiZmFtaWx5IjoiTXVycGh5IiwiZ2l2ZW4iOiJCLiIsInBhcnNlLW5hbWVzIjpmYWxzZSwiZHJvcHBpbmctcGFydGljbGUiOiIiLCJub24tZHJvcHBpbmctcGFydGljbGUiOiIifSx7ImZhbWlseSI6Ik1ldGVsa28iLCJnaXZlbiI6IlouIiwicGFyc2UtbmFtZXMiOmZhbHNlLCJkcm9wcGluZy1wYXJ0aWNsZSI6IiIsIm5vbi1kcm9wcGluZy1wYXJ0aWNsZSI6IiJ9LHsiZmFtaWx5IjoiU3phYm8iLCJnaXZlbiI6IlMuIiwicGFyc2UtbmFtZXMiOmZhbHNlLCJkcm9wcGluZy1wYXJ0aWNsZSI6IiIsIm5vbi1kcm9wcGluZy1wYXJ0aWNsZSI6IiJ9LHsiZmFtaWx5IjoiUGliZXJuaWstT2thbm92aWMiLCJnaXZlbiI6Ik0uIiwicGFyc2UtbmFtZXMiOmZhbHNlLCJkcm9wcGluZy1wYXJ0aWNsZSI6IiIsIm5vbi1kcm9wcGluZy1wYXJ0aWNsZSI6IiJ9LHsiZmFtaWx5IjoiUXVlbWFkYSIsImdpdmVuIjoiTi4iLCJwYXJzZS1uYW1lcyI6ZmFsc2UsImRyb3BwaW5nLXBhcnRpY2xlIjoiIiwibm9uLWRyb3BwaW5nLXBhcnRpY2xlIjoiIn0seyJmYW1pbHkiOiJDYXJpYSIsImdpdmVuIjoiQS4iLCJwYXJzZS1uYW1lcyI6ZmFsc2UsImRyb3BwaW5nLXBhcnRpY2xlIjoiIiwibm9uLWRyb3BwaW5nLXBhcnRpY2xlIjoiIn0seyJmYW1pbHkiOiJSYWprdW1hciIsImdpdmVuIjoiUy4iLCJwYXJzZS1uYW1lcyI6ZmFsc2UsImRyb3BwaW5nLXBhcnRpY2xlIjoiIiwibm9uLWRyb3BwaW5nLXBhcnRpY2xlIjoiIn0seyJmYW1pbHkiOiJLdW1hciIsImdpdmVuIjoiU2h1YmEiLCJwYXJzZS1uYW1lcyI6ZmFsc2UsImRyb3BwaW5nLXBhcnRpY2xlIjoiIiwibm9uLWRyb3BwaW5nLXBhcnRpY2xlIjoiIn0seyJmYW1pbHkiOiJTYXhlbmEiLCJnaXZlbiI6IlMuIiwicGFyc2UtbmFtZXMiOmZhbHNlLCJkcm9wcGluZy1wYXJ0aWNsZSI6IiIsIm5vbi1kcm9wcGluZy1wYXJ0aWNsZSI6IiJ9LHsiZmFtaWx5IjoiQ2hhbmRpcmFtYW5pIiwiZ2l2ZW4iOiJLLiIsInBhcnNlLW5hbWVzIjpmYWxzZSwiZHJvcHBpbmctcGFydGljbGUiOiIiLCJub24tZHJvcHBpbmctcGFydGljbGUiOiIifSx7ImZhbWlseSI6IkFtaXIiLCJnaXZlbiI6Ik0uIiwicGFyc2UtbmFtZXMiOmZhbHNlLCJkcm9wcGluZy1wYXJ0aWNsZSI6IiIsIm5vbi1kcm9wcGluZy1wYXJ0aWNsZSI6IiJ9LHsiZmFtaWx5IjoiQmFyLU9uIiwiZ2l2ZW4iOiJELiIsInBhcnNlLW5hbWVzIjpmYWxzZSwiZHJvcHBpbmctcGFydGljbGUiOiIiLCJub24tZHJvcHBpbmctcGFydGljbGUiOiIifSx7ImZhbWlseSI6IlRhemFraSIsImdpdmVuIjoiTWl5YWtvIiwicGFyc2UtbmFtZXMiOmZhbHNlLCJkcm9wcGluZy1wYXJ0aWNsZSI6IiIsIm5vbi1kcm9wcGluZy1wYXJ0aWNsZSI6IiJ9LHsiZmFtaWx5IjoiTm9qaSIsImdpdmVuIjoiQXJpa28iLCJwYXJzZS1uYW1lcyI6ZmFsc2UsImRyb3BwaW5nLXBhcnRpY2xlIjoiIiwibm9uLWRyb3BwaW5nLXBhcnRpY2xlIjoiIn0seyJmYW1pbHkiOiJIZWNrIiwiZ2l2ZW4iOiJHLiIsInBhcnNlLW5hbWVzIjpmYWxzZSwiZHJvcHBpbmctcGFydGljbGUiOiIiLCJub24tZHJvcHBpbmctcGFydGljbGUiOiJWYW4ifSx7ImZhbWlseSI6IlZyaWVzIiwiZ2l2ZW4iOiJKLiIsInBhcnNlLW5hbWVzIjpmYWxzZSwiZHJvcHBpbmctcGFydGljbGUiOiIiLCJub24tZHJvcHBpbmctcGFydGljbGUiOiJEZSJ9LHsiZmFtaWx5IjoiU3VjcmUiLCJnaXZlbiI6IkouIEFycm95byIsInBhcnNlLW5hbWVzIjpmYWxzZSwiZHJvcHBpbmctcGFydGljbGUiOiIiLCJub24tZHJvcHBpbmctcGFydGljbGUiOiIifSx7ImZhbWlseSI6IlBpY2FyZC1BbWkiLCJnaXZlbiI6IkwuIiwicGFyc2UtbmFtZXMiOmZhbHNlLCJkcm9wcGluZy1wYXJ0aWNsZSI6IiIsIm5vbi1kcm9wcGluZy1wYXJ0aWNsZSI6IiJ9LHsiZmFtaWx5IjoiS2FiYW5vdiIsImdpdmVuIjoiTS4iLCJwYXJzZS1uYW1lcyI6ZmFsc2UsImRyb3BwaW5nLXBhcnRpY2xlIjoiIiwibm9uLWRyb3BwaW5nLXBhcnRpY2xlIjoiIn0seyJmYW1pbHkiOiJMb21hY2hlbmtvdiIsImdpdmVuIjoiQS4iLCJwYXJzZS1uYW1lcyI6ZmFsc2UsImRyb3BwaW5nLXBhcnRpY2xlIjoiIiwibm9uLWRyb3BwaW5nLXBhcnRpY2xlIjoiIn0seyJmYW1pbHkiOiJCdXJrb3Zza3kiLCJnaXZlbiI6IkcuIiwicGFyc2UtbmFtZXMiOmZhbHNlLCJkcm9wcGluZy1wYXJ0aWNsZSI6IiIsIm5vbi1kcm9wcGluZy1wYXJ0aWNsZSI6IiJ9LHsiZmFtaWx5IjoiQ2FycmFzY28iLCJnaXZlbiI6IlIuIEx1Y2FzIiwicGFyc2UtbmFtZXMiOmZhbHNlLCJkcm9wcGluZy1wYXJ0aWNsZSI6IiIsIm5vbi1kcm9wcGluZy1wYXJ0aWNsZSI6IiJ9LHsiZmFtaWx5IjoiQm9kaGFyYW1payIsImdpdmVuIjoiWW9vdGgiLCJwYXJzZS1uYW1lcyI6ZmFsc2UsImRyb3BwaW5nLXBhcnRpY2xlIjoiIiwibm9uLWRyb3BwaW5nLXBhcnRpY2xlIjoiIn0seyJmYW1pbHkiOiJNZWVzYXB5YSIsImdpdmVuIjoiS2l0aWtvcm4iLCJwYXJzZS1uYW1lcyI6ZmFsc2UsImRyb3BwaW5nLXBhcnRpY2xlIjoiIiwibm9uLWRyb3BwaW5nLXBhcnRpY2xlIjoiIn0seyJmYW1pbHkiOiJTa2V2aW5ndG9uIiwiZ2l2ZW4iOiJTLiIsInBhcnNlLW5hbWVzIjpmYWxzZSwiZHJvcHBpbmctcGFydGljbGUiOiIiLCJub24tZHJvcHBpbmctcGFydGljbGUiOiIifSx7ImZhbWlseSI6IlBhdHJpY2siLCJnaXZlbiI6IkQuIiwicGFyc2UtbmFtZXMiOmZhbHNlLCJkcm9wcGluZy1wYXJ0aWNsZSI6IiIsIm5vbi1kcm9wcGluZy1wYXJ0aWNsZSI6IiJ9LHsiZmFtaWx5IjoiTWFydGluIiwiZ2l2ZW4iOiJNLiIsInBhcnNlLW5hbWVzIjpmYWxzZSwiZHJvcHBpbmctcGFydGljbGUiOiIiLCJub24tZHJvcHBpbmctcGFydGljbGUiOiIifSx7ImZhbWlseSI6IldpbGQiLCJnaXZlbiI6IkQuIiwicGFyc2UtbmFtZXMiOmZhbHNlLCJkcm9wcGluZy1wYXJ0aWNsZSI6IiIsIm5vbi1kcm9wcGluZy1wYXJ0aWNsZSI6IiJ9LHsiZmFtaWx5IjoiQWN1ZGEiLCJnaXZlbiI6IlcuIiwicGFyc2UtbmFtZXMiOmZhbHNlLCJkcm9wcGluZy1wYXJ0aWNsZSI6IiIsIm5vbi1kcm9wcGluZy1wYXJ0aWNsZSI6IiJ9LHsiZmFtaWx5IjoiTXV0YW1iaXJ3YSIsImdpdmVuIjoiSi4iLCJwYXJzZS1uYW1lcyI6ZmFsc2UsImRyb3BwaW5nLXBhcnRpY2xlIjoiIiwibm9uLWRyb3BwaW5nLXBhcnRpY2xlIjoiIn0seyJmYW1pbHkiOiJCb25pY2FhdG8iLCJnaXZlbiI6IlMuIiwicGFyc2UtbmFtZXMiOmZhbHNlLCJkcm9wcGluZy1wYXJ0aWNsZSI6IiIsIm5vbi1kcm9wcGluZy1wYXJ0aWNsZSI6IiJ9LHsiZmFtaWx5IjoiWW9uZ3BpbmciLCJnaXZlbiI6IkcuIiwicGFyc2UtbmFtZXMiOmZhbHNlLCJkcm9wcGluZy1wYXJ0aWNsZSI6IiIsIm5vbi1kcm9wcGluZy1wYXJ0aWNsZSI6IiJ9LHsiZmFtaWx5IjoiRmxlY2siLCJnaXZlbiI6Ik0uIiwicGFyc2UtbmFtZXMiOmZhbHNlLCJkcm9wcGluZy1wYXJ0aWNsZSI6IiIsIm5vbi1kcm9wcGluZy1wYXJ0aWNsZSI6IiJ9LHsiZmFtaWx5IjoiQW5nZXJtZXllciIsImdpdmVuIjoiTS4gQy4iLCJwYXJzZS1uYW1lcyI6ZmFsc2UsImRyb3BwaW5nLXBhcnRpY2xlIjoiIiwibm9uLWRyb3BwaW5nLXBhcnRpY2xlIjoiIn0seyJmYW1pbHkiOiJLaWxpYW4iLCJnaXZlbiI6IlIuIiwicGFyc2UtbmFtZXMiOmZhbHNlLCJkcm9wcGluZy1wYXJ0aWNsZSI6IiIsIm5vbi1kcm9wcGluZy1wYXJ0aWNsZSI6IiJ9LHsiZmFtaWx5IjoiS3dvay1mYWkiLCJnaXZlbiI6IkwuIiwicGFyc2UtbmFtZXMiOmZhbHNlLCJkcm9wcGluZy1wYXJ0aWNsZSI6IiIsIm5vbi1kcm9wcGluZy1wYXJ0aWNsZSI6IiJ9LHsiZmFtaWx5IjoiQmlsbGluZ3RvbiIsImdpdmVuIjoiUi4iLCJwYXJzZS1uYW1lcyI6ZmFsc2UsImRyb3BwaW5nLXBhcnRpY2xlIjoiIiwibm9uLWRyb3BwaW5nLXBhcnRpY2xlIjoiIn0seyJmYW1pbHkiOiJCdWxsaW5nZXIiLCJnaXZlbiI6Ik0uIiwicGFyc2UtbmFtZXMiOmZhbHNlLCJkcm9wcGluZy1wYXJ0aWNsZSI6IiIsIm5vbi1kcm9wcGluZy1wYXJ0aWNsZSI6IiJ9LHsiZmFtaWx5IjoiS3V5a2VuIiwiZ2l2ZW4iOiJXLiIsInBhcnNlLW5hbWVzIjpmYWxzZSwiZHJvcHBpbmctcGFydGljbGUiOiIiLCJub24tZHJvcHBpbmctcGFydGljbGUiOiIifSx7ImZhbWlseSI6IlNhcnRvcml1cyIsImdpdmVuIjoiTi4iLCJwYXJzZS1uYW1lcyI6ZmFsc2UsImRyb3BwaW5nLXBhcnRpY2xlIjoiIiwibm9uLWRyb3BwaW5nLXBhcnRpY2xlIjoiIn1dLCJjb250YWluZXItdGl0bGUiOiJQc3ljaG9sb2dpY2FsIE1lZGljaW5lIiwiRE9JIjoiMTAuMTAxNy9TMDAzMzI5MTc5ODAwNjY2NyIsIklTU04iOiIwMDMzMjkxNyIsIlBNSUQiOiI5NjI2NzEyIiwiaXNzdWVkIjp7ImRhdGUtcGFydHMiOltbMTk5OCw4XV19LCJwdWJsaXNoZXItcGxhY2UiOiJFbmdsYW5kIiwicGFnZSI6IjU1MS01NTgiLCJhYnN0cmFjdCI6IkJhY2tncm91bmQuIFRoZSBwYXBlciByZXBvcnRzIG9uIHRoZSBkZXZlbG9wbWVudCBvZiB0aGUgV0hPUU9MLUJSRUYsIGFuIGFiYnJldmlhdGVkIHZlcnNpb24gb2YgdGhlIFdIT1FPTC0xMDAgcXVhbGl0eSBvZiBsaWZlIGFzc2Vzc21lbnQuIE1ldGhvZC4gVGhlIFdIT1FPTC1CUkVGIHdhcyBkZXJpdmVkIGZyb20gZGF0YSBjb2xsZWN0ZWQgdXNpbmcgdGhlIFdIT1FPTC0xMDAuIEl0IHByb2R1Y2VzIHNjb3JlcyBmb3IgZm91ciBkb21haW5zIHJlbGF0ZWQgdG8gcXVhbGl0eSBvZiBsaWZlOiBwaHlzaWNhbCBoZWFsdGgsIHBzeWNob2xvZ2ljYWwsIHNvY2lhbCByZWxhdGlvbnNoaXBzIGFuZCBlbnZpcm9ubWVudC4gSXQgYWxzbyBpbmNsdWRlcyBvbmUgZmFjZXQgb24gb3ZlcmFsbCBxdWFsaXR5IG9mIGxpZmUgYW5kIGdlbmVyYWwgaGVhbHRoLiBSZXN1bHRzLiBEb21haW4gc2NvcmVzIHByb2R1Y2VkIGJ5IHRoZSBXSE9RT0wtQlJFRiBjb3JyZWxhdGUgaGlnaGx5ICgwLjg5IG9yIGFib3ZlKSB3aXRoIFdIT1FPTC0xMDAgZG9tYWluIHNjb3JlcyAoY2FsY3VsYXRlZCBvbiBhIGZvdXIgZG9tYWluIHN0cnVjdHVyZSkuIFdIT1FPTC1CUkVGIGRvbWFpbiBzY29yZXMgZGVtb25zdHJhdGVkIGZvb2QgZGlzY3JpbWluYW50IHZhbGlkaXR5LCBjb250ZW50IHZhbGlkaXR5LCBpbnRlcm5hbCBjb25zaXN0ZW5jeSBhbmQgdGVzdC1yZXRlc3QgcmVsaWFiaWxpdHkuIENvbmNsdXNpb24uIFRoZXNlIGRhdGEgc3VnZ2VzdCB0aGF0IHRoZSBXSE9RT0wtQlJFRiBwcm92aWRlcyBhIHZhbGlkIGFuZCByZWxpYWJsZSBhbHRlcm5hdGl2ZSB0byB0aGUgYXNzZXNzbWVudCBvZiBkb21haW4gcHJvZmlsZXMgdXNpbmcgdGhlIFdIT1FPTC0xMDAuIEl0IGlzIGVudmlzYWdlZCB0aGF0IHRoZSBXSE9RT0wtQlJFRiB3aWxsIGJlIG1vc3QgdXNlZnVsIGluIHN0dWRpZXMgdGhhdCByZXF1aXJlIGEgYnJpZWYgYXNzZXNzbWVudCBvZiBxdWFsaXR5IG9mIGxpZmUsIGZvciBleGFtcGxlLCBpbiBsYXJnZSBlcGlkZW1pb2xvZ2ljYWwgc3R1ZGllcyBhbmQgY2xpbmljYWwgdHJpYWxzIHdoZXJlIHF1YWxpdHkgb2YgbGlmZSBpcyBvZiBpbnRlcmVzdC4gSW4gYWRkaXRpb24sIHRoZSBXSE9RT0wtQlJFRiBtYXkgYmUgb2YgdXNlIHRvIGhlYWx0aCBwcm9mZXNzaW9uYWxzIGluIHRoZSBhc3Nlc3NtZW50IGFuZCBldmFsdWF0aW9uIG9mIHRyZWF0bWVudCBlZmZpY2FjeS4iLCJpc3N1ZSI6IjMiLCJ2b2x1bWUiOiIyOCIsImNvbnRhaW5lci10aXRsZS1zaG9ydCI6IlBzeWNob2wgTWVkIn0sImlzVGVtcG9yYXJ5IjpmYWxzZX1dfQ=="/>
                <w:id w:val="-171338803"/>
                <w:placeholder>
                  <w:docPart w:val="81BB10809A6C47108F972F1A1BE05FA7"/>
                </w:placeholder>
              </w:sdtPr>
              <w:sdtEndPr/>
              <w:sdtContent>
                <w:r w:rsidR="00865520" w:rsidRPr="00865520">
                  <w:rPr>
                    <w:rFonts w:eastAsia="Times New Roman"/>
                    <w:color w:val="000000"/>
                    <w:sz w:val="16"/>
                    <w:szCs w:val="16"/>
                    <w:lang w:eastAsia="nl-NL"/>
                  </w:rPr>
                  <w:t>(32)</w:t>
                </w:r>
              </w:sdtContent>
            </w:sdt>
          </w:p>
        </w:tc>
        <w:tc>
          <w:tcPr>
            <w:tcW w:w="1091" w:type="dxa"/>
            <w:shd w:val="clear" w:color="auto" w:fill="auto"/>
            <w:vAlign w:val="center"/>
          </w:tcPr>
          <w:p w14:paraId="038E022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p w14:paraId="79F56CE7"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French</w:t>
            </w:r>
          </w:p>
          <w:p w14:paraId="575FE45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Spanish</w:t>
            </w:r>
          </w:p>
          <w:p w14:paraId="14C7D95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Croatian</w:t>
            </w:r>
          </w:p>
          <w:p w14:paraId="51E8A7A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Dutch</w:t>
            </w:r>
          </w:p>
          <w:p w14:paraId="6573B5F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Hebrew</w:t>
            </w:r>
          </w:p>
          <w:p w14:paraId="23187C7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Japanese</w:t>
            </w:r>
          </w:p>
          <w:p w14:paraId="7D6C338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Russian</w:t>
            </w:r>
          </w:p>
          <w:p w14:paraId="3B02A341"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Thai</w:t>
            </w:r>
          </w:p>
        </w:tc>
        <w:tc>
          <w:tcPr>
            <w:tcW w:w="1091" w:type="dxa"/>
            <w:gridSpan w:val="2"/>
            <w:vAlign w:val="center"/>
          </w:tcPr>
          <w:p w14:paraId="6F3DD857"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General</w:t>
            </w:r>
          </w:p>
          <w:p w14:paraId="32A178BE"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Patients</w:t>
            </w:r>
          </w:p>
          <w:p w14:paraId="77A1E3A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(non-cancer)</w:t>
            </w:r>
          </w:p>
        </w:tc>
        <w:tc>
          <w:tcPr>
            <w:tcW w:w="2679" w:type="dxa"/>
            <w:shd w:val="clear" w:color="auto" w:fill="auto"/>
            <w:vAlign w:val="center"/>
          </w:tcPr>
          <w:p w14:paraId="18A7FE60"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Environmental health</w:t>
            </w:r>
          </w:p>
          <w:p w14:paraId="7FD66809"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General health</w:t>
            </w:r>
          </w:p>
          <w:p w14:paraId="5F622631"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Physical health</w:t>
            </w:r>
          </w:p>
          <w:p w14:paraId="536008A1"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health</w:t>
            </w:r>
          </w:p>
          <w:p w14:paraId="2637F8BC"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Quality of life</w:t>
            </w:r>
          </w:p>
          <w:p w14:paraId="4C4DFB85"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Social relationships</w:t>
            </w:r>
          </w:p>
          <w:p w14:paraId="66B6F222" w14:textId="77777777" w:rsidR="00F31FF3" w:rsidRPr="000C69C9" w:rsidRDefault="00F31FF3" w:rsidP="00B02C3B">
            <w:pPr>
              <w:shd w:val="clear" w:color="auto" w:fill="FFFFFF" w:themeFill="background1"/>
              <w:spacing w:after="0"/>
              <w:jc w:val="center"/>
              <w:rPr>
                <w:rFonts w:eastAsia="Times New Roman"/>
                <w:sz w:val="16"/>
                <w:szCs w:val="16"/>
                <w:lang w:eastAsia="nl-NL"/>
              </w:rPr>
            </w:pPr>
          </w:p>
        </w:tc>
        <w:tc>
          <w:tcPr>
            <w:tcW w:w="609" w:type="dxa"/>
            <w:gridSpan w:val="2"/>
            <w:vAlign w:val="center"/>
          </w:tcPr>
          <w:p w14:paraId="1373F3DF"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26</w:t>
            </w:r>
          </w:p>
        </w:tc>
        <w:tc>
          <w:tcPr>
            <w:tcW w:w="1499" w:type="dxa"/>
            <w:gridSpan w:val="2"/>
            <w:vAlign w:val="center"/>
          </w:tcPr>
          <w:p w14:paraId="625F6C9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two weeks</w:t>
            </w:r>
          </w:p>
        </w:tc>
        <w:tc>
          <w:tcPr>
            <w:tcW w:w="1459" w:type="dxa"/>
            <w:gridSpan w:val="2"/>
            <w:vAlign w:val="center"/>
          </w:tcPr>
          <w:p w14:paraId="01D651CD"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shd w:val="clear" w:color="auto" w:fill="FFFFFF" w:themeFill="background1"/>
            <w:vAlign w:val="center"/>
          </w:tcPr>
          <w:p w14:paraId="160CD0A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04ACA250"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6DDB77CE"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right w:val="single" w:sz="4" w:space="0" w:color="auto"/>
            </w:tcBorders>
            <w:vAlign w:val="center"/>
          </w:tcPr>
          <w:p w14:paraId="17900224"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52C8905F"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0AAECC90" w14:textId="18AC8814" w:rsidR="00E56E7C" w:rsidRPr="00D37B08" w:rsidRDefault="00E56E7C"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(0-4)</w:t>
            </w:r>
          </w:p>
        </w:tc>
      </w:tr>
      <w:tr w:rsidR="00F31FF3" w14:paraId="2911EC63" w14:textId="77777777" w:rsidTr="65B10CA8">
        <w:trPr>
          <w:trHeight w:val="340"/>
          <w:jc w:val="center"/>
        </w:trPr>
        <w:tc>
          <w:tcPr>
            <w:tcW w:w="2531" w:type="dxa"/>
            <w:tcBorders>
              <w:left w:val="single" w:sz="4" w:space="0" w:color="auto"/>
              <w:bottom w:val="single" w:sz="4" w:space="0" w:color="auto"/>
              <w:right w:val="single" w:sz="12" w:space="0" w:color="auto"/>
            </w:tcBorders>
            <w:shd w:val="clear" w:color="auto" w:fill="FFFFFF" w:themeFill="background1"/>
            <w:vAlign w:val="center"/>
          </w:tcPr>
          <w:p w14:paraId="327B9D1D"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World Health Organization Quality of Life Questionnaire</w:t>
            </w:r>
          </w:p>
          <w:p w14:paraId="4B47383A"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color w:val="000000"/>
                <w:sz w:val="16"/>
                <w:szCs w:val="16"/>
                <w:lang w:eastAsia="nl-NL"/>
              </w:rPr>
              <w:t>(WHOQOL-100)</w:t>
            </w:r>
          </w:p>
        </w:tc>
        <w:tc>
          <w:tcPr>
            <w:tcW w:w="1946" w:type="dxa"/>
            <w:tcBorders>
              <w:left w:val="single" w:sz="12" w:space="0" w:color="auto"/>
              <w:bottom w:val="single" w:sz="4" w:space="0" w:color="auto"/>
            </w:tcBorders>
            <w:shd w:val="clear" w:color="auto" w:fill="auto"/>
            <w:vAlign w:val="center"/>
          </w:tcPr>
          <w:p w14:paraId="0644E8FB" w14:textId="51236FA3"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 xml:space="preserve">WHOQOL Group, 1994 </w:t>
            </w:r>
            <w:sdt>
              <w:sdtPr>
                <w:rPr>
                  <w:rFonts w:eastAsia="Times New Roman"/>
                  <w:color w:val="000000"/>
                  <w:sz w:val="16"/>
                  <w:szCs w:val="16"/>
                  <w:lang w:eastAsia="nl-NL"/>
                </w:rPr>
                <w:tag w:val="MENDELEY_CITATION_v3_eyJjaXRhdGlvbklEIjoiTUVOREVMRVlfQ0lUQVRJT05fMTNiNDVhOTktYjJhMi00YjdjLWFlMDAtMmM0NDdlMTQwNjE0IiwicHJvcGVydGllcyI6eyJub3RlSW5kZXgiOjB9LCJpc0VkaXRlZCI6ZmFsc2UsIm1hbnVhbE92ZXJyaWRlIjp7ImlzTWFudWFsbHlPdmVycmlkZGVuIjpmYWxzZSwiY2l0ZXByb2NUZXh0IjoiKDMzKSIsIm1hbnVhbE92ZXJyaWRlVGV4dCI6IiJ9LCJjaXRhdGlvbkl0ZW1zIjpbeyJpZCI6ImNjZGY2ODU2LWRjYmMtMzE0Ny1hZTcwLTRmNGJiNjRmNjRiZSIsIml0ZW1EYXRhIjp7InR5cGUiOiJhcnRpY2xlLWpvdXJuYWwiLCJpZCI6ImNjZGY2ODU2LWRjYmMtMzE0Ny1hZTcwLTRmNGJiNjRmNjRiZSIsInRpdGxlIjoiRGV2ZWxvcG1lbnQgb2YgdGhlIFdIT1FPTDogUmF0aW9uYWxlIGFuZCBDdXJyZW50IFN0YXR1cyIsImdyb3VwSWQiOiIxODlhMzJmMC04ZjNhLTNkNTMtYTg0Yi04NjkxMTM1Zjc1ZmYiLCJhdXRob3IiOlt7ImZhbWlseSI6Ikdyb3VwIiwiZ2l2ZW4iOiJXaG9xb2wiLCJwYXJzZS1uYW1lcyI6ZmFsc2UsImRyb3BwaW5nLXBhcnRpY2xlIjoiIiwibm9uLWRyb3BwaW5nLXBhcnRpY2xlIjoiIn1dLCJjb250YWluZXItdGl0bGUiOiJJbnRlcm5hdGlvbmFsIEpvdXJuYWwgb2YgTWVudGFsIEhlYWx0aCIsImNoYXB0ZXItbnVtYmVyIjoiMCIsIkRPSSI6IjEwLjEwODAvMDAyMDc0MTEuMTk5NC4xMTQ0OTI4NiIsIklTU04iOiIwMDIwLTc0MTEiLCJpc3N1ZWQiOnsiZGF0ZS1wYXJ0cyI6W1sxOTk0XV19LCJwYWdlIjoiMjQtNTYiLCJhYnN0cmFjdCI6IkRpc2N1c3NlcyB0aGUgV29ybGQgSGVhbHRoIE9yZ2FuaXphdGlvbidzIChXSE8pIGluaXRpYXRpdmUgdG8gZGV2ZWxvcCBhbiBpbnRlcm5hdGlvbmFsIGluc3RydW1lbnQgZm9yIHF1YWxpdHkgb2YgbGlmZSAoUU9MKSBhc3Nlc3NtZW50IGFuZCBpdHMgYXBwbGljYXRpb24gaW4gcmVzZWFyY2gsIGNsaW5pY2FsIHByYWN0aWNlLCBhdWRpdCBhbmQgaGVhbHRoIHBsYW5uaW5nLCBhbmQgZXZhbHVhdGlvbi4gVGhlIDQgc3RhZ2VzIGluIHRoZSBkZXZlbG9wbWVudCBvZiB0aGUgV0hPUU9MIGFyZSBkaXNjdXNzZWQ6IGNvbmNlcHQgY2xhcmlmaWNhdGlvbiwgcXVhbGl0YXRpdmUgcGlsb3QsIGRldmVsb3BtZW50YWwgcGlsb3QsIGFuZCBmaWVsZCB0ZXN0LiBUaGUgaW5zdHJ1bWVudCBpcyBhIGdlbmVyaWMgaW5zdHJ1bWVudCBmb3IgdGhlIGFzc2Vzc21lbnQgb2YgYm90aCBwb3NpdGl2ZSBhbmQgbmVnYXRpdmUgYXNwZWN0cyBvZiBRT0wgdGhhdCBjYW4gYmUgdXNlZCBpbiBkZXZlbG9wZWQgYW5kIGRldmVsb3BpbmcgY291bnRyaWVzIHRvIG1lYXN1cmUgYSBwZXJzb24ncyBwZXJjZXB0aW9uIG9mIHRoZSBpbXBhY3Qgb2YgZGlzZWFzZSBhbmQgaW1wYWlybWVudC4gVGhlIGZpbmFsIHByb2R1Y3Qgd2lsbCBiZSBhIG11bHRpbGluZ3VhbCBhbmQgbXVsdGlkaW1lbnNpb25hbCBwcm9maWxlIHlpZWxkaW5nIFFPTCBzY29yZXMgaW4gNiBkb21haW5zIGFuZCBzb21lIDIwIGZhY2V0cyBvZiBRT0wuIChQc3ljTElUIERhdGFiYXNlIENvcHlyaWdodCAxOTk1IEFtZXJpY2FuIFBzeWNob2xvZ2ljYWwgQXNzbiwgYWxsIHJpZ2h0cyByZXNlcnZlZCkiLCJpc3N1ZSI6IjMiLCJ2b2x1bWUiOiIyMyIsImNvbnRhaW5lci10aXRsZS1zaG9ydCI6IkludCBKIE1lbnQgSGVhbHRoIn0sImlzVGVtcG9yYXJ5IjpmYWxzZX1dfQ=="/>
                <w:id w:val="-2065327606"/>
                <w:placeholder>
                  <w:docPart w:val="93D4773745F4465993AC5D806ACB4262"/>
                </w:placeholder>
              </w:sdtPr>
              <w:sdtEndPr/>
              <w:sdtContent>
                <w:r w:rsidR="00865520" w:rsidRPr="00865520">
                  <w:rPr>
                    <w:rFonts w:eastAsia="Times New Roman"/>
                    <w:color w:val="000000"/>
                    <w:sz w:val="16"/>
                    <w:szCs w:val="16"/>
                    <w:lang w:eastAsia="nl-NL"/>
                  </w:rPr>
                  <w:t>(33)</w:t>
                </w:r>
              </w:sdtContent>
            </w:sdt>
          </w:p>
        </w:tc>
        <w:tc>
          <w:tcPr>
            <w:tcW w:w="1091" w:type="dxa"/>
            <w:tcBorders>
              <w:bottom w:val="single" w:sz="4" w:space="0" w:color="auto"/>
            </w:tcBorders>
            <w:shd w:val="clear" w:color="auto" w:fill="auto"/>
            <w:vAlign w:val="center"/>
          </w:tcPr>
          <w:p w14:paraId="1CAAABD8"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English</w:t>
            </w:r>
          </w:p>
          <w:p w14:paraId="5A8F3BF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French</w:t>
            </w:r>
          </w:p>
          <w:p w14:paraId="43FC129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Spanish</w:t>
            </w:r>
          </w:p>
          <w:p w14:paraId="386172C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Croatian</w:t>
            </w:r>
          </w:p>
          <w:p w14:paraId="0D7E4E2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Dutch</w:t>
            </w:r>
          </w:p>
          <w:p w14:paraId="41884D83"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Hebrew</w:t>
            </w:r>
          </w:p>
          <w:p w14:paraId="2512684B"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Japanese</w:t>
            </w:r>
          </w:p>
          <w:p w14:paraId="4E37C69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Russian</w:t>
            </w:r>
          </w:p>
          <w:p w14:paraId="4CCA2AF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Thai</w:t>
            </w:r>
          </w:p>
        </w:tc>
        <w:tc>
          <w:tcPr>
            <w:tcW w:w="1091" w:type="dxa"/>
            <w:gridSpan w:val="2"/>
            <w:tcBorders>
              <w:bottom w:val="single" w:sz="4" w:space="0" w:color="auto"/>
            </w:tcBorders>
            <w:vAlign w:val="center"/>
          </w:tcPr>
          <w:p w14:paraId="02DEB0E8"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General</w:t>
            </w:r>
          </w:p>
          <w:p w14:paraId="343554BA"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Patients</w:t>
            </w:r>
          </w:p>
          <w:p w14:paraId="7D002FF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(non-cancer)</w:t>
            </w:r>
          </w:p>
        </w:tc>
        <w:tc>
          <w:tcPr>
            <w:tcW w:w="2679" w:type="dxa"/>
            <w:tcBorders>
              <w:bottom w:val="single" w:sz="4" w:space="0" w:color="auto"/>
            </w:tcBorders>
            <w:shd w:val="clear" w:color="auto" w:fill="auto"/>
            <w:vAlign w:val="center"/>
          </w:tcPr>
          <w:p w14:paraId="0B3E44F9"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Environmental health</w:t>
            </w:r>
          </w:p>
          <w:p w14:paraId="6EE8B755"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General health</w:t>
            </w:r>
          </w:p>
          <w:p w14:paraId="70CE1E87"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Level of independence</w:t>
            </w:r>
          </w:p>
          <w:p w14:paraId="2E761B8D"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Physical health</w:t>
            </w:r>
          </w:p>
          <w:p w14:paraId="040BC977"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Psychological health</w:t>
            </w:r>
          </w:p>
          <w:p w14:paraId="533C9A85"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Quality of life</w:t>
            </w:r>
          </w:p>
          <w:p w14:paraId="5700B44F"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Social relationships</w:t>
            </w:r>
          </w:p>
          <w:p w14:paraId="51122C4A"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 xml:space="preserve">Spirituality </w:t>
            </w:r>
          </w:p>
        </w:tc>
        <w:tc>
          <w:tcPr>
            <w:tcW w:w="609" w:type="dxa"/>
            <w:gridSpan w:val="2"/>
            <w:tcBorders>
              <w:bottom w:val="single" w:sz="4" w:space="0" w:color="auto"/>
            </w:tcBorders>
            <w:vAlign w:val="center"/>
          </w:tcPr>
          <w:p w14:paraId="4139FACF"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100</w:t>
            </w:r>
          </w:p>
        </w:tc>
        <w:tc>
          <w:tcPr>
            <w:tcW w:w="1499" w:type="dxa"/>
            <w:gridSpan w:val="2"/>
            <w:tcBorders>
              <w:bottom w:val="single" w:sz="4" w:space="0" w:color="auto"/>
            </w:tcBorders>
            <w:vAlign w:val="center"/>
          </w:tcPr>
          <w:p w14:paraId="6857AE90"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T</w:t>
            </w:r>
            <w:r w:rsidRPr="000925F0">
              <w:rPr>
                <w:rFonts w:eastAsia="Times New Roman"/>
                <w:color w:val="000000"/>
                <w:sz w:val="16"/>
                <w:szCs w:val="16"/>
                <w:lang w:eastAsia="nl-NL"/>
              </w:rPr>
              <w:t>he last two weeks</w:t>
            </w:r>
          </w:p>
        </w:tc>
        <w:tc>
          <w:tcPr>
            <w:tcW w:w="1459" w:type="dxa"/>
            <w:gridSpan w:val="2"/>
            <w:tcBorders>
              <w:bottom w:val="single" w:sz="4" w:space="0" w:color="auto"/>
            </w:tcBorders>
            <w:vAlign w:val="center"/>
          </w:tcPr>
          <w:p w14:paraId="06D0C29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5-point Likert scale</w:t>
            </w:r>
          </w:p>
        </w:tc>
        <w:tc>
          <w:tcPr>
            <w:tcW w:w="994" w:type="dxa"/>
            <w:gridSpan w:val="2"/>
            <w:tcBorders>
              <w:bottom w:val="single" w:sz="4" w:space="0" w:color="auto"/>
            </w:tcBorders>
            <w:shd w:val="clear" w:color="auto" w:fill="FFFFFF" w:themeFill="background1"/>
            <w:vAlign w:val="center"/>
          </w:tcPr>
          <w:p w14:paraId="11C54956"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Frequency</w:t>
            </w:r>
          </w:p>
          <w:p w14:paraId="589B2A1A" w14:textId="77777777" w:rsidR="00F31FF3"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I</w:t>
            </w:r>
            <w:r w:rsidRPr="000925F0">
              <w:rPr>
                <w:rFonts w:eastAsia="Times New Roman"/>
                <w:color w:val="000000"/>
                <w:sz w:val="16"/>
                <w:szCs w:val="16"/>
                <w:lang w:eastAsia="nl-NL"/>
              </w:rPr>
              <w:t>ntensity</w:t>
            </w:r>
          </w:p>
          <w:p w14:paraId="53AB1AAF"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Interference</w:t>
            </w:r>
          </w:p>
        </w:tc>
        <w:tc>
          <w:tcPr>
            <w:tcW w:w="1728" w:type="dxa"/>
            <w:gridSpan w:val="2"/>
            <w:tcBorders>
              <w:bottom w:val="single" w:sz="4" w:space="0" w:color="auto"/>
              <w:right w:val="single" w:sz="4" w:space="0" w:color="auto"/>
            </w:tcBorders>
            <w:vAlign w:val="center"/>
          </w:tcPr>
          <w:p w14:paraId="662B9359"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Global score</w:t>
            </w:r>
          </w:p>
          <w:p w14:paraId="65299026" w14:textId="068BEC0F" w:rsidR="00E56E7C" w:rsidRPr="00D37B08" w:rsidRDefault="00E56E7C"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(0-100)</w:t>
            </w:r>
          </w:p>
          <w:p w14:paraId="30C0AD20"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6ABE7EC3" w14:textId="40C4B545" w:rsidR="00F31FF3" w:rsidRPr="00D37B08" w:rsidRDefault="00E56E7C"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(0-4)</w:t>
            </w:r>
          </w:p>
        </w:tc>
      </w:tr>
      <w:tr w:rsidR="00F31FF3" w14:paraId="7E4B8E93" w14:textId="77777777" w:rsidTr="65B10CA8">
        <w:trPr>
          <w:trHeight w:val="340"/>
          <w:jc w:val="center"/>
        </w:trPr>
        <w:tc>
          <w:tcPr>
            <w:tcW w:w="2531" w:type="dxa"/>
            <w:tcBorders>
              <w:left w:val="single" w:sz="4" w:space="0" w:color="auto"/>
              <w:bottom w:val="single" w:sz="4" w:space="0" w:color="auto"/>
              <w:right w:val="single" w:sz="12" w:space="0" w:color="auto"/>
            </w:tcBorders>
            <w:shd w:val="clear" w:color="auto" w:fill="FFFFFF" w:themeFill="background1"/>
            <w:vAlign w:val="center"/>
          </w:tcPr>
          <w:p w14:paraId="2FA65ADF" w14:textId="77777777" w:rsidR="00F31FF3" w:rsidRPr="000925F0" w:rsidRDefault="00F31FF3" w:rsidP="00B02C3B">
            <w:pPr>
              <w:shd w:val="clear" w:color="auto" w:fill="FFFFFF" w:themeFill="background1"/>
              <w:spacing w:after="0"/>
              <w:jc w:val="left"/>
              <w:rPr>
                <w:rFonts w:eastAsia="Times New Roman"/>
                <w:b/>
                <w:bCs/>
                <w:sz w:val="16"/>
                <w:szCs w:val="16"/>
                <w:lang w:eastAsia="nl-NL"/>
              </w:rPr>
            </w:pPr>
            <w:r w:rsidRPr="000925F0">
              <w:rPr>
                <w:rFonts w:eastAsia="Times New Roman"/>
                <w:b/>
                <w:bCs/>
                <w:sz w:val="16"/>
                <w:szCs w:val="16"/>
                <w:lang w:eastAsia="nl-NL"/>
              </w:rPr>
              <w:t>Three-Levels-of-Needs Questionnaire</w:t>
            </w:r>
          </w:p>
          <w:p w14:paraId="1BF8ECBD" w14:textId="77777777" w:rsidR="00F31FF3" w:rsidRPr="000925F0" w:rsidRDefault="00F31FF3" w:rsidP="00B02C3B">
            <w:pPr>
              <w:shd w:val="clear" w:color="auto" w:fill="FFFFFF" w:themeFill="background1"/>
              <w:spacing w:after="0"/>
              <w:jc w:val="left"/>
              <w:rPr>
                <w:rFonts w:eastAsia="Times New Roman"/>
                <w:b/>
                <w:color w:val="000000"/>
                <w:sz w:val="16"/>
                <w:szCs w:val="16"/>
                <w:lang w:eastAsia="nl-NL"/>
              </w:rPr>
            </w:pPr>
            <w:r w:rsidRPr="000925F0">
              <w:rPr>
                <w:rFonts w:eastAsia="Times New Roman"/>
                <w:b/>
                <w:bCs/>
                <w:sz w:val="16"/>
                <w:szCs w:val="16"/>
                <w:lang w:eastAsia="nl-NL"/>
              </w:rPr>
              <w:t>(3LNQ</w:t>
            </w:r>
            <w:r>
              <w:rPr>
                <w:rFonts w:eastAsia="Times New Roman"/>
                <w:b/>
                <w:bCs/>
                <w:sz w:val="16"/>
                <w:szCs w:val="16"/>
                <w:lang w:eastAsia="nl-NL"/>
              </w:rPr>
              <w:t>)</w:t>
            </w:r>
          </w:p>
        </w:tc>
        <w:tc>
          <w:tcPr>
            <w:tcW w:w="1946" w:type="dxa"/>
            <w:tcBorders>
              <w:left w:val="single" w:sz="12" w:space="0" w:color="auto"/>
              <w:bottom w:val="single" w:sz="4" w:space="0" w:color="auto"/>
            </w:tcBorders>
            <w:shd w:val="clear" w:color="auto" w:fill="auto"/>
            <w:vAlign w:val="center"/>
          </w:tcPr>
          <w:p w14:paraId="379ECC54" w14:textId="4DBABD8C"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sz w:val="16"/>
                <w:szCs w:val="16"/>
                <w:lang w:eastAsia="nl-NL"/>
              </w:rPr>
              <w:t xml:space="preserve">Johnsen et al., 2011 </w:t>
            </w:r>
            <w:sdt>
              <w:sdtPr>
                <w:rPr>
                  <w:rFonts w:eastAsia="Times New Roman"/>
                  <w:color w:val="000000"/>
                  <w:sz w:val="16"/>
                  <w:szCs w:val="16"/>
                  <w:lang w:eastAsia="nl-NL"/>
                </w:rPr>
                <w:tag w:val="MENDELEY_CITATION_v3_eyJjaXRhdGlvbklEIjoiTUVOREVMRVlfQ0lUQVRJT05fODVhZGMyMjgtNmFmNC00MWJhLWE1MWUtZjVhZmU4MjUxMGVkIiwicHJvcGVydGllcyI6eyJub3RlSW5kZXgiOjB9LCJpc0VkaXRlZCI6ZmFsc2UsIm1hbnVhbE92ZXJyaWRlIjp7ImlzTWFudWFsbHlPdmVycmlkZGVuIjpmYWxzZSwiY2l0ZXByb2NUZXh0IjoiKDM0KSIsIm1hbnVhbE92ZXJyaWRlVGV4dCI6IiJ9LCJjaXRhdGlvbkl0ZW1zIjpbeyJpZCI6ImQ2MzM2NmU5LTJmODctM2JhYy05YTYxLWQ1MmVlODMyOWEzYSIsIml0ZW1EYXRhIjp7InR5cGUiOiJhcnRpY2xlLWpvdXJuYWwiLCJpZCI6ImQ2MzM2NmU5LTJmODctM2JhYy05YTYxLWQ1MmVlODMyOWEzYSIsInRpdGxlIjoiRGV2ZWxvcG1lbnQgYW5kIGluaXRpYWwgdmFsaWRhdGlvbiBvZiB0aGUgdGhyZWUtbGV2ZWxzLW9mLW5lZWRzIHF1ZXN0aW9ubmFpcmUgZm9yIHNlbGYtYXNzZXNzbWVudCBvZiBwYWxsaWF0aXZlIG5lZWRzIGluIHBhdGllbnRzIHdpdGggY2FuY2VyIiwiZ3JvdXBJZCI6IjE4OWEzMmYwLThmM2EtM2Q1My1hODRiLTg2OTExMzVmNzVmZiIsImF1dGhvciI6W3siZmFtaWx5IjoiSm9obnNlbiIsImdpdmVuIjoiQW5uYSBUaGl0IiwicGFyc2UtbmFtZXMiOmZhbHNlLCJkcm9wcGluZy1wYXJ0aWNsZSI6IiIsIm5vbi1kcm9wcGluZy1wYXJ0aWNsZSI6IiJ9LHsiZmFtaWx5IjoiUGV0ZXJzZW4iLCJnaXZlbiI6Ik1vcnRlbiBBIiwicGFyc2UtbmFtZXMiOmZhbHNlLCJkcm9wcGluZy1wYXJ0aWNsZSI6IiIsIm5vbi1kcm9wcGluZy1wYXJ0aWNsZSI6IiJ9LHsiZmFtaWx5IjoiUGVkZXJzZW4iLCJnaXZlbiI6Ikxpc2UiLCJwYXJzZS1uYW1lcyI6ZmFsc2UsImRyb3BwaW5nLXBhcnRpY2xlIjoiIiwibm9uLWRyb3BwaW5nLXBhcnRpY2xlIjoiIn0seyJmYW1pbHkiOiJHcm9lbnZvbGQiLCJnaXZlbiI6Ik1vZ2VucyIsInBhcnNlLW5hbWVzIjpmYWxzZSwiZHJvcHBpbmctcGFydGljbGUiOiIiLCJub24tZHJvcHBpbmctcGFydGljbGUiOiIifV0sImNvbnRhaW5lci10aXRsZSI6IkpvdXJuYWwgb2YgUGFpbiBhbmQgU3ltcHRvbSBNYW5hZ2VtZW50IiwiRE9JIjoiMTAuMTAxNi9qLmpwYWluc3ltbWFuLjIwMTAuMDguMDEzIiwiSVNTTiI6IjA4ODUzOTI0IiwiUE1JRCI6IjIxMzA2ODY1IiwiaXNzdWVkIjp7ImRhdGUtcGFydHMiOltbMjAxMV1dfSwicGFnZSI6IjEwMjUtMTAzOSIsImFic3RyYWN0IjoiQ29udGV4dDogVG8gaW1wcm92ZSBwYWxsaWF0aXZlIGNhcmUsIGl0IGlzIGltcG9ydGFudCB0aGF0IHF1ZXN0aW9ubmFpcmVzIGFjY3VyYXRlbHkgYXNzZXNzIHRoZSBuZWVkcyBvZiB0aGUgcGF0aWVudHMuIE5vIHF1ZXN0aW9ubmFpcmUgZXhpc3RlZCB0aGF0IGNvbWJpbmVkIHRocmVlIGRpZmZlcmVudCBhbmQgaW1wb3J0YW50IGFwcHJvYWNoZXMgdG8gbmVlZHMgYXNzZXNzbWVudC4gV2UgZGV2ZWxvcGVkIHN1Y2ggYSBxdWVzdGlvbm5haXJlLCBjYWxsZWQgdGhlIFRocmVlLUxldmVscy1vZi1OZWVkcyBRdWVzdGlvbm5haXJlICgzTE5RKSwgYmFzZWQgb24gbGl0ZXJhdHVyZSBzZWFyY2hlcy4gVGhlIDNMTlEgbWVhc3VyZXMgMTIgaW1wb3J0YW50IG5lZWRzIHdpdGggdGhyZWUgZGlmZmVyZW50IGFwcHJvYWNoZXMgd2hlbiB1c2VkIGFzIGEgc3VwcGxlbWVudCB0byB0aGUgRXVyb3BlYW4gT3JnYW5pemF0aW9uIGZvciBSZXNlYXJjaCBhbmQgVHJlYXRtZW50IG9mIENhbmNlciBRdWFsaXR5IG9mIExpZmUgUXVlc3Rpb25uYWlyZSAoRU9SVEMgUUxRLUMzMCk6IHByb2JsZW0gaW50ZW5zaXR5LCBwcm9ibGVtIGJ1cmRlbiwgYW5kIGZlbHQgbmVlZC4gT2JqZWN0aXZlczogVG8gaW52ZXN0aWdhdGUgdGhlIGluaXRpYWwgdmFsaWRpdHkgb2YgdGhlIDNMTlEuIE1ldGhvZHM6IFdlIHVzZWQgYSByZWxhdGl2ZWx5IG5ldyBtZXRob2QgdGhhdCBpbnZlc3RpZ2F0ZXMgd2hldGhlciB0aGUgcXVlc3Rpb25uYWlyZSBoYXMgdGhlIHNhbWUgbWVhbmluZyBmb3IgdGhlIHBhdGllbnRzIGFzIGZvciB0aGUgcmVzZWFyY2hlcnMuIFRvIGRvIHRoaXMsIDc0IHBhdGllbnRzIHdpdGggYWR2YW5jZWQgY2FuY2VyIGZpbGxlZCBvdXQgdGhlIHF1ZXN0aW9ubmFpcmUgYW5kIHBhcnRpY2lwYXRlZCBpbiBhbiBvcGVuLWVuZGVkIGludGVydmlldy4gVGhlIHBhdGllbnRzJyByZXNwb25zZXMgdG8gdGhlIHF1ZXN0aW9ubmFpcmUgYmVmb3JlIHRoZSBpbnRlcnZpZXcgd2VyZSBjb21wYXJlZCBhZ2FpbnN0IHRoZSByZXNlYXJjaGVycycgcmVzcG9uc2VzIGJhc2VkIG9uIHRoZSBpbnRlcnZpZXdzLiBJdGVtcyBzaG93aW5nIHN1YnN0YW50aWFsIGFncmVlbWVudCB3ZXJlIGFjY2VwdGVkIGFzIHZhbGlkIHdpdGhvdXQgZnVydGhlciBhbmFseXNpcy4gRm9yIHRoZSByZW1haW5pbmcgaXRlbXMsIHJlYXNvbnMgZm9yIGRpc2FncmVlbWVudHMgd2VyZSBhbmFseXplZCBxdWFsaXRhdGl2ZWx5LiBSZXN1bHRzOiBBbGwgaXRlbXMgb24gcHJvYmxlbSBpbnRlbnNpdHksIGVpZ2h0IG9mIDEyIGl0ZW1zIG9uIHByb2JsZW0gYnVyZGVuLCBhbmQgdGhyZWUgb2YgMTIgaXRlbXMgb24gZmVsdCBuZWVkIHdlcmUgYWNjZXB0ZWQgYXMgdmFsaWQgYmVjYXVzZSBvZiBoaWdoIGFncmVlbWVudC4gQW5hbHlzaXMgb2YgdGhlIHF1YWxpdGF0aXZlIGRhdGEgY29uY2VybmluZyB0aGUgcmVtYWluaW5nIGl0ZW1zIHNob3dlZCB0aGF0IG1vc3QgZGlzYWdyZWVtZW50cyBkaWQgbm90IGluZGljYXRlIHByb2JsZW1zIHdpdGggdGhlIHBhdGllbnRzJyBzZWxmLWFzc2Vzc21lbnQuIEluc3RlYWQsIGRpZmZlcmVudCBjYXVzZXMgZm9yIGRpc2FncmVlbWVudHMgd2VyZSBlbHVjaWRhdGVkLCBidXQgdGhlc2UgZGlkIG5vdCBpbnRlcmZlcmUgd2l0aCB2YWxpZGl0eS4gQ29uY2x1c2lvbjogVGhlIDNMTlEgYXBwZWFycyB0byBtZWFzdXJlIHBhbGxpYXRpdmUgbmVlZHMgY29tcHJlaGVuc2l2ZWx5LCBhbmQgdGhpcyBpbml0aWFsIHZhbGlkYXRpb24gc2hvd2VkIHNhdGlzZmFjdG9yeSByZXN1bHRzLiBUaGUgYW5hbHlzaXMgZ2F2ZSBpbXBvcnRhbnQgaW5zaWdodHMgaW50byB0aGUgcGF0aWVudHMnIHBlcmNlcHRpb25zIG9mIHRoZWlyIG93biBzaXR1YXRpb25zLCBpbnRvIHRoZWlyIGV4cGVjdGF0aW9ucyBvZiB0aGUgaGVhbHRoIGNhcmUgc3lzdGVtLCBhbmQgaW50byB0aGUgY29tcGxleGl0eSBvZiBuZWVkcyBhc3Nlc3NtZW50LiDCqSAyMDExIFUuUy4gQ2FuY2VyIFBhaW4gUmVsaWVmIENvbW1pdHRlZS4gUHVibGlzaGVkIGJ5IEVsc2V2aWVyIEluYy4gQWxsIHJpZ2h0cyByZXNlcnZlZC4iLCJpc3N1ZSI6IjYiLCJ2b2x1bWUiOiI0MSIsImNvbnRhaW5lci10aXRsZS1zaG9ydCI6IkogUGFpbiBTeW1wdG9tIE1hbmFnZSJ9LCJpc1RlbXBvcmFyeSI6ZmFsc2V9XX0="/>
                <w:id w:val="1269739157"/>
                <w:placeholder>
                  <w:docPart w:val="EB1F4B5EFD3942F8BDACA365FDAE2F8B"/>
                </w:placeholder>
              </w:sdtPr>
              <w:sdtEndPr/>
              <w:sdtContent>
                <w:r w:rsidR="00865520" w:rsidRPr="00865520">
                  <w:rPr>
                    <w:rFonts w:eastAsia="Times New Roman"/>
                    <w:color w:val="000000"/>
                    <w:sz w:val="16"/>
                    <w:szCs w:val="16"/>
                    <w:lang w:eastAsia="nl-NL"/>
                  </w:rPr>
                  <w:t>(34)</w:t>
                </w:r>
              </w:sdtContent>
            </w:sdt>
          </w:p>
        </w:tc>
        <w:tc>
          <w:tcPr>
            <w:tcW w:w="1091" w:type="dxa"/>
            <w:tcBorders>
              <w:bottom w:val="single" w:sz="4" w:space="0" w:color="auto"/>
            </w:tcBorders>
            <w:shd w:val="clear" w:color="auto" w:fill="auto"/>
            <w:vAlign w:val="center"/>
          </w:tcPr>
          <w:p w14:paraId="621178C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sz w:val="16"/>
                <w:szCs w:val="16"/>
                <w:lang w:eastAsia="nl-NL"/>
              </w:rPr>
              <w:t>Danish</w:t>
            </w:r>
          </w:p>
        </w:tc>
        <w:tc>
          <w:tcPr>
            <w:tcW w:w="1091" w:type="dxa"/>
            <w:gridSpan w:val="2"/>
            <w:tcBorders>
              <w:bottom w:val="single" w:sz="4" w:space="0" w:color="auto"/>
            </w:tcBorders>
            <w:vAlign w:val="center"/>
          </w:tcPr>
          <w:p w14:paraId="5354127C" w14:textId="77777777" w:rsidR="00F31FF3" w:rsidRDefault="00F31FF3" w:rsidP="00B02C3B">
            <w:pPr>
              <w:shd w:val="clear" w:color="auto" w:fill="FFFFFF" w:themeFill="background1"/>
              <w:spacing w:after="0"/>
              <w:jc w:val="center"/>
              <w:rPr>
                <w:rFonts w:eastAsia="Times New Roman"/>
                <w:sz w:val="16"/>
                <w:szCs w:val="16"/>
                <w:lang w:eastAsia="nl-NL"/>
              </w:rPr>
            </w:pPr>
            <w:r>
              <w:rPr>
                <w:rFonts w:eastAsia="Times New Roman"/>
                <w:sz w:val="16"/>
                <w:szCs w:val="16"/>
                <w:lang w:eastAsia="nl-NL"/>
              </w:rPr>
              <w:t>P</w:t>
            </w:r>
            <w:r w:rsidRPr="000925F0">
              <w:rPr>
                <w:rFonts w:eastAsia="Times New Roman"/>
                <w:sz w:val="16"/>
                <w:szCs w:val="16"/>
                <w:lang w:eastAsia="nl-NL"/>
              </w:rPr>
              <w:t>alliative</w:t>
            </w:r>
          </w:p>
          <w:p w14:paraId="5B55F9DC"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sz w:val="16"/>
                <w:szCs w:val="16"/>
                <w:lang w:eastAsia="nl-NL"/>
              </w:rPr>
              <w:t>Patients</w:t>
            </w:r>
          </w:p>
        </w:tc>
        <w:tc>
          <w:tcPr>
            <w:tcW w:w="2679" w:type="dxa"/>
            <w:tcBorders>
              <w:bottom w:val="single" w:sz="4" w:space="0" w:color="auto"/>
            </w:tcBorders>
            <w:shd w:val="clear" w:color="auto" w:fill="auto"/>
            <w:vAlign w:val="center"/>
          </w:tcPr>
          <w:p w14:paraId="0C5F4C75"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Felt need</w:t>
            </w:r>
          </w:p>
          <w:p w14:paraId="3F04EEAF"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Problem burden</w:t>
            </w:r>
          </w:p>
          <w:p w14:paraId="3B4582AC"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Problem intensity</w:t>
            </w:r>
          </w:p>
        </w:tc>
        <w:tc>
          <w:tcPr>
            <w:tcW w:w="609" w:type="dxa"/>
            <w:gridSpan w:val="2"/>
            <w:tcBorders>
              <w:bottom w:val="single" w:sz="4" w:space="0" w:color="auto"/>
            </w:tcBorders>
            <w:shd w:val="clear" w:color="auto" w:fill="auto"/>
            <w:vAlign w:val="center"/>
          </w:tcPr>
          <w:p w14:paraId="74B2C4D1" w14:textId="77777777" w:rsidR="00F31FF3" w:rsidRPr="000C69C9" w:rsidRDefault="00F31FF3" w:rsidP="00B02C3B">
            <w:pPr>
              <w:shd w:val="clear" w:color="auto" w:fill="FFFFFF" w:themeFill="background1"/>
              <w:spacing w:after="0"/>
              <w:jc w:val="center"/>
              <w:rPr>
                <w:rFonts w:eastAsia="Times New Roman"/>
                <w:sz w:val="16"/>
                <w:szCs w:val="16"/>
                <w:lang w:eastAsia="nl-NL"/>
              </w:rPr>
            </w:pPr>
            <w:r w:rsidRPr="000C69C9">
              <w:rPr>
                <w:rFonts w:eastAsia="Times New Roman"/>
                <w:sz w:val="16"/>
                <w:szCs w:val="16"/>
                <w:lang w:eastAsia="nl-NL"/>
              </w:rPr>
              <w:t>35</w:t>
            </w:r>
          </w:p>
        </w:tc>
        <w:tc>
          <w:tcPr>
            <w:tcW w:w="1499" w:type="dxa"/>
            <w:gridSpan w:val="2"/>
            <w:tcBorders>
              <w:bottom w:val="single" w:sz="4" w:space="0" w:color="auto"/>
            </w:tcBorders>
            <w:shd w:val="clear" w:color="auto" w:fill="FFFFFF" w:themeFill="background1"/>
            <w:vAlign w:val="center"/>
          </w:tcPr>
          <w:p w14:paraId="093578F2" w14:textId="77777777" w:rsidR="00F31FF3" w:rsidRPr="000925F0" w:rsidRDefault="00F31FF3" w:rsidP="00B02C3B">
            <w:pPr>
              <w:shd w:val="clear" w:color="auto" w:fill="FFFFFF" w:themeFill="background1"/>
              <w:spacing w:after="0"/>
              <w:jc w:val="center"/>
              <w:rPr>
                <w:sz w:val="16"/>
                <w:szCs w:val="16"/>
              </w:rPr>
            </w:pPr>
            <w:r>
              <w:rPr>
                <w:sz w:val="16"/>
                <w:szCs w:val="16"/>
              </w:rPr>
              <w:t>N</w:t>
            </w:r>
            <w:r w:rsidRPr="000925F0">
              <w:rPr>
                <w:sz w:val="16"/>
                <w:szCs w:val="16"/>
              </w:rPr>
              <w:t>ow</w:t>
            </w:r>
          </w:p>
          <w:p w14:paraId="636D887F" w14:textId="77777777" w:rsidR="00F31FF3" w:rsidRPr="000925F0" w:rsidRDefault="00F31FF3" w:rsidP="00B02C3B">
            <w:pPr>
              <w:shd w:val="clear" w:color="auto" w:fill="FFFFFF" w:themeFill="background1"/>
              <w:spacing w:after="0"/>
              <w:jc w:val="center"/>
              <w:rPr>
                <w:sz w:val="16"/>
                <w:szCs w:val="16"/>
              </w:rPr>
            </w:pPr>
            <w:r>
              <w:rPr>
                <w:sz w:val="16"/>
                <w:szCs w:val="16"/>
              </w:rPr>
              <w:t>T</w:t>
            </w:r>
            <w:r w:rsidRPr="000925F0">
              <w:rPr>
                <w:sz w:val="16"/>
                <w:szCs w:val="16"/>
              </w:rPr>
              <w:t>he last week</w:t>
            </w:r>
          </w:p>
          <w:p w14:paraId="7C1A4CE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sz w:val="16"/>
                <w:szCs w:val="16"/>
              </w:rPr>
              <w:t>N</w:t>
            </w:r>
            <w:r w:rsidRPr="000925F0">
              <w:rPr>
                <w:sz w:val="16"/>
                <w:szCs w:val="16"/>
              </w:rPr>
              <w:t>ot specified</w:t>
            </w:r>
          </w:p>
        </w:tc>
        <w:tc>
          <w:tcPr>
            <w:tcW w:w="1459" w:type="dxa"/>
            <w:gridSpan w:val="2"/>
            <w:tcBorders>
              <w:bottom w:val="single" w:sz="4" w:space="0" w:color="auto"/>
            </w:tcBorders>
            <w:shd w:val="clear" w:color="auto" w:fill="auto"/>
            <w:vAlign w:val="center"/>
          </w:tcPr>
          <w:p w14:paraId="1804E87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3-point Likert scale</w:t>
            </w:r>
          </w:p>
          <w:p w14:paraId="0F5655FA"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4-point Likert scale</w:t>
            </w:r>
          </w:p>
          <w:p w14:paraId="7E2D1542"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color w:val="000000"/>
                <w:sz w:val="16"/>
                <w:szCs w:val="16"/>
                <w:lang w:eastAsia="nl-NL"/>
              </w:rPr>
              <w:t>7-point Likert scale</w:t>
            </w:r>
          </w:p>
          <w:p w14:paraId="22958315"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color w:val="000000"/>
                <w:sz w:val="16"/>
                <w:szCs w:val="16"/>
                <w:lang w:eastAsia="nl-NL"/>
              </w:rPr>
              <w:t>D</w:t>
            </w:r>
            <w:r w:rsidRPr="000925F0">
              <w:rPr>
                <w:rFonts w:eastAsia="Times New Roman"/>
                <w:color w:val="000000"/>
                <w:sz w:val="16"/>
                <w:szCs w:val="16"/>
                <w:lang w:eastAsia="nl-NL"/>
              </w:rPr>
              <w:t>ichotomous</w:t>
            </w:r>
          </w:p>
          <w:p w14:paraId="5CD28B14" w14:textId="77777777" w:rsidR="00F31FF3" w:rsidRPr="000925F0" w:rsidRDefault="00F31FF3" w:rsidP="00B02C3B">
            <w:pPr>
              <w:shd w:val="clear" w:color="auto" w:fill="FFFFFF" w:themeFill="background1"/>
              <w:spacing w:after="0"/>
              <w:jc w:val="center"/>
              <w:rPr>
                <w:rFonts w:eastAsia="Times New Roman"/>
                <w:color w:val="000000"/>
                <w:sz w:val="16"/>
                <w:szCs w:val="16"/>
                <w:lang w:eastAsia="nl-NL"/>
              </w:rPr>
            </w:pPr>
            <w:r>
              <w:rPr>
                <w:rFonts w:eastAsia="Times New Roman"/>
                <w:sz w:val="16"/>
                <w:szCs w:val="16"/>
                <w:lang w:eastAsia="nl-NL"/>
              </w:rPr>
              <w:t>O</w:t>
            </w:r>
            <w:r w:rsidRPr="000925F0">
              <w:rPr>
                <w:rFonts w:eastAsia="Times New Roman"/>
                <w:sz w:val="16"/>
                <w:szCs w:val="16"/>
                <w:lang w:eastAsia="nl-NL"/>
              </w:rPr>
              <w:t>pen</w:t>
            </w:r>
            <w:r>
              <w:rPr>
                <w:rFonts w:eastAsia="Times New Roman"/>
                <w:sz w:val="16"/>
                <w:szCs w:val="16"/>
                <w:lang w:eastAsia="nl-NL"/>
              </w:rPr>
              <w:t>-</w:t>
            </w:r>
            <w:r w:rsidRPr="000925F0">
              <w:rPr>
                <w:rFonts w:eastAsia="Times New Roman"/>
                <w:sz w:val="16"/>
                <w:szCs w:val="16"/>
                <w:lang w:eastAsia="nl-NL"/>
              </w:rPr>
              <w:t>ended</w:t>
            </w:r>
          </w:p>
        </w:tc>
        <w:tc>
          <w:tcPr>
            <w:tcW w:w="994" w:type="dxa"/>
            <w:gridSpan w:val="2"/>
            <w:tcBorders>
              <w:bottom w:val="single" w:sz="4" w:space="0" w:color="auto"/>
            </w:tcBorders>
            <w:shd w:val="clear" w:color="auto" w:fill="auto"/>
            <w:vAlign w:val="center"/>
          </w:tcPr>
          <w:p w14:paraId="142E5EED" w14:textId="77777777" w:rsidR="00F31FF3" w:rsidRPr="000925F0" w:rsidRDefault="00F31FF3" w:rsidP="00B02C3B">
            <w:pPr>
              <w:shd w:val="clear" w:color="auto" w:fill="FFFFFF" w:themeFill="background1"/>
              <w:spacing w:after="0"/>
              <w:jc w:val="center"/>
              <w:rPr>
                <w:rFonts w:eastAsia="Times New Roman"/>
                <w:sz w:val="16"/>
                <w:szCs w:val="16"/>
                <w:lang w:eastAsia="nl-NL"/>
              </w:rPr>
            </w:pPr>
            <w:r w:rsidRPr="000925F0">
              <w:rPr>
                <w:rFonts w:eastAsia="Times New Roman"/>
                <w:sz w:val="16"/>
                <w:szCs w:val="16"/>
                <w:lang w:eastAsia="nl-NL"/>
              </w:rPr>
              <w:t>Intensity</w:t>
            </w:r>
          </w:p>
          <w:p w14:paraId="51FC69B6" w14:textId="77777777" w:rsidR="00F31FF3" w:rsidRPr="004F6055" w:rsidRDefault="00F31FF3" w:rsidP="00B02C3B">
            <w:pPr>
              <w:shd w:val="clear" w:color="auto" w:fill="FFFFFF" w:themeFill="background1"/>
              <w:spacing w:after="0"/>
              <w:jc w:val="center"/>
              <w:rPr>
                <w:rFonts w:eastAsia="Times New Roman"/>
                <w:color w:val="000000"/>
                <w:sz w:val="16"/>
                <w:szCs w:val="16"/>
                <w:lang w:eastAsia="nl-NL"/>
              </w:rPr>
            </w:pPr>
            <w:r w:rsidRPr="000925F0">
              <w:rPr>
                <w:rFonts w:eastAsia="Times New Roman"/>
                <w:sz w:val="16"/>
                <w:szCs w:val="16"/>
                <w:lang w:eastAsia="nl-NL"/>
              </w:rPr>
              <w:t>Interference</w:t>
            </w:r>
          </w:p>
        </w:tc>
        <w:tc>
          <w:tcPr>
            <w:tcW w:w="1728" w:type="dxa"/>
            <w:gridSpan w:val="2"/>
            <w:tcBorders>
              <w:bottom w:val="single" w:sz="4" w:space="0" w:color="auto"/>
              <w:right w:val="single" w:sz="4" w:space="0" w:color="auto"/>
            </w:tcBorders>
            <w:shd w:val="clear" w:color="auto" w:fill="auto"/>
            <w:vAlign w:val="center"/>
          </w:tcPr>
          <w:p w14:paraId="57B1EBBF" w14:textId="77777777" w:rsidR="00F31FF3" w:rsidRPr="00D37B08" w:rsidRDefault="00F31FF3"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Domain scores</w:t>
            </w:r>
          </w:p>
          <w:p w14:paraId="5B704D1F" w14:textId="07D73623" w:rsidR="007A40A0" w:rsidRPr="00D37B08" w:rsidRDefault="007A40A0" w:rsidP="00B02C3B">
            <w:pPr>
              <w:shd w:val="clear" w:color="auto" w:fill="FFFFFF" w:themeFill="background1"/>
              <w:spacing w:after="0"/>
              <w:jc w:val="center"/>
              <w:rPr>
                <w:rFonts w:eastAsia="Times New Roman"/>
                <w:sz w:val="16"/>
                <w:szCs w:val="16"/>
                <w:lang w:eastAsia="nl-NL"/>
              </w:rPr>
            </w:pPr>
            <w:r w:rsidRPr="00D37B08">
              <w:rPr>
                <w:rFonts w:eastAsia="Times New Roman"/>
                <w:sz w:val="16"/>
                <w:szCs w:val="16"/>
                <w:lang w:eastAsia="nl-NL"/>
              </w:rPr>
              <w:t>(NA)</w:t>
            </w:r>
          </w:p>
        </w:tc>
      </w:tr>
    </w:tbl>
    <w:p w14:paraId="131B5B0B" w14:textId="25FF5E96" w:rsidR="00CA5A37" w:rsidRPr="00F31FF3" w:rsidRDefault="00F31FF3" w:rsidP="00F31FF3">
      <w:pPr>
        <w:shd w:val="clear" w:color="auto" w:fill="FFFFFF" w:themeFill="background1"/>
        <w:tabs>
          <w:tab w:val="left" w:pos="1855"/>
        </w:tabs>
        <w:rPr>
          <w:sz w:val="18"/>
          <w:szCs w:val="18"/>
          <w:lang w:val="it-IT"/>
        </w:rPr>
      </w:pPr>
      <w:r w:rsidRPr="77F84025">
        <w:rPr>
          <w:i/>
          <w:iCs/>
          <w:sz w:val="18"/>
          <w:szCs w:val="18"/>
          <w:lang w:val="it-IT"/>
        </w:rPr>
        <w:t xml:space="preserve">Abbreviations: </w:t>
      </w:r>
      <w:r w:rsidRPr="77F84025">
        <w:rPr>
          <w:sz w:val="18"/>
          <w:szCs w:val="18"/>
          <w:lang w:val="it-IT"/>
        </w:rPr>
        <w:t xml:space="preserve">NA = no information available; VAS = visual analog scale; * </w:t>
      </w:r>
      <w:r w:rsidRPr="77F84025">
        <w:rPr>
          <w:sz w:val="18"/>
          <w:szCs w:val="18"/>
        </w:rPr>
        <w:t>PROM has multiple versions with different recall periods</w:t>
      </w:r>
      <w:r w:rsidRPr="77F84025">
        <w:rPr>
          <w:b/>
          <w:bCs/>
        </w:rPr>
        <w:br w:type="page"/>
      </w:r>
    </w:p>
    <w:p w14:paraId="6197F287" w14:textId="774584C2" w:rsidR="00CA5A37" w:rsidRPr="00D82F9F" w:rsidRDefault="00CA5A37" w:rsidP="00CA5A37">
      <w:r w:rsidRPr="352A1191">
        <w:rPr>
          <w:b/>
          <w:bCs/>
        </w:rPr>
        <w:lastRenderedPageBreak/>
        <w:t xml:space="preserve">Appendix 3: </w:t>
      </w:r>
      <w:r w:rsidR="00361DCB" w:rsidRPr="352A1191">
        <w:rPr>
          <w:b/>
          <w:bCs/>
        </w:rPr>
        <w:t>Study and population characteristics</w:t>
      </w:r>
      <w:r w:rsidR="003D4032" w:rsidRPr="352A1191">
        <w:rPr>
          <w:b/>
          <w:bCs/>
        </w:rPr>
        <w:t xml:space="preserve"> of the 1</w:t>
      </w:r>
      <w:r w:rsidR="004B6B94">
        <w:rPr>
          <w:b/>
          <w:bCs/>
        </w:rPr>
        <w:t>5</w:t>
      </w:r>
      <w:r w:rsidR="003D4032" w:rsidRPr="352A1191">
        <w:rPr>
          <w:b/>
          <w:bCs/>
        </w:rPr>
        <w:t>6 included papers</w:t>
      </w:r>
      <w:r w:rsidRPr="352A1191">
        <w:rPr>
          <w:b/>
          <w:bCs/>
        </w:rPr>
        <w:t xml:space="preserve"> </w:t>
      </w:r>
    </w:p>
    <w:tbl>
      <w:tblPr>
        <w:tblW w:w="15262" w:type="dxa"/>
        <w:tblBorders>
          <w:top w:val="outset" w:sz="6" w:space="0" w:color="auto"/>
          <w:left w:val="outset" w:sz="6" w:space="0" w:color="auto"/>
          <w:bottom w:val="outset" w:sz="6" w:space="0" w:color="auto"/>
          <w:right w:val="outset" w:sz="6" w:space="0" w:color="auto"/>
        </w:tblBorders>
        <w:tblCellMar>
          <w:left w:w="0" w:type="dxa"/>
          <w:right w:w="0" w:type="dxa"/>
        </w:tblCellMar>
        <w:tblLook w:val="04A0" w:firstRow="1" w:lastRow="0" w:firstColumn="1" w:lastColumn="0" w:noHBand="0" w:noVBand="1"/>
      </w:tblPr>
      <w:tblGrid>
        <w:gridCol w:w="1058"/>
        <w:gridCol w:w="1507"/>
        <w:gridCol w:w="1263"/>
        <w:gridCol w:w="1229"/>
        <w:gridCol w:w="1499"/>
        <w:gridCol w:w="4372"/>
        <w:gridCol w:w="1958"/>
        <w:gridCol w:w="993"/>
        <w:gridCol w:w="1362"/>
        <w:gridCol w:w="21"/>
      </w:tblGrid>
      <w:tr w:rsidR="00865520" w:rsidRPr="00BD5C0B" w14:paraId="3B865E63" w14:textId="77777777" w:rsidTr="77F84025">
        <w:trPr>
          <w:trHeight w:val="480"/>
        </w:trPr>
        <w:tc>
          <w:tcPr>
            <w:tcW w:w="1058" w:type="dxa"/>
            <w:tcBorders>
              <w:top w:val="single" w:sz="6" w:space="0" w:color="auto"/>
              <w:left w:val="single" w:sz="6" w:space="0" w:color="auto"/>
              <w:bottom w:val="double" w:sz="6" w:space="0" w:color="auto"/>
              <w:right w:val="single" w:sz="12" w:space="0" w:color="auto"/>
            </w:tcBorders>
            <w:shd w:val="clear" w:color="auto" w:fill="D9D9D9" w:themeFill="background1" w:themeFillShade="D9"/>
            <w:vAlign w:val="center"/>
            <w:hideMark/>
          </w:tcPr>
          <w:p w14:paraId="505CF15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PROM</w:t>
            </w:r>
            <w:r w:rsidRPr="00BD5C0B">
              <w:rPr>
                <w:rFonts w:eastAsia="Times New Roman"/>
                <w:sz w:val="16"/>
                <w:szCs w:val="16"/>
                <w:lang w:val="en-GB" w:eastAsia="en-GB"/>
              </w:rPr>
              <w:t> </w:t>
            </w:r>
          </w:p>
        </w:tc>
        <w:tc>
          <w:tcPr>
            <w:tcW w:w="1507" w:type="dxa"/>
            <w:tcBorders>
              <w:top w:val="single" w:sz="6" w:space="0" w:color="auto"/>
              <w:left w:val="single" w:sz="12" w:space="0" w:color="auto"/>
              <w:bottom w:val="double" w:sz="6" w:space="0" w:color="auto"/>
              <w:right w:val="single" w:sz="6" w:space="0" w:color="auto"/>
            </w:tcBorders>
            <w:shd w:val="clear" w:color="auto" w:fill="D9D9D9" w:themeFill="background1" w:themeFillShade="D9"/>
            <w:vAlign w:val="center"/>
            <w:hideMark/>
          </w:tcPr>
          <w:p w14:paraId="18A2EBC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Reference</w:t>
            </w:r>
            <w:r w:rsidRPr="00BD5C0B">
              <w:rPr>
                <w:rFonts w:eastAsia="Times New Roman"/>
                <w:sz w:val="16"/>
                <w:szCs w:val="16"/>
                <w:lang w:val="en-GB" w:eastAsia="en-GB"/>
              </w:rPr>
              <w:t> </w:t>
            </w:r>
          </w:p>
        </w:tc>
        <w:tc>
          <w:tcPr>
            <w:tcW w:w="1263" w:type="dxa"/>
            <w:tcBorders>
              <w:top w:val="single" w:sz="6" w:space="0" w:color="auto"/>
              <w:left w:val="single" w:sz="6" w:space="0" w:color="auto"/>
              <w:bottom w:val="double" w:sz="6" w:space="0" w:color="auto"/>
              <w:right w:val="single" w:sz="6" w:space="0" w:color="auto"/>
            </w:tcBorders>
            <w:shd w:val="clear" w:color="auto" w:fill="D9D9D9" w:themeFill="background1" w:themeFillShade="D9"/>
            <w:vAlign w:val="center"/>
            <w:hideMark/>
          </w:tcPr>
          <w:p w14:paraId="3D3ADC1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Age</w:t>
            </w:r>
            <w:r w:rsidRPr="00BD5C0B">
              <w:rPr>
                <w:rFonts w:eastAsia="Times New Roman"/>
                <w:sz w:val="16"/>
                <w:szCs w:val="16"/>
                <w:lang w:val="en-GB" w:eastAsia="en-GB"/>
              </w:rPr>
              <w:t> </w:t>
            </w:r>
          </w:p>
          <w:p w14:paraId="161B74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(mean ± sd)</w:t>
            </w:r>
            <w:r w:rsidRPr="00BD5C0B">
              <w:rPr>
                <w:rFonts w:eastAsia="Times New Roman"/>
                <w:sz w:val="16"/>
                <w:szCs w:val="16"/>
                <w:lang w:val="en-GB" w:eastAsia="en-GB"/>
              </w:rPr>
              <w:t> </w:t>
            </w:r>
          </w:p>
        </w:tc>
        <w:tc>
          <w:tcPr>
            <w:tcW w:w="1229" w:type="dxa"/>
            <w:tcBorders>
              <w:top w:val="single" w:sz="6" w:space="0" w:color="auto"/>
              <w:left w:val="single" w:sz="6" w:space="0" w:color="auto"/>
              <w:bottom w:val="double" w:sz="6" w:space="0" w:color="auto"/>
              <w:right w:val="single" w:sz="6" w:space="0" w:color="auto"/>
            </w:tcBorders>
            <w:shd w:val="clear" w:color="auto" w:fill="D9D9D9" w:themeFill="background1" w:themeFillShade="D9"/>
            <w:vAlign w:val="center"/>
            <w:hideMark/>
          </w:tcPr>
          <w:p w14:paraId="363EA6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Gender</w:t>
            </w:r>
            <w:r w:rsidRPr="00BD5C0B">
              <w:rPr>
                <w:rFonts w:eastAsia="Times New Roman"/>
                <w:sz w:val="16"/>
                <w:szCs w:val="16"/>
                <w:lang w:val="en-GB" w:eastAsia="en-GB"/>
              </w:rPr>
              <w:t> </w:t>
            </w:r>
          </w:p>
        </w:tc>
        <w:tc>
          <w:tcPr>
            <w:tcW w:w="1499" w:type="dxa"/>
            <w:tcBorders>
              <w:top w:val="single" w:sz="6" w:space="0" w:color="auto"/>
              <w:left w:val="single" w:sz="6" w:space="0" w:color="auto"/>
              <w:bottom w:val="double" w:sz="6" w:space="0" w:color="auto"/>
              <w:right w:val="single" w:sz="6" w:space="0" w:color="auto"/>
            </w:tcBorders>
            <w:shd w:val="clear" w:color="auto" w:fill="D9D9D9" w:themeFill="background1" w:themeFillShade="D9"/>
            <w:vAlign w:val="center"/>
            <w:hideMark/>
          </w:tcPr>
          <w:p w14:paraId="1C8F0F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Population</w:t>
            </w:r>
            <w:r w:rsidRPr="00BD5C0B">
              <w:rPr>
                <w:rFonts w:eastAsia="Times New Roman"/>
                <w:sz w:val="16"/>
                <w:szCs w:val="16"/>
                <w:lang w:val="en-GB" w:eastAsia="en-GB"/>
              </w:rPr>
              <w:t> </w:t>
            </w:r>
          </w:p>
        </w:tc>
        <w:tc>
          <w:tcPr>
            <w:tcW w:w="4372" w:type="dxa"/>
            <w:tcBorders>
              <w:top w:val="single" w:sz="6" w:space="0" w:color="auto"/>
              <w:left w:val="single" w:sz="6" w:space="0" w:color="auto"/>
              <w:bottom w:val="double" w:sz="6" w:space="0" w:color="auto"/>
              <w:right w:val="single" w:sz="6" w:space="0" w:color="auto"/>
            </w:tcBorders>
            <w:shd w:val="clear" w:color="auto" w:fill="D9D9D9" w:themeFill="background1" w:themeFillShade="D9"/>
            <w:vAlign w:val="center"/>
            <w:hideMark/>
          </w:tcPr>
          <w:p w14:paraId="3749EB3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Type of cancer</w:t>
            </w:r>
            <w:r w:rsidRPr="00BD5C0B">
              <w:rPr>
                <w:rFonts w:eastAsia="Times New Roman"/>
                <w:sz w:val="16"/>
                <w:szCs w:val="16"/>
                <w:lang w:val="en-GB" w:eastAsia="en-GB"/>
              </w:rPr>
              <w:t> </w:t>
            </w:r>
          </w:p>
        </w:tc>
        <w:tc>
          <w:tcPr>
            <w:tcW w:w="1958" w:type="dxa"/>
            <w:tcBorders>
              <w:top w:val="single" w:sz="6" w:space="0" w:color="auto"/>
              <w:left w:val="single" w:sz="6" w:space="0" w:color="auto"/>
              <w:bottom w:val="double" w:sz="6" w:space="0" w:color="auto"/>
              <w:right w:val="single" w:sz="6" w:space="0" w:color="auto"/>
            </w:tcBorders>
            <w:shd w:val="clear" w:color="auto" w:fill="D9D9D9" w:themeFill="background1" w:themeFillShade="D9"/>
            <w:vAlign w:val="center"/>
            <w:hideMark/>
          </w:tcPr>
          <w:p w14:paraId="29D251D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Cancer stage</w:t>
            </w:r>
            <w:r w:rsidRPr="00BD5C0B">
              <w:rPr>
                <w:rFonts w:eastAsia="Times New Roman"/>
                <w:sz w:val="16"/>
                <w:szCs w:val="16"/>
                <w:lang w:val="en-GB" w:eastAsia="en-GB"/>
              </w:rPr>
              <w:t> </w:t>
            </w:r>
          </w:p>
        </w:tc>
        <w:tc>
          <w:tcPr>
            <w:tcW w:w="993" w:type="dxa"/>
            <w:tcBorders>
              <w:top w:val="single" w:sz="6" w:space="0" w:color="auto"/>
              <w:left w:val="single" w:sz="6" w:space="0" w:color="auto"/>
              <w:bottom w:val="double" w:sz="6" w:space="0" w:color="auto"/>
              <w:right w:val="single" w:sz="6" w:space="0" w:color="auto"/>
            </w:tcBorders>
            <w:shd w:val="clear" w:color="auto" w:fill="D9D9D9" w:themeFill="background1" w:themeFillShade="D9"/>
            <w:vAlign w:val="center"/>
            <w:hideMark/>
          </w:tcPr>
          <w:p w14:paraId="049A4DF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Country</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double" w:sz="6" w:space="0" w:color="auto"/>
              <w:right w:val="single" w:sz="6" w:space="0" w:color="auto"/>
            </w:tcBorders>
            <w:shd w:val="clear" w:color="auto" w:fill="D9D9D9" w:themeFill="background1" w:themeFillShade="D9"/>
            <w:vAlign w:val="center"/>
            <w:hideMark/>
          </w:tcPr>
          <w:p w14:paraId="2EACF02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Extracted information</w:t>
            </w:r>
            <w:r w:rsidRPr="00BD5C0B">
              <w:rPr>
                <w:rFonts w:eastAsia="Times New Roman"/>
                <w:sz w:val="16"/>
                <w:szCs w:val="16"/>
                <w:lang w:val="en-GB" w:eastAsia="en-GB"/>
              </w:rPr>
              <w:t> </w:t>
            </w:r>
          </w:p>
        </w:tc>
      </w:tr>
      <w:tr w:rsidR="00865520" w:rsidRPr="00BD5C0B" w14:paraId="6EA6B6F4" w14:textId="77777777" w:rsidTr="77F84025">
        <w:trPr>
          <w:trHeight w:val="300"/>
        </w:trPr>
        <w:tc>
          <w:tcPr>
            <w:tcW w:w="1058" w:type="dxa"/>
            <w:vMerge w:val="restart"/>
            <w:tcBorders>
              <w:top w:val="double" w:sz="6"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2CDFE1B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AQEL</w:t>
            </w:r>
            <w:r w:rsidRPr="00BD5C0B">
              <w:rPr>
                <w:rFonts w:eastAsia="Times New Roman"/>
                <w:color w:val="000000"/>
                <w:sz w:val="16"/>
                <w:szCs w:val="16"/>
                <w:lang w:val="en-GB" w:eastAsia="en-GB"/>
              </w:rPr>
              <w:t> </w:t>
            </w:r>
          </w:p>
        </w:tc>
        <w:tc>
          <w:tcPr>
            <w:tcW w:w="1507" w:type="dxa"/>
            <w:tcBorders>
              <w:top w:val="double" w:sz="6" w:space="0" w:color="auto"/>
              <w:left w:val="single" w:sz="12" w:space="0" w:color="auto"/>
              <w:bottom w:val="single" w:sz="6" w:space="0" w:color="auto"/>
              <w:right w:val="single" w:sz="6" w:space="0" w:color="auto"/>
            </w:tcBorders>
            <w:shd w:val="clear" w:color="auto" w:fill="FFFFFF" w:themeFill="background1"/>
            <w:vAlign w:val="center"/>
            <w:hideMark/>
          </w:tcPr>
          <w:p w14:paraId="23E31CF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Axelsson et al., 1999</w:t>
            </w:r>
            <w:r w:rsidRPr="00BD5C0B">
              <w:rPr>
                <w:rFonts w:eastAsia="Times New Roman"/>
                <w:color w:val="000000"/>
                <w:sz w:val="16"/>
                <w:szCs w:val="16"/>
                <w:lang w:val="en-GB" w:eastAsia="en-GB"/>
              </w:rPr>
              <w:t> </w:t>
            </w:r>
          </w:p>
          <w:p w14:paraId="5ADA463B" w14:textId="43DF0ECF"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jNjYWE5MTctMjY0OS00NGQ3LWI0YzYtNDhjNzJmODJjNGU4IiwicHJvcGVydGllcyI6eyJub3RlSW5kZXgiOjB9LCJpc0VkaXRlZCI6ZmFsc2UsIm1hbnVhbE92ZXJyaWRlIjp7ImlzTWFudWFsbHlPdmVycmlkZGVuIjpmYWxzZSwiY2l0ZXByb2NUZXh0IjoiKDEpIiwibWFudWFsT3ZlcnJpZGVUZXh0IjoiIn0sImNpdGF0aW9uSXRlbXMiOlt7ImlkIjoiMzFiYTQxYzctNWUyMy0zY2FjLWExNGYtZmRjYzAzYjIwNWE1IiwiaXRlbURhdGEiOnsidHlwZSI6ImFydGljbGUtam91cm5hbCIsImlkIjoiMzFiYTQxYzctNWUyMy0zY2FjLWExNGYtZmRjYzAzYjIwNWE1IiwidGl0bGUiOiJBc3Nlc3NtZW50IG9mIHF1YWxpdHkgb2YgbGlmZSBpbiBwYWxsaWF0aXZlIGNhcmUgLSBQc3ljaG9tZXRyaWMgcHJvcGVydGllcyBvZiBhIHNob3J0IHF1ZXN0aW9ubmFpcmUiLCJncm91cElkIjoiMTg5YTMyZjAtOGYzYS0zZDUzLWE4NGItODY5MTEzNWY3NWZmIiwiYXV0aG9yIjpbeyJmYW1pbHkiOiJBeGVsc3NvbiIsImdpdmVuIjoiQmVydGlsIiwicGFyc2UtbmFtZXMiOmZhbHNlLCJkcm9wcGluZy1wYXJ0aWNsZSI6IiIsIm5vbi1kcm9wcGluZy1wYXJ0aWNsZSI6IiJ9LHsiZmFtaWx5IjoiU2rDtmTDqW4iLCJnaXZlbiI6IlBlciBPbG93IiwicGFyc2UtbmFtZXMiOmZhbHNlLCJkcm9wcGluZy1wYXJ0aWNsZSI6IiIsIm5vbi1kcm9wcGluZy1wYXJ0aWNsZSI6IiJ9XSwiY29udGFpbmVyLXRpdGxlIjoiQWN0YSBPbmNvbG9naWNhIiwiRE9JIjoiMTAuMTA4MC8wMjg0MTg2OTk0MzE2NjMiLCJJU1NOIjoiMDI4NDE4NlgiLCJQTUlEIjoiMTAyMjc0NDYiLCJpc3N1ZWQiOnsiZGF0ZS1wYXJ0cyI6W1sxOTk5XV19LCJwYWdlIjoiMjI5LTIzNyIsImFic3RyYWN0IjoiVGhlIHBzeWNob21ldHJpYyBwcm9wZXJ0aWVzIG9mIGEgc2hvcnQgYnV0IGNvbXByZWhlbnNpdmUgcXVhbGl0eS1vZi0gbGlmZSBpbnN0cnVtZW50LCBkZXZlbG9wZWQgZXNwZWNpYWxseSBmb3IgY2FuY2VyIHBhdGllbnRzIGluIHRoZSBwYWxsaWF0aXZlIGNhcmUgc2V0dGluZyBhcmUgcHJlc2VudGVkLiBJdGVtcyBmcm9tIHBoeXNpY2FsLCBwc3ljaG9sb2dpY2FsLCBzb2NpYWwgYW5kIGV4aXN0ZW50aWFsIGRvbWFpbnMgYXJlIGluY2x1ZGVkLiBUaGUgZmluZGluZ3Mgc3VnZ2VzdCB0aGF0IHRoZSBBUUVMIChBc3Nlc3NtZW50IG9mIFF1YWxpdHkgb2YgTGlmZSBhdCB0aGUgRW5kIG9mIExpZmUpIGluc3RydW1lbnQgaXMgYm90aCB2YWxpZCBhbmQgcmVsaWFibGUsIGJ1dCBmdXJ0aGVyIHRyaWFscyB3aXRoIG1vcmUgcGF0aWVudHMgYXJlIG5lZWRlZC4iLCJpc3N1ZSI6IjIiLCJ2b2x1bWUiOiIzOCIsImNvbnRhaW5lci10aXRsZS1zaG9ydCI6IkFjdGEgT25jb2wgKE1hZHIpIn0sImlzVGVtcG9yYXJ5IjpmYWxzZX1dfQ=="/>
                <w:id w:val="-233243590"/>
                <w:placeholder>
                  <w:docPart w:val="DefaultPlaceholder_-1854013440"/>
                </w:placeholder>
              </w:sdtPr>
              <w:sdtEndPr/>
              <w:sdtContent>
                <w:r w:rsidR="00865520" w:rsidRPr="00865520">
                  <w:rPr>
                    <w:rFonts w:eastAsia="Times New Roman"/>
                    <w:color w:val="000000"/>
                    <w:sz w:val="16"/>
                    <w:szCs w:val="16"/>
                    <w:lang w:val="it-IT" w:eastAsia="en-GB"/>
                  </w:rPr>
                  <w:t>(1)</w:t>
                </w:r>
              </w:sdtContent>
            </w:sdt>
          </w:p>
        </w:tc>
        <w:tc>
          <w:tcPr>
            <w:tcW w:w="1263" w:type="dxa"/>
            <w:tcBorders>
              <w:top w:val="double" w:sz="6" w:space="0" w:color="auto"/>
              <w:left w:val="single" w:sz="6" w:space="0" w:color="auto"/>
              <w:bottom w:val="single" w:sz="6" w:space="0" w:color="auto"/>
              <w:right w:val="single" w:sz="6" w:space="0" w:color="auto"/>
            </w:tcBorders>
            <w:shd w:val="clear" w:color="auto" w:fill="FFFFFF" w:themeFill="background1"/>
            <w:vAlign w:val="center"/>
            <w:hideMark/>
          </w:tcPr>
          <w:p w14:paraId="02C528D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double" w:sz="6" w:space="0" w:color="auto"/>
              <w:left w:val="single" w:sz="6" w:space="0" w:color="auto"/>
              <w:bottom w:val="single" w:sz="6" w:space="0" w:color="auto"/>
              <w:right w:val="single" w:sz="6" w:space="0" w:color="auto"/>
            </w:tcBorders>
            <w:shd w:val="clear" w:color="auto" w:fill="FFFFFF" w:themeFill="background1"/>
            <w:vAlign w:val="center"/>
            <w:hideMark/>
          </w:tcPr>
          <w:p w14:paraId="60BD81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24; 33.8%)</w:t>
            </w:r>
            <w:r w:rsidRPr="00BD5C0B">
              <w:rPr>
                <w:rFonts w:eastAsia="Times New Roman"/>
                <w:sz w:val="16"/>
                <w:szCs w:val="16"/>
                <w:lang w:val="en-GB" w:eastAsia="en-GB"/>
              </w:rPr>
              <w:t> </w:t>
            </w:r>
          </w:p>
          <w:p w14:paraId="611FBAD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47; 66.2%)</w:t>
            </w:r>
            <w:r w:rsidRPr="00BD5C0B">
              <w:rPr>
                <w:rFonts w:eastAsia="Times New Roman"/>
                <w:sz w:val="16"/>
                <w:szCs w:val="16"/>
                <w:lang w:val="en-GB" w:eastAsia="en-GB"/>
              </w:rPr>
              <w:t> </w:t>
            </w:r>
          </w:p>
        </w:tc>
        <w:tc>
          <w:tcPr>
            <w:tcW w:w="1499" w:type="dxa"/>
            <w:tcBorders>
              <w:top w:val="double" w:sz="6" w:space="0" w:color="auto"/>
              <w:left w:val="single" w:sz="6" w:space="0" w:color="auto"/>
              <w:bottom w:val="single" w:sz="6" w:space="0" w:color="auto"/>
              <w:right w:val="single" w:sz="6" w:space="0" w:color="auto"/>
            </w:tcBorders>
            <w:shd w:val="clear" w:color="auto" w:fill="FFFFFF" w:themeFill="background1"/>
            <w:vAlign w:val="center"/>
            <w:hideMark/>
          </w:tcPr>
          <w:p w14:paraId="194FB8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2276286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71; 100%)</w:t>
            </w:r>
            <w:r w:rsidRPr="00BD5C0B">
              <w:rPr>
                <w:rFonts w:eastAsia="Times New Roman"/>
                <w:sz w:val="16"/>
                <w:szCs w:val="16"/>
                <w:lang w:val="en-GB" w:eastAsia="en-GB"/>
              </w:rPr>
              <w:t> </w:t>
            </w:r>
          </w:p>
        </w:tc>
        <w:tc>
          <w:tcPr>
            <w:tcW w:w="4372" w:type="dxa"/>
            <w:tcBorders>
              <w:top w:val="double" w:sz="6" w:space="0" w:color="auto"/>
              <w:left w:val="single" w:sz="6" w:space="0" w:color="auto"/>
              <w:bottom w:val="single" w:sz="6" w:space="0" w:color="auto"/>
              <w:right w:val="single" w:sz="6" w:space="0" w:color="auto"/>
            </w:tcBorders>
            <w:shd w:val="clear" w:color="auto" w:fill="FFFFFF" w:themeFill="background1"/>
            <w:vAlign w:val="center"/>
            <w:hideMark/>
          </w:tcPr>
          <w:p w14:paraId="29F7C14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9; 12.7%)</w:t>
            </w:r>
            <w:r w:rsidRPr="00BD5C0B">
              <w:rPr>
                <w:rFonts w:eastAsia="Times New Roman"/>
                <w:sz w:val="16"/>
                <w:szCs w:val="16"/>
                <w:lang w:val="en-GB" w:eastAsia="en-GB"/>
              </w:rPr>
              <w:t> </w:t>
            </w:r>
          </w:p>
          <w:p w14:paraId="20BE38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33; 46.5%)</w:t>
            </w:r>
            <w:r w:rsidRPr="00BD5C0B">
              <w:rPr>
                <w:rFonts w:eastAsia="Times New Roman"/>
                <w:sz w:val="16"/>
                <w:szCs w:val="16"/>
                <w:lang w:val="en-GB" w:eastAsia="en-GB"/>
              </w:rPr>
              <w:t> </w:t>
            </w:r>
          </w:p>
          <w:p w14:paraId="3C7B149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Urological (n = 29; 40.9%)</w:t>
            </w:r>
            <w:r w:rsidRPr="00BD5C0B">
              <w:rPr>
                <w:rFonts w:eastAsia="Times New Roman"/>
                <w:sz w:val="16"/>
                <w:szCs w:val="16"/>
                <w:lang w:val="en-GB" w:eastAsia="en-GB"/>
              </w:rPr>
              <w:t> </w:t>
            </w:r>
          </w:p>
        </w:tc>
        <w:tc>
          <w:tcPr>
            <w:tcW w:w="1958" w:type="dxa"/>
            <w:tcBorders>
              <w:top w:val="double" w:sz="6" w:space="0" w:color="auto"/>
              <w:left w:val="single" w:sz="6" w:space="0" w:color="auto"/>
              <w:bottom w:val="single" w:sz="6" w:space="0" w:color="auto"/>
              <w:right w:val="single" w:sz="6" w:space="0" w:color="auto"/>
            </w:tcBorders>
            <w:shd w:val="clear" w:color="auto" w:fill="FFFFFF" w:themeFill="background1"/>
            <w:vAlign w:val="center"/>
            <w:hideMark/>
          </w:tcPr>
          <w:p w14:paraId="58D1A1D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71; 100%)</w:t>
            </w:r>
            <w:r w:rsidRPr="00BD5C0B">
              <w:rPr>
                <w:rFonts w:eastAsia="Times New Roman"/>
                <w:sz w:val="16"/>
                <w:szCs w:val="16"/>
                <w:lang w:val="en-GB" w:eastAsia="en-GB"/>
              </w:rPr>
              <w:t> </w:t>
            </w:r>
          </w:p>
        </w:tc>
        <w:tc>
          <w:tcPr>
            <w:tcW w:w="993" w:type="dxa"/>
            <w:tcBorders>
              <w:top w:val="double" w:sz="6" w:space="0" w:color="auto"/>
              <w:left w:val="single" w:sz="6" w:space="0" w:color="auto"/>
              <w:bottom w:val="single" w:sz="6" w:space="0" w:color="auto"/>
              <w:right w:val="single" w:sz="6" w:space="0" w:color="auto"/>
            </w:tcBorders>
            <w:shd w:val="clear" w:color="auto" w:fill="FFFFFF" w:themeFill="background1"/>
            <w:vAlign w:val="center"/>
            <w:hideMark/>
          </w:tcPr>
          <w:p w14:paraId="7D3AD61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53570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71; 100%)</w:t>
            </w:r>
            <w:r w:rsidRPr="00BD5C0B">
              <w:rPr>
                <w:rFonts w:eastAsia="Times New Roman"/>
                <w:sz w:val="16"/>
                <w:szCs w:val="16"/>
                <w:lang w:val="en-GB" w:eastAsia="en-GB"/>
              </w:rPr>
              <w:t> </w:t>
            </w:r>
          </w:p>
        </w:tc>
        <w:tc>
          <w:tcPr>
            <w:tcW w:w="1383" w:type="dxa"/>
            <w:gridSpan w:val="2"/>
            <w:tcBorders>
              <w:top w:val="double" w:sz="6" w:space="0" w:color="auto"/>
              <w:left w:val="single" w:sz="6" w:space="0" w:color="auto"/>
              <w:bottom w:val="single" w:sz="6" w:space="0" w:color="auto"/>
              <w:right w:val="single" w:sz="6" w:space="0" w:color="auto"/>
            </w:tcBorders>
            <w:shd w:val="clear" w:color="auto" w:fill="FFFFFF" w:themeFill="background1"/>
            <w:vAlign w:val="center"/>
            <w:hideMark/>
          </w:tcPr>
          <w:p w14:paraId="7E3267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6048E513" w14:textId="77777777" w:rsidTr="77F84025">
        <w:trPr>
          <w:trHeight w:val="300"/>
        </w:trPr>
        <w:tc>
          <w:tcPr>
            <w:tcW w:w="0" w:type="auto"/>
            <w:vMerge/>
            <w:vAlign w:val="center"/>
            <w:hideMark/>
          </w:tcPr>
          <w:p w14:paraId="0CC598F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138A0BF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Henoch et al., 2010</w:t>
            </w:r>
            <w:r w:rsidRPr="00BD5C0B">
              <w:rPr>
                <w:rFonts w:eastAsia="Times New Roman"/>
                <w:color w:val="000000"/>
                <w:sz w:val="16"/>
                <w:szCs w:val="16"/>
                <w:lang w:val="en-GB" w:eastAsia="en-GB"/>
              </w:rPr>
              <w:t> </w:t>
            </w:r>
          </w:p>
          <w:p w14:paraId="31FA6444" w14:textId="7616B258"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zcwNzJlYmMtOWFkNS00ZDA4LThmMjYtZGI2M2UxNmI2YTE2IiwicHJvcGVydGllcyI6eyJub3RlSW5kZXgiOjB9LCJpc0VkaXRlZCI6ZmFsc2UsIm1hbnVhbE92ZXJyaWRlIjp7ImlzTWFudWFsbHlPdmVycmlkZGVuIjpmYWxzZSwiY2l0ZXByb2NUZXh0IjoiKDM1KSIsIm1hbnVhbE92ZXJyaWRlVGV4dCI6IiJ9LCJjaXRhdGlvbkl0ZW1zIjpbeyJpZCI6ImJlYWUxY2NiLTRkZmUtMzQzYy04ZTY0LWZkY2Q5YmM4N2ZmYyIsIml0ZW1EYXRhIjp7InR5cGUiOiJhcnRpY2xlLWpvdXJuYWwiLCJpZCI6ImJlYWUxY2NiLTRkZmUtMzQzYy04ZTY0LWZkY2Q5YmM4N2ZmYyIsInRpdGxlIjoiVGhlIGFzc2Vzc21lbnQgb2YgcXVhbGl0eSBvZiBsaWZlIGF0IHRoZSBlbmQgb2YgbGlmZSAoQVFFTCkgcXVlc3Rpb25uYWlyZTogQSBicmllZiBidXQgY29tcHJlaGVuc2l2ZSBpbnN0cnVtZW50IGZvciB1c2UgaW4gcGF0aWVudHMgd2l0aCBjYW5jZXIgaW4gcGFsbGlhdGl2ZSBjYXJlIiwiZ3JvdXBJZCI6IjE4OWEzMmYwLThmM2EtM2Q1My1hODRiLTg2OTExMzVmNzVmZiIsImF1dGhvciI6W3siZmFtaWx5IjoiSGVub2NoIiwiZ2l2ZW4iOiJJbmdlbGEiLCJwYXJzZS1uYW1lcyI6ZmFsc2UsImRyb3BwaW5nLXBhcnRpY2xlIjoiIiwibm9uLWRyb3BwaW5nLXBhcnRpY2xlIjoiIn0seyJmYW1pbHkiOiJBeGVsc3NvbiIsImdpdmVuIjoiQmVydGlsIiwicGFyc2UtbmFtZXMiOmZhbHNlLCJkcm9wcGluZy1wYXJ0aWNsZSI6IiIsIm5vbi1kcm9wcGluZy1wYXJ0aWNsZSI6IiJ9LHsiZmFtaWx5IjoiQmVyZ21hbiIsImdpdmVuIjoiQmVuZ3QiLCJwYXJzZS1uYW1lcyI6ZmFsc2UsImRyb3BwaW5nLXBhcnRpY2xlIjoiIiwibm9uLWRyb3BwaW5nLXBhcnRpY2xlIjoiIn1dLCJjb250YWluZXItdGl0bGUiOiJRdWFsaXR5IG9mIExpZmUgUmVzZWFyY2giLCJET0kiOiIxMC4xMDA3L3MxMTEzNi0wMTAtOTYyMy03IiwiSVNTTiI6IjA5NjI5MzQzIiwiUE1JRCI6IjIwMjI5MTkwIiwiaXNzdWVkIjp7ImRhdGUtcGFydHMiOltbMjAxMF1dfSwicGFnZSI6IjczOS03NTAiLCJhYnN0cmFjdCI6IlB1cnBvc2UgVGhlIGFpbSBvZiB0aGUgc3R1ZHkgd2FzIHRvIGZ1cnRoZXIgdmFsaWRhdGUgdGhlIEFzc2Vzc21lbnQgb2YgUXVhbGl0eSBvZiBsaWZlIGF0IHRoZSBFbmQgb2YgTGlmZSAoQVFFTCkgcXVlc3Rpb25uYWlyZSwgdG8gZXhwbG9yZSB3aGV0aGVyIGNvbmNlcHR1YWxseSBjb25zaXN0ZW50IHNjYWxlcyBjb3VsZCBiZSBjb25maXJtZWQgYW5kIGhvdyB0aGUgaW5zdHJ1bWVudCByZWxhdGVzIHRvIG90aGVyIHdpZGVseSB1c2VkIGFuZCB2YWxpZGF0ZWQgSFJRTCBpbnN0cnVtZW50cy4gTWV0aG9kcyBBIHRvdGFsIG9mIDEwNiBwYXRpZW50cyB3aXRoIGx1bmcgY2FuY2VyIGluIHBhbGxpYXRpdmUgY2FyZSBjb21wbGV0ZWQgdGhlIDIwLWl0ZW0gQVFFTCwgdGhlIEVPUlRDIFFMUS1DMzAsIEhvc3BpdGFsIEFueGlldHkgYW5kIERlcHJlc3Npb24gU2NhbGUgKEhBRFMpLCBTZW5zZSBvZiBDb2hlcmVuY2UgKFNPQy0xMykgYW5kIFNvY2lhbCBTdXBwb3J0IFN1cnZleSAoU1NTKS4gQ29uc3RydWN0IHZhbGlkaXR5IG9mIHRoZSBBUUVMIHdhcyB0ZXN0ZWQgYnkgbXVsdGl0cmFpdCBzY2FsaW5nLCBwcmluY2lwYWwgY29tcG9uZW50cyBhbmFseXNpcywgaW50ZXJzY2FsZSBjb3JyZWxhdGlvbnMgYW5kIGtub3duLWdyb3VwcyBjb21wYXJpc29ucy4gUmVzdWx0cyBGaXZlIHNjYWxlcyB3ZXJlIHN1cHBvcnRlZCBieSBtdWx0aXRyYWl0IHNjYWxpbmc6IEJhc2ljIGZ1bmN0aW9uLCBBY3Rpdml0eSwgRW1vdGlvbmFsIGZ1bmN0aW9uLCBDb2duaXRpdmUgZnVuY3Rpb24gYW5kIEV4aXN0ZW50aWFsIG5lZWRzLCB3aXRoIHNhdGlzZmFjdG9yeSAoPi43KSBpbnRlcm5hbCBjb25zaXN0ZW5jeSBmb3IgdGhlIGxhdHRlciB0aHJlZSBhbmQgaW50ZXJtZWRpYXRlICg+LjUpIGZvciB0aGUgcmVtYWluaW5nIHR3by4gQSBTb2NpYWwgc3VwcG9ydCBzY2FsZSB3YXMgc3VwcG9ydGVkIGJ5IHByaW5jaXBhbCBjb21wb25lbnRzIGFuYWx5c2lzLCBidXQgZXhoaWJpdGVkIGEgbG93IGludGVybmFsIGNvbnNpc3RlbmN5LiBJdGVtcyBvbiBoZWFsdGggY2FyZSBpc3N1ZXMgYW5kIHBoeXNpY2FsIHN5bXB0b21zIHdvcmtlZCBiZXN0IGFzIGluZGl2aWR1YWwgaXRlbXMuIEV4cGVjdGVkIGNvcnJlbGF0aW9ucyB3aXRoIG90aGVyIGluc3RydW1lbnRzIHdlcmUgZm91bmQgZm9yIGFsbCBzY2FsZXMuIEFjdGl2aXR5IHdhcyBzZW5zaXRpdmUgdG8gZGlmZmVyZW50IGxldmVscyBvZiBmdW5jdGlvbmluZyBhcyBkZWZpbmVkIGJ5IHBlcmZvcm1hbmNlIHN0YXR1cy4gQ29uY2x1c2lvbnMgVGhpcyBzdHVkeSBwcm92aWRlZCBzb21lIGV2aWRlbmNlIGZvciB0aGUgdmFsaWRpdHkgb2YgdGhlIEFRRUwgYW5kIGl0cyBmZWFzaWJpbGl0eSBpbiBwYXRpZW50cyB3aXRoIGNhbmNlciBpbiBwYWxsaWF0aXZlIGNhcmUuwqkgU3ByaW5nZXIgU2NpZW5jZStCdXNpbmVzcyBNZWRpYSBCLlYuIDIwMTAuIiwiaXNzdWUiOiI1Iiwidm9sdW1lIjoiMTkiLCJjb250YWluZXItdGl0bGUtc2hvcnQiOiIifSwiaXNUZW1wb3JhcnkiOmZhbHNlfV19"/>
                <w:id w:val="696966978"/>
                <w:placeholder>
                  <w:docPart w:val="DefaultPlaceholder_-1854013440"/>
                </w:placeholder>
              </w:sdtPr>
              <w:sdtEndPr/>
              <w:sdtContent>
                <w:r w:rsidR="00865520" w:rsidRPr="00865520">
                  <w:rPr>
                    <w:rFonts w:eastAsia="Times New Roman"/>
                    <w:color w:val="000000"/>
                    <w:sz w:val="16"/>
                    <w:szCs w:val="16"/>
                    <w:lang w:val="it-IT" w:eastAsia="en-GB"/>
                  </w:rPr>
                  <w:t>(35)</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6DE554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69.0 </w:t>
            </w:r>
            <w:r w:rsidRPr="00BD5C0B">
              <w:rPr>
                <w:rFonts w:eastAsia="Times New Roman"/>
                <w:color w:val="000000"/>
                <w:sz w:val="16"/>
                <w:szCs w:val="16"/>
                <w:lang w:eastAsia="en-GB"/>
              </w:rPr>
              <w:t>± NA</w:t>
            </w:r>
            <w:r w:rsidRPr="00BD5C0B">
              <w:rPr>
                <w:rFonts w:eastAsia="Times New Roman"/>
                <w:sz w:val="16"/>
                <w:szCs w:val="16"/>
                <w:lang w:val="it-IT" w:eastAsia="en-GB"/>
              </w:rPr>
              <w:t xml:space="preserve"> years</w:t>
            </w:r>
            <w:r w:rsidRPr="00BD5C0B">
              <w:rPr>
                <w:rFonts w:eastAsia="Times New Roman"/>
                <w:sz w:val="16"/>
                <w:szCs w:val="16"/>
                <w:lang w:val="en-GB" w:eastAsia="en-GB"/>
              </w:rPr>
              <w:t> </w:t>
            </w:r>
          </w:p>
          <w:p w14:paraId="11E79D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36-85)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7D91F9A9" w14:textId="77777777" w:rsidR="00BD5C0B" w:rsidRPr="00BD5C0B" w:rsidRDefault="00BD5C0B" w:rsidP="00BD5C0B">
            <w:pPr>
              <w:spacing w:after="0" w:line="240" w:lineRule="auto"/>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51; 48.0%)</w:t>
            </w:r>
            <w:r w:rsidRPr="00BD5C0B">
              <w:rPr>
                <w:rFonts w:eastAsia="Times New Roman"/>
                <w:sz w:val="16"/>
                <w:szCs w:val="16"/>
                <w:lang w:val="en-GB" w:eastAsia="en-GB"/>
              </w:rPr>
              <w:t> </w:t>
            </w:r>
          </w:p>
          <w:p w14:paraId="6423B12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55; 52.0%)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84FAF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341B49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106;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5F172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106;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6AD1F0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1304E7A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9.0 </w:t>
            </w:r>
            <w:r w:rsidRPr="00BD5C0B">
              <w:rPr>
                <w:rFonts w:eastAsia="Times New Roman"/>
                <w:color w:val="000000"/>
                <w:sz w:val="16"/>
                <w:szCs w:val="16"/>
                <w:lang w:eastAsia="en-GB"/>
              </w:rPr>
              <w:t>± NA</w:t>
            </w:r>
            <w:r w:rsidRPr="00BD5C0B">
              <w:rPr>
                <w:rFonts w:eastAsia="Times New Roman"/>
                <w:sz w:val="16"/>
                <w:szCs w:val="16"/>
                <w:lang w:val="it-IT" w:eastAsia="en-GB"/>
              </w:rPr>
              <w:t xml:space="preserve"> years</w:t>
            </w:r>
            <w:r w:rsidRPr="00BD5C0B">
              <w:rPr>
                <w:rFonts w:eastAsia="Times New Roman"/>
                <w:sz w:val="16"/>
                <w:szCs w:val="16"/>
                <w:lang w:val="en-GB" w:eastAsia="en-GB"/>
              </w:rPr>
              <w:t> </w:t>
            </w:r>
          </w:p>
          <w:p w14:paraId="3E3884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2-142 months)</w:t>
            </w:r>
            <w:r w:rsidRPr="00BD5C0B">
              <w:rPr>
                <w:rFonts w:eastAsia="Times New Roman"/>
                <w:sz w:val="16"/>
                <w:szCs w:val="16"/>
                <w:lang w:val="en-GB" w:eastAsia="en-GB"/>
              </w:rPr>
              <w:t> </w:t>
            </w:r>
          </w:p>
          <w:p w14:paraId="1948CC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diagnosis</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8CED1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14E3A6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106;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12269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1EFEB627"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678905C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CANDI</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0EAEC6F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Beyhun et al., 2016</w:t>
            </w:r>
            <w:r w:rsidRPr="00BD5C0B">
              <w:rPr>
                <w:rFonts w:eastAsia="Times New Roman"/>
                <w:color w:val="000000"/>
                <w:sz w:val="16"/>
                <w:szCs w:val="16"/>
                <w:lang w:val="en-GB" w:eastAsia="en-GB"/>
              </w:rPr>
              <w:t> </w:t>
            </w:r>
          </w:p>
          <w:p w14:paraId="62146D6A" w14:textId="481C1E9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2RjMTI4MWYtY2RkNS00NTI4LWI0ZTAtNWQ5MjEyNDI3OGM5IiwicHJvcGVydGllcyI6eyJub3RlSW5kZXgiOjB9LCJpc0VkaXRlZCI6ZmFsc2UsIm1hbnVhbE92ZXJyaWRlIjp7ImlzTWFudWFsbHlPdmVycmlkZGVuIjpmYWxzZSwiY2l0ZXByb2NUZXh0IjoiKDM2KSIsIm1hbnVhbE92ZXJyaWRlVGV4dCI6IiJ9LCJjaXRhdGlvbkl0ZW1zIjpbeyJpZCI6ImNkYjM3ZGQ5LTA3MjktM2M5My05NTgxLTBiMmJhNzZhODIxOCIsIml0ZW1EYXRhIjp7InR5cGUiOiJhcnRpY2xlLWpvdXJuYWwiLCJpZCI6ImNkYjM3ZGQ5LTA3MjktM2M5My05NTgxLTBiMmJhNzZhODIxOCIsInRpdGxlIjoiVmFsaWRpdHkgYW5kIHJlbGlhYmlsaXR5IG9mIHRoZSBUdXJraXNoIHZlcnNpb24gb2YgbmVlZHMgYmFzZWQgYmlvcHN5Y2hvc29jaWFsIGRpc3RyZXNzIGluc3RydW1lbnQgZm9yIGNhbmNlciBwYXRpZW50cyAoQ0FOREkpIiwiZ3JvdXBJZCI6IjE4OWEzMmYwLThmM2EtM2Q1My1hODRiLTg2OTExMzVmNzVmZiIsImF1dGhvciI6W3siZmFtaWx5IjoiQmV5aHVuIiwiZ2l2ZW4iOiJOYXppbSBFcmN1bWVudCIsInBhcnNlLW5hbWVzIjpmYWxzZSwiZHJvcHBpbmctcGFydGljbGUiOiIiLCJub24tZHJvcHBpbmctcGFydGljbGUiOiIifSx7ImZhbWlseSI6IkNhbiIsImdpdmVuIjoiR2FtemUiLCJwYXJzZS1uYW1lcyI6ZmFsc2UsImRyb3BwaW5nLXBhcnRpY2xlIjoiIiwibm9uLWRyb3BwaW5nLXBhcnRpY2xlIjoiIn0seyJmYW1pbHkiOiJUaXJ5YWtpIiwiZ2l2ZW4iOiJBaG1ldCIsInBhcnNlLW5hbWVzIjpmYWxzZSwiZHJvcHBpbmctcGFydGljbGUiOiIiLCJub24tZHJvcHBpbmctcGFydGljbGUiOiIifSx7ImZhbWlseSI6IkthcmFrdWxsdWtjdSIsImdpdmVuIjoiU2VyZGFyIiwicGFyc2UtbmFtZXMiOmZhbHNlLCJkcm9wcGluZy1wYXJ0aWNsZSI6IiIsIm5vbi1kcm9wcGluZy1wYXJ0aWNsZSI6IiJ9LHsiZmFtaWx5IjoiQnVsdXQiLCJnaXZlbiI6IkJla2lyIiwicGFyc2UtbmFtZXMiOmZhbHNlLCJkcm9wcGluZy1wYXJ0aWNsZSI6IiIsIm5vbi1kcm9wcGluZy1wYXJ0aWNsZSI6IiJ9LHsiZmFtaWx5IjoiWWVzaWxiYXMiLCJnaXZlbiI6IlNlaGJhbCIsInBhcnNlLW5hbWVzIjpmYWxzZSwiZHJvcHBpbmctcGFydGljbGUiOiIiLCJub24tZHJvcHBpbmctcGFydGljbGUiOiIifSx7ImZhbWlseSI6IkthdmdhY2kiLCJnaXZlbiI6IkhhbGlsIiwicGFyc2UtbmFtZXMiOmZhbHNlLCJkcm9wcGluZy1wYXJ0aWNsZSI6IiIsIm5vbi1kcm9wcGluZy1wYXJ0aWNsZSI6IiJ9LHsiZmFtaWx5IjoiVG9wYmFzIiwiZ2l2ZW4iOiJNdXJhdCIsInBhcnNlLW5hbWVzIjpmYWxzZSwiZHJvcHBpbmctcGFydGljbGUiOiIiLCJub24tZHJvcHBpbmctcGFydGljbGUiOiIifV0sImNvbnRhaW5lci10aXRsZSI6IklyYW5pYW4gUmVkIENyZXNjZW50IE1lZGljYWwgSm91cm5hbCIsIkRPSSI6IjEwLjU4MTIvaXJjbWouMjczNTIiLCJJU1NOIjoiMjA3NDE4MTIiLCJpc3N1ZWQiOnsiZGF0ZS1wYXJ0cyI6W1syMDE2XV19LCJhYnN0cmFjdCI6IkJhY2tncm91bmQ6IE5lZWRzIGJhc2VkIGJpb3BzeWNob3NvY2lhbCBkaXN0cmVzcyBpbnN0cnVtZW50IGZvciBjYW5jZXIgcGF0aWVudHMgKENBTkRJKSBpcyBhIHNjYWxlIGJhc2VkIG9uIG5lZWRzIGFyaXNpbmcgZHVlIHRvIHRoZSBlZmZlY3RzIG9mIGNhbmNlci4gT2JqZWN0aXZlczogVGhlIGFpbSBvZiB0aGlzIHJlc2VhcmNoIHdhcyB0byBkZXRlcm1pbmUgdGhlIHJlbGlhYmlsaXR5IGFuZCB2YWxpZGl0eSBvZiB0aGUgQ0FOREkgc2NhbGUgaW4gdGhlIFR1cmtpc2ggbGFuZ3VhZ2UuIFBhdGllbnRzIGFuZCBNZXRob2RzOiBUaGUgc3R1ZHkgd2FzIHBlcmZvcm1lZCB3aXRoIHRoZSBwYXJ0aWNpcGF0aW9uIG9mIDE3MiBjYW5jZXIgcGF0aWVudHMgYWdlZCAxOCBhbmQgb3Zlci4gRmFjdG9yIGFuYWx5c2lzIChwcmluY2lwYWwgY29tcG9uZW50cyBhbmFseXNpcykgd2FzIHVzZWQgdG8gYXNzZXNzIGNvbnN0cnVjdCB2YWxpZGl0eS4gQ3JpdGVyaW9uIHZhbGlkaXRpZXMgd2VyZSB0ZXN0ZWQgYnkgY29tcHV0aW5nIFNwZWFybWFuIGNvcnJlbGF0aW9uIGJldHdlZW4gQ0FOREkgYW5kIGhvc3BpdGFsIGFueGlldHkgZGVwcmVzc2lvbiBzY2FsZSAoSEFEUyksIGFuZCBicmllZiBzeW1wdG9tIGludmVudG9yeSAoQlNJKSAoY29udmVyZ2VudCB2YWxpZGl0eSkgYW5kIHF1YWxpdHkgb2YgbGlmZSBzY2FsZXMgKEZBQ1QtRykgKGRpdmVyZ2VudCB2YWxpZGl0eSkuIFRlc3QtcmV0ZXN0IHJlbGlhYmlsaXRpZXMgYW5kIGludGVybmFsIGNvbnNpc3RlbmNpZXMgd2VyZSBtZWFzdXJlZCB3aXRoIGludHJhY2xhc3MgY29ycmVsYXRpb24gKElDQykgYW5kIENyb25iYWNoLc6xLiBSZXN1bHRzOiBBIHRocmVlLWZhY3RvciBzb2x1dGlvbiAoZW1vdGlvbmFsLCBwaHlzaWNhbCBhbmQgc29jaWFsKSB3YXMgZm91bmQgd2l0aCBmYWN0b3IgYW5hbHlzaXMuIEludGVybmFsIHJlbGlhYmlsaXR5ICjOsSA9IDAuOTQpIGFuZCB0ZXN0LXJldGVzdCByZWxpYWJpbGl0eSAoSUNDID0gMC44Nykgd2VyZSBzaWduaWZpY2FudGx5IGhpZ2guIENvcnJlbGF0aW9ucyBiZXR3ZWVuIENBTkRJIGFuZCBIQURTIChycyA9IDAuNjcpLCBhbmQgQlNJIChycyA9IDAuNjkpIGFuZCBGQUNULUcgKHJzID0gLTAuNzYpIHdlcmUgbW9kZXJhdGUgYW5kIHNpZ25pZmljYW50IGluIHRoZSBleHBlY3RlZCBkaXJlY3Rpb24uIENvbmNsdXNpb25zOiBDQU5ESSBpcyBhIHZhbGlkIGFuZCByZWxpYWJsZSBzY2FsZSBpbiBjYW5jZXIgcGF0aWVudHMgd2l0aCBhIHRocmVlLWZhY3RvciBzdHJ1Y3R1cmUgKGVtb3Rpb25hbCwgcGh5c2ljYWwgYW5kIHNvY2lhbCkgaW4gdGhlIFR1cmtpc2ggbGFuZ3VhZ2UuIiwiaXNzdWUiOiI2Iiwidm9sdW1lIjoiMTgiLCJjb250YWluZXItdGl0bGUtc2hvcnQiOiJJcmFuIFJlZCBDcmVzY2VudCBNZWQgSiJ9LCJpc1RlbXBvcmFyeSI6ZmFsc2V9XX0="/>
                <w:id w:val="-509764313"/>
                <w:placeholder>
                  <w:docPart w:val="DefaultPlaceholder_-1854013440"/>
                </w:placeholder>
              </w:sdtPr>
              <w:sdtEndPr/>
              <w:sdtContent>
                <w:r w:rsidR="00865520" w:rsidRPr="00865520">
                  <w:rPr>
                    <w:rFonts w:eastAsia="Times New Roman"/>
                    <w:color w:val="000000"/>
                    <w:sz w:val="16"/>
                    <w:szCs w:val="16"/>
                    <w:lang w:val="it-IT" w:eastAsia="en-GB"/>
                  </w:rPr>
                  <w:t>(36)</w:t>
                </w:r>
              </w:sdtContent>
            </w:sdt>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4B65A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52.4 ± 12.2 years</w:t>
            </w:r>
            <w:r w:rsidRPr="00BD5C0B">
              <w:rPr>
                <w:rFonts w:eastAsia="Times New Roman"/>
                <w:color w:val="000000"/>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2B5A0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98; 57.0%)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sz w:val="16"/>
                <w:szCs w:val="16"/>
                <w:lang w:val="it-IT" w:eastAsia="en-GB"/>
              </w:rPr>
              <w:t>Male</w:t>
            </w:r>
            <w:r w:rsidRPr="00BD5C0B">
              <w:rPr>
                <w:rFonts w:eastAsia="Times New Roman"/>
                <w:color w:val="000000"/>
                <w:sz w:val="16"/>
                <w:szCs w:val="16"/>
                <w:lang w:eastAsia="en-GB"/>
              </w:rPr>
              <w:t xml:space="preserve"> (n = 74; 43.0%)</w:t>
            </w:r>
            <w:r w:rsidRPr="00BD5C0B">
              <w:rPr>
                <w:rFonts w:eastAsia="Times New Roman"/>
                <w:color w:val="000000"/>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CD4FB6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01BE6BE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172; 100%)</w:t>
            </w:r>
            <w:r w:rsidRPr="00BD5C0B">
              <w:rPr>
                <w:rFonts w:eastAsia="Times New Roman"/>
                <w:color w:val="000000"/>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13F291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70; 40.7%)</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Colorectal (n = 31; 18%)</w:t>
            </w:r>
            <w:r w:rsidRPr="00BD5C0B">
              <w:rPr>
                <w:rFonts w:eastAsia="Times New Roman"/>
                <w:color w:val="000000"/>
                <w:sz w:val="16"/>
                <w:szCs w:val="16"/>
                <w:lang w:val="en-GB" w:eastAsia="en-GB"/>
              </w:rPr>
              <w:t> </w:t>
            </w:r>
          </w:p>
          <w:p w14:paraId="6F17D72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Endometrium (n = 5; 2.9%)</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Gastric (n = 17; 9.9%)</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Liver (n = 4; 2.3%)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Lung (n = 16; 9.3%)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Lymphoma (n = 9; 5.3%)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Ovary (n = 5; 2.9%)</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Pancreas (n = 4; 2.3%)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Prostate (n = 3; 1.7%)</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Others (n = 8; 4.7%)</w:t>
            </w:r>
            <w:r w:rsidRPr="00BD5C0B">
              <w:rPr>
                <w:rFonts w:eastAsia="Times New Roman"/>
                <w:color w:val="000000"/>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0A50F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748256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5CEED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172; 100%)</w:t>
            </w:r>
            <w:r w:rsidRPr="00BD5C0B">
              <w:rPr>
                <w:rFonts w:eastAsia="Times New Roman"/>
                <w:color w:val="000000"/>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E7954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Convegent validity</w:t>
            </w:r>
            <w:r w:rsidRPr="00BD5C0B">
              <w:rPr>
                <w:rFonts w:eastAsia="Times New Roman"/>
                <w:sz w:val="16"/>
                <w:szCs w:val="16"/>
                <w:lang w:val="en-GB" w:eastAsia="en-GB"/>
              </w:rPr>
              <w:t> </w:t>
            </w:r>
          </w:p>
          <w:p w14:paraId="3FADD9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0B867E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p w14:paraId="419F80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108051E1" w14:textId="77777777" w:rsidTr="77F84025">
        <w:trPr>
          <w:trHeight w:val="300"/>
        </w:trPr>
        <w:tc>
          <w:tcPr>
            <w:tcW w:w="0" w:type="auto"/>
            <w:vMerge/>
            <w:vAlign w:val="center"/>
            <w:hideMark/>
          </w:tcPr>
          <w:p w14:paraId="2C9EBF73"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1236AF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Lowery et al., 2012</w:t>
            </w:r>
            <w:r w:rsidRPr="00BD5C0B">
              <w:rPr>
                <w:rFonts w:eastAsia="Times New Roman"/>
                <w:color w:val="000000"/>
                <w:sz w:val="16"/>
                <w:szCs w:val="16"/>
                <w:lang w:val="en-GB" w:eastAsia="en-GB"/>
              </w:rPr>
              <w:t> </w:t>
            </w:r>
          </w:p>
          <w:p w14:paraId="26CBEE9C" w14:textId="3D792F81"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DU4N2FiMDAtZjBjNi00YzczLWI5NjctMzQxNjk0MDcxZjE1IiwicHJvcGVydGllcyI6eyJub3RlSW5kZXgiOjB9LCJpc0VkaXRlZCI6ZmFsc2UsIm1hbnVhbE92ZXJyaWRlIjp7ImlzTWFudWFsbHlPdmVycmlkZGVuIjpmYWxzZSwiY2l0ZXByb2NUZXh0IjoiKDIpIiwibWFudWFsT3ZlcnJpZGVUZXh0IjoiIn0sImNpdGF0aW9uSXRlbXMiOlt7ImlkIjoiZTU2MDQxMmMtY2IwMS0zNDAzLWJlYTEtNmYyYTMwZDJiMmUxIiwiaXRlbURhdGEiOnsidHlwZSI6ImFydGljbGUtam91cm5hbCIsImlkIjoiZTU2MDQxMmMtY2IwMS0zNDAzLWJlYTEtNmYyYTMwZDJiMmUxIiwidGl0bGUiOiJWYWxpZGF0aW9uIG9mIGEgbmVlZHMtYmFzZWQgYmlvcHN5Y2hvc29jaWFsIGRpc3RyZXNzIGluc3RydW1lbnQgZm9yIGNhbmNlciBwYXRpZW50cyIsImdyb3VwSWQiOiIxODlhMzJmMC04ZjNhLTNkNTMtYTg0Yi04NjkxMTM1Zjc1ZmYiLCJhdXRob3IiOlt7ImZhbWlseSI6Ikxvd2VyeSIsImdpdmVuIjoiQW15IEUuIiwicGFyc2UtbmFtZXMiOmZhbHNlLCJkcm9wcGluZy1wYXJ0aWNsZSI6IiIsIm5vbi1kcm9wcGluZy1wYXJ0aWNsZSI6IiJ9LHsiZmFtaWx5IjoiR3JlZW5iZXJnIiwiZ2l2ZW4iOiJNZWxhbmllIEEuIiwicGFyc2UtbmFtZXMiOmZhbHNlLCJkcm9wcGluZy1wYXJ0aWNsZSI6IiIsIm5vbi1kcm9wcGluZy1wYXJ0aWNsZSI6IiJ9LHsiZmFtaWx5IjoiRm9zdGVyIiwiZ2l2ZW4iOiJTaGFyb24gTC4iLCJwYXJzZS1uYW1lcyI6ZmFsc2UsImRyb3BwaW5nLXBhcnRpY2xlIjoiIiwibm9uLWRyb3BwaW5nLXBhcnRpY2xlIjoiIn0seyJmYW1pbHkiOiJDbGFyayIsImdpdmVuIjoiS2FyZW4iLCJwYXJzZS1uYW1lcyI6ZmFsc2UsImRyb3BwaW5nLXBhcnRpY2xlIjoiIiwibm9uLWRyb3BwaW5nLXBhcnRpY2xlIjoiIn0seyJmYW1pbHkiOiJDYXNkZW4iLCJnaXZlbiI6IkRhbmllbGxlIFIuIiwicGFyc2UtbmFtZXMiOmZhbHNlLCJkcm9wcGluZy1wYXJ0aWNsZSI6IiIsIm5vbi1kcm9wcGluZy1wYXJ0aWNsZSI6IiJ9LHsiZmFtaWx5IjoiTG9zY2Fsem8iLCJnaXZlbiI6Ik1hdHRoZXciLCJwYXJzZS1uYW1lcyI6ZmFsc2UsImRyb3BwaW5nLXBhcnRpY2xlIjoiIiwibm9uLWRyb3BwaW5nLXBhcnRpY2xlIjoiIn0seyJmYW1pbHkiOiJCYXJkd2VsbCIsImdpdmVuIjoiV2F5bmUgQS4iLCJwYXJzZS1uYW1lcyI6ZmFsc2UsImRyb3BwaW5nLXBhcnRpY2xlIjoiIiwibm9uLWRyb3BwaW5nLXBhcnRpY2xlIjoiIn1dLCJjb250YWluZXItdGl0bGUiOiJQc3ljaG8tT25jb2xvZ3kiLCJET0kiOiIxMC4xMDAyL3Bvbi4yMDA4IiwiSVNTTiI6IjEwNTc5MjQ5IiwiUE1JRCI6IjIxODMwMjU2IiwiaXNzdWVkIjp7ImRhdGUtcGFydHMiOltbMjAxMiw4XV19LCJwdWJsaXNoZXItcGxhY2UiOiJFbmdsYW5kIiwicGFnZSI6IjEwOTktMTEwNiIsImFic3RyYWN0IjoiT2JqZWN0aXZlIFBlb3BsZSB3aXRoIGNhbmNlciBtYXkgZXhwZXJpZW5jZSBkaXN0cmVzcyByZWxhdGVkIHRvIGRpYWdub3NlcywgZGlzZWFzZS1yZWxhdGVkIHN5bXB0b21zLCBhbmQgdHJlYXRtZW50IHNpZGUgZWZmZWN0cy4gQXNzZXNzbWVudCBvZiBjYW5jZXItcmVsYXRlZCBuZWVkcyBjYW4gZmFjaWxpdGF0ZSB0aW1lbHkgdHJpYWdlIGFuZCBpbnRlcnZlbnRpb24gYW5kIGNvbnRyaWJ1dGUgdG8gaW5kaXZpZHVhbGl6ZWQgY29tcHJlaGVuc2l2ZSBjYW5jZXIgY2FyZS4gVGhpcyBzdHVkeSBhc3Nlc3NlZCB0aGUgaW50ZXJuYWwgY29uc2lzdGVuY3ksIHRlc3QtcmV0ZXN0IHJlbGlhYmlsaXR5IGFuZCBjb25zdHJ1Y3QgdmFsaWRpdHkgb2YgdGhlIENhbmNlciBOZWVkcyBEaXN0cmVzcyBJbnZlbnRvcnkgKENhTkRJKSwgYSBzZWxmLXJlcG9ydCwgbmVlZHMtYmFzZWQgbWVhc3VyZSBvZiBjYW5jZXItcmVsYXRlZCBkaXN0cmVzcy4gTWV0aG9kcyBBIHNhbXBsZSBvZiAxMDAgcGF0aWVudHMgKDI3JSBtYWxlKSB3aXRoIHZhcmlvdXMgY2FuY2VyIGRpYWdub3NlcyBjb21wbGV0ZWQgdGhlIENhTkRJLCBIb3NwaXRhbCBBbnhpZXR5IGFuZCBEZXByZXNzaW9uIFNjYWxlLCBCcmllZiBTeW1wdG9tIEludmVudG9yeSwgRnVuY3Rpb25hbCBBc3Nlc3NtZW50IG9mIENhbmNlciBUaGVyYXB5LUdlbmVyYWwsIGFuZCB0aGUgUGF1bGh1cyBEZWNlcHRpb24gU2NhbGVzLiBSZXN1bHRzIFRoZSBDYU5ESSB0b3RhbCBhbmQgZGVwcmVzc2l2ZSBhbmQgYW54aWV0eSBzdWJzY2FsZSBzY29yZXMgYWxsIGRlbW9uc3RyYXRlZCBleGNlbGxlbnQgdGVzdC1yZXRlc3QgcmVsaWFiaWxpdHkgYW5kIG1vZGVyYXRlIHRvIGhpZ2ggY29ycmVsYXRpb25zIHdpdGggb3RoZXIgbWVhc3VyZXMgb2YgdGhlc2UgY29uc3RydWN0cy4gVGhlIGluc3RydW1lbnQgd2FzIG1pbmltYWxseSBjb25mb3VuZGVkIGJ5IHNvY2lhbCBkZXNpcmFiaWxpdHkgYW5kIHByb3ZpZGVkIGhpZ2ggc2Vuc2l0aXZpdHkgYW5kIHNwZWNpZmljaXR5IGluIGRldGVjdGluZyBkZXByZXNzaW9uIGFuZCBhbnhpZXR5LiBDb25jbHVzaW9ucyBJbml0aWFsIHJlc3VsdHMgc3VnZ2VzdCB0aGF0IHRoZSBDYU5ESSBoYXMgc3Ryb25nIHBzeWNob21ldHJpYyBwcm9wZXJ0aWVzIGFuZCBtYXkgYmUgYSB1c2VmdWwgYWRkaXRpb24gdG8gY2FuY2VyIHBhdGllbnQgbmVlZHMgYXNzZXNzbWVudCwgcmVzZWFyY2ggYW5kIGNhcmUuIENvcHlyaWdodCDCqSAyMDExIEpvaG4gV2lsZXkgJiBTb25zLCBMdGQuIENvcHlyaWdodCDCqSAyMDExIEpvaG4gV2lsZXkgJiBTb25zLCBMdGQuIiwiaXNzdWUiOiIxMCIsInZvbHVtZSI6IjIxIiwiY29udGFpbmVyLXRpdGxlLXNob3J0IjoiUHN5Y2hvb25jb2xvZ3kifSwiaXNUZW1wb3JhcnkiOmZhbHNlfV19"/>
                <w:id w:val="77950429"/>
                <w:placeholder>
                  <w:docPart w:val="DefaultPlaceholder_-1854013440"/>
                </w:placeholder>
              </w:sdtPr>
              <w:sdtEndPr/>
              <w:sdtContent>
                <w:r w:rsidR="00865520" w:rsidRPr="00865520">
                  <w:rPr>
                    <w:rFonts w:eastAsia="Times New Roman"/>
                    <w:color w:val="000000"/>
                    <w:sz w:val="16"/>
                    <w:szCs w:val="16"/>
                    <w:lang w:val="it-IT" w:eastAsia="en-GB"/>
                  </w:rPr>
                  <w:t>(2)</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88D9ED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 xml:space="preserve">Sample 1 </w:t>
            </w:r>
            <w:r w:rsidRPr="00BD5C0B">
              <w:rPr>
                <w:rFonts w:eastAsia="Times New Roman"/>
                <w:sz w:val="16"/>
                <w:szCs w:val="16"/>
                <w:lang w:val="it-IT" w:eastAsia="en-GB"/>
              </w:rPr>
              <w:t>(n = 50):</w:t>
            </w:r>
            <w:r w:rsidRPr="00BD5C0B">
              <w:rPr>
                <w:rFonts w:eastAsia="Times New Roman"/>
                <w:sz w:val="16"/>
                <w:szCs w:val="16"/>
                <w:lang w:val="en-GB" w:eastAsia="en-GB"/>
              </w:rPr>
              <w:t> </w:t>
            </w:r>
          </w:p>
          <w:p w14:paraId="6C1301C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&lt;40 years</w:t>
            </w:r>
            <w:r w:rsidRPr="00BD5C0B">
              <w:rPr>
                <w:rFonts w:eastAsia="Times New Roman"/>
                <w:sz w:val="16"/>
                <w:szCs w:val="16"/>
                <w:lang w:val="en-GB" w:eastAsia="en-GB"/>
              </w:rPr>
              <w:t> </w:t>
            </w:r>
          </w:p>
          <w:p w14:paraId="30383C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 12.0%)</w:t>
            </w:r>
            <w:r w:rsidRPr="00BD5C0B">
              <w:rPr>
                <w:rFonts w:eastAsia="Times New Roman"/>
                <w:sz w:val="16"/>
                <w:szCs w:val="16"/>
                <w:lang w:val="en-GB" w:eastAsia="en-GB"/>
              </w:rPr>
              <w:t> </w:t>
            </w:r>
          </w:p>
          <w:p w14:paraId="787CD6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40-60 years</w:t>
            </w:r>
            <w:r w:rsidRPr="00BD5C0B">
              <w:rPr>
                <w:rFonts w:eastAsia="Times New Roman"/>
                <w:sz w:val="16"/>
                <w:szCs w:val="16"/>
                <w:lang w:val="en-GB" w:eastAsia="en-GB"/>
              </w:rPr>
              <w:t> </w:t>
            </w:r>
          </w:p>
          <w:p w14:paraId="682F473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26; 52.0%)</w:t>
            </w:r>
            <w:r w:rsidRPr="00BD5C0B">
              <w:rPr>
                <w:rFonts w:eastAsia="Times New Roman"/>
                <w:sz w:val="16"/>
                <w:szCs w:val="16"/>
                <w:lang w:val="en-GB" w:eastAsia="en-GB"/>
              </w:rPr>
              <w:t> </w:t>
            </w:r>
          </w:p>
          <w:p w14:paraId="78CBEEC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&gt;60 years</w:t>
            </w:r>
            <w:r w:rsidRPr="00BD5C0B">
              <w:rPr>
                <w:rFonts w:eastAsia="Times New Roman"/>
                <w:sz w:val="16"/>
                <w:szCs w:val="16"/>
                <w:lang w:val="en-GB" w:eastAsia="en-GB"/>
              </w:rPr>
              <w:t> </w:t>
            </w:r>
          </w:p>
          <w:p w14:paraId="42954F4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18; 36.0%)</w:t>
            </w:r>
            <w:r w:rsidRPr="00BD5C0B">
              <w:rPr>
                <w:rFonts w:eastAsia="Times New Roman"/>
                <w:sz w:val="16"/>
                <w:szCs w:val="16"/>
                <w:lang w:val="en-GB" w:eastAsia="en-GB"/>
              </w:rPr>
              <w:t> </w:t>
            </w:r>
          </w:p>
          <w:p w14:paraId="750EDC6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62A99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 xml:space="preserve">Sample 2 </w:t>
            </w:r>
            <w:r w:rsidRPr="00BD5C0B">
              <w:rPr>
                <w:rFonts w:eastAsia="Times New Roman"/>
                <w:sz w:val="16"/>
                <w:szCs w:val="16"/>
                <w:lang w:val="it-IT" w:eastAsia="en-GB"/>
              </w:rPr>
              <w:t>(n = 50):</w:t>
            </w:r>
            <w:r w:rsidRPr="00BD5C0B">
              <w:rPr>
                <w:rFonts w:eastAsia="Times New Roman"/>
                <w:sz w:val="16"/>
                <w:szCs w:val="16"/>
                <w:lang w:val="en-GB" w:eastAsia="en-GB"/>
              </w:rPr>
              <w:t> </w:t>
            </w:r>
          </w:p>
          <w:p w14:paraId="3B5E691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&lt;40 years</w:t>
            </w:r>
            <w:r w:rsidRPr="00BD5C0B">
              <w:rPr>
                <w:rFonts w:eastAsia="Times New Roman"/>
                <w:sz w:val="16"/>
                <w:szCs w:val="16"/>
                <w:lang w:val="en-GB" w:eastAsia="en-GB"/>
              </w:rPr>
              <w:t> </w:t>
            </w:r>
          </w:p>
          <w:p w14:paraId="2FF35A9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 12.0%)</w:t>
            </w:r>
            <w:r w:rsidRPr="00BD5C0B">
              <w:rPr>
                <w:rFonts w:eastAsia="Times New Roman"/>
                <w:sz w:val="16"/>
                <w:szCs w:val="16"/>
                <w:lang w:val="en-GB" w:eastAsia="en-GB"/>
              </w:rPr>
              <w:t> </w:t>
            </w:r>
          </w:p>
          <w:p w14:paraId="25E769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40-60 years</w:t>
            </w:r>
            <w:r w:rsidRPr="00BD5C0B">
              <w:rPr>
                <w:rFonts w:eastAsia="Times New Roman"/>
                <w:sz w:val="16"/>
                <w:szCs w:val="16"/>
                <w:lang w:val="en-GB" w:eastAsia="en-GB"/>
              </w:rPr>
              <w:t> </w:t>
            </w:r>
          </w:p>
          <w:p w14:paraId="39D9D0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22; 45.0%)</w:t>
            </w:r>
            <w:r w:rsidRPr="00BD5C0B">
              <w:rPr>
                <w:rFonts w:eastAsia="Times New Roman"/>
                <w:sz w:val="16"/>
                <w:szCs w:val="16"/>
                <w:lang w:val="en-GB" w:eastAsia="en-GB"/>
              </w:rPr>
              <w:t> </w:t>
            </w:r>
          </w:p>
          <w:p w14:paraId="7422693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&gt;60 years</w:t>
            </w:r>
            <w:r w:rsidRPr="00BD5C0B">
              <w:rPr>
                <w:rFonts w:eastAsia="Times New Roman"/>
                <w:sz w:val="16"/>
                <w:szCs w:val="16"/>
                <w:lang w:val="en-GB" w:eastAsia="en-GB"/>
              </w:rPr>
              <w:t> </w:t>
            </w:r>
          </w:p>
          <w:p w14:paraId="672A70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22; 43.0%)</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23B960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 xml:space="preserve">Sample 1 </w:t>
            </w:r>
            <w:r w:rsidRPr="00BD5C0B">
              <w:rPr>
                <w:rFonts w:eastAsia="Times New Roman"/>
                <w:sz w:val="16"/>
                <w:szCs w:val="16"/>
                <w:lang w:val="it-IT" w:eastAsia="en-GB"/>
              </w:rPr>
              <w:t>(n = 50):</w:t>
            </w:r>
            <w:r w:rsidRPr="00BD5C0B">
              <w:rPr>
                <w:rFonts w:eastAsia="Times New Roman"/>
                <w:sz w:val="16"/>
                <w:szCs w:val="16"/>
                <w:lang w:val="en-GB" w:eastAsia="en-GB"/>
              </w:rPr>
              <w:t> </w:t>
            </w:r>
          </w:p>
          <w:p w14:paraId="22F6970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38; 76.0%)</w:t>
            </w:r>
            <w:r w:rsidRPr="00BD5C0B">
              <w:rPr>
                <w:rFonts w:eastAsia="Times New Roman"/>
                <w:sz w:val="16"/>
                <w:szCs w:val="16"/>
                <w:lang w:val="en-GB" w:eastAsia="en-GB"/>
              </w:rPr>
              <w:t> </w:t>
            </w:r>
          </w:p>
          <w:p w14:paraId="690BD7C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12; 24.0%)</w:t>
            </w:r>
            <w:r w:rsidRPr="00BD5C0B">
              <w:rPr>
                <w:rFonts w:eastAsia="Times New Roman"/>
                <w:sz w:val="16"/>
                <w:szCs w:val="16"/>
                <w:lang w:val="en-GB" w:eastAsia="en-GB"/>
              </w:rPr>
              <w:t> </w:t>
            </w:r>
          </w:p>
          <w:p w14:paraId="0660F1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01E05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 xml:space="preserve">Sample 2 </w:t>
            </w:r>
            <w:r w:rsidRPr="00BD5C0B">
              <w:rPr>
                <w:rFonts w:eastAsia="Times New Roman"/>
                <w:sz w:val="16"/>
                <w:szCs w:val="16"/>
                <w:lang w:val="it-IT" w:eastAsia="en-GB"/>
              </w:rPr>
              <w:t>(n = 50):</w:t>
            </w:r>
            <w:r w:rsidRPr="00BD5C0B">
              <w:rPr>
                <w:rFonts w:eastAsia="Times New Roman"/>
                <w:sz w:val="16"/>
                <w:szCs w:val="16"/>
                <w:lang w:val="en-GB" w:eastAsia="en-GB"/>
              </w:rPr>
              <w:t> </w:t>
            </w:r>
          </w:p>
          <w:p w14:paraId="2ACEBA4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35; 70.0%)</w:t>
            </w:r>
            <w:r w:rsidRPr="00BD5C0B">
              <w:rPr>
                <w:rFonts w:eastAsia="Times New Roman"/>
                <w:sz w:val="16"/>
                <w:szCs w:val="16"/>
                <w:lang w:val="en-GB" w:eastAsia="en-GB"/>
              </w:rPr>
              <w:t> </w:t>
            </w:r>
          </w:p>
          <w:p w14:paraId="57CD7D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15; 30.0%)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1480E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445F293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214; 100 %)</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1BD223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 xml:space="preserve">Sample 1 </w:t>
            </w:r>
            <w:r w:rsidRPr="00BD5C0B">
              <w:rPr>
                <w:rFonts w:eastAsia="Times New Roman"/>
                <w:sz w:val="16"/>
                <w:szCs w:val="16"/>
                <w:lang w:val="it-IT" w:eastAsia="en-GB"/>
              </w:rPr>
              <w:t>(n = 50):</w:t>
            </w:r>
            <w:r w:rsidRPr="00BD5C0B">
              <w:rPr>
                <w:rFonts w:eastAsia="Times New Roman"/>
                <w:sz w:val="16"/>
                <w:szCs w:val="16"/>
                <w:lang w:val="en-GB" w:eastAsia="en-GB"/>
              </w:rPr>
              <w:t> </w:t>
            </w:r>
          </w:p>
          <w:p w14:paraId="1FD640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11; 23.0%)</w:t>
            </w:r>
            <w:r w:rsidRPr="00BD5C0B">
              <w:rPr>
                <w:rFonts w:eastAsia="Times New Roman"/>
                <w:sz w:val="16"/>
                <w:szCs w:val="16"/>
                <w:lang w:val="en-GB" w:eastAsia="en-GB"/>
              </w:rPr>
              <w:t> </w:t>
            </w:r>
          </w:p>
          <w:p w14:paraId="79844B68" w14:textId="77777777" w:rsidR="00BD5C0B" w:rsidRPr="00BD5C0B" w:rsidRDefault="00BD5C0B" w:rsidP="00BD5C0B">
            <w:pPr>
              <w:spacing w:after="0" w:line="240" w:lineRule="auto"/>
              <w:ind w:right="-120" w:hanging="105"/>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Chronic lymphocytic (n = 5; 10.0%)</w:t>
            </w:r>
            <w:r w:rsidRPr="00BD5C0B">
              <w:rPr>
                <w:rFonts w:eastAsia="Times New Roman"/>
                <w:sz w:val="16"/>
                <w:szCs w:val="16"/>
                <w:lang w:val="en-GB" w:eastAsia="en-GB"/>
              </w:rPr>
              <w:t> </w:t>
            </w:r>
          </w:p>
          <w:p w14:paraId="634DDA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Colon or rectal (n = 6; 13.0%)</w:t>
            </w:r>
            <w:r w:rsidRPr="00BD5C0B">
              <w:rPr>
                <w:rFonts w:eastAsia="Times New Roman"/>
                <w:sz w:val="16"/>
                <w:szCs w:val="16"/>
                <w:lang w:val="en-GB" w:eastAsia="en-GB"/>
              </w:rPr>
              <w:t> </w:t>
            </w:r>
          </w:p>
          <w:p w14:paraId="3CB6F04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3; 6.0%)</w:t>
            </w:r>
            <w:r w:rsidRPr="00BD5C0B">
              <w:rPr>
                <w:rFonts w:eastAsia="Times New Roman"/>
                <w:sz w:val="16"/>
                <w:szCs w:val="16"/>
                <w:lang w:val="en-GB" w:eastAsia="en-GB"/>
              </w:rPr>
              <w:t> </w:t>
            </w:r>
          </w:p>
          <w:p w14:paraId="512D5D3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Myeloma (n = 3; 6.0%)</w:t>
            </w:r>
            <w:r w:rsidRPr="00BD5C0B">
              <w:rPr>
                <w:rFonts w:eastAsia="Times New Roman"/>
                <w:sz w:val="16"/>
                <w:szCs w:val="16"/>
                <w:lang w:val="en-GB" w:eastAsia="en-GB"/>
              </w:rPr>
              <w:t> </w:t>
            </w:r>
          </w:p>
          <w:p w14:paraId="545CE28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Ovarian (n = 7; 13.0%)</w:t>
            </w:r>
            <w:r w:rsidRPr="00BD5C0B">
              <w:rPr>
                <w:rFonts w:eastAsia="Times New Roman"/>
                <w:sz w:val="16"/>
                <w:szCs w:val="16"/>
                <w:lang w:val="en-GB" w:eastAsia="en-GB"/>
              </w:rPr>
              <w:t> </w:t>
            </w:r>
          </w:p>
          <w:p w14:paraId="0A6AA0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Multiple (n = 3; 6.0%)</w:t>
            </w:r>
            <w:r w:rsidRPr="00BD5C0B">
              <w:rPr>
                <w:rFonts w:eastAsia="Times New Roman"/>
                <w:sz w:val="16"/>
                <w:szCs w:val="16"/>
                <w:lang w:val="en-GB" w:eastAsia="en-GB"/>
              </w:rPr>
              <w:t> </w:t>
            </w:r>
          </w:p>
          <w:p w14:paraId="37AB3AD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11; 23.0%)</w:t>
            </w:r>
            <w:r w:rsidRPr="00BD5C0B">
              <w:rPr>
                <w:rFonts w:eastAsia="Times New Roman"/>
                <w:sz w:val="16"/>
                <w:szCs w:val="16"/>
                <w:lang w:val="en-GB" w:eastAsia="en-GB"/>
              </w:rPr>
              <w:t> </w:t>
            </w:r>
          </w:p>
          <w:p w14:paraId="3EFD5F8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 2.0%)</w:t>
            </w:r>
            <w:r w:rsidRPr="00BD5C0B">
              <w:rPr>
                <w:rFonts w:eastAsia="Times New Roman"/>
                <w:sz w:val="16"/>
                <w:szCs w:val="16"/>
                <w:lang w:val="en-GB" w:eastAsia="en-GB"/>
              </w:rPr>
              <w:t> </w:t>
            </w:r>
          </w:p>
          <w:p w14:paraId="194605C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2E5846F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 xml:space="preserve">Sample 2 </w:t>
            </w:r>
            <w:r w:rsidRPr="00BD5C0B">
              <w:rPr>
                <w:rFonts w:eastAsia="Times New Roman"/>
                <w:sz w:val="16"/>
                <w:szCs w:val="16"/>
                <w:lang w:val="it-IT" w:eastAsia="en-GB"/>
              </w:rPr>
              <w:t>(n = 50):</w:t>
            </w:r>
            <w:r w:rsidRPr="00BD5C0B">
              <w:rPr>
                <w:rFonts w:eastAsia="Times New Roman"/>
                <w:sz w:val="16"/>
                <w:szCs w:val="16"/>
                <w:lang w:val="en-GB" w:eastAsia="en-GB"/>
              </w:rPr>
              <w:t> </w:t>
            </w:r>
          </w:p>
          <w:p w14:paraId="0BA7108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20; 40.0%)</w:t>
            </w:r>
            <w:r w:rsidRPr="00BD5C0B">
              <w:rPr>
                <w:rFonts w:eastAsia="Times New Roman"/>
                <w:sz w:val="16"/>
                <w:szCs w:val="16"/>
                <w:lang w:val="en-GB" w:eastAsia="en-GB"/>
              </w:rPr>
              <w:t> </w:t>
            </w:r>
          </w:p>
          <w:p w14:paraId="2331D79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Chronic lymphocytic</w:t>
            </w:r>
            <w:r w:rsidRPr="00BD5C0B">
              <w:rPr>
                <w:rFonts w:eastAsia="Times New Roman"/>
                <w:sz w:val="16"/>
                <w:szCs w:val="16"/>
                <w:lang w:val="en-GB" w:eastAsia="en-GB"/>
              </w:rPr>
              <w:t> </w:t>
            </w:r>
          </w:p>
          <w:p w14:paraId="4A29BAA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 10.0%)</w:t>
            </w:r>
            <w:r w:rsidRPr="00BD5C0B">
              <w:rPr>
                <w:rFonts w:eastAsia="Times New Roman"/>
                <w:sz w:val="16"/>
                <w:szCs w:val="16"/>
                <w:lang w:val="en-GB" w:eastAsia="en-GB"/>
              </w:rPr>
              <w:t> </w:t>
            </w:r>
          </w:p>
          <w:p w14:paraId="3DEAE5A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Colon or rectal (n = 7; 15.0%)</w:t>
            </w:r>
            <w:r w:rsidRPr="00BD5C0B">
              <w:rPr>
                <w:rFonts w:eastAsia="Times New Roman"/>
                <w:sz w:val="16"/>
                <w:szCs w:val="16"/>
                <w:lang w:val="en-GB" w:eastAsia="en-GB"/>
              </w:rPr>
              <w:t> </w:t>
            </w:r>
          </w:p>
          <w:p w14:paraId="7779D01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3; 6.0%)</w:t>
            </w:r>
            <w:r w:rsidRPr="00BD5C0B">
              <w:rPr>
                <w:rFonts w:eastAsia="Times New Roman"/>
                <w:sz w:val="16"/>
                <w:szCs w:val="16"/>
                <w:lang w:val="en-GB" w:eastAsia="en-GB"/>
              </w:rPr>
              <w:t> </w:t>
            </w:r>
          </w:p>
          <w:p w14:paraId="173230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Myeloma (n = 1; 2.0%)</w:t>
            </w:r>
            <w:r w:rsidRPr="00BD5C0B">
              <w:rPr>
                <w:rFonts w:eastAsia="Times New Roman"/>
                <w:sz w:val="16"/>
                <w:szCs w:val="16"/>
                <w:lang w:val="en-GB" w:eastAsia="en-GB"/>
              </w:rPr>
              <w:t> </w:t>
            </w:r>
          </w:p>
          <w:p w14:paraId="7B8A8F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Ovarian (n = 4; 8.0%)</w:t>
            </w:r>
            <w:r w:rsidRPr="00BD5C0B">
              <w:rPr>
                <w:rFonts w:eastAsia="Times New Roman"/>
                <w:sz w:val="16"/>
                <w:szCs w:val="16"/>
                <w:lang w:val="en-GB" w:eastAsia="en-GB"/>
              </w:rPr>
              <w:t> </w:t>
            </w:r>
          </w:p>
          <w:p w14:paraId="0DC0E6B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Multiple (n = 3; 6.0%)</w:t>
            </w:r>
            <w:r w:rsidRPr="00BD5C0B">
              <w:rPr>
                <w:rFonts w:eastAsia="Times New Roman"/>
                <w:sz w:val="16"/>
                <w:szCs w:val="16"/>
                <w:lang w:val="en-GB" w:eastAsia="en-GB"/>
              </w:rPr>
              <w:t> </w:t>
            </w:r>
          </w:p>
          <w:p w14:paraId="3C5FF6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6; 13.0%)</w:t>
            </w:r>
            <w:r w:rsidRPr="00BD5C0B">
              <w:rPr>
                <w:rFonts w:eastAsia="Times New Roman"/>
                <w:sz w:val="16"/>
                <w:szCs w:val="16"/>
                <w:lang w:val="en-GB" w:eastAsia="en-GB"/>
              </w:rPr>
              <w:t> </w:t>
            </w:r>
          </w:p>
          <w:p w14:paraId="487FE4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 2.0%)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D6D696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 (n = 51; 23.8%)</w:t>
            </w:r>
            <w:r w:rsidRPr="00BD5C0B">
              <w:rPr>
                <w:rFonts w:eastAsia="Times New Roman"/>
                <w:sz w:val="16"/>
                <w:szCs w:val="16"/>
                <w:lang w:val="en-GB" w:eastAsia="en-GB"/>
              </w:rPr>
              <w:t> </w:t>
            </w:r>
          </w:p>
          <w:p w14:paraId="19714DA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 (n = 44; 20.6%)</w:t>
            </w:r>
            <w:r w:rsidRPr="00BD5C0B">
              <w:rPr>
                <w:rFonts w:eastAsia="Times New Roman"/>
                <w:sz w:val="16"/>
                <w:szCs w:val="16"/>
                <w:lang w:val="en-GB" w:eastAsia="en-GB"/>
              </w:rPr>
              <w:t> </w:t>
            </w:r>
          </w:p>
          <w:p w14:paraId="2ABD43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62; 29.0%)</w:t>
            </w:r>
            <w:r w:rsidRPr="00BD5C0B">
              <w:rPr>
                <w:rFonts w:eastAsia="Times New Roman"/>
                <w:sz w:val="16"/>
                <w:szCs w:val="16"/>
                <w:lang w:val="en-GB" w:eastAsia="en-GB"/>
              </w:rPr>
              <w:t> </w:t>
            </w:r>
          </w:p>
          <w:p w14:paraId="39E2EA4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IV (n = 44; 20.6%)</w:t>
            </w:r>
            <w:r w:rsidRPr="00BD5C0B">
              <w:rPr>
                <w:rFonts w:eastAsia="Times New Roman"/>
                <w:sz w:val="16"/>
                <w:szCs w:val="16"/>
                <w:lang w:val="en-GB" w:eastAsia="en-GB"/>
              </w:rPr>
              <w:t> </w:t>
            </w:r>
          </w:p>
          <w:p w14:paraId="5141AA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13; 6.1%)</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3DEB1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76117DBE" w14:textId="77777777" w:rsidR="00975A06" w:rsidRDefault="00BD5C0B" w:rsidP="00BD5C0B">
            <w:pPr>
              <w:spacing w:after="0" w:line="240" w:lineRule="auto"/>
              <w:jc w:val="center"/>
              <w:textAlignment w:val="baseline"/>
              <w:rPr>
                <w:rFonts w:eastAsia="Times New Roman"/>
                <w:sz w:val="16"/>
                <w:szCs w:val="16"/>
                <w:lang w:val="it-IT" w:eastAsia="en-GB"/>
              </w:rPr>
            </w:pPr>
            <w:r w:rsidRPr="00BD5C0B">
              <w:rPr>
                <w:rFonts w:eastAsia="Times New Roman"/>
                <w:sz w:val="16"/>
                <w:szCs w:val="16"/>
                <w:lang w:val="it-IT" w:eastAsia="en-GB"/>
              </w:rPr>
              <w:t>(n = 214;</w:t>
            </w:r>
          </w:p>
          <w:p w14:paraId="656FCFCD" w14:textId="55A6AB9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100 %)</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D83E98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18A1C14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01BFAFBA"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25D1E81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CARES</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00C1EC3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Schag et al., 1991</w:t>
            </w:r>
            <w:r w:rsidRPr="00BD5C0B">
              <w:rPr>
                <w:rFonts w:eastAsia="Times New Roman"/>
                <w:color w:val="000000"/>
                <w:sz w:val="16"/>
                <w:szCs w:val="16"/>
                <w:lang w:val="en-GB" w:eastAsia="en-GB"/>
              </w:rPr>
              <w:t> </w:t>
            </w:r>
          </w:p>
          <w:p w14:paraId="2A909BE1" w14:textId="25A2BD0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DhkYmE3N2YtNTNlOC00ZGM3LWJkN2UtNTI5ZmFkY2UwOGM1IiwicHJvcGVydGllcyI6eyJub3RlSW5kZXgiOjB9LCJpc0VkaXRlZCI6ZmFsc2UsIm1hbnVhbE92ZXJyaWRlIjp7ImlzTWFudWFsbHlPdmVycmlkZGVuIjpmYWxzZSwiY2l0ZXByb2NUZXh0IjoiKDMpIiwibWFudWFsT3ZlcnJpZGVUZXh0IjoiIn0sImNpdGF0aW9uSXRlbXMiOlt7ImlkIjoiOTc3ZjFhM2YtYjk3Zi0zNjUwLTgwZTAtZmJiNjkyOWJlNzFkIiwiaXRlbURhdGEiOnsidHlwZSI6ImFydGljbGUiLCJpZCI6Ijk3N2YxYTNmLWI5N2YtMzY1MC04MGUwLWZiYjY5MjliZTcxZCIsInRpdGxlIjoiRGV2ZWxvcG1lbnQgb2YgYSBjb21wcmVoZW5zaXZlIHF1YWxpdHkgb2YgbGlmZSBtZWFzdXJlbWVudCB0b29sOiBDQVJFUy4iLCJncm91cElkIjoiMTg5YTMyZjAtOGYzYS0zZDUzLWE4NGItODY5MTEzNWY3NWZmIiwiYXV0aG9yIjpbeyJmYW1pbHkiOiJTY2hhZyIsImdpdmVuIjoiQyBBIiwicGFyc2UtbmFtZXMiOmZhbHNlLCJkcm9wcGluZy1wYXJ0aWNsZSI6IiIsIm5vbi1kcm9wcGluZy1wYXJ0aWNsZSI6IiJ9LHsiZmFtaWx5IjoiSGVpbnJpY2giLCJnaXZlbiI6IlIgTCIsInBhcnNlLW5hbWVzIjpmYWxzZSwiZHJvcHBpbmctcGFydGljbGUiOiIiLCJub24tZHJvcHBpbmctcGFydGljbGUiOiIifV0sImNvbnRhaW5lci10aXRsZSI6Ik9uY29sb2d5IChXaWxsaXN0b24gUGFyaywgTi5ZLikiLCJJU1NOIjoiMDg5MDkwOTEiLCJQTUlEIjoiMjE0MzM5OSIsImlzc3VlZCI6eyJkYXRlLXBhcnRzIjpbWzE5OTBdXX0sInBhZ2UiOiIxMzUtMTM4O2Rpc2N1c3Npb24gMTQ3IiwiYWJzdHJhY3QiOiJUaGUgYXV0aG9ycyBwcmVzZW50IGEgY2FuY2VyIHNwZWNpZmljIHJlaGFiaWxpdGF0aW9uIGFuZCB0cmVhdG1lbnQgcGxhbm5pbmcgcXVlc3Rpb25uYWlyZSBhbmQgYSBjb21wdXRlciBzY29yaW5nIGFuZCByZXBvcnRpbmcgZXZhbHVhdGlvbiBzeXN0ZW0sIHRoZSBDQVJFUy4gQ0FSRVMgc3RhbmRzIGZvciBDQW5jZXIgUmVoYWJpbGl0YXRpb24gRXZhbHVhdGlvbiBTeXN0ZW0uIEl0IGlzIGEgdW5pcXVlIGluc3RydW1lbnQgYW5kIHJlc2VhcmNoIHRvIGRhdGUgc3VnZ2VzdHMgdGhhdCBpdCBpcyBjb21wcmVoZW5zaXZlLCByZWxpYWJsZSwgdmFsaWQsIGFuZCBwZXJ0aW5lbnQgdG8gcGF0aWVudHMnIHF1YWxpdHkgb2YgbGlmZSwgYXMgdGhleSBsaXZlIHdpdGggY2FuY2VyLiBUaGUgQ0FSRVMgcHJvdmlkZXMgYSBjb3N0LWVmZmljaWVudCBtZXRob2Qgb2YgZXZhbHVhdGluZyBwYXRpZW50cycgbmVlZHMgYW5kIGNhbiBzZXJ2ZSBhcyBhIHZhbHVhYmxlIGFkanVuY3QgdG8gbWVkaWNhbCBjYXJlLiBUaGUgQ0FSRVMgaGFzIGJlZW4gYWRhcHRlZCBmb3IgcmVzZWFyY2ggc2V0dGluZ3MgYXMgd2VsbCwgYW5kIGhhcyBhIHNob3J0IGZvcm0gZm9yIG11bHRpcGxlIGFkbWluaXN0cmF0aW9ucy4gRmluYWxseSwgYSBjb21wdXRlciBzY29yaW5nIGFuZCBwcm9mZXNzaW9uYWwgcmVwb3J0aW5nIHN5c3RlbSBpcyBhdmFpbGFibGUgdG8gY2xpbmljaWFucyB3aXRoIGFjY2VzcyB0byBJQk0gY29tcGF0aWJsZSBwZXJzb25hbCBjb21wdXRlcnMuIiwiaXNzdWUiOiI1Iiwidm9sdW1lIjoiNCIsImNvbnRhaW5lci10aXRsZS1zaG9ydCI6Ik9uY29sb2d5IChXaWxsaXN0b24gUGFyaykifSwiaXNUZW1wb3JhcnkiOmZhbHNlfV19"/>
                <w:id w:val="620115613"/>
                <w:placeholder>
                  <w:docPart w:val="DefaultPlaceholder_-1854013440"/>
                </w:placeholder>
              </w:sdtPr>
              <w:sdtEndPr/>
              <w:sdtContent>
                <w:r w:rsidR="00865520" w:rsidRPr="00865520">
                  <w:rPr>
                    <w:rFonts w:eastAsia="Times New Roman"/>
                    <w:color w:val="000000"/>
                    <w:sz w:val="16"/>
                    <w:szCs w:val="16"/>
                    <w:lang w:val="it-IT" w:eastAsia="en-GB"/>
                  </w:rPr>
                  <w:t>(3)</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8B8D7A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6365A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E34283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1F8748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39BBDC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8CD625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A42DA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3FD95F08" w14:textId="77777777" w:rsidTr="77F84025">
        <w:trPr>
          <w:trHeight w:val="300"/>
        </w:trPr>
        <w:tc>
          <w:tcPr>
            <w:tcW w:w="0" w:type="auto"/>
            <w:vMerge/>
            <w:vAlign w:val="center"/>
            <w:hideMark/>
          </w:tcPr>
          <w:p w14:paraId="31C51DCE"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2153A4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Schouten et al., 2016</w:t>
            </w:r>
            <w:r w:rsidRPr="00BD5C0B">
              <w:rPr>
                <w:rFonts w:eastAsia="Times New Roman"/>
                <w:color w:val="000000"/>
                <w:sz w:val="16"/>
                <w:szCs w:val="16"/>
                <w:lang w:val="en-GB" w:eastAsia="en-GB"/>
              </w:rPr>
              <w:t> </w:t>
            </w:r>
          </w:p>
          <w:p w14:paraId="3368DF54" w14:textId="2FF7989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DM5ZjU4YjUtMGE1OS00MzFjLThlZGQtN2ViMjVjOGFlZWMxIiwicHJvcGVydGllcyI6eyJub3RlSW5kZXgiOjB9LCJpc0VkaXRlZCI6ZmFsc2UsIm1hbnVhbE92ZXJyaWRlIjp7ImlzTWFudWFsbHlPdmVycmlkZGVuIjpmYWxzZSwiY2l0ZXByb2NUZXh0IjoiKDM3KSIsIm1hbnVhbE92ZXJyaWRlVGV4dCI6IiJ9LCJjaXRhdGlvbkl0ZW1zIjpbeyJpZCI6ImMxNWY5OTU3LWRhYjMtM2I3Ni05MDVmLTY5YWNiNmUwZDAyNCIsIml0ZW1EYXRhIjp7InR5cGUiOiJhcnRpY2xlLWpvdXJuYWwiLCJpZCI6ImMxNWY5OTU3LWRhYjMtM2I3Ni05MDVmLTY5YWNiNmUwZDAyNCIsInRpdGxlIjoiVmFsaWRhdGlvbiBvZiB0aGUgZmxlbWlzaCBDQVJFUywgYSBxdWFsaXR5IG9mIGxpZmUgYW5kIG5lZWRzIGFzc2Vzc21lbnQgdG9vbCBmb3IgY2FuY2VyIGNhcmUiLCJncm91cElkIjoiMTg5YTMyZjAtOGYzYS0zZDUzLWE4NGItODY5MTEzNWY3NWZmIiwiYXV0aG9yIjpbeyJmYW1pbHkiOiJTY2hvdXRlbiIsImdpdmVuIjoiQm9qb3VyYSIsInBhcnNlLW5hbWVzIjpmYWxzZSwiZHJvcHBpbmctcGFydGljbGUiOiIiLCJub24tZHJvcHBpbmctcGFydGljbGUiOiIifSx7ImZhbWlseSI6IkhlbGxpbmdzIiwiZ2l2ZW4iOiJKb2hhbiIsInBhcnNlLW5hbWVzIjpmYWxzZSwiZHJvcHBpbmctcGFydGljbGUiOiIiLCJub24tZHJvcHBpbmctcGFydGljbGUiOiIifSx7ImZhbWlseSI6Ikhvb2YiLCJnaXZlbiI6IkVsa2UiLCJwYXJzZS1uYW1lcyI6ZmFsc2UsImRyb3BwaW5nLXBhcnRpY2xlIjoiIiwibm9uLWRyb3BwaW5nLXBhcnRpY2xlIjoiVmFuIn0seyJmYW1pbHkiOiJWYW5rcnVua2Vsc3ZlbiIsImdpdmVuIjoiUGF0cmljayIsInBhcnNlLW5hbWVzIjpmYWxzZSwiZHJvcHBpbmctcGFydGljbGUiOiIiLCJub24tZHJvcHBpbmctcGFydGljbGUiOiIifSx7ImZhbWlseSI6IkJ1bGVucyIsImdpdmVuIjoiUGF1bCIsInBhcnNlLW5hbWVzIjpmYWxzZSwiZHJvcHBpbmctcGFydGljbGUiOiIiLCJub24tZHJvcHBpbmctcGFydGljbGUiOiIifSx7ImZhbWlseSI6IkJ1bnRpbngiLCJnaXZlbiI6IkZyYW5rIiwicGFyc2UtbmFtZXMiOmZhbHNlLCJkcm9wcGluZy1wYXJ0aWNsZSI6IiIsIm5vbi1kcm9wcGluZy1wYXJ0aWNsZSI6IiJ9LHsiZmFtaWx5IjoiTWViaXMiLCJnaXZlbiI6Ikplcm9lbiIsInBhcnNlLW5hbWVzIjpmYWxzZSwiZHJvcHBpbmctcGFydGljbGUiOiIiLCJub24tZHJvcHBpbmctcGFydGljbGUiOiIifSx7ImZhbWlseSI6IlZhbmRpamNrIiwiZ2l2ZW4iOiJEb21pbmlxdWUiLCJwYXJzZS1uYW1lcyI6ZmFsc2UsImRyb3BwaW5nLXBhcnRpY2xlIjoiIiwibm9uLWRyb3BwaW5nLXBhcnRpY2xlIjoiIn0seyJmYW1pbHkiOiJTY2hyb290ZW4iLCJnaXZlbiI6IldhcmQiLCJwYXJzZS1uYW1lcyI6ZmFsc2UsImRyb3BwaW5nLXBhcnRpY2xlIjoiIiwibm9uLWRyb3BwaW5nLXBhcnRpY2xlIjoiIn1dLCJjb250YWluZXItdGl0bGUiOiJCTUMgQ2FuY2VyIiwiRE9JIjoiMTAuMTE4Ni9zMTI4ODUtMDE2LTI3MjgtOSIsIklTU04iOiIxNDcxMjQwNyIsIlBNSUQiOiIyNzU3NjM0MSIsImlzc3VlZCI6eyJkYXRlLXBhcnRzIjpbWzIwMTZdXX0sImFic3RyYWN0IjoiQmFja2dyb3VuZDogVGhlIENhbmNlciBSZWhhYmlsaXRhdGlvbiBFdmFsdWF0aW9uIFN5c3RlbSAoQ0FSRVMpIGlzIGEgcXVhbGl0eSBvZiBsaWZlIChRT0wpIGFuZCBuZWVkcyBhc3Nlc3NtZW50IGluc3RydW1lbnQgb2YgVVMgb3JpZ2luIHRoYXQgd2FzIGRldmVsb3BlZCBpbiB0aGUgOTAncy4gU2luY2UgTm92ZW1iZXIgMjAxMiB0aGUgY29weXJpZ2h0IGFuZCB1c2VyIGZlZSB3ZXJlIGFib2xpc2hlZCBhbmQgdGhlIGluc3RydW1lbnQgYmVjYW1lIHB1YmxpY2x5IGF2YWlsYWJsZSB0aGUgcHJlc2VudCBzdHVkeSBhaW1zIHRvIHJlaW52ZXN0aWdhdGUgdGhlIHBzeWNob21ldHJpYyBwcm9wZXJ0aWVzIG9mIHRoZSBDQVJFUyBmb3IgdGhlIEZsZW1pc2ggcG9wdWxhdGlvbiBpbiBCZWxnaXVtLiBNZXRob2RzOiBUaGUgQ0FSRVMgd2FzIHRyYW5zbGF0ZWQgaW50byBGbGVtaXNoIGZvbGxvd2luZyBhIHRyYW5zbGF0aW9uLWJhY2sgdHJhbnNsYXRpb24gcHJvY2Vzcy4gQSBzYW1wbGUgb2YgMTkyIGNhbmNlciBwYXRpZW50cyBjb21wbGV0ZWQgdGhlIENBUkVTLCBjb25jdXJyZW50IG1lYXN1cmVzLCBhbmQgcXVlc3Rpb25zIG9uIHNvY2lvLWRlbW9ncmFwaGljIGFuZCBtZWRpY2FsIGRhdGEuIFBhcnRpY2lwYW50cyB3ZXJlIGFza2VkIHRvIGNvbXBsZXRlIHRoZSBDQVJFUyBhIHNlY29uZCB0aW1lIDEgd2VlayBsYXRlciwgZm9sbG93ZWQgYnkgc29tZSBxdWVzdGlvbnMgb24gdGhlaXIgZXhwZXJpZW5jZXMgd2l0aCB0aGUgaW5zdHJ1bWVudC4gSW50ZXJuYWwgY29uc2lzdGVuY3ksIHRlc3QtcmV0ZXN0IHJlbGlhYmlsaXR5LCBjb250ZW50IHZhbGlkaXR5LCBjb25zdHJ1Y3QgdmFsaWRpdHksIGNvbmN1cnJlbnQgdmFsaWRpdHkgYW5kIGZlYXNpYmlsaXR5IG9mIHRoZSBDQVJFUyB3ZXJlIHN1YnNlcXVlbnRseSBhc3Nlc3NlZC4gUmVzdWx0czogVGhlIEZsZW1pc2ggQ0FSRVMgdmVyc2lvbiBkZW1vbnN0cmF0ZWQgZXhjZWxsZW50IHJlbGlhYmlsaXR5IHdpdGggaGlnaCBpbnRlcm5hbCBjb25zaXN0ZW5jeSAocmFuZ2UuODctLjk2KSBhbmQgdGVzdC1yZXRlc3QgcmF0aW5ncyAocmFuZ2UuNzAtLjkxKSBmb3IgYWxsIHN1bW1hcnkgc2NhbGVzLiBGYWN0b3IgYW5hbHlzaXMgcmVwbGljYXRlZCB0aGUgb3JpZ2luYWwgZmFjdG9yIHNvbHV0aW9uIG9mIGZpdmUgaGlnaGVyIG9yZGVyIGZhY3RvcnMgd2l0aCBmYWN0b3IgbG9hZGluZ3Mgb2YuMzI1LS44NTEuIENvcnJlbGF0aW9ucyB3aXRoIG90aGVyIGluc3RydW1lbnRzIHJhbmdpbmcgZnJvbSB8LjQzfC18Ljc1fCBjb25maXJtZWQgY29uY3VycmVudCB2YWxpZGl0eS4gRmVhc2liaWxpdHkgd2FzIGluZGljYXRlZCBieSB0aGUgbG93IG51bWJlciBvZiBtaXNzaW5nIGl0ZW1zIChtZWFuIDIuMzsgU0QgNS4wKSBhbmQgcG9zaXRpdmUgZmVlZGJhY2sgb2YgcGFydGljaXBhbnRzIG9uIHRoZSBpbnN0cnVtZW50LiBDb25jbHVzaW9uczogVGhlIEZsZW1pc2ggQ0FSRVMgaGFzIHN0cm9uZyBwc3ljaG9tZXRyaWMgcHJvcGVydGllcyBhbmQgY2FuIGFzIHN1Y2ggYmUgYSB2YWxpZCB0b29sIHRvIGFzc2VzcyBjYW5jZXIgcGF0aWVudHMnIFFPTCBhbmQgbmVlZHMgaW4gcmVzZWFyY2gsIGZvciBleGFtcGxlIGluIGludGVybmF0aW9uYWwgY29tcGFyaXNvbnMuIFRoZSBwb3NpdGl2ZSBmZWVkYmFjayBvZiBwYXJ0aWNpcGFudHMgb24gdGhlIENBUkVTIHN1cHBvcnQgdGhlIHVzZWZ1bG5lc3Mgb2YgdGhpcyB0b29sIGZvciBzeXN0ZW1hdGljIGFzc2Vzc21lbnQgb2YgY2FuY2VyIHBhdGllbnRzJyB3ZWxsLWJlaW5nIGFuZCBjYXJlIG5lZWRzIGluIGNsaW5pY2FsIHByYWN0aWNlLiBUcmlhbCByZWdpc3RyYXRpb246IENsaW5pY2FsVHJpYWxzLmdvdjogTkNUMDIyODI2OTYoSnVseSAxNiwgMjAxNCkuIiwiaXNzdWUiOiIxIiwidm9sdW1lIjoiMTYiLCJjb250YWluZXItdGl0bGUtc2hvcnQiOiJCTUMgQ2FuY2VyIn0sImlzVGVtcG9yYXJ5IjpmYWxzZX1dfQ=="/>
                <w:id w:val="784923582"/>
                <w:placeholder>
                  <w:docPart w:val="DefaultPlaceholder_-1854013440"/>
                </w:placeholder>
              </w:sdtPr>
              <w:sdtEndPr/>
              <w:sdtContent>
                <w:r w:rsidR="00865520" w:rsidRPr="00865520">
                  <w:rPr>
                    <w:rFonts w:eastAsia="Times New Roman"/>
                    <w:color w:val="000000"/>
                    <w:sz w:val="16"/>
                    <w:szCs w:val="16"/>
                    <w:lang w:val="it-IT" w:eastAsia="en-GB"/>
                  </w:rPr>
                  <w:t>(37)</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4C5BF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50.5 ± 7.2 years</w:t>
            </w:r>
            <w:r w:rsidRPr="00BD5C0B">
              <w:rPr>
                <w:rFonts w:eastAsia="Times New Roman"/>
                <w:color w:val="000000"/>
                <w:sz w:val="16"/>
                <w:szCs w:val="16"/>
                <w:lang w:val="en-GB" w:eastAsia="en-GB"/>
              </w:rPr>
              <w:t> </w:t>
            </w:r>
          </w:p>
          <w:p w14:paraId="617164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30-60)</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619406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122; 69.3%)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sz w:val="16"/>
                <w:szCs w:val="16"/>
                <w:lang w:val="it-IT" w:eastAsia="en-GB"/>
              </w:rPr>
              <w:t>Male</w:t>
            </w:r>
            <w:r w:rsidRPr="00BD5C0B">
              <w:rPr>
                <w:rFonts w:eastAsia="Times New Roman"/>
                <w:color w:val="000000"/>
                <w:sz w:val="16"/>
                <w:szCs w:val="16"/>
                <w:lang w:eastAsia="en-GB"/>
              </w:rPr>
              <w:t xml:space="preserve"> (n = 54; 30.7%)</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1C9D5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57019DD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176;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12097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Bladder (n = 1; 0.6%)</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Bone (n = 1; 0.6%)</w:t>
            </w:r>
            <w:r w:rsidRPr="00BD5C0B">
              <w:rPr>
                <w:rFonts w:eastAsia="Times New Roman"/>
                <w:color w:val="000000"/>
                <w:sz w:val="16"/>
                <w:szCs w:val="16"/>
                <w:lang w:val="en-GB" w:eastAsia="en-GB"/>
              </w:rPr>
              <w:t> </w:t>
            </w:r>
          </w:p>
          <w:p w14:paraId="73010B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Brain (n = 3; 1.7%)</w:t>
            </w:r>
            <w:r w:rsidRPr="00BD5C0B">
              <w:rPr>
                <w:rFonts w:eastAsia="Times New Roman"/>
                <w:color w:val="000000"/>
                <w:sz w:val="16"/>
                <w:szCs w:val="16"/>
                <w:lang w:val="en-GB" w:eastAsia="en-GB"/>
              </w:rPr>
              <w:t> </w:t>
            </w:r>
          </w:p>
          <w:p w14:paraId="0A33F8F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98; 55.7%)</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Colorectal (n = 21; 11.9%)</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lastRenderedPageBreak/>
              <w:t>Gynecological (n = 6; 3.3%)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Head and neck (n = 7; 4%)</w:t>
            </w:r>
            <w:r w:rsidRPr="00BD5C0B">
              <w:rPr>
                <w:rFonts w:eastAsia="Times New Roman"/>
                <w:color w:val="000000"/>
                <w:sz w:val="16"/>
                <w:szCs w:val="16"/>
                <w:lang w:val="en-GB" w:eastAsia="en-GB"/>
              </w:rPr>
              <w:t> </w:t>
            </w:r>
          </w:p>
          <w:p w14:paraId="06E1E7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Kidney (n = 2; 1.1%)</w:t>
            </w:r>
            <w:r w:rsidRPr="00BD5C0B">
              <w:rPr>
                <w:rFonts w:eastAsia="Times New Roman"/>
                <w:color w:val="000000"/>
                <w:sz w:val="16"/>
                <w:szCs w:val="16"/>
                <w:lang w:val="en-GB" w:eastAsia="en-GB"/>
              </w:rPr>
              <w:t> </w:t>
            </w:r>
          </w:p>
          <w:p w14:paraId="2381C58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Liver-gallbladder (n = 2; 1.1%)</w:t>
            </w:r>
            <w:r w:rsidRPr="00BD5C0B">
              <w:rPr>
                <w:rFonts w:eastAsia="Times New Roman"/>
                <w:color w:val="000000"/>
                <w:sz w:val="16"/>
                <w:szCs w:val="16"/>
                <w:lang w:val="en-GB" w:eastAsia="en-GB"/>
              </w:rPr>
              <w:t> </w:t>
            </w:r>
          </w:p>
          <w:p w14:paraId="44843C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Lung (n = 3; 1.7%)</w:t>
            </w:r>
            <w:r w:rsidRPr="00BD5C0B">
              <w:rPr>
                <w:rFonts w:eastAsia="Times New Roman"/>
                <w:color w:val="000000"/>
                <w:sz w:val="16"/>
                <w:szCs w:val="16"/>
                <w:lang w:val="en-GB" w:eastAsia="en-GB"/>
              </w:rPr>
              <w:t> </w:t>
            </w:r>
          </w:p>
          <w:p w14:paraId="200B9D1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Oesophagus</w:t>
            </w:r>
            <w:proofErr w:type="spellEnd"/>
            <w:r w:rsidRPr="00BD5C0B">
              <w:rPr>
                <w:rFonts w:eastAsia="Times New Roman"/>
                <w:color w:val="000000"/>
                <w:sz w:val="16"/>
                <w:szCs w:val="16"/>
                <w:lang w:eastAsia="en-GB"/>
              </w:rPr>
              <w:t xml:space="preserve"> (n = 3; 1.7%)</w:t>
            </w:r>
            <w:r w:rsidRPr="00BD5C0B">
              <w:rPr>
                <w:rFonts w:eastAsia="Times New Roman"/>
                <w:color w:val="000000"/>
                <w:sz w:val="16"/>
                <w:szCs w:val="16"/>
                <w:lang w:val="en-GB" w:eastAsia="en-GB"/>
              </w:rPr>
              <w:t> </w:t>
            </w:r>
          </w:p>
          <w:p w14:paraId="789639C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Prostate (n = 11; 6.3%)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Skin (n = 3; 1.7%)</w:t>
            </w:r>
            <w:r w:rsidRPr="00BD5C0B">
              <w:rPr>
                <w:rFonts w:eastAsia="Times New Roman"/>
                <w:color w:val="000000"/>
                <w:sz w:val="16"/>
                <w:szCs w:val="16"/>
                <w:lang w:val="en-GB" w:eastAsia="en-GB"/>
              </w:rPr>
              <w:t> </w:t>
            </w:r>
          </w:p>
          <w:p w14:paraId="3633202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Stomach (n = 1; 0.6%)</w:t>
            </w:r>
            <w:r w:rsidRPr="00BD5C0B">
              <w:rPr>
                <w:rFonts w:eastAsia="Times New Roman"/>
                <w:color w:val="000000"/>
                <w:sz w:val="16"/>
                <w:szCs w:val="16"/>
                <w:lang w:val="en-GB" w:eastAsia="en-GB"/>
              </w:rPr>
              <w:t> </w:t>
            </w:r>
          </w:p>
          <w:p w14:paraId="6265F72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Testis (n = 5; 2.8%)</w:t>
            </w:r>
            <w:r w:rsidRPr="00BD5C0B">
              <w:rPr>
                <w:rFonts w:eastAsia="Times New Roman"/>
                <w:color w:val="000000"/>
                <w:sz w:val="16"/>
                <w:szCs w:val="16"/>
                <w:lang w:val="en-GB" w:eastAsia="en-GB"/>
              </w:rPr>
              <w:t> </w:t>
            </w:r>
          </w:p>
          <w:p w14:paraId="7CC74B5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Thyroid (n = 1; 0.6%)</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Others (n = 8; 4.5%)</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A3117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lastRenderedPageBreak/>
              <w:t> </w:t>
            </w:r>
          </w:p>
          <w:p w14:paraId="7EE1E4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 xml:space="preserve">1.2 </w:t>
            </w:r>
            <w:r w:rsidRPr="00BD5C0B">
              <w:rPr>
                <w:rFonts w:eastAsia="Times New Roman"/>
                <w:color w:val="000000"/>
                <w:sz w:val="16"/>
                <w:szCs w:val="16"/>
                <w:lang w:eastAsia="en-GB"/>
              </w:rPr>
              <w:t xml:space="preserve">± </w:t>
            </w:r>
            <w:r w:rsidRPr="00BD5C0B">
              <w:rPr>
                <w:rFonts w:eastAsia="Times New Roman"/>
                <w:sz w:val="16"/>
                <w:szCs w:val="16"/>
                <w:shd w:val="clear" w:color="auto" w:fill="FFFFFF"/>
                <w:lang w:eastAsia="en-GB"/>
              </w:rPr>
              <w:t>2 years</w:t>
            </w:r>
            <w:r w:rsidRPr="00BD5C0B">
              <w:rPr>
                <w:rFonts w:eastAsia="Times New Roman"/>
                <w:sz w:val="16"/>
                <w:szCs w:val="16"/>
                <w:lang w:val="en-GB" w:eastAsia="en-GB"/>
              </w:rPr>
              <w:t> </w:t>
            </w:r>
          </w:p>
          <w:p w14:paraId="3B0C217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since diagnosis</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6CC88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7564F1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176;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5241F7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15D7B5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0F4A97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BA234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p w14:paraId="58B200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Test-retest reliability</w:t>
            </w:r>
            <w:r w:rsidRPr="00BD5C0B">
              <w:rPr>
                <w:rFonts w:eastAsia="Times New Roman"/>
                <w:sz w:val="16"/>
                <w:szCs w:val="16"/>
                <w:lang w:val="en-GB" w:eastAsia="en-GB"/>
              </w:rPr>
              <w:t> </w:t>
            </w:r>
          </w:p>
        </w:tc>
      </w:tr>
      <w:tr w:rsidR="00865520" w:rsidRPr="00BD5C0B" w14:paraId="5B3CCA44" w14:textId="77777777" w:rsidTr="77F84025">
        <w:trPr>
          <w:trHeight w:val="300"/>
        </w:trPr>
        <w:tc>
          <w:tcPr>
            <w:tcW w:w="0" w:type="auto"/>
            <w:vMerge/>
            <w:vAlign w:val="center"/>
            <w:hideMark/>
          </w:tcPr>
          <w:p w14:paraId="111F89D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1F74E4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Schouten et al., 2017</w:t>
            </w:r>
            <w:r w:rsidRPr="00BD5C0B">
              <w:rPr>
                <w:rFonts w:eastAsia="Times New Roman"/>
                <w:color w:val="000000"/>
                <w:sz w:val="16"/>
                <w:szCs w:val="16"/>
                <w:lang w:val="en-GB" w:eastAsia="en-GB"/>
              </w:rPr>
              <w:t> </w:t>
            </w:r>
          </w:p>
          <w:p w14:paraId="0782BF7B" w14:textId="12DE21EB"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WFkYzc5MzgtNzkzZS00YWNmLTk0YTctZWFlNTEzNzFhNmQ3IiwicHJvcGVydGllcyI6eyJub3RlSW5kZXgiOjB9LCJpc0VkaXRlZCI6ZmFsc2UsIm1hbnVhbE92ZXJyaWRlIjp7ImlzTWFudWFsbHlPdmVycmlkZGVuIjpmYWxzZSwiY2l0ZXByb2NUZXh0IjoiKDM4KSIsIm1hbnVhbE92ZXJyaWRlVGV4dCI6IiJ9LCJjaXRhdGlvbkl0ZW1zIjpbeyJpZCI6IjM1MzgwZjkyLTNlMTYtM2Y5NC1hMGY4LWVhYWE2NTQ3ZTExZiIsIml0ZW1EYXRhIjp7InR5cGUiOiJhcnRpY2xlLWpvdXJuYWwiLCJpZCI6IjM1MzgwZjkyLTNlMTYtM2Y5NC1hMGY4LWVhYWE2NTQ3ZTExZiIsInRpdGxlIjoiUXVhbGl0YXRpdmUgcmVzZWFyY2ggb24gdGhlIEJlbGdpYW4gQ2FuY2VyIFJlaGFiaWxpdGF0aW9uIEV2YWx1YXRpb24gU3lzdGVtICAoQ0FSRVMpOiBBbiBldmFsdWF0aW9uIG9mIHRoZSBjb250ZW50IHZhbGlkaXR5IGFuZCBmZWFzaWJpbGl0eS4iLCJncm91cElkIjoiMTg5YTMyZjAtOGYzYS0zZDUzLWE4NGItODY5MTEzNWY3NWZmIiwiYXV0aG9yIjpbeyJmYW1pbHkiOiJTY2hvdXRlbiIsImdpdmVuIjoiQm9qb3VyYSIsInBhcnNlLW5hbWVzIjpmYWxzZSwiZHJvcHBpbmctcGFydGljbGUiOiIiLCJub24tZHJvcHBpbmctcGFydGljbGUiOiIifSx7ImZhbWlseSI6IkhlbGxpbmdzIiwiZ2l2ZW4iOiJKb2hhbiIsInBhcnNlLW5hbWVzIjpmYWxzZSwiZHJvcHBpbmctcGFydGljbGUiOiIiLCJub24tZHJvcHBpbmctcGFydGljbGUiOiIifSx7ImZhbWlseSI6IlZhbmtydW5rZWxzdmVuIiwiZ2l2ZW4iOiJQYXRyaWNrIiwicGFyc2UtbmFtZXMiOmZhbHNlLCJkcm9wcGluZy1wYXJ0aWNsZSI6IiIsIm5vbi1kcm9wcGluZy1wYXJ0aWNsZSI6IiJ9LHsiZmFtaWx5IjoiTWViaXMiLCJnaXZlbiI6Ikplcm9lbiIsInBhcnNlLW5hbWVzIjpmYWxzZSwiZHJvcHBpbmctcGFydGljbGUiOiIiLCJub24tZHJvcHBpbmctcGFydGljbGUiOiIifSx7ImZhbWlseSI6IkJ1bGVucyIsImdpdmVuIjoiUGF1bCIsInBhcnNlLW5hbWVzIjpmYWxzZSwiZHJvcHBpbmctcGFydGljbGUiOiIiLCJub24tZHJvcHBpbmctcGFydGljbGUiOiIifSx7ImZhbWlseSI6IkJ1bnRpbngiLCJnaXZlbiI6IkZyYW5rIiwicGFyc2UtbmFtZXMiOmZhbHNlLCJkcm9wcGluZy1wYXJ0aWNsZSI6IiIsIm5vbi1kcm9wcGluZy1wYXJ0aWNsZSI6IiJ9LHsiZmFtaWx5IjoiVmFuZGlqY2siLCJnaXZlbiI6IkRvbWluaXF1ZSIsInBhcnNlLW5hbWVzIjpmYWxzZSwiZHJvcHBpbmctcGFydGljbGUiOiIiLCJub24tZHJvcHBpbmctcGFydGljbGUiOiIifSx7ImZhbWlseSI6Ikhvb2YiLCJnaXZlbiI6IkVsa2UiLCJwYXJzZS1uYW1lcyI6ZmFsc2UsImRyb3BwaW5nLXBhcnRpY2xlIjoiIiwibm9uLWRyb3BwaW5nLXBhcnRpY2xlIjoiVmFuIn1dLCJjb250YWluZXItdGl0bGUiOiJKb3VybmFsIG9mIGV2YWx1YXRpb24gaW4gY2xpbmljYWwgcHJhY3RpY2UiLCJET0kiOiIxMC4xMTExL2plcC4xMjY4MSIsIklTU04iOiIxMzY1LTI3NTMgKEVsZWN0cm9uaWMpIiwiUE1JRCI6IjI4MTExODg0IiwiaXNzdWVkIjp7ImRhdGUtcGFydHMiOltbMjAxNyw2XV19LCJwdWJsaXNoZXItcGxhY2UiOiJFbmdsYW5kIiwicGFnZSI6IjU5OS02MDciLCJsYW5ndWFnZSI6ImVuZyIsImFic3RyYWN0IjoiUkFUSU9OQUxFLCBBSU1TLCBBTkQgT0JKRUNUSVZFUzogVGhlIHN5c3RlbWF0aWMgYXNzZXNzbWVudCBvZiBjYW5jZXIgcGF0aWVudHMgIHdlbGwtYmVpbmcgYW5kIGNhcmUgbmVlZHMgaXMgaW50ZXJuYXRpb25hbGx5IHJlY29tbWVuZGVkIHRvIG9wdGltaXplIGNvbXByZWhlbnNpdmUgY2FuY2VyIGNhcmUuIFRoZSBDYW5jZXIgUmVoYWJpbGl0YXRpb24gRXZhbHVhdGlvbiBTeXN0ZW0gKENBUkVTKSBpcyBhIHBzeWNob21ldHJpY2FsbHkgcm9idXN0IHF1YWxpdHkgb2YgbGlmZSBhbmQgbmVlZHMgYXNzZXNzbWVudCB0b29sIG9mIFVTIG9yaWdpbiwgZGV2ZWxvcGVkIGluIHRoZSBlYXJseSAxOTkwcy4gVGhpcyBhcnRpY2xlIGRlc2NyaWJlcyBCZWxnaWFuIHBhdGllbnRzJyB2aWV3IG9uIHRoZSBjb250ZW50IHZhbGlkaXR5IGFuZCBmZWFzaWJpbGl0eSBvZiB0aGUgQ0FSRVMgZm9yIHVzZSBpbiBjdXJyZW50IGNhbmNlciBjYXJlLiBNRVRIT0RTOiBQYXJ0aWNpcGFudHMgd2VyZSBjYW5jZXIgcGF0aWVudHMgcmVjcnVpdGVkIHRocm91Z2ggbWVkaWEuIERhdGEgd2VyZSBnYXRoZXJlZCBpbiA0IGZvY3VzIGdyb3VwcyAobsKgPcKgMjYpLiBUaGUgZm9jdXMgZ3JvdXAgZGlzY3Vzc2lvbnMgd2VyZSBmYWNpbGl0YXRlZCB3aXRoIGtleSBxdWVzdGlvbnMuIEEgbW9kZXJhdG9yIGFuZCBhbiBvYnNlcnZlciBjb25kdWN0ZWQgYW5kIGZvbGxvd2VkIHVwIHRoZSBkaXNjdXNzaW9uLiBUaGUgYXVkaW8gZmlsZSB3YXMgdHJhbnNjcmliZWQgdmVyYmF0aW0gYW5kIGFmdGVyd2FyZHMgYW5hbHl6ZWQgdGhlbWF0aWNhbGx5LiBSRVNVTFRTOiBQYXJ0aWNpcGFudHMgZXhwZXJpZW5jZSBjb25jZXJucyBhbmQgbmVlZHMgaW4gYSB3aWRlIHJhbmdlIG9mIGxpZmUgZG9tYWlucyBzdWNoIGFzIHBoeXNpY2FsLCBlbW90aW9uYWwsIGNvZ25pdGl2ZSwgc29jaWFsLCByZWxhdGlvbmFsLCBzZXh1YWwsIGZpbmFuY2lhbCwgYW5kIHdvcmstcmVsYXRlZCBhbmQgaW4gdGhlIGludGVyYWN0aW9uIHdpdGggY2FyZSBwcm9mZXNzaW9uYWxzLiBBY2NvcmRpbmcgdG8gcGFydGljaXBhbnRzLCB0aGUgaXRlbXMgb2YgdGhlIENBUkVTIGFyZSBhbGwgcmVsZXZhbnQgdG8gY2FwdHVyZSB0aGUgcG9zc2libGUgbGlmZSBkaXNydXB0aW9uIHRoYXQgY2FuY2VyIHBhdGllbnRzIGFuZCBzdXJ2aXZvcnMgZXhwZXJpZW5jZS4gT25lIGltcG9ydGFudCB0aGVtZSBpcyBtaXNzaW5nIGluIHRoZSBDQVJFUywgbmFtZWx5LCB0aGUgd2VsbC1iZWluZyBvZiBsb3ZlZCBvbmVzLiBUaGUgY29tcGxldGlvbiB0aW1lIG9mIHRoZSBDQVJFUyB3YXMganVkZ2VkIHRvIGJlIGZlYXNpYmxlLCBhbmQgYWNjb3JkaW5nIHRvIHBhcnRpY2lwYW50cywgb25seSBhIGZldyBpdGVtcyBuZWVkIGEgcmVmb3JtdWxhdGlvbi4gQ09OQ0xVU0lPTlM6IEluIGdlbmVyYWwsIHRoZSByZXN1bHRzIG9mIHRoaXMgc3R1ZHkgc3VwcG9ydCB0aGUgY29udGVudCB2YWxpZGl0eSBhbmQgZmVhc2liaWxpdHkgb2YgdGhlIENBUkVTLiBIb3dldmVyLCBsaXR0bGUgYWRqdXN0bWVudHMgaW4gZm9ybXVsYXRpb24gYW5kIGEgZmV3IGV4dHJhIGl0ZW1zIGFyZSBuZWVkZWQuIFRoZSBpbnN0cnVtZW50IGNhbiBiZSB1c2VkIHRvIG9idGFpbiBhIGNvbXByZWhlbnNpdmUgYXNzZXNzbWVudCBvZiBhIGNhbmNlciBwYXRpZW50cycgb3ZlcmFsbCB3ZWxsLWJlaW5nIGFuZCBjYXJlIG5lZWRzIHRvIHRha2UgZGVkaWNhdGVkIGFjdGlvbiBpbiBjYXJlLiIsImlzc3VlIjoiMyIsInZvbHVtZSI6IjIzIiwiY29udGFpbmVyLXRpdGxlLXNob3J0IjoiSiBFdmFsIENsaW4gUHJhY3QifSwiaXNUZW1wb3JhcnkiOmZhbHNlfV19"/>
                <w:id w:val="-864370173"/>
                <w:placeholder>
                  <w:docPart w:val="DefaultPlaceholder_-1854013440"/>
                </w:placeholder>
              </w:sdtPr>
              <w:sdtEndPr/>
              <w:sdtContent>
                <w:r w:rsidR="00865520" w:rsidRPr="00865520">
                  <w:rPr>
                    <w:rFonts w:eastAsia="Times New Roman"/>
                    <w:color w:val="000000"/>
                    <w:sz w:val="16"/>
                    <w:szCs w:val="16"/>
                    <w:lang w:val="it-IT" w:eastAsia="en-GB"/>
                  </w:rPr>
                  <w:t>(38)</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DF8825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56.2 </w:t>
            </w:r>
            <w:r w:rsidRPr="00BD5C0B">
              <w:rPr>
                <w:rFonts w:eastAsia="Times New Roman"/>
                <w:color w:val="000000"/>
                <w:sz w:val="16"/>
                <w:szCs w:val="16"/>
                <w:lang w:eastAsia="en-GB"/>
              </w:rPr>
              <w:t xml:space="preserve">± NA </w:t>
            </w:r>
            <w:r w:rsidRPr="00BD5C0B">
              <w:rPr>
                <w:rFonts w:eastAsia="Times New Roman"/>
                <w:sz w:val="16"/>
                <w:szCs w:val="16"/>
                <w:lang w:val="it-IT" w:eastAsia="en-GB"/>
              </w:rPr>
              <w:t>years</w:t>
            </w:r>
            <w:r w:rsidRPr="00BD5C0B">
              <w:rPr>
                <w:rFonts w:eastAsia="Times New Roman"/>
                <w:sz w:val="16"/>
                <w:szCs w:val="16"/>
                <w:lang w:val="en-GB" w:eastAsia="en-GB"/>
              </w:rPr>
              <w:t> </w:t>
            </w:r>
          </w:p>
          <w:p w14:paraId="01AC237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28</w:t>
            </w:r>
            <w:r w:rsidRPr="00BD5C0B">
              <w:rPr>
                <w:rFonts w:ascii="Cambria Math" w:eastAsia="Times New Roman" w:hAnsi="Cambria Math" w:cs="Segoe UI"/>
                <w:sz w:val="16"/>
                <w:szCs w:val="16"/>
                <w:lang w:val="it-IT" w:eastAsia="en-GB"/>
              </w:rPr>
              <w:t>‐</w:t>
            </w:r>
            <w:r w:rsidRPr="00BD5C0B">
              <w:rPr>
                <w:rFonts w:eastAsia="Times New Roman"/>
                <w:sz w:val="16"/>
                <w:szCs w:val="16"/>
                <w:lang w:val="it-IT" w:eastAsia="en-GB"/>
              </w:rPr>
              <w:t>78)</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3D9C38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22; 84.6%)</w:t>
            </w:r>
            <w:r w:rsidRPr="00BD5C0B">
              <w:rPr>
                <w:rFonts w:eastAsia="Times New Roman"/>
                <w:sz w:val="16"/>
                <w:szCs w:val="16"/>
                <w:lang w:val="en-GB" w:eastAsia="en-GB"/>
              </w:rPr>
              <w:t> </w:t>
            </w:r>
          </w:p>
          <w:p w14:paraId="142E10F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 15.4%)</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64CDF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0E2D6F1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26;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00BF2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Brain (n = 1; 3.8%)</w:t>
            </w:r>
            <w:r w:rsidRPr="00BD5C0B">
              <w:rPr>
                <w:rFonts w:eastAsia="Times New Roman"/>
                <w:sz w:val="16"/>
                <w:szCs w:val="16"/>
                <w:lang w:val="en-GB" w:eastAsia="en-GB"/>
              </w:rPr>
              <w:t> </w:t>
            </w:r>
          </w:p>
          <w:p w14:paraId="222ACA66" w14:textId="77777777" w:rsidR="00975A06" w:rsidRDefault="00BD5C0B" w:rsidP="00BD5C0B">
            <w:pPr>
              <w:spacing w:after="0" w:line="240" w:lineRule="auto"/>
              <w:jc w:val="center"/>
              <w:textAlignment w:val="baseline"/>
              <w:rPr>
                <w:rFonts w:eastAsia="Times New Roman"/>
                <w:sz w:val="16"/>
                <w:szCs w:val="16"/>
                <w:lang w:eastAsia="en-GB"/>
              </w:rPr>
            </w:pPr>
            <w:r w:rsidRPr="00BD5C0B">
              <w:rPr>
                <w:rFonts w:eastAsia="Times New Roman"/>
                <w:sz w:val="16"/>
                <w:szCs w:val="16"/>
                <w:lang w:eastAsia="en-GB"/>
              </w:rPr>
              <w:t>Breast (n = 11; 42.3%)</w:t>
            </w:r>
          </w:p>
          <w:p w14:paraId="6574C23F" w14:textId="448AF6C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4; 15.4%)</w:t>
            </w:r>
            <w:r w:rsidRPr="00BD5C0B">
              <w:rPr>
                <w:rFonts w:eastAsia="Times New Roman"/>
                <w:sz w:val="16"/>
                <w:szCs w:val="16"/>
                <w:lang w:val="en-GB" w:eastAsia="en-GB"/>
              </w:rPr>
              <w:t> </w:t>
            </w:r>
          </w:p>
          <w:p w14:paraId="4B4CE6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Hodgkin lymphoma (n = 2; 7.7%)</w:t>
            </w:r>
            <w:r w:rsidRPr="00BD5C0B">
              <w:rPr>
                <w:rFonts w:eastAsia="Times New Roman"/>
                <w:sz w:val="16"/>
                <w:szCs w:val="16"/>
                <w:lang w:val="en-GB" w:eastAsia="en-GB"/>
              </w:rPr>
              <w:t> </w:t>
            </w:r>
          </w:p>
          <w:p w14:paraId="6042B7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Liver (n = 1; 3.8%)</w:t>
            </w:r>
            <w:r w:rsidRPr="00BD5C0B">
              <w:rPr>
                <w:rFonts w:eastAsia="Times New Roman"/>
                <w:sz w:val="16"/>
                <w:szCs w:val="16"/>
                <w:lang w:val="en-GB" w:eastAsia="en-GB"/>
              </w:rPr>
              <w:t> </w:t>
            </w:r>
          </w:p>
          <w:p w14:paraId="7A961B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1; 3.8%)</w:t>
            </w:r>
            <w:r w:rsidRPr="00BD5C0B">
              <w:rPr>
                <w:rFonts w:eastAsia="Times New Roman"/>
                <w:sz w:val="16"/>
                <w:szCs w:val="16"/>
                <w:lang w:val="en-GB" w:eastAsia="en-GB"/>
              </w:rPr>
              <w:t> </w:t>
            </w:r>
          </w:p>
          <w:p w14:paraId="082865DE" w14:textId="3970C1CF" w:rsidR="00BD5C0B" w:rsidRPr="00BD5C0B" w:rsidRDefault="00BD5C0B" w:rsidP="00975A06">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Malignant melanoma</w:t>
            </w:r>
            <w:r w:rsidRPr="00BD5C0B">
              <w:rPr>
                <w:rFonts w:eastAsia="Times New Roman"/>
                <w:sz w:val="16"/>
                <w:szCs w:val="16"/>
                <w:lang w:val="en-GB" w:eastAsia="en-GB"/>
              </w:rPr>
              <w:t> </w:t>
            </w:r>
            <w:r w:rsidRPr="00BD5C0B">
              <w:rPr>
                <w:rFonts w:eastAsia="Times New Roman"/>
                <w:sz w:val="16"/>
                <w:szCs w:val="16"/>
                <w:lang w:eastAsia="en-GB"/>
              </w:rPr>
              <w:t>(n = 1; 3.8%)</w:t>
            </w:r>
            <w:r w:rsidRPr="00BD5C0B">
              <w:rPr>
                <w:rFonts w:eastAsia="Times New Roman"/>
                <w:sz w:val="16"/>
                <w:szCs w:val="16"/>
                <w:lang w:val="en-GB" w:eastAsia="en-GB"/>
              </w:rPr>
              <w:t> </w:t>
            </w:r>
          </w:p>
          <w:p w14:paraId="10D8B783" w14:textId="26547B5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Non</w:t>
            </w:r>
            <w:r w:rsidRPr="00BD5C0B">
              <w:rPr>
                <w:rFonts w:ascii="Cambria Math" w:eastAsia="Times New Roman" w:hAnsi="Cambria Math" w:cs="Segoe UI"/>
                <w:sz w:val="16"/>
                <w:szCs w:val="16"/>
                <w:lang w:eastAsia="en-GB"/>
              </w:rPr>
              <w:t>‐</w:t>
            </w:r>
            <w:r w:rsidRPr="00BD5C0B">
              <w:rPr>
                <w:rFonts w:eastAsia="Times New Roman"/>
                <w:sz w:val="16"/>
                <w:szCs w:val="16"/>
                <w:lang w:eastAsia="en-GB"/>
              </w:rPr>
              <w:t>Hodgkin lymphoma (n = 2; 7.7%)</w:t>
            </w:r>
            <w:r w:rsidRPr="00BD5C0B">
              <w:rPr>
                <w:rFonts w:eastAsia="Times New Roman"/>
                <w:sz w:val="16"/>
                <w:szCs w:val="16"/>
                <w:lang w:val="en-GB" w:eastAsia="en-GB"/>
              </w:rPr>
              <w:t> </w:t>
            </w:r>
          </w:p>
          <w:p w14:paraId="6504E97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Ovarian (n = 1; 3.8%)</w:t>
            </w:r>
            <w:r w:rsidRPr="00BD5C0B">
              <w:rPr>
                <w:rFonts w:eastAsia="Times New Roman"/>
                <w:sz w:val="16"/>
                <w:szCs w:val="16"/>
                <w:lang w:val="en-GB" w:eastAsia="en-GB"/>
              </w:rPr>
              <w:t> </w:t>
            </w:r>
          </w:p>
          <w:p w14:paraId="087D620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Pancreas (n = 1; 3.8%)</w:t>
            </w:r>
            <w:r w:rsidRPr="00BD5C0B">
              <w:rPr>
                <w:rFonts w:eastAsia="Times New Roman"/>
                <w:sz w:val="16"/>
                <w:szCs w:val="16"/>
                <w:lang w:val="en-GB" w:eastAsia="en-GB"/>
              </w:rPr>
              <w:t> </w:t>
            </w:r>
          </w:p>
          <w:p w14:paraId="4D25B02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1; 3.8%)</w:t>
            </w:r>
            <w:r w:rsidRPr="00BD5C0B">
              <w:rPr>
                <w:rFonts w:eastAsia="Times New Roman"/>
                <w:sz w:val="16"/>
                <w:szCs w:val="16"/>
                <w:lang w:val="en-GB" w:eastAsia="en-GB"/>
              </w:rPr>
              <w:t> </w:t>
            </w:r>
          </w:p>
          <w:p w14:paraId="39E3C8A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Thyroid (n = 1; 3.8%)</w:t>
            </w:r>
            <w:r w:rsidRPr="00BD5C0B">
              <w:rPr>
                <w:rFonts w:eastAsia="Times New Roman"/>
                <w:sz w:val="16"/>
                <w:szCs w:val="16"/>
                <w:lang w:val="en-GB" w:eastAsia="en-GB"/>
              </w:rPr>
              <w:t> </w:t>
            </w:r>
          </w:p>
          <w:p w14:paraId="729635A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Uterine body (n = 1; 3.8%)</w:t>
            </w:r>
            <w:r w:rsidRPr="00BD5C0B">
              <w:rPr>
                <w:rFonts w:eastAsia="Times New Roman"/>
                <w:sz w:val="16"/>
                <w:szCs w:val="16"/>
                <w:lang w:val="en-GB" w:eastAsia="en-GB"/>
              </w:rPr>
              <w:t> </w:t>
            </w:r>
          </w:p>
          <w:p w14:paraId="0795AA0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diagnosis (n = 1; 3.8%)</w:t>
            </w:r>
            <w:r w:rsidRPr="00BD5C0B">
              <w:rPr>
                <w:rFonts w:eastAsia="Times New Roman"/>
                <w:sz w:val="16"/>
                <w:szCs w:val="16"/>
                <w:lang w:val="en-GB" w:eastAsia="en-GB"/>
              </w:rPr>
              <w:t> </w:t>
            </w:r>
          </w:p>
          <w:p w14:paraId="13A89E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Total (n = 29)*</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6CF5A9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D3AE7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2D91A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26;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DD4794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6D83CEB2"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462885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CARES-SF</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1B87B7C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Güner et al.</w:t>
            </w:r>
            <w:r w:rsidRPr="00BD5C0B">
              <w:rPr>
                <w:rFonts w:eastAsia="Times New Roman"/>
                <w:color w:val="000000"/>
                <w:sz w:val="16"/>
                <w:szCs w:val="16"/>
                <w:lang w:val="it-IT" w:eastAsia="en-GB"/>
              </w:rPr>
              <w:t>, 2022</w:t>
            </w:r>
            <w:r w:rsidRPr="00BD5C0B">
              <w:rPr>
                <w:rFonts w:eastAsia="Times New Roman"/>
                <w:color w:val="000000"/>
                <w:sz w:val="16"/>
                <w:szCs w:val="16"/>
                <w:lang w:val="en-GB" w:eastAsia="en-GB"/>
              </w:rPr>
              <w:t> </w:t>
            </w:r>
          </w:p>
          <w:p w14:paraId="40A11126" w14:textId="4B791DBA"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WI3OTFjN2YtZjE4OS00ODNkLTkwZDItNWNhZmZlYzk2OGJkIiwicHJvcGVydGllcyI6eyJub3RlSW5kZXgiOjB9LCJpc0VkaXRlZCI6ZmFsc2UsIm1hbnVhbE92ZXJyaWRlIjp7ImlzTWFudWFsbHlPdmVycmlkZGVuIjpmYWxzZSwiY2l0ZXByb2NUZXh0IjoiKDM5KSIsIm1hbnVhbE92ZXJyaWRlVGV4dCI6IiJ9LCJjaXRhdGlvbkl0ZW1zIjpbeyJpZCI6IjJlOWUyMDk3LWUzZTEtMzM4Ny04YzQ1LTRmNjQ5OGE4ZjNlZCIsIml0ZW1EYXRhIjp7InR5cGUiOiJhcnRpY2xlLWpvdXJuYWwiLCJpZCI6IjJlOWUyMDk3LWUzZTEtMzM4Ny04YzQ1LTRmNjQ5OGE4ZjNlZCIsInRpdGxlIjoiUHN5Y2hvbWV0cmljIEZlYXR1cmVzIG9mIHRoZSBUdXJraXNoIFZlcnNpb24gb2YgdGhlIENhbmNlciBSZWhhYmlsaXRhdGlvbiBFdmFsdWF0aW9uIFN5c3RlbS1TaG9ydCBGb3JtIGZvciBQYXRpZW50cyBXaXRoIENhbmNlciIsImdyb3VwSWQiOiIxODlhMzJmMC04ZjNhLTNkNTMtYTg0Yi04NjkxMTM1Zjc1ZmYiLCJhdXRob3IiOlt7ImZhbWlseSI6IkfDvG5lciIsImdpdmVuIjoiUGVyaWhhbiIsInBhcnNlLW5hbWVzIjpmYWxzZSwiZHJvcHBpbmctcGFydGljbGUiOiIiLCJub24tZHJvcHBpbmctcGFydGljbGUiOiIifSx7ImZhbWlseSI6IsWeYXIiLCJnaXZlbiI6IlZlZGF0IiwicGFyc2UtbmFtZXMiOmZhbHNlLCJkcm9wcGluZy1wYXJ0aWNsZSI6IiIsIm5vbi1kcm9wcGluZy1wYXJ0aWNsZSI6IiJ9LHsiZmFtaWx5IjoiUGVobGl2YW4iLCJnaXZlbiI6IlR1xJ9iYSIsInBhcnNlLW5hbWVzIjpmYWxzZSwiZHJvcHBpbmctcGFydGljbGUiOiIiLCJub24tZHJvcHBpbmctcGFydGljbGUiOiIifV0sImNvbnRhaW5lci10aXRsZSI6IkpvdXJuYWwgb2YgTnVyc2luZyBNZWFzdXJlbWVudCIsIkRPSSI6IjEwLjE4OTEvSk5NLUQtMjAtMDAxMjIiLCJJU1NOIjoiMTA2MTM3NDkiLCJQTUlEIjoiMzQ1MTg0MzAiLCJpc3N1ZWQiOnsiZGF0ZS1wYXJ0cyI6W1syMDIyXV19LCJwYWdlIjoiNDgyLTQ5NSIsImFic3RyYWN0IjoiQmFja2dyb3VuZCBhbmQgUHVycG9zZTogVGhlIENhbmNlciBSZWhhYmlsaXRhdGlvbiBFdmFsdWF0aW9uIFN5c3RlbS1TaG9ydCBGb3JtIChDQVJFUy1TRikgaXMgb25lIG9mIHRoZSBmaXJzdCBzZWxmLXJlcG9ydCBtZWFzdXJlbWVudCB0b29scyB0aGF0IGFkZHJlc3NlcyBwcm9ibGVtcyBhbmQgcmVoYWJpbGl0YXRpb24gbmVlZHMgb2YgcGF0aWVudHMgd2l0aCBjYW5jZXIuIFRoaXMgc3R1ZHkgYWltZWQgdG8gZXhhbWluZSB0aGUgdmFsaWRpdHkgYW5kIHJlbGlhYmlsaXR5IG9mIHRoZSBDQVJFUy1TRiBmb3IgVHVya2lzaC1zcGVha2luZyBwYXRpZW50cyB3aXRoIGNhbmNlci4gTWV0aG9kczogVGhlIFR1cmtpc2ggdmVyc2lvbiBvZiB0aGUgQ0FSRVMtU0Ygd2FzIGFkbWluaXN0ZXJlZCB0byAzMDAgcGF0aWVudHMgd2l0aCBjb2xvcmVjdGFsLCBsdW5nLCBvciBicmVhc3QgY2FuY2VyLiBSZXN1bHRzOiBXaGlsZSB0aGUgZmlyc3Qgc2l4IGZhY3RvcnMgb2YgdGhlIFR1cmtpc2ggQ0FSRVMtU0YgY292ZXJlZCB0aGUgc2FtZSBzcGVjdHJ1bSBhcyB0aGUgb3JpZ2luYWwgc2NhbGXigJlzIHN1YnNjYWxlcywgdGhlIHByZXNlbnQgc3R1ZHkgc3VnZ2VzdHMgZGl2aWRpbmcgdGhlIG9yaWdpbmFsIHBzeWNob3NvY2lhbCBmYWN0b3JzIGludG8gdHdvIHN1YnNjYWxlczogcHN5Y2hvbG9naWNhbCBhbmQgc29jaWFsIChyZWxhdGl2ZXMgYW5kIGZyaWVuZHMpLiBDb25jbHVzaW9uczogVGhpcyBwcmVsaW1pbmFyeSBpbnF1aXJ5IG9uIHRoZSBUdXJraXNoIENBUkVTLVNGIGNvbmZpcm1lZCB0aGUgdmFsaWRpdHkgYW5kIHJlbGlhYmlsaXR5IG9mIHRoZSBvcmlnaW5hbCBzY2FsZSBleGNlcHQgZm9yIHRoZSBzaGlmdGluZyBvZiBhIGZldyBpdGVtcyBiZXR3ZWVuIHN1YnNlY3Rpb25zLiIsImlzc3VlIjoiMyIsInZvbHVtZSI6IjMwIiwiY29udGFpbmVyLXRpdGxlLXNob3J0IjoiSiBOdXJzIE1lYXMifSwiaXNUZW1wb3JhcnkiOmZhbHNlfV19"/>
                <w:id w:val="-183594383"/>
                <w:placeholder>
                  <w:docPart w:val="DefaultPlaceholder_-1854013440"/>
                </w:placeholder>
              </w:sdtPr>
              <w:sdtEndPr/>
              <w:sdtContent>
                <w:r w:rsidR="00865520" w:rsidRPr="00865520">
                  <w:rPr>
                    <w:rFonts w:eastAsia="Times New Roman"/>
                    <w:color w:val="000000"/>
                    <w:sz w:val="16"/>
                    <w:szCs w:val="16"/>
                    <w:lang w:val="it-IT" w:eastAsia="en-GB"/>
                  </w:rPr>
                  <w:t>(39)</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E1BB4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55.9 ± 11.3 years</w:t>
            </w:r>
            <w:r w:rsidRPr="00BD5C0B">
              <w:rPr>
                <w:rFonts w:eastAsia="Times New Roman"/>
                <w:color w:val="000000"/>
                <w:sz w:val="16"/>
                <w:szCs w:val="16"/>
                <w:lang w:val="en-GB" w:eastAsia="en-GB"/>
              </w:rPr>
              <w:t> </w:t>
            </w:r>
          </w:p>
          <w:p w14:paraId="07F4CA3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27-84)</w:t>
            </w:r>
            <w:r w:rsidRPr="00BD5C0B">
              <w:rPr>
                <w:rFonts w:eastAsia="Times New Roman"/>
                <w:color w:val="000000"/>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4FE3F1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197; 65.7%)</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sz w:val="16"/>
                <w:szCs w:val="16"/>
                <w:lang w:val="it-IT" w:eastAsia="en-GB"/>
              </w:rPr>
              <w:t>Male</w:t>
            </w:r>
            <w:r w:rsidRPr="00BD5C0B">
              <w:rPr>
                <w:rFonts w:eastAsia="Times New Roman"/>
                <w:color w:val="000000"/>
                <w:sz w:val="16"/>
                <w:szCs w:val="16"/>
                <w:lang w:eastAsia="en-GB"/>
              </w:rPr>
              <w:t xml:space="preserve"> (n = 103; 34.3%)</w:t>
            </w:r>
            <w:r w:rsidRPr="00BD5C0B">
              <w:rPr>
                <w:rFonts w:eastAsia="Times New Roman"/>
                <w:color w:val="000000"/>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8C6A45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379BF27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300; 100%)</w:t>
            </w:r>
            <w:r w:rsidRPr="00BD5C0B">
              <w:rPr>
                <w:rFonts w:eastAsia="Times New Roman"/>
                <w:color w:val="000000"/>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4B20D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126; 42.0%)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Lung (n = 106; 35.3%)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Others (n = 68; 22.7%)</w:t>
            </w:r>
            <w:r w:rsidRPr="00BD5C0B">
              <w:rPr>
                <w:rFonts w:eastAsia="Times New Roman"/>
                <w:color w:val="000000"/>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DC5AFD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114; 38.0%)</w:t>
            </w:r>
            <w:r w:rsidRPr="00BD5C0B">
              <w:rPr>
                <w:rFonts w:eastAsia="Times New Roman"/>
                <w:sz w:val="16"/>
                <w:szCs w:val="16"/>
                <w:lang w:val="en-GB" w:eastAsia="en-GB"/>
              </w:rPr>
              <w:t> </w:t>
            </w:r>
          </w:p>
          <w:p w14:paraId="53F80DD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186; 62.0%)</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E37F49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3AFAF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300; 100%)</w:t>
            </w:r>
            <w:r w:rsidRPr="00BD5C0B">
              <w:rPr>
                <w:rFonts w:eastAsia="Times New Roman"/>
                <w:color w:val="000000"/>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5F38A3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5B0B32E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7ABD1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w:t>
            </w:r>
            <w:r w:rsidRPr="00BD5C0B">
              <w:rPr>
                <w:rFonts w:eastAsia="Times New Roman"/>
                <w:sz w:val="16"/>
                <w:szCs w:val="16"/>
                <w:lang w:val="en-GB" w:eastAsia="en-GB"/>
              </w:rPr>
              <w:t> </w:t>
            </w:r>
          </w:p>
          <w:p w14:paraId="7580E95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0A35436D" w14:textId="77777777" w:rsidTr="77F84025">
        <w:trPr>
          <w:trHeight w:val="300"/>
        </w:trPr>
        <w:tc>
          <w:tcPr>
            <w:tcW w:w="0" w:type="auto"/>
            <w:vMerge/>
            <w:vAlign w:val="center"/>
            <w:hideMark/>
          </w:tcPr>
          <w:p w14:paraId="749D6FAF"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6D271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Schag et al., 1991</w:t>
            </w:r>
            <w:r w:rsidRPr="00BD5C0B">
              <w:rPr>
                <w:rFonts w:eastAsia="Times New Roman"/>
                <w:color w:val="000000"/>
                <w:sz w:val="16"/>
                <w:szCs w:val="16"/>
                <w:lang w:val="en-GB" w:eastAsia="en-GB"/>
              </w:rPr>
              <w:t> </w:t>
            </w:r>
          </w:p>
          <w:p w14:paraId="62592F1D" w14:textId="3662475E"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Dc1OTVhMDgtMWE3OC00YjEwLTliZDYtNjE2ZmEyOThhNTY2IiwicHJvcGVydGllcyI6eyJub3RlSW5kZXgiOjB9LCJpc0VkaXRlZCI6ZmFsc2UsIm1hbnVhbE92ZXJyaWRlIjp7ImlzTWFudWFsbHlPdmVycmlkZGVuIjpmYWxzZSwiY2l0ZXByb2NUZXh0IjoiKDQpIiwibWFudWFsT3ZlcnJpZGVUZXh0IjoiIn0sImNpdGF0aW9uSXRlbXMiOlt7ImlkIjoiNmYxODA2NGYtY2NiZi0zNmViLTg4Y2QtZjlhNzcyZDEzMmJhIiwiaXRlbURhdGEiOnsidHlwZSI6ImFydGljbGUtam91cm5hbCIsImlkIjoiNmYxODA2NGYtY2NiZi0zNmViLTg4Y2QtZjlhNzcyZDEzMmJhIiwidGl0bGUiOiJDQW5jZXIgcmVoYWJpbGl0YXRpb24gZXZhbHVhdGlvbiBzeXN0ZW3igJNzaG9ydCBmb3JtIChDQVJFU+KAkFNGKS4gQSBjYW5jZXIgc3BlY2lmaWMgcmVoYWJpbGl0YXRpb24gYW5kIHF1YWxpdHkgb2YgbGlmZSBpbnN0cnVtZW50IiwiZ3JvdXBJZCI6IjE4OWEzMmYwLThmM2EtM2Q1My1hODRiLTg2OTExMzVmNzVmZiIsImF1dGhvciI6W3siZmFtaWx5IjoiU2NoYWciLCJnaXZlbiI6IkMgQW5uZSBDb3NjYXJlbGxpIiwicGFyc2UtbmFtZXMiOmZhbHNlLCJkcm9wcGluZy1wYXJ0aWNsZSI6IiIsIm5vbi1kcm9wcGluZy1wYXJ0aWNsZSI6IiJ9LHsiZmFtaWx5IjoiR2FueiIsImdpdmVuIjoiUGF0cmljaWEgQSIsInBhcnNlLW5hbWVzIjpmYWxzZSwiZHJvcHBpbmctcGFydGljbGUiOiIiLCJub24tZHJvcHBpbmctcGFydGljbGUiOiIifSx7ImZhbWlseSI6IkhlaW5yaWNoIiwiZ2l2ZW4iOiJSaWNoYXJkIEwiLCJwYXJzZS1uYW1lcyI6ZmFsc2UsImRyb3BwaW5nLXBhcnRpY2xlIjoiIiwibm9uLWRyb3BwaW5nLXBhcnRpY2xlIjoiIn1dLCJjb250YWluZXItdGl0bGUiOiJDYW5jZXIiLCJET0kiOiIxMC4xMDAyLzEwOTctMDE0MigxOTkxMDkxNSk2ODo2PDE0MDY6OkFJRC1DTkNSMjgyMDY4MDYzOD4zLjAuQ087Mi0yIiwiSVNTTiI6IjEwOTcwMTQyIiwiUE1JRCI6IjE4NzM3OTMiLCJpc3N1ZWQiOnsiZGF0ZS1wYXJ0cyI6W1sxOTkxXV19LCJwYWdlIjoiMTQwNi0xNDEzIiwiYWJzdHJhY3QiOiJUaGUgQ0FuY2VyIFJlaGFiaWxpdGF0aW9uIEV2YWx1YXRpb24gU3lzdGVtIChDQVJFUykgKENBUkVTIENvbnN1bHRhbnRzLCBTYW50YSBNb25pY2EsIENBKSBhIHJlaGFiaWxpdGF0aW9uIGFuZCBxdWFsaXR5IG9mIGxpZmUgaW5zdHJ1bWVudCB3aXRoIHdlbGzigJBkb2N1bWVudGVkIHJlbGlhYmlsaXR5IGFuZCB2YWxpZGl0eSwgaGFzIGJlZW4gc2hvcnRlbmVkLiBUaGlzIHJlcG9ydCBkZXNjcmliZXMgdGhlIGRldmVsb3BtZW50IGFuZCBwc3ljaG9tZXRyaWMgcHJvcGVydGllcyBvZiB0aGUgbmV3IGluc3RydW1lbnQsIHRoZSBDQW5jZXIgUmVoYWJpbGl0YXRpb24gRXZhbHVhdGlvbiBTeXN0ZW3igJRTaG9ydCBGb3JtIChDQVJFU+KAkFNGKS4gVGhlIGRhdGEgZnJvbSBmb3VyIGV4aXN0aW5nIHNhbXBsZXMgb2YgY2FuY2VyIHBhdGllbnRzIGRlbW9uc3RyYXRlIHRoYXQgdGhlIENBUkVT4oCQU0YgaXMgaGlnaGx5IHJlbGF0ZWQgdG8gdGhlIENBUkVTIChyID0gMC45OCksIGhhcyBleGNlbGxlbnQgdGVzdOKAkHJldGVzdCByZWxpYWJpbGl0eSAoODYlIGFncmVlbWVudCksIGNvbmN1cnJlbnQgdmFsaWRpdHkgd2l0aCByZWxhdGVkIG1lYXN1cmVzLCBhbmQgYWNjZXB0YWJsZSBpbnRlcm5hbCBjb25zaXN0ZW5jeSBvZiBzdW1tYXJ5IHNjYWxlcyAoYWxwaGEgPSAwLjg1IHRvIDAuNjEpLiBJbiBhIG5ldyBzYW1wbGUgb2YgYnJlYXN0IGNhbmNlciBwYXRpZW50cyBldmFsdWF0ZWQgYXQgdGhyZWUgcG9pbnRzIGluIHRpbWUgKDEgbW9udGgsIDcgbW9udGhzLCBhbmQgMTMgbW9udGhzIGFmdGVyIGRpYWdub3NpcykgdGhlIGluc3RydW1lbnQgYXBwZWFycyB0byBiZSBzZW5zaXRpdmUgdG8gY2hhbmdlIGFuZCBpcyBoaWdobHkgcmVsYXRlZCB0byB0aGUgRnVuY3Rpb25hbCBMaXZpbmcgSW5kZXjigJRDYW5jZXIgKEZMSUMpLCBhbiBleGlzdGluZyBxdWFsaXR5IG9mIGxpZmUgaW5zdHJ1bWVudC4gVGhlIGF1dGhvcnMgY29uY2x1ZGUgdGhhdCB0aGUgQ0FSRVPigJBTRiBoYXMgZXhjZWxsZW50IHBvdGVudGlhbCBhcyBhIHF1YWxpdHkgb2YgbGlmZSBpbnN0cnVtZW50IGZvciB1c2UgaW4gY2xpbmljYWwgdHJpYWxzLiBDb3B5cmlnaHQgwqkgMTk5MSBBbWVyaWNhbiBDYW5jZXIgU29jaWV0eSIsImlzc3VlIjoiNiIsInZvbHVtZSI6IjY4IiwiY29udGFpbmVyLXRpdGxlLXNob3J0IjoiQ2FuY2VyIn0sImlzVGVtcG9yYXJ5IjpmYWxzZX1dfQ=="/>
                <w:id w:val="1929079435"/>
                <w:placeholder>
                  <w:docPart w:val="DefaultPlaceholder_-1854013440"/>
                </w:placeholder>
              </w:sdtPr>
              <w:sdtEndPr/>
              <w:sdtContent>
                <w:r w:rsidR="00865520" w:rsidRPr="00865520">
                  <w:rPr>
                    <w:rFonts w:eastAsia="Times New Roman"/>
                    <w:color w:val="000000"/>
                    <w:sz w:val="16"/>
                    <w:szCs w:val="16"/>
                    <w:lang w:val="it-IT" w:eastAsia="en-GB"/>
                  </w:rPr>
                  <w:t>(4)</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2714F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0ED39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3D7640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292622A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1241;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70C827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5F4E2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EAB8DF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2672B2D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1241;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44E2F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 </w:t>
            </w:r>
            <w:r w:rsidRPr="00BD5C0B">
              <w:rPr>
                <w:rFonts w:eastAsia="Times New Roman"/>
                <w:sz w:val="16"/>
                <w:szCs w:val="16"/>
                <w:lang w:val="en-GB" w:eastAsia="en-GB"/>
              </w:rPr>
              <w:t> </w:t>
            </w:r>
          </w:p>
          <w:p w14:paraId="02C2E76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34553C1B" w14:textId="77777777" w:rsidTr="77F84025">
        <w:trPr>
          <w:trHeight w:val="300"/>
        </w:trPr>
        <w:tc>
          <w:tcPr>
            <w:tcW w:w="0" w:type="auto"/>
            <w:vMerge/>
            <w:vAlign w:val="center"/>
            <w:hideMark/>
          </w:tcPr>
          <w:p w14:paraId="3868659F"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180F580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Te Velde et al., 1996</w:t>
            </w:r>
            <w:r w:rsidRPr="00BD5C0B">
              <w:rPr>
                <w:rFonts w:eastAsia="Times New Roman"/>
                <w:color w:val="000000"/>
                <w:sz w:val="16"/>
                <w:szCs w:val="16"/>
                <w:lang w:val="en-GB" w:eastAsia="en-GB"/>
              </w:rPr>
              <w:t> </w:t>
            </w:r>
          </w:p>
          <w:p w14:paraId="1FAFBAFD" w14:textId="432B905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mFmYzc2N2YtNGEyYy00MWVhLTkwNjgtM2ZjOTNhZTFmNWE4IiwicHJvcGVydGllcyI6eyJub3RlSW5kZXgiOjB9LCJpc0VkaXRlZCI6ZmFsc2UsIm1hbnVhbE92ZXJyaWRlIjp7ImlzTWFudWFsbHlPdmVycmlkZGVuIjpmYWxzZSwiY2l0ZXByb2NUZXh0IjoiKDQwKSIsIm1hbnVhbE92ZXJyaWRlVGV4dCI6IiJ9LCJjaXRhdGlvbkl0ZW1zIjpbeyJpZCI6ImNiNmJmOWE1LTEyNWItMzYxNS04MWYyLWEwOWE5NjkzMDVhYyIsIml0ZW1EYXRhIjp7InR5cGUiOiJhcnRpY2xlLWpvdXJuYWwiLCJpZCI6ImNiNmJmOWE1LTEyNWItMzYxNS04MWYyLWEwOWE5NjkzMDVhYyIsInRpdGxlIjoiRmVhc2liaWxpdHksIHBzeWNob21ldHJpYyBwZXJmb3JtYW5jZSwgYW5kIHN0YWJpbGl0eSBhY3Jvc3MgbW9kZXMgb2YgYWRtaW5pc3RyYXRpb24gb2YgdGhlIENBUkVTLVNGIiwiZ3JvdXBJZCI6IjE4OWEzMmYwLThmM2EtM2Q1My1hODRiLTg2OTExMzVmNzVmZiIsImF1dGhvciI6W3siZmFtaWx5IjoiVmVsZGUiLCJnaXZlbiI6IkEiLCJwYXJzZS1uYW1lcyI6ZmFsc2UsImRyb3BwaW5nLXBhcnRpY2xlIjoiIiwibm9uLWRyb3BwaW5nLXBhcnRpY2xlIjoiVGUifSx7ImZhbWlseSI6IlNwcmFuZ2VycyIsImdpdmVuIjoiTS4gQS5HLiIsInBhcnNlLW5hbWVzIjpmYWxzZSwiZHJvcHBpbmctcGFydGljbGUiOiIiLCJub24tZHJvcHBpbmctcGFydGljbGUiOiIifSx7ImZhbWlseSI6IkFhcm9uc29uIiwiZ2l2ZW4iOiJOIEsiLCJwYXJzZS1uYW1lcyI6ZmFsc2UsImRyb3BwaW5nLXBhcnRpY2xlIjoiIiwibm9uLWRyb3BwaW5nLXBhcnRpY2xlIjoiIn1dLCJjb250YWluZXItdGl0bGUiOiJBbm5hbHMgb2YgT25jb2xvZ3kiLCJET0kiOiIxMC4xMDkzL294Zm9yZGpvdXJuYWxzLmFubm9uYy5hMDEwNjA1IiwiSVNTTiI6IjA5MjM3NTM0IiwiUE1JRCI6Ijg4MDU5MzAiLCJpc3N1ZWQiOnsiZGF0ZS1wYXJ0cyI6W1sxOTk2XV19LCJwYWdlIjoiMzgxLTM5MCIsImFic3RyYWN0IjoiQmFja2dyb3VuZDogVGhlIHByaW1hcnkgb2JqZWN0aXZlIHdhcyB0byBpbnZlc3RpZ2F0ZSB0aGUgdmFsaWRpdHkgYW5kIHJlbGlhYmlsaXR5IG9mIHRoZSBDYW5jZXIgUmVoYWJpbGl0YXRpb24gRXZhbHVhdGlvbiBTeXN0ZW0tU2hvcnQgRm9ybSAodGhlIENBUkVTLVNGKSBhcyBhIHF1YWxpdHkgb2YgbGlmZSBpbnN0cnVtZW50IGluIGNsaW5pY2FsIHRyaWFscy4gUGF0aWVudHMgYW5kIG1ldGhvZHM6IEEgaGV0ZXJvZ2VuZW91cyBzYW1wbGUgb2YgNDg1IGNhbmNlciBwYXRpZW50cyBjb21wbGV0ZWQgdGhlIENBUkVTLVNGIGJlZm9yZSB0cmVhdG1lbnQgKFQxKSwgb25lIG1vbnRoIGxhdGVyIChUMiksIGFuZCB0aHJlZSBtb250aHMgZm9sbG93aW5nIFQyIChUMykuIEF0IFQzIHRoZSBwYXRpZW50cyBjb21wbGV0ZWQgdGhlIHF1ZXN0aW9ubmFpcmUgZWl0aGVyIGJ5IG1haWwsIGluIGEgdGVsZXBob25lIGludGVydmlldyBvciBpbiB0aGUgY2xpbmljLiBBIHN1Yi1zYW1wbGUgb2YgcGF0aWVudHMgY29tcGxldGVkIHRoZSBDQVJFUy1TRiBhIGZvdXJ0aCB0aW1lIChUNCkgb25lIHdlZWsgZm9sbG93aW5nIFQzLCBmb3IgcHVycG9zZXMgb2YgdGVzdC1yZXRlc3QgcmVsaWFiaWxpdHkgZXN0aW1hdGlvbi4gUmVzdWx0czogT24gYXZlcmFnZSwgdGhlIENBUkVTLVNGIHJlcXVpcmVkIDExIG1pbnV0ZXMgZm9yIGNvbXBsZXRpb24gYW5kIGNvdWxkIGJlIGNvbXBsZXRlZCBieSA5MCUgb2YgdGhlIHBhdGllbnRzIHdpdGhvdXQgYXNzaXN0YW5jZS4gSG93ZXZlciwgODIlIG9mIHRoZSBwYXRpZW50cyByZXBvcnRlZCBkaWZmaWN1bHR5IHdpdGggYXQgbGVhc3Qgb25lIGl0ZW0uIE11bHRpdHJhaXQgc2NhbGluZyBhbmFseXNpcyBhbmQgZmFjdG9yIGFuYWx5c2lzIGdlbmVyYWxseSBjb25maXJtZWQgdGhlIGh5cG90aGVzaXplZCBzY2FsZSBzdHJ1Y3R1cmUuIEludGVybmFsIGNvbnNpc3RlbmN5IHJlbGlhYmlsaXR5IGNvZWZmaWNpZW50cyBleGNlZWRlZCB0aGUgMC43MCBjcml0ZXJpb24gZm9yIGZvdXIgb2Ygc2l4IG11bHRpLWl0ZW0gc2NhbGVzLiBUaGUgdGVzdC1yZXRlc3QgcmVsaWFiaWxpdHkgY29lZmZpY2llbnRzIG9mIHRoZSBzaXggc2NhbGVzIHdlcmUgYWJvdmUgMC43MC4gTm8gc3lzdGVtYXRpYyBkaWZmZXJlbmNlcyB3ZXJlIGZvdW5kIGluIHRoZSBwc3ljaG9tZXRyaWNzIG9mIHRoZSBDQVJFUy1TRiBhY3Jvc3MgYWRtaW5pc3RyYXRpb24gY29uZGl0aW9ucy4gSW4gdGhlIG1haWwgY29uZGl0aW9uIHRoZSBwcm9wb3J0aW9uIG9mIG1pc3NpbmcgaXRlbXMgd2FzIHNpZ25pZmljYW50bHkgaGlnaGVyLCBhbmQgcGF0aWVudHMgcmVwb3J0ZWQgaGF2aW5nIHNpZ25pZmljYW50bHkgbW9yZSBwcm9ibGVtcyB0aGFuIGluIGJvdGggdGhlIHRlbGVwaG9uZSBhbmQgaW4tY2xpbmljIGNvbmRpdGlvbi4gQWNjb3JkaW5nIHRvIGV4cGVjdGF0aW9uLCBzZWxlY3RpdmUgc2NhbGVzIGRpc3Rpbmd1aXNoZWQgY2xlYXJseSBiZXR3ZWVuIHBhdGllbnRzIGRpZmZlcmluZyBpbiBkaXNlYXNlIHN0YWdlLCBwZXJmb3JtYW5jZSBzdGF0dXMsIHRyZWF0bWVudCBtb2RhbGl0eSBhbmQgdHVtb3IgcmVzcG9uc2UuIEFkZGl0aW9uYWxseSwgc2VsZWN0aXZlIHNjYWxlcyB3ZXJlIHJlc3BvbnNpdmUgdG8gY2hhbmdlcyBpbiBoZWFsdGggc3RhdHVzIG92ZXIgdGltZS4gQ29uY2x1c2lvbjogVGhlc2UgcmVzdWx0cyBsZW5kIHN1cHBvcnQgdG8gdGhlIHJlbGlhYmlsaXR5IGFuZCB2YWxpZGl0eSBvZiB0aGUgQ0FSRVMtU0YgaW4gYXNzZXNzaW5nIHRoZSBxdWFsaXR5IG9mIGxpZmUgb2YgcGF0aWVudHMgd2l0aCBjYW5jZXIuIEF0IHRoZSBzYW1lIHRpbWUsIGVmZm9ydHMgdG8gcmVmaW5lIHRoZSBxdWVzdGlvbm5haXJlIGFyZSByZWNvbW1lbmRlZC4iLCJpc3N1ZSI6IjQiLCJ2b2x1bWUiOiI3IiwiY29udGFpbmVyLXRpdGxlLXNob3J0IjoiIn0sImlzVGVtcG9yYXJ5IjpmYWxzZX1dfQ=="/>
                <w:id w:val="507727742"/>
                <w:placeholder>
                  <w:docPart w:val="DefaultPlaceholder_-1854013440"/>
                </w:placeholder>
              </w:sdtPr>
              <w:sdtEndPr/>
              <w:sdtContent>
                <w:r w:rsidR="00865520" w:rsidRPr="00865520">
                  <w:rPr>
                    <w:rFonts w:eastAsia="Times New Roman"/>
                    <w:color w:val="000000"/>
                    <w:sz w:val="16"/>
                    <w:szCs w:val="16"/>
                    <w:lang w:val="it-IT" w:eastAsia="en-GB"/>
                  </w:rPr>
                  <w:t>(40)</w:t>
                </w:r>
              </w:sdtContent>
            </w:sdt>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3A53E3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57.0 ± 12.1 years</w:t>
            </w:r>
            <w:r w:rsidRPr="00BD5C0B">
              <w:rPr>
                <w:rFonts w:eastAsia="Times New Roman"/>
                <w:color w:val="000000"/>
                <w:sz w:val="16"/>
                <w:szCs w:val="16"/>
                <w:lang w:val="en-GB" w:eastAsia="en-GB"/>
              </w:rPr>
              <w:t> </w:t>
            </w:r>
          </w:p>
          <w:p w14:paraId="6550E10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22-86)</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6AD5BE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281; 58.0%)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sz w:val="16"/>
                <w:szCs w:val="16"/>
                <w:lang w:val="it-IT" w:eastAsia="en-GB"/>
              </w:rPr>
              <w:t>Male</w:t>
            </w:r>
            <w:r w:rsidRPr="00BD5C0B">
              <w:rPr>
                <w:rFonts w:eastAsia="Times New Roman"/>
                <w:color w:val="000000"/>
                <w:sz w:val="16"/>
                <w:szCs w:val="16"/>
                <w:lang w:eastAsia="en-GB"/>
              </w:rPr>
              <w:t xml:space="preserve"> (n = 204; 42.0%)</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50B88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468766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485;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37D06D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170; 35.0%)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Colorectal (n = 117; 24.0%)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Lung (n = 150; 31.0%)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 (n = 48; 10.0%)</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7E7D8B46" w14:textId="1811E39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Local (n = 92; 19.0%)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Regional (n = 204; 42.0%)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Metastatic</w:t>
            </w:r>
            <w:r w:rsidRPr="00BD5C0B">
              <w:rPr>
                <w:rFonts w:eastAsia="Times New Roman"/>
                <w:color w:val="000000"/>
                <w:sz w:val="16"/>
                <w:szCs w:val="16"/>
                <w:lang w:val="en-GB" w:eastAsia="en-GB"/>
              </w:rPr>
              <w:t> </w:t>
            </w:r>
          </w:p>
          <w:p w14:paraId="3154FC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189; 39.0%)</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46F846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536EB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485;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7070A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43C945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131311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p w14:paraId="5DA2143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2)</w:t>
            </w:r>
            <w:r w:rsidRPr="00BD5C0B">
              <w:rPr>
                <w:rFonts w:eastAsia="Times New Roman"/>
                <w:sz w:val="16"/>
                <w:szCs w:val="16"/>
                <w:lang w:val="en-GB" w:eastAsia="en-GB"/>
              </w:rPr>
              <w:t> </w:t>
            </w:r>
          </w:p>
          <w:p w14:paraId="2DEE919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475B6DA2"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44EFAC4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b/>
                <w:bCs/>
                <w:color w:val="000000"/>
                <w:sz w:val="16"/>
                <w:szCs w:val="16"/>
                <w:lang w:eastAsia="en-GB"/>
              </w:rPr>
              <w:t>CaSUN</w:t>
            </w:r>
            <w:proofErr w:type="spellEnd"/>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39B0084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Hodgkinson et al., 2007</w:t>
            </w:r>
            <w:r w:rsidRPr="00BD5C0B">
              <w:rPr>
                <w:rFonts w:eastAsia="Times New Roman"/>
                <w:color w:val="000000"/>
                <w:sz w:val="16"/>
                <w:szCs w:val="16"/>
                <w:lang w:val="en-GB" w:eastAsia="en-GB"/>
              </w:rPr>
              <w:t> </w:t>
            </w:r>
          </w:p>
          <w:p w14:paraId="313ACE15" w14:textId="0E7D92A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Dg4MmU1MmYtMGI5NS00MmYzLWI4M2QtZmNkMDcwOThlN2JjIiwicHJvcGVydGllcyI6eyJub3RlSW5kZXgiOjB9LCJpc0VkaXRlZCI6ZmFsc2UsIm1hbnVhbE92ZXJyaWRlIjp7ImlzTWFudWFsbHlPdmVycmlkZGVuIjpmYWxzZSwiY2l0ZXByb2NUZXh0IjoiKDUpIiwibWFudWFsT3ZlcnJpZGVUZXh0IjoiIn0sImNpdGF0aW9uSXRlbXMiOlt7ImlkIjoiOGIwMDEyZjktN2QyYS0zM2NiLWFiNDctZDg1NzU5Mzg0YTc4IiwiaXRlbURhdGEiOnsidHlwZSI6ImFydGljbGUtam91cm5hbCIsImlkIjoiOGIwMDEyZjktN2QyYS0zM2NiLWFiNDctZDg1NzU5Mzg0YTc4IiwidGl0bGUiOiJUaGUgZGV2ZWxvcG1lbnQgYW5kIGV2YWx1YXRpb24gb2YgYSBtZWFzdXJlIHRvIGFzc2VzcyBjYW5jZXIgc3Vydml2b3JzJyB1bm1ldCBzdXBwb3J0aXZlIGNhcmUgbmVlZHM6IFRoZUNhU1VOIChDYW5jZXIgU3Vydml2b3JzJyBVbm1ldCBOZWVkcyBtZWFzdXJlKSIsImdyb3VwSWQiOiIxODlhMzJmMC04ZjNhLTNkNTMtYTg0Yi04NjkxMTM1Zjc1ZmYiLCJhdXRob3IiOlt7ImZhbWlseSI6IkhvZGdraW5zb24iLCJnaXZlbiI6IksiLCJwYXJzZS1uYW1lcyI6ZmFsc2UsImRyb3BwaW5nLXBhcnRpY2xlIjoiIiwibm9uLWRyb3BwaW5nLXBhcnRpY2xlIjoiIn0seyJmYW1pbHkiOiJCdXRvdyIsImdpdmVuIjoiUCIsInBhcnNlLW5hbWVzIjpmYWxzZSwiZHJvcHBpbmctcGFydGljbGUiOiIiLCJub24tZHJvcHBpbmctcGFydGljbGUiOiIifSx7ImZhbWlseSI6Ikh1bnQiLCJnaXZlbiI6IkcgRSIsInBhcnNlLW5hbWVzIjpmYWxzZSwiZHJvcHBpbmctcGFydGljbGUiOiIiLCJub24tZHJvcHBpbmctcGFydGljbGUiOiIifSx7ImZhbWlseSI6IlBlbmRsZWJ1cnkiLCJnaXZlbiI6IlMiLCJwYXJzZS1uYW1lcyI6ZmFsc2UsImRyb3BwaW5nLXBhcnRpY2xlIjoiIiwibm9uLWRyb3BwaW5nLXBhcnRpY2xlIjoiIn0seyJmYW1pbHkiOiJIb2JicyIsImdpdmVuIjoiSyBNIiwicGFyc2UtbmFtZXMiOmZhbHNlLCJkcm9wcGluZy1wYXJ0aWNsZSI6IiIsIm5vbi1kcm9wcGluZy1wYXJ0aWNsZSI6IiJ9LHsiZmFtaWx5IjoiTG8iLCJnaXZlbiI6IlMgSyIsInBhcnNlLW5hbWVzIjpmYWxzZSwiZHJvcHBpbmctcGFydGljbGUiOiIiLCJub24tZHJvcHBpbmctcGFydGljbGUiOiIifSx7ImZhbWlseSI6IldhaW4iLCJnaXZlbiI6IkciLCJwYXJzZS1uYW1lcyI6ZmFsc2UsImRyb3BwaW5nLXBhcnRpY2xlIjoiIiwibm9uLWRyb3BwaW5nLXBhcnRpY2xlIjoiIn1dLCJjb250YWluZXItdGl0bGUiOiJQc3ljaG8tT25jb2xvZ3kiLCJET0kiOiIxMC4xMDAyL3Bvbi4xMTM3IiwiSVNTTiI6IjEwNTc5MjQ5IiwiUE1JRCI6IjE3MTc3MjY4IiwiaXNzdWVkIjp7ImRhdGUtcGFydHMiOltbMjAwN11dfSwicGFnZSI6Ijc5Ni04MDQiLCJhYnN0cmFjdCI6IkJhY2tncm91bmQ6IE1hbnkgY2FuY2VyIHN1cnZpdm9ycyBleHBlcmllbmNlIG9uZ29pbmcgbW9yYmlkaXR5IG92ZXIgdGhlIHN1cnZpdm9yc2hpcCBjb250aW51dW0gYW5kIHRoZWlyIHN1cHBvcnRpdmUgY2FyZSBuZWVkcyBoYXZlIHlldCB0byBiZSBjb21wcmVoZW5zaXZlbHkgYXNzZXNzZWQuIE1ldGhvZHM6IFRoaXMgc3R1ZHkgYWltZWQgdG8gZGV2ZWxvcCBhbmQgZW1waXJpY2FsbHkgZXZhbHVhdGUgYSBzZWxmLXJlcG9ydCBtZWFzdXJlIG9mIGNhbmNlciBzdXJ2aXZvcnMnIHN1cHBvcnRpdmUgY2FyZSBuZWVkcy4gSW4gUGhhc2UgSSwgcXVlc3Rpb25uYWlyZSBpdGVtcyB3ZXJlIGdlbmVyYXRlZCBiYXNlZCB1cG9uIHByZXZpb3VzIHF1YWxpdGF0aXZlIHJlc2VhcmNoIHRoYXQgaWRlbnRpZmllZCBib3RoIHVuaXF1ZSBhbmQgc2hhcmVkIG5lZWRzIGluIHN1cnZpdm9ycyBhbmQgdGhlaXIgcGFydG5lcnM7IGl0ZW1zIHdlcmUgY29uc3RydWN0ZWQgaW50byB0aGUgQ2FuY2VyIFN1cnZpdm9ycycgVW1uZXQgTmVlZHMgbWVhc3VyZSAoQ2FTVU4pLiBJbiBQaGFzZSAyLCB0aGUgQ2FTVU4gd2FzIGNvbXBsZXRlZCBieSAzNTMgY2FuY2VyIHN1cnZpdm9ycyB3aG8gaGFkIGJlZW4gZGlhZ25vc2VkIHdpdGggY2FuY2VyIGJldHdlZW4gMSBhbmQgMTUgeWVhcnMgZWFybGllciBhbmQgd2VyZSBjdXJyZW50bHkgZGlzZWFzZS1mcmVlLiBSZXN1bHRzOiBBZnRlciBtb2RpZmljYXRpb24sIHRoZSBDYVNVTiBpbmNsdWRlZCAzNSB1bm1ldCBuZWVkIGl0ZW1zLCA2IHBvc2l0aXZlIGNoYW5nZSBpdGVtcyBhbmQgYW4gb3Blbi1lbmRlZCBxdWVzdGlvbi4gR29vZCBhY2NlcHRhYmlsaXR5LCBpbnRlcm5hbCBjb25zaXN0ZW5jeSBhbmQgdmFsaWRpdHkgd2VyZSBkZW1vbnN0cmF0ZWQsIGFsdGhvdWdoIHRlc3QtcmV0ZXN0IHJlbGlhYmlsaXR5IHdhcyBsb3cuIE1heGltdW0gbGlrZWxpaG9vZCBmYWN0b3IgYW5hbHlzaXMgaWRlbnRpZmllZCBmaXZlIGRpc2NyZXRlIGZhY3RvcnM6IEV4aXN0ZW50aWFsIFN1cnZpdm9yc2hpcCwgQ29tcHJlaGVuc2l2ZSBDYXJlLCBJbmZvcm1hdGlvbiwgUXVhbGl0eSBvZiBMaWZlIGFuZCBSZWxhdGlvbnNoaXBzLiBDb25jbHVzaW9uczogUHJlbGltaW5hcnkgZGF0YSBpbmRpY2F0ZXMgdGhhdCB0aGUgQ2FTVU4gbWVldHMgdGhlIG1ham9yaXR5IG9mIHBzeWNob21ldHJpYyBjcml0ZXJpYSBmb3IgYXNzZXNzbWVudCBtZWFzdXJlcywgYWx0aG91Z2ggaXRzIGxvdyB0ZXN0LXJldGVzdCByZWxpYWJpbGl0eSBhd2FpdHMgZnVydGhlciBpbnZlc3RpZ2F0aW9uLiBUaGUgQ2FTVU4gd2lsbCBmYWNpbGl0YXRlIHRoZSBldmFsdWF0aW9uIG9mIHN1cHBvcnRpdmUgY2FyZSBzZXJ2aWNlcyBhbmQgZ2VuZXJhdGlvbiBvZiBzZXJ2aWNlIGRlbGl2ZXJ5IHJlY29tbWVuZGF0aW9ucyBmb3IgY2FuY2VyIHN1cnZpdm9ycy4gQ29weXJpZ2h0IMKpIDIwMDYgSm9obiBXaWxleSAmIFNvbnMsIEx0ZC4iLCJpc3N1ZSI6IjkiLCJ2b2x1bWUiOiIxNiIsImNvbnRhaW5lci10aXRsZS1zaG9ydCI6IlBzeWNob29uY29sb2d5In0sImlzVGVtcG9yYXJ5IjpmYWxzZX1dfQ=="/>
                <w:id w:val="-282576237"/>
                <w:placeholder>
                  <w:docPart w:val="DefaultPlaceholder_-1854013440"/>
                </w:placeholder>
              </w:sdtPr>
              <w:sdtEndPr/>
              <w:sdtContent>
                <w:r w:rsidR="00865520" w:rsidRPr="00865520">
                  <w:rPr>
                    <w:rFonts w:eastAsia="Times New Roman"/>
                    <w:color w:val="000000"/>
                    <w:sz w:val="16"/>
                    <w:szCs w:val="16"/>
                    <w:lang w:val="it-IT" w:eastAsia="en-GB"/>
                  </w:rPr>
                  <w:t>(5)</w:t>
                </w:r>
              </w:sdtContent>
            </w:sdt>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800D53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59.6 </w:t>
            </w:r>
            <w:r w:rsidRPr="00BD5C0B">
              <w:rPr>
                <w:rFonts w:eastAsia="Times New Roman"/>
                <w:color w:val="000000"/>
                <w:sz w:val="16"/>
                <w:szCs w:val="16"/>
                <w:lang w:eastAsia="en-GB"/>
              </w:rPr>
              <w:t xml:space="preserve">± NA </w:t>
            </w:r>
            <w:r w:rsidRPr="00BD5C0B">
              <w:rPr>
                <w:rFonts w:eastAsia="Times New Roman"/>
                <w:sz w:val="16"/>
                <w:szCs w:val="16"/>
                <w:lang w:val="it-IT" w:eastAsia="en-GB"/>
              </w:rPr>
              <w:t>years</w:t>
            </w:r>
            <w:r w:rsidRPr="00BD5C0B">
              <w:rPr>
                <w:rFonts w:eastAsia="Times New Roman"/>
                <w:sz w:val="16"/>
                <w:szCs w:val="16"/>
                <w:lang w:val="en-GB" w:eastAsia="en-GB"/>
              </w:rPr>
              <w:t> </w:t>
            </w:r>
          </w:p>
          <w:p w14:paraId="13018EA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26-99)</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DCA826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286; 81.0%)</w:t>
            </w:r>
            <w:r w:rsidRPr="00BD5C0B">
              <w:rPr>
                <w:rFonts w:eastAsia="Times New Roman"/>
                <w:sz w:val="16"/>
                <w:szCs w:val="16"/>
                <w:lang w:val="en-GB" w:eastAsia="en-GB"/>
              </w:rPr>
              <w:t> </w:t>
            </w:r>
          </w:p>
          <w:p w14:paraId="1CFA36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67; 19.0%)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60357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0942EC6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353;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77320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209; 59.2%)</w:t>
            </w:r>
            <w:r w:rsidRPr="00BD5C0B">
              <w:rPr>
                <w:rFonts w:eastAsia="Times New Roman"/>
                <w:sz w:val="16"/>
                <w:szCs w:val="16"/>
                <w:lang w:val="en-GB" w:eastAsia="en-GB"/>
              </w:rPr>
              <w:t> </w:t>
            </w:r>
          </w:p>
          <w:p w14:paraId="46B2B17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32; 9.1%)</w:t>
            </w:r>
            <w:r w:rsidRPr="00BD5C0B">
              <w:rPr>
                <w:rFonts w:eastAsia="Times New Roman"/>
                <w:sz w:val="16"/>
                <w:szCs w:val="16"/>
                <w:lang w:val="en-GB" w:eastAsia="en-GB"/>
              </w:rPr>
              <w:t> </w:t>
            </w:r>
          </w:p>
          <w:p w14:paraId="504F93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Gynecologic (n = 60; 16.9%)</w:t>
            </w:r>
            <w:r w:rsidRPr="00BD5C0B">
              <w:rPr>
                <w:rFonts w:eastAsia="Times New Roman"/>
                <w:sz w:val="16"/>
                <w:szCs w:val="16"/>
                <w:lang w:val="en-GB" w:eastAsia="en-GB"/>
              </w:rPr>
              <w:t> </w:t>
            </w:r>
          </w:p>
          <w:p w14:paraId="17DA6AD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43; 12.2%)</w:t>
            </w:r>
            <w:r w:rsidRPr="00BD5C0B">
              <w:rPr>
                <w:rFonts w:eastAsia="Times New Roman"/>
                <w:sz w:val="16"/>
                <w:szCs w:val="16"/>
                <w:lang w:val="en-GB" w:eastAsia="en-GB"/>
              </w:rPr>
              <w:t> </w:t>
            </w:r>
          </w:p>
          <w:p w14:paraId="3141B6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9; 2.6%)</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0F161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2.3 </w:t>
            </w:r>
            <w:r w:rsidRPr="00BD5C0B">
              <w:rPr>
                <w:rFonts w:eastAsia="Times New Roman"/>
                <w:color w:val="000000"/>
                <w:sz w:val="16"/>
                <w:szCs w:val="16"/>
                <w:lang w:eastAsia="en-GB"/>
              </w:rPr>
              <w:t xml:space="preserve">± NA </w:t>
            </w:r>
            <w:r w:rsidRPr="00BD5C0B">
              <w:rPr>
                <w:rFonts w:eastAsia="Times New Roman"/>
                <w:sz w:val="16"/>
                <w:szCs w:val="16"/>
                <w:lang w:val="it-IT" w:eastAsia="en-GB"/>
              </w:rPr>
              <w:t>years</w:t>
            </w:r>
            <w:r w:rsidRPr="00BD5C0B">
              <w:rPr>
                <w:rFonts w:eastAsia="Times New Roman"/>
                <w:sz w:val="16"/>
                <w:szCs w:val="16"/>
                <w:lang w:val="en-GB" w:eastAsia="en-GB"/>
              </w:rPr>
              <w:t> </w:t>
            </w:r>
          </w:p>
          <w:p w14:paraId="073F942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diagnosis</w:t>
            </w:r>
            <w:r w:rsidRPr="00BD5C0B">
              <w:rPr>
                <w:rFonts w:eastAsia="Times New Roman"/>
                <w:sz w:val="16"/>
                <w:szCs w:val="16"/>
                <w:lang w:val="en-GB" w:eastAsia="en-GB"/>
              </w:rPr>
              <w:t> </w:t>
            </w:r>
          </w:p>
          <w:p w14:paraId="2D22BB9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1-15)</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8833E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DF48E7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353;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A0AA12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44D5564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5DB649B3" w14:textId="77777777" w:rsidTr="77F84025">
        <w:trPr>
          <w:trHeight w:val="300"/>
        </w:trPr>
        <w:tc>
          <w:tcPr>
            <w:tcW w:w="0" w:type="auto"/>
            <w:vMerge/>
            <w:vAlign w:val="center"/>
            <w:hideMark/>
          </w:tcPr>
          <w:p w14:paraId="1989AE2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1EAE0E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Martinez et al., 2021</w:t>
            </w:r>
            <w:r w:rsidRPr="00BD5C0B">
              <w:rPr>
                <w:rFonts w:eastAsia="Times New Roman"/>
                <w:color w:val="000000"/>
                <w:sz w:val="16"/>
                <w:szCs w:val="16"/>
                <w:lang w:val="en-GB" w:eastAsia="en-GB"/>
              </w:rPr>
              <w:t> </w:t>
            </w:r>
          </w:p>
          <w:sdt>
            <w:sdtPr>
              <w:rPr>
                <w:rFonts w:eastAsia="Times New Roman"/>
                <w:color w:val="000000"/>
                <w:sz w:val="16"/>
                <w:szCs w:val="16"/>
                <w:lang w:val="it-IT" w:eastAsia="en-GB"/>
              </w:rPr>
              <w:tag w:val="MENDELEY_CITATION_v3_eyJjaXRhdGlvbklEIjoiTUVOREVMRVlfQ0lUQVRJT05fOTQ2OWQxMzMtNjdhMS00MDA4LThiNDMtNTE5M2IxYTUzZTI0IiwicHJvcGVydGllcyI6eyJub3RlSW5kZXgiOjB9LCJpc0VkaXRlZCI6ZmFsc2UsIm1hbnVhbE92ZXJyaWRlIjp7ImlzTWFudWFsbHlPdmVycmlkZGVuIjpmYWxzZSwiY2l0ZXByb2NUZXh0IjoiKDQxKSIsIm1hbnVhbE92ZXJyaWRlVGV4dCI6IiJ9LCJjaXRhdGlvbkl0ZW1zIjpbeyJpZCI6ImRhYzBjNTg2LWE4MjYtMzhlMC04YjZlLTA4MjFjYmQ0MDUzZCIsIml0ZW1EYXRhIjp7InR5cGUiOiJhcnRpY2xlLWpvdXJuYWwiLCJpZCI6ImRhYzBjNTg2LWE4MjYtMzhlMC04YjZlLTA4MjFjYmQ0MDUzZCIsInRpdGxlIjoiUHN5Y2hvbWV0cmljIHByb3BlcnRpZXMgb2YgdGhlIFNwYW5pc2ggdmVyc2lvbiBvZiB0aGUgY2FuY2VyIHN1cnZpdm9yc+KAmSB1bm1ldCBuZWVkcyAoQ2FTVU4tUykgbWVhc3VyZSBpbiBicmVhc3QgY2FuY2VyIiwiZ3JvdXBJZCI6IjE4OWEzMmYwLThmM2EtM2Q1My1hODRiLTg2OTExMzVmNzVmZiIsImF1dGhvciI6W3siZmFtaWx5IjoiTWFydMOtbmV6IiwiZ2l2ZW4iOiJQYXVsYSIsInBhcnNlLW5hbWVzIjpmYWxzZSwiZHJvcHBpbmctcGFydGljbGUiOiIiLCJub24tZHJvcHBpbmctcGFydGljbGUiOiIifSx7ImZhbWlseSI6IkFuZHJldSIsImdpdmVuIjoiWW9sYW5kYSIsInBhcnNlLW5hbWVzIjpmYWxzZSwiZHJvcHBpbmctcGFydGljbGUiOiIiLCJub24tZHJvcHBpbmctcGFydGljbGUiOiIifSx7ImZhbWlseSI6IkNvbmNoYWRvIiwiZ2l2ZW4iOiJBbmRyZWEiLCJwYXJzZS1uYW1lcyI6ZmFsc2UsImRyb3BwaW5nLXBhcnRpY2xlIjoiIiwibm9uLWRyb3BwaW5nLXBhcnRpY2xlIjoiIn1dLCJjb250YWluZXItdGl0bGUiOiJQc2ljb3RoZW1hIiwiRE9JIjoiMTAuNzMzNC9wc2ljb3RoZW1hMjAyMC4xNDYiLCJJU1NOIjoiMTg4NjE0NFgiLCJQTUlEIjoiMzM0NTM3NDkiLCJpc3N1ZWQiOnsiZGF0ZS1wYXJ0cyI6W1syMDIxXV19LCJwYWdlIjoiMTU1LTE2MyIsImFic3RyYWN0IjoiQmFja2dyb3VuZDogVGhlIENhbmNlciBTdXJ2aXZvcnPigJkgVW5tZXQgTmVlZHMgKENhU1VOKSBtZWFzdXJlIGlzIGFuIGFzc2Vzc21lbnQgdG9vbCBkZXZlbG9wZWQgc3BlY2lmaWNhbGx5IGZvciB0aGlzIHBvcHVsYXRpb24gYnV0IHNldmVyYWwgaXNzdWVzIGFib3V0IGl0cyBzdHJ1Y3R1cmFsIHByb3BlcnRpZXMgc3RpbGwgcmVtYWluIHVucmVzb2x2ZWQuIE1ldGhvZDogVGhlIHByZXNlbnQgc3R1ZHkgdGVzdHMgdGhlIHRoZW9yZXRpY2FsIG1vZGVsLCB0aGUgb3JpZ2luYWwgYXV0aG9yc+KAmSBlbXBpcmljYWwgc29sdXRpb24sIGFuZCBhIG5ldyByYXRpb25hbCBwcm9wb3NhbCBvZiB0aGUgQ2FTVU4gdXNpbmcgQ29uZmlybWF0b3J5IEZhY3RvciBBbmFseXNpcy4gUmVsaWFiaWxpdHkgYW5kIGNvbnZlcmdlbnQgdmFsaWRpdHkgYXJlIGFsc28gYW5hbHlzZWQuIDU2NiBTcGFuaXNoIGJyZWFzdCBjYW5jZXIgc3Vydml2b3JzIGNvbXBsZXRlZCB0aGUgQ2FTVU4sIHRoZSBCcmllZiBTeW1wdG9tIEludmVudG9yeS0xOCAoQlNJLTE4KSBhbmQgdGhlIFF1YWxpdHkgb2YgTGlmZSBpbiBBZHVsdCBDYW5jZXIgU3Vydml2b3JzIHF1ZXN0aW9ubmFpcmUgKFFMQUNTKS4gUmVzdWx0czogVGhlIHByb3Bvc2VkIG1vZGVsIG9mIGZpdmUgZG9tYWlucyAocGh5c2ljYWwgZWZmZWN0cywgcHN5Y2hvbG9naWNhbCBlZmZlY3RzLCBjb21wcmVoZW5zaXZlIGNhcmUgYW5kIGluZm9ybWF0aW9uLCBwcmFjdGljYWwgaXNzdWVzLCBhbmQgcmVsYXRpb25zaGlwcykgcGx1cyBhIHRvdGFsIHNjb3JlIHByb3ZpZGVkIGJldHRlciBmaXQgdGhhbiB0aGUgYXV0aG9yc+KAmSB0aGVvcmV0aWNhbCBwcm9wb3NhbCBhbmQgc29tZSBhZHZhbnRhZ2VzIG92ZXIgdGhlaXIgZW1waXJpY2FsIHByb3Bvc2FsLiBJbnRlcm5hbCBjb25zaXN0ZW5jeSAoYSA9LjczIC0uOTU7IHIgaXRlbS10b3RhbCA+LjMwKSBhbmQgdGVzdC1yZXRlc3QgcmVsaWFiaWxpdHkgKHIgPS43NCAtIDg5KSB3ZXJlIGFkZXF1YXRlLiBUaGUgQ2FTVU4gY29ycmVsYXRlZCB3aXRoIGhpZ2ggZW1vdGlvbmFsIGRpc3RyZXNzIChyID0uNDMgLS43NykgYW5kIHBvb3IgcXVhbGl0eSBvZiBsaWZlIChyID0uMTggLS42NCkuIENvbmNsdXNpb25zOiBUaGUgQ2FTVU4tUyBpcyBhbiBlZmZlY3RpdmUgYW5kIGNvbXBsZXRlIGluc3RydW1lbnQgdGhhdCBjYW4gaGVscCBoZWFsdGggcHJvZmVzc2lvbmFscyB0byBjb2xsZWN0IGRhdGEgYWJvdXQgdGhlIGltcGFjdCBvZiB0aGUgZGlzZWFzZSBiZXlvbmQgdGhlIGRpYWdub3NpcyBhbmQgdHJlYXRtZW50IHBoYXNlIHRoYXQgaXMgaW1wb3J0YW50IGZvciBwYXRpZW50IGNhcmUuIiwiaXNzdWUiOiIxIiwidm9sdW1lIjoiMzMiLCJjb250YWluZXItdGl0bGUtc2hvcnQiOiJQc2ljb3RoZW1hIn0sImlzVGVtcG9yYXJ5IjpmYWxzZX1dfQ=="/>
              <w:id w:val="-1422713727"/>
              <w:placeholder>
                <w:docPart w:val="DefaultPlaceholder_-1854013440"/>
              </w:placeholder>
            </w:sdtPr>
            <w:sdtEndPr>
              <w:rPr>
                <w:color w:val="000000" w:themeColor="text1"/>
                <w:lang w:val="en-GB"/>
              </w:rPr>
            </w:sdtEndPr>
            <w:sdtContent>
              <w:p w14:paraId="3AC252AF" w14:textId="59489E02" w:rsidR="00BD5C0B" w:rsidRPr="00BD5C0B" w:rsidRDefault="00865520" w:rsidP="00BD5C0B">
                <w:pPr>
                  <w:spacing w:after="0" w:line="240" w:lineRule="auto"/>
                  <w:jc w:val="center"/>
                  <w:textAlignment w:val="baseline"/>
                  <w:rPr>
                    <w:rFonts w:ascii="Segoe UI" w:eastAsia="Times New Roman" w:hAnsi="Segoe UI" w:cs="Segoe UI"/>
                    <w:sz w:val="18"/>
                    <w:szCs w:val="18"/>
                    <w:lang w:val="en-GB" w:eastAsia="en-GB"/>
                  </w:rPr>
                </w:pPr>
                <w:r w:rsidRPr="00865520">
                  <w:rPr>
                    <w:rFonts w:eastAsia="Times New Roman"/>
                    <w:color w:val="000000"/>
                    <w:sz w:val="16"/>
                    <w:szCs w:val="16"/>
                    <w:lang w:val="it-IT" w:eastAsia="en-GB"/>
                  </w:rPr>
                  <w:t>(41)</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BEAE4D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56.0 ± 9.6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D59906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566;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0049A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0B9F62B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566;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C9C01C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566; 100%)</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7FCA7E1" w14:textId="47CED66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 12 months after treatment (n = 149; </w:t>
            </w:r>
            <w:r w:rsidRPr="00BD5C0B">
              <w:rPr>
                <w:rFonts w:eastAsia="Times New Roman"/>
                <w:sz w:val="16"/>
                <w:szCs w:val="16"/>
                <w:lang w:eastAsia="en-GB"/>
              </w:rPr>
              <w:lastRenderedPageBreak/>
              <w:t>26.3%)</w:t>
            </w:r>
            <w:r w:rsidRPr="00BD5C0B">
              <w:rPr>
                <w:rFonts w:eastAsia="Times New Roman"/>
                <w:sz w:val="16"/>
                <w:szCs w:val="16"/>
                <w:lang w:val="en-GB" w:eastAsia="en-GB"/>
              </w:rPr>
              <w:t> </w:t>
            </w:r>
            <w:r w:rsidRPr="00BD5C0B">
              <w:rPr>
                <w:rFonts w:eastAsia="Times New Roman"/>
                <w:sz w:val="16"/>
                <w:szCs w:val="16"/>
                <w:lang w:val="en-GB" w:eastAsia="en-GB"/>
              </w:rPr>
              <w:br/>
            </w:r>
            <w:r w:rsidR="00975A06">
              <w:rPr>
                <w:rFonts w:eastAsia="Times New Roman"/>
                <w:sz w:val="16"/>
                <w:szCs w:val="16"/>
                <w:lang w:eastAsia="en-GB"/>
              </w:rPr>
              <w:t>]</w:t>
            </w:r>
            <w:r w:rsidRPr="00BD5C0B">
              <w:rPr>
                <w:rFonts w:eastAsia="Times New Roman"/>
                <w:sz w:val="16"/>
                <w:szCs w:val="16"/>
                <w:lang w:eastAsia="en-GB"/>
              </w:rPr>
              <w:t>1</w:t>
            </w:r>
            <w:r w:rsidR="00975A06">
              <w:rPr>
                <w:rFonts w:eastAsia="Times New Roman"/>
                <w:sz w:val="16"/>
                <w:szCs w:val="16"/>
                <w:lang w:eastAsia="en-GB"/>
              </w:rPr>
              <w:t>2</w:t>
            </w:r>
            <w:r w:rsidRPr="00BD5C0B">
              <w:rPr>
                <w:rFonts w:eastAsia="Times New Roman"/>
                <w:sz w:val="16"/>
                <w:szCs w:val="16"/>
                <w:lang w:eastAsia="en-GB"/>
              </w:rPr>
              <w:t>-59</w:t>
            </w:r>
            <w:r w:rsidR="00975A06">
              <w:rPr>
                <w:rFonts w:eastAsia="Times New Roman"/>
                <w:sz w:val="16"/>
                <w:szCs w:val="16"/>
                <w:lang w:eastAsia="en-GB"/>
              </w:rPr>
              <w:t>]</w:t>
            </w:r>
            <w:r w:rsidRPr="00BD5C0B">
              <w:rPr>
                <w:rFonts w:eastAsia="Times New Roman"/>
                <w:sz w:val="16"/>
                <w:szCs w:val="16"/>
                <w:lang w:eastAsia="en-GB"/>
              </w:rPr>
              <w:t xml:space="preserve"> months after treatment (n = 210; 37.1%)</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 60 months after treatment (n = 176; 31.1%)</w:t>
            </w:r>
            <w:r w:rsidRPr="00BD5C0B">
              <w:rPr>
                <w:rFonts w:eastAsia="Times New Roman"/>
                <w:sz w:val="16"/>
                <w:szCs w:val="16"/>
                <w:lang w:val="en-GB" w:eastAsia="en-GB"/>
              </w:rPr>
              <w:t> </w:t>
            </w:r>
          </w:p>
          <w:p w14:paraId="02C116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31; 5.5%)</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49ACC5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EU</w:t>
            </w:r>
            <w:r w:rsidRPr="00BD5C0B">
              <w:rPr>
                <w:rFonts w:eastAsia="Times New Roman"/>
                <w:sz w:val="16"/>
                <w:szCs w:val="16"/>
                <w:lang w:val="en-GB" w:eastAsia="en-GB"/>
              </w:rPr>
              <w:t> </w:t>
            </w:r>
          </w:p>
          <w:p w14:paraId="019EBB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lastRenderedPageBreak/>
              <w:t>(n = 566;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9DDB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Convergent validity</w:t>
            </w:r>
            <w:r w:rsidRPr="00BD5C0B">
              <w:rPr>
                <w:rFonts w:eastAsia="Times New Roman"/>
                <w:sz w:val="16"/>
                <w:szCs w:val="16"/>
                <w:lang w:val="en-GB" w:eastAsia="en-GB"/>
              </w:rPr>
              <w:t> </w:t>
            </w:r>
          </w:p>
          <w:p w14:paraId="6002749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Internal consistency</w:t>
            </w:r>
            <w:r w:rsidRPr="00BD5C0B">
              <w:rPr>
                <w:rFonts w:eastAsia="Times New Roman"/>
                <w:sz w:val="16"/>
                <w:szCs w:val="16"/>
                <w:lang w:val="en-GB" w:eastAsia="en-GB"/>
              </w:rPr>
              <w:t> </w:t>
            </w:r>
          </w:p>
          <w:p w14:paraId="593F8E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2)</w:t>
            </w:r>
            <w:r w:rsidRPr="00BD5C0B">
              <w:rPr>
                <w:rFonts w:eastAsia="Times New Roman"/>
                <w:sz w:val="16"/>
                <w:szCs w:val="16"/>
                <w:lang w:val="en-GB" w:eastAsia="en-GB"/>
              </w:rPr>
              <w:t> </w:t>
            </w:r>
          </w:p>
          <w:p w14:paraId="76595F9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5BA973F1" w14:textId="77777777" w:rsidTr="77F84025">
        <w:trPr>
          <w:trHeight w:val="300"/>
        </w:trPr>
        <w:tc>
          <w:tcPr>
            <w:tcW w:w="0" w:type="auto"/>
            <w:vMerge/>
            <w:vAlign w:val="center"/>
            <w:hideMark/>
          </w:tcPr>
          <w:p w14:paraId="35364A72"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ED2B8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Miroševič</w:t>
            </w:r>
            <w:proofErr w:type="spellEnd"/>
            <w:r w:rsidRPr="00BD5C0B">
              <w:rPr>
                <w:rFonts w:eastAsia="Times New Roman"/>
                <w:color w:val="000000"/>
                <w:sz w:val="16"/>
                <w:szCs w:val="16"/>
                <w:lang w:val="it-IT" w:eastAsia="en-GB"/>
              </w:rPr>
              <w:t xml:space="preserve"> et al., 2022</w:t>
            </w:r>
            <w:r w:rsidRPr="00BD5C0B">
              <w:rPr>
                <w:rFonts w:eastAsia="Times New Roman"/>
                <w:color w:val="000000"/>
                <w:sz w:val="16"/>
                <w:szCs w:val="16"/>
                <w:lang w:val="en-GB" w:eastAsia="en-GB"/>
              </w:rPr>
              <w:t> </w:t>
            </w:r>
          </w:p>
          <w:sdt>
            <w:sdtPr>
              <w:rPr>
                <w:rFonts w:asciiTheme="majorHAnsi" w:eastAsia="Times New Roman" w:hAnsiTheme="majorHAnsi" w:cstheme="majorBidi"/>
                <w:color w:val="000000"/>
                <w:sz w:val="16"/>
                <w:szCs w:val="16"/>
                <w:lang w:val="en-GB" w:eastAsia="en-GB"/>
              </w:rPr>
              <w:tag w:val="MENDELEY_CITATION_v3_eyJjaXRhdGlvbklEIjoiTUVOREVMRVlfQ0lUQVRJT05fOWY1NWU1OTctMTZkYi00NTU4LWI5MGYtODRkOTAxNGIwZTc0IiwicHJvcGVydGllcyI6eyJub3RlSW5kZXgiOjB9LCJpc0VkaXRlZCI6ZmFsc2UsIm1hbnVhbE92ZXJyaWRlIjp7ImlzTWFudWFsbHlPdmVycmlkZGVuIjpmYWxzZSwiY2l0ZXByb2NUZXh0IjoiKDQyKSIsIm1hbnVhbE92ZXJyaWRlVGV4dCI6IiJ9LCJjaXRhdGlvbkl0ZW1zIjpbeyJpZCI6Ijc4YTJmYjU2LWNlZTEtMzQ5MS04Y2YyLWJmOTA4ZDFhNmRmNyIsIml0ZW1EYXRhIjp7InR5cGUiOiJhcnRpY2xlLWpvdXJuYWwiLCJpZCI6Ijc4YTJmYjU2LWNlZTEtMzQ5MS04Y2YyLWJmOTA4ZDFhNmRmNyIsInRpdGxlIjoiUHN5Y2hvbWV0cmljIHByb3BlcnRpZXMgb2YgdGhlIFNsb3ZlbmlhbiB2ZXJzaW9uIG9mIHRoZSBDYW5jZXIgU3Vydml2b3Jz4oCZIFVubWV0IE5lZWRzIChDYVNVTi1TTCkgbWVhc3VyZSBpbiBwb3N0LXRyZWF0bWVudCBjYW5jZXIgc3Vydml2b3JzIiwiZ3JvdXBJZCI6IjE4OWEzMmYwLThmM2EtM2Q1My1hODRiLTg2OTExMzVmNzVmZiIsImF1dGhvciI6W3siZmFtaWx5IjoiTWlyb8WhZXZpxI0iLCJnaXZlbiI6IsWgcGVsYSIsInBhcnNlLW5hbWVzIjpmYWxzZSwiZHJvcHBpbmctcGFydGljbGUiOiIiLCJub24tZHJvcHBpbmctcGFydGljbGUiOiIifSx7ImZhbWlseSI6IlNlbGnEjS1adXBhbsSNacSNIiwiZ2l2ZW4iOiJQb2xvbmEiLCJwYXJzZS1uYW1lcyI6ZmFsc2UsImRyb3BwaW5nLXBhcnRpY2xlIjoiIiwibm9uLWRyb3BwaW5nLXBhcnRpY2xlIjoiIn0seyJmYW1pbHkiOiJQcmlucyIsImdpdmVuIjoiSnVkaXRoIiwicGFyc2UtbmFtZXMiOmZhbHNlLCJkcm9wcGluZy1wYXJ0aWNsZSI6IiIsIm5vbi1kcm9wcGluZy1wYXJ0aWNsZSI6IiJ9LHsiZmFtaWx5IjoiSG9tYXIiLCJnaXZlbiI6IlZlc25hIiwicGFyc2UtbmFtZXMiOmZhbHNlLCJkcm9wcGluZy1wYXJ0aWNsZSI6IiIsIm5vbi1kcm9wcGluZy1wYXJ0aWNsZSI6IiJ9LHsiZmFtaWx5IjoiS2xlbWVuYy1LZXRpxaEiLCJnaXZlbiI6IlphbGlrYSIsInBhcnNlLW5hbWVzIjpmYWxzZSwiZHJvcHBpbmctcGFydGljbGUiOiIiLCJub24tZHJvcHBpbmctcGFydGljbGUiOiIifV0sImNvbnRhaW5lci10aXRsZSI6IkJNQyBQc3ljaG9sb2d5IiwiRE9JIjoiMTAuMTE4Ni9zNDAzNTktMDIyLTAwODc4LTYiLCJJU1NOIjoiMjA1MDcyODMiLCJQTUlEIjoiMzU4NDM5NTQiLCJpc3N1ZWQiOnsiZGF0ZS1wYXJ0cyI6W1syMDIyXV19LCJhYnN0cmFjdCI6IkJhY2tncm91bmQ6IEFzIHRoZSBudW1iZXIgb2YgY2FuY2VyIHN1cnZpdm9ycyBpcyBncm93aW5nLCB2YWxpZCBpbnN0cnVtZW50cyBmb3IgYXNzZXNzaW5nIGNhbmNlciBzdXJ2aXZvcnMnIG5lZWRzIGFyZSByZXF1aXJlZC4gVGh1cywgdGhlIGFpbSBvZiB0aGlzIHN0dWR5IHdhcyB0byB0cmFuc2xhdGUgYW5kIHZhbGlkYXRlIHRoZSBDYW5jZXIgU3Vydml2b3JzIFVubWV0IE5lZWRzIChDYVNVTikgc2NhbGUuIE1ldGhvZHM6IENhbmNlciBzdXJ2aXZvcnMgd2VyZSByZWNydWl0ZWQgZnJvbSAzMCBmYW1pbHkgbWVkaWNpbmUgcHJhY3RpY2VzIGFuZCBzZXBhcmF0ZWQgaW50byB0d28gc2FtcGxlcyAoc2FtcGxlIDEsIG4gPSAxNDc7IHNhbXBsZSAyLCBuID0gMTQ4KS4gRmFjdG9yIHN0cnVjdHVyZSB3YXMgZXhwbG9yZWQgd2l0aCBhbiBleHBsb3JhdG9yeSBhbmFseXNpcyBpbiBzYW1wbGUgMSBhbmQgZGV0ZXJtaW5lZCB3aXRoIGEgY29uZmlybWF0b3J5IGFuYWx5c2lzIGluIHNhbXBsZSAyLiBQc3ljaG9tZXRyaWMgcHJvcGVydGllcyB3ZXJlIGFzc2Vzc2VkIHdpdGggaW50ZXJuYWwgY29uc2lzdGVuY3ksIHRlc3TigJNyZXRlc3QgcmVsaWFiaWxpdHkgYW5kIGNvbnN0cnVjdCB2YWxpZGl0eS4gUmVzdWx0czogQSB0cmFuc2xhdGlvbiBhbmQgY3VsdHVyYWwgYWRhcHRhdGlvbiBvZiB0aGUgQ2FTVU4gc2NhbGUgcmVzdWx0ZWQgaW4gMzQgaXRlbXMgYmVpbmcgaW5jbHVkZWQgaW4gdGhlIGZpbmFsIHZlcnNpb24uIFRoZSBmYWN0b3Igc3RydWN0dXJlIGNvbmZpcm1lZCB0aGUgZml2ZS1mYWN0b3JzIHNvbHV0aW9uIG9mIHRoZSBDYVNVTi1TTC4gQ3JvbmJhY2jigJlzIGFscGhhIHdhcyAwLjk0IGZvciB0aGUgQ2FTVU4tU0wgYW5kIHJhbmdlZCBmcm9tIDAuNzHigJMwLjg4IGZvciBzcGVjaWZpYyBkb21haW5zLiBUZXN04oCTcmV0ZXN0IHJlbGlhYmlsaXR5IHNob3dlZCBtb2RlcmF0ZS1oaWdoIHN0YWJpbGl0eSBvdmVyIHRpbWUuIFRoZSBDYVNVTi1TTCBzaWduaWZpY2FudGx5IGFuZCBwb3NpdGl2ZWx5IGNvcnJlbGF0ZWQgd2l0aCBhbnhpZXR5IChyID0gMC40OSksIGRlcHJlc3Npb24gKHIgPSAwLjQ0KSwgaGVhbHRoLXJlbGF0ZWQgcXVhbGl0eSBvZiBsaWZlIChyID0gMC4zNiksIGFuZCBuZWdhdGl2ZWx5IHdpdGggc2VsZi1wZXJjZWl2ZWQgaGVhbHRoIChyID0g4oiSIDAuMzYpIGFuZCByZXNpbGllbmNlIChyID0g4oiSIDAuNDcpLCB3aGljaCBjb25maXJtcyB0aGUgY29uc3RydWN0IHZhbGlkaXR5LiBJbiBhZGRpdGlvbiwgd2UgZm91bmQgYSBzaWduaWZpY2FudCBjb3JyZWxhdGlvbiBiZXR3ZWVuIHVubWV0IG5lZWRzIGFuZCBhZ2UgKHIgPSDiiJIgMC4yOSksIGdlbmRlciAociA9IDAuMTQpLCBjYW5jZXIgc3RhZ2UgKHIgPSAwLjIwKSwgY2FuY2VyIHR5cGUgKHIgPSAwLjE5KSwgYW5kIHRpbWUgc2luY2UgdHJlYXRtZW50IChyID0g4oiSIDAuMjApLiBDb25jbHVzaW9uczogUmVzdWx0cyBpbmRpY2F0ZSB0aGF0IENhU1VOLVNMIGlzIGEgdmFsaWQgYW5kIHJlbGlhYmxlIG1lYXN1cmUgdG8gYXNzZXNzIHRoZSBTbG92ZW5pYW4gY2FuY2VyIHN1cnZpdm9yc+KAmSB1bm1ldCwgbWV0IGFuZCB0b3RhbCBuZWVkcyBhbmQgY2FuIGJlIHVzZWQgZm9yIGZ1cnRoZXIgcHJvc3BlY3RpdmUgc3R1ZGllcy4gVHJpYWwgUmVnaXN0cmF0aW9uOiBOby4gMDEyMC0yNS8yMDE5LzYuIiwiaXNzdWUiOiIxIiwidm9sdW1lIjoiMTAiLCJjb250YWluZXItdGl0bGUtc2hvcnQiOiJCTUMgUHN5Y2hvbCJ9LCJpc1RlbXBvcmFyeSI6ZmFsc2V9XX0="/>
              <w:id w:val="1344583584"/>
              <w:placeholder>
                <w:docPart w:val="DefaultPlaceholder_-1854013440"/>
              </w:placeholder>
            </w:sdtPr>
            <w:sdtEndPr>
              <w:rPr>
                <w:color w:val="000000" w:themeColor="text1"/>
              </w:rPr>
            </w:sdtEndPr>
            <w:sdtContent>
              <w:p w14:paraId="750C4650" w14:textId="1E06F0C4" w:rsidR="00BD5C0B" w:rsidRPr="00975A06" w:rsidRDefault="00865520" w:rsidP="00BD5C0B">
                <w:pPr>
                  <w:spacing w:after="0" w:line="240" w:lineRule="auto"/>
                  <w:jc w:val="center"/>
                  <w:textAlignment w:val="baseline"/>
                  <w:rPr>
                    <w:rFonts w:asciiTheme="majorHAnsi" w:eastAsia="Times New Roman" w:hAnsiTheme="majorHAnsi" w:cstheme="majorHAnsi"/>
                    <w:sz w:val="18"/>
                    <w:szCs w:val="18"/>
                    <w:lang w:val="en-GB" w:eastAsia="en-GB"/>
                  </w:rPr>
                </w:pPr>
                <w:r w:rsidRPr="00865520">
                  <w:rPr>
                    <w:rFonts w:asciiTheme="majorHAnsi" w:eastAsia="Times New Roman" w:hAnsiTheme="majorHAnsi" w:cstheme="majorHAnsi"/>
                    <w:color w:val="000000"/>
                    <w:sz w:val="16"/>
                    <w:szCs w:val="16"/>
                    <w:lang w:val="en-GB" w:eastAsia="en-GB"/>
                  </w:rPr>
                  <w:t>(42)</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2F267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57.3 ± 12.6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87A27E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233; 79.0%)</w:t>
            </w:r>
            <w:r w:rsidRPr="00BD5C0B">
              <w:rPr>
                <w:rFonts w:eastAsia="Times New Roman"/>
                <w:sz w:val="16"/>
                <w:szCs w:val="16"/>
                <w:lang w:val="en-GB" w:eastAsia="en-GB"/>
              </w:rPr>
              <w:t> </w:t>
            </w:r>
          </w:p>
          <w:p w14:paraId="615A2AA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62; 21.0%)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24138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Survivors</w:t>
            </w:r>
            <w:r w:rsidRPr="00BD5C0B">
              <w:rPr>
                <w:rFonts w:eastAsia="Times New Roman"/>
                <w:color w:val="000000"/>
                <w:sz w:val="16"/>
                <w:szCs w:val="16"/>
                <w:lang w:val="en-GB" w:eastAsia="en-GB"/>
              </w:rPr>
              <w:t> </w:t>
            </w:r>
          </w:p>
          <w:p w14:paraId="120EE6D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295;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0BB49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148; 50.0%)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Colon (n = 18; 6.1%)</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Lymphoma (n = 19; 6.4%)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Melanoma (n = 9; 3.1%)</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Others (n = 93; 31.5%)</w:t>
            </w:r>
            <w:r w:rsidRPr="00BD5C0B">
              <w:rPr>
                <w:rFonts w:eastAsia="Times New Roman"/>
                <w:sz w:val="16"/>
                <w:szCs w:val="16"/>
                <w:lang w:val="en-GB" w:eastAsia="en-GB"/>
              </w:rPr>
              <w:t> </w:t>
            </w:r>
          </w:p>
          <w:p w14:paraId="0BF4547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8; 3.0%)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75832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6.7 ± 12.6 years after treatment</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A5256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397B7D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295;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E7425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48D6E3C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76EDE38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w:t>
            </w:r>
            <w:r w:rsidRPr="00BD5C0B">
              <w:rPr>
                <w:rFonts w:eastAsia="Times New Roman"/>
                <w:sz w:val="16"/>
                <w:szCs w:val="16"/>
                <w:lang w:val="en-GB" w:eastAsia="en-GB"/>
              </w:rPr>
              <w:t> </w:t>
            </w:r>
          </w:p>
          <w:p w14:paraId="1F3F54E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3200395A" w14:textId="77777777" w:rsidTr="77F84025">
        <w:trPr>
          <w:trHeight w:val="300"/>
        </w:trPr>
        <w:tc>
          <w:tcPr>
            <w:tcW w:w="1058" w:type="dxa"/>
            <w:tcBorders>
              <w:top w:val="single" w:sz="12" w:space="0" w:color="auto"/>
              <w:left w:val="single" w:sz="6" w:space="0" w:color="auto"/>
              <w:bottom w:val="single" w:sz="18" w:space="0" w:color="auto"/>
              <w:right w:val="single" w:sz="12" w:space="0" w:color="auto"/>
            </w:tcBorders>
            <w:shd w:val="clear" w:color="auto" w:fill="D9D9D9" w:themeFill="background1" w:themeFillShade="D9"/>
            <w:vAlign w:val="center"/>
            <w:hideMark/>
          </w:tcPr>
          <w:p w14:paraId="0ED1C3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CCEQ</w:t>
            </w:r>
            <w:r w:rsidRPr="00BD5C0B">
              <w:rPr>
                <w:rFonts w:eastAsia="Times New Roman"/>
                <w:color w:val="000000"/>
                <w:sz w:val="16"/>
                <w:szCs w:val="16"/>
                <w:lang w:val="en-GB" w:eastAsia="en-GB"/>
              </w:rPr>
              <w:t> </w:t>
            </w:r>
          </w:p>
        </w:tc>
        <w:tc>
          <w:tcPr>
            <w:tcW w:w="1507" w:type="dxa"/>
            <w:tcBorders>
              <w:top w:val="single" w:sz="12" w:space="0" w:color="auto"/>
              <w:left w:val="single" w:sz="12" w:space="0" w:color="auto"/>
              <w:bottom w:val="single" w:sz="18" w:space="0" w:color="auto"/>
              <w:right w:val="single" w:sz="6" w:space="0" w:color="auto"/>
            </w:tcBorders>
            <w:shd w:val="clear" w:color="auto" w:fill="FFFFFF" w:themeFill="background1"/>
            <w:vAlign w:val="center"/>
            <w:hideMark/>
          </w:tcPr>
          <w:p w14:paraId="204DEA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Harley et al., 2019</w:t>
            </w:r>
            <w:r w:rsidRPr="00BD5C0B">
              <w:rPr>
                <w:rFonts w:eastAsia="Times New Roman"/>
                <w:color w:val="000000"/>
                <w:sz w:val="16"/>
                <w:szCs w:val="16"/>
                <w:lang w:val="en-GB" w:eastAsia="en-GB"/>
              </w:rPr>
              <w:t> </w:t>
            </w:r>
          </w:p>
          <w:p w14:paraId="68363BA0" w14:textId="4D5754B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WY0ZmMwOTctNDU2Mi00NjNlLWFhOGMtZTFkYjY3NDI3MTkwIiwicHJvcGVydGllcyI6eyJub3RlSW5kZXgiOjB9LCJpc0VkaXRlZCI6ZmFsc2UsIm1hbnVhbE92ZXJyaWRlIjp7ImlzTWFudWFsbHlPdmVycmlkZGVuIjpmYWxzZSwiY2l0ZXByb2NUZXh0IjoiKDYpIiwibWFudWFsT3ZlcnJpZGVUZXh0IjoiIn0sImNpdGF0aW9uSXRlbXMiOlt7ImlkIjoiYzI3YWJkZmMtZWU0Zi0zNDgyLTk2OGMtYWQzMjVlODYyNGM4IiwiaXRlbURhdGEiOnsidHlwZSI6ImFydGljbGUtam91cm5hbCIsImlkIjoiYzI3YWJkZmMtZWU0Zi0zNDgyLTk2OGMtYWQzMjVlODYyNGM4IiwidGl0bGUiOiJFdmFsdWF0aW5nIHRoZSBleHBlcmllbmNlcyBhbmQgc3VwcG9ydCBuZWVkcyBvZiBwZW9wbGUgbGl2aW5nIHdpdGggY2hyb25pYyBjYW5jZXI6IERldmVsb3BtZW50IGFuZCBpbml0aWFsIHZhbGlkYXRpb24gb2YgdGhlIENocm9uaWMgQ2FuY2VyIEV4cGVyaWVuY2VzIFF1ZXN0aW9ubmFpcmUgKENDRVEpIiwiZ3JvdXBJZCI6IjE4OWEzMmYwLThmM2EtM2Q1My1hODRiLTg2OTExMzVmNzVmZiIsImF1dGhvciI6W3siZmFtaWx5IjoiSGFybGV5IiwiZ2l2ZW4iOiJDbGFyZSIsInBhcnNlLW5hbWVzIjpmYWxzZSwiZHJvcHBpbmctcGFydGljbGUiOiIiLCJub24tZHJvcHBpbmctcGFydGljbGUiOiIifSx7ImZhbWlseSI6IlBpbmkiLCJnaXZlbiI6IlNpbW9uIiwicGFyc2UtbmFtZXMiOmZhbHNlLCJkcm9wcGluZy1wYXJ0aWNsZSI6IiIsIm5vbi1kcm9wcGluZy1wYXJ0aWNsZSI6IiJ9LHsiZmFtaWx5IjoiS2VueW9uIiwiZ2l2ZW4iOiJMdWNpbGxlIiwicGFyc2UtbmFtZXMiOmZhbHNlLCJkcm9wcGluZy1wYXJ0aWNsZSI6IiIsIm5vbi1kcm9wcGluZy1wYXJ0aWNsZSI6IiJ9LHsiZmFtaWx5IjoiRGFmZnUtTydSZWlsbHkiLCJnaXZlbiI6IkFtcml0IiwicGFyc2UtbmFtZXMiOmZhbHNlLCJkcm9wcGluZy1wYXJ0aWNsZSI6IiIsIm5vbi1kcm9wcGluZy1wYXJ0aWNsZSI6IiJ9LHsiZmFtaWx5IjoiVmVsaWtvdmEiLCJnaXZlbiI6IkdhbGluYSIsInBhcnNlLW5hbWVzIjpmYWxzZSwiZHJvcHBpbmctcGFydGljbGUiOiIiLCJub24tZHJvcHBpbmctcGFydGljbGUiOiIifV0sImNvbnRhaW5lci10aXRsZSI6IkJNSiBTdXBwb3J0aXZlIGFuZCBQYWxsaWF0aXZlIENhcmUiLCJET0kiOiIxMC4xMTM2L2JtanNwY2FyZS0yMDE1LTAwMTAzMiIsIklTU04iOiIyMDQ1NDM2OCIsIlBNSUQiOiIyNzUxMTAwMSIsImlzc3VlZCI6eyJkYXRlLXBhcnRzIjpbWzIwMTldXX0sImFic3RyYWN0IjoiQmFja2dyb3VuZCBNYW55IGFkdmFuY2VkIGNhbmNlcnMgYXJlIG1hbmFnZWQgYXMgY2hyb25pYyBkaXNlYXNlcywgeWV0IHRoZXJlIGFyZSBjdXJyZW50bHkgbm8gaW50ZXJuYXRpb25hbCBndWlkZWxpbmVzIGZvciB0aGUgc3VwcG9ydCBvZiBwYXRpZW50cyBsaXZpbmcgd2l0aCBjaHJvbmljIGNhbmNlci4gSXQgaXMgaW1wb3J0YW50IHRvIHVuZGVyc3RhbmQgd2hldGhlciBjYXJlIGFuZCBzZXJ2aWNlIGFycmFuZ2VtZW50cyBtZWV0IHRoZSBuZWVkcyBvZiB0aGlzIHJhcGlkbHkgZ3Jvd2luZyBwYXRpZW50IGdyb3VwLiBUaGlzIHN0dWR5IGFpbWVkIHRvIGRldmVsb3AgYW5kIHZhbGlkYXRlIGEgcXVlc3Rpb25uYWlyZSB0byBjYXB0dXJlIHBhdGllbnRzJyBleHBlcmllbmNlcyBvZiBsaXZpbmcgd2l0aCBjaHJvbmljIGNhbmNlciBhbmQgdGhlaXIgdmlld3Mgb2YgY2xpbmljYWwgYW5kIHN1cHBvcnQgc2VydmljZXMuIE1ldGhvZHMgVGhlIHJlc2VhcmNoIHdhcyBjYXJyaWVkIG91dCBiZXR3ZWVuIDEgSnVseSAyMDEwIGFuZCAyMSBGZWJydWFyeSAyMDEzLiBBIGNvbmNlcHR1YWwgZnJhbWV3b3JrIGFuZCBpbml0aWFsIGl0ZW0gYmFuayB3ZXJlIGRlcml2ZWQgZnJvbSBwcmlvciBpbnRlcnZpZXdzIHdpdGggNTYgcGF0aWVudHMgd2l0aCBjaHJvbmljIGNhbmNlci4gSXRlbXMgd2VyZSByZXZpZXdlZCBieSA0IG9uY29sb2dpc3RzIGFuZCAxIGNsaW5pY2FsIG51cnNlIHNwZWNpYWxpc3QgYW5kIGR1cmluZyAyIGZvY3VzIGdyb3VwcyB3aXRoIDkgcGF0aWVudHMuIFBpbG90IHF1ZXN0aW9ubmFpcmVzIHdlcmUgY29tcGxldGVkIGJ5IDQxNiBwYXRpZW50cyBhY3Jvc3MgNSBjYW5jZXIgdW5pdHMuIEl0ZW0gc2VsZWN0aW9uIGFuZCBzY2FsZSByZWxpYWJpbGl0eSB3YXMgZXhwbG9yZWQgdXNpbmcgZGVzY3JpcHRpdmUgZGF0YSwgZXhwbG9yYXRvcnkgZmFjdG9yIGFuYWx5c2lzLCBpbnRlcm5hbCBjb25zaXN0ZW5jeSBhbmFseXNlcywgbXVsdGl0cmFpdCBzY2FsaW5nIGFuYWx5c2VzIGFuZCBrbm93bi1ncm91cHMgY29tcGFyaXNvbnMuIFJlc3VsdHMgVGhlIGZpbmFsIENocm9uaWMgQ2FuY2VyIEV4cGVyaWVuY2VzIFF1ZXN0aW9ubmFpcmUgKENDRVEpIGluY2x1ZGVzIDc1IGl0ZW1zLiA2MiBpdGVtcyBjb250cmlidXRlIHRvIDE0IHN1YnNjYWxlcyB3aXRoIGludGVybmFsIGNvbnNpc3RlbmN5IGJldHdlZW4gzrEgMMK3NjgtMMK3ODggYW5kIG1pbmltYWwgc2NhbGluZyBlcnJvcnMuIEtub3duLWdyb3VwcyBjb21wYXJpc29ucyBjb25maXJtZWQgc3Vic2NhbGUgdXRpbGl0eSBpbiBkaXN0aW5ndWlzaGluZyBiZXR3ZWVuIHBhdGllbnQgZ3JvdXBzLiBTdWJzY2FsZXMgd2VyZSBsYWJlbGxlZDogbWFuYWdpbmcgYXBwb2ludG1lbnRzLCBjb29yZGluYXRpb24gb2YgY2FyZSwgZ2VuZXJhbCBwcmFjdGl0aW9uZXIgaW52b2x2ZW1lbnQsIGNsaW5pY2FsIHRyaWFscywgaW5mb3JtYXRpb24gYW5kIHF1ZXN0aW9ucywgbWFraW5nIHRyZWF0bWVudCBkZWNpc2lvbnMsIHN5bXB0b20gbm9uLXJlcG9ydGluZywga2V5IHdvcmtlciwgbGltaXRhdGlvbnMsIHN1c3RhaW5pbmcgbm9ybWFsaXR5LCBmaW5hbmNpYWwgYWR2aWNlLCB3b3JyaWVzIGFuZCBhbnhpZXRpZXMsIHNoYXJpbmcgZmVlbGluZ3Mgd2l0aCBvdGhlcnMsIGFuZCBhY2Nlc3Npbmcgc3VwcG9ydC4gMTMgaXRlbXMgYXNzZXNzaW5nIHN5bXB0b20gZXhwZXJpZW5jZXMgd2VyZSByZXRhaW5lZCBhcyBzaW5nbGUgaXRlbXMuIENvbmNsdXNpb25zIFRoZSBDQ0VRIGhhcyB0aGUgcG90ZW50aWFsIHRvIGJlIHVzZWQgYXMgYSBjbGluaWNhbCBpbnN0cnVtZW50IHRvIGFzc2VzcyBwYXRpZW50IGV4cGVyaWVuY2VzIG9mIGNocm9uaWMgY2FuY2VyIG9yIHRvIHNjcmVlbiBmb3IgcGF0aWVudCBuZWVkcy4gSXQgbWF5IGFsc28gYmUgdXNlZCBhcyBhbiBvdXRjb21lIG1lYXN1cmUgZm9yIGV2YWx1YXRpbmcgcHJvZ3JhbW1lcyBhbmQgbW9kZWxzIG9mIGNhcmUgYW5kIG1heSBpZGVudGlmeSBhcmVhcyBmb3Igc2VydmljZSBkZXZlbG9wbWVudCB0aGF0IGNvdWxkIHVsdGltYXRlbHkgaW1wcm92ZSB0aGUgY2FyZSBhbmQgc3VwcG9ydCByZWNlaXZlZCBieSBwYXRpZW50cyB3aXRoIGNocm9uaWMgY2FuY2VyLiIsImlzc3VlIjoiMSIsInZvbHVtZSI6IjkiLCJjb250YWluZXItdGl0bGUtc2hvcnQiOiJCTUogU3VwcG9ydCBQYWxsaWF0IENhcmUifSwiaXNUZW1wb3JhcnkiOmZhbHNlfV19"/>
                <w:id w:val="1145250257"/>
                <w:placeholder>
                  <w:docPart w:val="DefaultPlaceholder_-1854013440"/>
                </w:placeholder>
              </w:sdtPr>
              <w:sdtEndPr/>
              <w:sdtContent>
                <w:r w:rsidR="00865520" w:rsidRPr="00865520">
                  <w:rPr>
                    <w:rFonts w:eastAsia="Times New Roman"/>
                    <w:color w:val="000000"/>
                    <w:sz w:val="16"/>
                    <w:szCs w:val="16"/>
                    <w:lang w:val="it-IT" w:eastAsia="en-GB"/>
                  </w:rPr>
                  <w:t>(6)</w:t>
                </w:r>
              </w:sdtContent>
            </w:sdt>
          </w:p>
        </w:tc>
        <w:tc>
          <w:tcPr>
            <w:tcW w:w="1263"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039A51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NA</w:t>
            </w:r>
            <w:r w:rsidRPr="00BD5C0B">
              <w:rPr>
                <w:rFonts w:eastAsia="Times New Roman"/>
                <w:color w:val="000000"/>
                <w:sz w:val="16"/>
                <w:szCs w:val="16"/>
                <w:lang w:val="en-GB" w:eastAsia="en-GB"/>
              </w:rPr>
              <w:t> </w:t>
            </w:r>
          </w:p>
          <w:p w14:paraId="5246B58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41-90)</w:t>
            </w:r>
            <w:r w:rsidRPr="00BD5C0B">
              <w:rPr>
                <w:rFonts w:eastAsia="Times New Roman"/>
                <w:color w:val="000000"/>
                <w:sz w:val="16"/>
                <w:szCs w:val="16"/>
                <w:lang w:val="en-GB" w:eastAsia="en-GB"/>
              </w:rPr>
              <w:t> </w:t>
            </w:r>
          </w:p>
        </w:tc>
        <w:tc>
          <w:tcPr>
            <w:tcW w:w="1229"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7DAF35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209; 50.2%)</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sz w:val="16"/>
                <w:szCs w:val="16"/>
                <w:lang w:val="it-IT" w:eastAsia="en-GB"/>
              </w:rPr>
              <w:t>Male</w:t>
            </w:r>
            <w:r w:rsidRPr="00BD5C0B">
              <w:rPr>
                <w:rFonts w:eastAsia="Times New Roman"/>
                <w:color w:val="000000"/>
                <w:sz w:val="16"/>
                <w:szCs w:val="16"/>
                <w:lang w:eastAsia="en-GB"/>
              </w:rPr>
              <w:t xml:space="preserve"> (n = 207; 49.8%)</w:t>
            </w:r>
            <w:r w:rsidRPr="00BD5C0B">
              <w:rPr>
                <w:rFonts w:eastAsia="Times New Roman"/>
                <w:color w:val="000000"/>
                <w:sz w:val="16"/>
                <w:szCs w:val="16"/>
                <w:lang w:val="en-GB" w:eastAsia="en-GB"/>
              </w:rPr>
              <w:t> </w:t>
            </w:r>
          </w:p>
        </w:tc>
        <w:tc>
          <w:tcPr>
            <w:tcW w:w="1499"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45B52AF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523E9D2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416; 100%)</w:t>
            </w:r>
            <w:r w:rsidRPr="00BD5C0B">
              <w:rPr>
                <w:rFonts w:eastAsia="Times New Roman"/>
                <w:color w:val="000000"/>
                <w:sz w:val="16"/>
                <w:szCs w:val="16"/>
                <w:lang w:val="en-GB" w:eastAsia="en-GB"/>
              </w:rPr>
              <w:t> </w:t>
            </w:r>
          </w:p>
        </w:tc>
        <w:tc>
          <w:tcPr>
            <w:tcW w:w="4372"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471F9CF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98; 23.6%)</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Colorectal (n = 72; 17.3%)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proofErr w:type="spellStart"/>
            <w:r w:rsidRPr="00BD5C0B">
              <w:rPr>
                <w:rFonts w:eastAsia="Times New Roman"/>
                <w:color w:val="000000"/>
                <w:sz w:val="16"/>
                <w:szCs w:val="16"/>
                <w:lang w:eastAsia="en-GB"/>
              </w:rPr>
              <w:t>Gynaecological</w:t>
            </w:r>
            <w:proofErr w:type="spellEnd"/>
            <w:r w:rsidRPr="00BD5C0B">
              <w:rPr>
                <w:rFonts w:eastAsia="Times New Roman"/>
                <w:color w:val="000000"/>
                <w:sz w:val="16"/>
                <w:szCs w:val="16"/>
                <w:lang w:eastAsia="en-GB"/>
              </w:rPr>
              <w:t xml:space="preserve"> (n = 79; 19.0%)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Prostate (n = 117; 28.1%)</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Renal (n = 51; 12.3%)</w:t>
            </w:r>
            <w:r w:rsidRPr="00BD5C0B">
              <w:rPr>
                <w:rFonts w:eastAsia="Times New Roman"/>
                <w:color w:val="000000"/>
                <w:sz w:val="16"/>
                <w:szCs w:val="16"/>
                <w:lang w:val="en-GB" w:eastAsia="en-GB"/>
              </w:rPr>
              <w:t> </w:t>
            </w:r>
          </w:p>
          <w:p w14:paraId="22D5614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Total (n = 417)*</w:t>
            </w:r>
            <w:r w:rsidRPr="00BD5C0B">
              <w:rPr>
                <w:rFonts w:eastAsia="Times New Roman"/>
                <w:sz w:val="16"/>
                <w:szCs w:val="16"/>
                <w:lang w:val="en-GB" w:eastAsia="en-GB"/>
              </w:rPr>
              <w:t> </w:t>
            </w:r>
          </w:p>
        </w:tc>
        <w:tc>
          <w:tcPr>
            <w:tcW w:w="1958"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6F00FD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1401D1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4C86E7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416; 100%)</w:t>
            </w:r>
            <w:r w:rsidRPr="00BD5C0B">
              <w:rPr>
                <w:rFonts w:eastAsia="Times New Roman"/>
                <w:color w:val="000000"/>
                <w:sz w:val="16"/>
                <w:szCs w:val="16"/>
                <w:lang w:val="en-GB" w:eastAsia="en-GB"/>
              </w:rPr>
              <w:t> </w:t>
            </w:r>
          </w:p>
        </w:tc>
        <w:tc>
          <w:tcPr>
            <w:tcW w:w="1383" w:type="dxa"/>
            <w:gridSpan w:val="2"/>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3841A03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48AD576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p w14:paraId="3CFE94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0D97F32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1956CCE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6B5C2397"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4DA4ED5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p w14:paraId="4B31EC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EORTC QLQ-Q30</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554D0E8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Aaronson et al., 1988</w:t>
            </w:r>
            <w:r w:rsidRPr="00BD5C0B">
              <w:rPr>
                <w:rFonts w:eastAsia="Times New Roman"/>
                <w:color w:val="000000"/>
                <w:sz w:val="16"/>
                <w:szCs w:val="16"/>
                <w:lang w:val="en-GB" w:eastAsia="en-GB"/>
              </w:rPr>
              <w:t> </w:t>
            </w:r>
          </w:p>
          <w:p w14:paraId="08323B91" w14:textId="45C3370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2U1ZDk0MzItYjI3Mi00N2U0LWI1MjYtYzZmNWRlNzdkZmZlIiwicHJvcGVydGllcyI6eyJub3RlSW5kZXgiOjB9LCJpc0VkaXRlZCI6ZmFsc2UsIm1hbnVhbE92ZXJyaWRlIjp7ImlzTWFudWFsbHlPdmVycmlkZGVuIjpmYWxzZSwiY2l0ZXByb2NUZXh0IjoiKDQzKSIsIm1hbnVhbE92ZXJyaWRlVGV4dCI6IiJ9LCJjaXRhdGlvbkl0ZW1zIjpbeyJpZCI6IjFmOTNjZDZlLWVmN2YtMzdiYy1hNGY0LTYwYWQxZThhYmRiMyIsIml0ZW1EYXRhIjp7InR5cGUiOiJhcnRpY2xlLWpvdXJuYWwiLCJpZCI6IjFmOTNjZDZlLWVmN2YtMzdiYy1hNGY0LTYwYWQxZThhYmRiMyIsInRpdGxlIjoiQSBtb2R1bGFyIGFwcHJvYWNoIHRvIHF1YWxpdHktb2YtbGlmZSBhc3Nlc3NtZW50IGluIGNhbmNlciBjbGluaWNhbCB0cmlhbHMuIiwiZ3JvdXBJZCI6IjE4OWEzMmYwLThmM2EtM2Q1My1hODRiLTg2OTExMzVmNzVmZiIsImF1dGhvciI6W3siZmFtaWx5IjoiQWFyb25zb24iLCJnaXZlbiI6Ik4uIEsuIiwicGFyc2UtbmFtZXMiOmZhbHNlLCJkcm9wcGluZy1wYXJ0aWNsZSI6IiIsIm5vbi1kcm9wcGluZy1wYXJ0aWNsZSI6IiJ9LHsiZmFtaWx5IjoiQnVsbGluZ2VyIiwiZ2l2ZW4iOiJNLiIsInBhcnNlLW5hbWVzIjpmYWxzZSwiZHJvcHBpbmctcGFydGljbGUiOiIiLCJub24tZHJvcHBpbmctcGFydGljbGUiOiIifSx7ImZhbWlseSI6IkFobWVkemFpIiwiZ2l2ZW4iOiJTLiIsInBhcnNlLW5hbWVzIjpmYWxzZSwiZHJvcHBpbmctcGFydGljbGUiOiIiLCJub24tZHJvcHBpbmctcGFydGljbGUiOiIifV0sImNvbnRhaW5lci10aXRsZSI6IlJlY2VudCByZXN1bHRzIGluIGNhbmNlciByZXNlYXJjaC4iLCJET0kiOiIxMC4xMDA3Lzk3OC0zLTY0Mi04MzQxOS02XzI3IiwiSVNTTiI6IjAwODAwMDE1IiwiUE1JRCI6IjI0NTk3NTAiLCJpc3N1ZWQiOnsiZGF0ZS1wYXJ0cyI6W1sxOTg4XV19LCJwdWJsaXNoZXItcGxhY2UiOiJHZXJtYW55IiwicGFnZSI6IjIzMS0yNDkiLCJ2b2x1bWUiOiIxMTEiLCJjb250YWluZXItdGl0bGUtc2hvcnQiOiIifSwiaXNUZW1wb3JhcnkiOmZhbHNlfV19"/>
                <w:id w:val="-322352161"/>
                <w:placeholder>
                  <w:docPart w:val="DefaultPlaceholder_-1854013440"/>
                </w:placeholder>
              </w:sdtPr>
              <w:sdtEndPr/>
              <w:sdtContent>
                <w:r w:rsidR="00865520" w:rsidRPr="00865520">
                  <w:rPr>
                    <w:rFonts w:eastAsia="Times New Roman"/>
                    <w:color w:val="000000"/>
                    <w:sz w:val="16"/>
                    <w:szCs w:val="16"/>
                    <w:lang w:val="it-IT" w:eastAsia="en-GB"/>
                  </w:rPr>
                  <w:t>(43)</w:t>
                </w:r>
              </w:sdtContent>
            </w:sdt>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A23CED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AC2EB8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2D2FA6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2DC2EA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750;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3F5DD0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A2E6AF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1CAF38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1EE564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p w14:paraId="7F714EA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38E2C9C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F6406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0CE85760" w14:textId="77777777" w:rsidTr="77F84025">
        <w:trPr>
          <w:trHeight w:val="300"/>
        </w:trPr>
        <w:tc>
          <w:tcPr>
            <w:tcW w:w="0" w:type="auto"/>
            <w:vMerge/>
            <w:vAlign w:val="center"/>
            <w:hideMark/>
          </w:tcPr>
          <w:p w14:paraId="48CE4613"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C63283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Aaronson et al., 1993</w:t>
            </w:r>
            <w:r w:rsidRPr="00BD5C0B">
              <w:rPr>
                <w:rFonts w:eastAsia="Times New Roman"/>
                <w:color w:val="000000"/>
                <w:sz w:val="16"/>
                <w:szCs w:val="16"/>
                <w:lang w:val="en-GB" w:eastAsia="en-GB"/>
              </w:rPr>
              <w:t> </w:t>
            </w:r>
          </w:p>
          <w:p w14:paraId="730B5DC3" w14:textId="62E30CCA"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GYxYTNmOWMtYjBmMC00YjA4LWJiZDQtY2VlZDIyNDE0NjQ0IiwicHJvcGVydGllcyI6eyJub3RlSW5kZXgiOjB9LCJpc0VkaXRlZCI6ZmFsc2UsIm1hbnVhbE92ZXJyaWRlIjp7ImlzTWFudWFsbHlPdmVycmlkZGVuIjpmYWxzZSwiY2l0ZXByb2NUZXh0IjoiKDcpIiwibWFudWFsT3ZlcnJpZGVUZXh0IjoiIn0sImNpdGF0aW9uSXRlbXMiOlt7ImlkIjoiYjNlMDBmYWEtZDdmNi0zYWYzLTgxZGQtZjYxNGU5MTEwYWY3IiwiaXRlbURhdGEiOnsidHlwZSI6ImFydGljbGUtam91cm5hbCIsImlkIjoiYjNlMDBmYWEtZDdmNi0zYWYzLTgxZGQtZjYxNGU5MTEwYWY3IiwidGl0bGUiOiJUaGUgRXVyb3BlYW4gb3JnYW5pemF0aW9uIGZvciByZXNlYXJjaCBhbmQgdHJlYXRtZW50IG9mIGNhbmNlciBRTFEtQzMwOiBBIHF1YWxpdHktb2YtbGlmZSBpbnN0cnVtZW50IGZvciB1c2UgaW4gaW50ZXJuYXRpb25hbCBjbGluaWNhbCB0cmlhbHMgaW4gb25jb2xvZ3kiLCJncm91cElkIjoiMTg5YTMyZjAtOGYzYS0zZDUzLWE4NGItODY5MTEzNWY3NWZmIiwiYXV0aG9yIjpbeyJmYW1pbHkiOiJBYXJvbnNvbiIsImdpdmVuIjoiTmVpbCBLIiwicGFyc2UtbmFtZXMiOmZhbHNlLCJkcm9wcGluZy1wYXJ0aWNsZSI6IiIsIm5vbi1kcm9wcGluZy1wYXJ0aWNsZSI6IiJ9LHsiZmFtaWx5IjoiQWhtZWR6YWkiLCJnaXZlbiI6IlNhbSIsInBhcnNlLW5hbWVzIjpmYWxzZSwiZHJvcHBpbmctcGFydGljbGUiOiIiLCJub24tZHJvcHBpbmctcGFydGljbGUiOiIifSx7ImZhbWlseSI6IkJlcmdtYW4iLCJnaXZlbiI6IkJlbmd0IiwicGFyc2UtbmFtZXMiOmZhbHNlLCJkcm9wcGluZy1wYXJ0aWNsZSI6IiIsIm5vbi1kcm9wcGluZy1wYXJ0aWNsZSI6IiJ9LHsiZmFtaWx5IjoiQnVsbGluZ2VyIiwiZ2l2ZW4iOiJNb25pa2EiLCJwYXJzZS1uYW1lcyI6ZmFsc2UsImRyb3BwaW5nLXBhcnRpY2xlIjoiIiwibm9uLWRyb3BwaW5nLXBhcnRpY2xlIjoiIn0seyJmYW1pbHkiOiJDdWxsIiwiZ2l2ZW4iOiJBbm4iLCJwYXJzZS1uYW1lcyI6ZmFsc2UsImRyb3BwaW5nLXBhcnRpY2xlIjoiIiwibm9uLWRyb3BwaW5nLXBhcnRpY2xlIjoiIn0seyJmYW1pbHkiOiJEdWV6IiwiZ2l2ZW4iOiJOaWNvbGUgSiIsInBhcnNlLW5hbWVzIjpmYWxzZSwiZHJvcHBpbmctcGFydGljbGUiOiIiLCJub24tZHJvcHBpbmctcGFydGljbGUiOiIifSx7ImZhbWlseSI6IkZpbGliZXJ0aSIsImdpdmVuIjoiQW50b25pbyIsInBhcnNlLW5hbWVzIjpmYWxzZSwiZHJvcHBpbmctcGFydGljbGUiOiIiLCJub24tZHJvcHBpbmctcGFydGljbGUiOiIifSx7ImZhbWlseSI6IkZsZWNodG5lciIsImdpdmVuIjoiSGVubmluZyIsInBhcnNlLW5hbWVzIjpmYWxzZSwiZHJvcHBpbmctcGFydGljbGUiOiIiLCJub24tZHJvcHBpbmctcGFydGljbGUiOiIifSx7ImZhbWlseSI6IkZsZWlzaG1hbiIsImdpdmVuIjoiU3Rld2FydCBCIiwicGFyc2UtbmFtZXMiOmZhbHNlLCJkcm9wcGluZy1wYXJ0aWNsZSI6IiIsIm5vbi1kcm9wcGluZy1wYXJ0aWNsZSI6IiJ9LHsiZmFtaWx5IjoiSGFlcyIsImdpdmVuIjoiSm9oYW5uYSBDLkouTS5EZSIsInBhcnNlLW5hbWVzIjpmYWxzZSwiZHJvcHBpbmctcGFydGljbGUiOiIiLCJub24tZHJvcHBpbmctcGFydGljbGUiOiIifSx7ImZhbWlseSI6IkthYXNhIiwiZ2l2ZW4iOiJTdGVpbiIsInBhcnNlLW5hbWVzIjpmYWxzZSwiZHJvcHBpbmctcGFydGljbGUiOiIiLCJub24tZHJvcHBpbmctcGFydGljbGUiOiIifSx7ImZhbWlseSI6IktsZWUiLCJnaXZlbiI6Ik1hcmlhbm5lIiwicGFyc2UtbmFtZXMiOmZhbHNlLCJkcm9wcGluZy1wYXJ0aWNsZSI6IiIsIm5vbi1kcm9wcGluZy1wYXJ0aWNsZSI6IiJ9LHsiZmFtaWx5IjoiT3NvYmEiLCJnaXZlbiI6IkRhdmlkIiwicGFyc2UtbmFtZXMiOmZhbHNlLCJkcm9wcGluZy1wYXJ0aWNsZSI6IiIsIm5vbi1kcm9wcGluZy1wYXJ0aWNsZSI6IiJ9LHsiZmFtaWx5IjoiUmF6YXZpIiwiZ2l2ZW4iOiJEYXJpdXMiLCJwYXJzZS1uYW1lcyI6ZmFsc2UsImRyb3BwaW5nLXBhcnRpY2xlIjoiIiwibm9uLWRyb3BwaW5nLXBhcnRpY2xlIjoiIn0seyJmYW1pbHkiOiJSb2ZlIiwiZ2l2ZW4iOiJQZXRlciBCLiIsInBhcnNlLW5hbWVzIjpmYWxzZSwiZHJvcHBpbmctcGFydGljbGUiOiIiLCJub24tZHJvcHBpbmctcGFydGljbGUiOiIifSx7ImZhbWlseSI6IlNjaHJhdWIiLCJnaXZlbiI6IlNpbW9uIiwicGFyc2UtbmFtZXMiOmZhbHNlLCJkcm9wcGluZy1wYXJ0aWNsZSI6IiIsIm5vbi1kcm9wcGluZy1wYXJ0aWNsZSI6IiJ9LHsiZmFtaWx5IjoiU25lZXV3IiwiZ2l2ZW4iOiJLb21tZXIiLCJwYXJzZS1uYW1lcyI6ZmFsc2UsImRyb3BwaW5nLXBhcnRpY2xlIjoiIiwibm9uLWRyb3BwaW5nLXBhcnRpY2xlIjoiIn0seyJmYW1pbHkiOiJTdWxsaXZhbiIsImdpdmVuIjoiTWFyaWFubmUiLCJwYXJzZS1uYW1lcyI6ZmFsc2UsImRyb3BwaW5nLXBhcnRpY2xlIjoiIiwibm9uLWRyb3BwaW5nLXBhcnRpY2xlIjoiIn0seyJmYW1pbHkiOiJUYWtlZGEiLCJnaXZlbiI6IkZ1bWlrYXp1IiwicGFyc2UtbmFtZXMiOmZhbHNlLCJkcm9wcGluZy1wYXJ0aWNsZSI6IiIsIm5vbi1kcm9wcGluZy1wYXJ0aWNsZSI6IiJ9XSwiY29udGFpbmVyLXRpdGxlIjoiSm91cm5hbCBvZiB0aGUgTmF0aW9uYWwgQ2FuY2VyIEluc3RpdHV0ZSIsIkRPSSI6IjEwLjEwOTMvam5jaS84NS41LjM2NSIsIklTU04iOiIwMDI3ODg3NCIsIlBNSUQiOiI4NDMzMzkwIiwiaXNzdWVkIjp7ImRhdGUtcGFydHMiOltbMTk5M11dfSwicGFnZSI6IjM2NS0zNzYiLCJhYnN0cmFjdCI6IkJhY2tncm91bmQ6IEluIDE5ODYsIHRoZSBFdXJvcGVhbiBPcmdhbml6YXRpb24gZm9yIFJlc2VhcmNoIGFuZCBUcmVhdG1lbnQgb2YgQ2FuY2VyIChFT1JUQykgaW5pdGlhdGVkIGEgcmVzZWFyY2ggcHJvZ3JhbSB0byBkZXZlbG9wIGFuIGludGVncmF0ZWQsIG1vZHVsYXIgYXBwcm9hY2ggZm9yIGV2YWx1YXRpbmcgdGhlIHF1YWxpdHkgb2YgbGlmZSBvZiBwYXRpZW50cyBwYXJ0aWNpcGF0aW5nIGluIGludGVybmF0aW9uYWwgY2xpbmljYWwgdHJpYWxzLiBQdXJwb3NlOiBXZSByZXBvcnQgaGVyZSB0aGUgcmVzdWx0cyBvZiBhbiBpbnRlcm5hdGlvbmFsIGZpZWxkIHN0dWR5IG9mIHRoZSBwcmFjdGljYWxpdHksIHJlbGlhYmlsaXR5LCBhbmQgdmFsaWRpdHkgb2YgdGhlIEVPUlRDIFFMUS1DMzAsIHRoZSBjdXJyZW50IGNvcmUgcXVlc3Rpb25uYWlyZS4gVGhlIFFMUS1DMzAgaW5jb3Jwb3JhdGVzIG5pbmUgbXVsdGktaXRlbSBzY2FsZXM6IGZpdmUgZnVuY3Rpb25hbCBzY2FsZXMgKHBoeXNpY2FsLCByb2xlLCBjb2duaXRpdmUsIGVtb3Rpb25hbCwgYW5kIHNvY2lhbCk7IHRocmVlIHN5bXB0b20gc2NhbGVzIChmYXRpZ3VlLCBwYWluLCBhbmQgbmF1c2VhIGFuZCB2b21pdGluZyk7IGFuZCBhIGdsb2JhbCBoZWFsdGggYW5kIHF1YWxpdHktb2YtbGlmZSBzY2FsZS4gU2V2ZXJhbCBzaW5nbGUtaXRlbSBzeW1wdG9tIG1lYXN1cmVzIGFyZSBhbHNvIGluY2x1ZGVkLiBNZXRob2RzOiBUaGUgcXVlc3Rpb25uYWlyZSB3YXMgYWRtaW5pc3RlcmVkIGJlZm9yZSB0cmVhdG1lbnQgYW5kIG9uY2UgZHVyaW5nIHRyZWF0bWVudCB0byAzMDUgcGF0aWVudHMgd2l0aCBub25yZXNlY3RhYmxlIGx1bmcgY2FuY2VyIGZyb20gY2VudGVycyBpbiAxMyBjb3VudHJpZXMuIENsaW5pY2FsIHZhcmlhYmxlcyBhc3Nlc3NlZCBpbmNsdWRlZCBkaXNlYXNlIHN0YWdlLCB3ZWlnaHQgbG9zcywgcGVyZm9ybWFuY2Ugc3RhdHVzLCBhbmQgdHJlYXRtZW50IHRveGljaXR5LiBSZXN1bHRzOiBUaGUgYXZlcmFnZSB0aW1lIHJlcXVpcmVkIHRvIGNvbXBsZXRlIHRoZSBxdWVzdGlvbm5haXJlIHdhcyBhcHByb3hpbWF0ZWx5IDExIG1pbnV0ZXMsIGFuZCBtb3N0IHBhdGllbnRzIHJlcXVpcmVkIG5vIGFzc2lzdGFuY2UuIFRoZSBkYXRhIHN1cHBvcnRlZCB0aGUgaHlwb3RoZXNpemVkIHNjYWxlIHN0cnVjdHVyZSBvZiB0aGUgcXVlc3Rpb25uYWlyZSB3aXRoIHRoZSBleGNlcHRpb24gb2Ygcm9sZSBmdW5jdGlvbmluZyAod29yayBhbmQgaG91c2Vob2xkIGFjdGl2aXRpZXMpLCB3aGljaCB3YXMgYWxzbyB0aGUgb25seSBtdWx0aS1pdGVtIHNjYWxlIHRoYXQgZmFpbGVkIHRvIG1lZXQgdGhlIG1pbmltYWwgc3RhbmRhcmRzIGZvciByZWxpYWJpbGl0eSAoQ3JvbmJhY2gncyBhbHBoYSBjb2VmZmljaWVudCA+LjcwKSBlaXRoZXIgYmVmb3JlIG9yIGR1cmluZyB0cmVhdG1lbnQuIFZhbGlkaXR5IHdhcyBzaG93biBieSB0aHJlZSBmaW5kaW5ncy4gRmlyc3QsIHdoaWxlIGFsbCBpbnRlcnNjYWxlIGNvcnJlbGF0aW9ucyB3ZXJlIHN0YXRpc3RpY2FsbHkgc2lnbmlmaWNhbnQsIHRoZSBjb3JyZWxhdGlvbiB3YXMgbW9kZXJhdGUsIGluZGljYXRpbmcgdGhhdCB0aGUgc2NhbGVzIHdlcmUgYXNzZXNzaW5nIGRpc3RpbmN0IGNvbXBvbmVudHMgb2YgdGhlIHF1YWxpdHktb2YtbGlmZSBjb25zdHJ1Y3QuIFNlY29uZCwgbW9zdCBvZiB0aGUgZnVuY3Rpb25hbCBhbmQgc3ltcHRvbSBtZWFzdXJlcyBkaXNjcmltaW5hdGVkIGNsZWFybHkgYmV0d2VlbiBwYXRpZW50cyBkaWZmZXJpbmcgaW4gY2xpbmljYWwgc3RhdHVzIGFzIGRlZmluZWQgYnkgdGhlIEVhc3Rlcm4gQ29vcGVyYXRpdmUgT25jb2xvZ3kgR3JvdXAgcGVyZm9ybWFuY2Ugc3RhdHVzIHNjYWxlLCB3ZWlnaHQgbG9zcywgYW5kIHRyZWF0bWVudCB0b3hpY2l0eS4gVGhpcmQsIHRoZXJlIHdlcmUgc3RhdGlzdGljYWxseSBzaWduaWZpY2FudCBjaGFuZ2VzLCBpbiB0aGUgZXhwZWN0ZWQgZGlyZWN0aW9uLCBpbiBwaHlzaWNhbCBhbmQgcm9sZSBmdW5jdGlvbmluZywgZ2xvYmFsIHF1YWxpdHkgb2YgbGlmZSwgZmF0aWd1ZSwgYW5kIG5hdXNlYSBhbmQgdm9taXRpbmcsIGZvciBwYXRpZW50cyB3aG9zZSBwZXJmb3JtYW5jZSBzdGF0dXMgaGFkIGltcHJvdmVkIG9yIHdvcnNlbmVkIGR1cmluZyB0cmVhdG1lbnQuIFRoZSByZWxpYWJpbGl0eSBhbmQgdmFsaWRpdHkgb2YgdGhlIHF1ZXN0aW9ubmFpcmUgd2VyZSBoaWdobHkgY29uc2lzdGVudCBhY3Jvc3MgdGhlIHRocmVlIGxhbmd1YWdlLWN1bHR1cmFsIGdyb3VwcyBzdHVkaWVkOiBwYXRpZW50cyBmcm9tIEVuZ2xpc2gtc3BlYWtpbmcgY291bnRyaWVzLCBOb3J0aGVybiBFdXJvcGUsIGFuZCBTb3V0aGVybiBFdXJvcGUuIENvbmNsdXNpb25zOiBUaGVzZSByZXN1bHRzIHN1cHBvcnQgdGhlIEVPUlRDIFFMUS1DMzAgYXMgYSByZWxpYWJsZSBhbmQgdmFsaWQgbWVhc3VyZSBvZiB0aGUgcXVhbGl0eSBvZiBsaWZlIG9mIGNhbmNlciBwYXRpZW50cyBpbiBtdWx0aWN1bHR1cmFsIGNsaW5pY2FsIHJlc2VhcmNoIHNldHRpbmdzLiBXb3JrIGlzIG9uZ29pbmcgdG8gZXhhbWluZSB0aGUgcGVyZm9ybWFuY2Ugb2YgdGhlIHF1ZXN0aW9ubmFpcmUgYW1vbmcgbW9yZSBoZXRlcm9nZW5vdXMgcGF0aWVudCBzYW1wbGVzIGFuZCBpbiBwaGFzZSBJSSBhbmQgcGhhc2UgSUlJIGNsaW5pY2FsIHRyaWFscy4gW0ogTmF0bCBDYW5jZXIgSW5zdCA4NTogMzY1LTM3NiwgMTk5M10gwqkgMTk5MyBPeGZvcmQgVW5pdmVyc2l0eSBQcmVzcy4iLCJpc3N1ZSI6IjUiLCJ2b2x1bWUiOiI4NSIsImNvbnRhaW5lci10aXRsZS1zaG9ydCI6IkogTmF0bCBDYW5jZXIgSW5zdCJ9LCJpc1RlbXBvcmFyeSI6ZmFsc2V9XX0="/>
                <w:id w:val="1436171345"/>
                <w:placeholder>
                  <w:docPart w:val="DefaultPlaceholder_-1854013440"/>
                </w:placeholder>
              </w:sdtPr>
              <w:sdtEndPr/>
              <w:sdtContent>
                <w:r w:rsidR="00865520" w:rsidRPr="00865520">
                  <w:rPr>
                    <w:rFonts w:eastAsia="Times New Roman"/>
                    <w:color w:val="000000"/>
                    <w:sz w:val="16"/>
                    <w:szCs w:val="16"/>
                    <w:lang w:val="it-IT" w:eastAsia="en-GB"/>
                  </w:rPr>
                  <w:t>(7)</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618E51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41AA3A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D057C9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7689596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0E38FA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305;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ECE2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305;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CC672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 (n = 60; 19.7%)</w:t>
            </w:r>
            <w:r w:rsidRPr="00BD5C0B">
              <w:rPr>
                <w:rFonts w:eastAsia="Times New Roman"/>
                <w:sz w:val="16"/>
                <w:szCs w:val="16"/>
                <w:lang w:val="en-GB" w:eastAsia="en-GB"/>
              </w:rPr>
              <w:t> </w:t>
            </w:r>
          </w:p>
          <w:p w14:paraId="541D94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Loco-regional</w:t>
            </w:r>
            <w:r w:rsidRPr="00BD5C0B">
              <w:rPr>
                <w:rFonts w:eastAsia="Times New Roman"/>
                <w:sz w:val="16"/>
                <w:szCs w:val="16"/>
                <w:lang w:val="en-GB" w:eastAsia="en-GB"/>
              </w:rPr>
              <w:t> </w:t>
            </w:r>
          </w:p>
          <w:p w14:paraId="0DE724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147; 48.2%)</w:t>
            </w:r>
            <w:r w:rsidRPr="00BD5C0B">
              <w:rPr>
                <w:rFonts w:eastAsia="Times New Roman"/>
                <w:sz w:val="16"/>
                <w:szCs w:val="16"/>
                <w:lang w:val="en-GB" w:eastAsia="en-GB"/>
              </w:rPr>
              <w:t> </w:t>
            </w:r>
          </w:p>
          <w:p w14:paraId="7778211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 87; 28.5%)</w:t>
            </w:r>
            <w:r w:rsidRPr="00BD5C0B">
              <w:rPr>
                <w:rFonts w:eastAsia="Times New Roman"/>
                <w:sz w:val="16"/>
                <w:szCs w:val="16"/>
                <w:lang w:val="en-GB" w:eastAsia="en-GB"/>
              </w:rPr>
              <w:t> </w:t>
            </w:r>
          </w:p>
          <w:p w14:paraId="5699B04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9; 3.0%)</w:t>
            </w:r>
            <w:r w:rsidRPr="00BD5C0B">
              <w:rPr>
                <w:rFonts w:eastAsia="Times New Roman"/>
                <w:sz w:val="16"/>
                <w:szCs w:val="16"/>
                <w:lang w:val="en-GB" w:eastAsia="en-GB"/>
              </w:rPr>
              <w:t> </w:t>
            </w:r>
          </w:p>
          <w:p w14:paraId="610BFC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2; 0.6%)</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F3740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DB71F8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212; 67.9%)</w:t>
            </w:r>
            <w:r w:rsidRPr="00BD5C0B">
              <w:rPr>
                <w:rFonts w:eastAsia="Times New Roman"/>
                <w:sz w:val="16"/>
                <w:szCs w:val="16"/>
                <w:lang w:val="en-GB" w:eastAsia="en-GB"/>
              </w:rPr>
              <w:t> </w:t>
            </w:r>
          </w:p>
          <w:p w14:paraId="0540BEC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1FE4B2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101; 32.3%)</w:t>
            </w:r>
            <w:r w:rsidRPr="00BD5C0B">
              <w:rPr>
                <w:rFonts w:eastAsia="Times New Roman"/>
                <w:sz w:val="16"/>
                <w:szCs w:val="16"/>
                <w:lang w:val="en-GB" w:eastAsia="en-GB"/>
              </w:rPr>
              <w:t> </w:t>
            </w:r>
          </w:p>
          <w:p w14:paraId="23B358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Total</w:t>
            </w:r>
            <w:r w:rsidRPr="00BD5C0B">
              <w:rPr>
                <w:rFonts w:eastAsia="Times New Roman"/>
                <w:sz w:val="16"/>
                <w:szCs w:val="16"/>
                <w:lang w:val="en-GB" w:eastAsia="en-GB"/>
              </w:rPr>
              <w:t> </w:t>
            </w:r>
          </w:p>
          <w:p w14:paraId="325E74C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(n=313;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B23D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1F848C9D" w14:textId="77777777" w:rsidTr="77F84025">
        <w:trPr>
          <w:trHeight w:val="300"/>
        </w:trPr>
        <w:tc>
          <w:tcPr>
            <w:tcW w:w="0" w:type="auto"/>
            <w:vMerge/>
            <w:vAlign w:val="center"/>
            <w:hideMark/>
          </w:tcPr>
          <w:p w14:paraId="486CC1D6"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F54FEE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Arraras et al., 2002</w:t>
            </w:r>
            <w:r w:rsidRPr="00BD5C0B">
              <w:rPr>
                <w:rFonts w:eastAsia="Times New Roman"/>
                <w:color w:val="000000"/>
                <w:sz w:val="16"/>
                <w:szCs w:val="16"/>
                <w:lang w:val="en-GB" w:eastAsia="en-GB"/>
              </w:rPr>
              <w:t> </w:t>
            </w:r>
          </w:p>
          <w:p w14:paraId="4AC43E7C" w14:textId="2E75DCD1"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jc2MjBlMTktMjA5ZC00N2Q1LTg4YWMtMTRiYTdjZTE2YTQ4IiwicHJvcGVydGllcyI6eyJub3RlSW5kZXgiOjB9LCJpc0VkaXRlZCI6ZmFsc2UsIm1hbnVhbE92ZXJyaWRlIjp7ImlzTWFudWFsbHlPdmVycmlkZGVuIjpmYWxzZSwiY2l0ZXByb2NUZXh0IjoiKDQ0KSIsIm1hbnVhbE92ZXJyaWRlVGV4dCI6IiJ9LCJjaXRhdGlvbkl0ZW1zIjpbeyJpZCI6IjQ3MjUyNTJkLTcwYmItMzhjMC1hNmFlLTFkMDc5MzczZjdjMCIsIml0ZW1EYXRhIjp7InR5cGUiOiJhcnRpY2xlLWpvdXJuYWwiLCJpZCI6IjQ3MjUyNTJkLTcwYmItMzhjMC1hNmFlLTFkMDc5MzczZjdjMCIsInRpdGxlIjoiVGhlIEVPUlRDIFFMUS1DMzAgKHZlcnNpb24gMy4wKSBRdWFsaXR5IG9mIExpZmUgUXVlc3Rpb25uYWlyZTogVmFsaWRhdGlvbiBzdHVkeSBmb3IgU3BhaW4gd2l0aCBoZWFkIGFuZCBuZWNrIGNhbmNlciBwYXRpZW50cyIsImdyb3VwSWQiOiIxODlhMzJmMC04ZjNhLTNkNTMtYTg0Yi04NjkxMTM1Zjc1ZmYiLCJhdXRob3IiOlt7ImZhbWlseSI6IkFycmFyYXMiLCJnaXZlbiI6IkogSSIsInBhcnNlLW5hbWVzIjpmYWxzZSwiZHJvcHBpbmctcGFydGljbGUiOiIiLCJub24tZHJvcHBpbmctcGFydGljbGUiOiIifSx7ImZhbWlseSI6IkFyaWFzIiwiZ2l2ZW4iOiJGIiwicGFyc2UtbmFtZXMiOmZhbHNlLCJkcm9wcGluZy1wYXJ0aWNsZSI6IiIsIm5vbi1kcm9wcGluZy1wYXJ0aWNsZSI6IiJ9LHsiZmFtaWx5IjoiVGVqZWRvciIsImdpdmVuIjoiTSIsInBhcnNlLW5hbWVzIjpmYWxzZSwiZHJvcHBpbmctcGFydGljbGUiOiIiLCJub24tZHJvcHBpbmctcGFydGljbGUiOiIifSx7ImZhbWlseSI6IlBydWphIiwiZ2l2ZW4iOiJFIiwicGFyc2UtbmFtZXMiOmZhbHNlLCJkcm9wcGluZy1wYXJ0aWNsZSI6IiIsIm5vbi1kcm9wcGluZy1wYXJ0aWNsZSI6IiJ9LHsiZmFtaWx5IjoiTWFyY29zIiwiZ2l2ZW4iOiJNIiwicGFyc2UtbmFtZXMiOmZhbHNlLCJkcm9wcGluZy1wYXJ0aWNsZSI6IiIsIm5vbi1kcm9wcGluZy1wYXJ0aWNsZSI6IiJ9LHsiZmFtaWx5IjoiTWFydMOtbmV6IiwiZ2l2ZW4iOiJFIiwicGFyc2UtbmFtZXMiOmZhbHNlLCJkcm9wcGluZy1wYXJ0aWNsZSI6IiIsIm5vbi1kcm9wcGluZy1wYXJ0aWNsZSI6IiJ9LHsiZmFtaWx5IjoiVmFsZXJkaSIsImdpdmVuIjoiSiIsInBhcnNlLW5hbWVzIjpmYWxzZSwiZHJvcHBpbmctcGFydGljbGUiOiIiLCJub24tZHJvcHBpbmctcGFydGljbGUiOiIifV0sImNvbnRhaW5lci10aXRsZSI6IlBzeWNoby1PbmNvbG9neSIsIkRPSSI6IjEwLjEwMDIvcG9uLjU1NSIsIklTU04iOiIxMDU3OTI0OSIsIlBNSUQiOiIxMjExMjQ4NiIsImlzc3VlZCI6eyJkYXRlLXBhcnRzIjpbWzIwMDJdXX0sInBhZ2UiOiIyNDktMjU2IiwiYWJzdHJhY3QiOiJUaGUgRU9SVEMgUXVhbGl0eSBvZiBMaWZlIFN0dWR5IEdyb3VwIGhhcyBkZXZlbG9wZWQgYSBxdWVzdGlvbm5haXJlIGZvciBldmFsdWF0aW5nIFF1YWxpdHkgb2YgTGlmZSBpbiBpbnRlcm5hdGlvbmFsIGNsaW5pY2FsIHRyaWFsczogUUxRLUMzMC4gVGhlIHB1cnBvc2Ugb2YgdGhlIHByZXNlbnQgd29yayBpcyB0byB2YWxpZGF0ZSB0aGUgdGhpcmQgdmVyc2lvbiBvZiB0aGlzIHF1ZXN0aW9ubmFpcmUgKDMuMCkgZm9yIHVzZSBpbiBTcGFpbi4gVHdvIGh1bmRyZWQgYW5kIG9uZSBoZWFkIGFuZCBuZWNrIGNhbmNlciBwYXRpZW50cyBjb21wbGV0ZWQgdGhlIFFMUS1DMzAgYXQgb25lIG9yIHR3byB0aW1lIHBvaW50cyBkdXJpbmcgdGhlIHRyZWF0bWVudCBhbmQgZm9sbG93LXVwIHBlcmlvZHMsIGFuZCBhIHN1YnNhbXBsZSBjb21wbGV0ZWQgdGhlIHF1ZXN0aW9ubmFpcmUgb24gdGhyZWUgb2NjYXNpb25zLiBQc3ljaG9tZXRyaWMgZXZhbHVhdGlvbiBvZiB0aGUgc3RydWN0dXJlLCByZWxpYWJpbGl0eSBhbmQgdmFsaWRpdHkgb2YgdGhlIHF1ZXN0aW9ubmFpcmUgd2FzIHVuZGVydGFrZW4uIFRoZSBkYXRhIHN1cHBvcnQgdGhlIHN0cnVjdHVyZSBhbmQgdGhlIHJlbGlhYmlsaXR5IG9mIHRoZSBzY2FsZXMuIFZhbGlkaXR5IHdhcyBjb25maXJtZWQgaW4gdGhyZWUgd2F5czogdGhlIGludGVyc2NhbGUgY29ycmVsYXRpb25zIGFyZSBzdGF0aXN0aWNhbGx5IHNpZ25pZmljYW50IGFuZCBtb2RlcmF0ZSwgc2V2ZXJhbCBzY2FsZXMgYW5kIGl0ZW1zIGRpc2NyaW1pbmF0ZSBhbW9uZyBncm91cHMgb2YgcGF0aWVudHMgd2l0aCBkaWZmZXJlbnQgc2NvcmVzIG9uIHRoZSBjbGluaWNhbCB2YXJpYWJsZXMsIGFuZCBzb21lIHNjYWxlcyByZWZsZWN0IHNpZ25pZmljYW50IGNoYW5nZXMgZHVyaW5nIHRyZWF0bWVudCBhbmQgdGhlIGZvbGxvdy11cCBwZXJpb2QuIFRoZSBFT1JUQyBRTFEtQzMwICh2ZXJzaW9uIDMuMCkgaXMgYSByZWxpYWJsZSBhbmQgdmFsaWQgcXVlc3Rpb25uYWlyZSB3aGVuIGFwcGxpZWQgdG8gYSBzYW1wbGUgb2YgU3BhbmlzaCBoZWFkIGFuZCBuZWNrIGNhbmNlciBwYXRpZW50cy4gVGhlc2UgcmVzdWx0cyBhcmUgaW4gbGluZSB3aXRoIHByZXZpb3VzIHN0dWRpZXMuIENvcHlyaWdodCDCqSAyMDAyIEpvaG4gV2lsZXkgJiBTb25zLCBMdGQuIiwiaXNzdWUiOiIzIiwidm9sdW1lIjoiMTEiLCJjb250YWluZXItdGl0bGUtc2hvcnQiOiJQc3ljaG9vbmNvbG9neSJ9LCJpc1RlbXBvcmFyeSI6ZmFsc2V9XX0="/>
                <w:id w:val="34476487"/>
                <w:placeholder>
                  <w:docPart w:val="DefaultPlaceholder_-1854013440"/>
                </w:placeholder>
              </w:sdtPr>
              <w:sdtEndPr/>
              <w:sdtContent>
                <w:r w:rsidR="00865520" w:rsidRPr="00865520">
                  <w:rPr>
                    <w:rFonts w:eastAsia="Times New Roman"/>
                    <w:color w:val="000000"/>
                    <w:sz w:val="16"/>
                    <w:szCs w:val="16"/>
                    <w:lang w:val="it-IT" w:eastAsia="en-GB"/>
                  </w:rPr>
                  <w:t>(44)</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59DEE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76E5645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60.0 ± NA years (range 21-90)</w:t>
            </w:r>
            <w:r w:rsidRPr="00BD5C0B">
              <w:rPr>
                <w:rFonts w:eastAsia="Times New Roman"/>
                <w:sz w:val="16"/>
                <w:szCs w:val="16"/>
                <w:lang w:val="en-GB" w:eastAsia="en-GB"/>
              </w:rPr>
              <w:t> </w:t>
            </w:r>
          </w:p>
          <w:p w14:paraId="5947BC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0209C2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22; 11.0%)</w:t>
            </w:r>
            <w:r w:rsidRPr="00BD5C0B">
              <w:rPr>
                <w:rFonts w:eastAsia="Times New Roman"/>
                <w:sz w:val="16"/>
                <w:szCs w:val="16"/>
                <w:lang w:val="en-GB" w:eastAsia="en-GB"/>
              </w:rPr>
              <w:t> </w:t>
            </w:r>
          </w:p>
          <w:p w14:paraId="6E13DA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179; 89.0%)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AB68D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858B6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141; 70.1%)</w:t>
            </w:r>
            <w:r w:rsidRPr="00BD5C0B">
              <w:rPr>
                <w:rFonts w:eastAsia="Times New Roman"/>
                <w:sz w:val="16"/>
                <w:szCs w:val="16"/>
                <w:lang w:val="en-GB" w:eastAsia="en-GB"/>
              </w:rPr>
              <w:t> </w:t>
            </w:r>
          </w:p>
          <w:p w14:paraId="1E6582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375454D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60; 29.9%)</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948667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201;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98FEEA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Patients:</w:t>
            </w:r>
            <w:r w:rsidRPr="00BD5C0B">
              <w:rPr>
                <w:rFonts w:eastAsia="Times New Roman"/>
                <w:sz w:val="16"/>
                <w:szCs w:val="16"/>
                <w:lang w:val="en-GB" w:eastAsia="en-GB"/>
              </w:rPr>
              <w:t> </w:t>
            </w:r>
          </w:p>
          <w:p w14:paraId="11C4179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 (n = 77; 38.0%)</w:t>
            </w:r>
            <w:r w:rsidRPr="00BD5C0B">
              <w:rPr>
                <w:rFonts w:eastAsia="Times New Roman"/>
                <w:sz w:val="16"/>
                <w:szCs w:val="16"/>
                <w:lang w:val="en-GB" w:eastAsia="en-GB"/>
              </w:rPr>
              <w:t> </w:t>
            </w:r>
          </w:p>
          <w:p w14:paraId="2ACA1DA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Regional (n = 110; 55.0%)</w:t>
            </w:r>
            <w:r w:rsidRPr="00BD5C0B">
              <w:rPr>
                <w:rFonts w:eastAsia="Times New Roman"/>
                <w:sz w:val="16"/>
                <w:szCs w:val="16"/>
                <w:lang w:val="en-GB" w:eastAsia="en-GB"/>
              </w:rPr>
              <w:t> </w:t>
            </w:r>
          </w:p>
          <w:p w14:paraId="26DF632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 14; 7.0%)</w:t>
            </w:r>
            <w:r w:rsidRPr="00BD5C0B">
              <w:rPr>
                <w:rFonts w:eastAsia="Times New Roman"/>
                <w:sz w:val="16"/>
                <w:szCs w:val="16"/>
                <w:lang w:val="en-GB" w:eastAsia="en-GB"/>
              </w:rPr>
              <w:t> </w:t>
            </w:r>
          </w:p>
          <w:p w14:paraId="62ECD6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32F43A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Survivors:</w:t>
            </w:r>
            <w:r w:rsidRPr="00BD5C0B">
              <w:rPr>
                <w:rFonts w:eastAsia="Times New Roman"/>
                <w:sz w:val="16"/>
                <w:szCs w:val="16"/>
                <w:lang w:val="en-GB" w:eastAsia="en-GB"/>
              </w:rPr>
              <w:t> </w:t>
            </w:r>
          </w:p>
          <w:p w14:paraId="5E7E054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1-3 years after treatment</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9C68F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2741A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201;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B39192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88817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77F2250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1DE10D6A" w14:textId="77777777" w:rsidTr="77F84025">
        <w:trPr>
          <w:trHeight w:val="300"/>
        </w:trPr>
        <w:tc>
          <w:tcPr>
            <w:tcW w:w="0" w:type="auto"/>
            <w:vMerge/>
            <w:vAlign w:val="center"/>
            <w:hideMark/>
          </w:tcPr>
          <w:p w14:paraId="3B1326B2"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8C0555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Arraras Urdaniz et al., 2008</w:t>
            </w:r>
            <w:r w:rsidRPr="00BD5C0B">
              <w:rPr>
                <w:rFonts w:eastAsia="Times New Roman"/>
                <w:color w:val="000000"/>
                <w:sz w:val="16"/>
                <w:szCs w:val="16"/>
                <w:lang w:val="en-GB" w:eastAsia="en-GB"/>
              </w:rPr>
              <w:t> </w:t>
            </w:r>
          </w:p>
          <w:p w14:paraId="3596491D" w14:textId="39035FE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zVmNzYxOTUtMGIwNy00ZDk4LThhMmMtNjIwODIzMzEyYmNiIiwicHJvcGVydGllcyI6eyJub3RlSW5kZXgiOjB9LCJpc0VkaXRlZCI6ZmFsc2UsIm1hbnVhbE92ZXJyaWRlIjp7ImlzTWFudWFsbHlPdmVycmlkZGVuIjpmYWxzZSwiY2l0ZXByb2NUZXh0IjoiKDQ1KSIsIm1hbnVhbE92ZXJyaWRlVGV4dCI6IiJ9LCJjaXRhdGlvbkl0ZW1zIjpbeyJpZCI6ImI4YWM0YWE0LTc2MzYtM2IzZC1hN2Q5LTEwYzc2Y2EyOTBlYyIsIml0ZW1EYXRhIjp7InR5cGUiOiJhcnRpY2xlLWpvdXJuYWwiLCJpZCI6ImI4YWM0YWE0LTc2MzYtM2IzZC1hN2Q5LTEwYzc2Y2EyOTBlYyIsInRpdGxlIjoiVGhlIGVvcnRjIHF1YWxpdHkgb2YgbGlmZSBxdWVzdGlvbm5haXJlIFFMUS1DMzAgKHZlcnNpb24gMy4wKS4gVmFsaWRhdGlvbiBzdHVkeSAgZm9yIFNwYW5pc2ggcHJvc3RhdGUgY2FuY2VyIHBhdGllbnRzLiIsImdyb3VwSWQiOiIxODlhMzJmMC04ZjNhLTNkNTMtYTg0Yi04NjkxMTM1Zjc1ZmYiLCJhdXRob3IiOlt7ImZhbWlseSI6IkFycmFyYXMgVXJkYW5peiIsImdpdmVuIjoiSnVhbiBJZ25hY2lvIiwicGFyc2UtbmFtZXMiOmZhbHNlLCJkcm9wcGluZy1wYXJ0aWNsZSI6IiIsIm5vbi1kcm9wcGluZy1wYXJ0aWNsZSI6IiJ9LHsiZmFtaWx5IjoiVmlsbGFmcmFuY2EgSXR1cnJlIiwiZ2l2ZW4iOiJFbGVuYSIsInBhcnNlLW5hbWVzIjpmYWxzZSwiZHJvcHBpbmctcGFydGljbGUiOiIiLCJub24tZHJvcHBpbmctcGFydGljbGUiOiIifSx7ImZhbWlseSI6IkFyaWFzIGRlIGxhIFZlZ2EiLCJnaXZlbiI6IkZlcm5hbmRvIiwicGFyc2UtbmFtZXMiOmZhbHNlLCJkcm9wcGluZy1wYXJ0aWNsZSI6IiIsIm5vbi1kcm9wcGluZy1wYXJ0aWNsZSI6IiJ9LHsiZmFtaWx5IjoiRG9tw61uZ3VleiBEb23DrW5ndWV6IiwiZ2l2ZW4iOiJNaWd1ZWwgQW5nZWwiLCJwYXJzZS1uYW1lcyI6ZmFsc2UsImRyb3BwaW5nLXBhcnRpY2xlIjoiIiwibm9uLWRyb3BwaW5nLXBhcnRpY2xlIjoiIn0seyJmYW1pbHkiOiJMYWluZXogTWlsYWdybyIsImdpdmVuIjoiTnVyaWEiLCJwYXJzZS1uYW1lcyI6ZmFsc2UsImRyb3BwaW5nLXBhcnRpY2xlIjoiIiwibm9uLWRyb3BwaW5nLXBhcnRpY2xlIjoiIn0seyJmYW1pbHkiOiJNYW50ZXJvbGEgQnVyZ2FsZXRhIiwiZ2l2ZW4iOiJBbmEiLCJwYXJzZS1uYW1lcyI6ZmFsc2UsImRyb3BwaW5nLXBhcnRpY2xlIjoiIiwibm9uLWRyb3BwaW5nLXBhcnRpY2xlIjoiIn0seyJmYW1pbHkiOiJNYXJ0w61uZXogTG9wZXoiLCJnaXZlbiI6IkVucmlxdWUiLCJwYXJzZS1uYW1lcyI6ZmFsc2UsImRyb3BwaW5nLXBhcnRpY2xlIjoiIiwibm9uLWRyb3BwaW5nLXBhcnRpY2xlIjoiIn0seyJmYW1pbHkiOiJSb21lcm8gUm9qYW5vIiwiZ2l2ZW4iOiJQaWxhciIsInBhcnNlLW5hbWVzIjpmYWxzZSwiZHJvcHBpbmctcGFydGljbGUiOiIiLCJub24tZHJvcHBpbmctcGFydGljbGUiOiIifSx7ImZhbWlseSI6Ik1hcnTDrW5leiBBZ3VpbGxvIiwiZ2l2ZW4iOiJNYWl0ZSIsInBhcnNlLW5hbWVzIjpmYWxzZSwiZHJvcHBpbmctcGFydGljbGUiOiIiLCJub24tZHJvcHBpbmctcGFydGljbGUiOiIifV0sImNvbnRhaW5lci10aXRsZSI6IkFyY2hpdm9zIGVzcGFub2xlcyBkZSB1cm9sb2dpYSIsIkRPSSI6IjEwLjQzMjEvczAwMDQtMDYxNDIwMDgwMDA4MDAwMTciLCJJU1NOIjoiMDAwNC0wNjE0IChQcmludCkiLCJQTUlEIjoiMTkwNDAxNjkiLCJpc3N1ZWQiOnsiZGF0ZS1wYXJ0cyI6W1syMDA4LDEwXV19LCJwdWJsaXNoZXItcGxhY2UiOiJTcGFpbiIsInBhZ2UiOiI5NDktOTU0IiwibGFuZ3VhZ2UiOiJlbmciLCJhYnN0cmFjdCI6Ik9CSkVDVElWRTogVGhlIEVPUlRDIFF1YWxpdHkgb2YgTGlmZSBHcm91cCBoYXMgZGV2ZWxvcGVkIGEgcXVlc3Rpb25uYWlyZSBmb3IgIGV2YWx1YXRpbmcgUXVhbGl0eSBvZiBMaWZlIGluIGludGVybmF0aW9uYWwgY2xpbmljYWwgdHJpYWxzOiBFT1JUQyBRTFEtQzMwLCB3aGljaCBpcyB3aWRlbHkgdXNlZCBpbiBtYW55IGNvdW50cmllcy4gVGhlIHB1cnBvc2Ugb2YgdGhpcyBzdHVkeSB3YXMgdG8gYXNzZXNzIHRoZSBwc3ljaG9tZXRyaWMgcHJvcGVydGllcyBvZiB0aGUgdGhpcmQgdmVyc2lvbiBvZiB0aGlzIHF1ZXN0aW9ubmFpcmUsIEVPUlRDIFFMUS1DMzAgKHZlcnNpb24gMy4wKSwgd2hlbiBhcHBsaWVkIHRvIFNwYW5pc2ggcHJvc3RhdGUgY2FuY2VyIHBhdGllbnRzLiBNRVRIT0RTOiBBIHNhbXBsZSBvZiAxMzcgcHJvc3RhdGUgY2FuY2VyIHBhdGllbnRzIHByb3NwZWN0aXZlbHkgZmlsbGVkIGluIHRoZSBxdWVzdGlvbm5haXJlIHRocmVlIHRpbWVzOiBvbiB0aGUgZmlyc3QgYW5kIGxhc3QgZGF5IG9mIHRoZSB0cmVhdG1lbnQsIGFuZCBpbiB0aGUgZm9sbG93dXAgcGVyaW9kLiBQc3ljaG9tZXRyaWMgZXZhbHVhdGlvbiBvZiB0aGUgc3RydWN0dXJlLCByZWxpYWJpbGl0eSBhbmQgdmFsaWRpdHkgd2FzIG1hZGUuIFJFU1VMVFM6IE11bHRpdHJhaXQgc2NhbGluZyBhbmFseXNpcyBzaG93ZWQgdGhhdCBtb3N0IGl0ZW0tc2NhbGUgY29ycmVsYXRpb24gY29lZmZpY2llbnRzIG1ldCB0aGUgc3RhbmRhcmRzIG9mIGNvbnZlcmdlbnQgYW5kIGRpc2NyaW1pbmFudCB2YWxpZGl0eS4gRmV3IGV4Y2VwdGlvbnMgYXBwZWFyZWQgbWFpbmx5IGluIENGIE1vc3Qgc2NhbGVzIGhhZCBsb3cgdG8gbW9kZXJhdGUgaW50ZXItY29ycmVsYXRpb25zLiBDcm9uYmFjaCdzIGNvZWZmaWNpZW50cyBvZiB0aGUgc2NhbGVzIHdlcmUgYWJvdmUgMC43LCBleGNlcHQgZm9yIHRoZSBDRiBhbmQgTlYgdmFsdWVzLiBHcm91cCBjb21wYXJpc29uIGFuYWx5c2VzIHNob3dlZCBiZXR0ZXIgUUwgaW4gcGF0aWVudHMgd2l0aCBoaWdoZXIgUGVyZm9ybWFuY2UgU3RhdHVzLiBDaGFuZ2VzIGluIGZ1bmN0aW9uaW5nIGFuZCBzeW1wdG9tIGFyZWFzIGFwcGVhcmVkIHRocm91Z2hvdXQgdGhlIGRpZmZlcmVudCBtZWFzdXJlbWVudHMsIHdoaWNoIHdlcmUgaW4gbGluZSB3aXRoIHRoZSB0cmVhdG1lbnQgcHJvY2Vzcy4gQ09OQ0xVU0lPTlM6IFRoZSBFT1JUQyBRTFFDMzAgKHZlcnNpb24gMy4wKSBhcHBlYXJlZCBhcyBhIHJlbGlhYmxlIGFuZCB2YWxpZCBpbnN0cnVtZW50IHdoZW4gYXBwbGllZCB0byBhIHNhbXBsZSBvZiBTcGFuaXNoIHByb3N0cmF0ZSBjYW5jZXIgcGF0aWVudHMuIFRoZSByZXN1bHRzIGFyZSBpbiBsaW5lIHdpdGggcHJldmlvdXMgc3R1ZGllcy4iLCJpc3N1ZSI6IjgiLCJ2b2x1bWUiOiI2MSIsImNvbnRhaW5lci10aXRsZS1zaG9ydCI6IkFyY2ggRXNwIFVyb2wifSwiaXNUZW1wb3JhcnkiOmZhbHNlfV19"/>
                <w:id w:val="-231939632"/>
                <w:placeholder>
                  <w:docPart w:val="DefaultPlaceholder_-1854013440"/>
                </w:placeholder>
              </w:sdtPr>
              <w:sdtEndPr/>
              <w:sdtContent>
                <w:r w:rsidR="00865520" w:rsidRPr="00865520">
                  <w:rPr>
                    <w:rFonts w:eastAsia="Times New Roman"/>
                    <w:color w:val="000000"/>
                    <w:sz w:val="16"/>
                    <w:szCs w:val="16"/>
                    <w:lang w:val="it-IT" w:eastAsia="en-GB"/>
                  </w:rPr>
                  <w:t>(45)</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17FAF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70.9 ± 5.2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A8E1C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137;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8E2741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628BCC8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137;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8331A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137;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B842CE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 (n = 137;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8BC41B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932A7A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137;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755BFA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7FA54BC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03598F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1269C520" w14:textId="77777777" w:rsidTr="77F84025">
        <w:trPr>
          <w:trHeight w:val="300"/>
        </w:trPr>
        <w:tc>
          <w:tcPr>
            <w:tcW w:w="0" w:type="auto"/>
            <w:vMerge/>
            <w:vAlign w:val="center"/>
            <w:hideMark/>
          </w:tcPr>
          <w:p w14:paraId="5DCC5ECB"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45D6FE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Bjordal et al., 2000</w:t>
            </w:r>
            <w:r w:rsidRPr="00BD5C0B">
              <w:rPr>
                <w:rFonts w:eastAsia="Times New Roman"/>
                <w:color w:val="000000"/>
                <w:sz w:val="16"/>
                <w:szCs w:val="16"/>
                <w:lang w:val="en-GB" w:eastAsia="en-GB"/>
              </w:rPr>
              <w:t> </w:t>
            </w:r>
          </w:p>
          <w:p w14:paraId="0F9BE3AB" w14:textId="7820A52E"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jkyOTU3ZTAtOWQ3MS00YTk0LThkZjctMDM2MjNlYzMxZjg2IiwicHJvcGVydGllcyI6eyJub3RlSW5kZXgiOjB9LCJpc0VkaXRlZCI6ZmFsc2UsIm1hbnVhbE92ZXJyaWRlIjp7ImlzTWFudWFsbHlPdmVycmlkZGVuIjpmYWxzZSwiY2l0ZXByb2NUZXh0IjoiKDQ2KSIsIm1hbnVhbE92ZXJyaWRlVGV4dCI6IiJ9LCJjaXRhdGlvbkl0ZW1zIjpbeyJpZCI6IjVlMmI4YWUwLWY2ZGItM2M1OC05NDVlLTNmMzQ2NWY2YmEwNCIsIml0ZW1EYXRhIjp7InR5cGUiOiJhcnRpY2xlLWpvdXJuYWwiLCJpZCI6IjVlMmI4YWUwLWY2ZGItM2M1OC05NDVlLTNmMzQ2NWY2YmEwNCIsInRpdGxlIjoiQSAxMiBjb3VudHJ5IGZpZWxkIHN0dWR5IG9mIHRoZSBFT1JUQyBRTFEtQzMwICh2ZXJzaW9uIDMuMCkgYW5kIHRoZSBoZWFkIGFuZCBuZWNrIGNhbmNlciBzcGVjaWZpYyBtb2R1bGUgKEVPUlRDIFFMUS1IIGFuZCBOMzUpIGluIGhlYWQgYW5kIG5lY2sgcGF0aWVudHMiLCJncm91cElkIjoiMTg5YTMyZjAtOGYzYS0zZDUzLWE4NGItODY5MTEzNWY3NWZmIiwiYXV0aG9yIjpbeyJmYW1pbHkiOiJCam9yZGFsIiwiZ2l2ZW4iOiJLIiwicGFyc2UtbmFtZXMiOmZhbHNlLCJkcm9wcGluZy1wYXJ0aWNsZSI6IiIsIm5vbi1kcm9wcGluZy1wYXJ0aWNsZSI6IiJ9LHsiZmFtaWx5IjoiR3JhZWZmIiwiZ2l2ZW4iOiJBIiwicGFyc2UtbmFtZXMiOmZhbHNlLCJkcm9wcGluZy1wYXJ0aWNsZSI6IiIsIm5vbi1kcm9wcGluZy1wYXJ0aWNsZSI6IkRlIn0seyJmYW1pbHkiOiJGYXllcnMiLCJnaXZlbiI6IlAgTSIsInBhcnNlLW5hbWVzIjpmYWxzZSwiZHJvcHBpbmctcGFydGljbGUiOiIiLCJub24tZHJvcHBpbmctcGFydGljbGUiOiIifSx7ImZhbWlseSI6IkhhbW1lcmxpZCIsImdpdmVuIjoiRSIsInBhcnNlLW5hbWVzIjpmYWxzZSwiZHJvcHBpbmctcGFydGljbGUiOiIiLCJub24tZHJvcHBpbmctcGFydGljbGUiOiIifSx7ImZhbWlseSI6IlBvdHRlbHNiZXJnaGUiLCJnaXZlbiI6IkMiLCJwYXJzZS1uYW1lcyI6ZmFsc2UsImRyb3BwaW5nLXBhcnRpY2xlIjoiIiwibm9uLWRyb3BwaW5nLXBhcnRpY2xlIjoiVmFuIn0seyJmYW1pbHkiOiJDdXJyYW4iLCJnaXZlbiI6IkQiLCJwYXJzZS1uYW1lcyI6ZmFsc2UsImRyb3BwaW5nLXBhcnRpY2xlIjoiIiwibm9uLWRyb3BwaW5nLXBhcnRpY2xlIjoiIn0seyJmYW1pbHkiOiJBaGxuZXItRWxtcXZpc3QiLCJnaXZlbiI6Ik0iLCJwYXJzZS1uYW1lcyI6ZmFsc2UsImRyb3BwaW5nLXBhcnRpY2xlIjoiIiwibm9uLWRyb3BwaW5nLXBhcnRpY2xlIjoiIn0seyJmYW1pbHkiOiJNYWhlciIsImdpdmVuIjoiRSBKIiwicGFyc2UtbmFtZXMiOmZhbHNlLCJkcm9wcGluZy1wYXJ0aWNsZSI6IiIsIm5vbi1kcm9wcGluZy1wYXJ0aWNsZSI6IiJ9LHsiZmFtaWx5IjoiTWV5emEiLCJnaXZlbiI6IkogVyIsInBhcnNlLW5hbWVzIjpmYWxzZSwiZHJvcHBpbmctcGFydGljbGUiOiIiLCJub24tZHJvcHBpbmctcGFydGljbGUiOiIifSx7ImZhbWlseSI6IkJyw6lkYXJ0IiwiZ2l2ZW4iOiJBIiwicGFyc2UtbmFtZXMiOmZhbHNlLCJkcm9wcGluZy1wYXJ0aWNsZSI6IiIsIm5vbi1kcm9wcGluZy1wYXJ0aWNsZSI6IiJ9LHsiZmFtaWx5IjoiU8O2ZGVyaG9sbSIsImdpdmVuIjoiQSBMIiwicGFyc2UtbmFtZXMiOmZhbHNlLCJkcm9wcGluZy1wYXJ0aWNsZSI6IiIsIm5vbi1kcm9wcGluZy1wYXJ0aWNsZSI6IiJ9LHsiZmFtaWx5IjoiQXJyYXJhcyIsImdpdmVuIjoiSiBKIiwicGFyc2UtbmFtZXMiOmZhbHNlLCJkcm9wcGluZy1wYXJ0aWNsZSI6IiIsIm5vbi1kcm9wcGluZy1wYXJ0aWNsZSI6IiJ9LHsiZmFtaWx5IjoiRmVpbmUiLCJnaXZlbiI6IkogUyIsInBhcnNlLW5hbWVzIjpmYWxzZSwiZHJvcHBpbmctcGFydGljbGUiOiIiLCJub24tZHJvcHBpbmctcGFydGljbGUiOiIifSx7ImZhbWlseSI6IkFiZW5kc3RlaW4iLCJnaXZlbiI6IkgiLCJwYXJzZS1uYW1lcyI6ZmFsc2UsImRyb3BwaW5nLXBhcnRpY2xlIjoiIiwibm9uLWRyb3BwaW5nLXBhcnRpY2xlIjoiIn0seyJmYW1pbHkiOiJNb3J0b24iLCJnaXZlbiI6IlIgUCIsInBhcnNlLW5hbWVzIjpmYWxzZSwiZHJvcHBpbmctcGFydGljbGUiOiIiLCJub24tZHJvcHBpbmctcGFydGljbGUiOiIifSx7ImZhbWlseSI6IlBpZ25vbiIsImdpdmVuIjoiVCIsInBhcnNlLW5hbWVzIjpmYWxzZSwiZHJvcHBpbmctcGFydGljbGUiOiIiLCJub24tZHJvcHBpbmctcGFydGljbGUiOiIifSx7ImZhbWlseSI6Ikh1Z3VlbmluIiwiZ2l2ZW4iOiJQIiwicGFyc2UtbmFtZXMiOmZhbHNlLCJkcm9wcGluZy1wYXJ0aWNsZSI6IiIsIm5vbi1kcm9wcGluZy1wYXJ0aWNsZSI6IiJ9LHsiZmFtaWx5IjoiQm90dG9tbHkiLCJnaXZlbiI6IkEiLCJwYXJzZS1uYW1lcyI6ZmFsc2UsImRyb3BwaW5nLXBhcnRpY2xlIjoiIiwibm9uLWRyb3BwaW5nLXBhcnRpY2xlIjoiIn0seyJmYW1pbHkiOiJLYWFzYSIsImdpdmVuIjoiUyIsInBhcnNlLW5hbWVzIjpmYWxzZSwiZHJvcHBpbmctcGFydGljbGUiOiIiLCJub24tZHJvcHBpbmctcGFydGljbGUiOiIifV0sImNvbnRhaW5lci10aXRsZSI6IkV1cm9wZWFuIEpvdXJuYWwgb2YgQ2FuY2VyIiwiRE9JIjoiMTAuMTAxNi9TMDk1OS04MDQ5KDAwKTAwMTg2LTYiLCJJU1NOIjoiMDk1OTgwNDkiLCJQTUlEIjoiMTA5NzQ2MjgiLCJpc3N1ZWQiOnsiZGF0ZS1wYXJ0cyI6W1syMDAwXV19LCJwYWdlIjoiMTc5Ni0xODA3IiwiYWJzdHJhY3QiOiJUaGlzIHN0dWR5IHRlc3RzIHRoZSByZWxpYWJpbGl0eSBhbmQgdmFsaWRpdHkgb2YgdGhlIEV1cm9wZWFuIE9yZ2FuaXphdGlvbiBmb3IgUmVzZWFyY2ggYW5kIFRyZWF0bWVudCBvZiBDYW5jZXIgKEVPUlRDKSBoZWFkIGFuZCBuZWNrIGNhbmNlciBtb2R1bGUgKFFMUS1IIGFuZCBOMzUpIGFuZCB2ZXJzaW9uIDMuMCBvZiB0aGUgRU9SVEMgQ29yZSBRdWVzdGlvbm5haXJlIChRTFEtQzMwKSBpbiA2MjIgaGVhZCBhbmQgbmVjayBjYW5jZXIgcGF0aWVudHMgZnJvbSAxMiBjb3VudHJpZXMuIFRoZSBwYXRpZW50cyBjb21wbGV0ZWQgdGhlIFFMUS1DMzAsIHRoZSBRTFEtSCBhbmQgTjM1IGFuZCBhIGRlYnJpZWZpbmcgcXVlc3Rpb25uYWlyZSBiZWZvcmUgYW50aW5lb3BsYXN0aWMgdHJlYXRtZW50IG9yIGF0IGEgZm9sbG93LXVwLiAyMzIgcGF0aWVudHMgcmVjZWl2aW5nIHRyZWF0bWVudCBjb21wbGV0ZWQgYSBzZWNvbmQgcXVlc3Rpb25uYWlyZSBhZnRlciB0cmVhdG1lbnQuIENvbXBsaWFuY2Ugd2FzIGhpZ2ggYW5kIHRoZSBxdWVzdGlvbm5haXJlIHdhcyB3ZWxsIGFjY2VwdGVkIGJ5IHRoZSBwYXRpZW50cy4gTXVsdGl0cmFpdCBzY2FsaW5nIGFuYWx5c2lzIGNvbmZpcm1lZCB0aGUgcHJvcG9zZWQgc2NhbGUgc3RydWN0dXJlIG9mIHRoZSBRTFEtSCBhbmQgTjM1LiBUaGUgUUxRLUggYW5kIE4zNSB3YXMgcmVzcG9uc2l2ZSB0byBkaWZmZXJlbmNlcyBiZXR3ZWVuIGRpc2Vhc2Ugc3RhdHVzLCBzaXRlIGFuZCBwYXRpZW50cyB3aXRoIGRpZmZlcmVudCBLYXJub2Zza3kgcGVyZm9ybWFuY2Ugc3RhdHVzLCBhbmQgdG8gY2hhbmdlcyBvdmVyIHRpbWUuIFRoZSBuZXcgcGh5c2ljYWwgZnVuY3Rpb25pbmcgc2NhbGUgKHdpdGggYSBmb3VyLXBvaW50IHJlc3BvbnNlIGZvcm1hdCkgb2YgdmVyc2lvbiAzLjAgb2YgdGhlIFFMUS1DMzAgd2FzIHNob3duIHRvIGJlIG1vcmUgcmVsaWFibGUgdGhhbiBwcmV2aW91cyB2ZXJzaW9ucy4gVGh1cywgdGhlIFFMUS1IIGFuZCBOMzUsIGluIGNvbmp1bmN0aW9uIHdpdGggdGhlIFFMUS1DMzAsIGFwcGVhcnMgdG8gYmUgcmVsaWFibGUsIHZhbGlkIGFuZCBhcHBsaWNhYmxlIHRvIGJyb2FkIG11bHRpY3VsdHVyYWwgc2FtcGxlcyBvZiBoZWFkIGFuZCBuZWNrIGNhbmNlciBwYXRpZW50cy4gQ29weXJpZ2h0IChDKSAyMDAwIEVsc2V2aWVyIFNjaWVuY2UgTHRkLiIsImlzc3VlIjoiMTQiLCJ2b2x1bWUiOiIzNiIsImNvbnRhaW5lci10aXRsZS1zaG9ydCI6IkV1ciBKIENhbmNlciJ9LCJpc1RlbXBvcmFyeSI6ZmFsc2V9XX0="/>
                <w:id w:val="972946650"/>
                <w:placeholder>
                  <w:docPart w:val="DefaultPlaceholder_-1854013440"/>
                </w:placeholder>
              </w:sdtPr>
              <w:sdtEndPr/>
              <w:sdtContent>
                <w:r w:rsidR="00865520" w:rsidRPr="00865520">
                  <w:rPr>
                    <w:rFonts w:eastAsia="Times New Roman"/>
                    <w:color w:val="000000"/>
                    <w:sz w:val="16"/>
                    <w:szCs w:val="16"/>
                    <w:lang w:val="it-IT" w:eastAsia="en-GB"/>
                  </w:rPr>
                  <w:t>(46)</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79C14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5BF9B14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63.0 ± NA years (range 22-91)</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513499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117; 19.0%)</w:t>
            </w:r>
            <w:r w:rsidRPr="00BD5C0B">
              <w:rPr>
                <w:rFonts w:eastAsia="Times New Roman"/>
                <w:sz w:val="16"/>
                <w:szCs w:val="16"/>
                <w:lang w:val="en-GB" w:eastAsia="en-GB"/>
              </w:rPr>
              <w:t> </w:t>
            </w:r>
          </w:p>
          <w:p w14:paraId="1FF9DF7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505; 81.0%)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FDF2D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5C5A784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262; 42.1%)</w:t>
            </w:r>
            <w:r w:rsidRPr="00BD5C0B">
              <w:rPr>
                <w:rFonts w:eastAsia="Times New Roman"/>
                <w:sz w:val="16"/>
                <w:szCs w:val="16"/>
                <w:lang w:val="en-GB" w:eastAsia="en-GB"/>
              </w:rPr>
              <w:t> </w:t>
            </w:r>
          </w:p>
          <w:p w14:paraId="15C40E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1D5B407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360; 57.9%)</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0C5F7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5BD0E6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622;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0DF81D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 xml:space="preserve">Patients </w:t>
            </w:r>
            <w:r w:rsidRPr="00BD5C0B">
              <w:rPr>
                <w:rFonts w:eastAsia="Times New Roman"/>
                <w:sz w:val="16"/>
                <w:szCs w:val="16"/>
                <w:lang w:val="it-IT" w:eastAsia="en-GB"/>
              </w:rPr>
              <w:t>(n = 204):</w:t>
            </w:r>
            <w:r w:rsidRPr="00BD5C0B">
              <w:rPr>
                <w:rFonts w:eastAsia="Times New Roman"/>
                <w:sz w:val="16"/>
                <w:szCs w:val="16"/>
                <w:lang w:val="en-GB" w:eastAsia="en-GB"/>
              </w:rPr>
              <w:t> </w:t>
            </w:r>
          </w:p>
          <w:p w14:paraId="2984832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 (n = 67; 33.0%)</w:t>
            </w:r>
            <w:r w:rsidRPr="00BD5C0B">
              <w:rPr>
                <w:rFonts w:eastAsia="Times New Roman"/>
                <w:sz w:val="16"/>
                <w:szCs w:val="16"/>
                <w:lang w:val="en-GB" w:eastAsia="en-GB"/>
              </w:rPr>
              <w:t> </w:t>
            </w:r>
          </w:p>
          <w:p w14:paraId="5BA725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 (n = 43; 21.0%)</w:t>
            </w:r>
            <w:r w:rsidRPr="00BD5C0B">
              <w:rPr>
                <w:rFonts w:eastAsia="Times New Roman"/>
                <w:sz w:val="16"/>
                <w:szCs w:val="16"/>
                <w:lang w:val="en-GB" w:eastAsia="en-GB"/>
              </w:rPr>
              <w:t> </w:t>
            </w:r>
          </w:p>
          <w:p w14:paraId="365D9A3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46; 23.0%)</w:t>
            </w:r>
            <w:r w:rsidRPr="00BD5C0B">
              <w:rPr>
                <w:rFonts w:eastAsia="Times New Roman"/>
                <w:sz w:val="16"/>
                <w:szCs w:val="16"/>
                <w:lang w:val="en-GB" w:eastAsia="en-GB"/>
              </w:rPr>
              <w:t> </w:t>
            </w:r>
          </w:p>
          <w:p w14:paraId="3FF222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IV (n = 48; 24.0%)</w:t>
            </w:r>
            <w:r w:rsidRPr="00BD5C0B">
              <w:rPr>
                <w:rFonts w:eastAsia="Times New Roman"/>
                <w:sz w:val="16"/>
                <w:szCs w:val="16"/>
                <w:lang w:val="en-GB" w:eastAsia="en-GB"/>
              </w:rPr>
              <w:t> </w:t>
            </w:r>
          </w:p>
          <w:p w14:paraId="472424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090CCA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lastRenderedPageBreak/>
              <w:t>Survivors</w:t>
            </w:r>
            <w:r w:rsidRPr="00BD5C0B">
              <w:rPr>
                <w:rFonts w:eastAsia="Times New Roman"/>
                <w:sz w:val="16"/>
                <w:szCs w:val="16"/>
                <w:lang w:val="it-IT" w:eastAsia="en-GB"/>
              </w:rPr>
              <w:t>:</w:t>
            </w:r>
            <w:r w:rsidRPr="00BD5C0B">
              <w:rPr>
                <w:rFonts w:eastAsia="Times New Roman"/>
                <w:sz w:val="16"/>
                <w:szCs w:val="16"/>
                <w:lang w:val="en-GB" w:eastAsia="en-GB"/>
              </w:rPr>
              <w:t> </w:t>
            </w:r>
          </w:p>
          <w:p w14:paraId="5E08DF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1-3.5 years after treatment</w:t>
            </w:r>
            <w:r w:rsidRPr="00BD5C0B">
              <w:rPr>
                <w:rFonts w:eastAsia="Times New Roman"/>
                <w:sz w:val="16"/>
                <w:szCs w:val="16"/>
                <w:lang w:val="en-GB" w:eastAsia="en-GB"/>
              </w:rPr>
              <w:t> </w:t>
            </w:r>
          </w:p>
          <w:p w14:paraId="157770E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23383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EU</w:t>
            </w:r>
            <w:r w:rsidRPr="00BD5C0B">
              <w:rPr>
                <w:rFonts w:eastAsia="Times New Roman"/>
                <w:sz w:val="16"/>
                <w:szCs w:val="16"/>
                <w:lang w:val="en-GB" w:eastAsia="en-GB"/>
              </w:rPr>
              <w:t> </w:t>
            </w:r>
          </w:p>
          <w:p w14:paraId="2D4A50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529; 85.0%)</w:t>
            </w:r>
            <w:r w:rsidRPr="00BD5C0B">
              <w:rPr>
                <w:rFonts w:eastAsia="Times New Roman"/>
                <w:sz w:val="16"/>
                <w:szCs w:val="16"/>
                <w:lang w:val="en-GB" w:eastAsia="en-GB"/>
              </w:rPr>
              <w:t> </w:t>
            </w:r>
          </w:p>
          <w:p w14:paraId="1707B24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1D4E5AC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93; 15.0%)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1FD651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p w14:paraId="511C63F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4935076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tc>
      </w:tr>
      <w:tr w:rsidR="00865520" w:rsidRPr="00BD5C0B" w14:paraId="412DC183" w14:textId="77777777" w:rsidTr="77F84025">
        <w:trPr>
          <w:trHeight w:val="300"/>
        </w:trPr>
        <w:tc>
          <w:tcPr>
            <w:tcW w:w="0" w:type="auto"/>
            <w:vMerge/>
            <w:vAlign w:val="center"/>
            <w:hideMark/>
          </w:tcPr>
          <w:p w14:paraId="7EBC13C5"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04F60C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Brunelli et al., 2000</w:t>
            </w:r>
            <w:r w:rsidRPr="00BD5C0B">
              <w:rPr>
                <w:rFonts w:eastAsia="Times New Roman"/>
                <w:color w:val="000000"/>
                <w:sz w:val="16"/>
                <w:szCs w:val="16"/>
                <w:lang w:val="en-GB" w:eastAsia="en-GB"/>
              </w:rPr>
              <w:t> </w:t>
            </w:r>
          </w:p>
          <w:p w14:paraId="5040A801" w14:textId="6725AA1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TU3ZWI4NGItZDRhZi00NjRiLTk2NGYtZDkzMGZhYzQyY2I1IiwicHJvcGVydGllcyI6eyJub3RlSW5kZXgiOjB9LCJpc0VkaXRlZCI6ZmFsc2UsIm1hbnVhbE92ZXJyaWRlIjp7ImlzTWFudWFsbHlPdmVycmlkZGVuIjpmYWxzZSwiY2l0ZXByb2NUZXh0IjoiKDQ3KSIsIm1hbnVhbE92ZXJyaWRlVGV4dCI6IiJ9LCJjaXRhdGlvbkl0ZW1zIjpbeyJpZCI6ImMyMjJiNWJhLTk2NDYtM2U1My05ZmFiLWNhMThhNDI1ODQyNCIsIml0ZW1EYXRhIjp7InR5cGUiOiJhcnRpY2xlLWpvdXJuYWwiLCJpZCI6ImMyMjJiNWJhLTk2NDYtM2U1My05ZmFiLWNhMThhNDI1ODQyNCIsInRpdGxlIjoiRXZhbHVhdGlvbiBvZiBxdWFsaXR5IG9mIGxpZmUgaW4gcGF0aWVudHMgd2l0aCBtYWxpZ25hbnQgZHlzcGhhZ2lhIiwiZ3JvdXBJZCI6IjE4OWEzMmYwLThmM2EtM2Q1My1hODRiLTg2OTExMzVmNzVmZiIsImF1dGhvciI6W3siZmFtaWx5IjoiQnJ1bmVsbGkiLCJnaXZlbiI6IkNpbnppYSIsInBhcnNlLW5hbWVzIjpmYWxzZSwiZHJvcHBpbmctcGFydGljbGUiOiIiLCJub24tZHJvcHBpbmctcGFydGljbGUiOiIifSx7ImZhbWlseSI6Ik1vc2NvbmkiLCJnaXZlbiI6IlBhb2xhIiwicGFyc2UtbmFtZXMiOmZhbHNlLCJkcm9wcGluZy1wYXJ0aWNsZSI6IiIsIm5vbi1kcm9wcGluZy1wYXJ0aWNsZSI6IiJ9LHsiZmFtaWx5IjoiQm9lcmkiLCJnaXZlbiI6IlBhb2xvIiwicGFyc2UtbmFtZXMiOmZhbHNlLCJkcm9wcGluZy1wYXJ0aWNsZSI6IiIsIm5vbi1kcm9wcGluZy1wYXJ0aWNsZSI6IiJ9LHsiZmFtaWx5IjoiR2FuZ2VyaSIsImdpdmVuIjoiTGF1cmEiLCJwYXJzZS1uYW1lcyI6ZmFsc2UsImRyb3BwaW5nLXBhcnRpY2xlIjoiIiwibm9uLWRyb3BwaW5nLXBhcnRpY2xlIjoiIn0seyJmYW1pbHkiOiJQaXp6ZXR0aSIsImdpdmVuIjoiUGFvbG8iLCJwYXJzZS1uYW1lcyI6ZmFsc2UsImRyb3BwaW5nLXBhcnRpY2xlIjoiIiwibm9uLWRyb3BwaW5nLXBhcnRpY2xlIjoiIn0seyJmYW1pbHkiOiJDZXJyYWkiLCJnaXZlbiI6IkZlZGVyaWNvIiwicGFyc2UtbmFtZXMiOmZhbHNlLCJkcm9wcGluZy1wYXJ0aWNsZSI6IiIsIm5vbi1kcm9wcGluZy1wYXJ0aWNsZSI6IiJ9LHsiZmFtaWx5IjoiU2NoaWNjaGkiLCJnaXZlbiI6IkFuZ2VsbyIsInBhcnNlLW5hbWVzIjpmYWxzZSwiZHJvcHBpbmctcGFydGljbGUiOiIiLCJub24tZHJvcHBpbmctcGFydGljbGUiOiIifSx7ImZhbWlseSI6IkFwb2xvbmUiLCJnaXZlbiI6Ikdpb3Zhbm5pIiwicGFyc2UtbmFtZXMiOmZhbHNlLCJkcm9wcGluZy1wYXJ0aWNsZSI6IiIsIm5vbi1kcm9wcGluZy1wYXJ0aWNsZSI6IiJ9LHsiZmFtaWx5IjoiVGFtYnVyaW5pIiwiZ2l2ZW4iOiJNYXJjZWxsbyIsInBhcnNlLW5hbWVzIjpmYWxzZSwiZHJvcHBpbmctcGFydGljbGUiOiIiLCJub24tZHJvcHBpbmctcGFydGljbGUiOiIifV0sImNvbnRhaW5lci10aXRsZSI6IlR1bW9yaSIsIkRPSSI6IjEwLjExNzcvMDMwMDg5MTYwMDA4NjAwMjA1IiwiSVNTTiI6IjAzMDA4OTE2IiwiUE1JRCI6IjEwODU1ODUwIiwiaXNzdWVkIjp7ImRhdGUtcGFydHMiOltbMjAwMF1dfSwicGFnZSI6IjEzNC0xMzgiLCJhYnN0cmFjdCI6IkJhY2tncm91bmQ6IEluIHRoZSBsYXN0IDEwIHllYXJzIG9mIGNsaW5pY2FsIHJlc2VhcmNoIHRoZXJlIGhhcyBiZWVuIGluY3JlYXNpbmcgaW50ZXJlc3QgaW4gdGhlIGV2YWx1YXRpb24gb2YgcXVhbGl0eSBvZiBsaWZlLiBTZXZlcmFsIGdlbmVyaWMgYW5kIHNwZWNpZmljIGluc3RydW1lbnRzIGhhdmUgYmVlbiBkZXZlbG9wZWQgZm9yIHRoaXMgcHVycG9zZS4gRU9SVEMgUUxRIEMtMzAgaXMgYSBjYW5jZXItc3BlY2lmaWMgcXVlc3Rpb25uYWlyZSB0cmFuc2xhdGVkIGludG8gdmFyaW91cyBsYW5ndWFnZXMgYW5kIHZhbGlkYXRlZCBpbiBzZXZlcmFsIEV1cm9wZWFuIGNvdW50cmllcyBpbmNsdWRpbmcgSXRhbHksIHdoZXJlIHRoZSBpbXBhY3Qgb2YgbWFsaWduYW50IGRpc2Vhc2Ugb24gZGlmZmVyZW50IGFyZWFzIG9mIHF1YWxpdHkgb2YgbGlmZSBpcyBwb29ybHkgZG9jdW1lbnRlZC4gTWV0aG9kczogVGhlIEVPUlRDIFFMUSBDLTMwIHdhcyBhZG1pbmlzdGVyZWQgdG8gMTA5IHBhdGllbnRzIHJlZmVycmVkIHRvIHRoZSBlbmRvc2NvcHkgZGl2aXNpb24gb2YgdGhlIElzdGl0dXRvIE5hemlvbmFsZSBUdW1vcmksIE1pbGFuLCBmb3IgZW5kb3Njb3BpYyBwYWxsaWF0aXZlIHRyZWF0bWVudCBvZiBtYWxpZ25hbnQgZHlzcGhhZ2lhIHRvIHRlc3QgaXRzIGNoYXJhY3RlcmlzdGljcyBpbiB0ZXJtcyBvZiBhY2NlcHRhYmlsaXR5IGFuZCBjbGluaWNhbCB2YWxpZGl0eS4gUmVzdWx0czogSW4gdGhpcyBncm91cCBvZiBwYXRpZW50cyB0aGUgaW1wYWN0IG9mIGFkdmFuY2VkIGVzb3BoYWdlYWwgY2FuY2VyIHdhcyBoaWdobHkgZXZpZGVudCBmb3IgRW1vdGlvbmFsIGFuZCBQaHlzaWNhbCBGdW5jdGlvbmluZywgRmF0aWd1ZSBhbmQgR2xvYmFsIFFvTCBzY2FsZXMuIER5c3BoYWdpYSBpcyBhIHNlcmlvdXMgcHJvYmxlbSBmb3IgbWFueSBwYXRpZW50czsgdGhlcmUgaXMgYSBjb3JyZWxhdGlvbiBiZXR3ZWVuIGdyYWRlIG9mIGR5c3BoYWdpYSBhbmQgZm91ciBRb0wgZGltZW5zaW9ucy4gQ29uY2x1c2lvbnM6IFFvTCBhc3Nlc3NtZW50IGlzIGFuIGltcG9ydGFudCB0b29sIHRvIGV2YWx1YXRlIHRoZSBhZGVxdWF0ZSBtYW5hZ2VtZW50IG9mIHBhdGllbnRzIHdpdGggZXNvcGhhZ2VhbCBjYW5jZXIuIFRoZSBFT1JUQyBRTFEtQzMwIHF1ZXN0aW9ubmFpcmUgcHJvdmVkIHRvIGJlIHZhbGlkIGFuZCByZWxpYWJsZSBhbHNvIGluIHRoaXMgcG9wdWxhdGlvbi4iLCJpc3N1ZSI6IjIiLCJ2b2x1bWUiOiI4NiIsImNvbnRhaW5lci10aXRsZS1zaG9ydCI6IlR1bW9yaSJ9LCJpc1RlbXBvcmFyeSI6ZmFsc2V9XX0="/>
                <w:id w:val="-1467193868"/>
                <w:placeholder>
                  <w:docPart w:val="DefaultPlaceholder_-1854013440"/>
                </w:placeholder>
              </w:sdtPr>
              <w:sdtEndPr/>
              <w:sdtContent>
                <w:r w:rsidR="00865520" w:rsidRPr="00865520">
                  <w:rPr>
                    <w:rFonts w:eastAsia="Times New Roman"/>
                    <w:color w:val="000000"/>
                    <w:sz w:val="16"/>
                    <w:szCs w:val="16"/>
                    <w:lang w:val="it-IT" w:eastAsia="en-GB"/>
                  </w:rPr>
                  <w:t>(47)</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7A15E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75A78C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66.0 ±  NA years</w:t>
            </w:r>
            <w:r w:rsidRPr="00BD5C0B">
              <w:rPr>
                <w:rFonts w:eastAsia="Times New Roman"/>
                <w:sz w:val="16"/>
                <w:szCs w:val="16"/>
                <w:lang w:val="en-GB" w:eastAsia="en-GB"/>
              </w:rPr>
              <w:t> </w:t>
            </w:r>
          </w:p>
          <w:p w14:paraId="37D513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59-74)</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6159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25; 25.0%)</w:t>
            </w:r>
            <w:r w:rsidRPr="00BD5C0B">
              <w:rPr>
                <w:rFonts w:eastAsia="Times New Roman"/>
                <w:sz w:val="16"/>
                <w:szCs w:val="16"/>
                <w:lang w:val="en-GB" w:eastAsia="en-GB"/>
              </w:rPr>
              <w:t> </w:t>
            </w:r>
          </w:p>
          <w:p w14:paraId="25BBE1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73; 74.0%)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3CD910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7041719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98;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AF829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Oesophagus (n = 92; 94.0%)</w:t>
            </w:r>
            <w:r w:rsidRPr="00BD5C0B">
              <w:rPr>
                <w:rFonts w:eastAsia="Times New Roman"/>
                <w:sz w:val="16"/>
                <w:szCs w:val="16"/>
                <w:lang w:val="en-GB" w:eastAsia="en-GB"/>
              </w:rPr>
              <w:t> </w:t>
            </w:r>
          </w:p>
          <w:p w14:paraId="7D32123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6; 6.0%)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F140F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98;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550E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8138FD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98;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183324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tc>
      </w:tr>
      <w:tr w:rsidR="00865520" w:rsidRPr="00BD5C0B" w14:paraId="7890F052" w14:textId="77777777" w:rsidTr="77F84025">
        <w:trPr>
          <w:trHeight w:val="300"/>
        </w:trPr>
        <w:tc>
          <w:tcPr>
            <w:tcW w:w="0" w:type="auto"/>
            <w:vMerge/>
            <w:vAlign w:val="center"/>
            <w:hideMark/>
          </w:tcPr>
          <w:p w14:paraId="13659D01"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C44DDB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Calderon et al., 2022</w:t>
            </w:r>
            <w:r w:rsidRPr="00BD5C0B">
              <w:rPr>
                <w:rFonts w:eastAsia="Times New Roman"/>
                <w:color w:val="000000"/>
                <w:sz w:val="16"/>
                <w:szCs w:val="16"/>
                <w:lang w:val="en-GB" w:eastAsia="en-GB"/>
              </w:rPr>
              <w:t> </w:t>
            </w:r>
          </w:p>
          <w:p w14:paraId="38FBAC92" w14:textId="56BF7A21"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Tc4YjBkNjEtYzdlMC00OTUyLTllYzYtYzk0OGFiMjVhNTVkIiwicHJvcGVydGllcyI6eyJub3RlSW5kZXgiOjB9LCJpc0VkaXRlZCI6ZmFsc2UsIm1hbnVhbE92ZXJyaWRlIjp7ImlzTWFudWFsbHlPdmVycmlkZGVuIjpmYWxzZSwiY2l0ZXByb2NUZXh0IjoiKDQ4KSIsIm1hbnVhbE92ZXJyaWRlVGV4dCI6IiJ9LCJjaXRhdGlvbkl0ZW1zIjpbeyJpZCI6IjQxYzg5ODNhLWE0ZDYtM2IxYS1iNzAyLThlZGE2MGZmMDA3NSIsIml0ZW1EYXRhIjp7InR5cGUiOiJhcnRpY2xlLWpvdXJuYWwiLCJpZCI6IjQxYzg5ODNhLWE0ZDYtM2IxYS1iNzAyLThlZGE2MGZmMDA3NSIsInRpdGxlIjoiUHN5Y2hvbWV0cmljIHByb3BlcnRpZXMgb2YgdGhlIFNwYW5pc2ggdmVyc2lvbiBvZiB0aGUgRXVyb3BlYW4gT3JnYW5pemF0aW9uIGZvciBSZXNlYXJjaCBhbmQgVHJlYXRtZW50IG9mIENhbmNlciBRdWFsaXR5IG9mIExpZmUgUXVlc3Rpb25uYWlyZSAoRU9SVEMgUUxRLUMzMCkiLCJncm91cElkIjoiMTg5YTMyZjAtOGYzYS0zZDUzLWE4NGItODY5MTEzNWY3NWZmIiwiYXV0aG9yIjpbeyJmYW1pbHkiOiJDYWxkZXJvbiIsImdpdmVuIjoiQ2F0ZXJpbmEiLCJwYXJzZS1uYW1lcyI6ZmFsc2UsImRyb3BwaW5nLXBhcnRpY2xlIjoiIiwibm9uLWRyb3BwaW5nLXBhcnRpY2xlIjoiIn0seyJmYW1pbHkiOiJGZXJyYW5kbyIsImdpdmVuIjoiUGVyZSBKLiIsInBhcnNlLW5hbWVzIjpmYWxzZSwiZHJvcHBpbmctcGFydGljbGUiOiIiLCJub24tZHJvcHBpbmctcGFydGljbGUiOiIifSx7ImZhbWlseSI6IkxvcmVuem8tU2V2YSIsImdpdmVuIjoiVXJiYW5vIiwicGFyc2UtbmFtZXMiOmZhbHNlLCJkcm9wcGluZy1wYXJ0aWNsZSI6IiIsIm5vbi1kcm9wcGluZy1wYXJ0aWNsZSI6IiJ9LHsiZmFtaWx5IjoiRmVycmVpcmEiLCJnaXZlbiI6IkVzdHJlbGxhIiwicGFyc2UtbmFtZXMiOmZhbHNlLCJkcm9wcGluZy1wYXJ0aWNsZSI6IiIsIm5vbi1kcm9wcGluZy1wYXJ0aWNsZSI6IiJ9LHsiZmFtaWx5IjoiTGVlIiwiZ2l2ZW4iOiJFdW4gTWkiLCJwYXJzZS1uYW1lcyI6ZmFsc2UsImRyb3BwaW5nLXBhcnRpY2xlIjoiIiwibm9uLWRyb3BwaW5nLXBhcnRpY2xlIjoiIn0seyJmYW1pbHkiOiJPcG9ydG8tQWxvbnNvIiwiZ2l2ZW4iOiJNYXJ0YSIsInBhcnNlLW5hbWVzIjpmYWxzZSwiZHJvcHBpbmctcGFydGljbGUiOiIiLCJub24tZHJvcHBpbmctcGFydGljbGUiOiIifSx7ImZhbWlseSI6Ik9iaXNwby1Qb3J0ZXJvIiwiZ2l2ZW4iOiJCZXJ0YSBNIiwicGFyc2UtbmFtZXMiOmZhbHNlLCJkcm9wcGluZy1wYXJ0aWNsZSI6IiIsIm5vbi1kcm9wcGluZy1wYXJ0aWNsZSI6IiJ9LHsiZmFtaWx5IjoiTWloaWMtR8OzbmdvcmEiLCJnaXZlbiI6Ikx1a2EiLCJwYXJzZS1uYW1lcyI6ZmFsc2UsImRyb3BwaW5nLXBhcnRpY2xlIjoiIiwibm9uLWRyb3BwaW5nLXBhcnRpY2xlIjoiIn0seyJmYW1pbHkiOiJSb2Ryw61ndWV6LUdvbnrDoWxleiIsImdpdmVuIjoiQWRhbiIsInBhcnNlLW5hbWVzIjpmYWxzZSwiZHJvcHBpbmctcGFydGljbGUiOiIiLCJub24tZHJvcHBpbmctcGFydGljbGUiOiIifSx7ImZhbWlseSI6IkppbcOpbmV6LUZvbnNlY2EiLCJnaXZlbiI6IlBhdWxhIiwicGFyc2UtbmFtZXMiOmZhbHNlLCJkcm9wcGluZy1wYXJ0aWNsZSI6IiIsIm5vbi1kcm9wcGluZy1wYXJ0aWNsZSI6IiJ9XSwiY29udGFpbmVyLXRpdGxlIjoiUXVhbGl0eSBvZiBMaWZlIFJlc2VhcmNoIiwiRE9JIjoiMTAuMTAwNy9zMTExMzYtMDIxLTAzMDY4LXciLCJJU1NOIjoiMTU3MzI2NDkiLCJQTUlEIjoiMzQ5Mjg0NzAiLCJpc3N1ZWQiOnsiZGF0ZS1wYXJ0cyI6W1syMDIyXV19LCJwYWdlIjoiMTg1OS0xODY5IiwiYWJzdHJhY3QiOiJQdXJwb3NlOiBUaGUgYWltIG9mIHRoaXMgc3R1ZHkgd2FzIHRvIGFuYWx5emUgdGhlIGludGVybmFsIHN0cnVjdHVyZSBvZiB0aGUgRU9SVEMgUUxRLUMzMCwgdG8gZXhhbWluZSB0aGUgdmFsaWRpdHkgYW5kIG5vcm1hdGl2ZSBkYXRhIGZvciBjYW5jZXIgcGF0aWVudHMuIE1ldGhvZDogRXhwbG9yYXRvcnkgYW5kIENvbmZpcm1hdG9yeSBmYWN0b3IgYW5hbHlzZXMgd2VyZSBjb25kdWN0ZWQgdG8gZXhwbG9yZSB0aGUgc2NhbGXigJlzIGRpbWVuc2lvbmFsaXR5IGFuZCB0ZXN0IGZvciBzdHJvbmcgbWVhc3VyZW1lbnQgaW52YXJpYW5jZSBhY3Jvc3Mgc2V4IGFuZCB0dW1vciBzaXRlLiBBbGwgdGhlIGFuYWx5c2VzIHdlcmUgYmFzZWQgb24gYSBtdWx0aWNlbnRlciBjb2hvcnQgb2YgOTMxIHBhdGllbnRzIHdobyBjb21wbGV0ZWQgdGhlIEJyaWVmIFN5bXB0b20gSW52ZW50b3J5IChCU0ktMTgpIGFuZCB0aGUgRU9SVEMgUUxRLUMzMC4gUmVzdWx0czogT3VyIGZpbmRpbmdzIGluZGljYXRlIHRoYXQgdGhlIEVPUlRDIFFMUS1DMzAgaGFzIGFjY2VwdGFibGUgcHN5Y2hvbWV0cmljIHByb3BlcnRpZXMgYW5kIGFuIGludGVybmFsIHN0cnVjdHVyZSB0aGF0IGlzIHdlbGwgYWNjb3VudGVkIGZvciBhIGJpZmFjdG9yIG1vZGVsOiBhIGdlbmVyYWwgZmFjdG9yIHRoYXQgZXZhbHVhdGVzIHF1YWxpdHkgb2YgbGlmZSBhbmQgYSBncm91cCBmYWN0b3IgdGhhdCB3b3VsZCBhbmFseXplIHBoeXNpY2FsIGhlYWx0aCB0aGF0IHdvdWxkIGJlIGRlZmluZWQgYnkgcGh5c2ljYWwgZnVuY3Rpb24sIHJvbGUgZnVuY3Rpb24sIGFuZCBmYXRpZ3VlLiBUaGUgcmVzdWx0IG9mIHRoZSBtdWx0aS1ncm91cCBDRkEgcmV2ZWFsZWQgYSBzdHJvbmcgaW52YXJpYW5jZSBhY2NvcmRpbmcgdG8gc2V4LCB0dW1vciwgYW5kIG92ZXIgdGltZS4gUmVsaWFiaWxpdHkgb2YgdGhlIEVPUlRDIGV4Y2VlZGluZyAwLjg2IGFuZCB0aGUgc2ltcGxlIHN1bSBvZiB0aGUgaXRlbXMgb2YgdGhlIHNjYWxlIHdhcyBhIGdvb2QgaW5kaWNhdG9yIG9mIG9uY29sb2d5IHBhdGllbnRz4oCZIHF1YWxpdHkgb2YgbGlmZS4gQm90aCBmYWN0b3JzIGNvcnJlbGF0ZSBjbG9zZWx5IHdpdGggZGVwcmVzc2lvbiwgYW54aWV0eSwgYW5kIHBzeWNob2xvZ2ljYWwgZGlzdHJlc3MgYW5kIGFyZSBzZW5zaXRpdmUgdG8gY2hhbmdlLCBlc3BlY2lhbGx5IHRoZSBxdWFsaXR5IG9mIGxpZmUsIHdpdGggYSBzaWduaWZpY2FudCBkZWNyZWFzZSBpbiB0aGUgcG9zdC10ZXN0LiBDb25jbHVzaW9uOiBUaGUgU3BhbmlzaCB2ZXJzaW9uIG9mIHRoZSBFT1JUQyBRTFEtQzMwIHByb3ZlZCB0byBiZSBhIHZhbGlkLCByZWxpYWJsZSBpbnN0cnVtZW50IHRvIGFwcHJhaXNlIHF1YWxpdHkgb2YgbGlmZSBpbiBjYW5jZXIgcGF0aWVudHMuIFRoZSBub3JtYXRpdmUgZGF0YSBjb2xsZWN0ZWQgZnJvbSB0aGlzIHN0dWR5IG1heSBiZSB1c2VmdWwgZm9yIHRoZSBlYXJseSBkZXRlY3Rpb24gb2YgaW5pdGlhbCBzeW1wdG9tcyBvZiBkZXRlcmlvcmF0aW9uIG9mIHF1YWxpdHkgb2YgbGlmZSBpbiBvbmNvbG9neSBwYXRpZW50cy4iLCJpc3N1ZSI6IjYiLCJ2b2x1bWUiOiIzMSIsImNvbnRhaW5lci10aXRsZS1zaG9ydCI6IiJ9LCJpc1RlbXBvcmFyeSI6ZmFsc2V9XX0="/>
                <w:id w:val="-553856573"/>
                <w:placeholder>
                  <w:docPart w:val="DefaultPlaceholder_-1854013440"/>
                </w:placeholder>
              </w:sdtPr>
              <w:sdtEndPr/>
              <w:sdtContent>
                <w:r w:rsidR="00865520" w:rsidRPr="00865520">
                  <w:rPr>
                    <w:rFonts w:eastAsia="Times New Roman"/>
                    <w:color w:val="000000"/>
                    <w:sz w:val="16"/>
                    <w:szCs w:val="16"/>
                    <w:lang w:val="it-IT" w:eastAsia="en-GB"/>
                  </w:rPr>
                  <w:t>(48)</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1842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58.9 ± 12.2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FAD54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569; 61.0%)</w:t>
            </w:r>
            <w:r w:rsidRPr="00BD5C0B">
              <w:rPr>
                <w:rFonts w:eastAsia="Times New Roman"/>
                <w:sz w:val="16"/>
                <w:szCs w:val="16"/>
                <w:lang w:val="en-GB" w:eastAsia="en-GB"/>
              </w:rPr>
              <w:t> </w:t>
            </w:r>
          </w:p>
          <w:p w14:paraId="377CCC2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362; 39.0%)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9B014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030EB4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931;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6339D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320; 34.4%)</w:t>
            </w:r>
            <w:r w:rsidRPr="00BD5C0B">
              <w:rPr>
                <w:rFonts w:eastAsia="Times New Roman"/>
                <w:sz w:val="16"/>
                <w:szCs w:val="16"/>
                <w:lang w:val="en-GB" w:eastAsia="en-GB"/>
              </w:rPr>
              <w:t> </w:t>
            </w:r>
          </w:p>
          <w:p w14:paraId="65211B9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393; 42.2%)</w:t>
            </w:r>
            <w:r w:rsidRPr="00BD5C0B">
              <w:rPr>
                <w:rFonts w:eastAsia="Times New Roman"/>
                <w:sz w:val="16"/>
                <w:szCs w:val="16"/>
                <w:lang w:val="en-GB" w:eastAsia="en-GB"/>
              </w:rPr>
              <w:t> </w:t>
            </w:r>
          </w:p>
          <w:p w14:paraId="422C5DB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218; 23.4%)</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B1380C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525; 56.4%)</w:t>
            </w:r>
            <w:r w:rsidRPr="00BD5C0B">
              <w:rPr>
                <w:rFonts w:eastAsia="Times New Roman"/>
                <w:sz w:val="16"/>
                <w:szCs w:val="16"/>
                <w:lang w:val="en-GB" w:eastAsia="en-GB"/>
              </w:rPr>
              <w:t> </w:t>
            </w:r>
          </w:p>
          <w:p w14:paraId="7641447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406; 43.6%)</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0EB623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123B69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931;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2218E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0C6BADC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19F5D1C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Measurement invariance</w:t>
            </w:r>
            <w:r w:rsidRPr="00BD5C0B">
              <w:rPr>
                <w:rFonts w:eastAsia="Times New Roman"/>
                <w:sz w:val="16"/>
                <w:szCs w:val="16"/>
                <w:lang w:val="en-GB" w:eastAsia="en-GB"/>
              </w:rPr>
              <w:t> </w:t>
            </w:r>
          </w:p>
          <w:p w14:paraId="067CB0A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3)</w:t>
            </w:r>
            <w:r w:rsidRPr="00BD5C0B">
              <w:rPr>
                <w:rFonts w:eastAsia="Times New Roman"/>
                <w:sz w:val="16"/>
                <w:szCs w:val="16"/>
                <w:lang w:val="en-GB" w:eastAsia="en-GB"/>
              </w:rPr>
              <w:t> </w:t>
            </w:r>
          </w:p>
        </w:tc>
      </w:tr>
      <w:tr w:rsidR="00865520" w:rsidRPr="00BD5C0B" w14:paraId="0C1CF107" w14:textId="77777777" w:rsidTr="77F84025">
        <w:trPr>
          <w:trHeight w:val="300"/>
        </w:trPr>
        <w:tc>
          <w:tcPr>
            <w:tcW w:w="0" w:type="auto"/>
            <w:vMerge/>
            <w:vAlign w:val="center"/>
            <w:hideMark/>
          </w:tcPr>
          <w:p w14:paraId="6B605FD7"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B49A43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Cankurtaran et al., 2008</w:t>
            </w:r>
            <w:r w:rsidRPr="00BD5C0B">
              <w:rPr>
                <w:rFonts w:eastAsia="Times New Roman"/>
                <w:color w:val="000000"/>
                <w:sz w:val="16"/>
                <w:szCs w:val="16"/>
                <w:lang w:val="en-GB" w:eastAsia="en-GB"/>
              </w:rPr>
              <w:t> </w:t>
            </w:r>
          </w:p>
          <w:p w14:paraId="032E3F48" w14:textId="1DCED76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DI2MDRhNzAtZmI5MS00ZjQyLTlhY2ItYWUwYjQ5OWU2OWU0IiwicHJvcGVydGllcyI6eyJub3RlSW5kZXgiOjB9LCJpc0VkaXRlZCI6ZmFsc2UsIm1hbnVhbE92ZXJyaWRlIjp7ImlzTWFudWFsbHlPdmVycmlkZGVuIjpmYWxzZSwiY2l0ZXByb2NUZXh0IjoiKDQ5KSIsIm1hbnVhbE92ZXJyaWRlVGV4dCI6IiJ9LCJjaXRhdGlvbkl0ZW1zIjpbeyJpZCI6IjJjMTQ0OGZkLTI4NjQtMzQ4OS1hNTllLTgwYjhjZDdhMDEzZSIsIml0ZW1EYXRhIjp7InR5cGUiOiJhcnRpY2xlLWpvdXJuYWwiLCJpZCI6IjJjMTQ0OGZkLTI4NjQtMzQ4OS1hNTllLTgwYjhjZDdhMDEzZSIsInRpdGxlIjoiVW5kZXJzdGFuZGluZyB0aGUgcmVsaWFiaWxpdHkgYW5kIHZhbGlkaXR5IG9mIHRoZSBFT1JUQyBRTFEtQzMwIGluIFR1cmtpc2ggY2FuY2VyIHBhdGllbnRzIiwiZ3JvdXBJZCI6IjE4OWEzMmYwLThmM2EtM2Q1My1hODRiLTg2OTExMzVmNzVmZiIsImF1dGhvciI6W3siZmFtaWx5IjoiQ2Fua3VydGFyYW4iLCJnaXZlbiI6IkUgUyIsInBhcnNlLW5hbWVzIjpmYWxzZSwiZHJvcHBpbmctcGFydGljbGUiOiIiLCJub24tZHJvcHBpbmctcGFydGljbGUiOiIifSx7ImZhbWlseSI6Ik96YWxwIiwiZ2l2ZW4iOiJFIiwicGFyc2UtbmFtZXMiOmZhbHNlLCJkcm9wcGluZy1wYXJ0aWNsZSI6IiIsIm5vbi1kcm9wcGluZy1wYXJ0aWNsZSI6IiJ9LHsiZmFtaWx5IjoiU295Z3VyIiwiZ2l2ZW4iOiJIIiwicGFyc2UtbmFtZXMiOmZhbHNlLCJkcm9wcGluZy1wYXJ0aWNsZSI6IiIsIm5vbi1kcm9wcGluZy1wYXJ0aWNsZSI6IiJ9LHsiZmFtaWx5IjoiT3plciIsImdpdmVuIjoiUyIsInBhcnNlLW5hbWVzIjpmYWxzZSwiZHJvcHBpbmctcGFydGljbGUiOiIiLCJub24tZHJvcHBpbmctcGFydGljbGUiOiIifSx7ImZhbWlseSI6IkFrYml5aWsiLCJnaXZlbiI6IkQgSSIsInBhcnNlLW5hbWVzIjpmYWxzZSwiZHJvcHBpbmctcGFydGljbGUiOiIiLCJub24tZHJvcHBpbmctcGFydGljbGUiOiIifSx7ImZhbWlseSI6IkJvdHRvbWxleSIsImdpdmVuIjoiQSIsInBhcnNlLW5hbWVzIjpmYWxzZSwiZHJvcHBpbmctcGFydGljbGUiOiIiLCJub24tZHJvcHBpbmctcGFydGljbGUiOiIifV0sImNvbnRhaW5lci10aXRsZSI6IkV1ciBKIENhbmNlciBDYXJlIiwiRE9JIjoiMTAuMTExMS9qLjEzNjUtMjM1NC4yMDA3LjAwODI3LngiLCJJU1NOIjoiMDk2MTU0MjMiLCJQTUlEIjoiMTgxODE4OTgiLCJpc3N1ZWQiOnsiZGF0ZS1wYXJ0cyI6W1syMDA4XV19LCJwYWdlIjoiOTgtMTA0IiwiYWJzdHJhY3QiOiJRdWFsaXR5IG9mIGxpZmUgKFFPTCkgaGFzIGJlY29tZSBhbiBpbXBvcnRhbnQgYXJlYSB0byBhZGRyZXNzLiBUaGUgbW9zdCBjb21tb25seSB1c2VkIFFPTCB0b29sIGluIG9uY29sb2d5IGlzIHRoZSBFdXJvcGVhbiBPcmdhbml6YXRpb24gZm9yIFJlc2VhcmNoIGFuZCBUcmVhdG1lbnQgb2YgQ2FuY2VyIFFPTCBtZWFzdXJlIChFT1JUQyBRTFEtQzMwKS4gVGhlIGFpbSBvZiB0aGlzIHN0dWR5IGlzIHRvIGV4YW1pbmUgdGhlIHJlbGlhYmlsaXR5IGFuZCB2YWxpZGl0eSBvZiB0aGlzIHdpZGVseSB1c2VkIHF1ZXN0aW9ubmFpcmUgaW4gVHVya2lzaCBsYW5ndWFnZS4gQSB0b3RhbCBvZiAxMTQgY2FuY2VyIHBhdGllbnRzIHdlcmUgcmVjcnVpdGVkIGluIHRoaXMgc3R1ZHkuIFRoZSBpbnRlcm5hbCBjb25zaXN0ZW5jeSBvZiB0aGUgc3Vic2NhbGVzLCBjb25jdXJyZW50IHZhbGlkaXR5IGJldHdlZW4gRU9SVEMgUUxRLUMzMCB2ZXJzaW9uIDMuMCBhbmQgU2hvcnQgRm9ybS0zNiAoU0YtMzYpLCB0aGUgY29ycmVsYXRpb25zIGJldHdlZW4gdGhlIHN1YnNjYWxlcyBvZiBFT1JUQyBRTFEtQzMwIGFuZCBIb3NwaXRhbCBBbnhpZXR5IGFuZCBEZXByZXNzaW9uIHNjYWxlLUFueGlldHkgKEhBRFMtQSksIGFuZCBIb3NwaXRhbCBBbnhpZXR5IGFuZCBEZXByZXNzaW9uIHNjYWxlLURlcHJlc3Npb24gKEhBRFMtRCkgd2VyZSBhbHNvIGV2YWx1YXRlZC4gQ3JvbmJhY2gncyDOsS1jb2VmZmljaWVudCBmb3IgbXVsdGktaXRlbSBzY2FsZXMgcmFuZ2VkIGZyb20gMC41NiB0byAwLjg1LCB3aXRoIGVtb3Rpb25hbCBmdW5jdGlvbmluZyBoYXZpbmcgdGhlIGhpZ2hlc3QgQ3JvbmJhY2gncyDOsS1jb2VmZmljaWVudC4gR2VuZXJhbCBoZWFsdGgvUU9MIHN1YnNjYWxlIHdhcyBjb3JyZWxhdGVkIHNpZ25pZmljYW50bHkgd2l0aCBhbGwgb3RoZXIgc3Vic2NhbGVzLiBNb2Rlc3QgY29ycmVsYXRpb25zIHdlcmUgZm91bmQgYmV0d2VlbiByZWxldmFudCBzdWJzY2FsZXMgb2YgU0YtMzYgYW5kIEVPUlRDIFFMUS1DMzAgc2NhbGVzIGluZGljYXRpbmcgZ29vZCBjb252ZXJnZW50IHZhbGlkaXR5LiBBbHRob3VnaCBzY29yZSBvZiBlbW90aW9uYWwgZnVuY3Rpb25pbmcgc3Vic2NhbGUgd2FzIHNpZ25pZmljYW50bHkgY29ycmVsYXRlZCB3aXRoIEhBRFMtQSwgbm8gY29ycmVsYXRpb24gd2FzIGZvdW5kIHdpdGggSEFEUy1ELiBUaGUgY29ycmVsYXRpb25zIGJldHdlZW4gZ2VuZXJhbCBoZWFsdGgvUU9MIGFuZCBIQURTLUEgYW5kIEhBRFMtRCB3ZXJlIHNpZ25pZmljYW50IHRob3VnaCBQZWFyc29uJ3MgY29lZmZpY2llbnRzIHdlcmUgYmVsb3cgMC40LiBUaGUgRU9SVEMgUUxRLUMzMCB2ZXJzaW9uIDMuMCBpcyBhIHJlbGlhYmxlIGFuZCB2YWxpZCBpbnN0cnVtZW50IGFuZCBzdWl0YWJsZSBmb3IgbWVhc3VyaW5nIHRoZSBRT0wgaW4gY2FuY2VyIHBhdGllbnRzIGluIFR1cmtleS4gwqkgMjAwNyBUaGUgQXV0aG9yczsgSm91cm5hbCBjb21waWxhdGlvbiDCqSAyMDA3IEJsYWNrd2VsbCBQdWJsaXNoaW5nIEx0ZC4iLCJpc3N1ZSI6IjEiLCJ2b2x1bWUiOiIxNyIsImNvbnRhaW5lci10aXRsZS1zaG9ydCI6IiJ9LCJpc1RlbXBvcmFyeSI6ZmFsc2V9XX0="/>
                <w:id w:val="2059271231"/>
                <w:placeholder>
                  <w:docPart w:val="DefaultPlaceholder_-1854013440"/>
                </w:placeholder>
              </w:sdtPr>
              <w:sdtEndPr/>
              <w:sdtContent>
                <w:r w:rsidR="00865520" w:rsidRPr="00865520">
                  <w:rPr>
                    <w:rFonts w:eastAsia="Times New Roman"/>
                    <w:color w:val="000000"/>
                    <w:sz w:val="16"/>
                    <w:szCs w:val="16"/>
                    <w:lang w:val="it-IT" w:eastAsia="en-GB"/>
                  </w:rPr>
                  <w:t>(49)</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3E6A8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49.1 ±  13.6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589677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69; 59.6%)</w:t>
            </w:r>
            <w:r w:rsidRPr="00BD5C0B">
              <w:rPr>
                <w:rFonts w:eastAsia="Times New Roman"/>
                <w:sz w:val="16"/>
                <w:szCs w:val="16"/>
                <w:lang w:val="en-GB" w:eastAsia="en-GB"/>
              </w:rPr>
              <w:t> </w:t>
            </w:r>
          </w:p>
          <w:p w14:paraId="5352B6A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45; 40.4%)</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73581D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4AC26A1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1F6D10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2D72B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46; 59.6%)</w:t>
            </w:r>
            <w:r w:rsidRPr="00BD5C0B">
              <w:rPr>
                <w:rFonts w:eastAsia="Times New Roman"/>
                <w:sz w:val="16"/>
                <w:szCs w:val="16"/>
                <w:lang w:val="en-GB" w:eastAsia="en-GB"/>
              </w:rPr>
              <w:t> </w:t>
            </w:r>
          </w:p>
          <w:p w14:paraId="08977ED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17; 14.9%)</w:t>
            </w:r>
            <w:r w:rsidRPr="00BD5C0B">
              <w:rPr>
                <w:rFonts w:eastAsia="Times New Roman"/>
                <w:sz w:val="16"/>
                <w:szCs w:val="16"/>
                <w:lang w:val="en-GB" w:eastAsia="en-GB"/>
              </w:rPr>
              <w:t> </w:t>
            </w:r>
          </w:p>
          <w:p w14:paraId="36E927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8; 7%)</w:t>
            </w:r>
            <w:r w:rsidRPr="00BD5C0B">
              <w:rPr>
                <w:rFonts w:eastAsia="Times New Roman"/>
                <w:sz w:val="16"/>
                <w:szCs w:val="16"/>
                <w:lang w:val="en-GB" w:eastAsia="en-GB"/>
              </w:rPr>
              <w:t> </w:t>
            </w:r>
          </w:p>
          <w:p w14:paraId="298B81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13; 11.7%)</w:t>
            </w:r>
            <w:r w:rsidRPr="00BD5C0B">
              <w:rPr>
                <w:rFonts w:eastAsia="Times New Roman"/>
                <w:sz w:val="16"/>
                <w:szCs w:val="16"/>
                <w:lang w:val="en-GB" w:eastAsia="en-GB"/>
              </w:rPr>
              <w:t> </w:t>
            </w:r>
          </w:p>
          <w:p w14:paraId="68042C0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30; 26.1%)</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319D49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0FDB31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Loco-regional</w:t>
            </w:r>
            <w:r w:rsidRPr="00BD5C0B">
              <w:rPr>
                <w:rFonts w:eastAsia="Times New Roman"/>
                <w:sz w:val="16"/>
                <w:szCs w:val="16"/>
                <w:lang w:val="en-GB" w:eastAsia="en-GB"/>
              </w:rPr>
              <w:t> </w:t>
            </w:r>
          </w:p>
          <w:p w14:paraId="6FCB89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112; 98.2%)</w:t>
            </w:r>
            <w:r w:rsidRPr="00BD5C0B">
              <w:rPr>
                <w:rFonts w:eastAsia="Times New Roman"/>
                <w:sz w:val="16"/>
                <w:szCs w:val="16"/>
                <w:lang w:val="en-GB" w:eastAsia="en-GB"/>
              </w:rPr>
              <w:t> </w:t>
            </w:r>
          </w:p>
          <w:p w14:paraId="6E77A9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 2; 1.8%)</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FA33B2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42247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2171F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6C1F93D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1277770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5F5A5E8B" w14:textId="77777777" w:rsidTr="77F84025">
        <w:trPr>
          <w:trHeight w:val="300"/>
        </w:trPr>
        <w:tc>
          <w:tcPr>
            <w:tcW w:w="0" w:type="auto"/>
            <w:vMerge/>
            <w:vAlign w:val="center"/>
            <w:hideMark/>
          </w:tcPr>
          <w:p w14:paraId="4D574B9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8FBECF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Cavaletti et al., 2013</w:t>
            </w:r>
            <w:r w:rsidRPr="00BD5C0B">
              <w:rPr>
                <w:rFonts w:eastAsia="Times New Roman"/>
                <w:color w:val="000000"/>
                <w:sz w:val="16"/>
                <w:szCs w:val="16"/>
                <w:lang w:val="en-GB" w:eastAsia="en-GB"/>
              </w:rPr>
              <w:t> </w:t>
            </w:r>
          </w:p>
          <w:p w14:paraId="63BDDAE0" w14:textId="4C56D21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zJkYzcyMjUtY2UyZS00NTRiLTllMmMtOGM5YmI2NGE4MzRlIiwicHJvcGVydGllcyI6eyJub3RlSW5kZXgiOjB9LCJpc0VkaXRlZCI6ZmFsc2UsIm1hbnVhbE92ZXJyaWRlIjp7ImlzTWFudWFsbHlPdmVycmlkZGVuIjpmYWxzZSwiY2l0ZXByb2NUZXh0IjoiKDUwKSIsIm1hbnVhbE92ZXJyaWRlVGV4dCI6IiJ9LCJjaXRhdGlvbkl0ZW1zIjpbeyJpZCI6ImMyZDNmZDg3LWJhYWItMzIxMy05ZTlkLTNhNTA0YzhiZDhkZCIsIml0ZW1EYXRhIjp7InR5cGUiOiJhcnRpY2xlLWpvdXJuYWwiLCJpZCI6ImMyZDNmZDg3LWJhYWItMzIxMy05ZTlkLTNhNTA0YzhiZDhkZCIsInRpdGxlIjoiVGhlIGNoZW1vdGhlcmFweS1pbmR1Y2VkIHBlcmlwaGVyYWwgbmV1cm9wYXRoeSBvdXRjb21lIG1lYXN1cmVzIHN0YW5kYXJkaXphdGlvbiBzdHVkeTogRnJvbSBjb25zZW5zdXMgdG8gdGhlIGZpcnN0IHZhbGlkaXR5IGFuZCByZWxpYWJpbGl0eSBmaW5kaW5ncyIsImdyb3VwSWQiOiIxODlhMzJmMC04ZjNhLTNkNTMtYTg0Yi04NjkxMTM1Zjc1ZmYiLCJhdXRob3IiOlt7ImZhbWlseSI6IkNhdmFsZXR0aSIsImdpdmVuIjoiRyIsInBhcnNlLW5hbWVzIjpmYWxzZSwiZHJvcHBpbmctcGFydGljbGUiOiIiLCJub24tZHJvcHBpbmctcGFydGljbGUiOiIifSx7ImZhbWlseSI6IkNvcm5ibGF0aCIsImdpdmVuIjoiRCBSIiwicGFyc2UtbmFtZXMiOmZhbHNlLCJkcm9wcGluZy1wYXJ0aWNsZSI6IiIsIm5vbi1kcm9wcGluZy1wYXJ0aWNsZSI6IiJ9LHsiZmFtaWx5IjoiTWVya2llcyIsImdpdmVuIjoiSS4gUy5KLiIsInBhcnNlLW5hbWVzIjpmYWxzZSwiZHJvcHBpbmctcGFydGljbGUiOiIiLCJub24tZHJvcHBpbmctcGFydGljbGUiOiIifSx7ImZhbWlseSI6IlBvc3RtYSIsImdpdmVuIjoiVCBKIiwicGFyc2UtbmFtZXMiOmZhbHNlLCJkcm9wcGluZy1wYXJ0aWNsZSI6IiIsIm5vbi1kcm9wcGluZy1wYXJ0aWNsZSI6IiJ9LHsiZmFtaWx5IjoiUm9zc2kiLCJnaXZlbiI6IkUiLCJwYXJzZS1uYW1lcyI6ZmFsc2UsImRyb3BwaW5nLXBhcnRpY2xlIjoiIiwibm9uLWRyb3BwaW5nLXBhcnRpY2xlIjoiIn0seyJmYW1pbHkiOiJGcmlnZW5pIiwiZ2l2ZW4iOiJCIiwicGFyc2UtbmFtZXMiOmZhbHNlLCJkcm9wcGluZy1wYXJ0aWNsZSI6IiIsIm5vbi1kcm9wcGluZy1wYXJ0aWNsZSI6IiJ9LHsiZmFtaWx5IjoiQWxiZXJ0aSIsImdpdmVuIjoiUCIsInBhcnNlLW5hbWVzIjpmYWxzZSwiZHJvcHBpbmctcGFydGljbGUiOiIiLCJub24tZHJvcHBpbmctcGFydGljbGUiOiIifSx7ImZhbWlseSI6IkJydW5hIiwiZ2l2ZW4iOiJKIiwicGFyc2UtbmFtZXMiOmZhbHNlLCJkcm9wcGluZy1wYXJ0aWNsZSI6IiIsIm5vbi1kcm9wcGluZy1wYXJ0aWNsZSI6IiJ9LHsiZmFtaWx5IjoiVmVsYXNjbyIsImdpdmVuIjoiUiIsInBhcnNlLW5hbWVzIjpmYWxzZSwiZHJvcHBpbmctcGFydGljbGUiOiIiLCJub24tZHJvcHBpbmctcGFydGljbGUiOiIifSx7ImZhbWlseSI6IkFyZ3lyaW91IiwiZ2l2ZW4iOiJBIEEiLCJwYXJzZS1uYW1lcyI6ZmFsc2UsImRyb3BwaW5nLXBhcnRpY2xlIjoiIiwibm9uLWRyb3BwaW5nLXBhcnRpY2xlIjoiIn0seyJmYW1pbHkiOiJLYWxvZm9ub3MiLCJnaXZlbiI6IkggUCIsInBhcnNlLW5hbWVzIjpmYWxzZSwiZHJvcHBpbmctcGFydGljbGUiOiIiLCJub24tZHJvcHBpbmctcGFydGljbGUiOiIifSx7ImZhbWlseSI6IlBzaW1hcmFzIiwiZ2l2ZW4iOiJEIiwicGFyc2UtbmFtZXMiOmZhbHNlLCJkcm9wcGluZy1wYXJ0aWNsZSI6IiIsIm5vbi1kcm9wcGluZy1wYXJ0aWNsZSI6IiJ9LHsiZmFtaWx5IjoiUmljYXJkIiwiZ2l2ZW4iOiJEIiwicGFyc2UtbmFtZXMiOmZhbHNlLCJkcm9wcGluZy1wYXJ0aWNsZSI6IiIsIm5vbi1kcm9wcGluZy1wYXJ0aWNsZSI6IiJ9LHsiZmFtaWx5IjoiUGFjZSIsImdpdmVuIjoiQSIsInBhcnNlLW5hbWVzIjpmYWxzZSwiZHJvcHBpbmctcGFydGljbGUiOiIiLCJub24tZHJvcHBpbmctcGFydGljbGUiOiIifSx7ImZhbWlseSI6IkdhbGnDqCIsImdpdmVuIjoiRSIsInBhcnNlLW5hbWVzIjpmYWxzZSwiZHJvcHBpbmctcGFydGljbGUiOiIiLCJub24tZHJvcHBpbmctcGFydGljbGUiOiIifSx7ImZhbWlseSI6IkJyaWFuaSIsImdpdmVuIjoiQyIsInBhcnNlLW5hbWVzIjpmYWxzZSwiZHJvcHBpbmctcGFydGljbGUiOiIiLCJub24tZHJvcHBpbmctcGFydGljbGUiOiIifSx7ImZhbWlseSI6IkRhbGxhIFRvcnJlIiwiZ2l2ZW4iOiJDIiwicGFyc2UtbmFtZXMiOmZhbHNlLCJkcm9wcGluZy1wYXJ0aWNsZSI6IiIsIm5vbi1kcm9wcGluZy1wYXJ0aWNsZSI6IiJ9LHsiZmFtaWx5IjoiRmFiZXIiLCJnaXZlbiI6IkMgRyIsInBhcnNlLW5hbWVzIjpmYWxzZSwiZHJvcHBpbmctcGFydGljbGUiOiIiLCJub24tZHJvcHBpbmctcGFydGljbGUiOiIifSx7ImZhbWlseSI6IkxhbGlzYW5nIiwiZ2l2ZW4iOiJSIEkiLCJwYXJzZS1uYW1lcyI6ZmFsc2UsImRyb3BwaW5nLXBhcnRpY2xlIjoiIiwibm9uLWRyb3BwaW5nLXBhcnRpY2xlIjoiIn0seyJmYW1pbHkiOiJCb29nZXJkIiwiZ2l2ZW4iOiJXIiwicGFyc2UtbmFtZXMiOmZhbHNlLCJkcm9wcGluZy1wYXJ0aWNsZSI6IiIsIm5vbi1kcm9wcGluZy1wYXJ0aWNsZSI6IiJ9LHsiZmFtaWx5IjoiQnJhbmRzbWEiLCJnaXZlbiI6IkQuIiwicGFyc2UtbmFtZXMiOmZhbHNlLCJkcm9wcGluZy1wYXJ0aWNsZSI6IiIsIm5vbi1kcm9wcGluZy1wYXJ0aWNsZSI6IiJ9LHsiZmFtaWx5IjoiS29lcHBlbiIsImdpdmVuIjoiUyIsInBhcnNlLW5hbWVzIjpmYWxzZSwiZHJvcHBpbmctcGFydGljbGUiOiIiLCJub24tZHJvcHBpbmctcGFydGljbGUiOiIifSx7ImZhbWlseSI6IkhlbnNlIiwiZ2l2ZW4iOiJKIiwicGFyc2UtbmFtZXMiOmZhbHNlLCJkcm9wcGluZy1wYXJ0aWNsZSI6IiIsIm5vbi1kcm9wcGluZy1wYXJ0aWNsZSI6IiJ9LHsiZmFtaWx5IjoiU3RvcmV5IiwiZ2l2ZW4iOiJEIiwicGFyc2UtbmFtZXMiOmZhbHNlLCJkcm9wcGluZy1wYXJ0aWNsZSI6IiIsIm5vbi1kcm9wcGluZy1wYXJ0aWNsZSI6IiJ9LHsiZmFtaWx5IjoiS2VycmlnYW4iLCJnaXZlbiI6IlMiLCJwYXJzZS1uYW1lcyI6ZmFsc2UsImRyb3BwaW5nLXBhcnRpY2xlIjoiIiwibm9uLWRyb3BwaW5nLXBhcnRpY2xlIjoiIn0seyJmYW1pbHkiOiJTY2hlbm9uZSIsImdpdmVuIjoiQSIsInBhcnNlLW5hbWVzIjpmYWxzZSwiZHJvcHBpbmctcGFydGljbGUiOiIiLCJub24tZHJvcHBpbmctcGFydGljbGUiOiIifSx7ImZhbWlseSI6IkZhYmJyaSIsImdpdmVuIjoiUyIsInBhcnNlLW5hbWVzIjpmYWxzZSwiZHJvcHBpbmctcGFydGljbGUiOiIiLCJub24tZHJvcHBpbmctcGFydGljbGUiOiIifSx7ImZhbWlseSI6IlZhbHNlY2NoaSIsImdpdmVuIjoiTSBHIiwicGFyc2UtbmFtZXMiOmZhbHNlLCJkcm9wcGluZy1wYXJ0aWNsZSI6IiIsIm5vbi1kcm9wcGluZy1wYXJ0aWNsZSI6IiJ9LHsiZmFtaWx5IjoiTWF6emVvIiwiZ2l2ZW4iOiJBIiwicGFyc2UtbmFtZXMiOmZhbHNlLCJkcm9wcGluZy1wYXJ0aWNsZSI6IiIsIm5vbi1kcm9wcGluZy1wYXJ0aWNsZSI6IiJ9LHsiZmFtaWx5IjoiVG9zY2FubyIsImdpdmVuIjoiQSIsInBhcnNlLW5hbWVzIjpmYWxzZSwiZHJvcHBpbmctcGFydGljbGUiOiIiLCJub24tZHJvcHBpbmctcGFydGljbGUiOiIifSx7ImZhbWlseSI6IkJyb3V3ZXIiLCJnaXZlbiI6IkIiLCJwYXJzZS1uYW1lcyI6ZmFsc2UsImRyb3BwaW5nLXBhcnRpY2xlIjoiIiwibm9uLWRyb3BwaW5nLXBhcnRpY2xlIjoiIn0seyJmYW1pbHkiOiJQaXJhcyIsImdpdmVuIjoiQiIsInBhcnNlLW5hbWVzIjpmYWxzZSwiZHJvcHBpbmctcGFydGljbGUiOiIiLCJub24tZHJvcHBpbmctcGFydGljbGUiOiIifSx7ImZhbWlseSI6IkRvbWluZ3VleiBnb256YWxleiIsImdpdmVuIjoiQyIsInBhcnNlLW5hbWVzIjpmYWxzZSwiZHJvcHBpbmctcGFydGljbGUiOiIiLCJub24tZHJvcHBpbmctcGFydGljbGUiOiIifSx7ImZhbWlseSI6IlRvbWFzZWxsbyIsImdpdmVuIjoiQyIsInBhcnNlLW5hbWVzIjpmYWxzZSwiZHJvcHBpbmctcGFydGljbGUiOiIiLCJub24tZHJvcHBpbmctcGFydGljbGUiOiIifSx7ImZhbWlseSI6IkJpbmRhIiwiZ2l2ZW4iOiJEIiwicGFyc2UtbmFtZXMiOmZhbHNlLCJkcm9wcGluZy1wYXJ0aWNsZSI6IiIsIm5vbi1kcm9wcGluZy1wYXJ0aWNsZSI6IiJ9LHsiZmFtaWx5IjoiQ29ydGlub3ZpcyIsImdpdmVuIjoiRCIsInBhcnNlLW5hbWVzIjpmYWxzZSwiZHJvcHBpbmctcGFydGljbGUiOiIiLCJub24tZHJvcHBpbmctcGFydGljbGUiOiIifSx7ImZhbWlseSI6IkxpbmRlY2sgcG96emEiLCJnaXZlbiI6IkUiLCJwYXJzZS1uYW1lcyI6ZmFsc2UsImRyb3BwaW5nLXBhcnRpY2xlIjoiIiwibm9uLWRyb3BwaW5nLXBhcnRpY2xlIjoiIn0seyJmYW1pbHkiOiJWYW5ob3V0dGUiLCJnaXZlbiI6IkUgSyIsInBhcnNlLW5hbWVzIjpmYWxzZSwiZHJvcHBpbmctcGFydGljbGUiOiIiLCJub24tZHJvcHBpbmctcGFydGljbGUiOiIifSx7ImZhbWlseSI6IkxhbnphbmkiLCJnaXZlbiI6IkYiLCJwYXJzZS1uYW1lcyI6ZmFsc2UsImRyb3BwaW5nLXBhcnRpY2xlIjoiIiwibm9uLWRyb3BwaW5nLXBhcnRpY2xlIjoiIn0seyJmYW1pbHkiOiJQYXN0b3JlbGxpIiwiZ2l2ZW4iOiJGIiwicGFyc2UtbmFtZXMiOmZhbHNlLCJkcm9wcGluZy1wYXJ0aWNsZSI6IiIsIm5vbi1kcm9wcGluZy1wYXJ0aWNsZSI6IiJ9LHsiZmFtaWx5IjoiQWx0YXZpbGxhIiwiZ2l2ZW4iOiJHIiwicGFyc2UtbmFtZXMiOmZhbHNlLCJkcm9wcGluZy1wYXJ0aWNsZSI6IiIsIm5vbi1kcm9wcGluZy1wYXJ0aWNsZSI6IiJ9LHsiZmFtaWx5IjoiR3JhbmF0YSIsImdpdmVuIjoiRyIsInBhcnNlLW5hbWVzIjpmYWxzZSwiZHJvcHBpbmctcGFydGljbGUiOiIiLCJub24tZHJvcHBpbmctcGFydGljbGUiOiIifSx7ImZhbWlseSI6IkdoaWdub3R0aSIsImdpdmVuIjoiSSIsInBhcnNlLW5hbWVzIjpmYWxzZSwiZHJvcHBpbmctcGFydGljbGUiOiIiLCJub24tZHJvcHBpbmctcGFydGljbGUiOiIifSx7ImZhbWlseSI6IkhlaW1hbnMiLCJnaXZlbiI6IkogSiIsInBhcnNlLW5hbWVzIjpmYWxzZSwiZHJvcHBpbmctcGFydGljbGUiOiIiLCJub24tZHJvcHBpbmctcGFydGljbGUiOiIifSx7ImZhbWlseSI6Ik1hdHRhdmVsbGkiLCJnaXZlbiI6IkwiLCJwYXJzZS1uYW1lcyI6ZmFsc2UsImRyb3BwaW5nLXBhcnRpY2xlIjoiIiwibm9uLWRyb3BwaW5nLXBhcnRpY2xlIjoiIn0seyJmYW1pbHkiOiJQYWR1YSIsImdpdmVuIjoiTCIsInBhcnNlLW5hbWVzIjpmYWxzZSwiZHJvcHBpbmctcGFydGljbGUiOiIiLCJub24tZHJvcHBpbmctcGFydGljbGUiOiIifSx7ImZhbWlseSI6IlJlbmkiLCJnaXZlbiI6IkwiLCJwYXJzZS1uYW1lcyI6ZmFsc2UsImRyb3BwaW5nLXBhcnRpY2xlIjoiIiwibm9uLWRyb3BwaW5nLXBhcnRpY2xlIjoiIn0seyJmYW1pbHkiOiJCYWtrZXJzIiwiZ2l2ZW4iOiJNIiwicGFyc2UtbmFtZXMiOmZhbHNlLCJkcm9wcGluZy1wYXJ0aWNsZSI6IiIsIm5vbi1kcm9wcGluZy1wYXJ0aWNsZSI6IiJ9LHsiZmFtaWx5IjoiQ2FtcGFnbm9sbyIsImdpdmVuIjoiTSIsInBhcnNlLW5hbWVzIjpmYWxzZSwiZHJvcHBpbmctcGFydGljbGUiOiIiLCJub24tZHJvcHBpbmctcGFydGljbGUiOiIifSx7ImZhbWlseSI6IkNhenphbmlnYSIsImdpdmVuIjoiTSIsInBhcnNlLW5hbWVzIjpmYWxzZSwiZHJvcHBpbmctcGFydGljbGUiOiIiLCJub24tZHJvcHBpbmctcGFydGljbGUiOiIifSx7ImZhbWlseSI6IkV1cmVsaW5ncyIsImdpdmVuIjoiTSIsInBhcnNlLW5hbWVzIjpmYWxzZSwiZHJvcHBpbmctcGFydGljbGUiOiIiLCJub24tZHJvcHBpbmctcGFydGljbGUiOiIifSx7ImZhbWlseSI6IkxlYW5kcmkiLCJnaXZlbiI6Ik0uIiwicGFyc2UtbmFtZXMiOmZhbHNlLCJkcm9wcGluZy1wYXJ0aWNsZSI6IiIsIm5vbi1kcm9wcGluZy1wYXJ0aWNsZSI6IiJ9LHsiZmFtaWx5IjoiTHVjY2hldHRhIiwiZ2l2ZW4iOiJNIiwicGFyc2UtbmFtZXMiOmZhbHNlLCJkcm9wcGluZy1wYXJ0aWNsZSI6IiIsIm5vbi1kcm9wcGluZy1wYXJ0aWNsZSI6IiJ9LHsiZmFtaWx5IjoiUGVuYXMgcHJhZG8iLCJnaXZlbiI6Ik0iLCJwYXJzZS1uYW1lcyI6ZmFsc2UsImRyb3BwaW5nLXBhcnRpY2xlIjoiIiwibm9uLWRyb3BwaW5nLXBhcnRpY2xlIjoiIn0seyJmYW1pbHkiOiJSdXNzbyIsImdpdmVuIjoiTSIsInBhcnNlLW5hbWVzIjpmYWxzZSwiZHJvcHBpbmctcGFydGljbGUiOiIiLCJub24tZHJvcHBpbmctcGFydGljbGUiOiIifSx7ImZhbWlseSI6IlBpYXR0aSIsImdpdmVuIjoiTSBMIiwicGFyc2UtbmFtZXMiOmZhbHNlLCJkcm9wcGluZy1wYXJ0aWNsZSI6IiIsIm5vbi1kcm9wcGluZy1wYXJ0aWNsZSI6IiJ9LHsiZmFtaWx5IjoiQmlkb2xpIiwiZ2l2ZW4iOiJQIiwicGFyc2UtbmFtZXMiOmZhbHNlLCJkcm9wcGluZy1wYXJ0aWNsZSI6IiIsIm5vbi1kcm9wcGluZy1wYXJ0aWNsZSI6IiJ9LHsiZmFtaWx5IjoiR3JhbnQiLCJnaXZlbiI6IlIiLCJwYXJzZS1uYW1lcyI6ZmFsc2UsImRyb3BwaW5nLXBhcnRpY2xlIjoiIiwibm9uLWRyb3BwaW5nLXBhcnRpY2xlIjoiIn0seyJmYW1pbHkiOiJQbGFzbWF0aSIsImdpdmVuIjoiUiIsInBhcnNlLW5hbWVzIjpmYWxzZSwiZHJvcHBpbmctcGFydGljbGUiOiIiLCJub24tZHJvcHBpbmctcGFydGljbGUiOiIifSx7ImZhbWlseSI6Ik1laWplciIsImdpdmVuIjoiUiBKIiwicGFyc2UtbmFtZXMiOmZhbHNlLCJkcm9wcGluZy1wYXJ0aWNsZSI6IiIsIm5vbi1kcm9wcGluZy1wYXJ0aWNsZSI6IiJ9LHsiZmFtaWx5IjoiRG9yc2V5IiwiZ2l2ZW4iOiJTIEciLCJwYXJzZS1uYW1lcyI6ZmFsc2UsImRyb3BwaW5nLXBhcnRpY2xlIjoiIiwibm9uLWRyb3BwaW5nLXBhcnRpY2xlIjoiIn0seyJmYW1pbHkiOiJHYWxpbWJlcnRpIiwiZ2l2ZW4iOiJTIiwicGFyc2UtbmFtZXMiOmZhbHNlLCJkcm9wcGluZy1wYXJ0aWNsZSI6IiIsIm5vbi1kcm9wcGluZy1wYXJ0aWNsZSI6IiJ9LHsiZmFtaWx5IjoiR3Jpc29sZCIsImdpdmVuIjoiVyIsInBhcnNlLW5hbWVzIjpmYWxzZSwiZHJvcHBpbmctcGFydGljbGUiOiIiLCJub24tZHJvcHBpbmctcGFydGljbGUiOiIifSx7ImZhbWlseSI6IlBlc3Npbm8iLCJnaXZlbiI6IkEiLCJwYXJzZS1uYW1lcyI6ZmFsc2UsImRyb3BwaW5nLXBhcnRpY2xlIjoiIiwibm9uLWRyb3BwaW5nLXBhcnRpY2xlIjoiIn1dLCJjb250YWluZXItdGl0bGUiOiJBbm5hbHMgb2YgT25jb2xvZ3kiLCJET0kiOiIxMC4xMDkzL2Fubm9uYy9tZHMzMjkiLCJJU1NOIjoiMTU2OTgwNDEiLCJQTUlEIjoiMjI5MTA4NDIiLCJpc3N1ZWQiOnsiZGF0ZS1wYXJ0cyI6W1syMDEzXV19LCJwYWdlIjoiNDU0LTQ2MiIsImFic3RyYWN0IjoiQmFja2dyb3VuZDogQ2hlbW90aGVyYXB5LWluZHVjZWQgcGVyaXBoZXJhbCBuZXVyb3BhdGh5IChDSVBOKSBpcyBhIGRlYmlsaXRhdGluZyBhbmQgZG9zZS1saW1pdGluZyBjb21wbGljYXRpb24gb2YgY2FuY2VyIHRyZWF0bWVudC4gVGh1cyBmYXIsIHRoZSBpbXBhY3Qgb2YgQ0lQTiBoYXMgbm90IGJlZW4gc3R1ZGllZCBpbiBhIHN5c3RlbWF0aWMgY2xpbmltZXRyaWMgbWFubmVyLiBUaGUgb2JqZWN0aXZlIG9mIHRoZSBzdHVkeSB3YXMgdG8gc2VsZWN0IG91dGNvbWUgbWVhc3VyZXMgZm9yIENJUE4gZXZhbHVhdGlvbiBhbmQgdG8gZXN0YWJsaXNoIHRoZWlyIHZhbGlkaXR5IGFuZCByZXByb2R1Y2liaWxpdHkgaW4gYSBjcm9zcy1zZWN0aW9uYWwgbXVsdGljZW50ZXIgc3R1ZHkuIFBhdGllbnRzIGFuZCBtZXRob2RzOiBBZnRlciBsaXRlcmF0dXJlIHJldmlldyBhbmQgYSBjb25zZW5zdXMgbWVldGluZyBhbW9uZyBleHBlcnRzLCBmYWNlL2NvbnRlbnQgdmFsaWRpdHkgd2VyZSBvYnRhaW5lZCBmb3IgdGhlIGZvbGxvd2luZyBzZWxlY3RlZCBzY2FsZXM6IHRoZSBOYXRpb25hbCBDYW5jZXIgSW5zdGl0dXRlLUNvbW1vbiBUb3hpY2l0eSBDcml0ZXJpYSAoTkNJLUNUQyksIHRoZSBUb3RhbCBOZXVyb3BhdGh5IFNjb3JlIGNsaW5pY2FsIHZlcnNpb24gKFROU2MpLCB0aGUgbW9kaWZpZWQgSW5mbGFtbWF0b3J5IE5ldXJvcGF0aHkgQ2F1c2UgYW5kIFRyZWF0bWVudCAoSU5DQVQpIGdyb3VwIHNlbnNvcnkgc3Vtc2NvcmUgKG1JU1MpLCB0aGUgRXVyb3BlYW4gT3JnYW5pemF0aW9uIGZvciBSZXNlYXJjaCBhbmQgVHJlYXRtZW50IG9mIENhbmNlciAoRU9SVEMpIFFMUS1DMzAsIGFuZCBDSVBOMjAgcXVhbGl0eS1vZi1saWZlIG1lYXN1cmVzLiBBIHRvdGFsIG9mIDI4MSBwYXRpZW50cyB3aXRoIHN0YWJsZSBDSVBOIHdlcmUgZXhhbWluZWQuIFZhbGlkaXR5IChjb3JyZWxhdGlvbikgYW5kIHJlbGlhYmlsaXR5IHN0dWRpZXMgd2VyZSBjYXJyaWVkIG91dC4gUmVzdWx0czogR29vZCBpbnRlci0vaW50cmEtb2JzZXJ2ZXIgc2NvcmVzIHdlcmUgb2J0YWluZWQgZm9yIHRoZSBUTlNjLCBtSVNTLCBhbmQgTkNJLUNUQyBzZW5zb3J5L21vdG9yIHN1YnNjYWxlcy4gVGVzdC1yZXRlc3QgdmFsdWVzIHdlcmUgYWxzbyBnb29kIGZvciB0aGUgRU9SVEMgUUxRLUMzMCBhbmQgQ0lQTjIwLiBBY2NlcHRhYmxlIHZhbGlkaXR5IHNjb3JlcyB3ZXJlIG9idGFpbmVkIHRocm91Z2ggdGhlIGNvcnJlbGF0aW9uIGFtb25nIHRoZSBtZWFzdXJlcy4gQ29uY2x1c2lvbjogR29vZCB2YWxpZGl0eSBhbmQgcmVsaWFiaWxpdHkgc2NvcmVzIHdlcmUgZGVtb25zdHJhdGVkIGZvciB0aGUgc2V0IG9mIHNlbGVjdGVkIGltcGFpcm1lbnQgYW5kIHF1YWxpdHktb2YtbGlmZSBvdXRjb21lIG1lYXN1cmVzIGluIENJUE4uIEZ1dHVyZSBzdHVkaWVzIGFyZSBwbGFubmVkIHRvIGludmVzdGlnYXRlIHRoZSByZXNwb25zaXZlbmVzcyBhc3BlY3RzIG9mIHRoZXNlIG1lYXN1cmVzLiDCqSBUaGUgQXV0aG9yIDIwMTIuIFB1Ymxpc2hlZCBieSBPeGZvcmQgVW5pdmVyc2l0eSBQcmVzcyBvbiBiZWhhbGYgb2YgdGhlIEV1cm9wZWFuIFNvY2lldHkgZm9yIE1lZGljYWwgT25jb2xvZ3kuIEFsbCByaWdodHMgcmVzZXJ2ZWQuIiwiaXNzdWUiOiIyIiwidm9sdW1lIjoiMjQiLCJjb250YWluZXItdGl0bGUtc2hvcnQiOiIifSwiaXNUZW1wb3JhcnkiOmZhbHNlfV19"/>
                <w:id w:val="1977108023"/>
                <w:placeholder>
                  <w:docPart w:val="DefaultPlaceholder_-1854013440"/>
                </w:placeholder>
              </w:sdtPr>
              <w:sdtEndPr/>
              <w:sdtContent>
                <w:r w:rsidR="00865520" w:rsidRPr="00865520">
                  <w:rPr>
                    <w:rFonts w:eastAsia="Times New Roman"/>
                    <w:color w:val="000000"/>
                    <w:sz w:val="16"/>
                    <w:szCs w:val="16"/>
                    <w:lang w:val="it-IT" w:eastAsia="en-GB"/>
                  </w:rPr>
                  <w:t>(50)</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82B0D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01C736C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63.9 ± NA years</w:t>
            </w:r>
            <w:r w:rsidRPr="00BD5C0B">
              <w:rPr>
                <w:rFonts w:eastAsia="Times New Roman"/>
                <w:sz w:val="16"/>
                <w:szCs w:val="16"/>
                <w:lang w:val="en-GB" w:eastAsia="en-GB"/>
              </w:rPr>
              <w:t> </w:t>
            </w:r>
          </w:p>
          <w:p w14:paraId="528CF76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29-85)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FC5AC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135; 48.0%)</w:t>
            </w:r>
            <w:r w:rsidRPr="00BD5C0B">
              <w:rPr>
                <w:rFonts w:eastAsia="Times New Roman"/>
                <w:sz w:val="16"/>
                <w:szCs w:val="16"/>
                <w:lang w:val="en-GB" w:eastAsia="en-GB"/>
              </w:rPr>
              <w:t> </w:t>
            </w:r>
          </w:p>
          <w:p w14:paraId="60344B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146; 52.0%)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138D6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0C91B78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281;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3A34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40; 14.2%)</w:t>
            </w:r>
            <w:r w:rsidRPr="00BD5C0B">
              <w:rPr>
                <w:rFonts w:eastAsia="Times New Roman"/>
                <w:sz w:val="16"/>
                <w:szCs w:val="16"/>
                <w:lang w:val="en-GB" w:eastAsia="en-GB"/>
              </w:rPr>
              <w:t> </w:t>
            </w:r>
          </w:p>
          <w:p w14:paraId="4CEA81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118; 42.0%)</w:t>
            </w:r>
            <w:r w:rsidRPr="00BD5C0B">
              <w:rPr>
                <w:rFonts w:eastAsia="Times New Roman"/>
                <w:sz w:val="16"/>
                <w:szCs w:val="16"/>
                <w:lang w:val="en-GB" w:eastAsia="en-GB"/>
              </w:rPr>
              <w:t> </w:t>
            </w:r>
          </w:p>
          <w:p w14:paraId="5B70415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17; 6.0%)</w:t>
            </w:r>
            <w:r w:rsidRPr="00BD5C0B">
              <w:rPr>
                <w:rFonts w:eastAsia="Times New Roman"/>
                <w:sz w:val="16"/>
                <w:szCs w:val="16"/>
                <w:lang w:val="en-GB" w:eastAsia="en-GB"/>
              </w:rPr>
              <w:t> </w:t>
            </w:r>
          </w:p>
          <w:p w14:paraId="7C88826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Multiple myeloma (n = 35; 12.5%)</w:t>
            </w:r>
            <w:r w:rsidRPr="00BD5C0B">
              <w:rPr>
                <w:rFonts w:eastAsia="Times New Roman"/>
                <w:sz w:val="16"/>
                <w:szCs w:val="16"/>
                <w:lang w:val="en-GB" w:eastAsia="en-GB"/>
              </w:rPr>
              <w:t> </w:t>
            </w:r>
          </w:p>
          <w:p w14:paraId="1C0049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Ovarian (n = 21; 7.4%)</w:t>
            </w:r>
            <w:r w:rsidRPr="00BD5C0B">
              <w:rPr>
                <w:rFonts w:eastAsia="Times New Roman"/>
                <w:sz w:val="16"/>
                <w:szCs w:val="16"/>
                <w:lang w:val="en-GB" w:eastAsia="en-GB"/>
              </w:rPr>
              <w:t> </w:t>
            </w:r>
          </w:p>
          <w:p w14:paraId="521CB6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50; 17.8%)</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7F57D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A58FF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3FBDA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72FED66B" w14:textId="77777777" w:rsidTr="77F84025">
        <w:trPr>
          <w:trHeight w:val="300"/>
        </w:trPr>
        <w:tc>
          <w:tcPr>
            <w:tcW w:w="0" w:type="auto"/>
            <w:vMerge/>
            <w:vAlign w:val="center"/>
            <w:hideMark/>
          </w:tcPr>
          <w:p w14:paraId="28E9D5E9"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DC0163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Cocks et al., 2023</w:t>
            </w:r>
            <w:r w:rsidRPr="00BD5C0B">
              <w:rPr>
                <w:rFonts w:eastAsia="Times New Roman"/>
                <w:color w:val="000000"/>
                <w:sz w:val="16"/>
                <w:szCs w:val="16"/>
                <w:lang w:val="en-GB" w:eastAsia="en-GB"/>
              </w:rPr>
              <w:t> </w:t>
            </w:r>
          </w:p>
          <w:p w14:paraId="3D20721A" w14:textId="00DC02DF"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WViNWJlOGMtZWYzZi00Nzk0LWJjZjQtMDdlZTIxZDA4ZGQ0IiwicHJvcGVydGllcyI6eyJub3RlSW5kZXgiOjB9LCJpc0VkaXRlZCI6ZmFsc2UsIm1hbnVhbE92ZXJyaWRlIjp7ImlzTWFudWFsbHlPdmVycmlkZGVuIjpmYWxzZSwiY2l0ZXByb2NUZXh0IjoiKDUxKSIsIm1hbnVhbE92ZXJyaWRlVGV4dCI6IiJ9LCJjaXRhdGlvbkl0ZW1zIjpbeyJpZCI6ImIxNTNjMzU2LWY5NzUtMzE0MC05ZmEwLTZiZjhjODExMDQ4ZSIsIml0ZW1EYXRhIjp7InR5cGUiOiJhcnRpY2xlLWpvdXJuYWwiLCJpZCI6ImIxNTNjMzU2LWY5NzUtMzE0MC05ZmEwLTZiZjhjODExMDQ4ZSIsInRpdGxlIjoiQ29udGVudCB2YWxpZGl0eSBvZiB0aGUgRU9SVEMgcXVhbGl0eSBvZiBsaWZlIHF1ZXN0aW9ubmFpcmUgUUxRLUMzMCBmb3IgdXNlIGluIGNhbmNlciIsImdyb3VwSWQiOiIxODlhMzJmMC04ZjNhLTNkNTMtYTg0Yi04NjkxMTM1Zjc1ZmYiLCJhdXRob3IiOlt7ImZhbWlseSI6IkNvY2tzIiwiZ2l2ZW4iOiJLaW0iLCJwYXJzZS1uYW1lcyI6ZmFsc2UsImRyb3BwaW5nLXBhcnRpY2xlIjoiIiwibm9uLWRyb3BwaW5nLXBhcnRpY2xlIjoiIn0seyJmYW1pbHkiOiJXZWxscyIsImdpdmVuIjoiSmFuZSBSIiwicGFyc2UtbmFtZXMiOmZhbHNlLCJkcm9wcGluZy1wYXJ0aWNsZSI6IiIsIm5vbi1kcm9wcGluZy1wYXJ0aWNsZSI6IiJ9LHsiZmFtaWx5IjoiSm9obnNvbiIsImdpdmVuIjoiQ29saW4iLCJwYXJzZS1uYW1lcyI6ZmFsc2UsImRyb3BwaW5nLXBhcnRpY2xlIjoiIiwibm9uLWRyb3BwaW5nLXBhcnRpY2xlIjoiIn0seyJmYW1pbHkiOiJTY2htaWR0IiwiZ2l2ZW4iOiJIZWlrZSIsInBhcnNlLW5hbWVzIjpmYWxzZSwiZHJvcHBpbmctcGFydGljbGUiOiIiLCJub24tZHJvcHBpbmctcGFydGljbGUiOiIifSx7ImZhbWlseSI6IktvbGxlciIsImdpdmVuIjoiTWljaGFlbCIsInBhcnNlLW5hbWVzIjpmYWxzZSwiZHJvcHBpbmctcGFydGljbGUiOiIiLCJub24tZHJvcHBpbmctcGFydGljbGUiOiIifSx7ImZhbWlseSI6Ik9lcmxlbWFucyIsImdpdmVuIjoiU2ltb25lIiwicGFyc2UtbmFtZXMiOmZhbHNlLCJkcm9wcGluZy1wYXJ0aWNsZSI6IiIsIm5vbi1kcm9wcGluZy1wYXJ0aWNsZSI6IiJ9LHsiZmFtaWx5IjoiVmVsaWtvdmEiLCJnaXZlbiI6IkdhbGluYSIsInBhcnNlLW5hbWVzIjpmYWxzZSwiZHJvcHBpbmctcGFydGljbGUiOiIiLCJub24tZHJvcHBpbmctcGFydGljbGUiOiIifSx7ImZhbWlseSI6IlBpbnRvIiwiZ2l2ZW4iOiJNb25pY2EiLCJwYXJzZS1uYW1lcyI6ZmFsc2UsImRyb3BwaW5nLXBhcnRpY2xlIjoiIiwibm9uLWRyb3BwaW5nLXBhcnRpY2xlIjoiIn0seyJmYW1pbHkiOiJUb21hc3pld3NraSIsImdpdmVuIjoiS3J6eXN6dG9mIEEiLCJwYXJzZS1uYW1lcyI6ZmFsc2UsImRyb3BwaW5nLXBhcnRpY2xlIjoiIiwibm9uLWRyb3BwaW5nLXBhcnRpY2xlIjoiIn0seyJmYW1pbHkiOiJBYXJvbnNvbiIsImdpdmVuIjoiTmVpbCBLIiwicGFyc2UtbmFtZXMiOmZhbHNlLCJkcm9wcGluZy1wYXJ0aWNsZSI6IiIsIm5vbi1kcm9wcGluZy1wYXJ0aWNsZSI6IiJ9LHsiZmFtaWx5IjoiRXhhbGwiLCJnaXZlbiI6IkVsaXphYmV0aCIsInBhcnNlLW5hbWVzIjpmYWxzZSwiZHJvcHBpbmctcGFydGljbGUiOiIiLCJub24tZHJvcHBpbmctcGFydGljbGUiOiIifSx7ImZhbWlseSI6IkZpbmJvdyIsImdpdmVuIjoiQ2hlbHNlYSIsInBhcnNlLW5hbWVzIjpmYWxzZSwiZHJvcHBpbmctcGFydGljbGUiOiIiLCJub24tZHJvcHBpbmctcGFydGljbGUiOiIifSx7ImZhbWlseSI6IkZpdHpzaW1tb25zIiwiZ2l2ZW4iOiJEZWJvcmFoIiwicGFyc2UtbmFtZXMiOmZhbHNlLCJkcm9wcGluZy1wYXJ0aWNsZSI6IiIsIm5vbi1kcm9wcGluZy1wYXJ0aWNsZSI6IiJ9LHsiZmFtaWx5IjoiR3JhbnQiLCJnaXZlbiI6IkxhdXJhIiwicGFyc2UtbmFtZXMiOmZhbHNlLCJkcm9wcGluZy1wYXJ0aWNsZSI6IiIsIm5vbi1kcm9wcGluZy1wYXJ0aWNsZSI6IiJ9LHsiZmFtaWx5IjoiR3JvZW52b2xkIiwiZ2l2ZW4iOiJNb2dlbnMiLCJwYXJzZS1uYW1lcyI6ZmFsc2UsImRyb3BwaW5nLXBhcnRpY2xlIjoiIiwibm9uLWRyb3BwaW5nLXBhcnRpY2xlIjoiIn0seyJmYW1pbHkiOiJUb2xsZXkiLCJnaXZlbiI6IkNobG9lIiwicGFyc2UtbmFtZXMiOmZhbHNlLCJkcm9wcGluZy1wYXJ0aWNsZSI6IiIsIm5vbi1kcm9wcGluZy1wYXJ0aWNsZSI6IiJ9LHsiZmFtaWx5IjoiV2hlZWx3cmlnaHQiLCJnaXZlbiI6IlNhbGx5IiwicGFyc2UtbmFtZXMiOmZhbHNlLCJkcm9wcGluZy1wYXJ0aWNsZSI6IiIsIm5vbi1kcm9wcGluZy1wYXJ0aWNsZSI6IiJ9LHsiZmFtaWx5IjoiQm90dG9tbGV5IiwiZ2l2ZW4iOiJBbmRyZXciLCJwYXJzZS1uYW1lcyI6ZmFsc2UsImRyb3BwaW5nLXBhcnRpY2xlIjoiIiwibm9uLWRyb3BwaW5nLXBhcnRpY2xlIjoiIn1dLCJjb250YWluZXItdGl0bGUiOiJFdXJvcGVhbiBKb3VybmFsIG9mIENhbmNlciIsIkRPSSI6IjEwLjEwMTYvai5lamNhLjIwMjIuMTAuMDI2IiwiSVNTTiI6IjE4NzkwODUyIiwiUE1JRCI6IjM2NDM2MzMwIiwiaXNzdWVkIjp7ImRhdGUtcGFydHMiOltbMjAyM11dfSwicGFnZSI6IjEyOC0xMzgiLCJhYnN0cmFjdCI6IkFpbTogVGhlIEV1cm9wZWFuIE9yZ2FuaXNhdGlvbiBmb3IgUmVzZWFyY2ggYW5kIFRyZWF0bWVudCBvZiBDYW5jZXIgUXVhbGl0eSBvZiBMaWZlIFF1ZXN0aW9ubmFpcmUgQ29yZSAzMCAoUUxRLUMzMCkgaXMgYW1vbmcgdGhlIG1vc3Qgd2lkZWx5IHVzZWQgcGF0aWVudC1yZXBvcnRlZCBvdXRjb21lIG1lYXN1cmVzIGluIGNhbmNlciByZXNlYXJjaCBhbmQgcHJhY3RpY2UuIEl0IHdhcyBkZXZlbG9wZWQgcHJpb3IgdG8gZ3VpZGFuY2UgdGhhdCBjb250ZW50IHNob3VsZCBiZSBlc3RhYmxpc2hlZCBkaXJlY3RseSBmcm9tIHBhdGllbnRzIHRvIGNvbmZpcm0gaXQgbWVhc3VyZXMgY29uY2VwdHMgb2YgaW50ZXJlc3QgYW5kIGlzIGFwcHJvcHJpYXRlIGFuZCBjb21wcmVoZW5zaXZlIGZvciB0aGUgaW50ZW5kZWQgcG9wdWxhdGlvbi4gVGhpcyBzdHVkeSBldmFsdWF0ZWQgdGhlIGNvbnRlbnQgdmFsaWRpdHkgb2YgdGhlIFFMUS1DMzAgZm9yIHVzZSB3aXRoIGNhbmNlciBwYXRpZW50cy4gTWV0aG9kczogQWR1bHRzIHVuZGVyZ29pbmcgY2FuY2VyIHRyZWF0bWVudCBpbiBFdXJvcGUgYW5kIHRoZSBVU0EgcGFydGljaXBhdGVkIGluIG9wZW4tZW5kZWQgY29uY2VwdCBlbGljaXRhdGlvbiBpbnRlcnZpZXdzIHJlZ2FyZGluZyB0aGVpciBmdW5jdGlvbmFsIGhlYWx0aCwgc3ltcHRvbXMsIHNpZGUtZWZmZWN0cyBhbmQgaW1wYWN0cyBvbiBoZWFsdGgtcmVsYXRlZCBxdWFsaXR5IG9mIGxpZmUuIFRoZW1hdGljIGFuYWx5c2lzIHdhcyBjb25kdWN0ZWQsIGFuZCBzaW1pbGFyaXRpZXMgYWNyb3NzIGNhbmNlciB0eXBlcywgZGlzZWFzZSBzdGFnZXMgYW5kIGNvdW50cmllcyBvciBsYW5ndWFnZXMgd2VyZSBleHBsb3JlZC4gUmVzdWx0czogSW50ZXJ2aWV3cyB3aXRoIDExMyBwYXRpZW50cyB3aXRoIGNhbmNlciAoODUgRXVyb3BlYW4sIDI4IFVTQSkgaW5jbHVkaW5nIGJyZWFzdCwgbHVuZywgcHJvc3RhdGUsIGNvbG9yZWN0YWwgYW5kIG90aGVyIGNhbmNlcnMgd2VyZSBjb25kdWN0ZWQgYmV0d2VlbiAyMDE2IGFuZCAyMDIwLiBDb25jZXB0dWFsIHNhdHVyYXRpb24gd2FzIGFjaGlldmVkLiBUaGUgbW9zdCBmcmVxdWVudGx5IHJlcG9ydGVkIGNvbmNlcHRzIHdlcmUgaW5jbHVkZWQgaW4gdGhlIFFMUS1DMzAgY29uY2VwdHVhbCBmcmFtZXdvcmsuIFFMUS1DMzAgaXRlbXMgd2VyZSB3aWRlbHkgdW5kZXJzdG9vZCBhY3Jvc3MgbGFuZ3VhZ2UgdmVyc2lvbnMgYW5kIHdlcmUgcmVsZXZhbnQgdG8gcGF0aWVudHMgYWNyb3NzIGNhbmNlciB0eXBlcyBhbmQgZGlzZWFzZSBzdGFnZXMuIFdoaWxlIHNldmVyYWwgbmV3IGNvbmNlcHRzIHdlcmUgZWxpY2l0ZWQgc3VjaCBhcyBkaWZmaWN1bHR5IGNsaW1iaW5nIHN0ZXBzIG9yIHN0YWlycywgd2VpZ2h0IGxvc3MsIHNraW4gcHJvYmxlbXMgYW5kIG51bWJuZXNzLCBtYW55IHdlcmUgbm90IHdpZGVseSBleHBlcmllbmNlZCBhbmQvb3IgY291bGQgYmUgY29uc2lkZXJlZCBzdWItY29uY2VwdHMgb2YgZXhpc3RpbmcgY29uY2VwdHMuIENvbmNsdXNpb25zOiBUaGUgUUxRLUMzMCBkZW1vbnN0cmF0ZXMgZ29vZCBldmlkZW5jZSBvZiBjb250ZW50IHZhbGlkaXR5IGZvciB0aGUgYXNzZXNzbWVudCBvZiBmdW5jdGlvbmFsIGhlYWx0aCwgc3ltcHRvbSBidXJkZW4gYW5kIGhlYWx0aC1yZWxhdGVkIHF1YWxpdHkgb2YgbGlmZSBpbiBwYXRpZW50cyB3aXRoIGxvY2FsaXNlZC10by1hZHZhbmNlZCBjYW5jZXIuIiwidm9sdW1lIjoiMTc4IiwiY29udGFpbmVyLXRpdGxlLXNob3J0IjoiRXVyIEogQ2FuY2VyIn0sImlzVGVtcG9yYXJ5IjpmYWxzZX1dfQ=="/>
                <w:id w:val="-69653891"/>
                <w:placeholder>
                  <w:docPart w:val="DefaultPlaceholder_-1854013440"/>
                </w:placeholder>
              </w:sdtPr>
              <w:sdtEndPr/>
              <w:sdtContent>
                <w:r w:rsidR="00865520" w:rsidRPr="00865520">
                  <w:rPr>
                    <w:rFonts w:eastAsia="Times New Roman"/>
                    <w:color w:val="000000"/>
                    <w:sz w:val="16"/>
                    <w:szCs w:val="16"/>
                    <w:lang w:val="it-IT" w:eastAsia="en-GB"/>
                  </w:rPr>
                  <w:t>(51)</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C6258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63.5 ± NA years</w:t>
            </w:r>
            <w:r w:rsidRPr="00BD5C0B">
              <w:rPr>
                <w:rFonts w:eastAsia="Times New Roman"/>
                <w:sz w:val="16"/>
                <w:szCs w:val="16"/>
                <w:lang w:val="en-GB" w:eastAsia="en-GB"/>
              </w:rPr>
              <w:t> </w:t>
            </w:r>
          </w:p>
          <w:p w14:paraId="6C9AEDA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23-89)</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E9C2DA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51, 45.0%)</w:t>
            </w:r>
            <w:r w:rsidRPr="00BD5C0B">
              <w:rPr>
                <w:rFonts w:eastAsia="Times New Roman"/>
                <w:sz w:val="16"/>
                <w:szCs w:val="16"/>
                <w:lang w:val="en-GB" w:eastAsia="en-GB"/>
              </w:rPr>
              <w:t> </w:t>
            </w:r>
          </w:p>
          <w:p w14:paraId="189067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62, 55.0%)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6F131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E0D222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65; 57.5%)</w:t>
            </w:r>
            <w:r w:rsidRPr="00BD5C0B">
              <w:rPr>
                <w:rFonts w:eastAsia="Times New Roman"/>
                <w:sz w:val="16"/>
                <w:szCs w:val="16"/>
                <w:lang w:val="en-GB" w:eastAsia="en-GB"/>
              </w:rPr>
              <w:t> </w:t>
            </w:r>
          </w:p>
          <w:p w14:paraId="78E428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6403087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43; 38.1%)</w:t>
            </w:r>
            <w:r w:rsidRPr="00BD5C0B">
              <w:rPr>
                <w:rFonts w:eastAsia="Times New Roman"/>
                <w:sz w:val="16"/>
                <w:szCs w:val="16"/>
                <w:lang w:val="en-GB" w:eastAsia="en-GB"/>
              </w:rPr>
              <w:t> </w:t>
            </w:r>
          </w:p>
          <w:p w14:paraId="63691E3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w:t>
            </w:r>
            <w:r w:rsidRPr="00BD5C0B">
              <w:rPr>
                <w:rFonts w:eastAsia="Times New Roman"/>
                <w:sz w:val="16"/>
                <w:szCs w:val="16"/>
                <w:lang w:val="en-GB" w:eastAsia="en-GB"/>
              </w:rPr>
              <w:t> </w:t>
            </w:r>
          </w:p>
          <w:p w14:paraId="52B9F5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 4.4%)</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31BA6C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19; 17.0%)</w:t>
            </w:r>
            <w:r w:rsidRPr="00BD5C0B">
              <w:rPr>
                <w:rFonts w:eastAsia="Times New Roman"/>
                <w:sz w:val="16"/>
                <w:szCs w:val="16"/>
                <w:lang w:val="en-GB" w:eastAsia="en-GB"/>
              </w:rPr>
              <w:t> </w:t>
            </w:r>
          </w:p>
          <w:p w14:paraId="16D96CB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15; 13.0%)</w:t>
            </w:r>
            <w:r w:rsidRPr="00BD5C0B">
              <w:rPr>
                <w:rFonts w:eastAsia="Times New Roman"/>
                <w:sz w:val="16"/>
                <w:szCs w:val="16"/>
                <w:lang w:val="en-GB" w:eastAsia="en-GB"/>
              </w:rPr>
              <w:t> </w:t>
            </w:r>
          </w:p>
          <w:p w14:paraId="2E2D901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Haematological (n = 12; 11.0%)</w:t>
            </w:r>
            <w:r w:rsidRPr="00BD5C0B">
              <w:rPr>
                <w:rFonts w:eastAsia="Times New Roman"/>
                <w:sz w:val="16"/>
                <w:szCs w:val="16"/>
                <w:lang w:val="en-GB" w:eastAsia="en-GB"/>
              </w:rPr>
              <w:t> </w:t>
            </w:r>
          </w:p>
          <w:p w14:paraId="24FC83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19; 17.0%)</w:t>
            </w:r>
            <w:r w:rsidRPr="00BD5C0B">
              <w:rPr>
                <w:rFonts w:eastAsia="Times New Roman"/>
                <w:sz w:val="16"/>
                <w:szCs w:val="16"/>
                <w:lang w:val="en-GB" w:eastAsia="en-GB"/>
              </w:rPr>
              <w:t> </w:t>
            </w:r>
          </w:p>
          <w:p w14:paraId="065C7FA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19; 17.0%)</w:t>
            </w:r>
            <w:r w:rsidRPr="00BD5C0B">
              <w:rPr>
                <w:rFonts w:eastAsia="Times New Roman"/>
                <w:sz w:val="16"/>
                <w:szCs w:val="16"/>
                <w:lang w:val="en-GB" w:eastAsia="en-GB"/>
              </w:rPr>
              <w:t> </w:t>
            </w:r>
          </w:p>
          <w:p w14:paraId="2599B1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Skin (n = 8; 7.0%)</w:t>
            </w:r>
            <w:r w:rsidRPr="00BD5C0B">
              <w:rPr>
                <w:rFonts w:eastAsia="Times New Roman"/>
                <w:sz w:val="16"/>
                <w:szCs w:val="16"/>
                <w:lang w:val="en-GB" w:eastAsia="en-GB"/>
              </w:rPr>
              <w:t> </w:t>
            </w:r>
          </w:p>
          <w:p w14:paraId="142E520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21; 19.0%)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00DB2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43; 38.1%)</w:t>
            </w:r>
            <w:r w:rsidRPr="00BD5C0B">
              <w:rPr>
                <w:rFonts w:eastAsia="Times New Roman"/>
                <w:sz w:val="16"/>
                <w:szCs w:val="16"/>
                <w:lang w:val="en-GB" w:eastAsia="en-GB"/>
              </w:rPr>
              <w:t> </w:t>
            </w:r>
          </w:p>
          <w:p w14:paraId="38768E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Locally advanced</w:t>
            </w:r>
            <w:r w:rsidRPr="00BD5C0B">
              <w:rPr>
                <w:rFonts w:eastAsia="Times New Roman"/>
                <w:sz w:val="16"/>
                <w:szCs w:val="16"/>
                <w:lang w:val="en-GB" w:eastAsia="en-GB"/>
              </w:rPr>
              <w:t> </w:t>
            </w:r>
          </w:p>
          <w:p w14:paraId="373DE74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37; 32.7%)</w:t>
            </w:r>
            <w:r w:rsidRPr="00BD5C0B">
              <w:rPr>
                <w:rFonts w:eastAsia="Times New Roman"/>
                <w:sz w:val="16"/>
                <w:szCs w:val="16"/>
                <w:lang w:val="en-GB" w:eastAsia="en-GB"/>
              </w:rPr>
              <w:t> </w:t>
            </w:r>
          </w:p>
          <w:p w14:paraId="5CDF72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Localised (n = 28; 24.8%)</w:t>
            </w:r>
            <w:r w:rsidRPr="00BD5C0B">
              <w:rPr>
                <w:rFonts w:eastAsia="Times New Roman"/>
                <w:sz w:val="16"/>
                <w:szCs w:val="16"/>
                <w:lang w:val="en-GB" w:eastAsia="en-GB"/>
              </w:rPr>
              <w:t> </w:t>
            </w:r>
          </w:p>
          <w:p w14:paraId="032C163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5; 4.4%)</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5C3A9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64025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85; 75.2%)</w:t>
            </w:r>
            <w:r w:rsidRPr="00BD5C0B">
              <w:rPr>
                <w:rFonts w:eastAsia="Times New Roman"/>
                <w:sz w:val="16"/>
                <w:szCs w:val="16"/>
                <w:lang w:val="en-GB" w:eastAsia="en-GB"/>
              </w:rPr>
              <w:t> </w:t>
            </w:r>
          </w:p>
          <w:p w14:paraId="45E683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37567FB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28; 24.8%)</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C6DFF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4998C0B7" w14:textId="77777777" w:rsidTr="77F84025">
        <w:trPr>
          <w:trHeight w:val="300"/>
        </w:trPr>
        <w:tc>
          <w:tcPr>
            <w:tcW w:w="0" w:type="auto"/>
            <w:vMerge/>
            <w:vAlign w:val="center"/>
            <w:hideMark/>
          </w:tcPr>
          <w:p w14:paraId="3574CC1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CC68D0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Conroy et al., 2004</w:t>
            </w:r>
            <w:r w:rsidRPr="00BD5C0B">
              <w:rPr>
                <w:rFonts w:eastAsia="Times New Roman"/>
                <w:color w:val="000000"/>
                <w:sz w:val="16"/>
                <w:szCs w:val="16"/>
                <w:lang w:val="en-GB" w:eastAsia="en-GB"/>
              </w:rPr>
              <w:t> </w:t>
            </w:r>
          </w:p>
          <w:p w14:paraId="481E5835" w14:textId="435E71F2"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WU0NDA0ZWItOTI5Ny00ODM5LTlkOGUtZWRhZTBhYTVhODQxIiwicHJvcGVydGllcyI6eyJub3RlSW5kZXgiOjB9LCJpc0VkaXRlZCI6ZmFsc2UsIm1hbnVhbE92ZXJyaWRlIjp7ImlzTWFudWFsbHlPdmVycmlkZGVuIjpmYWxzZSwiY2l0ZXByb2NUZXh0IjoiKDUyKSIsIm1hbnVhbE92ZXJyaWRlVGV4dCI6IiJ9LCJjaXRhdGlvbkl0ZW1zIjpbeyJpZCI6IjQ3N2Q1ZjA2LWU4NTItMzU0Ni05MGU4LTc2ZTQ2OTZmOWEyZSIsIml0ZW1EYXRhIjp7InR5cGUiOiJhcnRpY2xlLWpvdXJuYWwiLCJpZCI6IjQ3N2Q1ZjA2LWU4NTItMzU0Ni05MGU4LTc2ZTQ2OTZmOWEyZSIsInRpdGxlIjoiRnJlbmNoIHZlcnNpb24gb2YgRkFDVC1HOiBWYWxpZGF0aW9uIGFuZCBjb21wYXJpc29uIHdpdGggb3RoZXIgY2FuY2VyLXNwZWNpZmljIGluc3RydW1lbnRzIiwiZ3JvdXBJZCI6IjE4OWEzMmYwLThmM2EtM2Q1My1hODRiLTg2OTExMzVmNzVmZiIsImF1dGhvciI6W3siZmFtaWx5IjoiQ29ucm95IiwiZ2l2ZW4iOiJUIiwicGFyc2UtbmFtZXMiOmZhbHNlLCJkcm9wcGluZy1wYXJ0aWNsZSI6IiIsIm5vbi1kcm9wcGluZy1wYXJ0aWNsZSI6IiJ9LHsiZmFtaWx5IjoiTWVyY2llciIsImdpdmVuIjoiTSIsInBhcnNlLW5hbWVzIjpmYWxzZSwiZHJvcHBpbmctcGFydGljbGUiOiIiLCJub24tZHJvcHBpbmctcGFydGljbGUiOiIifSx7ImZhbWlseSI6IkJvbm5ldGVycmUiLCJnaXZlbiI6IkoiLCJwYXJzZS1uYW1lcyI6ZmFsc2UsImRyb3BwaW5nLXBhcnRpY2xlIjoiIiwibm9uLWRyb3BwaW5nLXBhcnRpY2xlIjoiIn0seyJmYW1pbHkiOiJMdXBvcnNpIiwiZ2l2ZW4iOiJFIiwicGFyc2UtbmFtZXMiOmZhbHNlLCJkcm9wcGluZy1wYXJ0aWNsZSI6IiIsIm5vbi1kcm9wcGluZy1wYXJ0aWNsZSI6IiJ9LHsiZmFtaWx5IjoiTGVmZWJ2cmUiLCJnaXZlbiI6IkogTCIsInBhcnNlLW5hbWVzIjpmYWxzZSwiZHJvcHBpbmctcGFydGljbGUiOiIiLCJub24tZHJvcHBpbmctcGFydGljbGUiOiIifSx7ImZhbWlseSI6IkxhcGV5cmUiLCJnaXZlbiI6Ik0iLCJwYXJzZS1uYW1lcyI6ZmFsc2UsImRyb3BwaW5nLXBhcnRpY2xlIjoiIiwibm9uLWRyb3BwaW5nLXBhcnRpY2xlIjoiIn0seyJmYW1pbHkiOiJQdXlyYXZlYXUiLCJnaXZlbiI6Ik0iLCJwYXJzZS1uYW1lcyI6ZmFsc2UsImRyb3BwaW5nLXBhcnRpY2xlIjoiIiwibm9uLWRyb3BwaW5nLXBhcnRpY2xlIjoiIn0seyJmYW1pbHkiOiJTY2hyYXViIiwiZ2l2ZW4iOiJTIiwicGFyc2UtbmFtZXMiOmZhbHNlLCJkcm9wcGluZy1wYXJ0aWNsZSI6IiIsIm5vbi1kcm9wcGluZy1wYXJ0aWNsZSI6IiJ9XSwiY29udGFpbmVyLXRpdGxlIjoiRXVyb3BlYW4gSm91cm5hbCBvZiBDYW5jZXIiLCJET0kiOiIxMC4xMDE2L2ouZWpjYS4yMDA0LjA2LjAxMCIsIklTU04iOiIwOTU5ODA0OSIsIlBNSUQiOiIxNTQ1NDI0OSIsImlzc3VlZCI6eyJkYXRlLXBhcnRzIjpbWzIwMDRdXX0sInBhZ2UiOiIyMjQzLTIyNTIiLCJhYnN0cmFjdCI6IlRoZSBhaW0gb2YgdGhpcyBzdHVkeSB3YXMgdG8gYXNzZXNzIHRoZSB2YWxpZGl0eSBvZiB0aGUgRnJlbmNoIHZlcnNpb24gb2YgdGhlIEZ1bmN0aW9uYWwgQXNzZXNzbWVudCBvZiBDYW5jZXIgVGhlcmFweSAtIEdlbmVyYWwgKEZBQ1QtRyksIGFuZCB0byBjb21wYXJlIGl0cyBwc3ljaG9tZXRyaWMgcHJvcGVydGllcyB3aXRoIHRob3NlIG9mIHR3byBvdGhlciBjYW5jZXItc3BlY2lmaWMgcXVhbGl0eSBvZiBsaWZlIHF1ZXN0aW9ubmFpcmVzLCBFdXJvcGVhbiBPcmdhbmlzYXRpb24gZm9yIFJlc2VhcmNoIGFuZCBUcmVhdG1lbnQgb2YgQ2FuY2VyIFF1YWxpdHkgb2YgTGlmZSAtIENvcmUgMzAgKEVPUlRDIFFMUS1DMzApIGFuZCBGdW5jdGlvbmFsIExpdmluZyBJbmRleCAtIENhbmNlciAoRkxJQykuIFR3byBodW5kcmVkIGFuZCB0d2VudHkgdGhyZWUgcGF0aWVudHMgd2l0aCBicmVhc3Qgb3IgY29sb3JlY3RhbCBjYW5jZXIgY29tcGxldGVkIHRoZSBGQUNULUcgcXVlc3Rpb25uYWlyZSBpbiBGcmVuY2ggZm9sbG93ZWQgYnkgKGluIHJhbmRvbSBvcmRlcikgdGhlIFFMUS1DMzAgYW5kIEZMSUMuIEFuIGFkZGl0aW9uYWwgODcgcGF0aWVudHMgd2l0aCBoZWFkIGFuZCBuZWNrIChIJk4pIGNhbmNlciBjb21wbGV0ZWQgdGhlIEZBQ1QtSCZOIGZvbGxvd2VkIGJ5IHRoZSBRTFEtQzMwIGFuZCBIJk4tQmVzYW7Dp29uLiBUaGUgRnJlbmNoIHZlcnNpb24gb2YgRkFDVC1HIHdhcyBpbnRlcm5hbGx5IGNvbnNpc3RlbnQsIGFuZCBpdHMgcmVwcm9kdWNpYmlsaXR5IHdhcyBleGNlbGxlbnQuIEZBQ1QtRyBQaHlzaWNhbCBXZWxsLUJlaW5nIGFuZCBnbG9iYWwgc2NvcmVzIGNvcnJlbGF0ZWQgd2l0aCBhbGwgUUxRLUMzMCBzdWJzY2FsZXMuIFRoZXJlIHdhcyBldmlkZW5jZSBvZiBkaXNjcmltaW5hbnQgdmFsaWRpdHkuIENvbXBhcmVkIHdpdGggdGhlIG90aGVyIHRvb2xzLCBGQUNULUcgaW5jbHVkZWQgYSBzdGF0aXN0aWNhbGx5IHNpZ25pZmljYW50bHkgaGlnaGVyIHByb3BvcnRpb24gb2YgaXRlbXMgcGF0aWVudHMgY29uc2lkZXJlZCB0byBiZSBjb25mdXNpbmcgb3IgdXBzZXR0aW5nLiBQYXRpZW50cyB3aXRoIGJyZWFzdCBvciBjb2xvcmVjdGFsIGNhbmNlciBleHByZXNzZWQgYSBwcmVmZXJlbmNlIGZvciBRTFEtQzMwLiBVc2Ugb2YgdGhlIHNwZWNpZmljIEgmTiBhZGRpdGlvbmFsIGl0ZW1zIGluY3JlYXNlZCB0aGUgcmVzcG9uc2l2ZW5lc3MgdG8gY2hhbmdlIG9mIEZBQ1QtRy4gVGhlIEZyZW5jaCB2ZXJzaW9uIG9mIEZBQ1QtRyBpcyB2YWxpZCBhbmQgaGFzIHBzeWNob21ldHJpYyBwcm9wZXJ0aWVzIHNpbWlsYXIgdG8gdGhvc2Ugb2YgRkxJQyBhbmQgUUxRLUMzMC4gwqkgMjAwNCBFbHNldmllciBMdGQuIEFsbCByaWdodHMgcmVzZXJ2ZWQuIiwiaXNzdWUiOiIxNSIsInZvbHVtZSI6IjQwIiwiY29udGFpbmVyLXRpdGxlLXNob3J0IjoiRXVyIEogQ2FuY2VyIn0sImlzVGVtcG9yYXJ5IjpmYWxzZX1dfQ=="/>
                <w:id w:val="-1551307002"/>
                <w:placeholder>
                  <w:docPart w:val="DefaultPlaceholder_-1854013440"/>
                </w:placeholder>
              </w:sdtPr>
              <w:sdtEndPr/>
              <w:sdtContent>
                <w:r w:rsidR="00865520" w:rsidRPr="00865520">
                  <w:rPr>
                    <w:rFonts w:eastAsia="Times New Roman"/>
                    <w:color w:val="000000"/>
                    <w:sz w:val="16"/>
                    <w:szCs w:val="16"/>
                    <w:lang w:val="it-IT" w:eastAsia="en-GB"/>
                  </w:rPr>
                  <w:t>(52)</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2AC85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53.0 ± 11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75478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196; 63.0%)</w:t>
            </w:r>
            <w:r w:rsidRPr="00BD5C0B">
              <w:rPr>
                <w:rFonts w:eastAsia="Times New Roman"/>
                <w:sz w:val="16"/>
                <w:szCs w:val="16"/>
                <w:lang w:val="en-GB" w:eastAsia="en-GB"/>
              </w:rPr>
              <w:t> </w:t>
            </w:r>
          </w:p>
          <w:p w14:paraId="3E99671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114; 37.0%)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E13B94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75B721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270; 87.0%)</w:t>
            </w:r>
            <w:r w:rsidRPr="00BD5C0B">
              <w:rPr>
                <w:rFonts w:eastAsia="Times New Roman"/>
                <w:sz w:val="16"/>
                <w:szCs w:val="16"/>
                <w:lang w:val="en-GB" w:eastAsia="en-GB"/>
              </w:rPr>
              <w:t> </w:t>
            </w:r>
          </w:p>
          <w:p w14:paraId="0D7E7DA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48A8206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40; 13.0%)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EFDE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163; 52.6%)</w:t>
            </w:r>
            <w:r w:rsidRPr="00BD5C0B">
              <w:rPr>
                <w:rFonts w:eastAsia="Times New Roman"/>
                <w:sz w:val="16"/>
                <w:szCs w:val="16"/>
                <w:lang w:val="en-GB" w:eastAsia="en-GB"/>
              </w:rPr>
              <w:t> </w:t>
            </w:r>
          </w:p>
          <w:p w14:paraId="314A8C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60; 19.4%)</w:t>
            </w:r>
            <w:r w:rsidRPr="00BD5C0B">
              <w:rPr>
                <w:rFonts w:eastAsia="Times New Roman"/>
                <w:sz w:val="16"/>
                <w:szCs w:val="16"/>
                <w:lang w:val="en-GB" w:eastAsia="en-GB"/>
              </w:rPr>
              <w:t> </w:t>
            </w:r>
          </w:p>
          <w:p w14:paraId="13F7C0C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87; 28.0%)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2AA4DF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A7E73E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031E12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310;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96720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4AA2260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71C22311" w14:textId="77777777" w:rsidTr="77F84025">
        <w:trPr>
          <w:trHeight w:val="300"/>
        </w:trPr>
        <w:tc>
          <w:tcPr>
            <w:tcW w:w="0" w:type="auto"/>
            <w:vMerge/>
            <w:vAlign w:val="center"/>
            <w:hideMark/>
          </w:tcPr>
          <w:p w14:paraId="042609D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254636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Costa et al., 2015</w:t>
            </w:r>
            <w:r w:rsidRPr="00BD5C0B">
              <w:rPr>
                <w:rFonts w:eastAsia="Times New Roman"/>
                <w:color w:val="000000"/>
                <w:sz w:val="16"/>
                <w:szCs w:val="16"/>
                <w:lang w:val="en-GB" w:eastAsia="en-GB"/>
              </w:rPr>
              <w:t> </w:t>
            </w:r>
          </w:p>
          <w:p w14:paraId="3A757E1E" w14:textId="0A550CA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MmEzODU4MjMtNmRkNS00YmRlLTkxYTAtNjcyOTcxNjJkMjAzIiwicHJvcGVydGllcyI6eyJub3RlSW5kZXgiOjB9LCJpc0VkaXRlZCI6ZmFsc2UsIm1hbnVhbE92ZXJyaWRlIjp7ImlzTWFudWFsbHlPdmVycmlkZGVuIjpmYWxzZSwiY2l0ZXByb2NUZXh0IjoiKDUzKSIsIm1hbnVhbE92ZXJyaWRlVGV4dCI6IiJ9LCJjaXRhdGlvbkl0ZW1zIjpbeyJpZCI6ImU0MTc4NjgwLWI3MGUtMzJjMy05ZTk4LWExNWY4ZTg5YTc0NyIsIml0ZW1EYXRhIjp7InR5cGUiOiJhcnRpY2xlLWpvdXJuYWwiLCJpZCI6ImU0MTc4NjgwLWI3MGUtMzJjMy05ZTk4LWExNWY4ZTg5YTc0NyIsInRpdGxlIjoiVGVzdGluZyB0aGUgbWVhc3VyZW1lbnQgaW52YXJpYW5jZSBvZiB0aGUgRU9SVEMgUUxRLUMzMCBhY3Jvc3MgcHJpbWFyeSBjYW5jZXIgc2l0ZXMgdXNpbmcgbXVsdGktZ3JvdXAgY29uZmlybWF0b3J5IGZhY3RvciBhbmFseXNpcyIsImdyb3VwSWQiOiIxODlhMzJmMC04ZjNhLTNkNTMtYTg0Yi04NjkxMTM1Zjc1ZmYiLCJhdXRob3IiOlt7ImZhbWlseSI6IkNvc3RhIiwiZ2l2ZW4iOiJELiBTLkouIiwicGFyc2UtbmFtZXMiOmZhbHNlLCJkcm9wcGluZy1wYXJ0aWNsZSI6IiIsIm5vbi1kcm9wcGluZy1wYXJ0aWNsZSI6IiJ9LHsiZmFtaWx5IjoiQWFyb25zb24iLCJnaXZlbiI6Ik4gSyIsInBhcnNlLW5hbWVzIjpmYWxzZSwiZHJvcHBpbmctcGFydGljbGUiOiIiLCJub24tZHJvcHBpbmctcGFydGljbGUiOiIifSx7ImZhbWlseSI6IkZheWVycyIsImdpdmVuIjoiUCBNIiwicGFyc2UtbmFtZXMiOmZhbHNlLCJkcm9wcGluZy1wYXJ0aWNsZSI6IiIsIm5vbi1kcm9wcGluZy1wYXJ0aWNsZSI6IiJ9LHsiZmFtaWx5IjoiUGFsbGFudCIsImdpdmVuIjoiSiBGIiwicGFyc2UtbmFtZXMiOmZhbHNlLCJkcm9wcGluZy1wYXJ0aWNsZSI6IiIsIm5vbi1kcm9wcGluZy1wYXJ0aWNsZSI6IiJ9LHsiZmFtaWx5IjoiVmVsaWtvdmEiLCJnaXZlbiI6IkciLCJwYXJzZS1uYW1lcyI6ZmFsc2UsImRyb3BwaW5nLXBhcnRpY2xlIjoiIiwibm9uLWRyb3BwaW5nLXBhcnRpY2xlIjoiIn0seyJmYW1pbHkiOiJLaW5nIiwiZ2l2ZW4iOiJNIFQiLCJwYXJzZS1uYW1lcyI6ZmFsc2UsImRyb3BwaW5nLXBhcnRpY2xlIjoiIiwibm9uLWRyb3BwaW5nLXBhcnRpY2xlIjoiIn1dLCJjb250YWluZXItdGl0bGUiOiJRdWFsaXR5IG9mIExpZmUgUmVzZWFyY2giLCJET0kiOiIxMC4xMDA3L3MxMTEzNi0wMTQtMDc5OS0wIiwiSVNTTiI6IjA5NjI5MzQzIiwiUE1JRCI6IjI1MTkzNjE4IiwiaXNzdWVkIjp7ImRhdGUtcGFydHMiOltbMjAxNV1dfSwicGFnZSI6IjEyNS0xMzMiLCJhYnN0cmFjdCI6IlB1cnBvc2U6IFRoZSBFT1JUQyBRdWFsaXR5IG9mIExpZmUgUXVlc3Rpb25uYWlyZSBpcyBhIHdpZGVseSB1c2VkIGNhbmNlci1zcGVjaWZpYyBxdWFsaXR5IG9mIGxpZmUgaW5zdHJ1bWVudCBjb21wcmlzaW5nIGEgY29yZSBzZXQgb2YgMzAgaXRlbXMgKFFMUS1DMzApIHN1cHBsZW1lbnRlZCBieSBjYW5jZXIgc2l0ZS1zcGVjaWZpYyBtb2R1bGVzLiBUaGUgcHVycG9zZSBvZiB0aGlzIHBhcGVyIHdhcyB0byBleGFtaW5lIHRoZSBleHRlbnQgdG8gd2hpY2ggdGhlIGNvbnZlbnRpb25hbCBtdWx0aS1pdGVtIGRvbWFpbiBzdHJ1Y3R1cmUgb2YgdGhlIFFMUS1DMzAgaG9sZHMgYWNyb3NzIHBhdGllbnRzIHdpdGggc2V2ZW4gZGlmZmVyZW50IHByaW1hcnkgY2FuY2VyIHNpdGVzLiBNZXRob2RzOiBNdWx0aS1ncm91cCBjb25maXJtYXRvcnkgZmFjdG9yIGFuYWx5c2lzIHdhcyB1c2VkIHRvIHRlc3Qgd2hldGhlciBhIG1lYXN1cmVtZW50IG1vZGVsIG9mIHRoZSBRTFEtQzMwIHdhcyBpbnZhcmlhbnQgYWNyb3NzIGNhbmNlciBzaXRlcy4gQ29uZmlndXJhbCAoc2FtZSBwYXR0ZXJucyBvZiBmYWN0b3IgbG9hZGluZ3MpLCBtZXRyaWMgKGVxdWl2YWxlbmNlIG9mIGZhY3RvciBsb2FkaW5ncykgYW5kIHNjYWxhciAoZXF1aXZhbGVuY2Ugb2YgdGhyZXNob2xkcykgaW52YXJpYW5jZSBhbW9uZ3N0IHRoZSBjYW5jZXIgc2l0ZSBncm91cHMgd2VyZSBhc3Nlc3NlZCAoTiA9IDEsOTA2KSBieSBjb21wYXJpbmcgdGhlIGZpdCBvZiBhIG1vZGVsIHdpdGggdGhlc2UgcGFyYW1ldGVycyBmcmVlbHkgZXN0aW1hdGVkIHRvIGEgbW9kZWwgd2hlcmUgZXN0aW1hdGVzIHdlcmUgY29uc3RyYWluZWQgdG8gYmUgZXF1YWwgZm9yIHRoZSBjb3JyZXNwb25kaW5nIGl0ZW1zIGluIGVhY2ggZ3JvdXAuIFJlc3VsdHM6IEFsbCBncm91cHMgZXhoaWJpdGVkIGdvb2QgbW9kZWwgZml0IGV4Y2VwdCBmb3IgdGhlIHByb3N0YXRlIGdyb3VwLCB3aGljaCB3YXMgZXhjbHVkZWQuIE9ubHkgMSBvZiA1NzYgcGFyYW1ldGVycyB3YXMgZm91bmQgdG8gZGlmZmVyIGJldHdlZW4gcHJpbWFyeSBzaXRlczogc3BlY2lmaWNhbGx5LCB0aGUgZmlyc3QgdGhyZXNob2xkIG9mIEl0ZW0gMSBpbiB0aGUgYnJlYXN0IGNhbmNlciBncm91cCBleGhpYml0ZWQgbm9uLWludmFyaWFuY2UuIEluIGEgcG9zdCBob2MgYW5hbHlzaXMsIHNldmVyYWwgaW5zdGFuY2VzIG9mIG5vbi1pbnZhcmlhbmNlIGJ5IHRyZWF0bWVudCBzdGF0dXMgKGJhc2VsaW5lLCBvbi10cmVhdG1lbnQsIG9mZi10cmVhdG1lbnQpIHdlcmUgb2JzZXJ2ZWQuIENvbmNsdXNpb25zOiBHaXZlbiBvbmx5IG9uZSBpbnN0YW5jZSBvZiBub24taW52YXJpYW5jZSBiZXR3ZWVuIGNhbmNlciBzaXRlcywgdGhlcmUgaXMgYSByZWFzb24gdG8gYmUgY29uZmlkZW50IGluIHRoZSB2YWxpZGl0eSBvZiBjb25jbHVzaW9ucyBkcmF3biB3aGVuIGNvbXBhcmluZyBRTFEtQzMwIGRvbWFpbiBzY29yZXMgYmV0d2VlbiBkaWZmZXJlbnQgc2l0ZXMgYW5kIHdoZW4gaW50ZXJwcmV0aW5nIHRoZSBzY29yZXMgb2YgaGV0ZXJvZ2VuZW91cyBzYW1wbGVzLCBhbHRob3VnaCBmdXR1cmUgcmVzZWFyY2ggc2hvdWxkIGFzc2VzcyB0aGUgcG90ZW50aWFsIGltcGFjdCBvZiBjb25mb3VuZGluZyB2YXJpYWJsZXMgc3VjaCBhcyB0cmVhdG1lbnQgYW5kIGdlbmRlci4iLCJpc3N1ZSI6IjEiLCJ2b2x1bWUiOiIyNCIsImNvbnRhaW5lci10aXRsZS1zaG9ydCI6IiJ9LCJpc1RlbXBvcmFyeSI6ZmFsc2V9XX0="/>
                <w:id w:val="1621110080"/>
                <w:placeholder>
                  <w:docPart w:val="DefaultPlaceholder_-1854013440"/>
                </w:placeholder>
              </w:sdtPr>
              <w:sdtEndPr/>
              <w:sdtContent>
                <w:r w:rsidR="00865520" w:rsidRPr="00865520">
                  <w:rPr>
                    <w:rFonts w:eastAsia="Times New Roman"/>
                    <w:color w:val="000000"/>
                    <w:sz w:val="16"/>
                    <w:szCs w:val="16"/>
                    <w:lang w:eastAsia="en-GB"/>
                  </w:rPr>
                  <w:t>(53)</w:t>
                </w:r>
              </w:sdtContent>
            </w:sdt>
            <w:r w:rsidRPr="00BD5C0B">
              <w:rPr>
                <w:rFonts w:eastAsia="Times New Roman"/>
                <w:sz w:val="16"/>
                <w:szCs w:val="16"/>
                <w:lang w:val="en-GB" w:eastAsia="en-GB"/>
              </w:rPr>
              <w:t> </w:t>
            </w:r>
          </w:p>
          <w:p w14:paraId="487424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B1FF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9B64F8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969; 50.8%)</w:t>
            </w:r>
            <w:r w:rsidRPr="00BD5C0B">
              <w:rPr>
                <w:rFonts w:eastAsia="Times New Roman"/>
                <w:sz w:val="16"/>
                <w:szCs w:val="16"/>
                <w:lang w:val="en-GB" w:eastAsia="en-GB"/>
              </w:rPr>
              <w:t> </w:t>
            </w:r>
          </w:p>
          <w:p w14:paraId="32158D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937; 49.2%)</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FE2BF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8DA1E7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1906;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2D0A53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537; 28.1%)</w:t>
            </w:r>
            <w:r w:rsidRPr="00BD5C0B">
              <w:rPr>
                <w:rFonts w:eastAsia="Times New Roman"/>
                <w:sz w:val="16"/>
                <w:szCs w:val="16"/>
                <w:lang w:val="en-GB" w:eastAsia="en-GB"/>
              </w:rPr>
              <w:t> </w:t>
            </w:r>
          </w:p>
          <w:p w14:paraId="395ECF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502; 26.3%)</w:t>
            </w:r>
            <w:r w:rsidRPr="00BD5C0B">
              <w:rPr>
                <w:rFonts w:eastAsia="Times New Roman"/>
                <w:sz w:val="16"/>
                <w:szCs w:val="16"/>
                <w:lang w:val="en-GB" w:eastAsia="en-GB"/>
              </w:rPr>
              <w:t> </w:t>
            </w:r>
          </w:p>
          <w:p w14:paraId="054B34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128; 6.7%)</w:t>
            </w:r>
            <w:r w:rsidRPr="00BD5C0B">
              <w:rPr>
                <w:rFonts w:eastAsia="Times New Roman"/>
                <w:sz w:val="16"/>
                <w:szCs w:val="16"/>
                <w:lang w:val="en-GB" w:eastAsia="en-GB"/>
              </w:rPr>
              <w:t> </w:t>
            </w:r>
          </w:p>
          <w:p w14:paraId="3139156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121; 6.3%)</w:t>
            </w:r>
            <w:r w:rsidRPr="00BD5C0B">
              <w:rPr>
                <w:rFonts w:eastAsia="Times New Roman"/>
                <w:sz w:val="16"/>
                <w:szCs w:val="16"/>
                <w:lang w:val="en-GB" w:eastAsia="en-GB"/>
              </w:rPr>
              <w:t> </w:t>
            </w:r>
          </w:p>
          <w:p w14:paraId="75F6CC9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198; 10.3%)</w:t>
            </w:r>
            <w:r w:rsidRPr="00BD5C0B">
              <w:rPr>
                <w:rFonts w:eastAsia="Times New Roman"/>
                <w:sz w:val="16"/>
                <w:szCs w:val="16"/>
                <w:lang w:val="en-GB" w:eastAsia="en-GB"/>
              </w:rPr>
              <w:t> </w:t>
            </w:r>
          </w:p>
          <w:p w14:paraId="18136AD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Oesophagus (n = 124; 6.5%)</w:t>
            </w:r>
            <w:r w:rsidRPr="00BD5C0B">
              <w:rPr>
                <w:rFonts w:eastAsia="Times New Roman"/>
                <w:sz w:val="16"/>
                <w:szCs w:val="16"/>
                <w:lang w:val="en-GB" w:eastAsia="en-GB"/>
              </w:rPr>
              <w:t> </w:t>
            </w:r>
          </w:p>
          <w:p w14:paraId="3BF7682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296; 15.5%)</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D630E5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C29CA3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A406D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p w14:paraId="44B7FA4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6108CB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963D0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Measurement invariance</w:t>
            </w:r>
            <w:r w:rsidRPr="00BD5C0B">
              <w:rPr>
                <w:rFonts w:eastAsia="Times New Roman"/>
                <w:sz w:val="16"/>
                <w:szCs w:val="16"/>
                <w:lang w:val="en-GB" w:eastAsia="en-GB"/>
              </w:rPr>
              <w:t> </w:t>
            </w:r>
          </w:p>
          <w:p w14:paraId="753AF4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w:t>
            </w:r>
            <w:r w:rsidRPr="00BD5C0B">
              <w:rPr>
                <w:rFonts w:eastAsia="Times New Roman"/>
                <w:sz w:val="16"/>
                <w:szCs w:val="16"/>
                <w:lang w:val="en-GB" w:eastAsia="en-GB"/>
              </w:rPr>
              <w:t> </w:t>
            </w:r>
          </w:p>
        </w:tc>
      </w:tr>
      <w:tr w:rsidR="00865520" w:rsidRPr="00BD5C0B" w14:paraId="2DCF2A03" w14:textId="77777777" w:rsidTr="77F84025">
        <w:trPr>
          <w:trHeight w:val="300"/>
        </w:trPr>
        <w:tc>
          <w:tcPr>
            <w:tcW w:w="0" w:type="auto"/>
            <w:vMerge/>
            <w:vAlign w:val="center"/>
            <w:hideMark/>
          </w:tcPr>
          <w:p w14:paraId="3FC84447"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0F0307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Demirci et al., 2011</w:t>
            </w:r>
            <w:r w:rsidRPr="00BD5C0B">
              <w:rPr>
                <w:rFonts w:eastAsia="Times New Roman"/>
                <w:color w:val="000000"/>
                <w:sz w:val="16"/>
                <w:szCs w:val="16"/>
                <w:lang w:val="en-GB" w:eastAsia="en-GB"/>
              </w:rPr>
              <w:t> </w:t>
            </w:r>
          </w:p>
          <w:p w14:paraId="197EE798" w14:textId="73A6E62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DgwNWMzNjktMzJmZC00Zjg1LWFkYjYtOWJjNzJkNTM4NjY1IiwicHJvcGVydGllcyI6eyJub3RlSW5kZXgiOjB9LCJpc0VkaXRlZCI6ZmFsc2UsIm1hbnVhbE92ZXJyaWRlIjp7ImlzTWFudWFsbHlPdmVycmlkZGVuIjpmYWxzZSwiY2l0ZXByb2NUZXh0IjoiKDU0KSIsIm1hbnVhbE92ZXJyaWRlVGV4dCI6IiJ9LCJjaXRhdGlvbkl0ZW1zIjpbeyJpZCI6IjU5YmYyYTQ0LWQzMTEtMzY0Ni1iMDFmLTU4YTI1NjAxNThiMCIsIml0ZW1EYXRhIjp7InR5cGUiOiJhcnRpY2xlLWpvdXJuYWwiLCJpZCI6IjU5YmYyYTQ0LWQzMTEtMzY0Ni1iMDFmLTU4YTI1NjAxNThiMCIsInRpdGxlIjoiVmFsaWRhdGlvbiBvZiB0aGUgVHVya2lzaCB2ZXJzaW9ucyBvZiBFT1JUQyBRTFEtQzMwIGFuZCBCUjIzIG1vZHVsZXMgaW4gYnJlYXN0IGNhbmNlciBwYXRpZW50cyIsImdyb3VwSWQiOiIxODlhMzJmMC04ZjNhLTNkNTMtYTg0Yi04NjkxMTM1Zjc1ZmYiLCJhdXRob3IiOlt7ImZhbWlseSI6IkRlbWlyY2kiLCJnaXZlbiI6IlNlbmVtIiwicGFyc2UtbmFtZXMiOmZhbHNlLCJkcm9wcGluZy1wYXJ0aWNsZSI6IiIsIm5vbi1kcm9wcGluZy1wYXJ0aWNsZSI6IiJ9LHsiZmFtaWx5IjoiRXNlciIsImdpdmVuIjoiRXJoYW4iLCJwYXJzZS1uYW1lcyI6ZmFsc2UsImRyb3BwaW5nLXBhcnRpY2xlIjoiIiwibm9uLWRyb3BwaW5nLXBhcnRpY2xlIjoiIn0seyJmYW1pbHkiOiJPenNhcmFuIiwiZ2l2ZW4iOiJaZXluZXAiLCJwYXJzZS1uYW1lcyI6ZmFsc2UsImRyb3BwaW5nLXBhcnRpY2xlIjoiIiwibm9uLWRyb3BwaW5nLXBhcnRpY2xlIjoiIn0seyJmYW1pbHkiOiJUYW5raXNpIiwiZ2l2ZW4iOiJEZW5peiIsInBhcnNlLW5hbWVzIjpmYWxzZSwiZHJvcHBpbmctcGFydGljbGUiOiIiLCJub24tZHJvcHBpbmctcGFydGljbGUiOiIifSx7ImZhbWlseSI6IkFyYXMiLCJnaXZlbiI6IkFyaWYgQiIsInBhcnNlLW5hbWVzIjpmYWxzZSwiZHJvcHBpbmctcGFydGljbGUiOiIiLCJub24tZHJvcHBpbmctcGFydGljbGUiOiIifSx7ImZhbWlseSI6Ik96YXlkZW1pciIsImdpdmVuIjoiR3VsIiwicGFyc2UtbmFtZXMiOmZhbHNlLCJkcm9wcGluZy1wYXJ0aWNsZSI6IiIsIm5vbi1kcm9wcGluZy1wYXJ0aWNsZSI6IiJ9LHsiZmFtaWx5IjoiQW5hY2FrIiwiZ2l2ZW4iOiJZYXZ1eiIsInBhcnNlLW5hbWVzIjpmYWxzZSwiZHJvcHBpbmctcGFydGljbGUiOiIiLCJub24tZHJvcHBpbmctcGFydGljbGUiOiIifV0sImNvbnRhaW5lci10aXRsZSI6IkFzaWFuIFBhY2lmaWMgSm91cm5hbCBvZiBDYW5jZXIgUHJldmVudGlvbiIsIklTU04iOiIyNDc2NzYyWCIsImlzc3VlZCI6eyJkYXRlLXBhcnRzIjpbWzIwMTFdXX0sInBhZ2UiOiIxMjgzLTEyODciLCJhYnN0cmFjdCI6IlB1cnBvc2U6IFRvIHRlc3QgdGhlIHZhbGlkaXR5IGFuZCByZWxpYWJpbGl0eSBvZiBUaGUgRXVyb3BlYW4gT3JnYW5pemF0aW9uIGZvciBSZXNlYXJjaCBhbmQgVHJlYXRtZW50IG9mIENhbmNlciAoRU9SVEMpIGNvcmUgKFFMUS1DMzApIGFuZCBicmVhc3QgY2FuY2VyIG1vZHVsZSAoUUxRLUJSMjMpIGZvciBUdXJraXNoIGJyZWFzdCBjYW5jZXIgcGF0aWVudHMuIFBhdGllbnRzIGFuZCBNZXRob2RzOiBBIHRvdGFsIG9mIDEyNyBwYXRpZW50cyB0cmVhdGVkIHdpdGggcmFkaW90aGVyYXB5IChSVCkgZW5yb2xsZWQgdG8gdGhpcyBwcm9zcGVjdGl2ZSBzdHVkeS4gRU9SVEMgUUxRLUMzMCBhbmQgUUxRLUJSMjMgbW9kdWxlcyBhcHBsaWVkIHRvIHBhdGllbnRzIGJlZm9yZSBpbml0aWF0aW9uIG9mIFJUIGFuZCBhdCBmb2xsb3ctdXAgcGVyaW9kLiBTdGF0aXN0aWNhbCBhbmFseXNlcyB3ZXJlIHBlcmZvcm1lZCBieSBTUFNTIDEzLjAuIFJlc3VsdHM6IFF1ZXN0aW9ubmFpcmVzJyB3ZXJlIGZvdW5kIHJlbGlhYmxlIGFuZCB2YWxpZCBmb3IgVHVya2lzaCBicmVhc3QgY2FuY2VyIHBhdGllbnRzLiBTaXggb2YgdGhlIDggbXVsdGktaXRlbSBzY2FsZXMgb2YgUUxRLUMzMCBoYWQgYSBoaWdoIHJlbGlhYmlsaXR5IChDcm9uYmFjaCdzIM6xID4wLjcpOyB3aGVyZSBwaHlzaWNhbCBmdW5jdGlvbmluZyBhbmQgcGFpbiBzY29yZXMgd2VyZSBsZXNzIHJlbGlhYmxlIChDcm9uYmFjaCdzIM6xIG9mIDAuNjYgYW5kIDAuNjggcmVzcGVjdGl2ZWx5KS4gSW4gdGhlIFFMUS1CUjIzLCAzIG9mIDUgbXVsdGktaXRlbSBzY2FsZXMgd2VyZSByZWxpYWJsZTsgbGVzcyByZWxpYWJsZSB3ZXJlIGJyZWFzdCBhbmQgYXJtIHN5bXB0b21zIHNjYWxlIChDcm9uYmFjaCdzIM6xIG9mIDAuNjUgYW5kIDAuNjEgcmVzcGVjdGl2ZWx5KS4gSW4gb3VyIGFuYWx5c2lzIHRoZSBtb3N0IGRldGVybWluYXRpdmUgc3Vic2NhbGVzIG9mIFFMUS1DMzAgb24gZ2xvYmFsIGhlYWx0aCB3YXMgZW1vdGlvbmFsIGZ1bmN0aW9uaW5nIGZvbGxvd2VkIGJ5IGZhdGlndWUsIHJvbGUgZnVuY3Rpb25pbmcgYW5kIGFwcGV0aXRlIGxvc3MgKHJlc3BlY3RpdmVseSBwPTAuMDAyLCBwPTAuMDE7IHA9MC4wMyBhbmQgcD0wLjA4KS4gQW1vbmcgUUxRLUJSMjMgc2NhbGVzIHN5c3RlbWljIHRoZXJhcHkgc2lkZSBlZmZlY3RzLCBmdXR1cmUgcGVyc3BlY3RpdmUgYW5kIHVwc2V0IGJ5IGhhaXIgbG9zcyBzdWJzY2FsZXMgaGFkIGhpZ2ggaW1wYWN0IG9uIGdsb2JhbCBoZWFsdGggc3RhdHVzIChyZXNwZWN0aXZlbHkgcD0wLjAwNjsgcD0wLjAxIGFuZCBwPTAuMDMpLiBDb25jbHVzaW9uczogVGhlIFR1cmtpc2ggdmVyc2lvbiBvZiBFT1JUQyBRTFEtQzMwIGFuZCBRTFEtQlIyMyBtb2R1bGVzIGFyZSByZWxpYWJsZSBhbmQgdmFsaWQgdG9vbHMgdG8gYXNzZXNzIHF1YWxpdHkgb2YgbGlmZSBvZiBUdXJraXNoIGJyZWFzdCBjYW5jZXIgcGF0aWVudHMuIiwiaXNzdWUiOiI1Iiwidm9sdW1lIjoiMTIiLCJjb250YWluZXItdGl0bGUtc2hvcnQiOiIifSwiaXNUZW1wb3JhcnkiOmZhbHNlfV19"/>
                <w:id w:val="-1790885034"/>
                <w:placeholder>
                  <w:docPart w:val="DefaultPlaceholder_-1854013440"/>
                </w:placeholder>
              </w:sdtPr>
              <w:sdtEndPr/>
              <w:sdtContent>
                <w:r w:rsidR="00865520" w:rsidRPr="00865520">
                  <w:rPr>
                    <w:rFonts w:eastAsia="Times New Roman"/>
                    <w:color w:val="000000"/>
                    <w:sz w:val="16"/>
                    <w:szCs w:val="16"/>
                    <w:lang w:val="it-IT" w:eastAsia="en-GB"/>
                  </w:rPr>
                  <w:t>(54)</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48780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4D65CC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50.0 ± NA years</w:t>
            </w:r>
            <w:r w:rsidRPr="00BD5C0B">
              <w:rPr>
                <w:rFonts w:eastAsia="Times New Roman"/>
                <w:sz w:val="16"/>
                <w:szCs w:val="16"/>
                <w:lang w:val="en-GB" w:eastAsia="en-GB"/>
              </w:rPr>
              <w:t> </w:t>
            </w:r>
          </w:p>
          <w:p w14:paraId="5550C83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30-75)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71D2F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127;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5BD05A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4F8EC70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37594C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127;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0D99C9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582D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CCFFA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1D2C4A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tc>
      </w:tr>
      <w:tr w:rsidR="00865520" w:rsidRPr="00BD5C0B" w14:paraId="53BE3B32" w14:textId="77777777" w:rsidTr="77F84025">
        <w:trPr>
          <w:trHeight w:val="300"/>
        </w:trPr>
        <w:tc>
          <w:tcPr>
            <w:tcW w:w="0" w:type="auto"/>
            <w:vMerge/>
            <w:vAlign w:val="center"/>
            <w:hideMark/>
          </w:tcPr>
          <w:p w14:paraId="7F8B8BC7"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77E579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Efficace et al., 2019</w:t>
            </w:r>
            <w:r w:rsidRPr="00BD5C0B">
              <w:rPr>
                <w:rFonts w:eastAsia="Times New Roman"/>
                <w:color w:val="000000"/>
                <w:sz w:val="16"/>
                <w:szCs w:val="16"/>
                <w:lang w:val="en-GB" w:eastAsia="en-GB"/>
              </w:rPr>
              <w:t> </w:t>
            </w:r>
          </w:p>
          <w:p w14:paraId="34F21C56" w14:textId="44DB41D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TZhNzUzZjMtYzc2Ni00ZGM5LTg5NjQtOTQ5NTRjZjQ0ZmI5IiwicHJvcGVydGllcyI6eyJub3RlSW5kZXgiOjB9LCJpc0VkaXRlZCI6ZmFsc2UsIm1hbnVhbE92ZXJyaWRlIjp7ImlzTWFudWFsbHlPdmVycmlkZGVuIjpmYWxzZSwiY2l0ZXByb2NUZXh0IjoiKDU1KSIsIm1hbnVhbE92ZXJyaWRlVGV4dCI6IiJ9LCJjaXRhdGlvbkl0ZW1zIjpbeyJpZCI6ImNhNjZlM2M5LWUxNWMtMzA4NS1hMjZiLTAzNDU1MzAwN2M5MCIsIml0ZW1EYXRhIjp7InR5cGUiOiJhcnRpY2xlLWpvdXJuYWwiLCJpZCI6ImNhNjZlM2M5LWUxNWMtMzA4NS1hMjZiLTAzNDU1MzAwN2M5MCIsInRpdGxlIjoiVmFsaWRhdGlvbiBvZiB0aGUgRXVyb3BlYW4gT3JnYW5pc2F0aW9uIGZvciBSZXNlYXJjaCBhbmQgVHJlYXRtZW50IG9mIENhbmNlciBRdWFsaXR5IG9mIExpZmUgUXVlc3Rpb25uYWlyZSBDb3JlIDMwIFN1bW1hcnkgU2NvcmUgaW4gUGF0aWVudHMgV2l0aCBIZW1hdG9sb2dpYyBNYWxpZ25hbmNpZXMiLCJncm91cElkIjoiMTg5YTMyZjAtOGYzYS0zZDUzLWE4NGItODY5MTEzNWY3NWZmIiwiYXV0aG9yIjpbeyJmYW1pbHkiOiJFZmZpY2FjZSIsImdpdmVuIjoiRmFiaW8iLCJwYXJzZS1uYW1lcyI6ZmFsc2UsImRyb3BwaW5nLXBhcnRpY2xlIjoiIiwibm9uLWRyb3BwaW5nLXBhcnRpY2xlIjoiIn0seyJmYW1pbHkiOiJDb3R0b25lIiwiZ2l2ZW4iOiJGcmFuY2VzY28iLCJwYXJzZS1uYW1lcyI6ZmFsc2UsImRyb3BwaW5nLXBhcnRpY2xlIjoiIiwibm9uLWRyb3BwaW5nLXBhcnRpY2xlIjoiIn0seyJmYW1pbHkiOiJTb21tZXIiLCJnaXZlbiI6IkthdGhyaW4iLCJwYXJzZS1uYW1lcyI6ZmFsc2UsImRyb3BwaW5nLXBhcnRpY2xlIjoiIiwibm9uLWRyb3BwaW5nLXBhcnRpY2xlIjoiIn0seyJmYW1pbHkiOiJLaWVmZmVyIiwiZ2l2ZW4iOiJKYWNvYmllbiIsInBhcnNlLW5hbWVzIjpmYWxzZSwiZHJvcHBpbmctcGFydGljbGUiOiIiLCJub24tZHJvcHBpbmctcGFydGljbGUiOiIifSx7ImZhbWlseSI6IkFhcm9uc29uIiwiZ2l2ZW4iOiJOZWlsIiwicGFyc2UtbmFtZXMiOmZhbHNlLCJkcm9wcGluZy1wYXJ0aWNsZSI6IiIsIm5vbi1kcm9wcGluZy1wYXJ0aWNsZSI6IiJ9LHsiZmFtaWx5IjoiRmF5ZXJzIiwiZ2l2ZW4iOiJQZXRlciIsInBhcnNlLW5hbWVzIjpmYWxzZSwiZHJvcHBpbmctcGFydGljbGUiOiIiLCJub24tZHJvcHBpbmctcGFydGljbGUiOiIifSx7ImZhbWlseSI6Ikdyb2Vudm9sZCIsImdpdmVuIjoiTW9nZW5zIiwicGFyc2UtbmFtZXMiOmZhbHNlLCJkcm9wcGluZy1wYXJ0aWNsZSI6IiIsIm5vbi1kcm9wcGluZy1wYXJ0aWNsZSI6IiJ9LHsiZmFtaWx5IjoiQ2FvY2NpIiwiZ2l2ZW4iOiJHaW92YW5uaSIsInBhcnNlLW5hbWVzIjpmYWxzZSwiZHJvcHBpbmctcGFydGljbGUiOiIiLCJub24tZHJvcHBpbmctcGFydGljbGUiOiIifSx7ImZhbWlseSI6IkNvY28iLCJnaXZlbiI6IkZyYW5jZXNjbyIsInBhcnNlLW5hbWVzIjpmYWxzZSwiZHJvcHBpbmctcGFydGljbGUiOiIiLCJub24tZHJvcHBpbmctcGFydGljbGUiOiJMbyJ9LHsiZmFtaWx5IjoiR2FpZGFubyIsImdpdmVuIjoiR2lhbmx1Y2EiLCJwYXJzZS1uYW1lcyI6ZmFsc2UsImRyb3BwaW5nLXBhcnRpY2xlIjoiIiwibm9uLWRyb3BwaW5nLXBhcnRpY2xlIjoiIn0seyJmYW1pbHkiOiJOaXNjb2xhIiwiZ2l2ZW4iOiJQYXNxdWFsZSIsInBhcnNlLW5hbWVzIjpmYWxzZSwiZHJvcHBpbmctcGFydGljbGUiOiIiLCJub24tZHJvcHBpbmctcGFydGljbGUiOiIifSx7ImZhbWlseSI6IkJhY2NhcmFuaSIsImdpdmVuIjoiTWljaGVsZSIsInBhcnNlLW5hbWVzIjpmYWxzZSwiZHJvcHBpbmctcGFydGljbGUiOiIiLCJub24tZHJvcHBpbmctcGFydGljbGUiOiIifSx7ImZhbWlseSI6IlJvc3RpIiwiZ2l2ZW4iOiJHaWFuYW50b25pbyIsInBhcnNlLW5hbWVzIjpmYWxzZSwiZHJvcHBpbmctcGFydGljbGUiOiIiLCJub24tZHJvcHBpbmctcGFydGljbGUiOiIifSx7ImZhbWlseSI6IlZlbmRpdHRpIiwiZ2l2ZW4iOiJBZHJpYW5vIiwicGFyc2UtbmFtZXMiOmZhbHNlLCJkcm9wcGluZy1wYXJ0aWNsZSI6IiIsIm5vbi1kcm9wcGluZy1wYXJ0aWNsZSI6IiJ9LHsiZmFtaWx5IjoiQW5nZWx1Y2NpIiwiZ2l2ZW4iOiJFbWFudWVsZSIsInBhcnNlLW5hbWVzIjpmYWxzZSwiZHJvcHBpbmctcGFydGljbGUiOiIiLCJub24tZHJvcHBpbmctcGFydGljbGUiOiIifSx7ImZhbWlseSI6IkZhemkiLCJnaXZlbiI6IlBhb2xhIiwicGFyc2UtbmFtZXMiOmZhbHNlLCJkcm9wcGluZy1wYXJ0aWNsZSI6IiIsIm5vbi1kcm9wcGluZy1wYXJ0aWNsZSI6IiJ9LHsiZmFtaWx5IjoiVmlnbmV0dGkiLCJnaXZlbiI6Ik1hcmNvIiwicGFyc2UtbmFtZXMiOmZhbHNlLCJkcm9wcGluZy1wYXJ0aWNsZSI6IiIsIm5vbi1kcm9wcGluZy1wYXJ0aWNsZSI6IiJ9LHsiZmFtaWx5IjoiR2llc2luZ2VyIiwiZ2l2ZW4iOiJKb2hhbm5lcyIsInBhcnNlLW5hbWVzIjpmYWxzZSwiZHJvcHBpbmctcGFydGljbGUiOiIiLCJub24tZHJvcHBpbmctcGFydGljbGUiOiIifV0sImNvbnRhaW5lci10aXRsZSI6IlZhbHVlIGluIEhlYWx0aCIsIkRPSSI6IjEwLjEwMTYvai5qdmFsLjIwMTkuMDYuMDA0IiwiSVNTTiI6IjE1MjQ0NzMzIiwiUE1JRCI6IjMxNzA4MDY4IiwiaXNzdWVkIjp7ImRhdGUtcGFydHMiOltbMjAxOV1dfSwicGFnZSI6IjEzMDMtMTMxMCIsImFic3RyYWN0IjoiT2JqZWN0aXZlczogV2UgaW52ZXN0aWdhdGVkIHRoZSB2YWxpZGl0eSBvZiB0aGUgcmVjZW50bHkgZGV2ZWxvcGVkIEV1cm9wZWFuIE9yZ2FuaXNhdGlvbiBmb3IgUmVzZWFyY2ggYW5kIFRyZWF0bWVudCBvZiBDYW5jZXIgUXVhbGl0eSBvZiBMaWZlIFF1ZXN0aW9ubmFpcmUgQ29yZSAzMCAoRU9SVEMgUUxRLUMzMCkgc3VtbWFyeSBzY29yZSBpbiBwYXRpZW50cyB3aXRoIGhlbWF0b2xvZ2ljIG1hbGlnbmFuY2llcy4gU3BlY2lmaWNhbGx5LCB3ZSBldmFsdWF0ZWQgdGhlIGFkZXF1YWN5IG9mIGEgc2luZ2xlLWZhY3RvciBtZWFzdXJlbWVudCBtb2RlbCBmb3IgdGhlIFFMUS1DMzAsIGFuZCBpdHMga25vd24tZ3JvdXBzIHZhbGlkaXR5IGFuZCByZXNwb25zaXZlbmVzcyB0byBjaGFuZ2Ugb3ZlciB0aW1lLiBNZXRob2RzOiBXZSB1c2VkIGNvbmZpcm1hdG9yeSBmYWN0b3IgYW5hbHlzaXMgdG8gdGVzdCB0aGUgc2luZ2xlLWZhY3RvciBtb2RlbCBvZiB0aGUgUUxRLUMzMCwgdXNpbmcgYmFzZWxpbmUgUUxRLUMzMCBkYXRhIChOID0gMjEzNCkuIFRoZSBRTFEtQzMwIHN1bW1hcnkgc2NvcmUgd2FzIGNvbXBhcmVkIHRvIHRoZSBvcmlnaW5hbCBRTFEtQzMwIHNjYWxlcyB1c2luZyBnZW5lcmFsIChhZ2UsIHNleCwgRWFzdGVybiBDb29wZXJhdGl2ZSBPbmNvbG9neSBHcm91cCBwZXJmb3JtYW5jZSBzdGF0dXMsIGNvbW9yYmlkaXR5KSBhbmQgZGlzZWFzZS1zcGVjaWZpYyAocmVkIGJsb29kIGNlbGwgdHJhbnNmdXNpb24gZGVwZW5kZW5jeSkgZ3JvdXBzLiBSZXBlYXRlZCBtZWFzdXJlbWVudHMgYWxsb3dlZCB1cyB0byBpbnZlc3RpZ2F0ZSByZXNwb25zaXZlbmVzcyB0byBjaGFuZ2UgaW4gYSBzdWJncm91cCBvZiBwYXRpZW50cyB3aXRoIGFjdXRlIG15ZWxvaWQgbGV1a2VtaWEuIFJlc3VsdHM6IFRoZSBzaW5nbGUtZmFjdG9yIG1vZGVsIG9mIHRoZSBRTFEtQzMwIGV4aGliaXRlZCBhZGVxdWF0ZSBmaXQgaW4gcGF0aWVudHMgd2l0aCBoZW1hdG9sb2dpYyBtYWxpZ25hbmNpZXMuIEtub3duLWdyb3VwIGNvbXBhcmlzb25zIGdlbmVyYWxseSBzdXBwb3J0ZWQgdGhlIGNvbnN0cnVjdCB2YWxpZGl0eSBvZiB0aGUgc3VtbWFyeSBzY29yZSB3aGVuIHVzaW5nIG1vcmUgZ2VuZXJhbCBncm91cGluZyB2YXJpYWJsZXMgKHNvY2lvZGVtb2dyYXBoaWNzLCBicm9hZCBjbGluaWNhbCBwYXJhbWV0ZXJzKS4gTmV2ZXJ0aGVsZXNzLCB3aGVuIGdyb3VwcyB3ZXJlIGZvcm1lZCBvbiB0aGUgYmFzaXMgb2YgZGlzZWFzZS1zcGVjaWZpYyB2YXJpYWJsZXMgKGVnLCB0cmFuc2Z1c2lvbiBkZXBlbmRlbmN5KSwgdGhlIHN1bW1hcnkgc2NvcmUgcGVyZm9ybWVkIGxlc3Mgd2VsbCB0aGUgc29tZSBvZiB0aGUgb3JpZ2luYWwsIHNlcGFyYXRlIHNjYWxlcyBvZiB0aGUgUUxRLUMzMC4gQ29uY2x1c2lvbjogT3VyIGZpbmRpbmdzIHByb3ZpZGUgc3VwcG9ydCBmb3IgdGhlIHZhbGlkaXR5IG9mIHRoZSBzaW5nbGUtZmFjdG9yIG1vZGVsIG9mIHRoZSBFT1JUQyBRTFEtQzMwIGluIHBhdGllbnRzIHdpdGggaGVtYXRvbG9naWMgbWFsaWduYW5jaWVzLiBTcGVjaWZpY2FsbHksIHRoZSByZXN1bHRzIHN1Z2dlc3QgdGhhdCB0aGUgc3VtbWFyeSBzY29yZSBjYW4gYmUgdXNlZCBhcyBhbiBlbmRwb2ludCBpbiB0aGlzIHBvcHVsYXRpb24gd2hlbiBzeW1wdG9tLSBvciBvdGhlciBoZWFsdGggZG9tYWluLXNwZWNpZmljIGh5cG90aGVzZXMgYXJlIG5vdCBhdmFpbGFibGUuIiwiaXNzdWUiOiIxMSIsInZvbHVtZSI6IjIyIiwiY29udGFpbmVyLXRpdGxlLXNob3J0IjoiIn0sImlzVGVtcG9yYXJ5IjpmYWxzZX1dfQ=="/>
                <w:id w:val="1499078920"/>
                <w:placeholder>
                  <w:docPart w:val="DefaultPlaceholder_-1854013440"/>
                </w:placeholder>
              </w:sdtPr>
              <w:sdtEndPr/>
              <w:sdtContent>
                <w:r w:rsidR="00865520" w:rsidRPr="00865520">
                  <w:rPr>
                    <w:rFonts w:eastAsia="Times New Roman"/>
                    <w:color w:val="000000"/>
                    <w:sz w:val="16"/>
                    <w:szCs w:val="16"/>
                    <w:lang w:val="it-IT" w:eastAsia="en-GB"/>
                  </w:rPr>
                  <w:t>(55)</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735CD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51.5 ± 14.5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6226B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925; 43.6%)</w:t>
            </w:r>
            <w:r w:rsidRPr="00BD5C0B">
              <w:rPr>
                <w:rFonts w:eastAsia="Times New Roman"/>
                <w:sz w:val="16"/>
                <w:szCs w:val="16"/>
                <w:lang w:val="en-GB" w:eastAsia="en-GB"/>
              </w:rPr>
              <w:t> </w:t>
            </w:r>
          </w:p>
          <w:p w14:paraId="2183154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1196; 56.0%)</w:t>
            </w:r>
            <w:r w:rsidRPr="00BD5C0B">
              <w:rPr>
                <w:rFonts w:eastAsia="Times New Roman"/>
                <w:sz w:val="16"/>
                <w:szCs w:val="16"/>
                <w:lang w:val="en-GB" w:eastAsia="en-GB"/>
              </w:rPr>
              <w:t> </w:t>
            </w:r>
          </w:p>
          <w:p w14:paraId="3CD3D70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8; 0.4%)</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5EBFA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68E8C49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2134;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4CAE2E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Blood (n = 2,134;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703A3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A756E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61A126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(n=2120; 99.3%)</w:t>
            </w:r>
            <w:r w:rsidRPr="00BD5C0B">
              <w:rPr>
                <w:rFonts w:eastAsia="Times New Roman"/>
                <w:sz w:val="16"/>
                <w:szCs w:val="16"/>
                <w:lang w:val="en-GB" w:eastAsia="en-GB"/>
              </w:rPr>
              <w:t> </w:t>
            </w:r>
          </w:p>
          <w:p w14:paraId="4140EC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72B2919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 0.7%)</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787E3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43273F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2)</w:t>
            </w:r>
            <w:r w:rsidRPr="00BD5C0B">
              <w:rPr>
                <w:rFonts w:eastAsia="Times New Roman"/>
                <w:sz w:val="16"/>
                <w:szCs w:val="16"/>
                <w:lang w:val="en-GB" w:eastAsia="en-GB"/>
              </w:rPr>
              <w:t> </w:t>
            </w:r>
          </w:p>
        </w:tc>
      </w:tr>
      <w:tr w:rsidR="00865520" w:rsidRPr="00BD5C0B" w14:paraId="512A7FF6" w14:textId="77777777" w:rsidTr="77F84025">
        <w:trPr>
          <w:trHeight w:val="300"/>
        </w:trPr>
        <w:tc>
          <w:tcPr>
            <w:tcW w:w="0" w:type="auto"/>
            <w:vMerge/>
            <w:vAlign w:val="center"/>
            <w:hideMark/>
          </w:tcPr>
          <w:p w14:paraId="43F1DCBB"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0ADDD88" w14:textId="7D099C08"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Ejder et al., 2023 ​</w:t>
            </w:r>
            <w:sdt>
              <w:sdtPr>
                <w:rPr>
                  <w:rFonts w:eastAsia="Times New Roman"/>
                  <w:color w:val="000000"/>
                  <w:sz w:val="16"/>
                  <w:szCs w:val="16"/>
                  <w:lang w:val="it-IT" w:eastAsia="en-GB"/>
                </w:rPr>
                <w:tag w:val="MENDELEY_CITATION_v3_eyJjaXRhdGlvbklEIjoiTUVOREVMRVlfQ0lUQVRJT05fZTNjOTI3ZmUtOGQ1YS00ZThjLTk4MTEtOGY0YjdjY2Y0YjIzIiwicHJvcGVydGllcyI6eyJub3RlSW5kZXgiOjB9LCJpc0VkaXRlZCI6ZmFsc2UsIm1hbnVhbE92ZXJyaWRlIjp7ImlzTWFudWFsbHlPdmVycmlkZGVuIjpmYWxzZSwiY2l0ZXByb2NUZXh0IjoiKDU2KSIsIm1hbnVhbE92ZXJyaWRlVGV4dCI6IiJ9LCJjaXRhdGlvbkl0ZW1zIjpbeyJpZCI6IjhmOWI2NGU3LWVlMjItM2ZkOC05MThlLThhYjliOTc4NDk2ZCIsIml0ZW1EYXRhIjp7InR5cGUiOiJhcnRpY2xlLWpvdXJuYWwiLCJpZCI6IjhmOWI2NGU3LWVlMjItM2ZkOC05MThlLThhYjliOTc4NDk2ZCIsInRpdGxlIjoiVGhlIHJlbGF0aW9uc2hpcCBiZXR3ZWVuIGxvbmVsaW5lc3MsIHBzeWNob2xvZ2ljYWwgcmVzaWxpZW5jZSwgcXVhbGl0eSBvZiBsaWZlICBhbmQgdGFzdGUgY2hhbmdlIGluIGNhbmNlciBwYXRpZW50cyByZWNlaXZpbmcgY2hlbW90aGVyYXB5LiIsImdyb3VwSWQiOiIxODlhMzJmMC04ZjNhLTNkNTMtYTg0Yi04NjkxMTM1Zjc1ZmYiLCJhdXRob3IiOlt7ImZhbWlseSI6IkVqZGVyIiwiZ2l2ZW4iOiJaZXluZXAgQmVuZ2lzdSIsInBhcnNlLW5hbWVzIjpmYWxzZSwiZHJvcHBpbmctcGFydGljbGUiOiIiLCJub24tZHJvcHBpbmctcGFydGljbGUiOiIifSx7ImZhbWlseSI6IlNhbmxpZXIiLCJnaXZlbiI6Ik5ldmluIiwicGFyc2UtbmFtZXMiOmZhbHNlLCJkcm9wcGluZy1wYXJ0aWNsZSI6IiIsIm5vbi1kcm9wcGluZy1wYXJ0aWNsZSI6IiJ9XSwiY29udGFpbmVyLXRpdGxlIjoiU3VwcG9ydGl2ZSBjYXJlIGluIGNhbmNlciA6IG9mZmljaWFsIGpvdXJuYWwgb2YgdGhlIE11bHRpbmF0aW9uYWwgQXNzb2NpYXRpb24gb2YgIFN1cHBvcnRpdmUgQ2FyZSBpbiBDYW5jZXIiLCJET0kiOiIxMC4xMDA3L3MwMDUyMC0wMjMtMDgxNTYtdyIsIklTU04iOiIxNDMzLTczMzkgKEVsZWN0cm9uaWMpIiwiUE1JRCI6IjM3OTQ2MDU0IiwiaXNzdWVkIjp7ImRhdGUtcGFydHMiOltbMjAyMywxMV1dfSwicHVibGlzaGVyLXBsYWNlIjoiR2VybWFueSIsInBhZ2UiOiI2ODMiLCJsYW5ndWFnZSI6ImVuZyIsImFic3RyYWN0IjoiUFVSUE9TRTogVGhpcyBzdHVkeSBhaW1lZCB0byBkZXRlcm1pbmUgdGhlIGNvcnJlbGF0aW9uIGJldHdlZW4gdGFzdGUgY2hhbmdlLCAgbnV0cml0aW9uYWwgaW50YWtlIGFuZCBxdWFsaXR5IG9mIGxpZmUgaW4gY2FuY2VyIHBhdGllbnRzIHJlY2VpdmluZyBjaGVtb3RoZXJhcHkuIEEgdG90YWwgb2YgNjEwIChG4oCJPeKAiTMxNCwgTeKAiT3igIkyOTYpIHZvbHVudGVlcnMgYWdlZCAxOSBhbmQgNjUgd2hvIHJlY2VpdmVkIG91dHBhdGllbnQgY2hlbW90aGVyYXB5IHRyZWF0bWVudCBwYXJ0aWNpcGF0ZWQgaW4gdGhlIHN0dWR5LiBNRVRIT0RTOiBJbmRpdmlkdWFscycgZ2VuZXJhbCBpbmZvcm1hdGlvbiB3YXMgb2J0YWluZWQsIGFudGhyb3BvbWV0cmljIG1lYXN1cmVtZW50cyB3ZXJlIGNhcnJpZWQgb3V0LCBtYWxudXRyaXRpb24gc3RhdHVzIChQYXRpZW50LUdlbmVyYXRlZCBTdWJqZWN0aXZlIEdsb2JhbCBBc3Nlc3NtZW50IFBHLVNHQSksIGxvbmVsaW5lc3MgKENhbmNlciBMb25lbGluZXNzIFNjYWxlKSwgcHN5Y2hvbG9naWNhbCByZXNpbGllbmNlIChQc3ljaG9sb2dpY2FsIFJlc2lsaWVuY2UgU2NhbGUpLCBxdWFsaXR5IG9mIGxpZmUgKFF1YWxpdHkgb2YgTGlmZSBTY2FsZSAoRU9SVCBRTFEtQzMwKSBhbmQgdGFzdGUgY2hhbmdlcyB3ZXJlIHNjcnV0aW5pemVkIFtDaGVtb3RoZXJhcHktSW5kdWNlZCBUYXN0ZSBBbHRlcmF0aW9uIFNjYWxlIChDaVRBUyldLiBSRVNVTFRTOiBUaGVyZSB3YXMgYSBuZWdhdGl2ZSBjb3JyZWxhdGlvbiBiZXR3ZWVuIHRoZSBDYW5jZXIgTG9uZWxpbmVzcyBTY2FsZSBhbmQgUEctU0dBIGFuZCBHZW5lcmFsIEhlYWx0aCBTdGF0dXMgKHLigIk94oCJLTAuNDk0LCBw4oCJPeKAiTAuMDAwOyBy4oCJPeKAiS0wLjQwNiwgcOKAiT3igIkwLjAwMCkgYW5kIGEgcG9zaXRpdmUgY29ycmVsYXRpb24gd2l0aCBTeW1wdG9tIFNjYWxlcyAocuKAiT3igIkwLjQ4NCwgcOKAiT3igIkwLjAwMDsgcuKAiT3igIkwLjUwNiwgcOKAiT3igIkwLjAwMCkgKHDigIk84oCJMC4wNSkuIFRoZXJlIHdhcyBhIHBvc2l0aXZlIGNvcnJlbGF0aW9uIGJldHdlZW4gdGhlIFBzeWNob2xvZ2ljYWwgUmVzaWxpZW5jZSBTY2FsZSBhbmQgR2VuZXJhbCBIZWFsdGggU3RhdHVzIChy4oCJPeKAiTAuMzkzLCBQ4oCJPeKAiTAuMDAwKSwgRnVuY3Rpb25hbCBTY2FsZXMgKHLigIk94oCJMC4zNDksIFDigIk94oCJMC4wMDApLCBhbmQgYSBuZWdhdGl2ZSBjb3JyZWxhdGlvbiBiZXR3ZWVuIFN5bXB0b20gU2NhbGVzIChy4oCJPeKAiS0wLjMwMiwgcOKAiT3igIkwLjAwMCkgKHDigIk84oCJMC4wNSkuIDcwLjklIG9mIG1lbiBhbmQgNzAuNyUgb2Ygd29tZW4gaGFkIHNldmVyZSBtYWxudXRyaXRpb24uIEdlbmVyYWwgVGFzdGUgQ2hhbmdlcywgR2VuZXJhbCBIZWFsdGggYW5kIFN5bXB0b20gU2NhbGUgdmFsdWVzIHdlcmUgc2lnbmlmaWNhbnQgcHJlZGljdG9ycyBvZiBzZXZlcmUgbWFsbnV0cml0aW9uIHN0YXR1cyAocOKAiTzigIkwLjA1KS4gQ09OQ0xVU0lPTjogVGhlIHN5bXB0b21zIHRoYXQgZGV2ZWxvcCBkdXJpbmcgdGhlIHRyZWF0bWVudCBwcm9jZXNzIGNhdXNlIG1hbnkgcHN5Y2hvbG9naWNhbCBwcm9ibGVtcy4gQmVmb3JlIHN0YXJ0aW5nIHRyZWF0bWVudCwgcGF0aWVudHMgc2hvdWxkIGJlIGV2YWx1YXRlZCBjb21wcmVoZW5zaXZlbHksIGRlcHJlc3Npb24gYW54aWV0eSBsZXZlbHMgYW5kIHF1YWxpdHkgb2YgbGlmZSBsZXZlbHMgc2hvdWxkIGJlIGRldGVybWluZWQsIGFuZCBwcmVjYXV0aW9ucyBzaG91bGQgYmUgdGFrZW4gYWNjb3JkaW5nbHkuIiwiaXNzdWUiOiIxMiIsInZvbHVtZSI6IjMxIiwiY29udGFpbmVyLXRpdGxlLXNob3J0IjoiU3VwcG9ydCBDYXJlIENhbmNlciJ9LCJpc1RlbXBvcmFyeSI6ZmFsc2V9XX0="/>
                <w:id w:val="677542347"/>
                <w:placeholder>
                  <w:docPart w:val="DefaultPlaceholder_-1854013440"/>
                </w:placeholder>
              </w:sdtPr>
              <w:sdtEndPr/>
              <w:sdtContent>
                <w:r w:rsidR="00865520" w:rsidRPr="00865520">
                  <w:rPr>
                    <w:rFonts w:eastAsia="Times New Roman"/>
                    <w:color w:val="000000"/>
                    <w:sz w:val="16"/>
                    <w:szCs w:val="16"/>
                    <w:lang w:val="it-IT" w:eastAsia="en-GB"/>
                  </w:rPr>
                  <w:t>(56)</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187D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19–65)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A4C16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314; 51.5%)</w:t>
            </w:r>
            <w:r w:rsidRPr="00BD5C0B">
              <w:rPr>
                <w:rFonts w:eastAsia="Times New Roman"/>
                <w:sz w:val="16"/>
                <w:szCs w:val="16"/>
                <w:lang w:val="en-GB" w:eastAsia="en-GB"/>
              </w:rPr>
              <w:t> </w:t>
            </w:r>
          </w:p>
          <w:p w14:paraId="5A9D268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296; 48.5%)</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DBB7C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Patients/Palliative</w:t>
            </w:r>
            <w:r w:rsidRPr="00BD5C0B">
              <w:rPr>
                <w:rFonts w:eastAsia="Times New Roman"/>
                <w:sz w:val="16"/>
                <w:szCs w:val="16"/>
                <w:lang w:val="en-GB" w:eastAsia="en-GB"/>
              </w:rPr>
              <w:t> </w:t>
            </w:r>
          </w:p>
          <w:p w14:paraId="5D26F42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610;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70B33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09715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F1DBA0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276B10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610;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E72378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1EC821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Divergent validity</w:t>
            </w:r>
            <w:r w:rsidRPr="00BD5C0B">
              <w:rPr>
                <w:rFonts w:eastAsia="Times New Roman"/>
                <w:sz w:val="16"/>
                <w:szCs w:val="16"/>
                <w:lang w:val="en-GB" w:eastAsia="en-GB"/>
              </w:rPr>
              <w:t> </w:t>
            </w:r>
          </w:p>
          <w:p w14:paraId="7EAD15C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tc>
      </w:tr>
      <w:tr w:rsidR="00865520" w:rsidRPr="00BD5C0B" w14:paraId="61FB3B57" w14:textId="77777777" w:rsidTr="77F84025">
        <w:trPr>
          <w:trHeight w:val="300"/>
        </w:trPr>
        <w:tc>
          <w:tcPr>
            <w:tcW w:w="0" w:type="auto"/>
            <w:vMerge/>
            <w:vAlign w:val="center"/>
            <w:hideMark/>
          </w:tcPr>
          <w:p w14:paraId="667BF195"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BEFCC9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Fischer et al., 2017</w:t>
            </w:r>
            <w:r w:rsidRPr="00BD5C0B">
              <w:rPr>
                <w:rFonts w:eastAsia="Times New Roman"/>
                <w:color w:val="000000"/>
                <w:sz w:val="16"/>
                <w:szCs w:val="16"/>
                <w:lang w:val="en-GB" w:eastAsia="en-GB"/>
              </w:rPr>
              <w:t> </w:t>
            </w:r>
          </w:p>
          <w:p w14:paraId="79880F5F" w14:textId="74345D8D"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zVhNTc2YTQtZmVhNy00ZTE2LTk4ZWMtNzg0Y2IzZmIxMzkxIiwicHJvcGVydGllcyI6eyJub3RlSW5kZXgiOjB9LCJpc0VkaXRlZCI6ZmFsc2UsIm1hbnVhbE92ZXJyaWRlIjp7ImlzTWFudWFsbHlPdmVycmlkZGVuIjpmYWxzZSwiY2l0ZXByb2NUZXh0IjoiKDU3KSIsIm1hbnVhbE92ZXJyaWRlVGV4dCI6IiJ9LCJjaXRhdGlvbkl0ZW1zIjpbeyJpZCI6IjYzMWYyNDgxLWU3YTgtMzRkMi1hN2U2LTA5NDU3MDI1ODhlYyIsIml0ZW1EYXRhIjp7InR5cGUiOiJhcnRpY2xlLWpvdXJuYWwiLCJpZCI6IjYzMWYyNDgxLWU3YTgtMzRkMi1hN2U2LTA5NDU3MDI1ODhlYyIsInRpdGxlIjoiQ3Jvc3MtY3VsdHVyYWwgY29tcGFyaXNvbiBvZiBicmVhc3QgY2FuY2VyIHBhdGllbnRz4oCZIFF1YWxpdHkgb2YgTGlmZSBpbiB0aGUgTmV0aGVybGFuZHMgYW5kIEphcGFuIiwiZ3JvdXBJZCI6IjE4OWEzMmYwLThmM2EtM2Q1My1hODRiLTg2OTExMzVmNzVmZiIsImF1dGhvciI6W3siZmFtaWx5IjoiRmlzY2hlciIsImdpdmVuIjoiTSBKIiwicGFyc2UtbmFtZXMiOmZhbHNlLCJkcm9wcGluZy1wYXJ0aWNsZSI6IiIsIm5vbi1kcm9wcGluZy1wYXJ0aWNsZSI6IiJ9LHsiZmFtaWx5IjoiSW5vdWUiLCJnaXZlbiI6IksiLCJwYXJzZS1uYW1lcyI6ZmFsc2UsImRyb3BwaW5nLXBhcnRpY2xlIjoiIiwibm9uLWRyb3BwaW5nLXBhcnRpY2xlIjoiIn0seyJmYW1pbHkiOiJNYXRzdWRhIiwiZ2l2ZW4iOiJBIiwicGFyc2UtbmFtZXMiOmZhbHNlLCJkcm9wcGluZy1wYXJ0aWNsZSI6IiIsIm5vbi1kcm9wcGluZy1wYXJ0aWNsZSI6IiJ9LHsiZmFtaWx5IjoiS3JvZXAiLCJnaXZlbiI6IkogUiIsInBhcnNlLW5hbWVzIjpmYWxzZSwiZHJvcHBpbmctcGFydGljbGUiOiIiLCJub24tZHJvcHBpbmctcGFydGljbGUiOiIifSx7ImZhbWlseSI6Ik5hZ2FpIiwiZ2l2ZW4iOiJTIiwicGFyc2UtbmFtZXMiOmZhbHNlLCJkcm9wcGluZy1wYXJ0aWNsZSI6IiIsIm5vbi1kcm9wcGluZy1wYXJ0aWNsZSI6IiJ9LHsiZmFtaWx5IjoiVG96dWthIiwiZ2l2ZW4iOiJLIiwicGFyc2UtbmFtZXMiOmZhbHNlLCJkcm9wcGluZy1wYXJ0aWNsZSI6IiIsIm5vbi1kcm9wcGluZy1wYXJ0aWNsZSI6IiJ9LHsiZmFtaWx5IjoiTW9taXlhbWEiLCJnaXZlbiI6Ik0iLCJwYXJzZS1uYW1lcyI6ZmFsc2UsImRyb3BwaW5nLXBhcnRpY2xlIjoiIiwibm9uLWRyb3BwaW5nLXBhcnRpY2xlIjoiIn0seyJmYW1pbHkiOiJXZWlqbCIsImdpdmVuIjoiTiBJIiwicGFyc2UtbmFtZXMiOmZhbHNlLCJkcm9wcGluZy1wYXJ0aWNsZSI6IiIsIm5vbi1kcm9wcGluZy1wYXJ0aWNsZSI6IiJ9LHsiZmFtaWx5IjoiTGFuZ2VtZWlqZXItQm9zbWFuIiwiZ2l2ZW4iOiJEIiwicGFyc2UtbmFtZXMiOmZhbHNlLCJkcm9wcGluZy1wYXJ0aWNsZSI6IiIsIm5vbi1kcm9wcGluZy1wYXJ0aWNsZSI6IiJ9LHsiZmFtaWx5IjoiUmFtYWkiLCJnaXZlbiI6IlMuIFIuUy4iLCJwYXJzZS1uYW1lcyI6ZmFsc2UsImRyb3BwaW5nLXBhcnRpY2xlIjoiIiwibm9uLWRyb3BwaW5nLXBhcnRpY2xlIjoiIn0seyJmYW1pbHkiOiJOb3J0aWVyIiwiZ2l2ZW4iOiJKLiBXLlIuIiwicGFyc2UtbmFtZXMiOmZhbHNlLCJkcm9wcGluZy1wYXJ0aWNsZSI6IiIsIm5vbi1kcm9wcGluZy1wYXJ0aWNsZSI6IiJ9LHsiZmFtaWx5IjoiUHV0dGVyIiwiZ2l2ZW4iOiJIIiwicGFyc2UtbmFtZXMiOmZhbHNlLCJkcm9wcGluZy1wYXJ0aWNsZSI6IiIsIm5vbi1kcm9wcGluZy1wYXJ0aWNsZSI6IiJ9LHsiZmFtaWx5IjoiWWFtYW9rYSIsImdpdmVuIjoiSyIsInBhcnNlLW5hbWVzIjpmYWxzZSwiZHJvcHBpbmctcGFydGljbGUiOiIiLCJub24tZHJvcHBpbmctcGFydGljbGUiOiIifSx7ImZhbWlseSI6Ikt1Ym90YSIsImdpdmVuIjoiSyIsInBhcnNlLW5hbWVzIjpmYWxzZSwiZHJvcHBpbmctcGFydGljbGUiOiIiLCJub24tZHJvcHBpbmctcGFydGljbGUiOiIifSx7ImZhbWlseSI6IktvYmF5YXNoaSIsImdpdmVuIjoiSyIsInBhcnNlLW5hbWVzIjpmYWxzZSwiZHJvcHBpbmctcGFydGljbGUiOiIiLCJub24tZHJvcHBpbmctcGFydGljbGUiOiIifSx7ImZhbWlseSI6IkthcHRlaW4iLCJnaXZlbiI6IkEgQSIsInBhcnNlLW5hbWVzIjpmYWxzZSwiZHJvcHBpbmctcGFydGljbGUiOiIiLCJub24tZHJvcHBpbmctcGFydGljbGUiOiIifV0sImNvbnRhaW5lci10aXRsZSI6IkJyZWFzdCBDYW5jZXIgUmVzZWFyY2ggYW5kIFRyZWF0bWVudCIsIkRPSSI6IjEwLjEwMDcvczEwNTQ5LTAxNy00NDE3LXoiLCJJU1NOIjoiMTU3MzcyMTciLCJQTUlEIjoiMjg3NjIwMTIiLCJpc3N1ZWQiOnsiZGF0ZS1wYXJ0cyI6W1syMDE3XV19LCJwYWdlIjoiNDU5LTQ3MSIsImFic3RyYWN0IjoiUHVycG9zZTogQ3VsdHVyYWwgZGlmZmVyZW5jZXMgYXJlIGh5cG90aGVzaXplZCB0byBpbmZsdWVuY2UgcGF0aWVudHPigJkgUXVhbGl0eSBvZiBMaWZlIChRb0wpIHJlcG9ydHMuIEhvd2V2ZXIsIHRoZXJlIGlzIGEgbGFjayBvZiBlbXBpcmljYWwgY3Jvc3MtY3VsdHVyYWwgc3R1ZGllcyBjb21wYXJpbmcgUW9MIG9mIHBhdGllbnRzIHdpdGggY2FuY2VyLiBUaGlzIHN0dWR5IGFpbXMgdG8gY29tcGFyZSBRb0wgb2Ygd29tZW4gd2l0aCBicmVhc3QgY2FuY2VyIGluIHRoZSBOZXRoZXJsYW5kcyBhbmQgSmFwYW4sIGFuZCB0byBpbnZlc3RpZ2F0ZSB0aGUgYXNzb2NpYXRpb24gb2YgUW9MIHdpdGggc29jaW9kZW1vZ3JhcGhpYywgY2xpbmljYWwsIGFuZCBwc3ljaG9sb2dpY2FsIHZhcmlhYmxlcyAoaWxsbmVzcyBwZXJjZXB0aW9ucykuIE1ldGhvZHM6IER1dGNoIChuID0gMTE2KSBhbmQgSmFwYW5lc2UgKG4gPSAxNDgpIHdvbWVuIHdpdGggZWFybHkgYnJlYXN0IGNhbmNlciB1bmRlcmdvaW5nIGNoZW1vdGhlcmFweSBjb21wbGV0ZWQgdGhlIEVPUlRDIFFMUS1DMzAgYW5kIEJyaWVmIElsbG5lc3MgUGVyY2VwdGlvbiBRdWVzdGlvbm5haXJlIGltbWVkaWF0ZWx5IGJlZm9yZSB0aGVpciBzZWNvbmQgY3ljbGUgb2YgY2hlbW90aGVyYXB5LiBSZXN1bHRzOiBEdXRjaCB3b21lbiByZXBvcnRlZCBwb29yZXIgUGh5c2ljYWwsIFJvbGUsIEVtb3Rpb25hbCwgYW5kIENvZ25pdGl2ZSBmdW5jdGlvbmluZyB0aGFuIEphcGFuZXNlIHdvbWVuLiBBZGRpdGlvbmFsbHksIGlsbG5lc3MgcGVyY2VwdGlvbnMgd2VyZSBzaWduaWZpY2FudGx5IGRpZmZlcmVudCBpbiBKYXBhbiBhbmQgdGhlIE5ldGhlcmxhbmRzLCBidXQgdGhlc2UgZGlkIG5vdCB2YXJ5IGFjcm9zcyB0cmVhdG1lbnQgdHlwZS4gSW4gSmFwYW4sIFFvTCBvZiB3b21lbiByZWNlaXZpbmcgQUMtY2hlbW90aGVyYXB5IHdhcyBiZXR0ZXIgdGhhbiB0aGF0IG9mIHdvbWVuIHJlY2VpdmluZyBGRUMtY2hlbW90aGVyYXB5LCB3aGVyZWFzIGluIHRoZSBOZXRoZXJsYW5kcywgUW9MIGRpZCBub3QgdmFyeSBhcyBhIGZ1bmN0aW9uIG9mIGNoZW1vdGhlcmFweS4gSWxsbmVzcyBwZXJjZXB0aW9ucyBhYm91dCBzeW1wdG9tIHNldmVyaXR5LCBhZHZlcnNlIGNvbnNlcXVlbmNlcywgYW5kIGVtb3Rpb25hbCByZXByZXNlbnRhdGlvbnMgd2VyZSBuZWdhdGl2ZWx5IHJlbGF0ZWQgdG8gbW9zdCBkb21haW5zIG9mIHBhdGllbnRz4oCZIFFvTCBpbiBib3RoIGNvdW50cmllcy4gQWRkaW5nIGlsbG5lc3MgcGVyY2VwdGlvbnMgYXMgY292YXJpYXRlcyB0byB0aGUgQU5PVkEgYW5hbHlzZXMgcmVuZGVyZWQgdGhlIGVmZmVjdHMgb2YgY291bnRyeSBhbmQgdHJlYXRtZW50IHR5cGUgb24gUW9MIG5vbi1zaWduaWZpY2FudC4gQ29uY2x1c2lvbnM6IENvbXBhcmluZyBEdXRjaCBhbmQgSmFwYW5lc2Ugd29tZW4gd2l0aCBlYXJseSBicmVhc3QgY2FuY2VyIHJldmVhbGVkIGltcG9ydGFudCBkaWZmZXJlbmNlcyBpbiB0cmVhdG1lbnQgbW9kYWxpdGllcyBhbmQgaWxsbmVzcyBwZXJjZXB0aW9ucyB3aGljaCBib3RoIGFwcGVhciB0byBpbmZsdWVuY2UgUW9MLiBQZXJjZXB0aW9ucyBhYm91dCBjYW5jZXIgaGF2ZSBiZWVuIGZvdW5kIHRvIHZhcnkgYWNyb3NzIGN1bHR1cmVzLCBhbmQgb3VyIHN0dWR5IHN1Z2dlc3RzIHRoYXQgdGhlc2UgcGVyY2VwdGlvbnMgc2hvdWxkIGJlIGNvbnNpZGVyZWQgd2hlbiBwZXJmb3JtaW5nIGNyb3NzLWN1bHR1cmFsIHN0dWRpZXMgZm9jdXNpbmcgb24gcGF0aWVudC1yZXBvcnRlZCBvdXRjb21lcy4iLCJpc3N1ZSI6IjIiLCJ2b2x1bWUiOiIxNjYiLCJjb250YWluZXItdGl0bGUtc2hvcnQiOiJCcmVhc3QgQ2FuY2VyIFJlcyBUcmVhdCJ9LCJpc1RlbXBvcmFyeSI6ZmFsc2V9XX0="/>
                <w:id w:val="445895723"/>
                <w:placeholder>
                  <w:docPart w:val="DefaultPlaceholder_-1854013440"/>
                </w:placeholder>
              </w:sdtPr>
              <w:sdtEndPr/>
              <w:sdtContent>
                <w:r w:rsidR="00865520" w:rsidRPr="00865520">
                  <w:rPr>
                    <w:rFonts w:eastAsia="Times New Roman"/>
                    <w:color w:val="000000"/>
                    <w:sz w:val="16"/>
                    <w:szCs w:val="16"/>
                    <w:lang w:val="it-IT" w:eastAsia="en-GB"/>
                  </w:rPr>
                  <w:t>(57)</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3C2A5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D63421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264;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3EB6E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6A0C777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264;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B5098A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264;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DFD18E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 (n = 50; 18.9%)</w:t>
            </w:r>
            <w:r w:rsidRPr="00BD5C0B">
              <w:rPr>
                <w:rFonts w:eastAsia="Times New Roman"/>
                <w:sz w:val="16"/>
                <w:szCs w:val="16"/>
                <w:lang w:val="en-GB" w:eastAsia="en-GB"/>
              </w:rPr>
              <w:t> </w:t>
            </w:r>
          </w:p>
          <w:p w14:paraId="51B0644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 (n = 169; 64.0%)</w:t>
            </w:r>
            <w:r w:rsidRPr="00BD5C0B">
              <w:rPr>
                <w:rFonts w:eastAsia="Times New Roman"/>
                <w:sz w:val="16"/>
                <w:szCs w:val="16"/>
                <w:lang w:val="en-GB" w:eastAsia="en-GB"/>
              </w:rPr>
              <w:t> </w:t>
            </w:r>
          </w:p>
          <w:p w14:paraId="7702D66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34; 12.8%)</w:t>
            </w:r>
            <w:r w:rsidRPr="00BD5C0B">
              <w:rPr>
                <w:rFonts w:eastAsia="Times New Roman"/>
                <w:sz w:val="16"/>
                <w:szCs w:val="16"/>
                <w:lang w:val="en-GB" w:eastAsia="en-GB"/>
              </w:rPr>
              <w:t> </w:t>
            </w:r>
          </w:p>
          <w:p w14:paraId="42E7D7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11; 4.2%)</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335D3C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3094BC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116; 43.9%)</w:t>
            </w:r>
            <w:r w:rsidRPr="00BD5C0B">
              <w:rPr>
                <w:rFonts w:eastAsia="Times New Roman"/>
                <w:sz w:val="16"/>
                <w:szCs w:val="16"/>
                <w:lang w:val="en-GB" w:eastAsia="en-GB"/>
              </w:rPr>
              <w:t> </w:t>
            </w:r>
          </w:p>
          <w:p w14:paraId="26AC379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37DDFE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148; 56.1%)</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A88328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3607BD7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tc>
      </w:tr>
      <w:tr w:rsidR="00865520" w:rsidRPr="00BD5C0B" w14:paraId="2392F32A" w14:textId="77777777" w:rsidTr="77F84025">
        <w:trPr>
          <w:trHeight w:val="300"/>
        </w:trPr>
        <w:tc>
          <w:tcPr>
            <w:tcW w:w="0" w:type="auto"/>
            <w:vMerge/>
            <w:vAlign w:val="center"/>
            <w:hideMark/>
          </w:tcPr>
          <w:p w14:paraId="7E2067A5"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C352C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Georgakopoulos et al. 2013</w:t>
            </w:r>
            <w:r w:rsidRPr="00BD5C0B">
              <w:rPr>
                <w:rFonts w:eastAsia="Times New Roman"/>
                <w:color w:val="000000"/>
                <w:sz w:val="16"/>
                <w:szCs w:val="16"/>
                <w:lang w:val="en-GB" w:eastAsia="en-GB"/>
              </w:rPr>
              <w:t> </w:t>
            </w:r>
          </w:p>
          <w:p w14:paraId="5EF88183" w14:textId="6A85088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jE3MTYyYzUtNGYyNC00YjBiLThhYzEtYWIwZWEwMzMzYTUxIiwicHJvcGVydGllcyI6eyJub3RlSW5kZXgiOjB9LCJpc0VkaXRlZCI6ZmFsc2UsIm1hbnVhbE92ZXJyaWRlIjp7ImlzTWFudWFsbHlPdmVycmlkZGVuIjpmYWxzZSwiY2l0ZXByb2NUZXh0IjoiKDU4KSIsIm1hbnVhbE92ZXJyaWRlVGV4dCI6IiJ9LCJjaXRhdGlvbkl0ZW1zIjpbeyJpZCI6ImJmYjcyMjMwLTBjZTItMzdmMC1iNDI0LTczMWQ3MGE2NjFiMiIsIml0ZW1EYXRhIjp7InR5cGUiOiJhcnRpY2xlLWpvdXJuYWwiLCJpZCI6ImJmYjcyMjMwLTBjZTItMzdmMC1iNDI0LTczMWQ3MGE2NjFiMiIsInRpdGxlIjoiRU9SVEMgUUxRLUMzMCBhbmQgRkFDVC1MeW0gZm9yIHRoZSBhc3Nlc3NtZW50IG9mIGhlYWx0aC1yZWxhdGVkIHF1YWxpdHkgb2YgbGlmZSBvZiBuZXdseSBkaWFnbm9zZWQgbHltcGhvbWEgcGF0aWVudHMgdW5kZXJnb2luZyBjaGVtb3RoZXJhcHkiLCJncm91cElkIjoiMTg5YTMyZjAtOGYzYS0zZDUzLWE4NGItODY5MTEzNWY3NWZmIiwiYXV0aG9yIjpbeyJmYW1pbHkiOiJHZW9yZ2Frb3BvdWxvcyIsImdpdmVuIjoiQWxleGFuZHJvcyIsInBhcnNlLW5hbWVzIjpmYWxzZSwiZHJvcHBpbmctcGFydGljbGUiOiIiLCJub24tZHJvcHBpbmctcGFydGljbGUiOiIifSx7ImZhbWlseSI6IktvbnRvZGltb3BvdWxvcyIsImdpdmVuIjoiTmljayIsInBhcnNlLW5hbWVzIjpmYWxzZSwiZHJvcHBpbmctcGFydGljbGUiOiIiLCJub24tZHJvcHBpbmctcGFydGljbGUiOiIifSx7ImZhbWlseSI6IkNoYXR6aWlvYW5ub3UiLCJnaXZlbiI6IlNvZmlhIiwicGFyc2UtbmFtZXMiOmZhbHNlLCJkcm9wcGluZy1wYXJ0aWNsZSI6IiIsIm5vbi1kcm9wcGluZy1wYXJ0aWNsZSI6IiJ9LHsiZmFtaWx5IjoiTmlha2FzIiwiZ2l2ZW4iOiJEaW1pdHJpcyIsInBhcnNlLW5hbWVzIjpmYWxzZSwiZHJvcHBpbmctcGFydGljbGUiOiIiLCJub24tZHJvcHBpbmctcGFydGljbGUiOiIifV0sImNvbnRhaW5lci10aXRsZSI6IkV1cm9wZWFuIEpvdXJuYWwgb2YgT25jb2xvZ3kgTnVyc2luZyIsIkRPSSI6IjEwLjEwMTYvai5lam9uLjIwMTMuMDUuMDA2IiwiSVNTTiI6IjE0NjIzODg5IiwiUE1JRCI6IjIzODUwNDExIiwiaXNzdWVkIjp7ImRhdGUtcGFydHMiOltbMjAxM11dfSwicGFnZSI6Ijg0OS04NTUiLCJhYnN0cmFjdCI6IlB1cnBvc2U6IFRoZSBhaW0gb2YgdGhpcyBzdHVkeSB3YXMgdG8gYXNzZXNzIHRoZSB2YWxpZGl0eSBvZiB0aGUgRXVyb3BlYW4gT3JnYW5pemF0aW9uIGZvciBSZXNlYXJjaCBhbmQgVHJlYXRtZW50IG9mIENhbmNlciBRdWFsaXR5IG9mIExpZmUsIENvcmUgMzAgKEVPUlRDIFFMUS1DMzApIGFuZCBGdW5jdGlvbmFsIEFzc2Vzc21lbnQgb2YgQ2hyb25pYyBpbGxuZXNzIFRoZXJhcHktTHltcGhvbWEgKEZBQ1QtTHltKSBpbnN0cnVtZW50cyAoR3JlZWsgdmVyc2lvbikgaW4gcGF0aWVudHMgd2l0aCBseW1waG9tYSB1bmRlcmdvaW5nIGNoZW1vdGhlcmFweSwgYXMgd2VsbCBhcyB0aGUgY29tcGFyYXRpdmUgZXZhbHVhdGlvbiBvZiB0aGUgcXVlc3Rpb25uYWlyZXMgdGhlbXNlbHZlcy4gTWV0aG9kOiBIZWFsdGggcmVsYXRlZCBxdWFsaXR5IG9mIGxpZmUgKEhSUW9MKSB3YXMgYXNzZXNzZWQgdXNpbmcgdGhlIHR3byBwcmV2aW91c2x5IG1lbnRpb25lZCBpbnN0cnVtZW50cyBhcyB3ZWxsIGFzIHRoZSBnZW5lcmljIFNob3J0IEZvcm0gMzYgKFNGLTM2KSwgd2hpY2ggd2FzIHVzZWQgYXMgYSBzdGFuZGFyZCBhbmQgaXRzIHNjb3JlcyB3ZXJlIGNvbXBhcmVkIHRvIHRoZSBjb3JyZXNwb25kaW5nIG5vcm1zIG9mIHRoZSBHcmVlayBnZW5lcmFsIHBvcHVsYXRpb24uIFRoZSBzYW1wbGUgY29uc2lzdGVkIG9mIDgwIG5ld2x5IGRpYWdub3NlZCBwYXRpZW50cyB3aXRoIGx5bXBob21hLCB3aG8gaGFkIGNvbXBsZXRlZCB0aGVpciBjaGVtb3RoZXJhcHkgdHJlYXRtZW50LiBSZWxpYWJpbGl0eSAoQ3JvbmJhY2gncyBhKSwgY2VudHJhbCB0ZW5kZW5jeSBhbmQgdmFyaWFiaWxpdHkgZm9yIHRoZSBzY2FsZXMgd2VyZSBhc3Nlc3NlZC4gQXNzb2NpYXRpb25zIGJldHdlZW4gdGhlIGluc3RydW1lbnRzJyBzY2FsZXMgd2VyZSBleGFtaW5lZCB2aWEgU3BlYXJtYW4ncyBjb3JyZWxhdGlvbnMuIFJlc3VsdHM6IENyb25iYWNoJ3MgYSwgd2FzID4wLjcwIGZvciBhbGwgdGhlIHNjYWxlcywgd2l0aCBleGNlcHRpb24gb2YgdGhlIGVtb3Rpb25hbCB3ZWxsIGJlaW5nIHNjYWxlIG9mIEZBQ1QtTHltIGFuZCB0d28gZnVuY3Rpb25hbCBzY2FsZXMgb2YgUUxRLUMzMC4gVGhlcmUgaXMgYSBzaWduaWZpY2FudCBjb3JyZWxhdGlvbiBiZXR3ZWVuIHNpbWlsYXIgc2NhbGVzIG9mIHRoZSBxdWVzdGlvbm5haXJlcywgYW5kIHBhcnRpY3VsYXJseSBzdHJvbmcgKD4wLjUwKSBiZXR3ZWVuIGdsb2JhbCwgZnVuY3Rpb25hbCBhbmQgcGh5c2ljYWwgc3Vic2NhbGVzIG9mIHRoZSBGQUNULUx5bSBhbmQgUUxRLUMzMCBpbnN0cnVtZW50cy4gQWxzbywgZml2ZSBzY2FsZXMgb2YgdGhlIFNGLTM2LCBzaG93ZWQgc2lnbmlmaWNhbnRseSBsb3dlciBtZWFuIHZhbHVlcyBjb21wYXJlZCB0byB0aGUgY29ycmVzcG9uZGluZyBHcmVlayBub3Jtcy4gQ29uY2x1c2lvbnM6IFRoZSBHcmVlayB2ZXJzaW9ucyBvZiBGQUNULUx5bSBhbmQgUUxRLUMzMCBhcHBlYXIgdG8gYmUgcmVsaWFibGUgYW5kIHZhbGlkIHRvb2xzIGZvciBhc3Nlc3NpbmcgSFJRb0wgaW4gdGhpcyBjYXRlZ29yeSBvZiBwYXRpZW50cy4gVGhlIHR3byBkaXNlYXNlLXNwZWNpZmljIFFvTCBpbnN0cnVtZW50cyBjb21wbGVtZW50IGVhY2ggb3RoZXIgYW5kIG5laXRoZXIgY2FuIGJlIHJlcGxhY2VkIGJ5IHRoZSBvdGhlci4gwqkgMjAxMyBFbHNldmllciBMdGQuIiwiaXNzdWUiOiI2Iiwidm9sdW1lIjoiMTciLCJjb250YWluZXItdGl0bGUtc2hvcnQiOiIifSwiaXNUZW1wb3JhcnkiOmZhbHNlfV19"/>
                <w:id w:val="-1138019594"/>
                <w:placeholder>
                  <w:docPart w:val="DefaultPlaceholder_-1854013440"/>
                </w:placeholder>
              </w:sdtPr>
              <w:sdtEndPr/>
              <w:sdtContent>
                <w:r w:rsidR="00865520" w:rsidRPr="00865520">
                  <w:rPr>
                    <w:rFonts w:eastAsia="Times New Roman"/>
                    <w:color w:val="000000"/>
                    <w:sz w:val="16"/>
                    <w:szCs w:val="16"/>
                    <w:lang w:val="it-IT" w:eastAsia="en-GB"/>
                  </w:rPr>
                  <w:t>(58)</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E8D71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40.6 ±  14.8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337FB1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35; 43.7%)</w:t>
            </w:r>
            <w:r w:rsidRPr="00BD5C0B">
              <w:rPr>
                <w:rFonts w:eastAsia="Times New Roman"/>
                <w:sz w:val="16"/>
                <w:szCs w:val="16"/>
                <w:lang w:val="en-GB" w:eastAsia="en-GB"/>
              </w:rPr>
              <w:t> </w:t>
            </w:r>
          </w:p>
          <w:p w14:paraId="65A847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45; 56.3%)</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3C5D8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5808F4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A3E74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Lymphoma</w:t>
            </w:r>
            <w:r w:rsidRPr="00BD5C0B">
              <w:rPr>
                <w:rFonts w:eastAsia="Times New Roman"/>
                <w:sz w:val="16"/>
                <w:szCs w:val="16"/>
                <w:lang w:val="en-GB" w:eastAsia="en-GB"/>
              </w:rPr>
              <w:t> </w:t>
            </w:r>
          </w:p>
          <w:p w14:paraId="2CEBD5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80;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5DDF0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44; 55.0%)</w:t>
            </w:r>
            <w:r w:rsidRPr="00BD5C0B">
              <w:rPr>
                <w:rFonts w:eastAsia="Times New Roman"/>
                <w:sz w:val="16"/>
                <w:szCs w:val="16"/>
                <w:lang w:val="en-GB" w:eastAsia="en-GB"/>
              </w:rPr>
              <w:t> </w:t>
            </w:r>
          </w:p>
          <w:p w14:paraId="2242453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III-IV (n = 36; 45.0%)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36747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C3A22A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4FDCF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6BDE004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EBE3F6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tc>
      </w:tr>
      <w:tr w:rsidR="00865520" w:rsidRPr="00BD5C0B" w14:paraId="224BACDC" w14:textId="77777777" w:rsidTr="77F84025">
        <w:trPr>
          <w:trHeight w:val="300"/>
        </w:trPr>
        <w:tc>
          <w:tcPr>
            <w:tcW w:w="0" w:type="auto"/>
            <w:vMerge/>
            <w:vAlign w:val="center"/>
            <w:hideMark/>
          </w:tcPr>
          <w:p w14:paraId="57875432"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DB5D60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Hiçsönmez</w:t>
            </w:r>
            <w:proofErr w:type="spellEnd"/>
            <w:r w:rsidRPr="00BD5C0B">
              <w:rPr>
                <w:rFonts w:eastAsia="Times New Roman"/>
                <w:color w:val="000000"/>
                <w:sz w:val="16"/>
                <w:szCs w:val="16"/>
                <w:lang w:eastAsia="en-GB"/>
              </w:rPr>
              <w:t xml:space="preserve"> et al. 2007</w:t>
            </w:r>
            <w:r w:rsidRPr="00BD5C0B">
              <w:rPr>
                <w:rFonts w:eastAsia="Times New Roman"/>
                <w:color w:val="000000"/>
                <w:sz w:val="16"/>
                <w:szCs w:val="16"/>
                <w:lang w:val="en-GB" w:eastAsia="en-GB"/>
              </w:rPr>
              <w:t> </w:t>
            </w:r>
          </w:p>
          <w:p w14:paraId="43DFEE62" w14:textId="09426CD1"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Dc4YTg1NmItMzk4NC00ZjYwLWE4NWUtODQ0ZmY5YTg2MmJmIiwicHJvcGVydGllcyI6eyJub3RlSW5kZXgiOjB9LCJpc0VkaXRlZCI6ZmFsc2UsIm1hbnVhbE92ZXJyaWRlIjp7ImlzTWFudWFsbHlPdmVycmlkZGVuIjpmYWxzZSwiY2l0ZXByb2NUZXh0IjoiKDU5KSIsIm1hbnVhbE92ZXJyaWRlVGV4dCI6IiJ9LCJjaXRhdGlvbkl0ZW1zIjpbeyJpZCI6IjI2YmY0ZTg3LWIwY2QtMzkzZC1iMjNhLWJhNDRmMWU2Y2E0NiIsIml0ZW1EYXRhIjp7InR5cGUiOiJhcnRpY2xlLWpvdXJuYWwiLCJpZCI6IjI2YmY0ZTg3LWIwY2QtMzkzZC1iMjNhLWJhNDRmMWU2Y2E0NiIsInRpdGxlIjoiVGhlIEV1cm9wZWFuIE9yZ2FuaXphdGlvbiBmb3IgUmVzZWFyY2ggYW5kIFRyZWF0bWVudCBvZiBDYW5jZXIgY29yZSBxdWFsaXR5IG9mIGxpZmUgcXVlc3Rpb25uYWlyZSAoUUxRLUMzMCB2ZXJzaW9uIDMuMCBUdXJraXNoKSBpbiBjYW5jZXIgcGF0aWVudHMgcmVjZWl2aW5nIHBhbGxpYXRpdmUgcmFkaW90aGVyYXB5OiBPcmlnaW5hbCBhcnRpY2xlIiwiZ3JvdXBJZCI6IjE4OWEzMmYwLThmM2EtM2Q1My1hODRiLTg2OTExMzVmNzVmZiIsImF1dGhvciI6W3siZmFtaWx5IjoiSGnDp3PDtm5tZXoiLCJnaXZlbiI6IkEiLCJwYXJzZS1uYW1lcyI6ZmFsc2UsImRyb3BwaW5nLXBhcnRpY2xlIjoiIiwibm9uLWRyb3BwaW5nLXBhcnRpY2xlIjoiIn0seyJmYW1pbHkiOiJLw7ZzZSIsImdpdmVuIjoiSyIsInBhcnNlLW5hbWVzIjpmYWxzZSwiZHJvcHBpbmctcGFydGljbGUiOiIiLCJub24tZHJvcHBpbmctcGFydGljbGUiOiIifSx7ImZhbWlseSI6IkFuZHJpZXUiLCJnaXZlbiI6Ik0gTiIsInBhcnNlLW5hbWVzIjpmYWxzZSwiZHJvcHBpbmctcGFydGljbGUiOiIiLCJub24tZHJvcHBpbmctcGFydGljbGUiOiIifSx7ImZhbWlseSI6IkfDvG5leSIsImdpdmVuIjoiWSIsInBhcnNlLW5hbWVzIjpmYWxzZSwiZHJvcHBpbmctcGFydGljbGUiOiIiLCJub24tZHJvcHBpbmctcGFydGljbGUiOiIifSx7ImZhbWlseSI6Ikt1cnRtYW4iLCJnaXZlbiI6IkMiLCJwYXJzZS1uYW1lcyI6ZmFsc2UsImRyb3BwaW5nLXBhcnRpY2xlIjoiIiwibm9uLWRyb3BwaW5nLXBhcnRpY2xlIjoiIn1dLCJjb250YWluZXItdGl0bGUiOiJFdXIgSiBDYW5jZXIgQ2FyZSIsIkRPSSI6IjEwLjExMTEvai4xMzY1LTIzNTQuMjAwNi4wMDczMy54IiwiSVNTTiI6IjA5NjE1NDIzIiwiUE1JRCI6IjE3NTA4OTQ1IiwiaXNzdWVkIjp7ImRhdGUtcGFydHMiOltbMjAwN11dfSwicGFnZSI6IjI1MS0yNTciLCJhYnN0cmFjdCI6IlRoZSBhaW0gb2YgdGhpcyBzdHVkeSB3YXMgdG8gZXZhbHVhdGUgdGhlIGVmZmljYWN5IG9mIHBhbGxpYXRpdmUgcmFkaW90aGVyYXB5IGluIHBhdGllbnRzIHdpdGggYWR2YW5jZWQgY2FuY2VyIGluIHRlcm1zIG9mIGltcHJvdmVtZW50IGluIHRoZSBxdWFsaXR5IG9mIGxpZmUgW3F1YWxpdHkgb2YgbGlmZSBxdWVzdGlvbm5haXJlIChRTFEpXSwgYW5kIHRvIGFzc2VzcyB0aGUgY29ycmVsYXRpb24gYmV0d2VlbiB0aGUgRWFzdGVybiBDb29wZXJhdGl2ZSBPbmNvbG9neSBHcm91cCAoRUNPRykgcGVyZm9ybWFuY2Ugc3RhdHVzIGFuZCB0aGUgRXVyb3BlYW4gT3JnYW5pemF0aW9uIGZvciBSZXNlYXJjaCBhbmQgVHJlYXRtZW50IG9mIENhbmNlciAoRU9SVEMpIFFMUS1DMzAgKFR1cmtpc2ggdmVyc2lvbiAzLjApLiBBIHRvdGFsIG9mIDg4IHBhdGllbnRzIHdpdGggYWR2YW5jZWQgbWFsaWduYW50IGRpc2Vhc2UgdHJlYXRlZCB3aXRoIHBhbGxpYXRpdmUgcmFkaW90aGVyYXB5IHdlcmUgaW5jbHVkZWQgaW4gdGhlIHN0dWR5LiBBbGwgcGF0aWVudHMgY29tcGxldGVkIHRoZSBFT1JUQyBRTFEtQzMwIHF1ZXN0aW9ubmFpcmUgYmVmb3JlIGFuZCBhZnRlciB0cmVhdG1lbnQsIGFuZCB0aGUgcGF0aWVudCBwZXJmb3JtYW5jZSBzdGF0dXMgZHVyaW5nIHRoZSBwcmUtdHJlYXRtZW50IGFuZCBwb3N0LXRyZWF0bWVudCBwaGFzZSAoRUNPRyDiiaQgMiwgPjIpIHdhcyBjb3JyZWxhdGVkIHRvIHRoZSBFT1JUQyBRTFEgQy0zMCB3aXRoIHN1YnNjYWxlcy4gTW9zdCBwYXRpZW50cyAoODcuNSUpIGhhZCBtZXRhc3RhdGljIGRpc2Vhc2UsIGFuZCB0aGUgcmVtYWluaW5nICgxMi41JSkgaGFkIGxvY2FsbHkgYWR2YW5jZWQgZGlzZWFzZS4gQ29tcGFyaW5nIHRoZSBwYXRpZW50cyBpbiB0ZXJtcyBvZiBwZXJmb3JtYW5jZSBzdGF0dXMsIHRob3NlIHdpdGggYSBiZXR0ZXIgcGVyZm9ybWFuY2Ugc3RhdHVzICjiiaQyKSByZXBvcnRlZCBhIHN0YXRpc3RpY2FsbHkgc2lnbmlmaWNhbnQgaGlnaGVyIGxldmVsIG9uIHRoZSBmdW5jdGlvbmluZyBzY2FsZXMgYW5kIGxvd2VyIGxldmVscyBvbiBhbGwgdGhlIHN5bXB0b20gc2NhbGVzIG9uIGJvdGggdGhlIHByZS10cmVhdG1lbnQgYW5kIHBvc3QtdHJlYXRtZW50IGFzc2Vzc21lbnRzLiBDcm9uYmFjaCdzIGFscGhhcyB3ZXJlIGNhbGN1bGF0ZWQgdG8gZXN0aW1hdGUgdGhlIGludGVybmFsIGNvbnNpc3RlbmN5IGFuZCByZWxpYWJpbGl0eSBmb3IgYm90aCBwcmUtIGFuZCBwb3N0LXRyZWF0bWVudCBmdW5jdGlvbmluZyBhbmQgc3ltcHRvbSBzY2FsZXMuIFRoZSByZXN1bHRzIG9mIHRoaXMgc3R1ZHkgY29udHJpYnV0ZSB0byBvdXIgdW5kZXJzdGFuZGluZyBvZiB0aGUgaW1wYWN0IG9mIGNvbXByZWhlbnNpdmUgcGFsbGlhdGl2ZSByYWRpb3RoZXJhcHksIGFuZCB0byBpdHMgYXNzZXNzbWVudC4gwqkgMjAwNyBCbGFja3dlbGwgUHVibGlzaGluZyBMdGQuIiwiaXNzdWUiOiIzIiwidm9sdW1lIjoiMTYiLCJjb250YWluZXItdGl0bGUtc2hvcnQiOiIifSwiaXNUZW1wb3JhcnkiOmZhbHNlfV19"/>
                <w:id w:val="116266351"/>
                <w:placeholder>
                  <w:docPart w:val="DefaultPlaceholder_-1854013440"/>
                </w:placeholder>
              </w:sdtPr>
              <w:sdtEndPr/>
              <w:sdtContent>
                <w:r w:rsidR="00865520" w:rsidRPr="00865520">
                  <w:rPr>
                    <w:rFonts w:eastAsia="Times New Roman"/>
                    <w:color w:val="000000"/>
                    <w:sz w:val="16"/>
                    <w:szCs w:val="16"/>
                    <w:lang w:val="it-IT" w:eastAsia="en-GB"/>
                  </w:rPr>
                  <w:t>(59)</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0C8EF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57.0 ± NA years (range 15-72)</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79AFF2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25; 28.4%)</w:t>
            </w:r>
            <w:r w:rsidRPr="00BD5C0B">
              <w:rPr>
                <w:rFonts w:eastAsia="Times New Roman"/>
                <w:sz w:val="16"/>
                <w:szCs w:val="16"/>
                <w:lang w:val="en-GB" w:eastAsia="en-GB"/>
              </w:rPr>
              <w:t> </w:t>
            </w:r>
          </w:p>
          <w:p w14:paraId="503AD8C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63; 71.6%)</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C9B214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6658C2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88;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63B4DB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C2198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 advanced</w:t>
            </w:r>
            <w:r w:rsidRPr="00BD5C0B">
              <w:rPr>
                <w:rFonts w:eastAsia="Times New Roman"/>
                <w:sz w:val="16"/>
                <w:szCs w:val="16"/>
                <w:lang w:val="en-GB" w:eastAsia="en-GB"/>
              </w:rPr>
              <w:t> </w:t>
            </w:r>
          </w:p>
          <w:p w14:paraId="0FE6849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 12.5%)</w:t>
            </w:r>
            <w:r w:rsidRPr="00BD5C0B">
              <w:rPr>
                <w:rFonts w:eastAsia="Times New Roman"/>
                <w:sz w:val="16"/>
                <w:szCs w:val="16"/>
                <w:lang w:val="en-GB" w:eastAsia="en-GB"/>
              </w:rPr>
              <w:t> </w:t>
            </w:r>
          </w:p>
          <w:p w14:paraId="197931C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 77; 87.5%)</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777D7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815978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88;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62C03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1A75550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tc>
      </w:tr>
      <w:tr w:rsidR="00865520" w:rsidRPr="00BD5C0B" w14:paraId="1544360F" w14:textId="77777777" w:rsidTr="77F84025">
        <w:trPr>
          <w:trHeight w:val="300"/>
        </w:trPr>
        <w:tc>
          <w:tcPr>
            <w:tcW w:w="0" w:type="auto"/>
            <w:vMerge/>
            <w:vAlign w:val="center"/>
            <w:hideMark/>
          </w:tcPr>
          <w:p w14:paraId="4C333A0E"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447058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Hinz et al. 2012</w:t>
            </w:r>
            <w:r w:rsidRPr="00BD5C0B">
              <w:rPr>
                <w:rFonts w:eastAsia="Times New Roman"/>
                <w:color w:val="000000"/>
                <w:sz w:val="16"/>
                <w:szCs w:val="16"/>
                <w:lang w:val="en-GB" w:eastAsia="en-GB"/>
              </w:rPr>
              <w:t> </w:t>
            </w:r>
          </w:p>
          <w:p w14:paraId="13ABC8BD" w14:textId="225AFDF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zYxYmUzYWUtNGI0ZS00YjIzLWE0ODMtOWVmYWY2NDlhN2Y2IiwicHJvcGVydGllcyI6eyJub3RlSW5kZXgiOjB9LCJpc0VkaXRlZCI6ZmFsc2UsIm1hbnVhbE92ZXJyaWRlIjp7ImlzTWFudWFsbHlPdmVycmlkZGVuIjpmYWxzZSwiY2l0ZXByb2NUZXh0IjoiKDYwKSIsIm1hbnVhbE92ZXJyaWRlVGV4dCI6IiJ9LCJjaXRhdGlvbkl0ZW1zIjpbeyJpZCI6IjM0NTAzN2YxLTQxZGMtM2Y0MC1hMzA2LWMxZjY4M2IzZjgzOCIsIml0ZW1EYXRhIjp7InR5cGUiOiJhcnRpY2xlLWpvdXJuYWwiLCJpZCI6IjM0NTAzN2YxLTQxZGMtM2Y0MC1hMzA2LWMxZjY4M2IzZjgzOCIsInRpdGxlIjoiSXMgaXQgdXNlZnVsIHRvIGNhbGN1bGF0ZSBzdW0gc2NvcmVzIG9mIHRoZSBxdWFsaXR5IG9mIGxpZmUgcXVlc3Rpb25uYWlyZSBFT1JUQyBRTFEtQzMwPyIsImdyb3VwSWQiOiIxODlhMzJmMC04ZjNhLTNkNTMtYTg0Yi04NjkxMTM1Zjc1ZmYiLCJhdXRob3IiOlt7ImZhbWlseSI6IkhpbnoiLCJnaXZlbiI6IkEiLCJwYXJzZS1uYW1lcyI6ZmFsc2UsImRyb3BwaW5nLXBhcnRpY2xlIjoiIiwibm9uLWRyb3BwaW5nLXBhcnRpY2xlIjoiIn0seyJmYW1pbHkiOiJFaW5lbmtlbCIsImdpdmVuIjoiSiIsInBhcnNlLW5hbWVzIjpmYWxzZSwiZHJvcHBpbmctcGFydGljbGUiOiIiLCJub24tZHJvcHBpbmctcGFydGljbGUiOiIifSx7ImZhbWlseSI6IkJyaWVzdCIsImdpdmVuIjoiUyIsInBhcnNlLW5hbWVzIjpmYWxzZSwiZHJvcHBpbmctcGFydGljbGUiOiIiLCJub24tZHJvcHBpbmctcGFydGljbGUiOiIifSx7ImZhbWlseSI6IlN0b2x6ZW5idXJnIiwiZ2l2ZW4iOiJKIFUiLCJwYXJzZS1uYW1lcyI6ZmFsc2UsImRyb3BwaW5nLXBhcnRpY2xlIjoiIiwibm9uLWRyb3BwaW5nLXBhcnRpY2xlIjoiIn0seyJmYW1pbHkiOiJQYXBzZG9yZiIsImdpdmVuIjoiSyIsInBhcnNlLW5hbWVzIjpmYWxzZSwiZHJvcHBpbmctcGFydGljbGUiOiIiLCJub24tZHJvcHBpbmctcGFydGljbGUiOiIifSx7ImZhbWlseSI6IlNpbmdlciIsImdpdmVuIjoiUyIsInBhcnNlLW5hbWVzIjpmYWxzZSwiZHJvcHBpbmctcGFydGljbGUiOiIiLCJub24tZHJvcHBpbmctcGFydGljbGUiOiIifV0sImNvbnRhaW5lci10aXRsZSI6IkV1ciBKIENhbmNlciBDYXJlIiwiRE9JIjoiMTAuMTExMS9qLjEzNjUtMjM1NC4yMDEyLjAxMzY3LngiLCJJU1NOIjoiMDk2MTU0MjMiLCJQTUlEIjoiMjI2MjQ2NjMiLCJpc3N1ZWQiOnsiZGF0ZS1wYXJ0cyI6W1syMDEyXV19LCJwYWdlIjoiNjc3LTY4MyIsImFic3RyYWN0IjoiVGhlIGFpbSBvZiB0aGlzIHBhcGVyIGlzIHRvIHRlc3QgdGhlIHBzeWNob21ldHJpYyBwcm9wZXJ0aWVzIG9mIHN1bSBzY29yZXMgb2YgdGhlIHF1YWxpdHkgb2YgbGlmZSBxdWVzdGlvbm5haXJlIEVPUlRDIFFMUS1DMzAuIEEgc2FtcGxlIG9mIGNhbmNlciBwYXRpZW50cyAobj0gMTUyOSkgYW5kIGEgc2FtcGxlIG9mIHRoZSBnZW5lcmFsIHBvcHVsYXRpb24gKG49IDExODUpIHdlcmUgdGVzdGVkIHdpdGggdGhlIEVPUlRDIFFMUS1DMzAsIHRoZSBIb3NwaXRhbCBBbnhpZXR5IGFuZCBEZXByZXNzaW9uIFNjYWxlIGFuZCB0aGUgTXVsdGlkaW1lbnNpb25hbCBGYXRpZ3VlIEludmVudG9yeS4gVGhyZWUgc3VtIHNjb3JlcyBvZiB0aGUgRU9SVEMgUUxRLUMzMCBhcmUgZGVmaW5lZDogYSBzY29yZSBjb25jZXJuaW5nIGZ1bmN0aW9uaW5nLCBhIHNjb3JlIGNvbmNlcm5pbmcgc3ltcHRvbXMgYW5kIGEgdG90YWwgc2NvcmUuIENvbXBhcmVkIHdpdGggdGhlIHR3by1pdGVtIHF1YWxpdHkgb2YgbGlmZSBzY2FsZSBvZiB0aGUgRU9SVEMgUUxRLUMzMCwgdGhlIHBzeWNob21ldHJpYyBxdWFsaXR5IG9mIHRoZSB0b3RhbCBzY29yZSBhbmQgdGhlIGZ1bmN0aW9uaW5nIHNjb3JlIGlzIHN1cGVyaW9yIHdpdGggcmVzcGVjdCB0byByZWxpYWJpbGl0eSwgY29udmVyZ2VudCB2YWxpZGl0eSBhbmQgZGlzY3JpbWluYW50IHZhbGlkaXR5LiBDcm9uYmFjaCdzIGFscGhhIG9mIHRoZSB0b3RhbCBzY29yZSBpcyAwLjk0IChjYW5jZXIgcGF0aWVudHMpIGFuZCAwLjk1IChnZW5lcmFsIHBvcHVsYXRpb24pLiBUaGUgZWZmZWN0IHNpemUgZGlzY3JpbWluYXRpbmcgYmV0d2VlbiBwYXRpZW50cyBhbmQgY29udHJvbHMgaXMgZD0gMC44MyBmb3IgdGhlIHRvdGFsIHNjb3JlLCBjb21wYXJlZCB0byBvbmx5IDAuNTAgb2J0YWluZWQgd2l0aCB0aGUgdHdvLWl0ZW0gcXVhbGl0eSBvZiBsaWZlIHNjYWxlLiBUaGUgcmVzdWx0cyBwcm92ZSB0aGF0IHRoZSBjYWxjdWxhdGlvbiBvZiBzdW0gc2NvcmVzIHByb3ZpZGVzIHVzZWZ1bCBpbmZvcm1hdGlvbiBmb3IgY2xpbmljaWFucyB3aG8gYXJlIGludGVyZXN0ZWQgaW4gb25lIGdlbmVyYWxpc2luZyBzY29yZSBvZiBxdWFsaXR5IG9mIGxpZmUuIMKpIDIwMTIgQmxhY2t3ZWxsIFB1Ymxpc2hpbmcgTHRkLiIsImlzc3VlIjoiNSIsInZvbHVtZSI6IjIxIiwiY29udGFpbmVyLXRpdGxlLXNob3J0IjoiIn0sImlzVGVtcG9yYXJ5IjpmYWxzZX1dfQ=="/>
                <w:id w:val="468940362"/>
                <w:placeholder>
                  <w:docPart w:val="DefaultPlaceholder_-1854013440"/>
                </w:placeholder>
              </w:sdtPr>
              <w:sdtEndPr/>
              <w:sdtContent>
                <w:r w:rsidR="00865520" w:rsidRPr="00865520">
                  <w:rPr>
                    <w:rFonts w:eastAsia="Times New Roman"/>
                    <w:color w:val="000000"/>
                    <w:sz w:val="16"/>
                    <w:szCs w:val="16"/>
                    <w:lang w:val="it-IT" w:eastAsia="en-GB"/>
                  </w:rPr>
                  <w:t>(60)</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040B3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60.3 ±  12.1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D22FDD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624; 40.8%)</w:t>
            </w:r>
            <w:r w:rsidRPr="00BD5C0B">
              <w:rPr>
                <w:rFonts w:eastAsia="Times New Roman"/>
                <w:sz w:val="16"/>
                <w:szCs w:val="16"/>
                <w:lang w:val="en-GB" w:eastAsia="en-GB"/>
              </w:rPr>
              <w:t> </w:t>
            </w:r>
          </w:p>
          <w:p w14:paraId="12716A2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905; 59.2%)</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401A7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6E8A14A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1529;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2461F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Brain (n = 70; 4.6%)</w:t>
            </w:r>
            <w:r w:rsidRPr="00BD5C0B">
              <w:rPr>
                <w:rFonts w:eastAsia="Times New Roman"/>
                <w:sz w:val="16"/>
                <w:szCs w:val="16"/>
                <w:lang w:val="en-GB" w:eastAsia="en-GB"/>
              </w:rPr>
              <w:t> </w:t>
            </w:r>
          </w:p>
          <w:p w14:paraId="172903D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173; 11.3%)</w:t>
            </w:r>
            <w:r w:rsidRPr="00BD5C0B">
              <w:rPr>
                <w:rFonts w:eastAsia="Times New Roman"/>
                <w:sz w:val="16"/>
                <w:szCs w:val="16"/>
                <w:lang w:val="en-GB" w:eastAsia="en-GB"/>
              </w:rPr>
              <w:t> </w:t>
            </w:r>
          </w:p>
          <w:p w14:paraId="1B85D83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Colon (n= 63; 4.1%)</w:t>
            </w:r>
            <w:r w:rsidRPr="00BD5C0B">
              <w:rPr>
                <w:rFonts w:eastAsia="Times New Roman"/>
                <w:sz w:val="16"/>
                <w:szCs w:val="16"/>
                <w:lang w:val="en-GB" w:eastAsia="en-GB"/>
              </w:rPr>
              <w:t> </w:t>
            </w:r>
          </w:p>
          <w:p w14:paraId="78C40F1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294; 19.2%)</w:t>
            </w:r>
            <w:r w:rsidRPr="00BD5C0B">
              <w:rPr>
                <w:rFonts w:eastAsia="Times New Roman"/>
                <w:sz w:val="16"/>
                <w:szCs w:val="16"/>
                <w:lang w:val="en-GB" w:eastAsia="en-GB"/>
              </w:rPr>
              <w:t> </w:t>
            </w:r>
          </w:p>
          <w:p w14:paraId="1483DB2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193; 12.6%)</w:t>
            </w:r>
            <w:r w:rsidRPr="00BD5C0B">
              <w:rPr>
                <w:rFonts w:eastAsia="Times New Roman"/>
                <w:sz w:val="16"/>
                <w:szCs w:val="16"/>
                <w:lang w:val="en-GB" w:eastAsia="en-GB"/>
              </w:rPr>
              <w:t> </w:t>
            </w:r>
          </w:p>
          <w:p w14:paraId="217AE29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119; 7.8%)</w:t>
            </w:r>
            <w:r w:rsidRPr="00BD5C0B">
              <w:rPr>
                <w:rFonts w:eastAsia="Times New Roman"/>
                <w:sz w:val="16"/>
                <w:szCs w:val="16"/>
                <w:lang w:val="en-GB" w:eastAsia="en-GB"/>
              </w:rPr>
              <w:t> </w:t>
            </w:r>
          </w:p>
          <w:p w14:paraId="0253DE5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54; 3.5%)</w:t>
            </w:r>
            <w:r w:rsidRPr="00BD5C0B">
              <w:rPr>
                <w:rFonts w:eastAsia="Times New Roman"/>
                <w:sz w:val="16"/>
                <w:szCs w:val="16"/>
                <w:lang w:val="en-GB" w:eastAsia="en-GB"/>
              </w:rPr>
              <w:t> </w:t>
            </w:r>
          </w:p>
          <w:p w14:paraId="6685E3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287; 18.8%)</w:t>
            </w:r>
            <w:r w:rsidRPr="00BD5C0B">
              <w:rPr>
                <w:rFonts w:eastAsia="Times New Roman"/>
                <w:sz w:val="16"/>
                <w:szCs w:val="16"/>
                <w:lang w:val="en-GB" w:eastAsia="en-GB"/>
              </w:rPr>
              <w:t> </w:t>
            </w:r>
          </w:p>
          <w:p w14:paraId="396A512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Urological (n = 161; 10.5%)</w:t>
            </w:r>
            <w:r w:rsidRPr="00BD5C0B">
              <w:rPr>
                <w:rFonts w:eastAsia="Times New Roman"/>
                <w:sz w:val="16"/>
                <w:szCs w:val="16"/>
                <w:lang w:val="en-GB" w:eastAsia="en-GB"/>
              </w:rPr>
              <w:t> </w:t>
            </w:r>
          </w:p>
          <w:p w14:paraId="3EB8416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118; 7.7%)</w:t>
            </w:r>
            <w:r w:rsidRPr="00BD5C0B">
              <w:rPr>
                <w:rFonts w:eastAsia="Times New Roman"/>
                <w:sz w:val="16"/>
                <w:szCs w:val="16"/>
                <w:lang w:val="en-GB" w:eastAsia="en-GB"/>
              </w:rPr>
              <w:t> </w:t>
            </w:r>
          </w:p>
          <w:p w14:paraId="3DB1C6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Total (n = 1532)*</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8073B4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87933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CC193B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1529;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94C181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4743F6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tc>
      </w:tr>
      <w:tr w:rsidR="00865520" w:rsidRPr="00BD5C0B" w14:paraId="410252DC" w14:textId="77777777" w:rsidTr="77F84025">
        <w:trPr>
          <w:trHeight w:val="300"/>
        </w:trPr>
        <w:tc>
          <w:tcPr>
            <w:tcW w:w="0" w:type="auto"/>
            <w:vMerge/>
            <w:vAlign w:val="center"/>
            <w:hideMark/>
          </w:tcPr>
          <w:p w14:paraId="74DA9A4A"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15DF5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King-Kallimanis et al., 2012</w:t>
            </w:r>
            <w:r w:rsidRPr="00BD5C0B">
              <w:rPr>
                <w:rFonts w:eastAsia="Times New Roman"/>
                <w:color w:val="000000"/>
                <w:sz w:val="16"/>
                <w:szCs w:val="16"/>
                <w:lang w:val="en-GB" w:eastAsia="en-GB"/>
              </w:rPr>
              <w:t> </w:t>
            </w:r>
          </w:p>
          <w:p w14:paraId="0CA4045E" w14:textId="0A39D209"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TQyMDAxY2EtNDE5ZC00NzM0LWFlNzYtNjMwZWE4Nzk4MzQ2IiwicHJvcGVydGllcyI6eyJub3RlSW5kZXgiOjB9LCJpc0VkaXRlZCI6ZmFsc2UsIm1hbnVhbE92ZXJyaWRlIjp7ImlzTWFudWFsbHlPdmVycmlkZGVuIjpmYWxzZSwiY2l0ZXByb2NUZXh0IjoiKDYxKSIsIm1hbnVhbE92ZXJyaWRlVGV4dCI6IiJ9LCJjaXRhdGlvbkl0ZW1zIjpbeyJpZCI6IjNkYTgyNzE4LWFiNjQtMzVjMi1iMmVjLWQxZjU0MjhjNzNmOCIsIml0ZW1EYXRhIjp7InR5cGUiOiJhcnRpY2xlLWpvdXJuYWwiLCJpZCI6IjNkYTgyNzE4LWFiNjQtMzVjMi1iMmVjLWQxZjU0MjhjNzNmOCIsInRpdGxlIjoiQXNzZXNzaW5nIG1lYXN1cmVtZW50IGludmFyaWFuY2Ugb2YgYSBoZWFsdGgtcmVsYXRlZCBxdWFsaXR5LW9mLWxpZmUgcXVlc3Rpb25uYWlyZSBpbiByYWRpb3RoZXJhcHkgcGF0aWVudHMiLCJncm91cElkIjoiMTg5YTMyZjAtOGYzYS0zZDUzLWE4NGItODY5MTEzNWY3NWZmIiwiYXV0aG9yIjpbeyJmYW1pbHkiOiJLaW5nLUthbGxpbWFuaXMiLCJnaXZlbiI6IkJlbGxpbmRhIEwiLCJwYXJzZS1uYW1lcyI6ZmFsc2UsImRyb3BwaW5nLXBhcnRpY2xlIjoiIiwibm9uLWRyb3BwaW5nLXBhcnRpY2xlIjoiIn0seyJmYW1pbHkiOiJIb2V2ZW4iLCJnaXZlbiI6IkNsYWFydGplIEwiLCJwYXJzZS1uYW1lcyI6ZmFsc2UsImRyb3BwaW5nLXBhcnRpY2xlIjoiIiwibm9uLWRyb3BwaW5nLXBhcnRpY2xlIjoiVGVyIn0seyJmYW1pbHkiOiJIYWVzIiwiZ2l2ZW4iOiJIYW5uZWtlIEMiLCJwYXJzZS1uYW1lcyI6ZmFsc2UsImRyb3BwaW5nLXBhcnRpY2xlIjoiIiwibm9uLWRyb3BwaW5nLXBhcnRpY2xlIjoiRGUifSx7ImZhbWlseSI6IlNtZXRzIiwiZ2l2ZW4iOiJFbGxlbiBNIiwicGFyc2UtbmFtZXMiOmZhbHNlLCJkcm9wcGluZy1wYXJ0aWNsZSI6IiIsIm5vbi1kcm9wcGluZy1wYXJ0aWNsZSI6IiJ9LHsiZmFtaWx5IjoiS29uaW5nIiwiZ2l2ZW4iOiJDYXJvIEMuRS4iLCJwYXJzZS1uYW1lcyI6ZmFsc2UsImRyb3BwaW5nLXBhcnRpY2xlIjoiIiwibm9uLWRyb3BwaW5nLXBhcnRpY2xlIjoiIn0seyJmYW1pbHkiOiJPb3J0IiwiZ2l2ZW4iOiJGcmFucyBKIiwicGFyc2UtbmFtZXMiOmZhbHNlLCJkcm9wcGluZy1wYXJ0aWNsZSI6IiIsIm5vbi1kcm9wcGluZy1wYXJ0aWNsZSI6IiJ9XSwiY29udGFpbmVyLXRpdGxlIjoiUXVhbGl0eSBvZiBMaWZlIFJlc2VhcmNoIiwiRE9JIjoiMTAuMTAwNy9zMTExMzYtMDExLTAwOTQtMiIsIklTU04iOiIwOTYyOTM0MyIsIlBNSUQiOiIyMjE5Mzg4MiIsImlzc3VlZCI6eyJkYXRlLXBhcnRzIjpbWzIwMTJdXX0sInBhZ2UiOiIxNzQ1LTE3NTMiLCJhYnN0cmFjdCI6Ik9iamVjdGl2ZSBJZiB0aGUgYXNzdW1wdGlvbiBvZiBtZWFzdXJlbWVudCBpbnZhcmlhbmNlIGlzIG5vdCB0ZXN0ZWQsIHdlIGNhbm5vdCBiZSBzdXJlIHdoZXRoZXIgZGlmZmVyZW5jZXMgb2JzZXJ2ZWQgYXJlIGR1ZSB0byB0cnVlIGRpZmZlcmVuY2VzIGluIGhlYWx0aC1yZWxhdGVkIHF1YWxpdHktb2YtbGlmZSAoSFJRb0wpLCBvciBhcmUgbWVhc3VyZW1lbnQgYXJ0aWZhY3RzLiBXZSBhaW0gdG8gaW52ZXN0aWdhdGUgdGhpcyBhc3N1bXB0aW9uIGluIGEgc2FtcGxlIG9mIGhldGVyb2dlbmVvdXMgY2FuY2VyIHBhdGllbnRzLCBmb2N1c2luZyBvbiB3aGV0aGVyIGFnZSwgc2V4LCBwcmV2aW91cyB0cmVhdG1lbnQgZm9yIGNhbmNlciwgYW5kIGluZm9ybWF0aW9uIHJlZ2FyZGluZyB0cmVhdG1lbnQgcHJlZmVyZW5jZXMgcmVzdWx0IGluIGJpYXNlZCBIUlFvTCBzY29yZXMuIE1ldGhvZHMgMTU1IGNhbmNlciBwYXRpZW50cyB3aG8gd2VyZSBhYm91dCB0byBiZWdpbiB0aGVpciBmaXJzdCBzZXNzaW9uIG9mIHJhZGlvdGhlcmFweSB3ZXJlIGluY2x1ZGVkLiBIUlFvTCB3YXMgbWVhc3VyZWQgdXNpbmcgdGhlIEVPUlRDIFFMUS1DMzAuIFN0cnVjdHVyYWwgZXF1YXRpb24gbW9kZWxpbmcgd2FzIGFwcGxpZWQgdG8gYXNzZXNzIHdoZXRoZXIgdGhlcmUgd2FzIGEgdmlvbGF0aW9uIG9mIHRoZSBhc3N1bXB0aW9uIG9mIGludmFyaWFuY2UuIFJlc3VsdHMgQSBzYXRpc2ZhY3Rvcnkgc2luZ2xlIGNvbnN0cnVjdCAoRnVuY3Rpb25pbmcgSFJRb0wpIG1lYXN1cmVtZW50IG1vZGVsIHdhcyBmb3VuZCBhbmQgdHdvIHZpb2xhdGlvbnMgb2YgaW52YXJpYW5jZSB3ZXJlIGlkZW50aWZpZWQuIElycmVzcGVjdGl2ZSBvZiBwYXRpZW50cycgRnVuY3Rpb25pbmcgSFJRb0wsIG9sZGVyIHBhdGllbnRzIHJlcG9ydGVkIHdvcnNlIHBoeXNpY2FsIGZ1bmN0aW9uaW5nIGFuZCBwYXRpZW50cyB3aG8gaGFkIHJlY2VpdmVkIHRyZWF0bWVudCBwcmlvciB0byByYWRpb3RoZXJhcHkgcmVwb3J0ZWQgd29yc2UgZW1vdGlvbmFsIGZ1bmN0aW9uaW5nIHRoYW4gd2Ugd291bGQgb3RoZXJ3aXNlIGV4cGVjdC4gQ29uY2x1c2lvbnMgSW4gdGhlIHByZXNlbnQgc3R1ZHksIGFjY291bnRpbmcgZm9yIG1lYXN1cmVtZW50IGJpYXMgbGVhZCB0byBhIHN1YnN0YW50aWFsIGltcHJvdmVtZW50IGluIHRoZSBvdmVyYWxsIGZpdCBvZiB0aGUgbW9kZWwuIEJ5IGlnbm9yaW5nIHRoZSBiaWFzLCB3ZSB3b3VsZCBoYXZlIGNvbmNsdWRlZCB0aGF0IHRoZSBtb2RlbCBmaXQgd2FzIHVuc2F0aXNmYWN0b3J5LiBUaGUgZmluZGluZ3MgdW5kZXJsaW5lIHRoZSBpbXBvcnRhbmNlIG9mIGludmVzdGlnYXRpbmcgbWVhc3VyZW1lbnQgaW52YXJpYW5jZSBpbiBzY2FsZXMgZGVzaWduZWQgZm9yIGhldGVyb2dlbmVvdXMgc2FtcGxlcy4gwqkgVGhlIEF1dGhvcihzKSAyMDEyLiIsImlzc3VlIjoiMTAiLCJ2b2x1bWUiOiIyMSIsImNvbnRhaW5lci10aXRsZS1zaG9ydCI6IiJ9LCJpc1RlbXBvcmFyeSI6ZmFsc2V9XX0="/>
                <w:id w:val="1900474675"/>
                <w:placeholder>
                  <w:docPart w:val="DefaultPlaceholder_-1854013440"/>
                </w:placeholder>
              </w:sdtPr>
              <w:sdtEndPr/>
              <w:sdtContent>
                <w:r w:rsidR="00865520" w:rsidRPr="00865520">
                  <w:rPr>
                    <w:rFonts w:eastAsia="Times New Roman"/>
                    <w:color w:val="000000"/>
                    <w:sz w:val="16"/>
                    <w:szCs w:val="16"/>
                    <w:lang w:val="it-IT" w:eastAsia="en-GB"/>
                  </w:rPr>
                  <w:t>(61)</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B48417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63.0 ± 12.6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0399B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60; 38.7%)</w:t>
            </w:r>
            <w:r w:rsidRPr="00BD5C0B">
              <w:rPr>
                <w:rFonts w:eastAsia="Times New Roman"/>
                <w:sz w:val="16"/>
                <w:szCs w:val="16"/>
                <w:lang w:val="en-GB" w:eastAsia="en-GB"/>
              </w:rPr>
              <w:t> </w:t>
            </w:r>
          </w:p>
          <w:p w14:paraId="1B2C641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95; 61.3%)</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107E85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77686D3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155;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C322E7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Bladder (n = 6; 3.9%)</w:t>
            </w:r>
            <w:r w:rsidRPr="00BD5C0B">
              <w:rPr>
                <w:rFonts w:eastAsia="Times New Roman"/>
                <w:sz w:val="16"/>
                <w:szCs w:val="16"/>
                <w:lang w:val="en-GB" w:eastAsia="en-GB"/>
              </w:rPr>
              <w:t> </w:t>
            </w:r>
          </w:p>
          <w:p w14:paraId="2C2C9B1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24; 15.6%)</w:t>
            </w:r>
            <w:r w:rsidRPr="00BD5C0B">
              <w:rPr>
                <w:rFonts w:eastAsia="Times New Roman"/>
                <w:sz w:val="16"/>
                <w:szCs w:val="16"/>
                <w:lang w:val="en-GB" w:eastAsia="en-GB"/>
              </w:rPr>
              <w:t> </w:t>
            </w:r>
          </w:p>
          <w:p w14:paraId="464591F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Cervical (n = 6; 3.9%)</w:t>
            </w:r>
            <w:r w:rsidRPr="00BD5C0B">
              <w:rPr>
                <w:rFonts w:eastAsia="Times New Roman"/>
                <w:sz w:val="16"/>
                <w:szCs w:val="16"/>
                <w:lang w:val="en-GB" w:eastAsia="en-GB"/>
              </w:rPr>
              <w:t> </w:t>
            </w:r>
          </w:p>
          <w:p w14:paraId="75FCE8A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19; 12.3%)</w:t>
            </w:r>
            <w:r w:rsidRPr="00BD5C0B">
              <w:rPr>
                <w:rFonts w:eastAsia="Times New Roman"/>
                <w:sz w:val="16"/>
                <w:szCs w:val="16"/>
                <w:lang w:val="en-GB" w:eastAsia="en-GB"/>
              </w:rPr>
              <w:t> </w:t>
            </w:r>
          </w:p>
          <w:p w14:paraId="02760C3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Endometrial (n = 7; 4.6%)</w:t>
            </w:r>
            <w:r w:rsidRPr="00BD5C0B">
              <w:rPr>
                <w:rFonts w:eastAsia="Times New Roman"/>
                <w:sz w:val="16"/>
                <w:szCs w:val="16"/>
                <w:lang w:val="en-GB" w:eastAsia="en-GB"/>
              </w:rPr>
              <w:t> </w:t>
            </w:r>
          </w:p>
          <w:p w14:paraId="05BE45D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Esophageal (n = 16; 10.4%)</w:t>
            </w:r>
            <w:r w:rsidRPr="00BD5C0B">
              <w:rPr>
                <w:rFonts w:eastAsia="Times New Roman"/>
                <w:sz w:val="16"/>
                <w:szCs w:val="16"/>
                <w:lang w:val="en-GB" w:eastAsia="en-GB"/>
              </w:rPr>
              <w:t> </w:t>
            </w:r>
          </w:p>
          <w:p w14:paraId="6F8ADA2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13; 8.4%)</w:t>
            </w:r>
            <w:r w:rsidRPr="00BD5C0B">
              <w:rPr>
                <w:rFonts w:eastAsia="Times New Roman"/>
                <w:sz w:val="16"/>
                <w:szCs w:val="16"/>
                <w:lang w:val="en-GB" w:eastAsia="en-GB"/>
              </w:rPr>
              <w:t> </w:t>
            </w:r>
          </w:p>
          <w:p w14:paraId="3CDFAA6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33; 21.4%)</w:t>
            </w:r>
            <w:r w:rsidRPr="00BD5C0B">
              <w:rPr>
                <w:rFonts w:eastAsia="Times New Roman"/>
                <w:sz w:val="16"/>
                <w:szCs w:val="16"/>
                <w:lang w:val="en-GB" w:eastAsia="en-GB"/>
              </w:rPr>
              <w:t> </w:t>
            </w:r>
          </w:p>
          <w:p w14:paraId="6B9819F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31; 20.0%)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529D5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E035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480F6B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155;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285F1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Measurement invariance</w:t>
            </w:r>
            <w:r w:rsidRPr="00BD5C0B">
              <w:rPr>
                <w:rFonts w:eastAsia="Times New Roman"/>
                <w:sz w:val="16"/>
                <w:szCs w:val="16"/>
                <w:lang w:val="en-GB" w:eastAsia="en-GB"/>
              </w:rPr>
              <w:t> </w:t>
            </w:r>
          </w:p>
          <w:p w14:paraId="2788AA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4)</w:t>
            </w:r>
            <w:r w:rsidRPr="00BD5C0B">
              <w:rPr>
                <w:rFonts w:eastAsia="Times New Roman"/>
                <w:sz w:val="16"/>
                <w:szCs w:val="16"/>
                <w:lang w:val="en-GB" w:eastAsia="en-GB"/>
              </w:rPr>
              <w:t> </w:t>
            </w:r>
          </w:p>
        </w:tc>
      </w:tr>
      <w:tr w:rsidR="00865520" w:rsidRPr="00BD5C0B" w14:paraId="27533076" w14:textId="77777777" w:rsidTr="77F84025">
        <w:trPr>
          <w:trHeight w:val="300"/>
        </w:trPr>
        <w:tc>
          <w:tcPr>
            <w:tcW w:w="0" w:type="auto"/>
            <w:vMerge/>
            <w:vAlign w:val="center"/>
            <w:hideMark/>
          </w:tcPr>
          <w:p w14:paraId="113191A6"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5AD4A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Koller et al., 2021</w:t>
            </w:r>
            <w:r w:rsidRPr="00BD5C0B">
              <w:rPr>
                <w:rFonts w:eastAsia="Times New Roman"/>
                <w:color w:val="000000"/>
                <w:sz w:val="16"/>
                <w:szCs w:val="16"/>
                <w:lang w:val="en-GB" w:eastAsia="en-GB"/>
              </w:rPr>
              <w:t> </w:t>
            </w:r>
          </w:p>
          <w:p w14:paraId="5421F8BD" w14:textId="76E3F51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TY4MmMwOWEtMTcwNy00ZDJkLWI1MDctOWY1NDQ0MGE1YTUzIiwicHJvcGVydGllcyI6eyJub3RlSW5kZXgiOjB9LCJpc0VkaXRlZCI6ZmFsc2UsIm1hbnVhbE92ZXJyaWRlIjp7ImlzTWFudWFsbHlPdmVycmlkZGVuIjpmYWxzZSwiY2l0ZXByb2NUZXh0IjoiKDYyKSIsIm1hbnVhbE92ZXJyaWRlVGV4dCI6IiJ9LCJjaXRhdGlvbkl0ZW1zIjpbeyJpZCI6IjY0YjgxMjVhLWU1NDYtMzlhOC05ODU5LWM1YjU0ZGZiYzc2OCIsIml0ZW1EYXRhIjp7InR5cGUiOiJhcnRpY2xlLWpvdXJuYWwiLCJpZCI6IjY0YjgxMjVhLWU1NDYtMzlhOC05ODU5LWM1YjU0ZGZiYzc2OCIsInRpdGxlIjoiSW52ZXN0aWdhdGluZyB0aGUgcmVzcG9uc2Ugc2NhbGUgb2YgdGhlIEVPUlRDIFFMUS1DMzAgaW4gR2VybWFuIGNhbmNlciBwYXRpZW50cyBhbmQgYSBwb3B1bGF0aW9uIHN1cnZleSIsImdyb3VwSWQiOiIxODlhMzJmMC04ZjNhLTNkNTMtYTg0Yi04NjkxMTM1Zjc1ZmYiLCJhdXRob3IiOlt7ImZhbWlseSI6IktvbGxlciIsImdpdmVuIjoiTWljaGFlbCIsInBhcnNlLW5hbWVzIjpmYWxzZSwiZHJvcHBpbmctcGFydGljbGUiOiIiLCJub24tZHJvcHBpbmctcGFydGljbGUiOiIifSx7ImZhbWlseSI6Ik3DvGxsZXIiLCJnaXZlbiI6Ikthcm9saW5hIiwicGFyc2UtbmFtZXMiOmZhbHNlLCJkcm9wcGluZy1wYXJ0aWNsZSI6IiIsIm5vbi1kcm9wcGluZy1wYXJ0aWNsZSI6IiJ9LHsiZmFtaWx5IjoiTm9sdGUiLCJnaXZlbiI6IlNhbmRyYSIsInBhcnNlLW5hbWVzIjpmYWxzZSwiZHJvcHBpbmctcGFydGljbGUiOiIiLCJub24tZHJvcHBpbmctcGFydGljbGUiOiIifSx7ImZhbWlseSI6IlNjaG1pZHQiLCJnaXZlbiI6IkhlaWtlIiwicGFyc2UtbmFtZXMiOmZhbHNlLCJkcm9wcGluZy1wYXJ0aWNsZSI6IiIsIm5vbi1kcm9wcGluZy1wYXJ0aWNsZSI6IiJ9LHsiZmFtaWx5IjoiSGFydmV5IiwiZ2l2ZW4iOiJDaHJpc3RpbmEiLCJwYXJzZS1uYW1lcyI6ZmFsc2UsImRyb3BwaW5nLXBhcnRpY2xlIjoiIiwibm9uLWRyb3BwaW5nLXBhcnRpY2xlIjoiIn0seyJmYW1pbHkiOiJNw7ZsbGUiLCJnaXZlbiI6IlVscmlrZSIsInBhcnNlLW5hbWVzIjpmYWxzZSwiZHJvcHBpbmctcGFydGljbGUiOiIiLCJub24tZHJvcHBpbmctcGFydGljbGUiOiIifSx7ImZhbWlseSI6IkJvZWhtIiwiZ2l2ZW4iOiJBbmRyZWFzIiwicGFyc2UtbmFtZXMiOmZhbHNlLCJkcm9wcGluZy1wYXJ0aWNsZSI6IiIsIm5vbi1kcm9wcGluZy1wYXJ0aWNsZSI6IiJ9LHsiZmFtaWx5IjoiRW5nZWxlciIsImdpdmVuIjoiRGFuaWVsIiwicGFyc2UtbmFtZXMiOmZhbHNlLCJkcm9wcGluZy1wYXJ0aWNsZSI6IiIsIm5vbi1kcm9wcGluZy1wYXJ0aWNsZSI6IiJ9LHsiZmFtaWx5IjoiTWV0emdlciIsImdpdmVuIjoiSsO8cmciLCJwYXJzZS1uYW1lcyI6ZmFsc2UsImRyb3BwaW5nLXBhcnRpY2xlIjoiIiwibm9uLWRyb3BwaW5nLXBhcnRpY2xlIjoiIn0seyJmYW1pbHkiOiJTenRhbmtheSIsImdpdmVuIjoiTW9uaWthIiwicGFyc2UtbmFtZXMiOmZhbHNlLCJkcm9wcGluZy1wYXJ0aWNsZSI6IiIsIm5vbi1kcm9wcGluZy1wYXJ0aWNsZSI6IiJ9LHsiZmFtaWx5IjoiSG9sem5lciIsImdpdmVuIjoiQmVybmhhcmQiLCJwYXJzZS1uYW1lcyI6ZmFsc2UsImRyb3BwaW5nLXBhcnRpY2xlIjoiIiwibm9uLWRyb3BwaW5nLXBhcnRpY2xlIjoiIn0seyJmYW1pbHkiOiJHcm9lbnZvbGQiLCJnaXZlbiI6Ik1vZ2VucyIsInBhcnNlLW5hbWVzIjpmYWxzZSwiZHJvcHBpbmctcGFydGljbGUiOiIiLCJub24tZHJvcHBpbmctcGFydGljbGUiOiIifSx7ImZhbWlseSI6Ikt1bGnFmyIsImdpdmVuIjoiRGFnbWFyYSIsInBhcnNlLW5hbWVzIjpmYWxzZSwiZHJvcHBpbmctcGFydGljbGUiOiIiLCJub24tZHJvcHBpbmctcGFydGljbGUiOiIifSx7ImZhbWlseSI6IkJvdHRvbWxleSIsImdpdmVuIjoiQW5kcmV3IiwicGFyc2UtbmFtZXMiOmZhbHNlLCJkcm9wcGluZy1wYXJ0aWNsZSI6IiIsIm5vbi1kcm9wcGluZy1wYXJ0aWNsZSI6IiJ9XSwiY29udGFpbmVyLXRpdGxlIjoiSGVhbHRoIGFuZCBRdWFsaXR5IG9mIExpZmUgT3V0Y29tZXMiLCJET0kiOiIxMC4xMTg2L3MxMjk1NS0wMjEtMDE4NjYteCIsIklTU04iOiIxNDc3NzUyNSIsIlBNSUQiOiIzNDYyNTA3NCIsImlzc3VlZCI6eyJkYXRlLXBhcnRzIjpbWzIwMjFdXX0sImFic3RyYWN0IjoiQmFja2dyb3VuZDogVGhlIEV1cm9wZWFuIE9yZ2FuaXphdGlvbiBmb3IgcmVzZWFyY2ggYW5kIFRyZWF0bWVudCBvZiBDYW5jZXIgKEVPUlRDKSBDb3JlIFF1YWxpdHkgb2YgTGlmZSBRdWVzdGlvbm5haXJlIChRTFEtQzMwKSBzY2FsZXMgYXJlIHNjb3JlZCBvbiBhIDQtcG9pbnQgcmVzcG9uc2Ugc2NhbGUsIHJhbmdpbmcgZnJvbSBub3QgYXQgYWxsIHRvIHZlcnkgbXVjaC4gUHJldmlvdXMgc3R1ZGllcyBoYXZlIHNob3duIHRoYXQgdGhlIEdlcm1hbiB0cmFuc2xhdGlvbiBvZiB0aGUgcmVzcG9uc2Ugb3B0aW9uIHF1aXRlIGEgYml0IGFzIG3DpMOfaWcgdmlvbGF0ZXMgaW50ZXJ2YWwgc2NhbGUgYXNzdW1wdGlvbnMsIGFuZCB0aGF0IHppZW1saWNoIGlzIGEgbW9yZSBhcHByb3ByaWF0ZSB0cmFuc2xhdGlvbi4gVGhlIHByZXNlbnQgc3R1ZGllcyBpbnZlc3RpZ2F0ZWQgZGlmZmVyZW5jZXMgYmV0d2VlbiB0aGUgdHdvIHF1ZXN0aW9ubmFpcmUgdmVyc2lvbnMuIE1ldGhvZHM6IFRoZSBmaXJzdCBzdHVkeSBlbXBsb3llZCBhIGJhbGFuY2VkIGNyb3NzLW92ZXIgZGVzaWduIGFuZCBpbmNsdWRlZCA0NTAgcGF0aWVudHMgd2l0aCBkaWZmZXJlbnQgdHlwZXMgb2YgY2FuY2VyIGZyb20gdGhyZWUgR2VybWFuLXNwZWFraW5nIGNvdW50cmllcy4gVGhlIHNlY29uZCBzdHVkeSB3YXMgYSByZXByZXNlbnRhdGl2ZSBzdXJ2ZXkgaW4gR2VybWFueSBpbmNsdWRpbmcgMjAzMyByZXNwb25kZW50cy4gVGhlIG1haW4gYW5hbHlzZXMgaW5jbHVkZWQgY29tcGFyZWQgdGhlIHppZW1saWNoIGFuZCBtw6TDn2lnIHZlcnNpb24gb2YgdGhlIHF1ZXN0aW9ubmFpcmUgdXNpbmcgYW5hbHlzZXMgb2YgY292YXJpYW5jZSBhZGp1c3RlZCBmb3Igc2V4LCBhZ2UsIGFuZCBoZWFsdGggYnVyZGVuLiBSZXN1bHRzOiBJbiBhY2NvcmRhbmNlIHdpdGggb3VyIGh5cG90aGVzaXMsIHRoZSBhZGp1c3RlZCBzdW1tYXJ5IHNjb3JlIHdhcyBsb3dlciBpbiB0aGUgbcOkw59pZyB0aGFuIGluIHRoZSB6aWVtbGljaCB2ZXJzaW9uOyBTdHVkeSAxOiDiiJIgNC41ICg5NSUgQ0kg4oiSIDcuOCB0byDiiJIgMS4zKSwgcCA9IDAuMDA2LCBTdHVkeSAyOiDiiJIgMy4xICg5NSUgQ0kg4oiSIDQuNiB0byDiiJIgMS41KSwgcCA8IDAuMDAxLiBJbiBib3RoIHN0dWRpZXMsIHRoaXMgZWZmZWN0IHdhcyBwcm9ub3VuY2VkIGluIHJlc3BvbmRlbnRzIHdpdGggYSBoaWdoZXIgaGVhbHRoIGJ1cmRlbjsgU3R1ZHkgMTog4oiSIDYuOCAoOTUlIENJIOKIkiAxMi4yIHRvIOKIkiAxLjQpLCBwID0gMC4wMTM7IFN0dWR5IDI6IOKIkiA0LjUgKDk1JSBDSSDiiJIgNy4zIHRvIOKIkiAxLjcpLCBwID0gMC4wMDIuIENvbmNsdXNpb25zOiBXZSBmb3VuZCBzdWJ0bGUgYnV0IGNvbnNpc3RlbnQgZGlmZmVyZW5jZXMgYmV0d2VlbiB0aGUgdHdvIHF1ZXN0aW9ubmFpcmUgdmVyc2lvbnMuIFdlIHJlY29tbWVuZCB0byB1c2UgdGhlIG9wdGltaXplZCByZXNwb25zZSBvcHRpb24gZm9yIHRoZSBFT1JUQyBRTFEtQzMwIGFzIHdlbGwgYXMgZm9yIGFsbCBvdGhlciBHZXJtYW4gbW9kdWxlcy4gVHJpYWwgcmVnaXN0cmF0aW9uOiBUaGUgc3R1ZHkgd2FzIHJldHJvc3BlY3RpdmVseSByZWdpc3RlcmVkIG9uIHRoZSBHZXJtYW4gUmVnaXN0cnkgZm9yIENsaW5pY2FsIFN0dWRpZXMgKHJlZmVyZW5jZSBudW1iZXIgRFJLUzAwMDEyNzU5LCAwNHRoIEF1Z3VzdCAyMDE3LCBodHRwczovL3d3dy5kcmtzLmRlL0RSS1MwMDAxMjc1OSkuIiwiaXNzdWUiOiIxIiwidm9sdW1lIjoiMTkiLCJjb250YWluZXItdGl0bGUtc2hvcnQiOiJIZWFsdGggUXVhbCBMaWZlIE91dGNvbWVzIn0sImlzVGVtcG9yYXJ5IjpmYWxzZX1dfQ=="/>
                <w:id w:val="-1924949751"/>
                <w:placeholder>
                  <w:docPart w:val="DefaultPlaceholder_-1854013440"/>
                </w:placeholder>
              </w:sdtPr>
              <w:sdtEndPr/>
              <w:sdtContent>
                <w:r w:rsidR="00865520" w:rsidRPr="00865520">
                  <w:rPr>
                    <w:rFonts w:eastAsia="Times New Roman"/>
                    <w:color w:val="000000"/>
                    <w:sz w:val="16"/>
                    <w:szCs w:val="16"/>
                    <w:lang w:val="it-IT" w:eastAsia="en-GB"/>
                  </w:rPr>
                  <w:t>(62)</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50530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62.2 ± 12.3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28E5B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209; 46.4%)</w:t>
            </w:r>
            <w:r w:rsidRPr="00BD5C0B">
              <w:rPr>
                <w:rFonts w:eastAsia="Times New Roman"/>
                <w:sz w:val="16"/>
                <w:szCs w:val="16"/>
                <w:lang w:val="en-GB" w:eastAsia="en-GB"/>
              </w:rPr>
              <w:t> </w:t>
            </w:r>
          </w:p>
          <w:p w14:paraId="6A4914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241; 53.6%)</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097597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94EF0C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450;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78135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Blood (n = 36; 8.0%)</w:t>
            </w:r>
            <w:r w:rsidRPr="00BD5C0B">
              <w:rPr>
                <w:rFonts w:eastAsia="Times New Roman"/>
                <w:sz w:val="16"/>
                <w:szCs w:val="16"/>
                <w:lang w:val="en-GB" w:eastAsia="en-GB"/>
              </w:rPr>
              <w:t> </w:t>
            </w:r>
          </w:p>
          <w:p w14:paraId="0D8B56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Bone (n = 2; 0.4%)</w:t>
            </w:r>
            <w:r w:rsidRPr="00BD5C0B">
              <w:rPr>
                <w:rFonts w:eastAsia="Times New Roman"/>
                <w:sz w:val="16"/>
                <w:szCs w:val="16"/>
                <w:lang w:val="en-GB" w:eastAsia="en-GB"/>
              </w:rPr>
              <w:t> </w:t>
            </w:r>
          </w:p>
          <w:p w14:paraId="358A56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45; 10.0%)</w:t>
            </w:r>
            <w:r w:rsidRPr="00BD5C0B">
              <w:rPr>
                <w:rFonts w:eastAsia="Times New Roman"/>
                <w:sz w:val="16"/>
                <w:szCs w:val="16"/>
                <w:lang w:val="en-GB" w:eastAsia="en-GB"/>
              </w:rPr>
              <w:t> </w:t>
            </w:r>
          </w:p>
          <w:p w14:paraId="1737FD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Eye, Brain, CNS (n = 4; 0.9%)</w:t>
            </w:r>
            <w:r w:rsidRPr="00BD5C0B">
              <w:rPr>
                <w:rFonts w:eastAsia="Times New Roman"/>
                <w:sz w:val="16"/>
                <w:szCs w:val="16"/>
                <w:lang w:val="en-GB" w:eastAsia="en-GB"/>
              </w:rPr>
              <w:t> </w:t>
            </w:r>
          </w:p>
          <w:p w14:paraId="5A0CBB6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93; 20.7%)</w:t>
            </w:r>
            <w:r w:rsidRPr="00BD5C0B">
              <w:rPr>
                <w:rFonts w:eastAsia="Times New Roman"/>
                <w:sz w:val="16"/>
                <w:szCs w:val="16"/>
                <w:lang w:val="en-GB" w:eastAsia="en-GB"/>
              </w:rPr>
              <w:t> </w:t>
            </w:r>
          </w:p>
          <w:p w14:paraId="357E568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29; 6.4%)</w:t>
            </w:r>
            <w:r w:rsidRPr="00BD5C0B">
              <w:rPr>
                <w:rFonts w:eastAsia="Times New Roman"/>
                <w:sz w:val="16"/>
                <w:szCs w:val="16"/>
                <w:lang w:val="en-GB" w:eastAsia="en-GB"/>
              </w:rPr>
              <w:t> </w:t>
            </w:r>
          </w:p>
          <w:p w14:paraId="4ACA596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Oral (n = 32; 7.1%)</w:t>
            </w:r>
            <w:r w:rsidRPr="00BD5C0B">
              <w:rPr>
                <w:rFonts w:eastAsia="Times New Roman"/>
                <w:sz w:val="16"/>
                <w:szCs w:val="16"/>
                <w:lang w:val="en-GB" w:eastAsia="en-GB"/>
              </w:rPr>
              <w:t> </w:t>
            </w:r>
          </w:p>
          <w:p w14:paraId="4FD48E8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Respiratory and chest organs</w:t>
            </w:r>
            <w:r w:rsidRPr="00BD5C0B">
              <w:rPr>
                <w:rFonts w:eastAsia="Times New Roman"/>
                <w:sz w:val="16"/>
                <w:szCs w:val="16"/>
                <w:lang w:val="en-GB" w:eastAsia="en-GB"/>
              </w:rPr>
              <w:t> </w:t>
            </w:r>
          </w:p>
          <w:p w14:paraId="286C76C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50; 11.1%)</w:t>
            </w:r>
            <w:r w:rsidRPr="00BD5C0B">
              <w:rPr>
                <w:rFonts w:eastAsia="Times New Roman"/>
                <w:sz w:val="16"/>
                <w:szCs w:val="16"/>
                <w:lang w:val="en-GB" w:eastAsia="en-GB"/>
              </w:rPr>
              <w:t> </w:t>
            </w:r>
          </w:p>
          <w:p w14:paraId="6416ABA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Skin (n = 68; 15.0%)</w:t>
            </w:r>
            <w:r w:rsidRPr="00BD5C0B">
              <w:rPr>
                <w:rFonts w:eastAsia="Times New Roman"/>
                <w:sz w:val="16"/>
                <w:szCs w:val="16"/>
                <w:lang w:val="en-GB" w:eastAsia="en-GB"/>
              </w:rPr>
              <w:t> </w:t>
            </w:r>
          </w:p>
          <w:p w14:paraId="54C4184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Soft tissue (n = 2; 0.4%)</w:t>
            </w:r>
            <w:r w:rsidRPr="00BD5C0B">
              <w:rPr>
                <w:rFonts w:eastAsia="Times New Roman"/>
                <w:sz w:val="16"/>
                <w:szCs w:val="16"/>
                <w:lang w:val="en-GB" w:eastAsia="en-GB"/>
              </w:rPr>
              <w:t> </w:t>
            </w:r>
          </w:p>
          <w:p w14:paraId="01E5651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Urogenital (n = 70; 15.6%)</w:t>
            </w:r>
            <w:r w:rsidRPr="00BD5C0B">
              <w:rPr>
                <w:rFonts w:eastAsia="Times New Roman"/>
                <w:sz w:val="16"/>
                <w:szCs w:val="16"/>
                <w:lang w:val="en-GB" w:eastAsia="en-GB"/>
              </w:rPr>
              <w:t> </w:t>
            </w:r>
          </w:p>
          <w:p w14:paraId="58640DC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19; 16.0%)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1707C4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 (n = 176; 39.1%)</w:t>
            </w:r>
            <w:r w:rsidRPr="00BD5C0B">
              <w:rPr>
                <w:rFonts w:eastAsia="Times New Roman"/>
                <w:sz w:val="16"/>
                <w:szCs w:val="16"/>
                <w:lang w:val="en-GB" w:eastAsia="en-GB"/>
              </w:rPr>
              <w:t> </w:t>
            </w:r>
          </w:p>
          <w:p w14:paraId="235BC3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 advanced</w:t>
            </w:r>
            <w:r w:rsidRPr="00BD5C0B">
              <w:rPr>
                <w:rFonts w:eastAsia="Times New Roman"/>
                <w:sz w:val="16"/>
                <w:szCs w:val="16"/>
                <w:lang w:val="en-GB" w:eastAsia="en-GB"/>
              </w:rPr>
              <w:t> </w:t>
            </w:r>
          </w:p>
          <w:p w14:paraId="1279F2B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123; 27.3%)</w:t>
            </w:r>
            <w:r w:rsidRPr="00BD5C0B">
              <w:rPr>
                <w:rFonts w:eastAsia="Times New Roman"/>
                <w:sz w:val="16"/>
                <w:szCs w:val="16"/>
                <w:lang w:val="en-GB" w:eastAsia="en-GB"/>
              </w:rPr>
              <w:t> </w:t>
            </w:r>
          </w:p>
          <w:p w14:paraId="6B600B7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w:t>
            </w:r>
            <w:r w:rsidRPr="00BD5C0B">
              <w:rPr>
                <w:rFonts w:eastAsia="Times New Roman"/>
                <w:sz w:val="16"/>
                <w:szCs w:val="16"/>
                <w:lang w:val="en-GB" w:eastAsia="en-GB"/>
              </w:rPr>
              <w:t> </w:t>
            </w:r>
          </w:p>
          <w:p w14:paraId="5EA604D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133; 29.6%)</w:t>
            </w:r>
            <w:r w:rsidRPr="00BD5C0B">
              <w:rPr>
                <w:rFonts w:eastAsia="Times New Roman"/>
                <w:sz w:val="16"/>
                <w:szCs w:val="16"/>
                <w:lang w:val="en-GB" w:eastAsia="en-GB"/>
              </w:rPr>
              <w:t> </w:t>
            </w:r>
          </w:p>
          <w:p w14:paraId="22158A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18; 4%)</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F76A48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592D56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450;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D112A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6A9B36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2093A45D" w14:textId="77777777" w:rsidTr="77F84025">
        <w:trPr>
          <w:trHeight w:val="300"/>
        </w:trPr>
        <w:tc>
          <w:tcPr>
            <w:tcW w:w="0" w:type="auto"/>
            <w:vMerge/>
            <w:vAlign w:val="center"/>
            <w:hideMark/>
          </w:tcPr>
          <w:p w14:paraId="3D76D66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30B84A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Kontodimopoulos et al., 2011</w:t>
            </w:r>
            <w:r w:rsidRPr="00BD5C0B">
              <w:rPr>
                <w:rFonts w:eastAsia="Times New Roman"/>
                <w:color w:val="000000"/>
                <w:sz w:val="16"/>
                <w:szCs w:val="16"/>
                <w:lang w:val="en-GB" w:eastAsia="en-GB"/>
              </w:rPr>
              <w:t> </w:t>
            </w:r>
          </w:p>
          <w:p w14:paraId="3BED0210" w14:textId="2495DD0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GZiOTY1ZWYtODYyMi00MzQ5LWI3ZWUtYTUyNzIyOWNkNTEyIiwicHJvcGVydGllcyI6eyJub3RlSW5kZXgiOjB9LCJpc0VkaXRlZCI6ZmFsc2UsIm1hbnVhbE92ZXJyaWRlIjp7ImlzTWFudWFsbHlPdmVycmlkZGVuIjpmYWxzZSwiY2l0ZXByb2NUZXh0IjoiKDYzKSIsIm1hbnVhbE92ZXJyaWRlVGV4dCI6IiJ9LCJjaXRhdGlvbkl0ZW1zIjpbeyJpZCI6ImEyYmEzZWMyLWE1YmItM2ZiYS1hMjVlLTIyMmVlYmM3ZmZiNyIsIml0ZW1EYXRhIjp7InR5cGUiOiJhcnRpY2xlLWpvdXJuYWwiLCJpZCI6ImEyYmEzZWMyLWE1YmItM2ZiYS1hMjVlLTIyMmVlYmM3ZmZiNyIsInRpdGxlIjoiVmFsaWRpdHkgb2YgdGhlIEdyZWVrIEVPUlRDIFFMUS1DMzAgYW5kIFFMUS1CUjIzIGZvciBtZWFzdXJpbmcgaGVhbHRoLXJlbGF0ZWQgcXVhbGl0eSBvZiBsaWZlIGluIGJyZWFzdCBjYW5jZXIgcGF0aWVudHMiLCJncm91cElkIjoiMTg5YTMyZjAtOGYzYS0zZDUzLWE4NGItODY5MTEzNWY3NWZmIiwiYXV0aG9yIjpbeyJmYW1pbHkiOiJLb250b2RpbW9wb3Vsb3MiLCJnaXZlbiI6Ik4iLCJwYXJzZS1uYW1lcyI6ZmFsc2UsImRyb3BwaW5nLXBhcnRpY2xlIjoiIiwibm9uLWRyb3BwaW5nLXBhcnRpY2xlIjoiIn0seyJmYW1pbHkiOiJOdGlub3VsaXMiLCJnaXZlbiI6IksiLCJwYXJzZS1uYW1lcyI6ZmFsc2UsImRyb3BwaW5nLXBhcnRpY2xlIjoiIiwibm9uLWRyb3BwaW5nLXBhcnRpY2xlIjoiIn0seyJmYW1pbHkiOiJOaWFrYXMiLCJnaXZlbiI6IkQiLCJwYXJzZS1uYW1lcyI6ZmFsc2UsImRyb3BwaW5nLXBhcnRpY2xlIjoiIiwibm9uLWRyb3BwaW5nLXBhcnRpY2xlIjoiIn1dLCJjb250YWluZXItdGl0bGUiOiJFdXIgSiBDYW5jZXIgQ2FyZSIsIkRPSSI6IjEwLjExMTEvai4xMzY1LTIzNTQuMjAwOS4wMTE3MC54IiwiSVNTTiI6IjA5NjE1NDIzIiwiUE1JRCI6IjIwMzQ1NDUzIiwiaXNzdWVkIjp7ImRhdGUtcGFydHMiOltbMjAxMV1dfSwicGFnZSI6IjM1NC0zNjEiLCJhYnN0cmFjdCI6IlZhbGlkaXR5IG9mIHRoZSBHcmVlayBFT1JUQyBRTFEtQzMwIGFuZCBRTFEtQlIyMyBmb3IgbWVhc3VyaW5nIGhlYWx0aC1yZWxhdGVkIHF1YWxpdHkgb2YgbGlmZSBpbiBicmVhc3QgY2FuY2VyIHBhdGllbnRzIFRoZSBhaW0gb2YgdGhpcyBzdHVkeSB3YXMgdG8gYXNzZXNzIGNvbnN0cnVjdCB2YWxpZGl0eSBhbmQgaW50ZXJuYWwgY29uc2lzdGVuY3kgcmVsaWFiaWxpdHkgb2YgdGhlIEdyZWVrIEVPUlRDIFFMUS1DMzAgYW5kIFFMUS1CUjIzIGluc3RydW1lbnRzLiBBIHNhbXBsZSBvZiBmZW1hbGUgYnJlYXN0IGNhbmNlciBwYXRpZW50cyAobj0gMTA1KSB3ZXJlIHNlbGYtYWRtaW5pc3RlcmVkIHRoZSBRTFEtQzMwLCBRTFEtQlIyMyBhbmQgU0YtMzYgYW5kIHF1ZXN0aW9ucyBvbiB0cmVhdG1lbnQgYW5kIHNvY2lvLWRlbW9ncmFwaGljIHN0YXR1cy4gSHlwb3RoZXNpc2VkIHNjYWxlIHN0cnVjdHVyZSwgcmVsaWFiaWxpdHkgKENyb25iYWNoJ3MgzrEpIGFuZCBjb25zdHJ1Y3QgdmFsaWRpdHkgKGNvbnZlcmdlbnQsIGRpc2NyaW1pbmF0aXZlLCBjb25jdXJyZW50IGFuZCBrbm93bi1ncm91cHMpIHdlcmUgYXNzZXNzZWQuIE11bHRpdHJhaXQgc2NhbGluZyBjb25maXJtZWQgc2NhbGUgc3RydWN0dXJlIG9mIHRoZSBRTFEtQzMwIGFuZCBRTFEtQlIyMyB3aXRoIGdvb2QgaXRlbSBjb252ZXJnZW5jZSAoOTIlIGFuZCA4NSUpLCBhbmQgZGlzY3JpbWluYXRpb24gKDg3JSBhbmQgODQlKSByYXRlcy4gQ3JvbmJhY2gncyDOsSB3YXMgPjAuNzAgZm9yIGFsbCBidXQgb25lIHNjYWxlIChjb2duaXRpdmUgZnVuY3Rpb25pbmcpLiBTdHJlbmd0aCBvZiBTcGVhcm1hbidzIGNvcnJlbGF0aW9ucyBiZXR3ZWVuIHRoZSBRTFEtQzMwIGFuZCBTRi0zNiBzY2FsZXMgYXNzZXNzaW5nIHNpbWlsYXIgaGVhbHRoLXJlbGF0ZWQgcXVhbGl0eSBvZiBsaWZlIGRpbWVuc2lvbnMgcmFuZ2VkIGZyb20gMC4yNSB0byAwLjY0IChQIDwgMC4wMSkuIENvbnN0cnVjdCB2YWxpZGl0eSB3YXMgY29uZmlybWVkIHdpdGggc2F0aXNmYWN0b3J5IHJlc3VsdHMgZm9yIGludGVyc2NhbGUgY29ycmVsYXRpb25zIGFuZCBrbm93bi1ncm91cHMgY29tcGFyaXNvbnMuIFFMUS1CUjIzIHNjYWxlcyBzaG93ZWQgY29tcGFyYXRpdmVseSBsb3cgKDwwLjQwKSBjb3JyZWxhdGlvbnMgd2l0aCBRTFEtQzMwIGZ1bmN0aW9uYWwgc2NhbGVzLCBhbmQgaGlnaGVyIGNvcnJlbGF0aW9ucyB3aXRoIGNvbmNlcHR1YWxseSByZWxhdGVkIHN5bXB0b20gc2NhbGVzLiBNb3N0IFFMUS1DMzAgYW5kIFFMUS1CUjIzIHNjYWxlcyBkaXNjcmltaW5hdGVkIGJldHdlZW4gcHJlLXRyZWF0bWVudCBhbmQgY3VycmVudCB0cmVhdG1lbnQgcGF0aWVudHMuIFRoZSBvdmVyYWxsIHBzeWNob21ldHJpYyByZXN1bHRzIGZvciB0aGUgR3JlZWsgdmVyc2lvbiBvZiB0aGUgUUxRLUMzMCBhbmQgUUxRLUJSMjMgY29uZmlybWVkIGl0IGFzIGEgcmVsaWFibGUgYW5kIHZhbGlkIHF1ZXN0aW9ubmFpcmUgZm9yIGFzc2Vzc2luZyBicmVhc3QgY2FuY2VyLXNwZWNpZmljIEhSUW9MIGluIEdyZWVjZS4gwqkgMjAxMCBCbGFja3dlbGwgUHVibGlzaGluZyBMdGQuIiwiaXNzdWUiOiIzIiwidm9sdW1lIjoiMjAiLCJjb250YWluZXItdGl0bGUtc2hvcnQiOiIifSwiaXNUZW1wb3JhcnkiOmZhbHNlfV19"/>
                <w:id w:val="1806734521"/>
                <w:placeholder>
                  <w:docPart w:val="DefaultPlaceholder_-1854013440"/>
                </w:placeholder>
              </w:sdtPr>
              <w:sdtEndPr/>
              <w:sdtContent>
                <w:r w:rsidR="00865520" w:rsidRPr="00865520">
                  <w:rPr>
                    <w:rFonts w:eastAsia="Times New Roman"/>
                    <w:color w:val="000000"/>
                    <w:sz w:val="16"/>
                    <w:szCs w:val="16"/>
                    <w:lang w:val="it-IT" w:eastAsia="en-GB"/>
                  </w:rPr>
                  <w:t>(63)</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E75024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52.7 ± 11.5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9E4DE7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105;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C376D6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56D9B2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105;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8E7107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105;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36FC6D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2C6B5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D1DDF4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105;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E0AE93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73A13E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0BD5F0C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2982F8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7955D0FB" w14:textId="77777777" w:rsidTr="77F84025">
        <w:trPr>
          <w:trHeight w:val="300"/>
        </w:trPr>
        <w:tc>
          <w:tcPr>
            <w:tcW w:w="0" w:type="auto"/>
            <w:vMerge/>
            <w:vAlign w:val="center"/>
            <w:hideMark/>
          </w:tcPr>
          <w:p w14:paraId="5B155395"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C34662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Koukouli et al., 2009</w:t>
            </w:r>
            <w:r w:rsidRPr="00BD5C0B">
              <w:rPr>
                <w:rFonts w:eastAsia="Times New Roman"/>
                <w:color w:val="000000"/>
                <w:sz w:val="16"/>
                <w:szCs w:val="16"/>
                <w:lang w:val="en-GB" w:eastAsia="en-GB"/>
              </w:rPr>
              <w:t> </w:t>
            </w:r>
          </w:p>
          <w:p w14:paraId="613EC226" w14:textId="37C15998"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2FmYzI5NWEtZWQxMy00Y2FlLWIwZmEtZGMxZGRmNzQwOWYzIiwicHJvcGVydGllcyI6eyJub3RlSW5kZXgiOjB9LCJpc0VkaXRlZCI6ZmFsc2UsIm1hbnVhbE92ZXJyaWRlIjp7ImlzTWFudWFsbHlPdmVycmlkZGVuIjpmYWxzZSwiY2l0ZXByb2NUZXh0IjoiKDY0KSIsIm1hbnVhbE92ZXJyaWRlVGV4dCI6IiJ9LCJjaXRhdGlvbkl0ZW1zIjpbeyJpZCI6IjZmMWMwOWFmLTYxZWMtMzJhNi1hOTIyLWZlZWU3ODFiMzEyNSIsIml0ZW1EYXRhIjp7InR5cGUiOiJhcnRpY2xlLWpvdXJuYWwiLCJpZCI6IjZmMWMwOWFmLTYxZWMtMzJhNi1hOTIyLWZlZWU3ODFiMzEyNSIsInRpdGxlIjoiUHN5Y2hvbWV0cmljIHByb3BlcnRpZXMgb2YgdGhlIFFMUS1DMzAgKHZlcnNpb24gMy4wKSBpbiBhIHNhbXBsZSBvZiBhbWJ1bGF0b3J5IENyZXRhbiBjYW5jZXIgcGF0aWVudHMiLCJncm91cElkIjoiMTg5YTMyZjAtOGYzYS0zZDUzLWE4NGItODY5MTEzNWY3NWZmIiwiYXV0aG9yIjpbeyJmYW1pbHkiOiJLb3Vrb3VsaSIsImdpdmVuIjoiUyIsInBhcnNlLW5hbWVzIjpmYWxzZSwiZHJvcHBpbmctcGFydGljbGUiOiIiLCJub24tZHJvcHBpbmctcGFydGljbGUiOiIifSx7ImZhbWlseSI6IlN0YW1vdSIsImdpdmVuIjoiQSIsInBhcnNlLW5hbWVzIjpmYWxzZSwiZHJvcHBpbmctcGFydGljbGUiOiIiLCJub24tZHJvcHBpbmctcGFydGljbGUiOiIifSx7ImZhbWlseSI6IkFsZWdha2lzIiwiZ2l2ZW4iOiJBIiwicGFyc2UtbmFtZXMiOmZhbHNlLCJkcm9wcGluZy1wYXJ0aWNsZSI6IiIsIm5vbi1kcm9wcGluZy1wYXJ0aWNsZSI6IiJ9LHsiZmFtaWx5IjoiR2VvcmdvdWxpYXMiLCJnaXZlbiI6IlYiLCJwYXJzZS1uYW1lcyI6ZmFsc2UsImRyb3BwaW5nLXBhcnRpY2xlIjoiIiwibm9uLWRyb3BwaW5nLXBhcnRpY2xlIjoiIn0seyJmYW1pbHkiOiJTYW1vbmlzIiwiZ2l2ZW4iOiJHIiwicGFyc2UtbmFtZXMiOmZhbHNlLCJkcm9wcGluZy1wYXJ0aWNsZSI6IiIsIm5vbi1kcm9wcGluZy1wYXJ0aWNsZSI6IiJ9XSwiY29udGFpbmVyLXRpdGxlIjoiRXVyIEogQ2FuY2VyIENhcmUiLCJET0kiOiIxMC4xMTExL2ouMTM2NS0yMzU0LjIwMDkuMDExMzgueCIsImlzc3VlZCI6eyJkYXRlLXBhcnRzIjpbWzIwMDksOF1dfSwicGFnZSI6IjQ0Ny00NTYiLCJhYnN0cmFjdCI6IlRoZSBhaW0gb2YgdGhlIHByZXNlbnQgc3R1ZHkgd2FzIHRvIHRlc3QgdGhlIHBzeWNob21ldHJpYyBwcm9wZXJ0aWVzIG9mIHRoZSBRdWFsaXR5IG9mIExpZmUgUXVlc3Rpb25uYWlyZSAoUUxRLUMzMCwgdmVyc2lvbiAzLjApIGluIGEgc2FtcGxlIG9mIGFtYnVsYXRvcnkgY2FuY2VyIHBhdGllbnRzLCBtb3N0bHkgbG93IGVkdWNhdGVkIGFuZCBjb21pbmcgZnJvbSBydXJhbCBhcmVhcyBvZiB0aGUgaXNsYW5kIG9mIENyZXRlLiBUaGUgc2FtcGxlIGNvbnNpc3RlZCBvZiAxODggbHVuZywgYnJlYXN0IGFuZCBjb2xvcmVjdGFsIGNhbmNlciBwYXRpZW50cy4gVGhlaXIgcXVhbGl0eSBvZiBsaWZlIChRb0wpIGhhcyBiZWVuIGV2YWx1YXRlZCB0d2ljZTogYmVmb3JlIGFuZCBhZnRlciB0aGUgZmlyc3QgdGhlcmFwZXV0aWMgaW50ZXJ2ZW50aW9uLiBBbHBoYSBjb2VmZmljaWVudHMgcmFuZ2VkIGZyb20gMC44OCB0byAwLjk4LiBJbnRlci1zY2FsZSBjb3JyZWxhdGlvbnMgd2VyZSBtb3JlIHN1YnN0YW50aWFsIGJldHdlZW4gdGhlIHBoeXNpY2FsLCByb2xlIGFuZCBmYXRpZ3VlIHNjYWxlcy4gTWVhbiBzY29yZSBkaWZmZXJlbmNlcyBiZXR3ZWVuIGdyb3VwcyBvZiBwYXRpZW50cyB3aXRoIGRpZmZlcmVudCBwZXJmb3JtYW5jZSBzdGF0dXMgKFBTKSB3ZXJlIHN0YXRpc3RpY2FsbHkgc2lnbmlmaWNhbnQgZm9yIG1vc3Qgb2YgdGhlIHN1Yi1zY2FsZXMuIEluc3RlYWQgdGhlIHBhdGllbnRzIHdpdGggc3RhYmxlIFBTIGFmdGVyIHRyZWF0bWVudCBzaG93ZWQgd29yc2UgZnVuY3Rpb25pbmcgaW4gZml2ZSBmcm9tIHRoZSBuaW5lIHN1Yi1zY2FsZXMuIEZvciB0aG9zZSB3aG9zZSBQUyBoYXMgZGV0ZXJpb3JhdGVkLCB0aGVpciBzdWJqZWN0aXZlIGV2YWx1YXRpb24gaW5kaWNhdGVkIGRldGVyaW9yYXRpb24gb25seSBmb3IgcGh5c2ljYWwsIHJvbGUgYW5kIHNvY2lhbCBmdW5jdGlvbmluZy4gSW4gdGhpcyBzYW1wbGUgb2YgbWFpbmx5IGFtYnVsYXRvcnkgY2FuY2VyIHBhdGllbnRzLCB0aGUgaW5zdHJ1bWVudCBoYXMgaGlnaCBjb2VmZmljaWVudHMgb2YgcmVsaWFiaWxpdHkgYW5kIGdvb2QgY2xpbmljYWwgdmFsaWRpdHkuIEhvd2V2ZXIsIHRoZSByZXN1bHRzIHJlbGF0ZWQgdG8gaXRzIHNlbnNpdGl2aXR5IGFyZSBub3QgdmVyeSBjb25zaXN0ZW50LiBJdCBoYXMgcHJvdmVuIGFibGUgdG8gZGV0ZWN0IGNsaW5pY2FsbHkgc2lnbmlmaWNhbnQgY2hhbmdlcyBhZnRlciB0aGUgdGhlcmFwZXV0aWMgaW50ZXJ2ZW50aW9uIG9ubHkgZm9yIHRoZSBwYXRpZW50cyB3aG8gZGV0ZXJpb3JhdGVkIG92ZXIgdGltZSBhbmQgZm9yIHRocmVlIHNwZWNpZmljIGRpbWVuc2lvbnMgb2YgUW9MOiBwaHlzaWNhbCwgcm9sZSBhbmQgc29jaWFsIGZ1bmN0aW9uaW5nLiIsImlzc3VlIjoiNSIsInZvbHVtZSI6IjE4IiwiY29udGFpbmVyLXRpdGxlLXNob3J0IjoiIn0sImlzVGVtcG9yYXJ5IjpmYWxzZX1dfQ=="/>
                <w:id w:val="886530456"/>
                <w:placeholder>
                  <w:docPart w:val="DefaultPlaceholder_-1854013440"/>
                </w:placeholder>
              </w:sdtPr>
              <w:sdtEndPr/>
              <w:sdtContent>
                <w:r w:rsidR="00865520" w:rsidRPr="00865520">
                  <w:rPr>
                    <w:rFonts w:eastAsia="Times New Roman"/>
                    <w:color w:val="000000"/>
                    <w:sz w:val="16"/>
                    <w:szCs w:val="16"/>
                    <w:lang w:val="it-IT" w:eastAsia="en-GB"/>
                  </w:rPr>
                  <w:t>(64)</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FAB148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60.4 ± 11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14062E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99; 52.7%)</w:t>
            </w:r>
            <w:r w:rsidRPr="00BD5C0B">
              <w:rPr>
                <w:rFonts w:eastAsia="Times New Roman"/>
                <w:sz w:val="16"/>
                <w:szCs w:val="16"/>
                <w:lang w:val="en-GB" w:eastAsia="en-GB"/>
              </w:rPr>
              <w:t> </w:t>
            </w:r>
          </w:p>
          <w:p w14:paraId="3E1E1C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89; 47.3%)</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43E98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060B7D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188,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795D2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59; 31.0%)</w:t>
            </w:r>
            <w:r w:rsidRPr="00BD5C0B">
              <w:rPr>
                <w:rFonts w:eastAsia="Times New Roman"/>
                <w:sz w:val="16"/>
                <w:szCs w:val="16"/>
                <w:lang w:val="en-GB" w:eastAsia="en-GB"/>
              </w:rPr>
              <w:t> </w:t>
            </w:r>
          </w:p>
          <w:p w14:paraId="6FF7041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67; 36.0%)</w:t>
            </w:r>
            <w:r w:rsidRPr="00BD5C0B">
              <w:rPr>
                <w:rFonts w:eastAsia="Times New Roman"/>
                <w:sz w:val="16"/>
                <w:szCs w:val="16"/>
                <w:lang w:val="en-GB" w:eastAsia="en-GB"/>
              </w:rPr>
              <w:t> </w:t>
            </w:r>
          </w:p>
          <w:p w14:paraId="7264FAA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62; 33.0%)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6F02B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 (n = 61; 32.4%)</w:t>
            </w:r>
            <w:r w:rsidRPr="00BD5C0B">
              <w:rPr>
                <w:rFonts w:eastAsia="Times New Roman"/>
                <w:sz w:val="16"/>
                <w:szCs w:val="16"/>
                <w:lang w:val="en-GB" w:eastAsia="en-GB"/>
              </w:rPr>
              <w:t> </w:t>
            </w:r>
          </w:p>
          <w:p w14:paraId="66AFE0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Locoregional</w:t>
            </w:r>
            <w:r w:rsidRPr="00BD5C0B">
              <w:rPr>
                <w:rFonts w:eastAsia="Times New Roman"/>
                <w:sz w:val="16"/>
                <w:szCs w:val="16"/>
                <w:lang w:val="en-GB" w:eastAsia="en-GB"/>
              </w:rPr>
              <w:t> </w:t>
            </w:r>
          </w:p>
          <w:p w14:paraId="044FB4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49; 26.1%)</w:t>
            </w:r>
            <w:r w:rsidRPr="00BD5C0B">
              <w:rPr>
                <w:rFonts w:eastAsia="Times New Roman"/>
                <w:sz w:val="16"/>
                <w:szCs w:val="16"/>
                <w:lang w:val="en-GB" w:eastAsia="en-GB"/>
              </w:rPr>
              <w:t> </w:t>
            </w:r>
          </w:p>
          <w:p w14:paraId="00CC436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 78; 41.5%)</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7439D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80CFF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188,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5C14E0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43DC377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Divergent validity</w:t>
            </w:r>
            <w:r w:rsidRPr="00BD5C0B">
              <w:rPr>
                <w:rFonts w:eastAsia="Times New Roman"/>
                <w:sz w:val="16"/>
                <w:szCs w:val="16"/>
                <w:lang w:val="en-GB" w:eastAsia="en-GB"/>
              </w:rPr>
              <w:t> </w:t>
            </w:r>
          </w:p>
          <w:p w14:paraId="7248BB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6B5D676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tc>
      </w:tr>
      <w:tr w:rsidR="00865520" w:rsidRPr="00BD5C0B" w14:paraId="7AAF4A44" w14:textId="77777777" w:rsidTr="77F84025">
        <w:trPr>
          <w:trHeight w:val="300"/>
        </w:trPr>
        <w:tc>
          <w:tcPr>
            <w:tcW w:w="0" w:type="auto"/>
            <w:vMerge/>
            <w:vAlign w:val="center"/>
            <w:hideMark/>
          </w:tcPr>
          <w:p w14:paraId="6C3F2E4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EDF7F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Kuenstner et al., 2002</w:t>
            </w:r>
            <w:r w:rsidRPr="00BD5C0B">
              <w:rPr>
                <w:rFonts w:eastAsia="Times New Roman"/>
                <w:color w:val="000000"/>
                <w:sz w:val="16"/>
                <w:szCs w:val="16"/>
                <w:lang w:val="en-GB" w:eastAsia="en-GB"/>
              </w:rPr>
              <w:t> </w:t>
            </w:r>
          </w:p>
          <w:p w14:paraId="6F1E1D3C" w14:textId="1F9E4F99"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DU5NjA1M2MtYWM4MS00MmRlLTg3YWUtN2YwMjRjY2Q0MTgzIiwicHJvcGVydGllcyI6eyJub3RlSW5kZXgiOjB9LCJpc0VkaXRlZCI6ZmFsc2UsIm1hbnVhbE92ZXJyaWRlIjp7ImlzTWFudWFsbHlPdmVycmlkZGVuIjpmYWxzZSwiY2l0ZXByb2NUZXh0IjoiKDY1KSIsIm1hbnVhbE92ZXJyaWRlVGV4dCI6IiJ9LCJjaXRhdGlvbkl0ZW1zIjpbeyJpZCI6ImZkNzc2MmU1LTBiNTktMzY2ZS04ZTUyLTZjMGFkYjMzNGVmMyIsIml0ZW1EYXRhIjp7InR5cGUiOiJhcnRpY2xlLWpvdXJuYWwiLCJpZCI6ImZkNzc2MmU1LTBiNTktMzY2ZS04ZTUyLTZjMGFkYjMzNGVmMyIsInRpdGxlIjoiVGhlIGNvbXBhcmFiaWxpdHkgb2YgcXVhbGl0eSBvZiBsaWZlIHNjb3JlczogQSBtdWx0aXRyYWl0IG11bHRpbWV0aG9kIGFuYWx5c2lzIG9mIHRoZSBFT1JUQyBRTFEtQzMwLCBTRi0zNiBhbmQgRkxJQyBxdWVzdGlvbm5haXJlcyIsImdyb3VwSWQiOiIxODlhMzJmMC04ZjNhLTNkNTMtYTg0Yi04NjkxMTM1Zjc1ZmYiLCJhdXRob3IiOlt7ImZhbWlseSI6Ikt1ZW5zdG5lciIsImdpdmVuIjoiUyIsInBhcnNlLW5hbWVzIjpmYWxzZSwiZHJvcHBpbmctcGFydGljbGUiOiIiLCJub24tZHJvcHBpbmctcGFydGljbGUiOiIifSx7ImZhbWlseSI6IkxhbmdlbG90eiIsImdpdmVuIjoiQyIsInBhcnNlLW5hbWVzIjpmYWxzZSwiZHJvcHBpbmctcGFydGljbGUiOiIiLCJub24tZHJvcHBpbmctcGFydGljbGUiOiIifSx7ImZhbWlseSI6IkJ1ZGFjaCIsImdpdmVuIjoiViIsInBhcnNlLW5hbWVzIjpmYWxzZSwiZHJvcHBpbmctcGFydGljbGUiOiIiLCJub24tZHJvcHBpbmctcGFydGljbGUiOiIifSx7ImZhbWlseSI6IlBvc3NpbmdlciIsImdpdmVuIjoiSyIsInBhcnNlLW5hbWVzIjpmYWxzZSwiZHJvcHBpbmctcGFydGljbGUiOiIiLCJub24tZHJvcHBpbmctcGFydGljbGUiOiIifSx7ImZhbWlseSI6IktyYXVzZSIsImdpdmVuIjoiQiIsInBhcnNlLW5hbWVzIjpmYWxzZSwiZHJvcHBpbmctcGFydGljbGUiOiIiLCJub24tZHJvcHBpbmctcGFydGljbGUiOiIifSx7ImZhbWlseSI6IlNlemVyIiwiZ2l2ZW4iOiJPIiwicGFyc2UtbmFtZXMiOmZhbHNlLCJkcm9wcGluZy1wYXJ0aWNsZSI6IiIsIm5vbi1kcm9wcGluZy1wYXJ0aWNsZSI6IiJ9XSwiY29udGFpbmVyLXRpdGxlIjoiRXVyb3BlYW4gSm91cm5hbCBvZiBDYW5jZXIiLCJET0kiOiIxMC4xMDE2L1MwOTU5LTgwNDkoMDEpMDAzNjktMCIsIklTU04iOiIwOTU5ODA0OSIsIlBNSUQiOiIxMTgxODE5OCIsImlzc3VlZCI6eyJkYXRlLXBhcnRzIjpbWzIwMDJdXX0sInBhZ2UiOiIzMzktMzQ4IiwiYWJzdHJhY3QiOiJUaGlzIHN0dWR5IGludmVzdGlnYXRlcyB3aGV0aGVyIHNpbWlsYXJseSBuYW1lZCBzdWJzY2FsZXMgb2YgdGhyZWUgcXVhbGl0eSBvZiBsaWZlIHF1ZXN0aW9ubmFpcmVzLCB0aGUgRXVyb3BlYW4gT3JnYW5pemF0aW9uIGZvciBSZXNlYXJjaCBhbmQgVHJlYXRtZW50IG9mIENhbmNlciBRdWFsaXR5IG9mIExpZmUgQ29yZSBRdWVzdGlvbm5haXJlIChFT1JUQyBRTFEtQzMwKSwgdGhlIE1lZGljYWwgT3V0Y29tZSBTdHVkeSBRdWFsaXR5IG9mIExpZmUgUXVlc3Rpb25uYWlyZSBTaG9ydCBGb3JtIDM2IChTRi0zNikgYW5kIHRoZSBGdW5jdGlvbmFsIExpdmluZyBJbmRleCBDYW5jZXIgcXVlc3Rpb25uYWlyZSAoRkxJQykgYXNzZXNzIHNpbWlsYXIgYXNwZWN0cyBvZiB0aGUgcGF0aWVudHMnIHF1YWxpdHkgb2YgbGlmZS4gQSBtdWx0aXRyYWl0IG11bHRpbWV0aG9kIGFuYWx5c2lzIG9uIHRoZSBhbnN3ZXJzIG9mIDIzNCBjYW5jZXIgcGF0aWVudHMgc2hvd2VkIHRoYXQgc3Vic2NhbGUgY29ycmVsYXRpb25zIGFzIGluZGljYXRvcnMgb2YgY29udmVyZ2VudCB2YWxpZGl0eSBzaWduaWZpY2FudGx5IGV4Y2VlZCBjb3JyZXNwb25kaW5nIGNvcnJlbGF0aW9ucyBvZiBkaXNjcmltaW5hbnQgdmFsaWRpdHkgaW4gZml2ZSBvZiB0aGUgc2V2ZW4gZGltZW5zaW9ucyBhbmFseXNlZCAocGh5c2ljYWwgZnVuY3Rpb25pbmcsIGVtb3Rpb25hbCBmdW5jdGlvbmluZywgcGFpbiwgZmF0aWd1ZS92aXRhbGl0eSBhbmQgbmF1c2VhL3ZvbWl0aW5nKS4gVGhlIHJlc3VsdHMgb2YgdGhlIHNvY2lhbCBmdW5jdGlvbmluZyBhbmQgb3ZlcmFsbCBoZWFsdGggc3Vic2NhbGVzIGFyZSBsZXNzIGNsZWFyLiBDb250ZW50IGFuYWx5c2lzIG9mIHRoZSBzb2NpYWwgZnVuY3Rpb25pbmcgc2NhbGVzIHJldmVhbHMgdGhhdCB0aGlzIGRvbWFpbiBpcyBkaWZmZXJlbnRseSBvcGVyYXRpb25hbGlzZWQgaW4gdGhlIHRocmVlIHF1ZXN0aW9ubmFpcmVzLiBMaW5lYXIgcmVncmVzc2lvbnMgb2YgdGhlIG92ZXJhbGwgaGVhbHRoIHN1YnNjYWxlcyBzdWdnZXN0IHRoYXQgcGF0aWVudHMgaW50ZXJwcmV0IG92ZXJhbGwgaGVhbHRoIHF1ZXN0aW9ucyBvZiB0aGUgdGhyZWUgcXVlc3Rpb25uYWlyZXMgZGlmZmVyZW50bHkuIFRoZSByZXN1bHRzIHNob3cgdGhhdCBvdmVyYWxsIGhlYWx0aCBzdWJzY2FsZXMgb2YgdGhlc2UgdGhyZWUgcXVlc3Rpb25uYWlyZXMgY2Fubm90IGJlIGVxdWF0ZWQsIHdoaWxlIG1vc3Qgc3BlY2lmaWMgc3Vic2NhbGVzIHByb3ZpZGUgdmFsaWQgcmVzdWx0cy4gwqkgMjAwMiBFbHNldmllciBTY2llbmNlIEx0ZC4gQWxsIHJpZ2h0cyByZXNlcnZlZC4iLCJpc3N1ZSI6IjMiLCJ2b2x1bWUiOiIzOCIsImNvbnRhaW5lci10aXRsZS1zaG9ydCI6IkV1ciBKIENhbmNlciJ9LCJpc1RlbXBvcmFyeSI6ZmFsc2V9XX0="/>
                <w:id w:val="-1423186256"/>
                <w:placeholder>
                  <w:docPart w:val="DefaultPlaceholder_-1854013440"/>
                </w:placeholder>
              </w:sdtPr>
              <w:sdtEndPr/>
              <w:sdtContent>
                <w:r w:rsidR="00865520" w:rsidRPr="00865520">
                  <w:rPr>
                    <w:rFonts w:eastAsia="Times New Roman"/>
                    <w:color w:val="000000"/>
                    <w:sz w:val="16"/>
                    <w:szCs w:val="16"/>
                    <w:lang w:val="it-IT" w:eastAsia="en-GB"/>
                  </w:rPr>
                  <w:t>(65)</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15482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57.6 ± 13.6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228043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122; 52.1%)</w:t>
            </w:r>
            <w:r w:rsidRPr="00BD5C0B">
              <w:rPr>
                <w:rFonts w:eastAsia="Times New Roman"/>
                <w:sz w:val="16"/>
                <w:szCs w:val="16"/>
                <w:lang w:val="en-GB" w:eastAsia="en-GB"/>
              </w:rPr>
              <w:t> </w:t>
            </w:r>
          </w:p>
          <w:p w14:paraId="6435B7E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112; 47.9%)</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BDDB6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03B69B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234;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F8A09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86; 36.8%)</w:t>
            </w:r>
            <w:r w:rsidRPr="00BD5C0B">
              <w:rPr>
                <w:rFonts w:eastAsia="Times New Roman"/>
                <w:sz w:val="16"/>
                <w:szCs w:val="16"/>
                <w:lang w:val="en-GB" w:eastAsia="en-GB"/>
              </w:rPr>
              <w:t> </w:t>
            </w:r>
          </w:p>
          <w:p w14:paraId="3D95AB7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37; 15.8%)</w:t>
            </w:r>
            <w:r w:rsidRPr="00BD5C0B">
              <w:rPr>
                <w:rFonts w:eastAsia="Times New Roman"/>
                <w:sz w:val="16"/>
                <w:szCs w:val="16"/>
                <w:lang w:val="en-GB" w:eastAsia="en-GB"/>
              </w:rPr>
              <w:t> </w:t>
            </w:r>
          </w:p>
          <w:p w14:paraId="31E0EC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Leukemia (n = 22; 9.4%)</w:t>
            </w:r>
            <w:r w:rsidRPr="00BD5C0B">
              <w:rPr>
                <w:rFonts w:eastAsia="Times New Roman"/>
                <w:sz w:val="16"/>
                <w:szCs w:val="16"/>
                <w:lang w:val="en-GB" w:eastAsia="en-GB"/>
              </w:rPr>
              <w:t> </w:t>
            </w:r>
          </w:p>
          <w:p w14:paraId="1CECEB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26; 11.1%)</w:t>
            </w:r>
            <w:r w:rsidRPr="00BD5C0B">
              <w:rPr>
                <w:rFonts w:eastAsia="Times New Roman"/>
                <w:sz w:val="16"/>
                <w:szCs w:val="16"/>
                <w:lang w:val="en-GB" w:eastAsia="en-GB"/>
              </w:rPr>
              <w:t> </w:t>
            </w:r>
          </w:p>
          <w:p w14:paraId="4806087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Lymphoma (n = 44; 18.8%)</w:t>
            </w:r>
            <w:r w:rsidRPr="00BD5C0B">
              <w:rPr>
                <w:rFonts w:eastAsia="Times New Roman"/>
                <w:sz w:val="16"/>
                <w:szCs w:val="16"/>
                <w:lang w:val="en-GB" w:eastAsia="en-GB"/>
              </w:rPr>
              <w:t> </w:t>
            </w:r>
          </w:p>
          <w:p w14:paraId="2A7F9A2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19; 8.1%)</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C4939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3F698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BC0176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234;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34F204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1D95939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0E4CCFB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33CA807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04A205D2" w14:textId="77777777" w:rsidTr="77F84025">
        <w:trPr>
          <w:trHeight w:val="300"/>
        </w:trPr>
        <w:tc>
          <w:tcPr>
            <w:tcW w:w="0" w:type="auto"/>
            <w:vMerge/>
            <w:vAlign w:val="center"/>
            <w:hideMark/>
          </w:tcPr>
          <w:p w14:paraId="31C1084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566F26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Kyrgidis et al., 2012</w:t>
            </w:r>
            <w:r w:rsidRPr="00BD5C0B">
              <w:rPr>
                <w:rFonts w:eastAsia="Times New Roman"/>
                <w:color w:val="000000"/>
                <w:sz w:val="16"/>
                <w:szCs w:val="16"/>
                <w:lang w:val="en-GB" w:eastAsia="en-GB"/>
              </w:rPr>
              <w:t> </w:t>
            </w:r>
          </w:p>
          <w:p w14:paraId="696DD06D" w14:textId="46A667FE"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2I2N2NlOTctNjc1MC00ZmM1LTk3OWYtYTEyMWE0Y2M5ZmViIiwicHJvcGVydGllcyI6eyJub3RlSW5kZXgiOjB9LCJpc0VkaXRlZCI6ZmFsc2UsIm1hbnVhbE92ZXJyaWRlIjp7ImlzTWFudWFsbHlPdmVycmlkZGVuIjpmYWxzZSwiY2l0ZXByb2NUZXh0IjoiKDY2KSIsIm1hbnVhbE92ZXJyaWRlVGV4dCI6IiJ9LCJjaXRhdGlvbkl0ZW1zIjpbeyJpZCI6ImY5ZjNkMDY1LTI5ZWMtMzRmMS05YmYxLTgxYzIzYjFlZTVmZSIsIml0ZW1EYXRhIjp7InR5cGUiOiJhcnRpY2xlLWpvdXJuYWwiLCJpZCI6ImY5ZjNkMDY1LTI5ZWMtMzRmMS05YmYxLTgxYzIzYjFlZTVmZSIsInRpdGxlIjoiUXVhbGl0eSBvZiBsaWZlIGluIGJyZWFzdCBjYW5jZXIgcGF0aWVudHMgd2l0aCBiaXNwaG9zcGhvbmF0ZS1yZWxhdGVkIG9zdGVvbmVjcm9zaXMgb2YgdGhlIGphd3MgYW5kIHBhdGllbnRzIHdpdGggaGVhZCBhbmQgbmVjayBjYW5jZXI6IEEgY29tcGFyYXRpdmUgc3R1ZHkgdXNpbmcgdGhlIEVPUlRDIFFMUS1DMzAgYW5kIFFMUS1ITjM1IHF1ZXN0aW9ubmFpcmVzIiwiZ3JvdXBJZCI6IjE4OWEzMmYwLThmM2EtM2Q1My1hODRiLTg2OTExMzVmNzVmZiIsImF1dGhvciI6W3siZmFtaWx5IjoiS3lyZ2lkaXMiLCJnaXZlbiI6IkF0aGFuYXNzaW9zIiwicGFyc2UtbmFtZXMiOmZhbHNlLCJkcm9wcGluZy1wYXJ0aWNsZSI6IiIsIm5vbi1kcm9wcGluZy1wYXJ0aWNsZSI6IiJ9LHsiZmFtaWx5IjoiVHJpYXJpZGlzIiwiZ2l2ZW4iOiJTdGVmYW5vcyIsInBhcnNlLW5hbWVzIjpmYWxzZSwiZHJvcHBpbmctcGFydGljbGUiOiIiLCJub24tZHJvcHBpbmctcGFydGljbGUiOiIifSx7ImZhbWlseSI6IktvbnRvcyIsImdpdmVuIjoiS29uc3RhbnRpbm9zIiwicGFyc2UtbmFtZXMiOmZhbHNlLCJkcm9wcGluZy1wYXJ0aWNsZSI6IiIsIm5vbi1kcm9wcGluZy1wYXJ0aWNsZSI6IiJ9LHsiZmFtaWx5IjoiUGF0cmlraWRvdSIsImdpdmVuIjoiQW5uYSIsInBhcnNlLW5hbWVzIjpmYWxzZSwiZHJvcHBpbmctcGFydGljbGUiOiIiLCJub24tZHJvcHBpbmctcGFydGljbGUiOiIifSx7ImZhbWlseSI6IkFuZHJlYWRpcyIsImdpdmVuIjoiQ2hhcmFsYW1ib3MiLCJwYXJzZS1uYW1lcyI6ZmFsc2UsImRyb3BwaW5nLXBhcnRpY2xlIjoiIiwibm9uLWRyb3BwaW5nLXBhcnRpY2xlIjoiIn0seyJmYW1pbHkiOiJDb25zdGFudGluaWRpcyIsImdpdmVuIjoiSmFubmlzIiwicGFyc2UtbmFtZXMiOmZhbHNlLCJkcm9wcGluZy1wYXJ0aWNsZSI6IiIsIm5vbi1kcm9wcGluZy1wYXJ0aWNsZSI6IiJ9LHsiZmFtaWx5IjoiVmFodHNldmFub3MiLCJnaXZlbiI6IktvbnN0YW50aW5vcyIsInBhcnNlLW5hbWVzIjpmYWxzZSwiZHJvcHBpbmctcGFydGljbGUiOiIiLCJub24tZHJvcHBpbmctcGFydGljbGUiOiIifSx7ImZhbWlseSI6IkFudG9uaWFkZXMiLCJnaXZlbiI6IktvbnN0YW50aW5vcyIsInBhcnNlLW5hbWVzIjpmYWxzZSwiZHJvcHBpbmctcGFydGljbGUiOiIiLCJub24tZHJvcHBpbmctcGFydGljbGUiOiIifV0sImNvbnRhaW5lci10aXRsZSI6IkFudGljYW5jZXIgUmVzZWFyY2giLCJJU1NOIjoiMDI1MDcwMDUiLCJQTUlEIjoiMjI4NDM5NDEiLCJpc3N1ZWQiOnsiZGF0ZS1wYXJ0cyI6W1syMDEyXV19LCJwYWdlIjoiMzUyNy0zNTM0IiwiYWJzdHJhY3QiOiJCYWNrZ3JvdW5kL0FpbTogVGhpcyBleHBsb3JhdG9yeSBzdHVkeSBhaW1lZCBhdCBleGFtaW5pbmcgdGhlIGRpYWdub3N0aWMgdXRpbGl0eSwgdmFsaWRpdHkgYW5kIHJlbGlhYmlsaXR5IG9mIGFscmVhZHkgZXN0YWJsaXNoZWQgcXVhbGl0eSBvZiBsaWZlIChRb0wpIG1lYXN1cmVzIGluIGNhbmNlciBwYXRpZW50cyB3aXRoIG9zdGVvbmVjcm9zaXMgb2YgdGhlIGphd3MgKE9OSikuIFBhdGllbnRzIGFuZCBNZXRob2RzOiBUaGlzIHdhcyBhIHByb3NwZWN0aXZlLCBvYnNlcnZhdGlvbmFsLCBjb250cm9sbGVkIGNsaW5pY2FsIHN0dWR5LiBGZW1hbGUgcGF0aWVudHMgZGlhZ25vc2VkIHdpdGggbWV0YXN0YXRpYyBicmVhc3QgY2FuY2VyIGFuZCBzdGFnZSAyIG9yIDMgT05KIChncm91cCBJKSwgbWV0YXN0YXRpYyBicmVhc3QgY2FuY2VyIGFsb25lIChncm91cCBJSSksIG9yIGNhbmNlciBvZiB0aGUgb3JhbCBjYXZpdHkgKGdyb3VwIElJSSkgd2VyZSBxdWVzdGlvbmVkLiBUaGUgRU9SVEMgUUxRLUMzMCB2ZXJzaW9uIDMuMCBhbmQgdGhlIFFMUS1ITjM1IGhlYWQgYW5kIG5lY2stc3BlY2lmaWMgcXVlc3Rpb25uYWlyZXMgd2VyZSB1c2VkLiBSZXN1bHRzOiBDb21wbGV0ZWQgcXVlc3Rpb25uYWlyZXMgd2VyZSBvYnRhaW5lZCBmcm9tIDY0IHBhdGllbnRzLiBPdmVyYWxsIGludGVybmFsIGNvbnNpc3RlbmN5IHdhcyBhY2NlcHRhYmxlIHRvIGV4Y2VsbGVudCB3aXRoIGEgQ3JvbmJhY2gncyBhbHBoYSBvZiAwLjcyOCB0byAwLjg5Mi4gVGhlIFNwZWFybWFuLUJyb3duIGNvZWZmaWNpZW50IHdhcyAwLjg4OCBhbmQgMC44NzIgZm9yIFFMUS1DMzAgYW5kIEhOMzUsIHJlc3BlY3RpdmVseS4gU2V2ZXJhbCBzY2FsZXMgb2YgdGhlIHF1ZXN0aW9ubmFpcmUgd2VyZSBzZW5zaXRpdmUgdG8gcGF0aWVudCBncm91cDogR2xvYmFsIGhlYWx0aCBzdGF0dXMvUW9sLCBITiBTb2NpYWwgZWF0aW5nLCBITiBQYWluLCBITiBTd2FsbG93aW5nLCBITiBTZW5zZXMsIFJvbGUgRnVuY3Rpb24uIFN5bXB0b20gaW50ZW5zaXR5IGNvcnJlbGF0ZWQgd2l0aCBPTkogc3RhZ2UgKDIgdnMuIDMpLiBDb25jbHVzaW9uOiBFT1JUQyBRTFEtSE4zNSBpbiBjb25qdW5jdGlvbiB3aXRoIFFMUS1DMzAgaXMgYSB2YWxpZCBhbmQgaW5mb3JtYXRpdmUgdG9vbCBpbiBhc3Nlc3NpbmcgUW9MIGluIHBhdGllbnRzIHdpdGggbWV0YXN0YXRpYyBicmVhc3QgY2FuY2VyIGFuZCBPTkouIEFkbWluaXN0cmF0aW9uIG9mIHRoZSBpbnN0cnVtZW50IHRvIHBhdGllbnRzIHdpdGggT05KIG9mIHZhcmlvdXMgbmF0aW9uYWxpdGllcyBpcyBmZWFzaWJsZSBhbmQgc3VjaCBlZmZvcnRzIHdvdWxkIGdyZWF0bHkgYXNzaXN0IGluIHJlY29yZGluZyB0aGUgYWRkaXRpb25hbCBoZWFsdGggYnVyZGVuIGNyZWF0ZWQgYnkgdGhpcyBjb21wbGljYXRpb24gb2YgYmlzcGhvc3Bob25hdGUgdGhlcmFweS4gVGhlIHVzZSBvZiBITjM1IG1vZHVsZSBtYXkgYmUgZmVhc2libGUgaW4gcGF0aWVudHMgd2l0aCBhbnkgdHlwZSBvZiBtZXRhc3RhdGljIGNhbmNlciB3aG8gZGV2ZWxvcCBPTkouIiwiaXNzdWUiOiI4Iiwidm9sdW1lIjoiMzIiLCJjb250YWluZXItdGl0bGUtc2hvcnQiOiJBbnRpY2FuY2VyIFJlcyJ9LCJpc1RlbXBvcmFyeSI6ZmFsc2V9XX0="/>
                <w:id w:val="930856569"/>
                <w:placeholder>
                  <w:docPart w:val="DefaultPlaceholder_-1854013440"/>
                </w:placeholder>
              </w:sdtPr>
              <w:sdtEndPr/>
              <w:sdtContent>
                <w:r w:rsidR="00865520" w:rsidRPr="00865520">
                  <w:rPr>
                    <w:rFonts w:eastAsia="Times New Roman"/>
                    <w:color w:val="000000"/>
                    <w:sz w:val="16"/>
                    <w:szCs w:val="16"/>
                    <w:lang w:val="it-IT" w:eastAsia="en-GB"/>
                  </w:rPr>
                  <w:t>(66)</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4E1C7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Sample 1</w:t>
            </w:r>
            <w:r w:rsidRPr="00BD5C0B">
              <w:rPr>
                <w:rFonts w:eastAsia="Times New Roman"/>
                <w:sz w:val="16"/>
                <w:szCs w:val="16"/>
                <w:lang w:val="en-GB" w:eastAsia="en-GB"/>
              </w:rPr>
              <w:t> </w:t>
            </w:r>
          </w:p>
          <w:p w14:paraId="54A4EFE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60.8 ± 9.6 years</w:t>
            </w:r>
            <w:r w:rsidRPr="00BD5C0B">
              <w:rPr>
                <w:rFonts w:eastAsia="Times New Roman"/>
                <w:sz w:val="16"/>
                <w:szCs w:val="16"/>
                <w:lang w:val="en-GB" w:eastAsia="en-GB"/>
              </w:rPr>
              <w:t> </w:t>
            </w:r>
          </w:p>
          <w:p w14:paraId="5694907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Sample 2</w:t>
            </w:r>
            <w:r w:rsidRPr="00BD5C0B">
              <w:rPr>
                <w:rFonts w:eastAsia="Times New Roman"/>
                <w:sz w:val="16"/>
                <w:szCs w:val="16"/>
                <w:lang w:val="en-GB" w:eastAsia="en-GB"/>
              </w:rPr>
              <w:t> </w:t>
            </w:r>
          </w:p>
          <w:p w14:paraId="1C760DE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57.6 ± 11.1 years</w:t>
            </w:r>
            <w:r w:rsidRPr="00BD5C0B">
              <w:rPr>
                <w:rFonts w:eastAsia="Times New Roman"/>
                <w:sz w:val="16"/>
                <w:szCs w:val="16"/>
                <w:lang w:val="en-GB" w:eastAsia="en-GB"/>
              </w:rPr>
              <w:t> </w:t>
            </w:r>
          </w:p>
          <w:p w14:paraId="77FF278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Sample 3</w:t>
            </w:r>
            <w:r w:rsidRPr="00BD5C0B">
              <w:rPr>
                <w:rFonts w:eastAsia="Times New Roman"/>
                <w:sz w:val="16"/>
                <w:szCs w:val="16"/>
                <w:lang w:val="en-GB" w:eastAsia="en-GB"/>
              </w:rPr>
              <w:t> </w:t>
            </w:r>
          </w:p>
          <w:p w14:paraId="129B9D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65.7 ± 11.7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07CA6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64;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0EC71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09C4D8C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BCBF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42; 65.6%)</w:t>
            </w:r>
            <w:r w:rsidRPr="00BD5C0B">
              <w:rPr>
                <w:rFonts w:eastAsia="Times New Roman"/>
                <w:sz w:val="16"/>
                <w:szCs w:val="16"/>
                <w:lang w:val="en-GB" w:eastAsia="en-GB"/>
              </w:rPr>
              <w:t> </w:t>
            </w:r>
          </w:p>
          <w:p w14:paraId="671CD66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Oral (n = 22; 34.4%)</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85B39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Locoregional</w:t>
            </w:r>
            <w:r w:rsidRPr="00BD5C0B">
              <w:rPr>
                <w:rFonts w:eastAsia="Times New Roman"/>
                <w:sz w:val="16"/>
                <w:szCs w:val="16"/>
                <w:lang w:val="en-GB" w:eastAsia="en-GB"/>
              </w:rPr>
              <w:t> </w:t>
            </w:r>
          </w:p>
          <w:p w14:paraId="3ECA8F5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22; 34.4%)</w:t>
            </w:r>
            <w:r w:rsidRPr="00BD5C0B">
              <w:rPr>
                <w:rFonts w:eastAsia="Times New Roman"/>
                <w:sz w:val="16"/>
                <w:szCs w:val="16"/>
                <w:lang w:val="en-GB" w:eastAsia="en-GB"/>
              </w:rPr>
              <w:t> </w:t>
            </w:r>
          </w:p>
          <w:p w14:paraId="7BE8FC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 42; 65.6%)</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41F3D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D932A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1E3BD0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18D7FFC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17C324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tc>
      </w:tr>
      <w:tr w:rsidR="00865520" w:rsidRPr="00BD5C0B" w14:paraId="6166D7D7" w14:textId="77777777" w:rsidTr="77F84025">
        <w:trPr>
          <w:trHeight w:val="300"/>
        </w:trPr>
        <w:tc>
          <w:tcPr>
            <w:tcW w:w="0" w:type="auto"/>
            <w:vMerge/>
            <w:vAlign w:val="center"/>
            <w:hideMark/>
          </w:tcPr>
          <w:p w14:paraId="56C600F6"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51FB5A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Marzorati et al., 2019</w:t>
            </w:r>
            <w:r w:rsidRPr="00BD5C0B">
              <w:rPr>
                <w:rFonts w:eastAsia="Times New Roman"/>
                <w:color w:val="000000"/>
                <w:sz w:val="16"/>
                <w:szCs w:val="16"/>
                <w:lang w:val="en-GB" w:eastAsia="en-GB"/>
              </w:rPr>
              <w:t> </w:t>
            </w:r>
          </w:p>
          <w:p w14:paraId="2C87E0A5" w14:textId="25EE482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GMwOGYxMmMtNTRmOC00ZmJkLTgyYjktNDUyMmM5NThlMDIwIiwicHJvcGVydGllcyI6eyJub3RlSW5kZXgiOjB9LCJpc0VkaXRlZCI6ZmFsc2UsIm1hbnVhbE92ZXJyaWRlIjp7ImlzTWFudWFsbHlPdmVycmlkZGVuIjpmYWxzZSwiY2l0ZXByb2NUZXh0IjoiKDY3KSIsIm1hbnVhbE92ZXJyaWRlVGV4dCI6IiJ9LCJjaXRhdGlvbkl0ZW1zIjpbeyJpZCI6ImI0ZTFhOWI1LTNiOWMtMzA5Yi1iMjZjLTRhYzQyYjQ0MjljYiIsIml0ZW1EYXRhIjp7InR5cGUiOiJhcnRpY2xlLWpvdXJuYWwiLCJpZCI6ImI0ZTFhOWI1LTNiOWMtMzA5Yi1iMjZjLTRhYzQyYjQ0MjljYiIsInRpdGxlIjoiRGltZW5zaW9uYWxpdHkgYW5kIE1lYXN1cmVtZW50IEludmFyaWFuY2Ugb2YgdGhlIEl0YWxpYW4gVmVyc2lvbiBvZiB0aGUgRU9SVEMgUUxRLUMzMCBpbiBQb3N0b3BlcmF0aXZlIEx1bmcgQ2FuY2VyIFBhdGllbnRzIiwiZ3JvdXBJZCI6IjE4OWEzMmYwLThmM2EtM2Q1My1hODRiLTg2OTExMzVmNzVmZiIsImF1dGhvciI6W3siZmFtaWx5IjoiTWFyem9yYXRpIiwiZ2l2ZW4iOiJDaGlhcmEiLCJwYXJzZS1uYW1lcyI6ZmFsc2UsImRyb3BwaW5nLXBhcnRpY2xlIjoiIiwibm9uLWRyb3BwaW5nLXBhcnRpY2xlIjoiIn0seyJmYW1pbHkiOiJNb256YW5pIiwiZ2l2ZW4iOiJEYXJpbyIsInBhcnNlLW5hbWVzIjpmYWxzZSwiZHJvcHBpbmctcGFydGljbGUiOiIiLCJub24tZHJvcHBpbmctcGFydGljbGUiOiIifSx7ImZhbWlseSI6Ik1henpvY2NvIiwiZ2l2ZW4iOiJLZXR0aSIsInBhcnNlLW5hbWVzIjpmYWxzZSwiZHJvcHBpbmctcGFydGljbGUiOiIiLCJub24tZHJvcHBpbmctcGFydGljbGUiOiIifSx7ImZhbWlseSI6IlBhdmFuIiwiZ2l2ZW4iOiJGcmFuY2VzY2EiLCJwYXJzZS1uYW1lcyI6ZmFsc2UsImRyb3BwaW5nLXBhcnRpY2xlIjoiIiwibm9uLWRyb3BwaW5nLXBhcnRpY2xlIjoiIn0seyJmYW1pbHkiOiJNb250dXJhbm8iLCJnaXZlbiI6Ik1hc3NpbW8iLCJwYXJzZS1uYW1lcyI6ZmFsc2UsImRyb3BwaW5nLXBhcnRpY2xlIjoiIiwibm9uLWRyb3BwaW5nLXBhcnRpY2xlIjoiIn0seyJmYW1pbHkiOiJQcmF2ZXR0b25pIiwiZ2l2ZW4iOiJHYWJyaWVsbGEiLCJwYXJzZS1uYW1lcyI6ZmFsc2UsImRyb3BwaW5nLXBhcnRpY2xlIjoiIiwibm9uLWRyb3BwaW5nLXBhcnRpY2xlIjoiIn1dLCJjb250YWluZXItdGl0bGUiOiJGcm9udGllcnMgaW4gUHN5Y2hvbG9neSIsIkRPSSI6IjEwLjMzODkvZnBzeWcuMjAxOS4wMjE0NyIsIklTU04iOiIxNjY0MTA3OCIsImlzc3VlZCI6eyJkYXRlLXBhcnRzIjpbWzIwMTldXX0sImFic3RyYWN0IjoiQmFja2dyb3VuZDogVGhpcyBzdHVkeSBhaW1zIHRvIHZhbGlkYXRlIGFuZCBldmFsdWF0ZSB0aGUgcHN5Y2hvbWV0cmljIHByb3BlcnRpZXMgYW5kIG1lYXN1cmVtZW50IGludmFyaWFuY2Ugb2YgdGhlIEl0YWxpYW4gdmVyc2lvbiBvZiB0aGUgRXVyb3BlYW4gT3JnYW5pemF0aW9uIGZvciBSZXNlYXJjaCBhbmQgVHJlYXRtZW50IG9mIENhbmNlciAoRU9SVEMpIFF1YWxpdHkgb2YgTGlmZSBRdWVzdGlvbm5haXJlLUNvcmUgMzAgKFFMUS1DMzApLCB3aGljaCBpcyBhIG1lYXN1cmUgb2YgcXVhbGl0eSBvZiBsaWZlIChRb0wpIGZvciBsdW5nIGNhbmNlciBwYXRpZW50cyBhZnRlciBzdXJnZXJ5LiBNZXRob2RzOiBBIHRvdGFsIG9mIDE2NyBsdW5nIGNhbmNlciBwYXRpZW50cyBjb21wbGV0ZWQgdGhlIEl0YWxpYW4gdmVyc2lvbiBvZiB0aGUgRU9SVEMgUUxRLUMzMCBxdWVzdGlvbm5haXJlIGF0IDMwIGRheXMgYWZ0ZXIgdGhleSByZWNlaXZlZCBhIGxvYmVjdG9teS4gVGhlIGZhY3RvciBzdHJ1Y3R1cmUgb2YgdGhpcyBzY2FsZSB3YXMgYXNzZXNzZWQgYnkgcGVyZm9ybWluZyBjb25maXJtYXRvcnkgZmFjdG9yIGFuYWx5c2lzIChDRkEpLiBNZWFzdXJlbWVudCBpbnZhcmlhbmNlIHdhcyBldmFsdWF0ZWQgYnkgY29uc2lkZXJpbmcgZGlmZmVyZW50aWFsIGl0ZW0gZnVuY3Rpb25pbmcgKERJRikgZHVlIHRvIGFnZSwgZ2VuZGVyLCBhbmQgdHlwZSBvZiBzdXJnZXJ5IChpLmUuLCByb2JvdC0gb3Igbm90IHJvYm90LWFzc2lzdGVkKS4gUmVzdWx0czogVGhlIENGQSBkZW1vbnN0cmF0ZWQgdGhlIHZhbGlkaXR5IG9mIHRoZSBmYWN0b3Igc3RydWN0dXJlIG9mIHRoZSBFT1JUQyBRTFEtQzMwIGluIGFzc2Vzc2luZyBvdmVyYWxsIGhlYWx0aCBhbmQgZWlnaHQgZGlzdGluY3Qgc3Vic2NhbGVzIG9mIGFkdmVyc2UgZXZlbnRzIGFuZCBmdW5jdGlvbmluZy4gTW9yZW92ZXIsIHRoZSByZXN1bHRzIGhpZ2hsaWdodGVkIGEgbWluaW1hbCBESUYgd2l0aCBvbmx5IHRyaXZpYWwgY29uc2VxdWVuY2VzIG9uIG1lYXN1cmVtZW50IGludmFyaWFuY2UuIFNwZWNpZmljYWxseSwgdGhlIERJRiBkaWQgbm90IGFmZmVjdCB0aGUgbWVhbiBkaWZmZXJlbmNlcyBvZiBsYXRlbnQgc2NvcmVzIG9mIFFvTCBiZXR3ZWVuIHBhdGllbnRzIHVuZGVyZ29pbmcgcm9ib3QtYXNzaXN0ZWQgc3VyZ2VyeSBvciB0cmFkaXRpb25hbCBzdXJnZXJ5LiBDb25jbHVzaW9uOiBUaGVzZSBmaW5kaW5ncyBzdXBwb3J0ZWQgdGhlIHZhbGlkaXR5IGFuZCBzdWl0YWJpbGl0eSBvZiB0aGUgRU9SVEMgUUxRLUMzMCBmb3IgdGhlIGFzc2Vzc21lbnQgb2YgUW9MIGluIGx1bmcgY2FuY2VyIHBhdGllbnRzIG9mIGRpdmVyc2UgYWdlcyBhbmQgZ2VuZGVycyB1bmRlcmdvaW5nIGxvYmVjdG9teSB3aXRoIG9yIHdpdGhvdXQgcm9ib3QtYXNzaXN0ZWQgc3VyZ2VyeS4iLCJ2b2x1bWUiOiIxMCIsImNvbnRhaW5lci10aXRsZS1zaG9ydCI6IkZyb250IFBzeWNob2wifSwiaXNUZW1wb3JhcnkiOmZhbHNlfV19"/>
                <w:id w:val="-388968399"/>
                <w:placeholder>
                  <w:docPart w:val="DefaultPlaceholder_-1854013440"/>
                </w:placeholder>
              </w:sdtPr>
              <w:sdtEndPr/>
              <w:sdtContent>
                <w:r w:rsidR="00865520" w:rsidRPr="00865520">
                  <w:rPr>
                    <w:rFonts w:eastAsia="Times New Roman"/>
                    <w:color w:val="000000"/>
                    <w:sz w:val="16"/>
                    <w:szCs w:val="16"/>
                    <w:lang w:val="it-IT" w:eastAsia="en-GB"/>
                  </w:rPr>
                  <w:t>(67)</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3C1D6C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66.7 ± 7.7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59A36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67; 40.1%)</w:t>
            </w:r>
            <w:r w:rsidRPr="00BD5C0B">
              <w:rPr>
                <w:rFonts w:eastAsia="Times New Roman"/>
                <w:sz w:val="16"/>
                <w:szCs w:val="16"/>
                <w:lang w:val="en-GB" w:eastAsia="en-GB"/>
              </w:rPr>
              <w:t> </w:t>
            </w:r>
          </w:p>
          <w:p w14:paraId="7FDD894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100; 59.9%)</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E8DFF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0E5830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FDFFA6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167;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E964C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6FB501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23C5B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9E3C5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Measurememnt variance</w:t>
            </w:r>
            <w:r w:rsidRPr="00BD5C0B">
              <w:rPr>
                <w:rFonts w:eastAsia="Times New Roman"/>
                <w:sz w:val="16"/>
                <w:szCs w:val="16"/>
                <w:lang w:val="en-GB" w:eastAsia="en-GB"/>
              </w:rPr>
              <w:t> </w:t>
            </w:r>
          </w:p>
          <w:p w14:paraId="017E329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w:t>
            </w:r>
            <w:r w:rsidRPr="00BD5C0B">
              <w:rPr>
                <w:rFonts w:eastAsia="Times New Roman"/>
                <w:sz w:val="16"/>
                <w:szCs w:val="16"/>
                <w:lang w:val="en-GB" w:eastAsia="en-GB"/>
              </w:rPr>
              <w:t> </w:t>
            </w:r>
          </w:p>
        </w:tc>
      </w:tr>
      <w:tr w:rsidR="00865520" w:rsidRPr="00BD5C0B" w14:paraId="41C7C837" w14:textId="77777777" w:rsidTr="77F84025">
        <w:trPr>
          <w:trHeight w:val="300"/>
        </w:trPr>
        <w:tc>
          <w:tcPr>
            <w:tcW w:w="0" w:type="auto"/>
            <w:vMerge/>
            <w:vAlign w:val="center"/>
            <w:hideMark/>
          </w:tcPr>
          <w:p w14:paraId="417333EA"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B9B71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 xml:space="preserve">Müller </w:t>
            </w:r>
            <w:r w:rsidRPr="00BD5C0B">
              <w:rPr>
                <w:rFonts w:eastAsia="Times New Roman"/>
                <w:color w:val="000000"/>
                <w:sz w:val="16"/>
                <w:szCs w:val="16"/>
                <w:lang w:val="it-IT" w:eastAsia="en-GB"/>
              </w:rPr>
              <w:t>et al., 2017</w:t>
            </w:r>
            <w:r w:rsidRPr="00BD5C0B">
              <w:rPr>
                <w:rFonts w:eastAsia="Times New Roman"/>
                <w:color w:val="000000"/>
                <w:sz w:val="16"/>
                <w:szCs w:val="16"/>
                <w:lang w:val="en-GB" w:eastAsia="en-GB"/>
              </w:rPr>
              <w:t> </w:t>
            </w:r>
          </w:p>
          <w:p w14:paraId="154BC4EE" w14:textId="0B263BC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2MwYWY2M2QtMzdhZC00NTQ0LWJlNWEtNTFlNmFkMWMxZmFhIiwicHJvcGVydGllcyI6eyJub3RlSW5kZXgiOjB9LCJpc0VkaXRlZCI6ZmFsc2UsIm1hbnVhbE92ZXJyaWRlIjp7ImlzTWFudWFsbHlPdmVycmlkZGVuIjpmYWxzZSwiY2l0ZXByb2NUZXh0IjoiKDY4KSIsIm1hbnVhbE92ZXJyaWRlVGV4dCI6IiJ9LCJjaXRhdGlvbkl0ZW1zIjpbeyJpZCI6ImZkYjU1NmNjLWJkM2UtM2UzZC1hODk5LWNlMjAwOGM4ZjkwNSIsIml0ZW1EYXRhIjp7InR5cGUiOiJhcnRpY2xlLWpvdXJuYWwiLCJpZCI6ImZkYjU1NmNjLWJkM2UtM2UzZC1hODk5LWNlMjAwOGM4ZjkwNSIsInRpdGxlIjoiUXVhbGl0eSBvZiBsaWZlIGFzc2Vzc21lbnQgaW4gcGF0aWVudHMgd2l0aCBub25tZWxhbm9tYSBza2luIGNhbmNlciDigJMgcHN5Y2hvbWV0cmljIHZhbGlkYXRpb24gb2YgdGhlIEVPUlRDIFFMUS1DMzAgcXVlc3Rpb25uYWlyZSIsImdyb3VwSWQiOiIxODlhMzJmMC04ZjNhLTNkNTMtYTg0Yi04NjkxMTM1Zjc1ZmYiLCJhdXRob3IiOlt7ImZhbWlseSI6Ik3DvGxsZXIiLCJnaXZlbiI6Ikthcm9saW5hIiwicGFyc2UtbmFtZXMiOmZhbHNlLCJkcm9wcGluZy1wYXJ0aWNsZSI6IiIsIm5vbi1kcm9wcGluZy1wYXJ0aWNsZSI6IiJ9LHsiZmFtaWx5IjoiS2FycmVyIiwiZ2l2ZW4iOiJTaWdyaWQiLCJwYXJzZS1uYW1lcyI6ZmFsc2UsImRyb3BwaW5nLXBhcnRpY2xlIjoiIiwibm9uLWRyb3BwaW5nLXBhcnRpY2xlIjoiIn0seyJmYW1pbHkiOiJTemVpbWllcyIsImdpdmVuIjoiUm9sZiBNYXJrdXMiLCJwYXJzZS1uYW1lcyI6ZmFsc2UsImRyb3BwaW5nLXBhcnRpY2xlIjoiIiwibm9uLWRyb3BwaW5nLXBhcnRpY2xlIjoiIn0seyJmYW1pbHkiOiJTdGVpbmJhdWVyIiwiZ2l2ZW4iOiJKdWxpYSIsInBhcnNlLW5hbWVzIjpmYWxzZSwiZHJvcHBpbmctcGFydGljbGUiOiIiLCJub24tZHJvcHBpbmctcGFydGljbGUiOiIifSx7ImZhbWlseSI6IktvaGwiLCJnaXZlbiI6IkVsaXNhYmV0aCIsInBhcnNlLW5hbWVzIjpmYWxzZSwiZHJvcHBpbmctcGFydGljbGUiOiIiLCJub24tZHJvcHBpbmctcGFydGljbGUiOiIifSx7ImZhbWlseSI6IlN0ZWluYmF1ZXIiLCJnaXZlbiI6IkRvbWluaWsiLCJwYXJzZS1uYW1lcyI6ZmFsc2UsImRyb3BwaW5nLXBhcnRpY2xlIjoiIiwibm9uLWRyb3BwaW5nLXBhcnRpY2xlIjoiIn0seyJmYW1pbHkiOiJaZW1hbiIsImdpdmVuIjoiRmxvcmlhbiIsInBhcnNlLW5hbWVzIjpmYWxzZSwiZHJvcHBpbmctcGFydGljbGUiOiIiLCJub24tZHJvcHBpbmctcGFydGljbGUiOiIifSx7ImZhbWlseSI6IkJlcm5lYnVyZyIsImdpdmVuIjoiTWFyayIsInBhcnNlLW5hbWVzIjpmYWxzZSwiZHJvcHBpbmctcGFydGljbGUiOiIiLCJub24tZHJvcHBpbmctcGFydGljbGUiOiIifSx7ImZhbWlseSI6IktvbGxlciIsImdpdmVuIjoiTWljaGFlbCIsInBhcnNlLW5hbWVzIjpmYWxzZSwiZHJvcHBpbmctcGFydGljbGUiOiIiLCJub24tZHJvcHBpbmctcGFydGljbGUiOiIifV0sImNvbnRhaW5lci10aXRsZSI6IkpEREcgLSBKb3VybmFsIG9mIHRoZSBHZXJtYW4gU29jaWV0eSBvZiBEZXJtYXRvbG9neSIsIkRPSSI6IjEwLjExMTEvZGRnLjEzMzU3IiwiSVNTTiI6IjE2MTAwMzg3IiwiUE1JRCI6IjI5MTA2MDE4IiwiaXNzdWVkIjp7ImRhdGUtcGFydHMiOltbMjAxN11dfSwicGFnZSI6IjEwOTAtMTEwMCIsImFic3RyYWN0IjoiQmFja2dyb3VuZDogTm9ubWVsYW5vbWEgc2tpbiBjYW5jZXIgKE5NU0MpIGlzIGEgY2hyb25pYyBhbmQgc29tZXRpbWVzIGRpZmZpY3VsdC10by10cmVhdCBjb25kaXRpb24gYWZmZWN0aW5nIHRoZSBxdWFsaXR5IG9mIGxpZmUgKFFMKS4gVGhlIHByZXNlbnQgc3R1ZHkgd2FzIGNvbmR1Y3RlZCB0byBpbnZlc3RpZ2F0ZSB3aGV0aGVyIHRoZSBFdXJvcGVhbiBPcmdhbml6YXRpb24gZm9yIFJlc2VhcmNoIGFuZCBUcmVhdG1lbnQgb2YgQ2FuY2VyIChFT1JUQykgY29yZSBRTCBRdWVzdGlvbm5haXJlIOKAkyBDYW5jZXIgKFFMUS1DMzApIGlzIGEgc3VpdGFibGUgdG9vbCBmb3IgdGhlIGFzc2Vzc21lbnQgb2YgUUwgaW4gcGF0aWVudHMgd2l0aCBOTVNDLiBQYXRpZW50cyBhbmQgbWV0aG9kczogSW4gb3JkZXIgdG8gZGVmaW5lIHRoZSBwc3ljaG9tZXRyaWMgcHJvcGVydGllcyBvZiB0aGUgcXVlc3Rpb25uYWlyZSwgdGhlIFFMUS1DMzAgYW5kIHRoZSBEZXJtYXRvbG9neSBMaWZlIFF1YWxpdHkgSW5kZXggKERMUUkpIHdlcmUgaGFuZGVkIG91dCB0byAxNzIgcGF0aWVudHMgb2YgdGhlIERlcGFydG1lbnQgb2YgRGVybWF0b2xvZ3kgYXQgdGhlIFVuaXZlcnNpdHkgSG9zcGl0YWwgUmVnZW5zYnVyZywgR2VybWFueS4gUmVzdWx0czogSW50ZXJuYWwgY29uc2lzdGVuY2llcyBvZiBhbGwgbXVsdGktaXRlbSBzY2FsZXMgKGV4Y2VwdCBvbmUpIHdlcmUgYWNjZXB0YWJsZSwgd2l0aCBDcm9uYmFjaCdzIGFscGhhIHJhbmdpbmcgZnJvbSAwLjcxIHRvIDAuOTMuIFRoZSBoeXBvdGhlc2l6ZWQgc2NhbGUgc3RydWN0dXJlIHdhcyBzdXBwb3J0ZWQgYnkgaXRlbS9zY2FsZSBhbmQgaW50ZXJzY2FsZSBjb3JyZWxhdGlvbnMgd2l0aGluIHRoZSBRTFEtQzMwLiBSZWxhdGVkIHNjYWxlcyBvZiB0aGUgUUxRLUMzMCBhbmQgdGhlIERMUUkgY29ycmVsYXRlZCBzaWduaWZpY2FudGx5LCB0aHVzIGVzdGFibGlzaGluZyBjb25zdHJ1Y3QgdmFsaWRpdHkuIEF0IHRoZSBzYW1lIHRpbWUsIHRoZSBwcm9wb3J0aW9uIG9mIHN1YnN0YW50aWFsIGNvcnJlbGF0aW9ucyAoNiAlIOKJpSAwLjQwKSBpbmRpY2F0ZWQgdGhhdCB0aGUgdHdvIHF1ZXN0aW9ubmFpcmVzIGFzc2Vzc2VkIGRpc3RpbmN0IGNvbXBvbmVudHMgb2YgUUwuIFRoZSBRTFEtQzMwIHNpZ25pZmljYW50bHkgZGlmZmVyZW50aWF0ZWQgYmV0d2VlbiBjbGluaWNhbGx5IGRpc3RpbmN0IHBhdGllbnQgZ3JvdXBzLCBpbmRpY2F0aW5nIHRoYXQgc2V2ZXJlIGNsaW5pY2FsIGNvbmRpdGlvbnMgd2VyZSBhc3NvY2lhdGVkIHdpdGggZ3JlYXRlciBpbXBhaXJtZW50IGluIHBoeXNpY2FsLCByb2xlLCBhbmQgY29nbml0aXZlIGZ1bmN0aW9uaW5nIChwIOKJpCAwLjAzMCkuIENvbmNsdXNpb25zOiBUaGVzZSByZXN1bHRzIGNvbmZpcm0gdGhlIFFMUS1DMzAgdG8gYmUgYSBzdWl0YWJsZSB0b29sIGZvciB0aGUgYXNzZXNzbWVudCBvZiBRTCBpbiBwYXRpZW50cyB3aXRoIE5NU0MuIiwiaXNzdWUiOiIxMSIsInZvbHVtZSI6IjE1IiwiY29udGFpbmVyLXRpdGxlLXNob3J0IjoiIn0sImlzVGVtcG9yYXJ5IjpmYWxzZX1dfQ=="/>
                <w:id w:val="1205757492"/>
                <w:placeholder>
                  <w:docPart w:val="DefaultPlaceholder_-1854013440"/>
                </w:placeholder>
              </w:sdtPr>
              <w:sdtEndPr/>
              <w:sdtContent>
                <w:r w:rsidR="00865520" w:rsidRPr="00865520">
                  <w:rPr>
                    <w:rFonts w:eastAsia="Times New Roman"/>
                    <w:color w:val="000000"/>
                    <w:sz w:val="16"/>
                    <w:szCs w:val="16"/>
                    <w:lang w:val="it-IT" w:eastAsia="en-GB"/>
                  </w:rPr>
                  <w:t>(68)</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6CE988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0EBE6A7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70 ±  NA years</w:t>
            </w:r>
            <w:r w:rsidRPr="00BD5C0B">
              <w:rPr>
                <w:rFonts w:eastAsia="Times New Roman"/>
                <w:sz w:val="16"/>
                <w:szCs w:val="16"/>
                <w:lang w:val="en-GB" w:eastAsia="en-GB"/>
              </w:rPr>
              <w:t> </w:t>
            </w:r>
          </w:p>
          <w:p w14:paraId="3A07B8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63-75)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545272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80; 46.5%)</w:t>
            </w:r>
            <w:r w:rsidRPr="00BD5C0B">
              <w:rPr>
                <w:rFonts w:eastAsia="Times New Roman"/>
                <w:sz w:val="16"/>
                <w:szCs w:val="16"/>
                <w:lang w:val="en-GB" w:eastAsia="en-GB"/>
              </w:rPr>
              <w:t> </w:t>
            </w:r>
          </w:p>
          <w:p w14:paraId="58FB0C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92; 53.5%)</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0C4FF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D6456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172;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4EA7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Non-melanoma skin</w:t>
            </w:r>
            <w:r w:rsidRPr="00BD5C0B">
              <w:rPr>
                <w:rFonts w:eastAsia="Times New Roman"/>
                <w:sz w:val="16"/>
                <w:szCs w:val="16"/>
                <w:lang w:val="en-GB" w:eastAsia="en-GB"/>
              </w:rPr>
              <w:t> </w:t>
            </w:r>
          </w:p>
          <w:p w14:paraId="3D760A9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172;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8060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C0A8E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C15AF0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172;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6E8AE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4772DA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1C473BA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73C759A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19BC5BAF" w14:textId="77777777" w:rsidTr="77F84025">
        <w:trPr>
          <w:trHeight w:val="1440"/>
        </w:trPr>
        <w:tc>
          <w:tcPr>
            <w:tcW w:w="0" w:type="auto"/>
            <w:vMerge/>
            <w:vAlign w:val="center"/>
            <w:hideMark/>
          </w:tcPr>
          <w:p w14:paraId="2858D0C1"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24D4F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Mystakidou et al., 2001</w:t>
            </w:r>
            <w:r w:rsidRPr="00BD5C0B">
              <w:rPr>
                <w:rFonts w:eastAsia="Times New Roman"/>
                <w:color w:val="000000"/>
                <w:sz w:val="16"/>
                <w:szCs w:val="16"/>
                <w:lang w:val="en-GB" w:eastAsia="en-GB"/>
              </w:rPr>
              <w:t> </w:t>
            </w:r>
          </w:p>
          <w:p w14:paraId="1AF8AE0D" w14:textId="69AB46EB"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jEwOWFlNzEtNWFiZi00YTcyLWE2MWEtMWUyYWRlZDBlNDUyIiwicHJvcGVydGllcyI6eyJub3RlSW5kZXgiOjB9LCJpc0VkaXRlZCI6ZmFsc2UsIm1hbnVhbE92ZXJyaWRlIjp7ImlzTWFudWFsbHlPdmVycmlkZGVuIjpmYWxzZSwiY2l0ZXByb2NUZXh0IjoiKDY5KSIsIm1hbnVhbE92ZXJyaWRlVGV4dCI6IiJ9LCJjaXRhdGlvbkl0ZW1zIjpbeyJpZCI6IjE3N2RkNjQzLWZlMDQtMzJmNy04MGE4LTQxYjE4OWM2YmZjZiIsIml0ZW1EYXRhIjp7InR5cGUiOiJhcnRpY2xlLWpvdXJuYWwiLCJpZCI6IjE3N2RkNjQzLWZlMDQtMzJmNy04MGE4LTQxYjE4OWM2YmZjZiIsInRpdGxlIjoiVGhlIEVPUlRDIGNvcmUgcXVhbGl0eSBvZiBsaWZlIHF1ZXN0aW9ubmFpcmUgKFFMUS1DMzAsIHZlcnNpb24gMy4wKSBJbiB0ZXJtaW5hbGx5IGlsbCBjYW5jZXIgcGF0aWVudHMgdW5kZXIgcGFsbGlhdGl2ZSBjYXJlOiBWYWxpZGl0eSBhbmQgcmVsaWFiaWxpdHkgaW4gYSBoZWxsZW5pYyBzYW1wbGUiLCJncm91cElkIjoiMTg5YTMyZjAtOGYzYS0zZDUzLWE4NGItODY5MTEzNWY3NWZmIiwiYXV0aG9yIjpbeyJmYW1pbHkiOiJNeXN0YWtpZG91IiwiZ2l2ZW4iOiJLeXJpYWtpIiwicGFyc2UtbmFtZXMiOmZhbHNlLCJkcm9wcGluZy1wYXJ0aWNsZSI6IiIsIm5vbi1kcm9wcGluZy1wYXJ0aWNsZSI6IiJ9LHsiZmFtaWx5IjoiVHNpbGlrYSIsImdpdmVuIjoiRWxlbmkiLCJwYXJzZS1uYW1lcyI6ZmFsc2UsImRyb3BwaW5nLXBhcnRpY2xlIjoiIiwibm9uLWRyb3BwaW5nLXBhcnRpY2xlIjoiIn0seyJmYW1pbHkiOiJQYXJwYSIsImdpdmVuIjoiRWZpIiwicGFyc2UtbmFtZXMiOmZhbHNlLCJkcm9wcGluZy1wYXJ0aWNsZSI6IiIsIm5vbi1kcm9wcGluZy1wYXJ0aWNsZSI6IiJ9LHsiZmFtaWx5IjoiS2FsYWlkb3BvdWxvdSIsImdpdmVuIjoiT3VyYW5pYSIsInBhcnNlLW5hbWVzIjpmYWxzZSwiZHJvcHBpbmctcGFydGljbGUiOiIiLCJub24tZHJvcHBpbmctcGFydGljbGUiOiIifSx7ImZhbWlseSI6IlNteXJuaW90aXMiLCJnaXZlbiI6IlZhc3NpbGlvcyIsInBhcnNlLW5hbWVzIjpmYWxzZSwiZHJvcHBpbmctcGFydGljbGUiOiIiLCJub24tZHJvcHBpbmctcGFydGljbGUiOiIifSx7ImZhbWlseSI6IlZsYWhvcyIsImdpdmVuIjoiTGFtYnJvcyIsInBhcnNlLW5hbWVzIjpmYWxzZSwiZHJvcHBpbmctcGFydGljbGUiOiIiLCJub24tZHJvcHBpbmctcGFydGljbGUiOiIifV0sImNvbnRhaW5lci10aXRsZSI6IkludGVybmF0aW9uYWwgSm91cm5hbCBvZiBDYW5jZXIiLCJET0kiOiIxMC4xMDAyL2lqYy4xNDM5IiwiSVNTTiI6IjAwMjA3MTM2IiwiUE1JRCI6IjExNjY4NDg4IiwiaXNzdWVkIjp7ImRhdGUtcGFydHMiOltbMjAwMV1dfSwicGFnZSI6IjEzNS0xMzkiLCJhYnN0cmFjdCI6IkluIDE5ODYsIHRoZSBFdXJvcGVhbiBPcmdhbml6YXRpb24gZm9yIFJlc2VhcmNoIGFuZCBUcmVhdG1lbnQgKEVPUlRDKSBpbml0aWF0ZWQgYSByZXNlYXJjaCBwcm9ncmFtIHRvIGRldmVsb3AgYW4gaW50ZWdyYXRlZCwgbW9kdWxhciBhcHByb2FjaCBmb3IgZXZhbHVhdGluZyB0aGUgcXVhbGl0eSBvZiBsaWZlIG9mIHBhdGllbnRzIHBhcnRpY2lwYXRpbmcgaW4gaW50ZXJuYXRpb25hbCBjbGluaWNhbCB0cmlhbHMuIFRoZSBxdWVzdGlvbm5haXJlIHdhcyBkZXNpZ25lZCB0byBtZWFzdXJlIGNhbmNlciBwYXRpZW50cycgcGh5c2ljYWwsIHBzeWNob2xvZ2ljYWwgYW5kIHNvY2lhbCBmdW5jdGlvbnMuIFRoZSBxdWVzdGlvbm5haXJlIGlzIGNvbXBvc2VkIG9mIDUgbXVsdGlpdGVtIHNjYWxlcyAocGh5c2ljYWwsIHJvbGUsIHNvY2lhbCwgZW1vdGlvbmFsIGFuZCBjb2duaXRpdmUgZnVuY3Rpb25pbmcpIGFuZCA5IHNpbmdsZSBpdGVtcyAocGFpbiwgZmF0aWd1ZSwgZmluYW5jaWFsIGltcGFjdCwgYXBwZXRpdGUgbG9zcywgbmF1c2VhL3ZvbWl0aW5nLCBkaWFycmhlYSwgY29uc3RpcGF0aW9uLCBzbGVlcCBkaXN0dXJiYW5jZSBhbmQgcXVhbGl0eSBvZiBsaWZlKS4gSXQgd2FzIGFkbWluaXN0ZXJlZCB0byB0aGUgcGF0aWVudHMgYmVmb3JlIHRoZSBpbml0aWF0aW9uIG9mIHBhbGxpYXRpdmUgdHJlYXRtZW50IGFuZCB0aGVuIG9uY2UgYWdhaW4gZHVyaW5nIHRoZSB0cmVhdG1lbnQuIFRoZSB2YWxpZGF0aW9uIG9mIHRoZSBxdWVzdGlvbm5haXJlIHRvb2sgcGxhY2UgYXQgQXJldGVpb24gSG9zcGl0YWwsIHdoaWxlIHRoZSB0cmFuc2xhdGlvbiB3YXMgY29uZHVjdGVkIGJ5IHRoZSBFT1JUQyBidXJlYXUuIFRoZSBmaW5hbCB2YWxpZGF0aW9uIHNhbXBsZSBjb25zaXN0ZWQgb2YgMTIwIGNhbmNlciBwYXRpZW50cy4gVGhlIGNsaW5pY2FsIHZhcmlhYmxlIGFzc2Vzc2VkIHdhcyB0aGUgcGVyZm9ybWFuY2Ugc3RhdHVzLiBUaGUgYWltIG9mIG91ciBzdHVkeSB3YXMgdG8gYXNzZXNzIHRoZSBhcHBsaWNhYmlsaXR5IG9mIHRoaXMgcXVhbGl0eSBvZiBsaWZlIG1lYXN1cmVtZW50IG9uIGEgSGVsbGVuaWMgc2FtcGxlIG9mIGNhbmNlciBwYXRpZW50cyByZWNlaXZpbmcgcGFsbGlhdGl2ZSBjYXJlLiBUaGUgcmVzdWx0cyBzaG93ZWQgdGhhdCB0aGUgcXVlc3Rpb25uYWlyZSB3YXMgd2VsbCBhY2NlcHRlZCBpbiB0aGUgcHJlc2VudCBwYXRpZW50IHBvcHVsYXRpb24uIEluIGFkZGl0aW9uLCB0aGUgcXVlc3Rpb25uYWlyZSB3YXMgZm91bmQgdG8gYmUgdXNlZnVsIGluIGRldGVjdGluZyB0aGUgZWZmZWN0aXZlbmVzcyBvZiBwYWxsaWF0aXZlIHRyZWF0bWVudCBvdmVyIHRpbWUuIFRoZSBzY2FsZSByZWxpYWJpbGl0eSB3YXMgdmVyeSBnb29kIChwcmV0cmVhdG1lbnQgZnJvbSAwLjU3LTAuNzksIG9udHJlYXRtZW50IGZyb20gMC41Ni0wLjc1KSwgZXNwZWNpYWxseSBmb3IgdGhlIGZ1bmN0aW9uaW5nIHNjYWxlLiBJbiBhZGRpdGlvbiwgdmVyeSBnb29kIHZhbGlkaXR5IHdhcyBmb3VuZCBpbiBhbGwgdGhlIGFwcHJvYWNoZXMgdXNlZC4gTW9yZW92ZXIsIHRoZSBmYWN0b3IgYW5hbHlzaXMgcmVzdWx0cyBpbiBhIDYtZmFjdG9yIHNvbHV0aW9uIHRoYXQgc2F0aXNmaWVzIHRoZSBjcml0ZXJpYSBvZiByZXByb2R1Y2liaWxpdHksIGludGVycHJldGFiaWxpdHkgYW5kIGNvbmZpcm1hdG9yeSBzZXR0aW5nLiBQZXJmb3JtYW5jZSBzdGF0dXMgc2hvd2VkIGFuIGltcHJvdmVtZW50IChwIDwgMC4wMDI1KSBkdXJpbmcgdGhlIHN0dWRpZWQgcGVyaW9kLiBUaGVzZSByZXN1bHRzIHN1cHBvcnQgdGhhdCB0aGUgUUxRLUMzMCAodmVyc2lvbiAzLjApIGhhcyBwcm92ZW4gdG8gYmUgYSByZWxpYWJsZSBhbmQgdmFsaWQgbWVhc3VyZSBvZiB0aGUgcXVhbGl0eSBvZiBsaWZlIGluIEdyZWVrIGNhbmNlciBwYXRpZW50cyByZWNlaXZpbmcgcGFsbGlhdGl2ZSBjYXJlIHRyZWF0bWVudC4gwqkgMjAwMSBXaWxleS1MaXNzLCBJbmMuIiwiaXNzdWUiOiIxIiwidm9sdW1lIjoiOTQiLCJjb250YWluZXItdGl0bGUtc2hvcnQiOiJJbnQgSiBDYW5jZXIifSwiaXNUZW1wb3JhcnkiOmZhbHNlfV19"/>
                <w:id w:val="-383650481"/>
                <w:placeholder>
                  <w:docPart w:val="DefaultPlaceholder_-1854013440"/>
                </w:placeholder>
              </w:sdtPr>
              <w:sdtEndPr/>
              <w:sdtContent>
                <w:r w:rsidR="00865520" w:rsidRPr="00865520">
                  <w:rPr>
                    <w:rFonts w:eastAsia="Times New Roman"/>
                    <w:color w:val="000000"/>
                    <w:sz w:val="16"/>
                    <w:szCs w:val="16"/>
                    <w:lang w:val="it-IT" w:eastAsia="en-GB"/>
                  </w:rPr>
                  <w:t>(69)</w:t>
                </w:r>
              </w:sdtContent>
            </w:sdt>
          </w:p>
          <w:p w14:paraId="5139D89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337686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62.7 ± NA years (range 38-87)</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FAD3D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74; 61.7%)</w:t>
            </w:r>
            <w:r w:rsidRPr="00BD5C0B">
              <w:rPr>
                <w:rFonts w:eastAsia="Times New Roman"/>
                <w:sz w:val="16"/>
                <w:szCs w:val="16"/>
                <w:lang w:val="en-GB" w:eastAsia="en-GB"/>
              </w:rPr>
              <w:t> </w:t>
            </w:r>
          </w:p>
          <w:p w14:paraId="641056D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46; 38.3%)</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1E1379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181FB8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3FDF1D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16; 13.3%)</w:t>
            </w:r>
            <w:r w:rsidRPr="00BD5C0B">
              <w:rPr>
                <w:rFonts w:eastAsia="Times New Roman"/>
                <w:sz w:val="16"/>
                <w:szCs w:val="16"/>
                <w:lang w:val="en-GB" w:eastAsia="en-GB"/>
              </w:rPr>
              <w:t> </w:t>
            </w:r>
          </w:p>
          <w:p w14:paraId="10328E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Cervical (n = 12; 10.0%)</w:t>
            </w:r>
            <w:r w:rsidRPr="00BD5C0B">
              <w:rPr>
                <w:rFonts w:eastAsia="Times New Roman"/>
                <w:sz w:val="16"/>
                <w:szCs w:val="16"/>
                <w:lang w:val="en-GB" w:eastAsia="en-GB"/>
              </w:rPr>
              <w:t> </w:t>
            </w:r>
          </w:p>
          <w:p w14:paraId="7E89323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30; 25.0%)</w:t>
            </w:r>
            <w:r w:rsidRPr="00BD5C0B">
              <w:rPr>
                <w:rFonts w:eastAsia="Times New Roman"/>
                <w:sz w:val="16"/>
                <w:szCs w:val="16"/>
                <w:lang w:val="en-GB" w:eastAsia="en-GB"/>
              </w:rPr>
              <w:t> </w:t>
            </w:r>
          </w:p>
          <w:p w14:paraId="7057CAC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Ovarian (n = 10; 8.3)</w:t>
            </w:r>
            <w:r w:rsidRPr="00BD5C0B">
              <w:rPr>
                <w:rFonts w:eastAsia="Times New Roman"/>
                <w:sz w:val="16"/>
                <w:szCs w:val="16"/>
                <w:lang w:val="en-GB" w:eastAsia="en-GB"/>
              </w:rPr>
              <w:t> </w:t>
            </w:r>
          </w:p>
          <w:p w14:paraId="730A549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Pancreas (n = 16; 13.3%)</w:t>
            </w:r>
            <w:r w:rsidRPr="00BD5C0B">
              <w:rPr>
                <w:rFonts w:eastAsia="Times New Roman"/>
                <w:sz w:val="16"/>
                <w:szCs w:val="16"/>
                <w:lang w:val="en-GB" w:eastAsia="en-GB"/>
              </w:rPr>
              <w:t> </w:t>
            </w:r>
          </w:p>
          <w:p w14:paraId="6E5CC04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36; 30.1%)</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4A76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EA6A60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A3D1AD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53C578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26F73F5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7646EB4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5)</w:t>
            </w:r>
            <w:r w:rsidRPr="00BD5C0B">
              <w:rPr>
                <w:rFonts w:eastAsia="Times New Roman"/>
                <w:sz w:val="16"/>
                <w:szCs w:val="16"/>
                <w:lang w:val="en-GB" w:eastAsia="en-GB"/>
              </w:rPr>
              <w:t> </w:t>
            </w:r>
          </w:p>
        </w:tc>
      </w:tr>
      <w:tr w:rsidR="00865520" w:rsidRPr="00BD5C0B" w14:paraId="7F423C3A" w14:textId="77777777" w:rsidTr="77F84025">
        <w:trPr>
          <w:trHeight w:val="300"/>
        </w:trPr>
        <w:tc>
          <w:tcPr>
            <w:tcW w:w="0" w:type="auto"/>
            <w:vMerge/>
            <w:vAlign w:val="center"/>
            <w:hideMark/>
          </w:tcPr>
          <w:p w14:paraId="6A16033E"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8AE4101" w14:textId="77777777" w:rsidR="00F51FFC" w:rsidRDefault="00BD5C0B" w:rsidP="00BD5C0B">
            <w:pPr>
              <w:spacing w:after="0" w:line="240" w:lineRule="auto"/>
              <w:jc w:val="center"/>
              <w:textAlignment w:val="baseline"/>
              <w:rPr>
                <w:rFonts w:eastAsia="Times New Roman"/>
                <w:color w:val="000000"/>
                <w:sz w:val="16"/>
                <w:szCs w:val="16"/>
                <w:lang w:eastAsia="en-GB"/>
              </w:rPr>
            </w:pPr>
            <w:proofErr w:type="spellStart"/>
            <w:r w:rsidRPr="00BD5C0B">
              <w:rPr>
                <w:rFonts w:eastAsia="Times New Roman"/>
                <w:color w:val="000000"/>
                <w:sz w:val="16"/>
                <w:szCs w:val="16"/>
                <w:lang w:eastAsia="en-GB"/>
              </w:rPr>
              <w:t>Shuleta-Qehaja</w:t>
            </w:r>
            <w:proofErr w:type="spellEnd"/>
            <w:r w:rsidRPr="00BD5C0B">
              <w:rPr>
                <w:rFonts w:eastAsia="Times New Roman"/>
                <w:color w:val="000000"/>
                <w:sz w:val="16"/>
                <w:szCs w:val="16"/>
                <w:lang w:eastAsia="en-GB"/>
              </w:rPr>
              <w:t xml:space="preserve"> et al. 2015</w:t>
            </w:r>
          </w:p>
          <w:p w14:paraId="698743FA" w14:textId="67CDF9D6" w:rsidR="00BD5C0B" w:rsidRPr="00BD5C0B" w:rsidRDefault="00272A82" w:rsidP="00BD5C0B">
            <w:pPr>
              <w:spacing w:after="0" w:line="240" w:lineRule="auto"/>
              <w:jc w:val="center"/>
              <w:textAlignment w:val="baseline"/>
              <w:rPr>
                <w:rFonts w:ascii="Segoe UI" w:eastAsia="Times New Roman" w:hAnsi="Segoe UI" w:cs="Segoe UI"/>
                <w:sz w:val="18"/>
                <w:szCs w:val="18"/>
                <w:lang w:val="en-GB" w:eastAsia="en-GB"/>
              </w:rPr>
            </w:pPr>
            <w:sdt>
              <w:sdtPr>
                <w:rPr>
                  <w:rFonts w:eastAsia="Times New Roman"/>
                  <w:color w:val="000000"/>
                  <w:sz w:val="16"/>
                  <w:szCs w:val="16"/>
                  <w:lang w:val="en-GB" w:eastAsia="en-GB"/>
                </w:rPr>
                <w:tag w:val="MENDELEY_CITATION_v3_eyJjaXRhdGlvbklEIjoiTUVOREVMRVlfQ0lUQVRJT05fYjUyNmMzNmMtNjdmYi00M2RiLWE4ZmQtMGJjMmY1NTIzN2U0IiwicHJvcGVydGllcyI6eyJub3RlSW5kZXgiOjB9LCJpc0VkaXRlZCI6ZmFsc2UsIm1hbnVhbE92ZXJyaWRlIjp7ImlzTWFudWFsbHlPdmVycmlkZGVuIjpmYWxzZSwiY2l0ZXByb2NUZXh0IjoiKDcwKSIsIm1hbnVhbE92ZXJyaWRlVGV4dCI6IiJ9LCJjaXRhdGlvbkl0ZW1zIjpbeyJpZCI6IjkzYzUwMDUyLWUzZmItMzQ1YS1hN2MyLWNmYmY3ZGU0MTdiZCIsIml0ZW1EYXRhIjp7InR5cGUiOiJhcnRpY2xlLWpvdXJuYWwiLCJpZCI6IjkzYzUwMDUyLWUzZmItMzQ1YS1hN2MyLWNmYmY3ZGU0MTdiZCIsInRpdGxlIjoiVmFsdWF0aW9uIG9mIHJlbGlhYmlsaXR5IGFuZCB2YWxpZGl0eSBvZiB0aGUgZXVyb3BlYW4gb3JnYW5pemF0aW9uIGZvciByZXNlYXJjaCBhbmQgdHJlYXRtZW50IG9mIGNhbmNlciBxdWFsaXR5IG9mIGxpZmUgcXVlc3Rpb25uYWlyZSAoRU9SVEMgUUxRLUMzMCwgQWxiYW5pYW4gdmVyc2lvbikgYW1vbmcgYnJlYXN0IGNhbmNlciBwYXRpZW50cyBmcm9tIEtvc292byIsImdyb3VwSWQiOiIxODlhMzJmMC04ZjNhLTNkNTMtYTg0Yi04NjkxMTM1Zjc1ZmYiLCJhdXRob3IiOlt7ImZhbWlseSI6IlNodWxldGEtUWVoYWphIiwiZ2l2ZW4iOiJTZWx2ZXRlIiwicGFyc2UtbmFtZXMiOmZhbHNlLCJkcm9wcGluZy1wYXJ0aWNsZSI6IiIsIm5vbi1kcm9wcGluZy1wYXJ0aWNsZSI6IiJ9LHsiZmFtaWx5IjoiU3RlcmpldiIsImdpdmVuIjoiWm9yYW4iLCJwYXJzZS1uYW1lcyI6ZmFsc2UsImRyb3BwaW5nLXBhcnRpY2xlIjoiIiwibm9uLWRyb3BwaW5nLXBhcnRpY2xlIjoiIn0seyJmYW1pbHkiOiJTaHV0dXJrb3ZhIiwiZ2l2ZW4iOiJManViaWNhIiwicGFyc2UtbmFtZXMiOmZhbHNlLCJkcm9wcGluZy1wYXJ0aWNsZSI6IiIsIm5vbi1kcm9wcGluZy1wYXJ0aWNsZSI6IiJ9XSwiY29udGFpbmVyLXRpdGxlIjoiUGF0aWVudCBQcmVmZXJlbmNlIGFuZCBBZGhlcmVuY2UiLCJET0kiOiIxMC4yMTQ3L1BQQS5TNzgzMzQiLCJJU1NOIjoiMTE3Nzg4OVgiLCJpc3N1ZWQiOnsiZGF0ZS1wYXJ0cyI6W1syMDE1XV19LCJwYWdlIjoiNDU5LTQ2NSIsImFic3RyYWN0IjoiUGF0aWVudHMgYW5kIG1ldGhvZHM6IEEgc2FtcGxlIG9mIGJyZWFzdCBjYW5jZXIgcGF0aWVudHMgKG49NjIgd29tZW4pIHdlcmUgaW50ZXJ2aWV3ZWQgZm9yIHRoZSBFdXJvcGVhbiBPcmdhbml6YXRpb24gZm9yIFJlc2VhcmNoIGFuZCBUcmVhdG1lbnQgb2YgQ2FuY2VyIFF1YWxpdHkgb2YgTGlmZSBRdWVzdGlvbm5haXJlIChFT1JUQyBRTFEtQzMwKSBpbiBBbGJhbmlhbi4gUmVsaWFiaWxpdHkgb2YgdGhlIHF1ZXN0aW9ubmFpcmUgd2FzIGNvbnNpZGVyZWQgYWNjZXB0YWJsZSBpZiBDcm9uYmFjaOKAmXMgYWxwaGEgd2FzICQwLjcwLiBJdGVtIGNvbnZlcmdlbnQtZGlzY3JpbWluYW50IHZhbGlkaXR5IHdhcyB0ZXN0ZWQgdGhyb3VnaCBtdWx0aXRyYWl0IHNjYWxpbmcgYW5hbHlzaXMuIENvbnN0cnVjdCB2YWxpZGl0eSB3YXMgdGVzdGVkIHVuZGVyIHRoZSBoeXBvdGhlc2VzIHRoYXQgUUxRLUMzMCBpbnRlcnNjYWxlIGNvcnJlbGF0aW9ucyB3b3VsZCBoYXZlIGFuIGFjY2VwdGFibGUgdmFsdWUgb2YgJDAuNDAgYW5kIGFzIHdlbGwgYXMgYnkga25vd24gZ3JvdXAgY29tcGFyaXNvbnMgYXNzZXNzaW5nIGRpZmZlcmVuY2VzIG9mIHBhdGllbnQgc3ViZ3JvdXBzIHdpdGggcmVmZXJlbmNlIHRvIGRpc2Vhc2Ugc3RhZ2UgYW5kIGVkdWNhdGlvbiBsZXZlbC5SZXN1bHRzOiBUaGUgbWVhbiBhZ2Ugb2YgdGhlIHBhdGllbnRzIHdhcyA1MCB5ZWFycyAoc3RhbmRhcmQgZGV2aWF0aW9uOiAxMC45IHllYXJzKS4gQ3JvbmJhY2jigJlzIGFscGhhIHJhbmdlZCBmcm9tIDAuNTQgZm9yIHRoZSBjb2duaXRpdmUgZnVuY3Rpb25pbmcgc2NhbGUgdG8gMC45NiBmb3IgdGhlIGdsb2JhbCBoZWFsdGggcXVhbGl0eSBvZiBsaWZlIChHSC9Rb0wpIHNjYWxlLiBJbiBtdWx0aXRyYWl0IHNjYWxpbmcgYW5hbHlzaXMsIHRoZSBzdHJlbmd0aCBvZiBTcGVhcm1hbuKAmXMgY29ycmVsYXRpb25zIGJldHdlZW4gYW4gaXRlbSBhbmQgaXRzIG93biBzdWJzY2FsZSB3YXMgJDAuNDAsIHdpdGggdGhlIGV4Y2VwdGlvbiBvZiBpdGVtIDUgKM+BPTAuMjIpOyByZXN1bHRzIGZvciBpdGVtIGRpc2NyaW1pbmFudCB2YWxpZGl0eSB3ZXJlIHNhdGlzZmFjdG9yeSwgd2l0aCB0aGUgZXhjZXB0aW9uIG9mIGl0ZW0gNSwgd2hpY2ggc2hvd2VkIGhpZ2hlciBjb3JyZWxhdGlvbiB3aXRoIG90aGVyIHN1YnNjYWxlcyB0aGFuIHdpdGggaXRzIG93biBwaHlzaWNhbCBmdW5jdGlvbmluZy4gVGhlIFNwZWFybWFu4oCZcyBpbnRlcnNjYWxlIGNvZWZmaWNpZW50cyBnZW5lcmFsbHkgd2VyZSBjb3JyZWxhdGVkIHdpdGggZWFjaCBvdGhlci4gUmVzdWx0cyBvZiBrbm93biBncm91cCBjb21wYXJpc29ucyBkaWQgbm90IHNob3cgc2lnbmlmaWNhbnQgZGlmZmVyZW5jZXMgaW4gdGVybXMgb2YgZGlzZWFzZSBzdGFnZS4gUmVnYXJkaW5nIGVkdWNhdGlvbiBsZXZlbCwgcGF0aWVudHMgd2l0aCBoaWdoIHNjaG9vbC91bml2ZXJzaXR5IGVkdWNhdGlvbiBoYWQgYmV0dGVyIGZ1bmN0aW9uYWwgc2NhbGVzIHNjb3JlcyBvbmx5IGluIGNlcnRhaW4gc3Vic2NhbGVzIGNvbXBhcmVkIHRvIG90aGVyIHN1Ymdyb3VwczsgZnVydGhlcm1vcmUsIHBhdGllbnRzIHdpdGggc2Vjb25kYXJ5IHNjaG9vbCBlZHVjYXRpb24gaGFkIGJldHRlciBHSC9Rb0wgY29tcGFyZWQgdG8gb3RoZXIgc3ViZ3JvdXBzIG9mIHBhdGllbnRzLkNvbmNsdXNpb246IFRoZSBFT1JUQyBRTFEtQzMwICh2My4wKSBpbiBBbGJhbmlhbiB3YXMgZm91bmQgdG8gYmUgdmFsaWQgYW5kIHJlbGlhYmxlIGZvciB3b21lbiB3aXRoIGJyZWFzdCBjYW5jZXIgYW5kIGNvdWxkIGJlIGNvbnNpZGVyZWQgYXMgYSBzdGFydGluZyBwb2ludCBmb3IgZnVydGhlciBldmFsdWF0aW9uIHN0dWR5LiIsInZvbHVtZSI6IjkiLCJjb250YWluZXItdGl0bGUtc2hvcnQiOiJQYXRpZW50IFByZWZlciBBZGhlcmVuY2UifSwiaXNUZW1wb3JhcnkiOmZhbHNlfV19"/>
                <w:id w:val="-1799214050"/>
                <w:placeholder>
                  <w:docPart w:val="DefaultPlaceholder_-1854013440"/>
                </w:placeholder>
              </w:sdtPr>
              <w:sdtEndPr/>
              <w:sdtContent>
                <w:r w:rsidR="00865520" w:rsidRPr="00865520">
                  <w:rPr>
                    <w:rFonts w:eastAsia="Times New Roman"/>
                    <w:color w:val="000000"/>
                    <w:sz w:val="16"/>
                    <w:szCs w:val="16"/>
                    <w:lang w:val="en-GB" w:eastAsia="en-GB"/>
                  </w:rPr>
                  <w:t>(70)</w:t>
                </w:r>
              </w:sdtContent>
            </w:sdt>
            <w:r w:rsidR="00BD5C0B"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47C19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50.0 ± 10.9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CDA635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62;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12113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7CFEF00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62;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4C44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62;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7E6B62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0-I (n = 7; 11.3%)</w:t>
            </w:r>
            <w:r w:rsidRPr="00BD5C0B">
              <w:rPr>
                <w:rFonts w:eastAsia="Times New Roman"/>
                <w:sz w:val="16"/>
                <w:szCs w:val="16"/>
                <w:lang w:val="en-GB" w:eastAsia="en-GB"/>
              </w:rPr>
              <w:t> </w:t>
            </w:r>
          </w:p>
          <w:p w14:paraId="08E74D1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 (n = 19; 30.6%)</w:t>
            </w:r>
            <w:r w:rsidRPr="00BD5C0B">
              <w:rPr>
                <w:rFonts w:eastAsia="Times New Roman"/>
                <w:sz w:val="16"/>
                <w:szCs w:val="16"/>
                <w:lang w:val="en-GB" w:eastAsia="en-GB"/>
              </w:rPr>
              <w:t> </w:t>
            </w:r>
          </w:p>
          <w:p w14:paraId="2C84368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III-IV (n = 36; 58.1%)</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72DB3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F5DBE0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62;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51093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01DA31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2AB1BA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573800CF" w14:textId="77777777" w:rsidTr="77F84025">
        <w:trPr>
          <w:trHeight w:val="300"/>
        </w:trPr>
        <w:tc>
          <w:tcPr>
            <w:tcW w:w="0" w:type="auto"/>
            <w:vMerge/>
            <w:vAlign w:val="center"/>
            <w:hideMark/>
          </w:tcPr>
          <w:p w14:paraId="2B0D8943"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157A3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Singer et al. 2009</w:t>
            </w:r>
            <w:r w:rsidRPr="00BD5C0B">
              <w:rPr>
                <w:rFonts w:eastAsia="Times New Roman"/>
                <w:color w:val="000000"/>
                <w:sz w:val="16"/>
                <w:szCs w:val="16"/>
                <w:lang w:val="en-GB" w:eastAsia="en-GB"/>
              </w:rPr>
              <w:t> </w:t>
            </w:r>
          </w:p>
          <w:p w14:paraId="5A27A536" w14:textId="77ED374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TQ0MGY5ZDYtYjg0Ni00ODE4LTg5NjMtODNmNmM4OTBjZGVmIiwicHJvcGVydGllcyI6eyJub3RlSW5kZXgiOjB9LCJpc0VkaXRlZCI6ZmFsc2UsIm1hbnVhbE92ZXJyaWRlIjp7ImlzTWFudWFsbHlPdmVycmlkZGVuIjpmYWxzZSwiY2l0ZXByb2NUZXh0IjoiKDcxKSIsIm1hbnVhbE92ZXJyaWRlVGV4dCI6IiJ9LCJjaXRhdGlvbkl0ZW1zIjpbeyJpZCI6ImQ5MzE3Y2FjLWM0MWUtMzY2Ny05YmEyLTliOWM3M2FiOWM2MiIsIml0ZW1EYXRhIjp7InR5cGUiOiJhcnRpY2xlLWpvdXJuYWwiLCJpZCI6ImQ5MzE3Y2FjLWM0MWUtMzY2Ny05YmEyLTliOWM3M2FiOWM2MiIsInRpdGxlIjoiVmFsaWRhdGlvbiBvZiB0aGUgZW9ydGMgUUxRLUMzMCBhbmQgZW9ydGMgUUxRLUgmTjM1IGluIHBhdGllbnRzIHdpdGggbGFyeW5nZWFsIENhbmNlciBhZnRlciBzdXJnZXJ5IiwiZ3JvdXBJZCI6IjE4OWEzMmYwLThmM2EtM2Q1My1hODRiLTg2OTExMzVmNzVmZiIsImF1dGhvciI6W3siZmFtaWx5IjoiU2luZ2VyIiwiZ2l2ZW4iOiJTdXNhbm5lIiwicGFyc2UtbmFtZXMiOmZhbHNlLCJkcm9wcGluZy1wYXJ0aWNsZSI6IiIsIm5vbi1kcm9wcGluZy1wYXJ0aWNsZSI6IiJ9LHsiZmFtaWx5IjoiV29sbGJyw7xjayIsImdpdmVuIjoiRG9yaXQiLCJwYXJzZS1uYW1lcyI6ZmFsc2UsImRyb3BwaW5nLXBhcnRpY2xlIjoiIiwibm9uLWRyb3BwaW5nLXBhcnRpY2xlIjoiIn0seyJmYW1pbHkiOiJXdWxrZSIsImdpdmVuIjoiQ29ybmVsaWEiLCJwYXJzZS1uYW1lcyI6ZmFsc2UsImRyb3BwaW5nLXBhcnRpY2xlIjoiIiwibm9uLWRyb3BwaW5nLXBhcnRpY2xlIjoiIn0seyJmYW1pbHkiOiJEaWV0eiIsImdpdmVuIjoiQW5kcmVhcyIsInBhcnNlLW5hbWVzIjpmYWxzZSwiZHJvcHBpbmctcGFydGljbGUiOiIiLCJub24tZHJvcHBpbmctcGFydGljbGUiOiIifSx7ImZhbWlseSI6IktsZW1tIiwiZ2l2ZW4iOiJFY2thcnQiLCJwYXJzZS1uYW1lcyI6ZmFsc2UsImRyb3BwaW5nLXBhcnRpY2xlIjoiIiwibm9uLWRyb3BwaW5nLXBhcnRpY2xlIjoiIn0seyJmYW1pbHkiOiJPZWtlbiIsImdpdmVuIjoiSmVucyIsInBhcnNlLW5hbWVzIjpmYWxzZSwiZHJvcHBpbmctcGFydGljbGUiOiIiLCJub24tZHJvcHBpbmctcGFydGljbGUiOiIifSx7ImZhbWlseSI6Ik1laXN0ZXIiLCJnaXZlbiI6IkViZXJoYXJkIEYiLCJwYXJzZS1uYW1lcyI6ZmFsc2UsImRyb3BwaW5nLXBhcnRpY2xlIjoiIiwibm9uLWRyb3BwaW5nLXBhcnRpY2xlIjoiIn0seyJmYW1pbHkiOiJHdWR6aW9sIiwiZ2l2ZW4iOiJIaWxtYXIiLCJwYXJzZS1uYW1lcyI6ZmFsc2UsImRyb3BwaW5nLXBhcnRpY2xlIjoiIiwibm9uLWRyb3BwaW5nLXBhcnRpY2xlIjoiIn0seyJmYW1pbHkiOiJCaW5kZXdhbGQiLCJnaXZlbiI6Ikp1bGlhbiIsInBhcnNlLW5hbWVzIjpmYWxzZSwiZHJvcHBpbmctcGFydGljbGUiOiIiLCJub24tZHJvcHBpbmctcGFydGljbGUiOiIifSx7ImZhbWlseSI6IlNjaHdhcnoiLCJnaXZlbiI6IlJlaW5ob2xkIiwicGFyc2UtbmFtZXMiOmZhbHNlLCJkcm9wcGluZy1wYXJ0aWNsZSI6IiIsIm5vbi1kcm9wcGluZy1wYXJ0aWNsZSI6IiJ9XSwiY29udGFpbmVyLXRpdGxlIjoiSGVhZCBhbmQgTmVjayIsIkRPSSI6IjEwLjEwMDIvaGVkLjIwOTM4IiwiSVNTTiI6IjEwNDMzMDc0IiwiUE1JRCI6IjE4OTcyNDExIiwiaXNzdWVkIjp7ImRhdGUtcGFydHMiOltbMjAwOV1dfSwicGFnZSI6IjY0LTc2IiwiYWJzdHJhY3QiOiJCYWNrZ3JvdW5kLiBUaGUgYWltIG9mIHRoaXMgc3R1ZHkgd2FzIHRvIHRlc3QgdGhlIHZhbGlkaXR5IG9mIHRoZSBFdXJvcGVhbiBPcmdhbml6YXRpb24gZm9yIFJlc2VhcmNoIGFuZCBUcmVhdG1lbnQgb2YgQ2FuY2VyIFF1YWxpdHkgb2YgTGlmZSBRdWVzdGlvbm5haXJlLCBDb3JlIE1vZHVsZSAoUUxRLUMzMCkgYW5kIEhlYWQgYW5kIE5lY2sgTW9kdWxlIChRTFEtSCZOMzUpIGZvciBwYXRpZW50cyB3aG8gaGF2ZSB1bmRlcmdvbmUgc3VyZ2VyeSBkdWUgdG8gbGFyeW5nZWFsIGNhbmNlci4gTWV0aG9kcy4gQSB0b3RhbCBvZiAzMjMgcGF0aWVudHMgZnJvbSA2IGRpZmZlcmVudCBjZW50ZXJzIGluIEdlcm1hbnkgd2hvIGhhZCBiZWVuIG9wZXJhdGVkIG9uIGNvbXBsZXRlZCB0aGUgUUxRLUMzMCBhbmQgdGhlIFFMUS1IJk4zNSBpbiBhZGRpdGlvbiB0byBiZWluZyBzdXJ2ZXllZCBpbiBhIHBlcnNvbmFsIGludGVydmlldy4gUmVzdWx0cy4gTXVsdGl0cmFpdCBzY2FsaW5nIGFuYWx5c2lzIGNvbmZpcm1lZCB0aGUgcHJvcG9zZWQgc2NhbGUgc3RydWN0dXJlIG9mIGJvdGggcXVlc3Rpb25uYWlyZXMuIENyb25iYWNoJ3MgYWxwaGEgb2YgdGhlIFFMUS1DMzAgc2NhbGVzIHJhbmdlZCBmcm9tIDAuNjQgKENvZ25pdGl2ZSBGdW5jdGlvbmluZykgdG8gMC45NCAoR2xvYmFsIEhlYWx0aCBTdGF0dXMpOyB0aGUgYWxwaGEgb2YgdGhlIFFMUS1IJk4zNSByYW5nZWQgZnJvbSAwLjU1IChTcGVlY2gpIHRvIDAuOTAgKFNleHVhbGl0eSkuIEtub3duLWdyb3VwcyBjb21wYXJpc29ucyBzaG93ZWQgbXVsdGlwbGUgZGlmZmVyZW5jZXMgaW4gc29jaW9kZW1vZ3JhcGhpYyBhbmQgY2xpbmljYWwgdmFyaWFibGVzLiBDb25jbHVzaW9uLiBJdCBjYW4gYmUgY29uY2x1ZGVkIHRoYXQgdGhlIFFMUS1IJk4zNSwgaW4gY29uanVuY3Rpb24gd2l0aCB0aGUgUUxRLUMzMCwgaXMgYSByZWxpYWJsZSBpbnN0cnVtZW50IHRoYXQgaXMgYWJsZSB0byBkaWZmZXJlbnRpYXRlIGJldHdlZW4gZGl2ZXJzZSBncm91cHMgb2YgcGF0aWVudHMgd2l0aCBsYS1yeW5nZWFsIGNhbmNlciBhZnRlciBzdXJnZXJ5LiDCqSAyMDA4IFdpbGV5IFBlcmlvZGljYWxzLCBJbmMuIiwiaXNzdWUiOiIxIiwidm9sdW1lIjoiMzEiLCJjb250YWluZXItdGl0bGUtc2hvcnQiOiJIZWFkIE5lY2sifSwiaXNUZW1wb3JhcnkiOmZhbHNlfV19"/>
                <w:id w:val="-1305464410"/>
                <w:placeholder>
                  <w:docPart w:val="DefaultPlaceholder_-1854013440"/>
                </w:placeholder>
              </w:sdtPr>
              <w:sdtEndPr/>
              <w:sdtContent>
                <w:r w:rsidR="00865520" w:rsidRPr="00865520">
                  <w:rPr>
                    <w:rFonts w:eastAsia="Times New Roman"/>
                    <w:color w:val="000000"/>
                    <w:sz w:val="16"/>
                    <w:szCs w:val="16"/>
                    <w:lang w:val="it-IT" w:eastAsia="en-GB"/>
                  </w:rPr>
                  <w:t>(71)</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DF9E8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65.1 ±  9.6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751AA1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27; 8.4%)</w:t>
            </w:r>
            <w:r w:rsidRPr="00BD5C0B">
              <w:rPr>
                <w:rFonts w:eastAsia="Times New Roman"/>
                <w:sz w:val="16"/>
                <w:szCs w:val="16"/>
                <w:lang w:val="en-GB" w:eastAsia="en-GB"/>
              </w:rPr>
              <w:t> </w:t>
            </w:r>
          </w:p>
          <w:p w14:paraId="52F6FF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296; 91.6%)</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8A97FB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4994E20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323;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FAEEA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323;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454C1B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 (n = 90; 28.0%)</w:t>
            </w:r>
            <w:r w:rsidRPr="00BD5C0B">
              <w:rPr>
                <w:rFonts w:eastAsia="Times New Roman"/>
                <w:sz w:val="16"/>
                <w:szCs w:val="16"/>
                <w:lang w:val="en-GB" w:eastAsia="en-GB"/>
              </w:rPr>
              <w:t> </w:t>
            </w:r>
          </w:p>
          <w:p w14:paraId="62988C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 (n = 45; 14.0%)</w:t>
            </w:r>
            <w:r w:rsidRPr="00BD5C0B">
              <w:rPr>
                <w:rFonts w:eastAsia="Times New Roman"/>
                <w:sz w:val="16"/>
                <w:szCs w:val="16"/>
                <w:lang w:val="en-GB" w:eastAsia="en-GB"/>
              </w:rPr>
              <w:t> </w:t>
            </w:r>
          </w:p>
          <w:p w14:paraId="1142CC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52; 16.0%)</w:t>
            </w:r>
            <w:r w:rsidRPr="00BD5C0B">
              <w:rPr>
                <w:rFonts w:eastAsia="Times New Roman"/>
                <w:sz w:val="16"/>
                <w:szCs w:val="16"/>
                <w:lang w:val="en-GB" w:eastAsia="en-GB"/>
              </w:rPr>
              <w:t> </w:t>
            </w:r>
          </w:p>
          <w:p w14:paraId="4A9D16C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IV (n = 68; 21.0%)</w:t>
            </w:r>
            <w:r w:rsidRPr="00BD5C0B">
              <w:rPr>
                <w:rFonts w:eastAsia="Times New Roman"/>
                <w:sz w:val="16"/>
                <w:szCs w:val="16"/>
                <w:lang w:val="en-GB" w:eastAsia="en-GB"/>
              </w:rPr>
              <w:t> </w:t>
            </w:r>
          </w:p>
          <w:p w14:paraId="077FAA8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68; 21.0%)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7BD0B6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A6A4D0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323;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19AF4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436617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E98BD0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049806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24906D94" w14:textId="77777777" w:rsidTr="77F84025">
        <w:trPr>
          <w:trHeight w:val="300"/>
        </w:trPr>
        <w:tc>
          <w:tcPr>
            <w:tcW w:w="0" w:type="auto"/>
            <w:vMerge/>
            <w:vAlign w:val="center"/>
            <w:hideMark/>
          </w:tcPr>
          <w:p w14:paraId="1A83F0CD"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2B995A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Sommer et al., 2020</w:t>
            </w:r>
            <w:r w:rsidRPr="00BD5C0B">
              <w:rPr>
                <w:rFonts w:eastAsia="Times New Roman"/>
                <w:color w:val="000000"/>
                <w:sz w:val="16"/>
                <w:szCs w:val="16"/>
                <w:lang w:val="en-GB" w:eastAsia="en-GB"/>
              </w:rPr>
              <w:t> </w:t>
            </w:r>
          </w:p>
          <w:p w14:paraId="34AF15D0" w14:textId="3291164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DQ2ZWE1OWUtOTNhYy00MTBhLWExMzktODBmNzVhNjA3MjhmIiwicHJvcGVydGllcyI6eyJub3RlSW5kZXgiOjB9LCJpc0VkaXRlZCI6ZmFsc2UsIm1hbnVhbE92ZXJyaWRlIjp7ImlzTWFudWFsbHlPdmVycmlkZGVuIjpmYWxzZSwiY2l0ZXByb2NUZXh0IjoiKDcyKSIsIm1hbnVhbE92ZXJyaWRlVGV4dCI6IiJ9LCJjaXRhdGlvbkl0ZW1zIjpbeyJpZCI6ImEyZjVjMjg5LWMxNmUtM2E3Zi05MGFjLWRkMGVhOGFhMjNhMSIsIml0ZW1EYXRhIjp7InR5cGUiOiJhcnRpY2xlLWpvdXJuYWwiLCJpZCI6ImEyZjVjMjg5LWMxNmUtM2E3Zi05MGFjLWRkMGVhOGFhMjNhMSIsInRpdGxlIjoiQ29uc2lzdGVuY3kgbWF0dGVyczogbWVhc3VyZW1lbnQgaW52YXJpYW5jZSBvZiB0aGUgRU9SVEMgUUxRLUMzMCBxdWVzdGlvbm5haXJlIGluIHBhdGllbnRzIHdpdGggaGVtYXRvbG9naWMgbWFsaWduYW5jaWVzIiwiZ3JvdXBJZCI6IjE4OWEzMmYwLThmM2EtM2Q1My1hODRiLTg2OTExMzVmNzVmZiIsImF1dGhvciI6W3siZmFtaWx5IjoiU29tbWVyIiwiZ2l2ZW4iOiJLYXRocmluIiwicGFyc2UtbmFtZXMiOmZhbHNlLCJkcm9wcGluZy1wYXJ0aWNsZSI6IiIsIm5vbi1kcm9wcGluZy1wYXJ0aWNsZSI6IiJ9LHsiZmFtaWx5IjoiQ290dG9uZSIsImdpdmVuIjoiRnJhbmNlc2NvIiwicGFyc2UtbmFtZXMiOmZhbHNlLCJkcm9wcGluZy1wYXJ0aWNsZSI6IiIsIm5vbi1kcm9wcGluZy1wYXJ0aWNsZSI6IiJ9LHsiZmFtaWx5IjoiQWFyb25zb24iLCJnaXZlbiI6Ik5laWwgSyIsInBhcnNlLW5hbWVzIjpmYWxzZSwiZHJvcHBpbmctcGFydGljbGUiOiIiLCJub24tZHJvcHBpbmctcGFydGljbGUiOiIifSx7ImZhbWlseSI6IkZheWVycyIsImdpdmVuIjoiUGV0ZXIiLCJwYXJzZS1uYW1lcyI6ZmFsc2UsImRyb3BwaW5nLXBhcnRpY2xlIjoiIiwibm9uLWRyb3BwaW5nLXBhcnRpY2xlIjoiIn0seyJmYW1pbHkiOiJGYXppIiwiZ2l2ZW4iOiJQYW9sYSIsInBhcnNlLW5hbWVzIjpmYWxzZSwiZHJvcHBpbmctcGFydGljbGUiOiIiLCJub24tZHJvcHBpbmctcGFydGljbGUiOiIifSx7ImZhbWlseSI6IlJvc3RpIiwiZ2l2ZW4iOiJHaWFuYW50b25pbyIsInBhcnNlLW5hbWVzIjpmYWxzZSwiZHJvcHBpbmctcGFydGljbGUiOiIiLCJub24tZHJvcHBpbmctcGFydGljbGUiOiIifSx7ImZhbWlseSI6IkFuZ2VsdWNjaSIsImdpdmVuIjoiRW1hbnVlbGUiLCJwYXJzZS1uYW1lcyI6ZmFsc2UsImRyb3BwaW5nLXBhcnRpY2xlIjoiIiwibm9uLWRyb3BwaW5nLXBhcnRpY2xlIjoiIn0seyJmYW1pbHkiOiJHYWlkYW5vIiwiZ2l2ZW4iOiJHaWFubHVjYSIsInBhcnNlLW5hbWVzIjpmYWxzZSwiZHJvcHBpbmctcGFydGljbGUiOiIiLCJub24tZHJvcHBpbmctcGFydGljbGUiOiIifSx7ImZhbWlseSI6IlZlbmRpdHRpIiwiZ2l2ZW4iOiJBZHJpYW5vIiwicGFyc2UtbmFtZXMiOmZhbHNlLCJkcm9wcGluZy1wYXJ0aWNsZSI6IiIsIm5vbi1kcm9wcGluZy1wYXJ0aWNsZSI6IiJ9LHsiZmFtaWx5IjoiVm9zbyIsImdpdmVuIjoiTWFyaWEgVGVyZXNhIiwicGFyc2UtbmFtZXMiOmZhbHNlLCJkcm9wcGluZy1wYXJ0aWNsZSI6IiIsIm5vbi1kcm9wcGluZy1wYXJ0aWNsZSI6IiJ9LHsiZmFtaWx5IjoiQmFjY2FyYW5pIiwiZ2l2ZW4iOiJNaWNoZWxlIiwicGFyc2UtbmFtZXMiOmZhbHNlLCJkcm9wcGluZy1wYXJ0aWNsZSI6IiIsIm5vbi1kcm9wcGluZy1wYXJ0aWNsZSI6IiJ9LHsiZmFtaWx5IjoiVmlnbmV0dGkiLCJnaXZlbiI6Ik1hcmNvIiwicGFyc2UtbmFtZXMiOmZhbHNlLCJkcm9wcGluZy1wYXJ0aWNsZSI6IiIsIm5vbi1kcm9wcGluZy1wYXJ0aWNsZSI6IiJ9LHsiZmFtaWx5IjoiRWZmaWNhY2UiLCJnaXZlbiI6IkZhYmlvIiwicGFyc2UtbmFtZXMiOmZhbHNlLCJkcm9wcGluZy1wYXJ0aWNsZSI6IiIsIm5vbi1kcm9wcGluZy1wYXJ0aWNsZSI6IiJ9XSwiY29udGFpbmVyLXRpdGxlIjoiUXVhbGl0eSBvZiBMaWZlIFJlc2VhcmNoIiwiRE9JIjoiMTAuMTAwNy9zMTExMzYtMDE5LTAyMzY5LTUiLCJJU1NOIjoiMTU3MzI2NDkiLCJQTUlEIjoiMzE3ODIwMTYiLCJpc3N1ZWQiOnsiZGF0ZS1wYXJ0cyI6W1syMDIwXV19LCJwYWdlIjoiODE1LTgyMyIsImFic3RyYWN0IjoiUHVycG9zZTogVG8gZW5zdXJlIHRoYXQgb2JzZXJ2ZWQgZGlmZmVyZW5jZXMgaW4gdGhlIHNjb3JlcyBvZiB0aGUgRXVyb3BlYW4gT3JnYW5pc2F0aW9uIGZvciBSZXNlYXJjaCBhbmQgVHJlYXRtZW50IG9mIENhbmNlciBRdWFsaXR5IG9mIExpZmUgUXVlc3Rpb25uYWlyZSBDb3JlIDMwIChFT1JUQyBRTFEtQzMwKSByZWZsZWN0IGFjdHVhbCBkaWZmZXJlbmNlcyBpbiBoZWFsdGgtcmVsYXRlZCBxdWFsaXR5IG9mIGxpZmUgKEhSUW9MKSByYXRoZXIgdGhhbiBtZWFzdXJlbWVudCBiaWFzLCBtZWFzdXJlbWVudCBpbnZhcmlhbmNlIG5lZWRzIHRvIGJlIGVzdGFibGlzaGVkLiBXZSBpbnZlc3RpZ2F0ZWQgdGhlIGFzc3VtcHRpb24gb2YgbWVhc3VyZW1lbnQgaW52YXJpYW5jZSBvZiB0aGUgRU9SVEMgUUxRLUMzMCBpbiBwYXRpZW50cyB3aXRoIGhlbWF0b2xvZ2ljYWwgbWFsaWduYW5jaWVzIGFjcm9zcyBhZ2UsIHNleCwgY29tb3JiaWRpdHksIGRpc2Vhc2UgdHlwZSwgYW5kIHRpbWUuIE1ldGhvZHM6IFdlIHVzZWQgYSBsYXJnZSBkYXRhYmFzZSBvZiBwYXRpZW50cyB3aXRoIGhlbWF0b2xvZ2ljYWwgbWFsaWduYW5jaWVzLCB3aGljaCBpbmNsdWRlZCBIUlFvTCBkYXRhIGNvbGxlY3RlZCB3aXRoIHRoZSBFT1JUQyBRTFEtQzMwLiBXZSB1c2VkIHRoZSBzdHJ1Y3R1cmFsIGVxdWF0aW9uIG1vZGVsaW5nIGFwcHJvYWNoIHRvIHRlc3QgZm9yIG1lYXN1cmVtZW50IChtZXRyaWMgYW5kIHNjYWxhcikgaW52YXJpYW5jZSBhY3Jvc3MgZ3JvdXBzIChhZ2UsIHNleCwgY29tb3JiaWRpdHksIGRpc2Vhc2UpIGFuZCB0aW1lIChiYXNlbGluZSwgMSBtb250aCBhbmQgMiBtb250aCBmb2xsb3ctdXApLiBMb25naXR1ZGluYWwgaW52YXJpYW5jZSB3YXMgZXhhbWluZWQgaW4gYSBzdWJncm91cCBvZiBwYXRpZW50cyBkaWFnbm9zZWQgd2l0aCBteWVsb2R5c3BsYXN0aWMgc3luZHJvbWVzLiBSZXN1bHRzOiBDb25maXJtYXRvcnkgZmFjdG9yIGFuYWx5c2VzIGRlbW9uc3RyYXRlZCBmdWxsIG1lYXN1cmVtZW50IGludmFyaWFuY2UgZm9yIGFnZSBhbmQgY29tb3JiaWRpdHkgYW5kIG92ZXIgdGltZSwgd2hpbGUgc3VwcG9ydCBmb3IgcGFydGlhbCBzY2FsYXIgaW52YXJpYW5jZSB3YXMgb2J0YWluZWQgZm9yIHNleCBhbmQgZGlzZWFzZS4gVmlvbGF0aW9ucyBvZiBpbnZhcmlhbmNlIGZvciBzZXggd2VyZSBvYnNlcnZlZCBmb3IgaXRlbXMgb2YgdGhlIHBoeXNpY2FsIGZ1bmN0aW9uaW5nIHNjYWxlIGFuZCB0aGUgZW1vdGlvbmFsIGZ1bmN0aW9uaW5nIHNjYWxlLCB3aGlsZSBmb3IgZGlzZWFzZSB0eXBlLCB2aW9sYXRpb25zIG9mIGludmFyaWFuY2Ugd2VyZSBvYnNlcnZlZCBmb3IgaXRlbXMgb2YgdGhlIHBoeXNpY2FsIGZ1bmN0aW9uaW5nIHNjYWxlLCBlbW90aW9uYWwgZnVuY3Rpb25pbmcgc2NhbGUsIGFuZCB0aGUgY29nbml0aXZlIGZ1bmN0aW9uaW5nIHNjYWxlLiBDb25jbHVzaW9uczogT3VyIGZpbmRpbmdzIHN1cHBvcnQgbWVhc3VyZW1lbnQgaW52YXJpYW5jZSBvZiB0aGUgRU9SVEMgUUxRLUMzMCBpbiBhIGxhcmdlIHNhbXBsZSBvZiBwYXRpZW50cyB3aXRoIGhlbWF0b2xvZ2ljYWwgbWFsaWduYW5jaWVzLiBUaGUgcmVzdWx0cyBzaG93ZWQgdGhhdCB0aGUgbnVtYmVyIG9mIG5vbi1pbnZhcmlhbnQgaXRlbXMgd2FzIG5lZ2xpZ2libGUsIHN1Z2dlc3RpbmcgdGhhdCB0aGlzIHF1ZXN0aW9ubmFpcmUgaXMgYSB2YWxpZCBhbmQgcm9idXN0IG1lYXN1cmVtZW50IHRvb2wgaW4gcGF0aWVudHMgd2l0aCBoZW1hdG9sb2dpY2FsIG1hbGlnbmFuY2llcywgYWxzbyBmb3IgY29tcGFyaXNvbnMgYWNyb3NzIGdyb3VwcyBhbmQgdGltZS4iLCJpc3N1ZSI6IjMiLCJ2b2x1bWUiOiIyOSIsImNvbnRhaW5lci10aXRsZS1zaG9ydCI6IiJ9LCJpc1RlbXBvcmFyeSI6ZmFsc2V9XX0="/>
                <w:id w:val="-491413075"/>
                <w:placeholder>
                  <w:docPart w:val="DefaultPlaceholder_-1854013440"/>
                </w:placeholder>
              </w:sdtPr>
              <w:sdtEndPr/>
              <w:sdtContent>
                <w:r w:rsidR="00865520" w:rsidRPr="00865520">
                  <w:rPr>
                    <w:rFonts w:eastAsia="Times New Roman"/>
                    <w:color w:val="000000"/>
                    <w:sz w:val="16"/>
                    <w:szCs w:val="16"/>
                    <w:lang w:val="it-IT" w:eastAsia="en-GB"/>
                  </w:rPr>
                  <w:t>(72)</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BE4A6D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4DE1CE5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51.5 </w:t>
            </w:r>
            <w:r w:rsidRPr="00BD5C0B">
              <w:rPr>
                <w:rFonts w:eastAsia="Times New Roman"/>
                <w:sz w:val="16"/>
                <w:szCs w:val="16"/>
                <w:lang w:eastAsia="en-GB"/>
              </w:rPr>
              <w:t>±</w:t>
            </w:r>
            <w:r w:rsidRPr="00BD5C0B">
              <w:rPr>
                <w:rFonts w:eastAsia="Times New Roman"/>
                <w:sz w:val="16"/>
                <w:szCs w:val="16"/>
                <w:lang w:val="it-IT" w:eastAsia="en-GB"/>
              </w:rPr>
              <w:t>  NA years (range 41-60)</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B4BA1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897; 42%)</w:t>
            </w:r>
            <w:r w:rsidRPr="00BD5C0B">
              <w:rPr>
                <w:rFonts w:eastAsia="Times New Roman"/>
                <w:sz w:val="16"/>
                <w:szCs w:val="16"/>
                <w:lang w:val="en-GB" w:eastAsia="en-GB"/>
              </w:rPr>
              <w:t> </w:t>
            </w:r>
          </w:p>
          <w:p w14:paraId="3253D4D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1174; 55%)</w:t>
            </w:r>
            <w:r w:rsidRPr="00BD5C0B">
              <w:rPr>
                <w:rFonts w:eastAsia="Times New Roman"/>
                <w:sz w:val="16"/>
                <w:szCs w:val="16"/>
                <w:lang w:val="en-GB" w:eastAsia="en-GB"/>
              </w:rPr>
              <w:t> </w:t>
            </w:r>
          </w:p>
          <w:p w14:paraId="5518A60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63; 3%)</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A537C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65A79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2134;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7E9AA6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Blood (n = 2134;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3AB5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6487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0BB66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2134;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0497D2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Measurement invariance</w:t>
            </w:r>
            <w:r w:rsidRPr="00BD5C0B">
              <w:rPr>
                <w:rFonts w:eastAsia="Times New Roman"/>
                <w:sz w:val="16"/>
                <w:szCs w:val="16"/>
                <w:lang w:val="en-GB" w:eastAsia="en-GB"/>
              </w:rPr>
              <w:t> </w:t>
            </w:r>
          </w:p>
          <w:p w14:paraId="5E52ABA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w:t>
            </w:r>
            <w:r w:rsidRPr="00BD5C0B">
              <w:rPr>
                <w:rFonts w:eastAsia="Times New Roman"/>
                <w:sz w:val="16"/>
                <w:szCs w:val="16"/>
                <w:lang w:val="en-GB" w:eastAsia="en-GB"/>
              </w:rPr>
              <w:t> </w:t>
            </w:r>
          </w:p>
        </w:tc>
      </w:tr>
      <w:tr w:rsidR="00865520" w:rsidRPr="00BD5C0B" w14:paraId="017A3A83" w14:textId="77777777" w:rsidTr="77F84025">
        <w:trPr>
          <w:trHeight w:val="300"/>
        </w:trPr>
        <w:tc>
          <w:tcPr>
            <w:tcW w:w="0" w:type="auto"/>
            <w:vMerge/>
            <w:vAlign w:val="center"/>
            <w:hideMark/>
          </w:tcPr>
          <w:p w14:paraId="53C891EB"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092C5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Terret et al., 2011</w:t>
            </w:r>
            <w:r w:rsidRPr="00BD5C0B">
              <w:rPr>
                <w:rFonts w:eastAsia="Times New Roman"/>
                <w:color w:val="000000"/>
                <w:sz w:val="16"/>
                <w:szCs w:val="16"/>
                <w:lang w:val="en-GB" w:eastAsia="en-GB"/>
              </w:rPr>
              <w:t> </w:t>
            </w:r>
          </w:p>
          <w:p w14:paraId="29A90301" w14:textId="470061A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TgzNjhmZGQtMmY0Yy00MDlhLThmMTgtMjM1MWE5YTQyNTZkIiwicHJvcGVydGllcyI6eyJub3RlSW5kZXgiOjB9LCJpc0VkaXRlZCI6ZmFsc2UsIm1hbnVhbE92ZXJyaWRlIjp7ImlzTWFudWFsbHlPdmVycmlkZGVuIjpmYWxzZSwiY2l0ZXByb2NUZXh0IjoiKDczKSIsIm1hbnVhbE92ZXJyaWRlVGV4dCI6IiJ9LCJjaXRhdGlvbkl0ZW1zIjpbeyJpZCI6Ijk1NDBmY2Q1LWU1YTctMzQ2MS1hNDE5LTJiYWYzYTRjZWM3OSIsIml0ZW1EYXRhIjp7InR5cGUiOiJhcnRpY2xlIiwiaWQiOiI5NTQwZmNkNS1lNWE3LTM0NjEtYTQxOS0yYmFmM2E0Y2VjNzkiLCJ0aXRsZSI6IlF1YWxpdHkgb2YgbGlmZSBpbiBnZXJpYXRyaWMgb25jb2xvZ3ktQW4gZXZhbHVhdGlvbiBvZiBzdGFuZGFyZCBxdWVzdGlvbm5haXJlcyBpbiBlbGRlcmx5IG1lbiB3aXRoIHVyb2xvZ2ljYWwgbWFsaWduYW5jaWVzIiwiZ3JvdXBJZCI6IjE4OWEzMmYwLThmM2EtM2Q1My1hODRiLTg2OTExMzVmNzVmZiIsImF1dGhvciI6W3siZmFtaWx5IjoiVGVycmV0IiwiZ2l2ZW4iOiJDYXRoZXJpbmUiLCJwYXJzZS1uYW1lcyI6ZmFsc2UsImRyb3BwaW5nLXBhcnRpY2xlIjoiIiwibm9uLWRyb3BwaW5nLXBhcnRpY2xlIjoiIn0seyJmYW1pbHkiOiJQw6lyb2wiLCJnaXZlbiI6IkRhdmlkIiwicGFyc2UtbmFtZXMiOmZhbHNlLCJkcm9wcGluZy1wYXJ0aWNsZSI6IiIsIm5vbi1kcm9wcGluZy1wYXJ0aWNsZSI6IiJ9LHsiZmFtaWx5IjoiQWxicmFuZCIsImdpdmVuIjoiR2lsbGVzIiwicGFyc2UtbmFtZXMiOmZhbHNlLCJkcm9wcGluZy1wYXJ0aWNsZSI6IiIsIm5vbi1kcm9wcGluZy1wYXJ0aWNsZSI6IiJ9LHsiZmFtaWx5IjoiRHJveiIsImdpdmVuIjoiSmVhbiBQaWVycmUiLCJwYXJzZS1uYW1lcyI6ZmFsc2UsImRyb3BwaW5nLXBhcnRpY2xlIjoiIiwibm9uLWRyb3BwaW5nLXBhcnRpY2xlIjoiIn1dLCJjb250YWluZXItdGl0bGUiOiJDcml0aWNhbCBSZXZpZXdzIGluIE9uY29sb2d5L0hlbWF0b2xvZ3kiLCJET0kiOiIxMC4xMDE2L2ouY3JpdHJldm9uYy4yMDEwLjAyLjAwOCIsIklTU04iOiIxMDQwODQyOCIsIlBNSUQiOiIyMDMzODc3NyIsImlzc3VlZCI6eyJkYXRlLXBhcnRzIjpbWzIwMTFdXX0sInBhZ2UiOiIyMDEtMjA5IiwiYWJzdHJhY3QiOiJRdWFsaXR5IG9mIGxpZmUgKFFPTCkgaXMgYSBjcml0aWNhbCBpc3N1ZSBpbiBlbGRlcmx5IHBhdGllbnRzIHdpdGggY2FuY2VyLiBJbiB0aGUgZ2VyaWF0cmljIHBvcHVsYXRpb24sIGNhbmNlciBpcyBvZnRlbiBhc3NvY2lhdGVkIHdpdGggb3RoZXIgY2hyb25pYyBjb25kaXRpb25zIHBvc3NpYmx5IGFmZmVjdGluZyBRT0wuIFRoaXMgcHJvc3BlY3RpdmUgc3R1ZHkgYWltZWQgdG8gZXZhbHVhdGUgdGhlIHZhbGlkaXR5IG9mIHR3byBRT0wgcXVlc3Rpb25uYWlyZXMsIEVPUlRDIFFMUS1DMzAgYW5kIFNGLTM2LCBpbiBvbGRlciBjYW5jZXIgcGF0aWVudHMuIFNldmVudHktdHdvIG9mIDg3IG1hbGUgcGF0aWVudHMgd2l0aCBnZW5pdG91cmluYXJ5IGNhbmNlciAobWVkaWFuIGFnZSwgNzYgeWVhcnMpIGNvbXBsZXRlZCB0aGUgcXVlc3Rpb25uYWlyZXMgKDgzJSByZXNwb25zZSByYXRlKS4gSW50ZXJuYWwgY29uc2lzdGVuY3kgcmVsaWFiaWxpdHkgd2FzIGhpZ2ggKM6x4omlIDAuNyksIGV4Y2VwdCBmb3IgU0YtMzYgY29nbml0aXZlIGZ1bmN0aW9uICjOsT0wLjYyKSBhbmQgUUxRLUMzMCBnZW5lcmFsIGhlYWx0aCBzdGF0dXMgKM6xPTAuNTcpLiBRTFEtQzMwIGFuZCBTRi0zNiBhcHBlYXIgc2ltaWxhcmx5IHJlbGlhYmxlIGZvciBRT0wgYXNzZXNzbWVudCBpbiB0aGlzIHBvcHVsYXRpb24uIEhvd2V2ZXIsIGNvZ25pdGl2ZSBmdW5jdGlvbiBhbmQgZnVuY3Rpb25hbCBzdGF0dXMsIHR3byBmYWN0b3JzIGxpa2VseSB0byBpbmZsdWVuY2UgdGhlIHZhbHVlIG9mIFFPTCBzZWxmLWFzc2Vzc21lbnQsIGFyZSBwb29ybHkgdGFrZW4gaW50byBhY2NvdW50IHdoZXJlYXMgdGhleSBhcmUgY29ycmVjdGx5IGV4cGxvcmVkIGJ5IHRoZSBjb21wcmVoZW5zaXZlIGdlcmlhdHJpYyBhc3Nlc3NtZW50IChDR0EpIHByb2NlZHVyZS4gUU9MIGFzc2Vzc21lbnQgaW4gZWxkZXJseSBjYW5jZXIgcGF0aWVudHMgc2hvdWxkIHRoZXJlZm9yZSBiZSBhc3NvY2lhdGVkIHdpdGggQ0dBIHRvIGJldHRlciBtZWV0IHRoZSBleHBlY3RhdGlvbnMgb2YgY2xpbmljaWFucy4gwqkgMjAxMCBFbHNldmllciBJcmVsYW5kIEx0ZC4iLCJpc3N1ZSI6IjMiLCJ2b2x1bWUiOiI3NyIsImNvbnRhaW5lci10aXRsZS1zaG9ydCI6IkNyaXQgUmV2IE9uY29sIEhlbWF0b2wifSwiaXNUZW1wb3JhcnkiOmZhbHNlfV19"/>
                <w:id w:val="-1801064918"/>
                <w:placeholder>
                  <w:docPart w:val="DefaultPlaceholder_-1854013440"/>
                </w:placeholder>
              </w:sdtPr>
              <w:sdtEndPr/>
              <w:sdtContent>
                <w:r w:rsidR="00865520" w:rsidRPr="00865520">
                  <w:rPr>
                    <w:rFonts w:eastAsia="Times New Roman"/>
                    <w:color w:val="000000"/>
                    <w:sz w:val="16"/>
                    <w:szCs w:val="16"/>
                    <w:lang w:val="it-IT" w:eastAsia="en-GB"/>
                  </w:rPr>
                  <w:t>(73)</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3E50E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1578E5E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76.0 </w:t>
            </w:r>
            <w:r w:rsidRPr="00BD5C0B">
              <w:rPr>
                <w:rFonts w:eastAsia="Times New Roman"/>
                <w:sz w:val="16"/>
                <w:szCs w:val="16"/>
                <w:lang w:eastAsia="en-GB"/>
              </w:rPr>
              <w:t>± NA</w:t>
            </w:r>
            <w:r w:rsidRPr="00BD5C0B">
              <w:rPr>
                <w:rFonts w:eastAsia="Times New Roman"/>
                <w:sz w:val="16"/>
                <w:szCs w:val="16"/>
                <w:lang w:val="it-IT" w:eastAsia="en-GB"/>
              </w:rPr>
              <w:t xml:space="preserve"> years</w:t>
            </w:r>
            <w:r w:rsidRPr="00BD5C0B">
              <w:rPr>
                <w:rFonts w:eastAsia="Times New Roman"/>
                <w:sz w:val="16"/>
                <w:szCs w:val="16"/>
                <w:lang w:val="en-GB" w:eastAsia="en-GB"/>
              </w:rPr>
              <w:t> </w:t>
            </w:r>
          </w:p>
          <w:p w14:paraId="5A193ED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68-86)</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58C891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72;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B74CA3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5A7D9D8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72;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113B2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Bladder (n = 14; 19.0%)</w:t>
            </w:r>
            <w:r w:rsidRPr="00BD5C0B">
              <w:rPr>
                <w:rFonts w:eastAsia="Times New Roman"/>
                <w:sz w:val="16"/>
                <w:szCs w:val="16"/>
                <w:lang w:val="en-GB" w:eastAsia="en-GB"/>
              </w:rPr>
              <w:t> </w:t>
            </w:r>
          </w:p>
          <w:p w14:paraId="501826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53; 74.0%)</w:t>
            </w:r>
            <w:r w:rsidRPr="00BD5C0B">
              <w:rPr>
                <w:rFonts w:eastAsia="Times New Roman"/>
                <w:sz w:val="16"/>
                <w:szCs w:val="16"/>
                <w:lang w:val="en-GB" w:eastAsia="en-GB"/>
              </w:rPr>
              <w:t> </w:t>
            </w:r>
          </w:p>
          <w:p w14:paraId="497E989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Renal (n = 5; 7.0%)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8AFE04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E3C93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4F2C7A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72;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0E20F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0B817B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tc>
      </w:tr>
      <w:tr w:rsidR="00865520" w:rsidRPr="00BD5C0B" w14:paraId="39527B77" w14:textId="77777777" w:rsidTr="77F84025">
        <w:trPr>
          <w:trHeight w:val="300"/>
        </w:trPr>
        <w:tc>
          <w:tcPr>
            <w:tcW w:w="0" w:type="auto"/>
            <w:vMerge/>
            <w:vAlign w:val="center"/>
            <w:hideMark/>
          </w:tcPr>
          <w:p w14:paraId="492369EA"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EA303E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Uwer et al., 2011</w:t>
            </w:r>
            <w:r w:rsidRPr="00BD5C0B">
              <w:rPr>
                <w:rFonts w:eastAsia="Times New Roman"/>
                <w:color w:val="000000"/>
                <w:sz w:val="16"/>
                <w:szCs w:val="16"/>
                <w:lang w:val="en-GB" w:eastAsia="en-GB"/>
              </w:rPr>
              <w:t> </w:t>
            </w:r>
          </w:p>
          <w:p w14:paraId="7EDAC987" w14:textId="746458FA"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GJkMDg0MTMtOTlmOC00NTJmLWIyYTItNjdiMjdkZjM0ZTg0IiwicHJvcGVydGllcyI6eyJub3RlSW5kZXgiOjB9LCJpc0VkaXRlZCI6ZmFsc2UsIm1hbnVhbE92ZXJyaWRlIjp7ImlzTWFudWFsbHlPdmVycmlkZGVuIjpmYWxzZSwiY2l0ZXByb2NUZXh0IjoiKDc0KSIsIm1hbnVhbE92ZXJyaWRlVGV4dCI6IiJ9LCJjaXRhdGlvbkl0ZW1zIjpbeyJpZCI6ImUzOTQ0ZDg4LTBjNzAtMzhmZC05N2JlLTY0MzE4ZGY2MjM4NyIsIml0ZW1EYXRhIjp7InR5cGUiOiJhcnRpY2xlLWpvdXJuYWwiLCJpZCI6ImUzOTQ0ZDg4LTBjNzAtMzhmZC05N2JlLTY0MzE4ZGY2MjM4NyIsInRpdGxlIjoiUmVzcG9uc2l2ZW5lc3Mgb2YgRU9SVEMgUUxRLUMzMCwgUUxRLUNSMzggYW5kIEZBQ1QtQyBxdWFsaXR5IG9mIGxpZmUgcXVlc3Rpb25uYWlyZXMgaW4gcGF0aWVudHMgd2l0aCBjb2xvcmVjdGFsIGNhbmNlciIsImdyb3VwSWQiOiIxODlhMzJmMC04ZjNhLTNkNTMtYTg0Yi04NjkxMTM1Zjc1ZmYiLCJhdXRob3IiOlt7ImZhbWlseSI6IlV3ZXIiLCJnaXZlbiI6Ikxpb25lbCIsInBhcnNlLW5hbWVzIjpmYWxzZSwiZHJvcHBpbmctcGFydGljbGUiOiIiLCJub24tZHJvcHBpbmctcGFydGljbGUiOiIifSx7ImZhbWlseSI6IlJvdG9uZGEiLCJnaXZlbiI6IkNocmlzdGluZSIsInBhcnNlLW5hbWVzIjpmYWxzZSwiZHJvcHBpbmctcGFydGljbGUiOiIiLCJub24tZHJvcHBpbmctcGFydGljbGUiOiIifSx7ImZhbWlseSI6Ikd1aWxsZW1pbiIsImdpdmVuIjoiRnJhbmNpcyIsInBhcnNlLW5hbWVzIjpmYWxzZSwiZHJvcHBpbmctcGFydGljbGUiOiIiLCJub24tZHJvcHBpbmctcGFydGljbGUiOiIifSx7ImZhbWlseSI6Ik1pbnkiLCJnaXZlbiI6Ikpvw6tsbGUiLCJwYXJzZS1uYW1lcyI6ZmFsc2UsImRyb3BwaW5nLXBhcnRpY2xlIjoiIiwibm9uLWRyb3BwaW5nLXBhcnRpY2xlIjoiIn0seyJmYW1pbHkiOiJLYW1pbnNreSIsImdpdmVuIjoiTWFyaWUgQ2hyaXN0aW5lIiwicGFyc2UtbmFtZXMiOmZhbHNlLCJkcm9wcGluZy1wYXJ0aWNsZSI6IiIsIm5vbi1kcm9wcGluZy1wYXJ0aWNsZSI6IiJ9LHsiZmFtaWx5IjoiTWVyY2llciIsImdpdmVuIjoiTWFyaWV0dGUiLCJwYXJzZS1uYW1lcyI6ZmFsc2UsImRyb3BwaW5nLXBhcnRpY2xlIjoiIiwibm9uLWRyb3BwaW5nLXBhcnRpY2xlIjoiIn0seyJmYW1pbHkiOiJUb3Vybmllci1SYW5nZWFyZCIsImdpdmVuIjoiTGFldGl0aWEiLCJwYXJzZS1uYW1lcyI6ZmFsc2UsImRyb3BwaW5nLXBhcnRpY2xlIjoiIiwibm9uLWRyb3BwaW5nLXBhcnRpY2xlIjoiIn0seyJmYW1pbHkiOiJMZW9uYXJkIiwiZ2l2ZW4iOiJJc2FiZWxsZSIsInBhcnNlLW5hbWVzIjpmYWxzZSwiZHJvcHBpbmctcGFydGljbGUiOiIiLCJub24tZHJvcHBpbmctcGFydGljbGUiOiIifSx7ImZhbWlseSI6Ik1vbnRjdXF1ZXQiLCJnaXZlbiI6IlBoaWxpcHBlIiwicGFyc2UtbmFtZXMiOmZhbHNlLCJkcm9wcGluZy1wYXJ0aWNsZSI6IiIsIm5vbi1kcm9wcGluZy1wYXJ0aWNsZSI6IiJ9LHsiZmFtaWx5IjoiUmF1Y2giLCJnaXZlbiI6IlBoaWxpcHBlIiwicGFyc2UtbmFtZXMiOmZhbHNlLCJkcm9wcGluZy1wYXJ0aWNsZSI6IiIsIm5vbi1kcm9wcGluZy1wYXJ0aWNsZSI6IiJ9LHsiZmFtaWx5IjoiQ29ucm95IiwiZ2l2ZW4iOiJUaGllcnJ5IiwicGFyc2UtbmFtZXMiOmZhbHNlLCJkcm9wcGluZy1wYXJ0aWNsZSI6IiIsIm5vbi1kcm9wcGluZy1wYXJ0aWNsZSI6IiJ9XSwiY29udGFpbmVyLXRpdGxlIjoiSGVhbHRoIGFuZCBRdWFsaXR5IG9mIExpZmUgT3V0Y29tZXMiLCJET0kiOiIxMC4xMTg2LzE0NzctNzUyNS05LTcwIiwiSVNTTiI6IjE0Nzc3NTI1IiwiUE1JRCI6IjIxODU5NDg1IiwiaXNzdWVkIjp7ImRhdGUtcGFydHMiOltbMjAxMV1dfSwiYWJzdHJhY3QiOiJCYWNrZ3JvdW5kOiBUaGUgYWltIG9mIHRoaXMgc3R1ZHkgd2FzIHRvIGNvbXBhcmUgdGhlIHJlc3BvbnNpdmVuZXNzIG9mIHRoZSBFdXJvcGVhbiBPcmdhbml6YXRpb24gZm9yIFJlc2VhcmNoIGFuZCBUcmVhdG1lbnQgKEVPUlRDKSBxdWFsaXR5IG9mIGxpZmUgcXVlc3Rpb25uYWlyZXMgKFFMUS1DMzAsIFFMUS1DUjM4KSBhbmQgdGhlIEZ1bmN0aW9uYWwgQXNzZXNzbWVudCBvZiBDYW5jZXIgVGhlcmFweS1jb2xvcmVjdGFsIHZlcnNpb24gNCBxdWVzdGlvbm5haXJlIChGQUNULUMpLk1ldGhvZDogVGhpcyBwcm9zcGVjdGl2ZSBzdHVkeSBpbmNsdWRlZCAxMjcgcGF0aWVudHMgd2l0aCBjb2xvcmVjdGFsIGNhbmNlcjogNzEgdW5kZXJnb2luZyBjaGVtb3RoZXJhcHkgYW5kIDU2IHJhZGlhdGlvbiB0aGVyYXB5LiBSZXNwb25zaXZlbmVzcyBzdGF0aXN0aWNzIGluY2x1ZGVkIHRoZSBTdGFuZGFyZGl6ZWQgUmVzcG9uc2UgTWVhbiAoU1JNKSBhbmQgdGhlIEVmZmVjdCBTaXplIChFUykuIFRoZSBwYXRpZW50J3Mgb3ZlcmFsbCBhc3Nlc3NtZW50IG9mIGhpcy9oZXIgY2hhbmdlIGluIHN0YXRlIG9mIGhlYWx0aCBzdGF0dXMgd2FzIHRoZSByZWZlcmVuY2UgY3JpdGVyaW9uIHRvIGV2YWx1YXRlIHRoZSByZXNwb25zaXZlbmVzcyBvZiB0aGUgUW9MIHF1ZXN0aW9ubmFpcmVzLlJlc3VsdHM6IDM0IHBhdGllbnRzIHBlcmNlaXZlZCB0aGVpciBoZWFsdGggYXMgc3RhYmxlIGFuZCAxNyBhcyBpbXByb3ZlZCBiZXR3ZWVuIHRoZSBmaXJzdCBhbmQgdGhlIGZvdXJ0aCBjb3Vyc2VzIG9mIGNoZW1vdGhlcmFweS4gMjEgcGF0aWVudHMgcGVyY2VpdmVkIHRoZWlyIGhlYWx0aCBhcyBzdGFibGUgYW5kIDIyIGFzIGltcHJvdmVkIGJldHdlZW4gYmVmb3JlIGFuZCB0aGUgbGFzdCB3ZWVrIG9mIHJhZGlvdGhlcmFweS5UaGUgcmVzcG9uc2l2ZW5lc3Mgb2YgdGhlIDMgcXVlc3Rpb25uYWlyZXMgZGlmZmVyZWQgYWNjb3JkaW5nIHRvIHRyZWF0bWVudHMuIFRoZSBFT1JUQyBRTFEtQzMwIHF1ZXN0aW9ubmFpcmUgd2FzIG1vcmUgcmVzcG9uc2l2ZSBpbiBwYXRpZW50cyByZWNlaXZpbmcgY2hlbW90aGVyYXB5LCBwYXJ0aWN1bGFyeSBmdW5jdGlvbmFsIHNjYWxlcyAoU1JNID4gMC41NSkuIFRoZSBRTFEtQ1IzOCBhbmQgdGhlIEZBQ1QtQyBxdWVzdGlvbm5haXJlcyBwcm92aWRlZCBsaXR0bGUgY2xpbmljYWxseSByZWxldmFudCBpbmZvcm1hdGlvbiBkdXJpbmcgY2hlbW90aGVyYXB5IG9yIHJhZGlvdGhlcmFweS5Db25jbHVzaW9uOiBUaGUgRU9SVEMgUUxRLUMzMCBxdWVzdGlvbm5haXJlIGFwcGVhcnMgdG8gYmUgbW9yZSByZXNwb25zaXZlIGluIHBhdGllbnRzIHJlY2VpdmluZyBjaGVtb3RoZXJhcHkuIMKpIDIwMTEgVXdlciBldCBhbDsgbGljZW5zZWUgQmlvTWVkIENlbnRyYWwgTHRkLiIsInZvbHVtZSI6IjkiLCJjb250YWluZXItdGl0bGUtc2hvcnQiOiJIZWFsdGggUXVhbCBMaWZlIE91dGNvbWVzIn0sImlzVGVtcG9yYXJ5IjpmYWxzZX1dfQ=="/>
                <w:id w:val="-1978757021"/>
                <w:placeholder>
                  <w:docPart w:val="DefaultPlaceholder_-1854013440"/>
                </w:placeholder>
              </w:sdtPr>
              <w:sdtEndPr/>
              <w:sdtContent>
                <w:r w:rsidR="00865520" w:rsidRPr="00865520">
                  <w:rPr>
                    <w:rFonts w:eastAsia="Times New Roman"/>
                    <w:color w:val="000000"/>
                    <w:sz w:val="16"/>
                    <w:szCs w:val="16"/>
                    <w:lang w:val="it-IT" w:eastAsia="en-GB"/>
                  </w:rPr>
                  <w:t>(74)</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723AD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7B488BF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64.0 </w:t>
            </w:r>
            <w:r w:rsidRPr="00BD5C0B">
              <w:rPr>
                <w:rFonts w:eastAsia="Times New Roman"/>
                <w:sz w:val="16"/>
                <w:szCs w:val="16"/>
                <w:lang w:eastAsia="en-GB"/>
              </w:rPr>
              <w:t xml:space="preserve">± NA </w:t>
            </w:r>
            <w:r w:rsidRPr="00BD5C0B">
              <w:rPr>
                <w:rFonts w:eastAsia="Times New Roman"/>
                <w:sz w:val="16"/>
                <w:szCs w:val="16"/>
                <w:lang w:val="it-IT" w:eastAsia="en-GB"/>
              </w:rPr>
              <w:t>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92D99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46; 36.0%)</w:t>
            </w:r>
            <w:r w:rsidRPr="00BD5C0B">
              <w:rPr>
                <w:rFonts w:eastAsia="Times New Roman"/>
                <w:sz w:val="16"/>
                <w:szCs w:val="16"/>
                <w:lang w:val="en-GB" w:eastAsia="en-GB"/>
              </w:rPr>
              <w:t> </w:t>
            </w:r>
          </w:p>
          <w:p w14:paraId="5556904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81; 64.0%)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E9988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408C8D3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B1256A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127;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9938FE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Non-metastatic</w:t>
            </w:r>
            <w:r w:rsidRPr="00BD5C0B">
              <w:rPr>
                <w:rFonts w:eastAsia="Times New Roman"/>
                <w:sz w:val="16"/>
                <w:szCs w:val="16"/>
                <w:lang w:val="en-GB" w:eastAsia="en-GB"/>
              </w:rPr>
              <w:t> </w:t>
            </w:r>
          </w:p>
          <w:p w14:paraId="6D034F3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80; 63.0%)</w:t>
            </w:r>
            <w:r w:rsidRPr="00BD5C0B">
              <w:rPr>
                <w:rFonts w:eastAsia="Times New Roman"/>
                <w:sz w:val="16"/>
                <w:szCs w:val="16"/>
                <w:lang w:val="en-GB" w:eastAsia="en-GB"/>
              </w:rPr>
              <w:t> </w:t>
            </w:r>
          </w:p>
          <w:p w14:paraId="33034F8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 45; 35.0%)</w:t>
            </w:r>
            <w:r w:rsidRPr="00BD5C0B">
              <w:rPr>
                <w:rFonts w:eastAsia="Times New Roman"/>
                <w:sz w:val="16"/>
                <w:szCs w:val="16"/>
                <w:lang w:val="en-GB" w:eastAsia="en-GB"/>
              </w:rPr>
              <w:t> </w:t>
            </w:r>
          </w:p>
          <w:p w14:paraId="210E67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Unknown (n = 2; 2.0%)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09521D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440EC9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9C0ED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34E181F9" w14:textId="77777777" w:rsidTr="77F84025">
        <w:trPr>
          <w:trHeight w:val="300"/>
        </w:trPr>
        <w:tc>
          <w:tcPr>
            <w:tcW w:w="0" w:type="auto"/>
            <w:vMerge/>
            <w:vAlign w:val="center"/>
            <w:hideMark/>
          </w:tcPr>
          <w:p w14:paraId="2C574E1C"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0B10AC4" w14:textId="77777777" w:rsidR="00F51FFC" w:rsidRDefault="00BD5C0B" w:rsidP="00BD5C0B">
            <w:pPr>
              <w:spacing w:after="0" w:line="240" w:lineRule="auto"/>
              <w:jc w:val="center"/>
              <w:textAlignment w:val="baseline"/>
              <w:rPr>
                <w:rFonts w:eastAsia="Times New Roman"/>
                <w:color w:val="000000"/>
                <w:sz w:val="16"/>
                <w:szCs w:val="16"/>
                <w:lang w:val="it-IT" w:eastAsia="en-GB"/>
              </w:rPr>
            </w:pPr>
            <w:r w:rsidRPr="00BD5C0B">
              <w:rPr>
                <w:rFonts w:eastAsia="Times New Roman"/>
                <w:color w:val="000000"/>
                <w:sz w:val="16"/>
                <w:szCs w:val="16"/>
                <w:lang w:val="it-IT" w:eastAsia="en-GB"/>
              </w:rPr>
              <w:t>van Leeuwen et al., 2017</w:t>
            </w:r>
          </w:p>
          <w:p w14:paraId="2C5C65C2" w14:textId="75662325" w:rsidR="00BD5C0B" w:rsidRPr="00BD5C0B" w:rsidRDefault="00272A82" w:rsidP="00BD5C0B">
            <w:pPr>
              <w:spacing w:after="0" w:line="240" w:lineRule="auto"/>
              <w:jc w:val="center"/>
              <w:textAlignment w:val="baseline"/>
              <w:rPr>
                <w:rFonts w:ascii="Segoe UI" w:eastAsia="Times New Roman" w:hAnsi="Segoe UI" w:cs="Segoe UI"/>
                <w:sz w:val="18"/>
                <w:szCs w:val="18"/>
                <w:lang w:val="en-GB" w:eastAsia="en-GB"/>
              </w:rPr>
            </w:pPr>
            <w:sdt>
              <w:sdtPr>
                <w:rPr>
                  <w:rFonts w:eastAsia="Times New Roman"/>
                  <w:color w:val="000000"/>
                  <w:sz w:val="16"/>
                  <w:szCs w:val="16"/>
                  <w:lang w:val="en-GB" w:eastAsia="en-GB"/>
                </w:rPr>
                <w:tag w:val="MENDELEY_CITATION_v3_eyJjaXRhdGlvbklEIjoiTUVOREVMRVlfQ0lUQVRJT05fNDc1NDA1YjAtZTg5Yy00ZWJhLWFkOTgtZGJlOTJjNzQ4ZGU5IiwicHJvcGVydGllcyI6eyJub3RlSW5kZXgiOjB9LCJpc0VkaXRlZCI6ZmFsc2UsIm1hbnVhbE92ZXJyaWRlIjp7ImlzTWFudWFsbHlPdmVycmlkZGVuIjpmYWxzZSwiY2l0ZXByb2NUZXh0IjoiKDc1KSIsIm1hbnVhbE92ZXJyaWRlVGV4dCI6IiJ9LCJjaXRhdGlvbkl0ZW1zIjpbeyJpZCI6ImFhNTM5OGIxLTBlZDMtM2E4ZC05YzQwLTVmYWI1N2E2ZTgyNiIsIml0ZW1EYXRhIjp7InR5cGUiOiJhcnRpY2xlLWpvdXJuYWwiLCJpZCI6ImFhNTM5OGIxLTBlZDMtM2E4ZC05YzQwLTVmYWI1N2E2ZTgyNiIsInRpdGxlIjoiSW50ZXJuYXRpb25hbCBldmFsdWF0aW9uIG9mIHRoZSBwc3ljaG9tZXRyaWNzIG9mIGhlYWx0aC1yZWxhdGVkIHF1YWxpdHkgb2YgbGlmZSBxdWVzdGlvbm5haXJlcyBmb3IgdXNlIGFtb25nIGxvbmctdGVybSBzdXJ2aXZvcnMgb2YgdGVzdGljdWxhciBhbmQgcHJvc3RhdGUgY2FuY2VyIiwiZ3JvdXBJZCI6IjE4OWEzMmYwLThmM2EtM2Q1My1hODRiLTg2OTExMzVmNzVmZiIsImF1dGhvciI6W3siZmFtaWx5IjoiTGVldXdlbiIsImdpdmVuIjoiTWFyaWVrZSIsInBhcnNlLW5hbWVzIjpmYWxzZSwiZHJvcHBpbmctcGFydGljbGUiOiIiLCJub24tZHJvcHBpbmctcGFydGljbGUiOiJ2YW4ifSx7ImZhbWlseSI6IktpZWZmZXIiLCJnaXZlbiI6IkphY29iaWVuIE0iLCJwYXJzZS1uYW1lcyI6ZmFsc2UsImRyb3BwaW5nLXBhcnRpY2xlIjoiIiwibm9uLWRyb3BwaW5nLXBhcnRpY2xlIjoiIn0seyJmYW1pbHkiOiJFZmZpY2FjZSIsImdpdmVuIjoiRmFiaW8iLCJwYXJzZS1uYW1lcyI6ZmFsc2UsImRyb3BwaW5nLXBhcnRpY2xlIjoiIiwibm9uLWRyb3BwaW5nLXBhcnRpY2xlIjoiIn0seyJmYW1pbHkiOiJGb3Nzw6UiLCJnaXZlbiI6IlNvcGhpZSBEIiwicGFyc2UtbmFtZXMiOmZhbHNlLCJkcm9wcGluZy1wYXJ0aWNsZSI6IiIsIm5vbi1kcm9wcGluZy1wYXJ0aWNsZSI6IiJ9LHsiZmFtaWx5IjoiQm9sbGEiLCJnaXZlbiI6Ik1pY2hlbCIsInBhcnNlLW5hbWVzIjpmYWxzZSwiZHJvcHBpbmctcGFydGljbGUiOiIiLCJub24tZHJvcHBpbmctcGFydGljbGUiOiIifSx7ImZhbWlseSI6IkNvbGxldHRlIiwiZ2l2ZW4iOiJMYXVyZW5jZSIsInBhcnNlLW5hbWVzIjpmYWxzZSwiZHJvcHBpbmctcGFydGljbGUiOiIiLCJub24tZHJvcHBpbmctcGFydGljbGUiOiIifSx7ImZhbWlseSI6IkNvbG9tYmVsIiwiZ2l2ZW4iOiJNYXJjIiwicGFyc2UtbmFtZXMiOmZhbHNlLCJkcm9wcGluZy1wYXJ0aWNsZSI6IiIsIm5vbi1kcm9wcGluZy1wYXJ0aWNsZSI6IiJ9LHsiZmFtaWx5IjoiR2lvcmdpIiwiZ2l2ZW4iOiJVZ28iLCJwYXJzZS1uYW1lcyI6ZmFsc2UsImRyb3BwaW5nLXBhcnRpY2xlIjoiIiwibm9uLWRyb3BwaW5nLXBhcnRpY2xlIjoiRGUifSx7ImZhbWlseSI6IkhvbHpuZXIiLCJnaXZlbiI6IkJlcm5oYXJkIiwicGFyc2UtbmFtZXMiOmZhbHNlLCJkcm9wcGluZy1wYXJ0aWNsZSI6IiIsIm5vbi1kcm9wcGluZy1wYXJ0aWNsZSI6IiJ9LHsiZmFtaWx5IjoiUG9sbC1GcmFuc2UiLCJnaXZlbiI6Ikxvbm5la2UiLCJwYXJzZS1uYW1lcyI6ZmFsc2UsImRyb3BwaW5nLXBhcnRpY2xlIjoiViIsIm5vbi1kcm9wcGluZy1wYXJ0aWNsZSI6InZhbiBkZSJ9LHsiZmFtaWx5IjoiUG9wcGVsIiwiZ2l2ZW4iOiJIZW5kcmlrIiwicGFyc2UtbmFtZXMiOmZhbHNlLCJkcm9wcGluZy1wYXJ0aWNsZSI6IiIsIm5vbi1kcm9wcGluZy1wYXJ0aWNsZSI6InZhbiJ9LHsiZmFtaWx5IjoiV2hpdGUiLCJnaXZlbiI6IkplZmYiLCJwYXJzZS1uYW1lcyI6ZmFsc2UsImRyb3BwaW5nLXBhcnRpY2xlIjoiIiwibm9uLWRyb3BwaW5nLXBhcnRpY2xlIjoiIn0seyJmYW1pbHkiOiJXaXQiLCJnaXZlbiI6IlJvbmFsZCIsInBhcnNlLW5hbWVzIjpmYWxzZSwiZHJvcHBpbmctcGFydGljbGUiOiIiLCJub24tZHJvcHBpbmctcGFydGljbGUiOiJkZSJ9LHsiZmFtaWx5IjoiT3NhbnRvIiwiZ2l2ZW4iOiJTdXNhbm5lIiwicGFyc2UtbmFtZXMiOmZhbHNlLCJkcm9wcGluZy1wYXJ0aWNsZSI6IiIsIm5vbi1kcm9wcGluZy1wYXJ0aWNsZSI6IiJ9LHsiZmFtaWx5IjoiQWFyb25zb24iLCJnaXZlbiI6Ik5laWwgSyIsInBhcnNlLW5hbWVzIjpmYWxzZSwiZHJvcHBpbmctcGFydGljbGUiOiIiLCJub24tZHJvcHBpbmctcGFydGljbGUiOiIifSx7ImZhbWlseSI6IlBhcGlhbmkiLCJnaXZlbiI6Ikdpb3JnaW8iLCJwYXJzZS1uYW1lcyI6ZmFsc2UsImRyb3BwaW5nLXBhcnRpY2xlIjoiIiwibm9uLWRyb3BwaW5nLXBhcnRpY2xlIjoiIn0seyJmYW1pbHkiOiJCYXNzbyIsImdpdmVuIjoiVW1iZXJ0byIsInBhcnNlLW5hbWVzIjpmYWxzZSwiZHJvcHBpbmctcGFydGljbGUiOiIiLCJub24tZHJvcHBpbmctcGFydGljbGUiOiIifSx7ImZhbWlseSI6IkZvcm5hcmluaSIsImdpdmVuIjoiR2l1c2VwcGUiLCJwYXJzZS1uYW1lcyI6ZmFsc2UsImRyb3BwaW5nLXBhcnRpY2xlIjoiIiwibm9uLWRyb3BwaW5nLXBhcnRpY2xlIjoiIn0seyJmYW1pbHkiOiJQYWxtaWVyaSIsImdpdmVuIjoiR2lvdmFubmVsbGEiLCJwYXJzZS1uYW1lcyI6ZmFsc2UsImRyb3BwaW5nLXBhcnRpY2xlIjoiIiwibm9uLWRyb3BwaW5nLXBhcnRpY2xlIjoiIn0seyJmYW1pbHkiOiJCYW5uYSIsImdpdmVuIjoiR2l1c2VwcGUgTHVpZ2kiLCJwYXJzZS1uYW1lcyI6ZmFsc2UsImRyb3BwaW5nLXBhcnRpY2xlIjoiIiwibm9uLWRyb3BwaW5nLXBhcnRpY2xlIjoiIn0seyJmYW1pbHkiOiJBY2NldHR1cmEiLCJnaXZlbiI6IkNhdGVyaW5hIiwicGFyc2UtbmFtZXMiOmZhbHNlLCJkcm9wcGluZy1wYXJ0aWNsZSI6IiIsIm5vbi1kcm9wcGluZy1wYXJ0aWNsZSI6IiJ9XSwiY29udGFpbmVyLXRpdGxlIjoiSGVhbHRoIGFuZCBRdWFsaXR5IG9mIExpZmUgT3V0Y29tZXMiLCJET0kiOiIxMC4xMTg2L3MxMjk1NS0wMTctMDY3MC00IiwiSVNTTiI6IjE0Nzc3NTI1IiwiUE1JRCI6IjI4NDkwMzM4IiwiaXNzdWVkIjp7ImRhdGUtcGFydHMiOltbMjAxN11dfSwicGFnZSI6IjEiLCJhYnN0cmFjdCI6IkJhY2tncm91bmQ6IFVuZGVyc3RhbmRpbmcgb2YgdGhlIHBoeXNpY2FsLCBmdW5jdGlvbmFsIGFuZCBwc3ljaG9zb2NpYWwgaGVhbHRoIHByb2JsZW1zIGFuZCBuZWVkcyBvZiBjYW5jZXIgc3Vydml2b3JzIHJlcXVpcmVzIGNyb3NzLW5hdGlvbmFsIGFuZCBjcm9zcy1jdWx0dXJhbCBzdGFuZGFyZGl6YXRpb24gb2YgaGVhbHRoLXJlbGF0ZWQgcXVhbGl0eSBvZiBsaWZlIChIUlFvTCkgcXVlc3Rpb25uYWlyZXMgdGhhdCBjYXB0dXJlIHRoZSBmdWxsIHJhbmdlIG9mIGlzc3VlcyByZWxldmFudCB0byBjYW5jZXIgc3Vydml2b3JzLiBUbyBvdXIga25vd2xlZGdlLCBvbmx5IG9uZSBzdHVkeSBoYXMgaW52ZXN0aWdhdGVkIGluIGEgY29tcHJlaGVuc2l2ZSB3YXkgd2hldGhlciBhIHF1ZXN0aW9ubmFpcmUgdXNlZCB0byBldmFsdWF0ZSBIUlFvTCBpbiBjYW5jZXIgcGF0aWVudHMgdW5kZXIgYWN0aXZlIHRyZWF0bWVudCBpcyBhbHNvIHJlbGlhYmxlIGFuZCB2YWxpZCB3aGVuIHVzZWQgYW1vbmcgKGxvbmctdGVybSkgY2FuY2VyIHN1cnZpdm9ycy4gSW4gdGhpcyBzdHVkeSB3ZSBldmFsdWF0ZWQsIGluIGFuIGludGVybmF0aW9uYWwgY29udGV4dCwgdGhlIHBzeWNob21ldHJpY3Mgb2YgSFJRb0wgcXVlc3Rpb25uYWlyZXMgZm9yIHVzZSBhbW9uZyBsb25nLXRlcm0sIGRpc2Vhc2UtZnJlZSwgc3Vydml2b3JzIG9mIHRlc3RpY3VsYXIgYW5kIHByb3N0YXRlIGNhbmNlci4gTWV0aG9kczogSW4gdGhpcyBjcm9zcy1zZWN0aW9uYWwgc3R1ZHksIHdlIHJlY3J1aXRlZCBsb25nLXRlcm0gc3Vydml2b3JzIG9mIHRlc3RpY3VsYXIgYW5kIHByb3N0YXRlIGNhbmNlciBmcm9tIE5vcnRoZXJuIGFuZCBTb3V0aGVybiBFdXJvcGUgYW5kIGZyb20gdGhlIFVuaXRlZCBLaW5nZG9tIHdobyBoYWQgcGFydGljaXBhdGVkIGluIHR3byBwaGFzZSBJSUkgRU9SVEMgY2xpbmljYWwgdHJpYWxzLiBQYXJ0aWNpcGFudHMgY29tcGxldGVkIHRoZSBTRi0zNiBIZWFsdGggU3VydmV5LCB0aGUgRU9SVEMgUUxRLUMzMCBxdWVzdGlvbm5haXJlLCB0aGUgUUxRLVBSMjUgKGZvciBwcm9zdGF0ZSBjYW5jZXIpIG9yIHRoZSBRTFEtVEMyNiAoZm9yIHRlc3RpY3VsYXIgY2FuY2VyKSBxdWVzdGlvbm5haXJlcywgYW5kIHRoZSBJbXBhY3Qgb2YgQ2FuY2VyIHF1ZXN0aW9ubmFpcmUuIFRlc3RpY3VsYXIgY2FuY2VyIHN1cnZpdm9ycyBhbHNvIGNvbXBsZXRlZCBzdWJzY2FsZXMgZnJvbSB0aGUgTm9yZGljIFF1ZXN0aW9ubmFpcmUgZm9yIE1vbml0b3JpbmcgdGhlIEFnZSBEaXZlcnNlIFdvcmtmb3JjZS4gUmVzdWx0czogVHdvIGh1bmRyZWQgZm9ydHktdHdvIG1lbiAoNjYlIHJlc3BvbnNlIHJhdGUpIHdlcmUgcmVjcnVpdGVkIGludG8gdGhlIHN0dWR5LiBUaGUgYXZlcmFnZSB0aW1lIHNpbmNlIHRyZWF0bWVudCB3YXMgbW9yZSB0aGFuIDEwIHllYXJzLiBPdmVyYWxsLCB0aGVyZSB3ZXJlIGZldyBtaXNzaW5nIHF1ZXN0aW9ubmFpcmUgZGF0YSwgYWx0aG91Z2ggc2NhbGVzIHJlbGF0ZWQgdG8gc2V4dWFsaXR5LCBzYXRpc2ZhY3Rpb24gd2l0aCBjYXJlIGFuZCByZWxhdGlvbnNoaXAgY29uY2VybnMgb2YgbWVuIHdpdGhvdXQgcGFydG5lcnMgd2VyZSBtaXNzaW5nIGluIG1vcmUgdGhhbiAxMCUgb2YgY2FzZXMuIERlYnJpZWZpbmcgc2hvd2VkIHRoYXQgaW4gZ2VuZXJhbCB0aGUgcXVlc3Rpb25uYWlyZXMgd2VyZSBhY2NlcHRlZCB3ZWxsLiBNYW55IG9mIHRoZSBzdXJ2aXZvcnMgc2NvcmVkIGF0IHRoZSB1cHBlciBleHRyZW1lcyBvZiB0aGUgcXVlc3Rpb25uYWlyZXMsIHJlc3VsdGluZyBpbiBmbG9vciBhbmQgY2VpbGluZyBlZmZlY3RzIGluIDY0JSBvZiB0aGUgc2NhbGVzLiBBbGwgb2YgdGhlIHF1ZXN0aW9ubmFpcmVzIGludmVzdGlnYXRlZCBtZXQgdGhlIHRocmVzaG9sZCBvZiAwLjcwIGZvciBncm91cCBsZXZlbCByZWxpYWJpbGl0eSwgd2l0aCB0aGUgZXhjZXB0aW9uIG9mIHRoZSBRTFEtVEMyNiAobWVhbiByZWxpYWJpbGl0eS42NCkgYW5kIHRoZSBRTFEtUFIyNSAobWVhbiByZWxpYWJpbGl0eS42OSkuIFRoZSBxdWVzdGlvbm5haXJlcyB3ZXJlIGFibGUgdG8gZGlzY3JpbWluYXRlIGNsZWFybHkgYmV0d2VlbiBwYXRpZW50cyB3aXRoIGFuZCB3aXRob3V0IGNvbW9yYmlkIGNvbmRpdGlvbnMuIENvbmNsdXNpb25zOiBUaGUgY3VycmVudGx5IGF2YWlsYWJsZSBIUlFvTCBxdWVzdGlvbm5haXJlcyBleGhpYml0IGFjY2VwdGFibGUgcHN5Y2hvbWV0cmljIHByb3BlcnRpZXMgYW5kIHdlcmUgd2VsbCByZWNlaXZlZCBieSBwYXRpZW50cywgYnV0IGFkZGl0aW9uYWwgZWZmb3J0cyBhcmUgbmVlZGVkIHRvIGVuc3VyZSB0aGF0IHRoZSBmdWxsIHJhbmdlIG9mIHN1cnZpdm9yLXNwZWNpZmljIGlzc3VlcyBpcyBhc3Nlc3NlZC4iLCJpc3N1ZSI6IjEiLCJ2b2x1bWUiOiIxNSIsImNvbnRhaW5lci10aXRsZS1zaG9ydCI6IkhlYWx0aCBRdWFsIExpZmUgT3V0Y29tZXMifSwiaXNUZW1wb3JhcnkiOmZhbHNlfV19"/>
                <w:id w:val="-1815636813"/>
                <w:placeholder>
                  <w:docPart w:val="DefaultPlaceholder_-1854013440"/>
                </w:placeholder>
              </w:sdtPr>
              <w:sdtEndPr/>
              <w:sdtContent>
                <w:r w:rsidR="00865520" w:rsidRPr="00865520">
                  <w:rPr>
                    <w:rFonts w:eastAsia="Times New Roman"/>
                    <w:color w:val="000000"/>
                    <w:sz w:val="16"/>
                    <w:szCs w:val="16"/>
                    <w:lang w:val="en-GB" w:eastAsia="en-GB"/>
                  </w:rPr>
                  <w:t>(75)</w:t>
                </w:r>
              </w:sdtContent>
            </w:sdt>
            <w:r w:rsidR="00BD5C0B"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FB8984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Prostate</w:t>
            </w:r>
            <w:r w:rsidRPr="00BD5C0B">
              <w:rPr>
                <w:rFonts w:eastAsia="Times New Roman"/>
                <w:sz w:val="16"/>
                <w:szCs w:val="16"/>
                <w:lang w:val="it-IT" w:eastAsia="en-GB"/>
              </w:rPr>
              <w:t>:</w:t>
            </w:r>
            <w:r w:rsidRPr="00BD5C0B">
              <w:rPr>
                <w:rFonts w:eastAsia="Times New Roman"/>
                <w:sz w:val="16"/>
                <w:szCs w:val="16"/>
                <w:lang w:val="en-GB" w:eastAsia="en-GB"/>
              </w:rPr>
              <w:t> </w:t>
            </w:r>
          </w:p>
          <w:p w14:paraId="17B766C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75.0 ±  5.8 years</w:t>
            </w:r>
            <w:r w:rsidRPr="00BD5C0B">
              <w:rPr>
                <w:rFonts w:eastAsia="Times New Roman"/>
                <w:sz w:val="16"/>
                <w:szCs w:val="16"/>
                <w:lang w:val="en-GB" w:eastAsia="en-GB"/>
              </w:rPr>
              <w:t> </w:t>
            </w:r>
          </w:p>
          <w:p w14:paraId="71EE27D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87C787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Testicular</w:t>
            </w:r>
            <w:r w:rsidRPr="00BD5C0B">
              <w:rPr>
                <w:rFonts w:eastAsia="Times New Roman"/>
                <w:sz w:val="16"/>
                <w:szCs w:val="16"/>
                <w:lang w:val="it-IT" w:eastAsia="en-GB"/>
              </w:rPr>
              <w:t>:</w:t>
            </w:r>
            <w:r w:rsidRPr="00BD5C0B">
              <w:rPr>
                <w:rFonts w:eastAsia="Times New Roman"/>
                <w:sz w:val="16"/>
                <w:szCs w:val="16"/>
                <w:lang w:val="en-GB" w:eastAsia="en-GB"/>
              </w:rPr>
              <w:t> </w:t>
            </w:r>
          </w:p>
          <w:p w14:paraId="3A26612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43.1 ±  8.8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D69A23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142;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88095F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4805B59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142;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E1436A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116; 47.9%)</w:t>
            </w:r>
            <w:r w:rsidRPr="00BD5C0B">
              <w:rPr>
                <w:rFonts w:eastAsia="Times New Roman"/>
                <w:sz w:val="16"/>
                <w:szCs w:val="16"/>
                <w:lang w:val="en-GB" w:eastAsia="en-GB"/>
              </w:rPr>
              <w:t> </w:t>
            </w:r>
          </w:p>
          <w:p w14:paraId="0882560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Testicular (n = 126; 52.1%)</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B2A1EF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Prostate</w:t>
            </w:r>
            <w:r w:rsidRPr="00BD5C0B">
              <w:rPr>
                <w:rFonts w:eastAsia="Times New Roman"/>
                <w:sz w:val="16"/>
                <w:szCs w:val="16"/>
                <w:lang w:val="it-IT" w:eastAsia="en-GB"/>
              </w:rPr>
              <w:t>:</w:t>
            </w:r>
            <w:r w:rsidRPr="00BD5C0B">
              <w:rPr>
                <w:rFonts w:eastAsia="Times New Roman"/>
                <w:sz w:val="16"/>
                <w:szCs w:val="16"/>
                <w:lang w:val="en-GB" w:eastAsia="en-GB"/>
              </w:rPr>
              <w:t> </w:t>
            </w:r>
          </w:p>
          <w:p w14:paraId="69F278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13 ±  2.1 years since treatment allocation</w:t>
            </w:r>
            <w:r w:rsidRPr="00BD5C0B">
              <w:rPr>
                <w:rFonts w:eastAsia="Times New Roman"/>
                <w:sz w:val="16"/>
                <w:szCs w:val="16"/>
                <w:lang w:val="en-GB" w:eastAsia="en-GB"/>
              </w:rPr>
              <w:t> </w:t>
            </w:r>
          </w:p>
          <w:p w14:paraId="16054B4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64266E0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Testicular:</w:t>
            </w:r>
            <w:r w:rsidRPr="00BD5C0B">
              <w:rPr>
                <w:rFonts w:eastAsia="Times New Roman"/>
                <w:sz w:val="16"/>
                <w:szCs w:val="16"/>
                <w:lang w:val="en-GB" w:eastAsia="en-GB"/>
              </w:rPr>
              <w:t> </w:t>
            </w:r>
          </w:p>
          <w:p w14:paraId="3159324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11.9 ±  3.8 years since treatment allocation</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5EABF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9B45AE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142;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10A6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4D9716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tc>
      </w:tr>
      <w:tr w:rsidR="00865520" w:rsidRPr="00BD5C0B" w14:paraId="37EEA99F" w14:textId="77777777" w:rsidTr="77F84025">
        <w:trPr>
          <w:trHeight w:val="300"/>
        </w:trPr>
        <w:tc>
          <w:tcPr>
            <w:tcW w:w="0" w:type="auto"/>
            <w:vMerge/>
            <w:vAlign w:val="center"/>
            <w:hideMark/>
          </w:tcPr>
          <w:p w14:paraId="4A43EE5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B1B8B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Wallwiener et al. 2017</w:t>
            </w:r>
            <w:r w:rsidRPr="00BD5C0B">
              <w:rPr>
                <w:rFonts w:eastAsia="Times New Roman"/>
                <w:color w:val="000000"/>
                <w:sz w:val="16"/>
                <w:szCs w:val="16"/>
                <w:lang w:val="en-GB" w:eastAsia="en-GB"/>
              </w:rPr>
              <w:t> </w:t>
            </w:r>
          </w:p>
          <w:p w14:paraId="5ABDA5F4" w14:textId="2FB0705A"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mFmZGIwZjYtNzdkYy00ZmE2LTg2ZTktNTNiZDY2YjljNWVmIiwicHJvcGVydGllcyI6eyJub3RlSW5kZXgiOjB9LCJpc0VkaXRlZCI6ZmFsc2UsIm1hbnVhbE92ZXJyaWRlIjp7ImlzTWFudWFsbHlPdmVycmlkZGVuIjpmYWxzZSwiY2l0ZXByb2NUZXh0IjoiKDc2KSIsIm1hbnVhbE92ZXJyaWRlVGV4dCI6IiJ9LCJjaXRhdGlvbkl0ZW1zIjpbeyJpZCI6ImY5NTI1MGQ5LTRkMmUtM2JjZi1iZWRiLWFiOTlkYWYzMWExNCIsIml0ZW1EYXRhIjp7InR5cGUiOiJhcnRpY2xlLWpvdXJuYWwiLCJpZCI6ImY5NTI1MGQ5LTRkMmUtM2JjZi1iZWRiLWFiOTlkYWYzMWExNCIsInRpdGxlIjoiUmVsaWFiaWxpdHkgb2YgYW4gZS1QUk8gVG9vbCBvZiBFT1JUQyBRTFEtQzMwIGZvciBtZWFzdXJlbWVudCBvZiBoZWFsdGgtcmVsYXRlZCBxdWFsaXR5IG9mIGxpZmUgaW4gcGF0aWVudHMgd2l0aCBicmVhc3QgY2FuY2VyOiBQcm9zcGVjdGl2ZSByYW5kb21pemVkIHRyaWFsIiwiZ3JvdXBJZCI6IjE4OWEzMmYwLThmM2EtM2Q1My1hODRiLTg2OTExMzVmNzVmZiIsImF1dGhvciI6W3siZmFtaWx5IjoiV2FsbHdpZW5lciIsImdpdmVuIjoiTWFya3VzIiwicGFyc2UtbmFtZXMiOmZhbHNlLCJkcm9wcGluZy1wYXJ0aWNsZSI6IiIsIm5vbi1kcm9wcGluZy1wYXJ0aWNsZSI6IiJ9LHsiZmFtaWx5IjoiTWF0dGhpZXMiLCJnaXZlbiI6IkxpbmEiLCJwYXJzZS1uYW1lcyI6ZmFsc2UsImRyb3BwaW5nLXBhcnRpY2xlIjoiIiwibm9uLWRyb3BwaW5nLXBhcnRpY2xlIjoiIn0seyJmYW1pbHkiOiJTaW1vZXMiLCJnaXZlbiI6IkVsaXNhYmV0aCIsInBhcnNlLW5hbWVzIjpmYWxzZSwiZHJvcHBpbmctcGFydGljbGUiOiIiLCJub24tZHJvcHBpbmctcGFydGljbGUiOiIifSx7ImZhbWlseSI6IktlaWxtYW5uIiwiZ2l2ZW4iOiJMdWNpYSIsInBhcnNlLW5hbWVzIjpmYWxzZSwiZHJvcHBpbmctcGFydGljbGUiOiIiLCJub24tZHJvcHBpbmctcGFydGljbGUiOiIifSx7ImZhbWlseSI6IkhhcnRrb3BmIiwiZ2l2ZW4iOiJBbmRyZWFzIEQiLCJwYXJzZS1uYW1lcyI6ZmFsc2UsImRyb3BwaW5nLXBhcnRpY2xlIjoiIiwibm9uLWRyb3BwaW5nLXBhcnRpY2xlIjoiIn0seyJmYW1pbHkiOiJTb2tvbG92IiwiZ2l2ZW4iOiJBbGV4YW5kZXIgTiIsInBhcnNlLW5hbWVzIjpmYWxzZSwiZHJvcHBpbmctcGFydGljbGUiOiIiLCJub24tZHJvcHBpbmctcGFydGljbGUiOiIifSx7ImZhbWlseSI6IldhbHRlciIsImdpdmVuIjoiQ2hyaXN0aW5hIEIiLCJwYXJzZS1uYW1lcyI6ZmFsc2UsImRyb3BwaW5nLXBhcnRpY2xlIjoiIiwibm9uLWRyb3BwaW5nLXBhcnRpY2xlIjoiIn0seyJmYW1pbHkiOiJTaWNrZW5iZXJnZXIiLCJnaXZlbiI6Ik5pbmEiLCJwYXJzZS1uYW1lcyI6ZmFsc2UsImRyb3BwaW5nLXBhcnRpY2xlIjoiIiwibm9uLWRyb3BwaW5nLXBhcnRpY2xlIjoiIn0seyJmYW1pbHkiOiJXYWxsd2llbmVyIiwiZ2l2ZW4iOiJTdGVwaGFuaWUiLCJwYXJzZS1uYW1lcyI6ZmFsc2UsImRyb3BwaW5nLXBhcnRpY2xlIjoiIiwibm9uLWRyb3BwaW5nLXBhcnRpY2xlIjoiIn0seyJmYW1pbHkiOiJGZWlzc3QiLCJnaXZlbiI6Ik1hbnVlbCIsInBhcnNlLW5hbWVzIjpmYWxzZSwiZHJvcHBpbmctcGFydGljbGUiOiIiLCJub24tZHJvcHBpbmctcGFydGljbGUiOiIifSx7ImZhbWlseSI6Ikdhc3MiLCJnaXZlbiI6IlBhdWwiLCJwYXJzZS1uYW1lcyI6ZmFsc2UsImRyb3BwaW5nLXBhcnRpY2xlIjoiIiwibm9uLWRyb3BwaW5nLXBhcnRpY2xlIjoiIn0seyJmYW1pbHkiOiJGYXNjaGluZyIsImdpdmVuIjoiUGV0ZXIgQSIsInBhcnNlLW5hbWVzIjpmYWxzZSwiZHJvcHBpbmctcGFydGljbGUiOiIiLCJub24tZHJvcHBpbmctcGFydGljbGUiOiIifSx7ImZhbWlseSI6Ikx1eCIsImdpdmVuIjoiTWljaGFlbCBQIiwicGFyc2UtbmFtZXMiOmZhbHNlLCJkcm9wcGluZy1wYXJ0aWNsZSI6IiIsIm5vbi1kcm9wcGluZy1wYXJ0aWNsZSI6IiJ9LHsiZmFtaWx5IjoiV2FsbHdpZW5lciIsImdpdmVuIjoiRGlldGhlbG0iLCJwYXJzZS1uYW1lcyI6ZmFsc2UsImRyb3BwaW5nLXBhcnRpY2xlIjoiIiwibm9uLWRyb3BwaW5nLXBhcnRpY2xlIjoiIn0seyJmYW1pbHkiOiJUYXJhbiIsImdpdmVuIjoiRmxvcmluIEFuZHJlaSIsInBhcnNlLW5hbWVzIjpmYWxzZSwiZHJvcHBpbmctcGFydGljbGUiOiIiLCJub24tZHJvcHBpbmctcGFydGljbGUiOiIifSx7ImZhbWlseSI6IlJvbSIsImdpdmVuIjoiSm9hY2hpbSIsInBhcnNlLW5hbWVzIjpmYWxzZSwiZHJvcHBpbmctcGFydGljbGUiOiIiLCJub24tZHJvcHBpbmctcGFydGljbGUiOiIifSx7ImZhbWlseSI6IlNjaG5lZXdlaXNzIiwiZ2l2ZW4iOiJBbmRyZWFzIiwicGFyc2UtbmFtZXMiOmZhbHNlLCJkcm9wcGluZy1wYXJ0aWNsZSI6IiIsIm5vbi1kcm9wcGluZy1wYXJ0aWNsZSI6IiJ9LHsiZmFtaWx5IjoiR3JhZiIsImdpdmVuIjoiSm9hY2hpbSIsInBhcnNlLW5hbWVzIjpmYWxzZSwiZHJvcHBpbmctcGFydGljbGUiOiIiLCJub24tZHJvcHBpbmctcGFydGljbGUiOiIifSx7ImZhbWlseSI6IkJydWNrZXIiLCJnaXZlbiI6IlNhcmEgWSIsInBhcnNlLW5hbWVzIjpmYWxzZSwiZHJvcHBpbmctcGFydGljbGUiOiIiLCJub24tZHJvcHBpbmctcGFydGljbGUiOiIifV0sImNvbnRhaW5lci10aXRsZSI6IkpvdXJuYWwgb2YgTWVkaWNhbCBJbnRlcm5ldCBSZXNlYXJjaCIsIkRPSSI6IjEwLjIxOTYvam1pci44MjEwIiwiSVNTTiI6IjE0Mzg4ODcxIiwiUE1JRCI6IjI4OTEyMTE2IiwiaXNzdWVkIjp7ImRhdGUtcGFydHMiOltbMjAxN11dfSwiYWJzdHJhY3QiOiJCYWNrZ3JvdW5kOiBCcmVhc3QgY2FuY2VyIHJlcHJlc2VudHMgdGhlIG1vc3QgY29tbW9uIG1hbGlnbmFudCBkaXNlYXNlIGluIHdvbWVuIHdvcmxkd2lkZS4gQXMgY3VycmVudGx5IHN5c3RlbWF0aWMgcGFsbGlhdGl2ZSB0cmVhdG1lbnQgb25seSBoYXMgYSBsaW1pdGVkIGVmZmVjdCBvbiBzdXJ2aXZhbCByYXRlcywgdGhlIGNvbmNlcHQgb2YgaGVhbHRoLXJlbGF0ZWQgcXVhbGl0eSBvZiBsaWZlIChIUlFvTCkgaXMgZ2FpbmluZyBtb3JlIGFuZCBtb3JlIGltcG9ydGFuY2UgaW4gdGhlIHRoZXJhcHkgc2V0dGluZyBvZiBtZXRhc3RhdGljIGJyZWFzdCBjYW5jZXIuIE9uZSBvZiB0aGUgbWFqb3IgcGF0aWVudC1yZXBvcnRlZCBvdXRjb21lcyAoUFJPcykgZm9yIG1lYXN1cmluZyBIUlFvTCBpbiBwYXRpZW50cyB3aXRoIGJyZWFzdCBjYW5jZXIgaXMgcHJvdmlkZWQgYnkgdGhlIEV1cm9wZWFuIE9yZ2FuaXphdGlvbiBmb3IgUmVzZWFyY2ggYW5kIFRyZWF0bWVudCBvZiBDYW5jZXIgKEVPUlRDKS4gQ3VycmVudGx5LCBwYXBlci1iYXNlZCBzdXJ2ZXlzIHN0aWxsIHByZWRvbWluYXRlLCBhcyBvbmx5IGEgZmV3IHJlbGlhYmxlIGFuZCB2YWxpZGF0ZWQgZWxlY3Ryb25pYy1iYXNlZCBxdWVzdGlvbm5haXJlcyBhcmUgYXZhaWxhYmxlLiBGYWNpbmcgdGhlIHBvc3NpYmlsaXRpZXMgYXNzb2NpYXRlZCB3aXRoIGV2b2x2aW5nIGRpZ2l0YWxpemF0aW9uIGluIG1lZGljaW5lLCB2YWxpZGF0aW9uIG9mIGVsZWN0cm9uaWMgdmVyc2lvbnMgb2Ygd2VsbC1lc3RhYmxpc2hlZCBQUk8gaXMgZXNzZW50aWFsIGluIG9yZGVyIHRvIGNvbnRyaWJ1dGUgdG8gY29tcHJlaGVuc2l2ZSBhbmQgaG9saXN0aWMgb25jb2xvZ2ljYWwgY2FyZSBhbmQgdG8gZW5zdXJlIGhpZ2ggcXVhbGl0eSBpbiBjYW5jZXIgcmVzZWFyY2guIE9iamVjdGl2ZTogVGhlIGFpbSBvZiB0aGlzIHN0dWR5IHdhcyB0byBhbmFseXplIHRoZSByZWxpYWJpbGl0eSBvZiBhIHRhYmxldC1iYXNlZCBtZWFzdXJpbmcgYXBwbGljYXRpb24gZm9yIEVPUlRDIFFMUS1DMzAgaW4gR2VybWFuIGxhbmd1YWdlIGluIHBhdGllbnRzIHdpdGggYWRqdXZhbnQgYW5kIChjdXJhdGl2ZSkgbWV0YXN0YXRpYyBicmVhc3QgY2FuY2VyLiBNZXRob2RzOiBQYXBlci0gYW5kIHRhYmxldC1iYXNlZCBxdWVzdGlvbm5haXJlcyB3ZXJlIGNvbXBsZXRlZCBieSBhIHRvdGFsIG9mIDEwNiBmZW1hbGUgcGF0aWVudHMgd2l0aCBhZGp1dmFudCBhbmQgbWV0YXN0YXRpYyBicmVhc3QgY2FuY2VyIHJlY3J1aXRlZCBhcyBwYXJ0IG9mIHRoZSBlLVBST0NPTSBzdHVkeS4gQWxsIHBhdGllbnRzIHdlcmUgcmVxdWlyZWQgdG8gY29tcGxldGUgdGhlIGVsZWN0cm9uaWMtIChlLVBSTykgYW5kIHBhcGVyLWJhc2VkIHZlcnNpb25zIG9mIHRoZSBIUlFvTCBFT1JUQyBRTFEtQzMwIHF1ZXN0aW9ubmFpcmUuIEEgZnJlcXVlbmN5IGFuYWx5c2lzIHdhcyBwZXJmb3JtZWQgdG8gZGV0ZXJtaW5lIGRlc2NyaXB0aXZlIHNvY2lvZGVtb2dyYXBoaWMgY2hhcmFjdGVyaXN0aWNzLiBCb3RoIGRpbWVuc2lvbnMgb2YgcmVsaWFiaWxpdHkgKHBhcmFsbGVsIGZvcm1zIHJlbGlhYmlsaXR5IFtXaWxjb3hvbiB0ZXN0XSBhbmQgdGVzdCBvZiBpbnRlcm5hbCBjb25zaXN0ZW5jeSBbU3BlYXJtYW4gcmhvIGFuZCBhZ3JlZW1lbnQgcmF0ZXMgZm9yIHNpbmdsZSBpdGVtcywgUGVhcnNvbiBjb3JyZWxhdGlvbiBhbmQgS2VuZGFsbCB0YXUgZm9yIGVhY2ggc2NhbGVdKSB3ZXJlIGFuYWx5emVkLiBSZXN1bHRzOiBIaWdoIGNvcnJlbGF0aW9ucyB3ZXJlIHNob3duIGZvciBib3RoIGRpbWVuc2lvbnMgb2YgcmVsaWFiaWxpdHkgKHBhcmFsbGVsIGZvcm1zIHJlbGlhYmlsaXR5IGFuZCBpbnRlcm5hbCBjb25zaXN0ZW5jeSkgaW4gdGhlIHBhdGllbnTigJlzIHJlc3BvbnNlIGJlaGF2aW9yIGJldHdlZW4gcGFwZXItIGFuZCBlbGVjdHJvbmljLWJhc2VkIHF1ZXN0aW9ubmFpcmVzLiBSZWdhcmRpbmcgdGhlIHRlc3Qgb2YgcGFyYWxsZWwgZm9ybXMgcmVsaWFiaWxpdHksIG5vIHNpZ25pZmljYW50IGRpZmZlcmVuY2VzIHdlcmUgZm91bmQgaW4gMjcgb2YgMzAgc2luZ2xlIGl0ZW1zIGFuZCBpbiAxNCBvZiAxNSBzY2FsZXMsIHdoZXJlYXMgYSBzdGF0aXN0aWNhbGx5IHNpZ25pZmljYW50IGNvcnJlbGF0aW9uIGluIHRoZSB0ZXN0IG9mIGNvbnNpc3RlbmN5IHdhcyBmb3VuZCBpbiBhbGwgMzAgc2luZ2xlIGl0ZW1zIGFuZCBhbGwgMTUgc2NhbGVzLiBDb25jbHVzaW9uczogVGhlIGV2YWx1YXRlZCBlLVBSTyB2ZXJzaW9uIG9mIHRoZSBFT1JUQyBRTFEtQzMwIGlzIHJlbGlhYmxlIGZvciBwYXRpZW50cyB3aXRoIGJvdGggYWRqdXZhbnQgYW5kIG1ldGFzdGF0aWMgYnJlYXN0IGNhbmNlciwgc2hvd2luZyBhIGhpZ2ggY29ycmVsYXRpb24gaW4gYWxtb3N0IGFsbCBxdWVzdGlvbnMgKGFuZCBpbiBtYW55IHNjYWxlcykuIFRodXMsIHdlIGNvbmNsdWRlIHRoYXQgdGhlIHZhbGlkYXRlZCBwYXBlci1iYXNlZCBQUk8gYXNzZXNzbWVudCBhbmQgdGhlIGUtUFJPIHRvb2wgYXJlIGVxdWFsbHkgdmFsaWQuIEhvd2V2ZXIsIHRoZSByZWxpYWJpbGl0eSBzaG91bGQgYWxzbyBiZSBhbmFseXplZCBpbiBvdGhlciBwcm9zcGVjdGl2ZSB0cmlhbHMgdG8gZW5zdXJlIHRoYXQgdXNhYmlsaXR5IGlzIHJlbGlhYmxlIGluIGFsbCBwYXRpZW50IGdyb3Vwcy4iLCJpc3N1ZSI6IjkiLCJ2b2x1bWUiOiIxOSIsImNvbnRhaW5lci10aXRsZS1zaG9ydCI6IkogTWVkIEludGVybmV0IFJlcyJ9LCJpc1RlbXBvcmFyeSI6ZmFsc2V9XX0="/>
                <w:id w:val="1377513268"/>
                <w:placeholder>
                  <w:docPart w:val="DefaultPlaceholder_-1854013440"/>
                </w:placeholder>
              </w:sdtPr>
              <w:sdtEndPr/>
              <w:sdtContent>
                <w:r w:rsidR="00865520" w:rsidRPr="00865520">
                  <w:rPr>
                    <w:rFonts w:eastAsia="Times New Roman"/>
                    <w:color w:val="000000"/>
                    <w:sz w:val="16"/>
                    <w:szCs w:val="16"/>
                    <w:lang w:val="it-IT" w:eastAsia="en-GB"/>
                  </w:rPr>
                  <w:t>(76)</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8946C9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51.0 ± 11.31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115B1D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106;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8557E8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72E38B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106;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E614B4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106;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590909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 (n = 30; 28.3%)</w:t>
            </w:r>
            <w:r w:rsidRPr="00BD5C0B">
              <w:rPr>
                <w:rFonts w:eastAsia="Times New Roman"/>
                <w:sz w:val="16"/>
                <w:szCs w:val="16"/>
                <w:lang w:val="en-GB" w:eastAsia="en-GB"/>
              </w:rPr>
              <w:t> </w:t>
            </w:r>
          </w:p>
          <w:p w14:paraId="6608EA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Adjuvant treatment</w:t>
            </w:r>
            <w:r w:rsidRPr="00BD5C0B">
              <w:rPr>
                <w:rFonts w:eastAsia="Times New Roman"/>
                <w:sz w:val="16"/>
                <w:szCs w:val="16"/>
                <w:lang w:val="en-GB" w:eastAsia="en-GB"/>
              </w:rPr>
              <w:t> </w:t>
            </w:r>
          </w:p>
          <w:p w14:paraId="7F130FD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76; 71.7%)</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540E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8CBFB7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106;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47C199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Parallel forms reliability</w:t>
            </w:r>
            <w:r w:rsidRPr="00BD5C0B">
              <w:rPr>
                <w:rFonts w:eastAsia="Times New Roman"/>
                <w:sz w:val="16"/>
                <w:szCs w:val="16"/>
                <w:lang w:val="en-GB" w:eastAsia="en-GB"/>
              </w:rPr>
              <w:t> </w:t>
            </w:r>
          </w:p>
        </w:tc>
      </w:tr>
      <w:tr w:rsidR="00865520" w:rsidRPr="00BD5C0B" w14:paraId="462012CA"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59EE049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EORTC QLQ-ELD14</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1B32E7C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Arraras et al., 2019</w:t>
            </w:r>
            <w:r w:rsidRPr="00BD5C0B">
              <w:rPr>
                <w:rFonts w:eastAsia="Times New Roman"/>
                <w:color w:val="000000"/>
                <w:sz w:val="16"/>
                <w:szCs w:val="16"/>
                <w:lang w:val="en-GB" w:eastAsia="en-GB"/>
              </w:rPr>
              <w:t> </w:t>
            </w:r>
          </w:p>
          <w:p w14:paraId="0AF3803D" w14:textId="0C58290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GI2NTBkNGEtYTIzNC00MmUyLWFlYjQtZmQ3MGM3YjU2ZWE3IiwicHJvcGVydGllcyI6eyJub3RlSW5kZXgiOjB9LCJpc0VkaXRlZCI6ZmFsc2UsIm1hbnVhbE92ZXJyaWRlIjp7ImlzTWFudWFsbHlPdmVycmlkZGVuIjpmYWxzZSwiY2l0ZXByb2NUZXh0IjoiKDc3KSIsIm1hbnVhbE92ZXJyaWRlVGV4dCI6IiJ9LCJjaXRhdGlvbkl0ZW1zIjpbeyJpZCI6IjMwZDA2NzYxLWJjZjgtM2ViNS05NzdkLTliN2RkN2E0MWU1YSIsIml0ZW1EYXRhIjp7InR5cGUiOiJhcnRpY2xlLWpvdXJuYWwiLCJpZCI6IjMwZDA2NzYxLWJjZjgtM2ViNS05NzdkLTliN2RkN2E0MWU1YSIsInRpdGxlIjoiVGhlIEVPUlRDIFFMUS1FTEQxNCBxdWVzdGlvbm5haXJlIGZvciBlbGRlcmx5IGNhbmNlciBwYXRpZW50cy4gVmFsaWRhdGlvbiBzdHVkeSBmb3IgZWxkZXJseSBTcGFuaXNoIGJyZWFzdCBjYW5jZXIgcGF0aWVudHMiLCJncm91cElkIjoiMTg5YTMyZjAtOGYzYS0zZDUzLWE4NGItODY5MTEzNWY3NWZmIiwiYXV0aG9yIjpbeyJmYW1pbHkiOiJBcnJhcmFzIiwiZ2l2ZW4iOiJKdWFuIElnbmFjaW8iLCJwYXJzZS1uYW1lcyI6ZmFsc2UsImRyb3BwaW5nLXBhcnRpY2xlIjoiIiwibm9uLWRyb3BwaW5nLXBhcnRpY2xlIjoiIn0seyJmYW1pbHkiOiJBc2luIiwiZ2l2ZW4iOiJHZW1tYSIsInBhcnNlLW5hbWVzIjpmYWxzZSwiZHJvcHBpbmctcGFydGljbGUiOiIiLCJub24tZHJvcHBpbmctcGFydGljbGUiOiIifSx7ImZhbWlseSI6IklsbGFycmFtZW5kaSIsImdpdmVuIjoiSm9zw6kgSnVhbiIsInBhcnNlLW5hbWVzIjpmYWxzZSwiZHJvcHBpbmctcGFydGljbGUiOiIiLCJub24tZHJvcHBpbmctcGFydGljbGUiOiIifSx7ImZhbWlseSI6Ik1hbnRlcm9sYSIsImdpdmVuIjoiQW5hIiwicGFyc2UtbmFtZXMiOmZhbHNlLCJkcm9wcGluZy1wYXJ0aWNsZSI6IiIsIm5vbi1kcm9wcGluZy1wYXJ0aWNsZSI6IiJ9LHsiZmFtaWx5IjoiU2FsZ2FkbyIsImdpdmVuIjoiRXN0ZWJhbiIsInBhcnNlLW5hbWVzIjpmYWxzZSwiZHJvcHBpbmctcGFydGljbGUiOiIiLCJub24tZHJvcHBpbmctcGFydGljbGUiOiIifSx7ImZhbWlseSI6IkRvbWluZ3VleiIsImdpdmVuIjoiTWlndWVsIEFuZ2VsIiwicGFyc2UtbmFtZXMiOmZhbHNlLCJkcm9wcGluZy1wYXJ0aWNsZSI6IiIsIm5vbi1kcm9wcGluZy1wYXJ0aWNsZSI6IiJ9XSwiY29udGFpbmVyLXRpdGxlIjoiUmV2aXN0YSBFc3Bhbm9sYSBkZSBHZXJpYXRyaWEgeSBHZXJvbnRvbG9naWEiLCJET0kiOiIxMC4xMDE2L2oucmVnZy4yMDE5LjA1LjAwMSIsIklTU04iOiIxNTc4MTc0NyIsIlBNSUQiOiIzMTI2NjY1OSIsImlzc3VlZCI6eyJkYXRlLXBhcnRzIjpbWzIwMTldXX0sInBhZ2UiOiIzMjEtMzI4IiwiYWJzdHJhY3QiOiJCYWNrZ3JvdW5kIGFuZCBvYmplY3RpdmVzOiBRdWFsaXR5IG9mIGxpZmUgKFFvTCkgaXMgYSBrZXkgb3V0Y29tZSBmb3IgZWxkZXJseSBjYW5jZXIgcGF0aWVudHMuIFRoZSBFT1JUQyBoYXMgZGV2ZWxvcGVkIFFMUS1FTEQxNCwgYSBxdWVzdGlvbm5haXJlIHRoYXQgYXNzZXNzZXMgaW1wb3J0YW50IGFnZS1zcGVjaWZpYyBpc3N1ZXMgZm9yIG9sZGVyIHBhdGllbnRzIHdpdGggY2FuY2VyLiBUaGlzIHN0dWR5IGFpbXMgdG8gdmFsaWRhdGUgUUxRLUVMRDE0IGZvciB1c2Ugd2l0aCBlbGRlcmx5IFNwYW5pc2ggYnJlYXN0IGNhbmNlciBwYXRpZW50cy4gTWF0ZXJpYWxzIGFuZCBtZXRob2RzOiBBIGNvbnNlY3V0aXZlIHNhbXBsZSBvZiBicmVhc3QgY2FuY2VyIHBhdGllbnRzIHdpdGggbG9jYWxpemVkIGRpc2Vhc2UgKGFnZSDiiaU2NSkgd2hvIGhhZCByZWNlaXZlZCBzdXJnZXJ5IOKJpTUgeWVhcnMgZWFybGllciwgd2VyZSBkaXNlYXNlLWZyZWUsIGFuZCBtYXkgaGF2ZSByZWNlaXZlZCBhZGp1dmFudCB0cmVhdG1lbnRzIHdhcyBpbmNsdWRlZC4gUGF0aWVudHMgY29tcGxldGVkIHRoZSBRTFEtRUxEMTQsIFFMUS1DMzAgYW5kIFFMUS1CUjIzIHF1ZXN0aW9ubmFpcmVzLiBBIHN1YnNhbXBsZSBvZiBwYXRpZW50cyBjb21wbGV0ZWQgUUxRLUVMRDE0IHNpeCBtb250aHMgbGF0ZXIuIFBzeWNob21ldHJpYyBldmFsdWF0aW9uIG9mIHRoZSBzdHJ1Y3R1cmUsIHJlbGlhYmlsaXR5IGFuZCB2YWxpZGl0eSBvZiBRTFEtRUxEMTQgd2FzIGNvbmR1Y3RlZC4gUmVzdWx0czogODcgcGF0aWVudHMgY29tcGxldGVkIHRoZSBmaXJzdCBhc3Nlc3NtZW50IGFuZCAzMCB0aGUgc2Vjb25kLiBNdWx0aXRyYWl0IHNjYWxpbmcgYW5hbHlzaXMgc2hvd2VkIHRoYXQgYWxsIGl0ZW1zIGV4Y2VwdCB0d28gbWV0IHRoZSBzdGFuZGFyZHMgZm9yIGNvbnZlcmdlbnQgYW5kIGRpdmVyZ2VudCB2YWxpZGl0eS4gQ3JvbmJhY2gncyBjb2VmZmljaWVudCBtZXQgdGhlIDAuNyBhbHBoYSBjcml0ZXJpb24gb24gYWxsIHNjYWxlcyBleGNlcHQgd29ycmllcyBhYm91dCBvdGhlcnMuIEFyZWFzIG9mIFFMUS1FTEQxNCBhbmQgUUxRLUMzMCB3aG9zZSBjb250ZW50cyBhcmUgY29uY2VwdHVhbGx5IHJlbGF0ZWQgY29ycmVsYXRlZCBzdWJzdGFudGlhbGx5IChTcGVhcm1hbidzIFJobyA+MC40MCkuIENvbnZlcnNlbHksIGFyZWFzIG9mIFFMUS1FTEQxNCB0aGF0IGhhZCBsZXNzIGluIGNvbW1vbiB3aXRoIHRob3NlIG9mIFFMUS1DMzAgYW5kIFFMUS1CUjIzIGhhZCBsb3cgY29ycmVsYXRpb25zIChTcGVhcm1hbidzIFJobyA8MC4xKS4gRGlmZmVyZW5jZXMgaW4gUUxRLUVMRDE0IHdlcmUgZm91bmQgaW4gZ3JvdXBzIGJhc2VkIG9uIGFnZSwgZGlzZWFzZSBkdXJhdGlvbiwgbGl2aW5nIGFycmFuZ2VtZW50LCBwcmVzZW5jZSBvZiBsaW1pdGluZyBjb21vcmJpZGl0eSwgYW5kIGxldmVsIG9mIHBlcmZvcm1hbmNlIHN0YXR1cy4gUGF0aWVudHMgaGFkIGEgaGlnaGVyIGxldmVsIG9mIHdvcnJpZXMgYXQgdGhlIHNlY29uZCBhc3Nlc3NtZW50LiBDb25jbHVzaW9uczogUUxRLUVMRDE0IGlzIGEgcmVsaWFibGUgYW5kIHZhbGlkIGluc3RydW1lbnQgd2hlbiBhcHBsaWVkIHRvIGEgc2FtcGxlIG9mIFNwYW5pc2ggcGF0aWVudHMuIE91ciByZXN1bHRzIGFyZSBpbiBsaW5lIHdpdGggdGhvc2Ugb2Ygb3RoZXIgdmFsaWRhdGlvbiBzdHVkaWVzLiIsImlzc3VlIjoiNiIsInZvbHVtZSI6IjU0IiwiY29udGFpbmVyLXRpdGxlLXNob3J0IjoiUmV2IEVzcCBHZXJpYXRyIEdlcm9udG9sIn0sImlzVGVtcG9yYXJ5IjpmYWxzZX1dfQ=="/>
                <w:id w:val="2128968860"/>
                <w:placeholder>
                  <w:docPart w:val="DefaultPlaceholder_-1854013440"/>
                </w:placeholder>
              </w:sdtPr>
              <w:sdtEndPr/>
              <w:sdtContent>
                <w:r w:rsidR="00865520" w:rsidRPr="00865520">
                  <w:rPr>
                    <w:rFonts w:eastAsia="Times New Roman"/>
                    <w:color w:val="000000"/>
                    <w:sz w:val="16"/>
                    <w:szCs w:val="16"/>
                    <w:lang w:val="it-IT" w:eastAsia="en-GB"/>
                  </w:rPr>
                  <w:t>(77)</w:t>
                </w:r>
              </w:sdtContent>
            </w:sdt>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A8B52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74.5 ± 6.6 years</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DF022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87; 100%)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065661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Survivors</w:t>
            </w:r>
            <w:r w:rsidRPr="00BD5C0B">
              <w:rPr>
                <w:rFonts w:eastAsia="Times New Roman"/>
                <w:color w:val="000000"/>
                <w:sz w:val="16"/>
                <w:szCs w:val="16"/>
                <w:lang w:val="en-GB" w:eastAsia="en-GB"/>
              </w:rPr>
              <w:t> </w:t>
            </w:r>
          </w:p>
          <w:p w14:paraId="5D099C6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87; 100%)</w:t>
            </w:r>
            <w:r w:rsidRPr="00BD5C0B">
              <w:rPr>
                <w:rFonts w:eastAsia="Times New Roman"/>
                <w:color w:val="000000"/>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4C1E96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87; 100%)</w:t>
            </w:r>
            <w:r w:rsidRPr="00BD5C0B">
              <w:rPr>
                <w:rFonts w:eastAsia="Times New Roman"/>
                <w:color w:val="000000"/>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E248B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gramStart"/>
            <w:r w:rsidRPr="00BD5C0B">
              <w:rPr>
                <w:rFonts w:eastAsia="Times New Roman"/>
                <w:color w:val="000000"/>
                <w:sz w:val="16"/>
                <w:szCs w:val="16"/>
                <w:lang w:eastAsia="en-GB"/>
              </w:rPr>
              <w:t>11.8  ±</w:t>
            </w:r>
            <w:proofErr w:type="gramEnd"/>
            <w:r w:rsidRPr="00BD5C0B">
              <w:rPr>
                <w:rFonts w:eastAsia="Times New Roman"/>
                <w:color w:val="000000"/>
                <w:sz w:val="16"/>
                <w:szCs w:val="16"/>
                <w:lang w:eastAsia="en-GB"/>
              </w:rPr>
              <w:t xml:space="preserve"> 8.1 years</w:t>
            </w:r>
            <w:r w:rsidRPr="00BD5C0B">
              <w:rPr>
                <w:rFonts w:eastAsia="Times New Roman"/>
                <w:color w:val="000000"/>
                <w:sz w:val="16"/>
                <w:szCs w:val="16"/>
                <w:lang w:val="en-GB" w:eastAsia="en-GB"/>
              </w:rPr>
              <w:t> </w:t>
            </w:r>
          </w:p>
          <w:p w14:paraId="4AF87C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since diagnosis</w:t>
            </w:r>
            <w:r w:rsidRPr="00BD5C0B">
              <w:rPr>
                <w:rFonts w:eastAsia="Times New Roman"/>
                <w:color w:val="000000"/>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9DF15D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E562B4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87; 100%)</w:t>
            </w:r>
            <w:r w:rsidRPr="00BD5C0B">
              <w:rPr>
                <w:rFonts w:eastAsia="Times New Roman"/>
                <w:color w:val="000000"/>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AC72F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1685034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07DBEF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1B91DEE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329BA2FB" w14:textId="77777777" w:rsidTr="77F84025">
        <w:trPr>
          <w:trHeight w:val="300"/>
        </w:trPr>
        <w:tc>
          <w:tcPr>
            <w:tcW w:w="0" w:type="auto"/>
            <w:vMerge/>
            <w:vAlign w:val="center"/>
            <w:hideMark/>
          </w:tcPr>
          <w:p w14:paraId="577D99EF"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8875BC4" w14:textId="3ECD6DC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Johnson et al., 20</w:t>
            </w:r>
            <w:r w:rsidR="00F51FFC">
              <w:rPr>
                <w:rFonts w:eastAsia="Times New Roman"/>
                <w:color w:val="000000"/>
                <w:sz w:val="16"/>
                <w:szCs w:val="16"/>
                <w:lang w:val="it-IT" w:eastAsia="en-GB"/>
              </w:rPr>
              <w:t>1</w:t>
            </w:r>
            <w:r w:rsidRPr="00BD5C0B">
              <w:rPr>
                <w:rFonts w:eastAsia="Times New Roman"/>
                <w:color w:val="000000"/>
                <w:sz w:val="16"/>
                <w:szCs w:val="16"/>
                <w:lang w:val="it-IT" w:eastAsia="en-GB"/>
              </w:rPr>
              <w:t>0</w:t>
            </w:r>
            <w:r w:rsidRPr="00BD5C0B">
              <w:rPr>
                <w:rFonts w:eastAsia="Times New Roman"/>
                <w:color w:val="000000"/>
                <w:sz w:val="16"/>
                <w:szCs w:val="16"/>
                <w:lang w:val="en-GB" w:eastAsia="en-GB"/>
              </w:rPr>
              <w:t> </w:t>
            </w:r>
          </w:p>
          <w:p w14:paraId="4BD81DEF" w14:textId="09DB75DD"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2QwNmY1YmYtMDUzNS00MGU0LWI4OTctNTUwNTI2NWU3M2E1IiwicHJvcGVydGllcyI6eyJub3RlSW5kZXgiOjB9LCJpc0VkaXRlZCI6ZmFsc2UsIm1hbnVhbE92ZXJyaWRlIjp7ImlzTWFudWFsbHlPdmVycmlkZGVuIjpmYWxzZSwiY2l0ZXByb2NUZXh0IjoiKDgpIiwibWFudWFsT3ZlcnJpZGVUZXh0IjoiIn0sImNpdGF0aW9uSXRlbXMiOlt7ImlkIjoiNGU5MjMxMjYtMWEzMi0zMjU2LTllMTEtYzVhOWM3OTg3MjIyIiwiaXRlbURhdGEiOnsidHlwZSI6ImFydGljbGUtam91cm5hbCIsImlkIjoiNGU5MjMxMjYtMWEzMi0zMjU2LTllMTEtYzVhOWM3OTg3MjIyIiwidGl0bGUiOiJEZXZlbG9wbWVudCBvZiB0aGUgRXVyb3BlYW4gT3JnYW5pc2F0aW9uIGZvciBSZXNlYXJjaCBhbmQgVHJlYXRtZW50IG9mIENhbmNlciBxdWFsaXR5IG9mIGxpZmUgcXVlc3Rpb25uYWlyZSBtb2R1bGUgZm9yIG9sZGVyIHBlb3BsZSB3aXRoIGNhbmNlcjogVGhlIEVPUlRDIFFMUS1FTEQxNSIsImdyb3VwSWQiOiIxODlhMzJmMC04ZjNhLTNkNTMtYTg0Yi04NjkxMTM1Zjc1ZmYiLCJhdXRob3IiOlt7ImZhbWlseSI6IkpvaG5zb24iLCJnaXZlbiI6IkNvbGluIiwicGFyc2UtbmFtZXMiOmZhbHNlLCJkcm9wcGluZy1wYXJ0aWNsZSI6IiIsIm5vbi1kcm9wcGluZy1wYXJ0aWNsZSI6IiJ9LHsiZmFtaWx5IjoiRml0enNpbW1vbnMiLCJnaXZlbiI6IkRlYm9yYWgiLCJwYXJzZS1uYW1lcyI6ZmFsc2UsImRyb3BwaW5nLXBhcnRpY2xlIjoiIiwibm9uLWRyb3BwaW5nLXBhcnRpY2xlIjoiIn0seyJmYW1pbHkiOiJHaWxiZXJ0IiwiZ2l2ZW4iOiJKYWNxdWVsaW5lIiwicGFyc2UtbmFtZXMiOmZhbHNlLCJkcm9wcGluZy1wYXJ0aWNsZSI6IiIsIm5vbi1kcm9wcGluZy1wYXJ0aWNsZSI6IiJ9LHsiZmFtaWx5IjoiQXJyYXJyYXMiLCJnaXZlbiI6Ikp1YW4gSWduYWNpbyIsInBhcnNlLW5hbWVzIjpmYWxzZSwiZHJvcHBpbmctcGFydGljbGUiOiIiLCJub24tZHJvcHBpbmctcGFydGljbGUiOiIifSx7ImZhbWlseSI6IkhhbW1lcmxpZCIsImdpdmVuIjoiRXZhIiwicGFyc2UtbmFtZXMiOmZhbHNlLCJkcm9wcGluZy1wYXJ0aWNsZSI6IiIsIm5vbi1kcm9wcGluZy1wYXJ0aWNsZSI6IiJ9LHsiZmFtaWx5IjoiQnJlZGFydCIsImdpdmVuIjoiQW5uZSIsInBhcnNlLW5hbWVzIjpmYWxzZSwiZHJvcHBpbmctcGFydGljbGUiOiIiLCJub24tZHJvcHBpbmctcGFydGljbGUiOiIifSx7ImZhbWlseSI6Ik96bWVuIiwiZ2l2ZW4iOiJNYWhpciIsInBhcnNlLW5hbWVzIjpmYWxzZSwiZHJvcHBpbmctcGFydGljbGUiOiIiLCJub24tZHJvcHBpbmctcGFydGljbGUiOiIifSx7ImZhbWlseSI6IkRpbGVrdGFzbGkiLCJnaXZlbiI6IkV2cmVuIiwicGFyc2UtbmFtZXMiOmZhbHNlLCJkcm9wcGluZy1wYXJ0aWNsZSI6IiIsIm5vbi1kcm9wcGluZy1wYXJ0aWNsZSI6IiJ9LHsiZmFtaWx5IjoiQ29vbGJyYW5kdCIsImdpdmVuIjoiQW5uZSIsInBhcnNlLW5hbWVzIjpmYWxzZSwiZHJvcHBpbmctcGFydGljbGUiOiIiLCJub24tZHJvcHBpbmctcGFydGljbGUiOiIifSx7ImZhbWlseSI6IktlbmlzIiwiZ2l2ZW4iOiJDaW5keSIsInBhcnNlLW5hbWVzIjpmYWxzZSwiZHJvcHBpbmctcGFydGljbGUiOiIiLCJub24tZHJvcHBpbmctcGFydGljbGUiOiIifSx7ImZhbWlseSI6IllvdW5nIiwiZ2l2ZW4iOiJUZXJlc2EiLCJwYXJzZS1uYW1lcyI6ZmFsc2UsImRyb3BwaW5nLXBhcnRpY2xlIjoiIiwibm9uLWRyb3BwaW5nLXBhcnRpY2xlIjoiIn0seyJmYW1pbHkiOiJDaG93IiwiZ2l2ZW4iOiJFZHdhcmQiLCJwYXJzZS1uYW1lcyI6ZmFsc2UsImRyb3BwaW5nLXBhcnRpY2xlIjoiIiwibm9uLWRyb3BwaW5nLXBhcnRpY2xlIjoiIn0seyJmYW1pbHkiOiJWZW5raXRhcmFtYW4iLCJnaXZlbiI6IlJhbWFjaGFuZHJhbiIsInBhcnNlLW5hbWVzIjpmYWxzZSwiZHJvcHBpbmctcGFydGljbGUiOiIiLCJub24tZHJvcHBpbmctcGFydGljbGUiOiIifSx7ImZhbWlseSI6Ikhvd3NlIiwiZ2l2ZW4iOiJGcmFuY2VzIiwicGFyc2UtbmFtZXMiOmZhbHNlLCJkcm9wcGluZy1wYXJ0aWNsZSI6IiIsIm5vbi1kcm9wcGluZy1wYXJ0aWNsZSI6IiJ9LHsiZmFtaWx5IjoiR2VvcmdlIiwiZ2l2ZW4iOiJTdGV2ZSIsInBhcnNlLW5hbWVzIjpmYWxzZSwiZHJvcHBpbmctcGFydGljbGUiOiIiLCJub24tZHJvcHBpbmctcGFydGljbGUiOiIifSx7ImZhbWlseSI6Ik8nQ29ubm9yIiwiZ2l2ZW4iOiJTdGV2ZSIsInBhcnNlLW5hbWVzIjpmYWxzZSwiZHJvcHBpbmctcGFydGljbGUiOiIiLCJub24tZHJvcHBpbmctcGFydGljbGUiOiIifSx7ImZhbWlseSI6IllhZGVnYXJmYXIiLCJnaXZlbiI6IkdoYXNlbSIsInBhcnNlLW5hbWVzIjpmYWxzZSwiZHJvcHBpbmctcGFydGljbGUiOiIiLCJub24tZHJvcHBpbmctcGFydGljbGUiOiIifV0sImNvbnRhaW5lci10aXRsZSI6IkV1cm9wZWFuIEpvdXJuYWwgb2YgQ2FuY2VyIiwiRE9JIjoiMTAuMTAxNi9qLmVqY2EuMjAxMC4wNC4wMTQiLCJJU1NOIjoiMDk1OTgwNDkiLCJQTUlEIjoiMjA1ODA5OTMiLCJpc3N1ZWQiOnsiZGF0ZS1wYXJ0cyI6W1syMDEwXV19LCJwYWdlIjoiMjI0Mi0yMjUyIiwiYWJzdHJhY3QiOiJCYWNrZ3JvdW5kIGFuZCBhaW06IFRoZXJlIGlzIGEgbGFjayBvZiBpbnN0cnVtZW50cyB0aGF0IGZvY3VzIG9uIHRoZSBzcGVjaWZpYyBoZWFsdGgtcmVsYXRlZCBxdWFsaXR5IG9mIGxpZmUgKEhSUU9MKSBpc3N1ZXMgdGhhdCBhZmZlY3Qgb2xkZXIgcGVvcGxlIHdpdGggY2FuY2VyLiBUaGUgYWltIG9mIHRoaXMgc3R1ZHkgd2FzIHRvIGRldmVsb3AgYSBIUlFPTCBxdWVzdGlvbm5haXJlIG1vZHVsZSB0byBzdXBwbGVtZW50IHRoZSBFdXJvcGVhbiBPcmdhbmlzYXRpb24gZm9yIFJlc2VhcmNoIGFuZCBUcmVhdG1lbnQgb2YgQ2FuY2VyIChFT1JUQykgY29yZSBxdWVzdGlvbm5haXJlLCB0aGUgRU9SVEMgUUxRLUMzMCBmb3Igb2xkZXIgKD43MCB5ZWFycykgcGF0aWVudHMgd2l0aCBjYW5jZXIuIE1ldGhvZHM6IFBoYXNlcyAxLTMgd2VyZSBjb25kdWN0ZWQgaW4gc2V2ZW4gY291bnRyaWVzIGZvbGxvd2luZyBtb2RpZmllZCBFT1JUQyBRdWFsaXR5IG9mIExpZmUgR3JvdXAgZ3VpZGVsaW5lcyBmb3IgbW9kdWxlIGRldmVsb3BtZW50LiBQaGFzZSAxOiBwb3RlbnRpYWxseSByZWxldmFudCBpc3N1ZXMgd2VyZSBpZGVudGlmaWVkIGJ5IGEgc3lzdGVtYXRpYyBsaXRlcmF0dXJlIHJldmlldywgYSBxdWVzdGlvbm5haXJlIHN1cnZleSBvZiAxNyBtdWx0aS1kaXNjaXBsaW5hcnkgaGVhbHRoIHByb2Zlc3Npb25hbHMgYW5kIHR3byByb3VuZHMgb2YgcXVhbGl0YXRpdmUgaW50ZXJ2aWV3cy4gVGhlIGZpcnN0IHJvdW5kIGluY2x1ZGVkIDkgcGF0aWVudHMgYWdlZCA+NzAuIFRoZSBzZWNvbmQgcm91bmQgd2FzIGEgY29tcGFyYXRpdmUgc2VyaWVzIG9mIGludGVydmlld3Mgd2l0aCA0OSBwYXRpZW50cyA+NzAgeWVhcnMgd2l0aCBhIHJhbmdlIG9mIGNhbmNlciBkaWFnbm9zZXMgYW5kIDQwIHBhdGllbnRzIGFnZWQgNTAtNjkgeWVhcnMgbWF0Y2hlZCBmb3IgZ2VuZGVyIGFuZCBkaXNlYXNlIHNpdGUuIEluIFBoYXNlIDIgdGhlIGlzc3VlcyB3ZXJlIGZvcm11bGF0ZWQgaW50byBhIGxvbmcgcHJvdmlzaW9uYWwgaXRlbSBsaXN0LiBUaGlzIHdhcyBhZG1pbmlzdGVyZWQgaW4gUGhhc2UgMyB0b2dldGhlciB3aXRoIHRoZSBRTFEtQzMwIHRvIHR3byBmdXJ0aGVyIGdyb3VwcyBvZiBjYW5jZXIgcGF0aWVudHMgYWdlZCA+NzAgKG4gPSA5Nykgb3IgNTAtNjkgeWVhcnMgKG4gPSA4NSkgdG8gZGV0ZXJtaW5lIHRoZSBpbXBvcnRhbmNlLCByZWxldmFuY2UgYW5kIGFjY2VwdGFiaWxpdHkgb2YgZWFjaCBpdGVtLiBSZWR1bmRhbnQgYW5kIGR1cGxpY2F0ZSBpdGVtcyB3ZXJlIHJlbW92ZWQ7IGlzc3VlcyBzcGVjaWZpYyB0byB0aGUgb2xkZXIgZ3JvdXAgd2VyZSBzZWxlY3RlZCBmb3IgdGhlIGZpbmFsIHF1ZXN0aW9ubmFpcmUuIFJlc3VsdHM6IEluIFBoYXNlIDEsIDc1IGlzc3VlcyB3ZXJlIGlkZW50aWZpZWQuIFRoZXNlIHdlcmUgcmVkdWNlZCBpbiBQaGFzZSAyIHRvIGNyZWF0ZSBhIDQ1IGl0ZW0gcHJvdmlzaW9uYWwgbGlzdC4gUGhhc2UgMyB0ZXN0aW5nIG9mIHRoZSBwcm92aXNpb25hbCBsaXN0IGxlZCB0byB0aGUgc2VsZWN0aW9uIG9mIDE1IGl0ZW1zIHdpdGggZ29vZCByYW5nZSBvZiByZXNwb25zZSwgaGlnaCBzY29yZXMgb2YgaW1wb3J0YW5jZSBhbmQgcmVsZXZhbmNlIGluIHRoZSBvbGRlciBwYXRpZW50cy4gVGhpcyByZXN1bHRlZCBpbiB0aGUgRU9SVEMgUUxRLUVMRDE1LCBjb250YWluaW5nIGZpdmUgY29uY2VwdHVhbGx5IGNvaGVyZW50IHNjYWxlcyAoZnVuY3Rpb25hbCBpbmRlcGVuZGVuY2UsIHJlbGF0aW9uc2hpcHMgd2l0aCBmYW1pbHkgYW5kIGZyaWVuZHMsIHdvcnJpZXMgYWJvdXQgdGhlIGZ1dHVyZSwgYXV0b25vbXkgYW5kIGJ1cmRlbiBvZiBpbGxuZXNzKS4gQ29uY2x1c2lvbjogVGhlIEVPUlRDIFFMUS1FTEQxNSBpbiBjb21iaW5hdGlvbiB3aXRoIHRoZSBFT1JUQyBRTFEtQzMwIGlzIHJlYWR5IGZvciBsYXJnZS1zY2FsZSB2YWxpZGF0aW9uIHN0dWRpZXMsIGFuZCB3aWxsIGFzc2VzcyBIUlFPTCBpc3N1ZXMgb2YgbW9zdCByZWxldmFuY2UgYW5kIGNvbmNlcm4gZm9yIG9sZGVyIHBlb3BsZSB3aXRoIGNhbmNlciBhY3Jvc3MgYSB3aWRlIHJhbmdlIG9mIGNhbmNlciBzaXRlcyBhbmQgdHJlYXRtZW50IHN0YWdlcy4gwqkgMjAxMCBFbHNldmllciBMdGQuIEFsbCByaWdodHMgcmVzZXJ2ZWQuIiwiaXNzdWUiOiIxMiIsInZvbHVtZSI6IjQ2IiwiY29udGFpbmVyLXRpdGxlLXNob3J0IjoiRXVyIEogQ2FuY2VyIn0sImlzVGVtcG9yYXJ5IjpmYWxzZX1dfQ=="/>
                <w:id w:val="809290887"/>
                <w:placeholder>
                  <w:docPart w:val="DefaultPlaceholder_-1854013440"/>
                </w:placeholder>
              </w:sdtPr>
              <w:sdtEndPr/>
              <w:sdtContent>
                <w:r w:rsidR="00865520" w:rsidRPr="00865520">
                  <w:rPr>
                    <w:rFonts w:eastAsia="Times New Roman"/>
                    <w:color w:val="000000"/>
                    <w:sz w:val="16"/>
                    <w:szCs w:val="16"/>
                    <w:lang w:val="it-IT" w:eastAsia="en-GB"/>
                  </w:rPr>
                  <w:t>(8)</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D0128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75C5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94; 51.6%)</w:t>
            </w:r>
            <w:r w:rsidRPr="00BD5C0B">
              <w:rPr>
                <w:rFonts w:eastAsia="Times New Roman"/>
                <w:sz w:val="16"/>
                <w:szCs w:val="16"/>
                <w:lang w:val="en-GB" w:eastAsia="en-GB"/>
              </w:rPr>
              <w:t> </w:t>
            </w:r>
          </w:p>
          <w:p w14:paraId="713829D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88; 48.4%)</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2AABF7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3B7F999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182;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933DE2B"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49; 26.9%)</w:t>
            </w:r>
            <w:r w:rsidRPr="00BD5C0B">
              <w:rPr>
                <w:rFonts w:eastAsia="Times New Roman"/>
                <w:sz w:val="16"/>
                <w:szCs w:val="16"/>
                <w:lang w:val="en-GB" w:eastAsia="en-GB"/>
              </w:rPr>
              <w:t> </w:t>
            </w:r>
          </w:p>
          <w:p w14:paraId="45DEE6D2"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47; 25.8%)</w:t>
            </w:r>
            <w:r w:rsidRPr="00BD5C0B">
              <w:rPr>
                <w:rFonts w:eastAsia="Times New Roman"/>
                <w:sz w:val="16"/>
                <w:szCs w:val="16"/>
                <w:lang w:val="en-GB" w:eastAsia="en-GB"/>
              </w:rPr>
              <w:t> </w:t>
            </w:r>
          </w:p>
          <w:p w14:paraId="1349DFE8"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38; 20.9%)</w:t>
            </w:r>
            <w:r w:rsidRPr="00BD5C0B">
              <w:rPr>
                <w:rFonts w:eastAsia="Times New Roman"/>
                <w:sz w:val="16"/>
                <w:szCs w:val="16"/>
                <w:lang w:val="en-GB" w:eastAsia="en-GB"/>
              </w:rPr>
              <w:t> </w:t>
            </w:r>
          </w:p>
          <w:p w14:paraId="141F840D"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26; 14.3%)</w:t>
            </w:r>
            <w:r w:rsidRPr="00BD5C0B">
              <w:rPr>
                <w:rFonts w:eastAsia="Times New Roman"/>
                <w:sz w:val="16"/>
                <w:szCs w:val="16"/>
                <w:lang w:val="en-GB" w:eastAsia="en-GB"/>
              </w:rPr>
              <w:t> </w:t>
            </w:r>
          </w:p>
          <w:p w14:paraId="1819A61D"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Ovarian (n = 11; 6.0%)</w:t>
            </w:r>
            <w:r w:rsidRPr="00BD5C0B">
              <w:rPr>
                <w:rFonts w:eastAsia="Times New Roman"/>
                <w:sz w:val="16"/>
                <w:szCs w:val="16"/>
                <w:lang w:val="en-GB" w:eastAsia="en-GB"/>
              </w:rPr>
              <w:t> </w:t>
            </w:r>
          </w:p>
          <w:p w14:paraId="2B0673A3"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Upper GI (n = 11; 6.0%)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18F0A89"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Local treated for cure</w:t>
            </w:r>
            <w:r w:rsidRPr="00BD5C0B">
              <w:rPr>
                <w:rFonts w:eastAsia="Times New Roman"/>
                <w:sz w:val="16"/>
                <w:szCs w:val="16"/>
                <w:lang w:val="en-GB" w:eastAsia="en-GB"/>
              </w:rPr>
              <w:t> </w:t>
            </w:r>
          </w:p>
          <w:p w14:paraId="5793E6D6"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69; 38.8%)</w:t>
            </w:r>
            <w:r w:rsidRPr="00BD5C0B">
              <w:rPr>
                <w:rFonts w:eastAsia="Times New Roman"/>
                <w:sz w:val="16"/>
                <w:szCs w:val="16"/>
                <w:lang w:val="en-GB" w:eastAsia="en-GB"/>
              </w:rPr>
              <w:t> </w:t>
            </w:r>
          </w:p>
          <w:p w14:paraId="600B7B01"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Locally advanced</w:t>
            </w:r>
            <w:r w:rsidRPr="00BD5C0B">
              <w:rPr>
                <w:rFonts w:eastAsia="Times New Roman"/>
                <w:sz w:val="16"/>
                <w:szCs w:val="16"/>
                <w:lang w:val="en-GB" w:eastAsia="en-GB"/>
              </w:rPr>
              <w:t> </w:t>
            </w:r>
          </w:p>
          <w:p w14:paraId="337AB858"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81; 44.2%)</w:t>
            </w:r>
            <w:r w:rsidRPr="00BD5C0B">
              <w:rPr>
                <w:rFonts w:eastAsia="Times New Roman"/>
                <w:sz w:val="16"/>
                <w:szCs w:val="16"/>
                <w:lang w:val="en-GB" w:eastAsia="en-GB"/>
              </w:rPr>
              <w:t> </w:t>
            </w:r>
          </w:p>
          <w:p w14:paraId="05FEDFCA"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Metastatic (n = 33; 10.8%)</w:t>
            </w:r>
            <w:r w:rsidRPr="00BD5C0B">
              <w:rPr>
                <w:rFonts w:eastAsia="Times New Roman"/>
                <w:sz w:val="16"/>
                <w:szCs w:val="16"/>
                <w:lang w:val="en-GB" w:eastAsia="en-GB"/>
              </w:rPr>
              <w:t> </w:t>
            </w:r>
          </w:p>
          <w:p w14:paraId="1DDBF7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Total (n = 183;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AAD80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D21E72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164, 89.6%)</w:t>
            </w:r>
            <w:r w:rsidRPr="00BD5C0B">
              <w:rPr>
                <w:rFonts w:eastAsia="Times New Roman"/>
                <w:sz w:val="16"/>
                <w:szCs w:val="16"/>
                <w:lang w:val="en-GB" w:eastAsia="en-GB"/>
              </w:rPr>
              <w:t> </w:t>
            </w:r>
          </w:p>
          <w:p w14:paraId="68AE3A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7F0FF7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9, 10.4%)</w:t>
            </w:r>
            <w:r w:rsidRPr="00BD5C0B">
              <w:rPr>
                <w:rFonts w:eastAsia="Times New Roman"/>
                <w:sz w:val="16"/>
                <w:szCs w:val="16"/>
                <w:lang w:val="en-GB" w:eastAsia="en-GB"/>
              </w:rPr>
              <w:t> </w:t>
            </w:r>
          </w:p>
          <w:p w14:paraId="228A014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Total</w:t>
            </w:r>
            <w:r w:rsidRPr="00BD5C0B">
              <w:rPr>
                <w:rFonts w:eastAsia="Times New Roman"/>
                <w:sz w:val="16"/>
                <w:szCs w:val="16"/>
                <w:lang w:val="en-GB" w:eastAsia="en-GB"/>
              </w:rPr>
              <w:t> </w:t>
            </w:r>
          </w:p>
          <w:p w14:paraId="236057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(n=183;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20DF2C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Content validity</w:t>
            </w:r>
            <w:r w:rsidRPr="00BD5C0B">
              <w:rPr>
                <w:rFonts w:eastAsia="Times New Roman"/>
                <w:sz w:val="16"/>
                <w:szCs w:val="16"/>
                <w:lang w:val="en-GB" w:eastAsia="en-GB"/>
              </w:rPr>
              <w:t> </w:t>
            </w:r>
          </w:p>
          <w:p w14:paraId="2C28C1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Development</w:t>
            </w:r>
            <w:r w:rsidRPr="00BD5C0B">
              <w:rPr>
                <w:rFonts w:eastAsia="Times New Roman"/>
                <w:sz w:val="16"/>
                <w:szCs w:val="16"/>
                <w:lang w:val="en-GB" w:eastAsia="en-GB"/>
              </w:rPr>
              <w:t> </w:t>
            </w:r>
          </w:p>
        </w:tc>
      </w:tr>
      <w:tr w:rsidR="00865520" w:rsidRPr="00BD5C0B" w14:paraId="60A195E9" w14:textId="77777777" w:rsidTr="77F84025">
        <w:trPr>
          <w:trHeight w:val="300"/>
        </w:trPr>
        <w:tc>
          <w:tcPr>
            <w:tcW w:w="0" w:type="auto"/>
            <w:vMerge/>
            <w:vAlign w:val="center"/>
            <w:hideMark/>
          </w:tcPr>
          <w:p w14:paraId="17C83E71"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81044E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Wheelwright et al. 2013</w:t>
            </w:r>
            <w:r w:rsidRPr="00BD5C0B">
              <w:rPr>
                <w:rFonts w:eastAsia="Times New Roman"/>
                <w:color w:val="000000"/>
                <w:sz w:val="16"/>
                <w:szCs w:val="16"/>
                <w:lang w:val="en-GB" w:eastAsia="en-GB"/>
              </w:rPr>
              <w:t> </w:t>
            </w:r>
          </w:p>
          <w:p w14:paraId="233103B4" w14:textId="7DCC45EE"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TkxMGQ2MDctYTE1OC00NzRiLTgxOGYtODFhMzViNmJkM2M5IiwicHJvcGVydGllcyI6eyJub3RlSW5kZXgiOjB9LCJpc0VkaXRlZCI6ZmFsc2UsIm1hbnVhbE92ZXJyaWRlIjp7ImlzTWFudWFsbHlPdmVycmlkZGVuIjpmYWxzZSwiY2l0ZXByb2NUZXh0IjoiKDc4KSIsIm1hbnVhbE92ZXJyaWRlVGV4dCI6IiJ9LCJjaXRhdGlvbkl0ZW1zIjpbeyJpZCI6ImY4NmI1MzlmLTc0MGYtMzM5Ny1hYjlmLTVlZTY0ZWI4NWE3MCIsIml0ZW1EYXRhIjp7InR5cGUiOiJhcnRpY2xlLWpvdXJuYWwiLCJpZCI6ImY4NmI1MzlmLTc0MGYtMzM5Ny1hYjlmLTVlZTY0ZWI4NWE3MCIsInRpdGxlIjoiSW50ZXJuYXRpb25hbCB2YWxpZGF0aW9uIG9mIHRoZSBFT1JUQyBRTFEtRUxEMTQgcXVlc3Rpb25uYWlyZSBmb3IgYXNzZXNzbWVudCBvZiBoZWFsdGgtcmVsYXRlZCBxdWFsaXR5IG9mIGxpZmUgZWxkZXJseSBwYXRpZW50cyB3aXRoIGNhbmNlciIsImdyb3VwSWQiOiIxODlhMzJmMC04ZjNhLTNkNTMtYTg0Yi04NjkxMTM1Zjc1ZmYiLCJhdXRob3IiOlt7ImZhbWlseSI6IldoZWVsd3JpZ2h0IiwiZ2l2ZW4iOiJTIiwicGFyc2UtbmFtZXMiOmZhbHNlLCJkcm9wcGluZy1wYXJ0aWNsZSI6IiIsIm5vbi1kcm9wcGluZy1wYXJ0aWNsZSI6IiJ9LHsiZmFtaWx5IjoiRGFybGluZ3RvbiIsImdpdmVuIjoiQSBTIiwicGFyc2UtbmFtZXMiOmZhbHNlLCJkcm9wcGluZy1wYXJ0aWNsZSI6IiIsIm5vbi1kcm9wcGluZy1wYXJ0aWNsZSI6IiJ9LHsiZmFtaWx5IjoiRml0enNpbW1vbnMiLCJnaXZlbiI6IkQiLCJwYXJzZS1uYW1lcyI6ZmFsc2UsImRyb3BwaW5nLXBhcnRpY2xlIjoiIiwibm9uLWRyb3BwaW5nLXBhcnRpY2xlIjoiIn0seyJmYW1pbHkiOiJGYXllcnMiLCJnaXZlbiI6IlAiLCJwYXJzZS1uYW1lcyI6ZmFsc2UsImRyb3BwaW5nLXBhcnRpY2xlIjoiIiwibm9uLWRyb3BwaW5nLXBhcnRpY2xlIjoiIn0seyJmYW1pbHkiOiJBcnJhcmFzIiwiZ2l2ZW4iOiJKIEkiLCJwYXJzZS1uYW1lcyI6ZmFsc2UsImRyb3BwaW5nLXBhcnRpY2xlIjoiIiwibm9uLWRyb3BwaW5nLXBhcnRpY2xlIjoiIn0seyJmYW1pbHkiOiJCb25uZXRhaW4iLCJnaXZlbiI6IkYiLCJwYXJzZS1uYW1lcyI6ZmFsc2UsImRyb3BwaW5nLXBhcnRpY2xlIjoiIiwibm9uLWRyb3BwaW5nLXBhcnRpY2xlIjoiIn0seyJmYW1pbHkiOiJCcmFpbiIsImdpdmVuIjoiRSIsInBhcnNlLW5hbWVzIjpmYWxzZSwiZHJvcHBpbmctcGFydGljbGUiOiIiLCJub24tZHJvcHBpbmctcGFydGljbGUiOiIifSx7ImZhbWlseSI6IkJyZWRhcnQiLCJnaXZlbiI6IkEiLCJwYXJzZS1uYW1lcyI6ZmFsc2UsImRyb3BwaW5nLXBhcnRpY2xlIjoiIiwibm9uLWRyb3BwaW5nLXBhcnRpY2xlIjoiIn0seyJmYW1pbHkiOiJDaGllIiwiZ2l2ZW4iOiJXIEMiLCJwYXJzZS1uYW1lcyI6ZmFsc2UsImRyb3BwaW5nLXBhcnRpY2xlIjoiIiwibm9uLWRyb3BwaW5nLXBhcnRpY2xlIjoiIn0seyJmYW1pbHkiOiJHaWVzaW5nZXIiLCJnaXZlbiI6IkoiLCJwYXJzZS1uYW1lcyI6ZmFsc2UsImRyb3BwaW5nLXBhcnRpY2xlIjoiIiwibm9uLWRyb3BwaW5nLXBhcnRpY2xlIjoiIn0seyJmYW1pbHkiOiJIYW1tZXJsaWQiLCJnaXZlbiI6IkUiLCJwYXJzZS1uYW1lcyI6ZmFsc2UsImRyb3BwaW5nLXBhcnRpY2xlIjoiIiwibm9uLWRyb3BwaW5nLXBhcnRpY2xlIjoiIn0seyJmYW1pbHkiOiJPJ0Nvbm5vciIsImdpdmVuIjoiUyBKIiwicGFyc2UtbmFtZXMiOmZhbHNlLCJkcm9wcGluZy1wYXJ0aWNsZSI6IiIsIm5vbi1kcm9wcGluZy1wYXJ0aWNsZSI6IiJ9LHsiZmFtaWx5IjoiT2VybGVtYW5zIiwiZ2l2ZW4iOiJTIiwicGFyc2UtbmFtZXMiOmZhbHNlLCJkcm9wcGluZy1wYXJ0aWNsZSI6IiIsIm5vbi1kcm9wcGluZy1wYXJ0aWNsZSI6IiJ9LHsiZmFtaWx5IjoiUGFsbGlzIiwiZ2l2ZW4iOiJBIiwicGFyc2UtbmFtZXMiOmZhbHNlLCJkcm9wcGluZy1wYXJ0aWNsZSI6IiIsIm5vbi1kcm9wcGluZy1wYXJ0aWNsZSI6IiJ9LHsiZmFtaWx5IjoiUmVlZCIsImdpdmVuIjoiTSIsInBhcnNlLW5hbWVzIjpmYWxzZSwiZHJvcHBpbmctcGFydGljbGUiOiIiLCJub24tZHJvcHBpbmctcGFydGljbGUiOiIifSx7ImZhbWlseSI6IlNpbmdoYWwiLCJnaXZlbiI6Ik4iLCJwYXJzZS1uYW1lcyI6ZmFsc2UsImRyb3BwaW5nLXBhcnRpY2xlIjoiIiwibm9uLWRyb3BwaW5nLXBhcnRpY2xlIjoiIn0seyJmYW1pbHkiOiJWYXNzaWxpb3UiLCJnaXZlbiI6IlYiLCJwYXJzZS1uYW1lcyI6ZmFsc2UsImRyb3BwaW5nLXBhcnRpY2xlIjoiIiwibm9uLWRyb3BwaW5nLXBhcnRpY2xlIjoiIn0seyJmYW1pbHkiOiJZb3VuZyIsImdpdmVuIjoiVCIsInBhcnNlLW5hbWVzIjpmYWxzZSwiZHJvcHBpbmctcGFydGljbGUiOiIiLCJub24tZHJvcHBpbmctcGFydGljbGUiOiIifSx7ImZhbWlseSI6IkpvaG5zb24iLCJnaXZlbiI6IkMiLCJwYXJzZS1uYW1lcyI6ZmFsc2UsImRyb3BwaW5nLXBhcnRpY2xlIjoiIiwibm9uLWRyb3BwaW5nLXBhcnRpY2xlIjoiIn1dLCJjb250YWluZXItdGl0bGUiOiJCcml0aXNoIEpvdXJuYWwgb2YgQ2FuY2VyIiwiRE9JIjoiMTAuMTAzOC9iamMuMjAxMy40MDciLCJJU1NOIjoiMDAwNzA5MjAiLCJQTUlEIjoiMjM4NjgwMDMiLCJpc3N1ZWQiOnsiZGF0ZS1wYXJ0cyI6W1syMDEzXV19LCJwYWdlIjoiODUyLTg1OCIsImFic3RyYWN0IjoiQmFja2dyb3VuZDogT2xkZXIgcGVvcGxlIHJlcHJlc2VudCB0aGUgbWFqb3JpdHkgb2YgY2FuY2VyIHBhdGllbnRzIGJ1dCB0aGVpciBzcGVjaWZpYyBuZWVkcyBhcmUgb2Z0ZW4gaWdub3JlZCBpbiB0aGUgZGV2ZWxvcG1lbnQgb2YgaGVhbHRoLXJlbGF0ZWQgcXVhbGl0eSBvZiBsaWZlIChIUlFPTCkgaW5zdHJ1bWVudHMuIFRoZSBFdXJvcGVhbiBPcmdhbmlzYXRpb24gZm9yIFJlc2VhcmNoIGFuZCBUcmVhdG1lbnQgb2YgQ2FuY2VyIChFT1JUQykgUUxRLUVMRDE1IHdhcyBkZXZlbG9wZWQgdG8gc3VwcGxlbWVudCB0aGUgRU9SVEMncyBjb3JlIHF1ZXN0aW9ubmFpcmUsIHRoZSBRTFEtQzMwLCBmb3IgbWVhc3VyaW5nIEhSUU9MIGluIHBhdGllbnRzIGFnZWQgPjcwIHllYXJzIGluIG9uY29sb2d5IHN0dWRpZXMuIE1ldGhvZHM6IFBhdGllbnRzIChuPTUxOCkgZnJvbSAxMCBjb3VudHJpZXMgY29tcGxldGVkIHRoZSBRTFEtQzMwLCBRTFEtRUxEMTUgYW5kIGEgZGVicmllZmluZyBpbnRlcnZpZXcuIEVpZ2h0eSB0d28gY2xpbmljYWxseSBzdGFibGUgcGF0aWVudHMgcmVwZWF0ZWQgdGhlIHF1ZXN0aW9ubmFpcmVzIDEgd2VlayBsYXRlciAodGVzdC1yZXRlc3QgYW5hbHlzaXMpIGFuZCAxMDcgb3RoZXJzLCB3aXRoIGFuIGV4cGVjdGVkIGNoYW5nZSBpbiBjbGluaWNhbCBzdGF0dXMsIHJlcGVhdGVkIHRoZSBxdWVzdGlvbm5haXJlcyAzIG1vbnRocyBsYXRlciAocmVzcG9uc2UgdG8gY2hhbmdlIGFuYWx5c2lzLCBSQ0EpLiBSZXN1bHRzOiBJbmZvcm1hdGlvbiBmcm9tIHRoZSBkZWJyaWVmaW5nIGludGVydmlldywgZmFjdG9yIGFuYWx5c2lzIGFuZCBpdGVtIHJlc3BvbnNlIHRoZW9yeSBhbmFseXNpcyByZXN1bHRlZCBpbiB0aGUgcmVtb3ZhbCBvZiBvbmUgaXRlbSAoUUxRLUVMRDE1IFFMUS1FTEQxNCkgYW5kIHJldmlzaW9uIG9mIHRoZSBwcm9wb3NlZCBzY2FsZSBzdHJ1Y3R1cmUgdG8gZml2ZSBzY2FsZXMgKG1vYmlsaXR5LCB3b3JyaWVzIGFib3V0IG90aGVycywgZnV0dXJlIHdvcnJpZXMsIG1haW50YWluaW5nIHB1cnBvc2UgYW5kIGlsbG5lc3MgYnVyZGVuKSBhbmQgdHdvIHNpbmdsZSBpdGVtcyAoam9pbnQgc3RpZmZuZXNzIGFuZCBmYW1pbHkgc3VwcG9ydCkuIENvbnZlcmdlbnQgdmFsaWRpdHkgd2FzIGdvb2QuIEluIGtub3duLWdyb3VwIGNvbXBhcmlzb25zLCB0aGUgUUxRLUVMRDE0IGRpZmZlcmVudGlhdGVkIGJldHdlZW4gcGF0aWVudHMgd2l0aCBkaWZmZXJlbnQgZGlzZWFzZSBzdGFnZSwgdHJlYXRtZW50IGludGVudGlvbiwgbnVtYmVyIG9mIGNvbW9yYmlkaXRpZXMsIHBlcmZvcm1hbmNlIHN0YXR1cyBhbmQgZ2VyaWF0cmljIHNjcmVlbmluZyBzY29yZXMuIFRlc3QtcmV0ZXN0IGFuZCBSQ0EgYW5hbHlzZXMgd2VyZSBlcXVpdm9jYWwuIENvbmNsdXNpb246IFRoZSBRTFEtRUxEMTQgaXMgYSB2YWxpZGF0ZWQgSFJRT0wgcXVlc3Rpb25uYWlyZSBmb3IgY2FuY2VyIHBhdGllbnRzIGFnZWQg4omlNzAgeWVhcnMuIENoYW5nZXMgaW4gZWxkZXJseSBwYXRpZW50cycgc2VsZi1yZXBvcnRlZCBIUlFPTCBtYXkgYmUgcmVsYXRlZCB0byBib3RoIGNhbmNlciBldm9sdXRpb24gYW5kIG5vbi1jbGluaWNhbCBldmVudHMuIMKpIDIwMTMgQ2FuY2VyIFJlc2VhcmNoIFVLLiBBbGwgcmlnaHRzIHJlc2VydmVkLiIsImlzc3VlIjoiNCIsInZvbHVtZSI6IjEwOSIsImNvbnRhaW5lci10aXRsZS1zaG9ydCI6IkJyIEogQ2FuY2VyIn0sImlzVGVtcG9yYXJ5IjpmYWxzZX1dfQ=="/>
                <w:id w:val="1211385833"/>
                <w:placeholder>
                  <w:docPart w:val="DefaultPlaceholder_-1854013440"/>
                </w:placeholder>
              </w:sdtPr>
              <w:sdtEndPr/>
              <w:sdtContent>
                <w:r w:rsidR="00865520" w:rsidRPr="00865520">
                  <w:rPr>
                    <w:rFonts w:eastAsia="Times New Roman"/>
                    <w:color w:val="000000"/>
                    <w:sz w:val="16"/>
                    <w:szCs w:val="16"/>
                    <w:lang w:val="it-IT" w:eastAsia="en-GB"/>
                  </w:rPr>
                  <w:t>(78)</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67CE8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77.3 ± 4.9 years</w:t>
            </w:r>
            <w:r w:rsidRPr="00BD5C0B">
              <w:rPr>
                <w:rFonts w:eastAsia="Times New Roman"/>
                <w:color w:val="000000"/>
                <w:sz w:val="16"/>
                <w:szCs w:val="16"/>
                <w:lang w:val="en-GB" w:eastAsia="en-GB"/>
              </w:rPr>
              <w:t> </w:t>
            </w:r>
          </w:p>
          <w:p w14:paraId="6B6A1A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70-96)</w:t>
            </w:r>
            <w:r w:rsidRPr="00BD5C0B">
              <w:rPr>
                <w:rFonts w:eastAsia="Times New Roman"/>
                <w:color w:val="000000"/>
                <w:sz w:val="16"/>
                <w:szCs w:val="16"/>
                <w:lang w:val="en-GB" w:eastAsia="en-GB"/>
              </w:rPr>
              <w:t> </w:t>
            </w:r>
          </w:p>
          <w:p w14:paraId="6098F8A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787FBC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264; 51.1%)</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253; 48.8%)</w:t>
            </w:r>
            <w:r w:rsidRPr="00BD5C0B">
              <w:rPr>
                <w:rFonts w:eastAsia="Times New Roman"/>
                <w:color w:val="000000"/>
                <w:sz w:val="16"/>
                <w:szCs w:val="16"/>
                <w:lang w:val="en-GB" w:eastAsia="en-GB"/>
              </w:rPr>
              <w:t> </w:t>
            </w:r>
          </w:p>
          <w:p w14:paraId="66D3DF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Missing (n = 1; 0.1%)</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26D82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123E6F1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288; 60.4%)</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Palliative</w:t>
            </w:r>
            <w:r w:rsidRPr="00BD5C0B">
              <w:rPr>
                <w:rFonts w:eastAsia="Times New Roman"/>
                <w:color w:val="000000"/>
                <w:sz w:val="16"/>
                <w:szCs w:val="16"/>
                <w:lang w:val="en-GB" w:eastAsia="en-GB"/>
              </w:rPr>
              <w:t> </w:t>
            </w:r>
          </w:p>
          <w:p w14:paraId="0037831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189; 39.6%)</w:t>
            </w:r>
            <w:r w:rsidRPr="00BD5C0B">
              <w:rPr>
                <w:rFonts w:eastAsia="Times New Roman"/>
                <w:color w:val="000000"/>
                <w:sz w:val="16"/>
                <w:szCs w:val="16"/>
                <w:lang w:val="en-GB" w:eastAsia="en-GB"/>
              </w:rPr>
              <w:t> </w:t>
            </w:r>
          </w:p>
          <w:p w14:paraId="6CABFD3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Total</w:t>
            </w:r>
            <w:r w:rsidRPr="00BD5C0B">
              <w:rPr>
                <w:rFonts w:eastAsia="Times New Roman"/>
                <w:color w:val="000000"/>
                <w:sz w:val="16"/>
                <w:szCs w:val="16"/>
                <w:lang w:val="en-GB" w:eastAsia="en-GB"/>
              </w:rPr>
              <w:t> </w:t>
            </w:r>
          </w:p>
          <w:p w14:paraId="1D1EF3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477; 100</w:t>
            </w:r>
            <w:proofErr w:type="gramStart"/>
            <w:r w:rsidRPr="00BD5C0B">
              <w:rPr>
                <w:rFonts w:eastAsia="Times New Roman"/>
                <w:color w:val="000000"/>
                <w:sz w:val="16"/>
                <w:szCs w:val="16"/>
                <w:lang w:eastAsia="en-GB"/>
              </w:rPr>
              <w:t>%)*</w:t>
            </w:r>
            <w:proofErr w:type="gramEnd"/>
            <w:r w:rsidRPr="00BD5C0B">
              <w:rPr>
                <w:rFonts w:eastAsia="Times New Roman"/>
                <w:color w:val="000000"/>
                <w:sz w:val="16"/>
                <w:szCs w:val="16"/>
                <w:lang w:eastAsia="en-GB"/>
              </w:rPr>
              <w:t>*</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779752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Blood (n = 54; 10.3%)</w:t>
            </w:r>
            <w:r w:rsidRPr="00BD5C0B">
              <w:rPr>
                <w:rFonts w:eastAsia="Times New Roman"/>
                <w:color w:val="000000"/>
                <w:sz w:val="16"/>
                <w:szCs w:val="16"/>
                <w:lang w:val="en-GB" w:eastAsia="en-GB"/>
              </w:rPr>
              <w:t> </w:t>
            </w:r>
          </w:p>
          <w:p w14:paraId="199004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91; 17.6%)</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Colorectal (n = 87; 16.8%)</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Lung (n = 63; 12.2%)</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Ovary (n = 23; 4.4%)</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Prostate (n = 75; 14.5%)</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lastRenderedPageBreak/>
              <w:t>Upper GI (n = 21; 4.1%)</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 (n = 104; 20.1%)</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502D5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lastRenderedPageBreak/>
              <w:t>Local (n = 190; 41.6%)</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Local advanced</w:t>
            </w:r>
            <w:r w:rsidRPr="00BD5C0B">
              <w:rPr>
                <w:rFonts w:eastAsia="Times New Roman"/>
                <w:color w:val="000000"/>
                <w:sz w:val="16"/>
                <w:szCs w:val="16"/>
                <w:lang w:val="en-GB" w:eastAsia="en-GB"/>
              </w:rPr>
              <w:t> </w:t>
            </w:r>
          </w:p>
          <w:p w14:paraId="18D7619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99; 21.7%)</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Metastatic</w:t>
            </w:r>
            <w:r w:rsidRPr="00BD5C0B">
              <w:rPr>
                <w:rFonts w:eastAsia="Times New Roman"/>
                <w:color w:val="000000"/>
                <w:sz w:val="16"/>
                <w:szCs w:val="16"/>
                <w:lang w:val="en-GB" w:eastAsia="en-GB"/>
              </w:rPr>
              <w:t> </w:t>
            </w:r>
          </w:p>
          <w:p w14:paraId="19C69C5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168; 36.8%)</w:t>
            </w:r>
            <w:r w:rsidRPr="00BD5C0B">
              <w:rPr>
                <w:rFonts w:eastAsia="Times New Roman"/>
                <w:color w:val="000000"/>
                <w:sz w:val="16"/>
                <w:szCs w:val="16"/>
                <w:lang w:val="en-GB" w:eastAsia="en-GB"/>
              </w:rPr>
              <w:t> </w:t>
            </w:r>
          </w:p>
          <w:p w14:paraId="7367A27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Total (n = 477; 100</w:t>
            </w:r>
            <w:proofErr w:type="gramStart"/>
            <w:r w:rsidRPr="00BD5C0B">
              <w:rPr>
                <w:rFonts w:eastAsia="Times New Roman"/>
                <w:color w:val="000000"/>
                <w:sz w:val="16"/>
                <w:szCs w:val="16"/>
                <w:lang w:eastAsia="en-GB"/>
              </w:rPr>
              <w:t>%)*</w:t>
            </w:r>
            <w:proofErr w:type="gramEnd"/>
            <w:r w:rsidRPr="00BD5C0B">
              <w:rPr>
                <w:rFonts w:eastAsia="Times New Roman"/>
                <w:color w:val="000000"/>
                <w:sz w:val="16"/>
                <w:szCs w:val="16"/>
                <w:lang w:eastAsia="en-GB"/>
              </w:rPr>
              <w:t>*</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CFD32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4E403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1A5F075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518,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AA9B68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6BCC20A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p w14:paraId="110E593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6E80D6F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FC388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Known-group validity</w:t>
            </w:r>
            <w:r w:rsidRPr="00BD5C0B">
              <w:rPr>
                <w:rFonts w:eastAsia="Times New Roman"/>
                <w:sz w:val="16"/>
                <w:szCs w:val="16"/>
                <w:lang w:val="en-GB" w:eastAsia="en-GB"/>
              </w:rPr>
              <w:t> </w:t>
            </w:r>
          </w:p>
          <w:p w14:paraId="6B5CC29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5C6E9AD5" w14:textId="77777777" w:rsidTr="77F84025">
        <w:trPr>
          <w:trHeight w:val="300"/>
        </w:trPr>
        <w:tc>
          <w:tcPr>
            <w:tcW w:w="0" w:type="auto"/>
            <w:vMerge/>
            <w:vAlign w:val="center"/>
            <w:hideMark/>
          </w:tcPr>
          <w:p w14:paraId="3200E616"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678796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Wrazen et al., 2014</w:t>
            </w:r>
            <w:r w:rsidRPr="00BD5C0B">
              <w:rPr>
                <w:rFonts w:eastAsia="Times New Roman"/>
                <w:color w:val="000000"/>
                <w:sz w:val="16"/>
                <w:szCs w:val="16"/>
                <w:lang w:val="en-GB" w:eastAsia="en-GB"/>
              </w:rPr>
              <w:t> </w:t>
            </w:r>
          </w:p>
          <w:sdt>
            <w:sdtPr>
              <w:rPr>
                <w:rFonts w:ascii="Segoe UI" w:eastAsia="Times New Roman" w:hAnsi="Segoe UI" w:cs="Segoe UI"/>
                <w:color w:val="000000"/>
                <w:sz w:val="16"/>
                <w:szCs w:val="16"/>
                <w:lang w:val="en-GB" w:eastAsia="en-GB"/>
              </w:rPr>
              <w:tag w:val="MENDELEY_CITATION_v3_eyJjaXRhdGlvbklEIjoiTUVOREVMRVlfQ0lUQVRJT05fNjI0ZTM3MDctYmM4Yy00MTdmLTgwYjItZmMyODUwZDRhYWE2IiwicHJvcGVydGllcyI6eyJub3RlSW5kZXgiOjB9LCJpc0VkaXRlZCI6ZmFsc2UsIm1hbnVhbE92ZXJyaWRlIjp7ImlzTWFudWFsbHlPdmVycmlkZGVuIjpmYWxzZSwiY2l0ZXByb2NUZXh0IjoiKDc5KSIsIm1hbnVhbE92ZXJyaWRlVGV4dCI6IiJ9LCJjaXRhdGlvbkl0ZW1zIjpbeyJpZCI6ImM5MWVkMmNiLTNjNTItMzg3Ni04ODlkLTVlNzg1YWFkMTY1ZiIsIml0ZW1EYXRhIjp7InR5cGUiOiJhcnRpY2xlLWpvdXJuYWwiLCJpZCI6ImM5MWVkMmNiLTNjNTItMzg3Ni04ODlkLTVlNzg1YWFkMTY1ZiIsInRpdGxlIjoiUHJlbGltaW5hcnkgcHN5Y2hvbWV0cmljIHZhbGlkYXRpb24gb2YgdGhlIFBvbGlzaCB2ZXJzaW9uIG9mIHRoZSBFT1JUQyBlbGRlcmx5IG1vZHVsZSAoUUxRLUVMRDE0KSIsImdyb3VwSWQiOiIxODlhMzJmMC04ZjNhLTNkNTMtYTg0Yi04NjkxMTM1Zjc1ZmYiLCJhdXRob3IiOlt7ImZhbWlseSI6IldyYXplbiIsImdpdmVuIjoiV2FsZGVtYXIiLCJwYXJzZS1uYW1lcyI6ZmFsc2UsImRyb3BwaW5nLXBhcnRpY2xlIjoiIiwibm9uLWRyb3BwaW5nLXBhcnRpY2xlIjoiIn0seyJmYW1pbHkiOiJHb2xlYyIsImdpdmVuIjoiRWR3YXJkIEIiLCJwYXJzZS1uYW1lcyI6ZmFsc2UsImRyb3BwaW5nLXBhcnRpY2xlIjoiIiwibm9uLWRyb3BwaW5nLXBhcnRpY2xlIjoiIn0seyJmYW1pbHkiOiJUb21hc3pld3NrYSIsImdpdmVuIjoiSXdvbmEgTSIsInBhcnNlLW5hbWVzIjpmYWxzZSwiZHJvcHBpbmctcGFydGljbGUiOiIiLCJub24tZHJvcHBpbmctcGFydGljbGUiOiIifSx7ImZhbWlseSI6IldhbG9jaGEiLCJnaXZlbiI6IkV3YSIsInBhcnNlLW5hbWVzIjpmYWxzZSwiZHJvcHBpbmctcGFydGljbGUiOiIiLCJub24tZHJvcHBpbmctcGFydGljbGUiOiIifSx7ImZhbWlseSI6IkR1ZGtpZXdpY3oiLCJnaXZlbiI6IlpiaWduaWV3IiwicGFyc2UtbmFtZXMiOmZhbHNlLCJkcm9wcGluZy1wYXJ0aWNsZSI6IiIsIm5vbi1kcm9wcGluZy1wYXJ0aWNsZSI6IiJ9LHsiZmFtaWx5IjoiVG9tYXN6ZXdza2kiLCJnaXZlbiI6IktyenlzenRvZiBBIiwicGFyc2UtbmFtZXMiOmZhbHNlLCJkcm9wcGluZy1wYXJ0aWNsZSI6IiIsIm5vbi1kcm9wcGluZy1wYXJ0aWNsZSI6IiJ9XSwiY29udGFpbmVyLXRpdGxlIjoiRm9saWEgbWVkaWNhIENyYWNvdmllbnNpYSIsIklTU04iOiIwMDE1NTYxNiIsIlBNSUQiOiIyNTY0ODMwOCIsImlzc3VlZCI6eyJkYXRlLXBhcnRzIjpbWzIwMTRdXX0sInBhZ2UiOiIzNS00NSIsImFic3RyYWN0IjoiTUFURVJJQUxTIEFORCBNRVRIT0RTOiBQYXRpZW50cyB3aXRoIGhpc3RvbG9naWNhbCBjb25maXJtYXRpb24gb2YgcHJpbWFyeSBjYW5jZXIgd2VyZSBlbGlnaWJsZSBmb3IgdGhlIHN0dWR5LiBBbGwgcGF0aWVudHMgZmlsbGVkIG91dCB0aGUgUG9saXNoIHZlcnNpb24gb2YgdGhlIEVPUlRDIFFMUS1FTEQxNCBtb2R1bGUgaW4gYWRkaXRpb24gdG8gRU9SVEMgUUxRLUMzMCBhbmQgYSBkZW1vZ3JhcGhpYyBxdWVzdGlvbm5haXJlLiBTdGFuZGFyZGl6ZWQgdmFsaWRpdHkgYW5kIHJlbGlhYmlsaXR5IGFuYWx5c2VzIHdlcmUgcGVyZm9ybWVkLiBSRVNVTFRTOiBTaXh0eS1maXZlIHBhdGllbnRzICg0MSBmZW1hbGVzIC0gNjMuMSUpIHdlcmUgZW5yb2xsZWQgaW50byB0aGUgc3R1ZHksIHdpdGggYSBtZWFuIGFnZSBvZiA3Ni40IMKxIDUuNyB5ZWFycy4gQ3JvbmJhY2ggYWxwaGEgY29lZmZpY2llbnRzLCByYW5nZSAwLjcwLTAuODQsIHNob3dlZCBwb3NpdGl2ZSBpbnRlcm5hbCBjb25zaXN0ZW5jeS4gU2F0aXNmYWN0b3J5IGNvbnZlcmdlbnQgYW5kIGRpc2NyaW1pbmFudCB2YWxpZGl0eSBpbiBtdWx0aS10cmFpdCBzY2FsaW5nIGFuYWx5c2VzIHdhcyBzZWVuLiBTdHJvbmcgY29ycmVsYXRpb25zIHdlcmUgb2JzZXJ2ZWQgYmV0d2VlbiB0aGUgRU9SVEMgUUxRLUVMRDE0IChlc3BlY2lhbGx5IG1vYmlsaXR5IGFuZCBidXJkZW4gb2YgaWxsbmVzcyksIGFuZCB0aGUgRU9SVEMgUUxRLUMzMCAociA9IC0wLjMwLSgtMC44Myk7IHAgPDAuMDAxKS4gQ09OQ0xVU0lPTlM6IEJhc2luZyBvbiB0aGUgcHJlbGltaW5hcnkgZGF0YSBmcm9tIHRoaXMgc3R1ZHksIHRoZSBQb2xpc2ggdmVyc2lvbiBvZiB0aGUgRU9SVEMgUUxRLUVMRDE0IG1vZHVsZSBpcyBhIHJlbGlhYmxlIGFuZCB2YWxpZCB0b29sIGZvciBtZWFzdXJpbmcgSFJRb0wgaW4gZWxkZXJseSBjYW5jZXIgcGF0aWVudHMuIEhvd2V2ZXIgZnVydGhlciByZXNlYXJjaCBpcyBuZWVkZWQgdG8gZXN0YWJsaXNoIHRoZSBmdWxsIHBzeWNob21ldHJpYyBwcm9wZXJ0aWVzIG9mIHRoZSBkZXNjcmliZWQgbW9kdWxlLCBlc3BlY2lhbGx5IGluIHJlZ2FyZHMgdG8gdGVzdC1yZXRlc3QgYW5kIHJlc3BvbnNpdmVuZXNzIG92ZXIgdGltZS4gQUlNOiBUaGUgYWltIG9mIG91ciBzdHVkeSB3YXMgdG8gcmVwb3J0IHByZWxpbWluYXJ5IHZhbGlkYXRpb24gZGF0YSBvbiB0aGUgRU9SVEMgdHJhbnNsYXRlZCwgUG9saXNoIHZlcnNpb24gb2YgdGhlIEVPUlRDIFFMUS1FTEQxNCBxdWVzdGlvbm5haXJlIHRvIHNob3cgdGhhdCB0aGlzIHRvb2wgaXMgYW4gYWNjZXB0YWJsZSBhbmQgcHN5Y2hvbWV0cmljYWxseSByb2J1c3QgbWVhc3VyZSB0byBjb2xsZWN0IEhSUW9MIGRhdGEgaW4gUG9saXNoIGVsZGVybHkgcGF0aWVudHMgd2l0aCBjYW5jZXIuIiwiaXNzdWUiOiIyIiwidm9sdW1lIjoiNTQiLCJjb250YWluZXItdGl0bGUtc2hvcnQiOiJGb2xpYSBNZWQgQ3JhY292In0sImlzVGVtcG9yYXJ5IjpmYWxzZX1dfQ=="/>
              <w:id w:val="1923519205"/>
              <w:placeholder>
                <w:docPart w:val="DefaultPlaceholder_-1854013440"/>
              </w:placeholder>
            </w:sdtPr>
            <w:sdtEndPr>
              <w:rPr>
                <w:color w:val="000000" w:themeColor="text1"/>
              </w:rPr>
            </w:sdtEndPr>
            <w:sdtContent>
              <w:p w14:paraId="57AC965B" w14:textId="66CE70AA" w:rsidR="00BD5C0B" w:rsidRPr="00BD5C0B" w:rsidRDefault="00865520" w:rsidP="00BD5C0B">
                <w:pPr>
                  <w:spacing w:after="0" w:line="240" w:lineRule="auto"/>
                  <w:jc w:val="center"/>
                  <w:textAlignment w:val="baseline"/>
                  <w:rPr>
                    <w:rFonts w:ascii="Segoe UI" w:eastAsia="Times New Roman" w:hAnsi="Segoe UI" w:cs="Segoe UI"/>
                    <w:sz w:val="18"/>
                    <w:szCs w:val="18"/>
                    <w:lang w:val="en-GB" w:eastAsia="en-GB"/>
                  </w:rPr>
                </w:pPr>
                <w:r w:rsidRPr="00865520">
                  <w:rPr>
                    <w:rFonts w:asciiTheme="majorHAnsi" w:eastAsia="Times New Roman" w:hAnsiTheme="majorHAnsi" w:cstheme="majorHAnsi"/>
                    <w:color w:val="000000"/>
                    <w:sz w:val="16"/>
                    <w:szCs w:val="16"/>
                    <w:lang w:val="en-GB" w:eastAsia="en-GB"/>
                  </w:rPr>
                  <w:t>(79)</w:t>
                </w:r>
              </w:p>
            </w:sdtContent>
          </w:sdt>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31118A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76.4 ± 5.7 years</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1EB47E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41; 63.1%)</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24; 36.9%)</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A31900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2A70329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65;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D51AB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16; 24.6%)</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Prostate (n = 13; 20%)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Colorectal (n = 12; 18.5%)</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Head and neck (n = 12; 18.5%)</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Lung (n = 6; 9.2%)</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 (n = 6; 9.2%)</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13EE5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502660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810E6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65,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B70FC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589F7FB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79F38C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0F66238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tc>
      </w:tr>
      <w:tr w:rsidR="00865520" w:rsidRPr="00BD5C0B" w14:paraId="1025C5D2"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1A36C99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p w14:paraId="42DFF1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EORTC QLQ-C15-PAL</w:t>
            </w:r>
            <w:r w:rsidRPr="00BD5C0B">
              <w:rPr>
                <w:rFonts w:eastAsia="Times New Roman"/>
                <w:color w:val="000000"/>
                <w:sz w:val="16"/>
                <w:szCs w:val="16"/>
                <w:lang w:val="en-GB" w:eastAsia="en-GB"/>
              </w:rPr>
              <w:t> </w:t>
            </w:r>
          </w:p>
          <w:p w14:paraId="243A170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6393515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Arraras et al., 2014</w:t>
            </w:r>
            <w:r w:rsidRPr="00BD5C0B">
              <w:rPr>
                <w:rFonts w:eastAsia="Times New Roman"/>
                <w:color w:val="000000"/>
                <w:sz w:val="16"/>
                <w:szCs w:val="16"/>
                <w:lang w:val="en-GB" w:eastAsia="en-GB"/>
              </w:rPr>
              <w:t> </w:t>
            </w:r>
          </w:p>
          <w:p w14:paraId="25A588D3" w14:textId="78A5326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zk1MDM0YWUtMjJlNC00YzkyLWIzN2ItYjNmMTQyZDZjY2M4IiwicHJvcGVydGllcyI6eyJub3RlSW5kZXgiOjB9LCJpc0VkaXRlZCI6ZmFsc2UsIm1hbnVhbE92ZXJyaWRlIjp7ImlzTWFudWFsbHlPdmVycmlkZGVuIjpmYWxzZSwiY2l0ZXByb2NUZXh0IjoiKDgwKSIsIm1hbnVhbE92ZXJyaWRlVGV4dCI6IiJ9LCJjaXRhdGlvbkl0ZW1zIjpbeyJpZCI6IjQ2M2UxZDgxLTU5MDItMzk0Zi1hYzBmLWJlZTMwYTdlZDhhMiIsIml0ZW1EYXRhIjp7InR5cGUiOiJhcnRpY2xlLWpvdXJuYWwiLCJpZCI6IjQ2M2UxZDgxLTU5MDItMzk0Zi1hYzBmLWJlZTMwYTdlZDhhMiIsInRpdGxlIjoiVGhlIEVPUlRDIFFMUS1DMTUtUEFMIHF1ZXN0aW9ubmFpcmU6IFZhbGlkYXRpb24gc3R1ZHkgZm9yIFNwYW5pc2ggYm9uZSBtZXRhc3Rhc2VzIHBhdGllbnRzIiwiZ3JvdXBJZCI6IjE4OWEzMmYwLThmM2EtM2Q1My1hODRiLTg2OTExMzVmNzVmZiIsImF1dGhvciI6W3siZmFtaWx5IjoiQXJyYXJhcyIsImdpdmVuIjoiSnVhbiBJZ25hY2lvIiwicGFyc2UtbmFtZXMiOmZhbHNlLCJkcm9wcGluZy1wYXJ0aWNsZSI6IiIsIm5vbi1kcm9wcGluZy1wYXJ0aWNsZSI6IiJ9LHsiZmFtaWx5IjoiTGEgVmVnYSIsImdpdmVuIjoiRmVybmFuZG8gQXJpYXMiLCJwYXJzZS1uYW1lcyI6ZmFsc2UsImRyb3BwaW5nLXBhcnRpY2xlIjoiIiwibm9uLWRyb3BwaW5nLXBhcnRpY2xlIjoiRGUifSx7ImZhbWlseSI6IkFzaW4iLCJnaXZlbiI6IkdlbW1hIiwicGFyc2UtbmFtZXMiOmZhbHNlLCJkcm9wcGluZy1wYXJ0aWNsZSI6IiIsIm5vbi1kcm9wcGluZy1wYXJ0aWNsZSI6IiJ9LHsiZmFtaWx5IjoiUmljbyIsImdpdmVuIjoiTWlrZWwiLCJwYXJzZS1uYW1lcyI6ZmFsc2UsImRyb3BwaW5nLXBhcnRpY2xlIjoiIiwibm9uLWRyb3BwaW5nLXBhcnRpY2xlIjoiIn0seyJmYW1pbHkiOiJaYXJhbmRvbmEiLCJnaXZlbiI6IlV4dWUiLCJwYXJzZS1uYW1lcyI6ZmFsc2UsImRyb3BwaW5nLXBhcnRpY2xlIjoiIiwibm9uLWRyb3BwaW5nLXBhcnRpY2xlIjoiIn0seyJmYW1pbHkiOiJFaXRvIiwiZ2l2ZW4iOiJDbGFyYSIsInBhcnNlLW5hbWVzIjpmYWxzZSwiZHJvcHBpbmctcGFydGljbGUiOiIiLCJub24tZHJvcHBpbmctcGFydGljbGUiOiIifSx7ImZhbWlseSI6IkNhbWJyYSIsImdpdmVuIjoiS29sZG8iLCJwYXJzZS1uYW1lcyI6ZmFsc2UsImRyb3BwaW5nLXBhcnRpY2xlIjoiIiwibm9uLWRyb3BwaW5nLXBhcnRpY2xlIjoiIn0seyJmYW1pbHkiOiJCYXJyb25kbyIsImdpdmVuIjoiTWFydGEiLCJwYXJzZS1uYW1lcyI6ZmFsc2UsImRyb3BwaW5nLXBhcnRpY2xlIjoiIiwibm9uLWRyb3BwaW5nLXBhcnRpY2xlIjoiIn0seyJmYW1pbHkiOiJFcnJhc3RpIiwiZ2l2ZW4iOiJNYXJ0YSIsInBhcnNlLW5hbWVzIjpmYWxzZSwiZHJvcHBpbmctcGFydGljbGUiOiIiLCJub24tZHJvcHBpbmctcGFydGljbGUiOiIifSx7ImZhbWlseSI6IlZlcmTDum4iLCJnaXZlbiI6Ikp1YW4iLCJwYXJzZS1uYW1lcyI6ZmFsc2UsImRyb3BwaW5nLXBhcnRpY2xlIjoiIiwibm9uLWRyb3BwaW5nLXBhcnRpY2xlIjoiIn0seyJmYW1pbHkiOiJSaXZhZGVuZWlyYSIsImdpdmVuIjoiSm9zZSIsInBhcnNlLW5hbWVzIjpmYWxzZSwiZHJvcHBpbmctcGFydGljbGUiOiIiLCJub24tZHJvcHBpbmctcGFydGljbGUiOiIifSx7ImZhbWlseSI6IkRvbWluZ3VleiIsImdpdmVuIjoiTWlndWVsIEFuZ2VsIiwicGFyc2UtbmFtZXMiOmZhbHNlLCJkcm9wcGluZy1wYXJ0aWNsZSI6IiIsIm5vbi1kcm9wcGluZy1wYXJ0aWNsZSI6IiJ9XSwiY29udGFpbmVyLXRpdGxlIjoiUXVhbGl0eSBvZiBMaWZlIFJlc2VhcmNoIiwiRE9JIjoiMTAuMTAwNy9zMTExMzYtMDEzLTA1MTEtOSIsIklTU04iOiIwOTYyOTM0MyIsIlBNSUQiOiIyNDAwMjQ3OSIsImlzc3VlZCI6eyJkYXRlLXBhcnRzIjpbWzIwMTRdXX0sInBhZ2UiOiI4NDktODU1IiwiYWJzdHJhY3QiOiJQdXJwb3NlOiBRdWFsaXR5IG9mIGxpZmUgKFFMKSBpcyBhIGtleSBvdXRjb21lIGZvciBhZHZhbmNlZCBkaXNlYXNlIGNhbmNlciBwYXRpZW50cy4gVGhlIEV1cm9wZWFuIE9yZ2FuaXphdGlvbiBmb3IgUmVzZWFyY2ggYW5kIFRyZWF0bWVudCBvZiBDYW5jZXIgKEVPUlRDKSBoYXMgZGV2ZWxvcGVkIHRoZSBRTFEtQzE1LVBBTCBxdWVzdGlvbm5haXJlLCBhIHNob3J0IHZlcnNpb24gb2YgdGhlIFFMUS1DMzAgZm9yIHBhbGxpYXRpdmUgY2FyZS4gVGhlIGFpbSBvZiB0aGUgcHJlc2VudCBzdHVkeSBpcyB0byB2YWxpZGF0ZSB0aGUgUUxRLUMxNS1QQUwgZm9yIHVzZSB3aXRoIFNwYW5pc2ggcGF0aWVudHMgd2l0aCBib25lIG1ldGFzdGFzaXMuIE1ldGhvZHM6IEZvciB0aGlzIHN0dWR5LCB3ZSB1c2VkIGEgY29uc2VjdXRpdmUgc2FtcGxlIG9mIHN0YWdlIElWIGNhbmNlciBwYXRpZW50cyB3aXRoIGJvbmUgbWV0YXN0YXNlcyB3aG8gc3RhcnRlZCByYWRpb3RoZXJhcHkgd2l0aCBwYWxsaWF0aXZlIGludGVudGlvbi4gVHdvIGFzc2Vzc21lbnRzIHdlcmUgcHJvcG9zZWQgZm9yIGVhY2ggcGF0aWVudDogb25lIG9uIHRoZSBmaXJzdCBkYXkgb2YgdHJlYXRtZW50IGFuZCBvbmUgYSBtb250aCBhZnRlciB0aGUgZW5kIG9mIHRoZSByYWRpb3RoZXJhcHkgc2Vzc2lvbnMuIFBzeWNob21ldHJpYyBldmFsdWF0aW9uIG9mIHRoZSBzdHJ1Y3R1cmUsIHJlbGlhYmlsaXR5LCBhbmQgdmFsaWRpdHkgd2FzIHVuZGVydGFrZW4uIFJlc3VsdHM6IE9uZSBodW5kcmVkIGFuZCBzaXh0ZWVuIHBhdGllbnRzIGNvbXBsZXRlZCB0aGUgZmlyc3QgcXVlc3Rpb25uYWlyZSBhbmQgc2V2ZW50eSBmaXZlIGNvbXBsZXRlZCB0aGUgc2Vjb25kLiBNdWx0aXRyYWl0IHNjYWxpbmcgYW5hbHlzaXMgc2hvd2VkIHRoYXQgYWxsIGl0ZW1zIG1ldCB0aGUgc3RhbmRhcmRzIGZvciBjb252ZXJnZW50IHZhbGlkaXR5LCBhbmQgYWxsIGV4Y2VwdCB0aGUgZmF0aWd1ZSBzY2FsZSBtZXQgdGhlIHN0YW5kYXJkcyBmb3IgZGl2ZXJnZW50IHZhbGlkaXR5LiBDcm9uYmFjaCdzIGNvZWZmaWNpZW50IG1ldCB0aGUgMC43IGFscGhhIGNyaXRlcmlvbiBvbiBhbGwgc2NhbGVzIGV4Y2VwdCBwYWluIChzZWNvbmQgYXNzZXNzbWVudCkuIE1vc3QgUUxRLUMxNS1QQUwgYXJlYXMgaGFkIGxvdy10by1tb2RlcmF0ZSBjb3JyZWxhdGlvbnMgd2l0aCB0aGUgb3RoZXIgYXJlYXMuIFNpZ25pZmljYW50IGRpZmZlcmVuY2VzIGFwcGVhcmVkIGluIHRoZSBjb21wYXJpc29ucyBiZXR3ZWVuIGdyb3VwcyB3aXRoIHJlZ2FyZCB0bzogcGF0aWVudHMgd2hvIGRpZWQgYmVmb3JlIHRoZSBzZWNvbmQgYXNzZXNzbWVudCAoc2l4IGFyZWFzKTsgcGF0aWVudHMgcmVjZWl2aW5nIGNoZW1vdGhlcmFweSBiZWZvcmUgc3RhcnRpbmcgcmFkaW90aGVyYXB5IGluIHRoZSB0d28gYXNzZXNzbWVudHMgKHRocmVlIGFuZCBmb3VyIGFyZWFzLCByZXNwZWN0aXZlbHkpOyB0aGUgcGVyZm9ybWFuY2Ugc3RhdHVzIGluIHRoZSB0d28gYXNzZXNzbWVudHMgKG5pbmUgYW5kIGVpZ2h0IGFyZWFzKTsgYW5kIHRoZSBudW1iZXIgb2YgUlQgc2Vzc2lvbnMgcmVjZWl2ZWQgKGZvdXIpLiBRdWFsaXR5IG9mIGxpZmUgd2FzIGJldHRlciBpbiB0aGUgc2Vjb25kIGFzc2Vzc21lbnQgaW4gbmluZSBhcmVhcy4gQ29uY2x1c2lvbjogVGhlIFFMUS1DMTUtUEFMIGlzIGEgcmVsaWFibGUgYW5kIHZhbGlkIGluc3RydW1lbnQgd2hlbiBhcHBsaWVkIHRvIGEgc2FtcGxlIG9mIFNwYW5pc2ggcGF0aWVudHMuIFRoZXNlIHJlc3VsdHMgYXJlIGluIGxpbmUgd2l0aCB0aG9zZSBvZiBvdGhlciB2YWxpZGF0aW9uIHN0dWRpZXMuIMKpIDIwMTMgU3ByaW5nZXIgU2NpZW5jZStCdXNpbmVzcyBNZWRpYSBEb3JkcmVjaHQuIiwiaXNzdWUiOiIzIiwidm9sdW1lIjoiMjMiLCJjb250YWluZXItdGl0bGUtc2hvcnQiOiIifSwiaXNUZW1wb3JhcnkiOmZhbHNlfV19"/>
                <w:id w:val="588116665"/>
                <w:placeholder>
                  <w:docPart w:val="DefaultPlaceholder_-1854013440"/>
                </w:placeholder>
              </w:sdtPr>
              <w:sdtEndPr/>
              <w:sdtContent>
                <w:r w:rsidR="00865520" w:rsidRPr="00865520">
                  <w:rPr>
                    <w:rFonts w:eastAsia="Times New Roman"/>
                    <w:color w:val="000000"/>
                    <w:sz w:val="16"/>
                    <w:szCs w:val="16"/>
                    <w:lang w:val="it-IT" w:eastAsia="en-GB"/>
                  </w:rPr>
                  <w:t>(80)</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A7EBB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66.8 </w:t>
            </w:r>
            <w:r w:rsidRPr="00BD5C0B">
              <w:rPr>
                <w:rFonts w:eastAsia="Times New Roman"/>
                <w:color w:val="000000"/>
                <w:sz w:val="16"/>
                <w:szCs w:val="16"/>
                <w:lang w:eastAsia="en-GB"/>
              </w:rPr>
              <w:t xml:space="preserve">± </w:t>
            </w:r>
            <w:r w:rsidRPr="00BD5C0B">
              <w:rPr>
                <w:rFonts w:eastAsia="Times New Roman"/>
                <w:sz w:val="16"/>
                <w:szCs w:val="16"/>
                <w:lang w:eastAsia="en-GB"/>
              </w:rPr>
              <w:t>12.2 years</w:t>
            </w:r>
            <w:r w:rsidRPr="00BD5C0B">
              <w:rPr>
                <w:rFonts w:eastAsia="Times New Roman"/>
                <w:sz w:val="16"/>
                <w:szCs w:val="16"/>
                <w:lang w:val="en-GB" w:eastAsia="en-GB"/>
              </w:rPr>
              <w:t> </w:t>
            </w:r>
          </w:p>
          <w:p w14:paraId="4AFC528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32-92)</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CF7FB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06B2B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0A61BB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116;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262C74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Bone (n = 116; 100%)</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285092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116; 100%)</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4BDD74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1F836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116;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A49113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66C48660" w14:textId="77777777" w:rsidTr="77F84025">
        <w:trPr>
          <w:trHeight w:val="300"/>
        </w:trPr>
        <w:tc>
          <w:tcPr>
            <w:tcW w:w="0" w:type="auto"/>
            <w:vMerge/>
            <w:vAlign w:val="center"/>
            <w:hideMark/>
          </w:tcPr>
          <w:p w14:paraId="1422B92C"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326831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Bjorner et al., 2004</w:t>
            </w:r>
            <w:r w:rsidRPr="00BD5C0B">
              <w:rPr>
                <w:rFonts w:eastAsia="Times New Roman"/>
                <w:color w:val="000000"/>
                <w:sz w:val="16"/>
                <w:szCs w:val="16"/>
                <w:lang w:val="en-GB" w:eastAsia="en-GB"/>
              </w:rPr>
              <w:t> </w:t>
            </w:r>
          </w:p>
          <w:p w14:paraId="477F9C03" w14:textId="74DEC39B"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DgyMjI1MTMtYjYyZC00MjZkLTkxYmUtNTc0OTI0YjA5YzY5IiwicHJvcGVydGllcyI6eyJub3RlSW5kZXgiOjB9LCJpc0VkaXRlZCI6ZmFsc2UsIm1hbnVhbE92ZXJyaWRlIjp7ImlzTWFudWFsbHlPdmVycmlkZGVuIjpmYWxzZSwiY2l0ZXByb2NUZXh0IjoiKDgxKSIsIm1hbnVhbE92ZXJyaWRlVGV4dCI6IiJ9LCJjaXRhdGlvbkl0ZW1zIjpbeyJpZCI6IjhlYmU5NDcwLTgyOTQtMzA2ZS04YjJkLTlmZDNmYzdhNDNkOSIsIml0ZW1EYXRhIjp7InR5cGUiOiJhcnRpY2xlLWpvdXJuYWwiLCJpZCI6IjhlYmU5NDcwLTgyOTQtMzA2ZS04YjJkLTlmZDNmYzdhNDNkOSIsInRpdGxlIjoiVXNlIG9mIGl0ZW0gcmVzcG9uc2UgdGhlb3J5IHRvIGRldmVsb3AgYSBzaG9ydGVuZWQgdmVyc2lvbiBvZiB0aGUgRU9SVEMgUUxRLUMzMCBlbW90aW9uYWwgZnVuY3Rpb25pbmcgc2NhbGUiLCJncm91cElkIjoiMTg5YTMyZjAtOGYzYS0zZDUzLWE4NGItODY5MTEzNWY3NWZmIiwiYXV0aG9yIjpbeyJmYW1pbHkiOiJCam9ybmVyIiwiZ2l2ZW4iOiJKIEIiLCJwYXJzZS1uYW1lcyI6ZmFsc2UsImRyb3BwaW5nLXBhcnRpY2xlIjoiIiwibm9uLWRyb3BwaW5nLXBhcnRpY2xlIjoiIn0seyJmYW1pbHkiOiJQZXRlcnNlbiIsImdpdmVuIjoiTSBBYSIsInBhcnNlLW5hbWVzIjpmYWxzZSwiZHJvcHBpbmctcGFydGljbGUiOiIiLCJub24tZHJvcHBpbmctcGFydGljbGUiOiIifSx7ImZhbWlseSI6Ikdyb2Vudm9sZCIsImdpdmVuIjoiTSIsInBhcnNlLW5hbWVzIjpmYWxzZSwiZHJvcHBpbmctcGFydGljbGUiOiIiLCJub24tZHJvcHBpbmctcGFydGljbGUiOiIifSx7ImZhbWlseSI6IkFhcm9uc29uIiwiZ2l2ZW4iOiJOIiwicGFyc2UtbmFtZXMiOmZhbHNlLCJkcm9wcGluZy1wYXJ0aWNsZSI6IiIsIm5vbi1kcm9wcGluZy1wYXJ0aWNsZSI6IiJ9LHsiZmFtaWx5IjoiQWhsbmVyLUVsbXF2aXN0IiwiZ2l2ZW4iOiJNIiwicGFyc2UtbmFtZXMiOmZhbHNlLCJkcm9wcGluZy1wYXJ0aWNsZSI6IiIsIm5vbi1kcm9wcGluZy1wYXJ0aWNsZSI6IiJ9LHsiZmFtaWx5IjoiQXJyYXJhcyIsImdpdmVuIjoiSiBJIiwicGFyc2UtbmFtZXMiOmZhbHNlLCJkcm9wcGluZy1wYXJ0aWNsZSI6IiIsIm5vbi1kcm9wcGluZy1wYXJ0aWNsZSI6IiJ9LHsiZmFtaWx5IjoiQnLDqWRhcnQiLCJnaXZlbiI6IkEiLCJwYXJzZS1uYW1lcyI6ZmFsc2UsImRyb3BwaW5nLXBhcnRpY2xlIjoiIiwibm9uLWRyb3BwaW5nLXBhcnRpY2xlIjoiIn0seyJmYW1pbHkiOiJGYXllcnMiLCJnaXZlbiI6IlAiLCJwYXJzZS1uYW1lcyI6ZmFsc2UsImRyb3BwaW5nLXBhcnRpY2xlIjoiIiwibm9uLWRyb3BwaW5nLXBhcnRpY2xlIjoiIn0seyJmYW1pbHkiOiJKb3JkaG95IiwiZ2l2ZW4iOiJNIiwicGFyc2UtbmFtZXMiOmZhbHNlLCJkcm9wcGluZy1wYXJ0aWNsZSI6IiIsIm5vbi1kcm9wcGluZy1wYXJ0aWNsZSI6IiJ9LHsiZmFtaWx5IjoiU3ByYW5nZXJzIiwiZ2l2ZW4iOiJNIiwicGFyc2UtbmFtZXMiOmZhbHNlLCJkcm9wcGluZy1wYXJ0aWNsZSI6IiIsIm5vbi1kcm9wcGluZy1wYXJ0aWNsZSI6IiJ9LHsiZmFtaWx5IjoiV2F0c29uIiwiZ2l2ZW4iOiJNIiwicGFyc2UtbmFtZXMiOmZhbHNlLCJkcm9wcGluZy1wYXJ0aWNsZSI6IiIsIm5vbi1kcm9wcGluZy1wYXJ0aWNsZSI6IiJ9LHsiZmFtaWx5IjoiWW91bmciLCJnaXZlbiI6IlQiLCJwYXJzZS1uYW1lcyI6ZmFsc2UsImRyb3BwaW5nLXBhcnRpY2xlIjoiIiwibm9uLWRyb3BwaW5nLXBhcnRpY2xlIjoiIn1dLCJjb250YWluZXItdGl0bGUiOiJRdWFsaXR5IG9mIExpZmUgUmVzZWFyY2giLCJET0kiOiIxMC4xMDA3L3MxMTEzNi0wMDQtNzg2Ni14IiwiSVNTTiI6IjA5NjI5MzQzIiwiUE1JRCI6IjE1NjUxNTM5IiwiaXNzdWVkIjp7ImRhdGUtcGFydHMiOltbMjAwNF1dfSwicGFnZSI6IjE2ODMtMTY5NyIsImFic3RyYWN0IjoiQmFja2dyb3VuZDogQXMgcGFydCBvZiBhIGxhcmdlciBzdHVkeSB3aG9zZSBvYmplY3RpdmUgaXMgdG8gZGV2ZWxvcCBhbiBhYmJyZXZpYXRlZCB2ZXJzaW9uIG9mIHRoZSBFT1JUQyBRTFEtQzMwIHN1aXRhYmxlIGZvciByZXNlYXJjaCBpbiBwYWxsaWF0aXZlIGNhcmUsIGFuYWx5c2VzIHdlcmUgY29uZHVjdGVkIHRvIGRldGVybWluZSB0aGUgZmVhc2liaWxpdHkgb2YgZ2VuZXJhdGluZyBhIHNob3J0ZXIgdmVyc2lvbiBvZiB0aGUgNC1pdGVtIGVtb3Rpb25hbCBmdW5jdGlvbmluZyAoRUYpIHNjYWxlIHRoYXQgY291bGQgYmUgc2NvcmVkIGluIHRoZSBvcmlnaW5hbCBtZXRyaWMuIE1ldGhvZHM6IFdlIHVzZWQgZGF0YSBmcm9tIDI0IEV1cm9wZWFuIGNhbmNlciBzdHVkaWVzIGNvbmR1Y3RlZCBpbiAxMCBkaWZmZXJlbnQgbGFuZ3VhZ2VzIChuPTgyNDIpLiBJdGVtIHNlbGVjdGlvbiB3YXMgYmFzZWQgb24gYW5hbHlzZXMgYnkgaXRlbSByZXNwb25zZSB0aGVvcnkgKElSVCkuIEJhc2VkIG9uIHRoZSBJUlQgcmVzdWx0cywgYSBzaW1wbGUgc2NvcmluZyBhbGdvcml0aG0gd2FzIGRldmVsb3BlZCB0byBwcmVkaWN0IHRoZSBvcmlnaW5hbCA0LWl0ZW0gRUYgc3VtIHNjYWxlIHNjb3JlIGZyb20gYSByZWR1Y2VkIG51bWJlciBvZiBpdGVtcy4gUmVzdWx0czogQm90aCBhIDMtaXRlbSBhbmQgYSAyLWl0ZW0gdmVyc2lvbiAoaXRlbSAyMSAnRGlkIHlvdSBmZWVsIHRlbnNlPycgYW5kIGl0ZW0gMjQgJ0RpZCB5b3UgZmVlbCBkZXByZXNzZWQ/JykgcHJlZGljdGVkIHRoZSB0b3RhbCBzY29yZSB3aXRoIGV4Y2VsbGVudCBhZ3JlZW1lbnQgYW5kIHZlcnkgbGl0dGxlIGJpYXMuIEluIGdyb3VwIGNvbXBhcmlzb25zLCB0aGUgMi1pdGVtIHNjYWxlIGxlZCB0byB0aGUgc2FtZSBjb25jbHVzaW9ucyBhcyB0aG9zZSBiYXNlZCBvbiB0aGUgb3JpZ2luYWwgNC1pdGVtIHNjYWxlIHdpdGggbGl0dGxlIG9yIG5vIGxvc3Mgb2YgbWVhc3VyZW1lbnQgZWZmaWNpZW5jeS4gQ29uY2x1c2lvbjogQWx0aG91Z2ggdGhlc2UgcmVzdWx0cyBhcmUgcHJvbWlzaW5nLCBjb25maXJtYXRvcnkgc3R1ZGllcyBhcmUgbmVlZGVkIGJhc2VkIG9uIGluZGVwZW5kZW50IHNhbXBsZXMuIElmIHN1Y2ggYWRkaXRpb25hbCBzdHVkaWVzIHlpZWxkIGNvbXBhcmFibGUgcmVzdWx0cywgaW5jb3Jwb3JhdGlvbiBvZiB0aGUgMi1pdGVtIEVGIHNjYWxlIGluIGFuIGFiYnJldmlhdGVkIHZlcnNpb24gb2YgdGhlIFFMUS1DMzAgZm9yIHVzZSBpbiBwYWxsaWF0aXZlIGNhcmUgcmVzZWFyY2ggc2V0dGluZ3Mgd291bGQgYmUganVzdGlmaWVkLiBUaGUgYW5hbHlzZXMgcmVwb3J0ZWQgaGVyZSBkZW1vbnN0cmF0ZSB0aGUgdXNlZnVsbmVzcyBvZiB0aGUgSVJULWJhc2VkIG1ldGhvZG9sb2d5IGZvciBzaG9ydGVuaW5nIHF1ZXN0aW9ubmFpcmUgc2NhbGVzLiDCqSAyMDA0IEtsdXdlciBBY2FkZW1pYyBQdWJsaXNoZXJzLiIsImlzc3VlIjoiMTAiLCJ2b2x1bWUiOiIxMyIsImNvbnRhaW5lci10aXRsZS1zaG9ydCI6IiJ9LCJpc1RlbXBvcmFyeSI6ZmFsc2V9XX0="/>
                <w:id w:val="893856699"/>
                <w:placeholder>
                  <w:docPart w:val="DefaultPlaceholder_-1854013440"/>
                </w:placeholder>
              </w:sdtPr>
              <w:sdtEndPr/>
              <w:sdtContent>
                <w:r w:rsidR="00865520" w:rsidRPr="00865520">
                  <w:rPr>
                    <w:rFonts w:eastAsia="Times New Roman"/>
                    <w:color w:val="000000"/>
                    <w:sz w:val="16"/>
                    <w:szCs w:val="16"/>
                    <w:lang w:val="it-IT" w:eastAsia="en-GB"/>
                  </w:rPr>
                  <w:t>(81)</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9101B3" w14:textId="41CE6953" w:rsidR="00BD5C0B" w:rsidRPr="00BD5C0B" w:rsidRDefault="52958047" w:rsidP="00BD5C0B">
            <w:pPr>
              <w:spacing w:after="0" w:line="240" w:lineRule="auto"/>
              <w:jc w:val="center"/>
              <w:textAlignment w:val="baseline"/>
              <w:rPr>
                <w:rFonts w:ascii="Segoe UI" w:eastAsia="Times New Roman" w:hAnsi="Segoe UI" w:cs="Segoe UI"/>
                <w:sz w:val="18"/>
                <w:szCs w:val="18"/>
                <w:lang w:val="en-GB" w:eastAsia="en-GB"/>
              </w:rPr>
            </w:pPr>
            <w:r w:rsidRPr="65B10CA8">
              <w:rPr>
                <w:rFonts w:eastAsia="Times New Roman"/>
                <w:sz w:val="16"/>
                <w:szCs w:val="16"/>
                <w:lang w:val="it-IT" w:eastAsia="en-GB"/>
              </w:rPr>
              <w:t>&lt;</w:t>
            </w:r>
            <w:r w:rsidR="174B59C5" w:rsidRPr="65B10CA8">
              <w:rPr>
                <w:rFonts w:eastAsia="Times New Roman"/>
                <w:sz w:val="16"/>
                <w:szCs w:val="16"/>
                <w:lang w:val="it-IT" w:eastAsia="en-GB"/>
              </w:rPr>
              <w:t>40 years</w:t>
            </w:r>
            <w:r w:rsidR="0506BDC1" w:rsidRPr="65B10CA8">
              <w:rPr>
                <w:rFonts w:eastAsia="Times New Roman"/>
                <w:sz w:val="16"/>
                <w:szCs w:val="16"/>
                <w:lang w:val="it-IT" w:eastAsia="en-GB"/>
              </w:rPr>
              <w:t xml:space="preserve"> </w:t>
            </w:r>
            <w:r w:rsidR="174B59C5" w:rsidRPr="65B10CA8">
              <w:rPr>
                <w:rFonts w:eastAsia="Times New Roman"/>
                <w:sz w:val="16"/>
                <w:szCs w:val="16"/>
                <w:lang w:val="it-IT" w:eastAsia="en-GB"/>
              </w:rPr>
              <w:t>(n = 843; 10.2%)</w:t>
            </w:r>
            <w:r w:rsidR="174B59C5" w:rsidRPr="65B10CA8">
              <w:rPr>
                <w:rFonts w:eastAsia="Times New Roman"/>
                <w:sz w:val="16"/>
                <w:szCs w:val="16"/>
                <w:lang w:val="en-GB" w:eastAsia="en-GB"/>
              </w:rPr>
              <w:t> </w:t>
            </w:r>
          </w:p>
          <w:p w14:paraId="26FAE501" w14:textId="11C051A7" w:rsidR="00BD5C0B" w:rsidRPr="00BD5C0B" w:rsidRDefault="50DBE046" w:rsidP="00BD5C0B">
            <w:pPr>
              <w:spacing w:after="0" w:line="240" w:lineRule="auto"/>
              <w:jc w:val="center"/>
              <w:textAlignment w:val="baseline"/>
              <w:rPr>
                <w:rFonts w:ascii="Segoe UI" w:eastAsia="Times New Roman" w:hAnsi="Segoe UI" w:cs="Segoe UI"/>
                <w:sz w:val="18"/>
                <w:szCs w:val="18"/>
                <w:lang w:val="en-GB" w:eastAsia="en-GB"/>
              </w:rPr>
            </w:pPr>
            <w:r w:rsidRPr="65B10CA8">
              <w:rPr>
                <w:rFonts w:eastAsia="Times New Roman"/>
                <w:sz w:val="16"/>
                <w:szCs w:val="16"/>
                <w:lang w:val="it-IT" w:eastAsia="en-GB"/>
              </w:rPr>
              <w:t>[</w:t>
            </w:r>
            <w:r w:rsidR="174B59C5" w:rsidRPr="65B10CA8">
              <w:rPr>
                <w:rFonts w:eastAsia="Times New Roman"/>
                <w:sz w:val="16"/>
                <w:szCs w:val="16"/>
                <w:lang w:val="it-IT" w:eastAsia="en-GB"/>
              </w:rPr>
              <w:t>40-49</w:t>
            </w:r>
            <w:r w:rsidR="7552DBFA" w:rsidRPr="65B10CA8">
              <w:rPr>
                <w:rFonts w:eastAsia="Times New Roman"/>
                <w:sz w:val="16"/>
                <w:szCs w:val="16"/>
                <w:lang w:val="it-IT" w:eastAsia="en-GB"/>
              </w:rPr>
              <w:t>[</w:t>
            </w:r>
            <w:r w:rsidR="174B59C5" w:rsidRPr="65B10CA8">
              <w:rPr>
                <w:rFonts w:eastAsia="Times New Roman"/>
                <w:sz w:val="16"/>
                <w:szCs w:val="16"/>
                <w:lang w:val="it-IT" w:eastAsia="en-GB"/>
              </w:rPr>
              <w:t xml:space="preserve"> years  (n = 1531; 18.6%)</w:t>
            </w:r>
            <w:r w:rsidR="174B59C5" w:rsidRPr="65B10CA8">
              <w:rPr>
                <w:rFonts w:eastAsia="Times New Roman"/>
                <w:sz w:val="16"/>
                <w:szCs w:val="16"/>
                <w:lang w:val="en-GB" w:eastAsia="en-GB"/>
              </w:rPr>
              <w:t> </w:t>
            </w:r>
          </w:p>
          <w:p w14:paraId="02301AF4" w14:textId="3E307792" w:rsidR="00BD5C0B" w:rsidRPr="00BD5C0B" w:rsidRDefault="04C19F69" w:rsidP="00BD5C0B">
            <w:pPr>
              <w:spacing w:after="0" w:line="240" w:lineRule="auto"/>
              <w:jc w:val="center"/>
              <w:textAlignment w:val="baseline"/>
              <w:rPr>
                <w:rFonts w:ascii="Segoe UI" w:eastAsia="Times New Roman" w:hAnsi="Segoe UI" w:cs="Segoe UI"/>
                <w:sz w:val="18"/>
                <w:szCs w:val="18"/>
                <w:lang w:val="en-GB" w:eastAsia="en-GB"/>
              </w:rPr>
            </w:pPr>
            <w:r w:rsidRPr="65B10CA8">
              <w:rPr>
                <w:rFonts w:eastAsia="Times New Roman"/>
                <w:sz w:val="16"/>
                <w:szCs w:val="16"/>
                <w:lang w:val="it-IT" w:eastAsia="en-GB"/>
              </w:rPr>
              <w:t>[</w:t>
            </w:r>
            <w:r w:rsidR="174B59C5" w:rsidRPr="65B10CA8">
              <w:rPr>
                <w:rFonts w:eastAsia="Times New Roman"/>
                <w:sz w:val="16"/>
                <w:szCs w:val="16"/>
                <w:lang w:val="it-IT" w:eastAsia="en-GB"/>
              </w:rPr>
              <w:t>50-59</w:t>
            </w:r>
            <w:r w:rsidR="50525F09" w:rsidRPr="65B10CA8">
              <w:rPr>
                <w:rFonts w:eastAsia="Times New Roman"/>
                <w:sz w:val="16"/>
                <w:szCs w:val="16"/>
                <w:lang w:val="it-IT" w:eastAsia="en-GB"/>
              </w:rPr>
              <w:t>[</w:t>
            </w:r>
            <w:r w:rsidR="174B59C5" w:rsidRPr="65B10CA8">
              <w:rPr>
                <w:rFonts w:eastAsia="Times New Roman"/>
                <w:sz w:val="16"/>
                <w:szCs w:val="16"/>
                <w:lang w:val="it-IT" w:eastAsia="en-GB"/>
              </w:rPr>
              <w:t xml:space="preserve"> years  (n = 1645; 20.0%)</w:t>
            </w:r>
            <w:r w:rsidR="174B59C5" w:rsidRPr="65B10CA8">
              <w:rPr>
                <w:rFonts w:eastAsia="Times New Roman"/>
                <w:sz w:val="16"/>
                <w:szCs w:val="16"/>
                <w:lang w:val="en-GB" w:eastAsia="en-GB"/>
              </w:rPr>
              <w:t> </w:t>
            </w:r>
          </w:p>
          <w:p w14:paraId="0A86AFFA" w14:textId="7D6ACCFD" w:rsidR="00BD5C0B" w:rsidRPr="00BD5C0B" w:rsidRDefault="511D6BF5" w:rsidP="00BD5C0B">
            <w:pPr>
              <w:spacing w:after="0" w:line="240" w:lineRule="auto"/>
              <w:jc w:val="center"/>
              <w:textAlignment w:val="baseline"/>
              <w:rPr>
                <w:rFonts w:ascii="Segoe UI" w:eastAsia="Times New Roman" w:hAnsi="Segoe UI" w:cs="Segoe UI"/>
                <w:sz w:val="18"/>
                <w:szCs w:val="18"/>
                <w:lang w:val="en-GB" w:eastAsia="en-GB"/>
              </w:rPr>
            </w:pPr>
            <w:r w:rsidRPr="65B10CA8">
              <w:rPr>
                <w:rFonts w:eastAsia="Times New Roman"/>
                <w:sz w:val="16"/>
                <w:szCs w:val="16"/>
                <w:lang w:val="it-IT" w:eastAsia="en-GB"/>
              </w:rPr>
              <w:t>[</w:t>
            </w:r>
            <w:r w:rsidR="174B59C5" w:rsidRPr="65B10CA8">
              <w:rPr>
                <w:rFonts w:eastAsia="Times New Roman"/>
                <w:sz w:val="16"/>
                <w:szCs w:val="16"/>
                <w:lang w:val="it-IT" w:eastAsia="en-GB"/>
              </w:rPr>
              <w:t>60-69</w:t>
            </w:r>
            <w:r w:rsidR="2A51416F" w:rsidRPr="65B10CA8">
              <w:rPr>
                <w:rFonts w:eastAsia="Times New Roman"/>
                <w:sz w:val="16"/>
                <w:szCs w:val="16"/>
                <w:lang w:val="it-IT" w:eastAsia="en-GB"/>
              </w:rPr>
              <w:t>[</w:t>
            </w:r>
            <w:r w:rsidR="174B59C5" w:rsidRPr="65B10CA8">
              <w:rPr>
                <w:rFonts w:eastAsia="Times New Roman"/>
                <w:sz w:val="16"/>
                <w:szCs w:val="16"/>
                <w:lang w:val="it-IT" w:eastAsia="en-GB"/>
              </w:rPr>
              <w:t xml:space="preserve"> years  (n = 1965; 23.8%)</w:t>
            </w:r>
            <w:r w:rsidR="174B59C5" w:rsidRPr="65B10CA8">
              <w:rPr>
                <w:rFonts w:eastAsia="Times New Roman"/>
                <w:sz w:val="16"/>
                <w:szCs w:val="16"/>
                <w:lang w:val="en-GB" w:eastAsia="en-GB"/>
              </w:rPr>
              <w:t> </w:t>
            </w:r>
          </w:p>
          <w:p w14:paraId="6C19B92D" w14:textId="22904232" w:rsidR="00BD5C0B" w:rsidRPr="00BD5C0B" w:rsidRDefault="3149C9DB" w:rsidP="00BD5C0B">
            <w:pPr>
              <w:spacing w:after="0" w:line="240" w:lineRule="auto"/>
              <w:jc w:val="center"/>
              <w:textAlignment w:val="baseline"/>
              <w:rPr>
                <w:rFonts w:ascii="Segoe UI" w:eastAsia="Times New Roman" w:hAnsi="Segoe UI" w:cs="Segoe UI"/>
                <w:sz w:val="18"/>
                <w:szCs w:val="18"/>
                <w:lang w:val="en-GB" w:eastAsia="en-GB"/>
              </w:rPr>
            </w:pPr>
            <w:r w:rsidRPr="65B10CA8">
              <w:rPr>
                <w:rFonts w:eastAsia="Times New Roman"/>
                <w:sz w:val="16"/>
                <w:szCs w:val="16"/>
                <w:lang w:val="it-IT" w:eastAsia="en-GB"/>
              </w:rPr>
              <w:t>&gt;</w:t>
            </w:r>
            <w:r w:rsidR="174B59C5" w:rsidRPr="65B10CA8">
              <w:rPr>
                <w:rFonts w:eastAsia="Times New Roman"/>
                <w:sz w:val="16"/>
                <w:szCs w:val="16"/>
                <w:lang w:val="it-IT" w:eastAsia="en-GB"/>
              </w:rPr>
              <w:t>69 years (n = 2044; 24.8%)</w:t>
            </w:r>
            <w:r w:rsidR="174B59C5" w:rsidRPr="65B10CA8">
              <w:rPr>
                <w:rFonts w:eastAsia="Times New Roman"/>
                <w:sz w:val="16"/>
                <w:szCs w:val="16"/>
                <w:lang w:val="en-GB" w:eastAsia="en-GB"/>
              </w:rPr>
              <w:t> </w:t>
            </w:r>
          </w:p>
          <w:p w14:paraId="31E1DC64" w14:textId="661E0187" w:rsidR="00BD5C0B" w:rsidRPr="00BD5C0B" w:rsidRDefault="174B59C5" w:rsidP="00BD5C0B">
            <w:pPr>
              <w:spacing w:after="0" w:line="240" w:lineRule="auto"/>
              <w:jc w:val="center"/>
              <w:textAlignment w:val="baseline"/>
              <w:rPr>
                <w:rFonts w:ascii="Segoe UI" w:eastAsia="Times New Roman" w:hAnsi="Segoe UI" w:cs="Segoe UI"/>
                <w:sz w:val="18"/>
                <w:szCs w:val="18"/>
                <w:lang w:val="en-GB" w:eastAsia="en-GB"/>
              </w:rPr>
            </w:pPr>
            <w:r w:rsidRPr="65B10CA8">
              <w:rPr>
                <w:rFonts w:eastAsia="Times New Roman"/>
                <w:sz w:val="16"/>
                <w:szCs w:val="16"/>
                <w:lang w:val="it-IT" w:eastAsia="en-GB"/>
              </w:rPr>
              <w:t>Unknown (n = 214; 2.6%)</w:t>
            </w:r>
            <w:r w:rsidRPr="65B10CA8">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0D0A5FF"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(n=4678; 56.8%)</w:t>
            </w:r>
            <w:r w:rsidRPr="00BD5C0B">
              <w:rPr>
                <w:rFonts w:eastAsia="Times New Roman"/>
                <w:sz w:val="16"/>
                <w:szCs w:val="16"/>
                <w:lang w:val="en-GB" w:eastAsia="en-GB"/>
              </w:rPr>
              <w:t> </w:t>
            </w:r>
          </w:p>
          <w:p w14:paraId="1F7CEDEC"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(n=3453; 41.9%)</w:t>
            </w:r>
            <w:r w:rsidRPr="00BD5C0B">
              <w:rPr>
                <w:rFonts w:eastAsia="Times New Roman"/>
                <w:sz w:val="16"/>
                <w:szCs w:val="16"/>
                <w:lang w:val="en-GB" w:eastAsia="en-GB"/>
              </w:rPr>
              <w:t> </w:t>
            </w:r>
          </w:p>
          <w:p w14:paraId="16C038C0"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(n=1111; 13.4%)</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74DD23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2F85CE1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904; 11.0%)</w:t>
            </w:r>
            <w:r w:rsidRPr="00BD5C0B">
              <w:rPr>
                <w:rFonts w:eastAsia="Times New Roman"/>
                <w:sz w:val="16"/>
                <w:szCs w:val="16"/>
                <w:lang w:val="en-GB" w:eastAsia="en-GB"/>
              </w:rPr>
              <w:t> </w:t>
            </w:r>
          </w:p>
          <w:p w14:paraId="3B3F05F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Survivors</w:t>
            </w:r>
            <w:r w:rsidRPr="00BD5C0B">
              <w:rPr>
                <w:rFonts w:eastAsia="Times New Roman"/>
                <w:sz w:val="16"/>
                <w:szCs w:val="16"/>
                <w:lang w:val="en-GB" w:eastAsia="en-GB"/>
              </w:rPr>
              <w:t> </w:t>
            </w:r>
          </w:p>
          <w:p w14:paraId="7BD5B4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143; 1.7%)</w:t>
            </w:r>
            <w:r w:rsidRPr="00BD5C0B">
              <w:rPr>
                <w:rFonts w:eastAsia="Times New Roman"/>
                <w:sz w:val="16"/>
                <w:szCs w:val="16"/>
                <w:lang w:val="en-GB" w:eastAsia="en-GB"/>
              </w:rPr>
              <w:t> </w:t>
            </w:r>
          </w:p>
          <w:p w14:paraId="507564D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w:t>
            </w:r>
            <w:r w:rsidRPr="00BD5C0B">
              <w:rPr>
                <w:rFonts w:eastAsia="Times New Roman"/>
                <w:sz w:val="16"/>
                <w:szCs w:val="16"/>
                <w:lang w:val="en-GB" w:eastAsia="en-GB"/>
              </w:rPr>
              <w:t> </w:t>
            </w:r>
          </w:p>
          <w:p w14:paraId="42AAA5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(n=5287; 67.8%)</w:t>
            </w:r>
            <w:r w:rsidRPr="00BD5C0B">
              <w:rPr>
                <w:rFonts w:eastAsia="Times New Roman"/>
                <w:sz w:val="16"/>
                <w:szCs w:val="16"/>
                <w:lang w:val="en-GB" w:eastAsia="en-GB"/>
              </w:rPr>
              <w:t> </w:t>
            </w:r>
          </w:p>
          <w:p w14:paraId="279B58E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w:t>
            </w:r>
            <w:r w:rsidRPr="00BD5C0B">
              <w:rPr>
                <w:rFonts w:eastAsia="Times New Roman"/>
                <w:sz w:val="16"/>
                <w:szCs w:val="16"/>
                <w:lang w:val="en-GB" w:eastAsia="en-GB"/>
              </w:rPr>
              <w:t> </w:t>
            </w:r>
          </w:p>
          <w:p w14:paraId="0DAF052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(n=1608; 19.5%)</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E65F547"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3129; 38.0%)</w:t>
            </w:r>
            <w:r w:rsidRPr="00BD5C0B">
              <w:rPr>
                <w:rFonts w:eastAsia="Times New Roman"/>
                <w:sz w:val="16"/>
                <w:szCs w:val="16"/>
                <w:lang w:val="en-GB" w:eastAsia="en-GB"/>
              </w:rPr>
              <w:t> </w:t>
            </w:r>
          </w:p>
          <w:p w14:paraId="787F502C"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692; 8.4%)</w:t>
            </w:r>
            <w:r w:rsidRPr="00BD5C0B">
              <w:rPr>
                <w:rFonts w:eastAsia="Times New Roman"/>
                <w:sz w:val="16"/>
                <w:szCs w:val="16"/>
                <w:lang w:val="en-GB" w:eastAsia="en-GB"/>
              </w:rPr>
              <w:t> </w:t>
            </w:r>
          </w:p>
          <w:p w14:paraId="4733AEB5"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1323; 16.1%)</w:t>
            </w:r>
            <w:r w:rsidRPr="00BD5C0B">
              <w:rPr>
                <w:rFonts w:eastAsia="Times New Roman"/>
                <w:sz w:val="16"/>
                <w:szCs w:val="16"/>
                <w:lang w:val="en-GB" w:eastAsia="en-GB"/>
              </w:rPr>
              <w:t> </w:t>
            </w:r>
          </w:p>
          <w:p w14:paraId="24C22003"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2849; 34.6%)</w:t>
            </w:r>
            <w:r w:rsidRPr="00BD5C0B">
              <w:rPr>
                <w:rFonts w:eastAsia="Times New Roman"/>
                <w:sz w:val="16"/>
                <w:szCs w:val="16"/>
                <w:lang w:val="en-GB" w:eastAsia="en-GB"/>
              </w:rPr>
              <w:t> </w:t>
            </w:r>
          </w:p>
          <w:p w14:paraId="4652C6CA"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Unknown (n = 249; 3.0%)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A119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Advanced (n = 904; 11.0%)</w:t>
            </w:r>
            <w:r w:rsidRPr="00BD5C0B">
              <w:rPr>
                <w:rFonts w:eastAsia="Times New Roman"/>
                <w:sz w:val="16"/>
                <w:szCs w:val="16"/>
                <w:lang w:val="en-GB" w:eastAsia="en-GB"/>
              </w:rPr>
              <w:t> </w:t>
            </w:r>
          </w:p>
          <w:p w14:paraId="6F6DBF64" w14:textId="5F02D9C2"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I-II (</w:t>
            </w:r>
            <w:proofErr w:type="gramStart"/>
            <w:r w:rsidRPr="00BD5C0B">
              <w:rPr>
                <w:rFonts w:eastAsia="Times New Roman"/>
                <w:sz w:val="16"/>
                <w:szCs w:val="16"/>
                <w:lang w:eastAsia="en-GB"/>
              </w:rPr>
              <w:t>n</w:t>
            </w:r>
            <w:r w:rsidR="007F1B45">
              <w:rPr>
                <w:rFonts w:eastAsia="Times New Roman"/>
                <w:sz w:val="16"/>
                <w:szCs w:val="16"/>
                <w:lang w:eastAsia="en-GB"/>
              </w:rPr>
              <w:t xml:space="preserve"> </w:t>
            </w:r>
            <w:r w:rsidRPr="00BD5C0B">
              <w:rPr>
                <w:rFonts w:eastAsia="Times New Roman"/>
                <w:sz w:val="16"/>
                <w:szCs w:val="16"/>
                <w:lang w:eastAsia="en-GB"/>
              </w:rPr>
              <w:t>=</w:t>
            </w:r>
            <w:proofErr w:type="gramEnd"/>
            <w:r w:rsidR="007F1B45">
              <w:rPr>
                <w:rFonts w:eastAsia="Times New Roman"/>
                <w:sz w:val="16"/>
                <w:szCs w:val="16"/>
                <w:lang w:eastAsia="en-GB"/>
              </w:rPr>
              <w:t xml:space="preserve"> </w:t>
            </w:r>
            <w:r w:rsidRPr="00BD5C0B">
              <w:rPr>
                <w:rFonts w:eastAsia="Times New Roman"/>
                <w:sz w:val="16"/>
                <w:szCs w:val="16"/>
                <w:lang w:eastAsia="en-GB"/>
              </w:rPr>
              <w:t>4381; 53.2%)</w:t>
            </w:r>
            <w:r w:rsidRPr="00BD5C0B">
              <w:rPr>
                <w:rFonts w:eastAsia="Times New Roman"/>
                <w:sz w:val="16"/>
                <w:szCs w:val="16"/>
                <w:lang w:val="en-GB" w:eastAsia="en-GB"/>
              </w:rPr>
              <w:t> </w:t>
            </w:r>
          </w:p>
          <w:p w14:paraId="605455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III (n = 1206; 14.6%)</w:t>
            </w:r>
            <w:r w:rsidRPr="00BD5C0B">
              <w:rPr>
                <w:rFonts w:eastAsia="Times New Roman"/>
                <w:sz w:val="16"/>
                <w:szCs w:val="16"/>
                <w:lang w:val="en-GB" w:eastAsia="en-GB"/>
              </w:rPr>
              <w:t> </w:t>
            </w:r>
          </w:p>
          <w:p w14:paraId="1E4F4843" w14:textId="0B68D14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w:t>
            </w:r>
            <w:r w:rsidR="007F1B45">
              <w:rPr>
                <w:rFonts w:eastAsia="Times New Roman"/>
                <w:sz w:val="16"/>
                <w:szCs w:val="16"/>
                <w:lang w:eastAsia="en-GB"/>
              </w:rPr>
              <w:t xml:space="preserve"> </w:t>
            </w:r>
            <w:r w:rsidRPr="00BD5C0B">
              <w:rPr>
                <w:rFonts w:eastAsia="Times New Roman"/>
                <w:sz w:val="16"/>
                <w:szCs w:val="16"/>
                <w:lang w:eastAsia="en-GB"/>
              </w:rPr>
              <w:t>= 1751; 19.5%)</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293EDD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017E6C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8242;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FFC8D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6E2A08A1" w14:textId="77777777" w:rsidTr="77F84025">
        <w:trPr>
          <w:trHeight w:val="75"/>
        </w:trPr>
        <w:tc>
          <w:tcPr>
            <w:tcW w:w="0" w:type="auto"/>
            <w:vMerge/>
            <w:vAlign w:val="center"/>
            <w:hideMark/>
          </w:tcPr>
          <w:p w14:paraId="1C6409D0"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4D92A7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Golčić</w:t>
            </w:r>
            <w:proofErr w:type="spellEnd"/>
            <w:r w:rsidRPr="00BD5C0B">
              <w:rPr>
                <w:rFonts w:eastAsia="Times New Roman"/>
                <w:color w:val="000000"/>
                <w:sz w:val="16"/>
                <w:szCs w:val="16"/>
                <w:lang w:eastAsia="en-GB"/>
              </w:rPr>
              <w:t xml:space="preserve"> et al. 2018</w:t>
            </w:r>
            <w:r w:rsidRPr="00BD5C0B">
              <w:rPr>
                <w:rFonts w:eastAsia="Times New Roman"/>
                <w:color w:val="000000"/>
                <w:sz w:val="16"/>
                <w:szCs w:val="16"/>
                <w:lang w:val="en-GB" w:eastAsia="en-GB"/>
              </w:rPr>
              <w:t> </w:t>
            </w:r>
          </w:p>
          <w:p w14:paraId="5A3F9A2E" w14:textId="13DCE80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jQ2OTFkOTAtMTE1YS00M2ZiLTkwMjMtNTFmOWUwOGYzODQ4IiwicHJvcGVydGllcyI6eyJub3RlSW5kZXgiOjB9LCJpc0VkaXRlZCI6ZmFsc2UsIm1hbnVhbE92ZXJyaWRlIjp7ImlzTWFudWFsbHlPdmVycmlkZGVuIjpmYWxzZSwiY2l0ZXByb2NUZXh0IjoiKDgyKSIsIm1hbnVhbE92ZXJyaWRlVGV4dCI6IiJ9LCJjaXRhdGlvbkl0ZW1zIjpbeyJpZCI6ImViOTJmYjE1LWMwOTctMzcyNS1hYzUwLWI2ZmQ3OTU0OWU0ZCIsIml0ZW1EYXRhIjp7InR5cGUiOiJhcnRpY2xlLWpvdXJuYWwiLCJpZCI6ImViOTJmYjE1LWMwOTctMzcyNS1hYzUwLWI2ZmQ3OTU0OWU0ZCIsInRpdGxlIjoiUXVhbGl0eSBvZiBMaWZlIGluIGEgSG9zcGljZTogQSBWYWxpZGF0aW9uIG9mIHRoZSBDcm9hdGlhbiBWZXJzaW9uIG9mIHRoZSBFT1JUQyBRTFEtQzE1LVBBTCIsImdyb3VwSWQiOiIxODlhMzJmMC04ZjNhLTNkNTMtYTg0Yi04NjkxMTM1Zjc1ZmYiLCJhdXRob3IiOlt7ImZhbWlseSI6IkdvbMSNacSHIiwiZ2l2ZW4iOiJNYXJpbiIsInBhcnNlLW5hbWVzIjpmYWxzZSwiZHJvcHBpbmctcGFydGljbGUiOiIiLCJub24tZHJvcHBpbmctcGFydGljbGUiOiIifSx7ImZhbWlseSI6IkRvYnJpbGEtRGludGluamFuYSIsImdpdmVuIjoiUmVuYXRhIiwicGFyc2UtbmFtZXMiOmZhbHNlLCJkcm9wcGluZy1wYXJ0aWNsZSI6IiIsIm5vbi1kcm9wcGluZy1wYXJ0aWNsZSI6IiJ9LHsiZmFtaWx5IjoiR29sxI1pxIciLCJnaXZlbiI6IkdvcmFuIiwicGFyc2UtbmFtZXMiOmZhbHNlLCJkcm9wcGluZy1wYXJ0aWNsZSI6IiIsIm5vbi1kcm9wcGluZy1wYXJ0aWNsZSI6IiJ9LHsiZmFtaWx5IjoiUGF2bG92acSHLVJ1xb5pxIciLCJnaXZlbiI6IklyYSIsInBhcnNlLW5hbWVzIjpmYWxzZSwiZHJvcHBpbmctcGFydGljbGUiOiIiLCJub24tZHJvcHBpbmctcGFydGljbGUiOiIifSx7ImZhbWlseSI6IlN0ZXZhbm92acSHIiwiZ2l2ZW4iOiJBbGVrc2FuZHJhIiwicGFyc2UtbmFtZXMiOmZhbHNlLCJkcm9wcGluZy1wYXJ0aWNsZSI6IiIsIm5vbi1kcm9wcGluZy1wYXJ0aWNsZSI6IiJ9LHsiZmFtaWx5IjoiR292acSHLUdvbMSNacSHIiwiZ2l2ZW4iOiJMaWRpamEiLCJwYXJzZS1uYW1lcyI6ZmFsc2UsImRyb3BwaW5nLXBhcnRpY2xlIjoiIiwibm9uLWRyb3BwaW5nLXBhcnRpY2xlIjoiIn1dLCJjb250YWluZXItdGl0bGUiOiJBbWVyaWNhbiBKb3VybmFsIG9mIEhvc3BpY2UgYW5kIFBhbGxpYXRpdmUgTWVkaWNpbmUiLCJET0kiOiIxMC4xMTc3LzEwNDk5MDkxMTg3NjA3ODEiLCJJU1NOIjoiMTkzODI3MTUiLCJQTUlEIjoiMjk0NjY4NjQiLCJpc3N1ZWQiOnsiZGF0ZS1wYXJ0cyI6W1syMDE4XV19LCJwYWdlIjoiMTA4NS0xMDkwIiwiYWJzdHJhY3QiOiJQdXJwb3NlOiBRdWFsaXR5IG9mIGxpZmUgaXMgdGhlIGNvcm5lcnN0b25lIG9mIHBhbGxpYXRpdmUgY2FyZSwgYW5kIGFzc2Vzc2luZyBpdCByZXF1aXJlcyB2YWxpZGF0ZWQgYW5kIHN0YW5kYXJkaXplZCBxdWVzdGlvbm5haXJlcy4gSG93ZXZlciwgdGhlIG1ham9yaXR5IG9mIHF1ZXN0aW9ubmFpcmVzIGFyZSBub3QgdGVzdGVkIGluIGEgaG9zcGljZSBzZXR0aW5nLiBUaGUgcHVycG9zZSBvZiB0aGlzIHN0dWR5IGlzIHRvIGV2YWx1YXRlIHRoZSBxdWFsaXR5IG9mIGxpZmUgaW4gYSBob3NwaWNlIHVzaW5nIHRoZSBFdXJvcGVhbiBPcmdhbml6YXRpb24gZm9yIFJlc2VhcmNoIGFuZCBUcmVhdG1lbnQgb2YgQ2FuY2VyIFF1YWxpdHkgb2YgTGlmZSBRdWVzdGlvbm5haXJlIENvcmUgMTUgZm9yIFBhbGxpYXRpdmUgQ2FyZSAoUEFMKSAoRU9SVEMgUUxRLUMxNS1QQUwpIHF1ZXN0aW9ubmFpcmUgYW5kIHZhbGlkYXRpbmcgaXQgaW4gQ3JvYXRpYW4gbGFuZ3VhZ2UuIE1ldGhvZHM6IFRoZSBzdHVkeSB3YXMgY29uZHVjdGVkIHByb3NwZWN0aXZlbHkgb24gMTUxIGNvbnNlY3V0aXZlIHBhdGllbnRzIHdobyB3ZXJlIGV2YWx1YXRlZCBhdCB0aGUgYWRtaXR0YW5jZSB0byB0aGUgaG9zcGljZSBhbmQgYWZ0ZXIgNyBkYXlzLiBBbG9uZyB3aXRoIHRoZSBFT1JUQyBRTFEtQzE1LVBBTCwgYm90aCBldmFsdWF0aW9ucyBpbmNsdWRlZCB0aGUgRWRtb250b24gU3ltcHRvbSBBc3Nlc3NtZW50IFN5c3RlbSAoRVNBUykgYW5kIHRoZSBQYWxsaWF0aXZlIFBlcmZvcm1hbmNlIFNjb3JlIChQUFMpIHZlcnNpb24gMi4gQ3JvbmJhY2ggzrEgY29lZmZpY2llbnQgd2FzIHVzZWQgdG8gdGVzdCB0aGUgcmVsaWFiaWxpdHkgb2YgbXVsdGktaXRlbSBzY2FsZXMsIHdoaWxlIGNvbnN0cnVjdCBhbmQgY29uY3VycmVudCB2YWxpZGl0eSB3YXMgdGVzdGVkIHVzaW5nIHRoZSBQZWFyc29uIGNvcnJlbGF0aW9uIGNvZWZmaWNpZW50cy4gS25vd24tZ3JvdXAgdmFsaWRpdHkgd2FzIGV2YWx1YXRlZCB1c2luZyB0aGUgU3R1ZGVudCB0IHRlc3QuIFJlc3VsdHM6IFBoeXNpY2FsIGZ1bmN0aW9uaW5nLCBwYWluLCBhbmQgZW1vdGlvbmFsIGZ1bmN0aW9uaW5nIHNjYWxlcyBhbGwgZXhoaWJpdGVkIGhpZ2ggcmVsaWFiaWxpdHkgb24gYm90aCBhc3Nlc3NtZW50cyBhbmQgbWV0IHRoZSBjcml0ZXJpYSBvZiBDcm9uYmFjaCDOsSDiiaUuNzAsIHdoaWxlIGZhdGlndWUgc2NhbGUgbWV0IHRoZSBwcmVkZXRlcm1pbmVkIGNyaXRlcmlhIGluIHRoZSBmb2xsb3ctdXAgYXNzZXNzbWVudCAozrEgPS45MCkuIEFkZXF1YXRlIHZhbGlkaXR5IHdhcyBhbHNvIGRpc3BsYXllZCwgd2l0aCB0aGUgaGlnaGVzdCBjb3JyZWxhdGlvbiBjb2VmZmljaWVudHMgYmV0d2VlbiB0aGUgRU9SVEMgUUxRLUMxNS1QQUwgYW5kIEVTQVMgc2NhbGVzIHJlY29yZGVkIGZvciB0aGUgY29ycmVzcG9uZGluZyBpdGVtcy4gVGhlIEVPUlRDIFFMUS1DMTUtUEFMIHdhcyBhbHNvIGFibGUgdG8gZGlzdGluZ3Vpc2ggcGF0aWVudHMgd2l0aCBkaWZmZXJlbnQgUFBTIHNjb3JlcywgZXhoaWJpdGluZyBleGNlbGxlbnQgY2xpbmljYWwgdmFsaWRpdHkuIENvbmNsdXNpb25zOiBUaGUgRU9SVEMgUUxRLUMxNS1QQUwgY2FuIGJlIHVzZWQgc3VjY2Vzc2Z1bGx5IGluIENyb2F0aWFuIHBhbGxpYXRpdmUgY2FyZS4gSG93ZXZlciwgaW5ldml0YWJsZSBpc3N1ZXMgc3VjaCBhcyBsb3cgcmV0ZXN0IHBlcmNlbnRhZ2UgZHVlIHRvIHNob3J0IHN1cnZpdmFsIGFuZCBsb3cgcGh5c2ljYWwgZnVuY3Rpb25pbmcgc2NvcmVzIG5lZWQgdG8gYmUgYWNrbm93bGVkZ2VkIGluIGZ1cnRoZXIgZm9ybXVsYXRpb25zIG9mIHF1YWxpdHkgb2YgbGlmZSBxdWVzdGlvbm5haXJlcyBzcGVjaWZpYyB0byBob3NwaWNlIGNhcmUuIiwiaXNzdWUiOiI4Iiwidm9sdW1lIjoiMzUiLCJjb250YWluZXItdGl0bGUtc2hvcnQiOiIifSwiaXNUZW1wb3JhcnkiOmZhbHNlfV19"/>
                <w:id w:val="978423254"/>
                <w:placeholder>
                  <w:docPart w:val="DefaultPlaceholder_-1854013440"/>
                </w:placeholder>
              </w:sdtPr>
              <w:sdtEndPr/>
              <w:sdtContent>
                <w:r w:rsidR="00865520" w:rsidRPr="00865520">
                  <w:rPr>
                    <w:rFonts w:eastAsia="Times New Roman"/>
                    <w:color w:val="000000"/>
                    <w:sz w:val="16"/>
                    <w:szCs w:val="16"/>
                    <w:lang w:val="it-IT" w:eastAsia="en-GB"/>
                  </w:rPr>
                  <w:t>(82)</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50ACD5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72.7 </w:t>
            </w:r>
            <w:r w:rsidRPr="00BD5C0B">
              <w:rPr>
                <w:rFonts w:eastAsia="Times New Roman"/>
                <w:color w:val="000000"/>
                <w:sz w:val="16"/>
                <w:szCs w:val="16"/>
                <w:lang w:eastAsia="en-GB"/>
              </w:rPr>
              <w:t xml:space="preserve">± </w:t>
            </w:r>
            <w:r w:rsidRPr="00BD5C0B">
              <w:rPr>
                <w:rFonts w:eastAsia="Times New Roman"/>
                <w:sz w:val="16"/>
                <w:szCs w:val="16"/>
                <w:lang w:val="it-IT" w:eastAsia="en-GB"/>
              </w:rPr>
              <w:t>9.57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A73B13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68; 45.1%)</w:t>
            </w:r>
            <w:r w:rsidRPr="00BD5C0B">
              <w:rPr>
                <w:rFonts w:eastAsia="Times New Roman"/>
                <w:sz w:val="16"/>
                <w:szCs w:val="16"/>
                <w:lang w:val="en-GB" w:eastAsia="en-GB"/>
              </w:rPr>
              <w:t> </w:t>
            </w:r>
          </w:p>
          <w:p w14:paraId="63631A9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83; 54.9%)</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00243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5C7A3A8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Cancer</w:t>
            </w:r>
            <w:r w:rsidRPr="00BD5C0B">
              <w:rPr>
                <w:rFonts w:eastAsia="Times New Roman"/>
                <w:sz w:val="16"/>
                <w:szCs w:val="16"/>
                <w:lang w:val="en-GB" w:eastAsia="en-GB"/>
              </w:rPr>
              <w:t> </w:t>
            </w:r>
          </w:p>
          <w:p w14:paraId="58234FB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=137; 90.7%)</w:t>
            </w:r>
            <w:r w:rsidRPr="00BD5C0B">
              <w:rPr>
                <w:rFonts w:eastAsia="Times New Roman"/>
                <w:sz w:val="16"/>
                <w:szCs w:val="16"/>
                <w:lang w:val="en-GB" w:eastAsia="en-GB"/>
              </w:rPr>
              <w:t> </w:t>
            </w:r>
          </w:p>
          <w:p w14:paraId="5DB4F13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Non-cancer</w:t>
            </w:r>
            <w:r w:rsidRPr="00BD5C0B">
              <w:rPr>
                <w:rFonts w:eastAsia="Times New Roman"/>
                <w:sz w:val="16"/>
                <w:szCs w:val="16"/>
                <w:lang w:val="en-GB" w:eastAsia="en-GB"/>
              </w:rPr>
              <w:t> </w:t>
            </w:r>
          </w:p>
          <w:p w14:paraId="0195F8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 9.3%)</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164C7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19; 13.9%)</w:t>
            </w:r>
            <w:r w:rsidRPr="00BD5C0B">
              <w:rPr>
                <w:rFonts w:eastAsia="Times New Roman"/>
                <w:sz w:val="16"/>
                <w:szCs w:val="16"/>
                <w:lang w:val="en-GB" w:eastAsia="en-GB"/>
              </w:rPr>
              <w:t> </w:t>
            </w:r>
          </w:p>
          <w:p w14:paraId="424CCF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34; 24.8%)</w:t>
            </w:r>
            <w:r w:rsidRPr="00BD5C0B">
              <w:rPr>
                <w:rFonts w:eastAsia="Times New Roman"/>
                <w:sz w:val="16"/>
                <w:szCs w:val="16"/>
                <w:lang w:val="en-GB" w:eastAsia="en-GB"/>
              </w:rPr>
              <w:t> </w:t>
            </w:r>
          </w:p>
          <w:p w14:paraId="17BF5C8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Pancreas (n = 13; 9.5%)</w:t>
            </w:r>
            <w:r w:rsidRPr="00BD5C0B">
              <w:rPr>
                <w:rFonts w:eastAsia="Times New Roman"/>
                <w:sz w:val="16"/>
                <w:szCs w:val="16"/>
                <w:lang w:val="en-GB" w:eastAsia="en-GB"/>
              </w:rPr>
              <w:t> </w:t>
            </w:r>
          </w:p>
          <w:p w14:paraId="234E44A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71; 51.8%)</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CAD3DD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D2A6C9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F95F1D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66BBC7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4DDA398A" w14:textId="77777777" w:rsidTr="77F84025">
        <w:trPr>
          <w:trHeight w:val="300"/>
        </w:trPr>
        <w:tc>
          <w:tcPr>
            <w:tcW w:w="0" w:type="auto"/>
            <w:vMerge/>
            <w:vAlign w:val="center"/>
            <w:hideMark/>
          </w:tcPr>
          <w:p w14:paraId="5D99FBCD"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75DD64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Groenvold et al. 2006</w:t>
            </w:r>
            <w:r w:rsidRPr="00BD5C0B">
              <w:rPr>
                <w:rFonts w:eastAsia="Times New Roman"/>
                <w:color w:val="000000"/>
                <w:sz w:val="16"/>
                <w:szCs w:val="16"/>
                <w:lang w:val="en-GB" w:eastAsia="en-GB"/>
              </w:rPr>
              <w:t> </w:t>
            </w:r>
          </w:p>
          <w:p w14:paraId="65F2C785" w14:textId="4A3788A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TNhYTExNDgtMDZjMC00OTRhLTk5MmQtYWVhMmEzMTQ1ZThjIiwicHJvcGVydGllcyI6eyJub3RlSW5kZXgiOjB9LCJpc0VkaXRlZCI6ZmFsc2UsIm1hbnVhbE92ZXJyaWRlIjp7ImlzTWFudWFsbHlPdmVycmlkZGVuIjpmYWxzZSwiY2l0ZXByb2NUZXh0IjoiKDkpIiwibWFudWFsT3ZlcnJpZGVUZXh0IjoiIn0sImNpdGF0aW9uSXRlbXMiOlt7ImlkIjoiODQ2ZmRhYmItMjljMi0zOWRkLTkwMzItYmU0NjFmOTg3MmMwIiwiaXRlbURhdGEiOnsidHlwZSI6ImFydGljbGUtam91cm5hbCIsImlkIjoiODQ2ZmRhYmItMjljMi0zOWRkLTkwMzItYmU0NjFmOTg3MmMwIiwidGl0bGUiOiJUaGUgZGV2ZWxvcG1lbnQgb2YgdGhlIEVPUlRDIFFMUS1DMTUtUEFMOiBBIHNob3J0ZW5lZCBxdWVzdGlvbm5haXJlIGZvciBjYW5jZXIgcGF0aWVudHMgaW4gcGFsbGlhdGl2ZSBjYXJlIiwiZ3JvdXBJZCI6IjE4OWEzMmYwLThmM2EtM2Q1My1hODRiLTg2OTExMzVmNzVmZiIsImF1dGhvciI6W3siZmFtaWx5IjoiR3JvZW52b2xkIiwiZ2l2ZW4iOiJNb2dlbnMiLCJwYXJzZS1uYW1lcyI6ZmFsc2UsImRyb3BwaW5nLXBhcnRpY2xlIjoiIiwibm9uLWRyb3BwaW5nLXBhcnRpY2xlIjoiIn0seyJmYW1pbHkiOiJQZXRlcnNlbiIsImdpdmVuIjoiTW9ydGVuIEFhIiwicGFyc2UtbmFtZXMiOmZhbHNlLCJkcm9wcGluZy1wYXJ0aWNsZSI6IiIsIm5vbi1kcm9wcGluZy1wYXJ0aWNsZSI6IiJ9LHsiZmFtaWx5IjoiQWFyb25zb24iLCJnaXZlbiI6Ik5laWwgSyIsInBhcnNlLW5hbWVzIjpmYWxzZSwiZHJvcHBpbmctcGFydGljbGUiOiIiLCJub24tZHJvcHBpbmctcGFydGljbGUiOiIifSx7ImZhbWlseSI6IkFycmFyYXMiLCJnaXZlbiI6Ikp1YW4gSSIsInBhcnNlLW5hbWVzIjpmYWxzZSwiZHJvcHBpbmctcGFydGljbGUiOiIiLCJub24tZHJvcHBpbmctcGFydGljbGUiOiIifSx7ImZhbWlseSI6IkJsYXplYnkiLCJnaXZlbiI6IkphbmUgTSIsInBhcnNlLW5hbWVzIjpmYWxzZSwiZHJvcHBpbmctcGFydGljbGUiOiIiLCJub24tZHJvcHBpbmctcGFydGljbGUiOiIifSx7ImZhbWlseSI6IkJvdHRvbWxleSIsImdpdmVuIjoiQW5kcmV3IiwicGFyc2UtbmFtZXMiOmZhbHNlLCJkcm9wcGluZy1wYXJ0aWNsZSI6IiIsIm5vbi1kcm9wcGluZy1wYXJ0aWNsZSI6IiJ9LHsiZmFtaWx5IjoiRmF5ZXJzIiwiZ2l2ZW4iOiJQZXRlciBNIiwicGFyc2UtbmFtZXMiOmZhbHNlLCJkcm9wcGluZy1wYXJ0aWNsZSI6IiIsIm5vbi1kcm9wcGluZy1wYXJ0aWNsZSI6IiJ9LHsiZmFtaWx5IjoiR3JhZWZmIiwiZ2l2ZW4iOiJBbGV4YW5kZXIiLCJwYXJzZS1uYW1lcyI6ZmFsc2UsImRyb3BwaW5nLXBhcnRpY2xlIjoiIiwibm9uLWRyb3BwaW5nLXBhcnRpY2xlIjoiRGUifSx7ImZhbWlseSI6IkhhbW1lcmxpZCIsImdpdmVuIjoiRXZhIiwicGFyc2UtbmFtZXMiOmZhbHNlLCJkcm9wcGluZy1wYXJ0aWNsZSI6IiIsIm5vbi1kcm9wcGluZy1wYXJ0aWNsZSI6IiJ9LHsiZmFtaWx5IjoiS2Fhc2EiLCJnaXZlbiI6IlN0ZWluIiwicGFyc2UtbmFtZXMiOmZhbHNlLCJkcm9wcGluZy1wYXJ0aWNsZSI6IiIsIm5vbi1kcm9wcGluZy1wYXJ0aWNsZSI6IiJ9LHsiZmFtaWx5IjoiU3ByYW5nZXJzIiwiZ2l2ZW4iOiJNaXJqYW0gQS5HLiIsInBhcnNlLW5hbWVzIjpmYWxzZSwiZHJvcHBpbmctcGFydGljbGUiOiIiLCJub24tZHJvcHBpbmctcGFydGljbGUiOiIifSx7ImZhbWlseSI6IkJqb3JuZXIiLCJnaXZlbiI6Ikpha29iIEIiLCJwYXJzZS1uYW1lcyI6ZmFsc2UsImRyb3BwaW5nLXBhcnRpY2xlIjoiIiwibm9uLWRyb3BwaW5nLXBhcnRpY2xlIjoiIn1dLCJjb250YWluZXItdGl0bGUiOiJFdXJvcGVhbiBKb3VybmFsIG9mIENhbmNlciIsIkRPSSI6IjEwLjEwMTYvai5lamNhLjIwMDUuMDYuMDIyIiwiSVNTTiI6IjA5NTk4MDQ5IiwiUE1JRCI6IjE2MTYyNDA0IiwiaXNzdWVkIjp7ImRhdGUtcGFydHMiOltbMjAwNl1dfSwicGFnZSI6IjU1LTY0IiwiYWJzdHJhY3QiOiJUaGlzIHN0dWR5IGFpbWVkIGF0IGRldmVsb3BpbmcgYSBzaG9ydGVuZWQgdmVyc2lvbiBvZiB0aGUgRU9SVEMgUUxRLUMzMCwgb25lIG9mIHRoZSBtb3N0IHdpZGVseSB1c2VkIGhlYWx0aC1yZWxhdGVkIHF1YWxpdHkgb2YgbGlmZSBxdWVzdGlvbm5haXJlcyBpbiBvbmNvbG9neSwgZm9yIHBhbGxpYXRpdmUgY2FyZSByZXNlYXJjaC4gVGhlIHN0dWR5IGluY2x1ZGVkIGludGVydmlld3Mgd2l0aCA0MSBwYXRpZW50cyBhbmQgNjYgaGVhbHRoIGNhcmUgcHJvZmVzc2lvbmFscyBpbiBwYWxsaWF0aXZlIGNhcmUgdG8gZGV0ZXJtaW5lIHRoZSBhcHByb3ByaWF0ZW5lc3MsIHJlbGV2YW5jZSBhbmQgaW1wb3J0YW5jZSBvZiB0aGUgdmFyaW91cyBkb21haW5zIG9mIHRoZSBRTFEtQzMwLiBJdGVtIHJlc3BvbnNlIHRoZW9yeSBtZXRob2RzIHdlcmUgdXNlZCB0byBzaG9ydGVuIHNjYWxlcy4gUGF0aWVudHMgYW5kIGhlYWx0aCBjYXJlIHByb2Zlc3Npb25hbHMgcmF0ZWQgcGFpbiwgcGh5c2ljYWwgZnVuY3Rpb24sIGVtb3Rpb25hbCBmdW5jdGlvbiwgZmF0aWd1ZSwgZ2xvYmFsIGhlYWx0aCBzdGF0dXMvcXVhbGl0eSBvZiBsaWZlLCBuYXVzZWEvdm9taXRpbmcsIGFwcGV0aXRlLCBkeXNwbm9lYSwgY29uc3RpcGF0aW9uLCBhbmQgc2xlZXAgYXMgbW9zdCBpbXBvcnRhbnQuIFRoZXJlZm9yZSwgdGhlc2Ugc2NhbGVzL2l0ZW1zIHdlcmUgcmV0YWluZWQgaW4gdGhlIHF1ZXN0aW9ubmFpcmUuIEZvdXIgc2NhbGVzIHdlcmUgc2hvcnRlbmVkIHdpdGhvdXQgcmVkdWNpbmcgbWVhc3VyZW1lbnQgcHJlY2lzaW9uLiBJbXBvcnRhbnQgZGltZW5zaW9ucyBub3QgY292ZXJlZCBieSB0aGUgcXVlc3Rpb25uYWlyZSB3ZXJlIGlkZW50aWZpZWQuIFRoZSByZXN1bHRpbmcgMTUtaXRlbSBFT1JUQyBRTFEtQzE1LVBBTCBpcyBhICdjb3JlIHF1ZXN0aW9ubmFpcmUnIGZvciBwYWxsaWF0aXZlIGNhcmUuIERlcGVuZGluZyBvbiB0aGUgcmVzZWFyY2ggcXVlc3Rpb25zLCBpdCBtYXkgYmUgc3VwcGxlbWVudGVkIGJ5IGFkZGl0aW9uYWwgaXRlbXMsIG1vZHVsZXMgb3IgcXVlc3Rpb25uYWlyZXMuIMKpIDIwMDUgRWxzZXZpZXIgTHRkLiBBbGwgcmlnaHRzIHJlc2VydmVkLiIsImlzc3VlIjoiMSIsInZvbHVtZSI6IjQyIiwiY29udGFpbmVyLXRpdGxlLXNob3J0IjoiRXVyIEogQ2FuY2VyIn0sImlzVGVtcG9yYXJ5IjpmYWxzZX1dfQ=="/>
                <w:id w:val="-1090228789"/>
                <w:placeholder>
                  <w:docPart w:val="DefaultPlaceholder_-1854013440"/>
                </w:placeholder>
              </w:sdtPr>
              <w:sdtEndPr/>
              <w:sdtContent>
                <w:r w:rsidR="00865520" w:rsidRPr="00865520">
                  <w:rPr>
                    <w:rFonts w:eastAsia="Times New Roman"/>
                    <w:color w:val="000000"/>
                    <w:sz w:val="16"/>
                    <w:szCs w:val="16"/>
                    <w:lang w:val="it-IT" w:eastAsia="en-GB"/>
                  </w:rPr>
                  <w:t>(9)</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DD363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1A75FA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73 </w:t>
            </w:r>
            <w:r w:rsidRPr="00BD5C0B">
              <w:rPr>
                <w:rFonts w:eastAsia="Times New Roman"/>
                <w:color w:val="000000"/>
                <w:sz w:val="16"/>
                <w:szCs w:val="16"/>
                <w:lang w:eastAsia="en-GB"/>
              </w:rPr>
              <w:t>± NA years</w:t>
            </w:r>
            <w:r w:rsidRPr="00BD5C0B">
              <w:rPr>
                <w:rFonts w:eastAsia="Times New Roman"/>
                <w:color w:val="000000"/>
                <w:sz w:val="16"/>
                <w:szCs w:val="16"/>
                <w:lang w:val="en-GB" w:eastAsia="en-GB"/>
              </w:rPr>
              <w:t> </w:t>
            </w:r>
          </w:p>
          <w:p w14:paraId="3B1EB4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41-86)</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F07A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8FC30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353A614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B1AF7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6; 14.6%)</w:t>
            </w:r>
            <w:r w:rsidRPr="00BD5C0B">
              <w:rPr>
                <w:rFonts w:eastAsia="Times New Roman"/>
                <w:sz w:val="16"/>
                <w:szCs w:val="16"/>
                <w:lang w:val="en-GB" w:eastAsia="en-GB"/>
              </w:rPr>
              <w:t> </w:t>
            </w:r>
          </w:p>
          <w:p w14:paraId="0AA437B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3; 7.3%)</w:t>
            </w:r>
            <w:r w:rsidRPr="00BD5C0B">
              <w:rPr>
                <w:rFonts w:eastAsia="Times New Roman"/>
                <w:sz w:val="16"/>
                <w:szCs w:val="16"/>
                <w:lang w:val="en-GB" w:eastAsia="en-GB"/>
              </w:rPr>
              <w:t> </w:t>
            </w:r>
          </w:p>
          <w:p w14:paraId="58F9A9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4; 9.8%)</w:t>
            </w:r>
            <w:r w:rsidRPr="00BD5C0B">
              <w:rPr>
                <w:rFonts w:eastAsia="Times New Roman"/>
                <w:sz w:val="16"/>
                <w:szCs w:val="16"/>
                <w:lang w:val="en-GB" w:eastAsia="en-GB"/>
              </w:rPr>
              <w:t> </w:t>
            </w:r>
          </w:p>
          <w:p w14:paraId="7CFA3D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Stomach (n = 7; 17.1%)</w:t>
            </w:r>
            <w:r w:rsidRPr="00BD5C0B">
              <w:rPr>
                <w:rFonts w:eastAsia="Times New Roman"/>
                <w:sz w:val="16"/>
                <w:szCs w:val="16"/>
                <w:lang w:val="en-GB" w:eastAsia="en-GB"/>
              </w:rPr>
              <w:t> </w:t>
            </w:r>
          </w:p>
          <w:p w14:paraId="271DD5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13; 31.7%)</w:t>
            </w:r>
            <w:r w:rsidRPr="00BD5C0B">
              <w:rPr>
                <w:rFonts w:eastAsia="Times New Roman"/>
                <w:sz w:val="16"/>
                <w:szCs w:val="16"/>
                <w:lang w:val="en-GB" w:eastAsia="en-GB"/>
              </w:rPr>
              <w:t> </w:t>
            </w:r>
          </w:p>
          <w:p w14:paraId="3E85B8B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Unknown (n = 8; 20.0%)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B0B1B2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41;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41D20C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C8021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9035D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396E0C4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38C38C87" w14:textId="77777777" w:rsidTr="77F84025">
        <w:trPr>
          <w:trHeight w:val="300"/>
        </w:trPr>
        <w:tc>
          <w:tcPr>
            <w:tcW w:w="0" w:type="auto"/>
            <w:vMerge/>
            <w:vAlign w:val="center"/>
            <w:hideMark/>
          </w:tcPr>
          <w:p w14:paraId="47DE47FC"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57C7B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Leppert et al., 2013</w:t>
            </w:r>
            <w:r w:rsidRPr="00BD5C0B">
              <w:rPr>
                <w:rFonts w:eastAsia="Times New Roman"/>
                <w:color w:val="000000"/>
                <w:sz w:val="16"/>
                <w:szCs w:val="16"/>
                <w:lang w:val="en-GB" w:eastAsia="en-GB"/>
              </w:rPr>
              <w:t> </w:t>
            </w:r>
          </w:p>
          <w:p w14:paraId="038C0F4F" w14:textId="130BCB49"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TZjNDk5NzItZWEyNy00ZWNmLTk3MWItZDBlMWMyMjA1M2FiIiwicHJvcGVydGllcyI6eyJub3RlSW5kZXgiOjB9LCJpc0VkaXRlZCI6ZmFsc2UsIm1hbnVhbE92ZXJyaWRlIjp7ImlzTWFudWFsbHlPdmVycmlkZGVuIjpmYWxzZSwiY2l0ZXByb2NUZXh0IjoiKDgzKSIsIm1hbnVhbE92ZXJyaWRlVGV4dCI6IiJ9LCJjaXRhdGlvbkl0ZW1zIjpbeyJpZCI6ImVhNmIxZGRjLTE0YTItMzUwMy05YzZiLWYxMjAwYmI5Yjg0NyIsIml0ZW1EYXRhIjp7InR5cGUiOiJhcnRpY2xlLWpvdXJuYWwiLCJpZCI6ImVhNmIxZGRjLTE0YTItMzUwMy05YzZiLWYxMjAwYmI5Yjg0NyIsInRpdGxlIjoiVmFsaWRhdGlvbiBvZiB0aGUgUG9saXNoIHZlcnNpb24gb2YgdGhlIEV1cm9wZWFuIG9yZ2FuaXphdGlvbiBmb3IgcmVzZWFyY2ggYW5kIHRyZWF0bWVudCBvZiBjYW5jZXIgcXVhbGl0eSBvZiBsaWZlIHF1ZXN0aW9ubmFpcmUgLSBDb3JlIDE1IC0gUGFsbGlhdGl2ZSBjYXJlIGluIHBhdGllbnRzIHdpdGggYWR2YW5jZWQgY2FuY2VyIiwiZ3JvdXBJZCI6IjE4OWEzMmYwLThmM2EtM2Q1My1hODRiLTg2OTExMzVmNzVmZiIsImF1dGhvciI6W3siZmFtaWx5IjoiTGVwcGVydCIsImdpdmVuIjoiV29qY2llY2giLCJwYXJzZS1uYW1lcyI6ZmFsc2UsImRyb3BwaW5nLXBhcnRpY2xlIjoiIiwibm9uLWRyb3BwaW5nLXBhcnRpY2xlIjoiIn0seyJmYW1pbHkiOiJNYWprb3dpY3oiLCJnaXZlbiI6Ik1pa29sYWoiLCJwYXJzZS1uYW1lcyI6ZmFsc2UsImRyb3BwaW5nLXBhcnRpY2xlIjoiIiwibm9uLWRyb3BwaW5nLXBhcnRpY2xlIjoiIn1dLCJjb250YWluZXItdGl0bGUiOiJQYWxsaWF0aXZlIE1lZGljaW5lIiwiRE9JIjoiMTAuMTE3Ny8wMjY5MjE2MzEyNDU4ODIzIiwiSVNTTiI6IjAyNjkyMTYzIiwiUE1JRCI6IjIyOTg4MDQxIiwiaXNzdWVkIjp7ImRhdGUtcGFydHMiOltbMjAxM11dfSwicGFnZSI6IjQ3MC00NzciLCJhYnN0cmFjdCI6IkJhY2tncm91bmQ6IExpbWl0ZWQgZGF0YSBleGlzdCBvbiB0aGUgdmFsaWRhdGlvbiBvZiB0aGUgRXVyb3BlYW4gT3JnYW5pemF0aW9uIGZvciBSZXNlYXJjaCBhbmQgVHJlYXRtZW50IG9mIENhbmNlciBRdWFsaXR5IG9mIExpZmUgUXVlc3Rpb25uYWlyZSAtIENvcmUgMTUgLSBQYWxsaWF0aXZlIENhcmUgaW4gYWR2YW5jZWQgY2FuY2VyIHBhdGllbnRzLiBBaW06IFRvIGFkYXB0IHRoZSBFdXJvcGVhbiBPcmdhbml6YXRpb24gZm9yIFJlc2VhcmNoIGFuZCBUcmVhdG1lbnQgb2YgQ2FuY2VyIFF1YWxpdHkgb2YgTGlmZSBRdWVzdGlvbm5haXJlIC0gQ29yZSAxNSAtIFBhbGxpYXRpdmUgQ2FyZSB0byB0aGUgUG9saXNoIGNsaW5pY2FsIHNldHRpbmcgYW5kIHRvIGV2YWx1YXRlIGl0cyBwc3ljaG9tZXRyaWMgcHJvcGVydGllcyBpbiBhZHZhbmNlZCBjYW5jZXIgcGF0aWVudHMuIERlc2lnbjogVHdvIHF1YWxpdHktb2YtbGlmZSBtZWFzdXJlbWVudHMgd2VyZSBwZXJmb3JtZWQgYXQgYmFzZWxpbmUgYW5kIGFmdGVyIDcgZGF5cy4gVGhlIGNvbmN1cnJlbnQgdmFsaWRpdHkgb2YgdGhlIEV1cm9wZWFuIE9yZ2FuaXphdGlvbiBmb3IgUmVzZWFyY2ggYW5kIFRyZWF0bWVudCBvZiBDYW5jZXIgUXVhbGl0eSBvZiBMaWZlIFF1ZXN0aW9ubmFpcmUgLSBDb3JlIDE1IC0gUGFsbGlhdGl2ZSBDYXJlIHdhcyBlc3RhYmxpc2hlZCBieSB0aGUgUGVhcnNvbiBjb3JyZWxhdGlvbiBjb2VmZmljaWVudHMgd2l0aCB0aGUgbW9kaWZpZWQgRWRtb250b24gU3ltcHRvbSBBc3Nlc3NtZW50IFN5c3RlbSwgdGhlIEthcm5vZnNreSBQZXJmb3JtYW5jZSBTdGF0dXMgYW5kIHRoZSBCcmllZiBQYWluIEludmVudG9yeSAtIFNob3J0IEZvcm0uIFJlbGlhYmlsaXR5IHdhcyBhc3Nlc3NlZCB1c2luZyBDcm9uYmFjaCdzIGFscGhhIGNvZWZmaWNpZW50cyBhbmQgdGhlIFNwZWFybWFuIGNvcnJlbGF0aW9uIGNvZWZmaWNpZW50cyBvZiB0aGUgYmFzZWxpbmUgYW5kIG9mIHRoZSBzZWNvbmQgbWVhc3VyZW1lbnQgb2YgRXVyb3BlYW4gT3JnYW5pemF0aW9uIGZvciBSZXNlYXJjaCBhbmQgVHJlYXRtZW50IG9mIENhbmNlciBRdWFsaXR5IG9mIExpZmUgUXVlc3Rpb25uYWlyZSAtIENvcmUgMTUgLSBQYWxsaWF0aXZlIENhcmUgaXRlbXMuIFNldHRpbmcvcGFydGljaXBhbnRzOiBBIHRvdGFsIG9mIDE2MCBjb25zZWN1dGl2ZSBwYXRpZW50cyBpbiBvbmUgYWNhZGVtaWMgcGFsbGlhdGl2ZSBtZWRpY2luZSBjZW50cmUgd2VyZSBpbmNsdWRlZC4gUmVzdWx0czogQSB0b3RhbCBvZiAxMjkgcGF0aWVudHMgY29tcGxldGVkIHRoZSBzdHVkeS4gVGhlIGNvbmN1cnJlbnQgdmFsaWRpdHkgcmV2ZWFsZWQgc2lnbmlmaWNhbnQgY29ycmVsYXRpb25zIG9mIHRoZSBFdXJvcGVhbiBPcmdhbml6YXRpb24gZm9yIFJlc2VhcmNoIGFuZCBUcmVhdG1lbnQgb2YgQ2FuY2VyIFF1YWxpdHkgb2YgTGlmZSBRdWVzdGlvbm5haXJlIC0gQ29yZSAxNSAtIFBhbGxpYXRpdmUgQ2FyZSBwYWluIHNjYWxlIHdpdGggdGhlIEJyaWVmIFBhaW4gSW52ZW50b3J5IC0gU2hvcnQgRm9ybSwgdGhlIEV1cm9wZWFuIE9yZ2FuaXphdGlvbiBmb3IgUmVzZWFyY2ggYW5kIFRyZWF0bWVudCBvZiBDYW5jZXIgUXVhbGl0eSBvZiBMaWZlIFF1ZXN0aW9ubmFpcmUgLSBDb3JlIDE1IC0gUGFsbGlhdGl2ZSBDYXJlIHN5bXB0b20gaXRlbXMgd2l0aCB0aGUgbW9kaWZpZWQgRWRtb250b24gU3ltcHRvbSBBc3Nlc3NtZW50IFN5c3RlbSBhbmQgRXVyb3BlYW4gT3JnYW5pemF0aW9uIGZvciBSZXNlYXJjaCBhbmQgVHJlYXRtZW50IG9mIENhbmNlciBRdWFsaXR5IG9mIExpZmUgUXVlc3Rpb25uYWlyZSAtIENvcmUgMTUgLSBQYWxsaWF0aXZlIENhcmUgZnVuY3Rpb25hbCBzY2FsZXMgd2l0aCB0aGUgS2Fybm9mc2t5IFBlcmZvcm1hbmNlIFN0YXR1cyBzY29yZXMuIEhpZ2ggQ3JvbmJhY2gncyBhbHBoYSBhbmQgc3RhbmRhcmRpc2VkIENyb25iYWNoJ3MgYWxwaGEgdmFsdWVzIHdlcmUgZm91bmQgaW4gdGhlIGNhc2Ugb2YgYm90aCBmdW5jdGlvbmFsIChyYW5nZTogMC44MzAtMC45MjU7IDAuODMwLTAuOTMyKSBhbmQgc3ltcHRvbSBzY2FsZXMgKHJhbmdlOiAwLjc4NC0wLjk0MDsgMC43OTQtMC45NDEpIG9mIHRoZSBFdXJvcGVhbiBPcmdhbml6YXRpb24gZm9yIFJlc2VhcmNoIGFuZCBUcmVhdG1lbnQgb2YgQ2FuY2VyIFF1YWxpdHkgb2YgTGlmZSBRdWVzdGlvbm5haXJlIC0gQ29yZSAxNSAtIFBhbGxpYXRpdmUgQ2FyZSwgcmVzcGVjdGl2ZWx5LiBUaGUgU3BlYXJtYW4gY29ycmVsYXRpb24gY29lZmZpY2llbnRzIGJldHdlZW4gdGhlIGZpcnN0IGFuZCB0aGUgc2Vjb25kIG1lYXN1cmVtZW50cyB3ZXJlIHNpZ25pZmljYW50IChwIDwgMC4wMDAxKSBmb3IgYWxsIEV1cm9wZWFuIE9yZ2FuaXphdGlvbiBmb3IgUmVzZWFyY2ggYW5kIFRyZWF0bWVudCBvZiBDYW5jZXIgUXVhbGl0eSBvZiBMaWZlIFF1ZXN0aW9ubmFpcmUgLSBDb3JlIDE1IC0gUGFsbGlhdGl2ZSBDYXJlIGl0ZW1zLiBDb25jbHVzaW9uczogUG9saXNoIHZlcnNpb24gb2YgdGhlIEV1cm9wZWFuIE9yZ2FuaXphdGlvbiBmb3IgUmVzZWFyY2ggYW5kIFRyZWF0bWVudCBvZiBDYW5jZXIgUXVhbGl0eSBvZiBMaWZlIFF1ZXN0aW9ubmFpcmUgLSBDb3JlIDE1IC0gUGFsbGlhdGl2ZSBDYXJlIGlzIGEgdmFsaWQgYW5kIHJlbGlhYmxlIHRvb2wgcmVjb21tZW5kZWQgZm9yIHF1YWxpdHktb2YtbGlmZSBhc3Nlc3NtZW50IGFuZCBtb25pdG9yaW5nIGluIGFkdmFuY2VkIGNhbmNlciBwYXRpZW50cy4gwqkgMjAxMiBUaGUgQXV0aG9yKHMpLiIsImlzc3VlIjoiNSIsInZvbHVtZSI6IjI3IiwiY29udGFpbmVyLXRpdGxlLXNob3J0IjoiUGFsbGlhdCBNZWQifSwiaXNUZW1wb3JhcnkiOmZhbHNlfV19"/>
                <w:id w:val="133303294"/>
                <w:placeholder>
                  <w:docPart w:val="DefaultPlaceholder_-1854013440"/>
                </w:placeholder>
              </w:sdtPr>
              <w:sdtEndPr/>
              <w:sdtContent>
                <w:r w:rsidR="00865520" w:rsidRPr="00865520">
                  <w:rPr>
                    <w:rFonts w:eastAsia="Times New Roman"/>
                    <w:color w:val="000000"/>
                    <w:sz w:val="16"/>
                    <w:szCs w:val="16"/>
                    <w:lang w:val="it-IT" w:eastAsia="en-GB"/>
                  </w:rPr>
                  <w:t>(83)</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F34024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67.30 ± 12.3 years</w:t>
            </w:r>
            <w:r w:rsidRPr="00BD5C0B">
              <w:rPr>
                <w:rFonts w:eastAsia="Times New Roman"/>
                <w:sz w:val="16"/>
                <w:szCs w:val="16"/>
                <w:lang w:val="en-GB" w:eastAsia="en-GB"/>
              </w:rPr>
              <w:t> </w:t>
            </w:r>
          </w:p>
          <w:p w14:paraId="7947F03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33-94)</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7D7AEC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58; 45.0%)</w:t>
            </w:r>
            <w:r w:rsidRPr="00BD5C0B">
              <w:rPr>
                <w:rFonts w:eastAsia="Times New Roman"/>
                <w:sz w:val="16"/>
                <w:szCs w:val="16"/>
                <w:lang w:val="en-GB" w:eastAsia="en-GB"/>
              </w:rPr>
              <w:t> </w:t>
            </w:r>
          </w:p>
          <w:p w14:paraId="0858A3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71; 55.0%)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B7F306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6970933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129;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ECBAC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9; 6.98%)</w:t>
            </w:r>
            <w:r w:rsidRPr="00BD5C0B">
              <w:rPr>
                <w:rFonts w:eastAsia="Times New Roman"/>
                <w:sz w:val="16"/>
                <w:szCs w:val="16"/>
                <w:lang w:val="en-GB" w:eastAsia="en-GB"/>
              </w:rPr>
              <w:t> </w:t>
            </w:r>
          </w:p>
          <w:p w14:paraId="069F9B3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Cervix (n = 4; 3.10%)</w:t>
            </w:r>
            <w:r w:rsidRPr="00BD5C0B">
              <w:rPr>
                <w:rFonts w:eastAsia="Times New Roman"/>
                <w:sz w:val="16"/>
                <w:szCs w:val="16"/>
                <w:lang w:val="en-GB" w:eastAsia="en-GB"/>
              </w:rPr>
              <w:t> </w:t>
            </w:r>
          </w:p>
          <w:p w14:paraId="341342E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Colon (n = 19; 14.73%)</w:t>
            </w:r>
            <w:r w:rsidRPr="00BD5C0B">
              <w:rPr>
                <w:rFonts w:eastAsia="Times New Roman"/>
                <w:sz w:val="16"/>
                <w:szCs w:val="16"/>
                <w:lang w:val="en-GB" w:eastAsia="en-GB"/>
              </w:rPr>
              <w:t> </w:t>
            </w:r>
          </w:p>
          <w:p w14:paraId="61F9BC2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Endometrium (n = 3; 2.33%)</w:t>
            </w:r>
            <w:r w:rsidRPr="00BD5C0B">
              <w:rPr>
                <w:rFonts w:eastAsia="Times New Roman"/>
                <w:sz w:val="16"/>
                <w:szCs w:val="16"/>
                <w:lang w:val="en-GB" w:eastAsia="en-GB"/>
              </w:rPr>
              <w:t> </w:t>
            </w:r>
          </w:p>
          <w:p w14:paraId="44B32AA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8; 6.20%)</w:t>
            </w:r>
            <w:r w:rsidRPr="00BD5C0B">
              <w:rPr>
                <w:rFonts w:eastAsia="Times New Roman"/>
                <w:sz w:val="16"/>
                <w:szCs w:val="16"/>
                <w:lang w:val="en-GB" w:eastAsia="en-GB"/>
              </w:rPr>
              <w:t> </w:t>
            </w:r>
          </w:p>
          <w:p w14:paraId="2877713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Kidney (n = 12; 9.30%)</w:t>
            </w:r>
            <w:r w:rsidRPr="00BD5C0B">
              <w:rPr>
                <w:rFonts w:eastAsia="Times New Roman"/>
                <w:sz w:val="16"/>
                <w:szCs w:val="16"/>
                <w:lang w:val="en-GB" w:eastAsia="en-GB"/>
              </w:rPr>
              <w:t> </w:t>
            </w:r>
          </w:p>
          <w:p w14:paraId="093F98E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Liver (n = 2; 1.55%)</w:t>
            </w:r>
            <w:r w:rsidRPr="00BD5C0B">
              <w:rPr>
                <w:rFonts w:eastAsia="Times New Roman"/>
                <w:sz w:val="16"/>
                <w:szCs w:val="16"/>
                <w:lang w:val="en-GB" w:eastAsia="en-GB"/>
              </w:rPr>
              <w:t> </w:t>
            </w:r>
          </w:p>
          <w:p w14:paraId="67D8F5A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26; 20.16%)</w:t>
            </w:r>
            <w:r w:rsidRPr="00BD5C0B">
              <w:rPr>
                <w:rFonts w:eastAsia="Times New Roman"/>
                <w:sz w:val="16"/>
                <w:szCs w:val="16"/>
                <w:lang w:val="en-GB" w:eastAsia="en-GB"/>
              </w:rPr>
              <w:t> </w:t>
            </w:r>
          </w:p>
          <w:p w14:paraId="0954386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Oesophagus (n = 2; 1.55%)</w:t>
            </w:r>
            <w:r w:rsidRPr="00BD5C0B">
              <w:rPr>
                <w:rFonts w:eastAsia="Times New Roman"/>
                <w:sz w:val="16"/>
                <w:szCs w:val="16"/>
                <w:lang w:val="en-GB" w:eastAsia="en-GB"/>
              </w:rPr>
              <w:t> </w:t>
            </w:r>
          </w:p>
          <w:p w14:paraId="7F044DC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Ovary (n = 7; 5.43%)</w:t>
            </w:r>
            <w:r w:rsidRPr="00BD5C0B">
              <w:rPr>
                <w:rFonts w:eastAsia="Times New Roman"/>
                <w:sz w:val="16"/>
                <w:szCs w:val="16"/>
                <w:lang w:val="en-GB" w:eastAsia="en-GB"/>
              </w:rPr>
              <w:t> </w:t>
            </w:r>
          </w:p>
          <w:p w14:paraId="632902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Pancreas (n = 7; 5.43%)</w:t>
            </w:r>
            <w:r w:rsidRPr="00BD5C0B">
              <w:rPr>
                <w:rFonts w:eastAsia="Times New Roman"/>
                <w:sz w:val="16"/>
                <w:szCs w:val="16"/>
                <w:lang w:val="en-GB" w:eastAsia="en-GB"/>
              </w:rPr>
              <w:t> </w:t>
            </w:r>
          </w:p>
          <w:p w14:paraId="375A197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12; 9.30%)</w:t>
            </w:r>
            <w:r w:rsidRPr="00BD5C0B">
              <w:rPr>
                <w:rFonts w:eastAsia="Times New Roman"/>
                <w:sz w:val="16"/>
                <w:szCs w:val="16"/>
                <w:lang w:val="en-GB" w:eastAsia="en-GB"/>
              </w:rPr>
              <w:t> </w:t>
            </w:r>
          </w:p>
          <w:p w14:paraId="1690F00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Stomach (n = 4; 3.10%)</w:t>
            </w:r>
            <w:r w:rsidRPr="00BD5C0B">
              <w:rPr>
                <w:rFonts w:eastAsia="Times New Roman"/>
                <w:sz w:val="16"/>
                <w:szCs w:val="16"/>
                <w:lang w:val="en-GB" w:eastAsia="en-GB"/>
              </w:rPr>
              <w:t> </w:t>
            </w:r>
          </w:p>
          <w:p w14:paraId="5154528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Urinary bladder (n = 2; 1.55%)</w:t>
            </w:r>
            <w:r w:rsidRPr="00BD5C0B">
              <w:rPr>
                <w:rFonts w:eastAsia="Times New Roman"/>
                <w:sz w:val="16"/>
                <w:szCs w:val="16"/>
                <w:lang w:val="en-GB" w:eastAsia="en-GB"/>
              </w:rPr>
              <w:t> </w:t>
            </w:r>
          </w:p>
          <w:p w14:paraId="2AEE91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Vulva (n = 2; 1.55%)</w:t>
            </w:r>
            <w:r w:rsidRPr="00BD5C0B">
              <w:rPr>
                <w:rFonts w:eastAsia="Times New Roman"/>
                <w:sz w:val="16"/>
                <w:szCs w:val="16"/>
                <w:lang w:val="en-GB" w:eastAsia="en-GB"/>
              </w:rPr>
              <w:t> </w:t>
            </w:r>
          </w:p>
          <w:p w14:paraId="1D4A3BA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locations (n = 10; 7.75%)</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3DE49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129;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B5E4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9FE784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129;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59C41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74CF81C1" w14:textId="77777777" w:rsidTr="77F84025">
        <w:trPr>
          <w:trHeight w:val="300"/>
        </w:trPr>
        <w:tc>
          <w:tcPr>
            <w:tcW w:w="0" w:type="auto"/>
            <w:vMerge/>
            <w:vAlign w:val="center"/>
            <w:hideMark/>
          </w:tcPr>
          <w:p w14:paraId="40F2F467"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396F9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Ozcelik et al., 2016</w:t>
            </w:r>
            <w:r w:rsidRPr="00BD5C0B">
              <w:rPr>
                <w:rFonts w:eastAsia="Times New Roman"/>
                <w:color w:val="000000"/>
                <w:sz w:val="16"/>
                <w:szCs w:val="16"/>
                <w:lang w:val="en-GB" w:eastAsia="en-GB"/>
              </w:rPr>
              <w:t> </w:t>
            </w:r>
          </w:p>
          <w:p w14:paraId="11F5F92F" w14:textId="2D7177AF"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jNlOGZjZjMtYWUwZS00ZTQ3LWEzNjEtNDBiYTAzZjg5Yjc0IiwicHJvcGVydGllcyI6eyJub3RlSW5kZXgiOjB9LCJpc0VkaXRlZCI6ZmFsc2UsIm1hbnVhbE92ZXJyaWRlIjp7ImlzTWFudWFsbHlPdmVycmlkZGVuIjpmYWxzZSwiY2l0ZXByb2NUZXh0IjoiKDg0KSIsIm1hbnVhbE92ZXJyaWRlVGV4dCI6IiJ9LCJjaXRhdGlvbkl0ZW1zIjpbeyJpZCI6ImMxMmM2OWVmLWY1YjYtM2UyMy05MTgwLTllYmJiNDU5MTJiZiIsIml0ZW1EYXRhIjp7InR5cGUiOiJhcnRpY2xlLWpvdXJuYWwiLCJpZCI6ImMxMmM2OWVmLWY1YjYtM2UyMy05MTgwLTllYmJiNDU5MTJiZiIsInRpdGxlIjoiUmVsaWFiaWxpdHkgYW5kIHZhbGlkaXR5IG9mIHRoZSBUdXJraXNoIHZlcnNpb24gb2YgdGhlIEVPUlRDIFFMUS1DMTUtUEFMIGZvciBwYXRpZW50cyB3aXRoIGFkdmFuY2VkIGNhbmNlciIsImdyb3VwSWQiOiIxODlhMzJmMC04ZjNhLTNkNTMtYTg0Yi04NjkxMTM1Zjc1ZmYiLCJhdXRob3IiOlt7ImZhbWlseSI6Ik96Y2VsaWsiLCJnaXZlbiI6IkhhbmlmZSIsInBhcnNlLW5hbWVzIjpmYWxzZSwiZHJvcHBpbmctcGFydGljbGUiOiIiLCJub24tZHJvcHBpbmctcGFydGljbGUiOiIifSx7ImZhbWlseSI6Ikd1emVsIiwiZ2l2ZW4iOiJZYXNlbWluIiwicGFyc2UtbmFtZXMiOmZhbHNlLCJkcm9wcGluZy1wYXJ0aWNsZSI6IiIsIm5vbi1kcm9wcGluZy1wYXJ0aWNsZSI6IiJ9LHsiZmFtaWx5IjoiU29ubWV6IiwiZ2l2ZW4iOiJFc3JhIiwicGFyc2UtbmFtZXMiOmZhbHNlLCJkcm9wcGluZy1wYXJ0aWNsZSI6IiIsIm5vbi1kcm9wcGluZy1wYXJ0aWNsZSI6IiJ9LHsiZmFtaWx5IjoiQWtzb3kiLCJnaXZlbiI6IkZhdG1hIiwicGFyc2UtbmFtZXMiOmZhbHNlLCJkcm9wcGluZy1wYXJ0aWNsZSI6IiIsIm5vbi1kcm9wcGluZy1wYXJ0aWNsZSI6IiJ9LHsiZmFtaWx5IjoiVXNsdSIsImdpdmVuIjoiUnVjaGFuIiwicGFyc2UtbmFtZXMiOmZhbHNlLCJkcm9wcGluZy1wYXJ0aWNsZSI6IiIsIm5vbi1kcm9wcGluZy1wYXJ0aWNsZSI6IiJ9XSwiY29udGFpbmVyLXRpdGxlIjoiUGFsbGlhdGl2ZSBhbmQgU3VwcG9ydGl2ZSBDYXJlIiwiRE9JIjoiMTAuMTAxNy9TMTQ3ODk1MTUxNjAwMDE5NSIsIklTU04iOiIxNDc4OTUyMyIsIlBNSUQiOiIyNzA2ODYwNyIsImlzc3VlZCI6eyJkYXRlLXBhcnRzIjpbWzIwMTZdXX0sInBhZ2UiOiI2MjgtNjM0IiwiYWJzdHJhY3QiOiJPYmplY3RpdmU6IEFzc2Vzc2luZyBxdWFsaXR5IG9mIGxpZmUsIHdoaWNoIGlzIHRoZSBtYWluIGZvY3VzIG9mIHBhbGxpYXRpdmUgY2FyZSwgaXMgaGlnaGx5IGltcG9ydGFudC4gVGhlIG51bWJlciBvZiBhdmFpbGFibGUsIHNwZWNpZmljLCBzaW1wbGUsIGFuZCB2YWxpZCBhc3Nlc3NtZW50IGluc3RydW1lbnRzIGZvciBwYXRpZW50cyB3aXRoIGFkdmFuY2VkIGNhbmNlciBpbiBUdXJrZXkgaXMgbGltaXRlZC4gVGhlIGFpbSBvZiBvdXIgc3R1ZHkgd2FzIHRvIHBlcmZvcm0gYSBwc3ljaG9tZXRyaWMgZXZhbHVhdGlvbiBvZiB0aGUgVHVya2lzaCB2ZXJzaW9uIG9mIHRoZSBFdXJvcGVhbiBPcmdhbml6YXRpb24gZm9yIFJlc2VhcmNoIGFuZCBUcmVhdG1lbnQgb2YgQ2FuY2VyIFF1YWxpdHkgb2YgTGlmZSBRdWVzdGlvbm5haXJlLUNvcmUgMTUtUEFMIChFT1JUQyBRTFEtQzE1LVBBTCkuIE1ldGhvZDogVGhlIHN0dWR5IHdhcyBjb25kdWN0ZWQgaW4gSXptaXIgd2l0aCBwYXRpZW50cyB3aG8gaGFkIHJlY2VpdmVkIHRyZWF0bWVudCBpbiB0aGUgcGFsbGlhdGl2ZSBjYXJlIHVuaXQgb2YgYSB1bml2ZXJzaXR5IGhvc3BpdGFsIGJldHdlZW4gTm92ZW1iZXIgb2YgMjAxMSBhbmQgRGVjZW1iZXIgb2YgMjAxMy4gU29jaW9kZW1vZ3JhcGhpYyBhbmQgZGlzZWFzZSBjaGFyYWN0ZXJpc3RpY3MgZm9ybXMsIHRoZSBLYXJub2Zza3kgUGVyZm9ybWFuY2UgU3RhdHVzIChLUFMpIFNjYWxlLCBhbmQgdGhlIEVPUlRDIFFMUS1DMTUtUEFMIFNjYWxlIHdlcmUgZW1wbG95ZWQgaW4gb3JkZXIgdG8gZ2F0aGVyIGRhdGEuIFJlc3VsdHM6IEEgdG90YWwgb2YgMTUwIHBhdGllbnRzIGNvbXBsZXRlZCB0aGUgc3R1ZHk6IDU1LjMlIG9mIHBhcnRpY2lwYW50cyB3ZXJlIGZlbWFsZSwgODAuNyUgd2VyZSBtYXJyaWVkLCBhbmQgdGhlIGF2ZXJhZ2UgYWdlIHdhcyA1Mi43NiDCsSAxNC41NS4gVGhlIHZhbHVlIG9mIENyb25iYWNoJ3MgzrEgaW4gdGhlIGFuYWx5c2VzIHJhbmdlZCBmcm9tIDAuOTMgdG8gMC45OC4gTW9zdCBxdWVzdGlvbm5haXJlIGFyZWFzIGhhZCBsb3cgdG8gbW9kZXJhdGUgY29ycmVsYXRpb25zIHdpdGggdGhlIG90aGVycy4gVGhlIG1vZGVyYXRlIGNvcnJlbGF0aW9ucyB3ZXJlIGJldHdlZW4gZmF0aWd1ZSBhbmQgcGh5c2ljYWwgZnVuY3Rpb24gKC0wLjQxKSBhbmQgYmV0d2VlbiBpbnNvbW5pYSBhbmQgZW1vdGlvbmFsIGZ1bmN0aW9uICgtMC41MykuIENvbnZlcnNlbHksIHdlYWsgY29ycmVsYXRpb25zIHdlcmUgZm91bmQgYmV0d2VlbiBuYXVzZWEvdm9taXRpbmcgYW5kIGFwcGV0aXRlIGxvc3MgKDAuMzEpIGFuZCBiZXR3ZWVuIGluc29tbmlhIGFuZCBwYWluICgwLjIyKS4gS1BTIHNjb3JlcyBkZWNyZWFzZWQsIHBhdGllbnQgcGh5c2ljYWwgYW5kIGVtb3Rpb25hbCBmdW5jdGlvbiB3ZXJlIGRpbWluaXNoZWQsIGdsb2JhbCBRb0wgZGVjbGluZWQsIGFuZCBwYXRpZW50cycgc3ltcHRvbXMgYmVjYW1lIG1vcmUgZnJhbmsuIFNpZ25pZmljYW5jZSBvZiByZXN1bHRzOiBXZSBjb25jbHVkZWQgdGhhdCB0aGUgRU9SVEMgUUxRLUMxNS1QQUwgaXMgYSB2YWxpZCBhbmQgcmVsaWFibGUgdG9vbCB0byBkZXRlcm1pbmUgdGhlIHF1YWxpdHkgb2YgbGlmZSBvZiBhZHZhbmNlZCBjYW5jZXIgcGF0aWVudHMgd2hvIGFyZSB1bmRlcmdvaW5nIHBhbGxpYXRpdmUgdHJlYXRtZW50IGluIFR1cmtleS4iLCJpc3N1ZSI6IjYiLCJ2b2x1bWUiOiIxNCIsImNvbnRhaW5lci10aXRsZS1zaG9ydCI6IlBhbGxpYXQgU3VwcG9ydCBDYXJlIn0sImlzVGVtcG9yYXJ5IjpmYWxzZX1dfQ=="/>
                <w:id w:val="-897739048"/>
                <w:placeholder>
                  <w:docPart w:val="DefaultPlaceholder_-1854013440"/>
                </w:placeholder>
              </w:sdtPr>
              <w:sdtEndPr/>
              <w:sdtContent>
                <w:r w:rsidR="00865520" w:rsidRPr="00865520">
                  <w:rPr>
                    <w:rFonts w:eastAsia="Times New Roman"/>
                    <w:color w:val="000000"/>
                    <w:sz w:val="16"/>
                    <w:szCs w:val="16"/>
                    <w:lang w:val="it-IT" w:eastAsia="en-GB"/>
                  </w:rPr>
                  <w:t>(84)</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46539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52.76 ± 14.55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A5D6F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Female (n = 83; 55.3%)</w:t>
            </w:r>
            <w:r w:rsidRPr="00BD5C0B">
              <w:rPr>
                <w:rFonts w:eastAsia="Times New Roman"/>
                <w:sz w:val="16"/>
                <w:szCs w:val="16"/>
                <w:lang w:val="en-GB" w:eastAsia="en-GB"/>
              </w:rPr>
              <w:t> </w:t>
            </w:r>
          </w:p>
          <w:p w14:paraId="4D8D36D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Male (n = 67; 44.7%)</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D7D759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Palliative</w:t>
            </w:r>
            <w:r w:rsidRPr="00BD5C0B">
              <w:rPr>
                <w:rFonts w:eastAsia="Times New Roman"/>
                <w:sz w:val="16"/>
                <w:szCs w:val="16"/>
                <w:lang w:val="en-GB" w:eastAsia="en-GB"/>
              </w:rPr>
              <w:t> </w:t>
            </w:r>
          </w:p>
          <w:p w14:paraId="11146D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7B3230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29; 19.3%)</w:t>
            </w:r>
            <w:r w:rsidRPr="00BD5C0B">
              <w:rPr>
                <w:rFonts w:eastAsia="Times New Roman"/>
                <w:sz w:val="16"/>
                <w:szCs w:val="16"/>
                <w:lang w:val="en-GB" w:eastAsia="en-GB"/>
              </w:rPr>
              <w:t> </w:t>
            </w:r>
          </w:p>
          <w:p w14:paraId="0E54AD6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49; 32.7%)</w:t>
            </w:r>
            <w:r w:rsidRPr="00BD5C0B">
              <w:rPr>
                <w:rFonts w:eastAsia="Times New Roman"/>
                <w:sz w:val="16"/>
                <w:szCs w:val="16"/>
                <w:lang w:val="en-GB" w:eastAsia="en-GB"/>
              </w:rPr>
              <w:t> </w:t>
            </w:r>
          </w:p>
          <w:p w14:paraId="618BF4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Genitourinary (n = 21; 14.0%)</w:t>
            </w:r>
            <w:r w:rsidRPr="00BD5C0B">
              <w:rPr>
                <w:rFonts w:eastAsia="Times New Roman"/>
                <w:sz w:val="16"/>
                <w:szCs w:val="16"/>
                <w:lang w:val="en-GB" w:eastAsia="en-GB"/>
              </w:rPr>
              <w:t> </w:t>
            </w:r>
          </w:p>
          <w:p w14:paraId="513BF7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8; 5.3%)</w:t>
            </w:r>
            <w:r w:rsidRPr="00BD5C0B">
              <w:rPr>
                <w:rFonts w:eastAsia="Times New Roman"/>
                <w:sz w:val="16"/>
                <w:szCs w:val="16"/>
                <w:lang w:val="en-GB" w:eastAsia="en-GB"/>
              </w:rPr>
              <w:t> </w:t>
            </w:r>
          </w:p>
          <w:p w14:paraId="04A31E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Osteosarcoma (n = 15; 10.0%)</w:t>
            </w:r>
            <w:r w:rsidRPr="00BD5C0B">
              <w:rPr>
                <w:rFonts w:eastAsia="Times New Roman"/>
                <w:sz w:val="16"/>
                <w:szCs w:val="16"/>
                <w:lang w:val="en-GB" w:eastAsia="en-GB"/>
              </w:rPr>
              <w:t> </w:t>
            </w:r>
          </w:p>
          <w:p w14:paraId="00D817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Skin (n = 2; 1.3%)</w:t>
            </w:r>
            <w:r w:rsidRPr="00BD5C0B">
              <w:rPr>
                <w:rFonts w:eastAsia="Times New Roman"/>
                <w:sz w:val="16"/>
                <w:szCs w:val="16"/>
                <w:lang w:val="en-GB" w:eastAsia="en-GB"/>
              </w:rPr>
              <w:t> </w:t>
            </w:r>
          </w:p>
          <w:p w14:paraId="7CFD57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26; 17.3%)</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E03B7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Advanced (n = 150;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FA35E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97D712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 = 150;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C69E05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3E8E55EC" w14:textId="77777777" w:rsidTr="77F84025">
        <w:trPr>
          <w:trHeight w:val="300"/>
        </w:trPr>
        <w:tc>
          <w:tcPr>
            <w:tcW w:w="0" w:type="auto"/>
            <w:vMerge/>
            <w:vAlign w:val="center"/>
            <w:hideMark/>
          </w:tcPr>
          <w:p w14:paraId="57B1AC6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62F6C1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Petersen et al., 2006</w:t>
            </w:r>
            <w:r w:rsidRPr="00BD5C0B">
              <w:rPr>
                <w:rFonts w:eastAsia="Times New Roman"/>
                <w:color w:val="000000"/>
                <w:sz w:val="16"/>
                <w:szCs w:val="16"/>
                <w:lang w:val="en-GB" w:eastAsia="en-GB"/>
              </w:rPr>
              <w:t> </w:t>
            </w:r>
          </w:p>
          <w:p w14:paraId="7452A08B" w14:textId="2059AE08"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WMyMjgzNWUtYTMzMy00MGU0LTljYjEtZWI4ODFlODIzNTdjIiwicHJvcGVydGllcyI6eyJub3RlSW5kZXgiOjB9LCJpc0VkaXRlZCI6ZmFsc2UsIm1hbnVhbE92ZXJyaWRlIjp7ImlzTWFudWFsbHlPdmVycmlkZGVuIjpmYWxzZSwiY2l0ZXByb2NUZXh0IjoiKDg1KSIsIm1hbnVhbE92ZXJyaWRlVGV4dCI6IiJ9LCJjaXRhdGlvbkl0ZW1zIjpbeyJpZCI6ImExZDQyYTgwLWQ5ZWItMzA0NC1hMGU5LWE4ZGM2NDBhMWZiNiIsIml0ZW1EYXRhIjp7InR5cGUiOiJhcnRpY2xlLWpvdXJuYWwiLCJpZCI6ImExZDQyYTgwLWQ5ZWItMzA0NC1hMGU5LWE4ZGM2NDBhMWZiNiIsInRpdGxlIjoiSXRlbSByZXNwb25zZSB0aGVvcnkgd2FzIHVzZWQgdG8gc2hvcnRlbiBFT1JUQyBRTFEtQzMwIHNjYWxlcyBmb3IgdXNlIGluIHBhbGxpYXRpdmUgY2FyZSIsImdyb3VwSWQiOiIxODlhMzJmMC04ZjNhLTNkNTMtYTg0Yi04NjkxMTM1Zjc1ZmYiLCJhdXRob3IiOlt7ImZhbWlseSI6IlBldGVyc2VuIiwiZ2l2ZW4iOiJNb3J0ZW4gQWEiLCJwYXJzZS1uYW1lcyI6ZmFsc2UsImRyb3BwaW5nLXBhcnRpY2xlIjoiIiwibm9uLWRyb3BwaW5nLXBhcnRpY2xlIjoiIn0seyJmYW1pbHkiOiJHcm9lbnZvbGQiLCJnaXZlbiI6Ik1vZ2VucyIsInBhcnNlLW5hbWVzIjpmYWxzZSwiZHJvcHBpbmctcGFydGljbGUiOiIiLCJub24tZHJvcHBpbmctcGFydGljbGUiOiIifSx7ImZhbWlseSI6IkFhcm9uc29uIiwiZ2l2ZW4iOiJOZWlsIiwicGFyc2UtbmFtZXMiOmZhbHNlLCJkcm9wcGluZy1wYXJ0aWNsZSI6IiIsIm5vbi1kcm9wcGluZy1wYXJ0aWNsZSI6IiJ9LHsiZmFtaWx5IjoiQmxhemVieSIsImdpdmVuIjoiSmFuZSIsInBhcnNlLW5hbWVzIjpmYWxzZSwiZHJvcHBpbmctcGFydGljbGUiOiIiLCJub24tZHJvcHBpbmctcGFydGljbGUiOiIifSx7ImZhbWlseSI6IkJyYW5kYmVyZyIsImdpdmVuIjoiWXZvbm5lIiwicGFyc2UtbmFtZXMiOmZhbHNlLCJkcm9wcGluZy1wYXJ0aWNsZSI6IiIsIm5vbi1kcm9wcGluZy1wYXJ0aWNsZSI6IiJ9LHsiZmFtaWx5IjoiR3JhZWZmIiwiZ2l2ZW4iOiJBbGV4YW5kZXIiLCJwYXJzZS1uYW1lcyI6ZmFsc2UsImRyb3BwaW5nLXBhcnRpY2xlIjoiIiwibm9uLWRyb3BwaW5nLXBhcnRpY2xlIjoiRGUifSx7ImZhbWlseSI6IkZheWVycyIsImdpdmVuIjoiUGV0ZXIiLCJwYXJzZS1uYW1lcyI6ZmFsc2UsImRyb3BwaW5nLXBhcnRpY2xlIjoiIiwibm9uLWRyb3BwaW5nLXBhcnRpY2xlIjoiIn0seyJmYW1pbHkiOiJIYW1tZXJsaWQiLCJnaXZlbiI6IkV2YSIsInBhcnNlLW5hbWVzIjpmYWxzZSwiZHJvcHBpbmctcGFydGljbGUiOiIiLCJub24tZHJvcHBpbmctcGFydGljbGUiOiIifSx7ImZhbWlseSI6IlNwcmFuZ2VycyIsImdpdmVuIjoiTWlyamFtIiwicGFyc2UtbmFtZXMiOmZhbHNlLCJkcm9wcGluZy1wYXJ0aWNsZSI6IiIsIm5vbi1kcm9wcGluZy1wYXJ0aWNsZSI6IiJ9LHsiZmFtaWx5IjoiVmVsaWtvdmEiLCJnaXZlbiI6IkdhbGluYSIsInBhcnNlLW5hbWVzIjpmYWxzZSwiZHJvcHBpbmctcGFydGljbGUiOiIiLCJub24tZHJvcHBpbmctcGFydGljbGUiOiIifSx7ImZhbWlseSI6IkJqb3JuZXIiLCJnaXZlbiI6Ikpha29iIEIiLCJwYXJzZS1uYW1lcyI6ZmFsc2UsImRyb3BwaW5nLXBhcnRpY2xlIjoiIiwibm9uLWRyb3BwaW5nLXBhcnRpY2xlIjoiIn1dLCJjb250YWluZXItdGl0bGUiOiJKb3VybmFsIG9mIENsaW5pY2FsIEVwaWRlbWlvbG9neSIsIkRPSSI6IjEwLjEwMTYvai5qY2xpbmVwaS4yMDA1LjA0LjAxMCIsIklTU04iOiIwODk1NDM1NiIsIlBNSUQiOiIxNjM2MDU1OSIsImlzc3VlZCI6eyJkYXRlLXBhcnRzIjpbWzIwMDZdXX0sInBhZ2UiOiIzNi00NCIsImFic3RyYWN0IjoiQmFja2dyb3VuZCBhbmQgT2JqZWN0aXZlOiBUaGUgZ29hbCB3YXMgdG8gZGV2ZWxvcCBhIHNob3J0ZW5lZCB2ZXJzaW9uIG9mIHRoZSBFT1JUQyBRTFEtQzMwIGZvciB1c2UgaW4gcGFsbGlhdGl2ZSBjYXJlLiBXZSB3YW50ZWQgdG8ga2VlcCBhcyBmZXcgaXRlbXMgYXMgcG9zc2libGUgaW4gZWFjaCBzY2FsZSB3aGlsZSBzdGlsbCBiZWluZyBhYmxlIHRvIGNvbXBhcmUgcmVzdWx0cyB3aXRoIHN0dWRpZXMgdXNpbmcgdGhlIG9yaWdpbmFsIHNjYWxlcy4gV2UgZXhhbWluZWQgdGhlIHBvc3NpYmlsaXRpZXMgb2Ygc2hvcnRlbmluZyB0aGUgcGh5c2ljYWwgZnVuY3Rpb25pbmcsIGNvZ25pdGl2ZSBmdW5jdGlvbmluZywgZmF0aWd1ZSwgYW5kIG5hdXNlYSBhbmQgdm9taXRpbmcgc2NhbGVzLiBTdHVkeSBEZXNpZ24gYW5kIFNldHRpbmc6IFRoZSBzaG9ydGVuaW5nIHdhcyBiYXNlZCBvbiAyLDM2NiAocGh5c2ljYWwgZnVuY3Rpb25pbmcpIGFuZCAxMCw4MTUgKHRocmVlIG90aGVyIHNjYWxlcykgb2JzZXJ2YXRpb25zLCByZXNwZWN0aXZlbHkuIFdlIHVzZWQgaXRlbSByZXNwb25zZSB0aGVvcnkgdG8gY29uc3RydWN0IHNjb3JpbmcgYWxnb3JpdGhtcyBmb3IgcHJlZGljdGluZyBzY29yZXMgb24gdGhlIG9yaWdpbmFsIHNjYWxlcy4gUmVzdWx0czogRXZhbHVhdGlvbnMgc2hvd2VkIHRoYXQgYSB0aHJlZS1pdGVtIHBoeXNpY2FsIHNjYWxlLCBhIHR3by1pdGVtIGZhdGlndWUgc2NhbGUsIGFuZCBhIG9uZS1pdGVtIG5hdXNlYSBvciB2b21pdGluZyBzY2FsZSBwcmVkaWN0ZWQgdGhlIHNjb3JlcyBvbiB0aGUgb3JpZ2luYWwgc2NhbGVzIHdpdGggZXhjZWxsZW50IGFncmVlbWVudCBhbmQgaGFkIG1lYXN1cmVtZW50IGFiaWxpdGllcyBzaW1pbGFyIHRvIHRoZSBvcmlnaW5hbCBzY2FsZXMgd2l0aCBubyBsb3NzIG9yIG9ubHkgYSBsaXR0bGUgbG9zcyBpbiBwb3dlciB0byBkZXRlY3QgZ3JvdXAgZGlmZmVyZW5jZXMuIFRoZSByZXN1bHRzIG9mIHRoZSBjb2duaXRpdmUgZnVuY3Rpb25pbmcgc2NhbGUgaW5kaWNhdGVkIHByb2JsZW1zIHdoZW4gcHJlZGljdGluZyBzY29yZXMgZnJvbSBhIHNob3J0ZW5lZCB2ZXJzaW9uLiBDb25jbHVzaW9uOiBHaXZlbiB0aGUgZmF2b3JhYmxlIHJlc3VsdHMgZm9yIHRoZSBwaHlzaWNhbCBmdW5jdGlvbmluZywgZmF0aWd1ZSwgYW5kIG5hdXNlYSBvciB2b21pdGluZyBzY2FsZXMgd2UgZXhwZWN0IHRoYXQgdGhlIHNob3J0ZW5lZCB2ZXJzaW9ucyBvZiB0aGVzZSBzY2FsZXMgd2lsbCBiZSBpbmNsdWRlZCBpbiB0aGUgYWJicmV2aWF0ZWQgdmVyc2lvbiBvZiB0aGUgRU9SVEMgUUxRLUMzMCBmb3IgcGFsbGlhdGl2ZSBjYXJlLiDCqSAyMDA2IEVsc2V2aWVyIEluYy4gQWxsIHJpZ2h0cyByZXNlcnZlZC4iLCJpc3N1ZSI6IjEiLCJ2b2x1bWUiOiI1OSIsImNvbnRhaW5lci10aXRsZS1zaG9ydCI6IkogQ2xpbiBFcGlkZW1pb2wifSwiaXNUZW1wb3JhcnkiOmZhbHNlfV19"/>
                <w:id w:val="2009478377"/>
                <w:placeholder>
                  <w:docPart w:val="DefaultPlaceholder_-1854013440"/>
                </w:placeholder>
              </w:sdtPr>
              <w:sdtEndPr/>
              <w:sdtContent>
                <w:r w:rsidR="00865520" w:rsidRPr="00865520">
                  <w:rPr>
                    <w:rFonts w:eastAsia="Times New Roman"/>
                    <w:color w:val="000000"/>
                    <w:sz w:val="16"/>
                    <w:szCs w:val="16"/>
                    <w:lang w:val="it-IT" w:eastAsia="en-GB"/>
                  </w:rPr>
                  <w:t>(85)</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E5EDC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FE0D4A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4BA6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743972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=267;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AE4041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87DBE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=267;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B0992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943187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=267;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0E884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14EF331E" w14:textId="77777777" w:rsidTr="77F84025">
        <w:trPr>
          <w:trHeight w:val="300"/>
        </w:trPr>
        <w:tc>
          <w:tcPr>
            <w:tcW w:w="0" w:type="auto"/>
            <w:vMerge/>
            <w:vAlign w:val="center"/>
            <w:hideMark/>
          </w:tcPr>
          <w:p w14:paraId="758301A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DE2F8A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Pilz et al., 2021</w:t>
            </w:r>
            <w:r w:rsidRPr="00BD5C0B">
              <w:rPr>
                <w:rFonts w:eastAsia="Times New Roman"/>
                <w:color w:val="000000"/>
                <w:sz w:val="16"/>
                <w:szCs w:val="16"/>
                <w:lang w:val="en-GB" w:eastAsia="en-GB"/>
              </w:rPr>
              <w:t> </w:t>
            </w:r>
          </w:p>
          <w:p w14:paraId="4769CCC0" w14:textId="4244087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zg4NzUyYTQtNjQzZi00OTBkLTljMGEtYTIwNTAxMTY0YjE3IiwicHJvcGVydGllcyI6eyJub3RlSW5kZXgiOjB9LCJpc0VkaXRlZCI6ZmFsc2UsIm1hbnVhbE92ZXJyaWRlIjp7ImlzTWFudWFsbHlPdmVycmlkZGVuIjpmYWxzZSwiY2l0ZXByb2NUZXh0IjoiKDg2KSIsIm1hbnVhbE92ZXJyaWRlVGV4dCI6IiJ9LCJjaXRhdGlvbkl0ZW1zIjpbeyJpZCI6ImYzNmE2ZGE0LWE4MmQtM2E1NS1iY2UyLWU2MDE3MWI1OGI5NyIsIml0ZW1EYXRhIjp7InR5cGUiOiJhcnRpY2xlLWpvdXJuYWwiLCJpZCI6ImYzNmE2ZGE0LWE4MmQtM2E1NS1iY2UyLWU2MDE3MWI1OGI5NyIsInRpdGxlIjoiRXZhbHVhdGluZyB0aGUgVGhyZXNob2xkcyBmb3IgQ2xpbmljYWwgSW1wb3J0YW5jZSBvZiB0aGUgRU9SVEMgUUxRLUMxNS1QQUwgaW4gUGF0aWVudHMgUmVjZWl2aW5nIFBhbGxpYXRpdmUgVHJlYXRtZW50IiwiZ3JvdXBJZCI6IjE4OWEzMmYwLThmM2EtM2Q1My1hODRiLTg2OTExMzVmNzVmZiIsImF1dGhvciI6W3siZmFtaWx5IjoiUGlseiIsImdpdmVuIjoiTWljaGEgSiIsInBhcnNlLW5hbWVzIjpmYWxzZSwiZHJvcHBpbmctcGFydGljbGUiOiIiLCJub24tZHJvcHBpbmctcGFydGljbGUiOiIifSx7ImZhbWlseSI6IkFhcm9uc29uIiwiZ2l2ZW4iOiJOZWlsIEsiLCJwYXJzZS1uYW1lcyI6ZmFsc2UsImRyb3BwaW5nLXBhcnRpY2xlIjoiIiwibm9uLWRyb3BwaW5nLXBhcnRpY2xlIjoiIn0seyJmYW1pbHkiOiJBcnJhcmFzIiwiZ2l2ZW4iOiJKdWFuIEkiLCJwYXJzZS1uYW1lcyI6ZmFsc2UsImRyb3BwaW5nLXBhcnRpY2xlIjoiIiwibm9uLWRyb3BwaW5nLXBhcnRpY2xlIjoiIn0seyJmYW1pbHkiOiJDYW9jY2kiLCJnaXZlbiI6Ikdpb3Zhbm5pIiwicGFyc2UtbmFtZXMiOmZhbHNlLCJkcm9wcGluZy1wYXJ0aWNsZSI6IiIsIm5vbi1kcm9wcGluZy1wYXJ0aWNsZSI6IiJ9LHsiZmFtaWx5IjoiRWZmaWNhY2UiLCJnaXZlbiI6IkZhYmlvIiwicGFyc2UtbmFtZXMiOmZhbHNlLCJkcm9wcGluZy1wYXJ0aWNsZSI6IiIsIm5vbi1kcm9wcGluZy1wYXJ0aWNsZSI6IiJ9LHsiZmFtaWx5IjoiR3JvZW52b2xkIiwiZ2l2ZW4iOiJNb2dlbnMiLCJwYXJzZS1uYW1lcyI6ZmFsc2UsImRyb3BwaW5nLXBhcnRpY2xlIjoiIiwibm9uLWRyb3BwaW5nLXBhcnRpY2xlIjoiIn0seyJmYW1pbHkiOiJIb2x6bmVyIiwiZ2l2ZW4iOiJCZXJuaGFyZCIsInBhcnNlLW5hbWVzIjpmYWxzZSwiZHJvcHBpbmctcGFydGljbGUiOiIiLCJub24tZHJvcHBpbmctcGFydGljbGUiOiIifSx7ImZhbWlseSI6IkxlZXV3ZW4iLCJnaXZlbiI6Ik1hcmlla2UiLCJwYXJzZS1uYW1lcyI6ZmFsc2UsImRyb3BwaW5nLXBhcnRpY2xlIjoiIiwibm9uLWRyb3BwaW5nLXBhcnRpY2xlIjoiVmFuIn0seyJmYW1pbHkiOiJMb3RoIiwiZ2l2ZW4iOiJGYW5ueSBMLkMuIiwicGFyc2UtbmFtZXMiOmZhbHNlLCJkcm9wcGluZy1wYXJ0aWNsZSI6IiIsIm5vbi1kcm9wcGluZy1wYXJ0aWNsZSI6IiJ9LHsiZmFtaWx5IjoiUGV0ZXJzZW4iLCJnaXZlbiI6Ik1vcnRlbiBBYSIsInBhcnNlLW5hbWVzIjpmYWxzZSwiZHJvcHBpbmctcGFydGljbGUiOiIiLCJub24tZHJvcHBpbmctcGFydGljbGUiOiIifSx7ImZhbWlseSI6IlJhbWFnZSIsImdpdmVuIjoiSm9obiIsInBhcnNlLW5hbWVzIjpmYWxzZSwiZHJvcHBpbmctcGFydGljbGUiOiIiLCJub24tZHJvcHBpbmctcGFydGljbGUiOiIifSx7ImZhbWlseSI6IlRvbWFzemV3c2tpIiwiZ2l2ZW4iOiJLcnp5c3p0b2YgQSIsInBhcnNlLW5hbWVzIjpmYWxzZSwiZHJvcHBpbmctcGFydGljbGUiOiIiLCJub24tZHJvcHBpbmctcGFydGljbGUiOiIifSx7ImZhbWlseSI6IllvdW5nIiwiZ2l2ZW4iOiJUZXJlc2EiLCJwYXJzZS1uYW1lcyI6ZmFsc2UsImRyb3BwaW5nLXBhcnRpY2xlIjoiIiwibm9uLWRyb3BwaW5nLXBhcnRpY2xlIjoiIn0seyJmYW1pbHkiOiJHaWVzaW5nZXIiLCJnaXZlbiI6IkpvaGFubmVzIE0iLCJwYXJzZS1uYW1lcyI6ZmFsc2UsImRyb3BwaW5nLXBhcnRpY2xlIjoiIiwibm9uLWRyb3BwaW5nLXBhcnRpY2xlIjoiIn1dLCJjb250YWluZXItdGl0bGUiOiJKb3VybmFsIG9mIFBhbGxpYXRpdmUgTWVkaWNpbmUiLCJET0kiOiIxMC4xMDg5L2pwbS4yMDIwLjAxNTkiLCJJU1NOIjoiMTU1Nzc3NDAiLCJQTUlEIjoiMzI4MzU2MDEiLCJpc3N1ZWQiOnsiZGF0ZS1wYXJ0cyI6W1syMDIxXV19LCJwYWdlIjoiMzk3LTQwNCIsImFic3RyYWN0IjoiQmFja2dyb3VuZDogVGhlIEVPUlRDIFFMUS1DMTUtUEFMIGlzIGEgc2hvcnRlbmVkIHZlcnNpb24gb2YgdGhlIHdpZGVseSB1c2VkIEVPUlRDIFFMUS1DMzAuIFRoaXMgcXVlc3Rpb25uYWlyZSB3YXMgZGV2ZWxvcGVkIHRvIG1lYXN1cmUgdGhlIHN5bXB0b21zIGFuZCBmdW5jdGlvbmFsIGhlYWx0aCBvZiBwYXRpZW50cyByZWNlaXZpbmcgcGFsbGlhdGl2ZSBjYXJlLiBPYmplY3RpdmU6IFRvIGVuaGFuY2UgY2xpbmljYWwgaW50ZXJwcmV0YWJpbGl0eSBvZiB0aGUgRU9SVEMgUUxRLUMxNS1QQUwsIG91ciBhaW0gd2FzIHRvIGV2YWx1YXRlIHRoZSBzZW5zaXRpdml0eSBhbmQgc3BlY2lmaWNpdHkgb2YgdGhyZXNob2xkcyBmb3IgY2xpbmljYWwgaW1wb3J0YW5jZSBkZXZlbG9wZWQgcHJldmlvdXNseSBmb3IgdGhlIFFMUS1DMzAgd2hlbiBhcHBsaWVkIHRvIHRoZSBRTFEtQzE1LVBBTCBzY2FsZXMuIERlc2lnbjogQ3Jvc3Mtc2VjdGlvbmFsIG9ic2VydmF0aW9uYWwgc3R1ZHkuIFNldHRpbmcvU3ViamVjdHM6IFBhdGllbnRzIHdpdGggY2FuY2VyIHJlY2VpdmluZyBhbnkgdHlwZSBvZiBwYWxsaWF0aXZlIHRyZWF0bWVudC4gTWVhc3VyZW1lbnQ6IFBhdGllbnRzIGNvbXBsZXRlZCB0aGUgRU9SVEMgUUxRLUMxNS1QQUwgYW5kIGFuY2hvciBpdGVtcyBvbiBsaW1pdGF0aW9ucywgd29ycmllcywgYW5kIG5lZWQgZm9yIGhlbHAgZm9yIGVhY2ggb2YgdGhlIGhlYWx0aCBkb21haW5zIGNvdmVyZWQgYnkgdGhlIHF1ZXN0aW9ubmFpcmUuIFRoZSBhbmNob3IgaXRlbXMgd2VyZSBzdW1tYXJpemVkIGluIGEgYmluYXJ5IGNyaXRlcmlvbiBmb3IgY2xpbmljYWwgaW1wb3J0YW5jZSB0byBjYWxjdWxhdGUgdGhlIHNlbnNpdGl2aXR5IGFuZCBzcGVjaWZpY2l0eSBvZiB0aGUgdGhyZXNob2xkcyBmb3IgY2xpbmljYWwgaW1wb3J0YW5jZS4gUmVzdWx0czogSW4gdG90YWwsIDIyNSBwYXRpZW50cyBwYXJ0aWNpcGF0ZWQgaW4gdGhlIHN0dWR5IChtZWFuIGFnZSA2NC41IHllYXJzKS4gUGF0aWVudHMgd2VyZSByZWNydWl0ZWQgZnJvbSBBdXN0cmlhLCBJdGFseSwgdGhlIE5ldGhlcmxhbmRzLCBQb2xhbmQsIFNwYWluLCBhbmQgdGhlIFVuaXRlZCBLaW5nZG9tLiBUaGUgdGhyZXNob2xkcyBmb3IgY2xpbmljYWwgaW1wb3J0YW5jZSBmb3IgdGhlIFFMUS1DMTUtUEFMIHNjYWxlcyBzaG93ZWQgYSBtZWRpYW4gc2Vuc2l0aXZpdHkgb2YgMC44OCAocmFuZ2U6IDAuODIgZm9yIHNsZWVwIGRpc3R1cmJhbmNlcyB0byAxLjAwIGZvciBkeXNwbmVhKSBhbmQgYSBtZWRpYW4gc3BlY2lmaWNpdHkgb2YgMC43NCAocmFuZ2U6IDAuNTQgZm9yIGR5c3BuZWEgdG8gMC44OSBmb3IgY29uc3RpcGF0aW9uKS4gQ29uY2x1c2lvbjogVGhlIHRocmVzaG9sZHMgZm9yIGNsaW5pY2FsIGltcG9ydGFuY2Ugc2hvd2VkIGhpZ2ggc2Vuc2l0aXZpdHkgYW5kIG1vc3RseSBoaWdoIHNwZWNpZmljaXR5IGluIGlkZW50aWZ5aW5nIGNsaW5pY2FsbHkgaW1wb3J0YW50IHN5bXB0b21zIGFuZCBmdW5jdGlvbmFsIGhlYWx0aCBpbXBhaXJtZW50cyBhcyBhc3Nlc3NlZCBieSB0aGUgUUxRLUMxNS1QQUwuIFRoZXNlIHRocmVzaG9sZHMgd2lsbCBmYWNpbGl0YXRlIGludGVycHJldGF0aW9uIG9mIEVPUlRDIFFMUS1DMTUtUEFMIHNjb3JlcyBpbiBkYWlseSBjbGluaWNhbCBwcmFjdGljZSBhbmQgY2xpbmljYWwgcmVzZWFyY2guIiwiaXNzdWUiOiIzIiwidm9sdW1lIjoiMjQiLCJjb250YWluZXItdGl0bGUtc2hvcnQiOiJKIFBhbGxpYXQgTWVkIn0sImlzVGVtcG9yYXJ5IjpmYWxzZX1dfQ=="/>
                <w:id w:val="-1145043150"/>
                <w:placeholder>
                  <w:docPart w:val="DefaultPlaceholder_-1854013440"/>
                </w:placeholder>
              </w:sdtPr>
              <w:sdtEndPr/>
              <w:sdtContent>
                <w:r w:rsidR="00865520" w:rsidRPr="00865520">
                  <w:rPr>
                    <w:rFonts w:eastAsia="Times New Roman"/>
                    <w:color w:val="000000"/>
                    <w:sz w:val="16"/>
                    <w:szCs w:val="16"/>
                    <w:lang w:val="it-IT" w:eastAsia="en-GB"/>
                  </w:rPr>
                  <w:t>(86)</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0E0B0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64.5 </w:t>
            </w:r>
            <w:r w:rsidRPr="00BD5C0B">
              <w:rPr>
                <w:rFonts w:eastAsia="Times New Roman"/>
                <w:color w:val="000000"/>
                <w:sz w:val="16"/>
                <w:szCs w:val="16"/>
                <w:lang w:eastAsia="en-GB"/>
              </w:rPr>
              <w:t>± 9.6 years</w:t>
            </w:r>
            <w:r w:rsidRPr="00BD5C0B">
              <w:rPr>
                <w:rFonts w:eastAsia="Times New Roman"/>
                <w:color w:val="000000"/>
                <w:sz w:val="16"/>
                <w:szCs w:val="16"/>
                <w:lang w:val="en-GB" w:eastAsia="en-GB"/>
              </w:rPr>
              <w:t> </w:t>
            </w:r>
          </w:p>
          <w:p w14:paraId="06DD14C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27-90)</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73AFB9"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117; 52.0%)</w:t>
            </w:r>
            <w:r w:rsidRPr="00BD5C0B">
              <w:rPr>
                <w:rFonts w:eastAsia="Times New Roman"/>
                <w:sz w:val="16"/>
                <w:szCs w:val="16"/>
                <w:lang w:val="en-GB" w:eastAsia="en-GB"/>
              </w:rPr>
              <w:t> </w:t>
            </w:r>
          </w:p>
          <w:p w14:paraId="73292F56"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107; 47.6%)</w:t>
            </w:r>
            <w:r w:rsidRPr="00BD5C0B">
              <w:rPr>
                <w:rFonts w:eastAsia="Times New Roman"/>
                <w:sz w:val="16"/>
                <w:szCs w:val="16"/>
                <w:lang w:val="en-GB" w:eastAsia="en-GB"/>
              </w:rPr>
              <w:t> </w:t>
            </w:r>
          </w:p>
          <w:p w14:paraId="0E09DC00"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1; 0.4%)</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B4992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4094F2B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225;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30580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Brain (n = 6; 2.7%)</w:t>
            </w:r>
            <w:r w:rsidRPr="00BD5C0B">
              <w:rPr>
                <w:rFonts w:eastAsia="Times New Roman"/>
                <w:sz w:val="16"/>
                <w:szCs w:val="16"/>
                <w:lang w:val="en-GB" w:eastAsia="en-GB"/>
              </w:rPr>
              <w:t> </w:t>
            </w:r>
          </w:p>
          <w:p w14:paraId="32AE06E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44; 19.6%)</w:t>
            </w:r>
            <w:r w:rsidRPr="00BD5C0B">
              <w:rPr>
                <w:rFonts w:eastAsia="Times New Roman"/>
                <w:sz w:val="16"/>
                <w:szCs w:val="16"/>
                <w:lang w:val="en-GB" w:eastAsia="en-GB"/>
              </w:rPr>
              <w:t> </w:t>
            </w:r>
          </w:p>
          <w:p w14:paraId="594C414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27; 12.0%)</w:t>
            </w:r>
            <w:r w:rsidRPr="00BD5C0B">
              <w:rPr>
                <w:rFonts w:eastAsia="Times New Roman"/>
                <w:sz w:val="16"/>
                <w:szCs w:val="16"/>
                <w:lang w:val="en-GB" w:eastAsia="en-GB"/>
              </w:rPr>
              <w:t> </w:t>
            </w:r>
          </w:p>
          <w:p w14:paraId="5D7248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Gynecologic (n = 16; 7.1%)</w:t>
            </w:r>
            <w:r w:rsidRPr="00BD5C0B">
              <w:rPr>
                <w:rFonts w:eastAsia="Times New Roman"/>
                <w:sz w:val="16"/>
                <w:szCs w:val="16"/>
                <w:lang w:val="en-GB" w:eastAsia="en-GB"/>
              </w:rPr>
              <w:t> </w:t>
            </w:r>
          </w:p>
          <w:p w14:paraId="045AA13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10; 4.4%)</w:t>
            </w:r>
            <w:r w:rsidRPr="00BD5C0B">
              <w:rPr>
                <w:rFonts w:eastAsia="Times New Roman"/>
                <w:sz w:val="16"/>
                <w:szCs w:val="16"/>
                <w:lang w:val="en-GB" w:eastAsia="en-GB"/>
              </w:rPr>
              <w:t> </w:t>
            </w:r>
          </w:p>
          <w:p w14:paraId="23E76D5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Hematological (n = 5; 2.2%)</w:t>
            </w:r>
            <w:r w:rsidRPr="00BD5C0B">
              <w:rPr>
                <w:rFonts w:eastAsia="Times New Roman"/>
                <w:sz w:val="16"/>
                <w:szCs w:val="16"/>
                <w:lang w:val="en-GB" w:eastAsia="en-GB"/>
              </w:rPr>
              <w:t> </w:t>
            </w:r>
          </w:p>
          <w:p w14:paraId="005A321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Lymphoma (n = 6; 2.7%)</w:t>
            </w:r>
            <w:r w:rsidRPr="00BD5C0B">
              <w:rPr>
                <w:rFonts w:eastAsia="Times New Roman"/>
                <w:sz w:val="16"/>
                <w:szCs w:val="16"/>
                <w:lang w:val="en-GB" w:eastAsia="en-GB"/>
              </w:rPr>
              <w:t> </w:t>
            </w:r>
          </w:p>
          <w:p w14:paraId="1F41736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44; 19.6%)</w:t>
            </w:r>
            <w:r w:rsidRPr="00BD5C0B">
              <w:rPr>
                <w:rFonts w:eastAsia="Times New Roman"/>
                <w:sz w:val="16"/>
                <w:szCs w:val="16"/>
                <w:lang w:val="en-GB" w:eastAsia="en-GB"/>
              </w:rPr>
              <w:t> </w:t>
            </w:r>
          </w:p>
          <w:p w14:paraId="2CF418D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22; 9.8%)</w:t>
            </w:r>
            <w:r w:rsidRPr="00BD5C0B">
              <w:rPr>
                <w:rFonts w:eastAsia="Times New Roman"/>
                <w:sz w:val="16"/>
                <w:szCs w:val="16"/>
                <w:lang w:val="en-GB" w:eastAsia="en-GB"/>
              </w:rPr>
              <w:t> </w:t>
            </w:r>
          </w:p>
          <w:p w14:paraId="2B69FF1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Stomach (n = 10; 4.4%)</w:t>
            </w:r>
            <w:r w:rsidRPr="00BD5C0B">
              <w:rPr>
                <w:rFonts w:eastAsia="Times New Roman"/>
                <w:sz w:val="16"/>
                <w:szCs w:val="16"/>
                <w:lang w:val="en-GB" w:eastAsia="en-GB"/>
              </w:rPr>
              <w:t> </w:t>
            </w:r>
          </w:p>
          <w:p w14:paraId="1C6B1E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w:t>
            </w:r>
            <w:proofErr w:type="gramStart"/>
            <w:r w:rsidRPr="00BD5C0B">
              <w:rPr>
                <w:rFonts w:eastAsia="Times New Roman"/>
                <w:sz w:val="16"/>
                <w:szCs w:val="16"/>
                <w:lang w:eastAsia="en-GB"/>
              </w:rPr>
              <w:t>n =</w:t>
            </w:r>
            <w:proofErr w:type="gramEnd"/>
            <w:r w:rsidRPr="00BD5C0B">
              <w:rPr>
                <w:rFonts w:eastAsia="Times New Roman"/>
                <w:sz w:val="16"/>
                <w:szCs w:val="16"/>
                <w:lang w:eastAsia="en-GB"/>
              </w:rPr>
              <w:t xml:space="preserve"> 35; 15.6%)</w:t>
            </w:r>
            <w:r w:rsidRPr="00BD5C0B">
              <w:rPr>
                <w:rFonts w:eastAsia="Times New Roman"/>
                <w:sz w:val="16"/>
                <w:szCs w:val="16"/>
                <w:lang w:val="en-GB" w:eastAsia="en-GB"/>
              </w:rPr>
              <w:t> </w:t>
            </w:r>
          </w:p>
          <w:p w14:paraId="548D0A5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Total (n = 215; 100</w:t>
            </w:r>
            <w:proofErr w:type="gramStart"/>
            <w:r w:rsidRPr="00BD5C0B">
              <w:rPr>
                <w:rFonts w:eastAsia="Times New Roman"/>
                <w:sz w:val="16"/>
                <w:szCs w:val="16"/>
                <w:lang w:eastAsia="en-GB"/>
              </w:rPr>
              <w:t>%)*</w:t>
            </w:r>
            <w:proofErr w:type="gramEnd"/>
            <w:r w:rsidRPr="00BD5C0B">
              <w:rPr>
                <w:rFonts w:eastAsia="Times New Roman"/>
                <w:sz w:val="16"/>
                <w:szCs w:val="16"/>
                <w:lang w:eastAsia="en-GB"/>
              </w:rPr>
              <w:t>*</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D35D1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III (n = 31; 14.5%)</w:t>
            </w:r>
            <w:r w:rsidRPr="00BD5C0B">
              <w:rPr>
                <w:rFonts w:eastAsia="Times New Roman"/>
                <w:sz w:val="16"/>
                <w:szCs w:val="16"/>
                <w:lang w:val="en-GB" w:eastAsia="en-GB"/>
              </w:rPr>
              <w:t> </w:t>
            </w:r>
          </w:p>
          <w:p w14:paraId="64A703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IV (n = 179; 83.6%)</w:t>
            </w:r>
            <w:r w:rsidRPr="00BD5C0B">
              <w:rPr>
                <w:rFonts w:eastAsia="Times New Roman"/>
                <w:sz w:val="16"/>
                <w:szCs w:val="16"/>
                <w:lang w:val="en-GB" w:eastAsia="en-GB"/>
              </w:rPr>
              <w:t> </w:t>
            </w:r>
          </w:p>
          <w:p w14:paraId="764CEE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data (n = 4; 1.9%)</w:t>
            </w:r>
            <w:r w:rsidRPr="00BD5C0B">
              <w:rPr>
                <w:rFonts w:eastAsia="Times New Roman"/>
                <w:sz w:val="16"/>
                <w:szCs w:val="16"/>
                <w:lang w:val="en-GB" w:eastAsia="en-GB"/>
              </w:rPr>
              <w:t> </w:t>
            </w:r>
          </w:p>
          <w:p w14:paraId="006E8E6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Total (n = 214;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C5956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A6724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225;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1DDCC3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75887AEE"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3788CC0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ESAS-r</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160829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Bruera et al., 1991</w:t>
            </w:r>
            <w:r w:rsidRPr="00BD5C0B">
              <w:rPr>
                <w:rFonts w:eastAsia="Times New Roman"/>
                <w:color w:val="000000"/>
                <w:sz w:val="16"/>
                <w:szCs w:val="16"/>
                <w:lang w:val="en-GB" w:eastAsia="en-GB"/>
              </w:rPr>
              <w:t> </w:t>
            </w:r>
          </w:p>
          <w:p w14:paraId="5226F806" w14:textId="2458DAFA"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jYwNTJjMzEtMDM5MS00MGY2LWI5NWMtMjNhNjRlOWQzNzFmIiwicHJvcGVydGllcyI6eyJub3RlSW5kZXgiOjB9LCJpc0VkaXRlZCI6ZmFsc2UsIm1hbnVhbE92ZXJyaWRlIjp7ImlzTWFudWFsbHlPdmVycmlkZGVuIjpmYWxzZSwiY2l0ZXByb2NUZXh0IjoiKDEwKSIsIm1hbnVhbE92ZXJyaWRlVGV4dCI6IiJ9LCJjaXRhdGlvbkl0ZW1zIjpbeyJpZCI6IjBiY2M0MzI2LWY4ZWEtM2U5NS1hMTM1LWQ4MzE5MTdjY2IzZSIsIml0ZW1EYXRhIjp7InR5cGUiOiJhcnRpY2xlLWpvdXJuYWwiLCJpZCI6IjBiY2M0MzI2LWY4ZWEtM2U5NS1hMTM1LWQ4MzE5MTdjY2IzZSIsInRpdGxlIjoiVGhlIEVkbW9udG9uIFN5bXB0b20gQXNzZXNzbWVudCBTeXN0ZW0gKEVTQVMpOiBhIHNpbXBsZSBtZXRob2QgZm9yIHRoZSBhc3Nlc3NtZW50IG9mIHBhbGxpYXRpdmUgY2FyZSBwYXRpZW50cy4iLCJncm91cElkIjoiMTg5YTMyZjAtOGYzYS0zZDUzLWE4NGItODY5MTEzNWY3NWZmIiwiYXV0aG9yIjpbeyJmYW1pbHkiOiJCcnVlcmEiLCJnaXZlbiI6IkUuIiwicGFyc2UtbmFtZXMiOmZhbHNlLCJkcm9wcGluZy1wYXJ0aWNsZSI6IiIsIm5vbi1kcm9wcGluZy1wYXJ0aWNsZSI6IiJ9LHsiZmFtaWx5IjoiS3VlaG4iLCJnaXZlbiI6Ik4uIiwicGFyc2UtbmFtZXMiOmZhbHNlLCJkcm9wcGluZy1wYXJ0aWNsZSI6IiIsIm5vbi1kcm9wcGluZy1wYXJ0aWNsZSI6IiJ9LHsiZmFtaWx5IjoiTWlsbGVyIiwiZ2l2ZW4iOiJNLiBKLiIsInBhcnNlLW5hbWVzIjpmYWxzZSwiZHJvcHBpbmctcGFydGljbGUiOiIiLCJub24tZHJvcHBpbmctcGFydGljbGUiOiIifSx7ImZhbWlseSI6IlNlbG1zZXIiLCJnaXZlbiI6IlAuIiwicGFyc2UtbmFtZXMiOmZhbHNlLCJkcm9wcGluZy1wYXJ0aWNsZSI6IiIsIm5vbi1kcm9wcGluZy1wYXJ0aWNsZSI6IiJ9LHsiZmFtaWx5IjoiTWFjbWlsbGFuIiwiZ2l2ZW4iOiJLLiIsInBhcnNlLW5hbWVzIjpmYWxzZSwiZHJvcHBpbmctcGFydGljbGUiOiIiLCJub24tZHJvcHBpbmctcGFydGljbGUiOiIifV0sImNvbnRhaW5lci10aXRsZSI6IkpvdXJuYWwgb2YgcGFsbGlhdGl2ZSBjYXJlIiwiRE9JIjoiMTAuMTE3Ny8wODI1ODU5NzkxMDA3MDAyMDIiLCJJU1NOIjoiMDgyNTg1OTciLCJQTUlEIjoiMTcxNDUwMiIsImlzc3VlZCI6eyJkYXRlLXBhcnRzIjpbWzE5OTFdXX0sInB1Ymxpc2hlci1wbGFjZSI6IlVuaXRlZCBTdGF0ZXMiLCJwYWdlIjoiNi05IiwiYWJzdHJhY3QiOiJXZSBkZXNjcmliZSBhIHNpbXBsZSBtZXRob2QgZm9yIHRoZSBhc3Nlc3NtZW50IG9mIHN5bXB0b21zIHR3aWNlIGEgZGF5IGluIHBhdGllbnRzIGFkbWl0dGVkIHRvIGEgcGFsbGlhdGl2ZSBjYXJlIHVuaXQuIEVpZ2h0IHZpc3VhbCBhbmFsb2cgc2NhbGVzIChWQVMpIDAtMTAwIG1tIGFyZSBjb21wbGV0ZWQgZWl0aGVyIGJ5IHRoZSBwYXRpZW50IGFsb25lLCBieSB0aGUgcGF0aWVudCB3aXRoIG51cnNlJ3MgYXNzaXN0YW5jZSwgb3IgYnkgdGhlIG51cnNlcyBvciByZWxhdGl2ZXMgYXQgMTA6MDAgYW5kIDE4OjAwIGhvdXJzLCBpbiBvcmRlciB0byBpbmRpY2F0ZSB0aGUgbGV2ZWxzIG9mIHBhaW4sIGFjdGl2aXR5LCBuYXVzZWEsIGRlcHJlc3Npb24sIGFueGlldHksIGRyb3dzaW5lc3MsIGFwcGV0aXRlLCBhbmQgc2Vuc2F0aW9uIG9mIHdlbGwtYmVpbmcuIFRoZSBpbmZvcm1hdGlvbiBpcyB0aGVuIHRyYW5zZmVycmVkIHRvIGEgZ3JhcGggdGhhdCBjb250YWlucyB0aGUgYXNzZXNzbWVudHMgb2YgdXAgdG8gMjEgZGF5cyBvbiBlYWNoIHBhZ2UuIFRoZSBzdW0gb2YgdGhlIHNjb3JlcyBmb3IgYWxsIHN5bXB0b21zIGlzIGRlZmluZWQgYXMgdGhlIHN5bXB0b20gZGlzdHJlc3Mgc2NvcmUuIFRoZSBFZG1vbnRvbiBTeW1wdG9tIEFzc2Vzc21lbnQgU3lzdGVtIChFU0FTKSB3YXMgY2FycmllZCBvdXQgZm9yIDEwMSBjb25zZWN1dGl2ZSBwYXRpZW50cyBmb3IgdGhlIGxlbmd0aCBvZiB0aGVpciBhZG1pc3Npb24gdG8gb3VyIHVuaXQuIE9mIHRoZXNlLCA4NCUgd2VyZSBhYmxlIHRvIG1ha2UgdGhlaXIgb3duIGFzc2Vzc21lbnQgc29tZXRpbWUgZHVyaW5nIHRoZWlyIGFkbWlzc2lvbi4gSG93ZXZlciwgYmVmb3JlIGRlYXRoIDgzJSBvZiBhc3Nlc3NtZW50cyB3ZXJlIGNvbXBsZXRlZCBieSBhIG51cnNlIG9yIHJlbGF0aXZlLiBNZWFuIHN5bXB0b20gZGlzdHJlc3Mgc2NvcmUgd2FzIDQxMCArLy0gOTUgZHVyaW5nIGRheSAxIG9mIHRoZSBhZG1pc3Npb24sIHZlcnN1cyAzNjIgKy8tIDgzIGR1cmluZyBkYXkgNSAocCBsZXNzIHRoYW4gMC4wMSkuIE1lYW4gc3ltcHRvbSBkaXN0cmVzcyBzY29yZXMgdGhyb3VnaG91dCB0aGUgaG9zcGl0YWxpemF0aW9uIHdlcmUgMzU5ICsvLSAxMDUsIDM3NCArLy0gOTMsIDM1OSArLy0gOTEgYW5kIDQwNiArLy0gODEgd2hlbiB0aGUgRVNBUyB3YXMgY29tcGxldGVkIGJ5IHRoZSBwYXRpZW50IGFsb25lLCBwYXRpZW50IHdpdGggbnVyc2UncyBhc3Npc3RhbmNlIChwID0gTi5TLiksIG51cnNlIGFsb25lIChwID0gTi5TLiksIG9yIHJlbGF0aXZlIChwIGxlc3MgdGhhbiAwLjAxKSByZXNwZWN0aXZlbHkuIFdlIGNvbmNsdWRlIHRoYXQgdGhpcyBpcyBhIHNpbXBsZSBhbmQgdXNlZnVsIG1ldGhvZCBmb3IgdGhlIHJlZ3VsYXIgYXNzZXNzbWVudCBvZiBzeW1wdG9tIGRpc3RyZXNzIGluIHRoZSBwYWxsaWF0aXZlIGNhcmUgc2V0dGluZy4iLCJpc3N1ZSI6IjIiLCJ2b2x1bWUiOiI3IiwiY29udGFpbmVyLXRpdGxlLXNob3J0IjoiSiBQYWxsaWF0IENhcmUifSwiaXNUZW1wb3JhcnkiOmZhbHNlfV19"/>
                <w:id w:val="-1977442971"/>
                <w:placeholder>
                  <w:docPart w:val="DefaultPlaceholder_-1854013440"/>
                </w:placeholder>
              </w:sdtPr>
              <w:sdtEndPr/>
              <w:sdtContent>
                <w:r w:rsidR="00865520" w:rsidRPr="00865520">
                  <w:rPr>
                    <w:rFonts w:eastAsia="Times New Roman"/>
                    <w:color w:val="000000"/>
                    <w:sz w:val="16"/>
                    <w:szCs w:val="16"/>
                    <w:lang w:val="it-IT" w:eastAsia="en-GB"/>
                  </w:rPr>
                  <w:t>(10)</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C05DC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65.0 ± 13.0 years</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7FAC0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=57; 56.4%)</w:t>
            </w:r>
            <w:r w:rsidRPr="00BD5C0B">
              <w:rPr>
                <w:rFonts w:eastAsia="Times New Roman"/>
                <w:sz w:val="16"/>
                <w:szCs w:val="16"/>
                <w:lang w:val="en-GB" w:eastAsia="en-GB"/>
              </w:rPr>
              <w:t> </w:t>
            </w:r>
          </w:p>
          <w:p w14:paraId="79C9269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44; 43.6%)</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4DA09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2B9B34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101;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C319D3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15; 14.9%)</w:t>
            </w:r>
            <w:r w:rsidRPr="00BD5C0B">
              <w:rPr>
                <w:rFonts w:eastAsia="Times New Roman"/>
                <w:sz w:val="16"/>
                <w:szCs w:val="16"/>
                <w:lang w:val="en-GB" w:eastAsia="en-GB"/>
              </w:rPr>
              <w:t> </w:t>
            </w:r>
          </w:p>
          <w:p w14:paraId="16688E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23; 22,8%)</w:t>
            </w:r>
            <w:r w:rsidRPr="00BD5C0B">
              <w:rPr>
                <w:rFonts w:eastAsia="Times New Roman"/>
                <w:sz w:val="16"/>
                <w:szCs w:val="16"/>
                <w:lang w:val="en-GB" w:eastAsia="en-GB"/>
              </w:rPr>
              <w:t> </w:t>
            </w:r>
          </w:p>
          <w:p w14:paraId="4437A63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Genitourinary (n = 20; 19.8%)</w:t>
            </w:r>
            <w:r w:rsidRPr="00BD5C0B">
              <w:rPr>
                <w:rFonts w:eastAsia="Times New Roman"/>
                <w:sz w:val="16"/>
                <w:szCs w:val="16"/>
                <w:lang w:val="en-GB" w:eastAsia="en-GB"/>
              </w:rPr>
              <w:t> </w:t>
            </w:r>
          </w:p>
          <w:p w14:paraId="25F0A4D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sz w:val="16"/>
                <w:szCs w:val="16"/>
                <w:lang w:eastAsia="en-GB"/>
              </w:rPr>
              <w:t>Haematological</w:t>
            </w:r>
            <w:proofErr w:type="spellEnd"/>
            <w:r w:rsidRPr="00BD5C0B">
              <w:rPr>
                <w:rFonts w:eastAsia="Times New Roman"/>
                <w:sz w:val="16"/>
                <w:szCs w:val="16"/>
                <w:lang w:eastAsia="en-GB"/>
              </w:rPr>
              <w:t xml:space="preserve"> (n = 3; 3.0%)</w:t>
            </w:r>
            <w:r w:rsidRPr="00BD5C0B">
              <w:rPr>
                <w:rFonts w:eastAsia="Times New Roman"/>
                <w:sz w:val="16"/>
                <w:szCs w:val="16"/>
                <w:lang w:val="en-GB" w:eastAsia="en-GB"/>
              </w:rPr>
              <w:t> </w:t>
            </w:r>
          </w:p>
          <w:p w14:paraId="1BF06E3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6; 5.9%)</w:t>
            </w:r>
            <w:r w:rsidRPr="00BD5C0B">
              <w:rPr>
                <w:rFonts w:eastAsia="Times New Roman"/>
                <w:sz w:val="16"/>
                <w:szCs w:val="16"/>
                <w:lang w:val="en-GB" w:eastAsia="en-GB"/>
              </w:rPr>
              <w:t> </w:t>
            </w:r>
          </w:p>
          <w:p w14:paraId="71C066C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30; 29.7%)</w:t>
            </w:r>
            <w:r w:rsidRPr="00BD5C0B">
              <w:rPr>
                <w:rFonts w:eastAsia="Times New Roman"/>
                <w:sz w:val="16"/>
                <w:szCs w:val="16"/>
                <w:lang w:val="en-GB" w:eastAsia="en-GB"/>
              </w:rPr>
              <w:t> </w:t>
            </w:r>
          </w:p>
          <w:p w14:paraId="7D34C33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Unknown (n = 3; 3.9%)</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C32728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101; 100%)</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6611C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369625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101;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92903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4137DFF3" w14:textId="77777777" w:rsidTr="77F84025">
        <w:trPr>
          <w:trHeight w:val="300"/>
        </w:trPr>
        <w:tc>
          <w:tcPr>
            <w:tcW w:w="0" w:type="auto"/>
            <w:vMerge/>
            <w:vAlign w:val="center"/>
            <w:hideMark/>
          </w:tcPr>
          <w:p w14:paraId="0FE0E28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15EA4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Carvajal et al., 2013</w:t>
            </w:r>
            <w:r w:rsidRPr="00BD5C0B">
              <w:rPr>
                <w:rFonts w:eastAsia="Times New Roman"/>
                <w:color w:val="000000"/>
                <w:sz w:val="16"/>
                <w:szCs w:val="16"/>
                <w:lang w:val="en-GB" w:eastAsia="en-GB"/>
              </w:rPr>
              <w:t> </w:t>
            </w:r>
          </w:p>
          <w:p w14:paraId="66E1D440" w14:textId="5F53116E"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mQyOGZhYzMtZTZjMC00YzVmLTlhNjItZjViMDk4ZGI1YjViIiwicHJvcGVydGllcyI6eyJub3RlSW5kZXgiOjB9LCJpc0VkaXRlZCI6ZmFsc2UsIm1hbnVhbE92ZXJyaWRlIjp7ImlzTWFudWFsbHlPdmVycmlkZGVuIjpmYWxzZSwiY2l0ZXByb2NUZXh0IjoiKDg3KSIsIm1hbnVhbE92ZXJyaWRlVGV4dCI6IiJ9LCJjaXRhdGlvbkl0ZW1zIjpbeyJpZCI6IjE3MDQwMDM0LTdlNTYtMzhhYy04NmU3LWZlZTNiY2Q0OTFkNiIsIml0ZW1EYXRhIjp7InR5cGUiOiJhcnRpY2xlLWpvdXJuYWwiLCJpZCI6IjE3MDQwMDM0LTdlNTYtMzhhYy04NmU3LWZlZTNiY2Q0OTFkNiIsInRpdGxlIjoiVGhlIFNwYW5pc2ggVmVyc2lvbiBvZiB0aGUgRWRtb250b24gU3ltcHRvbSBBc3Nlc3NtZW50IFN5c3RlbS1SZXZpc2VkIChFU0FTLXIpOiBGaXJzdCBQc3ljaG9tZXRyaWMgQW5hbHlzaXMgSW52b2x2aW5nIFBhdGllbnRzIHdpdGggQWR2YW5jZWQgQ2FuY2VyIiwiZ3JvdXBJZCI6IjE4OWEzMmYwLThmM2EtM2Q1My1hODRiLTg2OTExMzVmNzVmZiIsImF1dGhvciI6W3siZmFtaWx5IjoiQ2FydmFqYWwiLCJnaXZlbiI6IkFuYSIsInBhcnNlLW5hbWVzIjpmYWxzZSwiZHJvcHBpbmctcGFydGljbGUiOiIiLCJub24tZHJvcHBpbmctcGFydGljbGUiOiIifSx7ImZhbWlseSI6IkhyaWJlcm5payIsImdpdmVuIjoiTmV6a2EiLCJwYXJzZS1uYW1lcyI6ZmFsc2UsImRyb3BwaW5nLXBhcnRpY2xlIjoiIiwibm9uLWRyb3BwaW5nLXBhcnRpY2xlIjoiIn0seyJmYW1pbHkiOiJEdWFydGUiLCJnaXZlbiI6IkV2YSIsInBhcnNlLW5hbWVzIjpmYWxzZSwiZHJvcHBpbmctcGFydGljbGUiOiIiLCJub24tZHJvcHBpbmctcGFydGljbGUiOiIifSx7ImZhbWlseSI6IlNhbnotUnViaWFsZXMiLCJnaXZlbiI6IkFsdmFybyIsInBhcnNlLW5hbWVzIjpmYWxzZSwiZHJvcHBpbmctcGFydGljbGUiOiIiLCJub24tZHJvcHBpbmctcGFydGljbGUiOiIifSx7ImZhbWlseSI6IkNlbnRlbm8iLCJnaXZlbiI6IkNhcmxvcyIsInBhcnNlLW5hbWVzIjpmYWxzZSwiZHJvcHBpbmctcGFydGljbGUiOiIiLCJub24tZHJvcHBpbmctcGFydGljbGUiOiIifV0sImNvbnRhaW5lci10aXRsZSI6IkpvdXJuYWwgb2YgUGFpbiBhbmQgU3ltcHRvbSBNYW5hZ2VtZW50IiwiRE9JIjoiMTAuMTAxNi9qLmpwYWluc3ltbWFuLjIwMTIuMDEuMDE0IiwiSVNTTiI6IjA4ODUzOTI0IiwiUE1JRCI6IjIyOTI2MDg4IiwiaXNzdWVkIjp7ImRhdGUtcGFydHMiOltbMjAxM11dfSwicGFnZSI6IjEyOS0xMzYiLCJhYnN0cmFjdCI6IkNvbnRleHQ6IFRoZSBFZG1vbnRvbiBTeW1wdG9tIEFzc2Vzc21lbnQgU3lzdGVtIChFU0FTKSBpcyBhIG1lYXN1cmUgd2lkZWx5IHVzZWQgaW4gcGFsbGlhdGl2ZSBjYXJlIGZvciB0aGUgYXNzZXNzbWVudCBvZiBzeW1wdG9tcyBpbiBwYXRpZW50cyB3aXRoIGFkdmFuY2VkIGNhbmNlci4gVGhlIHRvb2wgaGFzIGJlZW4gdmFsaWRhdGVkIGluIGRpZmZlcmVudCBsYW5ndWFnZXMsIGluY2x1ZGluZyBTcGFuaXNoLiBBIHJldmlzZWQgdmVyc2lvbiAoRVNBUy1yKSB3YXMgZGV2ZWxvcGVkIGJ5IFdhdGFuYWJlIGV0IGFsLiBpbiAyMDEwLiBPYmplY3RpdmVzOiBUbyBkZXZlbG9wIHRoZSBTcGFuaXNoIHZlcnNpb24gb2YgdGhlIEVTQVMtciBhbmQgZXhhbWluZSBpdHMgcHN5Y2hvbWV0cmljIHByb3BlcnRpZXMuIE1ldGhvZHM6IEJhc2VkIG9uIHRoZSBvcmlnaW5hbCBFbmdsaXNoIHZlcnNpb24sIGEgZ3JvdXAgb2YgZXhwZXJ0cyBjcmVhdGVkIGEgU3BhbmlzaCB2ZXJzaW9uIG9mIHRoZSBFU0FTLXIgYW5kIGFkbWluaXN0ZXJlZCBpdCB0byBhIGdyb3VwIG9mIGFkdmFuY2VkIGNhbmNlciBwYXRpZW50cy4gUGF0aWVudHMgY29tcGxldGVkIHRoZSBFU0FTIGFuZCBFU0FTLXIgYW5kIHdlcmUgYXNrZWQgZm9yIHRoZWlyIHBlcmNlcHRpb25zIG9mIHRoZSB0b29sLiBUaGUgcHN5Y2hvbWV0cmljIHByb3BlcnRpZXMgb2YgdGhlIEVTQVMtciB0aGF0IHdlcmUgYW5hbHl6ZWQgd2VyZSBlcXVpdmFsZW5jZSwgaW50ZXJuYWwgY29uc2lzdGVuY3ksIGFuZCBkaXNjcmltaW5hbnQgdmFsaWRpdHkuIFJlc3VsdHM6IFNpeHR5LXNpeCBwYXRpZW50cyBmcm9tIFNwYWluIGFuZCBHdWF0ZW1hbGEgcGFydGljaXBhdGVkIGluIHRoZSBzdXJ2ZXkuIFBhdGllbnRzIHBlcmNlaXZlZCB0aGUgRVNBUy1yIHRvIGJlIHNpZ25pZmljYW50bHkgZWFzaWVyIHRvIHVuZGVyc3RhbmQgYW5kIGVhc2llciB0byBjb21wbGV0ZSB0aGFuIHRoZSBFU0FTLiBTaWduaWZpY2FudGx5LCBwYXRpZW50cyBwcmVmZXJyZWQgdGhlIEVTQVMtciAoNDclKSB0byB0aGUgRVNBUyAoMTUlOyBQIDwgMC4wMDA3KS4gQXMgdG8gcmVsaWFiaWxpdHksIHdlIGZvdW5kIGdvb2QgaW50ZXJuYWwgY29uc2lzdGVuY3kgKENyb25iYWNoJ3MgYWxwaGEgMC44NiksIGFuZCB0aGUgZXF1aXZhbGVuY2Ugb2YgdGhlIHR3byB2ZXJzaW9ucyB3YXMgYmV0d2VlbiAwLjcxIGFuZCAwLjk0LiBUaGUgRVNBUy1yIGRpc2NyaW1pbmF0ZXMgYmV0d2VlbiBpbnBhdGllbnRzIGFuZCBvdXRwYXRpZW50cyAoTWFubi1XaGl0bmV5IFUgdGVzdDsgUCA9IDAuMDIpIGFuZCBhbW9uZyB0aG9zZSB3aXRoIGRpZmZlcmVudCBwYWxsaWF0aXZlIHBlcmZvcm1hbmNlIHN0YXR1cyAoU3BlYXJtYW4ncyByaG8gZm9yIHBhaW4sIHRpcmVkbmVzcywgZHJvd3NpbmVzcywgbGFjayBvZiBhcHBldGl0ZSwgd2VsbC1iZWluZzsgUCA8IDAuMDEpLiBDb25jbHVzaW9uOiBUaGUgRVNBUy1yIGlzIGEgdmFsaWQgaW5zdHJ1bWVudCB3aXRoIGFkZXF1YXRlIHBzeWNob21ldHJpYyBjaGFyYWN0ZXJpc3RpY3MuIFRoaXMgdmVyc2lvbiBpcyBwcmVmZXJyZWQgYnkgcGF0aWVudHMgd2l0aCBhZHZhbmNlZCBjYW5jZXIuIFRoZSBTcGFuaXNoIHZlcnNpb24gb2YgdGhlIEVTQVMtciBjYW4sIHRoZXJlZm9yZSwgcmVwbGFjZSB0aGUgdXNlIG9mIHRoZSBFU0FTLiDCqSAyMDEzIFB1Ymxpc2hlZCBieSBFbHNldmllciBJbmMuIG9uIGJlaGFsZiBvZiBVLlMuIENhbmNlciBQYWluIFJlbGllZiBDb21taXR0ZWUuIiwiaXNzdWUiOiIxIiwidm9sdW1lIjoiNDUiLCJjb250YWluZXItdGl0bGUtc2hvcnQiOiJKIFBhaW4gU3ltcHRvbSBNYW5hZ2UifSwiaXNUZW1wb3JhcnkiOmZhbHNlfV19"/>
                <w:id w:val="1600222642"/>
                <w:placeholder>
                  <w:docPart w:val="DefaultPlaceholder_-1854013440"/>
                </w:placeholder>
              </w:sdtPr>
              <w:sdtEndPr/>
              <w:sdtContent>
                <w:r w:rsidR="00865520" w:rsidRPr="00865520">
                  <w:rPr>
                    <w:rFonts w:eastAsia="Times New Roman"/>
                    <w:color w:val="000000"/>
                    <w:sz w:val="16"/>
                    <w:szCs w:val="16"/>
                    <w:lang w:val="it-IT" w:eastAsia="en-GB"/>
                  </w:rPr>
                  <w:t>(87)</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09877F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54 ± NA years</w:t>
            </w:r>
            <w:r w:rsidRPr="00BD5C0B">
              <w:rPr>
                <w:rFonts w:eastAsia="Times New Roman"/>
                <w:color w:val="000000"/>
                <w:sz w:val="16"/>
                <w:szCs w:val="16"/>
                <w:lang w:val="en-GB" w:eastAsia="en-GB"/>
              </w:rPr>
              <w:t> </w:t>
            </w:r>
          </w:p>
          <w:p w14:paraId="743E00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18-84)</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9972EC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46; 70.0%)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20; 30.0%)</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7EA705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Palliative</w:t>
            </w:r>
            <w:r w:rsidRPr="00BD5C0B">
              <w:rPr>
                <w:rFonts w:eastAsia="Times New Roman"/>
                <w:color w:val="000000"/>
                <w:sz w:val="16"/>
                <w:szCs w:val="16"/>
                <w:lang w:val="en-GB" w:eastAsia="en-GB"/>
              </w:rPr>
              <w:t> </w:t>
            </w:r>
          </w:p>
          <w:p w14:paraId="47E5AB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66;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0EF4A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12; 18.0%)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Gastrointestinal (n = 24; 36.0%)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Genitourinary (n = 16; 24.0%)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Lung (n = 3; 5.0%)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Others (n = 11; 17.0%)</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7153C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Advanced (n= 66; 100%)</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4C9F29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26B6EB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66;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E82DAE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0D150F9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Divergent validity</w:t>
            </w:r>
            <w:r w:rsidRPr="00BD5C0B">
              <w:rPr>
                <w:rFonts w:eastAsia="Times New Roman"/>
                <w:sz w:val="16"/>
                <w:szCs w:val="16"/>
                <w:lang w:val="en-GB" w:eastAsia="en-GB"/>
              </w:rPr>
              <w:t> </w:t>
            </w:r>
          </w:p>
          <w:p w14:paraId="7C03B96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5EC319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tc>
      </w:tr>
      <w:tr w:rsidR="00865520" w:rsidRPr="00BD5C0B" w14:paraId="54E9FBF2" w14:textId="77777777" w:rsidTr="77F84025">
        <w:trPr>
          <w:trHeight w:val="300"/>
        </w:trPr>
        <w:tc>
          <w:tcPr>
            <w:tcW w:w="0" w:type="auto"/>
            <w:vMerge/>
            <w:vAlign w:val="center"/>
            <w:hideMark/>
          </w:tcPr>
          <w:p w14:paraId="1797428C"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0E0C37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Ekström et al. 2020</w:t>
            </w:r>
            <w:r w:rsidRPr="00BD5C0B">
              <w:rPr>
                <w:rFonts w:eastAsia="Times New Roman"/>
                <w:color w:val="000000"/>
                <w:sz w:val="16"/>
                <w:szCs w:val="16"/>
                <w:lang w:val="en-GB" w:eastAsia="en-GB"/>
              </w:rPr>
              <w:t> </w:t>
            </w:r>
          </w:p>
          <w:p w14:paraId="69B74E19" w14:textId="3165A538"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DdlYzhlYzctZjhhZi00YmY1LWFmMTYtNzc0Mjc5YzdiZjJhIiwicHJvcGVydGllcyI6eyJub3RlSW5kZXgiOjB9LCJpc0VkaXRlZCI6ZmFsc2UsIm1hbnVhbE92ZXJyaWRlIjp7ImlzTWFudWFsbHlPdmVycmlkZGVuIjpmYWxzZSwiY2l0ZXByb2NUZXh0IjoiKDg4KSIsIm1hbnVhbE92ZXJyaWRlVGV4dCI6IiJ9LCJjaXRhdGlvbkl0ZW1zIjpbeyJpZCI6IjlkZTg0OWMzLTUwZWYtMzUzZS04YTM2LWFlZTA5OTNiMDNlZCIsIml0ZW1EYXRhIjp7InR5cGUiOiJhcnRpY2xlLWpvdXJuYWwiLCJpZCI6IjlkZTg0OWMzLTUwZWYtMzUzZS04YTM2LWFlZTA5OTNiMDNlZCIsInRpdGxlIjoiTWlsZCB0byBNb2RlcmF0ZSBDb2duaXRpdmUgSW1wYWlybWVudCBEb2VzIE5vdCBBZmZlY3QgdGhlIEFiaWxpdHkgdG8gU2VsZi1SZXBvcnQgSW1wb3J0YW50IFN5bXB0b21zIGluIFBhdGllbnRzIFdpdGggQ2FuY2VyOiBBIFByb3NwZWN0aXZlIExvbmdpdHVkaW5hbCBNdWx0aW5hdGlvbmFsIFN0dWR5IChFUENDUykiLCJncm91cElkIjoiMTg5YTMyZjAtOGYzYS0zZDUzLWE4NGItODY5MTEzNWY3NWZmIiwiYXV0aG9yIjpbeyJmYW1pbHkiOiJFa3N0csO2bSIsImdpdmVuIjoiTWFnbnVzIFAiLCJwYXJzZS1uYW1lcyI6ZmFsc2UsImRyb3BwaW5nLXBhcnRpY2xlIjoiIiwibm9uLWRyb3BwaW5nLXBhcnRpY2xlIjoiIn0seyJmYW1pbHkiOiJQYWxtcXZpc3QiLCJnaXZlbiI6IlNlYmFzdGlhbiIsInBhcnNlLW5hbWVzIjpmYWxzZSwiZHJvcHBpbmctcGFydGljbGUiOiIiLCJub24tZHJvcHBpbmctcGFydGljbGUiOiIifSx7ImZhbWlseSI6IkN1cnJvdyIsImdpdmVuIjoiRGF2aWQgQyIsInBhcnNlLW5hbWVzIjpmYWxzZSwiZHJvcHBpbmctcGFydGljbGUiOiIiLCJub24tZHJvcHBpbmctcGFydGljbGUiOiIifSx7ImZhbWlseSI6IlNqw7hncmVuIiwiZ2l2ZW4iOiJQZXIiLCJwYXJzZS1uYW1lcyI6ZmFsc2UsImRyb3BwaW5nLXBhcnRpY2xlIjoiIiwibm9uLWRyb3BwaW5nLXBhcnRpY2xlIjoiIn0seyJmYW1pbHkiOiJLdXJpdGEiLCJnaXZlbiI6IkdlYW5hIFAiLCJwYXJzZS1uYW1lcyI6ZmFsc2UsImRyb3BwaW5nLXBhcnRpY2xlIjoiIiwibm9uLWRyb3BwaW5nLXBhcnRpY2xlIjoiIn0seyJmYW1pbHkiOiJKYWtvYnNlbiIsImdpdmVuIjoiR3VubmhpbGQiLCJwYXJzZS1uYW1lcyI6ZmFsc2UsImRyb3BwaW5nLXBhcnRpY2xlIjoiIiwibm9uLWRyb3BwaW5nLXBhcnRpY2xlIjoiIn0seyJmYW1pbHkiOiJLYWFzYSIsImdpdmVuIjoiU3RlaW4iLCJwYXJzZS1uYW1lcyI6ZmFsc2UsImRyb3BwaW5nLXBhcnRpY2xlIjoiIiwibm9uLWRyb3BwaW5nLXBhcnRpY2xlIjoiIn0seyJmYW1pbHkiOiJIamVybXN0YWQiLCJnaXZlbiI6Ik1hcmlhbm5lIiwicGFyc2UtbmFtZXMiOmZhbHNlLCJkcm9wcGluZy1wYXJ0aWNsZSI6IiIsIm5vbi1kcm9wcGluZy1wYXJ0aWNsZSI6IiJ9XSwiY29udGFpbmVyLXRpdGxlIjoiSm91cm5hbCBvZiBQYWluIGFuZCBTeW1wdG9tIE1hbmFnZW1lbnQiLCJET0kiOiIxMC4xMDE2L2ouanBhaW5zeW1tYW4uMjAyMC4wMy4wMDciLCJJU1NOIjoiMTg3MzY1MTMiLCJQTUlEIjoiMzIxNzkxMzMiLCJpc3N1ZWQiOnsiZGF0ZS1wYXJ0cyI6W1syMDIwXV19LCJwYWdlIjoiMzQ2LTM1NC5lMiIsImFic3RyYWN0IjoiQ29udGV4dDogUGF0aWVudHMgd2l0aCBhZHZhbmNlZCBjYW5jZXIgY29tbW9ubHkgc3VmZmVyIGZyb20gYm90aCBkaXN0cmVzc2luZyBzeW1wdG9tcyBhbmQgY29nbml0aXZlIGltcGFpcm1lbnQsIGJ1dCB0aGUgZWZmZWN0IG9mIGNvZ25pdGl2ZSBpbXBhaXJtZW50IG9uIHRoZSByZWxpYWJpbGl0eSBhbmQgdmFsaWRpdHkgb2Ygc3ltcHRvbSBzZWxmLXJlcG9ydCBpcyB1bmtub3duLiBPYmplY3RpdmVzOiBUbyBldmFsdWF0ZSB0aGUgcmVsaWFiaWxpdHkgYW5kIHZhbGlkaXR5IG9mIHN5bXB0b20gc2VsZi1yZXBvcnQgaW4gY2FuY2VyIG91dHBhdGllbnRzIHdpdGggYW5kIHdpdGhvdXQgbWlsZCB0byBtb2RlcmF0ZSBjb2duaXRpdmUgaW1wYWlybWVudC4gTWV0aG9kczogVGhpcyB3YXMgYW4gYW5hbHlzaXMgb2YgdGhlIGxvbmdpdHVkaW5hbCBFdXJvcGVhbiBQYWxsaWF0aXZlIENhcmUgQ2FuY2VyIFN5bXB0b20gc3R1ZHkgb2YgYWR1bHRzIHdpdGggaW5jdXJhYmxlIGNhbmNlciBpbiBzcGVjaWFsaXplZCBwYWxsaWF0aXZlIGNhcmUgKDMwIGNlbnRlcnMgYWNyb3NzIDEyIGNvdW50cmllcykuIFBhdGllbnRzIHdobyBjb3VsZCBub3QgY29tcGx5IHdpdGggdGhlIHN0dWR5IGJlY2F1c2Ugb2Ygc2V2ZXJlIGNvZ25pdGl2ZSBpbXBhaXJtZW50IHdlcmUgZXhjbHVkZWQuIENvZ25pdGl2ZSBzdGF0dXMgb24gdGhlIE1pbmktTWVudGFsIFN0YXRlIEV4YW1pbmF0aW9uIHNob3J0IHZlcnNpb24gYW5kIG5pbmUgc3ltcHRvbXMgKHBhaW4sIHRpcmVkbmVzcywgZHJvd3NpbmVzcywgbmF1c2VhLCBhcHBldGl0ZSwgYnJlYXRobGVzc25lc3MsIGRlcHJlc3Npb24sIGFueGlldHksIGFuZCB3ZWxsLWJlaW5nKSB1c2luZyB0aGUgcmV2aXNlZCBFZG1vbnRvbiBTeW1wdG9tIEFzc2Vzc21lbnQgU3lzdGVtIHdlcmUgc2VsZi1yZXBvcnRlZCBhdCBiYXNlbGluZSBhbmQgb25lLW1vbnRoIGZvbGxvdy11cC4gUmVsaWFiaWxpdHkgd2FzIGFuYWx5emVkIHVzaW5nIGludHJhY2xhc3MgY29ycmVsYXRpb24gY29lZmZpY2llbnRzIGFuZCB2YWxpZGl0eSB1c2luZyByZWdyZXNzaW9uIG9mIGVhY2ggc3ltcHRvbSB3aXRoIGhlYWx0aC1yZWxhdGVkIHF1YWxpdHkgb2YgbGlmZSAoSHJRb0wpIG1lYXN1cmVkIHdpdGggRXVyb3BlYW4gT3JnYW5pemF0aW9uIGZvciBSZXNlYXJjaCBhbmQgVHJlYXRtZW50IG9mIENhbmNlciBRdWFsaXR5IG9mIExpZmUgUXVlc3Rpb25uYWlyZSBDb3JlIDE1IGZvciBQYWxsaWF0aXZlIENhcmUuIFJlc3VsdHM6IEEgdG90YWwgb2YgMTA0NyBwYXRpZW50cyB3ZXJlIGluY2x1ZGVkOiBtZWFuIGFnZSBvZiA2Mi45IHllYXJzOyA1NC40JSB3b21lbjsgbWFpbiBjYW5jZXIgdHlwZXMgd2VyZSBvZiBkaWdlc3RpdmUgb3JnYW5zICgyNi42JSksIGJyZWFzdCAoMjEuNiUpLCBhbmQgbHVuZ3MgKDIxLjIlKS4gQ29nbml0aXZlIGltcGFpcm1lbnQgd2FzIHByZXNlbnQgaW4gMTgxICgxNy4zJSkgYXQgYmFzZWxpbmUgYW5kIGFzc29jaWF0ZWQgd2l0aCB3b3JzZSBzZWxmLXJlcG9ydGVkIHRpcmVkbmVzcywgZHJvd3NpbmVzcywgYXBwZXRpdGUsIGFuZCBkZXByZXNzaW9uLiBSZWxpYWJpbGl0eSAoaW50cmFjbGFzcyBjb3JyZWxhdGlvbiBjb2VmZmljaWVudCkgYW5kIHZhbGlkaXR5IChhc3NvY2lhdGlvbnMgd2l0aCBIclFvTCkgd2VyZSBzaW1pbGFyIGJldHdlZW4gcGVvcGxlIHdpdGgvd2l0aG91dCBjb2duaXRpdmUgaW1wYWlybWVudCBhY3Jvc3MgdGhlIG5pbmUgc3ltcHRvbXMsIGV4Y2VwdCBicmVhdGhsZXNzbmVzcywgd2hpY2ggc2hvd2VkIGEgd2Vha2VyIHJlbGF0aW9uIHRvIEhyUW9MIGluIHBhdGllbnRzIHdpdGggY29nbml0aXZlIGltcGFpcm1lbnQuIEZpbmRpbmdzIHdlcmUgcm9idXN0IGluIHNlbnNpdGl2aXR5IGFuYWx5c2VzIGFuZCBhZnRlciBjb250cm9sbGluZyBmb3IgcG90ZW50aWFsIGNvbmZvdW5kZXJzLiBDb25jbHVzaW9uOiBJbiBhZHZhbmNlZCBjYW5jZXIsIHNlbGYtcmVwb3J0IG9mIG5pbmUgbWFqb3Igc3ltcHRvbXMgd2FzIHJlbGlhYmxlIGFuZCB2YWxpZCBhbHNvIGluIHBlb3BsZSB3aXRoIG1pbGQtdG8tbW9kZXJhdGUgY29nbml0aXZlIGltcGFpcm1lbnQuIFRyaWFsIFJlZ2lzdHJhdGlvbjogQ2xpbmljYWxUcmlhbHMuZ292IGRhdGFiYXNlIChOQ1QwMTM2MjgxNikuIiwiaXNzdWUiOiIyIiwidm9sdW1lIjoiNjAiLCJjb250YWluZXItdGl0bGUtc2hvcnQiOiJKIFBhaW4gU3ltcHRvbSBNYW5hZ2UifSwiaXNUZW1wb3JhcnkiOmZhbHNlfV19"/>
                <w:id w:val="-1971273316"/>
                <w:placeholder>
                  <w:docPart w:val="DefaultPlaceholder_-1854013440"/>
                </w:placeholder>
              </w:sdtPr>
              <w:sdtEndPr/>
              <w:sdtContent>
                <w:r w:rsidR="00865520" w:rsidRPr="00865520">
                  <w:rPr>
                    <w:rFonts w:eastAsia="Times New Roman"/>
                    <w:color w:val="000000"/>
                    <w:sz w:val="16"/>
                    <w:szCs w:val="16"/>
                    <w:lang w:val="it-IT" w:eastAsia="en-GB"/>
                  </w:rPr>
                  <w:t>(88)</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83BF2D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62.9 ± 12.1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DF1E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570; 54.4%)</w:t>
            </w:r>
            <w:r w:rsidRPr="00BD5C0B">
              <w:rPr>
                <w:rFonts w:eastAsia="Times New Roman"/>
                <w:sz w:val="16"/>
                <w:szCs w:val="16"/>
                <w:lang w:val="en-GB" w:eastAsia="en-GB"/>
              </w:rPr>
              <w:t> </w:t>
            </w:r>
          </w:p>
          <w:p w14:paraId="00A8E2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477; 45.6%)</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0590D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7291F0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1047,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3C181F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226; 21.6%)</w:t>
            </w:r>
            <w:r w:rsidRPr="00BD5C0B">
              <w:rPr>
                <w:rFonts w:eastAsia="Times New Roman"/>
                <w:sz w:val="16"/>
                <w:szCs w:val="16"/>
                <w:lang w:val="en-GB" w:eastAsia="en-GB"/>
              </w:rPr>
              <w:t> </w:t>
            </w:r>
          </w:p>
          <w:p w14:paraId="11A441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Digestive (n = 279; 26.6%)</w:t>
            </w:r>
            <w:r w:rsidRPr="00BD5C0B">
              <w:rPr>
                <w:rFonts w:eastAsia="Times New Roman"/>
                <w:sz w:val="16"/>
                <w:szCs w:val="16"/>
                <w:lang w:val="en-GB" w:eastAsia="en-GB"/>
              </w:rPr>
              <w:t> </w:t>
            </w:r>
          </w:p>
          <w:p w14:paraId="657ADB6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Genitourinary (n = 107; 10.2%)</w:t>
            </w:r>
            <w:r w:rsidRPr="00BD5C0B">
              <w:rPr>
                <w:rFonts w:eastAsia="Times New Roman"/>
                <w:sz w:val="16"/>
                <w:szCs w:val="16"/>
                <w:lang w:val="en-GB" w:eastAsia="en-GB"/>
              </w:rPr>
              <w:t> </w:t>
            </w:r>
          </w:p>
          <w:p w14:paraId="3540064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63; 6.0%)</w:t>
            </w:r>
            <w:r w:rsidRPr="00BD5C0B">
              <w:rPr>
                <w:rFonts w:eastAsia="Times New Roman"/>
                <w:sz w:val="16"/>
                <w:szCs w:val="16"/>
                <w:lang w:val="en-GB" w:eastAsia="en-GB"/>
              </w:rPr>
              <w:t> </w:t>
            </w:r>
          </w:p>
          <w:p w14:paraId="743D1E3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222; 21.2%)</w:t>
            </w:r>
            <w:r w:rsidRPr="00BD5C0B">
              <w:rPr>
                <w:rFonts w:eastAsia="Times New Roman"/>
                <w:sz w:val="16"/>
                <w:szCs w:val="16"/>
                <w:lang w:val="en-GB" w:eastAsia="en-GB"/>
              </w:rPr>
              <w:t> </w:t>
            </w:r>
          </w:p>
          <w:p w14:paraId="67BE0B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150; 14.4%)</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0CE617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(n=1047,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87DD7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EAE848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p w14:paraId="682001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2EDC1B1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07EE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44682B2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p w14:paraId="6B4BC5A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r>
      <w:tr w:rsidR="00865520" w:rsidRPr="00BD5C0B" w14:paraId="15F1AB0F" w14:textId="77777777" w:rsidTr="77F84025">
        <w:trPr>
          <w:trHeight w:val="300"/>
        </w:trPr>
        <w:tc>
          <w:tcPr>
            <w:tcW w:w="0" w:type="auto"/>
            <w:vMerge/>
            <w:vAlign w:val="center"/>
            <w:hideMark/>
          </w:tcPr>
          <w:p w14:paraId="2F7344F6"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42967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Sætra et al. 2016</w:t>
            </w:r>
            <w:r w:rsidRPr="00BD5C0B">
              <w:rPr>
                <w:rFonts w:eastAsia="Times New Roman"/>
                <w:color w:val="000000"/>
                <w:sz w:val="16"/>
                <w:szCs w:val="16"/>
                <w:lang w:val="en-GB" w:eastAsia="en-GB"/>
              </w:rPr>
              <w:t> </w:t>
            </w:r>
          </w:p>
          <w:p w14:paraId="736A48C7" w14:textId="7F6E5D7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TkxNjViYjctYzljOC00MjQ1LTg5NGYtMTE3M2U1OWY0OWY2IiwicHJvcGVydGllcyI6eyJub3RlSW5kZXgiOjB9LCJpc0VkaXRlZCI6ZmFsc2UsIm1hbnVhbE92ZXJyaWRlIjp7ImlzTWFudWFsbHlPdmVycmlkZGVuIjpmYWxzZSwiY2l0ZXByb2NUZXh0IjoiKDg5KSIsIm1hbnVhbE92ZXJyaWRlVGV4dCI6IiJ9LCJjaXRhdGlvbkl0ZW1zIjpbeyJpZCI6IjQ4NjM0NDEyLTRkYjEtM2E5NS05ZTE5LTdlMTFlNGNiNWRhZSIsIml0ZW1EYXRhIjp7InR5cGUiOiJhcnRpY2xlLWpvdXJuYWwiLCJpZCI6IjQ4NjM0NDEyLTRkYjEtM2E5NS05ZTE5LTdlMTFlNGNiNWRhZSIsInRpdGxlIjoiRXZhbHVhdGlvbiBvZiB0d28gaW5zdHJ1bWVudHMgb2YgcGVyY2VpdmVkIHN5bXB0b20gaW50ZW5zaXR5IGluIHBhbGxpYXRpdmUgY2FyZSBwYXRpZW50cyBpbiBhbiBvdXRwYXRpZW50IGNsaW5pYyIsImdyb3VwSWQiOiIxODlhMzJmMC04ZjNhLTNkNTMtYTg0Yi04NjkxMTM1Zjc1ZmYiLCJhdXRob3IiOlt7ImZhbWlseSI6IlPDpnRyYSIsImdpdmVuIjoiUGlhIiwicGFyc2UtbmFtZXMiOmZhbHNlLCJkcm9wcGluZy1wYXJ0aWNsZSI6IiIsIm5vbi1kcm9wcGluZy1wYXJ0aWNsZSI6IiJ9LHsiZmFtaWx5IjoiRm9zc3VtIiwiZ2l2ZW4iOiJNYXJpYW5uIiwicGFyc2UtbmFtZXMiOmZhbHNlLCJkcm9wcGluZy1wYXJ0aWNsZSI6IiIsIm5vbi1kcm9wcGluZy1wYXJ0aWNsZSI6IiJ9LHsiZmFtaWx5IjoiU3ZlbnNzb24iLCJnaXZlbiI6IkVsaXNhYmV0aCIsInBhcnNlLW5hbWVzIjpmYWxzZSwiZHJvcHBpbmctcGFydGljbGUiOiIiLCJub24tZHJvcHBpbmctcGFydGljbGUiOiIifSx7ImZhbWlseSI6IkNvaGVuIiwiZ2l2ZW4iOiJNYXJsZW5lIFoiLCJwYXJzZS1uYW1lcyI6ZmFsc2UsImRyb3BwaW5nLXBhcnRpY2xlIjoiIiwibm9uLWRyb3BwaW5nLXBhcnRpY2xlIjoiIn1dLCJjb250YWluZXItdGl0bGUiOiJKb3VybmFsIG9mIENsaW5pY2FsIE51cnNpbmciLCJET0kiOiIxMC4xMTExL2pvY24uMTMxMDAiLCJJU1NOIjoiMTM2NTI3MDIiLCJQTUlEIjoiMjY4MTM3NzkiLCJpc3N1ZWQiOnsiZGF0ZS1wYXJ0cyI6W1syMDE2XV19LCJwYWdlIjoiNzk5LTgxMCIsImFic3RyYWN0IjoiQWltcyBhbmQgb2JqZWN0aXZlczogVG8gZXZhbHVhdGUgdGhlIHRlc3QtcmV0ZXN0IHN0YWJpbGl0eSBpbiBhc3Nlc3NtZW50cyBvZiBwZXJjZWl2ZWQgc3ltcHRvbSBpbnRlbnNpdHkgb24gdGhlIEVkbW9udG9uIFN5bXB0b20gQXNzZXNzbWVudCBTeXN0ZW0tcmV2aXNlZCBhbmQgdGhlIEV1cm9wZWFuIE9yZ2FuaXphdGlvbiBmb3IgUmVzZWFyY2ggYW5kIFRyZWF0bWVudCBvZiBDYW5jZXIsIFF1YWxpdHkgb2YgTGlmZSBRdWVzdGlvbm5haXJlIENvcmUgMTUgUGFsbGlhdGl2ZS4gVGhlIHBvc3NpYmxlIGludGVyY2hhbmdlYWJpbGl0eSBiZXR3ZWVuIHRoZSBpbnN0cnVtZW50cyBhbmQgdGhlIHBhdGllbnRzJyBleHBlcmllbmNlcyBvZiBjb21wbGV0aW5nIHRoZSBpbnN0cnVtZW50cyB3ZXJlIGFsc28gc3R1ZGllZC4gQmFja2dyb3VuZDogVGhlIHR3byBpbnN0cnVtZW50cyBhc3Nlc3MgdGhlIHNhbWUgc3ltcHRvbXMsIGJ1dCB0aGUgc3ltcHRvbSBpbnRlbnNpdHkgaXMgYXNzZXNzZWQgb24gMTEtcG9pbnQgbnVtZXJpY2FsIHNjYWxlcyBvbiB0aGUgRWRtb250b24gU3ltcHRvbSBBc3Nlc3NtZW50IFN5c3RlbS1yZXZpc2VkIGFuZCBvbiBmb3VyLXBvaW50IHZlcmJhbCBkZXNjcmlwdGl2ZSBzY2FsZXMgb24gdGhlIEV1cm9wZWFuIE9yZ2FuaXphdGlvbiBmb3IgUmVzZWFyY2ggYW5kIFRyZWF0bWVudCBvZiBDYW5jZXIsIFF1YWxpdHkgb2YgTGlmZSBRdWVzdGlvbm5haXJlIENvcmUgMTUgUGFsbGlhdGl2ZS4gQm90aCBpbnN0cnVtZW50cyBhcmUgY29tbW9ubHkgdXNlZDsgaG93ZXZlciwgdW5jZXJ0YWludHkgZXhpc3RzIGFib3V0IHdoaWNoIGluc3RydW1lbnQgc2hvdWxkIGJlIHJlY29tbWVuZGVkIGFuZCBhYm91dCB0aGUgaW50ZXJjaGFuZ2VhYmlsaXR5IG9mIHRoZSBpbnN0cnVtZW50cy4gRGVzaWduOiBUaGlzIHN0dWR5IHVzZWQgYSB0ZXN0LXJldGVzdCBkZXNpZ24gd2l0aCBpbnRlci1zY2FsZSBjb21wYXJpc29ucy4gTWV0aG9kczogRGF0YSBmcm9tIDU0IHBhdGllbnRzIHdpdGggY2FuY2VyIHdobyB3ZXJlIHJlY2VpdmluZyBwYWxsaWF0aXZlIGNhcmUgaW4gYW4gb25jb2xvZ3kgb3V0cGF0aWVudCBjbGluaWMgd2VyZSBzZWxmLXJlcG9ydGVkIGJ5IHRoZSBwYXRpZW50cyBpbiB0aGUgY2xpbmljLCBhdCBob21lIGFuZCB3aGVuIHBhdGllbnRzIHJldHVybmVkIHRvIHRoZSBjbGluaWMuIFJlc3VsdHM6IFRoZSBhc3Nlc3NtZW50cyBvbiB0aGUgRXVyb3BlYW4gT3JnYW5pemF0aW9uIGZvciBSZXNlYXJjaCBhbmQgVHJlYXRtZW50IG9mIENhbmNlciwgUXVhbGl0eSBvZiBMaWZlIFF1ZXN0aW9ubmFpcmUgQ29yZSAxNSBQYWxsaWF0aXZlIHZlcmJhbCByYXRpbmcgc2NhbGVzIHNob3dlZCBhIGhpZ2hlciBsZXZlbCBvZiB0ZXN0LXJldGVzdCBzdGFiaWxpdHkgdGhhbiB0aGUgYXNzZXNzbWVudHMgb24gdGhlIEVkbW9udG9uIFN5bXB0b20gQXNzZXNzbWVudCBTeXN0ZW0tcmV2aXNlZCBudW1lcmljYWwgc2NvcmluZyBzY2FsZXMsIGluZGljYXRpbmcgaGlnaGVyIHJlbGlhYmlsaXR5LiBUaGUgY29ycmVzcG9uZGVuY2UgYmV0d2VlbiB0aGUgdmVyYmFsIGNhdGVnb3JpZXMgYW5kIHRoZSBudW1lcmljYWwgc2NvcmVzIG9mIHN5bXB0b20gaW50ZW5zaXR5IHdlcmUgbG93IGJlY2F1c2UgZGlmZmVyZW50IHZlcmJhbCBjYXRlZ29yaWVzIHdlcmUgdXNlZCBieSBwYXRpZW50cyB3aG8gYXNzZXNzZWQgdGhlIHNhbWUgbnVtZXJpY2FsIHNjb3JlLiBDb25jbHVzaW9uczogVGhlIHRlc3QtcmV0ZXN0IHN0YWJpbGl0eSBpbiB0aGUgYXNzZXNzbWVudHMgd2FzIGhpZ2hlciBvbiB0aGUgRXVyb3BlYW4gT3JnYW5pemF0aW9uIGZvciBSZXNlYXJjaCBhbmQgVHJlYXRtZW50IG9mIENhbmNlciwgUXVhbGl0eSBvZiBMaWZlIFF1ZXN0aW9ubmFpcmUgQ29yZSAxNSBQYWxsaWF0aXZlIGFuZCB0aGUgcmVzdWx0cyBzaG93IHRoYXQgYXNzZXNzbWVudHMgb24gdGhlIHR3byBpbnN0cnVtZW50cyBjb3VsZCBub3QgYmUgdXNlZCBpbnRlcmNoYW5nZWFibHkuIFRoZXJlZm9yZSwgdGhlIHN5bXB0b20gaW5zdHJ1bWVudCBjaG9zZW4gbXVzdCBiZSBzcGVjaWZpZWQgYW5kIHVuY2hhbmdlZCB3aXRoaW4gYSBwYXRpZW50IHRvIGltcHJvdmUgZWZmaWNhY3kgaW4gY2xpbmljYWwgcHJhY3RpY2UuIFJlbGV2YW5jZSB0byBjbGluaWNhbCBwcmFjdGljZTogVGhlIEVkbW9udG9uIFN5bXB0b20gQXNzZXNzbWVudCBTeXN0ZW0tcmV2aXNlZCBvciB0aGUgRXVyb3BlYW4gT3JnYW5pemF0aW9uIGZvciBSZXNlYXJjaCBhbmQgVHJlYXRtZW50IG9mIENhbmNlciwgUXVhbGl0eSBvZiBMaWZlIFF1ZXN0aW9ubmFpcmUgQ29yZSAxNSBQYWxsaWF0aXZlIGNhbiBiZSB1c2VkIGZvciBpbml0aWFsIGFzc2Vzc21lbnRzIG9mIHBhdGllbnRzLCBidXQgc2hvdWxkIG5vdCBiZSBjb21wYXJlZCBvciB1c2VkIGludGVyY2hhbmdlYWJseS4gSXQgaXMgdml0YWxseSBpbXBvcnRhbnQgdG8gaGF2ZSBpbmRpdmlkdWFsIGZvbGxvdy11cCBmb3IgYWxsIHBhdGllbnRzIHdobyBzY29yZSBhbiBpbnN0cnVtZW50LiIsImlzc3VlIjoiNS02Iiwidm9sdW1lIjoiMjUiLCJjb250YWluZXItdGl0bGUtc2hvcnQiOiJKIENsaW4gTnVycyJ9LCJpc1RlbXBvcmFyeSI6ZmFsc2V9XX0="/>
                <w:id w:val="-44527946"/>
                <w:placeholder>
                  <w:docPart w:val="DefaultPlaceholder_-1854013440"/>
                </w:placeholder>
              </w:sdtPr>
              <w:sdtEndPr/>
              <w:sdtContent>
                <w:r w:rsidR="00865520" w:rsidRPr="00865520">
                  <w:rPr>
                    <w:rFonts w:eastAsia="Times New Roman"/>
                    <w:color w:val="000000"/>
                    <w:sz w:val="16"/>
                    <w:szCs w:val="16"/>
                    <w:lang w:val="it-IT" w:eastAsia="en-GB"/>
                  </w:rPr>
                  <w:t>(89)</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76EE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20A300D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67.0 </w:t>
            </w:r>
            <w:r w:rsidRPr="00BD5C0B">
              <w:rPr>
                <w:rFonts w:eastAsia="Times New Roman"/>
                <w:sz w:val="16"/>
                <w:szCs w:val="16"/>
                <w:lang w:eastAsia="en-GB"/>
              </w:rPr>
              <w:t xml:space="preserve"> ± NA </w:t>
            </w:r>
            <w:r w:rsidRPr="00BD5C0B">
              <w:rPr>
                <w:rFonts w:eastAsia="Times New Roman"/>
                <w:sz w:val="16"/>
                <w:szCs w:val="16"/>
                <w:lang w:val="it-IT" w:eastAsia="en-GB"/>
              </w:rPr>
              <w:t>years</w:t>
            </w:r>
            <w:r w:rsidRPr="00BD5C0B">
              <w:rPr>
                <w:rFonts w:eastAsia="Times New Roman"/>
                <w:sz w:val="16"/>
                <w:szCs w:val="16"/>
                <w:lang w:val="en-GB" w:eastAsia="en-GB"/>
              </w:rPr>
              <w:t> </w:t>
            </w:r>
          </w:p>
          <w:p w14:paraId="2863DB2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31-87)</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DC012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27; 50.0%)</w:t>
            </w:r>
            <w:r w:rsidRPr="00BD5C0B">
              <w:rPr>
                <w:rFonts w:eastAsia="Times New Roman"/>
                <w:sz w:val="16"/>
                <w:szCs w:val="16"/>
                <w:lang w:val="en-GB" w:eastAsia="en-GB"/>
              </w:rPr>
              <w:t> </w:t>
            </w:r>
          </w:p>
          <w:p w14:paraId="2823EFC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27; 50.0%)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B3A1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5738588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7A93D7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4; 7.0%)</w:t>
            </w:r>
            <w:r w:rsidRPr="00BD5C0B">
              <w:rPr>
                <w:rFonts w:eastAsia="Times New Roman"/>
                <w:sz w:val="16"/>
                <w:szCs w:val="16"/>
                <w:lang w:val="en-GB" w:eastAsia="en-GB"/>
              </w:rPr>
              <w:t> </w:t>
            </w:r>
          </w:p>
          <w:p w14:paraId="22A6B7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12, 22.0%)</w:t>
            </w:r>
            <w:r w:rsidRPr="00BD5C0B">
              <w:rPr>
                <w:rFonts w:eastAsia="Times New Roman"/>
                <w:sz w:val="16"/>
                <w:szCs w:val="16"/>
                <w:lang w:val="en-GB" w:eastAsia="en-GB"/>
              </w:rPr>
              <w:t> </w:t>
            </w:r>
          </w:p>
          <w:p w14:paraId="70EC8D7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9, 17.0%)</w:t>
            </w:r>
            <w:r w:rsidRPr="00BD5C0B">
              <w:rPr>
                <w:rFonts w:eastAsia="Times New Roman"/>
                <w:sz w:val="16"/>
                <w:szCs w:val="16"/>
                <w:lang w:val="en-GB" w:eastAsia="en-GB"/>
              </w:rPr>
              <w:t> </w:t>
            </w:r>
          </w:p>
          <w:p w14:paraId="3DFC0F6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Multiple myeloma (n = 9, 17.0%)</w:t>
            </w:r>
            <w:r w:rsidRPr="00BD5C0B">
              <w:rPr>
                <w:rFonts w:eastAsia="Times New Roman"/>
                <w:sz w:val="16"/>
                <w:szCs w:val="16"/>
                <w:lang w:val="en-GB" w:eastAsia="en-GB"/>
              </w:rPr>
              <w:t> </w:t>
            </w:r>
          </w:p>
          <w:p w14:paraId="09E7E85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Ovary (n = 4; 7.0%)</w:t>
            </w:r>
            <w:r w:rsidRPr="00BD5C0B">
              <w:rPr>
                <w:rFonts w:eastAsia="Times New Roman"/>
                <w:sz w:val="16"/>
                <w:szCs w:val="16"/>
                <w:lang w:val="en-GB" w:eastAsia="en-GB"/>
              </w:rPr>
              <w:t> </w:t>
            </w:r>
          </w:p>
          <w:p w14:paraId="20C8359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Pancreatic (n = 5, 9.0%)</w:t>
            </w:r>
            <w:r w:rsidRPr="00BD5C0B">
              <w:rPr>
                <w:rFonts w:eastAsia="Times New Roman"/>
                <w:sz w:val="16"/>
                <w:szCs w:val="16"/>
                <w:lang w:val="en-GB" w:eastAsia="en-GB"/>
              </w:rPr>
              <w:t> </w:t>
            </w:r>
          </w:p>
          <w:p w14:paraId="3BBD4E6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4; 7.0%)</w:t>
            </w:r>
            <w:r w:rsidRPr="00BD5C0B">
              <w:rPr>
                <w:rFonts w:eastAsia="Times New Roman"/>
                <w:sz w:val="16"/>
                <w:szCs w:val="16"/>
                <w:lang w:val="en-GB" w:eastAsia="en-GB"/>
              </w:rPr>
              <w:t> </w:t>
            </w:r>
          </w:p>
          <w:p w14:paraId="6875B01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Rare types (n = 7; 13.0%)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F23B8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54;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8E3631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65D65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80C2B9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3972EB92" w14:textId="77777777" w:rsidTr="77F84025">
        <w:trPr>
          <w:trHeight w:val="300"/>
        </w:trPr>
        <w:tc>
          <w:tcPr>
            <w:tcW w:w="0" w:type="auto"/>
            <w:vMerge/>
            <w:vAlign w:val="center"/>
            <w:hideMark/>
          </w:tcPr>
          <w:p w14:paraId="733C1871"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382978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Watanabe et al., 2009</w:t>
            </w:r>
            <w:r w:rsidRPr="00BD5C0B">
              <w:rPr>
                <w:rFonts w:eastAsia="Times New Roman"/>
                <w:color w:val="000000"/>
                <w:sz w:val="16"/>
                <w:szCs w:val="16"/>
                <w:lang w:val="en-GB" w:eastAsia="en-GB"/>
              </w:rPr>
              <w:t> </w:t>
            </w:r>
          </w:p>
          <w:p w14:paraId="23FB9585" w14:textId="69C04B0F"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zViMTI3NjQtNWViMS00MGM1LWJhYzMtNDU1YmE1YTFiMzEwIiwicHJvcGVydGllcyI6eyJub3RlSW5kZXgiOjB9LCJpc0VkaXRlZCI6ZmFsc2UsIm1hbnVhbE92ZXJyaWRlIjp7ImlzTWFudWFsbHlPdmVycmlkZGVuIjpmYWxzZSwiY2l0ZXByb2NUZXh0IjoiKDkwKSIsIm1hbnVhbE92ZXJyaWRlVGV4dCI6IiJ9LCJjaXRhdGlvbkl0ZW1zIjpbeyJpZCI6ImQ3ZWVkYmNjLWViN2EtMzNjOC05MTA4LWMwOGVmY2U0NTNmOSIsIml0ZW1EYXRhIjp7InR5cGUiOiJhcnRpY2xlLWpvdXJuYWwiLCJpZCI6ImQ3ZWVkYmNjLWViN2EtMzNjOC05MTA4LWMwOGVmY2U0NTNmOSIsInRpdGxlIjoiVGhlIEVkbW9udG9uIHN5bXB0b20gYXNzZXNzbWVudCBzeXN0ZW0td2hhdCBkbyBwYXRpZW50cyB0aGluaz8iLCJncm91cElkIjoiMTg5YTMyZjAtOGYzYS0zZDUzLWE4NGItODY5MTEzNWY3NWZmIiwiYXV0aG9yIjpbeyJmYW1pbHkiOiJXYXRhbmFiZSIsImdpdmVuIjoiU2hhcm9uIiwicGFyc2UtbmFtZXMiOmZhbHNlLCJkcm9wcGluZy1wYXJ0aWNsZSI6IiIsIm5vbi1kcm9wcGluZy1wYXJ0aWNsZSI6IiJ9LHsiZmFtaWx5IjoiTmVrb2xhaWNodWsiLCJnaXZlbiI6IkNoZXJ5bCIsInBhcnNlLW5hbWVzIjpmYWxzZSwiZHJvcHBpbmctcGFydGljbGUiOiIiLCJub24tZHJvcHBpbmctcGFydGljbGUiOiIifSx7ImZhbWlseSI6IkJlYXVtb250IiwiZ2l2ZW4iOiJDcnlzdGFsIiwicGFyc2UtbmFtZXMiOmZhbHNlLCJkcm9wcGluZy1wYXJ0aWNsZSI6IiIsIm5vbi1kcm9wcGluZy1wYXJ0aWNsZSI6IiJ9LHsiZmFtaWx5IjoiTWF3YW5pIiwiZ2l2ZW4iOiJBc2lmYSIsInBhcnNlLW5hbWVzIjpmYWxzZSwiZHJvcHBpbmctcGFydGljbGUiOiIiLCJub24tZHJvcHBpbmctcGFydGljbGUiOiIifV0sImNvbnRhaW5lci10aXRsZSI6IlN1cHBvcnRpdmUgQ2FyZSBpbiBDYW5jZXIiLCJET0kiOiIxMC4xMDA3L3MwMDUyMC0wMDgtMDUyMi0xIiwiSVNTTiI6IjA5NDE0MzU1IiwiUE1JRCI6IjE4OTUzNTc3IiwiaXNzdWVkIjp7ImRhdGUtcGFydHMiOltbMjAwOV1dfSwicGFnZSI6IjY3NS02ODMiLCJhYnN0cmFjdCI6IkdvYWxzIG9mIHdvcms6IFRoZSBFZG1vbnRvbiBTeW1wdG9tIEFzc2Vzc21lbnQgU3lzdGVtIChFU0FTKSBpcyBhIHRvb2wgZm9yIHNlbGYtcmVwb3J0aW5nIG9mIHN5bXB0b20gaW50ZW5zaXR5LCBpbml0aWFsbHkgZGV2ZWxvcGVkIGZvciBhZHZhbmNlZCBjYW5jZXIgcGF0aWVudHMuIEl0IGNvbnNpc3RzIG9mIG51bWVyaWNhbCByYXRpbmcgc2NhbGVzIGZvciBuaW5lIGNvbW1vbiBzeW1wdG9tcywgd2l0aCB0aGUgb3B0aW9uIG9mIGFkZGluZyBhIHRlbnRoLiBEZXNwaXRlIGl0cyB3aWRlc3ByZWFkIHVzZSBpbiBwYWxsaWF0aXZlIGNhcmUsIGZldyBzdHVkaWVzIGhhdmUgZm9jdXNlZCBvbiBpdHMgcHN5Y2hvbWV0cmljIHByb3BlcnRpZXMsIHdpdGggbm9uZSBpbnZvbHZpbmcgcGF0aWVudCBwZXJzcGVjdGl2ZXMuIFRoZSBwdXJwb3NlIG9mIHRoaXMgc3R1ZHkgd2FzIHRvIGdhdGhlciB2YWxpZGl0eSBldmlkZW5jZSBmb3IgdGhlIEVTQVMsIGJ5IGV4YW1pbmluZyBwYXRpZW50cycgY29nbml0aXZlIHByb2Nlc3NlcyB3aGlsZSBjb21wbGV0aW5nIHRoZSBFU0FTLCB1bmRlcnN0YW5kaW5nIG9mIHRlcm1pbm9sb2d5IGFuZCBudW1lcmljYWwgcmF0aW5ncywgYW5kIG9waW5pb25zIG9mIHRoZSBFU0FTIGFzIGEgc2VsZi1yZXBvcnRpbmcgdG9vbC4gTWF0ZXJpYWxzIGFuZCBtZXRob2RzOiBFbmdsaXNoLXNwZWFraW5nIGFkdmFuY2VkIGNhbmNlciBwYXRpZW50cywgcmVmZXJyZWQgdG8gYSBQYWluIGFuZCBTeW1wdG9tIENvbnRyb2wgQ29uc3VsdGF0aW9uIFNlcnZpY2UgaW4gYSBjYW5jZXIgY2VudHJlLCB3ZXJlIHJlY3J1aXRlZC4gVXNpbmcgYSBxdWFsaXRhdGl2ZSBcInRoaW5rIGFsb3VkXCIgc3R1ZHkgZGVzaWduLCBwYXRpZW50cyBjb21wbGV0ZWQgdGhlIEVTQVMgaW5kZXBlbmRlbnRseSB3aGlsZSBiZWluZyBwcm9tcHRlZCB0byB2ZXJiYWxpemUgdGhlaXIgdGhvdWdodHMuIFRoZXkgdGhlbiBhbnN3ZXJlZCBhIHN0cnVjdHVyZWQgcXVlc3Rpb25uYWlyZSB0byBlbGljaXQgdGhlaXIgb3BpbmlvbnMgb2YgdGhlIEVTQVMuIFRyYW5zY3JpcHRzIG9mIGF1ZGlvLXRhcGVkIHNlc3Npb25zIHdlcmUgY29kZWQgYW5kIGFuYWx5emVkLiBNYWluIHJlc3VsdHM6IFR3ZW50eSBwYXRpZW50cyB3ZXJlIGV2YWx1YWJsZS4gU3ltcHRvbSByYXRpbmdzIHdlcmUgaW5mbHVlbmNlZCBieSBjdXJyZW50IHN5bXB0b20gcHJvZmlsZXMsIHRlbXBvcmFsIGNoYW5nZXMsIHN5bXB0b20gZXhwZXJpZW5jZSBoaXN0b3J5IGFuZCBpbmRpdmlkdWFsIHBlcmNlcHRpb25zLiBTeW1wdG9tIGludGVycHJldGF0aW9uIGFuZCBudW1lcmljYWwgcmF0aW5nIGFzc2lnbm1lbnRzIHZhcmllZC4gRGlmZmljdWx0IHRlcm1pbm9sb2d5IGluY2x1ZGVkIHRpcmVkbmVzcyB2ZXJzdXMgZHJvd3NpbmVzcywgZGVwcmVzc2lvbiwgYW54aWV0eSwgYXBwZXRpdGUsIGFuZCB3ZWxsLWJlaW5nLiBNb3N0IHBhdGllbnRzIGFncmVlZCB3aXRoIHRoZSBpdGVtIG9yZGVyIGFuZCB0aG91Z2h0IHRoYXQgdGhlIEVTQVMgd2FzIGVhc3kgdG8gY29tcGxldGUsIHdpdGggYSBoZWFsdGggY2FyZSBwcm9mZXNzaW9uYWwgcHJlc2VudC4gUGF0aWVudHMgZXhwcmVzc2VkIGEgbmVlZCB0byBlbXBoYXNpemUgdGhlIHRpbWVmcmFtZSBhcyBcIm5vd1wiLiBDb25jbHVzaW9uOiBNb2RpZmljYXRpb24gb2YgdGhlIHRvb2wgYW5kIGFkbWluaXN0cmF0aW9uIHByb2Nlc3MgbWF5IGJlIHdhcnJhbnRlZCwgYnV0IGZ1cnRoZXIgc3R1ZHkgaW4gb3RoZXIgcG9wdWxhdGlvbnMgaXMgbmVlZGVkLiDCqSAyMDA4IFNwcmluZ2VyLVZlcmxhZy4iLCJpc3N1ZSI6IjYiLCJ2b2x1bWUiOiIxNyIsImNvbnRhaW5lci10aXRsZS1zaG9ydCI6IiJ9LCJpc1RlbXBvcmFyeSI6ZmFsc2V9XX0="/>
                <w:id w:val="-714117971"/>
                <w:placeholder>
                  <w:docPart w:val="DefaultPlaceholder_-1854013440"/>
                </w:placeholder>
              </w:sdtPr>
              <w:sdtEndPr/>
              <w:sdtContent>
                <w:r w:rsidR="00865520" w:rsidRPr="00865520">
                  <w:rPr>
                    <w:rFonts w:eastAsia="Times New Roman"/>
                    <w:color w:val="000000"/>
                    <w:sz w:val="16"/>
                    <w:szCs w:val="16"/>
                    <w:lang w:val="it-IT" w:eastAsia="en-GB"/>
                  </w:rPr>
                  <w:t>(90)</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A3DEB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56.0 </w:t>
            </w:r>
            <w:r w:rsidRPr="00BD5C0B">
              <w:rPr>
                <w:rFonts w:eastAsia="Times New Roman"/>
                <w:sz w:val="16"/>
                <w:szCs w:val="16"/>
                <w:lang w:eastAsia="en-GB"/>
              </w:rPr>
              <w:t xml:space="preserve">± NA </w:t>
            </w:r>
            <w:r w:rsidRPr="00BD5C0B">
              <w:rPr>
                <w:rFonts w:eastAsia="Times New Roman"/>
                <w:sz w:val="16"/>
                <w:szCs w:val="16"/>
                <w:lang w:val="it-IT" w:eastAsia="en-GB"/>
              </w:rPr>
              <w:t>years</w:t>
            </w:r>
            <w:r w:rsidRPr="00BD5C0B">
              <w:rPr>
                <w:rFonts w:eastAsia="Times New Roman"/>
                <w:sz w:val="16"/>
                <w:szCs w:val="16"/>
                <w:lang w:val="en-GB" w:eastAsia="en-GB"/>
              </w:rPr>
              <w:t> </w:t>
            </w:r>
          </w:p>
          <w:p w14:paraId="7AA4E7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41-74)</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45A67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=10; 50.0%)</w:t>
            </w:r>
            <w:r w:rsidRPr="00BD5C0B">
              <w:rPr>
                <w:rFonts w:eastAsia="Times New Roman"/>
                <w:sz w:val="16"/>
                <w:szCs w:val="16"/>
                <w:lang w:val="en-GB" w:eastAsia="en-GB"/>
              </w:rPr>
              <w:t> </w:t>
            </w:r>
          </w:p>
          <w:p w14:paraId="42107D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10; 50.0%)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DA58FC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238AAED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A619817"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 5.0%)</w:t>
            </w:r>
            <w:r w:rsidRPr="00BD5C0B">
              <w:rPr>
                <w:rFonts w:eastAsia="Times New Roman"/>
                <w:sz w:val="16"/>
                <w:szCs w:val="16"/>
                <w:lang w:val="en-GB" w:eastAsia="en-GB"/>
              </w:rPr>
              <w:t> </w:t>
            </w:r>
          </w:p>
          <w:p w14:paraId="2D14701D"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Genitourinary (n = 7; 35.0%)</w:t>
            </w:r>
            <w:r w:rsidRPr="00BD5C0B">
              <w:rPr>
                <w:rFonts w:eastAsia="Times New Roman"/>
                <w:sz w:val="16"/>
                <w:szCs w:val="16"/>
                <w:lang w:val="en-GB" w:eastAsia="en-GB"/>
              </w:rPr>
              <w:t> </w:t>
            </w:r>
          </w:p>
          <w:p w14:paraId="041DE680"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5; 25.0%)</w:t>
            </w:r>
            <w:r w:rsidRPr="00BD5C0B">
              <w:rPr>
                <w:rFonts w:eastAsia="Times New Roman"/>
                <w:sz w:val="16"/>
                <w:szCs w:val="16"/>
                <w:lang w:val="en-GB" w:eastAsia="en-GB"/>
              </w:rPr>
              <w:t> </w:t>
            </w:r>
          </w:p>
          <w:p w14:paraId="0A206770"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sz w:val="16"/>
                <w:szCs w:val="16"/>
                <w:lang w:eastAsia="en-GB"/>
              </w:rPr>
              <w:t>Haematological</w:t>
            </w:r>
            <w:proofErr w:type="spellEnd"/>
            <w:r w:rsidRPr="00BD5C0B">
              <w:rPr>
                <w:rFonts w:eastAsia="Times New Roman"/>
                <w:sz w:val="16"/>
                <w:szCs w:val="16"/>
                <w:lang w:eastAsia="en-GB"/>
              </w:rPr>
              <w:t xml:space="preserve"> (n = 3; 15.0%)</w:t>
            </w:r>
            <w:r w:rsidRPr="00BD5C0B">
              <w:rPr>
                <w:rFonts w:eastAsia="Times New Roman"/>
                <w:sz w:val="16"/>
                <w:szCs w:val="16"/>
                <w:lang w:val="en-GB" w:eastAsia="en-GB"/>
              </w:rPr>
              <w:t> </w:t>
            </w:r>
          </w:p>
          <w:p w14:paraId="182CEA3D"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1; 5.0%)</w:t>
            </w:r>
            <w:r w:rsidRPr="00BD5C0B">
              <w:rPr>
                <w:rFonts w:eastAsia="Times New Roman"/>
                <w:sz w:val="16"/>
                <w:szCs w:val="16"/>
                <w:lang w:val="en-GB" w:eastAsia="en-GB"/>
              </w:rPr>
              <w:t> </w:t>
            </w:r>
          </w:p>
          <w:p w14:paraId="0E22E2A1"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3; 15.0%)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B5D04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20,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7D67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68016C3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A065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6CAB6B38" w14:textId="77777777" w:rsidTr="77F84025">
        <w:trPr>
          <w:trHeight w:val="300"/>
        </w:trPr>
        <w:tc>
          <w:tcPr>
            <w:tcW w:w="0" w:type="auto"/>
            <w:vMerge/>
            <w:vAlign w:val="center"/>
            <w:hideMark/>
          </w:tcPr>
          <w:p w14:paraId="08C41BE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66F3AE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Watanabe et al., 2012</w:t>
            </w:r>
            <w:r w:rsidRPr="00BD5C0B">
              <w:rPr>
                <w:rFonts w:eastAsia="Times New Roman"/>
                <w:color w:val="000000"/>
                <w:sz w:val="16"/>
                <w:szCs w:val="16"/>
                <w:lang w:val="en-GB" w:eastAsia="en-GB"/>
              </w:rPr>
              <w:t> </w:t>
            </w:r>
          </w:p>
          <w:p w14:paraId="54342695" w14:textId="61E76DFD"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2VlNDJjYzgtNTM3Zi00MGI3LTgyMTEtNTY1NDI3NmE5MWZlIiwicHJvcGVydGllcyI6eyJub3RlSW5kZXgiOjB9LCJpc0VkaXRlZCI6ZmFsc2UsIm1hbnVhbE92ZXJyaWRlIjp7ImlzTWFudWFsbHlPdmVycmlkZGVuIjpmYWxzZSwiY2l0ZXByb2NUZXh0IjoiKDkxKSIsIm1hbnVhbE92ZXJyaWRlVGV4dCI6IiJ9LCJjaXRhdGlvbkl0ZW1zIjpbeyJpZCI6IjFiMDQ1NWM0LTRlMWEtM2YxYi1hM2FiLWZlMTE0MDViNjc2NCIsIml0ZW1EYXRhIjp7InR5cGUiOiJhcnRpY2xlLWpvdXJuYWwiLCJpZCI6IjFiMDQ1NWM0LTRlMWEtM2YxYi1hM2FiLWZlMTE0MDViNjc2NCIsInRpdGxlIjoiVGhlIEVkbW9udG9uIFN5bXB0b20gQXNzZXNzbWVudCBTeXN0ZW0sIGEgcHJvcG9zZWQgdG9vbCBmb3IgZGlzdHJlc3Mgc2NyZWVuaW5nIGluIGNhbmNlciBwYXRpZW50czogRGV2ZWxvcG1lbnQgYW5kIHJlZmluZW1lbnQiLCJncm91cElkIjoiMTg5YTMyZjAtOGYzYS0zZDUzLWE4NGItODY5MTEzNWY3NWZmIiwiYXV0aG9yIjpbeyJmYW1pbHkiOiJXYXRhbmFiZSIsImdpdmVuIjoiU2hhcm9uIE0iLCJwYXJzZS1uYW1lcyI6ZmFsc2UsImRyb3BwaW5nLXBhcnRpY2xlIjoiIiwibm9uLWRyb3BwaW5nLXBhcnRpY2xlIjoiIn0seyJmYW1pbHkiOiJOZWtvbGFpY2h1ayIsImdpdmVuIjoiQ2hlcnlsIEwiLCJwYXJzZS1uYW1lcyI6ZmFsc2UsImRyb3BwaW5nLXBhcnRpY2xlIjoiIiwibm9uLWRyb3BwaW5nLXBhcnRpY2xlIjoiIn0seyJmYW1pbHkiOiJCZWF1bW9udCIsImdpdmVuIjoiQ3J5c3RhbCIsInBhcnNlLW5hbWVzIjpmYWxzZSwiZHJvcHBpbmctcGFydGljbGUiOiIiLCJub24tZHJvcHBpbmctcGFydGljbGUiOiIifV0sImNvbnRhaW5lci10aXRsZSI6IlBzeWNoby1PbmNvbG9neSIsIkRPSSI6IjEwLjEwMDIvcG9uLjE5OTYiLCJJU1NOIjoiMTA1NzkyNDkiLCJQTUlEIjoiMjE2NzEzMDQiLCJpc3N1ZWQiOnsiZGF0ZS1wYXJ0cyI6W1syMDEyXV19LCJwYWdlIjoiOTc3LTk4NSIsImFic3RyYWN0IjoiT2JqZWN0aXZlIFRoZSBFZG1vbnRvbiBTeW1wdG9tIEFzc2Vzc21lbnQgU3lzdGVtIChFU0FTKSBoYXMgYmVlbiBwcm9wb3NlZCBhcyBvbmUgZWxlbWVudCBvZiBhIGRpc3RyZXNzIHNjcmVlbmluZyBzdHJhdGVneSBpbiBjYW5jZXIgcGF0aWVudHMuIEl0IGNvbnNpc3RzIG9mIDExLXBvaW50IG51bWVyaWNhbCByYXRpbmcgc2NhbGVzIGZvciBzZWxmLXJlcG9ydCBvZiBuaW5lIGNvbW1vbiBzeW1wdG9tcyBvZiBjYW5jZXIsIHdpdGggYSAxMHRoIHNjYWxlIGZvciBhIHBhdGllbnQtc3BlY2lmaWMgc3ltcHRvbS4gVGhlIEVTQVMgaGFzIHVuZGVyZ29uZSB3aWRlc3ByZWFkIGFkb3B0aW9uIGludGVybmF0aW9uYWxseSBmb3IgY2xpbmljYWwsIHJlc2VhcmNoIGFuZCBhZG1pbmlzdHJhdGl2ZSBwdXJwb3Nlcy4gRGVzcGl0ZSBpdHMgcmFwaWQgdXB0YWtlLCB2YWxpZGl0eSBldmlkZW5jZSBoYXMgbGFnZ2VkIGJlaGluZCwgYW5kIGNvbmNlcm5zIGhhdmUgYmVlbiByYWlzZWQgYWJvdXQgZmVhc2liaWxpdHkgYW5kIHVzZWZ1bG5lc3MuIFRoZSBvYmplY3RpdmUgb2YgdGhpcyBwYXBlciBpcyB0byBwcm92aWRlIGEgc3ludGhlc2lzIG9mIGEgcHJvZ3JhbSBvZiByZXNlYXJjaCBmb2N1c2luZyBvbiB0aGUgcHN5Y2hvbWV0cmljIHByb3BlcnRpZXMgb2YgdGhlIEVTQVMuIE1ldGhvZHMgV2UgZGVzY3JpYmUgYW5kIGRpc2N1c3MgYSBzZXJpZXMgb2YgdGhyZWUgRVNBUyBzdHVkaWVzIHVuZGVydGFrZW4gYnkgb3VyIGdyb3VwOiAoaSkgYSByZXZpZXcgb2YgRVNBUyB2YWxpZGF0aW9uIHN0dWRpZXMgKDE5OTEtMjAwNik7IChpaSkgYSB0aGluay1hbG91ZCBzdHVkeSBjb25kdWN0ZWQgaW4gMjAgYWR2YW5jZWQgY2FuY2VyIHBhdGllbnRzOyBhbmQgKGlpaSkgYSBwcm9zcGVjdGl2ZSBtdWx0aWNlbnRlciBzdHVkeSBjb25kdWN0ZWQgaW4gMTYwIHBhdGllbnRzIGluIGRpZmZlcmVudCBwYWxsaWF0aXZlIGNhcmUgc2V0dGluZ3MsIGNvbXBhcmluZyB0aGUgRVNBUyB3aXRoIGEgcmV2aXNlZCB2ZXJzaW9uIChFU0FTLXIpLiBSZXN1bHRzIFRoZSByZXZpZXcgaWRlbnRpZmllZCAxMyBhcnRpY2xlcyBmb2N1c2luZyBvbiBnYXRoZXJpbmcgcmVsaWFiaWxpdHkgYW5kL29yIHZhbGlkaXR5IGV2aWRlbmNlOyB0aGUgbmVlZCB0byBzdGFuZGFyZGl6ZSB0aGUgRVNBUyBhbmQgY29uZHVjdCBmdXJ0aGVyIHZhbGlkYXRpb24gcmVzZWFyY2ggd2FzIGFwcGFyZW50LiBUaGUgdGhpbmstYWxvdWQgc3R1ZHkgZWx1Y2lkYXRlZCB0aGUgY29tcGxleCBjb2duaXRpdmUgcHJvY2Vzc2VzIGJ5IHdoaWNoIHBhdGllbnRzIGFycml2ZSBhdCBzeW1wdG9tIHJhdGluZ3MgYW5kIGFyZWFzIG9mIHBvdGVudGlhbCBkaWZmaWN1bHR5IGluIHVuZGVyc3RhbmRpbmcgYW5kIGNvbXBsZXRpbmcgdGhlIEVTQVMuIFRoZSBtdWx0aWNlbnRlciBzdHVkeSBkZW1vbnN0cmF0ZWQgdGhhdCB0aGUgRVNBUy1yIHdhcyBzaWduaWZpY2FudGx5IGVhc2llciBmb3IgcGF0aWVudHMgdG8gdW5kZXJzdGFuZC4gQ29uY2x1c2lvbnMgT3ZlcmFsbCwgb3VyIGZpbmRpbmdzIHN1cHBvcnQgY29uc2lkZXJhdGlvbiBvZiB0aGUgRVNBUyBhbmQgaXRzIHN1Y2Nlc3NvciwgdGhlIEVTQVMtciwgZm9yIHVzZSBpbiBkaXN0cmVzcyBzY3JlZW5pbmcgaW4gY2FuY2VyIHBhdGllbnRzLiBBcmVhcyBmb3IgZnV0dXJlIHJlc2VhcmNoIHdpbGwgYmUgcHJlc2VudGVkLiBDb3B5cmlnaHQgwqkgMjAxMSBKb2huIFdpbGV5ICYgU29ucywgTHRkLiIsImlzc3VlIjoiOSIsInZvbHVtZSI6IjIxIiwiY29udGFpbmVyLXRpdGxlLXNob3J0IjoiUHN5Y2hvb25jb2xvZ3kifSwiaXNUZW1wb3JhcnkiOmZhbHNlfV19"/>
                <w:id w:val="-1248575245"/>
                <w:placeholder>
                  <w:docPart w:val="DefaultPlaceholder_-1854013440"/>
                </w:placeholder>
              </w:sdtPr>
              <w:sdtEndPr/>
              <w:sdtContent>
                <w:r w:rsidR="00865520" w:rsidRPr="00865520">
                  <w:rPr>
                    <w:rFonts w:eastAsia="Times New Roman"/>
                    <w:color w:val="000000"/>
                    <w:sz w:val="16"/>
                    <w:szCs w:val="16"/>
                    <w:lang w:val="it-IT" w:eastAsia="en-GB"/>
                  </w:rPr>
                  <w:t>(91)</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FB8FA7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61.0 ± NA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66DAD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=80; 50.0%)</w:t>
            </w:r>
            <w:r w:rsidRPr="00BD5C0B">
              <w:rPr>
                <w:rFonts w:eastAsia="Times New Roman"/>
                <w:sz w:val="16"/>
                <w:szCs w:val="16"/>
                <w:lang w:val="en-GB" w:eastAsia="en-GB"/>
              </w:rPr>
              <w:t> </w:t>
            </w:r>
          </w:p>
          <w:p w14:paraId="58A034E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80; 50.0%)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51B632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56B6CC9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Cancer</w:t>
            </w:r>
            <w:r w:rsidRPr="00BD5C0B">
              <w:rPr>
                <w:rFonts w:eastAsia="Times New Roman"/>
                <w:sz w:val="16"/>
                <w:szCs w:val="16"/>
                <w:lang w:val="en-GB" w:eastAsia="en-GB"/>
              </w:rPr>
              <w:t> </w:t>
            </w:r>
          </w:p>
          <w:p w14:paraId="3DD2BFE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155; 97.0%)</w:t>
            </w:r>
            <w:r w:rsidRPr="00BD5C0B">
              <w:rPr>
                <w:rFonts w:eastAsia="Times New Roman"/>
                <w:sz w:val="16"/>
                <w:szCs w:val="16"/>
                <w:lang w:val="en-GB" w:eastAsia="en-GB"/>
              </w:rPr>
              <w:t> </w:t>
            </w:r>
          </w:p>
          <w:p w14:paraId="5917CF1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Non-cancer</w:t>
            </w:r>
            <w:r w:rsidRPr="00BD5C0B">
              <w:rPr>
                <w:rFonts w:eastAsia="Times New Roman"/>
                <w:sz w:val="16"/>
                <w:szCs w:val="16"/>
                <w:lang w:val="en-GB" w:eastAsia="en-GB"/>
              </w:rPr>
              <w:t> </w:t>
            </w:r>
          </w:p>
          <w:p w14:paraId="017164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 3.0%)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61A07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A7FD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AA5EE9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5ABE10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89A90A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63E346B9"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073D316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FACT-G 2.0</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519D82E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Cella et al., 1993</w:t>
            </w:r>
            <w:r w:rsidRPr="00BD5C0B">
              <w:rPr>
                <w:rFonts w:eastAsia="Times New Roman"/>
                <w:color w:val="000000"/>
                <w:sz w:val="16"/>
                <w:szCs w:val="16"/>
                <w:lang w:val="en-GB" w:eastAsia="en-GB"/>
              </w:rPr>
              <w:t> </w:t>
            </w:r>
          </w:p>
          <w:p w14:paraId="22B3B821" w14:textId="603818D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GZhZGM5Y2EtYzgyNC00YTk4LTgyODAtODg3OWE0ZTQzYWVhIiwicHJvcGVydGllcyI6eyJub3RlSW5kZXgiOjB9LCJpc0VkaXRlZCI6ZmFsc2UsIm1hbnVhbE92ZXJyaWRlIjp7ImlzTWFudWFsbHlPdmVycmlkZGVuIjpmYWxzZSwiY2l0ZXByb2NUZXh0IjoiKDEzKSIsIm1hbnVhbE92ZXJyaWRlVGV4dCI6IiJ9LCJjaXRhdGlvbkl0ZW1zIjpbeyJpZCI6IjdiZGE1YWMxLWZkMTYtM2JmOC04NDNlLWUxMzM2MWVlMDI4MyIsIml0ZW1EYXRhIjp7InR5cGUiOiJhcnRpY2xlLWpvdXJuYWwiLCJpZCI6IjdiZGE1YWMxLWZkMTYtM2JmOC04NDNlLWUxMzM2MWVlMDI4MyIsInRpdGxlIjoiVGhlIGZ1bmN0aW9uYWwgYXNzZXNzbWVudCBvZiBjYW5jZXIgdGhlcmFweSBzY2FsZTogRGV2ZWxvcG1lbnQgYW5kIHZhbGlkYXRpb24gb2YgdGhlIGdlbmVyYWwgbWVhc3VyZSIsImdyb3VwSWQiOiIxODlhMzJmMC04ZjNhLTNkNTMtYTg0Yi04NjkxMTM1Zjc1ZmYiLCJhdXRob3IiOlt7ImZhbWlseSI6IkNlbGxhIiwiZ2l2ZW4iOiJEYXZpZCBGIiwicGFyc2UtbmFtZXMiOmZhbHNlLCJkcm9wcGluZy1wYXJ0aWNsZSI6IiIsIm5vbi1kcm9wcGluZy1wYXJ0aWNsZSI6IiJ9LHsiZmFtaWx5IjoiVHVsc2t5IiwiZ2l2ZW4iOiJEYXZpZCBTIiwicGFyc2UtbmFtZXMiOmZhbHNlLCJkcm9wcGluZy1wYXJ0aWNsZSI6IiIsIm5vbi1kcm9wcGluZy1wYXJ0aWNsZSI6IiJ9LHsiZmFtaWx5IjoiR3JheSIsImdpdmVuIjoiR2VvcmdlIiwicGFyc2UtbmFtZXMiOmZhbHNlLCJkcm9wcGluZy1wYXJ0aWNsZSI6IiIsIm5vbi1kcm9wcGluZy1wYXJ0aWNsZSI6IiJ9LHsiZmFtaWx5IjoiU2FyYWZpYW4iLCJnaXZlbiI6IkJlcm5pZSIsInBhcnNlLW5hbWVzIjpmYWxzZSwiZHJvcHBpbmctcGFydGljbGUiOiIiLCJub24tZHJvcHBpbmctcGFydGljbGUiOiIifSx7ImZhbWlseSI6Ikxpbm4iLCJnaXZlbiI6IkVsaXphYmV0aCIsInBhcnNlLW5hbWVzIjpmYWxzZSwiZHJvcHBpbmctcGFydGljbGUiOiIiLCJub24tZHJvcHBpbmctcGFydGljbGUiOiIifSx7ImZhbWlseSI6IkJvbm9taSIsImdpdmVuIjoiQW15IiwicGFyc2UtbmFtZXMiOmZhbHNlLCJkcm9wcGluZy1wYXJ0aWNsZSI6IiIsIm5vbi1kcm9wcGluZy1wYXJ0aWNsZSI6IiJ9LHsiZmFtaWx5IjoiU2lsYmVybWFuIiwiZ2l2ZW4iOiJNYXJnYXJldCIsInBhcnNlLW5hbWVzIjpmYWxzZSwiZHJvcHBpbmctcGFydGljbGUiOiIiLCJub24tZHJvcHBpbmctcGFydGljbGUiOiIifSx7ImZhbWlseSI6IlllbGxlbiIsImdpdmVuIjoiU3V6YW5uZSBCIiwicGFyc2UtbmFtZXMiOmZhbHNlLCJkcm9wcGluZy1wYXJ0aWNsZSI6IiIsIm5vbi1kcm9wcGluZy1wYXJ0aWNsZSI6IiJ9LHsiZmFtaWx5IjoiV2luaWNvdXIiLCJnaXZlbiI6IlBhdHN5IiwicGFyc2UtbmFtZXMiOmZhbHNlLCJkcm9wcGluZy1wYXJ0aWNsZSI6IiIsIm5vbi1kcm9wcGluZy1wYXJ0aWNsZSI6IiJ9LHsiZmFtaWx5IjoiQnJhbm5vbiIsImdpdmVuIjoiSnVkeSIsInBhcnNlLW5hbWVzIjpmYWxzZSwiZHJvcHBpbmctcGFydGljbGUiOiIiLCJub24tZHJvcHBpbmctcGFydGljbGUiOiIifSx7ImZhbWlseSI6IkVja2JlcmciLCJnaXZlbiI6IkthcmVuIiwicGFyc2UtbmFtZXMiOmZhbHNlLCJkcm9wcGluZy1wYXJ0aWNsZSI6IiIsIm5vbi1kcm9wcGluZy1wYXJ0aWNsZSI6IiJ9LHsiZmFtaWx5IjoiTGxveWQiLCJnaXZlbiI6IlN0ZXBoZW4iLCJwYXJzZS1uYW1lcyI6ZmFsc2UsImRyb3BwaW5nLXBhcnRpY2xlIjoiIiwibm9uLWRyb3BwaW5nLXBhcnRpY2xlIjoiIn0seyJmYW1pbHkiOiJQdXJsIiwiZ2l2ZW4iOiJTYW5keSIsInBhcnNlLW5hbWVzIjpmYWxzZSwiZHJvcHBpbmctcGFydGljbGUiOiIiLCJub24tZHJvcHBpbmctcGFydGljbGUiOiIifSx7ImZhbWlseSI6IkJsZW5kb3dza2kiLCJnaXZlbiI6IkNhcm9sIiwicGFyc2UtbmFtZXMiOmZhbHNlLCJkcm9wcGluZy1wYXJ0aWNsZSI6IiIsIm5vbi1kcm9wcGluZy1wYXJ0aWNsZSI6IiJ9LHsiZmFtaWx5IjoiR29vZG1hbiIsImdpdmVuIjoiTWljaGVsbGUiLCJwYXJzZS1uYW1lcyI6ZmFsc2UsImRyb3BwaW5nLXBhcnRpY2xlIjoiIiwibm9uLWRyb3BwaW5nLXBhcnRpY2xlIjoiIn0seyJmYW1pbHkiOiJCYXJuaWNsZSIsImdpdmVuIjoiTWFkZWxpbmUiLCJwYXJzZS1uYW1lcyI6ZmFsc2UsImRyb3BwaW5nLXBhcnRpY2xlIjoiIiwibm9uLWRyb3BwaW5nLXBhcnRpY2xlIjoiIn0seyJmYW1pbHkiOiJTdGV3YXJ0IiwiZ2l2ZW4iOiJJcmVuZSIsInBhcnNlLW5hbWVzIjpmYWxzZSwiZHJvcHBpbmctcGFydGljbGUiOiIiLCJub24tZHJvcHBpbmctcGFydGljbGUiOiIifSx7ImZhbWlseSI6Ik1jSGFsZSIsImdpdmVuIjoiTWFybmllIiwicGFyc2UtbmFtZXMiOmZhbHNlLCJkcm9wcGluZy1wYXJ0aWNsZSI6IiIsIm5vbi1kcm9wcGluZy1wYXJ0aWNsZSI6IiJ9LHsiZmFtaWx5IjoiQm9ub21pIiwiZ2l2ZW4iOiJQaGlsaXAiLCJwYXJzZS1uYW1lcyI6ZmFsc2UsImRyb3BwaW5nLXBhcnRpY2xlIjoiIiwibm9uLWRyb3BwaW5nLXBhcnRpY2xlIjoiIn0seyJmYW1pbHkiOiJLYXBsYW4iLCJnaXZlbiI6IkVkd2FyZCIsInBhcnNlLW5hbWVzIjpmYWxzZSwiZHJvcHBpbmctcGFydGljbGUiOiIiLCJub24tZHJvcHBpbmctcGFydGljbGUiOiIifSx7ImZhbWlseSI6IlRheWxvciBJViIsImdpdmVuIjoiU2FtdWVsIiwicGFyc2UtbmFtZXMiOmZhbHNlLCJkcm9wcGluZy1wYXJ0aWNsZSI6IiIsIm5vbi1kcm9wcGluZy1wYXJ0aWNsZSI6IiJ9LHsiZmFtaWx5IjoiVGhvbWFzIiwiZ2l2ZW4iOiJDaGFybGVzIFIuIiwicGFyc2UtbmFtZXMiOmZhbHNlLCJkcm9wcGluZy1wYXJ0aWNsZSI6IiIsIm5vbi1kcm9wcGluZy1wYXJ0aWNsZSI6IiJ9LHsiZmFtaWx5IjoiSGFycmlzIiwiZ2l2ZW4iOiJKdWxlcyIsInBhcnNlLW5hbWVzIjpmYWxzZSwiZHJvcHBpbmctcGFydGljbGUiOiIiLCJub24tZHJvcHBpbmctcGFydGljbGUiOiIifV0sImNvbnRhaW5lci10aXRsZSI6IkpvdXJuYWwgb2YgQ2xpbmljYWwgT25jb2xvZ3kiLCJET0kiOiIxMC4xMjAwL0pDTy4xOTkzLjExLjMuNTcwIiwiSVNTTiI6IjA3MzIxODNYIiwiUE1JRCI6Ijg0NDU0MzMiLCJpc3N1ZWQiOnsiZGF0ZS1wYXJ0cyI6W1sxOTkzXV19LCJwYWdlIjoiNTcwLTU3OSIsImFic3RyYWN0IjoiUHVycG9zZTogV2UgZGV2ZWxvcGVkIGFuZCB2YWxpZGF0ZWQgYSBicmllZiwgeWV0IHNlbnNpdGl2ZSwgMzMtaXRlbSBnZW5lcmFsIGNhbmNlciBxdWFsaXR5LW9mLWxpZmUgKFFMKSBtZWFzdXJlIGZvciBldmFsdWF0aW5nIHBhdGllbnRzIHJlY2VpdmluZyBjYW5jZXIgdHJlYXRtZW50LCBjYWxsZWQgdGhlIEZ1bmN0aW9uYWwgQXNzZXNzbWVudCBvZiBDYW5jZXIgVGhlcmFweSAoRkFDVCkgc2NhbGUuIE1ldGhvZHMgYW5kIFJlc3VsdHM6IFRoZSBmaXZlLXBoYXNlIHZhbGlkYXRpb24gcHJvY2VzcyBpbnZvbHZlZCA4NTQgcGF0aWVudHMgd2l0aCBjYW5jZXIgYW5kIDE1IG9uY29sb2d5IHNwZWNpYWxpc3RzLiBUaGUgaW5pdGlhbCBwb29sIG9mIDM3MCBvdmVybGFwcGluZyBpdGVtcyBmb3IgYnJlYXN0LCBsdW5nLCBhbmQgY29sb3JlY3RhbCBjYW5jZXIgd2FzIGdlbmVyYXRlZCBieSBvcGVuLWVuZGVkIGludGVydmlldyB3aXRoIHBhdGllbnRzIGV4cGVyaWVuY2VkIHdpdGggdGhlIHN5bXB0b21zIG9mIGNhbmNlciBhbmQgb25jb2xvZ3kgcHJvZmVzc2lvbmFscy4gVXNpbmcgcHJlc2VsZWN0ZWQgY3JpdGVyaWEsIGl0ZW1zIHdlcmUgcmVkdWNlZCB0byBhIDM4LWl0ZW0gZ2VuZXJhbCB2ZXJzaW9uLiBGYWN0b3IgYW5kIHNjYWxpbmcgYW5hbHlzZXMgb2YgdGhlc2UgMzggaXRlbXMgb24gNTQ1IHBhdGllbnRzIHdpdGggbWl4ZWQgY2FuY2VyIGRpYWdub3NlcyByZXN1bHRlZCBpbiB0aGUgMjgtaXRlbSBGQUNULWdlbmVyYWwgKEZBQ1QtRywgdmVyc2lvbiAyKS4gSW4gYWRkaXRpb24gdG8gYSB0b3RhbCBzY29yZSwgdGhpcyB2ZXJzaW9uIHByb2R1Y2VzIHN1YnNjYWxlIHNjb3JlcyBmb3IgcGh5c2ljYWwsIGZ1bmN0aW9uYWwsIHNvY2lhbCwgYW5kIGVtb3Rpb25hbCB3ZWxsLWJlaW5nLCBhcyB3ZWxsIGFzIHNhdGlzZmFjdGlvbiB3aXRoIHRoZSB0cmVhdG1lbnQgcmVsYXRpb25zaGlwLiBDb2VmZmljaWVudHMgb2YgcmVsaWFiaWxpdHkgYW5kIHZhbGlkaXR5IHdlcmUgdW5pZm9ybWx5IGhpZ2guIFRoZSBzY2FsZSdzIGFiaWxpdHkgdG8gZGlzY3JpbWluYXRlIHBhdGllbnRzIG9uIHRoZSBiYXNpcyBvZiBzdGFnZSBvZiBkaXNlYXNlLCBwZXJmb3JtYW5jZSBzdGF0dXMgcmF0aW5nIChQU1IpLCBhbmQgaG9zcGl0YWxpemF0aW9uIHN0YXR1cyBzdXBwb3J0cyBpdHMgc2Vuc2l0aXZpdHkuIEl0IGhhcyBhbHNvIGRlbW9uc3RyYXRlZCBzZW5zaXRpdml0eSB0byBjaGFuZ2Ugb3ZlciB0aW1lLiBGaW5hbGx5LCB0aGUgdmFsaWRpdHkgb2YgbWVhc3VyaW5nIHNlcGFyYXRlIGFyZWFzLCBvciBkaW1lbnNpb25zLCBvZiBRTCB3YXMgc3VwcG9ydGVkIGJ5IHRoZSBkaWZmZXJlbnRpYWwgcmVzcG9uc2l2ZW5lc3Mgb2Ygc3Vic2NhbGVzIHdoZW4gYXBwbGllZCB0byBncm91cHMga25vd24gdG8gZGlmZmVyIGFsb25nIHRoZSBkaW1lbnNpb25zIG9mIHBoeXNpY2FsLCBmdW5jdGlvbmFsLCBzb2NpYWwsIGFuZCBlbW90aW9uYWwgd2VsbC1iZWluZy4gQ29uY2x1c2lvbjogVGhlIEZBQ1QtRyBtZWV0cyBvciBleGNlZWRzIGFsbCByZXF1aXJlbWVudHMgZm9yIHVzZSBpbiBvbmNvbG9neSBjbGluaWNhbCB0cmlhbHMsIGluY2x1ZGluZyBlYXNlIG9mIGFkbWluaXN0cmF0aW9uLCBicmV2aXR5LCByZWxpYWJpbGl0eSwgdmFsaWRpdHksIGFuZCByZXNwb25zaXZlbmVzcyB0byBjbGluaWNhbCBjaGFuZ2UuIFNlbGVjdGluZyBpdCBmb3IgYSBjbGluaWNhbCB0cmlhbCBhZGRzIHRoZSBjYXBhYmlsaXR5IHRvIGFzc2VzcyB0aGUgcmVsYXRpdmUgd2VpZ2h0IG9mIHZhcmlvdXMgYXNwZWN0cyBvZiBRTCBmcm9tIHRoZSBwYXRpZW50J3MgcGVyc3BlY3RpdmUuIMKpIDE5OTMgYnkgQW1lcmljYW4gU29jaWV0eSBvZiBDbGluaWNhbCBPbmNvbG9neS4iLCJpc3N1ZSI6IjMiLCJ2b2x1bWUiOiIxMSIsImNvbnRhaW5lci10aXRsZS1zaG9ydCI6IiJ9LCJpc1RlbXBvcmFyeSI6ZmFsc2V9XX0="/>
                <w:id w:val="-1251725636"/>
                <w:placeholder>
                  <w:docPart w:val="DefaultPlaceholder_-1854013440"/>
                </w:placeholder>
              </w:sdtPr>
              <w:sdtEndPr/>
              <w:sdtContent>
                <w:r w:rsidR="00865520" w:rsidRPr="00865520">
                  <w:rPr>
                    <w:rFonts w:eastAsia="Times New Roman"/>
                    <w:color w:val="000000"/>
                    <w:sz w:val="16"/>
                    <w:szCs w:val="16"/>
                    <w:lang w:val="it-IT" w:eastAsia="en-GB"/>
                  </w:rPr>
                  <w:t>(13)</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3AB86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en-GB" w:eastAsia="en-GB"/>
              </w:rPr>
              <w:t> </w:t>
            </w:r>
          </w:p>
          <w:p w14:paraId="464680E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19CBE5A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60 </w:t>
            </w:r>
            <w:r w:rsidRPr="00BD5C0B">
              <w:rPr>
                <w:rFonts w:eastAsia="Times New Roman"/>
                <w:color w:val="000000"/>
                <w:sz w:val="16"/>
                <w:szCs w:val="16"/>
                <w:lang w:eastAsia="en-GB"/>
              </w:rPr>
              <w:t>± NA</w:t>
            </w:r>
            <w:r w:rsidRPr="00BD5C0B">
              <w:rPr>
                <w:rFonts w:eastAsia="Times New Roman"/>
                <w:sz w:val="16"/>
                <w:szCs w:val="16"/>
                <w:lang w:val="it-IT" w:eastAsia="en-GB"/>
              </w:rPr>
              <w:t xml:space="preserve"> years</w:t>
            </w:r>
            <w:r w:rsidRPr="00BD5C0B">
              <w:rPr>
                <w:rFonts w:eastAsia="Times New Roman"/>
                <w:sz w:val="16"/>
                <w:szCs w:val="16"/>
                <w:lang w:val="en-GB" w:eastAsia="en-GB"/>
              </w:rPr>
              <w:t> </w:t>
            </w:r>
          </w:p>
          <w:p w14:paraId="3E34FE7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27-76)</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21234A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F7AD15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05BD0AC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680;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0538C3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it-IT" w:eastAsia="en-GB"/>
              </w:rPr>
              <w:t>:</w:t>
            </w:r>
            <w:r w:rsidRPr="00BD5C0B">
              <w:rPr>
                <w:rFonts w:eastAsia="Times New Roman"/>
                <w:sz w:val="16"/>
                <w:szCs w:val="16"/>
                <w:lang w:val="en-GB" w:eastAsia="en-GB"/>
              </w:rPr>
              <w:t> </w:t>
            </w:r>
          </w:p>
          <w:p w14:paraId="603834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15; 33.3%)</w:t>
            </w:r>
            <w:r w:rsidRPr="00BD5C0B">
              <w:rPr>
                <w:rFonts w:eastAsia="Times New Roman"/>
                <w:sz w:val="16"/>
                <w:szCs w:val="16"/>
                <w:lang w:val="en-GB" w:eastAsia="en-GB"/>
              </w:rPr>
              <w:t> </w:t>
            </w:r>
          </w:p>
          <w:p w14:paraId="674EE6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15; 33.3%)</w:t>
            </w:r>
            <w:r w:rsidRPr="00BD5C0B">
              <w:rPr>
                <w:rFonts w:eastAsia="Times New Roman"/>
                <w:sz w:val="16"/>
                <w:szCs w:val="16"/>
                <w:lang w:val="en-GB" w:eastAsia="en-GB"/>
              </w:rPr>
              <w:t> </w:t>
            </w:r>
          </w:p>
          <w:p w14:paraId="58FE0A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15; 33.3%)</w:t>
            </w:r>
            <w:r w:rsidRPr="00BD5C0B">
              <w:rPr>
                <w:rFonts w:eastAsia="Times New Roman"/>
                <w:sz w:val="16"/>
                <w:szCs w:val="16"/>
                <w:lang w:val="en-GB" w:eastAsia="en-GB"/>
              </w:rPr>
              <w:t> </w:t>
            </w:r>
          </w:p>
          <w:p w14:paraId="24E033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81EEBE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654D89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30; 33.3%)</w:t>
            </w:r>
            <w:r w:rsidRPr="00BD5C0B">
              <w:rPr>
                <w:rFonts w:eastAsia="Times New Roman"/>
                <w:sz w:val="16"/>
                <w:szCs w:val="16"/>
                <w:lang w:val="en-GB" w:eastAsia="en-GB"/>
              </w:rPr>
              <w:t> </w:t>
            </w:r>
          </w:p>
          <w:p w14:paraId="6AA50D7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30; 33.3%)</w:t>
            </w:r>
            <w:r w:rsidRPr="00BD5C0B">
              <w:rPr>
                <w:rFonts w:eastAsia="Times New Roman"/>
                <w:sz w:val="16"/>
                <w:szCs w:val="16"/>
                <w:lang w:val="en-GB" w:eastAsia="en-GB"/>
              </w:rPr>
              <w:t> </w:t>
            </w:r>
          </w:p>
          <w:p w14:paraId="5901BE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30; 33.3%)</w:t>
            </w:r>
            <w:r w:rsidRPr="00BD5C0B">
              <w:rPr>
                <w:rFonts w:eastAsia="Times New Roman"/>
                <w:sz w:val="16"/>
                <w:szCs w:val="16"/>
                <w:lang w:val="en-GB" w:eastAsia="en-GB"/>
              </w:rPr>
              <w:t> </w:t>
            </w:r>
          </w:p>
          <w:p w14:paraId="32EAD16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56FD6D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3</w:t>
            </w:r>
            <w:r w:rsidRPr="00BD5C0B">
              <w:rPr>
                <w:rFonts w:eastAsia="Times New Roman"/>
                <w:sz w:val="16"/>
                <w:szCs w:val="16"/>
                <w:lang w:val="en-GB" w:eastAsia="en-GB"/>
              </w:rPr>
              <w:t> </w:t>
            </w:r>
          </w:p>
          <w:p w14:paraId="5E9318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545):</w:t>
            </w:r>
            <w:r w:rsidRPr="00BD5C0B">
              <w:rPr>
                <w:rFonts w:eastAsia="Times New Roman"/>
                <w:sz w:val="16"/>
                <w:szCs w:val="16"/>
                <w:lang w:val="en-GB" w:eastAsia="en-GB"/>
              </w:rPr>
              <w:t> </w:t>
            </w:r>
          </w:p>
          <w:p w14:paraId="4C1751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213; 39.0%)</w:t>
            </w:r>
            <w:r w:rsidRPr="00BD5C0B">
              <w:rPr>
                <w:rFonts w:eastAsia="Times New Roman"/>
                <w:sz w:val="16"/>
                <w:szCs w:val="16"/>
                <w:lang w:val="en-GB" w:eastAsia="en-GB"/>
              </w:rPr>
              <w:t> </w:t>
            </w:r>
          </w:p>
          <w:p w14:paraId="35AFE8A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65; 12.0%)</w:t>
            </w:r>
            <w:r w:rsidRPr="00BD5C0B">
              <w:rPr>
                <w:rFonts w:eastAsia="Times New Roman"/>
                <w:sz w:val="16"/>
                <w:szCs w:val="16"/>
                <w:lang w:val="en-GB" w:eastAsia="en-GB"/>
              </w:rPr>
              <w:t> </w:t>
            </w:r>
          </w:p>
          <w:p w14:paraId="387C9D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44; 8.0%)</w:t>
            </w:r>
            <w:r w:rsidRPr="00BD5C0B">
              <w:rPr>
                <w:rFonts w:eastAsia="Times New Roman"/>
                <w:sz w:val="16"/>
                <w:szCs w:val="16"/>
                <w:lang w:val="en-GB" w:eastAsia="en-GB"/>
              </w:rPr>
              <w:t> </w:t>
            </w:r>
          </w:p>
          <w:p w14:paraId="1FBC446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Leukemia and lymphoma</w:t>
            </w:r>
            <w:r w:rsidRPr="00BD5C0B">
              <w:rPr>
                <w:rFonts w:eastAsia="Times New Roman"/>
                <w:sz w:val="16"/>
                <w:szCs w:val="16"/>
                <w:lang w:val="en-GB" w:eastAsia="en-GB"/>
              </w:rPr>
              <w:t> </w:t>
            </w:r>
          </w:p>
          <w:p w14:paraId="1499477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44; 8.0%)</w:t>
            </w:r>
            <w:r w:rsidRPr="00BD5C0B">
              <w:rPr>
                <w:rFonts w:eastAsia="Times New Roman"/>
                <w:sz w:val="16"/>
                <w:szCs w:val="16"/>
                <w:lang w:val="en-GB" w:eastAsia="en-GB"/>
              </w:rPr>
              <w:t> </w:t>
            </w:r>
          </w:p>
          <w:p w14:paraId="57565E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82; 15.0%)</w:t>
            </w:r>
            <w:r w:rsidRPr="00BD5C0B">
              <w:rPr>
                <w:rFonts w:eastAsia="Times New Roman"/>
                <w:sz w:val="16"/>
                <w:szCs w:val="16"/>
                <w:lang w:val="en-GB" w:eastAsia="en-GB"/>
              </w:rPr>
              <w:t> </w:t>
            </w:r>
          </w:p>
          <w:p w14:paraId="27789F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Ovarian (n = 11; 2.0%)</w:t>
            </w:r>
            <w:r w:rsidRPr="00BD5C0B">
              <w:rPr>
                <w:rFonts w:eastAsia="Times New Roman"/>
                <w:sz w:val="16"/>
                <w:szCs w:val="16"/>
                <w:lang w:val="en-GB" w:eastAsia="en-GB"/>
              </w:rPr>
              <w:t> </w:t>
            </w:r>
          </w:p>
          <w:p w14:paraId="5989E6A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32; 6.0%)</w:t>
            </w:r>
            <w:r w:rsidRPr="00BD5C0B">
              <w:rPr>
                <w:rFonts w:eastAsia="Times New Roman"/>
                <w:sz w:val="16"/>
                <w:szCs w:val="16"/>
                <w:lang w:val="en-GB" w:eastAsia="en-GB"/>
              </w:rPr>
              <w:t> </w:t>
            </w:r>
          </w:p>
          <w:p w14:paraId="1A617E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54; 10.0%)</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94DA0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en-GB" w:eastAsia="en-GB"/>
              </w:rPr>
              <w:t> </w:t>
            </w:r>
          </w:p>
          <w:p w14:paraId="22127C9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III-IV</w:t>
            </w:r>
            <w:r w:rsidRPr="00BD5C0B">
              <w:rPr>
                <w:rFonts w:eastAsia="Times New Roman"/>
                <w:sz w:val="16"/>
                <w:szCs w:val="16"/>
                <w:lang w:val="en-GB" w:eastAsia="en-GB"/>
              </w:rPr>
              <w:t> </w:t>
            </w:r>
          </w:p>
          <w:p w14:paraId="3A430B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=45; 100%)</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92466C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487EC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680;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D8B04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494B2BF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5480CC77" w14:textId="77777777" w:rsidTr="77F84025">
        <w:trPr>
          <w:trHeight w:val="300"/>
        </w:trPr>
        <w:tc>
          <w:tcPr>
            <w:tcW w:w="0" w:type="auto"/>
            <w:vMerge/>
            <w:vAlign w:val="center"/>
            <w:hideMark/>
          </w:tcPr>
          <w:p w14:paraId="211D21CB"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5A6228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Costet</w:t>
            </w:r>
            <w:proofErr w:type="spellEnd"/>
            <w:r w:rsidRPr="00BD5C0B">
              <w:rPr>
                <w:rFonts w:eastAsia="Times New Roman"/>
                <w:color w:val="000000"/>
                <w:sz w:val="16"/>
                <w:szCs w:val="16"/>
                <w:lang w:eastAsia="en-GB"/>
              </w:rPr>
              <w:t xml:space="preserve"> et al., 2005</w:t>
            </w:r>
            <w:r w:rsidRPr="00BD5C0B">
              <w:rPr>
                <w:rFonts w:eastAsia="Times New Roman"/>
                <w:color w:val="000000"/>
                <w:sz w:val="16"/>
                <w:szCs w:val="16"/>
                <w:lang w:val="en-GB" w:eastAsia="en-GB"/>
              </w:rPr>
              <w:t> </w:t>
            </w:r>
          </w:p>
          <w:p w14:paraId="0186FD85" w14:textId="1C0CC5F1"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N2FmMzc0M2QtMTNmMy00ZWY3LTllNDMtMjY1NDllYjA4NTJiIiwicHJvcGVydGllcyI6eyJub3RlSW5kZXgiOjB9LCJpc0VkaXRlZCI6ZmFsc2UsIm1hbnVhbE92ZXJyaWRlIjp7ImlzTWFudWFsbHlPdmVycmlkZGVuIjpmYWxzZSwiY2l0ZXByb2NUZXh0IjoiKDkyKSIsIm1hbnVhbE92ZXJyaWRlVGV4dCI6IiJ9LCJjaXRhdGlvbkl0ZW1zIjpbeyJpZCI6IjE4MjJmNWJlLWYyODYtMzA2Yi05MmRmLWQzZTJlMjA1MTRlYSIsIml0ZW1EYXRhIjp7InR5cGUiOiJhcnRpY2xlLWpvdXJuYWwiLCJpZCI6IjE4MjJmNWJlLWYyODYtMzA2Yi05MmRmLWQzZTJlMjA1MTRlYSIsInRpdGxlIjoiUmVsaWFiaWxpdHkgYW5kIHZhbGlkaXR5IG9mIHRoZSBGdW5jdGlvbmFsIEFzc2Vzc21lbnQgb2YgQ2FuY2VyIFRoZXJhcHkgR2VuZXJhbCAoRkFDVC1HKSBpbiBGcmVuY2ggY2FuY2VyIHBhdGllbnRzIiwiZ3JvdXBJZCI6IjE4OWEzMmYwLThmM2EtM2Q1My1hODRiLTg2OTExMzVmNzVmZiIsImF1dGhvciI6W3siZmFtaWx5IjoiQ29zdGV0IiwiZ2l2ZW4iOiJOYXRoYWxpZSIsInBhcnNlLW5hbWVzIjpmYWxzZSwiZHJvcHBpbmctcGFydGljbGUiOiIiLCJub24tZHJvcHBpbmctcGFydGljbGUiOiIifSx7ImZhbWlseSI6IkxhcGllcnJlIiwiZ2l2ZW4iOiJWYWzDqXJpZSIsInBhcnNlLW5hbWVzIjpmYWxzZSwiZHJvcHBpbmctcGFydGljbGUiOiIiLCJub24tZHJvcHBpbmctcGFydGljbGUiOiIifSx7ImZhbWlseSI6IkJlbmhhbW91IiwiZ2l2ZW4iOiJFbGxlbiIsInBhcnNlLW5hbWVzIjpmYWxzZSwiZHJvcHBpbmctcGFydGljbGUiOiIiLCJub24tZHJvcHBpbmctcGFydGljbGUiOiIifSx7ImZhbWlseSI6IkdhbMOocyIsImdpdmVuIjoiQ2F0aGVyaW5lIiwicGFyc2UtbmFtZXMiOmZhbHNlLCJkcm9wcGluZy1wYXJ0aWNsZSI6IiIsIm5vbi1kcm9wcGluZy1wYXJ0aWNsZSI6IkxlIn1dLCJjb250YWluZXItdGl0bGUiOiJRdWFsaXR5IG9mIExpZmUgUmVzZWFyY2giLCJET0kiOiIxMC4xMDA3L3MxMTEzNi0wMDQtNTUzMS16IiwiSVNTTiI6IjA5NjI5MzQzIiwiUE1JRCI6IjE2MDQ3NTE4IiwiaXNzdWVkIjp7ImRhdGUtcGFydHMiOltbMjAwNV1dfSwicGFnZSI6IjE0MjctMTQzMiIsImFic3RyYWN0IjoiVGhpcyByZXBvcnQgZGVzY3JpYmVzIHRoZSByZWxpYWJpbGl0eSBhbmQgdmFsaWRpdHkgb2YgYSBGcmVuY2ggdmVyc2lvbiBvZiB0aGUgRnVuY3Rpb25hbCBBc3Nlc3NtZW50IG9mIENhbmNlciBUaGVyYXB5IC0gR2VuZXJhbCAoRkFDVC1HKSB3aXRoIGEgRnJlbmNoIHNhbXBsZSBvZiA0OTMgY2FuY2VyIHBhdGllbnRzLiBUaGUgRkFDVC1HIGNvbnNpc3RzIG9mIDI3IGl0ZW1zIGFuZCBmb3VyIHN1YnNjYWxlczogUGh5c2ljYWwgKFBXQiksIEZ1bmN0aW9uYWwgKEZXQiksIFNvY2lhbC9GYW1pbHkgKFNGV0IpIGFuZCBFbW90aW9uYWwgd2VsbC1iZWluZyAoRVdCKS4gVGhlIHN0dWR5IHNhbXBsZSBpbmNsdWRlcyA2NCUgd2l0aCBsb2NhbGl6ZWQgZGlzZWFzZSwgMjYlIHdpdGggbWV0YXN0YXNlcywgMTElIGluIHJlbWlzc2lvbiwgYW5kIDcxJSByZWNlaXZpbmcgcmFkaWF0aW9uL2NoZW1vdGhlcmFweS4gSW50ZXJuYWwgY29uc2lzdGVuY3kgQ3JvbmJhY2ggYWxwaGFzIG9mIHRoZSBnbG9iYWwgRkFDVC1HIHNjYWxlICgwLjkwKSBhbmQgc3Vic2NhbGVzICg+MC43NSkgYXJlIHNhdGlzZmFjdG9yeSAobiA9MTI2KS4gVGVzdC1yZXRlc3QgcmVwcm9kdWNpYmlsaXR5IGlzIHNhdGlzZmFjdG9yeSBmb3IgYWxsIHN1YnNjYWxlcyBhbmQgdGhlIGdsb2JhbCBzY2FsZSAobiA9ODcgdG8gOTMsIHI9MC43NCB0byAwLjkwKS4gQU5PVkEgbW9kZWxzIHNob3cgdGhhdCBQV0IgZGlmZmVyZW50aWF0ZWQgYmV0d2VlbiB0aGUgdGhyZWUgZGlzZWFzZSBzdGFnZXM7IHRoZSBnbG9iYWwgRkFDVC1HIGFuZCBGV0IgZGlzY3JpbWluYXRlZCBiZXR3ZWVuIHBhdGllbnRzIHdpdGggbWV0YXN0YXNlcyBhbmQgb3RoZXJzIHdpdGggbG9jYWxpemVkIGRpc2Vhc2Ugb3IgaW4gcmVtaXNzaW9uOyBFV0Igb25seSBkaXNjcmltaW5hdGVkIGJldHdlZW4gbWV0YXN0YXNlcyBhbmQgbG9jYWxpemVkIGRpc2Vhc2U7IHdoaWxlIFNGV0IgZGlkIG5vdCBkaXNjcmltaW5hdGUgYmV0d2VlbiBncm91cHMgYXQgZGlmZmVyZW50IHN0YWdlcyBvZiBjYW5jZXIuIE9ubHkgdGhlIFBXQiBzdWJzY2FsZSBkaXNjcmltaW5hdGVkIGJldHdlZW4gcGF0aWVudHMgd2l0aCBubyBoaXN0b3J5IGZyb20gdGhvc2UgcmVjZWl2aW5nIGNoZW1vdGhlcmFweSAocCDiiaQgMC4wNSkuIE5vbmUgb2YgdGhlIHNjYWxlcyBkaXNjcmltaW5hdGVkIGJldHdlZW4gZ3JvdXBzIGJhc2VkIG9uIHJhZGlvdGhlcmFweS4gVGhlc2UgcmVzdWx0cyBtYXkgYmUgdXNlZnVsIGluIHRoZSBkZXNpZ24gYW5kIGludGVycHJldGF0aW9uIG9mIGNsaW5pY2FsIHRyaWFscyBpbnZvbHZpbmcgRnJlbmNoIHBhdGllbnRzIHdoZW4gdGhlIEZBQ1QtRyBpcyB0aGUgb3V0Y29tZSBtZWFzdXJlLiDCqSBTcHJpbmdlciAyMDA1LiIsImlzc3VlIjoiNSIsInZvbHVtZSI6IjE0IiwiY29udGFpbmVyLXRpdGxlLXNob3J0IjoiIn0sImlzVGVtcG9yYXJ5IjpmYWxzZX1dfQ=="/>
                <w:id w:val="-499129401"/>
                <w:placeholder>
                  <w:docPart w:val="DefaultPlaceholder_-1854013440"/>
                </w:placeholder>
              </w:sdtPr>
              <w:sdtEndPr/>
              <w:sdtContent>
                <w:r w:rsidR="00865520" w:rsidRPr="00865520">
                  <w:rPr>
                    <w:rFonts w:eastAsia="Times New Roman"/>
                    <w:color w:val="000000"/>
                    <w:sz w:val="16"/>
                    <w:szCs w:val="16"/>
                    <w:lang w:eastAsia="en-GB"/>
                  </w:rPr>
                  <w:t>(92)</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B8899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74B06A1" w14:textId="77777777" w:rsidR="007F1B45" w:rsidRPr="007F1B45" w:rsidRDefault="007F1B45" w:rsidP="007F1B45">
            <w:pPr>
              <w:spacing w:after="0" w:line="240" w:lineRule="auto"/>
              <w:jc w:val="center"/>
              <w:textAlignment w:val="baseline"/>
              <w:rPr>
                <w:rFonts w:eastAsia="Times New Roman"/>
                <w:sz w:val="16"/>
                <w:szCs w:val="16"/>
                <w:lang w:val="en-GB" w:eastAsia="en-GB"/>
              </w:rPr>
            </w:pPr>
            <w:r w:rsidRPr="007F1B45">
              <w:rPr>
                <w:rFonts w:eastAsia="Times New Roman"/>
                <w:sz w:val="16"/>
                <w:szCs w:val="16"/>
                <w:lang w:val="en-GB" w:eastAsia="en-GB"/>
              </w:rPr>
              <w:t xml:space="preserve">56.0 ± 12.3 years </w:t>
            </w:r>
          </w:p>
          <w:p w14:paraId="367BC295" w14:textId="144A57E9" w:rsidR="00BD5C0B" w:rsidRPr="00BD5C0B" w:rsidRDefault="007F1B45" w:rsidP="007F1B45">
            <w:pPr>
              <w:spacing w:after="0" w:line="240" w:lineRule="auto"/>
              <w:jc w:val="center"/>
              <w:textAlignment w:val="baseline"/>
              <w:rPr>
                <w:rFonts w:ascii="Segoe UI" w:eastAsia="Times New Roman" w:hAnsi="Segoe UI" w:cs="Segoe UI"/>
                <w:sz w:val="18"/>
                <w:szCs w:val="18"/>
                <w:lang w:val="en-GB" w:eastAsia="en-GB"/>
              </w:rPr>
            </w:pPr>
            <w:r w:rsidRPr="007F1B45">
              <w:rPr>
                <w:rFonts w:eastAsia="Times New Roman"/>
                <w:sz w:val="16"/>
                <w:szCs w:val="16"/>
                <w:lang w:val="en-GB" w:eastAsia="en-GB"/>
              </w:rPr>
              <w:t>(range 19-91)</w:t>
            </w:r>
            <w:r w:rsidR="00BD5C0B"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4E4A3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357; 72.4%)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130; 26.4%)</w:t>
            </w:r>
            <w:r w:rsidRPr="00BD5C0B">
              <w:rPr>
                <w:rFonts w:eastAsia="Times New Roman"/>
                <w:sz w:val="16"/>
                <w:szCs w:val="16"/>
                <w:lang w:val="en-GB" w:eastAsia="en-GB"/>
              </w:rPr>
              <w:t> </w:t>
            </w:r>
          </w:p>
          <w:p w14:paraId="12630E6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6; 1.2%)</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D2C1F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20AFC7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493;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284957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Brain (n = 11; 2.4%)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Blood (n = 18; 3.8%)</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Breast (n = 271; 57.9%)</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Digestive (n = 31; 6.6%)</w:t>
            </w:r>
            <w:r w:rsidRPr="00BD5C0B">
              <w:rPr>
                <w:rFonts w:eastAsia="Times New Roman"/>
                <w:sz w:val="16"/>
                <w:szCs w:val="16"/>
                <w:lang w:val="en-GB" w:eastAsia="en-GB"/>
              </w:rPr>
              <w:t> </w:t>
            </w:r>
          </w:p>
          <w:p w14:paraId="036709F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Ear or nose or throat</w:t>
            </w:r>
            <w:r w:rsidRPr="00BD5C0B">
              <w:rPr>
                <w:rFonts w:eastAsia="Times New Roman"/>
                <w:sz w:val="16"/>
                <w:szCs w:val="16"/>
                <w:lang w:val="en-GB" w:eastAsia="en-GB"/>
              </w:rPr>
              <w:t> </w:t>
            </w:r>
          </w:p>
          <w:p w14:paraId="22F7103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41; 8.8%)</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Gynecological (n = 16; 3.4%)</w:t>
            </w:r>
            <w:r w:rsidRPr="00BD5C0B">
              <w:rPr>
                <w:rFonts w:eastAsia="Times New Roman"/>
                <w:sz w:val="16"/>
                <w:szCs w:val="16"/>
                <w:lang w:val="en-GB" w:eastAsia="en-GB"/>
              </w:rPr>
              <w:t> </w:t>
            </w:r>
          </w:p>
          <w:p w14:paraId="7B36F2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24; 5.1%)</w:t>
            </w:r>
            <w:r w:rsidRPr="00BD5C0B">
              <w:rPr>
                <w:rFonts w:eastAsia="Times New Roman"/>
                <w:sz w:val="16"/>
                <w:szCs w:val="16"/>
                <w:lang w:val="en-GB" w:eastAsia="en-GB"/>
              </w:rPr>
              <w:t> </w:t>
            </w:r>
          </w:p>
          <w:p w14:paraId="060188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Skin (n = 11; 2.4%)</w:t>
            </w:r>
            <w:r w:rsidRPr="00BD5C0B">
              <w:rPr>
                <w:rFonts w:eastAsia="Times New Roman"/>
                <w:sz w:val="16"/>
                <w:szCs w:val="16"/>
                <w:lang w:val="en-GB" w:eastAsia="en-GB"/>
              </w:rPr>
              <w:t> </w:t>
            </w:r>
          </w:p>
          <w:p w14:paraId="03E5BB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Urology (n = 26; 5.6%)</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Others (n = 19; 4.1%)</w:t>
            </w:r>
            <w:r w:rsidRPr="00BD5C0B">
              <w:rPr>
                <w:rFonts w:eastAsia="Times New Roman"/>
                <w:sz w:val="16"/>
                <w:szCs w:val="16"/>
                <w:lang w:val="en-GB" w:eastAsia="en-GB"/>
              </w:rPr>
              <w:t> </w:t>
            </w:r>
          </w:p>
          <w:p w14:paraId="1F5EB43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Total (n = </w:t>
            </w:r>
            <w:proofErr w:type="gramStart"/>
            <w:r w:rsidRPr="00BD5C0B">
              <w:rPr>
                <w:rFonts w:eastAsia="Times New Roman"/>
                <w:sz w:val="16"/>
                <w:szCs w:val="16"/>
                <w:lang w:eastAsia="en-GB"/>
              </w:rPr>
              <w:t>468)*</w:t>
            </w:r>
            <w:proofErr w:type="gramEnd"/>
            <w:r w:rsidRPr="00BD5C0B">
              <w:rPr>
                <w:rFonts w:eastAsia="Times New Roman"/>
                <w:sz w:val="16"/>
                <w:szCs w:val="16"/>
                <w:lang w:eastAsia="en-GB"/>
              </w:rPr>
              <w:t>*</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F349B4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Local (n = 291; 59.0%)</w:t>
            </w:r>
            <w:r w:rsidRPr="00BD5C0B">
              <w:rPr>
                <w:rFonts w:eastAsia="Times New Roman"/>
                <w:sz w:val="16"/>
                <w:szCs w:val="16"/>
                <w:lang w:val="en-GB" w:eastAsia="en-GB"/>
              </w:rPr>
              <w:t> </w:t>
            </w:r>
          </w:p>
          <w:p w14:paraId="703642A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Metastatic</w:t>
            </w:r>
            <w:r w:rsidRPr="00BD5C0B">
              <w:rPr>
                <w:rFonts w:eastAsia="Times New Roman"/>
                <w:sz w:val="16"/>
                <w:szCs w:val="16"/>
                <w:lang w:val="en-GB" w:eastAsia="en-GB"/>
              </w:rPr>
              <w:t> </w:t>
            </w:r>
          </w:p>
          <w:p w14:paraId="6CA788D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117; 23.7%)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Remission (n = 49; 9.9%)</w:t>
            </w:r>
            <w:r w:rsidRPr="00BD5C0B">
              <w:rPr>
                <w:rFonts w:eastAsia="Times New Roman"/>
                <w:sz w:val="16"/>
                <w:szCs w:val="16"/>
                <w:lang w:val="en-GB" w:eastAsia="en-GB"/>
              </w:rPr>
              <w:t> </w:t>
            </w:r>
          </w:p>
          <w:p w14:paraId="72394B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36; 7.3%)</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231A1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CABDCF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493;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8489A9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745F68C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0B44411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44513EA0" w14:textId="77777777" w:rsidTr="77F84025">
        <w:trPr>
          <w:trHeight w:val="300"/>
        </w:trPr>
        <w:tc>
          <w:tcPr>
            <w:tcW w:w="0" w:type="auto"/>
            <w:vMerge/>
            <w:vAlign w:val="center"/>
            <w:hideMark/>
          </w:tcPr>
          <w:p w14:paraId="6C30E046"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A18BE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Fumimoto et al., 2001</w:t>
            </w:r>
            <w:r w:rsidRPr="00BD5C0B">
              <w:rPr>
                <w:rFonts w:eastAsia="Times New Roman"/>
                <w:color w:val="000000"/>
                <w:sz w:val="16"/>
                <w:szCs w:val="16"/>
                <w:lang w:val="en-GB" w:eastAsia="en-GB"/>
              </w:rPr>
              <w:t> </w:t>
            </w:r>
          </w:p>
          <w:p w14:paraId="12555724" w14:textId="70B2633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DE0NDc0M2YtYzU2MS00ZmY4LWJlZDEtYzAzMTJkY2ZjNjRlIiwicHJvcGVydGllcyI6eyJub3RlSW5kZXgiOjB9LCJpc0VkaXRlZCI6ZmFsc2UsIm1hbnVhbE92ZXJyaWRlIjp7ImlzTWFudWFsbHlPdmVycmlkZGVuIjpmYWxzZSwiY2l0ZXByb2NUZXh0IjoiKDkzKSIsIm1hbnVhbE92ZXJyaWRlVGV4dCI6IiJ9LCJjaXRhdGlvbkl0ZW1zIjpbeyJpZCI6ImUwMzk2MDlhLWRjMGYtMzE3NS1hYjM5LWFkZWM5YTdkNDNhMSIsIml0ZW1EYXRhIjp7InR5cGUiOiJhcnRpY2xlLWpvdXJuYWwiLCJpZCI6ImUwMzk2MDlhLWRjMGYtMzE3NS1hYjM5LWFkZWM5YTdkNDNhMSIsInRpdGxlIjoiQ3Jvc3MtY3VsdHVyYWwgdmFsaWRhdGlvbiBvZiBhbiBpbnRlcm5hdGlvbmFsIHF1ZXN0aW9ubmFpcmUsIHRoZSBHZW5lcmFsIE1lYXN1cmUgb2YgdGhlIEZ1bmN0aW9uYWwgQXNzZXNzbWVudCBvZiBDYW5jZXIgVGhlcmFweSBzY2FsZSAoRkFDVC1HKSwgZm9yIEphcGFuZXNlIiwiZ3JvdXBJZCI6IjE4OWEzMmYwLThmM2EtM2Q1My1hODRiLTg2OTExMzVmNzVmZiIsImF1dGhvciI6W3siZmFtaWx5IjoiRnVtaW1vdG8iLCJnaXZlbiI6IkgiLCJwYXJzZS1uYW1lcyI6ZmFsc2UsImRyb3BwaW5nLXBhcnRpY2xlIjoiIiwibm9uLWRyb3BwaW5nLXBhcnRpY2xlIjoiIn0seyJmYW1pbHkiOiJLb2JheWFzaGkiLCJnaXZlbiI6IksiLCJwYXJzZS1uYW1lcyI6ZmFsc2UsImRyb3BwaW5nLXBhcnRpY2xlIjoiIiwibm9uLWRyb3BwaW5nLXBhcnRpY2xlIjoiIn0seyJmYW1pbHkiOiJDaGFuZyIsImdpdmVuIjoiQyBIIiwicGFyc2UtbmFtZXMiOmZhbHNlLCJkcm9wcGluZy1wYXJ0aWNsZSI6IiIsIm5vbi1kcm9wcGluZy1wYXJ0aWNsZSI6IiJ9LHsiZmFtaWx5IjoiRXJlbWVuY28iLCJnaXZlbiI6IlMiLCJwYXJzZS1uYW1lcyI6ZmFsc2UsImRyb3BwaW5nLXBhcnRpY2xlIjoiIiwibm9uLWRyb3BwaW5nLXBhcnRpY2xlIjoiIn0seyJmYW1pbHkiOiJGdWppa2kiLCJnaXZlbiI6IlkiLCJwYXJzZS1uYW1lcyI6ZmFsc2UsImRyb3BwaW5nLXBhcnRpY2xlIjoiIiwibm9uLWRyb3BwaW5nLXBhcnRpY2xlIjoiIn0seyJmYW1pbHkiOiJVZW11cmEiLCJnaXZlbiI6IlMiLCJwYXJzZS1uYW1lcyI6ZmFsc2UsImRyb3BwaW5nLXBhcnRpY2xlIjoiIiwibm9uLWRyb3BwaW5nLXBhcnRpY2xlIjoiIn0seyJmYW1pbHkiOiJPaGFzaGkiLCJnaXZlbiI6IlkiLCJwYXJzZS1uYW1lcyI6ZmFsc2UsImRyb3BwaW5nLXBhcnRpY2xlIjoiIiwibm9uLWRyb3BwaW5nLXBhcnRpY2xlIjoiIn0seyJmYW1pbHkiOiJLdWRvaCIsImdpdmVuIjoiUyIsInBhcnNlLW5hbWVzIjpmYWxzZSwiZHJvcHBpbmctcGFydGljbGUiOiIiLCJub24tZHJvcHBpbmctcGFydGljbGUiOiIifV0sImNvbnRhaW5lci10aXRsZSI6IlF1YWxpdHkgb2YgTGlmZSBSZXNlYXJjaCIsImNoYXB0ZXItbnVtYmVyIjoiMCIsIkRPSSI6IjEwLjEwMjMvQToxMDEzODUxMjE2MTgxIiwiSVNTTiI6IjA5NjI5MzQzIiwiUE1JRCI6IjExODcxNTkxIiwiaXNzdWVkIjp7ImRhdGUtcGFydHMiOltbMjAwMV1dfSwicGFnZSI6IjcwMS03MDkiLCJhYnN0cmFjdCI6IlRoZSBHZW5lcmFsIE1lYXN1cmUgb2YgdGhlIEZ1bmN0aW9uYWwgQXNzZXNzbWVudCBvZiBDYW5jZXIgVGhlcmFweSBzY2FsZSAoRkFDVC1HKSB3YXMgZGV2ZWxvcGVkIGluIGFuIEVuZ2xpc2gtc3BlYWtpbmcgY3VsdHVyZSAoVVNBKS4gVG8gZGV0ZXJtaW5lIGlmIEZBQ1QtRyBjb3VsZCBiZSB1c2VkIGluIEphcGFuLCBhIGNyb3NzLWN1bHR1cmFsIHZhbGlkYXRpb24gd2FzIHBlcmZvcm1lZC4gVGhlIEphcGFuZXNlIHZlcnNpb24gd2FzIGNyZWF0ZWQgdGhyb3VnaCBhbiBpdGVyYXRpdmUgZm9yd2FyZC1iYWNrd2FyZCB0cmFuc2xhdGlvbiBzZXF1ZW5jZSB1c2VkIHRocm91Z2hvdXQgdGhlIEZBQ1QgbXVsdGktbGluZ3VhbCB0cmFuc2xhdGlvbiBwcm9qZWN0LiBJbiBldmFsdWF0aW5nIHBzeWNob21ldHJpYyB0ZXN0aW5nLCBpdHMgY29uc3RydWN0IHZhbGlkaXR5IHdhcyBpbnZlc3RpZ2F0ZWQgYnkgZmFjdG9yIGFuYWx5c2lzIGFuZCBtdWx0aS10cmFpdCBzY2FsaW5nIGFuYWx5c2lzLiBDbGluaWNhbCB2YWxpZGl0eSB3YXMgZXN0aW1hdGVkIGJ5IGtub3duLWdyb3VwcyBjb21wYXJpc29uIHVzaW5nIHN0YWdlLCBwZXJmb3JtYW5jZSBzY29yZSAoUFMpIGFuZCBwYXRpZW50IGxvY2F0aW9uLCBhbmQgdmFsaWRhdGVkIGxvbmdpdHVkaW5hbGx5IGJ5IFBTLiBUaGUgRkFDVC1HICh2ZXJzaW9uIDMpIHdhcyBnaXZlbiB0byAxODAgcGF0aWVudHMgd2l0aCBsdW5nIGNhbmNlci4gQW5hbHlzZXMgc2hvd2VkIHRoYXQgdGhlIHNjYWxlcyBvZiBQaHlzaWNhbCwgRnVuY3Rpb25hbCwgRW1vdGlvbmFsIFdlbGwtQmVpbmcsIGFuZCBSZWxhdGlvbnNoaXAgd2l0aCBEb2N0b3JzIHdlcmUgY29uc3RydWN0aXZlbHkgdmFsaWQgaW4gSmFwYW4uIEphcGFuZXNlIHBhdGllbnRzIGZlbHQgdGhhdCBmYW1pbGlhbCByZWxhdGlvbnNoaXBzIHdlcmUgZGlmZmVyZW50IHRoYW4gdGhvc2Ugd2l0aCBmcmllbmRzIGFuZCBuZWlnaGJvcnMsIGluZGljYXRpbmcgdGhhdCB0aGUgU29jaWFsL0ZhbWlseSBXZWxsLUJlaW5nIHNjYWxlIG5lZWRlZCBjdWx0dXJhbCBhZGFwdGF0aW9uLiBUd28gaXRlbXMgY29uY2VybmluZyBjb3Bpbmcgd2l0aCBpbGxuZXNzIGFuZCBhY2NlcHRhbmNlIG9mIGlsbG5lc3MgZGlkIG5vdCBsb2FkIHByZWRpY3RhYmx5IG9udG8gdGhlaXIgcmVzcGVjdGl2ZSBzY2FsZXMgYW5kIHdlcmUgY29uc2lkZXJlZCB0byBiZSBjcm9zcy1jdWx0dXJhbGx5IHByb2JsZW1hdGljLiBIb3dldmVyLCBjbGluaWNhbCB2YWxpZGl0eSBkZW1vbnN0cmF0ZWQgaXRzIHNlbnNpdGl2aXR5LiBKYXBhbmVzZSB2ZXJzaW9uIDQgaGFzIGJlZW4gaW1wcm92ZWQgdG8gYWRkcmVzcyB0aGUgd2Vha25lc3MgaW4gYW4gYXR0ZW1wdCB0byBiZWNvbWUgYW4gaW5zdHJ1bWVudCB0aGF0IGlzIGFwcGxpY2FibGUgYWNyb3NzIGN1bHR1cmVzLiIsImlzc3VlIjoiOCIsInZvbHVtZSI6IjEwIiwiY29udGFpbmVyLXRpdGxlLXNob3J0IjoiIn0sImlzVGVtcG9yYXJ5IjpmYWxzZX1dfQ=="/>
                <w:id w:val="-1354795852"/>
                <w:placeholder>
                  <w:docPart w:val="DefaultPlaceholder_-1854013440"/>
                </w:placeholder>
              </w:sdtPr>
              <w:sdtEndPr/>
              <w:sdtContent>
                <w:r w:rsidR="00865520" w:rsidRPr="00865520">
                  <w:rPr>
                    <w:rFonts w:eastAsia="Times New Roman"/>
                    <w:color w:val="000000"/>
                    <w:sz w:val="16"/>
                    <w:szCs w:val="16"/>
                    <w:lang w:val="it-IT" w:eastAsia="en-GB"/>
                  </w:rPr>
                  <w:t>(93)</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FCCC3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Age</w:t>
            </w:r>
            <w:r w:rsidRPr="00BD5C0B">
              <w:rPr>
                <w:rFonts w:eastAsia="Times New Roman"/>
                <w:sz w:val="16"/>
                <w:szCs w:val="16"/>
                <w:lang w:val="en-GB" w:eastAsia="en-GB"/>
              </w:rPr>
              <w:t> </w:t>
            </w:r>
          </w:p>
          <w:p w14:paraId="7332D5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&lt; 39</w:t>
            </w:r>
            <w:r w:rsidRPr="00BD5C0B">
              <w:rPr>
                <w:rFonts w:eastAsia="Times New Roman"/>
                <w:sz w:val="16"/>
                <w:szCs w:val="16"/>
                <w:lang w:val="en-GB" w:eastAsia="en-GB"/>
              </w:rPr>
              <w:t> </w:t>
            </w:r>
          </w:p>
          <w:p w14:paraId="003D737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3; 1.7%)</w:t>
            </w:r>
            <w:r w:rsidRPr="00BD5C0B">
              <w:rPr>
                <w:rFonts w:eastAsia="Times New Roman"/>
                <w:sz w:val="16"/>
                <w:szCs w:val="16"/>
                <w:lang w:val="en-GB" w:eastAsia="en-GB"/>
              </w:rPr>
              <w:t> </w:t>
            </w:r>
          </w:p>
          <w:p w14:paraId="5083A00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40–49</w:t>
            </w:r>
            <w:r w:rsidRPr="00BD5C0B">
              <w:rPr>
                <w:rFonts w:eastAsia="Times New Roman"/>
                <w:sz w:val="16"/>
                <w:szCs w:val="16"/>
                <w:lang w:val="en-GB" w:eastAsia="en-GB"/>
              </w:rPr>
              <w:t> </w:t>
            </w:r>
          </w:p>
          <w:p w14:paraId="649F19C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=11; 6.1%)</w:t>
            </w:r>
            <w:r w:rsidRPr="00BD5C0B">
              <w:rPr>
                <w:rFonts w:eastAsia="Times New Roman"/>
                <w:sz w:val="16"/>
                <w:szCs w:val="16"/>
                <w:lang w:val="en-GB" w:eastAsia="en-GB"/>
              </w:rPr>
              <w:t> </w:t>
            </w:r>
          </w:p>
          <w:p w14:paraId="46AD3C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50–59</w:t>
            </w:r>
            <w:r w:rsidRPr="00BD5C0B">
              <w:rPr>
                <w:rFonts w:eastAsia="Times New Roman"/>
                <w:sz w:val="16"/>
                <w:szCs w:val="16"/>
                <w:lang w:val="en-GB" w:eastAsia="en-GB"/>
              </w:rPr>
              <w:t> </w:t>
            </w:r>
          </w:p>
          <w:p w14:paraId="7EE9F2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43; 23.9%)</w:t>
            </w:r>
            <w:r w:rsidRPr="00BD5C0B">
              <w:rPr>
                <w:rFonts w:eastAsia="Times New Roman"/>
                <w:sz w:val="16"/>
                <w:szCs w:val="16"/>
                <w:lang w:val="en-GB" w:eastAsia="en-GB"/>
              </w:rPr>
              <w:t> </w:t>
            </w:r>
          </w:p>
          <w:p w14:paraId="700F7B0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60–69</w:t>
            </w:r>
            <w:r w:rsidRPr="00BD5C0B">
              <w:rPr>
                <w:rFonts w:eastAsia="Times New Roman"/>
                <w:sz w:val="16"/>
                <w:szCs w:val="16"/>
                <w:lang w:val="en-GB" w:eastAsia="en-GB"/>
              </w:rPr>
              <w:t> </w:t>
            </w:r>
          </w:p>
          <w:p w14:paraId="1CEFFE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67; 22.3%)</w:t>
            </w:r>
            <w:r w:rsidRPr="00BD5C0B">
              <w:rPr>
                <w:rFonts w:eastAsia="Times New Roman"/>
                <w:sz w:val="16"/>
                <w:szCs w:val="16"/>
                <w:lang w:val="en-GB" w:eastAsia="en-GB"/>
              </w:rPr>
              <w:t> </w:t>
            </w:r>
          </w:p>
          <w:p w14:paraId="3DFAED4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70–79</w:t>
            </w:r>
            <w:r w:rsidRPr="00BD5C0B">
              <w:rPr>
                <w:rFonts w:eastAsia="Times New Roman"/>
                <w:sz w:val="16"/>
                <w:szCs w:val="16"/>
                <w:lang w:val="en-GB" w:eastAsia="en-GB"/>
              </w:rPr>
              <w:t> </w:t>
            </w:r>
          </w:p>
          <w:p w14:paraId="5E6E279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49; 37.2%)</w:t>
            </w:r>
            <w:r w:rsidRPr="00BD5C0B">
              <w:rPr>
                <w:rFonts w:eastAsia="Times New Roman"/>
                <w:sz w:val="16"/>
                <w:szCs w:val="16"/>
                <w:lang w:val="en-GB" w:eastAsia="en-GB"/>
              </w:rPr>
              <w:t> </w:t>
            </w:r>
          </w:p>
          <w:p w14:paraId="42F2BC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&gt;80</w:t>
            </w:r>
            <w:r w:rsidRPr="00BD5C0B">
              <w:rPr>
                <w:rFonts w:eastAsia="Times New Roman"/>
                <w:sz w:val="16"/>
                <w:szCs w:val="16"/>
                <w:lang w:val="en-GB" w:eastAsia="en-GB"/>
              </w:rPr>
              <w:t> </w:t>
            </w:r>
          </w:p>
          <w:p w14:paraId="752DCE8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5; 2.8%)</w:t>
            </w:r>
            <w:r w:rsidRPr="00BD5C0B">
              <w:rPr>
                <w:rFonts w:eastAsia="Times New Roman"/>
                <w:sz w:val="16"/>
                <w:szCs w:val="16"/>
                <w:lang w:val="en-GB" w:eastAsia="en-GB"/>
              </w:rPr>
              <w:t> </w:t>
            </w:r>
          </w:p>
          <w:p w14:paraId="7957F51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w:t>
            </w:r>
            <w:r w:rsidRPr="00BD5C0B">
              <w:rPr>
                <w:rFonts w:eastAsia="Times New Roman"/>
                <w:sz w:val="16"/>
                <w:szCs w:val="16"/>
                <w:lang w:val="en-GB" w:eastAsia="en-GB"/>
              </w:rPr>
              <w:t> </w:t>
            </w:r>
          </w:p>
          <w:p w14:paraId="3E635A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 1.1%)</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81F8E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093612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Female (n = 44; 24.4%)</w:t>
            </w:r>
            <w:r w:rsidRPr="00BD5C0B">
              <w:rPr>
                <w:rFonts w:eastAsia="Times New Roman"/>
                <w:sz w:val="16"/>
                <w:szCs w:val="16"/>
                <w:lang w:val="en-GB" w:eastAsia="en-GB"/>
              </w:rPr>
              <w:t> </w:t>
            </w:r>
          </w:p>
          <w:p w14:paraId="7A784E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136; 75.6%)</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7B4AA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8ECB7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180;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5A9F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180;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B9E30A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I–II (n = 12; 6.7 %)</w:t>
            </w:r>
            <w:r w:rsidRPr="00BD5C0B">
              <w:rPr>
                <w:rFonts w:eastAsia="Times New Roman"/>
                <w:sz w:val="16"/>
                <w:szCs w:val="16"/>
                <w:lang w:val="en-GB" w:eastAsia="en-GB"/>
              </w:rPr>
              <w:t> </w:t>
            </w:r>
          </w:p>
          <w:p w14:paraId="2EBC5A7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III (n = 74; 41.1%)</w:t>
            </w:r>
            <w:r w:rsidRPr="00BD5C0B">
              <w:rPr>
                <w:rFonts w:eastAsia="Times New Roman"/>
                <w:sz w:val="16"/>
                <w:szCs w:val="16"/>
                <w:lang w:val="en-GB" w:eastAsia="en-GB"/>
              </w:rPr>
              <w:t> </w:t>
            </w:r>
          </w:p>
          <w:p w14:paraId="0AE685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IV (n = 86; 47.8%)</w:t>
            </w:r>
            <w:r w:rsidRPr="00BD5C0B">
              <w:rPr>
                <w:rFonts w:eastAsia="Times New Roman"/>
                <w:sz w:val="16"/>
                <w:szCs w:val="16"/>
                <w:lang w:val="en-GB" w:eastAsia="en-GB"/>
              </w:rPr>
              <w:t> </w:t>
            </w:r>
          </w:p>
          <w:p w14:paraId="48A33BE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8; 4.4%)</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93CEE2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7188DF4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180;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E983F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5B78CC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3A77D065" w14:textId="77777777" w:rsidTr="77F84025">
        <w:trPr>
          <w:trHeight w:val="300"/>
        </w:trPr>
        <w:tc>
          <w:tcPr>
            <w:tcW w:w="0" w:type="auto"/>
            <w:vMerge/>
            <w:vAlign w:val="center"/>
            <w:hideMark/>
          </w:tcPr>
          <w:p w14:paraId="7BDC4CEC"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D8000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Smith et al., 2007</w:t>
            </w:r>
            <w:r w:rsidRPr="00BD5C0B">
              <w:rPr>
                <w:rFonts w:eastAsia="Times New Roman"/>
                <w:color w:val="000000"/>
                <w:sz w:val="16"/>
                <w:szCs w:val="16"/>
                <w:lang w:val="en-GB" w:eastAsia="en-GB"/>
              </w:rPr>
              <w:t> </w:t>
            </w:r>
          </w:p>
          <w:sdt>
            <w:sdtPr>
              <w:rPr>
                <w:rFonts w:asciiTheme="majorHAnsi" w:eastAsia="Times New Roman" w:hAnsiTheme="majorHAnsi" w:cstheme="majorBidi"/>
                <w:color w:val="000000"/>
                <w:sz w:val="16"/>
                <w:szCs w:val="16"/>
                <w:lang w:val="en-GB" w:eastAsia="en-GB"/>
              </w:rPr>
              <w:tag w:val="MENDELEY_CITATION_v3_eyJjaXRhdGlvbklEIjoiTUVOREVMRVlfQ0lUQVRJT05fNDAyNTJkOTUtNzU5My00ZDZjLWE4MzEtYWJjNjczMDZjZmUzIiwicHJvcGVydGllcyI6eyJub3RlSW5kZXgiOjB9LCJpc0VkaXRlZCI6ZmFsc2UsIm1hbnVhbE92ZXJyaWRlIjp7ImlzTWFudWFsbHlPdmVycmlkZGVuIjpmYWxzZSwiY2l0ZXByb2NUZXh0IjoiKDk0KSIsIm1hbnVhbE92ZXJyaWRlVGV4dCI6IiJ9LCJjaXRhdGlvbkl0ZW1zIjpbeyJpZCI6ImM1NWYzNzRkLTUyYjQtMzgzZS1hNjRlLWM2Yjg3NjA0ZDgxOCIsIml0ZW1EYXRhIjp7InR5cGUiOiJhcnRpY2xlLWpvdXJuYWwiLCJpZCI6ImM1NWYzNzRkLTUyYjQtMzgzZS1hNjRlLWM2Yjg3NjA0ZDgxOCIsInRpdGxlIjoiQSBSYXNjaCBhbmQgZmFjdG9yIGFuYWx5c2lzIG9mIHRoZSBGdW5jdGlvbmFsIEFzc2Vzc21lbnQgb2YgQ2FuY2VyIFRoZXJhcHktR2VuZXJhbCAoRkFDVC1HKSIsImdyb3VwSWQiOiIxODlhMzJmMC04ZjNhLTNkNTMtYTg0Yi04NjkxMTM1Zjc1ZmYiLCJhdXRob3IiOlt7ImZhbWlseSI6IlNtaXRoIiwiZ2l2ZW4iOiJBZGFtIEIiLCJwYXJzZS1uYW1lcyI6ZmFsc2UsImRyb3BwaW5nLXBhcnRpY2xlIjoiIiwibm9uLWRyb3BwaW5nLXBhcnRpY2xlIjoiIn0seyJmYW1pbHkiOiJXcmlnaHQiLCJnaXZlbiI6IlBlbm55IiwicGFyc2UtbmFtZXMiOmZhbHNlLCJkcm9wcGluZy1wYXJ0aWNsZSI6IiIsIm5vbi1kcm9wcGluZy1wYXJ0aWNsZSI6IiJ9LHsiZmFtaWx5IjoiU2VsYnkiLCJnaXZlbiI6IlBldGVyIEoiLCJwYXJzZS1uYW1lcyI6ZmFsc2UsImRyb3BwaW5nLXBhcnRpY2xlIjoiIiwibm9uLWRyb3BwaW5nLXBhcnRpY2xlIjoiIn0seyJmYW1pbHkiOiJWZWxpa292YSIsImdpdmVuIjoiR2FsaW5hIiwicGFyc2UtbmFtZXMiOmZhbHNlLCJkcm9wcGluZy1wYXJ0aWNsZSI6IiIsIm5vbi1kcm9wcGluZy1wYXJ0aWNsZSI6IiJ9XSwiY29udGFpbmVyLXRpdGxlIjoiSGVhbHRoIGFuZCBRdWFsaXR5IG9mIExpZmUgT3V0Y29tZXMiLCJET0kiOiIxMC4xMTg2LzE0NzctNzUyNS01LTE5IiwiSVNTTiI6IjE0Nzc3NTI1IiwiUE1JRCI6IjE3NDQ4MjM5IiwiaXNzdWVkIjp7ImRhdGUtcGFydHMiOltbMjAwN11dfSwiYWJzdHJhY3QiOiJCYWNrZ3JvdW5kOiBBbHRob3VnaCB0aGUgRnVuY3Rpb25hbCBBc3Nlc3NtZW50IG9mIENhbmNlciBUaGVyYXB5IC0gR2VuZXJhbCBxdWVzdGlvbm5haXJlIChGQUNULUcpIGhhcyBiZWVuIHZhbGlkYXRlZCBmZXcgc3R1ZGllcyBoYXZlIGV4cGxvcmVkIHRoZSBmYWN0b3Igc3RydWN0dXJlIG9mIHRoZSBpbnN0cnVtZW50LCBpbiBwYXJ0aWN1bGFyIHVzaW5nIG5vbi1zYW1wbGUgZGVwZW5kZW50IG1lYXN1cmVtZW50IHRlY2huaXF1ZXMsIHN1Y2ggYXMgUmFzY2ggTW9kZWxzLiBGdXJ0aGVybW9yZSwgZmV3IHN0dWRpZXMgaGF2ZSBleHBsb3JlZCB0aGUgcmVsYXRpb25zaGlwIGJldHdlZW4gaXRlbSBmaXQgdG8gdGhlIFJhc2NoIE1vZGVsIGFuZCBjbGluaWNhbCB1dGlsaXR5LiBUaGUgYWltIG9mIHRoaXMgc3R1ZHkgd2FzIHRvIGludmVzdGlnYXRlIHRoZSBkaW1lbnNpb25hbGl0eSBhbmQgbWVhc3VyZW1lbnQgcHJvcGVydGllcyBvZiB0aGUgRkFDVC1HIHdpdGggUmFzY2ggTW9kZWxzIGFuZCBGYWN0b3IgYW5hbHlzaXMuIE1ldGhvZHM6IEEgZmFjdG9yIGFuYWx5c2lzIGFuZCBSYXNjaCBhbmFseXNpcyAoUGFydGlhbCBDcmVkaXQgTW9kZWwpIHdhcyBjYXJyaWVkIG91dCBvbiB0aGUgRkFDVC1HIGNvbXBsZXRlZCBieSBhIGhldGVyb2dlbmVvdXMgc2FtcGxlIG9mIGNhbmNlciBwYXRpZW50cyAobiA9IDQ2NSkuIEZvciB0aGUgUmFzY2ggYW5hbHlzaXMgaXRlbSBmaXQgKGluZml0IG1lYW4gc3F1YXJlcyDiiaUgMS4zMCksIGRpbWVuc2lvbmFsaXR5IGFuZCBpdGVtIGludmFyaWFuY2Ugd2VyZSBhc3Nlc3NlZC4gVGhlIGltcGFjdCBvZiByZW1vdmluZyBtaXNmaXR0aW5nIGl0ZW1zIG9uIHRoZSBjbGluaWNhbCB1dGlsaXR5IG9mIHRoZSBzdWJzY2FsZXMgYW5kIEZBQ1QtRyB0b3RhbCBzY2FsZSB3YXMgYWxzbyBhc3Nlc3NlZC4gUmVzdWx0czogVGhlIGZhY3RvciBhbmFseXNpcyBkZW1vbnN0cmF0ZWQgYSBmb3VyIGZhY3RvciBzdHJ1Y3R1cmUgb2YgdGhlIEZBQ1QtRyB3aGljaCBicm9hZGx5IGNvcnJlc3BvbmRlZCB0byB0aGUgZm91ciBzdWJzY2FsZXMgb2YgdGhlIGluc3RydW1lbnQuIEludGVybmFsIGNvbnNpc3RlbmN5IGZvciB0aGVzZSBmb3VyIHNjYWxlcyB3YXMgdmVyeSBnb29kIChDcm9uYmFjaCdzIGFscGhhIDAuNzIgLSAwLjg1KS4gVGhlIFJhc2NoIGFuYWx5c2lzIGRlbW9uc3RyYXRlZCB0aGF0IGVhY2ggb2YgdGhlIHN1YnNjYWxlcyBhbmQgdGhlIEZBQ1QtRyB0b3RhbCBzY2FsZSBoYWQgbWlzZml0dGluZyBpdGVtcyAoaW5maXQgbWVhbnMgc3F1YXJlIOKJpSAxLjMwKS4gQWxsIHRoZXNlIHNjYWxlcyB3aXRoIHRoZSBleGNlcHRpb24gb2YgdGhlIFNvY2lhbCAmIEZhbWlseSBXZWxsLWJlaW5nIFNjYWxlIChTRldCKSB3ZXJlIHVuaWRpbWVuc2lvbmFsLiBXaGVuIG1pc2ZpdHRpbmcgaXRlbXMgd2VyZSByZW1vdmVkLCB0aGUgZWZmZWN0IHNpemVzIGFuZCB0aGUgY2xpbmljYWwgdXRpbGl0eSBvZiB0aGUgaW5zdHJ1bWVudCB3ZXJlIG1haW50YWluZWQgZm9yIHRoZSBzdWJzY2FsZXMgYW5kIHRoZSB0b3RhbCBGQUNULUcgc2NvcmVzLiBDb25jbHVzaW9uOiBUaGUgcmVzdWx0cyBvZiB0aGUgdHJhZGl0aW9uYWwgZmFjdG9yIGFuYWx5c2lzIGFuZCBSYXNjaCBhbmFseXNpcyBvZiB0aGUgRkFDVC1HIGJyb2FkbHkgYWdyZWVkLiBDYXV0aW9uIHNob3VsZCBiZSBleGVyY2lzZWQgd2hlbiB1dGlsaXNpbmcgdGhlIFNvY2lhbCAmIEZhbWlseSBXZWxsLWJlaW5nIHNjYWxlIGFuZCBmdXJ0aGVyIHdvcmsgaXMgcmVxdWlyZWQgdG8gZGV0ZXJtaW5lIHdoZXRoZXIgdGhpcyBzY2FsZSBpcyBiZXN0IHJlcHJlc2VudGVkIGJ5IHR3byBmYWN0b3JzLiBBZGRpdGlvbmFsbHksIHJlbW92aW5nIG1pc2ZpdHRpbmcgaXRlbXMgZnJvbSBzY2FsZXMgc2hvdWxkIGJlIHBlcmZvcm1lZCBhbG9uZ3NpZGUgYW4gYXNzZXNzbWVudCBvZiB0aGUgaW1wYWN0IG9uIGNsaW5pY2FsIHV0aWxpdHkuIMKpIDIwMDcgU21pdGggZXQgYWw7IGxpY2Vuc2VlIEJpb01lZCBDZW50cmFsIEx0ZC4iLCJ2b2x1bWUiOiI1IiwiY29udGFpbmVyLXRpdGxlLXNob3J0IjoiSGVhbHRoIFF1YWwgTGlmZSBPdXRjb21lcyJ9LCJpc1RlbXBvcmFyeSI6ZmFsc2V9XX0="/>
              <w:id w:val="1044169719"/>
              <w:placeholder>
                <w:docPart w:val="DefaultPlaceholder_-1854013440"/>
              </w:placeholder>
            </w:sdtPr>
            <w:sdtEndPr>
              <w:rPr>
                <w:color w:val="000000" w:themeColor="text1"/>
              </w:rPr>
            </w:sdtEndPr>
            <w:sdtContent>
              <w:p w14:paraId="42AF91D5" w14:textId="4C9E4B80" w:rsidR="00BD5C0B" w:rsidRPr="00FA0427" w:rsidRDefault="00865520" w:rsidP="00BD5C0B">
                <w:pPr>
                  <w:spacing w:after="0" w:line="240" w:lineRule="auto"/>
                  <w:jc w:val="center"/>
                  <w:textAlignment w:val="baseline"/>
                  <w:rPr>
                    <w:rFonts w:asciiTheme="majorHAnsi" w:eastAsia="Times New Roman" w:hAnsiTheme="majorHAnsi" w:cstheme="majorHAnsi"/>
                    <w:sz w:val="18"/>
                    <w:szCs w:val="18"/>
                    <w:lang w:val="en-GB" w:eastAsia="en-GB"/>
                  </w:rPr>
                </w:pPr>
                <w:r w:rsidRPr="00865520">
                  <w:rPr>
                    <w:rFonts w:asciiTheme="majorHAnsi" w:eastAsia="Times New Roman" w:hAnsiTheme="majorHAnsi" w:cstheme="majorHAnsi"/>
                    <w:color w:val="000000"/>
                    <w:sz w:val="16"/>
                    <w:szCs w:val="16"/>
                    <w:lang w:val="en-GB" w:eastAsia="en-GB"/>
                  </w:rPr>
                  <w:t>(94)</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47A722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w:t>
            </w:r>
            <w:r w:rsidRPr="00BD5C0B">
              <w:rPr>
                <w:rFonts w:eastAsia="Times New Roman"/>
                <w:sz w:val="16"/>
                <w:szCs w:val="16"/>
                <w:lang w:val="en-GB" w:eastAsia="en-GB"/>
              </w:rPr>
              <w:t> </w:t>
            </w:r>
          </w:p>
          <w:p w14:paraId="4879C02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55.7 ± 12.4 years</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Men</w:t>
            </w:r>
            <w:r w:rsidRPr="00BD5C0B">
              <w:rPr>
                <w:rFonts w:eastAsia="Times New Roman"/>
                <w:sz w:val="16"/>
                <w:szCs w:val="16"/>
                <w:lang w:val="en-GB" w:eastAsia="en-GB"/>
              </w:rPr>
              <w:t> </w:t>
            </w:r>
          </w:p>
          <w:p w14:paraId="01CD28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60.8 ± 13.0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A8E67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323; 69.5%)</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138; 29.7%)</w:t>
            </w:r>
            <w:r w:rsidRPr="00BD5C0B">
              <w:rPr>
                <w:rFonts w:eastAsia="Times New Roman"/>
                <w:sz w:val="16"/>
                <w:szCs w:val="16"/>
                <w:lang w:val="en-GB" w:eastAsia="en-GB"/>
              </w:rPr>
              <w:t> </w:t>
            </w:r>
          </w:p>
          <w:p w14:paraId="089F3F0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4; 0.9%)</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042A6F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780B67D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465;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89C238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99; 21.3%)</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Colorectal (n = 72; 15.5%)</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Gastrointestinal (n = 27; 5.8%)</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Genitourinary (n = 132; 28.4%)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Lung (n = 22; 4.7%)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Melanoma (n = 21; 4.5%)</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Renal (n = 44; 9.5%)</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Sarcoma (n = 19; 4.0%)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Others (n = 23; 4.9%)</w:t>
            </w:r>
            <w:r w:rsidRPr="00BD5C0B">
              <w:rPr>
                <w:rFonts w:eastAsia="Times New Roman"/>
                <w:sz w:val="16"/>
                <w:szCs w:val="16"/>
                <w:lang w:val="en-GB" w:eastAsia="en-GB"/>
              </w:rPr>
              <w:t> </w:t>
            </w:r>
          </w:p>
          <w:p w14:paraId="490B223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7; 1.5%)</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B2D939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E8302D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3117BF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465;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0CD04C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43DF92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Measurement invariance</w:t>
            </w:r>
            <w:r w:rsidRPr="00BD5C0B">
              <w:rPr>
                <w:rFonts w:eastAsia="Times New Roman"/>
                <w:sz w:val="16"/>
                <w:szCs w:val="16"/>
                <w:lang w:val="en-GB" w:eastAsia="en-GB"/>
              </w:rPr>
              <w:t> </w:t>
            </w:r>
          </w:p>
          <w:p w14:paraId="688B137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tc>
      </w:tr>
      <w:tr w:rsidR="00865520" w:rsidRPr="00BD5C0B" w14:paraId="6D676F06" w14:textId="77777777" w:rsidTr="77F84025">
        <w:trPr>
          <w:trHeight w:val="300"/>
        </w:trPr>
        <w:tc>
          <w:tcPr>
            <w:tcW w:w="1058" w:type="dxa"/>
            <w:tcBorders>
              <w:top w:val="single" w:sz="12" w:space="0" w:color="auto"/>
              <w:left w:val="single" w:sz="6" w:space="0" w:color="auto"/>
              <w:bottom w:val="single" w:sz="18" w:space="0" w:color="auto"/>
              <w:right w:val="single" w:sz="12" w:space="0" w:color="auto"/>
            </w:tcBorders>
            <w:shd w:val="clear" w:color="auto" w:fill="D9D9D9" w:themeFill="background1" w:themeFillShade="D9"/>
            <w:vAlign w:val="center"/>
            <w:hideMark/>
          </w:tcPr>
          <w:p w14:paraId="218283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FACT-G 3.0</w:t>
            </w:r>
            <w:r w:rsidRPr="00BD5C0B">
              <w:rPr>
                <w:rFonts w:eastAsia="Times New Roman"/>
                <w:color w:val="000000"/>
                <w:sz w:val="16"/>
                <w:szCs w:val="16"/>
                <w:lang w:val="en-GB" w:eastAsia="en-GB"/>
              </w:rPr>
              <w:t> </w:t>
            </w:r>
          </w:p>
        </w:tc>
        <w:tc>
          <w:tcPr>
            <w:tcW w:w="1507" w:type="dxa"/>
            <w:tcBorders>
              <w:top w:val="single" w:sz="12" w:space="0" w:color="auto"/>
              <w:left w:val="single" w:sz="12" w:space="0" w:color="auto"/>
              <w:bottom w:val="single" w:sz="18" w:space="0" w:color="auto"/>
              <w:right w:val="single" w:sz="6" w:space="0" w:color="auto"/>
            </w:tcBorders>
            <w:shd w:val="clear" w:color="auto" w:fill="FFFFFF" w:themeFill="background1"/>
            <w:vAlign w:val="center"/>
            <w:hideMark/>
          </w:tcPr>
          <w:p w14:paraId="2702DE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Conroy et al., 2004</w:t>
            </w:r>
            <w:r w:rsidRPr="00BD5C0B">
              <w:rPr>
                <w:rFonts w:eastAsia="Times New Roman"/>
                <w:color w:val="000000"/>
                <w:sz w:val="16"/>
                <w:szCs w:val="16"/>
                <w:lang w:val="en-GB" w:eastAsia="en-GB"/>
              </w:rPr>
              <w:t> </w:t>
            </w:r>
          </w:p>
          <w:p w14:paraId="34187C8F" w14:textId="39913E79"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YmVhNWRmZjItNGE3YS00NzgzLWIyNjUtZmI3MmRkYTQ1MjAwIiwicHJvcGVydGllcyI6eyJub3RlSW5kZXgiOjB9LCJpc0VkaXRlZCI6ZmFsc2UsIm1hbnVhbE92ZXJyaWRlIjp7ImlzTWFudWFsbHlPdmVycmlkZGVuIjpmYWxzZSwiY2l0ZXByb2NUZXh0IjoiKDUyKSIsIm1hbnVhbE92ZXJyaWRlVGV4dCI6IiJ9LCJjaXRhdGlvbkl0ZW1zIjpbeyJpZCI6IjQ3N2Q1ZjA2LWU4NTItMzU0Ni05MGU4LTc2ZTQ2OTZmOWEyZSIsIml0ZW1EYXRhIjp7InR5cGUiOiJhcnRpY2xlLWpvdXJuYWwiLCJpZCI6IjQ3N2Q1ZjA2LWU4NTItMzU0Ni05MGU4LTc2ZTQ2OTZmOWEyZSIsInRpdGxlIjoiRnJlbmNoIHZlcnNpb24gb2YgRkFDVC1HOiBWYWxpZGF0aW9uIGFuZCBjb21wYXJpc29uIHdpdGggb3RoZXIgY2FuY2VyLXNwZWNpZmljIGluc3RydW1lbnRzIiwiZ3JvdXBJZCI6IjE4OWEzMmYwLThmM2EtM2Q1My1hODRiLTg2OTExMzVmNzVmZiIsImF1dGhvciI6W3siZmFtaWx5IjoiQ29ucm95IiwiZ2l2ZW4iOiJUIiwicGFyc2UtbmFtZXMiOmZhbHNlLCJkcm9wcGluZy1wYXJ0aWNsZSI6IiIsIm5vbi1kcm9wcGluZy1wYXJ0aWNsZSI6IiJ9LHsiZmFtaWx5IjoiTWVyY2llciIsImdpdmVuIjoiTSIsInBhcnNlLW5hbWVzIjpmYWxzZSwiZHJvcHBpbmctcGFydGljbGUiOiIiLCJub24tZHJvcHBpbmctcGFydGljbGUiOiIifSx7ImZhbWlseSI6IkJvbm5ldGVycmUiLCJnaXZlbiI6IkoiLCJwYXJzZS1uYW1lcyI6ZmFsc2UsImRyb3BwaW5nLXBhcnRpY2xlIjoiIiwibm9uLWRyb3BwaW5nLXBhcnRpY2xlIjoiIn0seyJmYW1pbHkiOiJMdXBvcnNpIiwiZ2l2ZW4iOiJFIiwicGFyc2UtbmFtZXMiOmZhbHNlLCJkcm9wcGluZy1wYXJ0aWNsZSI6IiIsIm5vbi1kcm9wcGluZy1wYXJ0aWNsZSI6IiJ9LHsiZmFtaWx5IjoiTGVmZWJ2cmUiLCJnaXZlbiI6IkogTCIsInBhcnNlLW5hbWVzIjpmYWxzZSwiZHJvcHBpbmctcGFydGljbGUiOiIiLCJub24tZHJvcHBpbmctcGFydGljbGUiOiIifSx7ImZhbWlseSI6IkxhcGV5cmUiLCJnaXZlbiI6Ik0iLCJwYXJzZS1uYW1lcyI6ZmFsc2UsImRyb3BwaW5nLXBhcnRpY2xlIjoiIiwibm9uLWRyb3BwaW5nLXBhcnRpY2xlIjoiIn0seyJmYW1pbHkiOiJQdXlyYXZlYXUiLCJnaXZlbiI6Ik0iLCJwYXJzZS1uYW1lcyI6ZmFsc2UsImRyb3BwaW5nLXBhcnRpY2xlIjoiIiwibm9uLWRyb3BwaW5nLXBhcnRpY2xlIjoiIn0seyJmYW1pbHkiOiJTY2hyYXViIiwiZ2l2ZW4iOiJTIiwicGFyc2UtbmFtZXMiOmZhbHNlLCJkcm9wcGluZy1wYXJ0aWNsZSI6IiIsIm5vbi1kcm9wcGluZy1wYXJ0aWNsZSI6IiJ9XSwiY29udGFpbmVyLXRpdGxlIjoiRXVyb3BlYW4gSm91cm5hbCBvZiBDYW5jZXIiLCJET0kiOiIxMC4xMDE2L2ouZWpjYS4yMDA0LjA2LjAxMCIsIklTU04iOiIwOTU5ODA0OSIsIlBNSUQiOiIxNTQ1NDI0OSIsImlzc3VlZCI6eyJkYXRlLXBhcnRzIjpbWzIwMDRdXX0sInBhZ2UiOiIyMjQzLTIyNTIiLCJhYnN0cmFjdCI6IlRoZSBhaW0gb2YgdGhpcyBzdHVkeSB3YXMgdG8gYXNzZXNzIHRoZSB2YWxpZGl0eSBvZiB0aGUgRnJlbmNoIHZlcnNpb24gb2YgdGhlIEZ1bmN0aW9uYWwgQXNzZXNzbWVudCBvZiBDYW5jZXIgVGhlcmFweSAtIEdlbmVyYWwgKEZBQ1QtRyksIGFuZCB0byBjb21wYXJlIGl0cyBwc3ljaG9tZXRyaWMgcHJvcGVydGllcyB3aXRoIHRob3NlIG9mIHR3byBvdGhlciBjYW5jZXItc3BlY2lmaWMgcXVhbGl0eSBvZiBsaWZlIHF1ZXN0aW9ubmFpcmVzLCBFdXJvcGVhbiBPcmdhbmlzYXRpb24gZm9yIFJlc2VhcmNoIGFuZCBUcmVhdG1lbnQgb2YgQ2FuY2VyIFF1YWxpdHkgb2YgTGlmZSAtIENvcmUgMzAgKEVPUlRDIFFMUS1DMzApIGFuZCBGdW5jdGlvbmFsIExpdmluZyBJbmRleCAtIENhbmNlciAoRkxJQykuIFR3byBodW5kcmVkIGFuZCB0d2VudHkgdGhyZWUgcGF0aWVudHMgd2l0aCBicmVhc3Qgb3IgY29sb3JlY3RhbCBjYW5jZXIgY29tcGxldGVkIHRoZSBGQUNULUcgcXVlc3Rpb25uYWlyZSBpbiBGcmVuY2ggZm9sbG93ZWQgYnkgKGluIHJhbmRvbSBvcmRlcikgdGhlIFFMUS1DMzAgYW5kIEZMSUMuIEFuIGFkZGl0aW9uYWwgODcgcGF0aWVudHMgd2l0aCBoZWFkIGFuZCBuZWNrIChIJk4pIGNhbmNlciBjb21wbGV0ZWQgdGhlIEZBQ1QtSCZOIGZvbGxvd2VkIGJ5IHRoZSBRTFEtQzMwIGFuZCBIJk4tQmVzYW7Dp29uLiBUaGUgRnJlbmNoIHZlcnNpb24gb2YgRkFDVC1HIHdhcyBpbnRlcm5hbGx5IGNvbnNpc3RlbnQsIGFuZCBpdHMgcmVwcm9kdWNpYmlsaXR5IHdhcyBleGNlbGxlbnQuIEZBQ1QtRyBQaHlzaWNhbCBXZWxsLUJlaW5nIGFuZCBnbG9iYWwgc2NvcmVzIGNvcnJlbGF0ZWQgd2l0aCBhbGwgUUxRLUMzMCBzdWJzY2FsZXMuIFRoZXJlIHdhcyBldmlkZW5jZSBvZiBkaXNjcmltaW5hbnQgdmFsaWRpdHkuIENvbXBhcmVkIHdpdGggdGhlIG90aGVyIHRvb2xzLCBGQUNULUcgaW5jbHVkZWQgYSBzdGF0aXN0aWNhbGx5IHNpZ25pZmljYW50bHkgaGlnaGVyIHByb3BvcnRpb24gb2YgaXRlbXMgcGF0aWVudHMgY29uc2lkZXJlZCB0byBiZSBjb25mdXNpbmcgb3IgdXBzZXR0aW5nLiBQYXRpZW50cyB3aXRoIGJyZWFzdCBvciBjb2xvcmVjdGFsIGNhbmNlciBleHByZXNzZWQgYSBwcmVmZXJlbmNlIGZvciBRTFEtQzMwLiBVc2Ugb2YgdGhlIHNwZWNpZmljIEgmTiBhZGRpdGlvbmFsIGl0ZW1zIGluY3JlYXNlZCB0aGUgcmVzcG9uc2l2ZW5lc3MgdG8gY2hhbmdlIG9mIEZBQ1QtRy4gVGhlIEZyZW5jaCB2ZXJzaW9uIG9mIEZBQ1QtRyBpcyB2YWxpZCBhbmQgaGFzIHBzeWNob21ldHJpYyBwcm9wZXJ0aWVzIHNpbWlsYXIgdG8gdGhvc2Ugb2YgRkxJQyBhbmQgUUxRLUMzMC4gwqkgMjAwNCBFbHNldmllciBMdGQuIEFsbCByaWdodHMgcmVzZXJ2ZWQuIiwiaXNzdWUiOiIxNSIsInZvbHVtZSI6IjQwIiwiY29udGFpbmVyLXRpdGxlLXNob3J0IjoiRXVyIEogQ2FuY2VyIn0sImlzVGVtcG9yYXJ5IjpmYWxzZX1dfQ=="/>
                <w:id w:val="691504339"/>
                <w:placeholder>
                  <w:docPart w:val="DefaultPlaceholder_-1854013440"/>
                </w:placeholder>
              </w:sdtPr>
              <w:sdtEndPr/>
              <w:sdtContent>
                <w:r w:rsidR="00865520" w:rsidRPr="00865520">
                  <w:rPr>
                    <w:rFonts w:eastAsia="Times New Roman"/>
                    <w:color w:val="000000"/>
                    <w:sz w:val="16"/>
                    <w:szCs w:val="16"/>
                    <w:lang w:eastAsia="en-GB"/>
                  </w:rPr>
                  <w:t>(52)</w:t>
                </w:r>
              </w:sdtContent>
            </w:sdt>
          </w:p>
          <w:p w14:paraId="2A6F42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63"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09507C3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53 ± 11 years</w:t>
            </w:r>
            <w:r w:rsidRPr="00BD5C0B">
              <w:rPr>
                <w:rFonts w:eastAsia="Times New Roman"/>
                <w:sz w:val="16"/>
                <w:szCs w:val="16"/>
                <w:lang w:val="en-GB" w:eastAsia="en-GB"/>
              </w:rPr>
              <w:t> </w:t>
            </w:r>
          </w:p>
        </w:tc>
        <w:tc>
          <w:tcPr>
            <w:tcW w:w="1229"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6FB917F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196; 63.0%)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114; 37.0%)</w:t>
            </w:r>
            <w:r w:rsidRPr="00BD5C0B">
              <w:rPr>
                <w:rFonts w:eastAsia="Times New Roman"/>
                <w:sz w:val="16"/>
                <w:szCs w:val="16"/>
                <w:lang w:val="en-GB" w:eastAsia="en-GB"/>
              </w:rPr>
              <w:t> </w:t>
            </w:r>
          </w:p>
        </w:tc>
        <w:tc>
          <w:tcPr>
            <w:tcW w:w="1499"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2AD8AF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55C9F7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270; 87.0%)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Palliative</w:t>
            </w:r>
            <w:r w:rsidRPr="00BD5C0B">
              <w:rPr>
                <w:rFonts w:eastAsia="Times New Roman"/>
                <w:sz w:val="16"/>
                <w:szCs w:val="16"/>
                <w:lang w:val="en-GB" w:eastAsia="en-GB"/>
              </w:rPr>
              <w:t> </w:t>
            </w:r>
          </w:p>
          <w:p w14:paraId="4030D9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40; 13.0%)</w:t>
            </w:r>
            <w:r w:rsidRPr="00BD5C0B">
              <w:rPr>
                <w:rFonts w:eastAsia="Times New Roman"/>
                <w:sz w:val="16"/>
                <w:szCs w:val="16"/>
                <w:lang w:val="en-GB" w:eastAsia="en-GB"/>
              </w:rPr>
              <w:t> </w:t>
            </w:r>
          </w:p>
          <w:p w14:paraId="2D1BDCE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4372"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20F5501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163; 52.6%)</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Colorectal (n = 60; 19.4%)</w:t>
            </w:r>
            <w:r w:rsidRPr="00BD5C0B">
              <w:rPr>
                <w:rFonts w:eastAsia="Times New Roman"/>
                <w:sz w:val="16"/>
                <w:szCs w:val="16"/>
                <w:lang w:val="en-GB" w:eastAsia="en-GB"/>
              </w:rPr>
              <w:t> </w:t>
            </w:r>
          </w:p>
          <w:p w14:paraId="7E0E96E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87; 28.0%)</w:t>
            </w:r>
            <w:r w:rsidRPr="00BD5C0B">
              <w:rPr>
                <w:rFonts w:eastAsia="Times New Roman"/>
                <w:sz w:val="16"/>
                <w:szCs w:val="16"/>
                <w:lang w:val="en-GB" w:eastAsia="en-GB"/>
              </w:rPr>
              <w:t> </w:t>
            </w:r>
          </w:p>
        </w:tc>
        <w:tc>
          <w:tcPr>
            <w:tcW w:w="1958"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10C1567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641E248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36D77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310; 100%)</w:t>
            </w:r>
            <w:r w:rsidRPr="00BD5C0B">
              <w:rPr>
                <w:rFonts w:eastAsia="Times New Roman"/>
                <w:sz w:val="16"/>
                <w:szCs w:val="16"/>
                <w:lang w:val="en-GB" w:eastAsia="en-GB"/>
              </w:rPr>
              <w:t> </w:t>
            </w:r>
          </w:p>
        </w:tc>
        <w:tc>
          <w:tcPr>
            <w:tcW w:w="1383" w:type="dxa"/>
            <w:gridSpan w:val="2"/>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4986169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381D8E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60EDB0D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19A5AE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p w14:paraId="043481E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7142E6A7"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341B34A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FACIT-PAL14</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12C01E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Moldón</w:t>
            </w:r>
            <w:proofErr w:type="spellEnd"/>
            <w:r w:rsidRPr="00BD5C0B">
              <w:rPr>
                <w:rFonts w:eastAsia="Times New Roman"/>
                <w:color w:val="000000"/>
                <w:sz w:val="16"/>
                <w:szCs w:val="16"/>
                <w:lang w:eastAsia="en-GB"/>
              </w:rPr>
              <w:t>-Ballesteros et al. 2022</w:t>
            </w:r>
            <w:r w:rsidRPr="00BD5C0B">
              <w:rPr>
                <w:rFonts w:eastAsia="Times New Roman"/>
                <w:color w:val="000000"/>
                <w:sz w:val="16"/>
                <w:szCs w:val="16"/>
                <w:lang w:val="en-GB" w:eastAsia="en-GB"/>
              </w:rPr>
              <w:t> </w:t>
            </w:r>
          </w:p>
          <w:p w14:paraId="6F5BE5B4" w14:textId="7B09820E"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ODJkNzIzNzMtYjc4NC00YzNhLWFkNjctZDdlMTk4ODkyOTEyIiwicHJvcGVydGllcyI6eyJub3RlSW5kZXgiOjB9LCJpc0VkaXRlZCI6ZmFsc2UsIm1hbnVhbE92ZXJyaWRlIjp7ImlzTWFudWFsbHlPdmVycmlkZGVuIjpmYWxzZSwiY2l0ZXByb2NUZXh0IjoiKDk1KSIsIm1hbnVhbE92ZXJyaWRlVGV4dCI6IiJ9LCJjaXRhdGlvbkl0ZW1zIjpbeyJpZCI6IjNmMzI5NWUzLTcxMGItMzcyZC04YTFjLTFiZDAxODZjZTc0MiIsIml0ZW1EYXRhIjp7InR5cGUiOiJhcnRpY2xlLWpvdXJuYWwiLCJpZCI6IjNmMzI5NWUzLTcxMGItMzcyZC04YTFjLTFiZDAxODZjZTc0MiIsInRpdGxlIjoiVmFsaWRhdGlvbiBvZiB0aGUgU3BhbmlzaCBWZXJzaW9ucyBvZiBGQUNJVC1QQUwgYW5kIEZBQ0lULVBBTC0xNCBpbiBQYWxsaWF0aXZlIFBhdGllbnRzIiwiZ3JvdXBJZCI6IjE4OWEzMmYwLThmM2EtM2Q1My1hODRiLTg2OTExMzVmNzVmZiIsImF1dGhvciI6W3siZmFtaWx5IjoiTW9sZMOzbi1CYWxsZXN0ZXJvcyIsImdpdmVuIjoiRXN0ZWZhbsOtYSIsInBhcnNlLW5hbWVzIjpmYWxzZSwiZHJvcHBpbmctcGFydGljbGUiOiIiLCJub24tZHJvcHBpbmctcGFydGljbGUiOiIifSx7ImZhbWlseSI6IkxsYW1hcy1SYW1vcyIsImdpdmVuIjoiSW7DqXMiLCJwYXJzZS1uYW1lcyI6ZmFsc2UsImRyb3BwaW5nLXBhcnRpY2xlIjoiIiwibm9uLWRyb3BwaW5nLXBhcnRpY2xlIjoiIn0seyJmYW1pbHkiOiJDYWx2by1BcmVuaWxsYXMiLCJnaXZlbiI6Ikpvc2UgSWduYWNpbyIsInBhcnNlLW5hbWVzIjpmYWxzZSwiZHJvcHBpbmctcGFydGljbGUiOiIiLCJub24tZHJvcHBpbmctcGFydGljbGUiOiIifSx7ImZhbWlseSI6IkN1c2ktSWRpZ29yYXMiLCJnaXZlbiI6Ik9sYWlhIiwicGFyc2UtbmFtZXMiOmZhbHNlLCJkcm9wcGluZy1wYXJ0aWNsZSI6IiIsIm5vbi1kcm9wcGluZy1wYXJ0aWNsZSI6IiJ9LHsiZmFtaWx5IjoiTGxhbWFzLVJhbW9zIiwiZ2l2ZW4iOiJSb2PDrW8iLCJwYXJzZS1uYW1lcyI6ZmFsc2UsImRyb3BwaW5nLXBhcnRpY2xlIjoiIiwibm9uLWRyb3BwaW5nLXBhcnRpY2xlIjoiIn1dLCJjb250YWluZXItdGl0bGUiOiJJbnRlcm5hdGlvbmFsIEpvdXJuYWwgb2YgRW52aXJvbm1lbnRhbCBSZXNlYXJjaCBhbmQgUHVibGljIEhlYWx0aCIsImNoYXB0ZXItbnVtYmVyIjoiMCIsIkRPSSI6IjEwLjMzOTAvSUpFUlBIMTkxNzEwNzMxIiwiSVNTTiI6IjE2NjA0NjAxIiwiaXNzdWVkIjp7ImRhdGUtcGFydHMiOltbMjAyMiw4XV19LCJhYnN0cmFjdCI6IlBhbGxpYXRpdmUgcGF0aWVudHMgcmVxdWlyZSBzZXZlcmFsIHR5cGVzIG9mIGNhcmUgdG8gaW1wcm92ZSB0aGVpciBxdWFsaXR5IG9mIGxpZmUgYXMgbXVjaCBhcyBwb3NzaWJsZSwgYW5kIHZhbGlkIGFuZCByZWxpYWJsZSBhc3Nlc3NtZW50IGluc3RydW1lbnRzIGFyZSBlc3NlbnRpYWwuIFRoZSBvYmplY3RpdmUgb2YgdGhpcyBzdHVkeSBpcyB0aGUgU3BhbmlzaCB2YWxpZGF0aW9uIG9mIHRoZSBGdW5jdGlvbmFsIEFzc2Vzc21lbnQgQ2hyb25pYyBJbGxuZXNzIFRoZXJhcHktUGFsbGlhdGl2ZSBDYXJlIChGQUNJVC1QQUwpIGFuZCBpdHMgYWJicmV2aWF0ZWQgdmVyc2lvbiwgRkFDSVQtUEFMLTE0LCBpbiBwYWxsaWF0aXZlIGNhcmUgcGF0aWVudHMuIEZBQ0lULVBBTCBhbmQgRkFDSVQtUEFMLTE0IHdlcmUgdHJhbnNsYXRlZCBpbnRvIFNwYW5pc2ggYW5kIGFkbWluaXN0ZXJlZCB0byAxMzEgdGVybWluYWwgb25jb2xvZ3kgcGF0aWVudHMgaW4gaG9tZSBwYWxsaWF0aXZlIGNhcmUgdW5pdHMsIGhvc3BpdGFsIHBhbGxpYXRpdmUgY2FyZSB1bml0cywgaGVhbHRoIGNlbnRlciB0ZWFtcywgYW5kIHNvY2lhbCBoZWFsdGggY2VudGVycy4gVGhlIEV1cm9wZWFuIE9yZ2FuaXphdGlvbiBmb3IgUmVzZWFyY2ggYW5kIFRyZWF0bWVudCBvZiBDYW5jZXIgcXVlc3Rpb25uYWlyZSwgRU9SVEMtUUxRLUMxNS1QQUwgdmVyc2lvbiwgd2FzIHVzZWQgdG8gZXZhbHVhdGUgdGhlIGNyaXRlcmlvbiB2YWxpZGl0eS4gVGhlIEVPUlRDLVFMUS1DMTUtUEFMIHdhcyBlbXBsb3llZCBhcyBhIOKAnGdvbGQgc3RhbmRhcmTigJ0sIGFuZCBpdCBvYnRhaW5lZCBzaWduaWZpY2FudCByZXN1bHRzIHdpdGggRkFDSVQgc2NhbGVzLiBGQUNJVC1QQUwtMTQsIEZBQ0lULVBBTCwgYW5kIGl0cyBzdWJzY2FsZXMgcmVwb3J0ZWQgaGlnaCBpbnRlcm5hbCBjb25zaXN0ZW5jeSwgZnJvbSAwLjY0MCB0byAwLjgxNi4gVGhlIGV4cGxvcmF0b3J5IGZhY3RvciBhbmFseXNpcyBmb3IgRkFDSVQtUEFMLTE0IGZvdW5kIGEgc3RydWN0dXJlIGluIHRocmVlIGZhY3RvcnMgdGhhdCBleHBsYWluZWQgdGhlIDcwLjEwJSB2YXJpYW5jZSwgYW5kIHRoZSBGQUNJVC1QQUwgc2NhbGUgZm91bmQgYSBzdHJ1Y3R1cmUgb2YgZml2ZSBmYWN0b3JzLiBQaHlzaWNhbCB3ZWxsYmVpbmcgZnJvbSBGQUNJVC1QQUwgaGlnaGx5IGNvcnJlbGF0ZWQgdG8gdGhlIEVPUlRDLVFMUS1DMTUtUEFMIChyID0gMC43MDApLCBidXQgc29jaWFsIGFuZCBmYW1pbHkgd2VsbGJlaW5nIHdhcyBjb3JyZWxhdGVkIHRvIGEgbGVzc2VyIGV4dGVudCAociA9IOKIkjAuMzIzKS4gRkFDSVQtUEFMIGFuZCB0aGUgVE9JIChUb2kgT3V0Y29tZSBJbmRleCkgd2VyZSBhbHNvIGhpZ2hseSBjb3JyZWxhdGVkIHdpdGggdGhlIEVPUlRDLVFMUS1DMTUtUEFMLCB3aXRoIHZhbHVlcyBvZiByID0g4oiSMC43MDggYW5kIHIgPSDiiJIwLjcwOSwgcmVzcGVjdGl2ZWx5LiBUaGUgU3BhbmlzaCB2ZXJzaW9ucyBvZiBGQUNJVC1QQUwgYW5kIEZBQ0lULVBBTC0xNCB3ZXJlIGRlbW9uc3RyYXRlZCB0byBiZSB2YWxpZCBhbmQgcmVsaWFibGUgc2NhbGVzIGluIHBhbGxpYXRpdmUgY2FyZSBwYXRpZW50cy4iLCJwdWJsaXNoZXIiOiJNRFBJIiwiaXNzdWUiOiIxNyIsInZvbHVtZSI6IjE5IiwiY29udGFpbmVyLXRpdGxlLXNob3J0IjoiSW50IEogRW52aXJvbiBSZXMgUHVibGljIEhlYWx0aCJ9LCJpc1RlbXBvcmFyeSI6ZmFsc2V9XX0="/>
                <w:id w:val="-1276246123"/>
                <w:placeholder>
                  <w:docPart w:val="DefaultPlaceholder_-1854013440"/>
                </w:placeholder>
              </w:sdtPr>
              <w:sdtEndPr/>
              <w:sdtContent>
                <w:r w:rsidR="00865520" w:rsidRPr="00865520">
                  <w:rPr>
                    <w:rFonts w:eastAsia="Times New Roman"/>
                    <w:color w:val="000000"/>
                    <w:sz w:val="16"/>
                    <w:szCs w:val="16"/>
                    <w:lang w:eastAsia="en-GB"/>
                  </w:rPr>
                  <w:t>(95)</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3882D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78.9 ± 11.7 years</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A4F958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69; 52.7%)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62; 47.3%)</w:t>
            </w:r>
            <w:r w:rsidRPr="00BD5C0B">
              <w:rPr>
                <w:rFonts w:eastAsia="Times New Roman"/>
                <w:sz w:val="16"/>
                <w:szCs w:val="16"/>
                <w:lang w:val="en-GB" w:eastAsia="en-GB"/>
              </w:rPr>
              <w:t> </w:t>
            </w:r>
          </w:p>
          <w:p w14:paraId="2A28757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D3062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7451E2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131;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43A3D14" w14:textId="77777777" w:rsidR="00FA0427" w:rsidRPr="00FA0427" w:rsidRDefault="00FA0427" w:rsidP="00FA0427">
            <w:pPr>
              <w:spacing w:after="0" w:line="240" w:lineRule="auto"/>
              <w:jc w:val="center"/>
              <w:textAlignment w:val="baseline"/>
              <w:rPr>
                <w:rFonts w:eastAsia="Times New Roman"/>
                <w:sz w:val="16"/>
                <w:szCs w:val="16"/>
                <w:lang w:val="it-IT" w:eastAsia="en-GB"/>
              </w:rPr>
            </w:pPr>
            <w:r w:rsidRPr="00FA0427">
              <w:rPr>
                <w:rFonts w:eastAsia="Times New Roman"/>
                <w:sz w:val="16"/>
                <w:szCs w:val="16"/>
                <w:lang w:val="it-IT" w:eastAsia="en-GB"/>
              </w:rPr>
              <w:t xml:space="preserve">Brain(n = 5; 3.8%) </w:t>
            </w:r>
          </w:p>
          <w:p w14:paraId="0945FAEA" w14:textId="77777777" w:rsidR="00FA0427" w:rsidRPr="00FA0427" w:rsidRDefault="00FA0427" w:rsidP="00FA0427">
            <w:pPr>
              <w:spacing w:after="0" w:line="240" w:lineRule="auto"/>
              <w:jc w:val="center"/>
              <w:textAlignment w:val="baseline"/>
              <w:rPr>
                <w:rFonts w:eastAsia="Times New Roman"/>
                <w:sz w:val="16"/>
                <w:szCs w:val="16"/>
                <w:lang w:val="it-IT" w:eastAsia="en-GB"/>
              </w:rPr>
            </w:pPr>
            <w:r w:rsidRPr="00FA0427">
              <w:rPr>
                <w:rFonts w:eastAsia="Times New Roman"/>
                <w:sz w:val="16"/>
                <w:szCs w:val="16"/>
                <w:lang w:val="it-IT" w:eastAsia="en-GB"/>
              </w:rPr>
              <w:t xml:space="preserve">Breast(n = 11; 8.4%) </w:t>
            </w:r>
          </w:p>
          <w:p w14:paraId="5CB7A3E5" w14:textId="77777777" w:rsidR="00FA0427" w:rsidRPr="00FA0427" w:rsidRDefault="00FA0427" w:rsidP="00FA0427">
            <w:pPr>
              <w:spacing w:after="0" w:line="240" w:lineRule="auto"/>
              <w:jc w:val="center"/>
              <w:textAlignment w:val="baseline"/>
              <w:rPr>
                <w:rFonts w:eastAsia="Times New Roman"/>
                <w:sz w:val="16"/>
                <w:szCs w:val="16"/>
                <w:lang w:val="it-IT" w:eastAsia="en-GB"/>
              </w:rPr>
            </w:pPr>
            <w:r w:rsidRPr="00FA0427">
              <w:rPr>
                <w:rFonts w:eastAsia="Times New Roman"/>
                <w:sz w:val="16"/>
                <w:szCs w:val="16"/>
                <w:lang w:val="it-IT" w:eastAsia="en-GB"/>
              </w:rPr>
              <w:t xml:space="preserve">Colorectal(n = 32; 24.2%) </w:t>
            </w:r>
          </w:p>
          <w:p w14:paraId="0C176D93" w14:textId="77777777" w:rsidR="00FA0427" w:rsidRPr="00FA0427" w:rsidRDefault="00FA0427" w:rsidP="00FA0427">
            <w:pPr>
              <w:spacing w:after="0" w:line="240" w:lineRule="auto"/>
              <w:jc w:val="center"/>
              <w:textAlignment w:val="baseline"/>
              <w:rPr>
                <w:rFonts w:eastAsia="Times New Roman"/>
                <w:sz w:val="16"/>
                <w:szCs w:val="16"/>
                <w:lang w:val="it-IT" w:eastAsia="en-GB"/>
              </w:rPr>
            </w:pPr>
            <w:r w:rsidRPr="00FA0427">
              <w:rPr>
                <w:rFonts w:eastAsia="Times New Roman"/>
                <w:sz w:val="16"/>
                <w:szCs w:val="16"/>
                <w:lang w:val="it-IT" w:eastAsia="en-GB"/>
              </w:rPr>
              <w:t xml:space="preserve">Gynaecological(n = 7; 5.3%) </w:t>
            </w:r>
          </w:p>
          <w:p w14:paraId="79D34AA9" w14:textId="77777777" w:rsidR="00FA0427" w:rsidRPr="00FA0427" w:rsidRDefault="00FA0427" w:rsidP="00FA0427">
            <w:pPr>
              <w:spacing w:after="0" w:line="240" w:lineRule="auto"/>
              <w:jc w:val="center"/>
              <w:textAlignment w:val="baseline"/>
              <w:rPr>
                <w:rFonts w:eastAsia="Times New Roman"/>
                <w:sz w:val="16"/>
                <w:szCs w:val="16"/>
                <w:lang w:val="it-IT" w:eastAsia="en-GB"/>
              </w:rPr>
            </w:pPr>
            <w:r w:rsidRPr="00FA0427">
              <w:rPr>
                <w:rFonts w:eastAsia="Times New Roman"/>
                <w:sz w:val="16"/>
                <w:szCs w:val="16"/>
                <w:lang w:val="it-IT" w:eastAsia="en-GB"/>
              </w:rPr>
              <w:t xml:space="preserve">Head and neck(n = 6; 4.5%) </w:t>
            </w:r>
          </w:p>
          <w:p w14:paraId="39E42051" w14:textId="77777777" w:rsidR="00FA0427" w:rsidRPr="00FA0427" w:rsidRDefault="00FA0427" w:rsidP="00FA0427">
            <w:pPr>
              <w:spacing w:after="0" w:line="240" w:lineRule="auto"/>
              <w:jc w:val="center"/>
              <w:textAlignment w:val="baseline"/>
              <w:rPr>
                <w:rFonts w:eastAsia="Times New Roman"/>
                <w:sz w:val="16"/>
                <w:szCs w:val="16"/>
                <w:lang w:val="it-IT" w:eastAsia="en-GB"/>
              </w:rPr>
            </w:pPr>
            <w:r w:rsidRPr="00FA0427">
              <w:rPr>
                <w:rFonts w:eastAsia="Times New Roman"/>
                <w:sz w:val="16"/>
                <w:szCs w:val="16"/>
                <w:lang w:val="it-IT" w:eastAsia="en-GB"/>
              </w:rPr>
              <w:t xml:space="preserve">Prostate(n = 5; 3.8%) </w:t>
            </w:r>
          </w:p>
          <w:p w14:paraId="7FB8A50E" w14:textId="77777777" w:rsidR="00FA0427" w:rsidRPr="00FA0427" w:rsidRDefault="00FA0427" w:rsidP="00FA0427">
            <w:pPr>
              <w:spacing w:after="0" w:line="240" w:lineRule="auto"/>
              <w:jc w:val="center"/>
              <w:textAlignment w:val="baseline"/>
              <w:rPr>
                <w:rFonts w:eastAsia="Times New Roman"/>
                <w:sz w:val="16"/>
                <w:szCs w:val="16"/>
                <w:lang w:val="it-IT" w:eastAsia="en-GB"/>
              </w:rPr>
            </w:pPr>
            <w:r w:rsidRPr="00FA0427">
              <w:rPr>
                <w:rFonts w:eastAsia="Times New Roman"/>
                <w:sz w:val="16"/>
                <w:szCs w:val="16"/>
                <w:lang w:val="it-IT" w:eastAsia="en-GB"/>
              </w:rPr>
              <w:t xml:space="preserve">Stomach(n = 10; 7.6%) </w:t>
            </w:r>
          </w:p>
          <w:p w14:paraId="01834A03" w14:textId="69A0FDEC" w:rsidR="00FA0427" w:rsidRDefault="00FA0427" w:rsidP="00FA0427">
            <w:pPr>
              <w:spacing w:after="0" w:line="240" w:lineRule="auto"/>
              <w:jc w:val="center"/>
              <w:textAlignment w:val="baseline"/>
              <w:rPr>
                <w:rFonts w:eastAsia="Times New Roman"/>
                <w:sz w:val="16"/>
                <w:szCs w:val="16"/>
                <w:lang w:val="it-IT" w:eastAsia="en-GB"/>
              </w:rPr>
            </w:pPr>
            <w:r w:rsidRPr="00FA0427">
              <w:rPr>
                <w:rFonts w:eastAsia="Times New Roman"/>
                <w:sz w:val="16"/>
                <w:szCs w:val="16"/>
                <w:lang w:val="it-IT" w:eastAsia="en-GB"/>
              </w:rPr>
              <w:t>Others(n = 11; 8.3%)</w:t>
            </w:r>
          </w:p>
          <w:p w14:paraId="5A75B6DD" w14:textId="0FD1DFC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4; 3.0%)</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0F532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Advanced </w:t>
            </w:r>
            <w:r w:rsidRPr="00BD5C0B">
              <w:rPr>
                <w:rFonts w:eastAsia="Times New Roman"/>
                <w:sz w:val="16"/>
                <w:szCs w:val="16"/>
                <w:lang w:eastAsia="en-GB"/>
              </w:rPr>
              <w:t>(n = 131; 100%)</w:t>
            </w:r>
            <w:r w:rsidRPr="00BD5C0B">
              <w:rPr>
                <w:rFonts w:eastAsia="Times New Roman"/>
                <w:sz w:val="16"/>
                <w:szCs w:val="16"/>
                <w:lang w:val="en-GB" w:eastAsia="en-GB"/>
              </w:rPr>
              <w:t> </w:t>
            </w:r>
          </w:p>
          <w:p w14:paraId="09A8A9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68A8E3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C7F57A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131;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C539DC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1ED8C6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7D52EC5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Structral validity</w:t>
            </w:r>
            <w:r w:rsidRPr="00BD5C0B">
              <w:rPr>
                <w:rFonts w:eastAsia="Times New Roman"/>
                <w:sz w:val="16"/>
                <w:szCs w:val="16"/>
                <w:lang w:val="en-GB" w:eastAsia="en-GB"/>
              </w:rPr>
              <w:t> </w:t>
            </w:r>
          </w:p>
        </w:tc>
      </w:tr>
      <w:tr w:rsidR="00865520" w:rsidRPr="00BD5C0B" w14:paraId="2B2B16DD" w14:textId="77777777" w:rsidTr="77F84025">
        <w:trPr>
          <w:trHeight w:val="300"/>
        </w:trPr>
        <w:tc>
          <w:tcPr>
            <w:tcW w:w="0" w:type="auto"/>
            <w:vMerge/>
            <w:vAlign w:val="center"/>
            <w:hideMark/>
          </w:tcPr>
          <w:p w14:paraId="2E979579"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084DFF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Zeng et al., 2013</w:t>
            </w:r>
            <w:r w:rsidRPr="00BD5C0B">
              <w:rPr>
                <w:rFonts w:eastAsia="Times New Roman"/>
                <w:color w:val="000000"/>
                <w:sz w:val="16"/>
                <w:szCs w:val="16"/>
                <w:lang w:val="en-GB" w:eastAsia="en-GB"/>
              </w:rPr>
              <w:t> </w:t>
            </w:r>
          </w:p>
          <w:p w14:paraId="335841F6" w14:textId="683371F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GIzZmQwM2UtZDE4NC00OTk0LTg5MTktY2Q0ZDA2NTNmYzcxIiwicHJvcGVydGllcyI6eyJub3RlSW5kZXgiOjB9LCJpc0VkaXRlZCI6ZmFsc2UsIm1hbnVhbE92ZXJyaWRlIjp7ImlzTWFudWFsbHlPdmVycmlkZGVuIjpmYWxzZSwiY2l0ZXByb2NUZXh0IjoiKDExKSIsIm1hbnVhbE92ZXJyaWRlVGV4dCI6IiJ9LCJjaXRhdGlvbkl0ZW1zIjpbeyJpZCI6IjViNmMwYzQ5LTA2NWItMzgxZC04ZWUxLTA5YjZkODlmNjExOSIsIml0ZW1EYXRhIjp7InR5cGUiOiJhcnRpY2xlLWpvdXJuYWwiLCJpZCI6IjViNmMwYzQ5LTA2NWItMzgxZC04ZWUxLTA5YjZkODlmNjExOSIsInRpdGxlIjoiUHJlbGltaW5hcnkgcmVzdWx0cyBvZiB0aGUgZ2VuZXJhdGlvbiBvZiBhIHNob3J0ZW5lZCBxdWFsaXR5LW9mLWxpZmUgYXNzZXNzbWVudCBmb3IgcGF0aWVudHMgd2l0aCBhZHZhbmNlZCBjYW5jZXI6IFRoZSBGQUNJVC1QYWwtMTQiLCJncm91cElkIjoiMTg5YTMyZjAtOGYzYS0zZDUzLWE4NGItODY5MTEzNWY3NWZmIiwiYXV0aG9yIjpbeyJmYW1pbHkiOiJaZW5nIiwiZ2l2ZW4iOiJMaWFuZyIsInBhcnNlLW5hbWVzIjpmYWxzZSwiZHJvcHBpbmctcGFydGljbGUiOiIiLCJub24tZHJvcHBpbmctcGFydGljbGUiOiIifSx7ImZhbWlseSI6IkJlZGFyZCIsImdpdmVuIjoiR2lsbGlhbiIsInBhcnNlLW5hbWVzIjpmYWxzZSwiZHJvcHBpbmctcGFydGljbGUiOiIiLCJub24tZHJvcHBpbmctcGFydGljbGUiOiIifSx7ImZhbWlseSI6IkNlbGxhIiwiZ2l2ZW4iOiJEYXZpZCIsInBhcnNlLW5hbWVzIjpmYWxzZSwiZHJvcHBpbmctcGFydGljbGUiOiIiLCJub24tZHJvcHBpbmctcGFydGljbGUiOiIifSx7ImZhbWlseSI6IlRoYXZhcmFqYWgiLCJnaXZlbiI6Ik5lbWljYSIsInBhcnNlLW5hbWVzIjpmYWxzZSwiZHJvcHBpbmctcGFydGljbGUiOiIiLCJub24tZHJvcHBpbmctcGFydGljbGUiOiIifSx7ImZhbWlseSI6IkNoZW4iLCJnaXZlbiI6IkVtaWx5IiwicGFyc2UtbmFtZXMiOmZhbHNlLCJkcm9wcGluZy1wYXJ0aWNsZSI6IiIsIm5vbi1kcm9wcGluZy1wYXJ0aWNsZSI6IiJ9LHsiZmFtaWx5IjoiWmhhbmciLCJnaXZlbiI6IkxpeWluZyIsInBhcnNlLW5hbWVzIjpmYWxzZSwiZHJvcHBpbmctcGFydGljbGUiOiIiLCJub24tZHJvcHBpbmctcGFydGljbGUiOiIifSx7ImZhbWlseSI6IkJlbm5ldHQiLCJnaXZlbiI6Ik1hcmdhcmV0IiwicGFyc2UtbmFtZXMiOmZhbHNlLCJkcm9wcGluZy1wYXJ0aWNsZSI6IiIsIm5vbi1kcm9wcGluZy1wYXJ0aWNsZSI6IiJ9LHsiZmFtaWx5IjoiUGVja2hhbSIsImdpdmVuIjoiS2VubmV0aCIsInBhcnNlLW5hbWVzIjpmYWxzZSwiZHJvcHBpbmctcGFydGljbGUiOiIiLCJub24tZHJvcHBpbmctcGFydGljbGUiOiIifSx7ImZhbWlseSI6IkNvc3RhIiwiZ2l2ZW4iOiJTYW5kcmEiLCJwYXJzZS1uYW1lcyI6ZmFsc2UsImRyb3BwaW5nLXBhcnRpY2xlIjoiIiwibm9uLWRyb3BwaW5nLXBhcnRpY2xlIjoiRGUifSx7ImZhbWlseSI6IkJlYXVtb250IiwiZ2l2ZW4iOiJKZW5uaWZlciBMIiwicGFyc2UtbmFtZXMiOmZhbHNlLCJkcm9wcGluZy1wYXJ0aWNsZSI6IiIsIm5vbi1kcm9wcGluZy1wYXJ0aWNsZSI6IiJ9LHsiZmFtaWx5IjoiVHNhbyIsImdpdmVuIjoiTWF5IiwicGFyc2UtbmFtZXMiOmZhbHNlLCJkcm9wcGluZy1wYXJ0aWNsZSI6IiIsIm5vbi1kcm9wcGluZy1wYXJ0aWNsZSI6IiJ9LHsiZmFtaWx5IjoiRGFuam91eCIsImdpdmVuIjoiQ3lyaWwiLCJwYXJzZS1uYW1lcyI6ZmFsc2UsImRyb3BwaW5nLXBhcnRpY2xlIjoiIiwibm9uLWRyb3BwaW5nLXBhcnRpY2xlIjoiIn0seyJmYW1pbHkiOiJCYXJuZXMiLCJnaXZlbiI6IkVsaXphYmV0aCIsInBhcnNlLW5hbWVzIjpmYWxzZSwiZHJvcHBpbmctcGFydGljbGUiOiIiLCJub24tZHJvcHBpbmctcGFydGljbGUiOiIifSx7ImZhbWlseSI6IlNhaGdhbCIsImdpdmVuIjoiQXJqdW4iLCJwYXJzZS1uYW1lcyI6ZmFsc2UsImRyb3BwaW5nLXBhcnRpY2xlIjoiIiwibm9uLWRyb3BwaW5nLXBhcnRpY2xlIjoiIn0seyJmYW1pbHkiOiJDaG93IiwiZ2l2ZW4iOiJFZHdhcmQiLCJwYXJzZS1uYW1lcyI6ZmFsc2UsImRyb3BwaW5nLXBhcnRpY2xlIjoiIiwibm9uLWRyb3BwaW5nLXBhcnRpY2xlIjoiIn1dLCJjb250YWluZXItdGl0bGUiOiJKb3VybmFsIG9mIFBhbGxpYXRpdmUgTWVkaWNpbmUiLCJET0kiOiIxMC4xMDg5L2pwbS4yMDEyLjA1OTUiLCJJU1NOIjoiMTA5NjYyMTgiLCJQTUlEIjoiMjM1OTAxODEiLCJpc3N1ZWQiOnsiZGF0ZS1wYXJ0cyI6W1syMDEzXV19LCJwYWdlIjoiNTA5LTUxNSIsImFic3RyYWN0IjoiT2JqZWN0aXZlOiBTaG9ydGVuZWQgcXVhbGl0eS1vZi1saWZlIChRT0wpIHRvb2xzIGFyZSBhZHZhbnRhZ2VvdXMgaW4gcGFsbGlhdGl2ZSBjYXJlIHBhdGllbnRzLiBEZXZlbG9wbWVudCBvZiBzdWNoIHRvb2xzIGJlZ2lucyB3aXRoIHRoZSBpZGVudGlmaWNhdGlvbiBvZiBpc3N1ZXMgcmVsZXZhbnQgdG8gYSBwb3B1bGF0aW9uLiBUaGUgcHVycG9zZSBvZiB0aGlzIHN0dWR5IHdhcyB0byBpZGVudGlmeSB0aGUgbW9zdCBpbXBvcnRhbnQgaXRlbXMgb2YgdGhlIEZ1bmN0aW9uYWwgQXNzZXNzbWVudCBvZiBDaHJvbmljIElsbG5lc3MgVGhlcmFweS1QYWxsaWF0aXZlIENhcmUgKEZBQ0lULVBhbCkgdG8gY3JlYXRlIGFuIGFiYnJldmlhdGVkIHF1ZXN0aW9ubmFpcmUgZm9yIGZ1dHVyZSBwYWxsaWF0aXZlIGNhcmUgdHJpYWxzLiBNZXRob2RzOiBBIGNvbnZlbmllbmNlIHNhbXBsZSBvZiBwYXRpZW50cyBhbmQgaGVhbHRoIGNhcmUgcHJvZmVzc2lvbmFscyAoSENQcykgYXNzZXNzZWQgdGhlIHJlbGV2YW5jZSBvZiBlYWNoIGl0ZW0gb2YgdGhlIEZBQ0lULVBhbCBhbmQgd2hldGhlciB0aGV5IHdvdWxkIGluY2x1ZGUgdGhlIGl0ZW0gaW4gYSBmaW5hbCBxdWVzdGlvbm5haXJlLiBQYXRpZW50cyBhbmQgSENQcyBpZGVudGlmaWVkIHRoZWlyIHRvcCAxMCBtb3N0IGltcG9ydGFudCBpc3N1ZXMgYW5kIHdlcmUgYXNrZWQgd2hldGhlciBpdGVtcyB3ZXJlIGluYXBwcm9wcmlhdGUsIHVwc2V0dGluZywgb3IgaXJyZWxldmFudDsgYSBzaG9ydGVuZWQgcXVlc3Rpb25uYWlyZSB3YXMgZ2VuZXJhdGVkIGZyb20gdGhpcyBpbnB1dC4gUmVzdWx0czogU2l4dHkgcGF0aWVudHMgYW5kIDU2IEhDUHMgcGFydGljaXBhdGVkLiBUaGUgbWVkaWFuIHNjb3JlIGluIHRoZSBLYXJub2Zza3kgUGVyZm9ybWFuY2UgU2NhbGUgKEtQUykgb2YgcGF0aWVudHMgd2FzIDcwLCBhbmQgdGhlIG1ham9yaXR5IG9mIEhDUHMgd2VyZSByYWRpYXRpb24gb25jb2xvZ2lzdHMuIFRoZSA0Ni1pdGVtIHF1ZXN0aW9ubmFpcmUgd2FzIHNob3J0ZW5lZCB0byAxNCBxdWVzdGlvbnMsIHJldGFpbmluZyBzZXZlcmFsIGl0ZW1zIGZyb20gdGhlIEZ1bmN0aW9uYWwgQXNzZXNzbWVudCBvZiBDYW5jZXIgVGhlcmFweS1HZW5lcmFsIChGQUNULUcpIGFzIHdlbGwgYXMgaXNzdWVzIHBlcnRhaW5pbmcgc3BlY2lmaWNhbGx5IHRvIHBhbGxpYXRpdmUgY2FyZSBwYXRpZW50cy4gSXRlbXMgd2l0aGluIHRoZSBlbW90aW9uYWwsIHBoeXNpY2FsLCBhbmQgZnVuY3Rpb25hbCB3ZWxsLWJlaW5nIHN1YnNjYWxlcyB3ZXJlIHJldGFpbmVkIGFsb25nIHdpdGggdGhvc2UgZm9yIHZhcmlvdXMgc3ltcHRvbXMgaW5jbHVkaW5nIGNvbnN0aXBhdGlvbiwgbmF1c2VhLCBkeXNwbmVhLCBhbmQgc2xlZXAuIE5vIG5ldyBjb250ZW50IGJleW9uZCB3aGF0IGlzIGNvdmVyZWQgYnkgdGhlIEZBQ0lULVBhbCB3YXMgaWRlbnRpZmllZCBjb25zaXN0ZW50bHkgYnkgZWl0aGVyIEhDUHMgb3IgcGF0aWVudHMuIFNpbWlsYXJseSwgbm8gaXRlbSB3YXMgY29uc2lzdGVudGx5IHJhdGVkIGFzIGJlaW5nIGluYXBwcm9wcmlhdGUsIHVwc2V0dGluZywgb3IgaXJyZWxldmFudCBpbiB0aGUgMTQtaXRlbSBxdWVzdGlvbm5haXJlLiBDb25jbHVzaW9uOiBUaGUgRkFDSVQtUGFsLTE0LCBhIHNob3J0ZW5lZCAxNC1pdGVtIHF1ZXN0aW9ubmFpcmUgaGFzIGJlZW4gZ2VuZXJhdGVkIGZvciB0aGUgcGFsbGlhdGl2ZSBjYXJlIHBvcHVsYXRpb24uIEZ1dHVyZSBzdHVkaWVzIHNob3VsZCBjb21wbGV0ZSBwc3ljaG9tZXRyaWMgdmFsaWRhdGlvbiBvZiB0aGlzIGluc3RydW1lbnQgZm9yIHRoZSBhc3Nlc3NtZW50IG9mIFFPTCBpbiBwYWxsaWF0aXZlIGNhcmUgcGF0aWVudHMuIMKpIE1hcnkgQW5uIExpZWJlcnQsIEluYy4iLCJpc3N1ZSI6IjUiLCJ2b2x1bWUiOiIxNiIsImNvbnRhaW5lci10aXRsZS1zaG9ydCI6IkogUGFsbGlhdCBNZWQifSwiaXNUZW1wb3JhcnkiOmZhbHNlfV19"/>
                <w:id w:val="1374891314"/>
                <w:placeholder>
                  <w:docPart w:val="DefaultPlaceholder_-1854013440"/>
                </w:placeholder>
              </w:sdtPr>
              <w:sdtEndPr/>
              <w:sdtContent>
                <w:r w:rsidR="00865520" w:rsidRPr="00865520">
                  <w:rPr>
                    <w:rFonts w:eastAsia="Times New Roman"/>
                    <w:color w:val="000000"/>
                    <w:sz w:val="16"/>
                    <w:szCs w:val="16"/>
                    <w:lang w:val="it-IT" w:eastAsia="en-GB"/>
                  </w:rPr>
                  <w:t>(11)</w:t>
                </w:r>
              </w:sdtContent>
            </w:sdt>
            <w:r w:rsidRPr="00BD5C0B">
              <w:rPr>
                <w:rFonts w:eastAsia="Times New Roman"/>
                <w:color w:val="000000"/>
                <w:sz w:val="16"/>
                <w:szCs w:val="16"/>
                <w:lang w:val="it-IT" w:eastAsia="en-GB"/>
              </w:rPr>
              <w:t>​</w:t>
            </w:r>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BE7477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65.6 </w:t>
            </w:r>
            <w:r w:rsidRPr="00BD5C0B">
              <w:rPr>
                <w:rFonts w:eastAsia="Times New Roman"/>
                <w:sz w:val="16"/>
                <w:szCs w:val="16"/>
                <w:lang w:eastAsia="en-GB"/>
              </w:rPr>
              <w:t xml:space="preserve">± </w:t>
            </w:r>
            <w:r w:rsidRPr="00BD5C0B">
              <w:rPr>
                <w:rFonts w:eastAsia="Times New Roman"/>
                <w:sz w:val="16"/>
                <w:szCs w:val="16"/>
                <w:lang w:val="it-IT" w:eastAsia="en-GB"/>
              </w:rPr>
              <w:t>13.01 years</w:t>
            </w:r>
            <w:r w:rsidRPr="00BD5C0B">
              <w:rPr>
                <w:rFonts w:eastAsia="Times New Roman"/>
                <w:sz w:val="16"/>
                <w:szCs w:val="16"/>
                <w:lang w:val="en-GB" w:eastAsia="en-GB"/>
              </w:rPr>
              <w:t> </w:t>
            </w:r>
          </w:p>
          <w:p w14:paraId="52AD9CE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38-88)</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69697A1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23; 38.0%)</w:t>
            </w:r>
            <w:r w:rsidRPr="00BD5C0B">
              <w:rPr>
                <w:rFonts w:eastAsia="Times New Roman"/>
                <w:sz w:val="16"/>
                <w:szCs w:val="16"/>
                <w:lang w:val="en-GB" w:eastAsia="en-GB"/>
              </w:rPr>
              <w:t> </w:t>
            </w:r>
          </w:p>
          <w:p w14:paraId="0E7D062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37; 62.0%)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6D625C3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717967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996B7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11; 18.3%)</w:t>
            </w:r>
            <w:r w:rsidRPr="00BD5C0B">
              <w:rPr>
                <w:rFonts w:eastAsia="Times New Roman"/>
                <w:sz w:val="16"/>
                <w:szCs w:val="16"/>
                <w:lang w:val="en-GB" w:eastAsia="en-GB"/>
              </w:rPr>
              <w:t> </w:t>
            </w:r>
          </w:p>
          <w:p w14:paraId="05FD9B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2; 3.3%)</w:t>
            </w:r>
            <w:r w:rsidRPr="00BD5C0B">
              <w:rPr>
                <w:rFonts w:eastAsia="Times New Roman"/>
                <w:sz w:val="16"/>
                <w:szCs w:val="16"/>
                <w:lang w:val="en-GB" w:eastAsia="en-GB"/>
              </w:rPr>
              <w:t> </w:t>
            </w:r>
          </w:p>
          <w:p w14:paraId="6D52B7F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7; 11.6%)</w:t>
            </w:r>
            <w:r w:rsidRPr="00BD5C0B">
              <w:rPr>
                <w:rFonts w:eastAsia="Times New Roman"/>
                <w:sz w:val="16"/>
                <w:szCs w:val="16"/>
                <w:lang w:val="en-GB" w:eastAsia="en-GB"/>
              </w:rPr>
              <w:t> </w:t>
            </w:r>
          </w:p>
          <w:p w14:paraId="19698BA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sz w:val="16"/>
                <w:szCs w:val="16"/>
                <w:lang w:eastAsia="en-GB"/>
              </w:rPr>
              <w:t>Oesophagus</w:t>
            </w:r>
            <w:proofErr w:type="spellEnd"/>
            <w:r w:rsidRPr="00BD5C0B">
              <w:rPr>
                <w:rFonts w:eastAsia="Times New Roman"/>
                <w:sz w:val="16"/>
                <w:szCs w:val="16"/>
                <w:lang w:eastAsia="en-GB"/>
              </w:rPr>
              <w:t xml:space="preserve"> (n = 3; 5.0%)</w:t>
            </w:r>
            <w:r w:rsidRPr="00BD5C0B">
              <w:rPr>
                <w:rFonts w:eastAsia="Times New Roman"/>
                <w:sz w:val="16"/>
                <w:szCs w:val="16"/>
                <w:lang w:val="en-GB" w:eastAsia="en-GB"/>
              </w:rPr>
              <w:t> </w:t>
            </w:r>
          </w:p>
          <w:p w14:paraId="011E58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20; 33.3%)</w:t>
            </w:r>
            <w:r w:rsidRPr="00BD5C0B">
              <w:rPr>
                <w:rFonts w:eastAsia="Times New Roman"/>
                <w:sz w:val="16"/>
                <w:szCs w:val="16"/>
                <w:lang w:val="en-GB" w:eastAsia="en-GB"/>
              </w:rPr>
              <w:t> </w:t>
            </w:r>
          </w:p>
          <w:p w14:paraId="0441D55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Renal cell (n = 5; 8.3%)</w:t>
            </w:r>
            <w:r w:rsidRPr="00BD5C0B">
              <w:rPr>
                <w:rFonts w:eastAsia="Times New Roman"/>
                <w:sz w:val="16"/>
                <w:szCs w:val="16"/>
                <w:lang w:val="en-GB" w:eastAsia="en-GB"/>
              </w:rPr>
              <w:t> </w:t>
            </w:r>
          </w:p>
          <w:p w14:paraId="6CA14F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Unknown (n = 2; 3.3%)</w:t>
            </w:r>
            <w:r w:rsidRPr="00BD5C0B">
              <w:rPr>
                <w:rFonts w:eastAsia="Times New Roman"/>
                <w:sz w:val="16"/>
                <w:szCs w:val="16"/>
                <w:lang w:val="en-GB" w:eastAsia="en-GB"/>
              </w:rPr>
              <w:t> </w:t>
            </w:r>
          </w:p>
          <w:p w14:paraId="036B4DB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Others (n = 10; 16.6%)</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692185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60;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6DBB87E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E5AB19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85CD37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6C2A3B1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6471A5D9"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2F18E6D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FACIT-PAL46</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695C95A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Bagcivan</w:t>
            </w:r>
            <w:proofErr w:type="spellEnd"/>
            <w:r w:rsidRPr="00BD5C0B">
              <w:rPr>
                <w:rFonts w:eastAsia="Times New Roman"/>
                <w:color w:val="000000"/>
                <w:sz w:val="16"/>
                <w:szCs w:val="16"/>
                <w:lang w:eastAsia="en-GB"/>
              </w:rPr>
              <w:t xml:space="preserve"> et al., 2019</w:t>
            </w:r>
            <w:r w:rsidRPr="00BD5C0B">
              <w:rPr>
                <w:rFonts w:eastAsia="Times New Roman"/>
                <w:color w:val="000000"/>
                <w:sz w:val="16"/>
                <w:szCs w:val="16"/>
                <w:lang w:val="en-GB" w:eastAsia="en-GB"/>
              </w:rPr>
              <w:t> </w:t>
            </w:r>
          </w:p>
          <w:sdt>
            <w:sdtPr>
              <w:rPr>
                <w:rFonts w:asciiTheme="majorHAnsi" w:eastAsia="Times New Roman" w:hAnsiTheme="majorHAnsi" w:cstheme="majorBidi"/>
                <w:color w:val="000000"/>
                <w:sz w:val="16"/>
                <w:szCs w:val="16"/>
                <w:lang w:val="en-GB" w:eastAsia="en-GB"/>
              </w:rPr>
              <w:tag w:val="MENDELEY_CITATION_v3_eyJjaXRhdGlvbklEIjoiTUVOREVMRVlfQ0lUQVRJT05fNzZiMjVkOWYtNDVmYS00NDQ4LThkNWEtNzc3YjdhZGY3NWZjIiwicHJvcGVydGllcyI6eyJub3RlSW5kZXgiOjB9LCJpc0VkaXRlZCI6ZmFsc2UsIm1hbnVhbE92ZXJyaWRlIjp7ImlzTWFudWFsbHlPdmVycmlkZGVuIjpmYWxzZSwiY2l0ZXByb2NUZXh0IjoiKDk2KSIsIm1hbnVhbE92ZXJyaWRlVGV4dCI6IiJ9LCJjaXRhdGlvbkl0ZW1zIjpbeyJpZCI6ImYzZjkzMTNlLTE4YWQtMzhjMC1hZDJiLTdlZDE4YmFiOThiMCIsIml0ZW1EYXRhIjp7InR5cGUiOiJhcnRpY2xlLWpvdXJuYWwiLCJpZCI6ImYzZjkzMTNlLTE4YWQtMzhjMC1hZDJiLTdlZDE4YmFiOThiMCIsInRpdGxlIjoiUmVsaWFiaWxpdHkgYW5kIFZhbGlkaXR5IG9mIHRoZSBUdXJraXNoIFZlcnNpb24gb2YgdGhlIEZBQ0lULVBBTCBRdWFsaXR5IG9mIExpZmUgSW5zdHJ1bWVudCIsImdyb3VwSWQiOiIxODlhMzJmMC04ZjNhLTNkNTMtYTg0Yi04NjkxMTM1Zjc1ZmYiLCJhdXRob3IiOlt7ImZhbWlseSI6IkJhZ2NpdmFuIiwiZ2l2ZW4iOiJHdWxjYW4iLCJwYXJzZS1uYW1lcyI6ZmFsc2UsImRyb3BwaW5nLXBhcnRpY2xlIjoiIiwibm9uLWRyb3BwaW5nLXBhcnRpY2xlIjoiIn0seyJmYW1pbHkiOiJCcmVkbGUiLCJnaXZlbiI6IkoiLCJwYXJzZS1uYW1lcyI6ZmFsc2UsImRyb3BwaW5nLXBhcnRpY2xlIjoiIiwibm9uLWRyb3BwaW5nLXBhcnRpY2xlIjoiIn0seyJmYW1pbHkiOiJCYWtpdGFzIiwiZ2l2ZW4iOiJNIiwicGFyc2UtbmFtZXMiOmZhbHNlLCJkcm9wcGluZy1wYXJ0aWNsZSI6IiIsIm5vbi1kcm9wcGluZy1wYXJ0aWNsZSI6IiJ9LHsiZmFtaWx5IjoiR3VjaXogRG9nYW4iLCJnaXZlbiI6IkIiLCJwYXJzZS1uYW1lcyI6ZmFsc2UsImRyb3BwaW5nLXBhcnRpY2xlIjoiIiwibm9uLWRyb3BwaW5nLXBhcnRpY2xlIjoiIn1dLCJjb250YWluZXItdGl0bGUiOiJKb3VybmFsIG9mIFBhaW4gYW5kIFN5bXB0b20gTWFuYWdlbWVudCIsIkRPSSI6IjEwLjEwMTYvai5qcGFpbnN5bW1hbi4yMDE5LjA0LjAyMCIsIklTU04iOiIxODczNjUxMyIsIlBNSUQiOiIzMTA5NjAwNCIsImlzc3VlZCI6eyJkYXRlLXBhcnRzIjpbWzIwMTldXX0sInBhZ2UiOiIyOTctMzA1LmU0IiwiYWJzdHJhY3QiOiJDb250ZXh0OiBUaGUgYWNjdXJhdGUgbWVhc3VyZW1lbnQgb2YgcXVhbGl0eSBvZiBsaWZlIChRb0wpIGFtb25nIHBlb3BsZSB3aXRoIGNocm9uaWMgYW5kIGluY3VyYWJsZSBpbGxuZXNzZXMgaXMgZXNzZW50aWFsIGZvciBldmFsdWF0aW5nIHNlcnZpY2UgZGVsaXZlcnksIHVuZGVyc3RhbmRpbmcgdGhlIGltcGFjdCBvZiBpbGxuZXNzIGFuZCB0cmVhdG1lbnQgZWZmZWN0cywgYW5kIHRlc3RpbmcgaW50ZXJ2ZW50aW9uIGVmZmVjdGl2ZW5lc3MuIFBhbGxpYXRpdmUgY2FyZSBpbnRlcnZlbnRpb25zIGFyZSByZWxhdGl2ZWx5IG5ldyBpbiBUdXJrZXk7IHRoZXJlZm9yZSwgaXQgaXMgaW1wb3J0YW50IHRoYXQgcmVsaWFibGUgYW5kIHZhbGlkIFFvTCBpbnN0cnVtZW50cyBhcmUgYXZhaWxhYmxlIHRvIGV2YWx1YXRlIHBhbGxpYXRpdmUgY2FyZSBlZmZlY3RpdmVuZXNzIGluIFR1cmtpc2ggc3BlYWtlcnMuIE9iamVjdGl2ZXM6IFRoZSBwdXJwb3NlIG9mIHRoaXMgc3R1ZHkgd2FzIHRvIHRyYW5zbGF0ZSwgbGluZ3Vpc3RpY2FsbHkgdmFsaWRhdGUsIGFuZCBkZXRlcm1pbmUgdGhlIHBzeWNob21ldHJpYyBwcm9wZXJ0aWVzIG9mIHRoZSBuZXdseSB0cmFuc2xhdGVkIEZ1bmN0aW9uYWwgQXNzZXNzbWVudCBvZiBDaHJvbmljIElsbG5lc3MgVGhlcmFweeKAk1BhbGxpYXRpdmUgQ2FyZSAoRkFDSVQtUGFsKSBzY2FsZSAoRkFDSVQtUGFsLVRSKSBmb3IgVHVya2lzaC1zcGVha2luZyBjYW5jZXIgcGF0aWVudHMuIE1ldGhvZHM6IFdlIHVzZWQgc3RhbmRhcmQgbXVsdGlsaW5ndWFsIHRyYW5zbGF0aW9uIGFuZCB2YWxpZGF0aW9uIG1ldGhvZHMgZm9yIHRoZSBpbml0aWFsIHRyYW5zbGF0aW9uIG9mIHRoZSBGQUNJVC1QYWwtVFIgYW5kIHRoZW4gYXNzZXNzZWQgdGhlIHBzeWNob21ldHJpYyBwcm9wZXJ0aWVzIG9mIHJlbGlhYmlsaXR5IGFuZCB2YWxpZGl0eSBvZiB0aGUgdHJhbnNsYXRlZCBzY2FsZS4gV2UgdXNlZCB0aGUgS2Fybm9mc2t5IFBlcmZvcm1hbmNlIFNjYWxlIGFuZCBFZG1vbnRvbiBTeW1wdG9tIEFzc2Vzc21lbnQgU2NhbGUgdG8gYXNzZXNzIGNvbmN1cnJlbnQgYW5kIGNvbnN0cnVjdCB2YWxpZGl0eS4gUmVzdWx0czogQSBjb252ZW5pZW5jZSBzYW1wbGUgb2YgMjMyIGNhbmNlciBwYXRpZW50cyBwYXJ0aWNpcGF0ZWQgaW4gdGhpcyBzdHVkeS4gVGhlIENyb25iYWNoJ3MgYWxwaGEgY29lZmZpY2llbnQgb2YgRkFDSVQtUGFsLVRSIHdhcyAwLjkzMiAoYmV0d2VlbiAwLjczMiBhbmQgMC44NjAgZm9yIHN1YnNjYWxlcykuIFRoZXJlIHdhcyBhIHN0YXRpc3RpY2FsbHkgc2lnbmlmaWNhbnQgcmVsYXRpb25zaGlwIGJldHdlZW4gdGVzdCBhbmQgcmV0ZXN0IHNjb3JlcyAociA9IDAuODc3LCBQIDwgMC4wMDEpLiBUaGUgZmFjdG9yIGxvYWRpbmdzIG9mIEZBQ0lULVBhbC1UUiB3ZXJlIGJldHdlZW4gMC4yMDUgYW5kIDAuODE1LiBGQUNJVC1QYWwtVFIgY29uc3RydWN0IHZhbGlkaXR5IHdhcyBhY2NlcHRhYmxlIHdpdGggNDUgaXRlbXMgYW5kIGZpdmUgc3Vic2NhbGVzLiBUaGVyZSB3ZXJlIHN0YXRpc3RpY2FsbHkgc2lnbmlmaWNhbnQgcmVsYXRpb25zaGlwcyBiZXR3ZWVuIEZBQ0lULVBhbC1UUiBzY29yZXMgYW5kIEVkbW9udG9uIFN5bXB0b20gQXNzZXNzbWVudCBTY2FsZSAoUCA8IDAuMDAxKSBhbmQgS2Fybm9mc2t5IFBlcmZvcm1hbmNlIFNjYWxlIChyID0gMC42NTY7IFAgPCAwLjAwMSkgc2NvcmVzLiBDb25jbHVzaW9uczogVGhlIEZBQ0lULVBhbC1UUiBkZW1vbnN0cmF0ZXMgc3Ryb25nIHJlbGlhYmlsaXR5IGFuZCB2YWxpZGl0eSBmb3IgZXZhbHVhdGluZyBwYWxsaWF0aXZlIGNhcmXigJNzcGVjaWZpYyBRb0wgaW4gVHVya2lzaCBjYW5jZXIgcGF0aWVudHMuIiwiaXNzdWUiOiIyIiwidm9sdW1lIjoiNTgiLCJjb250YWluZXItdGl0bGUtc2hvcnQiOiJKIFBhaW4gU3ltcHRvbSBNYW5hZ2UifSwiaXNUZW1wb3JhcnkiOmZhbHNlfV19"/>
              <w:id w:val="-2071562046"/>
              <w:placeholder>
                <w:docPart w:val="DefaultPlaceholder_-1854013440"/>
              </w:placeholder>
            </w:sdtPr>
            <w:sdtEndPr>
              <w:rPr>
                <w:color w:val="000000" w:themeColor="text1"/>
              </w:rPr>
            </w:sdtEndPr>
            <w:sdtContent>
              <w:p w14:paraId="1FE70A4E" w14:textId="057188C3" w:rsidR="00BD5C0B" w:rsidRPr="00FA0427" w:rsidRDefault="00865520" w:rsidP="00BD5C0B">
                <w:pPr>
                  <w:spacing w:after="0" w:line="240" w:lineRule="auto"/>
                  <w:jc w:val="center"/>
                  <w:textAlignment w:val="baseline"/>
                  <w:rPr>
                    <w:rFonts w:asciiTheme="majorHAnsi" w:eastAsia="Times New Roman" w:hAnsiTheme="majorHAnsi" w:cstheme="majorHAnsi"/>
                    <w:sz w:val="18"/>
                    <w:szCs w:val="18"/>
                    <w:lang w:val="en-GB" w:eastAsia="en-GB"/>
                  </w:rPr>
                </w:pPr>
                <w:r w:rsidRPr="00865520">
                  <w:rPr>
                    <w:rFonts w:asciiTheme="majorHAnsi" w:eastAsia="Times New Roman" w:hAnsiTheme="majorHAnsi" w:cstheme="majorHAnsi"/>
                    <w:color w:val="000000"/>
                    <w:sz w:val="16"/>
                    <w:szCs w:val="16"/>
                    <w:lang w:val="en-GB" w:eastAsia="en-GB"/>
                  </w:rPr>
                  <w:t>(96)</w:t>
                </w:r>
              </w:p>
            </w:sdtContent>
          </w:sdt>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D8320D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51.9 ± 15.3 years</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A907F8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120; 51.7%)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112; 48.3%)</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479FF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5756D1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232;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8B8DB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25; 10.8%)</w:t>
            </w:r>
            <w:r w:rsidRPr="00BD5C0B">
              <w:rPr>
                <w:rFonts w:eastAsia="Times New Roman"/>
                <w:sz w:val="16"/>
                <w:szCs w:val="16"/>
                <w:lang w:val="en-GB" w:eastAsia="en-GB"/>
              </w:rPr>
              <w:t> </w:t>
            </w:r>
          </w:p>
          <w:p w14:paraId="26CDBFF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Blood (n = 50; 21.6%)</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Genitourinary (n = 44; 19.0%)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Gastrointestinal (n = 42; 18.1%)</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Lung (n = 31; 13.3%)</w:t>
            </w:r>
            <w:r w:rsidRPr="00BD5C0B">
              <w:rPr>
                <w:rFonts w:eastAsia="Times New Roman"/>
                <w:sz w:val="16"/>
                <w:szCs w:val="16"/>
                <w:lang w:val="en-GB" w:eastAsia="en-GB"/>
              </w:rPr>
              <w:t> </w:t>
            </w:r>
          </w:p>
          <w:p w14:paraId="3E4B68B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Others (n = 22; 9.4%)</w:t>
            </w:r>
            <w:r w:rsidRPr="00BD5C0B">
              <w:rPr>
                <w:rFonts w:eastAsia="Times New Roman"/>
                <w:sz w:val="16"/>
                <w:szCs w:val="16"/>
                <w:lang w:val="en-GB" w:eastAsia="en-GB"/>
              </w:rPr>
              <w:t> </w:t>
            </w:r>
          </w:p>
          <w:p w14:paraId="6DFBF3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18; 7.7%)</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5BDB96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 (n = 18; 7.8%)</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Stage II (n = 14; 6.0%)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Stage III (n = 29; 12.5%)</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Stage IV (n = 24; 10.3%)</w:t>
            </w:r>
            <w:r w:rsidRPr="00BD5C0B">
              <w:rPr>
                <w:rFonts w:eastAsia="Times New Roman"/>
                <w:sz w:val="16"/>
                <w:szCs w:val="16"/>
                <w:lang w:val="en-GB" w:eastAsia="en-GB"/>
              </w:rPr>
              <w:t> </w:t>
            </w:r>
          </w:p>
          <w:p w14:paraId="0A7EAFD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Unspecified</w:t>
            </w:r>
            <w:r w:rsidRPr="00BD5C0B">
              <w:rPr>
                <w:rFonts w:eastAsia="Times New Roman"/>
                <w:sz w:val="16"/>
                <w:szCs w:val="16"/>
                <w:lang w:val="en-GB" w:eastAsia="en-GB"/>
              </w:rPr>
              <w:t> </w:t>
            </w:r>
          </w:p>
          <w:p w14:paraId="392D66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147; 63.4%)</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DB31C3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B4D13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232;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6DF2F0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4B1D2BB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921E59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tc>
      </w:tr>
      <w:tr w:rsidR="00865520" w:rsidRPr="00BD5C0B" w14:paraId="69A0A952" w14:textId="77777777" w:rsidTr="77F84025">
        <w:trPr>
          <w:trHeight w:val="300"/>
        </w:trPr>
        <w:tc>
          <w:tcPr>
            <w:tcW w:w="0" w:type="auto"/>
            <w:vMerge/>
            <w:vAlign w:val="center"/>
            <w:hideMark/>
          </w:tcPr>
          <w:p w14:paraId="76F4676C"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93082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Greisinger et al., 1997</w:t>
            </w:r>
            <w:r w:rsidRPr="00BD5C0B">
              <w:rPr>
                <w:rFonts w:eastAsia="Times New Roman"/>
                <w:color w:val="000000"/>
                <w:sz w:val="16"/>
                <w:szCs w:val="16"/>
                <w:lang w:val="en-GB" w:eastAsia="en-GB"/>
              </w:rPr>
              <w:t> </w:t>
            </w:r>
          </w:p>
          <w:p w14:paraId="74FE3655" w14:textId="20C0F48A"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zRjZGE2Y2QtMDMzZS00YTNmLWI5MGYtYjcyYmM5NmZjZjg1IiwicHJvcGVydGllcyI6eyJub3RlSW5kZXgiOjB9LCJpc0VkaXRlZCI6ZmFsc2UsIm1hbnVhbE92ZXJyaWRlIjp7ImlzTWFudWFsbHlPdmVycmlkZGVuIjpmYWxzZSwiY2l0ZXByb2NUZXh0IjoiKDEyKSIsIm1hbnVhbE92ZXJyaWRlVGV4dCI6IiJ9LCJjaXRhdGlvbkl0ZW1zIjpbeyJpZCI6Ijk5NDMzMDNmLWFmMTQtM2ZjYi04ZDM4LTMxOTVkOWM2NzIwOCIsIml0ZW1EYXRhIjp7InR5cGUiOiJhcnRpY2xlLWpvdXJuYWwiLCJpZCI6Ijk5NDMzMDNmLWFmMTQtM2ZjYi04ZDM4LTMxOTVkOWM2NzIwOCIsInRpdGxlIjoiVGVybWluYWxseSBpbGwgY2FuY2VyIHBhdGllbnRzOiBUaGVpciBtb3N0IGltcG9ydGFudCBjb25jZXJucyIsImdyb3VwSWQiOiIxODlhMzJmMC04ZjNhLTNkNTMtYTg0Yi04NjkxMTM1Zjc1ZmYiLCJhdXRob3IiOlt7ImZhbWlseSI6IkdyZWlzaW5nZXIiLCJnaXZlbiI6IkFudGhvbnkgSi4iLCJwYXJzZS1uYW1lcyI6ZmFsc2UsImRyb3BwaW5nLXBhcnRpY2xlIjoiIiwibm9uLWRyb3BwaW5nLXBhcnRpY2xlIjoiIn0seyJmYW1pbHkiOiJMb3JpbW9yIiwiZ2l2ZW4iOiJSb25hbGQgSi4iLCJwYXJzZS1uYW1lcyI6ZmFsc2UsImRyb3BwaW5nLXBhcnRpY2xlIjoiIiwibm9uLWRyb3BwaW5nLXBhcnRpY2xlIjoiIn0seyJmYW1pbHkiOiJBZGF5IiwiZ2l2ZW4iOiJMdSBBbm4iLCJwYXJzZS1uYW1lcyI6ZmFsc2UsImRyb3BwaW5nLXBhcnRpY2xlIjoiIiwibm9uLWRyb3BwaW5nLXBhcnRpY2xlIjoiIn0seyJmYW1pbHkiOiJXaW5uIiwiZ2l2ZW4iOiJSb2RnZXIgSi4iLCJwYXJzZS1uYW1lcyI6ZmFsc2UsImRyb3BwaW5nLXBhcnRpY2xlIjoiIiwibm9uLWRyb3BwaW5nLXBhcnRpY2xlIjoiIn0seyJmYW1pbHkiOiJCYWlsZSIsImdpdmVuIjoiV2FsdGVyIEYuIiwicGFyc2UtbmFtZXMiOmZhbHNlLCJkcm9wcGluZy1wYXJ0aWNsZSI6IiIsIm5vbi1kcm9wcGluZy1wYXJ0aWNsZSI6IiJ9XSwiY29udGFpbmVyLXRpdGxlIjoiQ2FuY2VyIFByYWN0aWNlIiwiSVNTTiI6IjEwNjU0NzA0IiwiUE1JRCI6IjkxNzE1NTAiLCJpc3N1ZWQiOnsiZGF0ZS1wYXJ0cyI6W1sxOTk3LDhdXX0sInB1Ymxpc2hlci1wbGFjZSI6IlVuaXRlZCBTdGF0ZXMiLCJwYWdlIjoiMTQ3LTE1NCIsImFic3RyYWN0IjoiUFVSUE9TRTogV2hlbiB0aGUgZ29hbCBvZiB0cmVhdG1lbnQgaXMgcGFsbGlhdGl2ZSwgdGhlIG1vc3QgaW1wb3J0YW50IG91dGNvbWUgaXMgaW1wcm92aW5nIHBhdGllbnQgcXVhbGl0eSBvZiBsaWZlLiBUaGUgYXV0aG9ycyBkZXNjcmliZSB0aGUgbWFqb3IgY29uY2VybnMgb2YgdGVybWluYWxseSBpbGwgY2FuY2VyIHBhdGllbnRzIHdpdGggYSBwcm9nbm9zaXMgb2YgNiBtb250aHMgb2YgbGVzcy4gT1ZFUlZJRVc6IEluIHBoYXNlIEkgb2YgdGhpcyB0aHJlZS1wYXJ0IHN0dWR5LCA3NCB0ZXJtaW5hbGx5IGlsbCBwYXRpZW50cyB3ZXJlIGludGVydmlld2VkIHRvIGlkZW50aWZ5IHRoZWlyIG1ham9yIGNvbmNlcm5zLiBJbiBwaGFzZSBJSSwgaW50ZXJ2aWV3cyB3aXRoIDEyMCB0ZXJtaW5hbGx5IGlsbCBjYW5jZXIgcGF0aWVudHMgc2hvd2VkIHRoYXQgdGhlaXIgbW9zdCBpbXBvcnRhbnQgY29uY2VybnMgZW5jb21wYXNzIGV4aXN0ZW50aWFsLCBzcGlyaXR1YWwsIGZhbWlsaWFsLCBwaHlzaWNhbCwgYW5kIGVtb3Rpb25hbCBpc3N1ZXMuIFBoYXNlIElJSSB3aWxsIGRldGVybWluZSB0aGUgdmFsaWRpdHkgYW5kIHJlbGlhYmlsaXR5IG9mIGEgcXVhbGl0eS1vZi1saWZlIHNjYWxlIGJhc2VkIG9uIHRoZXNlIHBhdGllbnRzJyBtb3N0IGltcG9ydGFudCBjb25jZXJucy4gVGhlIGluZm9ybWF0aW9uIHByZXNlbnRlZCBoZXJlIHN1bW1hcml6ZXMgdGhlIHJlc3VsdHMgb2YgaW50ZXJ2aWV3cyBmcm9tIHBoYXNlcyBJIGFuZCBJSS4gQ0xJTklDQUwgSU1QTElDQVRJT05TOiBQYXRpZW50cyB3ZXJlIHJlY2VwdGl2ZSB0byBiZWluZyBpbnRlcnZpZXdlZCBhbmQgcmVtYXJrZWQgb24gdGhlIHJlbGV2YW5jZSBhbmQgaW1wb3J0YW5jZSBvZiB0aGVzZSBpc3N1ZXMgdG8gdGhlaXIgb3duIGV4cGVyaWVuY2UuIFNldmVyYWwgcGF0aWVudHMgY29tbWVudGVkIHRoYXQgYWx0aG91Z2ggdGhlaXIgZGlzZWFzZSB3YXMgYXNzZXNzZWQgYW5kIHJlYXNzZXNzZWQgdGhyb3VnaG91dCB0aGVpciBjYXJlLCB0aGUgZXhpc3RlbnRpYWwsIHNwaXJpdHVhbCwgZmFtaWxpYWwsIGFuZCBlbW90aW9uYWwgYXNwZWN0cyBvZiB0aGVpciBpbGxuZXNzIHJhcmVseSB3ZXJlIGEgZm9jdXMgb2YgdGhlaXIgY2FyZS4gSGVhbHRoY2FyZSBwcm9mZXNzaW9uYWxzIGNhbiBjcmVhdGUgYW4gYXRtb3NwaGVyZSBpbiB3aGljaCB0aGVzZSBwYXRpZW50cyBmZWVsIGNvbWZvcnRhYmxlIGV4cGxvcmluZyB0aGUgcXVhbGl0eS1vZi1saWZlIGlzc3VlcyB0aGF0IGFyZSBtb3N0IGltcG9ydGFudCB0byB0aGVtLiBUaGUgc3lzdGVtYXRpYyBhc3Nlc3NtZW50IG9mIHBhdGllbnQgY29uY2VybnMgYWJvdXQgcXVhbGl0eSBvZiBsaWZlIG1heSBjb21wbGVtZW50IGRpc2Vhc2UgYXNzZXNzbWVudCBhbmQgZmFjaWxpdGF0ZSByZWZlcnJhbHMgdG8gYXBwcm9wcmlhdGUgbWVtYmVycyBvZiB0aGUgaGVhbHRoY2FyZSB0ZWFtLiBUaGUgd2lkZSByYW5nZSBvZiBjb25jZXJucyByZXBvcnRlZCBzdWdnZXN0cyB0aGF0IGEgdGVhbSBhcHByb2FjaCwgaW5jbHVkaW5nIHBoeXNpY2lhbnMsIG51cnNlcywgc29jaWFsIHdvcmtlcnMsIHBzeWNoaWF0cmlzdHMsIHBzeWNob2xvZ2lzdHMsIGFuZCBjaGFwbGFpbnMsIGlzIHRoZSBtb3N0IGVmZmVjdGl2ZSB3YXkgdG8gbWVldCB0aGUgbmVlZHMgb2YgdGVybWluYWxseSBpbGwgcGF0aWVudHMuIiwiaXNzdWUiOiIzIiwidm9sdW1lIjoiNSIsImNvbnRhaW5lci10aXRsZS1zaG9ydCI6IkNhbmNlciBQcmFjdCJ9LCJpc1RlbXBvcmFyeSI6ZmFsc2V9XX0="/>
                <w:id w:val="1322381212"/>
                <w:placeholder>
                  <w:docPart w:val="DefaultPlaceholder_-1854013440"/>
                </w:placeholder>
              </w:sdtPr>
              <w:sdtEndPr/>
              <w:sdtContent>
                <w:r w:rsidR="00865520" w:rsidRPr="00865520">
                  <w:rPr>
                    <w:rFonts w:eastAsia="Times New Roman"/>
                    <w:color w:val="000000"/>
                    <w:sz w:val="16"/>
                    <w:szCs w:val="16"/>
                    <w:lang w:val="it-IT" w:eastAsia="en-GB"/>
                  </w:rPr>
                  <w:t>(12)</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7775A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8C8A82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4E6F08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0AA62C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F8CE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14FC6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120;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F23C1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69B3D96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3A973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06B1AF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66F0EB78" w14:textId="77777777" w:rsidTr="77F84025">
        <w:trPr>
          <w:trHeight w:val="300"/>
        </w:trPr>
        <w:tc>
          <w:tcPr>
            <w:tcW w:w="0" w:type="auto"/>
            <w:vMerge/>
            <w:vAlign w:val="center"/>
            <w:hideMark/>
          </w:tcPr>
          <w:p w14:paraId="538C8D46"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214922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Lyons et al., 2009</w:t>
            </w:r>
            <w:r w:rsidRPr="00BD5C0B">
              <w:rPr>
                <w:rFonts w:eastAsia="Times New Roman"/>
                <w:color w:val="000000"/>
                <w:sz w:val="16"/>
                <w:szCs w:val="16"/>
                <w:lang w:val="en-GB" w:eastAsia="en-GB"/>
              </w:rPr>
              <w:t> </w:t>
            </w:r>
          </w:p>
          <w:p w14:paraId="7A375580" w14:textId="542CE059"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DM3ZGU4NzgtNGRiMy00ZTBhLTg0NzItYTQ0ZmNhYjMwMDgyIiwicHJvcGVydGllcyI6eyJub3RlSW5kZXgiOjB9LCJpc0VkaXRlZCI6ZmFsc2UsIm1hbnVhbE92ZXJyaWRlIjp7ImlzTWFudWFsbHlPdmVycmlkZGVuIjpmYWxzZSwiY2l0ZXByb2NUZXh0IjoiKDk3KSIsIm1hbnVhbE92ZXJyaWRlVGV4dCI6IiJ9LCJjaXRhdGlvbkl0ZW1zIjpbeyJpZCI6Ijg5NTNmMjg2LTBjMDktMzdiMS04Y2I5LTViYmE4ZGJjOGMxMyIsIml0ZW1EYXRhIjp7InR5cGUiOiJhcnRpY2xlLWpvdXJuYWwiLCJpZCI6Ijg5NTNmMjg2LTBjMDktMzdiMS04Y2I5LTViYmE4ZGJjOGMxMyIsInRpdGxlIjoiUmVsaWFiaWxpdHkgYW5kIFZhbGlkaXR5IG9mIHRoZSBGdW5jdGlvbmFsIEFzc2Vzc21lbnQgb2YgQ2hyb25pYyBJbGxuZXNzIFRoZXJhcHktUGFsbGlhdGl2ZSBDYXJlIChGQUNJVC1QYWwpIFNjYWxlIiwiZ3JvdXBJZCI6IjE4OWEzMmYwLThmM2EtM2Q1My1hODRiLTg2OTExMzVmNzVmZiIsImF1dGhvciI6W3siZmFtaWx5IjoiTHlvbnMiLCJnaXZlbiI6IkthdGhsZWVuIERveWxlIiwicGFyc2UtbmFtZXMiOmZhbHNlLCJkcm9wcGluZy1wYXJ0aWNsZSI6IiIsIm5vbi1kcm9wcGluZy1wYXJ0aWNsZSI6IiJ9LHsiZmFtaWx5IjoiQmFraXRhcyIsImdpdmVuIjoiTWFyaWUiLCJwYXJzZS1uYW1lcyI6ZmFsc2UsImRyb3BwaW5nLXBhcnRpY2xlIjoiIiwibm9uLWRyb3BwaW5nLXBhcnRpY2xlIjoiIn0seyJmYW1pbHkiOiJIZWdlbCIsImdpdmVuIjoiTWFyayBUIiwicGFyc2UtbmFtZXMiOmZhbHNlLCJkcm9wcGluZy1wYXJ0aWNsZSI6IiIsIm5vbi1kcm9wcGluZy1wYXJ0aWNsZSI6IiJ9LHsiZmFtaWx5IjoiSGFuc2NvbSIsImdpdmVuIjoiQnJldHQiLCJwYXJzZS1uYW1lcyI6ZmFsc2UsImRyb3BwaW5nLXBhcnRpY2xlIjoiIiwibm9uLWRyb3BwaW5nLXBhcnRpY2xlIjoiIn0seyJmYW1pbHkiOiJIdWxsIiwiZ2l2ZW4iOiJKYXkiLCJwYXJzZS1uYW1lcyI6ZmFsc2UsImRyb3BwaW5nLXBhcnRpY2xlIjoiIiwibm9uLWRyb3BwaW5nLXBhcnRpY2xlIjoiIn0seyJmYW1pbHkiOiJBaGxlcyIsImdpdmVuIjoiVGltIEEiLCJwYXJzZS1uYW1lcyI6ZmFsc2UsImRyb3BwaW5nLXBhcnRpY2xlIjoiIiwibm9uLWRyb3BwaW5nLXBhcnRpY2xlIjoiIn1dLCJjb250YWluZXItdGl0bGUiOiJKb3VybmFsIG9mIFBhaW4gYW5kIFN5bXB0b20gTWFuYWdlbWVudCIsImNoYXB0ZXItbnVtYmVyIjoiMCIsIkRPSSI6IjEwLjEwMTYvai5qcGFpbnN5bW1hbi4yMDA3LjEyLjAxNSIsIklTU04iOiIwODg1MzkyNCIsIlBNSUQiOiIxODUwNDA5MyIsImlzc3VlZCI6eyJkYXRlLXBhcnRzIjpbWzIwMDldXX0sInBhZ2UiOiIyMy0zMiIsImxhbmd1YWdlIjoiZW5nIiwiYWJzdHJhY3QiOiJUaGUgRnVuY3Rpb25hbCBBc3Nlc3NtZW50IG9mIENocm9uaWMgSWxsbmVzcyBUaGVyYXB5IChGQUNJVCkgc3lzdGVtIHByb3ZpZGVzIGEgZ2VuZXJhbCwgbXVsdGlkaW1lbnNpb25hbCBtZWFzdXJlIG9mIGhlYWx0aC1yZWxhdGVkIHF1YWxpdHkgb2YgbGlmZSAoRkFDVC1HKSB0aGF0IGNhbiBiZSBhdWdtZW50ZWQgd2l0aCBkaXNlYXNlIG9yIHN5bXB0b20tc3BlY2lmaWMgc3Vic2NhbGVzLiBUaGUgMTktaXRlbSBwYWxsaWF0aXZlIGNhcmUgc3Vic2NhbGUgb2YgdGhlIEZBQ0lUIHN5c3RlbSBoYXMgdW5kZXJnb25lIGxpdHRsZSBwc3ljaG9tZXRyaWMgZXZhbHVhdGlvbiB0byBkYXRlLiBUaGUgYWltIG9mIHRoaXMgcGFwZXIgaXMgdG8gcmVwb3J0IHRoZSBpbnRlcm5hbCBjb25zaXN0ZW5jeSwgZmFjdG9yIHN0cnVjdHVyZSwgYW5kIGNvbnN0cnVjdCB2YWxpZGl0eSBvZiB0aGUgaW5zdHJ1bWVudCB1c2luZyB0aGUgcGFsbGlhdGl2ZSBjYXJlIHN1YnNjYWxlIChGQUNJVC1QYWwpLiBUd28gaHVuZHJlZCBmaWZ0eS1zaXggcGVyc29ucyB3aXRoIGFkdmFuY2VkIGNhbmNlciBpbiBhIHJhbmRvbWl6ZWQgdHJpYWwgdGVzdGluZyBhIHBhbGxpYXRpdmUgY2FyZSBwc3ljaG9lZHVjYXRpb25hbCBpbnRlcnZlbnRpb24gY29tcGxldGVkIHRoZSA0Ni1pdGVtIEZBQ0lULVBhbCBhdCBiYXNlbGluZS4gSW50ZXJuYWwgY29uc2lzdGVuY3kgd2FzIGdyZWF0ZXIgdGhhbiAwLjc0IGZvciBhbGwgc3Vic2NhbGVzIGFuZCB0aGUgdG90YWwgc2NvcmUuIFNldmVudGVlbiBvZiB0aGUgMTkgcGFsbGlhdGl2ZSBjYXJlIHN1YnNjYWxlIGl0ZW1zIGxvYWRlZCBvbnRvIHRoZSBmb3VyLWZhY3RvciBzb2x1dGlvbiBvZiB0aGUgZXN0YWJsaXNoZWQgY29yZSBtZWFzdXJlIChGQUNULUcpLiBBcyBoeXBvdGhlc2l6ZWQsIHRvdGFsIHNjb3JlcyB3ZXJlIGNvcnJlbGF0ZWQgd2l0aCBtZWFzdXJlcyBvZiBzeW1wdG9tIGludGVuc2l0eSAociA9IC0wLjczLCBQIDwgMC4wMDEpIGFuZCBkZXByZXNzaW9uIChyID0gLTAuNzUsIFAgPCAwLjAwMSkuIFRoZSBGQUNJVC1QYWwgd2FzIGFibGUgdG8gZGlzY3JpbWluYXRlIGJldHdlZW4gcGFydGljaXBhbnRzIHdobyBkaWVkIHdpdGhpbiB0aHJlZSBtb250aHMgb2YgY29tcGxldGluZyB0aGUgYmFzZWxpbmUgYW5kIHBhcnRpY2lwYW50cyB3aG8gbGl2ZWQgZm9yIGF0IGxlYXN0IG9uZSB5ZWFyIGFmdGVyIGNvbXBsZXRpbmcgdGhlIGJhc2VsaW5lIGFzc2Vzc21lbnQgKHQgPSAtNC4wNSwgUCA8IDAuMDAxKS4gVGhlIGZ1bmN0aW9uYWwgd2VsbC1iZWluZyBzdWJzY2FsZSBkaXNjcmltaW5hdGVkIGJldHdlZW4gcGFydGljaXBhbnRzIHdobyBoYWQgYSBLYXJub2Zza3kgcGVyZm9ybWFuY2Ugc2NvcmUgb2YgNzAgYW5kIGJlbG93IGFuZCBwYXJ0aWNpcGFudHMgd2l0aCBhIEthcm5vZnNreSBwZXJmb3JtYW5jZSBzY29yZSBvZiA4MCBhbmQgYWJvdmUgKHQgPSAzLjQwLCBQIDwgMC4wMDEpLiBUaGUgZmluZGluZ3Mgc3VwcG9ydCB0aGUgaW50ZXJuYWwgY29uc2lzdGVuY3kgcmVsaWFiaWxpdHkgYW5kIHZhbGlkaXR5IG9mIHRoZSBGQUNJVC1QYWwgYXMgYSBtZWFzdXJlIG9mIGhlYWx0aC1yZWxhdGVkIHF1YWxpdHkgb2YgbGlmZSBmb3IgcGVyc29ucyB3aXRoIGFkdmFuY2VkIGNhbmNlci4gwqkgMjAwOSBVLlMuIENhbmNlciBQYWluIFJlbGllZiBDb21taXR0ZWUuIiwiaXNzdWUiOiIxIiwidm9sdW1lIjoiMzciLCJjb250YWluZXItdGl0bGUtc2hvcnQiOiJKIFBhaW4gU3ltcHRvbSBNYW5hZ2UifSwiaXNUZW1wb3JhcnkiOmZhbHNlfV19"/>
                <w:id w:val="1544491625"/>
                <w:placeholder>
                  <w:docPart w:val="DefaultPlaceholder_-1854013440"/>
                </w:placeholder>
              </w:sdtPr>
              <w:sdtEndPr/>
              <w:sdtContent>
                <w:r w:rsidR="00865520" w:rsidRPr="00865520">
                  <w:rPr>
                    <w:rFonts w:eastAsia="Times New Roman"/>
                    <w:color w:val="000000"/>
                    <w:sz w:val="16"/>
                    <w:szCs w:val="16"/>
                    <w:lang w:val="it-IT" w:eastAsia="en-GB"/>
                  </w:rPr>
                  <w:t>(97)</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7D81B5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65.4 </w:t>
            </w:r>
            <w:r w:rsidRPr="00BD5C0B">
              <w:rPr>
                <w:rFonts w:eastAsia="Times New Roman"/>
                <w:sz w:val="16"/>
                <w:szCs w:val="16"/>
                <w:lang w:eastAsia="en-GB"/>
              </w:rPr>
              <w:t xml:space="preserve">± </w:t>
            </w:r>
            <w:r w:rsidRPr="00BD5C0B">
              <w:rPr>
                <w:rFonts w:eastAsia="Times New Roman"/>
                <w:sz w:val="16"/>
                <w:szCs w:val="16"/>
                <w:lang w:val="it-IT" w:eastAsia="en-GB"/>
              </w:rPr>
              <w:t>10.9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89CCA2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100; 39.0%)</w:t>
            </w:r>
            <w:r w:rsidRPr="00BD5C0B">
              <w:rPr>
                <w:rFonts w:eastAsia="Times New Roman"/>
                <w:sz w:val="16"/>
                <w:szCs w:val="16"/>
                <w:lang w:val="en-GB" w:eastAsia="en-GB"/>
              </w:rPr>
              <w:t> </w:t>
            </w:r>
          </w:p>
          <w:p w14:paraId="3204A1F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156; 61.0%)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6C78D7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608B52F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256;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FBB3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29; 11.0%)</w:t>
            </w:r>
            <w:r w:rsidRPr="00BD5C0B">
              <w:rPr>
                <w:rFonts w:eastAsia="Times New Roman"/>
                <w:sz w:val="16"/>
                <w:szCs w:val="16"/>
                <w:lang w:val="en-GB" w:eastAsia="en-GB"/>
              </w:rPr>
              <w:t> </w:t>
            </w:r>
          </w:p>
          <w:p w14:paraId="622E0EB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106; 42.0%)</w:t>
            </w:r>
            <w:r w:rsidRPr="00BD5C0B">
              <w:rPr>
                <w:rFonts w:eastAsia="Times New Roman"/>
                <w:sz w:val="16"/>
                <w:szCs w:val="16"/>
                <w:lang w:val="en-GB" w:eastAsia="en-GB"/>
              </w:rPr>
              <w:t> </w:t>
            </w:r>
          </w:p>
          <w:p w14:paraId="1BF7B9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Genitourinary (n = 37; 14.0%)</w:t>
            </w:r>
            <w:r w:rsidRPr="00BD5C0B">
              <w:rPr>
                <w:rFonts w:eastAsia="Times New Roman"/>
                <w:sz w:val="16"/>
                <w:szCs w:val="16"/>
                <w:lang w:val="en-GB" w:eastAsia="en-GB"/>
              </w:rPr>
              <w:t> </w:t>
            </w:r>
          </w:p>
          <w:p w14:paraId="0984275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84; 33.0%)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E6A7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256;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C3F4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6C7D2E7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256;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6C331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7840D527" w14:textId="77777777" w:rsidTr="77F84025">
        <w:trPr>
          <w:trHeight w:val="300"/>
        </w:trPr>
        <w:tc>
          <w:tcPr>
            <w:tcW w:w="0" w:type="auto"/>
            <w:vMerge/>
            <w:vAlign w:val="center"/>
            <w:hideMark/>
          </w:tcPr>
          <w:p w14:paraId="43864CEF"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2424D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Moldón</w:t>
            </w:r>
            <w:proofErr w:type="spellEnd"/>
            <w:r w:rsidRPr="00BD5C0B">
              <w:rPr>
                <w:rFonts w:eastAsia="Times New Roman"/>
                <w:color w:val="000000"/>
                <w:sz w:val="16"/>
                <w:szCs w:val="16"/>
                <w:lang w:eastAsia="en-GB"/>
              </w:rPr>
              <w:t>-Ballesteros et al. 2022</w:t>
            </w:r>
            <w:r w:rsidRPr="00BD5C0B">
              <w:rPr>
                <w:rFonts w:eastAsia="Times New Roman"/>
                <w:color w:val="000000"/>
                <w:sz w:val="16"/>
                <w:szCs w:val="16"/>
                <w:lang w:val="en-GB" w:eastAsia="en-GB"/>
              </w:rPr>
              <w:t> </w:t>
            </w:r>
          </w:p>
          <w:p w14:paraId="14ABED47" w14:textId="1DD514C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NjdkYTAxNWQtYTk4Yy00YWU1LWIzNDUtZmExNTI2ZTNiOGMyIiwicHJvcGVydGllcyI6eyJub3RlSW5kZXgiOjB9LCJpc0VkaXRlZCI6ZmFsc2UsIm1hbnVhbE92ZXJyaWRlIjp7ImlzTWFudWFsbHlPdmVycmlkZGVuIjpmYWxzZSwiY2l0ZXByb2NUZXh0IjoiKDk1KSIsIm1hbnVhbE92ZXJyaWRlVGV4dCI6IiJ9LCJjaXRhdGlvbkl0ZW1zIjpbeyJpZCI6IjNmMzI5NWUzLTcxMGItMzcyZC04YTFjLTFiZDAxODZjZTc0MiIsIml0ZW1EYXRhIjp7InR5cGUiOiJhcnRpY2xlLWpvdXJuYWwiLCJpZCI6IjNmMzI5NWUzLTcxMGItMzcyZC04YTFjLTFiZDAxODZjZTc0MiIsInRpdGxlIjoiVmFsaWRhdGlvbiBvZiB0aGUgU3BhbmlzaCBWZXJzaW9ucyBvZiBGQUNJVC1QQUwgYW5kIEZBQ0lULVBBTC0xNCBpbiBQYWxsaWF0aXZlIFBhdGllbnRzIiwiZ3JvdXBJZCI6IjE4OWEzMmYwLThmM2EtM2Q1My1hODRiLTg2OTExMzVmNzVmZiIsImF1dGhvciI6W3siZmFtaWx5IjoiTW9sZMOzbi1CYWxsZXN0ZXJvcyIsImdpdmVuIjoiRXN0ZWZhbsOtYSIsInBhcnNlLW5hbWVzIjpmYWxzZSwiZHJvcHBpbmctcGFydGljbGUiOiIiLCJub24tZHJvcHBpbmctcGFydGljbGUiOiIifSx7ImZhbWlseSI6IkxsYW1hcy1SYW1vcyIsImdpdmVuIjoiSW7DqXMiLCJwYXJzZS1uYW1lcyI6ZmFsc2UsImRyb3BwaW5nLXBhcnRpY2xlIjoiIiwibm9uLWRyb3BwaW5nLXBhcnRpY2xlIjoiIn0seyJmYW1pbHkiOiJDYWx2by1BcmVuaWxsYXMiLCJnaXZlbiI6Ikpvc2UgSWduYWNpbyIsInBhcnNlLW5hbWVzIjpmYWxzZSwiZHJvcHBpbmctcGFydGljbGUiOiIiLCJub24tZHJvcHBpbmctcGFydGljbGUiOiIifSx7ImZhbWlseSI6IkN1c2ktSWRpZ29yYXMiLCJnaXZlbiI6Ik9sYWlhIiwicGFyc2UtbmFtZXMiOmZhbHNlLCJkcm9wcGluZy1wYXJ0aWNsZSI6IiIsIm5vbi1kcm9wcGluZy1wYXJ0aWNsZSI6IiJ9LHsiZmFtaWx5IjoiTGxhbWFzLVJhbW9zIiwiZ2l2ZW4iOiJSb2PDrW8iLCJwYXJzZS1uYW1lcyI6ZmFsc2UsImRyb3BwaW5nLXBhcnRpY2xlIjoiIiwibm9uLWRyb3BwaW5nLXBhcnRpY2xlIjoiIn1dLCJjb250YWluZXItdGl0bGUiOiJJbnRlcm5hdGlvbmFsIEpvdXJuYWwgb2YgRW52aXJvbm1lbnRhbCBSZXNlYXJjaCBhbmQgUHVibGljIEhlYWx0aCIsImNoYXB0ZXItbnVtYmVyIjoiMCIsIkRPSSI6IjEwLjMzOTAvSUpFUlBIMTkxNzEwNzMxIiwiSVNTTiI6IjE2NjA0NjAxIiwiaXNzdWVkIjp7ImRhdGUtcGFydHMiOltbMjAyMiw4XV19LCJhYnN0cmFjdCI6IlBhbGxpYXRpdmUgcGF0aWVudHMgcmVxdWlyZSBzZXZlcmFsIHR5cGVzIG9mIGNhcmUgdG8gaW1wcm92ZSB0aGVpciBxdWFsaXR5IG9mIGxpZmUgYXMgbXVjaCBhcyBwb3NzaWJsZSwgYW5kIHZhbGlkIGFuZCByZWxpYWJsZSBhc3Nlc3NtZW50IGluc3RydW1lbnRzIGFyZSBlc3NlbnRpYWwuIFRoZSBvYmplY3RpdmUgb2YgdGhpcyBzdHVkeSBpcyB0aGUgU3BhbmlzaCB2YWxpZGF0aW9uIG9mIHRoZSBGdW5jdGlvbmFsIEFzc2Vzc21lbnQgQ2hyb25pYyBJbGxuZXNzIFRoZXJhcHktUGFsbGlhdGl2ZSBDYXJlIChGQUNJVC1QQUwpIGFuZCBpdHMgYWJicmV2aWF0ZWQgdmVyc2lvbiwgRkFDSVQtUEFMLTE0LCBpbiBwYWxsaWF0aXZlIGNhcmUgcGF0aWVudHMuIEZBQ0lULVBBTCBhbmQgRkFDSVQtUEFMLTE0IHdlcmUgdHJhbnNsYXRlZCBpbnRvIFNwYW5pc2ggYW5kIGFkbWluaXN0ZXJlZCB0byAxMzEgdGVybWluYWwgb25jb2xvZ3kgcGF0aWVudHMgaW4gaG9tZSBwYWxsaWF0aXZlIGNhcmUgdW5pdHMsIGhvc3BpdGFsIHBhbGxpYXRpdmUgY2FyZSB1bml0cywgaGVhbHRoIGNlbnRlciB0ZWFtcywgYW5kIHNvY2lhbCBoZWFsdGggY2VudGVycy4gVGhlIEV1cm9wZWFuIE9yZ2FuaXphdGlvbiBmb3IgUmVzZWFyY2ggYW5kIFRyZWF0bWVudCBvZiBDYW5jZXIgcXVlc3Rpb25uYWlyZSwgRU9SVEMtUUxRLUMxNS1QQUwgdmVyc2lvbiwgd2FzIHVzZWQgdG8gZXZhbHVhdGUgdGhlIGNyaXRlcmlvbiB2YWxpZGl0eS4gVGhlIEVPUlRDLVFMUS1DMTUtUEFMIHdhcyBlbXBsb3llZCBhcyBhIOKAnGdvbGQgc3RhbmRhcmTigJ0sIGFuZCBpdCBvYnRhaW5lZCBzaWduaWZpY2FudCByZXN1bHRzIHdpdGggRkFDSVQgc2NhbGVzLiBGQUNJVC1QQUwtMTQsIEZBQ0lULVBBTCwgYW5kIGl0cyBzdWJzY2FsZXMgcmVwb3J0ZWQgaGlnaCBpbnRlcm5hbCBjb25zaXN0ZW5jeSwgZnJvbSAwLjY0MCB0byAwLjgxNi4gVGhlIGV4cGxvcmF0b3J5IGZhY3RvciBhbmFseXNpcyBmb3IgRkFDSVQtUEFMLTE0IGZvdW5kIGEgc3RydWN0dXJlIGluIHRocmVlIGZhY3RvcnMgdGhhdCBleHBsYWluZWQgdGhlIDcwLjEwJSB2YXJpYW5jZSwgYW5kIHRoZSBGQUNJVC1QQUwgc2NhbGUgZm91bmQgYSBzdHJ1Y3R1cmUgb2YgZml2ZSBmYWN0b3JzLiBQaHlzaWNhbCB3ZWxsYmVpbmcgZnJvbSBGQUNJVC1QQUwgaGlnaGx5IGNvcnJlbGF0ZWQgdG8gdGhlIEVPUlRDLVFMUS1DMTUtUEFMIChyID0gMC43MDApLCBidXQgc29jaWFsIGFuZCBmYW1pbHkgd2VsbGJlaW5nIHdhcyBjb3JyZWxhdGVkIHRvIGEgbGVzc2VyIGV4dGVudCAociA9IOKIkjAuMzIzKS4gRkFDSVQtUEFMIGFuZCB0aGUgVE9JIChUb2kgT3V0Y29tZSBJbmRleCkgd2VyZSBhbHNvIGhpZ2hseSBjb3JyZWxhdGVkIHdpdGggdGhlIEVPUlRDLVFMUS1DMTUtUEFMLCB3aXRoIHZhbHVlcyBvZiByID0g4oiSMC43MDggYW5kIHIgPSDiiJIwLjcwOSwgcmVzcGVjdGl2ZWx5LiBUaGUgU3BhbmlzaCB2ZXJzaW9ucyBvZiBGQUNJVC1QQUwgYW5kIEZBQ0lULVBBTC0xNCB3ZXJlIGRlbW9uc3RyYXRlZCB0byBiZSB2YWxpZCBhbmQgcmVsaWFibGUgc2NhbGVzIGluIHBhbGxpYXRpdmUgY2FyZSBwYXRpZW50cy4iLCJwdWJsaXNoZXIiOiJNRFBJIiwiaXNzdWUiOiIxNyIsInZvbHVtZSI6IjE5IiwiY29udGFpbmVyLXRpdGxlLXNob3J0IjoiSW50IEogRW52aXJvbiBSZXMgUHVibGljIEhlYWx0aCJ9LCJpc1RlbXBvcmFyeSI6ZmFsc2V9XX0="/>
                <w:id w:val="-839543776"/>
                <w:placeholder>
                  <w:docPart w:val="DefaultPlaceholder_-1854013440"/>
                </w:placeholder>
              </w:sdtPr>
              <w:sdtEndPr/>
              <w:sdtContent>
                <w:r w:rsidR="00865520" w:rsidRPr="00865520">
                  <w:rPr>
                    <w:rFonts w:eastAsia="Times New Roman"/>
                    <w:color w:val="000000"/>
                    <w:sz w:val="16"/>
                    <w:szCs w:val="16"/>
                    <w:lang w:eastAsia="en-GB"/>
                  </w:rPr>
                  <w:t>(95)</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2BA6C1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78.9 ± 11.7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4D0DFF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69; 52.7%)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62; 47.3%)</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C2D7A2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37B4C99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131;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A69D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Brain (n = 5; 3.8%)</w:t>
            </w:r>
            <w:r w:rsidRPr="00BD5C0B">
              <w:rPr>
                <w:rFonts w:eastAsia="Times New Roman"/>
                <w:sz w:val="16"/>
                <w:szCs w:val="16"/>
                <w:lang w:val="en-GB" w:eastAsia="en-GB"/>
              </w:rPr>
              <w:t> </w:t>
            </w:r>
          </w:p>
          <w:p w14:paraId="6BEFEE1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11; 8.4%)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Colorectal (n = 32; 24.4%)</w:t>
            </w:r>
            <w:r w:rsidRPr="00BD5C0B">
              <w:rPr>
                <w:rFonts w:eastAsia="Times New Roman"/>
                <w:sz w:val="16"/>
                <w:szCs w:val="16"/>
                <w:lang w:val="en-GB" w:eastAsia="en-GB"/>
              </w:rPr>
              <w:t> </w:t>
            </w:r>
          </w:p>
          <w:p w14:paraId="6E8F06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Gynecological (n = 7; 5.3%)</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Head and neck (n = 6; 4.6%)</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Kidney (n = 9; 6.9%)</w:t>
            </w:r>
            <w:r w:rsidRPr="00BD5C0B">
              <w:rPr>
                <w:rFonts w:eastAsia="Times New Roman"/>
                <w:sz w:val="16"/>
                <w:szCs w:val="16"/>
                <w:lang w:val="en-GB" w:eastAsia="en-GB"/>
              </w:rPr>
              <w:t> </w:t>
            </w:r>
          </w:p>
          <w:p w14:paraId="7FF2DA7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19; 14.5%)</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Neurologic (n = 5; 3.8%)</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Pancreas (n = 7; 5.3%)</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Prostate (n = 5; 3.8%)</w:t>
            </w:r>
            <w:r w:rsidRPr="00BD5C0B">
              <w:rPr>
                <w:rFonts w:eastAsia="Times New Roman"/>
                <w:sz w:val="16"/>
                <w:szCs w:val="16"/>
                <w:lang w:val="en-GB" w:eastAsia="en-GB"/>
              </w:rPr>
              <w:t> </w:t>
            </w:r>
          </w:p>
          <w:p w14:paraId="22B3331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Stomach (n = 10; 7.6%)</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Others (n = 11; 8.4%)</w:t>
            </w:r>
            <w:r w:rsidRPr="00BD5C0B">
              <w:rPr>
                <w:rFonts w:eastAsia="Times New Roman"/>
                <w:sz w:val="16"/>
                <w:szCs w:val="16"/>
                <w:lang w:val="en-GB" w:eastAsia="en-GB"/>
              </w:rPr>
              <w:t> </w:t>
            </w:r>
          </w:p>
          <w:p w14:paraId="4FBBAD9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4; 3.1%)</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DFEF7C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73A40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46825D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131; 100%)</w:t>
            </w:r>
            <w:r w:rsidRPr="00BD5C0B">
              <w:rPr>
                <w:rFonts w:eastAsia="Times New Roman"/>
                <w:sz w:val="16"/>
                <w:szCs w:val="16"/>
                <w:lang w:val="en-GB" w:eastAsia="en-GB"/>
              </w:rPr>
              <w:t> </w:t>
            </w:r>
          </w:p>
          <w:p w14:paraId="7A81652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11269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4A58CAD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4B6B8E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Structural validity</w:t>
            </w:r>
            <w:r w:rsidRPr="00BD5C0B">
              <w:rPr>
                <w:rFonts w:eastAsia="Times New Roman"/>
                <w:sz w:val="16"/>
                <w:szCs w:val="16"/>
                <w:lang w:val="en-GB" w:eastAsia="en-GB"/>
              </w:rPr>
              <w:t> </w:t>
            </w:r>
          </w:p>
        </w:tc>
      </w:tr>
      <w:tr w:rsidR="00865520" w:rsidRPr="00BD5C0B" w14:paraId="18C78ECA"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6A3E3DC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lastRenderedPageBreak/>
              <w:t>FLIC</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70D55BB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Bektas et al., 2008</w:t>
            </w:r>
            <w:r w:rsidRPr="00BD5C0B">
              <w:rPr>
                <w:rFonts w:eastAsia="Times New Roman"/>
                <w:color w:val="000000"/>
                <w:sz w:val="16"/>
                <w:szCs w:val="16"/>
                <w:lang w:val="en-GB" w:eastAsia="en-GB"/>
              </w:rPr>
              <w:t> </w:t>
            </w:r>
          </w:p>
          <w:sdt>
            <w:sdtPr>
              <w:rPr>
                <w:rFonts w:eastAsia="Times New Roman"/>
                <w:color w:val="000000"/>
                <w:sz w:val="16"/>
                <w:szCs w:val="16"/>
                <w:lang w:val="it-IT" w:eastAsia="en-GB"/>
              </w:rPr>
              <w:tag w:val="MENDELEY_CITATION_v3_eyJjaXRhdGlvbklEIjoiTUVOREVMRVlfQ0lUQVRJT05fMTcwMzNhY2QtZTRmMy00YWRkLWI4MWQtMDQwZmM3OWQxNTRlIiwicHJvcGVydGllcyI6eyJub3RlSW5kZXgiOjB9LCJpc0VkaXRlZCI6ZmFsc2UsIm1hbnVhbE92ZXJyaWRlIjp7ImlzTWFudWFsbHlPdmVycmlkZGVuIjpmYWxzZSwiY2l0ZXByb2NUZXh0IjoiKDk4KSIsIm1hbnVhbE92ZXJyaWRlVGV4dCI6IiJ9LCJjaXRhdGlvbkl0ZW1zIjpbeyJpZCI6IjRiMmY1MTFmLWEwZmYtMzgyYy04ZWUwLTBhOTk1OTNmZjRhZiIsIml0ZW1EYXRhIjp7InR5cGUiOiJhcnRpY2xlLWpvdXJuYWwiLCJpZCI6IjRiMmY1MTFmLWEwZmYtMzgyYy04ZWUwLTBhOTk1OTNmZjRhZiIsInRpdGxlIjoiUmVsaWFiaWxpdHkgYW5kIHZhbGlkaXR5IG9mIHRoZSBGdW5jdGlvbmFsIExpdmluZyBJbmRleC1DYW5jZXIgaW4gVHVya2lzaCBjYW5jZXIgcGF0aWVudHMiLCJncm91cElkIjoiMTg5YTMyZjAtOGYzYS0zZDUzLWE4NGItODY5MTEzNWY3NWZmIiwiYXV0aG9yIjpbeyJmYW1pbHkiOiJCZWt0YXMiLCJnaXZlbiI6IkhpY3JhbiBBeWRpbiIsInBhcnNlLW5hbWVzIjpmYWxzZSwiZHJvcHBpbmctcGFydGljbGUiOiIiLCJub24tZHJvcHBpbmctcGFydGljbGUiOiIifSx7ImZhbWlseSI6IkFrZGVtaXIiLCJnaXZlbiI6Ik51cmFuIiwicGFyc2UtbmFtZXMiOmZhbHNlLCJkcm9wcGluZy1wYXJ0aWNsZSI6IiIsIm5vbi1kcm9wcGluZy1wYXJ0aWNsZSI6IiJ9XSwiY29udGFpbmVyLXRpdGxlIjoiQ2FuY2VyIE51cnNpbmciLCJET0kiOiIxMC4xMDk3LzAxLk5DQy4wMDAwMzA1Njg0LjUxODg0LjFmIiwiSVNTTiI6IjAxNjIyMjBYIiwiUE1JRCI6IjE4MTc2MTIxIiwiaXNzdWVkIjp7ImRhdGUtcGFydHMiOltbMjAwOF1dfSwicGFnZSI6IkUxLUU3IiwiYWJzdHJhY3QiOiJUaGUgb2JqZWN0aXZlIG9mIHRoaXMgc3R1ZHkgd2FzIHRvIHRlc3QgdGhlIHJlbGlhYmlsaXR5IGFuZCB2YWxpZGl0eSBvZiB0aGUgVHVya2lzaCB2ZXJzaW9uIG9mIHRoZSBGdW5jdGlvbmFsIExpdmluZyBJbmRleC1DYW5jZXIgaW4gVHVya2V5LiBUaGUgRW5nbGlzaCB2ZXJzaW9uIG9mIHRoZSBGdW5jdGlvbmFsIExpdmluZyBJbmRleC1DYW5jZXIgd2FzIHRyYW5zbGF0ZWQgaW50byBUdXJraXNoIGZvbGxvd2luZyB0aGUgc3RhbmRhcmQgdHJhbnNsYXRpb24gbWV0aG9kb2xvZ3kuIFRoZSBxdWVzdGlvbm5haXJlIHdhcyBhZG1pbmlzdGVyZWQgdG8gMTEwIGNhbmNlciBwYXRpZW50cyB3aG8gaGFkIGJlZW4gcmVjZWl2aW5nIGNoZW1vdGhlcmFweS4gSW50ZXJuYWwgY29uc2lzdGVuY3kgcmVsaWFiaWxpdHkgd2FzIGluIHRoZSBhY2NlcHRhYmxlIHJhbmdlIGZvciB0aGlzIGluc3RydW1lbnQuIEFtb25nIGNhbmNlciBwYXRpZW50cywgdGhlIENyb25iYWNoIM6xIHJlbGlhYmlsaXR5IGZvciB0aGUgdG90YWwgc2NhbGUgd2FzIC44OCwgYW5kIHN1YnNjYWxlIM6xIGNvZWZmaWNpZW50cyByYW5nZWQgZnJvbSAuNjAgdG8gLjgzLCB3aGljaCBpcyBzaW1pbGFyIHRvIHRoZSDOsSBvZiAuNzkgb2JzZXJ2ZWQgaW4gdGhlIEZ1bmN0aW9uYWwgTGl2aW5nIEluZGV4LUNhbmNlciwgRW5nbGlzaCB2ZXJzaW9uLiBUaGUgcmVzdWx0cyBvZiB0aGUgcHJpbmNpcGxlIGNvbXBvbmVudHMgYW5hbHlzaXMgYW5kIHZhcmltYXggcm90YXRpb24gcmVzdWx0ZWQgaW4gNS1mYWN0b3Igc3RydWN0dXJlOiBwaHlzaWNhbCBmdW5jdGlvbmluZywgcHN5Y2hvbG9naWNhbCBmdW5jdGlvbmluZywgY3VycmVudCB3ZWxsLWJlaW5nLCBzb2NpYWwgZnVuY3Rpb25pbmcsIGFuZCBnYXN0cm9pbnRlc3RpbmFsIHN5bXB0b21zLiBUaGUgcmVzdWx0cyBvZiB0aGlzIHN0dWR5IHN1Z2dlc3QgdGhhdCB0aGUgVHVya2lzaCB2ZXJzaW9uIG9mIHRoZSBGdW5jdGlvbmFsIExpdmluZyBJbmRleC1DYW5jZXIgaXMgYSByZWxpYWJsZSBhbmQgdmFsaWQgc3VwcGxlbWVudGFyeSBtZWFzdXJlIG9mIHRoZSBxdWFsaXR5IG9mIGxpZmUgaW4gY2FuY2VyIHBhdGllbnRzIGluIFR1cmtleSwgYW5kIGl0IGNhbiBiZSB1c2VkIGluIGNsaW5pY2FsIHRyaWFscyBhbmQgc3R1ZGllcyBvZiBvdXRjb21lIHJlc2VhcmNoIGluIG9uY29sb2d5LiDCqSAyMDA4IExpcHBpbmNvdHQgV2lsbGlhbXMgJiBXaWxraW5zLCBJbmMuIiwiaXNzdWUiOiIxIiwidm9sdW1lIjoiMzEiLCJjb250YWluZXItdGl0bGUtc2hvcnQiOiJDYW5jZXIgTnVycyJ9LCJpc1RlbXBvcmFyeSI6ZmFsc2V9XX0="/>
              <w:id w:val="-67119214"/>
              <w:placeholder>
                <w:docPart w:val="DefaultPlaceholder_-1854013440"/>
              </w:placeholder>
            </w:sdtPr>
            <w:sdtEndPr>
              <w:rPr>
                <w:color w:val="000000" w:themeColor="text1"/>
                <w:lang w:val="en-GB"/>
              </w:rPr>
            </w:sdtEndPr>
            <w:sdtContent>
              <w:p w14:paraId="442BE2C1" w14:textId="38751E72" w:rsidR="00BD5C0B" w:rsidRPr="00BD5C0B" w:rsidRDefault="00865520" w:rsidP="00BD5C0B">
                <w:pPr>
                  <w:spacing w:after="0" w:line="240" w:lineRule="auto"/>
                  <w:jc w:val="center"/>
                  <w:textAlignment w:val="baseline"/>
                  <w:rPr>
                    <w:rFonts w:ascii="Segoe UI" w:eastAsia="Times New Roman" w:hAnsi="Segoe UI" w:cs="Segoe UI"/>
                    <w:sz w:val="18"/>
                    <w:szCs w:val="18"/>
                    <w:lang w:val="en-GB" w:eastAsia="en-GB"/>
                  </w:rPr>
                </w:pPr>
                <w:r w:rsidRPr="00865520">
                  <w:rPr>
                    <w:rFonts w:eastAsia="Times New Roman"/>
                    <w:color w:val="000000"/>
                    <w:sz w:val="16"/>
                    <w:szCs w:val="16"/>
                    <w:lang w:val="it-IT" w:eastAsia="en-GB"/>
                  </w:rPr>
                  <w:t>(98)</w:t>
                </w:r>
              </w:p>
            </w:sdtContent>
          </w:sdt>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2A6E25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49.8 </w:t>
            </w:r>
            <w:r w:rsidRPr="00BD5C0B">
              <w:rPr>
                <w:rFonts w:eastAsia="Times New Roman"/>
                <w:color w:val="000000"/>
                <w:sz w:val="16"/>
                <w:szCs w:val="16"/>
                <w:lang w:eastAsia="en-GB"/>
              </w:rPr>
              <w:t>±</w:t>
            </w:r>
            <w:r w:rsidRPr="00BD5C0B">
              <w:rPr>
                <w:rFonts w:eastAsia="Times New Roman"/>
                <w:sz w:val="16"/>
                <w:szCs w:val="16"/>
                <w:lang w:val="it-IT" w:eastAsia="en-GB"/>
              </w:rPr>
              <w:t xml:space="preserve"> 12.12 years</w:t>
            </w:r>
            <w:r w:rsidRPr="00BD5C0B">
              <w:rPr>
                <w:rFonts w:eastAsia="Times New Roman"/>
                <w:sz w:val="16"/>
                <w:szCs w:val="16"/>
                <w:lang w:val="en-GB" w:eastAsia="en-GB"/>
              </w:rPr>
              <w:t> </w:t>
            </w:r>
          </w:p>
          <w:p w14:paraId="374661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19-65)</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20AC3F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20C41D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48; 43.6%)</w:t>
            </w:r>
            <w:r w:rsidRPr="00BD5C0B">
              <w:rPr>
                <w:rFonts w:eastAsia="Times New Roman"/>
                <w:sz w:val="16"/>
                <w:szCs w:val="16"/>
                <w:lang w:val="en-GB" w:eastAsia="en-GB"/>
              </w:rPr>
              <w:t> </w:t>
            </w:r>
          </w:p>
          <w:p w14:paraId="7B473C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62; 56.4%)</w:t>
            </w:r>
            <w:r w:rsidRPr="00BD5C0B">
              <w:rPr>
                <w:rFonts w:eastAsia="Times New Roman"/>
                <w:sz w:val="16"/>
                <w:szCs w:val="16"/>
                <w:lang w:val="en-GB" w:eastAsia="en-GB"/>
              </w:rPr>
              <w:t> </w:t>
            </w:r>
          </w:p>
          <w:p w14:paraId="76F0D6E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0712C2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60B835C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110;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5F3EA10"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36; 32.7%)</w:t>
            </w:r>
            <w:r w:rsidRPr="00BD5C0B">
              <w:rPr>
                <w:rFonts w:eastAsia="Times New Roman"/>
                <w:sz w:val="16"/>
                <w:szCs w:val="16"/>
                <w:lang w:val="en-GB" w:eastAsia="en-GB"/>
              </w:rPr>
              <w:t> </w:t>
            </w:r>
          </w:p>
          <w:p w14:paraId="49672853"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Colorectum (n = 21; 19.1%)</w:t>
            </w:r>
            <w:r w:rsidRPr="00BD5C0B">
              <w:rPr>
                <w:rFonts w:eastAsia="Times New Roman"/>
                <w:sz w:val="16"/>
                <w:szCs w:val="16"/>
                <w:lang w:val="en-GB" w:eastAsia="en-GB"/>
              </w:rPr>
              <w:t> </w:t>
            </w:r>
          </w:p>
          <w:p w14:paraId="1582E10E"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19; 17.3%)</w:t>
            </w:r>
            <w:r w:rsidRPr="00BD5C0B">
              <w:rPr>
                <w:rFonts w:eastAsia="Times New Roman"/>
                <w:sz w:val="16"/>
                <w:szCs w:val="16"/>
                <w:lang w:val="en-GB" w:eastAsia="en-GB"/>
              </w:rPr>
              <w:t> </w:t>
            </w:r>
          </w:p>
          <w:p w14:paraId="590094F3"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34; 30.9%)</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65F1755"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Local (n = 62; 56.4%)</w:t>
            </w:r>
            <w:r w:rsidRPr="00BD5C0B">
              <w:rPr>
                <w:rFonts w:eastAsia="Times New Roman"/>
                <w:sz w:val="16"/>
                <w:szCs w:val="16"/>
                <w:lang w:val="en-GB" w:eastAsia="en-GB"/>
              </w:rPr>
              <w:t> </w:t>
            </w:r>
          </w:p>
          <w:p w14:paraId="090EBE52"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Metastatic (n = 48; 43.6%)</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5A80A3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A9D6D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110;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478C91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585EBFC4" w14:textId="77777777" w:rsidTr="77F84025">
        <w:trPr>
          <w:trHeight w:val="300"/>
        </w:trPr>
        <w:tc>
          <w:tcPr>
            <w:tcW w:w="0" w:type="auto"/>
            <w:vMerge/>
            <w:vAlign w:val="center"/>
            <w:hideMark/>
          </w:tcPr>
          <w:p w14:paraId="3ABD9288"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5AB394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Goh et al., 1996</w:t>
            </w:r>
            <w:r w:rsidRPr="00BD5C0B">
              <w:rPr>
                <w:rFonts w:eastAsia="Times New Roman"/>
                <w:color w:val="000000"/>
                <w:sz w:val="16"/>
                <w:szCs w:val="16"/>
                <w:lang w:val="en-GB" w:eastAsia="en-GB"/>
              </w:rPr>
              <w:t> </w:t>
            </w:r>
          </w:p>
          <w:p w14:paraId="64C06840" w14:textId="3143171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DNkMWYxNDEtZTFlYy00NmZkLTkxZGYtZGY3ODVlYzEzNmIyIiwicHJvcGVydGllcyI6eyJub3RlSW5kZXgiOjB9LCJpc0VkaXRlZCI6ZmFsc2UsIm1hbnVhbE92ZXJyaWRlIjp7ImlzTWFudWFsbHlPdmVycmlkZGVuIjpmYWxzZSwiY2l0ZXByb2NUZXh0IjoiKDk5KSIsIm1hbnVhbE92ZXJyaWRlVGV4dCI6IiJ9LCJjaXRhdGlvbkl0ZW1zIjpbeyJpZCI6Ijc5MDliZTI2LTNhYTctMzk1MC05NWVjLWNiODdlZGJjMzAyNCIsIml0ZW1EYXRhIjp7InR5cGUiOiJhcnRpY2xlLWpvdXJuYWwiLCJpZCI6Ijc5MDliZTI2LTNhYTctMzk1MC05NWVjLWNiODdlZGJjMzAyNCIsInRpdGxlIjoiTWVhc3VyaW5nIHF1YWxpdHkgb2YgbGlmZSBpbiBkaWZmZXJlbnQgY3VsdHVyZXM6IHRyYW5zbGF0aW9uIG9mIHRoZSBGdW5jdGlvbmFsIExpdmluZyBJbmRleCBmb3IgQ2FuY2VyIChGTElDKSBpbnRvIENoaW5lc2UgYW5kIE1hbGF5IGluIFNpbmdhcG9yZSIsImdyb3VwSWQiOiIxODlhMzJmMC04ZjNhLTNkNTMtYTg0Yi04NjkxMTM1Zjc1ZmYiLCJhdXRob3IiOlt7ImZhbWlseSI6IkdvaCIsImdpdmVuIjoiQyBSIiwicGFyc2UtbmFtZXMiOmZhbHNlLCJkcm9wcGluZy1wYXJ0aWNsZSI6IiIsIm5vbi1kcm9wcGluZy1wYXJ0aWNsZSI6IiJ9LHsiZmFtaWx5IjoiTGVlIiwiZ2l2ZW4iOiJLIFMiLCJwYXJzZS1uYW1lcyI6ZmFsc2UsImRyb3BwaW5nLXBhcnRpY2xlIjoiIiwibm9uLWRyb3BwaW5nLXBhcnRpY2xlIjoiIn0seyJmYW1pbHkiOiJUYW4iLCJnaXZlbiI6IlQgQyIsInBhcnNlLW5hbWVzIjpmYWxzZSwiZHJvcHBpbmctcGFydGljbGUiOiIiLCJub24tZHJvcHBpbmctcGFydGljbGUiOiIifSx7ImZhbWlseSI6IldhbmciLCJnaXZlbiI6IlQgTCIsInBhcnNlLW5hbWVzIjpmYWxzZSwiZHJvcHBpbmctcGFydGljbGUiOiIiLCJub24tZHJvcHBpbmctcGFydGljbGUiOiIifSx7ImZhbWlseSI6IldvbmciLCJnaXZlbiI6IkoiLCJwYXJzZS1uYW1lcyI6ZmFsc2UsImRyb3BwaW5nLXBhcnRpY2xlIjoiIiwibm9uLWRyb3BwaW5nLXBhcnRpY2xlIjoiIn0seyJmYW1pbHkiOiJBbmciLCJnaXZlbiI6IlAgVCIsInBhcnNlLW5hbWVzIjpmYWxzZSwiZHJvcHBpbmctcGFydGljbGUiOiIiLCJub24tZHJvcHBpbmctcGFydGljbGUiOiIifSx7ImZhbWlseSI6IkNoYW4iLCJnaXZlbiI6Ik0gRSIsInBhcnNlLW5hbWVzIjpmYWxzZSwiZHJvcHBpbmctcGFydGljbGUiOiIiLCJub24tZHJvcHBpbmctcGFydGljbGUiOiIifSx7ImZhbWlseSI6IkNsaW5jaCIsImdpdmVuIjoiSiIsInBhcnNlLW5hbWVzIjpmYWxzZSwiZHJvcHBpbmctcGFydGljbGUiOiIiLCJub24tZHJvcHBpbmctcGFydGljbGUiOiIifSx7ImZhbWlseSI6Ik9sd2VueSIsImdpdmVuIjoiQyBMIiwicGFyc2UtbmFtZXMiOmZhbHNlLCJkcm9wcGluZy1wYXJ0aWNsZSI6IiIsIm5vbi1kcm9wcGluZy1wYXJ0aWNsZSI6IiJ9LHsiZmFtaWx5IjoiU2NoaXBwZXIiLCJnaXZlbiI6IkgiLCJwYXJzZS1uYW1lcyI6ZmFsc2UsImRyb3BwaW5nLXBhcnRpY2xlIjoiIiwibm9uLWRyb3BwaW5nLXBhcnRpY2xlIjoiIn1dLCJjb250YWluZXItdGl0bGUiOiJBbm4gQWNhZCBNZWQgU2luZ2FwLiIsImNoYXB0ZXItbnVtYmVyIjoiMCIsImlzc3VlZCI6eyJkYXRlLXBhcnRzIjpbWzE5OTZdXX0sInBhZ2UiOiIzMjMtMzM0IiwiYWJzdHJhY3QiOiJRdWFsaXR5LW9mLWxpZmUgYXNzZXNzbWVudCBoYXMgYmVjb21lIGFuIGFjY2VwdGVkIG1ldGhvZCBvZiBldmFsdWF0aW9uIGluIGNsaW5pY2FsIG1lZGljaW5lLiBUaGUgdGVjaG5pcXVlIGlzIGJhc2VkIG9uIGEgcGF0aWVudCdzIHNlbGYtYXNzZXNzbWVudCBvZiBwaHlzaWNhbCwgcHN5Y2hvbG9naWNhbCwgYW5kIHNvY2lhbCBmdW5jdGlvbiwgYXMgd2VsbCBhcyB0aGUgZWZmZWN0cyBvZiBkaXN0cmVzc2luZyBwaHlzaWNhbCBzeW1wdG9tcy4gVGhlIG1vc3QgaW1wb3J0YW50IGFzcGVjdCBvZiBxdWFsaXR5LW9mLWxpZmUgYXNzZXNzbWVudCBpcyB0aGF0IGl0IGJyaW5ncyBpbnRvIGZvY3VzIGEgcGF0aWVudC1jZW50cmVkIHZpZXcgb2YgaGVhbHRoIG91dGNvbWUsIHdoaWNoIGlzIGJyb2FkZXIgdGhhbiB0aGUgcGh5c2lvbG9naWMgbWVhc3VyZXMgd2hpY2ggcHJlZG9taW5hdGUgaW4gV2VzdGVybiBtZWRpY2luZS4gU3RyYXRlZ2llcyBmb3IgdGhlIGRldmVsb3BtZW50IGFuZCB1c2Ugb2YgYXNzZXNzbWVudCBxdWVzdGlvbm5haXJlcyBoYXZlIGV2b2x2ZWQgb3ZlciB0aGUgcGFzdCAxNSB5ZWFycywgYW5kIG51bWVyb3VzIHF1ZXN0aW9ubmFpcmVzIGhhdmUgYmVlbiBjcmVhdGVkLiBNb3N0IG9yaWdpbmF0ZSBpbiBXZXN0ZXJuIHNvY2lldGllcywgd2l0aCBFbmdsaXNoIGFzIHRoZSBtb3N0IGNvbW1vbiBsYW5ndWFnZSBvZiBkZXZlbG9wbWVudC4gQWRhcHRpbmcgc3VjaCBxdWVzdGlvbm5haXJlcyBmb3IgdXNlIGluIG90aGVyIGxhbmd1YWdlIGFuZCBjdWx0dXJhbCBzZXR0aW5ncyBpcyBhbiBpbXByZWNpc2UgcHJhY3RpY2UuIExhbmd1YWdlIHRyYW5zbGF0aW9uIGFuZCBlcXVpdmFsZW50IGN1bHR1cmFsIG1lYW5pbmcgbXVzdCBib3RoIGJlIGFkZHJlc3NlZC4gVGhpcyBwYXBlciByZXBvcnRzIG9uIHRoZSBsYW5ndWFnZSB0cmFuc2xhdGlvbiBwcm9jZXNzIGFuZCByZXN1bHRzIGZvciB0aGUgRnVuY3Rpb25hbCBMaXZpbmcgSW5kZXggZm9yIENhbmNlciAoRkxJQykgYXMgdHJhbnNsYXRlZCBpbnRvIENoaW5lc2UgYW5kIE1hbGF5IGluIFNpbmdhcG9yZS4gV2UgZW1wbG95ZWQgYSBzdGVwLXdpc2UgcHJvY2VzcyBiZWdpbm5pbmcgd2l0aCB0cmFuc2xhdGlvbi9iYWNrIHRyYW5zbGF0aW9uLCBmb2xsb3dlZCBieSBzdHJ1Y3R1cmVkIHBpbG90IGZpZWxkIHRyaWFscyBhbmQgcG9wdWxhdGlvbiBzYW1wbGluZy4gVGFwZWQgdmVyc2lvbnMgb2YgdGhlIHF1ZXN0aW9ubmFpcmUgd2VyZSBkZXZpc2VkIHRvIG1lZXQgaWxsaXRlcmFjeSBwcm9ibGVtcyBpbiB0aGUgc2FtcGxlIHBvcHVsYXRpb24uIFBhaXJlZCBjb21wYXJpc29ucyBvZiB0aGUgQ2hpbmVzZSBhbmQgTWFsYXkgdmVyc2lvbnMgb2YgaW5kaXZpZHVhbCBxdWVzdGlvbnMgd2l0aCB0aGVpciBFbmdsaXNoIGNvdW50ZXJwYXJ0cyBzaG93IGdvb2QgY29ycmVsYXRpb25zIGFuZCBzaW1pbGFyIG1lYW5zIG1vc3Qgb2YgdGhlIHRpbWUuIEZhY3RvciBhbmFseXNpcyBvbiBhIHBvcHVsYXRpb24gc2FtcGxlIG9mIDI0NiAoMTEyIENoaW5lc2UsIDM1IE1hbGF5IGFuZCA5OCBFbmdsaXNoIHNwZWFraW5nKSB3aXRoIGNhbmNlcnMgb2YgbWluaW1hbCwgZXh0ZW5zaXZlIG9yIHBhbGxpYXRpdmUgZXh0ZW50IGlzIGNvbnZlcmdlbnQgd2l0aCB0aGF0IG9idGFpbmVkIG9uIGEgTm9ydGggQW1lcmljYW4gcG9wdWxhdGlvbi4gSG93ZXZlciwgYSBzZXBhcmF0ZSBhbmFseXNpcyBvZiB0aGUgQ2hpbmVzZSBxdWVzdGlvbm5haXJlcyBzaG93ZWQgc29tZSBkaWZmZXJlbmNlcyBpbiBmYWN0b3IgcGF0dGVybi4gU3BlY2lmaWMgbGFuZ3VhZ2UgYW5kIGN1bHR1cmFsIHRyYW5zbGF0aW9uIGRpZmZpY3VsdGllcyBhcmUgZGlzY3Vzc2VkLiBPZiBub3RlIGlzIHRoZSBwcmVkaWN0ZWQgc2lnbmlmaWNhbnQgZGVjcmVhc2UgaW4gdG90YWwgRkxJQyBzY29yZXMgd2l0aCBleHRlbnQgb2YgZGlzZWFzZSB3aXRoaW4gZWFjaCBvZiB0aGUgbGFuZ3VhZ2UgcHJlZmVyZW5jZSBwb3B1bGF0aW9ucywgd2hpY2ggcHJvdmlkZXMgc29tZSBldmlkZW5jZSBmb3IgdGhlIHZhbGlkaXR5IGZvciBlYWNoIGxhbmd1YWdlIHZlcnNpb24gaW4gdGhlIFNpbmdhcG9yZSBjdWx0dXJlKHMpLiBUaHVzLCB0aGUgRkxJQyB0cmFuc2xhdGlvbnMgaW50byBNYWxheSBhbmQgQ2hpbmVzZSBpbiBTaW5nYXBvcmUgY2FuIGJlIGNvbnNpZGVyZWQgZm9yIHVzZSBpbiBsb2NhbCB0cmlhbHMsIHN1YmplY3QgdG8gb25nb2luZyBldmFsdWF0aW9uLiIsImlzc3VlIjoiMyIsInZvbHVtZSI6IjI1IiwiY29udGFpbmVyLXRpdGxlLXNob3J0IjoiIn0sImlzVGVtcG9yYXJ5IjpmYWxzZX1dfQ=="/>
                <w:id w:val="418607070"/>
                <w:placeholder>
                  <w:docPart w:val="DefaultPlaceholder_-1854013440"/>
                </w:placeholder>
              </w:sdtPr>
              <w:sdtEndPr/>
              <w:sdtContent>
                <w:r w:rsidR="00865520" w:rsidRPr="00865520">
                  <w:rPr>
                    <w:rFonts w:eastAsia="Times New Roman"/>
                    <w:color w:val="000000"/>
                    <w:sz w:val="16"/>
                    <w:szCs w:val="16"/>
                    <w:lang w:val="it-IT" w:eastAsia="en-GB"/>
                  </w:rPr>
                  <w:t>(99)</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46C3FD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7D9AD6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4DD951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3AD83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92E2B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80F38E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0B05D96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246;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A71C0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78EDDD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2C8BDA9E" w14:textId="77777777" w:rsidTr="77F84025">
        <w:trPr>
          <w:trHeight w:val="300"/>
        </w:trPr>
        <w:tc>
          <w:tcPr>
            <w:tcW w:w="0" w:type="auto"/>
            <w:vMerge/>
            <w:vAlign w:val="center"/>
            <w:hideMark/>
          </w:tcPr>
          <w:p w14:paraId="45EFB4C5"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17F6B8F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Schipper et al., 1984</w:t>
            </w:r>
            <w:r w:rsidRPr="00BD5C0B">
              <w:rPr>
                <w:rFonts w:eastAsia="Times New Roman"/>
                <w:color w:val="000000"/>
                <w:sz w:val="16"/>
                <w:szCs w:val="16"/>
                <w:lang w:val="en-GB" w:eastAsia="en-GB"/>
              </w:rPr>
              <w:t> </w:t>
            </w:r>
          </w:p>
          <w:p w14:paraId="6F23B06D" w14:textId="134780D9"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mExOGI1MzQtYTQ3ZC00MGIyLTljOTItZmJlMDY4MjQwYzBmIiwicHJvcGVydGllcyI6eyJub3RlSW5kZXgiOjB9LCJpc0VkaXRlZCI6ZmFsc2UsIm1hbnVhbE92ZXJyaWRlIjp7ImlzTWFudWFsbHlPdmVycmlkZGVuIjpmYWxzZSwiY2l0ZXByb2NUZXh0IjoiKDE0KSIsIm1hbnVhbE92ZXJyaWRlVGV4dCI6IiJ9LCJjaXRhdGlvbkl0ZW1zIjpbeyJpZCI6ImEyMzEwNzYzLWU1ZDctM2EzNS05MDExLTNjOTU2NGZkZmU0MSIsIml0ZW1EYXRhIjp7InR5cGUiOiJhcnRpY2xlLWpvdXJuYWwiLCJpZCI6ImEyMzEwNzYzLWU1ZDctM2EzNS05MDExLTNjOTU2NGZkZmU0MSIsInRpdGxlIjoiTWVhc3VyaW5nIHRoZSBxdWFsaXR5IG9mIGxpZmUgb2YgY2FuY2VyIHBhdGllbnRzOiBUaGUgZnVuY3Rpb25hbCBsaXZpbmcgaW5kZXgtY2FuY2VyOiBEZXZlbG9wbWVudCBhbmQgdmFsaWRhdGlvbiIsImdyb3VwSWQiOiIxODlhMzJmMC04ZjNhLTNkNTMtYTg0Yi04NjkxMTM1Zjc1ZmYiLCJhdXRob3IiOlt7ImZhbWlseSI6IlNjaGlwcGVyIiwiZ2l2ZW4iOiJILiIsInBhcnNlLW5hbWVzIjpmYWxzZSwiZHJvcHBpbmctcGFydGljbGUiOiIiLCJub24tZHJvcHBpbmctcGFydGljbGUiOiIifSx7ImZhbWlseSI6IkNsaW5jaCIsImdpdmVuIjoiSi4iLCJwYXJzZS1uYW1lcyI6ZmFsc2UsImRyb3BwaW5nLXBhcnRpY2xlIjoiIiwibm9uLWRyb3BwaW5nLXBhcnRpY2xlIjoiIn0seyJmYW1pbHkiOiJNY011cnJheSIsImdpdmVuIjoiQS4iLCJwYXJzZS1uYW1lcyI6ZmFsc2UsImRyb3BwaW5nLXBhcnRpY2xlIjoiIiwibm9uLWRyb3BwaW5nLXBhcnRpY2xlIjoiIn0seyJmYW1pbHkiOiJMZXZpdHQiLCJnaXZlbiI6Ik0uIiwicGFyc2UtbmFtZXMiOmZhbHNlLCJkcm9wcGluZy1wYXJ0aWNsZSI6IiIsIm5vbi1kcm9wcGluZy1wYXJ0aWNsZSI6IiJ9XSwiY29udGFpbmVyLXRpdGxlIjoiSm91cm5hbCBvZiBDbGluaWNhbCBPbmNvbG9neSIsIkRPSSI6IjEwLjEyMDAvSkNPLjE5ODQuMi41LjQ3MiIsIklTU04iOiIwNzMyMTgzWCIsIlBNSUQiOiI2Mzc0MDUyIiwiaXNzdWVkIjp7ImRhdGUtcGFydHMiOltbMTk4NCw4XV19LCJwdWJsaXNoZXItcGxhY2UiOiJVbml0ZWQgU3RhdGVzIiwicGFnZSI6IjQ3Mi00ODMiLCJhYnN0cmFjdCI6IlRoZSBjbGFzc2ljYWwgY3JpdGVyaWEgZm9yIHRoZSBldmFsdWF0aW9uIG9mIGNsaW5pY2FsIHRyaWFscyBpbiBjYW5jZXIgcmVmbGVjdCBhbHRlcmF0aW9ucyBpbiBwaHlzaWNhbCB3ZWxsLWJlaW5nLCBidXQgYXJlIGluc2Vuc2l0aXZlIHRvIG90aGVyIGltcG9ydGFudCBmYWN0b3JzLCBzdWNoIGFzIHBzeWNob3NvY2lhbCBzdGF0ZSwgc29jaWFiaWxpdHksIGFuZCBzb21hdGljIHNlbnNhdGlvbiB0aGF0IG1heSBwbGF5IGEgY3JpdGljYWwgcm9sZSBpbiBkZXRlcm1pbmluZyB0aGUgcGF0aWVudHMnIGZ1bmN0aW9uYWwgcmVzcG9uc2UgdG8gdGhlaXIgaWxsbmVzcyBhbmQgaXRzIHRyZWF0bWVudC4gVGhlIEZ1bmN0aW9uYWwgTGl2aW5nIEluZGV4LUNhbmNlciBpcyBkZXNpZ25lZCBmb3IgZWFzeSwgcmVwZWF0ZWQgcGF0aWVudCBzZWxmLWFkbWluaXN0cmF0aW9uLiBJdCBpcyBhIDIyLWl0ZW0gcXVlc3Rpb25uYWlyZSB0aGF0IGhhcyBiZWVuIHZhbGlkYXRlZCBvbiA4MzcgcGF0aWVudHMgaW4gdHdvIGNpdGllcyBvdmVyIGEgdGhyZWUteWVhciBwZXJpb2QuIENyaXRlcmlhIGZvciB2YWxpZGl0eSBpbmNsdWRlIHN0YWJpbGl0eSBvZiBmYWN0b3IgYW5hbHlzaXMsIGNvbmN1cnJlbnQgdmFsaWRhdGlvbiBzdHVkaWVzIGFnYWluc3QgdGhlIEthcm5vZnNreSwgQmVjayBEZXByZXNzaW9uLCBTcGllbGJlcmdlciBTdGF0ZSBhbmQgVHJhaXQgQW54aWV0eSwgYW5kIEthdHogQWN0aXZpdGllcyBvZiBEYWlseSBMaXZpbmcgc2NhbGVzLCBhcyB3ZWxsIGFzIHRoZSBzY2FsZWQgdmVyc2lvbiBvZiBUaGUgR2VuZXJhbCBIZWFsdGggUXVlc3Rpb25uYWlyZSBhbmQgVGhlIE1jR2lsbC8gTWVsemFjayBQYWluIEluZGV4LiBUaGUgaW5kZXggaXMgdW5jb250YW1pbmF0ZWQgYnkgc29jaWFsIGRlc2lyYWJpbGl0eSBpc3N1ZXMuIFRoZSB2YWxpZGF0aW9uIHN0dWRpZXMgZGVtb25zdHJhdGUgdGhlIGxhY2sgb2YgY29ycmVsYXRpb24gYmV0d2VlbiB0cmFkaXRpb25hbCBtZWFzdXJlcyBvZiBwYXRpZW50IHJlc3BvbnNlIGFuZCBvdGhlciBzaWduaWZpY2FudCBmdW5jdGlvbmFsIGZhY3RvcnMgc3VjaCBhcyBkZXByZXNzaW9uIGFuZCBhbnhpZXR5IChyID0gMC4zMyksIHNvY2lhYmlsaXR5IGFuZCBmYW1pbHkgaW50ZXJhY3Rpb24sIGFuZCBuYXVzZWEuIFRoZXNlIGZpbmRpbmdzIGVsdWNpZGF0ZSB0aGUgZnJlcXVlbnRseSBvYnNlcnZlZCBkaXNjcmVwYW5jaWVzIGJldHdlZW4gdHJhZGl0aW9uYWwgYXNzZXNzbWVudHMgb2YgY2xpbmljYWwgcmVzcG9uc2UgYW5kIG92ZXJhbGwgZnVuY3Rpb25hbCBwYXRpZW50IG91dGNvbWUuIFRoZSBpbmRleCBpcyBwcm9wb3NlZCBhcyBhbiBhZGp1bmN0IHRvIGNsaW5pY2FsIHRyaWFscyBhc3Nlc3NtZW50IGFuZCBtYXkgcHJvdmlkZSBhZGRpdGlvbmFsIHBhdGllbnQgZnVuY3Rpb25hbCBpbmZvcm1hdGlvbiBvbiB3aGljaCB0byBhbmFseXNlIHRoZSBvdXRjb21lIG9mIGNsaW5pY2FsIHRyaWFscyBvciBvZmZlciBzcGVjaWZpYyBhZHZpY2UgdG8gaW5kaXZpZHVhbCBwYXRpZW50cy4iLCJpc3N1ZSI6IjUiLCJ2b2x1bWUiOiIyIiwiY29udGFpbmVyLXRpdGxlLXNob3J0IjoiIn0sImlzVGVtcG9yYXJ5IjpmYWxzZX1dfQ=="/>
                <w:id w:val="-1034577791"/>
                <w:placeholder>
                  <w:docPart w:val="DefaultPlaceholder_-1854013440"/>
                </w:placeholder>
              </w:sdtPr>
              <w:sdtEndPr/>
              <w:sdtContent>
                <w:r w:rsidR="00865520" w:rsidRPr="00865520">
                  <w:rPr>
                    <w:rFonts w:eastAsia="Times New Roman"/>
                    <w:color w:val="000000"/>
                    <w:sz w:val="16"/>
                    <w:szCs w:val="16"/>
                    <w:lang w:val="it-IT" w:eastAsia="en-GB"/>
                  </w:rPr>
                  <w:t>(14)</w:t>
                </w:r>
              </w:sdtContent>
            </w:sdt>
            <w:r w:rsidRPr="00BD5C0B">
              <w:rPr>
                <w:rFonts w:eastAsia="Times New Roman"/>
                <w:color w:val="000000"/>
                <w:sz w:val="16"/>
                <w:szCs w:val="16"/>
                <w:lang w:val="it-IT" w:eastAsia="en-GB"/>
              </w:rPr>
              <w:t>​</w:t>
            </w:r>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73442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AF0C09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1197E0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0A05BC1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837;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90CE8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F3A175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29F28C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EEAF8A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837;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7532E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6D2B2DE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564DF0B6"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0C4EBD2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IOC</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43BAA4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Blanchin et al., 2015</w:t>
            </w:r>
            <w:r w:rsidRPr="00BD5C0B">
              <w:rPr>
                <w:rFonts w:eastAsia="Times New Roman"/>
                <w:color w:val="000000"/>
                <w:sz w:val="16"/>
                <w:szCs w:val="16"/>
                <w:lang w:val="en-GB" w:eastAsia="en-GB"/>
              </w:rPr>
              <w:t> </w:t>
            </w:r>
          </w:p>
          <w:p w14:paraId="6A368915" w14:textId="0AE729B2"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en-GB" w:eastAsia="en-GB"/>
                </w:rPr>
                <w:tag w:val="MENDELEY_CITATION_v3_eyJjaXRhdGlvbklEIjoiTUVOREVMRVlfQ0lUQVRJT05fN2ExNTJlMGItMWI0ZC00ZGQzLTgwMzgtYjI4MGViNmU1NDY5IiwicHJvcGVydGllcyI6eyJub3RlSW5kZXgiOjB9LCJpc0VkaXRlZCI6ZmFsc2UsIm1hbnVhbE92ZXJyaWRlIjp7ImlzTWFudWFsbHlPdmVycmlkZGVuIjpmYWxzZSwiY2l0ZXByb2NUZXh0IjoiKDEwMCkiLCJtYW51YWxPdmVycmlkZVRleHQiOiIifSwiY2l0YXRpb25JdGVtcyI6W3siaWQiOiIxNzAwMmQwOS1hMGFkLTM5OWItOGIzYi03ODFiNWRhOTAyNjMiLCJpdGVtRGF0YSI6eyJ0eXBlIjoiYXJ0aWNsZS1qb3VybmFsIiwiaWQiOiIxNzAwMmQwOS1hMGFkLTM5OWItOGIzYi03ODFiNWRhOTAyNjMiLCJ0aXRsZSI6IlZhbGlkYXRpb24gb2YgdGhlIEZyZW5jaCB0cmFuc2xhdGlvbi1hZGFwdGF0aW9uIG9mIHRoZSBpbXBhY3Qgb2YgY2FuY2VyIHF1ZXN0aW9ubmFpcmUgdmVyc2lvbiAyIChJT0N2MikgaW4gYSBicmVhc3QgY2FuY2VyIHN1cnZpdm9yIHBvcHVsYXRpb24iLCJncm91cElkIjoiMTg5YTMyZjAtOGYzYS0zZDUzLWE4NGItODY5MTEzNWY3NWZmIiwiYXV0aG9yIjpbeyJmYW1pbHkiOiJCbGFuY2hpbiIsImdpdmVuIjoiTXlyaWFtIiwicGFyc2UtbmFtZXMiOmZhbHNlLCJkcm9wcGluZy1wYXJ0aWNsZSI6IiIsIm5vbi1kcm9wcGluZy1wYXJ0aWNsZSI6IiJ9LHsiZmFtaWx5IjoiRGF1Y2h5IiwiZ2l2ZW4iOiJTYXJhaCIsInBhcnNlLW5hbWVzIjpmYWxzZSwiZHJvcHBpbmctcGFydGljbGUiOiIiLCJub24tZHJvcHBpbmctcGFydGljbGUiOiIifSx7ImZhbWlseSI6IkNhbm8iLCJnaXZlbiI6IkFsZWphbmRyYSIsInBhcnNlLW5hbWVzIjpmYWxzZSwiZHJvcHBpbmctcGFydGljbGUiOiIiLCJub24tZHJvcHBpbmctcGFydGljbGUiOiIifSx7ImZhbWlseSI6IkJyw6lkYXJ0IiwiZ2l2ZW4iOiJBbm5lIiwicGFyc2UtbmFtZXMiOmZhbHNlLCJkcm9wcGluZy1wYXJ0aWNsZSI6IiIsIm5vbi1kcm9wcGluZy1wYXJ0aWNsZSI6IiJ9LHsiZmFtaWx5IjoiQWFyb25zb24iLCJnaXZlbiI6Ik5laWwgSyIsInBhcnNlLW5hbWVzIjpmYWxzZSwiZHJvcHBpbmctcGFydGljbGUiOiIiLCJub24tZHJvcHBpbmctcGFydGljbGUiOiIifSx7ImZhbWlseSI6IkhhcmRvdWluIiwiZ2l2ZW4iOiJKZWFuIEJlbm9pdCIsInBhcnNlLW5hbWVzIjpmYWxzZSwiZHJvcHBpbmctcGFydGljbGUiOiIiLCJub24tZHJvcHBpbmctcGFydGljbGUiOiIifV0sImNvbnRhaW5lci10aXRsZSI6IkhlYWx0aCBhbmQgUXVhbGl0eSBvZiBMaWZlIE91dGNvbWVzIiwiRE9JIjoiMTAuMTE4Ni9zMTI5NTUtMDE1LTAzMDEteCIsIklTU04iOiIxNDc3NzUyNSIsIlBNSUQiOiIyNjIyMDY3MiIsImlzc3VlZCI6eyJkYXRlLXBhcnRzIjpbWzIwMTVdXX0sImFic3RyYWN0IjoiQmFja2dyb3VuZDogVGhlIEltcGFjdCBvZiBDYW5jZXIgdmVyc2lvbiAyIChJT0N2Mikgd2FzIGRlc2lnbmVkIHRvIGFzc2VzcyB0aGUgcGh5c2ljYWwgYW5kIHBzeWNob3NvY2lhbCBoZWFsdGggZXhwZXJpZW5jZSBvZiBjYW5jZXIgc3Vydml2b3JzIHRocm91Z2ggaXRzIHBvc2l0aXZlIGFuZCBuZWdhdGl2ZSBpbXBhY3RzLiBBbHRob3VnaCB0aGUgSU9DdjIgaXMgYXZhaWxhYmxlIGluIEVuZ2xpc2ggYW5kIER1dGNoLCBpdCBoYXMgbm90IHlldCBiZWVuIHZhbGlkYXRlZCBmb3IgdXNlIGluIEZyZW5jaC1zcGVha2luZyBwb3B1bGF0aW9ucy4gVGhlIGN1cnJlbnQgc3R1ZHkgd2FzIHVuZGVydGFrZW4gdG8gcHJvdmlkZSBhIGNvbXByZWhlbnNpdmUgYXNzZXNzbWVudCBvZiB0aGUgcmVsaWFiaWxpdHkgYW5kIHZhbGlkaXR5IG9mIHRoZSBGcmVuY2ggbGFuZ3VhZ2UgdmVyc2lvbiBvZiB0aGUgSU9DdjIgaW4gYSBzYW1wbGUgb2YgYnJlYXN0IGNhbmNlciBzdXJ2aXZvcnMuIE1ldGhvZHM6IEFuIGFkYXB0ZWQgRnJlbmNoIHZlcnNpb24gb2YgdGhlIElPQ3YyIGFzIHdlbGwgYXMgZGVtb2dyYXBoaWMgYW5kIG1lZGljYWwgaW5mb3JtYXRpb24gd2VyZSBjb21wbGV0ZWQgYnkgMjQzIHdvbWVuIHRvIHZhbGlkYXRlIHRoZSBmYWN0b3Igc3RydWN0dXJlIGRpdmVyZ2VudC9kaXZlcmdlbnQgdmFsaWRpdGllcyBhbmQgcmVsaWFiaWxpdHkuIENvbmN1cnJlbnQgdmFsaWRpdHkgd2FzIGFzc2Vzc2VkIGJ5IGNvcnJlbGF0aW5nIHRoZSBJT0N2MiBzY2FsZXMgd2l0aCBtZWFzdXJlcyBmcm9tIHRoZSBTRi0xMiwgUG9zdFRyYXVtYXRpYyBHcm93dGggSW52ZW50b3J5IGFuZCBGZWFyIG9mIENhbmNlciBSZWN1cnJlbmNlIEludmVudG9yeS4gUmVzdWx0czogVGhlIEZyZW5jaCB2ZXJzaW9uIG9mIHRoZSBJT0N2MiBzdXBwb3J0cyB0aGUgc3RydWN0dXJlIG9mIHRoZSBvcmlnaW5hbCB2ZXJzaW9uLCB3aXRoIGZvdXIgcG9zaXRpdmUgaW1wYWN0IGRpbWVuc2lvbnMgYW5kIGZvdXIgbmVnYXRpdmUgaW1wYWN0IGRpbWVuc2lvbnMuIFRoaXMgcmVzdWx0IHdhcyBzdWdnZXN0ZWQgYnkgdGhlIGdvb2QgZml0IG9mIHRoZSBjb25maXJtYXRvcnkgZmFjdG9yIGFuYWx5c2lzIGFuZCB0aGUgYWRlcXVhdGUgcmVsaWFiaWxpdHkgcmV2ZWFsZWQgYnkgQ3JvbmJhY2gncyBhbHBoYSBjb2VmZmljaWVudHMgYW5kIG90aGVyIHBzeWNob21ldHJpYyBpbmRpY2VzLiBUaGUgY29uY3VycmVudCB2YWxpZGl0eSBhbmFseXNpcyByZXZlYWxlZCBwYXR0ZXJucyBvZiBhc3NvY2lhdGlvbiBiZXR3ZWVuIElPQ3YyIHNjYWxlIHNjb3JlcyBhbmQgb3RoZXIgbWVhc3VyZXMuIFVubGlrZSB0aGUgb3JpZ2luYWwgdmVyc2lvbiwgYSBzdHJ1Y3R1cmUgd2l0aCBhIFBvc2l0aXZlIEltcGFjdCBkb21haW4gY29uc2lzdGluZyBpbiB0aGUgSU9DdjIgcG9zaXRpdmUgZGltZW5zaW9ucyBhbmQgYSBOZWdhdGl2ZSBJbXBhY3QgZG9tYWluIGNvbnNpc3RpbmcgaW4gdGhlIG5lZ2F0aXZlIG9uZXMgaGFzIG5vdCBiZWVuIGNsZWFybHkgZXZpZGVuY2VkIGluIHRoaXMgc3R1ZHkuIFRoZSBsaW1pdGVkIHByYWN0aWNhbCB1c2Ugb2YgdGhlIGNvbmRpdGlvbmFsIGRpbWVuc2lvbnMgRW1wbG95bWVudCBDb25jZXJucyBhbmQgUmVsYXRpb25zaGlwIENvbmNlcm5zLCB3aGV0aGVyIHRoZSBwYXRpZW50IGlzIHBhcnRuZXJlZCBvciBub3QsIGRpZCBub3QgbWFrZSBwb3NzaWJsZSB0byBwcm92aWRlIGV2aWRlbmNlIG9mIHZhbGlkaXR5IGFuZCByZWxpYWJpbGl0eSBvZiB0aGVzZSBkaW1lbnNpb25zIGFzIHRoZSBzdWJzZXRzIG9mIHNhbXBsZSB0byB3b3JrIHdpdGggd2VyZSBub3QgbGFyZ2UgZW5vdWdoLiBUaGUgc2NvcmVzIG9mIHRoZXNlIGNvbmRpdGlvbmFsIGRpbWVuc2lvbnMgaGF2ZSB0byBiZSB1c2VkIHdpdGggZnVsbCBrbm93bGVkZ2Ugb2YgdGhlIGZhY3RzIG9mIHRoaXMgbGltaXRhdGlvbiBvZiB0aGUgc3R1ZHkuIENvbmNsdXNpb25zOiBJbnRlZ3JhdGluZyBJT0N2MiBpbnRvIHN0dWRpZXMgd2lsbCBjb250cmlidXRlIHRvIGV2YWx1YXRlIHRoZSBwc3ljaG9zb2NpYWwgaGVhbHRoIGV4cGVyaWVuY2Ugb2YgdGhlIGdyb3dpbmcgcG9wdWxhdGlvbiBvZiBjYW5jZXIgc3Vydml2b3JzLCBlbmFibGluZyBiZXR0ZXIgdW5kZXJzdGFuZGluZyBvZiB0aGUgbXVsdGktZGltZW5zaW9uYWwgaW1wYWN0IG9mIGNhbmNlci4iLCJpc3N1ZSI6IjEiLCJ2b2x1bWUiOiIxMyIsImNvbnRhaW5lci10aXRsZS1zaG9ydCI6IkhlYWx0aCBRdWFsIExpZmUgT3V0Y29tZXMifSwiaXNUZW1wb3JhcnkiOmZhbHNlfV19"/>
                <w:id w:val="-1309703214"/>
                <w:placeholder>
                  <w:docPart w:val="DefaultPlaceholder_-1854013440"/>
                </w:placeholder>
              </w:sdtPr>
              <w:sdtEndPr/>
              <w:sdtContent>
                <w:r w:rsidR="00865520" w:rsidRPr="00865520">
                  <w:rPr>
                    <w:rFonts w:eastAsia="Times New Roman"/>
                    <w:color w:val="000000"/>
                    <w:sz w:val="16"/>
                    <w:szCs w:val="16"/>
                    <w:lang w:val="en-GB" w:eastAsia="en-GB"/>
                  </w:rPr>
                  <w:t>(100)</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935CC5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 xml:space="preserve">57.3 </w:t>
            </w:r>
            <w:proofErr w:type="gramStart"/>
            <w:r w:rsidRPr="00BD5C0B">
              <w:rPr>
                <w:rFonts w:eastAsia="Times New Roman"/>
                <w:color w:val="000000"/>
                <w:sz w:val="16"/>
                <w:szCs w:val="16"/>
                <w:lang w:eastAsia="en-GB"/>
              </w:rPr>
              <w:t>±  11.3</w:t>
            </w:r>
            <w:proofErr w:type="gramEnd"/>
            <w:r w:rsidRPr="00BD5C0B">
              <w:rPr>
                <w:rFonts w:eastAsia="Times New Roman"/>
                <w:color w:val="000000"/>
                <w:sz w:val="16"/>
                <w:szCs w:val="16"/>
                <w:lang w:eastAsia="en-GB"/>
              </w:rPr>
              <w:t xml:space="preserve"> years</w:t>
            </w:r>
            <w:r w:rsidRPr="00BD5C0B">
              <w:rPr>
                <w:rFonts w:eastAsia="Times New Roman"/>
                <w:color w:val="000000"/>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FECD3B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243; 100%)</w:t>
            </w:r>
            <w:r w:rsidRPr="00BD5C0B">
              <w:rPr>
                <w:rFonts w:eastAsia="Times New Roman"/>
                <w:color w:val="000000"/>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B81D5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Survivors</w:t>
            </w:r>
            <w:r w:rsidRPr="00BD5C0B">
              <w:rPr>
                <w:rFonts w:eastAsia="Times New Roman"/>
                <w:color w:val="000000"/>
                <w:sz w:val="16"/>
                <w:szCs w:val="16"/>
                <w:lang w:val="en-GB" w:eastAsia="en-GB"/>
              </w:rPr>
              <w:t> </w:t>
            </w:r>
          </w:p>
          <w:p w14:paraId="2EECB73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243; 100%)</w:t>
            </w:r>
            <w:r w:rsidRPr="00BD5C0B">
              <w:rPr>
                <w:rFonts w:eastAsia="Times New Roman"/>
                <w:color w:val="000000"/>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A3E526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243; 100%)</w:t>
            </w:r>
            <w:r w:rsidRPr="00BD5C0B">
              <w:rPr>
                <w:rFonts w:eastAsia="Times New Roman"/>
                <w:color w:val="000000"/>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3EC694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5.2 ± 4.7 years</w:t>
            </w:r>
            <w:r w:rsidRPr="00BD5C0B">
              <w:rPr>
                <w:rFonts w:eastAsia="Times New Roman"/>
                <w:color w:val="000000"/>
                <w:sz w:val="16"/>
                <w:szCs w:val="16"/>
                <w:lang w:val="en-GB" w:eastAsia="en-GB"/>
              </w:rPr>
              <w:t> </w:t>
            </w:r>
          </w:p>
          <w:p w14:paraId="2F8F882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since diagnosis</w:t>
            </w:r>
            <w:r w:rsidRPr="00BD5C0B">
              <w:rPr>
                <w:rFonts w:eastAsia="Times New Roman"/>
                <w:color w:val="000000"/>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06840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A72D4A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243; 100%)</w:t>
            </w:r>
            <w:r w:rsidRPr="00BD5C0B">
              <w:rPr>
                <w:rFonts w:eastAsia="Times New Roman"/>
                <w:color w:val="000000"/>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255613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707E49B3"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37DE3B02"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638A939E"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tc>
      </w:tr>
      <w:tr w:rsidR="00865520" w:rsidRPr="00BD5C0B" w14:paraId="79282FB1" w14:textId="77777777" w:rsidTr="77F84025">
        <w:trPr>
          <w:trHeight w:val="300"/>
        </w:trPr>
        <w:tc>
          <w:tcPr>
            <w:tcW w:w="0" w:type="auto"/>
            <w:vMerge/>
            <w:vAlign w:val="center"/>
            <w:hideMark/>
          </w:tcPr>
          <w:p w14:paraId="07184791"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97E4A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Crespi et al., 2008</w:t>
            </w:r>
            <w:r w:rsidRPr="00BD5C0B">
              <w:rPr>
                <w:rFonts w:eastAsia="Times New Roman"/>
                <w:color w:val="000000"/>
                <w:sz w:val="16"/>
                <w:szCs w:val="16"/>
                <w:lang w:val="en-GB" w:eastAsia="en-GB"/>
              </w:rPr>
              <w:t> </w:t>
            </w:r>
          </w:p>
          <w:p w14:paraId="0CEFE17C" w14:textId="414B85C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jdjNzU0YmYtZjY2ZS00YzY3LWFmNGEtNmMwZTE1ZTE2M2FhIiwicHJvcGVydGllcyI6eyJub3RlSW5kZXgiOjB9LCJpc0VkaXRlZCI6ZmFsc2UsIm1hbnVhbE92ZXJyaWRlIjp7ImlzTWFudWFsbHlPdmVycmlkZGVuIjpmYWxzZSwiY2l0ZXByb2NUZXh0IjoiKDE1KSIsIm1hbnVhbE92ZXJyaWRlVGV4dCI6IiJ9LCJjaXRhdGlvbkl0ZW1zIjpbeyJpZCI6IjJlM2U5NTA5LWUzMDUtM2Q0NS1hNjM0LTIzNzU5NzFmNmM4YyIsIml0ZW1EYXRhIjp7InR5cGUiOiJhcnRpY2xlLWpvdXJuYWwiLCJpZCI6IjJlM2U5NTA5LWUzMDUtM2Q0NS1hNjM0LTIzNzU5NzFmNmM4YyIsInRpdGxlIjoiUmVmaW5lbWVudCBhbmQgcHN5Y2hvbWV0cmljIGV2YWx1YXRpb24gb2YgdGhlIGltcGFjdCBvZiBjYW5jZXIgc2NhbGUiLCJncm91cElkIjoiMTg5YTMyZjAtOGYzYS0zZDUzLWE4NGItODY5MTEzNWY3NWZmIiwiYXV0aG9yIjpbeyJmYW1pbHkiOiJDcmVzcGkiLCJnaXZlbiI6IkNhdGhlcmluZSBNIiwicGFyc2UtbmFtZXMiOmZhbHNlLCJkcm9wcGluZy1wYXJ0aWNsZSI6IiIsIm5vbi1kcm9wcGluZy1wYXJ0aWNsZSI6IiJ9LHsiZmFtaWx5IjoiR2FueiIsImdpdmVuIjoiUGF0cmljaWEgQSIsInBhcnNlLW5hbWVzIjpmYWxzZSwiZHJvcHBpbmctcGFydGljbGUiOiIiLCJub24tZHJvcHBpbmctcGFydGljbGUiOiIifSx7ImZhbWlseSI6IlBldGVyc2VuIiwiZ2l2ZW4iOiJMYXVyYSIsInBhcnNlLW5hbWVzIjpmYWxzZSwiZHJvcHBpbmctcGFydGljbGUiOiIiLCJub24tZHJvcHBpbmctcGFydGljbGUiOiIifSx7ImZhbWlseSI6IkNhc3RpbGxvIiwiZ2l2ZW4iOiJBZHJpZW5uZSIsInBhcnNlLW5hbWVzIjpmYWxzZSwiZHJvcHBpbmctcGFydGljbGUiOiIiLCJub24tZHJvcHBpbmctcGFydGljbGUiOiIifSx7ImZhbWlseSI6IkNhYW4iLCJnaXZlbiI6IkJldHRlIiwicGFyc2UtbmFtZXMiOmZhbHNlLCJkcm9wcGluZy1wYXJ0aWNsZSI6IiIsIm5vbi1kcm9wcGluZy1wYXJ0aWNsZSI6IiJ9XSwiY29udGFpbmVyLXRpdGxlIjoiSm91cm5hbCBvZiB0aGUgTmF0aW9uYWwgQ2FuY2VyIEluc3RpdHV0ZSIsIkRPSSI6IjEwLjEwOTMvam5jaS9kam4zNDAiLCJJU1NOIjoiMDAyNzg4NzQiLCJQTUlEIjoiMTg5NTc2NzgiLCJpc3N1ZWQiOnsiZGF0ZS1wYXJ0cyI6W1syMDA4XV19LCJwYWdlIjoiMTUzMC0xNTQxIiwiYWJzdHJhY3QiOiJCYWNrZ3JvdW5kOiBJbnN0cnVtZW50cyBhcmUgbmVlZGVkIHRvIG1lYXN1cmUgdGhlIGluZmx1ZW5jZSBvZiBjYW5jZXIgb24gcXVhbGl0eSBvZiBsaWZlIGluIHRoZSBleHBhbmRpbmcgcG9wdWxhdGlvbiBvZiBsb25nLXRlcm0gY2FuY2VyIHN1cnZpdm9ycy4gV2UgY29uZHVjdGVkIHJlZmluZW1lbnQgYW5kIHBzeWNob21ldHJpYyBldmFsdWF0aW9uIG9mIHRoZSBJbXBhY3Qgb2YgQ2FuY2VyIChJT0MpIHNjYWxlIGJ5IHVzZSBvZiBkYXRhIGZyb20gYSBsYXJnZSBzYW1wbGUgb2YgbG9uZy10ZXJtIGJyZWFzdCBjYW5jZXIgc3Vydml2b3JzIGFuZCBkZXZlbG9wZWQgYW4gaW5zdHJ1bWVudCwgdGhlIEltcGFjdCBvZiBDYW5jZXIgdmVyc2lvbiAyIChJT0N2MiksIHRvIG1lYXN1cmUgcXVhbGl0eSBvZiBsaWZlIG91dGNvbWVzLiBNZXRob2RzOiBRdWVzdGlvbm5haXJlcyBpbmNsdWRpbmcgODEgcG90ZW50aWFsIElPQyBzY2FsZSBpdGVtcywgdGhlIENlbnRlciBmb3IgRXBpZGVtaW9sb2dpYyBTdHVkaWVzLURlcHJlc3Npb24gKENFUy1EKSBzY2FsZSwgYW5kIHRoZSBCcmVhc3QgQ2FuY2VyIFByZXZlbnRpb24gVHJpYWwgKEJDUFQpIHN5bXB0b20gc2NhbGVzLCBhcyB3ZWxsIGFzIGRlbW9ncmFwaGljLCB0cmVhdG1lbnQsIGFuZCBtZWRpY2FsIGluZm9ybWF0aW9uLCB3ZXJlIGNvbXBsZXRlZCBieSAxMTg4IGRpc2Vhc2UtZnJlZSBicmVhc3QgY2FuY2VyIHN1cnZpdm9ycyA1LTEwIHllYXJzIGFmdGVyIGRpYWdub3Npcy4gV2UgdXNlZCBleHBsb3JhdG9yeSBmYWN0b3IgYW5hbHlzaXMgdG8gaWRlbnRpZnkgc2NhbGVzIGFuZCBhc3Nlc3NlZCByZXByb2R1Y2liaWxpdHkgYnkgc3BsaXQtc2FtcGxlIGNyb3NzLXZhbGlkYXRpb24uIEhpZ2hlci1vcmRlciBzY2FsZXMgd2VyZSBleHRyYWN0ZWQgYW5kIGFsbCBzY2FsZXMgd2VyZSBldmFsdWF0ZWQgZm9yIGludGVybmFsIGNvbnNpc3RlbmN5IGFuZCBjb25zdHJ1Y3QgYW5kIGNvbmN1cnJlbnQgdmFsaWRpdHkuIFJlc3VsdHM6IFRoZSBhbmFseXNpcyB5aWVsZGVkIGEgZmFjdG9yIHN0cnVjdHVyZSByZWxhdGluZyBJT0MgaXRlbXMgdG8gcHN5Y2hvc29jaWFsIGltcGFjdCBkb21haW5zIHRoYXQgZXhoaWJpdGVkIGhpZ2ggZmFjdG9yIGxvYWRpbmdzIChmYWN0b3ItaXRlbSBjb3JyZWxhdGlvbnMgb2YgMC41OS0wLjk0KSwgaGlnaCBpbnRlcm5hbCBjb25zaXN0ZW5jeSAoQ3JvbmJhY2gncyDOsSBzdGF0aXN0aWNzIG9mIDAuNzYtMC44OSksIGFuZCBhIHRvdGFsIGNvbmdydWVuY2Ugb2YgMC45OCBhY3Jvc3MgdGhlIHNwbGl0IHNhbXBsZXMuIFRoZSBJbXBhY3Qgb2YgQ2FuY2VyIHZlcnNpb24gMiAoSU9DdjIpIHNjYWxlcyBjb25zaXN0IG9mIGEgUG9zaXRpdmUgSW1wYWN0IFN1bW1hcnkgc2NhbGUgd2l0aCBmb3VyIHN1YnNjYWxlcyAoQWx0cnVpc20gYW5kIEVtcGF0aHksIEhlYWx0aCBBd2FyZW5lc3MsIE1lYW5pbmcgb2YgQ2FuY2VyLCBhbmQgUG9zaXRpdmUgU2VsZi1FdmFsdWF0aW9uKSwgYSBOZWdhdGl2ZSBJbXBhY3QgU3VtbWFyeSBzY2FsZSB3aXRoIGZvdXIgc3Vic2NhbGVzIChBcHBlYXJhbmNlIENvbmNlcm5zLCBCb2R5IENoYW5nZSBDb25jZXJucywgTGlmZSBJbnRlcmZlcmVuY2VzLCBhbmQgV29ycnkpLCBhbmQgc3Vic2NhbGVzIGZvciBFbXBsb3ltZW50IGFuZCBSZWxhdGlvbnNoaXAgQ29uY2VybnMuIFBhdHRlcm5zIG9mIGFzc29jaWF0aW9uIGJldHdlZW4gSU9DdjIgc2NhbGUgc2NvcmVzIGFuZCBDRVMtRCBhbmQgQkNQVCBzY29yZXMgaW5kaWNhdGVkIGdvb2QgY29uY3VycmVudCB2YWxpZGl0eS4gUGF0dGVybnMgb2YgYXNzb2NpYXRpb25zIGJldHdlZW4gSU9DdjIgc2NhbGUgc2NvcmVzIGFuZCBkZW1vZ3JhcGhpYywgbWVkaWNhbCwgYW5kIHRyZWF0bWVudCBjaGFyYWN0ZXJpc3RpY3MgaW5kaWNhdGVkIGdvb2QgY29uc3RydWN0IHZhbGlkaXR5LiBDb25jbHVzaW9uOiBUaGUgSU9DdjIgc2NhbGVzIHByb3ZpZGUgYSB2YWxpZGF0ZWQgdG9vbCBmb3IgbWVhc3VyaW5nIHRoZSBpbXBhY3Qgb2YgY2FuY2VyIG9uIHF1YWxpdHkgb2YgbGlmZSBpbiBsb25nLXRlcm0gY2FuY2VyIHN1cnZpdm9ycy4gwqkgVGhlIEF1dGhvciAyMDA4LiBQdWJsaXNoZWQgYnkgT3hmb3JkIFVuaXZlcnNpdHkgUHJlc3MuIiwiaXNzdWUiOiIyMSIsInZvbHVtZSI6IjEwMCIsImNvbnRhaW5lci10aXRsZS1zaG9ydCI6IkogTmF0bCBDYW5jZXIgSW5zdCJ9LCJpc1RlbXBvcmFyeSI6ZmFsc2V9XX0="/>
                <w:id w:val="1370501297"/>
                <w:placeholder>
                  <w:docPart w:val="DefaultPlaceholder_-1854013440"/>
                </w:placeholder>
              </w:sdtPr>
              <w:sdtEndPr/>
              <w:sdtContent>
                <w:r w:rsidR="00865520" w:rsidRPr="00865520">
                  <w:rPr>
                    <w:rFonts w:eastAsia="Times New Roman"/>
                    <w:color w:val="000000"/>
                    <w:sz w:val="16"/>
                    <w:szCs w:val="16"/>
                    <w:lang w:val="it-IT" w:eastAsia="en-GB"/>
                  </w:rPr>
                  <w:t>(15)</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AA1CA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66.3 ± 10.1 years</w:t>
            </w:r>
            <w:r w:rsidRPr="00BD5C0B">
              <w:rPr>
                <w:rFonts w:eastAsia="Times New Roman"/>
                <w:sz w:val="16"/>
                <w:szCs w:val="16"/>
                <w:lang w:val="en-GB" w:eastAsia="en-GB"/>
              </w:rPr>
              <w:t> </w:t>
            </w:r>
          </w:p>
          <w:p w14:paraId="3E1AEF6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34-89)</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5EA1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 xml:space="preserve">Female </w:t>
            </w:r>
            <w:r w:rsidRPr="00BD5C0B">
              <w:rPr>
                <w:rFonts w:eastAsia="Times New Roman"/>
                <w:sz w:val="16"/>
                <w:szCs w:val="16"/>
                <w:lang w:val="it-IT" w:eastAsia="en-GB"/>
              </w:rPr>
              <w:t>(n = 1188;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B5ED5E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503FB0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1188;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543C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1188;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894620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82B4A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6458AD3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1188;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8FA66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1362A2B2" w14:textId="77777777" w:rsidTr="77F84025">
        <w:trPr>
          <w:trHeight w:val="300"/>
        </w:trPr>
        <w:tc>
          <w:tcPr>
            <w:tcW w:w="0" w:type="auto"/>
            <w:vMerge/>
            <w:vAlign w:val="center"/>
            <w:hideMark/>
          </w:tcPr>
          <w:p w14:paraId="15BA98C2"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282FC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Muzzatti et al., 2013</w:t>
            </w:r>
            <w:r w:rsidRPr="00BD5C0B">
              <w:rPr>
                <w:rFonts w:eastAsia="Times New Roman"/>
                <w:color w:val="000000"/>
                <w:sz w:val="16"/>
                <w:szCs w:val="16"/>
                <w:lang w:val="en-GB" w:eastAsia="en-GB"/>
              </w:rPr>
              <w:t> </w:t>
            </w:r>
          </w:p>
          <w:sdt>
            <w:sdtPr>
              <w:rPr>
                <w:rFonts w:ascii="Segoe UI" w:eastAsia="Times New Roman" w:hAnsi="Segoe UI" w:cs="Segoe UI"/>
                <w:color w:val="000000"/>
                <w:sz w:val="18"/>
                <w:szCs w:val="18"/>
                <w:lang w:val="en-GB" w:eastAsia="en-GB"/>
              </w:rPr>
              <w:tag w:val="MENDELEY_CITATION_v3_eyJjaXRhdGlvbklEIjoiTUVOREVMRVlfQ0lUQVRJT05fMzE1MDg1ZmQtZjY3MC00ZDUyLThjNTMtZTgwOWU2MzI1NDNkIiwicHJvcGVydGllcyI6eyJub3RlSW5kZXgiOjB9LCJpc0VkaXRlZCI6ZmFsc2UsIm1hbnVhbE92ZXJyaWRlIjp7ImlzTWFudWFsbHlPdmVycmlkZGVuIjpmYWxzZSwiY2l0ZXByb2NUZXh0IjoiKDEwMSkiLCJtYW51YWxPdmVycmlkZVRleHQiOiIifSwiY2l0YXRpb25JdGVtcyI6W3siaWQiOiI3MDk3ZGEwZi00M2ExLTMyYTktYmYwZC1kY2Q3YzFjNWM3MmIiLCJpdGVtRGF0YSI6eyJ0eXBlIjoiYXJ0aWNsZS1qb3VybmFsIiwiaWQiOiI3MDk3ZGEwZi00M2ExLTMyYTktYmYwZC1kY2Q3YzFjNWM3MmIiLCJ0aXRsZSI6IlRoZSBJbXBhY3Qgb2YgQ2FuY2VyIFNjYWxlIChJT0MpIGluIEl0YWxpYW4gbG9uZy10ZXJtIGNhbmNlciBzdXJ2aXZvcnM6IEFkYXB0YXRpb24gYW5kIHBzeWNob21ldHJpYyBldmFsdWF0aW9uIiwiZ3JvdXBJZCI6IjE4OWEzMmYwLThmM2EtM2Q1My1hODRiLTg2OTExMzVmNzVmZiIsImF1dGhvciI6W3siZmFtaWx5IjoiTXV6emF0dGkiLCJnaXZlbiI6IkJhcmJhcmEiLCJwYXJzZS1uYW1lcyI6ZmFsc2UsImRyb3BwaW5nLXBhcnRpY2xlIjoiIiwibm9uLWRyb3BwaW5nLXBhcnRpY2xlIjoiIn0seyJmYW1pbHkiOiJGbGFpYmFuIiwiZ2l2ZW4iOiJDcmlzdGlhbmEiLCJwYXJzZS1uYW1lcyI6ZmFsc2UsImRyb3BwaW5nLXBhcnRpY2xlIjoiIiwibm9uLWRyb3BwaW5nLXBhcnRpY2xlIjoiIn0seyJmYW1pbHkiOiJSb21pdG8iLCJnaXZlbiI6IkZyYW5jZXNjYSIsInBhcnNlLW5hbWVzIjpmYWxzZSwiZHJvcHBpbmctcGFydGljbGUiOiIiLCJub24tZHJvcHBpbmctcGFydGljbGUiOiIifSx7ImZhbWlseSI6IkNvcm1pbyIsImdpdmVuIjoiQ2xhdWRpYSIsInBhcnNlLW5hbWVzIjpmYWxzZSwiZHJvcHBpbmctcGFydGljbGUiOiIiLCJub24tZHJvcHBpbmctcGFydGljbGUiOiIifSx7ImZhbWlseSI6IkFubnVuemlhdGEiLCJnaXZlbiI6Ik1hcmlhIEFudG9uaWV0dGEiLCJwYXJzZS1uYW1lcyI6ZmFsc2UsImRyb3BwaW5nLXBhcnRpY2xlIjoiIiwibm9uLWRyb3BwaW5nLXBhcnRpY2xlIjoiIn1dLCJjb250YWluZXItdGl0bGUiOiJTdXBwb3J0aXZlIENhcmUgaW4gQ2FuY2VyIiwiRE9JIjoiMTAuMTAwNy9zMDA1MjAtMDEzLTE5MDktMSIsIklTU04iOiIwOTQxNDM1NSIsIlBNSUQiOiIyMzkxMjY3MCIsImlzc3VlZCI6eyJkYXRlLXBhcnRzIjpbWzIwMTNdXX0sInBhZ2UiOiIzMzU1LTMzNjIiLCJhYnN0cmFjdCI6IlB1cnBvc2U6IFRoZSBJbXBhY3Qgb2YgQ2FuY2VyIFNjYWxlIChJT0MpIGlzIGEgc2VsZi1hc3Nlc3NtZW50IHRvb2wgZGVzaWduZWQgdG8gY2FwdHVyZSB0aGUgdW5pcXVlIGFuZCBtdWx0aWRpbWVuc2lvbmFsIGFzcGVjdHMgb2YgdGhlIHF1YWxpdHkgb2YgbGlmZSBvZiBsb25nLXRlcm0gY2FuY2VyIHN1cnZpdm9ycy4gVGhpcyBwYXBlciBkZXNjcmliZXMgdGhlIGFkYXB0YXRpb24gYW5kIHBzeWNob21ldHJpYyBldmFsdWF0aW9uIG9mIGl0cyBJdGFsaWFuIHZlcnNpb24uIE1ldGhvZHM6IEFmdGVyIHRoZSBhZGFwdGF0aW9uIChpLmUuLCByZW1vdmFsIG9mIG5vbnBlcnRpbmVudCBpdGVtcyBhbmQgYmFjay10cmFuc2xhdGlvbiBwcm9jZWR1cmUpLCB0aGUgSXRhbGlhbiB2ZXJzaW9uIG9mIElPQyBoYXMgYmVlbiBhZG1pbmlzdGVyZWQgdG8gYSBzYW1wbGUgb2YgSXRhbGlhbiBsb25nLXRlcm0gY2FuY2VyIHN1cnZpdm9ycyAocGVvcGxlIGZyZWUgZnJvbSBjYW5jZXIgYW5kIGl0cyB0cmVhdG1lbnRzIGZvciBhdCBsZWFzdCA1IHllYXJzKSB0b2dldGhlciB3aXRoIHRoZSBTaG9ydCBGb3JtIDM2IEhlYWx0aCBTdXJ2ZXkgUXVlc3Rpb25uYWlyZSwgdGhlIEV1cm9wZWFuIE9yZ2FuaXphdGlvbiBmb3IgUmVzZWFyY2ggYW5kIFRyZWF0bWVudCBvZiBDYW5jZXIgUXVhbGl0eSBvZiBMaWZlIFF1ZXN0aW9ubmFpcmUgQ29yZSAzMCwgYW5kIHRoZSBQb3N0LVRyYXVtYXRpYyBHcm93dGggSW52ZW50b3J5LiBSZXN1bHRzOiBEYXRhIG9uIDMwNCBwYXJ0aWNpcGFudHMgd2VyZSBhbmFseXplZC4gRXhwbG9yYXRvcnkgZmFjdG9yIGFuYWx5c2lzIHJldmVhbGVkIGEgdGhyZWUtZmFjdG9yIHN0cnVjdHVyZSBjb21wb3NlZCBvZiBVbmNlcnRhaW50eS9Xb3JyeSBhYm91dCBIZWFsdGggJiBGdXR1cmUgKDEzIGl0ZW1zKSwgUGVyc29uYWwgR3Jvd3RoICYgQWx0cnVpc20gKDE0IGl0ZW1zKSwgYW5kIERpc3NhdGlzZmFjdGlvbiAmIExpZmUgSW50ZXJmZXJlbmNlcyAoMTAgaXRlbXMpLiBJbnRlcm5hbCBjb25zaXN0ZW5jeSAoQ3JvbmJhY2gncyBhbHBoYSwgPjAuNzcpIGFuZCB0ZW1wb3JhbCBzdGFiaWxpdHkgKFNwZWFybWFuJ3MgcmhvLCA+MC43MCkgd2VyZSBnb29kIGZvciBhbGwgdGhyZWUgZmFjdG9ycy4gVGhlIG9idGFpbmVkIHRocmVlIGZhY3RvcnMgY29ycmVsYXRlZCB3aXRoIHRoZSB0aGVvcmV0aWNhbGx5IHBlcnRpbmVudCBzdWJzY2FsZXMgb2YgdGhlIG90aGVyIGFkbWluaXN0ZXJlZCB0b29scy4gVG8gZmFjaWxpdGF0ZSBjcm9zcy1jdWx0dXJhbCBjb21wYXJpc29ucywgcmVsaWFiaWxpdHkgYW5kIGNvbnZlcmdlbnQvZGl2ZXJnZW50IHZhbGlkaXR5IGRhdGEgZm9yIHRoZSBlaWdodC1mYWN0b3IgSU9DIHN0cnVjdHVyZSBhbHJlYWR5IGRlc2NyaWJlZCBpbiBsaXRlcmF0dXJlIChJbXBhY3Qgb2YgQ2FuY2VyIFZlcnNpb24gMikgaGF2ZSBiZWVuIGFsc28gcHJvdmlkZWQuIENvbmNsdXNpb25zOiBUaGlzIHN0dWR5IHN1cHBvcnRzIHRoZSB1c2Ugb2YgdGhlIElPQyBpbiBJdGFseSBhcyBhIHRyaWZhY3RvcmlhbCBpbnN0cnVtZW50IHRoYXQgaXMgYWJsZSB0byBpc29sYXRlIGFzcGVjdHMgY2hhcmFjdGVyaXN0aWMgb2YgdGhlIGNvbmRpdGlvbiBvZiBsb25nLXRlcm0gY2FuY2VyIHN1cnZpdm9yc2hpcC4gSG93ZXZlciwgc3Vic2VxdWVudCBzdHVkaWVzIGFyZSBuZWVkZWQgdG8gY29uZmlybSB0aGVzZSBmaW5kaW5ncyBhcyB3ZWxsIGFzIHNoZWQgbW9yZSBsaWdodCBvbiB0aGUgdmFsaWRpdHkgb2YgdGhlIElPQyBjb25zdHJ1Y3QgYW5kIGl0cyBjdWx0dXJhbCB2YXJpYWJpbGl0eS4gwqkgMjAxMyBTcHJpbmdlci1WZXJsYWcgQmVybGluIEhlaWRlbGJlcmcuIiwiaXNzdWUiOiIxMiIsInZvbHVtZSI6IjIxIiwiY29udGFpbmVyLXRpdGxlLXNob3J0IjoiIn0sImlzVGVtcG9yYXJ5IjpmYWxzZX1dfQ=="/>
              <w:id w:val="-552455695"/>
              <w:placeholder>
                <w:docPart w:val="DefaultPlaceholder_-1854013440"/>
              </w:placeholder>
            </w:sdtPr>
            <w:sdtEndPr>
              <w:rPr>
                <w:color w:val="000000" w:themeColor="text1"/>
              </w:rPr>
            </w:sdtEndPr>
            <w:sdtContent>
              <w:p w14:paraId="662D0D1F" w14:textId="63F2E236" w:rsidR="00BD5C0B" w:rsidRPr="00BD5C0B" w:rsidRDefault="00865520" w:rsidP="00BD5C0B">
                <w:pPr>
                  <w:spacing w:after="0" w:line="240" w:lineRule="auto"/>
                  <w:jc w:val="center"/>
                  <w:textAlignment w:val="baseline"/>
                  <w:rPr>
                    <w:rFonts w:ascii="Segoe UI" w:eastAsia="Times New Roman" w:hAnsi="Segoe UI" w:cs="Segoe UI"/>
                    <w:sz w:val="18"/>
                    <w:szCs w:val="18"/>
                    <w:lang w:val="en-GB" w:eastAsia="en-GB"/>
                  </w:rPr>
                </w:pPr>
                <w:r w:rsidRPr="00865520">
                  <w:rPr>
                    <w:rFonts w:ascii="Segoe UI" w:eastAsia="Times New Roman" w:hAnsi="Segoe UI" w:cs="Segoe UI"/>
                    <w:color w:val="000000"/>
                    <w:sz w:val="18"/>
                    <w:szCs w:val="18"/>
                    <w:lang w:val="en-GB" w:eastAsia="en-GB"/>
                  </w:rPr>
                  <w:t>(101)</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5D4AF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Median:</w:t>
            </w:r>
            <w:r w:rsidRPr="00BD5C0B">
              <w:rPr>
                <w:rFonts w:eastAsia="Times New Roman"/>
                <w:color w:val="000000"/>
                <w:sz w:val="16"/>
                <w:szCs w:val="16"/>
                <w:lang w:val="en-GB" w:eastAsia="en-GB"/>
              </w:rPr>
              <w:t> </w:t>
            </w:r>
          </w:p>
          <w:p w14:paraId="3B126E8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 xml:space="preserve">60.0 </w:t>
            </w:r>
            <w:r w:rsidRPr="00BD5C0B">
              <w:rPr>
                <w:rFonts w:eastAsia="Times New Roman"/>
                <w:sz w:val="16"/>
                <w:szCs w:val="16"/>
                <w:lang w:eastAsia="en-GB"/>
              </w:rPr>
              <w:t>± NA years</w:t>
            </w:r>
            <w:r w:rsidRPr="00BD5C0B">
              <w:rPr>
                <w:rFonts w:eastAsia="Times New Roman"/>
                <w:sz w:val="16"/>
                <w:szCs w:val="16"/>
                <w:lang w:val="en-GB" w:eastAsia="en-GB"/>
              </w:rPr>
              <w:t> </w:t>
            </w:r>
          </w:p>
          <w:p w14:paraId="4D2707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28-79)</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D60973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244; 80.3%)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60; 19.7%)</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9592E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Survivors</w:t>
            </w:r>
            <w:r w:rsidRPr="00BD5C0B">
              <w:rPr>
                <w:rFonts w:eastAsia="Times New Roman"/>
                <w:color w:val="000000"/>
                <w:sz w:val="16"/>
                <w:szCs w:val="16"/>
                <w:lang w:val="en-GB" w:eastAsia="en-GB"/>
              </w:rPr>
              <w:t> </w:t>
            </w:r>
          </w:p>
          <w:p w14:paraId="5E31D99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304;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974A99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192; 63.2%)</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Colorectal (n = 16; 5.3%)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Genitourinary (n = 10; 3.3%)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proofErr w:type="spellStart"/>
            <w:r w:rsidRPr="00BD5C0B">
              <w:rPr>
                <w:rFonts w:eastAsia="Times New Roman"/>
                <w:color w:val="000000"/>
                <w:sz w:val="16"/>
                <w:szCs w:val="16"/>
                <w:lang w:eastAsia="en-GB"/>
              </w:rPr>
              <w:t>Gynaecological</w:t>
            </w:r>
            <w:proofErr w:type="spellEnd"/>
            <w:r w:rsidRPr="00BD5C0B">
              <w:rPr>
                <w:rFonts w:eastAsia="Times New Roman"/>
                <w:color w:val="000000"/>
                <w:sz w:val="16"/>
                <w:szCs w:val="16"/>
                <w:lang w:eastAsia="en-GB"/>
              </w:rPr>
              <w:t xml:space="preserve"> (n = 7; 2.3%)</w:t>
            </w:r>
            <w:r w:rsidRPr="00BD5C0B">
              <w:rPr>
                <w:rFonts w:eastAsia="Times New Roman"/>
                <w:color w:val="000000"/>
                <w:sz w:val="16"/>
                <w:szCs w:val="16"/>
                <w:lang w:val="en-GB" w:eastAsia="en-GB"/>
              </w:rPr>
              <w:t> </w:t>
            </w:r>
          </w:p>
          <w:p w14:paraId="4B9A700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Lymphoma (n = 60; 19.7%)</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Others (n = 18; 5.9%)</w:t>
            </w:r>
            <w:r w:rsidRPr="00BD5C0B">
              <w:rPr>
                <w:rFonts w:eastAsia="Times New Roman"/>
                <w:color w:val="000000"/>
                <w:sz w:val="16"/>
                <w:szCs w:val="16"/>
                <w:lang w:val="en-GB" w:eastAsia="en-GB"/>
              </w:rPr>
              <w:t> </w:t>
            </w:r>
          </w:p>
          <w:p w14:paraId="7EC9820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Missing (n = 1; 0.3%)</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38E48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9 ± NA years</w:t>
            </w:r>
            <w:r w:rsidRPr="00BD5C0B">
              <w:rPr>
                <w:rFonts w:eastAsia="Times New Roman"/>
                <w:color w:val="000000"/>
                <w:sz w:val="16"/>
                <w:szCs w:val="16"/>
                <w:lang w:val="en-GB" w:eastAsia="en-GB"/>
              </w:rPr>
              <w:t> </w:t>
            </w:r>
          </w:p>
          <w:p w14:paraId="5481DC0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since diagnosis</w:t>
            </w:r>
            <w:r w:rsidRPr="00BD5C0B">
              <w:rPr>
                <w:rFonts w:eastAsia="Times New Roman"/>
                <w:color w:val="000000"/>
                <w:sz w:val="16"/>
                <w:szCs w:val="16"/>
                <w:lang w:val="en-GB" w:eastAsia="en-GB"/>
              </w:rPr>
              <w:t> </w:t>
            </w:r>
          </w:p>
          <w:p w14:paraId="14E2E91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5-33 years)</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014C41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7B36A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304;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10D4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75C6678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77DE26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779F4644" w14:textId="77777777" w:rsidTr="77F84025">
        <w:trPr>
          <w:trHeight w:val="300"/>
        </w:trPr>
        <w:tc>
          <w:tcPr>
            <w:tcW w:w="0" w:type="auto"/>
            <w:vMerge/>
            <w:vAlign w:val="center"/>
            <w:hideMark/>
          </w:tcPr>
          <w:p w14:paraId="4A08390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8802A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van Leeuwen et al. 2017</w:t>
            </w:r>
            <w:r w:rsidRPr="00BD5C0B">
              <w:rPr>
                <w:rFonts w:eastAsia="Times New Roman"/>
                <w:color w:val="000000"/>
                <w:sz w:val="16"/>
                <w:szCs w:val="16"/>
                <w:lang w:val="en-GB" w:eastAsia="en-GB"/>
              </w:rPr>
              <w:t> </w:t>
            </w:r>
          </w:p>
          <w:p w14:paraId="27F292C8" w14:textId="5458C4E1"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zczMTAzODEtMGQ0ZC00NDUyLTlmYWEtN2JhMmQ2ZWVjZTY0IiwicHJvcGVydGllcyI6eyJub3RlSW5kZXgiOjB9LCJpc0VkaXRlZCI6ZmFsc2UsIm1hbnVhbE92ZXJyaWRlIjp7ImlzTWFudWFsbHlPdmVycmlkZGVuIjpmYWxzZSwiY2l0ZXByb2NUZXh0IjoiKDc1KSIsIm1hbnVhbE92ZXJyaWRlVGV4dCI6IiJ9LCJjaXRhdGlvbkl0ZW1zIjpbeyJpZCI6ImFhNTM5OGIxLTBlZDMtM2E4ZC05YzQwLTVmYWI1N2E2ZTgyNiIsIml0ZW1EYXRhIjp7InR5cGUiOiJhcnRpY2xlLWpvdXJuYWwiLCJpZCI6ImFhNTM5OGIxLTBlZDMtM2E4ZC05YzQwLTVmYWI1N2E2ZTgyNiIsInRpdGxlIjoiSW50ZXJuYXRpb25hbCBldmFsdWF0aW9uIG9mIHRoZSBwc3ljaG9tZXRyaWNzIG9mIGhlYWx0aC1yZWxhdGVkIHF1YWxpdHkgb2YgbGlmZSBxdWVzdGlvbm5haXJlcyBmb3IgdXNlIGFtb25nIGxvbmctdGVybSBzdXJ2aXZvcnMgb2YgdGVzdGljdWxhciBhbmQgcHJvc3RhdGUgY2FuY2VyIiwiZ3JvdXBJZCI6IjE4OWEzMmYwLThmM2EtM2Q1My1hODRiLTg2OTExMzVmNzVmZiIsImF1dGhvciI6W3siZmFtaWx5IjoiTGVldXdlbiIsImdpdmVuIjoiTWFyaWVrZSIsInBhcnNlLW5hbWVzIjpmYWxzZSwiZHJvcHBpbmctcGFydGljbGUiOiIiLCJub24tZHJvcHBpbmctcGFydGljbGUiOiJ2YW4ifSx7ImZhbWlseSI6IktpZWZmZXIiLCJnaXZlbiI6IkphY29iaWVuIE0iLCJwYXJzZS1uYW1lcyI6ZmFsc2UsImRyb3BwaW5nLXBhcnRpY2xlIjoiIiwibm9uLWRyb3BwaW5nLXBhcnRpY2xlIjoiIn0seyJmYW1pbHkiOiJFZmZpY2FjZSIsImdpdmVuIjoiRmFiaW8iLCJwYXJzZS1uYW1lcyI6ZmFsc2UsImRyb3BwaW5nLXBhcnRpY2xlIjoiIiwibm9uLWRyb3BwaW5nLXBhcnRpY2xlIjoiIn0seyJmYW1pbHkiOiJGb3Nzw6UiLCJnaXZlbiI6IlNvcGhpZSBEIiwicGFyc2UtbmFtZXMiOmZhbHNlLCJkcm9wcGluZy1wYXJ0aWNsZSI6IiIsIm5vbi1kcm9wcGluZy1wYXJ0aWNsZSI6IiJ9LHsiZmFtaWx5IjoiQm9sbGEiLCJnaXZlbiI6Ik1pY2hlbCIsInBhcnNlLW5hbWVzIjpmYWxzZSwiZHJvcHBpbmctcGFydGljbGUiOiIiLCJub24tZHJvcHBpbmctcGFydGljbGUiOiIifSx7ImZhbWlseSI6IkNvbGxldHRlIiwiZ2l2ZW4iOiJMYXVyZW5jZSIsInBhcnNlLW5hbWVzIjpmYWxzZSwiZHJvcHBpbmctcGFydGljbGUiOiIiLCJub24tZHJvcHBpbmctcGFydGljbGUiOiIifSx7ImZhbWlseSI6IkNvbG9tYmVsIiwiZ2l2ZW4iOiJNYXJjIiwicGFyc2UtbmFtZXMiOmZhbHNlLCJkcm9wcGluZy1wYXJ0aWNsZSI6IiIsIm5vbi1kcm9wcGluZy1wYXJ0aWNsZSI6IiJ9LHsiZmFtaWx5IjoiR2lvcmdpIiwiZ2l2ZW4iOiJVZ28iLCJwYXJzZS1uYW1lcyI6ZmFsc2UsImRyb3BwaW5nLXBhcnRpY2xlIjoiIiwibm9uLWRyb3BwaW5nLXBhcnRpY2xlIjoiRGUifSx7ImZhbWlseSI6IkhvbHpuZXIiLCJnaXZlbiI6IkJlcm5oYXJkIiwicGFyc2UtbmFtZXMiOmZhbHNlLCJkcm9wcGluZy1wYXJ0aWNsZSI6IiIsIm5vbi1kcm9wcGluZy1wYXJ0aWNsZSI6IiJ9LHsiZmFtaWx5IjoiUG9sbC1GcmFuc2UiLCJnaXZlbiI6Ikxvbm5la2UiLCJwYXJzZS1uYW1lcyI6ZmFsc2UsImRyb3BwaW5nLXBhcnRpY2xlIjoiViIsIm5vbi1kcm9wcGluZy1wYXJ0aWNsZSI6InZhbiBkZSJ9LHsiZmFtaWx5IjoiUG9wcGVsIiwiZ2l2ZW4iOiJIZW5kcmlrIiwicGFyc2UtbmFtZXMiOmZhbHNlLCJkcm9wcGluZy1wYXJ0aWNsZSI6IiIsIm5vbi1kcm9wcGluZy1wYXJ0aWNsZSI6InZhbiJ9LHsiZmFtaWx5IjoiV2hpdGUiLCJnaXZlbiI6IkplZmYiLCJwYXJzZS1uYW1lcyI6ZmFsc2UsImRyb3BwaW5nLXBhcnRpY2xlIjoiIiwibm9uLWRyb3BwaW5nLXBhcnRpY2xlIjoiIn0seyJmYW1pbHkiOiJXaXQiLCJnaXZlbiI6IlJvbmFsZCIsInBhcnNlLW5hbWVzIjpmYWxzZSwiZHJvcHBpbmctcGFydGljbGUiOiIiLCJub24tZHJvcHBpbmctcGFydGljbGUiOiJkZSJ9LHsiZmFtaWx5IjoiT3NhbnRvIiwiZ2l2ZW4iOiJTdXNhbm5lIiwicGFyc2UtbmFtZXMiOmZhbHNlLCJkcm9wcGluZy1wYXJ0aWNsZSI6IiIsIm5vbi1kcm9wcGluZy1wYXJ0aWNsZSI6IiJ9LHsiZmFtaWx5IjoiQWFyb25zb24iLCJnaXZlbiI6Ik5laWwgSyIsInBhcnNlLW5hbWVzIjpmYWxzZSwiZHJvcHBpbmctcGFydGljbGUiOiIiLCJub24tZHJvcHBpbmctcGFydGljbGUiOiIifSx7ImZhbWlseSI6IlBhcGlhbmkiLCJnaXZlbiI6Ikdpb3JnaW8iLCJwYXJzZS1uYW1lcyI6ZmFsc2UsImRyb3BwaW5nLXBhcnRpY2xlIjoiIiwibm9uLWRyb3BwaW5nLXBhcnRpY2xlIjoiIn0seyJmYW1pbHkiOiJCYXNzbyIsImdpdmVuIjoiVW1iZXJ0byIsInBhcnNlLW5hbWVzIjpmYWxzZSwiZHJvcHBpbmctcGFydGljbGUiOiIiLCJub24tZHJvcHBpbmctcGFydGljbGUiOiIifSx7ImZhbWlseSI6IkZvcm5hcmluaSIsImdpdmVuIjoiR2l1c2VwcGUiLCJwYXJzZS1uYW1lcyI6ZmFsc2UsImRyb3BwaW5nLXBhcnRpY2xlIjoiIiwibm9uLWRyb3BwaW5nLXBhcnRpY2xlIjoiIn0seyJmYW1pbHkiOiJQYWxtaWVyaSIsImdpdmVuIjoiR2lvdmFubmVsbGEiLCJwYXJzZS1uYW1lcyI6ZmFsc2UsImRyb3BwaW5nLXBhcnRpY2xlIjoiIiwibm9uLWRyb3BwaW5nLXBhcnRpY2xlIjoiIn0seyJmYW1pbHkiOiJCYW5uYSIsImdpdmVuIjoiR2l1c2VwcGUgTHVpZ2kiLCJwYXJzZS1uYW1lcyI6ZmFsc2UsImRyb3BwaW5nLXBhcnRpY2xlIjoiIiwibm9uLWRyb3BwaW5nLXBhcnRpY2xlIjoiIn0seyJmYW1pbHkiOiJBY2NldHR1cmEiLCJnaXZlbiI6IkNhdGVyaW5hIiwicGFyc2UtbmFtZXMiOmZhbHNlLCJkcm9wcGluZy1wYXJ0aWNsZSI6IiIsIm5vbi1kcm9wcGluZy1wYXJ0aWNsZSI6IiJ9XSwiY29udGFpbmVyLXRpdGxlIjoiSGVhbHRoIGFuZCBRdWFsaXR5IG9mIExpZmUgT3V0Y29tZXMiLCJET0kiOiIxMC4xMTg2L3MxMjk1NS0wMTctMDY3MC00IiwiSVNTTiI6IjE0Nzc3NTI1IiwiUE1JRCI6IjI4NDkwMzM4IiwiaXNzdWVkIjp7ImRhdGUtcGFydHMiOltbMjAxN11dfSwicGFnZSI6IjEiLCJhYnN0cmFjdCI6IkJhY2tncm91bmQ6IFVuZGVyc3RhbmRpbmcgb2YgdGhlIHBoeXNpY2FsLCBmdW5jdGlvbmFsIGFuZCBwc3ljaG9zb2NpYWwgaGVhbHRoIHByb2JsZW1zIGFuZCBuZWVkcyBvZiBjYW5jZXIgc3Vydml2b3JzIHJlcXVpcmVzIGNyb3NzLW5hdGlvbmFsIGFuZCBjcm9zcy1jdWx0dXJhbCBzdGFuZGFyZGl6YXRpb24gb2YgaGVhbHRoLXJlbGF0ZWQgcXVhbGl0eSBvZiBsaWZlIChIUlFvTCkgcXVlc3Rpb25uYWlyZXMgdGhhdCBjYXB0dXJlIHRoZSBmdWxsIHJhbmdlIG9mIGlzc3VlcyByZWxldmFudCB0byBjYW5jZXIgc3Vydml2b3JzLiBUbyBvdXIga25vd2xlZGdlLCBvbmx5IG9uZSBzdHVkeSBoYXMgaW52ZXN0aWdhdGVkIGluIGEgY29tcHJlaGVuc2l2ZSB3YXkgd2hldGhlciBhIHF1ZXN0aW9ubmFpcmUgdXNlZCB0byBldmFsdWF0ZSBIUlFvTCBpbiBjYW5jZXIgcGF0aWVudHMgdW5kZXIgYWN0aXZlIHRyZWF0bWVudCBpcyBhbHNvIHJlbGlhYmxlIGFuZCB2YWxpZCB3aGVuIHVzZWQgYW1vbmcgKGxvbmctdGVybSkgY2FuY2VyIHN1cnZpdm9ycy4gSW4gdGhpcyBzdHVkeSB3ZSBldmFsdWF0ZWQsIGluIGFuIGludGVybmF0aW9uYWwgY29udGV4dCwgdGhlIHBzeWNob21ldHJpY3Mgb2YgSFJRb0wgcXVlc3Rpb25uYWlyZXMgZm9yIHVzZSBhbW9uZyBsb25nLXRlcm0sIGRpc2Vhc2UtZnJlZSwgc3Vydml2b3JzIG9mIHRlc3RpY3VsYXIgYW5kIHByb3N0YXRlIGNhbmNlci4gTWV0aG9kczogSW4gdGhpcyBjcm9zcy1zZWN0aW9uYWwgc3R1ZHksIHdlIHJlY3J1aXRlZCBsb25nLXRlcm0gc3Vydml2b3JzIG9mIHRlc3RpY3VsYXIgYW5kIHByb3N0YXRlIGNhbmNlciBmcm9tIE5vcnRoZXJuIGFuZCBTb3V0aGVybiBFdXJvcGUgYW5kIGZyb20gdGhlIFVuaXRlZCBLaW5nZG9tIHdobyBoYWQgcGFydGljaXBhdGVkIGluIHR3byBwaGFzZSBJSUkgRU9SVEMgY2xpbmljYWwgdHJpYWxzLiBQYXJ0aWNpcGFudHMgY29tcGxldGVkIHRoZSBTRi0zNiBIZWFsdGggU3VydmV5LCB0aGUgRU9SVEMgUUxRLUMzMCBxdWVzdGlvbm5haXJlLCB0aGUgUUxRLVBSMjUgKGZvciBwcm9zdGF0ZSBjYW5jZXIpIG9yIHRoZSBRTFEtVEMyNiAoZm9yIHRlc3RpY3VsYXIgY2FuY2VyKSBxdWVzdGlvbm5haXJlcywgYW5kIHRoZSBJbXBhY3Qgb2YgQ2FuY2VyIHF1ZXN0aW9ubmFpcmUuIFRlc3RpY3VsYXIgY2FuY2VyIHN1cnZpdm9ycyBhbHNvIGNvbXBsZXRlZCBzdWJzY2FsZXMgZnJvbSB0aGUgTm9yZGljIFF1ZXN0aW9ubmFpcmUgZm9yIE1vbml0b3JpbmcgdGhlIEFnZSBEaXZlcnNlIFdvcmtmb3JjZS4gUmVzdWx0czogVHdvIGh1bmRyZWQgZm9ydHktdHdvIG1lbiAoNjYlIHJlc3BvbnNlIHJhdGUpIHdlcmUgcmVjcnVpdGVkIGludG8gdGhlIHN0dWR5LiBUaGUgYXZlcmFnZSB0aW1lIHNpbmNlIHRyZWF0bWVudCB3YXMgbW9yZSB0aGFuIDEwIHllYXJzLiBPdmVyYWxsLCB0aGVyZSB3ZXJlIGZldyBtaXNzaW5nIHF1ZXN0aW9ubmFpcmUgZGF0YSwgYWx0aG91Z2ggc2NhbGVzIHJlbGF0ZWQgdG8gc2V4dWFsaXR5LCBzYXRpc2ZhY3Rpb24gd2l0aCBjYXJlIGFuZCByZWxhdGlvbnNoaXAgY29uY2VybnMgb2YgbWVuIHdpdGhvdXQgcGFydG5lcnMgd2VyZSBtaXNzaW5nIGluIG1vcmUgdGhhbiAxMCUgb2YgY2FzZXMuIERlYnJpZWZpbmcgc2hvd2VkIHRoYXQgaW4gZ2VuZXJhbCB0aGUgcXVlc3Rpb25uYWlyZXMgd2VyZSBhY2NlcHRlZCB3ZWxsLiBNYW55IG9mIHRoZSBzdXJ2aXZvcnMgc2NvcmVkIGF0IHRoZSB1cHBlciBleHRyZW1lcyBvZiB0aGUgcXVlc3Rpb25uYWlyZXMsIHJlc3VsdGluZyBpbiBmbG9vciBhbmQgY2VpbGluZyBlZmZlY3RzIGluIDY0JSBvZiB0aGUgc2NhbGVzLiBBbGwgb2YgdGhlIHF1ZXN0aW9ubmFpcmVzIGludmVzdGlnYXRlZCBtZXQgdGhlIHRocmVzaG9sZCBvZiAwLjcwIGZvciBncm91cCBsZXZlbCByZWxpYWJpbGl0eSwgd2l0aCB0aGUgZXhjZXB0aW9uIG9mIHRoZSBRTFEtVEMyNiAobWVhbiByZWxpYWJpbGl0eS42NCkgYW5kIHRoZSBRTFEtUFIyNSAobWVhbiByZWxpYWJpbGl0eS42OSkuIFRoZSBxdWVzdGlvbm5haXJlcyB3ZXJlIGFibGUgdG8gZGlzY3JpbWluYXRlIGNsZWFybHkgYmV0d2VlbiBwYXRpZW50cyB3aXRoIGFuZCB3aXRob3V0IGNvbW9yYmlkIGNvbmRpdGlvbnMuIENvbmNsdXNpb25zOiBUaGUgY3VycmVudGx5IGF2YWlsYWJsZSBIUlFvTCBxdWVzdGlvbm5haXJlcyBleGhpYml0IGFjY2VwdGFibGUgcHN5Y2hvbWV0cmljIHByb3BlcnRpZXMgYW5kIHdlcmUgd2VsbCByZWNlaXZlZCBieSBwYXRpZW50cywgYnV0IGFkZGl0aW9uYWwgZWZmb3J0cyBhcmUgbmVlZGVkIHRvIGVuc3VyZSB0aGF0IHRoZSBmdWxsIHJhbmdlIG9mIHN1cnZpdm9yLXNwZWNpZmljIGlzc3VlcyBpcyBhc3Nlc3NlZC4iLCJpc3N1ZSI6IjEiLCJ2b2x1bWUiOiIxNSIsImNvbnRhaW5lci10aXRsZS1zaG9ydCI6IkhlYWx0aCBRdWFsIExpZmUgT3V0Y29tZXMifSwiaXNUZW1wb3JhcnkiOmZhbHNlfV19"/>
                <w:id w:val="1536686400"/>
                <w:placeholder>
                  <w:docPart w:val="DefaultPlaceholder_-1854013440"/>
                </w:placeholder>
              </w:sdtPr>
              <w:sdtEndPr/>
              <w:sdtContent>
                <w:r w:rsidR="00865520" w:rsidRPr="00865520">
                  <w:rPr>
                    <w:rFonts w:eastAsia="Times New Roman"/>
                    <w:color w:val="000000"/>
                    <w:sz w:val="16"/>
                    <w:szCs w:val="16"/>
                    <w:lang w:val="it-IT" w:eastAsia="en-GB"/>
                  </w:rPr>
                  <w:t>(75)</w:t>
                </w:r>
              </w:sdtContent>
            </w:sdt>
            <w:r w:rsidRPr="00BD5C0B">
              <w:rPr>
                <w:rFonts w:eastAsia="Times New Roman"/>
                <w:color w:val="000000"/>
                <w:sz w:val="16"/>
                <w:szCs w:val="16"/>
                <w:lang w:val="it-IT" w:eastAsia="en-GB"/>
              </w:rPr>
              <w:t>​</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FF5CB4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Prostate</w:t>
            </w:r>
            <w:r w:rsidRPr="00BD5C0B">
              <w:rPr>
                <w:rFonts w:eastAsia="Times New Roman"/>
                <w:color w:val="000000"/>
                <w:sz w:val="16"/>
                <w:szCs w:val="16"/>
                <w:lang w:eastAsia="en-GB"/>
              </w:rPr>
              <w:t>:</w:t>
            </w:r>
            <w:r w:rsidRPr="00BD5C0B">
              <w:rPr>
                <w:rFonts w:eastAsia="Times New Roman"/>
                <w:color w:val="000000"/>
                <w:sz w:val="16"/>
                <w:szCs w:val="16"/>
                <w:lang w:val="en-GB" w:eastAsia="en-GB"/>
              </w:rPr>
              <w:t> </w:t>
            </w:r>
          </w:p>
          <w:p w14:paraId="3383A38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75 ± 5.8 years</w:t>
            </w:r>
            <w:r w:rsidRPr="00BD5C0B">
              <w:rPr>
                <w:rFonts w:eastAsia="Times New Roman"/>
                <w:color w:val="000000"/>
                <w:sz w:val="16"/>
                <w:szCs w:val="16"/>
                <w:lang w:val="en-GB" w:eastAsia="en-GB"/>
              </w:rPr>
              <w:t> </w:t>
            </w:r>
          </w:p>
          <w:p w14:paraId="5C264C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p w14:paraId="445AB37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Testicular</w:t>
            </w:r>
            <w:r w:rsidRPr="00BD5C0B">
              <w:rPr>
                <w:rFonts w:eastAsia="Times New Roman"/>
                <w:color w:val="000000"/>
                <w:sz w:val="16"/>
                <w:szCs w:val="16"/>
                <w:lang w:eastAsia="en-GB"/>
              </w:rPr>
              <w:t>:</w:t>
            </w:r>
            <w:r w:rsidRPr="00BD5C0B">
              <w:rPr>
                <w:rFonts w:eastAsia="Times New Roman"/>
                <w:color w:val="000000"/>
                <w:sz w:val="16"/>
                <w:szCs w:val="16"/>
                <w:lang w:val="en-GB" w:eastAsia="en-GB"/>
              </w:rPr>
              <w:t> </w:t>
            </w:r>
          </w:p>
          <w:p w14:paraId="66A2EC8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43.1 ± 8.8 years</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3583E1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 xml:space="preserve">Male </w:t>
            </w:r>
            <w:r w:rsidRPr="00BD5C0B">
              <w:rPr>
                <w:rFonts w:eastAsia="Times New Roman"/>
                <w:sz w:val="16"/>
                <w:szCs w:val="16"/>
                <w:lang w:val="it-IT" w:eastAsia="en-GB"/>
              </w:rPr>
              <w:t>(n = 242;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B531D2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7E91188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242;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F6622C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116; 47.9%)</w:t>
            </w:r>
            <w:r w:rsidRPr="00BD5C0B">
              <w:rPr>
                <w:rFonts w:eastAsia="Times New Roman"/>
                <w:sz w:val="16"/>
                <w:szCs w:val="16"/>
                <w:lang w:val="en-GB" w:eastAsia="en-GB"/>
              </w:rPr>
              <w:t> </w:t>
            </w:r>
          </w:p>
          <w:p w14:paraId="2C51B16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Testicular (n = 126; 52.1%)</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510306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Prostate</w:t>
            </w:r>
            <w:r w:rsidRPr="00BD5C0B">
              <w:rPr>
                <w:rFonts w:eastAsia="Times New Roman"/>
                <w:sz w:val="16"/>
                <w:szCs w:val="16"/>
                <w:lang w:val="it-IT" w:eastAsia="en-GB"/>
              </w:rPr>
              <w:t>:</w:t>
            </w:r>
            <w:r w:rsidRPr="00BD5C0B">
              <w:rPr>
                <w:rFonts w:eastAsia="Times New Roman"/>
                <w:sz w:val="16"/>
                <w:szCs w:val="16"/>
                <w:lang w:val="en-GB" w:eastAsia="en-GB"/>
              </w:rPr>
              <w:t> </w:t>
            </w:r>
          </w:p>
          <w:p w14:paraId="691D099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13 ±  2.1 years</w:t>
            </w:r>
            <w:r w:rsidRPr="00BD5C0B">
              <w:rPr>
                <w:rFonts w:eastAsia="Times New Roman"/>
                <w:sz w:val="16"/>
                <w:szCs w:val="16"/>
                <w:lang w:val="en-GB" w:eastAsia="en-GB"/>
              </w:rPr>
              <w:t> </w:t>
            </w:r>
          </w:p>
          <w:p w14:paraId="1A0719C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treatment allocation</w:t>
            </w:r>
            <w:r w:rsidRPr="00BD5C0B">
              <w:rPr>
                <w:rFonts w:eastAsia="Times New Roman"/>
                <w:sz w:val="16"/>
                <w:szCs w:val="16"/>
                <w:lang w:val="en-GB" w:eastAsia="en-GB"/>
              </w:rPr>
              <w:t> </w:t>
            </w:r>
          </w:p>
          <w:p w14:paraId="1D752BF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33250E9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Testicular</w:t>
            </w:r>
            <w:r w:rsidRPr="00BD5C0B">
              <w:rPr>
                <w:rFonts w:eastAsia="Times New Roman"/>
                <w:sz w:val="16"/>
                <w:szCs w:val="16"/>
                <w:lang w:val="it-IT" w:eastAsia="en-GB"/>
              </w:rPr>
              <w:t>:</w:t>
            </w:r>
            <w:r w:rsidRPr="00BD5C0B">
              <w:rPr>
                <w:rFonts w:eastAsia="Times New Roman"/>
                <w:sz w:val="16"/>
                <w:szCs w:val="16"/>
                <w:lang w:val="en-GB" w:eastAsia="en-GB"/>
              </w:rPr>
              <w:t> </w:t>
            </w:r>
          </w:p>
          <w:p w14:paraId="2FAE22A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11.9 ±  3.8 years</w:t>
            </w:r>
            <w:r w:rsidRPr="00BD5C0B">
              <w:rPr>
                <w:rFonts w:eastAsia="Times New Roman"/>
                <w:sz w:val="16"/>
                <w:szCs w:val="16"/>
                <w:lang w:val="en-GB" w:eastAsia="en-GB"/>
              </w:rPr>
              <w:t> </w:t>
            </w:r>
          </w:p>
          <w:p w14:paraId="4674526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treatment allocation</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8A55A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1046A1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242; 100%)</w:t>
            </w:r>
            <w:r w:rsidRPr="00BD5C0B">
              <w:rPr>
                <w:rFonts w:eastAsia="Times New Roman"/>
                <w:sz w:val="16"/>
                <w:szCs w:val="16"/>
                <w:lang w:val="en-GB" w:eastAsia="en-GB"/>
              </w:rPr>
              <w:t> </w:t>
            </w:r>
          </w:p>
          <w:p w14:paraId="7165E0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6EBF8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6FB6F6A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921900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tc>
      </w:tr>
      <w:tr w:rsidR="00865520" w:rsidRPr="00BD5C0B" w14:paraId="5C7B8641" w14:textId="77777777" w:rsidTr="77F84025">
        <w:trPr>
          <w:trHeight w:val="300"/>
        </w:trPr>
        <w:tc>
          <w:tcPr>
            <w:tcW w:w="0" w:type="auto"/>
            <w:vMerge/>
            <w:vAlign w:val="center"/>
            <w:hideMark/>
          </w:tcPr>
          <w:p w14:paraId="345783DB"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C6A4A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Zebrack et al., 2006</w:t>
            </w:r>
            <w:r w:rsidRPr="00BD5C0B">
              <w:rPr>
                <w:rFonts w:eastAsia="Times New Roman"/>
                <w:color w:val="000000"/>
                <w:sz w:val="16"/>
                <w:szCs w:val="16"/>
                <w:lang w:val="en-GB" w:eastAsia="en-GB"/>
              </w:rPr>
              <w:t> </w:t>
            </w:r>
          </w:p>
          <w:p w14:paraId="34C4063E" w14:textId="4D335E6D"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TNlNTE3ZjgtZDU3Ny00N2E0LWI3OTMtOWVhMjlkZmE3OGEyIiwicHJvcGVydGllcyI6eyJub3RlSW5kZXgiOjB9LCJpc0VkaXRlZCI6ZmFsc2UsIm1hbnVhbE92ZXJyaWRlIjp7ImlzTWFudWFsbHlPdmVycmlkZGVuIjpmYWxzZSwiY2l0ZXByb2NUZXh0IjoiKDEwMikiLCJtYW51YWxPdmVycmlkZVRleHQiOiIifSwiY2l0YXRpb25JdGVtcyI6W3siaWQiOiI3OTY5NDU2OS0zYTdjLTNlZTktODIzYi0wMjBhOThkODMyY2QiLCJpdGVtRGF0YSI6eyJ0eXBlIjoiYXJ0aWNsZS1qb3VybmFsIiwiaWQiOiI3OTY5NDU2OS0zYTdjLTNlZTktODIzYi0wMjBhOThkODMyY2QiLCJ0aXRsZSI6IkFzc2Vzc2luZyB0aGUgaW1wYWN0IG9mIGNhbmNlcjogRGV2ZWxvcG1lbnQgb2YgYSBuZXcgaW5zdHJ1bWVudCBmb3IgbG9uZy10ZXJtIHN1cnZpdm9ycyIsImdyb3VwSWQiOiIxODlhMzJmMC04ZjNhLTNkNTMtYTg0Yi04NjkxMTM1Zjc1ZmYiLCJhdXRob3IiOlt7ImZhbWlseSI6IlplYnJhY2siLCJnaXZlbiI6IkJyYWQgSiIsInBhcnNlLW5hbWVzIjpmYWxzZSwiZHJvcHBpbmctcGFydGljbGUiOiIiLCJub24tZHJvcHBpbmctcGFydGljbGUiOiIifSx7ImZhbWlseSI6IkdhbnoiLCJnaXZlbiI6IlBhdHJpY2lhIEEiLCJwYXJzZS1uYW1lcyI6ZmFsc2UsImRyb3BwaW5nLXBhcnRpY2xlIjoiIiwibm9uLWRyb3BwaW5nLXBhcnRpY2xlIjoiIn0seyJmYW1pbHkiOiJCZXJuYWFyZHMiLCJnaXZlbiI6IkNvZW4gQSIsInBhcnNlLW5hbWVzIjpmYWxzZSwiZHJvcHBpbmctcGFydGljbGUiOiIiLCJub24tZHJvcHBpbmctcGFydGljbGUiOiIifSx7ImZhbWlseSI6IlBldGVyc2VuIiwiZ2l2ZW4iOiJMYXVyYSIsInBhcnNlLW5hbWVzIjpmYWxzZSwiZHJvcHBpbmctcGFydGljbGUiOiIiLCJub24tZHJvcHBpbmctcGFydGljbGUiOiIifSx7ImZhbWlseSI6IkFicmFoYW0iLCJnaXZlbiI6IkxhdXJhIiwicGFyc2UtbmFtZXMiOmZhbHNlLCJkcm9wcGluZy1wYXJ0aWNsZSI6IiIsIm5vbi1kcm9wcGluZy1wYXJ0aWNsZSI6IiJ9XSwiY29udGFpbmVyLXRpdGxlIjoiUHN5Y2hvLU9uY29sb2d5IiwiRE9JIjoiMTAuMTAwMi9wb24uOTYzIiwiSVNTTiI6IjEwNTc5MjQ5IiwiUE1JRCI6IjE2MDk3MDQxIiwiaXNzdWVkIjp7ImRhdGUtcGFydHMiOltbMjAwNl1dfSwicGFnZSI6IjQwNy00MjEiLCJhYnN0cmFjdCI6Ik9iamVjdGl2ZTogVG8gZGV2ZWxvcCBhbmQgZXZhbHVhdGUgYSBuZXcgaW5zdHJ1bWVudCB0aGF0IG1lYXN1cmVzIGFzcGVjdHMgb2YgbG9uZy10ZXJtIHN1cnZpdm9yc2hpcCBub3QgbWVhc3VyZWQgYnkgZXhpc3RpbmcgdG9vbHMuIE1ldGhvZHM6IEluIHF1YWxpdGF0aXZlIGludGVydmlld3MsIDQ3IGxvbmctdGVybSBjYW5jZXIgc3Vydml2b3JzIChMVFMpIGRldGFpbGVkIHdheXMgdGhhdCBjYW5jZXIgaGFzIGltcGFjdGVkIHRoZWlyIGxpdmVzLiBDb250ZW50IGFuYWx5c2lzIHJlc3VsdGVkIGluIHRoZSBjcmVhdGlvbiBvZiAzMjUgY2FuZGlkYXRlIGl0ZW1zIGZvciBpbmNsdXNpb24gaW4gYSBuZXcgSW1wYWN0IG9mIENhbmNlciAoSU9DKSBpbnN0cnVtZW50LiBGb2xsb3dpbmcgZXhwZXJ0IHJldmlldywgaXRlbSByZWR1Y3Rpb24gYW5kIHBpbG90IHRlc3RpbmcsIDgxIGl0ZW1zIHdlcmUgYWRtaW5pc3RlcmVkIHdpdGggb3RoZXIgZXN0YWJsaXNoZWQgaGVhbHRoIHN0YXR1cyBhbmQgcXVhbGl0eSBvZiBsaWZlIChRT0wpIGluc3RydW1lbnRzIHRvIDE5MyBMVFMgb2YgYnJlYXN0LCBwcm9zdGF0ZSwgY29sb3JlY3RhbCBjYW5jZXJzIGFuZCBseW1waG9tYS4gSW50ZXJuYWwgY29uc2lzdGVuY3kgcmVsaWFiaWxpdHkgYW5kIHZhbGlkaXR5IG9mIG5ld2x5LWRlcml2ZWQgc2NhbGVzIHdhcyBhc3Nlc3NlZC4gUmVzdWx0czogRmFjdG9yIGFuYWx5c2lzIG9mIGl0ZW1zIHVzaW5nIGEgcHJpb3JpIFFPTCBkb21haW5zIHJlc3VsdGVkIGluIHRoZSBkZXJpdmF0aW9uIG9mIHRlbiBuZXcgYW5kIHNwZWNpZmljIHN1YnNjYWxlczogSGVhbHRoIEF3YXJlbmVzcywgQm9keSBDaGFuZ2VzLCBIZWFsdGggV29ycmllcywgUG9zaXRpdmUgYW5kIE5lZ2F0aXZlIFNlbGYtRXZhbHVhdGlvbiwgUG9zaXRpdmUgYW5kIE5lZ2F0aXZlIExpZmUgT3V0bG9vaywgU29jaWFsIExpZmUgSW50ZXJmZXJlbmNlcywgUmVsYXRpb25zaGlwcywgYW5kIE1lYW5pbmcgb2YgQ2FuY2VyLiBJbnRlcm5hbCBjb25zaXN0ZW5jeSBtZWFzdXJlbWVudHMgZm9yIHRoZXNlIHN1YnNjYWxlcyByYW5nZWQgZnJvbSAwLjY3IHRvIDAuODkuIEV4cGVjdGVkIGFzc29jaWF0aW9ucyB3aXRoaW4gYW5kIGFtb25nIHRoZSBJT0Mgc3Vic2NhbGVzIGFuZCBzdGFuZGFyZGl6ZWQgbWVhc3VyZXMgb2YgaGVhbHRoIHN0YXR1cyBhbmQgUU9MIHdlcmUgb2JzZXJ2ZWQsIGFzIHdlcmUgc29tZSB1bmV4cGVjdGVkIGZpbmRpbmdzLiBDb25jbHVzaW9uczogUHN5Y2hvbWV0cmljIGFuYWx5c2lzIGluZGljYXRlZCB0aGF0IHRoaXMgaW5pdGlhbCB2ZXJzaW9uIG9mIHRoZSBJbXBhY3Qgb2YgQ2FuY2VyIGluc3RydW1lbnQgbWVhc3VyZXMgZGlzdGluY3QgYW5kIHJlbGV2YW50IGNvbnN0cnVjdHMgZm9yIExUUy4gRnV0dXJlIHdvcmsgaXMgbmVjZXNzYXJ5IHRvIGNvbmZpcm0gdGhlIGZhY3RvciBzdHJ1Y3R1cmUsIHJlc3BvbnNpdmVuZXNzIGFuZCBmdXJ0aGVyIHZhbGlkYXRpb24gb2YgdGhlIGluc3RydW1lbnQuIENvcHlyaWdodCDCqSAyMDA1IEpvaG4gV2lsZXkgJiBTb25zLCBMdGQuIiwiaXNzdWUiOiI1Iiwidm9sdW1lIjoiMTUiLCJjb250YWluZXItdGl0bGUtc2hvcnQiOiJQc3ljaG9vbmNvbG9neSJ9LCJpc1RlbXBvcmFyeSI6ZmFsc2V9XX0="/>
                <w:id w:val="949900808"/>
                <w:placeholder>
                  <w:docPart w:val="DefaultPlaceholder_-1854013440"/>
                </w:placeholder>
              </w:sdtPr>
              <w:sdtEndPr/>
              <w:sdtContent>
                <w:r w:rsidR="00865520" w:rsidRPr="00865520">
                  <w:rPr>
                    <w:rFonts w:eastAsia="Times New Roman"/>
                    <w:color w:val="000000"/>
                    <w:sz w:val="16"/>
                    <w:szCs w:val="16"/>
                    <w:lang w:val="it-IT" w:eastAsia="en-GB"/>
                  </w:rPr>
                  <w:t>(102)</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3050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61.5 ± 14.3 years</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954E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84; 44.0%)</w:t>
            </w:r>
            <w:r w:rsidRPr="00BD5C0B">
              <w:rPr>
                <w:rFonts w:eastAsia="Times New Roman"/>
                <w:color w:val="000000"/>
                <w:sz w:val="16"/>
                <w:szCs w:val="16"/>
                <w:lang w:val="en-GB" w:eastAsia="en-GB"/>
              </w:rPr>
              <w:t> </w:t>
            </w:r>
          </w:p>
          <w:p w14:paraId="09E9C7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Male (n = 109; 56.0%)</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88F9A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6838758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193;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F2C157A" w14:textId="77777777" w:rsidR="00E8050C" w:rsidRDefault="00BD5C0B" w:rsidP="00BD5C0B">
            <w:pPr>
              <w:spacing w:after="0" w:line="240" w:lineRule="auto"/>
              <w:jc w:val="center"/>
              <w:textAlignment w:val="baseline"/>
              <w:rPr>
                <w:rFonts w:eastAsia="Times New Roman"/>
                <w:sz w:val="16"/>
                <w:szCs w:val="16"/>
                <w:lang w:val="it-IT" w:eastAsia="en-GB"/>
              </w:rPr>
            </w:pPr>
            <w:r w:rsidRPr="00BD5C0B">
              <w:rPr>
                <w:rFonts w:eastAsia="Times New Roman"/>
                <w:sz w:val="16"/>
                <w:szCs w:val="16"/>
                <w:lang w:val="it-IT" w:eastAsia="en-GB"/>
              </w:rPr>
              <w:t>Breast (n = 47; 24.4%)</w:t>
            </w:r>
          </w:p>
          <w:p w14:paraId="55743C3E" w14:textId="77777777" w:rsidR="00E8050C" w:rsidRDefault="00BD5C0B" w:rsidP="00BD5C0B">
            <w:pPr>
              <w:spacing w:after="0" w:line="240" w:lineRule="auto"/>
              <w:jc w:val="center"/>
              <w:textAlignment w:val="baseline"/>
              <w:rPr>
                <w:rFonts w:eastAsia="Times New Roman"/>
                <w:sz w:val="16"/>
                <w:szCs w:val="16"/>
                <w:lang w:val="it-IT" w:eastAsia="en-GB"/>
              </w:rPr>
            </w:pPr>
            <w:r w:rsidRPr="00BD5C0B">
              <w:rPr>
                <w:rFonts w:eastAsia="Times New Roman"/>
                <w:sz w:val="16"/>
                <w:szCs w:val="16"/>
                <w:lang w:val="it-IT" w:eastAsia="en-GB"/>
              </w:rPr>
              <w:t>Colorectal (n = 39; 20.2%)</w:t>
            </w:r>
          </w:p>
          <w:p w14:paraId="023D07F0" w14:textId="77777777" w:rsidR="00E8050C" w:rsidRDefault="00BD5C0B" w:rsidP="00BD5C0B">
            <w:pPr>
              <w:spacing w:after="0" w:line="240" w:lineRule="auto"/>
              <w:jc w:val="center"/>
              <w:textAlignment w:val="baseline"/>
              <w:rPr>
                <w:rFonts w:eastAsia="Times New Roman"/>
                <w:sz w:val="16"/>
                <w:szCs w:val="16"/>
                <w:lang w:val="it-IT" w:eastAsia="en-GB"/>
              </w:rPr>
            </w:pPr>
            <w:r w:rsidRPr="00BD5C0B">
              <w:rPr>
                <w:rFonts w:eastAsia="Times New Roman"/>
                <w:sz w:val="16"/>
                <w:szCs w:val="16"/>
                <w:lang w:val="it-IT" w:eastAsia="en-GB"/>
              </w:rPr>
              <w:t>Lymphoma (n = 49; 25.4%)</w:t>
            </w:r>
          </w:p>
          <w:p w14:paraId="5900C129" w14:textId="15FC11A1"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58; 30.0%)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CFF1FE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7.67  ±  1.9 years</w:t>
            </w:r>
            <w:r w:rsidRPr="00BD5C0B">
              <w:rPr>
                <w:rFonts w:eastAsia="Times New Roman"/>
                <w:sz w:val="16"/>
                <w:szCs w:val="16"/>
                <w:lang w:val="en-GB" w:eastAsia="en-GB"/>
              </w:rPr>
              <w:t> </w:t>
            </w:r>
          </w:p>
          <w:p w14:paraId="3278C5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diagnosis</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E46495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97931A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193;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971B3D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2A0D54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2E9B6B77"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09DA4B8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IPOS</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16901A5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Beck et al., 2017</w:t>
            </w:r>
            <w:r w:rsidRPr="00BD5C0B">
              <w:rPr>
                <w:rFonts w:eastAsia="Times New Roman"/>
                <w:color w:val="000000"/>
                <w:sz w:val="16"/>
                <w:szCs w:val="16"/>
                <w:lang w:val="en-GB" w:eastAsia="en-GB"/>
              </w:rPr>
              <w:t> </w:t>
            </w:r>
          </w:p>
          <w:p w14:paraId="314F3A19" w14:textId="2CC0F61B"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WFmNjU1ZmQtMWRkMy00ZDA0LTg1OWMtZWJiZGM2MDc3OWMxIiwicHJvcGVydGllcyI6eyJub3RlSW5kZXgiOjB9LCJpc0VkaXRlZCI6ZmFsc2UsIm1hbnVhbE92ZXJyaWRlIjp7ImlzTWFudWFsbHlPdmVycmlkZGVuIjpmYWxzZSwiY2l0ZXByb2NUZXh0IjoiKDEwMykiLCJtYW51YWxPdmVycmlkZVRleHQiOiIifSwiY2l0YXRpb25JdGVtcyI6W3siaWQiOiIzY2U4Zjc2My0zMzZlLTM2OWQtOWQ5NS0wZDczZDk3N2U0NzkiLCJpdGVtRGF0YSI6eyJ0eXBlIjoiYXJ0aWNsZS1qb3VybmFsIiwiaWQiOiIzY2U4Zjc2My0zMzZlLTM2OWQtOWQ5NS0wZDczZDk3N2U0NzkiLCJ0aXRsZSI6IlRyYW5zbGF0aW9uIGFuZCBjdWx0dXJhbCBhZGFwdGF0aW9uIG9mIHRoZSBJbnRlZ3JhdGVkIFBhbGxpYXRpdmUgY2FyZSBPdXRjb21lIFNjYWxlIGluY2x1ZGluZyBjb2duaXRpdmUgaW50ZXJ2aWV3aW5nIHdpdGggcGF0aWVudHMgYW5kIHN0YWZmIiwiZ3JvdXBJZCI6IjE4OWEzMmYwLThmM2EtM2Q1My1hODRiLTg2OTExMzVmNzVmZiIsImF1dGhvciI6W3siZmFtaWx5IjoiQmVjayIsImdpdmVuIjoiSW5nZWxhIiwicGFyc2UtbmFtZXMiOmZhbHNlLCJkcm9wcGluZy1wYXJ0aWNsZSI6IiIsIm5vbi1kcm9wcGluZy1wYXJ0aWNsZSI6IiJ9LHsiZmFtaWx5IjoiT2xzc29uIE3DtmxsZXIiLCJnaXZlbiI6IlVscmlrYSIsInBhcnNlLW5hbWVzIjpmYWxzZSwiZHJvcHBpbmctcGFydGljbGUiOiIiLCJub24tZHJvcHBpbmctcGFydGljbGUiOiIifSx7ImZhbWlseSI6Ik1hbG1zdHLDtm0iLCJnaXZlbiI6Ik1hcmxlbmUiLCJwYXJzZS1uYW1lcyI6ZmFsc2UsImRyb3BwaW5nLXBhcnRpY2xlIjoiIiwibm9uLWRyb3BwaW5nLXBhcnRpY2xlIjoiIn0seyJmYW1pbHkiOiJLbGFyYXJlIiwiZ2l2ZW4iOiJBbm5hIiwicGFyc2UtbmFtZXMiOmZhbHNlLCJkcm9wcGluZy1wYXJ0aWNsZSI6IiIsIm5vbi1kcm9wcGluZy1wYXJ0aWNsZSI6IiJ9LHsiZmFtaWx5IjoiU2FtdWVsc3NvbiIsImdpdmVuIjoiSGVucmlrIiwicGFyc2UtbmFtZXMiOmZhbHNlLCJkcm9wcGluZy1wYXJ0aWNsZSI6IiIsIm5vbi1kcm9wcGluZy1wYXJ0aWNsZSI6IiJ9LHsiZmFtaWx5IjoiTHVuZGggSGFnZWxpbiIsImdpdmVuIjoiQ2FyaW5hIiwicGFyc2UtbmFtZXMiOmZhbHNlLCJkcm9wcGluZy1wYXJ0aWNsZSI6IiIsIm5vbi1kcm9wcGluZy1wYXJ0aWNsZSI6IiJ9LHsiZmFtaWx5IjoiUmFzbXVzc2VuIiwiZ2l2ZW4iOiJCaXJnaXQiLCJwYXJzZS1uYW1lcyI6ZmFsc2UsImRyb3BwaW5nLXBhcnRpY2xlIjoiIiwibm9uLWRyb3BwaW5nLXBhcnRpY2xlIjoiIn0seyJmYW1pbHkiOiJGw7xyc3QiLCJnaXZlbiI6IkNhcmwgSm9oYW4iLCJwYXJzZS1uYW1lcyI6ZmFsc2UsImRyb3BwaW5nLXBhcnRpY2xlIjoiIiwibm9uLWRyb3BwaW5nLXBhcnRpY2xlIjoiIn1dLCJjb250YWluZXItdGl0bGUiOiJCTUMgUGFsbGlhdGl2ZSBDYXJlIiwiY2hhcHRlci1udW1iZXIiOiIwIiwiRE9JIjoiMTAuMTE4Ni9zMTI5MDQtMDE3LTAyMzIteCIsIklTU04iOiIxNDcyNjg0WCIsImlzc3VlZCI6eyJkYXRlLXBhcnRzIjpbWzIwMTddXX0sInBhZ2UiOiIxLTEwIiwiYWJzdHJhY3QiOiJCYWNrZ3JvdW5kOiBUbyBleHBhbmQgb3VyIGNsaW5pY2FsIGFuZCBzY2llbnRpZmljIGtub3dsZWRnZSBhYm91dCBob2xpc3RpYyBvdXRjb21lcyB3aXRoaW4gcGFsbGlhdGl2ZSBjYXJlLCB0aGVyZSBpcyBhIG5lZWQgZm9yIGFncmVlZC11cG9uIHBhdGllbnQtcmVwb3J0ZWQgb3V0Y29tZSBtZWFzdXJlcy4gVGhlc2UgcGF0aWVudC1yZXBvcnRlZCBvdXRjb21lIG1lYXN1cmVzIHRoZW4gcmVxdWlyZSB0cmFuc2xhdGlvbiBhbmQgY3VsdHVyYWwgYWRhcHRhdGlvbiwgZWl0aGVyIGZyb20gY291bnRyeS1zcGVjaWZpYyBsYW5ndWFnZXMgdG8gRW5nbGlzaCwgb3IgdGhlIG90aGVyIHdheSBhcm91bmQuIFRoZSBhaW0gb2YgdGhpcyBzdHVkeSB3YXMgdG8gdHJhbnNsYXRlIGFuZCBjcm9zcy1jdWx0dXJhbGx5IGFkYXB0IHRoZSBJbnRlZ3JhdGVkIFBhbGxpYXRpdmUgY2FyZSBPdXRjb21lIFNjYWxlIChJUE9TKSB0byB0aGUgU3dlZGlzaCBjYXJlIGNvbnRleHQuIE1ldGhvZHM6IFN3ZWRpc2ggdmVyc2lvbnMgb2YgSVBPUyBQYXRpZW50IGFuZCBJUE9TIFN0YWZmIHdlcmUgZGV2ZWxvcGVkIGFuZCBjdWx0dXJhbGx5IGFkYXB0ZWQgdXNpbmcgcmVjb21tZW5kZWQgZ3VpZGVsaW5lcyBpbmNsdWRpbmcgY29nbml0aXZlIGludGVydmlld3Mgd2l0aCBwYXRpZW50cyAobiA9IDEzKSBhbmQgc3RhZmYgKG4gPSAxNSkgZnJvbSBkaWZmZXJlbnQgY2FyZSBjb250ZXh0cyBpbmNsdWRpbmcgZ2VuZXJhbCBhbmQgc3BlY2lhbGlzZWQgcGFsbGlhdGl2ZSBjYXJlLiBSZXN1bHRzOiBUaGUgY29tcHJlaGVuc2lvbiBhbmQganVkZ2VtZW50IGRpZmZpY3VsdGllcyBpZGVudGlmaWVkIGluIHRoZSBwcmUtZmluYWwgcGF0aWVudCBhbmQgc3RhZmYgdmVyc2lvbnMgd2VyZSBzdWNjZXNzZnVsbHkgc29sdmVkIGR1cmluZyB0aGUgY29nbml0aXZlIGludGVydmlld2luZyBwcm9jZXNzLiBJUE9TIHdhcyB3ZWxsIGFjY2VwdGVkIGJ5IGJvdGggcGF0aWVudHMgYW5kIHN0YWZmLCBub25lIG9mIHRoZSBxdWVzdGlvbnMgd2VyZSBleHBlcmllbmNlZCBhcyBpbmFwcHJvcHJpYXRlLCBhbmQgYWxsIHF1ZXN0aW9ucyB3ZXJlIGp1ZGdlZCBpbXBvcnRhbnQuIENvbmNsdXNpb25zOiBJbiB0aGlzIHN0dWR5LCB3ZSB0cmFuc2xhdGVkIGFuZCBjdWx0dXJhbGx5IGFkYXB0ZWQgdGhlIHBhdGllbnQgYW5kIHN0YWZmIHZlcnNpb25zIG9mIElQT1MsIGFuZCBkZW1vbnN0cmF0ZWQgZmFjZSBhbmQgY29udGVudCB2YWxpZGl0eSBhbmQgYWNjZXB0YWJpbGl0eSBvZiB0aGUgc2NhbGUgdGhyb3VnaCBjb2duaXRpdmUgaW50ZXJ2aWV3aW5nIHdpdGggcGF0aWVudHMgYW5kIHN0YWZmIHdpdGhpbiByZXNpZGVudGlhbCBjYXJlIGZhY2lsaXR5LCBzdXJnaWNhbCBhbmQgc3BlY2lhbGlzZWQgcGFsbGlhdGl2ZSBob21lIGNhcmUgdW5pdHMuIENvZ25pdGl2ZSBpbnRlcnZpZXdpbmcgaW4gcGFyYWxsZWwgd2l0aCBwYXRpZW50cyBhbmQgc3RhZmYgaW4gcm91bmRzLCB3aXRoIHRlbnRhdGl2ZSBhbmFseXNpcyBpbiBiZXR3ZWVuLCB3YXMgYSBzdWl0YWJsZSBtZXRob2QgZm9yIGlkZW50aWZ5aW5nIGFuZCBzb2x2aW5nIGNoYWxsZW5nZXMgd2l0aCBjb21wcmVoZW5zaW9uIGFuZCBldmFsdWF0aW9uIGluIHRoZSBwcmUtZmluYWwgdmVyc2lvbiBvZiBJUE9TLiBUaGUgU3dlZGlzaCBJUE9TIGlzIG5vdyBhdmFpbGFibGUgZm9yIHVzZSBpbiBhIHZhcmlldHkgb2YgY2xpbmljYWwgY2FyZSBzZXR0aW5ncy4iLCJwdWJsaXNoZXIiOiJCTUMgUGFsbGlhdGl2ZSBDYXJlIiwiaXNzdWUiOiIxIiwidm9sdW1lIjoiMTYiLCJjb250YWluZXItdGl0bGUtc2hvcnQiOiJCTUMgUGFsbGlhdCBDYXJlIn0sImlzVGVtcG9yYXJ5IjpmYWxzZX1dfQ=="/>
                <w:id w:val="-804471011"/>
                <w:placeholder>
                  <w:docPart w:val="DefaultPlaceholder_-1854013440"/>
                </w:placeholder>
              </w:sdtPr>
              <w:sdtEndPr/>
              <w:sdtContent>
                <w:r w:rsidR="00865520" w:rsidRPr="00865520">
                  <w:rPr>
                    <w:rFonts w:eastAsia="Times New Roman"/>
                    <w:color w:val="000000"/>
                    <w:sz w:val="16"/>
                    <w:szCs w:val="16"/>
                    <w:lang w:val="it-IT" w:eastAsia="en-GB"/>
                  </w:rPr>
                  <w:t>(103)</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774974A"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Median:</w:t>
            </w:r>
            <w:r w:rsidRPr="00BD5C0B">
              <w:rPr>
                <w:rFonts w:eastAsia="Times New Roman"/>
                <w:sz w:val="16"/>
                <w:szCs w:val="16"/>
                <w:lang w:val="en-GB" w:eastAsia="en-GB"/>
              </w:rPr>
              <w:t> </w:t>
            </w:r>
          </w:p>
          <w:p w14:paraId="5EDCD34A"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70 years</w:t>
            </w:r>
            <w:r w:rsidRPr="00BD5C0B">
              <w:rPr>
                <w:rFonts w:eastAsia="Times New Roman"/>
                <w:sz w:val="16"/>
                <w:szCs w:val="16"/>
                <w:lang w:val="en-GB" w:eastAsia="en-GB"/>
              </w:rPr>
              <w:t> </w:t>
            </w:r>
          </w:p>
          <w:p w14:paraId="58A29CD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50-94)</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166DD1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8; 61.5%)</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5; 38.5 %)</w:t>
            </w:r>
            <w:r w:rsidRPr="00BD5C0B">
              <w:rPr>
                <w:rFonts w:eastAsia="Times New Roman"/>
                <w:color w:val="000000"/>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23C62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31A308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13;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679B0B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Malignant (n = 7; 53.8%)</w:t>
            </w:r>
            <w:r w:rsidRPr="00BD5C0B">
              <w:rPr>
                <w:rFonts w:eastAsia="Times New Roman"/>
                <w:sz w:val="16"/>
                <w:szCs w:val="16"/>
                <w:lang w:val="en-GB" w:eastAsia="en-GB"/>
              </w:rPr>
              <w:t> </w:t>
            </w:r>
          </w:p>
          <w:p w14:paraId="157C76C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Non-malignant </w:t>
            </w:r>
            <w:r w:rsidRPr="00BD5C0B">
              <w:rPr>
                <w:rFonts w:eastAsia="Times New Roman"/>
                <w:sz w:val="16"/>
                <w:szCs w:val="16"/>
                <w:lang w:val="it-IT" w:eastAsia="en-GB"/>
              </w:rPr>
              <w:t>(n = 6; 46.2%)</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2E6840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cancer</w:t>
            </w:r>
            <w:r w:rsidRPr="00BD5C0B">
              <w:rPr>
                <w:rFonts w:eastAsia="Times New Roman"/>
                <w:sz w:val="16"/>
                <w:szCs w:val="16"/>
                <w:lang w:val="en-GB" w:eastAsia="en-GB"/>
              </w:rPr>
              <w:t> </w:t>
            </w:r>
          </w:p>
          <w:p w14:paraId="40637CB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13; 100%)</w:t>
            </w:r>
            <w:r w:rsidRPr="00BD5C0B">
              <w:rPr>
                <w:rFonts w:eastAsia="Times New Roman"/>
                <w:color w:val="000000"/>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3B494E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1C2527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13; 100%)</w:t>
            </w:r>
            <w:r w:rsidRPr="00BD5C0B">
              <w:rPr>
                <w:rFonts w:eastAsia="Times New Roman"/>
                <w:color w:val="000000"/>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6E3720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776D09D4" w14:textId="77777777" w:rsidTr="77F84025">
        <w:trPr>
          <w:trHeight w:val="300"/>
        </w:trPr>
        <w:tc>
          <w:tcPr>
            <w:tcW w:w="0" w:type="auto"/>
            <w:vMerge/>
            <w:vAlign w:val="center"/>
            <w:hideMark/>
          </w:tcPr>
          <w:p w14:paraId="1B767FB0"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2C0D330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Hocaoglu</w:t>
            </w:r>
            <w:proofErr w:type="spellEnd"/>
            <w:r w:rsidRPr="00BD5C0B">
              <w:rPr>
                <w:rFonts w:eastAsia="Times New Roman"/>
                <w:color w:val="000000"/>
                <w:sz w:val="16"/>
                <w:szCs w:val="16"/>
                <w:lang w:eastAsia="en-GB"/>
              </w:rPr>
              <w:t xml:space="preserve"> et al. 2020</w:t>
            </w:r>
            <w:r w:rsidRPr="00BD5C0B">
              <w:rPr>
                <w:rFonts w:eastAsia="Times New Roman"/>
                <w:color w:val="000000"/>
                <w:sz w:val="16"/>
                <w:szCs w:val="16"/>
                <w:lang w:val="en-GB" w:eastAsia="en-GB"/>
              </w:rPr>
              <w:t> </w:t>
            </w:r>
          </w:p>
          <w:p w14:paraId="116BF801" w14:textId="6A492F52"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Yzk1MTQzMDUtNmFjYS00ODc1LThlOTgtOTQ4ZDZiYWY2YWI3IiwicHJvcGVydGllcyI6eyJub3RlSW5kZXgiOjB9LCJpc0VkaXRlZCI6ZmFsc2UsIm1hbnVhbE92ZXJyaWRlIjp7ImlzTWFudWFsbHlPdmVycmlkZGVuIjpmYWxzZSwiY2l0ZXByb2NUZXh0IjoiKDEwNCkiLCJtYW51YWxPdmVycmlkZVRleHQiOiIifSwiY2l0YXRpb25JdGVtcyI6W3siaWQiOiI0MDkzYTJiMC02YjgzLTNjNmItYTc1Yy0wMTRlNjc4NDhjZGUiLCJpdGVtRGF0YSI6eyJ0eXBlIjoiYXJ0aWNsZS1qb3VybmFsIiwiaWQiOiI0MDkzYTJiMC02YjgzLTNjNmItYTc1Yy0wMTRlNjc4NDhjZGUiLCJ0aXRsZSI6IlRvd2FyZHMgcGF0aWVudC1jZW50cmVkIGNhbmNlciBjYXJlOiBDcm9zcy1jdWx0dXJhbCB2YWxpZGl0eSBhbmQgcmVzcG9uc2l2ZW5lc3Mgb2YgdGhlIFR1cmtpc2ggSW50ZWdyYXRlZCBQYWxsaWF0aXZlIGNhcmUgT3V0Y29tZSBTY2FsZSIsImdyb3VwSWQiOiIxODlhMzJmMC04ZjNhLTNkNTMtYTg0Yi04NjkxMTM1Zjc1ZmYiLCJhdXRob3IiOlt7ImZhbWlseSI6IkhvY2FvZ2x1IiwiZ2l2ZW4iOiJNZXZoaWJlIEIiLCJwYXJzZS1uYW1lcyI6ZmFsc2UsImRyb3BwaW5nLXBhcnRpY2xlIjoiIiwibm9uLWRyb3BwaW5nLXBhcnRpY2xlIjoiIn0seyJmYW1pbHkiOiJIZXBndWwiLCJnaXZlbiI6Ik5pbGF5IiwicGFyc2UtbmFtZXMiOmZhbHNlLCJkcm9wcGluZy1wYXJ0aWNsZSI6IiIsIm5vbi1kcm9wcGluZy1wYXJ0aWNsZSI6IiJ9LHsiZmFtaWx5IjoiVHVubmFyZCIsImdpdmVuIjoiSW5kaWEiLCJwYXJzZS1uYW1lcyI6ZmFsc2UsImRyb3BwaW5nLXBhcnRpY2xlIjoiIiwibm9uLWRyb3BwaW5nLXBhcnRpY2xlIjoiIn0seyJmYW1pbHkiOiJNZWx0ZW0iLCJnaXZlbiI6IkVtaW5lIiwicGFyc2UtbmFtZXMiOmZhbHNlLCJkcm9wcGluZy1wYXJ0aWNsZSI6IiIsIm5vbi1kcm9wcGluZy1wYXJ0aWNsZSI6IiJ9LHsiZmFtaWx5IjoiRWZlIiwiZ2l2ZW4iOiJIYW5kZSIsInBhcnNlLW5hbWVzIjpmYWxzZSwiZHJvcHBpbmctcGFydGljbGUiOiIiLCJub24tZHJvcHBpbmctcGFydGljbGUiOiIifSx7ImZhbWlseSI6IkF0YW9nbHUiLCJnaXZlbiI6IkJ1c2UiLCJwYXJzZS1uYW1lcyI6ZmFsc2UsImRyb3BwaW5nLXBhcnRpY2xlIjoiIiwibm9uLWRyb3BwaW5nLXBhcnRpY2xlIjoiIn0seyJmYW1pbHkiOiJCYXliYXIiLCJnaXZlbiI6IlllbGl6IExlcnphbiIsInBhcnNlLW5hbWVzIjpmYWxzZSwiZHJvcHBpbmctcGFydGljbGUiOiIiLCJub24tZHJvcHBpbmctcGFydGljbGUiOiIifSx7ImZhbWlseSI6IktsbmFjbGdpbCIsImdpdmVuIjoiTWVydmUiLCJwYXJzZS1uYW1lcyI6ZmFsc2UsImRyb3BwaW5nLXBhcnRpY2xlIjoiIiwibm9uLWRyb3BwaW5nLXBhcnRpY2xlIjoiIn0seyJmYW1pbHkiOiJFbHNoYXJhaXJpIiwiZ2l2ZW4iOiJIdXNhbSIsInBhcnNlLW5hbWVzIjpmYWxzZSwiZHJvcHBpbmctcGFydGljbGUiOiIiLCJub24tZHJvcHBpbmctcGFydGljbGUiOiIifSx7ImZhbWlseSI6IkhpZ2dpbnNvbiIsImdpdmVuIjoiSXJlbmUgSiIsInBhcnNlLW5hbWVzIjpmYWxzZSwiZHJvcHBpbmctcGFydGljbGUiOiIiLCJub24tZHJvcHBpbmctcGFydGljbGUiOiIifV0sImNvbnRhaW5lci10aXRsZSI6IkhlYWx0aCBhbmQgUXVhbGl0eSBvZiBMaWZlIE91dGNvbWVzIiwiRE9JIjoiMTAuMTE4Ni9zMTI5NTUtMDIwLTAxNTM1LTUiLCJJU1NOIjoiMTQ3Nzc1MjUiLCJQTUlEIjoiMzI5NjI3MTciLCJpc3N1ZWQiOnsiZGF0ZS1wYXJ0cyI6W1syMDIwXV19LCJwYWdlIjoiMzEyIiwiYWJzdHJhY3QiOiJCYWNrZ3JvdW5kOiBBIHZhbGlkIG1lYXN1cmUgdG8gZGVzY3JpYmUgdGhlIG1vc3QgaW1wb3J0YW50IG5lZWRzIGFuZCBjb25jZXJucyBvZiBwZW9wbGUgd2l0aCBsaWZlLXRocmVhdGVuaW5nIGlsbG5lc3NlcyBpcyBtaXNzaW5nIGluIEN5cHJ1cy4gT3VyIGFpbSB3YXMgdG8gYWRhcHQgYW5kIHRlc3QgdGhlIGNyb3NzLWN1bHR1cmFsIHZhbGlkaXR5IGFuZCByZXNwb25zaXZlbmVzcyBvZiB0aGUgSW50ZWdyYXRlZCBQYWxsaWF0aXZlIGNhcmUgT3V0Y29tZSBTY2FsZSAoSVBPUykgaW4gYSBjb2hvcnQgb2YgVHVya2lzaCBzcGVha2luZyBjYW5jZXIgcGF0aWVudHMuIE1ldGhvZHM6IFRoZSBJUE9TIChFbmdsaXNoKSBwYXRpZW50LXJlcG9ydGVkIG1lYXN1cmUgd2FzIHRyYW5zbGF0ZWQgaW50byBUdXJraXNoIGZvbGxvd2luZyBwdWJsaXNoZWQgZ3VpZGVsaW5lcyBpbmNsdWRpbmcsIDIgaW5kZXBlbmRlbnQgZm9yd2FyZCwgMiBpbmRlcGVuZGVudCBibGluZCBiYWNrd2FyZCB0cmFuc2xhdGlvbnMsIGV4cGVydCBwYW5lbCByZXZpZXcgYnkgNyBtZW1iZXJzIGFuZCBmaWVsZCB0ZXN0aW5nIHdpdGggMTEgY29nbml0aXZlIGludGVydmlld3MgKDUgcGF0aWVudHMgYW5kIDYgc3BlY2lhbGlzdHMpIGFuZCBmaW5hbCBhcHByb3ZhbCBvZiB0aGUgY29weXJpZ2h0IGhvbGRlci4gQ29uc2VjdXRpdmUgY2FuY2VyIHBhdGllbnRzIChuID0gMjM0KSBzZWVuIGJ5IHRoZSBjb21tdW5pdHkgcGFsbGlhdGl2ZSBjYXJlIHNlcnZpY2VzIHdlcmUgcmVjcnVpdGVkIGZyb20gSGVscCBUaG9zZSB3aXRoIENhbmNlciBTb2NpZXR5IChLSFlEKTsgb2YgdGhvc2UgODIgd2VyZSBmb2xsb3dlZC11cC4gVGhlIGluc3RydW1lbnQgd2FzIGFkbWluaXN0ZXJlZCBieSBwZXJzb25hbCBpbnRlcnZpZXcuIENvbmZpcm1hdG9yeSBGYWN0b3IgQW5hbHlzaXMgd2FzIHVzZWQgdG8gdmFsaWRhdGUgdGhlIGZhY3RvciBzdHJ1Y3R1cmUgb2YgVHVya2lzaCBJUE9TLiBJbnRlcm5hbCBjb25zaXN0ZW5jeSByZWxpYWJpbGl0eSBvZiB0aGUgc3Vic2NhbGVzIHdhcyBldmFsdWF0ZWQgYnkgQ3JvbmJhY2gncyBhbHBoYSBhbmQgSW50cmFjbGFzcyBDb3JyZWxhdGlvbiBDb2VmZmljaWVudCByZXNwZWN0aXZlbHkuIFZhbGlkaXR5IHdhcyBhc3Nlc3NlZCBieSBjYWxjdWxhdGluZyBQZWFyc29uJ3MgY29ycmVsYXRpb24gY29lZmZpY2llbnQgKHIpIGJldHdlZW4gVHVya2lzaCBJUE9TIHNjb3JlcyBhbmQgVHVya2lzaCB2ZXJzaW9uIG9mIEVRLTVELTNMIC0gYSB2YWxpZGF0ZWQgZ2VuZXJpYyBtZWFzdXJlIG9mIGhlYWx0aCBzdGF0dXMgZGV2ZWxvcGVkIGJ5IHRoZSBFdXJvUW9sIEdyb3VwLiBSZXN1bHRzOiBUdXJraXNoIElQT1MgaXMgY29uY2VwdHVhbGx5IGFuZCBzZW1hbnRpY2FsbHkgZXF1aXZhbGVudCB0byB0aGUgRW5nbGlzaCB2ZXJzaW9uIGFuZCBsaW5ndWlzdGljYWxseSB2YWxpZC4gVGhlIENGQSB3YXMgaW5jb25jbHVzaXZlIGZvciB0aGUgdGhyZWUgZmFjdG9yIHN0cnVjdHVyZSBkdWUgdG8gbG93IHNhbXBsZSBzaXplLCBhcyB0aGUgU1JNUiBhbmQgQ0ZJIHRlc3RzIG9ubHkgYXBwcm9hY2hlZCB0aGUgZGVmaW5lZCBtaW5pbXVtcyB3YXJyYW50aW5nIGZ1cnRoZXIgaW52ZXN0aWdhdGlvbi4gVGhlcmUgd2VyZSBsb3cgbGV2ZWxzIG9mIG1pc3NpbmcgdmFsdWVzLCBhbmQgbm8gY2VpbGluZyBvciBmbG9vciBlZmZlY3RzLiBUaGUgUGh5c2ljYWwgKM6xID0gMC45MSkgYW5kIHRoZSBTb2NpYWwgYW5kIFF1YWxpdHkgb2YgQ2FyZSBJc3N1ZXMgKM6xID0gMC43NSkgc3ViLXNjYWxlcyBzaG93ZWQgZ29vZCBpbnRlcm5hbCBjb25zaXN0ZW5jaWVzLCBob3dldmVyIEVtb3Rpb25hbCBzdWItc2NhbGUgc2hvd2VkIHBvb3IgaW50ZXJuYWwgY29uc2lzdGVuY3kgKM6xID0gMC42NCkuIFRoZSByZWxpYWJpbGl0eSBvZiB0aGUgUGh5c2ljYWwgKElDQyA9IDAuNTEsIDAuNDUtMC41NiA5NSUgQ0kpIGFuZCBTb2NpYWwgUXVhbGl0eSBvZiBDYXJlIElzc3VlcyAoSUNDID0gMC41MCwgMC40Mi0wLjU3IDk1JSBDSSkgd2VyZSBtb2RlcmF0ZS4gUG9vciBpbnRlcm5hbCBjb25zaXN0ZW5jeSAozrEgPTAuNjQpIGFuZCByZWxpYWJpbGl0eSAoSUNDID0gMC4zMSwgMC4yNC0wLjM5LCA5NSUgQ0kpIHdhcyBvYnRhaW5lZCBmb3IgRW1vdGlvbmFsIFN1YnNjYWxlLiBDb25zdHJ1Y3QgdmFsaWRpdHkgd2FzIGV2aWRlbmNlZCB0aHJvdWdoIHNpZ25pZmljYW50IGNvcnJlbGF0aW9ucyBpbiB0aGUgcHJlZGljdGVkIGRpcmVjdGlvbnMgYW5kIHN0cmVuZ3RoIHdpdGggRVEtNUQuIFR1cmtpc2ggSVBPUyBzaG93ZWQgaGlnaGVyIG5lZWRzIGFuZCBjb25jZXJucyBpbiBwYXJ0aWNpcGFudHMgYXQgbW9yZSBhZHZhbmNlZCBzdGFnZXMgdGhhbiB0aG9zZSBhdCBlYXJsaWVyIHN0YWdlcyBvZiBjYW5jZXIuIFRoZSBzdGFuZGFyZGl6ZWQgcmVzcG9uc2UgbWVhbiAoU1JNKSBvZiAtIDAuOTQgc3VnZ2VzdGVkIGxhcmdlIGludGVybmFsIHJlc3BvbnNpdmVuZXNzIHRvIGNsaW5pY2FsIGNoYW5nZS4gQ29uY2x1c2lvbjogVHVya2lzaCBJUE9TIGlzIGEgY2xlYXIsIHJlbGV2YW50LCBhY2NlcHRhYmxlIG1lYXN1cmUgYW5kIHJlc3BvbnNpdmUgdG8gdGhlIG5lZWRzIGFuZCBjb25jZXJucyBvZiBjYW5jZXIgcGF0aWVudHMsIG9ic2VydmluZyByZWdpb25hbCBkaWZmZXJlbmNlcywgaXQgbWF5IGhhdmUgaW1wbGljYXRpb25zIGZvciB1c2UgaW4gb3RoZXIgVHVya2lzaCBzcGVha2luZyBjb21tdW5pdGllcy4gRnV0dXJlIHN0dWRpZXMgYXJlIG5lZWRlZCB0byBjbGFyaWZ5IHRoZSBmYWN0b3Igc3RydWN0dXJlLCBhc3Nlc3MgaXRzIGV4dGVybmFsIHJlc3BvbnNpdmVuZXNzIGFuZCB0byBpbXByb3ZlIHRoZSBwcm9wZXJ0aWVzIG9mIGl0cyBFbW90aW9uYWwgc3Vic2NhbGUuIiwiaXNzdWUiOiIxIiwidm9sdW1lIjoiMTgiLCJjb250YWluZXItdGl0bGUtc2hvcnQiOiJIZWFsdGggUXVhbCBMaWZlIE91dGNvbWVzIn0sImlzVGVtcG9yYXJ5IjpmYWxzZX1dfQ=="/>
                <w:id w:val="539091019"/>
                <w:placeholder>
                  <w:docPart w:val="DefaultPlaceholder_-1854013440"/>
                </w:placeholder>
              </w:sdtPr>
              <w:sdtEndPr/>
              <w:sdtContent>
                <w:r w:rsidR="00865520" w:rsidRPr="00865520">
                  <w:rPr>
                    <w:rFonts w:eastAsia="Times New Roman"/>
                    <w:color w:val="000000"/>
                    <w:sz w:val="16"/>
                    <w:szCs w:val="16"/>
                    <w:lang w:eastAsia="en-GB"/>
                  </w:rPr>
                  <w:t>(104)</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615EB0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58.2 ± 12.5 years</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E602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172; 73.5%)</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62; 26.5%)</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FFC85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Patients</w:t>
            </w:r>
            <w:r w:rsidRPr="00BD5C0B">
              <w:rPr>
                <w:rFonts w:eastAsia="Times New Roman"/>
                <w:color w:val="000000"/>
                <w:sz w:val="16"/>
                <w:szCs w:val="16"/>
                <w:lang w:val="en-GB" w:eastAsia="en-GB"/>
              </w:rPr>
              <w:t> </w:t>
            </w:r>
          </w:p>
          <w:p w14:paraId="05A24A3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234;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E061B8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113; 48.3%)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Colon (n = 16; 6.8%)</w:t>
            </w:r>
            <w:r w:rsidRPr="00BD5C0B">
              <w:rPr>
                <w:rFonts w:eastAsia="Times New Roman"/>
                <w:color w:val="000000"/>
                <w:sz w:val="16"/>
                <w:szCs w:val="16"/>
                <w:lang w:val="en-GB" w:eastAsia="en-GB"/>
              </w:rPr>
              <w:t> </w:t>
            </w:r>
          </w:p>
          <w:p w14:paraId="0B5B44C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Lymph nodes (n = 16; 6.8%)</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Lung (n = 9; 3.8%)</w:t>
            </w:r>
            <w:r w:rsidRPr="00BD5C0B">
              <w:rPr>
                <w:rFonts w:eastAsia="Times New Roman"/>
                <w:color w:val="000000"/>
                <w:sz w:val="16"/>
                <w:szCs w:val="16"/>
                <w:lang w:val="en-GB" w:eastAsia="en-GB"/>
              </w:rPr>
              <w:t> </w:t>
            </w:r>
          </w:p>
          <w:p w14:paraId="4769DF8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Prostate (n = 14; 6.0%)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Thyroid (n = 9; 3.8%)</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Uterus (n = 7; 3.0%)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Others (</w:t>
            </w:r>
            <w:proofErr w:type="gramStart"/>
            <w:r w:rsidRPr="00BD5C0B">
              <w:rPr>
                <w:rFonts w:eastAsia="Times New Roman"/>
                <w:color w:val="000000"/>
                <w:sz w:val="16"/>
                <w:szCs w:val="16"/>
                <w:lang w:eastAsia="en-GB"/>
              </w:rPr>
              <w:t>n =</w:t>
            </w:r>
            <w:proofErr w:type="gramEnd"/>
            <w:r w:rsidRPr="00BD5C0B">
              <w:rPr>
                <w:rFonts w:eastAsia="Times New Roman"/>
                <w:color w:val="000000"/>
                <w:sz w:val="16"/>
                <w:szCs w:val="16"/>
                <w:lang w:eastAsia="en-GB"/>
              </w:rPr>
              <w:t xml:space="preserve"> 50; 21.4%)</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3B227F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Stage I (n = 16; 6.8%)</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Stage II (n = 71; 30.3%)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Stage III (n = 80; 34.2%)</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Stage IV (n = 44; 18.8%)</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Unknown (n = 23; 9.8%)</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4B3553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ED8105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234; 100%)</w:t>
            </w:r>
            <w:r w:rsidRPr="00BD5C0B">
              <w:rPr>
                <w:rFonts w:eastAsia="Times New Roman"/>
                <w:color w:val="000000"/>
                <w:sz w:val="16"/>
                <w:szCs w:val="16"/>
                <w:lang w:val="en-GB" w:eastAsia="en-GB"/>
              </w:rPr>
              <w:t> </w:t>
            </w:r>
          </w:p>
          <w:p w14:paraId="11F6D34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513710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5E4028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67416E2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42B8CB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25C2D57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p w14:paraId="3E84603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3E429583" w14:textId="77777777" w:rsidTr="77F84025">
        <w:trPr>
          <w:trHeight w:val="300"/>
        </w:trPr>
        <w:tc>
          <w:tcPr>
            <w:tcW w:w="0" w:type="auto"/>
            <w:vMerge/>
            <w:vAlign w:val="center"/>
            <w:hideMark/>
          </w:tcPr>
          <w:p w14:paraId="2D1F0C05"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B1CD4F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Schildmann</w:t>
            </w:r>
            <w:proofErr w:type="spellEnd"/>
            <w:r w:rsidRPr="00BD5C0B">
              <w:rPr>
                <w:rFonts w:eastAsia="Times New Roman"/>
                <w:color w:val="000000"/>
                <w:sz w:val="16"/>
                <w:szCs w:val="16"/>
                <w:lang w:eastAsia="en-GB"/>
              </w:rPr>
              <w:t xml:space="preserve"> et al. 2016</w:t>
            </w:r>
            <w:r w:rsidRPr="00BD5C0B">
              <w:rPr>
                <w:rFonts w:eastAsia="Times New Roman"/>
                <w:color w:val="000000"/>
                <w:sz w:val="16"/>
                <w:szCs w:val="16"/>
                <w:lang w:val="en-GB" w:eastAsia="en-GB"/>
              </w:rPr>
              <w:t> </w:t>
            </w:r>
          </w:p>
          <w:p w14:paraId="3C23B817" w14:textId="2E1301C0"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GI0MWE0MmMtZGU0ZC00NzdjLWI3YzctMTk3NTJjZTBlYmNhIiwicHJvcGVydGllcyI6eyJub3RlSW5kZXgiOjB9LCJpc0VkaXRlZCI6ZmFsc2UsIm1hbnVhbE92ZXJyaWRlIjp7ImlzTWFudWFsbHlPdmVycmlkZGVuIjpmYWxzZSwiY2l0ZXByb2NUZXh0IjoiKDE2KSIsIm1hbnVhbE92ZXJyaWRlVGV4dCI6IiJ9LCJjaXRhdGlvbkl0ZW1zIjpbeyJpZCI6IjBiNDIwNTVmLWY2NTItMzY3ZC05NTFkLWFjYjI4MGI5ODNkYiIsIml0ZW1EYXRhIjp7InR5cGUiOiJhcnRpY2xlLWpvdXJuYWwiLCJpZCI6IjBiNDIwNTVmLWY2NTItMzY3ZC05NTFkLWFjYjI4MGI5ODNkYiIsInRpdGxlIjoiRGlzY292ZXJpbmcgdGhlIGhpZGRlbiBiZW5lZml0cyBvZiBjb2duaXRpdmUgaW50ZXJ2aWV3aW5nIGluIHR3byBsYW5ndWFnZXM6IFRoZSBmaXJzdCBwaGFzZSBvZiBhIHZhbGlkYXRpb24gc3R1ZHkgb2YgdGhlIEludGVncmF0ZWQgUGFsbGlhdGl2ZSBjYXJlIE91dGNvbWUgU2NhbGUiLCJncm91cElkIjoiMTg5YTMyZjAtOGYzYS0zZDUzLWE4NGItODY5MTEzNWY3NWZmIiwiYXV0aG9yIjpbeyJmYW1pbHkiOiJTY2hpbGRtYW5uIiwiZ2l2ZW4iOiJFdmEgSyIsInBhcnNlLW5hbWVzIjpmYWxzZSwiZHJvcHBpbmctcGFydGljbGUiOiIiLCJub24tZHJvcHBpbmctcGFydGljbGUiOiIifSx7ImZhbWlseSI6Ikdyb2VuZXZlbGQiLCJnaXZlbiI6IkUgSXJpcyIsInBhcnNlLW5hbWVzIjpmYWxzZSwiZHJvcHBpbmctcGFydGljbGUiOiIiLCJub24tZHJvcHBpbmctcGFydGljbGUiOiIifSx7ImZhbWlseSI6IkRlbnplbCIsImdpdmVuIjoiSm9oYW5uZXMiLCJwYXJzZS1uYW1lcyI6ZmFsc2UsImRyb3BwaW5nLXBhcnRpY2xlIjoiIiwibm9uLWRyb3BwaW5nLXBhcnRpY2xlIjoiIn0seyJmYW1pbHkiOiJCcm93biIsImdpdmVuIjoiQWxpY2UiLCJwYXJzZS1uYW1lcyI6ZmFsc2UsImRyb3BwaW5nLXBhcnRpY2xlIjoiIiwibm9uLWRyb3BwaW5nLXBhcnRpY2xlIjoiIn0seyJmYW1pbHkiOiJCZXJuaGFyZHQiLCJnaXZlbiI6IkZsb3JpYW4iLCJwYXJzZS1uYW1lcyI6ZmFsc2UsImRyb3BwaW5nLXBhcnRpY2xlIjoiIiwibm9uLWRyb3BwaW5nLXBhcnRpY2xlIjoiIn0seyJmYW1pbHkiOiJCYWlsZXkiLCJnaXZlbiI6IkthdGhhcmluZSIsInBhcnNlLW5hbWVzIjpmYWxzZSwiZHJvcHBpbmctcGFydGljbGUiOiIiLCJub24tZHJvcHBpbmctcGFydGljbGUiOiIifSx7ImZhbWlseSI6Ikd1byIsImdpdmVuIjoiUGluZyIsInBhcnNlLW5hbWVzIjpmYWxzZSwiZHJvcHBpbmctcGFydGljbGUiOiIiLCJub24tZHJvcHBpbmctcGFydGljbGUiOiIifSx7ImZhbWlseSI6IlJhbXNlbnRoYWxlciIsImdpdmVuIjoiQ2hyaXN0aW5hIiwicGFyc2UtbmFtZXMiOmZhbHNlLCJkcm9wcGluZy1wYXJ0aWNsZSI6IiIsIm5vbi1kcm9wcGluZy1wYXJ0aWNsZSI6IiJ9LHsiZmFtaWx5IjoiTG92ZWxsIiwiZ2l2ZW4iOiJOYXRhc2hhIiwicGFyc2UtbmFtZXMiOmZhbHNlLCJkcm9wcGluZy1wYXJ0aWNsZSI6IiIsIm5vbi1kcm9wcGluZy1wYXJ0aWNsZSI6IiJ9LHsiZmFtaWx5IjoiSGlnZ2luc29uIiwiZ2l2ZW4iOiJJcmVuZSBKIiwicGFyc2UtbmFtZXMiOmZhbHNlLCJkcm9wcGluZy1wYXJ0aWNsZSI6IiIsIm5vbi1kcm9wcGluZy1wYXJ0aWNsZSI6IiJ9LHsiZmFtaWx5IjoiQmF1c2V3ZWluIiwiZ2l2ZW4iOiJDbGF1ZGlhIiwicGFyc2UtbmFtZXMiOmZhbHNlLCJkcm9wcGluZy1wYXJ0aWNsZSI6IiIsIm5vbi1kcm9wcGluZy1wYXJ0aWNsZSI6IiJ9LHsiZmFtaWx5IjoiTXVydGFnaCIsImdpdmVuIjoiRmxpc3MgRSBNIiwicGFyc2UtbmFtZXMiOmZhbHNlLCJkcm9wcGluZy1wYXJ0aWNsZSI6IiIsIm5vbi1kcm9wcGluZy1wYXJ0aWNsZSI6IiJ9XSwiY29udGFpbmVyLXRpdGxlIjoiUGFsbGlhdGl2ZSBNZWRpY2luZSIsIkRPSSI6IjEwLjExNzcvMDI2OTIxNjMxNTYwODM0OCIsIklTU04iOiIxNDc3MDMwWCIsImlzc3VlZCI6eyJkYXRlLXBhcnRzIjpbWzIwMTYsOF1dfSwicGFnZSI6IjU5OS02MTAiLCJhYnN0cmFjdCI6IkJhY2tncm91bmQ6IFRoZSBJbnRlZ3JhdGVkIFBhbGxpYXRpdmUgY2FyZSBPdXRjb21lIFNjYWxlIGlzIGEgbmV3bHkgZGV2ZWxvcGVkIGFkdmFuY2VtZW50IG9mIHRoZSBQYWxsaWF0aXZlIGNhcmUgT3V0Y29tZSBTY2FsZS4gSXQgYXNzZXNzZXMgcGF0aWVudC1yZXBvcnRlZCBzeW1wdG9tcyBhbmQgb3RoZXIgY29uY2VybnMuIENvZ25pdGl2ZSBpbnRlcnZpZXdpbmcgaXMgcmVjb21tZW5kZWQgZm9yIHF1ZXN0aW9ubmFpcmUgcmVmaW5lbWVudCBidXQgbm90IGFkb3B0ZWQgd2lkZWx5IGluIHBhbGxpYXRpdmUgY2FyZSByZXNlYXJjaC4gQWltOiBUbyBleHBsb3JlIEdlcm1hbi0gYW5kIEVuZ2xpc2gtc3BlYWtpbmcgcGF0aWVudHMnIHZpZXdzIG9uIHRoZSBJbnRlZ3JhdGVkIFBhbGxpYXRpdmUgY2FyZSBPdXRjb21lIFNjYWxlIHdpdGggYSBmb2N1cyBvbiBjb21wcmVoZW5zaWJpbGl0eSBhbmQgYWNjZXB0YWJpbGl0eSwgYW5kIHN1YnNlcXVlbnRseSByZWZpbmUgdGhlIHF1ZXN0aW9ubmFpcmUuIE1ldGhvZHM6IEJpLW5hdGlvbmFsIChVbml0ZWQgS2luZ2RvbS9HZXJtYW55KSBjb2duaXRpdmUgaW50ZXJ2aWV3IHN0dWR5IHVzaW5nICd0aGluayBhbG91ZCcgYW5kIHZlcmJhbCBwcm9iaW5nIHRlY2huaXF1ZXMuIEludGVydmlld3Mgd2VyZSBhdWRpby1yZWNvcmRlZCwgdHJhbnNjcmliZWQgdmVyYmF0aW0gYW5kIGFuYWx5c2VkIHVzaW5nIHRoZW1hdGljIGFuYWx5c2lzIGFuZCBwcmUtZGVmaW5lZCBjYXRlZ29yaWVzLiBSZXN1bHRzIGZyb20gYm90aCBjb3VudHJpZXMgd2VyZSBjb2xsYXRlZCBhbmQgZGlzY3Vzc2VkLiBUaGUgSW50ZWdyYXRlZCBQYWxsaWF0aXZlIGNhcmUgT3V0Y29tZSBTY2FsZSB3YXMgdGhlbiByZWZpbmVkIGJ5IGNvbnNlbnN1cy4gU2V0dGluZy9wYXJ0aWNpcGFudHM6IFB1cnBvc2VseSBzYW1wbGVkIHBhdGllbnRzIGZyb20gZm91ciBwYWxsaWF0aXZlIGNhcmUgdGVhbXMgaW4gcGFsbGlhdGl2ZSBjYXJlIHVuaXRzLCBnZW5lcmFsIGhvc3BpdGFsIHdhcmRzIGFuZCBpbiB0aGUgY29tbXVuaXR5LiBSZXN1bHRzOiBBIHRvdGFsIG9mIDE1IEdlcm1hbiBhbmQgMTAgVUsgaW50ZXJ2aWV3cyB3ZXJlIGNvbmR1Y3RlZC4gT3ZlcmFsbCwgY29tcHJlaGVuc2lvbiBhbmQgYWNjZXB0YWJpbGl0eSBvZiB0aGUgSW50ZWdyYXRlZCBQYWxsaWF0aXZlIGNhcmUgT3V0Y29tZSBTY2FsZSB3ZXJlIGdvb2QuIElkZW50aWZpZWQgZGlmZmljdWx0aWVzIGNvbXByaXNlZCB0aGUgZm9sbG93aW5nOiAoMSkgY29tcHJlaGVuc2lvbiBwcm9ibGVtcyB3aXRoIHNwZWNpZmljIHRlcm1zIChlLmcuICdtb3V0aCBwcm9ibGVtcycpIGFuZCBsZW5ndGggb2YgYW5zd2VyIG9wdGlvbnM7ICgyKSBqdWRnZW1lbnQgZGlmZmljdWx0aWVzLCBmb3IgZXhhbXBsZSwgZHVlIHRvIHRoZSAzLWRheSByZWNhbGwgZm9yIHF1ZXN0aW9uczsgYW5kICgzKSBsYXlvdXQgcHJvYmxlbXMuIENvbWJpbmluZyB0aGUgcmVzdWx0cyBmcm9tIGJvdGggY291bnRyaWVzIChlLmcuIHJlZ2FyZGluZyAnZmVsdCBnb29kIGFib3V0IHlvdXJzZWxmJykgYW5kIGRpc2N1c3NpbmcgdGhlbSBmcm9tIGJvdGggbGFuZ3VhZ2VzJyBwZXJzcGVjdGl2ZXMgcmVzdWx0ZWQgaW4gd2lkZXIgY29uc2lkZXJhdGlvbiBvZiB0aGUgaXRlbXMnIG1lYW5pbmcsIGVuYWJsaW5nIG1vcmUgZGV0YWlsZWQgcmVmaW5lbWVudC4gQ29uY2x1c2lvbjogQ29nbml0aXZlIGludGVydmlld2luZyBwcm92ZWQgdmFsdWFibGUgdG8gaW5jcmVhc2UgZmFjZSBhbmQgY29udGVudCB2YWxpZGl0eSBvZiB0aGUgcXVlc3Rpb25uYWlyZS4gVGhlIGNvbmN1cnJlbnQgYXBwcm9hY2ggaW4gdHdvIGxhbmd1YWdlcyAtIHRvIG91ciBrbm93bGVkZ2UgdGhlIGZpcnN0IHN1Y2ggYXBwcm9hY2ggaW4gcGFsbGlhdGl2ZSBjYXJlIC0gYmVuZWZpdGVkIHRoZSByZWZpbmVtZW50LiBQc3ljaG9tZXRyaWMgdmFsaWRhdGlvbiBvZiB0aGUgcmVmaW5lZCBJbnRlZ3JhdGVkIFBhbGxpYXRpdmUgY2FyZSBPdXRjb21lIFNjYWxlIGlzIG5vdyB1bmRlcndheS4iLCJwdWJsaXNoZXIiOiJTQUdFIFB1YmxpY2F0aW9ucyBMdGQiLCJpc3N1ZSI6IjYiLCJ2b2x1bWUiOiIzMCIsImNvbnRhaW5lci10aXRsZS1zaG9ydCI6IlBhbGxpYXQgTWVkIn0sImlzVGVtcG9yYXJ5IjpmYWxzZX1dfQ=="/>
                <w:id w:val="404729062"/>
                <w:placeholder>
                  <w:docPart w:val="DefaultPlaceholder_-1854013440"/>
                </w:placeholder>
              </w:sdtPr>
              <w:sdtEndPr/>
              <w:sdtContent>
                <w:r w:rsidR="00865520" w:rsidRPr="00865520">
                  <w:rPr>
                    <w:rFonts w:eastAsia="Times New Roman"/>
                    <w:color w:val="000000"/>
                    <w:sz w:val="16"/>
                    <w:szCs w:val="16"/>
                    <w:lang w:val="it-IT" w:eastAsia="en-GB"/>
                  </w:rPr>
                  <w:t>(16)</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5A1D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p w14:paraId="3928AF7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22- 85)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8E0A7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17; 68.0%)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8; 32.0%)</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D98CE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3A30424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25;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86CA9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Malignant (n = 21; 84.0%)</w:t>
            </w:r>
            <w:r w:rsidRPr="00BD5C0B">
              <w:rPr>
                <w:rFonts w:eastAsia="Times New Roman"/>
                <w:sz w:val="16"/>
                <w:szCs w:val="16"/>
                <w:lang w:val="en-GB" w:eastAsia="en-GB"/>
              </w:rPr>
              <w:t> </w:t>
            </w:r>
          </w:p>
          <w:p w14:paraId="2BB7A3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Non-malignant (n = 3; 12.0%)</w:t>
            </w:r>
            <w:r w:rsidRPr="00BD5C0B">
              <w:rPr>
                <w:rFonts w:eastAsia="Times New Roman"/>
                <w:sz w:val="16"/>
                <w:szCs w:val="16"/>
                <w:lang w:val="en-GB" w:eastAsia="en-GB"/>
              </w:rPr>
              <w:t> </w:t>
            </w:r>
          </w:p>
          <w:p w14:paraId="3EFDC86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 4.0%)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8FEEE1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Advanced </w:t>
            </w:r>
            <w:r w:rsidRPr="00BD5C0B">
              <w:rPr>
                <w:rFonts w:eastAsia="Times New Roman"/>
                <w:color w:val="000000"/>
                <w:sz w:val="16"/>
                <w:szCs w:val="16"/>
                <w:lang w:eastAsia="en-GB"/>
              </w:rPr>
              <w:t>(n = 25; 100%)</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6FFCE4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E9A4EC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25;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CD8E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18CE529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42A1AD50" w14:textId="77777777" w:rsidTr="77F84025">
        <w:trPr>
          <w:trHeight w:val="300"/>
        </w:trPr>
        <w:tc>
          <w:tcPr>
            <w:tcW w:w="0" w:type="auto"/>
            <w:vMerge/>
            <w:vAlign w:val="center"/>
            <w:hideMark/>
          </w:tcPr>
          <w:p w14:paraId="1B6EA0B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7E17D24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Szeliga et al., 2022</w:t>
            </w:r>
            <w:r w:rsidRPr="00BD5C0B">
              <w:rPr>
                <w:rFonts w:eastAsia="Times New Roman"/>
                <w:color w:val="000000"/>
                <w:sz w:val="16"/>
                <w:szCs w:val="16"/>
                <w:lang w:val="en-GB" w:eastAsia="en-GB"/>
              </w:rPr>
              <w:t> </w:t>
            </w:r>
          </w:p>
          <w:p w14:paraId="72EA2902" w14:textId="2D486376"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NDllZWJjYjYtMGI4Mi00ZGM5LWFmN2UtODllYzBhNjlmZDZiIiwicHJvcGVydGllcyI6eyJub3RlSW5kZXgiOjB9LCJpc0VkaXRlZCI6ZmFsc2UsIm1hbnVhbE92ZXJyaWRlIjp7ImlzTWFudWFsbHlPdmVycmlkZGVuIjpmYWxzZSwiY2l0ZXByb2NUZXh0IjoiKDEwNSkiLCJtYW51YWxPdmVycmlkZVRleHQiOiIifSwiY2l0YXRpb25JdGVtcyI6W3siaWQiOiJjMDEyNWQ4ZC0wNDZmLTNhNjEtOTU4My0wNDRlMDNiYTQ4MWEiLCJpdGVtRGF0YSI6eyJ0eXBlIjoiYXJ0aWNsZS1qb3VybmFsIiwiaWQiOiJjMDEyNWQ4ZC0wNDZmLTNhNjEtOTU4My0wNDRlMDNiYTQ4MWEiLCJ0aXRsZSI6IlBzeWNob21ldHJpYyB2YWxpZGF0aW9uIGFuZCBjcm9zcy1jdWx0dXJhbCBhZGFwdGF0aW9uIG9mIHRoZSBJbnRlZ3JhdGVkIFBhbGxpYXRpdmUgY2FyZSBPdXRjb21lIFNjYWxlIGluIFBvbGlzaCAoSVBPUy1Qb2wpIiwiZ3JvdXBJZCI6IjE4OWEzMmYwLThmM2EtM2Q1My1hODRiLTg2OTExMzVmNzVmZiIsImF1dGhvciI6W3siZmFtaWx5IjoiU3plbGlnYSIsImdpdmVuIjoiTWFydGEiLCJwYXJzZS1uYW1lcyI6ZmFsc2UsImRyb3BwaW5nLXBhcnRpY2xlIjoiIiwibm9uLWRyb3BwaW5nLXBhcnRpY2xlIjoiIn0seyJmYW1pbHkiOiJLb3RsaW5za2EtTGVtaWVzemVrIiwiZ2l2ZW4iOiJBbGVrc2FuZHJhIiwicGFyc2UtbmFtZXMiOmZhbHNlLCJkcm9wcGluZy1wYXJ0aWNsZSI6IiIsIm5vbi1kcm9wcGluZy1wYXJ0aWNsZSI6IiJ9LHsiZmFtaWx5IjoiSmFnaWVsc2tpIiwiZ2l2ZW4iOiJQYXdlxYIiLCJwYXJzZS1uYW1lcyI6ZmFsc2UsImRyb3BwaW5nLXBhcnRpY2xlIjoiIiwibm9uLWRyb3BwaW5nLXBhcnRpY2xlIjoiIn0seyJmYW1pbHkiOiJKYXJvc3pld3NraSIsImdpdmVuIjoiV29qY2llY2giLCJwYXJzZS1uYW1lcyI6ZmFsc2UsImRyb3BwaW5nLXBhcnRpY2xlIjoiIiwibm9uLWRyb3BwaW5nLXBhcnRpY2xlIjoiIn0seyJmYW1pbHkiOiJLdXptaWN6IiwiZ2l2ZW4iOiJJbG9uYSIsInBhcnNlLW5hbWVzIjpmYWxzZSwiZHJvcHBpbmctcGFydGljbGUiOiIiLCJub24tZHJvcHBpbmctcGFydGljbGUiOiIifSx7ImZhbWlseSI6IlN0YWNobmlrIiwiZ2l2ZW4iOiJLYXRhcnp5bmEiLCJwYXJzZS1uYW1lcyI6ZmFsc2UsImRyb3BwaW5nLXBhcnRpY2xlIjoiIiwibm9uLWRyb3BwaW5nLXBhcnRpY2xlIjoiIn0seyJmYW1pbHkiOiJGZWl0IiwiZ2l2ZW4iOiJKdWxpYSIsInBhcnNlLW5hbWVzIjpmYWxzZSwiZHJvcHBpbmctcGFydGljbGUiOiIiLCJub24tZHJvcHBpbmctcGFydGljbGUiOiIifSx7ImZhbWlseSI6IkRlc2t1ci1TbWllbGVja2EiLCJnaXZlbiI6IkV3YSIsInBhcnNlLW5hbWVzIjpmYWxzZSwiZHJvcHBpbmctcGFydGljbGUiOiIiLCJub24tZHJvcHBpbmctcGFydGljbGUiOiIifSx7ImZhbWlseSI6IkdyYWRhbHNraSIsImdpdmVuIjoiVG9tYXN6IiwicGFyc2UtbmFtZXMiOmZhbHNlLCJkcm9wcGluZy1wYXJ0aWNsZSI6IiIsIm5vbi1kcm9wcGluZy1wYXJ0aWNsZSI6IiJ9XSwiY29udGFpbmVyLXRpdGxlIjoiUGFsbGlhdGl2ZSBhbmQgU3VwcG9ydGl2ZSBDYXJlIiwiRE9JIjoiMTAuMTAxNy9TMTQ3ODk1MTUyMTAwMTE3NiIsIklTU04iOiIxNDc4OTUyMyIsIlBNSUQiOiIzNDU3OTc5OCIsImlzc3VlZCI6eyJkYXRlLXBhcnRzIjpbWzIwMjJdXX0sInBhZ2UiOiI2ODctNjkzIiwiYWJzdHJhY3QiOiJPYmplY3RpdmUgVGhlIHN0dWR5IGFpbWVkIHRvIGFzc2VzcyB0aGUgcmVsaWFiaWxpdHkgYW5kIHZhbGlkaXR5IG9mIHRoZSBJUE9TLVBvbCBmb3IgcGF0aWVudCBzZWxmLXJlcG9ydGluZy4gTWV0aG9kIFBhdGllbnRzICg+MTggeWVhcnMgb2YgYWdlKSB3aXRoIGFkdmFuY2VkIGNhbmNlciBhZG1pdHRlZCB0byB0aHJlZSBwYWxsaWF0aXZlIGNhcmUgY2VudGVycyAoaW5wYXRpZW50IHVuaXRzIGFuZCBob21lLWJhc2VkKSB3ZXJlIHJlY3J1aXRlZCB0byBhIG11bHRpY2VudGVyLCBjcm9zcy1zZWN0aW9uYWwsIG9ic2VydmF0aW9uYWwsIHByb3NwZWN0aXZlIHN0dWR5LiBQYXJ0aWNpcGFudHMgcHJvdmlkZWQgcmVzcG9uc2VzIHRvIHRoZSBJUE9TLVBvbCBQYXRpZW50IHZlcnNpb24gYW5kIHRoZSBFdXJvcGVhbiBPcmdhbml6YXRpb24gZm9yIFJlc2VhcmNoIGFuZCBUcmVhdG1lbnQgb2YgQ2FuY2VyIFF1YWxpdHkgb2YgTGlmZSBRdWVzdGlvbm5haXJlIC0gQ29yZSAxNSAtIFBhbGxpYXRpdmUgQ2FyZSAoRU9SVEMgUUxRLUMxNS1QQUwpIFBvbGlzaCB2ZXJzaW9uIGF0IGJhc2VsaW5lIChUMSkgYW5kIGZvdXIgdG8gc2V2ZW4gZGF5cyBsYXRlciAoVDIpLiBXZSBhc3Nlc3NlZCB0ZXN0LXJldGVzdCByZWxpYWJpbGl0eSwgaW50ZXJuYWwgY29uc2lzdGVuY3ksIGFuZCBjb25zdHJ1Y3QgdmFsaWRpdHkgb2YgdGhlIHRvb2wuIFJlc3VsdHMgT25lIGh1bmRyZWQgYW5kIGVpZ2h0eSBwYXRpZW50cyB3ZXJlIGluY2x1ZGVkLiBUZXN0LXJldGVzdCByZWxpYWJpbGl0eSBkZW1vbnN0cmF0ZWQgbm8gc3RhdGlzdGljYWxseSBzaWduaWZpY2FudCBkaWZmZXJlbmNlcyBpbiB0aGUgYXZlcmFnZSBvdXRjb21lcyBvZiB0aGUgSVBPUy1Qb2wgYmV0d2VlbiBUMSBhbmQgVDIgKDI3LjIgwrEgOS4yIHZzLiAyNi41IMKxIDguNzsgcCA+IDAuMDUpLiBUaGUgaW50cmEtY2xhc3MgY29ycmVsYXRpb24gY29lZmZpY2llbnQgYmV0d2VlbiBUMSBhbmQgVDIgd2FzIHIgPSAwLjgzIChwIDwgMC4wMDAxKSwgdGhlIGludHJhLWNsYXNzIGNvcnJlbGF0aW9uIGNvZWZmaWNpZW50IGZvciB0ZXN0LXJldGVzdCByZWxpYWJpbGl0eSBvZiB0aGUgSVBPUy1Qb2wgaXRlbXMgcmFuZ2VkIGZyb20gMC42MyB0byAwLjg0IChwIDwgMC4wMDAxKSwgYW5kIHRoZSBDcm9uYmFjaCdzIM6xIGNvZWZmaWNpZW50IGZvciBpbnRlcm5hbCBjb25zaXN0ZW5jeSB3YXMgMC43NzMuIFRoZSBjb3JyZWxhdGlvbiBjb2VmZmljaWVudCBiZXR3ZWVuIHRoZSBJUE9TLVBvbCBhbmQgRU9SVEMgUUxRLUMxNS1QQUwgdG90YWwgc2NvcmUgd2FzIDAuNzkgKHAgPCAwLjAwMSkuIFNpZ25pZmljYW5jZSBvZiByZXN1bHRzIFRoZSBwYXRpZW50IHZlcnNpb24gb2YgdGhlIFBvbGlzaCBhZGFwdGF0aW9uIG9mIElQT1MgaXMgYSB2YWxpZCBhbmQgcmVsaWFibGUgb3V0Y29tZSBtZWFzdXJlIGZvciBhc3Nlc3Npbmcgc3ltcHRvbXMgYW5kIGNvbmNlcm5zIG9mIGluZGl2aWR1YWxzIHJlY2VpdmluZyBwYWxsaWF0aXZlIGNhcmUsIGFzIHdlbGwgYXMgdGhlIHF1YWxpdHkgb2YgY2FyZSBwcm92aWRlZC4iLCJpc3N1ZSI6IjUiLCJ2b2x1bWUiOiIyMCIsImNvbnRhaW5lci10aXRsZS1zaG9ydCI6IlBhbGxpYXQgU3VwcG9ydCBDYXJlIn0sImlzVGVtcG9yYXJ5IjpmYWxzZX1dfQ=="/>
                <w:id w:val="1211305875"/>
                <w:placeholder>
                  <w:docPart w:val="DefaultPlaceholder_-1854013440"/>
                </w:placeholder>
              </w:sdtPr>
              <w:sdtEndPr/>
              <w:sdtContent>
                <w:r w:rsidR="00865520" w:rsidRPr="00865520">
                  <w:rPr>
                    <w:rFonts w:eastAsia="Times New Roman"/>
                    <w:color w:val="000000"/>
                    <w:sz w:val="16"/>
                    <w:szCs w:val="16"/>
                    <w:lang w:eastAsia="en-GB"/>
                  </w:rPr>
                  <w:t>(105)</w:t>
                </w:r>
              </w:sdtContent>
            </w:sdt>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C34157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70.1 ± 9.9 years</w:t>
            </w:r>
            <w:r w:rsidRPr="00BD5C0B">
              <w:rPr>
                <w:rFonts w:eastAsia="Times New Roman"/>
                <w:color w:val="000000"/>
                <w:sz w:val="16"/>
                <w:szCs w:val="16"/>
                <w:lang w:val="en-GB" w:eastAsia="en-GB"/>
              </w:rPr>
              <w:t> </w:t>
            </w:r>
          </w:p>
          <w:p w14:paraId="1527FA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9BC28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90; 50.0%)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90; 50.0%)</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25D821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Palliative</w:t>
            </w:r>
            <w:r w:rsidRPr="00BD5C0B">
              <w:rPr>
                <w:rFonts w:eastAsia="Times New Roman"/>
                <w:color w:val="000000"/>
                <w:sz w:val="16"/>
                <w:szCs w:val="16"/>
                <w:lang w:val="en-GB" w:eastAsia="en-GB"/>
              </w:rPr>
              <w:t> </w:t>
            </w:r>
          </w:p>
          <w:p w14:paraId="585473F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180; 100%)</w:t>
            </w:r>
            <w:r w:rsidRPr="00BD5C0B">
              <w:rPr>
                <w:rFonts w:eastAsia="Times New Roman"/>
                <w:color w:val="000000"/>
                <w:sz w:val="16"/>
                <w:szCs w:val="16"/>
                <w:lang w:val="en-GB" w:eastAsia="en-GB"/>
              </w:rPr>
              <w:t> </w:t>
            </w:r>
          </w:p>
          <w:p w14:paraId="3AF27D4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3BC67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Breast (n = 20; 11.1%)</w:t>
            </w:r>
            <w:r w:rsidRPr="00BD5C0B">
              <w:rPr>
                <w:rFonts w:eastAsia="Times New Roman"/>
                <w:color w:val="000000"/>
                <w:sz w:val="16"/>
                <w:szCs w:val="16"/>
                <w:lang w:val="en-GB" w:eastAsia="en-GB"/>
              </w:rPr>
              <w:t> </w:t>
            </w:r>
          </w:p>
          <w:p w14:paraId="6DE3419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Gastrointestinal (n = 41; 22.8%)</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Genitourinary (n = 39; 21.7%)</w:t>
            </w:r>
            <w:r w:rsidRPr="00BD5C0B">
              <w:rPr>
                <w:rFonts w:eastAsia="Times New Roman"/>
                <w:color w:val="000000"/>
                <w:sz w:val="16"/>
                <w:szCs w:val="16"/>
                <w:lang w:val="en-GB" w:eastAsia="en-GB"/>
              </w:rPr>
              <w:t> </w:t>
            </w:r>
          </w:p>
          <w:p w14:paraId="4258894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Head and neck (n = 15; 8.3%)</w:t>
            </w:r>
            <w:r w:rsidRPr="00BD5C0B">
              <w:rPr>
                <w:rFonts w:eastAsia="Times New Roman"/>
                <w:color w:val="000000"/>
                <w:sz w:val="16"/>
                <w:szCs w:val="16"/>
                <w:lang w:val="en-GB" w:eastAsia="en-GB"/>
              </w:rPr>
              <w:t> </w:t>
            </w:r>
          </w:p>
          <w:p w14:paraId="5997955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Respiratory (n = 34; 18.9%)</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Others (n = 31; 17.2%)</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74983C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Advanced (n = 180; 100%)</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A501F5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ECFF8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180;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B81AA5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087025C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165B47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45C8C7B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2953621A"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4F82B20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LAYA-SRQL</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63F37E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Park et al., 2014</w:t>
            </w:r>
            <w:r w:rsidRPr="00BD5C0B">
              <w:rPr>
                <w:rFonts w:eastAsia="Times New Roman"/>
                <w:color w:val="000000"/>
                <w:sz w:val="16"/>
                <w:szCs w:val="16"/>
                <w:lang w:val="en-GB" w:eastAsia="en-GB"/>
              </w:rPr>
              <w:t> </w:t>
            </w:r>
          </w:p>
          <w:p w14:paraId="0F5AC930" w14:textId="33B4513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mM5ODJlY2YtNWVhMi00MjE4LTgwOTEtZjNiYzUwN2Q0NTQ1IiwicHJvcGVydGllcyI6eyJub3RlSW5kZXgiOjB9LCJpc0VkaXRlZCI6ZmFsc2UsIm1hbnVhbE92ZXJyaWRlIjp7ImlzTWFudWFsbHlPdmVycmlkZGVuIjpmYWxzZSwiY2l0ZXByb2NUZXh0IjoiKDE3KSIsIm1hbnVhbE92ZXJyaWRlVGV4dCI6IiJ9LCJjaXRhdGlvbkl0ZW1zIjpbeyJpZCI6IjliMWYwN2U5LTdmNzktMzk5NC05ZWVjLThmMTc3NTk3NThjOCIsIml0ZW1EYXRhIjp7InR5cGUiOiJhcnRpY2xlLWpvdXJuYWwiLCJpZCI6IjliMWYwN2U5LTdmNzktMzk5NC05ZWVjLThmMTc3NTk3NThjOCIsInRpdGxlIjoiQXNzZXNzaW5nIHF1YWxpdHkgb2YgbGlmZSBpbiB5b3VuZyBhZHVsdCBjYW5jZXIgc3Vydml2b3JzOiBkZXZlbG9wbWVudCBvZiB0aGUgU3Vydml2b3JzaGlwLVJlbGF0ZWQgUXVhbGl0eSBvZiBMaWZlIHNjYWxlLiIsImdyb3VwSWQiOiIxODlhMzJmMC04ZjNhLTNkNTMtYTg0Yi04NjkxMTM1Zjc1ZmYiLCJhdXRob3IiOlt7ImZhbWlseSI6IlBhcmsiLCJnaXZlbiI6IkNyeXN0YWwgTCIsInBhcnNlLW5hbWVzIjpmYWxzZSwiZHJvcHBpbmctcGFydGljbGUiOiIiLCJub24tZHJvcHBpbmctcGFydGljbGUiOiIifSx7ImZhbWlseSI6IldvcnRtYW5uIiwiZ2l2ZW4iOiJKZW5uaWZlciBIIiwicGFyc2UtbmFtZXMiOmZhbHNlLCJkcm9wcGluZy1wYXJ0aWNsZSI6IiIsIm5vbi1kcm9wcGluZy1wYXJ0aWNsZSI6IiJ9LHsiZmFtaWx5IjoiSGFsZSIsImdpdmVuIjoiQW15IEUiLCJwYXJzZS1uYW1lcyI6ZmFsc2UsImRyb3BwaW5nLXBhcnRpY2xlIjoiIiwibm9uLWRyb3BwaW5nLXBhcnRpY2xlIjoiIn0seyJmYW1pbHkiOiJDaG8iLCJnaXZlbiI6IkRhbG5pbSIsInBhcnNlLW5hbWVzIjpmYWxzZSwiZHJvcHBpbmctcGFydGljbGUiOiIiLCJub24tZHJvcHBpbmctcGFydGljbGUiOiIifSx7ImZhbWlseSI6IkJsYW5rIiwiZ2l2ZW4iOiJUaG9tYXMgTyIsInBhcnNlLW5hbWVzIjpmYWxzZSwiZHJvcHBpbmctcGFydGljbGUiOiIiLCJub24tZHJvcHBpbmctcGFydGljbGUiOiIifV0sImNvbnRhaW5lci10aXRsZSI6IlF1YWxpdHkgb2YgbGlmZSByZXNlYXJjaCA6IGFuIGludGVybmF0aW9uYWwgam91cm5hbCBvZiBxdWFsaXR5IG9mIGxpZmUgYXNwZWN0cyBvZiB0cmVhdG1lbnQsIGNhcmUgYW5kIHJlaGFiaWxpdGF0aW9uIiwiRE9JIjoiMTAuMTAwNy9zMTExMzYtMDE0LTA2ODIteiIsIklTU04iOiIxNTczMjY0OSIsIlBNSUQiOiIyNDcyOTA1NCIsImlzc3VlZCI6eyJkYXRlLXBhcnRzIjpbWzIwMTRdXX0sInBhZ2UiOiIyMjEzLTIyMjQiLCJhYnN0cmFjdCI6IlNjaWVudGlmaWMgYWR2YW5jZXMgaW4gdHJlYXRtZW50cyBhbmQgb3V0Y29tZXMgZm9yIHRob3NlIGRpYWdub3NlZCB3aXRoIGNhbmNlciBpbiBsYXRlIGFkb2xlc2NlbmNlIGFuZCBlYXJseSBhZHVsdGhvb2QgZGVwZW5kLCBpbiBwYXJ0LCBvbiB0aGUgYXZhaWxhYmlsaXR5IG9mIGFkZXF1YXRlIGFzc2Vzc21lbnQgdG9vbHMgdG8gbWVhc3VyZSBoZWFsdGgtcmVsYXRlZCBxdWFsaXR5IG9mIGxpZmUgKEhSUU9MKSBmb3Igc3Vydml2b3JzIGluIHRoaXMgYWdlIGdyb3VwLiBEb21haW5zIGVzcGVjaWFsbHkgcmVsZXZhbnQgdG8gbGF0ZSBhZG9sZXNjZW5jZSBhbmQgeW91bmcgYWR1bHRob29kIChMQVlBOyBlLmcuLCBlZHVjYXRpb24gYW5kIGNhcmVlciwgY29tbWl0dGVkIHJvbWFudGljIHJlbGF0aW9uc2hpcHMsIHdvcmxkdmlldyBmb3JtYXRpb24pIGFyZSB0eXBpY2FsbHkgb3Zlcmxvb2tlZCBpbiBzdHVkaWVzIGFzc2Vzc2luZyB0aGUgaW1wYWN0IG9mIGNhbmNlciwgdXN1YWxseSBtb3JlIGFwcHJvcHJpYXRlIGZvciBtaWRkbGUtYWdlZCBvciBvbGRlciBzdXJ2aXZvcnMuIEN1cnJlbnQgSFJRT0wgbWVhc3VyZXMgYWxzbyB0ZW5kIHRvIGFzc2VzcyBpc3N1ZXMgdGhhdCBhcmUgc2FsaWVudCBkdXJpbmcgb3Igc2hvcnRseSBhZnRlciB0cmVhdG1lbnQgcmF0aGVyIHRoYW4gcmVmbGVjdGluZyBsaWZlIHllYXJzIGFmdGVyIHRyZWF0bWVudC4gVG8gZGV2ZWxvcCBhIG5ldyBtZWFzdXJlIHRvIGJldHRlciBjYXB0dXJlIHRoZSBleHBlcmllbmNlIG9mIExBWUEgY2FuY2VyIHN1cnZpdm9ycyBpbiBsb25nZXItdGVybSBzdXJ2aXZvcnNoaXAgKHRoZSBMQVlBIFN1cnZpdm9yc2hpcC1SZWxhdGVkIFF1YWxpdHkgb2YgTGlmZSBtZWFzdXJlLCBMQVlBLVNSUUwpLCB3ZSBjb21wbGV0ZWQgYW4gZXh0ZW5zaXZlIG1lYXN1cmUgZGV2ZWxvcG1lbnQgcHJvY2Vzcy4gQWZ0ZXIgYSBsaXRlcmF0dXJlIHJldmlldyBhbmQgZm9jdXMgZ3JvdXBzIHdpdGggTEFZQSBjYW5jZXIgc3Vydml2b3JzLCB3ZSBnZW5lcmF0ZWQgaXRlbXMgYW5kIHJhbiBjb25maXJtYXRvcnkgZmFjdG9yIGFuZCByZWxpYWJpbGl0eSBhbmFseXNlcyB1c2luZyBhIHNhbXBsZSBvZiAyOTIgTEFZQSBjYW5jZXIgc3Vydml2b3JzLiBXZSB0aGVuIGV4YW1pbmVkIHZhbGlkaXR5IHVzaW5nIGV4aXN0aW5nIG1lYXN1cmVzIG9mIHBoeXNpY2FsIGFuZCBtZW50YWwgaGVhbHRoLCBxdWFsaXR5IG9mIGxpZmUsIGFuZCBpbXBhY3Qgb2YgY2FuY2VyLiBUaGUgZmluYWwgbW9kZWwgY29uc2lzdGVkIG9mIHR3byBkb21haW5zIChzYXRpc2ZhY3Rpb24gYW5kIGltcGFjdCksIGVhY2ggY29uc2lzdGluZyBvZiB0ZW4gZmFjdG9yczogZXhpc3RlbnRpYWwvc3Bpcml0dWFsaXR5LCBjb3BpbmcsIHJlbGF0aW9uc2hpcCwgZGVwZW5kZW5jZSwgdml0YWxpdHksIGhlYWx0aCBjYXJlLCBlZHVjYXRpb24vY2FyZWVyLCBmZXJ0aWxpdHksIGludGltYWN5L3NleHVhbGl0eSwgYW5kIGNvZ25pdGlvbi9tZW1vcnkuIENvbmZpcm1hdG9yeSBmYWN0b3IgYW5hbHlzaXMgYW5kIHZhbGlkaXR5IGFuYWx5c2VzIGluZGljYXRlZCB0aGF0IHRoZSBMQVlBLVNSUUwgaXMgYSBwc3ljaG9tZXRyaWNhbGx5IHNvdW5kIGluc3RydW1lbnQgd2l0aCBnb29kIHZhbGlkaXR5LiBUaGUgTEFZQS1TUlFMIGZpbGxzIGFuIGltcG9ydGFudCBuZWVkIGluIHN1cnZpdm9yc2hpcCByZXNlYXJjaCwgcHJvdmlkaW5nIGEgd2F5IHRvIGFzc2VzcyBIUlFPTCBpbiBMQVlBcyBpbiBhIGRldmVsb3BtZW50YWxseSBpbmZvcm1lZCB3YXkuIiwiaXNzdWUiOiI4Iiwidm9sdW1lIjoiMjMiLCJjb250YWluZXItdGl0bGUtc2hvcnQiOiJRdWFsIExpZmUgUmVzIn0sImlzVGVtcG9yYXJ5IjpmYWxzZX1dfQ=="/>
                <w:id w:val="-608126564"/>
                <w:placeholder>
                  <w:docPart w:val="DefaultPlaceholder_-1854013440"/>
                </w:placeholder>
              </w:sdtPr>
              <w:sdtEndPr/>
              <w:sdtContent>
                <w:r w:rsidR="00865520" w:rsidRPr="00865520">
                  <w:rPr>
                    <w:rFonts w:eastAsia="Times New Roman"/>
                    <w:color w:val="000000"/>
                    <w:sz w:val="16"/>
                    <w:szCs w:val="16"/>
                    <w:lang w:val="it-IT" w:eastAsia="en-GB"/>
                  </w:rPr>
                  <w:t>(17)</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8E4E8CB"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33.0 ± 7.0 years</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0C3699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303; 78.3%)</w:t>
            </w:r>
            <w:r w:rsidRPr="00BD5C0B">
              <w:rPr>
                <w:rFonts w:eastAsia="Times New Roman"/>
                <w:sz w:val="16"/>
                <w:szCs w:val="16"/>
                <w:lang w:val="en-GB" w:eastAsia="en-GB"/>
              </w:rPr>
              <w:t> </w:t>
            </w:r>
          </w:p>
          <w:p w14:paraId="13B7C33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84; 21.7%)</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BC9EA4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5C2D8DF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387;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AAB42D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72F5E2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F3D20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17145F8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387;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3A0E11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4DE6C65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2C4544F4" w14:textId="77777777" w:rsidTr="77F84025">
        <w:trPr>
          <w:trHeight w:val="300"/>
        </w:trPr>
        <w:tc>
          <w:tcPr>
            <w:tcW w:w="0" w:type="auto"/>
            <w:vMerge/>
            <w:vAlign w:val="center"/>
            <w:hideMark/>
          </w:tcPr>
          <w:p w14:paraId="7EE75443"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0B987FD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Richter et al., 2018</w:t>
            </w:r>
            <w:r w:rsidRPr="00BD5C0B">
              <w:rPr>
                <w:rFonts w:eastAsia="Times New Roman"/>
                <w:color w:val="000000"/>
                <w:sz w:val="16"/>
                <w:szCs w:val="16"/>
                <w:lang w:val="en-GB" w:eastAsia="en-GB"/>
              </w:rPr>
              <w:t> </w:t>
            </w:r>
          </w:p>
          <w:p w14:paraId="746DD596" w14:textId="1A1A5E75"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TU0ODMzZTEtMmQ3ZS00NTkxLThiYmQtMTFkZGM5MzZhNmYxIiwicHJvcGVydGllcyI6eyJub3RlSW5kZXgiOjB9LCJpc0VkaXRlZCI6ZmFsc2UsIm1hbnVhbE92ZXJyaWRlIjp7ImlzTWFudWFsbHlPdmVycmlkZGVuIjpmYWxzZSwiY2l0ZXByb2NUZXh0IjoiKDEwNikiLCJtYW51YWxPdmVycmlkZVRleHQiOiIifSwiY2l0YXRpb25JdGVtcyI6W3siaWQiOiI0OGM5ZDcyMS05OWJkLTM1MzUtYWIzZi0yZDJkNzlhNzA5ZTciLCJpdGVtRGF0YSI6eyJ0eXBlIjoiYXJ0aWNsZS1qb3VybmFsIiwiaWQiOiI0OGM5ZDcyMS05OWJkLTM1MzUtYWIzZi0yZDJkNzlhNzA5ZTciLCJ0aXRsZSI6IlZhbGlkYXRpb24gb2YgdGhlIEdlcm1hbiB2ZXJzaW9uIG9mIHRoZSBsYXRlIGFkb2xlc2NlbmNlIGFuZCB5b3VuZyBhZHVsdGhvb2Qgc3Vydml2b3JzaGlwLXJlbGF0ZWQgcXVhbGl0eSBvZiBsaWZlIG1lYXN1cmUgKExBWUEtU1JRTCkiLCJncm91cElkIjoiMTg5YTMyZjAtOGYzYS0zZDUzLWE4NGItODY5MTEzNWY3NWZmIiwiYXV0aG9yIjpbeyJmYW1pbHkiOiJSaWNodGVyIiwiZ2l2ZW4iOiJEaWFuYSIsInBhcnNlLW5hbWVzIjpmYWxzZSwiZHJvcHBpbmctcGFydGljbGUiOiIiLCJub24tZHJvcHBpbmctcGFydGljbGUiOiIifSx7ImZhbWlseSI6Ik1laG5lcnQiLCJnaXZlbiI6IkFuamEiLCJwYXJzZS1uYW1lcyI6ZmFsc2UsImRyb3BwaW5nLXBhcnRpY2xlIjoiIiwibm9uLWRyb3BwaW5nLXBhcnRpY2xlIjoiIn0seyJmYW1pbHkiOiJTY2hlcHBlciIsImdpdmVuIjoiRmxvcmlhbiIsInBhcnNlLW5hbWVzIjpmYWxzZSwiZHJvcHBpbmctcGFydGljbGUiOiIiLCJub24tZHJvcHBpbmctcGFydGljbGUiOiIifSx7ImZhbWlseSI6IkxldXRlcml0eiIsImdpdmVuIjoiS2F0amEiLCJwYXJzZS1uYW1lcyI6ZmFsc2UsImRyb3BwaW5nLXBhcnRpY2xlIjoiIiwibm9uLWRyb3BwaW5nLXBhcnRpY2xlIjoiIn0seyJmYW1pbHkiOiJQYXJrIiwiZ2l2ZW4iOiJDcnlzdGFsIiwicGFyc2UtbmFtZXMiOmZhbHNlLCJkcm9wcGluZy1wYXJ0aWNsZSI6IiIsIm5vbi1kcm9wcGluZy1wYXJ0aWNsZSI6IiJ9LHsiZmFtaWx5IjoiRXJuc3QiLCJnaXZlbiI6IkpvY2hlbiIsInBhcnNlLW5hbWVzIjpmYWxzZSwiZHJvcHBpbmctcGFydGljbGUiOiIiLCJub24tZHJvcHBpbmctcGFydGljbGUiOiIifV0sImNvbnRhaW5lci10aXRsZSI6IkhlYWx0aCBhbmQgUXVhbGl0eSBvZiBMaWZlIE91dGNvbWVzIiwiRE9JIjoiMTAuMTE4Ni9zMTI5NTUtMDE3LTA4MjctMSIsIklTU04iOiIxNDc3NzUyNSIsIlBNSUQiOiIyOTMwMTUyNiIsImlzc3VlZCI6eyJkYXRlLXBhcnRzIjpbWzIwMThdXX0sImFic3RyYWN0IjoiQmFja2dyb3VuZDogQ2FuY2VyIGhhcyBhZHZlcnNlIGVmZmVjdHMgb24gcGF0aWVudCdzIHF1YWxpdHkgb2YgbGlmZS4gQXMgc3VjaCwgbWVhc3VyaW5nIHF1YWxpdHkgb2YgbGlmZSAoUW9MKSBoYXMgYmVjb21lIGFuIGludGVncmFsIHBhcnQgb2YgcHN5Y2hvLW9uY29sb2dpY2FsIGhlYWx0aCBjYXJlLiBCZWNhdXNlIGFkb2xlc2NlbnQgYW5kIHlvdW5nIGFkdWx0IHBhdGllbnRzIGhhdmUgZGlmZmVyZW50IG5lZWRzIGluIGNvbnRyYXN0IHRvIGNoaWxkcmVuIGFuZCBvbGRlciBjYW5jZXIgcGF0aWVudHMsIGluc3RydW1lbnRzIGZvciBhZGVxdWF0ZWx5IG1lYXN1cmluZyBRb0wgb2YgY2FuY2VyIHN1cnZpdm9ycyBpbiB0aGlzIGFnZSByYW5nZSBhcmUgZXNzZW50aWFsLiBBcyB0aGVyZSBpcyBub3QgYSBjb3JyZXNwb25kaW5nIGluc3RydW1lbnQgaW4gR2VybWFueSwgd2UgYWltZWQgdG8gdmFsaWRhdGUgdGhlIEdlcm1hbiB2ZXJzaW9uIG9mIHRoZSBMYXRlIEFkb2xlc2NlbmNlIGFuZCBZb3VuZyBBZHVsdGhvb2QgU3Vydml2b3JzaGlwLVJlbGF0ZWQgUXVhbGl0eSBvZiBMaWZlIE1lYXN1cmUgKExBWUEtU1JRTCksIGEgMzAtaXRlbSBxdWVzdGlvbm5haXJlIGNvdmVyaW5nIDEwIGRpbWVuc2lvbnMgcmVsYXRlZCB0byBRb0wuIE1ldGhvZHM6IFRoZSBMQVlBLVNSUUwgd2FzIHRyYW5zbGF0ZWQgaW50byBHZXJtYW4gZm9sbG93aW5nIHN0YXRlLW9mLXRoZS1hcnQgY3JpdGVyaWEuIFdlIGVucm9sbGVkIDIzNCBhZG9sZXNjZW50IGFuZCB5b3VuZyBhZHVsdCAoQVlBKSBjYW5jZXIgcGF0aWVudHMgd2l0aCBkaWZmZXJlbnQgdHVtb3VyIGVudGl0aWVzIGFnZWQgYmV0d2VlbiAxNiBhbmQgMzkgeWVhcnMgb2xkLiBGYWN0b3JpYWwgc3RydWN0dXJlIHdhcyB0ZXN0ZWQgdXNpbmcgY29uZmlybWF0b3J5IGZhY3RvciBhbmFseXNpcy4gSW50ZXJuYWwgY29uc2lzdGVuY3kgd2FzIGRldGVybWluZWQgYnkgQ3JvbmJhY2gncyDOsS4gVGhlIFNob3J0IEZvcm0gU3VydmV5IHF1YWxpdHkgb2YgbGlmZSBxdWVzdGlvbm5haXJlIChTRi0xMnYyKSB3YXMgdXNlZCB0byBleGFtaW5lIGNvbnZlcmdlbnQgdmFsaWRpdHkuIFJlc3VsdHM6IFRoZSAxMC1mYWN0b3Igc3RydWN0dXJlIG9mIHRoZSBMQVlBLVNSUUwgd2FzIGNvbmZpcm1lZCBpbiB0aGUgR2VybWFuIHNhbXBsZSwgYW5kIHRoZSBtb2RlbCBzaG93cyBoaWdoIHZhbHVlcyBvZiBmaXQgaW5kaWNhdG9yczogzqcyID0gNzIzLjMyIChkZiA9IDM2MCwgcCA8IDAuMDAxKSwgQ0ZJID0gMC45MiwgVExJID0gMC45MCwgU1JNUiA9IDAuMDc0LCBSTVNFQSA9IDAuMDY2KS4gU3Vic2NhbGVzIHNob3dlZCBhY2NlcHRhYmxlIHRvIGV4Y2VsbGVudCBpbnRlcm5hbCBjb25zaXN0ZW5jaWVzIHdpdGggQ3JvbmJhY2gncyDOsSA+IDAuNzAgYW5kIHRvdGFsIENyb25iYWNoJ3MgzrEgb2YgMC45My4gQ29udmVyZ2VudCB2YWxpZGl0eSB3YXMgZGVtb25zdHJhdGVkIGJ5IGhpZ2ggcG9zaXRpdmUgY29ycmVsYXRpb25zIGJldHdlZW4gdGhlIExBWUEtU1JRTCBhbmQgdGhlIHBoeXNpY2FsIChyID0gMC40NSkgYW5kIG1lbnRhbCBjb21wb25lbnQgKHIgPSAwLjY1KSBvZiB0aGUgU0YtMTJ2Mi4gQ29uY2x1c2lvbnM6IFRoZSBHZXJtYW4gdmVyc2lvbiBvZiB0aGUgTEFZQS1TUlFMIHNob3dlZCBnb29kIHBzeWNob21ldHJpYyBwcm9wZXJ0aWVzLiBUaGUgaW5zdHJ1bWVudCBwcm92ZWQgdG8gYmUgYSBoaWdobHkgcmVsaWFibGUgYW5kIHZhbGlkIGluc3RydW1lbnQgdGhhdCBjYW4gYmUgcmVjb21tZW5kZWQgZm9yIHVzZSBpbiB0aGUgZm9sbG93LXVwIGNhcmUgb2YgQVlBcyBhbmQgZm9yIGNsaW5pY2FsIHJlc2VhcmNoLiIsImlzc3VlIjoiMSIsInZvbHVtZSI6IjE2IiwiY29udGFpbmVyLXRpdGxlLXNob3J0IjoiSGVhbHRoIFF1YWwgTGlmZSBPdXRjb21lcyJ9LCJpc1RlbXBvcmFyeSI6ZmFsc2V9XX0="/>
                <w:id w:val="-569956578"/>
                <w:placeholder>
                  <w:docPart w:val="DefaultPlaceholder_-1854013440"/>
                </w:placeholder>
              </w:sdtPr>
              <w:sdtEndPr/>
              <w:sdtContent>
                <w:r w:rsidR="00865520" w:rsidRPr="00865520">
                  <w:rPr>
                    <w:rFonts w:eastAsia="Times New Roman"/>
                    <w:color w:val="000000"/>
                    <w:sz w:val="16"/>
                    <w:szCs w:val="16"/>
                    <w:lang w:val="it-IT" w:eastAsia="en-GB"/>
                  </w:rPr>
                  <w:t>(106)</w:t>
                </w:r>
              </w:sdtContent>
            </w:sdt>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4A7E45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Median:</w:t>
            </w:r>
            <w:r w:rsidRPr="00BD5C0B">
              <w:rPr>
                <w:rFonts w:eastAsia="Times New Roman"/>
                <w:color w:val="000000"/>
                <w:sz w:val="16"/>
                <w:szCs w:val="16"/>
                <w:lang w:val="en-GB" w:eastAsia="en-GB"/>
              </w:rPr>
              <w:t> </w:t>
            </w:r>
          </w:p>
          <w:p w14:paraId="27EE9E9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30</w:t>
            </w:r>
            <w:r w:rsidRPr="00BD5C0B">
              <w:rPr>
                <w:rFonts w:eastAsia="Times New Roman"/>
                <w:sz w:val="16"/>
                <w:szCs w:val="16"/>
                <w:lang w:val="it-IT" w:eastAsia="en-GB"/>
              </w:rPr>
              <w:t xml:space="preserve"> ± NA</w:t>
            </w:r>
            <w:r w:rsidRPr="00BD5C0B">
              <w:rPr>
                <w:rFonts w:eastAsia="Times New Roman"/>
                <w:color w:val="000000"/>
                <w:sz w:val="16"/>
                <w:szCs w:val="16"/>
                <w:lang w:eastAsia="en-GB"/>
              </w:rPr>
              <w:t xml:space="preserve"> years</w:t>
            </w:r>
            <w:r w:rsidRPr="00BD5C0B">
              <w:rPr>
                <w:rFonts w:eastAsia="Times New Roman"/>
                <w:color w:val="000000"/>
                <w:sz w:val="16"/>
                <w:szCs w:val="16"/>
                <w:lang w:val="en-GB" w:eastAsia="en-GB"/>
              </w:rPr>
              <w:t> </w:t>
            </w:r>
          </w:p>
          <w:p w14:paraId="0847C6C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(range 16-39)</w:t>
            </w:r>
            <w:r w:rsidRPr="00BD5C0B">
              <w:rPr>
                <w:rFonts w:eastAsia="Times New Roman"/>
                <w:color w:val="000000"/>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4A2712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186; 79.5%)</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48; 20.5%)</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6DCA8D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Survivors</w:t>
            </w:r>
            <w:r w:rsidRPr="00BD5C0B">
              <w:rPr>
                <w:rFonts w:eastAsia="Times New Roman"/>
                <w:color w:val="000000"/>
                <w:sz w:val="16"/>
                <w:szCs w:val="16"/>
                <w:lang w:val="en-GB" w:eastAsia="en-GB"/>
              </w:rPr>
              <w:t> </w:t>
            </w:r>
          </w:p>
          <w:p w14:paraId="7A46CDC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234;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950F43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Blood (n = 125; 53.4%)</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Breast (n = 57; 24.4%)</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Sarcoma (n = 13; 5.6%)</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Others (n = 39; 16.6%)</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1B54FA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 xml:space="preserve">2.7 </w:t>
            </w:r>
            <w:r w:rsidRPr="00BD5C0B">
              <w:rPr>
                <w:rFonts w:eastAsia="Times New Roman"/>
                <w:sz w:val="16"/>
                <w:szCs w:val="16"/>
                <w:lang w:val="it-IT" w:eastAsia="en-GB"/>
              </w:rPr>
              <w:t xml:space="preserve">± NA </w:t>
            </w:r>
            <w:r w:rsidRPr="00BD5C0B">
              <w:rPr>
                <w:rFonts w:eastAsia="Times New Roman"/>
                <w:color w:val="000000"/>
                <w:sz w:val="16"/>
                <w:szCs w:val="16"/>
                <w:lang w:eastAsia="en-GB"/>
              </w:rPr>
              <w:t>years</w:t>
            </w:r>
            <w:r w:rsidRPr="00BD5C0B">
              <w:rPr>
                <w:rFonts w:eastAsia="Times New Roman"/>
                <w:color w:val="000000"/>
                <w:sz w:val="16"/>
                <w:szCs w:val="16"/>
                <w:lang w:val="en-GB" w:eastAsia="en-GB"/>
              </w:rPr>
              <w:t> </w:t>
            </w:r>
          </w:p>
          <w:p w14:paraId="23BC73B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since diagnosis</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FAFC4A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517A8E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234;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7B7CA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40E4A5F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1EBF4E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tc>
      </w:tr>
      <w:tr w:rsidR="00865520" w:rsidRPr="00BD5C0B" w14:paraId="01211B9D"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78731BB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MDASI</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72FACB2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Cleeland et al., 2000</w:t>
            </w:r>
            <w:r w:rsidRPr="00BD5C0B">
              <w:rPr>
                <w:rFonts w:eastAsia="Times New Roman"/>
                <w:color w:val="000000"/>
                <w:sz w:val="16"/>
                <w:szCs w:val="16"/>
                <w:lang w:val="en-GB" w:eastAsia="en-GB"/>
              </w:rPr>
              <w:t> </w:t>
            </w:r>
          </w:p>
          <w:p w14:paraId="1A4FFC92" w14:textId="288037BC"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WM2OTY5M2EtNDEyZi00MDRjLTlhMDItOWYzODg1YmYzOWVhIiwicHJvcGVydGllcyI6eyJub3RlSW5kZXgiOjB9LCJpc0VkaXRlZCI6ZmFsc2UsIm1hbnVhbE92ZXJyaWRlIjp7ImlzTWFudWFsbHlPdmVycmlkZGVuIjpmYWxzZSwiY2l0ZXByb2NUZXh0IjoiKDIwKSIsIm1hbnVhbE92ZXJyaWRlVGV4dCI6IiJ9LCJjaXRhdGlvbkl0ZW1zIjpbeyJpZCI6ImEzZjU2ZTQ2LWMzMjUtMzliZS04ZjhiLWMyN2E3ODJhODNmNyIsIml0ZW1EYXRhIjp7InR5cGUiOiJhcnRpY2xlLWpvdXJuYWwiLCJpZCI6ImEzZjU2ZTQ2LWMzMjUtMzliZS04ZjhiLWMyN2E3ODJhODNmNyIsInRpdGxlIjoiQXNzZXNzaW5nIHN5bXB0b20gZGlzdHJlc3MgaW4gY2FuY2VyIHBhdGllbnRzOiBUaGUgTS4gRC4gQW5kZXJzb24gU3ltcHRvbSBJbnZlbnRvcnkiLCJncm91cElkIjoiMTg5YTMyZjAtOGYzYS0zZDUzLWE4NGItODY5MTEzNWY3NWZmIiwiYXV0aG9yIjpbeyJmYW1pbHkiOiJDbGVlbGFuZCIsImdpdmVuIjoiQ2hhcmxlcyBTLiIsInBhcnNlLW5hbWVzIjpmYWxzZSwiZHJvcHBpbmctcGFydGljbGUiOiIiLCJub24tZHJvcHBpbmctcGFydGljbGUiOiIifSx7ImZhbWlseSI6Ik1lbmRvemEiLCJnaXZlbiI6IlRpdG8gUiIsInBhcnNlLW5hbWVzIjpmYWxzZSwiZHJvcHBpbmctcGFydGljbGUiOiIiLCJub24tZHJvcHBpbmctcGFydGljbGUiOiIifSx7ImZhbWlseSI6IldhbmciLCJnaXZlbiI6IlhpbiBTaGVsbGV5IiwicGFyc2UtbmFtZXMiOmZhbHNlLCJkcm9wcGluZy1wYXJ0aWNsZSI6IiIsIm5vbi1kcm9wcGluZy1wYXJ0aWNsZSI6IiJ9LHsiZmFtaWx5IjoiQ2hvdSIsImdpdmVuIjoiQ2h5aSIsInBhcnNlLW5hbWVzIjpmYWxzZSwiZHJvcHBpbmctcGFydGljbGUiOiIiLCJub24tZHJvcHBpbmctcGFydGljbGUiOiIifSx7ImZhbWlseSI6IkhhcmxlIiwiZ2l2ZW4iOiJNYXJnYXJldCBUIiwicGFyc2UtbmFtZXMiOmZhbHNlLCJkcm9wcGluZy1wYXJ0aWNsZSI6IiIsIm5vbi1kcm9wcGluZy1wYXJ0aWNsZSI6IiJ9LHsiZmFtaWx5IjoiTW9ycmlzc2V5IiwiZ2l2ZW4iOiJNYXJpbHluIiwicGFyc2UtbmFtZXMiOmZhbHNlLCJkcm9wcGluZy1wYXJ0aWNsZSI6IiIsIm5vbi1kcm9wcGluZy1wYXJ0aWNsZSI6IiJ9LHsiZmFtaWx5IjoiRW5nc3Ryb20iLCJnaXZlbiI6Ik1hcnRoYSBDIiwicGFyc2UtbmFtZXMiOmZhbHNlLCJkcm9wcGluZy1wYXJ0aWNsZSI6IiIsIm5vbi1kcm9wcGluZy1wYXJ0aWNsZSI6IiJ9XSwiY29udGFpbmVyLXRpdGxlIjoiQ2FuY2VyIiwiRE9JIjoiMTAuMTAwMi8xMDk3LTAxNDIoMjAwMDEwMDEpODk6NzwxNjM0OjpBSUQtQ05DUjI5PjMuMC5DTzsyLVYiLCJJU1NOIjoiMDAwODU0M1giLCJQTUlEIjoiMTEwMTMzODAiLCJpc3N1ZWQiOnsiZGF0ZS1wYXJ0cyI6W1syMDAwXV19LCJwYWdlIjoiMTYzNC0xNjQ2IiwiYWJzdHJhY3QiOiJCQUNLR1JPVU5ELiBUaGUgcHVycG9zZSBvZiB0aGlzIHByb2plY3Qgd2FzIHRvIGRldmVsb3AgdGhlIE0uIEQuIEFuZGVyc29uIFN5bXB0b20gSW52ZW50b3J5IChNREFTSSksIGEgYnJpZWYgbWVhc3VyZSBvZiB0aGUgc2V2ZXJpdHkgYW5kIGltcGFjdCBvZiBjYW5jZXItcmVsYXRlZCBzeW1wdG9tcy4gTUVUSE9EUy4gQSBsaXN0IG9mIHN5bXB0b21zIHdhcyBnZW5lcmF0ZWQgZnJvbSBzeW1wdG9tIGludmVudG9yaWVzIGFuZCBieSBwYW5lbHMgb2YgY2xpbmljaWFucy4gVHdlbnR5LXNpeCBzeW1wdG9tcyBhbmQgNiBpbnRlcmZlcmVuY2UgaXRlbXMgd2VyZSByYXRlZCBieSBhIHZhbGlkYXRpb24gc2FtcGxlIG9mIDUyNyBvdXRwYXRpZW50cywgYSBzYW1wbGUgb2YgMzAgaW5wYXRpZW50cyBmcm9tIHRoZSBibG9vZCBhbmQgYm9uZSBtYXJyb3cgdHJhbnNwbGFudGF0aW9uIHNlcnZpY2UsIGFuZCBhIGNyb3NzLXZhbGlkYXRpb24gc2FtcGxlIG9mIDExMyBvdXRwYXRpZW50cy4gQ2xpbmljYWwganVkZ21lbnQgYW5kIHN0YXRpc3RpY2FsIHRlY2huaXF1ZXMgd2VyZSB1c2VkIHRvIHJlZHVjZSB0aGUgbnVtYmVyIG9mIHN5bXB0b21zLiBSZWxpYWJpbGl0eSwgdmFsaWRpdHksIGFuZCBzZW5zaXRpdml0eSBvZiB0aGUgTURBU0kgd2VyZSBleGFtaW5lZC4gUkVTVUxUUy4gQ2x1c3RlciBhbmFseXNpcywgYmVzdCBzdWJzZXQgYW5hbHlzaXMsIGFuZCBjbGluaWNhbCBqdWRnbWVudCByZWR1Y2VkIHRoZSBudW1iZXIgb2Ygc3ltcHRvbXMgdG8gYSAnY29yZScgbGlzdCBvZiAxMyB0aGF0IGFjY291bnRlZCBmb3IgNjQlIG9mIHRoZSB2YXJpYW5jZSBpbiBzeW1wdG9tIGRpc3RyZXNzLiBGYWN0b3IgYW5hbHlzaXMgZGVtb25zdHJhdGVkIGEgc2ltaWxhciBwYXR0ZXJuIGluIGJvdGggb3V0cGF0aWVudCBzYW1wbGVzLCBhbmQgdHdvIHN5bXB0b20gZmFjdG9ycyBhbmQgdGhlIGludGVyZmVyZW5jZSBzY2FsZSB3ZXJlIHJlbGlhYmxlLiBFeHBlY3RlZCBkaWZmZXJlbmNlcyBpbiBzeW1wdG9tIHBhdHRlcm4gYW5kIHNldmVyaXR5IHdlcmUgZm91bmQgYmV0d2VlbiBwYXRpZW50cyB3aXRoICdnb29kJyB2ZXJzdXMgJ3Bvb3InIHBlcmZvcm1hbmNlIHN0YXR1cyBhbmQgYmV0d2VlbiBwYXRpZW50cyBpbiBhY3RpdmUgdGhlcmFweSBhbmQgcGF0aWVudHMgd2hvIHdlcmUgc2VlbiBmb3IgZm9sbG93LXVwLiBQYXRpZW50cyByYXRlZCBmYXRpZ3VlLXJlbGF0ZWQgc3ltcHRvbXMgYXMgdGhlIG1vc3Qgc2V2ZXJlLiBHcm91cHMgb2YgcGF0aWVudHMgY2xhc3NpZmllZCBieSBkaXNlYXNlIG9yIHRyZWF0bWVudCBoYWQgc2V2ZXJlIHN5bXB0b21zIHRoYXQgd2VyZSBub3Qgb24gdGhlICdjb3JlJyBsaXN0LiBDT05DTFVTSU9OUy4gVGhlIGNvcmUgaXRlbXMgb2YgdGhlIE1EQVNJIGFjY291bnRlZCBmb3IgdGhlIG1ham9yaXR5IG9mIHN5bXB0b20gZGlzdHJlc3MgcmVwb3J0ZWQgYnkgY2FuY2VyIHBhdGllbnRzIGluIGFjdGl2ZSB0cmVhdG1lbnQgYW5kIHRob3NlIHdobyB3ZXJlIGZvbGxvd2VkIGFmdGVyIHRyZWF0bWVudC4gVGhlIE1EQVNJIHNob3VsZCBwcm92ZSB1c2VmdWwgZm9yIHN5bXB0b20gc3VydmV5cywgY2xpbmljYWwgdHJpYWxzLCBhbmQgcGF0aWVudCBtb25pdG9yaW5nLCBhbmQgaXRzIGZvcm1hdCBzaG91bGQgYWxsb3cgSW50ZXJuZXQgb3IgdGVsZXBob25lIGFkbWluaXN0cmF0aW9uLiAoQykgMjAwMCBBbWVyaWNhbiBDYW5jZXIgU29jaWV0eS4iLCJpc3N1ZSI6IjciLCJ2b2x1bWUiOiI4OSIsImNvbnRhaW5lci10aXRsZS1zaG9ydCI6IkNhbmNlciJ9LCJpc1RlbXBvcmFyeSI6ZmFsc2V9XX0="/>
                <w:id w:val="1498387824"/>
                <w:placeholder>
                  <w:docPart w:val="DefaultPlaceholder_-1854013440"/>
                </w:placeholder>
              </w:sdtPr>
              <w:sdtEndPr/>
              <w:sdtContent>
                <w:r w:rsidR="00865520" w:rsidRPr="00865520">
                  <w:rPr>
                    <w:rFonts w:eastAsia="Times New Roman"/>
                    <w:color w:val="000000"/>
                    <w:sz w:val="16"/>
                    <w:szCs w:val="16"/>
                    <w:lang w:val="it-IT" w:eastAsia="en-GB"/>
                  </w:rPr>
                  <w:t>(20)</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999347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57DD73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171; 25.5%)</w:t>
            </w:r>
            <w:r w:rsidRPr="00BD5C0B">
              <w:rPr>
                <w:rFonts w:eastAsia="Times New Roman"/>
                <w:sz w:val="16"/>
                <w:szCs w:val="16"/>
                <w:lang w:val="en-GB" w:eastAsia="en-GB"/>
              </w:rPr>
              <w:t> </w:t>
            </w:r>
          </w:p>
          <w:p w14:paraId="57B68F6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499; 74.5%)</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1A9541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280CBE9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670;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BF9845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48; 7.2%)</w:t>
            </w:r>
            <w:r w:rsidRPr="00BD5C0B">
              <w:rPr>
                <w:rFonts w:eastAsia="Times New Roman"/>
                <w:sz w:val="16"/>
                <w:szCs w:val="16"/>
                <w:lang w:val="en-GB" w:eastAsia="en-GB"/>
              </w:rPr>
              <w:t> </w:t>
            </w:r>
          </w:p>
          <w:p w14:paraId="7E561E3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20; 3.0%)</w:t>
            </w:r>
            <w:r w:rsidRPr="00BD5C0B">
              <w:rPr>
                <w:rFonts w:eastAsia="Times New Roman"/>
                <w:sz w:val="16"/>
                <w:szCs w:val="16"/>
                <w:lang w:val="en-GB" w:eastAsia="en-GB"/>
              </w:rPr>
              <w:t> </w:t>
            </w:r>
          </w:p>
          <w:p w14:paraId="48D241C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Gynecologic (n = 38; 5.7%)</w:t>
            </w:r>
            <w:r w:rsidRPr="00BD5C0B">
              <w:rPr>
                <w:rFonts w:eastAsia="Times New Roman"/>
                <w:sz w:val="16"/>
                <w:szCs w:val="16"/>
                <w:lang w:val="en-GB" w:eastAsia="en-GB"/>
              </w:rPr>
              <w:t> </w:t>
            </w:r>
          </w:p>
          <w:p w14:paraId="45325D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Genitourinary (n = 20; 3.0%)</w:t>
            </w:r>
            <w:r w:rsidRPr="00BD5C0B">
              <w:rPr>
                <w:rFonts w:eastAsia="Times New Roman"/>
                <w:sz w:val="16"/>
                <w:szCs w:val="16"/>
                <w:lang w:val="en-GB" w:eastAsia="en-GB"/>
              </w:rPr>
              <w:t> </w:t>
            </w:r>
          </w:p>
          <w:p w14:paraId="68963C64" w14:textId="01352DC4"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Head and neck/thyroid</w:t>
            </w:r>
            <w:r w:rsidRPr="77F84025">
              <w:rPr>
                <w:rFonts w:eastAsia="Times New Roman"/>
                <w:sz w:val="16"/>
                <w:szCs w:val="16"/>
                <w:lang w:val="en-GB" w:eastAsia="en-GB"/>
              </w:rPr>
              <w:t> </w:t>
            </w:r>
            <w:r w:rsidRPr="77F84025">
              <w:rPr>
                <w:rFonts w:eastAsia="Times New Roman"/>
                <w:sz w:val="16"/>
                <w:szCs w:val="16"/>
                <w:lang w:val="it-IT" w:eastAsia="en-GB"/>
              </w:rPr>
              <w:t>(n = 17; 2.5%)</w:t>
            </w:r>
            <w:r w:rsidRPr="77F84025">
              <w:rPr>
                <w:rFonts w:eastAsia="Times New Roman"/>
                <w:sz w:val="16"/>
                <w:szCs w:val="16"/>
                <w:lang w:val="en-GB" w:eastAsia="en-GB"/>
              </w:rPr>
              <w:t> </w:t>
            </w:r>
          </w:p>
          <w:p w14:paraId="6697B13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Leukemia acute(n = 29; 4.3%)</w:t>
            </w:r>
            <w:r w:rsidRPr="00BD5C0B">
              <w:rPr>
                <w:rFonts w:eastAsia="Times New Roman"/>
                <w:sz w:val="16"/>
                <w:szCs w:val="16"/>
                <w:lang w:val="en-GB" w:eastAsia="en-GB"/>
              </w:rPr>
              <w:t> </w:t>
            </w:r>
          </w:p>
          <w:p w14:paraId="6476E34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Leukemia chronic (n = 23; 3.4%)</w:t>
            </w:r>
            <w:r w:rsidRPr="00BD5C0B">
              <w:rPr>
                <w:rFonts w:eastAsia="Times New Roman"/>
                <w:sz w:val="16"/>
                <w:szCs w:val="16"/>
                <w:lang w:val="en-GB" w:eastAsia="en-GB"/>
              </w:rPr>
              <w:t> </w:t>
            </w:r>
          </w:p>
          <w:p w14:paraId="3FFAC3A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Lymphoma (n = 41; 6.1%)</w:t>
            </w:r>
            <w:r w:rsidRPr="00BD5C0B">
              <w:rPr>
                <w:rFonts w:eastAsia="Times New Roman"/>
                <w:sz w:val="16"/>
                <w:szCs w:val="16"/>
                <w:lang w:val="en-GB" w:eastAsia="en-GB"/>
              </w:rPr>
              <w:t> </w:t>
            </w:r>
          </w:p>
          <w:p w14:paraId="1230F73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and mesothelioma</w:t>
            </w:r>
            <w:r w:rsidRPr="00BD5C0B">
              <w:rPr>
                <w:rFonts w:eastAsia="Times New Roman"/>
                <w:sz w:val="16"/>
                <w:szCs w:val="16"/>
                <w:lang w:val="en-GB" w:eastAsia="en-GB"/>
              </w:rPr>
              <w:t> </w:t>
            </w:r>
          </w:p>
          <w:p w14:paraId="7B8819F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 2.1%)</w:t>
            </w:r>
            <w:r w:rsidRPr="00BD5C0B">
              <w:rPr>
                <w:rFonts w:eastAsia="Times New Roman"/>
                <w:sz w:val="16"/>
                <w:szCs w:val="16"/>
                <w:lang w:val="en-GB" w:eastAsia="en-GB"/>
              </w:rPr>
              <w:t> </w:t>
            </w:r>
          </w:p>
          <w:p w14:paraId="2F5933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50; 7.5%)</w:t>
            </w:r>
            <w:r w:rsidRPr="00BD5C0B">
              <w:rPr>
                <w:rFonts w:eastAsia="Times New Roman"/>
                <w:sz w:val="16"/>
                <w:szCs w:val="16"/>
                <w:lang w:val="en-GB" w:eastAsia="en-GB"/>
              </w:rPr>
              <w:t> </w:t>
            </w:r>
          </w:p>
          <w:p w14:paraId="0C06AD9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370; 55.2%)</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73D65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965E0B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246AE78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670;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44038F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1ED58A2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0568D84E" w14:textId="77777777" w:rsidTr="77F84025">
        <w:trPr>
          <w:trHeight w:val="300"/>
        </w:trPr>
        <w:tc>
          <w:tcPr>
            <w:tcW w:w="0" w:type="auto"/>
            <w:vMerge/>
            <w:vAlign w:val="center"/>
            <w:hideMark/>
          </w:tcPr>
          <w:p w14:paraId="6E2D00AB"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F7F878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Guirimand et al. 2010</w:t>
            </w:r>
            <w:r w:rsidRPr="00BD5C0B">
              <w:rPr>
                <w:rFonts w:eastAsia="Times New Roman"/>
                <w:color w:val="000000"/>
                <w:sz w:val="16"/>
                <w:szCs w:val="16"/>
                <w:lang w:val="en-GB" w:eastAsia="en-GB"/>
              </w:rPr>
              <w:t> </w:t>
            </w:r>
          </w:p>
          <w:p w14:paraId="6A7EF82B" w14:textId="69D29838"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TQzMGUxNjctZjg1Ni00NmNiLThmYWYtYmMwZmE2YWJjOTgxIiwicHJvcGVydGllcyI6eyJub3RlSW5kZXgiOjB9LCJpc0VkaXRlZCI6ZmFsc2UsIm1hbnVhbE92ZXJyaWRlIjp7ImlzTWFudWFsbHlPdmVycmlkZGVuIjpmYWxzZSwiY2l0ZXByb2NUZXh0IjoiKDEwNykiLCJtYW51YWxPdmVycmlkZVRleHQiOiIifSwiY2l0YXRpb25JdGVtcyI6W3siaWQiOiJjZTI5OTQyNC05ZTQwLTM1MzAtOGRkZS04ZTBkMWJiODc0ODkiLCJpdGVtRGF0YSI6eyJ0eXBlIjoiYXJ0aWNsZS1qb3VybmFsIiwiaWQiOiJjZTI5OTQyNC05ZTQwLTM1MzAtOGRkZS04ZTBkMWJiODc0ODkiLCJ0aXRsZSI6IkNhbmNlci1SZWxhdGVkIFN5bXB0b20gQXNzZXNzbWVudCBpbiBGcmFuY2U6IFZhbGlkYXRpb24gb2YgdGhlIEZyZW5jaCBNLiBELiBBbmRlcnNvbiBTeW1wdG9tIEludmVudG9yeSIsImdyb3VwSWQiOiIxODlhMzJmMC04ZjNhLTNkNTMtYTg0Yi04NjkxMTM1Zjc1ZmYiLCJhdXRob3IiOlt7ImZhbWlseSI6Ikd1aXJpbWFuZCIsImdpdmVuIjoiRnLDqWTDqXJpYyIsInBhcnNlLW5hbWVzIjpmYWxzZSwiZHJvcHBpbmctcGFydGljbGUiOiIiLCJub24tZHJvcHBpbmctcGFydGljbGUiOiIifSx7ImZhbWlseSI6IkJ1eWNrIiwiZ2l2ZW4iOiJKZWFuIEZyYW7Dp29pcyIsInBhcnNlLW5hbWVzIjpmYWxzZSwiZHJvcHBpbmctcGFydGljbGUiOiIiLCJub24tZHJvcHBpbmctcGFydGljbGUiOiIifSx7ImZhbWlseSI6IkxhdXdlcnMtQWxsb3QiLCJnaXZlbiI6IkVsaXNhYmV0aCIsInBhcnNlLW5hbWVzIjpmYWxzZSwiZHJvcHBpbmctcGFydGljbGUiOiIiLCJub24tZHJvcHBpbmctcGFydGljbGUiOiIifSx7ImZhbWlseSI6IlJldm5payIsImdpdmVuIjoiSnVsaWEiLCJwYXJzZS1uYW1lcyI6ZmFsc2UsImRyb3BwaW5nLXBhcnRpY2xlIjoiIiwibm9uLWRyb3BwaW5nLXBhcnRpY2xlIjoiIn0seyJmYW1pbHkiOiJLZXJndWVuIiwiZ2l2ZW4iOiJUaGllcnJ5IiwicGFyc2UtbmFtZXMiOmZhbHNlLCJkcm9wcGluZy1wYXJ0aWNsZSI6IiIsIm5vbi1kcm9wcGluZy1wYXJ0aWNsZSI6IiJ9LHsiZmFtaWx5IjoiQWVnZXJ0ZXIiLCJnaXZlbiI6IlBoaWxpcHBlIiwicGFyc2UtbmFtZXMiOmZhbHNlLCJkcm9wcGluZy1wYXJ0aWNsZSI6IiIsIm5vbi1kcm9wcGluZy1wYXJ0aWNsZSI6IiJ9LHsiZmFtaWx5IjoiQnJhc3NldXIiLCJnaXZlbiI6IkxvdWlzIiwicGFyc2UtbmFtZXMiOmZhbHNlLCJkcm9wcGluZy1wYXJ0aWNsZSI6IiIsIm5vbi1kcm9wcGluZy1wYXJ0aWNsZSI6IiJ9LHsiZmFtaWx5IjoiQ2xlZWxhbmQiLCJnaXZlbiI6IkNoYXJsZXMgUy4iLCJwYXJzZS1uYW1lcyI6ZmFsc2UsImRyb3BwaW5nLXBhcnRpY2xlIjoiIiwibm9uLWRyb3BwaW5nLXBhcnRpY2xlIjoiIn1dLCJjb250YWluZXItdGl0bGUiOiJKb3VybmFsIG9mIFBhaW4gYW5kIFN5bXB0b20gTWFuYWdlbWVudCIsIkRPSSI6IjEwLjEwMTYvai5qcGFpbnN5bW1hbi4yMDA5LjA4LjAxNCIsIklTU04iOiIwODg1MzkyNCIsIlBNSUQiOiIyMDQxMzA1OSIsImlzc3VlZCI6eyJkYXRlLXBhcnRzIjpbWzIwMTBdXX0sInBhZ2UiOiI3MjEtNzMzIiwiYWJzdHJhY3QiOiJUaGlzIG11bHRpY2VudGVyIHN0dWR5IHdhcyBpbnRlbmRlZCB0byB2YWxpZGF0ZSB0aGUgRnJlbmNoIHZlcnNpb24gb2YgdGhlIE0uIEQuIEFuZGVyc29uIFN5bXB0b20gSW52ZW50b3J5IChNREFTSS1GcikgaW4gRnJlbmNoIGNhbmNlciBwYXRpZW50cyAobiA9IDE2Mikgd2l0aCBzb2xpZCB0dW1vcnMgb3IgaGVtYXRvbG9naWNhbCBtYWxpZ25hbmNpZXMuIFRoZSBFdXJvcGVhbiBPcmdhbml6YXRpb24gZm9yIFJlc2VhcmNoIGFuZCBUcmVhdG1lbnQgb2YgQ2FuY2VyIFF1YWxpdHkgb2YgTGlmZSBRdWVzdGlvbm5haXJlIChFT1JUQyBRTFEtQzMwKSB3YXMgdXNlZCBhcyBhIHBhcnQgb2YgdGhlIHZhbGlkYXRpb24uIEZhY3RvciBhbmFseXNpcyBzaG93ZWQgdGhyZWUgdW5kZXJseWluZyBjb25zdHJ1Y3RzIGZvciBzeW1wdG9tIGl0ZW1zOiBnZW5lcmFsIHN5bXB0b21zIChwYWluLCBmYXRpZ3VlLCBkaXN0dXJiZWQgc2xlZXAsIHNob3J0bmVzcyBvZiBicmVhdGgsIGRyb3dzaW5lc3MsIGRyeSBtb3V0aCwgYW5kIG51bWJuZXNzIG9yIHRpbmdsaW5nIGl0ZW1zKTsgZW1vdGlvbmFsIGFuZCBjb2duaXRpdmUgY29tcG9uZW50cyAoZGlzdHJlc3MsIHNhZG5lc3MsIGFuZCByZW1lbWJlcmluZyBpdGVtcyk7IGFuZCBhIGdhc3Ryb2ludGVzdGluYWwgY29tcG9uZW50IChuYXVzZWEsIHZvbWl0aW5nLCBhbmQgbGFjayBvZiBhcHBldGl0ZSBpdGVtcyksIHdpdGggQ3JvbmJhY2gncyBhbHBoYXMgb2YgMC43OSwgMC43MywgYW5kIDAuNzEsIHJlc3BlY3RpdmVseS4gQ29udmVyZ2VudCB2YWxpZGl0eSB3YXMgZXN0YWJsaXNoZWQgYnkgY29tcGFyaW5nIE1EQVNJLUZyIGl0ZW1zIHdpdGggdGhlIEVPUlRDIFFMUS1DMzAgc2NhbGUgYW5kIHRoZSBCcmllZiBQYWluIEludmVudG9yeSAoQlBJKS4gT3ZlcmFsbCwgdGhlIDE5LWl0ZW0gTURBU0ktRnIgc2NvcmUgY29ycmVsYXRlZCB3ZWxsIHdpdGggdGhlIFFMUS1DMzAgZ2xvYmFsIGhlYWx0aCBzdGF0dXMsIGFuZCB0aGUgcGFpbiBpdGVtIG9mIHRoZSBNREFTSS1GciB3YXMgaGlnaGx5IGNvcnJlbGF0ZWQgd2l0aCB0aGUgc2hvcnQgZm9ybSBvZiB0aGUgQlBJLiBUaGUgbW9zdCBwcmV2YWxlbnQgc3ltcHRvbXMgd2VyZSBmYXRpZ3VlLCBkaXN0cmVzcywgZHJ5IG1vdXRoLCBhbmQgcGFpbi4gVHdlbnR5LWZpdmUgcGVyY2VudCBvZiBwYXRpZW50cyByZXBvcnRlZCBtb2RlcmF0ZSBvciBzZXZlcmUgcGFpbiAobnVtZXJpYyByYXRpbmcgc2NhbGUgPjQgb24gMC0xMCBzZXZlcml0eSByYXRpbmdzKS4gUGh5c2ljaWFuIHJhdGluZ3Mgb2YgZ2xvYmFsIGNoYW5nZSBvbiBhIHNlY29uZCB2aXNpdCB3ZXJlIHNpZ25pZmljYW50bHkgYXNzb2NpYXRlZCB3aXRoIGNoYW5nZXMgaW4gcGF0aWVudCByYXRpbmdzIG9uIHRoZSBNREFTSS1Gciwgc3VwcG9ydGluZyB0aGUgc2Vuc2l0aXZpdHkgb2YgdGhlIG1lYXN1cmUuIFN5bXB0b21zIGludGVyZmVyZWQgbW9zdCB3aXRoIHdvcmsgYW5kIGdlbmVyYWwgYWN0aXZpdHkuIFRoZSBNREFTSS1GciBpcyBhIHZhbGlkIGFuZCByZWxpYWJsZSB0b29sIGZvciBtZWFzdXJpbmcgc3ltcHRvbSBzZXZlcml0eSBhbmQgaW50ZXJmZXJlbmNlIGluIEZyZW5jaCBjYW5jZXIgcGF0aWVudHMuIMKpIDIwMTAgVS5TLiBDYW5jZXIgUGFpbiBSZWxpZWYgQ29tbWl0dGVlLiIsImlzc3VlIjoiNCIsInZvbHVtZSI6IjM5IiwiY29udGFpbmVyLXRpdGxlLXNob3J0IjoiSiBQYWluIFN5bXB0b20gTWFuYWdlIn0sImlzVGVtcG9yYXJ5IjpmYWxzZX1dfQ=="/>
                <w:id w:val="-1218041733"/>
                <w:placeholder>
                  <w:docPart w:val="DefaultPlaceholder_-1854013440"/>
                </w:placeholder>
              </w:sdtPr>
              <w:sdtEndPr/>
              <w:sdtContent>
                <w:r w:rsidR="00865520" w:rsidRPr="00865520">
                  <w:rPr>
                    <w:rFonts w:eastAsia="Times New Roman"/>
                    <w:color w:val="000000"/>
                    <w:sz w:val="16"/>
                    <w:szCs w:val="16"/>
                    <w:lang w:val="it-IT" w:eastAsia="en-GB"/>
                  </w:rPr>
                  <w:t>(107)</w:t>
                </w:r>
              </w:sdtContent>
            </w:sdt>
            <w:r w:rsidRPr="00BD5C0B">
              <w:rPr>
                <w:rFonts w:eastAsia="Times New Roman"/>
                <w:color w:val="000000"/>
                <w:sz w:val="16"/>
                <w:szCs w:val="16"/>
                <w:lang w:val="it-IT" w:eastAsia="en-GB"/>
              </w:rPr>
              <w:t>​</w:t>
            </w:r>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403775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60.5 ± 12.8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405354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94; 58.0%)</w:t>
            </w:r>
            <w:r w:rsidRPr="00BD5C0B">
              <w:rPr>
                <w:rFonts w:eastAsia="Times New Roman"/>
                <w:sz w:val="16"/>
                <w:szCs w:val="16"/>
                <w:lang w:val="en-GB" w:eastAsia="en-GB"/>
              </w:rPr>
              <w:t> </w:t>
            </w:r>
          </w:p>
          <w:p w14:paraId="46D95F8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68; 42.0%)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C3362A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7A5BEC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162;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398F37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39; 24.0%)</w:t>
            </w:r>
            <w:r w:rsidRPr="00BD5C0B">
              <w:rPr>
                <w:rFonts w:eastAsia="Times New Roman"/>
                <w:sz w:val="16"/>
                <w:szCs w:val="16"/>
                <w:lang w:val="en-GB" w:eastAsia="en-GB"/>
              </w:rPr>
              <w:t> </w:t>
            </w:r>
          </w:p>
          <w:p w14:paraId="0DC087C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63; 39.0%)</w:t>
            </w:r>
            <w:r w:rsidRPr="00BD5C0B">
              <w:rPr>
                <w:rFonts w:eastAsia="Times New Roman"/>
                <w:sz w:val="16"/>
                <w:szCs w:val="16"/>
                <w:lang w:val="en-GB" w:eastAsia="en-GB"/>
              </w:rPr>
              <w:t> </w:t>
            </w:r>
          </w:p>
          <w:p w14:paraId="2E25A09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Genitourinary (n = 2; 1.0%)</w:t>
            </w:r>
            <w:r w:rsidRPr="00BD5C0B">
              <w:rPr>
                <w:rFonts w:eastAsia="Times New Roman"/>
                <w:sz w:val="16"/>
                <w:szCs w:val="16"/>
                <w:lang w:val="en-GB" w:eastAsia="en-GB"/>
              </w:rPr>
              <w:t> </w:t>
            </w:r>
          </w:p>
          <w:p w14:paraId="748E2BF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6; 4.0%)</w:t>
            </w:r>
            <w:r w:rsidRPr="00BD5C0B">
              <w:rPr>
                <w:rFonts w:eastAsia="Times New Roman"/>
                <w:sz w:val="16"/>
                <w:szCs w:val="16"/>
                <w:lang w:val="en-GB" w:eastAsia="en-GB"/>
              </w:rPr>
              <w:t> </w:t>
            </w:r>
          </w:p>
          <w:p w14:paraId="0D38EF7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4; 2.0%)</w:t>
            </w:r>
            <w:r w:rsidRPr="00BD5C0B">
              <w:rPr>
                <w:rFonts w:eastAsia="Times New Roman"/>
                <w:sz w:val="16"/>
                <w:szCs w:val="16"/>
                <w:lang w:val="en-GB" w:eastAsia="en-GB"/>
              </w:rPr>
              <w:t> </w:t>
            </w:r>
          </w:p>
          <w:p w14:paraId="5C4812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Leukemia (n = 9; 6.0%)</w:t>
            </w:r>
            <w:r w:rsidRPr="00BD5C0B">
              <w:rPr>
                <w:rFonts w:eastAsia="Times New Roman"/>
                <w:sz w:val="16"/>
                <w:szCs w:val="16"/>
                <w:lang w:val="en-GB" w:eastAsia="en-GB"/>
              </w:rPr>
              <w:t> </w:t>
            </w:r>
          </w:p>
          <w:p w14:paraId="53F0456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14; 9.0%)</w:t>
            </w:r>
            <w:r w:rsidRPr="00BD5C0B">
              <w:rPr>
                <w:rFonts w:eastAsia="Times New Roman"/>
                <w:sz w:val="16"/>
                <w:szCs w:val="16"/>
                <w:lang w:val="en-GB" w:eastAsia="en-GB"/>
              </w:rPr>
              <w:t> </w:t>
            </w:r>
          </w:p>
          <w:p w14:paraId="43A2CCA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Lymphoma (n = 5; 3.0%)</w:t>
            </w:r>
            <w:r w:rsidRPr="00BD5C0B">
              <w:rPr>
                <w:rFonts w:eastAsia="Times New Roman"/>
                <w:sz w:val="16"/>
                <w:szCs w:val="16"/>
                <w:lang w:val="en-GB" w:eastAsia="en-GB"/>
              </w:rPr>
              <w:t> </w:t>
            </w:r>
          </w:p>
          <w:p w14:paraId="57919C1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Myeloma (n = 10; 6.0%)</w:t>
            </w:r>
            <w:r w:rsidRPr="00BD5C0B">
              <w:rPr>
                <w:rFonts w:eastAsia="Times New Roman"/>
                <w:sz w:val="16"/>
                <w:szCs w:val="16"/>
                <w:lang w:val="en-GB" w:eastAsia="en-GB"/>
              </w:rPr>
              <w:t> </w:t>
            </w:r>
          </w:p>
          <w:p w14:paraId="081D5F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Others (n = 10; 6.0%)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DF6FA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162;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BCB852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9C106F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162;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33D4C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58764A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4D07AA0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3A12FC6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3)</w:t>
            </w:r>
            <w:r w:rsidRPr="00BD5C0B">
              <w:rPr>
                <w:rFonts w:eastAsia="Times New Roman"/>
                <w:sz w:val="16"/>
                <w:szCs w:val="16"/>
                <w:lang w:val="en-GB" w:eastAsia="en-GB"/>
              </w:rPr>
              <w:t> </w:t>
            </w:r>
          </w:p>
        </w:tc>
      </w:tr>
      <w:tr w:rsidR="00865520" w:rsidRPr="00BD5C0B" w14:paraId="45AFBC55" w14:textId="77777777" w:rsidTr="77F84025">
        <w:trPr>
          <w:trHeight w:val="300"/>
        </w:trPr>
        <w:tc>
          <w:tcPr>
            <w:tcW w:w="0" w:type="auto"/>
            <w:vMerge/>
            <w:vAlign w:val="center"/>
            <w:hideMark/>
          </w:tcPr>
          <w:p w14:paraId="223ECB41"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E0848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Mystakidou et al. 2004</w:t>
            </w:r>
            <w:r w:rsidRPr="00BD5C0B">
              <w:rPr>
                <w:rFonts w:eastAsia="Times New Roman"/>
                <w:color w:val="000000"/>
                <w:sz w:val="16"/>
                <w:szCs w:val="16"/>
                <w:lang w:val="en-GB" w:eastAsia="en-GB"/>
              </w:rPr>
              <w:t> </w:t>
            </w:r>
          </w:p>
          <w:p w14:paraId="7EDE4959" w14:textId="58F2D04B"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lastRenderedPageBreak/>
              <w:t>​​</w:t>
            </w:r>
            <w:sdt>
              <w:sdtPr>
                <w:rPr>
                  <w:rFonts w:eastAsia="Times New Roman"/>
                  <w:color w:val="000000"/>
                  <w:sz w:val="16"/>
                  <w:szCs w:val="16"/>
                  <w:lang w:val="it-IT" w:eastAsia="en-GB"/>
                </w:rPr>
                <w:tag w:val="MENDELEY_CITATION_v3_eyJjaXRhdGlvbklEIjoiTUVOREVMRVlfQ0lUQVRJT05fMGM5MjUyYzctZTc3YS00MTVkLWI1MDctNjU2OGUxNWQ2MDBhIiwicHJvcGVydGllcyI6eyJub3RlSW5kZXgiOjB9LCJpc0VkaXRlZCI6ZmFsc2UsIm1hbnVhbE92ZXJyaWRlIjp7ImlzTWFudWFsbHlPdmVycmlkZGVuIjpmYWxzZSwiY2l0ZXByb2NUZXh0IjoiKDEwOCkiLCJtYW51YWxPdmVycmlkZVRleHQiOiIifSwiY2l0YXRpb25JdGVtcyI6W3siaWQiOiI2M2UxZjNlOC05MGZjLTM1OWYtYjQzNy1mNTRjMzc1NGNkYWYiLCJpdGVtRGF0YSI6eyJ0eXBlIjoiYXJ0aWNsZS1qb3VybmFsIiwiaWQiOiI2M2UxZjNlOC05MGZjLTM1OWYtYjQzNy1mNTRjMzc1NGNkYWYiLCJ0aXRsZSI6IkdyZWVrIE0uRC4gQW5kZXJzb24gU3ltcHRvbSBJbnZlbnRvcnk6IFZhbGlkYXRpb24gYW5kIHV0aWxpdHkgaW4gY2FuY2VyIHBhdGllbnRzIiwiZ3JvdXBJZCI6IjE4OWEzMmYwLThmM2EtM2Q1My1hODRiLTg2OTExMzVmNzVmZiIsImF1dGhvciI6W3siZmFtaWx5IjoiTXlzdGFraWRvdSIsImdpdmVuIjoiS3lyaWFraSIsInBhcnNlLW5hbWVzIjpmYWxzZSwiZHJvcHBpbmctcGFydGljbGUiOiIiLCJub24tZHJvcHBpbmctcGFydGljbGUiOiIifSx7ImZhbWlseSI6IkNsZWVsYW5kIiwiZ2l2ZW4iOiJDaGFybGVzIiwicGFyc2UtbmFtZXMiOmZhbHNlLCJkcm9wcGluZy1wYXJ0aWNsZSI6IiIsIm5vbi1kcm9wcGluZy1wYXJ0aWNsZSI6IiJ9LHsiZmFtaWx5IjoiVHNpbGlrYSIsImdpdmVuIjoiRWxlbmkiLCJwYXJzZS1uYW1lcyI6ZmFsc2UsImRyb3BwaW5nLXBhcnRpY2xlIjoiIiwibm9uLWRyb3BwaW5nLXBhcnRpY2xlIjoiIn0seyJmYW1pbHkiOiJLYXRzb3VkYSIsImdpdmVuIjoiRW1tYW51ZWxhIiwicGFyc2UtbmFtZXMiOmZhbHNlLCJkcm9wcGluZy1wYXJ0aWNsZSI6IiIsIm5vbi1kcm9wcGluZy1wYXJ0aWNsZSI6IiJ9LHsiZmFtaWx5IjoiUHJpbWlraXJpIiwiZ2l2ZW4iOiJBcGhyb2RpdGUiLCJwYXJzZS1uYW1lcyI6ZmFsc2UsImRyb3BwaW5nLXBhcnRpY2xlIjoiIiwibm9uLWRyb3BwaW5nLXBhcnRpY2xlIjoiIn0seyJmYW1pbHkiOiJQYXJwYSIsImdpdmVuIjoiRWZpIiwicGFyc2UtbmFtZXMiOmZhbHNlLCJkcm9wcGluZy1wYXJ0aWNsZSI6IiIsIm5vbi1kcm9wcGluZy1wYXJ0aWNsZSI6IiJ9LHsiZmFtaWx5IjoiVmxhaG9zIiwiZ2l2ZW4iOiJMYW1icm9zIiwicGFyc2UtbmFtZXMiOmZhbHNlLCJkcm9wcGluZy1wYXJ0aWNsZSI6IiIsIm5vbi1kcm9wcGluZy1wYXJ0aWNsZSI6IiJ9LHsiZmFtaWx5IjoiTWVuZG96YSIsImdpdmVuIjoiVGl0byIsInBhcnNlLW5hbWVzIjpmYWxzZSwiZHJvcHBpbmctcGFydGljbGUiOiIiLCJub24tZHJvcHBpbmctcGFydGljbGUiOiIifV0sImNvbnRhaW5lci10aXRsZSI6Ik9uY29sb2d5IiwiRE9JIjoiMTAuMTE1OS8wMDAwODEzMTgiLCJJU1NOIjoiMDAzMDI0MTQiLCJQTUlEIjoiMTU1NTc3NzkiLCJpc3N1ZWQiOnsiZGF0ZS1wYXJ0cyI6W1syMDA0XV19LCJwdWJsaXNoZXItcGxhY2UiOiJTd2l0emVybGFuZCIsInBhZ2UiOiIyMDMtMjEwIiwiYWJzdHJhY3QiOiJPYmplY3RpdmU6IFRoZSBNLkQuIEFuZGVyc29uIFN5bXB0b20gSW52ZW50b3J5IChNREFTSSkgaXMgYSBicmllZiBhc3Nlc3NtZW50IG9mIHRoZSBzZXZlcml0eSBhbmQgaW1wYWN0IG9mIGNhbmNlci1yZWxhdGVkIHN5bXB0b21zLiBUaGUgcHVycG9zZSBvZiB0aGlzIHN0dWR5IHdhcyB0aGUgdHJhbnNsYXRpb24gYW5kIHZhbGlkYXRpb24gb2YgdGhlIHF1ZXN0aW9ubmFpcmUgaW4gR3JlZWsgKEctTURBU0kpLiBNZXRob2RzOiBUaGUgdHJhbnNsYXRpb24gYW5kIHZhbGlkYXRpb24gb2YgdGhlIGFzc2Vzc21lbnQgdG9vayBwbGFjZSBhdCBhIFBhaW4gUmVsaWVmIGFuZCBQYWxsaWF0aXZlIENhcmUgVW5pdC4gVGhlIGZpbmFsIHZhbGlkYXRpb24gc2FtcGxlIGluY2x1ZGVkIDE1MCBjYW5jZXIgcGF0aWVudHMgKDYxIG1hbGVzLCA4OSBmZW1hbGVzLCBhZ2UgcmFuZ2UgMzEtODggeWVhcnMsIG1lYW4gYWdlIDYzLjMyKS4gVGhlIHBhdGllbnRzIGNvbXBsZXRlZCB0aGUgcXVlc3Rpb25uYWlyZXMgYXQgdGhlIG91dHBhdGllbnQgY2xpbmljLiBBc3Nlc3NpbmcgdGhlIHZhbGlkaXR5IGFuZCByZWxpYWJpbGl0eSBjb25zdGl0dXRlZCB0aGUgYWN0dWFsIHZhbGlkYXRpb24gb2YgdGhlIEctTURBU0kuIFJlc3VsdHM6IFRoZSBpdGVtICdkaWFycmhlYScgaGFkIGEgc2NvcmUgb2YgMCBpbiAxMzkgcGF0aWVudHMgYW5kLCB0aHVzIHdhcyBvbWl0dGVkIGZyb20gdGhlICdjb3JlJyBsaXN0LiBDb25zZXF1ZW50bHksIHRoZSBjb3JlIHF1ZXN0aW9ubmFpcmUgY29uc2lzdGVkIG9mIDE0IGl0ZW1zLiBGYWN0b3IgYW5hbHlzaXMgcmVzdWx0ZWQgaW4gYSAzLWZhY3RvciBtb2RlbCwgaW4gYm90aCB2YWxpZGF0aW9uIGFuZCBjcm9zcy12YWxpZGF0aW9uIHNhbXBsZXMuIFRoZSBleGFtaW5hdGlvbiBvZiB0aGUgc2Vuc2l0aXZpdHkgb2YgdGhlIE1EQVNJIHJldmVhbGVkIHRoYXQgdGhlcmUgd2VyZSBkaWZmZXJlbmNlcyBiZXR3ZWVuIHBhdGllbnRzIHdpdGggcG9vci10by1nb29kIHBlcmZvcm1hbmNlIHN0YXR1cyBidXQgbm8gZGlmZmVyZW5jZXMgd2VyZSBmb3VuZCBiZXR3ZWVuIHBhdGllbnRzIGluIGRpZmZlcmVudCB0cmVhdG1lbnQgZ3JvdXBzLiBDb25jbHVzaW9uczogVGhlIHJlc3VsdHMgc2hvd2VkIHRoYXQgdGhlIEctTURBU0kgaXMgYSByZWxpYWJsZSBhbmQgdmFsaWQgbWVhc3VyZSBpbiBHcmVlayBjYW5jZXIgcGF0aWVudHMuIEl0IGhhcyBwcm92ZWQgdG8gYmUgYSBjb21wcmVoZW5zaXZlIHN5bXB0b20gYXNzZXNzbWVudCB0b29sLiBDb3B5cmlnaHQgwqkgMjAwNCBTLiBLYXJnZXIgQUcsIEJhc2VsLiIsImlzc3VlIjoiMy00Iiwidm9sdW1lIjoiNjciLCJjb250YWluZXItdGl0bGUtc2hvcnQiOiJPbmNvbG9neSJ9LCJpc1RlbXBvcmFyeSI6ZmFsc2V9XX0="/>
                <w:id w:val="488376274"/>
                <w:placeholder>
                  <w:docPart w:val="DefaultPlaceholder_-1854013440"/>
                </w:placeholder>
              </w:sdtPr>
              <w:sdtEndPr/>
              <w:sdtContent>
                <w:r w:rsidR="00865520" w:rsidRPr="00865520">
                  <w:rPr>
                    <w:rFonts w:eastAsia="Times New Roman"/>
                    <w:color w:val="000000"/>
                    <w:sz w:val="16"/>
                    <w:szCs w:val="16"/>
                    <w:lang w:val="it-IT" w:eastAsia="en-GB"/>
                  </w:rPr>
                  <w:t>(108)</w:t>
                </w:r>
              </w:sdtContent>
            </w:sdt>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0B0C9D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93C870A"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89; 59.3%)</w:t>
            </w:r>
            <w:r w:rsidRPr="00BD5C0B">
              <w:rPr>
                <w:rFonts w:eastAsia="Times New Roman"/>
                <w:sz w:val="16"/>
                <w:szCs w:val="16"/>
                <w:lang w:val="en-GB" w:eastAsia="en-GB"/>
              </w:rPr>
              <w:t> </w:t>
            </w:r>
          </w:p>
          <w:p w14:paraId="7215521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Male (n = 61; 40.7%)</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FC075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Palliative</w:t>
            </w:r>
            <w:r w:rsidRPr="00BD5C0B">
              <w:rPr>
                <w:rFonts w:eastAsia="Times New Roman"/>
                <w:sz w:val="16"/>
                <w:szCs w:val="16"/>
                <w:lang w:val="en-GB" w:eastAsia="en-GB"/>
              </w:rPr>
              <w:t> </w:t>
            </w:r>
          </w:p>
          <w:p w14:paraId="7DB16DB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ACBD8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30; 20.0%)</w:t>
            </w:r>
            <w:r w:rsidRPr="00BD5C0B">
              <w:rPr>
                <w:rFonts w:eastAsia="Times New Roman"/>
                <w:sz w:val="16"/>
                <w:szCs w:val="16"/>
                <w:lang w:val="en-GB" w:eastAsia="en-GB"/>
              </w:rPr>
              <w:t> </w:t>
            </w:r>
          </w:p>
          <w:p w14:paraId="193050F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19; 12.7%)</w:t>
            </w:r>
            <w:r w:rsidRPr="00BD5C0B">
              <w:rPr>
                <w:rFonts w:eastAsia="Times New Roman"/>
                <w:sz w:val="16"/>
                <w:szCs w:val="16"/>
                <w:lang w:val="en-GB" w:eastAsia="en-GB"/>
              </w:rPr>
              <w:t> </w:t>
            </w:r>
          </w:p>
          <w:p w14:paraId="6D9F1D2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Genital (n = 32; 21.3%)</w:t>
            </w:r>
            <w:r w:rsidRPr="00BD5C0B">
              <w:rPr>
                <w:rFonts w:eastAsia="Times New Roman"/>
                <w:sz w:val="16"/>
                <w:szCs w:val="16"/>
                <w:lang w:val="en-GB" w:eastAsia="en-GB"/>
              </w:rPr>
              <w:t> </w:t>
            </w:r>
          </w:p>
          <w:p w14:paraId="0C2E199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22; 14.7%)</w:t>
            </w:r>
            <w:r w:rsidRPr="00BD5C0B">
              <w:rPr>
                <w:rFonts w:eastAsia="Times New Roman"/>
                <w:sz w:val="16"/>
                <w:szCs w:val="16"/>
                <w:lang w:val="en-GB" w:eastAsia="en-GB"/>
              </w:rPr>
              <w:t> </w:t>
            </w:r>
          </w:p>
          <w:p w14:paraId="5F98872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and breast (n = 2; 1.3%)</w:t>
            </w:r>
            <w:r w:rsidRPr="00BD5C0B">
              <w:rPr>
                <w:rFonts w:eastAsia="Times New Roman"/>
                <w:sz w:val="16"/>
                <w:szCs w:val="16"/>
                <w:lang w:val="en-GB" w:eastAsia="en-GB"/>
              </w:rPr>
              <w:t> </w:t>
            </w:r>
          </w:p>
          <w:p w14:paraId="7985C01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and other (n = 2; 1.3%)</w:t>
            </w:r>
            <w:r w:rsidRPr="00BD5C0B">
              <w:rPr>
                <w:rFonts w:eastAsia="Times New Roman"/>
                <w:sz w:val="16"/>
                <w:szCs w:val="16"/>
                <w:lang w:val="en-GB" w:eastAsia="en-GB"/>
              </w:rPr>
              <w:t> </w:t>
            </w:r>
          </w:p>
          <w:p w14:paraId="1B26A21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22; 14.7%)</w:t>
            </w:r>
            <w:r w:rsidRPr="00BD5C0B">
              <w:rPr>
                <w:rFonts w:eastAsia="Times New Roman"/>
                <w:sz w:val="16"/>
                <w:szCs w:val="16"/>
                <w:lang w:val="en-GB" w:eastAsia="en-GB"/>
              </w:rPr>
              <w:t> </w:t>
            </w:r>
          </w:p>
          <w:p w14:paraId="342563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Urinary (n = 7; 4.7%)</w:t>
            </w:r>
            <w:r w:rsidRPr="00BD5C0B">
              <w:rPr>
                <w:rFonts w:eastAsia="Times New Roman"/>
                <w:sz w:val="16"/>
                <w:szCs w:val="16"/>
                <w:lang w:val="en-GB" w:eastAsia="en-GB"/>
              </w:rPr>
              <w:t> </w:t>
            </w:r>
          </w:p>
          <w:p w14:paraId="195534D3"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14; 9.3%)</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D85359"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Metastatic (n = 99; 66.0%)</w:t>
            </w:r>
            <w:r w:rsidRPr="00BD5C0B">
              <w:rPr>
                <w:rFonts w:eastAsia="Times New Roman"/>
                <w:sz w:val="16"/>
                <w:szCs w:val="16"/>
                <w:lang w:val="en-GB" w:eastAsia="en-GB"/>
              </w:rPr>
              <w:t> </w:t>
            </w:r>
          </w:p>
          <w:p w14:paraId="2A026F3A"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w:t>
            </w:r>
            <w:proofErr w:type="gramStart"/>
            <w:r w:rsidRPr="00BD5C0B">
              <w:rPr>
                <w:rFonts w:eastAsia="Times New Roman"/>
                <w:sz w:val="16"/>
                <w:szCs w:val="16"/>
                <w:lang w:eastAsia="en-GB"/>
              </w:rPr>
              <w:t>n =</w:t>
            </w:r>
            <w:proofErr w:type="gramEnd"/>
            <w:r w:rsidRPr="00BD5C0B">
              <w:rPr>
                <w:rFonts w:eastAsia="Times New Roman"/>
                <w:sz w:val="16"/>
                <w:szCs w:val="16"/>
                <w:lang w:eastAsia="en-GB"/>
              </w:rPr>
              <w:t xml:space="preserve"> 51; 44.0%)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71BB2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825415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 = 150;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847E08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Internal consistency</w:t>
            </w:r>
            <w:r w:rsidRPr="00BD5C0B">
              <w:rPr>
                <w:rFonts w:eastAsia="Times New Roman"/>
                <w:sz w:val="16"/>
                <w:szCs w:val="16"/>
                <w:lang w:val="en-GB" w:eastAsia="en-GB"/>
              </w:rPr>
              <w:t> </w:t>
            </w:r>
          </w:p>
          <w:p w14:paraId="487E3B1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Known-group validity</w:t>
            </w:r>
            <w:r w:rsidRPr="00BD5C0B">
              <w:rPr>
                <w:rFonts w:eastAsia="Times New Roman"/>
                <w:sz w:val="16"/>
                <w:szCs w:val="16"/>
                <w:lang w:val="en-GB" w:eastAsia="en-GB"/>
              </w:rPr>
              <w:t> </w:t>
            </w:r>
          </w:p>
          <w:p w14:paraId="2DACDDB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2)</w:t>
            </w:r>
            <w:r w:rsidRPr="00BD5C0B">
              <w:rPr>
                <w:rFonts w:eastAsia="Times New Roman"/>
                <w:sz w:val="16"/>
                <w:szCs w:val="16"/>
                <w:lang w:val="en-GB" w:eastAsia="en-GB"/>
              </w:rPr>
              <w:t> </w:t>
            </w:r>
          </w:p>
          <w:p w14:paraId="5BC23D1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2B550BCE" w14:textId="77777777" w:rsidTr="77F84025">
        <w:trPr>
          <w:trHeight w:val="300"/>
        </w:trPr>
        <w:tc>
          <w:tcPr>
            <w:tcW w:w="0" w:type="auto"/>
            <w:vMerge/>
            <w:vAlign w:val="center"/>
            <w:hideMark/>
          </w:tcPr>
          <w:p w14:paraId="01D8DC34"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78469C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Schmidt et al., 2015</w:t>
            </w:r>
            <w:r w:rsidRPr="00BD5C0B">
              <w:rPr>
                <w:rFonts w:eastAsia="Times New Roman"/>
                <w:color w:val="000000"/>
                <w:sz w:val="16"/>
                <w:szCs w:val="16"/>
                <w:lang w:val="en-GB" w:eastAsia="en-GB"/>
              </w:rPr>
              <w:t> </w:t>
            </w:r>
          </w:p>
          <w:p w14:paraId="2DDA6ADC" w14:textId="3F442B8B"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DE3YzUwYzgtMDAxMy00ZGJkLTkzNzktM2UzNmZjMWNkN2MwIiwicHJvcGVydGllcyI6eyJub3RlSW5kZXgiOjB9LCJpc0VkaXRlZCI6ZmFsc2UsIm1hbnVhbE92ZXJyaWRlIjp7ImlzTWFudWFsbHlPdmVycmlkZGVuIjpmYWxzZSwiY2l0ZXByb2NUZXh0IjoiKDEwOSkiLCJtYW51YWxPdmVycmlkZVRleHQiOiIifSwiY2l0YXRpb25JdGVtcyI6W3siaWQiOiJkZjEyYjg2YS05ZDQzLTNlYWEtYTA3NC0wNDBlN2MxZmU5MjQiLCJpdGVtRGF0YSI6eyJ0eXBlIjoiYXJ0aWNsZS1qb3VybmFsIiwiaWQiOiJkZjEyYjg2YS05ZDQzLTNlYWEtYTA3NC0wNDBlN2MxZmU5MjQiLCJ0aXRsZSI6IlN5bXB0b20gYnVyZGVuIG9mIGNhbmNlciBwYXRpZW50czogVmFsaWRhdGlvbiBvZiB0aGUgR2VybWFuIE0uIEQuIEFuZGVyc29uIHN5bXB0b20gaW52ZW50b3J5OiBBIGNyb3NzLXNlY3Rpb25hbCBtdWx0aWNlbnRlciBzdHVkeSIsImdyb3VwSWQiOiIxODlhMzJmMC04ZjNhLTNkNTMtYTg0Yi04NjkxMTM1Zjc1ZmYiLCJhdXRob3IiOlt7ImZhbWlseSI6IlNjaG1pZHQiLCJnaXZlbiI6IkhlaWtlIiwicGFyc2UtbmFtZXMiOmZhbHNlLCJkcm9wcGluZy1wYXJ0aWNsZSI6IiIsIm5vbi1kcm9wcGluZy1wYXJ0aWNsZSI6IiJ9LHsiZmFtaWx5IjoiQ2xlZWxhbmQiLCJnaXZlbiI6IkNoYXJsZXMgUy4iLCJwYXJzZS1uYW1lcyI6ZmFsc2UsImRyb3BwaW5nLXBhcnRpY2xlIjoiIiwibm9uLWRyb3BwaW5nLXBhcnRpY2xlIjoiIn0seyJmYW1pbHkiOiJCYXVlciIsImdpdmVuIjoiQWxleGFuZGVyIiwicGFyc2UtbmFtZXMiOmZhbHNlLCJkcm9wcGluZy1wYXJ0aWNsZSI6IiIsIm5vbi1kcm9wcGluZy1wYXJ0aWNsZSI6IiJ9LHsiZmFtaWx5IjoiTGFuZGVuYmVyZ2VyIiwiZ2l2ZW4iOiJNYXJnYXJldGUiLCJwYXJzZS1uYW1lcyI6ZmFsc2UsImRyb3BwaW5nLXBhcnRpY2xlIjoiIiwibm9uLWRyb3BwaW5nLXBhcnRpY2xlIjoiIn0seyJmYW1pbHkiOiJKYWhuIiwiZ2l2ZW4iOiJQYXRyaWNrIiwicGFyc2UtbmFtZXMiOmZhbHNlLCJkcm9wcGluZy1wYXJ0aWNsZSI6IiIsIm5vbi1kcm9wcGluZy1wYXJ0aWNsZSI6IiJ9XSwiY29udGFpbmVyLXRpdGxlIjoiSm91cm5hbCBvZiBQYWluIGFuZCBTeW1wdG9tIE1hbmFnZW1lbnQiLCJET0kiOiIxMC4xMDE2L2ouanBhaW5zeW1tYW4uMjAxNC4wNC4wMDciLCJJU1NOIjoiMTg3MzY1MTMiLCJQTUlEIjoiMjQ4NTg3MzkiLCJpc3N1ZWQiOnsiZGF0ZS1wYXJ0cyI6W1syMDE1XV19LCJwYWdlIjoiMTE3LTEyNSIsImFic3RyYWN0IjoiQ29udGV4dC4gQ2FuY2VyIHBhdGllbnRzIGZyZXF1ZW50bHkgc3VmZmVyIGZyb20gdmFyaW91cyBzeW1wdG9tcyBvZnRlbiBpbXBhaXJpbmcgZnVuY3Rpb25hbCBzdGF0dXMgYW5kIHF1YWxpdHkgb2YgbGlmZS4gVG8gZW5hYmxlIHRpbWVseSBzdXBwb3J0aXZlIGNhcmUsIHRoZXNlIHN5bXB0b21zIG11c3QgYmUgYXNzZXNzZWQgYWRlcXVhdGVseSB3aXRoIHJlbGlhYmxlIHRvb2xzLiBPYmplY3RpdmVzLiBUaGlzIHN0dWR5IGFpbWVkIHRvIHZhbGlkYXRlIHRoZSBHZXJtYW4gdmVyc2lvbiBvZiB0aGUgTS4gRC4gQW5kZXJzb24gU3ltcHRvbSBJbnZlbnRvcnkgKE1EQVNJKS4gTWV0aG9kcy4gVGhpcyB3YXMgYSBtdWx0aWNlbnRlciwgY3Jvc3Mtc2VjdGlvbmFsLCBvYnNlcnZhdGlvbmFsIHN0dWR5LiBBdCBmaXZlIEdlcm1hbiB1bml2ZXJzaXR5IGhvc3BpdGFscywgNjk3IGNhbmNlciBwYXRpZW50cyBhZ2VkIGZyb20gMTggdG8gODAgeWVhcnMgdW5kZXJnb2luZyBhY3RpdmUgYW50aWNhbmNlciB0cmVhdG1lbnQgd2VyZSByZWNydWl0ZWQgdG8gcGFydGljaXBhdGUgaW4gdGhlIHN0dWR5LiBGb3IgdGhlIHZhbGlkYXRpb24sIHJlbGlhYmlsaXR5IChDcm9uYmFjaCdzIGFscGhhKSwgY29uc3RydWN0IHZhbGlkaXR5IChmYWN0b3IgYW5hbHlzaXMpLCBrbm93biBncm91cCB2YWxpZGl0eSAoRWFzdGVybiBDb29wZXJhdGl2ZSBPbmNvbG9neSBHcm91cCBQZXJmb3JtYW5jZSBTdGF0dXMpLCBhbmQgY29udmVyZ2VudCBkaXZlcmdlbnQgYW5hbHlzZXMgd2VyZSBjYWxjdWxhdGVkLiBSZXN1bHRzLiBPZiB0aGUgOTgwIHBhdGllbnRzIHdobyB3ZXJlIGVsaWdpYmxlLCA2OTcgcGF0aWVudHMgd2VyZSBpbmNsdWRlZCBhbmQgYWdyZWVkIHRvIHBhcnRpY2lwYXRlIGluIHRoZSBzdHVkeSAoNzElKS4gUmVsaWFiaWxpdHkgYW5hbHlzaXMgc2hvd2VkIGdvb2QgaW50ZXJuYWwgY29uc2lzdGVuY2llcyBmb3IgdGhlIE1EQVNJIHNldCBvZiBzeW1wdG9tcyAoQ3JvbmJhY2gncyBhbHBoYSBjb2VmZmljaWVudCA9IDAuODI7IDk1JSBDSSA9IDAuNzgsIDAuODQpIGFuZCBmb3IgdGhlIHNldCBvZiBpbnRlcmZlcmVuY2UgaXRlbXMgKENyb25iYWNoJ3MgYWxwaGEgY29lZmZpY2llbnQgPSAwLjg1NzsgOTUlIENJID0gMC40ODQsIDAuODcpLiBGYWN0b3IgYW5hbHlzaXMgcmVzdWx0ZWQgaW4gYSBvbmUtZmFjdG9yIHNvbHV0aW9uIChnZW5lcmFsIHN5bXB0b21zOyBlaWdlbnZhbHVlID0gNC4yNikgd2l0aCBhIHBzeWNob2xvZ2ljYWwgKGRpc3RyZXNzIGFuZCBzYWRuZXNzKSBhbmQgYSBnYXN0cm9pbnRlc3RpbmFsIHN1YnNjYWxlIChuYXVzZWEgYW5kIHZvbWl0aW5nKS4gQ29udmVyZ2VudCBhbmQgZGl2ZXJnZW50IGFuYWx5c2VzIHNob3dlZCBzaWduaWZpY2FudCBjb3JyZWxhdGlvbnMgYmV0d2VlbiBzeW1wdG9tIGJ1cmRlbiBhbmQgZGlzdHJlc3MgYW5kIGdsb2JhbCBoZWFsdGgtcmVsYXRlZCBxdWFsaXR5IG9mIGxpZmUgKHN1YnNjYWxlIG9mIHRoZSBFdXJvcGVhbiBPcmdhbml6YXRpb24gZm9yIFJlc2VhcmNoIGFuZCBUcmVhdG1lbnQgb2YgQ2FuY2VyIFF1YWxpdHkgb2YgTGlmZSBRdWVzdGlvbm5haXJlLUMzMCBWZXJzaW9uIDMuMC4pLiBDb25jbHVzaW9uLiBUaGUgTURBU0ktR2VybWFuIHZlcnNpb24gaXMgYSB2YWxpZCB0b29sIGZvciBtZWFzdXJpbmcgcGF0aWVudC1yZXBvcnRlZCBzeW1wdG9tIHNldmVyaXR5IGFuZCBzeW1wdG9tIGludGVyZmVyZW5jZSBpbiBHZXJtYW4gY2FuY2VyIHBhdGllbnRzLiBJdCBpcyBlYXNpbHkgYXBwbGljYWJsZSBhbmQgY2FuIGJlIHVzZWQgYnkgR2VybWFuIGNsaW5pY2lhbnMgYW5kIHJlc2VhcmNoZXJzIGZvciBzY3JlZW5pbmcgYW5kIG1vbml0b3JpbmcgcHVycG9zZXMgYW5kIHRoZSBjb21wYXJpc29uIG9mIGludGVybmF0aW9uYWwgZGF0YS4iLCJpc3N1ZSI6IjEiLCJ2b2x1bWUiOiI0OSIsImNvbnRhaW5lci10aXRsZS1zaG9ydCI6IkogUGFpbiBTeW1wdG9tIE1hbmFnZSJ9LCJpc1RlbXBvcmFyeSI6ZmFsc2V9XX0="/>
                <w:id w:val="1577018976"/>
                <w:placeholder>
                  <w:docPart w:val="DefaultPlaceholder_-1854013440"/>
                </w:placeholder>
              </w:sdtPr>
              <w:sdtEndPr/>
              <w:sdtContent>
                <w:r w:rsidR="00865520" w:rsidRPr="00865520">
                  <w:rPr>
                    <w:rFonts w:eastAsia="Times New Roman"/>
                    <w:color w:val="000000"/>
                    <w:sz w:val="16"/>
                    <w:szCs w:val="16"/>
                    <w:lang w:val="it-IT" w:eastAsia="en-GB"/>
                  </w:rPr>
                  <w:t>(109)</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F423EA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60.6 ± 12.9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6995F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w:t>
            </w:r>
            <w:r w:rsidRPr="00BD5C0B">
              <w:rPr>
                <w:rFonts w:eastAsia="Times New Roman"/>
                <w:sz w:val="16"/>
                <w:szCs w:val="16"/>
                <w:shd w:val="clear" w:color="auto" w:fill="FFFFFF"/>
                <w:lang w:eastAsia="en-GB"/>
              </w:rPr>
              <w:t xml:space="preserve"> = 349; 50.1%)</w:t>
            </w:r>
            <w:r w:rsidRPr="00BD5C0B">
              <w:rPr>
                <w:rFonts w:eastAsia="Times New Roman"/>
                <w:sz w:val="16"/>
                <w:szCs w:val="16"/>
                <w:lang w:val="en-GB" w:eastAsia="en-GB"/>
              </w:rPr>
              <w:t> </w:t>
            </w:r>
          </w:p>
          <w:p w14:paraId="3CABA2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 xml:space="preserve">Male </w:t>
            </w:r>
            <w:r w:rsidRPr="00BD5C0B">
              <w:rPr>
                <w:rFonts w:eastAsia="Times New Roman"/>
                <w:sz w:val="16"/>
                <w:szCs w:val="16"/>
                <w:lang w:eastAsia="en-GB"/>
              </w:rPr>
              <w:t>(n = 348; 49.9%)</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F91DD3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9E0E7D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697;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2B00EB"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Brain (n = 6; 0.9%)</w:t>
            </w:r>
            <w:r w:rsidRPr="00BD5C0B">
              <w:rPr>
                <w:rFonts w:eastAsia="Times New Roman"/>
                <w:sz w:val="16"/>
                <w:szCs w:val="16"/>
                <w:lang w:val="en-GB" w:eastAsia="en-GB"/>
              </w:rPr>
              <w:t> </w:t>
            </w:r>
          </w:p>
          <w:p w14:paraId="00CEFABC"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97; 13.9%)</w:t>
            </w:r>
            <w:r w:rsidRPr="00BD5C0B">
              <w:rPr>
                <w:rFonts w:eastAsia="Times New Roman"/>
                <w:sz w:val="16"/>
                <w:szCs w:val="16"/>
                <w:lang w:val="en-GB" w:eastAsia="en-GB"/>
              </w:rPr>
              <w:t> </w:t>
            </w:r>
          </w:p>
          <w:p w14:paraId="1F75BD17"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194; 27.8%)</w:t>
            </w:r>
            <w:r w:rsidRPr="00BD5C0B">
              <w:rPr>
                <w:rFonts w:eastAsia="Times New Roman"/>
                <w:sz w:val="16"/>
                <w:szCs w:val="16"/>
                <w:lang w:val="en-GB" w:eastAsia="en-GB"/>
              </w:rPr>
              <w:t> </w:t>
            </w:r>
          </w:p>
          <w:p w14:paraId="02E3D714"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Genitourinary (n = 65; 9.3%)</w:t>
            </w:r>
            <w:r w:rsidRPr="00BD5C0B">
              <w:rPr>
                <w:rFonts w:eastAsia="Times New Roman"/>
                <w:sz w:val="16"/>
                <w:szCs w:val="16"/>
                <w:lang w:val="en-GB" w:eastAsia="en-GB"/>
              </w:rPr>
              <w:t> </w:t>
            </w:r>
          </w:p>
          <w:p w14:paraId="79BED053"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Gynecological (n = 58; 8.3%)</w:t>
            </w:r>
            <w:r w:rsidRPr="00BD5C0B">
              <w:rPr>
                <w:rFonts w:eastAsia="Times New Roman"/>
                <w:sz w:val="16"/>
                <w:szCs w:val="16"/>
                <w:lang w:val="en-GB" w:eastAsia="en-GB"/>
              </w:rPr>
              <w:t> </w:t>
            </w:r>
          </w:p>
          <w:p w14:paraId="284AEF3D"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52; 7.5%)</w:t>
            </w:r>
            <w:r w:rsidRPr="00BD5C0B">
              <w:rPr>
                <w:rFonts w:eastAsia="Times New Roman"/>
                <w:sz w:val="16"/>
                <w:szCs w:val="16"/>
                <w:lang w:val="en-GB" w:eastAsia="en-GB"/>
              </w:rPr>
              <w:t> </w:t>
            </w:r>
          </w:p>
          <w:p w14:paraId="5DC8B952"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Pulmonary (n = 62; 8.9%)</w:t>
            </w:r>
            <w:r w:rsidRPr="00BD5C0B">
              <w:rPr>
                <w:rFonts w:eastAsia="Times New Roman"/>
                <w:sz w:val="16"/>
                <w:szCs w:val="16"/>
                <w:lang w:val="en-GB" w:eastAsia="en-GB"/>
              </w:rPr>
              <w:t> </w:t>
            </w:r>
          </w:p>
          <w:p w14:paraId="787A6789"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136; 19.5%)</w:t>
            </w:r>
            <w:r w:rsidRPr="00BD5C0B">
              <w:rPr>
                <w:rFonts w:eastAsia="Times New Roman"/>
                <w:sz w:val="16"/>
                <w:szCs w:val="16"/>
                <w:lang w:val="en-GB" w:eastAsia="en-GB"/>
              </w:rPr>
              <w:t> </w:t>
            </w:r>
          </w:p>
          <w:p w14:paraId="0AE2F06E" w14:textId="77777777" w:rsidR="00BD5C0B" w:rsidRPr="00BD5C0B" w:rsidRDefault="00BD5C0B" w:rsidP="00BD5C0B">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27; 3.9%)</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F2E509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D6F6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7CD4576"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697;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8EE90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633295F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26AF3A1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w:t>
            </w:r>
            <w:r w:rsidRPr="00BD5C0B">
              <w:rPr>
                <w:rFonts w:eastAsia="Times New Roman"/>
                <w:sz w:val="16"/>
                <w:szCs w:val="16"/>
                <w:lang w:val="en-GB" w:eastAsia="en-GB"/>
              </w:rPr>
              <w:t> </w:t>
            </w:r>
          </w:p>
        </w:tc>
      </w:tr>
      <w:tr w:rsidR="00865520" w:rsidRPr="00BD5C0B" w14:paraId="0559A4D9"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78B2AA2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MQOL</w:t>
            </w:r>
            <w:r w:rsidRPr="00BD5C0B">
              <w:rPr>
                <w:rFonts w:eastAsia="Times New Roman"/>
                <w:color w:val="000000"/>
                <w:sz w:val="16"/>
                <w:szCs w:val="16"/>
                <w:lang w:val="en-GB" w:eastAsia="en-GB"/>
              </w:rPr>
              <w:t> </w:t>
            </w:r>
          </w:p>
          <w:p w14:paraId="7937D0C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6D520889" w14:textId="50B543AD" w:rsidR="00FA0427" w:rsidRPr="00FA0427" w:rsidRDefault="00BD5C0B" w:rsidP="00FA0427">
            <w:pPr>
              <w:spacing w:after="0" w:line="240" w:lineRule="auto"/>
              <w:jc w:val="center"/>
              <w:textAlignment w:val="baseline"/>
              <w:rPr>
                <w:rFonts w:eastAsia="Times New Roman"/>
                <w:color w:val="000000"/>
                <w:sz w:val="16"/>
                <w:szCs w:val="16"/>
                <w:lang w:eastAsia="en-GB"/>
              </w:rPr>
            </w:pPr>
            <w:r w:rsidRPr="00BD5C0B">
              <w:rPr>
                <w:rFonts w:eastAsia="Times New Roman"/>
                <w:color w:val="000000"/>
                <w:sz w:val="16"/>
                <w:szCs w:val="16"/>
                <w:lang w:eastAsia="en-GB"/>
              </w:rPr>
              <w:t xml:space="preserve">Cohen et al., 1996 </w:t>
            </w:r>
            <w:sdt>
              <w:sdtPr>
                <w:rPr>
                  <w:rFonts w:eastAsia="Times New Roman"/>
                  <w:color w:val="000000"/>
                  <w:sz w:val="16"/>
                  <w:szCs w:val="16"/>
                  <w:lang w:eastAsia="en-GB"/>
                </w:rPr>
                <w:tag w:val="MENDELEY_CITATION_v3_eyJjaXRhdGlvbklEIjoiTUVOREVMRVlfQ0lUQVRJT05fZTVkOTM2NDUtNGFhYi00MTY1LWFmZmYtZTVhZmEzNjRhODJkIiwicHJvcGVydGllcyI6eyJub3RlSW5kZXgiOjB9LCJpc0VkaXRlZCI6ZmFsc2UsIm1hbnVhbE92ZXJyaWRlIjp7ImlzTWFudWFsbHlPdmVycmlkZGVuIjpmYWxzZSwiY2l0ZXByb2NUZXh0IjoiKDExMCkiLCJtYW51YWxPdmVycmlkZVRleHQiOiIifSwiY2l0YXRpb25JdGVtcyI6W3siaWQiOiI4ODg2Njk1ZS00MjcxLTNiZTctOTUwOS0zN2JkMTQxZTM3MzUiLCJpdGVtRGF0YSI6eyJ0eXBlIjoiYXJ0aWNsZS1qb3VybmFsIiwiaWQiOiI4ODg2Njk1ZS00MjcxLTNiZTctOTUwOS0zN2JkMTQxZTM3MzUiLCJ0aXRsZSI6IkV4aXN0ZW50aWFsIHdlbGwtYmVpbmcgaXMgYW4gaW1wb3J0YW50IGRldGVybWluYW50IG9mIHF1YWxpdHkgb2YgbGlmZS4gRXZpZGVuY2UgIGZyb20gdGhlIE1jR2lsbCBRdWFsaXR5IG9mIExpZmUgUXVlc3Rpb25uYWlyZS4iLCJncm91cElkIjoiMTg5YTMyZjAtOGYzYS0zZDUzLWE4NGItODY5MTEzNWY3NWZmIiwiYXV0aG9yIjpbeyJmYW1pbHkiOiJDb2hlbiIsImdpdmVuIjoiUyBSIiwicGFyc2UtbmFtZXMiOmZhbHNlLCJkcm9wcGluZy1wYXJ0aWNsZSI6IiIsIm5vbi1kcm9wcGluZy1wYXJ0aWNsZSI6IiJ9LHsiZmFtaWx5IjoiTW91bnQiLCJnaXZlbiI6IkIgTSIsInBhcnNlLW5hbWVzIjpmYWxzZSwiZHJvcHBpbmctcGFydGljbGUiOiIiLCJub24tZHJvcHBpbmctcGFydGljbGUiOiIifSx7ImZhbWlseSI6IlRvbWFzIiwiZ2l2ZW4iOiJKIEoiLCJwYXJzZS1uYW1lcyI6ZmFsc2UsImRyb3BwaW5nLXBhcnRpY2xlIjoiIiwibm9uLWRyb3BwaW5nLXBhcnRpY2xlIjoiIn0seyJmYW1pbHkiOiJNb3VudCIsImdpdmVuIjoiTCBGIiwicGFyc2UtbmFtZXMiOmZhbHNlLCJkcm9wcGluZy1wYXJ0aWNsZSI6IiIsIm5vbi1kcm9wcGluZy1wYXJ0aWNsZSI6IiJ9XSwiY29udGFpbmVyLXRpdGxlIjoiQ2FuY2VyIiwiRE9JIjoiMTAuMTAwMi8oU0lDSSkxMDk3LTAxNDIoMTk5NjAyMDEpNzc6Mzw1NzY6OkFJRC1DTkNSMjI+My4wLkNPOzItMCIsIklTU04iOiIwMDA4LTU0M1ggKFByaW50KSIsIlBNSUQiOiI4NjMwOTY4IiwiaXNzdWVkIjp7ImRhdGUtcGFydHMiOltbMTk5NiwyXV19LCJwdWJsaXNoZXItcGxhY2UiOiJVbml0ZWQgU3RhdGVzIiwicGFnZSI6IjU3Ni01ODYiLCJsYW5ndWFnZSI6ImVuZyIsImFic3RyYWN0IjoiQkFDS0dST1VORDogVGhlIE1jR2lsbCBRdWFsaXR5IG9mIExpZmUgUXVlc3Rpb25uYWlyZSAoTVFPTCkgaXMgYmVpbmcgZGV2ZWxvcGVkIHRvICBjb3JyZWN0IHdoYXQgd2UgcGVyY2VpdmUgdG8gYmUgYSBmbGF3IGluIGV4aXN0aW5nIHF1YWxpdHkgb2YgbGlmZSBpbnN0cnVtZW50czogbmVnbGVjdCBvZiB0aGUgZXhpc3RlbnRpYWwgZG9tYWluLiBNRVRIT0RTOiBUaGlzIHN0dWR5IHJlcG9ydHMgdGhlIGZpcnN0IHVzZSBvZiBNUU9MIGZvciBwZW9wbGUgd2l0aCBjYW5jZXIgYXQgYWxsIHBoYXNlcyBvZiB0aGUgZGlzZWFzZSwgaW5jbHVkaW5nIHRob3NlIHdpdGggbm8gZXZpZGVuY2Ugb2YgZGlzZWFzZSBhZnRlciB0aGVyYXB5LiBSRVNVTFRTOiBUaGUgZGF0YSBzdWdnZXN0IHRoYXQgTVFPTCBpcyBjb21wcmlzZWQgb2YgYW4gaXRlbSBtZWFzdXJpbmcgcGh5c2ljYWwgd2VsbC1iZWluZyBhbmQgZm91ciBzdWJzY2FsZXM6IHBoeXNpY2FsIHN5bXB0b21zLCBwc3ljaG9sb2dpY2FsIHN5bXB0b21zLCBleGlzdGVudGlhbCB3ZWxsLWJlaW5nLCBhbmQgc3VwcG9ydC4gTVFPTCBpcyBhY2NlcHRhYmxlIHRvIG9uY29sb2d5IG91dHBhdGllbnRzLiBDb3JyZWxhdGlvbiBvZiB0aGUgTVFPTCB0b3RhbCBhbmQgc3Vic2NhbGUgc2NvcmVzIHdpdGggYSBzaW5nbGUgaXRlbSBzY2FsZSBtZWFzdXJpbmcgb3ZlcmFsbCBxdWFsaXR5IG9mIGxpZmUgYW5kIHdpdGggdGhlIFNwaXR6ZXIgUXVhbGl0eSBvZiBMaWZlIEluZGV4IHN1Z2dlc3RzIHRoYXQgTVFPTCBoYXMgY29uc3RydWN0IGFuZCBjb25jdXJyZW50IHZhbGlkaXR5LiBDT05DTFVTSU9OUzogVGhlIGh5cG90aGVzaXMgdGhhdCB0aGUgZXhpc3RlbnRpYWwgZG9tYWluIGlzIGltcG9ydGFudCwgZXNwZWNpYWxseSB0byB0aG9zZSBwYXRpZW50cyB3aXRoIGEgbGlmZS10aHJlYXRlbmluZyBpbGxuZXNzLCBpcyBzdXBwb3J0ZWQgYmVjYXVzZSBtdWx0aXBsZSByZWdyZXNzaW9uIHNob3dlZCB0aGF0IHRoZSBleGlzdGVudGlhbCBzdWJzY2FsZSBpcyBhdCBsZWFzdCBhcyBpbXBvcnRhbnQgYXMgYW55IG90aGVyIHN1YnNjYWxlIGluIHByZWRpY3RpbmcgYSBzaW5nbGUgaXRlbSBzY2FsZSBtZWFzdXJpbmcgdGhlIG92ZXJhbGwgcXVhbGl0eSBvZiBsaWZlIGFuZCBwbGF5cyBhIGdyZWF0ZXIgcm9sZSBpbiBkZXRlcm1pbmluZyB0aGUgcXVhbGl0eSBvZiBsaWZlIG9mIHBhdGllbnRzIHdpdGggbG9jYWwgb3IgbWV0YXN0YXRpYyBkaXNlYXNlIHRoYW4gaW4gcGF0aWVudHMgd2l0aCBubyBldmlkZW5jZSBvZiBkaXNlYXNlLiIsImlzc3VlIjoiMyIsInZvbHVtZSI6Ijc3IiwiY29udGFpbmVyLXRpdGxlLXNob3J0IjoiQ2FuY2VyIn0sImlzVGVtcG9yYXJ5IjpmYWxzZX1dfQ=="/>
                <w:id w:val="-1566403365"/>
                <w:placeholder>
                  <w:docPart w:val="DefaultPlaceholder_-1854013440"/>
                </w:placeholder>
              </w:sdtPr>
              <w:sdtEndPr/>
              <w:sdtContent>
                <w:r w:rsidR="00865520" w:rsidRPr="00865520">
                  <w:rPr>
                    <w:rFonts w:eastAsia="Times New Roman"/>
                    <w:color w:val="000000"/>
                    <w:sz w:val="16"/>
                    <w:szCs w:val="16"/>
                    <w:lang w:eastAsia="en-GB"/>
                  </w:rPr>
                  <w:t>(110)</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F1E554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51 ± NA years</w:t>
            </w:r>
            <w:r w:rsidRPr="00BD5C0B">
              <w:rPr>
                <w:rFonts w:eastAsia="Times New Roman"/>
                <w:sz w:val="16"/>
                <w:szCs w:val="16"/>
                <w:lang w:val="en-GB" w:eastAsia="en-GB"/>
              </w:rPr>
              <w:t> </w:t>
            </w:r>
          </w:p>
          <w:p w14:paraId="49BB233E"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20-88)</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B43EB4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142; 57.5%)</w:t>
            </w:r>
            <w:r w:rsidRPr="00BD5C0B">
              <w:rPr>
                <w:rFonts w:eastAsia="Times New Roman"/>
                <w:sz w:val="16"/>
                <w:szCs w:val="16"/>
                <w:lang w:val="en-GB" w:eastAsia="en-GB"/>
              </w:rPr>
              <w:t> </w:t>
            </w:r>
          </w:p>
          <w:p w14:paraId="67A4B50A"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105; 42.5%)</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4C222B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16BA976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247;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F4F2AD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Lymphoma (n = 54; 21.9%)</w:t>
            </w:r>
            <w:r w:rsidRPr="00BD5C0B">
              <w:rPr>
                <w:rFonts w:eastAsia="Times New Roman"/>
                <w:sz w:val="16"/>
                <w:szCs w:val="16"/>
                <w:lang w:val="en-GB" w:eastAsia="en-GB"/>
              </w:rPr>
              <w:t> </w:t>
            </w:r>
          </w:p>
          <w:p w14:paraId="6B2BBE4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50; 20.2%)</w:t>
            </w:r>
            <w:r w:rsidRPr="00BD5C0B">
              <w:rPr>
                <w:rFonts w:eastAsia="Times New Roman"/>
                <w:sz w:val="16"/>
                <w:szCs w:val="16"/>
                <w:lang w:val="en-GB" w:eastAsia="en-GB"/>
              </w:rPr>
              <w:t> </w:t>
            </w:r>
          </w:p>
          <w:p w14:paraId="082F251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Malignant melanoma</w:t>
            </w:r>
            <w:r w:rsidRPr="00BD5C0B">
              <w:rPr>
                <w:rFonts w:eastAsia="Times New Roman"/>
                <w:sz w:val="16"/>
                <w:szCs w:val="16"/>
                <w:lang w:val="en-GB" w:eastAsia="en-GB"/>
              </w:rPr>
              <w:t> </w:t>
            </w:r>
          </w:p>
          <w:p w14:paraId="13AE12D0"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40; 16.2%)</w:t>
            </w:r>
            <w:r w:rsidRPr="00BD5C0B">
              <w:rPr>
                <w:rFonts w:eastAsia="Times New Roman"/>
                <w:sz w:val="16"/>
                <w:szCs w:val="16"/>
                <w:lang w:val="en-GB" w:eastAsia="en-GB"/>
              </w:rPr>
              <w:t> </w:t>
            </w:r>
          </w:p>
          <w:p w14:paraId="18145EE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Leukemia (n = 17; 6.9%)</w:t>
            </w:r>
            <w:r w:rsidRPr="00BD5C0B">
              <w:rPr>
                <w:rFonts w:eastAsia="Times New Roman"/>
                <w:sz w:val="16"/>
                <w:szCs w:val="16"/>
                <w:lang w:val="en-GB" w:eastAsia="en-GB"/>
              </w:rPr>
              <w:t> </w:t>
            </w:r>
          </w:p>
          <w:p w14:paraId="608A67C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15; 6.1%)</w:t>
            </w:r>
            <w:r w:rsidRPr="00BD5C0B">
              <w:rPr>
                <w:rFonts w:eastAsia="Times New Roman"/>
                <w:sz w:val="16"/>
                <w:szCs w:val="16"/>
                <w:lang w:val="en-GB" w:eastAsia="en-GB"/>
              </w:rPr>
              <w:t> </w:t>
            </w:r>
          </w:p>
          <w:p w14:paraId="38BB907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Gynecological (n = 13; 5.3%)</w:t>
            </w:r>
            <w:r w:rsidRPr="00BD5C0B">
              <w:rPr>
                <w:rFonts w:eastAsia="Times New Roman"/>
                <w:sz w:val="16"/>
                <w:szCs w:val="16"/>
                <w:lang w:val="en-GB" w:eastAsia="en-GB"/>
              </w:rPr>
              <w:t> </w:t>
            </w:r>
          </w:p>
          <w:p w14:paraId="0EA2CD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Testicular (n = 11; 4.5%)</w:t>
            </w:r>
            <w:r w:rsidRPr="00BD5C0B">
              <w:rPr>
                <w:rFonts w:eastAsia="Times New Roman"/>
                <w:sz w:val="16"/>
                <w:szCs w:val="16"/>
                <w:lang w:val="en-GB" w:eastAsia="en-GB"/>
              </w:rPr>
              <w:t> </w:t>
            </w:r>
          </w:p>
          <w:p w14:paraId="16AF830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Bladder (n = 11; 4.5%)</w:t>
            </w:r>
            <w:r w:rsidRPr="00BD5C0B">
              <w:rPr>
                <w:rFonts w:eastAsia="Times New Roman"/>
                <w:sz w:val="16"/>
                <w:szCs w:val="16"/>
                <w:lang w:val="en-GB" w:eastAsia="en-GB"/>
              </w:rPr>
              <w:t> </w:t>
            </w:r>
          </w:p>
          <w:p w14:paraId="664342E4"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9; 3.6%)</w:t>
            </w:r>
            <w:r w:rsidRPr="00BD5C0B">
              <w:rPr>
                <w:rFonts w:eastAsia="Times New Roman"/>
                <w:sz w:val="16"/>
                <w:szCs w:val="16"/>
                <w:lang w:val="en-GB" w:eastAsia="en-GB"/>
              </w:rPr>
              <w:t> </w:t>
            </w:r>
          </w:p>
          <w:p w14:paraId="3D6A155F"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Multiple myeloma (n = 7; 2.8%)</w:t>
            </w:r>
            <w:r w:rsidRPr="00BD5C0B">
              <w:rPr>
                <w:rFonts w:eastAsia="Times New Roman"/>
                <w:sz w:val="16"/>
                <w:szCs w:val="16"/>
                <w:lang w:val="en-GB" w:eastAsia="en-GB"/>
              </w:rPr>
              <w:t> </w:t>
            </w:r>
          </w:p>
          <w:p w14:paraId="29C2B09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Brain (n = 5; 2.0%)</w:t>
            </w:r>
            <w:r w:rsidRPr="00BD5C0B">
              <w:rPr>
                <w:rFonts w:eastAsia="Times New Roman"/>
                <w:sz w:val="16"/>
                <w:szCs w:val="16"/>
                <w:lang w:val="en-GB" w:eastAsia="en-GB"/>
              </w:rPr>
              <w:t> </w:t>
            </w:r>
          </w:p>
          <w:p w14:paraId="2CFE15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2; 8.0%)</w:t>
            </w:r>
            <w:r w:rsidRPr="00BD5C0B">
              <w:rPr>
                <w:rFonts w:eastAsia="Times New Roman"/>
                <w:sz w:val="16"/>
                <w:szCs w:val="16"/>
                <w:lang w:val="en-GB" w:eastAsia="en-GB"/>
              </w:rPr>
              <w:t> </w:t>
            </w:r>
          </w:p>
          <w:p w14:paraId="2A78BA6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Kapasi’s sarcoma </w:t>
            </w:r>
            <w:proofErr w:type="gramStart"/>
            <w:r w:rsidRPr="00BD5C0B">
              <w:rPr>
                <w:rFonts w:eastAsia="Times New Roman"/>
                <w:sz w:val="16"/>
                <w:szCs w:val="16"/>
                <w:lang w:eastAsia="en-GB"/>
              </w:rPr>
              <w:t xml:space="preserve">(n </w:t>
            </w:r>
            <w:proofErr w:type="gramEnd"/>
            <w:r w:rsidRPr="00BD5C0B">
              <w:rPr>
                <w:rFonts w:eastAsia="Times New Roman"/>
                <w:sz w:val="16"/>
                <w:szCs w:val="16"/>
                <w:lang w:eastAsia="en-GB"/>
              </w:rPr>
              <w:t>= 2; 8.0%)</w:t>
            </w:r>
            <w:r w:rsidRPr="00BD5C0B">
              <w:rPr>
                <w:rFonts w:eastAsia="Times New Roman"/>
                <w:sz w:val="16"/>
                <w:szCs w:val="16"/>
                <w:lang w:val="en-GB" w:eastAsia="en-GB"/>
              </w:rPr>
              <w:t> </w:t>
            </w:r>
          </w:p>
          <w:p w14:paraId="7492EE1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Bone (n = 2; 8.0%)</w:t>
            </w:r>
            <w:r w:rsidRPr="00BD5C0B">
              <w:rPr>
                <w:rFonts w:eastAsia="Times New Roman"/>
                <w:sz w:val="16"/>
                <w:szCs w:val="16"/>
                <w:lang w:val="en-GB" w:eastAsia="en-GB"/>
              </w:rPr>
              <w:t> </w:t>
            </w:r>
          </w:p>
          <w:p w14:paraId="43C57DF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Pancreas (n = 1; 4.0%)</w:t>
            </w:r>
            <w:r w:rsidRPr="00BD5C0B">
              <w:rPr>
                <w:rFonts w:eastAsia="Times New Roman"/>
                <w:sz w:val="16"/>
                <w:szCs w:val="16"/>
                <w:lang w:val="en-GB" w:eastAsia="en-GB"/>
              </w:rPr>
              <w:t> </w:t>
            </w:r>
          </w:p>
          <w:p w14:paraId="0A7E45D3"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Undetermined (n = 8; 3.2%)</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9496202"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F419C9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13218A6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247;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8C8405B"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1455CD7F" w14:textId="77777777" w:rsidTr="77F84025">
        <w:trPr>
          <w:trHeight w:val="300"/>
        </w:trPr>
        <w:tc>
          <w:tcPr>
            <w:tcW w:w="0" w:type="auto"/>
            <w:vMerge/>
            <w:vAlign w:val="center"/>
            <w:hideMark/>
          </w:tcPr>
          <w:p w14:paraId="5B15DEBD" w14:textId="77777777" w:rsidR="00BD5C0B" w:rsidRPr="00BD5C0B" w:rsidRDefault="00BD5C0B" w:rsidP="00BD5C0B">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10EE48E" w14:textId="5523AF03"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Cohen et al., 1995 ​</w:t>
            </w:r>
            <w:sdt>
              <w:sdtPr>
                <w:rPr>
                  <w:rFonts w:eastAsia="Times New Roman"/>
                  <w:color w:val="000000"/>
                  <w:sz w:val="16"/>
                  <w:szCs w:val="16"/>
                  <w:lang w:eastAsia="en-GB"/>
                </w:rPr>
                <w:tag w:val="MENDELEY_CITATION_v3_eyJjaXRhdGlvbklEIjoiTUVOREVMRVlfQ0lUQVRJT05fM2VkMTBhOTctMjM4Zi00YzhmLTlhMGItYmY5NTI3YTE0ZmFiIiwicHJvcGVydGllcyI6eyJub3RlSW5kZXgiOjB9LCJpc0VkaXRlZCI6ZmFsc2UsIm1hbnVhbE92ZXJyaWRlIjp7ImlzTWFudWFsbHlPdmVycmlkZGVuIjpmYWxzZSwiY2l0ZXByb2NUZXh0IjoiKDE4KSIsIm1hbnVhbE92ZXJyaWRlVGV4dCI6IiJ9LCJjaXRhdGlvbkl0ZW1zIjpbeyJpZCI6ImQzMTkzYjQwLWE3ZjUtMzUyMy1iNjQ5LTM1OGNkZWIwNjliNCIsIml0ZW1EYXRhIjp7InR5cGUiOiJhcnRpY2xlLWpvdXJuYWwiLCJpZCI6ImQzMTkzYjQwLWE3ZjUtMzUyMy1iNjQ5LTM1OGNkZWIwNjliNCIsInRpdGxlIjoiVGhlIE1jR2lsbCBRdWFsaXR5IG9mIExpZmUgUXVlc3Rpb25uYWlyZTogYSBtZWFzdXJlIG9mIHF1YWxpdHkgb2YgbGlmZSAgYXBwcm9wcmlhdGUgZm9yIHBlb3BsZSB3aXRoIGFkdmFuY2VkIGRpc2Vhc2UuIEEgcHJlbGltaW5hcnkgc3R1ZHkgb2YgdmFsaWRpdHkgYW5kIGFjY2VwdGFiaWxpdHkuIiwiZ3JvdXBJZCI6IjE4OWEzMmYwLThmM2EtM2Q1My1hODRiLTg2OTExMzVmNzVmZiIsImF1dGhvciI6W3siZmFtaWx5IjoiQ29oZW4iLCJnaXZlbiI6IlMgUiIsInBhcnNlLW5hbWVzIjpmYWxzZSwiZHJvcHBpbmctcGFydGljbGUiOiIiLCJub24tZHJvcHBpbmctcGFydGljbGUiOiIifSx7ImZhbWlseSI6Ik1vdW50IiwiZ2l2ZW4iOiJCIE0iLCJwYXJzZS1uYW1lcyI6ZmFsc2UsImRyb3BwaW5nLXBhcnRpY2xlIjoiIiwibm9uLWRyb3BwaW5nLXBhcnRpY2xlIjoiIn0seyJmYW1pbHkiOiJTdHJvYmVsIiwiZ2l2ZW4iOiJNIEciLCJwYXJzZS1uYW1lcyI6ZmFsc2UsImRyb3BwaW5nLXBhcnRpY2xlIjoiIiwibm9uLWRyb3BwaW5nLXBhcnRpY2xlIjoiIn0seyJmYW1pbHkiOiJCdWkiLCJnaXZlbiI6IkYiLCJwYXJzZS1uYW1lcyI6ZmFsc2UsImRyb3BwaW5nLXBhcnRpY2xlIjoiIiwibm9uLWRyb3BwaW5nLXBhcnRpY2xlIjoiIn1dLCJjb250YWluZXItdGl0bGUiOiJQYWxsaWF0aXZlIG1lZGljaW5lIiwiRE9JIjoiMTAuMTE3Ny8wMjY5MjE2Mzk1MDA5MDAzMDYiLCJJU1NOIjoiMDI2OS0yMTYzIChQcmludCkiLCJQTUlEIjoiNzU4MjE3NyIsImlzc3VlZCI6eyJkYXRlLXBhcnRzIjpbWzE5OTUsN11dfSwicHVibGlzaGVyLXBsYWNlIjoiRW5nbGFuZCIsInBhZ2UiOiIyMDctMjE5IiwibGFuZ3VhZ2UiOiJlbmciLCJhYnN0cmFjdCI6IlRoaXMgaXMgdGhlIGZpcnN0IHJlcG9ydCBvbiB0aGUgTWNHaWxsIFF1YWxpdHkgb2YgTGlmZSBRdWVzdGlvbm5haXJlIChNUU9MKSwgYSAgcXVlc3Rpb25uYWlyZSByZWxldmFudCB0byBhbGwgcGhhc2VzIG9mIHRoZSBkaXNlYXNlIHRyYWplY3RvcnkgZm9yIHBlb3BsZSB3aXRoIGEgbGlmZS10aHJlYXRlbmluZyBpbGxuZXNzLiBUaGlzIHF1ZXN0aW9ubmFpcmUgZGlmZmVycyBmcm9tIG1vc3Qgb3RoZXJzIGluIHRocmVlIHdheXM6IHRoZSBleGlzdGVudGlhbCBkb21haW4gaXMgbWVhc3VyZWQ7IHRoZSBwaHlzaWNhbCBkb21haW4gaXMgaW1wb3J0YW50IGJ1dCBub3QgcHJlZG9taW5hbnQ7IHBvc2l0aXZlIGNvbnRyaWJ1dGlvbnMgdG8gcXVhbGl0eSBvZiBsaWZlIGFyZSBtZWFzdXJlZC4gVGhpcyBzdHVkeSB3YXMgY29uZHVjdGVkIGluIGEgcGFsbGlhdGl2ZSBjYXJlIHNldHRpbmcuIFByaW5jaXBhbCBjb21wb25lbnRzIGFuYWx5c2lzIHN1Z2dlc3RzIGZvdXIgc3Vic2NhbGVzOiBwaHlzaWNhbCBzeW1wdG9tcywgcHN5Y2hvbG9naWNhbCBzeW1wdG9tcywgb3V0bG9vayBvbiBsaWZlLCBhbmQgbWVhbmluZ2Z1bCBleGlzdGVuY2UuIENvbnN0cnVjdCB2YWxpZGl0eSBvZiB0aGUgc3Vic2NhbGVzIGlzIGRlbW9uc3RyYXRlZCB0aHJvdWdoIHRoZSBwYXR0ZXJuIG9mIGNvcnJlbGF0aW9ucyB3aXRoIHRoZSBpdGVtcyBmcm9tIHRoZSBTcGl0emVyIFF1YWxpdHkgb2YgTGlmZSBJbmRleC4gVGhlIGltcG9ydGFuY2Ugb2YgbWVhc3VyaW5nIHRoZSBleGlzdGVudGlhbCBkb21haW4gaXMgaGlnaGxpZ2h0ZWQgYnkgdGhlIGZpbmRpbmcgdGhhdCwgb2YgYWxsIHRoZSBNUU9MIHN1YnNjYWxlcyBhbmQgU3BpdHplciBpdGVtcywgb25seSB0aGUgbWVhbmluZ2Z1bCBleGlzdGVuY2Ugc3Vic2NhbGUgY29ycmVsYXRlZCBzaWduaWZpY2FudGx5IHdpdGggYSBzaW5nbGUgaXRlbSBzY2FsZSByYXRpbmcgb3ZlcmFsbCBxdWFsaXR5IG9mIGxpZmUuIiwiaXNzdWUiOiIzIiwidm9sdW1lIjoiOSIsImNvbnRhaW5lci10aXRsZS1zaG9ydCI6IlBhbGxpYXQgTWVkIn0sImlzVGVtcG9yYXJ5IjpmYWxzZX1dfQ=="/>
                <w:id w:val="-214817444"/>
                <w:placeholder>
                  <w:docPart w:val="DefaultPlaceholder_-1854013440"/>
                </w:placeholder>
              </w:sdtPr>
              <w:sdtEndPr/>
              <w:sdtContent>
                <w:r w:rsidR="00865520" w:rsidRPr="00865520">
                  <w:rPr>
                    <w:rFonts w:eastAsia="Times New Roman"/>
                    <w:color w:val="000000"/>
                    <w:sz w:val="16"/>
                    <w:szCs w:val="16"/>
                    <w:lang w:eastAsia="en-GB"/>
                  </w:rPr>
                  <w:t>(18)</w:t>
                </w:r>
              </w:sdtContent>
            </w:sdt>
            <w:r w:rsidRPr="00BD5C0B">
              <w:rPr>
                <w:rFonts w:eastAsia="Times New Roman"/>
                <w:color w:val="000000"/>
                <w:sz w:val="16"/>
                <w:szCs w:val="16"/>
                <w:lang w:eastAsia="en-GB"/>
              </w:rPr>
              <w:t>​</w:t>
            </w:r>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3630B01"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66 ± NA years</w:t>
            </w:r>
            <w:r w:rsidRPr="00BD5C0B">
              <w:rPr>
                <w:rFonts w:eastAsia="Times New Roman"/>
                <w:sz w:val="16"/>
                <w:szCs w:val="16"/>
                <w:lang w:val="en-GB" w:eastAsia="en-GB"/>
              </w:rPr>
              <w:t> </w:t>
            </w:r>
          </w:p>
          <w:p w14:paraId="69AA031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38-88)</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45B8D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28; 70.0%)</w:t>
            </w:r>
            <w:r w:rsidRPr="00BD5C0B">
              <w:rPr>
                <w:rFonts w:eastAsia="Times New Roman"/>
                <w:sz w:val="16"/>
                <w:szCs w:val="16"/>
                <w:lang w:val="en-GB" w:eastAsia="en-GB"/>
              </w:rPr>
              <w:t> </w:t>
            </w:r>
          </w:p>
          <w:p w14:paraId="1FD0D30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12; 30.0%)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93C222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02F75358"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544FF47"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023C5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Advanced</w:t>
            </w:r>
            <w:r w:rsidRPr="00BD5C0B">
              <w:rPr>
                <w:rFonts w:eastAsia="Times New Roman"/>
                <w:sz w:val="16"/>
                <w:szCs w:val="16"/>
                <w:lang w:val="en-GB" w:eastAsia="en-GB"/>
              </w:rPr>
              <w:t> </w:t>
            </w:r>
          </w:p>
          <w:p w14:paraId="27D25FAD"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40;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CAD49E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Non-EU</w:t>
            </w:r>
            <w:r w:rsidRPr="00BD5C0B">
              <w:rPr>
                <w:rFonts w:eastAsia="Times New Roman"/>
                <w:sz w:val="16"/>
                <w:szCs w:val="16"/>
                <w:lang w:val="en-GB" w:eastAsia="en-GB"/>
              </w:rPr>
              <w:t> </w:t>
            </w:r>
          </w:p>
          <w:p w14:paraId="2EF95639"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E6D95BC"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3D161CA5" w14:textId="77777777" w:rsidR="00BD5C0B" w:rsidRPr="00BD5C0B" w:rsidRDefault="00BD5C0B" w:rsidP="00BD5C0B">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4516C0D0" w14:textId="77777777" w:rsidTr="77F84025">
        <w:trPr>
          <w:trHeight w:val="300"/>
        </w:trPr>
        <w:tc>
          <w:tcPr>
            <w:tcW w:w="0" w:type="auto"/>
            <w:vMerge/>
            <w:vAlign w:val="center"/>
          </w:tcPr>
          <w:p w14:paraId="1D36A622"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tcPr>
          <w:p w14:paraId="3B905CAF" w14:textId="77777777" w:rsidR="00865520" w:rsidRDefault="00865520" w:rsidP="00865520">
            <w:pPr>
              <w:spacing w:after="0" w:line="240" w:lineRule="auto"/>
              <w:jc w:val="center"/>
              <w:textAlignment w:val="baseline"/>
              <w:rPr>
                <w:rFonts w:eastAsia="Times New Roman"/>
                <w:color w:val="000000"/>
                <w:sz w:val="16"/>
                <w:szCs w:val="16"/>
                <w:lang w:eastAsia="en-GB"/>
              </w:rPr>
            </w:pPr>
            <w:r w:rsidRPr="00BD5C0B">
              <w:rPr>
                <w:rFonts w:eastAsia="Times New Roman"/>
                <w:color w:val="000000"/>
                <w:sz w:val="16"/>
                <w:szCs w:val="16"/>
                <w:lang w:eastAsia="en-GB"/>
              </w:rPr>
              <w:t>Hu et al., 2003</w:t>
            </w:r>
          </w:p>
          <w:p w14:paraId="2C407932" w14:textId="7C9B3D69" w:rsidR="00865520" w:rsidRDefault="00272A82" w:rsidP="00865520">
            <w:pPr>
              <w:spacing w:after="0" w:line="240" w:lineRule="auto"/>
              <w:jc w:val="center"/>
              <w:textAlignment w:val="baseline"/>
              <w:rPr>
                <w:rFonts w:eastAsia="Times New Roman"/>
                <w:color w:val="000000"/>
                <w:sz w:val="16"/>
                <w:szCs w:val="16"/>
                <w:lang w:eastAsia="en-GB"/>
              </w:rPr>
            </w:pPr>
            <w:sdt>
              <w:sdtPr>
                <w:rPr>
                  <w:rFonts w:eastAsia="Times New Roman"/>
                  <w:color w:val="000000"/>
                  <w:sz w:val="16"/>
                  <w:szCs w:val="16"/>
                  <w:lang w:eastAsia="en-GB"/>
                </w:rPr>
                <w:tag w:val="MENDELEY_CITATION_v3_eyJjaXRhdGlvbklEIjoiTUVOREVMRVlfQ0lUQVRJT05fNDRlODNmOGEtOGIyMC00ZGFhLWI4YzMtYTUzMjNlMDU4ZDFjIiwicHJvcGVydGllcyI6eyJub3RlSW5kZXgiOjB9LCJpc0VkaXRlZCI6ZmFsc2UsIm1hbnVhbE92ZXJyaWRlIjp7ImlzTWFudWFsbHlPdmVycmlkZGVuIjpmYWxzZSwiY2l0ZXByb2NUZXh0IjoiKDExMSkiLCJtYW51YWxPdmVycmlkZVRleHQiOiIifSwiY2l0YXRpb25JdGVtcyI6W3siaWQiOiJkNzBkYjVlMy00OGQxLTNlMWEtODUyYy05MDMxOTUwMWFhNDgiLCJpdGVtRGF0YSI6eyJ0eXBlIjoiYXJ0aWNsZS1qb3VybmFsIiwiaWQiOiJkNzBkYjVlMy00OGQxLTNlMWEtODUyYy05MDMxOTUwMWFhNDgiLCJ0aXRsZSI6IlBzeWNob21ldHJpYyB0ZXN0aW5nIG9mIHRoZSB0cmFuc2xhdGVkIE1jR2lsbCBRdWFsaXR5IG9mIExpZmUgIFF1ZXN0aW9ubmFpcmUtVGFpd2FuIHZlcnNpb24gaW4gcGF0aWVudHMgd2l0aCB0ZXJtaW5hbCBjYW5jZXIuIiwiZ3JvdXBJZCI6IjE4OWEzMmYwLThmM2EtM2Q1My1hODRiLTg2OTExMzVmNzVmZiIsImF1dGhvciI6W3siZmFtaWx5IjoiSHUiLCJnaXZlbiI6Ildlbi1ZdSIsInBhcnNlLW5hbWVzIjpmYWxzZSwiZHJvcHBpbmctcGFydGljbGUiOiIiLCJub24tZHJvcHBpbmctcGFydGljbGUiOiIifSx7ImZhbWlseSI6IkRhaSIsImdpdmVuIjoiWXUtVHp1IiwicGFyc2UtbmFtZXMiOmZhbHNlLCJkcm9wcGluZy1wYXJ0aWNsZSI6IiIsIm5vbi1kcm9wcGluZy1wYXJ0aWNsZSI6IiJ9LHsiZmFtaWx5IjoiQmVycnkiLCJnaXZlbiI6IkRvbm5hIiwicGFyc2UtbmFtZXMiOmZhbHNlLCJkcm9wcGluZy1wYXJ0aWNsZSI6IiIsIm5vbi1kcm9wcGluZy1wYXJ0aWNsZSI6IiJ9LHsiZmFtaWx5IjoiQ2hpdSIsImdpdmVuIjoiVGFpLVl1YW4iLCJwYXJzZS1uYW1lcyI6ZmFsc2UsImRyb3BwaW5nLXBhcnRpY2xlIjoiIiwibm9uLWRyb3BwaW5nLXBhcnRpY2xlIjoiIn1dLCJjb250YWluZXItdGl0bGUiOiJKb3VybmFsIG9mIHRoZSBGb3Jtb3NhbiBNZWRpY2FsIEFzc29jaWF0aW9uID0gVGFpd2FuIHlpIHpoaSIsIklTU04iOiIwOTI5LTY2NDYgKFByaW50KSIsIlBNSUQiOiIxMjcwOTczOCIsImlzc3VlZCI6eyJkYXRlLXBhcnRzIjpbWzIwMDMsMl1dfSwicHVibGlzaGVyLXBsYWNlIjoiU2luZ2Fwb3JlIiwicGFnZSI6Ijk3LTEwNCIsImxhbmd1YWdlIjoiZW5nIiwiYWJzdHJhY3QiOiJCQUNLR1JPVU5EIEFORCBQVVJQT1NFOiBRdWFsaXR5IG9mIGxpZmUgKFFPTCkgaXMgdGhlIHBhcmFtb3VudCBnb2FsIG9mICBlbmQtb2YtbGlmZSBjYXJlLiBIb3dldmVyLCB0aGVyZSBpcyBubyBDaGluZXNlIGxhbmd1YWdlIGluc3RydW1lbnQgZm9yIG1lYXN1cmluZyBRT0wgdGhhdCBoYXMgYmVlbiBzaG93biB0byBoYXZlIGFkZXF1YXRlIHBzeWNob21ldHJpYyBwcm9wZXJ0aWVzIGZvciBUYWl3YW5lc2UgcGF0aWVudHMgd2l0aCB0ZXJtaW5hbCBjYW5jZXIuIFRoZSBwdXJwb3NlIG9mIHRoaXMgc3R1ZHkgd2FzIHRvIGV4YW1pbmUgdGhlIHBzeWNob21ldHJpYyBwcm9wZXJ0aWVzIG9mIGEgQ2hpbmVzZSBsYW5ndWFnZSB2ZXJzaW9uIG9mIHRoZSBNY0dpbGwgUXVhbGl0eSBvZiBMaWZlIHF1ZXN0aW9ubmFpcmUgKE1RT0wtVGFpd2FuIHZlcnNpb24pIGluIHRoaXMgcG9wdWxhdGlvbi4gTUVUSE9EUzogVGhlIG9yaWdpbmFsIEVuZ2xpc2ggdmVyc2lvbiBvZiB0aGUgTVFPTCBxdWVzdGlvbm5haXJlIHdhcyB0cmFuc2xhdGVkIGludG8gQ2hpbmVzZSwgYW5kIGFkbWluaXN0ZXJlZCB0byA2NCBUYWl3YW5lc2UgcGF0aWVudHMgd2l0aCB0ZXJtaW5hbCBjYW5jZXIgZm9yIHBzeWNob21ldHJpYyB0ZXN0aW5nIChmYWN0b3Igc3RydWN0dXJlcyBhbmQgdmFyaW91cyB0eXBlcyBvZiByZWxpYWJpbGl0eSBhbmQgdmFsaWRpdHkpLiBUaGUgY3VsdHVyYWwgZXF1aXZhbGVuY2Ugb2YgdGhlIHRyYW5zbGF0aW9uIHdhcyB0ZXN0ZWQgYnkgY29udGVudCB2YWxpZGl0eSBpbmRleC4gU3RhdGlzdGljYWwgYW5hbHlzaXMgaW5jbHVkZWQgZXhwbG9yYXRvcnkgZmFjdG9yIGFuYWx5c2lzLCBQZWFyc29uJ3MgcHJvZHVjdCBtb21lbnQgY29ycmVsYXRpb24gY29lZmZpY2llbnQsIGFuZCB0aGUgY2FsY3VsYXRpb24gb2YgQ3JvbmJhY2gncyBhbHBoYSAoYWxwaGEpLiBSRVNVTFRTOiBGaW5kaW5ncyBvbiB0aGUgdmFsaWRpdHkgYW5kIHJlbGlhYmlsaXR5IG9mIHRoZSBNUU9MLVRhaXdhbiB2ZXJzaW9uIHdlcmUgYXMgZm9sbG93cy4gVGhlIHZhbHVlIG9mIGNvbnRlbnQgdmFsaWRpdHkgd2FzIDAuOTguIFRoZSByYW5nZSBvZiB0aGUgY29ycmVsYXRpb25zIGJldHdlZW4gYW4gaXRlbSBhbmQgaXRzIGRvbWFpbiB3YXMgMC41OSB0byAwLjk2IChhbGwgcCA8IDAuMDUpLCBhbmQgZm9yIGludGVyLWRvbWFpbiB3YXMgMC4yOCB0byAwLjUyIChhbGwgcCA8IDAuMDUpLiBUaGUgNCBkb21haW5zIG9mIHRoZSBvcmlnaW5hbCBNUU9MIGVtZXJnZWQgYXMgdGhlIDQgZG9taW5hbnQgZmFjdG9ycyAoNjQlIHRvdGFsIHZhcmlhbmNlIGV4cGxhaW5lZCkgaW4gdGhlIE1RT0wtVGFpd2FuIHZlcnNpb24sIG5hbWVseSB0aGUgZG9tYWlucyBvZiBwaHlzaWNhbCBzeW1wdG9tcywgcHN5Y2hvbG9naWNhbCBzeW1wdG9tcywgZXhpc3RlbnRpYWwgd2VsbC1iZWluZywgYW5kIHN1cHBvcnQuIFRoZSBpbnRlcm5hbCBjb25zaXN0ZW5jeSAoQ3JvbmJhY2gncyBhbHBoYSkgY29lZmZpY2llbnQgb2YgdGhlIHdob2xlIE1RT0wtVGFpd2FuIHZlcnNpb24gd2FzIDAuODMsIGFuZCB0aG9zZSBmb3IgdGhlIDQgZG9tYWlucyByYW5nZWQgZnJvbSAwLjY5IHRvIDAuOTAuIEZvciB0aGUgY29udmVyZ2VudCBhbmQgZGl2ZXJnZW50IHZhbGlkaXR5LCB0aGUgTVFPTC1UYWl3YW4gdmVyc2lvbiBwaHlzaWNhbCBkb21haW4gd2FzIG1vZGVyYXRlbHkgYW5kIHNpZ25pZmljYW50bHkgKHIgPSAtMC40NCwgcCA8IDAuMDUpIGNvcnJlbGF0ZWQgd2l0aCB0aGUgcGVyZm9ybWFuY2Ugc3RhdHVzIHJhdGluZyBvZiB0aGUgRWFzdGVybiBDb29wZXJhdGl2ZSBPbmNvbG9neSBHcm91cC1QZXJmb3JtYW5jZSBTdGF0dXMgUmF0aW5nIChFQ09HLVBTUikuIFRoZSBNUU9MLVRhaXdhbiB2ZXJzaW9uIHBzeWNob2xvZ2ljYWwsIGV4aXN0ZW50aWFsLCBhbmQgc3VwcG9ydCBkb21haW5zIHdlcmUgbm90IHNpZ25pZmljYW50bHkgY29ycmVsYXRlZCB0byB0aGUgRUNPRy1QU1IuIENPTkNMVVNJT05TOiBUaGUgTVFPTC1UYWl3YW4gdmVyc2lvbiBkZW1vbnN0cmF0ZWQgYW4gYWNjZXB0YWJsZSBsZXZlbCBvZiByZWxpYWJpbGl0eSwgdmFsaWRpdHkgYW5kIGVxdWl2YWxlbmN5IGluIHRoZSBpbml0aWFsIGNyb3NzLWN1bHR1cmFsIHZhbGlkYXRpb24uIFRoZXNlIGZpbmRpbmdzIGluZGljYXRlIHRoZSBzdWl0YWJpbGl0eSBvZiB0aGlzIFFPTCBtZWFzdXJlIGZvciBjbGluaWNhbCBhbmQgcmVzZWFyY2ggdXNlIGluIFRhaXdhbmVzZSBwYXRpZW50cyB3aXRoIHRlcm1pbmFsIGNhbmNlci4iLCJpc3N1ZSI6IjIiLCJ2b2x1bWUiOiIxMDIiLCJjb250YWluZXItdGl0bGUtc2hvcnQiOiJKIEZvcm1vcyBNZWQgQXNzb2MifSwiaXNUZW1wb3JhcnkiOmZhbHNlfV19"/>
                <w:id w:val="1848752617"/>
                <w:placeholder>
                  <w:docPart w:val="7CE366F01CA44818A4DC2BE4CAA2AAAA"/>
                </w:placeholder>
              </w:sdtPr>
              <w:sdtEndPr/>
              <w:sdtContent>
                <w:r w:rsidR="00865520" w:rsidRPr="00865520">
                  <w:rPr>
                    <w:rFonts w:eastAsia="Times New Roman"/>
                    <w:color w:val="000000"/>
                    <w:sz w:val="16"/>
                    <w:szCs w:val="16"/>
                    <w:lang w:eastAsia="en-GB"/>
                  </w:rPr>
                  <w:t>(111)</w:t>
                </w:r>
              </w:sdtContent>
            </w:sdt>
            <w:r w:rsidR="00865520" w:rsidRPr="00BD5C0B">
              <w:rPr>
                <w:rFonts w:eastAsia="Times New Roman"/>
                <w:color w:val="000000"/>
                <w:sz w:val="16"/>
                <w:szCs w:val="16"/>
                <w:lang w:eastAsia="en-GB"/>
              </w:rPr>
              <w:t>​</w:t>
            </w:r>
          </w:p>
          <w:p w14:paraId="5490213F" w14:textId="77777777" w:rsidR="00865520" w:rsidRPr="00BD5C0B" w:rsidRDefault="00865520" w:rsidP="00865520">
            <w:pPr>
              <w:spacing w:after="0" w:line="240" w:lineRule="auto"/>
              <w:jc w:val="center"/>
              <w:textAlignment w:val="baseline"/>
              <w:rPr>
                <w:rFonts w:eastAsia="Times New Roman"/>
                <w:color w:val="000000"/>
                <w:sz w:val="16"/>
                <w:szCs w:val="16"/>
                <w:lang w:eastAsia="en-GB"/>
              </w:rPr>
            </w:pP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tcPr>
          <w:p w14:paraId="38583EE3" w14:textId="3D308298" w:rsidR="00865520" w:rsidRPr="00BD5C0B" w:rsidRDefault="00865520" w:rsidP="00865520">
            <w:pPr>
              <w:spacing w:after="0" w:line="240" w:lineRule="auto"/>
              <w:jc w:val="center"/>
              <w:textAlignment w:val="baseline"/>
              <w:rPr>
                <w:rFonts w:eastAsia="Times New Roman"/>
                <w:sz w:val="16"/>
                <w:szCs w:val="16"/>
                <w:lang w:eastAsia="en-GB"/>
              </w:rPr>
            </w:pPr>
            <w:r w:rsidRPr="00BD5C0B">
              <w:rPr>
                <w:rFonts w:eastAsia="Times New Roman"/>
                <w:sz w:val="16"/>
                <w:szCs w:val="16"/>
                <w:lang w:eastAsia="en-GB"/>
              </w:rPr>
              <w:t>47.8 ± 16.2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tcPr>
          <w:p w14:paraId="090EE32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24; 37.5%)</w:t>
            </w:r>
            <w:r w:rsidRPr="00BD5C0B">
              <w:rPr>
                <w:rFonts w:eastAsia="Times New Roman"/>
                <w:sz w:val="16"/>
                <w:szCs w:val="16"/>
                <w:lang w:val="en-GB" w:eastAsia="en-GB"/>
              </w:rPr>
              <w:t> </w:t>
            </w:r>
          </w:p>
          <w:p w14:paraId="2C714B81" w14:textId="1B2D1228" w:rsidR="00865520" w:rsidRPr="00BD5C0B" w:rsidRDefault="00865520" w:rsidP="00865520">
            <w:pPr>
              <w:spacing w:after="0" w:line="240" w:lineRule="auto"/>
              <w:jc w:val="center"/>
              <w:textAlignment w:val="baseline"/>
              <w:rPr>
                <w:rFonts w:eastAsia="Times New Roman"/>
                <w:sz w:val="16"/>
                <w:szCs w:val="16"/>
                <w:lang w:eastAsia="en-GB"/>
              </w:rPr>
            </w:pPr>
            <w:r w:rsidRPr="00BD5C0B">
              <w:rPr>
                <w:rFonts w:eastAsia="Times New Roman"/>
                <w:sz w:val="16"/>
                <w:szCs w:val="16"/>
                <w:lang w:eastAsia="en-GB"/>
              </w:rPr>
              <w:t>Male (n = 40; 62.5%)</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tcPr>
          <w:p w14:paraId="2B1E4AD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116A60D1" w14:textId="442A10CB" w:rsidR="00865520" w:rsidRPr="00BD5C0B" w:rsidRDefault="00865520" w:rsidP="00865520">
            <w:pPr>
              <w:spacing w:after="0" w:line="240" w:lineRule="auto"/>
              <w:jc w:val="center"/>
              <w:textAlignment w:val="baseline"/>
              <w:rPr>
                <w:rFonts w:eastAsia="Times New Roman"/>
                <w:sz w:val="16"/>
                <w:szCs w:val="16"/>
                <w:lang w:eastAsia="en-GB"/>
              </w:rPr>
            </w:pPr>
            <w:r w:rsidRPr="00BD5C0B">
              <w:rPr>
                <w:rFonts w:eastAsia="Times New Roman"/>
                <w:sz w:val="16"/>
                <w:szCs w:val="16"/>
                <w:lang w:val="it-IT" w:eastAsia="en-GB"/>
              </w:rPr>
              <w:t>(n = 64;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tcPr>
          <w:p w14:paraId="38B96F09" w14:textId="77777777" w:rsidR="00865520" w:rsidRDefault="00865520" w:rsidP="00865520">
            <w:pPr>
              <w:spacing w:after="0" w:line="240" w:lineRule="auto"/>
              <w:jc w:val="center"/>
              <w:textAlignment w:val="baseline"/>
              <w:rPr>
                <w:rFonts w:eastAsia="Times New Roman"/>
                <w:sz w:val="16"/>
                <w:szCs w:val="16"/>
                <w:lang w:eastAsia="en-GB"/>
              </w:rPr>
            </w:pPr>
            <w:r w:rsidRPr="00BD5C0B">
              <w:rPr>
                <w:rFonts w:eastAsia="Times New Roman"/>
                <w:sz w:val="16"/>
                <w:szCs w:val="16"/>
                <w:lang w:eastAsia="en-GB"/>
              </w:rPr>
              <w:t>Hematology (n = 25;</w:t>
            </w:r>
            <w:r>
              <w:rPr>
                <w:rFonts w:eastAsia="Times New Roman"/>
                <w:sz w:val="16"/>
                <w:szCs w:val="16"/>
                <w:lang w:eastAsia="en-GB"/>
              </w:rPr>
              <w:t xml:space="preserve"> </w:t>
            </w:r>
            <w:r w:rsidRPr="00BD5C0B">
              <w:rPr>
                <w:rFonts w:eastAsia="Times New Roman"/>
                <w:sz w:val="16"/>
                <w:szCs w:val="16"/>
                <w:lang w:eastAsia="en-GB"/>
              </w:rPr>
              <w:t>9.1%)</w:t>
            </w:r>
          </w:p>
          <w:p w14:paraId="3762C9C2" w14:textId="77777777" w:rsidR="00865520" w:rsidRDefault="00865520" w:rsidP="00865520">
            <w:pPr>
              <w:spacing w:after="0" w:line="240" w:lineRule="auto"/>
              <w:jc w:val="center"/>
              <w:textAlignment w:val="baseline"/>
              <w:rPr>
                <w:rFonts w:eastAsia="Times New Roman"/>
                <w:sz w:val="16"/>
                <w:szCs w:val="16"/>
                <w:lang w:eastAsia="en-GB"/>
              </w:rPr>
            </w:pPr>
            <w:r w:rsidRPr="00BD5C0B">
              <w:rPr>
                <w:rFonts w:eastAsia="Times New Roman"/>
                <w:sz w:val="16"/>
                <w:szCs w:val="16"/>
                <w:lang w:eastAsia="en-GB"/>
              </w:rPr>
              <w:t>Gastrointestinal (n = 12; 18.8%)</w:t>
            </w:r>
          </w:p>
          <w:p w14:paraId="6BA53D19" w14:textId="77777777" w:rsidR="00865520" w:rsidRDefault="00865520" w:rsidP="00865520">
            <w:pPr>
              <w:spacing w:after="0" w:line="240" w:lineRule="auto"/>
              <w:jc w:val="center"/>
              <w:textAlignment w:val="baseline"/>
              <w:rPr>
                <w:rFonts w:eastAsia="Times New Roman"/>
                <w:sz w:val="16"/>
                <w:szCs w:val="16"/>
                <w:lang w:eastAsia="en-GB"/>
              </w:rPr>
            </w:pPr>
            <w:r w:rsidRPr="00BD5C0B">
              <w:rPr>
                <w:rFonts w:eastAsia="Times New Roman"/>
                <w:sz w:val="16"/>
                <w:szCs w:val="16"/>
                <w:lang w:eastAsia="en-GB"/>
              </w:rPr>
              <w:t>Lung (n =</w:t>
            </w:r>
            <w:r>
              <w:rPr>
                <w:rFonts w:eastAsia="Times New Roman"/>
                <w:sz w:val="16"/>
                <w:szCs w:val="16"/>
                <w:lang w:eastAsia="en-GB"/>
              </w:rPr>
              <w:t xml:space="preserve"> 1</w:t>
            </w:r>
            <w:r w:rsidRPr="00BD5C0B">
              <w:rPr>
                <w:rFonts w:eastAsia="Times New Roman"/>
                <w:sz w:val="16"/>
                <w:szCs w:val="16"/>
                <w:lang w:eastAsia="en-GB"/>
              </w:rPr>
              <w:t>0;15.6%)</w:t>
            </w:r>
          </w:p>
          <w:p w14:paraId="7F024056" w14:textId="77777777" w:rsidR="00865520" w:rsidRDefault="00865520" w:rsidP="00865520">
            <w:pPr>
              <w:spacing w:after="0" w:line="240" w:lineRule="auto"/>
              <w:jc w:val="center"/>
              <w:textAlignment w:val="baseline"/>
              <w:rPr>
                <w:rFonts w:eastAsia="Times New Roman"/>
                <w:sz w:val="16"/>
                <w:szCs w:val="16"/>
                <w:lang w:eastAsia="en-GB"/>
              </w:rPr>
            </w:pPr>
            <w:r w:rsidRPr="00BD5C0B">
              <w:rPr>
                <w:rFonts w:eastAsia="Times New Roman"/>
                <w:sz w:val="16"/>
                <w:szCs w:val="16"/>
                <w:lang w:eastAsia="en-GB"/>
              </w:rPr>
              <w:t>Gynecological (n = 4; 6.3%)</w:t>
            </w:r>
          </w:p>
          <w:p w14:paraId="3910FA4F" w14:textId="31CC205C" w:rsidR="00865520" w:rsidRPr="00BD5C0B" w:rsidRDefault="00865520" w:rsidP="00865520">
            <w:pPr>
              <w:spacing w:after="0" w:line="240" w:lineRule="auto"/>
              <w:jc w:val="center"/>
              <w:textAlignment w:val="baseline"/>
              <w:rPr>
                <w:rFonts w:eastAsia="Times New Roman"/>
                <w:sz w:val="16"/>
                <w:szCs w:val="16"/>
                <w:lang w:eastAsia="en-GB"/>
              </w:rPr>
            </w:pPr>
            <w:r w:rsidRPr="00BD5C0B">
              <w:rPr>
                <w:rFonts w:eastAsia="Times New Roman"/>
                <w:sz w:val="16"/>
                <w:szCs w:val="16"/>
                <w:lang w:eastAsia="en-GB"/>
              </w:rPr>
              <w:t>Others (n = 13; 20.3%)</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tcPr>
          <w:p w14:paraId="6751FFC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w:t>
            </w:r>
            <w:r w:rsidRPr="00BD5C0B">
              <w:rPr>
                <w:rFonts w:eastAsia="Times New Roman"/>
                <w:sz w:val="16"/>
                <w:szCs w:val="16"/>
                <w:lang w:val="en-GB" w:eastAsia="en-GB"/>
              </w:rPr>
              <w:t> </w:t>
            </w:r>
          </w:p>
          <w:p w14:paraId="5B5F6E02" w14:textId="4FCEAD64" w:rsidR="00865520" w:rsidRPr="00BD5C0B" w:rsidRDefault="00865520" w:rsidP="00865520">
            <w:pPr>
              <w:spacing w:after="0" w:line="240" w:lineRule="auto"/>
              <w:jc w:val="center"/>
              <w:textAlignment w:val="baseline"/>
              <w:rPr>
                <w:rFonts w:eastAsia="Times New Roman"/>
                <w:sz w:val="16"/>
                <w:szCs w:val="16"/>
                <w:lang w:val="it-IT" w:eastAsia="en-GB"/>
              </w:rPr>
            </w:pPr>
            <w:r w:rsidRPr="00BD5C0B">
              <w:rPr>
                <w:rFonts w:eastAsia="Times New Roman"/>
                <w:sz w:val="16"/>
                <w:szCs w:val="16"/>
                <w:lang w:val="it-IT" w:eastAsia="en-GB"/>
              </w:rPr>
              <w:t>(n = 64;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tcPr>
          <w:p w14:paraId="46DEBA5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770C1D3D" w14:textId="699F2305" w:rsidR="00865520" w:rsidRPr="00BD5C0B" w:rsidRDefault="00865520" w:rsidP="00865520">
            <w:pPr>
              <w:spacing w:after="0" w:line="240" w:lineRule="auto"/>
              <w:jc w:val="center"/>
              <w:textAlignment w:val="baseline"/>
              <w:rPr>
                <w:rFonts w:eastAsia="Times New Roman"/>
                <w:sz w:val="16"/>
                <w:szCs w:val="16"/>
                <w:lang w:val="it-IT" w:eastAsia="en-GB"/>
              </w:rPr>
            </w:pPr>
            <w:r w:rsidRPr="00BD5C0B">
              <w:rPr>
                <w:rFonts w:eastAsia="Times New Roman"/>
                <w:sz w:val="16"/>
                <w:szCs w:val="16"/>
                <w:lang w:val="it-IT" w:eastAsia="en-GB"/>
              </w:rPr>
              <w:t>(n = 64;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tcPr>
          <w:p w14:paraId="26CA9730" w14:textId="190F7659" w:rsidR="00865520" w:rsidRPr="00BD5C0B" w:rsidRDefault="00865520" w:rsidP="00865520">
            <w:pPr>
              <w:spacing w:after="0" w:line="240" w:lineRule="auto"/>
              <w:jc w:val="center"/>
              <w:textAlignment w:val="baseline"/>
              <w:rPr>
                <w:rFonts w:eastAsia="Times New Roman"/>
                <w:sz w:val="16"/>
                <w:szCs w:val="16"/>
                <w:lang w:val="it-IT"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4205CCF7" w14:textId="77777777" w:rsidTr="77F84025">
        <w:trPr>
          <w:trHeight w:val="300"/>
        </w:trPr>
        <w:tc>
          <w:tcPr>
            <w:tcW w:w="0" w:type="auto"/>
            <w:vMerge/>
            <w:vAlign w:val="center"/>
            <w:hideMark/>
          </w:tcPr>
          <w:p w14:paraId="3AB935A9"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26184F2" w14:textId="77777777" w:rsidR="00865520" w:rsidRDefault="00865520" w:rsidP="00865520">
            <w:pPr>
              <w:spacing w:after="0" w:line="240" w:lineRule="auto"/>
              <w:jc w:val="center"/>
              <w:textAlignment w:val="baseline"/>
              <w:rPr>
                <w:rFonts w:eastAsia="Times New Roman"/>
                <w:color w:val="000000"/>
                <w:sz w:val="16"/>
                <w:szCs w:val="16"/>
                <w:lang w:eastAsia="en-GB"/>
              </w:rPr>
            </w:pPr>
            <w:proofErr w:type="spellStart"/>
            <w:r w:rsidRPr="00BD5C0B">
              <w:rPr>
                <w:rFonts w:eastAsia="Times New Roman"/>
                <w:color w:val="000000"/>
                <w:sz w:val="16"/>
                <w:szCs w:val="16"/>
                <w:lang w:eastAsia="en-GB"/>
              </w:rPr>
              <w:t>Pratheepawanit</w:t>
            </w:r>
            <w:proofErr w:type="spellEnd"/>
            <w:r w:rsidRPr="00BD5C0B">
              <w:rPr>
                <w:rFonts w:eastAsia="Times New Roman"/>
                <w:color w:val="000000"/>
                <w:sz w:val="16"/>
                <w:szCs w:val="16"/>
                <w:lang w:eastAsia="en-GB"/>
              </w:rPr>
              <w:t xml:space="preserve"> et al., 1999</w:t>
            </w:r>
          </w:p>
          <w:sdt>
            <w:sdtPr>
              <w:rPr>
                <w:rFonts w:ascii="Segoe UI" w:eastAsia="Times New Roman" w:hAnsi="Segoe UI" w:cs="Segoe UI"/>
                <w:color w:val="000000"/>
                <w:sz w:val="18"/>
                <w:szCs w:val="18"/>
                <w:lang w:val="en-GB" w:eastAsia="en-GB"/>
              </w:rPr>
              <w:tag w:val="MENDELEY_CITATION_v3_eyJjaXRhdGlvbklEIjoiTUVOREVMRVlfQ0lUQVRJT05fYWExYmZmMTAtZGU0Zi00ZmQ3LWEwMDYtMDJhYjVlNWE0NGExIiwicHJvcGVydGllcyI6eyJub3RlSW5kZXgiOjB9LCJpc0VkaXRlZCI6ZmFsc2UsIm1hbnVhbE92ZXJyaWRlIjp7ImlzTWFudWFsbHlPdmVycmlkZGVuIjpmYWxzZSwiY2l0ZXByb2NUZXh0IjoiKDExMikiLCJtYW51YWxPdmVycmlkZVRleHQiOiIifSwiY2l0YXRpb25JdGVtcyI6W3siaWQiOiI5OWExMzE2OS0wNzI1LTMxNjktYmZiMS04ODc4OWE5YTFjMmQiLCJpdGVtRGF0YSI6eyJ0eXBlIjoiYXJ0aWNsZS1qb3VybmFsIiwiaWQiOiI5OWExMzE2OS0wNzI1LTMxNjktYmZiMS04ODc4OWE5YTFjMmQiLCJ0aXRsZSI6IlRoZSBhcHBsaWNhYmlsaXR5IG9mIHF1YWxpdHktb2YtbGlmZSBhc3Nlc3NtZW50IGluIHBhbGxpYXRpdmUgY2FyZTogY29tcGFyaW5nIHR3byAgcXVhbGl0eS1vZi1saWZlIG1lYXN1cmVzLiIsImdyb3VwSWQiOiIxODlhMzJmMC04ZjNhLTNkNTMtYTg0Yi04NjkxMTM1Zjc1ZmYiLCJhdXRob3IiOlt7ImZhbWlseSI6IlByYXRoZWVwYXdhbml0IiwiZ2l2ZW4iOiJOIiwicGFyc2UtbmFtZXMiOmZhbHNlLCJkcm9wcGluZy1wYXJ0aWNsZSI6IiIsIm5vbi1kcm9wcGluZy1wYXJ0aWNsZSI6IiJ9LHsiZmFtaWx5IjoiU2FsZWsiLCJnaXZlbiI6Ik0gUyIsInBhcnNlLW5hbWVzIjpmYWxzZSwiZHJvcHBpbmctcGFydGljbGUiOiIiLCJub24tZHJvcHBpbmctcGFydGljbGUiOiIifSx7ImZhbWlseSI6IkZpbmxheSIsImdpdmVuIjoiSSBHIiwicGFyc2UtbmFtZXMiOmZhbHNlLCJkcm9wcGluZy1wYXJ0aWNsZSI6IiIsIm5vbi1kcm9wcGluZy1wYXJ0aWNsZSI6IiJ9XSwiY29udGFpbmVyLXRpdGxlIjoiUGFsbGlhdGl2ZSBtZWRpY2luZSIsIkRPSSI6IjEwLjExOTEvMDI2OTIxNjk5NjcwNTYwOTIxIiwiSVNTTiI6IjAyNjktMjE2MyAoUHJpbnQpIiwiUE1JRCI6IjEwNjU5MTAxIiwiaXNzdWVkIjp7ImRhdGUtcGFydHMiOltbMTk5OSw3XV19LCJwdWJsaXNoZXItcGxhY2UiOiJFbmdsYW5kIiwicGFnZSI6IjMyNS0zMzQiLCJsYW5ndWFnZSI6ImVuZyIsImFic3RyYWN0IjoiVHdvIHNlbGYtYWRtaW5pc3RlcmVkIHF1YWxpdHktb2YtbGlmZSBtZWFzdXJlcywgdGhlIE1jR2lsbCBRdWFsaXR5IG9mIExpZmUgIFF1ZXN0aW9ubmFpcmUgKE1RT0wpIGFuZCB0aGUgUGF0aWVudCBFdmFsdWF0ZWQgUHJvYmxlbSBTY29yZXMgKFBFUFMpIHdlcmUgY29tcGFyZWQgaW4gcGF0aWVudHMgcmVjZWl2aW5nIHBhbGxpYXRpdmUgY2FyZS4gVGhlIE1RT0wgaXMgYSBtdWx0aWRpbWVuc2lvbmFsIHF1ZXN0aW9ubmFpcmUgY29uc2lzdGluZyBvZiAxNiBpdGVtcyBpbiBmaXZlIHF1YWxpdHktb2YtbGlmZSAoUU9MKSBkb21haW5zOiBwaHlzaWNhbCBzeW1wdG9tcywgcGh5c2ljYWwgd2VsbC1iZWluZywgcHN5Y2hvbG9naWNhbCwgZXhpc3RlbnRpYWwgYW5kIHN1cHBvcnQgZG9tYWlucy4gVGhlIFBFUFMgaXMgYW4gaW5kaXZpZHVhbGl6ZWQgcXVlc3Rpb25uYWlyZSBhc2tpbmcgcGF0aWVudHMgdG8gaWRlbnRpZnkgYW5kIHJhdGUgbWFqb3IgcHJvYmxlbXMgYWZmZWN0aW5nIHRoZWlyIFFPTC4gQm90aCBxdWVzdGlvbm5haXJlcyB3ZXJlIGNvbXBsZXRlZCBieSAzNiBwYXRpZW50cyBkdXJpbmcgb3V0cGF0aWVudCBjbGluaWMgdmlzaXRzIGluIHRocmVlIHBhbGxpYXRpdmUgY2FyZSBzZXR0aW5ncyBpbiBXYWxlcy4gT2YgdGhvc2UgcGF0aWVudHMgd2hvIHN0YXRlZCB0aGVpciBxdWVzdGlvbm5haXJlIHByZWZlcmVuY2UgNjAlIGZhdm91cmVkIE1RT0wgZHVlIHRvIGl0cyBjb21wcmVoZW5zaXZlbmVzcywgd2hpbGUgb3RoZXJzICgyOCUpIHByZWZlcnJlZCBQRVBTIGR1ZSB0byBpdHMgc2ltcGxpY2l0eS4gVGhlIE1RT0wgc2hvd2VkIGV4Y2VsbGVudCBpbnRlcm5hbCBjb25zaXN0ZW5jeSAoYWxwaGEgPSAwLjkwKS4gVGhlIGludHJhcGF0aWVudCBhbmFseXNpcyBvZiBhbnN3ZXJzIGZyb20gYm90aCBxdWVzdGlvbm5haXJlcyBzaG93ZWQgdGhhdCBNUU9MIHdhcyBiZXR0ZXIgdGhhbiBQRVBTIGluIHJlcG9ydGluZyBwaHlzaWNhbCBzeW1wdG9tcyBhbmQgc3VwcG9ydCBkb21haW4sIHdoaWxlIFBFUFMgZGV0ZWN0ZWQgbW9yZSBwc3ljaG9zb2NpYWwgaXNzdWVzLiBUaGUgTVFPTCBvdmVyYWxsIFFPTCBzY29yZSBjb3JyZWxhdGVkIGhpZ2hseSB3aXRoIGl0cyBleGlzdGVudGlhbCBkb21haW4gKHJzID0gMC41NywgUCA8IDAuMDAwNSkgYW5kIHRoZSBQRVBTIG92ZXJhbGwgcXVhbGl0eSBvZiBsaWZlIChycyA9IDAuNzcsIFAgPCAwLjAwMDUpLiBTaW1pbGFybHksIHRoZSBQRVBTIG92ZXJhbGwgUU9MIGNvcnJlbGF0ZWQgd2VsbCB3aXRoIE1RT0wgdG90YWwgc2NvcmUgKHJzID0gMC43NiwgUCA8IDAuMDAwNSkgYW5kIGV4aXN0ZW50aWFsIGRvbWFpbiBvZiB0aGUgTVFPTCAocnMgPSAwLjYzLCBQIDwgMC4wMDA1KS4gVGhlIGZpbmRpbmdzIHN1cHBvcnQgdGhlIGltcG9ydGFuY2Ugb2YgYW4gZXhpc3RlbnRpYWwgZG9tYWluIGluIGFzc2Vzc2luZyB0aGUgUU9MIG9mIHRoaXMgcG9wdWxhdGlvbi4gQm90aCBNUU9MIGFuZCBQRVBTIHdlcmUgZm91bmQgdG8gYmUgcmVsZXZhbnQgYW5kIGFjY2VwdGFibGUgaW4gYWR2YW5jZWQgY2FuY2VyIHBhdGllbnRzIHJlY2VpdmluZyBwYWxsaWF0aXZlIGNhcmUuIEhvd2V2ZXIsIHdpdGggaXRzIGZhdm91cmFibGUgcHN5Y2hvbWV0cmljIHByb3BlcnRpZXMgTVFPTCBtYXkgYmUgbW9yZSBzdWl0YWJsZSBmb3IgUU9MIGFzc2Vzc21lbnQgaW4gdGhpcyBwb3B1bGF0aW9uLiIsImlzc3VlIjoiNCIsInZvbHVtZSI6IjEzIiwiY29udGFpbmVyLXRpdGxlLXNob3J0IjoiUGFsbGlhdCBNZWQifSwiaXNUZW1wb3JhcnkiOmZhbHNlfV19"/>
              <w:id w:val="-1673943417"/>
              <w:placeholder>
                <w:docPart w:val="33C7BB2E47BA4E7ABC3FACA6D3BEE2F0"/>
              </w:placeholder>
            </w:sdtPr>
            <w:sdtEndPr>
              <w:rPr>
                <w:color w:val="000000" w:themeColor="text1"/>
              </w:rPr>
            </w:sdtEndPr>
            <w:sdtContent>
              <w:p w14:paraId="6E4C7AE5" w14:textId="2E4D1CEB"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865520">
                  <w:rPr>
                    <w:rFonts w:asciiTheme="majorHAnsi" w:eastAsia="Times New Roman" w:hAnsiTheme="majorHAnsi" w:cstheme="majorHAnsi"/>
                    <w:color w:val="000000"/>
                    <w:sz w:val="16"/>
                    <w:szCs w:val="16"/>
                    <w:lang w:val="en-GB" w:eastAsia="en-GB"/>
                  </w:rPr>
                  <w:t>(112)</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7138F9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64 ± 10.8 years</w:t>
            </w:r>
            <w:r w:rsidRPr="00BD5C0B">
              <w:rPr>
                <w:rFonts w:eastAsia="Times New Roman"/>
                <w:sz w:val="16"/>
                <w:szCs w:val="16"/>
                <w:lang w:val="en-GB" w:eastAsia="en-GB"/>
              </w:rPr>
              <w:t> </w:t>
            </w:r>
          </w:p>
          <w:p w14:paraId="14794D9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42–83)</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CA214E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19; 53.0%)</w:t>
            </w:r>
            <w:r w:rsidRPr="00BD5C0B">
              <w:rPr>
                <w:rFonts w:eastAsia="Times New Roman"/>
                <w:sz w:val="16"/>
                <w:szCs w:val="16"/>
                <w:lang w:val="en-GB" w:eastAsia="en-GB"/>
              </w:rPr>
              <w:t> </w:t>
            </w:r>
          </w:p>
          <w:p w14:paraId="410908E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17; 47.0%)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2A88DF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675A3D9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36;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BF9273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11; 31.0%)</w:t>
            </w:r>
            <w:r w:rsidRPr="00BD5C0B">
              <w:rPr>
                <w:rFonts w:eastAsia="Times New Roman"/>
                <w:sz w:val="16"/>
                <w:szCs w:val="16"/>
                <w:lang w:val="en-GB" w:eastAsia="en-GB"/>
              </w:rPr>
              <w:t> </w:t>
            </w:r>
          </w:p>
          <w:p w14:paraId="70632C2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7; 19.0%)</w:t>
            </w:r>
            <w:r w:rsidRPr="00BD5C0B">
              <w:rPr>
                <w:rFonts w:eastAsia="Times New Roman"/>
                <w:sz w:val="16"/>
                <w:szCs w:val="16"/>
                <w:lang w:val="en-GB" w:eastAsia="en-GB"/>
              </w:rPr>
              <w:t> </w:t>
            </w:r>
          </w:p>
          <w:p w14:paraId="27A1713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4; 11.0%)</w:t>
            </w:r>
            <w:r w:rsidRPr="00BD5C0B">
              <w:rPr>
                <w:rFonts w:eastAsia="Times New Roman"/>
                <w:sz w:val="16"/>
                <w:szCs w:val="16"/>
                <w:lang w:val="en-GB" w:eastAsia="en-GB"/>
              </w:rPr>
              <w:t> </w:t>
            </w:r>
          </w:p>
          <w:p w14:paraId="77821D4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Gynecological (n = 3; 8%)</w:t>
            </w:r>
            <w:r w:rsidRPr="00BD5C0B">
              <w:rPr>
                <w:rFonts w:eastAsia="Times New Roman"/>
                <w:sz w:val="16"/>
                <w:szCs w:val="16"/>
                <w:lang w:val="en-GB" w:eastAsia="en-GB"/>
              </w:rPr>
              <w:t> </w:t>
            </w:r>
          </w:p>
          <w:p w14:paraId="55AA311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2; 6.0%)</w:t>
            </w:r>
            <w:r w:rsidRPr="00BD5C0B">
              <w:rPr>
                <w:rFonts w:eastAsia="Times New Roman"/>
                <w:sz w:val="16"/>
                <w:szCs w:val="16"/>
                <w:lang w:val="en-GB" w:eastAsia="en-GB"/>
              </w:rPr>
              <w:t> </w:t>
            </w:r>
          </w:p>
          <w:p w14:paraId="7D2B1D5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2; 6.0%)</w:t>
            </w:r>
            <w:r w:rsidRPr="00BD5C0B">
              <w:rPr>
                <w:rFonts w:eastAsia="Times New Roman"/>
                <w:sz w:val="16"/>
                <w:szCs w:val="16"/>
                <w:lang w:val="en-GB" w:eastAsia="en-GB"/>
              </w:rPr>
              <w:t> </w:t>
            </w:r>
          </w:p>
          <w:p w14:paraId="7A11A3D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Others (n = 6; 16.0%)</w:t>
            </w:r>
            <w:r w:rsidRPr="00BD5C0B">
              <w:rPr>
                <w:rFonts w:eastAsia="Times New Roman"/>
                <w:sz w:val="16"/>
                <w:szCs w:val="16"/>
                <w:lang w:val="en-GB" w:eastAsia="en-GB"/>
              </w:rPr>
              <w:t> </w:t>
            </w:r>
          </w:p>
          <w:p w14:paraId="11C663A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1; 3.0%)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2EA496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w:t>
            </w:r>
            <w:r w:rsidRPr="00BD5C0B">
              <w:rPr>
                <w:rFonts w:eastAsia="Times New Roman"/>
                <w:sz w:val="16"/>
                <w:szCs w:val="16"/>
                <w:lang w:val="en-GB" w:eastAsia="en-GB"/>
              </w:rPr>
              <w:t> </w:t>
            </w:r>
          </w:p>
          <w:p w14:paraId="710EA35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36;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9C75C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25E4C5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36;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6A3C70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64162E9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tc>
      </w:tr>
      <w:tr w:rsidR="00865520" w:rsidRPr="00BD5C0B" w14:paraId="120634F3" w14:textId="77777777" w:rsidTr="77F84025">
        <w:trPr>
          <w:trHeight w:val="975"/>
        </w:trPr>
        <w:tc>
          <w:tcPr>
            <w:tcW w:w="1058" w:type="dxa"/>
            <w:vMerge w:val="restart"/>
            <w:tcBorders>
              <w:top w:val="single" w:sz="6"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1D13042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lastRenderedPageBreak/>
              <w:t>MQOL-r</w:t>
            </w:r>
            <w:r w:rsidRPr="00BD5C0B">
              <w:rPr>
                <w:rFonts w:eastAsia="Times New Roman"/>
                <w:color w:val="000000"/>
                <w:sz w:val="16"/>
                <w:szCs w:val="16"/>
                <w:lang w:val="en-GB" w:eastAsia="en-GB"/>
              </w:rPr>
              <w:t> </w:t>
            </w: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2214CA0" w14:textId="77777777" w:rsidR="00865520" w:rsidRDefault="00865520" w:rsidP="00865520">
            <w:pPr>
              <w:spacing w:after="0" w:line="240" w:lineRule="auto"/>
              <w:jc w:val="center"/>
              <w:textAlignment w:val="baseline"/>
              <w:rPr>
                <w:rFonts w:eastAsia="Times New Roman"/>
                <w:color w:val="000000"/>
                <w:sz w:val="16"/>
                <w:szCs w:val="16"/>
                <w:lang w:eastAsia="en-GB"/>
              </w:rPr>
            </w:pPr>
            <w:r w:rsidRPr="00BD5C0B">
              <w:rPr>
                <w:rFonts w:eastAsia="Times New Roman"/>
                <w:color w:val="000000"/>
                <w:sz w:val="16"/>
                <w:szCs w:val="16"/>
                <w:lang w:eastAsia="en-GB"/>
              </w:rPr>
              <w:t>Cohen et al., 2000</w:t>
            </w:r>
          </w:p>
          <w:sdt>
            <w:sdtPr>
              <w:rPr>
                <w:rFonts w:ascii="Segoe UI" w:eastAsia="Times New Roman" w:hAnsi="Segoe UI" w:cs="Segoe UI"/>
                <w:color w:val="000000"/>
                <w:sz w:val="18"/>
                <w:szCs w:val="18"/>
                <w:lang w:val="en-GB" w:eastAsia="en-GB"/>
              </w:rPr>
              <w:tag w:val="MENDELEY_CITATION_v3_eyJjaXRhdGlvbklEIjoiTUVOREVMRVlfQ0lUQVRJT05fMjRhNDNkMTItNzYzYS00YmVjLWFiZDUtNTU0YmMzNGE4MzNjIiwicHJvcGVydGllcyI6eyJub3RlSW5kZXgiOjB9LCJpc0VkaXRlZCI6ZmFsc2UsIm1hbnVhbE92ZXJyaWRlIjp7ImlzTWFudWFsbHlPdmVycmlkZGVuIjpmYWxzZSwiY2l0ZXByb2NUZXh0IjoiKDExMykiLCJtYW51YWxPdmVycmlkZVRleHQiOiIifSwiY2l0YXRpb25JdGVtcyI6W3siaWQiOiJmM2U3NjAzYi00MDA3LTNlNjItOGExMy1iNzJlOTU3ZmFhNDQiLCJpdGVtRGF0YSI6eyJ0eXBlIjoiYXJ0aWNsZS1qb3VybmFsIiwiaWQiOiJmM2U3NjAzYi00MDA3LTNlNjItOGExMy1iNzJlOTU3ZmFhNDQiLCJ0aXRsZSI6IkxpdmluZyB3aXRoIGNhbmNlcjogXCJnb29kXCIgZGF5cyBhbmQgXCJiYWRcIiBkYXlzLS13aGF0IHByb2R1Y2VzIHRoZW0/IENhbiB0aGUgIE1jR2lsbCBxdWFsaXR5IG9mIGxpZmUgcXVlc3Rpb25uYWlyZSBkaXN0aW5ndWlzaCBiZXR3ZWVuIHRoZW0/IiwiZ3JvdXBJZCI6IjE4OWEzMmYwLThmM2EtM2Q1My1hODRiLTg2OTExMzVmNzVmZiIsImF1dGhvciI6W3siZmFtaWx5IjoiQ29oZW4iLCJnaXZlbiI6IlMgUiIsInBhcnNlLW5hbWVzIjpmYWxzZSwiZHJvcHBpbmctcGFydGljbGUiOiIiLCJub24tZHJvcHBpbmctcGFydGljbGUiOiIifSx7ImZhbWlseSI6Ik1vdW50IiwiZ2l2ZW4iOiJCIE0iLCJwYXJzZS1uYW1lcyI6ZmFsc2UsImRyb3BwaW5nLXBhcnRpY2xlIjoiIiwibm9uLWRyb3BwaW5nLXBhcnRpY2xlIjoiIn1dLCJjb250YWluZXItdGl0bGUiOiJDYW5jZXIiLCJjb250YWluZXItdGl0bGUtc2hvcnQiOiJDYW5jZXIiLCJET0kiOiIxMC4xMDAyLzEwOTctMDE0MigyMDAwMTAxNSk4OTo4PDE4NTQ6OmFpZC1jbmNyMjg+My4wLmNvOzItYyIsIklTU04iOiIwMDA4LTU0M1ggKFByaW50KSIsIlBNSUQiOiIxMTA0MjU4MyIsImlzc3VlZCI6eyJkYXRlLXBhcnRzIjpbWzIwMDAsMTBdXX0sInB1Ymxpc2hlci1wbGFjZSI6IlVuaXRlZCBTdGF0ZXMiLCJwYWdlIjoiMTg1NC0xODY1IiwibGFuZ3VhZ2UiOiJlbmciLCJhYnN0cmFjdCI6IkJBQ0tHUk9VTkQ6IFRvIGRldGVybWluZSB0aGUgaW1wYWN0IG9mIGNhcmUgb24gcXVhbGl0eSBvZiBsaWZlIChRT0wpLCBvciB0byAgZGV0ZWN0IGEgY2hhbmdlIGluIFFPTCBvdmVyIHRpbWUsIG1lYXN1cmVzIG9mIFFPTCBtdXN0IHJlbWFpbiBzdGFibGUgd2hlbiBRT0wgaXMgc3RhYmxlICh0ZXN0LXJldGVzdCByZWxpYWJpbGl0eSkgYW5kIGNoYW5nZSB3aGVuIFFPTCBjaGFuZ2VzIChyZXNwb25zaXZlbmVzcykuIFRoaXMgc3R1ZHkgYWRkcmVzc2VzIHRoZXNlIGlzc3VlcyBmb3IgdGhlIE1jR2lsbCBRdWFsaXR5IG9mIExpZmUgUXVlc3Rpb25uYWlyZSAoTVFPTCkuIFVubGlrZSBvdGhlciBzdHVkaWVzIHRoYXQgdXNlIGRpc2Vhc2Ugc3RhdHVzIHRvIGluZGljYXRlIHdoZXRoZXIgUU9MIGhhcyByZW1haW5lZCBzdGFibGUgb3IgY2hhbmdlZCwgaW4gdGhpcyBzdHVkeSB0aGUgcGF0aWVudCBkZXRlcm1pbmVzIFFPTCBzdGFiaWxpdHkgb3IgY2hhbmdlLiBUaGUgYXV0aG9ycyBhbHNvIHNvdWdodCB0byBjbGFyaWZ5IHRoZSBkZXRlcm1pbmFudHMgb2YgXCJnb29kXCIgYW5kIFwiYmFkXCIgZGF5cyBmb3Igb25jb2xvZ3kgcGF0aWVudHMuIE1FVEhPRFM6IFBhdGllbnRzIGF0dGVuZGluZyBhbiBvbmNvbG9neSBvdXRwYXRpZW50IGNsaW5pYyBvciB3aG8gd2VyZSBiZWluZyB0cmVhdGVkIGJ5IGEgcGFsbGlhdGl2ZSBjYXJlIHNlcnZpY2Ugd2VyZSBhc2tlZCB0byBjb21wbGV0ZSBNUU9MIDQgdGltZXM6IG9uIGRheXMgdGhleSBqdWRnZWQgdG8gYmUgXCJnb29kLFwiIFwiYXZlcmFnZSxcIiBhbmQgXCJiYWRcIiBhbmQgMiBkYXlzIGFmdGVyIHRoZSBmaXJzdCBjb21wbGV0aW9uLiBUaGV5IGFsc28gd2VyZSBhc2tlZCB0byBkaXJlY3RseSByYXRlIHRoZSBjaGFuZ2UgaW4gdGhlaXIgUU9MIGR1cmluZyB0aGUgaW50ZXJ2YWxzIGJldHdlZW4gTVFPTCBjb21wbGV0aW9uIGFuZCB0byByZXBvcnQgdGhlIG1vc3QgaW1wb3J0YW50IGRldGVybWluYW50cyBvZiB0aGVpciBnb29kIGFuZCBiYWQgZGF5cy4gUkVTVUxUUzogVGhlIHRlc3QtcmV0ZXN0IHJlbGlhYmlsaXR5IG9mIE1RT0wgYXMgbWVhc3VyZWQgYnkgYW4gaW50cmFjbGFzcyBjb3JyZWxhdGlvbiBjb2VmZmljaWVudCByYW5nZWQgZnJvbSAwLjY5IHRvIDAuNzguIEFsbCBNUU9MIHNjb3JlcyB3ZXJlIHNpZ25pZmljYW50bHkgZGlmZmVyZW50IG9uIGdvb2QsIGF2ZXJhZ2UsIGFuZCBiYWQgZGF5cywgZXhjZXB0IGZvciB0aGUgc3VwcG9ydCBzdWJzY2FsZSwgaW4gYm90aCBjbGluaWNhbCBzZXR0aW5ncy4gRml2ZSBkb21haW5zIHdlcmUgZGV0ZXJtaW5hbnRzIG9mIFFPTDogcGh5c2ljYWwgc3ltcHRvbXMsIHBoeXNpY2FsIGZ1bmN0aW9uaW5nLCBwc3ljaG9sb2dpYyB3ZWxsLWJlaW5nLCBleGlzdGVudGlhbCB3ZWxsLWJlaW5nLCBhbmQgcmVsYXRpb25zaGlwcy4gQ09OQ0xVU0lPTlM6IE1RT0wncyByZWxpYWJpbGl0eSBhbmQgcmVzcG9uc2l2ZW5lc3Mgc3VnZ2VzdCBpdCBjYW4gYmUgdXNlZCB0byBkZXRlcm1pbmUgY2hhbmdlcyBpbiB0aGUgUU9MIG9mIGdyb3Vwcy4gVGhlIHJlc3VsdHMgYWxsb3cgaW50ZXJwcmV0YXRpb24gb2YgY2hhbmdlcyBpbiBNUU9MIHNjb3JlcyB3aXRoIHJlc3BlY3QgdG8gbWVhbmluZyBvZiB0aGUgY2hhbmdlIHRvIG9uY29sb2d5IHBhdGllbnRzLiBUaGlzIGluIHR1cm4gaXMgaGVscGZ1bCB0byBkZXRlcm1pbmUgdGhlIHNhbXBsZSBzaXplIHJlcXVpcmVkIGluIGZ1dHVyZSBzdHVkaWVzLiBTb21lIG9mIHRoZSBkb21haW5zIGltcG9ydGFudCB0byB0aGUgUU9MIG9mIG9uY29sb2d5IHBhdGllbnRzIGFyZSBub3QgaW5jbHVkZWQgaW4gd2lkZWx5IHVzZWQgbWVhc3VyZXMgb2YgUU9MLiIsImlzc3VlIjoiOCIsInZvbHVtZSI6Ijg5In0sImlzVGVtcG9yYXJ5IjpmYWxzZX1dfQ=="/>
              <w:id w:val="-897814908"/>
              <w:placeholder>
                <w:docPart w:val="DefaultPlaceholder_-1854013440"/>
              </w:placeholder>
            </w:sdtPr>
            <w:sdtEndPr>
              <w:rPr>
                <w:color w:val="000000" w:themeColor="text1"/>
              </w:rPr>
            </w:sdtEndPr>
            <w:sdtContent>
              <w:p w14:paraId="7D92AD72" w14:textId="01DBBC31"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865520">
                  <w:rPr>
                    <w:rFonts w:asciiTheme="majorHAnsi" w:eastAsia="Times New Roman" w:hAnsiTheme="majorHAnsi" w:cstheme="majorHAnsi"/>
                    <w:color w:val="000000"/>
                    <w:sz w:val="16"/>
                    <w:szCs w:val="16"/>
                    <w:lang w:val="en-GB" w:eastAsia="en-GB"/>
                  </w:rPr>
                  <w:t>(113)</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F14DC7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59 ± NA years</w:t>
            </w:r>
            <w:r w:rsidRPr="00BD5C0B">
              <w:rPr>
                <w:rFonts w:eastAsia="Times New Roman"/>
                <w:sz w:val="16"/>
                <w:szCs w:val="16"/>
                <w:lang w:val="en-GB" w:eastAsia="en-GB"/>
              </w:rPr>
              <w:t> </w:t>
            </w:r>
          </w:p>
          <w:p w14:paraId="5E5B547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24-87)</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C3535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59; 59.0%)</w:t>
            </w:r>
            <w:r w:rsidRPr="00BD5C0B">
              <w:rPr>
                <w:rFonts w:eastAsia="Times New Roman"/>
                <w:sz w:val="16"/>
                <w:szCs w:val="16"/>
                <w:lang w:val="en-GB" w:eastAsia="en-GB"/>
              </w:rPr>
              <w:t> </w:t>
            </w:r>
          </w:p>
          <w:p w14:paraId="1060CD6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41; 41.0%)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B3D2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99ECD7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3E2AB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7F9CDC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35582BB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2924FA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4B2436F1" w14:textId="77777777" w:rsidTr="77F84025">
        <w:trPr>
          <w:trHeight w:val="300"/>
        </w:trPr>
        <w:tc>
          <w:tcPr>
            <w:tcW w:w="0" w:type="auto"/>
            <w:vMerge/>
            <w:vAlign w:val="center"/>
            <w:hideMark/>
          </w:tcPr>
          <w:p w14:paraId="132A171C"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0C555ED" w14:textId="0EA57A93"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Cohen et al., 2017 ​</w:t>
            </w:r>
            <w:sdt>
              <w:sdtPr>
                <w:rPr>
                  <w:rFonts w:eastAsia="Times New Roman"/>
                  <w:color w:val="000000"/>
                  <w:sz w:val="16"/>
                  <w:szCs w:val="16"/>
                  <w:lang w:eastAsia="en-GB"/>
                </w:rPr>
                <w:tag w:val="MENDELEY_CITATION_v3_eyJjaXRhdGlvbklEIjoiTUVOREVMRVlfQ0lUQVRJT05fNWQ1ZmU5NjktZGYzZS00YTVmLWJkNGEtZWQ4ZWFkMDU4YTVkIiwicHJvcGVydGllcyI6eyJub3RlSW5kZXgiOjB9LCJpc0VkaXRlZCI6ZmFsc2UsIm1hbnVhbE92ZXJyaWRlIjp7ImlzTWFudWFsbHlPdmVycmlkZGVuIjpmYWxzZSwiY2l0ZXByb2NUZXh0IjoiKDE5KSIsIm1hbnVhbE92ZXJyaWRlVGV4dCI6IiJ9LCJjaXRhdGlvbkl0ZW1zIjpbeyJpZCI6IjFkZmI2MzkyLWUyMGYtMzMyZC1iNDAxLWM1NzYxMjlmNGUzNCIsIml0ZW1EYXRhIjp7InR5cGUiOiJhcnRpY2xlLWpvdXJuYWwiLCJpZCI6IjFkZmI2MzkyLWUyMGYtMzMyZC1iNDAxLWM1NzYxMjlmNGUzNCIsInRpdGxlIjoiTWVhc3VyaW5nIHRoZSBxdWFsaXR5IG9mIGxpZmUgb2YgcGVvcGxlIGF0IHRoZSBlbmQgb2YgbGlmZTogVGhlIE1jR2lsbCBRdWFsaXR5IG9mICBMaWZlIFF1ZXN0aW9ubmFpcmUtUmV2aXNlZC4iLCJncm91cElkIjoiMTg5YTMyZjAtOGYzYS0zZDUzLWE4NGItODY5MTEzNWY3NWZmIiwiYXV0aG9yIjpbeyJmYW1pbHkiOiJDb2hlbiIsImdpdmVuIjoiUyBSb2JpbiIsInBhcnNlLW5hbWVzIjpmYWxzZSwiZHJvcHBpbmctcGFydGljbGUiOiIiLCJub24tZHJvcHBpbmctcGFydGljbGUiOiIifSx7ImZhbWlseSI6IlNhd2F0emt5IiwiZ2l2ZW4iOiJSaWNoYXJkIiwicGFyc2UtbmFtZXMiOmZhbHNlLCJkcm9wcGluZy1wYXJ0aWNsZSI6IiIsIm5vbi1kcm9wcGluZy1wYXJ0aWNsZSI6IiJ9LHsiZmFtaWx5IjoiUnVzc2VsbCIsImdpdmVuIjoiTGFyYSBCIiwicGFyc2UtbmFtZXMiOmZhbHNlLCJkcm9wcGluZy1wYXJ0aWNsZSI6IiIsIm5vbi1kcm9wcGluZy1wYXJ0aWNsZSI6IiJ9LHsiZmFtaWx5IjoiU2hhaGlkaSIsImdpdmVuIjoiSmF2YWQiLCJwYXJzZS1uYW1lcyI6ZmFsc2UsImRyb3BwaW5nLXBhcnRpY2xlIjoiIiwibm9uLWRyb3BwaW5nLXBhcnRpY2xlIjoiIn0seyJmYW1pbHkiOiJIZXlsYW5kIiwiZ2l2ZW4iOiJEYXJlbiBLIiwicGFyc2UtbmFtZXMiOmZhbHNlLCJkcm9wcGluZy1wYXJ0aWNsZSI6IiIsIm5vbi1kcm9wcGluZy1wYXJ0aWNsZSI6IiJ9LHsiZmFtaWx5IjoiR2FkZXJtYW5uIiwiZ2l2ZW4iOiJBbm5lIE0iLCJwYXJzZS1uYW1lcyI6ZmFsc2UsImRyb3BwaW5nLXBhcnRpY2xlIjoiIiwibm9uLWRyb3BwaW5nLXBhcnRpY2xlIjoiIn1dLCJjb250YWluZXItdGl0bGUiOiJQYWxsaWF0aXZlIG1lZGljaW5lIiwiY29udGFpbmVyLXRpdGxlLXNob3J0IjoiUGFsbGlhdCBNZWQiLCJET0kiOiIxMC4xMTc3LzAyNjkyMTYzMTY2NTk2MDMiLCJJU1NOIjoiMTQ3Ny0wMzBYIChFbGVjdHJvbmljKSIsIlBNSUQiOiIyNzQxMjI1NyIsImlzc3VlZCI6eyJkYXRlLXBhcnRzIjpbWzIwMTcsMl1dfSwicHVibGlzaGVyLXBsYWNlIjoiRW5nbGFuZCIsInBhZ2UiOiIxMjAtMTI5IiwibGFuZ3VhZ2UiOiJlbmciLCJhYnN0cmFjdCI6IkJBQ0tHUk9VTkQ6IFRoZSBNY0dpbGwgUXVhbGl0eSBvZiBMaWZlIFF1ZXN0aW9ubmFpcmUgaGFzIGJlZW4gd2lkZWx5IHVzZWQgd2l0aCAgcGVvcGxlIHdpdGggbGlmZS10aHJlYXRlbmluZyBpbGxuZXNzZXMgd2l0aG91dCBtb2RpZmljYXRpb24gc2luY2UgaXRzIHB1YmxpY2F0aW9uIGluIDE5OTYuIFdpdGggdXNlLCBhcmVhcyBmb3IgaW1wcm92ZW1lbnQgaGF2ZSBlbWVyZ2VkOyB0aGVyZWZvcmUsIHZhcmlvdXMgbWlub3IgbW9kaWZpY2F0aW9ucyB3ZXJlIHRlc3RlZCBvdmVyIHRpbWUuIEFJTTogVG8gcmV2aXNlIHRoZSBNY0dpbGwgUXVhbGl0eSBvZiBMaWZlIFF1ZXN0aW9ubmFpcmUgKE1jR2lsbCBRdWFsaXR5IG9mIExpZmUgUXVlc3Rpb25uYWlyZS1SZXZpc2VkKSB3aGlsZSBtYWludGFpbmluZyBvciBpbXByb3ZpbmcgaXRzIHBzeWNob21ldHJpYyBwcm9wZXJ0aWVzIGFuZCBsZW5ndGgsIGtlZXBpbmcgaXQgYXMgY2xvc2UgYXMgcG9zc2libGUgdG8gdGhlIE1jR2lsbCBRdWFsaXR5IG9mIExpZmUgUXVlc3Rpb25uYWlyZSB0byBlbmFibGUgcmVhc29uYWJsZSBjb21wYXJpc29uIHdpdGggZXhpc3RpbmcgTWNHaWxsIFF1YWxpdHkgb2YgTGlmZSBRdWVzdGlvbm5haXJlIGxpdGVyYXR1cmUuIERFU0lHTjogRGF0YSBzZXRzIGZyb20gZWlnaHQgc3R1ZGllcyB3ZXJlIHVzZWQgKGZvdXIgc3R1ZGllcyBvcmlnaW5hbGx5IHVzZWQgdG8gZGV2ZWxvcCB0aGUgTWNHaWxsIFF1YWxpdHkgb2YgTGlmZSBRdWVzdGlvbm5haXJlLCB0d28gdG8gZGV2ZWxvcCBuZXcgTWNHaWxsIFF1YWxpdHkgb2YgTGlmZSBRdWVzdGlvbm5haXJlIHZlcnNpb25zLCBhbmQgdHdvIHdpdGggdW5yZWxhdGVkIHB1cnBvc2VzKS4gVGhlIE1jR2lsbCBRdWFsaXR5IG9mIExpZmUgUXVlc3Rpb25uYWlyZS1SZXZpc2VkIHdhcyBkZXZlbG9wZWQgdXNpbmcgYW5hbHlzZXMgb2YgbWVhc3VyZW1lbnQgaW52YXJpYW5jZSwgY29uZmlybWF0b3J5IGZhY3RvciBhbmFseXNpcywgYW5kIGNhbGN1bGF0aW9uIG9mIGNvcnJlbGF0aW9ucyB3aXRoIHRoZSBNY0dpbGwgUXVhbGl0eSBvZiBMaWZlIFF1ZXN0aW9ubmFpcmUncyBnbG9iYWwgcXVhbGl0eSBvZiBsaWZlIGl0ZW0uIFNFVFRJTkcvUEFSVElDSVBBTlRTOiBEYXRhIHdlcmUgZnJvbSAxNzAyIHBlb3BsZSB3aXRoIGxpZmUtdGhyZWF0ZW5pbmcgaWxsbmVzc2VzIHJlY3J1aXRlZCBmcm9tIGFjdXRlIGFuZCBwYWxsaWF0aXZlIGNhcmUgdW5pdHMsIHBhbGxpYXRpdmUgaG9tZSBjYXJlIHNlcnZpY2VzLCBhbmQgb25jb2xvZ3kgYW5kIEhJVi9BSURTIG91dHBhdGllbnQgY2xpbmljcy4gUkVTVUxUUzogVGhlIE1jR2lsbCBRdWFsaXR5IG9mIExpZmUgUXVlc3Rpb25uYWlyZS1SZXZpc2VkIGNvbnNpc3RzIG9mIDE0IGl0ZW1zIChwbHVzIHRoZSBnbG9iYWwgcXVhbGl0eSBvZiBsaWZlIGl0ZW0pLiBBIG5ldyBQaHlzaWNhbCBzdWJzY2FsZSB3YXMgY3JlYXRlZCBjb21iaW5pbmcgcGh5c2ljYWwgc3ltcHRvbXMgYW5kIHBoeXNpY2FsIHdlbGwtYmVpbmcgYW5kIGEgbmV3IGl0ZW0gb24gcGh5c2ljYWwgZnVuY3Rpb25pbmcuIFRoZSBFeGlzdGVudGlhbCBzdWJzY2FsZSB3YXMgcmVkdWNlZCB0byBmb3VyIGl0ZW1zLiBUaGUgcmV2aXNlZCBTdXBwb3J0IHN1YnNjYWxlLCByZW5hbWVkIFNvY2lhbCwgZm9jdXNlcyBtb3JlIG9uIHJlbGF0aW9uc2hpcHMuIFRoZSBQc3ljaG9sb2dpY2FsIHN1YnNjYWxlIHJlbWFpbnMgdW5jaGFuZ2VkLiBDb25maXJtYXRvcnkgZmFjdG9yIGFuYWx5c2lzIHJlc3VsdHMgcHJvdmlkZSBzdXBwb3J0IGZvciB0aGUgbWVhc3VyZW1lbnQgc3RydWN0dXJlIG9mIHRoZSBNY0dpbGwgUXVhbGl0eSBvZiBMaWZlIFF1ZXN0aW9ubmFpcmUtUmV2aXNlZC4gVGhlIG92ZXJhbGwgc2NhbGUgaGFzIGdvb2QgaW50ZXJuYWwgY29uc2lzdGVuY3kgcmVsaWFiaWxpdHkgKCDOseKAiT3igIkwLjk0KS4gQ09OQ0xVU0lPTjogVGhlIE1jR2lsbCBRdWFsaXR5IG9mIExpZmUgUXVlc3Rpb25uYWlyZS1SZXZpc2VkIGltcHJvdmVzIG9uIGFuZCBjYW4gcmVwbGFjZSB0aGUgTWNHaWxsIFF1YWxpdHkgb2YgTGlmZSBRdWVzdGlvbm5haXJlIHNpbmNlIGl0IGNvbnRhaW5zIGltcHJvdmVkIHdvcmRpbmcsIGEgc29tZXdoYXQgZXhwYW5kZWQgcmVwZXJ0b2lyZSBvZiBjb25jZXB0cyB3aXRoIGZld2VyIGl0ZW1zLCBhbmQgYSBzaW5nbGUgc3Vic2NhbGUgZm9yIHRoZSBwaHlzaWNhbCBkb21haW4sIHdoaWxlIHJldGFpbmluZyBnb29kIHBzeWNob21ldHJpYyBwcm9wZXJ0aWVzLiIsImlzc3VlIjoiMiIsInZvbHVtZSI6IjMxIn0sImlzVGVtcG9yYXJ5IjpmYWxzZX1dfQ=="/>
                <w:id w:val="-967892930"/>
                <w:placeholder>
                  <w:docPart w:val="DefaultPlaceholder_-1854013440"/>
                </w:placeholder>
              </w:sdtPr>
              <w:sdtEndPr/>
              <w:sdtContent>
                <w:r w:rsidRPr="00865520">
                  <w:rPr>
                    <w:rFonts w:eastAsia="Times New Roman"/>
                    <w:color w:val="000000"/>
                    <w:sz w:val="16"/>
                    <w:szCs w:val="16"/>
                    <w:lang w:eastAsia="en-GB"/>
                  </w:rPr>
                  <w:t>(19)</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D7E4D4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1:</w:t>
            </w:r>
            <w:r w:rsidRPr="00BD5C0B">
              <w:rPr>
                <w:rFonts w:eastAsia="Times New Roman"/>
                <w:sz w:val="16"/>
                <w:szCs w:val="16"/>
                <w:lang w:val="en-GB" w:eastAsia="en-GB"/>
              </w:rPr>
              <w:t> </w:t>
            </w:r>
          </w:p>
          <w:p w14:paraId="3166562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65 ± NA years</w:t>
            </w:r>
            <w:r w:rsidRPr="00BD5C0B">
              <w:rPr>
                <w:rFonts w:eastAsia="Times New Roman"/>
                <w:sz w:val="16"/>
                <w:szCs w:val="16"/>
                <w:lang w:val="en-GB" w:eastAsia="en-GB"/>
              </w:rPr>
              <w:t> </w:t>
            </w:r>
          </w:p>
          <w:p w14:paraId="3E0428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08FCD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3:</w:t>
            </w:r>
            <w:r w:rsidRPr="00BD5C0B">
              <w:rPr>
                <w:rFonts w:eastAsia="Times New Roman"/>
                <w:sz w:val="16"/>
                <w:szCs w:val="16"/>
                <w:lang w:val="en-GB" w:eastAsia="en-GB"/>
              </w:rPr>
              <w:t> </w:t>
            </w:r>
          </w:p>
          <w:p w14:paraId="67B8F01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51 ± NA years</w:t>
            </w:r>
            <w:r w:rsidRPr="00BD5C0B">
              <w:rPr>
                <w:rFonts w:eastAsia="Times New Roman"/>
                <w:sz w:val="16"/>
                <w:szCs w:val="16"/>
                <w:lang w:val="en-GB" w:eastAsia="en-GB"/>
              </w:rPr>
              <w:t> </w:t>
            </w:r>
          </w:p>
          <w:p w14:paraId="3CE0645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07758B3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4:</w:t>
            </w:r>
            <w:r w:rsidRPr="00BD5C0B">
              <w:rPr>
                <w:rFonts w:eastAsia="Times New Roman"/>
                <w:sz w:val="16"/>
                <w:szCs w:val="16"/>
                <w:lang w:val="en-GB" w:eastAsia="en-GB"/>
              </w:rPr>
              <w:t> </w:t>
            </w:r>
          </w:p>
          <w:p w14:paraId="43696B6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59 ± NA years</w:t>
            </w:r>
            <w:r w:rsidRPr="00BD5C0B">
              <w:rPr>
                <w:rFonts w:eastAsia="Times New Roman"/>
                <w:sz w:val="16"/>
                <w:szCs w:val="16"/>
                <w:lang w:val="en-GB" w:eastAsia="en-GB"/>
              </w:rPr>
              <w:t> </w:t>
            </w:r>
          </w:p>
          <w:p w14:paraId="3E4A4CB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36F1EA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5:</w:t>
            </w:r>
            <w:r w:rsidRPr="00BD5C0B">
              <w:rPr>
                <w:rFonts w:eastAsia="Times New Roman"/>
                <w:sz w:val="16"/>
                <w:szCs w:val="16"/>
                <w:lang w:val="en-GB" w:eastAsia="en-GB"/>
              </w:rPr>
              <w:t> </w:t>
            </w:r>
          </w:p>
          <w:p w14:paraId="18F8537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58 ± NA years</w:t>
            </w:r>
            <w:r w:rsidRPr="00BD5C0B">
              <w:rPr>
                <w:rFonts w:eastAsia="Times New Roman"/>
                <w:sz w:val="16"/>
                <w:szCs w:val="16"/>
                <w:lang w:val="en-GB" w:eastAsia="en-GB"/>
              </w:rPr>
              <w:t> </w:t>
            </w:r>
          </w:p>
          <w:p w14:paraId="09A627A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64B6F4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6:</w:t>
            </w:r>
            <w:r w:rsidRPr="00BD5C0B">
              <w:rPr>
                <w:rFonts w:eastAsia="Times New Roman"/>
                <w:sz w:val="16"/>
                <w:szCs w:val="16"/>
                <w:lang w:val="en-GB" w:eastAsia="en-GB"/>
              </w:rPr>
              <w:t> </w:t>
            </w:r>
          </w:p>
          <w:p w14:paraId="56F8F98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77 ± NA years</w:t>
            </w:r>
            <w:r w:rsidRPr="00BD5C0B">
              <w:rPr>
                <w:rFonts w:eastAsia="Times New Roman"/>
                <w:sz w:val="16"/>
                <w:szCs w:val="16"/>
                <w:lang w:val="en-GB" w:eastAsia="en-GB"/>
              </w:rPr>
              <w:t> </w:t>
            </w:r>
          </w:p>
          <w:p w14:paraId="288A21E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643CE5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7:</w:t>
            </w:r>
            <w:r w:rsidRPr="00BD5C0B">
              <w:rPr>
                <w:rFonts w:eastAsia="Times New Roman"/>
                <w:sz w:val="16"/>
                <w:szCs w:val="16"/>
                <w:lang w:val="en-GB" w:eastAsia="en-GB"/>
              </w:rPr>
              <w:t> </w:t>
            </w:r>
          </w:p>
          <w:p w14:paraId="0250ED7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66± NA years</w:t>
            </w:r>
            <w:r w:rsidRPr="00BD5C0B">
              <w:rPr>
                <w:rFonts w:eastAsia="Times New Roman"/>
                <w:sz w:val="16"/>
                <w:szCs w:val="16"/>
                <w:lang w:val="en-GB" w:eastAsia="en-GB"/>
              </w:rPr>
              <w:t> </w:t>
            </w:r>
          </w:p>
          <w:p w14:paraId="75B3286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522C5E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1:</w:t>
            </w:r>
            <w:r w:rsidRPr="00BD5C0B">
              <w:rPr>
                <w:rFonts w:eastAsia="Times New Roman"/>
                <w:sz w:val="16"/>
                <w:szCs w:val="16"/>
                <w:lang w:val="en-GB" w:eastAsia="en-GB"/>
              </w:rPr>
              <w:t> </w:t>
            </w:r>
          </w:p>
          <w:p w14:paraId="520EF37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87; 61.0%)</w:t>
            </w:r>
            <w:r w:rsidRPr="00BD5C0B">
              <w:rPr>
                <w:rFonts w:eastAsia="Times New Roman"/>
                <w:sz w:val="16"/>
                <w:szCs w:val="16"/>
                <w:lang w:val="en-GB" w:eastAsia="en-GB"/>
              </w:rPr>
              <w:t> </w:t>
            </w:r>
          </w:p>
          <w:p w14:paraId="229F70F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56; 39.0%)</w:t>
            </w:r>
            <w:r w:rsidRPr="00BD5C0B">
              <w:rPr>
                <w:rFonts w:eastAsia="Times New Roman"/>
                <w:sz w:val="16"/>
                <w:szCs w:val="16"/>
                <w:lang w:val="en-GB" w:eastAsia="en-GB"/>
              </w:rPr>
              <w:t> </w:t>
            </w:r>
          </w:p>
          <w:p w14:paraId="59BD0E1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4D367B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2:</w:t>
            </w:r>
            <w:r w:rsidRPr="00BD5C0B">
              <w:rPr>
                <w:rFonts w:eastAsia="Times New Roman"/>
                <w:sz w:val="16"/>
                <w:szCs w:val="16"/>
                <w:lang w:val="en-GB" w:eastAsia="en-GB"/>
              </w:rPr>
              <w:t> </w:t>
            </w:r>
          </w:p>
          <w:p w14:paraId="7D3DE6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7; 6.0%)</w:t>
            </w:r>
            <w:r w:rsidRPr="00BD5C0B">
              <w:rPr>
                <w:rFonts w:eastAsia="Times New Roman"/>
                <w:sz w:val="16"/>
                <w:szCs w:val="16"/>
                <w:lang w:val="en-GB" w:eastAsia="en-GB"/>
              </w:rPr>
              <w:t> </w:t>
            </w:r>
          </w:p>
          <w:p w14:paraId="4AC0268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100; 94.0%)</w:t>
            </w:r>
            <w:r w:rsidRPr="00BD5C0B">
              <w:rPr>
                <w:rFonts w:eastAsia="Times New Roman"/>
                <w:sz w:val="16"/>
                <w:szCs w:val="16"/>
                <w:lang w:val="en-GB" w:eastAsia="en-GB"/>
              </w:rPr>
              <w:t> </w:t>
            </w:r>
          </w:p>
          <w:p w14:paraId="48939A4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61938D2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3:</w:t>
            </w:r>
            <w:r w:rsidRPr="00BD5C0B">
              <w:rPr>
                <w:rFonts w:eastAsia="Times New Roman"/>
                <w:sz w:val="16"/>
                <w:szCs w:val="16"/>
                <w:lang w:val="en-GB" w:eastAsia="en-GB"/>
              </w:rPr>
              <w:t> </w:t>
            </w:r>
          </w:p>
          <w:p w14:paraId="749C1EA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143; 58.0%)</w:t>
            </w:r>
            <w:r w:rsidRPr="00BD5C0B">
              <w:rPr>
                <w:rFonts w:eastAsia="Times New Roman"/>
                <w:sz w:val="16"/>
                <w:szCs w:val="16"/>
                <w:lang w:val="en-GB" w:eastAsia="en-GB"/>
              </w:rPr>
              <w:t> </w:t>
            </w:r>
          </w:p>
          <w:p w14:paraId="24512A6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104; 42.0%)</w:t>
            </w:r>
            <w:r w:rsidRPr="00BD5C0B">
              <w:rPr>
                <w:rFonts w:eastAsia="Times New Roman"/>
                <w:sz w:val="16"/>
                <w:szCs w:val="16"/>
                <w:lang w:val="en-GB" w:eastAsia="en-GB"/>
              </w:rPr>
              <w:t> </w:t>
            </w:r>
          </w:p>
          <w:p w14:paraId="58D3EE8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571C33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4:</w:t>
            </w:r>
            <w:r w:rsidRPr="00BD5C0B">
              <w:rPr>
                <w:rFonts w:eastAsia="Times New Roman"/>
                <w:sz w:val="16"/>
                <w:szCs w:val="16"/>
                <w:lang w:val="en-GB" w:eastAsia="en-GB"/>
              </w:rPr>
              <w:t> </w:t>
            </w:r>
          </w:p>
          <w:p w14:paraId="085A4A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57; 59.0%)</w:t>
            </w:r>
            <w:r w:rsidRPr="00BD5C0B">
              <w:rPr>
                <w:rFonts w:eastAsia="Times New Roman"/>
                <w:sz w:val="16"/>
                <w:szCs w:val="16"/>
                <w:lang w:val="en-GB" w:eastAsia="en-GB"/>
              </w:rPr>
              <w:t> </w:t>
            </w:r>
          </w:p>
          <w:p w14:paraId="0AE61BB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41; 31.0%)</w:t>
            </w:r>
            <w:r w:rsidRPr="00BD5C0B">
              <w:rPr>
                <w:rFonts w:eastAsia="Times New Roman"/>
                <w:sz w:val="16"/>
                <w:szCs w:val="16"/>
                <w:lang w:val="en-GB" w:eastAsia="en-GB"/>
              </w:rPr>
              <w:t> </w:t>
            </w:r>
          </w:p>
          <w:p w14:paraId="38C195A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59698D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5:</w:t>
            </w:r>
            <w:r w:rsidRPr="00BD5C0B">
              <w:rPr>
                <w:rFonts w:eastAsia="Times New Roman"/>
                <w:sz w:val="16"/>
                <w:szCs w:val="16"/>
                <w:lang w:val="en-GB" w:eastAsia="en-GB"/>
              </w:rPr>
              <w:t> </w:t>
            </w:r>
          </w:p>
          <w:p w14:paraId="2D71FE9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140; 64.0%)</w:t>
            </w:r>
            <w:r w:rsidRPr="00BD5C0B">
              <w:rPr>
                <w:rFonts w:eastAsia="Times New Roman"/>
                <w:sz w:val="16"/>
                <w:szCs w:val="16"/>
                <w:lang w:val="en-GB" w:eastAsia="en-GB"/>
              </w:rPr>
              <w:t> </w:t>
            </w:r>
          </w:p>
          <w:p w14:paraId="093FDCC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79; 39.0%)</w:t>
            </w:r>
            <w:r w:rsidRPr="00BD5C0B">
              <w:rPr>
                <w:rFonts w:eastAsia="Times New Roman"/>
                <w:sz w:val="16"/>
                <w:szCs w:val="16"/>
                <w:lang w:val="en-GB" w:eastAsia="en-GB"/>
              </w:rPr>
              <w:t> </w:t>
            </w:r>
          </w:p>
          <w:p w14:paraId="720507B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606FB3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6:</w:t>
            </w:r>
            <w:r w:rsidRPr="00BD5C0B">
              <w:rPr>
                <w:rFonts w:eastAsia="Times New Roman"/>
                <w:sz w:val="16"/>
                <w:szCs w:val="16"/>
                <w:lang w:val="en-GB" w:eastAsia="en-GB"/>
              </w:rPr>
              <w:t> </w:t>
            </w:r>
          </w:p>
          <w:p w14:paraId="14E1065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176; 48.0%)</w:t>
            </w:r>
            <w:r w:rsidRPr="00BD5C0B">
              <w:rPr>
                <w:rFonts w:eastAsia="Times New Roman"/>
                <w:sz w:val="16"/>
                <w:szCs w:val="16"/>
                <w:lang w:val="en-GB" w:eastAsia="en-GB"/>
              </w:rPr>
              <w:t> </w:t>
            </w:r>
          </w:p>
          <w:p w14:paraId="17BCED6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192; 52.0%)</w:t>
            </w:r>
            <w:r w:rsidRPr="00BD5C0B">
              <w:rPr>
                <w:rFonts w:eastAsia="Times New Roman"/>
                <w:sz w:val="16"/>
                <w:szCs w:val="16"/>
                <w:lang w:val="en-GB" w:eastAsia="en-GB"/>
              </w:rPr>
              <w:t> </w:t>
            </w:r>
          </w:p>
          <w:p w14:paraId="45EC72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AE973F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7:</w:t>
            </w:r>
            <w:r w:rsidRPr="00BD5C0B">
              <w:rPr>
                <w:rFonts w:eastAsia="Times New Roman"/>
                <w:sz w:val="16"/>
                <w:szCs w:val="16"/>
                <w:lang w:val="en-GB" w:eastAsia="en-GB"/>
              </w:rPr>
              <w:t> </w:t>
            </w:r>
          </w:p>
          <w:p w14:paraId="0912F14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110; 51.0%)</w:t>
            </w:r>
            <w:r w:rsidRPr="00BD5C0B">
              <w:rPr>
                <w:rFonts w:eastAsia="Times New Roman"/>
                <w:sz w:val="16"/>
                <w:szCs w:val="16"/>
                <w:lang w:val="en-GB" w:eastAsia="en-GB"/>
              </w:rPr>
              <w:t> </w:t>
            </w:r>
          </w:p>
          <w:p w14:paraId="36BFC24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106; 49.0%)</w:t>
            </w:r>
            <w:r w:rsidRPr="00BD5C0B">
              <w:rPr>
                <w:rFonts w:eastAsia="Times New Roman"/>
                <w:sz w:val="16"/>
                <w:szCs w:val="16"/>
                <w:lang w:val="en-GB" w:eastAsia="en-GB"/>
              </w:rPr>
              <w:t> </w:t>
            </w:r>
          </w:p>
          <w:p w14:paraId="758D1D8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1B3521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8:</w:t>
            </w:r>
            <w:r w:rsidRPr="00BD5C0B">
              <w:rPr>
                <w:rFonts w:eastAsia="Times New Roman"/>
                <w:sz w:val="16"/>
                <w:szCs w:val="16"/>
                <w:lang w:val="en-GB" w:eastAsia="en-GB"/>
              </w:rPr>
              <w:t> </w:t>
            </w:r>
          </w:p>
          <w:p w14:paraId="1760E1B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110; 54.0%)</w:t>
            </w:r>
            <w:r w:rsidRPr="00BD5C0B">
              <w:rPr>
                <w:rFonts w:eastAsia="Times New Roman"/>
                <w:sz w:val="16"/>
                <w:szCs w:val="16"/>
                <w:lang w:val="en-GB" w:eastAsia="en-GB"/>
              </w:rPr>
              <w:t> </w:t>
            </w:r>
          </w:p>
          <w:p w14:paraId="7AC1285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94; 46.0%)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3658A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1:</w:t>
            </w:r>
            <w:r w:rsidRPr="00BD5C0B">
              <w:rPr>
                <w:rFonts w:eastAsia="Times New Roman"/>
                <w:sz w:val="16"/>
                <w:szCs w:val="16"/>
                <w:lang w:val="en-GB" w:eastAsia="en-GB"/>
              </w:rPr>
              <w:t> </w:t>
            </w:r>
          </w:p>
          <w:p w14:paraId="42F46CB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35FB85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143; 100%)</w:t>
            </w:r>
            <w:r w:rsidRPr="00BD5C0B">
              <w:rPr>
                <w:rFonts w:eastAsia="Times New Roman"/>
                <w:sz w:val="16"/>
                <w:szCs w:val="16"/>
                <w:lang w:val="en-GB" w:eastAsia="en-GB"/>
              </w:rPr>
              <w:t> </w:t>
            </w:r>
          </w:p>
          <w:p w14:paraId="0D2DB0A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2CDFB73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2:</w:t>
            </w:r>
            <w:r w:rsidRPr="00BD5C0B">
              <w:rPr>
                <w:rFonts w:eastAsia="Times New Roman"/>
                <w:sz w:val="16"/>
                <w:szCs w:val="16"/>
                <w:lang w:val="en-GB" w:eastAsia="en-GB"/>
              </w:rPr>
              <w:t> </w:t>
            </w:r>
          </w:p>
          <w:p w14:paraId="1D846EB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Non-cancer patients</w:t>
            </w:r>
            <w:r w:rsidRPr="00BD5C0B">
              <w:rPr>
                <w:rFonts w:eastAsia="Times New Roman"/>
                <w:sz w:val="16"/>
                <w:szCs w:val="16"/>
                <w:lang w:val="en-GB" w:eastAsia="en-GB"/>
              </w:rPr>
              <w:t> </w:t>
            </w:r>
          </w:p>
          <w:p w14:paraId="7C97D2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107; 100%)</w:t>
            </w:r>
            <w:r w:rsidRPr="00BD5C0B">
              <w:rPr>
                <w:rFonts w:eastAsia="Times New Roman"/>
                <w:sz w:val="16"/>
                <w:szCs w:val="16"/>
                <w:lang w:val="en-GB" w:eastAsia="en-GB"/>
              </w:rPr>
              <w:t> </w:t>
            </w:r>
          </w:p>
          <w:p w14:paraId="676B7E7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21DF280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3:</w:t>
            </w:r>
            <w:r w:rsidRPr="00BD5C0B">
              <w:rPr>
                <w:rFonts w:eastAsia="Times New Roman"/>
                <w:sz w:val="16"/>
                <w:szCs w:val="16"/>
                <w:lang w:val="en-GB" w:eastAsia="en-GB"/>
              </w:rPr>
              <w:t> </w:t>
            </w:r>
          </w:p>
          <w:p w14:paraId="09100A2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47628A6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247; 100%)</w:t>
            </w:r>
            <w:r w:rsidRPr="00BD5C0B">
              <w:rPr>
                <w:rFonts w:eastAsia="Times New Roman"/>
                <w:sz w:val="16"/>
                <w:szCs w:val="16"/>
                <w:lang w:val="en-GB" w:eastAsia="en-GB"/>
              </w:rPr>
              <w:t> </w:t>
            </w:r>
          </w:p>
          <w:p w14:paraId="2A64848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6D3C491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4:</w:t>
            </w:r>
            <w:r w:rsidRPr="00BD5C0B">
              <w:rPr>
                <w:rFonts w:eastAsia="Times New Roman"/>
                <w:sz w:val="16"/>
                <w:szCs w:val="16"/>
                <w:lang w:val="en-GB" w:eastAsia="en-GB"/>
              </w:rPr>
              <w:t> </w:t>
            </w:r>
          </w:p>
          <w:p w14:paraId="3CCBE2D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74CA785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51; 53.0%)</w:t>
            </w:r>
            <w:r w:rsidRPr="00BD5C0B">
              <w:rPr>
                <w:rFonts w:eastAsia="Times New Roman"/>
                <w:sz w:val="16"/>
                <w:szCs w:val="16"/>
                <w:lang w:val="en-GB" w:eastAsia="en-GB"/>
              </w:rPr>
              <w:t> </w:t>
            </w:r>
          </w:p>
          <w:p w14:paraId="1678B0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2F1EA08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47; 47.0%)</w:t>
            </w:r>
            <w:r w:rsidRPr="00BD5C0B">
              <w:rPr>
                <w:rFonts w:eastAsia="Times New Roman"/>
                <w:sz w:val="16"/>
                <w:szCs w:val="16"/>
                <w:lang w:val="en-GB" w:eastAsia="en-GB"/>
              </w:rPr>
              <w:t> </w:t>
            </w:r>
          </w:p>
          <w:p w14:paraId="450075E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3DB77D6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5:</w:t>
            </w:r>
            <w:r w:rsidRPr="00BD5C0B">
              <w:rPr>
                <w:rFonts w:eastAsia="Times New Roman"/>
                <w:sz w:val="16"/>
                <w:szCs w:val="16"/>
                <w:lang w:val="en-GB" w:eastAsia="en-GB"/>
              </w:rPr>
              <w:t> </w:t>
            </w:r>
          </w:p>
          <w:p w14:paraId="4353910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77EF3F2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219; 100%)</w:t>
            </w:r>
            <w:r w:rsidRPr="00BD5C0B">
              <w:rPr>
                <w:rFonts w:eastAsia="Times New Roman"/>
                <w:sz w:val="16"/>
                <w:szCs w:val="16"/>
                <w:lang w:val="en-GB" w:eastAsia="en-GB"/>
              </w:rPr>
              <w:t> </w:t>
            </w:r>
          </w:p>
          <w:p w14:paraId="3056F9A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3B3B1D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6:</w:t>
            </w:r>
            <w:r w:rsidRPr="00BD5C0B">
              <w:rPr>
                <w:rFonts w:eastAsia="Times New Roman"/>
                <w:sz w:val="16"/>
                <w:szCs w:val="16"/>
                <w:lang w:val="en-GB" w:eastAsia="en-GB"/>
              </w:rPr>
              <w:t> </w:t>
            </w:r>
          </w:p>
          <w:p w14:paraId="6FBB485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Non-cancer patients</w:t>
            </w:r>
            <w:r w:rsidRPr="00BD5C0B">
              <w:rPr>
                <w:rFonts w:eastAsia="Times New Roman"/>
                <w:sz w:val="16"/>
                <w:szCs w:val="16"/>
                <w:lang w:val="en-GB" w:eastAsia="en-GB"/>
              </w:rPr>
              <w:t> </w:t>
            </w:r>
          </w:p>
          <w:p w14:paraId="7ED348B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368; 100%)</w:t>
            </w:r>
            <w:r w:rsidRPr="00BD5C0B">
              <w:rPr>
                <w:rFonts w:eastAsia="Times New Roman"/>
                <w:sz w:val="16"/>
                <w:szCs w:val="16"/>
                <w:lang w:val="en-GB" w:eastAsia="en-GB"/>
              </w:rPr>
              <w:t> </w:t>
            </w:r>
          </w:p>
          <w:p w14:paraId="0A9A3C6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A0AEDE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7:</w:t>
            </w:r>
            <w:r w:rsidRPr="00BD5C0B">
              <w:rPr>
                <w:rFonts w:eastAsia="Times New Roman"/>
                <w:sz w:val="16"/>
                <w:szCs w:val="16"/>
                <w:lang w:val="en-GB" w:eastAsia="en-GB"/>
              </w:rPr>
              <w:t> </w:t>
            </w:r>
          </w:p>
          <w:p w14:paraId="7055147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0AFE6AB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216; 100%)</w:t>
            </w:r>
            <w:r w:rsidRPr="00BD5C0B">
              <w:rPr>
                <w:rFonts w:eastAsia="Times New Roman"/>
                <w:sz w:val="16"/>
                <w:szCs w:val="16"/>
                <w:lang w:val="en-GB" w:eastAsia="en-GB"/>
              </w:rPr>
              <w:t> </w:t>
            </w:r>
          </w:p>
          <w:p w14:paraId="5D5036A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694DBED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8:</w:t>
            </w:r>
            <w:r w:rsidRPr="00BD5C0B">
              <w:rPr>
                <w:rFonts w:eastAsia="Times New Roman"/>
                <w:sz w:val="16"/>
                <w:szCs w:val="16"/>
                <w:lang w:val="en-GB" w:eastAsia="en-GB"/>
              </w:rPr>
              <w:t> </w:t>
            </w:r>
          </w:p>
          <w:p w14:paraId="66A043C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2D562B0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204; 100%)</w:t>
            </w:r>
            <w:r w:rsidRPr="00BD5C0B">
              <w:rPr>
                <w:rFonts w:eastAsia="Times New Roman"/>
                <w:sz w:val="16"/>
                <w:szCs w:val="16"/>
                <w:lang w:val="en-GB" w:eastAsia="en-GB"/>
              </w:rPr>
              <w:t> </w:t>
            </w:r>
          </w:p>
          <w:p w14:paraId="5DBD625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45718EC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0800BF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B58C79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1:</w:t>
            </w:r>
            <w:r w:rsidRPr="00BD5C0B">
              <w:rPr>
                <w:rFonts w:eastAsia="Times New Roman"/>
                <w:sz w:val="16"/>
                <w:szCs w:val="16"/>
                <w:lang w:val="en-GB" w:eastAsia="en-GB"/>
              </w:rPr>
              <w:t> </w:t>
            </w:r>
          </w:p>
          <w:p w14:paraId="57EEE9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Advanced</w:t>
            </w:r>
            <w:r w:rsidRPr="00BD5C0B">
              <w:rPr>
                <w:rFonts w:eastAsia="Times New Roman"/>
                <w:sz w:val="16"/>
                <w:szCs w:val="16"/>
                <w:lang w:val="en-GB" w:eastAsia="en-GB"/>
              </w:rPr>
              <w:t> </w:t>
            </w:r>
          </w:p>
          <w:p w14:paraId="036E188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143; 100%)</w:t>
            </w:r>
            <w:r w:rsidRPr="00BD5C0B">
              <w:rPr>
                <w:rFonts w:eastAsia="Times New Roman"/>
                <w:sz w:val="16"/>
                <w:szCs w:val="16"/>
                <w:lang w:val="en-GB" w:eastAsia="en-GB"/>
              </w:rPr>
              <w:t> </w:t>
            </w:r>
          </w:p>
          <w:p w14:paraId="31AF668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30FD3C6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4:</w:t>
            </w:r>
            <w:r w:rsidRPr="00BD5C0B">
              <w:rPr>
                <w:rFonts w:eastAsia="Times New Roman"/>
                <w:sz w:val="16"/>
                <w:szCs w:val="16"/>
                <w:lang w:val="en-GB" w:eastAsia="en-GB"/>
              </w:rPr>
              <w:t> </w:t>
            </w:r>
          </w:p>
          <w:p w14:paraId="7E043DA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Unknown</w:t>
            </w:r>
            <w:r w:rsidRPr="00BD5C0B">
              <w:rPr>
                <w:rFonts w:eastAsia="Times New Roman"/>
                <w:sz w:val="16"/>
                <w:szCs w:val="16"/>
                <w:lang w:val="en-GB" w:eastAsia="en-GB"/>
              </w:rPr>
              <w:t> </w:t>
            </w:r>
          </w:p>
          <w:p w14:paraId="03BED70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51; 53.0%)</w:t>
            </w:r>
            <w:r w:rsidRPr="00BD5C0B">
              <w:rPr>
                <w:rFonts w:eastAsia="Times New Roman"/>
                <w:sz w:val="16"/>
                <w:szCs w:val="16"/>
                <w:lang w:val="en-GB" w:eastAsia="en-GB"/>
              </w:rPr>
              <w:t> </w:t>
            </w:r>
          </w:p>
          <w:p w14:paraId="4B4C4F4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Advanced</w:t>
            </w:r>
            <w:r w:rsidRPr="00BD5C0B">
              <w:rPr>
                <w:rFonts w:eastAsia="Times New Roman"/>
                <w:sz w:val="16"/>
                <w:szCs w:val="16"/>
                <w:lang w:val="en-GB" w:eastAsia="en-GB"/>
              </w:rPr>
              <w:t> </w:t>
            </w:r>
          </w:p>
          <w:p w14:paraId="498B57C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47; 47.0%)</w:t>
            </w:r>
            <w:r w:rsidRPr="00BD5C0B">
              <w:rPr>
                <w:rFonts w:eastAsia="Times New Roman"/>
                <w:sz w:val="16"/>
                <w:szCs w:val="16"/>
                <w:lang w:val="en-GB" w:eastAsia="en-GB"/>
              </w:rPr>
              <w:t> </w:t>
            </w:r>
          </w:p>
          <w:p w14:paraId="01B32B1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189A56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7:</w:t>
            </w:r>
            <w:r w:rsidRPr="00BD5C0B">
              <w:rPr>
                <w:rFonts w:eastAsia="Times New Roman"/>
                <w:sz w:val="16"/>
                <w:szCs w:val="16"/>
                <w:lang w:val="en-GB" w:eastAsia="en-GB"/>
              </w:rPr>
              <w:t> </w:t>
            </w:r>
          </w:p>
          <w:p w14:paraId="289ACD7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Advanced</w:t>
            </w:r>
            <w:r w:rsidRPr="00BD5C0B">
              <w:rPr>
                <w:rFonts w:eastAsia="Times New Roman"/>
                <w:sz w:val="16"/>
                <w:szCs w:val="16"/>
                <w:lang w:val="en-GB" w:eastAsia="en-GB"/>
              </w:rPr>
              <w:t> </w:t>
            </w:r>
          </w:p>
          <w:p w14:paraId="55C91A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216; 100%)</w:t>
            </w:r>
            <w:r w:rsidRPr="00BD5C0B">
              <w:rPr>
                <w:rFonts w:eastAsia="Times New Roman"/>
                <w:sz w:val="16"/>
                <w:szCs w:val="16"/>
                <w:lang w:val="en-GB" w:eastAsia="en-GB"/>
              </w:rPr>
              <w:t> </w:t>
            </w:r>
          </w:p>
          <w:p w14:paraId="1F07E3C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0CB904E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8:</w:t>
            </w:r>
            <w:r w:rsidRPr="00BD5C0B">
              <w:rPr>
                <w:rFonts w:eastAsia="Times New Roman"/>
                <w:sz w:val="16"/>
                <w:szCs w:val="16"/>
                <w:lang w:val="en-GB" w:eastAsia="en-GB"/>
              </w:rPr>
              <w:t> </w:t>
            </w:r>
          </w:p>
          <w:p w14:paraId="30FE0F0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Advanced</w:t>
            </w:r>
            <w:r w:rsidRPr="00BD5C0B">
              <w:rPr>
                <w:rFonts w:eastAsia="Times New Roman"/>
                <w:sz w:val="16"/>
                <w:szCs w:val="16"/>
                <w:lang w:val="en-GB" w:eastAsia="en-GB"/>
              </w:rPr>
              <w:t> </w:t>
            </w:r>
          </w:p>
          <w:p w14:paraId="1D94263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204; 100%)</w:t>
            </w:r>
            <w:r w:rsidRPr="00BD5C0B">
              <w:rPr>
                <w:rFonts w:eastAsia="Times New Roman"/>
                <w:sz w:val="16"/>
                <w:szCs w:val="16"/>
                <w:lang w:val="en-GB" w:eastAsia="en-GB"/>
              </w:rPr>
              <w:t> </w:t>
            </w:r>
          </w:p>
          <w:p w14:paraId="578BB4B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259FF5E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4A914E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592C88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0BE4FF3E" w14:textId="77777777" w:rsidTr="77F84025">
        <w:trPr>
          <w:trHeight w:val="300"/>
        </w:trPr>
        <w:tc>
          <w:tcPr>
            <w:tcW w:w="0" w:type="auto"/>
            <w:vMerge/>
            <w:vAlign w:val="center"/>
            <w:hideMark/>
          </w:tcPr>
          <w:p w14:paraId="475C891A"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4048436" w14:textId="247A0AC2"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Rybarski et al.,2018 ​</w:t>
            </w:r>
            <w:sdt>
              <w:sdtPr>
                <w:rPr>
                  <w:rFonts w:eastAsia="Times New Roman"/>
                  <w:color w:val="000000"/>
                  <w:sz w:val="16"/>
                  <w:szCs w:val="16"/>
                  <w:lang w:eastAsia="en-GB"/>
                </w:rPr>
                <w:tag w:val="MENDELEY_CITATION_v3_eyJjaXRhdGlvbklEIjoiTUVOREVMRVlfQ0lUQVRJT05fYWI5YTU0ZmItMDhlYS00ZDNhLTg1MGYtNGVmYTNiM2RlZTBjIiwicHJvcGVydGllcyI6eyJub3RlSW5kZXgiOjB9LCJpc0VkaXRlZCI6ZmFsc2UsIm1hbnVhbE92ZXJyaWRlIjp7ImlzTWFudWFsbHlPdmVycmlkZGVuIjpmYWxzZSwiY2l0ZXByb2NUZXh0IjoiKDExNCkiLCJtYW51YWxPdmVycmlkZVRleHQiOiIifSwiY2l0YXRpb25JdGVtcyI6W3siaWQiOiI4ZjZhYWRkZi0xNDVjLTM2OTEtOWU4Zi01MjViMzAyNjNlNGIiLCJpdGVtRGF0YSI6eyJ0eXBlIjoiYXJ0aWNsZS1qb3VybmFsIiwiaWQiOiI4ZjZhYWRkZi0xNDVjLTM2OTEtOWU4Zi01MjViMzAyNjNlNGIiLCJ0aXRsZSI6Ik1lYXN1cmluZyB0aGUgcXVhbGl0eSBvZiBsaWZlIG9mIHBlb3BsZSB3aXRoIGxpZmUtdGhyZWF0ZW5pbmcgaWxsbmVzc2VzOiB0aGUgIGludGVybmFsIHN0cnVjdHVyZSBvZiB0aGUgUG9saXNoIGFkYXB0YXRpb24gb2YgdGhlIE1jR2lsbCBRdWFsaXR5IG9mIExpZmUgUXVlc3Rpb25uYWlyZSAtIFJldmlzZWQuIiwiZ3JvdXBJZCI6IjE4OWEzMmYwLThmM2EtM2Q1My1hODRiLTg2OTExMzVmNzVmZiIsImF1dGhvciI6W3siZmFtaWx5IjoiUnliYXJza2kiLCJnaXZlbiI6IlJhZG9zxYJhdyIsInBhcnNlLW5hbWVzIjpmYWxzZSwiZHJvcHBpbmctcGFydGljbGUiOiIiLCJub24tZHJvcHBpbmctcGFydGljbGUiOiIifSx7ImZhbWlseSI6Ilphcnp5Y2thIiwiZ2l2ZW4iOiJCZWF0YSIsInBhcnNlLW5hbWVzIjpmYWxzZSwiZHJvcHBpbmctcGFydGljbGUiOiIiLCJub24tZHJvcHBpbmctcGFydGljbGUiOiIifSx7ImZhbWlseSI6IkJlcm5hdCIsImdpdmVuIjoiQXJrYWRpdXN6IiwicGFyc2UtbmFtZXMiOmZhbHNlLCJkcm9wcGluZy1wYXJ0aWNsZSI6IiIsIm5vbi1kcm9wcGluZy1wYXJ0aWNsZSI6IiJ9XSwiY29udGFpbmVyLXRpdGxlIjoiQ29udGVtcG9yYXJ5IG9uY29sb2d5IChQb3puYW4sIFBvbGFuZCkiLCJjb250YWluZXItdGl0bGUtc2hvcnQiOiJDb250ZW1wIE9uY29sIChQb3puKSIsIkRPSSI6IjEwLjUxMTQvd28uMjAxOC44MjY0NSIsIklTU04iOiIxNDI4LTI1MjYgKFByaW50KSIsIlBNSUQiOiIzMDc4MzM5MCIsImlzc3VlZCI6eyJkYXRlLXBhcnRzIjpbWzIwMThdXX0sInB1Ymxpc2hlci1wbGFjZSI6IlBvbGFuZCIsInBhZ2UiOiIyNTItMjU5IiwibGFuZ3VhZ2UiOiJlbmciLCJhYnN0cmFjdCI6IkFJTSBPRiBUSEUgU1RVRFk6IFRoZSBNY0dpbGwgUXVhbGl0eSBvZiBMaWZlIFF1ZXN0aW9ubmFpcmUgaGFzIGJlZW4gd2lkZWx5IHVzZWQgIGZvciBwZW9wbGUgd2l0aCBsaWZlLXRocmVhdGVuaW5nIGlsbG5lc3NlcyBzaW5jZSAxOTk2LiBJbiAyMDE2IENvaGVuIGV0IGFsLiByZXZpc2VkIHRoZSBNY0dpbGwgUXVhbGl0eSBvZiBMaWZlIFF1ZXN0aW9ubmFpcmUgYW5kIGltcHJvdmVkIGl0cyBwc3ljaG9tZXRyaWMgcHJvcGVydGllcyBhbmQgbGVuZ3RoLiBUaGUgYWltIG9mIHRoZSBwcmVzZW50IHN0dWR5IHdhcyB0byBhZGFwdCB0aGUgTWNHaWxsIFF1YWxpdHkgb2YgTGlmZSBRdWVzdGlvbm5haXJlIC0gUmV2aXNlZCAoTVFPTC1SKSBpbnRvIFBvbGlzaC4gVGhlIHN0dWR5IGFzc2Vzc2VkIHRoZSBmYWN0b3JpYWwgc3RydWN0dXJlLCByZWxpYWJpbGl0eSwgYW5kIHZhbGlkaXR5IG9mIHRoZSBQb2xpc2ggYWRhcHRhdGlvbiBvZiB0aGUgTVFPTC1SLiBNQVRFUklBTCBBTkQgTUVUSE9EUzogVGhlIHN0dWR5IGhhZCBhIG5vbi1yYW5kb21pc2VkLCBjcm9zcy1zZWN0aW9uYWwgZGVzaWduLiBUaGUgUG9saXNoIHRyYW5zbGF0aW9uIG9mIHRoZSBNUU9MLVIgd2FzIGFkbWluaXN0ZXJlZCB0byAxNDAgcGVvcGxlIHdpdGggbGlmZS10aHJlYXRlbmluZyBpbGxuZXNzZXMuIFBhdGllbnRzIHdlcmUgcmVjcnVpdGVkIGZyb20gYWN1dGUgYW5kIHBhbGxpYXRpdmUgY2FyZSB1bml0cy4gRGF0YSB3ZXJlIGFuYWx5c2VkIHVzaW5nIGNvbmZpcm1hdG9yeSBmYWN0b3IgYW5hbHlzaXMsIGFuZCBjb3JyZWxhdGlvbmFsIGFuZCBtdWx0aXBsZSByZWdyZXNzaW9uIGFuYWx5c2VzLiBSRVNVTFRTOiBUaGUgcmVzdWx0cyBwcm92aWRlIHN1cHBvcnQgZm9yIHRoZSBtZWFzdXJlbWVudCBzdHJ1Y3R1cmUgb2YgdGhlIFBvbGlzaCBhZGFwdGF0aW9uIG9mIHRoZSBNUU9MLVIuIEJvdGggdGhlIG92ZXJhbGwgc2NhbGUgYW5kIGZvdXIgc3Vic2NhbGVzIGhhdmUgc2F0aXNmYWN0b3J5IGludGVybmFsIGNvbnNpc3RlbmN5IGFuZCB0aGUgY29uc3RydWN0IGFuZCBjb25jdXJyZW50IHZhbGlkaXR5LiBDT05DTFVTSU9OUzogVGhlIFBvbGlzaCBNUU9MLVIgaXMgcHN5Y2hvbWV0cmljYWxseSBzb3VuZCBhbmQgbWF5IHNlcnZlIGFzIGEgdmFsdWFibGUgYXNzZXQgaW4gcmVzZWFyY2ggb24gcXVhbGl0eSBvZiBsaWZlIG9mIHBlb3BsZSB3aXRoIGxpZmUtdGhyZWF0ZW5pbmcgaWxsbmVzc2VzLiIsImlzc3VlIjoiNCIsInZvbHVtZSI6IjIyIn0sImlzVGVtcG9yYXJ5IjpmYWxzZX1dfQ=="/>
                <w:id w:val="-2105955590"/>
                <w:placeholder>
                  <w:docPart w:val="DefaultPlaceholder_-1854013440"/>
                </w:placeholder>
              </w:sdtPr>
              <w:sdtEndPr>
                <w:rPr>
                  <w:lang w:val="en-GB"/>
                </w:rPr>
              </w:sdtEndPr>
              <w:sdtContent>
                <w:r w:rsidR="00E8050C" w:rsidRPr="00E8050C">
                  <w:rPr>
                    <w:rFonts w:eastAsia="Times New Roman"/>
                    <w:color w:val="000000"/>
                    <w:sz w:val="16"/>
                    <w:szCs w:val="16"/>
                    <w:lang w:eastAsia="en-GB"/>
                  </w:rPr>
                  <w:t>(114)</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C50D65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61.7 ± 12.3 years</w:t>
            </w:r>
            <w:r w:rsidRPr="00BD5C0B">
              <w:rPr>
                <w:rFonts w:eastAsia="Times New Roman"/>
                <w:sz w:val="16"/>
                <w:szCs w:val="16"/>
                <w:lang w:val="en-GB" w:eastAsia="en-GB"/>
              </w:rPr>
              <w:t> </w:t>
            </w:r>
          </w:p>
          <w:p w14:paraId="443AE54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(range 20-85)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27B88D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Female (n = 76; 54.3%)</w:t>
            </w:r>
            <w:r w:rsidRPr="00BD5C0B">
              <w:rPr>
                <w:rFonts w:eastAsia="Times New Roman"/>
                <w:sz w:val="16"/>
                <w:szCs w:val="16"/>
                <w:lang w:val="en-GB" w:eastAsia="en-GB"/>
              </w:rPr>
              <w:t> </w:t>
            </w:r>
          </w:p>
          <w:p w14:paraId="783CD5E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Male (n = 64; 45.7%)</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0E7C5A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NA</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69783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22; 15.7%)</w:t>
            </w:r>
            <w:r w:rsidRPr="00BD5C0B">
              <w:rPr>
                <w:rFonts w:eastAsia="Times New Roman"/>
                <w:sz w:val="16"/>
                <w:szCs w:val="16"/>
                <w:lang w:val="en-GB" w:eastAsia="en-GB"/>
              </w:rPr>
              <w:t> </w:t>
            </w:r>
          </w:p>
          <w:p w14:paraId="5D94C15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Leukemia (n = 19; 13.6)</w:t>
            </w:r>
            <w:r w:rsidRPr="00BD5C0B">
              <w:rPr>
                <w:rFonts w:eastAsia="Times New Roman"/>
                <w:sz w:val="16"/>
                <w:szCs w:val="16"/>
                <w:lang w:val="en-GB" w:eastAsia="en-GB"/>
              </w:rPr>
              <w:t> </w:t>
            </w:r>
          </w:p>
          <w:p w14:paraId="2ECA12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Lymphoma (n = 18; 12.9%)</w:t>
            </w:r>
            <w:r w:rsidRPr="00BD5C0B">
              <w:rPr>
                <w:rFonts w:eastAsia="Times New Roman"/>
                <w:sz w:val="16"/>
                <w:szCs w:val="16"/>
                <w:lang w:val="en-GB" w:eastAsia="en-GB"/>
              </w:rPr>
              <w:t> </w:t>
            </w:r>
          </w:p>
          <w:p w14:paraId="1931C80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Colon (n = 14; 10.0%)</w:t>
            </w:r>
            <w:r w:rsidRPr="00BD5C0B">
              <w:rPr>
                <w:rFonts w:eastAsia="Times New Roman"/>
                <w:sz w:val="16"/>
                <w:szCs w:val="16"/>
                <w:lang w:val="en-GB" w:eastAsia="en-GB"/>
              </w:rPr>
              <w:t> </w:t>
            </w:r>
          </w:p>
          <w:p w14:paraId="25D4562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Bone (n = 8; 5.7%)</w:t>
            </w:r>
            <w:r w:rsidRPr="00BD5C0B">
              <w:rPr>
                <w:rFonts w:eastAsia="Times New Roman"/>
                <w:sz w:val="16"/>
                <w:szCs w:val="16"/>
                <w:lang w:val="en-GB" w:eastAsia="en-GB"/>
              </w:rPr>
              <w:t> </w:t>
            </w:r>
          </w:p>
          <w:p w14:paraId="5DF97E7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6; 4.3%)</w:t>
            </w:r>
            <w:r w:rsidRPr="00BD5C0B">
              <w:rPr>
                <w:rFonts w:eastAsia="Times New Roman"/>
                <w:sz w:val="16"/>
                <w:szCs w:val="16"/>
                <w:lang w:val="en-GB" w:eastAsia="en-GB"/>
              </w:rPr>
              <w:t> </w:t>
            </w:r>
          </w:p>
          <w:p w14:paraId="4776725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Stomach (n = 6; 4.3%)</w:t>
            </w:r>
            <w:r w:rsidRPr="00BD5C0B">
              <w:rPr>
                <w:rFonts w:eastAsia="Times New Roman"/>
                <w:sz w:val="16"/>
                <w:szCs w:val="16"/>
                <w:lang w:val="en-GB" w:eastAsia="en-GB"/>
              </w:rPr>
              <w:t> </w:t>
            </w:r>
          </w:p>
          <w:p w14:paraId="260CD01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Spleen (n = 5; 3.6%)</w:t>
            </w:r>
            <w:r w:rsidRPr="00BD5C0B">
              <w:rPr>
                <w:rFonts w:eastAsia="Times New Roman"/>
                <w:sz w:val="16"/>
                <w:szCs w:val="16"/>
                <w:lang w:val="en-GB" w:eastAsia="en-GB"/>
              </w:rPr>
              <w:t> </w:t>
            </w:r>
          </w:p>
          <w:p w14:paraId="5497D87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Kidney (n = 5; 3.6%)</w:t>
            </w:r>
            <w:r w:rsidRPr="00BD5C0B">
              <w:rPr>
                <w:rFonts w:eastAsia="Times New Roman"/>
                <w:sz w:val="16"/>
                <w:szCs w:val="16"/>
                <w:lang w:val="en-GB" w:eastAsia="en-GB"/>
              </w:rPr>
              <w:t> </w:t>
            </w:r>
          </w:p>
          <w:p w14:paraId="6057824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Pancreatic (n = 5; 3.6%)</w:t>
            </w:r>
            <w:r w:rsidRPr="00BD5C0B">
              <w:rPr>
                <w:rFonts w:eastAsia="Times New Roman"/>
                <w:sz w:val="16"/>
                <w:szCs w:val="16"/>
                <w:lang w:val="en-GB" w:eastAsia="en-GB"/>
              </w:rPr>
              <w:t> </w:t>
            </w:r>
          </w:p>
          <w:p w14:paraId="182EAB9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Laryngeal (n = 4; 2.9%)</w:t>
            </w:r>
            <w:r w:rsidRPr="00BD5C0B">
              <w:rPr>
                <w:rFonts w:eastAsia="Times New Roman"/>
                <w:sz w:val="16"/>
                <w:szCs w:val="16"/>
                <w:lang w:val="en-GB" w:eastAsia="en-GB"/>
              </w:rPr>
              <w:t> </w:t>
            </w:r>
          </w:p>
          <w:p w14:paraId="5179EE7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Uterine (n = 4; 2.9%)</w:t>
            </w:r>
            <w:r w:rsidRPr="00BD5C0B">
              <w:rPr>
                <w:rFonts w:eastAsia="Times New Roman"/>
                <w:sz w:val="16"/>
                <w:szCs w:val="16"/>
                <w:lang w:val="en-GB" w:eastAsia="en-GB"/>
              </w:rPr>
              <w:t> </w:t>
            </w:r>
          </w:p>
          <w:p w14:paraId="4DBD211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Bladder (n = 4; 2.9%)</w:t>
            </w:r>
            <w:r w:rsidRPr="00BD5C0B">
              <w:rPr>
                <w:rFonts w:eastAsia="Times New Roman"/>
                <w:sz w:val="16"/>
                <w:szCs w:val="16"/>
                <w:lang w:val="en-GB" w:eastAsia="en-GB"/>
              </w:rPr>
              <w:t> </w:t>
            </w:r>
          </w:p>
          <w:p w14:paraId="6BAA75F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2;1.4%)</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7CA16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48E5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C966DD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 = 140;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201033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NA***</w:t>
            </w:r>
            <w:r w:rsidRPr="00BD5C0B">
              <w:rPr>
                <w:rFonts w:eastAsia="Times New Roman"/>
                <w:sz w:val="16"/>
                <w:szCs w:val="16"/>
                <w:lang w:val="en-GB" w:eastAsia="en-GB"/>
              </w:rPr>
              <w:t> </w:t>
            </w:r>
          </w:p>
        </w:tc>
      </w:tr>
      <w:tr w:rsidR="00865520" w:rsidRPr="00BD5C0B" w14:paraId="549526BF" w14:textId="77777777" w:rsidTr="77F84025">
        <w:trPr>
          <w:trHeight w:val="300"/>
        </w:trPr>
        <w:tc>
          <w:tcPr>
            <w:tcW w:w="0" w:type="auto"/>
            <w:vMerge/>
            <w:vAlign w:val="center"/>
            <w:hideMark/>
          </w:tcPr>
          <w:p w14:paraId="6B20B215"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C78D4DB" w14:textId="77777777" w:rsidR="00865520" w:rsidRDefault="00865520" w:rsidP="00865520">
            <w:pPr>
              <w:spacing w:after="0" w:line="240" w:lineRule="auto"/>
              <w:jc w:val="center"/>
              <w:textAlignment w:val="baseline"/>
              <w:rPr>
                <w:rFonts w:eastAsia="Times New Roman"/>
                <w:color w:val="000000"/>
                <w:sz w:val="16"/>
                <w:szCs w:val="16"/>
                <w:lang w:eastAsia="en-GB"/>
              </w:rPr>
            </w:pPr>
            <w:r w:rsidRPr="00BD5C0B">
              <w:rPr>
                <w:rFonts w:eastAsia="Times New Roman"/>
                <w:color w:val="000000"/>
                <w:sz w:val="16"/>
                <w:szCs w:val="16"/>
                <w:lang w:eastAsia="en-GB"/>
              </w:rPr>
              <w:t>Wysocka et al., 2023</w:t>
            </w:r>
          </w:p>
          <w:sdt>
            <w:sdtPr>
              <w:rPr>
                <w:rFonts w:asciiTheme="majorHAnsi" w:eastAsia="Times New Roman" w:hAnsiTheme="majorHAnsi" w:cstheme="majorBidi"/>
                <w:color w:val="000000"/>
                <w:sz w:val="16"/>
                <w:szCs w:val="16"/>
                <w:lang w:val="en-GB" w:eastAsia="en-GB"/>
              </w:rPr>
              <w:tag w:val="MENDELEY_CITATION_v3_eyJjaXRhdGlvbklEIjoiTUVOREVMRVlfQ0lUQVRJT05fMTg4NDgwZmQtZjljMi00MGVhLThkYTQtMTY1MGFmMWUzNjU0IiwicHJvcGVydGllcyI6eyJub3RlSW5kZXgiOjB9LCJpc0VkaXRlZCI6ZmFsc2UsIm1hbnVhbE92ZXJyaWRlIjp7ImlzTWFudWFsbHlPdmVycmlkZGVuIjpmYWxzZSwiY2l0ZXByb2NUZXh0IjoiKDExNSkiLCJtYW51YWxPdmVycmlkZVRleHQiOiIifSwiY2l0YXRpb25JdGVtcyI6W3siaWQiOiI0MDBjMTc1OS03YzAwLTM2MDEtYWViZi0xNGI0OWM4MDk1OWIiLCJpdGVtRGF0YSI6eyJ0eXBlIjoiYXJ0aWNsZS1qb3VybmFsIiwiaWQiOiI0MDBjMTc1OS03YzAwLTM2MDEtYWViZi0xNGI0OWM4MDk1OWIiLCJ0aXRsZSI6IklzIFRoZXJlIGEgQ29ubmVjdGlvbiBCZXR3ZWVuIFNwaXJpdHVhbCBUcmFuc2NlbmRlbmNlIGFuZCBRdWFsaXR5IG9mIExpZmU/IEEgIENyb3NzLVNlY3Rpb25hbCBTdXJ2ZXkgU3R1ZHkgaW4gUGF0aWVudHMgVW5kZXIgdGhlIEVuZC1vZi1MaWZlIENhcmUuIiwiZ3JvdXBJZCI6IjE4OWEzMmYwLThmM2EtM2Q1My1hODRiLTg2OTExMzVmNzVmZiIsImF1dGhvciI6W3siZmFtaWx5IjoiV3lzb2NrYSIsImdpdmVuIjoiTWFyaWEiLCJwYXJzZS1uYW1lcyI6ZmFsc2UsImRyb3BwaW5nLXBhcnRpY2xlIjoiIiwibm9uLWRyb3BwaW5nLXBhcnRpY2xlIjoiIn0seyJmYW1pbHkiOiJXYXdyenluaWFrIiwiZ2l2ZW4iOiJNYcWCZ29yemF0YSIsInBhcnNlLW5hbWVzIjpmYWxzZSwiZHJvcHBpbmctcGFydGljbGUiOiIiLCJub24tZHJvcHBpbmctcGFydGljbGUiOiIifSx7ImZhbWlseSI6Ikphcm9zeiIsImdpdmVuIjoiSmVyenkiLCJwYXJzZS1uYW1lcyI6ZmFsc2UsImRyb3BwaW5nLXBhcnRpY2xlIjoiIiwibm9uLWRyb3BwaW5nLXBhcnRpY2xlIjoiIn0seyJmYW1pbHkiOiJIb3Jkb3dpY3oiLCJnaXZlbiI6Ik1hcnR5bmEiLCJwYXJzZS1uYW1lcyI6ZmFsc2UsImRyb3BwaW5nLXBhcnRpY2xlIjoiIiwibm9uLWRyb3BwaW5nLXBhcnRpY2xlIjoiIn0seyJmYW1pbHkiOiJLbGlta2lld2ljeiIsImdpdmVuIjoiQW5uYSIsInBhcnNlLW5hbWVzIjpmYWxzZSwiZHJvcHBpbmctcGFydGljbGUiOiIiLCJub24tZHJvcHBpbmctcGFydGljbGUiOiIifV0sImNvbnRhaW5lci10aXRsZSI6IkpvdXJuYWwgb2YgcGFsbGlhdGl2ZSBjYXJlIiwiY29udGFpbmVyLXRpdGxlLXNob3J0IjoiSiBQYWxsaWF0IENhcmUiLCJET0kiOiIxMC4xMTc3LzA4MjU4NTk3MjExMDM0NjQyIiwiSVNTTiI6IjIzNjktNTI5MyAoRWxlY3Ryb25pYykiLCJQTUlEIjoiMzQzOTcyOTQiLCJpc3N1ZWQiOnsiZGF0ZS1wYXJ0cyI6W1syMDIzLDFdXX0sInB1Ymxpc2hlci1wbGFjZSI6IlVuaXRlZCBTdGF0ZXMiLCJwYWdlIjoiMTAtMTYiLCJsYW5ndWFnZSI6ImVuZyIsImFic3RyYWN0IjoiQmFja2dyb3VuZDogVGhlcmUgaXMgbGltaXRlZCBkYXRhIGF2YWlsYWJsZSBvbiB0aGUgc3Bpcml0dWFsIGRpbWVuc2lvbiBvZiAgcGFsbGlhdGl2ZSBjYXJlIGluIEVhc3Rlcm4gRXVyb3BlLiBJbiBjb3VudHJpZXMgc3VjaCBhcyBQb2xhbmQsIGludmVzdGlnYXRpbmcgc3Bpcml0dWFsaXR5IGFuZCBpdHMgZXNzZW50aWFsIGFzcGVjdHMgaXMgZnVydGhlciBjb21wbGljYXRlZCBiZWNhdXNlIGluIGEgcHJlZG9taW5hbnRseSBDYXRob2xpYyBjb3VudHJ5LCBzcGlyaXR1YWxpdHkgaXMgbWlzdGFrZW5seSB0aG91Z2h0IHRvIGJlIGlkZW50aWNhbCB0byByZWxpZ2lvdXNuZXNzLiBBaW06IFRoaXMgc3R1ZHkgaW52ZXN0aWdhdGVkIHRoZSBjb25uZWN0aW9uIGJldHdlZW4gc3Bpcml0dWFsIHRyYW5zY2VuZGVuY2UsIG1lYW5pbmcgaW4gbGlmZSwgYWx0cnVpc20sIGFuZCB0aGUgcXVhbGl0eSBvZiBsaWZlIG9mIGNhbmNlciBwYXRpZW50cyBpbiBlbmQtb2YtbGlmZSBjYXJlIGluIGFuIEVhc3Rlcm4gRXVyb3BlIENvdW50cnkgKFBvbGFuZCkuIERlc2lnbjogVGhpcyBjcm9zcy1zZWN0aW9uYWwgc3R1ZHkgd2FzIGJhc2VkIG9uIDQgc3VydmV5cy4gVGhlIFF1YWxpdHkgb2YgTGlmZSBRdWVzdGlvbm5haXJlIE1RT0wtUiwgdGhlIFNjYWxlIG9mIFNwaXJpdHVhbCBUcmFuc2NlbmRlbmNlLCB0aGUgUHVycG9zZSBpbiBMaWZlIFF1ZXN0aW9ubmFpcmUgUElMLTYsIGFuZCB0aGUgQWx0cnVpc20gU2NhbGUgd2VyZSB1c2VkLiBTZXR0aW5nL1BhcnRpY2lwYW50czogRGF0YSBmcm9tIDQxIG9uY29sb2d5IHBhdGllbnRzIHJlY2VpdmluZyBlbmQtb2YtbGlmZSBjYXJlIGF0IGhvbWUgYW5kIGluIGEgc3RhdGlvbmFyeSBob3NwaWNlIHdhcyBvYnRhaW5lZC4gUmVzdWx0czogUmVzdWx0cyBpbmRpY2F0ZSB0aGF0IHRoZXJlIGlzIGEgc2lnbmlmaWNhbnQgcG9zaXRpdmUgY29ycmVsYXRpb24gYmV0d2VlbiB0cmFuc2NlbmRlbmNlLCBzcGlyaXR1YWwgZ3Jvd3RoLCBhbmQgZ2xvYmFsIHF1YWxpdHkgb2YgbGlmZS4gVGhlcmUgaXMgYWxzbyBhIHBvc2l0aXZlIGNvcnJlbGF0aW9uIGJldHdlZW4gYWx0cnVpc20gYW5kIHRoZSBtZWFuaW5nIG9mIGxpZmUsIGFzIHdlbGwgYXMgYmV0d2VlbiB0aGUgbWVhbmluZyBvZiBsaWZlLCBzcGlyaXR1YWxpdHkgYW5kIHF1YWxpdHkgb2YgbGlmZSwgd2hpbGUgYWx0cnVpc20gaXMgcG9zaXRpdmVseSBhc3NvY2lhdGVkIGV4Y2x1c2l2ZWx5IHdpdGggc3Bpcml0dWFsaXR5LiBDb25jbHVzaW9uOiBUaGlzIHN0dWR5IHJldmVhbGVkIHRoYXQgc3Bpcml0dWFsIHRyYW5zY2VuZGVuY2UgY2FuIGJlIHVuZGVyc3Rvb2QsIGFjY29yZGluZyB0byBQaWVkbW9udCdzIHRoZW9yeSwgYXMgYSBwZXJzb25hbGl0eSB0cmFpdCB0aGF0IGFsbG93cyB0aGUgcGF0aWVudHMgdG8gY3Jvc3MgdGhlIGJvdW5kYXJpZXMgb2YgdGhlaXIgZXhpc3RlbmNlIGFuZCBpZGVudGlmeSBzdWJqZWN0aXZlbHkgaW1wb3J0YW50IHZhbHVlcyBpbiB0aGVpciBsaWZlLiBJdCBjYW4gYmUgZXhhbWluZWQgYW5kIGRldmVsb3BlZCBub3Qgb25seSBpbiB0aGUgY29udGV4dCBvZiB0aGUgbmVlZCBidXQgYWxzbyBhcyBhIHByZWRpc3Bvc2l0aW9uIGFuZCBhIHJlc291cmNlIG9mIHBlcnNvbmhvb2QuIiwiaXNzdWUiOiIxIiwidm9sdW1lIjoiMzgifSwiaXNUZW1wb3JhcnkiOmZhbHNlfV19"/>
              <w:id w:val="-744798553"/>
              <w:placeholder>
                <w:docPart w:val="DefaultPlaceholder_-1854013440"/>
              </w:placeholder>
            </w:sdtPr>
            <w:sdtEndPr>
              <w:rPr>
                <w:color w:val="000000" w:themeColor="text1"/>
              </w:rPr>
            </w:sdtEndPr>
            <w:sdtContent>
              <w:p w14:paraId="605CB12F" w14:textId="13940BA1" w:rsidR="00E8050C" w:rsidRPr="00E8050C" w:rsidRDefault="00E8050C" w:rsidP="00865520">
                <w:pPr>
                  <w:spacing w:after="0" w:line="240" w:lineRule="auto"/>
                  <w:jc w:val="center"/>
                  <w:textAlignment w:val="baseline"/>
                  <w:rPr>
                    <w:rFonts w:asciiTheme="majorHAnsi" w:eastAsia="Times New Roman" w:hAnsiTheme="majorHAnsi" w:cstheme="majorHAnsi"/>
                    <w:sz w:val="18"/>
                    <w:szCs w:val="18"/>
                    <w:lang w:val="en-GB" w:eastAsia="en-GB"/>
                  </w:rPr>
                </w:pPr>
                <w:r w:rsidRPr="00E8050C">
                  <w:rPr>
                    <w:rFonts w:asciiTheme="majorHAnsi" w:eastAsia="Times New Roman" w:hAnsiTheme="majorHAnsi" w:cstheme="majorHAnsi"/>
                    <w:color w:val="000000"/>
                    <w:sz w:val="16"/>
                    <w:szCs w:val="16"/>
                    <w:lang w:val="en-GB" w:eastAsia="en-GB"/>
                  </w:rPr>
                  <w:t>(115)</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0645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71.9 ± 13.34 years</w:t>
            </w:r>
            <w:r w:rsidRPr="00BD5C0B">
              <w:rPr>
                <w:rFonts w:eastAsia="Times New Roman"/>
                <w:sz w:val="16"/>
                <w:szCs w:val="16"/>
                <w:lang w:val="en-GB" w:eastAsia="en-GB"/>
              </w:rPr>
              <w:t> </w:t>
            </w:r>
          </w:p>
          <w:p w14:paraId="0E958E9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28-91)</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A8B639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7939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758F933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0EEAC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510F9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w:t>
            </w:r>
            <w:r w:rsidRPr="00BD5C0B">
              <w:rPr>
                <w:rFonts w:eastAsia="Times New Roman"/>
                <w:sz w:val="16"/>
                <w:szCs w:val="16"/>
                <w:lang w:val="en-GB" w:eastAsia="en-GB"/>
              </w:rPr>
              <w:t> </w:t>
            </w:r>
          </w:p>
          <w:p w14:paraId="7BCFB1A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41;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9E01F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615050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F6EB14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r>
      <w:tr w:rsidR="00865520" w:rsidRPr="00BD5C0B" w14:paraId="379137E6"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78FC61B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POS 1.0</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053EDFF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Bausewein et al. 2005</w:t>
            </w:r>
            <w:r w:rsidRPr="00BD5C0B">
              <w:rPr>
                <w:rFonts w:eastAsia="Times New Roman"/>
                <w:color w:val="000000"/>
                <w:sz w:val="16"/>
                <w:szCs w:val="16"/>
                <w:lang w:val="en-GB" w:eastAsia="en-GB"/>
              </w:rPr>
              <w:t> </w:t>
            </w:r>
          </w:p>
          <w:p w14:paraId="5822B8B5" w14:textId="3FD77D36"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ODBjZWJmODItMzViNi00YjdiLWIwZGMtOTZlYTllODY5NzQ2IiwicHJvcGVydGllcyI6eyJub3RlSW5kZXgiOjB9LCJpc0VkaXRlZCI6ZmFsc2UsIm1hbnVhbE92ZXJyaWRlIjp7ImlzTWFudWFsbHlPdmVycmlkZGVuIjpmYWxzZSwiY2l0ZXByb2NUZXh0IjoiKDExNikiLCJtYW51YWxPdmVycmlkZVRleHQiOiIifSwiY2l0YXRpb25JdGVtcyI6W3siaWQiOiJmZWQ2MGZiYi05ZTc2LTM5Y2ItOGY1OC03ZDcwYjU5Mzk2ZDIiLCJpdGVtRGF0YSI6eyJ0eXBlIjoiYXJ0aWNsZS1qb3VybmFsIiwiaWQiOiJmZWQ2MGZiYi05ZTc2LTM5Y2ItOGY1OC03ZDcwYjU5Mzk2ZDIiLCJ0aXRsZSI6IlZhbGlkYXRpb24gYW5kIGNsaW5pY2FsIGFwcGxpY2F0aW9uIG9mIHRoZSBnZXJtYW4gdmVyc2lvbiBvZiB0aGUgcGFsbGlhdGl2ZSBjYXJlIG91dGNvbWUgc2NhbGUiLCJncm91cElkIjoiMTg5YTMyZjAtOGYzYS0zZDUzLWE4NGItODY5MTEzNWY3NWZmIiwiYXV0aG9yIjpbeyJmYW1pbHkiOiJCYXVzZXdlaW4iLCJnaXZlbiI6IkNsYXVkaWEiLCJwYXJzZS1uYW1lcyI6ZmFsc2UsImRyb3BwaW5nLXBhcnRpY2xlIjoiIiwibm9uLWRyb3BwaW5nLXBhcnRpY2xlIjoiIn0seyJmYW1pbHkiOiJGZWdnIiwiZ2l2ZW4iOiJNYXJ0aW4iLCJwYXJzZS1uYW1lcyI6ZmFsc2UsImRyb3BwaW5nLXBhcnRpY2xlIjoiIiwibm9uLWRyb3BwaW5nLXBhcnRpY2xlIjoiIn0seyJmYW1pbHkiOiJSYWRicnVjaCIsImdpdmVuIjoiTHVrYXMiLCJwYXJzZS1uYW1lcyI6ZmFsc2UsImRyb3BwaW5nLXBhcnRpY2xlIjoiIiwibm9uLWRyb3BwaW5nLXBhcnRpY2xlIjoiIn0seyJmYW1pbHkiOiJOYXVjayIsImdpdmVuIjoiRnJpZWRlbWFubiIsInBhcnNlLW5hbWVzIjpmYWxzZSwiZHJvcHBpbmctcGFydGljbGUiOiIiLCJub24tZHJvcHBpbmctcGFydGljbGUiOiIifSx7ImZhbWlseSI6Ik1hY2tlbnNlbiIsImdpdmVuIjoiU2lsdmlhIiwicGFyc2UtbmFtZXMiOmZhbHNlLCJkcm9wcGluZy1wYXJ0aWNsZSI6IiIsIm5vbi1kcm9wcGluZy1wYXJ0aWNsZSI6IlZvbiJ9LHsiZmFtaWx5IjoiQm9yYXNpbyIsImdpdmVuIjoiR2lhbiBEb21lbmljbyIsInBhcnNlLW5hbWVzIjpmYWxzZSwiZHJvcHBpbmctcGFydGljbGUiOiIiLCJub24tZHJvcHBpbmctcGFydGljbGUiOiIifSx7ImZhbWlseSI6IkhpZ2dpbnNvbiIsImdpdmVuIjoiSXJlbmUgSiIsInBhcnNlLW5hbWVzIjpmYWxzZSwiZHJvcHBpbmctcGFydGljbGUiOiIiLCJub24tZHJvcHBpbmctcGFydGljbGUiOiIifV0sImNvbnRhaW5lci10aXRsZSI6IkpvdXJuYWwgb2YgUGFpbiBhbmQgU3ltcHRvbSBNYW5hZ2VtZW50IiwiY29udGFpbmVyLXRpdGxlLXNob3J0IjoiSiBQYWluIFN5bXB0b20gTWFuYWdlIiwiRE9JIjoiMTAuMTAxNi9qLmpwYWluc3ltbWFuLjIwMDUuMDEuMDE3IiwiSVNTTiI6IjA4ODUzOTI0IiwiUE1JRCI6IjE2MDQzMDA3IiwiaXNzdWVkIjp7ImRhdGUtcGFydHMiOltbMjAwNV1dfSwicGFnZSI6IjUxLTYyIiwiYWJzdHJhY3QiOiJUaGUgUGFsbGlhdGl2ZSBDYXJlIE91dGNvbWUgU2NhbGUgKFBPUykgaXMgYSBtdWx0aWRpbWVuc2lvbmFsIGluc3RydW1lbnQgY292ZXJpbmcgcGh5c2ljYWwsIHBzeWNob3NvY2lhbCwgc3Bpcml0dWFsLCBvcmdhbml6YXRpb25hbCwgYW5kIHByYWN0aWNhbCBjb25jZXJucy4gVGhpcyBzdHVkeSB2YWxpZGF0ZWQgdGhlIEdlcm1hbiB2ZXJzaW9uIG9mIHRoZSBQT1MgYW5kIHVzZWQgdGhlIHRvb2wgaW4gZGlmZmVyZW50IHBhbGxpYXRpdmUgY2FyZSBzZXR0aW5ncyBpbiBHZXJtYW55IGFuZCBBdXN0cmlhLiBQYXRpZW50cyBhbmQgc3RhZmYgd2VyZSBhc2tlZCB0byBjb21wbGV0ZSB0aGUgUE9TIHRocmVlIHRpbWVzIGFuZCBldmFsdWF0ZSB0aGUgcXVlc3Rpb25uYWlyZSBhbmQgdGhlIHRyYW5zbGF0aW9uIGFmdGVyd2FyZHMuIE9uZSBodW5kcmVkIGVpZ2h0ZWVuIHBhdGllbnRzICg0NCBtYWxlLCA3NCBmZW1hbGUsIG1lYW4gYWdlIDYzIHllYXJzLCBhbGwgc3VmZmVyaW5nIGZyb20gYWR2YW5jZWQgY2FuY2VyKSBjb21wbGV0ZWQgdGhlIFBPUyBvbmUgdGltZSwgNTUgcGF0aWVudHMgdHdvIHRpbWVzLCBhbmQgMzYgcGF0aWVudHMgdGhyZWUgdGltZXMuIFNwZWFybWFuJ3MgcmhvIHdhcyBoaWdobHkgc2lnbmlmaWNhbnQgZm9yIHBhaW4sIG90aGVyIHN5bXB0b21zLCBhbnhpZXR5LCBhbmQgbGlmZSB3b3J0aHdoaWxlIGluIHRoZSBmaXJzdCB0d28gYXNzZXNzbWVudHMuIFRoZSB0aGlyZCBhc3Nlc3NtZW50IHNob3dlZCBzaWduaWZpY2FudCBjb3JyZWxhdGlvbnMgZm9yIHBhaW4sIG90aGVyIHN5bXB0b21zLCBhbnhpZXR5LCBhbmQgZmFtaWx5IGFueGlldHkuIFNldmVudHktc2V2ZW4gb2YgODcgcGF0aWVudHMgYW5zd2VyZWQgcXVlc3Rpb25zIHJlZ2FyZGluZyB0aGUgc2NhbGUgYW5kIHRoZSB0cmFuc2xhdGlvbi4gQWxsIHF1ZXN0aW9ucyBvdGhlciB0aGFuIFwiT3ZlciB0aGUgcGFzdCAzIGRheXMsIGhhdmUgeW91IGZlbHQgZ29vZCBhYm91dCB5b3Vyc2VsZj9cIiB3ZXJlIHVuZGVyc3RhbmRhYmxlIGZvciBwYXRpZW50cy4gQWxtb3N0IGhhbGYgb2YgdGhlIHN0YWZmIHdhcyB1bmRlY2lkZWQgd2hldGhlciB0aGUgdG9vbCB3YXMgcmVmbGVjdGluZyB0aGUgcGF0aWVudHMnIGNvbmRpdGlvbi4gSW4gY29udHJhc3QsIHRoZSBtYWpvcml0eSBvZiBwYXRpZW50cyBsaWtlZCBpdC4gVGh1cywgdGhlIEdlcm1hbiB2ZXJzaW9uIG9mIHRoZSBQT1MgaXMgd2VsbCBhY2NlcHRlZCBieSBwYXRpZW50cyBhbmQgc3RhZmYgYW5kIGFwcGVhcnMgdG8gYmUgdmFsaWQsIGFsdGhvdWdoIHRoZXJlIGFyZSBzb21lIGFyZWFzIHdoZXJlIHRoZSBzY2FsZSB3b3VsZCBiZW5lZml0IGZyb20gZXhwYW5zaW9uIHRvIG1vcmUgY2xvc2VseSBjYXB0dXJlIHN0YWZmIGFuZCBwYXRpZW50IGNvbmNlcm5zLiDCqSAyMDA1IFUuUy4gQ2FuY2VyIFBhaW4gUmVsaWVmIENvbW1pdHRlZS4gUHVibGlzaGVkIGJ5IEVsc2V2aWVyIEluYy4gQWxsIHJpZ2h0cyByZXNlcnZlZC4iLCJpc3N1ZSI6IjEiLCJ2b2x1bWUiOiIzMCJ9LCJpc1RlbXBvcmFyeSI6ZmFsc2V9XX0="/>
                <w:id w:val="96451156"/>
                <w:placeholder>
                  <w:docPart w:val="DefaultPlaceholder_-1854013440"/>
                </w:placeholder>
              </w:sdtPr>
              <w:sdtEndPr/>
              <w:sdtContent>
                <w:r w:rsidR="00E8050C" w:rsidRPr="00E8050C">
                  <w:rPr>
                    <w:rFonts w:eastAsia="Times New Roman"/>
                    <w:color w:val="000000"/>
                    <w:sz w:val="16"/>
                    <w:szCs w:val="16"/>
                    <w:lang w:eastAsia="en-GB"/>
                  </w:rPr>
                  <w:t>(116)</w:t>
                </w:r>
              </w:sdtContent>
            </w:sdt>
            <w:r w:rsidRPr="00BD5C0B">
              <w:rPr>
                <w:rFonts w:eastAsia="Times New Roman"/>
                <w:color w:val="000000"/>
                <w:sz w:val="16"/>
                <w:szCs w:val="16"/>
                <w:lang w:eastAsia="en-GB"/>
              </w:rPr>
              <w:t>​</w:t>
            </w:r>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714D78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63 ± NA years</w:t>
            </w:r>
            <w:r w:rsidRPr="00BD5C0B">
              <w:rPr>
                <w:rFonts w:eastAsia="Times New Roman"/>
                <w:sz w:val="16"/>
                <w:szCs w:val="16"/>
                <w:lang w:val="en-GB" w:eastAsia="en-GB"/>
              </w:rPr>
              <w:t> </w:t>
            </w:r>
          </w:p>
          <w:p w14:paraId="059C9BA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27-94)</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40D029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74; 63.0%)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44; 37.0%)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228D39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534A09F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118;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A6C445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27; 23.0%)</w:t>
            </w:r>
            <w:r w:rsidRPr="00BD5C0B">
              <w:rPr>
                <w:rFonts w:eastAsia="Times New Roman"/>
                <w:sz w:val="16"/>
                <w:szCs w:val="16"/>
                <w:lang w:val="en-GB" w:eastAsia="en-GB"/>
              </w:rPr>
              <w:t> </w:t>
            </w:r>
          </w:p>
          <w:p w14:paraId="06864C4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21; 18.0%)</w:t>
            </w:r>
            <w:r w:rsidRPr="00BD5C0B">
              <w:rPr>
                <w:rFonts w:eastAsia="Times New Roman"/>
                <w:sz w:val="16"/>
                <w:szCs w:val="16"/>
                <w:lang w:val="en-GB" w:eastAsia="en-GB"/>
              </w:rPr>
              <w:t> </w:t>
            </w:r>
          </w:p>
          <w:p w14:paraId="6929A3C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Genitourinary (n = 30; 25.0%)</w:t>
            </w:r>
            <w:r w:rsidRPr="00BD5C0B">
              <w:rPr>
                <w:rFonts w:eastAsia="Times New Roman"/>
                <w:sz w:val="16"/>
                <w:szCs w:val="16"/>
                <w:lang w:val="en-GB" w:eastAsia="en-GB"/>
              </w:rPr>
              <w:t> </w:t>
            </w:r>
          </w:p>
          <w:p w14:paraId="7D7DBF0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22; 19.0%)</w:t>
            </w:r>
            <w:r w:rsidRPr="00BD5C0B">
              <w:rPr>
                <w:rFonts w:eastAsia="Times New Roman"/>
                <w:sz w:val="16"/>
                <w:szCs w:val="16"/>
                <w:lang w:val="en-GB" w:eastAsia="en-GB"/>
              </w:rPr>
              <w:t> </w:t>
            </w:r>
          </w:p>
          <w:p w14:paraId="5C17057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Lymph/blood (n = 2; 2.0%)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Others (n = 16; 14.0%)</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A3901B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Advanced </w:t>
            </w:r>
            <w:r w:rsidRPr="00BD5C0B">
              <w:rPr>
                <w:rFonts w:eastAsia="Times New Roman"/>
                <w:sz w:val="16"/>
                <w:szCs w:val="16"/>
                <w:lang w:eastAsia="en-GB"/>
              </w:rPr>
              <w:t>(n = 118; 100%)</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8049E4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438015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118; 100%)</w:t>
            </w:r>
            <w:r w:rsidRPr="00BD5C0B">
              <w:rPr>
                <w:rFonts w:eastAsia="Times New Roman"/>
                <w:sz w:val="16"/>
                <w:szCs w:val="16"/>
                <w:lang w:val="en-GB" w:eastAsia="en-GB"/>
              </w:rPr>
              <w:t> </w:t>
            </w:r>
          </w:p>
          <w:p w14:paraId="5398962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FC5932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79AA834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p w14:paraId="1D7BF5C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Interrater reliability</w:t>
            </w:r>
            <w:r w:rsidRPr="00BD5C0B">
              <w:rPr>
                <w:rFonts w:eastAsia="Times New Roman"/>
                <w:sz w:val="16"/>
                <w:szCs w:val="16"/>
                <w:lang w:val="en-GB" w:eastAsia="en-GB"/>
              </w:rPr>
              <w:t> </w:t>
            </w:r>
          </w:p>
        </w:tc>
      </w:tr>
      <w:tr w:rsidR="00865520" w:rsidRPr="00BD5C0B" w14:paraId="34B7C9C7" w14:textId="77777777" w:rsidTr="77F84025">
        <w:trPr>
          <w:trHeight w:val="300"/>
        </w:trPr>
        <w:tc>
          <w:tcPr>
            <w:tcW w:w="0" w:type="auto"/>
            <w:vMerge/>
            <w:vAlign w:val="center"/>
            <w:hideMark/>
          </w:tcPr>
          <w:p w14:paraId="591A5383"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202A4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Hearn et al., 1999</w:t>
            </w:r>
            <w:r w:rsidRPr="00BD5C0B">
              <w:rPr>
                <w:rFonts w:eastAsia="Times New Roman"/>
                <w:color w:val="000000"/>
                <w:sz w:val="16"/>
                <w:szCs w:val="16"/>
                <w:lang w:val="en-GB" w:eastAsia="en-GB"/>
              </w:rPr>
              <w:t> </w:t>
            </w:r>
          </w:p>
          <w:p w14:paraId="1A5D64CA" w14:textId="2D676EB6"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DQ0MzBkMzItNzQ2YS00Yzg1LTgwNmItMzA0YTRiMDFmOTI3IiwicHJvcGVydGllcyI6eyJub3RlSW5kZXgiOjB9LCJpc0VkaXRlZCI6ZmFsc2UsIm1hbnVhbE92ZXJyaWRlIjp7ImlzTWFudWFsbHlPdmVycmlkZGVuIjpmYWxzZSwiY2l0ZXByb2NUZXh0IjoiKDIxKSIsIm1hbnVhbE92ZXJyaWRlVGV4dCI6IiJ9LCJjaXRhdGlvbkl0ZW1zIjpbeyJpZCI6IjYxOWVjYmQ1LWNmODktM2NlYS1hZTdjLTdlMzdiZWJmOGUxZCIsIml0ZW1EYXRhIjp7InR5cGUiOiJhcnRpY2xlLWpvdXJuYWwiLCJpZCI6IjYxOWVjYmQ1LWNmODktM2NlYS1hZTdjLTdlMzdiZWJmOGUxZCIsInRpdGxlIjoiRGV2ZWxvcG1lbnQgYW5kIHZhbGlkYXRpb24gb2YgYSBjb3JlIG91dGNvbWUgbWVhc3VyZSBmb3IgcGFsbGlhdGl2ZSBjYXJlOiBUaGUgcGFsbGlhdGl2ZSBjYXJlIG91dGNvbWUgc2NhbGUiLCJncm91cElkIjoiMTg5YTMyZjAtOGYzYS0zZDUzLWE4NGItODY5MTEzNWY3NWZmIiwiYXV0aG9yIjpbeyJmYW1pbHkiOiJIZWFybiIsImdpdmVuIjoiSnVsaWUiLCJwYXJzZS1uYW1lcyI6ZmFsc2UsImRyb3BwaW5nLXBhcnRpY2xlIjoiIiwibm9uLWRyb3BwaW5nLXBhcnRpY2xlIjoiIn0seyJmYW1pbHkiOiJIaWdnaW5zb24iLCJnaXZlbiI6IklyZW5lIEoiLCJwYXJzZS1uYW1lcyI6ZmFsc2UsImRyb3BwaW5nLXBhcnRpY2xlIjoiIiwibm9uLWRyb3BwaW5nLXBhcnRpY2xlIjoiIn1dLCJjb250YWluZXItdGl0bGUiOiJRdWFsaXR5IGluIEhlYWx0aCBDYXJlIiwiRE9JIjoiMTAuMTEzNi9xc2hjLjguNC4yMTkiLCJJU1NOIjoiMDk2MzgxNzIiLCJQTUlEIjoiMTA4NDc4ODMiLCJpc3N1ZWQiOnsiZGF0ZS1wYXJ0cyI6W1sxOTk5XV19LCJwYWdlIjoiMjE5LTIyNyIsImFic3RyYWN0IjoiT2JqZWN0aXZlcyAtIFRvIGRldmVsb3AgYW4gb3V0Y29tZSBtZWFzdXJlIGZvciBwYXRpZW50cyB3aXRoIGFkdmFuY2VkIGNhbmNlciBhbmQgdGhlaXIgZmFtaWxpZXMgd2hpY2ggd291bGQgY292ZXIgbW9yZSB0aGFuIGVpdGhlciBwaHlzaWNhbCBzeW1wdG9tcyBvciBxdWFsaXR5IG9mIGxpZmUgcmVsYXRlZCBxdWVzdGlvbnMuIFRvIHZhbGlkYXRlIHRoZSBtZWFzdXJlIGluIHZhcmlvdXMgc3BlY2lhbGlzdCBhbmQgbm9uc3BlY2lhbGlzdCBwYWxsaWF0aXZlIGNhcmUgc2V0dGluZ3MgdGhyb3VnaG91dCB0aGUgVUsuIERlc2lnbiAtIEEgc3lzdGVtYXRpYyBsaXRlcmF0dXJlIHJldmlldyBvZiBtZWFzdXJlcyBhcHByb3ByaWF0ZSBmb3IgdXNlIGluIHBhbGxpYXRpdmUgY2FyZSBzZXR0aW5ncyB3YXMgY29uZHVjdGVkLiBJbiBjb25qdW5jdGlvbiB3aXRoIGEgbXVsdGlkaXNjaXBsaW5hcnkgcHJvamVjdCBhZHZpc29yeSBncm91cCwgcXVlc3Rpb25zIHdlcmUgY2hvc2VuIGZvciBpbmNsdXNpb24gaW50byB0aGUgc2NhbGUgYmFzZWQgb24gd2hldGhlciB0aGV5IG1lYXN1cmVkIGFzcGVjdHMgb2YgcGh5c2ljYWwsIHBzeWNob2xvZ2ljYWwsIG9yIHNwaXJpdHVhbCBkb21haW5zIHBlcnRpbmVudCB0byBwYWxsaWF0aXZlIGNhcmUsIGFuZCB3aGV0aGVyIHNpbWlsYXIgaXRlbXMgaGFkIHNob3duIHRvIGJlIHZhbGlkIGFzIHBhcnQgb2YgYW5vdGhlciBtZWFzdXJlLiBBIHN0YWZmIGNvbXBsZXRlZCB2ZXJzaW9uIHdhcyBkZXZlbG9wZWQgdG8gZmFjaWxpdGF0ZSBkYXRhIGNvbGxlY3Rpb24gb24gYWxsIHBhdGllbnRzIHRocm91Z2hvdXQgdGhlaXIgY2FyZSwgYW5kIGEgcGF0aWVudCBjb21wbGV0ZWQgdmVyc2lvbiB3YXMgZGVzaWduZWQgdG8gZW5hYmxlIHRoZSBwYXRpZW50IHRvIGNvbnRyaWJ1dGUgdG8gdGhlIGFzc2Vzc21lbnQgb2YgdGhlaXIgb3V0Y29tZXMgd2hlbiBwb3NzaWJsZS4gQSBmdWxsIHZhbGlkYXRpb24gc3R1ZHkgd2FzIGNvbmR1Y3RlZCB0byBldmFsdWF0ZSBjb25zdHJ1Y3QgdmFsaWRpdHksIGludGVybmFsIGNvbnNpc3RlbmN5LCByZXNwb25zaXZlbmVzcyB0byBjaGFuZ2Ugb3ZlciB0aW1lLCBhbmQgdGVzdC1yZXRlc3QgcmVsaWFiaWxpdHkuIEFzc2Vzc21lbnRzIHdlcmUgdGltZWQuIFNldHRpbmcgLSBFaWdodCBjZW50cmVzIGluIEVuZ2xhbmQgYW5kIFNjb3RsYW5kIHByb3ZpZGluZyBwYWxsaWF0aXZlIGNhcmUsIGluY2x1ZGluZyBpbnBhdGllbnQgY2FyZSwgb3V0cGF0aWVudCBjYXJlLCBkYXkgY2FyZSwgaG9tZSBjYXJlLCBhbmQgcHJpbWFyeSBjYXJlLiBQYXRpZW50cyAtIEEgdG90YWwgb2YgNDUwIHBhdGllbnRzIGVudGVyZWQgY2FyZSBkdXJpbmcgdGhlIHN0dWR5IHBlcmlvZC4gU3RhZmYgY29sbGVjdGVkIGRhdGEgcm91dGluZWx5IG9uIHBhdGllbnRzIGluIGNhcmUgbG9uZyBlbm91Z2ggdG8gYmUgYXNzZXNzZWQgKG49MzM3KS4gT2YgdGhlc2UsIDI2MiB3ZXJlIGVsaWdpYmxlIGZvciBwYXRpZW50IHBhcnRpY2lwYXRpb247IDE0OCAoMzMlKSB3ZW50IG9uIHRvIGNvbXBsZXRlIGEgcXVlc3Rpb25uYWlyZS4gTWFpbiBtZWFzdXJlcyAtIFRoZSBQYWxsaWF0aXZlIENhcmUgT3V0Y29tZSBTY2FsZSAoUE9TKSwgdGhlIEV1cm9wZWFuIE9yZ2FuaXNhdGlvbiBmb3IgUmVzZWFyY2ggb24gQ2FuY2VyIFRyZWF0bWVudCwgYW5kIHRoZSBTdXBwb3J0IFRlYW0gQXNzZXNzbWVudCBTY2hlZHVsZS4gUmVzdWx0cyAtIFRoZSBQT1MgY29uc2lzdHMgb2YgdHdvIGFsbW9zdCBpZGVudGljYWwgbWVhc3VyZXMsIG9uZSBvZiB3aGljaCBpcyBjb21wbGV0ZWQgYnkgc3RhZmYsIHRoZSBvdGhlciBieSBwYXRpZW50cy4gQWdyZWVtZW50IGJldHdlZW4gc3RhZmYgYW5kIHBhdGllbnQgcmF0aW5ncyB3YXMgZm91bmQgdG8gYmUgYWNjZXB0YWJsZSBmb3IgZWlnaHQgb3V0IG9mIDEwIGl0ZW1zIGF0IHRoZSBmaXJzdCBhc3Nlc3NtZW50LiBUaGUgbWVhc3VyZSBkZW1vbnN0cmF0ZWQgY29uc3RydWN0IHZhbGlkaXR5IChTcGVhcm1hbiByaG8gPSAwLjQzIHRvIDAuODApLiBUZXN0L3JlLXRlc3QgcmVsaWFiaWxpdHkgd2FzIGFjY2VwdGFibGUgZm9yIHNldmVuIGl0ZW1zLiBJbnRlcm5hbCBjb25zaXN0ZW5jeSB3YXMgZ29vZCAoQ3JvbmJhY2gncyDOsSA9IDAuNjUgKHBhdGllbnRzKSwgMC43MCAoc3RhZmYpKS4gQ2hhbmdlIG92ZXIgdGltZSB3YXMgc2hvd24sIGJ1dCBkaWQgbm90IHJlYWNoIHN0YXRpc3RpY2FsIHNpZ25pZmljYW5jZS4gVGhlIHF1ZXN0aW9ubmFpcmUgZGlkIG5vdCB0YWtlIG1vcmUgdGhhbiAxMCBtaW51dGVzIHRvIGNvbXBsZXRlIGJ5IHN0YWZmIG9yIHBhdGllbnRzLiBDb25jbHVzaW9uIC0gVGhlIFBPUyBoYXMgYWNjZXB0YWJsZSB2YWxpZGl0eSBhbmQgcmVsaWFiaWxpdHkuIEl0IGNhbiBiZSB1c2VkIHRvIGFzc2VzcyBwcm9zcGVjdGl2ZWx5IHBhbGxpYXRpdmUgY2FyZSBmb3IgcGF0aWVudHMgd2l0aCBhZHZhbmNlZCBjYW5jZXIuIiwiaXNzdWUiOiI0Iiwidm9sdW1lIjoiOCIsImNvbnRhaW5lci10aXRsZS1zaG9ydCI6IiJ9LCJpc1RlbXBvcmFyeSI6ZmFsc2V9XX0="/>
                <w:id w:val="1202126715"/>
                <w:placeholder>
                  <w:docPart w:val="DefaultPlaceholder_-1854013440"/>
                </w:placeholder>
              </w:sdtPr>
              <w:sdtEndPr/>
              <w:sdtContent>
                <w:r w:rsidR="00E8050C" w:rsidRPr="00E8050C">
                  <w:rPr>
                    <w:rFonts w:eastAsia="Times New Roman"/>
                    <w:color w:val="000000"/>
                    <w:sz w:val="16"/>
                    <w:szCs w:val="16"/>
                    <w:lang w:val="it-IT" w:eastAsia="en-GB"/>
                  </w:rPr>
                  <w:t>(21)</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BF064D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593C3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66; 45.0%)</w:t>
            </w:r>
            <w:r w:rsidRPr="00BD5C0B">
              <w:rPr>
                <w:rFonts w:eastAsia="Times New Roman"/>
                <w:sz w:val="16"/>
                <w:szCs w:val="16"/>
                <w:lang w:val="en-GB" w:eastAsia="en-GB"/>
              </w:rPr>
              <w:t> </w:t>
            </w:r>
          </w:p>
          <w:p w14:paraId="1A67AE9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82; 55.0%)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6A2DCC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00FCC86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Cancer</w:t>
            </w:r>
            <w:r w:rsidRPr="00BD5C0B">
              <w:rPr>
                <w:rFonts w:eastAsia="Times New Roman"/>
                <w:sz w:val="16"/>
                <w:szCs w:val="16"/>
                <w:lang w:val="en-GB" w:eastAsia="en-GB"/>
              </w:rPr>
              <w:t> </w:t>
            </w:r>
          </w:p>
          <w:p w14:paraId="7CA04EB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146; 100%)</w:t>
            </w:r>
            <w:r w:rsidRPr="00BD5C0B">
              <w:rPr>
                <w:rFonts w:eastAsia="Times New Roman"/>
                <w:sz w:val="16"/>
                <w:szCs w:val="16"/>
                <w:lang w:val="en-GB" w:eastAsia="en-GB"/>
              </w:rPr>
              <w:t> </w:t>
            </w:r>
          </w:p>
          <w:p w14:paraId="2CF97B2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Non-cancer</w:t>
            </w:r>
            <w:r w:rsidRPr="00BD5C0B">
              <w:rPr>
                <w:rFonts w:eastAsia="Times New Roman"/>
                <w:sz w:val="16"/>
                <w:szCs w:val="16"/>
                <w:lang w:val="en-GB" w:eastAsia="en-GB"/>
              </w:rPr>
              <w:t> </w:t>
            </w:r>
          </w:p>
          <w:p w14:paraId="79F692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 1.4%)</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35D860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20; 13.9%)</w:t>
            </w:r>
            <w:r w:rsidRPr="00BD5C0B">
              <w:rPr>
                <w:rFonts w:eastAsia="Times New Roman"/>
                <w:sz w:val="16"/>
                <w:szCs w:val="16"/>
                <w:lang w:val="en-GB" w:eastAsia="en-GB"/>
              </w:rPr>
              <w:t> </w:t>
            </w:r>
          </w:p>
          <w:p w14:paraId="35EC316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Digestive (n = 44; 30.6%)</w:t>
            </w:r>
            <w:r w:rsidRPr="00BD5C0B">
              <w:rPr>
                <w:rFonts w:eastAsia="Times New Roman"/>
                <w:sz w:val="16"/>
                <w:szCs w:val="16"/>
                <w:lang w:val="en-GB" w:eastAsia="en-GB"/>
              </w:rPr>
              <w:t> </w:t>
            </w:r>
          </w:p>
          <w:p w14:paraId="4131363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Genitourinary (n = 33; 22.9%)</w:t>
            </w:r>
            <w:r w:rsidRPr="00BD5C0B">
              <w:rPr>
                <w:rFonts w:eastAsia="Times New Roman"/>
                <w:sz w:val="16"/>
                <w:szCs w:val="16"/>
                <w:lang w:val="en-GB" w:eastAsia="en-GB"/>
              </w:rPr>
              <w:t> </w:t>
            </w:r>
          </w:p>
          <w:p w14:paraId="17F962A7" w14:textId="0AFFD75A"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Lymph/haemato (n = 3; 2.1%)</w:t>
            </w:r>
            <w:r w:rsidRPr="77F84025">
              <w:rPr>
                <w:rFonts w:eastAsia="Times New Roman"/>
                <w:sz w:val="16"/>
                <w:szCs w:val="16"/>
                <w:lang w:val="en-GB" w:eastAsia="en-GB"/>
              </w:rPr>
              <w:t> </w:t>
            </w:r>
          </w:p>
          <w:p w14:paraId="554A5A8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Respiratory (n = 26; 18.1%)</w:t>
            </w:r>
            <w:r w:rsidRPr="00BD5C0B">
              <w:rPr>
                <w:rFonts w:eastAsia="Times New Roman"/>
                <w:sz w:val="16"/>
                <w:szCs w:val="16"/>
                <w:lang w:val="en-GB" w:eastAsia="en-GB"/>
              </w:rPr>
              <w:t> </w:t>
            </w:r>
          </w:p>
          <w:p w14:paraId="207F361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20; 13.9%)</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B4C17A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33698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C65664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148;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9113E4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75901D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30A2DDC0" w14:textId="77777777" w:rsidTr="77F84025">
        <w:trPr>
          <w:trHeight w:val="300"/>
        </w:trPr>
        <w:tc>
          <w:tcPr>
            <w:tcW w:w="0" w:type="auto"/>
            <w:vMerge/>
            <w:vAlign w:val="center"/>
            <w:hideMark/>
          </w:tcPr>
          <w:p w14:paraId="09C49E8E"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70357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Pelayo-Alvarez et al., 2013</w:t>
            </w:r>
            <w:r w:rsidRPr="00BD5C0B">
              <w:rPr>
                <w:rFonts w:eastAsia="Times New Roman"/>
                <w:color w:val="000000"/>
                <w:sz w:val="16"/>
                <w:szCs w:val="16"/>
                <w:lang w:val="en-GB" w:eastAsia="en-GB"/>
              </w:rPr>
              <w:t> </w:t>
            </w:r>
          </w:p>
          <w:sdt>
            <w:sdtPr>
              <w:rPr>
                <w:rFonts w:ascii="Segoe UI" w:eastAsia="Times New Roman" w:hAnsi="Segoe UI" w:cs="Segoe UI"/>
                <w:color w:val="000000"/>
                <w:sz w:val="18"/>
                <w:szCs w:val="18"/>
                <w:lang w:val="en-GB" w:eastAsia="en-GB"/>
              </w:rPr>
              <w:tag w:val="MENDELEY_CITATION_v3_eyJjaXRhdGlvbklEIjoiTUVOREVMRVlfQ0lUQVRJT05fMmQyZTY0ZjYtMTVjOC00YzUyLTk3ZDEtYmIxODQzYjIyMWY3IiwicHJvcGVydGllcyI6eyJub3RlSW5kZXgiOjB9LCJpc0VkaXRlZCI6ZmFsc2UsIm1hbnVhbE92ZXJyaWRlIjp7ImlzTWFudWFsbHlPdmVycmlkZGVuIjpmYWxzZSwiY2l0ZXByb2NUZXh0IjoiKDExNykiLCJtYW51YWxPdmVycmlkZVRleHQiOiIifSwiY2l0YXRpb25JdGVtcyI6W3siaWQiOiI0MzFmNGQzZC05MmMyLTM1NGEtOGRmNC1lZTk2MTJjMDY3YjIiLCJpdGVtRGF0YSI6eyJ0eXBlIjoiYXJ0aWNsZS1qb3VybmFsIiwiaWQiOiI0MzFmNGQzZC05MmMyLTM1NGEtOGRmNC1lZTk2MTJjMDY3YjIiLCJ0aXRsZSI6IlJlbGlhYmlsaXR5IGFuZCBjb25jdXJyZW50IHZhbGlkaXR5IG9mIHRoZSBwYWxsaWF0aXZlIG91dGNvbWUgc2NhbGUsIHRoZSByb3R0ZXJkYW0gc3ltcHRvbSBjaGVja2xpc3QsIGFuZCB0aGUgYnJpZWYgcGFpbiBpbnZlbnRvcnkiLCJncm91cElkIjoiMTg5YTMyZjAtOGYzYS0zZDUzLWE4NGItODY5MTEzNWY3NWZmIiwiYXV0aG9yIjpbeyJmYW1pbHkiOiJQZWxheW8tQWx2YXJleiIsImdpdmVuIjoiTWFydGEiLCJwYXJzZS1uYW1lcyI6ZmFsc2UsImRyb3BwaW5nLXBhcnRpY2xlIjoiIiwibm9uLWRyb3BwaW5nLXBhcnRpY2xlIjoiIn0seyJmYW1pbHkiOiJQZXJlei1Ib3lvcyIsImdpdmVuIjoiU2FudGlhZ28iLCJwYXJzZS1uYW1lcyI6ZmFsc2UsImRyb3BwaW5nLXBhcnRpY2xlIjoiIiwibm9uLWRyb3BwaW5nLXBhcnRpY2xlIjoiIn0seyJmYW1pbHkiOiJBZ3JhLVZhcmVsYSIsImdpdmVuIjoiWW9sYW5kYSIsInBhcnNlLW5hbWVzIjpmYWxzZSwiZHJvcHBpbmctcGFydGljbGUiOiIiLCJub24tZHJvcHBpbmctcGFydGljbGUiOiIifV0sImNvbnRhaW5lci10aXRsZSI6IkpvdXJuYWwgb2YgUGFsbGlhdGl2ZSBNZWRpY2luZSIsImNvbnRhaW5lci10aXRsZS1zaG9ydCI6IkogUGFsbGlhdCBNZWQiLCJET0kiOiIxMC4xMDg5L2pwbS4yMDEyLjA2MjUiLCJJU1NOIjoiMTA5NjYyMTgiLCJQTUlEIjoiMjM4MDg2NDIiLCJpc3N1ZWQiOnsiZGF0ZS1wYXJ0cyI6W1syMDEzXV19LCJwYWdlIjoiODY3LTg3NCIsImFic3RyYWN0IjoiQmFja2dyb3VuZDogU29tZSBkb21haW5zIG9mIHRoZSBxdWVzdGlvbm5haXJlcyB1c2VkIHRvIG1lYXN1cmUgc3ltcHRvbXMgYW5kIHF1YWxpdHkgb2YgbGlmZSAoUU9MKSBpbiBwYXRpZW50cyB3aXRoIGFkdmFuY2VkIGNhbmNlciBzZWVtIHRvIG1lYXN1cmUgc2ltaWxhciBkaW1lbnNpb25zIG9yIGNvbnN0cnVjdHMsIHNvIGl0IHdvdWxkIGJlIHVzZWZ1bCBmb3IgY2xpbmljaWFucyB0byBkZW1vbnN0cmF0ZSB0aGUgaW50ZXJjaGFuZ2VhYmlsaXR5IG9mIGVxdWl2YWxlbnQgZG9tYWlucyBvZiB0aGUgcXVlc3Rpb25uYWlyZXMgaW4gbWVhc3VyaW5nIHRoZSBzYW1lIGNvbnN0cnVjdHMuIE9iamVjdGl2ZTogVGhpcyBzdHVkeSBpbnZlc3RpZ2F0ZWQgdGhlIHJlbGlhYmlsaXR5IGFuZCBjb25jdXJyZW50IHZhbGlkaXR5IG9mIHRoZSBQYWxsaWF0aXZlIE91dGNvbWUgU2NhbGUgKFBPUyksIHRoZSBSb3R0ZXJkYW0gU3ltcHRvbSBDaGVja2xpc3QgKFJTQ0wpLCBhbmQgdGhlIEJyaWVmIFBhaW4gSW52ZW50b3J5IChCUEkpLCB1c2VkIHRvIG1lYXN1cmUgc3ltcHRvbSBjb250cm9sIGluIHBhdGllbnRzIHdpdGggYWR2YW5jZWQgY2FuY2VyLiBEZXNpZ246IFRoaXMgd2FzIGFuIGV2YWx1YXRpdmUgc3R1ZHkuIFNldHRpbmcvU3ViamVjdHM6IFN1YmplY3RzIHdlcmUgcGF0aWVudHMgd2l0aCBhZHZhbmNlZCBjYW5jZXIgYXR0ZW5kZWQgYnkgU3BhbmlzaCBwcmltYXJ5IGNhcmUgcGh5c2ljaWFucy4gTWVhc3VyZW1lbnRzOiBTZWNvbmRhcnkgYW5hbHlzaXMgd2FzIHBlcmZvcm1lZCBvZiAxMTcgb3V0cGF0aWVudHMgd2hvIGNvbXBsZXRlZCB0aGUgUE9TLCBCUEksIGFuZCBSU0NMIGF0IHR3byBkaWZmZXJlbnQgdGltZXMsIHdpdGggYW4gaW50ZXJ2YWwgb2YgNyB0byAxMCBkYXlzLiBCbGFuZCBhbmQgQWx0bWFuIGFuYWx5c2VzIGFuZCBwbG90LCByZXBlYXRhYmlsaXR5IGNvZWZmaWNpZW50LCBhcyB3ZWxsIGFzIFNwZWFybWFuIGNvcnJlbGF0aW9ucyB3ZXJlIGNhcnJpZWQgb3V0LiBSZXN1bHRzOiBUaGVyZSB3ZXJlIDExNyBpbmNsdWRlZCBwYXRpZW50cy4gTWVhbiBhZ2Ugd2FzIDY5LjQgKDExLjUpIHllYXJzLCBnZW5kZXIgd2FzIDYwJSBtYWxlLCAzNy42JSBjb21wbGV0ZWQgb25seSBlbGVtZW50YXJ5IHNjaG9vbCwgZGlhZ25vc2VzIHdlcmUgbWFpbmx5IGRpZ2VzdGl2ZSBhbmQgbHVuZyBjYW5jZXIsIHdpdGggYSBsb3cgZnVuY3Rpb25hbCByYXRlIGFuZCBwcmVzZW5jZSBvZiBvbmNvbG9naWMgcGFpbi4gRmlyc3QgYW5kIHNlY29uZCBxdWVzdGlvbm5haXJlIHJvdW5kcyBzaG93ZWQgc2lnbmlmaWNhbnQgY29ycmVsYXRpb25zIGFuZCBhZ3JlZW1lbnQuIEFncmVlbWVudCB3YXMgc2hvd24gYmV0d2VlbiBwYWluIGludGVuc2l0eSBvZiBCUEkgYW5kIHBhaW4gYW5kIHBoeXNpY2FsIHNjYWxlcyBvZiBSU0NMLCBhbmQgYmV0d2VlbiBwaHlzaWNhbCBzeW1wdG9tcyBvZiBSU0NMIGFuZCBvZiBQT1MsIHdpdGggc2lnbmlmaWNhbnQgY29ycmVsYXRpb25zIGluIGVxdWl2YWxlbnQgZGltZW5zaW9ucy4gQ29uY2x1c2lvbjogQlBJLCBQT1MsIGFuZCBSU0NMIGhhdmUgc2hvd24gYWRlcXVhdGUgcmVsaWFiaWxpdHkgYW5kIG1vZGVyYXRlIGNvbmN1cnJlbnQgdmFsaWRpdHkgYW1vbmcgdGhlbS4gwqkgMjAxMywgTWFyeSBBbm4gTGllYmVydCwgSW5jLiIsImlzc3VlIjoiOCIsInZvbHVtZSI6IjE2In0sImlzVGVtcG9yYXJ5IjpmYWxzZX1dfQ=="/>
              <w:id w:val="820622849"/>
              <w:placeholder>
                <w:docPart w:val="DefaultPlaceholder_-1854013440"/>
              </w:placeholder>
            </w:sdtPr>
            <w:sdtEndPr>
              <w:rPr>
                <w:color w:val="000000" w:themeColor="text1"/>
              </w:rPr>
            </w:sdtEndPr>
            <w:sdtContent>
              <w:p w14:paraId="363125B0" w14:textId="542E2982" w:rsidR="00865520" w:rsidRPr="00BD5C0B" w:rsidRDefault="00E8050C" w:rsidP="00865520">
                <w:pPr>
                  <w:spacing w:after="0" w:line="240" w:lineRule="auto"/>
                  <w:jc w:val="center"/>
                  <w:textAlignment w:val="baseline"/>
                  <w:rPr>
                    <w:rFonts w:ascii="Segoe UI" w:eastAsia="Times New Roman" w:hAnsi="Segoe UI" w:cs="Segoe UI"/>
                    <w:sz w:val="18"/>
                    <w:szCs w:val="18"/>
                    <w:lang w:val="en-GB" w:eastAsia="en-GB"/>
                  </w:rPr>
                </w:pPr>
                <w:r w:rsidRPr="00E8050C">
                  <w:rPr>
                    <w:rFonts w:eastAsia="Times New Roman"/>
                    <w:color w:val="000000"/>
                    <w:sz w:val="16"/>
                    <w:szCs w:val="16"/>
                    <w:lang w:val="en-GB" w:eastAsia="en-GB"/>
                  </w:rPr>
                  <w:t>(117)</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67F8EF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69.4 ± 11.5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9CF5F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47; 40.0%)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70; 60.0%)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E9418A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5283CE4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117;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58CAE4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5; 4.3%)</w:t>
            </w:r>
            <w:r w:rsidRPr="00BD5C0B">
              <w:rPr>
                <w:rFonts w:eastAsia="Times New Roman"/>
                <w:sz w:val="16"/>
                <w:szCs w:val="16"/>
                <w:lang w:val="en-GB" w:eastAsia="en-GB"/>
              </w:rPr>
              <w:t> </w:t>
            </w:r>
          </w:p>
          <w:p w14:paraId="21063CF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37; 31.6%)</w:t>
            </w:r>
            <w:r w:rsidRPr="00BD5C0B">
              <w:rPr>
                <w:rFonts w:eastAsia="Times New Roman"/>
                <w:sz w:val="16"/>
                <w:szCs w:val="16"/>
                <w:lang w:val="en-GB" w:eastAsia="en-GB"/>
              </w:rPr>
              <w:t> </w:t>
            </w:r>
          </w:p>
          <w:p w14:paraId="075CEC6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Larynx (n = 7; 6.0%)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Lung (n = 29; 24.8%)</w:t>
            </w:r>
            <w:r w:rsidRPr="00BD5C0B">
              <w:rPr>
                <w:rFonts w:eastAsia="Times New Roman"/>
                <w:sz w:val="16"/>
                <w:szCs w:val="16"/>
                <w:lang w:val="en-GB" w:eastAsia="en-GB"/>
              </w:rPr>
              <w:t> </w:t>
            </w:r>
          </w:p>
          <w:p w14:paraId="12E4FE4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10; 8.5%)</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Others (n = 29; 24.8%)</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5FB0C9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B1E8B7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DD93E4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117;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361E4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Covergent validity</w:t>
            </w:r>
            <w:r w:rsidRPr="00BD5C0B">
              <w:rPr>
                <w:rFonts w:eastAsia="Times New Roman"/>
                <w:sz w:val="16"/>
                <w:szCs w:val="16"/>
                <w:lang w:val="en-GB" w:eastAsia="en-GB"/>
              </w:rPr>
              <w:t> </w:t>
            </w:r>
          </w:p>
          <w:p w14:paraId="61345B6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25BE61CA" w14:textId="77777777" w:rsidTr="77F84025">
        <w:trPr>
          <w:trHeight w:val="300"/>
        </w:trPr>
        <w:tc>
          <w:tcPr>
            <w:tcW w:w="1058" w:type="dxa"/>
            <w:tcBorders>
              <w:top w:val="single" w:sz="12" w:space="0" w:color="auto"/>
              <w:left w:val="single" w:sz="6" w:space="0" w:color="auto"/>
              <w:bottom w:val="single" w:sz="18" w:space="0" w:color="auto"/>
              <w:right w:val="single" w:sz="12" w:space="0" w:color="auto"/>
            </w:tcBorders>
            <w:shd w:val="clear" w:color="auto" w:fill="D9D9D9" w:themeFill="background1" w:themeFillShade="D9"/>
            <w:vAlign w:val="center"/>
            <w:hideMark/>
          </w:tcPr>
          <w:p w14:paraId="7321E1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POS 2.0</w:t>
            </w:r>
            <w:r w:rsidRPr="00BD5C0B">
              <w:rPr>
                <w:rFonts w:eastAsia="Times New Roman"/>
                <w:color w:val="000000"/>
                <w:sz w:val="16"/>
                <w:szCs w:val="16"/>
                <w:lang w:val="en-GB" w:eastAsia="en-GB"/>
              </w:rPr>
              <w:t> </w:t>
            </w:r>
          </w:p>
        </w:tc>
        <w:tc>
          <w:tcPr>
            <w:tcW w:w="1507" w:type="dxa"/>
            <w:tcBorders>
              <w:top w:val="single" w:sz="12" w:space="0" w:color="auto"/>
              <w:left w:val="single" w:sz="12" w:space="0" w:color="auto"/>
              <w:bottom w:val="single" w:sz="18" w:space="0" w:color="auto"/>
              <w:right w:val="single" w:sz="6" w:space="0" w:color="auto"/>
            </w:tcBorders>
            <w:shd w:val="clear" w:color="auto" w:fill="FFFFFF" w:themeFill="background1"/>
            <w:vAlign w:val="center"/>
            <w:hideMark/>
          </w:tcPr>
          <w:p w14:paraId="75C547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Costantini et al., 2016</w:t>
            </w:r>
            <w:r w:rsidRPr="00BD5C0B">
              <w:rPr>
                <w:rFonts w:eastAsia="Times New Roman"/>
                <w:color w:val="000000"/>
                <w:sz w:val="16"/>
                <w:szCs w:val="16"/>
                <w:lang w:val="en-GB" w:eastAsia="en-GB"/>
              </w:rPr>
              <w:t> </w:t>
            </w:r>
          </w:p>
          <w:p w14:paraId="2C534984" w14:textId="47C2BB0E"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ZGYxYjA1OTAtNmExNC00ZGZhLWE2MDItZGE5NTU5NzcyMmNkIiwicHJvcGVydGllcyI6eyJub3RlSW5kZXgiOjB9LCJpc0VkaXRlZCI6ZmFsc2UsIm1hbnVhbE92ZXJyaWRlIjp7ImlzTWFudWFsbHlPdmVycmlkZGVuIjpmYWxzZSwiY2l0ZXByb2NUZXh0IjoiKDExOCkiLCJtYW51YWxPdmVycmlkZVRleHQiOiIifSwiY2l0YXRpb25JdGVtcyI6W3siaWQiOiI0Y2U1MmZiMi0zMjg0LTMyNjEtYmFiNC0wOWUwYzZmOGNiODQiLCJpdGVtRGF0YSI6eyJ0eXBlIjoiYXJ0aWNsZS1qb3VybmFsIiwiaWQiOiI0Y2U1MmZiMi0zMjg0LTMyNjEtYmFiNC0wOWUwYzZmOGNiODQiLCJ0aXRsZSI6IlZhbGlkaXR5LCByZWxpYWJpbGl0eSBhbmQgcmVzcG9uc2l2ZW5lc3MgdG8gY2hhbmdlIG9mIHRoZSBJdGFsaWFuIHBhbGxpYXRpdmUgY2FyZSBvdXRjb21lIHNjYWxlOiBBIG11bHRpY2VudGVyIHN0dWR5IG9mIGFkdmFuY2VkIGNhbmNlciBwYXRpZW50cyBDYW5jZXIgcGFsbGlhdGl2ZSBjYXJlIiwiZ3JvdXBJZCI6IjE4OWEzMmYwLThmM2EtM2Q1My1hODRiLTg2OTExMzVmNzVmZiIsImF1dGhvciI6W3siZmFtaWx5IjoiQ29zdGFudGluaSIsImdpdmVuIjoiTWFzc2ltbyIsInBhcnNlLW5hbWVzIjpmYWxzZSwiZHJvcHBpbmctcGFydGljbGUiOiIiLCJub24tZHJvcHBpbmctcGFydGljbGUiOiIifSx7ImZhbWlseSI6IlJhYml0dGkiLCJnaXZlbiI6IkVsaXNhIiwicGFyc2UtbmFtZXMiOmZhbHNlLCJkcm9wcGluZy1wYXJ0aWNsZSI6IiIsIm5vbi1kcm9wcGluZy1wYXJ0aWNsZSI6IiJ9LHsiZmFtaWx5IjoiQmVjY2FybyIsImdpdmVuIjoiTW9uaWNhIiwicGFyc2UtbmFtZXMiOmZhbHNlLCJkcm9wcGluZy1wYXJ0aWNsZSI6IiIsIm5vbi1kcm9wcGluZy1wYXJ0aWNsZSI6IiJ9LHsiZmFtaWx5IjoiRnVzY28iLCJnaXZlbiI6IkZsYXZpbyIsInBhcnNlLW5hbWVzIjpmYWxzZSwiZHJvcHBpbmctcGFydGljbGUiOiIiLCJub24tZHJvcHBpbmctcGFydGljbGUiOiIifSx7ImZhbWlseSI6IlBlcnVzZWxsaSIsImdpdmVuIjoiQ2FybG8iLCJwYXJzZS1uYW1lcyI6ZmFsc2UsImRyb3BwaW5nLXBhcnRpY2xlIjoiIiwibm9uLWRyb3BwaW5nLXBhcnRpY2xlIjoiIn0seyJmYW1pbHkiOiJDaXVyYSIsImdpdmVuIjoiUGlldHJvIiwicGFyc2UtbmFtZXMiOmZhbHNlLCJkcm9wcGluZy1wYXJ0aWNsZSI6IiIsIm5vbi1kcm9wcGluZy1wYXJ0aWNsZSI6IkxhIn0seyJmYW1pbHkiOiJWYWxsZSIsImdpdmVuIjoiQWxlc3NhbmRybyIsInBhcnNlLW5hbWVzIjpmYWxzZSwiZHJvcHBpbmctcGFydGljbGUiOiIiLCJub24tZHJvcHBpbmctcGFydGljbGUiOiIifSx7ImZhbWlseSI6IlN1cmlhbmkiLCJnaXZlbiI6IkNpbnppYSIsInBhcnNlLW5hbWVzIjpmYWxzZSwiZHJvcHBpbmctcGFydGljbGUiOiIiLCJub24tZHJvcHBpbmctcGFydGljbGUiOiIifSx7ImZhbWlseSI6IkJlcmFyZGkiLCJnaXZlbiI6Ik1hcmlhIEFsZWphbmRyYSIsInBhcnNlLW5hbWVzIjpmYWxzZSwiZHJvcHBpbmctcGFydGljbGUiOiIiLCJub24tZHJvcHBpbmctcGFydGljbGUiOiIifSx7ImZhbWlseSI6IlZhbGVudGkiLCJnaXZlbiI6IkRhbmlsYSIsInBhcnNlLW5hbWVzIjpmYWxzZSwiZHJvcHBpbmctcGFydGljbGUiOiIiLCJub24tZHJvcHBpbmctcGFydGljbGUiOiIifSx7ImZhbWlseSI6Ik1vc3NvIiwiZ2l2ZW4iOiJGZWxpY2l0YSIsInBhcnNlLW5hbWVzIjpmYWxzZSwiZHJvcHBpbmctcGFydGljbGUiOiIiLCJub24tZHJvcHBpbmctcGFydGljbGUiOiIifSx7ImZhbWlseSI6Ik1vcmlubyIsImdpdmVuIjoiUGllcm8iLCJwYXJzZS1uYW1lcyI6ZmFsc2UsImRyb3BwaW5nLXBhcnRpY2xlIjoiIiwibm9uLWRyb3BwaW5nLXBhcnRpY2xlIjoiIn0seyJmYW1pbHkiOiJaYW5pbmV0dGEiLCJnaXZlbiI6Ikdpb3Zhbm5pIiwicGFyc2UtbmFtZXMiOmZhbHNlLCJkcm9wcGluZy1wYXJ0aWNsZSI6IiIsIm5vbi1kcm9wcGluZy1wYXJ0aWNsZSI6IiJ9LHsiZmFtaWx5IjoiVHViZXJlIiwiZ2l2ZW4iOiJHaW9yZ2lvIiwicGFyc2UtbmFtZXMiOmZhbHNlLCJkcm9wcGluZy1wYXJ0aWNsZSI6IiIsIm5vbi1kcm9wcGluZy1wYXJ0aWNsZSI6IiJ9LHsiZmFtaWx5IjoiUGlhenphIiwiZ2l2ZW4iOiJNYXNzaW1vIiwicGFyc2UtbmFtZXMiOmZhbHNlLCJkcm9wcGluZy1wYXJ0aWNsZSI6IiIsIm5vbi1kcm9wcGluZy1wYXJ0aWNsZSI6IiJ9LHsiZmFtaWx5IjoiU29maWEiLCJnaXZlbiI6Ik1pY2hlbGUiLCJwYXJzZS1uYW1lcyI6ZmFsc2UsImRyb3BwaW5nLXBhcnRpY2xlIjoiIiwibm9uLWRyb3BwaW5nLXBhcnRpY2xlIjoiIn0seyJmYW1pbHkiOiJMZW8iLCJnaXZlbiI6IlNpbHZpYSIsInBhcnNlLW5hbWVzIjpmYWxzZSwiZHJvcHBpbmctcGFydGljbGUiOiIiLCJub24tZHJvcHBpbmctcGFydGljbGUiOiJEaSJ9LHsiZmFtaWx5IjoiSGlnZ2luc29uIiwiZ2l2ZW4iOiJJcmVuZSBKIiwicGFyc2UtbmFtZXMiOmZhbHNlLCJkcm9wcGluZy1wYXJ0aWNsZSI6IiIsIm5vbi1kcm9wcGluZy1wYXJ0aWNsZSI6IiJ9XSwiY29udGFpbmVyLXRpdGxlIjoiQk1DIFBhbGxpYXRpdmUgQ2FyZSIsImNvbnRhaW5lci10aXRsZS1zaG9ydCI6IkJNQyBQYWxsaWF0IENhcmUiLCJET0kiOiIxMC4xMTg2L3MxMjkwNC0wMTYtMDA5NS02IiwiSVNTTiI6IjE0NzI2ODRYIiwiUE1JRCI6IjI2OTIwNzM4IiwiaXNzdWVkIjp7ImRhdGUtcGFydHMiOltbMjAxNl1dfSwiYWJzdHJhY3QiOiJCYWNrZ3JvdW5kOiBUaGVyZSBpcyBhbiBpbmNyZWFzaW5nIHJlcXVpcmVtZW50IHRvIGFzc2VzcyBvdXRjb21lcywgYnV0IGZldyBtZWFzdXJlcyBoYXZlIGJlZW4gdGVzdGVkIGZvciBhZHZhbmNlZCBtZWRpY2FsIGlsbG5lc3MuIFdlIGFpbWVkIHRvIHRlc3QgdGhlIHZhbGlkaXR5LCByZWxpYWJpbGl0eSBhbmQgcmVzcG9uc2l2ZW5lc3Mgb2YgdGhlIFBhbGxpYXRpdmUgY2FyZSBPdXRjb21lIFNjYWxlIChQT1MpLCBhbmQgdG8gYW5hbHlzZSBwcmVkaWN0b3JzIG9mIGNoYW5nZSBhZnRlciB0aGUgdHJhbnNpdGlvbiB0byBwYWxsaWF0aXZlIGNhcmUuIE1ldGhvZHM6IFBoYXNlIDE6IE11bHRpY2VudHJlLCBtaXhlZCBtZXRob2Qgc3R1ZHkgY29tcHJpc2luZyBjb2duaXRpdmUgYW5kIHF1YWxpdGF0aXZlIGludGVydmlld3Mgd2l0aCBwYXRpZW50cyBhbmQgc3RhZmYsIGN1bHR1cmFsIHJlZmluZW1lbnQgYW5kIGFkYXB0aW9uLiBQaGFzZSAyOiBDb25zZWN1dGl2ZSBjYW5jZXIgcGF0aWVudHMgb24gYWRtaXNzaW9uIHRvIDggaW5wYXRpZW50IGhvc3BpY2VzIGFuZCA3IGhvbWUtYmFzZWQgdGVhbXMgd2VyZSBhc2tlZCB0byBjb21wbGV0ZSB0aGUgUE9TLCB0aGUgRU9SVEMgUUxRLUMxNS1QQUwgYW5kIHRoZSBGQUNJVC1TcCAoVDApLCB0byBhc3Nlc3MgaW50ZXJuYWwgY29uc2lzdGVuY3ksIGNvbnZlcmdlbnQgYW5kIGRpdmVyZ2VudCB2YWxpZGl0eS4gQWZ0ZXIgNiBkYXlzIChUMSkgcGF0aWVudHMgYW5kIHN0YWZmIGNvbXBsZXRlZCB0aGUgUE9TIHRvIGFzc2VzcyByZXNwb25zaXZlbmVzcyB0byBjaGFuZ2UgKFQxLVQwKSwgYW5kIGFncmVlbWVudCBiZXR3ZWVuIHNlbGYtYXNzZXNzZWQgUE9TIGFuZCBQT1MgY29tcGxldGVkIGJ5IHRoZSBzdGFmZi4gRmluYWxseSwgd2UgYXNrZWQgaG9zcGljZXMgYW4gYXNzZXNzbWVudCAyNC00OCBoIGFmdGVyIFQxIHRvIGFzc2VzcyBpdHMgcmVsaWFiaWxpdHkgKHRlc3QgcmUtdGVzdCBhbmFseXNpcykuIFJlc3VsdHM6IFBoYXNlIEk6IDIwOSBjb21wbGV0ZWQgUE9TIHF1ZXN0aW9ubmFpcmVzIGFuZCAyOSBjb2duaXRpdmUgaW50ZXJ2aWV3cyB3ZXJlIGFzc2Vzc2VkLCByZXZpc2lvbnMgbWFkZSBhbmQgb25lIGl0ZW0gc3Vic3RpdHV0ZWQuIFBoYXNlIElJOiAyOTUgY29uc2VjdXRpdmUgcGF0aWVudHMgYWRtaXR0ZWQgdG8gMTUgUENUcyB3ZXJlIGFwcHJvYWNoZWQsIDE3NSAoNTkuMyAlKSB3ZXJlIGVsaWdpYmxlLCBhbmQgMTUwICg4NS43ICUpIGNvbnNlbnRlZC4gQ29uc2VudCB3YXMgbGltaXRlZCBieSB0aGUgc2V2ZXJpdHkgb2YgaWxsbmVzcyBpbiA0MCAlIHBhdGllbnRzLiBXZSBmb3VuZCBnb29kIGNvbnZlcmdlbnQgdmFsaWRpdHksIHdpdGggc3Ryb25nIGFuZCBtb2RlcmF0ZSBjb3JyZWxhdGlvbnMgKHIgcmFuZ2VkIDAuNS0wLjgpIGJldHdlZW4gc2ltaWxhciBpdGVtcyBmcm9tIHRoZSBQT1MsIHRoZSBRTFEtQzE1LVBBTCBhbmQgdGhlIEZBQ0lULVNwLiBBcyBoeXBvdGhlc2lzZWQsIHRoZSBwaHlzaWNhbCBmdW5jdGlvbiBzdWJzY2FsZSBvZiBRTFEtQzE1LVBBTCB3YXMgbm90IGNvcnJlbGF0ZWQgd2l0aCBhbnkgUE9TIGl0ZW0gKHIgcmFuZ2VkIC0wLjE2LTAuMDIpLiBXZSBmb3VuZCBhY2NlcHRhYmxlIHRvIGdvb2QgdGVzdCByZS10ZXN0IHJlbGlhYmlsaXR5IGluIGJvdGggdmVyc2lvbnMgZm9yIDYgaXRlbXMuIFdlIGZvdW5kIHNpZ25pZmljYW50IGNsaW5pY2FsIGltcHJvdmVtZW50cyBkdXJpbmcgdGhlIGZpcnN0IHdlZWsgb2YgcGFsbGlhdGl2ZSBjYXJlIGluIDcvMTAgaXRlbXMgYXNzZXNzZWQtcGFpbiwgb3RoZXIgc3ltcHRvbXMsIHBhdGllbnQgYW5kIGZhbWlseSBhbnhpZXR5LCBpbmZvcm1hdGlvbiwgZmVlbGluZyBhdCBwZWFjZSBhbmQgd2FzdGVkIHRpbWUuIENvbmNsdXNpb25zOiBCb3RoIHRoZSBwYXRpZW50IHNlbGYtYXNzZXNzZWQgYW5kIHByb2Zlc3Npb25hbCBQT1MgdmVyc2lvbnMgYXJlIHZhbGlkIGFuZCB3aXRoIGFuIGFjY2VwdGFibGUgaW50ZXJuYWwgY29uc2lzdGVuY3kuIFBPUyBkZXRlY3RlZCBzaWduaWZpY2FudCBjbGluaWNhbCBpbXByb3ZlbWVudHMgZHVyaW5nIHBhbGxpYXRpdmUgY2FyZSwgYXQgYSB0aW1lIHdoZW4gcGF0aWVudHMgYXJlIHVzdWFsbHkgZXhwZWN0ZWQgdG8gZGV0ZXJpb3JhdGUuIFRoZXNlIHJlc3VsdHMgc3VnZ2VzdCB0aGF0IHRoZXJlIGlzIHJvb20gZm9yIHN1YnN0YW50aWFsIGltcHJvdmVtZW50IGluIHRoZSBtYW5hZ2VtZW50IG9mIHBhdGllbnRzIHdpdGggYWR2YW5jZWQgZGlzZWFzZSwgYWNyb3NzIGFsbCBrZXkgZG9tYWlucy1zeW1wdG9tcywgcHN5Y2hvbG9naWNhbCwgaW5mb3JtYXRpb24sIHNvY2lhbCBhbmQgc3Bpcml0dWFsLiIsImlzc3VlIjoiMSIsInZvbHVtZSI6IjE1In0sImlzVGVtcG9yYXJ5IjpmYWxzZX1dfQ=="/>
                <w:id w:val="1769115885"/>
                <w:placeholder>
                  <w:docPart w:val="DefaultPlaceholder_-1854013440"/>
                </w:placeholder>
              </w:sdtPr>
              <w:sdtEndPr/>
              <w:sdtContent>
                <w:r w:rsidR="00E8050C" w:rsidRPr="00E8050C">
                  <w:rPr>
                    <w:rFonts w:eastAsia="Times New Roman"/>
                    <w:color w:val="000000"/>
                    <w:sz w:val="16"/>
                    <w:szCs w:val="16"/>
                    <w:lang w:eastAsia="en-GB"/>
                  </w:rPr>
                  <w:t>(118)</w:t>
                </w:r>
              </w:sdtContent>
            </w:sdt>
          </w:p>
          <w:p w14:paraId="12382A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63"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0FB385B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18-55 years</w:t>
            </w:r>
            <w:r w:rsidRPr="00BD5C0B">
              <w:rPr>
                <w:rFonts w:eastAsia="Times New Roman"/>
                <w:sz w:val="16"/>
                <w:szCs w:val="16"/>
                <w:lang w:val="en-GB" w:eastAsia="en-GB"/>
              </w:rPr>
              <w:t> </w:t>
            </w:r>
          </w:p>
          <w:p w14:paraId="751E147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18; 12.0%)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56-65 years</w:t>
            </w:r>
            <w:r w:rsidRPr="00BD5C0B">
              <w:rPr>
                <w:rFonts w:eastAsia="Times New Roman"/>
                <w:sz w:val="16"/>
                <w:szCs w:val="16"/>
                <w:lang w:val="en-GB" w:eastAsia="en-GB"/>
              </w:rPr>
              <w:t> </w:t>
            </w:r>
          </w:p>
          <w:p w14:paraId="1E035E7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28; 18.7%)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66-75 years</w:t>
            </w:r>
            <w:r w:rsidRPr="00BD5C0B">
              <w:rPr>
                <w:rFonts w:eastAsia="Times New Roman"/>
                <w:sz w:val="16"/>
                <w:szCs w:val="16"/>
                <w:lang w:val="en-GB" w:eastAsia="en-GB"/>
              </w:rPr>
              <w:t> </w:t>
            </w:r>
          </w:p>
          <w:p w14:paraId="024CABA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45; 30 %)</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76-85 years</w:t>
            </w:r>
            <w:r w:rsidRPr="00BD5C0B">
              <w:rPr>
                <w:rFonts w:eastAsia="Times New Roman"/>
                <w:sz w:val="16"/>
                <w:szCs w:val="16"/>
                <w:lang w:val="en-GB" w:eastAsia="en-GB"/>
              </w:rPr>
              <w:t> </w:t>
            </w:r>
          </w:p>
          <w:p w14:paraId="526272D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46; 30.7%)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&gt;85 years</w:t>
            </w:r>
            <w:r w:rsidRPr="00BD5C0B">
              <w:rPr>
                <w:rFonts w:eastAsia="Times New Roman"/>
                <w:sz w:val="16"/>
                <w:szCs w:val="16"/>
                <w:lang w:val="en-GB" w:eastAsia="en-GB"/>
              </w:rPr>
              <w:t> </w:t>
            </w:r>
          </w:p>
          <w:p w14:paraId="25DBC8D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13; 8.7%)</w:t>
            </w:r>
            <w:r w:rsidRPr="00BD5C0B">
              <w:rPr>
                <w:rFonts w:eastAsia="Times New Roman"/>
                <w:sz w:val="16"/>
                <w:szCs w:val="16"/>
                <w:lang w:val="en-GB" w:eastAsia="en-GB"/>
              </w:rPr>
              <w:t> </w:t>
            </w:r>
          </w:p>
        </w:tc>
        <w:tc>
          <w:tcPr>
            <w:tcW w:w="1229"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7BB5D0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73; 48.7%)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77; 51.3%)</w:t>
            </w:r>
            <w:r w:rsidRPr="00BD5C0B">
              <w:rPr>
                <w:rFonts w:eastAsia="Times New Roman"/>
                <w:sz w:val="16"/>
                <w:szCs w:val="16"/>
                <w:lang w:val="en-GB" w:eastAsia="en-GB"/>
              </w:rPr>
              <w:t> </w:t>
            </w:r>
          </w:p>
        </w:tc>
        <w:tc>
          <w:tcPr>
            <w:tcW w:w="1499"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0913697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48C2EF4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150; 100%)</w:t>
            </w:r>
            <w:r w:rsidRPr="00BD5C0B">
              <w:rPr>
                <w:rFonts w:eastAsia="Times New Roman"/>
                <w:sz w:val="16"/>
                <w:szCs w:val="16"/>
                <w:lang w:val="en-GB" w:eastAsia="en-GB"/>
              </w:rPr>
              <w:t> </w:t>
            </w:r>
          </w:p>
        </w:tc>
        <w:tc>
          <w:tcPr>
            <w:tcW w:w="4372"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79631F5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Blood (n = 6; 4%)</w:t>
            </w:r>
            <w:r w:rsidRPr="00BD5C0B">
              <w:rPr>
                <w:rFonts w:eastAsia="Times New Roman"/>
                <w:sz w:val="16"/>
                <w:szCs w:val="16"/>
                <w:lang w:val="en-GB" w:eastAsia="en-GB"/>
              </w:rPr>
              <w:t> </w:t>
            </w:r>
          </w:p>
          <w:p w14:paraId="6AB6E3B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14; 9.3%)</w:t>
            </w:r>
            <w:r w:rsidRPr="00BD5C0B">
              <w:rPr>
                <w:rFonts w:eastAsia="Times New Roman"/>
                <w:sz w:val="16"/>
                <w:szCs w:val="16"/>
                <w:lang w:val="en-GB" w:eastAsia="en-GB"/>
              </w:rPr>
              <w:t> </w:t>
            </w:r>
          </w:p>
          <w:p w14:paraId="054AAE7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64; 42.7%)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Genitourinary (n = 19; 12.7%)</w:t>
            </w:r>
            <w:r w:rsidRPr="00BD5C0B">
              <w:rPr>
                <w:rFonts w:eastAsia="Times New Roman"/>
                <w:sz w:val="16"/>
                <w:szCs w:val="16"/>
                <w:lang w:val="en-GB" w:eastAsia="en-GB"/>
              </w:rPr>
              <w:t> </w:t>
            </w:r>
          </w:p>
          <w:p w14:paraId="1D149E1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4; 2.7%)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Lung (n = 35; 23.3%)</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Others (n = 8; 5.3%)</w:t>
            </w:r>
            <w:r w:rsidRPr="00BD5C0B">
              <w:rPr>
                <w:rFonts w:eastAsia="Times New Roman"/>
                <w:sz w:val="16"/>
                <w:szCs w:val="16"/>
                <w:lang w:val="en-GB" w:eastAsia="en-GB"/>
              </w:rPr>
              <w:t> </w:t>
            </w:r>
          </w:p>
        </w:tc>
        <w:tc>
          <w:tcPr>
            <w:tcW w:w="1958"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3B00D5E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2A1AF60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75E499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150; 100%)</w:t>
            </w:r>
            <w:r w:rsidRPr="00BD5C0B">
              <w:rPr>
                <w:rFonts w:eastAsia="Times New Roman"/>
                <w:sz w:val="16"/>
                <w:szCs w:val="16"/>
                <w:lang w:val="en-GB" w:eastAsia="en-GB"/>
              </w:rPr>
              <w:t> </w:t>
            </w:r>
          </w:p>
        </w:tc>
        <w:tc>
          <w:tcPr>
            <w:tcW w:w="1383" w:type="dxa"/>
            <w:gridSpan w:val="2"/>
            <w:tcBorders>
              <w:top w:val="single" w:sz="12" w:space="0" w:color="auto"/>
              <w:left w:val="single" w:sz="6" w:space="0" w:color="auto"/>
              <w:bottom w:val="single" w:sz="18" w:space="0" w:color="auto"/>
              <w:right w:val="single" w:sz="6" w:space="0" w:color="auto"/>
            </w:tcBorders>
            <w:shd w:val="clear" w:color="auto" w:fill="FFFFFF" w:themeFill="background1"/>
            <w:vAlign w:val="center"/>
            <w:hideMark/>
          </w:tcPr>
          <w:p w14:paraId="2739B27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6B7F86A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165E445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p w14:paraId="3971492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Interater reliability</w:t>
            </w:r>
            <w:r w:rsidRPr="00BD5C0B">
              <w:rPr>
                <w:rFonts w:eastAsia="Times New Roman"/>
                <w:sz w:val="16"/>
                <w:szCs w:val="16"/>
                <w:lang w:val="en-GB" w:eastAsia="en-GB"/>
              </w:rPr>
              <w:t> </w:t>
            </w:r>
          </w:p>
          <w:p w14:paraId="4A110F5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0B85C40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7048FDA4"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13BA580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QLACS</w:t>
            </w:r>
            <w:r w:rsidRPr="00BD5C0B">
              <w:rPr>
                <w:rFonts w:eastAsia="Times New Roman"/>
                <w:color w:val="000000"/>
                <w:sz w:val="16"/>
                <w:szCs w:val="16"/>
                <w:lang w:val="en-GB" w:eastAsia="en-GB"/>
              </w:rPr>
              <w:t> </w:t>
            </w:r>
          </w:p>
          <w:p w14:paraId="6ECFCF9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355CE0C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 xml:space="preserve">Andreu </w:t>
            </w:r>
            <w:proofErr w:type="spellStart"/>
            <w:r w:rsidRPr="00BD5C0B">
              <w:rPr>
                <w:rFonts w:eastAsia="Times New Roman"/>
                <w:color w:val="000000"/>
                <w:sz w:val="16"/>
                <w:szCs w:val="16"/>
                <w:lang w:eastAsia="en-GB"/>
              </w:rPr>
              <w:t>Vaillo</w:t>
            </w:r>
            <w:proofErr w:type="spellEnd"/>
            <w:r w:rsidRPr="00BD5C0B">
              <w:rPr>
                <w:rFonts w:eastAsia="Times New Roman"/>
                <w:color w:val="000000"/>
                <w:sz w:val="16"/>
                <w:szCs w:val="16"/>
                <w:lang w:eastAsia="en-GB"/>
              </w:rPr>
              <w:t xml:space="preserve"> et al. 2022</w:t>
            </w:r>
            <w:r w:rsidRPr="00BD5C0B">
              <w:rPr>
                <w:rFonts w:eastAsia="Times New Roman"/>
                <w:color w:val="000000"/>
                <w:sz w:val="16"/>
                <w:szCs w:val="16"/>
                <w:lang w:val="en-GB" w:eastAsia="en-GB"/>
              </w:rPr>
              <w:t> </w:t>
            </w:r>
          </w:p>
          <w:p w14:paraId="4727056F" w14:textId="15D17778"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2I0ODQzYTctZjViNS00ODE2LWIzNDUtNGMyZDZkMjEyMjhkIiwicHJvcGVydGllcyI6eyJub3RlSW5kZXgiOjB9LCJpc0VkaXRlZCI6ZmFsc2UsIm1hbnVhbE92ZXJyaWRlIjp7ImlzTWFudWFsbHlPdmVycmlkZGVuIjpmYWxzZSwiY2l0ZXByb2NUZXh0IjoiKDExOSkiLCJtYW51YWxPdmVycmlkZVRleHQiOiIifSwiY2l0YXRpb25JdGVtcyI6W3siaWQiOiJmNmE1YTM5MS1iNDQxLTNjZTktYjgzZC0yNzI3ZTk1ODMwNjIiLCJpdGVtRGF0YSI6eyJ0eXBlIjoiYXJ0aWNsZS1qb3VybmFsIiwiaWQiOiJmNmE1YTM5MS1iNDQxLTNjZTktYjgzZC0yNzI3ZTk1ODMwNjIiLCJ0aXRsZSI6IlBvc3NpYmxlIHN1YnN0YW50aXZlIGltcHJvdmVtZW50cyBpbiB0aGUgc3RydWN0dXJlIG9mIHRoZSBRdWFsaXR5IG9mIExpZmUgaW4gQWR1bHQgQ2FuY2VyIFN1cnZpdm9ycyAoUUxBQ1MpIHNjYWxlPyBBIHN0dWR5IGJhc2VkIG9uIGl0cyBTcGFuaXNoIHZlcnNpb24iLCJncm91cElkIjoiMTg5YTMyZjAtOGYzYS0zZDUzLWE4NGItODY5MTEzNWY3NWZmIiwiYXV0aG9yIjpbeyJmYW1pbHkiOiJBbmRyZXUgVmFpbGxvIiwiZ2l2ZW4iOiJZb2xhbmRhIiwicGFyc2UtbmFtZXMiOmZhbHNlLCJkcm9wcGluZy1wYXJ0aWNsZSI6IiIsIm5vbi1kcm9wcGluZy1wYXJ0aWNsZSI6IiJ9LHsiZmFtaWx5IjoiQ29uY2hhZG8gUGVpcsOzIiwiZ2l2ZW4iOiJBbmRyZWEiLCJwYXJzZS1uYW1lcyI6ZmFsc2UsImRyb3BwaW5nLXBhcnRpY2xlIjoiIiwibm9uLWRyb3BwaW5nLXBhcnRpY2xlIjoiIn0seyJmYW1pbHkiOiJNYXJ0aW5leiBMb3BleiIsImdpdmVuIjoiUGF1bGEiLCJwYXJzZS1uYW1lcyI6ZmFsc2UsImRyb3BwaW5nLXBhcnRpY2xlIjoiIiwibm9uLWRyb3BwaW5nLXBhcnRpY2xlIjoiIn0seyJmYW1pbHkiOiJNYXJ0aW5leiBNYXJ0aW5leiIsImdpdmVuIjoiTWFyw61hIFRlcmVzYSIsInBhcnNlLW5hbWVzIjpmYWxzZSwiZHJvcHBpbmctcGFydGljbGUiOiIiLCJub24tZHJvcHBpbmctcGFydGljbGUiOiIifSx7ImZhbWlseSI6Ik1vcmVubyIsImdpdmVuIjoiUGlsYXIiLCJwYXJzZS1uYW1lcyI6ZmFsc2UsImRyb3BwaW5nLXBhcnRpY2xlIjoiIiwibm9uLWRyb3BwaW5nLXBhcnRpY2xlIjoiIn0seyJmYW1pbHkiOiJBcnJpYmFzIEFscHVlbnRlIiwiZ2l2ZW4iOiJMZW9uY2lvIiwicGFyc2UtbmFtZXMiOmZhbHNlLCJkcm9wcGluZy1wYXJ0aWNsZSI6IiIsIm5vbi1kcm9wcGluZy1wYXJ0aWNsZSI6IiJ9XSwiY29udGFpbmVyLXRpdGxlIjoiUXVhbGl0eSBvZiBMaWZlIFJlc2VhcmNoIiwiRE9JIjoiMTAuMTAwNy9zMTExMzYtMDIxLTAzMDM2LTQiLCJJU1NOIjoiMTU3MzI2NDkiLCJQTUlEIjoiMzQ4MzcxMjgiLCJpc3N1ZWQiOnsiZGF0ZS1wYXJ0cyI6W1syMDIyXV19LCJwYWdlIjoiMTg3MS0xODgxIiwiYWJzdHJhY3QiOiJQdXJwb3NlOiBRdWFsaXR5IG9mIExpZmUgaW4gQWR1bHQgQ2FuY2VyIFN1cnZpdm9ycyAoUUxBQ1MpIHNjYWxlIGlzIG9uZSBvZiB0aGUgbW9zdCBjb21tb25seSB1c2VkIGFuZCB2YWxpZGF0ZWQgbWVhc3VyZXMgdG8gYXNzZXNzIHRoZSBIZWFsdGgtUmVsYXRlZCBRdWFsaXR5IG9mIExpZmUgKEhSUW9MKSBpbiB0aGlzIHBvcHVsYXRpb24uIEhvd2V2ZXIsIHRoZXJlIGFyZSBzb21lIGFzcGVjdHMgcmVsYXRlZCB0byBpdHMgc3RydWN0dXJlIHRoYXQgc3RpbGwgZGVzZXJ2ZSBjb25zaWRlcmF0aW9uLiBUaGUgYWltIG9mIHRoaXMgc3R1ZHkgd2FzIHRvIHRlc3QgdGhlIHN1YnN0YW50aXZlIGltcHJvdmVtZW50IG92ZXIgdGhlIG9yaWdpbmFsIFFMQUNTIHN0cnVjdHVyZSByZXN1bHRpbmcgZnJvbSBzZXZlcmFsIHByb3Bvc2FscyByZWZsZWN0ZWQgaW4gdGhlIGxpdGVyYXR1cmUuIE1ldGhvZDogVXNpbmcgYSBjcm9zcy1zZWN0aW9uYWwgZGVzaWduIGFuZCBDb25maXJtYXRvcnkgRmFjdG9yaWFsIEFuYWx5c2lzLCB3ZSBleHBsb3JlZCB0aG9zZSBwcm9wb3NhbHMuIFJlbGlhYmlsaXR5LCBjb252ZXJnZW50IHZhbGlkaXR5LCBhbmQgZmFjdG9yIGludmFyaWFuY2UgYWNyb3NzIHRocmVlIGNhbmNlciBzdXJ2aXZvcnNoaXBzIHBoYXNlcyAocmUtZW50cnksIGVhcmx5LCBhbmQgbG9uZyB0ZXJtKSB3ZXJlIGFsc28gYW5hbHl6ZWQuIDEuODYyIHBvc3QtdHJlYXRtZW50IHN1cnZpdm9ycyBvZiBkaXZlcnNlIGNhbmNlciB0eXBlcyBjb21wbGV0ZWQgdGhlIFNwYW5pc2ggdmVyc2lvbnMgb2YgUUxBQ1MsIEJyaWVmIFN5bXB0b20gSW52ZW50b3J5LTE4IChCU0ktMTgpLCBhbmQgU3ViamVjdGl2ZSBIYXBwaW5lc3MgU2NhbGUgKFNIUykuIFJlc3VsdHM6IFRoZSBvcmlnaW5hbCBtb2RlbCB3aXRoIHR3ZWx2ZSBkb21haW5zLCBncm91cGVkICh3aXRoIHRoZSBleGNlcHRpb24gb2YgYmVuZWZpdHMpIGludG8gYSBzaW5nbGUgdG90YWwgc2NvcmUsIHZlcnN1cyB0d28gc3VidG90YWwgKEdlbmVyaWMgYW5kIENhbmNlci1zcGVjaWZpYykgb2J0YWluZWQgYSBnb29kIGZpdC4gVGhlIHZhbHVlcyBvZiBDcm9uYmFjaOKAmXMgYWxwaGEsIENvbXBvc2l0ZSByZWxpYWJpbGl0eSwgQXZlcmFnZSBWYXJpYW5jZSBFeHRyYWN0ZWQgaW5kZXhlcywgYW5kIFBlYXJzb24gY29ycmVsYXRpb25zIHN1cHBvcnRlZCB0aGUgaW50ZXJuYWwgY29uc2lzdGVuY3kgYW5kIHRlbXBvcmFsIHN0YWJpbGl0eSAoaW50ZXJ2YWwgb2YgMuKAkzMgd2Vla3MpIG9mIHRoZSBRTEFDUy4gUmVzdWx0cyBhbHNvIHNob3dlZCBpdHMgYWRlcXVhdGUgY29udmVyZ2VudCB2YWxpZGl0eSBhbmQgYW4gaW52YXJpYW50IGZhY3RvciBzdHJ1Y3R1cmUgYWNyb3NzIHN1cnZpdmFsIHBlcmlvZHMgKHJlLWVudHJ5IHN1cnZpdm9yc2hpcCwgZWFybHkgc3Vydml2b3JzaGlwLCBsb25nLXRlcm0gc3Vydml2b3JzaGlwKS4gQ29uY2x1c2lvbjogSW4gaXRzIG9yaWdpbmFsIHN0cnVjdHVyZSwgYWxiZWl0IHRoZSByZXBsYWNlbWVudCBvZiB0aGUgc2NvcmVzIG9uIHRoZSB0d28gc3Vic2NhbGVzIGJ5IGEgdG90YWwgc2NvcmUsIG91ciByZXN1bHRzIHN1cHBvcnQgUUxBQ1MgYXMgYSB2YWxpZCBhbmQgdXNlZnVsIHRvb2wgZm9yIHRoZSBhc3Nlc3NtZW50IG9mIEhSUW9MIGluIHBvc3QtdHJlYXRtZW50IGNhbmNlciBzdXJ2aXZvcnMgdGhyb3VnaG91dCB0aGUgZGlmZmVyZW50IHN1cnZpdmFsIHBoYXNlcy4iLCJpc3N1ZSI6IjYiLCJ2b2x1bWUiOiIzMSIsImNvbnRhaW5lci10aXRsZS1zaG9ydCI6IiJ9LCJpc1RlbXBvcmFyeSI6ZmFsc2V9XX0="/>
                <w:id w:val="-483309894"/>
                <w:placeholder>
                  <w:docPart w:val="DefaultPlaceholder_-1854013440"/>
                </w:placeholder>
              </w:sdtPr>
              <w:sdtEndPr/>
              <w:sdtContent>
                <w:r w:rsidR="00E8050C" w:rsidRPr="00E8050C">
                  <w:rPr>
                    <w:rFonts w:eastAsia="Times New Roman"/>
                    <w:color w:val="000000"/>
                    <w:sz w:val="16"/>
                    <w:szCs w:val="16"/>
                    <w:lang w:val="it-IT" w:eastAsia="en-GB"/>
                  </w:rPr>
                  <w:t>(119)</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F084B7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59.2 </w:t>
            </w:r>
            <w:r w:rsidRPr="00BD5C0B">
              <w:rPr>
                <w:rFonts w:eastAsia="Times New Roman"/>
                <w:sz w:val="16"/>
                <w:szCs w:val="16"/>
                <w:lang w:eastAsia="en-GB"/>
              </w:rPr>
              <w:t>±</w:t>
            </w:r>
            <w:r w:rsidRPr="00BD5C0B">
              <w:rPr>
                <w:rFonts w:eastAsia="Times New Roman"/>
                <w:sz w:val="16"/>
                <w:szCs w:val="16"/>
                <w:lang w:val="it-IT" w:eastAsia="en-GB"/>
              </w:rPr>
              <w:t>12.2 years</w:t>
            </w:r>
            <w:r w:rsidRPr="00BD5C0B">
              <w:rPr>
                <w:rFonts w:eastAsia="Times New Roman"/>
                <w:sz w:val="16"/>
                <w:szCs w:val="16"/>
                <w:lang w:val="en-GB" w:eastAsia="en-GB"/>
              </w:rPr>
              <w:t> </w:t>
            </w:r>
          </w:p>
          <w:p w14:paraId="3C42F8E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18-92)</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053A15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(n=1094; 58.8%)</w:t>
            </w:r>
            <w:r w:rsidRPr="00BD5C0B">
              <w:rPr>
                <w:rFonts w:eastAsia="Times New Roman"/>
                <w:sz w:val="16"/>
                <w:szCs w:val="16"/>
                <w:lang w:val="en-GB" w:eastAsia="en-GB"/>
              </w:rPr>
              <w:t> </w:t>
            </w:r>
          </w:p>
          <w:p w14:paraId="536258C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753; 41.2%)</w:t>
            </w:r>
            <w:r w:rsidRPr="00BD5C0B">
              <w:rPr>
                <w:rFonts w:eastAsia="Times New Roman"/>
                <w:sz w:val="16"/>
                <w:szCs w:val="16"/>
                <w:lang w:val="en-GB" w:eastAsia="en-GB"/>
              </w:rPr>
              <w:t> </w:t>
            </w:r>
          </w:p>
          <w:p w14:paraId="7EF3DA9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Total (n = </w:t>
            </w:r>
            <w:proofErr w:type="gramStart"/>
            <w:r w:rsidRPr="00BD5C0B">
              <w:rPr>
                <w:rFonts w:eastAsia="Times New Roman"/>
                <w:sz w:val="16"/>
                <w:szCs w:val="16"/>
                <w:lang w:eastAsia="en-GB"/>
              </w:rPr>
              <w:t>1847)*</w:t>
            </w:r>
            <w:proofErr w:type="gramEnd"/>
            <w:r w:rsidRPr="00BD5C0B">
              <w:rPr>
                <w:rFonts w:eastAsia="Times New Roman"/>
                <w:sz w:val="16"/>
                <w:szCs w:val="16"/>
                <w:lang w:eastAsia="en-GB"/>
              </w:rPr>
              <w:t>*</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C1519E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008FD7B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(n=1823;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9523EE6"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673; 36.8%)</w:t>
            </w:r>
            <w:r w:rsidRPr="00BD5C0B">
              <w:rPr>
                <w:rFonts w:eastAsia="Times New Roman"/>
                <w:sz w:val="16"/>
                <w:szCs w:val="16"/>
                <w:lang w:val="en-GB" w:eastAsia="en-GB"/>
              </w:rPr>
              <w:t> </w:t>
            </w:r>
          </w:p>
          <w:p w14:paraId="5343CDBA"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250; 13.7%)</w:t>
            </w:r>
            <w:r w:rsidRPr="00BD5C0B">
              <w:rPr>
                <w:rFonts w:eastAsia="Times New Roman"/>
                <w:sz w:val="16"/>
                <w:szCs w:val="16"/>
                <w:lang w:val="en-GB" w:eastAsia="en-GB"/>
              </w:rPr>
              <w:t> </w:t>
            </w:r>
          </w:p>
          <w:p w14:paraId="6B384B8C"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sz w:val="16"/>
                <w:szCs w:val="16"/>
                <w:lang w:eastAsia="en-GB"/>
              </w:rPr>
              <w:t>Gynaecologic</w:t>
            </w:r>
            <w:proofErr w:type="spellEnd"/>
            <w:r w:rsidRPr="00BD5C0B">
              <w:rPr>
                <w:rFonts w:eastAsia="Times New Roman"/>
                <w:sz w:val="16"/>
                <w:szCs w:val="16"/>
                <w:lang w:eastAsia="en-GB"/>
              </w:rPr>
              <w:t xml:space="preserve"> (n = 97; 5.3%)</w:t>
            </w:r>
            <w:r w:rsidRPr="00BD5C0B">
              <w:rPr>
                <w:rFonts w:eastAsia="Times New Roman"/>
                <w:sz w:val="16"/>
                <w:szCs w:val="16"/>
                <w:lang w:val="en-GB" w:eastAsia="en-GB"/>
              </w:rPr>
              <w:t> </w:t>
            </w:r>
          </w:p>
          <w:p w14:paraId="69B71C76"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106; 5.8%)</w:t>
            </w:r>
            <w:r w:rsidRPr="00BD5C0B">
              <w:rPr>
                <w:rFonts w:eastAsia="Times New Roman"/>
                <w:sz w:val="16"/>
                <w:szCs w:val="16"/>
                <w:lang w:val="en-GB" w:eastAsia="en-GB"/>
              </w:rPr>
              <w:t> </w:t>
            </w:r>
          </w:p>
          <w:p w14:paraId="30CBDC92"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Hematologic (n = 108; 5.9%)</w:t>
            </w:r>
            <w:r w:rsidRPr="00BD5C0B">
              <w:rPr>
                <w:rFonts w:eastAsia="Times New Roman"/>
                <w:sz w:val="16"/>
                <w:szCs w:val="16"/>
                <w:lang w:val="en-GB" w:eastAsia="en-GB"/>
              </w:rPr>
              <w:t> </w:t>
            </w:r>
          </w:p>
          <w:p w14:paraId="17D990A1"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Melanoma (n = 80; 4.4%)</w:t>
            </w:r>
            <w:r w:rsidRPr="00BD5C0B">
              <w:rPr>
                <w:rFonts w:eastAsia="Times New Roman"/>
                <w:sz w:val="16"/>
                <w:szCs w:val="16"/>
                <w:lang w:val="en-GB" w:eastAsia="en-GB"/>
              </w:rPr>
              <w:t> </w:t>
            </w:r>
          </w:p>
          <w:p w14:paraId="108E1DD3"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Multiple (n = 95; 5.2%)</w:t>
            </w:r>
            <w:r w:rsidRPr="00BD5C0B">
              <w:rPr>
                <w:rFonts w:eastAsia="Times New Roman"/>
                <w:sz w:val="16"/>
                <w:szCs w:val="16"/>
                <w:lang w:val="en-GB" w:eastAsia="en-GB"/>
              </w:rPr>
              <w:t> </w:t>
            </w:r>
          </w:p>
          <w:p w14:paraId="371AD702"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288; 15.8%)</w:t>
            </w:r>
            <w:r w:rsidRPr="00BD5C0B">
              <w:rPr>
                <w:rFonts w:eastAsia="Times New Roman"/>
                <w:sz w:val="16"/>
                <w:szCs w:val="16"/>
                <w:lang w:val="en-GB" w:eastAsia="en-GB"/>
              </w:rPr>
              <w:t> </w:t>
            </w:r>
          </w:p>
          <w:p w14:paraId="1BB739C7"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Others (n = 130; 7.1%)</w:t>
            </w:r>
            <w:r w:rsidRPr="00BD5C0B">
              <w:rPr>
                <w:rFonts w:eastAsia="Times New Roman"/>
                <w:sz w:val="16"/>
                <w:szCs w:val="16"/>
                <w:lang w:val="en-GB" w:eastAsia="en-GB"/>
              </w:rPr>
              <w:t> </w:t>
            </w:r>
          </w:p>
          <w:p w14:paraId="5F3036C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Total (n = </w:t>
            </w:r>
            <w:proofErr w:type="gramStart"/>
            <w:r w:rsidRPr="00BD5C0B">
              <w:rPr>
                <w:rFonts w:eastAsia="Times New Roman"/>
                <w:sz w:val="16"/>
                <w:szCs w:val="16"/>
                <w:lang w:eastAsia="en-GB"/>
              </w:rPr>
              <w:t>1827)*</w:t>
            </w:r>
            <w:proofErr w:type="gramEnd"/>
            <w:r w:rsidRPr="00BD5C0B">
              <w:rPr>
                <w:rFonts w:eastAsia="Times New Roman"/>
                <w:sz w:val="16"/>
                <w:szCs w:val="16"/>
                <w:lang w:eastAsia="en-GB"/>
              </w:rPr>
              <w:t>*</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7B31017"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4.5 ± 4.5 years</w:t>
            </w:r>
            <w:r w:rsidRPr="00BD5C0B">
              <w:rPr>
                <w:rFonts w:eastAsia="Times New Roman"/>
                <w:sz w:val="16"/>
                <w:szCs w:val="16"/>
                <w:lang w:val="en-GB" w:eastAsia="en-GB"/>
              </w:rPr>
              <w:t> </w:t>
            </w:r>
          </w:p>
          <w:p w14:paraId="0B7D3659"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since primary treatment</w:t>
            </w:r>
            <w:r w:rsidRPr="00BD5C0B">
              <w:rPr>
                <w:rFonts w:eastAsia="Times New Roman"/>
                <w:sz w:val="16"/>
                <w:szCs w:val="16"/>
                <w:lang w:val="en-GB" w:eastAsia="en-GB"/>
              </w:rPr>
              <w:t> </w:t>
            </w:r>
          </w:p>
          <w:p w14:paraId="5D9AAEB3"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0.1-30)</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22CF5F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1E52F5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1823;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0560D4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3FB566F3" w14:textId="77777777" w:rsidTr="77F84025">
        <w:trPr>
          <w:trHeight w:val="300"/>
        </w:trPr>
        <w:tc>
          <w:tcPr>
            <w:tcW w:w="0" w:type="auto"/>
            <w:vMerge/>
            <w:vAlign w:val="center"/>
            <w:hideMark/>
          </w:tcPr>
          <w:p w14:paraId="3B375F09"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645A9D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Ashley et a., 2014</w:t>
            </w:r>
            <w:r w:rsidRPr="00BD5C0B">
              <w:rPr>
                <w:rFonts w:eastAsia="Times New Roman"/>
                <w:color w:val="000000"/>
                <w:sz w:val="16"/>
                <w:szCs w:val="16"/>
                <w:lang w:val="en-GB" w:eastAsia="en-GB"/>
              </w:rPr>
              <w:t> </w:t>
            </w:r>
          </w:p>
          <w:p w14:paraId="4990B70E" w14:textId="4DEC250B"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DE4MjA3YmYtNjYzZi00Yzc4LTlkMWMtNWNjZWIzNTA1ZTY0IiwicHJvcGVydGllcyI6eyJub3RlSW5kZXgiOjB9LCJpc0VkaXRlZCI6ZmFsc2UsIm1hbnVhbE92ZXJyaWRlIjp7ImlzTWFudWFsbHlPdmVycmlkZGVuIjpmYWxzZSwiY2l0ZXByb2NUZXh0IjoiKDEyMCkiLCJtYW51YWxPdmVycmlkZVRleHQiOiIifSwiY2l0YXRpb25JdGVtcyI6W3siaWQiOiJjODc0OWUyOC1mNWIwLTNiZjItOTQwYy1mMjQwOTgyNGQ0OWMiLCJpdGVtRGF0YSI6eyJ0eXBlIjoiYXJ0aWNsZS1qb3VybmFsIiwiaWQiOiJjODc0OWUyOC1mNWIwLTNiZjItOTQwYy1mMjQwOTgyNGQ0OWMiLCJ0aXRsZSI6IlRyYWRpdGlvbmFsIGFuZCBSYXNjaCBwc3ljaG9tZXRyaWMgYW5hbHlzZXMgb2YgdGhlIFF1YWxpdHkgb2YgTGlmZSBpbiBBZHVsdCBDYW5jZXIgU3Vydml2b3JzIChRTEFDUykgcXVlc3Rpb25uYWlyZSBpbiBzaG9ydGVyLXRlcm0gY2FuY2VyIHN1cnZpdm9ycyAxNW1vbnRocyBwb3N0LWRpYWdub3NpcyIsImdyb3VwSWQiOiIxODlhMzJmMC04ZjNhLTNkNTMtYTg0Yi04NjkxMTM1Zjc1ZmYiLCJhdXRob3IiOlt7ImZhbWlseSI6IkFzaGxleSIsImdpdmVuIjoiTGF1cmEiLCJwYXJzZS1uYW1lcyI6ZmFsc2UsImRyb3BwaW5nLXBhcnRpY2xlIjoiIiwibm9uLWRyb3BwaW5nLXBhcnRpY2xlIjoiIn0seyJmYW1pbHkiOiJTbWl0aCIsImdpdmVuIjoiQWRhbSBCIiwicGFyc2UtbmFtZXMiOmZhbHNlLCJkcm9wcGluZy1wYXJ0aWNsZSI6IiIsIm5vbi1kcm9wcGluZy1wYXJ0aWNsZSI6IiJ9LHsiZmFtaWx5IjoiSm9uZXMiLCJnaXZlbiI6IkhlbGVuIiwicGFyc2UtbmFtZXMiOmZhbHNlLCJkcm9wcGluZy1wYXJ0aWNsZSI6IiIsIm5vbi1kcm9wcGluZy1wYXJ0aWNsZSI6IiJ9LHsiZmFtaWx5IjoiVmVsaWtvdmEiLCJnaXZlbiI6IkdhbGluYSIsInBhcnNlLW5hbWVzIjpmYWxzZSwiZHJvcHBpbmctcGFydGljbGUiOiIiLCJub24tZHJvcHBpbmctcGFydGljbGUiOiIifSx7ImZhbWlseSI6IldyaWdodCIsImdpdmVuIjoiUGVubnkiLCJwYXJzZS1uYW1lcyI6ZmFsc2UsImRyb3BwaW5nLXBhcnRpY2xlIjoiIiwibm9uLWRyb3BwaW5nLXBhcnRpY2xlIjoiIn1dLCJjb250YWluZXItdGl0bGUiOiJKb3VybmFsIG9mIFBzeWNob3NvbWF0aWMgUmVzZWFyY2giLCJjb250YWluZXItdGl0bGUtc2hvcnQiOiJKIFBzeWNob3NvbSBSZXMiLCJET0kiOiIxMC4xMDE2L2ouanBzeWNob3Jlcy4yMDE0LjA3LjAwNyIsIklTU04iOiIxODc5MTM2MCIsIlBNSUQiOiIyNTE5MDE3OSIsImlzc3VlZCI6eyJkYXRlLXBhcnRzIjpbWzIwMTRdXX0sInBhZ2UiOiIzMjItMzI5IiwiYWJzdHJhY3QiOiJPYmplY3RpdmU6IFRoZSBhaW0gb2YgdGhpcyBwYXBlciBpcyB0byBwcm92aWRlIG5ldyBpbnNpZ2h0cyBpbnRvIHRoZSBwc3ljaG9tZXRyaWNzIG9mIHRoZSBRdWFsaXR5IG9mIExpZmUgaW4gQWR1bHQgQ2FuY2VyIFN1cnZpdm9ycyAoUUxBQ1MpIHF1ZXN0aW9ubmFpcmUsIG9yaWdpbmFsbHkgZGV2ZWxvcGVkIGZvciBsb25nZXItdGVybSBzdXJ2aXZvcnMgNS4gKy4geWVhcnMgcG9zdC1kaWFnbm9zaXMuIFNwZWNpZmljYWxseSwgdG8gZXhhbWluZSB0aGUgY2xhc3NpYyBwc3ljaG9tZXRyaWMgcHJvcGVydGllcyBvZiBRTEFDUyBpbiBhIHNhbXBsZSBvZiBzaG9ydGVyLXRlcm0gc3Vydml2b3JzLCBhbmQgdG8gdW5kZXJ0YWtlIFJhc2NoIGFuYWx5c2lzIHRvIGV4cGxvcmUgdGhlIGV4dGVudCB0byB3aGljaCB0aGUgR2VuZXJpYyBhbmQgQ2FuY2VyLVNwZWNpZmljIHN1bW1hcnkgc2NhbGVzIChhbmQgc2VwYXJhdGVseS1hbmFseXNlZCBCZW5lZml0cyBvZiBjYW5jZXIgZG9tYWluKSBhcmUgdW5pZGltZW5zaW9uYWwsIHdpdGggbGluZWFyIG1lYXN1cmVtZW50IHByb3BlcnRpZXMgYW5kIG5vIGRpZmZlcmVudGlhbCBpdGVtIGZ1bmN0aW9uaW5nIChESUYpLiBNZXRob2RzOiBQYXRpZW50cyB3aXRoIHBvdGVudGlhbGx5IGN1cmFibGUgYnJlYXN0LCBjb2xvcmVjdGFsIG9yIHByb3N0YXRlIGNhbmNlciBjb21wbGV0ZWQgUUxBQ1MgMTUuIG1vbnRocyBwb3N0LWRpYWdub3NpcyAoTj0gNDA3KS4gU2NvcmUgZGlzdHJpYnV0aW9ucywgZmxvb3IgYW5kIGNlaWxpbmcgZWZmZWN0cywgaW50ZXJuYWwgcmVsaWFiaWxpdHksIGFuZCBmZWFzaWJpbGl0eSAoY29tcGxldGlvbiB0aW1lIGFuZCBtaXNzaW5nIGRhdGEpIHdlcmUgZXhhbWluZWQuIFJhc2NoIGFuYWx5c2lzIGluY2x1ZGVkIGV4YW1pbmF0aW9uIG9mIGl0ZW0gZml0LCBESUYgYW5kIHVuaWRpbWVuc2lvbmFsaXR5LiBSZXN1bHRzOiBUaGUgUUxBQ1MgZG9tYWlucyBhbmQgc3VtbWFyeSBzY2FsZXMgaGFkIHZlcnkgc2ltaWxhciBzY29yZSBkaXN0cmlidXRpb25zIGFuZCBjbGFzc2ljIHBzeWNob21ldHJpYyBwcm9wZXJ0aWVzIChubyBjZWlsaW5nIGVmZmVjdHMsIG1ham9yaXR5IG5vIGZsb29yIGVmZmVjdHMsIGFjY2VwdGFibGUgcmVsaWFiaWxpdHkpIHRvIHRob3NlIGZvdW5kIGluIGRldmVsb3BtZW50IHdvcmsgd2l0aCBsb25nZXItdGVybSBzdXJ2aXZvcnMuIE1lZGlhbiBjb21wbGV0aW9uIHRpbWUgd2FzIDEwLiBtaW4gYW5kIHRvdGFsIG1pc3NpbmcgZGF0YSAyLjMlLiBUaGUgR2VuZXJpYyBzdW1tYXJ5IHNjYWxlIGNvbnRhaW5lZCBzZXZlcmFsIG1pc2ZpdHRpbmcgaXRlbXMgYW5kIGV4aGliaXRlZCBtdWx0aWRpbWVuc2lvbmFsaXR5LiBUaGUgQ2FuY2VyLVNwZWNpZmljIHN1bW1hcnkgc2NhbGUgYW5kIEJlbmVmaXRzIGRvbWFpbiBzaG93ZWQgZml0IHRvIHRoZSBSYXNjaCBtb2RlbCBhbmQgZGVtb25zdHJhdGVkIHVuaWRpbWVuc2lvbmFsaXR5IGFuZCBubyBESUYsIHdpdGgganVzdCBvbmUgb3Igbm8gaXRlbSBtb2RpZmljYXRpb25zIHJlc3BlY3RpdmVseS4gQ29uY2x1c2lvbjogUUxBQ1MgZGVtb25zdHJhdGVzIHNpbWlsYXJseSBnb29kIGNsYXNzaWMgcHN5Y2hvbWV0cmljIHByb3BlcnRpZXMgYW1vbmcgc2hvcnRlci10ZXJtIGFzIGFtb25nIGxvbmdlci10ZXJtIHN1cnZpdm9ycywgYW5kIGhhcyBnb29kIGZlYXNpYmlsaXR5LiBUaGUgQ2FuY2VyLVNwZWNpZmljIHN1bW1hcnkgc2NhbGUgYW5kIEJlbmVmaXRzIGRvbWFpbiBzaG93ZWQgYW4gaW1wcmVzc2l2ZSBkZWdyZWUgb2YgZml0IHRvIHRoZSBSYXNjaCBtb2RlbCwgYWx0aG91Z2ggdGhlIHZhbGlkaXR5IG9mIGNvbXB1dGluZyB0aGUgR2VuZXJpYyBzdW1tYXJ5IHNjb3JlIHdhcyBub3Qgc3VwcG9ydGVkLiIsImlzc3VlIjoiNCIsInZvbHVtZSI6Ijc3In0sImlzVGVtcG9yYXJ5IjpmYWxzZX1dfQ=="/>
                <w:id w:val="2074088055"/>
                <w:placeholder>
                  <w:docPart w:val="DefaultPlaceholder_-1854013440"/>
                </w:placeholder>
              </w:sdtPr>
              <w:sdtEndPr/>
              <w:sdtContent>
                <w:r w:rsidR="00E8050C" w:rsidRPr="00E8050C">
                  <w:rPr>
                    <w:rFonts w:eastAsia="Times New Roman"/>
                    <w:color w:val="000000"/>
                    <w:sz w:val="16"/>
                    <w:szCs w:val="16"/>
                    <w:lang w:val="it-IT" w:eastAsia="en-GB"/>
                  </w:rPr>
                  <w:t>(120)</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CB5EC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60.87 ± 10.47 years</w:t>
            </w:r>
            <w:r w:rsidRPr="00BD5C0B">
              <w:rPr>
                <w:rFonts w:eastAsia="Times New Roman"/>
                <w:sz w:val="16"/>
                <w:szCs w:val="16"/>
                <w:lang w:val="en-GB" w:eastAsia="en-GB"/>
              </w:rPr>
              <w:t> </w:t>
            </w:r>
          </w:p>
          <w:p w14:paraId="480048E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24-85)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F9470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221; 54.3%)</w:t>
            </w:r>
            <w:r w:rsidRPr="00BD5C0B">
              <w:rPr>
                <w:rFonts w:eastAsia="Times New Roman"/>
                <w:sz w:val="16"/>
                <w:szCs w:val="16"/>
                <w:lang w:val="en-GB" w:eastAsia="en-GB"/>
              </w:rPr>
              <w:t> </w:t>
            </w:r>
          </w:p>
          <w:p w14:paraId="6F27404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186; 45.7%)</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D977A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64CFFA6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407;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C59510"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187; 45.9%)</w:t>
            </w:r>
            <w:r w:rsidRPr="00BD5C0B">
              <w:rPr>
                <w:rFonts w:eastAsia="Times New Roman"/>
                <w:sz w:val="16"/>
                <w:szCs w:val="16"/>
                <w:lang w:val="en-GB" w:eastAsia="en-GB"/>
              </w:rPr>
              <w:t> </w:t>
            </w:r>
          </w:p>
          <w:p w14:paraId="4BF44C45"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107; 26.3%)</w:t>
            </w:r>
            <w:r w:rsidRPr="00BD5C0B">
              <w:rPr>
                <w:rFonts w:eastAsia="Times New Roman"/>
                <w:sz w:val="16"/>
                <w:szCs w:val="16"/>
                <w:lang w:val="en-GB" w:eastAsia="en-GB"/>
              </w:rPr>
              <w:t> </w:t>
            </w:r>
          </w:p>
          <w:p w14:paraId="761EDB83"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113; 27.8%)</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8D838B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055FC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val="it-IT" w:eastAsia="en-GB"/>
              </w:rPr>
              <w:t>(n = 407;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B38738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10F70F9A" w14:textId="77777777" w:rsidTr="77F84025">
        <w:trPr>
          <w:trHeight w:val="300"/>
        </w:trPr>
        <w:tc>
          <w:tcPr>
            <w:tcW w:w="0" w:type="auto"/>
            <w:vMerge/>
            <w:vAlign w:val="center"/>
            <w:hideMark/>
          </w:tcPr>
          <w:p w14:paraId="2D3B4ED2"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74BA04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Avis et al., 2005</w:t>
            </w:r>
            <w:r w:rsidRPr="00BD5C0B">
              <w:rPr>
                <w:rFonts w:eastAsia="Times New Roman"/>
                <w:color w:val="000000"/>
                <w:sz w:val="16"/>
                <w:szCs w:val="16"/>
                <w:lang w:val="en-GB" w:eastAsia="en-GB"/>
              </w:rPr>
              <w:t> </w:t>
            </w:r>
          </w:p>
          <w:p w14:paraId="0B4FF93E" w14:textId="7C2EB7AD"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WFkZWZkMzYtMjE0MC00ZjI5LWFiM2ItMzc4YzM5ZTVkZGI0IiwicHJvcGVydGllcyI6eyJub3RlSW5kZXgiOjB9LCJpc0VkaXRlZCI6ZmFsc2UsIm1hbnVhbE92ZXJyaWRlIjp7ImlzTWFudWFsbHlPdmVycmlkZGVuIjpmYWxzZSwiY2l0ZXByb2NUZXh0IjoiKDIyKSIsIm1hbnVhbE92ZXJyaWRlVGV4dCI6IiJ9LCJjaXRhdGlvbkl0ZW1zIjpbeyJpZCI6IjUwMmMzMDhkLTRhY2YtMzFhNC04NzFjLTgzZWMwMzVkNzA3MSIsIml0ZW1EYXRhIjp7InR5cGUiOiJhcnRpY2xlLWpvdXJuYWwiLCJpZCI6IjUwMmMzMDhkLTRhY2YtMzFhNC04NzFjLTgzZWMwMzVkNzA3MSIsInRpdGxlIjoiQXNzZXNzaW5nIFF1YWxpdHkgb2YgTGlmZSBpbiBBZHVsdCBDYW5jZXIgU3Vydml2b3JzIChRTEFDUykiLCJncm91cElkIjoiMTg5YTMyZjAtOGYzYS0zZDUzLWE4NGItODY5MTEzNWY3NWZmIiwiYXV0aG9yIjpbeyJmYW1pbHkiOiJBdmlzIiwiZ2l2ZW4iOiJOYW5jeSBFIiwicGFyc2UtbmFtZXMiOmZhbHNlLCJkcm9wcGluZy1wYXJ0aWNsZSI6IiIsIm5vbi1kcm9wcGluZy1wYXJ0aWNsZSI6IiJ9LHsiZmFtaWx5IjoiU21pdGgiLCJnaXZlbiI6IktldmluIFcuIiwicGFyc2UtbmFtZXMiOmZhbHNlLCJkcm9wcGluZy1wYXJ0aWNsZSI6IiIsIm5vbi1kcm9wcGluZy1wYXJ0aWNsZSI6IiJ9LHsiZmFtaWx5IjoiTWNHcmF3IiwiZ2l2ZW4iOiJTYXJhaCIsInBhcnNlLW5hbWVzIjpmYWxzZSwiZHJvcHBpbmctcGFydGljbGUiOiIiLCJub24tZHJvcHBpbmctcGFydGljbGUiOiIifSx7ImZhbWlseSI6IlNtaXRoIiwiZ2l2ZW4iOiJSb3NlbHluIEciLCJwYXJzZS1uYW1lcyI6ZmFsc2UsImRyb3BwaW5nLXBhcnRpY2xlIjoiIiwibm9uLWRyb3BwaW5nLXBhcnRpY2xlIjoiIn0seyJmYW1pbHkiOiJQZXRyb25pcyIsImdpdmVuIjoiVmlkYSBNIiwicGFyc2UtbmFtZXMiOmZhbHNlLCJkcm9wcGluZy1wYXJ0aWNsZSI6IiIsIm5vbi1kcm9wcGluZy1wYXJ0aWNsZSI6IiJ9LHsiZmFtaWx5IjoiQ2FydmVyIiwiZ2l2ZW4iOiJDaGFybGVzIFMiLCJwYXJzZS1uYW1lcyI6ZmFsc2UsImRyb3BwaW5nLXBhcnRpY2xlIjoiIiwibm9uLWRyb3BwaW5nLXBhcnRpY2xlIjoiIn1dLCJjb250YWluZXItdGl0bGUiOiJRdWFsaXR5IG9mIExpZmUgUmVzZWFyY2giLCJET0kiOiIxMC4xMDA3L3MxMTEzNi0wMDQtMjE0Ny0yIiwiSVNTTiI6IjA5NjI5MzQzIiwiUE1JRCI6IjE2MDQxODk3IiwiaXNzdWVkIjp7ImRhdGUtcGFydHMiOltbMjAwNV1dfSwicGFnZSI6IjEwMDctMTAyMyIsImFic3RyYWN0IjoiVGhpcyBhcnRpY2xlIGRlc2NyaWJlcyBkZXZlbG9wbWVudCBvZiBhIHF1YWxpdHkgb2YgbGlmZSBtZWFzdXJlIGRlc2lnbmVkIHRvIGFzc2VzcyBpc3N1ZXMgcmVsZXZhbnQgdG8gbG9uZy10ZXJtIGNhbmNlciBzdXJ2aXZvcnMuIEluLWRlcHRoIHNlbWktc3RydWN0dXJlZCBpbnRlcnZpZXdzIHdlcmUgY29uZHVjdGVkIHdpdGggNTggbG9uZy10ZXJtIGNhbmNlciBzdXJ2aXZvcnMgdG8gaWRlbnRpZnkgZG9tYWlucyBtb3N0IHJlbGV2YW50IHRvIGxvbmctdGVybSBzdXJ2aXZvcnMgKOKJpTUgeWVhcnMgcG9zdC1kaWFnbm9zaXMpLiBTZWxmLXJlcG9ydCBpdGVtcyB3ZXJlIGRldmVsb3BlZCBmcm9tIHRoZXNlIGludGVydmlld3MgYW5kIGFkbWluaXN0ZXJlZCB0byBhIHNlY29uZCBzYW1wbGUgb2YgMjQyIGxvbmctdGVybSBzdXJ2aXZvcnMuIERvbWFpbnMgYW5kIGl0ZW1zIHdlcmUgc2VsZWN0ZWQgZnJvbSB0aGUgaXRlbSBwb29sIGJ5IGEgY29tYmluYXRpb24gb2YgZmFjdG9yIGFuYWx5c2lzIGFuZCBjcml0ZXJpb24tYmFzZWQgaXRlbSBzZWxlY3Rpb24uIEZpdmUgY2FuY2VyLXNwZWNpZmljIGRvbWFpbnMgd2VyZSBpZGVudGlmaWVkIChhcHBlYXJhbmNlIGNvbmNlcm5zLCBmaW5hbmNpYWwgcHJvYmxlbXMsIGRpc3RyZXNzIG92ZXIgcmVjdXJyZW5jZSwgZmFtaWx5LXJlbGF0ZWQgZGlzdHJlc3MsIGFuZCBiZW5lZml0cyBvZiBjYW5jZXIpIGFsb25nIHdpdGggc2V2ZW4gZ2VuZXJpYyBRT0wgZG9tYWlucyAobmVnYXRpdmUgZmVlbGluZ3MsIHBvc2l0aXZlIGZlZWxpbmdzLCBjb2duaXRpdmUgcHJvYmxlbXMsIHNleHVhbCBwcm9ibGVtcywgcGh5c2ljYWwgcGFpbiwgZmF0aWd1ZSwgYW5kIHNvY2lhbCBhdm9pZGFuY2UpLiBDcm9uYmFjaCdzIM6xIHdhcyAwLjcyIG9yIGdyZWF0ZXIgZm9yIGVhY2ggZG9tYWluLiBDb3JyZWxhdGlvbnMgYmV0d2VlbiBkb21haW4gc2NvcmVzIGFuZCBjcml0ZXJpb24gbWVhc3VyZXMgd2VyZSAwLjcyIG9yIGhpZ2hlciBpbiBhbGwgYnV0IG9uZSBnZW5lcmljIGRvbWFpbiAoc29jaWFsIGF2b2lkYW5jZSksIGJ1dCBzb21ld2hhdCBsb3dlciBvbiBjYW5jZXItc3BlY2lmaWMgZG9tYWlucy4gVGhlIG5ldyBtdWx0aWRpbWVuc2lvbmFsIG1lYXN1cmUgaGFzIGdvb2QgaW50ZXJuYWwgY29uc2lzdGVuY3kgYW5kIHZhbGlkaXR5IGFuZCBpcyBhcHByb3ByaWF0ZSBmb3IgY29tcGFyaXNvbnMgYmV0d2VlbiBjYW5jZXIgYW5kIG5vbi1jYW5jZXIgcG9wdWxhdGlvbnMsIGFzIHdlbGwgYXMgbG9uZy10ZXJtIGZvbGxvdy11cCBvZiBjYW5jZXIgcGF0aWVudHMuIMKpIFNwcmluZ2VyIDIwMDUuIiwiaXNzdWUiOiI0Iiwidm9sdW1lIjoiMTQiLCJjb250YWluZXItdGl0bGUtc2hvcnQiOiIifSwiaXNUZW1wb3JhcnkiOmZhbHNlfV19"/>
                <w:id w:val="-495111418"/>
                <w:placeholder>
                  <w:docPart w:val="DefaultPlaceholder_-1854013440"/>
                </w:placeholder>
              </w:sdtPr>
              <w:sdtEndPr/>
              <w:sdtContent>
                <w:r w:rsidR="00E8050C" w:rsidRPr="00E8050C">
                  <w:rPr>
                    <w:rFonts w:eastAsia="Times New Roman"/>
                    <w:color w:val="000000"/>
                    <w:sz w:val="16"/>
                    <w:szCs w:val="16"/>
                    <w:lang w:val="it-IT" w:eastAsia="en-GB"/>
                  </w:rPr>
                  <w:t>(22)</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6197D4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64.9 </w:t>
            </w:r>
            <w:r w:rsidRPr="00BD5C0B">
              <w:rPr>
                <w:rFonts w:eastAsia="Times New Roman"/>
                <w:sz w:val="16"/>
                <w:szCs w:val="16"/>
                <w:lang w:eastAsia="en-GB"/>
              </w:rPr>
              <w:t>± 14.5 years</w:t>
            </w:r>
            <w:r w:rsidRPr="00BD5C0B">
              <w:rPr>
                <w:rFonts w:eastAsia="Times New Roman"/>
                <w:sz w:val="16"/>
                <w:szCs w:val="16"/>
                <w:lang w:val="it-IT" w:eastAsia="en-GB"/>
              </w:rPr>
              <w:t xml:space="preserve"> (range 34-91)</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E766F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32; 55.0%)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val="it-IT" w:eastAsia="en-GB"/>
              </w:rPr>
              <w:t>Male (n = 26; 45.0%)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A6582E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335B668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58;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47932F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Bladder (n = 6; 10.3%)</w:t>
            </w:r>
            <w:r w:rsidRPr="00BD5C0B">
              <w:rPr>
                <w:rFonts w:eastAsia="Times New Roman"/>
                <w:sz w:val="16"/>
                <w:szCs w:val="16"/>
                <w:lang w:val="en-GB" w:eastAsia="en-GB"/>
              </w:rPr>
              <w:t> </w:t>
            </w:r>
          </w:p>
          <w:p w14:paraId="48A60DF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12; 20.7%)</w:t>
            </w:r>
            <w:r w:rsidRPr="00BD5C0B">
              <w:rPr>
                <w:rFonts w:eastAsia="Times New Roman"/>
                <w:sz w:val="16"/>
                <w:szCs w:val="16"/>
                <w:lang w:val="en-GB" w:eastAsia="en-GB"/>
              </w:rPr>
              <w:t> </w:t>
            </w:r>
          </w:p>
          <w:p w14:paraId="2572B8D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11; 19.0%)</w:t>
            </w:r>
            <w:r w:rsidRPr="00BD5C0B">
              <w:rPr>
                <w:rFonts w:eastAsia="Times New Roman"/>
                <w:sz w:val="16"/>
                <w:szCs w:val="16"/>
                <w:lang w:val="en-GB" w:eastAsia="en-GB"/>
              </w:rPr>
              <w:t> </w:t>
            </w:r>
          </w:p>
          <w:p w14:paraId="3D28D59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Gynecologic (n = 10; 17.2%)</w:t>
            </w:r>
            <w:r w:rsidRPr="00BD5C0B">
              <w:rPr>
                <w:rFonts w:eastAsia="Times New Roman"/>
                <w:sz w:val="16"/>
                <w:szCs w:val="16"/>
                <w:lang w:val="en-GB" w:eastAsia="en-GB"/>
              </w:rPr>
              <w:t> </w:t>
            </w:r>
          </w:p>
          <w:p w14:paraId="6297978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 9; 15.5%)</w:t>
            </w:r>
            <w:r w:rsidRPr="00BD5C0B">
              <w:rPr>
                <w:rFonts w:eastAsia="Times New Roman"/>
                <w:sz w:val="16"/>
                <w:szCs w:val="16"/>
                <w:lang w:val="en-GB" w:eastAsia="en-GB"/>
              </w:rPr>
              <w:t> </w:t>
            </w:r>
          </w:p>
          <w:p w14:paraId="6C9D691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10; 17.2%)</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DD6718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 years</w:t>
            </w:r>
            <w:r w:rsidRPr="00BD5C0B">
              <w:rPr>
                <w:rFonts w:eastAsia="Times New Roman"/>
                <w:sz w:val="16"/>
                <w:szCs w:val="16"/>
                <w:lang w:val="en-GB" w:eastAsia="en-GB"/>
              </w:rPr>
              <w:t> </w:t>
            </w:r>
          </w:p>
          <w:p w14:paraId="56CE026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diagosis</w:t>
            </w:r>
            <w:r w:rsidRPr="00BD5C0B">
              <w:rPr>
                <w:rFonts w:eastAsia="Times New Roman"/>
                <w:sz w:val="16"/>
                <w:szCs w:val="16"/>
                <w:lang w:val="en-GB" w:eastAsia="en-GB"/>
              </w:rPr>
              <w:t> </w:t>
            </w:r>
          </w:p>
          <w:p w14:paraId="383F632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5-18)</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2CC271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1D0549B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58; 100%)</w:t>
            </w:r>
            <w:r w:rsidRPr="00BD5C0B">
              <w:rPr>
                <w:rFonts w:eastAsia="Times New Roman"/>
                <w:sz w:val="16"/>
                <w:szCs w:val="16"/>
                <w:lang w:val="en-GB" w:eastAsia="en-GB"/>
              </w:rPr>
              <w:t> </w:t>
            </w:r>
          </w:p>
        </w:tc>
        <w:tc>
          <w:tcPr>
            <w:tcW w:w="136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EADF8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438D3DC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c>
          <w:tcPr>
            <w:tcW w:w="0" w:type="auto"/>
            <w:shd w:val="clear" w:color="auto" w:fill="auto"/>
            <w:vAlign w:val="center"/>
            <w:hideMark/>
          </w:tcPr>
          <w:p w14:paraId="1C87633E" w14:textId="77777777" w:rsidR="00865520" w:rsidRPr="00BD5C0B" w:rsidRDefault="00865520" w:rsidP="00865520">
            <w:pPr>
              <w:spacing w:after="0" w:line="240" w:lineRule="auto"/>
              <w:jc w:val="left"/>
              <w:rPr>
                <w:rFonts w:ascii="Times New Roman" w:eastAsia="Times New Roman" w:hAnsi="Times New Roman" w:cs="Times New Roman"/>
                <w:sz w:val="20"/>
                <w:szCs w:val="20"/>
                <w:lang w:val="en-GB" w:eastAsia="en-GB"/>
              </w:rPr>
            </w:pPr>
          </w:p>
        </w:tc>
      </w:tr>
      <w:tr w:rsidR="00865520" w:rsidRPr="00BD5C0B" w14:paraId="143DDCA3" w14:textId="77777777" w:rsidTr="77F84025">
        <w:trPr>
          <w:trHeight w:val="300"/>
        </w:trPr>
        <w:tc>
          <w:tcPr>
            <w:tcW w:w="0" w:type="auto"/>
            <w:vMerge/>
            <w:vAlign w:val="center"/>
            <w:hideMark/>
          </w:tcPr>
          <w:p w14:paraId="711E44C2"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140C1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Escobar et al., 2015</w:t>
            </w:r>
            <w:r w:rsidRPr="00BD5C0B">
              <w:rPr>
                <w:rFonts w:eastAsia="Times New Roman"/>
                <w:color w:val="000000"/>
                <w:sz w:val="16"/>
                <w:szCs w:val="16"/>
                <w:lang w:val="en-GB" w:eastAsia="en-GB"/>
              </w:rPr>
              <w:t> </w:t>
            </w:r>
          </w:p>
          <w:sdt>
            <w:sdtPr>
              <w:rPr>
                <w:rFonts w:ascii="Segoe UI" w:eastAsia="Times New Roman" w:hAnsi="Segoe UI" w:cs="Segoe UI"/>
                <w:color w:val="000000"/>
                <w:sz w:val="18"/>
                <w:szCs w:val="18"/>
                <w:lang w:val="en-GB" w:eastAsia="en-GB"/>
              </w:rPr>
              <w:tag w:val="MENDELEY_CITATION_v3_eyJjaXRhdGlvbklEIjoiTUVOREVMRVlfQ0lUQVRJT05fMjE0MTI2MDEtMzQwZS00YWRmLTlhYjctOTg4MTYyMTUzYWZhIiwicHJvcGVydGllcyI6eyJub3RlSW5kZXgiOjB9LCJpc0VkaXRlZCI6ZmFsc2UsIm1hbnVhbE92ZXJyaWRlIjp7ImlzTWFudWFsbHlPdmVycmlkZGVuIjpmYWxzZSwiY2l0ZXByb2NUZXh0IjoiKDEyMSkiLCJtYW51YWxPdmVycmlkZVRleHQiOiIifSwiY2l0YXRpb25JdGVtcyI6W3siaWQiOiJhMGRjZGFhMi04MGQyLTM2YTUtOTk1OS02ZTZlZTNhZmEyNTQiLCJpdGVtRGF0YSI6eyJ0eXBlIjoiYXJ0aWNsZS1qb3VybmFsIiwiaWQiOiJhMGRjZGFhMi04MGQyLTM2YTUtOTk1OS02ZTZlZTNhZmEyNTQiLCJ0aXRsZSI6IkNyb3NzLWN1bHR1cmFsIGFkYXB0YXRpb24sIHJlbGlhYmlsaXR5IGFuZCB2YWxpZGl0eSBvZiB0aGUgU3BhbmlzaCB2ZXJzaW9uIG9mIHRoZSBRdWFsaXR5IG9mIExpZmUgaW4gQWR1bHQgQ2FuY2VyIFN1cnZpdm9ycyAoUUxBQ1MpIHF1ZXN0aW9ubmFpcmU6IEFwcGxpY2F0aW9uIGluIGEgc2FtcGxlIG9mIHNob3J0LXRlcm0gc3Vydml2b3JzIiwiZ3JvdXBJZCI6IjE4OWEzMmYwLThmM2EtM2Q1My1hODRiLTg2OTExMzVmNzVmZiIsImF1dGhvciI6W3siZmFtaWx5IjoiRXNjb2JhciIsImdpdmVuIjoiQW50b25pbyIsInBhcnNlLW5hbWVzIjpmYWxzZSwiZHJvcHBpbmctcGFydGljbGUiOiIiLCJub24tZHJvcHBpbmctcGFydGljbGUiOiIifSx7ImZhbWlseSI6IlRydWppbGxvLU1hcnTDrW4iLCJnaXZlbiI6Ik1hcmlhIGRlbCBNYXIiLCJwYXJzZS1uYW1lcyI6ZmFsc2UsImRyb3BwaW5nLXBhcnRpY2xlIjoiIiwibm9uLWRyb3BwaW5nLXBhcnRpY2xlIjoiIn0seyJmYW1pbHkiOiJSdWVkYSIsImdpdmVuIjoiQW50b25pbyIsInBhcnNlLW5hbWVzIjpmYWxzZSwiZHJvcHBpbmctcGFydGljbGUiOiIiLCJub24tZHJvcHBpbmctcGFydGljbGUiOiIifSx7ImZhbWlseSI6IlDDqXJlei1SdWl6IiwiZ2l2ZW4iOiJFbGlzYWJldGgiLCJwYXJzZS1uYW1lcyI6ZmFsc2UsImRyb3BwaW5nLXBhcnRpY2xlIjoiIiwibm9uLWRyb3BwaW5nLXBhcnRpY2xlIjoiIn0seyJmYW1pbHkiOiJBdmlzIiwiZ2l2ZW4iOiJOYW5jeSBFIiwicGFyc2UtbmFtZXMiOmZhbHNlLCJkcm9wcGluZy1wYXJ0aWNsZSI6IiIsIm5vbi1kcm9wcGluZy1wYXJ0aWNsZSI6IiJ9LHsiZmFtaWx5IjoiQmlsYmFvIiwiZ2l2ZW4iOiJBbWFpYSIsInBhcnNlLW5hbWVzIjpmYWxzZSwiZHJvcHBpbmctcGFydGljbGUiOiIiLCJub24tZHJvcHBpbmctcGFydGljbGUiOiIifV0sImNvbnRhaW5lci10aXRsZSI6IkhlYWx0aCBhbmQgUXVhbGl0eSBvZiBMaWZlIE91dGNvbWVzIiwiY29udGFpbmVyLXRpdGxlLXNob3J0IjoiSGVhbHRoIFF1YWwgTGlmZSBPdXRjb21lcyIsIkRPSSI6IjEwLjExODYvczEyOTU1LTAxNS0wMzc4LTIiLCJJU1NOIjoiMTQ3Nzc1MjUiLCJQTUlEIjoiMjY1NzM4MDUiLCJpc3N1ZWQiOnsiZGF0ZS1wYXJ0cyI6W1syMDE1XV19LCJwYWdlIjoiMTgyIiwiYWJzdHJhY3QiOiJCYWNrZ3JvdW5kOiBUaGUgYWltIG9mIHRoaXMgc3R1ZHkgd2FzIHRvIHZhbGlkYXRlIHRoZSBRdWFsaXR5IG9mIExpZmUgaW4gQWR1bHQgQ2FuY2VyIFN1cnZpdm9ycyAoUUxBQ1MpIGluIHNob3J0LXRlcm0gU3BhbmlzaCBjYW5jZXIgc3Vydml2b3IncyBwYXRpZW50cy4gTWV0aG9kczogUGF0aWVudHMgd2l0aCBicmVhc3QsIGNvbG9yZWN0YWwgb3IgcHJvc3RhdGUgY2FuY2VyIHRoYXQgaGFkIGZpbmlzaGVkIHRoZWlyIGluaXRpYWwgY2FuY2VyIHRyZWF0bWVudCAzIHllYXJzIGJlZm9yZSB0aGUgYmVnaW5uaW5nIG9mIHRoaXMgc3R1ZHkgY29tcGxldGVkIFFMQUNTLCBXSE9RT0wsIFNob3J0IEZvcm0tMzYsIEhvc3BpdGFsIEFueGlldHkgYW5kIERlcHJlc3Npb24gU2NhbGUsIEVPUlRDLVFMUS1CUjIzIGFuZCBFUS01RC4gQ3VsdHVyYWwgYWRhcHRhdGlvbiB3YXMgbWFkZSBiYXNlZCBvbiBlc3RhYmxpc2hlZCBndWlkZWxpbmVzLiBSZWxpYWJpbGl0eSB3YXMgZXZhbHVhdGVkIHVzaW5nIGludGVybmFsIGNvbnNpc3RlbmN5IGFuZCB0ZXN0LXJldGVzdC4gQ29udmVyZ2VudCB2YWxpZGl0eSB3YXMgc3R1ZGllZCBieSBtZWFuIG9mIFBlYXJzb24ncyBjb3JyZWxhdGlvbiBjb2VmZmljaWVudC4gU3RydWN0dXJhbCB2YWxpZGl0eSB3YXMgZGV0ZXJtaW5lZCBieSBhIHNlY29uZC1vcmRlciBjb25maXJtYXRvcnkgZmFjdG9yIGFuYWx5c2lzIChDRkEpIGFuZCBSYXNjaCBhbmFseXNpcyB3YXMgdXNlZCB0byBhc3Nlc3MgdGhlIHVuaWRpbWVuc2lvbmFsaXR5IG9mIHRoZSBHZW5lcmljIGFuZCBDYW5jZXItc3BlY2lmaWMgc2NhbGVzLiBSZXN1bHRzOiBDcm9uYmFjaCdzIGFscGhhIHdlcmUgYWJvdmUgMC43IGluIGFsbCBkb21haW5zIGFuZCBzdW1tYXJ5IHNjYWxlcy4gVGVzdC1yZXRlc3QgY29lZmZpY2llbnRzIHdlcmUgMC44OCBmb3IgR2VuZXJpYyBhbmQgMC44MiBmb3IgQ2FuY2VyLXNwZWNpZmljIHN1bW1hcnkgc2NhbGVzLiBRTEFDUyBnZW5lcmljIHN1bW1hcnkgc2NhbGUgd2FzIGNvcnJlbGF0ZWQgd2l0aCBvdGhlciBnZW5lcmljIGNyaXRlcmlvbiBtZWFzdXJlcywgU0YtMzYgTUNTIChyID0gLSAwLjc0KSBhbmQgRVEtVkFTIChyID0gLSAwLjYzKS4gUUxBQ1MgY2FuY2VyLXNwZWNpZmljIHNjYWxlIGhhZCBsb3dlciB2YWx1ZXMgd2l0aCB0aGUgc2FtZSBjb25zdHJ1Y3RzLiBDRkEgcHJvdmlkZWQgc2F0aXNmYWN0b3J5IGZpdCBpbmRpY2VzIGluIGFsbCBjYXNlcy4gVGhlIFJNU0VBIHZhbHVlIHdhcyAwLjA2MSBhbmQgQ0ZJIGFuZCBUTEkgdmFsdWVzIHdlcmUgMC45MjkgYW5kIDAuOTI1LCByZXNwZWN0aXZlbHkuIEFsbCBmYWN0b3IgbG9hZGluZ3Mgd2VyZSBoaWdoZXIgdGhhbiAwLjQwIGFuZCBzdGF0aXN0aWNhbGx5IHNpZ25pZmljYW50IChQIDwgMC4wMDEpLiBHZW5lcmljIHN1bW1hcnkgc2NhbGUgaGFkIGVpZ2h0IG1pc2ZpdHRpbmcgaXRlbXMuIEluIHRoZSByZW1haW5pbmcgMjAgaXRlbXMsIHRoZSB1bmlkaW1lbnNpb25hbGl0eSB3YXMgc3VwcG9ydGVkLiBDYW5jZXIgU3BlY2lmaWMgc3VtbWFyeSBzY2FsZSBzaG93ZWQgZm91ciBtaXNmaXR0aW5nIGl0ZW1zLCB0aGUgcmVtYWluaW5nIHNob3dlZCB1bmlkaW1lbnNpb25hbGl0eS4gQ29uY2x1c2lvbnM6IFRoZSBmaW5kaW5ncyBzdXBwb3J0IHRoZSB2YWxpZGl0eSBhbmQgcmVsaWFiaWxpdHkgb2YgUUxBQ1MgcXVlc3Rpb25uYWlyZSB0byBiZSB1c2VkIGluIHNob3J0LXRlcm0gY2FuY2VyIHN1cnZpdm9ycy4iLCJpc3N1ZSI6IjEiLCJ2b2x1bWUiOiIxMyJ9LCJpc1RlbXBvcmFyeSI6ZmFsc2V9XX0="/>
              <w:id w:val="1339123018"/>
              <w:placeholder>
                <w:docPart w:val="DefaultPlaceholder_-1854013440"/>
              </w:placeholder>
            </w:sdtPr>
            <w:sdtEndPr>
              <w:rPr>
                <w:color w:val="000000" w:themeColor="text1"/>
              </w:rPr>
            </w:sdtEndPr>
            <w:sdtContent>
              <w:p w14:paraId="1C3B3C96" w14:textId="7B852560" w:rsidR="00865520" w:rsidRPr="00BD5C0B" w:rsidRDefault="00E8050C" w:rsidP="00865520">
                <w:pPr>
                  <w:spacing w:after="0" w:line="240" w:lineRule="auto"/>
                  <w:jc w:val="center"/>
                  <w:textAlignment w:val="baseline"/>
                  <w:rPr>
                    <w:rFonts w:ascii="Segoe UI" w:eastAsia="Times New Roman" w:hAnsi="Segoe UI" w:cs="Segoe UI"/>
                    <w:sz w:val="18"/>
                    <w:szCs w:val="18"/>
                    <w:lang w:val="en-GB" w:eastAsia="en-GB"/>
                  </w:rPr>
                </w:pPr>
                <w:r w:rsidRPr="00E8050C">
                  <w:rPr>
                    <w:rFonts w:asciiTheme="majorHAnsi" w:eastAsia="Times New Roman" w:hAnsiTheme="majorHAnsi" w:cstheme="majorHAnsi"/>
                    <w:color w:val="000000"/>
                    <w:sz w:val="16"/>
                    <w:szCs w:val="16"/>
                    <w:lang w:val="en-GB" w:eastAsia="en-GB"/>
                  </w:rPr>
                  <w:t>(121)</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78FFBB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65.1 </w:t>
            </w:r>
            <w:r w:rsidRPr="00BD5C0B">
              <w:rPr>
                <w:rFonts w:eastAsia="Times New Roman"/>
                <w:sz w:val="16"/>
                <w:szCs w:val="16"/>
                <w:lang w:eastAsia="en-GB"/>
              </w:rPr>
              <w:t>± 11.0 years</w:t>
            </w:r>
            <w:r w:rsidRPr="00BD5C0B">
              <w:rPr>
                <w:rFonts w:eastAsia="Times New Roman"/>
                <w:sz w:val="16"/>
                <w:szCs w:val="16"/>
                <w:lang w:val="it-IT" w:eastAsia="en-GB"/>
              </w:rPr>
              <w:t xml:space="preserve"> (range 30-91)</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B78DC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422; 59.7%)</w:t>
            </w:r>
            <w:r w:rsidRPr="00BD5C0B">
              <w:rPr>
                <w:rFonts w:eastAsia="Times New Roman"/>
                <w:sz w:val="16"/>
                <w:szCs w:val="16"/>
                <w:lang w:val="en-GB" w:eastAsia="en-GB"/>
              </w:rPr>
              <w:t> </w:t>
            </w:r>
          </w:p>
          <w:p w14:paraId="71C76C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285; 40.3%)</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A8A121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6DE583B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707;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8FB6252"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354; 50.1%)</w:t>
            </w:r>
            <w:r w:rsidRPr="00BD5C0B">
              <w:rPr>
                <w:rFonts w:eastAsia="Times New Roman"/>
                <w:sz w:val="16"/>
                <w:szCs w:val="16"/>
                <w:lang w:val="en-GB" w:eastAsia="en-GB"/>
              </w:rPr>
              <w:t> </w:t>
            </w:r>
          </w:p>
          <w:p w14:paraId="7EF79F0E"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193; 27.3%)</w:t>
            </w:r>
            <w:r w:rsidRPr="00BD5C0B">
              <w:rPr>
                <w:rFonts w:eastAsia="Times New Roman"/>
                <w:sz w:val="16"/>
                <w:szCs w:val="16"/>
                <w:lang w:val="en-GB" w:eastAsia="en-GB"/>
              </w:rPr>
              <w:t> </w:t>
            </w:r>
          </w:p>
          <w:p w14:paraId="7C9DCFEC"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160; 22.6%)</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3E8A0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342A4D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EBA5B3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707;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E4B27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3EC0968A" w14:textId="77777777" w:rsidTr="77F84025">
        <w:trPr>
          <w:trHeight w:val="300"/>
        </w:trPr>
        <w:tc>
          <w:tcPr>
            <w:tcW w:w="0" w:type="auto"/>
            <w:vMerge/>
            <w:vAlign w:val="center"/>
            <w:hideMark/>
          </w:tcPr>
          <w:p w14:paraId="244602F4"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2CEC04C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Fathollahi-Dehkordi</w:t>
            </w:r>
            <w:proofErr w:type="spellEnd"/>
            <w:r w:rsidRPr="00BD5C0B">
              <w:rPr>
                <w:rFonts w:eastAsia="Times New Roman"/>
                <w:color w:val="000000"/>
                <w:sz w:val="16"/>
                <w:szCs w:val="16"/>
                <w:lang w:eastAsia="en-GB"/>
              </w:rPr>
              <w:t xml:space="preserve"> et al. 2021</w:t>
            </w:r>
            <w:r w:rsidRPr="00BD5C0B">
              <w:rPr>
                <w:rFonts w:eastAsia="Times New Roman"/>
                <w:color w:val="000000"/>
                <w:sz w:val="16"/>
                <w:szCs w:val="16"/>
                <w:lang w:val="en-GB" w:eastAsia="en-GB"/>
              </w:rPr>
              <w:t> </w:t>
            </w:r>
          </w:p>
          <w:sdt>
            <w:sdtPr>
              <w:rPr>
                <w:rFonts w:asciiTheme="majorHAnsi" w:eastAsia="Times New Roman" w:hAnsiTheme="majorHAnsi" w:cstheme="majorBidi"/>
                <w:color w:val="000000"/>
                <w:sz w:val="16"/>
                <w:szCs w:val="16"/>
                <w:lang w:val="en-GB" w:eastAsia="en-GB"/>
              </w:rPr>
              <w:tag w:val="MENDELEY_CITATION_v3_eyJjaXRhdGlvbklEIjoiTUVOREVMRVlfQ0lUQVRJT05fN2RhMTYxMTQtZTVkYS00MWE1LWFiYzMtNzQzOGY1ZmMzM2RjIiwicHJvcGVydGllcyI6eyJub3RlSW5kZXgiOjB9LCJpc0VkaXRlZCI6ZmFsc2UsIm1hbnVhbE92ZXJyaWRlIjp7ImlzTWFudWFsbHlPdmVycmlkZGVuIjpmYWxzZSwiY2l0ZXByb2NUZXh0IjoiKDEyMikiLCJtYW51YWxPdmVycmlkZVRleHQiOiIifSwiY2l0YXRpb25JdGVtcyI6W3siaWQiOiIyOTAzNzNhNi04MzY4LTNiZjEtOGQxZi1kOTQ5MGFjMzUxMmQiLCJpdGVtRGF0YSI6eyJ0eXBlIjoiYXJ0aWNsZS1qb3VybmFsIiwiaWQiOiIyOTAzNzNhNi04MzY4LTNiZjEtOGQxZi1kOTQ5MGFjMzUxMmQiLCJ0aXRsZSI6IklyYW5pYW4gdmVyc2lvbiBvZiB0aGUgcXVhbGl0eSBvZiBsaWZlIGluIGFkdWx0IGNhbmNlciBzdXJ2aXZvcnMgKFFsYWNzKSBxdWVzdGlvbm5haXJlOiBFeGFtaW5pbmcgZmFjZSBhbmQgY29udGVudCB2YWxpZGl0eSwgZXhwbG9yYXRvcnkgZmFjdG9yIGFuYWx5c2lzIGFuZCByZWxpYWJpbGl0eSIsImdyb3VwSWQiOiIxODlhMzJmMC04ZjNhLTNkNTMtYTg0Yi04NjkxMTM1Zjc1ZmYiLCJhdXRob3IiOlt7ImZhbWlseSI6IkZhdGhvbGxhaGktRGVoa29yZGkiLCJnaXZlbiI6IkZhcmliYSIsInBhcnNlLW5hbWVzIjpmYWxzZSwiZHJvcHBpbmctcGFydGljbGUiOiIiLCJub24tZHJvcHBpbmctcGFydGljbGUiOiIifSx7ImZhbWlseSI6IkZhcmFqemFkZWdhbiIsImdpdmVuIjoiWmliYSIsInBhcnNlLW5hbWVzIjpmYWxzZSwiZHJvcHBpbmctcGFydGljbGUiOiIiLCJub24tZHJvcHBpbmctcGFydGljbGUiOiIifSx7ImZhbWlseSI6IkhlbWF0dGkiLCJnaXZlbiI6IlNpbWluIiwicGFyc2UtbmFtZXMiOmZhbHNlLCJkcm9wcGluZy1wYXJ0aWNsZSI6IiIsIm5vbi1kcm9wcGluZy1wYXJ0aWNsZSI6IiJ9LHsiZmFtaWx5IjoiTW90YW1lZGkiLCJnaXZlbiI6Ik5hcmdlcyIsInBhcnNlLW5hbWVzIjpmYWxzZSwiZHJvcHBpbmctcGFydGljbGUiOiIiLCJub24tZHJvcHBpbmctcGFydGljbGUiOiIifV0sImNvbnRhaW5lci10aXRsZSI6IlNoaXJheiBFIE1lZGljYWwgSm91cm5hbCIsImNoYXB0ZXItbnVtYmVyIjoiMCIsIkRPSSI6IjEwLjU4MTIvc2Vtai4xMDAzOTAiLCJJU1NOIjoiMTczNTEzOTEiLCJpc3N1ZWQiOnsiZGF0ZS1wYXJ0cyI6W1syMDIxXV19LCJwYWdlIjoiMS03IiwibGFuZ3VhZ2UiOiJFbmdsaXNoIiwiYWJzdHJhY3QiOiJCYWNrZ3JvdW5kOiBRdWFsaXR5IG9mIGxpZmUgYW1vbmcgY2FuY2VyIHBhdGllbnRzIGFmdGVyIGRpYWdub3NpcyBhbmQgdHJlYXRtZW50IHN0ZXBzIGlzIGFuIGltcG9ydGFudCBmYWN0b3IgaW4gcHJldmVudGluZyBmdXJ0aGVyIGNhbmNlciBjb21wbGljYXRpb25zLiBUaHVzLCBhcHByb3ByaWF0ZSB0b29scyB0byBldmFsdWF0ZSB0aGUgcXVhbGl0eSBvZiBsaWZlIGFtb25nIHRoaXMgZ3JvdXAgYXJlIHJlcXVpcmVkLiBRdWFsaXR5IG9mIGxpZmUgaW4gQWR1bHQgQ2FuY2VyIFN1cnZpdm9ycyAoUUxBQ1MpIHF1ZXN0aW9ubmFpcmUgaXMgYSBzdWl0YWJsZSB0b29sIHdoaWNoIGV2YWx1YXRlcyBkaWZmZXJlbnQgYXNwZWN0cyBvZiBsaWZlIGFtb25nIGNhbmNlciBzdXJ2aXZvcnMuIE9iamVjdGl2ZXM6IFRoaXMgc3R1ZHkgZXZhbHVhdGVkIHRoZSBQZXJzaWFuIHZlcnNpb24gb2YgdGhlIFFMQUNTIHF1ZXN0aW9ubmFpcmUgYW1vbmcgSXJhbmlhbiBzaG9ydC1zdXJ2aXZvcnMgb2YgYnJlYXN0IGNhbmNlciBieSBhc3Nlc3NpbmcgaXRzIHZhbGlkaXR5IGFuZCByZWxpYWJpbGl0eS4gTWV0aG9kczogVGhlIFFMQUNTIHdhcyB0cmFuc2xhdGVkIHRvIFBlcnNpYW4gZm9yIHRoaXMgc3R1ZHkuIFRoZSBxdWVzdGlvbm5haXJl4oCZcyBmYWNlIGFuZCBjb250ZW50IHZhbGlkaXR5IHdlcmUgYXNzZXNzZWQgYnkgYSBwYW5lbCBvZiBleHBlcnRzIGJ5IHRoZSBpbXBhY3Qgc2NvcmUsIGNvbnRlbnQgdmFsaWRpdHkgcmF0aW8sIGFuZCBpbmRleCBtZXRob2RzLiBJbiB0aGUgbmV4dCBzdGVwLCB0aGUgcXVlc3Rpb25uYWlyZSB3YXMgZmlsbGVkIG91dCBieSAxNTAgd29tZW4gd2l0aCBicmVhc3QgY2FuY2VyIHdobyB3ZXJlIGRpYWdub3NlZCAxLjUtNSB5ZWFycyBiZWZvcmUgdGhpcyBzdHVkeS4gRXhwbGFuYXRvcnkgZmFjdG9yIGFuYWx5c2lzIHdhcyBwZXJmb3JtZWQgdG8gYXNzZXNzIGZhY3RvcnMuIFJlbGlhYmlsaXR5IHdhcyBldmFsdWF0ZWQgdXNpbmcgQ3JvbmJhY2jigJlzIGFscGhhLiBSZXN1bHRzOiBPdmVyYWxsLCAzNyBpdGVtcyB3ZXJlIHNlbGVjdGVkIGZvciBleHBsYW5hdG9yeSBmYWN0b3IgYW5hbHlzaXMgdGhhdCBoYWQgYW4gaW1wYWN0IHNjb3JlIG9mIG1vcmUgdGhhbiAxLjUsIGNvbnRlbnQgdmFsaWRpdHkgcmF0aW8gKENWUikgbW9yZSB0aGFuIDAuOTksIGFuZCBhIHN1aXRhYmxlIGNvbnRlbnQgdmFsaWRpdHkgaW5kZXggKENWSSkuIEluIGZhY3RvciBhbmFseXNpcywgMTAgZmFjdG9ycyB3ZXJlIGV4dHJhY3RlZCB2aWEgdmFyaW1heCByb3RhLXRpb24sIGFjY291bnRpbmcgZm9yIDc1LjglIG9mIHRoZSB0b3RhbCB2YXJpYW5jZS4gQ3JvbmJhY2jigJlzIGFscGhhIG9mIGFsbCB0aGUgZmFjdG9ycyB3YXMgbW9yZSB0aGFuIDAuNywgdGhhdCB3YXMgc2ltaWxhciB0byB0aGUgb3JpZ2luYWwgcXVlc3Rpb25uYWlyZS4gQ29uY2x1c2lvbnM6IFdlIGNvbmNsdWRlIHRoYXQgdGhlIFBlcnNpYW4gdmVyc2lvbiBvZiB0aGUgUUxBQ1MgcXVlc3Rpb25uYWlyZSBoYXMgb3B0aW1hbCBwcm9wZXJ0aWVzIGZvciB0aGUgYXNzZXNzbWVudCBvZiBxdWFsaXR5IG9mIGxpZmUgYW1vbmcgSXJhbmlhbiBzaG9ydC1zdXJ2aXZvcnMgb2YgYnJlYXN0IGNhbmNlci4iLCJwdWJsaXNoZXIiOiJLb3dzYXIgTWVkaWNhbCBJbnN0aXR1dGUiLCJpc3N1ZSI6IjIiLCJ2b2x1bWUiOiIyMiIsImNvbnRhaW5lci10aXRsZS1zaG9ydCI6IiJ9LCJpc1RlbXBvcmFyeSI6ZmFsc2V9XX0="/>
              <w:id w:val="513885841"/>
              <w:placeholder>
                <w:docPart w:val="DefaultPlaceholder_-1854013440"/>
              </w:placeholder>
            </w:sdtPr>
            <w:sdtEndPr>
              <w:rPr>
                <w:color w:val="000000" w:themeColor="text1"/>
              </w:rPr>
            </w:sdtEndPr>
            <w:sdtContent>
              <w:p w14:paraId="75806B0F" w14:textId="2CFE071E" w:rsidR="00865520" w:rsidRPr="00E8050C" w:rsidRDefault="00E8050C" w:rsidP="00865520">
                <w:pPr>
                  <w:spacing w:after="0" w:line="240" w:lineRule="auto"/>
                  <w:jc w:val="center"/>
                  <w:textAlignment w:val="baseline"/>
                  <w:rPr>
                    <w:rFonts w:asciiTheme="majorHAnsi" w:eastAsia="Times New Roman" w:hAnsiTheme="majorHAnsi" w:cstheme="majorHAnsi"/>
                    <w:sz w:val="18"/>
                    <w:szCs w:val="18"/>
                    <w:lang w:val="en-GB" w:eastAsia="en-GB"/>
                  </w:rPr>
                </w:pPr>
                <w:r w:rsidRPr="00E8050C">
                  <w:rPr>
                    <w:rFonts w:asciiTheme="majorHAnsi" w:eastAsia="Times New Roman" w:hAnsiTheme="majorHAnsi" w:cstheme="majorHAnsi"/>
                    <w:color w:val="000000"/>
                    <w:sz w:val="16"/>
                    <w:szCs w:val="16"/>
                    <w:lang w:val="en-GB" w:eastAsia="en-GB"/>
                  </w:rPr>
                  <w:t>(122)</w:t>
                </w:r>
              </w:p>
            </w:sdtContent>
          </w:sdt>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A9808B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592846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150;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0ED76C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20F2553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BBCA75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150;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F6C14C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 years</w:t>
            </w:r>
            <w:r w:rsidRPr="00BD5C0B">
              <w:rPr>
                <w:rFonts w:eastAsia="Times New Roman"/>
                <w:sz w:val="16"/>
                <w:szCs w:val="16"/>
                <w:lang w:val="en-GB" w:eastAsia="en-GB"/>
              </w:rPr>
              <w:t> </w:t>
            </w:r>
          </w:p>
          <w:p w14:paraId="50654F1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diagnosis</w:t>
            </w:r>
            <w:r w:rsidRPr="00BD5C0B">
              <w:rPr>
                <w:rFonts w:eastAsia="Times New Roman"/>
                <w:sz w:val="16"/>
                <w:szCs w:val="16"/>
                <w:lang w:val="en-GB" w:eastAsia="en-GB"/>
              </w:rPr>
              <w:t> </w:t>
            </w:r>
          </w:p>
          <w:p w14:paraId="5998CFF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1.5-5)</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66E4A8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602E388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683B1C7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4B6408D7"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7D5C0FA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p w14:paraId="4FD0C27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QLI</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16C06E5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Can et al., 2011</w:t>
            </w:r>
            <w:r w:rsidRPr="00BD5C0B">
              <w:rPr>
                <w:rFonts w:eastAsia="Times New Roman"/>
                <w:color w:val="000000"/>
                <w:sz w:val="16"/>
                <w:szCs w:val="16"/>
                <w:lang w:val="en-GB" w:eastAsia="en-GB"/>
              </w:rPr>
              <w:t> </w:t>
            </w:r>
          </w:p>
          <w:p w14:paraId="6F562B7D" w14:textId="06114CD3"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TlkZmFiYjMtMjMzYi00NDQ0LTg3NTEtM2Q0ODVhZDQyZWVkIiwicHJvcGVydGllcyI6eyJub3RlSW5kZXgiOjB9LCJpc0VkaXRlZCI6ZmFsc2UsIm1hbnVhbE92ZXJyaWRlIjp7ImlzTWFudWFsbHlPdmVycmlkZGVuIjpmYWxzZSwiY2l0ZXByb2NUZXh0IjoiKDEyMykiLCJtYW51YWxPdmVycmlkZVRleHQiOiIifSwiY2l0YXRpb25JdGVtcyI6W3siaWQiOiIzMDM5NDU5My0wZTlhLTNhOTMtYjEzNS0yNDkzMzg0YzllMjAiLCJpdGVtRGF0YSI6eyJ0eXBlIjoiYXJ0aWNsZS1qb3VybmFsIiwiaWQiOiIzMDM5NDU5My0wZTlhLTNhOTMtYjEzNS0yNDkzMzg0YzllMjAiLCJ0aXRsZSI6IkRldmVsb3BtZW50IGFuZCB2YWxpZGF0aW9uIG9mIHRoZSBOaWdodGluZ2FsZSBTeW1wdG9tIEFzc2Vzc21lbnQgU2NhbGUgKE4tU0FTKSBhbmQgcHJlZGljdG9ycyBvZiB0aGUgcXVhbGl0eSBvZiBsaWZlIG9mIHRoZSBjYW5jZXIgcGF0aWVudHMgaW4gVHVya2V5IiwiZ3JvdXBJZCI6IjE4OWEzMmYwLThmM2EtM2Q1My1hODRiLTg2OTExMzVmNzVmZiIsImF1dGhvciI6W3siZmFtaWx5IjoiQ2FuIiwiZ2l2ZW4iOiJHdWxiZXlheiIsInBhcnNlLW5hbWVzIjpmYWxzZSwiZHJvcHBpbmctcGFydGljbGUiOiIiLCJub24tZHJvcHBpbmctcGFydGljbGUiOiIifSx7ImZhbWlseSI6IkF5ZGluZXIiLCJnaXZlbiI6IkFkbmFuIiwicGFyc2UtbmFtZXMiOmZhbHNlLCJkcm9wcGluZy1wYXJ0aWNsZSI6IiIsIm5vbi1kcm9wcGluZy1wYXJ0aWNsZSI6IiJ9XSwiY29udGFpbmVyLXRpdGxlIjoiRXVyb3BlYW4gSm91cm5hbCBvZiBPbmNvbG9neSBOdXJzaW5nIiwiRE9JIjoiMTAuMTAxNi9qLmVqb24uMjAwOS4xMC4wMTAiLCJJU1NOIjoiMTQ2MjM4ODkiLCJQTUlEIjoiMTk5NDQ2NDQiLCJpc3N1ZWQiOnsiZGF0ZS1wYXJ0cyI6W1syMDExXV19LCJwYWdlIjoiMy0xMSIsImFic3RyYWN0IjoiUHVycG9zZTogVHJlYXRtZW50LXJlbGF0ZWQgc2lkZSBlZmZlY3RzIGhhdmUgYW4gYWR2ZXJzZSBpbXBhY3Qgb24gdGhlIGhlYWx0aC1yZWxhdGVkIHF1YWxpdHkgb2YgbGlmZSAoSFJRb0wpIG9mIGNhbmNlciBwYXRpZW50cyB1bmRlcmdvaW5nIGNoZW1vdGhlcmFweS4gVGhpcyBzdHVkeSBpcyBhIGRlc2NyaXB0aW9uIG9mIHRoZSB2YWxpZGl0eSBhbmQgcmVzcG9uc2l2ZW5lc3MgZGVtb25zdHJhdGVkIGJ5IGEgbmV3IGNhbmNlciBhbmQgY2FuY2VyIHRyZWF0bWVudC1zcGVjaWZpYyBzeW1wdG9tIHNjYWxlIC0gdGhlIE5pZ2h0aW5nYWxlIFN5bXB0b20gQXNzZXNzbWVudCBTY2FsZSAoTi1TQVMpIC0gd2hpY2ggd2FzIGRldmVsb3BlZCBhbmQgdmFsaWRhdGVkIHRvIGFkZHJlc3MgdGhlIFFvTCBvZiBUdXJraXNoIGNhbmNlciBwYXRpZW50cy4gTWV0aG9kOiBUaGUgY29tcHJlaGVuc2l2ZW5lc3MgYW5kIGNsYXJpdHkgb2YgdGhlIHNjYWxlIHdhcyBhc3Nlc3NlZCB1c2luZyAxMCBwYXRpZW50cyBhbmQgcGlsb3QgdGVzdGluZyB3YXMgY2FycmllZCBvdXQgd2l0aCAxNzkgcGF0aWVudHMuIEEgc2FtcGxlIG9mIDM3NCBjYW5jZXIgcGF0aWVudHMgd2hvIGhhZCByZWNlaXZlZCBjaGVtb3RoZXJhcHkgcGFydGljaXBhdGVkIGluIHRoZSBtYWluIHN0dWR5LiBEZXNjcmlwdGl2ZSBzdGF0aXN0aWNzIHdlcmUgY2FsY3VsYXRlZCBhbmQgY29tcGFyYXRpdmUgdGVzdHMgYW5kIGZhY3RvciBhbmFseXNpcyB3ZXJlIHBlcmZvcm1lZC4gUmVzdWx0czogVGhlIGludGVybmFsIHJlbGlhYmlsaXR5IG9mIE4tU0FTIHdhcyBleGFtaW5lZCBhbmQgdGhlIHZhbGlkaXR5IG9mIHRoaXMgc2NhbGUgd2FzIGRldGVybWluZWQgYnkgY29ycmVsYXRpb24gd2l0aCBGQUNULUcuIFRoZSBzY2FsZSBzaG93ZWQgaGlnaCBpbnRlcm5hbCByZWxpYWJpbGl0eSwgQ3JvbmJhY2gncyDOsSBmb3IgdGhlIHN1YnNjYWxlcyB2YXJpZWQgYmV0d2VlbiAwLjgxIGFuZCAwLjg3IGFuZCB3YXMgMC45MyBmb3IgdGhlIHRvb2wuIExvbmdpdHVkaW5hbCBhbmFseXNlcyBzaG93ZWQgdGhhdCBjaGFuZ2VzIGluIE4tU0FTIHNjb3JlcyB3ZXJlIHN0cm9uZ2x5IGNvcnJlbGF0ZWQgd2l0aCBjaGFuZ2VzIGluIEZBQ1QtRy4gTXVsdGl2YXJpYXRlIGFuYWx5c2lzIHJldmVhbGVkIHRoYXQgaGF2aW5nIGEgbWV0YXN0YXRpYyBjYW5jZXIgZGlhZ25vc2lzLCBoYXZpbmcgYSBsb3cgbGV2ZWwgb2YgaW5jb21lLCByZWNlaXZpbmcgdGF4YW5lLWJhc2VkIHRoZXJhcHkgYW5kIGJlaW5nIGEgd29tYW4gd2VyZSB0aGUgbW9zdCBpbXBvcnRhbnQgcHJlZGljdGl2ZSBmYWN0b3JzIGZvciB0aGUgd2VsbC1iZWluZyBvZiB0aGUgY2FuY2VyIHBhdGllbnRzIGluIHRoaXMgc3R1ZHkuIENvbmNsdXNpb25zOiBUaGUgaGlnaCBjb3JyZWxhdGlvbiB3aXRoIHRoZSBGQUNULUcgc3VnZ2VzdHMgdGhhdCB0aGUgbmV3IHNjYWxlIGlzIGEgdmFsaWQgaW5zdHJ1bWVudCB0aGF0IGNhbiBiZSB1c2VkIHRvIGV2YWx1YXRlIHRoZSBlZmZlY3Qgb2YgYW50aW5lb3BsYXN0aWMgdGhlcmFwaWVzIG9uIGEgY2FuY2VyIHBhdGllbnQncyBRb0wgYW5kIGNhbiBoZWxwIGd1aWRlIG51cnNpbmcgY2FyZSBhcyB3ZWxsIGFzIHRyYWNrIHRoZSBpbXByb3ZlbWVudCBvZiBwYXRpZW50cycgSFJRb0wuIMKpIDIwMDkgRWxzZXZpZXIgTHRkLiIsImlzc3VlIjoiMSIsInZvbHVtZSI6IjE1IiwiY29udGFpbmVyLXRpdGxlLXNob3J0IjoiIn0sImlzVGVtcG9yYXJ5IjpmYWxzZX1dfQ=="/>
                <w:id w:val="877817063"/>
                <w:placeholder>
                  <w:docPart w:val="DefaultPlaceholder_-1854013440"/>
                </w:placeholder>
              </w:sdtPr>
              <w:sdtEndPr/>
              <w:sdtContent>
                <w:r w:rsidR="00E8050C" w:rsidRPr="00E8050C">
                  <w:rPr>
                    <w:rFonts w:eastAsia="Times New Roman"/>
                    <w:color w:val="000000"/>
                    <w:sz w:val="16"/>
                    <w:szCs w:val="16"/>
                    <w:lang w:val="it-IT" w:eastAsia="en-GB"/>
                  </w:rPr>
                  <w:t>(123)</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7CF4E7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en-GB" w:eastAsia="en-GB"/>
              </w:rPr>
              <w:t> </w:t>
            </w:r>
          </w:p>
          <w:p w14:paraId="47025FB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154):</w:t>
            </w:r>
            <w:r w:rsidRPr="00BD5C0B">
              <w:rPr>
                <w:rFonts w:eastAsia="Times New Roman"/>
                <w:sz w:val="16"/>
                <w:szCs w:val="16"/>
                <w:lang w:val="en-GB" w:eastAsia="en-GB"/>
              </w:rPr>
              <w:t> </w:t>
            </w:r>
          </w:p>
          <w:p w14:paraId="411F78B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20-29</w:t>
            </w:r>
            <w:r w:rsidRPr="00BD5C0B">
              <w:rPr>
                <w:rFonts w:eastAsia="Times New Roman"/>
                <w:sz w:val="16"/>
                <w:szCs w:val="16"/>
                <w:lang w:val="en-GB" w:eastAsia="en-GB"/>
              </w:rPr>
              <w:t> </w:t>
            </w:r>
          </w:p>
          <w:p w14:paraId="6F6751B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 6.5%)</w:t>
            </w:r>
            <w:r w:rsidRPr="00BD5C0B">
              <w:rPr>
                <w:rFonts w:eastAsia="Times New Roman"/>
                <w:sz w:val="16"/>
                <w:szCs w:val="16"/>
                <w:lang w:val="en-GB" w:eastAsia="en-GB"/>
              </w:rPr>
              <w:t> </w:t>
            </w:r>
          </w:p>
          <w:p w14:paraId="69B67A4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30-39</w:t>
            </w:r>
            <w:r w:rsidRPr="00BD5C0B">
              <w:rPr>
                <w:rFonts w:eastAsia="Times New Roman"/>
                <w:sz w:val="16"/>
                <w:szCs w:val="16"/>
                <w:lang w:val="en-GB" w:eastAsia="en-GB"/>
              </w:rPr>
              <w:t> </w:t>
            </w:r>
          </w:p>
          <w:p w14:paraId="187EA50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29; 18.8%)</w:t>
            </w:r>
            <w:r w:rsidRPr="00BD5C0B">
              <w:rPr>
                <w:rFonts w:eastAsia="Times New Roman"/>
                <w:sz w:val="16"/>
                <w:szCs w:val="16"/>
                <w:lang w:val="en-GB" w:eastAsia="en-GB"/>
              </w:rPr>
              <w:t> </w:t>
            </w:r>
          </w:p>
          <w:p w14:paraId="4D8DDB3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40-49</w:t>
            </w:r>
            <w:r w:rsidRPr="00BD5C0B">
              <w:rPr>
                <w:rFonts w:eastAsia="Times New Roman"/>
                <w:sz w:val="16"/>
                <w:szCs w:val="16"/>
                <w:lang w:val="en-GB" w:eastAsia="en-GB"/>
              </w:rPr>
              <w:t> </w:t>
            </w:r>
          </w:p>
          <w:p w14:paraId="561F35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52; 33.8%)</w:t>
            </w:r>
            <w:r w:rsidRPr="00BD5C0B">
              <w:rPr>
                <w:rFonts w:eastAsia="Times New Roman"/>
                <w:sz w:val="16"/>
                <w:szCs w:val="16"/>
                <w:lang w:val="en-GB" w:eastAsia="en-GB"/>
              </w:rPr>
              <w:t> </w:t>
            </w:r>
          </w:p>
          <w:p w14:paraId="065B1B3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50-59</w:t>
            </w:r>
            <w:r w:rsidRPr="00BD5C0B">
              <w:rPr>
                <w:rFonts w:eastAsia="Times New Roman"/>
                <w:sz w:val="16"/>
                <w:szCs w:val="16"/>
                <w:lang w:val="en-GB" w:eastAsia="en-GB"/>
              </w:rPr>
              <w:t> </w:t>
            </w:r>
          </w:p>
          <w:p w14:paraId="7030FAD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53; 34.4%)</w:t>
            </w:r>
            <w:r w:rsidRPr="00BD5C0B">
              <w:rPr>
                <w:rFonts w:eastAsia="Times New Roman"/>
                <w:sz w:val="16"/>
                <w:szCs w:val="16"/>
                <w:lang w:val="en-GB" w:eastAsia="en-GB"/>
              </w:rPr>
              <w:t> </w:t>
            </w:r>
          </w:p>
          <w:p w14:paraId="22147B8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60-69</w:t>
            </w:r>
            <w:r w:rsidRPr="00BD5C0B">
              <w:rPr>
                <w:rFonts w:eastAsia="Times New Roman"/>
                <w:sz w:val="16"/>
                <w:szCs w:val="16"/>
                <w:lang w:val="en-GB" w:eastAsia="en-GB"/>
              </w:rPr>
              <w:t> </w:t>
            </w:r>
          </w:p>
          <w:p w14:paraId="06D3A71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10; 6.5%)</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0BEB87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en-GB" w:eastAsia="en-GB"/>
              </w:rPr>
              <w:t> </w:t>
            </w:r>
          </w:p>
          <w:p w14:paraId="2FB65D4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154):</w:t>
            </w:r>
            <w:r w:rsidRPr="00BD5C0B">
              <w:rPr>
                <w:rFonts w:eastAsia="Times New Roman"/>
                <w:sz w:val="16"/>
                <w:szCs w:val="16"/>
                <w:lang w:val="en-GB" w:eastAsia="en-GB"/>
              </w:rPr>
              <w:t> </w:t>
            </w:r>
          </w:p>
          <w:p w14:paraId="0226512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24; 15.6%)</w:t>
            </w:r>
            <w:r w:rsidRPr="00BD5C0B">
              <w:rPr>
                <w:rFonts w:eastAsia="Times New Roman"/>
                <w:sz w:val="16"/>
                <w:szCs w:val="16"/>
                <w:lang w:val="en-GB" w:eastAsia="en-GB"/>
              </w:rPr>
              <w:t> </w:t>
            </w:r>
          </w:p>
          <w:p w14:paraId="130426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130; 84.4%)</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133255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422B233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174;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BF329E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174; 100%)</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A9B12C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en-GB" w:eastAsia="en-GB"/>
              </w:rPr>
              <w:t> </w:t>
            </w:r>
          </w:p>
          <w:p w14:paraId="7A2D2FC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154):</w:t>
            </w:r>
            <w:r w:rsidRPr="00BD5C0B">
              <w:rPr>
                <w:rFonts w:eastAsia="Times New Roman"/>
                <w:sz w:val="16"/>
                <w:szCs w:val="16"/>
                <w:lang w:val="en-GB" w:eastAsia="en-GB"/>
              </w:rPr>
              <w:t> </w:t>
            </w:r>
          </w:p>
          <w:p w14:paraId="328F591C"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II (n = 12; 7.8%)</w:t>
            </w:r>
            <w:r w:rsidRPr="00BD5C0B">
              <w:rPr>
                <w:rFonts w:eastAsia="Times New Roman"/>
                <w:sz w:val="16"/>
                <w:szCs w:val="16"/>
                <w:lang w:val="en-GB" w:eastAsia="en-GB"/>
              </w:rPr>
              <w:t> </w:t>
            </w:r>
          </w:p>
          <w:p w14:paraId="405A6369"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III (n = 40; 26.9%)</w:t>
            </w:r>
            <w:r w:rsidRPr="00BD5C0B">
              <w:rPr>
                <w:rFonts w:eastAsia="Times New Roman"/>
                <w:sz w:val="16"/>
                <w:szCs w:val="16"/>
                <w:lang w:val="en-GB" w:eastAsia="en-GB"/>
              </w:rPr>
              <w:t> </w:t>
            </w:r>
          </w:p>
          <w:p w14:paraId="66A47D9F"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IV (n = 54; 35.1%)</w:t>
            </w:r>
            <w:r w:rsidRPr="00BD5C0B">
              <w:rPr>
                <w:rFonts w:eastAsia="Times New Roman"/>
                <w:sz w:val="16"/>
                <w:szCs w:val="16"/>
                <w:lang w:val="en-GB" w:eastAsia="en-GB"/>
              </w:rPr>
              <w:t> </w:t>
            </w:r>
          </w:p>
          <w:p w14:paraId="4F742BBB"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Limited (n = 18; 11.7%)</w:t>
            </w:r>
            <w:r w:rsidRPr="00BD5C0B">
              <w:rPr>
                <w:rFonts w:eastAsia="Times New Roman"/>
                <w:sz w:val="16"/>
                <w:szCs w:val="16"/>
                <w:lang w:val="en-GB" w:eastAsia="en-GB"/>
              </w:rPr>
              <w:t> </w:t>
            </w:r>
          </w:p>
          <w:p w14:paraId="36BE7F26"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Extensive SCLC</w:t>
            </w:r>
            <w:r w:rsidRPr="00BD5C0B">
              <w:rPr>
                <w:rFonts w:eastAsia="Times New Roman"/>
                <w:sz w:val="16"/>
                <w:szCs w:val="16"/>
                <w:lang w:val="en-GB" w:eastAsia="en-GB"/>
              </w:rPr>
              <w:t> </w:t>
            </w:r>
          </w:p>
          <w:p w14:paraId="4520A2F4"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30; 19.5%)</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01855C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09FF6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174;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3BFAD3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042168A6" w14:textId="77777777" w:rsidTr="77F84025">
        <w:trPr>
          <w:trHeight w:val="300"/>
        </w:trPr>
        <w:tc>
          <w:tcPr>
            <w:tcW w:w="0" w:type="auto"/>
            <w:vMerge/>
            <w:vAlign w:val="center"/>
            <w:hideMark/>
          </w:tcPr>
          <w:p w14:paraId="57B40A5A"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0FE0E4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Ferrans et al., 1985</w:t>
            </w:r>
            <w:r w:rsidRPr="00BD5C0B">
              <w:rPr>
                <w:rFonts w:eastAsia="Times New Roman"/>
                <w:color w:val="000000"/>
                <w:sz w:val="16"/>
                <w:szCs w:val="16"/>
                <w:lang w:val="en-GB" w:eastAsia="en-GB"/>
              </w:rPr>
              <w:t> </w:t>
            </w:r>
          </w:p>
          <w:p w14:paraId="54B4C9BB" w14:textId="4CAAA0BD" w:rsidR="00865520" w:rsidRPr="00BD5C0B" w:rsidRDefault="00272A82" w:rsidP="00865520">
            <w:pPr>
              <w:spacing w:after="0" w:line="240" w:lineRule="auto"/>
              <w:jc w:val="center"/>
              <w:textAlignment w:val="baseline"/>
              <w:rPr>
                <w:rFonts w:ascii="Segoe UI" w:eastAsia="Times New Roman" w:hAnsi="Segoe UI" w:cs="Segoe UI"/>
                <w:sz w:val="18"/>
                <w:szCs w:val="18"/>
                <w:lang w:val="en-GB" w:eastAsia="en-GB"/>
              </w:rPr>
            </w:pPr>
            <w:sdt>
              <w:sdtPr>
                <w:rPr>
                  <w:rFonts w:eastAsia="Times New Roman"/>
                  <w:color w:val="000000"/>
                  <w:sz w:val="16"/>
                  <w:szCs w:val="16"/>
                  <w:lang w:val="en-GB" w:eastAsia="en-GB"/>
                </w:rPr>
                <w:tag w:val="MENDELEY_CITATION_v3_eyJjaXRhdGlvbklEIjoiTUVOREVMRVlfQ0lUQVRJT05fZjY0YWVlMjgtNjg2Mi00Zjc1LWJiODUtNDljZWUzNjQ4MzEwIiwicHJvcGVydGllcyI6eyJub3RlSW5kZXgiOjB9LCJpc0VkaXRlZCI6ZmFsc2UsIm1hbnVhbE92ZXJyaWRlIjp7ImlzTWFudWFsbHlPdmVycmlkZGVuIjpmYWxzZSwiY2l0ZXByb2NUZXh0IjoiKDEyNCkiLCJtYW51YWxPdmVycmlkZVRleHQiOiIifSwiY2l0YXRpb25JdGVtcyI6W3siaWQiOiIxZjhhM2I2Ni0xOGUzLTM0NmYtYTFlNi1mMDUwMmRiOGZkZmMiLCJpdGVtRGF0YSI6eyJ0eXBlIjoiYXJ0aWNsZS1qb3VybmFsIiwiaWQiOiIxZjhhM2I2Ni0xOGUzLTM0NmYtYTFlNi1mMDUwMmRiOGZkZmMiLCJ0aXRsZSI6IlF1YWxpdHkgb2YgTGlmZSBJbmRleDogRGV2ZWxvcG1lbnQgYW5kIHBzeWNob21ldHJpYyBwcm9wZXJ0aWVzIiwiZ3JvdXBJZCI6IjE4OWEzMmYwLThmM2EtM2Q1My1hODRiLTg2OTExMzVmNzVmZiIsImF1dGhvciI6W3siZmFtaWx5IjoiRmVycmFucyIsImdpdmVuIjoiQ2Fyb2wiLCJwYXJzZS1uYW1lcyI6ZmFsc2UsImRyb3BwaW5nLXBhcnRpY2xlIjoiIiwibm9uLWRyb3BwaW5nLXBhcnRpY2xlIjoiIn0seyJmYW1pbHkiOiJNYXJqb3JpZSIsImdpdmVuIjoiUG93ZXJzIiwicGFyc2UtbmFtZXMiOmZhbHNlLCJkcm9wcGluZy1wYXJ0aWNsZSI6IiIsIm5vbi1kcm9wcGluZy1wYXJ0aWNsZSI6IiJ9XSwiY29udGFpbmVyLXRpdGxlIjoiQXNwZW4gU3lzdGVtIENvcnBvcmF0aW9uIiwiY2hhcHRlci1udW1iZXIiOiIwIiwiaXNzdWVkIjp7ImRhdGUtcGFydHMiOltbMTk4NV1dfSwicGFnZSI6IjE1LTI0IiwiYWJzdHJhY3QiOiJUaGUgcHVycG9zZSBvZiB0aGUgc3R1ZHkgb24gd2hpY2ggdGhpcyBhcnRpY2xlIGlzIGJhc2VkIHdhcyB0byBhc3Nlc3MgdGhlIHZhbGlkaXR5IGFuZCByZWxpYWJpbGl0eSBvZiBhbiBpbnN0cnVtZW50IGRlc2lnbmVkIHRvIG1lYXN1cmUgcXVhbGl0eSBvZiBsaWZlLiBTaXh0eS1mb3VyIGl0ZW1zIGFwcGxpY2FibGUgdG8gYm90aCBoZWFsdGh5IHN1YmplY3RzIGFuZCBkaWFseXNpcyBwYXRpZW50cyB3ZXJlIHRlc3RlZCB3aXRoIGdyYWR1YXRlIHN0dWRlbnRzIChuID0gODgpOyBzaXggaXRlbXMgcmVsYXRpdmUgdG8gZGlhbHlzaXMgd2VyZSBhZGRlZCwgYW5kIHRoZSBpbnN0cnVtZW50IHdhcyBhZG1pbmlzdGVyZWQgdG8gZGlhbHlzaXMgcGF0aWVudHMgKG4gPSAzNykuIEl0ZW1zIHdlcmUgYmFzZWQgb24gbGl0ZXJhdHVyZSByZXZpZXcsIHdoaWNoIHN1cHBvcnRlZCBjb250ZW50IHZhbGlkaXR5LiBDb3JyZWxhdGlvbnMgYmV0d2VlbiB0aGUgaW5zdHJ1bWVudCBhbmQgYW4gb3ZlcmFsbCBzYXRpc2ZhY3Rpb24gd2l0aCBsaWZlIHF1ZXN0aW9uIG9mIDAuNzUgKGdyYWR1YXRlIHN0dWRlbnRzKSBhbmQgMC42NSAoZGlhbHlzaXMgcGF0aWVudHMpIHN1cHBvcnRlZCBjcml0ZXJpb24tcmVsYXRlZCB2YWxpZGl0eS4gU3VwcG9ydCBmb3IgcmVsaWFiaWxpdHkgd2FzIHByb3ZpZGVkIGJ5IHRlc3QtcmV0ZXN0IGNvcnJlbGF0aW9ucyBvZiAwLjg3IChncmFkdWF0ZSBzdHVkZW50cykgYW5kIDAuODEgKGRpYWx5c2lzIHBhdGllbnRzKSBhbmQgQ3JvbmJhY2gncyBhbHBoYXMgb2YgMC45MyAoZ3JhZHVhdGUgc3R1ZGVudHMpIGFuZCAwLjkwIChkaWFseXNpcyBwYXRpZW50cykuIiwiaXNzdWUiOiIxIiwidm9sdW1lIjoiOCIsImNvbnRhaW5lci10aXRsZS1zaG9ydCI6IiJ9LCJpc1RlbXBvcmFyeSI6ZmFsc2V9XX0="/>
                <w:id w:val="-608126849"/>
                <w:placeholder>
                  <w:docPart w:val="DefaultPlaceholder_-1854013440"/>
                </w:placeholder>
              </w:sdtPr>
              <w:sdtEndPr/>
              <w:sdtContent>
                <w:r w:rsidR="00E8050C" w:rsidRPr="00E8050C">
                  <w:rPr>
                    <w:rFonts w:eastAsia="Times New Roman"/>
                    <w:color w:val="000000"/>
                    <w:sz w:val="16"/>
                    <w:szCs w:val="16"/>
                    <w:lang w:val="en-GB" w:eastAsia="en-GB"/>
                  </w:rPr>
                  <w:t>(124)</w:t>
                </w:r>
              </w:sdtContent>
            </w:sdt>
            <w:r w:rsidR="00865520"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ABF91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en-GB" w:eastAsia="en-GB"/>
              </w:rPr>
              <w:t> </w:t>
            </w:r>
          </w:p>
          <w:p w14:paraId="7E7F4E8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33.1 </w:t>
            </w:r>
            <w:r w:rsidRPr="00BD5C0B">
              <w:rPr>
                <w:rFonts w:eastAsia="Times New Roman"/>
                <w:sz w:val="16"/>
                <w:szCs w:val="16"/>
                <w:lang w:eastAsia="en-GB"/>
              </w:rPr>
              <w:t xml:space="preserve">± </w:t>
            </w:r>
            <w:r w:rsidRPr="00BD5C0B">
              <w:rPr>
                <w:rFonts w:eastAsia="Times New Roman"/>
                <w:sz w:val="16"/>
                <w:szCs w:val="16"/>
                <w:lang w:val="it-IT" w:eastAsia="en-GB"/>
              </w:rPr>
              <w:t>6.73 years</w:t>
            </w:r>
            <w:r w:rsidRPr="00BD5C0B">
              <w:rPr>
                <w:rFonts w:eastAsia="Times New Roman"/>
                <w:sz w:val="16"/>
                <w:szCs w:val="16"/>
                <w:lang w:val="en-GB" w:eastAsia="en-GB"/>
              </w:rPr>
              <w:t> </w:t>
            </w:r>
          </w:p>
          <w:p w14:paraId="74F572B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23-52)</w:t>
            </w:r>
            <w:r w:rsidRPr="00BD5C0B">
              <w:rPr>
                <w:rFonts w:eastAsia="Times New Roman"/>
                <w:sz w:val="16"/>
                <w:szCs w:val="16"/>
                <w:lang w:val="en-GB" w:eastAsia="en-GB"/>
              </w:rPr>
              <w:t> </w:t>
            </w:r>
          </w:p>
          <w:p w14:paraId="073E4A6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BB9BB6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en-GB" w:eastAsia="en-GB"/>
              </w:rPr>
              <w:t> </w:t>
            </w:r>
          </w:p>
          <w:p w14:paraId="1F57DBD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50 </w:t>
            </w:r>
            <w:r w:rsidRPr="00BD5C0B">
              <w:rPr>
                <w:rFonts w:eastAsia="Times New Roman"/>
                <w:sz w:val="16"/>
                <w:szCs w:val="16"/>
                <w:lang w:eastAsia="en-GB"/>
              </w:rPr>
              <w:t xml:space="preserve">± </w:t>
            </w:r>
            <w:r w:rsidRPr="00BD5C0B">
              <w:rPr>
                <w:rFonts w:eastAsia="Times New Roman"/>
                <w:sz w:val="16"/>
                <w:szCs w:val="16"/>
                <w:lang w:val="it-IT" w:eastAsia="en-GB"/>
              </w:rPr>
              <w:t>14.18 years</w:t>
            </w:r>
            <w:r w:rsidRPr="00BD5C0B">
              <w:rPr>
                <w:rFonts w:eastAsia="Times New Roman"/>
                <w:sz w:val="16"/>
                <w:szCs w:val="16"/>
                <w:lang w:val="en-GB" w:eastAsia="en-GB"/>
              </w:rPr>
              <w:t> </w:t>
            </w:r>
          </w:p>
          <w:p w14:paraId="089913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24-75)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38D29C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it-IT" w:eastAsia="en-GB"/>
              </w:rPr>
              <w:t>:</w:t>
            </w:r>
            <w:r w:rsidRPr="00BD5C0B">
              <w:rPr>
                <w:rFonts w:eastAsia="Times New Roman"/>
                <w:sz w:val="16"/>
                <w:szCs w:val="16"/>
                <w:lang w:val="en-GB" w:eastAsia="en-GB"/>
              </w:rPr>
              <w:t> </w:t>
            </w:r>
          </w:p>
          <w:p w14:paraId="0987A35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85; 97.0%)</w:t>
            </w:r>
            <w:r w:rsidRPr="00BD5C0B">
              <w:rPr>
                <w:rFonts w:eastAsia="Times New Roman"/>
                <w:sz w:val="16"/>
                <w:szCs w:val="16"/>
                <w:lang w:val="en-GB" w:eastAsia="en-GB"/>
              </w:rPr>
              <w:t> </w:t>
            </w:r>
          </w:p>
          <w:p w14:paraId="3390F19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3; 3.0%)</w:t>
            </w:r>
            <w:r w:rsidRPr="00BD5C0B">
              <w:rPr>
                <w:rFonts w:eastAsia="Times New Roman"/>
                <w:sz w:val="16"/>
                <w:szCs w:val="16"/>
                <w:lang w:val="en-GB" w:eastAsia="en-GB"/>
              </w:rPr>
              <w:t> </w:t>
            </w:r>
          </w:p>
          <w:p w14:paraId="5A90997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85CA79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en-GB" w:eastAsia="en-GB"/>
              </w:rPr>
              <w:t> </w:t>
            </w:r>
          </w:p>
          <w:p w14:paraId="15958C7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10; 28.0%)</w:t>
            </w:r>
            <w:r w:rsidRPr="00BD5C0B">
              <w:rPr>
                <w:rFonts w:eastAsia="Times New Roman"/>
                <w:sz w:val="16"/>
                <w:szCs w:val="16"/>
                <w:lang w:val="en-GB" w:eastAsia="en-GB"/>
              </w:rPr>
              <w:t> </w:t>
            </w:r>
          </w:p>
          <w:p w14:paraId="253A97F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27; 72.0%)</w:t>
            </w:r>
            <w:r w:rsidRPr="00BD5C0B">
              <w:rPr>
                <w:rFonts w:eastAsia="Times New Roman"/>
                <w:sz w:val="16"/>
                <w:szCs w:val="16"/>
                <w:lang w:val="en-GB" w:eastAsia="en-GB"/>
              </w:rPr>
              <w:t> </w:t>
            </w:r>
          </w:p>
          <w:p w14:paraId="53E46CF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D352D3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en-GB" w:eastAsia="en-GB"/>
              </w:rPr>
              <w:t> </w:t>
            </w:r>
          </w:p>
          <w:p w14:paraId="7C13E5D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General</w:t>
            </w:r>
            <w:r w:rsidRPr="00BD5C0B">
              <w:rPr>
                <w:rFonts w:eastAsia="Times New Roman"/>
                <w:sz w:val="16"/>
                <w:szCs w:val="16"/>
                <w:lang w:val="en-GB" w:eastAsia="en-GB"/>
              </w:rPr>
              <w:t> </w:t>
            </w:r>
          </w:p>
          <w:p w14:paraId="2264C9D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88; 100%)</w:t>
            </w:r>
            <w:r w:rsidRPr="00BD5C0B">
              <w:rPr>
                <w:rFonts w:eastAsia="Times New Roman"/>
                <w:sz w:val="16"/>
                <w:szCs w:val="16"/>
                <w:lang w:val="en-GB" w:eastAsia="en-GB"/>
              </w:rPr>
              <w:t> </w:t>
            </w:r>
          </w:p>
          <w:p w14:paraId="0FA0E0A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29D7377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4076BC8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Non-cancer patients</w:t>
            </w:r>
            <w:r w:rsidRPr="00BD5C0B">
              <w:rPr>
                <w:rFonts w:eastAsia="Times New Roman"/>
                <w:sz w:val="16"/>
                <w:szCs w:val="16"/>
                <w:lang w:val="en-GB" w:eastAsia="en-GB"/>
              </w:rPr>
              <w:t> </w:t>
            </w:r>
          </w:p>
          <w:p w14:paraId="262C202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(n=37;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DB259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33E7B2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0885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14FD224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125;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E17DA6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6D7CB567" w14:textId="77777777" w:rsidTr="77F84025">
        <w:trPr>
          <w:trHeight w:val="300"/>
        </w:trPr>
        <w:tc>
          <w:tcPr>
            <w:tcW w:w="0" w:type="auto"/>
            <w:vMerge/>
            <w:vAlign w:val="center"/>
            <w:hideMark/>
          </w:tcPr>
          <w:p w14:paraId="10B85EA2"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C13146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Ferrans, 1990</w:t>
            </w:r>
            <w:r w:rsidRPr="00BD5C0B">
              <w:rPr>
                <w:rFonts w:eastAsia="Times New Roman"/>
                <w:color w:val="000000"/>
                <w:sz w:val="16"/>
                <w:szCs w:val="16"/>
                <w:lang w:val="en-GB" w:eastAsia="en-GB"/>
              </w:rPr>
              <w:t> </w:t>
            </w:r>
          </w:p>
          <w:p w14:paraId="5302FCC0" w14:textId="37DC284E"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WJmY2Q1NDItZTBkMi00Y2E4LWIyMDEtNjNhZGQ0ODg5MzM5IiwicHJvcGVydGllcyI6eyJub3RlSW5kZXgiOjB9LCJpc0VkaXRlZCI6ZmFsc2UsIm1hbnVhbE92ZXJyaWRlIjp7ImlzTWFudWFsbHlPdmVycmlkZGVuIjpmYWxzZSwiY2l0ZXByb2NUZXh0IjoiKDIzKSIsIm1hbnVhbE92ZXJyaWRlVGV4dCI6IiJ9LCJjaXRhdGlvbkl0ZW1zIjpbeyJpZCI6IjAzNjgzZjFlLTc1YmEtMzAyZi04MjIwLWJlMzE3YTRhODgxYSIsIml0ZW1EYXRhIjp7InR5cGUiOiJhcnRpY2xlLWpvdXJuYWwiLCJpZCI6IjAzNjgzZjFlLTc1YmEtMzAyZi04MjIwLWJlMzE3YTRhODgxYSIsInRpdGxlIjoiRGV2ZWxvcG1lbnQgb2YgYSBxdWFsaXR5IG9mIGxpZmUgaW5kZXggZm9yIHBhdGllbnRzIHdpdGggY2FuY2VyLiIsImdyb3VwSWQiOiIxODlhMzJmMC04ZjNhLTNkNTMtYTg0Yi04NjkxMTM1Zjc1ZmYiLCJhdXRob3IiOlt7ImZhbWlseSI6IkZlcnJhbnMiLCJnaXZlbiI6IkMgRSIsInBhcnNlLW5hbWVzIjpmYWxzZSwiZHJvcHBpbmctcGFydGljbGUiOiIiLCJub24tZHJvcHBpbmctcGFydGljbGUiOiIifV0sImNvbnRhaW5lci10aXRsZSI6Ik9uY29sb2d5IG51cnNpbmcgZm9ydW0iLCJjb250YWluZXItdGl0bGUtc2hvcnQiOiJPbmNvbCBOdXJzIEZvcnVtIiwiSVNTTiI6IjAxOTA1MzVYIiwiUE1JRCI6IjIzNDI5NzkiLCJpc3N1ZWQiOnsiZGF0ZS1wYXJ0cyI6W1sxOTkwXV19LCJwYWdlIjoiMTUtMTk7IGRpc2N1c3Npb24gMjAiLCJhYnN0cmFjdCI6IlRoaXMgc3R1ZHkgZGV2ZWxvcGVkIGFuIGluc3RydW1lbnQgdG8gbWVhc3VyZSB0aGUgcXVhbGl0eSBvZiBsaWZlIChRT0wpIG9mIHBhdGllbnRzIHdpdGggY2FuY2VyIHRoYXQgd291bGQgYWNjb3VudCBmb3IgaW5kaXZpZHVhbCB2YWx1ZXMsIGFzIHdlbGwgYXMgc2F0aXNmYWN0aW9uLiBUaGUgc2FtcGxlIGNvbnNpc3RlZCBvZiBwYXRpZW50cyB3aXRoIGJyZWFzdCBjYW5jZXIgKG4gPSAxMTEpIGxpc3RlZCBpbiB0aGUgdHVtb3IgcmVnaXN0cnkgb2YgYSBtYWpvciBob3NwaXRhbC4gRmVycmFucyBhbmQgUG93ZXIncyBRdWFsaXR5IG9mIExpZmUgSW5kZXggKFFMSSkgd2FzIG1vZGlmaWVkIGJhc2VkIG9uIGFuIGV4dGVuc2l2ZSByZXZpZXcgb2YgdGhlIG9uY29sb2d5IGxpdGVyYXR1cmUsIHdoaWNoIHN1cHBvcnRlZCBjb250ZW50IHZhbGlkaXR5LiBUaGUgZmluZGluZ3Mgc3VwcG9ydGVkIHRoZSBpbnRlcm5hbCBjb25zaXN0ZW5jeSByZWxpYWJpbGl0eSBvZiB0aGUgZW50aXJlIFFMSSAoYWxwaGEgPSAwLjk1KSBhbmQgb2YgdGhlIGZvdXIgc3Vic2NhbGVzOiBoZWFsdGggYW5kIGZ1bmN0aW9uaW5nLCBzb2Npb2Vjb25vbWljLCBwc3ljaG9sb2dpY2FsL3NwaXJpdHVhbCwgYW5kIGZhbWlseSAoYWxwaGFzID0gMC45MCwgMC44NCwgMC45MywgYW5kIDAuNjYsIHJlc3BlY3RpdmVseSkuIFN1cHBvcnQgZm9yIGNvbmN1cnJlbnQgdmFsaWRpdHkgd2FzIHByb3ZpZGVkIGJ5IGEgc3Ryb25nIGNvcnJlbGF0aW9uIChyID0gMC44MCkgYmV0d2VlbiB0aGUgUUxJIGFuZCBhIG1lYXN1cmUgb2Ygc2F0aXNmYWN0aW9uIHdpdGggbGlmZS4gU3VwcG9ydCBmb3IgY29uc3RydWN0IHZhbGlkaXR5IHdhcyBwcm92aWRlZCBieSBzaWduaWZpY2FudGx5IGhpZ2hlciBtZWFuIFFPTCBzY29yZXMgZm9yIHN1YmplY3RzIHdobyBoYWQgbGVzcyBwYWluLCBsZXNzIGRlcHJlc3Npb24sIGFuZCB3ZXJlIGNvcGluZyBiZXR0ZXIgd2l0aCBzdHJlc3MsIHVzaW5nIHRoZSBrbm93biBncm91cCB0ZWNobmlxdWUuIFRoZSBwb3NpdGl2ZSByZXN1bHRzIG9idGFpbmVkIGZyb20gdGhpcyBhc3Nlc3NtZW50IGFuZCB0aGUgZmFjdCB0aGF0IG1hbnkgcGF0aWVudHMgY2FuIGNvbXBsZXRlIHRoZSBRTEkgaW5kZXBlbmRlbnRseSBhcmUgaW1wb3J0YW50IHZhcmlhYmxlcyB0byBjb25zaWRlciB3aGVuIGhlYWx0aCBwcm9mZXNzaW9uYWxzIGFyZSBzZWxlY3RpbmcgaW5zdHJ1bWVudHMgZm9yIHJlc2VhcmNoIGFuZCBwcmFjdGljZS4iLCJpc3N1ZSI6IjMgU3VwcGwiLCJ2b2x1bWUiOiIxNyJ9LCJpc1RlbXBvcmFyeSI6ZmFsc2V9XX0="/>
                <w:id w:val="-1644037047"/>
                <w:placeholder>
                  <w:docPart w:val="DefaultPlaceholder_-1854013440"/>
                </w:placeholder>
              </w:sdtPr>
              <w:sdtEndPr/>
              <w:sdtContent>
                <w:r w:rsidR="00E8050C" w:rsidRPr="00E8050C">
                  <w:rPr>
                    <w:rFonts w:eastAsia="Times New Roman"/>
                    <w:color w:val="000000"/>
                    <w:sz w:val="16"/>
                    <w:szCs w:val="16"/>
                    <w:lang w:val="it-IT" w:eastAsia="en-GB"/>
                  </w:rPr>
                  <w:t>(23)</w:t>
                </w:r>
              </w:sdtContent>
            </w:sdt>
            <w:r w:rsidRPr="00BD5C0B">
              <w:rPr>
                <w:rFonts w:eastAsia="Times New Roman"/>
                <w:color w:val="000000"/>
                <w:sz w:val="16"/>
                <w:szCs w:val="16"/>
                <w:lang w:val="it-IT" w:eastAsia="en-GB"/>
              </w:rPr>
              <w:t>​</w:t>
            </w:r>
            <w:r w:rsidRPr="00BD5C0B">
              <w:rPr>
                <w:rFonts w:eastAsia="Times New Roman"/>
                <w:color w:val="000000"/>
                <w:sz w:val="16"/>
                <w:szCs w:val="16"/>
                <w:lang w:val="en-GB" w:eastAsia="en-GB"/>
              </w:rPr>
              <w:t> </w:t>
            </w:r>
          </w:p>
          <w:p w14:paraId="34A72E3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CA4AD0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49.7 </w:t>
            </w:r>
            <w:r w:rsidRPr="00BD5C0B">
              <w:rPr>
                <w:rFonts w:eastAsia="Times New Roman"/>
                <w:sz w:val="16"/>
                <w:szCs w:val="16"/>
                <w:lang w:eastAsia="en-GB"/>
              </w:rPr>
              <w:t xml:space="preserve">± </w:t>
            </w:r>
            <w:r w:rsidRPr="00BD5C0B">
              <w:rPr>
                <w:rFonts w:eastAsia="Times New Roman"/>
                <w:sz w:val="16"/>
                <w:szCs w:val="16"/>
                <w:lang w:val="it-IT" w:eastAsia="en-GB"/>
              </w:rPr>
              <w:t>11.7 years</w:t>
            </w:r>
            <w:r w:rsidRPr="00BD5C0B">
              <w:rPr>
                <w:rFonts w:eastAsia="Times New Roman"/>
                <w:sz w:val="16"/>
                <w:szCs w:val="16"/>
                <w:lang w:val="en-GB" w:eastAsia="en-GB"/>
              </w:rPr>
              <w:t> </w:t>
            </w:r>
          </w:p>
          <w:p w14:paraId="248DBB9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27-76)</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6304A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111;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B617E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DBF59A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23; 20.9%)</w:t>
            </w:r>
            <w:r w:rsidRPr="00BD5C0B">
              <w:rPr>
                <w:rFonts w:eastAsia="Times New Roman"/>
                <w:sz w:val="16"/>
                <w:szCs w:val="16"/>
                <w:lang w:val="en-GB" w:eastAsia="en-GB"/>
              </w:rPr>
              <w:t> </w:t>
            </w:r>
          </w:p>
          <w:p w14:paraId="70DFFF2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5C4BD1E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88; 79.1%)</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3BFA1C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111;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9AEC8A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7.93 </w:t>
            </w:r>
            <w:r w:rsidRPr="00BD5C0B">
              <w:rPr>
                <w:rFonts w:eastAsia="Times New Roman"/>
                <w:sz w:val="16"/>
                <w:szCs w:val="16"/>
                <w:lang w:eastAsia="en-GB"/>
              </w:rPr>
              <w:t xml:space="preserve">± 5.24 </w:t>
            </w:r>
            <w:r w:rsidRPr="00BD5C0B">
              <w:rPr>
                <w:rFonts w:eastAsia="Times New Roman"/>
                <w:sz w:val="16"/>
                <w:szCs w:val="16"/>
                <w:lang w:val="it-IT" w:eastAsia="en-GB"/>
              </w:rPr>
              <w:t>years</w:t>
            </w:r>
            <w:r w:rsidRPr="00BD5C0B">
              <w:rPr>
                <w:rFonts w:eastAsia="Times New Roman"/>
                <w:sz w:val="16"/>
                <w:szCs w:val="16"/>
                <w:lang w:val="en-GB" w:eastAsia="en-GB"/>
              </w:rPr>
              <w:t> </w:t>
            </w:r>
          </w:p>
          <w:p w14:paraId="51549BB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2.0-32.2)</w:t>
            </w:r>
            <w:r w:rsidRPr="00BD5C0B">
              <w:rPr>
                <w:rFonts w:eastAsia="Times New Roman"/>
                <w:sz w:val="16"/>
                <w:szCs w:val="16"/>
                <w:lang w:val="en-GB" w:eastAsia="en-GB"/>
              </w:rPr>
              <w:t> </w:t>
            </w:r>
          </w:p>
          <w:p w14:paraId="35E593CB"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diagnosis</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36398F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5EEFAA0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B5B6D4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w:t>
            </w:r>
            <w:r w:rsidRPr="00BD5C0B">
              <w:rPr>
                <w:rFonts w:eastAsia="Times New Roman"/>
                <w:sz w:val="16"/>
                <w:szCs w:val="16"/>
                <w:shd w:val="clear" w:color="auto" w:fill="FFFFFF"/>
                <w:lang w:val="it-IT" w:eastAsia="en-GB"/>
              </w:rPr>
              <w:t>velopment</w:t>
            </w:r>
            <w:r w:rsidRPr="00BD5C0B">
              <w:rPr>
                <w:rFonts w:eastAsia="Times New Roman"/>
                <w:sz w:val="16"/>
                <w:szCs w:val="16"/>
                <w:lang w:val="en-GB" w:eastAsia="en-GB"/>
              </w:rPr>
              <w:t> </w:t>
            </w:r>
          </w:p>
        </w:tc>
      </w:tr>
      <w:tr w:rsidR="00865520" w:rsidRPr="00BD5C0B" w14:paraId="5B4F94A1" w14:textId="77777777" w:rsidTr="77F84025">
        <w:trPr>
          <w:trHeight w:val="300"/>
        </w:trPr>
        <w:tc>
          <w:tcPr>
            <w:tcW w:w="0" w:type="auto"/>
            <w:vMerge/>
            <w:vAlign w:val="center"/>
            <w:hideMark/>
          </w:tcPr>
          <w:p w14:paraId="6448247B"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EAC6A7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Rannestad</w:t>
            </w:r>
            <w:proofErr w:type="spellEnd"/>
            <w:r w:rsidRPr="00BD5C0B">
              <w:rPr>
                <w:rFonts w:eastAsia="Times New Roman"/>
                <w:color w:val="000000"/>
                <w:sz w:val="16"/>
                <w:szCs w:val="16"/>
                <w:lang w:eastAsia="en-GB"/>
              </w:rPr>
              <w:t xml:space="preserve"> et al. 2011</w:t>
            </w:r>
            <w:r w:rsidRPr="00BD5C0B">
              <w:rPr>
                <w:rFonts w:eastAsia="Times New Roman"/>
                <w:color w:val="000000"/>
                <w:sz w:val="16"/>
                <w:szCs w:val="16"/>
                <w:lang w:val="en-GB" w:eastAsia="en-GB"/>
              </w:rPr>
              <w:t> </w:t>
            </w:r>
          </w:p>
          <w:p w14:paraId="777CFA4B" w14:textId="53C069BB"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2RjODllM2YtM2EyZi00NWU4LTkwZjUtMGQzZGU0ZjQyNDc4IiwicHJvcGVydGllcyI6eyJub3RlSW5kZXgiOjB9LCJpc0VkaXRlZCI6ZmFsc2UsIm1hbnVhbE92ZXJyaWRlIjp7ImlzTWFudWFsbHlPdmVycmlkZGVuIjpmYWxzZSwiY2l0ZXByb2NUZXh0IjoiKDEyNSkiLCJtYW51YWxPdmVycmlkZVRleHQiOiIifSwiY2l0YXRpb25JdGVtcyI6W3siaWQiOiJjMmU4NjE2MC1jOGQxLTNlYzUtODM2Ny0zMGM0N2M3ZWQ0ZmUiLCJpdGVtRGF0YSI6eyJ0eXBlIjoiYXJ0aWNsZS1qb3VybmFsIiwiaWQiOiJjMmU4NjE2MC1jOGQxLTNlYzUtODM2Ny0zMGM0N2M3ZWQ0ZmUiLCJ0aXRsZSI6IkZlcnJhbnMgYW5kIFBvd2VycycgUXVhbGl0eSBvZiBsaWZlIGluZGV4IGFwcGxpZWQgaW4gdXJpbmFyeSBpbmNvbnRpbmVuY2UgcmVzZWFyY2ggLSBhIHBpbG90IHN0dWR5IiwiZ3JvdXBJZCI6IjE4OWEzMmYwLThmM2EtM2Q1My1hODRiLTg2OTExMzVmNzVmZiIsImF1dGhvciI6W3siZmFtaWx5IjoiUmFubmVzdGFkIiwiZ2l2ZW4iOiJUb3JpbCIsInBhcnNlLW5hbWVzIjpmYWxzZSwiZHJvcHBpbmctcGFydGljbGUiOiIiLCJub24tZHJvcHBpbmctcGFydGljbGUiOiIifSx7ImZhbWlseSI6IlNramVsZGVzdGFkIiwiZ2l2ZW4iOiJGaW5uIEVnaWwiLCJwYXJzZS1uYW1lcyI6ZmFsc2UsImRyb3BwaW5nLXBhcnRpY2xlIjoiIiwibm9uLWRyb3BwaW5nLXBhcnRpY2xlIjoiIn1dLCJjb250YWluZXItdGl0bGUiOiJTY2FuZGluYXZpYW4gSm91cm5hbCBvZiBDYXJpbmcgU2NpZW5jZXMiLCJjb250YWluZXItdGl0bGUtc2hvcnQiOiJTY2FuZCBKIENhcmluZyBTY2kiLCJET0kiOiIxMC4xMTExL2ouMTQ3MS02NzEyLjIwMTAuMDA4NTIueCIsIklTU04iOiIwMjgzOTMxOCIsIlBNSUQiOiIyMTE1ODg4OCIsImlzc3VlZCI6eyJkYXRlLXBhcnRzIjpbWzIwMTFdXX0sInBhZ2UiOiI0MTAtNDE2IiwiYWJzdHJhY3QiOiJCYWNrZ3JvdW5kOiBUaGUgYWltIG9mIHRoaXMgc3R1ZHkgd2FzIHRvIGV4cGxvcmUgdGhlIHVzZWZ1bG5lc3Mgb2YgYXBwbHlpbmcgYSBnbG9iYWwsIGV2YWx1YXRpb24tYmFzZWQgcXVhbGl0eSBvZiBsaWZlIChRb0wpIHF1ZXN0aW9ubmFpcmUgaW4gYXNzZXNzaW5nIHRoZSBpbXBhY3Qgb2YgdXJpbmFyeSBpbmNvbnRpbmVuY2UgKFVJKSBvbiB3b21lbidzIGxpdmVzLiBNZXRob2RzOiBUaGUgc3R1ZHkgcG9wdWxhdGlvbiBjb21wcmlzZWQgbG9uZy10ZXJtIGd5bmFlY29sb2dpY2FsIGNhbmNlciBzdXJ2aXZvcnMgKG49MTYwKSBhbmQgY29udHJvbHMgZnJvbSB0aGUgZ2VuZXJhbCBwb3B1bGF0aW9uIChuPTQ5MykuIFRoZSBwcmVzZW5jZSBvZiBVSSB3YXMgYXNzZXNzZWQgYnkgdGhlIHF1ZXN0aW9uICdEbyB5b3UgbGVhayB1cmluZT8nIHdoaWxlIFVJIHBlcmNlaXZlZCBhcyBhIHByb2JsZW0gd2FzIGFzc2Vzc2VkIG9uIGEgZml2ZS1wb2ludCBzY2FsZSBmcm9tICdObyBwcm9ibGVtJyB0byAnQSB2ZXJ5IGxhcmdlIHByb2JsZW0nLiBRb0wgd2FzIG1lYXN1cmVkIGJ5IEZlcnJhbnMgJiBQb3dlcnMnIFFvTCBpbmRleCAoUUxJKSwgZ2VuZXJpYyB2ZXJzaW9uIElJLiBSZXN1bHRzOiBVSSB3YXMgZGlzdHJpYnV0ZWQgZXF1YWxseSBhbW9uZyB3b21lbiB3aXRoIGEgaGlzdG9yeSBvZiBneW5hZWNvbG9naWNhbCBjYW5jZXIgYW5kIGFtb25nIHdvbWVuIGZyb20gdGhlIGdlbmVyYWwgcG9wdWxhdGlvbiAoMzQlKS4gVUkgaGFzIGEgbmVnYXRpdmUgaW1wYWN0IG9uIG92ZXJhbGwgUUxJIGFzIHdlbGwgYXMgYSB3aWRlIHJhbmdlIG9mIGl0ZW1zLiBBcHByb3hpbWF0ZWx5IDIwJSBvZiB0aGUgaW5jb250aW5lbnQgd29tZW4gZGVmaW5lZCBVSSBhcyBubyBwcm9ibGVtLCB3aXRoIFFMSSBzY29yZXMgc2ltaWxhciB0byBjb250aW5lbnQgd29tZW4uIE9ubHkgNSUgZXhwZXJpZW5jZWQgVUkgYXMgYSBsYXJnZS92ZXJ5IGxhcmdlIHByb2JsZW07IHdpdGggZXhjZXB0aW9uYWxseSBsb3cgUUxJIHNjb3Jlcy4gVGhlIHBzeWNob21ldHJpYyB0ZXN0aW5nIG9mIFFMSSAoYWNjZXB0YWJpbGl0eSwgaW50ZXJuYWwgY29uc2lzdGVuY3kgcmVsaWFiaWxpdHkgYW5kIGtub3duLWdyb3VwIHZhbGlkaXR5KSBzdXBwb3J0cyB0aGUgdXNlIG9mIFFMSSBpbiBVSS1zdHVkaWVzLiBDb25jbHVzaW9uczogVGhlIEZlcnJhbnMgJiBQb3dlcnMnIFFMSSBpcyBjb25zaWRlcmVkIGFuIGFjY2VwdGFibGUgdG9vbCBmb3IgVUkgcmVzZWFyY2gsIGJ1dCBmdXJ0aGVyIHBzeWNob21ldHJpYyB0ZXN0aW5nIGlzIHJlcXVpcmVkLiDCqSAyMDEwIFRoZSBBdXRob3JzLiBTY2FuZGluYXZpYW4gSm91cm5hbCBvZiBDYXJpbmcgU2NpZW5jZXMgwqkgMjAxMCBOb3JkaWMgQ29sbGVnZSBvZiBDYXJpbmcgU2NpZW5jZS4iLCJpc3N1ZSI6IjIiLCJ2b2x1bWUiOiIyNSJ9LCJpc1RlbXBvcmFyeSI6ZmFsc2V9XX0="/>
                <w:id w:val="1796097643"/>
                <w:placeholder>
                  <w:docPart w:val="DefaultPlaceholder_-1854013440"/>
                </w:placeholder>
              </w:sdtPr>
              <w:sdtEndPr/>
              <w:sdtContent>
                <w:r w:rsidR="00E8050C" w:rsidRPr="00E8050C">
                  <w:rPr>
                    <w:rFonts w:eastAsia="Times New Roman"/>
                    <w:color w:val="000000"/>
                    <w:sz w:val="16"/>
                    <w:szCs w:val="16"/>
                    <w:lang w:val="it-IT" w:eastAsia="en-GB"/>
                  </w:rPr>
                  <w:t>(125)</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09B0FC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General</w:t>
            </w:r>
            <w:r w:rsidRPr="00BD5C0B">
              <w:rPr>
                <w:rFonts w:eastAsia="Times New Roman"/>
                <w:sz w:val="16"/>
                <w:szCs w:val="16"/>
                <w:lang w:val="en-GB" w:eastAsia="en-GB"/>
              </w:rPr>
              <w:t> </w:t>
            </w:r>
          </w:p>
          <w:p w14:paraId="27B8000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57 </w:t>
            </w:r>
            <w:r w:rsidRPr="00BD5C0B">
              <w:rPr>
                <w:rFonts w:eastAsia="Times New Roman"/>
                <w:sz w:val="16"/>
                <w:szCs w:val="16"/>
                <w:lang w:eastAsia="en-GB"/>
              </w:rPr>
              <w:t>±</w:t>
            </w:r>
            <w:r w:rsidRPr="00BD5C0B">
              <w:rPr>
                <w:rFonts w:eastAsia="Times New Roman"/>
                <w:sz w:val="16"/>
                <w:szCs w:val="16"/>
                <w:lang w:val="it-IT" w:eastAsia="en-GB"/>
              </w:rPr>
              <w:t xml:space="preserve"> NA years</w:t>
            </w:r>
            <w:r w:rsidRPr="00BD5C0B">
              <w:rPr>
                <w:rFonts w:eastAsia="Times New Roman"/>
                <w:sz w:val="16"/>
                <w:szCs w:val="16"/>
                <w:lang w:val="en-GB" w:eastAsia="en-GB"/>
              </w:rPr>
              <w:t> </w:t>
            </w:r>
          </w:p>
          <w:p w14:paraId="58E51C9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32-75)</w:t>
            </w:r>
            <w:r w:rsidRPr="00BD5C0B">
              <w:rPr>
                <w:rFonts w:eastAsia="Times New Roman"/>
                <w:sz w:val="16"/>
                <w:szCs w:val="16"/>
                <w:lang w:val="en-GB" w:eastAsia="en-GB"/>
              </w:rPr>
              <w:t> </w:t>
            </w:r>
          </w:p>
          <w:p w14:paraId="68870B8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FD2DE4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77A5997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58 </w:t>
            </w:r>
            <w:r w:rsidRPr="00BD5C0B">
              <w:rPr>
                <w:rFonts w:eastAsia="Times New Roman"/>
                <w:sz w:val="16"/>
                <w:szCs w:val="16"/>
                <w:lang w:eastAsia="en-GB"/>
              </w:rPr>
              <w:t>±</w:t>
            </w:r>
            <w:r w:rsidRPr="00BD5C0B">
              <w:rPr>
                <w:rFonts w:eastAsia="Times New Roman"/>
                <w:sz w:val="16"/>
                <w:szCs w:val="16"/>
                <w:lang w:val="it-IT" w:eastAsia="en-GB"/>
              </w:rPr>
              <w:t>  NA years</w:t>
            </w:r>
            <w:r w:rsidRPr="00BD5C0B">
              <w:rPr>
                <w:rFonts w:eastAsia="Times New Roman"/>
                <w:sz w:val="16"/>
                <w:szCs w:val="16"/>
                <w:lang w:val="en-GB" w:eastAsia="en-GB"/>
              </w:rPr>
              <w:t> </w:t>
            </w:r>
          </w:p>
          <w:p w14:paraId="26FD3E0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32-75)</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C4062D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w:t>
            </w:r>
            <w:r w:rsidRPr="00BD5C0B">
              <w:rPr>
                <w:rFonts w:eastAsia="Times New Roman"/>
                <w:sz w:val="16"/>
                <w:szCs w:val="16"/>
                <w:lang w:val="en-GB" w:eastAsia="en-GB"/>
              </w:rPr>
              <w:t> </w:t>
            </w:r>
          </w:p>
          <w:p w14:paraId="2D1C879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653;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8B134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General</w:t>
            </w:r>
            <w:r w:rsidRPr="00BD5C0B">
              <w:rPr>
                <w:rFonts w:eastAsia="Times New Roman"/>
                <w:sz w:val="16"/>
                <w:szCs w:val="16"/>
                <w:lang w:val="en-GB" w:eastAsia="en-GB"/>
              </w:rPr>
              <w:t> </w:t>
            </w:r>
          </w:p>
          <w:p w14:paraId="04709AE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160; 24.5%)</w:t>
            </w:r>
            <w:r w:rsidRPr="00BD5C0B">
              <w:rPr>
                <w:rFonts w:eastAsia="Times New Roman"/>
                <w:sz w:val="16"/>
                <w:szCs w:val="16"/>
                <w:lang w:val="en-GB" w:eastAsia="en-GB"/>
              </w:rPr>
              <w:t> </w:t>
            </w:r>
          </w:p>
          <w:p w14:paraId="6EF3B4F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673074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55EC1A9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493; 75.5%)</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DC427B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493;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9342E5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1E25C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3F3460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653;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6D16D0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3846DD83" w14:textId="77777777" w:rsidTr="77F84025">
        <w:trPr>
          <w:trHeight w:val="300"/>
        </w:trPr>
        <w:tc>
          <w:tcPr>
            <w:tcW w:w="0" w:type="auto"/>
            <w:vMerge/>
            <w:vAlign w:val="center"/>
            <w:hideMark/>
          </w:tcPr>
          <w:p w14:paraId="1705D99B"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679BF1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Rustøen</w:t>
            </w:r>
            <w:proofErr w:type="spellEnd"/>
            <w:r w:rsidRPr="00BD5C0B">
              <w:rPr>
                <w:rFonts w:eastAsia="Times New Roman"/>
                <w:color w:val="000000"/>
                <w:sz w:val="16"/>
                <w:szCs w:val="16"/>
                <w:lang w:eastAsia="en-GB"/>
              </w:rPr>
              <w:t xml:space="preserve"> et al. 1999</w:t>
            </w:r>
            <w:r w:rsidRPr="00BD5C0B">
              <w:rPr>
                <w:rFonts w:eastAsia="Times New Roman"/>
                <w:color w:val="000000"/>
                <w:sz w:val="16"/>
                <w:szCs w:val="16"/>
                <w:lang w:val="en-GB" w:eastAsia="en-GB"/>
              </w:rPr>
              <w:t> </w:t>
            </w:r>
          </w:p>
          <w:p w14:paraId="17A59108" w14:textId="476B2F85"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2I0MWViMDgtOTU5OC00MzdmLTkwMzEtNDRjNjhiZWI2ODJkIiwicHJvcGVydGllcyI6eyJub3RlSW5kZXgiOjB9LCJpc0VkaXRlZCI6ZmFsc2UsIm1hbnVhbE92ZXJyaWRlIjp7ImlzTWFudWFsbHlPdmVycmlkZGVuIjpmYWxzZSwiY2l0ZXByb2NUZXh0IjoiKDEyNikiLCJtYW51YWxPdmVycmlkZVRleHQiOiIifSwiY2l0YXRpb25JdGVtcyI6W3siaWQiOiIwYzgyYzUzZi1jYWZmLTMxYTQtODQwYi1hMzdmOTNmZDFjMmEiLCJpdGVtRGF0YSI6eyJ0eXBlIjoiYXJ0aWNsZS1qb3VybmFsIiwiaWQiOiIwYzgyYzUzZi1jYWZmLTMxYTQtODQwYi1hMzdmOTNmZDFjMmEiLCJ0aXRsZSI6IlZhbGlkaXR5IGFuZCByZWxpYWJpbGl0eSBvZiB0aGUgTm9yd2VnaWFuIHZlcnNpb24gb2YgdGhlIEZlcnJhbnMgYW5kIFBvd2VycyBRdWFsaXR5IG9mIExpZmUgSW5kZXgiLCJncm91cElkIjoiMTg5YTMyZjAtOGYzYS0zZDUzLWE4NGItODY5MTEzNWY3NWZmIiwiYXV0aG9yIjpbeyJmYW1pbHkiOiJSdXN0w7hlbiIsImdpdmVuIjoiVG9uZSIsInBhcnNlLW5hbWVzIjpmYWxzZSwiZHJvcHBpbmctcGFydGljbGUiOiIiLCJub24tZHJvcHBpbmctcGFydGljbGUiOiIifSx7ImZhbWlseSI6Ildpa2x1bmQiLCJnaXZlbiI6IkluZ2VsYSIsInBhcnNlLW5hbWVzIjpmYWxzZSwiZHJvcHBpbmctcGFydGljbGUiOiIiLCJub24tZHJvcHBpbmctcGFydGljbGUiOiIifSx7ImZhbWlseSI6IkhhbmVzdGFkIiwiZ2l2ZW4iOiJCZXJpdCBSIiwicGFyc2UtbmFtZXMiOmZhbHNlLCJkcm9wcGluZy1wYXJ0aWNsZSI6IiIsIm5vbi1kcm9wcGluZy1wYXJ0aWNsZSI6IiJ9LHsiZmFtaWx5IjoiQnVyY2toYXJkdCIsImdpdmVuIjoiQ2Fyb2wgUyIsInBhcnNlLW5hbWVzIjpmYWxzZSwiZHJvcHBpbmctcGFydGljbGUiOiIiLCJub24tZHJvcHBpbmctcGFydGljbGUiOiIifV0sImNvbnRhaW5lci10aXRsZSI6IlNjYW5kaW5hdmlhbiBKb3VybmFsIG9mIENhcmluZyBTY2llbmNlcyIsImNvbnRhaW5lci10aXRsZS1zaG9ydCI6IlNjYW5kIEogQ2FyaW5nIFNjaSIsIkRPSSI6IjEwLjEwODAvMDI4MzkzMTk5NTAxNjI2MzMiLCJJU1NOIjoiMDI4MzkzMTgiLCJQTUlEIjoiMTA2MzM3MzkiLCJpc3N1ZWQiOnsiZGF0ZS1wYXJ0cyI6W1sxOTk5XV19LCJwYWdlIjoiOTYtMTAxIiwiYWJzdHJhY3QiOiJUaGUgcHVycG9zZSBvZiB0aGlzIHN0dWR5IHdhcyB0byBleGFtaW5lIHRoZSB2YWxpZGl0eSBhbmQgcmVsaWFiaWxpdHkgb2YgdGhlIE5vcndlZ2lhbiB2ZXJzaW9uIG9mIHRoZSBGZXJyYW5zIGFuZCBQb3dlcnMgUXVhbGl0eSBvZiBMaWZlIEluZGV4IGluIGEgc2FtcGxlIG9mIDEzMSBtZW4gYW5kIHdvbWVuIHdpdGggbmV3bHkgZGlhZ25vc2VkIGNhbmNlci4gVGhlIFF1YWxpdHkgb2YgTGlmZSBJbmRleCB3YXMgdHJhbnNsYXRlZCBpbnRvIE5vcndlZ2lhbiB1c2luZyBhIHN0YW5kYXJkaXplZCBpbnRlcm5hdGlvbmFsIGFwcHJvYWNoLCBpbmNsdWRpbmcgYmFjay10cmFuc2xhdGlvbi4gVGhlIGZpbmRpbmdzIHNob3dlZCBoaWdoIGludGVybmFsIGNvbnNpc3RlbmN5IHJlbGlhYmlsaXR5IGZvciB0aGUgZ2xvYmFsIHNjb3JlIChhbHBoYSA9IDAuOTMgKHRlc3QpKSBhcyB3ZWxsIGFzIGZvciB0aGUgZm9sbG93aW5nIGRvbWFpbnM6IGhlYWx0aCBhbmQgZnVuY3Rpb25pbmcgKGFscGhhID0gMC44OCksIHNvY2lvZWNvbm9taWMgKGFscGhhID0gMC44MiksIHBzeWNob2xvZ2ljYWwvc3Bpcml0dWFsIChhbHBoYSA9IDAuODIpIGFuZCBmYW1pbHkgKGFscGhhID0gMC43OSkuIFRoZSB0ZXN0LXJldGVzdCByZWxpYWJpbGl0eSBhZnRlciAzLTQgd2Vla3Mgd2FzIDAuNzggZm9yIHRoZSBnbG9iYWwgc2NvcmUuIEEgZmFjdG9yIGFuYWx5c2lzIHBhcnRpYWxseSBjb25maXJtZWQgdGhlIGRpZmZlcmVudCBzdWJzY2FsZXMuIEluIGNvbmNsdXNpb24sIHRoZSBRdWFsaXR5IG9mIExpZmUgSW5kZXggd2FzIGZvdW5kIHRvIGJlIHJlbGlhYmxlIGFuZCBoYWQgc3VmZmljaWVudCB2YWxpZGl0eSB0byBiZSB1c2VkIGZvciBtZWFzdXJpbmcgcXVhbGl0eSBvZiBsaWZlIGluIE5vcndlZ2lhbiBjYW5jZXIgcGF0aWVudHMuIiwiaXNzdWUiOiIyIiwidm9sdW1lIjoiMTMifSwiaXNUZW1wb3JhcnkiOmZhbHNlfV19"/>
                <w:id w:val="-373848206"/>
                <w:placeholder>
                  <w:docPart w:val="DefaultPlaceholder_-1854013440"/>
                </w:placeholder>
              </w:sdtPr>
              <w:sdtEndPr/>
              <w:sdtContent>
                <w:r w:rsidR="00E8050C" w:rsidRPr="00E8050C">
                  <w:rPr>
                    <w:rFonts w:eastAsia="Times New Roman"/>
                    <w:color w:val="000000"/>
                    <w:sz w:val="16"/>
                    <w:szCs w:val="16"/>
                    <w:lang w:val="it-IT" w:eastAsia="en-GB"/>
                  </w:rPr>
                  <w:t>(126)</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5B99D0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52 </w:t>
            </w:r>
            <w:r w:rsidRPr="00BD5C0B">
              <w:rPr>
                <w:rFonts w:eastAsia="Times New Roman"/>
                <w:sz w:val="16"/>
                <w:szCs w:val="16"/>
                <w:lang w:eastAsia="en-GB"/>
              </w:rPr>
              <w:t xml:space="preserve">± </w:t>
            </w:r>
            <w:r w:rsidRPr="00BD5C0B">
              <w:rPr>
                <w:rFonts w:eastAsia="Times New Roman"/>
                <w:sz w:val="16"/>
                <w:szCs w:val="16"/>
                <w:lang w:val="it-IT" w:eastAsia="en-GB"/>
              </w:rPr>
              <w:t>12.98 years</w:t>
            </w:r>
            <w:r w:rsidRPr="00BD5C0B">
              <w:rPr>
                <w:rFonts w:eastAsia="Times New Roman"/>
                <w:sz w:val="16"/>
                <w:szCs w:val="16"/>
                <w:lang w:val="en-GB" w:eastAsia="en-GB"/>
              </w:rPr>
              <w:t> </w:t>
            </w:r>
          </w:p>
          <w:p w14:paraId="7CCAB79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19-78)</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7F1FAB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99; 76.0%)</w:t>
            </w:r>
            <w:r w:rsidRPr="00BD5C0B">
              <w:rPr>
                <w:rFonts w:eastAsia="Times New Roman"/>
                <w:sz w:val="16"/>
                <w:szCs w:val="16"/>
                <w:lang w:val="en-GB" w:eastAsia="en-GB"/>
              </w:rPr>
              <w:t> </w:t>
            </w:r>
          </w:p>
          <w:p w14:paraId="692C16D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32; 24.0%)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74560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915E97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131; 100%)</w:t>
            </w:r>
            <w:r w:rsidRPr="00BD5C0B">
              <w:rPr>
                <w:rFonts w:eastAsia="Times New Roman"/>
                <w:sz w:val="16"/>
                <w:szCs w:val="16"/>
                <w:lang w:val="en-GB" w:eastAsia="en-GB"/>
              </w:rPr>
              <w:t> </w:t>
            </w:r>
          </w:p>
          <w:p w14:paraId="78A9812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CC544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48; 36.6%)</w:t>
            </w:r>
            <w:r w:rsidRPr="00BD5C0B">
              <w:rPr>
                <w:rFonts w:eastAsia="Times New Roman"/>
                <w:sz w:val="16"/>
                <w:szCs w:val="16"/>
                <w:lang w:val="en-GB" w:eastAsia="en-GB"/>
              </w:rPr>
              <w:t> </w:t>
            </w:r>
          </w:p>
          <w:p w14:paraId="4EC976D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Colon (n = 17; 13.0%)</w:t>
            </w:r>
            <w:r w:rsidRPr="00BD5C0B">
              <w:rPr>
                <w:rFonts w:eastAsia="Times New Roman"/>
                <w:sz w:val="16"/>
                <w:szCs w:val="16"/>
                <w:lang w:val="en-GB" w:eastAsia="en-GB"/>
              </w:rPr>
              <w:t> </w:t>
            </w:r>
          </w:p>
          <w:p w14:paraId="21E1E50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24; 18.3%)</w:t>
            </w:r>
            <w:r w:rsidRPr="00BD5C0B">
              <w:rPr>
                <w:rFonts w:eastAsia="Times New Roman"/>
                <w:sz w:val="16"/>
                <w:szCs w:val="16"/>
                <w:lang w:val="en-GB" w:eastAsia="en-GB"/>
              </w:rPr>
              <w:t> </w:t>
            </w:r>
          </w:p>
          <w:p w14:paraId="721C618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Prostatic (n = 13; 9.9%)</w:t>
            </w:r>
            <w:r w:rsidRPr="00BD5C0B">
              <w:rPr>
                <w:rFonts w:eastAsia="Times New Roman"/>
                <w:sz w:val="16"/>
                <w:szCs w:val="16"/>
                <w:lang w:val="en-GB" w:eastAsia="en-GB"/>
              </w:rPr>
              <w:t> </w:t>
            </w:r>
          </w:p>
          <w:p w14:paraId="45D79C3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28; 21.4%)</w:t>
            </w:r>
            <w:r w:rsidRPr="00BD5C0B">
              <w:rPr>
                <w:rFonts w:eastAsia="Times New Roman"/>
                <w:sz w:val="16"/>
                <w:szCs w:val="16"/>
                <w:lang w:val="en-GB" w:eastAsia="en-GB"/>
              </w:rPr>
              <w:t> </w:t>
            </w:r>
          </w:p>
          <w:p w14:paraId="7B91C29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 0.8%)</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1E2694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ECB32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val="it-IT" w:eastAsia="en-GB"/>
              </w:rPr>
              <w:t>(n = 131;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4A20FD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6E4BAA32"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11ACB0B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QOL-CS</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290483A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Ferrell et al., 1995</w:t>
            </w:r>
            <w:r w:rsidRPr="00BD5C0B">
              <w:rPr>
                <w:rFonts w:eastAsia="Times New Roman"/>
                <w:color w:val="000000"/>
                <w:sz w:val="16"/>
                <w:szCs w:val="16"/>
                <w:lang w:val="en-GB" w:eastAsia="en-GB"/>
              </w:rPr>
              <w:t> </w:t>
            </w:r>
          </w:p>
          <w:p w14:paraId="2D3B3400" w14:textId="4F124E21"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TUzOTE5MjQtYzAwMS00YTQ4LWE1ZjAtYzhkOWMyNDI2YjFmIiwicHJvcGVydGllcyI6eyJub3RlSW5kZXgiOjB9LCJpc0VkaXRlZCI6ZmFsc2UsIm1hbnVhbE92ZXJyaWRlIjp7ImlzTWFudWFsbHlPdmVycmlkZGVuIjpmYWxzZSwiY2l0ZXByb2NUZXh0IjoiKDI0KSIsIm1hbnVhbE92ZXJyaWRlVGV4dCI6IiJ9LCJjaXRhdGlvbkl0ZW1zIjpbeyJpZCI6IjQ4NjNkYzczLWZiMGEtM2QyNi05NzdlLTYzY2EyM2U3M2M1MSIsIml0ZW1EYXRhIjp7InR5cGUiOiJhcnRpY2xlLWpvdXJuYWwiLCJpZCI6IjQ4NjNkYzczLWZiMGEtM2QyNi05NzdlLTYzY2EyM2U3M2M1MSIsInRpdGxlIjoiTWVhc3VyZW1lbnQgb2YgdGhlIHF1YWxpdHkgb2YgbGlmZSBpbiBjYW5jZXIgc3Vydml2b3JzIiwiZ3JvdXBJZCI6IjE4OWEzMmYwLThmM2EtM2Q1My1hODRiLTg2OTExMzVmNzVmZiIsImF1dGhvciI6W3siZmFtaWx5IjoiRmVycmVsbCIsImdpdmVuIjoiQiBSIiwicGFyc2UtbmFtZXMiOmZhbHNlLCJkcm9wcGluZy1wYXJ0aWNsZSI6IiIsIm5vbi1kcm9wcGluZy1wYXJ0aWNsZSI6IiJ9LHsiZmFtaWx5IjoiSGFzc2V5IERvdyIsImdpdmVuIjoiSy4iLCJwYXJzZS1uYW1lcyI6ZmFsc2UsImRyb3BwaW5nLXBhcnRpY2xlIjoiIiwibm9uLWRyb3BwaW5nLXBhcnRpY2xlIjoiIn0seyJmYW1pbHkiOiJHcmFudCIsImdpdmVuIjoiTSIsInBhcnNlLW5hbWVzIjpmYWxzZSwiZHJvcHBpbmctcGFydGljbGUiOiIiLCJub24tZHJvcHBpbmctcGFydGljbGUiOiIifV0sImNvbnRhaW5lci10aXRsZSI6IlF1YWxpdHkgb2YgTGlmZSBSZXNlYXJjaCIsIkRPSSI6IjEwLjEwMDcvQkYwMDYzNDc0NyIsIklTU04iOiIwOTYyOTM0MyIsIlBNSUQiOiI4NTU2MDEyIiwiaXNzdWVkIjp7ImRhdGUtcGFydHMiOltbMTk5NV1dfSwicGFnZSI6IjUyMy01MzEiLCJhYnN0cmFjdCI6IkEgUU9MIGluc3RydW1lbnQgd2FzIGRldmVsb3BlZCB0byBtZWFzdXJlIHRoZSBzcGVjaWZpYyBjb25jZXJucyBvZiBsb25nIHRlcm0gY2FuY2VyIHN1cnZpdm9ycy4gVGhlIFFPTC1DUyBpcyBiYXNlZCBvbiBwcmV2aW91cyB2ZXJzaW9ucyBvZiB0aGUgUU9MIGluc3RydW1lbnQgZGV2ZWxvcGVkIGJ5IHJlc2VhcmNoZXJzIGF0IHRoZSBDaXR5IG9mIEhvcGUgTmF0aW9uYWwgTWVkaWNhbCBDZW50cmUgKEdyYW50LCBQYWRpbGxhLCBhbmQgRmVycmVsbCkuIFRoaXMgaW5zdHJ1bWVudCB3YXMgcmV2aXNlZCBvdmVyIGEgb25lIHllYXIgcGlsb3QgYnkgSGFzc2V5LURvdyBhbmQgRmVycmVsbC4gVGhlIHJldmlzZWQgaW5zdHJ1bWVudCBpbmNsdWRlZCA0MSBpdGVtcyByZXByZXNlbnRpbmcgdGhlIGZvdXIgZG9tYWlucyBvZiBxdWFsaXR5IG9mIGxpZmUgaW5jb3Jwb3JhdGluZyBwaHlzaWNhbCwgcHN5Y2hvbG9naWNhbCwgc29jaWFsLCBhbmQgc3Bpcml0dWFsIHdlbGwgYmVpbmcuIFRoZSBwcmVzZW50IHN0dWR5IHdhcyBjb25kdWN0ZWQgYXMgYSBtYWlsIHN1cnZleSB0byB0aGUgbWVtYmVyc2hpcCAobj0xLDIwMCkgb2YgdGhlIE5hdGlvbmFsIENvYWxpdGlvbiBmb3IgQ2FuY2VyIFN1cnZpdm9yc2hpcCB3aXRoIDY4NiBzdWJqZWN0cyByZXNwb25kaW5nIHRvIHRoZSBzdXJ2ZXkuIFRoaXMgc3VydmV5IGluY2x1ZGVkIGEgRGVtb2dyYXBoaWMgdG9vbCwgUU9MLUNTIGFuZCB0aGUgRkFDVC1HIHRvb2wgZGV2ZWxvcGVkIGJ5IENlbGxhLiBQc3ljaG9tZXRyaWMgYW5hbHlzaXMsIHBlcmZvcm1lZCBvbiA2ODYgcmVzcG9uZGVudHMsIGluY2x1ZGVkIG1lYXN1cmVzIG9mIHJlbGlhYmlsaXR5IGFuZCB2YWxpZGl0eS4gVHdvIG1lYXN1cmVzIG9mIHJlbGlhYmlsaXR5IGluY2x1ZGVkIHRlc3QtcmV0ZXN0IGFuZCBpbnRlcm5hbCBjb25zaXN0ZW5jeS4gVGhlIG92ZXJhbGwgUU9MLUNTIHRvb2wgdGVzdC1yZXRlc3QgcmVsaWFiaWxpdHkgd2FzIDAuODkgd2l0aCBzdWJzY2FsZXMgb2YgUGh5c2ljYWwgcj0wLjg4LCBQc3ljaG9sb2dpY2FsIHI9MC44OCwgU29jaWFsIHI9MC44MSwgYW5kIFNwaXJpdHVhbCwgcj0wLjkwLiBUaGUgc2Vjb25kIG1lYXN1cmUgb2YgcmVsaWFiaWxpdHkgd2FzIGNvbXB1dGF0aW9uIG9mIGludGVybmFsIGNvbnNpc3RlbmN5IHVzaW5nIENyb25iYWNoJ3MgzrEgY29lZmZpY2llbnQgYXMgYSBtZWFzdXJlIG9mIGFncmVlbWVudCBiZXR3ZWVuIGl0ZW1zIGFuZCBzdWJzY2FsZXMuIEFuYWx5c2lzIHJldmVhbGVkIGFuIG92ZXJhbGwgcj0wLjkzLiBTdWJzY2FsZSBhbHBoYXMgYXZlcmFnZSByYW5nZWQgZnJvbSByPTAuNzEgZm9yIHNwaXJpdHVhbCB3ZWxsIGJlaW5nLCByPTAuNzcgZm9yIHBoeXNpY2FsLCByPTAuODEgZm9yIHNvY2lhbCwgYW5kIHI9MC44OSBmb3IgcHN5Y2hvbG9naWNhbC4gU2V2ZXJhbCBtZWFzdXJlcyBvZiB2YWxpZGl0eSB3ZXJlIHVzZWQgdG8gZGV0ZXJtaW5lIHRoZSBleHRlbnQgdG8gd2hpY2ggdGhlIGluc3RydW1lbnQgbWVhc3VyZWQgdGhlIGNvbmNlcHQgb2YgUU9MIGluIGNhbmNlciBzdXJ2aXZvcnMuIFRoZSBmaXJzdCBtZXRob2Qgb2YgY29udGVudCB2YWxpZGl0eSB3YXMgYmFzZWQgb24gYSBwYW5lbCBvZiBRT0wgcmVzZWFyY2hlcnMgYW5kIG51cnNlcyB3aXRoIGV4cGVydGlzZSBpbiBvbmNvbG9neS4gVGhlIHNlY29uZCBtZWFzdXJlIHVzZWQgc3RlcHdpc2UgbXVsdGlwbGUgcmVncmVzc2lvbiB0byBkZXRlcm1pbmUgZmFjdG9ycyBtb3N0IHByZWRpY3RpdmUgb2Ygb3ZlcmFsbCBRT0wgaW4gY2FuY2VyIHN1cnZpdm9ycy4gU2V2ZW50ZWVuIHZhcmlhYmxlcyB3ZXJlIGZvdW5kIHRvIGJlIHN0YXRpc3RpY2FsbHkgc2lnbmlmaWNhbnQgYWNjb3VudGluZyBmb3IgOTElIG9mIHRoZSB2YXJpYW5jZSBpbiBvdmVyYWxsIFFPTC4gVGhlIGZvdXJ0aCBtZWFzdXJlIG9mIHZhbGlkaXR5IHVzZWQgUGVhcnNvbidzIGNvcnJlbGF0aW9ucyB0byBlc3RpbWF0ZSB0aGUgcmVsYXRpb25zaGlwcyBiZXR3ZWVuIHRoZSBzdWJzY2FsZXMgb2YgUU9MLUNTIGFuZCB0aGUgc3Vic2NhbGVzIG9mIHRoZSBlc3RhYmxpc2hlZCBGQUNULUcgdG9vbC4gVGhlcmUgd2FzIG1vZGVyYXRlIHRvIHN0cm9uZyBjb3JyZWxhdGlvbiBiZXR3ZWVuIGFzc29jaWF0ZWQgc3Vic2NhbGVzIGluY2x1ZGluZyBRT0wtQ1MgcGh5c2ljYWwgdG8gRkFDVCBwaHlzaWNhbCAocj0wLjc0KSwgUU9MLUNTIFBzeWNoIHRvIEZBQ1QgRW1vdGlvbmFsIChyPTAuNjUpLCBRT0wgU29jaWFsIHRvIEZBQ1QgU29jaWFsIChyPTAuNDQpLiBUaGUgb3ZlcmFsbCBRT0wtQ1MgY29ycmVsYXRpb24gd2l0aCB0aGUgRkFDVC1HIHdhcyAwLjc4LiBBZGRpdGlvbmFsIG1lYXN1cmVzIG9mIHZhbGlkaXR5IGluY2x1ZGVkIGNvcnJlbGF0aW9ucyBvZiBpbmRpbWVhc3VyZXMgb2YgdmFsaWRpdHkgaW5jbHVkZWQgY29ycmVsYXRpb25zIG9mIGluZGl2aWR1YWwgaXRlbXMgb2YgdGhlIFFPTC1DUyB0b29sLCBmYWN0b3IgYW5hbHlzaXMsIGFuZCBjb25zdHJ1Y3QgdmFsaWRpdHkgZGlzY3JpbWluYXRpbmcga25vd24gZ3JvdXBzIG9mIGNhbmNlciBzdXJ2aXZvcnMuIEZpbmRpbmdzIGRlbW9uc3RyYXRlZCB0aGF0IHRoZSBRT0wtQ1MgYW5kIGl0cyBzdWJzY2FsZXMgYWRlcXVhdGVseSBtZWFzdXJlZCBRT0wgaW4gdGhpcyBncm93aW5nIHBvcHVsYXRpb24gb2YgY2FuY2VyIHN1cnZpdm9ycy4gwqkgMTk5NSBSYXBpZCBTY2llbmNlIFB1Ymxpc2hlcnMuIiwiaXNzdWUiOiI2Iiwidm9sdW1lIjoiNCIsImNvbnRhaW5lci10aXRsZS1zaG9ydCI6IiJ9LCJpc1RlbXBvcmFyeSI6ZmFsc2V9XX0="/>
                <w:id w:val="203219285"/>
                <w:placeholder>
                  <w:docPart w:val="DefaultPlaceholder_-1854013440"/>
                </w:placeholder>
              </w:sdtPr>
              <w:sdtEndPr/>
              <w:sdtContent>
                <w:r w:rsidR="00EF52AC" w:rsidRPr="00EF52AC">
                  <w:rPr>
                    <w:rFonts w:eastAsia="Times New Roman"/>
                    <w:color w:val="000000"/>
                    <w:sz w:val="16"/>
                    <w:szCs w:val="16"/>
                    <w:lang w:val="it-IT" w:eastAsia="en-GB"/>
                  </w:rPr>
                  <w:t>(24)</w:t>
                </w:r>
              </w:sdtContent>
            </w:sdt>
            <w:r w:rsidRPr="00BD5C0B">
              <w:rPr>
                <w:rFonts w:eastAsia="Times New Roman"/>
                <w:color w:val="000000"/>
                <w:sz w:val="16"/>
                <w:szCs w:val="16"/>
                <w:lang w:val="en-GB" w:eastAsia="en-GB"/>
              </w:rPr>
              <w:t> </w:t>
            </w:r>
          </w:p>
          <w:p w14:paraId="53469C6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6EBAC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49.6 ± 12.3 years</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A43DA7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08202E5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556; 81.0%)</w:t>
            </w:r>
            <w:r w:rsidRPr="00BD5C0B">
              <w:rPr>
                <w:rFonts w:eastAsia="Times New Roman"/>
                <w:sz w:val="16"/>
                <w:szCs w:val="16"/>
                <w:lang w:val="en-GB" w:eastAsia="en-GB"/>
              </w:rPr>
              <w:t> </w:t>
            </w:r>
          </w:p>
          <w:p w14:paraId="559F95A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130; 19.0%)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63D08C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4E867D5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686;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883D55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294; 42.9%)</w:t>
            </w:r>
            <w:r w:rsidRPr="00BD5C0B">
              <w:rPr>
                <w:rFonts w:eastAsia="Times New Roman"/>
                <w:sz w:val="16"/>
                <w:szCs w:val="16"/>
                <w:lang w:val="en-GB" w:eastAsia="en-GB"/>
              </w:rPr>
              <w:t> </w:t>
            </w:r>
          </w:p>
          <w:p w14:paraId="149C36C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Cervical (n = 30; 4.3%)</w:t>
            </w:r>
            <w:r w:rsidRPr="00BD5C0B">
              <w:rPr>
                <w:rFonts w:eastAsia="Times New Roman"/>
                <w:sz w:val="16"/>
                <w:szCs w:val="16"/>
                <w:lang w:val="en-GB" w:eastAsia="en-GB"/>
              </w:rPr>
              <w:t> </w:t>
            </w:r>
          </w:p>
          <w:p w14:paraId="47EF72A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Colon (n = 25; 3.7%)</w:t>
            </w:r>
            <w:r w:rsidRPr="00BD5C0B">
              <w:rPr>
                <w:rFonts w:eastAsia="Times New Roman"/>
                <w:sz w:val="16"/>
                <w:szCs w:val="16"/>
                <w:lang w:val="en-GB" w:eastAsia="en-GB"/>
              </w:rPr>
              <w:t> </w:t>
            </w:r>
          </w:p>
          <w:p w14:paraId="480D2C4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Leukemia (n = 25; 3.7%)</w:t>
            </w:r>
            <w:r w:rsidRPr="00BD5C0B">
              <w:rPr>
                <w:rFonts w:eastAsia="Times New Roman"/>
                <w:sz w:val="16"/>
                <w:szCs w:val="16"/>
                <w:lang w:val="en-GB" w:eastAsia="en-GB"/>
              </w:rPr>
              <w:t> </w:t>
            </w:r>
          </w:p>
          <w:p w14:paraId="3C689CE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Lymphoma (n = 59; 8.6%)</w:t>
            </w:r>
            <w:r w:rsidRPr="00BD5C0B">
              <w:rPr>
                <w:rFonts w:eastAsia="Times New Roman"/>
                <w:sz w:val="16"/>
                <w:szCs w:val="16"/>
                <w:lang w:val="en-GB" w:eastAsia="en-GB"/>
              </w:rPr>
              <w:t> </w:t>
            </w:r>
          </w:p>
          <w:p w14:paraId="1458F09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Hodgkins (n = 53; 7.7%)</w:t>
            </w:r>
            <w:r w:rsidRPr="00BD5C0B">
              <w:rPr>
                <w:rFonts w:eastAsia="Times New Roman"/>
                <w:sz w:val="16"/>
                <w:szCs w:val="16"/>
                <w:lang w:val="en-GB" w:eastAsia="en-GB"/>
              </w:rPr>
              <w:t> </w:t>
            </w:r>
          </w:p>
          <w:p w14:paraId="3313799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Ovarian (n = 53; 7.7%)</w:t>
            </w:r>
            <w:r w:rsidRPr="00BD5C0B">
              <w:rPr>
                <w:rFonts w:eastAsia="Times New Roman"/>
                <w:sz w:val="16"/>
                <w:szCs w:val="16"/>
                <w:lang w:val="en-GB" w:eastAsia="en-GB"/>
              </w:rPr>
              <w:t> </w:t>
            </w:r>
          </w:p>
          <w:p w14:paraId="0D2BBB4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139; 20.3%)</w:t>
            </w:r>
            <w:r w:rsidRPr="00BD5C0B">
              <w:rPr>
                <w:rFonts w:eastAsia="Times New Roman"/>
                <w:sz w:val="16"/>
                <w:szCs w:val="16"/>
                <w:lang w:val="en-GB" w:eastAsia="en-GB"/>
              </w:rPr>
              <w:t> </w:t>
            </w:r>
          </w:p>
          <w:p w14:paraId="61BC08C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8; 1.1%)</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5A8A0E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6.7 ± 6.2 years</w:t>
            </w:r>
            <w:r w:rsidRPr="00BD5C0B">
              <w:rPr>
                <w:rFonts w:eastAsia="Times New Roman"/>
                <w:sz w:val="16"/>
                <w:szCs w:val="16"/>
                <w:lang w:val="en-GB" w:eastAsia="en-GB"/>
              </w:rPr>
              <w:t> </w:t>
            </w:r>
          </w:p>
          <w:p w14:paraId="313211D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0.3-44.8)</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8E24C7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C9CBE1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686;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4351CB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749AB62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292D56AB" w14:textId="77777777" w:rsidTr="77F84025">
        <w:trPr>
          <w:trHeight w:val="300"/>
        </w:trPr>
        <w:tc>
          <w:tcPr>
            <w:tcW w:w="0" w:type="auto"/>
            <w:vMerge/>
            <w:vAlign w:val="center"/>
            <w:hideMark/>
          </w:tcPr>
          <w:p w14:paraId="67CD35E0"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698BA0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Van Dis et al., 2006</w:t>
            </w:r>
            <w:r w:rsidRPr="00BD5C0B">
              <w:rPr>
                <w:rFonts w:eastAsia="Times New Roman"/>
                <w:color w:val="000000"/>
                <w:sz w:val="16"/>
                <w:szCs w:val="16"/>
                <w:lang w:val="en-GB" w:eastAsia="en-GB"/>
              </w:rPr>
              <w:t> </w:t>
            </w:r>
          </w:p>
          <w:p w14:paraId="6C2473DB" w14:textId="6983ED3A"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jQzZjBhODMtMDQ2Yi00N2I2LTlhMzAtZjU4YWFjMjk0MjM1IiwicHJvcGVydGllcyI6eyJub3RlSW5kZXgiOjB9LCJpc0VkaXRlZCI6ZmFsc2UsIm1hbnVhbE92ZXJyaWRlIjp7ImlzTWFudWFsbHlPdmVycmlkZGVuIjpmYWxzZSwiY2l0ZXByb2NUZXh0IjoiKDEyNykiLCJtYW51YWxPdmVycmlkZVRleHQiOiIifSwiY2l0YXRpb25JdGVtcyI6W3siaWQiOiI3ZjA4MTM4OC0wZjNhLTNjMWItYTNmMC1jNTk5ZjYxOWM5NDYiLCJpdGVtRGF0YSI6eyJ0eXBlIjoiYXJ0aWNsZS1qb3VybmFsIiwiaWQiOiI3ZjA4MTM4OC0wZjNhLTNjMWItYTNmMC1jNTk5ZjYxOWM5NDYiLCJ0aXRsZSI6IkEgdmFsaWRhdGlvbiBzdHVkeSBvZiB0aGUgRHV0Y2ggdmVyc2lvbiBvZiB0aGUgUXVhbGl0eSBvZiBMaWZlIC0gQ2FuY2VyIFN1cnZpdm9yIChRT0wtQ1MpIHF1ZXN0aW9ubmFpcmUgaW4gYSBncm91cCBvZiBwcm9zdGF0ZSBjYW5jZXIgc3Vydml2b3JzIiwiZ3JvdXBJZCI6IjE4OWEzMmYwLThmM2EtM2Q1My1hODRiLTg2OTExMzVmNzVmZiIsImF1dGhvciI6W3siZmFtaWx5IjoiRGlzIiwiZ2l2ZW4iOiJGZW1rZSBXIiwicGFyc2UtbmFtZXMiOmZhbHNlLCJkcm9wcGluZy1wYXJ0aWNsZSI6IiIsIm5vbi1kcm9wcGluZy1wYXJ0aWNsZSI6IlZhbiJ9LHsiZmFtaWx5IjoiTW9scyIsImdpdmVuIjoiRmxvb3J0amUiLCJwYXJzZS1uYW1lcyI6ZmFsc2UsImRyb3BwaW5nLXBhcnRpY2xlIjoiIiwibm9uLWRyb3BwaW5nLXBhcnRpY2xlIjoiIn0seyJmYW1pbHkiOiJWaW5nZXJob2V0cyIsImdpdmVuIjoiQWQgSi5KLk0uIiwicGFyc2UtbmFtZXMiOmZhbHNlLCJkcm9wcGluZy1wYXJ0aWNsZSI6IiIsIm5vbi1kcm9wcGluZy1wYXJ0aWNsZSI6IiJ9LHsiZmFtaWx5IjoiRmVycmVsbCIsImdpdmVuIjoiQmV0dHkiLCJwYXJzZS1uYW1lcyI6ZmFsc2UsImRyb3BwaW5nLXBhcnRpY2xlIjoiIiwibm9uLWRyb3BwaW5nLXBhcnRpY2xlIjoiIn0seyJmYW1pbHkiOiJQb2xsLUZyYW5zZSIsImdpdmVuIjoiTG9ubmVrZSIsInBhcnNlLW5hbWVzIjpmYWxzZSwiZHJvcHBpbmctcGFydGljbGUiOiJWIiwibm9uLWRyb3BwaW5nLXBhcnRpY2xlIjoiVmFuIERlIn1dLCJjb250YWluZXItdGl0bGUiOiJRdWFsaXR5IG9mIExpZmUgUmVzZWFyY2giLCJET0kiOiIxMC4xMDA3L3MxMTEzNi0wMDYtMDAxNS15IiwiSVNTTiI6IjA5NjI5MzQzIiwiUE1JRCI6IjE2ODI2NDQxIiwiaXNzdWVkIjp7ImRhdGUtcGFydHMiOltbMjAwNl1dfSwicGFnZSI6IjE2MDctMTYxMiIsImFic3RyYWN0IjoiVGhlIHByaW1hcnkgb2JqZWN0aXZlIG9mIHRoaXMgc3R1ZHkgd2FzIHRvIHZhbGlkYXRlIHRoZSBEdXRjaCB2ZXJzaW9uIG9mIHRoZSBRdWFsaXR5IG9mIExpZmUgLSBDYW5jZXIgU3Vydml2b3IgKFFPTC1DUykgcXVlc3Rpb25uYWlyZSB1c2luZyBhIGdyb3VwIG9mIER1dGNoIHByb3N0YXRlIGNhbmNlciBzdXJ2aXZvcnMuIFRoZSBRT0wtQ1Mgd2FzIHNwZWNpZmljYWxseSBkZXNpZ25lZCB0byBtZWFzdXJlIHRoZSBxdWFsaXR5IG9mIGxpZmUgb2YgbG9uZy10ZXJtIGNhbmNlciBzdXJ2aXZvcnMuIFdlIHBlcmZvcm1lZCBhIHBvcHVsYXRpb24tYmFzZWQsIGNvaG9ydCBzdHVkeSBvZiA3ODQgcHJvc3RhdGUgY2FuY2VyIHN1cnZpdm9ycyB3aG8gd2VyZSBkaWFnbm9zZWQgd2l0aCBwcm9zdGF0ZSBjYW5jZXIgYmV0d2VlbiAxOTk0IGFuZCAxOTk4LiBUbyBkZXRlcm1pbmUgdGhlIHRlc3QtcmV0ZXN0IHJlbGlhYmlsaXR5LCBzZWNvbmQgcXVlc3Rpb25uYWlyZXMgd2VyZSBzZW50IHRvIDEwOSBwYXJ0aWNpcGFudHMsIG9mIHdob20gMTAzICg5NCUpIHJldHVybmVkIHRoZSBmb3Jtcy4gVGhlIHF1YWxpdHkgb2YgbGlmZSBpbiBEdXRjaCBsb25nLXRlcm0gcHJvc3RhdGUgY2FuY2VyIHN1cnZpdm9ycyB3YXMgYWRlcXVhdGVseSBtZWFzdXJlZCBieSB0aGUgcGh5c2ljYWwsIHBzeWNob2xvZ2ljYWwgYW5kIHNvY2lhbCB3ZWxsLWJlaW5nIHN1YnNjYWxlIGFuZCBjYW4gYmUgdXNlZCBpbiBvcmRlciB0byBtZWFzdXJlIHRoZSBzcGVjaWZpYyBhc3BlY3RzIG9mIHF1YWxpdHkgb2YgbGlmZSBpbXBvcnRhbnQgdG8gY2FuY2VyIHN1cnZpdm9ycy4gSG93ZXZlciwgYXMgdGhlIHN1YnNjYWxlIHNwaXJpdHVhbCB3ZWxsLWJlaW5nIHNob3dlZCBhIGxvdyBpbnRlcm5hbCBjb25zaXN0ZW5jeSwgd2hpY2ggY291bGQgYmUgcmVsYXRlZCB0byBjdWx0dXJhbCBiYWNrZ3JvdW5kLCBpdCBzZWVtcyB0byBiZSBhcHByb3ByaWF0ZSB0byBldmFsdWF0ZSB0aGUgdmFsaWRpdHkgYW5kIHJlbGlhYmlsaXR5IG9mIHRoZSBRT0wtQ1MgaW4gb3RoZXIgY3VsdHVyYWwgc2V0dGluZ3MuIMKpIDIwMDYgU3ByaW5nZXIgU2NpZW5jZStCdXNpbmVzcyBNZWRpYSwgSW5jLiIsImlzc3VlIjoiMTAiLCJ2b2x1bWUiOiIxNSIsImNvbnRhaW5lci10aXRsZS1zaG9ydCI6IiJ9LCJpc1RlbXBvcmFyeSI6ZmFsc2V9XX0="/>
                <w:id w:val="-2118060999"/>
                <w:placeholder>
                  <w:docPart w:val="DefaultPlaceholder_-1854013440"/>
                </w:placeholder>
              </w:sdtPr>
              <w:sdtEndPr/>
              <w:sdtContent>
                <w:r w:rsidR="00EF52AC" w:rsidRPr="00EF52AC">
                  <w:rPr>
                    <w:rFonts w:eastAsia="Times New Roman"/>
                    <w:color w:val="000000"/>
                    <w:sz w:val="16"/>
                    <w:szCs w:val="16"/>
                    <w:lang w:val="it-IT" w:eastAsia="en-GB"/>
                  </w:rPr>
                  <w:t>(127)</w:t>
                </w:r>
              </w:sdtContent>
            </w:sdt>
          </w:p>
          <w:p w14:paraId="4D7D7AF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1E2360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&lt;70</w:t>
            </w:r>
            <w:r w:rsidRPr="00BD5C0B">
              <w:rPr>
                <w:rFonts w:eastAsia="Times New Roman"/>
                <w:sz w:val="16"/>
                <w:szCs w:val="16"/>
                <w:lang w:val="en-GB" w:eastAsia="en-GB"/>
              </w:rPr>
              <w:t> </w:t>
            </w:r>
          </w:p>
          <w:p w14:paraId="3E40B45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192; 24.0%)</w:t>
            </w:r>
            <w:r w:rsidRPr="00BD5C0B">
              <w:rPr>
                <w:rFonts w:eastAsia="Times New Roman"/>
                <w:sz w:val="16"/>
                <w:szCs w:val="16"/>
                <w:lang w:val="en-GB" w:eastAsia="en-GB"/>
              </w:rPr>
              <w:t> </w:t>
            </w:r>
          </w:p>
          <w:p w14:paraId="5354489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70-74</w:t>
            </w:r>
            <w:r w:rsidRPr="00BD5C0B">
              <w:rPr>
                <w:rFonts w:eastAsia="Times New Roman"/>
                <w:sz w:val="16"/>
                <w:szCs w:val="16"/>
                <w:lang w:val="en-GB" w:eastAsia="en-GB"/>
              </w:rPr>
              <w:t> </w:t>
            </w:r>
          </w:p>
          <w:p w14:paraId="6371F63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212; 27.0%)</w:t>
            </w:r>
            <w:r w:rsidRPr="00BD5C0B">
              <w:rPr>
                <w:rFonts w:eastAsia="Times New Roman"/>
                <w:sz w:val="16"/>
                <w:szCs w:val="16"/>
                <w:lang w:val="en-GB" w:eastAsia="en-GB"/>
              </w:rPr>
              <w:t> </w:t>
            </w:r>
          </w:p>
          <w:p w14:paraId="2600682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75-79</w:t>
            </w:r>
            <w:r w:rsidRPr="00BD5C0B">
              <w:rPr>
                <w:rFonts w:eastAsia="Times New Roman"/>
                <w:sz w:val="16"/>
                <w:szCs w:val="16"/>
                <w:lang w:val="en-GB" w:eastAsia="en-GB"/>
              </w:rPr>
              <w:t> </w:t>
            </w:r>
          </w:p>
          <w:p w14:paraId="78A7E8B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248; 32.0%)</w:t>
            </w:r>
            <w:r w:rsidRPr="00BD5C0B">
              <w:rPr>
                <w:rFonts w:eastAsia="Times New Roman"/>
                <w:sz w:val="16"/>
                <w:szCs w:val="16"/>
                <w:lang w:val="en-GB" w:eastAsia="en-GB"/>
              </w:rPr>
              <w:t> </w:t>
            </w:r>
          </w:p>
          <w:p w14:paraId="5C97CB2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&gt;80</w:t>
            </w:r>
            <w:r w:rsidRPr="00BD5C0B">
              <w:rPr>
                <w:rFonts w:eastAsia="Times New Roman"/>
                <w:sz w:val="16"/>
                <w:szCs w:val="16"/>
                <w:lang w:val="en-GB" w:eastAsia="en-GB"/>
              </w:rPr>
              <w:t> </w:t>
            </w:r>
          </w:p>
          <w:p w14:paraId="4659C88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132; 17.0%)</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D6E945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w:t>
            </w:r>
            <w:r w:rsidRPr="00BD5C0B">
              <w:rPr>
                <w:rFonts w:eastAsia="Times New Roman"/>
                <w:sz w:val="16"/>
                <w:szCs w:val="16"/>
                <w:lang w:eastAsia="en-GB"/>
              </w:rPr>
              <w:t xml:space="preserve"> 784;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63DE1B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5F09ED8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w:t>
            </w:r>
            <w:r w:rsidRPr="00BD5C0B">
              <w:rPr>
                <w:rFonts w:eastAsia="Times New Roman"/>
                <w:sz w:val="16"/>
                <w:szCs w:val="16"/>
                <w:lang w:eastAsia="en-GB"/>
              </w:rPr>
              <w:t xml:space="preserve"> 784;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AEADE3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w:t>
            </w:r>
            <w:r w:rsidRPr="00BD5C0B">
              <w:rPr>
                <w:rFonts w:eastAsia="Times New Roman"/>
                <w:sz w:val="16"/>
                <w:szCs w:val="16"/>
                <w:lang w:eastAsia="en-GB"/>
              </w:rPr>
              <w:t xml:space="preserve"> 784;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F5AB87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 (n =164; 21.0%)</w:t>
            </w:r>
            <w:r w:rsidRPr="00BD5C0B">
              <w:rPr>
                <w:rFonts w:eastAsia="Times New Roman"/>
                <w:sz w:val="16"/>
                <w:szCs w:val="16"/>
                <w:lang w:val="en-GB" w:eastAsia="en-GB"/>
              </w:rPr>
              <w:t> </w:t>
            </w:r>
          </w:p>
          <w:p w14:paraId="1663B60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II (n = 428; 55.0%)</w:t>
            </w:r>
            <w:r w:rsidRPr="00BD5C0B">
              <w:rPr>
                <w:rFonts w:eastAsia="Times New Roman"/>
                <w:sz w:val="16"/>
                <w:szCs w:val="16"/>
                <w:lang w:val="en-GB" w:eastAsia="en-GB"/>
              </w:rPr>
              <w:t> </w:t>
            </w:r>
          </w:p>
          <w:p w14:paraId="0A4BDE21" w14:textId="18DB5592"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eastAsia="en-GB"/>
              </w:rPr>
              <w:t>Stage III (n = 96; 12.0%)</w:t>
            </w:r>
            <w:r w:rsidRPr="77F84025">
              <w:rPr>
                <w:rFonts w:eastAsia="Times New Roman"/>
                <w:sz w:val="16"/>
                <w:szCs w:val="16"/>
                <w:lang w:val="en-GB" w:eastAsia="en-GB"/>
              </w:rPr>
              <w:t> </w:t>
            </w:r>
          </w:p>
          <w:p w14:paraId="1B953D7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IV (n = 45; 6.0%)</w:t>
            </w:r>
            <w:r w:rsidRPr="00BD5C0B">
              <w:rPr>
                <w:rFonts w:eastAsia="Times New Roman"/>
                <w:sz w:val="16"/>
                <w:szCs w:val="16"/>
                <w:lang w:val="en-GB" w:eastAsia="en-GB"/>
              </w:rPr>
              <w:t> </w:t>
            </w:r>
          </w:p>
          <w:p w14:paraId="47635E1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Missing (n = 51; 6.0%)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A1D4EC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163170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w:t>
            </w:r>
            <w:r w:rsidRPr="00BD5C0B">
              <w:rPr>
                <w:rFonts w:eastAsia="Times New Roman"/>
                <w:sz w:val="16"/>
                <w:szCs w:val="16"/>
                <w:lang w:eastAsia="en-GB"/>
              </w:rPr>
              <w:t xml:space="preserve"> 784;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17679D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7957E8C5"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4B62B9F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QUAL</w:t>
            </w:r>
            <w:r w:rsidRPr="00BD5C0B">
              <w:rPr>
                <w:rFonts w:eastAsia="Times New Roman"/>
                <w:color w:val="000000"/>
                <w:sz w:val="16"/>
                <w:szCs w:val="16"/>
                <w:lang w:val="en-GB" w:eastAsia="en-GB"/>
              </w:rPr>
              <w:t> </w:t>
            </w:r>
          </w:p>
          <w:p w14:paraId="2585C68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181EC6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Grünke</w:t>
            </w:r>
            <w:proofErr w:type="spellEnd"/>
            <w:r w:rsidRPr="00BD5C0B">
              <w:rPr>
                <w:rFonts w:eastAsia="Times New Roman"/>
                <w:color w:val="000000"/>
                <w:sz w:val="16"/>
                <w:szCs w:val="16"/>
                <w:lang w:eastAsia="en-GB"/>
              </w:rPr>
              <w:t xml:space="preserve"> et al. 2018</w:t>
            </w:r>
            <w:r w:rsidRPr="00BD5C0B">
              <w:rPr>
                <w:rFonts w:eastAsia="Times New Roman"/>
                <w:color w:val="000000"/>
                <w:sz w:val="16"/>
                <w:szCs w:val="16"/>
                <w:lang w:val="en-GB" w:eastAsia="en-GB"/>
              </w:rPr>
              <w:t> </w:t>
            </w:r>
          </w:p>
          <w:p w14:paraId="6FA178E0" w14:textId="09D3F593"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ZTI5MDc5NzctMDUwMC00MDQ0LTg0NWMtZGEwZTM0OTViNzNjIiwicHJvcGVydGllcyI6eyJub3RlSW5kZXgiOjB9LCJpc0VkaXRlZCI6ZmFsc2UsIm1hbnVhbE92ZXJyaWRlIjp7ImlzTWFudWFsbHlPdmVycmlkZGVuIjpmYWxzZSwiY2l0ZXByb2NUZXh0IjoiKDEyOCkiLCJtYW51YWxPdmVycmlkZVRleHQiOiIifSwiY2l0YXRpb25JdGVtcyI6W3siaWQiOiJiODU1YzY1Mi0yYmExLTNmMjEtYmM0Mi1kYzMxM2M0YjQxNTQiLCJpdGVtRGF0YSI6eyJ0eXBlIjoiYXJ0aWNsZS1qb3VybmFsIiwiaWQiOiJiODU1YzY1Mi0yYmExLTNmMjEtYmM0Mi1kYzMxM2M0YjQxNTQiLCJ0aXRsZSI6Ik1lYXN1cmluZyB0aGUgUHN5Y2hvc29jaWFsIERpbWVuc2lvbnMgb2YgUXVhbGl0eSBvZiBMaWZlIGluIFBhdGllbnRzIFdpdGggQWR2YW5jZWQgQ2FuY2VyOiBQc3ljaG9tZXRyaWNzIG9mIHRoZSBHZXJtYW4gUXVhbGl0eSBvZiBMaWZlIGF0IHRoZSBFbmQgb2YgTGlmZS1DYW5jZXItUHN5Y2hvc29jaWFsIFF1ZXN0aW9ubmFpcmUiLCJncm91cElkIjoiMTg5YTMyZjAtOGYzYS0zZDUzLWE4NGItODY5MTEzNWY3NWZmIiwiYXV0aG9yIjpbeyJmYW1pbHkiOiJHcsO8bmtlIiwiZ2l2ZW4iOiJCcml0dGEiLCJwYXJzZS1uYW1lcyI6ZmFsc2UsImRyb3BwaW5nLXBhcnRpY2xlIjoiIiwibm9uLWRyb3BwaW5nLXBhcnRpY2xlIjoiIn0seyJmYW1pbHkiOiJQaGlsaXBwIiwiZ2l2ZW4iOiJSZWJlY2NhIiwicGFyc2UtbmFtZXMiOmZhbHNlLCJkcm9wcGluZy1wYXJ0aWNsZSI6IiIsIm5vbi1kcm9wcGluZy1wYXJ0aWNsZSI6IiJ9LHsiZmFtaWx5IjoiVmVobGluZyIsImdpdmVuIjoiU2lncnVuIiwicGFyc2UtbmFtZXMiOmZhbHNlLCJkcm9wcGluZy1wYXJ0aWNsZSI6IiIsIm5vbi1kcm9wcGluZy1wYXJ0aWNsZSI6IiJ9LHsiZmFtaWx5IjoiU2NoZWZmb2xkIiwiZ2l2ZW4iOiJLYXRoYXJpbmEiLCJwYXJzZS1uYW1lcyI6ZmFsc2UsImRyb3BwaW5nLXBhcnRpY2xlIjoiIiwibm9uLWRyb3BwaW5nLXBhcnRpY2xlIjoiIn0seyJmYW1pbHkiOiJIw6RydGVyIiwiZ2l2ZW4iOiJNYXJ0aW4iLCJwYXJzZS1uYW1lcyI6ZmFsc2UsImRyb3BwaW5nLXBhcnRpY2xlIjoiIiwibm9uLWRyb3BwaW5nLXBhcnRpY2xlIjoiIn0seyJmYW1pbHkiOiJPZWNoc2xlIiwiZ2l2ZW4iOiJLYXJpbiIsInBhcnNlLW5hbWVzIjpmYWxzZSwiZHJvcHBpbmctcGFydGljbGUiOiIiLCJub24tZHJvcHBpbmctcGFydGljbGUiOiIifSx7ImZhbWlseSI6IlNjaHVsei1LaW5kZXJtYW5uIiwiZ2l2ZW4iOiJGcmFuayIsInBhcnNlLW5hbWVzIjpmYWxzZSwiZHJvcHBpbmctcGFydGljbGUiOiIiLCJub24tZHJvcHBpbmctcGFydGljbGUiOiIifSx7ImZhbWlseSI6Ik1laG5lcnQiLCJnaXZlbiI6IkFuamEiLCJwYXJzZS1uYW1lcyI6ZmFsc2UsImRyb3BwaW5nLXBhcnRpY2xlIjoiIiwibm9uLWRyb3BwaW5nLXBhcnRpY2xlIjoiIn0seyJmYW1pbHkiOiJMbyIsImdpdmVuIjoiQ2hyaXN0b3BoZXIiLCJwYXJzZS1uYW1lcyI6ZmFsc2UsImRyb3BwaW5nLXBhcnRpY2xlIjoiIiwibm9uLWRyb3BwaW5nLXBhcnRpY2xlIjoiIn1dLCJjb250YWluZXItdGl0bGUiOiJKb3VybmFsIG9mIFBhaW4gYW5kIFN5bXB0b20gTWFuYWdlbWVudCIsImNvbnRhaW5lci10aXRsZS1zaG9ydCI6IkogUGFpbiBTeW1wdG9tIE1hbmFnZSIsIkRPSSI6IjEwLjEwMTYvai5qcGFpbnN5bW1hbi4yMDE3LjExLjAwNiIsIklTU04iOiIxODczNjUxMyIsIlBNSUQiOiIyOTE1NTI5MSIsImlzc3VlZCI6eyJkYXRlLXBhcnRzIjpbWzIwMThdXX0sInBhZ2UiOiI5ODUtOTkxLmUxIiwiYWJzdHJhY3QiOiJDb250ZXh0OiBRdWFsaXR5IG9mIGxpZmUgKFFvTCkgaXMgYSBjZW50cmFsIGZvY3VzIG9mIGNhcmUgaW4gYWR2YW5jZWQgY2FuY2VyLiBTcGVjaWFsaXplZCBpbnN0cnVtZW50cywgc3VjaCBhcyB0aGUgUXVhbGl0eSBvZiBMaWZlIGF0IHRoZSBFbmQgb2YgTGlmZS1DYW5jZXIgKFFVQUwtRUMpLCBtYXkgYmUgdXNlZnVsIHRvIGFzc2VzcyBwc3ljaG9zb2NpYWwgaXNzdWVzIGFzc29jaWF0ZWQgd2l0aCBRb0wgdW5pcXVlIHRvIHRoaXMgcG9wdWxhdGlvbi4gT2JqZWN0aXZlczogVG8gZXZhbHVhdGUgdGhlIG1lYXN1cmVtZW50IG9mIHRoZSBwc3ljaG9zb2NpYWwgZGltZW5zaW9ucyBvZiBRb0wgdXNpbmcgdGhlIEdlcm1hbiB0cmFuc2xhdGlvbiBvZiB0aGUgUVVBTC1FQy1Qc3ljaG9zb2NpYWwgKFFVQUwtRUMtUCkgcXVlc3Rpb25uYWlyZSwgaW5jbHVkaW5nIGZhY3RvciBzdHJ1Y3R1cmUgYW5kIHBzeWNob21ldHJpY3MuIE1ldGhvZHM6IEFib3V0IDE4MyBwYXRpZW50cyB3aXRoIGFkdmFuY2VkIGNhbmNlciBmcm9tIHRoZSBVbml2ZXJzaXR5IE1lZGljYWwgQ2VudGVyIEhhbWJ1cmctRXBwZW5kb3JmIGFuZCBVbml2ZXJzaXR5IE1lZGljYWwgQ2VudGVyIExlaXB6aWcgY29tcGxldGVkIHRoZSBRVUFMLUVDLVAgcXVlc3Rpb25uYWlyZS4gV2UgY29uZHVjdGVkIGV4cGxvcmF0b3J5IGZhY3RvciBhbmFseXNpcyBhcyB3ZWxsIGFzIGl0ZW0gYW5kIHJlbGlhYmlsaXR5IGFuYWx5c2lzLiBXZSBleGFtaW5lZCBjb252ZXJnZW50IHZhbGlkaXR5IHdpdGggY29ycmVsYXRpb25zIGJldHdlZW4gdGhlIHNjYWxlIGFuZCByZWxldmFudCBwc3ljaG9sb2dpY2FsIGNvbnN0cnVjdHMuIFJlc3VsdHM6IFRoZSBzYW1wbGUgd2FzIDYwJSBmZW1hbGUgd2l0aCBtZWFuIGFnZSBvZiA1Ny43IChTRCA9IDExLjcpLiBXZSBleHRyYWN0ZWQgdGhyZWUgZmFjdG9ycyBhY2NvdW50aW5nIGZvciA0NCUgb2YgdGhlIHZhcmlhbmNlIGFsaWduaW5nIHdpdGggdGhlIHN0cnVjdHVyZSBvZiB0aGUgaW5zdHJ1bWVudC4gVGhlIFFVQUwtRUMtUCBxdWVzdGlvbm5haXJlIHNob3dlZCBnb29kIHRvIGFjY2VwdGFibGUgaW50ZXJuYWwgY29uc2lzdGVuY3kgZm9yIHRoZSBRb0wtcHN5Y2hvc29jaWFsIHRvdGFsIHNjb3JlICjOsSA9IDAuNzcpLCB0aGUgTGlmZSBjb21wbGV0aW9uIHN1YnNjYWxlICjOsSA9IDAuNzcpLCBhbmQgdGhlIFJlbGF0aW9uc2hpcCB3aXRoIGhlYWx0aCBjYXJlIHByb3ZpZGVyIHN1YnNjYWxlICjOsSA9IDAuODEpLiBUaGUgUHJlcGFyYXRpb24gZm9yIGVuZCBvZiBsaWZlIHN1YnNjYWxlIGhhZCBhZGVxdWF0ZSBhbGJlaXQgbG93IGludGVybmFsIGNvbnNpc3RlbmN5ICjOsSA9IDAuNjQpIGJlY2F1c2UgY29uY2VybnMgYWJvdXQgZmFtaWx5IHdlcmUgbGVzcyBhc3NvY2lhdGVkIHdpdGggZmluYW5jaWFsIHdvcnJ5IGFuZCBmZWFyIG9mIGRlYXRoIHRoYW4gZXhwZWN0ZWQuIFRoZSBwc3ljaG9zb2NpYWwgZGltZW5zaW9ucyBvZiBRb0wgY29ycmVsYXRlZCBuZWdhdGl2ZWx5IHdpdGggZGVwcmVzc2lvbiAociA9IOKIkjAuMjcsIFAg4omkIDAuMDAxKSwgYW54aWV0eSAociA9IOKIkjAuMzIsIFAg4omkIDAuMDAxKSwgZGVtb3JhbGl6YXRpb24gKHIgPSDiiJIwLjYzLCBQIOKJpCAwLjAwMSksIGFuZCBhdHRhY2htZW50IGluc2VjdXJpdHkgKHIgPSDiiJIwLjUxLCBQIOKJpCAwLjAwMSkgYW5kIHBvc2l0aXZlbHkgd2l0aCBzcGlyaXR1YWwgd2VsbC1iZWluZyAociA9IDAuNjMsIFAg4omkIDAuMDAxKS4gQ29uY2x1c2lvbjogVGhlIFFVQUwtRUMtUCBxdWVzdGlvbm5haXJlIG1heSBiZSB1c2VkIHRvIGFzc2VzcyB0aGUgcHN5Y2hvc29jaWFsIGFzcGVjdHMgb2YgUW9MIGFuZCBwcm9tb3RlIHRoZWlyIGNsaW5pY2FsIGRpc2N1c3Npb24gaW4gcGF0aWVudHMgd2l0aCBhZHZhbmNlZCBjYW5jZXIuIiwiaXNzdWUiOiIzIiwidm9sdW1lIjoiNTUifSwiaXNUZW1wb3JhcnkiOmZhbHNlfV19"/>
                <w:id w:val="991674242"/>
                <w:placeholder>
                  <w:docPart w:val="DefaultPlaceholder_-1854013440"/>
                </w:placeholder>
              </w:sdtPr>
              <w:sdtEndPr/>
              <w:sdtContent>
                <w:r w:rsidR="00EF52AC" w:rsidRPr="00EF52AC">
                  <w:rPr>
                    <w:rFonts w:eastAsia="Times New Roman"/>
                    <w:color w:val="000000"/>
                    <w:sz w:val="16"/>
                    <w:szCs w:val="16"/>
                    <w:lang w:eastAsia="en-GB"/>
                  </w:rPr>
                  <w:t>(128)</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0A72F8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57.7 ± 11.7 years</w:t>
            </w:r>
            <w:r w:rsidRPr="00BD5C0B">
              <w:rPr>
                <w:rFonts w:eastAsia="Times New Roman"/>
                <w:sz w:val="16"/>
                <w:szCs w:val="16"/>
                <w:lang w:val="en-GB" w:eastAsia="en-GB"/>
              </w:rPr>
              <w:t> </w:t>
            </w:r>
          </w:p>
          <w:p w14:paraId="48D5FA5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29-81)</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3F2E32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110; 60.1%)</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73; 39.9%)</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8023F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Palliative</w:t>
            </w:r>
            <w:r w:rsidRPr="00BD5C0B">
              <w:rPr>
                <w:rFonts w:eastAsia="Times New Roman"/>
                <w:sz w:val="16"/>
                <w:szCs w:val="16"/>
                <w:lang w:val="en-GB" w:eastAsia="en-GB"/>
              </w:rPr>
              <w:t> </w:t>
            </w:r>
          </w:p>
          <w:p w14:paraId="7942E31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183;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60E775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24; 13.1%)</w:t>
            </w:r>
            <w:r w:rsidRPr="00BD5C0B">
              <w:rPr>
                <w:rFonts w:eastAsia="Times New Roman"/>
                <w:sz w:val="16"/>
                <w:szCs w:val="16"/>
                <w:lang w:val="en-GB" w:eastAsia="en-GB"/>
              </w:rPr>
              <w:t> </w:t>
            </w:r>
          </w:p>
          <w:p w14:paraId="440629C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Digestive (n = 53; 29.0%)</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Gynecological (n = 21; 11.5%)</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Lung (n = 24; 13.1%)</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Urogenital (n = 19; 10.4%)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Others (n = 42; 23.0%)</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B7DFFA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Advanced </w:t>
            </w:r>
            <w:r w:rsidRPr="00BD5C0B">
              <w:rPr>
                <w:rFonts w:eastAsia="Times New Roman"/>
                <w:sz w:val="16"/>
                <w:szCs w:val="16"/>
                <w:lang w:eastAsia="en-GB"/>
              </w:rPr>
              <w:t>(n = 183; 100%)</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BC5784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1A3B74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183;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0BBBC5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Covergent validity</w:t>
            </w:r>
            <w:r w:rsidRPr="00BD5C0B">
              <w:rPr>
                <w:rFonts w:eastAsia="Times New Roman"/>
                <w:sz w:val="16"/>
                <w:szCs w:val="16"/>
                <w:lang w:val="en-GB" w:eastAsia="en-GB"/>
              </w:rPr>
              <w:t> </w:t>
            </w:r>
          </w:p>
          <w:p w14:paraId="4D355EB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Divergent validity</w:t>
            </w:r>
            <w:r w:rsidRPr="00BD5C0B">
              <w:rPr>
                <w:rFonts w:eastAsia="Times New Roman"/>
                <w:sz w:val="16"/>
                <w:szCs w:val="16"/>
                <w:lang w:val="en-GB" w:eastAsia="en-GB"/>
              </w:rPr>
              <w:t> </w:t>
            </w:r>
          </w:p>
          <w:p w14:paraId="137FC8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283AF86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tc>
      </w:tr>
      <w:tr w:rsidR="00865520" w:rsidRPr="00BD5C0B" w14:paraId="4D0D136E" w14:textId="77777777" w:rsidTr="77F84025">
        <w:trPr>
          <w:trHeight w:val="300"/>
        </w:trPr>
        <w:tc>
          <w:tcPr>
            <w:tcW w:w="0" w:type="auto"/>
            <w:vMerge/>
            <w:vAlign w:val="center"/>
            <w:hideMark/>
          </w:tcPr>
          <w:p w14:paraId="3C89C29B"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BFB83A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Lo et al., 2011</w:t>
            </w:r>
            <w:r w:rsidRPr="00BD5C0B">
              <w:rPr>
                <w:rFonts w:eastAsia="Times New Roman"/>
                <w:color w:val="000000"/>
                <w:sz w:val="16"/>
                <w:szCs w:val="16"/>
                <w:lang w:val="en-GB" w:eastAsia="en-GB"/>
              </w:rPr>
              <w:t> </w:t>
            </w:r>
          </w:p>
          <w:p w14:paraId="4AF6AB95" w14:textId="56124C56"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DU0YzRkYjctOGFkNC00MmE2LWFlMTUtMGVkZjlmMDE4YzE0IiwicHJvcGVydGllcyI6eyJub3RlSW5kZXgiOjB9LCJpc0VkaXRlZCI6ZmFsc2UsIm1hbnVhbE92ZXJyaWRlIjp7ImlzTWFudWFsbHlPdmVycmlkZGVuIjpmYWxzZSwiY2l0ZXByb2NUZXh0IjoiKDEyOSkiLCJtYW51YWxPdmVycmlkZVRleHQiOiIifSwiY2l0YXRpb25JdGVtcyI6W3siaWQiOiIyMmYzYmM5Yy1jNDg5LTNiNDEtOTNlNC1lNDU1NzQxNGQ5ZDAiLCJpdGVtRGF0YSI6eyJ0eXBlIjoiYXJ0aWNsZS1qb3VybmFsIiwiaWQiOiIyMmYzYmM5Yy1jNDg5LTNiNDEtOTNlNC1lNDU1NzQxNGQ5ZDAiLCJ0aXRsZSI6IlZhbGlkYXRpb24gb2YgdGhlIFFVQUwtRUMgZm9yIGFzc2Vzc2luZyBxdWFsaXR5IG9mIGxpZmUgaW4gcGF0aWVudHMgd2l0aCBhZHZhbmNlZCBjYW5jZXIiLCJncm91cElkIjoiMTg5YTMyZjAtOGYzYS0zZDUzLWE4NGItODY5MTEzNWY3NWZmIiwiYXV0aG9yIjpbeyJmYW1pbHkiOiJMbyIsImdpdmVuIjoiQ2hyaXN0b3BoZXIiLCJwYXJzZS1uYW1lcyI6ZmFsc2UsImRyb3BwaW5nLXBhcnRpY2xlIjoiIiwibm9uLWRyb3BwaW5nLXBhcnRpY2xlIjoiIn0seyJmYW1pbHkiOiJCdXJtYW4iLCJnaXZlbiI6IkRlYmlrYSIsInBhcnNlLW5hbWVzIjpmYWxzZSwiZHJvcHBpbmctcGFydGljbGUiOiIiLCJub24tZHJvcHBpbmctcGFydGljbGUiOiIifSx7ImZhbWlseSI6IlN3YW1pIiwiZ2l2ZW4iOiJOYWRpYSIsInBhcnNlLW5hbWVzIjpmYWxzZSwiZHJvcHBpbmctcGFydGljbGUiOiIiLCJub24tZHJvcHBpbmctcGFydGljbGUiOiIifSx7ImZhbWlseSI6IkdhZ2xpZXNlIiwiZ2l2ZW4iOiJMdWNpYSIsInBhcnNlLW5hbWVzIjpmYWxzZSwiZHJvcHBpbmctcGFydGljbGUiOiIiLCJub24tZHJvcHBpbmctcGFydGljbGUiOiIifSx7ImZhbWlseSI6IlJvZGluIiwiZ2l2ZW4iOiJHYXJ5IiwicGFyc2UtbmFtZXMiOmZhbHNlLCJkcm9wcGluZy1wYXJ0aWNsZSI6IiIsIm5vbi1kcm9wcGluZy1wYXJ0aWNsZSI6IiJ9LHsiZmFtaWx5IjoiWmltbWVybWFubiIsImdpdmVuIjoiQ2FtaWxsYSIsInBhcnNlLW5hbWVzIjpmYWxzZSwiZHJvcHBpbmctcGFydGljbGUiOiIiLCJub24tZHJvcHBpbmctcGFydGljbGUiOiIifV0sImNvbnRhaW5lci10aXRsZSI6IkV1cm9wZWFuIEpvdXJuYWwgb2YgQ2FuY2VyIiwiY29udGFpbmVyLXRpdGxlLXNob3J0IjoiRXVyIEogQ2FuY2VyIiwiRE9JIjoiMTAuMTAxNi9qLmVqY2EuMjAxMC4xMC4wMjciLCJJU1NOIjoiMDk1OTgwNDkiLCJQTUlEIjoiMjExMjY4NjkiLCJpc3N1ZWQiOnsiZGF0ZS1wYXJ0cyI6W1syMDExXV19LCJwYWdlIjoiNTU0LTU2MCIsImFic3RyYWN0IjoiT2JqZWN0aXZlOiBJbXByb3ZpbmcgcXVhbGl0eSBvZiBsaWZlIGlzIHRoZSBtYWluIGdvYWwgb2YgcGFsbGlhdGl2ZSBjYW5jZXIgY2FyZS4gSG93ZXZlciwgdGhlcmUgaXMgYSBsYWNrIG9mIG1lYXN1cmVzIHZhbGlkYXRlZCBzcGVjaWZpY2FsbHkgZm9yIGFkdmFuY2VkIGNhbmNlci4gVGhlIHB1cnBvc2Ugb2YgdGhpcyBzdHVkeSB3YXMgdG8gdmFsaWRhdGUgdGhlIFF1YWxpdHkgb2YgTGlmZSBhdCB0aGUgRW5kIG9mIExpZmUgKFFVQUwtRSkgbWVhc3VyZSBpbiBhIHNhbXBsZSBvZiBwYXRpZW50cyB3aXRoIGFkdmFuY2VkIGNhbmNlci4gTWV0aG9kczogRGF0YSB3ZXJlIGFuYWx5c2VkIGZvciA0NjQgcGF0aWVudHMgd2l0aCBhZHZhbmNlZCBjYW5jZXIgd2hvIHdlcmUgcGFydGljaXBhdGluZyBpbiBhIHJhbmRvbWlzZWQgY29udHJvbGxlZCB0cmlhbCBvZiBlYXJseSBwYWxsaWF0aXZlIGNhcmUgaW50ZXJ2ZW50aW9uIHZlcnN1cyByb3V0aW5lIGNhcmUuIFBhdGllbnRzIGNvbXBsZXRlZCB0aGUgMjYtaXRlbSBRVUFMLUUsIHRoZSBGdW5jdGlvbmFsIEFzc2Vzc21lbnQgb2YgQ2FuY2VyIFRoZXJhcHkgKEZBQ1QtRykgcXVhbGl0eSBvZiBsaWZlIG1lYXN1cmUgYW5kIG1lYXN1cmVzIG9mIHNwaXJpdHVhbCB3ZWxsLWJlaW5nLCBwZXJmb3JtYW5jZSBzdGF0dXMsIHN5bXB0b20gYnVyZGVuLCBzYXRpc2ZhY3Rpb24gd2l0aCBjYXJlIGFuZCBjb21tdW5pY2F0aW9uIHdpdGggaGVhbHRoIGNhcmUgcHJvdmlkZXJzLiBXZSBjb25kdWN0ZWQgYSBjb25maXJtYXRvcnkgZmFjdG9yIGFuYWx5c2lzIG9uIHRoZSBRVUFMLUUgdG8gdGVzdCBmb3IgdGhlIGh5cG90aGVzaXNlZCBmb3VyLWZhY3RvciBzdHJ1Y3R1cmUgYW5kIGV4YW1pbmVkIGNvbnN0cnVjdCB2YWxpZGl0eSBieSBjYWxjdWxhdGluZyBjb3JyZWxhdGlvbnMgd2l0aCByZWxldmFudCBzY2FsZXMuIFJlc3VsdHM6IEEgMTctaXRlbSByZWR1Y2VkIHZlcnNpb24gb2YgdGhlIFFVQUwtRSwgdGhlIFFVQUwtRS1DYW5jZXIgKFFVQUwtRUMpIGFjaGlldmVkIGFuIGFjY2VwdGFibGUgZml0IHRvIGEgZm91ci1mYWN0b3IgbW9kZWwuIEJvdGggdGhlIGZ1bGwgYW5kIHJlZHVjZWQgdmVyc2lvbnMgb2YgdGhlIFFVQUwtRSB3ZXJlIGludGVybmFsbHkgcmVsaWFibGUgYW5kIHNob3dlZCBnb29kIGNvbnN0cnVjdCB2YWxpZGl0eS4gU3ltcHRvbSBDb250cm9sIHdhcyBjb3JyZWxhdGVkIHdpdGggb3RoZXIgbWVhc3VyZXMgb2YgcGh5c2ljYWwgZnVuY3Rpb25pbmc7IFJlbGF0aW9uc2hpcCB3aXRoIEhlYWx0aGNhcmUgUHJvdmlkZXIgd2FzIGNvcnJlbGF0ZWQgd2l0aCBzYXRpc2ZhY3Rpb24gd2l0aCBjYXJlIGFuZCBiZXR0ZXIgcGh5c2ljaWFuIGFuZCBudXJzZSBjb21tdW5pY2F0aW9uOyBQcmVwYXJhdGlvbiBmb3IgRW5kIG9mIExpZmUgd2FzIHN0cm9uZ2x5IGFzc29jaWF0ZWQgd2l0aCBlbW90aW9uYWwgd2VsbC1iZWluZzsgYW5kIExpZmUgQ29tcGxldGlvbiB3YXMgc3Ryb25nbHkgYXNzb2NpYXRlZCB3aXRoIHNvY2lhbCBhbmQgc3Bpcml0dWFsIHdlbGwtYmVpbmcuIENvbmNsdXNpb25zOiBEdWUgdG8gaXRzIGdvb2QgZmFjdG9yIHN0cnVjdHVyZSBhbmQgc291bmQgcHN5Y2hvbWV0cmljcywgd2UgcmVjb21tZW5kIHRoZSByZWR1Y2VkIFFVQUwtRUMgc2NhbGUgdG8gYXNzZXNzIHF1YWxpdHkgb2YgbGlmZSBpbiBwYXRpZW50cyB3aXRoIGFkdmFuY2VkIGNhbmNlci4gwqkgMjAxMSBQdWJsaXNoZWQgYnkgRWxzZXZpZXIgTHRkLiIsImlzc3VlIjoiNCIsInZvbHVtZSI6IjQ3In0sImlzVGVtcG9yYXJ5IjpmYWxzZX1dfQ=="/>
                <w:id w:val="-841080700"/>
                <w:placeholder>
                  <w:docPart w:val="DefaultPlaceholder_-1854013440"/>
                </w:placeholder>
              </w:sdtPr>
              <w:sdtEndPr/>
              <w:sdtContent>
                <w:r w:rsidR="00EF52AC" w:rsidRPr="00EF52AC">
                  <w:rPr>
                    <w:rFonts w:eastAsia="Times New Roman"/>
                    <w:color w:val="000000"/>
                    <w:sz w:val="16"/>
                    <w:szCs w:val="16"/>
                    <w:lang w:val="it-IT" w:eastAsia="en-GB"/>
                  </w:rPr>
                  <w:t>(129)</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214E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61 </w:t>
            </w:r>
            <w:r w:rsidRPr="00BD5C0B">
              <w:rPr>
                <w:rFonts w:eastAsia="Times New Roman"/>
                <w:sz w:val="16"/>
                <w:szCs w:val="16"/>
                <w:lang w:eastAsia="en-GB"/>
              </w:rPr>
              <w:t xml:space="preserve">± </w:t>
            </w:r>
            <w:r w:rsidRPr="00BD5C0B">
              <w:rPr>
                <w:rFonts w:eastAsia="Times New Roman"/>
                <w:sz w:val="16"/>
                <w:szCs w:val="16"/>
                <w:lang w:val="it-IT" w:eastAsia="en-GB"/>
              </w:rPr>
              <w:t>12 years    (range 28-88)</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CBAD5F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256</w:t>
            </w:r>
            <w:r w:rsidRPr="00BD5C0B">
              <w:rPr>
                <w:rFonts w:eastAsia="Times New Roman"/>
                <w:sz w:val="16"/>
                <w:szCs w:val="16"/>
                <w:lang w:eastAsia="en-GB"/>
              </w:rPr>
              <w:t xml:space="preserve">; </w:t>
            </w:r>
            <w:r w:rsidRPr="00BD5C0B">
              <w:rPr>
                <w:rFonts w:eastAsia="Times New Roman"/>
                <w:sz w:val="16"/>
                <w:szCs w:val="16"/>
                <w:shd w:val="clear" w:color="auto" w:fill="FFFFFF"/>
                <w:lang w:eastAsia="en-GB"/>
              </w:rPr>
              <w:t>55.0%)</w:t>
            </w:r>
            <w:r w:rsidRPr="00BD5C0B">
              <w:rPr>
                <w:rFonts w:eastAsia="Times New Roman"/>
                <w:sz w:val="16"/>
                <w:szCs w:val="16"/>
                <w:lang w:val="en-GB" w:eastAsia="en-GB"/>
              </w:rPr>
              <w:t> </w:t>
            </w:r>
          </w:p>
          <w:p w14:paraId="66AEDE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Male (n = 212; 45.0%)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D89DF4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0D47B45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468</w:t>
            </w:r>
            <w:r w:rsidRPr="00BD5C0B">
              <w:rPr>
                <w:rFonts w:eastAsia="Times New Roman"/>
                <w:sz w:val="16"/>
                <w:szCs w:val="16"/>
                <w:lang w:eastAsia="en-GB"/>
              </w:rPr>
              <w:t>; 100</w:t>
            </w:r>
            <w:r w:rsidRPr="00BD5C0B">
              <w:rPr>
                <w:rFonts w:eastAsia="Times New Roman"/>
                <w:sz w:val="16"/>
                <w:szCs w:val="16"/>
                <w:shd w:val="clear" w:color="auto" w:fill="FFFFFF"/>
                <w:lang w:eastAsia="en-GB"/>
              </w:rPr>
              <w:t>%)</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2DDFF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67; 14.0%)</w:t>
            </w:r>
            <w:r w:rsidRPr="00BD5C0B">
              <w:rPr>
                <w:rFonts w:eastAsia="Times New Roman"/>
                <w:sz w:val="16"/>
                <w:szCs w:val="16"/>
                <w:lang w:val="en-GB" w:eastAsia="en-GB"/>
              </w:rPr>
              <w:t> </w:t>
            </w:r>
          </w:p>
          <w:p w14:paraId="69978EA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 143; 31.0%)</w:t>
            </w:r>
            <w:r w:rsidRPr="00BD5C0B">
              <w:rPr>
                <w:rFonts w:eastAsia="Times New Roman"/>
                <w:sz w:val="16"/>
                <w:szCs w:val="16"/>
                <w:lang w:val="en-GB" w:eastAsia="en-GB"/>
              </w:rPr>
              <w:t> </w:t>
            </w:r>
          </w:p>
          <w:p w14:paraId="76477AA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Genitourinary (n = 86; 18.0%)</w:t>
            </w:r>
            <w:r w:rsidRPr="00BD5C0B">
              <w:rPr>
                <w:rFonts w:eastAsia="Times New Roman"/>
                <w:sz w:val="16"/>
                <w:szCs w:val="16"/>
                <w:lang w:val="en-GB" w:eastAsia="en-GB"/>
              </w:rPr>
              <w:t> </w:t>
            </w:r>
          </w:p>
          <w:p w14:paraId="2F39FD9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71; 15.0%)</w:t>
            </w:r>
            <w:r w:rsidRPr="00BD5C0B">
              <w:rPr>
                <w:rFonts w:eastAsia="Times New Roman"/>
                <w:sz w:val="16"/>
                <w:szCs w:val="16"/>
                <w:lang w:val="en-GB" w:eastAsia="en-GB"/>
              </w:rPr>
              <w:t> </w:t>
            </w:r>
          </w:p>
          <w:p w14:paraId="5EC1588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101; 22.0%)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6D028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468</w:t>
            </w:r>
            <w:r w:rsidRPr="00BD5C0B">
              <w:rPr>
                <w:rFonts w:eastAsia="Times New Roman"/>
                <w:sz w:val="16"/>
                <w:szCs w:val="16"/>
                <w:lang w:eastAsia="en-GB"/>
              </w:rPr>
              <w:t>; 100</w:t>
            </w:r>
            <w:r w:rsidRPr="00BD5C0B">
              <w:rPr>
                <w:rFonts w:eastAsia="Times New Roman"/>
                <w:sz w:val="16"/>
                <w:szCs w:val="16"/>
                <w:shd w:val="clear" w:color="auto" w:fill="FFFFFF"/>
                <w:lang w:eastAsia="en-GB"/>
              </w:rPr>
              <w:t>%)</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306378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208D0B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468</w:t>
            </w:r>
            <w:r w:rsidRPr="00BD5C0B">
              <w:rPr>
                <w:rFonts w:eastAsia="Times New Roman"/>
                <w:sz w:val="16"/>
                <w:szCs w:val="16"/>
                <w:lang w:eastAsia="en-GB"/>
              </w:rPr>
              <w:t>; 100</w:t>
            </w:r>
            <w:r w:rsidRPr="00BD5C0B">
              <w:rPr>
                <w:rFonts w:eastAsia="Times New Roman"/>
                <w:sz w:val="16"/>
                <w:szCs w:val="16"/>
                <w:shd w:val="clear" w:color="auto" w:fill="FFFFFF"/>
                <w:lang w:eastAsia="en-GB"/>
              </w:rPr>
              <w:t>%)</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DEC4B2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4ABD63E6" w14:textId="77777777" w:rsidTr="77F84025">
        <w:trPr>
          <w:trHeight w:val="300"/>
        </w:trPr>
        <w:tc>
          <w:tcPr>
            <w:tcW w:w="0" w:type="auto"/>
            <w:vMerge/>
            <w:vAlign w:val="center"/>
            <w:hideMark/>
          </w:tcPr>
          <w:p w14:paraId="09AF3623"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21BC81A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Steinhauser et al. 2002</w:t>
            </w:r>
            <w:r w:rsidRPr="00BD5C0B">
              <w:rPr>
                <w:rFonts w:eastAsia="Times New Roman"/>
                <w:color w:val="000000"/>
                <w:sz w:val="16"/>
                <w:szCs w:val="16"/>
                <w:lang w:val="en-GB" w:eastAsia="en-GB"/>
              </w:rPr>
              <w:t> </w:t>
            </w:r>
          </w:p>
          <w:p w14:paraId="57C6D290" w14:textId="63AFBE5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DRiZjIwNGItNWVmOC00ZjZjLWJiYTItNjQxMjllYTFiOGEwIiwicHJvcGVydGllcyI6eyJub3RlSW5kZXgiOjB9LCJpc0VkaXRlZCI6ZmFsc2UsIm1hbnVhbE92ZXJyaWRlIjp7ImlzTWFudWFsbHlPdmVycmlkZGVuIjpmYWxzZSwiY2l0ZXByb2NUZXh0IjoiKDI1KSIsIm1hbnVhbE92ZXJyaWRlVGV4dCI6IiJ9LCJjaXRhdGlvbkl0ZW1zIjpbeyJpZCI6IjQ0MjMwZDdjLTI3MmEtM2NlYi1iN2ZhLTAzMTAwYTZhYWI3YSIsIml0ZW1EYXRhIjp7InR5cGUiOiJhcnRpY2xlLWpvdXJuYWwiLCJpZCI6IjQ0MjMwZDdjLTI3MmEtM2NlYi1iN2ZhLTAzMTAwYTZhYWI3YSIsInRpdGxlIjoiSW5pdGlhbCBhc3Nlc3NtZW50IG9mIGEgbmV3IGluc3RydW1lbnQgdG8gbWVhc3VyZSBxdWFsaXR5IG9mIGxpZmUgYXQgdGhlIGVuZCBvZiBsaWZlIiwiZ3JvdXBJZCI6IjE4OWEzMmYwLThmM2EtM2Q1My1hODRiLTg2OTExMzVmNzVmZiIsImF1dGhvciI6W3siZmFtaWx5IjoiU3RlaW5oYXVzZXIiLCJnaXZlbiI6IkthcmVuIEUiLCJwYXJzZS1uYW1lcyI6ZmFsc2UsImRyb3BwaW5nLXBhcnRpY2xlIjoiIiwibm9uLWRyb3BwaW5nLXBhcnRpY2xlIjoiIn0seyJmYW1pbHkiOiJCb3N3b3J0aCIsImdpdmVuIjoiSGF5ZGVuIEIiLCJwYXJzZS1uYW1lcyI6ZmFsc2UsImRyb3BwaW5nLXBhcnRpY2xlIjoiIiwibm9uLWRyb3BwaW5nLXBhcnRpY2xlIjoiIn0seyJmYW1pbHkiOiJDbGlwcCIsImdpdmVuIjoiRWxpemFiZXRoIEMiLCJwYXJzZS1uYW1lcyI6ZmFsc2UsImRyb3BwaW5nLXBhcnRpY2xlIjoiIiwibm9uLWRyb3BwaW5nLXBhcnRpY2xlIjoiIn0seyJmYW1pbHkiOiJNY05laWxseSIsImdpdmVuIjoiTWF5YSIsInBhcnNlLW5hbWVzIjpmYWxzZSwiZHJvcHBpbmctcGFydGljbGUiOiIiLCJub24tZHJvcHBpbmctcGFydGljbGUiOiIifSx7ImZhbWlseSI6IkNocmlzdGFraXMiLCJnaXZlbiI6Ik5pY2hvbGFzIEEiLCJwYXJzZS1uYW1lcyI6ZmFsc2UsImRyb3BwaW5nLXBhcnRpY2xlIjoiIiwibm9uLWRyb3BwaW5nLXBhcnRpY2xlIjoiIn0seyJmYW1pbHkiOiJQYXJrZXIiLCJnaXZlbiI6IkpvYW5uYSIsInBhcnNlLW5hbWVzIjpmYWxzZSwiZHJvcHBpbmctcGFydGljbGUiOiIiLCJub24tZHJvcHBpbmctcGFydGljbGUiOiIifSx7ImZhbWlseSI6IlR1bHNreSIsImdpdmVuIjoiSmFtZXMgQSIsInBhcnNlLW5hbWVzIjpmYWxzZSwiZHJvcHBpbmctcGFydGljbGUiOiIiLCJub24tZHJvcHBpbmctcGFydGljbGUiOiIifV0sImNvbnRhaW5lci10aXRsZSI6IkpvdXJuYWwgb2YgUGFsbGlhdGl2ZSBNZWRpY2luZSIsImNvbnRhaW5lci10aXRsZS1zaG9ydCI6IkogUGFsbGlhdCBNZWQiLCJET0kiOiIxMC4xMDg5LzEwOTY2MjEwMjYwNDk5MDE0IiwiSVNTTiI6IjEwOTY2MjE4IiwiUE1JRCI6IjEyNjg1NTI5IiwiaXNzdWVkIjp7ImRhdGUtcGFydHMiOltbMjAwMl1dfSwicGFnZSI6IjgyOS04NDEiLCJhYnN0cmFjdCI6IlB1cnBvc2U6IFdlIGNvbmR1Y3RlZCB0aGlzIHN0dWR5IHRvIHBpbG90IGEgbmV3IG11bHRpZGltZW5zaW9uYWwgaW5zdHJ1bWVudCB0byBhc3Nlc3MgdGhlIHF1YWxpdHkgb2YgbGlmZSBhdCB0aGUgZW5kIG9mIGxpZmUuIE1ldGhvZHM6IEl0ZW1zIHdlcmUgZGVyaXZlZCBmcm9tIGZvY3VzIGdyb3VwcyBhbmQgYSBuYXRpb25hbCBzdXJ2ZXkgaWRlbnRpZnlpbmcgYXR0cmlidXRlcyBvZiB0aGUgcXVhbGl0eSBvZiBkeWluZy4gRmlmdHktZm91ciBpdGVtcyBtZWFzdXJlZCBvbiBhIGZpdmUtcG9pbnQgTGlrZXJ0IHNjYWxlIGNvdmVyZWQgc2l4IGRvbWFpbnMuIFdlIGFkbWluaXN0ZXJlZCB0aGUgaW5zdHJ1bWVudCB0byBlcXVhbCBudW1iZXJzIG9mIFZldGVyYW4ncyBBZG1pbmlzdHJhdGlvbiAoVkEpIGFuZCB1bml2ZXJzaXR5IG1lZGljYWwgY2VudGVyIG91dHBhdGllbnRzIHdpdGggYWR2YW5jZWQgc2VyaW91cyBpbGxuZXNzLiBXZSBhc3Nlc3NlZCBwc3ljaG9tZXRyaWMgcHJvcGVydGllcyB1c2luZyBmYWN0b3IgYW5hbHlzaXMuIFJlc3VsdHM6IFR3byBodW5kcmVkIHBhdGllbnRzIGNvbXBsZXRlZCB0aGUgaW5zdHJ1bWVudCAocmVzcG9uc2UgcmF0ZSwgODUlKS4gRGlhZ25vc2VzIGluY2x1ZGVkIGNhbmNlciAoNjQlKSwgY29uZ2VuaXRhbCBoZWFydCBmYWlsdXJlIChDSEYpICgxOS41JSksIGVuZC1zdGFnZSByZW5hbCBkaXNlYXNlIChFU1JEKSAoMTAlKSBhbmQgY2hyb25pYyBvYnN0cnVjdGl2ZSBwdWxtb25hcnkgZGlzZWFzZSAoQ09QRCkgKDYuNSUpLiBTZXZlbnR5LWZvdXIgcGVyY2VudCB3ZXJlIG1hbGUsIDY0JSB3ZXJlIGNhdWNhc2lhbiwgYW5kIDM0JSBBZnJpY2FuIEFtZXJpY2FuLiBJdGVtIHJlZHVjdGlvbiBhbmQgZmFjdG9yIGFuYWx5c2lzIHlpZWxkZWQgYSBmaW5hbCBpbnN0cnVtZW50IHdpdGggMjQgaXRlbXMgaW4gNSBkaXN0aW5jdCBkb21haW5zIChvdmVyYWxsIENyb25iYWNoIM6xID0gMC44MykuIFRoZSBmaXJzdCBmYWN0b3IgKDYgaXRlbXM7IM6xID0gMC44NCkgbWVhc3VyZWQgYSBzZW5zZSBvZiBjb21wbGV0aW9uLCBwYXJ0aWN1bGFybHkgdGhyb3VnaCBjb250cmlidXRpb25zIHRvIG90aGVycy4gVGhlIHNlY29uZCBmYWN0b3IgKDcgaXRlbXM7IM6xID0gMC43NykgbWVhc3VyZWQgcmVsYXRpb25zIHdpdGggdGhlIGhlYWx0aCBjYXJlIHN5c3RlbS4gVGhlIHRoaXJkIGZhY3RvciAoNiBpdGVtczsgzrEgPSAwLjc3KSBtZWFzdXJlZCBwcmVwYXJhdGlvbi4gVGhlIGZvdXJ0aCBmYWN0b3IgKDQgaXRlbXM7IM6xID0gMC43NykgbWVhc3VyZWQgc3ltcHRvbSBzZXZlcml0eSwgYW5kIHRoZSBmaW5hbCBmYWN0b3IgKDIgaXRlbXM7IM6xID0gMC42MCkgbWVhc3VyZWQgYWZmZWN0aXZlIHNvY2lhbCBzdXBwb3J0LiBDb25jbHVzaW9uczogV2UgaGF2ZSBkZXZlbG9wZWQgYSBuZXcgaW5zdHJ1bWVudCB0byBtZWFzdXJlIHRoZSBxdWFsaXR5IG9mIGxpZmUgYXQgdGhlIGVuZCBvZiBsaWZlIHRoYXQgYXNzZXNzZXMgZW1waXJpY2FsbHkgZGVyaXZlZCBkb21haW5zIHRoYXQgYXJlIG9mIGRlbW9uc3RyYXRlZCBpbXBvcnRhbmNlIHRvIGR5aW5nIHBhdGllbnRzLCBpcyBhY2NlcHRhYmxlIHRvIGEgc2VyaW91c2x5IGlsbCBwb3B1bGF0aW9uLCBhbmQgZXhoaWJpdHMgZXhjZWxsZW50IHBzeWNob21ldHJpYyBwcm9wZXJ0aWVzLiBTb21lIGl0ZW1zIHJlbGF0ZWQgdG8gY29tcGxldGlvbiBhbmQgcHJlcGFyYXRpb24gcmVwcmVzZW50IHBhcnRpY3VsYXJseSBuZXcgY29udHJpYnV0aW9ucyB0byBxdWFsaXR5LW9mLWxpZmUgbWVhc3VyZW1lbnQuIiwiaXNzdWUiOiI2Iiwidm9sdW1lIjoiNSJ9LCJpc1RlbXBvcmFyeSI6ZmFsc2V9XX0="/>
                <w:id w:val="-36128308"/>
                <w:placeholder>
                  <w:docPart w:val="DefaultPlaceholder_-1854013440"/>
                </w:placeholder>
              </w:sdtPr>
              <w:sdtEndPr/>
              <w:sdtContent>
                <w:r w:rsidR="00EF52AC" w:rsidRPr="00EF52AC">
                  <w:rPr>
                    <w:rFonts w:eastAsia="Times New Roman"/>
                    <w:color w:val="000000"/>
                    <w:sz w:val="16"/>
                    <w:szCs w:val="16"/>
                    <w:lang w:val="it-IT" w:eastAsia="en-GB"/>
                  </w:rPr>
                  <w:t>(25)</w:t>
                </w:r>
              </w:sdtContent>
            </w:sdt>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188B19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62 </w:t>
            </w:r>
            <w:r w:rsidRPr="00BD5C0B">
              <w:rPr>
                <w:rFonts w:eastAsia="Times New Roman"/>
                <w:sz w:val="16"/>
                <w:szCs w:val="16"/>
                <w:lang w:eastAsia="en-GB"/>
              </w:rPr>
              <w:t>± NA</w:t>
            </w:r>
            <w:r w:rsidRPr="00BD5C0B">
              <w:rPr>
                <w:rFonts w:eastAsia="Times New Roman"/>
                <w:sz w:val="16"/>
                <w:szCs w:val="16"/>
                <w:lang w:val="en-GB" w:eastAsia="en-GB"/>
              </w:rPr>
              <w:t> </w:t>
            </w:r>
          </w:p>
          <w:p w14:paraId="74108D3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34-84)</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A06881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53; 26.5%)</w:t>
            </w:r>
            <w:r w:rsidRPr="00BD5C0B">
              <w:rPr>
                <w:rFonts w:eastAsia="Times New Roman"/>
                <w:sz w:val="16"/>
                <w:szCs w:val="16"/>
                <w:lang w:val="en-GB" w:eastAsia="en-GB"/>
              </w:rPr>
              <w:t> </w:t>
            </w:r>
          </w:p>
          <w:p w14:paraId="27A0C62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147; 73.5%)</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DDDDB0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2328326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Cancer</w:t>
            </w:r>
            <w:r w:rsidRPr="00BD5C0B">
              <w:rPr>
                <w:rFonts w:eastAsia="Times New Roman"/>
                <w:sz w:val="16"/>
                <w:szCs w:val="16"/>
                <w:lang w:val="en-GB" w:eastAsia="en-GB"/>
              </w:rPr>
              <w:t> </w:t>
            </w:r>
          </w:p>
          <w:p w14:paraId="582235E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128; 64.0%)</w:t>
            </w:r>
            <w:r w:rsidRPr="00BD5C0B">
              <w:rPr>
                <w:rFonts w:eastAsia="Times New Roman"/>
                <w:sz w:val="16"/>
                <w:szCs w:val="16"/>
                <w:lang w:val="en-GB" w:eastAsia="en-GB"/>
              </w:rPr>
              <w:t> </w:t>
            </w:r>
          </w:p>
          <w:p w14:paraId="337A469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w:t>
            </w:r>
            <w:r w:rsidRPr="00BD5C0B">
              <w:rPr>
                <w:rFonts w:eastAsia="Times New Roman"/>
                <w:sz w:val="16"/>
                <w:szCs w:val="16"/>
                <w:lang w:val="en-GB" w:eastAsia="en-GB"/>
              </w:rPr>
              <w:t> </w:t>
            </w:r>
          </w:p>
          <w:p w14:paraId="74F2013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72; 36.0%)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32675D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7582F27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B9BF49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6903AC2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200,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CF0702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3F0C023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5E446793"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5EAE54A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RSCL</w:t>
            </w:r>
            <w:r w:rsidRPr="00BD5C0B">
              <w:rPr>
                <w:rFonts w:eastAsia="Times New Roman"/>
                <w:color w:val="000000"/>
                <w:sz w:val="16"/>
                <w:szCs w:val="16"/>
                <w:lang w:val="en-GB" w:eastAsia="en-GB"/>
              </w:rPr>
              <w:t> </w:t>
            </w:r>
          </w:p>
          <w:p w14:paraId="60F3872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7994CB3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Agra et al., 1998</w:t>
            </w:r>
            <w:r w:rsidRPr="00BD5C0B">
              <w:rPr>
                <w:rFonts w:eastAsia="Times New Roman"/>
                <w:color w:val="000000"/>
                <w:sz w:val="16"/>
                <w:szCs w:val="16"/>
                <w:lang w:val="en-GB" w:eastAsia="en-GB"/>
              </w:rPr>
              <w:t> </w:t>
            </w:r>
          </w:p>
          <w:p w14:paraId="5C45EED3" w14:textId="64209ED8"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TUwMTUxNzctYWI1Yi00MGUxLTgwMWUtYjlkYTA1N2QxMzE5IiwicHJvcGVydGllcyI6eyJub3RlSW5kZXgiOjB9LCJpc0VkaXRlZCI6ZmFsc2UsIm1hbnVhbE92ZXJyaWRlIjp7ImlzTWFudWFsbHlPdmVycmlkZGVuIjpmYWxzZSwiY2l0ZXByb2NUZXh0IjoiKDEzMCkiLCJtYW51YWxPdmVycmlkZVRleHQiOiIifSwiY2l0YXRpb25JdGVtcyI6W3siaWQiOiJjNjhmZGUxNC1jMmM5LTNmNjUtOTJkNy1hODY3ODJiODg2YmQiLCJpdGVtRGF0YSI6eyJ0eXBlIjoiYXJ0aWNsZS1qb3VybmFsIiwiaWQiOiJjNjhmZGUxNC1jMmM5LTNmNjUtOTJkNy1hODY3ODJiODg2YmQiLCJ0aXRsZSI6IlNwYW5pc2ggdmVyc2lvbiBvZiB0aGUgUm90dGVyZGFtIFN5bXB0b20gQ2hlY2sgTGlzdDogQ3Jvc3MtY3VsdHVyYWwgYWRhcHRhdGlvbiBhbmQgcHJlbGltaW5hcnkgdmFsaWRpdHkgaW4gYSBzYW1wbGUgb2YgdGVybWluYWwgY2FuY2VyIHBhdGllbnRzIiwiZ3JvdXBJZCI6IjE4OWEzMmYwLThmM2EtM2Q1My1hODRiLTg2OTExMzVmNzVmZiIsImF1dGhvciI6W3siZmFtaWx5IjoiQWdyYSIsImdpdmVuIjoiWW9sYW5kYSIsInBhcnNlLW5hbWVzIjpmYWxzZSwiZHJvcHBpbmctcGFydGljbGUiOiIiLCJub24tZHJvcHBpbmctcGFydGljbGUiOiIifSx7ImZhbWlseSI6IkJhZMOtYSIsImdpdmVuIjoiWGF2aWVyIiwicGFyc2UtbmFtZXMiOmZhbHNlLCJkcm9wcGluZy1wYXJ0aWNsZSI6IiIsIm5vbi1kcm9wcGluZy1wYXJ0aWNsZSI6IiJ9XSwiY29udGFpbmVyLXRpdGxlIjoiUHN5Y2hvLU9uY29sb2d5IiwiY29udGFpbmVyLXRpdGxlLXNob3J0IjoiUHN5Y2hvb25jb2xvZ3kiLCJET0kiOiIxMC4xMDAyLyhTSUNJKTEwOTktMTYxMSgxOTk4MDUvMDYpNzozPDIyOTo6QUlELVBPTjMwMj4zLjAuQ087Mi1SIiwiSVNTTiI6IjEwNTc5MjQ5IiwiUE1JRCI6Ijk2Mzg3ODQiLCJpc3N1ZWQiOnsiZGF0ZS1wYXJ0cyI6W1sxOTk4XV19LCJwYWdlIjoiMjI5LTIzOSIsImFic3RyYWN0IjoiV2UgcmVwb3J0IG9uIHRoZSBwcm9jZXNzIG9mIGFkYXB0YXRpb24gaW50byBTcGFuaXNoIG9mIHRoZSBSb3R0ZXJkYW0gU3ltcHRvbSBDaGVjayBMaXN0IChSU0NMKS4gVGhlIG9yaWdpbmFsIHZlcnNpb24gd2FzIHRyYW5zbGF0ZWQgYW5kIGJhY2stIHRyYW5zbGF0ZWQgYnkgcHJvZmVzc2lvbmFsIGJpbGluZ3VhbCB0cmFuc2xhdG9ycy4gQSBxdWFudGl0YXRpdmUgcmF0aW5nIG1ldGhvZCB3YXMgdXNlZCB0byBzZWxlY3QgdGhlIGl0ZW1zIHRvIGluY2x1ZGUgaW4gdGhlIGZpbmFsIFNwYW5pc2ggdmVyc2lvbi4gVmFsaWRpdHkgKGRpc2NyaW1pbmFudCBhbmQgY29uc3RydWN0aW9uKSBhbmQgcmVsaWFiaWxpdHkgd2VyZSB0ZXN0IGluIDExOCB0ZXJtaW5hbCBjYW5jZXIgcGF0aWVudHMuIEluIGFkZGl0aW9uIHRvIHRoZSBSU0NMIHRoZSBOb3R0aW5naGFtIEhlYWx0aCBQcm9maWxlIChOSFApIGFuZCB0aGUgS2Fybm9mc2t5IFBlcmZvcm1hbmNlIFN0YXR1cyAoS1BTKSB3ZXJlIHVzZWQuIFRoZSBSU0NMIHNob3dlZCBkaWZmZXJlbnQgcmF0aW5ncyBvbiBhbGwgc2NhbGVzIGFjY29yZGluZyB0byB0aGUgZnVuY3Rpb25hbCBsZXZlbCBvZiB0aGUgcGF0aWVudHMuIFRoZSBzY2FsZXMgd2VyZSBtb2RlcmF0ZWx5IHRvIGhpZ2hseSBjb3JyZWxhdGVkIHdpdGggdGhlIE5IUCAoZnJvbSAwLjQ4IHRvIDAuNzEpLiBJbnRlcm5hbCBjb25zaXN0ZW5jeSwgbWVhc3VyZWQgYnkgQ3JvbmJhY2gncyBjb2VmZmljaWVudCByYW5nZWQgZnJvbSAwLjc0IChwaHlzaWNhbCkgdG8gMC45MCAoYWN0aXZpdHkpLiBUd2VudHktZm91ciBob3VycyB0ZXN0LSByZXRlc3QgaW50cmFjbGFzcyBjb3JyZWxhdGlvbiBjb2VmZmljaWVudCByYW5nZWQgZnJvbSAwLjcxIHRvIDAuODguIFRoZSByZXN1bHRzIG9mIHRoaXMgc3R1ZHkgc3VnZ2VzdCB0aGF0IHRoZSBTcGFuaXNoIHZlcnNpb24gb2YgdGhlIFJTQ0wgaXMgY29uY2VwdHVhbGx5IGVxdWl2YWxlbnQgdG8gdGhlIG9yaWdpbmFsLiBNb3JlIHJlc2VhcmNoIGlzIG5lZWRlZCB0byBhc3Nlc3MgdGhlIHJlc3BvbnNpdmVuZXNzIG9mIHRoZSB2ZXJzaW9uIGJlZm9yZSB1c2luZyBpdCBpbiBjbGluaWNhbCB0cmlhbHMuIiwiaXNzdWUiOiIzIiwidm9sdW1lIjoiNyJ9LCJpc1RlbXBvcmFyeSI6ZmFsc2V9XX0="/>
                <w:id w:val="1794014147"/>
                <w:placeholder>
                  <w:docPart w:val="DefaultPlaceholder_-1854013440"/>
                </w:placeholder>
              </w:sdtPr>
              <w:sdtEndPr/>
              <w:sdtContent>
                <w:r w:rsidR="00EF52AC" w:rsidRPr="00EF52AC">
                  <w:rPr>
                    <w:rFonts w:eastAsia="Times New Roman"/>
                    <w:color w:val="000000"/>
                    <w:sz w:val="16"/>
                    <w:szCs w:val="16"/>
                    <w:lang w:val="it-IT" w:eastAsia="en-GB"/>
                  </w:rPr>
                  <w:t>(130)</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1E804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it-IT" w:eastAsia="en-GB"/>
              </w:rPr>
              <w:t>:</w:t>
            </w:r>
            <w:r w:rsidRPr="00BD5C0B">
              <w:rPr>
                <w:rFonts w:eastAsia="Times New Roman"/>
                <w:sz w:val="16"/>
                <w:szCs w:val="16"/>
                <w:lang w:val="en-GB" w:eastAsia="en-GB"/>
              </w:rPr>
              <w:t> </w:t>
            </w:r>
          </w:p>
          <w:p w14:paraId="3D08032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 years</w:t>
            </w:r>
            <w:r w:rsidRPr="00BD5C0B">
              <w:rPr>
                <w:rFonts w:eastAsia="Times New Roman"/>
                <w:sz w:val="16"/>
                <w:szCs w:val="16"/>
                <w:lang w:val="en-GB" w:eastAsia="en-GB"/>
              </w:rPr>
              <w:t> </w:t>
            </w:r>
          </w:p>
          <w:p w14:paraId="776E437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35-75)</w:t>
            </w:r>
            <w:r w:rsidRPr="00BD5C0B">
              <w:rPr>
                <w:rFonts w:eastAsia="Times New Roman"/>
                <w:sz w:val="16"/>
                <w:szCs w:val="16"/>
                <w:lang w:val="en-GB" w:eastAsia="en-GB"/>
              </w:rPr>
              <w:t> </w:t>
            </w:r>
          </w:p>
          <w:p w14:paraId="5C1E271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0BCE332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008D804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67.1 </w:t>
            </w:r>
            <w:r w:rsidRPr="00BD5C0B">
              <w:rPr>
                <w:rFonts w:eastAsia="Times New Roman"/>
                <w:sz w:val="16"/>
                <w:szCs w:val="16"/>
                <w:lang w:eastAsia="en-GB"/>
              </w:rPr>
              <w:t xml:space="preserve">± </w:t>
            </w:r>
            <w:r w:rsidRPr="00BD5C0B">
              <w:rPr>
                <w:rFonts w:eastAsia="Times New Roman"/>
                <w:sz w:val="16"/>
                <w:szCs w:val="16"/>
                <w:lang w:val="it-IT" w:eastAsia="en-GB"/>
              </w:rPr>
              <w:t>12.7</w:t>
            </w:r>
            <w:r w:rsidRPr="00BD5C0B">
              <w:rPr>
                <w:rFonts w:eastAsia="Times New Roman"/>
                <w:sz w:val="16"/>
                <w:szCs w:val="16"/>
                <w:lang w:val="en-GB" w:eastAsia="en-GB"/>
              </w:rPr>
              <w:t> </w:t>
            </w:r>
          </w:p>
          <w:p w14:paraId="4F7E7869" w14:textId="6353D551"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(range 31-92)</w:t>
            </w:r>
            <w:r w:rsidRPr="77F84025">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1DE277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029CE4F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40; 34.0%)</w:t>
            </w:r>
            <w:r w:rsidRPr="00BD5C0B">
              <w:rPr>
                <w:rFonts w:eastAsia="Times New Roman"/>
                <w:sz w:val="16"/>
                <w:szCs w:val="16"/>
                <w:lang w:val="en-GB" w:eastAsia="en-GB"/>
              </w:rPr>
              <w:t> </w:t>
            </w:r>
          </w:p>
          <w:p w14:paraId="580783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78; 66.0%)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34B092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60AB125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DEC0A3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118;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34FF18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2CF1F8A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Colon (n = 10; 8.5%)</w:t>
            </w:r>
            <w:r w:rsidRPr="00BD5C0B">
              <w:rPr>
                <w:rFonts w:eastAsia="Times New Roman"/>
                <w:sz w:val="16"/>
                <w:szCs w:val="16"/>
                <w:lang w:val="en-GB" w:eastAsia="en-GB"/>
              </w:rPr>
              <w:t> </w:t>
            </w:r>
          </w:p>
          <w:p w14:paraId="59DCD7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Gynaecological (n = 9; 7.6%)</w:t>
            </w:r>
            <w:r w:rsidRPr="00BD5C0B">
              <w:rPr>
                <w:rFonts w:eastAsia="Times New Roman"/>
                <w:sz w:val="16"/>
                <w:szCs w:val="16"/>
                <w:lang w:val="en-GB" w:eastAsia="en-GB"/>
              </w:rPr>
              <w:t> </w:t>
            </w:r>
          </w:p>
          <w:p w14:paraId="083195B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31; 26.3%)</w:t>
            </w:r>
            <w:r w:rsidRPr="00BD5C0B">
              <w:rPr>
                <w:rFonts w:eastAsia="Times New Roman"/>
                <w:sz w:val="16"/>
                <w:szCs w:val="16"/>
                <w:lang w:val="en-GB" w:eastAsia="en-GB"/>
              </w:rPr>
              <w:t> </w:t>
            </w:r>
          </w:p>
          <w:p w14:paraId="7149381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67; 57.6%)</w:t>
            </w:r>
            <w:r w:rsidRPr="00BD5C0B">
              <w:rPr>
                <w:rFonts w:eastAsia="Times New Roman"/>
                <w:sz w:val="16"/>
                <w:szCs w:val="16"/>
                <w:lang w:val="en-GB" w:eastAsia="en-GB"/>
              </w:rPr>
              <w:t> </w:t>
            </w:r>
          </w:p>
          <w:p w14:paraId="20FA97F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 0.8%)</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8A39F2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81CF0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1941A42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6442CD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118;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079DDF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75EF0F2F" w14:textId="77777777" w:rsidTr="77F84025">
        <w:trPr>
          <w:trHeight w:val="300"/>
        </w:trPr>
        <w:tc>
          <w:tcPr>
            <w:tcW w:w="0" w:type="auto"/>
            <w:vMerge/>
            <w:vAlign w:val="center"/>
            <w:hideMark/>
          </w:tcPr>
          <w:p w14:paraId="01466A5E"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56B4F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De Haes et al., 1998</w:t>
            </w:r>
            <w:r w:rsidRPr="00BD5C0B">
              <w:rPr>
                <w:rFonts w:eastAsia="Times New Roman"/>
                <w:color w:val="000000"/>
                <w:sz w:val="16"/>
                <w:szCs w:val="16"/>
                <w:lang w:val="en-GB" w:eastAsia="en-GB"/>
              </w:rPr>
              <w:t> </w:t>
            </w:r>
          </w:p>
          <w:p w14:paraId="00DC43D2" w14:textId="069EF07B"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jk0ZmM1ZDUtNTBjMy00MWMzLWFkZGItYjUxMGI0YjcwZDEyIiwicHJvcGVydGllcyI6eyJub3RlSW5kZXgiOjB9LCJpc0VkaXRlZCI6ZmFsc2UsIm1hbnVhbE92ZXJyaWRlIjp7ImlzTWFudWFsbHlPdmVycmlkZGVuIjpmYWxzZSwiY2l0ZXByb2NUZXh0IjoiKDEzMSkiLCJtYW51YWxPdmVycmlkZVRleHQiOiIifSwiY2l0YXRpb25JdGVtcyI6W3siaWQiOiIyNGQ2M2IxZS0zNDI2LTM3MGYtYWFkMC0wNjA5NWE0YWM4MGMiLCJpdGVtRGF0YSI6eyJ0eXBlIjoiYXJ0aWNsZS1qb3VybmFsIiwiaWQiOiIyNGQ2M2IxZS0zNDI2LTM3MGYtYWFkMC0wNjA5NWE0YWM4MGMiLCJ0aXRsZSI6IlF1YWxpdHkgb2YgbGlmZSBhc3Nlc3NtZW50IGluIGEgY3Jvc3MtY3VsdHVyYWwgY29udGV4dDogVXNlIG9mIHRoZSBSb3R0ZXJkYW0gU3ltcHRvbSBDaGVja2xpc3QgaW4gYSBtdWx0aW5hdGlvbmFsIHJhbmRvbWlzZWQgdHJpYWwgY29tcGFyaW5nIENNRiBhbmQgWm9sYWRleCAoR29zZXJsaW4pIHRyZWF0bWVudCBpbiBlYXJseSBicmVhc3QgY2FuY2VyIiwiZ3JvdXBJZCI6IjE4OWEzMmYwLThmM2EtM2Q1My1hODRiLTg2OTExMzVmNzVmZiIsImF1dGhvciI6W3siZmFtaWx5IjoiSGFlcyIsImdpdmVuIjoiSi4gQy5KLk0uIiwicGFyc2UtbmFtZXMiOmZhbHNlLCJkcm9wcGluZy1wYXJ0aWNsZSI6IiIsIm5vbi1kcm9wcGluZy1wYXJ0aWNsZSI6IkRlIn0seyJmYW1pbHkiOiJPbHNjaGV3c2tpIiwiZ2l2ZW4iOiJNIiwicGFyc2UtbmFtZXMiOmZhbHNlLCJkcm9wcGluZy1wYXJ0aWNsZSI6IiIsIm5vbi1kcm9wcGluZy1wYXJ0aWNsZSI6IiJ9XSwiY29udGFpbmVyLXRpdGxlIjoiQW5uYWxzIG9mIE9uY29sb2d5IiwiRE9JIjoiMTAuMTAyMy9BOjEwMDgyODI4MDY5MTAiLCJJU1NOIjoiMDkyMzc1MzQiLCJQTUlEIjoiOTczOTQ0MSIsImlzc3VlZCI6eyJkYXRlLXBhcnRzIjpbWzE5OThdXX0sInBhZ2UiOiI3NDUtNzUwIiwiYWJzdHJhY3QiOiJBaW06IFRoZSBhaW0gb2YgdGhlIHN0dWR5IGlzIHRvIGludmVzdGlnYXRlIHF1YWxpdHkgb2YgbGlmZSAoUW9MKSBpbiB0aGUgY29udGV4dCBvZiBhIG11bHRpbmF0aW9uYWwgdHJpYWwuIFRoZSBxdWVzdGlvbnMgYWRkcmVzc2VkIGFyZTogaXMgdGhlIFJvdHRlcmRhbSBTeW1wdG9tIENoZWNrbGlzdCAoUlNDTCkgMSkgZmVhc2libGUgYW5kIDIpIHJlbGlhYmxlIGluIGNyb3NzIGN1bHR1cmFsIHJlc2VhcmNoLCAzKSBpcyBlYXJsaWVyIHZhbGlkYXRpb24gY29uZmlybWVkIGluIGEgbXVsdGluYXRpb25hbCB0cmlhbCBhbmQgNCkgYXJlIHRoZXJlIHN5c3RlbWF0aWMgZGlmZmVyZW5jZXMgaW4gUW9MIGFjY3Jvc3MgY3VsdHVyZXM/IFBhdGllbnRzIGFuZCBtZXRob2RzOiBQYXRpZW50cyB3aXRoIGhpc3RvbG9naWNhbGx5IGNvbmZpcm1lZCBzdGFnZSBJSSwgbm9kZSBwb3NpdGl2ZSBicmVhc3QgY2FuY2VyLCB3ZXJlIHJhbmRvbWlzZWQgaW4gYSBtdWx0aW5hdGlvbmFsIHRyaWFsICh0aGUgJ1pFQlJBLSBzdHVkeScpIGNvbXBhcmluZyBzdGFuZGFyZCBjaGVtb3RoZXJhcHkgKENNRikgb3IgdGVtcG9yYXJ5IG92YXJpYW4gYWJsYXRpb24gYnkgdHJlYXRtZW50IHdpdGggYSBMSFJIIGFuYWxvZ3VlIChab2xhZGV4LCBHb3NlcmxpbikuIFBhdGllbnRzIG9yaWdpbmF0aW5nIGZyb20gMTMgY291bnRyaWVzIGNvbXBsZXRlZCBhIFFvTCBxdWVzdGlvbm5haXJlIGF0IGJhc2VsaW5lIGFuZCB0aHJlZSBtb250aHMgYWZ0ZXIgdGhlIHN0YXJ0IG9mIHRyZWF0bWVudC4gUmVzdWx0czogMSkgVGhlIHF1ZXN0aW9ubmFpcmUgd2FzIGNvbXBsZXRlZCBieSA2ODkgcGF0aWVudHMgYXQgdGhlIGZpcnN0IGFuZCA1NDQgYXQgdGhlIHNlY29uZCBtZWFzdXJlbWVudCAocmVzcG9uc2UgNzglIGFuZCA2OCUgcmVzcGVjdGl2ZWx5KS4gVGhlIHByb3BvcnRpb24gb2YgbWlzc2luZyBkYXRhIHdhcyA8Mi41JSBmb3IgODcuOCUgYW5kIDkyLjclIG9mIHRoZSBpdGVtcyBhdCB0aGUgcmVzcGVjdGl2ZSB0aW1lIHBvaW50cy4gMikgUmVsaWFiaWxpdGllcyBvZiB0aGUgcGh5c2ljYWwgYW5kIHBzeWNob2xvZ2ljYWwgZGlzdHJlc3Mgc2NhbGUgd2VyZSByYW5naW5nIGZyb20gMC42OCB0byAwLjkwIGFjcm9zcyBjdWx0dXJlcy4gUmVsaWFiaWxpdHkgb2YgdGhlIGFjdGl2aXR5IHNjYWxlIHJhbmdlZCBmcm9tIDAuNDIgdG8gMC44OS4gMykgVGhlIHN0cnVjdHVyZSBhdCBiYXNlbGluZSB3YXMgaW4gYWdyZWVtZW50IHdpdGggdGhlIHR3byBmYWN0b3Igc3RydWN0dXJlIHByb3Bvc2VkIGVhcmxpZXIuIDQpIENyb3NzLWN1bHR1cmFsIGNvbXBhcmlzb24gaW5kaWNhdGVkIGEgc3lzdGVtYXRpYyBkaWZmZXJlbmNlIGluIFFvTCBhY3Jvc3MgY3VsdHVyZXMgKFAgPSAwLjAwMjgtPDAuMDAwMSkgYXMgd2VsbCBhcyBhIGRpZmZlcmVuY2UgaW4gY2hhbmdlIGFjcm9zcyBjdWx0dXJlcy4gQ29uY2x1c2lvbnM6IFFvTCBhc3Nlc3NtZW50IHVzaW5nIHRoZSBSU0NMIHByb3ZlZCBmZWFzaWJsZSBpbiB0aGUgY29udGV4dCBvZiBtdWx0aW5hdGlvbmFsIGNsaW5pY2FsIHRyaWFscy4gUHN5Y2hvbWV0cmljIHF1YWxpdGllcyB3ZXJlIHNhdGlzZmFjdG9yeS4gU3lzdGVtYXRpYyBkaWZmZXJlbmNlcyBpbiBRb0wgd2VyZSBmb3VuZCBiZXR3ZWVuIGN1bHR1cmVzLiBUaGlzIGZpbmRpbmcgaW1wbGllcyB0aGF0IGluIG11bHRpbmF0aW9uYWwgY2xpbmljYWwgdHJpYWxzLCB0cmVhdG1lbnQgY29tcGFyaXNvbnMgd2l0aCByZXNwZWN0IHRvIFFvTCBzaG91bGQgY2FyZWZ1bGx5IGFjY291bnQgZm9yIGEgZGlmZmVyZW50aWFsIGltcGFjdCBvZiBjdWx0dXJlcyBvbiB0aGUgcmVzdWx0cy4iLCJpc3N1ZSI6IjciLCJ2b2x1bWUiOiI5IiwiY29udGFpbmVyLXRpdGxlLXNob3J0IjoiIn0sImlzVGVtcG9yYXJ5IjpmYWxzZX1dfQ=="/>
                <w:id w:val="-941302715"/>
                <w:placeholder>
                  <w:docPart w:val="DefaultPlaceholder_-1854013440"/>
                </w:placeholder>
              </w:sdtPr>
              <w:sdtEndPr/>
              <w:sdtContent>
                <w:r w:rsidR="00EF52AC" w:rsidRPr="00EF52AC">
                  <w:rPr>
                    <w:rFonts w:eastAsia="Times New Roman"/>
                    <w:color w:val="000000"/>
                    <w:sz w:val="16"/>
                    <w:szCs w:val="16"/>
                    <w:lang w:val="it-IT" w:eastAsia="en-GB"/>
                  </w:rPr>
                  <w:t>(131)</w:t>
                </w:r>
              </w:sdtContent>
            </w:sdt>
            <w:r w:rsidRPr="00BD5C0B">
              <w:rPr>
                <w:rFonts w:eastAsia="Times New Roman"/>
                <w:color w:val="000000"/>
                <w:sz w:val="16"/>
                <w:szCs w:val="16"/>
                <w:lang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D226F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42.9 </w:t>
            </w:r>
            <w:r w:rsidRPr="00BD5C0B">
              <w:rPr>
                <w:rFonts w:eastAsia="Times New Roman"/>
                <w:sz w:val="16"/>
                <w:szCs w:val="16"/>
                <w:lang w:eastAsia="en-GB"/>
              </w:rPr>
              <w:t xml:space="preserve">± </w:t>
            </w:r>
            <w:r w:rsidRPr="00BD5C0B">
              <w:rPr>
                <w:rFonts w:eastAsia="Times New Roman"/>
                <w:sz w:val="16"/>
                <w:szCs w:val="16"/>
                <w:lang w:val="it-IT" w:eastAsia="en-GB"/>
              </w:rPr>
              <w:t>5.0 years</w:t>
            </w:r>
            <w:r w:rsidRPr="00BD5C0B">
              <w:rPr>
                <w:rFonts w:eastAsia="Times New Roman"/>
                <w:sz w:val="16"/>
                <w:szCs w:val="16"/>
                <w:lang w:val="en-GB" w:eastAsia="en-GB"/>
              </w:rPr>
              <w:t> </w:t>
            </w:r>
          </w:p>
          <w:p w14:paraId="4D0CAED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24-51)</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A9BFD5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689;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5351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0627DC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689;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809C8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689;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01C15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 (n = 689; 100%)</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62AEF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4E053A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654; 95.0%)</w:t>
            </w:r>
            <w:r w:rsidRPr="00BD5C0B">
              <w:rPr>
                <w:rFonts w:eastAsia="Times New Roman"/>
                <w:sz w:val="16"/>
                <w:szCs w:val="16"/>
                <w:lang w:val="en-GB" w:eastAsia="en-GB"/>
              </w:rPr>
              <w:t> </w:t>
            </w:r>
          </w:p>
          <w:p w14:paraId="7CF6714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1565A1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35; 5.0%)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6E979B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2E4DCF43" w14:textId="77777777" w:rsidTr="77F84025">
        <w:trPr>
          <w:trHeight w:val="300"/>
        </w:trPr>
        <w:tc>
          <w:tcPr>
            <w:tcW w:w="0" w:type="auto"/>
            <w:vMerge/>
            <w:vAlign w:val="center"/>
            <w:hideMark/>
          </w:tcPr>
          <w:p w14:paraId="6F2676C8"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1A7C879" w14:textId="469BA93F"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De Haes et al., 1990</w:t>
            </w:r>
          </w:p>
          <w:p w14:paraId="0CC2A081" w14:textId="7947D0B8"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r w:rsidRPr="00BD5C0B">
              <w:rPr>
                <w:rFonts w:eastAsia="Times New Roman"/>
                <w:sz w:val="16"/>
                <w:szCs w:val="16"/>
                <w:lang w:val="en-GB" w:eastAsia="en-GB"/>
              </w:rPr>
              <w:t> </w:t>
            </w:r>
            <w:sdt>
              <w:sdtPr>
                <w:rPr>
                  <w:rFonts w:eastAsia="Times New Roman"/>
                  <w:color w:val="000000"/>
                  <w:sz w:val="16"/>
                  <w:szCs w:val="16"/>
                  <w:lang w:val="en-GB" w:eastAsia="en-GB"/>
                </w:rPr>
                <w:tag w:val="MENDELEY_CITATION_v3_eyJjaXRhdGlvbklEIjoiTUVOREVMRVlfQ0lUQVRJT05fYjIyZTQzMDEtZTdlNy00YmM3LWE5YzctMDQwOTU5NmJlMjk4IiwicHJvcGVydGllcyI6eyJub3RlSW5kZXgiOjB9LCJpc0VkaXRlZCI6ZmFsc2UsIm1hbnVhbE92ZXJyaWRlIjp7ImlzTWFudWFsbHlPdmVycmlkZGVuIjpmYWxzZSwiY2l0ZXByb2NUZXh0IjoiKDEzMikiLCJtYW51YWxPdmVycmlkZVRleHQiOiIifSwiY2l0YXRpb25JdGVtcyI6W3siaWQiOiI5MWRmNDlhNC1iMmI0LTNjNDktOTdjNi02NDA3ZmE4ODIxMWYiLCJpdGVtRGF0YSI6eyJ0eXBlIjoiYXJ0aWNsZS1qb3VybmFsIiwiaWQiOiI5MWRmNDlhNC1iMmI0LTNjNDktOTdjNi02NDA3ZmE4ODIxMWYiLCJ0aXRsZSI6Ik1lYXN1cmluZyBwc3ljaG9sb2dpY2FsIGFuZCBwaHlzaWNhbCBkaXN0cmVzcyBpbiBjYW5jZXIgcGF0aWVudHM6IFN0cnVjdHVyZSBhbmQgYXBwbGljYXRpb24gb2YgdGhlIHJvdHRlcmRhbSBzeW1wdG9tIGNoZWNrbGlzdCIsImdyb3VwSWQiOiIxODlhMzJmMC04ZjNhLTNkNTMtYTg0Yi04NjkxMTM1Zjc1ZmYiLCJhdXRob3IiOlt7ImZhbWlseSI6IkhhZXMiLCJnaXZlbiI6Ik0iLCJwYXJzZS1uYW1lcyI6ZmFsc2UsImRyb3BwaW5nLXBhcnRpY2xlIjoiIiwibm9uLWRyb3BwaW5nLXBhcnRpY2xlIjoiRGUifSx7ImZhbWlseSI6IktuaXBwZW5iZXJnIiwiZ2l2ZW4iOiJGLiBDLkUuIiwicGFyc2UtbmFtZXMiOmZhbHNlLCJkcm9wcGluZy1wYXJ0aWNsZSI6IiIsIm5vbi1kcm9wcGluZy1wYXJ0aWNsZSI6IlZhbiJ9LHsiZmFtaWx5IjoiTmVpanQiLCJnaXZlbiI6IkogUCIsInBhcnNlLW5hbWVzIjpmYWxzZSwiZHJvcHBpbmctcGFydGljbGUiOiIiLCJub24tZHJvcHBpbmctcGFydGljbGUiOiIifV0sImNvbnRhaW5lci10aXRsZSI6IkJyaXRpc2ggSm91cm5hbCBvZiBDYW5jZXIiLCJjb250YWluZXItdGl0bGUtc2hvcnQiOiJCciBKIENhbmNlciIsIkRPSSI6IjEwLjEwMzgvYmpjLjE5OTAuNDM0IiwiSVNTTiI6IjE1MzIxODI3IiwiUE1JRCI6IjIyNTcyMDkiLCJpc3N1ZWQiOnsiZGF0ZS1wYXJ0cyI6W1sxOTkwXV19LCJwYWdlIjoiMTAzNC0xMDM4IiwiYWJzdHJhY3QiOiJVc2Ugb2YgdGhlIFJvdHRlcmRhbSBTeW1wdG9tIENoZWNrbGlzdCAoUlNDTCkgdG8gbWVhc3VyZSBwc3ljaG9sb2dpY2FsIGFuZCBwaHlzaWNhbCBkaXN0cmVzcyBhcyBleHBlcmllbmNlZCBieSBjYW5jZXIgcGF0aWVudHMsIGlzIGRpc2N1c3NlZCBpbiB0aGlzIHBhcGVyLiBUaGUgc3RhYmlsaXR5IG9mIHRoZSBzdHJ1Y3R1cmUgb2YgdGhlIFJTQ0wgd2FzIGFzc2Vzc2VkIGluIHByaW5jaXBhbCBjb21wb25lbnQgYW5hbHlzZXMgaW4gdGhyZWUgc3R1ZGllczogb25lIGNvbmNlcm5pbmcgY2FuY2VyIHBhdGllbnRzIGR1cmluZyBlaXRoZXIgY2hlbW90aGVyYXB5IG9yIGZvbGxvdy11cCAobiA9ODYpLCBvbmUgZG9uZSBpbiBwYXRpZW50cyB1bmRlcmdvaW5nIGNoZW1vdGhlcmFweSBmb3IgYWR2YW5jZWQgb3ZhcmlhbiBjYW5jZXIgKG4gPSA1NiksIGFuZCB0aGUgdGhpcmQgZGVhbGluZyB3aXRoIGNhbmNlciBwYXRpZW50cyB1bmRlciB0cmVhdG1lbnQsIGRpc2Vhc2UtZnJlZSDigJhwYXRpZW50c+KAmSwgYW5kIOKAmG5vcm1hbOKAmSBjb250cm9scyAobiA9IDYxMSkuIFRoZSBwc3ljaG9sb2dpY2FsIGRpbWVuc2lvbiBwcm92ZWQgdG8gYmUgc3RhYmxlIGFjcm9zcyBwb3B1bGF0aW9ucy4gQSBzY2FsZSBiYXNlZCBvbiB0aGlzIGZhY3RvciB3YXMgaGlnaGx5IHJlbGlhYmxlIChDcm9uYmFjaOKAmXMgYWxwaGEgMC4gODgtMC4gOTQpLiBUaGUgcGh5c2ljYWwgZGlzdHJlc3MgaXMgcmVmbGVjdGVkIGJ5IHNldmVyYWwgZGltZW5zaW9ucyBpbiBhIGhvbW9nZW5lb3VzIHBvcHVsYXRpb24gKHBhaW4sIGZhdGlndWUsIGdhc3Ryb2ludGVzdGluYWwgY29tcGxhaW50cykgYW5kIHVuaWRpbWVuc2lvbmFsbHkgaW4gYSBoZXRlcm9nZW5lb3VzIHBvcHVsYXRpb24uIFJlbGlhYmlsaXR5IG9mIHRoZSBwaHlzaWNhbCBkaXN0cmVzcyBzY2FsZXMgaXMgZ29vZCAoMC4gNzEtMC4gODgpLiBUaGUgY3VycmVudCBjb21wb25lbnRzIG9mIHRoZSBSU0NMIGFuZCB0aGUgdXNlIG9mIGluZGl2aWR1YWwgYW5kIGRpc2Vhc2Ugc3BlY2lmaWMgc3ltcHRvbXMgYXJlIGRpc2N1c3NlZC4gwqkgTWFjbWlsbGFuIFByZXNzIEx0ZC4sIDE5OTAuIiwiaXNzdWUiOiI2Iiwidm9sdW1lIjoiNjIifSwiaXNUZW1wb3JhcnkiOmZhbHNlfV19"/>
                <w:id w:val="-1263143665"/>
                <w:placeholder>
                  <w:docPart w:val="DefaultPlaceholder_-1854013440"/>
                </w:placeholder>
              </w:sdtPr>
              <w:sdtEndPr/>
              <w:sdtContent>
                <w:r w:rsidR="00EF52AC" w:rsidRPr="00EF52AC">
                  <w:rPr>
                    <w:rFonts w:eastAsia="Times New Roman"/>
                    <w:color w:val="000000"/>
                    <w:sz w:val="16"/>
                    <w:szCs w:val="16"/>
                    <w:lang w:val="en-GB" w:eastAsia="en-GB"/>
                  </w:rPr>
                  <w:t>(132)</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194207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AAE90D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it-IT" w:eastAsia="en-GB"/>
              </w:rPr>
              <w:t>:</w:t>
            </w:r>
            <w:r w:rsidRPr="00BD5C0B">
              <w:rPr>
                <w:rFonts w:eastAsia="Times New Roman"/>
                <w:sz w:val="16"/>
                <w:szCs w:val="16"/>
                <w:lang w:val="en-GB" w:eastAsia="en-GB"/>
              </w:rPr>
              <w:t> </w:t>
            </w:r>
          </w:p>
          <w:p w14:paraId="25F805A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Female (n = 86; 100%)</w:t>
            </w:r>
            <w:r w:rsidRPr="00BD5C0B">
              <w:rPr>
                <w:rFonts w:eastAsia="Times New Roman"/>
                <w:sz w:val="16"/>
                <w:szCs w:val="16"/>
                <w:lang w:val="en-GB" w:eastAsia="en-GB"/>
              </w:rPr>
              <w:t> </w:t>
            </w:r>
          </w:p>
          <w:p w14:paraId="36FE180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CEBE8F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lastRenderedPageBreak/>
              <w:t>Sample 1</w:t>
            </w:r>
            <w:r w:rsidRPr="00BD5C0B">
              <w:rPr>
                <w:rFonts w:eastAsia="Times New Roman"/>
                <w:sz w:val="16"/>
                <w:szCs w:val="16"/>
                <w:lang w:val="it-IT" w:eastAsia="en-GB"/>
              </w:rPr>
              <w:t>:</w:t>
            </w:r>
            <w:r w:rsidRPr="00BD5C0B">
              <w:rPr>
                <w:rFonts w:eastAsia="Times New Roman"/>
                <w:sz w:val="16"/>
                <w:szCs w:val="16"/>
                <w:lang w:val="en-GB" w:eastAsia="en-GB"/>
              </w:rPr>
              <w:t> </w:t>
            </w:r>
          </w:p>
          <w:p w14:paraId="1155C06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21C1D88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 = 86; 100%)</w:t>
            </w:r>
            <w:r w:rsidRPr="00BD5C0B">
              <w:rPr>
                <w:rFonts w:eastAsia="Times New Roman"/>
                <w:sz w:val="16"/>
                <w:szCs w:val="16"/>
                <w:lang w:val="en-GB" w:eastAsia="en-GB"/>
              </w:rPr>
              <w:t> </w:t>
            </w:r>
          </w:p>
          <w:p w14:paraId="249C689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F664A5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323FD13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554AE9E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56; 100%)</w:t>
            </w:r>
            <w:r w:rsidRPr="00BD5C0B">
              <w:rPr>
                <w:rFonts w:eastAsia="Times New Roman"/>
                <w:sz w:val="16"/>
                <w:szCs w:val="16"/>
                <w:lang w:val="en-GB" w:eastAsia="en-GB"/>
              </w:rPr>
              <w:t> </w:t>
            </w:r>
          </w:p>
          <w:p w14:paraId="35FB129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C05DB8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3</w:t>
            </w:r>
            <w:r w:rsidRPr="00BD5C0B">
              <w:rPr>
                <w:rFonts w:eastAsia="Times New Roman"/>
                <w:sz w:val="16"/>
                <w:szCs w:val="16"/>
                <w:lang w:val="it-IT" w:eastAsia="en-GB"/>
              </w:rPr>
              <w:t>:</w:t>
            </w:r>
            <w:r w:rsidRPr="00BD5C0B">
              <w:rPr>
                <w:rFonts w:eastAsia="Times New Roman"/>
                <w:sz w:val="16"/>
                <w:szCs w:val="16"/>
                <w:lang w:val="en-GB" w:eastAsia="en-GB"/>
              </w:rPr>
              <w:t> </w:t>
            </w:r>
          </w:p>
          <w:p w14:paraId="07C31F9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20; 100%)</w:t>
            </w:r>
            <w:r w:rsidRPr="00BD5C0B">
              <w:rPr>
                <w:rFonts w:eastAsia="Times New Roman"/>
                <w:sz w:val="16"/>
                <w:szCs w:val="16"/>
                <w:lang w:val="en-GB" w:eastAsia="en-GB"/>
              </w:rPr>
              <w:t> </w:t>
            </w:r>
          </w:p>
          <w:p w14:paraId="639E8B3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5450784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4</w:t>
            </w:r>
            <w:r w:rsidRPr="00BD5C0B">
              <w:rPr>
                <w:rFonts w:eastAsia="Times New Roman"/>
                <w:sz w:val="16"/>
                <w:szCs w:val="16"/>
                <w:lang w:val="it-IT" w:eastAsia="en-GB"/>
              </w:rPr>
              <w:t>:</w:t>
            </w:r>
            <w:r w:rsidRPr="00BD5C0B">
              <w:rPr>
                <w:rFonts w:eastAsia="Times New Roman"/>
                <w:sz w:val="16"/>
                <w:szCs w:val="16"/>
                <w:lang w:val="en-GB" w:eastAsia="en-GB"/>
              </w:rPr>
              <w:t> </w:t>
            </w:r>
          </w:p>
          <w:p w14:paraId="2E2322D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4FBA2C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165; 34.7%)</w:t>
            </w:r>
            <w:r w:rsidRPr="00BD5C0B">
              <w:rPr>
                <w:rFonts w:eastAsia="Times New Roman"/>
                <w:sz w:val="16"/>
                <w:szCs w:val="16"/>
                <w:lang w:val="en-GB" w:eastAsia="en-GB"/>
              </w:rPr>
              <w:t> </w:t>
            </w:r>
          </w:p>
          <w:p w14:paraId="149FEFD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56C05B7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167; 35.1%)</w:t>
            </w:r>
            <w:r w:rsidRPr="00BD5C0B">
              <w:rPr>
                <w:rFonts w:eastAsia="Times New Roman"/>
                <w:sz w:val="16"/>
                <w:szCs w:val="16"/>
                <w:lang w:val="en-GB" w:eastAsia="en-GB"/>
              </w:rPr>
              <w:t> </w:t>
            </w:r>
          </w:p>
          <w:p w14:paraId="2C8136E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Health</w:t>
            </w:r>
            <w:r w:rsidRPr="00BD5C0B">
              <w:rPr>
                <w:rFonts w:eastAsia="Times New Roman"/>
                <w:sz w:val="16"/>
                <w:szCs w:val="16"/>
                <w:lang w:val="en-GB" w:eastAsia="en-GB"/>
              </w:rPr>
              <w:t> </w:t>
            </w:r>
          </w:p>
          <w:p w14:paraId="7423F38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144; 30.3%)</w:t>
            </w:r>
            <w:r w:rsidRPr="00BD5C0B">
              <w:rPr>
                <w:rFonts w:eastAsia="Times New Roman"/>
                <w:sz w:val="16"/>
                <w:szCs w:val="16"/>
                <w:lang w:val="en-GB" w:eastAsia="en-GB"/>
              </w:rPr>
              <w:t> </w:t>
            </w:r>
          </w:p>
          <w:p w14:paraId="2241E04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444D43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F8EEB9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8F1125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35971A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 = 771;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96978D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7E6715D8" w14:textId="77777777" w:rsidTr="77F84025">
        <w:trPr>
          <w:trHeight w:val="300"/>
        </w:trPr>
        <w:tc>
          <w:tcPr>
            <w:tcW w:w="0" w:type="auto"/>
            <w:vMerge/>
            <w:vAlign w:val="center"/>
            <w:hideMark/>
          </w:tcPr>
          <w:p w14:paraId="7A14FA2E"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1CEA36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Kearsley et al. 1998</w:t>
            </w:r>
            <w:r w:rsidRPr="00BD5C0B">
              <w:rPr>
                <w:rFonts w:eastAsia="Times New Roman"/>
                <w:color w:val="000000"/>
                <w:sz w:val="16"/>
                <w:szCs w:val="16"/>
                <w:lang w:val="en-GB" w:eastAsia="en-GB"/>
              </w:rPr>
              <w:t> </w:t>
            </w:r>
          </w:p>
          <w:p w14:paraId="3F60A261" w14:textId="06F743AD"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jA5ZWQ0OWUtODk2Ny00NThlLTlkMDMtMzNmNjc4MmM4Y2RlIiwicHJvcGVydGllcyI6eyJub3RlSW5kZXgiOjB9LCJpc0VkaXRlZCI6ZmFsc2UsIm1hbnVhbE92ZXJyaWRlIjp7ImlzTWFudWFsbHlPdmVycmlkZGVuIjpmYWxzZSwiY2l0ZXByb2NUZXh0IjoiKDEzMykiLCJtYW51YWxPdmVycmlkZVRleHQiOiIifSwiY2l0YXRpb25JdGVtcyI6W3siaWQiOiI5Yjc3OWZmNy1kZWM0LTMzZmMtODM0Ni02ODQwZjQxYTUwMTIiLCJpdGVtRGF0YSI6eyJ0eXBlIjoiYXJ0aWNsZS1qb3VybmFsIiwiaWQiOiI5Yjc3OWZmNy1kZWM0LTMzZmMtODM0Ni02ODQwZjQxYTUwMTIiLCJ0aXRsZSI6IlF1YWxpdHktb2YtbGlmZSBhc3Nlc3NtZW50IGR1cmluZyBwYWxsaWF0aXZlIHJhZGlvdGhlcmFweSIsImdyb3VwSWQiOiIxODlhMzJmMC04ZjNhLTNkNTMtYTg0Yi04NjkxMTM1Zjc1ZmYiLCJhdXRob3IiOlt7ImZhbWlseSI6IktlYXJzbGV5IiwiZ2l2ZW4iOiJKIEgiLCJwYXJzZS1uYW1lcyI6ZmFsc2UsImRyb3BwaW5nLXBhcnRpY2xlIjoiIiwibm9uLWRyb3BwaW5nLXBhcnRpY2xlIjoiIn0seyJmYW1pbHkiOiJTY2hvbmZlbGQiLCJnaXZlbiI6IkMiLCJwYXJzZS1uYW1lcyI6ZmFsc2UsImRyb3BwaW5nLXBhcnRpY2xlIjoiIiwibm9uLWRyb3BwaW5nLXBhcnRpY2xlIjoiIn0seyJmYW1pbHkiOiJTaGVlaGFuIiwiZ2l2ZW4iOiJNIiwicGFyc2UtbmFtZXMiOmZhbHNlLCJkcm9wcGluZy1wYXJ0aWNsZSI6IiIsIm5vbi1kcm9wcGluZy1wYXJ0aWNsZSI6IiJ9XSwiY29udGFpbmVyLXRpdGxlIjoiQXVzdHJhbGFzaWFuIFJhZGlvbG9neSIsImNvbnRhaW5lci10aXRsZS1zaG9ydCI6IkF1c3RyYWxhcyBSYWRpb2wiLCJET0kiOiIxMC4xMTExL2ouMTQ0MC0xNjczLjE5OTgudGIwMDUzNy54IiwiSVNTTiI6IjAwMDQ4NDYxIiwiUE1JRCI6Ijk4MzMzNzUiLCJpc3N1ZWQiOnsiZGF0ZS1wYXJ0cyI6W1sxOTk4XV19LCJwYWdlIjoiMzU0LTM1OSIsImFic3RyYWN0IjoiQSB0b3RhbCBvZiAxNjQgY29uc2VjdXRpdmUgcGF0aWVudHMgd2l0aCBhIHJhbmdlIG9mIGJpb3BzeS1wcm92ZW4gbG9jYWxseSBhZHZhbmNlZCBvciBtZXRhc3RhdGljIGNhbmNlcnMgd2VyZSBpbnRlcnZpZXdlZCB0byBhc3Nlc3MgcXVhbGl0eSBvZiBsaWZlIHVzaW5nIHRoZSBSb3R0ZXJkYW0gU3ltcHRvbSBDaGVjayBMaXN0IChSU0NMKSBhdCB0aHJlZSBsb25naXR1ZGluYWwgdGltZSBpbnRlcnZhbHMgZHVyaW5nIGEgY291cnNlIG9mIHBhbGxpYXRpdmUgcmFkaW90aGVyYXB5LiBPZiB0aGUgMTY0IHBhdGllbnRzLCAxMjAgd2VyZSBhYmxlIHRvIGNvbXBsZXRlIGFsbCAzIHF1ZXN0aW9ubmFpcmVzLiBQYWlyZWQgdC10ZXN0cyB3ZXJlIHVzZWQgdG8gYXNzZXNzIHRoZSBzaWduaWZpY2FuY2Ugb2YgY2hhbmdlcyBpbiB0aGUgcGF0aWVudHMnIG1lYW4gc2NvcmVzIG92ZXIgdGltZS4gT2YgdGhlIDMzIHN5bXB0b21zIGFzc2Vzc2VkIGluIHRoZSBSU0NMLCBjaGFuZ2VzIGluIHRoZSBkZWdyZWUgb2Ygc3ltcHRvbWF0b2xvZ3kgd2VyZSBoaWdobHkgY29uc2lzdGVudCB3aXRoIGNoYW5nZXMgZXhwZWN0ZWQgaW4gY2xpbmljYWwgcHJhY3RpY2UsIGFzIGEgcmVzdWx0IG9mIGVpdGhlciBkaXNlYXNlIHByb2dyZXNzaW9uIG9yIHNpZGUgZWZmZWN0cyBvZiB0cmVhdG1lbnQuIEl0IGlzIGNvbmNsdWRlZCB0aGF0IHRoZSBSU0NMIHByb3ZpZGVzIGEgcHJhY3RpY2FsIGFzc2Vzc21lbnQgb2YgdmFyaW91cyBzeW1wdG9tcyBpbiBwYXRpZW50cyByZWNlaXZpbmcgcGFsbGlhdGl2ZSByYWRpb3RoZXJhcHksIGFuZCB0aGF0IHRoZSBjaGFuZ2VzIGluIHN5bXB0b20gcHJvZmlsZSBvdmVyIHRpbWUgYXJlIHJlbGV2YW50IHRvIGNsaW5pY2FsIHByYWN0aWNlLiBUaGUgUlNDTCBoYXMgbmV2ZXIgYmVlbiBwcmV2aW91c2x5IHVzZWQgaW4gdGhlIGFzc2Vzc21lbnQgb2YgcGFsbGlhdGl2ZSByYWRpb3RoZXJhcHksIGFuZCB0aGUgcHJlc2VudCBzdHVkeSB2YWxpZGF0ZXMgdGhpcyBpbnN0cnVtZW50LiIsImlzc3VlIjoiNCIsInZvbHVtZSI6IjQyIn0sImlzVGVtcG9yYXJ5IjpmYWxzZX1dfQ=="/>
                <w:id w:val="329645381"/>
                <w:placeholder>
                  <w:docPart w:val="DefaultPlaceholder_-1854013440"/>
                </w:placeholder>
              </w:sdtPr>
              <w:sdtEndPr/>
              <w:sdtContent>
                <w:r w:rsidR="00EF52AC" w:rsidRPr="00EF52AC">
                  <w:rPr>
                    <w:rFonts w:eastAsia="Times New Roman"/>
                    <w:color w:val="000000"/>
                    <w:sz w:val="16"/>
                    <w:szCs w:val="16"/>
                    <w:lang w:val="it-IT" w:eastAsia="en-GB"/>
                  </w:rPr>
                  <w:t>(133)</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94240E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p w14:paraId="7DC0935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30-80)</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E15E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48; 40.2%)</w:t>
            </w:r>
            <w:r w:rsidRPr="00BD5C0B">
              <w:rPr>
                <w:rFonts w:eastAsia="Times New Roman"/>
                <w:sz w:val="16"/>
                <w:szCs w:val="16"/>
                <w:lang w:val="en-GB" w:eastAsia="en-GB"/>
              </w:rPr>
              <w:t> </w:t>
            </w:r>
          </w:p>
          <w:p w14:paraId="63E2E74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72; 59.8%)</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2CF699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A133ED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120;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F5EAEA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21; 17.6%)</w:t>
            </w:r>
            <w:r w:rsidRPr="00BD5C0B">
              <w:rPr>
                <w:rFonts w:eastAsia="Times New Roman"/>
                <w:sz w:val="16"/>
                <w:szCs w:val="16"/>
                <w:lang w:val="en-GB" w:eastAsia="en-GB"/>
              </w:rPr>
              <w:t> </w:t>
            </w:r>
          </w:p>
          <w:p w14:paraId="3E5EE96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41; 34.1%)</w:t>
            </w:r>
            <w:r w:rsidRPr="00BD5C0B">
              <w:rPr>
                <w:rFonts w:eastAsia="Times New Roman"/>
                <w:sz w:val="16"/>
                <w:szCs w:val="16"/>
                <w:lang w:val="en-GB" w:eastAsia="en-GB"/>
              </w:rPr>
              <w:t> </w:t>
            </w:r>
          </w:p>
          <w:p w14:paraId="5A2CD8C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Lymphoma (n = 9; 7.5%)</w:t>
            </w:r>
            <w:r w:rsidRPr="00BD5C0B">
              <w:rPr>
                <w:rFonts w:eastAsia="Times New Roman"/>
                <w:sz w:val="16"/>
                <w:szCs w:val="16"/>
                <w:lang w:val="en-GB" w:eastAsia="en-GB"/>
              </w:rPr>
              <w:t> </w:t>
            </w:r>
          </w:p>
          <w:p w14:paraId="058430C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Ovary (n = 3; 2.5%)</w:t>
            </w:r>
            <w:r w:rsidRPr="00BD5C0B">
              <w:rPr>
                <w:rFonts w:eastAsia="Times New Roman"/>
                <w:sz w:val="16"/>
                <w:szCs w:val="16"/>
                <w:lang w:val="en-GB" w:eastAsia="en-GB"/>
              </w:rPr>
              <w:t> </w:t>
            </w:r>
          </w:p>
          <w:p w14:paraId="3B4FA2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25; 20.8%)</w:t>
            </w:r>
            <w:r w:rsidRPr="00BD5C0B">
              <w:rPr>
                <w:rFonts w:eastAsia="Times New Roman"/>
                <w:sz w:val="16"/>
                <w:szCs w:val="16"/>
                <w:lang w:val="en-GB" w:eastAsia="en-GB"/>
              </w:rPr>
              <w:t> </w:t>
            </w:r>
          </w:p>
          <w:p w14:paraId="790988B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20; 16.7%)</w:t>
            </w:r>
            <w:r w:rsidRPr="00BD5C0B">
              <w:rPr>
                <w:rFonts w:eastAsia="Times New Roman"/>
                <w:sz w:val="16"/>
                <w:szCs w:val="16"/>
                <w:lang w:val="en-GB" w:eastAsia="en-GB"/>
              </w:rPr>
              <w:t> </w:t>
            </w:r>
          </w:p>
          <w:p w14:paraId="7DCDED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 0.8%)</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023FDF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D2806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val="it-IT" w:eastAsia="en-GB"/>
              </w:rPr>
              <w:t>(n = 120;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99619C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030F2ABC" w14:textId="77777777" w:rsidTr="77F84025">
        <w:trPr>
          <w:trHeight w:val="300"/>
        </w:trPr>
        <w:tc>
          <w:tcPr>
            <w:tcW w:w="0" w:type="auto"/>
            <w:vMerge/>
            <w:vAlign w:val="center"/>
            <w:hideMark/>
          </w:tcPr>
          <w:p w14:paraId="53BDEEA9"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879B88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Paci, 1992</w:t>
            </w:r>
            <w:r w:rsidRPr="00BD5C0B">
              <w:rPr>
                <w:rFonts w:eastAsia="Times New Roman"/>
                <w:color w:val="000000"/>
                <w:sz w:val="16"/>
                <w:szCs w:val="16"/>
                <w:lang w:val="en-GB" w:eastAsia="en-GB"/>
              </w:rPr>
              <w:t> </w:t>
            </w:r>
          </w:p>
          <w:p w14:paraId="30A861BE" w14:textId="275908AF"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mQwYWMwYzAtNjYwZi00MGNmLWEyZTMtZGE2OTc0ZjFhYTlhIiwicHJvcGVydGllcyI6eyJub3RlSW5kZXgiOjB9LCJpc0VkaXRlZCI6ZmFsc2UsIm1hbnVhbE92ZXJyaWRlIjp7ImlzTWFudWFsbHlPdmVycmlkZGVuIjpmYWxzZSwiY2l0ZXByb2NUZXh0IjoiKDEzNCkiLCJtYW51YWxPdmVycmlkZVRleHQiOiIifSwiY2l0YXRpb25JdGVtcyI6W3siaWQiOiJiMjNhOGFjNy1mZTBhLTM2M2EtOTJkNi02OGQwYjk0Mjk2MDkiLCJpdGVtRGF0YSI6eyJ0eXBlIjoiYXJ0aWNsZS1qb3VybmFsIiwiaWQiOiJiMjNhOGFjNy1mZTBhLTM2M2EtOTJkNi02OGQwYjk0Mjk2MDkiLCJ0aXRsZSI6IkFzc2Vzc21lbnQgb2YgdmFsaWRpdHkgYW5kIGNsaW5pY2FsIGFwcGxpY2F0aW9uIG9mIGFuIEl0YWxpYW4gdmVyc2lvbiBvZiB0aGUgUm90dGVyZGFtIFN5bXB0b20gQ2hlY2tsaXN0IiwiZ3JvdXBJZCI6IjE4OWEzMmYwLThmM2EtM2Q1My1hODRiLTg2OTExMzVmNzVmZiIsImF1dGhvciI6W3siZmFtaWx5IjoiUGFjaSIsImdpdmVuIjoiRSIsInBhcnNlLW5hbWVzIjpmYWxzZSwiZHJvcHBpbmctcGFydGljbGUiOiIiLCJub24tZHJvcHBpbmctcGFydGljbGUiOiIifV0sImNvbnRhaW5lci10aXRsZSI6IlF1YWxpdHkgb2YgTGlmZSBSZXNlYXJjaCIsIkRPSSI6IjEwLjEwMDcvQkYwMDQzOTcyMCIsIklTU04iOiIwOTYyOTM0MyIsIlBNSUQiOiIxMzAxMTIwIiwiaXNzdWVkIjp7ImRhdGUtcGFydHMiOltbMTk5Ml1dfSwicGFnZSI6IjEyOS0xMzQiLCJhYnN0cmFjdCI6IkFuIEl0YWxpYW4gdmVyc2lvbiBvZiB0aGUgUm90dGVyZGFtIFN5bXB0b20gQ2hlY2tsaXN0IChSU0NMKSBoYXMgYmVlbiB2YWxpZGF0ZWQgaW4gYSBzYW1wbGUgb2YgMTQ3IGhlYWx0aHkgd29tZW4gYW5kIDYxIGJyZWFzdCBjYW5jZXIgb3V0cGF0aWVudHMuIFRoZSBzdHJ1Y3R1cmUgb2YgdGhlIFJTQ0wgaGFzIGJlZW4gYW5hbHlzZWQgYnkgZmFjdG9yIGFuYWx5c2lzIHJlcHJvZHVjaW5nIHJlc3VsdHMgb2YgdGhlIEVuZ2xpc2ggdmVyc2lvbiwgYW5kIHRoZSBwc3ljaG9sb2dpY2FsIGFuZCBwaHlzaWNhbCBzdWJzY2FsZXMgc2hvd2VkIGEgZ29vZCBpbnRlcm5hbCByZWxpYWJpbGl0eSAoQ2hyb25iYWNoJ3MgYWxwaGEgMC45MTsgMC44NykuIFRoZSBTdGF0ZS1UcmFpdCBBbnhpZXR5IEludmVudG9yeSBxdWVzdGlvbm5haXJlIGFuZCB0aGUgUlNDTCB3ZXJlIGNvbXBhcmVkIGluIHRoZSBoZWFsdGh5IHdvbWVuIHNhbXBsZS4gQSBQZWFyc29uIGNvcnJlbGF0aW9uIGNvZWZmaWNpZW50IChQQ0MpIG9mIDAuNzQgKHA8MC4wMSkgd2FzIGZvdW5kIGJldHdlZW4gdGhlIHRyYWl0IGFueGlldHkgYW5kIFJTQ0wgcHN5Y2hvbG9naWNhbCBzY29yZXMuIFBzeWNob2xvZ2ljYWwgKG1lYW46IDE3LjU7IFNEOiDCsTUuNCkgYW5kIHBoeXNpY2FsIChtZWFuOiAzNy44OyBTRDogwrE4LjYpIHN1YnNjYWxlIHNjb3JlcyB3ZXJlIGNvcnJlbGF0ZWQgaW4gZ2VuZXJhbCB3ZWxsYmVpbmcgaXRlbSAoUENDOiAwLjQ0OyBwPDAuMDEpLiBUaGUgYnJlYXN0IGNhbmNlciBvdXRwYXRpZW50cyBzaG93ZWQgc2NvcmVzIGZvciBwc3ljaG9sb2dpY2FsIGFuZCBwaHlzaWNhbCBzdWJzY2FsZXMgc2ltaWxhciB0byB0aG9zZSBpbiB0aGUgaGVhbHRoeSB3b21lbiBzYW1wbGUuIFRoZSBJdGFsaWFuIHZlcnNpb24gb2YgdGhlIFJTQ0wgc2VlbXMgY29tcGFyYWJsZSB0byB0aGUgRW5nbGlzaCB2ZXJzaW9uIGFuZCBjb3VsZCBiZSB1c2VmdWwgaW4gY2xpbmljYWwgcmVzZWFyY2guIEl0cyB1c2UgaW4gbG9uZ2l0dWRpbmFsIHN0dWRpZXMgc2hvdWxkIGJlIHRlc3RlZC4gwqkgMTk5MiBSYXBpZCBDb21tdW5pY2F0aW9ucyBvZiBPeGZvcmQgTHRkLiIsImlzc3VlIjoiMiIsInZvbHVtZSI6IjEiLCJjb250YWluZXItdGl0bGUtc2hvcnQiOiIifSwiaXNUZW1wb3JhcnkiOmZhbHNlfV19"/>
                <w:id w:val="1247999148"/>
                <w:placeholder>
                  <w:docPart w:val="DefaultPlaceholder_-1854013440"/>
                </w:placeholder>
              </w:sdtPr>
              <w:sdtEndPr/>
              <w:sdtContent>
                <w:r w:rsidR="00EF52AC" w:rsidRPr="00EF52AC">
                  <w:rPr>
                    <w:rFonts w:eastAsia="Times New Roman"/>
                    <w:color w:val="000000"/>
                    <w:sz w:val="16"/>
                    <w:szCs w:val="16"/>
                    <w:lang w:val="it-IT" w:eastAsia="en-GB"/>
                  </w:rPr>
                  <w:t>(134)</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6BA7BE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Sample 1:</w:t>
            </w:r>
            <w:r w:rsidRPr="00BD5C0B">
              <w:rPr>
                <w:rFonts w:eastAsia="Times New Roman"/>
                <w:sz w:val="16"/>
                <w:szCs w:val="16"/>
                <w:lang w:val="en-GB" w:eastAsia="en-GB"/>
              </w:rPr>
              <w:t> </w:t>
            </w:r>
          </w:p>
          <w:p w14:paraId="7B31455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60.7 </w:t>
            </w:r>
            <w:r w:rsidRPr="00BD5C0B">
              <w:rPr>
                <w:rFonts w:eastAsia="Times New Roman"/>
                <w:sz w:val="16"/>
                <w:szCs w:val="16"/>
                <w:lang w:val="it-IT" w:eastAsia="en-GB"/>
              </w:rPr>
              <w:t xml:space="preserve">± </w:t>
            </w:r>
            <w:r w:rsidRPr="00BD5C0B">
              <w:rPr>
                <w:rFonts w:eastAsia="Times New Roman"/>
                <w:sz w:val="16"/>
                <w:szCs w:val="16"/>
                <w:lang w:eastAsia="en-GB"/>
              </w:rPr>
              <w:t>13.2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C3EA37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180;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A125D0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2D88C4D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180;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2F4558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180;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2820BB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2072B4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814933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180;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86197F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3744CB86" w14:textId="77777777" w:rsidTr="77F84025">
        <w:trPr>
          <w:trHeight w:val="300"/>
        </w:trPr>
        <w:tc>
          <w:tcPr>
            <w:tcW w:w="0" w:type="auto"/>
            <w:vMerge/>
            <w:vAlign w:val="center"/>
            <w:hideMark/>
          </w:tcPr>
          <w:p w14:paraId="77E71F86"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8B13E7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Watson et al., 1992</w:t>
            </w:r>
            <w:r w:rsidRPr="00BD5C0B">
              <w:rPr>
                <w:rFonts w:eastAsia="Times New Roman"/>
                <w:color w:val="000000"/>
                <w:sz w:val="16"/>
                <w:szCs w:val="16"/>
                <w:lang w:val="en-GB" w:eastAsia="en-GB"/>
              </w:rPr>
              <w:t> </w:t>
            </w:r>
          </w:p>
          <w:p w14:paraId="42B6EDB1" w14:textId="0B54E6C5"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TlmY2U5YzUtMWZjMy00YTNlLWJhNTItZmViNThkNWI2MzQ5IiwicHJvcGVydGllcyI6eyJub3RlSW5kZXgiOjB9LCJpc0VkaXRlZCI6ZmFsc2UsIm1hbnVhbE92ZXJyaWRlIjp7ImlzTWFudWFsbHlPdmVycmlkZGVuIjpmYWxzZSwiY2l0ZXByb2NUZXh0IjoiKDI2KSIsIm1hbnVhbE92ZXJyaWRlVGV4dCI6IiJ9LCJjaXRhdGlvbkl0ZW1zIjpbeyJpZCI6IjQ1NzE4YzFlLWQ0ZDMtMzQ2MS04MjU1LTA4ZGE3ZTkwOTQwYiIsIml0ZW1EYXRhIjp7InR5cGUiOiJhcnRpY2xlLWpvdXJuYWwiLCJpZCI6IjQ1NzE4YzFlLWQ0ZDMtMzQ2MS04MjU1LTA4ZGE3ZTkwOTQwYiIsInRpdGxlIjoiRnVydGhlciBkZXZlbG9wbWVudCBvZiBhIHF1YWxpdHkgb2YgbGlmZSBtZWFzdXJlIGZvciBjYW5jZXIgcGF0aWVudHM6IFRoZSByb3R0ZXJkYW0gc3ltcHRvbSBjaGVja2xpc3QgKHJldmlzZWQpIiwiZ3JvdXBJZCI6IjE4OWEzMmYwLThmM2EtM2Q1My1hODRiLTg2OTExMzVmNzVmZiIsImF1dGhvciI6W3siZmFtaWx5IjoiV2F0c29uIiwiZ2l2ZW4iOiJNIiwicGFyc2UtbmFtZXMiOmZhbHNlLCJkcm9wcGluZy1wYXJ0aWNsZSI6IiIsIm5vbi1kcm9wcGluZy1wYXJ0aWNsZSI6IiJ9LHsiZmFtaWx5IjoiTGF3IiwiZ2l2ZW4iOiJNIiwicGFyc2UtbmFtZXMiOmZhbHNlLCJkcm9wcGluZy1wYXJ0aWNsZSI6IiIsIm5vbi1kcm9wcGluZy1wYXJ0aWNsZSI6IiJ9LHsiZmFtaWx5IjoiTWFndWlyZSIsImdpdmVuIjoiRyBQIiwicGFyc2UtbmFtZXMiOmZhbHNlLCJkcm9wcGluZy1wYXJ0aWNsZSI6IiIsIm5vbi1kcm9wcGluZy1wYXJ0aWNsZSI6IiJ9LHsiZmFtaWx5IjoiUm9iZXJ0c29uIiwiZ2l2ZW4iOiJCIiwicGFyc2UtbmFtZXMiOmZhbHNlLCJkcm9wcGluZy1wYXJ0aWNsZSI6IiIsIm5vbi1kcm9wcGluZy1wYXJ0aWNsZSI6IiJ9LHsiZmFtaWx5IjoiR3JlZXIiLCJnaXZlbiI6IlMiLCJwYXJzZS1uYW1lcyI6ZmFsc2UsImRyb3BwaW5nLXBhcnRpY2xlIjoiIiwibm9uLWRyb3BwaW5nLXBhcnRpY2xlIjoiIn0seyJmYW1pbHkiOiJCbGlzcyIsImdpdmVuIjoiSiBNIiwicGFyc2UtbmFtZXMiOmZhbHNlLCJkcm9wcGluZy1wYXJ0aWNsZSI6IiIsIm5vbi1kcm9wcGluZy1wYXJ0aWNsZSI6IiJ9LHsiZmFtaWx5IjoiSWJib3Rzb24iLCJnaXZlbiI6IlQiLCJwYXJzZS1uYW1lcyI6ZmFsc2UsImRyb3BwaW5nLXBhcnRpY2xlIjoiIiwibm9uLWRyb3BwaW5nLXBhcnRpY2xlIjoiIn1dLCJjb250YWluZXItdGl0bGUiOiJQc3ljaG/igJBPbmNvbG9neSIsImNvbnRhaW5lci10aXRsZS1zaG9ydCI6IlBzeWNob29uY29sb2d5IiwiRE9JIjoiMTAuMTAwMi9wb24uMjk2MDAxMDEwNiIsIklTU04iOiIxMDk5MTYxMSIsImlzc3VlZCI6eyJkYXRlLXBhcnRzIjpbWzE5OTJdXX0sInBhZ2UiOiIzNS00NCIsImFic3RyYWN0IjoiRnVydGhlciBkZXZlbG9wbWVudCBvZiBleGlzdGluZyBtZWFzdXJlcyBvZiBoZWFsdGjigJByZWxhdGVkIHF1YWxpdHkgb2YgbGlmZSAoUUwpIGlzIGluZGljYXRlZC4gVGhlIHByZXNlbnQgc3R1ZHkgZXhhbWluZWQgdGhlIGZhY3RvciBzdHJ1Y3R1cmUgb2YgdGhlIFJvdHRlcmRhbSBzeW1wdG9tIGNoZWNrbGlzdCAoUlNDTCksIGEgc2VsZuKAkHJhdGluZyBzY2FsZSBkZXZlbG9wZWQgZm9yIGRldGVybWluYXRpb24gb2YgUUwgYW1vbmcgY2FuY2VyIHBhdGllbnRzIHdoaWNoIHdhcyByZWNlbnRseSByZWNvbW1lbmRlZCBieSB0aGUgVUsgTWVkaWNhbCBSZXNlYXJjaCBDb3VuY2lsIENhbmNlciBUaGVyYXB5IENvbW1pdHRlZSBXb3JraW5nIFBhcnR5IG9uIFF1YWxpdHkgb2YgTGlmZS4gQSBjb21wYXJpc29uIGlzIGFsc28gcmVwb3J0ZWQgb2YgdGhlIFJTQ0wgd2l0aCB0aGUgSG9zcGl0YWwgQW54aWV0eSBhbmQgRGVwcmVzc2lvbiBTY2FsZSAoSEFEUykgYW5kIHRoZSBQc3ljaG9zb2NpYWwgQWRqdXN0bWVudCB0byBJbGxuZXNzIFNjYWxlIChQQUlTKSBpbiBhIHNlcGFyYXRlIHNhbXBsZSBvZiBwYXRpZW50cywgc2VsZWN0ZWQgYmVjYXVzZSB0aGV5IHNob3dlZCBldmlkZW5jZSBvZiBwc3ljaG9wYXRob2xvZ3kuIFRoZSBkYXRhIGluZGljYXRlIHRoYXQgdGhlIFJTQ0wgY2FuIGJlIHVzZWQgYXMgYSB0d2/igJBmYWN0b3IgbWVhc3VyZSBmb3IgYXNzZXNzaW5nIHBzeWNob2xvZ2ljYWwgYW5kIHBoeXNpY2FsIG1vcmJpZGl0eS4gU2NvcmVzIGZvciBib3RoIHN1YuKAkHNjYWxlcyB3ZXJlIGZvdW5kIHRvIGJlIGhpZ2hlciBmb3IgZmVtYWxlIHBhdGllbnRzLiBBbiBvYnNlcnZlZCBwb3NpdGl2ZSBhc3NvY2lhdGlvbiBiZXR3ZWVuIEhBRFMgZGVwcmVzc2lvbiBzY29yZXMgYW5kIHRoZSBwaHlzaWNhbCBzeW1wdG9tcyBzdWLigJBzY2FsZSBvZiB0aGUgUlNDTCwgaW4gb3VyIHNlbGVjdGVkIHNhbXBsZSwgc3VnZ2VzdHMgc29tZSBjYXV0aW9uIGlzIG5lZWRlZCB3aGVuIGludGVycHJldGluZyBsZXZlbHMgb2YgcGh5c2ljYWwgbW9yYmlkaXR5IGFuZCBkZXByZXNzaW9uIGFtb25nIGNhbmNlciBwYXRpZW50cywgYXMgcGh5c2ljYWwgc3ltcHRvbSBzY29yZXMgbWF5IGJlIGFzc29jaWF0ZWQgd2l0aCBkZXByZXNzaW9u4oCQcmVsYXRlZCBzb21hdGljIHN5bXB0b21zLiBBbHRob3VnaCB0aGUgUlNDTCBkb2VzIG5vdCBtZWFzdXJlIGFsbCBkaW1lbnNpb25zIG9mIHBzeWNob3NvY2lhbCBmdW5jdGlvbmluZywgaXQgaXMgYSB1c2VmdWwgYW5kIGJyaWVmIG1ldGhvZCBvZiBhc3Nlc3NpbmcgcGh5c2ljYWwgYW5kIHBzeWNob2xvZ2ljYWwgbW9yYmlkaXR5IGluIGNhbmNlciBwYXRpZW50cy4gQ29weXJpZ2h0IMKpIDE5OTIgSm9obiBXaWxleSAmIFNvbnMsIEx0ZCIsImlzc3VlIjoiMSIsInZvbHVtZSI6IjEifSwiaXNUZW1wb3JhcnkiOmZhbHNlfV19"/>
                <w:id w:val="-2094152998"/>
                <w:placeholder>
                  <w:docPart w:val="DefaultPlaceholder_-1854013440"/>
                </w:placeholder>
              </w:sdtPr>
              <w:sdtEndPr/>
              <w:sdtContent>
                <w:r w:rsidR="00EF52AC" w:rsidRPr="00EF52AC">
                  <w:rPr>
                    <w:rFonts w:eastAsia="Times New Roman"/>
                    <w:color w:val="000000"/>
                    <w:sz w:val="16"/>
                    <w:szCs w:val="16"/>
                    <w:lang w:val="it-IT" w:eastAsia="en-GB"/>
                  </w:rPr>
                  <w:t>(26)</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EC986A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Sample 1:</w:t>
            </w:r>
            <w:r w:rsidRPr="00BD5C0B">
              <w:rPr>
                <w:rFonts w:eastAsia="Times New Roman"/>
                <w:sz w:val="16"/>
                <w:szCs w:val="16"/>
                <w:lang w:val="en-GB" w:eastAsia="en-GB"/>
              </w:rPr>
              <w:t> </w:t>
            </w:r>
          </w:p>
          <w:p w14:paraId="143E947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55 ± 14.3 years</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val="it-IT" w:eastAsia="en-GB"/>
              </w:rPr>
              <w:t>(range 16-86)</w:t>
            </w:r>
            <w:r w:rsidRPr="00BD5C0B">
              <w:rPr>
                <w:rFonts w:eastAsia="Times New Roman"/>
                <w:sz w:val="16"/>
                <w:szCs w:val="16"/>
                <w:lang w:val="en-GB" w:eastAsia="en-GB"/>
              </w:rPr>
              <w:t> </w:t>
            </w:r>
          </w:p>
          <w:p w14:paraId="3FD2B29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11ADD8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Sample 2:</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52</w:t>
            </w:r>
            <w:r w:rsidRPr="00BD5C0B">
              <w:rPr>
                <w:rFonts w:eastAsia="Times New Roman"/>
                <w:sz w:val="16"/>
                <w:szCs w:val="16"/>
                <w:lang w:val="it-IT" w:eastAsia="en-GB"/>
              </w:rPr>
              <w:t xml:space="preserve"> ± </w:t>
            </w:r>
            <w:r w:rsidRPr="00BD5C0B">
              <w:rPr>
                <w:rFonts w:eastAsia="Times New Roman"/>
                <w:sz w:val="16"/>
                <w:szCs w:val="16"/>
                <w:lang w:eastAsia="en-GB"/>
              </w:rPr>
              <w:t>12.3 years</w:t>
            </w:r>
            <w:r w:rsidRPr="00BD5C0B">
              <w:rPr>
                <w:rFonts w:eastAsia="Times New Roman"/>
                <w:sz w:val="16"/>
                <w:szCs w:val="16"/>
                <w:lang w:val="en-GB" w:eastAsia="en-GB"/>
              </w:rPr>
              <w:t> </w:t>
            </w:r>
          </w:p>
          <w:p w14:paraId="4EB1F34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19-74)</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CF36E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278; 60.0%)</w:t>
            </w:r>
            <w:r w:rsidRPr="00BD5C0B">
              <w:rPr>
                <w:rFonts w:eastAsia="Times New Roman"/>
                <w:sz w:val="16"/>
                <w:szCs w:val="16"/>
                <w:lang w:val="en-GB" w:eastAsia="en-GB"/>
              </w:rPr>
              <w:t> </w:t>
            </w:r>
          </w:p>
          <w:p w14:paraId="7779E74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156; 40.0%)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AAB555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9F5682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434;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6A8BA6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Bladder (n = 6; 1.4%)</w:t>
            </w:r>
            <w:r w:rsidRPr="00BD5C0B">
              <w:rPr>
                <w:rFonts w:eastAsia="Times New Roman"/>
                <w:sz w:val="16"/>
                <w:szCs w:val="16"/>
                <w:lang w:val="en-GB" w:eastAsia="en-GB"/>
              </w:rPr>
              <w:t> </w:t>
            </w:r>
          </w:p>
          <w:p w14:paraId="62045B1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130; 30.0%)</w:t>
            </w:r>
            <w:r w:rsidRPr="00BD5C0B">
              <w:rPr>
                <w:rFonts w:eastAsia="Times New Roman"/>
                <w:sz w:val="16"/>
                <w:szCs w:val="16"/>
                <w:lang w:val="en-GB" w:eastAsia="en-GB"/>
              </w:rPr>
              <w:t> </w:t>
            </w:r>
          </w:p>
          <w:p w14:paraId="5C2728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15; 3.5%)</w:t>
            </w:r>
            <w:r w:rsidRPr="00BD5C0B">
              <w:rPr>
                <w:rFonts w:eastAsia="Times New Roman"/>
                <w:sz w:val="16"/>
                <w:szCs w:val="16"/>
                <w:lang w:val="en-GB" w:eastAsia="en-GB"/>
              </w:rPr>
              <w:t> </w:t>
            </w:r>
          </w:p>
          <w:p w14:paraId="6537172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Gynecological (n = 28; 6.5%)</w:t>
            </w:r>
            <w:r w:rsidRPr="00BD5C0B">
              <w:rPr>
                <w:rFonts w:eastAsia="Times New Roman"/>
                <w:sz w:val="16"/>
                <w:szCs w:val="16"/>
                <w:lang w:val="en-GB" w:eastAsia="en-GB"/>
              </w:rPr>
              <w:t> </w:t>
            </w:r>
          </w:p>
          <w:p w14:paraId="0D808DD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14; 3.2%)</w:t>
            </w:r>
            <w:r w:rsidRPr="00BD5C0B">
              <w:rPr>
                <w:rFonts w:eastAsia="Times New Roman"/>
                <w:sz w:val="16"/>
                <w:szCs w:val="16"/>
                <w:lang w:val="en-GB" w:eastAsia="en-GB"/>
              </w:rPr>
              <w:t> </w:t>
            </w:r>
          </w:p>
          <w:p w14:paraId="17CD191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Leukemia (n = 7; 1.6%)</w:t>
            </w:r>
            <w:r w:rsidRPr="00BD5C0B">
              <w:rPr>
                <w:rFonts w:eastAsia="Times New Roman"/>
                <w:sz w:val="16"/>
                <w:szCs w:val="16"/>
                <w:lang w:val="en-GB" w:eastAsia="en-GB"/>
              </w:rPr>
              <w:t> </w:t>
            </w:r>
          </w:p>
          <w:p w14:paraId="3248477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84; 19.3%)</w:t>
            </w:r>
            <w:r w:rsidRPr="00BD5C0B">
              <w:rPr>
                <w:rFonts w:eastAsia="Times New Roman"/>
                <w:sz w:val="16"/>
                <w:szCs w:val="16"/>
                <w:lang w:val="en-GB" w:eastAsia="en-GB"/>
              </w:rPr>
              <w:t> </w:t>
            </w:r>
          </w:p>
          <w:p w14:paraId="19EB993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 xml:space="preserve">Melanoma </w:t>
            </w:r>
            <w:proofErr w:type="gramStart"/>
            <w:r w:rsidRPr="00BD5C0B">
              <w:rPr>
                <w:rFonts w:eastAsia="Times New Roman"/>
                <w:sz w:val="16"/>
                <w:szCs w:val="16"/>
                <w:lang w:eastAsia="en-GB"/>
              </w:rPr>
              <w:t xml:space="preserve">(n </w:t>
            </w:r>
            <w:proofErr w:type="gramEnd"/>
            <w:r w:rsidRPr="00BD5C0B">
              <w:rPr>
                <w:rFonts w:eastAsia="Times New Roman"/>
                <w:sz w:val="16"/>
                <w:szCs w:val="16"/>
                <w:lang w:eastAsia="en-GB"/>
              </w:rPr>
              <w:t>=15; 3.4%)</w:t>
            </w:r>
            <w:r w:rsidRPr="00BD5C0B">
              <w:rPr>
                <w:rFonts w:eastAsia="Times New Roman"/>
                <w:sz w:val="16"/>
                <w:szCs w:val="16"/>
                <w:lang w:val="en-GB" w:eastAsia="en-GB"/>
              </w:rPr>
              <w:t> </w:t>
            </w:r>
          </w:p>
          <w:p w14:paraId="7E60E6A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Myeloma (n = 15; 3.4%)</w:t>
            </w:r>
            <w:r w:rsidRPr="00BD5C0B">
              <w:rPr>
                <w:rFonts w:eastAsia="Times New Roman"/>
                <w:sz w:val="16"/>
                <w:szCs w:val="16"/>
                <w:lang w:val="en-GB" w:eastAsia="en-GB"/>
              </w:rPr>
              <w:t> </w:t>
            </w:r>
          </w:p>
          <w:p w14:paraId="667CBC0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Non-Hodgkin’s lymphoma; Hodgkin’s disease</w:t>
            </w:r>
            <w:r w:rsidRPr="00BD5C0B">
              <w:rPr>
                <w:rFonts w:eastAsia="Times New Roman"/>
                <w:sz w:val="16"/>
                <w:szCs w:val="16"/>
                <w:lang w:val="en-GB" w:eastAsia="en-GB"/>
              </w:rPr>
              <w:t> </w:t>
            </w:r>
          </w:p>
          <w:p w14:paraId="5A46370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82; 18.9%)</w:t>
            </w:r>
            <w:r w:rsidRPr="00BD5C0B">
              <w:rPr>
                <w:rFonts w:eastAsia="Times New Roman"/>
                <w:sz w:val="16"/>
                <w:szCs w:val="16"/>
                <w:lang w:val="en-GB" w:eastAsia="en-GB"/>
              </w:rPr>
              <w:t> </w:t>
            </w:r>
          </w:p>
          <w:p w14:paraId="52B9E34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Prostate (n = 8; 1.8%)</w:t>
            </w:r>
            <w:r w:rsidRPr="00BD5C0B">
              <w:rPr>
                <w:rFonts w:eastAsia="Times New Roman"/>
                <w:sz w:val="16"/>
                <w:szCs w:val="16"/>
                <w:lang w:val="en-GB" w:eastAsia="en-GB"/>
              </w:rPr>
              <w:t> </w:t>
            </w:r>
          </w:p>
          <w:p w14:paraId="40501B0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Others (n = 30; 7.0%)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C2A341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p w14:paraId="5A1D079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6B8C5E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98E1D6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434;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C0A6EA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r>
      <w:tr w:rsidR="00865520" w:rsidRPr="00BD5C0B" w14:paraId="3861DAAF" w14:textId="77777777" w:rsidTr="77F84025">
        <w:trPr>
          <w:trHeight w:val="300"/>
        </w:trPr>
        <w:tc>
          <w:tcPr>
            <w:tcW w:w="0" w:type="auto"/>
            <w:vMerge/>
            <w:vAlign w:val="center"/>
            <w:hideMark/>
          </w:tcPr>
          <w:p w14:paraId="6540A413"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BE3694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Witteveen et al. 1999</w:t>
            </w:r>
            <w:r w:rsidRPr="00BD5C0B">
              <w:rPr>
                <w:rFonts w:eastAsia="Times New Roman"/>
                <w:color w:val="000000"/>
                <w:sz w:val="16"/>
                <w:szCs w:val="16"/>
                <w:lang w:val="en-GB" w:eastAsia="en-GB"/>
              </w:rPr>
              <w:t> </w:t>
            </w:r>
          </w:p>
          <w:p w14:paraId="5E4ADD13" w14:textId="33C13439"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WQwNDllYzQtMDVmNy00NDBhLWE0OWMtYzVmMmU1NzRmYzE3IiwicHJvcGVydGllcyI6eyJub3RlSW5kZXgiOjB9LCJpc0VkaXRlZCI6ZmFsc2UsIm1hbnVhbE92ZXJyaWRlIjp7ImlzTWFudWFsbHlPdmVycmlkZGVuIjpmYWxzZSwiY2l0ZXByb2NUZXh0IjoiKDEzNSkiLCJtYW51YWxPdmVycmlkZVRleHQiOiIifSwiY2l0YXRpb25JdGVtcyI6W3siaWQiOiI2NjYzNjVlMi05N2FjLTNhMTYtYjhmNC00NTk5NGQ4MWQ0NjUiLCJpdGVtRGF0YSI6eyJ0eXBlIjoiYXJ0aWNsZS1qb3VybmFsIiwiaWQiOiI2NjYzNjVlMi05N2FjLTNhMTYtYjhmNC00NTk5NGQ4MWQ0NjUiLCJ0aXRsZSI6IkFzc2Vzc21lbnQgb2YgdGhlIHF1YWxpdHkgb2YgbGlmZSBvZiBwYXRpZW50cyB3aXRoIGFkdmFuY2VkIGFuZCBlbmQtIHN0YWdlIGNhbmNlciBvciBzZXJpb3VzIGluZmVjdGlvbnMgd2l0aCBhIHN5bXB0b20tYmFzZWQgb3IgYW4gaW1wYWN0LWJhc2VkIGluc3RydW1lbnQiLCJncm91cElkIjoiMTg5YTMyZjAtOGYzYS0zZDUzLWE4NGItODY5MTEzNWY3NWZmIiwiYXV0aG9yIjpbeyJmYW1pbHkiOiJXaXR0ZXZlZW4iLCJnaXZlbiI6IlAgTyIsInBhcnNlLW5hbWVzIjpmYWxzZSwiZHJvcHBpbmctcGFydGljbGUiOiIiLCJub24tZHJvcHBpbmctcGFydGljbGUiOiIifSx7ImZhbWlseSI6IkphY29icyIsImdpdmVuIjoiSCBNIiwicGFyc2UtbmFtZXMiOmZhbHNlLCJkcm9wcGluZy1wYXJ0aWNsZSI6IiIsIm5vbi1kcm9wcGluZy1wYXJ0aWNsZSI6IiJ9LHsiZmFtaWx5IjoiR3JvZW5lc3Rpam4iLCJnaXZlbiI6Ik0uIEEuQy4iLCJwYXJzZS1uYW1lcyI6ZmFsc2UsImRyb3BwaW5nLXBhcnRpY2xlIjoiIiwibm9uLWRyb3BwaW5nLXBhcnRpY2xlIjoiVmFuIn0seyJmYW1pbHkiOiJMb2RkZXIiLCJnaXZlbiI6IkEgQyIsInBhcnNlLW5hbWVzIjpmYWxzZSwiZHJvcHBpbmctcGFydGljbGUiOiIiLCJub24tZHJvcHBpbmctcGFydGljbGUiOiIifSx7ImZhbWlseSI6IkJveHRlbCIsImdpdmVuIjoiQSBIIiwicGFyc2UtbmFtZXMiOmZhbHNlLCJkcm9wcGluZy1wYXJ0aWNsZSI6IiIsIm5vbi1kcm9wcGluZy1wYXJ0aWNsZSI6IlZhbiJ9LHsiZmFtaWx5IjoiTmlldXdsYW5kIiwiZ2l2ZW4iOiJNLiIsInBhcnNlLW5hbWVzIjpmYWxzZSwiZHJvcHBpbmctcGFydGljbGUiOiIiLCJub24tZHJvcHBpbmctcGFydGljbGUiOiIifSx7ImZhbWlseSI6IlBvc3QiLCJnaXZlbiI6Ik0uIFcuTS4iLCJwYXJzZS1uYW1lcyI6ZmFsc2UsImRyb3BwaW5nLXBhcnRpY2xlIjoiIiwibm9uLWRyb3BwaW5nLXBhcnRpY2xlIjoiIn0seyJmYW1pbHkiOiJUb3V3LU90dGVuIiwiZ2l2ZW4iOiJGLiBXLk0uTS4iLCJwYXJzZS1uYW1lcyI6ZmFsc2UsImRyb3BwaW5nLXBhcnRpY2xlIjoiIiwibm9uLWRyb3BwaW5nLXBhcnRpY2xlIjoiIn0seyJmYW1pbHkiOiJCbGlqaGFtIiwiZ2l2ZW4iOiJHIEgiLCJwYXJzZS1uYW1lcyI6ZmFsc2UsImRyb3BwaW5nLXBhcnRpY2xlIjoiIiwibm9uLWRyb3BwaW5nLXBhcnRpY2xlIjoiIn1dLCJjb250YWluZXItdGl0bGUiOiJTdXBwb3J0aXZlIENhcmUgaW4gQ2FuY2VyIiwiRE9JIjoiMTAuMTAwNy9zMDA1MjAwMDUwMjI4IiwiSVNTTiI6IjA5NDE0MzU1IiwiUE1JRCI6IjEwMDg5MDg0IiwiaXNzdWVkIjp7ImRhdGUtcGFydHMiOltbMTk5OV1dfSwicGFnZSI6IjY0LTcwIiwiYWJzdHJhY3QiOiJJbiAxOTkyIGEgcHJvamVjdCB3YXMgc3RhcnRlZCBpbiB3aGljaCBob21lIGNhcmUgdGVjaG5vbG9neSB3YXMgbWFkZSBhdmFpbGFibGUgdG8gcGF0aWVudHMgd2l0aCBjYW5jZXIgb3Igc2VyaW91cyBpbmZlY3Rpb25zLiBQcmltYXJ5IGNhcmUgcHJvdmlkZXJzIHdlcmUgdHJhaW5lZCBhbmQgc3VwcG9ydGVkIHRvIGFkbWluaXN0ZXIgcGFyZW50ZXJhbCBkcnVncyBhbmQgZmx1aWRzIGluIHRoZSBob21lIHNldHRpbmcuIEJldHdlZW4gMTk5MiBhbmQgMTk5NSB3ZSBhcHBsaWVkIHRoZSBSb3R0ZXJkYW0gU3ltcHRvbSBDaGVja2xpc3QgKFJTQ0wpIGFuZCB0aGUgU2lja25lc3MgSW1wYWN0IFByb2ZpbGUgKFNJUCkgYXMgcXVlc3Rpb25uYWlyZXMgZm9yIHF1YWxpdHkgb2YgbGlmZSAoUW9MKSBhc3Nlc3NtZW50IGluIGEgZ3JvdXAgb2YgMTEyIGhvc3BpdGFsaXplZCBwYXRpZW50cyB3aG8gd2VyZSBwcmVwYXJlZCB0byByZWNlaXZlIGZ1cnRoZXIgdHJlYXRtZW50IGF0IGhvbWUuIFNjb3JlcyBvbiB0aGUgUlNDTCByZXZlYWxlZCBhIGhpZ2ggbGV2ZWwgb2Ygc3ltcHRvbWF0b2xvZ3kgaW4gYm90aCB0aGUgcGh5c2ljYWwgYW5kIHRoZSBwc3ljaG9sb2dpY2FsIGRpbWVuc2lvbi4gRmFjdG9yIGFuYWx5c2lzIHNob3dlZCBhIGZpdmUtIGZhY3RvciByYXRoZXIgdGhhbiBhIHR3by1mYWN0b3Igc3RydWN0dXJlLiBUaGUgU0lQIHNob3dlZCBjb25zaWRlcmFibGUgcmVzdHJpY3Rpb25zIGluIGRhaWx5IGxpdmluZywgcGFydGljdWxhcmx5IGluIHRoZSBwaHlzaWNhbCBkaW1lbnNpb24uIFdoZXJlYXMgdGhlIFJTQ0wgYW5kIHRoZSBTSVAgY29ycmVsYXRlZCB3ZWxsIGluIHRoZSBwc3ljaG9sb2dpY2FsIGFuZCBwaHlzaWNhbCBkaW1lbnNpb25zIGluIGFkdmFuY2VkIGNhbmNlciBwYXRpZW50cywgdGhpcyBjb3JyZWxhdGlvbiBkaXNhcHBlYXJlZCBpbiB0aGUgZ3JvdXAgb2YgZW5kLXN0YWdlIGNhbmNlciBwYXRpZW50cy4gVGhlIGRhdGEgaW5kaWNhdGUgdGhhdCB0aGUgaGVhbHRoLSByZWxhdGVkIFFvTCBvZiBlbmQtc3RhZ2UgY2FuY2VyIHBhdGllbnRzIGNhbm5vdCBiZSByZWxpYWJseSBiZSBhc3Nlc3NlZCB3aXRoIGEgc3ltcHRvbS1iYXNlZCBpbnN0cnVtZW50IGFsb25lOyBpdCBuZWVkcyB0byBiZSBzdXBwbGVtZW50ZWQgYnkgb3RoZXIgaW5zdHJ1bWVudHMsIHN1Y2ggYXMgdGhlIFNJUC4iLCJpc3N1ZSI6IjIiLCJ2b2x1bWUiOiI3IiwiY29udGFpbmVyLXRpdGxlLXNob3J0IjoiIn0sImlzVGVtcG9yYXJ5IjpmYWxzZX1dfQ=="/>
                <w:id w:val="156900981"/>
                <w:placeholder>
                  <w:docPart w:val="DefaultPlaceholder_-1854013440"/>
                </w:placeholder>
              </w:sdtPr>
              <w:sdtEndPr/>
              <w:sdtContent>
                <w:r w:rsidR="00EF52AC" w:rsidRPr="00EF52AC">
                  <w:rPr>
                    <w:rFonts w:eastAsia="Times New Roman"/>
                    <w:color w:val="000000"/>
                    <w:sz w:val="16"/>
                    <w:szCs w:val="16"/>
                    <w:lang w:val="it-IT" w:eastAsia="en-GB"/>
                  </w:rPr>
                  <w:t>(135)</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9100DB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EB5AA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01C0F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2D5486C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Cancer</w:t>
            </w:r>
            <w:r w:rsidRPr="00BD5C0B">
              <w:rPr>
                <w:rFonts w:eastAsia="Times New Roman"/>
                <w:sz w:val="16"/>
                <w:szCs w:val="16"/>
                <w:lang w:val="en-GB" w:eastAsia="en-GB"/>
              </w:rPr>
              <w:t> </w:t>
            </w:r>
          </w:p>
          <w:p w14:paraId="1EC3E30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81; 100 %)</w:t>
            </w:r>
            <w:r w:rsidRPr="00BD5C0B">
              <w:rPr>
                <w:rFonts w:eastAsia="Times New Roman"/>
                <w:sz w:val="16"/>
                <w:szCs w:val="16"/>
                <w:lang w:val="en-GB" w:eastAsia="en-GB"/>
              </w:rPr>
              <w:t> </w:t>
            </w:r>
          </w:p>
          <w:p w14:paraId="5BE94FB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20A521D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Non-cancer</w:t>
            </w:r>
            <w:r w:rsidRPr="00BD5C0B">
              <w:rPr>
                <w:rFonts w:eastAsia="Times New Roman"/>
                <w:sz w:val="16"/>
                <w:szCs w:val="16"/>
                <w:lang w:val="en-GB" w:eastAsia="en-GB"/>
              </w:rPr>
              <w:t> </w:t>
            </w:r>
          </w:p>
          <w:p w14:paraId="7A0EF0B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31; 27.7%)</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35999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15; 18.5%)</w:t>
            </w:r>
            <w:r w:rsidRPr="00BD5C0B">
              <w:rPr>
                <w:rFonts w:eastAsia="Times New Roman"/>
                <w:sz w:val="16"/>
                <w:szCs w:val="16"/>
                <w:lang w:val="en-GB" w:eastAsia="en-GB"/>
              </w:rPr>
              <w:t> </w:t>
            </w:r>
          </w:p>
          <w:p w14:paraId="6552DCB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Digestive (n = 15; 18.5%)</w:t>
            </w:r>
            <w:r w:rsidRPr="00BD5C0B">
              <w:rPr>
                <w:rFonts w:eastAsia="Times New Roman"/>
                <w:sz w:val="16"/>
                <w:szCs w:val="16"/>
                <w:lang w:val="en-GB" w:eastAsia="en-GB"/>
              </w:rPr>
              <w:t> </w:t>
            </w:r>
          </w:p>
          <w:p w14:paraId="36E98F80" w14:textId="61944C3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Head and neck (n = 7; 8.6%)</w:t>
            </w:r>
            <w:r w:rsidRPr="77F84025">
              <w:rPr>
                <w:rFonts w:eastAsia="Times New Roman"/>
                <w:sz w:val="16"/>
                <w:szCs w:val="16"/>
                <w:lang w:val="en-GB" w:eastAsia="en-GB"/>
              </w:rPr>
              <w:t> </w:t>
            </w:r>
          </w:p>
          <w:p w14:paraId="3932FE7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Ovarian (n = 23; 28.5%)</w:t>
            </w:r>
            <w:r w:rsidRPr="00BD5C0B">
              <w:rPr>
                <w:rFonts w:eastAsia="Times New Roman"/>
                <w:sz w:val="16"/>
                <w:szCs w:val="16"/>
                <w:lang w:val="en-GB" w:eastAsia="en-GB"/>
              </w:rPr>
              <w:t> </w:t>
            </w:r>
          </w:p>
          <w:p w14:paraId="7459C4D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21; 25.9%)</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E17E9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Advanced (n = 81; 72.3%)</w:t>
            </w:r>
            <w:r w:rsidRPr="00BD5C0B">
              <w:rPr>
                <w:rFonts w:eastAsia="Times New Roman"/>
                <w:sz w:val="16"/>
                <w:szCs w:val="16"/>
                <w:lang w:val="en-GB" w:eastAsia="en-GB"/>
              </w:rPr>
              <w:t> </w:t>
            </w:r>
          </w:p>
          <w:p w14:paraId="0FC244E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31; 27.7%)</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D9B7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D51EC8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112;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AEB1A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7CC136CF"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1D0F348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p w14:paraId="6B60024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SCNS-SF34</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5D443DB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Aydin Avci et al. 2018</w:t>
            </w:r>
            <w:r w:rsidRPr="00BD5C0B">
              <w:rPr>
                <w:rFonts w:eastAsia="Times New Roman"/>
                <w:color w:val="000000"/>
                <w:sz w:val="16"/>
                <w:szCs w:val="16"/>
                <w:lang w:val="en-GB" w:eastAsia="en-GB"/>
              </w:rPr>
              <w:t> </w:t>
            </w:r>
          </w:p>
          <w:sdt>
            <w:sdtPr>
              <w:rPr>
                <w:rFonts w:ascii="Segoe UI" w:eastAsia="Times New Roman" w:hAnsi="Segoe UI" w:cs="Segoe UI"/>
                <w:color w:val="000000"/>
                <w:sz w:val="18"/>
                <w:szCs w:val="18"/>
                <w:lang w:val="en-GB" w:eastAsia="en-GB"/>
              </w:rPr>
              <w:tag w:val="MENDELEY_CITATION_v3_eyJjaXRhdGlvbklEIjoiTUVOREVMRVlfQ0lUQVRJT05fZTE2MDcwZWItYWExOS00NjFhLTljYWMtMDdkNzEwMDNmYmRkIiwicHJvcGVydGllcyI6eyJub3RlSW5kZXgiOjB9LCJpc0VkaXRlZCI6ZmFsc2UsIm1hbnVhbE92ZXJyaWRlIjp7ImlzTWFudWFsbHlPdmVycmlkZGVuIjpmYWxzZSwiY2l0ZXByb2NUZXh0IjoiKDEzNikiLCJtYW51YWxPdmVycmlkZVRleHQiOiIifSwiY2l0YXRpb25JdGVtcyI6W3siaWQiOiIwN2ZhYTYyYy1hYjMzLTNmMTQtYTU2ZC1kNmY1Y2U1OWZmMTYiLCJpdGVtRGF0YSI6eyJ0eXBlIjoiYXJ0aWNsZS1qb3VybmFsIiwiaWQiOiIwN2ZhYTYyYy1hYjMzLTNmMTQtYTU2ZC1kNmY1Y2U1OWZmMTYiLCJ0aXRsZSI6IlBzeWNob21ldHJpYyBFdmFsdWF0aW9uIG9mIHRoZSBUdXJraXNoIEFkYXB0YXRpb24gb2YgdGhlIFN1cHBvcnRpdmUgQ2FyZSBOZWVkcyBTdXJ2ZXnigJNTaG9ydCBGb3JtIiwiZ3JvdXBJZCI6IjE4OWEzMmYwLThmM2EtM2Q1My1hODRiLTg2OTExMzVmNzVmZiIsImF1dGhvciI6W3siZmFtaWx5IjoiQXlkaW4gQXZjaSIsImdpdmVuIjoiSWxrbnVyIiwicGFyc2UtbmFtZXMiOmZhbHNlLCJkcm9wcGluZy1wYXJ0aWNsZSI6IiIsIm5vbi1kcm9wcGluZy1wYXJ0aWNsZSI6IiJ9LHsiZmFtaWx5IjoiS3VtY2FnaXoiLCJnaXZlbiI6IkhhdGljZSIsInBhcnNlLW5hbWVzIjpmYWxzZSwiZHJvcHBpbmctcGFydGljbGUiOiIiLCJub24tZHJvcHBpbmctcGFydGljbGUiOiIifV0sImNvbnRhaW5lci10aXRsZSI6IkpvdXJuYWwgb2YgTnVyc2luZyBNZWFzdXJlbWVudCIsImNvbnRhaW5lci10aXRsZS1zaG9ydCI6IkogTnVycyBNZWFzIiwiRE9JIjoiMTAuMTg5MS8xMDYxLTM3NDkuMjYuMS5FMTYiLCJJU1NOIjoiMTA2MTM3NDkiLCJQTUlEIjoiMjk3MjQyNzUiLCJpc3N1ZWQiOnsiZGF0ZS1wYXJ0cyI6W1syMDE4XV19LCJwYWdlIjoiRTE2LUUyNyIsImFic3RyYWN0IjoiQmFja2dyb3VuZCBhbmQgUHVycG9zZTogVGhlIGFpbSBvZiB0aGlzIHN0dWR5IGlzIHRvIGV4cGxvcmUgdGhlIGNvbnN0cnVjdCB2YWxpZGl0eSBhbmQgcmVsaWFiaWxpdHkgb2YgdGhlIFR1cmtpc2ggdmVyc2lvbiBvZiB0aGUgMzQtaXRlbSBTdXBwb3J0aXZlIENhcmUgTmVlZHMgU3VydmV54oCTU2hvcnQgRm9ybSAoU0NOUy1TRjM0KSwgd2hpY2ggd2FzIGRldmVsb3BlZCBieSBCb3llcywgR2lyZ2lzLCBhbmQgTGVjYXRoZWxpbmFpcyAoMjAwOSksIHRvIGFzc2VzcyB0aGUgbmVlZHMgb2YgY2FuY2VyIHBhdGllbnRzIGluIFR1cmtleS4gTWV0aG9kczogVGhlIFNDTlMtU0YzNCBoYXMgYmVlbiB0cmFuc2xhdGVkIGFuZCB0ZXN0ZWQgaW4gdmFyaW91cyBzdHVkaWVzIGluIG90aGVyIGNvdW50cmllcyBhbmQgY3VsdHVyZXMuIFRoZSBjdXJyZW50IHN0dWR5IGV4YW1pbmVkIHRoZSB2YWxpZGl0eSBhbmQgcmVsaWFiaWxpdHkgb2YgdGhlIFR1cmtpc2ggYWRhcHRhdGlvbiBvZiB0aGlzIHN1cnZleSBhbW9uZyBUdXJraXNoIGNhbmNlciBwYXRpZW50cy4gVGhlIGluc3RydW1lbnQgd2FzIHRyYW5zbGF0ZWQgdXNpbmcgYSBiYWNrLXRyYW5zbGF0aW9uIHRlY2huaXF1ZSwgd2hpY2ggaW5jbHVkZXMgdGhlIHVzZSBvZiBhIHBhbmVsIG9mIGV4cGVydHMgYW5kIGludGVycHJldGVycyB0byB0cmFuc2xhdGUgdGhlIGl0ZW1zIGZyb20gdGhlIHNvdXJjZSBsYW5ndWFnZSB0byB0aGUgdGFyZ2V0IGxhbmd1YWdlIGFuZCB0aGVuIGJhY2stdHJhbnNsYXRlIHRoZW0gaW50byB0aGUgc291cmNlIGxhbmd1YWdlLiBUaGUgc3R1ZHkgd2FzIGNvbmR1Y3RlZCBpbiBTYW1zdW4sIGEgY2l0eSBpbiBub3J0aCBUdXJrZXkuIEEgdG90YWwgb2YgNTczIGNhbmNlciBwYXRpZW50cyBwYXJ0aWNpcGF0ZWQgaW4gdGhpcyBzdHVkeS4gU3RhdGlzdGljYWwgYW5hbHlzZXMgd2VyZSBtYWRlIHVzaW5nIFIgcHJvZ3JhbSBhbmQgU1BTUywgYW5kIGluY2x1ZGVkIGludGVybmFsIGNvbnNpc3RlbmN5LCByZWxpYWJpbGl0eSwgY29uZmlybWF0b3J5IGFuZCBleHBsb3JhdG9yeSBmYWN0b3IgYW5hbHlzZXMuIFJlc3VsdHM6IEV4cGxvcmF0b3J5IGZhY3RvciBhbmFseXNpcyBhZGp1c3RlZCBhIDUtZmFjdG9yIHN0cnVjdHVyZSAocHN5Y2hvbG9naWNhbCwgaGVhbHRoIHN5c3RlbXMgYW5kIGluZm9ybWF0aW9uLCBwYXRpZW50IGNhcmUgYW5kIHN1cHBvcnQsIHBoeXNpY2FsIGFuZCBkYWlseSBsaXZpbmcsIGFuZCBzZXh1YWxpdHkpIGV4cGxhaW5pbmcgNzQlIG9mIHRoZSB2YXJpYW5jZS4gQ3JvbmJhY2jigJlzIM6xIHJhbmdlZCBmcm9tIC43MSB0byAuOTAuIENvbmNsdXNpb246IFBzeWNob21ldHJpYyB0ZXN0aW5nIGRlbW9uc3RyYXRlZCBzYXRpc2ZhY3RvcnkgaW50ZXJuYWwgY29uc2lzdGVuY3kgYW5kIHZhbGlkaXR5IG9mIHRoZSBpbnN0cnVtZW50IGZvciBjYW5jZXIgcGF0aWVudHMuIFRoZSBUdXJraXNoIHZlcnNpb24gb2YgdGhlIFNDTlMtU0YzNCBjYW4gYmUgdXNlZCBpbiBwbGFubmluZyBhbmQgdGVzdGluZyBpbnRlcnZlbnRpb25zIHRvIGltcHJvdmUgc3VwcG9ydGl2ZSBjYXJlIG5lZWRzIGZvciBjYW5jZXIgcGF0aWVudHMgaW4gVHVya2V5LiIsImlzc3VlIjoiMSIsInZvbHVtZSI6IjI2In0sImlzVGVtcG9yYXJ5IjpmYWxzZX1dfQ=="/>
              <w:id w:val="-1876680146"/>
              <w:placeholder>
                <w:docPart w:val="DefaultPlaceholder_-1854013440"/>
              </w:placeholder>
            </w:sdtPr>
            <w:sdtEndPr>
              <w:rPr>
                <w:color w:val="000000" w:themeColor="text1"/>
              </w:rPr>
            </w:sdtEndPr>
            <w:sdtContent>
              <w:p w14:paraId="1DFFE90D" w14:textId="45B20E7B" w:rsidR="00865520" w:rsidRPr="00BD5C0B" w:rsidRDefault="00EF52AC" w:rsidP="00865520">
                <w:pPr>
                  <w:spacing w:after="0" w:line="240" w:lineRule="auto"/>
                  <w:jc w:val="center"/>
                  <w:textAlignment w:val="baseline"/>
                  <w:rPr>
                    <w:rFonts w:ascii="Segoe UI" w:eastAsia="Times New Roman" w:hAnsi="Segoe UI" w:cs="Segoe UI"/>
                    <w:sz w:val="18"/>
                    <w:szCs w:val="18"/>
                    <w:lang w:val="en-GB" w:eastAsia="en-GB"/>
                  </w:rPr>
                </w:pPr>
                <w:r w:rsidRPr="00EF52AC">
                  <w:rPr>
                    <w:rFonts w:asciiTheme="majorHAnsi" w:eastAsia="Times New Roman" w:hAnsiTheme="majorHAnsi" w:cstheme="majorHAnsi"/>
                    <w:color w:val="000000"/>
                    <w:sz w:val="16"/>
                    <w:szCs w:val="16"/>
                    <w:lang w:val="en-GB" w:eastAsia="en-GB"/>
                  </w:rPr>
                  <w:t>(136)</w:t>
                </w:r>
              </w:p>
            </w:sdtContent>
          </w:sdt>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D9C563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53.2 ± 16.0 years</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1A4423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244; 42.6%)</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329; 57.4%)</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58C0CE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28D8795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573;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3B42D5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23C2C9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9864E8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07E7B9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573;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F5725D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2D53A3D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w:t>
            </w:r>
            <w:r w:rsidRPr="00BD5C0B">
              <w:rPr>
                <w:rFonts w:eastAsia="Times New Roman"/>
                <w:sz w:val="16"/>
                <w:szCs w:val="16"/>
                <w:lang w:val="en-GB" w:eastAsia="en-GB"/>
              </w:rPr>
              <w:t> </w:t>
            </w:r>
          </w:p>
        </w:tc>
      </w:tr>
      <w:tr w:rsidR="00865520" w:rsidRPr="00BD5C0B" w14:paraId="74EEB397" w14:textId="77777777" w:rsidTr="77F84025">
        <w:trPr>
          <w:trHeight w:val="300"/>
        </w:trPr>
        <w:tc>
          <w:tcPr>
            <w:tcW w:w="0" w:type="auto"/>
            <w:vMerge/>
            <w:vAlign w:val="center"/>
            <w:hideMark/>
          </w:tcPr>
          <w:p w14:paraId="1B609CE3"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46F635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Bonevski et al., 2000</w:t>
            </w:r>
            <w:r w:rsidRPr="00BD5C0B">
              <w:rPr>
                <w:rFonts w:eastAsia="Times New Roman"/>
                <w:color w:val="000000"/>
                <w:sz w:val="16"/>
                <w:szCs w:val="16"/>
                <w:lang w:val="en-GB" w:eastAsia="en-GB"/>
              </w:rPr>
              <w:t> </w:t>
            </w:r>
          </w:p>
          <w:p w14:paraId="2042E742" w14:textId="788F5E20"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OWEyMzA2YjgtZTZlMC00MmQ1LThjZjUtOTdjOTlkYjE4YWI0IiwicHJvcGVydGllcyI6eyJub3RlSW5kZXgiOjB9LCJpc0VkaXRlZCI6ZmFsc2UsIm1hbnVhbE92ZXJyaWRlIjp7ImlzTWFudWFsbHlPdmVycmlkZGVuIjpmYWxzZSwiY2l0ZXByb2NUZXh0IjoiKDEzNykiLCJtYW51YWxPdmVycmlkZVRleHQiOiIifSwiY2l0YXRpb25JdGVtcyI6W3siaWQiOiI3N2I3ZmQ2Ny1hYjIwLTNmYzItYTlkNS1lMmUwOGE3NmVhNjAiLCJpdGVtRGF0YSI6eyJ0eXBlIjoiYXJ0aWNsZS1qb3VybmFsIiwiaWQiOiI3N2I3ZmQ2Ny1hYjIwLTNmYzItYTlkNS1lMmUwOGE3NmVhNjAiLCJ0aXRsZSI6IkV2YWx1YXRpb24gb2YgYW4gaW5zdHJ1bWVudCB0byBhc3Nlc3MgdGhlIG5lZWRzIG9mIHBhdGllbnRzIHdpdGggY2FuY2VyIiwiZ3JvdXBJZCI6IjE4OWEzMmYwLThmM2EtM2Q1My1hODRiLTg2OTExMzVmNzVmZiIsImF1dGhvciI6W3siZmFtaWx5IjoiQm9uZXZza2kiLCJnaXZlbiI6IkJpbGxpZSIsInBhcnNlLW5hbWVzIjpmYWxzZSwiZHJvcHBpbmctcGFydGljbGUiOiIiLCJub24tZHJvcHBpbmctcGFydGljbGUiOiIifSx7ImZhbWlseSI6IlNhbnNvbi1GaXNoZXIiLCJnaXZlbiI6IlJvYiIsInBhcnNlLW5hbWVzIjpmYWxzZSwiZHJvcHBpbmctcGFydGljbGUiOiIiLCJub24tZHJvcHBpbmctcGFydGljbGUiOiIifSx7ImZhbWlseSI6IkdpcmdpcyIsImdpdmVuIjoiQWZhZiIsInBhcnNlLW5hbWVzIjpmYWxzZSwiZHJvcHBpbmctcGFydGljbGUiOiIiLCJub24tZHJvcHBpbmctcGFydGljbGUiOiIifSx7ImZhbWlseSI6IkJ1cnRvbiIsImdpdmVuIjoiTG91aXNlIiwicGFyc2UtbmFtZXMiOmZhbHNlLCJkcm9wcGluZy1wYXJ0aWNsZSI6IiIsIm5vbi1kcm9wcGluZy1wYXJ0aWNsZSI6IiJ9LHsiZmFtaWx5IjoiQ29vayIsImdpdmVuIjoiUGV0ZXIiLCJwYXJzZS1uYW1lcyI6ZmFsc2UsImRyb3BwaW5nLXBhcnRpY2xlIjoiIiwibm9uLWRyb3BwaW5nLXBhcnRpY2xlIjoiIn0seyJmYW1pbHkiOiJCb3llcyIsImdpdmVuIjoiQWxsaXNvbiIsInBhcnNlLW5hbWVzIjpmYWxzZSwiZHJvcHBpbmctcGFydGljbGUiOiIiLCJub24tZHJvcHBpbmctcGFydGljbGUiOiIifSx7ImZhbWlseSI6IkFja2xhbmQiLCJnaXZlbiI6IlN0ZXBoZW4iLCJwYXJzZS1uYW1lcyI6ZmFsc2UsImRyb3BwaW5nLXBhcnRpY2xlIjoiIiwibm9uLWRyb3BwaW5nLXBhcnRpY2xlIjoiIn0seyJmYW1pbHkiOiJCYWtlciIsImdpdmVuIjoiUm9iaW4iLCJwYXJzZS1uYW1lcyI6ZmFsc2UsImRyb3BwaW5nLXBhcnRpY2xlIjoiIiwibm9uLWRyb3BwaW5nLXBhcnRpY2xlIjoiIn0seyJmYW1pbHkiOiJCZXJyeSIsImdpdmVuIjoiTWFydGluIiwicGFyc2UtbmFtZXMiOmZhbHNlLCJkcm9wcGluZy1wYXJ0aWNsZSI6IiIsIm5vbi1kcm9wcGluZy1wYXJ0aWNsZSI6IiJ9LHsiZmFtaWx5IjoiQmlnZ3MiLCJnaXZlbiI6IkphbWVzIiwicGFyc2UtbmFtZXMiOmZhbHNlLCJkcm9wcGluZy1wYXJ0aWNsZSI6IiIsIm5vbi1kcm9wcGluZy1wYXJ0aWNsZSI6IiJ9LHsiZmFtaWx5IjoiQmlzaG9wIiwiZ2l2ZW4iOiJKaW0iLCJwYXJzZS1uYW1lcyI6ZmFsc2UsImRyb3BwaW5nLXBhcnRpY2xlIjoiIiwibm9uLWRyb3BwaW5nLXBhcnRpY2xlIjoiIn0seyJmYW1pbHkiOiJCb2tleSIsImdpdmVuIjoiTGVzIiwicGFyc2UtbmFtZXMiOmZhbHNlLCJkcm9wcGluZy1wYXJ0aWNsZSI6IiIsIm5vbi1kcm9wcGluZy1wYXJ0aWNsZSI6IiJ9LHsiZmFtaWx5IjoiQnVybmFyZCIsImdpdmVuIjoiQWxpc29uIiwicGFyc2UtbmFtZXMiOmZhbHNlLCJkcm9wcGluZy1wYXJ0aWNsZSI6IiIsIm5vbi1kcm9wcGluZy1wYXJ0aWNsZSI6IiJ9LHsiZmFtaWx5IjoiQ2xpbmdhbiIsImdpdmVuIjoiUGhpbGlwIiwicGFyc2UtbmFtZXMiOmZhbHNlLCJkcm9wcGluZy1wYXJ0aWNsZSI6IiIsIm5vbi1kcm9wcGluZy1wYXJ0aWNsZSI6IiJ9LHsiZmFtaWx5IjoiQ3JlZ2FuIiwiZ2l2ZW4iOiJQYXRyaWNrIiwicGFyc2UtbmFtZXMiOmZhbHNlLCJkcm9wcGluZy1wYXJ0aWNsZSI6IiIsIm5vbi1kcm9wcGluZy1wYXJ0aWNsZSI6IiJ9LHsiZmFtaWx5IjoiRHVubiIsImdpdmVuIjoiU3Rld2FydCIsInBhcnNlLW5hbWVzIjpmYWxzZSwiZHJvcHBpbmctcGFydGljbGUiOiIiLCJub24tZHJvcHBpbmctcGFydGljbGUiOiIifSx7ImZhbWlseSI6IkZyaWVkbGFuZGVyIiwiZ2l2ZW4iOiJNaWNoYWVsIiwicGFyc2UtbmFtZXMiOmZhbHNlLCJkcm9wcGluZy1wYXJ0aWNsZSI6IiIsIm5vbi1kcm9wcGluZy1wYXJ0aWNsZSI6IiJ9LHsiZmFtaWx5IjoiR291bHN0b24iLCJnaXZlbiI6IktlcnJ5IiwicGFyc2UtbmFtZXMiOmZhbHNlLCJkcm9wcGluZy1wYXJ0aWNsZSI6IiIsIm5vbi1kcm9wcGluZy1wYXJ0aWNsZSI6IiJ9LHsiZmFtaWx5IjoiSGFja2VyIiwiZ2l2ZW4iOiJOZXZpbGxlIiwicGFyc2UtbmFtZXMiOmZhbHNlLCJkcm9wcGluZy1wYXJ0aWNsZSI6IiIsIm5vbi1kcm9wcGluZy1wYXJ0aWNsZSI6IiJ9LHsiZmFtaWx5IjoiS2VhcnNsZXkiLCJnaXZlbiI6IkpvaG4iLCJwYXJzZS1uYW1lcyI6ZmFsc2UsImRyb3BwaW5nLXBhcnRpY2xlIjoiIiwibm9uLWRyb3BwaW5nLXBhcnRpY2xlIjoiIn0seyJmYW1pbHkiOiJMYW5nbGFuZHMiLCJnaXZlbiI6IkFsbGFuIiwicGFyc2UtbmFtZXMiOmZhbHNlLCJkcm9wcGluZy1wYXJ0aWNsZSI6IiIsIm5vbi1kcm9wcGluZy1wYXJ0aWNsZSI6IiJ9LHsiZmFtaWx5IjoiTGV2aSIsImdpdmVuIjoiSm9obiIsInBhcnNlLW5hbWVzIjpmYWxzZSwiZHJvcHBpbmctcGFydGljbGUiOiIiLCJub24tZHJvcHBpbmctcGFydGljbGUiOiIifSx7ImZhbWlseSI6Ik1veWxhbiIsImdpdmVuIjoiRXVnZW5lIiwicGFyc2UtbmFtZXMiOmZhbHNlLCJkcm9wcGluZy1wYXJ0aWNsZSI6IiIsIm5vbi1kcm9wcGluZy1wYXJ0aWNsZSI6IiJ9LHsiZmFtaWx5IjoiU3Rld2FydCIsImdpdmVuIjoiSm9obiIsInBhcnNlLW5hbWVzIjpmYWxzZSwiZHJvcHBpbmctcGFydGljbGUiOiIiLCJub24tZHJvcHBpbmctcGFydGljbGUiOiIifSx7ImZhbWlseSI6IlRhdHRlcnNhbGwiLCJnaXZlbiI6Ik1hcnRpbiIsInBhcnNlLW5hbWVzIjpmYWxzZSwiZHJvcHBpbmctcGFydGljbGUiOiIiLCJub24tZHJvcHBpbmctcGFydGljbGUiOiIifV0sImNvbnRhaW5lci10aXRsZSI6IkNhbmNlciIsImNvbnRhaW5lci10aXRsZS1zaG9ydCI6IkNhbmNlciIsIkRPSSI6IjEwLjEwMDIvKFNJQ0kpMTA5Ny0wMTQyKDIwMDAwMTAxKTg4OjE8MjE3OjpBSUQtQ05DUjI5PjMuMC5DTzsyLVkiLCJJU1NOIjoiMDAwODU0M1giLCJQTUlEIjoiMTA2MTg2MjYiLCJpc3N1ZWQiOnsiZGF0ZS1wYXJ0cyI6W1syMDAwXV19LCJwYWdlIjoiMjE3LTIyNSIsImFic3RyYWN0IjoiQkFDS0dST1VORC4gVGhpcyBzdHVkeSBhaW1lZCB0byBhc3Nlc3MgdGhlIGZhY2UsIGNvbnRlbnQsIGFuZCBjb25zdHJ1Y3QgdmFsaWRpdHkgYW5kIHRoZSBpbnRlcm5hbCByZWxpYWJpbGl0eSBvZiBhIHRvb2wgZm9yIGFzc2Vzc2luZyB0aGUgZ2VuZXJpYyBuZWVkcyBvZiBwYXRpZW50cyB3aXRoIGNhbmNlciAodGhlIFN1cHBvcnRpdmUgQ2FyZSBOZWVkcyBTdXJ2ZXkpLiBNRVRIT0RTLiBBIHRvdGFsIG9mIDE0OTIgY29uc2VjdXRpdmUgcGF0aWVudHMgYXR0ZW5kaW5nIHRoZSBzdXJnaWNhbCwgcmFkaWF0aW9uLCBvciBtZWRpY2FsIG9uY29sb2d5IGRlcGFydG1lbnRzIG9mIDkgY2FuY2VyIHRyZWF0bWVudCBjZW50ZXJzIGluIE5ldyBTb3V0aCBXYWxlcywgQXVzdHJhbGlhLCB3ZXJlIGFza2VkIHRvIHBhcnRpY2lwYXRlLiBPZiB0aGUgMTM3MCBlbGlnaWJsZSBwYXRpZW50cywgMTM1NCAoOTklKSBjb25zZW50ZWQgdG8gcGFydGljaXBhdGUgYW5kIDg4OCAoNjUlKSBjb21wbGV0ZWQgdGhlIHN1cnZleS4gRWxpZ2libGUgY29uc2VudGluZyBwYXRpZW50cyB3ZXJlIGdpdmVuIGEgU3VwcG9ydGl2ZSBDYXJlIE5lZWRzIFN1cnZleSB0byBjb21wbGV0ZSBhdCBob21lIGFuZCByZXR1cm4gYnkgbWFpbCB3aXRoaW4gNyBkYXlzLiBSRVNVTFRTLiBJbiB0aGUgYXNzZXNzbWVudCBvZiBjb25zdHJ1Y3QgdmFsaWRpdHksIHRoZSBwcmluY2lwYWwgY29tcG9uZW50cyBtZXRob2Qgb2YgZmFjdG9yIGFuYWx5c2lzIGlkZW50aWZpZWQgNSBmYWN0b3JzIHdpdGggZWlnZW52YWx1ZXMgZ3JlYXRlciB0aGFuIDEsIHdoaWNoIHRvZ2V0aGVyIGFjY291bnRlZCBmb3IgNjQlIG9mIHRoZSB0b3RhbCB2YXJpYW5jZSAocGF0aWVudHMnIG5lZWRzIGluIHRoZSBkb21haW5zIG9mIHBzeWNob2xvZ2ljLCBoZWFsdGggc3lzdGVtIGFuZCBpbmZvcm1hdGlvbiwgcGh5c2ljYWwgYW5kIGRhaWx5IGxpdmluZywgcGF0aWVudCBjYXJlIGFuZCBzdXBwb3J0LCBhbmQgc2V4dWFsaXR5KS4gRmFjZSBhbmQgY29udGVudCB2YWxpZGl0eSB3ZXJlIGZvdW5kIHRvIGJlIGhpZ2ggZm9sbG93aW5nIHBpbG90IHRlc3RzIGFuZCB0ZXN0cyBvZiByZWFkaW5nIGVhc2UuIEludGVybmFsIHJlbGlhYmlsaXR5IGNvZWZmaWNpZW50cyAoQ3JvbmJhY2ggYWxwaGEpIG9mIGFsbCA1IGZhY3Rvci1iYXNlZCBzY2FsZXMgd2VyZSBmb3VuZCB0byBiZSBzdWJzdGFudGlhbCwgcmFuZ2luZyBmcm9tIDAuODcgdG8gMC45Ny4gQ09OQ0xVU0lPTlMuIFRoZXNlIGZpbmRpbmdzIHN1Z2dlc3QgdGhhdCB0aGUgU3VwcG9ydGl2ZSBDYXJlIE5lZWRzIFN1cnZleSBwcm92aWRlcyBhIHJlbGlhYmxlIGFuZCB2YWxpZCBpbmRleCBvZiB0aGUgZ2xvYmFsIG5lZWRzIG9mIG9uY29sb2d5IHBhdGllbnRzLiBUaGUgc3RhbmRhcmRpemVkIGFuZCB3aWRlc3ByZWFkIGFwcGxpY2F0aW9uIG9mIHRoaXMgaW5zdHJ1bWVudCBpcyByZWNvbW1lbmRlZCBmb2xsb3dpbmcgZnVydGhlciByZWZpbmVtZW50IGFuZCBldmFsdWF0aW9uLiIsImlzc3VlIjoiMSIsInZvbHVtZSI6Ijg4In0sImlzVGVtcG9yYXJ5IjpmYWxzZX1dfQ=="/>
                <w:id w:val="-841317376"/>
                <w:placeholder>
                  <w:docPart w:val="DefaultPlaceholder_-1854013440"/>
                </w:placeholder>
              </w:sdtPr>
              <w:sdtEndPr/>
              <w:sdtContent>
                <w:r w:rsidR="00EF52AC" w:rsidRPr="00EF52AC">
                  <w:rPr>
                    <w:rFonts w:eastAsia="Times New Roman"/>
                    <w:color w:val="000000"/>
                    <w:sz w:val="16"/>
                    <w:szCs w:val="16"/>
                    <w:lang w:val="it-IT" w:eastAsia="en-GB"/>
                  </w:rPr>
                  <w:t>(137)</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AEA2F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3AEF5A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484; 56.8%)</w:t>
            </w:r>
            <w:r w:rsidRPr="00BD5C0B">
              <w:rPr>
                <w:rFonts w:eastAsia="Times New Roman"/>
                <w:sz w:val="16"/>
                <w:szCs w:val="16"/>
                <w:lang w:val="en-GB" w:eastAsia="en-GB"/>
              </w:rPr>
              <w:t> </w:t>
            </w:r>
          </w:p>
          <w:p w14:paraId="4A14228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357; 42.0%)</w:t>
            </w:r>
            <w:r w:rsidRPr="00BD5C0B">
              <w:rPr>
                <w:rFonts w:eastAsia="Times New Roman"/>
                <w:sz w:val="16"/>
                <w:szCs w:val="16"/>
                <w:lang w:val="en-GB" w:eastAsia="en-GB"/>
              </w:rPr>
              <w:t> </w:t>
            </w:r>
          </w:p>
          <w:p w14:paraId="017C5FD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Missing (n = 10; 1.2%)</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76998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Patients</w:t>
            </w:r>
            <w:r w:rsidRPr="00BD5C0B">
              <w:rPr>
                <w:rFonts w:eastAsia="Times New Roman"/>
                <w:sz w:val="16"/>
                <w:szCs w:val="16"/>
                <w:lang w:val="en-GB" w:eastAsia="en-GB"/>
              </w:rPr>
              <w:t> </w:t>
            </w:r>
          </w:p>
          <w:p w14:paraId="2FED57C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851;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F4DD41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280; 32.0%)</w:t>
            </w:r>
            <w:r w:rsidRPr="00BD5C0B">
              <w:rPr>
                <w:rFonts w:eastAsia="Times New Roman"/>
                <w:sz w:val="16"/>
                <w:szCs w:val="16"/>
                <w:lang w:val="en-GB" w:eastAsia="en-GB"/>
              </w:rPr>
              <w:t> </w:t>
            </w:r>
          </w:p>
          <w:p w14:paraId="27CF11B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Colon and rectum</w:t>
            </w:r>
            <w:r w:rsidRPr="00BD5C0B">
              <w:rPr>
                <w:rFonts w:eastAsia="Times New Roman"/>
                <w:sz w:val="16"/>
                <w:szCs w:val="16"/>
                <w:lang w:val="en-GB" w:eastAsia="en-GB"/>
              </w:rPr>
              <w:t> </w:t>
            </w:r>
          </w:p>
          <w:p w14:paraId="4DE6C1D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150; 17.0%)</w:t>
            </w:r>
            <w:r w:rsidRPr="00BD5C0B">
              <w:rPr>
                <w:rFonts w:eastAsia="Times New Roman"/>
                <w:sz w:val="16"/>
                <w:szCs w:val="16"/>
                <w:lang w:val="en-GB" w:eastAsia="en-GB"/>
              </w:rPr>
              <w:t> </w:t>
            </w:r>
          </w:p>
          <w:p w14:paraId="28A634D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67; 8.0%)</w:t>
            </w:r>
            <w:r w:rsidRPr="00BD5C0B">
              <w:rPr>
                <w:rFonts w:eastAsia="Times New Roman"/>
                <w:sz w:val="16"/>
                <w:szCs w:val="16"/>
                <w:lang w:val="en-GB" w:eastAsia="en-GB"/>
              </w:rPr>
              <w:t> </w:t>
            </w:r>
          </w:p>
          <w:p w14:paraId="0B45BB4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Prostate (n = 80; 9.0%)</w:t>
            </w:r>
            <w:r w:rsidRPr="00BD5C0B">
              <w:rPr>
                <w:rFonts w:eastAsia="Times New Roman"/>
                <w:sz w:val="16"/>
                <w:szCs w:val="16"/>
                <w:lang w:val="en-GB" w:eastAsia="en-GB"/>
              </w:rPr>
              <w:t> </w:t>
            </w:r>
          </w:p>
          <w:p w14:paraId="0D2E5BD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Skin (n = 43; 5.0%)</w:t>
            </w:r>
            <w:r w:rsidRPr="00BD5C0B">
              <w:rPr>
                <w:rFonts w:eastAsia="Times New Roman"/>
                <w:sz w:val="16"/>
                <w:szCs w:val="16"/>
                <w:lang w:val="en-GB" w:eastAsia="en-GB"/>
              </w:rPr>
              <w:t> </w:t>
            </w:r>
          </w:p>
          <w:p w14:paraId="4686717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Unknown (n = 14; 2.0%)</w:t>
            </w:r>
            <w:r w:rsidRPr="00BD5C0B">
              <w:rPr>
                <w:rFonts w:eastAsia="Times New Roman"/>
                <w:sz w:val="16"/>
                <w:szCs w:val="16"/>
                <w:lang w:val="en-GB" w:eastAsia="en-GB"/>
              </w:rPr>
              <w:t> </w:t>
            </w:r>
          </w:p>
          <w:p w14:paraId="2EBCCA9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217; 24.0%)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BB3BD5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73BA4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7BEF3F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851;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3A1217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578DC5E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7E3C5051" w14:textId="77777777" w:rsidTr="77F84025">
        <w:trPr>
          <w:trHeight w:val="300"/>
        </w:trPr>
        <w:tc>
          <w:tcPr>
            <w:tcW w:w="0" w:type="auto"/>
            <w:vMerge/>
            <w:vAlign w:val="center"/>
            <w:hideMark/>
          </w:tcPr>
          <w:p w14:paraId="046CA54A"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570DBE0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Boyes et al., 2009</w:t>
            </w:r>
            <w:r w:rsidRPr="00BD5C0B">
              <w:rPr>
                <w:rFonts w:eastAsia="Times New Roman"/>
                <w:color w:val="000000"/>
                <w:sz w:val="16"/>
                <w:szCs w:val="16"/>
                <w:lang w:val="en-GB" w:eastAsia="en-GB"/>
              </w:rPr>
              <w:t> </w:t>
            </w:r>
          </w:p>
          <w:p w14:paraId="45410570" w14:textId="5F98949E"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TFmMjIwYzEtYzkxZS00YTU1LTk1YTctNzc5OGVhMjNjYTIxIiwicHJvcGVydGllcyI6eyJub3RlSW5kZXgiOjB9LCJpc0VkaXRlZCI6ZmFsc2UsIm1hbnVhbE92ZXJyaWRlIjp7ImlzTWFudWFsbHlPdmVycmlkZGVuIjpmYWxzZSwiY2l0ZXByb2NUZXh0IjoiKDI3KSIsIm1hbnVhbE92ZXJyaWRlVGV4dCI6IiJ9LCJjaXRhdGlvbkl0ZW1zIjpbeyJpZCI6Ijc0Y2M2MWRjLWZjN2ItM2Q2My1iYWM2LWEyYzliNjhlY2UwZiIsIml0ZW1EYXRhIjp7InR5cGUiOiJhcnRpY2xlLWpvdXJuYWwiLCJpZCI6Ijc0Y2M2MWRjLWZjN2ItM2Q2My1iYWM2LWEyYzliNjhlY2UwZiIsInRpdGxlIjoiQnJpZWYgYXNzZXNzbWVudCBvZiBhZHVsdCBjYW5jZXIgcGF0aWVudHMnIHBlcmNlaXZlZCBuZWVkczogRGV2ZWxvcG1lbnQgYW5kIHZhbGlkYXRpb24gb2YgdGhlIDM0LWl0ZW0gc3VwcG9ydGl2ZSBjYXJlIG5lZWRzIHN1cnZleSAoU0NOUy1TRjM0KSIsImdyb3VwSWQiOiIxODlhMzJmMC04ZjNhLTNkNTMtYTg0Yi04NjkxMTM1Zjc1ZmYiLCJhdXRob3IiOlt7ImZhbWlseSI6IkJveWVzIiwiZ2l2ZW4iOiJBbGxpc29uIiwicGFyc2UtbmFtZXMiOmZhbHNlLCJkcm9wcGluZy1wYXJ0aWNsZSI6IiIsIm5vbi1kcm9wcGluZy1wYXJ0aWNsZSI6IiJ9LHsiZmFtaWx5IjoiR2lyZ2lzIiwiZ2l2ZW4iOiJBZmFmIiwicGFyc2UtbmFtZXMiOmZhbHNlLCJkcm9wcGluZy1wYXJ0aWNsZSI6IiIsIm5vbi1kcm9wcGluZy1wYXJ0aWNsZSI6IiJ9LHsiZmFtaWx5IjoiTGVjYXRoZWxpbmFpcyIsImdpdmVuIjoiQ2hyaXN0b3BoZSIsInBhcnNlLW5hbWVzIjpmYWxzZSwiZHJvcHBpbmctcGFydGljbGUiOiIiLCJub24tZHJvcHBpbmctcGFydGljbGUiOiIifV0sImNvbnRhaW5lci10aXRsZSI6IkpvdXJuYWwgb2YgRXZhbHVhdGlvbiBpbiBDbGluaWNhbCBQcmFjdGljZSIsImNvbnRhaW5lci10aXRsZS1zaG9ydCI6IkogRXZhbCBDbGluIFByYWN0IiwiRE9JIjoiMTAuMTExMS9qLjEzNjUtMjc1My4yMDA4LjAxMDU3LngiLCJJU1NOIjoiMTM1NjEyOTQiLCJQTUlEIjoiMTk1MjI3MjciLCJpc3N1ZWQiOnsiZGF0ZS1wYXJ0cyI6W1syMDA5XV19LCJwYWdlIjoiNjAyLTYwNiIsImFic3RyYWN0IjoiT2JqZWN0aXZlIFRoaXMgc3R1ZHkgYWltZWQgdG8gZGV2ZWxvcCBhbmQgdmFsaWRhdGUgYSBzaG9ydCB2ZXJzaW9uIG9mIHRoZSBTdXBwb3J0aXZlIENhcmUgTmVlZHMgU3VydmV5IChTQ05TKSB0aGF0IHdvdWxkIHJlZHVjZSByZXNwb25kZW50IGJ1cmRlbiBhbmQgY291bGQgYmUgdXNlZCBpbiByb3V0aW5lIGNhbmNlciBjYXJlLCB3aXRob3V0IGNvbXByb21pc2luZyB0aGUgcHN5Y2hvbWV0cmljIHByb3BlcnRpZXMgb2YgdGhlIG9yaWdpbmFsIGluc3RydW1lbnQuIE1ldGhvZHMgU2Vjb25kYXJ5IGFuYWx5c2VzIG9mIHRoZSBkYXRhIGZyb20gdHdvIHN0dWRpZXMgKG4gPSA4ODggYW5kIDI1MCkgd2VyZSB1bmRlcnRha2VuLiBBbGwgNTkgaXRlbXMgb2YgdGhlIG9yaWdpbmFsIFNDTlMgd2VyZSBhc3Nlc3NlZCB1c2luZyBwc3ljaG9tZXRyaWMgYW5hbHlzZXMgYW5kIGV2YWx1YXRlZCBmb3IgY2xpbmljYWwgdXRpbGl0eS4gVGhlIDM0IGl0ZW1zIHJldGFpbmVkIHdlcmUgZXhhbWluZWQgZm9yIGludGVybmFsIGNvbnNpc3RlbmN5LCBjZWlsaW5nIGFuZCBmbG9vciBlZmZlY3RzLCBrbm93biBncm91cHMgdmFsaWRpdHksIGNvbnZlcmdlbnQgdmFsaWRpdHksIHNlbnNpdGl2aXR5IGFuZCByZWFkYWJpbGl0eS4gUmVzdWx0cyBUaGUgMzQtaXRlbSBpbnN0cnVtZW50IGhhcyBmaXZlIGZhY3RvcnMgKHBzeWNob2xvZ2ljYWwsIGhlYWx0aCBzeXN0ZW0gYW5kIGluZm9ybWF0aW9uLCBwaHlzaWNhbCBhbmQgZGFpbHkgbGl2aW5nLCBwYXRpZW50IGNhcmUgYW5kIHN1cHBvcnQsIGFuZCBzZXh1YWxpdHkgbmVlZHMpIGlkZW50aWNhbCB0byB0aGUgb3JpZ2luYWwgaW5zdHJ1bWVudCwgZXhwbGFpbmluZyA3MyUgb2YgdGhlIHZhcmlhbmNlLiBJbnRlcm5hbCBjb25zaXN0ZW5jeSB3YXMgaGlnaCB3aXRoIENyb25iYWNoJ3MgYWxwaGEgY29lZmZpY2llbnRzIGZvciB0aGUgZml2ZSBmYWN0b3JzIHJhbmdpbmcgZnJvbSAwLjg2IHRvIDAuOTYuIENvcnJlbGF0aW9ucyBvZiB0aGUgMzQtaXRlbSBzaG9ydC1mb3JtIFNDTlMgKFNDTlMtU0YzNCkgd2l0aCB0aHJlZSBvdGhlciBtZWFzdXJlcyBvZiBwc3ljaG9zb2NpYWwgd2VsbC1iZWluZyBkZW1vbnN0cmF0ZWQgY29udmVyZ2VudCB2YWxpZGl0eSAociA9IDAuNDgtMC41NikuIEthcHBhIGNvZWZmaWNpZW50cyBvZiBhdCBsZWFzdCAwLjgzIGZvciBlYWNoIGRvbWFpbiBpbmRpY2F0ZWQgYWxtb3N0IHBlcmZlY3QgYWdyZWVtZW50IGJldHdlZW4gdGhlIDM0LWl0ZW0gYW5kIDU5LWl0ZW0gc3VydmV5cyB0byBpZGVudGlmeSBwYXRpZW50cyBuZWVkaW5nIGhlbHAuIFRoZSAzNC1pdGVtIFNDTlMgbWFpbnRhaW5lZCB0aGUgcHN5Y2hvbWV0cmljIHByb3BlcnRpZXMgb2YgdGhlIG9yaWdpbmFsIGluc3RydW1lbnQgYW5kIGNvdWxkIGJlIHJlYWRpbHkgY29tcHJlaGVuZGVkIGJ5IHBlb3BsZSB3aXRoIHNldmVudGggdG8gZWlnaHRoIGdyYWRlIGVkdWNhdGlvbi4gQ29uY2x1c2lvbnMgVGhlIFNDTlMtU0YzNCBpcyBhIHZhbGlkIGluc3RydW1lbnQgZm9yIG1lYXN1cmluZyBjYW5jZXIgcGF0aWVudHMnIHBlcmNlaXZlZCBuZWVkcyBhY3Jvc3MgYSByYW5nZSBvZiBkb21haW5zLCBhbmQgY291bGQgYmUgdXRpbGl6ZWQgYXMgcGFydCBvZiByb3V0aW5lIGNhbmNlciBjYXJlLiDCqSAyMDA5IEJsYWNrd2VsbCBQdWJsaXNoaW5nIEx0ZC4iLCJpc3N1ZSI6IjQiLCJ2b2x1bWUiOiIxNSJ9LCJpc1RlbXBvcmFyeSI6ZmFsc2V9XX0="/>
                <w:id w:val="-1447995052"/>
                <w:placeholder>
                  <w:docPart w:val="DefaultPlaceholder_-1854013440"/>
                </w:placeholder>
              </w:sdtPr>
              <w:sdtEndPr/>
              <w:sdtContent>
                <w:r w:rsidR="00EF52AC" w:rsidRPr="00EF52AC">
                  <w:rPr>
                    <w:rFonts w:eastAsia="Times New Roman"/>
                    <w:color w:val="000000"/>
                    <w:sz w:val="16"/>
                    <w:szCs w:val="16"/>
                    <w:lang w:val="it-IT" w:eastAsia="en-GB"/>
                  </w:rPr>
                  <w:t>(27)</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A7A782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610BB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en-GB" w:eastAsia="en-GB"/>
              </w:rPr>
              <w:t> </w:t>
            </w:r>
          </w:p>
          <w:p w14:paraId="610A921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444):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val="it-IT" w:eastAsia="en-GB"/>
              </w:rPr>
              <w:t>Female (n = 228; 51.0%)</w:t>
            </w:r>
            <w:r w:rsidRPr="00BD5C0B">
              <w:rPr>
                <w:rFonts w:eastAsia="Times New Roman"/>
                <w:sz w:val="16"/>
                <w:szCs w:val="16"/>
                <w:lang w:val="en-GB" w:eastAsia="en-GB"/>
              </w:rPr>
              <w:t> </w:t>
            </w:r>
          </w:p>
          <w:p w14:paraId="6D9361E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189; 43.0%)</w:t>
            </w:r>
            <w:r w:rsidRPr="00BD5C0B">
              <w:rPr>
                <w:rFonts w:eastAsia="Times New Roman"/>
                <w:sz w:val="16"/>
                <w:szCs w:val="16"/>
                <w:lang w:val="en-GB" w:eastAsia="en-GB"/>
              </w:rPr>
              <w:t> </w:t>
            </w:r>
          </w:p>
          <w:p w14:paraId="4A1EF9A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27; 6.0%)</w:t>
            </w:r>
            <w:r w:rsidRPr="00BD5C0B">
              <w:rPr>
                <w:rFonts w:eastAsia="Times New Roman"/>
                <w:sz w:val="16"/>
                <w:szCs w:val="16"/>
                <w:lang w:val="en-GB" w:eastAsia="en-GB"/>
              </w:rPr>
              <w:t> </w:t>
            </w:r>
          </w:p>
          <w:p w14:paraId="215CAB3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B2199F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en-GB" w:eastAsia="en-GB"/>
              </w:rPr>
              <w:t> </w:t>
            </w:r>
          </w:p>
          <w:p w14:paraId="531BDCD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444):</w:t>
            </w:r>
            <w:r w:rsidRPr="00BD5C0B">
              <w:rPr>
                <w:rFonts w:eastAsia="Times New Roman"/>
                <w:sz w:val="16"/>
                <w:szCs w:val="16"/>
                <w:lang w:val="en-GB" w:eastAsia="en-GB"/>
              </w:rPr>
              <w:t> </w:t>
            </w:r>
          </w:p>
          <w:p w14:paraId="6EF4DF2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256; 58.0%)</w:t>
            </w:r>
            <w:r w:rsidRPr="00BD5C0B">
              <w:rPr>
                <w:rFonts w:eastAsia="Times New Roman"/>
                <w:sz w:val="16"/>
                <w:szCs w:val="16"/>
                <w:lang w:val="en-GB" w:eastAsia="en-GB"/>
              </w:rPr>
              <w:t> </w:t>
            </w:r>
          </w:p>
          <w:p w14:paraId="4322B9D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168; 38.0%)</w:t>
            </w:r>
            <w:r w:rsidRPr="00BD5C0B">
              <w:rPr>
                <w:rFonts w:eastAsia="Times New Roman"/>
                <w:sz w:val="16"/>
                <w:szCs w:val="16"/>
                <w:lang w:val="en-GB" w:eastAsia="en-GB"/>
              </w:rPr>
              <w:t> </w:t>
            </w:r>
          </w:p>
          <w:p w14:paraId="263FFD3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20; 4.0%)</w:t>
            </w:r>
            <w:r w:rsidRPr="00BD5C0B">
              <w:rPr>
                <w:rFonts w:eastAsia="Times New Roman"/>
                <w:sz w:val="16"/>
                <w:szCs w:val="16"/>
                <w:lang w:val="en-GB" w:eastAsia="en-GB"/>
              </w:rPr>
              <w:t> </w:t>
            </w:r>
          </w:p>
          <w:p w14:paraId="7FE202D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C93E67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3</w:t>
            </w:r>
            <w:r w:rsidRPr="00BD5C0B">
              <w:rPr>
                <w:rFonts w:eastAsia="Times New Roman"/>
                <w:sz w:val="16"/>
                <w:szCs w:val="16"/>
                <w:lang w:val="en-GB" w:eastAsia="en-GB"/>
              </w:rPr>
              <w:t> </w:t>
            </w:r>
          </w:p>
          <w:p w14:paraId="70FD66E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250):</w:t>
            </w:r>
            <w:r w:rsidRPr="00BD5C0B">
              <w:rPr>
                <w:rFonts w:eastAsia="Times New Roman"/>
                <w:sz w:val="16"/>
                <w:szCs w:val="16"/>
                <w:lang w:val="en-GB" w:eastAsia="en-GB"/>
              </w:rPr>
              <w:t> </w:t>
            </w:r>
          </w:p>
          <w:p w14:paraId="4460A50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89; 36.0%)</w:t>
            </w:r>
            <w:r w:rsidRPr="00BD5C0B">
              <w:rPr>
                <w:rFonts w:eastAsia="Times New Roman"/>
                <w:sz w:val="16"/>
                <w:szCs w:val="16"/>
                <w:lang w:val="en-GB" w:eastAsia="en-GB"/>
              </w:rPr>
              <w:t> </w:t>
            </w:r>
          </w:p>
          <w:p w14:paraId="4AA898F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161; 64.0%)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024E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107AD84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1138; 100%)</w:t>
            </w:r>
            <w:r w:rsidRPr="00BD5C0B">
              <w:rPr>
                <w:rFonts w:eastAsia="Times New Roman"/>
                <w:sz w:val="16"/>
                <w:szCs w:val="16"/>
                <w:lang w:val="en-GB" w:eastAsia="en-GB"/>
              </w:rPr>
              <w:t> </w:t>
            </w:r>
          </w:p>
          <w:p w14:paraId="53C88C7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C1753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it-IT" w:eastAsia="en-GB"/>
              </w:rPr>
              <w:t>:</w:t>
            </w:r>
            <w:r w:rsidRPr="00BD5C0B">
              <w:rPr>
                <w:rFonts w:eastAsia="Times New Roman"/>
                <w:sz w:val="16"/>
                <w:szCs w:val="16"/>
                <w:lang w:val="en-GB" w:eastAsia="en-GB"/>
              </w:rPr>
              <w:t> </w:t>
            </w:r>
          </w:p>
          <w:p w14:paraId="2C943FEF" w14:textId="2F189C6D"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Breast</w:t>
            </w:r>
            <w:r w:rsidRPr="77F84025">
              <w:rPr>
                <w:rFonts w:eastAsia="Times New Roman"/>
                <w:sz w:val="16"/>
                <w:szCs w:val="16"/>
                <w:lang w:val="en-GB" w:eastAsia="en-GB"/>
              </w:rPr>
              <w:t> </w:t>
            </w:r>
            <w:r w:rsidRPr="77F84025">
              <w:rPr>
                <w:rFonts w:eastAsia="Times New Roman"/>
                <w:sz w:val="16"/>
                <w:szCs w:val="16"/>
                <w:lang w:val="it-IT" w:eastAsia="en-GB"/>
              </w:rPr>
              <w:t>(n = 137; 31.0%)</w:t>
            </w:r>
            <w:r w:rsidRPr="77F84025">
              <w:rPr>
                <w:rFonts w:eastAsia="Times New Roman"/>
                <w:sz w:val="16"/>
                <w:szCs w:val="16"/>
                <w:lang w:val="en-GB" w:eastAsia="en-GB"/>
              </w:rPr>
              <w:t> </w:t>
            </w:r>
          </w:p>
          <w:p w14:paraId="4E6587B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74; 17.0%)</w:t>
            </w:r>
            <w:r w:rsidRPr="00BD5C0B">
              <w:rPr>
                <w:rFonts w:eastAsia="Times New Roman"/>
                <w:sz w:val="16"/>
                <w:szCs w:val="16"/>
                <w:lang w:val="en-GB" w:eastAsia="en-GB"/>
              </w:rPr>
              <w:t> </w:t>
            </w:r>
          </w:p>
          <w:p w14:paraId="28156EA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31; 7.0%)</w:t>
            </w:r>
            <w:r w:rsidRPr="00BD5C0B">
              <w:rPr>
                <w:rFonts w:eastAsia="Times New Roman"/>
                <w:sz w:val="16"/>
                <w:szCs w:val="16"/>
                <w:lang w:val="en-GB" w:eastAsia="en-GB"/>
              </w:rPr>
              <w:t> </w:t>
            </w:r>
          </w:p>
          <w:p w14:paraId="59429BF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39; 9.0%)</w:t>
            </w:r>
            <w:r w:rsidRPr="00BD5C0B">
              <w:rPr>
                <w:rFonts w:eastAsia="Times New Roman"/>
                <w:sz w:val="16"/>
                <w:szCs w:val="16"/>
                <w:lang w:val="en-GB" w:eastAsia="en-GB"/>
              </w:rPr>
              <w:t> </w:t>
            </w:r>
          </w:p>
          <w:p w14:paraId="6B670FE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137; 31.0%)</w:t>
            </w:r>
            <w:r w:rsidRPr="00BD5C0B">
              <w:rPr>
                <w:rFonts w:eastAsia="Times New Roman"/>
                <w:sz w:val="16"/>
                <w:szCs w:val="16"/>
                <w:lang w:val="en-GB" w:eastAsia="en-GB"/>
              </w:rPr>
              <w:t> </w:t>
            </w:r>
          </w:p>
          <w:p w14:paraId="6BD9E65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26; 5.0%)</w:t>
            </w:r>
            <w:r w:rsidRPr="00BD5C0B">
              <w:rPr>
                <w:rFonts w:eastAsia="Times New Roman"/>
                <w:sz w:val="16"/>
                <w:szCs w:val="16"/>
                <w:lang w:val="en-GB" w:eastAsia="en-GB"/>
              </w:rPr>
              <w:t> </w:t>
            </w:r>
          </w:p>
          <w:p w14:paraId="21664DC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6CC2B1B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2B25CC5A" w14:textId="1E513035"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Breast</w:t>
            </w:r>
            <w:r w:rsidRPr="77F84025">
              <w:rPr>
                <w:rFonts w:eastAsia="Times New Roman"/>
                <w:sz w:val="16"/>
                <w:szCs w:val="16"/>
                <w:lang w:val="en-GB" w:eastAsia="en-GB"/>
              </w:rPr>
              <w:t> </w:t>
            </w:r>
            <w:r w:rsidRPr="77F84025">
              <w:rPr>
                <w:rFonts w:eastAsia="Times New Roman"/>
                <w:sz w:val="16"/>
                <w:szCs w:val="16"/>
                <w:lang w:val="it-IT" w:eastAsia="en-GB"/>
              </w:rPr>
              <w:t>(n = 139; 32.0%)</w:t>
            </w:r>
            <w:r w:rsidRPr="77F84025">
              <w:rPr>
                <w:rFonts w:eastAsia="Times New Roman"/>
                <w:sz w:val="16"/>
                <w:szCs w:val="16"/>
                <w:lang w:val="en-GB" w:eastAsia="en-GB"/>
              </w:rPr>
              <w:t> </w:t>
            </w:r>
          </w:p>
          <w:p w14:paraId="641D671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70; 16.0%)</w:t>
            </w:r>
            <w:r w:rsidRPr="00BD5C0B">
              <w:rPr>
                <w:rFonts w:eastAsia="Times New Roman"/>
                <w:sz w:val="16"/>
                <w:szCs w:val="16"/>
                <w:lang w:val="en-GB" w:eastAsia="en-GB"/>
              </w:rPr>
              <w:t> </w:t>
            </w:r>
          </w:p>
          <w:p w14:paraId="5707F73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35; 8.0%)</w:t>
            </w:r>
            <w:r w:rsidRPr="00BD5C0B">
              <w:rPr>
                <w:rFonts w:eastAsia="Times New Roman"/>
                <w:sz w:val="16"/>
                <w:szCs w:val="16"/>
                <w:lang w:val="en-GB" w:eastAsia="en-GB"/>
              </w:rPr>
              <w:t> </w:t>
            </w:r>
          </w:p>
          <w:p w14:paraId="67A4562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32; 7.0%)</w:t>
            </w:r>
            <w:r w:rsidRPr="00BD5C0B">
              <w:rPr>
                <w:rFonts w:eastAsia="Times New Roman"/>
                <w:sz w:val="16"/>
                <w:szCs w:val="16"/>
                <w:lang w:val="en-GB" w:eastAsia="en-GB"/>
              </w:rPr>
              <w:t> </w:t>
            </w:r>
          </w:p>
          <w:p w14:paraId="268A914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142; 32.0%)</w:t>
            </w:r>
            <w:r w:rsidRPr="00BD5C0B">
              <w:rPr>
                <w:rFonts w:eastAsia="Times New Roman"/>
                <w:sz w:val="16"/>
                <w:szCs w:val="16"/>
                <w:lang w:val="en-GB" w:eastAsia="en-GB"/>
              </w:rPr>
              <w:t> </w:t>
            </w:r>
          </w:p>
          <w:p w14:paraId="2CF3381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26; 5.0%)</w:t>
            </w:r>
            <w:r w:rsidRPr="00BD5C0B">
              <w:rPr>
                <w:rFonts w:eastAsia="Times New Roman"/>
                <w:sz w:val="16"/>
                <w:szCs w:val="16"/>
                <w:lang w:val="en-GB" w:eastAsia="en-GB"/>
              </w:rPr>
              <w:t> </w:t>
            </w:r>
          </w:p>
          <w:p w14:paraId="09BB9D2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D88AFF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3</w:t>
            </w:r>
            <w:r w:rsidRPr="00BD5C0B">
              <w:rPr>
                <w:rFonts w:eastAsia="Times New Roman"/>
                <w:sz w:val="16"/>
                <w:szCs w:val="16"/>
                <w:lang w:val="it-IT" w:eastAsia="en-GB"/>
              </w:rPr>
              <w:t>:</w:t>
            </w:r>
            <w:r w:rsidRPr="00BD5C0B">
              <w:rPr>
                <w:rFonts w:eastAsia="Times New Roman"/>
                <w:sz w:val="16"/>
                <w:szCs w:val="16"/>
                <w:lang w:val="en-GB" w:eastAsia="en-GB"/>
              </w:rPr>
              <w:t> </w:t>
            </w:r>
          </w:p>
          <w:p w14:paraId="7FD4806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14; 6.0%)</w:t>
            </w:r>
            <w:r w:rsidRPr="00BD5C0B">
              <w:rPr>
                <w:rFonts w:eastAsia="Times New Roman"/>
                <w:sz w:val="16"/>
                <w:szCs w:val="16"/>
                <w:lang w:val="en-GB" w:eastAsia="en-GB"/>
              </w:rPr>
              <w:t> </w:t>
            </w:r>
          </w:p>
          <w:p w14:paraId="164F0D9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Colorectal (n = 21;  8.0%)</w:t>
            </w:r>
            <w:r w:rsidRPr="00BD5C0B">
              <w:rPr>
                <w:rFonts w:eastAsia="Times New Roman"/>
                <w:sz w:val="16"/>
                <w:szCs w:val="16"/>
                <w:lang w:val="en-GB" w:eastAsia="en-GB"/>
              </w:rPr>
              <w:t> </w:t>
            </w:r>
          </w:p>
          <w:p w14:paraId="71C944C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Prostate (n = 82; 33.0%)</w:t>
            </w:r>
            <w:r w:rsidRPr="00BD5C0B">
              <w:rPr>
                <w:rFonts w:eastAsia="Times New Roman"/>
                <w:sz w:val="16"/>
                <w:szCs w:val="16"/>
                <w:lang w:val="en-GB" w:eastAsia="en-GB"/>
              </w:rPr>
              <w:t> </w:t>
            </w:r>
          </w:p>
          <w:p w14:paraId="516067D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 23; 9.0%)</w:t>
            </w:r>
            <w:r w:rsidRPr="00BD5C0B">
              <w:rPr>
                <w:rFonts w:eastAsia="Times New Roman"/>
                <w:sz w:val="16"/>
                <w:szCs w:val="16"/>
                <w:lang w:val="en-GB" w:eastAsia="en-GB"/>
              </w:rPr>
              <w:t> </w:t>
            </w:r>
          </w:p>
          <w:p w14:paraId="7A7CDCD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110; 44.0%)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317C0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C70C51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D457F9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1138; 100%)</w:t>
            </w:r>
            <w:r w:rsidRPr="00BD5C0B">
              <w:rPr>
                <w:rFonts w:eastAsia="Times New Roman"/>
                <w:sz w:val="16"/>
                <w:szCs w:val="16"/>
                <w:lang w:val="en-GB" w:eastAsia="en-GB"/>
              </w:rPr>
              <w:t> </w:t>
            </w:r>
          </w:p>
          <w:p w14:paraId="7E3D5A5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2C081B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422C4D6F" w14:textId="77777777" w:rsidTr="77F84025">
        <w:trPr>
          <w:trHeight w:val="300"/>
        </w:trPr>
        <w:tc>
          <w:tcPr>
            <w:tcW w:w="0" w:type="auto"/>
            <w:vMerge/>
            <w:vAlign w:val="center"/>
            <w:hideMark/>
          </w:tcPr>
          <w:p w14:paraId="6AE23EA4"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48A064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Brédart et al., 2012</w:t>
            </w:r>
            <w:r w:rsidRPr="00BD5C0B">
              <w:rPr>
                <w:rFonts w:eastAsia="Times New Roman"/>
                <w:color w:val="000000"/>
                <w:sz w:val="16"/>
                <w:szCs w:val="16"/>
                <w:lang w:val="en-GB" w:eastAsia="en-GB"/>
              </w:rPr>
              <w:t> </w:t>
            </w:r>
          </w:p>
          <w:p w14:paraId="3E208107" w14:textId="2785FDED"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DI5OGZlMGQtZTNhYi00NDJmLWE1NGYtYmVmYWM0ZTgwZDlkIiwicHJvcGVydGllcyI6eyJub3RlSW5kZXgiOjB9LCJpc0VkaXRlZCI6ZmFsc2UsIm1hbnVhbE92ZXJyaWRlIjp7ImlzTWFudWFsbHlPdmVycmlkZGVuIjpmYWxzZSwiY2l0ZXByb2NUZXh0IjoiKDEzOCkiLCJtYW51YWxPdmVycmlkZVRleHQiOiIifSwiY2l0YXRpb25JdGVtcyI6W3siaWQiOiJmZGJiZTAzNC03N2JhLTNkOTktOWRlZC01YWVmZTI4MjQwZTIiLCJpdGVtRGF0YSI6eyJ0eXBlIjoiYXJ0aWNsZS1qb3VybmFsIiwiaWQiOiJmZGJiZTAzNC03N2JhLTNkOTktOWRlZC01YWVmZTI4MjQwZTIiLCJ0aXRsZSI6IlZhbGlkYXRpb24gb2YgdGhlIDM0LWl0ZW0gU3VwcG9ydGl2ZSBDYXJlIE5lZWRzIFN1cnZleSBhbmQgOC1pdGVtIEJyZWFzdCBtb2R1bGUgRnJlbmNoIHZlcnNpb25zIChTQ05TLVNGMzQtRnIgYW5kIFNDTlMtQlI4LUZyKSBpbiBicmVhc3QgY2FuY2VyIHBhdGllbnRzIiwiZ3JvdXBJZCI6IjE4OWEzMmYwLThmM2EtM2Q1My1hODRiLTg2OTExMzVmNzVmZiIsImF1dGhvciI6W3siZmFtaWx5IjoiQnLDqWRhcnQiLCJnaXZlbiI6IkEiLCJwYXJzZS1uYW1lcyI6ZmFsc2UsImRyb3BwaW5nLXBhcnRpY2xlIjoiIiwibm9uLWRyb3BwaW5nLXBhcnRpY2xlIjoiIn0seyJmYW1pbHkiOiJLb3AiLCJnaXZlbiI6IkogTCIsInBhcnNlLW5hbWVzIjpmYWxzZSwiZHJvcHBpbmctcGFydGljbGUiOiIiLCJub24tZHJvcHBpbmctcGFydGljbGUiOiIifSx7ImZhbWlseSI6IkdyaWVzc2VyIiwiZ2l2ZW4iOiJBIEMiLCJwYXJzZS1uYW1lcyI6ZmFsc2UsImRyb3BwaW5nLXBhcnRpY2xlIjoiIiwibm9uLWRyb3BwaW5nLXBhcnRpY2xlIjoiIn0seyJmYW1pbHkiOiJaYW1hbiIsImdpdmVuIjoiSyIsInBhcnNlLW5hbWVzIjpmYWxzZSwiZHJvcHBpbmctcGFydGljbGUiOiIiLCJub24tZHJvcHBpbmctcGFydGljbGUiOiIifSx7ImZhbWlseSI6IlBhbmVzLVJ1ZWRpbiIsImdpdmVuIjoiQiIsInBhcnNlLW5hbWVzIjpmYWxzZSwiZHJvcHBpbmctcGFydGljbGUiOiIiLCJub24tZHJvcHBpbmctcGFydGljbGUiOiIifSx7ImZhbWlseSI6IkplYW5uZXJldCIsImdpdmVuIjoiVyIsInBhcnNlLW5hbWVzIjpmYWxzZSwiZHJvcHBpbmctcGFydGljbGUiOiIiLCJub24tZHJvcHBpbmctcGFydGljbGUiOiIifSx7ImZhbWlseSI6IkRlbGFsb3llIiwiZ2l2ZW4iOiJKIEYiLCJwYXJzZS1uYW1lcyI6ZmFsc2UsImRyb3BwaW5nLXBhcnRpY2xlIjoiIiwibm9uLWRyb3BwaW5nLXBhcnRpY2xlIjoiIn0seyJmYW1pbHkiOiJaaW1tZXJzIiwiZ2l2ZW4iOiJTIiwicGFyc2UtbmFtZXMiOmZhbHNlLCJkcm9wcGluZy1wYXJ0aWNsZSI6IiIsIm5vbi1kcm9wcGluZy1wYXJ0aWNsZSI6IiJ9LHsiZmFtaWx5IjoiSmFjb2IiLCJnaXZlbiI6IkEiLCJwYXJzZS1uYW1lcyI6ZmFsc2UsImRyb3BwaW5nLXBhcnRpY2xlIjoiIiwibm9uLWRyb3BwaW5nLXBhcnRpY2xlIjoiIn0seyJmYW1pbHkiOiJCZXJ0aGV0IiwiZ2l2ZW4iOiJWIiwicGFyc2UtbmFtZXMiOmZhbHNlLCJkcm9wcGluZy1wYXJ0aWNsZSI6IiIsIm5vbi1kcm9wcGluZy1wYXJ0aWNsZSI6IiJ9LHsiZmFtaWx5IjoiRmlzemVyIiwiZ2l2ZW4iOiJDIiwicGFyc2UtbmFtZXMiOmZhbHNlLCJkcm9wcGluZy1wYXJ0aWNsZSI6IiIsIm5vbi1kcm9wcGluZy1wYXJ0aWNsZSI6IiJ9LHsiZmFtaWx5IjoiRG9sYmVhdWx0IiwiZ2l2ZW4iOiJTIiwicGFyc2UtbmFtZXMiOmZhbHNlLCJkcm9wcGluZy1wYXJ0aWNsZSI6IiIsIm5vbi1kcm9wcGluZy1wYXJ0aWNsZSI6IiJ9XSwiY29udGFpbmVyLXRpdGxlIjoiRXVyIEogQ2FuY2VyIENhcmUiLCJET0kiOiIxMC4xMTExL2ouMTM2NS0yMzU0LjIwMTIuMDEzNTYueCIsIklTU04iOiIwOTYxNTQyMyIsIlBNSUQiOiIyMjU3MTQ3MSIsImlzc3VlZCI6eyJkYXRlLXBhcnRzIjpbWzIwMTJdXX0sInBhZ2UiOiI0NTAtNDU5IiwiYWJzdHJhY3QiOiJUaGlzIHN0dWR5IGFpbWVkIHRvIGFzc2VzcyB0aGUgcHN5Y2hvbWV0cmljIHJvYnVzdG5lc3Mgb2YgdGhlIEZyZW5jaCB2ZXJzaW9uIG9mIHRoZSBTdXBwb3J0aXZlIENhcmUgTmVlZHMgU3VydmV5IGFuZCBicmVhc3QgY2FuY2VyIChCQykgbW9kdWxlIChTQ05TLVNGMzQtRnIgYW5kIFNDTlMtQlI4LUZyKS4gQnJlYXN0IGNhbmNlciBwYXRpZW50cyB3ZXJlIHJlY3J1aXRlZCBpbiB0d28gaG9zcGl0YWxzIChpbiBQYXJpcywgRnJhbmNlIGFuZCBMYXVzYW5uZSwgU3dpdHplcmxhbmQpIGVpdGhlciBpbiBhbWJ1bGF0b3J5IGNoZW1vdGhlcmFweSBvciByYWRpb3RoZXJhcHksIG9yIHN1cmdlcnkgc2VydmljZXMuIFRoZXkgd2VyZSBpbnZpdGVkIHRvIGNvbXBsZXRlIHRoZSBTQ05TLVNGMzQtRnIgYW5kIFNDTlMtQlI4LUZyIGFzIHdlbGwgYXMgcXVhbGl0eSBvZiBsaWZlIGFuZCBwYXRpZW50IHNhdGlzZmFjdGlvbiBxdWVzdGlvbm5haXJlcy4gVGhyZWUgaHVuZHJlZCBhbmQgZWlnaHR5LWZvdXIgKDczJSByZXNwb25zZSByYXRlKSBCQyBwYXRpZW50cyByZXR1cm5lZCBjb21wbGV0ZWQgcXVlc3Rpb25uYWlyZXMuIEEgZml2ZS1mYWN0b3IgbW9kZWwgd2FzIGNvbmZpcm1lZCBmb3IgdGhlIFNDTlMtU0YzNC1GciB3aXRoIGFkZXF1YXRlIGdvb2RuZXNzLW9mLWZpdCBpbmRleGVzLCBhbHRob3VnaCBzb21lIGl0ZW1zIGV2aWRlbmNlZCBjb250ZW50IHJlZHVuZGFuY3ksIGFuZCBhIG9uZS1mYWN0b3Igd2FzIGlkZW50aWZpZWQgZm9yIHRoZSBTQ05TLUJSOC1Gci4gSW50ZXJuYWwgY29uc2lzdGVuY3kgYW5kIHRlc3QtcmV0ZXN0IGVzdGltYXRlcyB3ZXJlIHNhdGlzZmFjdG9yeSBmb3IgbW9zdCBzY2FsZXMuIFRoZSBTQ05TLVNGMzQtRnIgYW5kIFNDTlMtQlI4LUZyIHNjYWxlcyBkZW1vbnN0cmF0ZWQgY29uY2VwdHVhbCBkaWZmZXJlbmNlcyB3aXRoIHRoZSBxdWFsaXR5IG9mIGxpZmUgYW5kIHNhdGlzZmFjdGlvbiB3aXRoIGNhcmUgc2NhbGVzLCBoaWdobGlnaHRpbmcgdGhlIHNwZWNpZmljIHJlbGV2YW5jZSBvZiB0aGlzIGFzc2Vzc21lbnQuIERpZmZlcmVudCBsZXZlbHMgb2YgbmVlZHMgY291bGQgYmUgZGlmZmVyZW50aWF0ZWQgYmV0d2VlbiBncm91cHMgb2YgQkMgcGF0aWVudHMgaW4gdGVybXMgb2YgYWdlIGFuZCBsZXZlbCBvZiBlZHVjYXRpb24gKFAgPCAwLjAwMSkuIFRoZSBTQ05TLVNGMzQtRnIgYW5kIFNDTlMtQlI4LUZyIHByZXNlbnQgYWRlcXVhdGUgcHN5Y2hvbWV0cmljIHByb3BlcnRpZXMgZGVzcGl0ZSBzb21lIHJlZHVuZGFudCBpdGVtcy4gVGhlc2UgcXVlc3Rpb25uYWlyZXMgYWxsb3cgZm9yIHRoZSBjcnVjaWFsIGVuZGVhdm91ciB0byBkZXNpZ24gYXBwcm9wcmlhdGUgY2FyZSBzZXJ2aWNlcyBhY2NvcmRpbmcgdG8gQkMgcGF0aWVudHMnIGNoYXJhY3RlcmlzdGljcy4gwqkgMjAxMiBCbGFja3dlbGwgUHVibGlzaGluZyBMdGQuIiwiaXNzdWUiOiI0Iiwidm9sdW1lIjoiMjEiLCJjb250YWluZXItdGl0bGUtc2hvcnQiOiIifSwiaXNUZW1wb3JhcnkiOmZhbHNlfV19"/>
                <w:id w:val="-376624239"/>
                <w:placeholder>
                  <w:docPart w:val="DefaultPlaceholder_-1854013440"/>
                </w:placeholder>
              </w:sdtPr>
              <w:sdtEndPr/>
              <w:sdtContent>
                <w:r w:rsidR="00EF52AC" w:rsidRPr="00EF52AC">
                  <w:rPr>
                    <w:rFonts w:eastAsia="Times New Roman"/>
                    <w:color w:val="000000"/>
                    <w:sz w:val="16"/>
                    <w:szCs w:val="16"/>
                    <w:lang w:val="it-IT" w:eastAsia="en-GB"/>
                  </w:rPr>
                  <w:t>(138)</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002C73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54.0 ± 11.3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A0F1A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384;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A64673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48D9A4B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384;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08FDBA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384;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9EA410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Local (n = 310; 80.7%)</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Metastatic (n = 74; 19.3%)</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ACE701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CAE9FB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384;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32BB8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5F4FECE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1841084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11E67C6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w:t>
            </w:r>
            <w:r w:rsidRPr="00BD5C0B">
              <w:rPr>
                <w:rFonts w:eastAsia="Times New Roman"/>
                <w:sz w:val="16"/>
                <w:szCs w:val="16"/>
                <w:lang w:val="en-GB" w:eastAsia="en-GB"/>
              </w:rPr>
              <w:t> </w:t>
            </w:r>
          </w:p>
          <w:p w14:paraId="523E7C1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tc>
      </w:tr>
      <w:tr w:rsidR="00865520" w:rsidRPr="00BD5C0B" w14:paraId="5CB13F23" w14:textId="77777777" w:rsidTr="77F84025">
        <w:trPr>
          <w:trHeight w:val="300"/>
        </w:trPr>
        <w:tc>
          <w:tcPr>
            <w:tcW w:w="0" w:type="auto"/>
            <w:vMerge/>
            <w:vAlign w:val="center"/>
            <w:hideMark/>
          </w:tcPr>
          <w:p w14:paraId="38A3808E"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3878A4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Jansen et al., 2016</w:t>
            </w:r>
            <w:r w:rsidRPr="00BD5C0B">
              <w:rPr>
                <w:rFonts w:eastAsia="Times New Roman"/>
                <w:color w:val="000000"/>
                <w:sz w:val="16"/>
                <w:szCs w:val="16"/>
                <w:lang w:val="en-GB" w:eastAsia="en-GB"/>
              </w:rPr>
              <w:t> </w:t>
            </w:r>
          </w:p>
          <w:p w14:paraId="31D06C3B" w14:textId="60256A63"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MjNiYjcwOGItOWE4ZC00N2M0LWE1ZGQtYmFiNmNiODllNDBlIiwicHJvcGVydGllcyI6eyJub3RlSW5kZXgiOjB9LCJpc0VkaXRlZCI6ZmFsc2UsIm1hbnVhbE92ZXJyaWRlIjp7ImlzTWFudWFsbHlPdmVycmlkZGVuIjpmYWxzZSwiY2l0ZXByb2NUZXh0IjoiKDEzOSkiLCJtYW51YWxPdmVycmlkZVRleHQiOiIifSwiY2l0YXRpb25JdGVtcyI6W3siaWQiOiI0MDk3YzgxNi00Mjc3LTMwOWYtYjZlMS1hZTMwMTljMjFkOGMiLCJpdGVtRGF0YSI6eyJ0eXBlIjoiYXJ0aWNsZS1qb3VybmFsIiwiaWQiOiI0MDk3YzgxNi00Mjc3LTMwOWYtYjZlMS1hZTMwMTljMjFkOGMiLCJ0aXRsZSI6IlRoZSBuZWVkIGZvciBzdXBwb3J0aXZlIGNhcmUgYW1vbmcgaGVhZCBhbmQgbmVjayBjYW5jZXIgcGF0aWVudHM6IHBzeWNob21ldHJpYyBhc3Nlc3NtZW50IG9mIHRoZSBEdXRjaCB2ZXJzaW9uIG9mIHRoZSBTdXBwb3J0aXZlIENhcmUgTmVlZHMgU3VydmV5IFNob3J0LUZvcm0gKFNDTlMtU0YzNCkgYW5kIHRoZSBuZXdseSBkZXZlbG9wZWQgaGVhZCBhbmQgbmVjayBjYW5jZXIgbW9kdWxlIChTQ05TLUhOQykiLCJncm91cElkIjoiMTg5YTMyZjAtOGYzYS0zZDUzLWE4NGItODY5MTEzNWY3NWZmIiwiYXV0aG9yIjpbeyJmYW1pbHkiOiJKYW5zZW4iLCJnaXZlbiI6IkZlbWtlIiwicGFyc2UtbmFtZXMiOmZhbHNlLCJkcm9wcGluZy1wYXJ0aWNsZSI6IiIsIm5vbi1kcm9wcGluZy1wYXJ0aWNsZSI6IiJ9LHsiZmFtaWx5IjoiV2l0dGUiLCJnaXZlbiI6IkJpcmdpdCBJIiwicGFyc2UtbmFtZXMiOmZhbHNlLCJkcm9wcGluZy1wYXJ0aWNsZSI6IiIsIm5vbi1kcm9wcGluZy1wYXJ0aWNsZSI6IiJ9LHsiZmFtaWx5IjoiVWRlbi1LcmFhbiIsImdpdmVuIjoiQ29ybmVsaWEgRiIsInBhcnNlLW5hbWVzIjpmYWxzZSwiZHJvcHBpbmctcGFydGljbGUiOiIiLCJub24tZHJvcHBpbmctcGFydGljbGUiOiJ2YW4ifSx7ImZhbWlseSI6IkJyYXNwZW5uaW5nIiwiZ2l2ZW4iOiJBbm5hIE0iLCJwYXJzZS1uYW1lcyI6ZmFsc2UsImRyb3BwaW5nLXBhcnRpY2xlIjoiIiwibm9uLWRyb3BwaW5nLXBhcnRpY2xlIjoiIn0seyJmYW1pbHkiOiJMZWVtYW5zIiwiZ2l2ZW4iOiJDIFJlbsOpIiwicGFyc2UtbmFtZXMiOmZhbHNlLCJkcm9wcGluZy1wYXJ0aWNsZSI6IiIsIm5vbi1kcm9wcGluZy1wYXJ0aWNsZSI6IiJ9LHsiZmFtaWx5IjoiVmVyZG9uY2stZGUgTGVldXciLCJnaXZlbiI6IklybWEgTSIsInBhcnNlLW5hbWVzIjpmYWxzZSwiZHJvcHBpbmctcGFydGljbGUiOiIiLCJub24tZHJvcHBpbmctcGFydGljbGUiOiIifV0sImNvbnRhaW5lci10aXRsZSI6IlN1cHBvcnRpdmUgQ2FyZSBpbiBDYW5jZXIiLCJET0kiOiIxMC4xMDA3L3MwMDUyMC0wMTYtMzMwNy15IiwiSVNTTiI6IjE0MzM3MzM5IiwiUE1JRCI6IjI3MzE4NDc5IiwiaXNzdWVkIjp7ImRhdGUtcGFydHMiOltbMjAxNl1dfSwicGFnZSI6IjQ2MzktNDY0OSIsImFic3RyYWN0IjoiUHVycG9zZTogVGhlIHB1cnBvc2Ugb2YgdGhpcyBzdHVkeSBpcyB0byBhc3Nlc3MgdGhlIHBzeWNob21ldHJpYyBwcm9wZXJ0aWVzIG9mIHRoZSBEdXRjaCB2ZXJzaW9uIG9mIHRoZSAzNC1pdGVtIFNob3J0LUZvcm0gU3VwcG9ydGl2ZSBDYXJlIE5lZWRzIFN1cnZleSAoU0NOUy1TRjM0KSBhbmQgdGhlIG5ld2x5IGRldmVsb3BlZCBtb2R1bGUgZm9yIGhlYWQgYW5kIG5lY2sgY2FuY2VyIChITkMpIHBhdGllbnRzIChTQ05TLUhOQykuIE1ldGhvZHM6IEhOQyBwYXRpZW50cyB3ZXJlIGluY2x1ZGVkIGZyb20gdHdvIGNyb3NzLXNlY3Rpb25hbCBzdHVkaWVzLiBDb250ZW50IHZhbGlkaXR5IG9mIHRoZSBTQ05TLUhOQyB3YXMgYW5hbHlzZWQgYnkgZXhhbWluaW5nIHJlZHVuZGFuY3kgYW5kIGNvbXBsZXRlbmVzcyBvZiBpdGVtcy4gRmFjdG9yIHN0cnVjdHVyZSB3YXMgYXNzZXNzZWQgdXNpbmcgY29uZmlybWF0b3J5IGFuZCBleHBsb3JhdG9yeSBmYWN0b3IgYW5hbHlzZXMuIENyb25iYWNo4oCZcyBhbHBoYSwgU3BlYXJtYW7igJlzIGNvcnJlbGF0aW9uLCBNYW5u4oCTV2hpdG5leSBVIHRlc3QsIEtydXNrYWxs4oCTV2FsbGlzIGFuZCBpbnRyYWNsYXNzIGNvcnJlbGF0aW9uIGNvZWZmaWNpZW50cyAoSUNDKSB3ZXJlIHVzZWQgdG8gYXNzZXNzIGludGVybmFsIGNvbnNpc3RlbmN5LCBjb25zdHJ1Y3QgdmFsaWRpdHkgYW5kIHRlc3TigJNyZXRlc3QgcmVsaWFiaWxpdHkuIFJlc3VsdHM6IENvbnRlbnQgdmFsaWRpdHkgb2YgdGhlIFNDTlMtSE5DIHdhcyBnb29kLCBhbHRob3VnaCBzb21lIEhOQyB0b3BpY3Mgd2VyZSBtaXNzaW5nLiBGb3IgdGhlIFNDTlMtU0YzNCwgYSBmb3VyLWZhY3RvciBzdHJ1Y3R1cmUgd2FzIGZvdW5kLCBuYW1lbHkgcGh5c2ljYWwgYW5kIGRhaWx5IGxpdmluZywgcHN5Y2hvbG9naWNhbCwgc2V4dWFsaXR5IGFuZCBoZWFsdGggc3lzdGVtIGFuZCBpbmZvcm1hdGlvbiBhbmQgcGF0aWVudCBzdXBwb3J0IChhbHBoYSA9IC43OSB0by45NSkuIEZvciB0aGUgU0NOUy1ITkMsIGEgdHdvLWZhY3RvciBzdHJ1Y3R1cmUgd2FzIGZvdW5kLCBuYW1lbHkgSE5DLXNwZWNpZmljIGZ1bmN0aW9uaW5nIGFuZCBsaWZlc3R5bGUgKGFscGhhID0gLjg5IGFuZC42MCkuIFJlc3BlY3RpdmVseSwgOTYgYW5kIDg5ICUgb2YgdGhlIGh5cG90aGVzaXNlZCBjb3JyZWxhdGlvbnMgYmV0d2VlbiB0aGUgU0NOUy1TRjM0IG9yIFNDTlMtSE5DIGFuZCBvdGhlciBwYXRpZW50LXJlcG9ydGVkIG91dGNvbWUgbWVhc3VyZXMgd2VyZSBmb3VuZDsgNTcgYW5kIDY3ICUgYWxzbyBzaG93ZWQgdGhlIGh5cG90aGVzaXNlZCBtYWduaXR1ZGUgb2YgY29ycmVsYXRpb24uIFRoZSBTQ05TLVNGMzQgZG9tYWlucyBkaXNjcmltaW5hdGVkIGJldHdlZW4gdHJlYXRtZW50IHByb2NlZHVyZSAocGh5c2ljYWwgYW5kIGRhaWx5IGxpdmluZyBwID0gLjAyIGFuZCBwc3ljaG9sb2dpY2FsIHAgPSAuMDEpIGFuZCB0aW1lIHNpbmNlIHRyZWF0bWVudCAoaGVhbHRoIHN5c3RlbSwgaW5mb3JtYXRpb24gYW5kIHBhdGllbnQgc3VwcG9ydCBwID0gLjAyKS4gVGVzdOKAk3JldGVzdCByZWxpYWJpbGl0eSBvZiBTQ05TLVNGMzQgZG9tYWlucyBhbmQgSE5DLXNwZWNpZmljIGZ1bmN0aW9uaW5nIGRvbWFpbiB3YXMgYWJvdmUuNzAgKElDQyA9IC43NCB0by44MyksIGFuZCBJQ0MgPSAuNjcgZm9yIHRoZSBsaWZlc3R5bGUgZG9tYWluLiBGbG9vciBlZmZlY3RzIHJhbmdlZCBmcm9tIDIxLjEgdG8gNzAuOSAlLiBDb25jbHVzaW9uczogVGhlIFNDTlMtU0YzNCBhbmQgU0NOUy1ITkMgYXJlIHZhbGlkIGFuZCByZWxpYWJsZSBpbnN0cnVtZW50cyB0byBldmFsdWF0ZSB0aGUgbmVlZCBmb3Igc3VwcG9ydGl2ZSBjYXJlIGFtb25nIChEdXRjaCkgSE5DIHBhdGllbnRzLiIsImlzc3VlIjoiMTEiLCJ2b2x1bWUiOiIyNCIsImNvbnRhaW5lci10aXRsZS1zaG9ydCI6IiJ9LCJpc1RlbXBvcmFyeSI6ZmFsc2V9XX0="/>
                <w:id w:val="1196430332"/>
                <w:placeholder>
                  <w:docPart w:val="DefaultPlaceholder_-1854013440"/>
                </w:placeholder>
              </w:sdtPr>
              <w:sdtEndPr/>
              <w:sdtContent>
                <w:r w:rsidR="00EF52AC" w:rsidRPr="00EF52AC">
                  <w:rPr>
                    <w:rFonts w:eastAsia="Times New Roman"/>
                    <w:color w:val="000000"/>
                    <w:sz w:val="16"/>
                    <w:szCs w:val="16"/>
                    <w:lang w:eastAsia="en-GB"/>
                  </w:rPr>
                  <w:t>(139)</w:t>
                </w:r>
              </w:sdtContent>
            </w:sdt>
          </w:p>
          <w:p w14:paraId="23D4F45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BAD9BF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18-60 years</w:t>
            </w:r>
            <w:r w:rsidRPr="00BD5C0B">
              <w:rPr>
                <w:rFonts w:eastAsia="Times New Roman"/>
                <w:sz w:val="16"/>
                <w:szCs w:val="16"/>
                <w:lang w:val="en-GB" w:eastAsia="en-GB"/>
              </w:rPr>
              <w:t> </w:t>
            </w:r>
          </w:p>
          <w:p w14:paraId="0E44688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63; 31.3%)</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&gt;60 years</w:t>
            </w:r>
            <w:r w:rsidRPr="00BD5C0B">
              <w:rPr>
                <w:rFonts w:eastAsia="Times New Roman"/>
                <w:sz w:val="16"/>
                <w:szCs w:val="16"/>
                <w:lang w:val="en-GB" w:eastAsia="en-GB"/>
              </w:rPr>
              <w:t> </w:t>
            </w:r>
          </w:p>
          <w:p w14:paraId="716C010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138; 68.7%)</w:t>
            </w:r>
            <w:r w:rsidRPr="00BD5C0B">
              <w:rPr>
                <w:rFonts w:eastAsia="Times New Roman"/>
                <w:sz w:val="16"/>
                <w:szCs w:val="16"/>
                <w:lang w:val="en-GB" w:eastAsia="en-GB"/>
              </w:rPr>
              <w:t> </w:t>
            </w:r>
          </w:p>
          <w:p w14:paraId="5770438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8DB98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67; 33.3%)</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Male (n = 134; 66.7%)</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B66827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Patients/Survivors</w:t>
            </w:r>
            <w:r w:rsidRPr="00BD5C0B">
              <w:rPr>
                <w:rFonts w:eastAsia="Times New Roman"/>
                <w:sz w:val="16"/>
                <w:szCs w:val="16"/>
                <w:lang w:val="en-GB" w:eastAsia="en-GB"/>
              </w:rPr>
              <w:t> </w:t>
            </w:r>
          </w:p>
          <w:p w14:paraId="56A826C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201;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BE5BEB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201;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7D28BC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Patients</w:t>
            </w:r>
            <w:r w:rsidRPr="00BD5C0B">
              <w:rPr>
                <w:rFonts w:eastAsia="Times New Roman"/>
                <w:sz w:val="16"/>
                <w:szCs w:val="16"/>
                <w:lang w:val="en-GB" w:eastAsia="en-GB"/>
              </w:rPr>
              <w:t> </w:t>
            </w:r>
          </w:p>
          <w:p w14:paraId="334969E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Stage 1 (n = 56; 27.9%)</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Stage 2 (n = 27; 13.4%)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Stage 3 (n = 33; 16.4%)</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Stage 4 (n = 74; 36.8%)</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Unknown (n = 11; 5.5%)</w:t>
            </w:r>
            <w:r w:rsidRPr="00BD5C0B">
              <w:rPr>
                <w:rFonts w:eastAsia="Times New Roman"/>
                <w:sz w:val="16"/>
                <w:szCs w:val="16"/>
                <w:lang w:val="en-GB" w:eastAsia="en-GB"/>
              </w:rPr>
              <w:t> </w:t>
            </w:r>
          </w:p>
          <w:p w14:paraId="22715CA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1FC24F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Survivors</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Time since last treatment:</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&lt;1 year (n = 78; 38.8%)</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1-2 years (n = 60; 29.9%)</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eastAsia="en-GB"/>
              </w:rPr>
              <w:t>&gt;2 years (n = 63; 31.3%)</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1222D2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72C32D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201;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5A69EE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642A93A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506F4D0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58EBCE5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 (model 1 and 2)</w:t>
            </w:r>
            <w:r w:rsidRPr="00BD5C0B">
              <w:rPr>
                <w:rFonts w:eastAsia="Times New Roman"/>
                <w:sz w:val="16"/>
                <w:szCs w:val="16"/>
                <w:lang w:val="en-GB" w:eastAsia="en-GB"/>
              </w:rPr>
              <w:t> </w:t>
            </w:r>
          </w:p>
          <w:p w14:paraId="695747D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Test-retest reliability</w:t>
            </w:r>
            <w:r w:rsidRPr="00BD5C0B">
              <w:rPr>
                <w:rFonts w:eastAsia="Times New Roman"/>
                <w:sz w:val="16"/>
                <w:szCs w:val="16"/>
                <w:lang w:val="en-GB" w:eastAsia="en-GB"/>
              </w:rPr>
              <w:t> </w:t>
            </w:r>
          </w:p>
          <w:p w14:paraId="546C602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r>
      <w:tr w:rsidR="00865520" w:rsidRPr="00BD5C0B" w14:paraId="0747F0FA" w14:textId="77777777" w:rsidTr="77F84025">
        <w:trPr>
          <w:trHeight w:val="300"/>
        </w:trPr>
        <w:tc>
          <w:tcPr>
            <w:tcW w:w="0" w:type="auto"/>
            <w:vMerge/>
            <w:vAlign w:val="center"/>
            <w:hideMark/>
          </w:tcPr>
          <w:p w14:paraId="16CFF770"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3542F5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Zeneli et al., 2016</w:t>
            </w:r>
            <w:r w:rsidRPr="00BD5C0B">
              <w:rPr>
                <w:rFonts w:eastAsia="Times New Roman"/>
                <w:color w:val="000000"/>
                <w:sz w:val="16"/>
                <w:szCs w:val="16"/>
                <w:lang w:val="en-GB" w:eastAsia="en-GB"/>
              </w:rPr>
              <w:t> </w:t>
            </w:r>
          </w:p>
          <w:p w14:paraId="0FAA2562" w14:textId="21D7F30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DAxYWNmNzMtM2UzZC00NzA3LThlYTctZTI5NDAxZDk0ODdiIiwicHJvcGVydGllcyI6eyJub3RlSW5kZXgiOjB9LCJpc0VkaXRlZCI6ZmFsc2UsIm1hbnVhbE92ZXJyaWRlIjp7ImlzTWFudWFsbHlPdmVycmlkZGVuIjpmYWxzZSwiY2l0ZXByb2NUZXh0IjoiKDE0MCkiLCJtYW51YWxPdmVycmlkZVRleHQiOiIifSwiY2l0YXRpb25JdGVtcyI6W3siaWQiOiI3NDdlYjJlYi04MDJkLTM4MGYtYjkwNS1hZmQzNGQ2ZGQxYmUiLCJpdGVtRGF0YSI6eyJ0eXBlIjoiYXJ0aWNsZS1qb3VybmFsIiwiaWQiOiI3NDdlYjJlYi04MDJkLTM4MGYtYjkwNS1hZmQzNGQ2ZGQxYmUiLCJ0aXRsZSI6IlRyYW5zbGF0aW9uIG9mIFN1cHBvcnRpdmUgQ2FyZSBOZWVkcyBTdXJ2ZXkgU2hvcnQgRm9ybSAzNCAoU0NOUy1TRjM0KSBpbnRvIEl0YWxpYW4gYW5kIGN1bHR1cmFsIHZhbGlkYXRpb24gc3R1ZHkiLCJncm91cElkIjoiMTg5YTMyZjAtOGYzYS0zZDUzLWE4NGItODY5MTEzNWY3NWZmIiwiYXV0aG9yIjpbeyJmYW1pbHkiOiJaZW5lbGkiLCJnaXZlbiI6IkFuaXRhIiwicGFyc2UtbmFtZXMiOmZhbHNlLCJkcm9wcGluZy1wYXJ0aWNsZSI6IiIsIm5vbi1kcm9wcGluZy1wYXJ0aWNsZSI6IiJ9LHsiZmFtaWx5IjoiRmFiYnJpIiwiZ2l2ZW4iOiJFbGlzYSIsInBhcnNlLW5hbWVzIjpmYWxzZSwiZHJvcHBpbmctcGFydGljbGUiOiIiLCJub24tZHJvcHBpbmctcGFydGljbGUiOiIifSx7ImZhbWlseSI6IkRvbmF0aSIsImdpdmVuIjoiRWxlbmEiLCJwYXJzZS1uYW1lcyI6ZmFsc2UsImRyb3BwaW5nLXBhcnRpY2xlIjoiIiwibm9uLWRyb3BwaW5nLXBhcnRpY2xlIjoiIn0seyJmYW1pbHkiOiJUaWVybmV5IiwiZ2l2ZW4iOiJHcmFpbm5lIiwicGFyc2UtbmFtZXMiOmZhbHNlLCJkcm9wcGluZy1wYXJ0aWNsZSI6IiIsIm5vbi1kcm9wcGluZy1wYXJ0aWNsZSI6IiJ9LHsiZmFtaWx5IjoiUGFzYSIsImdpdmVuIjoiU3RlZmFuaWEiLCJwYXJzZS1uYW1lcyI6ZmFsc2UsImRyb3BwaW5nLXBhcnRpY2xlIjoiIiwibm9uLWRyb3BwaW5nLXBhcnRpY2xlIjoiIn0seyJmYW1pbHkiOiJCZXJhcmRpIiwiZ2l2ZW4iOiJNYXJpYSBBbGVqYW5kcmEiLCJwYXJzZS1uYW1lcyI6ZmFsc2UsImRyb3BwaW5nLXBhcnRpY2xlIjoiIiwibm9uLWRyb3BwaW5nLXBhcnRpY2xlIjoiIn0seyJmYW1pbHkiOiJNYWx0b25pIiwiZ2l2ZW4iOiJNYXJjbyIsInBhcnNlLW5hbWVzIjpmYWxzZSwiZHJvcHBpbmctcGFydGljbGUiOiIiLCJub24tZHJvcHBpbmctcGFydGljbGUiOiIifV0sImNvbnRhaW5lci10aXRsZSI6IlN1cHBvcnRpdmUgQ2FyZSBpbiBDYW5jZXIiLCJET0kiOiIxMC4xMDA3L3MwMDUyMC0wMTUtMjg1Mi0wIiwiSVNTTiI6IjE0MzM3MzM5IiwiUE1JRCI6IjI2MTY2MDAxIiwiaXNzdWVkIjp7ImRhdGUtcGFydHMiOltbMjAxNl1dfSwicGFnZSI6Ijg0My04NDgiLCJhYnN0cmFjdCI6IkJhY2tncm91bmQ6IFRoZSBTdXBwb3J0aXZlIENhcmUgTmVlZHMgU3VydmV5IChTQ05TKSBpcyBvbmUgb2YgdGhlIG1vc3QgY29tcHJlaGVuc2l2ZSB0b29scyB1c2VkIGluIHRoZSBjbGluaWNhbCB0cmlhbHMgdG8gbWVhc3VyZSB0aGUgcGVyY2VpdmVkIHVubWV0IHN1cHBvcnRpdmUgY2FyZSBuZWVkcyBvZiBjYW5jZXIgcGF0aWVudHMuIFRoZSBvcmlnaW5hbCA1OS1pdGVtIGluc3RydW1lbnQgd2FzIGRldmVsb3BlZCBhbmQgdmFsaWRhdGVkIGluIEVuZ2xpc2ggdXNpbmcgcmlnb3JvdXMgbWV0aG9kcy4gQSBzaG9ydCB2ZXJzaW9uIGNvbnRhaW5pbmcgMzQgaXRlbXMgd2FzIHN1YnNlcXVlbnRseSBkZXZlbG9wZWQgYnkgdGhlIHNhbWUgYXV0aG9ycyAoU0NOUy1TRjM0KSBhbmQgaGFzIHNpbmNlIGJlZW4gdHJhbnNsYXRlZCBpbnRvIG51bWVyb3VzIG90aGVyIGxhbmd1YWdlcyBhbmQgdmFsaWRhdGVkLCBjb25maXJtaW5nIGl0cyBwc3ljaG9tZXRyaWNhbGx5IHJvYnVzdCBwcm9wZXJ0aWVzLiBDcm9zcy1jdWx0dXJhbCB2YWxpZGl0eSBpcywgaW4gZmFjdCwgaW1wb3J0YW50IGZvciBpbnRlcm5hdGlvbmFsIGNvbXBhcmlzb25zIG9mIHNlbGYtcmVwb3J0ZWQgbWVhc3VyZXMuIEFzIGFuIEl0YWxpYW4gZm9ybSBvZiB0aGUgcXVlc3Rpb25uYWlyZSBkb2VzIG5vdCBleGlzdCBhdCBwcmVzZW50LCB3ZSBkZWNpZGVkIHRvIHRlc3QgdGhlIGxpbmd1aXN0aWMgZXF1aXZhbGVuY2UgYW5kIGN1bHR1cmFsIHZhbGlkaXR5IG9mIGEgdHJhbnNsYXRlZCB2ZXJzaW9uIG9mIHRoZSBTQ05TLVNGMzQgaW4gYSB0YXJnZXQgcG9wdWxhdGlvbi4gTWV0aG9kczogVGhlIGFkYXB0YXRpb24gcHJvY2VzcyB3YXMgcGVyZm9ybWVkIGluIGFjY29yZGFuY2Ugd2l0aCBCZWF0b27igJlzIGd1aWRlbGluZXMgYnkgYSBkZWRpY2F0ZWQgcmVzZWFyY2ggdGVhbSBpbiBjb2xsYWJvcmF0aW9uIHdpdGggcGF0aWVudCByZXByZXNlbnRhdGl2ZXMuIFJlc3VsdHM6IFRoZSBJdGFsaWFuIHF1ZXN0aW9ubmFpcmUgbWFpbnRhaW5lZCB0aGUgY29uc3RydWN0IHZhbGlkaXR5IG9mIHRoZSBvcmlnaW5hbCB2ZXJzaW9uIGFuZCB3YXMgZWFzeSB0byB1bmRlcnN0YW5kIGFuZCB1c2UuIENvbmNsdXNpb25zOiBQcmVsaW1pbmFyeSByZXN1bHRzIGluZGljYXRlIHRoYXQgdGhlIFNDTlMtU0YzNCBpcyBmZWFzaWJsZSBpbiBhbiBJdGFsaWFuIHBvcHVsYXRpb24uIEZ1cnRoZXIgcmVzZWFyY2ggaXMgb25nb2luZyBhdCBvdXIgaW5zdGl0dXRlIHRvIGFzc2VzcyBpdHMgcHN5Y2hvbWV0cmljIHByb3BlcnRpZXMgaW4gYSBsYXJnZXIgY2FzZSBzZXJpZXMgYW5kIGluIGRpZmZlcmVudCBjYXJlIHNldHRpbmdzLiIsImlzc3VlIjoiMiIsInZvbHVtZSI6IjI0IiwiY29udGFpbmVyLXRpdGxlLXNob3J0IjoiIn0sImlzVGVtcG9yYXJ5IjpmYWxzZX1dfQ=="/>
                <w:id w:val="983431517"/>
                <w:placeholder>
                  <w:docPart w:val="DefaultPlaceholder_-1854013440"/>
                </w:placeholder>
              </w:sdtPr>
              <w:sdtEndPr/>
              <w:sdtContent>
                <w:r w:rsidR="00EF52AC" w:rsidRPr="00EF52AC">
                  <w:rPr>
                    <w:rFonts w:eastAsia="Times New Roman"/>
                    <w:color w:val="000000"/>
                    <w:sz w:val="16"/>
                    <w:szCs w:val="16"/>
                    <w:lang w:val="it-IT" w:eastAsia="en-GB"/>
                  </w:rPr>
                  <w:t>(140)</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D68DA3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59.0 ± 14.0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A888A5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21; 52.5%)</w:t>
            </w:r>
            <w:r w:rsidRPr="00BD5C0B">
              <w:rPr>
                <w:rFonts w:eastAsia="Times New Roman"/>
                <w:sz w:val="16"/>
                <w:szCs w:val="16"/>
                <w:lang w:val="en-GB" w:eastAsia="en-GB"/>
              </w:rPr>
              <w:t> </w:t>
            </w:r>
          </w:p>
          <w:p w14:paraId="332FBF9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19; 47.5%)</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9D6B09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C427B4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10; 25.0%)</w:t>
            </w:r>
            <w:r w:rsidRPr="00BD5C0B">
              <w:rPr>
                <w:rFonts w:eastAsia="Times New Roman"/>
                <w:sz w:val="16"/>
                <w:szCs w:val="16"/>
                <w:lang w:val="en-GB" w:eastAsia="en-GB"/>
              </w:rPr>
              <w:t> </w:t>
            </w:r>
          </w:p>
          <w:p w14:paraId="2D8069D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Gastrointestinal (n = 9; 22.5%)</w:t>
            </w:r>
            <w:r w:rsidRPr="00BD5C0B">
              <w:rPr>
                <w:rFonts w:eastAsia="Times New Roman"/>
                <w:sz w:val="16"/>
                <w:szCs w:val="16"/>
                <w:lang w:val="en-GB" w:eastAsia="en-GB"/>
              </w:rPr>
              <w:t> </w:t>
            </w:r>
          </w:p>
          <w:p w14:paraId="32698AD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Head and neck (n = 2; 5%)</w:t>
            </w:r>
            <w:r w:rsidRPr="00BD5C0B">
              <w:rPr>
                <w:rFonts w:eastAsia="Times New Roman"/>
                <w:sz w:val="16"/>
                <w:szCs w:val="16"/>
                <w:lang w:val="en-GB" w:eastAsia="en-GB"/>
              </w:rPr>
              <w:t> </w:t>
            </w:r>
          </w:p>
          <w:p w14:paraId="160122B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Hematologic (n = 7; 17.5%)</w:t>
            </w:r>
            <w:r w:rsidRPr="00BD5C0B">
              <w:rPr>
                <w:rFonts w:eastAsia="Times New Roman"/>
                <w:sz w:val="16"/>
                <w:szCs w:val="16"/>
                <w:lang w:val="en-GB" w:eastAsia="en-GB"/>
              </w:rPr>
              <w:t> </w:t>
            </w:r>
          </w:p>
          <w:p w14:paraId="449EA06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lastRenderedPageBreak/>
              <w:t>Lung (n = 5; 12.5%)</w:t>
            </w:r>
            <w:r w:rsidRPr="00BD5C0B">
              <w:rPr>
                <w:rFonts w:eastAsia="Times New Roman"/>
                <w:sz w:val="16"/>
                <w:szCs w:val="16"/>
                <w:lang w:val="en-GB" w:eastAsia="en-GB"/>
              </w:rPr>
              <w:t> </w:t>
            </w:r>
          </w:p>
          <w:p w14:paraId="147D41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Urogenital (n = 7; 17.5%)</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443C58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6FE424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340B2D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40; 100%)</w:t>
            </w:r>
            <w:r w:rsidRPr="00BD5C0B">
              <w:rPr>
                <w:rFonts w:eastAsia="Times New Roman"/>
                <w:sz w:val="16"/>
                <w:szCs w:val="16"/>
                <w:lang w:val="en-GB" w:eastAsia="en-GB"/>
              </w:rPr>
              <w:t> </w:t>
            </w:r>
          </w:p>
          <w:p w14:paraId="141AE72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721E03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19A26D4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5742498A"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6DF45DA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SF-20</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52BA417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Stewart et al., 1988</w:t>
            </w:r>
            <w:r w:rsidRPr="00BD5C0B">
              <w:rPr>
                <w:rFonts w:eastAsia="Times New Roman"/>
                <w:color w:val="000000"/>
                <w:sz w:val="16"/>
                <w:szCs w:val="16"/>
                <w:lang w:val="en-GB" w:eastAsia="en-GB"/>
              </w:rPr>
              <w:t> </w:t>
            </w:r>
          </w:p>
          <w:p w14:paraId="4E6E2BB3" w14:textId="6AE9E815"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zc5MWQ1NzEtZDJhYS00ODk1LWFmNTktM2YxOWZkMWFlY2I4IiwicHJvcGVydGllcyI6eyJub3RlSW5kZXgiOjB9LCJpc0VkaXRlZCI6ZmFsc2UsIm1hbnVhbE92ZXJyaWRlIjp7ImlzTWFudWFsbHlPdmVycmlkZGVuIjpmYWxzZSwiY2l0ZXByb2NUZXh0IjoiKDI4KSIsIm1hbnVhbE92ZXJyaWRlVGV4dCI6IiJ9LCJjaXRhdGlvbkl0ZW1zIjpbeyJpZCI6IjE0YjRhNWVhLTk5YTAtM2EyYi1hN2EzLTJiZTFiZWRhMTlkYiIsIml0ZW1EYXRhIjp7InR5cGUiOiJhcnRpY2xlLWpvdXJuYWwiLCJpZCI6IjE0YjRhNWVhLTk5YTAtM2EyYi1hN2EzLTJiZTFiZWRhMTlkYiIsInRpdGxlIjoiVGhlIE1PUyBzaG9ydC1mb3JtIGdlbmVyYWwgaGVhbHRoIHN1cnZleTogUmVsaWFiaWxpdHkgYW5kIHZhbGlkaXR5IGluIGEgcGF0aWVudCBwb3B1bGF0aW9uIiwiZ3JvdXBJZCI6IjE4OWEzMmYwLThmM2EtM2Q1My1hODRiLTg2OTExMzVmNzVmZiIsImF1dGhvciI6W3siZmFtaWx5IjoiU3Rld2FydCIsImdpdmVuIjoiQW5pdGEgTC4iLCJwYXJzZS1uYW1lcyI6ZmFsc2UsImRyb3BwaW5nLXBhcnRpY2xlIjoiIiwibm9uLWRyb3BwaW5nLXBhcnRpY2xlIjoiIn0seyJmYW1pbHkiOiJIYXlzIiwiZ2l2ZW4iOiJSb24gRC4iLCJwYXJzZS1uYW1lcyI6ZmFsc2UsImRyb3BwaW5nLXBhcnRpY2xlIjoiIiwibm9uLWRyb3BwaW5nLXBhcnRpY2xlIjoiIn0seyJmYW1pbHkiOiJXYXJlIiwiZ2l2ZW4iOiJKb2huIEUuIiwicGFyc2UtbmFtZXMiOmZhbHNlLCJkcm9wcGluZy1wYXJ0aWNsZSI6IiIsIm5vbi1kcm9wcGluZy1wYXJ0aWNsZSI6IiJ9XSwiY29udGFpbmVyLXRpdGxlIjoiTWVkaWNhbCBDYXJlIiwiY29udGFpbmVyLXRpdGxlLXNob3J0IjoiTWVkIENhcmUiLCJET0kiOiIxMC4xMDk3LzAwMDA1NjUwLTE5ODgwNzAwMC0wMDAwNyIsIklTU04iOiIxNTM3MTk0OCIsIlBNSUQiOiIzMzkzMDMyIiwiaXNzdWVkIjp7ImRhdGUtcGFydHMiOltbMTk4OCw4XV19LCJwdWJsaXNoZXItcGxhY2UiOiJVbml0ZWQgU3RhdGVzIiwicGFnZSI6IjcyNC03MzUiLCJpc3N1ZSI6IjciLCJ2b2x1bWUiOiIyNiJ9LCJpc1RlbXBvcmFyeSI6ZmFsc2V9XX0="/>
                <w:id w:val="-1175194374"/>
                <w:placeholder>
                  <w:docPart w:val="DefaultPlaceholder_-1854013440"/>
                </w:placeholder>
              </w:sdtPr>
              <w:sdtEndPr/>
              <w:sdtContent>
                <w:r w:rsidR="00EF52AC" w:rsidRPr="00EF52AC">
                  <w:rPr>
                    <w:rFonts w:eastAsia="Times New Roman"/>
                    <w:color w:val="000000"/>
                    <w:sz w:val="16"/>
                    <w:szCs w:val="16"/>
                    <w:lang w:val="it-IT" w:eastAsia="en-GB"/>
                  </w:rPr>
                  <w:t>(28)</w:t>
                </w:r>
              </w:sdtContent>
            </w:sdt>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38F581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47.0 </w:t>
            </w:r>
            <w:r w:rsidRPr="00BD5C0B">
              <w:rPr>
                <w:rFonts w:eastAsia="Times New Roman"/>
                <w:sz w:val="16"/>
                <w:szCs w:val="16"/>
                <w:lang w:eastAsia="en-GB"/>
              </w:rPr>
              <w:t>± NA</w:t>
            </w:r>
            <w:r w:rsidRPr="00BD5C0B">
              <w:rPr>
                <w:rFonts w:eastAsia="Times New Roman"/>
                <w:sz w:val="16"/>
                <w:szCs w:val="16"/>
                <w:lang w:val="it-IT" w:eastAsia="en-GB"/>
              </w:rPr>
              <w:t xml:space="preserve"> years</w:t>
            </w:r>
            <w:r w:rsidRPr="00BD5C0B">
              <w:rPr>
                <w:rFonts w:eastAsia="Times New Roman"/>
                <w:sz w:val="16"/>
                <w:szCs w:val="16"/>
                <w:lang w:val="en-GB" w:eastAsia="en-GB"/>
              </w:rPr>
              <w:t> </w:t>
            </w:r>
          </w:p>
          <w:p w14:paraId="5D32E03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18-103)</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3D1706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w:t>
            </w:r>
            <w:r w:rsidRPr="00BD5C0B">
              <w:rPr>
                <w:rFonts w:eastAsia="Times New Roman"/>
                <w:sz w:val="16"/>
                <w:szCs w:val="16"/>
                <w:lang w:val="en-GB" w:eastAsia="en-GB"/>
              </w:rPr>
              <w:t> </w:t>
            </w:r>
          </w:p>
          <w:p w14:paraId="14D317D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6936; 62.0%)</w:t>
            </w:r>
            <w:r w:rsidRPr="00BD5C0B">
              <w:rPr>
                <w:rFonts w:eastAsia="Times New Roman"/>
                <w:sz w:val="16"/>
                <w:szCs w:val="16"/>
                <w:lang w:val="en-GB" w:eastAsia="en-GB"/>
              </w:rPr>
              <w:t> </w:t>
            </w:r>
          </w:p>
          <w:p w14:paraId="01471BF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4250; 38.0%)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00923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Non-cancer patients</w:t>
            </w:r>
            <w:r w:rsidRPr="00BD5C0B">
              <w:rPr>
                <w:rFonts w:eastAsia="Times New Roman"/>
                <w:sz w:val="16"/>
                <w:szCs w:val="16"/>
                <w:lang w:val="en-GB" w:eastAsia="en-GB"/>
              </w:rPr>
              <w:t> </w:t>
            </w:r>
          </w:p>
          <w:p w14:paraId="19A3017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11186;100%)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D7C517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54F186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6678CB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D8DCBC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11186;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3CF6AD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6460A2AB" w14:textId="77777777" w:rsidTr="77F84025">
        <w:trPr>
          <w:trHeight w:val="300"/>
        </w:trPr>
        <w:tc>
          <w:tcPr>
            <w:tcW w:w="0" w:type="auto"/>
            <w:vMerge/>
            <w:vAlign w:val="center"/>
            <w:hideMark/>
          </w:tcPr>
          <w:p w14:paraId="250C1D02"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5CC1A27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Tchen et al., 2002</w:t>
            </w:r>
            <w:r w:rsidRPr="00BD5C0B">
              <w:rPr>
                <w:rFonts w:eastAsia="Times New Roman"/>
                <w:color w:val="000000"/>
                <w:sz w:val="16"/>
                <w:szCs w:val="16"/>
                <w:lang w:val="en-GB" w:eastAsia="en-GB"/>
              </w:rPr>
              <w:t> </w:t>
            </w:r>
          </w:p>
          <w:p w14:paraId="0B8215FC" w14:textId="18576452"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Tg1ZTBkOTItNTJiZS00YTk4LWE0ZDYtZjBjOTcwNWNlODEyIiwicHJvcGVydGllcyI6eyJub3RlSW5kZXgiOjB9LCJpc0VkaXRlZCI6ZmFsc2UsIm1hbnVhbE92ZXJyaWRlIjp7ImlzTWFudWFsbHlPdmVycmlkZGVuIjpmYWxzZSwiY2l0ZXByb2NUZXh0IjoiKDE0MSkiLCJtYW51YWxPdmVycmlkZVRleHQiOiIifSwiY2l0YXRpb25JdGVtcyI6W3siaWQiOiI1YTAzMzAyNC1mM2VjLTM1ZTEtYWU1MS0yZTU2NzMzYmE3MmEiLCJpdGVtRGF0YSI6eyJ0eXBlIjoiYXJ0aWNsZSIsImlkIjoiNWEwMzMwMjQtZjNlYy0zNWUxLWFlNTEtMmU1NjczM2JhNzJhIiwidGl0bGUiOiJRdWFsaXR5IG9mIGxpZmUgaW4gcGF0aWVudHMgd2l0aCBhZ2dyZXNzaXZlIG5vbi1Ib2Rna2luJ3MgbHltcGhvbWEuIFZhbGlkYXRpb24gb2YgdGhlIG1lZGljYWwgb3V0Y29tZXMgc3R1ZHkgc2hvcnQgZm9ybSAyMCBhbmQgdGhlIFJvdHRlcmRhbSBzeW1wdG9tIGNoZWNrbGlzdCBpbiBvbGRlciBwYXRpZW50cyIsImdyb3VwSWQiOiIxODlhMzJmMC04ZjNhLTNkNTMtYTg0Yi04NjkxMTM1Zjc1ZmYiLCJhdXRob3IiOlt7ImZhbWlseSI6IlRjaGVuIiwiZ2l2ZW4iOiJOYWRpbmUiLCJwYXJzZS1uYW1lcyI6ZmFsc2UsImRyb3BwaW5nLXBhcnRpY2xlIjoiIiwibm9uLWRyb3BwaW5nLXBhcnRpY2xlIjoiIn0seyJmYW1pbHkiOiJTb3ViZXlyYW4iLCJnaXZlbiI6IlBpZXJyZSIsInBhcnNlLW5hbWVzIjpmYWxzZSwiZHJvcHBpbmctcGFydGljbGUiOiIiLCJub24tZHJvcHBpbmctcGFydGljbGUiOiIifSx7ImZhbWlseSI6IkVnaGJhbGkiLCJnaXZlbiI6IkhvdWNoaW5ndWUiLCJwYXJzZS1uYW1lcyI6ZmFsc2UsImRyb3BwaW5nLXBhcnRpY2xlIjoiIiwibm9uLWRyb3BwaW5nLXBhcnRpY2xlIjoiIn0seyJmYW1pbHkiOiJDZWNjYWxkaSIsImdpdmVuIjoiSm/Dq2wiLCJwYXJzZS1uYW1lcyI6ZmFsc2UsImRyb3BwaW5nLXBhcnRpY2xlIjoiIiwibm9uLWRyb3BwaW5nLXBhcnRpY2xlIjoiIn0seyJmYW1pbHkiOiJDYW55IiwiZ2l2ZW4iOiJMYXVyZW50IiwicGFyc2UtbmFtZXMiOmZhbHNlLCJkcm9wcGluZy1wYXJ0aWNsZSI6IiIsIm5vbi1kcm9wcGluZy1wYXJ0aWNsZSI6IiJ9LHsiZmFtaWx5IjoiQmFsem9uIiwiZ2l2ZW4iOiJKZWFuIENsYXVkZSIsInBhcnNlLW5hbWVzIjpmYWxzZSwiZHJvcHBpbmctcGFydGljbGUiOiIiLCJub24tZHJvcHBpbmctcGFydGljbGUiOiIifSx7ImZhbWlseSI6IlJlbXV6b24iLCJnaXZlbiI6IlBoaWxpcHBlIiwicGFyc2UtbmFtZXMiOmZhbHNlLCJkcm9wcGluZy1wYXJ0aWNsZSI6IiIsIm5vbi1kcm9wcGluZy1wYXJ0aWNsZSI6IiJ9LHsiZmFtaWx5IjoiTWFsZXQiLCJnaXZlbiI6Ik1heGltZSIsInBhcnNlLW5hbWVzIjpmYWxzZSwiZHJvcHBpbmctcGFydGljbGUiOiIiLCJub24tZHJvcHBpbmctcGFydGljbGUiOiIifSx7ImZhbWlseSI6IkJvbmljaG9uIiwiZ2l2ZW4iOiJGcmFuw6dvaXNlIiwicGFyc2UtbmFtZXMiOmZhbHNlLCJkcm9wcGluZy1wYXJ0aWNsZSI6IiIsIm5vbi1kcm9wcGluZy1wYXJ0aWNsZSI6IiJ9LHsiZmFtaWx5IjoiUGljb3QiLCJnaXZlbiI6IlbDqXJvbmlxdWUiLCJwYXJzZS1uYW1lcyI6ZmFsc2UsImRyb3BwaW5nLXBhcnRpY2xlIjoiIiwibm9uLWRyb3BwaW5nLXBhcnRpY2xlIjoiIn0seyJmYW1pbHkiOiJNb25uZXJlYXUiLCJnaXZlbiI6IkFsYWluIiwicGFyc2UtbmFtZXMiOmZhbHNlLCJkcm9wcGluZy1wYXJ0aWNsZSI6IiIsIm5vbi1kcm9wcGluZy1wYXJ0aWNsZSI6IiJ9LHsiZmFtaWx5IjoiSMWTcm5pIiwiZ2l2ZW4iOiJCZXJuYXJkIiwicGFyc2UtbmFtZXMiOmZhbHNlLCJkcm9wcGluZy1wYXJ0aWNsZSI6IiIsIm5vbi1kcm9wcGluZy1wYXJ0aWNsZSI6IiJ9XSwiY29udGFpbmVyLXRpdGxlIjoiQ3JpdGljYWwgUmV2aWV3cyBpbiBPbmNvbG9neS9IZW1hdG9sb2d5IiwiY29udGFpbmVyLXRpdGxlLXNob3J0IjoiQ3JpdCBSZXYgT25jb2wgSGVtYXRvbCIsIkRPSSI6IjEwLjEwMTYvUzEwNDAtODQyOCgwMSkwMDIwMC0xIiwiSVNTTiI6IjEwNDA4NDI4IiwiUE1JRCI6IjEyMjcwNzc4IiwiaXNzdWVkIjp7ImRhdGUtcGFydHMiOltbMjAwMl1dfSwicGFnZSI6IjIxOS0yMjYiLCJhYnN0cmFjdCI6IkluIHRoZSBlbGRlcmx5IHBvcHVsYXRpb24sIGNhbmNlciB0cmVhdG1lbnQgYWltcyB0byBjdXJlIGFuZC9vciBtYWludGFpbiBRdWFsaXR5IG9mIExpZmUgKFFvTCkuIEhvd2V2ZXIsIHRoZXJlIGlzIGxpdHRsZSBRb0wgZGF0YSB0byBwcm92aWRlIGV2aWRlbmNlIGZvciBRb0wgYmVuZWZpdHMgZm9yIHNvbWUgb2YgdGhlIGNhbmNlciB0cmVhdG1lbnRzLiBUaGlzIHBpbG90IHN0dWR5IGRldmVsb3BlZCB2YWxpZCBRb0wgcXVlc3Rpb25uYWlyZXMgaW4gRnJlbmNoLCBmb3IgcGF0aWVudHMgb3ZlciA2NSB5ZWFycyB3aXRoIGEgZGlhZ25vc2lzIG9mIGxhcmdlIGNlbGwgbHltcGhvbWEsIHBhcnQgb2YgdGhlIEx5bcOiZ2UgcGhhc2UgSUkgc3R1ZHkuIFRoZXkgd2VyZSBhc2tlZCB0byBjb21wbGV0ZSB0d28gcXVlc3Rpb25uYWlyZXMsIHRoZSBNZWRpY2FsIE91dGNvbWVzIFN0dWR5IFNob3J0IEZvcm0gMjAgKE1PUyBTRjIwOyBnZW5lcmljKSBhbmQgdGhlIFJvdHRlcmRhbSBzeW1wdG9tIGNoZWNrbGlzdCAoUlNDTDsgY2FuY2VyLXNwZWNpZmljKS4gQmV0d2VlbiBKdW5lIDE5OTUgYW5kIEFwcmlsIDE5OTcsIHF1ZXN0aW9ubmFpcmVzIHdlcmUgcmV0dXJuZWQgYnkgNjMgb2YgODkgcGF0aWVudHMuIFRoaXMgYXJ0aWNsZSByZXBvcnRzIHRoZSBwcm9jZXNzIHVuZGVydGFrZW4gdG8gYWRhcHQgdGhlIEVuZ2xpc2ggdmVyc2lvbiB0byBhIEZyZW5jaCBzZXR0aW5nLCBhbmQgcHJvdmlkZXMgdGhlIHJlc3VsdHMgb2YgZmFjdG9yIGFuYWx5c2lzLCBjb252ZXJnZW50IGFuZCBkaXNjcmltaW5hbnQgdmFsaWRpdHkgYW5kIHJlbGlhYmlsaXR5LiBPdXIgZGF0YSBzdWdnZXN0IHRoYXQgUW9MIHF1ZXN0aW9ubmFpcmVzIGNhbiBiZSB1c2VkIGluIGVsZGVybHkgcGF0aWVudHMuIFRoZXNlIHR3byBxdWVzdGlvbm5haXJlcyBhcmUgdmFsaWRhdGVkIGluIEZyZW5jaCBhbmQgd291bGQgaGVscCB1cyB0byBhbmFseXNlIHRoZSBRb0wgb2YgZWxkZXJseSBwYXRpZW50cyB3aXRoIHRoZSBkZXZlbG9wbWVudCBvZiBuZXcgdHJlYXRtZW50cyBhcyBkb25lIGluIHRoZSBMeW3DomdlIHN0dWR5LiDCqSAyMDAyIEVsc2V2aWVyIFNjaWVuY2UgSXJlbGFuZCBMdGQuIEFsbCByaWdodHMgcmVzZXJ2ZWQuIiwiaXNzdWUiOiIzIiwidm9sdW1lIjoiNDMifSwiaXNUZW1wb3JhcnkiOmZhbHNlfV19"/>
                <w:id w:val="1529610709"/>
                <w:placeholder>
                  <w:docPart w:val="DefaultPlaceholder_-1854013440"/>
                </w:placeholder>
              </w:sdtPr>
              <w:sdtEndPr/>
              <w:sdtContent>
                <w:r w:rsidR="00EF52AC" w:rsidRPr="00EF52AC">
                  <w:rPr>
                    <w:rFonts w:eastAsia="Times New Roman"/>
                    <w:color w:val="000000"/>
                    <w:sz w:val="16"/>
                    <w:szCs w:val="16"/>
                    <w:lang w:val="it-IT" w:eastAsia="en-GB"/>
                  </w:rPr>
                  <w:t>(141)</w:t>
                </w:r>
              </w:sdtContent>
            </w:sdt>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8920FD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36771DF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74 </w:t>
            </w:r>
            <w:r w:rsidRPr="00BD5C0B">
              <w:rPr>
                <w:rFonts w:eastAsia="Times New Roman"/>
                <w:sz w:val="16"/>
                <w:szCs w:val="16"/>
                <w:lang w:eastAsia="en-GB"/>
              </w:rPr>
              <w:t>± NA</w:t>
            </w:r>
            <w:r w:rsidRPr="00BD5C0B">
              <w:rPr>
                <w:rFonts w:eastAsia="Times New Roman"/>
                <w:sz w:val="16"/>
                <w:szCs w:val="16"/>
                <w:lang w:val="it-IT" w:eastAsia="en-GB"/>
              </w:rPr>
              <w:t xml:space="preserve"> years</w:t>
            </w:r>
            <w:r w:rsidRPr="00BD5C0B">
              <w:rPr>
                <w:rFonts w:eastAsia="Times New Roman"/>
                <w:sz w:val="16"/>
                <w:szCs w:val="16"/>
                <w:lang w:val="en-GB" w:eastAsia="en-GB"/>
              </w:rPr>
              <w:t> </w:t>
            </w:r>
          </w:p>
          <w:p w14:paraId="12C4C18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65-86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1403D9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3888A26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6CCA1DC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63;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76A95F47" w14:textId="6F035038"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Large cell lymphoma</w:t>
            </w:r>
            <w:r w:rsidRPr="77F84025">
              <w:rPr>
                <w:rFonts w:eastAsia="Times New Roman"/>
                <w:sz w:val="16"/>
                <w:szCs w:val="16"/>
                <w:lang w:val="en-GB" w:eastAsia="en-GB"/>
              </w:rPr>
              <w:t> </w:t>
            </w:r>
            <w:r w:rsidRPr="77F84025">
              <w:rPr>
                <w:rFonts w:eastAsia="Times New Roman"/>
                <w:sz w:val="16"/>
                <w:szCs w:val="16"/>
                <w:lang w:val="it-IT" w:eastAsia="en-GB"/>
              </w:rPr>
              <w:t>(n = 63; 100%)</w:t>
            </w:r>
            <w:r w:rsidRPr="77F84025">
              <w:rPr>
                <w:rFonts w:eastAsia="Times New Roman"/>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AB9183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9E38FF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A15B15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63;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D42526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r>
      <w:tr w:rsidR="00865520" w:rsidRPr="00BD5C0B" w14:paraId="486DA8C6"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6A4D651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SF-36</w:t>
            </w:r>
            <w:r w:rsidRPr="00BD5C0B">
              <w:rPr>
                <w:rFonts w:eastAsia="Times New Roman"/>
                <w:color w:val="000000"/>
                <w:sz w:val="16"/>
                <w:szCs w:val="16"/>
                <w:lang w:val="en-GB" w:eastAsia="en-GB"/>
              </w:rPr>
              <w:t> </w:t>
            </w:r>
          </w:p>
          <w:p w14:paraId="362D186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7B0ECFF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Aaronson et al., 1998</w:t>
            </w:r>
            <w:r w:rsidRPr="00BD5C0B">
              <w:rPr>
                <w:rFonts w:eastAsia="Times New Roman"/>
                <w:color w:val="000000"/>
                <w:sz w:val="16"/>
                <w:szCs w:val="16"/>
                <w:lang w:val="en-GB" w:eastAsia="en-GB"/>
              </w:rPr>
              <w:t> </w:t>
            </w:r>
          </w:p>
          <w:p w14:paraId="024DCDD8" w14:textId="0840FEE5"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TI5YzY2ZDktMmQ0Yi00MGRiLThmMjAtYzRlNTIwYWVlNGZhIiwicHJvcGVydGllcyI6eyJub3RlSW5kZXgiOjB9LCJpc0VkaXRlZCI6ZmFsc2UsIm1hbnVhbE92ZXJyaWRlIjp7ImlzTWFudWFsbHlPdmVycmlkZGVuIjpmYWxzZSwiY2l0ZXByb2NUZXh0IjoiKDE0MikiLCJtYW51YWxPdmVycmlkZVRleHQiOiIifSwiY2l0YXRpb25JdGVtcyI6W3siaWQiOiI1YTA3N2I0ZS0zYzg0LTM4MGUtOGZjMi1hZjFkOWNmNDVhNzMiLCJpdGVtRGF0YSI6eyJ0eXBlIjoiYXJ0aWNsZS1qb3VybmFsIiwiaWQiOiI1YTA3N2I0ZS0zYzg0LTM4MGUtOGZjMi1hZjFkOWNmNDVhNzMiLCJ0aXRsZSI6IlRyYW5zbGF0aW9uLCB2YWxpZGF0aW9uLCBhbmQgbm9ybWluZyBvZiB0aGUgRHV0Y2ggbGFuZ3VhZ2UgdmVyc2lvbiBvZiB0aGUgU0YtMzYgSGVhbHRoIFN1cnZleSBpbiBjb21tdW5pdHkgYW5kIGNocm9uaWMgZGlzZWFzZSBwb3B1bGF0aW9ucyIsImdyb3VwSWQiOiIxODlhMzJmMC04ZjNhLTNkNTMtYTg0Yi04NjkxMTM1Zjc1ZmYiLCJhdXRob3IiOlt7ImZhbWlseSI6IkFhcm9uc29uIiwiZ2l2ZW4iOiJOZWlsIEsiLCJwYXJzZS1uYW1lcyI6ZmFsc2UsImRyb3BwaW5nLXBhcnRpY2xlIjoiIiwibm9uLWRyb3BwaW5nLXBhcnRpY2xlIjoiIn0seyJmYW1pbHkiOiJNdWxsZXIiLCJnaXZlbiI6Ik1hcnRpbiIsInBhcnNlLW5hbWVzIjpmYWxzZSwiZHJvcHBpbmctcGFydGljbGUiOiIiLCJub24tZHJvcHBpbmctcGFydGljbGUiOiIifSx7ImZhbWlseSI6IkNvaGVuIiwiZ2l2ZW4iOiJQZXRlciBELkEuIiwicGFyc2UtbmFtZXMiOmZhbHNlLCJkcm9wcGluZy1wYXJ0aWNsZSI6IiIsIm5vbi1kcm9wcGluZy1wYXJ0aWNsZSI6IiJ9LHsiZmFtaWx5IjoiRXNzaW5rLUJvdCIsImdpdmVuIjoiTWFyaWUgTG91aXNlIiwicGFyc2UtbmFtZXMiOmZhbHNlLCJkcm9wcGluZy1wYXJ0aWNsZSI6IiIsIm5vbi1kcm9wcGluZy1wYXJ0aWNsZSI6IiJ9LHsiZmFtaWx5IjoiRmVra2VzIiwiZ2l2ZW4iOiJNaW5uZSIsInBhcnNlLW5hbWVzIjpmYWxzZSwiZHJvcHBpbmctcGFydGljbGUiOiIiLCJub24tZHJvcHBpbmctcGFydGljbGUiOiIifSx7ImZhbWlseSI6IlNhbmRlcm1hbiIsImdpdmVuIjoiUm9iYmVydCIsInBhcnNlLW5hbWVzIjpmYWxzZSwiZHJvcHBpbmctcGFydGljbGUiOiIiLCJub24tZHJvcHBpbmctcGFydGljbGUiOiIifSx7ImZhbWlseSI6IlNwcmFuZ2VycyIsImdpdmVuIjoiTWlyamFtIEEuRy4iLCJwYXJzZS1uYW1lcyI6ZmFsc2UsImRyb3BwaW5nLXBhcnRpY2xlIjoiIiwibm9uLWRyb3BwaW5nLXBhcnRpY2xlIjoiIn0seyJmYW1pbHkiOiJWZWxkZSIsImdpdmVuIjoiQWRyaWVubmUiLCJwYXJzZS1uYW1lcyI6ZmFsc2UsImRyb3BwaW5nLXBhcnRpY2xlIjoiIiwibm9uLWRyb3BwaW5nLXBhcnRpY2xlIjoiVGUifSx7ImZhbWlseSI6IlZlcnJpcHMiLCJnaXZlbiI6IkVyaWsiLCJwYXJzZS1uYW1lcyI6ZmFsc2UsImRyb3BwaW5nLXBhcnRpY2xlIjoiIiwibm9uLWRyb3BwaW5nLXBhcnRpY2xlIjoiIn1dLCJjb250YWluZXItdGl0bGUiOiJKb3VybmFsIG9mIENsaW5pY2FsIEVwaWRlbWlvbG9neSIsImNvbnRhaW5lci10aXRsZS1zaG9ydCI6IkogQ2xpbiBFcGlkZW1pb2wiLCJET0kiOiIxMC4xMDE2L1MwODk1LTQzNTYoOTgpMDAwOTctMyIsIklTU04iOiIwODk1NDM1NiIsIlBNSUQiOiI5ODE3MTIzIiwiaXNzdWVkIjp7ImRhdGUtcGFydHMiOltbMTk5OF1dfSwicGFnZSI6IjEwNTUtMTA2OCIsImFic3RyYWN0IjoiVGhlIHByaW1hcnkgb2JqZWN0aXZlcyBvZiB0aGlzIHJlc2VhcmNoIHdlcmUgdG8gdHJhbnNsYXRlLCB2YWxpZGF0ZSwgYW5kIGdlbmVyYXRlIG5vcm1hdGl2ZSBkYXRhIG9uIHRoZSBTRi0zNiBIZWFsdGggU3VydmV5IGZvciB1c2UgYW1vbmcgRHV0Y2gtIHNwZWFraW5nIHJlc2lkZW50cyBvZiB0aGUgTmV0aGVybGFuZHMuIFRyYW5zbGF0aW9uIG9mIHRoZSBTRi0zNiBpbnRvIER1dGNoIGZvbGxvd2VkIHRoZSBzdGVwd2lzZSwgaXRlcmF0aXZlIHByb2NlZHVyZXMgZGV2ZWxvcGVkIGJ5IHRoZSBJUU9MQSBQcm9qZWN0LiBGb2xsb3dpbmcgZXh0ZW5zaXZlIHBpbG90IHRlc3RpbmcsIHRoZSBTRi0zNiB3YXMgYWRtaW5pc3RlcmVkIHRvOiAoMSkgYSByYW5kb20gc2FtcGxlIG9mIGFkdWx0IHJlc2lkZW50cyBvZiBBbXN0ZXJkYW0gKG4gPSA0MTcyKTsgKDIpIGEgcmFuZG9tLCBuYXRpb253aWRlIHNhbXBsZSBvZiBhZHVsdHMgKG4gPSAxNzQyKTsgKDMpIGEgc2FtcGxlIG9mIG1pZ3JhaW5lIHN1ZmZlcmVycyAobiA9IDQyMyk7IGFuZCAoNCkgYSBzYW1wbGUgb2YgY2FuY2VyIHBhdGllbnRzIHVuZGVyZ29pbmcgYWN0aXZlIGFudGktbmVvcGxhc3RpYyB0cmVhdG1lbnQgKG4gPSA0ODUpLiBEYXRhIHF1YWxpdHkgYWNyb3NzIHRoZSBmb3VyIHN0dWRpZXMgd2FzIGNvbnNpc3RlbnRseSBoaWdoLiBUaGUgcmF0ZXMgb2YgbWlzc2luZyBkYXRhIHJhbmdlZCBmcm9tIDElIHRvIDUlIGF0IHRoZSBpdGVtIGxldmVsLCBhbmQgZnJvbSAxLjIlIHRvIDIuNiUgYXQgdGhlIHNjYWxlIGxldmVsLiBNdWx0aXRyYWl0IHNjYWxpbmcgYW5hbHlzaXMgY29uZmlybWVkIHRoZSBoeXBvdGhlc2l6ZWQgc2NhbGUgc3RydWN0dXJlIG9mIHRoZSBTRi0zNiBhbmQgYXNzb2NpYXRlZCBzY2FsZSBzY29yaW5nIGluIGFsbCBmb3VyIHNhbXBsZXMuIENyb25iYWNoJ3MgYWxwaGEgY29lZmZpY2llbnRzIHN1cnBhc3NlZCB0aGUgMC43MCBjcml0ZXJpb24gZm9yIGdyb3VwIGNvbXBhcmlzb25zIGluIGFsbCBidXQgb25lIGNhc2UgKHRoZSBTb2NpYWwgRnVuY3Rpb25pbmcgc2NhbGUgaW4gdGhlIGNhbmNlciBzYW1wbGUpLCB3aXRoIGEgbWVhbiBhbHBoYSBjb2VmZmljaWVudCBhY3Jvc3MgYWxsIHNjYWxlcyBhbmQgc2FtcGxlcyBvZiAwLjg0LiBLbm93bi1ncm91cCBjb21wYXJpc29ucyB5aWVsZGVkIGNvbnNpc3RlbnQgc3VwcG9ydCBmb3IgdGhlIHZhbGlkaXR5IG9mIHRoZSBTRi0zNi4gSW4gdGhlIHR3byBjb21tdW5pdHkgc2FtcGxlcywgc3RhdGlzdGljYWxseSBzaWduaWZpY2FudCBkaWZmZXJlbmNlcyBpbiBTRi0zNiBtZWFuIHNjYWxlIHNjb3JlcyB3ZXJlIG9ic2VydmVkIGFzIGEgZnVuY3Rpb24gb2YgYWdlLCBnZW5kZXIsIGFuZCB0aGUgcHJldmFsZW5jZSBvZiBjaHJvbmljIGhlYWx0aCBjb25kaXRpb25zLiBJbiB0aGUgbWlncmFpbmUgYW5kIGNhbmNlciBzYW1wbGVzLCBtZWFuIFNGLTM2IHNjYWxlIHNjb3JlcyB2YXJpZWQgc2lnbmlmaWNhbnRseSBhcyBhIGZ1bmN0aW9uIG9mIHZhcmlvdXMgaW5kaWNhdG9ycyBvZiBkaXNlYXNlIHNldmVyaXR5LiBUaGUgU0YtMzYgcHJvZmlsZXMgZm9yIHRoZSB0d28gY29tbXVuaXR5IHNhbXBsZXMgd2VyZSBoaWdobHkgc2ltaWxhci4gVGhlIGNhbmNlciBzYW1wbGUgeWllbGRlZCB0aGUgbG93ZXN0IFNGLTM2IHNjb3Jlcywgd2l0aCB0aGUgbWlncmFpbmUgc2FtcGxlIGhvbGRpbmcgYW4gaW50ZXJtZWRpYXRlIHBvc2l0aW9uLiBPbi1nb2luZyBzdHVkaWVzIHdpbGwgZ2VuZXJhdGUgZGF0YSBvbiB0aGUgcmVzcG9uc2l2ZW5lc3Mgb2YgdGhlIFNGLTM2IHRvIHdpdGhpbi1ncm91cCBjaGFuZ2VzIGluIGhlYWx0aCBvdmVyIHRpbWUuIEVmZm9ydHMgYXJlIHVuZGVyd2F5IHRvIHRyYW5zbGF0ZSBhbmQgdmFsaWRhdGUgdGhlIHF1ZXN0aW9ubmFpcmUgZm9yIHVzZSBhbW9uZyBldGhuaWMgbWlub3JpdHkgZ3JvdXBzIGluIHRoZSBOZXRoZXJsYW5kcy4iLCJpc3N1ZSI6IjExIiwidm9sdW1lIjoiNTEifSwiaXNUZW1wb3JhcnkiOmZhbHNlfV19"/>
                <w:id w:val="464164906"/>
                <w:placeholder>
                  <w:docPart w:val="DefaultPlaceholder_-1854013440"/>
                </w:placeholder>
              </w:sdtPr>
              <w:sdtEndPr/>
              <w:sdtContent>
                <w:r w:rsidR="00EF52AC" w:rsidRPr="00EF52AC">
                  <w:rPr>
                    <w:rFonts w:eastAsia="Times New Roman"/>
                    <w:color w:val="000000"/>
                    <w:sz w:val="16"/>
                    <w:szCs w:val="16"/>
                    <w:lang w:val="it-IT" w:eastAsia="en-GB"/>
                  </w:rPr>
                  <w:t>(142)</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DDE7C1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57.3 ± 12.1 years</w:t>
            </w:r>
            <w:r w:rsidRPr="00BD5C0B">
              <w:rPr>
                <w:rFonts w:eastAsia="Times New Roman"/>
                <w:sz w:val="16"/>
                <w:szCs w:val="16"/>
                <w:lang w:val="en-GB" w:eastAsia="en-GB"/>
              </w:rPr>
              <w:t> </w:t>
            </w:r>
          </w:p>
          <w:p w14:paraId="5B4C113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22-86)</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03C7F9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281; 58.0%)</w:t>
            </w:r>
            <w:r w:rsidRPr="00BD5C0B">
              <w:rPr>
                <w:rFonts w:eastAsia="Times New Roman"/>
                <w:sz w:val="16"/>
                <w:szCs w:val="16"/>
                <w:lang w:val="en-GB" w:eastAsia="en-GB"/>
              </w:rPr>
              <w:t> </w:t>
            </w:r>
          </w:p>
          <w:p w14:paraId="7BF8525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203; 42.0%)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07BEF8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2DA10E1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286; 59.0%)</w:t>
            </w:r>
            <w:r w:rsidRPr="00BD5C0B">
              <w:rPr>
                <w:rFonts w:eastAsia="Times New Roman"/>
                <w:sz w:val="16"/>
                <w:szCs w:val="16"/>
                <w:lang w:val="en-GB" w:eastAsia="en-GB"/>
              </w:rPr>
              <w:t> </w:t>
            </w:r>
          </w:p>
          <w:p w14:paraId="16A698D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Palliative</w:t>
            </w:r>
            <w:r w:rsidRPr="00BD5C0B">
              <w:rPr>
                <w:rFonts w:eastAsia="Times New Roman"/>
                <w:sz w:val="16"/>
                <w:szCs w:val="16"/>
                <w:lang w:val="en-GB" w:eastAsia="en-GB"/>
              </w:rPr>
              <w:t> </w:t>
            </w:r>
          </w:p>
          <w:p w14:paraId="1041771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199; 41.0%)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A815693"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Breast (n = 169; 35.0%)</w:t>
            </w:r>
            <w:r w:rsidRPr="00BD5C0B">
              <w:rPr>
                <w:rFonts w:eastAsia="Times New Roman"/>
                <w:sz w:val="16"/>
                <w:szCs w:val="16"/>
                <w:lang w:val="en-GB" w:eastAsia="en-GB"/>
              </w:rPr>
              <w:t> </w:t>
            </w:r>
          </w:p>
          <w:p w14:paraId="0EE3189D"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Colorectal (n = 116; 24.0%)</w:t>
            </w:r>
            <w:r w:rsidRPr="00BD5C0B">
              <w:rPr>
                <w:rFonts w:eastAsia="Times New Roman"/>
                <w:sz w:val="16"/>
                <w:szCs w:val="16"/>
                <w:lang w:val="en-GB" w:eastAsia="en-GB"/>
              </w:rPr>
              <w:t> </w:t>
            </w:r>
          </w:p>
          <w:p w14:paraId="3933FAAE"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Lung (n = 150; 31.0%)</w:t>
            </w:r>
            <w:r w:rsidRPr="00BD5C0B">
              <w:rPr>
                <w:rFonts w:eastAsia="Times New Roman"/>
                <w:sz w:val="16"/>
                <w:szCs w:val="16"/>
                <w:lang w:val="en-GB" w:eastAsia="en-GB"/>
              </w:rPr>
              <w:t> </w:t>
            </w:r>
          </w:p>
          <w:p w14:paraId="1A24AF2B"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w:t>
            </w:r>
            <w:proofErr w:type="gramStart"/>
            <w:r w:rsidRPr="00BD5C0B">
              <w:rPr>
                <w:rFonts w:eastAsia="Times New Roman"/>
                <w:sz w:val="16"/>
                <w:szCs w:val="16"/>
                <w:lang w:eastAsia="en-GB"/>
              </w:rPr>
              <w:t>n =</w:t>
            </w:r>
            <w:proofErr w:type="gramEnd"/>
            <w:r w:rsidRPr="00BD5C0B">
              <w:rPr>
                <w:rFonts w:eastAsia="Times New Roman"/>
                <w:sz w:val="16"/>
                <w:szCs w:val="16"/>
                <w:lang w:eastAsia="en-GB"/>
              </w:rPr>
              <w:t xml:space="preserve"> 49; 10.0%)</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C60C2D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Local (n = 286; 59.0%)</w:t>
            </w:r>
            <w:r w:rsidRPr="00BD5C0B">
              <w:rPr>
                <w:rFonts w:eastAsia="Times New Roman"/>
                <w:sz w:val="16"/>
                <w:szCs w:val="16"/>
                <w:lang w:val="en-GB" w:eastAsia="en-GB"/>
              </w:rPr>
              <w:t> </w:t>
            </w:r>
          </w:p>
          <w:p w14:paraId="771E764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Metastatic</w:t>
            </w:r>
            <w:r w:rsidRPr="00BD5C0B">
              <w:rPr>
                <w:rFonts w:eastAsia="Times New Roman"/>
                <w:sz w:val="16"/>
                <w:szCs w:val="16"/>
                <w:lang w:val="en-GB" w:eastAsia="en-GB"/>
              </w:rPr>
              <w:t> </w:t>
            </w:r>
          </w:p>
          <w:p w14:paraId="66ABB3D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198; 41.0%)</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420291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0D4F7E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484;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5361FC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3EED82A4" w14:textId="77777777" w:rsidTr="77F84025">
        <w:trPr>
          <w:trHeight w:val="300"/>
        </w:trPr>
        <w:tc>
          <w:tcPr>
            <w:tcW w:w="0" w:type="auto"/>
            <w:vMerge/>
            <w:vAlign w:val="center"/>
            <w:hideMark/>
          </w:tcPr>
          <w:p w14:paraId="31F09676"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5C9013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color w:val="000000"/>
                <w:sz w:val="16"/>
                <w:szCs w:val="16"/>
                <w:lang w:eastAsia="en-GB"/>
              </w:rPr>
              <w:t>Bunevicius</w:t>
            </w:r>
            <w:proofErr w:type="spellEnd"/>
            <w:r w:rsidRPr="00BD5C0B">
              <w:rPr>
                <w:rFonts w:eastAsia="Times New Roman"/>
                <w:color w:val="000000"/>
                <w:sz w:val="16"/>
                <w:szCs w:val="16"/>
                <w:lang w:eastAsia="en-GB"/>
              </w:rPr>
              <w:t>, 2017</w:t>
            </w:r>
            <w:r w:rsidRPr="00BD5C0B">
              <w:rPr>
                <w:rFonts w:eastAsia="Times New Roman"/>
                <w:color w:val="000000"/>
                <w:sz w:val="16"/>
                <w:szCs w:val="16"/>
                <w:lang w:val="en-GB" w:eastAsia="en-GB"/>
              </w:rPr>
              <w:t> </w:t>
            </w:r>
          </w:p>
          <w:p w14:paraId="3B4148DE" w14:textId="24657599"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DkxNmQzOTktOGZkMS00MmE3LTgwODMtMDRkMGEwYzFkMWFmIiwicHJvcGVydGllcyI6eyJub3RlSW5kZXgiOjB9LCJpc0VkaXRlZCI6ZmFsc2UsIm1hbnVhbE92ZXJyaWRlIjp7ImlzTWFudWFsbHlPdmVycmlkZGVuIjpmYWxzZSwiY2l0ZXByb2NUZXh0IjoiKDE0MykiLCJtYW51YWxPdmVycmlkZVRleHQiOiIifSwiY2l0YXRpb25JdGVtcyI6W3siaWQiOiI3YjgxZDRlZS01OWI0LTNkNjYtYTBjYS1jMzFkYTMwYTQyOTkiLCJpdGVtRGF0YSI6eyJ0eXBlIjoiYXJ0aWNsZS1qb3VybmFsIiwiaWQiOiI3YjgxZDRlZS01OWI0LTNkNjYtYTBjYS1jMzFkYTMwYTQyOTkiLCJ0aXRsZSI6IlJlbGlhYmlsaXR5IGFuZCB2YWxpZGl0eSBvZiB0aGUgU0YtMzYgSGVhbHRoIFN1cnZleSBRdWVzdGlvbm5haXJlIGluIHBhdGllbnRzIHdpdGggYnJhaW4gdHVtb3JzOiBBIGNyb3NzLXNlY3Rpb25hbCBzdHVkeSIsImdyb3VwSWQiOiIxODlhMzJmMC04ZjNhLTNkNTMtYTg0Yi04NjkxMTM1Zjc1ZmYiLCJhdXRob3IiOlt7ImZhbWlseSI6IkJ1bmV2aWNpdXMiLCJnaXZlbiI6IkFkb21hcyIsInBhcnNlLW5hbWVzIjpmYWxzZSwiZHJvcHBpbmctcGFydGljbGUiOiIiLCJub24tZHJvcHBpbmctcGFydGljbGUiOiIifV0sImNvbnRhaW5lci10aXRsZSI6IkhlYWx0aCBhbmQgUXVhbGl0eSBvZiBMaWZlIE91dGNvbWVzIiwiY29udGFpbmVyLXRpdGxlLXNob3J0IjoiSGVhbHRoIFF1YWwgTGlmZSBPdXRjb21lcyIsIkRPSSI6IjEwLjExODYvczEyOTU1LTAxNy0wNjY1LTEiLCJJU1NOIjoiMTQ3Nzc1MjUiLCJQTUlEIjoiMjg0NzI5NjQiLCJpc3N1ZWQiOnsiZGF0ZS1wYXJ0cyI6W1syMDE3XV19LCJhYnN0cmFjdCI6IkJhY2tncm91bmQ6IERldGVyaW9yYXRpb24gb2YgaGVhbHRoIHJlbGF0ZWQgcXVhbGl0eSBvZiBsaWZlIChIUlFvTCkgaXMgY29tbW9uIGluIGJyYWluIHR1bW9yIHBhdGllbnRzLiBUaGlzIHN0dWR5IGV2YWx1YXRlZCB2YWxpZGl0eSBhbmQgcmVsaWFiaWxpdHkgb2YgdGhlIE1lZGljYWwgT3V0Y29tZXMgU3R1ZHkgMzYtSXRlbSBTaG9ydCBGb3JtIChTRi0zNikgaW4gcGF0aWVudHMgd2l0aCBicmFpbiB0dW1vcnMuIE1ldGhvZHM6IFR3byBodW5kcmVkIGFuZCBzZXZlbnR5LXNldmVuIHBhdGllbnRzIGFkbWl0dGVkIGZvciBicmFpbiB0dW1vciBzdXJnZXJ5IHdlcmUgZXZhbHVhdGVkIGZvciBIUlFvTCAoU0YtMzYgcXVlc3Rpb25uYWlyZSk7IGRlcHJlc3NpdmUgc3ltcHRvbXMgKEJlY2sgRGVwcmVzc2lvbiBJbnZlbnRvcnktSUkgb3IgQkRJLUlJKTsgYW5kIGZ1bmN0aW9uYWwgc3RhdHVzIChCYXJ0aGVsIGluZGV4IG9yIEJJKS4gRmluYWwgaGlzdG9sb2dpY2FsIGRpYWdub3NpcyB3YXMgb2J0YWluZWQgZnJvbSBwYXRob2xvZ3kgcmVwb3J0cy4gUmVzdWx0czogVHdvLWh1bmRyZWQgYW5kIHR3ZW50eS1zZXZlbiAoY29tcGxldGlvbiByYXRlIG9mIDgyJSkgcGF0aWVudHMgKDY5JSB3b21lbjsgbWVhbiBhZ2UgNTUuOMKxMTQuNHllYXJzKSBjb21wbGV0ZWQgdGhlIFNGLTM2IHF1ZXN0aW9ubmFpcmUuIFRoZSBtb3N0IGNvbW1vbiBicmFpbiB0dW1vciBkaWFnbm9zaXMgd2FzIG1lbmluZ2lvbWEgKDQwJSksIGZvbGxvd2VkIGhpZ2gtZ3JhZGUgZ2xpb21hICgxOSUpLiBNaXNzaW5nIGRhdGEgcmF0ZXMgd2VyZSDiiaQ0JS4gSW50ZXJuYWwgY29uc2lzdGVuY3kgd2FzIGFkZXF1YXRlIGZvciBhbGwgKENyb25iYWNoIM6x4omlLjcyOCkgYnV0IFNvY2lhbCBGdW5jdGlvbmluZyAoQ3JvbmJhY2ggzrE9LjUyNykgYW5kIEdlbmVyYWwgSGVhbHRoIChDcm9uYmFjaCDOsT0uNjkzKSBzdWJzY2FsZXMuIENlaWxpbmcgKOKJpTM2JSkgYW5kIGZsb29yICjiiaUyMiUpIGVmZmVjdCByYXRlcyB3ZXJlIHRoZSBncmVhdGVzdCBmb3IgdGhlIFJvbGUgTGltaXRhdGlvbnMgc3Vic2NhbGVzLiBUaGUgU0YtMzYgc3Vic2NhbGVzIHBlcnRhaW5pbmcgcGh5c2ljYWwgaGVhbHRoIGNvcnJlbGF0ZWQgdGhlIHN0cm9uZ2VzdCB3aXRoIHRoZSBCSSBzY29yZSwgd2hpbGUgdGhlIFNGLTM2IHN1YnNjYWxlcyBwZXJ0YWluaW5nIGVtb3Rpb25hbCBoZWFsdGggY29ycmVsYXRlZCB0aGUgc3Ryb25nZXN0IHdpdGggdGhlIEJESS1JSSBzY29yZS4gUGF0aWVudHMgd2l0aCBtaWxkLW1vZGVyYXRlIGRlcHJlc3NpdmUgc3ltcHRvbXMgKEJESS1JSSBzY29yZSDiiaUyMCkgc2NvcmVkIGxvd2VyIGFjcm9zcyBhbGwgU0YtMzYgc3Vic2NhbGVzLCBhbmQgaGFuZGljYXAgcGF0aWVudHMgKEJJIHNjb3JlIDw5MCkgc2NvcmVkIHRoZSBsb3dlciBhY3Jvc3MgYWxsLCBidXQgTWVudGFsIEhlYWx0aCwgc3Vic2NhbGVzLiBDb25jbHVzaW9uczogVGhlIFNGLTM2IGlzIGEgdmFsaWQgYW5kIHJlbGlhYmxlIGluc3RydW1lbnQgaW4gYnJhaW4gdHVtb3IgcGF0aWVudHMgYW5kIHRoZXJlZm9yZSBjYW4gYmUgcmVsaWFibHkgYXBwbGllZCBmb3IgZXZhbHVhdGlvbiBvZiBIUlFvTCBpbiBuZXVyby1vbmNvbG9neSBzZXR0aW5nLiBGdXJ0aGVyIHN0dWRpZXMgZXhwbG9yaW5nIG90aGVyIHBzeWNob21ldHJpYyBwcm9wZXJ0aWVzIG9mIHRoZSBTRi0zNiBpbiBicmFpbiB0dW1vciBwYXRpZW50cyBhY3Jvc3MgZGlzZWFzZSBwcm9ncmVzc2lvbiBzdGFnZXMgYXJlIHdhcnJhbnRlZC4iLCJpc3N1ZSI6IjEiLCJ2b2x1bWUiOiIxNSJ9LCJpc1RlbXBvcmFyeSI6ZmFsc2V9XX0="/>
                <w:id w:val="349221613"/>
                <w:placeholder>
                  <w:docPart w:val="DefaultPlaceholder_-1854013440"/>
                </w:placeholder>
              </w:sdtPr>
              <w:sdtEndPr/>
              <w:sdtContent>
                <w:r w:rsidR="00EF52AC" w:rsidRPr="00EF52AC">
                  <w:rPr>
                    <w:rFonts w:eastAsia="Times New Roman"/>
                    <w:color w:val="000000"/>
                    <w:sz w:val="16"/>
                    <w:szCs w:val="16"/>
                    <w:lang w:val="it-IT" w:eastAsia="en-GB"/>
                  </w:rPr>
                  <w:t>(143)</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295400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55.8 ± 14.4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2C6C63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157; 69.0%)</w:t>
            </w:r>
            <w:r w:rsidRPr="00BD5C0B">
              <w:rPr>
                <w:rFonts w:eastAsia="Times New Roman"/>
                <w:sz w:val="16"/>
                <w:szCs w:val="16"/>
                <w:lang w:val="en-GB" w:eastAsia="en-GB"/>
              </w:rPr>
              <w:t> </w:t>
            </w:r>
          </w:p>
          <w:p w14:paraId="5EAE9B6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70; 31.0%)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B8D529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27A6CC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227;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7A7CD0A" w14:textId="48C5BD95"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eastAsia="en-GB"/>
              </w:rPr>
              <w:t>High-grade glioma</w:t>
            </w:r>
            <w:r w:rsidRPr="77F84025">
              <w:rPr>
                <w:rFonts w:eastAsia="Times New Roman"/>
                <w:sz w:val="16"/>
                <w:szCs w:val="16"/>
                <w:lang w:val="en-GB" w:eastAsia="en-GB"/>
              </w:rPr>
              <w:t> </w:t>
            </w:r>
            <w:r w:rsidRPr="77F84025">
              <w:rPr>
                <w:rFonts w:eastAsia="Times New Roman"/>
                <w:sz w:val="16"/>
                <w:szCs w:val="16"/>
                <w:lang w:eastAsia="en-GB"/>
              </w:rPr>
              <w:t>(n = 44; 19.0%)</w:t>
            </w:r>
            <w:r w:rsidRPr="77F84025">
              <w:rPr>
                <w:rFonts w:eastAsia="Times New Roman"/>
                <w:sz w:val="16"/>
                <w:szCs w:val="16"/>
                <w:lang w:val="en-GB" w:eastAsia="en-GB"/>
              </w:rPr>
              <w:t> </w:t>
            </w:r>
          </w:p>
          <w:p w14:paraId="2B71DB2A" w14:textId="5B98847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eastAsia="en-GB"/>
              </w:rPr>
              <w:t>Low-grade glioma</w:t>
            </w:r>
            <w:r w:rsidR="1CCE4405" w:rsidRPr="77F84025">
              <w:rPr>
                <w:rFonts w:eastAsia="Times New Roman"/>
                <w:sz w:val="16"/>
                <w:szCs w:val="16"/>
                <w:lang w:eastAsia="en-GB"/>
              </w:rPr>
              <w:t> (</w:t>
            </w:r>
            <w:r w:rsidRPr="77F84025">
              <w:rPr>
                <w:rFonts w:eastAsia="Times New Roman"/>
                <w:sz w:val="16"/>
                <w:szCs w:val="16"/>
                <w:lang w:eastAsia="en-GB"/>
              </w:rPr>
              <w:t>n = 19; 8.0%)</w:t>
            </w:r>
            <w:r w:rsidRPr="77F84025">
              <w:rPr>
                <w:rFonts w:eastAsia="Times New Roman"/>
                <w:sz w:val="16"/>
                <w:szCs w:val="16"/>
                <w:lang w:val="en-GB" w:eastAsia="en-GB"/>
              </w:rPr>
              <w:t> </w:t>
            </w:r>
          </w:p>
          <w:p w14:paraId="49F1AEA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Meningioma (n = 91; 40.0%)</w:t>
            </w:r>
            <w:r w:rsidRPr="00BD5C0B">
              <w:rPr>
                <w:rFonts w:eastAsia="Times New Roman"/>
                <w:sz w:val="16"/>
                <w:szCs w:val="16"/>
                <w:lang w:val="en-GB" w:eastAsia="en-GB"/>
              </w:rPr>
              <w:t> </w:t>
            </w:r>
          </w:p>
          <w:p w14:paraId="57C51E3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Metastatic (n = 2; 1.0%)</w:t>
            </w:r>
            <w:r w:rsidRPr="00BD5C0B">
              <w:rPr>
                <w:rFonts w:eastAsia="Times New Roman"/>
                <w:sz w:val="16"/>
                <w:szCs w:val="16"/>
                <w:lang w:val="en-GB" w:eastAsia="en-GB"/>
              </w:rPr>
              <w:t> </w:t>
            </w:r>
          </w:p>
          <w:p w14:paraId="48716949" w14:textId="03E56A9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eastAsia="en-GB"/>
              </w:rPr>
              <w:t>Pituitary adenoma</w:t>
            </w:r>
            <w:r w:rsidR="5948F78A" w:rsidRPr="77F84025">
              <w:rPr>
                <w:rFonts w:eastAsia="Times New Roman"/>
                <w:sz w:val="16"/>
                <w:szCs w:val="16"/>
                <w:lang w:eastAsia="en-GB"/>
              </w:rPr>
              <w:t xml:space="preserve"> </w:t>
            </w:r>
            <w:r w:rsidRPr="77F84025">
              <w:rPr>
                <w:rFonts w:eastAsia="Times New Roman"/>
                <w:sz w:val="16"/>
                <w:szCs w:val="16"/>
                <w:lang w:eastAsia="en-GB"/>
              </w:rPr>
              <w:t>(n = 27; 12.0%)</w:t>
            </w:r>
            <w:r w:rsidRPr="77F84025">
              <w:rPr>
                <w:rFonts w:eastAsia="Times New Roman"/>
                <w:sz w:val="16"/>
                <w:szCs w:val="16"/>
                <w:lang w:val="en-GB" w:eastAsia="en-GB"/>
              </w:rPr>
              <w:t> </w:t>
            </w:r>
          </w:p>
          <w:p w14:paraId="41E0FC2C" w14:textId="0418A148"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eastAsia="en-GB"/>
              </w:rPr>
              <w:t>Vestibular schwannoma</w:t>
            </w:r>
            <w:r w:rsidR="03FD76F6" w:rsidRPr="77F84025">
              <w:rPr>
                <w:rFonts w:eastAsia="Times New Roman"/>
                <w:sz w:val="16"/>
                <w:szCs w:val="16"/>
                <w:lang w:eastAsia="en-GB"/>
              </w:rPr>
              <w:t> (</w:t>
            </w:r>
            <w:r w:rsidRPr="77F84025">
              <w:rPr>
                <w:rFonts w:eastAsia="Times New Roman"/>
                <w:sz w:val="16"/>
                <w:szCs w:val="16"/>
                <w:lang w:eastAsia="en-GB"/>
              </w:rPr>
              <w:t>n = 20; 9.0%)</w:t>
            </w:r>
            <w:r w:rsidRPr="77F84025">
              <w:rPr>
                <w:rFonts w:eastAsia="Times New Roman"/>
                <w:sz w:val="16"/>
                <w:szCs w:val="16"/>
                <w:lang w:val="en-GB" w:eastAsia="en-GB"/>
              </w:rPr>
              <w:t> </w:t>
            </w:r>
          </w:p>
          <w:p w14:paraId="6F36F7F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24;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AD4236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75F5B1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03598E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227;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337CE2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6E8DD7BF" w14:textId="77777777" w:rsidTr="77F84025">
        <w:trPr>
          <w:trHeight w:val="300"/>
        </w:trPr>
        <w:tc>
          <w:tcPr>
            <w:tcW w:w="0" w:type="auto"/>
            <w:vMerge/>
            <w:vAlign w:val="center"/>
            <w:hideMark/>
          </w:tcPr>
          <w:p w14:paraId="38B9B5CE"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7806CB6" w14:textId="5AB1676B"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Mosconi et al., 20</w:t>
            </w:r>
            <w:r w:rsidR="00EF52AC">
              <w:rPr>
                <w:rFonts w:eastAsia="Times New Roman"/>
                <w:color w:val="000000"/>
                <w:sz w:val="16"/>
                <w:szCs w:val="16"/>
                <w:lang w:val="it-IT" w:eastAsia="en-GB"/>
              </w:rPr>
              <w:t>0</w:t>
            </w:r>
            <w:r w:rsidRPr="00BD5C0B">
              <w:rPr>
                <w:rFonts w:eastAsia="Times New Roman"/>
                <w:color w:val="000000"/>
                <w:sz w:val="16"/>
                <w:szCs w:val="16"/>
                <w:lang w:val="it-IT" w:eastAsia="en-GB"/>
              </w:rPr>
              <w:t>0</w:t>
            </w:r>
            <w:r w:rsidRPr="00BD5C0B">
              <w:rPr>
                <w:rFonts w:eastAsia="Times New Roman"/>
                <w:color w:val="000000"/>
                <w:sz w:val="16"/>
                <w:szCs w:val="16"/>
                <w:lang w:val="en-GB" w:eastAsia="en-GB"/>
              </w:rPr>
              <w:t> </w:t>
            </w:r>
          </w:p>
          <w:p w14:paraId="24D769E5" w14:textId="19DC968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jEyMWQ5M2EtMTFkYy00ZWE3LTkwODAtOGQxYThhYzIxZDUxIiwicHJvcGVydGllcyI6eyJub3RlSW5kZXgiOjB9LCJpc0VkaXRlZCI6ZmFsc2UsIm1hbnVhbE92ZXJyaWRlIjp7ImlzTWFudWFsbHlPdmVycmlkZGVuIjpmYWxzZSwiY2l0ZXByb2NUZXh0IjoiKDE0NCkiLCJtYW51YWxPdmVycmlkZVRleHQiOiIifSwiY2l0YXRpb25JdGVtcyI6W3siaWQiOiIwYjAwMjZmNy1jMWE0LTM0NzgtYThiOC0xYjJjYTBhMjJjY2YiLCJpdGVtRGF0YSI6eyJ0eXBlIjoiYXJ0aWNsZS1qb3VybmFsIiwiaWQiOiIwYjAwMjZmNy1jMWE0LTM0NzgtYThiOC0xYjJjYTBhMjJjY2YiLCJ0aXRsZSI6IlRoZSBwZXJmb3JtYW5jZSBvZiBTRi0zNiBoZWFsdGggc3VydmV5IGluIHBhdGllbnRzIHdpdGggbGFyeW5nZWFsIGNhbmNlciIsImdyb3VwSWQiOiIxODlhMzJmMC04ZjNhLTNkNTMtYTg0Yi04NjkxMTM1Zjc1ZmYiLCJhdXRob3IiOlt7ImZhbWlseSI6Ik1vc2NvbmkiLCJnaXZlbiI6IlBhb2xhIiwicGFyc2UtbmFtZXMiOmZhbHNlLCJkcm9wcGluZy1wYXJ0aWNsZSI6IiIsIm5vbi1kcm9wcGluZy1wYXJ0aWNsZSI6IiJ9LHsiZmFtaWx5IjoiQ2lmYW5pIiwiZ2l2ZW4iOiJTdGVmYW5pYSIsInBhcnNlLW5hbWVzIjpmYWxzZSwiZHJvcHBpbmctcGFydGljbGUiOiIiLCJub24tZHJvcHBpbmctcGFydGljbGUiOiIifSx7ImZhbWlseSI6IkNyaXNwaW5vIiwiZ2l2ZW4iOiJTZXJnaW8iLCJwYXJzZS1uYW1lcyI6ZmFsc2UsImRyb3BwaW5nLXBhcnRpY2xlIjoiIiwibm9uLWRyb3BwaW5nLXBhcnRpY2xlIjoiIn0seyJmYW1pbHkiOiJGb3NzYXRpIiwiZ2l2ZW4iOiJSb2xkYW5vIiwicGFyc2UtbmFtZXMiOmZhbHNlLCJkcm9wcGluZy1wYXJ0aWNsZSI6IiIsIm5vbi1kcm9wcGluZy1wYXJ0aWNsZSI6IiJ9LHsiZmFtaWx5IjoiQXBvbG9uZSIsImdpdmVuIjoiR2lvdmFubmkiLCJwYXJzZS1uYW1lcyI6ZmFsc2UsImRyb3BwaW5nLXBhcnRpY2xlIjoiIiwibm9uLWRyb3BwaW5nLXBhcnRpY2xlIjoiIn1dLCJjb250YWluZXItdGl0bGUiOiJIZWFkIGFuZCBOZWNrIiwiY29udGFpbmVyLXRpdGxlLXNob3J0IjoiSGVhZCBOZWNrIiwiRE9JIjoiMTAuMTAwMi8oU0lDSSkxMDk3LTAzNDcoMjAwMDAzKTIyOjI8MTc1OjpBSUQtSEVEMTA+My4wLkNPOzItViIsIklTU04iOiIxMDQzMzA3NCIsIlBNSUQiOiIxMDY3OTkwNiIsImlzc3VlZCI6eyJkYXRlLXBhcnRzIjpbWzIwMDBdXX0sInBhZ2UiOiIxNzUtMTgyIiwiYWJzdHJhY3QiOiJCYWNrZ3JvdW5kLiBJbnRlcmVzdCBpbiBtZWFzdXJpbmcgaGVhbHRoLXJlbGF0ZWQgcXVhbGl0eSBvZiBsaWZlIGhhcyBpbmNyZWFzZWQgdG9nZXRoZXIgd2l0aCB0aGUgYXdhcmVuZXNzIHRoYXQgc3VjaCBodW1hbmlzdGljIG91dGNvbWVzIHJlcXVpcmUgdmFsaWQgYW5kIHJlbGlhYmxlIG1lYXN1cmVzLiBBbW9uZyB0aGUgc2V2ZXJhbCBnZW5lcmljIHF1ZXN0aW9ubmFpcmVzLCB0aGUgU2hvcnQgRm9ybSAzNiBJdGVtcyBIZWFsdGggU3VydmV5IChTRi0zNikgaXMgcmVjb2duaXplZCBmb3IgaXRzIGNvbXByZWhlbnNpdmVuZXNzLCBicmV2aXR5LCBhbmQgaGlnaCBzdGFuZGFyZHMgb2YgcmVsaWFiaWxpdHkgYW5kIHZhbGlkaXR5LiBJdCBoYXMgYmVlbiB0cmFuc2xhdGVkIGFuZCB2YWxpZGF0ZWQgaW4gc2V2ZXJhbCBsYW5ndWFnZXMuIE1ldGhvZHMuIEluIHRoZSBmcmFtZXdvcmsgb2YgYSBsYXJnZXIsIHByb3NwZWN0aXZlLCBtdWx0aWNlbnRlciBzdHVkeSBhaW1lZCB0byBwcm9kdWNlIGFuZCB2YWxpZGF0ZSBhbiBJdGFsaWFuIHF1ZXN0aW9ubmFpcmUgdGFpbG9yZWQgdG8gbGFyeW5nZWFsIGNhbmNlciBwYXRpZW50cywgdGhlIFNGLTM2IHdhcyBhZG1pbmlzdGVyZWQgdG8gYSBzYW1wbGUgb2Ygd2VsbC1jaGFyYWN0ZXJpemVkIGNhc2VzLiBJdCB3YXMsIHRoZXJlZm9yZSwgcG9zc2libGUgdG8gdGVzdCBpdHMgY2hhcmFjdGVyaXN0aWNzIGluIHRlcm1zIG9mIHBhdGllbnRzJyBhY2NlcHRhbmNlLCBwc3ljaG9tZXRyaWMsIGFuZCBjbGluaWNhbCB2YWxpZGl0eS4gUmVzdWx0cy4gT3ZlcmFsbCwgZmluZGluZ3Mgc2hvdyB0aGF0IGluIHRoaXMgc2FtcGxlIG9mIDE2NSBjb25zZWN1dGl2ZSBwYXRpZW50cyB3aXRoIGxhcnluZ2VhbCBjYW5jZXIgYXQgdmFyaW91cyBzdGFnZSBvZiBkaXNlYXNlLCB0aGUgU0YtMzYgcGVyZm9ybWFuY2Ugd2FzIHZlcnkgZ29vZC4gVGhlIHBhdGllbnRzJyBhY2NlcHRhbmNlIHdhcyBzYXRpc2ZhY3Rvcnk6IGFsbCBwYXRpZW50cyBjb21wbGV0ZWQgdGhlIHF1ZXN0aW9ubmFpcmUuIEFsbCB0aGUgcXVlc3Rpb25uYWlyZSBzY2FsZXMgbWV0IHRoZSBzdGFuZGFyZHMgc3VnZ2VzdGVkIGluIHRlcm1zIG9mIGdyb3VwaW5nIGFuZCBzY2FsaW5nIGFzc3VtcHRpb25zLiBUaGUgaW50ZXJuYWwgcmVsaWFiaWxpdHkgY29lZmZpY2llbnRzIGFjdHVhbGx5IHJlcGxpY2F0ZSB0aGUgc2F0aXNmYWN0b3J5IGZpbmRpbmdzIHJlcG9ydGVkIGZvciB0aGUgb3JpZ2luYWwgU0YtMzYuIEluIHRlcm1zIG9mIGNhcGFiaWxpdHkgb2YgdGhlIHF1ZXN0aW9ubmFpcmUgc2NhbGVzIHRvIGRpc2NyaW1pbmF0ZSBiZXR3ZWVuIGdyb3VwcyBleHBlY3RlZCB0byBkaWZmZXIgaW4gYSBnaXZlbiBoZWFsdGggY29uY2VwdCBpbiByZWxhdGlvbiB0byBjbGluaWNhbCB2YXJpYWJsZXMsIHRoZSByZXN1bHRzIHdlcmUgYWxzbyBnb29kLiBDb25jbHVzaW9ucy4gVGhpcyBzdHVkeSBzaG93ZWQgdGhhdCBTRi0zNiB3YXMgd2VsbCBhY2NlcHRlZCBieSBwYXRpZW50cyBhbmQgd2FzIGFibGUgdG8gZGV0ZWN0IHRoZSBpbXBhY3Qgb2YgZGlmZmVyZW50IHRyZWF0bWVudCBhcHByb2FjaGVzIG9uIGhlYWx0aC1yZWxhdGVkIHF1YWxpdHkgb2YgbGlmZS4gSXQgaXMgbGlrZWx5IHRoYXQgdGhlIHNlbnNpdGl2aXR5IGFuZCB0aGUgcHJlY2lzaW9uIG9mIHRoZSBTRi0zNiBjYW4gYmUgZnVydGhlciBpbXByb3ZlZCBieSBpbnRlZ3JhdGluZyBicmllZiBxdWVzdGlvbm5haXJlIG1vZHVsZXMgc3BlY2lmaWMgZm9yIGxhcnluZ2VhbCBjbGluaWNhbCBpc3N1ZXMuIChDKSAyMDAwIEpvaG4gV2lsZXkgYW5kIFNvbnMsIEluYy4iLCJpc3N1ZSI6IjIiLCJ2b2x1bWUiOiIyMiJ9LCJpc1RlbXBvcmFyeSI6ZmFsc2V9XX0="/>
                <w:id w:val="892310841"/>
                <w:placeholder>
                  <w:docPart w:val="DefaultPlaceholder_-1854013440"/>
                </w:placeholder>
              </w:sdtPr>
              <w:sdtEndPr/>
              <w:sdtContent>
                <w:r w:rsidR="00EF52AC" w:rsidRPr="00EF52AC">
                  <w:rPr>
                    <w:rFonts w:eastAsia="Times New Roman"/>
                    <w:color w:val="000000"/>
                    <w:sz w:val="16"/>
                    <w:szCs w:val="16"/>
                    <w:lang w:val="it-IT" w:eastAsia="en-GB"/>
                  </w:rPr>
                  <w:t>(144)</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7063F9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64 ± 9.2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5C390E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157; 95.7%)</w:t>
            </w:r>
            <w:r w:rsidRPr="00BD5C0B">
              <w:rPr>
                <w:rFonts w:eastAsia="Times New Roman"/>
                <w:sz w:val="16"/>
                <w:szCs w:val="16"/>
                <w:lang w:val="en-GB" w:eastAsia="en-GB"/>
              </w:rPr>
              <w:t> </w:t>
            </w:r>
          </w:p>
          <w:p w14:paraId="7A9AB52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8; 4.3%)</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C254F3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5E5D09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165;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240BFD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Laryngeal (n = 165;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90CA25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BD2B3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182FB2A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(n = 165;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8E46F4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63E03053" w14:textId="77777777" w:rsidTr="77F84025">
        <w:trPr>
          <w:trHeight w:val="300"/>
        </w:trPr>
        <w:tc>
          <w:tcPr>
            <w:tcW w:w="0" w:type="auto"/>
            <w:vMerge/>
            <w:vAlign w:val="center"/>
            <w:hideMark/>
          </w:tcPr>
          <w:p w14:paraId="529ABC63"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53A018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Reulen et al., 2006</w:t>
            </w:r>
            <w:r w:rsidRPr="00BD5C0B">
              <w:rPr>
                <w:rFonts w:eastAsia="Times New Roman"/>
                <w:color w:val="000000"/>
                <w:sz w:val="16"/>
                <w:szCs w:val="16"/>
                <w:lang w:val="en-GB" w:eastAsia="en-GB"/>
              </w:rPr>
              <w:t> </w:t>
            </w:r>
          </w:p>
          <w:p w14:paraId="6D5855AD" w14:textId="6B989D83"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zUxNTMyMDYtYzhhMy00Yzc5LWI2ODAtMDFlODdiNzQ3NThkIiwicHJvcGVydGllcyI6eyJub3RlSW5kZXgiOjB9LCJpc0VkaXRlZCI6ZmFsc2UsIm1hbnVhbE92ZXJyaWRlIjp7ImlzTWFudWFsbHlPdmVycmlkZGVuIjpmYWxzZSwiY2l0ZXByb2NUZXh0IjoiKDE0NSkiLCJtYW51YWxPdmVycmlkZVRleHQiOiIifSwiY2l0YXRpb25JdGVtcyI6W3siaWQiOiI3ODBiZmU2MC04YzQ2LTM2N2UtOGU2Yi03M2RiZDRjOTgzNDYiLCJpdGVtRGF0YSI6eyJ0eXBlIjoiYXJ0aWNsZS1qb3VybmFsIiwiaWQiOiI3ODBiZmU2MC04YzQ2LTM2N2UtOGU2Yi03M2RiZDRjOTgzNDYiLCJ0aXRsZSI6IlRoZSB1c2Ugb2YgdGhlIFNGLTM2IHF1ZXN0aW9ubmFpcmUgaW4gYWR1bHQgc3Vydml2b3JzIG9mIGNoaWxkaG9vZCBjYW5jZXI6IEV2YWx1YXRpb24gb2YgZGF0YSBxdWFsaXR5LCBzY29yZSByZWxpYWJpbGl0eSwgYW5kIHNjYWxpbmcgYXNzdW1wdGlvbnMiLCJncm91cElkIjoiMTg5YTMyZjAtOGYzYS0zZDUzLWE4NGItODY5MTEzNWY3NWZmIiwiYXV0aG9yIjpbeyJmYW1pbHkiOiJSZXVsZW4iLCJnaXZlbiI6IlJhb3VsIEMiLCJwYXJzZS1uYW1lcyI6ZmFsc2UsImRyb3BwaW5nLXBhcnRpY2xlIjoiIiwibm9uLWRyb3BwaW5nLXBhcnRpY2xlIjoiIn0seyJmYW1pbHkiOiJaZWVnZXJzIiwiZ2l2ZW4iOiJNYXVyaWNlIFAiLCJwYXJzZS1uYW1lcyI6ZmFsc2UsImRyb3BwaW5nLXBhcnRpY2xlIjoiIiwibm9uLWRyb3BwaW5nLXBhcnRpY2xlIjoiIn0seyJmYW1pbHkiOiJKZW5raW5zb24iLCJnaXZlbiI6IkNyaXNwaW4iLCJwYXJzZS1uYW1lcyI6ZmFsc2UsImRyb3BwaW5nLXBhcnRpY2xlIjoiIiwibm9uLWRyb3BwaW5nLXBhcnRpY2xlIjoiIn0seyJmYW1pbHkiOiJMYW5jYXNoaXJlIiwiZ2l2ZW4iOiJFbW1hIFIiLCJwYXJzZS1uYW1lcyI6ZmFsc2UsImRyb3BwaW5nLXBhcnRpY2xlIjoiIiwibm9uLWRyb3BwaW5nLXBhcnRpY2xlIjoiIn0seyJmYW1pbHkiOiJXaW50ZXIiLCJnaXZlbiI6IkRhdmlkIEwiLCJwYXJzZS1uYW1lcyI6ZmFsc2UsImRyb3BwaW5nLXBhcnRpY2xlIjoiIiwibm9uLWRyb3BwaW5nLXBhcnRpY2xlIjoiIn0seyJmYW1pbHkiOiJKZW5uZXkiLCJnaXZlbiI6Ik1lcmllbCBFIiwicGFyc2UtbmFtZXMiOmZhbHNlLCJkcm9wcGluZy1wYXJ0aWNsZSI6IiIsIm5vbi1kcm9wcGluZy1wYXJ0aWNsZSI6IiJ9LHsiZmFtaWx5IjoiSGF3a2lucyIsImdpdmVuIjoiTWlrZSBNIiwicGFyc2UtbmFtZXMiOmZhbHNlLCJkcm9wcGluZy1wYXJ0aWNsZSI6IiIsIm5vbi1kcm9wcGluZy1wYXJ0aWNsZSI6IiJ9XSwiY29udGFpbmVyLXRpdGxlIjoiSGVhbHRoIGFuZCBRdWFsaXR5IG9mIExpZmUgT3V0Y29tZXMiLCJjb250YWluZXItdGl0bGUtc2hvcnQiOiJIZWFsdGggUXVhbCBMaWZlIE91dGNvbWVzIiwiRE9JIjoiMTAuMTE4Ni8xNDc3LTc1MjUtNC03NyIsIklTU04iOiIxNDc3NzUyNSIsIlBNSUQiOiIxNzAyMjgxNCIsImlzc3VlZCI6eyJkYXRlLXBhcnRzIjpbWzIwMDZdXX0sImFic3RyYWN0IjoiQmFja2dyb3VuZDogVGhlIFNGLTM2IGhhcyBiZWVuIHVzZWQgaW4gYSBudW1iZXIgb2YgcHJldmlvdXMgc3R1ZGllcyB0aGF0IGhhdmUgaW52ZXN0aWdhdGVkIHRoZSBoZWFsdGggc3RhdHVzIG9mIGNoaWxkaG9vZCBjYW5jZXIgc3Vydml2b3JzLCBidXQgaXQgbmV2ZXIgaGFzIGJlZW4gZXZhbHVhdGVkIHJlZ2FyZGluZyBkYXRhIHF1YWxpdHksIHNjYWxpbmcgYXNzdW1wdGlvbnMsIGFuZCByZWxpYWJpbGl0eSBpbiB0aGlzIHBvcHVsYXRpb24uIEFzIGhlYWx0aCBzdGF0dXMgYW1vbmcgY2hpbGRob29kIGNhbmNlciBzdXJ2aXZvcnMgaXMgYmVpbmcgaW5jcmVhc2luZ2x5IGludmVzdGlnYXRlZCwgaXQgaXMgaW1wb3J0YW50IHRoYXQgdGhlIG1lYXN1cmVtZW50IGluc3RydW1lbnRzIGFyZSByZWxpYWJsZSwgdmFsaWRhdGVkIGFuZCBhcHByb3ByaWF0ZSBmb3IgdXNlIGluIHRoaXMgcG9wdWxhdGlvbi4gVGhlIGFpbSBvZiB0aGlzIHBhcGVyIHdhcyB0byBkZXRlcm1pbmUgd2hldGhlciB0aGUgU0YtMzYgcXVlc3Rpb25uYWlyZSBpcyBhIHZhbGlkIGFuZCByZWxpYWJsZSBpbnN0cnVtZW50IGluIGFzc2Vzc2luZyBzZWxmLXBlcmNlaXZlZCBoZWFsdGggc3RhdHVzIG9mIGFkdWx0IHN1cnZpdm9ycyBvZiBjaGlsZGhvb2QgY2FuY2VyLiBNZXRob2RzOiBXZSBleGFtaW5lZCB0aGUgU0YtMzYgdG8gc2VlIGhvdyBpdCBwZXJmb3JtZWQgd2l0aCByZXNwZWN0IHRvICgxKSBkYXRhIGNvbXBsZXRlbmVzcywgKDIpIGRpc3RyaWJ1dGlvbiBvZiB0aGUgc2NhbGUgc2NvcmVzLCAoMykgaXRlbS1pbnRlcm5hbCBjb25zaXN0ZW5jeSwgKDQpIGl0ZW0tZGlzY3JpbWluYW50IHZhbGlkaXR5LCAoNSkgaW50ZXJuYWwgY29uc2lzdGVuY3ksIGFuZCAoNikgc2NhbGluZyBhc3N1bXB0aW9ucy4gRm9yIHRoaXMgaW52ZXN0aWdhdGlvbiB3ZSB1c2VkIFNGLTM2IGRhdGEgZnJvbSBhIHBvcHVsYXRpb24tYmFzZWQgc3R1ZHkgb2YgMTAsMTg5IGFkdWx0IHN1cnZpdm9ycyBvZiBjaGlsZGhvb2QgY2FuY2VyLiBSZXN1bHRzOiBPdmVyYWxsLCBtaXNzaW5nIHZhbHVlcyByYW5nZWQgcGVyIGl0ZW0gZnJvbSAwLjUgdG8gMi45IHBlcmNlbnQuIENlaWxpbmcgZWZmZWN0cyB3ZXJlIGZvdW5kIHRvIGJlIGhpZ2hlc3QgaW4gdGhlIHJvbGUgbGltaXRhdGlvbi1waHlzaWNhbCAoNzYuNyUpIGFuZCByb2xlIGxpbWl0YXRpb24tZW1vdGlvbmFsICg3Ni41JSkgc2NhbGVzLiBBbGwgY29ycmVsYXRpb25zIGJldHdlZW4gaXRlbXMgYW5kIHRoZWlyIGh5cG90aGVzaXNlZCBzY2FsZXMgZXhjZWVkZWQgdGhlIHN1Z2dlc3RlZCBzdGFuZGFyZCBvZiAwLjQwIGZvciBzYXRpc2ZhY3RvcnkgaXRlbS1jb25zaXN0ZW5jeS4gQWNyb3NzIGFsbCBzY2FsZXMsIHRoZSBDcm9uYmFjaCdzIGFscGhhIGNvZWZmaWNpZW50IG9mIHJlbGlhYmlsaXR5IHdhcyBmb3VuZCB0byBiZSBoaWdoZXIgdGhhbiB0aGUgc3VnZ2VzdGVkIHZhbHVlIG9mIDAuNzAuIENvbnNpc3RlbnQgYWNyb3NzIGFsbCBjYW5jZXIgZ3JvdXBzLCB0aGUgcGh5c2ljYWwgaGVhbHRoIHJlbGF0ZWQgc2NhbGUgc2NvcmVzIGNvcnJlbGF0ZWQgc3Ryb25nbHkgd2l0aCB0aGUgUGh5c2ljYWwgQ29tcG9uZW50IFN1bW1hcnkgKFBDUykgc2NhbGUgc2NvcmVzIGFuZCB3ZWFrbHkgd2l0aCB0aGUgTWVudGFsIENvbXBvbmVudCBTdW1tYXJ5IChNQ1MpIHNjYWxlIHNjb3Jlcy4gQWxzbywgdGhlIG1lbnRhbCBoZWFsdGggYW5kIHJvbGUgbGltaXRhdGlvbi1lbW90aW9uYWwgc2NhbGVzIGNvcnJlbGF0ZWQgc3Ryb25nbHkgd2l0aCB0aGUgTUNTIHNjYWxlIHNjb3JlIGFuZCB3ZWFrbHkgd2l0aCB0aGUgUENTIHNjYWxlIHNjb3JlLiBNb2RlcmF0ZSB0byBzdHJvbmcgY29ycmVsYXRpb25zIHdpdGggYm90aCBzdW1tYXJ5IHNjb3JlcyB3ZXJlIGZvdW5kIGZvciB0aGUgZ2VuZXJhbCBoZWFsdGggcGVyY2VwdGlvbiwgZW5lcmd5L3ZpdGFsaXR5LCBhbmQgc29jaWFsIGZ1bmN0aW9uaW5nIHNjYWxlcy4gQ29uY2x1c2lvbjogVGhlIGZpbmRpbmdzIHByZXNlbnRlZCBpbiB0aGlzIHBhcGVyIHByb3ZpZGUgc3VwcG9ydCBmb3IgdGhlIHZhbGlkaXR5IGFuZCByZWxpYWJpbGl0eSBvZiB0aGUgU0YtMzYgd2hlbiB1c2VkIGluIGxvbmctdGVybSBzdXJ2aXZvcnMgb2YgY2hpbGRob29kIGNhbmNlci4gVGhlc2UgZmluZGluZ3Mgc2hvdWxkIGVuY291cmFnZSBvdGhlciByZXNlYXJjaGVycyBhbmQgaGVhbHRoIGNhcmUgcHJhY3RpdGlvbmVycyB0byB1c2UgdGhlIFNGLTM2IHdoZW4gYXNzZXNzaW5nIGhlYWx0aCBzdGF0dXMgaW4gdGhpcyBwb3B1bGF0aW9uLCBhbHRob3VnaCBpdCBzaG91bGQgYmUgcmVjb2duaXNlZCB0aGF0IGNlaWxpbmcgZWZmZWN0cyBjYW4gb2NjdXIuIMKpIDIwMDYgUmV1bGVuIGV0IGFsOyBsaWNlbnNlZSBCaW9NZWQgQ2VudHJhbCBMdGQuIiwidm9sdW1lIjoiNCJ9LCJpc1RlbXBvcmFyeSI6ZmFsc2V9XX0="/>
                <w:id w:val="-416783539"/>
                <w:placeholder>
                  <w:docPart w:val="DefaultPlaceholder_-1854013440"/>
                </w:placeholder>
              </w:sdtPr>
              <w:sdtEndPr/>
              <w:sdtContent>
                <w:r w:rsidR="00EF52AC" w:rsidRPr="00EF52AC">
                  <w:rPr>
                    <w:rFonts w:eastAsia="Times New Roman"/>
                    <w:color w:val="000000"/>
                    <w:sz w:val="16"/>
                    <w:szCs w:val="16"/>
                    <w:lang w:val="it-IT" w:eastAsia="en-GB"/>
                  </w:rPr>
                  <w:t>(145)</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0DBC74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A79E61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17D93D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799E815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8934;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0D5C53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3FAE51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B3423C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A4CB95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8934;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C6F461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6BC9C3DE" w14:textId="77777777" w:rsidTr="77F84025">
        <w:trPr>
          <w:trHeight w:val="300"/>
        </w:trPr>
        <w:tc>
          <w:tcPr>
            <w:tcW w:w="0" w:type="auto"/>
            <w:vMerge/>
            <w:vAlign w:val="center"/>
            <w:hideMark/>
          </w:tcPr>
          <w:p w14:paraId="2AAACFCC"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5F2914F" w14:textId="517A7EA2"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Skaali et al., 2024 ​</w:t>
            </w:r>
            <w:sdt>
              <w:sdtPr>
                <w:rPr>
                  <w:rFonts w:eastAsia="Times New Roman"/>
                  <w:color w:val="000000"/>
                  <w:sz w:val="16"/>
                  <w:szCs w:val="16"/>
                  <w:lang w:val="it-IT" w:eastAsia="en-GB"/>
                </w:rPr>
                <w:tag w:val="MENDELEY_CITATION_v3_eyJjaXRhdGlvbklEIjoiTUVOREVMRVlfQ0lUQVRJT05fNGM1MmMxYmYtMDJhMC00NDEyLTlmOWMtNTA0MDRhOTJhOTUxIiwicHJvcGVydGllcyI6eyJub3RlSW5kZXgiOjB9LCJpc0VkaXRlZCI6ZmFsc2UsIm1hbnVhbE92ZXJyaWRlIjp7ImlzTWFudWFsbHlPdmVycmlkZGVuIjpmYWxzZSwiY2l0ZXByb2NUZXh0IjoiKDE0NikiLCJtYW51YWxPdmVycmlkZVRleHQiOiIifSwiY2l0YXRpb25JdGVtcyI6W3siaWQiOiJjOTM4YTIxYi1kYzAxLTNiYzEtYmZkYi04ZjlmYTgwODg5YmQiLCJpdGVtRGF0YSI6eyJ0eXBlIjoiYXJ0aWNsZS1qb3VybmFsIiwiaWQiOiJjOTM4YTIxYi1kYzAxLTNiYzEtYmZkYi04ZjlmYTgwODg5YmQiLCJ0aXRsZSI6IlNlbGYtcmVwb3J0ZWQgZGlzdHJlc3MgYW5kIHByb2JsZW1zIGFmdGVyIHRyZWF0bWVudCBmb3IgZ3luZWNvbG9naWNhbCBjYW5jZXIgLSAgQ29ycmVsYXRpb24gYmV0d2VlbiBhIHNob3J0IHNjcmVlbmluZyB0b29sIGFuZCBsb25nZXIgbWVhc3VyZXMgb2YgYW54aWV0eS9kZXByZXNzaW9uIGFuZCBoZWFsdGgtcmVsYXRlZCBxdWFsaXR5IG9mIGxpZmUuIiwiZ3JvdXBJZCI6IjE4OWEzMmYwLThmM2EtM2Q1My1hODRiLTg2OTExMzVmNzVmZiIsImF1dGhvciI6W3siZmFtaWx5IjoiU2thYWxpIiwiZ2l2ZW4iOiJUb25lIiwicGFyc2UtbmFtZXMiOmZhbHNlLCJkcm9wcGluZy1wYXJ0aWNsZSI6IiIsIm5vbi1kcm9wcGluZy1wYXJ0aWNsZSI6IiJ9LHsiZmFtaWx5IjoiQmxvbWhvZmYiLCJnaXZlbiI6IlJ1bmUiLCJwYXJzZS1uYW1lcyI6ZmFsc2UsImRyb3BwaW5nLXBhcnRpY2xlIjoiIiwibm9uLWRyb3BwaW5nLXBhcnRpY2xlIjoiIn0seyJmYW1pbHkiOiJMaW5kZW1hbm4iLCJnaXZlbiI6IktyaXN0aW5hIiwicGFyc2UtbmFtZXMiOmZhbHNlLCJkcm9wcGluZy1wYXJ0aWNsZSI6IiIsIm5vbi1kcm9wcGluZy1wYXJ0aWNsZSI6IiJ9LHsiZmFtaWx5IjoiU21lbGFuZCIsImdpdmVuIjoiU2lnYmrDuHJuIiwicGFyc2UtbmFtZXMiOmZhbHNlLCJkcm9wcGluZy1wYXJ0aWNsZSI6IiIsIm5vbi1kcm9wcGluZy1wYXJ0aWNsZSI6IiJ9LHsiZmFtaWx5IjoiQnJ1aGVpbSIsImdpdmVuIjoiS2plcnN0aSIsInBhcnNlLW5hbWVzIjpmYWxzZSwiZHJvcHBpbmctcGFydGljbGUiOiIiLCJub24tZHJvcHBpbmctcGFydGljbGUiOiIifSx7ImZhbWlseSI6IlNlbGFuZCIsImdpdmVuIjoiTWV0dGUiLCJwYXJzZS1uYW1lcyI6ZmFsc2UsImRyb3BwaW5nLXBhcnRpY2xlIjoiIiwibm9uLWRyb3BwaW5nLXBhcnRpY2xlIjoiIn0seyJmYW1pbHkiOiJUaG9yc2VuIiwiZ2l2ZW4iOiJMZW5lIiwicGFyc2UtbmFtZXMiOmZhbHNlLCJkcm9wcGluZy1wYXJ0aWNsZSI6IiIsIm5vbi1kcm9wcGluZy1wYXJ0aWNsZSI6IiJ9XSwiY29udGFpbmVyLXRpdGxlIjoiQWN0YSBvYnN0ZXRyaWNpYSBldCBneW5lY29sb2dpY2EgU2NhbmRpbmF2aWNhIiwiY29udGFpbmVyLXRpdGxlLXNob3J0IjoiQWN0YSBPYnN0ZXQgR3luZWNvbCBTY2FuZCIsIkRPSSI6IjEwLjExMTEvYW9ncy4xNDcwOSIsIklTU04iOiIxNjAwLTA0MTIgKEVsZWN0cm9uaWMpIiwiUE1JRCI6IjM3OTkxMTQyIiwiaXNzdWVkIjp7ImRhdGUtcGFydHMiOltbMjAyNCwyXV19LCJwdWJsaXNoZXItcGxhY2UiOiJVbml0ZWQgU3RhdGVzIiwicGFnZSI6IjM4Ny0zOTUiLCJsYW5ndWFnZSI6ImVuZyIsImFic3RyYWN0IjoiSU5UUk9EVUNUSU9OOiBUaGUgTmF0aW9uYWwgQ29tcHJlaGVuc2l2ZSBDYW5jZXIgTmV0d29yayAoTkNDTikgZGlzdHJlc3MgIHRoZXJtb21ldGVyIGFuZCBwcm9ibGVtIGxpc3QgKERUUEwpIGlzIGEgYnJpZWYgc2VsZi1yZXBvcnQgc2NyZWVuaW5nIG1lYXN1cmUgZm9yIHVzZSBpbiBmb2xsb3ctdXAgY2FuY2VyIGNhcmUuIFRoZSBhaW1zIG9mIHRoaXMgc3R1ZHkgd2VyZSB0byBleHBsb3JlIHRoZSBjb3JyZWxhdGlvbnMgYmV0d2VlbiBzY29yZXMgb24gdGhlIERUUEwgYW5kIHNjb3JlcyBvbiBsb25nZXIgbWVhc3VyZXMgb2YgYW54aWV0eS9kZXByZXNzaW9uIGFuZCBoZWFsdGgtcmVsYXRlZCBxdWFsaXR5IG9mIGxpZmUgYW1vbmcgd29tZW4gdHJlYXRlZCBmb3IgZ3luZWNvbG9naWNhbCBjYW5jZXIsIGFuZCB0byBkZWZpbmUgYSBjdXRvZmYgc2NvcmUgb24gdGhlIERUIHJlcHJlc2VudGluZyBoaWdoIGxldmVscyBvZiBwc3ljaG9sb2dpY2FsIGRpc3RyZXNzIGluIHRoaXMgcGF0aWVudCBncm91cC4gTUFURVJJQUwgQU5EIE1FVEhPRFM6IER1cmluZyBvdXRwYXRpZW50IHZpc2l0cywgMTQ0IHdvbWVuIGZpbGxlZCBpbiB0aGUgRFRQTCwgdGhlIEhvc3BpdGFsIEFueGlldHkgYW5kIERlcHJlc3Npb24gU2NhbGUgKEhBRFMpIGFuZCB0aGUgUkFORC0zNi1JdGVtIFNob3J0IEZvcm0gSGVhbHRoIFN1cnZleSAoUkFORC0zNikgYmV0d2VlbiBPY3RvYmVyIDIwMTkgYW5kIE1hcmNoIDIwMjAuIFdlIGFzc2Vzc2VkIHRoZSBhZ3JlZW1lbnQgYmV0d2VlbiB0aGUgRFQtc2NvcmVzIGFuZCB0aGUgSEFEUyBzY29yZXMsIGV4cGxvcmVkIHZhcmlhYmxlcyBhc3NvY2lhdGVkIHdpdGggaGlnaCBsZXZlbHMgb2YgZGlzdHJlc3Mgb24gdGhlIERULCBhbmQgc3R1ZGllZCB0aGUgYXNzb2NpYXRpb25zIGJldHdlZW4gRFRQTC1zY29yZXMgYW5kIHNjb3JlcyBvZiBoZWFsdGgtcmVsYXRlZCBxdWFsaXR5IG9mIGxpZmUgKEhSUW9MKSBmcm9tIFJBTkQtMzYuIFJFU1VMVFM6IEluIHJlY2VpdmVyIG9wZXJhdGluZyBjaGFyYWN0ZXJpc3RpYyBjdXJ2ZSBhbmFseXNpcyBiZXR3ZWVuIHRoZSBkaXN0cmVzcyBzY29yZSBmcm9tIHRoZSBEVCBhbmQgYSBIQURTIHRvdGFsIHNjb3JlIOKJpTE1IChkZWZpbmluZyBoaWdoIGxldmVscyBvZiBhbnhpZXR5L2RlcHJlc3Npb24gc3ltcHRvbXMpLCB0aGUgYXJlYSB1bmRlciB0aGUgY3VydmUgd2FzIDAuODEgKDk1JSBDSTogMC43NC0wLjg5KS4gVXNpbmcgYSBjdXRvZmYgb2Yg4omlNSBvbiB0aGUgRFQgKHNjYWxlIDAtMTApLCB3ZSBmb3VuZCBhIGJhbGFuY2VkIGxldmVsIG9mIHNlbnNpdGl2aXR5ICg4MSUpIGFuZCBzcGVjaWZpY2l0eSAoNzElKSB0b3dhcmRzIGEgSEFEUyB0b3RhbCBzY29yZSBvZiDiiaUxNS4gVGhlIHNjb3JlcyBvZiBkaXN0cmVzcyBhbmQgcHJvYmxlbXMgcmVwb3J0ZWQgb24gdGhlIERUUEwgY29ycmVsYXRlZCBzaWduaWZpY2FudGx5IHdpdGggdGhlIG1ham9yaXR5IG9mIEhSUW9MIGZ1bmN0aW9uIHNjYWxlcyBmcm9tIFJBTkQtMzYuIENPTkNMVVNJT05TOiBUaGUgTkNDTiBEVFBMIGNhbiBiZSB1c2VkIGFzIGEgc2NyZWVuaW5nIG1lYXN1cmUgZm9yIHNlbGYtcmVwb3J0ZWQgZGlzdHJlc3MgYW5kIHByb2JsZW1zIGFmdGVyIHRyZWF0bWVudCBmb3IgZ3luZWNvbG9naWNhbCBjYW5jZXIuIEEgc2NvcmUgb2Yg4omlNSBvbiBEVCBtYXkgaW5kaWNhdGUgaGlnaCBsZXZlbCBvZiBhbnhpZXR5L2RlcHJlc3Npb24gYXMgbWVhc3VyZWQgYnkgSEFEUy4gVGhlIHRvb2wgbWF5IGhlbHAgaWRlbnRpZnkgcGF0aWVudHMgaW4gbmVlZCBvZiByZWZlcnJhbCB0byBzdXBwb3J0aXZlIGNhcmUgYW5kIHJlaGFiaWxpdGF0aW9uIGZhY2lsaXRpZXMuIiwiaXNzdWUiOiIyIiwidm9sdW1lIjoiMTAzIn0sImlzVGVtcG9yYXJ5IjpmYWxzZX1dfQ=="/>
                <w:id w:val="-1182670814"/>
                <w:placeholder>
                  <w:docPart w:val="DefaultPlaceholder_-1854013440"/>
                </w:placeholder>
              </w:sdtPr>
              <w:sdtEndPr/>
              <w:sdtContent>
                <w:r w:rsidR="00EF52AC" w:rsidRPr="00EF52AC">
                  <w:rPr>
                    <w:rFonts w:eastAsia="Times New Roman"/>
                    <w:color w:val="000000"/>
                    <w:sz w:val="16"/>
                    <w:szCs w:val="16"/>
                    <w:lang w:val="it-IT" w:eastAsia="en-GB"/>
                  </w:rPr>
                  <w:t>(146)</w:t>
                </w:r>
              </w:sdtContent>
            </w:sdt>
            <w:r w:rsidRPr="00BD5C0B">
              <w:rPr>
                <w:rFonts w:eastAsia="Times New Roman"/>
                <w:color w:val="000000"/>
                <w:sz w:val="16"/>
                <w:szCs w:val="16"/>
                <w:lang w:val="it-IT" w:eastAsia="en-GB"/>
              </w:rPr>
              <w:t>​</w:t>
            </w:r>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5BD79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56.6 ± 15.2 years</w:t>
            </w:r>
            <w:r w:rsidRPr="00BD5C0B">
              <w:rPr>
                <w:rFonts w:eastAsia="Times New Roman"/>
                <w:sz w:val="16"/>
                <w:szCs w:val="16"/>
                <w:lang w:val="en-GB" w:eastAsia="en-GB"/>
              </w:rPr>
              <w:t> </w:t>
            </w:r>
          </w:p>
          <w:p w14:paraId="00EA789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(range = 26-88)</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E20298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w:t>
            </w:r>
            <w:r w:rsidRPr="00BD5C0B">
              <w:rPr>
                <w:rFonts w:eastAsia="Times New Roman"/>
                <w:sz w:val="16"/>
                <w:szCs w:val="16"/>
                <w:lang w:val="en-GB" w:eastAsia="en-GB"/>
              </w:rPr>
              <w:t> </w:t>
            </w:r>
          </w:p>
          <w:p w14:paraId="72E59AC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114;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D70745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0E2C7E6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144;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FB24C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Overian (n = 41; 29.0%)</w:t>
            </w:r>
            <w:r w:rsidRPr="00BD5C0B">
              <w:rPr>
                <w:rFonts w:eastAsia="Times New Roman"/>
                <w:sz w:val="16"/>
                <w:szCs w:val="16"/>
                <w:lang w:val="en-GB" w:eastAsia="en-GB"/>
              </w:rPr>
              <w:t> </w:t>
            </w:r>
          </w:p>
          <w:p w14:paraId="4CBF49A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Cervical (n = 74; 51.0%)</w:t>
            </w:r>
            <w:r w:rsidRPr="00BD5C0B">
              <w:rPr>
                <w:rFonts w:eastAsia="Times New Roman"/>
                <w:sz w:val="16"/>
                <w:szCs w:val="16"/>
                <w:lang w:val="en-GB" w:eastAsia="en-GB"/>
              </w:rPr>
              <w:t> </w:t>
            </w:r>
          </w:p>
          <w:p w14:paraId="61785CB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Corpus (n = 21; 14.0%)</w:t>
            </w:r>
            <w:r w:rsidRPr="00BD5C0B">
              <w:rPr>
                <w:rFonts w:eastAsia="Times New Roman"/>
                <w:sz w:val="16"/>
                <w:szCs w:val="16"/>
                <w:lang w:val="en-GB" w:eastAsia="en-GB"/>
              </w:rPr>
              <w:t> </w:t>
            </w:r>
          </w:p>
          <w:p w14:paraId="618986E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Vulvar (n = 9; 6.0%)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0A705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F849A9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D2A61F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114;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DFC86B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7599C003" w14:textId="77777777" w:rsidTr="77F84025">
        <w:trPr>
          <w:trHeight w:val="300"/>
        </w:trPr>
        <w:tc>
          <w:tcPr>
            <w:tcW w:w="0" w:type="auto"/>
            <w:vMerge/>
            <w:vAlign w:val="center"/>
            <w:hideMark/>
          </w:tcPr>
          <w:p w14:paraId="366C193B"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ACC5F15" w14:textId="77777777" w:rsidR="00EF52AC" w:rsidRDefault="00865520" w:rsidP="00865520">
            <w:pPr>
              <w:spacing w:after="0" w:line="240" w:lineRule="auto"/>
              <w:jc w:val="center"/>
              <w:textAlignment w:val="baseline"/>
              <w:rPr>
                <w:rFonts w:eastAsia="Times New Roman"/>
                <w:color w:val="000000"/>
                <w:sz w:val="16"/>
                <w:szCs w:val="16"/>
                <w:lang w:eastAsia="en-GB"/>
              </w:rPr>
            </w:pPr>
            <w:r w:rsidRPr="00BD5C0B">
              <w:rPr>
                <w:rFonts w:eastAsia="Times New Roman"/>
                <w:color w:val="000000"/>
                <w:sz w:val="16"/>
                <w:szCs w:val="16"/>
                <w:lang w:eastAsia="en-GB"/>
              </w:rPr>
              <w:t xml:space="preserve">Roszkowska et al., 2023 </w:t>
            </w:r>
          </w:p>
          <w:p w14:paraId="6C10B064" w14:textId="3A605D37" w:rsidR="00865520" w:rsidRPr="00BD5C0B" w:rsidRDefault="00272A82" w:rsidP="00865520">
            <w:pPr>
              <w:spacing w:after="0" w:line="240" w:lineRule="auto"/>
              <w:jc w:val="center"/>
              <w:textAlignment w:val="baseline"/>
              <w:rPr>
                <w:rFonts w:ascii="Segoe UI" w:eastAsia="Times New Roman" w:hAnsi="Segoe UI" w:cs="Segoe UI"/>
                <w:sz w:val="18"/>
                <w:szCs w:val="18"/>
                <w:lang w:val="en-GB" w:eastAsia="en-GB"/>
              </w:rPr>
            </w:pPr>
            <w:sdt>
              <w:sdtPr>
                <w:rPr>
                  <w:rFonts w:eastAsia="Times New Roman"/>
                  <w:color w:val="000000"/>
                  <w:sz w:val="16"/>
                  <w:szCs w:val="16"/>
                  <w:lang w:eastAsia="en-GB"/>
                </w:rPr>
                <w:tag w:val="MENDELEY_CITATION_v3_eyJjaXRhdGlvbklEIjoiTUVOREVMRVlfQ0lUQVRJT05fNjY4YzY2Y2UtOGEyZS00N2VhLTkxYTQtMmM4ZGZlOWFiN2VhIiwicHJvcGVydGllcyI6eyJub3RlSW5kZXgiOjB9LCJpc0VkaXRlZCI6ZmFsc2UsIm1hbnVhbE92ZXJyaWRlIjp7ImlzTWFudWFsbHlPdmVycmlkZGVuIjpmYWxzZSwiY2l0ZXByb2NUZXh0IjoiKDE0NykiLCJtYW51YWxPdmVycmlkZVRleHQiOiIifSwiY2l0YXRpb25JdGVtcyI6W3siaWQiOiJmOGYwMjUyZC0wMDExLTMxM2UtYWM4YS1jNzVkMWI0OWVkZjEiLCJpdGVtRGF0YSI6eyJ0eXBlIjoiYXJ0aWNsZS1qb3VybmFsIiwiaWQiOiJmOGYwMjUyZC0wMDExLTMxM2UtYWM4YS1jNzVkMWI0OWVkZjEiLCJ0aXRsZSI6IkNvcGluZyBTdHlsZXMgYW5kIFF1YWxpdHkgb2YgTGlmZSBpbiBCcmVhc3QgQ2FuY2VyIFBhdGllbnRzIFVuZGVyZ29pbmcgUmFkaW90aGVyYXB5IiwiZ3JvdXBJZCI6IjE4OWEzMmYwLThmM2EtM2Q1My1hODRiLTg2OTExMzVmNzVmZiIsImF1dGhvciI6W3siZmFtaWx5IjoiUm9zemtvd3NrYSIsImdpdmVuIjoiTWHFgmdvcnphdGEiLCJwYXJzZS1uYW1lcyI6ZmFsc2UsImRyb3BwaW5nLXBhcnRpY2xlIjoiIiwibm9uLWRyb3BwaW5nLXBhcnRpY2xlIjoiIn0seyJmYW1pbHkiOiJCaWHFgmN6eWsiLCJnaXZlbiI6IkthdGFyenluYSIsInBhcnNlLW5hbWVzIjpmYWxzZSwiZHJvcHBpbmctcGFydGljbGUiOiIiLCJub24tZHJvcHBpbmctcGFydGljbGUiOiIifV0sImNvbnRhaW5lci10aXRsZSI6IkNhbmNlcnMiLCJjb250YWluZXItdGl0bGUtc2hvcnQiOiJDYW5jZXJzIChCYXNlbCkiLCJET0kiOiIxMC4zMzkwL2NhbmNlcnMxNTIzNTUxNSIsIlVSTCI6Imh0dHBzOi8vd3d3LnNjb3B1cy5jb20vaW53YXJkL3JlY29yZC51cmk/ZWlkPTItczIuMC04NTE3OTM3MDYyOSZkb2k9MTAuMzM5MCUyRmNhbmNlcnMxNTIzNTUxNSZwYXJ0bmVySUQ9NDAmbWQ1PTMzYzNhNTBjZTUxOGNjNGJlYTBiY2JmNmQ1MDc0Y2FhIiwiaXNzdWVkIjp7ImRhdGUtcGFydHMiOltbMjAyM11dfSwiYWJzdHJhY3QiOiJQdXJwb3NlOiBUaGlzIHN0dWR5IGV4YW1pbmVkIHJlbGF0aW9uc2hpcHMgYmV0d2VlbiBjb3Bpbmcgc3R5bGVzIGFuZCBxdWFsaXR5IG9mIGxpZmUgKFFvTCkgaW4gb25jb2xvZ3kgcGF0aWVudHMgdW5kZXJnb2luZyByYWRpb3RoZXJhcHkgY29tcGFyZWQgd2l0aCBoZWFsdGh5IGNvbnRyb2xzLiBDb3Bpbmcgc3R5bGVzIGFuZCBRb0wgd2VyZSBhc3Nlc3NlZCB0byBlbHVjaWRhdGUgY29ubmVjdGlvbnMgYW5kIGluZm9ybSBwc3ljaG9zb2NpYWwgY2FyZS4gTWV0aG9kczogNTcgZmVtYWxlcyBwYXJ0aWNpcGF0ZWQsIGluY2x1ZGluZyAyOCBicmVhc3QgY2FuY2VyIHBhdGllbnRzIHVuZGVyZ29pbmcgcmFkaW90aGVyYXB5IGFuZCAyOSBoZWFsdGh5IGNvbnRyb2xzIG1hdGNoZWQgb24gZGVtb2dyYXBoaWNzLiBQYXJ0aWNpcGFudHMgY29tcGxldGVkIHRoZSBDT1BFIEludmVudG9yeSwgd2hpY2ggbWVhc3VyZXMgYWN0aXZlLCBlbW90aW9uLWZvY3VzZWQsIGFuZCBhdm9pZGFudCBjb3BpbmcgbGV2ZWxzLCBhbmQgdGhlIFNGLTM2LCB3aGljaCBhc3Nlc3NlcyBtZW50YWwsIHBoeXNpY2FsLCBhbmQgb3ZlcmFsbCBRb0wuIEJldHdlZW4tZ3JvdXAgZGlmZmVyZW5jZXMgd2VyZSBhbmFseXplZCB1c2luZyB0aGUgTWFubuKAk1doaXRuZXkgVSB0ZXN0LiBDb3JyZWxhdGlvbnMgYmV0d2VlbiBjb3Bpbmcgc3R5bGVzIGFuZCBRb0wgd2VyZSBleGFtaW5lZCB3aXRoIFNwZWFybWFu4oCZcyByLiBSZXN1bHRzOiBCcmVhc3QgY2FuY2VyIHBhdGllbnRzIHNob3dlZCBhIHNpZ25pZmljYW50bHkgbG93ZXIgUW9MIG9uIGFsbCBzY2FsZXMgdmVyc3VzIGNvbnRyb2xzLiBJbiBwYXRpZW50cywgYWN0aXZlIGNvcGluZyB3ZWFrbHkgY29ycmVsYXRlZCB3aXRoIHBoeXNpY2FsIFFvTCwgd2hpbGUgYXZvaWRhbmNlIG1vZGVyYXRlbHkgdG8gc3Ryb25nbHkgY29ycmVsYXRlZCB3aXRoIHBvb3JlciBtZW50YWwsIHBoeXNpY2FsLCBhbmQgb3ZlcmFsbCBRb0wuIEluIGNvbnRyb2xzLCBhY3RpdmUgY29waW5nIHN0cm9uZ2x5IGNvcnJlbGF0ZWQgd2l0aCBtZW50YWwgYW5kIG92ZXJhbGwgUW9MLCBhbmQgYXZvaWRhbmNlIG1vZGVyYXRlbHkgbmVnYXRpdmVseSBjb3JyZWxhdGVkIGFjcm9zcyBkb21haW5zLiBDb25jbHVzaW9uOiBNYWxhZGFwdGl2ZSBhdm9pZGFuY2UgY29waW5nIHdhcyBzdHJvbmdseSByZWxhdGVkIHRvIHBvb3JlciBRb0wgaW4gYm90aCBncm91cHMsIGVzcGVjaWFsbHkgcGF0aWVudHMuIEFjdGl2ZSBjb3Bpbmcgc2hvd2VkIGxpbWl0ZWQgYmVuZWZpdHMgZm9yIHBhdGllbnRz4oCZIFFvTCwgaW4gY29udHJhc3Qgd2l0aCB0aGUgY29udHJvbHMuIFRob3NlIHdpdGggbG93IHNjb3JlcyByZXF1aXJlIGVmZmVjdGl2ZSBpbnRlcnZlbnRpb25zIGR1cmluZyByYWRpb3RoZXJhcHksIHdoaWNoIGFyZSBjcnVjaWFsIGZvciBjb3Bpbmcgd2l0aCB0cmVhdG1lbnQgYWR2ZXJzZSBlZmZlY3RzLiDCqSAyMDIzIGJ5IHRoZSBhdXRob3JzLiIsImlzc3VlIjoiMjMiLCJ2b2x1bWUiOiIxNSJ9LCJpc1RlbXBvcmFyeSI6ZmFsc2V9XX0="/>
                <w:id w:val="1636446910"/>
                <w:placeholder>
                  <w:docPart w:val="DefaultPlaceholder_-1854013440"/>
                </w:placeholder>
              </w:sdtPr>
              <w:sdtEndPr/>
              <w:sdtContent>
                <w:r w:rsidR="00EF52AC" w:rsidRPr="00EF52AC">
                  <w:rPr>
                    <w:rFonts w:eastAsia="Times New Roman"/>
                    <w:color w:val="000000"/>
                    <w:sz w:val="16"/>
                    <w:szCs w:val="16"/>
                    <w:lang w:eastAsia="en-GB"/>
                  </w:rPr>
                  <w:t>(147)</w:t>
                </w:r>
              </w:sdtContent>
            </w:sdt>
            <w:r w:rsidR="00865520" w:rsidRPr="00BD5C0B">
              <w:rPr>
                <w:rFonts w:eastAsia="Times New Roman"/>
                <w:color w:val="000000"/>
                <w:sz w:val="16"/>
                <w:szCs w:val="16"/>
                <w:lang w:eastAsia="en-GB"/>
              </w:rPr>
              <w:t>​</w:t>
            </w:r>
            <w:r w:rsidR="00865520"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74BE2D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50 ± 11.4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54B1FE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w:t>
            </w:r>
            <w:r w:rsidRPr="00BD5C0B">
              <w:rPr>
                <w:rFonts w:eastAsia="Times New Roman"/>
                <w:sz w:val="16"/>
                <w:szCs w:val="16"/>
                <w:lang w:val="en-GB" w:eastAsia="en-GB"/>
              </w:rPr>
              <w:t> </w:t>
            </w:r>
          </w:p>
          <w:p w14:paraId="7E140F7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28; 100%)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2A383E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36073B9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28;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E86A69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w:t>
            </w:r>
            <w:r w:rsidRPr="00BD5C0B">
              <w:rPr>
                <w:rFonts w:eastAsia="Times New Roman"/>
                <w:sz w:val="16"/>
                <w:szCs w:val="16"/>
                <w:lang w:val="en-GB" w:eastAsia="en-GB"/>
              </w:rPr>
              <w:t> </w:t>
            </w:r>
          </w:p>
          <w:p w14:paraId="1EB1BD4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28;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3B839F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D95AB4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21D7984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28;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6F8E5E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NA</w:t>
            </w:r>
            <w:r w:rsidRPr="00BD5C0B">
              <w:rPr>
                <w:rFonts w:eastAsia="Times New Roman"/>
                <w:sz w:val="16"/>
                <w:szCs w:val="16"/>
                <w:lang w:val="it-IT" w:eastAsia="en-GB"/>
              </w:rPr>
              <w:t>***</w:t>
            </w:r>
            <w:r w:rsidRPr="00BD5C0B">
              <w:rPr>
                <w:rFonts w:eastAsia="Times New Roman"/>
                <w:sz w:val="16"/>
                <w:szCs w:val="16"/>
                <w:lang w:val="en-GB" w:eastAsia="en-GB"/>
              </w:rPr>
              <w:t> </w:t>
            </w:r>
          </w:p>
        </w:tc>
      </w:tr>
      <w:tr w:rsidR="00865520" w:rsidRPr="00BD5C0B" w14:paraId="0CFBE754" w14:textId="77777777" w:rsidTr="77F84025">
        <w:trPr>
          <w:trHeight w:val="300"/>
        </w:trPr>
        <w:tc>
          <w:tcPr>
            <w:tcW w:w="0" w:type="auto"/>
            <w:vMerge/>
            <w:vAlign w:val="center"/>
            <w:hideMark/>
          </w:tcPr>
          <w:p w14:paraId="26682A27"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525E5C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Ware et al., 1992</w:t>
            </w:r>
            <w:r w:rsidRPr="00BD5C0B">
              <w:rPr>
                <w:rFonts w:eastAsia="Times New Roman"/>
                <w:color w:val="000000"/>
                <w:sz w:val="16"/>
                <w:szCs w:val="16"/>
                <w:lang w:val="en-GB" w:eastAsia="en-GB"/>
              </w:rPr>
              <w:t> </w:t>
            </w:r>
          </w:p>
          <w:p w14:paraId="19EC9AF9" w14:textId="0C4AF4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2IyMjYxNzUtYjBkYy00YTFlLWIwZTItMWM4MDA0YTIyMDc2IiwicHJvcGVydGllcyI6eyJub3RlSW5kZXgiOjB9LCJpc0VkaXRlZCI6ZmFsc2UsIm1hbnVhbE92ZXJyaWRlIjp7ImlzTWFudWFsbHlPdmVycmlkZGVuIjpmYWxzZSwiY2l0ZXByb2NUZXh0IjoiKDI5KSIsIm1hbnVhbE92ZXJyaWRlVGV4dCI6IiJ9LCJjaXRhdGlvbkl0ZW1zIjpbeyJpZCI6IjRjZTNkMmZhLThjMjItM2U2MC1hNDdmLWE5OWIwNzBhM2ZhZiIsIml0ZW1EYXRhIjp7InR5cGUiOiJhcnRpY2xlLWpvdXJuYWwiLCJpZCI6IjRjZTNkMmZhLThjMjItM2U2MC1hNDdmLWE5OWIwNzBhM2ZhZiIsInRpdGxlIjoiVGhlIE1PUyAzNi1pdGVtIHNob3J0LWZvcm0gaGVhbHRoIHN1cnZleSAoU2YtMzYpOiBJLiBjb25jZXB0dWFsIGZyYW1ld29yayBhbmQgaXRlbSBzZWxlY3Rpb24iLCJncm91cElkIjoiMTg5YTMyZjAtOGYzYS0zZDUzLWE4NGItODY5MTEzNWY3NWZmIiwiYXV0aG9yIjpbeyJmYW1pbHkiOiJXYXJlIiwiZ2l2ZW4iOiJKb2huIEUuIiwicGFyc2UtbmFtZXMiOmZhbHNlLCJkcm9wcGluZy1wYXJ0aWNsZSI6IiIsIm5vbi1kcm9wcGluZy1wYXJ0aWNsZSI6IiJ9LHsiZmFtaWx5IjoiU2hlcmJvdXJuZSIsImdpdmVuIjoiQ2F0aHkgRG9uYWxkIiwicGFyc2UtbmFtZXMiOmZhbHNlLCJkcm9wcGluZy1wYXJ0aWNsZSI6IiIsIm5vbi1kcm9wcGluZy1wYXJ0aWNsZSI6IiJ9XSwiY29udGFpbmVyLXRpdGxlIjoiTWVkaWNhbCBDYXJlIiwiY29udGFpbmVyLXRpdGxlLXNob3J0IjoiTWVkIENhcmUiLCJET0kiOiIxMC4xMDk3LzAwMDA1NjUwLTE5OTIwNjAwMC0wMDAwMiIsIklTU04iOiIxNTM3MTk0OCIsIlBNSUQiOiIxNTkzOTE0IiwiaXNzdWVkIjp7ImRhdGUtcGFydHMiOltbMTk5Miw4XV19LCJwdWJsaXNoZXItcGxhY2UiOiJVbml0ZWQgU3RhdGVzIiwicGFnZSI6IjQ3My00ODMiLCJhYnN0cmFjdCI6IkEgMzYtaXRlbSBzaG9ydC1mb3JtIChTRi0zNikgd2FzIGNvbnN0cnVjdGVkIHRvIHN1cnZleSBoZWFsdGggc3RhdHVzIGluIHRoZSBNZWRpY2FsIE91dGNvbWVzIFN0dWR5LiBUaGUgU0YtMzYgd2FzIGRlc2lnbmVkIGZvciB1c2UgaW4gY2xpbmljYWwgcHJhY3RpY2UgYW5kIHJlc2VhcmNoLCBoZWFsdGggcG9saWN5IGV2YWx1YXRpb25zLCBhbmQgZ2VuZXJhbCBwb3B1bGF0aW9uIHN1cnZleXMuIFRoZSBTRi0zNiBpbmNsdWRlcyBvbmUgbXVsdGktaXRlbSBzY2FsZSB0aGF0IGFzc2Vzc2VzIGVpZ2h0IGhlYWx0aCBjb25jZXB0czogMSkgbGltaXRhdGlvbnMgaW4gcGh5c2ljYWwgYWN0aXZpdGllcyBiZWNhdXNlIG9mIGhlYWx0aCBwcm9ibGVtczsgMikgbGltaXRhdGlvbnMgaW4gc29jaWFsIGFjdGl2aXRpZXMgYmVjYXVzZSBvZiBwaHlzaWNhbCBvciBlbW90aW9uYWwgcHJvYmxlbXM7IDMpIGxpbWl0YXRpb25zIGluIHVzdWFsIHJvbGUgYWN0aXZpdGllcyBiZWNhdXNlIG9mIHBoeXNpY2FsIGhlYWx0aCBwcm9ibGVtczsgNCkgYm9kaWx5IHBhaW47IDUpIGdlbmVyYWwgbWVudGFsIGhlYWx0aCAocHN5Y2hvbG9naWNhbCBkaXN0cmVzcyBhbmQgd2VsbC1iZWluZyk7IDYpIGxpbWl0YXRpb25zIGluIHVzdWFsIHJvbGUgYWN0aXZpdGllcyBiZWNhdXNlIG9mIGVtb3Rpb25hbCBwcm9ibGVtczsgNykgdml0YWxpdHkgKGVuZXJneSBhbmQgZmF0aWd1ZSk7IGFuZCA4KSBnZW5lcmFsIGhlYWx0aCBwZXJjZXB0aW9ucy4gVGhlIHN1cnZleSB3YXMgY29uc3RydWN0ZWQgZm9yIHNlbGYtYWRtaW5pc3RyYXRpb24gYnkgcGVyc29ucyAxNCB5ZWFycyBvZiBhZ2UgYW5kIG9sZGVyLCBhbmQgZm9yIGFkbWluaXN0cmF0aW9uIGJ5IGEgdHJhaW5lZCBpbnRlcnZpZXdlciBpbiBwZXJzb24gb3IgYnkgdGVsZXBob25lLiBUaGUgaGlzdG9yeSBvZiB0aGUgZGV2ZWxvcG1lbnQgb2YgdGhlIFNGLTM2LCB0aGUgb3JpZ2luIG9mIHNwZWNpZmljIGl0ZW1zLCBhbmQgdGhlIGxvZ2ljIHVuZGVybHlpbmcgdGhlaXIgc2VsZWN0aW9uIGFyZSBzdW1tYXJpemVkLiBUaGUgY29udGVudCBhbmQgZmVhdHVyZXMgb2YgdGhlIFNGLTM2IGFyZSBjb21wYXJlZCB3aXRoIHRoZSAyMC1pdGVtIE1lZGljYWwgT3V0Y29tZXMgU3R1ZHkgc2hvcnQtZm9ybS4gwqkgTGlwcGluY290dC1SYXZlbiBQdWJsaXNoZXJzLiIsImlzc3VlIjoiNiIsInZvbHVtZSI6IjMwIn0sImlzVGVtcG9yYXJ5IjpmYWxzZX1dfQ=="/>
                <w:id w:val="-414242562"/>
                <w:placeholder>
                  <w:docPart w:val="DefaultPlaceholder_-1854013440"/>
                </w:placeholder>
              </w:sdtPr>
              <w:sdtEndPr/>
              <w:sdtContent>
                <w:r w:rsidR="00EF52AC" w:rsidRPr="00EF52AC">
                  <w:rPr>
                    <w:rFonts w:eastAsia="Times New Roman"/>
                    <w:color w:val="000000"/>
                    <w:sz w:val="16"/>
                    <w:szCs w:val="16"/>
                    <w:lang w:val="it-IT" w:eastAsia="en-GB"/>
                  </w:rPr>
                  <w:t>(29)</w:t>
                </w:r>
              </w:sdtContent>
            </w:sdt>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502053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8F091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F5D7A3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26AAA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66CDF1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9B7782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E8A5C1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11DD0056"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36E6367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SPARC</w:t>
            </w:r>
            <w:r w:rsidRPr="00BD5C0B">
              <w:rPr>
                <w:rFonts w:eastAsia="Times New Roman"/>
                <w:color w:val="000000"/>
                <w:sz w:val="16"/>
                <w:szCs w:val="16"/>
                <w:lang w:val="en-GB" w:eastAsia="en-GB"/>
              </w:rPr>
              <w:t> </w:t>
            </w:r>
          </w:p>
          <w:p w14:paraId="38C5435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02B5F41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Ahmed et al., 2009</w:t>
            </w:r>
            <w:r w:rsidRPr="00BD5C0B">
              <w:rPr>
                <w:rFonts w:eastAsia="Times New Roman"/>
                <w:color w:val="000000"/>
                <w:sz w:val="16"/>
                <w:szCs w:val="16"/>
                <w:lang w:val="en-GB" w:eastAsia="en-GB"/>
              </w:rPr>
              <w:t> </w:t>
            </w:r>
          </w:p>
          <w:p w14:paraId="1962F89E" w14:textId="7D9BF45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WMxZDc5OWEtZWUzMC00YzNmLWE4ZDctNDc2YWY4OGJiZjc2IiwicHJvcGVydGllcyI6eyJub3RlSW5kZXgiOjB9LCJpc0VkaXRlZCI6ZmFsc2UsIm1hbnVhbE92ZXJyaWRlIjp7ImlzTWFudWFsbHlPdmVycmlkZGVuIjpmYWxzZSwiY2l0ZXByb2NUZXh0IjoiKDMwKSIsIm1hbnVhbE92ZXJyaWRlVGV4dCI6IiJ9LCJjaXRhdGlvbkl0ZW1zIjpbeyJpZCI6ImEwMjM0MmYyLWY2MzQtMzU4Ni05MzQwLTg5NmY3Y2Q4YTA4OSIsIml0ZW1EYXRhIjp7InR5cGUiOiJhcnRpY2xlLWpvdXJuYWwiLCJpZCI6ImEwMjM0MmYyLWY2MzQtMzU4Ni05MzQwLTg5NmY3Y2Q4YTA4OSIsInRpdGxlIjoiVGhlIHVzZSBvZiBjb2duaXRpdmUgaW50ZXJ2aWV3aW5nIG1ldGhvZG9sb2d5IGluIHRoZSBkZXNpZ24gYW5kIHRlc3Rpbmcgb2YgYSBzY3JlZW5pbmcgdG9vbCBmb3Igc3VwcG9ydGl2ZSBhbmQgcGFsbGlhdGl2ZSBjYXJlIG5lZWRzIiwiZ3JvdXBJZCI6IjE4OWEzMmYwLThmM2EtM2Q1My1hODRiLTg2OTExMzVmNzVmZiIsImF1dGhvciI6W3siZmFtaWx5IjoiQWhtZWQiLCJnaXZlbiI6Ik5pc2FyIiwicGFyc2UtbmFtZXMiOmZhbHNlLCJkcm9wcGluZy1wYXJ0aWNsZSI6IiIsIm5vbi1kcm9wcGluZy1wYXJ0aWNsZSI6IiJ9LHsiZmFtaWx5IjoiQmVzdGFsbCIsImdpdmVuIjoiSmFuaW5lIEMuIiwicGFyc2UtbmFtZXMiOmZhbHNlLCJkcm9wcGluZy1wYXJ0aWNsZSI6IiIsIm5vbi1kcm9wcGluZy1wYXJ0aWNsZSI6IiJ9LHsiZmFtaWx5IjoiUGF5bmUiLCJnaXZlbiI6IlNoZWlsYSBBLiIsInBhcnNlLW5hbWVzIjpmYWxzZSwiZHJvcHBpbmctcGFydGljbGUiOiIiLCJub24tZHJvcHBpbmctcGFydGljbGUiOiIifSx7ImZhbWlseSI6Ik5vYmxlIiwiZ2l2ZW4iOiJCaWxsIiwicGFyc2UtbmFtZXMiOmZhbHNlLCJkcm9wcGluZy1wYXJ0aWNsZSI6IiIsIm5vbi1kcm9wcGluZy1wYXJ0aWNsZSI6IiJ9LHsiZmFtaWx5IjoiQWhtZWR6YWkiLCJnaXZlbiI6IlNhbSBILiIsInBhcnNlLW5hbWVzIjpmYWxzZSwiZHJvcHBpbmctcGFydGljbGUiOiIiLCJub24tZHJvcHBpbmctcGFydGljbGUiOiIifV0sImNvbnRhaW5lci10aXRsZSI6IlN1cHBvcnRpdmUgQ2FyZSBpbiBDYW5jZXIiLCJET0kiOiIxMC4xMDA3L3MwMDUyMC0wMDgtMDUyMS0yIiwiSVNTTiI6IjA5NDE0MzU1IiwiUE1JRCI6IjE4OTgyMzYzIiwiaXNzdWVkIjp7ImRhdGUtcGFydHMiOltbMjAwOSw4XV19LCJwdWJsaXNoZXItcGxhY2UiOiJHZXJtYW55IiwicGFnZSI6IjY2NS02NzMiLCJhYnN0cmFjdCI6IkdvYWxzIG9mIHdvcms6IFRoZSBhdXRob3JzIGRlc2NyaWJlIHRoZSB1c2Ugb2YgY29nbml0aXZlIGludGVydmlld2luZyBtZXRob2RvbG9neSBpbiB0aGUgZGV2ZWxvcG1lbnQgb2YgYSBuZXcgc3VwcG9ydGl2ZSBhbmQgcGFsbGlhdGl2ZSBjYXJlIHNjcmVlbmluZyBtZWFzdXJlIHRvIGlkZW50aWZ5IHRoZSBzcGVjaWFsaXN0IHN1cHBvcnRpdmUgYW5kIHBhbGxpYXRpdmUgY2FyZSBuZWVkcyBvZiBwYXRpZW50cyB3aXRoIGFuIGFkdmFuY2VkIGlsbG5lc3MuIE1hdGVyaWFscyBhbmQgbWV0aG9kczogQSBkcmFmdCBzY3JlZW5pbmcgbWVhc3VyZSB3YXMgZGV2ZWxvcGVkIGJ5IGxpdGVyYXR1cmUgcmV2aWV3aW5nIGFuZCBjb25zdWx0YXRpb24gd2l0aCBwYXRpZW50cywgY2FyZXJzIGFuZCBoZWFsdGggYW5kIHNvY2lhbCBjYXJlIHByb2Zlc3Npb25hbHMuIFVzaW5nIHRoaXMgZHJhZnQsIGNvZ25pdGl2ZSBpbnRlcnZpZXdzIHdlcmUgY29uZHVjdGVkIHdpdGggc2l4IHByb2Zlc3Npb25hbHMgYW5kIG9uZSBjb25zdW1lciB1c2luZyB0aGUgJ3RoaW5raW5nIGFsb3VkIHRlY2huaXF1ZScgdG8gYXNzZXNzIHRoZSBwZXJjZXB0aW9uLCB1c2VmdWxuZXNzIGFuZCBpbnRlcnByZXRhdGlvbiBvZiBlYWNoIHF1ZXN0aW9uIG9uIHRoZSBtZWFzdXJlLiBUaGUgZm9jdXMgb2YgdGhlc2UgaW50ZXJ2aWV3cyB3YXMgdG8gaWRlbnRpZnkgdW5jbGVhciB3b3JkcyBvciBwaHJhc2VzIGFuZCB0byBleHBsb3JlIGhvdyB0aGUgcXVlc3Rpb25zIHdvcmtlZCBpbiBlbGljaXRpbmcgYSByZXNwb25zZS4gQSBjb250ZW50IGFuYWx5c2lzIG9mIHRoZSBpbnRlcnZpZXdzIHdhcyB1c2VkIHRvIGlkZW50aWZ5IHByb2JsZW1zIHdpdGggdGhlIHRleHQsIHBocmFzaW5nIGFuZCBmb3JtYXQgb2YgdGhlIHF1ZXN0aW9ucyBhbmQgYWNjb21wYW55aW5nIHJlc3BvbnNlcy4gTWFpbiByZXN1bHRzOiBUaGUgYXV0aG9ycyBmb3VuZCB0aGUgdGVjaG5pcXVlIHRvIGJlIHVzZWZ1bCBpbiBpZGVudGlmeWluZyBqYXJnb24gb3IgY29uZnVzaW5nIHF1ZXN0aW9ucy4gQSBudW1iZXIgb2YgcGVyc3BlY3RpdmVzIHdlcmUgdGFrZW4gaW50byBhY2NvdW50IGJ5IHNwZWFraW5nIHRvIGhlYWx0aCBhbmQgc29jaWFsIGNhcmUgcHJvZmVzc2lvbmFscyBpbiBwcmltYXJ5IGNhcmUgYW5kIHNlY29uZGFyeSBjYXJlIHdobyB3b3VsZCBiZSBvZmZlcmluZyB0aGUgbWVhc3VyZSB0byBmdXR1cmUgcGF0aWVudHMuIENvbmNsdXNpb25zOiBUaGUgbW9zdCBzZW5zaXRpdmUgcXVlc3Rpb25zIHdlcmUgaGlnaGxpZ2h0ZWQsIGFuZCB0aGlzIGVuYWJsZWQgdGhlIHJlc2VhcmNoZXJzIHRvIGNvbnNpZGVyIGhvdyB0aGVzZSBzaG91bGQgYmUgYXNrZWQgYW5kIHJlc3BvbmRlZCB0byBpbiBzdWJzZXF1ZW50IHZlcnNpb25zIG9mIHRoZSBtZWFzdXJlLiBUaGUgbWVhc3VyZSB3YXMgcmUtZHJhZnRlZCBpbiBsaWdodCBvZiB0aGVzZSBjb21tZW50cy4gwqkgMjAwOCBTcHJpbmdlci1WZXJsYWcuIiwiaXNzdWUiOiI2Iiwidm9sdW1lIjoiMTciLCJjb250YWluZXItdGl0bGUtc2hvcnQiOiIifSwiaXNUZW1wb3JhcnkiOmZhbHNlfV19"/>
                <w:id w:val="971639910"/>
                <w:placeholder>
                  <w:docPart w:val="DefaultPlaceholder_-1854013440"/>
                </w:placeholder>
              </w:sdtPr>
              <w:sdtEndPr/>
              <w:sdtContent>
                <w:r w:rsidR="00EF52AC" w:rsidRPr="00EF52AC">
                  <w:rPr>
                    <w:rFonts w:eastAsia="Times New Roman"/>
                    <w:color w:val="000000"/>
                    <w:sz w:val="16"/>
                    <w:szCs w:val="16"/>
                    <w:lang w:val="it-IT" w:eastAsia="en-GB"/>
                  </w:rPr>
                  <w:t>(30)</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4E8977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A06DD4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464107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2DD7672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 50.0%)</w:t>
            </w:r>
            <w:r w:rsidRPr="00BD5C0B">
              <w:rPr>
                <w:rFonts w:eastAsia="Times New Roman"/>
                <w:sz w:val="16"/>
                <w:szCs w:val="16"/>
                <w:lang w:val="en-GB" w:eastAsia="en-GB"/>
              </w:rPr>
              <w:t> </w:t>
            </w:r>
          </w:p>
          <w:p w14:paraId="3B9C8A5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w:t>
            </w:r>
            <w:r w:rsidRPr="00BD5C0B">
              <w:rPr>
                <w:rFonts w:eastAsia="Times New Roman"/>
                <w:sz w:val="16"/>
                <w:szCs w:val="16"/>
                <w:lang w:val="en-GB" w:eastAsia="en-GB"/>
              </w:rPr>
              <w:t> </w:t>
            </w:r>
          </w:p>
          <w:p w14:paraId="7F7544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 50.0%)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0D1516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92D3FD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7F6663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2BBCFF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A258F2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3DF242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13ABC551" w14:textId="77777777" w:rsidTr="77F84025">
        <w:trPr>
          <w:trHeight w:val="300"/>
        </w:trPr>
        <w:tc>
          <w:tcPr>
            <w:tcW w:w="0" w:type="auto"/>
            <w:vMerge/>
            <w:vAlign w:val="center"/>
            <w:hideMark/>
          </w:tcPr>
          <w:p w14:paraId="66629046"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6E45ADA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Leppert et al., 2012</w:t>
            </w:r>
            <w:r w:rsidRPr="00BD5C0B">
              <w:rPr>
                <w:rFonts w:eastAsia="Times New Roman"/>
                <w:color w:val="000000"/>
                <w:sz w:val="16"/>
                <w:szCs w:val="16"/>
                <w:lang w:val="en-GB" w:eastAsia="en-GB"/>
              </w:rPr>
              <w:t> </w:t>
            </w:r>
          </w:p>
          <w:p w14:paraId="022328C0" w14:textId="29EF575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w:t>
            </w:r>
            <w:sdt>
              <w:sdtPr>
                <w:rPr>
                  <w:rFonts w:eastAsia="Times New Roman"/>
                  <w:color w:val="000000"/>
                  <w:sz w:val="16"/>
                  <w:szCs w:val="16"/>
                  <w:lang w:eastAsia="en-GB"/>
                </w:rPr>
                <w:tag w:val="MENDELEY_CITATION_v3_eyJjaXRhdGlvbklEIjoiTUVOREVMRVlfQ0lUQVRJT05fZWY5NDRhNDktNzI1OC00OWI3LWFjMmItODhhYWU5OTg0N2MzIiwicHJvcGVydGllcyI6eyJub3RlSW5kZXgiOjB9LCJpc0VkaXRlZCI6ZmFsc2UsIm1hbnVhbE92ZXJyaWRlIjp7ImlzTWFudWFsbHlPdmVycmlkZGVuIjpmYWxzZSwiY2l0ZXByb2NUZXh0IjoiKDE0OCkiLCJtYW51YWxPdmVycmlkZVRleHQiOiIifSwiY2l0YXRpb25JdGVtcyI6W3siaWQiOiI0ZjRjYTdlZC1hZWUyLTNiZTUtOTNiYy1mMDEzMzBmNGU4MTMiLCJpdGVtRGF0YSI6eyJ0eXBlIjoiYXJ0aWNsZS1qb3VybmFsIiwiaWQiOiI0ZjRjYTdlZC1hZWUyLTNiZTUtOTNiYy1mMDEzMzBmNGU4MTMiLCJ0aXRsZSI6IlRoZSBhZGFwdGF0aW9uIG9mIHRoZSBTaGVmZmllbGQgUHJvZmlsZSBmb3IgQXNzZXNzbWVudCBhbmQgUmVmZXJyYWwgZm9yIENhcmUgKFNQQVJDKSB0byB0aGUgcG9saXNoIGNsaW5pY2FsIHNldHRpbmcgZm9yIG5lZWRzIGFzc2Vzc21lbnQgb2YgYWR2YW5jZWQgY2FuY2VyIHBhdGllbnRzIiwiZ3JvdXBJZCI6IjE4OWEzMmYwLThmM2EtM2Q1My1hODRiLTg2OTExMzVmNzVmZiIsImF1dGhvciI6W3siZmFtaWx5IjoiTGVwcGVydCIsImdpdmVuIjoiV29qY2llY2giLCJwYXJzZS1uYW1lcyI6ZmFsc2UsImRyb3BwaW5nLXBhcnRpY2xlIjoiIiwibm9uLWRyb3BwaW5nLXBhcnRpY2xlIjoiIn0seyJmYW1pbHkiOiJNYWprb3dpY3oiLCJnaXZlbiI6Ik1pa29sYWoiLCJwYXJzZS1uYW1lcyI6ZmFsc2UsImRyb3BwaW5nLXBhcnRpY2xlIjoiIiwibm9uLWRyb3BwaW5nLXBhcnRpY2xlIjoiIn0seyJmYW1pbHkiOiJBaG1lZHphaSIsImdpdmVuIjoiU2FtIEgiLCJwYXJzZS1uYW1lcyI6ZmFsc2UsImRyb3BwaW5nLXBhcnRpY2xlIjoiIiwibm9uLWRyb3BwaW5nLXBhcnRpY2xlIjoiIn1dLCJjb250YWluZXItdGl0bGUiOiJKb3VybmFsIG9mIFBhaW4gYW5kIFN5bXB0b20gTWFuYWdlbWVudCIsImNvbnRhaW5lci10aXRsZS1zaG9ydCI6IkogUGFpbiBTeW1wdG9tIE1hbmFnZSIsIkRPSSI6IjEwLjEwMTYvai5qcGFpbnN5bW1hbi4yMDExLjEyLjI4NiIsIklTU04iOiIwODg1MzkyNCIsIlBNSUQiOiIyMjkyNjA4NCIsImlzc3VlZCI6eyJkYXRlLXBhcnRzIjpbWzIwMTJdXX0sInBhZ2UiOiI5MTYtOTIyIiwiYWJzdHJhY3QiOiJDb250ZXh0OiBBc3Nlc3NtZW50IG9mIHRoZSBuZWVkcyBvZiBhZHZhbmNlZCBjYW5jZXIgcGF0aWVudHMgaXMgYSB2ZXJ5IGltcG9ydGFudCBpc3N1ZSBpbiBwYWxsaWF0aXZlIGNhcmUuIE9iamVjdGl2ZXM6IFRoZSBhaW0gb2YgdGhlIHN0dWR5IHdhcyB0byBhZGFwdCB0aGUgU2hlZmZpZWxkIFByb2ZpbGUgZm9yIEFzc2Vzc21lbnQgYW5kIFJlZmVycmFsIGZvciBDYXJlIChTUEFSQykgdG8gdGhlIFBvbGlzaCBlbnZpcm9ubWVudCBhbmQgZXZhbHVhdGUgaXRzIHVzZWZ1bG5lc3MgaW4gbmVlZHMgYXNzZXNzbWVudCBvZiBwYXRpZW50cyB3aXRoIGFkdmFuY2VkIGNhbmNlci4gTWV0aG9kczogQSBmb3J3YXJkLWJhY2sgdHJhbnNsYXRpb24gb2YgdGhlIFNQQVJDIHRvIFBvbGlzaCB3YXMgZG9uZS4gVGhlIFNQQVJDIHdhcyB1c2VkIG9uY2UgaW4gNTggY29uc2VjdXRpdmUgcGF0aWVudHMgd2l0aCBhZHZhbmNlZCBjYW5jZXIgZHVyaW5nIGZvbGxvdy11cC4gVGhlIHBhdGllbnRzIHdlcmUgZW5yb2xsZWQgZnJvbSBhIHBhbGxpYXRpdmUgY2FyZSB1bml0ICgyNSBwYXRpZW50cyksIGhvbWUgY2FyZSAoMTggcGF0aWVudHMpLCBhbmQgYSBkYXkgY2FyZSBjZW50ZXIgKDE1IHBhdGllbnRzKS4gVGhlIHJlbGlhYmlsaXR5IHdhcyBldmFsdWF0ZWQgYnkgZXN0YWJsaXNoaW5nIHRoZSBpbnRlcm5hbCBjb25zaXN0ZW5jeSB1c2luZyBDcm9uYmFjaCdzIGFscGhhIGNvZWZmaWNpZW50cy4gQ29udGVudCB2YWxpZGl0eSB3YXMgYW5hbHl6ZWQgaW4gYWNjb3JkYW5jZSB3aXRoIHRoZSB0aGVvcmllcyBvZiBuZWVkcyBieSBNdXJyYXkgYW5kIE1hc2xvdyBhcyBhIG5vbnN0YXRpc3RpY2FsIG1ldGhvZCBvZiB2YWxpZGl0eSBhc3Nlc3NtZW50LiBGYWN0b3IgYW5hbHlzaXMgd2l0aCBwcmluY2lwYWwgY29tcG9uZW50cyBleHRyYWN0aW9uIGFuZCB2YXJpbWF4IHJvdGF0aW9uIG9mIHJhdyBkYXRhIHdhcyB1c2VkIHRvIHJlZHVjZSB0aGUgc2V0IG9mIGRhdGEgYW5kIGFzc2VzcyB0aGUgY29uc3RydWN0IHZhbGlkaXR5LiBSZXN1bHRzOiBUaGVyZSB3ZXJlIGRpZmZlcmVuY2VzIHJlZ2FyZGluZyByZWxpZ2lvdXMgYW5kIHNwaXJpdHVhbCBpc3N1ZXMgYW5kIGluZGVwZW5kZW5jZSBhbmQgYWN0aXZpdHkgYmV0d2VlbiBwYXRpZW50cyBpbiB0aGUgcGFsbGlhdGl2ZSBjYXJlIHVuaXQgKHdvcnNlIHJlc3VsdHMpIGFuZCB0aG9zZSBhdCB0aGUgZGF5IGNhcmUgY2VudGVyIChiZXR0ZXIgc2NvcmVzKS4gQ29tbXVuaWNhdGlvbiBhbmQgbmVlZCBmb3IgbW9yZSBpbmZvcm1hdGlvbiBpdGVtcyB3ZXJlIGFzc29jaWF0ZWQgd2l0aCBwc3ljaG9sb2dpY2FsLCBzb2NpYWwsIHNwaXJpdHVhbCwgYW5kIHRyZWF0bWVudCBpc3N1ZXMuIENyb25iYWNoJ3MgYWxwaGEgY29lZmZpY2llbnRzIGFuZCBmYWN0b3IgYW5hbHlzaXMgZGVtb25zdHJhdGVkLCByZXNwZWN0aXZlbHksIHNhdGlzZmFjdG9yeSByZWxpYWJpbGl0eSBhbmQgY29uc3RydWN0IHZhbGlkaXR5IG9mIHRoZSB0b29sLiBDb25jbHVzaW9uOiBUaGUgc3R1ZHkgZGVtb25zdHJhdGVkIHRoYXQgdGhlIFBvbGlzaCB2ZXJzaW9uIG9mIHRoZSBTUEFSQyBpcyBhIHZhbGlkIGFuZCByZWxpYWJsZSB0b29sIHJlY29tbWVuZGVkIGZvciB0aGUgbmVlZHMgYXNzZXNzbWVudCBhbmQgc3ltcHRvbSBldmFsdWF0aW9uIG9mIHBhdGllbnRzIHdpdGggYWR2YW5jZWQgY2FuY2VyLiDCqSAyMDEyIFUuUy4gQ2FuY2VyIFBhaW4gUmVsaWVmIENvbW1pdHRlZS4gUHVibGlzaGVkIGJ5IEVsc2V2aWVyIEluYy4gQWxsIHJpZ2h0cyByZXNlcnZlZC4iLCJpc3N1ZSI6IjYiLCJ2b2x1bWUiOiI0NCJ9LCJpc1RlbXBvcmFyeSI6ZmFsc2V9XX0="/>
                <w:id w:val="-1912988449"/>
                <w:placeholder>
                  <w:docPart w:val="DefaultPlaceholder_-1854013440"/>
                </w:placeholder>
              </w:sdtPr>
              <w:sdtEndPr/>
              <w:sdtContent>
                <w:r w:rsidR="00EF52AC" w:rsidRPr="00EF52AC">
                  <w:rPr>
                    <w:rFonts w:eastAsia="Times New Roman"/>
                    <w:color w:val="000000"/>
                    <w:sz w:val="16"/>
                    <w:szCs w:val="16"/>
                    <w:lang w:eastAsia="en-GB"/>
                  </w:rPr>
                  <w:t>(148)</w:t>
                </w:r>
              </w:sdtContent>
            </w:sdt>
          </w:p>
          <w:p w14:paraId="19DEFBD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A6FE9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64.2 ± 11.3 years</w:t>
            </w:r>
            <w:r w:rsidRPr="00BD5C0B">
              <w:rPr>
                <w:rFonts w:eastAsia="Times New Roman"/>
                <w:color w:val="000000"/>
                <w:sz w:val="16"/>
                <w:szCs w:val="16"/>
                <w:lang w:val="en-GB" w:eastAsia="en-GB"/>
              </w:rPr>
              <w:t> </w:t>
            </w:r>
          </w:p>
          <w:p w14:paraId="524CA44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1477B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Female (n = 32; 55.0%)</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Male (n = 26; 45.0%)</w:t>
            </w:r>
            <w:r w:rsidRPr="00BD5C0B">
              <w:rPr>
                <w:rFonts w:eastAsia="Times New Roman"/>
                <w:color w:val="000000"/>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E570EE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Palliative</w:t>
            </w:r>
            <w:r w:rsidRPr="00BD5C0B">
              <w:rPr>
                <w:rFonts w:eastAsia="Times New Roman"/>
                <w:color w:val="000000"/>
                <w:sz w:val="16"/>
                <w:szCs w:val="16"/>
                <w:lang w:val="en-GB" w:eastAsia="en-GB"/>
              </w:rPr>
              <w:t> </w:t>
            </w:r>
          </w:p>
          <w:p w14:paraId="3CE40CB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58; 100%)</w:t>
            </w:r>
            <w:r w:rsidRPr="00BD5C0B">
              <w:rPr>
                <w:rFonts w:eastAsia="Times New Roman"/>
                <w:color w:val="000000"/>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8DD2A9" w14:textId="45B9A9F0" w:rsidR="00865520" w:rsidRPr="00BD5C0B" w:rsidRDefault="00865520" w:rsidP="77F84025">
            <w:pPr>
              <w:spacing w:after="0" w:line="240" w:lineRule="auto"/>
              <w:jc w:val="center"/>
              <w:textAlignment w:val="baseline"/>
              <w:rPr>
                <w:rFonts w:eastAsia="Times New Roman"/>
                <w:color w:val="000000" w:themeColor="text1"/>
                <w:sz w:val="16"/>
                <w:szCs w:val="16"/>
                <w:lang w:eastAsia="en-GB"/>
              </w:rPr>
            </w:pPr>
            <w:r w:rsidRPr="77F84025">
              <w:rPr>
                <w:rFonts w:eastAsia="Times New Roman"/>
                <w:color w:val="000000" w:themeColor="text1"/>
                <w:sz w:val="16"/>
                <w:szCs w:val="16"/>
                <w:lang w:eastAsia="en-GB"/>
              </w:rPr>
              <w:t>Breast (n = 6; 10.3%)</w:t>
            </w:r>
            <w:r w:rsidRPr="77F84025">
              <w:rPr>
                <w:rFonts w:eastAsia="Times New Roman"/>
                <w:color w:val="000000" w:themeColor="text1"/>
                <w:sz w:val="16"/>
                <w:szCs w:val="16"/>
                <w:lang w:val="en-GB" w:eastAsia="en-GB"/>
              </w:rPr>
              <w:t> </w:t>
            </w:r>
            <w:r>
              <w:br/>
            </w:r>
            <w:r w:rsidRPr="77F84025">
              <w:rPr>
                <w:rFonts w:eastAsia="Times New Roman"/>
                <w:color w:val="000000" w:themeColor="text1"/>
                <w:sz w:val="16"/>
                <w:szCs w:val="16"/>
                <w:lang w:eastAsia="en-GB"/>
              </w:rPr>
              <w:t>Cervix (n = 2; 3.4%)</w:t>
            </w:r>
          </w:p>
          <w:p w14:paraId="13C78213" w14:textId="27FDF5D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color w:val="000000" w:themeColor="text1"/>
                <w:sz w:val="16"/>
                <w:szCs w:val="16"/>
                <w:lang w:eastAsia="en-GB"/>
              </w:rPr>
              <w:t>Colon (n = 8; 13.8%)</w:t>
            </w:r>
            <w:r w:rsidRPr="77F84025">
              <w:rPr>
                <w:rFonts w:eastAsia="Times New Roman"/>
                <w:color w:val="000000" w:themeColor="text1"/>
                <w:sz w:val="16"/>
                <w:szCs w:val="16"/>
                <w:lang w:val="en-GB" w:eastAsia="en-GB"/>
              </w:rPr>
              <w:t> </w:t>
            </w:r>
          </w:p>
          <w:p w14:paraId="67D5C6F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Kidney (n = 4; 6.9%)</w:t>
            </w:r>
            <w:r w:rsidRPr="00BD5C0B">
              <w:rPr>
                <w:rFonts w:eastAsia="Times New Roman"/>
                <w:color w:val="000000"/>
                <w:sz w:val="16"/>
                <w:szCs w:val="16"/>
                <w:lang w:val="en-GB" w:eastAsia="en-GB"/>
              </w:rPr>
              <w:t> </w:t>
            </w:r>
          </w:p>
          <w:p w14:paraId="0F3F47E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Larynx (n = 3; 5.0%)</w:t>
            </w:r>
            <w:r w:rsidRPr="00BD5C0B">
              <w:rPr>
                <w:rFonts w:eastAsia="Times New Roman"/>
                <w:color w:val="000000"/>
                <w:sz w:val="16"/>
                <w:szCs w:val="16"/>
                <w:lang w:val="en-GB" w:eastAsia="en-GB"/>
              </w:rPr>
              <w:t> </w:t>
            </w:r>
          </w:p>
          <w:p w14:paraId="09B53B2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Lung (n = 12; 20.7%)</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Ovary (n = 3; 5.0%)</w:t>
            </w:r>
            <w:r w:rsidRPr="00BD5C0B">
              <w:rPr>
                <w:rFonts w:eastAsia="Times New Roman"/>
                <w:color w:val="000000"/>
                <w:sz w:val="16"/>
                <w:szCs w:val="16"/>
                <w:lang w:val="en-GB" w:eastAsia="en-GB"/>
              </w:rPr>
              <w:t> </w:t>
            </w:r>
          </w:p>
          <w:p w14:paraId="08AB651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Prostate (n = 6; 10.3%)</w:t>
            </w:r>
            <w:r w:rsidRPr="00BD5C0B">
              <w:rPr>
                <w:rFonts w:eastAsia="Times New Roman"/>
                <w:color w:val="000000"/>
                <w:sz w:val="16"/>
                <w:szCs w:val="16"/>
                <w:lang w:val="en-GB" w:eastAsia="en-GB"/>
              </w:rPr>
              <w:t> </w:t>
            </w:r>
            <w:r w:rsidRPr="00BD5C0B">
              <w:rPr>
                <w:rFonts w:eastAsia="Times New Roman"/>
                <w:color w:val="000000"/>
                <w:sz w:val="16"/>
                <w:szCs w:val="16"/>
                <w:lang w:val="en-GB" w:eastAsia="en-GB"/>
              </w:rPr>
              <w:br/>
            </w:r>
            <w:r w:rsidRPr="00BD5C0B">
              <w:rPr>
                <w:rFonts w:eastAsia="Times New Roman"/>
                <w:color w:val="000000"/>
                <w:sz w:val="16"/>
                <w:szCs w:val="16"/>
                <w:lang w:eastAsia="en-GB"/>
              </w:rPr>
              <w:t>Thyroid gland (n = 3; 5.0%)</w:t>
            </w:r>
            <w:r w:rsidRPr="00BD5C0B">
              <w:rPr>
                <w:rFonts w:eastAsia="Times New Roman"/>
                <w:color w:val="000000"/>
                <w:sz w:val="16"/>
                <w:szCs w:val="16"/>
                <w:lang w:val="en-GB" w:eastAsia="en-GB"/>
              </w:rPr>
              <w:t> </w:t>
            </w:r>
          </w:p>
          <w:p w14:paraId="325305D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Others (n = 11; 19.6%)</w:t>
            </w:r>
            <w:r w:rsidRPr="00BD5C0B">
              <w:rPr>
                <w:rFonts w:eastAsia="Times New Roman"/>
                <w:color w:val="000000"/>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613F0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Advanced</w:t>
            </w:r>
            <w:r w:rsidRPr="00BD5C0B">
              <w:rPr>
                <w:rFonts w:eastAsia="Times New Roman"/>
                <w:color w:val="000000"/>
                <w:sz w:val="16"/>
                <w:szCs w:val="16"/>
                <w:lang w:val="en-GB" w:eastAsia="en-GB"/>
              </w:rPr>
              <w:t> </w:t>
            </w:r>
          </w:p>
          <w:p w14:paraId="35ED38F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58; 100%)</w:t>
            </w:r>
            <w:r w:rsidRPr="00BD5C0B">
              <w:rPr>
                <w:rFonts w:eastAsia="Times New Roman"/>
                <w:color w:val="000000"/>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8AEC9B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EU</w:t>
            </w:r>
            <w:r w:rsidRPr="00BD5C0B">
              <w:rPr>
                <w:rFonts w:eastAsia="Times New Roman"/>
                <w:color w:val="000000"/>
                <w:sz w:val="16"/>
                <w:szCs w:val="16"/>
                <w:lang w:val="en-GB" w:eastAsia="en-GB"/>
              </w:rPr>
              <w:t> </w:t>
            </w:r>
          </w:p>
          <w:p w14:paraId="147E8DD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eastAsia="en-GB"/>
              </w:rPr>
              <w:t>(n = 58; 100%)</w:t>
            </w:r>
            <w:r w:rsidRPr="00BD5C0B">
              <w:rPr>
                <w:rFonts w:eastAsia="Times New Roman"/>
                <w:color w:val="000000"/>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6132DD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38D283A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7F122CE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7751AEC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tc>
      </w:tr>
      <w:tr w:rsidR="00865520" w:rsidRPr="00BD5C0B" w14:paraId="4A1190BF" w14:textId="77777777" w:rsidTr="77F84025">
        <w:trPr>
          <w:trHeight w:val="300"/>
        </w:trPr>
        <w:tc>
          <w:tcPr>
            <w:tcW w:w="0" w:type="auto"/>
            <w:vMerge/>
            <w:vAlign w:val="center"/>
            <w:hideMark/>
          </w:tcPr>
          <w:p w14:paraId="3FBD7BFC"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634A37E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Pyo et al., 2021</w:t>
            </w:r>
            <w:r w:rsidRPr="00BD5C0B">
              <w:rPr>
                <w:rFonts w:eastAsia="Times New Roman"/>
                <w:color w:val="000000"/>
                <w:sz w:val="16"/>
                <w:szCs w:val="16"/>
                <w:lang w:val="en-GB" w:eastAsia="en-GB"/>
              </w:rPr>
              <w:t> </w:t>
            </w:r>
          </w:p>
          <w:sdt>
            <w:sdtPr>
              <w:rPr>
                <w:rFonts w:ascii="Segoe UI" w:eastAsia="Times New Roman" w:hAnsi="Segoe UI" w:cs="Segoe UI"/>
                <w:color w:val="000000"/>
                <w:sz w:val="18"/>
                <w:szCs w:val="18"/>
                <w:lang w:val="en-GB" w:eastAsia="en-GB"/>
              </w:rPr>
              <w:tag w:val="MENDELEY_CITATION_v3_eyJjaXRhdGlvbklEIjoiTUVOREVMRVlfQ0lUQVRJT05fNzNiMTgyYTQtZjJlNi00Nzg1LWE1MDAtMWIxZmY0YTQ2YzAwIiwicHJvcGVydGllcyI6eyJub3RlSW5kZXgiOjB9LCJpc0VkaXRlZCI6ZmFsc2UsIm1hbnVhbE92ZXJyaWRlIjp7ImlzTWFudWFsbHlPdmVycmlkZGVuIjpmYWxzZSwiY2l0ZXByb2NUZXh0IjoiKDE0OSkiLCJtYW51YWxPdmVycmlkZVRleHQiOiIifSwiY2l0YXRpb25JdGVtcyI6W3siaWQiOiIwM2IxMGU2MC1hMTkyLTNlNmEtODljMi00ZmQ2MzNkNzgwMDQiLCJpdGVtRGF0YSI6eyJ0eXBlIjoiYXJ0aWNsZS1qb3VybmFsIiwiaWQiOiIwM2IxMGU2MC1hMTkyLTNlNmEtODljMi00ZmQ2MzNkNzgwMDQiLCJ0aXRsZSI6IlVubWV0IG5lZWRzIHJlbGF0ZWQgdG8gdGhlIHF1YWxpdHkgb2YgbGlmZSBvZiBhZHZhbmNlZCBjYW5jZXIgcGF0aWVudHMgaW4gS29yZWE6IGEgcXVhbGl0YXRpdmUgc3R1ZHkiLCJncm91cElkIjoiMTg5YTMyZjAtOGYzYS0zZDUzLWE4NGItODY5MTEzNWY3NWZmIiwiYXV0aG9yIjpbeyJmYW1pbHkiOiJQeW8iLCJnaXZlbiI6IkplZWhlZSIsInBhcnNlLW5hbWVzIjpmYWxzZSwiZHJvcHBpbmctcGFydGljbGUiOiIiLCJub24tZHJvcHBpbmctcGFydGljbGUiOiIifSx7ImZhbWlseSI6Ik9jayIsImdpdmVuIjoiTWluc3UiLCJwYXJzZS1uYW1lcyI6ZmFsc2UsImRyb3BwaW5nLXBhcnRpY2xlIjoiIiwibm9uLWRyb3BwaW5nLXBhcnRpY2xlIjoiIn0seyJmYW1pbHkiOiJMZWUiLCJnaXZlbiI6Ik1pbmEiLCJwYXJzZS1uYW1lcyI6ZmFsc2UsImRyb3BwaW5nLXBhcnRpY2xlIjoiIiwibm9uLWRyb3BwaW5nLXBhcnRpY2xlIjoiIn0seyJmYW1pbHkiOiJLaW0iLCJnaXZlbiI6Ikp1aGVlIiwicGFyc2UtbmFtZXMiOmZhbHNlLCJkcm9wcGluZy1wYXJ0aWNsZSI6IiIsIm5vbi1kcm9wcGluZy1wYXJ0aWNsZSI6IiJ9LHsiZmFtaWx5IjoiQ2hlb24iLCJnaXZlbiI6IkphZWt5dW5nIiwicGFyc2UtbmFtZXMiOmZhbHNlLCJkcm9wcGluZy1wYXJ0aWNsZSI6IiIsIm5vbi1kcm9wcGluZy1wYXJ0aWNsZSI6IiJ9LHsiZmFtaWx5IjoiQ2hvIiwiZ2l2ZW4iOiJKdWhlZSIsInBhcnNlLW5hbWVzIjpmYWxzZSwiZHJvcHBpbmctcGFydGljbGUiOiIiLCJub24tZHJvcHBpbmctcGFydGljbGUiOiIifSx7ImZhbWlseSI6Ikt3b24iLCJnaXZlbiI6Ikp1bmcgSHllIiwicGFyc2UtbmFtZXMiOmZhbHNlLCJkcm9wcGluZy1wYXJ0aWNsZSI6IiIsIm5vbi1kcm9wcGluZy1wYXJ0aWNsZSI6IiJ9LHsiZmFtaWx5IjoiS2ltIiwiZ2l2ZW4iOiJIeWV5ZW91bmciLCJwYXJzZS1uYW1lcyI6ZmFsc2UsImRyb3BwaW5nLXBhcnRpY2xlIjoiIiwibm9uLWRyb3BwaW5nLXBhcnRpY2xlIjoiIn0seyJmYW1pbHkiOiJJbSIsImdpdmVuIjoiSHllb24gU3UiLCJwYXJzZS1uYW1lcyI6ZmFsc2UsImRyb3BwaW5nLXBhcnRpY2xlIjoiIiwibm9uLWRyb3BwaW5nLXBhcnRpY2xlIjoiIn0seyJmYW1pbHkiOiJNaW4iLCJnaXZlbiI6IllvdW5nIEpvbyIsInBhcnNlLW5hbWVzIjpmYWxzZSwiZHJvcHBpbmctcGFydGljbGUiOiIiLCJub24tZHJvcHBpbmctcGFydGljbGUiOiIifSx7ImZhbWlseSI6IktvaCIsImdpdmVuIjoiU3UgSmluIiwicGFyc2UtbmFtZXMiOmZhbHNlLCJkcm9wcGluZy1wYXJ0aWNsZSI6IiIsIm5vbi1kcm9wcGluZy1wYXJ0aWNsZSI6IiJ9XSwiY29udGFpbmVyLXRpdGxlIjoiQk1DIFBhbGxpYXRpdmUgQ2FyZSIsImNvbnRhaW5lci10aXRsZS1zaG9ydCI6IkJNQyBQYWxsaWF0IENhcmUiLCJjaGFwdGVyLW51bWJlciI6IjAiLCJET0kiOiIxMC4xMTg2L3MxMjkwNC0wMjEtMDA3NDktOCIsIklTU04iOiIxNDcyNjg0WCIsImlzc3VlZCI6eyJkYXRlLXBhcnRzIjpbWzIwMjFdXX0sInBhZ2UiOiIxLTEyIiwiYWJzdHJhY3QiOiJCYWNrZ3JvdW5kOiBJdCBoYXMgcmVjZW50bHkgYmVlbiBlbXBoYXNpemVkIHRoYXQgdGhlIHVubWV0IG5lZWRzIG9mIGNhbmNlciBwYXRpZW50cyBzaG91bGQgYmUgZXZhbHVhdGVkIG1vcmUgaG9saXN0aWNhbGx5LCBmb3IgZXhhbXBsZSwgYnkgZXhwbG9yaW5nIGNhcmVnaXZlcnMnIHBlcnNwZWN0aXZlcyBhbmQgY3Jvc3MgY3VsdHVyYWwgZGlmZmVyZW5jZXMuIFRoaXMgc3R1ZHkgZXhwbG9yZWQgYWRkaXRpb25hbCBkb21haW5zIG9yIGl0ZW1zIG9mIHVubWV0IG5lZWRzIGFtb25nIEtvcmVhbiBjYW5jZXIgcGF0aWVudHMgaW4gcmVmZXJlbmNlIHRvIHRoZSBTaGVmZmllbGQgUHJvZmlsZSBmb3IgQXNzZXNzbWVudCBhbmQgUmVmZXJyYWwgdG8gQ2FyZSAoU1BBUkMpLiBNZXRob2RzOiBXZSBjb25kdWN0ZWQgZm91ciBmb2N1cyBncm91cCBkaXNjdXNzaW9ucyAoRkdEcykgd2l0aCAxNSBjYW5jZXIgcGF0aWVudHMsIGZvbGxvd2luZyBhIHNlbWktc3RydWN0dXJlZCBmb3JtYXQgdG8gZWxpY2l0IHBhcnRpY2lwYW50cycgaGVhbHRoIHBlcmNlcHRpb25zLCBjb21tZW50cyBvbiBTUEFSQywgYW5kIG9waW5pb25zIG9uIHRoZSByb2xlcyBvZiBtZWRpY2FsIHByb2Zlc3Npb25hbHMgdG8gaW1wcm92ZSB0aGUgaGVhbHRoLXJlbGF0ZWQgcXVhbGl0eSBvZiBsaWZlIG9mIGNhbmNlciBwYXRpZW50cy4gV2UgYW5hbHl6ZWQgdGhlIHZlcmJhdGltIHRyYW5zY3JpcHRzIHVzaW5nIGEgY29udGVudCBhbmFseXNpcyBtZXRob2QuIFJlc3VsdHM6IFRoZSBmb2xsb3dpbmcgdGhlbWVzIHdlcmUgZGVyaXZlZDogbGl2aW5nIGFzIGEgY2FuY2VyIHBhdGllbnQsIHN0cml2aW5nIHRvIG92ZXJjb21lIGNhbmNlciwgY2hhbmdpbmcgYXR0aXR1ZGVzIHRvd2FyZCBsaWZlIGFmdGVyIHRoZSBjYW5jZXIgZGlhZ25vc2lzLCBhbmQgd2F5cyB0byBsaXZlIGEgYmV0dGVyIGxpZmUgYXMgYSBjYW5jZXIgcGF0aWVudC4gVGhlIHBhcnRpY2lwYW50cyBhc3NlcnRlZCB0aGUgc2lnbmlmaWNhbmNlIG9mIHByb3ZpZGluZyBhZGVxdWF0ZSB0cmVhdG1lbnQgaW5mb3JtYXRpb24gdGhhdCBpcyBlYXNpbHkgdW5kZXJzdG9vZCBieSBjYW5jZXIgcGF0aWVudHMgZHVyaW5nIHRoZSBjb252ZXJzYXRpb24gYmV0d2VlbiBwYXRpZW50cyBhbmQgbWVkaWNhbCBwcm9mZXNzaW9uYWxzLiBCZXNpZGVzIHRoZSBwaHlzaWNhbCBzeW1wdG9tcyBpZGVudGlmaWVkIGJ5IFNQQVJDLCB0aGUgcGFydGljaXBhbnRzIHN0cnVnZ2xlZCB3aXRoIG51bWJuZXNzIGluIHRoZWlyIGhhbmRzIGFuZCBmZWV0IGFuZCBoYWlyIGxvc3MuIEtvcmVhbiBjYW5jZXIgcGF0aWVudHMgcHJvbWluZW50bHkgd2lzaGVkIHRvIGF2b2lkIGJ1cmRlbmluZyB0aGVpciBmYW1pbHkgb3Igb3RoZXJzIGluIHRoZWlyIGRhaWx5IGxpZmUuIFRoZXkgY29uc2lkZXJlZCB0aGUgaW1wcm92ZW1lbnQgb2YgaGVhbHRoIGJlaGF2aW9ycywgc3VjaCBhcyBkaWV0IGFuZCBleGVyY2lzZSwgYXMgcGFydCBvZiB0aGUgdHJlYXRtZW50LCB3aGljaCB3YXMgbm90IGxpbWl0ZWQgdG8gZHJ1Z3MuIEZ1cnRoZXJtb3JlLCBpdCB3YXMgZXNzZW50aWFsIHRvIGV2YWx1YXRlIHRoZSB2YWx1ZSBvZiBjYW5jZXIgcGF0aWVudHMnIGxpdmVzLCBhcyB0aGV5IGRlc2lyZWQgdG8gYmUgaGVscGZ1bCBtZW1iZXJzIG9mIHRoZWlyIGZhbWlsaWVzIGFuZCBzb2NpZXR5LiBDb25jbHVzaW9uczogVGhpcyBzdHVkeSBpZGVudGlmaWVkIGFkZGl0aW9uYWwgZG9tYWlucyBhbmQgaXRlbXMgb2YgdW5tZXQgbmVlZHMgb2YgS29yZWFuIGNhbmNlciBwYXRpZW50cyBhbmQgYnJvYWRlbmVkIHRoZSB1bmRlcnN0YW5kaW5nIG9mIHVubWV0IG5lZWRzIGFtb25nIGNhbmNlciBwYXRpZW50cy4iLCJwdWJsaXNoZXIiOiJCTUMgUGFsbGlhdGl2ZSBDYXJlIiwiaXNzdWUiOiIxIiwidm9sdW1lIjoiMjAifSwiaXNUZW1wb3JhcnkiOmZhbHNlfV19"/>
              <w:id w:val="-1022081300"/>
              <w:placeholder>
                <w:docPart w:val="DefaultPlaceholder_-1854013440"/>
              </w:placeholder>
            </w:sdtPr>
            <w:sdtEndPr>
              <w:rPr>
                <w:color w:val="000000" w:themeColor="text1"/>
              </w:rPr>
            </w:sdtEndPr>
            <w:sdtContent>
              <w:p w14:paraId="315086F2" w14:textId="1423CF58" w:rsidR="00865520" w:rsidRPr="00BD5C0B" w:rsidRDefault="00EF52AC" w:rsidP="00865520">
                <w:pPr>
                  <w:spacing w:after="0" w:line="240" w:lineRule="auto"/>
                  <w:jc w:val="center"/>
                  <w:textAlignment w:val="baseline"/>
                  <w:rPr>
                    <w:rFonts w:ascii="Segoe UI" w:eastAsia="Times New Roman" w:hAnsi="Segoe UI" w:cs="Segoe UI"/>
                    <w:sz w:val="18"/>
                    <w:szCs w:val="18"/>
                    <w:lang w:val="en-GB" w:eastAsia="en-GB"/>
                  </w:rPr>
                </w:pPr>
                <w:r w:rsidRPr="00EF52AC">
                  <w:rPr>
                    <w:rFonts w:asciiTheme="majorHAnsi" w:eastAsia="Times New Roman" w:hAnsiTheme="majorHAnsi" w:cstheme="majorHAnsi"/>
                    <w:color w:val="000000"/>
                    <w:sz w:val="16"/>
                    <w:szCs w:val="16"/>
                    <w:lang w:val="en-GB" w:eastAsia="en-GB"/>
                  </w:rPr>
                  <w:t>(149)</w:t>
                </w:r>
              </w:p>
            </w:sdtContent>
          </w:sdt>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7955B17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55 </w:t>
            </w:r>
            <w:r w:rsidRPr="00BD5C0B">
              <w:rPr>
                <w:rFonts w:eastAsia="Times New Roman"/>
                <w:color w:val="000000"/>
                <w:sz w:val="16"/>
                <w:szCs w:val="16"/>
                <w:lang w:eastAsia="en-GB"/>
              </w:rPr>
              <w:t xml:space="preserve">± NA </w:t>
            </w:r>
            <w:r w:rsidRPr="00BD5C0B">
              <w:rPr>
                <w:rFonts w:eastAsia="Times New Roman"/>
                <w:sz w:val="16"/>
                <w:szCs w:val="16"/>
                <w:lang w:val="it-IT" w:eastAsia="en-GB"/>
              </w:rPr>
              <w:t>years</w:t>
            </w:r>
            <w:r w:rsidRPr="00BD5C0B">
              <w:rPr>
                <w:rFonts w:eastAsia="Times New Roman"/>
                <w:sz w:val="16"/>
                <w:szCs w:val="16"/>
                <w:lang w:val="en-GB" w:eastAsia="en-GB"/>
              </w:rPr>
              <w:t> </w:t>
            </w:r>
          </w:p>
          <w:p w14:paraId="67858A2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41-69)</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912D4D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(n=14; 93.3%)</w:t>
            </w:r>
            <w:r w:rsidRPr="00BD5C0B">
              <w:rPr>
                <w:rFonts w:eastAsia="Times New Roman"/>
                <w:sz w:val="16"/>
                <w:szCs w:val="16"/>
                <w:lang w:val="en-GB" w:eastAsia="en-GB"/>
              </w:rPr>
              <w:t> </w:t>
            </w:r>
          </w:p>
          <w:p w14:paraId="327CE71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 6.7%)</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7CB96DA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70AFE6B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7331F4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12; 79.9%)</w:t>
            </w:r>
            <w:r w:rsidRPr="00BD5C0B">
              <w:rPr>
                <w:rFonts w:eastAsia="Times New Roman"/>
                <w:sz w:val="16"/>
                <w:szCs w:val="16"/>
                <w:lang w:val="en-GB" w:eastAsia="en-GB"/>
              </w:rPr>
              <w:t> </w:t>
            </w:r>
          </w:p>
          <w:p w14:paraId="6F429E3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Liver cell (n = 1; 6.7%)</w:t>
            </w:r>
            <w:r w:rsidRPr="00BD5C0B">
              <w:rPr>
                <w:rFonts w:eastAsia="Times New Roman"/>
                <w:sz w:val="16"/>
                <w:szCs w:val="16"/>
                <w:lang w:val="en-GB" w:eastAsia="en-GB"/>
              </w:rPr>
              <w:t> </w:t>
            </w:r>
          </w:p>
          <w:p w14:paraId="69BC4DC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Pancreatic (n = 1; 6.7%)</w:t>
            </w:r>
            <w:r w:rsidRPr="00BD5C0B">
              <w:rPr>
                <w:rFonts w:eastAsia="Times New Roman"/>
                <w:sz w:val="16"/>
                <w:szCs w:val="16"/>
                <w:lang w:val="en-GB" w:eastAsia="en-GB"/>
              </w:rPr>
              <w:t> </w:t>
            </w:r>
          </w:p>
          <w:p w14:paraId="7801260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Stomach (n = 1; 6.7%)</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F1BFC9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 (n = 4; 26.6%)</w:t>
            </w:r>
            <w:r w:rsidRPr="00BD5C0B">
              <w:rPr>
                <w:rFonts w:eastAsia="Times New Roman"/>
                <w:sz w:val="16"/>
                <w:szCs w:val="16"/>
                <w:lang w:val="en-GB" w:eastAsia="en-GB"/>
              </w:rPr>
              <w:t> </w:t>
            </w:r>
          </w:p>
          <w:p w14:paraId="4FB5C2A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3; 20.1%)</w:t>
            </w:r>
            <w:r w:rsidRPr="00BD5C0B">
              <w:rPr>
                <w:rFonts w:eastAsia="Times New Roman"/>
                <w:sz w:val="16"/>
                <w:szCs w:val="16"/>
                <w:lang w:val="en-GB" w:eastAsia="en-GB"/>
              </w:rPr>
              <w:t> </w:t>
            </w:r>
          </w:p>
          <w:p w14:paraId="0AF9A1C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IV (n = 8; 53.3%)</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25BFA3E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3FFF4F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15;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D6580F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11E9ABBC"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1EEAC36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SUNS-SF</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2F5651D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Campbell et al., 2014</w:t>
            </w:r>
            <w:r w:rsidRPr="00BD5C0B">
              <w:rPr>
                <w:rFonts w:eastAsia="Times New Roman"/>
                <w:color w:val="000000"/>
                <w:sz w:val="16"/>
                <w:szCs w:val="16"/>
                <w:lang w:val="en-GB" w:eastAsia="en-GB"/>
              </w:rPr>
              <w:t> </w:t>
            </w:r>
          </w:p>
          <w:sdt>
            <w:sdtPr>
              <w:rPr>
                <w:rFonts w:ascii="Segoe UI" w:eastAsia="Times New Roman" w:hAnsi="Segoe UI" w:cs="Segoe UI"/>
                <w:color w:val="000000"/>
                <w:sz w:val="18"/>
                <w:szCs w:val="18"/>
                <w:lang w:val="en-GB" w:eastAsia="en-GB"/>
              </w:rPr>
              <w:tag w:val="MENDELEY_CITATION_v3_eyJjaXRhdGlvbklEIjoiTUVOREVMRVlfQ0lUQVRJT05fYzkwODJmZjMtNWU3NC00MzEzLWI0MjEtNjVhN2QzNDQ4NjMyIiwicHJvcGVydGllcyI6eyJub3RlSW5kZXgiOjB9LCJpc0VkaXRlZCI6ZmFsc2UsIm1hbnVhbE92ZXJyaWRlIjp7ImlzTWFudWFsbHlPdmVycmlkZGVuIjpmYWxzZSwiY2l0ZXByb2NUZXh0IjoiKDMxKSIsIm1hbnVhbE92ZXJyaWRlVGV4dCI6IiJ9LCJjaXRhdGlvbkl0ZW1zIjpbeyJpZCI6IjlmNzVlODVkLWY0MTktMzhlNC1iZWJlLWY2YjdlMjc3YTFiYiIsIml0ZW1EYXRhIjp7InR5cGUiOiJhcnRpY2xlLWpvdXJuYWwiLCJpZCI6IjlmNzVlODVkLWY0MTktMzhlNC1iZWJlLWY2YjdlMjc3YTFiYiIsInRpdGxlIjoiRGV2ZWxvcG1lbnQgYW5kIHZhbGlkYXRpb24gb2YgdGhlIFNob3J0LUZvcm0gU3Vydml2b3IgVW5tZXQgTmVlZHMgU3VydmV5IChTRi1TVU5TKSIsImdyb3VwSWQiOiIxODlhMzJmMC04ZjNhLTNkNTMtYTg0Yi04NjkxMTM1Zjc1ZmYiLCJhdXRob3IiOlt7ImZhbWlseSI6IkNhbXBiZWxsIiwiZ2l2ZW4iOiJIIFNoYXJvbiIsInBhcnNlLW5hbWVzIjpmYWxzZSwiZHJvcHBpbmctcGFydGljbGUiOiIiLCJub24tZHJvcHBpbmctcGFydGljbGUiOiIifSx7ImZhbWlseSI6IkhhbGwiLCJnaXZlbiI6IkFsaXggRSIsInBhcnNlLW5hbWVzIjpmYWxzZSwiZHJvcHBpbmctcGFydGljbGUiOiIiLCJub24tZHJvcHBpbmctcGFydGljbGUiOiIifSx7ImZhbWlseSI6IlNhbnNvbi1GaXNoZXIiLCJnaXZlbiI6IlJvYiBXIiwicGFyc2UtbmFtZXMiOmZhbHNlLCJkcm9wcGluZy1wYXJ0aWNsZSI6IiIsIm5vbi1kcm9wcGluZy1wYXJ0aWNsZSI6IiJ9LHsiZmFtaWx5IjoiQmFya2VyIiwiZ2l2ZW4iOiJEYW5pZWwiLCJwYXJzZS1uYW1lcyI6ZmFsc2UsImRyb3BwaW5nLXBhcnRpY2xlIjoiIiwibm9uLWRyb3BwaW5nLXBhcnRpY2xlIjoiIn0seyJmYW1pbHkiOiJUdXJuZXIiLCJnaXZlbiI6IkRvbm5hIiwicGFyc2UtbmFtZXMiOmZhbHNlLCJkcm9wcGluZy1wYXJ0aWNsZSI6IiIsIm5vbi1kcm9wcGluZy1wYXJ0aWNsZSI6IiJ9LHsiZmFtaWx5IjoiVGF5bG9yLUJyb3duIiwiZ2l2ZW4iOiJKaWxsIiwicGFyc2UtbmFtZXMiOmZhbHNlLCJkcm9wcGluZy1wYXJ0aWNsZSI6IiIsIm5vbi1kcm9wcGluZy1wYXJ0aWNsZSI6IiJ9XSwiY29udGFpbmVyLXRpdGxlIjoiU3VwcG9ydGl2ZSBDYXJlIGluIENhbmNlciIsIkRPSSI6IjEwLjEwMDcvczAwNTIwLTAxMy0yMDYxLTciLCJJU1NOIjoiMTQzMzczMzkiLCJQTUlEIjoiMjQyOTIwMTYiLCJpc3N1ZWQiOnsiZGF0ZS1wYXJ0cyI6W1syMDE0XV19LCJwYWdlIjoiMTA3MS0xMDc5IiwiYWJzdHJhY3QiOiJQdXJwb3NlOiBUaGUgU3Vydml2b3IgVW5tZXQgTmVlZHMgU3VydmV5IChTVU5TKSBpcyBvbmUgb2YgdGhlIG9ubHkgdW5tZXQgbmVlZHMgbWVhc3VyZXMgdGhhdCB3YXMgZGV2ZWxvcGVkIGFuZCBldmFsdWF0ZWQgdXRpbGlzaW5nIGEgcG9wdWxhdGlvbi1iYXNlZCBzYW1wbGUgb2YgY2FuY2VyIHN1cnZpdm9ycy4gQXQgODkgaXRlbXMsIHRoZSBjdXJyZW50IHNjYWxlIGlzIHF1aXRlIGJ1cmRlbnNvbWUuIFRoZSBjdXJyZW50IHN0dWR5IGFpbWVkIHRvIGRldmVsb3AgYSB2YWxpZCBhbmQgcmVsaWFibGUgc2hvcnQgdmVyc2lvbiBvZiB0aGlzIHN1cnZleS4gTWV0aG9kczogQSBoZXRlcm9nZW5lb3VzIHNhbXBsZSBvZiAxLDU4OSBjYW5jZXIgc3Vydml2b3JzLCBhZ2VkIDE5IHllYXJzIG9yIG92ZXIgYXQgZGlhZ25vc2lzLCBkaWFnbm9zZWQgd2l0aCBhIGhpc3RvbG9naWNhbGx5IGNvbmZpcm1lZCBjYW5jZXIgaW4gdGhlIHByZXZpb3VzIDEyIHRvIDYwIG1vbnRocywgY29tcGxldGVkIHRoZSBTVU5TLiBVc2luZyB0aGVzZSBkYXRhLCB3ZSBlbXBsb3llZCBhIGNvbWJpbmVkIHRoZW9yZXRpY2FsIGFuZCBzdGF0aXN0aWNhbCBtZXRob2Qgb2YgcmVkdWNpbmcgdGhlIG51bWJlciBvZiBpdGVtcyBpbiB0aGUgU1VOUy4gVGhlIHNob3J0ZW5lZCBzdXJ2ZXkgd2FzIGV4YW1pbmVkIGZvciBjb25zdHJ1Y3QgdmFsaWRpdHksIGludGVybmFsIGNvbnNpc3RlbmN5LCBkaXNjcmltaW5hbnQgdmFsaWRpdHkgYW5kIGZsb29yIGFuZCBjZWlsaW5nIGVmZmVjdHMuIFJlc3VsdHM6IEZpZnR5LW5pbmUgaXRlbXMgd2VyZSByZW1vdmVkLiBDb25zdHJ1Y3QgdmFsaWRpdHkgY2xvc2VseSByZWZsZWN0ZWQgdGhlIG9yaWdpbmFsIHN0cnVjdHVyZSBvZiB0aGUgU1VOUy4gSG93ZXZlciwgYWxsIGl0ZW1zIGZyb20gdGhlIEVtb3Rpb25hbCBoZWFsdGggYW5kIFJlbGF0aW9uc2hpcHMgZG9tYWlucyBsb2FkZWQgb250byBvbmUgZmFjdG9yLiBDcm9uYmFjaCdzIGFscGhhIGZvciB0aGUgZmluYWwgZm91ciBkb21haW5zIHdlcmUgMC44NSBvciBhYm92ZSwgZGVtb25zdHJhdGluZyBzdHJvbmcgaW50ZXJuYWwgY29uc2lzdGVuY3kuIEludHJhLWNsYXNzIGNvcnJlbGF0aW9ucyBvZiB0aGUgdGhyZWUgZG9tYWlucyBmcm9tIHRoZSBvcmlnaW5hbCBzdXJ2ZXkgKEZpbmFuY2lhbCBjb25jZXJucywgSW5mb3JtYXRpb24gYW5kIEFjY2VzcyBhbmQgY29udGludWl0eSBvZiBjYXJlKSBhbmQgc2hvcnRlbmVkIHN1cnZleSB3ZXJlIGhpZ2ggKD4wLjkpLiBEaXNjcmltaW5hbnQgdmFsaWRpdHkgaWxsdXN0cmF0ZWQgdGhlIHNob3J0LWZvcm0gU1VOUycgYWJpbGl0eSB0byBkaXNjcmltaW5hdGUgYmV0d2VlbiB0aG9zZSB3aG8gaGFkIHJlY2VudGx5IHJlY2VpdmVkIHRyZWF0bWVudCBhbmQgdGhvc2Ugd2hvIGhhZCBub3QuIENvbmNsdXNpb25zOiBUaGlzIHN0dWR5IGRlc2NyaWJlcyB0aGUgZGV2ZWxvcG1lbnQgYW5kIHBzeWNob21ldHJpYyBldmFsdWF0aW9uIG9mIHRoZSBzaG9ydC1mb3JtIFNVTlMgKFNGLVNVTlMpLiBGdXR1cmUgc3R1ZGllcyBzaG91bGQgY29uZmlybSB0aGUgdGVzdC1yZXRlc3QgcmVsaWFiaWxpdHkgYW5kIHByZWRpY3RpdmUgdmFsaWRpdHkgb2YgdGhlIFNGLVNVTlMgdXRpbGlzaW5nIGxhcmdlLCBpbmRlcGVuZGVudCwgcG9wdWxhdGlvbi1iYXNlZCBzYW1wbGVzIG9mIGNhbmNlciBzdXJ2aXZvcnMuIMKpIDIwMTMgU3ByaW5nZXItVmVybGFnLiIsImlzc3VlIjoiNCIsInZvbHVtZSI6IjIyIiwiY29udGFpbmVyLXRpdGxlLXNob3J0IjoiIn0sImlzVGVtcG9yYXJ5IjpmYWxzZX1dfQ=="/>
              <w:id w:val="-1916771614"/>
              <w:placeholder>
                <w:docPart w:val="DefaultPlaceholder_-1854013440"/>
              </w:placeholder>
            </w:sdtPr>
            <w:sdtEndPr>
              <w:rPr>
                <w:color w:val="000000" w:themeColor="text1"/>
              </w:rPr>
            </w:sdtEndPr>
            <w:sdtContent>
              <w:p w14:paraId="1D8E19F2" w14:textId="6C1586B1" w:rsidR="00865520" w:rsidRPr="00BD5C0B" w:rsidRDefault="00EF52AC" w:rsidP="00865520">
                <w:pPr>
                  <w:spacing w:after="0" w:line="240" w:lineRule="auto"/>
                  <w:jc w:val="center"/>
                  <w:textAlignment w:val="baseline"/>
                  <w:rPr>
                    <w:rFonts w:ascii="Segoe UI" w:eastAsia="Times New Roman" w:hAnsi="Segoe UI" w:cs="Segoe UI"/>
                    <w:sz w:val="18"/>
                    <w:szCs w:val="18"/>
                    <w:lang w:val="en-GB" w:eastAsia="en-GB"/>
                  </w:rPr>
                </w:pPr>
                <w:r w:rsidRPr="00EF52AC">
                  <w:rPr>
                    <w:rFonts w:asciiTheme="majorHAnsi" w:eastAsia="Times New Roman" w:hAnsiTheme="majorHAnsi" w:cstheme="majorHAnsi"/>
                    <w:color w:val="000000"/>
                    <w:sz w:val="16"/>
                    <w:szCs w:val="16"/>
                    <w:lang w:val="en-GB" w:eastAsia="en-GB"/>
                  </w:rPr>
                  <w:t>(31)</w:t>
                </w:r>
              </w:p>
            </w:sdtContent>
          </w:sdt>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F8609E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04374E4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814; 51.0%)</w:t>
            </w:r>
            <w:r w:rsidRPr="00BD5C0B">
              <w:rPr>
                <w:rFonts w:eastAsia="Times New Roman"/>
                <w:sz w:val="16"/>
                <w:szCs w:val="16"/>
                <w:lang w:val="en-GB" w:eastAsia="en-GB"/>
              </w:rPr>
              <w:t> </w:t>
            </w:r>
          </w:p>
          <w:p w14:paraId="58C2751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775; 49.0%)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71222B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4DCB4F0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(n = </w:t>
            </w:r>
            <w:r w:rsidRPr="00BD5C0B">
              <w:rPr>
                <w:rFonts w:eastAsia="Times New Roman"/>
                <w:sz w:val="16"/>
                <w:szCs w:val="16"/>
                <w:shd w:val="clear" w:color="auto" w:fill="FFFFFF"/>
                <w:lang w:eastAsia="en-GB"/>
              </w:rPr>
              <w:t>1589; 100%</w:t>
            </w:r>
            <w:r w:rsidRPr="00BD5C0B">
              <w:rPr>
                <w:rFonts w:eastAsia="Times New Roman"/>
                <w:sz w:val="16"/>
                <w:szCs w:val="16"/>
                <w:lang w:val="it-IT" w:eastAsia="en-GB"/>
              </w:rPr>
              <w:t>)</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255A1D6" w14:textId="2719180E" w:rsidR="00865520" w:rsidRPr="00BD5C0B" w:rsidRDefault="00865520" w:rsidP="77F84025">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 xml:space="preserve">Breast  (n = 356; 22.0%)   </w:t>
            </w:r>
          </w:p>
          <w:p w14:paraId="523F3928" w14:textId="4FB6FE25" w:rsidR="00865520" w:rsidRPr="00BD5C0B" w:rsidRDefault="00865520" w:rsidP="77F84025">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Colorectal (n = 230; 14.0%)</w:t>
            </w:r>
          </w:p>
          <w:p w14:paraId="0BA48DE0" w14:textId="11486118" w:rsidR="00865520" w:rsidRPr="00BD5C0B" w:rsidRDefault="25E75CA1" w:rsidP="77F84025">
            <w:pPr>
              <w:spacing w:after="0" w:line="240" w:lineRule="auto"/>
              <w:jc w:val="center"/>
              <w:textAlignment w:val="baseline"/>
              <w:rPr>
                <w:rFonts w:eastAsia="Times New Roman"/>
                <w:sz w:val="16"/>
                <w:szCs w:val="16"/>
                <w:lang w:val="en-GB" w:eastAsia="en-GB"/>
              </w:rPr>
            </w:pPr>
            <w:r w:rsidRPr="77F84025">
              <w:rPr>
                <w:rFonts w:eastAsia="Times New Roman"/>
                <w:sz w:val="16"/>
                <w:szCs w:val="16"/>
                <w:lang w:val="it-IT" w:eastAsia="en-GB"/>
              </w:rPr>
              <w:t>L</w:t>
            </w:r>
            <w:r w:rsidR="00865520" w:rsidRPr="77F84025">
              <w:rPr>
                <w:rFonts w:eastAsia="Times New Roman"/>
                <w:sz w:val="16"/>
                <w:szCs w:val="16"/>
                <w:lang w:val="it-IT" w:eastAsia="en-GB"/>
              </w:rPr>
              <w:t>ung (n = 67; 4.2%)</w:t>
            </w:r>
          </w:p>
          <w:p w14:paraId="4B85B609" w14:textId="0A48AF5C" w:rsidR="00865520" w:rsidRPr="00BD5C0B" w:rsidRDefault="00865520" w:rsidP="77F84025">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Non-Hodgkin's lymphoma</w:t>
            </w:r>
            <w:r w:rsidRPr="77F84025">
              <w:rPr>
                <w:rFonts w:eastAsia="Times New Roman"/>
                <w:sz w:val="16"/>
                <w:szCs w:val="16"/>
                <w:lang w:val="en-GB" w:eastAsia="en-GB"/>
              </w:rPr>
              <w:t> </w:t>
            </w:r>
            <w:r w:rsidRPr="77F84025">
              <w:rPr>
                <w:rFonts w:eastAsia="Times New Roman"/>
                <w:sz w:val="16"/>
                <w:szCs w:val="16"/>
                <w:lang w:val="it-IT" w:eastAsia="en-GB"/>
              </w:rPr>
              <w:t>(n = 84; 5.3%)</w:t>
            </w:r>
          </w:p>
          <w:p w14:paraId="0DE01213" w14:textId="6C36DD20" w:rsidR="00865520" w:rsidRPr="00BD5C0B" w:rsidRDefault="00865520" w:rsidP="77F84025">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Prostate (n = 338; 21.0%)</w:t>
            </w:r>
          </w:p>
          <w:p w14:paraId="6DAC1023" w14:textId="393D849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Other (n = 514; 32.0%)</w:t>
            </w:r>
            <w:r w:rsidRPr="77F84025">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7CF412B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A7FB89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50D99AA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(n = </w:t>
            </w:r>
            <w:r w:rsidRPr="00BD5C0B">
              <w:rPr>
                <w:rFonts w:eastAsia="Times New Roman"/>
                <w:sz w:val="16"/>
                <w:szCs w:val="16"/>
                <w:shd w:val="clear" w:color="auto" w:fill="FFFFFF"/>
                <w:lang w:eastAsia="en-GB"/>
              </w:rPr>
              <w:t>1589; 100%</w:t>
            </w:r>
            <w:r w:rsidRPr="00BD5C0B">
              <w:rPr>
                <w:rFonts w:eastAsia="Times New Roman"/>
                <w:sz w:val="16"/>
                <w:szCs w:val="16"/>
                <w:lang w:val="it-IT" w:eastAsia="en-GB"/>
              </w:rPr>
              <w:t>)</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70DCC2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775EFBA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6BDD7E12" w14:textId="77777777" w:rsidTr="77F84025">
        <w:trPr>
          <w:trHeight w:val="300"/>
        </w:trPr>
        <w:tc>
          <w:tcPr>
            <w:tcW w:w="0" w:type="auto"/>
            <w:vMerge/>
            <w:vAlign w:val="center"/>
            <w:hideMark/>
          </w:tcPr>
          <w:p w14:paraId="4C6E1241"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5BF21F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Campbell et al., 2011</w:t>
            </w:r>
            <w:r w:rsidRPr="00BD5C0B">
              <w:rPr>
                <w:rFonts w:eastAsia="Times New Roman"/>
                <w:color w:val="000000"/>
                <w:sz w:val="16"/>
                <w:szCs w:val="16"/>
                <w:lang w:val="en-GB" w:eastAsia="en-GB"/>
              </w:rPr>
              <w:t> </w:t>
            </w:r>
          </w:p>
          <w:sdt>
            <w:sdtPr>
              <w:rPr>
                <w:rFonts w:asciiTheme="majorHAnsi" w:eastAsia="Times New Roman" w:hAnsiTheme="majorHAnsi" w:cstheme="majorBidi"/>
                <w:color w:val="000000"/>
                <w:sz w:val="16"/>
                <w:szCs w:val="16"/>
                <w:lang w:val="en-GB" w:eastAsia="en-GB"/>
              </w:rPr>
              <w:tag w:val="MENDELEY_CITATION_v3_eyJjaXRhdGlvbklEIjoiTUVOREVMRVlfQ0lUQVRJT05fZTEzZTMyYjEtNWE3Ny00NTBhLWIzYjAtZjU2OGYzMmNkYTQxIiwicHJvcGVydGllcyI6eyJub3RlSW5kZXgiOjB9LCJpc0VkaXRlZCI6ZmFsc2UsIm1hbnVhbE92ZXJyaWRlIjp7ImlzTWFudWFsbHlPdmVycmlkZGVuIjpmYWxzZSwiY2l0ZXByb2NUZXh0IjoiKDE1MCkiLCJtYW51YWxPdmVycmlkZVRleHQiOiIifSwiY2l0YXRpb25JdGVtcyI6W3siaWQiOiJmZDRhNmVkMC0zZjliLTM5N2YtYjk0ZS1jMDNhMzAyZDdiMmQiLCJpdGVtRGF0YSI6eyJ0eXBlIjoiYXJ0aWNsZS1qb3VybmFsIiwiaWQiOiJmZDRhNmVkMC0zZjliLTM5N2YtYjk0ZS1jMDNhMzAyZDdiMmQiLCJ0aXRsZSI6IlBzeWNob21ldHJpYyBwcm9wZXJ0aWVzIG9mIGNhbmNlciBzdXJ2aXZvcnMnIHVubWV0IG5lZWRzIHN1cnZleSIsImdyb3VwSWQiOiIxODlhMzJmMC04ZjNhLTNkNTMtYTg0Yi04NjkxMTM1Zjc1ZmYiLCJhdXRob3IiOlt7ImZhbWlseSI6IkNhbXBiZWxsIiwiZ2l2ZW4iOiJIIFNoYXJvbiIsInBhcnNlLW5hbWVzIjpmYWxzZSwiZHJvcHBpbmctcGFydGljbGUiOiIiLCJub24tZHJvcHBpbmctcGFydGljbGUiOiIifSx7ImZhbWlseSI6IlNhbnNvbi1GaXNoZXIiLCJnaXZlbiI6IlJvYiIsInBhcnNlLW5hbWVzIjpmYWxzZSwiZHJvcHBpbmctcGFydGljbGUiOiIiLCJub24tZHJvcHBpbmctcGFydGljbGUiOiIifSx7ImZhbWlseSI6IlR1cm5lciIsImdpdmVuIjoiRG9ubmEiLCJwYXJzZS1uYW1lcyI6ZmFsc2UsImRyb3BwaW5nLXBhcnRpY2xlIjoiIiwibm9uLWRyb3BwaW5nLXBhcnRpY2xlIjoiIn0seyJmYW1pbHkiOiJIYXl3YXJkIiwiZ2l2ZW4iOiJMeW5kYSIsInBhcnNlLW5hbWVzIjpmYWxzZSwiZHJvcHBpbmctcGFydGljbGUiOiIiLCJub24tZHJvcHBpbmctcGFydGljbGUiOiIifSx7ImZhbWlseSI6IldhbmciLCJnaXZlbiI6IlggU3VubnkiLCJwYXJzZS1uYW1lcyI6ZmFsc2UsImRyb3BwaW5nLXBhcnRpY2xlIjoiIiwibm9uLWRyb3BwaW5nLXBhcnRpY2xlIjoiIn0seyJmYW1pbHkiOiJUYXlsb3ItQnJvd24iLCJnaXZlbiI6IkppbGwiLCJwYXJzZS1uYW1lcyI6ZmFsc2UsImRyb3BwaW5nLXBhcnRpY2xlIjoiIiwibm9uLWRyb3BwaW5nLXBhcnRpY2xlIjoiIn1dLCJjb250YWluZXItdGl0bGUiOiJTdXBwb3J0aXZlIENhcmUgaW4gQ2FuY2VyIiwiY2hhcHRlci1udW1iZXIiOiIwIiwiRE9JIjoiMTAuMTAwNy9zMDA1MjAtMDA5LTA4MDYtMCIsIklTU04iOiIwOTQxNDM1NSIsImlzc3VlZCI6eyJkYXRlLXBhcnRzIjpbWzIwMTFdXX0sInBhZ2UiOiIyMjEtMjMwIiwiYWJzdHJhY3QiOiJQdXJwb3NlOiBUaGlzIHN0dWR5IGFpbXMgdG8gZGV2ZWxvcCBhIHBzeWNob21ldHJpY2FsbHkgcmlnb3JvdXMgaW5zdHJ1bWVudCB0byBtZWFzdXJlIHRoZSB1bm1ldCBuZWVkcyBvZiBhZHVsdCBjYW5jZXIgc3Vydml2b3JzIHdobyBhcmUgMSB0byA1IHllYXJzIHBvc3QtY2FuY2VyIGRpYWdub3Npcy4gXCJVbm1ldCBuZWVkc1wiIGRpc3Rpbmd1aXNoZXMgYmV0d2VlbiBwcm9ibGVtcyB3aGljaCBzdXJ2aXZvcnMgZXhwZXJpZW5jZSBhbmQgcHJvYmxlbXMgd2hpY2ggdGhleSBkZXNpcmUgaGVscCBpbiBtYW5hZ2luZy4gTWV0aG9kczogVGhlIHN1cnZleSB3YXMgZGV2ZWxvcGVkIGZyb20gYSBjb21wcmVoZW5zaXZlIGxpdGVyYXR1cmUgcmV2aWV3LCBxdWFsaXRhdGl2ZSBhbmFseXNpcyBvZiB0aGUgc2l4IG1vc3QgaW1wb3J0YW50IHVubWV0IG5lZWRzIG9mIDcxIGNhbmNlciBzdXJ2aXZvcnMsIHJldmlldyBvZiB0aGUgZG9tYWlucyBhbmQgaXRlbXMgYnkgc3Vydml2b3JzIGFuZCBleHBlcnRzLCBjb2duaXRpdmUgaW50ZXJ2aWV3cyBhbmQgYSBwaWxvdCB0ZXN0IG9mIDEwMCBzdXJ2aXZvcnMuIEEgc3RyYXRpZmllZCByYW5kb20gc2FtcGxlIG9mIDU1MCBjYW5jZXIgc3Vydml2b3JzLCBzZWxlY3RlZCBmcm9tIGEgcG9wdWxhdGlvbi1iYXNlZCBDYW5jZXIgUmVnaXN0cnksIGNvbXBsZXRlZCBhIG1haWxlZCBzdXJ2ZXkgdG8gZXN0YWJsaXNoIHJlbGlhYmlsaXR5IGFuZCB2YWxpZGl0eS4gUmVzdWx0czogVGhlIGZpbmFsIDg5LWl0ZW0gU3Vydml2b3JzIFVubWV0IE5lZWRzIFN1cnZleSAoU1VOUykgaGFzIGhpZ2ggYWNjZXB0YWJpbGl0eSwgaXRlbSB0ZXN0LXJldGVzdCByZWxpYWJpbGl0eSBhbmQgaW50ZXJuYWwgY29uc2lzdGVuY3kgKENocm9uYmFjaCdzIGFscGhhIDAuOTkwKSwgZmFjZSwgY29udGVudCBhbmQgY29uc3RydWN0IHZhbGlkaXR5LiBGaXZlIHN1YnNjYWxlcyBtZWFzdXJlIEVtb3Rpb25hbCBIZWFsdGggbmVlZHMgKDMzIGl0ZW1zLCAxOS40JSBvZiB2YXJpYW5jZSksIEFjY2VzcyBhbmQgQ29udGludWl0eSBvZiBDYXJlICgyMiBpdGVtcywgMTUuMSUpLCBSZWxhdGlvbnNoaXBzICgxNSBpdGVtcywgMTIuMSUpLCBGaW5hbmNpYWwgQ29uY2VybnMgKDExIGl0ZW1zLCAxMC4zJSkgYW5kIEluZm9ybWF0aW9uIG5lZWRzIChlaWdodCBpdGVtcywgOC4xJSBvZiB0aGUgdmFyaWFuY2UpLiBDb25jbHVzaW9uczogVGhpcyBpbnN0cnVtZW50IGhhcyBzdHJvbmcgcHN5Y2hvbWV0cmljIHByb3BlcnRpZXMgYW5kIGlzIHVzZWZ1bCBmb3IgZGV0ZXJtaW5pbmcgdGhlIHByZXZhbGVuY2UgYW5kIHByZWRpY3RvcnMgb2YgY2FuY2VyIHN1cnZpdm9ycycgdW5tZXQgbmVlZHMgYWNyb3NzIHR5cGVzIG9mIGNhbmNlciwgbGVuZ3RoIG9mIHN1cnZpdm9yc2hpcCBhbmQgc29jaW8tZGVtb2dyYXBoaWMgY2hhcmFjdGVyaXN0aWNzLiBVc2Ugb2YgdGhlIFNVTlMgd2lsbCBlbmFibGUgbW9yZSBlZmZlY3RpdmUgdGFyZ2V0aW5nIG9mIHByb2dyYW1tZXMgYW5kIHNlcnZpY2VzIGFuZCBndWlkZSBwb2xpY3kgYW5kIGhlYWx0aCBwbGFubmluZyBkZWNpc2lvbnMuIFJlbGV2YW5jZTogVGhpcyBzdHVkeSBpcyBhbiBpbXBvcnRhbnQgc3RlcCB0b3dhcmQgZXZpZGVuY2UtYmFzZWQgcGxhbm5pbmcgYW5kIG1hbmFnZW1lbnQgb2YgcHJvYmxlbXMgd2hpY2ggdGhlIGdyb3dpbmcgc3Vydml2b3IgcG9wdWxhdGlvbiByZXF1aXJlcyBhc3Npc3RhbmNlIGluIG1hbmFnaW5nLiDCqSAyMDEwIFNwcmluZ2VyLVZlcmxhZy4iLCJpc3N1ZSI6IjIiLCJ2b2x1bWUiOiIxOSIsImNvbnRhaW5lci10aXRsZS1zaG9ydCI6IiJ9LCJpc1RlbXBvcmFyeSI6ZmFsc2V9XX0="/>
              <w:id w:val="-50858680"/>
              <w:placeholder>
                <w:docPart w:val="DefaultPlaceholder_-1854013440"/>
              </w:placeholder>
            </w:sdtPr>
            <w:sdtEndPr>
              <w:rPr>
                <w:color w:val="000000" w:themeColor="text1"/>
              </w:rPr>
            </w:sdtEndPr>
            <w:sdtContent>
              <w:p w14:paraId="00874FE9" w14:textId="7DCAB0F2" w:rsidR="00865520" w:rsidRPr="00EF52AC" w:rsidRDefault="00EF52AC" w:rsidP="00865520">
                <w:pPr>
                  <w:spacing w:after="0" w:line="240" w:lineRule="auto"/>
                  <w:jc w:val="center"/>
                  <w:textAlignment w:val="baseline"/>
                  <w:rPr>
                    <w:rFonts w:asciiTheme="majorHAnsi" w:eastAsia="Times New Roman" w:hAnsiTheme="majorHAnsi" w:cstheme="majorHAnsi"/>
                    <w:sz w:val="18"/>
                    <w:szCs w:val="18"/>
                    <w:lang w:val="en-GB" w:eastAsia="en-GB"/>
                  </w:rPr>
                </w:pPr>
                <w:r w:rsidRPr="00EF52AC">
                  <w:rPr>
                    <w:rFonts w:asciiTheme="majorHAnsi" w:eastAsia="Times New Roman" w:hAnsiTheme="majorHAnsi" w:cstheme="majorHAnsi"/>
                    <w:color w:val="000000"/>
                    <w:sz w:val="16"/>
                    <w:szCs w:val="16"/>
                    <w:lang w:val="en-GB" w:eastAsia="en-GB"/>
                  </w:rPr>
                  <w:t>(150)</w:t>
                </w:r>
              </w:p>
            </w:sdtContent>
          </w:sdt>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2115A2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EBDB449"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Female (n = 310; 56.4%)</w:t>
            </w:r>
            <w:r w:rsidRPr="00BD5C0B">
              <w:rPr>
                <w:rFonts w:eastAsia="Times New Roman"/>
                <w:sz w:val="16"/>
                <w:szCs w:val="16"/>
                <w:lang w:val="en-GB" w:eastAsia="en-GB"/>
              </w:rPr>
              <w:t> </w:t>
            </w:r>
          </w:p>
          <w:p w14:paraId="5EBA3972"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Male (n = 240; 43.6%)</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93ABDF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4D9616E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550;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1FA6169" w14:textId="334B1F9B" w:rsidR="00865520" w:rsidRPr="00BD5C0B" w:rsidRDefault="00865520" w:rsidP="77F84025">
            <w:pPr>
              <w:spacing w:after="0" w:line="240" w:lineRule="auto"/>
              <w:jc w:val="center"/>
              <w:textAlignment w:val="baseline"/>
              <w:rPr>
                <w:rFonts w:eastAsia="Times New Roman"/>
                <w:sz w:val="16"/>
                <w:szCs w:val="16"/>
                <w:lang w:val="en-GB" w:eastAsia="en-GB"/>
              </w:rPr>
            </w:pPr>
            <w:r w:rsidRPr="77F84025">
              <w:rPr>
                <w:rFonts w:eastAsia="Times New Roman"/>
                <w:sz w:val="16"/>
                <w:szCs w:val="16"/>
                <w:lang w:val="it-IT" w:eastAsia="en-GB"/>
              </w:rPr>
              <w:t>Breast (n = 142; 25.8%)</w:t>
            </w:r>
          </w:p>
          <w:p w14:paraId="4D77AE6B" w14:textId="391D82C7" w:rsidR="00865520" w:rsidRPr="00BD5C0B" w:rsidRDefault="00865520" w:rsidP="77F84025">
            <w:pPr>
              <w:spacing w:after="0" w:line="240" w:lineRule="auto"/>
              <w:jc w:val="center"/>
              <w:textAlignment w:val="baseline"/>
              <w:rPr>
                <w:rFonts w:eastAsia="Times New Roman"/>
                <w:sz w:val="16"/>
                <w:szCs w:val="16"/>
                <w:lang w:val="en-GB" w:eastAsia="en-GB"/>
              </w:rPr>
            </w:pPr>
            <w:r w:rsidRPr="77F84025">
              <w:rPr>
                <w:rFonts w:eastAsia="Times New Roman"/>
                <w:sz w:val="16"/>
                <w:szCs w:val="16"/>
                <w:lang w:val="it-IT" w:eastAsia="en-GB"/>
              </w:rPr>
              <w:t>Colorectal (n = 75; 13.6%)</w:t>
            </w:r>
          </w:p>
          <w:p w14:paraId="036B1E55" w14:textId="7EF734AA" w:rsidR="00865520" w:rsidRPr="00BD5C0B" w:rsidRDefault="00865520" w:rsidP="77F84025">
            <w:pPr>
              <w:spacing w:after="0" w:line="240" w:lineRule="auto"/>
              <w:jc w:val="center"/>
              <w:textAlignment w:val="baseline"/>
              <w:rPr>
                <w:rFonts w:eastAsia="Times New Roman"/>
                <w:sz w:val="16"/>
                <w:szCs w:val="16"/>
                <w:lang w:val="en-GB" w:eastAsia="en-GB"/>
              </w:rPr>
            </w:pPr>
            <w:r w:rsidRPr="77F84025">
              <w:rPr>
                <w:rFonts w:eastAsia="Times New Roman"/>
                <w:sz w:val="16"/>
                <w:szCs w:val="16"/>
                <w:lang w:val="it-IT" w:eastAsia="en-GB"/>
              </w:rPr>
              <w:t>Lung (n = 34; 6.2%)</w:t>
            </w:r>
          </w:p>
          <w:p w14:paraId="3F776617" w14:textId="2914E079" w:rsidR="00865520" w:rsidRPr="00BD5C0B" w:rsidRDefault="00865520" w:rsidP="77F84025">
            <w:pPr>
              <w:spacing w:after="0" w:line="240" w:lineRule="auto"/>
              <w:jc w:val="center"/>
              <w:textAlignment w:val="baseline"/>
              <w:rPr>
                <w:rFonts w:eastAsia="Times New Roman"/>
                <w:sz w:val="16"/>
                <w:szCs w:val="16"/>
                <w:lang w:val="en-GB" w:eastAsia="en-GB"/>
              </w:rPr>
            </w:pPr>
            <w:r w:rsidRPr="77F84025">
              <w:rPr>
                <w:rFonts w:eastAsia="Times New Roman"/>
                <w:sz w:val="16"/>
                <w:szCs w:val="16"/>
                <w:lang w:val="it-IT" w:eastAsia="en-GB"/>
              </w:rPr>
              <w:t>Lymphoma (n = 31; 5.6%)</w:t>
            </w:r>
          </w:p>
          <w:p w14:paraId="62945792" w14:textId="7667CD6A" w:rsidR="00865520" w:rsidRPr="00BD5C0B" w:rsidRDefault="00865520" w:rsidP="77F84025">
            <w:pPr>
              <w:spacing w:after="0" w:line="240" w:lineRule="auto"/>
              <w:jc w:val="center"/>
              <w:textAlignment w:val="baseline"/>
              <w:rPr>
                <w:rFonts w:eastAsia="Times New Roman"/>
                <w:sz w:val="16"/>
                <w:szCs w:val="16"/>
                <w:lang w:val="en-GB" w:eastAsia="en-GB"/>
              </w:rPr>
            </w:pPr>
            <w:r w:rsidRPr="77F84025">
              <w:rPr>
                <w:rFonts w:eastAsia="Times New Roman"/>
                <w:sz w:val="16"/>
                <w:szCs w:val="16"/>
                <w:lang w:val="it-IT" w:eastAsia="en-GB"/>
              </w:rPr>
              <w:t>Prostate (n = 100; 18.2%)</w:t>
            </w:r>
          </w:p>
          <w:p w14:paraId="6FF0665C" w14:textId="3456F765" w:rsidR="00865520" w:rsidRPr="00BD5C0B" w:rsidRDefault="00865520" w:rsidP="77F84025">
            <w:pPr>
              <w:spacing w:after="0" w:line="240" w:lineRule="auto"/>
              <w:jc w:val="center"/>
              <w:textAlignment w:val="baseline"/>
              <w:rPr>
                <w:rFonts w:eastAsia="Times New Roman"/>
                <w:sz w:val="16"/>
                <w:szCs w:val="16"/>
                <w:lang w:val="en-GB" w:eastAsia="en-GB"/>
              </w:rPr>
            </w:pPr>
            <w:r w:rsidRPr="77F84025">
              <w:rPr>
                <w:rFonts w:eastAsia="Times New Roman"/>
                <w:sz w:val="16"/>
                <w:szCs w:val="16"/>
                <w:lang w:val="it-IT" w:eastAsia="en-GB"/>
              </w:rPr>
              <w:t>Other (n = 168; 30.6%)</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93CDF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NA years</w:t>
            </w:r>
            <w:r w:rsidRPr="00BD5C0B">
              <w:rPr>
                <w:rFonts w:eastAsia="Times New Roman"/>
                <w:sz w:val="16"/>
                <w:szCs w:val="16"/>
                <w:lang w:val="en-GB" w:eastAsia="en-GB"/>
              </w:rPr>
              <w:t> </w:t>
            </w:r>
          </w:p>
          <w:p w14:paraId="655117A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since diagnosis</w:t>
            </w:r>
            <w:r w:rsidRPr="00BD5C0B">
              <w:rPr>
                <w:rFonts w:eastAsia="Times New Roman"/>
                <w:sz w:val="16"/>
                <w:szCs w:val="16"/>
                <w:lang w:val="en-GB" w:eastAsia="en-GB"/>
              </w:rPr>
              <w:t> </w:t>
            </w:r>
          </w:p>
          <w:p w14:paraId="73045D6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(range 1-5)</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980BB3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2A9B3C2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550;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0601BE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221A73E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55CB2E20" w14:textId="77777777" w:rsidTr="77F84025">
        <w:trPr>
          <w:trHeight w:val="300"/>
        </w:trPr>
        <w:tc>
          <w:tcPr>
            <w:tcW w:w="0" w:type="auto"/>
            <w:vMerge/>
            <w:vAlign w:val="center"/>
            <w:hideMark/>
          </w:tcPr>
          <w:p w14:paraId="2B3A5CDF"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790992E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Hall et al., 2014</w:t>
            </w:r>
            <w:r w:rsidRPr="00BD5C0B">
              <w:rPr>
                <w:rFonts w:eastAsia="Times New Roman"/>
                <w:color w:val="000000"/>
                <w:sz w:val="16"/>
                <w:szCs w:val="16"/>
                <w:lang w:val="en-GB" w:eastAsia="en-GB"/>
              </w:rPr>
              <w:t> </w:t>
            </w:r>
          </w:p>
          <w:p w14:paraId="7F54A098" w14:textId="2BB5EB10"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jJmN2IwYWUtOTFkMS00ZjhlLThiMmQtOWRjNGNiNWE5YWQzIiwicHJvcGVydGllcyI6eyJub3RlSW5kZXgiOjB9LCJpc0VkaXRlZCI6ZmFsc2UsIm1hbnVhbE92ZXJyaWRlIjp7ImlzTWFudWFsbHlPdmVycmlkZGVuIjpmYWxzZSwiY2l0ZXByb2NUZXh0IjoiKDE1MSkiLCJtYW51YWxPdmVycmlkZVRleHQiOiIifSwiY2l0YXRpb25JdGVtcyI6W3siaWQiOiJkZjJjYzViNy0zYjUyLTM0MDEtYTNhMC0xZjRiNzMyNGM1YjQiLCJpdGVtRGF0YSI6eyJ0eXBlIjoiYXJ0aWNsZS1qb3VybmFsIiwiaWQiOiJkZjJjYzViNy0zYjUyLTM0MDEtYTNhMC0xZjRiNzMyNGM1YjQiLCJ0aXRsZSI6IlRoZSBTdXJ2aXZvciBVbm1ldCBOZWVkcyBTdXJ2ZXkgKFNVTlMpIGZvciBoYWVtYXRvbG9naWNhbCBjYW5jZXIgc3Vydml2b3JzOiBBIGNyb3NzLXNlY3Rpb25hbCBzdHVkeSBhc3Nlc3NpbmcgdGhlIHJlbGV2YW5jZSBhbmQgcHN5Y2hvbWV0cmljIHByb3BlcnRpZXMiLCJncm91cElkIjoiMTg5YTMyZjAtOGYzYS0zZDUzLWE4NGItODY5MTEzNWY3NWZmIiwiYXV0aG9yIjpbeyJmYW1pbHkiOiJIYWxsIiwiZ2l2ZW4iOiJBbGl4IiwicGFyc2UtbmFtZXMiOmZhbHNlLCJkcm9wcGluZy1wYXJ0aWNsZSI6IiIsIm5vbi1kcm9wcGluZy1wYXJ0aWNsZSI6IiJ9LHsiZmFtaWx5IjoiRCdFc3RlIiwiZ2l2ZW4iOiJDYXRoZXJpbmUiLCJwYXJzZS1uYW1lcyI6ZmFsc2UsImRyb3BwaW5nLXBhcnRpY2xlIjoiIiwibm9uLWRyb3BwaW5nLXBhcnRpY2xlIjoiIn0seyJmYW1pbHkiOiJUemVsZXBpcyIsImdpdmVuIjoiRmxvcmEiLCJwYXJzZS1uYW1lcyI6ZmFsc2UsImRyb3BwaW5nLXBhcnRpY2xlIjoiIiwibm9uLWRyb3BwaW5nLXBhcnRpY2xlIjoiIn0seyJmYW1pbHkiOiJTYW5zb24tRmlzaGVyIiwiZ2l2ZW4iOiJSb2IiLCJwYXJzZS1uYW1lcyI6ZmFsc2UsImRyb3BwaW5nLXBhcnRpY2xlIjoiIiwibm9uLWRyb3BwaW5nLXBhcnRpY2xlIjoiIn0seyJmYW1pbHkiOiJMeW5hZ2giLCJnaXZlbiI6Ik1hcml0YSIsInBhcnNlLW5hbWVzIjpmYWxzZSwiZHJvcHBpbmctcGFydGljbGUiOiIiLCJub24tZHJvcHBpbmctcGFydGljbGUiOiIifV0sImNvbnRhaW5lci10aXRsZSI6IkJNQyBIZWFsdGggU2VydmljZXMgUmVzZWFyY2giLCJjb250YWluZXItdGl0bGUtc2hvcnQiOiJCTUMgSGVhbHRoIFNlcnYgUmVzIiwiY2hhcHRlci1udW1iZXIiOiIwIiwiRE9JIjoiMTAuMTE4Ni8xNDcyLTY5NjMtMTQtMjExIiwiSVNTTiI6IjE0NzI2OTYzIiwiaXNzdWVkIjp7ImRhdGUtcGFydHMiOltbMjAxNF1dfSwicGFnZSI6IjEtMTIiLCJhYnN0cmFjdCI6IkJhY2tncm91bmQ6IFJlbGV2YW50IGFuZCBwc3ljaG9tZXRyaWNhbGx5IHNvdW5kIG5lZWRzIGFzc2Vzc21lbnQgdG9vbHMgYXJlIG5lY2Vzc2FyeSBmb3IgYWNjdXJhdGUgYXNzZXNzbWVudCBvZiBoYWVtYXRvbG9naWNhbCBjYW5jZXIgc3Vydml2b3JzIHVubWV0IG5lZWRzLiBObyBwcmV2aW91cyBzdHVkeSBoYXMgZGV2ZWxvcGVkIG5vciBwc3ljaG9tZXRyaWNhbGx5IGV2YWx1YXRlZCBhIGNvbXByZWhlbnNpdmUgbmVlZHMgYXNzZXNzbWVudCB0b29sIGZvciB1c2Ugd2l0aCBwb3B1bGF0aW9uLWJhc2VkIHNhbXBsZXMgb2YgaGFlbWF0b2xvZ2ljYWwgY2FuY2VyIHN1cnZpdm9ycy4gVGhpcyBzdHVkeSBhaW1lZCB0byBhc3Nlc3MgdGhlIHZhbGlkaXR5IGFuZCByZWxpYWJpbGl0eSBvZiB0aGUgU3Vydml2b3IgVW5tZXQgTmVlZHMgU3VydmV5IChTVU5TKSB3aXRoIGhhZW1hdG9sb2dpY2FsIGNhbmNlciBzdXJ2aXZvcnMuIE1ldGhvZHMuIFRoZSByZWxldmFuY2UsIGNvbnRlbnQgYW5kIGZhY2UgdmFsaWRpdHkgb2YgdGhlIFNVTlMgdG8gaGFlbWF0b2xvZ2ljYWwgY2FuY2VyIHN1cnZpdm9ycyB3YXMgYXNzZXNzZWQgdXNpbmcgcXVhbGl0YXRpdmUgaW50ZXJ2aWV3cy4gUHN5Y2hvbWV0cmljIGV2YWx1YXRpb24gd2FzIGNvbmR1Y3RlZCB1c2luZyBkYXRhIGNvbGxlY3RlZCBmcm9tIGhhZW1hdG9sb2dpY2FsIGNhbmNlciBzdXJ2aXZvcnMsIGFnZWQgMTgtODAgeWVhcnMgYXQgcmVjcnVpdG1lbnQgYW5kIHJlY3J1aXRlZCBmcm9tIGZvdXIgQXVzdHJhbGlhbiBjYW5jZXIgcmVnaXN0cmllcy4gQ29uc3RydWN0LCBjb252ZXJnZW50IGFuZCBkaXNjcmltaW5hbnQgdmFsaWRpdHk7IGludGVybmFsIHJlbGlhYmlsaXR5IGFuZCBmbG9vciBhbmQgY2VpbGluZyBlZmZlY3RzIHdlcmUgYXNzZXNzZWQuIEEgc2Vjb25kIHN1cnZleSB3YXMgY29tcGxldGVkIGJ5IGEgc3ViLXNhbXBsZSBvZiBzdXJ2aXZvcnMgcmVjcnVpdGVkIGZyb20gdHdvIG9mIHRoZSBmb3VyIHJlZ2lzdHJpZXMgdG8gYXNzZXNzIHRlc3QtcmV0ZXN0IHJlbGlhYmlsaXR5LiBSZXN1bHRzOiBSZXN1bHRzIGZyb20gMTcgcXVhbGl0YXRpdmUgaW50ZXJ2aWV3cyBjb25maXJtZWQgdGhlIHJlbGV2YW5jZSwgZmFjZSBhbmQgY29udGVudCB2YWxpZGl0eSBvZiB0aGUgb3JpZ2luYWwgaXRlbXMgb2YgdGhlIFNVTlMgZm9yIHVzZSB3aXRoIGhhZW1hdG9sb2dpY2FsIGNhbmNlciBzdXJ2aXZvcnMuIE92ZXJhbGwsIDEsOTU3IGVsaWdpYmxlIGhhZW1hdG9sb2dpY2FsIGNhbmNlciBzdXJ2aXZvcnMgd2VyZSBjb250YWN0ZWQgYnkgdGhlIGNhbmNlciByZWdpc3RyaWVzLiBPZiB0aGVzZSAxLDI4MCB3ZXJlIHNlbnQgYSBzdXJ2ZXksIGFuZCA3MTUgcmV0dXJuZWQgYSBzdXJ2ZXkgKDM3JSBvZiBlbGlnaWJsZSBzdXJ2aXZvcnMgY29udGFjdGVkIGFuZCA1NiUgb2Ygc3Vydml2b3JzIHNlbnQgYSBzdXJ2ZXkpLiBBIHRvdGFsIG9mIDUyOSBzdXJ2aXZvcnMgY29tcGxldGVkIGFsbCA4OSBpdGVtcyBvZiB0aGUgU1VOUyBhbmQgd2VyZSBpbmNsdWRlZCBpbiB0aGUgZXhwbG9yYXRvcnkgZmFjdG9yIGFuYWx5c2lzLiBFeHBsb3JhdG9yeSBmYWN0b3IgYW5hbHlzaXMgc3VwcG9ydGVkIHRoZSBvcmlnaW5hbCBmaXZlLWZhY3RvciBzdHJ1Y3R1cmUgb2YgdGhlIFNVTlMuIEV2aWRlbmNlIGZvciBjb252ZXJnZW50IHZhbGlkaXR5IHdhcyBlc3RhYmxpc2hlZCwgd2l0aCBhbGwgZml2ZSBkb21haW5zIG9mIHRoZSBTVU5TIGlsbHVzdHJhdGluZyBhIG1vZGVyYXRlIHBvc2l0aXZlIGNvcnJlbGF0aW9uIHdpdGggYWxsIHRocmVlIHN1YnNjYWxlcyBvZiB0aGUgRGVwcmVzc2lvbiBBbnhpZXR5IGFuZCBTdHJlc3MgU2NhbGUgKERBU1MtMjEpLiBBbGwgQ3JvbmJhY2gncyBhbHBoYSB2YWx1ZXMgd2VyZSBhYm92ZSAwLjkgYW5kIGFsbCBjb3JyZWN0ZWQgaXRlbS10b3RhbCBjb3JyZWxhdGlvbnMgd2VyZSBhY2NlcHRhYmxlICg+MC4yKS4gQ3JpdGVyaWEgZm9yIGRpc2NyaW1pbmFudCB2YWxpZGl0eSB3YXMgbm90IG1ldCwgd2l0aCBvbmx5IDEwIG9mIHRoZSAxNSAoNjclKSBhLXByaW9yaSBoeXBvdGhlc2VzIHN1cHBvcnRlZC4gVGVzdC1yZXRlc3QgcmVsaWFiaWxpdHkgd2FzIGFjY2VwdGFibGUgZm9yIDQwIG9mIHRoZSA4OSBpdGVtcyAoNDUlKSBhbmQgZm9yIHRocmVlIG9mIHRoZSBmaXZlIGRvbWFpbnMuIFNpZ25pZmljYW50IGZsb29yIGVmZmVjdHMgd2VyZSBldmlkZW50IGZvciBhbGwgZml2ZSBkb21haW5zLiBDb25jbHVzaW9uczogVGhlIFNVTlMgZGVtb25zdHJhdGVzIGV2aWRlbmNlIGZvciBtdWx0aXBsZSBmZWF0dXJlcyBvZiB2YWxpZGl0eSBhbmQgcmVsaWFiaWxpdHkgYXMgYSBtZWFzdXJlIG9mIHVubWV0IG5lZWRzIGZvciBoYWVtYXRvbG9naWNhbCBjYW5jZXIgc3Vydml2b3JzLiBIb3dldmVyLCBldmlkZW5jZSBzdXBwb3J0aW5nIHNvbWUgcHN5Y2hvbWV0cmljIHByb3BlcnRpZXMgd2FzIGxpbWl0ZWQuIMKpIDIwMTQgSGFsbCBldCBhbC47IGxpY2Vuc2VlIEJpb01lZCBDZW50cmFsIEx0ZC4iLCJpc3N1ZSI6IjEiLCJ2b2x1bWUiOiIxNCJ9LCJpc1RlbXBvcmFyeSI6ZmFsc2V9XX0="/>
                <w:id w:val="-246573176"/>
                <w:placeholder>
                  <w:docPart w:val="DefaultPlaceholder_-1854013440"/>
                </w:placeholder>
              </w:sdtPr>
              <w:sdtEndPr/>
              <w:sdtContent>
                <w:r w:rsidR="008F673A" w:rsidRPr="008F673A">
                  <w:rPr>
                    <w:rFonts w:eastAsia="Times New Roman"/>
                    <w:color w:val="000000"/>
                    <w:sz w:val="16"/>
                    <w:szCs w:val="16"/>
                    <w:lang w:val="it-IT" w:eastAsia="en-GB"/>
                  </w:rPr>
                  <w:t>(151)</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A1E5E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19FE6E9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0E496C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329; 45.0%)</w:t>
            </w:r>
            <w:r w:rsidRPr="00BD5C0B">
              <w:rPr>
                <w:rFonts w:eastAsia="Times New Roman"/>
                <w:sz w:val="16"/>
                <w:szCs w:val="16"/>
                <w:lang w:val="en-GB" w:eastAsia="en-GB"/>
              </w:rPr>
              <w:t> </w:t>
            </w:r>
          </w:p>
          <w:p w14:paraId="6C7A266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403; 55.0%)</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520989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6E8A718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503158D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732;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102A67C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1</w:t>
            </w:r>
            <w:r w:rsidRPr="00BD5C0B">
              <w:rPr>
                <w:rFonts w:eastAsia="Times New Roman"/>
                <w:sz w:val="16"/>
                <w:szCs w:val="16"/>
                <w:lang w:val="it-IT" w:eastAsia="en-GB"/>
              </w:rPr>
              <w:t>:</w:t>
            </w:r>
            <w:r w:rsidRPr="00BD5C0B">
              <w:rPr>
                <w:rFonts w:eastAsia="Times New Roman"/>
                <w:sz w:val="16"/>
                <w:szCs w:val="16"/>
                <w:lang w:val="en-GB" w:eastAsia="en-GB"/>
              </w:rPr>
              <w:t> </w:t>
            </w:r>
          </w:p>
          <w:p w14:paraId="0619E4FF" w14:textId="0C5546FD"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Non-Hodgkin’s lymphoma</w:t>
            </w:r>
            <w:r w:rsidRPr="77F84025">
              <w:rPr>
                <w:rFonts w:eastAsia="Times New Roman"/>
                <w:sz w:val="16"/>
                <w:szCs w:val="16"/>
                <w:lang w:val="en-GB" w:eastAsia="en-GB"/>
              </w:rPr>
              <w:t> </w:t>
            </w:r>
            <w:r w:rsidRPr="77F84025">
              <w:rPr>
                <w:rFonts w:eastAsia="Times New Roman"/>
                <w:sz w:val="16"/>
                <w:szCs w:val="16"/>
                <w:lang w:val="it-IT" w:eastAsia="en-GB"/>
              </w:rPr>
              <w:t>(n = 10; 58.0%)</w:t>
            </w:r>
            <w:r w:rsidRPr="77F84025">
              <w:rPr>
                <w:rFonts w:eastAsia="Times New Roman"/>
                <w:sz w:val="16"/>
                <w:szCs w:val="16"/>
                <w:lang w:val="en-GB" w:eastAsia="en-GB"/>
              </w:rPr>
              <w:t> </w:t>
            </w:r>
          </w:p>
          <w:p w14:paraId="2A72BB3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7; 42.0%)</w:t>
            </w:r>
            <w:r w:rsidRPr="00BD5C0B">
              <w:rPr>
                <w:rFonts w:eastAsia="Times New Roman"/>
                <w:sz w:val="16"/>
                <w:szCs w:val="16"/>
                <w:lang w:val="en-GB" w:eastAsia="en-GB"/>
              </w:rPr>
              <w:t> </w:t>
            </w:r>
          </w:p>
          <w:p w14:paraId="0E84154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C3018E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Sample 2</w:t>
            </w:r>
            <w:r w:rsidRPr="00BD5C0B">
              <w:rPr>
                <w:rFonts w:eastAsia="Times New Roman"/>
                <w:sz w:val="16"/>
                <w:szCs w:val="16"/>
                <w:lang w:val="it-IT" w:eastAsia="en-GB"/>
              </w:rPr>
              <w:t>:</w:t>
            </w:r>
            <w:r w:rsidRPr="00BD5C0B">
              <w:rPr>
                <w:rFonts w:eastAsia="Times New Roman"/>
                <w:sz w:val="16"/>
                <w:szCs w:val="16"/>
                <w:lang w:val="en-GB" w:eastAsia="en-GB"/>
              </w:rPr>
              <w:t> </w:t>
            </w:r>
          </w:p>
          <w:p w14:paraId="5C38624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Leukemia (n = 129; 19.0%)</w:t>
            </w:r>
            <w:r w:rsidRPr="00BD5C0B">
              <w:rPr>
                <w:rFonts w:eastAsia="Times New Roman"/>
                <w:sz w:val="16"/>
                <w:szCs w:val="16"/>
                <w:lang w:val="en-GB" w:eastAsia="en-GB"/>
              </w:rPr>
              <w:t> </w:t>
            </w:r>
          </w:p>
          <w:p w14:paraId="7A1E600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Myeloma (n = 108; 16.0%)</w:t>
            </w:r>
            <w:r w:rsidRPr="00BD5C0B">
              <w:rPr>
                <w:rFonts w:eastAsia="Times New Roman"/>
                <w:sz w:val="16"/>
                <w:szCs w:val="16"/>
                <w:lang w:val="en-GB" w:eastAsia="en-GB"/>
              </w:rPr>
              <w:t> </w:t>
            </w:r>
          </w:p>
          <w:p w14:paraId="1AAD4CF2" w14:textId="316E7922"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val="it-IT" w:eastAsia="en-GB"/>
              </w:rPr>
              <w:t>Non-Hodgkin’s lymphoma</w:t>
            </w:r>
            <w:r w:rsidRPr="77F84025">
              <w:rPr>
                <w:rFonts w:eastAsia="Times New Roman"/>
                <w:sz w:val="16"/>
                <w:szCs w:val="16"/>
                <w:lang w:val="en-GB" w:eastAsia="en-GB"/>
              </w:rPr>
              <w:t> </w:t>
            </w:r>
            <w:r w:rsidRPr="77F84025">
              <w:rPr>
                <w:rFonts w:eastAsia="Times New Roman"/>
                <w:sz w:val="16"/>
                <w:szCs w:val="16"/>
                <w:lang w:val="it-IT" w:eastAsia="en-GB"/>
              </w:rPr>
              <w:t>(n = 397; 59.0%)</w:t>
            </w:r>
            <w:r w:rsidRPr="77F84025">
              <w:rPr>
                <w:rFonts w:eastAsia="Times New Roman"/>
                <w:sz w:val="16"/>
                <w:szCs w:val="16"/>
                <w:lang w:val="en-GB" w:eastAsia="en-GB"/>
              </w:rPr>
              <w:t> </w:t>
            </w:r>
          </w:p>
          <w:p w14:paraId="056DB11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 42; 6.2%)</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C2E81C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F35E71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Median:</w:t>
            </w:r>
            <w:r w:rsidRPr="00BD5C0B">
              <w:rPr>
                <w:rFonts w:eastAsia="Times New Roman"/>
                <w:sz w:val="16"/>
                <w:szCs w:val="16"/>
                <w:lang w:val="en-GB" w:eastAsia="en-GB"/>
              </w:rPr>
              <w:t> </w:t>
            </w:r>
          </w:p>
          <w:p w14:paraId="51EF4CD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2.9 </w:t>
            </w:r>
            <w:r w:rsidRPr="00BD5C0B">
              <w:rPr>
                <w:rFonts w:eastAsia="Times New Roman"/>
                <w:sz w:val="16"/>
                <w:szCs w:val="16"/>
                <w:lang w:eastAsia="en-GB"/>
              </w:rPr>
              <w:t>± NA</w:t>
            </w:r>
            <w:r w:rsidRPr="00BD5C0B">
              <w:rPr>
                <w:rFonts w:eastAsia="Times New Roman"/>
                <w:sz w:val="16"/>
                <w:szCs w:val="16"/>
                <w:lang w:val="it-IT" w:eastAsia="en-GB"/>
              </w:rPr>
              <w:t xml:space="preserve"> years</w:t>
            </w:r>
            <w:r w:rsidRPr="00BD5C0B">
              <w:rPr>
                <w:rFonts w:eastAsia="Times New Roman"/>
                <w:sz w:val="16"/>
                <w:szCs w:val="16"/>
                <w:lang w:val="en-GB" w:eastAsia="en-GB"/>
              </w:rPr>
              <w:t> </w:t>
            </w:r>
          </w:p>
          <w:p w14:paraId="646405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since diagnosis</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C32578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6254EA2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732;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EA89E3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tc>
      </w:tr>
      <w:tr w:rsidR="00865520" w:rsidRPr="00BD5C0B" w14:paraId="303CCA5A" w14:textId="77777777" w:rsidTr="77F84025">
        <w:trPr>
          <w:trHeight w:val="300"/>
        </w:trPr>
        <w:tc>
          <w:tcPr>
            <w:tcW w:w="0" w:type="auto"/>
            <w:vMerge/>
            <w:vAlign w:val="center"/>
            <w:hideMark/>
          </w:tcPr>
          <w:p w14:paraId="6EB562A8"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3F96A97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Pereira et al., 2021</w:t>
            </w:r>
            <w:r w:rsidRPr="00BD5C0B">
              <w:rPr>
                <w:rFonts w:eastAsia="Times New Roman"/>
                <w:color w:val="000000"/>
                <w:sz w:val="16"/>
                <w:szCs w:val="16"/>
                <w:lang w:val="en-GB" w:eastAsia="en-GB"/>
              </w:rPr>
              <w:t> </w:t>
            </w:r>
          </w:p>
          <w:p w14:paraId="11F0EDF7" w14:textId="01304DF3"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jJhNDE1YWUtYzE4NC00YmRhLTkzMWEtNDllY2UyMzI3Mzc2IiwicHJvcGVydGllcyI6eyJub3RlSW5kZXgiOjB9LCJpc0VkaXRlZCI6ZmFsc2UsIm1hbnVhbE92ZXJyaWRlIjp7ImlzTWFudWFsbHlPdmVycmlkZGVuIjpmYWxzZSwiY2l0ZXByb2NUZXh0IjoiKDE1MikiLCJtYW51YWxPdmVycmlkZVRleHQiOiIifSwiY2l0YXRpb25JdGVtcyI6W3siaWQiOiIxNzQxYzdiMC00NmYyLTM3YzUtYTgyOS04OTZiZDQ2YTVmNTIiLCJpdGVtRGF0YSI6eyJ0eXBlIjoiYXJ0aWNsZS1qb3VybmFsIiwiaWQiOiIxNzQxYzdiMC00NmYyLTM3YzUtYTgyOS04OTZiZDQ2YTVmNTIiLCJ0aXRsZSI6IlZhbGlkYXRpb24gb2YgdGhlIFNob3J0LUZvcm0gU3Vydml2b3IgVW5tZXQgTmVlZHMgU3VydmV5IGluIG9sZGVyIHBhdGllbnRzIHdpdGggbXllbG9tYSIsImdyb3VwSWQiOiIxODlhMzJmMC04ZjNhLTNkNTMtYTg0Yi04NjkxMTM1Zjc1ZmYiLCJhdXRob3IiOlt7ImZhbWlseSI6IlBlcmVpcmEiLCJnaXZlbiI6Ik1hcmlhIGRhIEdyYcOnYSIsInBhcnNlLW5hbWVzIjpmYWxzZSwiZHJvcHBpbmctcGFydGljbGUiOiIiLCJub24tZHJvcHBpbmctcGFydGljbGUiOiIifSx7ImZhbWlseSI6IlBlcmVpcmEiLCJnaXZlbiI6Ik1hcnRhIiwicGFyc2UtbmFtZXMiOmZhbHNlLCJkcm9wcGluZy1wYXJ0aWNsZSI6IiIsIm5vbi1kcm9wcGluZy1wYXJ0aWNsZSI6IiJ9LHsiZmFtaWx5IjoiVmlsYcOnYSIsImdpdmVuIjoiTWFyZ2FyaWRhIiwicGFyc2UtbmFtZXMiOmZhbHNlLCJkcm9wcGluZy1wYXJ0aWNsZSI6IiIsIm5vbi1kcm9wcGluZy1wYXJ0aWNsZSI6IiJ9LHsiZmFtaWx5IjoiRmVycmVpcmEiLCJnaXZlbiI6IkdhYnJpZWxhIiwicGFyc2UtbmFtZXMiOmZhbHNlLCJkcm9wcGluZy1wYXJ0aWNsZSI6IiIsIm5vbi1kcm9wcGluZy1wYXJ0aWNsZSI6IiJ9LHsiZmFtaWx5IjoiRmFyaWEiLCJnaXZlbiI6IlNhcmEiLCJwYXJzZS1uYW1lcyI6ZmFsc2UsImRyb3BwaW5nLXBhcnRpY2xlIjoiIiwibm9uLWRyb3BwaW5nLXBhcnRpY2xlIjoiIn0seyJmYW1pbHkiOiJNb250ZWlybyIsImdpdmVuIjoiU2FyYSIsInBhcnNlLW5hbWVzIjpmYWxzZSwiZHJvcHBpbmctcGFydGljbGUiOiIiLCJub24tZHJvcHBpbmctcGFydGljbGUiOiIifSx7ImZhbWlseSI6IkJhY2FsaGF1IiwiZ2l2ZW4iOiJSb3PDoXJpbyIsInBhcnNlLW5hbWVzIjpmYWxzZSwiZHJvcHBpbmctcGFydGljbGUiOiIiLCJub24tZHJvcHBpbmctcGFydGljbGUiOiIifV0sImNvbnRhaW5lci10aXRsZSI6IlBzeWNob2dlcmlhdHJpY3MiLCJET0kiOiIxMC4xMTExL3BzeWcuMTI2NTMiLCJJU1NOIjoiMTQ3OTgzMDEiLCJQTUlEIjoiMzM0NjU4MzIiLCJpc3N1ZWQiOnsiZGF0ZS1wYXJ0cyI6W1syMDIxXV19LCJwYWdlIjoiMTg1LTE5MiIsImFic3RyYWN0IjoiQmFja2dyb3VuZDogTXVsdGlwbGUgbXllbG9tYSAoTU0pIGFmZmVjdHMgbWFpbmx5IHRoZSBvbGRlciBwb3B1bGF0aW9uIGFuZCBpcyB0aGUgc2Vjb25kIG1vc3QgcHJldmFsZW50IGhhZW1hdG9sb2dpYyBjYW5jZXIuIE1NIHBhdGllbnRzJyB1bm1ldCBuZWVkcyBhcmUgZGl2ZXJzZSwgYXJpc2UgYXQgZGlmZmVyZW50IHN0YWdlcywgYW5kIGFyZSBhc3NvY2lhdGVkIHdpdGggZ3JlYXRlciBwc3ljaG9sb2dpY2FsIGRpc3RyZXNzLiBUaGlzIHN0dWR5IGV4YW1pbmVkIHRoZSBwc3ljaG9tZXRyaWMgcHJvcGVydGllcyBvZiB0aGUgU2hvcnQtRm9ybSBTdXJ2aXZvciBVbm1ldCBOZWVkcyBTdXJ2ZXkgKFNGLVNVTlMpIGluIFBvcnR1Z3Vlc2UgTU0gcGF0aWVudHMuIE1ldGhvZHM6IFRoaXMgY3Jvc3Mtc2VjdGlvbmFsIHN0dWR5IGluY2x1ZGVkIDIxMyBNTSBwYXRpZW50cy4gVGhlIGludGVybmFsIGNvbnNpc3RlbmN5IG9mIHRoZSBzY2FsZSB3YXMgYW5hbHl6ZWQgd2l0aCBDcm9uYmFjaCdzIM6xLiBQcmluY2lwYWwgY29tcG9uZW50IGFuYWx5c2lzIGFuZCBjb25maXJtYXRvcnkgZmFjdG9yIGFuYWx5c2lzIHdlcmUgdXNlZCB0byBhc3Nlc3MgY29uc3RydWN0IHZhbGlkaXR5LiBDb252ZXJnZW50IHZhbGlkaXR5IHdhcyBleGFtaW5lZCBieSB1c2luZyBjb3JyZWxhdGlvbnMgd2l0aCBxdWFsaXR5IG9mIGxpZmUsIHNhdGlzZmFjdGlvbiB3aXRoIHNvY2lhbCBzdXBwb3J0LCBhbmQgcHN5Y2hvbG9naWNhbCBtb3JiaWRpdHkuIE11bHRpcGxlIHJlZ3Jlc3Npb24gYW5hbHlzZXMgd2VyZSBjb25kdWN0ZWQgdG8gZXhwbG9yZSB0aGUgY29udHJpYnV0aW9uIG9mIHNvY2lvZGVtb2dyYXBoaWMgYW5kIGNsaW5pY2FsIHZhcmlhYmxlcyB0byB1bm1ldCBuZWVkcy4gUmVzdWx0czogVGhlIFBvcnR1Z3Vlc2UgU0YtU1VOUydzIGZhY3RvciBzdHJ1Y3R1cmUgZm9sbG93cyB0aGUgb3JpZ2luYWwncyBzdHJ1Y3R1cmUsIGFsdGhvdWdoIGl0IGluY2x1ZGVzIGZld2VyIGl0ZW1zLiBGb3IgZWFjaCBkb21haW4sIENyb25iYWNoJ3MgzrEgd2FzIOKJpDAuNzAsIHRoZSBtaW5pbXVtIGFjY2VwdGFibGUgY3JpdGVyaW9uLiBGb3IgY29uc3RydWN0IHZhbGlkaXR5LCBvbmx5IHVubWV0IHJlbGF0aW9uc2hpcCBhbmQgZW1vdGlvbmFsIG5lZWRzIGhhZCBzaWduaWZpY2FudCBjb3JyZWxhdGlvbnMgKHIg4omlIDAuNDAp4oCUc3BlY2lmaWNhbGx5IG5lZ2F0aXZlIGFzc29jaWF0aW9ucyB3aXRoIHF1YWxpdHkgb2YgbGlmZSBhbmQgc29jaWFsIHN1cHBvcnQgYW5kIHBvc2l0aXZlIGFzc29jaWF0aW9ucyB3aXRoIHBzeWNob2xvZ2ljYWwgbW9yYmlkaXR5LiBSZWdhcmRpbmcgcGF0aWVudCB2YXJpYWJsZXMgYW5kIFNGLVNVTlMgcmVzdWx0cywgb25seSBjYW5jZXIgc3RhZ2UgY29udHJpYnV0ZWQgc2lnbmlmaWNhbnRseSB0byB1bm1ldCBpbmZvcm1hdGlvbiBuZWVkcywgd2l0aCBwYXRpZW50cyBhdCBzdGFnZSBJIHJlcG9ydGluZyBtb3JlIG5lZWRzIHRoYW4gcGF0aWVudHMgYXQgc3RhZ2UgSUlJLiBDb25jbHVzaW9uczogVGhlIFNGLVNVTlMgcmVwcmVzZW50cyBhIHZhbGlkIGFuZCByZWxpYWJsZSB0b29sIHRvIGFzc2VzcyB1bm1ldCBuZWVkcyBhbW9uZyBQb3J0dWd1ZXNlIE1NIHBhdGllbnRzLiBJdCBtYXkgYmUgdXNlZnVsIGluIGRlc2lnbmluZyBhbmQgbW9uaXRvcmluZyBpbnRlcnZlbnRpb25zIHRvIGltcHJvdmUgd2VsbC1iZWluZyBpbiBjYW5jZXIgc3Vydml2b3JzLiIsImlzc3VlIjoiMiIsInZvbHVtZSI6IjIxIiwiY29udGFpbmVyLXRpdGxlLXNob3J0IjoiIn0sImlzVGVtcG9yYXJ5IjpmYWxzZX1dfQ=="/>
                <w:id w:val="1999756113"/>
                <w:placeholder>
                  <w:docPart w:val="DefaultPlaceholder_-1854013440"/>
                </w:placeholder>
              </w:sdtPr>
              <w:sdtEndPr/>
              <w:sdtContent>
                <w:r w:rsidR="008F673A" w:rsidRPr="008F673A">
                  <w:rPr>
                    <w:rFonts w:eastAsia="Times New Roman"/>
                    <w:color w:val="000000"/>
                    <w:sz w:val="16"/>
                    <w:szCs w:val="16"/>
                    <w:lang w:val="it-IT" w:eastAsia="en-GB"/>
                  </w:rPr>
                  <w:t>(152)</w:t>
                </w:r>
              </w:sdtContent>
            </w:sdt>
            <w:r w:rsidRPr="00BD5C0B">
              <w:rPr>
                <w:rFonts w:eastAsia="Times New Roman"/>
                <w:color w:val="000000"/>
                <w:sz w:val="16"/>
                <w:szCs w:val="16"/>
                <w:lang w:val="it-IT" w:eastAsia="en-GB"/>
              </w:rPr>
              <w:t>​</w:t>
            </w:r>
            <w:r w:rsidRPr="00BD5C0B">
              <w:rPr>
                <w:rFonts w:eastAsia="Times New Roman"/>
                <w:color w:val="000000"/>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2E5D02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67.40 ± 10.52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56E73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106; 49.8%)</w:t>
            </w:r>
            <w:r w:rsidRPr="00BD5C0B">
              <w:rPr>
                <w:rFonts w:eastAsia="Times New Roman"/>
                <w:sz w:val="16"/>
                <w:szCs w:val="16"/>
                <w:lang w:val="en-GB" w:eastAsia="en-GB"/>
              </w:rPr>
              <w:t> </w:t>
            </w:r>
          </w:p>
          <w:p w14:paraId="1940BD9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 107; 50.2%)</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3B664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6737C59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213;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61A45F2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Myeloma (n = 213; 100%)</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9E3AD4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 (n = 76; 35.7%)</w:t>
            </w:r>
            <w:r w:rsidRPr="00BD5C0B">
              <w:rPr>
                <w:rFonts w:eastAsia="Times New Roman"/>
                <w:sz w:val="16"/>
                <w:szCs w:val="16"/>
                <w:lang w:val="en-GB" w:eastAsia="en-GB"/>
              </w:rPr>
              <w:t> </w:t>
            </w:r>
          </w:p>
          <w:p w14:paraId="2E7AEFD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 (n = 59; 27.7%)</w:t>
            </w:r>
            <w:r w:rsidRPr="00BD5C0B">
              <w:rPr>
                <w:rFonts w:eastAsia="Times New Roman"/>
                <w:sz w:val="16"/>
                <w:szCs w:val="16"/>
                <w:lang w:val="en-GB" w:eastAsia="en-GB"/>
              </w:rPr>
              <w:t> </w:t>
            </w:r>
          </w:p>
          <w:p w14:paraId="3D4F880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53; 24.9%)</w:t>
            </w:r>
            <w:r w:rsidRPr="00BD5C0B">
              <w:rPr>
                <w:rFonts w:eastAsia="Times New Roman"/>
                <w:sz w:val="16"/>
                <w:szCs w:val="16"/>
                <w:lang w:val="en-GB" w:eastAsia="en-GB"/>
              </w:rPr>
              <w:t> </w:t>
            </w:r>
          </w:p>
          <w:p w14:paraId="2F2289F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IV (n = 25; 11.7%)</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B1310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56B48E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213;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FD864B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Convergent validity</w:t>
            </w:r>
            <w:r w:rsidRPr="00BD5C0B">
              <w:rPr>
                <w:rFonts w:eastAsia="Times New Roman"/>
                <w:sz w:val="16"/>
                <w:szCs w:val="16"/>
                <w:lang w:val="en-GB" w:eastAsia="en-GB"/>
              </w:rPr>
              <w:t> </w:t>
            </w:r>
          </w:p>
          <w:p w14:paraId="2B9C8D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2FDC448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tc>
      </w:tr>
      <w:tr w:rsidR="00865520" w:rsidRPr="00BD5C0B" w14:paraId="0365A8F5" w14:textId="77777777" w:rsidTr="77F84025">
        <w:trPr>
          <w:trHeight w:val="171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272BAF1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proofErr w:type="spellStart"/>
            <w:r w:rsidRPr="00BD5C0B">
              <w:rPr>
                <w:rFonts w:eastAsia="Times New Roman"/>
                <w:b/>
                <w:bCs/>
                <w:color w:val="000000"/>
                <w:sz w:val="16"/>
                <w:szCs w:val="16"/>
                <w:lang w:eastAsia="en-GB"/>
              </w:rPr>
              <w:t>WHOQoL</w:t>
            </w:r>
            <w:proofErr w:type="spellEnd"/>
            <w:r w:rsidRPr="00BD5C0B">
              <w:rPr>
                <w:rFonts w:eastAsia="Times New Roman"/>
                <w:b/>
                <w:bCs/>
                <w:color w:val="000000"/>
                <w:sz w:val="16"/>
                <w:szCs w:val="16"/>
                <w:lang w:eastAsia="en-GB"/>
              </w:rPr>
              <w:t>-BREF</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51E901B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De Mol et al., 2018</w:t>
            </w:r>
            <w:r w:rsidRPr="00BD5C0B">
              <w:rPr>
                <w:rFonts w:eastAsia="Times New Roman"/>
                <w:color w:val="000000"/>
                <w:sz w:val="16"/>
                <w:szCs w:val="16"/>
                <w:lang w:val="en-GB" w:eastAsia="en-GB"/>
              </w:rPr>
              <w:t> </w:t>
            </w:r>
          </w:p>
          <w:p w14:paraId="72F47737" w14:textId="0029736F"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WEwZjU4ZGUtYjcxNy00M2NiLWFhMGEtNDAxM2VlMTQ1MmNkIiwicHJvcGVydGllcyI6eyJub3RlSW5kZXgiOjB9LCJpc0VkaXRlZCI6ZmFsc2UsIm1hbnVhbE92ZXJyaWRlIjp7ImlzTWFudWFsbHlPdmVycmlkZGVuIjpmYWxzZSwiY2l0ZXByb2NUZXh0IjoiKDE1MykiLCJtYW51YWxPdmVycmlkZVRleHQiOiIifSwiY2l0YXRpb25JdGVtcyI6W3siaWQiOiJjOGU1ODMyMy1jOTk0LTM1NWItYTVjNC05MjYyZmM1NDdjNWIiLCJpdGVtRGF0YSI6eyJ0eXBlIjoiYXJ0aWNsZS1qb3VybmFsIiwiaWQiOiJjOGU1ODMyMy1jOTk0LTM1NWItYTVjNC05MjYyZmM1NDdjNWIiLCJ0aXRsZSI6IlNhdGlzZmFjdG9yeSByZXN1bHRzIG9mIGEgcHN5Y2hvbWV0cmljIGFuYWx5c2lzIGFuZCBjYWxjdWxhdGlvbiBvZiBtaW5pbWFsIGNsaW5pY2FsbHkgaW1wb3J0YW50IGRpZmZlcmVuY2VzIG9mIHRoZSBXb3JsZCBIZWFsdGggT3JnYW5pemF0aW9uIHF1YWxpdHkgb2YgbGlmZS1CUkVGIHF1ZXN0aW9ubmFpcmUgaW4gYW4gb2JzZXJ2YXRpb25hbCBjb2hvcnQgc3R1ZHkgd2l0aCBsdW5nIGNhbmNlciBhbmQgbWVzb3RoZWxpb21hIHBhdGllbnRzIiwiZ3JvdXBJZCI6IjE4OWEzMmYwLThmM2EtM2Q1My1hODRiLTg2OTExMzVmNzVmZiIsImF1dGhvciI6W3siZmFtaWx5IjoiTW9sIiwiZ2l2ZW4iOiJNYXJrIiwicGFyc2UtbmFtZXMiOmZhbHNlLCJkcm9wcGluZy1wYXJ0aWNsZSI6IiIsIm5vbi1kcm9wcGluZy1wYXJ0aWNsZSI6IkRlIn0seyJmYW1pbHkiOiJWaXNzZXIiLCJnaXZlbiI6IlNhYmluZSIsInBhcnNlLW5hbWVzIjpmYWxzZSwiZHJvcHBpbmctcGFydGljbGUiOiIiLCJub24tZHJvcHBpbmctcGFydGljbGUiOiIifSx7ImZhbWlseSI6IkFlcnRzIiwiZ2l2ZW4iOiJKb2FjaGltIEcuSi5WLiIsInBhcnNlLW5hbWVzIjpmYWxzZSwiZHJvcHBpbmctcGFydGljbGUiOiIiLCJub24tZHJvcHBpbmctcGFydGljbGUiOiIifSx7ImZhbWlseSI6IkxvZGRlciIsImdpdmVuIjoiUGF1bCIsInBhcnNlLW5hbWVzIjpmYWxzZSwiZHJvcHBpbmctcGFydGljbGUiOiIiLCJub24tZHJvcHBpbmctcGFydGljbGUiOiIifSx7ImZhbWlseSI6IlZyaWVzIiwiZ2l2ZW4iOiJKb2xhbmRhIiwicGFyc2UtbmFtZXMiOmZhbHNlLCJkcm9wcGluZy1wYXJ0aWNsZSI6IiIsIm5vbi1kcm9wcGluZy1wYXJ0aWNsZSI6IkRlIn0seyJmYW1pbHkiOiJPdWRzdGVuIiwiZ2l2ZW4iOiJCcmVuZGEgTC4iLCJwYXJzZS1uYW1lcyI6ZmFsc2UsImRyb3BwaW5nLXBhcnRpY2xlIjoiIiwibm9uLWRyb3BwaW5nLXBhcnRpY2xlIjoiRGVuIn1dLCJjb250YWluZXItdGl0bGUiOiJCTUMgQ2FuY2VyIiwiY29udGFpbmVyLXRpdGxlLXNob3J0IjoiQk1DIENhbmNlciIsIkRPSSI6IjEwLjExODYvczEyODg1LTAxOC00NzkzLTgiLCJJU1NOIjoiMTQ3MTI0MDciLCJQTUlEIjoiMzA0Nzc0NTYiLCJpc3N1ZWQiOnsiZGF0ZS1wYXJ0cyI6W1syMDE4XV19LCJwYWdlIjoiMTE3MyIsImFic3RyYWN0IjoiQmFja2dyb3VuZDogVG8gZGV0ZXJtaW5lIHRoZSBwc3ljaG9tZXRyaWMgcHJvcGVydGllcyBhbmQgbWluaW1hbCBjbGluaWNhbGx5IGltcG9ydGFudCBkaWZmZXJlbmNlcyAoTUNJRHMpIG9mIHRoZSBXb3JsZCBIZWFsdGggT3JnYW5pemF0aW9uIFF1YWxpdHkgb2YgTGlmZS1CUkVGIChXSE9RT0wtQlJFRikgaW4gYWR2YW5jZWQgc3RhZ2UgbHVuZyBjYW5jZXIgcGF0aWVudHMuIE1ldGhvZHM6IFBhdGllbnRzIChuID0gMTUzKSBjb21wbGV0ZWQgdGhlIFdIT1FPTC1CUkVGIGFuZCB0aGUgRXVyb3BlYW4gT3JnYW5pc2F0aW9uIGZvciBSZXNlYXJjaCBhbmQgVHJlYXRtZW50IG9mIENhbmNlciBRdWFsaXR5IG9mIExpZmUgUXVlc3Rpb25uYWlyZSBDb3JlIDMwIChFT1JUQyBRTFEtQzMwKS4gQ29uZmlybWF0b3J5IGZhY3RvciBhbmFseXNpcyAoQ0ZBKSB3YXMgcGVyZm9ybWVkIGFuZCByZWxpYWJpbGl0eSBhbmQgY29uc3RydWN0IHZhbGlkaXR5IGRldGVybWluZWQuIE1DSURzIHdlcmUgZXN0aW1hdGVkIHdpdGggdHdvIGRpc3RyaWJ1dGlvbi1iYXNlZCBtZXRob2RzICgwLjUgc3RhbmRhcmQgZGV2aWF0aW9uIChTRCkgYW5kIDEgc3RhbmRhcmQgZXJyb3Igb2YgbWVhc3VyZW1lbnQgKDEgU0VNKSkuIFJlc3VsdHM6IENGQSBjb25maXJtZWQgV0hPUU9MLUJSRUYgZG9tYWluIHN0cnVjdHVyZS4gQWxsIGRvbWFpbnMgZGVtb25zdHJhdGVkIGdvb2QgaW50ZXJuYWwgY29uc2lzdGVuY3kgKM6xID4gMC43MCksIGV4Y2VwdCBTb2NpYWwgUmVsYXRpb25zaGlwcyAozrEgPSAwLjU3KS4gTmluZXRlZW4gb2YgdGhlIDI0IFdIT1FPTC1CUkVGIGl0ZW1zIGhhZCBjb3JyZWxhdGlvbnMgb2Yg4omlIDAuNDAgd2l0aCB0aGVpciBpbnRlbmRlZCBkb21haW4uIEZvdXIgaXRlbXMgaGFkIGhpZ2hlciBjb3JyZWxhdGlvbnMgd2l0aCBhIGRvbWFpbiBvdGhlciB0aGFuIHRoZWlyIGludGVuZGVkIGRvbWFpbi4gTW9kZXJhdGUgdG8gc3Ryb25nIGNvcnJlbGF0aW9ucyB3ZXJlIG9ic2VydmVkIGZvciBjb3JyZXNwb25kaW5nIGRvbWFpbnMgb2YgdGhlIHR3byBxdWVzdGlvbm5haXJlcywgZXhjZXB0IGZvciB0aGUgc29jaWFsIGRvbWFpbnMgKHIgPSAwLjA3KS4gRm9yIDAuNSBTRCwgTUNJRHMgcmFuZ2VkIGZyb20gMC44OCB0byAxLjU1LCBhbmQgZm9yIDEgU0VNIE1DSURzIHJhbmdlZCBmcm9tIDEuNzYgdG8gMi43Mi4gQ29uY2x1c2lvbnM6IFRoZSBXSE9RT0wtQlJFRiBoYXMgc2F0aXNmYWN0b3J5IHBzeWNob21ldHJpYyBwcm9wZXJ0aWVzIGluIHBhdGllbnRzIHdpdGggYWR2YW5jZWQgc3RhZ2UgbHVuZyBjYW5jZXIsIHdoZXJlYXMgdGhlIG9ic2VydmVkIE1DSURzIHByb3ZpZGUgYSBtZXRob2QgZm9yIGludGVycHJldGF0aW9uIG9mIHNjb3Jlcy4iLCJpc3N1ZSI6IjEiLCJ2b2x1bWUiOiIxOCJ9LCJpc1RlbXBvcmFyeSI6ZmFsc2V9XX0="/>
                <w:id w:val="17595619"/>
                <w:placeholder>
                  <w:docPart w:val="DefaultPlaceholder_-1854013440"/>
                </w:placeholder>
              </w:sdtPr>
              <w:sdtEndPr/>
              <w:sdtContent>
                <w:r w:rsidR="008F673A" w:rsidRPr="008F673A">
                  <w:rPr>
                    <w:rFonts w:eastAsia="Times New Roman"/>
                    <w:color w:val="000000"/>
                    <w:sz w:val="16"/>
                    <w:szCs w:val="16"/>
                    <w:lang w:val="it-IT" w:eastAsia="en-GB"/>
                  </w:rPr>
                  <w:t>(153)</w:t>
                </w:r>
              </w:sdtContent>
            </w:sdt>
            <w:r w:rsidRPr="00BD5C0B">
              <w:rPr>
                <w:rFonts w:eastAsia="Times New Roman"/>
                <w:sz w:val="16"/>
                <w:szCs w:val="16"/>
                <w:lang w:val="en-GB" w:eastAsia="en-GB"/>
              </w:rPr>
              <w:t> </w:t>
            </w:r>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278E64B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shd w:val="clear" w:color="auto" w:fill="FFFFFF"/>
                <w:lang w:eastAsia="en-GB"/>
              </w:rPr>
              <w:t xml:space="preserve">63.4 </w:t>
            </w:r>
            <w:r w:rsidRPr="00BD5C0B">
              <w:rPr>
                <w:rFonts w:eastAsia="Times New Roman"/>
                <w:sz w:val="16"/>
                <w:szCs w:val="16"/>
                <w:lang w:eastAsia="en-GB"/>
              </w:rPr>
              <w:t xml:space="preserve">± </w:t>
            </w:r>
            <w:r w:rsidRPr="00BD5C0B">
              <w:rPr>
                <w:rFonts w:eastAsia="Times New Roman"/>
                <w:sz w:val="16"/>
                <w:szCs w:val="16"/>
                <w:shd w:val="clear" w:color="auto" w:fill="FFFFFF"/>
                <w:lang w:eastAsia="en-GB"/>
              </w:rPr>
              <w:t>9.2 years</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CBB153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=70; 45.8%)</w:t>
            </w:r>
            <w:r w:rsidRPr="00BD5C0B">
              <w:rPr>
                <w:rFonts w:eastAsia="Times New Roman"/>
                <w:sz w:val="16"/>
                <w:szCs w:val="16"/>
                <w:lang w:val="en-GB" w:eastAsia="en-GB"/>
              </w:rPr>
              <w:t> </w:t>
            </w:r>
          </w:p>
          <w:p w14:paraId="5029395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Male </w:t>
            </w:r>
            <w:r w:rsidRPr="00BD5C0B">
              <w:rPr>
                <w:rFonts w:eastAsia="Times New Roman"/>
                <w:sz w:val="16"/>
                <w:szCs w:val="16"/>
                <w:shd w:val="clear" w:color="auto" w:fill="FFFFFF"/>
                <w:lang w:eastAsia="en-GB"/>
              </w:rPr>
              <w:t>(n = 83; 54.2%)</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88A9DF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58DA1BB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=153; 100%)</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266FECC" w14:textId="2E8C5AEE" w:rsidR="00865520" w:rsidRPr="00BD5C0B" w:rsidRDefault="00865520" w:rsidP="77F84025">
            <w:pPr>
              <w:shd w:val="clear" w:color="auto" w:fill="FFFFFF" w:themeFill="background1"/>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eastAsia="en-GB"/>
              </w:rPr>
              <w:t>Adenocarcinoma (n = 141; 92.2%)</w:t>
            </w:r>
            <w:r w:rsidRPr="77F84025">
              <w:rPr>
                <w:rFonts w:eastAsia="Times New Roman"/>
                <w:sz w:val="16"/>
                <w:szCs w:val="16"/>
                <w:lang w:val="en-GB" w:eastAsia="en-GB"/>
              </w:rPr>
              <w:t> </w:t>
            </w:r>
          </w:p>
          <w:p w14:paraId="0449A97C"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Large cell (n = 4; 2.6%)</w:t>
            </w:r>
            <w:r w:rsidRPr="00BD5C0B">
              <w:rPr>
                <w:rFonts w:eastAsia="Times New Roman"/>
                <w:sz w:val="16"/>
                <w:szCs w:val="16"/>
                <w:lang w:val="en-GB" w:eastAsia="en-GB"/>
              </w:rPr>
              <w:t> </w:t>
            </w:r>
          </w:p>
          <w:p w14:paraId="7249EE05" w14:textId="51AA2BAC" w:rsidR="00865520" w:rsidRPr="00BD5C0B" w:rsidRDefault="00865520" w:rsidP="77F84025">
            <w:pPr>
              <w:shd w:val="clear" w:color="auto" w:fill="FFFFFF" w:themeFill="background1"/>
              <w:spacing w:after="0" w:line="240" w:lineRule="auto"/>
              <w:jc w:val="center"/>
              <w:textAlignment w:val="baseline"/>
              <w:rPr>
                <w:rFonts w:ascii="Segoe UI" w:eastAsia="Times New Roman" w:hAnsi="Segoe UI" w:cs="Segoe UI"/>
                <w:sz w:val="18"/>
                <w:szCs w:val="18"/>
                <w:lang w:val="en-GB" w:eastAsia="en-GB"/>
              </w:rPr>
            </w:pPr>
            <w:r w:rsidRPr="77F84025">
              <w:rPr>
                <w:rFonts w:eastAsia="Times New Roman"/>
                <w:sz w:val="16"/>
                <w:szCs w:val="16"/>
                <w:lang w:eastAsia="en-GB"/>
              </w:rPr>
              <w:t>Large cell neuroendocrine</w:t>
            </w:r>
            <w:r w:rsidRPr="77F84025">
              <w:rPr>
                <w:rFonts w:eastAsia="Times New Roman"/>
                <w:sz w:val="16"/>
                <w:szCs w:val="16"/>
                <w:lang w:val="en-GB" w:eastAsia="en-GB"/>
              </w:rPr>
              <w:t> </w:t>
            </w:r>
            <w:r w:rsidRPr="77F84025">
              <w:rPr>
                <w:rFonts w:eastAsia="Times New Roman"/>
                <w:sz w:val="16"/>
                <w:szCs w:val="16"/>
                <w:lang w:eastAsia="en-GB"/>
              </w:rPr>
              <w:t>(n = 1; 0.7%)</w:t>
            </w:r>
            <w:r w:rsidRPr="77F84025">
              <w:rPr>
                <w:rFonts w:eastAsia="Times New Roman"/>
                <w:sz w:val="16"/>
                <w:szCs w:val="16"/>
                <w:lang w:val="en-GB" w:eastAsia="en-GB"/>
              </w:rPr>
              <w:t> </w:t>
            </w:r>
          </w:p>
          <w:p w14:paraId="193D267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Mesothelioma (n = 7; 4.6%)</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9F84A76"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Locally advanced</w:t>
            </w:r>
            <w:r w:rsidRPr="00BD5C0B">
              <w:rPr>
                <w:rFonts w:eastAsia="Times New Roman"/>
                <w:sz w:val="16"/>
                <w:szCs w:val="16"/>
                <w:lang w:val="en-GB" w:eastAsia="en-GB"/>
              </w:rPr>
              <w:t> </w:t>
            </w:r>
          </w:p>
          <w:p w14:paraId="254D7E6A"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19; 12.4%)</w:t>
            </w:r>
            <w:r w:rsidRPr="00BD5C0B">
              <w:rPr>
                <w:rFonts w:eastAsia="Times New Roman"/>
                <w:sz w:val="16"/>
                <w:szCs w:val="16"/>
                <w:lang w:val="en-GB" w:eastAsia="en-GB"/>
              </w:rPr>
              <w:t> </w:t>
            </w:r>
          </w:p>
          <w:p w14:paraId="28F7716A"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Metastatic</w:t>
            </w:r>
            <w:r w:rsidRPr="00BD5C0B">
              <w:rPr>
                <w:rFonts w:eastAsia="Times New Roman"/>
                <w:sz w:val="16"/>
                <w:szCs w:val="16"/>
                <w:lang w:val="en-GB" w:eastAsia="en-GB"/>
              </w:rPr>
              <w:t> </w:t>
            </w:r>
          </w:p>
          <w:p w14:paraId="37C6BF3B"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(n = 119; 77.8%)</w:t>
            </w:r>
            <w:r w:rsidRPr="00BD5C0B">
              <w:rPr>
                <w:rFonts w:eastAsia="Times New Roman"/>
                <w:sz w:val="16"/>
                <w:szCs w:val="16"/>
                <w:lang w:val="en-GB" w:eastAsia="en-GB"/>
              </w:rPr>
              <w:t> </w:t>
            </w:r>
          </w:p>
          <w:p w14:paraId="5EA31E76"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Other (n = 14; 9.2%)</w:t>
            </w:r>
            <w:r w:rsidRPr="00BD5C0B">
              <w:rPr>
                <w:rFonts w:eastAsia="Times New Roman"/>
                <w:sz w:val="16"/>
                <w:szCs w:val="16"/>
                <w:lang w:val="en-GB" w:eastAsia="en-GB"/>
              </w:rPr>
              <w:t> </w:t>
            </w:r>
          </w:p>
          <w:p w14:paraId="32D4818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Unknown (n = 1; 0.7%)</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D7966F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556FEC8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=153;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1D2700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p w14:paraId="4120AD1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Known-group validity</w:t>
            </w:r>
            <w:r w:rsidRPr="00BD5C0B">
              <w:rPr>
                <w:rFonts w:eastAsia="Times New Roman"/>
                <w:sz w:val="16"/>
                <w:szCs w:val="16"/>
                <w:lang w:val="en-GB" w:eastAsia="en-GB"/>
              </w:rPr>
              <w:t> </w:t>
            </w:r>
          </w:p>
          <w:p w14:paraId="1D9CF81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MTMM</w:t>
            </w:r>
            <w:r w:rsidRPr="00BD5C0B">
              <w:rPr>
                <w:rFonts w:eastAsia="Times New Roman"/>
                <w:sz w:val="16"/>
                <w:szCs w:val="16"/>
                <w:lang w:val="en-GB" w:eastAsia="en-GB"/>
              </w:rPr>
              <w:t> </w:t>
            </w:r>
          </w:p>
          <w:p w14:paraId="29E64EB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Structural validity</w:t>
            </w:r>
            <w:r w:rsidRPr="00BD5C0B">
              <w:rPr>
                <w:rFonts w:eastAsia="Times New Roman"/>
                <w:sz w:val="16"/>
                <w:szCs w:val="16"/>
                <w:lang w:val="en-GB" w:eastAsia="en-GB"/>
              </w:rPr>
              <w:t> </w:t>
            </w:r>
          </w:p>
        </w:tc>
      </w:tr>
      <w:tr w:rsidR="00865520" w:rsidRPr="00BD5C0B" w14:paraId="5B258E0B" w14:textId="77777777" w:rsidTr="77F84025">
        <w:trPr>
          <w:trHeight w:val="300"/>
        </w:trPr>
        <w:tc>
          <w:tcPr>
            <w:tcW w:w="0" w:type="auto"/>
            <w:vMerge/>
            <w:vAlign w:val="center"/>
            <w:hideMark/>
          </w:tcPr>
          <w:p w14:paraId="6E0F6B82"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18" w:space="0" w:color="auto"/>
              <w:right w:val="single" w:sz="6" w:space="0" w:color="auto"/>
            </w:tcBorders>
            <w:shd w:val="clear" w:color="auto" w:fill="FFFFFF" w:themeFill="background1"/>
            <w:vAlign w:val="center"/>
            <w:hideMark/>
          </w:tcPr>
          <w:p w14:paraId="609C5662" w14:textId="29A8D57B" w:rsidR="00865520" w:rsidRPr="00BD5C0B" w:rsidRDefault="000E15EF" w:rsidP="00865520">
            <w:pPr>
              <w:spacing w:after="0" w:line="240" w:lineRule="auto"/>
              <w:jc w:val="center"/>
              <w:textAlignment w:val="baseline"/>
              <w:rPr>
                <w:rFonts w:ascii="Segoe UI" w:eastAsia="Times New Roman" w:hAnsi="Segoe UI" w:cs="Segoe UI"/>
                <w:sz w:val="18"/>
                <w:szCs w:val="18"/>
                <w:lang w:val="en-GB" w:eastAsia="en-GB"/>
              </w:rPr>
            </w:pPr>
            <w:r>
              <w:rPr>
                <w:rFonts w:eastAsia="Times New Roman"/>
                <w:color w:val="000000"/>
                <w:sz w:val="16"/>
                <w:szCs w:val="16"/>
                <w:lang w:val="it-IT" w:eastAsia="en-GB"/>
              </w:rPr>
              <w:t>Harper et al.,</w:t>
            </w:r>
            <w:r w:rsidR="00865520" w:rsidRPr="00BD5C0B">
              <w:rPr>
                <w:rFonts w:eastAsia="Times New Roman"/>
                <w:color w:val="000000"/>
                <w:sz w:val="16"/>
                <w:szCs w:val="16"/>
                <w:lang w:val="it-IT" w:eastAsia="en-GB"/>
              </w:rPr>
              <w:t xml:space="preserve"> 1998</w:t>
            </w:r>
            <w:r w:rsidR="00865520" w:rsidRPr="00BD5C0B">
              <w:rPr>
                <w:rFonts w:eastAsia="Times New Roman"/>
                <w:color w:val="000000"/>
                <w:sz w:val="16"/>
                <w:szCs w:val="16"/>
                <w:lang w:val="en-GB" w:eastAsia="en-GB"/>
              </w:rPr>
              <w:t> </w:t>
            </w:r>
          </w:p>
          <w:p w14:paraId="68AAC6B0" w14:textId="11DF9C2F"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mY1YWFiMjEtMzQxNS00ZTY4LWFmNGUtZjcyMmU5MjdjNGQ1IiwicHJvcGVydGllcyI6eyJub3RlSW5kZXgiOjB9LCJpc0VkaXRlZCI6ZmFsc2UsIm1hbnVhbE92ZXJyaWRlIjp7ImlzTWFudWFsbHlPdmVycmlkZGVuIjpmYWxzZSwiY2l0ZXByb2NUZXh0IjoiKDMyKSIsIm1hbnVhbE92ZXJyaWRlVGV4dCI6IiJ9LCJjaXRhdGlvbkl0ZW1zIjpbeyJpZCI6IjY0NWFmZDgzLTYzMGUtMzA3Ni1iYzAxLTIyMDEyYzIxM2E2ZiIsIml0ZW1EYXRhIjp7InR5cGUiOiJhcnRpY2xlLWpvdXJuYWwiLCJpZCI6IjY0NWFmZDgzLTYzMGUtMzA3Ni1iYzAxLTIyMDEyYzIxM2E2ZiIsInRpdGxlIjoiRGV2ZWxvcG1lbnQgb2YgdGhlIFdvcmxkIEhlYWx0aCBPcmdhbml6YXRpb24gV0hPUU9MLUJSRUYgUXVhbGl0eSBvZiBMaWZlIEFzc2Vzc21lbnQiLCJncm91cElkIjoiMTg5YTMyZjAtOGYzYS0zZDUzLWE4NGItODY5MTEzNWY3NWZmIiwiYXV0aG9yIjpbeyJmYW1pbHkiOiJIYXJwZXIiLCJnaXZlbiI6IkFsaXNvbiIsInBhcnNlLW5hbWVzIjpmYWxzZSwiZHJvcHBpbmctcGFydGljbGUiOiIiLCJub24tZHJvcHBpbmctcGFydGljbGUiOiIifSx7ImZhbWlseSI6IlBvd2VyIiwiZ2l2ZW4iOiJNaWNrIiwicGFyc2UtbmFtZXMiOmZhbHNlLCJkcm9wcGluZy1wYXJ0aWNsZSI6IiIsIm5vbi1kcm9wcGluZy1wYXJ0aWNsZSI6IiJ9LHsiZmFtaWx5IjoiT3JsZXkiLCJnaXZlbiI6IkouIiwicGFyc2UtbmFtZXMiOmZhbHNlLCJkcm9wcGluZy1wYXJ0aWNsZSI6IiIsIm5vbi1kcm9wcGluZy1wYXJ0aWNsZSI6IiJ9LHsiZmFtaWx5IjoiSGVycm1hbiIsImdpdmVuIjoiSC4iLCJwYXJzZS1uYW1lcyI6ZmFsc2UsImRyb3BwaW5nLXBhcnRpY2xlIjoiIiwibm9uLWRyb3BwaW5nLXBhcnRpY2xlIjoiIn0seyJmYW1pbHkiOiJTY2hvZmllbGQiLCJnaXZlbiI6IkguIiwicGFyc2UtbmFtZXMiOmZhbHNlLCJkcm9wcGluZy1wYXJ0aWNsZSI6IiIsIm5vbi1kcm9wcGluZy1wYXJ0aWNsZSI6IiJ9LHsiZmFtaWx5IjoiTXVycGh5IiwiZ2l2ZW4iOiJCLiIsInBhcnNlLW5hbWVzIjpmYWxzZSwiZHJvcHBpbmctcGFydGljbGUiOiIiLCJub24tZHJvcHBpbmctcGFydGljbGUiOiIifSx7ImZhbWlseSI6Ik1ldGVsa28iLCJnaXZlbiI6IlouIiwicGFyc2UtbmFtZXMiOmZhbHNlLCJkcm9wcGluZy1wYXJ0aWNsZSI6IiIsIm5vbi1kcm9wcGluZy1wYXJ0aWNsZSI6IiJ9LHsiZmFtaWx5IjoiU3phYm8iLCJnaXZlbiI6IlMuIiwicGFyc2UtbmFtZXMiOmZhbHNlLCJkcm9wcGluZy1wYXJ0aWNsZSI6IiIsIm5vbi1kcm9wcGluZy1wYXJ0aWNsZSI6IiJ9LHsiZmFtaWx5IjoiUGliZXJuaWstT2thbm92aWMiLCJnaXZlbiI6Ik0uIiwicGFyc2UtbmFtZXMiOmZhbHNlLCJkcm9wcGluZy1wYXJ0aWNsZSI6IiIsIm5vbi1kcm9wcGluZy1wYXJ0aWNsZSI6IiJ9LHsiZmFtaWx5IjoiUXVlbWFkYSIsImdpdmVuIjoiTi4iLCJwYXJzZS1uYW1lcyI6ZmFsc2UsImRyb3BwaW5nLXBhcnRpY2xlIjoiIiwibm9uLWRyb3BwaW5nLXBhcnRpY2xlIjoiIn0seyJmYW1pbHkiOiJDYXJpYSIsImdpdmVuIjoiQS4iLCJwYXJzZS1uYW1lcyI6ZmFsc2UsImRyb3BwaW5nLXBhcnRpY2xlIjoiIiwibm9uLWRyb3BwaW5nLXBhcnRpY2xlIjoiIn0seyJmYW1pbHkiOiJSYWprdW1hciIsImdpdmVuIjoiUy4iLCJwYXJzZS1uYW1lcyI6ZmFsc2UsImRyb3BwaW5nLXBhcnRpY2xlIjoiIiwibm9uLWRyb3BwaW5nLXBhcnRpY2xlIjoiIn0seyJmYW1pbHkiOiJLdW1hciIsImdpdmVuIjoiU2h1YmEiLCJwYXJzZS1uYW1lcyI6ZmFsc2UsImRyb3BwaW5nLXBhcnRpY2xlIjoiIiwibm9uLWRyb3BwaW5nLXBhcnRpY2xlIjoiIn0seyJmYW1pbHkiOiJTYXhlbmEiLCJnaXZlbiI6IlMuIiwicGFyc2UtbmFtZXMiOmZhbHNlLCJkcm9wcGluZy1wYXJ0aWNsZSI6IiIsIm5vbi1kcm9wcGluZy1wYXJ0aWNsZSI6IiJ9LHsiZmFtaWx5IjoiQ2hhbmRpcmFtYW5pIiwiZ2l2ZW4iOiJLLiIsInBhcnNlLW5hbWVzIjpmYWxzZSwiZHJvcHBpbmctcGFydGljbGUiOiIiLCJub24tZHJvcHBpbmctcGFydGljbGUiOiIifSx7ImZhbWlseSI6IkFtaXIiLCJnaXZlbiI6Ik0uIiwicGFyc2UtbmFtZXMiOmZhbHNlLCJkcm9wcGluZy1wYXJ0aWNsZSI6IiIsIm5vbi1kcm9wcGluZy1wYXJ0aWNsZSI6IiJ9LHsiZmFtaWx5IjoiQmFyLU9uIiwiZ2l2ZW4iOiJELiIsInBhcnNlLW5hbWVzIjpmYWxzZSwiZHJvcHBpbmctcGFydGljbGUiOiIiLCJub24tZHJvcHBpbmctcGFydGljbGUiOiIifSx7ImZhbWlseSI6IlRhemFraSIsImdpdmVuIjoiTWl5YWtvIiwicGFyc2UtbmFtZXMiOmZhbHNlLCJkcm9wcGluZy1wYXJ0aWNsZSI6IiIsIm5vbi1kcm9wcGluZy1wYXJ0aWNsZSI6IiJ9LHsiZmFtaWx5IjoiTm9qaSIsImdpdmVuIjoiQXJpa28iLCJwYXJzZS1uYW1lcyI6ZmFsc2UsImRyb3BwaW5nLXBhcnRpY2xlIjoiIiwibm9uLWRyb3BwaW5nLXBhcnRpY2xlIjoiIn0seyJmYW1pbHkiOiJIZWNrIiwiZ2l2ZW4iOiJHLiIsInBhcnNlLW5hbWVzIjpmYWxzZSwiZHJvcHBpbmctcGFydGljbGUiOiIiLCJub24tZHJvcHBpbmctcGFydGljbGUiOiJWYW4ifSx7ImZhbWlseSI6IlZyaWVzIiwiZ2l2ZW4iOiJKLiIsInBhcnNlLW5hbWVzIjpmYWxzZSwiZHJvcHBpbmctcGFydGljbGUiOiIiLCJub24tZHJvcHBpbmctcGFydGljbGUiOiJEZSJ9LHsiZmFtaWx5IjoiU3VjcmUiLCJnaXZlbiI6IkouIEFycm95byIsInBhcnNlLW5hbWVzIjpmYWxzZSwiZHJvcHBpbmctcGFydGljbGUiOiIiLCJub24tZHJvcHBpbmctcGFydGljbGUiOiIifSx7ImZhbWlseSI6IlBpY2FyZC1BbWkiLCJnaXZlbiI6IkwuIiwicGFyc2UtbmFtZXMiOmZhbHNlLCJkcm9wcGluZy1wYXJ0aWNsZSI6IiIsIm5vbi1kcm9wcGluZy1wYXJ0aWNsZSI6IiJ9LHsiZmFtaWx5IjoiS2FiYW5vdiIsImdpdmVuIjoiTS4iLCJwYXJzZS1uYW1lcyI6ZmFsc2UsImRyb3BwaW5nLXBhcnRpY2xlIjoiIiwibm9uLWRyb3BwaW5nLXBhcnRpY2xlIjoiIn0seyJmYW1pbHkiOiJMb21hY2hlbmtvdiIsImdpdmVuIjoiQS4iLCJwYXJzZS1uYW1lcyI6ZmFsc2UsImRyb3BwaW5nLXBhcnRpY2xlIjoiIiwibm9uLWRyb3BwaW5nLXBhcnRpY2xlIjoiIn0seyJmYW1pbHkiOiJCdXJrb3Zza3kiLCJnaXZlbiI6IkcuIiwicGFyc2UtbmFtZXMiOmZhbHNlLCJkcm9wcGluZy1wYXJ0aWNsZSI6IiIsIm5vbi1kcm9wcGluZy1wYXJ0aWNsZSI6IiJ9LHsiZmFtaWx5IjoiQ2FycmFzY28iLCJnaXZlbiI6IlIuIEx1Y2FzIiwicGFyc2UtbmFtZXMiOmZhbHNlLCJkcm9wcGluZy1wYXJ0aWNsZSI6IiIsIm5vbi1kcm9wcGluZy1wYXJ0aWNsZSI6IiJ9LHsiZmFtaWx5IjoiQm9kaGFyYW1payIsImdpdmVuIjoiWW9vdGgiLCJwYXJzZS1uYW1lcyI6ZmFsc2UsImRyb3BwaW5nLXBhcnRpY2xlIjoiIiwibm9uLWRyb3BwaW5nLXBhcnRpY2xlIjoiIn0seyJmYW1pbHkiOiJNZWVzYXB5YSIsImdpdmVuIjoiS2l0aWtvcm4iLCJwYXJzZS1uYW1lcyI6ZmFsc2UsImRyb3BwaW5nLXBhcnRpY2xlIjoiIiwibm9uLWRyb3BwaW5nLXBhcnRpY2xlIjoiIn0seyJmYW1pbHkiOiJTa2V2aW5ndG9uIiwiZ2l2ZW4iOiJTLiIsInBhcnNlLW5hbWVzIjpmYWxzZSwiZHJvcHBpbmctcGFydGljbGUiOiIiLCJub24tZHJvcHBpbmctcGFydGljbGUiOiIifSx7ImZhbWlseSI6IlBhdHJpY2siLCJnaXZlbiI6IkQuIiwicGFyc2UtbmFtZXMiOmZhbHNlLCJkcm9wcGluZy1wYXJ0aWNsZSI6IiIsIm5vbi1kcm9wcGluZy1wYXJ0aWNsZSI6IiJ9LHsiZmFtaWx5IjoiTWFydGluIiwiZ2l2ZW4iOiJNLiIsInBhcnNlLW5hbWVzIjpmYWxzZSwiZHJvcHBpbmctcGFydGljbGUiOiIiLCJub24tZHJvcHBpbmctcGFydGljbGUiOiIifSx7ImZhbWlseSI6IldpbGQiLCJnaXZlbiI6IkQuIiwicGFyc2UtbmFtZXMiOmZhbHNlLCJkcm9wcGluZy1wYXJ0aWNsZSI6IiIsIm5vbi1kcm9wcGluZy1wYXJ0aWNsZSI6IiJ9LHsiZmFtaWx5IjoiQWN1ZGEiLCJnaXZlbiI6IlcuIiwicGFyc2UtbmFtZXMiOmZhbHNlLCJkcm9wcGluZy1wYXJ0aWNsZSI6IiIsIm5vbi1kcm9wcGluZy1wYXJ0aWNsZSI6IiJ9LHsiZmFtaWx5IjoiTXV0YW1iaXJ3YSIsImdpdmVuIjoiSi4iLCJwYXJzZS1uYW1lcyI6ZmFsc2UsImRyb3BwaW5nLXBhcnRpY2xlIjoiIiwibm9uLWRyb3BwaW5nLXBhcnRpY2xlIjoiIn0seyJmYW1pbHkiOiJCb25pY2FhdG8iLCJnaXZlbiI6IlMuIiwicGFyc2UtbmFtZXMiOmZhbHNlLCJkcm9wcGluZy1wYXJ0aWNsZSI6IiIsIm5vbi1kcm9wcGluZy1wYXJ0aWNsZSI6IiJ9LHsiZmFtaWx5IjoiWW9uZ3BpbmciLCJnaXZlbiI6IkcuIiwicGFyc2UtbmFtZXMiOmZhbHNlLCJkcm9wcGluZy1wYXJ0aWNsZSI6IiIsIm5vbi1kcm9wcGluZy1wYXJ0aWNsZSI6IiJ9LHsiZmFtaWx5IjoiRmxlY2siLCJnaXZlbiI6Ik0uIiwicGFyc2UtbmFtZXMiOmZhbHNlLCJkcm9wcGluZy1wYXJ0aWNsZSI6IiIsIm5vbi1kcm9wcGluZy1wYXJ0aWNsZSI6IiJ9LHsiZmFtaWx5IjoiQW5nZXJtZXllciIsImdpdmVuIjoiTS4gQy4iLCJwYXJzZS1uYW1lcyI6ZmFsc2UsImRyb3BwaW5nLXBhcnRpY2xlIjoiIiwibm9uLWRyb3BwaW5nLXBhcnRpY2xlIjoiIn0seyJmYW1pbHkiOiJLaWxpYW4iLCJnaXZlbiI6IlIuIiwicGFyc2UtbmFtZXMiOmZhbHNlLCJkcm9wcGluZy1wYXJ0aWNsZSI6IiIsIm5vbi1kcm9wcGluZy1wYXJ0aWNsZSI6IiJ9LHsiZmFtaWx5IjoiS3dvay1mYWkiLCJnaXZlbiI6IkwuIiwicGFyc2UtbmFtZXMiOmZhbHNlLCJkcm9wcGluZy1wYXJ0aWNsZSI6IiIsIm5vbi1kcm9wcGluZy1wYXJ0aWNsZSI6IiJ9LHsiZmFtaWx5IjoiQmlsbGluZ3RvbiIsImdpdmVuIjoiUi4iLCJwYXJzZS1uYW1lcyI6ZmFsc2UsImRyb3BwaW5nLXBhcnRpY2xlIjoiIiwibm9uLWRyb3BwaW5nLXBhcnRpY2xlIjoiIn0seyJmYW1pbHkiOiJCdWxsaW5nZXIiLCJnaXZlbiI6Ik0uIiwicGFyc2UtbmFtZXMiOmZhbHNlLCJkcm9wcGluZy1wYXJ0aWNsZSI6IiIsIm5vbi1kcm9wcGluZy1wYXJ0aWNsZSI6IiJ9LHsiZmFtaWx5IjoiS3V5a2VuIiwiZ2l2ZW4iOiJXLiIsInBhcnNlLW5hbWVzIjpmYWxzZSwiZHJvcHBpbmctcGFydGljbGUiOiIiLCJub24tZHJvcHBpbmctcGFydGljbGUiOiIifSx7ImZhbWlseSI6IlNhcnRvcml1cyIsImdpdmVuIjoiTi4iLCJwYXJzZS1uYW1lcyI6ZmFsc2UsImRyb3BwaW5nLXBhcnRpY2xlIjoiIiwibm9uLWRyb3BwaW5nLXBhcnRpY2xlIjoiIn1dLCJjb250YWluZXItdGl0bGUiOiJQc3ljaG9sb2dpY2FsIE1lZGljaW5lIiwiY29udGFpbmVyLXRpdGxlLXNob3J0IjoiUHN5Y2hvbCBNZWQiLCJET0kiOiIxMC4xMDE3L1MwMDMzMjkxNzk4MDA2NjY3IiwiSVNTTiI6IjAwMzMyOTE3IiwiUE1JRCI6Ijk2MjY3MTIiLCJpc3N1ZWQiOnsiZGF0ZS1wYXJ0cyI6W1sxOTk4LDhdXX0sInB1Ymxpc2hlci1wbGFjZSI6IkVuZ2xhbmQiLCJwYWdlIjoiNTUxLTU1OCIsImFic3RyYWN0IjoiQmFja2dyb3VuZC4gVGhlIHBhcGVyIHJlcG9ydHMgb24gdGhlIGRldmVsb3BtZW50IG9mIHRoZSBXSE9RT0wtQlJFRiwgYW4gYWJicmV2aWF0ZWQgdmVyc2lvbiBvZiB0aGUgV0hPUU9MLTEwMCBxdWFsaXR5IG9mIGxpZmUgYXNzZXNzbWVudC4gTWV0aG9kLiBUaGUgV0hPUU9MLUJSRUYgd2FzIGRlcml2ZWQgZnJvbSBkYXRhIGNvbGxlY3RlZCB1c2luZyB0aGUgV0hPUU9MLTEwMC4gSXQgcHJvZHVjZXMgc2NvcmVzIGZvciBmb3VyIGRvbWFpbnMgcmVsYXRlZCB0byBxdWFsaXR5IG9mIGxpZmU6IHBoeXNpY2FsIGhlYWx0aCwgcHN5Y2hvbG9naWNhbCwgc29jaWFsIHJlbGF0aW9uc2hpcHMgYW5kIGVudmlyb25tZW50LiBJdCBhbHNvIGluY2x1ZGVzIG9uZSBmYWNldCBvbiBvdmVyYWxsIHF1YWxpdHkgb2YgbGlmZSBhbmQgZ2VuZXJhbCBoZWFsdGguIFJlc3VsdHMuIERvbWFpbiBzY29yZXMgcHJvZHVjZWQgYnkgdGhlIFdIT1FPTC1CUkVGIGNvcnJlbGF0ZSBoaWdobHkgKDAuODkgb3IgYWJvdmUpIHdpdGggV0hPUU9MLTEwMCBkb21haW4gc2NvcmVzIChjYWxjdWxhdGVkIG9uIGEgZm91ciBkb21haW4gc3RydWN0dXJlKS4gV0hPUU9MLUJSRUYgZG9tYWluIHNjb3JlcyBkZW1vbnN0cmF0ZWQgZm9vZCBkaXNjcmltaW5hbnQgdmFsaWRpdHksIGNvbnRlbnQgdmFsaWRpdHksIGludGVybmFsIGNvbnNpc3RlbmN5IGFuZCB0ZXN0LXJldGVzdCByZWxpYWJpbGl0eS4gQ29uY2x1c2lvbi4gVGhlc2UgZGF0YSBzdWdnZXN0IHRoYXQgdGhlIFdIT1FPTC1CUkVGIHByb3ZpZGVzIGEgdmFsaWQgYW5kIHJlbGlhYmxlIGFsdGVybmF0aXZlIHRvIHRoZSBhc3Nlc3NtZW50IG9mIGRvbWFpbiBwcm9maWxlcyB1c2luZyB0aGUgV0hPUU9MLTEwMC4gSXQgaXMgZW52aXNhZ2VkIHRoYXQgdGhlIFdIT1FPTC1CUkVGIHdpbGwgYmUgbW9zdCB1c2VmdWwgaW4gc3R1ZGllcyB0aGF0IHJlcXVpcmUgYSBicmllZiBhc3Nlc3NtZW50IG9mIHF1YWxpdHkgb2YgbGlmZSwgZm9yIGV4YW1wbGUsIGluIGxhcmdlIGVwaWRlbWlvbG9naWNhbCBzdHVkaWVzIGFuZCBjbGluaWNhbCB0cmlhbHMgd2hlcmUgcXVhbGl0eSBvZiBsaWZlIGlzIG9mIGludGVyZXN0LiBJbiBhZGRpdGlvbiwgdGhlIFdIT1FPTC1CUkVGIG1heSBiZSBvZiB1c2UgdG8gaGVhbHRoIHByb2Zlc3Npb25hbHMgaW4gdGhlIGFzc2Vzc21lbnQgYW5kIGV2YWx1YXRpb24gb2YgdHJlYXRtZW50IGVmZmljYWN5LiIsImlzc3VlIjoiMyIsInZvbHVtZSI6IjI4In0sImlzVGVtcG9yYXJ5IjpmYWxzZX1dfQ=="/>
                <w:id w:val="2027903699"/>
                <w:placeholder>
                  <w:docPart w:val="DefaultPlaceholder_-1854013440"/>
                </w:placeholder>
              </w:sdtPr>
              <w:sdtEndPr/>
              <w:sdtContent>
                <w:r w:rsidR="000E15EF" w:rsidRPr="000E15EF">
                  <w:rPr>
                    <w:rFonts w:eastAsia="Times New Roman"/>
                    <w:color w:val="000000"/>
                    <w:sz w:val="16"/>
                    <w:szCs w:val="16"/>
                    <w:lang w:val="it-IT" w:eastAsia="en-GB"/>
                  </w:rPr>
                  <w:t>(32)</w:t>
                </w:r>
              </w:sdtContent>
            </w:sdt>
          </w:p>
        </w:tc>
        <w:tc>
          <w:tcPr>
            <w:tcW w:w="126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7A954D0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CB86EB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5A7B46D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465A0F2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803617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04BE20F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0D027ED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33C7D36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18" w:space="0" w:color="auto"/>
              <w:right w:val="single" w:sz="6" w:space="0" w:color="auto"/>
            </w:tcBorders>
            <w:shd w:val="clear" w:color="auto" w:fill="FFFFFF" w:themeFill="background1"/>
            <w:vAlign w:val="center"/>
            <w:hideMark/>
          </w:tcPr>
          <w:p w14:paraId="1406924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6DAFEFCC" w14:textId="77777777" w:rsidTr="77F84025">
        <w:trPr>
          <w:trHeight w:val="300"/>
        </w:trPr>
        <w:tc>
          <w:tcPr>
            <w:tcW w:w="1058" w:type="dxa"/>
            <w:vMerge w:val="restart"/>
            <w:tcBorders>
              <w:top w:val="single" w:sz="18"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4AC7324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WHOQoL-100</w:t>
            </w:r>
            <w:r w:rsidRPr="00BD5C0B">
              <w:rPr>
                <w:rFonts w:eastAsia="Times New Roman"/>
                <w:color w:val="000000"/>
                <w:sz w:val="16"/>
                <w:szCs w:val="16"/>
                <w:lang w:val="en-GB" w:eastAsia="en-GB"/>
              </w:rPr>
              <w:t> </w:t>
            </w:r>
          </w:p>
        </w:tc>
        <w:tc>
          <w:tcPr>
            <w:tcW w:w="1507" w:type="dxa"/>
            <w:tcBorders>
              <w:top w:val="single" w:sz="18" w:space="0" w:color="auto"/>
              <w:left w:val="single" w:sz="12" w:space="0" w:color="auto"/>
              <w:bottom w:val="single" w:sz="6" w:space="0" w:color="auto"/>
              <w:right w:val="single" w:sz="6" w:space="0" w:color="auto"/>
            </w:tcBorders>
            <w:shd w:val="clear" w:color="auto" w:fill="FFFFFF" w:themeFill="background1"/>
            <w:vAlign w:val="center"/>
            <w:hideMark/>
          </w:tcPr>
          <w:p w14:paraId="56E1D34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Den Oudsten et al., 2009</w:t>
            </w:r>
            <w:r w:rsidRPr="00BD5C0B">
              <w:rPr>
                <w:rFonts w:eastAsia="Times New Roman"/>
                <w:color w:val="000000"/>
                <w:sz w:val="16"/>
                <w:szCs w:val="16"/>
                <w:lang w:val="en-GB" w:eastAsia="en-GB"/>
              </w:rPr>
              <w:t> </w:t>
            </w:r>
          </w:p>
          <w:p w14:paraId="3072DE5A" w14:textId="7AA9099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ZWM3NmNjOTEtOGRlOS00M2M1LWExODctN2E5ZGZiZWI1OTU5IiwicHJvcGVydGllcyI6eyJub3RlSW5kZXgiOjB9LCJpc0VkaXRlZCI6ZmFsc2UsIm1hbnVhbE92ZXJyaWRlIjp7ImlzTWFudWFsbHlPdmVycmlkZGVuIjpmYWxzZSwiY2l0ZXByb2NUZXh0IjoiKDE1NCkiLCJtYW51YWxPdmVycmlkZVRleHQiOiIifSwiY2l0YXRpb25JdGVtcyI6W3siaWQiOiI5N2MwM2E0Yy00YjkyLTM3ZGItOGEzYy1iMGU0ZjZmYzIxOWMiLCJpdGVtRGF0YSI6eyJ0eXBlIjoiYXJ0aWNsZS1qb3VybmFsIiwiaWQiOiI5N2MwM2E0Yy00YjkyLTM3ZGItOGEzYy1iMGU0ZjZmYzIxOWMiLCJ0aXRsZSI6IlRoZSBXSE9RT0wtMTAwIGhhcyBnb29kIHBzeWNob21ldHJpYyBwcm9wZXJ0aWVzIGluIGJyZWFzdCBjYW5jZXIgcGF0aWVudHMiLCJncm91cElkIjoiMTg5YTMyZjAtOGYzYS0zZDUzLWE4NGItODY5MTEzNWY3NWZmIiwiYXV0aG9yIjpbeyJmYW1pbHkiOiJPdWRzdGVuIiwiZ2l2ZW4iOiJCcmVuZGEgTCIsInBhcnNlLW5hbWVzIjpmYWxzZSwiZHJvcHBpbmctcGFydGljbGUiOiIiLCJub24tZHJvcHBpbmctcGFydGljbGUiOiJEZW4ifSx7ImZhbWlseSI6IkhlY2siLCJnaXZlbiI6Ikd1dXMgTCIsInBhcnNlLW5hbWVzIjpmYWxzZSwiZHJvcHBpbmctcGFydGljbGUiOiIiLCJub24tZHJvcHBpbmctcGFydGljbGUiOiJWYW4ifSx7ImZhbWlseSI6IlN0ZWVnIiwiZ2l2ZW4iOiJBbGlkYSBGLlcuIiwicGFyc2UtbmFtZXMiOmZhbHNlLCJkcm9wcGluZy1wYXJ0aWNsZSI6IiIsIm5vbi1kcm9wcGluZy1wYXJ0aWNsZSI6IlZhbiBkZXIifSx7ImZhbWlseSI6IlJvdWtlbWEiLCJnaXZlbiI6IkphbiBBIiwicGFyc2UtbmFtZXMiOmZhbHNlLCJkcm9wcGluZy1wYXJ0aWNsZSI6IiIsIm5vbi1kcm9wcGluZy1wYXJ0aWNsZSI6IiJ9LHsiZmFtaWx5IjoiVnJpZXMiLCJnaXZlbiI6IkpvbGFuZGEiLCJwYXJzZS1uYW1lcyI6ZmFsc2UsImRyb3BwaW5nLXBhcnRpY2xlIjoiIiwibm9uLWRyb3BwaW5nLXBhcnRpY2xlIjoiRGUifV0sImNvbnRhaW5lci10aXRsZSI6IkpvdXJuYWwgb2YgQ2xpbmljYWwgRXBpZGVtaW9sb2d5IiwiY29udGFpbmVyLXRpdGxlLXNob3J0IjoiSiBDbGluIEVwaWRlbWlvbCIsIkRPSSI6IjEwLjEwMTYvai5qY2xpbmVwaS4yMDA4LjAzLjAwNiIsIklTU04iOiIwODk1NDM1NiIsIlBNSUQiOiIxODY0MDgyMSIsImlzc3VlZCI6eyJkYXRlLXBhcnRzIjpbWzIwMDldXX0sInBhZ2UiOiIxOTUtMjA1IiwiYWJzdHJhY3QiOiJPYmplY3RpdmU6IFRoaXMgcHJvc3BlY3RpdmUgZm9sbG93LXVwIHN0dWR5IGV4YW1pbmVzIHRoZSBwc3ljaG9tZXRyaWMgcHJvcGVydGllcyBvZiB0aGUgV29ybGQgSGVhbHRoIE9yZ2FuaXphdGlvbiBRdWFsaXR5IG9mIExpZmUgYXNzZXNzbWVudCBpbnN0cnVtZW50IChXSE9RT0wtMTAwKSBmb3IgYXNzZXNzaW5nIHF1YWxpdHkgb2YgbGlmZSBpbiB3b21lbiBzdXNwZWN0ZWQgb2YgaGF2aW5nIGJyZWFzdCBjYW5jZXIgYW5kIGRpc2Vhc2UtZnJlZSBicmVhc3QgY2FuY2VyIHN1cnZpdm9ycy4gU3R1ZHkgRGVzaWduIGFuZCBTZXR0aW5nOiBUaGUgV0hPUU9MLTEwMCB3YXMgdGVzdGVkIGF0IGZpdmUgcG9pbnRzIGluIHRpbWUgaW4gd29tZW4gd2l0aCBhIHBhbHBhYmxlIGx1bXAgaW4gdGhlIGJyZWFzdCBvciBhbiBhYm5vcm1hbGl0eSBvbiBhIHNjcmVlbmluZyBtYW1tb2dyYXBoeSAoTiA9IDM1NikgYW5kIGJyZWFzdCBjYW5jZXIgc3Vydml2b3JzIChOID0gMTQwKS4gRnVydGhlcm1vcmUsIGFsbCBwYXJ0aWNpcGFudHMgY29tcGxldGVkIG1lYXN1cmVzIG9mIGFueGlldHkgKFN0YXRlIFRyYWl0IEFueGlldHkgSW52ZW50b3J5KSBhbmQgZGVwcmVzc2lvbiAoQ2VudGVyIGZvciBFcGlkZW1pb2xvZ2ljIFN0dWRpZXMgRGVwcmVzc2lvbiBzY2FsZSkuIE1vcmVvdmVyLCB3b21lbiB3aG8gd2VyZSBkaWFnbm9zZWQgd2l0aCBicmVhc3QgY2FuY2VyIGFsc28gY29tcGxldGVkIHRoZSBFT1JUQy1RTFEtQlItMjMgYXQgdGltZSBwb2ludHMgMi01LiBSZWxpYWJpbGl0eSAoaW50ZXJuYWwgY29uc2lzdGVuY3k7IHRlc3QtcmV0ZXN0IHJlbGlhYmlsaXR5KSBhbmQgY29uc3RydWN0IHZhbGlkaXR5IHdlcmUgdGVzdGVkLiBSZXN1bHRzOiBDb25maXJtYXRvcnkgZmFjdG9yIGFuYWx5c2VzIG9uIHRoZSBXSE9RT0wtMTAwIGl0ZW1zIHNob3dlZCBhIGdvb2QgZml0IHdpdGggbW9kZWxzIHJlZmxlY3Rpbmcgc2l4IGZhY3RvcnMgKHBoeXNpY2FsIGhlYWx0aCwgcHN5Y2hvbG9naWNhbCBoZWFsdGgsIGxldmVsIG9mIGluZGVwZW5kZW5jZSwgc29jaWFsIHJlbGF0aW9uc2hpcHMsIGVudmlyb25tZW50LCBzcGlyaXR1YWxpdHkvcmVsaWdpb24vcGVyc29uYWwgYmVsaWVmcykgb3IgZm91ciBmYWN0b3JzIChwaHlzaWNhbCBoZWFsdGgsIHBzeWNob2xvZ2ljYWwgaGVhbHRoLCBzb2NpYWwgcmVsYXRpb25zaGlwcywgZW52aXJvbm1lbnQpLiBJbnRlcm5hbCBjb25zaXN0ZW5jeSB3YXMgYWRlcXVhdGUuIFRlc3QtcmV0ZXN0IGNvcnJlbGF0aW9ucyB3ZXJlIGhpZ2guIFRoZSBXSE9RT0wtMTAwIGNvcnJlbGF0ZWQgaGlnaGx5IHdpdGggcmVsYXRlZCBjb25zdHJ1Y3RzIGFuZCBzaG93ZWQgbG93IGNvcnJlbGF0aW9ucyB3aXRoIHVucmVsYXRlZCBjb25zdHJ1Y3RzLiBDb25jbHVzaW9uOiBUaGUgV0hPUU9MLTEwMCBpcyBhIHJlbGlhYmxlIGFuZCB2YWxpZCBpbnN0cnVtZW50IGZvciBtZWFzdXJpbmcgUU9MIGluIHdvbWVuIHN1c3BlY3RlZCBvZiBoYXZpbmcgYnJlYXN0IGNhbmNlciBhbmQgZGlzZWFzZS1mcmVlIGJyZWFzdCBjYW5jZXIgc3Vydml2b3JzLiDCqSAyMDA4IEVsc2V2aWVyIEluYy4gQWxsIHJpZ2h0cyByZXNlcnZlZC4iLCJpc3N1ZSI6IjIiLCJ2b2x1bWUiOiI2MiJ9LCJpc1RlbXBvcmFyeSI6ZmFsc2V9XX0="/>
                <w:id w:val="-162390088"/>
                <w:placeholder>
                  <w:docPart w:val="DefaultPlaceholder_-1854013440"/>
                </w:placeholder>
              </w:sdtPr>
              <w:sdtEndPr/>
              <w:sdtContent>
                <w:r w:rsidR="000E15EF" w:rsidRPr="000E15EF">
                  <w:rPr>
                    <w:rFonts w:eastAsia="Times New Roman"/>
                    <w:color w:val="000000"/>
                    <w:sz w:val="16"/>
                    <w:szCs w:val="16"/>
                    <w:lang w:val="it-IT" w:eastAsia="en-GB"/>
                  </w:rPr>
                  <w:t>(154)</w:t>
                </w:r>
              </w:sdtContent>
            </w:sdt>
          </w:p>
        </w:tc>
        <w:tc>
          <w:tcPr>
            <w:tcW w:w="126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1C8E5D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Breast cancer</w:t>
            </w:r>
            <w:r w:rsidRPr="00BD5C0B">
              <w:rPr>
                <w:rFonts w:eastAsia="Times New Roman"/>
                <w:sz w:val="16"/>
                <w:szCs w:val="16"/>
                <w:lang w:val="it-IT" w:eastAsia="en-GB"/>
              </w:rPr>
              <w:t>:</w:t>
            </w:r>
            <w:r w:rsidRPr="00BD5C0B">
              <w:rPr>
                <w:rFonts w:eastAsia="Times New Roman"/>
                <w:sz w:val="16"/>
                <w:szCs w:val="16"/>
                <w:lang w:val="en-GB" w:eastAsia="en-GB"/>
              </w:rPr>
              <w:t> </w:t>
            </w:r>
          </w:p>
          <w:p w14:paraId="5325ECA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54.9 </w:t>
            </w:r>
            <w:r w:rsidRPr="00BD5C0B">
              <w:rPr>
                <w:rFonts w:eastAsia="Times New Roman"/>
                <w:sz w:val="16"/>
                <w:szCs w:val="16"/>
                <w:lang w:eastAsia="en-GB"/>
              </w:rPr>
              <w:t xml:space="preserve">± </w:t>
            </w:r>
            <w:r w:rsidRPr="00BD5C0B">
              <w:rPr>
                <w:rFonts w:eastAsia="Times New Roman"/>
                <w:sz w:val="16"/>
                <w:szCs w:val="16"/>
                <w:lang w:val="it-IT" w:eastAsia="en-GB"/>
              </w:rPr>
              <w:t>0.6 years</w:t>
            </w:r>
            <w:r w:rsidRPr="00BD5C0B">
              <w:rPr>
                <w:rFonts w:eastAsia="Times New Roman"/>
                <w:sz w:val="16"/>
                <w:szCs w:val="16"/>
                <w:lang w:val="en-GB" w:eastAsia="en-GB"/>
              </w:rPr>
              <w:t> </w:t>
            </w:r>
          </w:p>
          <w:p w14:paraId="70F3A49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19-87)</w:t>
            </w:r>
            <w:r w:rsidRPr="00BD5C0B">
              <w:rPr>
                <w:rFonts w:eastAsia="Times New Roman"/>
                <w:sz w:val="16"/>
                <w:szCs w:val="16"/>
                <w:lang w:val="en-GB" w:eastAsia="en-GB"/>
              </w:rPr>
              <w:t> </w:t>
            </w:r>
          </w:p>
          <w:p w14:paraId="4DFD44D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0846B0D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Benign</w:t>
            </w:r>
            <w:r w:rsidRPr="00BD5C0B">
              <w:rPr>
                <w:rFonts w:eastAsia="Times New Roman"/>
                <w:sz w:val="16"/>
                <w:szCs w:val="16"/>
                <w:lang w:val="it-IT" w:eastAsia="en-GB"/>
              </w:rPr>
              <w:t>:</w:t>
            </w:r>
            <w:r w:rsidRPr="00BD5C0B">
              <w:rPr>
                <w:rFonts w:eastAsia="Times New Roman"/>
                <w:sz w:val="16"/>
                <w:szCs w:val="16"/>
                <w:lang w:val="en-GB" w:eastAsia="en-GB"/>
              </w:rPr>
              <w:t> </w:t>
            </w:r>
          </w:p>
          <w:p w14:paraId="1AFA0B0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 xml:space="preserve">58.7 </w:t>
            </w:r>
            <w:r w:rsidRPr="00BD5C0B">
              <w:rPr>
                <w:rFonts w:eastAsia="Times New Roman"/>
                <w:sz w:val="16"/>
                <w:szCs w:val="16"/>
                <w:lang w:eastAsia="en-GB"/>
              </w:rPr>
              <w:t xml:space="preserve">± </w:t>
            </w:r>
            <w:r w:rsidRPr="00BD5C0B">
              <w:rPr>
                <w:rFonts w:eastAsia="Times New Roman"/>
                <w:sz w:val="16"/>
                <w:szCs w:val="16"/>
                <w:lang w:val="it-IT" w:eastAsia="en-GB"/>
              </w:rPr>
              <w:t>9.5 years</w:t>
            </w:r>
            <w:r w:rsidRPr="00BD5C0B">
              <w:rPr>
                <w:rFonts w:eastAsia="Times New Roman"/>
                <w:sz w:val="16"/>
                <w:szCs w:val="16"/>
                <w:lang w:val="en-GB" w:eastAsia="en-GB"/>
              </w:rPr>
              <w:t> </w:t>
            </w:r>
          </w:p>
          <w:p w14:paraId="0586FCB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(range 34-87)</w:t>
            </w:r>
            <w:r w:rsidRPr="00BD5C0B">
              <w:rPr>
                <w:rFonts w:eastAsia="Times New Roman"/>
                <w:sz w:val="16"/>
                <w:szCs w:val="16"/>
                <w:lang w:val="en-GB" w:eastAsia="en-GB"/>
              </w:rPr>
              <w:t> </w:t>
            </w:r>
          </w:p>
          <w:p w14:paraId="2699D02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en-GB" w:eastAsia="en-GB"/>
              </w:rPr>
              <w:t> </w:t>
            </w:r>
          </w:p>
          <w:p w14:paraId="75D3093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sz w:val="16"/>
                <w:szCs w:val="16"/>
                <w:lang w:val="it-IT" w:eastAsia="en-GB"/>
              </w:rPr>
              <w:t>Survivors</w:t>
            </w:r>
            <w:r w:rsidRPr="00BD5C0B">
              <w:rPr>
                <w:rFonts w:eastAsia="Times New Roman"/>
                <w:sz w:val="16"/>
                <w:szCs w:val="16"/>
                <w:lang w:val="it-IT" w:eastAsia="en-GB"/>
              </w:rPr>
              <w:t>:</w:t>
            </w:r>
            <w:r w:rsidRPr="00BD5C0B">
              <w:rPr>
                <w:rFonts w:eastAsia="Times New Roman"/>
                <w:sz w:val="16"/>
                <w:szCs w:val="16"/>
                <w:lang w:val="en-GB" w:eastAsia="en-GB"/>
              </w:rPr>
              <w:t> </w:t>
            </w:r>
            <w:r w:rsidRPr="00BD5C0B">
              <w:rPr>
                <w:rFonts w:eastAsia="Times New Roman"/>
                <w:sz w:val="16"/>
                <w:szCs w:val="16"/>
                <w:lang w:val="en-GB" w:eastAsia="en-GB"/>
              </w:rPr>
              <w:br/>
            </w:r>
            <w:r w:rsidRPr="00BD5C0B">
              <w:rPr>
                <w:rFonts w:eastAsia="Times New Roman"/>
                <w:sz w:val="16"/>
                <w:szCs w:val="16"/>
                <w:lang w:val="it-IT" w:eastAsia="en-GB"/>
              </w:rPr>
              <w:t xml:space="preserve">56.6 </w:t>
            </w:r>
            <w:r w:rsidRPr="00BD5C0B">
              <w:rPr>
                <w:rFonts w:eastAsia="Times New Roman"/>
                <w:sz w:val="16"/>
                <w:szCs w:val="16"/>
                <w:lang w:eastAsia="en-GB"/>
              </w:rPr>
              <w:t xml:space="preserve">± </w:t>
            </w:r>
            <w:r w:rsidRPr="00BD5C0B">
              <w:rPr>
                <w:rFonts w:eastAsia="Times New Roman"/>
                <w:sz w:val="16"/>
                <w:szCs w:val="16"/>
                <w:lang w:val="it-IT" w:eastAsia="en-GB"/>
              </w:rPr>
              <w:t>11.4 years</w:t>
            </w:r>
            <w:r w:rsidRPr="00BD5C0B">
              <w:rPr>
                <w:rFonts w:eastAsia="Times New Roman"/>
                <w:sz w:val="16"/>
                <w:szCs w:val="16"/>
                <w:lang w:val="en-GB" w:eastAsia="en-GB"/>
              </w:rPr>
              <w:t> </w:t>
            </w:r>
          </w:p>
          <w:p w14:paraId="3C153A6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(range 26-85)</w:t>
            </w:r>
            <w:r w:rsidRPr="00BD5C0B">
              <w:rPr>
                <w:rFonts w:eastAsia="Times New Roman"/>
                <w:sz w:val="16"/>
                <w:szCs w:val="16"/>
                <w:lang w:val="en-GB" w:eastAsia="en-GB"/>
              </w:rPr>
              <w:t> </w:t>
            </w:r>
          </w:p>
        </w:tc>
        <w:tc>
          <w:tcPr>
            <w:tcW w:w="122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156F515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lastRenderedPageBreak/>
              <w:t>Female (n = 496; 100%)</w:t>
            </w:r>
            <w:r w:rsidRPr="00BD5C0B">
              <w:rPr>
                <w:rFonts w:eastAsia="Times New Roman"/>
                <w:sz w:val="16"/>
                <w:szCs w:val="16"/>
                <w:lang w:val="en-GB" w:eastAsia="en-GB"/>
              </w:rPr>
              <w:t> </w:t>
            </w:r>
          </w:p>
        </w:tc>
        <w:tc>
          <w:tcPr>
            <w:tcW w:w="1499"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6A8F9BF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225E4EA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356; 71.8%)</w:t>
            </w:r>
            <w:r w:rsidRPr="00BD5C0B">
              <w:rPr>
                <w:rFonts w:eastAsia="Times New Roman"/>
                <w:sz w:val="16"/>
                <w:szCs w:val="16"/>
                <w:lang w:val="en-GB" w:eastAsia="en-GB"/>
              </w:rPr>
              <w:t> </w:t>
            </w:r>
          </w:p>
          <w:p w14:paraId="16FB6DC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Survivors</w:t>
            </w:r>
            <w:r w:rsidRPr="00BD5C0B">
              <w:rPr>
                <w:rFonts w:eastAsia="Times New Roman"/>
                <w:sz w:val="16"/>
                <w:szCs w:val="16"/>
                <w:lang w:val="en-GB" w:eastAsia="en-GB"/>
              </w:rPr>
              <w:t> </w:t>
            </w:r>
          </w:p>
          <w:p w14:paraId="46AF255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140; 28.2%)</w:t>
            </w:r>
            <w:r w:rsidRPr="00BD5C0B">
              <w:rPr>
                <w:rFonts w:eastAsia="Times New Roman"/>
                <w:sz w:val="16"/>
                <w:szCs w:val="16"/>
                <w:lang w:val="en-GB" w:eastAsia="en-GB"/>
              </w:rPr>
              <w:t> </w:t>
            </w:r>
          </w:p>
        </w:tc>
        <w:tc>
          <w:tcPr>
            <w:tcW w:w="4372"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83931D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 496; 100%)</w:t>
            </w:r>
            <w:r w:rsidRPr="00BD5C0B">
              <w:rPr>
                <w:rFonts w:eastAsia="Times New Roman"/>
                <w:sz w:val="16"/>
                <w:szCs w:val="16"/>
                <w:lang w:val="en-GB" w:eastAsia="en-GB"/>
              </w:rPr>
              <w:t> </w:t>
            </w:r>
          </w:p>
        </w:tc>
        <w:tc>
          <w:tcPr>
            <w:tcW w:w="1958"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553A8CED" w14:textId="77777777" w:rsidR="00865520" w:rsidRPr="00BD5C0B" w:rsidRDefault="00865520" w:rsidP="00865520">
            <w:pPr>
              <w:shd w:val="clear" w:color="auto" w:fill="FFFFFF"/>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423D4F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517B90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496; 100%)</w:t>
            </w:r>
            <w:r w:rsidRPr="00BD5C0B">
              <w:rPr>
                <w:rFonts w:eastAsia="Times New Roman"/>
                <w:sz w:val="16"/>
                <w:szCs w:val="16"/>
                <w:lang w:val="en-GB" w:eastAsia="en-GB"/>
              </w:rPr>
              <w:t> </w:t>
            </w:r>
          </w:p>
        </w:tc>
        <w:tc>
          <w:tcPr>
            <w:tcW w:w="1383" w:type="dxa"/>
            <w:gridSpan w:val="2"/>
            <w:tcBorders>
              <w:top w:val="single" w:sz="18" w:space="0" w:color="auto"/>
              <w:left w:val="single" w:sz="6" w:space="0" w:color="auto"/>
              <w:bottom w:val="single" w:sz="6" w:space="0" w:color="auto"/>
              <w:right w:val="single" w:sz="6" w:space="0" w:color="auto"/>
            </w:tcBorders>
            <w:shd w:val="clear" w:color="auto" w:fill="FFFFFF" w:themeFill="background1"/>
            <w:vAlign w:val="center"/>
            <w:hideMark/>
          </w:tcPr>
          <w:p w14:paraId="3A211D2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Covergent validity</w:t>
            </w:r>
            <w:r w:rsidRPr="00BD5C0B">
              <w:rPr>
                <w:rFonts w:eastAsia="Times New Roman"/>
                <w:sz w:val="16"/>
                <w:szCs w:val="16"/>
                <w:lang w:val="en-GB" w:eastAsia="en-GB"/>
              </w:rPr>
              <w:t> </w:t>
            </w:r>
          </w:p>
          <w:p w14:paraId="2368271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Internal consistency</w:t>
            </w:r>
            <w:r w:rsidRPr="00BD5C0B">
              <w:rPr>
                <w:rFonts w:eastAsia="Times New Roman"/>
                <w:sz w:val="16"/>
                <w:szCs w:val="16"/>
                <w:lang w:val="en-GB" w:eastAsia="en-GB"/>
              </w:rPr>
              <w:t> </w:t>
            </w:r>
          </w:p>
        </w:tc>
      </w:tr>
      <w:tr w:rsidR="00865520" w:rsidRPr="00BD5C0B" w14:paraId="192AB1DB" w14:textId="77777777" w:rsidTr="77F84025">
        <w:trPr>
          <w:trHeight w:val="300"/>
        </w:trPr>
        <w:tc>
          <w:tcPr>
            <w:tcW w:w="0" w:type="auto"/>
            <w:vMerge/>
            <w:vAlign w:val="center"/>
            <w:hideMark/>
          </w:tcPr>
          <w:p w14:paraId="118F5488"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42AA9CC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Paredes et al., 2010</w:t>
            </w:r>
            <w:r w:rsidRPr="00BD5C0B">
              <w:rPr>
                <w:rFonts w:eastAsia="Times New Roman"/>
                <w:color w:val="000000"/>
                <w:sz w:val="16"/>
                <w:szCs w:val="16"/>
                <w:lang w:val="en-GB" w:eastAsia="en-GB"/>
              </w:rPr>
              <w:t> </w:t>
            </w:r>
          </w:p>
          <w:p w14:paraId="264D610D" w14:textId="3334AA20"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mFhODQxNGQtZmU2NS00OTEwLWI3NTktOWYyZWY2MzJhNTUzIiwicHJvcGVydGllcyI6eyJub3RlSW5kZXgiOjB9LCJpc0VkaXRlZCI6ZmFsc2UsIm1hbnVhbE92ZXJyaWRlIjp7ImlzTWFudWFsbHlPdmVycmlkZGVuIjpmYWxzZSwiY2l0ZXByb2NUZXh0IjoiKDE1NSkiLCJtYW51YWxPdmVycmlkZVRleHQiOiIifSwiY2l0YXRpb25JdGVtcyI6W3siaWQiOiIyZDIyYTY4Yy00NGQ5LTM0MzEtYWRmMy03OWY0MDU3Y2ZhYWUiLCJpdGVtRGF0YSI6eyJ0eXBlIjoiYXJ0aWNsZS1qb3VybmFsIiwiaWQiOiIyZDIyYTY4Yy00NGQ5LTM0MzEtYWRmMy03OWY0MDU3Y2ZhYWUiLCJ0aXRsZSI6IlBzeWNob21ldHJpYyBwcm9wZXJ0aWVzIG9mIHRoZSBXb3JsZCBIZWFsdGggT3JnYW5pemF0aW9uIFF1YWxpdHkgb2YgTGlmZSBRdWVzdGlvbm5haXJlIChXSE9RT0wtMTAwKSBpbiBQb3J0dWd1ZXNlIHBhdGllbnRzIHdpdGggc2FyY29tYSIsImdyb3VwSWQiOiIxODlhMzJmMC04ZjNhLTNkNTMtYTg0Yi04NjkxMTM1Zjc1ZmYiLCJhdXRob3IiOlt7ImZhbWlseSI6IlBhcmVkZXMiLCJnaXZlbiI6IlQiLCJwYXJzZS1uYW1lcyI6ZmFsc2UsImRyb3BwaW5nLXBhcnRpY2xlIjoiIiwibm9uLWRyb3BwaW5nLXBhcnRpY2xlIjoiIn0seyJmYW1pbHkiOiJTaW3DtWVzIiwiZ2l2ZW4iOiJNIFIiLCJwYXJzZS1uYW1lcyI6ZmFsc2UsImRyb3BwaW5nLXBhcnRpY2xlIjoiIiwibm9uLWRyb3BwaW5nLXBhcnRpY2xlIjoiIn0seyJmYW1pbHkiOiJDYW5hdmFycm8iLCJnaXZlbiI6Ik0gQyIsInBhcnNlLW5hbWVzIjpmYWxzZSwiZHJvcHBpbmctcGFydGljbGUiOiIiLCJub24tZHJvcHBpbmctcGFydGljbGUiOiIifV0sImNvbnRhaW5lci10aXRsZSI6IlBzeWNob2xvZ3ksIEhlYWx0aCBhbmQgTWVkaWNpbmUiLCJjb250YWluZXItdGl0bGUtc2hvcnQiOiJQc3ljaG9sIEhlYWx0aCBNZWQiLCJET0kiOiIxMC4xMDgwLzEzNTQ4NTA2LjIwMTAuNDgyMTM5IiwiSVNTTiI6IjEzNTQ4NTA2IiwiUE1JRCI6IjIwNjc3MDgwIiwiaXNzdWVkIjp7ImRhdGUtcGFydHMiOltbMjAxMF1dfSwicGFnZSI6IjQyMC00MzMiLCJhYnN0cmFjdCI6IlRoZSBwdXJwb3NlIG9mIHRoaXMgYXJ0aWNsZSBpcyB0byByZXBvcnQgb24gdGhlIHN0dWR5IG9mIHRoZSBwc3ljaG9tZXRyaWMgcHJvcGVydGllcyBvZiB0aGUgRXVyb3BlYW4gUG9ydHVndWVzZSB2ZXJzaW9uIG9mIHRoZSBXb3JsZCBIZWFsdGggT3JnYW5pemF0aW9uIFF1YWxpdHkgb2YgTGlmZSBRdWVzdGlvbm5haXJlIC0gV0hPUU9MLTEwMCwgaW4gYSBjbGluaWNhbCBzYW1wbGUgb2YgcGF0aWVudHMgd2l0aCBib25lIGFuZCBzb2Z0IHRpc3N1ZSBjYW5jZXIuIEVpZ2h0eS1vbmUgcGFydGljaXBhbnRzLCBpbiBkaWZmZXJlbnQgcGhhc2VzIG9mIHRoZSBkaXNlYXNlLCB3ZXJlIHJlY3J1aXRlZCBmcm9tIHRoZSBEZXBhcnRtZW50IG9mIE9ydGhvcGFlZGljcyBvZiB0aGUgQ29pbWJyYSBVbml2ZXJzaXR5IEhvc3BpdGFscy4gQWZ0ZXIgdGhlIGluZm9ybWVkIGNvbnNlbnQgd2FzIG9idGFpbmVkLCBhbGwgcGF0aWVudHMgcmVzcG9uZGVkIHRvIHRoZSBFdXJvcGVhbiBQb3J0dWd1ZXNlIHZlcnNpb24gb2YgV0hPUU9MLTEwMCBhbmQgdGhlIFBvcnR1Z3Vlc2UgdmVyc2lvbnMgb2YgQmVjayBEZXByZXNzaW9uIEludmVudG9yeSAoQkRJKSBhbmQgQnJpZWYgU3ltcHRvbXMgSW52ZW50b3J5IChCU0kpLiBUaGUgcmVzdWx0cyBzaG93IGFuIGFjY2VwdGFibGUgaW50ZXJuYWwgY29uc2lzdGVuY3kgZm9yIHRoZSBzZXQgb2YgZmFjZXRzLCBkb21haW5zLCBhbmQgMTAwIHF1ZXN0aW9ucyAoYWxwaGFzIGZyb20gMC43MyB0byAwLjk2KSBhbmQgYWNyb3NzIGRvbWFpbnMgKGFscGhhcyBmcm9tIDAuODIgdG8gMC45NCksIGFzIHdlbGwgYXMgYW4gYWNjZXB0YWJsZSB0ZXN0LXJldGVzdCByZWxpYWJpbGl0eSAodGVzdC1yZXRlc3QgY29ycmVsYXRpb25zIGZyb20gMC43MSB0byAwLjg4KSBvZiBXSE9RT0wtMTAwLiBDb25zdHJ1Y3QgdmFsaWRpdHkgd2FzIGRlbW9uc3RyYXRlZCBieSBtb2RlcmF0ZSBjb3JyZWxhdGlvbnMgYmV0d2VlbiBkb21haW5zIChyIGZyb20gMC4yMyB0byAwLjcwKSBhbmQgd2l0aCB0aGUgZ2VuZXJhbCBmYWNldCAociBmcm9tIDAuMzIgdG8gMC41NyksIGNvbmN1cnJlbnQgdmFsaWRpdHkgYnkgaXRzIGNvcnJlbGF0aW9uIHdpdGggdGhlIHRvdGFsIHNjb3JlcyBvZiBCREkgYW5kIEdsb2JhbCBTZXZlcml0eSBJbmRleCBvZiBCU0ksIGFuZCBkaXNjcmltaW5hbnQgdmFsaWRpdHkgYnkgaXRzIGFiaWxpdHkgdG8gZGlzY3JpbWluYXRlIGJldHdlZW4gaGVhbHRoeSBpbmRpdmlkdWFscyBhbmQgY2FuY2VyIHBhdGllbnRzLiBJbiBnZW5lcmFsLCB0aGUgRXVyb3BlYW4gUG9ydHVndWVzZSB2ZXJzaW9uIG9mIFdIT1FPTC0xMDAgaXMgYSByZWxpYWJsZSBhbmQgdmFsaWQgaW5zdHJ1bWVudCBmb3IgdGhlIGFzc2Vzc21lbnQgb2YgcXVhbGl0eSBvZiBsaWZlIGluIHBhdGllbnRzIHdpdGggYm9uZSBhbmQgc29mdCB0aXNzdWUgY2FuY2VyLiDCqSAyMDEwIFRheWxvciAmIEZyYW5jaXMuIiwiaXNzdWUiOiI0Iiwidm9sdW1lIjoiMTUifSwiaXNUZW1wb3JhcnkiOmZhbHNlfV19"/>
                <w:id w:val="-381787676"/>
                <w:placeholder>
                  <w:docPart w:val="DefaultPlaceholder_-1854013440"/>
                </w:placeholder>
              </w:sdtPr>
              <w:sdtEndPr/>
              <w:sdtContent>
                <w:r w:rsidR="000E15EF" w:rsidRPr="000E15EF">
                  <w:rPr>
                    <w:rFonts w:eastAsia="Times New Roman"/>
                    <w:color w:val="000000"/>
                    <w:sz w:val="16"/>
                    <w:szCs w:val="16"/>
                    <w:lang w:val="it-IT" w:eastAsia="en-GB"/>
                  </w:rPr>
                  <w:t>(155)</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190F2A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41.5 ± NA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0B9128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36; 44.4%)</w:t>
            </w:r>
            <w:r w:rsidRPr="00BD5C0B">
              <w:rPr>
                <w:rFonts w:eastAsia="Times New Roman"/>
                <w:sz w:val="16"/>
                <w:szCs w:val="16"/>
                <w:lang w:val="en-GB" w:eastAsia="en-GB"/>
              </w:rPr>
              <w:t> </w:t>
            </w:r>
          </w:p>
          <w:p w14:paraId="4709CC6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Men (n = 45; 55.6%)</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DF318D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520DDA7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81; 100%)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882A43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Bone (n = 43; 53.1%)</w:t>
            </w:r>
            <w:r w:rsidRPr="00BD5C0B">
              <w:rPr>
                <w:rFonts w:eastAsia="Times New Roman"/>
                <w:sz w:val="16"/>
                <w:szCs w:val="16"/>
                <w:lang w:val="en-GB" w:eastAsia="en-GB"/>
              </w:rPr>
              <w:t> </w:t>
            </w:r>
          </w:p>
          <w:p w14:paraId="46E32A3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Soft tissue (n = 28; 34.6%)</w:t>
            </w:r>
            <w:r w:rsidRPr="00BD5C0B">
              <w:rPr>
                <w:rFonts w:eastAsia="Times New Roman"/>
                <w:sz w:val="16"/>
                <w:szCs w:val="16"/>
                <w:lang w:val="en-GB" w:eastAsia="en-GB"/>
              </w:rPr>
              <w:t> </w:t>
            </w:r>
          </w:p>
          <w:p w14:paraId="13D7AEF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10; 12.3%)</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45F0C0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Diagnostic (n = 13; 16.1%)</w:t>
            </w:r>
            <w:r w:rsidRPr="00BD5C0B">
              <w:rPr>
                <w:rFonts w:eastAsia="Times New Roman"/>
                <w:sz w:val="16"/>
                <w:szCs w:val="16"/>
                <w:lang w:val="en-GB" w:eastAsia="en-GB"/>
              </w:rPr>
              <w:t> </w:t>
            </w:r>
          </w:p>
          <w:p w14:paraId="5D5E008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Treatment (n = 36; 44.4%)                  Follow-up (n = 32; 39.5%)</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A47F30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3543D45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81; 100%)</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6353A3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Content validity</w:t>
            </w:r>
            <w:r w:rsidRPr="00BD5C0B">
              <w:rPr>
                <w:rFonts w:eastAsia="Times New Roman"/>
                <w:sz w:val="16"/>
                <w:szCs w:val="16"/>
                <w:lang w:val="en-GB" w:eastAsia="en-GB"/>
              </w:rPr>
              <w:t> </w:t>
            </w:r>
          </w:p>
          <w:p w14:paraId="4306FD1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Convergent validity</w:t>
            </w:r>
            <w:r w:rsidRPr="00BD5C0B">
              <w:rPr>
                <w:rFonts w:eastAsia="Times New Roman"/>
                <w:sz w:val="16"/>
                <w:szCs w:val="16"/>
                <w:lang w:val="en-GB" w:eastAsia="en-GB"/>
              </w:rPr>
              <w:t> </w:t>
            </w:r>
          </w:p>
          <w:p w14:paraId="7E281C2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Internal consistency</w:t>
            </w:r>
            <w:r w:rsidRPr="00BD5C0B">
              <w:rPr>
                <w:rFonts w:eastAsia="Times New Roman"/>
                <w:sz w:val="16"/>
                <w:szCs w:val="16"/>
                <w:lang w:val="en-GB" w:eastAsia="en-GB"/>
              </w:rPr>
              <w:t> </w:t>
            </w:r>
          </w:p>
          <w:p w14:paraId="63CD7C0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proofErr w:type="gramStart"/>
            <w:r w:rsidRPr="00BD5C0B">
              <w:rPr>
                <w:rFonts w:eastAsia="Times New Roman"/>
                <w:sz w:val="16"/>
                <w:szCs w:val="16"/>
                <w:lang w:eastAsia="en-GB"/>
              </w:rPr>
              <w:t>Known</w:t>
            </w:r>
            <w:proofErr w:type="gramEnd"/>
            <w:r w:rsidRPr="00BD5C0B">
              <w:rPr>
                <w:rFonts w:eastAsia="Times New Roman"/>
                <w:sz w:val="16"/>
                <w:szCs w:val="16"/>
                <w:lang w:eastAsia="en-GB"/>
              </w:rPr>
              <w:t xml:space="preserve"> group validity</w:t>
            </w:r>
            <w:r w:rsidRPr="00BD5C0B">
              <w:rPr>
                <w:rFonts w:eastAsia="Times New Roman"/>
                <w:sz w:val="16"/>
                <w:szCs w:val="16"/>
                <w:lang w:val="en-GB" w:eastAsia="en-GB"/>
              </w:rPr>
              <w:t> </w:t>
            </w:r>
          </w:p>
          <w:p w14:paraId="5D1C13A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eastAsia="en-GB"/>
              </w:rPr>
              <w:t>Test-retest reliability</w:t>
            </w:r>
            <w:r w:rsidRPr="00BD5C0B">
              <w:rPr>
                <w:rFonts w:eastAsia="Times New Roman"/>
                <w:sz w:val="16"/>
                <w:szCs w:val="16"/>
                <w:lang w:val="en-GB" w:eastAsia="en-GB"/>
              </w:rPr>
              <w:t> </w:t>
            </w:r>
          </w:p>
        </w:tc>
      </w:tr>
      <w:tr w:rsidR="00865520" w:rsidRPr="00BD5C0B" w14:paraId="1C0F8F16" w14:textId="77777777" w:rsidTr="77F84025">
        <w:trPr>
          <w:trHeight w:val="300"/>
        </w:trPr>
        <w:tc>
          <w:tcPr>
            <w:tcW w:w="0" w:type="auto"/>
            <w:vMerge/>
            <w:vAlign w:val="center"/>
            <w:hideMark/>
          </w:tcPr>
          <w:p w14:paraId="15F5DD47"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1436A18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Power et al., 1998</w:t>
            </w:r>
            <w:r w:rsidRPr="00BD5C0B">
              <w:rPr>
                <w:rFonts w:eastAsia="Times New Roman"/>
                <w:color w:val="000000"/>
                <w:sz w:val="16"/>
                <w:szCs w:val="16"/>
                <w:lang w:val="en-GB" w:eastAsia="en-GB"/>
              </w:rPr>
              <w:t> </w:t>
            </w:r>
          </w:p>
          <w:p w14:paraId="0EE0268B" w14:textId="101E8A62"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YTFjNzQ2MjEtYjdhZS00OGVhLTk3ZWItZWIyZDU3MTFiMTU3IiwicHJvcGVydGllcyI6eyJub3RlSW5kZXgiOjB9LCJpc0VkaXRlZCI6ZmFsc2UsIm1hbnVhbE92ZXJyaWRlIjp7ImlzTWFudWFsbHlPdmVycmlkZGVuIjpmYWxzZSwiY2l0ZXByb2NUZXh0IjoiKDE1NikiLCJtYW51YWxPdmVycmlkZVRleHQiOiIifSwiY2l0YXRpb25JdGVtcyI6W3siaWQiOiI0M2EyNDY4Zi1lOGE5LTM3NjQtYWY2Yi1jZjg2YjA3YTBlY2UiLCJpdGVtRGF0YSI6eyJ0eXBlIjoiYXJ0aWNsZS1qb3VybmFsIiwiaWQiOiI0M2EyNDY4Zi1lOGE5LTM3NjQtYWY2Yi1jZjg2YjA3YTBlY2UiLCJ0aXRsZSI6IldvcmxkIEhlYWx0aCBPcmdhbml6YXRpb24gUXVhbGl0eSBvZiBMaWZlIEFzc2Vzc21lbnQgKFdIT1FPTCk6IERldmVsb3BtZW50IGFuZCBnZW5lcmFsIHBzeWNob21ldHJpYyBwcm9wZXJ0aWVzIiwiZ3JvdXBJZCI6IjE4OWEzMmYwLThmM2EtM2Q1My1hODRiLTg2OTExMzVmNzVmZiIsImF1dGhvciI6W3siZmFtaWx5IjoiUG93ZXIiLCJnaXZlbiI6Ik0iLCJwYXJzZS1uYW1lcyI6ZmFsc2UsImRyb3BwaW5nLXBhcnRpY2xlIjoiIiwibm9uLWRyb3BwaW5nLXBhcnRpY2xlIjoiIn0seyJmYW1pbHkiOiJLdXlrZW4iLCJnaXZlbiI6IlciLCJwYXJzZS1uYW1lcyI6ZmFsc2UsImRyb3BwaW5nLXBhcnRpY2xlIjoiIiwibm9uLWRyb3BwaW5nLXBhcnRpY2xlIjoiIn1dLCJjb250YWluZXItdGl0bGUiOiJTb2NpYWwgU2NpZW5jZSBhbmQgTWVkaWNpbmUiLCJjb250YWluZXItdGl0bGUtc2hvcnQiOiJTb2MgU2NpIE1lZCIsIkRPSSI6IjEwLjEwMTYvUzAyNzctOTUzNig5OCkwMDAwOS00IiwiSVNTTiI6IjAyNzc5NTM2IiwiUE1JRCI6Ijk2NzIzOTYiLCJpc3N1ZWQiOnsiZGF0ZS1wYXJ0cyI6W1sxOTk4XV19LCJwYWdlIjoiMTU2OS0xNTg1IiwiYWJzdHJhY3QiOiJUaGlzIHBhcGVyIHJlcG9ydHMgb24gdGhlIGZpZWxkIHRlc3RpbmcsIGVtcGlyaWNhbCBkZXJpdmF0aW9uIGFuZCBwc3ljaG9tZXRyaWMgcHJvcGVydGllcyBvZiB0aGUgV29ybGQgSGVhbHRoIE9yZ2FuaXNhdGlvbiBRdWFsaXR5IG9mIExpZmUgYXNzZXNzbWVudCAodGhlIFdIT1FPTCkuIFRoZSBzdGVwcyBhcmUgcHJlc2VudGVkIGZyb20gdGhlIGRldmVsb3BtZW50IG9mIHRoZSBpbml0aWFsIHBpbG90IHZlcnNpb24gb2YgdGhlIGluc3RydW1lbnQgdG8gdGhlIGZpZWxkIHRyaWFsIHZlcnNpb24sIHRoZSBzby1jYWxsZWQgV0hPUU9MLTEwMC4gVGhlIGluc3RydW1lbnQgaGFzIGJlZW4gZGV2ZWxvcGVkIGNvbGxhYm9yYXRpdmVseSBpbiBhIG51bWJlciBvZiBjZW50cmVzIGluIGRpdmVyc2UgY3VsdHVyYWwgc2V0dGluZ3Mgb3ZlciBzZXZlcmFsIHllYXJzOyBkYXRhIGFyZSBwcmVzZW50ZWQgb24gdGhlIHBlcmZvcm1hbmNlIG9mIHRoZSBpbnN0cnVtZW50IGluIDE1IGRpZmZlcmVudCBzZXR0aW5ncyB3b3JsZHdpZGUuIiwiaXNzdWUiOiIxMiIsInZvbHVtZSI6IjQ2In0sImlzVGVtcG9yYXJ5IjpmYWxzZX1dfQ=="/>
                <w:id w:val="-20481576"/>
                <w:placeholder>
                  <w:docPart w:val="DefaultPlaceholder_-1854013440"/>
                </w:placeholder>
              </w:sdtPr>
              <w:sdtEndPr/>
              <w:sdtContent>
                <w:r w:rsidR="000E15EF" w:rsidRPr="000E15EF">
                  <w:rPr>
                    <w:rFonts w:eastAsia="Times New Roman"/>
                    <w:color w:val="000000"/>
                    <w:sz w:val="16"/>
                    <w:szCs w:val="16"/>
                    <w:lang w:val="it-IT" w:eastAsia="en-GB"/>
                  </w:rPr>
                  <w:t>(156)</w:t>
                </w:r>
              </w:sdtContent>
            </w:sdt>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8335C3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43.4  ± 16.0 years</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564986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(n=2583; 53.8%)</w:t>
            </w:r>
            <w:r w:rsidRPr="00BD5C0B">
              <w:rPr>
                <w:rFonts w:eastAsia="Times New Roman"/>
                <w:sz w:val="16"/>
                <w:szCs w:val="16"/>
                <w:lang w:val="en-GB" w:eastAsia="en-GB"/>
              </w:rPr>
              <w:t> </w:t>
            </w:r>
          </w:p>
          <w:p w14:paraId="2F37374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2219; 46.2%)</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7451724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General</w:t>
            </w:r>
            <w:r w:rsidRPr="00BD5C0B">
              <w:rPr>
                <w:rFonts w:eastAsia="Times New Roman"/>
                <w:sz w:val="16"/>
                <w:szCs w:val="16"/>
                <w:lang w:val="en-GB" w:eastAsia="en-GB"/>
              </w:rPr>
              <w:t> </w:t>
            </w:r>
          </w:p>
          <w:p w14:paraId="739A819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912; 19.0%)</w:t>
            </w:r>
            <w:r w:rsidRPr="00BD5C0B">
              <w:rPr>
                <w:rFonts w:eastAsia="Times New Roman"/>
                <w:sz w:val="16"/>
                <w:szCs w:val="16"/>
                <w:lang w:val="en-GB" w:eastAsia="en-GB"/>
              </w:rPr>
              <w:t> </w:t>
            </w:r>
          </w:p>
          <w:p w14:paraId="096B19E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Non-cancer patients</w:t>
            </w:r>
            <w:r w:rsidRPr="00BD5C0B">
              <w:rPr>
                <w:rFonts w:eastAsia="Times New Roman"/>
                <w:sz w:val="16"/>
                <w:szCs w:val="16"/>
                <w:lang w:val="en-GB" w:eastAsia="en-GB"/>
              </w:rPr>
              <w:t> </w:t>
            </w:r>
          </w:p>
          <w:p w14:paraId="6CCDCA3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3890; 81.0%)</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DD2D61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C6C79B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885316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68C4F570"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2846; 59.3%)</w:t>
            </w:r>
            <w:r w:rsidRPr="00BD5C0B">
              <w:rPr>
                <w:rFonts w:eastAsia="Times New Roman"/>
                <w:sz w:val="16"/>
                <w:szCs w:val="16"/>
                <w:lang w:val="en-GB" w:eastAsia="en-GB"/>
              </w:rPr>
              <w:t> </w:t>
            </w:r>
          </w:p>
          <w:p w14:paraId="6708AC4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52C6949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(n=1956; 40.7%)</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273F021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373F8CF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30B9B3EA" w14:textId="77777777" w:rsidTr="77F84025">
        <w:trPr>
          <w:trHeight w:val="300"/>
        </w:trPr>
        <w:tc>
          <w:tcPr>
            <w:tcW w:w="0" w:type="auto"/>
            <w:vMerge/>
            <w:vAlign w:val="center"/>
            <w:hideMark/>
          </w:tcPr>
          <w:p w14:paraId="1BF1110B" w14:textId="77777777" w:rsidR="00865520" w:rsidRPr="00BD5C0B" w:rsidRDefault="00865520" w:rsidP="00865520">
            <w:pPr>
              <w:spacing w:after="0" w:line="240" w:lineRule="auto"/>
              <w:jc w:val="left"/>
              <w:rPr>
                <w:rFonts w:ascii="Segoe UI" w:eastAsia="Times New Roman" w:hAnsi="Segoe UI" w:cs="Segoe UI"/>
                <w:sz w:val="18"/>
                <w:szCs w:val="18"/>
                <w:lang w:val="en-GB" w:eastAsia="en-GB"/>
              </w:rPr>
            </w:pPr>
          </w:p>
        </w:tc>
        <w:tc>
          <w:tcPr>
            <w:tcW w:w="1507" w:type="dxa"/>
            <w:tcBorders>
              <w:top w:val="single" w:sz="6" w:space="0" w:color="auto"/>
              <w:left w:val="single" w:sz="12" w:space="0" w:color="auto"/>
              <w:bottom w:val="single" w:sz="6" w:space="0" w:color="auto"/>
              <w:right w:val="single" w:sz="6" w:space="0" w:color="auto"/>
            </w:tcBorders>
            <w:shd w:val="clear" w:color="auto" w:fill="FFFFFF" w:themeFill="background1"/>
            <w:vAlign w:val="center"/>
            <w:hideMark/>
          </w:tcPr>
          <w:p w14:paraId="0A27828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WHO Group, 1994</w:t>
            </w:r>
            <w:r w:rsidRPr="00BD5C0B">
              <w:rPr>
                <w:rFonts w:eastAsia="Times New Roman"/>
                <w:color w:val="000000"/>
                <w:sz w:val="16"/>
                <w:szCs w:val="16"/>
                <w:lang w:val="en-GB" w:eastAsia="en-GB"/>
              </w:rPr>
              <w:t> </w:t>
            </w:r>
          </w:p>
          <w:p w14:paraId="28C6487C" w14:textId="64503BD4"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MDc2YzdmZGUtOGNkZC00MWEyLWExYWItMTg1Zjk3OGEwNzJlIiwicHJvcGVydGllcyI6eyJub3RlSW5kZXgiOjB9LCJpc0VkaXRlZCI6ZmFsc2UsIm1hbnVhbE92ZXJyaWRlIjp7ImlzTWFudWFsbHlPdmVycmlkZGVuIjpmYWxzZSwiY2l0ZXByb2NUZXh0IjoiKDMzKSIsIm1hbnVhbE92ZXJyaWRlVGV4dCI6IiJ9LCJjaXRhdGlvbkl0ZW1zIjpbeyJpZCI6ImNjZGY2ODU2LWRjYmMtMzE0Ny1hZTcwLTRmNGJiNjRmNjRiZSIsIml0ZW1EYXRhIjp7InR5cGUiOiJhcnRpY2xlLWpvdXJuYWwiLCJpZCI6ImNjZGY2ODU2LWRjYmMtMzE0Ny1hZTcwLTRmNGJiNjRmNjRiZSIsInRpdGxlIjoiRGV2ZWxvcG1lbnQgb2YgdGhlIFdIT1FPTDogUmF0aW9uYWxlIGFuZCBDdXJyZW50IFN0YXR1cyIsImdyb3VwSWQiOiIxODlhMzJmMC04ZjNhLTNkNTMtYTg0Yi04NjkxMTM1Zjc1ZmYiLCJhdXRob3IiOlt7ImZhbWlseSI6Ikdyb3VwIiwiZ2l2ZW4iOiJXaG9xb2wiLCJwYXJzZS1uYW1lcyI6ZmFsc2UsImRyb3BwaW5nLXBhcnRpY2xlIjoiIiwibm9uLWRyb3BwaW5nLXBhcnRpY2xlIjoiIn1dLCJjb250YWluZXItdGl0bGUiOiJJbnRlcm5hdGlvbmFsIEpvdXJuYWwgb2YgTWVudGFsIEhlYWx0aCIsImNvbnRhaW5lci10aXRsZS1zaG9ydCI6IkludCBKIE1lbnQgSGVhbHRoIiwiY2hhcHRlci1udW1iZXIiOiIwIiwiRE9JIjoiMTAuMTA4MC8wMDIwNzQxMS4xOTk0LjExNDQ5Mjg2IiwiSVNTTiI6IjAwMjAtNzQxMSIsImlzc3VlZCI6eyJkYXRlLXBhcnRzIjpbWzE5OTRdXX0sInBhZ2UiOiIyNC01NiIsImFic3RyYWN0IjoiRGlzY3Vzc2VzIHRoZSBXb3JsZCBIZWFsdGggT3JnYW5pemF0aW9uJ3MgKFdITykgaW5pdGlhdGl2ZSB0byBkZXZlbG9wIGFuIGludGVybmF0aW9uYWwgaW5zdHJ1bWVudCBmb3IgcXVhbGl0eSBvZiBsaWZlIChRT0wpIGFzc2Vzc21lbnQgYW5kIGl0cyBhcHBsaWNhdGlvbiBpbiByZXNlYXJjaCwgY2xpbmljYWwgcHJhY3RpY2UsIGF1ZGl0IGFuZCBoZWFsdGggcGxhbm5pbmcsIGFuZCBldmFsdWF0aW9uLiBUaGUgNCBzdGFnZXMgaW4gdGhlIGRldmVsb3BtZW50IG9mIHRoZSBXSE9RT0wgYXJlIGRpc2N1c3NlZDogY29uY2VwdCBjbGFyaWZpY2F0aW9uLCBxdWFsaXRhdGl2ZSBwaWxvdCwgZGV2ZWxvcG1lbnRhbCBwaWxvdCwgYW5kIGZpZWxkIHRlc3QuIFRoZSBpbnN0cnVtZW50IGlzIGEgZ2VuZXJpYyBpbnN0cnVtZW50IGZvciB0aGUgYXNzZXNzbWVudCBvZiBib3RoIHBvc2l0aXZlIGFuZCBuZWdhdGl2ZSBhc3BlY3RzIG9mIFFPTCB0aGF0IGNhbiBiZSB1c2VkIGluIGRldmVsb3BlZCBhbmQgZGV2ZWxvcGluZyBjb3VudHJpZXMgdG8gbWVhc3VyZSBhIHBlcnNvbidzIHBlcmNlcHRpb24gb2YgdGhlIGltcGFjdCBvZiBkaXNlYXNlIGFuZCBpbXBhaXJtZW50LiBUaGUgZmluYWwgcHJvZHVjdCB3aWxsIGJlIGEgbXVsdGlsaW5ndWFsIGFuZCBtdWx0aWRpbWVuc2lvbmFsIHByb2ZpbGUgeWllbGRpbmcgUU9MIHNjb3JlcyBpbiA2IGRvbWFpbnMgYW5kIHNvbWUgMjAgZmFjZXRzIG9mIFFPTC4gKFBzeWNMSVQgRGF0YWJhc2UgQ29weXJpZ2h0IDE5OTUgQW1lcmljYW4gUHN5Y2hvbG9naWNhbCBBc3NuLCBhbGwgcmlnaHRzIHJlc2VydmVkKSIsImlzc3VlIjoiMyIsInZvbHVtZSI6IjIzIn0sImlzVGVtcG9yYXJ5IjpmYWxzZX1dfQ=="/>
                <w:id w:val="-2083895021"/>
                <w:placeholder>
                  <w:docPart w:val="DefaultPlaceholder_-1854013440"/>
                </w:placeholder>
              </w:sdtPr>
              <w:sdtEndPr/>
              <w:sdtContent>
                <w:r w:rsidR="000E15EF" w:rsidRPr="000E15EF">
                  <w:rPr>
                    <w:rFonts w:eastAsia="Times New Roman"/>
                    <w:color w:val="000000"/>
                    <w:sz w:val="16"/>
                    <w:szCs w:val="16"/>
                    <w:lang w:val="it-IT" w:eastAsia="en-GB"/>
                  </w:rPr>
                  <w:t>(33)</w:t>
                </w:r>
              </w:sdtContent>
            </w:sdt>
            <w:r w:rsidRPr="00BD5C0B">
              <w:rPr>
                <w:rFonts w:eastAsia="Times New Roman"/>
                <w:color w:val="000000"/>
                <w:sz w:val="16"/>
                <w:szCs w:val="16"/>
                <w:lang w:val="it-IT" w:eastAsia="en-GB"/>
              </w:rPr>
              <w:t>​</w:t>
            </w:r>
            <w:r w:rsidRPr="00BD5C0B">
              <w:rPr>
                <w:rFonts w:eastAsia="Times New Roman"/>
                <w:sz w:val="16"/>
                <w:szCs w:val="16"/>
                <w:lang w:val="en-GB" w:eastAsia="en-GB"/>
              </w:rPr>
              <w:t> </w:t>
            </w:r>
          </w:p>
        </w:tc>
        <w:tc>
          <w:tcPr>
            <w:tcW w:w="126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9D78AA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22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CEFC938"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499"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56072FED"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General</w:t>
            </w:r>
            <w:r w:rsidRPr="00BD5C0B">
              <w:rPr>
                <w:rFonts w:eastAsia="Times New Roman"/>
                <w:sz w:val="16"/>
                <w:szCs w:val="16"/>
                <w:lang w:val="en-GB" w:eastAsia="en-GB"/>
              </w:rPr>
              <w:t> </w:t>
            </w:r>
          </w:p>
          <w:p w14:paraId="6CC674FB"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50; 16.7 %)</w:t>
            </w:r>
            <w:r w:rsidRPr="00BD5C0B">
              <w:rPr>
                <w:rFonts w:eastAsia="Times New Roman"/>
                <w:sz w:val="16"/>
                <w:szCs w:val="16"/>
                <w:lang w:val="en-GB" w:eastAsia="en-GB"/>
              </w:rPr>
              <w:t> </w:t>
            </w:r>
          </w:p>
          <w:p w14:paraId="1482B1E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74EEBF6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250; 83.3%)</w:t>
            </w:r>
            <w:r w:rsidRPr="00BD5C0B">
              <w:rPr>
                <w:rFonts w:eastAsia="Times New Roman"/>
                <w:sz w:val="16"/>
                <w:szCs w:val="16"/>
                <w:lang w:val="en-GB" w:eastAsia="en-GB"/>
              </w:rPr>
              <w:t> </w:t>
            </w:r>
          </w:p>
        </w:tc>
        <w:tc>
          <w:tcPr>
            <w:tcW w:w="4372"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0631DB3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1958"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1B480B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NA</w:t>
            </w:r>
            <w:r w:rsidRPr="00BD5C0B">
              <w:rPr>
                <w:rFonts w:eastAsia="Times New Roman"/>
                <w:sz w:val="16"/>
                <w:szCs w:val="16"/>
                <w:lang w:val="en-GB" w:eastAsia="en-GB"/>
              </w:rPr>
              <w:t> </w:t>
            </w:r>
          </w:p>
        </w:tc>
        <w:tc>
          <w:tcPr>
            <w:tcW w:w="993" w:type="dxa"/>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44BA9FE2"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46946BC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p w14:paraId="46F89B5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Non-EU</w:t>
            </w:r>
            <w:r w:rsidRPr="00BD5C0B">
              <w:rPr>
                <w:rFonts w:eastAsia="Times New Roman"/>
                <w:sz w:val="16"/>
                <w:szCs w:val="16"/>
                <w:lang w:val="en-GB" w:eastAsia="en-GB"/>
              </w:rPr>
              <w:t> </w:t>
            </w:r>
          </w:p>
          <w:p w14:paraId="4A6C732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NA)</w:t>
            </w:r>
            <w:r w:rsidRPr="00BD5C0B">
              <w:rPr>
                <w:rFonts w:eastAsia="Times New Roman"/>
                <w:sz w:val="16"/>
                <w:szCs w:val="16"/>
                <w:lang w:val="en-GB" w:eastAsia="en-GB"/>
              </w:rPr>
              <w:t> </w:t>
            </w:r>
          </w:p>
        </w:tc>
        <w:tc>
          <w:tcPr>
            <w:tcW w:w="1383" w:type="dxa"/>
            <w:gridSpan w:val="2"/>
            <w:tcBorders>
              <w:top w:val="single" w:sz="6" w:space="0" w:color="auto"/>
              <w:left w:val="single" w:sz="6" w:space="0" w:color="auto"/>
              <w:bottom w:val="single" w:sz="6" w:space="0" w:color="auto"/>
              <w:right w:val="single" w:sz="6" w:space="0" w:color="auto"/>
            </w:tcBorders>
            <w:shd w:val="clear" w:color="auto" w:fill="FFFFFF" w:themeFill="background1"/>
            <w:vAlign w:val="center"/>
            <w:hideMark/>
          </w:tcPr>
          <w:p w14:paraId="3D8BA15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r w:rsidR="00865520" w:rsidRPr="00BD5C0B" w14:paraId="1F802C48" w14:textId="77777777" w:rsidTr="77F84025">
        <w:trPr>
          <w:trHeight w:val="300"/>
        </w:trPr>
        <w:tc>
          <w:tcPr>
            <w:tcW w:w="1058" w:type="dxa"/>
            <w:tcBorders>
              <w:top w:val="single" w:sz="12" w:space="0" w:color="auto"/>
              <w:left w:val="single" w:sz="6" w:space="0" w:color="auto"/>
              <w:bottom w:val="single" w:sz="6" w:space="0" w:color="auto"/>
              <w:right w:val="single" w:sz="12" w:space="0" w:color="auto"/>
            </w:tcBorders>
            <w:shd w:val="clear" w:color="auto" w:fill="D9D9D9" w:themeFill="background1" w:themeFillShade="D9"/>
            <w:vAlign w:val="center"/>
            <w:hideMark/>
          </w:tcPr>
          <w:p w14:paraId="5F37F70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b/>
                <w:bCs/>
                <w:color w:val="000000"/>
                <w:sz w:val="16"/>
                <w:szCs w:val="16"/>
                <w:lang w:eastAsia="en-GB"/>
              </w:rPr>
              <w:t>3LNQ</w:t>
            </w:r>
            <w:r w:rsidRPr="00BD5C0B">
              <w:rPr>
                <w:rFonts w:eastAsia="Times New Roman"/>
                <w:color w:val="000000"/>
                <w:sz w:val="16"/>
                <w:szCs w:val="16"/>
                <w:lang w:val="en-GB" w:eastAsia="en-GB"/>
              </w:rPr>
              <w:t> </w:t>
            </w:r>
          </w:p>
        </w:tc>
        <w:tc>
          <w:tcPr>
            <w:tcW w:w="1507" w:type="dxa"/>
            <w:tcBorders>
              <w:top w:val="single" w:sz="12" w:space="0" w:color="auto"/>
              <w:left w:val="single" w:sz="12" w:space="0" w:color="auto"/>
              <w:bottom w:val="single" w:sz="6" w:space="0" w:color="auto"/>
              <w:right w:val="single" w:sz="6" w:space="0" w:color="auto"/>
            </w:tcBorders>
            <w:shd w:val="clear" w:color="auto" w:fill="FFFFFF" w:themeFill="background1"/>
            <w:vAlign w:val="center"/>
            <w:hideMark/>
          </w:tcPr>
          <w:p w14:paraId="010C3A96"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Johnsen et al., 2011</w:t>
            </w:r>
            <w:r w:rsidRPr="00BD5C0B">
              <w:rPr>
                <w:rFonts w:eastAsia="Times New Roman"/>
                <w:color w:val="000000"/>
                <w:sz w:val="16"/>
                <w:szCs w:val="16"/>
                <w:lang w:val="en-GB" w:eastAsia="en-GB"/>
              </w:rPr>
              <w:t> </w:t>
            </w:r>
          </w:p>
          <w:p w14:paraId="4D302FB5" w14:textId="5957609A"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color w:val="000000"/>
                <w:sz w:val="16"/>
                <w:szCs w:val="16"/>
                <w:lang w:val="it-IT" w:eastAsia="en-GB"/>
              </w:rPr>
              <w:t>​​</w:t>
            </w:r>
            <w:sdt>
              <w:sdtPr>
                <w:rPr>
                  <w:rFonts w:eastAsia="Times New Roman"/>
                  <w:color w:val="000000"/>
                  <w:sz w:val="16"/>
                  <w:szCs w:val="16"/>
                  <w:lang w:val="it-IT" w:eastAsia="en-GB"/>
                </w:rPr>
                <w:tag w:val="MENDELEY_CITATION_v3_eyJjaXRhdGlvbklEIjoiTUVOREVMRVlfQ0lUQVRJT05fNGUxYzA2ZjctZjZjMC00ZDY4LWI1MjMtOGY2YWYyYjAxMDY1IiwicHJvcGVydGllcyI6eyJub3RlSW5kZXgiOjB9LCJpc0VkaXRlZCI6ZmFsc2UsIm1hbnVhbE92ZXJyaWRlIjp7ImlzTWFudWFsbHlPdmVycmlkZGVuIjpmYWxzZSwiY2l0ZXByb2NUZXh0IjoiKDM0KSIsIm1hbnVhbE92ZXJyaWRlVGV4dCI6IiJ9LCJjaXRhdGlvbkl0ZW1zIjpbeyJpZCI6ImQ2MzM2NmU5LTJmODctM2JhYy05YTYxLWQ1MmVlODMyOWEzYSIsIml0ZW1EYXRhIjp7InR5cGUiOiJhcnRpY2xlLWpvdXJuYWwiLCJpZCI6ImQ2MzM2NmU5LTJmODctM2JhYy05YTYxLWQ1MmVlODMyOWEzYSIsInRpdGxlIjoiRGV2ZWxvcG1lbnQgYW5kIGluaXRpYWwgdmFsaWRhdGlvbiBvZiB0aGUgdGhyZWUtbGV2ZWxzLW9mLW5lZWRzIHF1ZXN0aW9ubmFpcmUgZm9yIHNlbGYtYXNzZXNzbWVudCBvZiBwYWxsaWF0aXZlIG5lZWRzIGluIHBhdGllbnRzIHdpdGggY2FuY2VyIiwiZ3JvdXBJZCI6IjE4OWEzMmYwLThmM2EtM2Q1My1hODRiLTg2OTExMzVmNzVmZiIsImF1dGhvciI6W3siZmFtaWx5IjoiSm9obnNlbiIsImdpdmVuIjoiQW5uYSBUaGl0IiwicGFyc2UtbmFtZXMiOmZhbHNlLCJkcm9wcGluZy1wYXJ0aWNsZSI6IiIsIm5vbi1kcm9wcGluZy1wYXJ0aWNsZSI6IiJ9LHsiZmFtaWx5IjoiUGV0ZXJzZW4iLCJnaXZlbiI6Ik1vcnRlbiBBIiwicGFyc2UtbmFtZXMiOmZhbHNlLCJkcm9wcGluZy1wYXJ0aWNsZSI6IiIsIm5vbi1kcm9wcGluZy1wYXJ0aWNsZSI6IiJ9LHsiZmFtaWx5IjoiUGVkZXJzZW4iLCJnaXZlbiI6Ikxpc2UiLCJwYXJzZS1uYW1lcyI6ZmFsc2UsImRyb3BwaW5nLXBhcnRpY2xlIjoiIiwibm9uLWRyb3BwaW5nLXBhcnRpY2xlIjoiIn0seyJmYW1pbHkiOiJHcm9lbnZvbGQiLCJnaXZlbiI6Ik1vZ2VucyIsInBhcnNlLW5hbWVzIjpmYWxzZSwiZHJvcHBpbmctcGFydGljbGUiOiIiLCJub24tZHJvcHBpbmctcGFydGljbGUiOiIifV0sImNvbnRhaW5lci10aXRsZSI6IkpvdXJuYWwgb2YgUGFpbiBhbmQgU3ltcHRvbSBNYW5hZ2VtZW50IiwiY29udGFpbmVyLXRpdGxlLXNob3J0IjoiSiBQYWluIFN5bXB0b20gTWFuYWdlIiwiRE9JIjoiMTAuMTAxNi9qLmpwYWluc3ltbWFuLjIwMTAuMDguMDEzIiwiSVNTTiI6IjA4ODUzOTI0IiwiUE1JRCI6IjIxMzA2ODY1IiwiaXNzdWVkIjp7ImRhdGUtcGFydHMiOltbMjAxMV1dfSwicGFnZSI6IjEwMjUtMTAzOSIsImFic3RyYWN0IjoiQ29udGV4dDogVG8gaW1wcm92ZSBwYWxsaWF0aXZlIGNhcmUsIGl0IGlzIGltcG9ydGFudCB0aGF0IHF1ZXN0aW9ubmFpcmVzIGFjY3VyYXRlbHkgYXNzZXNzIHRoZSBuZWVkcyBvZiB0aGUgcGF0aWVudHMuIE5vIHF1ZXN0aW9ubmFpcmUgZXhpc3RlZCB0aGF0IGNvbWJpbmVkIHRocmVlIGRpZmZlcmVudCBhbmQgaW1wb3J0YW50IGFwcHJvYWNoZXMgdG8gbmVlZHMgYXNzZXNzbWVudC4gV2UgZGV2ZWxvcGVkIHN1Y2ggYSBxdWVzdGlvbm5haXJlLCBjYWxsZWQgdGhlIFRocmVlLUxldmVscy1vZi1OZWVkcyBRdWVzdGlvbm5haXJlICgzTE5RKSwgYmFzZWQgb24gbGl0ZXJhdHVyZSBzZWFyY2hlcy4gVGhlIDNMTlEgbWVhc3VyZXMgMTIgaW1wb3J0YW50IG5lZWRzIHdpdGggdGhyZWUgZGlmZmVyZW50IGFwcHJvYWNoZXMgd2hlbiB1c2VkIGFzIGEgc3VwcGxlbWVudCB0byB0aGUgRXVyb3BlYW4gT3JnYW5pemF0aW9uIGZvciBSZXNlYXJjaCBhbmQgVHJlYXRtZW50IG9mIENhbmNlciBRdWFsaXR5IG9mIExpZmUgUXVlc3Rpb25uYWlyZSAoRU9SVEMgUUxRLUMzMCk6IHByb2JsZW0gaW50ZW5zaXR5LCBwcm9ibGVtIGJ1cmRlbiwgYW5kIGZlbHQgbmVlZC4gT2JqZWN0aXZlczogVG8gaW52ZXN0aWdhdGUgdGhlIGluaXRpYWwgdmFsaWRpdHkgb2YgdGhlIDNMTlEuIE1ldGhvZHM6IFdlIHVzZWQgYSByZWxhdGl2ZWx5IG5ldyBtZXRob2QgdGhhdCBpbnZlc3RpZ2F0ZXMgd2hldGhlciB0aGUgcXVlc3Rpb25uYWlyZSBoYXMgdGhlIHNhbWUgbWVhbmluZyBmb3IgdGhlIHBhdGllbnRzIGFzIGZvciB0aGUgcmVzZWFyY2hlcnMuIFRvIGRvIHRoaXMsIDc0IHBhdGllbnRzIHdpdGggYWR2YW5jZWQgY2FuY2VyIGZpbGxlZCBvdXQgdGhlIHF1ZXN0aW9ubmFpcmUgYW5kIHBhcnRpY2lwYXRlZCBpbiBhbiBvcGVuLWVuZGVkIGludGVydmlldy4gVGhlIHBhdGllbnRzJyByZXNwb25zZXMgdG8gdGhlIHF1ZXN0aW9ubmFpcmUgYmVmb3JlIHRoZSBpbnRlcnZpZXcgd2VyZSBjb21wYXJlZCBhZ2FpbnN0IHRoZSByZXNlYXJjaGVycycgcmVzcG9uc2VzIGJhc2VkIG9uIHRoZSBpbnRlcnZpZXdzLiBJdGVtcyBzaG93aW5nIHN1YnN0YW50aWFsIGFncmVlbWVudCB3ZXJlIGFjY2VwdGVkIGFzIHZhbGlkIHdpdGhvdXQgZnVydGhlciBhbmFseXNpcy4gRm9yIHRoZSByZW1haW5pbmcgaXRlbXMsIHJlYXNvbnMgZm9yIGRpc2FncmVlbWVudHMgd2VyZSBhbmFseXplZCBxdWFsaXRhdGl2ZWx5LiBSZXN1bHRzOiBBbGwgaXRlbXMgb24gcHJvYmxlbSBpbnRlbnNpdHksIGVpZ2h0IG9mIDEyIGl0ZW1zIG9uIHByb2JsZW0gYnVyZGVuLCBhbmQgdGhyZWUgb2YgMTIgaXRlbXMgb24gZmVsdCBuZWVkIHdlcmUgYWNjZXB0ZWQgYXMgdmFsaWQgYmVjYXVzZSBvZiBoaWdoIGFncmVlbWVudC4gQW5hbHlzaXMgb2YgdGhlIHF1YWxpdGF0aXZlIGRhdGEgY29uY2VybmluZyB0aGUgcmVtYWluaW5nIGl0ZW1zIHNob3dlZCB0aGF0IG1vc3QgZGlzYWdyZWVtZW50cyBkaWQgbm90IGluZGljYXRlIHByb2JsZW1zIHdpdGggdGhlIHBhdGllbnRzJyBzZWxmLWFzc2Vzc21lbnQuIEluc3RlYWQsIGRpZmZlcmVudCBjYXVzZXMgZm9yIGRpc2FncmVlbWVudHMgd2VyZSBlbHVjaWRhdGVkLCBidXQgdGhlc2UgZGlkIG5vdCBpbnRlcmZlcmUgd2l0aCB2YWxpZGl0eS4gQ29uY2x1c2lvbjogVGhlIDNMTlEgYXBwZWFycyB0byBtZWFzdXJlIHBhbGxpYXRpdmUgbmVlZHMgY29tcHJlaGVuc2l2ZWx5LCBhbmQgdGhpcyBpbml0aWFsIHZhbGlkYXRpb24gc2hvd2VkIHNhdGlzZmFjdG9yeSByZXN1bHRzLiBUaGUgYW5hbHlzaXMgZ2F2ZSBpbXBvcnRhbnQgaW5zaWdodHMgaW50byB0aGUgcGF0aWVudHMnIHBlcmNlcHRpb25zIG9mIHRoZWlyIG93biBzaXR1YXRpb25zLCBpbnRvIHRoZWlyIGV4cGVjdGF0aW9ucyBvZiB0aGUgaGVhbHRoIGNhcmUgc3lzdGVtLCBhbmQgaW50byB0aGUgY29tcGxleGl0eSBvZiBuZWVkcyBhc3Nlc3NtZW50LiDCqSAyMDExIFUuUy4gQ2FuY2VyIFBhaW4gUmVsaWVmIENvbW1pdHRlZS4gUHVibGlzaGVkIGJ5IEVsc2V2aWVyIEluYy4gQWxsIHJpZ2h0cyByZXNlcnZlZC4iLCJpc3N1ZSI6IjYiLCJ2b2x1bWUiOiI0MSJ9LCJpc1RlbXBvcmFyeSI6ZmFsc2V9XX0="/>
                <w:id w:val="65163257"/>
                <w:placeholder>
                  <w:docPart w:val="DefaultPlaceholder_-1854013440"/>
                </w:placeholder>
              </w:sdtPr>
              <w:sdtEndPr/>
              <w:sdtContent>
                <w:r w:rsidR="000E15EF" w:rsidRPr="000E15EF">
                  <w:rPr>
                    <w:rFonts w:eastAsia="Times New Roman"/>
                    <w:color w:val="000000"/>
                    <w:sz w:val="16"/>
                    <w:szCs w:val="16"/>
                    <w:lang w:val="it-IT" w:eastAsia="en-GB"/>
                  </w:rPr>
                  <w:t>(34)</w:t>
                </w:r>
              </w:sdtContent>
            </w:sdt>
          </w:p>
        </w:tc>
        <w:tc>
          <w:tcPr>
            <w:tcW w:w="1263" w:type="dxa"/>
            <w:tcBorders>
              <w:top w:val="single" w:sz="12" w:space="0" w:color="auto"/>
              <w:left w:val="single" w:sz="6" w:space="0" w:color="auto"/>
              <w:bottom w:val="single" w:sz="6" w:space="0" w:color="auto"/>
              <w:right w:val="single" w:sz="6" w:space="0" w:color="auto"/>
            </w:tcBorders>
            <w:shd w:val="clear" w:color="auto" w:fill="FFFFFF" w:themeFill="background1"/>
            <w:vAlign w:val="center"/>
            <w:hideMark/>
          </w:tcPr>
          <w:p w14:paraId="4CA31AD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63.0 ± 13 years</w:t>
            </w:r>
            <w:r w:rsidRPr="00BD5C0B">
              <w:rPr>
                <w:rFonts w:eastAsia="Times New Roman"/>
                <w:sz w:val="16"/>
                <w:szCs w:val="16"/>
                <w:lang w:val="en-GB" w:eastAsia="en-GB"/>
              </w:rPr>
              <w:t> </w:t>
            </w:r>
          </w:p>
        </w:tc>
        <w:tc>
          <w:tcPr>
            <w:tcW w:w="1229" w:type="dxa"/>
            <w:tcBorders>
              <w:top w:val="single" w:sz="12" w:space="0" w:color="auto"/>
              <w:left w:val="single" w:sz="6" w:space="0" w:color="auto"/>
              <w:bottom w:val="single" w:sz="6" w:space="0" w:color="auto"/>
              <w:right w:val="single" w:sz="6" w:space="0" w:color="auto"/>
            </w:tcBorders>
            <w:shd w:val="clear" w:color="auto" w:fill="FFFFFF" w:themeFill="background1"/>
            <w:vAlign w:val="center"/>
            <w:hideMark/>
          </w:tcPr>
          <w:p w14:paraId="284927C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Female (n = 44; 59.5%)</w:t>
            </w:r>
            <w:r w:rsidRPr="00BD5C0B">
              <w:rPr>
                <w:rFonts w:eastAsia="Times New Roman"/>
                <w:sz w:val="16"/>
                <w:szCs w:val="16"/>
                <w:lang w:val="en-GB" w:eastAsia="en-GB"/>
              </w:rPr>
              <w:t> </w:t>
            </w:r>
          </w:p>
          <w:p w14:paraId="19880BA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Male (n =30; 40.5%)</w:t>
            </w:r>
            <w:r w:rsidRPr="00BD5C0B">
              <w:rPr>
                <w:rFonts w:eastAsia="Times New Roman"/>
                <w:sz w:val="16"/>
                <w:szCs w:val="16"/>
                <w:lang w:val="en-GB" w:eastAsia="en-GB"/>
              </w:rPr>
              <w:t> </w:t>
            </w:r>
          </w:p>
        </w:tc>
        <w:tc>
          <w:tcPr>
            <w:tcW w:w="1499" w:type="dxa"/>
            <w:tcBorders>
              <w:top w:val="single" w:sz="12" w:space="0" w:color="auto"/>
              <w:left w:val="single" w:sz="6" w:space="0" w:color="auto"/>
              <w:bottom w:val="single" w:sz="6" w:space="0" w:color="auto"/>
              <w:right w:val="single" w:sz="6" w:space="0" w:color="auto"/>
            </w:tcBorders>
            <w:shd w:val="clear" w:color="auto" w:fill="FFFFFF" w:themeFill="background1"/>
            <w:vAlign w:val="center"/>
            <w:hideMark/>
          </w:tcPr>
          <w:p w14:paraId="13340A5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Patients</w:t>
            </w:r>
            <w:r w:rsidRPr="00BD5C0B">
              <w:rPr>
                <w:rFonts w:eastAsia="Times New Roman"/>
                <w:sz w:val="16"/>
                <w:szCs w:val="16"/>
                <w:lang w:val="en-GB" w:eastAsia="en-GB"/>
              </w:rPr>
              <w:t> </w:t>
            </w:r>
          </w:p>
          <w:p w14:paraId="4E7E85E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74; 100%)</w:t>
            </w:r>
            <w:r w:rsidRPr="00BD5C0B">
              <w:rPr>
                <w:rFonts w:eastAsia="Times New Roman"/>
                <w:sz w:val="16"/>
                <w:szCs w:val="16"/>
                <w:lang w:val="en-GB" w:eastAsia="en-GB"/>
              </w:rPr>
              <w:t> </w:t>
            </w:r>
          </w:p>
        </w:tc>
        <w:tc>
          <w:tcPr>
            <w:tcW w:w="4372" w:type="dxa"/>
            <w:tcBorders>
              <w:top w:val="single" w:sz="12" w:space="0" w:color="auto"/>
              <w:left w:val="single" w:sz="6" w:space="0" w:color="auto"/>
              <w:bottom w:val="single" w:sz="6" w:space="0" w:color="auto"/>
              <w:right w:val="single" w:sz="6" w:space="0" w:color="auto"/>
            </w:tcBorders>
            <w:shd w:val="clear" w:color="auto" w:fill="FFFFFF" w:themeFill="background1"/>
            <w:vAlign w:val="center"/>
            <w:hideMark/>
          </w:tcPr>
          <w:p w14:paraId="66E49D6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Brain (n =2; 2.7%)</w:t>
            </w:r>
            <w:r w:rsidRPr="00BD5C0B">
              <w:rPr>
                <w:rFonts w:eastAsia="Times New Roman"/>
                <w:sz w:val="16"/>
                <w:szCs w:val="16"/>
                <w:lang w:val="en-GB" w:eastAsia="en-GB"/>
              </w:rPr>
              <w:t> </w:t>
            </w:r>
          </w:p>
          <w:p w14:paraId="6B775D1F"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Breast (n =17; 23.0%)</w:t>
            </w:r>
            <w:r w:rsidRPr="00BD5C0B">
              <w:rPr>
                <w:rFonts w:eastAsia="Times New Roman"/>
                <w:sz w:val="16"/>
                <w:szCs w:val="16"/>
                <w:lang w:val="en-GB" w:eastAsia="en-GB"/>
              </w:rPr>
              <w:t> </w:t>
            </w:r>
          </w:p>
          <w:p w14:paraId="5D3C4CE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Gastrointestinal (n =24; 32.4%)</w:t>
            </w:r>
            <w:r w:rsidRPr="00BD5C0B">
              <w:rPr>
                <w:rFonts w:eastAsia="Times New Roman"/>
                <w:sz w:val="16"/>
                <w:szCs w:val="16"/>
                <w:lang w:val="en-GB" w:eastAsia="en-GB"/>
              </w:rPr>
              <w:t> </w:t>
            </w:r>
          </w:p>
          <w:p w14:paraId="6D5ED6EA"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Genitourinary (n =6; 8.1%)</w:t>
            </w:r>
            <w:r w:rsidRPr="00BD5C0B">
              <w:rPr>
                <w:rFonts w:eastAsia="Times New Roman"/>
                <w:sz w:val="16"/>
                <w:szCs w:val="16"/>
                <w:lang w:val="en-GB" w:eastAsia="en-GB"/>
              </w:rPr>
              <w:t> </w:t>
            </w:r>
          </w:p>
          <w:p w14:paraId="6A67B429"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Gynecological (n =10; 13.4%)</w:t>
            </w:r>
            <w:r w:rsidRPr="00BD5C0B">
              <w:rPr>
                <w:rFonts w:eastAsia="Times New Roman"/>
                <w:sz w:val="16"/>
                <w:szCs w:val="16"/>
                <w:lang w:val="en-GB" w:eastAsia="en-GB"/>
              </w:rPr>
              <w:t> </w:t>
            </w:r>
          </w:p>
          <w:p w14:paraId="27776B21"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Head and neck (n =5; 6.8%)</w:t>
            </w:r>
            <w:r w:rsidRPr="00BD5C0B">
              <w:rPr>
                <w:rFonts w:eastAsia="Times New Roman"/>
                <w:sz w:val="16"/>
                <w:szCs w:val="16"/>
                <w:lang w:val="en-GB" w:eastAsia="en-GB"/>
              </w:rPr>
              <w:t> </w:t>
            </w:r>
          </w:p>
          <w:p w14:paraId="2B55897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Hematological (n =5; 6.8%)</w:t>
            </w:r>
            <w:r w:rsidRPr="00BD5C0B">
              <w:rPr>
                <w:rFonts w:eastAsia="Times New Roman"/>
                <w:sz w:val="16"/>
                <w:szCs w:val="16"/>
                <w:lang w:val="en-GB" w:eastAsia="en-GB"/>
              </w:rPr>
              <w:t> </w:t>
            </w:r>
          </w:p>
          <w:p w14:paraId="0B88323E"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Lung (n =2; 2.7%)</w:t>
            </w:r>
            <w:r w:rsidRPr="00BD5C0B">
              <w:rPr>
                <w:rFonts w:eastAsia="Times New Roman"/>
                <w:sz w:val="16"/>
                <w:szCs w:val="16"/>
                <w:lang w:val="en-GB" w:eastAsia="en-GB"/>
              </w:rPr>
              <w:t> </w:t>
            </w:r>
          </w:p>
          <w:p w14:paraId="02FC1FFC"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Other (n =3; 4.1%)</w:t>
            </w:r>
            <w:r w:rsidRPr="00BD5C0B">
              <w:rPr>
                <w:rFonts w:eastAsia="Times New Roman"/>
                <w:sz w:val="16"/>
                <w:szCs w:val="16"/>
                <w:lang w:val="en-GB" w:eastAsia="en-GB"/>
              </w:rPr>
              <w:t> </w:t>
            </w:r>
          </w:p>
        </w:tc>
        <w:tc>
          <w:tcPr>
            <w:tcW w:w="1958" w:type="dxa"/>
            <w:tcBorders>
              <w:top w:val="single" w:sz="12" w:space="0" w:color="auto"/>
              <w:left w:val="single" w:sz="6" w:space="0" w:color="auto"/>
              <w:bottom w:val="single" w:sz="6" w:space="0" w:color="auto"/>
              <w:right w:val="single" w:sz="6" w:space="0" w:color="auto"/>
            </w:tcBorders>
            <w:shd w:val="clear" w:color="auto" w:fill="FFFFFF" w:themeFill="background1"/>
            <w:vAlign w:val="center"/>
            <w:hideMark/>
          </w:tcPr>
          <w:p w14:paraId="1D63C78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III (n = 38; 51.4%)</w:t>
            </w:r>
            <w:r w:rsidRPr="00BD5C0B">
              <w:rPr>
                <w:rFonts w:eastAsia="Times New Roman"/>
                <w:sz w:val="16"/>
                <w:szCs w:val="16"/>
                <w:lang w:val="en-GB" w:eastAsia="en-GB"/>
              </w:rPr>
              <w:t> </w:t>
            </w:r>
          </w:p>
          <w:p w14:paraId="17E9B29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Stage IV (n = 30; 40.5%)</w:t>
            </w:r>
            <w:r w:rsidRPr="00BD5C0B">
              <w:rPr>
                <w:rFonts w:eastAsia="Times New Roman"/>
                <w:sz w:val="16"/>
                <w:szCs w:val="16"/>
                <w:lang w:val="en-GB" w:eastAsia="en-GB"/>
              </w:rPr>
              <w:t> </w:t>
            </w:r>
          </w:p>
          <w:p w14:paraId="7B7494E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Missing (n = 6; 8.1%)</w:t>
            </w:r>
            <w:r w:rsidRPr="00BD5C0B">
              <w:rPr>
                <w:rFonts w:eastAsia="Times New Roman"/>
                <w:sz w:val="16"/>
                <w:szCs w:val="16"/>
                <w:lang w:val="en-GB" w:eastAsia="en-GB"/>
              </w:rPr>
              <w:t> </w:t>
            </w:r>
          </w:p>
        </w:tc>
        <w:tc>
          <w:tcPr>
            <w:tcW w:w="993" w:type="dxa"/>
            <w:tcBorders>
              <w:top w:val="single" w:sz="12" w:space="0" w:color="auto"/>
              <w:left w:val="single" w:sz="6" w:space="0" w:color="auto"/>
              <w:bottom w:val="single" w:sz="6" w:space="0" w:color="auto"/>
              <w:right w:val="single" w:sz="6" w:space="0" w:color="auto"/>
            </w:tcBorders>
            <w:shd w:val="clear" w:color="auto" w:fill="FFFFFF" w:themeFill="background1"/>
            <w:vAlign w:val="center"/>
            <w:hideMark/>
          </w:tcPr>
          <w:p w14:paraId="42816A83"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EU</w:t>
            </w:r>
            <w:r w:rsidRPr="00BD5C0B">
              <w:rPr>
                <w:rFonts w:eastAsia="Times New Roman"/>
                <w:sz w:val="16"/>
                <w:szCs w:val="16"/>
                <w:lang w:val="en-GB" w:eastAsia="en-GB"/>
              </w:rPr>
              <w:t> </w:t>
            </w:r>
          </w:p>
          <w:p w14:paraId="79E00285"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(n = 74; 100%)</w:t>
            </w:r>
            <w:r w:rsidRPr="00BD5C0B">
              <w:rPr>
                <w:rFonts w:eastAsia="Times New Roman"/>
                <w:sz w:val="16"/>
                <w:szCs w:val="16"/>
                <w:lang w:val="en-GB" w:eastAsia="en-GB"/>
              </w:rPr>
              <w:t> </w:t>
            </w:r>
          </w:p>
        </w:tc>
        <w:tc>
          <w:tcPr>
            <w:tcW w:w="1383" w:type="dxa"/>
            <w:gridSpan w:val="2"/>
            <w:tcBorders>
              <w:top w:val="single" w:sz="12" w:space="0" w:color="auto"/>
              <w:left w:val="single" w:sz="6" w:space="0" w:color="auto"/>
              <w:bottom w:val="single" w:sz="6" w:space="0" w:color="auto"/>
              <w:right w:val="single" w:sz="6" w:space="0" w:color="auto"/>
            </w:tcBorders>
            <w:shd w:val="clear" w:color="auto" w:fill="FFFFFF" w:themeFill="background1"/>
            <w:vAlign w:val="center"/>
            <w:hideMark/>
          </w:tcPr>
          <w:p w14:paraId="21CDADD7"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Content validity</w:t>
            </w:r>
            <w:r w:rsidRPr="00BD5C0B">
              <w:rPr>
                <w:rFonts w:eastAsia="Times New Roman"/>
                <w:sz w:val="16"/>
                <w:szCs w:val="16"/>
                <w:lang w:val="en-GB" w:eastAsia="en-GB"/>
              </w:rPr>
              <w:t> </w:t>
            </w:r>
          </w:p>
          <w:p w14:paraId="6A92DEF4" w14:textId="77777777" w:rsidR="00865520" w:rsidRPr="00BD5C0B" w:rsidRDefault="00865520" w:rsidP="00865520">
            <w:pPr>
              <w:spacing w:after="0" w:line="240" w:lineRule="auto"/>
              <w:jc w:val="center"/>
              <w:textAlignment w:val="baseline"/>
              <w:rPr>
                <w:rFonts w:ascii="Segoe UI" w:eastAsia="Times New Roman" w:hAnsi="Segoe UI" w:cs="Segoe UI"/>
                <w:sz w:val="18"/>
                <w:szCs w:val="18"/>
                <w:lang w:val="en-GB" w:eastAsia="en-GB"/>
              </w:rPr>
            </w:pPr>
            <w:r w:rsidRPr="00BD5C0B">
              <w:rPr>
                <w:rFonts w:eastAsia="Times New Roman"/>
                <w:sz w:val="16"/>
                <w:szCs w:val="16"/>
                <w:lang w:val="it-IT" w:eastAsia="en-GB"/>
              </w:rPr>
              <w:t>Development</w:t>
            </w:r>
            <w:r w:rsidRPr="00BD5C0B">
              <w:rPr>
                <w:rFonts w:eastAsia="Times New Roman"/>
                <w:sz w:val="16"/>
                <w:szCs w:val="16"/>
                <w:lang w:val="en-GB" w:eastAsia="en-GB"/>
              </w:rPr>
              <w:t> </w:t>
            </w:r>
          </w:p>
        </w:tc>
      </w:tr>
    </w:tbl>
    <w:p w14:paraId="47819566" w14:textId="06A3EFD1" w:rsidR="00CA5A37" w:rsidRPr="00272A82" w:rsidRDefault="00645886">
      <w:pPr>
        <w:rPr>
          <w:b/>
        </w:rPr>
      </w:pPr>
      <w:r w:rsidRPr="00272A82">
        <w:rPr>
          <w:i/>
          <w:iCs/>
          <w:sz w:val="18"/>
          <w:szCs w:val="18"/>
          <w:lang w:val="it-IT"/>
        </w:rPr>
        <w:t xml:space="preserve">Abbreviations: </w:t>
      </w:r>
      <w:r w:rsidRPr="00272A82">
        <w:rPr>
          <w:sz w:val="18"/>
          <w:szCs w:val="18"/>
          <w:lang w:val="it-IT"/>
        </w:rPr>
        <w:t>NA = no information available</w:t>
      </w:r>
      <w:r w:rsidR="007E1D53" w:rsidRPr="00272A82">
        <w:rPr>
          <w:sz w:val="18"/>
          <w:szCs w:val="18"/>
          <w:lang w:val="it-IT"/>
        </w:rPr>
        <w:t>.</w:t>
      </w:r>
    </w:p>
    <w:p w14:paraId="69A65A28" w14:textId="77777777" w:rsidR="00272A82" w:rsidRPr="00272A82" w:rsidRDefault="00272A82" w:rsidP="00272A82">
      <w:pPr>
        <w:rPr>
          <w:i/>
          <w:iCs/>
          <w:sz w:val="20"/>
          <w:szCs w:val="20"/>
        </w:rPr>
      </w:pPr>
      <w:r w:rsidRPr="00272A82">
        <w:rPr>
          <w:rFonts w:eastAsia="Times New Roman"/>
          <w:b/>
          <w:sz w:val="18"/>
          <w:szCs w:val="18"/>
          <w:lang w:eastAsia="nl-NL"/>
        </w:rPr>
        <w:t xml:space="preserve">AQEL = </w:t>
      </w:r>
      <w:r w:rsidRPr="00272A82">
        <w:rPr>
          <w:rFonts w:eastAsia="Times New Roman"/>
          <w:bCs/>
          <w:sz w:val="18"/>
          <w:szCs w:val="18"/>
          <w:lang w:eastAsia="nl-NL"/>
        </w:rPr>
        <w:t xml:space="preserve">Assessment of Quality of Life at the End of Life; </w:t>
      </w:r>
      <w:r w:rsidRPr="00272A82">
        <w:rPr>
          <w:rFonts w:eastAsia="Times New Roman"/>
          <w:b/>
          <w:sz w:val="18"/>
          <w:szCs w:val="18"/>
          <w:lang w:eastAsia="nl-NL"/>
        </w:rPr>
        <w:t>CANDI</w:t>
      </w:r>
      <w:r w:rsidRPr="00272A82">
        <w:rPr>
          <w:rFonts w:eastAsia="Times New Roman"/>
          <w:bCs/>
          <w:sz w:val="18"/>
          <w:szCs w:val="18"/>
          <w:lang w:eastAsia="nl-NL"/>
        </w:rPr>
        <w:t xml:space="preserve"> = </w:t>
      </w:r>
      <w:r w:rsidRPr="00272A82">
        <w:rPr>
          <w:rFonts w:eastAsia="Times New Roman"/>
          <w:sz w:val="18"/>
          <w:szCs w:val="18"/>
          <w:lang w:eastAsia="nl-NL"/>
        </w:rPr>
        <w:t xml:space="preserve">Needs Based Biopsychosocial Distress Instrument for Cancer Patients; </w:t>
      </w:r>
      <w:r w:rsidRPr="00272A82">
        <w:rPr>
          <w:rFonts w:eastAsia="Times New Roman"/>
          <w:b/>
          <w:bCs/>
          <w:sz w:val="18"/>
          <w:szCs w:val="18"/>
          <w:lang w:eastAsia="nl-NL"/>
        </w:rPr>
        <w:t xml:space="preserve">CARES </w:t>
      </w:r>
      <w:r w:rsidRPr="00272A82">
        <w:rPr>
          <w:rFonts w:eastAsia="Times New Roman"/>
          <w:sz w:val="18"/>
          <w:szCs w:val="18"/>
          <w:lang w:eastAsia="nl-NL"/>
        </w:rPr>
        <w:t xml:space="preserve">= </w:t>
      </w:r>
      <w:r w:rsidRPr="00272A82">
        <w:rPr>
          <w:rFonts w:eastAsia="Times New Roman"/>
          <w:bCs/>
          <w:sz w:val="18"/>
          <w:szCs w:val="18"/>
          <w:lang w:eastAsia="nl-NL"/>
        </w:rPr>
        <w:t xml:space="preserve">Cancer Rehabilitation Evaluation System; </w:t>
      </w:r>
      <w:r w:rsidRPr="00272A82">
        <w:rPr>
          <w:rFonts w:eastAsia="Times New Roman"/>
          <w:b/>
          <w:bCs/>
          <w:sz w:val="18"/>
          <w:szCs w:val="18"/>
          <w:lang w:eastAsia="nl-NL"/>
        </w:rPr>
        <w:t xml:space="preserve">CARES-SF </w:t>
      </w:r>
      <w:r w:rsidRPr="00272A82">
        <w:rPr>
          <w:rFonts w:eastAsia="Times New Roman"/>
          <w:sz w:val="18"/>
          <w:szCs w:val="18"/>
          <w:lang w:eastAsia="nl-NL"/>
        </w:rPr>
        <w:t xml:space="preserve">= </w:t>
      </w:r>
      <w:r w:rsidRPr="00272A82">
        <w:rPr>
          <w:rFonts w:eastAsia="Times New Roman"/>
          <w:bCs/>
          <w:sz w:val="18"/>
          <w:szCs w:val="18"/>
          <w:lang w:eastAsia="nl-NL"/>
        </w:rPr>
        <w:t xml:space="preserve">Cancer Rehabilitation Evaluation System Short Form; </w:t>
      </w:r>
      <w:proofErr w:type="spellStart"/>
      <w:r w:rsidRPr="00272A82">
        <w:rPr>
          <w:rFonts w:eastAsia="Times New Roman"/>
          <w:b/>
          <w:sz w:val="18"/>
          <w:szCs w:val="18"/>
          <w:lang w:eastAsia="nl-NL"/>
        </w:rPr>
        <w:t>CaSUN</w:t>
      </w:r>
      <w:proofErr w:type="spellEnd"/>
      <w:r w:rsidRPr="00272A82">
        <w:rPr>
          <w:rFonts w:eastAsia="Times New Roman"/>
          <w:b/>
          <w:sz w:val="18"/>
          <w:szCs w:val="18"/>
          <w:lang w:eastAsia="nl-NL"/>
        </w:rPr>
        <w:t xml:space="preserve"> </w:t>
      </w:r>
      <w:r w:rsidRPr="00272A82">
        <w:rPr>
          <w:rFonts w:eastAsia="Times New Roman"/>
          <w:bCs/>
          <w:sz w:val="18"/>
          <w:szCs w:val="18"/>
          <w:lang w:eastAsia="nl-NL"/>
        </w:rPr>
        <w:t xml:space="preserve">= Cancer Survivors' Unmet Needs Measure; </w:t>
      </w:r>
      <w:r w:rsidRPr="00272A82">
        <w:rPr>
          <w:rFonts w:eastAsia="Times New Roman"/>
          <w:b/>
          <w:sz w:val="18"/>
          <w:szCs w:val="18"/>
          <w:lang w:eastAsia="nl-NL"/>
        </w:rPr>
        <w:t>CCEQ</w:t>
      </w:r>
      <w:r w:rsidRPr="00272A82">
        <w:rPr>
          <w:rFonts w:eastAsia="Times New Roman"/>
          <w:bCs/>
          <w:sz w:val="18"/>
          <w:szCs w:val="18"/>
          <w:lang w:eastAsia="nl-NL"/>
        </w:rPr>
        <w:t xml:space="preserve"> = </w:t>
      </w:r>
      <w:proofErr w:type="spellStart"/>
      <w:r w:rsidRPr="00272A82">
        <w:rPr>
          <w:rFonts w:eastAsia="Times New Roman"/>
          <w:sz w:val="18"/>
          <w:szCs w:val="18"/>
          <w:lang w:val="fr-FR" w:eastAsia="nl-NL"/>
        </w:rPr>
        <w:t>Chronic</w:t>
      </w:r>
      <w:proofErr w:type="spellEnd"/>
      <w:r w:rsidRPr="00272A82">
        <w:rPr>
          <w:rFonts w:eastAsia="Times New Roman"/>
          <w:sz w:val="18"/>
          <w:szCs w:val="18"/>
          <w:lang w:val="fr-FR" w:eastAsia="nl-NL"/>
        </w:rPr>
        <w:t xml:space="preserve"> Cancer </w:t>
      </w:r>
      <w:proofErr w:type="spellStart"/>
      <w:r w:rsidRPr="00272A82">
        <w:rPr>
          <w:rFonts w:eastAsia="Times New Roman"/>
          <w:sz w:val="18"/>
          <w:szCs w:val="18"/>
          <w:lang w:val="fr-FR" w:eastAsia="nl-NL"/>
        </w:rPr>
        <w:t>Experiences</w:t>
      </w:r>
      <w:proofErr w:type="spellEnd"/>
      <w:r w:rsidRPr="00272A82">
        <w:rPr>
          <w:rFonts w:eastAsia="Times New Roman"/>
          <w:sz w:val="18"/>
          <w:szCs w:val="18"/>
          <w:lang w:val="fr-FR" w:eastAsia="nl-NL"/>
        </w:rPr>
        <w:t xml:space="preserve"> Questionnaire; </w:t>
      </w:r>
      <w:r w:rsidRPr="00272A82">
        <w:rPr>
          <w:rFonts w:eastAsia="Times New Roman"/>
          <w:b/>
          <w:bCs/>
          <w:sz w:val="18"/>
          <w:szCs w:val="18"/>
          <w:lang w:val="fr-FR" w:eastAsia="nl-NL"/>
        </w:rPr>
        <w:t>EORTC QLQ-C30</w:t>
      </w:r>
      <w:r w:rsidRPr="00272A82">
        <w:rPr>
          <w:rFonts w:eastAsia="Times New Roman"/>
          <w:sz w:val="18"/>
          <w:szCs w:val="18"/>
          <w:lang w:val="fr-FR" w:eastAsia="nl-NL"/>
        </w:rPr>
        <w:t xml:space="preserve"> = </w:t>
      </w:r>
      <w:r w:rsidRPr="00272A82">
        <w:rPr>
          <w:rFonts w:eastAsia="Times New Roman"/>
          <w:bCs/>
          <w:sz w:val="18"/>
          <w:szCs w:val="18"/>
          <w:lang w:eastAsia="nl-NL"/>
        </w:rPr>
        <w:t xml:space="preserve">European Organization for Research and Treatment of Cancer Quality of Life Core Questionnaire; </w:t>
      </w:r>
      <w:r w:rsidRPr="00272A82">
        <w:rPr>
          <w:rFonts w:eastAsia="Times New Roman"/>
          <w:b/>
          <w:sz w:val="18"/>
          <w:szCs w:val="18"/>
          <w:lang w:eastAsia="nl-NL"/>
        </w:rPr>
        <w:t>EORTC QLQ-ELD14</w:t>
      </w:r>
      <w:r w:rsidRPr="00272A82">
        <w:rPr>
          <w:rFonts w:eastAsia="Times New Roman"/>
          <w:bCs/>
          <w:sz w:val="18"/>
          <w:szCs w:val="18"/>
          <w:lang w:eastAsia="nl-NL"/>
        </w:rPr>
        <w:t xml:space="preserve"> = EORTC Quality of Life Questionnaire - Elderly Cancer Patients Module; </w:t>
      </w:r>
      <w:r w:rsidRPr="00272A82">
        <w:rPr>
          <w:rFonts w:eastAsia="Times New Roman"/>
          <w:b/>
          <w:sz w:val="18"/>
          <w:szCs w:val="18"/>
          <w:lang w:eastAsia="nl-NL"/>
        </w:rPr>
        <w:t xml:space="preserve">EORTC QLQ-C15-PAL </w:t>
      </w:r>
      <w:r w:rsidRPr="00272A82">
        <w:rPr>
          <w:rFonts w:eastAsia="Times New Roman"/>
          <w:bCs/>
          <w:sz w:val="18"/>
          <w:szCs w:val="18"/>
          <w:lang w:eastAsia="nl-NL"/>
        </w:rPr>
        <w:t xml:space="preserve">= EORTC Quality of Life Questionnaire - Palliative Cancer Care; </w:t>
      </w:r>
      <w:r w:rsidRPr="00272A82">
        <w:rPr>
          <w:rFonts w:eastAsia="Times New Roman"/>
          <w:b/>
          <w:sz w:val="18"/>
          <w:szCs w:val="18"/>
          <w:lang w:eastAsia="nl-NL"/>
        </w:rPr>
        <w:t>ESAS-r</w:t>
      </w:r>
      <w:r w:rsidRPr="00272A82">
        <w:rPr>
          <w:rFonts w:eastAsia="Times New Roman"/>
          <w:bCs/>
          <w:sz w:val="18"/>
          <w:szCs w:val="18"/>
          <w:lang w:eastAsia="nl-NL"/>
        </w:rPr>
        <w:t xml:space="preserve"> = Edmonton Symptom Assessment System Revised; </w:t>
      </w:r>
      <w:r w:rsidRPr="00272A82">
        <w:rPr>
          <w:rFonts w:eastAsia="Times New Roman"/>
          <w:b/>
          <w:sz w:val="18"/>
          <w:szCs w:val="18"/>
          <w:lang w:eastAsia="nl-NL"/>
        </w:rPr>
        <w:t xml:space="preserve">FACIT-PAL14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Functional Assessment of Chronic Illness Therapy - Palliative Care 14-item version</w:t>
      </w:r>
      <w:r w:rsidRPr="00272A82">
        <w:rPr>
          <w:rFonts w:eastAsia="Times New Roman"/>
          <w:b/>
          <w:sz w:val="18"/>
          <w:szCs w:val="18"/>
          <w:lang w:eastAsia="nl-NL"/>
        </w:rPr>
        <w:t xml:space="preserve">; FACIT-PAL46 = </w:t>
      </w:r>
      <w:r w:rsidRPr="00272A82">
        <w:rPr>
          <w:rFonts w:eastAsia="Times New Roman"/>
          <w:bCs/>
          <w:sz w:val="18"/>
          <w:szCs w:val="18"/>
          <w:lang w:eastAsia="nl-NL"/>
        </w:rPr>
        <w:t>Functional Assessment of Chronic Illness Therapy - Palliative Care 46-item version</w:t>
      </w:r>
      <w:r w:rsidRPr="00272A82">
        <w:rPr>
          <w:rFonts w:eastAsia="Times New Roman"/>
          <w:b/>
          <w:sz w:val="18"/>
          <w:szCs w:val="18"/>
          <w:lang w:eastAsia="nl-NL"/>
        </w:rPr>
        <w:t xml:space="preserve">; FACT-G 2.0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Functional Assessment of Cancer Therapy – General Version 2.0</w:t>
      </w:r>
      <w:r w:rsidRPr="00272A82">
        <w:rPr>
          <w:rFonts w:eastAsia="Times New Roman"/>
          <w:b/>
          <w:sz w:val="18"/>
          <w:szCs w:val="18"/>
          <w:lang w:eastAsia="nl-NL"/>
        </w:rPr>
        <w:t xml:space="preserve">; FACT-G 3.0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Functional Assessment of Cancer Therapy – General Version 3.0</w:t>
      </w:r>
      <w:r w:rsidRPr="00272A82">
        <w:rPr>
          <w:rFonts w:eastAsia="Times New Roman"/>
          <w:b/>
          <w:sz w:val="18"/>
          <w:szCs w:val="18"/>
          <w:lang w:eastAsia="nl-NL"/>
        </w:rPr>
        <w:t xml:space="preserve">; FLIC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Functional Living Index: Cancer</w:t>
      </w:r>
      <w:r w:rsidRPr="00272A82">
        <w:rPr>
          <w:rFonts w:eastAsia="Times New Roman"/>
          <w:b/>
          <w:sz w:val="18"/>
          <w:szCs w:val="18"/>
          <w:lang w:eastAsia="nl-NL"/>
        </w:rPr>
        <w:t xml:space="preserve">; IOC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Impact of Cancer</w:t>
      </w:r>
      <w:r w:rsidRPr="00272A82">
        <w:rPr>
          <w:rFonts w:eastAsia="Times New Roman"/>
          <w:b/>
          <w:sz w:val="18"/>
          <w:szCs w:val="18"/>
          <w:lang w:eastAsia="nl-NL"/>
        </w:rPr>
        <w:t xml:space="preserve">; IPOS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Integrated Palliative care Outcome Scale;</w:t>
      </w:r>
      <w:r w:rsidRPr="00272A82">
        <w:rPr>
          <w:rFonts w:eastAsia="Times New Roman"/>
          <w:b/>
          <w:sz w:val="18"/>
          <w:szCs w:val="18"/>
          <w:lang w:eastAsia="nl-NL"/>
        </w:rPr>
        <w:t xml:space="preserve"> LAYA-SRQL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LAYA Survivorship-Related Quality of Life Measure</w:t>
      </w:r>
      <w:r w:rsidRPr="00272A82">
        <w:rPr>
          <w:rFonts w:eastAsia="Times New Roman"/>
          <w:b/>
          <w:sz w:val="18"/>
          <w:szCs w:val="18"/>
          <w:lang w:eastAsia="nl-NL"/>
        </w:rPr>
        <w:t xml:space="preserve">; MQOL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McGill Quality of Life Questionnaire</w:t>
      </w:r>
      <w:r w:rsidRPr="00272A82">
        <w:rPr>
          <w:rFonts w:eastAsia="Times New Roman"/>
          <w:b/>
          <w:sz w:val="18"/>
          <w:szCs w:val="18"/>
          <w:lang w:eastAsia="nl-NL"/>
        </w:rPr>
        <w:t xml:space="preserve">; MQOL-r </w:t>
      </w:r>
      <w:r w:rsidRPr="00272A82">
        <w:rPr>
          <w:rFonts w:eastAsia="Times New Roman"/>
          <w:bCs/>
          <w:sz w:val="18"/>
          <w:szCs w:val="18"/>
          <w:lang w:eastAsia="nl-NL"/>
        </w:rPr>
        <w:t>=</w:t>
      </w:r>
      <w:r w:rsidRPr="00272A82">
        <w:rPr>
          <w:rFonts w:eastAsia="Times New Roman"/>
          <w:b/>
          <w:sz w:val="18"/>
          <w:szCs w:val="18"/>
          <w:lang w:eastAsia="nl-NL"/>
        </w:rPr>
        <w:t xml:space="preserve"> </w:t>
      </w:r>
      <w:proofErr w:type="spellStart"/>
      <w:r w:rsidRPr="00272A82">
        <w:rPr>
          <w:rFonts w:eastAsia="Times New Roman"/>
          <w:bCs/>
          <w:sz w:val="18"/>
          <w:szCs w:val="18"/>
          <w:lang w:eastAsia="nl-NL"/>
        </w:rPr>
        <w:t>Mcgill</w:t>
      </w:r>
      <w:proofErr w:type="spellEnd"/>
      <w:r w:rsidRPr="00272A82">
        <w:rPr>
          <w:rFonts w:eastAsia="Times New Roman"/>
          <w:bCs/>
          <w:sz w:val="18"/>
          <w:szCs w:val="18"/>
          <w:lang w:eastAsia="nl-NL"/>
        </w:rPr>
        <w:t xml:space="preserve"> Quality of Life Questionnaire revised</w:t>
      </w:r>
      <w:r w:rsidRPr="00272A82">
        <w:rPr>
          <w:rFonts w:eastAsia="Times New Roman"/>
          <w:b/>
          <w:sz w:val="18"/>
          <w:szCs w:val="18"/>
          <w:lang w:eastAsia="nl-NL"/>
        </w:rPr>
        <w:t xml:space="preserve">; MDASI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M. D. Anderson Symptom Inventory</w:t>
      </w:r>
      <w:r w:rsidRPr="00272A82">
        <w:rPr>
          <w:rFonts w:eastAsia="Times New Roman"/>
          <w:b/>
          <w:sz w:val="18"/>
          <w:szCs w:val="18"/>
          <w:lang w:eastAsia="nl-NL"/>
        </w:rPr>
        <w:t xml:space="preserve">; POS 1.0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Palliative Care Outcome Scale Version 1.0</w:t>
      </w:r>
      <w:r w:rsidRPr="00272A82">
        <w:rPr>
          <w:rFonts w:eastAsia="Times New Roman"/>
          <w:b/>
          <w:sz w:val="18"/>
          <w:szCs w:val="18"/>
          <w:lang w:eastAsia="nl-NL"/>
        </w:rPr>
        <w:t xml:space="preserve">; POS 2.0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Palliative Care Outcome Scale Version 2.0</w:t>
      </w:r>
      <w:r w:rsidRPr="00272A82">
        <w:rPr>
          <w:rFonts w:eastAsia="Times New Roman"/>
          <w:b/>
          <w:sz w:val="18"/>
          <w:szCs w:val="18"/>
          <w:lang w:eastAsia="nl-NL"/>
        </w:rPr>
        <w:t xml:space="preserve">; QLACS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Assessing Quality of Life in Adult Cancer Survivors</w:t>
      </w:r>
      <w:r w:rsidRPr="00272A82">
        <w:rPr>
          <w:rFonts w:eastAsia="Times New Roman"/>
          <w:b/>
          <w:sz w:val="18"/>
          <w:szCs w:val="18"/>
          <w:lang w:eastAsia="nl-NL"/>
        </w:rPr>
        <w:t xml:space="preserve">; QLI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Ferrans and Power's Quality of Life Index</w:t>
      </w:r>
      <w:r w:rsidRPr="00272A82">
        <w:rPr>
          <w:rFonts w:eastAsia="Times New Roman"/>
          <w:b/>
          <w:sz w:val="18"/>
          <w:szCs w:val="18"/>
          <w:lang w:eastAsia="nl-NL"/>
        </w:rPr>
        <w:t xml:space="preserve">; QOL-CS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Quality of Life-Cancer Survivors</w:t>
      </w:r>
      <w:r w:rsidRPr="00272A82">
        <w:rPr>
          <w:rFonts w:eastAsia="Times New Roman"/>
          <w:b/>
          <w:sz w:val="18"/>
          <w:szCs w:val="18"/>
          <w:lang w:eastAsia="nl-NL"/>
        </w:rPr>
        <w:t xml:space="preserve">; QUAL = </w:t>
      </w:r>
      <w:r w:rsidRPr="00272A82">
        <w:rPr>
          <w:rFonts w:eastAsia="Times New Roman"/>
          <w:bCs/>
          <w:sz w:val="18"/>
          <w:szCs w:val="18"/>
          <w:lang w:eastAsia="nl-NL"/>
        </w:rPr>
        <w:t>Quality of Life at the End-of-Life Measure;</w:t>
      </w:r>
      <w:r w:rsidRPr="00272A82">
        <w:rPr>
          <w:rFonts w:eastAsia="Times New Roman"/>
          <w:b/>
          <w:sz w:val="18"/>
          <w:szCs w:val="18"/>
          <w:lang w:eastAsia="nl-NL"/>
        </w:rPr>
        <w:t xml:space="preserve"> RSCL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Rotterdam Symptom Checklist</w:t>
      </w:r>
      <w:r w:rsidRPr="00272A82">
        <w:rPr>
          <w:rFonts w:eastAsia="Times New Roman"/>
          <w:b/>
          <w:sz w:val="18"/>
          <w:szCs w:val="18"/>
          <w:lang w:eastAsia="nl-NL"/>
        </w:rPr>
        <w:t xml:space="preserve">; SCNS-SF34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Supportive Care Needs Survey</w:t>
      </w:r>
      <w:r w:rsidRPr="00272A82">
        <w:rPr>
          <w:rFonts w:eastAsia="Times New Roman"/>
          <w:b/>
          <w:sz w:val="18"/>
          <w:szCs w:val="18"/>
          <w:lang w:eastAsia="nl-NL"/>
        </w:rPr>
        <w:t xml:space="preserve">; SF-20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Short Form 20 Items Health Survey</w:t>
      </w:r>
      <w:r w:rsidRPr="00272A82">
        <w:rPr>
          <w:rFonts w:eastAsia="Times New Roman"/>
          <w:b/>
          <w:sz w:val="18"/>
          <w:szCs w:val="18"/>
          <w:lang w:eastAsia="nl-NL"/>
        </w:rPr>
        <w:t xml:space="preserve">; SF-36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Short Form 36 Items Health Survey</w:t>
      </w:r>
      <w:r w:rsidRPr="00272A82">
        <w:rPr>
          <w:rFonts w:eastAsia="Times New Roman"/>
          <w:b/>
          <w:sz w:val="18"/>
          <w:szCs w:val="18"/>
          <w:lang w:eastAsia="nl-NL"/>
        </w:rPr>
        <w:t xml:space="preserve">; SPARC </w:t>
      </w:r>
      <w:r w:rsidRPr="00272A82">
        <w:rPr>
          <w:rFonts w:eastAsia="Times New Roman"/>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Sheffield Profile for Assessment and Referral for Care</w:t>
      </w:r>
      <w:r w:rsidRPr="00272A82">
        <w:rPr>
          <w:rFonts w:eastAsia="Times New Roman"/>
          <w:b/>
          <w:sz w:val="18"/>
          <w:szCs w:val="18"/>
          <w:lang w:eastAsia="nl-NL"/>
        </w:rPr>
        <w:t xml:space="preserve">; SF-SUNS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Short-Form Survivor Unmet Needs Survey</w:t>
      </w:r>
      <w:r w:rsidRPr="00272A82">
        <w:rPr>
          <w:rFonts w:eastAsia="Times New Roman"/>
          <w:b/>
          <w:sz w:val="18"/>
          <w:szCs w:val="18"/>
          <w:lang w:eastAsia="nl-NL"/>
        </w:rPr>
        <w:t xml:space="preserve">; WHOQOL- BREF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World Health Organization Quality of Life-BREF Questionnaire</w:t>
      </w:r>
      <w:r w:rsidRPr="00272A82">
        <w:rPr>
          <w:rFonts w:eastAsia="Times New Roman"/>
          <w:b/>
          <w:sz w:val="18"/>
          <w:szCs w:val="18"/>
          <w:lang w:eastAsia="nl-NL"/>
        </w:rPr>
        <w:t xml:space="preserve">; WHOQOL-100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World Health Organization Quality of Life Questionnaire</w:t>
      </w:r>
      <w:r w:rsidRPr="00272A82">
        <w:rPr>
          <w:rFonts w:eastAsia="Times New Roman"/>
          <w:b/>
          <w:sz w:val="18"/>
          <w:szCs w:val="18"/>
          <w:lang w:eastAsia="nl-NL"/>
        </w:rPr>
        <w:t xml:space="preserve">; 3LNQ </w:t>
      </w:r>
      <w:r w:rsidRPr="00272A82">
        <w:rPr>
          <w:rFonts w:eastAsia="Times New Roman"/>
          <w:bCs/>
          <w:sz w:val="18"/>
          <w:szCs w:val="18"/>
          <w:lang w:eastAsia="nl-NL"/>
        </w:rPr>
        <w:t>=</w:t>
      </w:r>
      <w:r w:rsidRPr="00272A82">
        <w:rPr>
          <w:rFonts w:eastAsia="Times New Roman"/>
          <w:b/>
          <w:sz w:val="18"/>
          <w:szCs w:val="18"/>
          <w:lang w:eastAsia="nl-NL"/>
        </w:rPr>
        <w:t xml:space="preserve"> </w:t>
      </w:r>
      <w:r w:rsidRPr="00272A82">
        <w:rPr>
          <w:rFonts w:eastAsia="Times New Roman"/>
          <w:bCs/>
          <w:sz w:val="18"/>
          <w:szCs w:val="18"/>
          <w:lang w:eastAsia="nl-NL"/>
        </w:rPr>
        <w:t>Three-Levels-of-Needs Questionnaire.</w:t>
      </w:r>
    </w:p>
    <w:p w14:paraId="73D03415" w14:textId="2E382341" w:rsidR="00645886" w:rsidRDefault="00645886">
      <w:pPr>
        <w:rPr>
          <w:b/>
        </w:rPr>
      </w:pPr>
      <w:r>
        <w:rPr>
          <w:b/>
        </w:rPr>
        <w:br w:type="page"/>
      </w:r>
    </w:p>
    <w:p w14:paraId="2309E8DB" w14:textId="11F7E12C" w:rsidR="00D36B49" w:rsidRPr="003E0671" w:rsidRDefault="00B97B5C" w:rsidP="352A1191">
      <w:pPr>
        <w:rPr>
          <w:b/>
          <w:bCs/>
        </w:rPr>
      </w:pPr>
      <w:r w:rsidRPr="352A1191">
        <w:rPr>
          <w:b/>
          <w:bCs/>
        </w:rPr>
        <w:lastRenderedPageBreak/>
        <w:t>Appendix 4</w:t>
      </w:r>
      <w:r w:rsidR="00D36B49" w:rsidRPr="352A1191">
        <w:rPr>
          <w:b/>
          <w:bCs/>
        </w:rPr>
        <w:t xml:space="preserve">: Rating of criteria for good measurement properties for final set of PROMs (n = </w:t>
      </w:r>
      <w:r w:rsidR="08F40233" w:rsidRPr="352A1191">
        <w:rPr>
          <w:b/>
          <w:bCs/>
        </w:rPr>
        <w:t>26</w:t>
      </w:r>
      <w:r w:rsidR="00D36B49" w:rsidRPr="352A1191">
        <w:rPr>
          <w:b/>
          <w:bCs/>
        </w:rPr>
        <w:t>)</w:t>
      </w:r>
    </w:p>
    <w:tbl>
      <w:tblPr>
        <w:tblStyle w:val="TableGrid"/>
        <w:tblW w:w="16438" w:type="dxa"/>
        <w:jc w:val="center"/>
        <w:tblLayout w:type="fixed"/>
        <w:tblLook w:val="04A0" w:firstRow="1" w:lastRow="0" w:firstColumn="1" w:lastColumn="0" w:noHBand="0" w:noVBand="1"/>
      </w:tblPr>
      <w:tblGrid>
        <w:gridCol w:w="1555"/>
        <w:gridCol w:w="850"/>
        <w:gridCol w:w="1276"/>
        <w:gridCol w:w="283"/>
        <w:gridCol w:w="1134"/>
        <w:gridCol w:w="284"/>
        <w:gridCol w:w="1417"/>
        <w:gridCol w:w="426"/>
        <w:gridCol w:w="1134"/>
        <w:gridCol w:w="992"/>
        <w:gridCol w:w="283"/>
        <w:gridCol w:w="1843"/>
        <w:gridCol w:w="992"/>
        <w:gridCol w:w="284"/>
        <w:gridCol w:w="709"/>
        <w:gridCol w:w="708"/>
        <w:gridCol w:w="1843"/>
        <w:gridCol w:w="425"/>
      </w:tblGrid>
      <w:tr w:rsidR="00D36B49" w:rsidRPr="0079132C" w14:paraId="7D48562C" w14:textId="77777777" w:rsidTr="007E3952">
        <w:trPr>
          <w:jc w:val="center"/>
        </w:trPr>
        <w:tc>
          <w:tcPr>
            <w:tcW w:w="1555" w:type="dxa"/>
            <w:vMerge w:val="restart"/>
            <w:tcBorders>
              <w:right w:val="single" w:sz="12" w:space="0" w:color="auto"/>
            </w:tcBorders>
            <w:shd w:val="clear" w:color="auto" w:fill="A6A6A6" w:themeFill="background1" w:themeFillShade="A6"/>
            <w:vAlign w:val="center"/>
          </w:tcPr>
          <w:p w14:paraId="4E36E8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PROM (subscale level)</w:t>
            </w:r>
          </w:p>
        </w:tc>
        <w:tc>
          <w:tcPr>
            <w:tcW w:w="2409" w:type="dxa"/>
            <w:gridSpan w:val="3"/>
            <w:vMerge w:val="restart"/>
            <w:tcBorders>
              <w:left w:val="single" w:sz="12" w:space="0" w:color="auto"/>
              <w:right w:val="single" w:sz="12" w:space="0" w:color="auto"/>
            </w:tcBorders>
            <w:shd w:val="clear" w:color="auto" w:fill="A6A6A6" w:themeFill="background1" w:themeFillShade="A6"/>
            <w:vAlign w:val="center"/>
          </w:tcPr>
          <w:p w14:paraId="2B6F756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Structural validity</w:t>
            </w:r>
          </w:p>
        </w:tc>
        <w:tc>
          <w:tcPr>
            <w:tcW w:w="1418" w:type="dxa"/>
            <w:gridSpan w:val="2"/>
            <w:vMerge w:val="restart"/>
            <w:tcBorders>
              <w:left w:val="single" w:sz="12" w:space="0" w:color="auto"/>
              <w:right w:val="single" w:sz="12" w:space="0" w:color="auto"/>
            </w:tcBorders>
            <w:shd w:val="clear" w:color="auto" w:fill="A6A6A6" w:themeFill="background1" w:themeFillShade="A6"/>
            <w:vAlign w:val="center"/>
          </w:tcPr>
          <w:p w14:paraId="6DF7169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Internal consistency</w:t>
            </w:r>
          </w:p>
        </w:tc>
        <w:tc>
          <w:tcPr>
            <w:tcW w:w="1843" w:type="dxa"/>
            <w:gridSpan w:val="2"/>
            <w:vMerge w:val="restart"/>
            <w:tcBorders>
              <w:left w:val="single" w:sz="12" w:space="0" w:color="auto"/>
              <w:right w:val="single" w:sz="12" w:space="0" w:color="auto"/>
            </w:tcBorders>
            <w:shd w:val="clear" w:color="auto" w:fill="A6A6A6" w:themeFill="background1" w:themeFillShade="A6"/>
            <w:vAlign w:val="center"/>
          </w:tcPr>
          <w:p w14:paraId="3B2A0DC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Cross-cultural validity/ Measurement invariance</w:t>
            </w:r>
          </w:p>
        </w:tc>
        <w:tc>
          <w:tcPr>
            <w:tcW w:w="2409" w:type="dxa"/>
            <w:gridSpan w:val="3"/>
            <w:vMerge w:val="restart"/>
            <w:tcBorders>
              <w:left w:val="single" w:sz="12" w:space="0" w:color="auto"/>
              <w:right w:val="single" w:sz="12" w:space="0" w:color="auto"/>
            </w:tcBorders>
            <w:shd w:val="clear" w:color="auto" w:fill="A6A6A6" w:themeFill="background1" w:themeFillShade="A6"/>
            <w:vAlign w:val="center"/>
          </w:tcPr>
          <w:p w14:paraId="575F2EE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Reliability</w:t>
            </w:r>
          </w:p>
        </w:tc>
        <w:tc>
          <w:tcPr>
            <w:tcW w:w="6804" w:type="dxa"/>
            <w:gridSpan w:val="7"/>
            <w:tcBorders>
              <w:left w:val="single" w:sz="12" w:space="0" w:color="auto"/>
            </w:tcBorders>
            <w:shd w:val="clear" w:color="auto" w:fill="A6A6A6" w:themeFill="background1" w:themeFillShade="A6"/>
            <w:vAlign w:val="center"/>
          </w:tcPr>
          <w:p w14:paraId="799678A7" w14:textId="77777777" w:rsidR="00D36B49" w:rsidRPr="0079132C" w:rsidRDefault="00D36B49" w:rsidP="007E3952">
            <w:pPr>
              <w:pStyle w:val="Caption"/>
              <w:jc w:val="center"/>
              <w:rPr>
                <w:rFonts w:ascii="Arial" w:hAnsi="Arial" w:cs="Arial"/>
                <w:b/>
                <w:bCs/>
                <w:i w:val="0"/>
                <w:iCs w:val="0"/>
                <w:color w:val="auto"/>
                <w:sz w:val="16"/>
                <w:szCs w:val="16"/>
              </w:rPr>
            </w:pPr>
          </w:p>
          <w:p w14:paraId="1C9F95B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Construct validity</w:t>
            </w:r>
          </w:p>
          <w:p w14:paraId="313FF28A" w14:textId="77777777" w:rsidR="00D36B49" w:rsidRPr="0079132C" w:rsidRDefault="00D36B49" w:rsidP="007E3952">
            <w:pPr>
              <w:rPr>
                <w:rFonts w:ascii="Arial" w:hAnsi="Arial" w:cs="Arial"/>
                <w:b/>
                <w:bCs/>
                <w:sz w:val="16"/>
                <w:szCs w:val="16"/>
              </w:rPr>
            </w:pPr>
          </w:p>
        </w:tc>
      </w:tr>
      <w:tr w:rsidR="00D36B49" w:rsidRPr="0079132C" w14:paraId="77544D7B" w14:textId="77777777" w:rsidTr="007E3952">
        <w:trPr>
          <w:jc w:val="center"/>
        </w:trPr>
        <w:tc>
          <w:tcPr>
            <w:tcW w:w="1555" w:type="dxa"/>
            <w:vMerge/>
            <w:tcBorders>
              <w:right w:val="single" w:sz="12" w:space="0" w:color="auto"/>
            </w:tcBorders>
            <w:vAlign w:val="center"/>
          </w:tcPr>
          <w:p w14:paraId="5B1EBF1C" w14:textId="77777777" w:rsidR="00D36B49" w:rsidRPr="0079132C" w:rsidRDefault="00D36B49" w:rsidP="007E3952">
            <w:pPr>
              <w:pStyle w:val="Caption"/>
              <w:rPr>
                <w:rFonts w:ascii="Arial" w:hAnsi="Arial" w:cs="Arial"/>
                <w:i w:val="0"/>
                <w:iCs w:val="0"/>
                <w:color w:val="auto"/>
                <w:sz w:val="16"/>
                <w:szCs w:val="16"/>
              </w:rPr>
            </w:pPr>
          </w:p>
        </w:tc>
        <w:tc>
          <w:tcPr>
            <w:tcW w:w="2409" w:type="dxa"/>
            <w:gridSpan w:val="3"/>
            <w:vMerge/>
            <w:tcBorders>
              <w:left w:val="single" w:sz="12" w:space="0" w:color="auto"/>
              <w:bottom w:val="double" w:sz="4" w:space="0" w:color="auto"/>
              <w:right w:val="single" w:sz="12" w:space="0" w:color="auto"/>
            </w:tcBorders>
            <w:shd w:val="clear" w:color="auto" w:fill="D9D9D9" w:themeFill="background1" w:themeFillShade="D9"/>
            <w:vAlign w:val="center"/>
          </w:tcPr>
          <w:p w14:paraId="45966904" w14:textId="77777777" w:rsidR="00D36B49" w:rsidRPr="0079132C" w:rsidRDefault="00D36B49" w:rsidP="007E3952">
            <w:pPr>
              <w:pStyle w:val="Caption"/>
              <w:rPr>
                <w:rFonts w:ascii="Arial" w:hAnsi="Arial" w:cs="Arial"/>
                <w:i w:val="0"/>
                <w:iCs w:val="0"/>
                <w:color w:val="auto"/>
                <w:sz w:val="16"/>
                <w:szCs w:val="16"/>
              </w:rPr>
            </w:pPr>
          </w:p>
        </w:tc>
        <w:tc>
          <w:tcPr>
            <w:tcW w:w="1418" w:type="dxa"/>
            <w:gridSpan w:val="2"/>
            <w:vMerge/>
            <w:tcBorders>
              <w:left w:val="single" w:sz="12" w:space="0" w:color="auto"/>
              <w:bottom w:val="double" w:sz="4" w:space="0" w:color="auto"/>
              <w:right w:val="single" w:sz="12" w:space="0" w:color="auto"/>
            </w:tcBorders>
            <w:shd w:val="clear" w:color="auto" w:fill="D9D9D9" w:themeFill="background1" w:themeFillShade="D9"/>
            <w:vAlign w:val="center"/>
          </w:tcPr>
          <w:p w14:paraId="3647A21C" w14:textId="77777777" w:rsidR="00D36B49" w:rsidRPr="0079132C" w:rsidRDefault="00D36B49" w:rsidP="007E3952">
            <w:pPr>
              <w:pStyle w:val="Caption"/>
              <w:rPr>
                <w:rFonts w:ascii="Arial" w:hAnsi="Arial" w:cs="Arial"/>
                <w:i w:val="0"/>
                <w:iCs w:val="0"/>
                <w:color w:val="auto"/>
                <w:sz w:val="16"/>
                <w:szCs w:val="16"/>
              </w:rPr>
            </w:pPr>
          </w:p>
        </w:tc>
        <w:tc>
          <w:tcPr>
            <w:tcW w:w="1843" w:type="dxa"/>
            <w:gridSpan w:val="2"/>
            <w:vMerge/>
            <w:tcBorders>
              <w:left w:val="single" w:sz="12" w:space="0" w:color="auto"/>
              <w:bottom w:val="double" w:sz="4" w:space="0" w:color="auto"/>
              <w:right w:val="single" w:sz="12" w:space="0" w:color="auto"/>
            </w:tcBorders>
            <w:shd w:val="clear" w:color="auto" w:fill="D9D9D9" w:themeFill="background1" w:themeFillShade="D9"/>
            <w:vAlign w:val="center"/>
          </w:tcPr>
          <w:p w14:paraId="7522D5F9" w14:textId="77777777" w:rsidR="00D36B49" w:rsidRPr="0079132C" w:rsidRDefault="00D36B49" w:rsidP="007E3952">
            <w:pPr>
              <w:pStyle w:val="Caption"/>
              <w:rPr>
                <w:rFonts w:ascii="Arial" w:hAnsi="Arial" w:cs="Arial"/>
                <w:i w:val="0"/>
                <w:iCs w:val="0"/>
                <w:color w:val="auto"/>
                <w:sz w:val="16"/>
                <w:szCs w:val="16"/>
              </w:rPr>
            </w:pPr>
          </w:p>
        </w:tc>
        <w:tc>
          <w:tcPr>
            <w:tcW w:w="2409" w:type="dxa"/>
            <w:gridSpan w:val="3"/>
            <w:vMerge/>
            <w:tcBorders>
              <w:left w:val="single" w:sz="12" w:space="0" w:color="auto"/>
              <w:bottom w:val="double" w:sz="4" w:space="0" w:color="auto"/>
              <w:right w:val="single" w:sz="12" w:space="0" w:color="auto"/>
            </w:tcBorders>
            <w:shd w:val="clear" w:color="auto" w:fill="D9D9D9" w:themeFill="background1" w:themeFillShade="D9"/>
            <w:vAlign w:val="center"/>
          </w:tcPr>
          <w:p w14:paraId="5477AE70" w14:textId="77777777" w:rsidR="00D36B49" w:rsidRPr="0079132C" w:rsidRDefault="00D36B49" w:rsidP="007E3952">
            <w:pPr>
              <w:pStyle w:val="Caption"/>
              <w:rPr>
                <w:rFonts w:ascii="Arial" w:hAnsi="Arial" w:cs="Arial"/>
                <w:i w:val="0"/>
                <w:iCs w:val="0"/>
                <w:color w:val="auto"/>
                <w:sz w:val="16"/>
                <w:szCs w:val="16"/>
              </w:rPr>
            </w:pPr>
          </w:p>
        </w:tc>
        <w:tc>
          <w:tcPr>
            <w:tcW w:w="3119" w:type="dxa"/>
            <w:gridSpan w:val="3"/>
            <w:tcBorders>
              <w:top w:val="single" w:sz="4" w:space="0" w:color="auto"/>
              <w:left w:val="single" w:sz="12" w:space="0" w:color="auto"/>
              <w:bottom w:val="double" w:sz="4" w:space="0" w:color="auto"/>
            </w:tcBorders>
            <w:shd w:val="clear" w:color="auto" w:fill="D9D9D9" w:themeFill="background1" w:themeFillShade="D9"/>
            <w:vAlign w:val="center"/>
          </w:tcPr>
          <w:p w14:paraId="0E6BD7A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Construct validity with other PROM</w:t>
            </w:r>
          </w:p>
        </w:tc>
        <w:tc>
          <w:tcPr>
            <w:tcW w:w="709" w:type="dxa"/>
            <w:tcBorders>
              <w:bottom w:val="double" w:sz="4" w:space="0" w:color="auto"/>
            </w:tcBorders>
            <w:shd w:val="clear" w:color="auto" w:fill="D9D9D9" w:themeFill="background1" w:themeFillShade="D9"/>
            <w:vAlign w:val="center"/>
          </w:tcPr>
          <w:p w14:paraId="5A3C064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Convergent validity within PROM</w:t>
            </w:r>
          </w:p>
        </w:tc>
        <w:tc>
          <w:tcPr>
            <w:tcW w:w="708" w:type="dxa"/>
            <w:tcBorders>
              <w:bottom w:val="double" w:sz="4" w:space="0" w:color="auto"/>
            </w:tcBorders>
            <w:shd w:val="clear" w:color="auto" w:fill="D9D9D9" w:themeFill="background1" w:themeFillShade="D9"/>
            <w:vAlign w:val="center"/>
          </w:tcPr>
          <w:p w14:paraId="4BC9432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Divergent validity within PROM</w:t>
            </w:r>
          </w:p>
        </w:tc>
        <w:tc>
          <w:tcPr>
            <w:tcW w:w="2268" w:type="dxa"/>
            <w:gridSpan w:val="2"/>
            <w:tcBorders>
              <w:bottom w:val="double" w:sz="4" w:space="0" w:color="auto"/>
            </w:tcBorders>
            <w:shd w:val="clear" w:color="auto" w:fill="D9D9D9" w:themeFill="background1" w:themeFillShade="D9"/>
            <w:vAlign w:val="center"/>
          </w:tcPr>
          <w:p w14:paraId="03232BC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Known-group comparison</w:t>
            </w:r>
          </w:p>
        </w:tc>
      </w:tr>
      <w:tr w:rsidR="00D36B49" w:rsidRPr="0079132C" w14:paraId="3E93DCA3" w14:textId="77777777" w:rsidTr="007E3952">
        <w:trPr>
          <w:jc w:val="center"/>
        </w:trPr>
        <w:tc>
          <w:tcPr>
            <w:tcW w:w="1555" w:type="dxa"/>
            <w:vMerge/>
            <w:tcBorders>
              <w:bottom w:val="double" w:sz="4" w:space="0" w:color="auto"/>
              <w:right w:val="single" w:sz="12" w:space="0" w:color="auto"/>
            </w:tcBorders>
            <w:vAlign w:val="center"/>
          </w:tcPr>
          <w:p w14:paraId="782D6B1B" w14:textId="77777777" w:rsidR="00D36B49" w:rsidRPr="0079132C" w:rsidRDefault="00D36B49" w:rsidP="007E3952">
            <w:pPr>
              <w:pStyle w:val="Caption"/>
              <w:rPr>
                <w:rFonts w:ascii="Arial" w:hAnsi="Arial" w:cs="Arial"/>
                <w:i w:val="0"/>
                <w:iCs w:val="0"/>
                <w:color w:val="auto"/>
                <w:sz w:val="16"/>
                <w:szCs w:val="16"/>
              </w:rPr>
            </w:pPr>
          </w:p>
        </w:tc>
        <w:tc>
          <w:tcPr>
            <w:tcW w:w="850" w:type="dxa"/>
            <w:tcBorders>
              <w:top w:val="double" w:sz="4" w:space="0" w:color="auto"/>
              <w:left w:val="single" w:sz="12" w:space="0" w:color="auto"/>
              <w:bottom w:val="double" w:sz="4" w:space="0" w:color="auto"/>
            </w:tcBorders>
            <w:shd w:val="clear" w:color="auto" w:fill="D9D9D9" w:themeFill="background1" w:themeFillShade="D9"/>
            <w:vAlign w:val="center"/>
          </w:tcPr>
          <w:p w14:paraId="0172F2A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Hypothesized model</w:t>
            </w:r>
          </w:p>
        </w:tc>
        <w:tc>
          <w:tcPr>
            <w:tcW w:w="1276" w:type="dxa"/>
            <w:tcBorders>
              <w:top w:val="double" w:sz="4" w:space="0" w:color="auto"/>
              <w:bottom w:val="double" w:sz="4" w:space="0" w:color="auto"/>
            </w:tcBorders>
            <w:shd w:val="clear" w:color="auto" w:fill="D9D9D9" w:themeFill="background1" w:themeFillShade="D9"/>
            <w:vAlign w:val="center"/>
          </w:tcPr>
          <w:p w14:paraId="31D3D6A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Model fit indices</w:t>
            </w:r>
          </w:p>
        </w:tc>
        <w:tc>
          <w:tcPr>
            <w:tcW w:w="283" w:type="dxa"/>
            <w:tcBorders>
              <w:top w:val="double" w:sz="4" w:space="0" w:color="auto"/>
              <w:bottom w:val="double" w:sz="4" w:space="0" w:color="auto"/>
              <w:right w:val="single" w:sz="12" w:space="0" w:color="auto"/>
            </w:tcBorders>
            <w:shd w:val="clear" w:color="auto" w:fill="D9D9D9" w:themeFill="background1" w:themeFillShade="D9"/>
            <w:vAlign w:val="center"/>
          </w:tcPr>
          <w:p w14:paraId="26DE59F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p w14:paraId="3B2D94B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p w14:paraId="5EAFBD22" w14:textId="77777777" w:rsidR="00D36B49" w:rsidRPr="0079132C" w:rsidRDefault="00D36B49" w:rsidP="007E3952">
            <w:pPr>
              <w:rPr>
                <w:rFonts w:ascii="Arial" w:hAnsi="Arial" w:cs="Arial"/>
                <w:sz w:val="16"/>
                <w:szCs w:val="16"/>
              </w:rPr>
            </w:pPr>
            <w:r w:rsidRPr="0079132C">
              <w:rPr>
                <w:rFonts w:ascii="Arial" w:hAnsi="Arial" w:cs="Arial"/>
                <w:sz w:val="16"/>
                <w:szCs w:val="16"/>
              </w:rPr>
              <w:t>-</w:t>
            </w:r>
          </w:p>
          <w:p w14:paraId="16F7B8CA" w14:textId="77777777" w:rsidR="00D36B49" w:rsidRPr="0079132C" w:rsidRDefault="00D36B49" w:rsidP="007E3952">
            <w:pPr>
              <w:pStyle w:val="Caption"/>
              <w:jc w:val="both"/>
              <w:rPr>
                <w:rFonts w:ascii="Arial" w:hAnsi="Arial" w:cs="Arial"/>
                <w:sz w:val="16"/>
                <w:szCs w:val="16"/>
              </w:rPr>
            </w:pPr>
            <w:r w:rsidRPr="0079132C">
              <w:rPr>
                <w:rFonts w:ascii="Arial" w:hAnsi="Arial" w:cs="Arial"/>
                <w:b/>
                <w:bCs/>
                <w:i w:val="0"/>
                <w:iCs w:val="0"/>
                <w:color w:val="auto"/>
                <w:sz w:val="16"/>
                <w:szCs w:val="16"/>
              </w:rPr>
              <w:t>?</w:t>
            </w:r>
          </w:p>
        </w:tc>
        <w:tc>
          <w:tcPr>
            <w:tcW w:w="1134" w:type="dxa"/>
            <w:tcBorders>
              <w:top w:val="double" w:sz="4" w:space="0" w:color="auto"/>
              <w:left w:val="single" w:sz="12" w:space="0" w:color="auto"/>
              <w:bottom w:val="double" w:sz="4" w:space="0" w:color="auto"/>
            </w:tcBorders>
            <w:shd w:val="clear" w:color="auto" w:fill="D9D9D9" w:themeFill="background1" w:themeFillShade="D9"/>
            <w:vAlign w:val="center"/>
          </w:tcPr>
          <w:p w14:paraId="3878E5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Internal consistency correlation coefficients</w:t>
            </w:r>
          </w:p>
        </w:tc>
        <w:tc>
          <w:tcPr>
            <w:tcW w:w="284" w:type="dxa"/>
            <w:tcBorders>
              <w:bottom w:val="double" w:sz="4" w:space="0" w:color="auto"/>
              <w:right w:val="single" w:sz="12" w:space="0" w:color="auto"/>
            </w:tcBorders>
            <w:shd w:val="clear" w:color="auto" w:fill="D9D9D9" w:themeFill="background1" w:themeFillShade="D9"/>
            <w:vAlign w:val="center"/>
          </w:tcPr>
          <w:p w14:paraId="1104F62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p w14:paraId="06644BA7"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p w14:paraId="50B70774" w14:textId="77777777" w:rsidR="00D36B49" w:rsidRPr="0079132C" w:rsidRDefault="00D36B49" w:rsidP="007E3952">
            <w:pPr>
              <w:rPr>
                <w:rFonts w:ascii="Arial" w:hAnsi="Arial" w:cs="Arial"/>
                <w:sz w:val="16"/>
                <w:szCs w:val="16"/>
              </w:rPr>
            </w:pPr>
            <w:r w:rsidRPr="0079132C">
              <w:rPr>
                <w:rFonts w:ascii="Arial" w:hAnsi="Arial" w:cs="Arial"/>
                <w:sz w:val="16"/>
                <w:szCs w:val="16"/>
              </w:rPr>
              <w:t>-</w:t>
            </w:r>
          </w:p>
          <w:p w14:paraId="18A5D96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double" w:sz="4" w:space="0" w:color="auto"/>
            </w:tcBorders>
            <w:shd w:val="clear" w:color="auto" w:fill="D9D9D9" w:themeFill="background1" w:themeFillShade="D9"/>
            <w:vAlign w:val="center"/>
          </w:tcPr>
          <w:p w14:paraId="2D927D0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Group variable</w:t>
            </w:r>
          </w:p>
        </w:tc>
        <w:tc>
          <w:tcPr>
            <w:tcW w:w="426" w:type="dxa"/>
            <w:tcBorders>
              <w:bottom w:val="double" w:sz="4" w:space="0" w:color="auto"/>
              <w:right w:val="single" w:sz="12" w:space="0" w:color="auto"/>
            </w:tcBorders>
            <w:shd w:val="clear" w:color="auto" w:fill="D9D9D9" w:themeFill="background1" w:themeFillShade="D9"/>
            <w:vAlign w:val="center"/>
          </w:tcPr>
          <w:p w14:paraId="67D3D80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p w14:paraId="45144862"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p w14:paraId="3629B364" w14:textId="77777777" w:rsidR="00D36B49" w:rsidRPr="0079132C" w:rsidRDefault="00D36B49" w:rsidP="007E3952">
            <w:pPr>
              <w:rPr>
                <w:rFonts w:ascii="Arial" w:hAnsi="Arial" w:cs="Arial"/>
                <w:sz w:val="16"/>
                <w:szCs w:val="16"/>
              </w:rPr>
            </w:pPr>
            <w:r w:rsidRPr="0079132C">
              <w:rPr>
                <w:rFonts w:ascii="Arial" w:hAnsi="Arial" w:cs="Arial"/>
                <w:sz w:val="16"/>
                <w:szCs w:val="16"/>
              </w:rPr>
              <w:t xml:space="preserve">  -</w:t>
            </w:r>
          </w:p>
          <w:p w14:paraId="78D3CA5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double" w:sz="4" w:space="0" w:color="auto"/>
              <w:left w:val="single" w:sz="12" w:space="0" w:color="auto"/>
              <w:bottom w:val="double" w:sz="4" w:space="0" w:color="auto"/>
            </w:tcBorders>
            <w:shd w:val="clear" w:color="auto" w:fill="D9D9D9" w:themeFill="background1" w:themeFillShade="D9"/>
            <w:vAlign w:val="center"/>
          </w:tcPr>
          <w:p w14:paraId="70070CC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Type of reliability</w:t>
            </w:r>
          </w:p>
        </w:tc>
        <w:tc>
          <w:tcPr>
            <w:tcW w:w="992" w:type="dxa"/>
            <w:tcBorders>
              <w:top w:val="double" w:sz="4" w:space="0" w:color="auto"/>
              <w:bottom w:val="double" w:sz="4" w:space="0" w:color="auto"/>
            </w:tcBorders>
            <w:shd w:val="clear" w:color="auto" w:fill="D9D9D9" w:themeFill="background1" w:themeFillShade="D9"/>
            <w:vAlign w:val="center"/>
          </w:tcPr>
          <w:p w14:paraId="598120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Correlation coefficient</w:t>
            </w:r>
          </w:p>
        </w:tc>
        <w:tc>
          <w:tcPr>
            <w:tcW w:w="283" w:type="dxa"/>
            <w:tcBorders>
              <w:top w:val="double" w:sz="4" w:space="0" w:color="auto"/>
              <w:bottom w:val="double" w:sz="4" w:space="0" w:color="auto"/>
              <w:right w:val="single" w:sz="12" w:space="0" w:color="auto"/>
            </w:tcBorders>
            <w:shd w:val="clear" w:color="auto" w:fill="D9D9D9" w:themeFill="background1" w:themeFillShade="D9"/>
            <w:vAlign w:val="center"/>
          </w:tcPr>
          <w:p w14:paraId="49BB627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p w14:paraId="34BE4BF3"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p w14:paraId="03746A65" w14:textId="77777777" w:rsidR="00D36B49" w:rsidRPr="0079132C" w:rsidRDefault="00D36B49" w:rsidP="007E3952">
            <w:pPr>
              <w:rPr>
                <w:rFonts w:ascii="Arial" w:hAnsi="Arial" w:cs="Arial"/>
                <w:sz w:val="16"/>
                <w:szCs w:val="16"/>
              </w:rPr>
            </w:pPr>
            <w:r w:rsidRPr="0079132C">
              <w:rPr>
                <w:rFonts w:ascii="Arial" w:hAnsi="Arial" w:cs="Arial"/>
                <w:sz w:val="16"/>
                <w:szCs w:val="16"/>
              </w:rPr>
              <w:t>-</w:t>
            </w:r>
          </w:p>
          <w:p w14:paraId="2422524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double" w:sz="4" w:space="0" w:color="auto"/>
              <w:left w:val="single" w:sz="12" w:space="0" w:color="auto"/>
              <w:bottom w:val="double" w:sz="4" w:space="0" w:color="auto"/>
            </w:tcBorders>
            <w:shd w:val="clear" w:color="auto" w:fill="D9D9D9" w:themeFill="background1" w:themeFillShade="D9"/>
            <w:vAlign w:val="center"/>
          </w:tcPr>
          <w:p w14:paraId="53BA25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Comparator</w:t>
            </w:r>
          </w:p>
        </w:tc>
        <w:tc>
          <w:tcPr>
            <w:tcW w:w="992" w:type="dxa"/>
            <w:tcBorders>
              <w:top w:val="double" w:sz="4" w:space="0" w:color="auto"/>
              <w:bottom w:val="double" w:sz="4" w:space="0" w:color="auto"/>
            </w:tcBorders>
            <w:shd w:val="clear" w:color="auto" w:fill="D9D9D9" w:themeFill="background1" w:themeFillShade="D9"/>
            <w:vAlign w:val="center"/>
          </w:tcPr>
          <w:p w14:paraId="273DD84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Correlation coefficient</w:t>
            </w:r>
          </w:p>
        </w:tc>
        <w:tc>
          <w:tcPr>
            <w:tcW w:w="284" w:type="dxa"/>
            <w:tcBorders>
              <w:top w:val="double" w:sz="4" w:space="0" w:color="auto"/>
              <w:bottom w:val="double" w:sz="4" w:space="0" w:color="auto"/>
            </w:tcBorders>
            <w:shd w:val="clear" w:color="auto" w:fill="D9D9D9" w:themeFill="background1" w:themeFillShade="D9"/>
            <w:vAlign w:val="center"/>
          </w:tcPr>
          <w:p w14:paraId="0A9ECC6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p w14:paraId="091520A8"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p w14:paraId="0A928335" w14:textId="77777777" w:rsidR="00D36B49" w:rsidRPr="0079132C" w:rsidRDefault="00D36B49" w:rsidP="007E3952">
            <w:pPr>
              <w:rPr>
                <w:rFonts w:ascii="Arial" w:hAnsi="Arial" w:cs="Arial"/>
                <w:sz w:val="16"/>
                <w:szCs w:val="16"/>
              </w:rPr>
            </w:pPr>
            <w:r w:rsidRPr="0079132C">
              <w:rPr>
                <w:rFonts w:ascii="Arial" w:hAnsi="Arial" w:cs="Arial"/>
                <w:sz w:val="16"/>
                <w:szCs w:val="16"/>
              </w:rPr>
              <w:t>-</w:t>
            </w:r>
          </w:p>
          <w:p w14:paraId="31C0483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double" w:sz="4" w:space="0" w:color="auto"/>
              <w:bottom w:val="double" w:sz="4" w:space="0" w:color="auto"/>
            </w:tcBorders>
            <w:shd w:val="clear" w:color="auto" w:fill="D9D9D9" w:themeFill="background1" w:themeFillShade="D9"/>
            <w:vAlign w:val="center"/>
          </w:tcPr>
          <w:p w14:paraId="38A051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r w:rsidRPr="0079132C">
              <w:rPr>
                <w:rFonts w:ascii="Arial" w:hAnsi="Arial" w:cs="Arial"/>
                <w:b/>
                <w:bCs/>
                <w:i w:val="0"/>
                <w:iCs w:val="0"/>
                <w:color w:val="000000" w:themeColor="text1"/>
                <w:sz w:val="16"/>
                <w:szCs w:val="16"/>
              </w:rPr>
              <w:t xml:space="preserve">± / </w:t>
            </w:r>
            <w:r w:rsidRPr="0079132C">
              <w:rPr>
                <w:rFonts w:ascii="Arial" w:hAnsi="Arial" w:cs="Arial"/>
                <w:sz w:val="16"/>
                <w:szCs w:val="16"/>
              </w:rPr>
              <w:t>-</w:t>
            </w:r>
            <w:r w:rsidRPr="0079132C">
              <w:rPr>
                <w:rFonts w:ascii="Arial" w:hAnsi="Arial" w:cs="Arial"/>
                <w:b/>
                <w:bCs/>
                <w:i w:val="0"/>
                <w:iCs w:val="0"/>
                <w:color w:val="auto"/>
                <w:sz w:val="16"/>
                <w:szCs w:val="16"/>
              </w:rPr>
              <w:t>/?</w:t>
            </w:r>
          </w:p>
        </w:tc>
        <w:tc>
          <w:tcPr>
            <w:tcW w:w="708" w:type="dxa"/>
            <w:tcBorders>
              <w:top w:val="double" w:sz="4" w:space="0" w:color="auto"/>
              <w:bottom w:val="double" w:sz="4" w:space="0" w:color="auto"/>
            </w:tcBorders>
            <w:shd w:val="clear" w:color="auto" w:fill="D9D9D9" w:themeFill="background1" w:themeFillShade="D9"/>
            <w:vAlign w:val="center"/>
          </w:tcPr>
          <w:p w14:paraId="7950957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r w:rsidRPr="0079132C">
              <w:rPr>
                <w:rFonts w:ascii="Arial" w:hAnsi="Arial" w:cs="Arial"/>
                <w:b/>
                <w:bCs/>
                <w:i w:val="0"/>
                <w:iCs w:val="0"/>
                <w:color w:val="000000" w:themeColor="text1"/>
                <w:sz w:val="16"/>
                <w:szCs w:val="16"/>
              </w:rPr>
              <w:t xml:space="preserve">± / </w:t>
            </w:r>
            <w:r w:rsidRPr="0079132C">
              <w:rPr>
                <w:rFonts w:ascii="Arial" w:hAnsi="Arial" w:cs="Arial"/>
                <w:sz w:val="16"/>
                <w:szCs w:val="16"/>
              </w:rPr>
              <w:t>-</w:t>
            </w:r>
            <w:r w:rsidRPr="0079132C">
              <w:rPr>
                <w:rFonts w:ascii="Arial" w:hAnsi="Arial" w:cs="Arial"/>
                <w:b/>
                <w:bCs/>
                <w:i w:val="0"/>
                <w:iCs w:val="0"/>
                <w:color w:val="auto"/>
                <w:sz w:val="16"/>
                <w:szCs w:val="16"/>
              </w:rPr>
              <w:t>/?</w:t>
            </w:r>
          </w:p>
        </w:tc>
        <w:tc>
          <w:tcPr>
            <w:tcW w:w="1843" w:type="dxa"/>
            <w:tcBorders>
              <w:top w:val="double" w:sz="4" w:space="0" w:color="auto"/>
              <w:bottom w:val="double" w:sz="4" w:space="0" w:color="auto"/>
            </w:tcBorders>
            <w:shd w:val="clear" w:color="auto" w:fill="D9D9D9" w:themeFill="background1" w:themeFillShade="D9"/>
            <w:vAlign w:val="center"/>
          </w:tcPr>
          <w:p w14:paraId="2381D01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Comparison groups</w:t>
            </w:r>
          </w:p>
        </w:tc>
        <w:tc>
          <w:tcPr>
            <w:tcW w:w="425" w:type="dxa"/>
            <w:tcBorders>
              <w:top w:val="double" w:sz="4" w:space="0" w:color="auto"/>
              <w:bottom w:val="double" w:sz="4" w:space="0" w:color="auto"/>
            </w:tcBorders>
            <w:shd w:val="clear" w:color="auto" w:fill="D9D9D9" w:themeFill="background1" w:themeFillShade="D9"/>
            <w:vAlign w:val="center"/>
          </w:tcPr>
          <w:p w14:paraId="4619CE1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p w14:paraId="67031A5F"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p w14:paraId="7D179130" w14:textId="77777777" w:rsidR="00D36B49" w:rsidRPr="0079132C" w:rsidRDefault="00D36B49" w:rsidP="007E3952">
            <w:pPr>
              <w:rPr>
                <w:rFonts w:ascii="Arial" w:hAnsi="Arial" w:cs="Arial"/>
                <w:sz w:val="16"/>
                <w:szCs w:val="16"/>
              </w:rPr>
            </w:pPr>
            <w:r w:rsidRPr="0079132C">
              <w:rPr>
                <w:rFonts w:ascii="Arial" w:hAnsi="Arial" w:cs="Arial"/>
                <w:sz w:val="16"/>
                <w:szCs w:val="16"/>
              </w:rPr>
              <w:t xml:space="preserve">  -</w:t>
            </w:r>
          </w:p>
          <w:p w14:paraId="0C29E71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09D1A88D" w14:textId="77777777" w:rsidTr="007E3952">
        <w:trPr>
          <w:trHeight w:val="227"/>
          <w:jc w:val="center"/>
        </w:trPr>
        <w:tc>
          <w:tcPr>
            <w:tcW w:w="1555" w:type="dxa"/>
            <w:tcBorders>
              <w:top w:val="double" w:sz="4" w:space="0" w:color="auto"/>
              <w:right w:val="single" w:sz="12" w:space="0" w:color="auto"/>
            </w:tcBorders>
            <w:vAlign w:val="center"/>
          </w:tcPr>
          <w:p w14:paraId="49842D4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CANDI</w:t>
            </w:r>
          </w:p>
        </w:tc>
        <w:tc>
          <w:tcPr>
            <w:tcW w:w="850" w:type="dxa"/>
            <w:tcBorders>
              <w:top w:val="double" w:sz="4" w:space="0" w:color="auto"/>
              <w:left w:val="single" w:sz="12" w:space="0" w:color="auto"/>
              <w:bottom w:val="single" w:sz="4" w:space="0" w:color="auto"/>
            </w:tcBorders>
            <w:vAlign w:val="center"/>
          </w:tcPr>
          <w:p w14:paraId="6ECA1BB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3-factor</w:t>
            </w:r>
          </w:p>
        </w:tc>
        <w:tc>
          <w:tcPr>
            <w:tcW w:w="1276" w:type="dxa"/>
            <w:tcBorders>
              <w:top w:val="double" w:sz="4" w:space="0" w:color="auto"/>
              <w:bottom w:val="single" w:sz="4" w:space="0" w:color="auto"/>
            </w:tcBorders>
            <w:vAlign w:val="center"/>
          </w:tcPr>
          <w:p w14:paraId="5A961F4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double" w:sz="4" w:space="0" w:color="auto"/>
              <w:bottom w:val="single" w:sz="4" w:space="0" w:color="auto"/>
              <w:right w:val="single" w:sz="12" w:space="0" w:color="auto"/>
            </w:tcBorders>
            <w:shd w:val="clear" w:color="auto" w:fill="D9D9D9" w:themeFill="background1" w:themeFillShade="D9"/>
            <w:vAlign w:val="center"/>
          </w:tcPr>
          <w:p w14:paraId="4C3B0B4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double" w:sz="4" w:space="0" w:color="auto"/>
              <w:left w:val="single" w:sz="12" w:space="0" w:color="auto"/>
              <w:bottom w:val="single" w:sz="4" w:space="0" w:color="auto"/>
            </w:tcBorders>
            <w:vAlign w:val="center"/>
          </w:tcPr>
          <w:p w14:paraId="102BD7B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0.94</w:t>
            </w:r>
          </w:p>
        </w:tc>
        <w:tc>
          <w:tcPr>
            <w:tcW w:w="284" w:type="dxa"/>
            <w:tcBorders>
              <w:top w:val="double" w:sz="4" w:space="0" w:color="auto"/>
              <w:bottom w:val="single" w:sz="4" w:space="0" w:color="auto"/>
              <w:right w:val="single" w:sz="12" w:space="0" w:color="auto"/>
            </w:tcBorders>
            <w:shd w:val="clear" w:color="auto" w:fill="D9D9D9" w:themeFill="background1" w:themeFillShade="D9"/>
            <w:vAlign w:val="center"/>
          </w:tcPr>
          <w:p w14:paraId="7CFF612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double" w:sz="4" w:space="0" w:color="auto"/>
              <w:left w:val="single" w:sz="12" w:space="0" w:color="auto"/>
            </w:tcBorders>
            <w:shd w:val="clear" w:color="auto" w:fill="auto"/>
            <w:vAlign w:val="center"/>
          </w:tcPr>
          <w:p w14:paraId="6C3F98B8"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top w:val="double" w:sz="4" w:space="0" w:color="auto"/>
              <w:right w:val="single" w:sz="12" w:space="0" w:color="auto"/>
            </w:tcBorders>
            <w:shd w:val="clear" w:color="auto" w:fill="D9D9D9" w:themeFill="background1" w:themeFillShade="D9"/>
            <w:vAlign w:val="center"/>
          </w:tcPr>
          <w:p w14:paraId="5ED2AC7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double" w:sz="4" w:space="0" w:color="auto"/>
              <w:left w:val="single" w:sz="12" w:space="0" w:color="auto"/>
            </w:tcBorders>
            <w:vAlign w:val="center"/>
          </w:tcPr>
          <w:p w14:paraId="532F91D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double" w:sz="4" w:space="0" w:color="auto"/>
            </w:tcBorders>
            <w:vAlign w:val="center"/>
          </w:tcPr>
          <w:p w14:paraId="62FBF1C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0.87</w:t>
            </w:r>
          </w:p>
        </w:tc>
        <w:tc>
          <w:tcPr>
            <w:tcW w:w="283" w:type="dxa"/>
            <w:tcBorders>
              <w:top w:val="double" w:sz="4" w:space="0" w:color="auto"/>
              <w:right w:val="single" w:sz="12" w:space="0" w:color="auto"/>
            </w:tcBorders>
            <w:shd w:val="clear" w:color="auto" w:fill="D9D9D9" w:themeFill="background1" w:themeFillShade="D9"/>
            <w:vAlign w:val="center"/>
          </w:tcPr>
          <w:p w14:paraId="767729F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double" w:sz="4" w:space="0" w:color="auto"/>
              <w:left w:val="single" w:sz="12" w:space="0" w:color="auto"/>
            </w:tcBorders>
            <w:vAlign w:val="center"/>
          </w:tcPr>
          <w:p w14:paraId="5492F925"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BSI </w:t>
            </w:r>
          </w:p>
          <w:p w14:paraId="256CF4A8"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FACT-G</w:t>
            </w:r>
          </w:p>
          <w:p w14:paraId="5FF2A04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HADS</w:t>
            </w:r>
          </w:p>
        </w:tc>
        <w:tc>
          <w:tcPr>
            <w:tcW w:w="992" w:type="dxa"/>
            <w:tcBorders>
              <w:top w:val="double" w:sz="4" w:space="0" w:color="auto"/>
            </w:tcBorders>
            <w:vAlign w:val="center"/>
          </w:tcPr>
          <w:p w14:paraId="79FCB0E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0.69 </w:t>
            </w:r>
          </w:p>
          <w:p w14:paraId="6E1C066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0.76</w:t>
            </w:r>
            <w:r w:rsidRPr="0079132C">
              <w:rPr>
                <w:rFonts w:ascii="Arial" w:hAnsi="Arial" w:cs="Arial"/>
                <w:i w:val="0"/>
                <w:iCs w:val="0"/>
                <w:color w:val="auto"/>
                <w:sz w:val="16"/>
                <w:szCs w:val="16"/>
              </w:rPr>
              <w:br/>
              <w:t>0.67</w:t>
            </w:r>
          </w:p>
        </w:tc>
        <w:tc>
          <w:tcPr>
            <w:tcW w:w="284" w:type="dxa"/>
            <w:tcBorders>
              <w:top w:val="double" w:sz="4" w:space="0" w:color="auto"/>
            </w:tcBorders>
            <w:shd w:val="clear" w:color="auto" w:fill="D9D9D9" w:themeFill="background1" w:themeFillShade="D9"/>
            <w:vAlign w:val="center"/>
          </w:tcPr>
          <w:p w14:paraId="442D9D5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double" w:sz="4" w:space="0" w:color="auto"/>
            </w:tcBorders>
            <w:shd w:val="clear" w:color="auto" w:fill="D9D9D9" w:themeFill="background1" w:themeFillShade="D9"/>
            <w:vAlign w:val="center"/>
          </w:tcPr>
          <w:p w14:paraId="24FAE8CE"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tcBorders>
              <w:top w:val="double" w:sz="4" w:space="0" w:color="auto"/>
            </w:tcBorders>
            <w:shd w:val="clear" w:color="auto" w:fill="D9D9D9" w:themeFill="background1" w:themeFillShade="D9"/>
            <w:vAlign w:val="center"/>
          </w:tcPr>
          <w:p w14:paraId="48C1EF8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double" w:sz="4" w:space="0" w:color="auto"/>
            </w:tcBorders>
            <w:shd w:val="clear" w:color="auto" w:fill="auto"/>
            <w:vAlign w:val="center"/>
          </w:tcPr>
          <w:p w14:paraId="530E7C22"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tcBorders>
              <w:top w:val="double" w:sz="4" w:space="0" w:color="auto"/>
            </w:tcBorders>
            <w:shd w:val="clear" w:color="auto" w:fill="D9D9D9" w:themeFill="background1" w:themeFillShade="D9"/>
            <w:vAlign w:val="center"/>
          </w:tcPr>
          <w:p w14:paraId="6DBD14B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F6EB59A" w14:textId="77777777" w:rsidTr="007E3952">
        <w:trPr>
          <w:trHeight w:val="227"/>
          <w:jc w:val="center"/>
        </w:trPr>
        <w:tc>
          <w:tcPr>
            <w:tcW w:w="1555" w:type="dxa"/>
            <w:tcBorders>
              <w:right w:val="single" w:sz="12" w:space="0" w:color="auto"/>
            </w:tcBorders>
            <w:vAlign w:val="center"/>
          </w:tcPr>
          <w:p w14:paraId="4B3BCF8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CANDI DEP</w:t>
            </w:r>
          </w:p>
        </w:tc>
        <w:tc>
          <w:tcPr>
            <w:tcW w:w="850" w:type="dxa"/>
            <w:tcBorders>
              <w:left w:val="single" w:sz="12" w:space="0" w:color="auto"/>
            </w:tcBorders>
            <w:shd w:val="clear" w:color="auto" w:fill="auto"/>
            <w:vAlign w:val="center"/>
          </w:tcPr>
          <w:p w14:paraId="5094A776"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shd w:val="clear" w:color="auto" w:fill="auto"/>
            <w:vAlign w:val="center"/>
          </w:tcPr>
          <w:p w14:paraId="71E92FA8"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right w:val="single" w:sz="12" w:space="0" w:color="auto"/>
            </w:tcBorders>
            <w:shd w:val="clear" w:color="auto" w:fill="D9D9D9" w:themeFill="background1" w:themeFillShade="D9"/>
            <w:vAlign w:val="center"/>
          </w:tcPr>
          <w:p w14:paraId="19D63F6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4B4B70E4" w14:textId="77777777" w:rsidR="00D36B49" w:rsidRPr="0079132C" w:rsidRDefault="00D36B49" w:rsidP="007E3952">
            <w:pPr>
              <w:pStyle w:val="Caption"/>
              <w:jc w:val="center"/>
              <w:rPr>
                <w:rFonts w:ascii="Arial" w:hAnsi="Arial" w:cs="Arial"/>
                <w:i w:val="0"/>
                <w:iCs w:val="0"/>
                <w:color w:val="auto"/>
                <w:sz w:val="16"/>
                <w:szCs w:val="16"/>
              </w:rPr>
            </w:pPr>
          </w:p>
        </w:tc>
        <w:tc>
          <w:tcPr>
            <w:tcW w:w="284" w:type="dxa"/>
            <w:tcBorders>
              <w:right w:val="single" w:sz="12" w:space="0" w:color="auto"/>
            </w:tcBorders>
            <w:shd w:val="clear" w:color="auto" w:fill="D9D9D9" w:themeFill="background1" w:themeFillShade="D9"/>
            <w:vAlign w:val="center"/>
          </w:tcPr>
          <w:p w14:paraId="2836BB30"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shd w:val="clear" w:color="auto" w:fill="auto"/>
            <w:vAlign w:val="center"/>
          </w:tcPr>
          <w:p w14:paraId="56B7EA8A"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right w:val="single" w:sz="12" w:space="0" w:color="auto"/>
            </w:tcBorders>
            <w:shd w:val="clear" w:color="auto" w:fill="D9D9D9" w:themeFill="background1" w:themeFillShade="D9"/>
            <w:vAlign w:val="center"/>
          </w:tcPr>
          <w:p w14:paraId="68ADA29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8449C9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B37CC6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0.83</w:t>
            </w:r>
          </w:p>
        </w:tc>
        <w:tc>
          <w:tcPr>
            <w:tcW w:w="283" w:type="dxa"/>
            <w:tcBorders>
              <w:right w:val="single" w:sz="12" w:space="0" w:color="auto"/>
            </w:tcBorders>
            <w:shd w:val="clear" w:color="auto" w:fill="D9D9D9" w:themeFill="background1" w:themeFillShade="D9"/>
            <w:vAlign w:val="center"/>
          </w:tcPr>
          <w:p w14:paraId="16A9882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0D9EA6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BSI </w:t>
            </w:r>
          </w:p>
          <w:p w14:paraId="430188B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Depression </w:t>
            </w:r>
          </w:p>
          <w:p w14:paraId="2CE7C46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HADS </w:t>
            </w:r>
          </w:p>
          <w:p w14:paraId="52659CF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Depression</w:t>
            </w:r>
          </w:p>
        </w:tc>
        <w:tc>
          <w:tcPr>
            <w:tcW w:w="992" w:type="dxa"/>
            <w:vAlign w:val="center"/>
          </w:tcPr>
          <w:p w14:paraId="1F44C1B9" w14:textId="77777777" w:rsidR="00D36B49" w:rsidRPr="0079132C" w:rsidRDefault="00D36B49" w:rsidP="007E3952">
            <w:pPr>
              <w:pStyle w:val="Caption"/>
              <w:jc w:val="center"/>
              <w:rPr>
                <w:rFonts w:ascii="Arial" w:hAnsi="Arial" w:cs="Arial"/>
                <w:i w:val="0"/>
                <w:iCs w:val="0"/>
                <w:color w:val="auto"/>
                <w:sz w:val="16"/>
                <w:szCs w:val="16"/>
              </w:rPr>
            </w:pPr>
          </w:p>
          <w:p w14:paraId="2BC89CF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0.61 </w:t>
            </w:r>
          </w:p>
          <w:p w14:paraId="4A398F02" w14:textId="77777777" w:rsidR="00D36B49" w:rsidRPr="0079132C" w:rsidRDefault="00D36B49" w:rsidP="007E3952">
            <w:pPr>
              <w:pStyle w:val="Caption"/>
              <w:jc w:val="center"/>
              <w:rPr>
                <w:rFonts w:ascii="Arial" w:hAnsi="Arial" w:cs="Arial"/>
                <w:i w:val="0"/>
                <w:iCs w:val="0"/>
                <w:color w:val="auto"/>
                <w:sz w:val="16"/>
                <w:szCs w:val="16"/>
              </w:rPr>
            </w:pPr>
          </w:p>
          <w:p w14:paraId="1D30282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w:t>
            </w:r>
          </w:p>
        </w:tc>
        <w:tc>
          <w:tcPr>
            <w:tcW w:w="284" w:type="dxa"/>
            <w:shd w:val="clear" w:color="auto" w:fill="D9D9D9" w:themeFill="background1" w:themeFillShade="D9"/>
            <w:vAlign w:val="center"/>
          </w:tcPr>
          <w:p w14:paraId="5B82282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B4A5567"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shd w:val="clear" w:color="auto" w:fill="D9D9D9" w:themeFill="background1" w:themeFillShade="D9"/>
            <w:vAlign w:val="center"/>
          </w:tcPr>
          <w:p w14:paraId="5DBB1AF8"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shd w:val="clear" w:color="auto" w:fill="auto"/>
            <w:vAlign w:val="center"/>
          </w:tcPr>
          <w:p w14:paraId="6E069207"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shd w:val="clear" w:color="auto" w:fill="D9D9D9" w:themeFill="background1" w:themeFillShade="D9"/>
            <w:vAlign w:val="center"/>
          </w:tcPr>
          <w:p w14:paraId="0D1D130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358A46F" w14:textId="77777777" w:rsidTr="007E3952">
        <w:trPr>
          <w:trHeight w:val="227"/>
          <w:jc w:val="center"/>
        </w:trPr>
        <w:tc>
          <w:tcPr>
            <w:tcW w:w="1555" w:type="dxa"/>
            <w:tcBorders>
              <w:right w:val="single" w:sz="12" w:space="0" w:color="auto"/>
            </w:tcBorders>
            <w:vAlign w:val="center"/>
          </w:tcPr>
          <w:p w14:paraId="45399D2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CANDI ANX</w:t>
            </w:r>
          </w:p>
        </w:tc>
        <w:tc>
          <w:tcPr>
            <w:tcW w:w="850" w:type="dxa"/>
            <w:tcBorders>
              <w:left w:val="single" w:sz="12" w:space="0" w:color="auto"/>
            </w:tcBorders>
            <w:shd w:val="clear" w:color="auto" w:fill="auto"/>
            <w:vAlign w:val="center"/>
          </w:tcPr>
          <w:p w14:paraId="4E4FA515"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shd w:val="clear" w:color="auto" w:fill="auto"/>
            <w:vAlign w:val="center"/>
          </w:tcPr>
          <w:p w14:paraId="607CF962"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right w:val="single" w:sz="12" w:space="0" w:color="auto"/>
            </w:tcBorders>
            <w:shd w:val="clear" w:color="auto" w:fill="D9D9D9" w:themeFill="background1" w:themeFillShade="D9"/>
            <w:vAlign w:val="center"/>
          </w:tcPr>
          <w:p w14:paraId="35780DE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59B92C15" w14:textId="77777777" w:rsidR="00D36B49" w:rsidRPr="0079132C" w:rsidRDefault="00D36B49" w:rsidP="007E3952">
            <w:pPr>
              <w:pStyle w:val="Caption"/>
              <w:jc w:val="center"/>
              <w:rPr>
                <w:rFonts w:ascii="Arial" w:hAnsi="Arial" w:cs="Arial"/>
                <w:i w:val="0"/>
                <w:iCs w:val="0"/>
                <w:color w:val="auto"/>
                <w:sz w:val="16"/>
                <w:szCs w:val="16"/>
              </w:rPr>
            </w:pPr>
          </w:p>
        </w:tc>
        <w:tc>
          <w:tcPr>
            <w:tcW w:w="284" w:type="dxa"/>
            <w:tcBorders>
              <w:right w:val="single" w:sz="12" w:space="0" w:color="auto"/>
            </w:tcBorders>
            <w:shd w:val="clear" w:color="auto" w:fill="D9D9D9" w:themeFill="background1" w:themeFillShade="D9"/>
            <w:vAlign w:val="center"/>
          </w:tcPr>
          <w:p w14:paraId="2FDCF613"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shd w:val="clear" w:color="auto" w:fill="auto"/>
            <w:vAlign w:val="center"/>
          </w:tcPr>
          <w:p w14:paraId="4AD90594"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right w:val="single" w:sz="12" w:space="0" w:color="auto"/>
            </w:tcBorders>
            <w:shd w:val="clear" w:color="auto" w:fill="D9D9D9" w:themeFill="background1" w:themeFillShade="D9"/>
            <w:vAlign w:val="center"/>
          </w:tcPr>
          <w:p w14:paraId="02B7CDF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6065565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4" w:space="0" w:color="auto"/>
            </w:tcBorders>
            <w:vAlign w:val="center"/>
          </w:tcPr>
          <w:p w14:paraId="2AAE511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0.84</w:t>
            </w:r>
          </w:p>
        </w:tc>
        <w:tc>
          <w:tcPr>
            <w:tcW w:w="283" w:type="dxa"/>
            <w:tcBorders>
              <w:bottom w:val="single" w:sz="4" w:space="0" w:color="auto"/>
              <w:right w:val="single" w:sz="12" w:space="0" w:color="auto"/>
            </w:tcBorders>
            <w:shd w:val="clear" w:color="auto" w:fill="D9D9D9" w:themeFill="background1" w:themeFillShade="D9"/>
            <w:vAlign w:val="center"/>
          </w:tcPr>
          <w:p w14:paraId="7C6A28D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vAlign w:val="center"/>
          </w:tcPr>
          <w:p w14:paraId="0FAD8425"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BSI </w:t>
            </w:r>
          </w:p>
          <w:p w14:paraId="0EB3303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Anxiety </w:t>
            </w:r>
          </w:p>
          <w:p w14:paraId="0B4DB7B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HADS </w:t>
            </w:r>
          </w:p>
          <w:p w14:paraId="3F8D225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Anxiety</w:t>
            </w:r>
          </w:p>
        </w:tc>
        <w:tc>
          <w:tcPr>
            <w:tcW w:w="992" w:type="dxa"/>
            <w:tcBorders>
              <w:bottom w:val="single" w:sz="4" w:space="0" w:color="auto"/>
            </w:tcBorders>
            <w:vAlign w:val="center"/>
          </w:tcPr>
          <w:p w14:paraId="246A8AE4" w14:textId="77777777" w:rsidR="00D36B49" w:rsidRPr="0079132C" w:rsidRDefault="00D36B49" w:rsidP="007E3952">
            <w:pPr>
              <w:pStyle w:val="Caption"/>
              <w:jc w:val="center"/>
              <w:rPr>
                <w:rFonts w:ascii="Arial" w:hAnsi="Arial" w:cs="Arial"/>
                <w:i w:val="0"/>
                <w:iCs w:val="0"/>
                <w:color w:val="auto"/>
                <w:sz w:val="16"/>
                <w:szCs w:val="16"/>
              </w:rPr>
            </w:pPr>
          </w:p>
          <w:p w14:paraId="265F244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0.62 </w:t>
            </w:r>
          </w:p>
          <w:p w14:paraId="2AFF43EF" w14:textId="77777777" w:rsidR="00D36B49" w:rsidRPr="0079132C" w:rsidRDefault="00D36B49" w:rsidP="007E3952">
            <w:pPr>
              <w:pStyle w:val="Caption"/>
              <w:jc w:val="center"/>
              <w:rPr>
                <w:rFonts w:ascii="Arial" w:hAnsi="Arial" w:cs="Arial"/>
                <w:i w:val="0"/>
                <w:iCs w:val="0"/>
                <w:color w:val="auto"/>
                <w:sz w:val="16"/>
                <w:szCs w:val="16"/>
              </w:rPr>
            </w:pPr>
          </w:p>
          <w:p w14:paraId="1DDDEBA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0.61</w:t>
            </w:r>
          </w:p>
        </w:tc>
        <w:tc>
          <w:tcPr>
            <w:tcW w:w="284" w:type="dxa"/>
            <w:tcBorders>
              <w:bottom w:val="single" w:sz="4" w:space="0" w:color="auto"/>
            </w:tcBorders>
            <w:shd w:val="clear" w:color="auto" w:fill="D9D9D9" w:themeFill="background1" w:themeFillShade="D9"/>
            <w:vAlign w:val="center"/>
          </w:tcPr>
          <w:p w14:paraId="65A58E7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B56C17F"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shd w:val="clear" w:color="auto" w:fill="D9D9D9" w:themeFill="background1" w:themeFillShade="D9"/>
            <w:vAlign w:val="center"/>
          </w:tcPr>
          <w:p w14:paraId="6A49F84E"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shd w:val="clear" w:color="auto" w:fill="auto"/>
            <w:vAlign w:val="center"/>
          </w:tcPr>
          <w:p w14:paraId="32C7BA01" w14:textId="77777777" w:rsidR="00D36B49" w:rsidRPr="0079132C" w:rsidRDefault="00D36B49" w:rsidP="007E3952">
            <w:pPr>
              <w:pStyle w:val="Caption"/>
              <w:ind w:right="-108" w:hanging="105"/>
              <w:jc w:val="both"/>
              <w:rPr>
                <w:rFonts w:ascii="Arial" w:hAnsi="Arial" w:cs="Arial"/>
                <w:i w:val="0"/>
                <w:iCs w:val="0"/>
                <w:color w:val="auto"/>
                <w:sz w:val="16"/>
                <w:szCs w:val="16"/>
              </w:rPr>
            </w:pPr>
          </w:p>
        </w:tc>
        <w:tc>
          <w:tcPr>
            <w:tcW w:w="425" w:type="dxa"/>
            <w:shd w:val="clear" w:color="auto" w:fill="D9D9D9" w:themeFill="background1" w:themeFillShade="D9"/>
            <w:vAlign w:val="center"/>
          </w:tcPr>
          <w:p w14:paraId="333780E5"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2002DD9" w14:textId="77777777" w:rsidTr="007E3952">
        <w:trPr>
          <w:trHeight w:val="227"/>
          <w:jc w:val="center"/>
        </w:trPr>
        <w:tc>
          <w:tcPr>
            <w:tcW w:w="1555" w:type="dxa"/>
            <w:tcBorders>
              <w:right w:val="single" w:sz="12" w:space="0" w:color="auto"/>
            </w:tcBorders>
            <w:vAlign w:val="center"/>
          </w:tcPr>
          <w:p w14:paraId="2AA92EF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CANDI PHY</w:t>
            </w:r>
          </w:p>
        </w:tc>
        <w:tc>
          <w:tcPr>
            <w:tcW w:w="850" w:type="dxa"/>
            <w:tcBorders>
              <w:left w:val="single" w:sz="12" w:space="0" w:color="auto"/>
            </w:tcBorders>
            <w:shd w:val="clear" w:color="auto" w:fill="auto"/>
            <w:vAlign w:val="center"/>
          </w:tcPr>
          <w:p w14:paraId="377B57ED"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shd w:val="clear" w:color="auto" w:fill="auto"/>
            <w:vAlign w:val="center"/>
          </w:tcPr>
          <w:p w14:paraId="11E900A8"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right w:val="single" w:sz="12" w:space="0" w:color="auto"/>
            </w:tcBorders>
            <w:shd w:val="clear" w:color="auto" w:fill="D9D9D9" w:themeFill="background1" w:themeFillShade="D9"/>
            <w:vAlign w:val="center"/>
          </w:tcPr>
          <w:p w14:paraId="32CAF38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2EEDCC0D" w14:textId="77777777" w:rsidR="00D36B49" w:rsidRPr="0079132C" w:rsidRDefault="00D36B49" w:rsidP="007E3952">
            <w:pPr>
              <w:pStyle w:val="Caption"/>
              <w:jc w:val="center"/>
              <w:rPr>
                <w:rFonts w:ascii="Arial" w:hAnsi="Arial" w:cs="Arial"/>
                <w:i w:val="0"/>
                <w:iCs w:val="0"/>
                <w:color w:val="auto"/>
                <w:sz w:val="16"/>
                <w:szCs w:val="16"/>
              </w:rPr>
            </w:pPr>
          </w:p>
        </w:tc>
        <w:tc>
          <w:tcPr>
            <w:tcW w:w="284" w:type="dxa"/>
            <w:tcBorders>
              <w:bottom w:val="double" w:sz="4" w:space="0" w:color="auto"/>
              <w:right w:val="single" w:sz="12" w:space="0" w:color="auto"/>
            </w:tcBorders>
            <w:shd w:val="clear" w:color="auto" w:fill="D9D9D9" w:themeFill="background1" w:themeFillShade="D9"/>
            <w:vAlign w:val="center"/>
          </w:tcPr>
          <w:p w14:paraId="73B9DD2B"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shd w:val="clear" w:color="auto" w:fill="auto"/>
            <w:vAlign w:val="center"/>
          </w:tcPr>
          <w:p w14:paraId="3C66C1A4"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right w:val="single" w:sz="12" w:space="0" w:color="auto"/>
            </w:tcBorders>
            <w:shd w:val="clear" w:color="auto" w:fill="D9D9D9" w:themeFill="background1" w:themeFillShade="D9"/>
            <w:vAlign w:val="center"/>
          </w:tcPr>
          <w:p w14:paraId="4D1F96B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4FE56755" w14:textId="77777777" w:rsidR="00D36B49" w:rsidRPr="0079132C" w:rsidRDefault="00D36B49" w:rsidP="007E3952">
            <w:pPr>
              <w:pStyle w:val="Caption"/>
              <w:jc w:val="center"/>
              <w:rPr>
                <w:rFonts w:ascii="Arial" w:hAnsi="Arial" w:cs="Arial"/>
                <w:i w:val="0"/>
                <w:iCs w:val="0"/>
                <w:color w:val="auto"/>
                <w:sz w:val="16"/>
                <w:szCs w:val="16"/>
              </w:rPr>
            </w:pPr>
          </w:p>
        </w:tc>
        <w:tc>
          <w:tcPr>
            <w:tcW w:w="992" w:type="dxa"/>
            <w:shd w:val="clear" w:color="auto" w:fill="auto"/>
            <w:vAlign w:val="center"/>
          </w:tcPr>
          <w:p w14:paraId="2EBA0FF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p>
        </w:tc>
        <w:tc>
          <w:tcPr>
            <w:tcW w:w="283" w:type="dxa"/>
            <w:tcBorders>
              <w:right w:val="single" w:sz="12" w:space="0" w:color="auto"/>
            </w:tcBorders>
            <w:shd w:val="clear" w:color="auto" w:fill="D9D9D9" w:themeFill="background1" w:themeFillShade="D9"/>
            <w:vAlign w:val="center"/>
          </w:tcPr>
          <w:p w14:paraId="3302E8F2"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shd w:val="clear" w:color="auto" w:fill="auto"/>
            <w:vAlign w:val="center"/>
          </w:tcPr>
          <w:p w14:paraId="11AF5592" w14:textId="77777777" w:rsidR="00D36B49" w:rsidRPr="0079132C" w:rsidRDefault="00D36B49" w:rsidP="007E3952">
            <w:pPr>
              <w:pStyle w:val="Caption"/>
              <w:ind w:right="-112" w:hanging="109"/>
              <w:jc w:val="center"/>
              <w:rPr>
                <w:rFonts w:ascii="Arial" w:hAnsi="Arial" w:cs="Arial"/>
                <w:i w:val="0"/>
                <w:iCs w:val="0"/>
                <w:color w:val="auto"/>
                <w:sz w:val="16"/>
                <w:szCs w:val="16"/>
              </w:rPr>
            </w:pPr>
          </w:p>
        </w:tc>
        <w:tc>
          <w:tcPr>
            <w:tcW w:w="992" w:type="dxa"/>
            <w:shd w:val="clear" w:color="auto" w:fill="auto"/>
            <w:vAlign w:val="center"/>
          </w:tcPr>
          <w:p w14:paraId="0E728AB9" w14:textId="77777777" w:rsidR="00D36B49" w:rsidRPr="0079132C" w:rsidRDefault="00D36B49" w:rsidP="007E3952">
            <w:pPr>
              <w:pStyle w:val="Caption"/>
              <w:jc w:val="center"/>
              <w:rPr>
                <w:rFonts w:ascii="Arial" w:hAnsi="Arial" w:cs="Arial"/>
                <w:i w:val="0"/>
                <w:iCs w:val="0"/>
                <w:color w:val="auto"/>
                <w:sz w:val="16"/>
                <w:szCs w:val="16"/>
              </w:rPr>
            </w:pPr>
          </w:p>
        </w:tc>
        <w:tc>
          <w:tcPr>
            <w:tcW w:w="284" w:type="dxa"/>
            <w:tcBorders>
              <w:right w:val="single" w:sz="2" w:space="0" w:color="auto"/>
            </w:tcBorders>
            <w:shd w:val="clear" w:color="auto" w:fill="D9D9D9" w:themeFill="background1" w:themeFillShade="D9"/>
            <w:vAlign w:val="center"/>
          </w:tcPr>
          <w:p w14:paraId="5B40960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2" w:space="0" w:color="auto"/>
            </w:tcBorders>
            <w:shd w:val="clear" w:color="auto" w:fill="D9D9D9" w:themeFill="background1" w:themeFillShade="D9"/>
            <w:vAlign w:val="center"/>
          </w:tcPr>
          <w:p w14:paraId="57C85492"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shd w:val="clear" w:color="auto" w:fill="D9D9D9" w:themeFill="background1" w:themeFillShade="D9"/>
            <w:vAlign w:val="center"/>
          </w:tcPr>
          <w:p w14:paraId="3B615090"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shd w:val="clear" w:color="auto" w:fill="auto"/>
            <w:vAlign w:val="center"/>
          </w:tcPr>
          <w:p w14:paraId="1F5C70E4" w14:textId="77777777" w:rsidR="00D36B49" w:rsidRPr="0079132C" w:rsidRDefault="00D36B49" w:rsidP="007E3952">
            <w:pPr>
              <w:pStyle w:val="Caption"/>
              <w:ind w:right="-108" w:hanging="105"/>
              <w:jc w:val="both"/>
              <w:rPr>
                <w:rFonts w:ascii="Arial" w:hAnsi="Arial" w:cs="Arial"/>
                <w:i w:val="0"/>
                <w:iCs w:val="0"/>
                <w:color w:val="auto"/>
                <w:sz w:val="16"/>
                <w:szCs w:val="16"/>
              </w:rPr>
            </w:pPr>
          </w:p>
        </w:tc>
        <w:tc>
          <w:tcPr>
            <w:tcW w:w="425" w:type="dxa"/>
            <w:shd w:val="clear" w:color="auto" w:fill="D9D9D9" w:themeFill="background1" w:themeFillShade="D9"/>
            <w:vAlign w:val="center"/>
          </w:tcPr>
          <w:p w14:paraId="3863A6B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CC629E9" w14:textId="77777777" w:rsidTr="007E3952">
        <w:trPr>
          <w:trHeight w:val="227"/>
          <w:jc w:val="center"/>
        </w:trPr>
        <w:tc>
          <w:tcPr>
            <w:tcW w:w="1555" w:type="dxa"/>
            <w:tcBorders>
              <w:bottom w:val="single" w:sz="12" w:space="0" w:color="auto"/>
              <w:right w:val="single" w:sz="12" w:space="0" w:color="auto"/>
            </w:tcBorders>
            <w:vAlign w:val="center"/>
          </w:tcPr>
          <w:p w14:paraId="3BEBB67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CANDI SOC</w:t>
            </w:r>
          </w:p>
        </w:tc>
        <w:tc>
          <w:tcPr>
            <w:tcW w:w="850" w:type="dxa"/>
            <w:tcBorders>
              <w:left w:val="single" w:sz="12" w:space="0" w:color="auto"/>
              <w:bottom w:val="single" w:sz="12" w:space="0" w:color="auto"/>
            </w:tcBorders>
            <w:shd w:val="clear" w:color="auto" w:fill="auto"/>
            <w:vAlign w:val="center"/>
          </w:tcPr>
          <w:p w14:paraId="5CC41539"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tcBorders>
              <w:bottom w:val="single" w:sz="12" w:space="0" w:color="auto"/>
            </w:tcBorders>
            <w:shd w:val="clear" w:color="auto" w:fill="auto"/>
            <w:vAlign w:val="center"/>
          </w:tcPr>
          <w:p w14:paraId="696F20AB"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bottom w:val="single" w:sz="12" w:space="0" w:color="auto"/>
              <w:right w:val="single" w:sz="12" w:space="0" w:color="auto"/>
            </w:tcBorders>
            <w:shd w:val="clear" w:color="auto" w:fill="D9D9D9" w:themeFill="background1" w:themeFillShade="D9"/>
            <w:vAlign w:val="center"/>
          </w:tcPr>
          <w:p w14:paraId="67452EB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shd w:val="clear" w:color="auto" w:fill="auto"/>
            <w:vAlign w:val="center"/>
          </w:tcPr>
          <w:p w14:paraId="641E0037" w14:textId="77777777" w:rsidR="00D36B49" w:rsidRPr="0079132C" w:rsidRDefault="00D36B49" w:rsidP="007E3952">
            <w:pPr>
              <w:pStyle w:val="Caption"/>
              <w:jc w:val="center"/>
              <w:rPr>
                <w:rFonts w:ascii="Arial" w:hAnsi="Arial" w:cs="Arial"/>
                <w:i w:val="0"/>
                <w:iCs w:val="0"/>
                <w:color w:val="auto"/>
                <w:sz w:val="16"/>
                <w:szCs w:val="16"/>
              </w:rPr>
            </w:pPr>
          </w:p>
        </w:tc>
        <w:tc>
          <w:tcPr>
            <w:tcW w:w="284" w:type="dxa"/>
            <w:tcBorders>
              <w:top w:val="double" w:sz="4" w:space="0" w:color="auto"/>
              <w:bottom w:val="single" w:sz="12" w:space="0" w:color="auto"/>
              <w:right w:val="single" w:sz="12" w:space="0" w:color="auto"/>
            </w:tcBorders>
            <w:shd w:val="clear" w:color="auto" w:fill="D9D9D9" w:themeFill="background1" w:themeFillShade="D9"/>
            <w:vAlign w:val="center"/>
          </w:tcPr>
          <w:p w14:paraId="6DFB20BC"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bottom w:val="single" w:sz="12" w:space="0" w:color="auto"/>
            </w:tcBorders>
            <w:shd w:val="clear" w:color="auto" w:fill="auto"/>
            <w:vAlign w:val="center"/>
          </w:tcPr>
          <w:p w14:paraId="5623B592"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bottom w:val="single" w:sz="12" w:space="0" w:color="auto"/>
              <w:right w:val="single" w:sz="12" w:space="0" w:color="auto"/>
            </w:tcBorders>
            <w:shd w:val="clear" w:color="auto" w:fill="D9D9D9" w:themeFill="background1" w:themeFillShade="D9"/>
            <w:vAlign w:val="center"/>
          </w:tcPr>
          <w:p w14:paraId="32F983D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shd w:val="clear" w:color="auto" w:fill="auto"/>
            <w:vAlign w:val="center"/>
          </w:tcPr>
          <w:p w14:paraId="2942EAB4" w14:textId="77777777" w:rsidR="00D36B49" w:rsidRPr="0079132C" w:rsidRDefault="00D36B49" w:rsidP="007E3952">
            <w:pPr>
              <w:pStyle w:val="Caption"/>
              <w:jc w:val="center"/>
              <w:rPr>
                <w:rFonts w:ascii="Arial" w:hAnsi="Arial" w:cs="Arial"/>
                <w:i w:val="0"/>
                <w:iCs w:val="0"/>
                <w:color w:val="auto"/>
                <w:sz w:val="16"/>
                <w:szCs w:val="16"/>
              </w:rPr>
            </w:pPr>
          </w:p>
        </w:tc>
        <w:tc>
          <w:tcPr>
            <w:tcW w:w="992" w:type="dxa"/>
            <w:tcBorders>
              <w:bottom w:val="single" w:sz="12" w:space="0" w:color="auto"/>
            </w:tcBorders>
            <w:shd w:val="clear" w:color="auto" w:fill="auto"/>
            <w:vAlign w:val="center"/>
          </w:tcPr>
          <w:p w14:paraId="0732C5F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p>
        </w:tc>
        <w:tc>
          <w:tcPr>
            <w:tcW w:w="283" w:type="dxa"/>
            <w:tcBorders>
              <w:bottom w:val="single" w:sz="12" w:space="0" w:color="auto"/>
              <w:right w:val="single" w:sz="12" w:space="0" w:color="auto"/>
            </w:tcBorders>
            <w:shd w:val="clear" w:color="auto" w:fill="D9D9D9" w:themeFill="background1" w:themeFillShade="D9"/>
            <w:vAlign w:val="center"/>
          </w:tcPr>
          <w:p w14:paraId="41E0A47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shd w:val="clear" w:color="auto" w:fill="auto"/>
            <w:vAlign w:val="center"/>
          </w:tcPr>
          <w:p w14:paraId="62132580" w14:textId="77777777" w:rsidR="00D36B49" w:rsidRPr="0079132C" w:rsidRDefault="00D36B49" w:rsidP="007E3952">
            <w:pPr>
              <w:pStyle w:val="Caption"/>
              <w:ind w:right="-112" w:hanging="109"/>
              <w:jc w:val="center"/>
              <w:rPr>
                <w:rFonts w:ascii="Arial" w:hAnsi="Arial" w:cs="Arial"/>
                <w:i w:val="0"/>
                <w:iCs w:val="0"/>
                <w:color w:val="auto"/>
                <w:sz w:val="16"/>
                <w:szCs w:val="16"/>
              </w:rPr>
            </w:pPr>
          </w:p>
        </w:tc>
        <w:tc>
          <w:tcPr>
            <w:tcW w:w="992" w:type="dxa"/>
            <w:tcBorders>
              <w:bottom w:val="single" w:sz="12" w:space="0" w:color="auto"/>
            </w:tcBorders>
            <w:shd w:val="clear" w:color="auto" w:fill="auto"/>
            <w:vAlign w:val="center"/>
          </w:tcPr>
          <w:p w14:paraId="13929464" w14:textId="77777777" w:rsidR="00D36B49" w:rsidRPr="0079132C" w:rsidRDefault="00D36B49" w:rsidP="007E3952">
            <w:pPr>
              <w:pStyle w:val="Caption"/>
              <w:jc w:val="center"/>
              <w:rPr>
                <w:rFonts w:ascii="Arial" w:hAnsi="Arial" w:cs="Arial"/>
                <w:i w:val="0"/>
                <w:iCs w:val="0"/>
                <w:color w:val="auto"/>
                <w:sz w:val="16"/>
                <w:szCs w:val="16"/>
              </w:rPr>
            </w:pPr>
          </w:p>
        </w:tc>
        <w:tc>
          <w:tcPr>
            <w:tcW w:w="284" w:type="dxa"/>
            <w:tcBorders>
              <w:bottom w:val="single" w:sz="12" w:space="0" w:color="auto"/>
              <w:right w:val="single" w:sz="2" w:space="0" w:color="auto"/>
            </w:tcBorders>
            <w:shd w:val="clear" w:color="auto" w:fill="D9D9D9" w:themeFill="background1" w:themeFillShade="D9"/>
            <w:vAlign w:val="center"/>
          </w:tcPr>
          <w:p w14:paraId="7953819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2" w:space="0" w:color="auto"/>
              <w:bottom w:val="single" w:sz="12" w:space="0" w:color="auto"/>
            </w:tcBorders>
            <w:shd w:val="clear" w:color="auto" w:fill="D9D9D9" w:themeFill="background1" w:themeFillShade="D9"/>
            <w:vAlign w:val="center"/>
          </w:tcPr>
          <w:p w14:paraId="139F5FB7"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tcBorders>
              <w:bottom w:val="single" w:sz="12" w:space="0" w:color="auto"/>
            </w:tcBorders>
            <w:shd w:val="clear" w:color="auto" w:fill="D9D9D9" w:themeFill="background1" w:themeFillShade="D9"/>
            <w:vAlign w:val="center"/>
          </w:tcPr>
          <w:p w14:paraId="6427ABA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bottom w:val="single" w:sz="12" w:space="0" w:color="auto"/>
            </w:tcBorders>
            <w:shd w:val="clear" w:color="auto" w:fill="auto"/>
            <w:vAlign w:val="center"/>
          </w:tcPr>
          <w:p w14:paraId="60F0D3AC"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tcBorders>
              <w:bottom w:val="single" w:sz="12" w:space="0" w:color="auto"/>
            </w:tcBorders>
            <w:shd w:val="clear" w:color="auto" w:fill="D9D9D9" w:themeFill="background1" w:themeFillShade="D9"/>
            <w:vAlign w:val="center"/>
          </w:tcPr>
          <w:p w14:paraId="11F55B8F"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C9DE5D7" w14:textId="77777777" w:rsidTr="007E3952">
        <w:trPr>
          <w:trHeight w:val="227"/>
          <w:jc w:val="center"/>
        </w:trPr>
        <w:tc>
          <w:tcPr>
            <w:tcW w:w="1555" w:type="dxa"/>
            <w:tcBorders>
              <w:top w:val="single" w:sz="12" w:space="0" w:color="auto"/>
              <w:right w:val="single" w:sz="12" w:space="0" w:color="auto"/>
            </w:tcBorders>
            <w:vAlign w:val="center"/>
          </w:tcPr>
          <w:p w14:paraId="2942828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w:t>
            </w:r>
          </w:p>
        </w:tc>
        <w:tc>
          <w:tcPr>
            <w:tcW w:w="850" w:type="dxa"/>
            <w:tcBorders>
              <w:top w:val="single" w:sz="12" w:space="0" w:color="auto"/>
              <w:left w:val="single" w:sz="12" w:space="0" w:color="auto"/>
              <w:bottom w:val="single" w:sz="4" w:space="0" w:color="auto"/>
            </w:tcBorders>
            <w:vAlign w:val="center"/>
          </w:tcPr>
          <w:p w14:paraId="77960E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5-factor</w:t>
            </w:r>
          </w:p>
        </w:tc>
        <w:tc>
          <w:tcPr>
            <w:tcW w:w="1276" w:type="dxa"/>
            <w:tcBorders>
              <w:top w:val="single" w:sz="12" w:space="0" w:color="auto"/>
              <w:bottom w:val="single" w:sz="4" w:space="0" w:color="auto"/>
            </w:tcBorders>
            <w:vAlign w:val="center"/>
          </w:tcPr>
          <w:p w14:paraId="52C9141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071481A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38BEF8E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0.88</w:t>
            </w:r>
          </w:p>
        </w:tc>
        <w:tc>
          <w:tcPr>
            <w:tcW w:w="284" w:type="dxa"/>
            <w:tcBorders>
              <w:top w:val="single" w:sz="12" w:space="0" w:color="auto"/>
              <w:right w:val="single" w:sz="12" w:space="0" w:color="auto"/>
            </w:tcBorders>
            <w:shd w:val="clear" w:color="auto" w:fill="D9D9D9" w:themeFill="background1" w:themeFillShade="D9"/>
            <w:vAlign w:val="center"/>
          </w:tcPr>
          <w:p w14:paraId="11606F5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shd w:val="clear" w:color="auto" w:fill="auto"/>
            <w:vAlign w:val="center"/>
          </w:tcPr>
          <w:p w14:paraId="3B9C553E"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top w:val="single" w:sz="12" w:space="0" w:color="auto"/>
              <w:right w:val="single" w:sz="12" w:space="0" w:color="auto"/>
            </w:tcBorders>
            <w:shd w:val="clear" w:color="auto" w:fill="D9D9D9" w:themeFill="background1" w:themeFillShade="D9"/>
            <w:vAlign w:val="center"/>
          </w:tcPr>
          <w:p w14:paraId="777EEFE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5BC7777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12" w:space="0" w:color="auto"/>
            </w:tcBorders>
            <w:vAlign w:val="center"/>
          </w:tcPr>
          <w:p w14:paraId="0E3E1F2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0.92</w:t>
            </w:r>
          </w:p>
        </w:tc>
        <w:tc>
          <w:tcPr>
            <w:tcW w:w="283" w:type="dxa"/>
            <w:tcBorders>
              <w:top w:val="single" w:sz="12" w:space="0" w:color="auto"/>
              <w:bottom w:val="double" w:sz="4" w:space="0" w:color="auto"/>
              <w:right w:val="single" w:sz="12" w:space="0" w:color="auto"/>
            </w:tcBorders>
            <w:shd w:val="clear" w:color="auto" w:fill="D9D9D9" w:themeFill="background1" w:themeFillShade="D9"/>
            <w:vAlign w:val="center"/>
          </w:tcPr>
          <w:p w14:paraId="003E646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12" w:space="0" w:color="auto"/>
              <w:left w:val="single" w:sz="12" w:space="0" w:color="auto"/>
            </w:tcBorders>
            <w:vAlign w:val="center"/>
          </w:tcPr>
          <w:p w14:paraId="749F7F17"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25DB78D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Distress thermometer</w:t>
            </w:r>
          </w:p>
        </w:tc>
        <w:tc>
          <w:tcPr>
            <w:tcW w:w="992" w:type="dxa"/>
            <w:tcBorders>
              <w:top w:val="single" w:sz="12" w:space="0" w:color="auto"/>
            </w:tcBorders>
            <w:vAlign w:val="center"/>
          </w:tcPr>
          <w:p w14:paraId="6FB880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0.56 </w:t>
            </w:r>
          </w:p>
          <w:p w14:paraId="1428083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0.63</w:t>
            </w:r>
          </w:p>
        </w:tc>
        <w:tc>
          <w:tcPr>
            <w:tcW w:w="284" w:type="dxa"/>
            <w:tcBorders>
              <w:top w:val="single" w:sz="12" w:space="0" w:color="auto"/>
            </w:tcBorders>
            <w:shd w:val="clear" w:color="auto" w:fill="D9D9D9" w:themeFill="background1" w:themeFillShade="D9"/>
            <w:vAlign w:val="center"/>
          </w:tcPr>
          <w:p w14:paraId="5ECF4CE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51C5A1CA"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tcBorders>
              <w:top w:val="single" w:sz="12" w:space="0" w:color="auto"/>
            </w:tcBorders>
            <w:shd w:val="clear" w:color="auto" w:fill="D9D9D9" w:themeFill="background1" w:themeFillShade="D9"/>
            <w:vAlign w:val="center"/>
          </w:tcPr>
          <w:p w14:paraId="25DCAFD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tcBorders>
            <w:shd w:val="clear" w:color="auto" w:fill="auto"/>
            <w:vAlign w:val="center"/>
          </w:tcPr>
          <w:p w14:paraId="1E53267F"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tcBorders>
              <w:top w:val="single" w:sz="12" w:space="0" w:color="auto"/>
            </w:tcBorders>
            <w:shd w:val="clear" w:color="auto" w:fill="D9D9D9" w:themeFill="background1" w:themeFillShade="D9"/>
            <w:vAlign w:val="center"/>
          </w:tcPr>
          <w:p w14:paraId="76F8A9FA"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F4C9116" w14:textId="77777777" w:rsidTr="007E3952">
        <w:trPr>
          <w:trHeight w:val="227"/>
          <w:jc w:val="center"/>
        </w:trPr>
        <w:tc>
          <w:tcPr>
            <w:tcW w:w="1555" w:type="dxa"/>
            <w:tcBorders>
              <w:right w:val="single" w:sz="12" w:space="0" w:color="auto"/>
            </w:tcBorders>
            <w:vAlign w:val="center"/>
          </w:tcPr>
          <w:p w14:paraId="1087331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 PF</w:t>
            </w:r>
          </w:p>
        </w:tc>
        <w:tc>
          <w:tcPr>
            <w:tcW w:w="850" w:type="dxa"/>
            <w:tcBorders>
              <w:left w:val="single" w:sz="12" w:space="0" w:color="auto"/>
            </w:tcBorders>
            <w:shd w:val="clear" w:color="auto" w:fill="auto"/>
            <w:vAlign w:val="center"/>
          </w:tcPr>
          <w:p w14:paraId="2DBEAB01"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tcBorders>
              <w:right w:val="single" w:sz="4" w:space="0" w:color="auto"/>
            </w:tcBorders>
            <w:shd w:val="clear" w:color="auto" w:fill="auto"/>
            <w:vAlign w:val="center"/>
          </w:tcPr>
          <w:p w14:paraId="06B31611"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left w:val="single" w:sz="4" w:space="0" w:color="auto"/>
              <w:right w:val="single" w:sz="12" w:space="0" w:color="auto"/>
            </w:tcBorders>
            <w:shd w:val="clear" w:color="auto" w:fill="D9D9D9" w:themeFill="background1" w:themeFillShade="D9"/>
            <w:vAlign w:val="center"/>
          </w:tcPr>
          <w:p w14:paraId="1F622F5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4BEFA0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0.93</w:t>
            </w:r>
          </w:p>
        </w:tc>
        <w:tc>
          <w:tcPr>
            <w:tcW w:w="284" w:type="dxa"/>
            <w:tcBorders>
              <w:right w:val="single" w:sz="12" w:space="0" w:color="auto"/>
            </w:tcBorders>
            <w:shd w:val="clear" w:color="auto" w:fill="D9D9D9" w:themeFill="background1" w:themeFillShade="D9"/>
            <w:vAlign w:val="center"/>
          </w:tcPr>
          <w:p w14:paraId="7D8B3EE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61F81122"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right w:val="single" w:sz="12" w:space="0" w:color="auto"/>
            </w:tcBorders>
            <w:shd w:val="clear" w:color="auto" w:fill="D9D9D9" w:themeFill="background1" w:themeFillShade="D9"/>
            <w:vAlign w:val="center"/>
          </w:tcPr>
          <w:p w14:paraId="04B625A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ACEA15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4410C9F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3" w:type="dxa"/>
            <w:tcBorders>
              <w:top w:val="double" w:sz="4" w:space="0" w:color="auto"/>
              <w:right w:val="single" w:sz="12" w:space="0" w:color="auto"/>
            </w:tcBorders>
            <w:shd w:val="clear" w:color="auto" w:fill="D9D9D9" w:themeFill="background1" w:themeFillShade="D9"/>
            <w:vAlign w:val="center"/>
          </w:tcPr>
          <w:p w14:paraId="532010F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1038D67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6F874B5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0.67</w:t>
            </w:r>
          </w:p>
        </w:tc>
        <w:tc>
          <w:tcPr>
            <w:tcW w:w="284" w:type="dxa"/>
            <w:shd w:val="clear" w:color="auto" w:fill="D9D9D9" w:themeFill="background1" w:themeFillShade="D9"/>
            <w:vAlign w:val="center"/>
          </w:tcPr>
          <w:p w14:paraId="3461715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944F2E4"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shd w:val="clear" w:color="auto" w:fill="D9D9D9" w:themeFill="background1" w:themeFillShade="D9"/>
            <w:vAlign w:val="center"/>
          </w:tcPr>
          <w:p w14:paraId="0526CCB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shd w:val="clear" w:color="auto" w:fill="auto"/>
            <w:vAlign w:val="center"/>
          </w:tcPr>
          <w:p w14:paraId="3C88C261"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shd w:val="clear" w:color="auto" w:fill="D9D9D9" w:themeFill="background1" w:themeFillShade="D9"/>
            <w:vAlign w:val="center"/>
          </w:tcPr>
          <w:p w14:paraId="6595CFAA"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4B2D3D3" w14:textId="77777777" w:rsidTr="007E3952">
        <w:trPr>
          <w:trHeight w:val="227"/>
          <w:jc w:val="center"/>
        </w:trPr>
        <w:tc>
          <w:tcPr>
            <w:tcW w:w="1555" w:type="dxa"/>
            <w:tcBorders>
              <w:right w:val="single" w:sz="12" w:space="0" w:color="auto"/>
            </w:tcBorders>
            <w:vAlign w:val="center"/>
          </w:tcPr>
          <w:p w14:paraId="7766DB2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 PSY</w:t>
            </w:r>
          </w:p>
        </w:tc>
        <w:tc>
          <w:tcPr>
            <w:tcW w:w="850" w:type="dxa"/>
            <w:tcBorders>
              <w:left w:val="single" w:sz="12" w:space="0" w:color="auto"/>
            </w:tcBorders>
            <w:shd w:val="clear" w:color="auto" w:fill="auto"/>
            <w:vAlign w:val="center"/>
          </w:tcPr>
          <w:p w14:paraId="3FF218B2"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tcBorders>
              <w:right w:val="single" w:sz="4" w:space="0" w:color="auto"/>
            </w:tcBorders>
            <w:shd w:val="clear" w:color="auto" w:fill="auto"/>
            <w:vAlign w:val="center"/>
          </w:tcPr>
          <w:p w14:paraId="45AA410D"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left w:val="single" w:sz="4" w:space="0" w:color="auto"/>
              <w:right w:val="single" w:sz="12" w:space="0" w:color="auto"/>
            </w:tcBorders>
            <w:shd w:val="clear" w:color="auto" w:fill="D9D9D9" w:themeFill="background1" w:themeFillShade="D9"/>
            <w:vAlign w:val="center"/>
          </w:tcPr>
          <w:p w14:paraId="2F8E682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53DED7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0.96</w:t>
            </w:r>
          </w:p>
        </w:tc>
        <w:tc>
          <w:tcPr>
            <w:tcW w:w="284" w:type="dxa"/>
            <w:tcBorders>
              <w:right w:val="single" w:sz="12" w:space="0" w:color="auto"/>
            </w:tcBorders>
            <w:shd w:val="clear" w:color="auto" w:fill="D9D9D9" w:themeFill="background1" w:themeFillShade="D9"/>
            <w:vAlign w:val="center"/>
          </w:tcPr>
          <w:p w14:paraId="33CAE30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0973D790"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right w:val="single" w:sz="12" w:space="0" w:color="auto"/>
            </w:tcBorders>
            <w:shd w:val="clear" w:color="auto" w:fill="D9D9D9" w:themeFill="background1" w:themeFillShade="D9"/>
            <w:vAlign w:val="center"/>
          </w:tcPr>
          <w:p w14:paraId="3C21714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A02781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7BC6145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w:t>
            </w:r>
          </w:p>
        </w:tc>
        <w:tc>
          <w:tcPr>
            <w:tcW w:w="283" w:type="dxa"/>
            <w:tcBorders>
              <w:right w:val="single" w:sz="12" w:space="0" w:color="auto"/>
            </w:tcBorders>
            <w:shd w:val="clear" w:color="auto" w:fill="D9D9D9" w:themeFill="background1" w:themeFillShade="D9"/>
            <w:vAlign w:val="center"/>
          </w:tcPr>
          <w:p w14:paraId="790870A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53D799E7"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HADS </w:t>
            </w:r>
          </w:p>
          <w:p w14:paraId="113812E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Anxiety </w:t>
            </w:r>
          </w:p>
          <w:p w14:paraId="2F39F58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Depression </w:t>
            </w:r>
          </w:p>
          <w:p w14:paraId="5D8DB63A"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SSL-D</w:t>
            </w:r>
          </w:p>
        </w:tc>
        <w:tc>
          <w:tcPr>
            <w:tcW w:w="992" w:type="dxa"/>
            <w:vAlign w:val="center"/>
          </w:tcPr>
          <w:p w14:paraId="2094BC05" w14:textId="77777777" w:rsidR="00D36B49" w:rsidRPr="0079132C" w:rsidRDefault="00D36B49" w:rsidP="007E3952">
            <w:pPr>
              <w:pStyle w:val="Caption"/>
              <w:jc w:val="center"/>
              <w:rPr>
                <w:rFonts w:ascii="Arial" w:hAnsi="Arial" w:cs="Arial"/>
                <w:i w:val="0"/>
                <w:iCs w:val="0"/>
                <w:color w:val="auto"/>
                <w:sz w:val="16"/>
                <w:szCs w:val="16"/>
              </w:rPr>
            </w:pPr>
          </w:p>
          <w:p w14:paraId="04FDC35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0.75 </w:t>
            </w:r>
          </w:p>
          <w:p w14:paraId="163BAAF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0.64 </w:t>
            </w:r>
          </w:p>
          <w:p w14:paraId="0A1973D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0.43</w:t>
            </w:r>
          </w:p>
        </w:tc>
        <w:tc>
          <w:tcPr>
            <w:tcW w:w="284" w:type="dxa"/>
            <w:shd w:val="clear" w:color="auto" w:fill="D9D9D9" w:themeFill="background1" w:themeFillShade="D9"/>
            <w:vAlign w:val="center"/>
          </w:tcPr>
          <w:p w14:paraId="0D7E7B0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84215DB"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shd w:val="clear" w:color="auto" w:fill="D9D9D9" w:themeFill="background1" w:themeFillShade="D9"/>
            <w:vAlign w:val="center"/>
          </w:tcPr>
          <w:p w14:paraId="2A4D3E63"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shd w:val="clear" w:color="auto" w:fill="auto"/>
            <w:vAlign w:val="center"/>
          </w:tcPr>
          <w:p w14:paraId="705F2EE8"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shd w:val="clear" w:color="auto" w:fill="D9D9D9" w:themeFill="background1" w:themeFillShade="D9"/>
            <w:vAlign w:val="center"/>
          </w:tcPr>
          <w:p w14:paraId="0E977D6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E292545" w14:textId="77777777" w:rsidTr="007E3952">
        <w:trPr>
          <w:trHeight w:val="227"/>
          <w:jc w:val="center"/>
        </w:trPr>
        <w:tc>
          <w:tcPr>
            <w:tcW w:w="1555" w:type="dxa"/>
            <w:tcBorders>
              <w:right w:val="single" w:sz="12" w:space="0" w:color="auto"/>
            </w:tcBorders>
            <w:vAlign w:val="center"/>
          </w:tcPr>
          <w:p w14:paraId="3B7525B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 MED</w:t>
            </w:r>
          </w:p>
        </w:tc>
        <w:tc>
          <w:tcPr>
            <w:tcW w:w="850" w:type="dxa"/>
            <w:tcBorders>
              <w:left w:val="single" w:sz="12" w:space="0" w:color="auto"/>
            </w:tcBorders>
            <w:shd w:val="clear" w:color="auto" w:fill="auto"/>
            <w:vAlign w:val="center"/>
          </w:tcPr>
          <w:p w14:paraId="18348BB7"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tcBorders>
              <w:right w:val="single" w:sz="4" w:space="0" w:color="auto"/>
            </w:tcBorders>
            <w:shd w:val="clear" w:color="auto" w:fill="auto"/>
            <w:vAlign w:val="center"/>
          </w:tcPr>
          <w:p w14:paraId="32E0A1BB"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left w:val="single" w:sz="4" w:space="0" w:color="auto"/>
              <w:right w:val="single" w:sz="12" w:space="0" w:color="auto"/>
            </w:tcBorders>
            <w:shd w:val="clear" w:color="auto" w:fill="D9D9D9" w:themeFill="background1" w:themeFillShade="D9"/>
            <w:vAlign w:val="center"/>
          </w:tcPr>
          <w:p w14:paraId="6EA949E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F848A3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4" w:type="dxa"/>
            <w:tcBorders>
              <w:right w:val="single" w:sz="12" w:space="0" w:color="auto"/>
            </w:tcBorders>
            <w:shd w:val="clear" w:color="auto" w:fill="D9D9D9" w:themeFill="background1" w:themeFillShade="D9"/>
            <w:vAlign w:val="center"/>
          </w:tcPr>
          <w:p w14:paraId="4AB6560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500F8830"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right w:val="single" w:sz="12" w:space="0" w:color="auto"/>
            </w:tcBorders>
            <w:shd w:val="clear" w:color="auto" w:fill="D9D9D9" w:themeFill="background1" w:themeFillShade="D9"/>
            <w:vAlign w:val="center"/>
          </w:tcPr>
          <w:p w14:paraId="7EE8690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5116E2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78BCCFA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0.84</w:t>
            </w:r>
          </w:p>
        </w:tc>
        <w:tc>
          <w:tcPr>
            <w:tcW w:w="283" w:type="dxa"/>
            <w:tcBorders>
              <w:right w:val="single" w:sz="12" w:space="0" w:color="auto"/>
            </w:tcBorders>
            <w:shd w:val="clear" w:color="auto" w:fill="D9D9D9" w:themeFill="background1" w:themeFillShade="D9"/>
            <w:vAlign w:val="center"/>
          </w:tcPr>
          <w:p w14:paraId="7E77E81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590F250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50B53D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0E9BDC4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C5DAD91"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shd w:val="clear" w:color="auto" w:fill="D9D9D9" w:themeFill="background1" w:themeFillShade="D9"/>
            <w:vAlign w:val="center"/>
          </w:tcPr>
          <w:p w14:paraId="00D84223"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shd w:val="clear" w:color="auto" w:fill="auto"/>
            <w:vAlign w:val="center"/>
          </w:tcPr>
          <w:p w14:paraId="036DDD82"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shd w:val="clear" w:color="auto" w:fill="D9D9D9" w:themeFill="background1" w:themeFillShade="D9"/>
            <w:vAlign w:val="center"/>
          </w:tcPr>
          <w:p w14:paraId="28D77ED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C0CEC01" w14:textId="77777777" w:rsidTr="007E3952">
        <w:trPr>
          <w:trHeight w:val="227"/>
          <w:jc w:val="center"/>
        </w:trPr>
        <w:tc>
          <w:tcPr>
            <w:tcW w:w="1555" w:type="dxa"/>
            <w:tcBorders>
              <w:right w:val="single" w:sz="12" w:space="0" w:color="auto"/>
            </w:tcBorders>
            <w:vAlign w:val="center"/>
          </w:tcPr>
          <w:p w14:paraId="3B87C6F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 MAR</w:t>
            </w:r>
          </w:p>
        </w:tc>
        <w:tc>
          <w:tcPr>
            <w:tcW w:w="850" w:type="dxa"/>
            <w:tcBorders>
              <w:left w:val="single" w:sz="12" w:space="0" w:color="auto"/>
            </w:tcBorders>
            <w:shd w:val="clear" w:color="auto" w:fill="auto"/>
            <w:vAlign w:val="center"/>
          </w:tcPr>
          <w:p w14:paraId="62E88309"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tcBorders>
              <w:right w:val="single" w:sz="4" w:space="0" w:color="auto"/>
            </w:tcBorders>
            <w:shd w:val="clear" w:color="auto" w:fill="auto"/>
            <w:vAlign w:val="center"/>
          </w:tcPr>
          <w:p w14:paraId="0CF7EEE7"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left w:val="single" w:sz="4" w:space="0" w:color="auto"/>
              <w:right w:val="single" w:sz="12" w:space="0" w:color="auto"/>
            </w:tcBorders>
            <w:shd w:val="clear" w:color="auto" w:fill="D9D9D9" w:themeFill="background1" w:themeFillShade="D9"/>
            <w:vAlign w:val="center"/>
          </w:tcPr>
          <w:p w14:paraId="1E94C65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C8A012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0.92</w:t>
            </w:r>
          </w:p>
        </w:tc>
        <w:tc>
          <w:tcPr>
            <w:tcW w:w="284" w:type="dxa"/>
            <w:tcBorders>
              <w:right w:val="single" w:sz="12" w:space="0" w:color="auto"/>
            </w:tcBorders>
            <w:shd w:val="clear" w:color="auto" w:fill="D9D9D9" w:themeFill="background1" w:themeFillShade="D9"/>
            <w:vAlign w:val="center"/>
          </w:tcPr>
          <w:p w14:paraId="655BE1B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10EEA5BD"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right w:val="single" w:sz="12" w:space="0" w:color="auto"/>
            </w:tcBorders>
            <w:shd w:val="clear" w:color="auto" w:fill="D9D9D9" w:themeFill="background1" w:themeFillShade="D9"/>
            <w:vAlign w:val="center"/>
          </w:tcPr>
          <w:p w14:paraId="2E58F3F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59510D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62B30EF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0.91</w:t>
            </w:r>
          </w:p>
        </w:tc>
        <w:tc>
          <w:tcPr>
            <w:tcW w:w="283" w:type="dxa"/>
            <w:tcBorders>
              <w:right w:val="single" w:sz="12" w:space="0" w:color="auto"/>
            </w:tcBorders>
            <w:shd w:val="clear" w:color="auto" w:fill="D9D9D9" w:themeFill="background1" w:themeFillShade="D9"/>
            <w:vAlign w:val="center"/>
          </w:tcPr>
          <w:p w14:paraId="0A513EC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69E1D1C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MMQ </w:t>
            </w:r>
          </w:p>
          <w:p w14:paraId="17397A5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Marital</w:t>
            </w:r>
          </w:p>
        </w:tc>
        <w:tc>
          <w:tcPr>
            <w:tcW w:w="992" w:type="dxa"/>
            <w:vAlign w:val="center"/>
          </w:tcPr>
          <w:p w14:paraId="1317142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0.48</w:t>
            </w:r>
          </w:p>
        </w:tc>
        <w:tc>
          <w:tcPr>
            <w:tcW w:w="284" w:type="dxa"/>
            <w:shd w:val="clear" w:color="auto" w:fill="D9D9D9" w:themeFill="background1" w:themeFillShade="D9"/>
            <w:vAlign w:val="center"/>
          </w:tcPr>
          <w:p w14:paraId="776DE18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D7105ED"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shd w:val="clear" w:color="auto" w:fill="D9D9D9" w:themeFill="background1" w:themeFillShade="D9"/>
            <w:vAlign w:val="center"/>
          </w:tcPr>
          <w:p w14:paraId="03FD3CE1"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shd w:val="clear" w:color="auto" w:fill="auto"/>
            <w:vAlign w:val="center"/>
          </w:tcPr>
          <w:p w14:paraId="251526CF"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shd w:val="clear" w:color="auto" w:fill="D9D9D9" w:themeFill="background1" w:themeFillShade="D9"/>
            <w:vAlign w:val="center"/>
          </w:tcPr>
          <w:p w14:paraId="377E86FA"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60FB40B" w14:textId="77777777" w:rsidTr="007E3952">
        <w:trPr>
          <w:trHeight w:val="227"/>
          <w:jc w:val="center"/>
        </w:trPr>
        <w:tc>
          <w:tcPr>
            <w:tcW w:w="1555" w:type="dxa"/>
            <w:tcBorders>
              <w:bottom w:val="single" w:sz="12" w:space="0" w:color="auto"/>
              <w:right w:val="single" w:sz="12" w:space="0" w:color="auto"/>
            </w:tcBorders>
            <w:vAlign w:val="center"/>
          </w:tcPr>
          <w:p w14:paraId="66C6AB4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 SEX</w:t>
            </w:r>
          </w:p>
        </w:tc>
        <w:tc>
          <w:tcPr>
            <w:tcW w:w="850" w:type="dxa"/>
            <w:tcBorders>
              <w:left w:val="single" w:sz="12" w:space="0" w:color="auto"/>
              <w:bottom w:val="single" w:sz="12" w:space="0" w:color="auto"/>
            </w:tcBorders>
            <w:shd w:val="clear" w:color="auto" w:fill="auto"/>
            <w:vAlign w:val="center"/>
          </w:tcPr>
          <w:p w14:paraId="6EA545CA"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tcBorders>
              <w:bottom w:val="single" w:sz="12" w:space="0" w:color="auto"/>
              <w:right w:val="single" w:sz="4" w:space="0" w:color="auto"/>
            </w:tcBorders>
            <w:shd w:val="clear" w:color="auto" w:fill="auto"/>
            <w:vAlign w:val="center"/>
          </w:tcPr>
          <w:p w14:paraId="55733A69"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left w:val="single" w:sz="4" w:space="0" w:color="auto"/>
              <w:bottom w:val="single" w:sz="12" w:space="0" w:color="auto"/>
              <w:right w:val="single" w:sz="12" w:space="0" w:color="auto"/>
            </w:tcBorders>
            <w:shd w:val="clear" w:color="auto" w:fill="D9D9D9" w:themeFill="background1" w:themeFillShade="D9"/>
            <w:vAlign w:val="center"/>
          </w:tcPr>
          <w:p w14:paraId="4094BAD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24D19FA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0.87</w:t>
            </w:r>
          </w:p>
        </w:tc>
        <w:tc>
          <w:tcPr>
            <w:tcW w:w="284" w:type="dxa"/>
            <w:tcBorders>
              <w:bottom w:val="single" w:sz="12" w:space="0" w:color="auto"/>
              <w:right w:val="single" w:sz="12" w:space="0" w:color="auto"/>
            </w:tcBorders>
            <w:shd w:val="clear" w:color="auto" w:fill="D9D9D9" w:themeFill="background1" w:themeFillShade="D9"/>
            <w:vAlign w:val="center"/>
          </w:tcPr>
          <w:p w14:paraId="18E5BA2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shd w:val="clear" w:color="auto" w:fill="auto"/>
            <w:vAlign w:val="center"/>
          </w:tcPr>
          <w:p w14:paraId="4024569F"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bottom w:val="single" w:sz="12" w:space="0" w:color="auto"/>
              <w:right w:val="single" w:sz="12" w:space="0" w:color="auto"/>
            </w:tcBorders>
            <w:shd w:val="clear" w:color="auto" w:fill="D9D9D9" w:themeFill="background1" w:themeFillShade="D9"/>
            <w:vAlign w:val="center"/>
          </w:tcPr>
          <w:p w14:paraId="4D1BD86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404A65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012D56C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0.89</w:t>
            </w:r>
          </w:p>
        </w:tc>
        <w:tc>
          <w:tcPr>
            <w:tcW w:w="283" w:type="dxa"/>
            <w:tcBorders>
              <w:bottom w:val="single" w:sz="12" w:space="0" w:color="auto"/>
              <w:right w:val="single" w:sz="12" w:space="0" w:color="auto"/>
            </w:tcBorders>
            <w:shd w:val="clear" w:color="auto" w:fill="D9D9D9" w:themeFill="background1" w:themeFillShade="D9"/>
            <w:vAlign w:val="center"/>
          </w:tcPr>
          <w:p w14:paraId="4366F1B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5F533EF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MMQ </w:t>
            </w:r>
          </w:p>
          <w:p w14:paraId="17A34DF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Sexual</w:t>
            </w:r>
          </w:p>
        </w:tc>
        <w:tc>
          <w:tcPr>
            <w:tcW w:w="992" w:type="dxa"/>
            <w:tcBorders>
              <w:bottom w:val="single" w:sz="12" w:space="0" w:color="auto"/>
            </w:tcBorders>
            <w:vAlign w:val="center"/>
          </w:tcPr>
          <w:p w14:paraId="6EF3CE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0.55</w:t>
            </w:r>
          </w:p>
        </w:tc>
        <w:tc>
          <w:tcPr>
            <w:tcW w:w="284" w:type="dxa"/>
            <w:tcBorders>
              <w:bottom w:val="single" w:sz="12" w:space="0" w:color="auto"/>
            </w:tcBorders>
            <w:shd w:val="clear" w:color="auto" w:fill="D9D9D9" w:themeFill="background1" w:themeFillShade="D9"/>
            <w:vAlign w:val="center"/>
          </w:tcPr>
          <w:p w14:paraId="1A57640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12" w:space="0" w:color="auto"/>
            </w:tcBorders>
            <w:shd w:val="clear" w:color="auto" w:fill="D9D9D9" w:themeFill="background1" w:themeFillShade="D9"/>
            <w:vAlign w:val="center"/>
          </w:tcPr>
          <w:p w14:paraId="25A40322"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tcBorders>
              <w:bottom w:val="single" w:sz="12" w:space="0" w:color="auto"/>
            </w:tcBorders>
            <w:shd w:val="clear" w:color="auto" w:fill="D9D9D9" w:themeFill="background1" w:themeFillShade="D9"/>
            <w:vAlign w:val="center"/>
          </w:tcPr>
          <w:p w14:paraId="2018EC7F"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bottom w:val="single" w:sz="12" w:space="0" w:color="auto"/>
            </w:tcBorders>
            <w:shd w:val="clear" w:color="auto" w:fill="auto"/>
            <w:vAlign w:val="center"/>
          </w:tcPr>
          <w:p w14:paraId="77358000"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tcBorders>
              <w:bottom w:val="single" w:sz="12" w:space="0" w:color="auto"/>
            </w:tcBorders>
            <w:shd w:val="clear" w:color="auto" w:fill="D9D9D9" w:themeFill="background1" w:themeFillShade="D9"/>
            <w:vAlign w:val="center"/>
          </w:tcPr>
          <w:p w14:paraId="5A7C853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60F1746" w14:textId="77777777" w:rsidTr="007E3952">
        <w:trPr>
          <w:trHeight w:val="227"/>
          <w:jc w:val="center"/>
        </w:trPr>
        <w:tc>
          <w:tcPr>
            <w:tcW w:w="1555" w:type="dxa"/>
            <w:tcBorders>
              <w:top w:val="single" w:sz="12" w:space="0" w:color="auto"/>
              <w:right w:val="single" w:sz="12" w:space="0" w:color="auto"/>
            </w:tcBorders>
            <w:vAlign w:val="center"/>
          </w:tcPr>
          <w:p w14:paraId="537B101E" w14:textId="77777777" w:rsidR="00D36B49" w:rsidRPr="0079132C" w:rsidRDefault="00D36B49" w:rsidP="007E3952">
            <w:pPr>
              <w:pStyle w:val="Caption"/>
              <w:rPr>
                <w:rFonts w:ascii="Arial" w:hAnsi="Arial" w:cs="Arial"/>
                <w:b/>
                <w:bCs/>
                <w:i w:val="0"/>
                <w:iCs w:val="0"/>
                <w:color w:val="auto"/>
                <w:sz w:val="16"/>
                <w:szCs w:val="16"/>
                <w:vertAlign w:val="superscript"/>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1</w:t>
            </w:r>
          </w:p>
        </w:tc>
        <w:tc>
          <w:tcPr>
            <w:tcW w:w="850" w:type="dxa"/>
            <w:tcBorders>
              <w:top w:val="single" w:sz="12" w:space="0" w:color="auto"/>
              <w:left w:val="single" w:sz="12" w:space="0" w:color="auto"/>
              <w:bottom w:val="single" w:sz="4" w:space="0" w:color="auto"/>
            </w:tcBorders>
            <w:vAlign w:val="center"/>
          </w:tcPr>
          <w:p w14:paraId="33262E2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6-factor</w:t>
            </w:r>
          </w:p>
        </w:tc>
        <w:tc>
          <w:tcPr>
            <w:tcW w:w="1276" w:type="dxa"/>
            <w:tcBorders>
              <w:top w:val="single" w:sz="12" w:space="0" w:color="auto"/>
              <w:bottom w:val="single" w:sz="4" w:space="0" w:color="auto"/>
            </w:tcBorders>
            <w:vAlign w:val="center"/>
          </w:tcPr>
          <w:p w14:paraId="5AC4A30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44AEDA6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02FD3DE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4" w:type="dxa"/>
            <w:tcBorders>
              <w:top w:val="single" w:sz="12" w:space="0" w:color="auto"/>
              <w:right w:val="single" w:sz="12" w:space="0" w:color="auto"/>
            </w:tcBorders>
            <w:shd w:val="clear" w:color="auto" w:fill="D9D9D9" w:themeFill="background1" w:themeFillShade="D9"/>
            <w:vAlign w:val="center"/>
          </w:tcPr>
          <w:p w14:paraId="483C2E9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shd w:val="clear" w:color="auto" w:fill="auto"/>
            <w:vAlign w:val="center"/>
          </w:tcPr>
          <w:p w14:paraId="47D3493E"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top w:val="single" w:sz="12" w:space="0" w:color="auto"/>
              <w:right w:val="single" w:sz="12" w:space="0" w:color="auto"/>
            </w:tcBorders>
            <w:shd w:val="clear" w:color="auto" w:fill="D9D9D9" w:themeFill="background1" w:themeFillShade="D9"/>
            <w:vAlign w:val="center"/>
          </w:tcPr>
          <w:p w14:paraId="0FADB4D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15FEF2A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12" w:space="0" w:color="auto"/>
            </w:tcBorders>
            <w:vAlign w:val="center"/>
          </w:tcPr>
          <w:p w14:paraId="70B0792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0.87</w:t>
            </w:r>
          </w:p>
        </w:tc>
        <w:tc>
          <w:tcPr>
            <w:tcW w:w="283" w:type="dxa"/>
            <w:tcBorders>
              <w:top w:val="single" w:sz="12" w:space="0" w:color="auto"/>
              <w:right w:val="single" w:sz="12" w:space="0" w:color="auto"/>
            </w:tcBorders>
            <w:shd w:val="clear" w:color="auto" w:fill="D9D9D9" w:themeFill="background1" w:themeFillShade="D9"/>
            <w:vAlign w:val="center"/>
          </w:tcPr>
          <w:p w14:paraId="3D25217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12" w:space="0" w:color="auto"/>
              <w:left w:val="single" w:sz="12" w:space="0" w:color="auto"/>
            </w:tcBorders>
            <w:vAlign w:val="center"/>
          </w:tcPr>
          <w:p w14:paraId="5480B627"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Rolls Royce </w:t>
            </w:r>
          </w:p>
          <w:p w14:paraId="68D8E8A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General well-being</w:t>
            </w:r>
          </w:p>
        </w:tc>
        <w:tc>
          <w:tcPr>
            <w:tcW w:w="992" w:type="dxa"/>
            <w:tcBorders>
              <w:top w:val="single" w:sz="12" w:space="0" w:color="auto"/>
            </w:tcBorders>
            <w:vAlign w:val="center"/>
          </w:tcPr>
          <w:p w14:paraId="646263D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w:t>
            </w:r>
          </w:p>
        </w:tc>
        <w:tc>
          <w:tcPr>
            <w:tcW w:w="284" w:type="dxa"/>
            <w:tcBorders>
              <w:top w:val="single" w:sz="12" w:space="0" w:color="auto"/>
            </w:tcBorders>
            <w:shd w:val="clear" w:color="auto" w:fill="D9D9D9" w:themeFill="background1" w:themeFillShade="D9"/>
            <w:vAlign w:val="center"/>
          </w:tcPr>
          <w:p w14:paraId="2D9D6E7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0BA3EE5A"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tcBorders>
              <w:top w:val="single" w:sz="12" w:space="0" w:color="auto"/>
            </w:tcBorders>
            <w:shd w:val="clear" w:color="auto" w:fill="D9D9D9" w:themeFill="background1" w:themeFillShade="D9"/>
            <w:vAlign w:val="center"/>
          </w:tcPr>
          <w:p w14:paraId="2AFBB6B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tcBorders>
            <w:shd w:val="clear" w:color="auto" w:fill="auto"/>
            <w:vAlign w:val="center"/>
          </w:tcPr>
          <w:p w14:paraId="159DFB14"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tcBorders>
              <w:top w:val="single" w:sz="12" w:space="0" w:color="auto"/>
            </w:tcBorders>
            <w:shd w:val="clear" w:color="auto" w:fill="D9D9D9" w:themeFill="background1" w:themeFillShade="D9"/>
            <w:vAlign w:val="center"/>
          </w:tcPr>
          <w:p w14:paraId="68B5EB4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000E1C8" w14:textId="77777777" w:rsidTr="007E3952">
        <w:trPr>
          <w:trHeight w:val="227"/>
          <w:jc w:val="center"/>
        </w:trPr>
        <w:tc>
          <w:tcPr>
            <w:tcW w:w="1555" w:type="dxa"/>
            <w:tcBorders>
              <w:right w:val="single" w:sz="12" w:space="0" w:color="auto"/>
            </w:tcBorders>
            <w:vAlign w:val="center"/>
          </w:tcPr>
          <w:p w14:paraId="2BFC992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 xml:space="preserve">1 </w:t>
            </w:r>
            <w:r w:rsidRPr="0079132C">
              <w:rPr>
                <w:rFonts w:ascii="Arial" w:hAnsi="Arial" w:cs="Arial"/>
                <w:b/>
                <w:bCs/>
                <w:i w:val="0"/>
                <w:iCs w:val="0"/>
                <w:color w:val="auto"/>
                <w:sz w:val="16"/>
                <w:szCs w:val="16"/>
              </w:rPr>
              <w:t>PHY</w:t>
            </w:r>
          </w:p>
        </w:tc>
        <w:tc>
          <w:tcPr>
            <w:tcW w:w="850" w:type="dxa"/>
            <w:tcBorders>
              <w:left w:val="single" w:sz="12" w:space="0" w:color="auto"/>
            </w:tcBorders>
            <w:shd w:val="clear" w:color="auto" w:fill="auto"/>
            <w:vAlign w:val="center"/>
          </w:tcPr>
          <w:p w14:paraId="148CDE11"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shd w:val="clear" w:color="auto" w:fill="auto"/>
            <w:vAlign w:val="center"/>
          </w:tcPr>
          <w:p w14:paraId="7B2FE4AD"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right w:val="single" w:sz="12" w:space="0" w:color="auto"/>
            </w:tcBorders>
            <w:shd w:val="clear" w:color="auto" w:fill="D9D9D9" w:themeFill="background1" w:themeFillShade="D9"/>
            <w:vAlign w:val="center"/>
          </w:tcPr>
          <w:p w14:paraId="7764AB0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C01C77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0.69-0.89</w:t>
            </w:r>
          </w:p>
        </w:tc>
        <w:tc>
          <w:tcPr>
            <w:tcW w:w="284" w:type="dxa"/>
            <w:tcBorders>
              <w:right w:val="single" w:sz="12" w:space="0" w:color="auto"/>
            </w:tcBorders>
            <w:shd w:val="clear" w:color="auto" w:fill="D9D9D9" w:themeFill="background1" w:themeFillShade="D9"/>
            <w:vAlign w:val="center"/>
          </w:tcPr>
          <w:p w14:paraId="1B4EFD2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40535714"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right w:val="single" w:sz="12" w:space="0" w:color="auto"/>
            </w:tcBorders>
            <w:shd w:val="clear" w:color="auto" w:fill="D9D9D9" w:themeFill="background1" w:themeFillShade="D9"/>
            <w:vAlign w:val="center"/>
          </w:tcPr>
          <w:p w14:paraId="584068C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A00F50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1C42F9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0.82</w:t>
            </w:r>
          </w:p>
        </w:tc>
        <w:tc>
          <w:tcPr>
            <w:tcW w:w="283" w:type="dxa"/>
            <w:tcBorders>
              <w:right w:val="single" w:sz="12" w:space="0" w:color="auto"/>
            </w:tcBorders>
            <w:shd w:val="clear" w:color="auto" w:fill="D9D9D9" w:themeFill="background1" w:themeFillShade="D9"/>
            <w:vAlign w:val="center"/>
          </w:tcPr>
          <w:p w14:paraId="6E62498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vAlign w:val="center"/>
          </w:tcPr>
          <w:p w14:paraId="4BAAED0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Rolls Royce </w:t>
            </w:r>
          </w:p>
          <w:p w14:paraId="7753CF2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Physical symptoms and activity</w:t>
            </w:r>
          </w:p>
        </w:tc>
        <w:tc>
          <w:tcPr>
            <w:tcW w:w="992" w:type="dxa"/>
            <w:tcBorders>
              <w:bottom w:val="single" w:sz="4" w:space="0" w:color="auto"/>
            </w:tcBorders>
            <w:vAlign w:val="center"/>
          </w:tcPr>
          <w:p w14:paraId="653DF7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0.57</w:t>
            </w:r>
          </w:p>
        </w:tc>
        <w:tc>
          <w:tcPr>
            <w:tcW w:w="284" w:type="dxa"/>
            <w:tcBorders>
              <w:bottom w:val="single" w:sz="4" w:space="0" w:color="auto"/>
            </w:tcBorders>
            <w:shd w:val="clear" w:color="auto" w:fill="D9D9D9" w:themeFill="background1" w:themeFillShade="D9"/>
            <w:vAlign w:val="center"/>
          </w:tcPr>
          <w:p w14:paraId="154F096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427C5AD"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shd w:val="clear" w:color="auto" w:fill="D9D9D9" w:themeFill="background1" w:themeFillShade="D9"/>
            <w:vAlign w:val="center"/>
          </w:tcPr>
          <w:p w14:paraId="54D745DA"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shd w:val="clear" w:color="auto" w:fill="auto"/>
            <w:vAlign w:val="center"/>
          </w:tcPr>
          <w:p w14:paraId="619FAB63"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shd w:val="clear" w:color="auto" w:fill="D9D9D9" w:themeFill="background1" w:themeFillShade="D9"/>
            <w:vAlign w:val="center"/>
          </w:tcPr>
          <w:p w14:paraId="457EE415"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5A31729" w14:textId="77777777" w:rsidTr="007E3952">
        <w:trPr>
          <w:trHeight w:val="227"/>
          <w:jc w:val="center"/>
        </w:trPr>
        <w:tc>
          <w:tcPr>
            <w:tcW w:w="1555" w:type="dxa"/>
            <w:tcBorders>
              <w:bottom w:val="single" w:sz="4" w:space="0" w:color="auto"/>
              <w:right w:val="single" w:sz="12" w:space="0" w:color="auto"/>
            </w:tcBorders>
            <w:vAlign w:val="center"/>
          </w:tcPr>
          <w:p w14:paraId="2CE27B9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 xml:space="preserve">1 </w:t>
            </w:r>
            <w:r w:rsidRPr="0079132C">
              <w:rPr>
                <w:rFonts w:ascii="Arial" w:hAnsi="Arial" w:cs="Arial"/>
                <w:b/>
                <w:bCs/>
                <w:i w:val="0"/>
                <w:iCs w:val="0"/>
                <w:color w:val="auto"/>
                <w:sz w:val="16"/>
                <w:szCs w:val="16"/>
              </w:rPr>
              <w:t>PSY</w:t>
            </w:r>
          </w:p>
        </w:tc>
        <w:tc>
          <w:tcPr>
            <w:tcW w:w="850" w:type="dxa"/>
            <w:tcBorders>
              <w:left w:val="single" w:sz="12" w:space="0" w:color="auto"/>
              <w:bottom w:val="single" w:sz="4" w:space="0" w:color="auto"/>
            </w:tcBorders>
            <w:shd w:val="clear" w:color="auto" w:fill="auto"/>
            <w:vAlign w:val="center"/>
          </w:tcPr>
          <w:p w14:paraId="07AB2F37"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tcBorders>
              <w:bottom w:val="single" w:sz="4" w:space="0" w:color="auto"/>
            </w:tcBorders>
            <w:shd w:val="clear" w:color="auto" w:fill="auto"/>
            <w:vAlign w:val="center"/>
          </w:tcPr>
          <w:p w14:paraId="4D3EF3AC"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bottom w:val="single" w:sz="4" w:space="0" w:color="auto"/>
              <w:right w:val="single" w:sz="12" w:space="0" w:color="auto"/>
            </w:tcBorders>
            <w:shd w:val="clear" w:color="auto" w:fill="D9D9D9" w:themeFill="background1" w:themeFillShade="D9"/>
            <w:vAlign w:val="center"/>
          </w:tcPr>
          <w:p w14:paraId="0316EB2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2147C63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0.69-0.89</w:t>
            </w:r>
          </w:p>
        </w:tc>
        <w:tc>
          <w:tcPr>
            <w:tcW w:w="284" w:type="dxa"/>
            <w:tcBorders>
              <w:bottom w:val="single" w:sz="4" w:space="0" w:color="auto"/>
              <w:right w:val="single" w:sz="12" w:space="0" w:color="auto"/>
            </w:tcBorders>
            <w:shd w:val="clear" w:color="auto" w:fill="D9D9D9" w:themeFill="background1" w:themeFillShade="D9"/>
            <w:vAlign w:val="center"/>
          </w:tcPr>
          <w:p w14:paraId="598C8C7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shd w:val="clear" w:color="auto" w:fill="auto"/>
            <w:vAlign w:val="center"/>
          </w:tcPr>
          <w:p w14:paraId="7FF5A990"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bottom w:val="single" w:sz="4" w:space="0" w:color="auto"/>
              <w:right w:val="single" w:sz="12" w:space="0" w:color="auto"/>
            </w:tcBorders>
            <w:shd w:val="clear" w:color="auto" w:fill="D9D9D9" w:themeFill="background1" w:themeFillShade="D9"/>
            <w:vAlign w:val="center"/>
          </w:tcPr>
          <w:p w14:paraId="0E76EE9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03AB619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4" w:space="0" w:color="auto"/>
            </w:tcBorders>
            <w:vAlign w:val="center"/>
          </w:tcPr>
          <w:p w14:paraId="60CB655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0.91</w:t>
            </w:r>
          </w:p>
        </w:tc>
        <w:tc>
          <w:tcPr>
            <w:tcW w:w="283" w:type="dxa"/>
            <w:tcBorders>
              <w:bottom w:val="single" w:sz="4" w:space="0" w:color="auto"/>
              <w:right w:val="single" w:sz="12" w:space="0" w:color="auto"/>
            </w:tcBorders>
            <w:shd w:val="clear" w:color="auto" w:fill="D9D9D9" w:themeFill="background1" w:themeFillShade="D9"/>
            <w:vAlign w:val="center"/>
          </w:tcPr>
          <w:p w14:paraId="75FBE77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shd w:val="clear" w:color="auto" w:fill="auto"/>
            <w:vAlign w:val="center"/>
          </w:tcPr>
          <w:p w14:paraId="5BEB9BCB" w14:textId="77777777" w:rsidR="00D36B49" w:rsidRPr="0079132C" w:rsidRDefault="00D36B49" w:rsidP="007E3952">
            <w:pPr>
              <w:pStyle w:val="Caption"/>
              <w:ind w:right="-112" w:hanging="109"/>
              <w:jc w:val="center"/>
              <w:rPr>
                <w:rFonts w:ascii="Arial" w:hAnsi="Arial" w:cs="Arial"/>
                <w:i w:val="0"/>
                <w:iCs w:val="0"/>
                <w:color w:val="auto"/>
                <w:sz w:val="16"/>
                <w:szCs w:val="16"/>
              </w:rPr>
            </w:pPr>
          </w:p>
        </w:tc>
        <w:tc>
          <w:tcPr>
            <w:tcW w:w="992" w:type="dxa"/>
            <w:tcBorders>
              <w:bottom w:val="single" w:sz="4" w:space="0" w:color="auto"/>
            </w:tcBorders>
            <w:shd w:val="clear" w:color="auto" w:fill="auto"/>
            <w:vAlign w:val="center"/>
          </w:tcPr>
          <w:p w14:paraId="78C49362" w14:textId="77777777" w:rsidR="00D36B49" w:rsidRPr="0079132C" w:rsidRDefault="00D36B49" w:rsidP="007E3952">
            <w:pPr>
              <w:pStyle w:val="Caption"/>
              <w:jc w:val="center"/>
              <w:rPr>
                <w:rFonts w:ascii="Arial" w:hAnsi="Arial" w:cs="Arial"/>
                <w:i w:val="0"/>
                <w:iCs w:val="0"/>
                <w:color w:val="auto"/>
                <w:sz w:val="16"/>
                <w:szCs w:val="16"/>
              </w:rPr>
            </w:pPr>
          </w:p>
        </w:tc>
        <w:tc>
          <w:tcPr>
            <w:tcW w:w="284" w:type="dxa"/>
            <w:tcBorders>
              <w:bottom w:val="single" w:sz="4" w:space="0" w:color="auto"/>
              <w:right w:val="single" w:sz="2" w:space="0" w:color="auto"/>
            </w:tcBorders>
            <w:shd w:val="clear" w:color="auto" w:fill="D9D9D9" w:themeFill="background1" w:themeFillShade="D9"/>
            <w:vAlign w:val="center"/>
          </w:tcPr>
          <w:p w14:paraId="2857123C"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2" w:space="0" w:color="auto"/>
              <w:bottom w:val="single" w:sz="4" w:space="0" w:color="auto"/>
            </w:tcBorders>
            <w:shd w:val="clear" w:color="auto" w:fill="D9D9D9" w:themeFill="background1" w:themeFillShade="D9"/>
            <w:vAlign w:val="center"/>
          </w:tcPr>
          <w:p w14:paraId="2F63568C"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tcBorders>
              <w:bottom w:val="single" w:sz="4" w:space="0" w:color="auto"/>
            </w:tcBorders>
            <w:shd w:val="clear" w:color="auto" w:fill="D9D9D9" w:themeFill="background1" w:themeFillShade="D9"/>
            <w:vAlign w:val="center"/>
          </w:tcPr>
          <w:p w14:paraId="10FC0F08"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bottom w:val="single" w:sz="4" w:space="0" w:color="auto"/>
            </w:tcBorders>
            <w:shd w:val="clear" w:color="auto" w:fill="auto"/>
            <w:vAlign w:val="center"/>
          </w:tcPr>
          <w:p w14:paraId="30D9550A"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tcBorders>
              <w:bottom w:val="single" w:sz="4" w:space="0" w:color="auto"/>
            </w:tcBorders>
            <w:shd w:val="clear" w:color="auto" w:fill="D9D9D9" w:themeFill="background1" w:themeFillShade="D9"/>
            <w:vAlign w:val="center"/>
          </w:tcPr>
          <w:p w14:paraId="1CA01DC7"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400A2FA" w14:textId="77777777" w:rsidTr="007E3952">
        <w:trPr>
          <w:trHeight w:val="227"/>
          <w:jc w:val="center"/>
        </w:trPr>
        <w:tc>
          <w:tcPr>
            <w:tcW w:w="1555" w:type="dxa"/>
            <w:tcBorders>
              <w:bottom w:val="single" w:sz="4" w:space="0" w:color="auto"/>
              <w:right w:val="single" w:sz="12" w:space="0" w:color="auto"/>
            </w:tcBorders>
            <w:vAlign w:val="center"/>
          </w:tcPr>
          <w:p w14:paraId="1CBC5EC2"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MED</w:t>
            </w:r>
          </w:p>
        </w:tc>
        <w:tc>
          <w:tcPr>
            <w:tcW w:w="850" w:type="dxa"/>
            <w:tcBorders>
              <w:left w:val="single" w:sz="12" w:space="0" w:color="auto"/>
              <w:bottom w:val="single" w:sz="4" w:space="0" w:color="auto"/>
            </w:tcBorders>
            <w:shd w:val="clear" w:color="auto" w:fill="auto"/>
            <w:vAlign w:val="center"/>
          </w:tcPr>
          <w:p w14:paraId="018BEA4F" w14:textId="77777777" w:rsidR="00D36B49" w:rsidRPr="0079132C" w:rsidRDefault="00D36B49" w:rsidP="007E3952">
            <w:pPr>
              <w:pStyle w:val="Caption"/>
              <w:jc w:val="center"/>
              <w:rPr>
                <w:rFonts w:ascii="Arial" w:hAnsi="Arial" w:cs="Arial"/>
                <w:i w:val="0"/>
                <w:iCs w:val="0"/>
                <w:color w:val="auto"/>
                <w:sz w:val="16"/>
                <w:szCs w:val="16"/>
              </w:rPr>
            </w:pPr>
          </w:p>
        </w:tc>
        <w:tc>
          <w:tcPr>
            <w:tcW w:w="1276" w:type="dxa"/>
            <w:tcBorders>
              <w:bottom w:val="single" w:sz="4" w:space="0" w:color="auto"/>
            </w:tcBorders>
            <w:shd w:val="clear" w:color="auto" w:fill="auto"/>
            <w:vAlign w:val="center"/>
          </w:tcPr>
          <w:p w14:paraId="6FA88428" w14:textId="77777777" w:rsidR="00D36B49" w:rsidRPr="0079132C" w:rsidRDefault="00D36B49" w:rsidP="007E3952">
            <w:pPr>
              <w:pStyle w:val="Caption"/>
              <w:jc w:val="center"/>
              <w:rPr>
                <w:rFonts w:ascii="Arial" w:hAnsi="Arial" w:cs="Arial"/>
                <w:i w:val="0"/>
                <w:iCs w:val="0"/>
                <w:color w:val="auto"/>
                <w:sz w:val="16"/>
                <w:szCs w:val="16"/>
              </w:rPr>
            </w:pPr>
          </w:p>
        </w:tc>
        <w:tc>
          <w:tcPr>
            <w:tcW w:w="283" w:type="dxa"/>
            <w:tcBorders>
              <w:bottom w:val="single" w:sz="4" w:space="0" w:color="auto"/>
              <w:right w:val="single" w:sz="12" w:space="0" w:color="auto"/>
            </w:tcBorders>
            <w:shd w:val="clear" w:color="auto" w:fill="D9D9D9" w:themeFill="background1" w:themeFillShade="D9"/>
            <w:vAlign w:val="center"/>
          </w:tcPr>
          <w:p w14:paraId="2EE2D9D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4FCC9E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0.69-0.89</w:t>
            </w:r>
          </w:p>
        </w:tc>
        <w:tc>
          <w:tcPr>
            <w:tcW w:w="284" w:type="dxa"/>
            <w:tcBorders>
              <w:bottom w:val="single" w:sz="4" w:space="0" w:color="auto"/>
              <w:right w:val="single" w:sz="12" w:space="0" w:color="auto"/>
            </w:tcBorders>
            <w:shd w:val="clear" w:color="auto" w:fill="D9D9D9" w:themeFill="background1" w:themeFillShade="D9"/>
            <w:vAlign w:val="center"/>
          </w:tcPr>
          <w:p w14:paraId="77EA26B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shd w:val="clear" w:color="auto" w:fill="auto"/>
            <w:vAlign w:val="center"/>
          </w:tcPr>
          <w:p w14:paraId="6CDCF301" w14:textId="77777777" w:rsidR="00D36B49" w:rsidRPr="0079132C" w:rsidRDefault="00D36B49" w:rsidP="007E3952">
            <w:pPr>
              <w:pStyle w:val="Caption"/>
              <w:jc w:val="center"/>
              <w:rPr>
                <w:rFonts w:ascii="Arial" w:hAnsi="Arial" w:cs="Arial"/>
                <w:i w:val="0"/>
                <w:iCs w:val="0"/>
                <w:color w:val="auto"/>
                <w:sz w:val="16"/>
                <w:szCs w:val="16"/>
              </w:rPr>
            </w:pPr>
          </w:p>
        </w:tc>
        <w:tc>
          <w:tcPr>
            <w:tcW w:w="426" w:type="dxa"/>
            <w:tcBorders>
              <w:bottom w:val="single" w:sz="4" w:space="0" w:color="auto"/>
              <w:right w:val="single" w:sz="12" w:space="0" w:color="auto"/>
            </w:tcBorders>
            <w:shd w:val="clear" w:color="auto" w:fill="D9D9D9" w:themeFill="background1" w:themeFillShade="D9"/>
            <w:vAlign w:val="center"/>
          </w:tcPr>
          <w:p w14:paraId="73635F2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46473E4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4" w:space="0" w:color="auto"/>
            </w:tcBorders>
            <w:vAlign w:val="center"/>
          </w:tcPr>
          <w:p w14:paraId="362C15A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0.85</w:t>
            </w:r>
          </w:p>
        </w:tc>
        <w:tc>
          <w:tcPr>
            <w:tcW w:w="283" w:type="dxa"/>
            <w:tcBorders>
              <w:bottom w:val="single" w:sz="4" w:space="0" w:color="auto"/>
              <w:right w:val="single" w:sz="12" w:space="0" w:color="auto"/>
            </w:tcBorders>
            <w:shd w:val="clear" w:color="auto" w:fill="D9D9D9" w:themeFill="background1" w:themeFillShade="D9"/>
            <w:vAlign w:val="center"/>
          </w:tcPr>
          <w:p w14:paraId="5447CA4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4" w:space="0" w:color="auto"/>
              <w:left w:val="single" w:sz="12" w:space="0" w:color="auto"/>
              <w:bottom w:val="single" w:sz="4" w:space="0" w:color="auto"/>
            </w:tcBorders>
            <w:vAlign w:val="center"/>
          </w:tcPr>
          <w:p w14:paraId="61274C5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Rolls Royce </w:t>
            </w:r>
          </w:p>
          <w:p w14:paraId="3BA7D9C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Medical interaction</w:t>
            </w:r>
          </w:p>
        </w:tc>
        <w:tc>
          <w:tcPr>
            <w:tcW w:w="992" w:type="dxa"/>
            <w:tcBorders>
              <w:top w:val="single" w:sz="4" w:space="0" w:color="auto"/>
              <w:bottom w:val="single" w:sz="4" w:space="0" w:color="auto"/>
            </w:tcBorders>
            <w:vAlign w:val="center"/>
          </w:tcPr>
          <w:p w14:paraId="315A880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0.15</w:t>
            </w:r>
          </w:p>
        </w:tc>
        <w:tc>
          <w:tcPr>
            <w:tcW w:w="284" w:type="dxa"/>
            <w:tcBorders>
              <w:top w:val="single" w:sz="4" w:space="0" w:color="auto"/>
              <w:bottom w:val="single" w:sz="4" w:space="0" w:color="auto"/>
              <w:right w:val="single" w:sz="2" w:space="0" w:color="auto"/>
            </w:tcBorders>
            <w:shd w:val="clear" w:color="auto" w:fill="D9D9D9" w:themeFill="background1" w:themeFillShade="D9"/>
            <w:vAlign w:val="center"/>
          </w:tcPr>
          <w:p w14:paraId="79213B1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left w:val="single" w:sz="2" w:space="0" w:color="auto"/>
              <w:bottom w:val="single" w:sz="4" w:space="0" w:color="auto"/>
            </w:tcBorders>
            <w:shd w:val="clear" w:color="auto" w:fill="D9D9D9" w:themeFill="background1" w:themeFillShade="D9"/>
            <w:vAlign w:val="center"/>
          </w:tcPr>
          <w:p w14:paraId="0AE61884" w14:textId="77777777" w:rsidR="00D36B49" w:rsidRPr="0079132C" w:rsidRDefault="00D36B49" w:rsidP="007E3952">
            <w:pPr>
              <w:pStyle w:val="Caption"/>
              <w:jc w:val="center"/>
              <w:rPr>
                <w:rFonts w:ascii="Arial" w:hAnsi="Arial" w:cs="Arial"/>
                <w:b/>
                <w:bCs/>
                <w:i w:val="0"/>
                <w:iCs w:val="0"/>
                <w:color w:val="auto"/>
                <w:sz w:val="16"/>
                <w:szCs w:val="16"/>
              </w:rPr>
            </w:pPr>
          </w:p>
        </w:tc>
        <w:tc>
          <w:tcPr>
            <w:tcW w:w="708" w:type="dxa"/>
            <w:tcBorders>
              <w:bottom w:val="single" w:sz="4" w:space="0" w:color="auto"/>
            </w:tcBorders>
            <w:shd w:val="clear" w:color="auto" w:fill="D9D9D9" w:themeFill="background1" w:themeFillShade="D9"/>
            <w:vAlign w:val="center"/>
          </w:tcPr>
          <w:p w14:paraId="384723FF"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bottom w:val="single" w:sz="4" w:space="0" w:color="auto"/>
            </w:tcBorders>
            <w:shd w:val="clear" w:color="auto" w:fill="auto"/>
            <w:vAlign w:val="center"/>
          </w:tcPr>
          <w:p w14:paraId="1C3CAF47" w14:textId="77777777" w:rsidR="00D36B49" w:rsidRPr="0079132C" w:rsidRDefault="00D36B49" w:rsidP="007E3952">
            <w:pPr>
              <w:pStyle w:val="Caption"/>
              <w:ind w:right="-108" w:hanging="105"/>
              <w:jc w:val="center"/>
              <w:rPr>
                <w:rFonts w:ascii="Arial" w:hAnsi="Arial" w:cs="Arial"/>
                <w:i w:val="0"/>
                <w:iCs w:val="0"/>
                <w:color w:val="auto"/>
                <w:sz w:val="16"/>
                <w:szCs w:val="16"/>
              </w:rPr>
            </w:pPr>
          </w:p>
        </w:tc>
        <w:tc>
          <w:tcPr>
            <w:tcW w:w="425" w:type="dxa"/>
            <w:tcBorders>
              <w:bottom w:val="single" w:sz="4" w:space="0" w:color="auto"/>
            </w:tcBorders>
            <w:shd w:val="clear" w:color="auto" w:fill="D9D9D9" w:themeFill="background1" w:themeFillShade="D9"/>
            <w:vAlign w:val="center"/>
          </w:tcPr>
          <w:p w14:paraId="5F1CEEC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9F6C5B8" w14:textId="77777777" w:rsidTr="007E3952">
        <w:trPr>
          <w:trHeight w:val="227"/>
          <w:jc w:val="center"/>
        </w:trPr>
        <w:tc>
          <w:tcPr>
            <w:tcW w:w="1555" w:type="dxa"/>
            <w:tcBorders>
              <w:top w:val="single" w:sz="4" w:space="0" w:color="auto"/>
              <w:right w:val="single" w:sz="12" w:space="0" w:color="auto"/>
            </w:tcBorders>
            <w:vAlign w:val="center"/>
          </w:tcPr>
          <w:p w14:paraId="57793F7D"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SEX</w:t>
            </w:r>
          </w:p>
        </w:tc>
        <w:tc>
          <w:tcPr>
            <w:tcW w:w="850" w:type="dxa"/>
            <w:tcBorders>
              <w:top w:val="single" w:sz="4" w:space="0" w:color="auto"/>
              <w:left w:val="single" w:sz="12" w:space="0" w:color="auto"/>
            </w:tcBorders>
            <w:shd w:val="clear" w:color="auto" w:fill="auto"/>
            <w:vAlign w:val="center"/>
          </w:tcPr>
          <w:p w14:paraId="6185833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4" w:space="0" w:color="auto"/>
            </w:tcBorders>
            <w:shd w:val="clear" w:color="auto" w:fill="auto"/>
            <w:vAlign w:val="center"/>
          </w:tcPr>
          <w:p w14:paraId="5A06AE0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4" w:space="0" w:color="auto"/>
              <w:right w:val="single" w:sz="12" w:space="0" w:color="auto"/>
            </w:tcBorders>
            <w:shd w:val="clear" w:color="auto" w:fill="D9D9D9" w:themeFill="background1" w:themeFillShade="D9"/>
            <w:vAlign w:val="center"/>
          </w:tcPr>
          <w:p w14:paraId="4D4F9B2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4" w:space="0" w:color="auto"/>
              <w:left w:val="single" w:sz="12" w:space="0" w:color="auto"/>
            </w:tcBorders>
            <w:shd w:val="clear" w:color="auto" w:fill="auto"/>
            <w:vAlign w:val="center"/>
          </w:tcPr>
          <w:p w14:paraId="020052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0.69-0.89</w:t>
            </w:r>
          </w:p>
        </w:tc>
        <w:tc>
          <w:tcPr>
            <w:tcW w:w="284" w:type="dxa"/>
            <w:tcBorders>
              <w:top w:val="single" w:sz="4" w:space="0" w:color="auto"/>
              <w:right w:val="single" w:sz="12" w:space="0" w:color="auto"/>
            </w:tcBorders>
            <w:shd w:val="clear" w:color="auto" w:fill="D9D9D9" w:themeFill="background1" w:themeFillShade="D9"/>
            <w:vAlign w:val="center"/>
          </w:tcPr>
          <w:p w14:paraId="61680ED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4" w:space="0" w:color="auto"/>
              <w:left w:val="single" w:sz="12" w:space="0" w:color="auto"/>
            </w:tcBorders>
            <w:shd w:val="clear" w:color="auto" w:fill="auto"/>
            <w:vAlign w:val="center"/>
          </w:tcPr>
          <w:p w14:paraId="700D709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4" w:space="0" w:color="auto"/>
              <w:right w:val="single" w:sz="12" w:space="0" w:color="auto"/>
            </w:tcBorders>
            <w:shd w:val="clear" w:color="auto" w:fill="D9D9D9" w:themeFill="background1" w:themeFillShade="D9"/>
            <w:vAlign w:val="center"/>
          </w:tcPr>
          <w:p w14:paraId="4EA5740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4" w:space="0" w:color="auto"/>
              <w:left w:val="single" w:sz="12" w:space="0" w:color="auto"/>
            </w:tcBorders>
            <w:vAlign w:val="center"/>
          </w:tcPr>
          <w:p w14:paraId="3C61E1E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4" w:space="0" w:color="auto"/>
            </w:tcBorders>
            <w:vAlign w:val="center"/>
          </w:tcPr>
          <w:p w14:paraId="12232F5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0.85</w:t>
            </w:r>
          </w:p>
        </w:tc>
        <w:tc>
          <w:tcPr>
            <w:tcW w:w="283" w:type="dxa"/>
            <w:tcBorders>
              <w:top w:val="single" w:sz="4" w:space="0" w:color="auto"/>
              <w:right w:val="single" w:sz="12" w:space="0" w:color="auto"/>
            </w:tcBorders>
            <w:shd w:val="clear" w:color="auto" w:fill="D9D9D9" w:themeFill="background1" w:themeFillShade="D9"/>
            <w:vAlign w:val="center"/>
          </w:tcPr>
          <w:p w14:paraId="6ADBAB5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4" w:space="0" w:color="auto"/>
              <w:left w:val="single" w:sz="12" w:space="0" w:color="auto"/>
            </w:tcBorders>
            <w:shd w:val="clear" w:color="auto" w:fill="auto"/>
            <w:vAlign w:val="center"/>
          </w:tcPr>
          <w:p w14:paraId="084A06A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Rolls Royce </w:t>
            </w:r>
          </w:p>
          <w:p w14:paraId="1AEEBFF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Sexual function</w:t>
            </w:r>
          </w:p>
        </w:tc>
        <w:tc>
          <w:tcPr>
            <w:tcW w:w="992" w:type="dxa"/>
            <w:tcBorders>
              <w:top w:val="single" w:sz="4" w:space="0" w:color="auto"/>
            </w:tcBorders>
            <w:shd w:val="clear" w:color="auto" w:fill="auto"/>
            <w:vAlign w:val="center"/>
          </w:tcPr>
          <w:p w14:paraId="544630A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0.42</w:t>
            </w:r>
          </w:p>
        </w:tc>
        <w:tc>
          <w:tcPr>
            <w:tcW w:w="284" w:type="dxa"/>
            <w:tcBorders>
              <w:top w:val="single" w:sz="4" w:space="0" w:color="auto"/>
            </w:tcBorders>
            <w:shd w:val="clear" w:color="auto" w:fill="D9D9D9" w:themeFill="background1" w:themeFillShade="D9"/>
            <w:vAlign w:val="center"/>
          </w:tcPr>
          <w:p w14:paraId="23C5680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4" w:space="0" w:color="auto"/>
            </w:tcBorders>
            <w:shd w:val="clear" w:color="auto" w:fill="D9D9D9" w:themeFill="background1" w:themeFillShade="D9"/>
            <w:vAlign w:val="center"/>
          </w:tcPr>
          <w:p w14:paraId="6734F44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4" w:space="0" w:color="auto"/>
              <w:right w:val="single" w:sz="4" w:space="0" w:color="auto"/>
            </w:tcBorders>
            <w:shd w:val="clear" w:color="auto" w:fill="D9D9D9" w:themeFill="background1" w:themeFillShade="D9"/>
            <w:vAlign w:val="center"/>
          </w:tcPr>
          <w:p w14:paraId="758C9E9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4" w:space="0" w:color="auto"/>
              <w:left w:val="single" w:sz="4" w:space="0" w:color="auto"/>
            </w:tcBorders>
            <w:shd w:val="clear" w:color="auto" w:fill="auto"/>
            <w:vAlign w:val="center"/>
          </w:tcPr>
          <w:p w14:paraId="2EADBDC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4" w:space="0" w:color="auto"/>
              <w:right w:val="single" w:sz="4" w:space="0" w:color="auto"/>
            </w:tcBorders>
            <w:shd w:val="clear" w:color="auto" w:fill="D9D9D9" w:themeFill="background1" w:themeFillShade="D9"/>
            <w:vAlign w:val="center"/>
          </w:tcPr>
          <w:p w14:paraId="5A5780D8"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199DC8B" w14:textId="77777777" w:rsidTr="007E3952">
        <w:trPr>
          <w:trHeight w:val="227"/>
          <w:jc w:val="center"/>
        </w:trPr>
        <w:tc>
          <w:tcPr>
            <w:tcW w:w="1555" w:type="dxa"/>
            <w:tcBorders>
              <w:right w:val="single" w:sz="12" w:space="0" w:color="auto"/>
            </w:tcBorders>
            <w:vAlign w:val="center"/>
          </w:tcPr>
          <w:p w14:paraId="3B0C0939"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MAR</w:t>
            </w:r>
          </w:p>
        </w:tc>
        <w:tc>
          <w:tcPr>
            <w:tcW w:w="850" w:type="dxa"/>
            <w:tcBorders>
              <w:left w:val="single" w:sz="12" w:space="0" w:color="auto"/>
            </w:tcBorders>
            <w:shd w:val="clear" w:color="auto" w:fill="auto"/>
            <w:vAlign w:val="center"/>
          </w:tcPr>
          <w:p w14:paraId="57CAA05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1375A17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2BF273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1A51626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0.69-0.89</w:t>
            </w:r>
          </w:p>
        </w:tc>
        <w:tc>
          <w:tcPr>
            <w:tcW w:w="284" w:type="dxa"/>
            <w:tcBorders>
              <w:right w:val="single" w:sz="12" w:space="0" w:color="auto"/>
            </w:tcBorders>
            <w:shd w:val="clear" w:color="auto" w:fill="D9D9D9" w:themeFill="background1" w:themeFillShade="D9"/>
            <w:vAlign w:val="center"/>
          </w:tcPr>
          <w:p w14:paraId="3F38939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7883961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B2303E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95A34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49CDC2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3" w:type="dxa"/>
            <w:tcBorders>
              <w:right w:val="single" w:sz="12" w:space="0" w:color="auto"/>
            </w:tcBorders>
            <w:shd w:val="clear" w:color="auto" w:fill="D9D9D9" w:themeFill="background1" w:themeFillShade="D9"/>
            <w:vAlign w:val="center"/>
          </w:tcPr>
          <w:p w14:paraId="20B6B33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1C05FFC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2D33258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1E328B0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140C31C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right w:val="single" w:sz="4" w:space="0" w:color="auto"/>
            </w:tcBorders>
            <w:shd w:val="clear" w:color="auto" w:fill="D9D9D9" w:themeFill="background1" w:themeFillShade="D9"/>
            <w:vAlign w:val="center"/>
          </w:tcPr>
          <w:p w14:paraId="32DDAB6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left w:val="single" w:sz="4" w:space="0" w:color="auto"/>
            </w:tcBorders>
            <w:shd w:val="clear" w:color="auto" w:fill="auto"/>
            <w:vAlign w:val="center"/>
          </w:tcPr>
          <w:p w14:paraId="7D04822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right w:val="single" w:sz="4" w:space="0" w:color="auto"/>
            </w:tcBorders>
            <w:shd w:val="clear" w:color="auto" w:fill="D9D9D9" w:themeFill="background1" w:themeFillShade="D9"/>
            <w:vAlign w:val="center"/>
          </w:tcPr>
          <w:p w14:paraId="3101EACF"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E1A8EB7" w14:textId="77777777" w:rsidTr="007E3952">
        <w:trPr>
          <w:trHeight w:val="227"/>
          <w:jc w:val="center"/>
        </w:trPr>
        <w:tc>
          <w:tcPr>
            <w:tcW w:w="1555" w:type="dxa"/>
            <w:tcBorders>
              <w:right w:val="single" w:sz="12" w:space="0" w:color="auto"/>
            </w:tcBorders>
            <w:vAlign w:val="center"/>
          </w:tcPr>
          <w:p w14:paraId="76AE9610"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lastRenderedPageBreak/>
              <w:t>CARES-SF</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RAF</w:t>
            </w:r>
          </w:p>
        </w:tc>
        <w:tc>
          <w:tcPr>
            <w:tcW w:w="850" w:type="dxa"/>
            <w:tcBorders>
              <w:left w:val="single" w:sz="12" w:space="0" w:color="auto"/>
            </w:tcBorders>
            <w:shd w:val="clear" w:color="auto" w:fill="auto"/>
            <w:vAlign w:val="center"/>
          </w:tcPr>
          <w:p w14:paraId="22BFCE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3359A4B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double" w:sz="4" w:space="0" w:color="auto"/>
              <w:right w:val="single" w:sz="12" w:space="0" w:color="auto"/>
            </w:tcBorders>
            <w:shd w:val="clear" w:color="auto" w:fill="D9D9D9" w:themeFill="background1" w:themeFillShade="D9"/>
            <w:vAlign w:val="center"/>
          </w:tcPr>
          <w:p w14:paraId="1110739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3F2F5E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0.69-0.89</w:t>
            </w:r>
          </w:p>
        </w:tc>
        <w:tc>
          <w:tcPr>
            <w:tcW w:w="284" w:type="dxa"/>
            <w:tcBorders>
              <w:right w:val="single" w:sz="12" w:space="0" w:color="auto"/>
            </w:tcBorders>
            <w:shd w:val="clear" w:color="auto" w:fill="D9D9D9" w:themeFill="background1" w:themeFillShade="D9"/>
            <w:vAlign w:val="center"/>
          </w:tcPr>
          <w:p w14:paraId="1753692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75F6093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ACC22B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45DFA3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453E69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3" w:type="dxa"/>
            <w:tcBorders>
              <w:right w:val="single" w:sz="12" w:space="0" w:color="auto"/>
            </w:tcBorders>
            <w:shd w:val="clear" w:color="auto" w:fill="D9D9D9" w:themeFill="background1" w:themeFillShade="D9"/>
            <w:vAlign w:val="center"/>
          </w:tcPr>
          <w:p w14:paraId="41C12E6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shd w:val="clear" w:color="auto" w:fill="auto"/>
            <w:vAlign w:val="center"/>
          </w:tcPr>
          <w:p w14:paraId="2B1EFF10"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Rolls Royce </w:t>
            </w:r>
          </w:p>
          <w:p w14:paraId="5F2BDF2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Social relationships and work performance</w:t>
            </w:r>
          </w:p>
        </w:tc>
        <w:tc>
          <w:tcPr>
            <w:tcW w:w="992" w:type="dxa"/>
            <w:tcBorders>
              <w:bottom w:val="single" w:sz="4" w:space="0" w:color="auto"/>
            </w:tcBorders>
            <w:shd w:val="clear" w:color="auto" w:fill="auto"/>
            <w:vAlign w:val="center"/>
          </w:tcPr>
          <w:p w14:paraId="311BD86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0.33</w:t>
            </w:r>
          </w:p>
        </w:tc>
        <w:tc>
          <w:tcPr>
            <w:tcW w:w="284" w:type="dxa"/>
            <w:tcBorders>
              <w:bottom w:val="single" w:sz="4" w:space="0" w:color="auto"/>
            </w:tcBorders>
            <w:shd w:val="clear" w:color="auto" w:fill="D9D9D9" w:themeFill="background1" w:themeFillShade="D9"/>
            <w:vAlign w:val="center"/>
          </w:tcPr>
          <w:p w14:paraId="144A5C2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3BD675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right w:val="single" w:sz="4" w:space="0" w:color="auto"/>
            </w:tcBorders>
            <w:shd w:val="clear" w:color="auto" w:fill="D9D9D9" w:themeFill="background1" w:themeFillShade="D9"/>
            <w:vAlign w:val="center"/>
          </w:tcPr>
          <w:p w14:paraId="1431FFB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left w:val="single" w:sz="4" w:space="0" w:color="auto"/>
            </w:tcBorders>
            <w:shd w:val="clear" w:color="auto" w:fill="auto"/>
            <w:vAlign w:val="center"/>
          </w:tcPr>
          <w:p w14:paraId="5D2B250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4" w:space="0" w:color="auto"/>
              <w:right w:val="single" w:sz="4" w:space="0" w:color="auto"/>
            </w:tcBorders>
            <w:shd w:val="clear" w:color="auto" w:fill="D9D9D9" w:themeFill="background1" w:themeFillShade="D9"/>
            <w:vAlign w:val="center"/>
          </w:tcPr>
          <w:p w14:paraId="5B37934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F3C3F3D" w14:textId="77777777" w:rsidTr="007E3952">
        <w:trPr>
          <w:trHeight w:val="227"/>
          <w:jc w:val="center"/>
        </w:trPr>
        <w:tc>
          <w:tcPr>
            <w:tcW w:w="1555" w:type="dxa"/>
            <w:tcBorders>
              <w:right w:val="single" w:sz="12" w:space="0" w:color="auto"/>
            </w:tcBorders>
            <w:vAlign w:val="center"/>
          </w:tcPr>
          <w:p w14:paraId="5BE206F4"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2</w:t>
            </w:r>
          </w:p>
        </w:tc>
        <w:tc>
          <w:tcPr>
            <w:tcW w:w="850" w:type="dxa"/>
            <w:tcBorders>
              <w:left w:val="single" w:sz="12" w:space="0" w:color="auto"/>
              <w:bottom w:val="single" w:sz="4" w:space="0" w:color="auto"/>
            </w:tcBorders>
            <w:shd w:val="clear" w:color="auto" w:fill="auto"/>
            <w:vAlign w:val="center"/>
          </w:tcPr>
          <w:p w14:paraId="09319DE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5-factor</w:t>
            </w:r>
          </w:p>
        </w:tc>
        <w:tc>
          <w:tcPr>
            <w:tcW w:w="1276" w:type="dxa"/>
            <w:tcBorders>
              <w:bottom w:val="single" w:sz="4" w:space="0" w:color="auto"/>
            </w:tcBorders>
            <w:shd w:val="clear" w:color="auto" w:fill="auto"/>
            <w:vAlign w:val="center"/>
          </w:tcPr>
          <w:p w14:paraId="4F826F0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double" w:sz="4" w:space="0" w:color="auto"/>
              <w:bottom w:val="single" w:sz="4" w:space="0" w:color="auto"/>
              <w:right w:val="single" w:sz="12" w:space="0" w:color="auto"/>
            </w:tcBorders>
            <w:shd w:val="clear" w:color="auto" w:fill="D9D9D9" w:themeFill="background1" w:themeFillShade="D9"/>
            <w:vAlign w:val="center"/>
          </w:tcPr>
          <w:p w14:paraId="59EADC9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tcBorders>
            <w:shd w:val="clear" w:color="auto" w:fill="auto"/>
            <w:vAlign w:val="center"/>
          </w:tcPr>
          <w:p w14:paraId="221CDC9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0.89-0.9</w:t>
            </w:r>
          </w:p>
        </w:tc>
        <w:tc>
          <w:tcPr>
            <w:tcW w:w="284" w:type="dxa"/>
            <w:tcBorders>
              <w:right w:val="single" w:sz="12" w:space="0" w:color="auto"/>
            </w:tcBorders>
            <w:shd w:val="clear" w:color="auto" w:fill="D9D9D9" w:themeFill="background1" w:themeFillShade="D9"/>
            <w:vAlign w:val="center"/>
          </w:tcPr>
          <w:p w14:paraId="4847DAA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079D442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74BE76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5F846F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0C7133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0.91</w:t>
            </w:r>
          </w:p>
        </w:tc>
        <w:tc>
          <w:tcPr>
            <w:tcW w:w="283" w:type="dxa"/>
            <w:tcBorders>
              <w:right w:val="single" w:sz="12" w:space="0" w:color="auto"/>
            </w:tcBorders>
            <w:shd w:val="clear" w:color="auto" w:fill="D9D9D9" w:themeFill="background1" w:themeFillShade="D9"/>
            <w:vAlign w:val="center"/>
          </w:tcPr>
          <w:p w14:paraId="0039530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4" w:space="0" w:color="auto"/>
              <w:left w:val="single" w:sz="12" w:space="0" w:color="auto"/>
            </w:tcBorders>
            <w:shd w:val="clear" w:color="auto" w:fill="auto"/>
            <w:vAlign w:val="center"/>
          </w:tcPr>
          <w:p w14:paraId="32337E9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4" w:space="0" w:color="auto"/>
            </w:tcBorders>
            <w:shd w:val="clear" w:color="auto" w:fill="auto"/>
            <w:vAlign w:val="center"/>
          </w:tcPr>
          <w:p w14:paraId="7C8C96D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38847800"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bottom w:val="single" w:sz="4" w:space="0" w:color="auto"/>
            </w:tcBorders>
            <w:shd w:val="clear" w:color="auto" w:fill="D9D9D9" w:themeFill="background1" w:themeFillShade="D9"/>
            <w:vAlign w:val="center"/>
          </w:tcPr>
          <w:p w14:paraId="4CFC581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right w:val="single" w:sz="4" w:space="0" w:color="auto"/>
            </w:tcBorders>
            <w:shd w:val="clear" w:color="auto" w:fill="D9D9D9" w:themeFill="background1" w:themeFillShade="D9"/>
            <w:vAlign w:val="center"/>
          </w:tcPr>
          <w:p w14:paraId="07CB434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left w:val="single" w:sz="4" w:space="0" w:color="auto"/>
            </w:tcBorders>
            <w:shd w:val="clear" w:color="auto" w:fill="auto"/>
            <w:vAlign w:val="center"/>
          </w:tcPr>
          <w:p w14:paraId="1BE05F4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09B4A70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Performance status </w:t>
            </w:r>
          </w:p>
          <w:p w14:paraId="7279594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Treatment regime </w:t>
            </w:r>
          </w:p>
          <w:p w14:paraId="3463553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response</w:t>
            </w:r>
          </w:p>
        </w:tc>
        <w:tc>
          <w:tcPr>
            <w:tcW w:w="425" w:type="dxa"/>
            <w:tcBorders>
              <w:top w:val="single" w:sz="4" w:space="0" w:color="auto"/>
            </w:tcBorders>
            <w:shd w:val="clear" w:color="auto" w:fill="D9D9D9" w:themeFill="background1" w:themeFillShade="D9"/>
            <w:vAlign w:val="center"/>
          </w:tcPr>
          <w:p w14:paraId="61C9A14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19BE8397" w14:textId="77777777" w:rsidTr="007E3952">
        <w:trPr>
          <w:trHeight w:val="227"/>
          <w:jc w:val="center"/>
        </w:trPr>
        <w:tc>
          <w:tcPr>
            <w:tcW w:w="1555" w:type="dxa"/>
            <w:tcBorders>
              <w:right w:val="single" w:sz="12" w:space="0" w:color="auto"/>
            </w:tcBorders>
            <w:vAlign w:val="center"/>
          </w:tcPr>
          <w:p w14:paraId="1552CDF8"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PHY</w:t>
            </w:r>
          </w:p>
        </w:tc>
        <w:tc>
          <w:tcPr>
            <w:tcW w:w="850" w:type="dxa"/>
            <w:tcBorders>
              <w:left w:val="single" w:sz="12" w:space="0" w:color="auto"/>
            </w:tcBorders>
            <w:shd w:val="clear" w:color="auto" w:fill="auto"/>
            <w:vAlign w:val="center"/>
          </w:tcPr>
          <w:p w14:paraId="24B46F8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392725A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DDC0D1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6DEF4FF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0.84-0.87</w:t>
            </w:r>
          </w:p>
        </w:tc>
        <w:tc>
          <w:tcPr>
            <w:tcW w:w="284" w:type="dxa"/>
            <w:tcBorders>
              <w:right w:val="single" w:sz="12" w:space="0" w:color="auto"/>
            </w:tcBorders>
            <w:shd w:val="clear" w:color="auto" w:fill="D9D9D9" w:themeFill="background1" w:themeFillShade="D9"/>
            <w:vAlign w:val="center"/>
          </w:tcPr>
          <w:p w14:paraId="10DBDFC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5E245A0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39E0FF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1D644C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41950E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0.91</w:t>
            </w:r>
          </w:p>
        </w:tc>
        <w:tc>
          <w:tcPr>
            <w:tcW w:w="283" w:type="dxa"/>
            <w:tcBorders>
              <w:right w:val="single" w:sz="12" w:space="0" w:color="auto"/>
            </w:tcBorders>
            <w:shd w:val="clear" w:color="auto" w:fill="D9D9D9" w:themeFill="background1" w:themeFillShade="D9"/>
            <w:vAlign w:val="center"/>
          </w:tcPr>
          <w:p w14:paraId="7A42444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5B4229C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1449134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5274704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4" w:space="0" w:color="auto"/>
              <w:left w:val="single" w:sz="4" w:space="0" w:color="auto"/>
            </w:tcBorders>
            <w:shd w:val="clear" w:color="auto" w:fill="D9D9D9" w:themeFill="background1" w:themeFillShade="D9"/>
            <w:vAlign w:val="center"/>
          </w:tcPr>
          <w:p w14:paraId="5804B24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708" w:type="dxa"/>
            <w:tcBorders>
              <w:top w:val="single" w:sz="4" w:space="0" w:color="auto"/>
            </w:tcBorders>
            <w:shd w:val="clear" w:color="auto" w:fill="D9D9D9" w:themeFill="background1" w:themeFillShade="D9"/>
            <w:vAlign w:val="center"/>
          </w:tcPr>
          <w:p w14:paraId="47374C9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shd w:val="clear" w:color="auto" w:fill="auto"/>
            <w:vAlign w:val="center"/>
          </w:tcPr>
          <w:p w14:paraId="2F831D8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541136A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Performance status </w:t>
            </w:r>
          </w:p>
          <w:p w14:paraId="336AD11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Treatment regime </w:t>
            </w:r>
          </w:p>
          <w:p w14:paraId="23E3C46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response</w:t>
            </w:r>
          </w:p>
        </w:tc>
        <w:tc>
          <w:tcPr>
            <w:tcW w:w="425" w:type="dxa"/>
            <w:shd w:val="clear" w:color="auto" w:fill="D9D9D9" w:themeFill="background1" w:themeFillShade="D9"/>
            <w:vAlign w:val="center"/>
          </w:tcPr>
          <w:p w14:paraId="73F1AE7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7BF2CADC" w14:textId="77777777" w:rsidTr="007E3952">
        <w:trPr>
          <w:trHeight w:val="227"/>
          <w:jc w:val="center"/>
        </w:trPr>
        <w:tc>
          <w:tcPr>
            <w:tcW w:w="1555" w:type="dxa"/>
            <w:tcBorders>
              <w:right w:val="single" w:sz="12" w:space="0" w:color="auto"/>
            </w:tcBorders>
            <w:vAlign w:val="center"/>
          </w:tcPr>
          <w:p w14:paraId="3CCAFD9D"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PSY</w:t>
            </w:r>
          </w:p>
        </w:tc>
        <w:tc>
          <w:tcPr>
            <w:tcW w:w="850" w:type="dxa"/>
            <w:tcBorders>
              <w:left w:val="single" w:sz="12" w:space="0" w:color="auto"/>
            </w:tcBorders>
            <w:shd w:val="clear" w:color="auto" w:fill="auto"/>
            <w:vAlign w:val="center"/>
          </w:tcPr>
          <w:p w14:paraId="52704DF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396D00E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5C9ADB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451AE8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0.8-0.82</w:t>
            </w:r>
          </w:p>
        </w:tc>
        <w:tc>
          <w:tcPr>
            <w:tcW w:w="284" w:type="dxa"/>
            <w:tcBorders>
              <w:right w:val="single" w:sz="12" w:space="0" w:color="auto"/>
            </w:tcBorders>
            <w:shd w:val="clear" w:color="auto" w:fill="D9D9D9" w:themeFill="background1" w:themeFillShade="D9"/>
            <w:vAlign w:val="center"/>
          </w:tcPr>
          <w:p w14:paraId="344803D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49C939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7A5879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450838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0FD3992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0.88</w:t>
            </w:r>
          </w:p>
        </w:tc>
        <w:tc>
          <w:tcPr>
            <w:tcW w:w="283" w:type="dxa"/>
            <w:tcBorders>
              <w:right w:val="single" w:sz="12" w:space="0" w:color="auto"/>
            </w:tcBorders>
            <w:shd w:val="clear" w:color="auto" w:fill="D9D9D9" w:themeFill="background1" w:themeFillShade="D9"/>
            <w:vAlign w:val="center"/>
          </w:tcPr>
          <w:p w14:paraId="43A8553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2BD9570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4BED592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6B82E9D0"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tcBorders>
            <w:shd w:val="clear" w:color="auto" w:fill="D9D9D9" w:themeFill="background1" w:themeFillShade="D9"/>
            <w:vAlign w:val="center"/>
          </w:tcPr>
          <w:p w14:paraId="1850C1E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6D2C9A8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shd w:val="clear" w:color="auto" w:fill="auto"/>
            <w:vAlign w:val="center"/>
          </w:tcPr>
          <w:p w14:paraId="6332244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15A6D12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Performance status </w:t>
            </w:r>
          </w:p>
          <w:p w14:paraId="3BB357D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Treatment regime </w:t>
            </w:r>
          </w:p>
          <w:p w14:paraId="6A3E425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response</w:t>
            </w:r>
          </w:p>
        </w:tc>
        <w:tc>
          <w:tcPr>
            <w:tcW w:w="425" w:type="dxa"/>
            <w:shd w:val="clear" w:color="auto" w:fill="D9D9D9" w:themeFill="background1" w:themeFillShade="D9"/>
            <w:vAlign w:val="center"/>
          </w:tcPr>
          <w:p w14:paraId="71844FB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14A0AC46" w14:textId="77777777" w:rsidTr="007E3952">
        <w:trPr>
          <w:trHeight w:val="227"/>
          <w:jc w:val="center"/>
        </w:trPr>
        <w:tc>
          <w:tcPr>
            <w:tcW w:w="1555" w:type="dxa"/>
            <w:tcBorders>
              <w:right w:val="single" w:sz="12" w:space="0" w:color="auto"/>
            </w:tcBorders>
            <w:vAlign w:val="center"/>
          </w:tcPr>
          <w:p w14:paraId="2C5D60B8"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MED</w:t>
            </w:r>
          </w:p>
        </w:tc>
        <w:tc>
          <w:tcPr>
            <w:tcW w:w="850" w:type="dxa"/>
            <w:tcBorders>
              <w:left w:val="single" w:sz="12" w:space="0" w:color="auto"/>
            </w:tcBorders>
            <w:shd w:val="clear" w:color="auto" w:fill="auto"/>
            <w:vAlign w:val="center"/>
          </w:tcPr>
          <w:p w14:paraId="155443F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5CC1363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B4AF9F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06641B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0.61-0.74</w:t>
            </w:r>
          </w:p>
        </w:tc>
        <w:tc>
          <w:tcPr>
            <w:tcW w:w="284" w:type="dxa"/>
            <w:tcBorders>
              <w:right w:val="single" w:sz="12" w:space="0" w:color="auto"/>
            </w:tcBorders>
            <w:shd w:val="clear" w:color="auto" w:fill="D9D9D9" w:themeFill="background1" w:themeFillShade="D9"/>
            <w:vAlign w:val="center"/>
          </w:tcPr>
          <w:p w14:paraId="497FBBC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445325D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4E0A36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8EA1D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488185E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w:t>
            </w:r>
          </w:p>
        </w:tc>
        <w:tc>
          <w:tcPr>
            <w:tcW w:w="283" w:type="dxa"/>
            <w:tcBorders>
              <w:right w:val="single" w:sz="12" w:space="0" w:color="auto"/>
            </w:tcBorders>
            <w:shd w:val="clear" w:color="auto" w:fill="D9D9D9" w:themeFill="background1" w:themeFillShade="D9"/>
            <w:vAlign w:val="center"/>
          </w:tcPr>
          <w:p w14:paraId="2BFC070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7EA766C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771E86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692394D0"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tcBorders>
            <w:shd w:val="clear" w:color="auto" w:fill="D9D9D9" w:themeFill="background1" w:themeFillShade="D9"/>
            <w:vAlign w:val="center"/>
          </w:tcPr>
          <w:p w14:paraId="1510EA8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4501CCE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1843" w:type="dxa"/>
            <w:shd w:val="clear" w:color="auto" w:fill="auto"/>
            <w:vAlign w:val="center"/>
          </w:tcPr>
          <w:p w14:paraId="711F8D6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62811C3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Performance status </w:t>
            </w:r>
          </w:p>
          <w:p w14:paraId="0E25060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Treatment regime </w:t>
            </w:r>
          </w:p>
          <w:p w14:paraId="3D6551C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response</w:t>
            </w:r>
          </w:p>
        </w:tc>
        <w:tc>
          <w:tcPr>
            <w:tcW w:w="425" w:type="dxa"/>
            <w:shd w:val="clear" w:color="auto" w:fill="D9D9D9" w:themeFill="background1" w:themeFillShade="D9"/>
            <w:vAlign w:val="center"/>
          </w:tcPr>
          <w:p w14:paraId="72FDFB5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391634E9" w14:textId="77777777" w:rsidTr="007E3952">
        <w:trPr>
          <w:trHeight w:val="227"/>
          <w:jc w:val="center"/>
        </w:trPr>
        <w:tc>
          <w:tcPr>
            <w:tcW w:w="1555" w:type="dxa"/>
            <w:tcBorders>
              <w:right w:val="single" w:sz="12" w:space="0" w:color="auto"/>
            </w:tcBorders>
            <w:vAlign w:val="center"/>
          </w:tcPr>
          <w:p w14:paraId="72FDC79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SEX</w:t>
            </w:r>
          </w:p>
        </w:tc>
        <w:tc>
          <w:tcPr>
            <w:tcW w:w="850" w:type="dxa"/>
            <w:tcBorders>
              <w:left w:val="single" w:sz="12" w:space="0" w:color="auto"/>
            </w:tcBorders>
            <w:shd w:val="clear" w:color="auto" w:fill="auto"/>
            <w:vAlign w:val="center"/>
          </w:tcPr>
          <w:p w14:paraId="0CDE63E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4AABD84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D94240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7738233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0.49-0.56</w:t>
            </w:r>
          </w:p>
        </w:tc>
        <w:tc>
          <w:tcPr>
            <w:tcW w:w="284" w:type="dxa"/>
            <w:tcBorders>
              <w:right w:val="single" w:sz="12" w:space="0" w:color="auto"/>
            </w:tcBorders>
            <w:shd w:val="clear" w:color="auto" w:fill="D9D9D9" w:themeFill="background1" w:themeFillShade="D9"/>
            <w:vAlign w:val="center"/>
          </w:tcPr>
          <w:p w14:paraId="3FAD12E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6DBA50A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FB3F2E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57952D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A6AF4C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0.76</w:t>
            </w:r>
          </w:p>
        </w:tc>
        <w:tc>
          <w:tcPr>
            <w:tcW w:w="283" w:type="dxa"/>
            <w:tcBorders>
              <w:right w:val="single" w:sz="12" w:space="0" w:color="auto"/>
            </w:tcBorders>
            <w:shd w:val="clear" w:color="auto" w:fill="D9D9D9" w:themeFill="background1" w:themeFillShade="D9"/>
            <w:vAlign w:val="center"/>
          </w:tcPr>
          <w:p w14:paraId="643DD38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32E9D73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4FF115C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6EDDDFE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tcBorders>
            <w:shd w:val="clear" w:color="auto" w:fill="D9D9D9" w:themeFill="background1" w:themeFillShade="D9"/>
            <w:vAlign w:val="center"/>
          </w:tcPr>
          <w:p w14:paraId="50E405A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56BA867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shd w:val="clear" w:color="auto" w:fill="auto"/>
            <w:vAlign w:val="center"/>
          </w:tcPr>
          <w:p w14:paraId="4CC4EA5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395F733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Performance status </w:t>
            </w:r>
          </w:p>
          <w:p w14:paraId="1DD3A36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Treatment regime </w:t>
            </w:r>
          </w:p>
          <w:p w14:paraId="5B30768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response</w:t>
            </w:r>
          </w:p>
        </w:tc>
        <w:tc>
          <w:tcPr>
            <w:tcW w:w="425" w:type="dxa"/>
            <w:shd w:val="clear" w:color="auto" w:fill="D9D9D9" w:themeFill="background1" w:themeFillShade="D9"/>
            <w:vAlign w:val="center"/>
          </w:tcPr>
          <w:p w14:paraId="6D3F867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2EADD621" w14:textId="77777777" w:rsidTr="007E3952">
        <w:trPr>
          <w:trHeight w:val="227"/>
          <w:jc w:val="center"/>
        </w:trPr>
        <w:tc>
          <w:tcPr>
            <w:tcW w:w="1555" w:type="dxa"/>
            <w:tcBorders>
              <w:bottom w:val="single" w:sz="12" w:space="0" w:color="auto"/>
              <w:right w:val="single" w:sz="12" w:space="0" w:color="auto"/>
            </w:tcBorders>
            <w:vAlign w:val="center"/>
          </w:tcPr>
          <w:p w14:paraId="23F8929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CARES-SF</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MAR</w:t>
            </w:r>
          </w:p>
        </w:tc>
        <w:tc>
          <w:tcPr>
            <w:tcW w:w="850" w:type="dxa"/>
            <w:tcBorders>
              <w:left w:val="single" w:sz="12" w:space="0" w:color="auto"/>
              <w:bottom w:val="single" w:sz="12" w:space="0" w:color="auto"/>
            </w:tcBorders>
            <w:shd w:val="clear" w:color="auto" w:fill="auto"/>
            <w:vAlign w:val="center"/>
          </w:tcPr>
          <w:p w14:paraId="121D147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shd w:val="clear" w:color="auto" w:fill="auto"/>
            <w:vAlign w:val="center"/>
          </w:tcPr>
          <w:p w14:paraId="00A79A2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38D1EAD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shd w:val="clear" w:color="auto" w:fill="auto"/>
            <w:vAlign w:val="center"/>
          </w:tcPr>
          <w:p w14:paraId="682A182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0.64-0.68</w:t>
            </w:r>
          </w:p>
        </w:tc>
        <w:tc>
          <w:tcPr>
            <w:tcW w:w="284" w:type="dxa"/>
            <w:tcBorders>
              <w:bottom w:val="single" w:sz="12" w:space="0" w:color="auto"/>
              <w:right w:val="single" w:sz="12" w:space="0" w:color="auto"/>
            </w:tcBorders>
            <w:shd w:val="clear" w:color="auto" w:fill="D9D9D9" w:themeFill="background1" w:themeFillShade="D9"/>
            <w:vAlign w:val="center"/>
          </w:tcPr>
          <w:p w14:paraId="31EEBA9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shd w:val="clear" w:color="auto" w:fill="auto"/>
            <w:vAlign w:val="center"/>
          </w:tcPr>
          <w:p w14:paraId="2E78DB7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6D884F4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21572C7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2851B5D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0.72</w:t>
            </w:r>
          </w:p>
        </w:tc>
        <w:tc>
          <w:tcPr>
            <w:tcW w:w="283" w:type="dxa"/>
            <w:tcBorders>
              <w:bottom w:val="single" w:sz="12" w:space="0" w:color="auto"/>
              <w:right w:val="single" w:sz="12" w:space="0" w:color="auto"/>
            </w:tcBorders>
            <w:shd w:val="clear" w:color="auto" w:fill="D9D9D9" w:themeFill="background1" w:themeFillShade="D9"/>
            <w:vAlign w:val="center"/>
          </w:tcPr>
          <w:p w14:paraId="61BA909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shd w:val="clear" w:color="auto" w:fill="auto"/>
            <w:vAlign w:val="center"/>
          </w:tcPr>
          <w:p w14:paraId="4D49B84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shd w:val="clear" w:color="auto" w:fill="auto"/>
            <w:vAlign w:val="center"/>
          </w:tcPr>
          <w:p w14:paraId="202EC0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right w:val="single" w:sz="4" w:space="0" w:color="auto"/>
            </w:tcBorders>
            <w:shd w:val="clear" w:color="auto" w:fill="D9D9D9" w:themeFill="background1" w:themeFillShade="D9"/>
            <w:vAlign w:val="center"/>
          </w:tcPr>
          <w:p w14:paraId="3C8E5B87"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bottom w:val="single" w:sz="12" w:space="0" w:color="auto"/>
            </w:tcBorders>
            <w:shd w:val="clear" w:color="auto" w:fill="D9D9D9" w:themeFill="background1" w:themeFillShade="D9"/>
            <w:vAlign w:val="center"/>
          </w:tcPr>
          <w:p w14:paraId="3C5A2F3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tcBorders>
              <w:bottom w:val="single" w:sz="12" w:space="0" w:color="auto"/>
            </w:tcBorders>
            <w:shd w:val="clear" w:color="auto" w:fill="D9D9D9" w:themeFill="background1" w:themeFillShade="D9"/>
            <w:vAlign w:val="center"/>
          </w:tcPr>
          <w:p w14:paraId="6AD1733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bottom w:val="single" w:sz="12" w:space="0" w:color="auto"/>
            </w:tcBorders>
            <w:shd w:val="clear" w:color="auto" w:fill="auto"/>
            <w:vAlign w:val="center"/>
          </w:tcPr>
          <w:p w14:paraId="003F08D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0D41CDA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Performance status </w:t>
            </w:r>
          </w:p>
          <w:p w14:paraId="307A90E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Treatment regime </w:t>
            </w:r>
          </w:p>
          <w:p w14:paraId="6916AA7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response</w:t>
            </w:r>
          </w:p>
        </w:tc>
        <w:tc>
          <w:tcPr>
            <w:tcW w:w="425" w:type="dxa"/>
            <w:tcBorders>
              <w:bottom w:val="single" w:sz="12" w:space="0" w:color="auto"/>
            </w:tcBorders>
            <w:shd w:val="clear" w:color="auto" w:fill="D9D9D9" w:themeFill="background1" w:themeFillShade="D9"/>
            <w:vAlign w:val="center"/>
          </w:tcPr>
          <w:p w14:paraId="25970BD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5E8DBECE" w14:textId="77777777" w:rsidTr="007E3952">
        <w:trPr>
          <w:trHeight w:val="227"/>
          <w:jc w:val="center"/>
        </w:trPr>
        <w:tc>
          <w:tcPr>
            <w:tcW w:w="1555" w:type="dxa"/>
            <w:tcBorders>
              <w:top w:val="single" w:sz="12" w:space="0" w:color="auto"/>
              <w:bottom w:val="single" w:sz="4" w:space="0" w:color="auto"/>
              <w:right w:val="single" w:sz="12" w:space="0" w:color="auto"/>
            </w:tcBorders>
            <w:vAlign w:val="center"/>
          </w:tcPr>
          <w:p w14:paraId="5DFC6B1B" w14:textId="77777777" w:rsidR="00D36B49" w:rsidRPr="0079132C" w:rsidRDefault="00D36B49" w:rsidP="007E3952">
            <w:pPr>
              <w:pStyle w:val="Caption"/>
              <w:rPr>
                <w:rFonts w:ascii="Arial" w:hAnsi="Arial" w:cs="Arial"/>
                <w:b/>
                <w:bCs/>
                <w:i w:val="0"/>
                <w:iCs w:val="0"/>
                <w:color w:val="auto"/>
                <w:sz w:val="16"/>
                <w:szCs w:val="16"/>
              </w:rPr>
            </w:pPr>
            <w:bookmarkStart w:id="10" w:name="_Hlk143071938"/>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w:t>
            </w:r>
          </w:p>
        </w:tc>
        <w:tc>
          <w:tcPr>
            <w:tcW w:w="850" w:type="dxa"/>
            <w:tcBorders>
              <w:top w:val="single" w:sz="12" w:space="0" w:color="auto"/>
              <w:left w:val="single" w:sz="12" w:space="0" w:color="auto"/>
              <w:bottom w:val="single" w:sz="4" w:space="0" w:color="auto"/>
            </w:tcBorders>
            <w:shd w:val="clear" w:color="auto" w:fill="auto"/>
            <w:vAlign w:val="center"/>
          </w:tcPr>
          <w:p w14:paraId="37A5D0B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5-factor</w:t>
            </w:r>
          </w:p>
        </w:tc>
        <w:tc>
          <w:tcPr>
            <w:tcW w:w="1276" w:type="dxa"/>
            <w:tcBorders>
              <w:top w:val="single" w:sz="12" w:space="0" w:color="auto"/>
              <w:bottom w:val="single" w:sz="4" w:space="0" w:color="auto"/>
            </w:tcBorders>
            <w:shd w:val="clear" w:color="auto" w:fill="auto"/>
            <w:vAlign w:val="center"/>
          </w:tcPr>
          <w:p w14:paraId="6F44B1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0.89</w:t>
            </w:r>
          </w:p>
          <w:p w14:paraId="394D199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TLI: 0.88</w:t>
            </w:r>
          </w:p>
          <w:p w14:paraId="5DDC33A3"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RMSEA: 0.075</w:t>
            </w:r>
          </w:p>
          <w:p w14:paraId="63B5D65E"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SRMR: 0.082</w:t>
            </w: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51EDD26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bottom w:val="single" w:sz="4" w:space="0" w:color="auto"/>
            </w:tcBorders>
            <w:shd w:val="clear" w:color="auto" w:fill="auto"/>
            <w:vAlign w:val="center"/>
          </w:tcPr>
          <w:p w14:paraId="2BAD95B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0.94</w:t>
            </w:r>
          </w:p>
        </w:tc>
        <w:tc>
          <w:tcPr>
            <w:tcW w:w="284" w:type="dxa"/>
            <w:tcBorders>
              <w:top w:val="single" w:sz="12" w:space="0" w:color="auto"/>
              <w:bottom w:val="single" w:sz="4" w:space="0" w:color="auto"/>
              <w:right w:val="single" w:sz="12" w:space="0" w:color="auto"/>
            </w:tcBorders>
            <w:shd w:val="clear" w:color="auto" w:fill="D9D9D9" w:themeFill="background1" w:themeFillShade="D9"/>
            <w:vAlign w:val="center"/>
          </w:tcPr>
          <w:p w14:paraId="3D55F86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bottom w:val="single" w:sz="4" w:space="0" w:color="auto"/>
            </w:tcBorders>
            <w:shd w:val="clear" w:color="auto" w:fill="auto"/>
            <w:vAlign w:val="center"/>
          </w:tcPr>
          <w:p w14:paraId="26268C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bottom w:val="single" w:sz="4" w:space="0" w:color="auto"/>
              <w:right w:val="single" w:sz="12" w:space="0" w:color="auto"/>
            </w:tcBorders>
            <w:shd w:val="clear" w:color="auto" w:fill="D9D9D9" w:themeFill="background1" w:themeFillShade="D9"/>
            <w:vAlign w:val="center"/>
          </w:tcPr>
          <w:p w14:paraId="2FD9029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bottom w:val="single" w:sz="4" w:space="0" w:color="auto"/>
            </w:tcBorders>
            <w:vAlign w:val="center"/>
          </w:tcPr>
          <w:p w14:paraId="3344D8C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12" w:space="0" w:color="auto"/>
              <w:bottom w:val="single" w:sz="4" w:space="0" w:color="auto"/>
            </w:tcBorders>
            <w:vAlign w:val="center"/>
          </w:tcPr>
          <w:p w14:paraId="733C610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0.71-0.98</w:t>
            </w: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6E62CEC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12" w:space="0" w:color="auto"/>
              <w:left w:val="single" w:sz="12" w:space="0" w:color="auto"/>
              <w:bottom w:val="single" w:sz="4" w:space="0" w:color="auto"/>
            </w:tcBorders>
            <w:shd w:val="clear" w:color="auto" w:fill="auto"/>
            <w:vAlign w:val="center"/>
          </w:tcPr>
          <w:p w14:paraId="5FA3EA6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HADS</w:t>
            </w:r>
          </w:p>
          <w:p w14:paraId="2E65701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Anxiety</w:t>
            </w:r>
          </w:p>
          <w:p w14:paraId="04897B3F"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Depression</w:t>
            </w:r>
          </w:p>
          <w:p w14:paraId="2949DA68" w14:textId="77777777" w:rsidR="00D36B49" w:rsidRPr="0079132C" w:rsidRDefault="00D36B49" w:rsidP="007E3952">
            <w:pPr>
              <w:ind w:right="-112" w:hanging="109"/>
              <w:jc w:val="center"/>
              <w:rPr>
                <w:rFonts w:ascii="Arial" w:hAnsi="Arial" w:cs="Arial"/>
                <w:b/>
                <w:bCs/>
                <w:sz w:val="16"/>
                <w:szCs w:val="16"/>
              </w:rPr>
            </w:pPr>
            <w:r w:rsidRPr="0079132C">
              <w:rPr>
                <w:rFonts w:ascii="Arial" w:hAnsi="Arial" w:cs="Arial"/>
                <w:b/>
                <w:bCs/>
                <w:sz w:val="16"/>
                <w:szCs w:val="16"/>
              </w:rPr>
              <w:t>EQ-5D</w:t>
            </w:r>
          </w:p>
          <w:p w14:paraId="114C9C4E"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b/>
                <w:bCs/>
                <w:sz w:val="16"/>
                <w:szCs w:val="16"/>
              </w:rPr>
              <w:t>RS-14</w:t>
            </w:r>
          </w:p>
        </w:tc>
        <w:tc>
          <w:tcPr>
            <w:tcW w:w="992" w:type="dxa"/>
            <w:tcBorders>
              <w:top w:val="single" w:sz="12" w:space="0" w:color="auto"/>
              <w:bottom w:val="single" w:sz="4" w:space="0" w:color="auto"/>
            </w:tcBorders>
            <w:shd w:val="clear" w:color="auto" w:fill="auto"/>
            <w:vAlign w:val="center"/>
          </w:tcPr>
          <w:p w14:paraId="43150B9E" w14:textId="77777777" w:rsidR="00D36B49" w:rsidRPr="0079132C" w:rsidRDefault="00D36B49" w:rsidP="007E3952">
            <w:pPr>
              <w:pStyle w:val="Caption"/>
              <w:jc w:val="center"/>
              <w:rPr>
                <w:rFonts w:ascii="Arial" w:hAnsi="Arial" w:cs="Arial"/>
                <w:i w:val="0"/>
                <w:iCs w:val="0"/>
                <w:color w:val="auto"/>
                <w:sz w:val="16"/>
                <w:szCs w:val="16"/>
              </w:rPr>
            </w:pPr>
          </w:p>
          <w:p w14:paraId="196B777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0.49</w:t>
            </w:r>
          </w:p>
          <w:p w14:paraId="4AD35D4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0.43</w:t>
            </w:r>
          </w:p>
          <w:p w14:paraId="29AF7F4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0.30</w:t>
            </w:r>
          </w:p>
          <w:p w14:paraId="4CB3CAD9"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0.41</w:t>
            </w:r>
          </w:p>
        </w:tc>
        <w:tc>
          <w:tcPr>
            <w:tcW w:w="284" w:type="dxa"/>
            <w:tcBorders>
              <w:top w:val="single" w:sz="12" w:space="0" w:color="auto"/>
              <w:bottom w:val="single" w:sz="4" w:space="0" w:color="auto"/>
              <w:right w:val="single" w:sz="4" w:space="0" w:color="auto"/>
            </w:tcBorders>
            <w:shd w:val="clear" w:color="auto" w:fill="D9D9D9" w:themeFill="background1" w:themeFillShade="D9"/>
            <w:vAlign w:val="center"/>
          </w:tcPr>
          <w:p w14:paraId="2879B5C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left w:val="single" w:sz="4" w:space="0" w:color="auto"/>
              <w:bottom w:val="single" w:sz="4" w:space="0" w:color="auto"/>
            </w:tcBorders>
            <w:shd w:val="clear" w:color="auto" w:fill="D9D9D9" w:themeFill="background1" w:themeFillShade="D9"/>
            <w:vAlign w:val="center"/>
          </w:tcPr>
          <w:p w14:paraId="60408AE8"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top w:val="single" w:sz="12" w:space="0" w:color="auto"/>
              <w:bottom w:val="single" w:sz="4" w:space="0" w:color="auto"/>
              <w:right w:val="single" w:sz="4" w:space="0" w:color="auto"/>
            </w:tcBorders>
            <w:shd w:val="clear" w:color="auto" w:fill="D9D9D9" w:themeFill="background1" w:themeFillShade="D9"/>
            <w:vAlign w:val="center"/>
          </w:tcPr>
          <w:p w14:paraId="271DD5C7"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top w:val="single" w:sz="12" w:space="0" w:color="auto"/>
              <w:left w:val="single" w:sz="4" w:space="0" w:color="auto"/>
              <w:bottom w:val="single" w:sz="4" w:space="0" w:color="auto"/>
            </w:tcBorders>
            <w:shd w:val="clear" w:color="auto" w:fill="auto"/>
            <w:vAlign w:val="center"/>
          </w:tcPr>
          <w:p w14:paraId="3E9EF18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bottom w:val="single" w:sz="4" w:space="0" w:color="auto"/>
              <w:right w:val="single" w:sz="4" w:space="0" w:color="auto"/>
            </w:tcBorders>
            <w:shd w:val="clear" w:color="auto" w:fill="D9D9D9" w:themeFill="background1" w:themeFillShade="D9"/>
            <w:vAlign w:val="center"/>
          </w:tcPr>
          <w:p w14:paraId="72A5D29D" w14:textId="77777777" w:rsidR="00D36B49" w:rsidRPr="0079132C" w:rsidRDefault="00D36B49" w:rsidP="007E3952">
            <w:pPr>
              <w:pStyle w:val="Caption"/>
              <w:jc w:val="center"/>
              <w:rPr>
                <w:rFonts w:ascii="Arial" w:hAnsi="Arial" w:cs="Arial"/>
                <w:b/>
                <w:bCs/>
                <w:i w:val="0"/>
                <w:iCs w:val="0"/>
                <w:color w:val="auto"/>
                <w:sz w:val="16"/>
                <w:szCs w:val="16"/>
              </w:rPr>
            </w:pPr>
          </w:p>
        </w:tc>
      </w:tr>
      <w:bookmarkEnd w:id="10"/>
      <w:tr w:rsidR="00D36B49" w:rsidRPr="0079132C" w14:paraId="3A409584" w14:textId="77777777" w:rsidTr="007E3952">
        <w:trPr>
          <w:trHeight w:val="227"/>
          <w:jc w:val="center"/>
        </w:trPr>
        <w:tc>
          <w:tcPr>
            <w:tcW w:w="1555" w:type="dxa"/>
            <w:tcBorders>
              <w:top w:val="single" w:sz="4" w:space="0" w:color="auto"/>
              <w:right w:val="single" w:sz="12" w:space="0" w:color="auto"/>
            </w:tcBorders>
            <w:vAlign w:val="center"/>
          </w:tcPr>
          <w:p w14:paraId="7EDDC2B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ES</w:t>
            </w:r>
          </w:p>
        </w:tc>
        <w:tc>
          <w:tcPr>
            <w:tcW w:w="850" w:type="dxa"/>
            <w:tcBorders>
              <w:top w:val="single" w:sz="4" w:space="0" w:color="auto"/>
              <w:left w:val="single" w:sz="12" w:space="0" w:color="auto"/>
            </w:tcBorders>
            <w:shd w:val="clear" w:color="auto" w:fill="auto"/>
            <w:vAlign w:val="center"/>
          </w:tcPr>
          <w:p w14:paraId="1C83FD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4" w:space="0" w:color="auto"/>
            </w:tcBorders>
            <w:shd w:val="clear" w:color="auto" w:fill="auto"/>
            <w:vAlign w:val="center"/>
          </w:tcPr>
          <w:p w14:paraId="0EA251C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4" w:space="0" w:color="auto"/>
              <w:right w:val="single" w:sz="12" w:space="0" w:color="auto"/>
            </w:tcBorders>
            <w:shd w:val="clear" w:color="auto" w:fill="D9D9D9" w:themeFill="background1" w:themeFillShade="D9"/>
            <w:vAlign w:val="center"/>
          </w:tcPr>
          <w:p w14:paraId="042907E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4" w:space="0" w:color="auto"/>
              <w:left w:val="single" w:sz="12" w:space="0" w:color="auto"/>
            </w:tcBorders>
            <w:shd w:val="clear" w:color="auto" w:fill="auto"/>
            <w:vAlign w:val="center"/>
          </w:tcPr>
          <w:p w14:paraId="352202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0.86</w:t>
            </w:r>
          </w:p>
        </w:tc>
        <w:tc>
          <w:tcPr>
            <w:tcW w:w="284" w:type="dxa"/>
            <w:tcBorders>
              <w:top w:val="single" w:sz="4" w:space="0" w:color="auto"/>
              <w:right w:val="single" w:sz="12" w:space="0" w:color="auto"/>
            </w:tcBorders>
            <w:shd w:val="clear" w:color="auto" w:fill="D9D9D9" w:themeFill="background1" w:themeFillShade="D9"/>
            <w:vAlign w:val="center"/>
          </w:tcPr>
          <w:p w14:paraId="74D4A41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4" w:space="0" w:color="auto"/>
              <w:left w:val="single" w:sz="12" w:space="0" w:color="auto"/>
            </w:tcBorders>
            <w:shd w:val="clear" w:color="auto" w:fill="auto"/>
            <w:vAlign w:val="center"/>
          </w:tcPr>
          <w:p w14:paraId="1CA8BF7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4" w:space="0" w:color="auto"/>
              <w:right w:val="single" w:sz="12" w:space="0" w:color="auto"/>
            </w:tcBorders>
            <w:shd w:val="clear" w:color="auto" w:fill="D9D9D9" w:themeFill="background1" w:themeFillShade="D9"/>
            <w:vAlign w:val="center"/>
          </w:tcPr>
          <w:p w14:paraId="10C6AE8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4" w:space="0" w:color="auto"/>
              <w:left w:val="single" w:sz="12" w:space="0" w:color="auto"/>
            </w:tcBorders>
            <w:vAlign w:val="center"/>
          </w:tcPr>
          <w:p w14:paraId="3122002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4" w:space="0" w:color="auto"/>
            </w:tcBorders>
            <w:vAlign w:val="center"/>
          </w:tcPr>
          <w:p w14:paraId="006DB2B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0.71-0.98</w:t>
            </w:r>
          </w:p>
        </w:tc>
        <w:tc>
          <w:tcPr>
            <w:tcW w:w="283" w:type="dxa"/>
            <w:tcBorders>
              <w:top w:val="single" w:sz="4" w:space="0" w:color="auto"/>
              <w:right w:val="single" w:sz="12" w:space="0" w:color="auto"/>
            </w:tcBorders>
            <w:shd w:val="clear" w:color="auto" w:fill="D9D9D9" w:themeFill="background1" w:themeFillShade="D9"/>
            <w:vAlign w:val="center"/>
          </w:tcPr>
          <w:p w14:paraId="0B6DCD5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4" w:space="0" w:color="auto"/>
              <w:left w:val="single" w:sz="12" w:space="0" w:color="auto"/>
            </w:tcBorders>
            <w:shd w:val="clear" w:color="auto" w:fill="auto"/>
            <w:vAlign w:val="center"/>
          </w:tcPr>
          <w:p w14:paraId="0E6AE7D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4" w:space="0" w:color="auto"/>
            </w:tcBorders>
            <w:shd w:val="clear" w:color="auto" w:fill="auto"/>
            <w:vAlign w:val="center"/>
          </w:tcPr>
          <w:p w14:paraId="364DA7D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4" w:space="0" w:color="auto"/>
              <w:right w:val="single" w:sz="4" w:space="0" w:color="auto"/>
            </w:tcBorders>
            <w:shd w:val="clear" w:color="auto" w:fill="D9D9D9" w:themeFill="background1" w:themeFillShade="D9"/>
            <w:vAlign w:val="center"/>
          </w:tcPr>
          <w:p w14:paraId="5C2BEAA8"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4" w:space="0" w:color="auto"/>
              <w:left w:val="single" w:sz="4" w:space="0" w:color="auto"/>
            </w:tcBorders>
            <w:shd w:val="clear" w:color="auto" w:fill="D9D9D9" w:themeFill="background1" w:themeFillShade="D9"/>
            <w:vAlign w:val="center"/>
          </w:tcPr>
          <w:p w14:paraId="1BD61C94"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top w:val="single" w:sz="4" w:space="0" w:color="auto"/>
              <w:right w:val="single" w:sz="4" w:space="0" w:color="auto"/>
            </w:tcBorders>
            <w:shd w:val="clear" w:color="auto" w:fill="D9D9D9" w:themeFill="background1" w:themeFillShade="D9"/>
            <w:vAlign w:val="center"/>
          </w:tcPr>
          <w:p w14:paraId="001322AD"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top w:val="single" w:sz="4" w:space="0" w:color="auto"/>
              <w:left w:val="single" w:sz="4" w:space="0" w:color="auto"/>
            </w:tcBorders>
            <w:shd w:val="clear" w:color="auto" w:fill="auto"/>
            <w:vAlign w:val="center"/>
          </w:tcPr>
          <w:p w14:paraId="7925F03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4" w:space="0" w:color="auto"/>
              <w:right w:val="single" w:sz="4" w:space="0" w:color="auto"/>
            </w:tcBorders>
            <w:shd w:val="clear" w:color="auto" w:fill="D9D9D9" w:themeFill="background1" w:themeFillShade="D9"/>
            <w:vAlign w:val="center"/>
          </w:tcPr>
          <w:p w14:paraId="3F7D054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598C9B4" w14:textId="77777777" w:rsidTr="007E3952">
        <w:trPr>
          <w:trHeight w:val="227"/>
          <w:jc w:val="center"/>
        </w:trPr>
        <w:tc>
          <w:tcPr>
            <w:tcW w:w="1555" w:type="dxa"/>
            <w:tcBorders>
              <w:right w:val="single" w:sz="12" w:space="0" w:color="auto"/>
            </w:tcBorders>
            <w:vAlign w:val="center"/>
          </w:tcPr>
          <w:p w14:paraId="5AB4B42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PES</w:t>
            </w:r>
          </w:p>
        </w:tc>
        <w:tc>
          <w:tcPr>
            <w:tcW w:w="850" w:type="dxa"/>
            <w:tcBorders>
              <w:left w:val="single" w:sz="12" w:space="0" w:color="auto"/>
            </w:tcBorders>
            <w:shd w:val="clear" w:color="auto" w:fill="auto"/>
            <w:vAlign w:val="center"/>
          </w:tcPr>
          <w:p w14:paraId="617130A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4E63B49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2138A0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22A2F67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0.88</w:t>
            </w:r>
          </w:p>
        </w:tc>
        <w:tc>
          <w:tcPr>
            <w:tcW w:w="284" w:type="dxa"/>
            <w:tcBorders>
              <w:right w:val="single" w:sz="12" w:space="0" w:color="auto"/>
            </w:tcBorders>
            <w:shd w:val="clear" w:color="auto" w:fill="D9D9D9" w:themeFill="background1" w:themeFillShade="D9"/>
            <w:vAlign w:val="center"/>
          </w:tcPr>
          <w:p w14:paraId="60D6682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1C679F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E70150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CE4838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596391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0.71-0.98</w:t>
            </w:r>
          </w:p>
        </w:tc>
        <w:tc>
          <w:tcPr>
            <w:tcW w:w="283" w:type="dxa"/>
            <w:tcBorders>
              <w:right w:val="single" w:sz="12" w:space="0" w:color="auto"/>
            </w:tcBorders>
            <w:shd w:val="clear" w:color="auto" w:fill="D9D9D9" w:themeFill="background1" w:themeFillShade="D9"/>
            <w:vAlign w:val="center"/>
          </w:tcPr>
          <w:p w14:paraId="0F1914E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5043AAD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4EFD30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6235B6E7"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tcBorders>
            <w:shd w:val="clear" w:color="auto" w:fill="D9D9D9" w:themeFill="background1" w:themeFillShade="D9"/>
            <w:vAlign w:val="center"/>
          </w:tcPr>
          <w:p w14:paraId="41B6A890"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right w:val="single" w:sz="4" w:space="0" w:color="auto"/>
            </w:tcBorders>
            <w:shd w:val="clear" w:color="auto" w:fill="D9D9D9" w:themeFill="background1" w:themeFillShade="D9"/>
            <w:vAlign w:val="center"/>
          </w:tcPr>
          <w:p w14:paraId="176D84B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left w:val="single" w:sz="4" w:space="0" w:color="auto"/>
            </w:tcBorders>
            <w:shd w:val="clear" w:color="auto" w:fill="auto"/>
            <w:vAlign w:val="center"/>
          </w:tcPr>
          <w:p w14:paraId="5F882EC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right w:val="single" w:sz="4" w:space="0" w:color="auto"/>
            </w:tcBorders>
            <w:shd w:val="clear" w:color="auto" w:fill="D9D9D9" w:themeFill="background1" w:themeFillShade="D9"/>
            <w:vAlign w:val="center"/>
          </w:tcPr>
          <w:p w14:paraId="06765B4A"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BDA2EAD" w14:textId="77777777" w:rsidTr="007E3952">
        <w:trPr>
          <w:trHeight w:val="227"/>
          <w:jc w:val="center"/>
        </w:trPr>
        <w:tc>
          <w:tcPr>
            <w:tcW w:w="1555" w:type="dxa"/>
            <w:tcBorders>
              <w:right w:val="single" w:sz="12" w:space="0" w:color="auto"/>
            </w:tcBorders>
            <w:vAlign w:val="center"/>
          </w:tcPr>
          <w:p w14:paraId="517EAB1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CC</w:t>
            </w:r>
          </w:p>
        </w:tc>
        <w:tc>
          <w:tcPr>
            <w:tcW w:w="850" w:type="dxa"/>
            <w:tcBorders>
              <w:left w:val="single" w:sz="12" w:space="0" w:color="auto"/>
            </w:tcBorders>
            <w:shd w:val="clear" w:color="auto" w:fill="auto"/>
            <w:vAlign w:val="center"/>
          </w:tcPr>
          <w:p w14:paraId="0377AE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217FE00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1C1F2B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48881FB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0.82</w:t>
            </w:r>
          </w:p>
        </w:tc>
        <w:tc>
          <w:tcPr>
            <w:tcW w:w="284" w:type="dxa"/>
            <w:tcBorders>
              <w:right w:val="single" w:sz="12" w:space="0" w:color="auto"/>
            </w:tcBorders>
            <w:shd w:val="clear" w:color="auto" w:fill="D9D9D9" w:themeFill="background1" w:themeFillShade="D9"/>
            <w:vAlign w:val="center"/>
          </w:tcPr>
          <w:p w14:paraId="293621F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1CC1390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BB57B8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C5127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105B1B4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0.71-0.98</w:t>
            </w:r>
          </w:p>
        </w:tc>
        <w:tc>
          <w:tcPr>
            <w:tcW w:w="283" w:type="dxa"/>
            <w:tcBorders>
              <w:right w:val="single" w:sz="12" w:space="0" w:color="auto"/>
            </w:tcBorders>
            <w:shd w:val="clear" w:color="auto" w:fill="D9D9D9" w:themeFill="background1" w:themeFillShade="D9"/>
            <w:vAlign w:val="center"/>
          </w:tcPr>
          <w:p w14:paraId="1232AE5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3D570BE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4F6FB37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0B45D32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tcBorders>
            <w:shd w:val="clear" w:color="auto" w:fill="D9D9D9" w:themeFill="background1" w:themeFillShade="D9"/>
            <w:vAlign w:val="center"/>
          </w:tcPr>
          <w:p w14:paraId="10C3162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right w:val="single" w:sz="4" w:space="0" w:color="auto"/>
            </w:tcBorders>
            <w:shd w:val="clear" w:color="auto" w:fill="D9D9D9" w:themeFill="background1" w:themeFillShade="D9"/>
            <w:vAlign w:val="center"/>
          </w:tcPr>
          <w:p w14:paraId="2734ACFB"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left w:val="single" w:sz="4" w:space="0" w:color="auto"/>
            </w:tcBorders>
            <w:shd w:val="clear" w:color="auto" w:fill="auto"/>
            <w:vAlign w:val="center"/>
          </w:tcPr>
          <w:p w14:paraId="2ADCED7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right w:val="single" w:sz="4" w:space="0" w:color="auto"/>
            </w:tcBorders>
            <w:shd w:val="clear" w:color="auto" w:fill="D9D9D9" w:themeFill="background1" w:themeFillShade="D9"/>
            <w:vAlign w:val="center"/>
          </w:tcPr>
          <w:p w14:paraId="788F486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239290E" w14:textId="77777777" w:rsidTr="007E3952">
        <w:trPr>
          <w:trHeight w:val="227"/>
          <w:jc w:val="center"/>
        </w:trPr>
        <w:tc>
          <w:tcPr>
            <w:tcW w:w="1555" w:type="dxa"/>
            <w:tcBorders>
              <w:right w:val="single" w:sz="12" w:space="0" w:color="auto"/>
            </w:tcBorders>
            <w:vAlign w:val="center"/>
          </w:tcPr>
          <w:p w14:paraId="6C3D7BC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INF</w:t>
            </w:r>
          </w:p>
        </w:tc>
        <w:tc>
          <w:tcPr>
            <w:tcW w:w="850" w:type="dxa"/>
            <w:tcBorders>
              <w:left w:val="single" w:sz="12" w:space="0" w:color="auto"/>
            </w:tcBorders>
            <w:shd w:val="clear" w:color="auto" w:fill="auto"/>
            <w:vAlign w:val="center"/>
          </w:tcPr>
          <w:p w14:paraId="0DC2BF2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032C6C8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A4C285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36B4A5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w:t>
            </w:r>
          </w:p>
        </w:tc>
        <w:tc>
          <w:tcPr>
            <w:tcW w:w="284" w:type="dxa"/>
            <w:tcBorders>
              <w:right w:val="single" w:sz="12" w:space="0" w:color="auto"/>
            </w:tcBorders>
            <w:shd w:val="clear" w:color="auto" w:fill="D9D9D9" w:themeFill="background1" w:themeFillShade="D9"/>
            <w:vAlign w:val="center"/>
          </w:tcPr>
          <w:p w14:paraId="4B47387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064E5A9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6F71F0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16D981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7470C10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0.71-0.98</w:t>
            </w:r>
          </w:p>
        </w:tc>
        <w:tc>
          <w:tcPr>
            <w:tcW w:w="283" w:type="dxa"/>
            <w:tcBorders>
              <w:right w:val="single" w:sz="12" w:space="0" w:color="auto"/>
            </w:tcBorders>
            <w:shd w:val="clear" w:color="auto" w:fill="D9D9D9" w:themeFill="background1" w:themeFillShade="D9"/>
            <w:vAlign w:val="center"/>
          </w:tcPr>
          <w:p w14:paraId="24AA5AD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366B218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46F104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27584CE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tcBorders>
            <w:shd w:val="clear" w:color="auto" w:fill="D9D9D9" w:themeFill="background1" w:themeFillShade="D9"/>
            <w:vAlign w:val="center"/>
          </w:tcPr>
          <w:p w14:paraId="018BE7B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right w:val="single" w:sz="4" w:space="0" w:color="auto"/>
            </w:tcBorders>
            <w:shd w:val="clear" w:color="auto" w:fill="D9D9D9" w:themeFill="background1" w:themeFillShade="D9"/>
            <w:vAlign w:val="center"/>
          </w:tcPr>
          <w:p w14:paraId="6F45BD48"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left w:val="single" w:sz="4" w:space="0" w:color="auto"/>
            </w:tcBorders>
            <w:shd w:val="clear" w:color="auto" w:fill="auto"/>
            <w:vAlign w:val="center"/>
          </w:tcPr>
          <w:p w14:paraId="617B76E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right w:val="single" w:sz="4" w:space="0" w:color="auto"/>
            </w:tcBorders>
            <w:shd w:val="clear" w:color="auto" w:fill="D9D9D9" w:themeFill="background1" w:themeFillShade="D9"/>
            <w:vAlign w:val="center"/>
          </w:tcPr>
          <w:p w14:paraId="588C878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09D2162" w14:textId="77777777" w:rsidTr="007E3952">
        <w:trPr>
          <w:trHeight w:val="227"/>
          <w:jc w:val="center"/>
        </w:trPr>
        <w:tc>
          <w:tcPr>
            <w:tcW w:w="1555" w:type="dxa"/>
            <w:tcBorders>
              <w:right w:val="single" w:sz="12" w:space="0" w:color="auto"/>
            </w:tcBorders>
            <w:vAlign w:val="center"/>
          </w:tcPr>
          <w:p w14:paraId="05E8C91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REL</w:t>
            </w:r>
          </w:p>
        </w:tc>
        <w:tc>
          <w:tcPr>
            <w:tcW w:w="850" w:type="dxa"/>
            <w:tcBorders>
              <w:left w:val="single" w:sz="12" w:space="0" w:color="auto"/>
            </w:tcBorders>
            <w:shd w:val="clear" w:color="auto" w:fill="auto"/>
            <w:vAlign w:val="center"/>
          </w:tcPr>
          <w:p w14:paraId="4E774A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shd w:val="clear" w:color="auto" w:fill="auto"/>
            <w:vAlign w:val="center"/>
          </w:tcPr>
          <w:p w14:paraId="516D289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63BB931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shd w:val="clear" w:color="auto" w:fill="auto"/>
            <w:vAlign w:val="center"/>
          </w:tcPr>
          <w:p w14:paraId="2E065F2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0.75</w:t>
            </w:r>
          </w:p>
        </w:tc>
        <w:tc>
          <w:tcPr>
            <w:tcW w:w="284" w:type="dxa"/>
            <w:tcBorders>
              <w:right w:val="single" w:sz="12" w:space="0" w:color="auto"/>
            </w:tcBorders>
            <w:shd w:val="clear" w:color="auto" w:fill="D9D9D9" w:themeFill="background1" w:themeFillShade="D9"/>
            <w:vAlign w:val="center"/>
          </w:tcPr>
          <w:p w14:paraId="457C27F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47150FC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E0C481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835CC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12F3554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0.71-0.98</w:t>
            </w:r>
          </w:p>
        </w:tc>
        <w:tc>
          <w:tcPr>
            <w:tcW w:w="283" w:type="dxa"/>
            <w:tcBorders>
              <w:right w:val="single" w:sz="12" w:space="0" w:color="auto"/>
            </w:tcBorders>
            <w:shd w:val="clear" w:color="auto" w:fill="D9D9D9" w:themeFill="background1" w:themeFillShade="D9"/>
            <w:vAlign w:val="center"/>
          </w:tcPr>
          <w:p w14:paraId="1C1AFAD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52156AC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1AAE7DB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4" w:space="0" w:color="auto"/>
            </w:tcBorders>
            <w:shd w:val="clear" w:color="auto" w:fill="D9D9D9" w:themeFill="background1" w:themeFillShade="D9"/>
            <w:vAlign w:val="center"/>
          </w:tcPr>
          <w:p w14:paraId="331956AE"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tcBorders>
            <w:shd w:val="clear" w:color="auto" w:fill="D9D9D9" w:themeFill="background1" w:themeFillShade="D9"/>
            <w:vAlign w:val="center"/>
          </w:tcPr>
          <w:p w14:paraId="6E1F2773"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right w:val="single" w:sz="4" w:space="0" w:color="auto"/>
            </w:tcBorders>
            <w:shd w:val="clear" w:color="auto" w:fill="D9D9D9" w:themeFill="background1" w:themeFillShade="D9"/>
            <w:vAlign w:val="center"/>
          </w:tcPr>
          <w:p w14:paraId="3C39699A"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left w:val="single" w:sz="4" w:space="0" w:color="auto"/>
            </w:tcBorders>
            <w:shd w:val="clear" w:color="auto" w:fill="auto"/>
            <w:vAlign w:val="center"/>
          </w:tcPr>
          <w:p w14:paraId="0195187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right w:val="single" w:sz="4" w:space="0" w:color="auto"/>
            </w:tcBorders>
            <w:shd w:val="clear" w:color="auto" w:fill="D9D9D9" w:themeFill="background1" w:themeFillShade="D9"/>
            <w:vAlign w:val="center"/>
          </w:tcPr>
          <w:p w14:paraId="4FD8F0DD"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B415B5F" w14:textId="77777777" w:rsidTr="007E3952">
        <w:trPr>
          <w:trHeight w:val="227"/>
          <w:jc w:val="center"/>
        </w:trPr>
        <w:tc>
          <w:tcPr>
            <w:tcW w:w="1555" w:type="dxa"/>
            <w:tcBorders>
              <w:right w:val="single" w:sz="12" w:space="0" w:color="auto"/>
            </w:tcBorders>
            <w:vAlign w:val="center"/>
          </w:tcPr>
          <w:p w14:paraId="37167C6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w:t>
            </w:r>
          </w:p>
        </w:tc>
        <w:tc>
          <w:tcPr>
            <w:tcW w:w="850" w:type="dxa"/>
            <w:tcBorders>
              <w:left w:val="single" w:sz="12" w:space="0" w:color="auto"/>
              <w:bottom w:val="single" w:sz="4" w:space="0" w:color="auto"/>
            </w:tcBorders>
            <w:shd w:val="clear" w:color="auto" w:fill="auto"/>
            <w:vAlign w:val="center"/>
          </w:tcPr>
          <w:p w14:paraId="74AF400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5-factor</w:t>
            </w:r>
          </w:p>
        </w:tc>
        <w:tc>
          <w:tcPr>
            <w:tcW w:w="1276" w:type="dxa"/>
            <w:tcBorders>
              <w:bottom w:val="single" w:sz="4" w:space="0" w:color="auto"/>
            </w:tcBorders>
            <w:shd w:val="clear" w:color="auto" w:fill="auto"/>
            <w:vAlign w:val="center"/>
          </w:tcPr>
          <w:p w14:paraId="02391B4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0.93</w:t>
            </w:r>
          </w:p>
          <w:p w14:paraId="63D728B6"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RMSEA: 0.047</w:t>
            </w:r>
          </w:p>
        </w:tc>
        <w:tc>
          <w:tcPr>
            <w:tcW w:w="283" w:type="dxa"/>
            <w:tcBorders>
              <w:top w:val="single" w:sz="4" w:space="0" w:color="auto"/>
              <w:bottom w:val="single" w:sz="4" w:space="0" w:color="auto"/>
              <w:right w:val="single" w:sz="12" w:space="0" w:color="auto"/>
            </w:tcBorders>
            <w:shd w:val="clear" w:color="auto" w:fill="D9D9D9" w:themeFill="background1" w:themeFillShade="D9"/>
            <w:vAlign w:val="center"/>
          </w:tcPr>
          <w:p w14:paraId="5041AC6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tcBorders>
            <w:shd w:val="clear" w:color="auto" w:fill="auto"/>
            <w:vAlign w:val="center"/>
          </w:tcPr>
          <w:p w14:paraId="027EE30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0.95</w:t>
            </w:r>
          </w:p>
        </w:tc>
        <w:tc>
          <w:tcPr>
            <w:tcW w:w="284" w:type="dxa"/>
            <w:tcBorders>
              <w:right w:val="single" w:sz="12" w:space="0" w:color="auto"/>
            </w:tcBorders>
            <w:shd w:val="clear" w:color="auto" w:fill="D9D9D9" w:themeFill="background1" w:themeFillShade="D9"/>
            <w:vAlign w:val="center"/>
          </w:tcPr>
          <w:p w14:paraId="58D92D1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shd w:val="clear" w:color="auto" w:fill="auto"/>
            <w:vAlign w:val="center"/>
          </w:tcPr>
          <w:p w14:paraId="1EA363C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D37E8B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4E888E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47D8011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0.82</w:t>
            </w:r>
          </w:p>
        </w:tc>
        <w:tc>
          <w:tcPr>
            <w:tcW w:w="283" w:type="dxa"/>
            <w:tcBorders>
              <w:right w:val="single" w:sz="12" w:space="0" w:color="auto"/>
            </w:tcBorders>
            <w:shd w:val="clear" w:color="auto" w:fill="D9D9D9" w:themeFill="background1" w:themeFillShade="D9"/>
            <w:vAlign w:val="center"/>
          </w:tcPr>
          <w:p w14:paraId="44ADE78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shd w:val="clear" w:color="auto" w:fill="auto"/>
            <w:vAlign w:val="center"/>
          </w:tcPr>
          <w:p w14:paraId="5E97232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shd w:val="clear" w:color="auto" w:fill="auto"/>
            <w:vAlign w:val="center"/>
          </w:tcPr>
          <w:p w14:paraId="672C0F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double" w:sz="4" w:space="0" w:color="auto"/>
              <w:right w:val="single" w:sz="4" w:space="0" w:color="auto"/>
            </w:tcBorders>
            <w:shd w:val="clear" w:color="auto" w:fill="D9D9D9" w:themeFill="background1" w:themeFillShade="D9"/>
            <w:vAlign w:val="center"/>
          </w:tcPr>
          <w:p w14:paraId="2065BD6E"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left w:val="single" w:sz="4" w:space="0" w:color="auto"/>
            </w:tcBorders>
            <w:shd w:val="clear" w:color="auto" w:fill="D9D9D9" w:themeFill="background1" w:themeFillShade="D9"/>
            <w:vAlign w:val="center"/>
          </w:tcPr>
          <w:p w14:paraId="7A20D5A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right w:val="single" w:sz="4" w:space="0" w:color="auto"/>
            </w:tcBorders>
            <w:shd w:val="clear" w:color="auto" w:fill="D9D9D9" w:themeFill="background1" w:themeFillShade="D9"/>
            <w:vAlign w:val="center"/>
          </w:tcPr>
          <w:p w14:paraId="58B1B725"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left w:val="single" w:sz="4" w:space="0" w:color="auto"/>
            </w:tcBorders>
            <w:shd w:val="clear" w:color="auto" w:fill="auto"/>
            <w:vAlign w:val="center"/>
          </w:tcPr>
          <w:p w14:paraId="34CBDEE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right w:val="single" w:sz="4" w:space="0" w:color="auto"/>
            </w:tcBorders>
            <w:shd w:val="clear" w:color="auto" w:fill="D9D9D9" w:themeFill="background1" w:themeFillShade="D9"/>
            <w:vAlign w:val="center"/>
          </w:tcPr>
          <w:p w14:paraId="0C343E2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1D742038" w14:textId="77777777" w:rsidTr="007E3952">
        <w:trPr>
          <w:trHeight w:val="227"/>
          <w:jc w:val="center"/>
        </w:trPr>
        <w:tc>
          <w:tcPr>
            <w:tcW w:w="1555" w:type="dxa"/>
            <w:tcBorders>
              <w:bottom w:val="single" w:sz="4" w:space="0" w:color="auto"/>
              <w:right w:val="single" w:sz="12" w:space="0" w:color="auto"/>
            </w:tcBorders>
            <w:vAlign w:val="center"/>
          </w:tcPr>
          <w:p w14:paraId="255B395C"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PHE</w:t>
            </w:r>
          </w:p>
        </w:tc>
        <w:tc>
          <w:tcPr>
            <w:tcW w:w="850" w:type="dxa"/>
            <w:tcBorders>
              <w:left w:val="single" w:sz="12" w:space="0" w:color="auto"/>
              <w:bottom w:val="single" w:sz="4" w:space="0" w:color="auto"/>
            </w:tcBorders>
            <w:shd w:val="clear" w:color="auto" w:fill="auto"/>
            <w:vAlign w:val="center"/>
          </w:tcPr>
          <w:p w14:paraId="37B43CD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shd w:val="clear" w:color="auto" w:fill="auto"/>
            <w:vAlign w:val="center"/>
          </w:tcPr>
          <w:p w14:paraId="188EC35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37E8EC7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shd w:val="clear" w:color="auto" w:fill="auto"/>
            <w:vAlign w:val="center"/>
          </w:tcPr>
          <w:p w14:paraId="7DC5A2B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0.73</w:t>
            </w:r>
          </w:p>
        </w:tc>
        <w:tc>
          <w:tcPr>
            <w:tcW w:w="284" w:type="dxa"/>
            <w:tcBorders>
              <w:bottom w:val="single" w:sz="4" w:space="0" w:color="auto"/>
              <w:right w:val="single" w:sz="12" w:space="0" w:color="auto"/>
            </w:tcBorders>
            <w:shd w:val="clear" w:color="auto" w:fill="D9D9D9" w:themeFill="background1" w:themeFillShade="D9"/>
            <w:vAlign w:val="center"/>
          </w:tcPr>
          <w:p w14:paraId="21FF695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shd w:val="clear" w:color="auto" w:fill="auto"/>
            <w:vAlign w:val="center"/>
          </w:tcPr>
          <w:p w14:paraId="5E79375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4" w:space="0" w:color="auto"/>
              <w:right w:val="single" w:sz="12" w:space="0" w:color="auto"/>
            </w:tcBorders>
            <w:shd w:val="clear" w:color="auto" w:fill="D9D9D9" w:themeFill="background1" w:themeFillShade="D9"/>
            <w:vAlign w:val="center"/>
          </w:tcPr>
          <w:p w14:paraId="6B4D3E2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0D5547F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4" w:space="0" w:color="auto"/>
            </w:tcBorders>
            <w:vAlign w:val="center"/>
          </w:tcPr>
          <w:p w14:paraId="1BB594D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0.74</w:t>
            </w:r>
          </w:p>
        </w:tc>
        <w:tc>
          <w:tcPr>
            <w:tcW w:w="283" w:type="dxa"/>
            <w:tcBorders>
              <w:bottom w:val="single" w:sz="4" w:space="0" w:color="auto"/>
              <w:right w:val="single" w:sz="12" w:space="0" w:color="auto"/>
            </w:tcBorders>
            <w:shd w:val="clear" w:color="auto" w:fill="D9D9D9" w:themeFill="background1" w:themeFillShade="D9"/>
            <w:vAlign w:val="center"/>
          </w:tcPr>
          <w:p w14:paraId="201B96A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shd w:val="clear" w:color="auto" w:fill="auto"/>
            <w:vAlign w:val="center"/>
          </w:tcPr>
          <w:p w14:paraId="5D6E83D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QLACS </w:t>
            </w:r>
          </w:p>
          <w:p w14:paraId="73C5AC4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Pain</w:t>
            </w:r>
          </w:p>
          <w:p w14:paraId="016EBDFE"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Fatigue</w:t>
            </w:r>
          </w:p>
        </w:tc>
        <w:tc>
          <w:tcPr>
            <w:tcW w:w="992" w:type="dxa"/>
            <w:tcBorders>
              <w:bottom w:val="single" w:sz="4" w:space="0" w:color="auto"/>
            </w:tcBorders>
            <w:shd w:val="clear" w:color="auto" w:fill="auto"/>
            <w:vAlign w:val="center"/>
          </w:tcPr>
          <w:p w14:paraId="107B748C" w14:textId="77777777" w:rsidR="00D36B49" w:rsidRPr="0079132C" w:rsidRDefault="00D36B49" w:rsidP="007E3952">
            <w:pPr>
              <w:pStyle w:val="Caption"/>
              <w:jc w:val="center"/>
              <w:rPr>
                <w:rFonts w:ascii="Arial" w:hAnsi="Arial" w:cs="Arial"/>
                <w:i w:val="0"/>
                <w:iCs w:val="0"/>
                <w:color w:val="auto"/>
                <w:sz w:val="16"/>
                <w:szCs w:val="16"/>
              </w:rPr>
            </w:pPr>
          </w:p>
          <w:p w14:paraId="6B32C5F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0.55</w:t>
            </w:r>
          </w:p>
          <w:p w14:paraId="15E1BFC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0.51</w:t>
            </w:r>
          </w:p>
        </w:tc>
        <w:tc>
          <w:tcPr>
            <w:tcW w:w="284" w:type="dxa"/>
            <w:tcBorders>
              <w:top w:val="double" w:sz="4" w:space="0" w:color="auto"/>
              <w:bottom w:val="single" w:sz="4" w:space="0" w:color="auto"/>
              <w:right w:val="single" w:sz="4" w:space="0" w:color="auto"/>
            </w:tcBorders>
            <w:shd w:val="clear" w:color="auto" w:fill="D9D9D9" w:themeFill="background1" w:themeFillShade="D9"/>
            <w:vAlign w:val="center"/>
          </w:tcPr>
          <w:p w14:paraId="10862CB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left w:val="single" w:sz="4" w:space="0" w:color="auto"/>
              <w:bottom w:val="single" w:sz="4" w:space="0" w:color="auto"/>
            </w:tcBorders>
            <w:shd w:val="clear" w:color="auto" w:fill="D9D9D9" w:themeFill="background1" w:themeFillShade="D9"/>
            <w:vAlign w:val="center"/>
          </w:tcPr>
          <w:p w14:paraId="066DA3DA"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bottom w:val="single" w:sz="4" w:space="0" w:color="auto"/>
              <w:right w:val="single" w:sz="4" w:space="0" w:color="auto"/>
            </w:tcBorders>
            <w:shd w:val="clear" w:color="auto" w:fill="D9D9D9" w:themeFill="background1" w:themeFillShade="D9"/>
            <w:vAlign w:val="center"/>
          </w:tcPr>
          <w:p w14:paraId="373386F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left w:val="single" w:sz="4" w:space="0" w:color="auto"/>
              <w:bottom w:val="single" w:sz="4" w:space="0" w:color="auto"/>
            </w:tcBorders>
            <w:shd w:val="clear" w:color="auto" w:fill="auto"/>
            <w:vAlign w:val="center"/>
          </w:tcPr>
          <w:p w14:paraId="4ECE528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4" w:space="0" w:color="auto"/>
              <w:right w:val="single" w:sz="4" w:space="0" w:color="auto"/>
            </w:tcBorders>
            <w:shd w:val="clear" w:color="auto" w:fill="D9D9D9" w:themeFill="background1" w:themeFillShade="D9"/>
            <w:vAlign w:val="center"/>
          </w:tcPr>
          <w:p w14:paraId="5C3FFA5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E530B87" w14:textId="77777777" w:rsidTr="007E3952">
        <w:trPr>
          <w:trHeight w:val="227"/>
          <w:jc w:val="center"/>
        </w:trPr>
        <w:tc>
          <w:tcPr>
            <w:tcW w:w="1555" w:type="dxa"/>
            <w:tcBorders>
              <w:bottom w:val="single" w:sz="4" w:space="0" w:color="auto"/>
              <w:right w:val="single" w:sz="12" w:space="0" w:color="auto"/>
            </w:tcBorders>
            <w:vAlign w:val="center"/>
          </w:tcPr>
          <w:p w14:paraId="0B04CFC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PSE</w:t>
            </w:r>
          </w:p>
        </w:tc>
        <w:tc>
          <w:tcPr>
            <w:tcW w:w="850" w:type="dxa"/>
            <w:tcBorders>
              <w:left w:val="single" w:sz="12" w:space="0" w:color="auto"/>
              <w:bottom w:val="single" w:sz="4" w:space="0" w:color="auto"/>
            </w:tcBorders>
            <w:shd w:val="clear" w:color="auto" w:fill="auto"/>
            <w:vAlign w:val="center"/>
          </w:tcPr>
          <w:p w14:paraId="52A49B9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shd w:val="clear" w:color="auto" w:fill="auto"/>
            <w:vAlign w:val="center"/>
          </w:tcPr>
          <w:p w14:paraId="0FF147C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365B239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shd w:val="clear" w:color="auto" w:fill="auto"/>
            <w:vAlign w:val="center"/>
          </w:tcPr>
          <w:p w14:paraId="6171153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0.94</w:t>
            </w:r>
          </w:p>
        </w:tc>
        <w:tc>
          <w:tcPr>
            <w:tcW w:w="284" w:type="dxa"/>
            <w:tcBorders>
              <w:bottom w:val="single" w:sz="4" w:space="0" w:color="auto"/>
              <w:right w:val="single" w:sz="12" w:space="0" w:color="auto"/>
            </w:tcBorders>
            <w:shd w:val="clear" w:color="auto" w:fill="D9D9D9" w:themeFill="background1" w:themeFillShade="D9"/>
            <w:vAlign w:val="center"/>
          </w:tcPr>
          <w:p w14:paraId="4A47FC7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shd w:val="clear" w:color="auto" w:fill="auto"/>
            <w:vAlign w:val="center"/>
          </w:tcPr>
          <w:p w14:paraId="46ADCD2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4" w:space="0" w:color="auto"/>
              <w:right w:val="single" w:sz="12" w:space="0" w:color="auto"/>
            </w:tcBorders>
            <w:shd w:val="clear" w:color="auto" w:fill="D9D9D9" w:themeFill="background1" w:themeFillShade="D9"/>
            <w:vAlign w:val="center"/>
          </w:tcPr>
          <w:p w14:paraId="14A5370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213CCEC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4" w:space="0" w:color="auto"/>
            </w:tcBorders>
            <w:vAlign w:val="center"/>
          </w:tcPr>
          <w:p w14:paraId="34D65E5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0.89</w:t>
            </w:r>
          </w:p>
          <w:p w14:paraId="1EEE47F0" w14:textId="77777777" w:rsidR="00D36B49" w:rsidRPr="0079132C" w:rsidRDefault="00D36B49" w:rsidP="007E3952"/>
        </w:tc>
        <w:tc>
          <w:tcPr>
            <w:tcW w:w="283" w:type="dxa"/>
            <w:tcBorders>
              <w:bottom w:val="single" w:sz="4" w:space="0" w:color="auto"/>
              <w:right w:val="single" w:sz="12" w:space="0" w:color="auto"/>
            </w:tcBorders>
            <w:shd w:val="clear" w:color="auto" w:fill="D9D9D9" w:themeFill="background1" w:themeFillShade="D9"/>
            <w:vAlign w:val="center"/>
          </w:tcPr>
          <w:p w14:paraId="364A80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shd w:val="clear" w:color="auto" w:fill="auto"/>
            <w:vAlign w:val="center"/>
          </w:tcPr>
          <w:p w14:paraId="63261A31"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BSI </w:t>
            </w:r>
          </w:p>
          <w:p w14:paraId="47C7C3E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Global symptom index</w:t>
            </w:r>
          </w:p>
          <w:p w14:paraId="55B48482" w14:textId="77777777" w:rsidR="00D36B49" w:rsidRPr="0079132C" w:rsidRDefault="00D36B49" w:rsidP="007E3952">
            <w:pPr>
              <w:ind w:right="-112" w:hanging="109"/>
              <w:jc w:val="center"/>
              <w:rPr>
                <w:rFonts w:ascii="Arial" w:hAnsi="Arial" w:cs="Arial"/>
                <w:b/>
                <w:bCs/>
                <w:sz w:val="16"/>
                <w:szCs w:val="16"/>
              </w:rPr>
            </w:pPr>
            <w:r w:rsidRPr="0079132C">
              <w:rPr>
                <w:rFonts w:ascii="Arial" w:hAnsi="Arial" w:cs="Arial"/>
                <w:b/>
                <w:bCs/>
                <w:sz w:val="16"/>
                <w:szCs w:val="16"/>
              </w:rPr>
              <w:t>QLACS</w:t>
            </w:r>
          </w:p>
          <w:p w14:paraId="094C6385"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Positive feelings</w:t>
            </w:r>
          </w:p>
          <w:p w14:paraId="52929532"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Negative feelings</w:t>
            </w:r>
          </w:p>
          <w:p w14:paraId="5C727BA0"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Appearance concerns</w:t>
            </w:r>
          </w:p>
          <w:p w14:paraId="2EFD8883"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Recurrence distress</w:t>
            </w:r>
          </w:p>
        </w:tc>
        <w:tc>
          <w:tcPr>
            <w:tcW w:w="992" w:type="dxa"/>
            <w:tcBorders>
              <w:bottom w:val="single" w:sz="4" w:space="0" w:color="auto"/>
            </w:tcBorders>
            <w:shd w:val="clear" w:color="auto" w:fill="auto"/>
            <w:vAlign w:val="center"/>
          </w:tcPr>
          <w:p w14:paraId="4F6AC5D5" w14:textId="77777777" w:rsidR="00D36B49" w:rsidRPr="0079132C" w:rsidRDefault="00D36B49" w:rsidP="007E3952">
            <w:pPr>
              <w:pStyle w:val="Caption"/>
              <w:jc w:val="center"/>
              <w:rPr>
                <w:rFonts w:ascii="Arial" w:hAnsi="Arial" w:cs="Arial"/>
                <w:i w:val="0"/>
                <w:iCs w:val="0"/>
                <w:color w:val="auto"/>
                <w:sz w:val="16"/>
                <w:szCs w:val="16"/>
              </w:rPr>
            </w:pPr>
          </w:p>
          <w:p w14:paraId="4E3457B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0.67</w:t>
            </w:r>
          </w:p>
          <w:p w14:paraId="4915F16E" w14:textId="77777777" w:rsidR="00D36B49" w:rsidRPr="0079132C" w:rsidRDefault="00D36B49" w:rsidP="007E3952">
            <w:pPr>
              <w:jc w:val="center"/>
              <w:rPr>
                <w:rFonts w:ascii="Arial" w:hAnsi="Arial" w:cs="Arial"/>
                <w:sz w:val="16"/>
                <w:szCs w:val="16"/>
              </w:rPr>
            </w:pPr>
          </w:p>
          <w:p w14:paraId="69DBDCA7"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0.64</w:t>
            </w:r>
          </w:p>
          <w:p w14:paraId="32ACEEC0"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0.59</w:t>
            </w:r>
          </w:p>
          <w:p w14:paraId="2F500DC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0.47</w:t>
            </w:r>
          </w:p>
          <w:p w14:paraId="2D2E20F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0.46</w:t>
            </w:r>
          </w:p>
        </w:tc>
        <w:tc>
          <w:tcPr>
            <w:tcW w:w="284" w:type="dxa"/>
            <w:tcBorders>
              <w:bottom w:val="single" w:sz="4" w:space="0" w:color="auto"/>
              <w:right w:val="single" w:sz="4" w:space="0" w:color="auto"/>
            </w:tcBorders>
            <w:shd w:val="clear" w:color="auto" w:fill="D9D9D9" w:themeFill="background1" w:themeFillShade="D9"/>
            <w:vAlign w:val="center"/>
          </w:tcPr>
          <w:p w14:paraId="5DB3F6C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left w:val="single" w:sz="4" w:space="0" w:color="auto"/>
              <w:bottom w:val="single" w:sz="4" w:space="0" w:color="auto"/>
            </w:tcBorders>
            <w:shd w:val="clear" w:color="auto" w:fill="D9D9D9" w:themeFill="background1" w:themeFillShade="D9"/>
            <w:vAlign w:val="center"/>
          </w:tcPr>
          <w:p w14:paraId="5C100A76"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bottom w:val="single" w:sz="4" w:space="0" w:color="auto"/>
              <w:right w:val="single" w:sz="4" w:space="0" w:color="auto"/>
            </w:tcBorders>
            <w:shd w:val="clear" w:color="auto" w:fill="D9D9D9" w:themeFill="background1" w:themeFillShade="D9"/>
            <w:vAlign w:val="center"/>
          </w:tcPr>
          <w:p w14:paraId="6E6E319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left w:val="single" w:sz="4" w:space="0" w:color="auto"/>
              <w:bottom w:val="single" w:sz="4" w:space="0" w:color="auto"/>
            </w:tcBorders>
            <w:shd w:val="clear" w:color="auto" w:fill="auto"/>
            <w:vAlign w:val="center"/>
          </w:tcPr>
          <w:p w14:paraId="1471A78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4" w:space="0" w:color="auto"/>
              <w:right w:val="single" w:sz="4" w:space="0" w:color="auto"/>
            </w:tcBorders>
            <w:shd w:val="clear" w:color="auto" w:fill="D9D9D9" w:themeFill="background1" w:themeFillShade="D9"/>
            <w:vAlign w:val="center"/>
          </w:tcPr>
          <w:p w14:paraId="6734C41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F4933AF" w14:textId="77777777" w:rsidTr="007E3952">
        <w:trPr>
          <w:trHeight w:val="227"/>
          <w:jc w:val="center"/>
        </w:trPr>
        <w:tc>
          <w:tcPr>
            <w:tcW w:w="1555" w:type="dxa"/>
            <w:tcBorders>
              <w:top w:val="single" w:sz="4" w:space="0" w:color="auto"/>
              <w:right w:val="single" w:sz="12" w:space="0" w:color="auto"/>
            </w:tcBorders>
            <w:vAlign w:val="center"/>
          </w:tcPr>
          <w:p w14:paraId="02EE393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CCI</w:t>
            </w:r>
          </w:p>
        </w:tc>
        <w:tc>
          <w:tcPr>
            <w:tcW w:w="850" w:type="dxa"/>
            <w:tcBorders>
              <w:top w:val="single" w:sz="4" w:space="0" w:color="auto"/>
              <w:left w:val="single" w:sz="12" w:space="0" w:color="auto"/>
            </w:tcBorders>
            <w:vAlign w:val="center"/>
          </w:tcPr>
          <w:p w14:paraId="0815167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4" w:space="0" w:color="auto"/>
            </w:tcBorders>
            <w:vAlign w:val="center"/>
          </w:tcPr>
          <w:p w14:paraId="2C0AE0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4" w:space="0" w:color="auto"/>
              <w:right w:val="single" w:sz="12" w:space="0" w:color="auto"/>
            </w:tcBorders>
            <w:shd w:val="clear" w:color="auto" w:fill="D9D9D9" w:themeFill="background1" w:themeFillShade="D9"/>
            <w:vAlign w:val="center"/>
          </w:tcPr>
          <w:p w14:paraId="385CB4E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4" w:space="0" w:color="auto"/>
              <w:left w:val="single" w:sz="12" w:space="0" w:color="auto"/>
            </w:tcBorders>
            <w:vAlign w:val="center"/>
          </w:tcPr>
          <w:p w14:paraId="5793DA7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4" w:type="dxa"/>
            <w:tcBorders>
              <w:top w:val="single" w:sz="4" w:space="0" w:color="auto"/>
              <w:right w:val="single" w:sz="12" w:space="0" w:color="auto"/>
            </w:tcBorders>
            <w:shd w:val="clear" w:color="auto" w:fill="D9D9D9" w:themeFill="background1" w:themeFillShade="D9"/>
            <w:vAlign w:val="center"/>
          </w:tcPr>
          <w:p w14:paraId="5E31DF2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4" w:space="0" w:color="auto"/>
              <w:left w:val="single" w:sz="12" w:space="0" w:color="auto"/>
            </w:tcBorders>
            <w:vAlign w:val="center"/>
          </w:tcPr>
          <w:p w14:paraId="3A4AAAA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4" w:space="0" w:color="auto"/>
              <w:right w:val="single" w:sz="12" w:space="0" w:color="auto"/>
            </w:tcBorders>
            <w:shd w:val="clear" w:color="auto" w:fill="D9D9D9" w:themeFill="background1" w:themeFillShade="D9"/>
            <w:vAlign w:val="center"/>
          </w:tcPr>
          <w:p w14:paraId="5D82313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4" w:space="0" w:color="auto"/>
              <w:left w:val="single" w:sz="12" w:space="0" w:color="auto"/>
            </w:tcBorders>
            <w:vAlign w:val="center"/>
          </w:tcPr>
          <w:p w14:paraId="66A8108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4" w:space="0" w:color="auto"/>
            </w:tcBorders>
            <w:vAlign w:val="center"/>
          </w:tcPr>
          <w:p w14:paraId="588F18A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0.51</w:t>
            </w:r>
          </w:p>
        </w:tc>
        <w:tc>
          <w:tcPr>
            <w:tcW w:w="283" w:type="dxa"/>
            <w:tcBorders>
              <w:top w:val="single" w:sz="4" w:space="0" w:color="auto"/>
              <w:right w:val="single" w:sz="12" w:space="0" w:color="auto"/>
            </w:tcBorders>
            <w:shd w:val="clear" w:color="auto" w:fill="D9D9D9" w:themeFill="background1" w:themeFillShade="D9"/>
            <w:vAlign w:val="center"/>
          </w:tcPr>
          <w:p w14:paraId="04B1CA6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4" w:space="0" w:color="auto"/>
              <w:left w:val="single" w:sz="12" w:space="0" w:color="auto"/>
            </w:tcBorders>
            <w:vAlign w:val="center"/>
          </w:tcPr>
          <w:p w14:paraId="33AEEEC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4" w:space="0" w:color="auto"/>
            </w:tcBorders>
            <w:vAlign w:val="center"/>
          </w:tcPr>
          <w:p w14:paraId="590AC02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4" w:space="0" w:color="auto"/>
            </w:tcBorders>
            <w:shd w:val="clear" w:color="auto" w:fill="D9D9D9" w:themeFill="background1" w:themeFillShade="D9"/>
            <w:vAlign w:val="center"/>
          </w:tcPr>
          <w:p w14:paraId="0C796D2F"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4" w:space="0" w:color="auto"/>
            </w:tcBorders>
            <w:shd w:val="clear" w:color="auto" w:fill="D9D9D9" w:themeFill="background1" w:themeFillShade="D9"/>
            <w:vAlign w:val="center"/>
          </w:tcPr>
          <w:p w14:paraId="295E6A95"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top w:val="single" w:sz="4" w:space="0" w:color="auto"/>
            </w:tcBorders>
            <w:shd w:val="clear" w:color="auto" w:fill="D9D9D9" w:themeFill="background1" w:themeFillShade="D9"/>
            <w:vAlign w:val="center"/>
          </w:tcPr>
          <w:p w14:paraId="262BAD0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top w:val="single" w:sz="4" w:space="0" w:color="auto"/>
            </w:tcBorders>
            <w:vAlign w:val="center"/>
          </w:tcPr>
          <w:p w14:paraId="749A73C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4" w:space="0" w:color="auto"/>
            </w:tcBorders>
            <w:shd w:val="clear" w:color="auto" w:fill="D9D9D9" w:themeFill="background1" w:themeFillShade="D9"/>
            <w:vAlign w:val="center"/>
          </w:tcPr>
          <w:p w14:paraId="6459ACD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FCBD74D" w14:textId="77777777" w:rsidTr="007E3952">
        <w:trPr>
          <w:trHeight w:val="227"/>
          <w:jc w:val="center"/>
        </w:trPr>
        <w:tc>
          <w:tcPr>
            <w:tcW w:w="1555" w:type="dxa"/>
            <w:tcBorders>
              <w:right w:val="single" w:sz="12" w:space="0" w:color="auto"/>
            </w:tcBorders>
            <w:vAlign w:val="center"/>
          </w:tcPr>
          <w:p w14:paraId="1650B08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CaSUN</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PI</w:t>
            </w:r>
          </w:p>
        </w:tc>
        <w:tc>
          <w:tcPr>
            <w:tcW w:w="850" w:type="dxa"/>
            <w:tcBorders>
              <w:left w:val="single" w:sz="12" w:space="0" w:color="auto"/>
            </w:tcBorders>
            <w:vAlign w:val="center"/>
          </w:tcPr>
          <w:p w14:paraId="3090A00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75811D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8B17B7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BDB33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right w:val="single" w:sz="12" w:space="0" w:color="auto"/>
            </w:tcBorders>
            <w:shd w:val="clear" w:color="auto" w:fill="D9D9D9" w:themeFill="background1" w:themeFillShade="D9"/>
            <w:vAlign w:val="center"/>
          </w:tcPr>
          <w:p w14:paraId="0343DA8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D23AA2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C43D26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0EC367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0F1C2F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0.78</w:t>
            </w:r>
          </w:p>
        </w:tc>
        <w:tc>
          <w:tcPr>
            <w:tcW w:w="283" w:type="dxa"/>
            <w:tcBorders>
              <w:right w:val="single" w:sz="12" w:space="0" w:color="auto"/>
            </w:tcBorders>
            <w:shd w:val="clear" w:color="auto" w:fill="D9D9D9" w:themeFill="background1" w:themeFillShade="D9"/>
            <w:vAlign w:val="center"/>
          </w:tcPr>
          <w:p w14:paraId="65D1CB8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3C7B058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QLACS </w:t>
            </w:r>
          </w:p>
          <w:p w14:paraId="568F674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Financial problems</w:t>
            </w:r>
          </w:p>
        </w:tc>
        <w:tc>
          <w:tcPr>
            <w:tcW w:w="992" w:type="dxa"/>
            <w:vAlign w:val="center"/>
          </w:tcPr>
          <w:p w14:paraId="5678FB5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0.51</w:t>
            </w:r>
          </w:p>
        </w:tc>
        <w:tc>
          <w:tcPr>
            <w:tcW w:w="284" w:type="dxa"/>
            <w:shd w:val="clear" w:color="auto" w:fill="D9D9D9" w:themeFill="background1" w:themeFillShade="D9"/>
            <w:vAlign w:val="center"/>
          </w:tcPr>
          <w:p w14:paraId="7A4EDA1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3E11D257"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shd w:val="clear" w:color="auto" w:fill="D9D9D9" w:themeFill="background1" w:themeFillShade="D9"/>
            <w:vAlign w:val="center"/>
          </w:tcPr>
          <w:p w14:paraId="4CBF24C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vAlign w:val="center"/>
          </w:tcPr>
          <w:p w14:paraId="5BF1CF1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6A26A1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98F8073" w14:textId="77777777" w:rsidTr="007E3952">
        <w:trPr>
          <w:trHeight w:val="227"/>
          <w:jc w:val="center"/>
        </w:trPr>
        <w:tc>
          <w:tcPr>
            <w:tcW w:w="1555" w:type="dxa"/>
            <w:tcBorders>
              <w:bottom w:val="single" w:sz="12" w:space="0" w:color="auto"/>
              <w:right w:val="single" w:sz="12" w:space="0" w:color="auto"/>
            </w:tcBorders>
            <w:vAlign w:val="center"/>
          </w:tcPr>
          <w:p w14:paraId="4A0FAFF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CaSUN</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REL</w:t>
            </w:r>
          </w:p>
        </w:tc>
        <w:tc>
          <w:tcPr>
            <w:tcW w:w="850" w:type="dxa"/>
            <w:tcBorders>
              <w:left w:val="single" w:sz="12" w:space="0" w:color="auto"/>
              <w:bottom w:val="single" w:sz="12" w:space="0" w:color="auto"/>
            </w:tcBorders>
            <w:vAlign w:val="center"/>
          </w:tcPr>
          <w:p w14:paraId="56DE6E7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2E40E65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0AD1249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1474B8C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0.83</w:t>
            </w:r>
          </w:p>
        </w:tc>
        <w:tc>
          <w:tcPr>
            <w:tcW w:w="284" w:type="dxa"/>
            <w:tcBorders>
              <w:bottom w:val="single" w:sz="12" w:space="0" w:color="auto"/>
              <w:right w:val="single" w:sz="12" w:space="0" w:color="auto"/>
            </w:tcBorders>
            <w:shd w:val="clear" w:color="auto" w:fill="D9D9D9" w:themeFill="background1" w:themeFillShade="D9"/>
            <w:vAlign w:val="center"/>
          </w:tcPr>
          <w:p w14:paraId="5CE1658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4E0212C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4097A22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14358D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65839DE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0.83</w:t>
            </w:r>
          </w:p>
        </w:tc>
        <w:tc>
          <w:tcPr>
            <w:tcW w:w="283" w:type="dxa"/>
            <w:tcBorders>
              <w:bottom w:val="single" w:sz="12" w:space="0" w:color="auto"/>
              <w:right w:val="single" w:sz="12" w:space="0" w:color="auto"/>
            </w:tcBorders>
            <w:shd w:val="clear" w:color="auto" w:fill="D9D9D9" w:themeFill="background1" w:themeFillShade="D9"/>
            <w:vAlign w:val="center"/>
          </w:tcPr>
          <w:p w14:paraId="054D9EA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0DCC508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QLACS </w:t>
            </w:r>
          </w:p>
          <w:p w14:paraId="723AE991"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Sexual problems</w:t>
            </w:r>
          </w:p>
          <w:p w14:paraId="591F504B"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Social avoidance</w:t>
            </w:r>
          </w:p>
        </w:tc>
        <w:tc>
          <w:tcPr>
            <w:tcW w:w="992" w:type="dxa"/>
            <w:tcBorders>
              <w:bottom w:val="single" w:sz="12" w:space="0" w:color="auto"/>
            </w:tcBorders>
            <w:vAlign w:val="center"/>
          </w:tcPr>
          <w:p w14:paraId="21582763" w14:textId="77777777" w:rsidR="00D36B49" w:rsidRPr="0079132C" w:rsidRDefault="00D36B49" w:rsidP="007E3952">
            <w:pPr>
              <w:pStyle w:val="Caption"/>
              <w:jc w:val="center"/>
              <w:rPr>
                <w:rFonts w:ascii="Arial" w:hAnsi="Arial" w:cs="Arial"/>
                <w:i w:val="0"/>
                <w:iCs w:val="0"/>
                <w:color w:val="auto"/>
                <w:sz w:val="16"/>
                <w:szCs w:val="16"/>
              </w:rPr>
            </w:pPr>
          </w:p>
          <w:p w14:paraId="4DEBC82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0.55</w:t>
            </w:r>
          </w:p>
          <w:p w14:paraId="696A22B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0.51</w:t>
            </w:r>
          </w:p>
        </w:tc>
        <w:tc>
          <w:tcPr>
            <w:tcW w:w="284" w:type="dxa"/>
            <w:tcBorders>
              <w:bottom w:val="single" w:sz="12" w:space="0" w:color="auto"/>
            </w:tcBorders>
            <w:shd w:val="clear" w:color="auto" w:fill="D9D9D9" w:themeFill="background1" w:themeFillShade="D9"/>
            <w:vAlign w:val="center"/>
          </w:tcPr>
          <w:p w14:paraId="27C26FD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12" w:space="0" w:color="auto"/>
            </w:tcBorders>
            <w:shd w:val="clear" w:color="auto" w:fill="D9D9D9" w:themeFill="background1" w:themeFillShade="D9"/>
            <w:vAlign w:val="center"/>
          </w:tcPr>
          <w:p w14:paraId="69496F22"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bottom w:val="single" w:sz="12" w:space="0" w:color="auto"/>
            </w:tcBorders>
            <w:shd w:val="clear" w:color="auto" w:fill="D9D9D9" w:themeFill="background1" w:themeFillShade="D9"/>
            <w:vAlign w:val="center"/>
          </w:tcPr>
          <w:p w14:paraId="413957FF"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bottom w:val="single" w:sz="12" w:space="0" w:color="auto"/>
            </w:tcBorders>
            <w:vAlign w:val="center"/>
          </w:tcPr>
          <w:p w14:paraId="4FF1BA0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0779DFE8"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3618A61" w14:textId="77777777" w:rsidTr="007E3952">
        <w:trPr>
          <w:trHeight w:val="227"/>
          <w:jc w:val="center"/>
        </w:trPr>
        <w:tc>
          <w:tcPr>
            <w:tcW w:w="1555" w:type="dxa"/>
            <w:tcBorders>
              <w:top w:val="single" w:sz="12" w:space="0" w:color="auto"/>
              <w:right w:val="single" w:sz="12" w:space="0" w:color="auto"/>
            </w:tcBorders>
            <w:vAlign w:val="center"/>
          </w:tcPr>
          <w:p w14:paraId="413FAC5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CCEQ </w:t>
            </w:r>
          </w:p>
        </w:tc>
        <w:tc>
          <w:tcPr>
            <w:tcW w:w="850" w:type="dxa"/>
            <w:tcBorders>
              <w:top w:val="single" w:sz="12" w:space="0" w:color="auto"/>
              <w:left w:val="single" w:sz="12" w:space="0" w:color="auto"/>
            </w:tcBorders>
            <w:vAlign w:val="center"/>
          </w:tcPr>
          <w:p w14:paraId="42C298E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12" w:space="0" w:color="auto"/>
            </w:tcBorders>
            <w:vAlign w:val="center"/>
          </w:tcPr>
          <w:p w14:paraId="3E7000C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69DB851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258EEF7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7786B0ED"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053E737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47E0E11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192729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0E7136E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2852FB81"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12874C5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6B87B21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4FC70C9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223A0127"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top w:val="single" w:sz="12" w:space="0" w:color="auto"/>
            </w:tcBorders>
            <w:shd w:val="clear" w:color="auto" w:fill="D9D9D9" w:themeFill="background1" w:themeFillShade="D9"/>
            <w:vAlign w:val="center"/>
          </w:tcPr>
          <w:p w14:paraId="264AECEB"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top w:val="single" w:sz="12" w:space="0" w:color="auto"/>
            </w:tcBorders>
            <w:vAlign w:val="center"/>
          </w:tcPr>
          <w:p w14:paraId="236FAC3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0E2F9B32"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32D8B75" w14:textId="77777777" w:rsidTr="007E3952">
        <w:trPr>
          <w:trHeight w:val="227"/>
          <w:jc w:val="center"/>
        </w:trPr>
        <w:tc>
          <w:tcPr>
            <w:tcW w:w="1555" w:type="dxa"/>
            <w:tcBorders>
              <w:right w:val="single" w:sz="12" w:space="0" w:color="auto"/>
            </w:tcBorders>
            <w:vAlign w:val="center"/>
          </w:tcPr>
          <w:p w14:paraId="6006947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MA</w:t>
            </w:r>
          </w:p>
        </w:tc>
        <w:tc>
          <w:tcPr>
            <w:tcW w:w="850" w:type="dxa"/>
            <w:tcBorders>
              <w:left w:val="single" w:sz="12" w:space="0" w:color="auto"/>
            </w:tcBorders>
            <w:vAlign w:val="center"/>
          </w:tcPr>
          <w:p w14:paraId="7779676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781992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1DDAEB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084366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w:t>
            </w:r>
          </w:p>
        </w:tc>
        <w:tc>
          <w:tcPr>
            <w:tcW w:w="284" w:type="dxa"/>
            <w:tcBorders>
              <w:right w:val="single" w:sz="12" w:space="0" w:color="auto"/>
            </w:tcBorders>
            <w:shd w:val="clear" w:color="auto" w:fill="D9D9D9" w:themeFill="background1" w:themeFillShade="D9"/>
            <w:vAlign w:val="center"/>
          </w:tcPr>
          <w:p w14:paraId="6B28401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0230C74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459779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74C8C7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EB5375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91A33A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D3D003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83DF05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B39C91E"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2E54E60"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11FCA7D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24BFE3A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708E7EB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25A06A5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161CF54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6FFB9FC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6C5BFDE7" w14:textId="77777777" w:rsidTr="007E3952">
        <w:trPr>
          <w:trHeight w:val="227"/>
          <w:jc w:val="center"/>
        </w:trPr>
        <w:tc>
          <w:tcPr>
            <w:tcW w:w="1555" w:type="dxa"/>
            <w:tcBorders>
              <w:right w:val="single" w:sz="12" w:space="0" w:color="auto"/>
            </w:tcBorders>
            <w:vAlign w:val="center"/>
          </w:tcPr>
          <w:p w14:paraId="254BCC37"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CCEQ COC</w:t>
            </w:r>
          </w:p>
        </w:tc>
        <w:tc>
          <w:tcPr>
            <w:tcW w:w="850" w:type="dxa"/>
            <w:tcBorders>
              <w:left w:val="single" w:sz="12" w:space="0" w:color="auto"/>
            </w:tcBorders>
            <w:vAlign w:val="center"/>
          </w:tcPr>
          <w:p w14:paraId="67E6231C" w14:textId="77777777" w:rsidR="00D36B49" w:rsidRPr="0079132C" w:rsidRDefault="00D36B49" w:rsidP="007E3952">
            <w:pPr>
              <w:pStyle w:val="Caption"/>
              <w:jc w:val="center"/>
              <w:rPr>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2DDCDCE" w14:textId="77777777" w:rsidR="00D36B49" w:rsidRPr="0079132C" w:rsidRDefault="00D36B49" w:rsidP="007E3952">
            <w:pPr>
              <w:pStyle w:val="Caption"/>
              <w:jc w:val="center"/>
              <w:rPr>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22D0924" w14:textId="77777777" w:rsidR="00D36B49" w:rsidRPr="0079132C" w:rsidRDefault="00D36B49" w:rsidP="007E3952">
            <w:pPr>
              <w:pStyle w:val="Caption"/>
              <w:jc w:val="center"/>
              <w:rPr>
                <w:b/>
                <w:bCs/>
                <w:i w:val="0"/>
                <w:iCs w:val="0"/>
                <w:color w:val="auto"/>
                <w:sz w:val="16"/>
                <w:szCs w:val="16"/>
              </w:rPr>
            </w:pPr>
          </w:p>
        </w:tc>
        <w:tc>
          <w:tcPr>
            <w:tcW w:w="1134" w:type="dxa"/>
            <w:tcBorders>
              <w:left w:val="single" w:sz="12" w:space="0" w:color="auto"/>
            </w:tcBorders>
            <w:vAlign w:val="center"/>
          </w:tcPr>
          <w:p w14:paraId="64C4717C" w14:textId="77777777" w:rsidR="00D36B49" w:rsidRPr="0079132C" w:rsidRDefault="00D36B49" w:rsidP="007E3952">
            <w:pPr>
              <w:pStyle w:val="Caption"/>
              <w:jc w:val="center"/>
              <w:rPr>
                <w:i w:val="0"/>
                <w:iCs w:val="0"/>
                <w:color w:val="auto"/>
                <w:sz w:val="16"/>
                <w:szCs w:val="16"/>
              </w:rPr>
            </w:pPr>
            <w:r w:rsidRPr="0079132C">
              <w:rPr>
                <w:rFonts w:ascii="Arial" w:hAnsi="Arial" w:cs="Arial"/>
                <w:i w:val="0"/>
                <w:iCs w:val="0"/>
                <w:color w:val="auto"/>
                <w:sz w:val="16"/>
                <w:szCs w:val="16"/>
              </w:rPr>
              <w:t>0.88</w:t>
            </w:r>
          </w:p>
        </w:tc>
        <w:tc>
          <w:tcPr>
            <w:tcW w:w="284" w:type="dxa"/>
            <w:tcBorders>
              <w:right w:val="single" w:sz="12" w:space="0" w:color="auto"/>
            </w:tcBorders>
            <w:shd w:val="clear" w:color="auto" w:fill="D9D9D9" w:themeFill="background1" w:themeFillShade="D9"/>
            <w:vAlign w:val="center"/>
          </w:tcPr>
          <w:p w14:paraId="5F4296DC" w14:textId="77777777" w:rsidR="00D36B49" w:rsidRPr="0079132C" w:rsidRDefault="00D36B49" w:rsidP="007E3952">
            <w:pPr>
              <w:pStyle w:val="Caption"/>
              <w:jc w:val="center"/>
              <w:rPr>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18A25695" w14:textId="77777777" w:rsidR="00D36B49" w:rsidRPr="0079132C" w:rsidRDefault="00D36B49" w:rsidP="007E3952">
            <w:pPr>
              <w:pStyle w:val="Caption"/>
              <w:jc w:val="center"/>
              <w:rPr>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6E051BF" w14:textId="77777777" w:rsidR="00D36B49" w:rsidRPr="0079132C" w:rsidRDefault="00D36B49" w:rsidP="007E3952">
            <w:pPr>
              <w:pStyle w:val="Caption"/>
              <w:jc w:val="center"/>
              <w:rPr>
                <w:b/>
                <w:bCs/>
                <w:i w:val="0"/>
                <w:iCs w:val="0"/>
                <w:color w:val="auto"/>
                <w:sz w:val="16"/>
                <w:szCs w:val="16"/>
              </w:rPr>
            </w:pPr>
          </w:p>
        </w:tc>
        <w:tc>
          <w:tcPr>
            <w:tcW w:w="1134" w:type="dxa"/>
            <w:tcBorders>
              <w:left w:val="single" w:sz="12" w:space="0" w:color="auto"/>
            </w:tcBorders>
            <w:vAlign w:val="center"/>
          </w:tcPr>
          <w:p w14:paraId="06ACC809" w14:textId="77777777" w:rsidR="00D36B49" w:rsidRPr="0079132C" w:rsidRDefault="00D36B49" w:rsidP="007E3952">
            <w:pPr>
              <w:pStyle w:val="Caption"/>
              <w:jc w:val="center"/>
              <w:rPr>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D82A4DD" w14:textId="77777777" w:rsidR="00D36B49" w:rsidRPr="0079132C" w:rsidRDefault="00D36B49" w:rsidP="007E3952">
            <w:pPr>
              <w:pStyle w:val="Caption"/>
              <w:tabs>
                <w:tab w:val="left" w:pos="175"/>
              </w:tabs>
              <w:ind w:hanging="108"/>
              <w:jc w:val="center"/>
              <w:rPr>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7FB707B" w14:textId="77777777" w:rsidR="00D36B49" w:rsidRPr="0079132C" w:rsidRDefault="00D36B49" w:rsidP="007E3952">
            <w:pPr>
              <w:pStyle w:val="Caption"/>
              <w:jc w:val="center"/>
              <w:rPr>
                <w:b/>
                <w:bCs/>
                <w:i w:val="0"/>
                <w:iCs w:val="0"/>
                <w:color w:val="auto"/>
                <w:sz w:val="16"/>
                <w:szCs w:val="16"/>
              </w:rPr>
            </w:pPr>
          </w:p>
        </w:tc>
        <w:tc>
          <w:tcPr>
            <w:tcW w:w="1843" w:type="dxa"/>
            <w:tcBorders>
              <w:left w:val="single" w:sz="12" w:space="0" w:color="auto"/>
            </w:tcBorders>
            <w:vAlign w:val="center"/>
          </w:tcPr>
          <w:p w14:paraId="5416C904" w14:textId="77777777" w:rsidR="00D36B49" w:rsidRPr="0079132C" w:rsidRDefault="00D36B49" w:rsidP="007E3952">
            <w:pPr>
              <w:pStyle w:val="Caption"/>
              <w:ind w:right="-112" w:hanging="109"/>
              <w:jc w:val="center"/>
              <w:rPr>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92A9059" w14:textId="77777777" w:rsidR="00D36B49" w:rsidRPr="0079132C" w:rsidRDefault="00D36B49" w:rsidP="007E3952">
            <w:pPr>
              <w:pStyle w:val="Caption"/>
              <w:jc w:val="center"/>
              <w:rPr>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0F05D68" w14:textId="77777777" w:rsidR="00D36B49" w:rsidRPr="0079132C" w:rsidRDefault="00D36B49" w:rsidP="007E3952">
            <w:pPr>
              <w:pStyle w:val="Caption"/>
              <w:jc w:val="center"/>
              <w:rPr>
                <w:b/>
                <w:bCs/>
                <w:i w:val="0"/>
                <w:iCs w:val="0"/>
                <w:color w:val="auto"/>
                <w:sz w:val="16"/>
                <w:szCs w:val="16"/>
              </w:rPr>
            </w:pPr>
          </w:p>
        </w:tc>
        <w:tc>
          <w:tcPr>
            <w:tcW w:w="709" w:type="dxa"/>
            <w:shd w:val="clear" w:color="auto" w:fill="D9D9D9" w:themeFill="background1" w:themeFillShade="D9"/>
            <w:vAlign w:val="center"/>
          </w:tcPr>
          <w:p w14:paraId="603C25A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7E7DBE26"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38F4BE6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20384B6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2AB1A92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7CB304D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7ACED8B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3AB315C6" w14:textId="77777777" w:rsidTr="007E3952">
        <w:trPr>
          <w:trHeight w:val="227"/>
          <w:jc w:val="center"/>
        </w:trPr>
        <w:tc>
          <w:tcPr>
            <w:tcW w:w="1555" w:type="dxa"/>
            <w:tcBorders>
              <w:right w:val="single" w:sz="12" w:space="0" w:color="auto"/>
            </w:tcBorders>
            <w:vAlign w:val="center"/>
          </w:tcPr>
          <w:p w14:paraId="20286DA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GPI</w:t>
            </w:r>
          </w:p>
        </w:tc>
        <w:tc>
          <w:tcPr>
            <w:tcW w:w="850" w:type="dxa"/>
            <w:tcBorders>
              <w:left w:val="single" w:sz="12" w:space="0" w:color="auto"/>
            </w:tcBorders>
            <w:vAlign w:val="center"/>
          </w:tcPr>
          <w:p w14:paraId="4A032DF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707C44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000FC2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0D65ED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0.78</w:t>
            </w:r>
          </w:p>
        </w:tc>
        <w:tc>
          <w:tcPr>
            <w:tcW w:w="284" w:type="dxa"/>
            <w:tcBorders>
              <w:right w:val="single" w:sz="12" w:space="0" w:color="auto"/>
            </w:tcBorders>
            <w:shd w:val="clear" w:color="auto" w:fill="D9D9D9" w:themeFill="background1" w:themeFillShade="D9"/>
            <w:vAlign w:val="center"/>
          </w:tcPr>
          <w:p w14:paraId="7B00ABC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3C9F06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519028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B82BDB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1B5436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1E71D5C"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A5E179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6BB7BB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1859AA8"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D8AF8F2"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177D348F"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395600D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336BA02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42EC0D2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74C0625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138A462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2EF964E5" w14:textId="77777777" w:rsidTr="007E3952">
        <w:trPr>
          <w:trHeight w:val="227"/>
          <w:jc w:val="center"/>
        </w:trPr>
        <w:tc>
          <w:tcPr>
            <w:tcW w:w="1555" w:type="dxa"/>
            <w:tcBorders>
              <w:right w:val="single" w:sz="12" w:space="0" w:color="auto"/>
            </w:tcBorders>
            <w:vAlign w:val="center"/>
          </w:tcPr>
          <w:p w14:paraId="0357163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IAQ</w:t>
            </w:r>
          </w:p>
        </w:tc>
        <w:tc>
          <w:tcPr>
            <w:tcW w:w="850" w:type="dxa"/>
            <w:tcBorders>
              <w:left w:val="single" w:sz="12" w:space="0" w:color="auto"/>
            </w:tcBorders>
            <w:vAlign w:val="center"/>
          </w:tcPr>
          <w:p w14:paraId="3EFBE1D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01304B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4A8A8A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55A4BF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right w:val="single" w:sz="12" w:space="0" w:color="auto"/>
            </w:tcBorders>
            <w:shd w:val="clear" w:color="auto" w:fill="D9D9D9" w:themeFill="background1" w:themeFillShade="D9"/>
            <w:vAlign w:val="center"/>
          </w:tcPr>
          <w:p w14:paraId="5421C30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E44FF5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804DE9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DDAFCF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528B5C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5D35A4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483B49B5"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5877E9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A105EE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41152A38"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6401749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26E1D0C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4013C7B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51E1E51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621E77D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45E9A20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1C8A21AC" w14:textId="77777777" w:rsidTr="007E3952">
        <w:trPr>
          <w:trHeight w:val="227"/>
          <w:jc w:val="center"/>
        </w:trPr>
        <w:tc>
          <w:tcPr>
            <w:tcW w:w="1555" w:type="dxa"/>
            <w:tcBorders>
              <w:right w:val="single" w:sz="12" w:space="0" w:color="auto"/>
            </w:tcBorders>
            <w:vAlign w:val="center"/>
          </w:tcPr>
          <w:p w14:paraId="30A07F2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MTD</w:t>
            </w:r>
          </w:p>
        </w:tc>
        <w:tc>
          <w:tcPr>
            <w:tcW w:w="850" w:type="dxa"/>
            <w:tcBorders>
              <w:left w:val="single" w:sz="12" w:space="0" w:color="auto"/>
            </w:tcBorders>
            <w:vAlign w:val="center"/>
          </w:tcPr>
          <w:p w14:paraId="183BE75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D2605F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6BE972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8B9EAF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0.82</w:t>
            </w:r>
          </w:p>
        </w:tc>
        <w:tc>
          <w:tcPr>
            <w:tcW w:w="284" w:type="dxa"/>
            <w:tcBorders>
              <w:right w:val="single" w:sz="12" w:space="0" w:color="auto"/>
            </w:tcBorders>
            <w:shd w:val="clear" w:color="auto" w:fill="D9D9D9" w:themeFill="background1" w:themeFillShade="D9"/>
            <w:vAlign w:val="center"/>
          </w:tcPr>
          <w:p w14:paraId="2F77F53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80770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06D6AE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0AB340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2F8B48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A32AF22"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25756A25"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475E02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925731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CBE00C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70313CBE"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2BF42C6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51591E8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62F5CF9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0B2A329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6CE4B1E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1D6B6493" w14:textId="77777777" w:rsidTr="007E3952">
        <w:trPr>
          <w:trHeight w:val="227"/>
          <w:jc w:val="center"/>
        </w:trPr>
        <w:tc>
          <w:tcPr>
            <w:tcW w:w="1555" w:type="dxa"/>
            <w:tcBorders>
              <w:right w:val="single" w:sz="12" w:space="0" w:color="auto"/>
            </w:tcBorders>
            <w:vAlign w:val="center"/>
          </w:tcPr>
          <w:p w14:paraId="7A3A77D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CT</w:t>
            </w:r>
          </w:p>
        </w:tc>
        <w:tc>
          <w:tcPr>
            <w:tcW w:w="850" w:type="dxa"/>
            <w:tcBorders>
              <w:left w:val="single" w:sz="12" w:space="0" w:color="auto"/>
            </w:tcBorders>
            <w:vAlign w:val="center"/>
          </w:tcPr>
          <w:p w14:paraId="30150B7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26688D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29D409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5C353B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w:t>
            </w:r>
          </w:p>
        </w:tc>
        <w:tc>
          <w:tcPr>
            <w:tcW w:w="284" w:type="dxa"/>
            <w:tcBorders>
              <w:right w:val="single" w:sz="12" w:space="0" w:color="auto"/>
            </w:tcBorders>
            <w:shd w:val="clear" w:color="auto" w:fill="D9D9D9" w:themeFill="background1" w:themeFillShade="D9"/>
            <w:vAlign w:val="center"/>
          </w:tcPr>
          <w:p w14:paraId="3170820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43936D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1FA7A7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1396B0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2CB6A5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0BB8F69"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6794FB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6F4E00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B432DBB"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B3E39D2"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5D3D13CA"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0B2D18C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5C1D6A4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6F84198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39D3950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0507F5B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3F379994" w14:textId="77777777" w:rsidTr="007E3952">
        <w:trPr>
          <w:trHeight w:val="227"/>
          <w:jc w:val="center"/>
        </w:trPr>
        <w:tc>
          <w:tcPr>
            <w:tcW w:w="1555" w:type="dxa"/>
            <w:tcBorders>
              <w:right w:val="single" w:sz="12" w:space="0" w:color="auto"/>
            </w:tcBorders>
            <w:vAlign w:val="center"/>
          </w:tcPr>
          <w:p w14:paraId="3BFE1A1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SNR</w:t>
            </w:r>
          </w:p>
        </w:tc>
        <w:tc>
          <w:tcPr>
            <w:tcW w:w="850" w:type="dxa"/>
            <w:tcBorders>
              <w:left w:val="single" w:sz="12" w:space="0" w:color="auto"/>
            </w:tcBorders>
            <w:vAlign w:val="center"/>
          </w:tcPr>
          <w:p w14:paraId="1E3CCC0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D6B642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BED4C6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9992C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w:t>
            </w:r>
          </w:p>
        </w:tc>
        <w:tc>
          <w:tcPr>
            <w:tcW w:w="284" w:type="dxa"/>
            <w:tcBorders>
              <w:right w:val="single" w:sz="12" w:space="0" w:color="auto"/>
            </w:tcBorders>
            <w:shd w:val="clear" w:color="auto" w:fill="D9D9D9" w:themeFill="background1" w:themeFillShade="D9"/>
            <w:vAlign w:val="center"/>
          </w:tcPr>
          <w:p w14:paraId="24562B4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18C6E3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10E275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7079D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A35FFD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4A51F0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0DA4C277"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4C4FE1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14537372"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080A8C4"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42D74490"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576E2E9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38FE2E5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0A45D25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33A3600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1DA788C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1D2EC065" w14:textId="77777777" w:rsidTr="007E3952">
        <w:trPr>
          <w:trHeight w:val="227"/>
          <w:jc w:val="center"/>
        </w:trPr>
        <w:tc>
          <w:tcPr>
            <w:tcW w:w="1555" w:type="dxa"/>
            <w:tcBorders>
              <w:right w:val="single" w:sz="12" w:space="0" w:color="auto"/>
            </w:tcBorders>
            <w:vAlign w:val="center"/>
          </w:tcPr>
          <w:p w14:paraId="530BA7B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KW</w:t>
            </w:r>
          </w:p>
        </w:tc>
        <w:tc>
          <w:tcPr>
            <w:tcW w:w="850" w:type="dxa"/>
            <w:tcBorders>
              <w:left w:val="single" w:sz="12" w:space="0" w:color="auto"/>
            </w:tcBorders>
            <w:vAlign w:val="center"/>
          </w:tcPr>
          <w:p w14:paraId="012D24D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BEB29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79FC0A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6AE145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0.78</w:t>
            </w:r>
          </w:p>
        </w:tc>
        <w:tc>
          <w:tcPr>
            <w:tcW w:w="284" w:type="dxa"/>
            <w:tcBorders>
              <w:right w:val="single" w:sz="12" w:space="0" w:color="auto"/>
            </w:tcBorders>
            <w:shd w:val="clear" w:color="auto" w:fill="D9D9D9" w:themeFill="background1" w:themeFillShade="D9"/>
            <w:vAlign w:val="center"/>
          </w:tcPr>
          <w:p w14:paraId="6F4E3ED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7CEA38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D63C2E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7395B2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E6BDB3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AC4945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627C51A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6566C5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C86D6D7"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BECC766"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75AA9753"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2C7C545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38BCA44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37F7691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2986CE9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33B0B57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0A03495A" w14:textId="77777777" w:rsidTr="007E3952">
        <w:trPr>
          <w:trHeight w:val="227"/>
          <w:jc w:val="center"/>
        </w:trPr>
        <w:tc>
          <w:tcPr>
            <w:tcW w:w="1555" w:type="dxa"/>
            <w:tcBorders>
              <w:right w:val="single" w:sz="12" w:space="0" w:color="auto"/>
            </w:tcBorders>
            <w:vAlign w:val="center"/>
          </w:tcPr>
          <w:p w14:paraId="2597A99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LIM</w:t>
            </w:r>
          </w:p>
        </w:tc>
        <w:tc>
          <w:tcPr>
            <w:tcW w:w="850" w:type="dxa"/>
            <w:tcBorders>
              <w:left w:val="single" w:sz="12" w:space="0" w:color="auto"/>
            </w:tcBorders>
            <w:vAlign w:val="center"/>
          </w:tcPr>
          <w:p w14:paraId="46513FC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609555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F1AE6F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61B195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0.88</w:t>
            </w:r>
          </w:p>
        </w:tc>
        <w:tc>
          <w:tcPr>
            <w:tcW w:w="284" w:type="dxa"/>
            <w:tcBorders>
              <w:right w:val="single" w:sz="12" w:space="0" w:color="auto"/>
            </w:tcBorders>
            <w:shd w:val="clear" w:color="auto" w:fill="D9D9D9" w:themeFill="background1" w:themeFillShade="D9"/>
            <w:vAlign w:val="center"/>
          </w:tcPr>
          <w:p w14:paraId="38A93F9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FF90A7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012B70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903FB1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8C50EC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AD5C011"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5360DB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5B9E30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77475570"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6A59810"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19C7405B"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0BFCB2C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786386A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1D32D43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420450D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3A9F3D6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6CC1AEED" w14:textId="77777777" w:rsidTr="007E3952">
        <w:trPr>
          <w:trHeight w:val="227"/>
          <w:jc w:val="center"/>
        </w:trPr>
        <w:tc>
          <w:tcPr>
            <w:tcW w:w="1555" w:type="dxa"/>
            <w:tcBorders>
              <w:right w:val="single" w:sz="12" w:space="0" w:color="auto"/>
            </w:tcBorders>
            <w:vAlign w:val="center"/>
          </w:tcPr>
          <w:p w14:paraId="3B21A64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SN</w:t>
            </w:r>
          </w:p>
        </w:tc>
        <w:tc>
          <w:tcPr>
            <w:tcW w:w="850" w:type="dxa"/>
            <w:tcBorders>
              <w:left w:val="single" w:sz="12" w:space="0" w:color="auto"/>
            </w:tcBorders>
            <w:vAlign w:val="center"/>
          </w:tcPr>
          <w:p w14:paraId="14F4246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524F82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651CD1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B36814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right w:val="single" w:sz="12" w:space="0" w:color="auto"/>
            </w:tcBorders>
            <w:shd w:val="clear" w:color="auto" w:fill="D9D9D9" w:themeFill="background1" w:themeFillShade="D9"/>
            <w:vAlign w:val="center"/>
          </w:tcPr>
          <w:p w14:paraId="6509DC3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65284B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6B9828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5D10AB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F943B7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4B9EDD1"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0BE53D9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477F1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870894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04EA00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735E6B28"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0841E15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626E40D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3ABA2C1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133AE3E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5545AB1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5807CB55" w14:textId="77777777" w:rsidTr="007E3952">
        <w:trPr>
          <w:trHeight w:val="227"/>
          <w:jc w:val="center"/>
        </w:trPr>
        <w:tc>
          <w:tcPr>
            <w:tcW w:w="1555" w:type="dxa"/>
            <w:tcBorders>
              <w:right w:val="single" w:sz="12" w:space="0" w:color="auto"/>
            </w:tcBorders>
            <w:vAlign w:val="center"/>
          </w:tcPr>
          <w:p w14:paraId="5D60B9E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FA</w:t>
            </w:r>
          </w:p>
        </w:tc>
        <w:tc>
          <w:tcPr>
            <w:tcW w:w="850" w:type="dxa"/>
            <w:tcBorders>
              <w:left w:val="single" w:sz="12" w:space="0" w:color="auto"/>
            </w:tcBorders>
            <w:vAlign w:val="center"/>
          </w:tcPr>
          <w:p w14:paraId="62C98E7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96A5A9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02349D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4D5CE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0.79</w:t>
            </w:r>
          </w:p>
        </w:tc>
        <w:tc>
          <w:tcPr>
            <w:tcW w:w="284" w:type="dxa"/>
            <w:tcBorders>
              <w:right w:val="single" w:sz="12" w:space="0" w:color="auto"/>
            </w:tcBorders>
            <w:shd w:val="clear" w:color="auto" w:fill="D9D9D9" w:themeFill="background1" w:themeFillShade="D9"/>
            <w:vAlign w:val="center"/>
          </w:tcPr>
          <w:p w14:paraId="29515A7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1098EC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6B8586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924C3B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274D17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695A76A"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64462C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88E3AE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3762B6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76CABF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6F0E2BD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0DB50D1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75C4A69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1437CA4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3B57839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27613A5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4183D9D8" w14:textId="77777777" w:rsidTr="007E3952">
        <w:trPr>
          <w:trHeight w:val="227"/>
          <w:jc w:val="center"/>
        </w:trPr>
        <w:tc>
          <w:tcPr>
            <w:tcW w:w="1555" w:type="dxa"/>
            <w:tcBorders>
              <w:right w:val="single" w:sz="12" w:space="0" w:color="auto"/>
            </w:tcBorders>
            <w:vAlign w:val="center"/>
          </w:tcPr>
          <w:p w14:paraId="3E1070C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WAA</w:t>
            </w:r>
          </w:p>
        </w:tc>
        <w:tc>
          <w:tcPr>
            <w:tcW w:w="850" w:type="dxa"/>
            <w:tcBorders>
              <w:left w:val="single" w:sz="12" w:space="0" w:color="auto"/>
            </w:tcBorders>
            <w:vAlign w:val="center"/>
          </w:tcPr>
          <w:p w14:paraId="17C2F6D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D8404E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CBBC16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9F706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0.83</w:t>
            </w:r>
          </w:p>
        </w:tc>
        <w:tc>
          <w:tcPr>
            <w:tcW w:w="284" w:type="dxa"/>
            <w:tcBorders>
              <w:right w:val="single" w:sz="12" w:space="0" w:color="auto"/>
            </w:tcBorders>
            <w:shd w:val="clear" w:color="auto" w:fill="D9D9D9" w:themeFill="background1" w:themeFillShade="D9"/>
            <w:vAlign w:val="center"/>
          </w:tcPr>
          <w:p w14:paraId="64B2C99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9EBDEF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8D5D6B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E9BFA2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0D8C72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75C9E8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073A4A7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248155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0266ACF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805CF07"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51E416D6"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364CF1A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40E03CD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758AA00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622B096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2814D03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3AA4D4E3" w14:textId="77777777" w:rsidTr="007E3952">
        <w:trPr>
          <w:trHeight w:val="227"/>
          <w:jc w:val="center"/>
        </w:trPr>
        <w:tc>
          <w:tcPr>
            <w:tcW w:w="1555" w:type="dxa"/>
            <w:tcBorders>
              <w:right w:val="single" w:sz="12" w:space="0" w:color="auto"/>
            </w:tcBorders>
            <w:vAlign w:val="center"/>
          </w:tcPr>
          <w:p w14:paraId="7A48F87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SFO</w:t>
            </w:r>
          </w:p>
        </w:tc>
        <w:tc>
          <w:tcPr>
            <w:tcW w:w="850" w:type="dxa"/>
            <w:tcBorders>
              <w:left w:val="single" w:sz="12" w:space="0" w:color="auto"/>
            </w:tcBorders>
            <w:vAlign w:val="center"/>
          </w:tcPr>
          <w:p w14:paraId="5C71455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07D554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33E1DC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10914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0.81</w:t>
            </w:r>
          </w:p>
        </w:tc>
        <w:tc>
          <w:tcPr>
            <w:tcW w:w="284" w:type="dxa"/>
            <w:tcBorders>
              <w:right w:val="single" w:sz="12" w:space="0" w:color="auto"/>
            </w:tcBorders>
            <w:shd w:val="clear" w:color="auto" w:fill="D9D9D9" w:themeFill="background1" w:themeFillShade="D9"/>
            <w:vAlign w:val="center"/>
          </w:tcPr>
          <w:p w14:paraId="3468AE9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EFFA6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099268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E682E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DC6678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F7F123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78EAB63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F5CA3D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000706F8"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28A2F59E"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0EB5779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62BA482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1F6FE28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225147E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 xml:space="preserve">Age </w:t>
            </w:r>
          </w:p>
          <w:p w14:paraId="233F547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shd w:val="clear" w:color="auto" w:fill="D9D9D9" w:themeFill="background1" w:themeFillShade="D9"/>
            <w:vAlign w:val="center"/>
          </w:tcPr>
          <w:p w14:paraId="4F98F96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4?</w:t>
            </w:r>
          </w:p>
        </w:tc>
      </w:tr>
      <w:tr w:rsidR="00D36B49" w:rsidRPr="0079132C" w14:paraId="6C43A7B7" w14:textId="77777777" w:rsidTr="007E3952">
        <w:trPr>
          <w:trHeight w:val="227"/>
          <w:jc w:val="center"/>
        </w:trPr>
        <w:tc>
          <w:tcPr>
            <w:tcW w:w="1555" w:type="dxa"/>
            <w:tcBorders>
              <w:bottom w:val="single" w:sz="12" w:space="0" w:color="auto"/>
              <w:right w:val="single" w:sz="12" w:space="0" w:color="auto"/>
            </w:tcBorders>
            <w:vAlign w:val="center"/>
          </w:tcPr>
          <w:p w14:paraId="6087D49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CCEQ AS</w:t>
            </w:r>
          </w:p>
        </w:tc>
        <w:tc>
          <w:tcPr>
            <w:tcW w:w="850" w:type="dxa"/>
            <w:tcBorders>
              <w:left w:val="single" w:sz="12" w:space="0" w:color="auto"/>
              <w:bottom w:val="single" w:sz="12" w:space="0" w:color="auto"/>
            </w:tcBorders>
            <w:vAlign w:val="center"/>
          </w:tcPr>
          <w:p w14:paraId="55F393A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7C7520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345E420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1F177D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0.68</w:t>
            </w:r>
          </w:p>
        </w:tc>
        <w:tc>
          <w:tcPr>
            <w:tcW w:w="284" w:type="dxa"/>
            <w:tcBorders>
              <w:bottom w:val="single" w:sz="12" w:space="0" w:color="auto"/>
              <w:right w:val="single" w:sz="12" w:space="0" w:color="auto"/>
            </w:tcBorders>
            <w:shd w:val="clear" w:color="auto" w:fill="D9D9D9" w:themeFill="background1" w:themeFillShade="D9"/>
            <w:vAlign w:val="center"/>
          </w:tcPr>
          <w:p w14:paraId="6346CB3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2DEE8F7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3403831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05C879D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76F73CA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05DF46D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61AE3E8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74A2EF9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29CDF5BB"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5D58CF3D"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tcBorders>
              <w:bottom w:val="single" w:sz="12" w:space="0" w:color="auto"/>
            </w:tcBorders>
            <w:shd w:val="clear" w:color="auto" w:fill="D9D9D9" w:themeFill="background1" w:themeFillShade="D9"/>
            <w:vAlign w:val="center"/>
          </w:tcPr>
          <w:p w14:paraId="33133BDD"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tcBorders>
              <w:bottom w:val="single" w:sz="12" w:space="0" w:color="auto"/>
            </w:tcBorders>
            <w:vAlign w:val="center"/>
          </w:tcPr>
          <w:p w14:paraId="03EC6BE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cancer </w:t>
            </w:r>
          </w:p>
          <w:p w14:paraId="1FF5000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duration </w:t>
            </w:r>
          </w:p>
          <w:p w14:paraId="150E9E0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6CD04C3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tc>
        <w:tc>
          <w:tcPr>
            <w:tcW w:w="425" w:type="dxa"/>
            <w:tcBorders>
              <w:bottom w:val="single" w:sz="12" w:space="0" w:color="auto"/>
            </w:tcBorders>
            <w:shd w:val="clear" w:color="auto" w:fill="D9D9D9" w:themeFill="background1" w:themeFillShade="D9"/>
            <w:vAlign w:val="center"/>
          </w:tcPr>
          <w:p w14:paraId="0E08377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48D7B8A5" w14:textId="77777777" w:rsidTr="007E3952">
        <w:trPr>
          <w:trHeight w:val="227"/>
          <w:jc w:val="center"/>
        </w:trPr>
        <w:tc>
          <w:tcPr>
            <w:tcW w:w="1555" w:type="dxa"/>
            <w:tcBorders>
              <w:top w:val="single" w:sz="12" w:space="0" w:color="auto"/>
              <w:right w:val="single" w:sz="12" w:space="0" w:color="auto"/>
            </w:tcBorders>
            <w:vAlign w:val="center"/>
          </w:tcPr>
          <w:p w14:paraId="7A860420"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w:t>
            </w:r>
          </w:p>
        </w:tc>
        <w:tc>
          <w:tcPr>
            <w:tcW w:w="850" w:type="dxa"/>
            <w:tcBorders>
              <w:top w:val="single" w:sz="12" w:space="0" w:color="auto"/>
              <w:left w:val="single" w:sz="12" w:space="0" w:color="auto"/>
            </w:tcBorders>
            <w:vAlign w:val="center"/>
          </w:tcPr>
          <w:p w14:paraId="025928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9-factor</w:t>
            </w:r>
          </w:p>
        </w:tc>
        <w:tc>
          <w:tcPr>
            <w:tcW w:w="1276" w:type="dxa"/>
            <w:tcBorders>
              <w:top w:val="single" w:sz="12" w:space="0" w:color="auto"/>
            </w:tcBorders>
            <w:vAlign w:val="center"/>
          </w:tcPr>
          <w:p w14:paraId="316622A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CFI: 0.95-0.99 </w:t>
            </w:r>
          </w:p>
          <w:p w14:paraId="364B58C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TLI: 0.93-0.99</w:t>
            </w:r>
          </w:p>
          <w:p w14:paraId="03989B9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RMSEA: 0.05-0.056</w:t>
            </w:r>
          </w:p>
        </w:tc>
        <w:tc>
          <w:tcPr>
            <w:tcW w:w="283" w:type="dxa"/>
            <w:tcBorders>
              <w:top w:val="single" w:sz="12" w:space="0" w:color="auto"/>
              <w:right w:val="single" w:sz="12" w:space="0" w:color="auto"/>
            </w:tcBorders>
            <w:shd w:val="clear" w:color="auto" w:fill="D9D9D9" w:themeFill="background1" w:themeFillShade="D9"/>
            <w:vAlign w:val="center"/>
          </w:tcPr>
          <w:p w14:paraId="1094A6A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31CAF9A4" w14:textId="77777777" w:rsidR="00D36B49" w:rsidRPr="0079132C" w:rsidRDefault="00D36B49" w:rsidP="007E3952">
            <w:pPr>
              <w:pStyle w:val="Caption"/>
              <w:jc w:val="center"/>
              <w:rPr>
                <w:rFonts w:ascii="Arial" w:hAnsi="Arial" w:cs="Arial"/>
                <w:i w:val="0"/>
                <w:iCs w:val="0"/>
                <w:color w:val="auto"/>
                <w:sz w:val="16"/>
                <w:szCs w:val="16"/>
              </w:rPr>
            </w:pPr>
            <w:r>
              <w:rPr>
                <w:rFonts w:ascii="Arial" w:hAnsi="Arial" w:cs="Arial"/>
                <w:i w:val="0"/>
                <w:iCs w:val="0"/>
                <w:color w:val="auto"/>
                <w:sz w:val="16"/>
                <w:szCs w:val="16"/>
              </w:rPr>
              <w:t>0.93-</w:t>
            </w:r>
            <w:r w:rsidRPr="0079132C">
              <w:rPr>
                <w:rFonts w:ascii="Arial" w:hAnsi="Arial" w:cs="Arial"/>
                <w:i w:val="0"/>
                <w:iCs w:val="0"/>
                <w:color w:val="auto"/>
                <w:sz w:val="16"/>
                <w:szCs w:val="16"/>
              </w:rPr>
              <w:t>0.95</w:t>
            </w:r>
          </w:p>
        </w:tc>
        <w:tc>
          <w:tcPr>
            <w:tcW w:w="284" w:type="dxa"/>
            <w:tcBorders>
              <w:top w:val="single" w:sz="12" w:space="0" w:color="auto"/>
              <w:right w:val="single" w:sz="12" w:space="0" w:color="auto"/>
            </w:tcBorders>
            <w:shd w:val="clear" w:color="auto" w:fill="D9D9D9" w:themeFill="background1" w:themeFillShade="D9"/>
            <w:vAlign w:val="center"/>
          </w:tcPr>
          <w:p w14:paraId="52D7C44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vAlign w:val="center"/>
          </w:tcPr>
          <w:p w14:paraId="3A92688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type </w:t>
            </w:r>
          </w:p>
          <w:p w14:paraId="1DC109D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Treatment status </w:t>
            </w:r>
          </w:p>
        </w:tc>
        <w:tc>
          <w:tcPr>
            <w:tcW w:w="426" w:type="dxa"/>
            <w:tcBorders>
              <w:top w:val="single" w:sz="12" w:space="0" w:color="auto"/>
              <w:right w:val="single" w:sz="12" w:space="0" w:color="auto"/>
            </w:tcBorders>
            <w:shd w:val="clear" w:color="auto" w:fill="D9D9D9" w:themeFill="background1" w:themeFillShade="D9"/>
            <w:vAlign w:val="center"/>
          </w:tcPr>
          <w:p w14:paraId="11A34E2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1+ 1-</w:t>
            </w:r>
          </w:p>
        </w:tc>
        <w:tc>
          <w:tcPr>
            <w:tcW w:w="1134" w:type="dxa"/>
            <w:tcBorders>
              <w:top w:val="single" w:sz="12" w:space="0" w:color="auto"/>
              <w:left w:val="single" w:sz="12" w:space="0" w:color="auto"/>
            </w:tcBorders>
            <w:vAlign w:val="center"/>
          </w:tcPr>
          <w:p w14:paraId="40FB02B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78A415A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49E0569A"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3E673A2C"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MFI </w:t>
            </w:r>
          </w:p>
          <w:p w14:paraId="192F76D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HADS </w:t>
            </w:r>
          </w:p>
          <w:p w14:paraId="4CEFBDB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Anxiety </w:t>
            </w:r>
          </w:p>
          <w:p w14:paraId="244D457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Depression</w:t>
            </w:r>
          </w:p>
        </w:tc>
        <w:tc>
          <w:tcPr>
            <w:tcW w:w="992" w:type="dxa"/>
            <w:tcBorders>
              <w:top w:val="single" w:sz="12" w:space="0" w:color="auto"/>
            </w:tcBorders>
            <w:vAlign w:val="center"/>
          </w:tcPr>
          <w:p w14:paraId="436E73A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0.76</w:t>
            </w:r>
          </w:p>
          <w:p w14:paraId="7F5748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0.67 </w:t>
            </w:r>
          </w:p>
          <w:p w14:paraId="5276BC8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0.55 </w:t>
            </w:r>
          </w:p>
          <w:p w14:paraId="302B7D3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0.67</w:t>
            </w:r>
          </w:p>
        </w:tc>
        <w:tc>
          <w:tcPr>
            <w:tcW w:w="284" w:type="dxa"/>
            <w:tcBorders>
              <w:top w:val="single" w:sz="12" w:space="0" w:color="auto"/>
            </w:tcBorders>
            <w:shd w:val="clear" w:color="auto" w:fill="D9D9D9" w:themeFill="background1" w:themeFillShade="D9"/>
            <w:vAlign w:val="center"/>
          </w:tcPr>
          <w:p w14:paraId="0F6F1EE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3500D2F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7BAB1CA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6E7756A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734568F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BB94359" w14:textId="77777777" w:rsidTr="007E3952">
        <w:trPr>
          <w:trHeight w:val="227"/>
          <w:jc w:val="center"/>
        </w:trPr>
        <w:tc>
          <w:tcPr>
            <w:tcW w:w="1555" w:type="dxa"/>
            <w:tcBorders>
              <w:right w:val="single" w:sz="12" w:space="0" w:color="auto"/>
            </w:tcBorders>
            <w:vAlign w:val="center"/>
          </w:tcPr>
          <w:p w14:paraId="16D37CB8"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1 </w:t>
            </w:r>
            <w:r w:rsidRPr="0079132C">
              <w:rPr>
                <w:rFonts w:ascii="Arial" w:hAnsi="Arial" w:cs="Arial"/>
                <w:b/>
                <w:bCs/>
                <w:i w:val="0"/>
                <w:iCs w:val="0"/>
                <w:color w:val="auto"/>
                <w:sz w:val="16"/>
                <w:szCs w:val="16"/>
              </w:rPr>
              <w:t>PF</w:t>
            </w:r>
          </w:p>
        </w:tc>
        <w:tc>
          <w:tcPr>
            <w:tcW w:w="850" w:type="dxa"/>
            <w:tcBorders>
              <w:left w:val="single" w:sz="12" w:space="0" w:color="auto"/>
            </w:tcBorders>
            <w:vAlign w:val="center"/>
          </w:tcPr>
          <w:p w14:paraId="4A644C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4C8503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3B9645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A4AE65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0.66-0.91</w:t>
            </w:r>
          </w:p>
        </w:tc>
        <w:tc>
          <w:tcPr>
            <w:tcW w:w="284" w:type="dxa"/>
            <w:tcBorders>
              <w:right w:val="single" w:sz="12" w:space="0" w:color="auto"/>
            </w:tcBorders>
            <w:shd w:val="clear" w:color="auto" w:fill="D9D9D9" w:themeFill="background1" w:themeFillShade="D9"/>
            <w:vAlign w:val="center"/>
          </w:tcPr>
          <w:p w14:paraId="3674AE0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544B1A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2761656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5E7D2B8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02FB38C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7ABDEB4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62F708F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Disease type</w:t>
            </w:r>
          </w:p>
          <w:p w14:paraId="3A1FA8F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6BA1351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7+ 3-</w:t>
            </w:r>
          </w:p>
        </w:tc>
        <w:tc>
          <w:tcPr>
            <w:tcW w:w="1134" w:type="dxa"/>
            <w:tcBorders>
              <w:left w:val="single" w:sz="12" w:space="0" w:color="auto"/>
            </w:tcBorders>
            <w:vAlign w:val="center"/>
          </w:tcPr>
          <w:p w14:paraId="227F744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0E9C7A13" w14:textId="77777777" w:rsidR="00D36B49" w:rsidRPr="0079132C" w:rsidRDefault="00D36B49" w:rsidP="007E3952">
            <w:pPr>
              <w:pStyle w:val="Caption"/>
              <w:ind w:right="-106"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2403D9C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0.58-0.87 </w:t>
            </w:r>
          </w:p>
          <w:p w14:paraId="42C7A8C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0.98</w:t>
            </w:r>
          </w:p>
        </w:tc>
        <w:tc>
          <w:tcPr>
            <w:tcW w:w="283" w:type="dxa"/>
            <w:tcBorders>
              <w:right w:val="single" w:sz="12" w:space="0" w:color="auto"/>
            </w:tcBorders>
            <w:shd w:val="clear" w:color="auto" w:fill="D9D9D9" w:themeFill="background1" w:themeFillShade="D9"/>
            <w:vAlign w:val="center"/>
          </w:tcPr>
          <w:p w14:paraId="00A388B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1CC03F21"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1642916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Physical functioning </w:t>
            </w:r>
          </w:p>
          <w:p w14:paraId="12D02B0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FACT-LYM </w:t>
            </w:r>
          </w:p>
          <w:p w14:paraId="570F027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Physical functioning </w:t>
            </w:r>
          </w:p>
          <w:p w14:paraId="75DDA44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52F3CCE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FLIC</w:t>
            </w:r>
            <w:r w:rsidRPr="0079132C">
              <w:rPr>
                <w:rFonts w:ascii="Arial" w:hAnsi="Arial" w:cs="Arial"/>
                <w:i w:val="0"/>
                <w:iCs w:val="0"/>
                <w:color w:val="auto"/>
                <w:sz w:val="16"/>
                <w:szCs w:val="16"/>
              </w:rPr>
              <w:t xml:space="preserve"> </w:t>
            </w:r>
          </w:p>
          <w:p w14:paraId="6E095C4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Physical functioning </w:t>
            </w:r>
          </w:p>
          <w:p w14:paraId="7825711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DLQI </w:t>
            </w:r>
          </w:p>
          <w:p w14:paraId="4F6FADC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Symptoms &amp; feelings </w:t>
            </w:r>
          </w:p>
          <w:p w14:paraId="0A69CCD0"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ADL </w:t>
            </w:r>
          </w:p>
          <w:p w14:paraId="17E2F92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IADL</w:t>
            </w:r>
          </w:p>
          <w:p w14:paraId="797DA38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63F7B275" w14:textId="77777777" w:rsidR="00D36B49" w:rsidRPr="0079132C" w:rsidRDefault="00D36B49" w:rsidP="007E3952">
            <w:pPr>
              <w:pStyle w:val="Caption"/>
              <w:jc w:val="center"/>
              <w:rPr>
                <w:rFonts w:ascii="Arial" w:hAnsi="Arial" w:cs="Arial"/>
                <w:i w:val="0"/>
                <w:iCs w:val="0"/>
                <w:color w:val="auto"/>
                <w:sz w:val="16"/>
                <w:szCs w:val="16"/>
              </w:rPr>
            </w:pPr>
          </w:p>
          <w:p w14:paraId="30861D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0.25-0.79 </w:t>
            </w:r>
          </w:p>
          <w:p w14:paraId="242F3FA4" w14:textId="77777777" w:rsidR="00D36B49" w:rsidRPr="0079132C" w:rsidRDefault="00D36B49" w:rsidP="007E3952">
            <w:pPr>
              <w:pStyle w:val="Caption"/>
              <w:jc w:val="center"/>
              <w:rPr>
                <w:rFonts w:ascii="Arial" w:hAnsi="Arial" w:cs="Arial"/>
                <w:i w:val="0"/>
                <w:iCs w:val="0"/>
                <w:color w:val="auto"/>
                <w:sz w:val="16"/>
                <w:szCs w:val="16"/>
              </w:rPr>
            </w:pPr>
          </w:p>
          <w:p w14:paraId="43A92C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0.58 </w:t>
            </w:r>
          </w:p>
          <w:p w14:paraId="4C20E85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0.7 </w:t>
            </w:r>
          </w:p>
          <w:p w14:paraId="257EF827" w14:textId="77777777" w:rsidR="00D36B49" w:rsidRPr="0079132C" w:rsidRDefault="00D36B49" w:rsidP="007E3952">
            <w:pPr>
              <w:pStyle w:val="Caption"/>
              <w:jc w:val="center"/>
              <w:rPr>
                <w:rFonts w:ascii="Arial" w:hAnsi="Arial" w:cs="Arial"/>
                <w:i w:val="0"/>
                <w:iCs w:val="0"/>
                <w:color w:val="auto"/>
                <w:sz w:val="16"/>
                <w:szCs w:val="16"/>
              </w:rPr>
            </w:pPr>
          </w:p>
          <w:p w14:paraId="1302A4C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 </w:t>
            </w:r>
          </w:p>
          <w:p w14:paraId="6777E0AC" w14:textId="77777777" w:rsidR="00D36B49" w:rsidRPr="0079132C" w:rsidRDefault="00D36B49" w:rsidP="007E3952">
            <w:pPr>
              <w:pStyle w:val="Caption"/>
              <w:jc w:val="center"/>
              <w:rPr>
                <w:rFonts w:ascii="Arial" w:hAnsi="Arial" w:cs="Arial"/>
                <w:i w:val="0"/>
                <w:iCs w:val="0"/>
                <w:color w:val="auto"/>
                <w:sz w:val="16"/>
                <w:szCs w:val="16"/>
              </w:rPr>
            </w:pPr>
          </w:p>
          <w:p w14:paraId="7CF30EC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0.28 </w:t>
            </w:r>
          </w:p>
          <w:p w14:paraId="138B08D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0.31 </w:t>
            </w:r>
          </w:p>
          <w:p w14:paraId="57DFEA0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0.28 </w:t>
            </w:r>
          </w:p>
          <w:p w14:paraId="44216C3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0.43</w:t>
            </w:r>
          </w:p>
        </w:tc>
        <w:tc>
          <w:tcPr>
            <w:tcW w:w="284" w:type="dxa"/>
            <w:shd w:val="clear" w:color="auto" w:fill="D9D9D9" w:themeFill="background1" w:themeFillShade="D9"/>
            <w:vAlign w:val="center"/>
          </w:tcPr>
          <w:p w14:paraId="5141BF9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625EF6F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7036358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6AB0724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0E1CFFE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099259A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4E8509A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60CFD37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1FF02B8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5BC20BA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3E46791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30A106C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Quality of life</w:t>
            </w:r>
          </w:p>
          <w:p w14:paraId="2C8DF7C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5D6868C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0989B84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036F1E9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58F4389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2C2B5D6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16AC32B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67230DB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46D31BB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2BDC538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3E7DB73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77EA89E6" w14:textId="77777777" w:rsidR="00D36B49" w:rsidRPr="0079132C" w:rsidRDefault="00D36B49" w:rsidP="007E3952">
            <w:pPr>
              <w:pStyle w:val="Caption"/>
              <w:ind w:left="-110" w:right="-111"/>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7+ 30? 4-</w:t>
            </w:r>
          </w:p>
        </w:tc>
      </w:tr>
      <w:tr w:rsidR="00D36B49" w:rsidRPr="0079132C" w14:paraId="7C3E2E16" w14:textId="77777777" w:rsidTr="007E3952">
        <w:trPr>
          <w:trHeight w:val="227"/>
          <w:jc w:val="center"/>
        </w:trPr>
        <w:tc>
          <w:tcPr>
            <w:tcW w:w="1555" w:type="dxa"/>
            <w:tcBorders>
              <w:right w:val="single" w:sz="12" w:space="0" w:color="auto"/>
            </w:tcBorders>
            <w:vAlign w:val="center"/>
          </w:tcPr>
          <w:p w14:paraId="0D59A4D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1 </w:t>
            </w:r>
            <w:r w:rsidRPr="0079132C">
              <w:rPr>
                <w:rFonts w:ascii="Arial" w:hAnsi="Arial" w:cs="Arial"/>
                <w:b/>
                <w:bCs/>
                <w:i w:val="0"/>
                <w:iCs w:val="0"/>
                <w:color w:val="auto"/>
                <w:sz w:val="16"/>
                <w:szCs w:val="16"/>
              </w:rPr>
              <w:t>RF</w:t>
            </w:r>
          </w:p>
        </w:tc>
        <w:tc>
          <w:tcPr>
            <w:tcW w:w="850" w:type="dxa"/>
            <w:tcBorders>
              <w:left w:val="single" w:sz="12" w:space="0" w:color="auto"/>
            </w:tcBorders>
            <w:vAlign w:val="center"/>
          </w:tcPr>
          <w:p w14:paraId="4315C1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4ADD6F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C1DB9A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B67D3F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0.7-0.93</w:t>
            </w:r>
          </w:p>
        </w:tc>
        <w:tc>
          <w:tcPr>
            <w:tcW w:w="284" w:type="dxa"/>
            <w:tcBorders>
              <w:right w:val="single" w:sz="12" w:space="0" w:color="auto"/>
            </w:tcBorders>
            <w:shd w:val="clear" w:color="auto" w:fill="D9D9D9" w:themeFill="background1" w:themeFillShade="D9"/>
            <w:vAlign w:val="center"/>
          </w:tcPr>
          <w:p w14:paraId="093ABF1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DC07BB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4C55F59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18BB75D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6AA4F76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55B4D22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14EF464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Disease type</w:t>
            </w:r>
          </w:p>
          <w:p w14:paraId="3A674A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2797CE1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10+</w:t>
            </w:r>
          </w:p>
        </w:tc>
        <w:tc>
          <w:tcPr>
            <w:tcW w:w="1134" w:type="dxa"/>
            <w:tcBorders>
              <w:left w:val="single" w:sz="12" w:space="0" w:color="auto"/>
            </w:tcBorders>
            <w:vAlign w:val="center"/>
          </w:tcPr>
          <w:p w14:paraId="05CA3096"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38B69102"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4EE5BB2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0.58-0.82 </w:t>
            </w:r>
          </w:p>
          <w:p w14:paraId="5E491D8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3" w:type="dxa"/>
            <w:tcBorders>
              <w:right w:val="single" w:sz="12" w:space="0" w:color="auto"/>
            </w:tcBorders>
            <w:shd w:val="clear" w:color="auto" w:fill="D9D9D9" w:themeFill="background1" w:themeFillShade="D9"/>
            <w:vAlign w:val="center"/>
          </w:tcPr>
          <w:p w14:paraId="35FDDE5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6748835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63E31CC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Role functioning </w:t>
            </w:r>
          </w:p>
          <w:p w14:paraId="1AD41AB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BIPQ </w:t>
            </w:r>
          </w:p>
          <w:p w14:paraId="5612CF0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Consequences</w:t>
            </w:r>
          </w:p>
          <w:p w14:paraId="2A9E125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FACT-LYM </w:t>
            </w:r>
          </w:p>
          <w:p w14:paraId="0D33888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Functional well-being </w:t>
            </w:r>
          </w:p>
          <w:p w14:paraId="0D09577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3A6E5C4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DLQI </w:t>
            </w:r>
          </w:p>
          <w:p w14:paraId="36D80CE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Daily activities </w:t>
            </w:r>
          </w:p>
          <w:p w14:paraId="1972E6D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Leisure </w:t>
            </w:r>
          </w:p>
          <w:p w14:paraId="680E641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ADL </w:t>
            </w:r>
          </w:p>
          <w:p w14:paraId="0B221FEC"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IADL</w:t>
            </w:r>
          </w:p>
          <w:p w14:paraId="372F4D3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2CB31951" w14:textId="77777777" w:rsidR="00D36B49" w:rsidRPr="0079132C" w:rsidRDefault="00D36B49" w:rsidP="007E3952">
            <w:pPr>
              <w:pStyle w:val="Caption"/>
              <w:jc w:val="center"/>
              <w:rPr>
                <w:rFonts w:ascii="Arial" w:hAnsi="Arial" w:cs="Arial"/>
                <w:i w:val="0"/>
                <w:iCs w:val="0"/>
                <w:color w:val="auto"/>
                <w:sz w:val="16"/>
                <w:szCs w:val="16"/>
              </w:rPr>
            </w:pPr>
          </w:p>
          <w:p w14:paraId="6DDF117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0.32-0.6 </w:t>
            </w:r>
          </w:p>
          <w:p w14:paraId="21ACEDCD" w14:textId="77777777" w:rsidR="00D36B49" w:rsidRPr="0079132C" w:rsidRDefault="00D36B49" w:rsidP="007E3952">
            <w:pPr>
              <w:pStyle w:val="Caption"/>
              <w:jc w:val="center"/>
              <w:rPr>
                <w:rFonts w:ascii="Arial" w:hAnsi="Arial" w:cs="Arial"/>
                <w:i w:val="0"/>
                <w:iCs w:val="0"/>
                <w:color w:val="auto"/>
                <w:sz w:val="16"/>
                <w:szCs w:val="16"/>
              </w:rPr>
            </w:pPr>
          </w:p>
          <w:p w14:paraId="022B8B8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0.38 </w:t>
            </w:r>
          </w:p>
          <w:p w14:paraId="5B952491" w14:textId="77777777" w:rsidR="00D36B49" w:rsidRPr="0079132C" w:rsidRDefault="00D36B49" w:rsidP="007E3952">
            <w:pPr>
              <w:pStyle w:val="Caption"/>
              <w:jc w:val="center"/>
              <w:rPr>
                <w:rFonts w:ascii="Arial" w:hAnsi="Arial" w:cs="Arial"/>
                <w:i w:val="0"/>
                <w:iCs w:val="0"/>
                <w:color w:val="auto"/>
                <w:sz w:val="16"/>
                <w:szCs w:val="16"/>
              </w:rPr>
            </w:pPr>
          </w:p>
          <w:p w14:paraId="03A8BD0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0.51 </w:t>
            </w:r>
          </w:p>
          <w:p w14:paraId="7B69553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0.6-0.63 </w:t>
            </w:r>
          </w:p>
          <w:p w14:paraId="12F61EDB" w14:textId="77777777" w:rsidR="00D36B49" w:rsidRPr="0079132C" w:rsidRDefault="00D36B49" w:rsidP="007E3952">
            <w:pPr>
              <w:pStyle w:val="Caption"/>
              <w:jc w:val="center"/>
              <w:rPr>
                <w:rFonts w:ascii="Arial" w:hAnsi="Arial" w:cs="Arial"/>
                <w:i w:val="0"/>
                <w:iCs w:val="0"/>
                <w:color w:val="auto"/>
                <w:sz w:val="16"/>
                <w:szCs w:val="16"/>
              </w:rPr>
            </w:pPr>
          </w:p>
          <w:p w14:paraId="070A7A5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0.32 </w:t>
            </w:r>
          </w:p>
          <w:p w14:paraId="38036F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0.41 </w:t>
            </w:r>
          </w:p>
          <w:p w14:paraId="76DB9DA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0.30 </w:t>
            </w:r>
          </w:p>
          <w:p w14:paraId="623B442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0.38 </w:t>
            </w:r>
          </w:p>
          <w:p w14:paraId="16B1EF5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0.38</w:t>
            </w:r>
          </w:p>
        </w:tc>
        <w:tc>
          <w:tcPr>
            <w:tcW w:w="284" w:type="dxa"/>
            <w:shd w:val="clear" w:color="auto" w:fill="D9D9D9" w:themeFill="background1" w:themeFillShade="D9"/>
            <w:vAlign w:val="center"/>
          </w:tcPr>
          <w:p w14:paraId="4336F94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F04EBA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6AD0887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5D0FCBD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420BE12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5CC889A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14559D4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337F0C2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2C00F9F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3C8290D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77FB313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7A9CE6A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704940F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454D919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4BD7AD5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2C22C29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4C910E9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73E8FBC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4C112F4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4A50ADF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142E7C0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5659D5B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4F68A2E6"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4+ 29? 7-</w:t>
            </w:r>
          </w:p>
        </w:tc>
      </w:tr>
      <w:tr w:rsidR="00D36B49" w:rsidRPr="0079132C" w14:paraId="517F5D8B" w14:textId="77777777" w:rsidTr="007E3952">
        <w:trPr>
          <w:trHeight w:val="227"/>
          <w:jc w:val="center"/>
        </w:trPr>
        <w:tc>
          <w:tcPr>
            <w:tcW w:w="1555" w:type="dxa"/>
            <w:tcBorders>
              <w:right w:val="single" w:sz="12" w:space="0" w:color="auto"/>
            </w:tcBorders>
            <w:vAlign w:val="center"/>
          </w:tcPr>
          <w:p w14:paraId="787B0EB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CF</w:t>
            </w:r>
          </w:p>
        </w:tc>
        <w:tc>
          <w:tcPr>
            <w:tcW w:w="850" w:type="dxa"/>
            <w:tcBorders>
              <w:left w:val="single" w:sz="12" w:space="0" w:color="auto"/>
            </w:tcBorders>
            <w:vAlign w:val="center"/>
          </w:tcPr>
          <w:p w14:paraId="23F014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C4B03B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4D95C1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1AEC07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0.43-0.79</w:t>
            </w:r>
          </w:p>
        </w:tc>
        <w:tc>
          <w:tcPr>
            <w:tcW w:w="284" w:type="dxa"/>
            <w:tcBorders>
              <w:right w:val="single" w:sz="12" w:space="0" w:color="auto"/>
            </w:tcBorders>
            <w:shd w:val="clear" w:color="auto" w:fill="D9D9D9" w:themeFill="background1" w:themeFillShade="D9"/>
            <w:vAlign w:val="center"/>
          </w:tcPr>
          <w:p w14:paraId="381959B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1417" w:type="dxa"/>
            <w:tcBorders>
              <w:left w:val="single" w:sz="12" w:space="0" w:color="auto"/>
            </w:tcBorders>
            <w:vAlign w:val="center"/>
          </w:tcPr>
          <w:p w14:paraId="3F9275F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70C4C4C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47BDA84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51EECA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50DC38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2B7A98F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Disease type</w:t>
            </w:r>
          </w:p>
          <w:p w14:paraId="194BD6F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0D8265E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 xml:space="preserve">9+ </w:t>
            </w:r>
          </w:p>
          <w:p w14:paraId="5E8CDE4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tc>
        <w:tc>
          <w:tcPr>
            <w:tcW w:w="1134" w:type="dxa"/>
            <w:tcBorders>
              <w:left w:val="single" w:sz="12" w:space="0" w:color="auto"/>
            </w:tcBorders>
            <w:vAlign w:val="center"/>
          </w:tcPr>
          <w:p w14:paraId="5D3952CA"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7B2A0445"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15F2B2B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0.58-0.82</w:t>
            </w:r>
          </w:p>
          <w:p w14:paraId="1ABE123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0.91</w:t>
            </w:r>
          </w:p>
        </w:tc>
        <w:tc>
          <w:tcPr>
            <w:tcW w:w="283" w:type="dxa"/>
            <w:tcBorders>
              <w:right w:val="single" w:sz="12" w:space="0" w:color="auto"/>
            </w:tcBorders>
            <w:shd w:val="clear" w:color="auto" w:fill="D9D9D9" w:themeFill="background1" w:themeFillShade="D9"/>
            <w:vAlign w:val="center"/>
          </w:tcPr>
          <w:p w14:paraId="08CE4AC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6D17C35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tc>
        <w:tc>
          <w:tcPr>
            <w:tcW w:w="992" w:type="dxa"/>
            <w:vAlign w:val="center"/>
          </w:tcPr>
          <w:p w14:paraId="43AD643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0.49-0.5</w:t>
            </w:r>
          </w:p>
        </w:tc>
        <w:tc>
          <w:tcPr>
            <w:tcW w:w="284" w:type="dxa"/>
            <w:shd w:val="clear" w:color="auto" w:fill="D9D9D9" w:themeFill="background1" w:themeFillShade="D9"/>
            <w:vAlign w:val="center"/>
          </w:tcPr>
          <w:p w14:paraId="6DE9EDF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25A02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1214569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314AD1C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1E5F4B0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48CD8C0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1080DB0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3A5E8AA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57F9377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Toxicity</w:t>
            </w:r>
          </w:p>
          <w:p w14:paraId="0ED1256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08938B4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1F51D2A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210AC6D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357B7AE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5D26C45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3347F27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6A2D681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6AFE2DC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342F818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1D88646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148130F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3B3F5FB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09490632"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6+ 29? 5-</w:t>
            </w:r>
          </w:p>
        </w:tc>
      </w:tr>
      <w:tr w:rsidR="00D36B49" w:rsidRPr="0079132C" w14:paraId="548105DC" w14:textId="77777777" w:rsidTr="007E3952">
        <w:trPr>
          <w:trHeight w:val="227"/>
          <w:jc w:val="center"/>
        </w:trPr>
        <w:tc>
          <w:tcPr>
            <w:tcW w:w="1555" w:type="dxa"/>
            <w:tcBorders>
              <w:right w:val="single" w:sz="12" w:space="0" w:color="auto"/>
            </w:tcBorders>
            <w:vAlign w:val="center"/>
          </w:tcPr>
          <w:p w14:paraId="1E346BE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1 </w:t>
            </w:r>
            <w:r w:rsidRPr="0079132C">
              <w:rPr>
                <w:rFonts w:ascii="Arial" w:hAnsi="Arial" w:cs="Arial"/>
                <w:b/>
                <w:bCs/>
                <w:i w:val="0"/>
                <w:iCs w:val="0"/>
                <w:color w:val="auto"/>
                <w:sz w:val="16"/>
                <w:szCs w:val="16"/>
              </w:rPr>
              <w:t>EF</w:t>
            </w:r>
          </w:p>
        </w:tc>
        <w:tc>
          <w:tcPr>
            <w:tcW w:w="850" w:type="dxa"/>
            <w:tcBorders>
              <w:left w:val="single" w:sz="12" w:space="0" w:color="auto"/>
            </w:tcBorders>
            <w:vAlign w:val="center"/>
          </w:tcPr>
          <w:p w14:paraId="5C1B23B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83574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5B4D14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4CC9E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0.63-0.87</w:t>
            </w:r>
          </w:p>
        </w:tc>
        <w:tc>
          <w:tcPr>
            <w:tcW w:w="284" w:type="dxa"/>
            <w:tcBorders>
              <w:right w:val="single" w:sz="12" w:space="0" w:color="auto"/>
            </w:tcBorders>
            <w:shd w:val="clear" w:color="auto" w:fill="D9D9D9" w:themeFill="background1" w:themeFillShade="D9"/>
            <w:vAlign w:val="center"/>
          </w:tcPr>
          <w:p w14:paraId="08E79AF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82FB80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19B3283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091B0A7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6D6C74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74CEAD2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37D63B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Disease type</w:t>
            </w:r>
          </w:p>
          <w:p w14:paraId="30AB6D4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3B8CEA2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8+ </w:t>
            </w:r>
          </w:p>
          <w:p w14:paraId="27FFC97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c>
          <w:tcPr>
            <w:tcW w:w="1134" w:type="dxa"/>
            <w:tcBorders>
              <w:left w:val="single" w:sz="12" w:space="0" w:color="auto"/>
            </w:tcBorders>
            <w:vAlign w:val="center"/>
          </w:tcPr>
          <w:p w14:paraId="1ADF9D6A"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0FA6A92D"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07B4E9A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0.58-0.82</w:t>
            </w:r>
          </w:p>
          <w:p w14:paraId="4273ADD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0.94</w:t>
            </w:r>
          </w:p>
        </w:tc>
        <w:tc>
          <w:tcPr>
            <w:tcW w:w="283" w:type="dxa"/>
            <w:tcBorders>
              <w:right w:val="single" w:sz="12" w:space="0" w:color="auto"/>
            </w:tcBorders>
            <w:shd w:val="clear" w:color="auto" w:fill="D9D9D9" w:themeFill="background1" w:themeFillShade="D9"/>
            <w:vAlign w:val="center"/>
          </w:tcPr>
          <w:p w14:paraId="6AE1D21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7445E89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38F9BFA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Role emotional</w:t>
            </w:r>
          </w:p>
          <w:p w14:paraId="603A43C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Mental health </w:t>
            </w:r>
          </w:p>
          <w:p w14:paraId="3648236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HADS</w:t>
            </w:r>
          </w:p>
          <w:p w14:paraId="08822F8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Anxiety</w:t>
            </w:r>
          </w:p>
          <w:p w14:paraId="05655DF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Depression</w:t>
            </w:r>
          </w:p>
          <w:p w14:paraId="1CD2174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BIPQ </w:t>
            </w:r>
          </w:p>
          <w:p w14:paraId="42D4F7F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Emotional representation </w:t>
            </w:r>
          </w:p>
          <w:p w14:paraId="7F3A408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Concerns</w:t>
            </w:r>
          </w:p>
          <w:p w14:paraId="78CB88C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FACT-LYM </w:t>
            </w:r>
          </w:p>
          <w:p w14:paraId="334A806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Emotional well-being </w:t>
            </w:r>
          </w:p>
          <w:p w14:paraId="4C2BAD21"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429DA50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34D1CA4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Emotional functioning</w:t>
            </w:r>
          </w:p>
          <w:p w14:paraId="6F4AB8F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DLQI </w:t>
            </w:r>
          </w:p>
          <w:p w14:paraId="20A8045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Symptoms and feelings </w:t>
            </w:r>
          </w:p>
          <w:p w14:paraId="68BBB1F5"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GDS </w:t>
            </w:r>
          </w:p>
        </w:tc>
        <w:tc>
          <w:tcPr>
            <w:tcW w:w="992" w:type="dxa"/>
            <w:vAlign w:val="center"/>
          </w:tcPr>
          <w:p w14:paraId="03A6E5DD" w14:textId="77777777" w:rsidR="00D36B49" w:rsidRPr="0079132C" w:rsidRDefault="00D36B49" w:rsidP="007E3952">
            <w:pPr>
              <w:pStyle w:val="Caption"/>
              <w:jc w:val="center"/>
              <w:rPr>
                <w:rFonts w:ascii="Arial" w:hAnsi="Arial" w:cs="Arial"/>
                <w:i w:val="0"/>
                <w:iCs w:val="0"/>
                <w:color w:val="auto"/>
                <w:sz w:val="16"/>
                <w:szCs w:val="16"/>
              </w:rPr>
            </w:pPr>
          </w:p>
          <w:p w14:paraId="34CD0B4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0.36 </w:t>
            </w:r>
          </w:p>
          <w:p w14:paraId="393775C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0.5-0.76 </w:t>
            </w:r>
          </w:p>
          <w:p w14:paraId="1FADD684" w14:textId="77777777" w:rsidR="00D36B49" w:rsidRPr="0079132C" w:rsidRDefault="00D36B49" w:rsidP="007E3952">
            <w:pPr>
              <w:pStyle w:val="Caption"/>
              <w:jc w:val="center"/>
              <w:rPr>
                <w:rFonts w:ascii="Arial" w:hAnsi="Arial" w:cs="Arial"/>
                <w:i w:val="0"/>
                <w:iCs w:val="0"/>
                <w:color w:val="auto"/>
                <w:sz w:val="16"/>
                <w:szCs w:val="16"/>
              </w:rPr>
            </w:pPr>
          </w:p>
          <w:p w14:paraId="6B0B588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0.31 </w:t>
            </w:r>
          </w:p>
          <w:p w14:paraId="2D4FEC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0.17</w:t>
            </w:r>
          </w:p>
          <w:p w14:paraId="6E4282F0" w14:textId="77777777" w:rsidR="00D36B49" w:rsidRPr="0079132C" w:rsidRDefault="00D36B49" w:rsidP="007E3952">
            <w:pPr>
              <w:pStyle w:val="Caption"/>
              <w:jc w:val="center"/>
              <w:rPr>
                <w:rFonts w:ascii="Arial" w:hAnsi="Arial" w:cs="Arial"/>
                <w:i w:val="0"/>
                <w:iCs w:val="0"/>
                <w:color w:val="auto"/>
                <w:sz w:val="16"/>
                <w:szCs w:val="16"/>
              </w:rPr>
            </w:pPr>
          </w:p>
          <w:p w14:paraId="08A62EC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0.53</w:t>
            </w:r>
          </w:p>
          <w:p w14:paraId="6A5CFF8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0.33</w:t>
            </w:r>
          </w:p>
          <w:p w14:paraId="0CC3AE38" w14:textId="77777777" w:rsidR="00D36B49" w:rsidRPr="0079132C" w:rsidRDefault="00D36B49" w:rsidP="007E3952">
            <w:pPr>
              <w:pStyle w:val="Caption"/>
              <w:jc w:val="center"/>
              <w:rPr>
                <w:rFonts w:ascii="Arial" w:hAnsi="Arial" w:cs="Arial"/>
                <w:i w:val="0"/>
                <w:iCs w:val="0"/>
                <w:color w:val="auto"/>
                <w:sz w:val="16"/>
                <w:szCs w:val="16"/>
              </w:rPr>
            </w:pPr>
          </w:p>
          <w:p w14:paraId="49FF5B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0.39</w:t>
            </w:r>
          </w:p>
          <w:p w14:paraId="64646B6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0.2-0.26</w:t>
            </w:r>
          </w:p>
          <w:p w14:paraId="7B79F8DB" w14:textId="77777777" w:rsidR="00D36B49" w:rsidRPr="0079132C" w:rsidRDefault="00D36B49" w:rsidP="007E3952">
            <w:pPr>
              <w:pStyle w:val="Caption"/>
              <w:jc w:val="center"/>
              <w:rPr>
                <w:rFonts w:ascii="Arial" w:hAnsi="Arial" w:cs="Arial"/>
                <w:i w:val="0"/>
                <w:iCs w:val="0"/>
                <w:color w:val="auto"/>
                <w:sz w:val="16"/>
                <w:szCs w:val="16"/>
              </w:rPr>
            </w:pPr>
          </w:p>
          <w:p w14:paraId="114CD59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0.51</w:t>
            </w:r>
          </w:p>
          <w:p w14:paraId="4BAB7273" w14:textId="77777777" w:rsidR="00D36B49" w:rsidRPr="0079132C" w:rsidRDefault="00D36B49" w:rsidP="007E3952">
            <w:pPr>
              <w:pStyle w:val="Caption"/>
              <w:jc w:val="center"/>
              <w:rPr>
                <w:rFonts w:ascii="Arial" w:hAnsi="Arial" w:cs="Arial"/>
                <w:i w:val="0"/>
                <w:iCs w:val="0"/>
                <w:color w:val="auto"/>
                <w:sz w:val="16"/>
                <w:szCs w:val="16"/>
              </w:rPr>
            </w:pPr>
          </w:p>
          <w:p w14:paraId="0B52892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0.35</w:t>
            </w:r>
          </w:p>
          <w:p w14:paraId="7863B1A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0.62</w:t>
            </w:r>
          </w:p>
        </w:tc>
        <w:tc>
          <w:tcPr>
            <w:tcW w:w="284" w:type="dxa"/>
            <w:shd w:val="clear" w:color="auto" w:fill="D9D9D9" w:themeFill="background1" w:themeFillShade="D9"/>
            <w:vAlign w:val="center"/>
          </w:tcPr>
          <w:p w14:paraId="23A2EE0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3C92F37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6C91E88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3493536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12F3325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16E0107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2CE4C10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5ECD356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01869BC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2413796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1A249F1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09F8D9D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Quality of life</w:t>
            </w:r>
          </w:p>
          <w:p w14:paraId="2AC9D51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1C00126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49CFE3F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476915F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257C92B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3715B5E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56F0FC1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76040AF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1426B02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2B40A80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6A79EE0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62AE51B2"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4+ 30? 7-</w:t>
            </w:r>
          </w:p>
        </w:tc>
      </w:tr>
      <w:tr w:rsidR="00D36B49" w:rsidRPr="0079132C" w14:paraId="06775A80" w14:textId="77777777" w:rsidTr="007E3952">
        <w:trPr>
          <w:trHeight w:val="227"/>
          <w:jc w:val="center"/>
        </w:trPr>
        <w:tc>
          <w:tcPr>
            <w:tcW w:w="1555" w:type="dxa"/>
            <w:tcBorders>
              <w:right w:val="single" w:sz="12" w:space="0" w:color="auto"/>
            </w:tcBorders>
            <w:vAlign w:val="center"/>
          </w:tcPr>
          <w:p w14:paraId="74CAADD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SF</w:t>
            </w:r>
          </w:p>
        </w:tc>
        <w:tc>
          <w:tcPr>
            <w:tcW w:w="850" w:type="dxa"/>
            <w:tcBorders>
              <w:left w:val="single" w:sz="12" w:space="0" w:color="auto"/>
            </w:tcBorders>
            <w:vAlign w:val="center"/>
          </w:tcPr>
          <w:p w14:paraId="1E7C51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24A86F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027DF2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4A8FB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0.7-0.89</w:t>
            </w:r>
          </w:p>
        </w:tc>
        <w:tc>
          <w:tcPr>
            <w:tcW w:w="284" w:type="dxa"/>
            <w:tcBorders>
              <w:right w:val="single" w:sz="12" w:space="0" w:color="auto"/>
            </w:tcBorders>
            <w:shd w:val="clear" w:color="auto" w:fill="D9D9D9" w:themeFill="background1" w:themeFillShade="D9"/>
            <w:vAlign w:val="center"/>
          </w:tcPr>
          <w:p w14:paraId="51BD261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06B22E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092632D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1979037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5286261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7F70665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16123E7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Disease type</w:t>
            </w:r>
          </w:p>
          <w:p w14:paraId="54F2493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6DEEDC5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10+</w:t>
            </w:r>
          </w:p>
        </w:tc>
        <w:tc>
          <w:tcPr>
            <w:tcW w:w="1134" w:type="dxa"/>
            <w:tcBorders>
              <w:left w:val="single" w:sz="12" w:space="0" w:color="auto"/>
            </w:tcBorders>
            <w:vAlign w:val="center"/>
          </w:tcPr>
          <w:p w14:paraId="7F876232"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07CF16B9"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2EA762BE"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0.58-0.84</w:t>
            </w:r>
          </w:p>
          <w:p w14:paraId="6683DAF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0.92</w:t>
            </w:r>
          </w:p>
        </w:tc>
        <w:tc>
          <w:tcPr>
            <w:tcW w:w="283" w:type="dxa"/>
            <w:tcBorders>
              <w:right w:val="single" w:sz="12" w:space="0" w:color="auto"/>
            </w:tcBorders>
            <w:shd w:val="clear" w:color="auto" w:fill="D9D9D9" w:themeFill="background1" w:themeFillShade="D9"/>
            <w:vAlign w:val="center"/>
          </w:tcPr>
          <w:p w14:paraId="6B73AAD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F6ED38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69B5A39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Social Functioning</w:t>
            </w:r>
          </w:p>
          <w:p w14:paraId="785248AC"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FACT-LYM </w:t>
            </w:r>
          </w:p>
          <w:p w14:paraId="07BAE6C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Social well-being </w:t>
            </w:r>
          </w:p>
          <w:p w14:paraId="2832F565"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45FCEC8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130A997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Social functioning</w:t>
            </w:r>
          </w:p>
          <w:p w14:paraId="18AD1F7A"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DLQI </w:t>
            </w:r>
          </w:p>
          <w:p w14:paraId="449D513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Daily activities </w:t>
            </w:r>
          </w:p>
          <w:p w14:paraId="624209F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Leisure </w:t>
            </w:r>
          </w:p>
          <w:p w14:paraId="1A85382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Personal relationships </w:t>
            </w:r>
          </w:p>
          <w:p w14:paraId="03C7E778"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 H&amp;N35 </w:t>
            </w:r>
          </w:p>
          <w:p w14:paraId="27079C0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Social contact </w:t>
            </w:r>
          </w:p>
          <w:p w14:paraId="69F932D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Social eating</w:t>
            </w:r>
          </w:p>
        </w:tc>
        <w:tc>
          <w:tcPr>
            <w:tcW w:w="992" w:type="dxa"/>
            <w:vAlign w:val="center"/>
          </w:tcPr>
          <w:p w14:paraId="1820902B" w14:textId="77777777" w:rsidR="00D36B49" w:rsidRPr="0079132C" w:rsidRDefault="00D36B49" w:rsidP="007E3952">
            <w:pPr>
              <w:pStyle w:val="Caption"/>
              <w:jc w:val="center"/>
              <w:rPr>
                <w:rFonts w:ascii="Arial" w:hAnsi="Arial" w:cs="Arial"/>
                <w:i w:val="0"/>
                <w:iCs w:val="0"/>
                <w:color w:val="auto"/>
                <w:sz w:val="16"/>
                <w:szCs w:val="16"/>
              </w:rPr>
            </w:pPr>
          </w:p>
          <w:p w14:paraId="3447733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0.42-0.71 </w:t>
            </w:r>
          </w:p>
          <w:p w14:paraId="341C34FD" w14:textId="77777777" w:rsidR="00D36B49" w:rsidRPr="0079132C" w:rsidRDefault="00D36B49" w:rsidP="007E3952">
            <w:pPr>
              <w:pStyle w:val="Caption"/>
              <w:jc w:val="center"/>
              <w:rPr>
                <w:rFonts w:ascii="Arial" w:hAnsi="Arial" w:cs="Arial"/>
                <w:i w:val="0"/>
                <w:iCs w:val="0"/>
                <w:color w:val="auto"/>
                <w:sz w:val="16"/>
                <w:szCs w:val="16"/>
              </w:rPr>
            </w:pPr>
          </w:p>
          <w:p w14:paraId="39299B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0.46</w:t>
            </w:r>
          </w:p>
          <w:p w14:paraId="0C35380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0.48-0.5</w:t>
            </w:r>
          </w:p>
          <w:p w14:paraId="70B2EEE1" w14:textId="77777777" w:rsidR="00D36B49" w:rsidRPr="0079132C" w:rsidRDefault="00D36B49" w:rsidP="007E3952">
            <w:pPr>
              <w:pStyle w:val="Caption"/>
              <w:jc w:val="center"/>
              <w:rPr>
                <w:rFonts w:ascii="Arial" w:hAnsi="Arial" w:cs="Arial"/>
                <w:i w:val="0"/>
                <w:iCs w:val="0"/>
                <w:color w:val="auto"/>
                <w:sz w:val="16"/>
                <w:szCs w:val="16"/>
              </w:rPr>
            </w:pPr>
          </w:p>
          <w:p w14:paraId="1B83307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0.21</w:t>
            </w:r>
          </w:p>
          <w:p w14:paraId="12E803E7" w14:textId="77777777" w:rsidR="00D36B49" w:rsidRPr="0079132C" w:rsidRDefault="00D36B49" w:rsidP="007E3952">
            <w:pPr>
              <w:pStyle w:val="Caption"/>
              <w:jc w:val="center"/>
              <w:rPr>
                <w:rFonts w:ascii="Arial" w:hAnsi="Arial" w:cs="Arial"/>
                <w:i w:val="0"/>
                <w:iCs w:val="0"/>
                <w:color w:val="auto"/>
                <w:sz w:val="16"/>
                <w:szCs w:val="16"/>
              </w:rPr>
            </w:pPr>
          </w:p>
          <w:p w14:paraId="69EA7C3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0.38</w:t>
            </w:r>
          </w:p>
          <w:p w14:paraId="63AD7A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0.45</w:t>
            </w:r>
          </w:p>
          <w:p w14:paraId="1131B23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0.31</w:t>
            </w:r>
          </w:p>
          <w:p w14:paraId="3A8E334E" w14:textId="77777777" w:rsidR="00D36B49" w:rsidRPr="0079132C" w:rsidRDefault="00D36B49" w:rsidP="007E3952">
            <w:pPr>
              <w:pStyle w:val="Caption"/>
              <w:jc w:val="center"/>
              <w:rPr>
                <w:rFonts w:ascii="Arial" w:hAnsi="Arial" w:cs="Arial"/>
                <w:i w:val="0"/>
                <w:iCs w:val="0"/>
                <w:color w:val="auto"/>
                <w:sz w:val="16"/>
                <w:szCs w:val="16"/>
              </w:rPr>
            </w:pPr>
          </w:p>
          <w:p w14:paraId="7C531CE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0.69-0.83</w:t>
            </w:r>
          </w:p>
          <w:p w14:paraId="1B8A08B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0.45</w:t>
            </w:r>
          </w:p>
        </w:tc>
        <w:tc>
          <w:tcPr>
            <w:tcW w:w="284" w:type="dxa"/>
            <w:shd w:val="clear" w:color="auto" w:fill="D9D9D9" w:themeFill="background1" w:themeFillShade="D9"/>
            <w:vAlign w:val="center"/>
          </w:tcPr>
          <w:p w14:paraId="197D331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31EC92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7F18EE4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7A79404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18A2D53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39DA12C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7E0ED21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199F14A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06E8F39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31D67B7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0C4A7AB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2053729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Quality of life</w:t>
            </w:r>
          </w:p>
          <w:p w14:paraId="3C5FBAB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3F8B9AC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69BCE3D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0E7E518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1F0A836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715F0A2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6616A72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0E16992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13FDF97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1157CF4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70B6AA9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2ABBECC7"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5+ 30? 6-</w:t>
            </w:r>
          </w:p>
        </w:tc>
      </w:tr>
      <w:tr w:rsidR="00D36B49" w:rsidRPr="0079132C" w14:paraId="39D62F95" w14:textId="77777777" w:rsidTr="007E3952">
        <w:trPr>
          <w:trHeight w:val="227"/>
          <w:jc w:val="center"/>
        </w:trPr>
        <w:tc>
          <w:tcPr>
            <w:tcW w:w="1555" w:type="dxa"/>
            <w:tcBorders>
              <w:right w:val="single" w:sz="12" w:space="0" w:color="auto"/>
            </w:tcBorders>
            <w:vAlign w:val="center"/>
          </w:tcPr>
          <w:p w14:paraId="2BD7899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FAT</w:t>
            </w:r>
          </w:p>
        </w:tc>
        <w:tc>
          <w:tcPr>
            <w:tcW w:w="850" w:type="dxa"/>
            <w:tcBorders>
              <w:left w:val="single" w:sz="12" w:space="0" w:color="auto"/>
            </w:tcBorders>
            <w:vAlign w:val="center"/>
          </w:tcPr>
          <w:p w14:paraId="06C5217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3A1CF5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19CE34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AC8C38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0.58-0.96</w:t>
            </w:r>
          </w:p>
        </w:tc>
        <w:tc>
          <w:tcPr>
            <w:tcW w:w="284" w:type="dxa"/>
            <w:tcBorders>
              <w:right w:val="single" w:sz="12" w:space="0" w:color="auto"/>
            </w:tcBorders>
            <w:shd w:val="clear" w:color="auto" w:fill="D9D9D9" w:themeFill="background1" w:themeFillShade="D9"/>
            <w:vAlign w:val="center"/>
          </w:tcPr>
          <w:p w14:paraId="0301377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0B951C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40841E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279532C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21CB07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04E759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3A53EE2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Disease type</w:t>
            </w:r>
          </w:p>
          <w:p w14:paraId="40E354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6C2733B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10+</w:t>
            </w:r>
          </w:p>
        </w:tc>
        <w:tc>
          <w:tcPr>
            <w:tcW w:w="1134" w:type="dxa"/>
            <w:tcBorders>
              <w:left w:val="single" w:sz="12" w:space="0" w:color="auto"/>
            </w:tcBorders>
            <w:vAlign w:val="center"/>
          </w:tcPr>
          <w:p w14:paraId="36F8EB52"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066886D4"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730924E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0.62-0.82</w:t>
            </w:r>
          </w:p>
          <w:p w14:paraId="40DA242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0.95</w:t>
            </w:r>
          </w:p>
        </w:tc>
        <w:tc>
          <w:tcPr>
            <w:tcW w:w="283" w:type="dxa"/>
            <w:tcBorders>
              <w:right w:val="single" w:sz="12" w:space="0" w:color="auto"/>
            </w:tcBorders>
            <w:shd w:val="clear" w:color="auto" w:fill="D9D9D9" w:themeFill="background1" w:themeFillShade="D9"/>
            <w:vAlign w:val="center"/>
          </w:tcPr>
          <w:p w14:paraId="0BAA1C2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1807B7A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7B1E2CB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4FA5F2D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Vitality</w:t>
            </w:r>
          </w:p>
        </w:tc>
        <w:tc>
          <w:tcPr>
            <w:tcW w:w="992" w:type="dxa"/>
            <w:vAlign w:val="center"/>
          </w:tcPr>
          <w:p w14:paraId="2C613ED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0.51-0.61 </w:t>
            </w:r>
          </w:p>
          <w:p w14:paraId="29B40B02" w14:textId="77777777" w:rsidR="00D36B49" w:rsidRPr="0079132C" w:rsidRDefault="00D36B49" w:rsidP="007E3952">
            <w:pPr>
              <w:pStyle w:val="Caption"/>
              <w:jc w:val="center"/>
              <w:rPr>
                <w:rFonts w:ascii="Arial" w:hAnsi="Arial" w:cs="Arial"/>
                <w:i w:val="0"/>
                <w:iCs w:val="0"/>
                <w:color w:val="auto"/>
                <w:sz w:val="16"/>
                <w:szCs w:val="16"/>
              </w:rPr>
            </w:pPr>
          </w:p>
          <w:p w14:paraId="7B1703D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0.46-0.76</w:t>
            </w:r>
          </w:p>
        </w:tc>
        <w:tc>
          <w:tcPr>
            <w:tcW w:w="284" w:type="dxa"/>
            <w:shd w:val="clear" w:color="auto" w:fill="D9D9D9" w:themeFill="background1" w:themeFillShade="D9"/>
            <w:vAlign w:val="center"/>
          </w:tcPr>
          <w:p w14:paraId="3CFB778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625F5E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4958443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5A3CBD0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672C9C5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3576BDE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276009E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2A68CB9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1157568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5E9FE18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369C838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2D6F0A2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Quality of life</w:t>
            </w:r>
          </w:p>
          <w:p w14:paraId="17E4EC1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4441B5C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27E7461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6E78E66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2F2BD58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3FABB3A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3916C63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39BECB3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6787401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4AB2B24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446D6A2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348DAA97"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5+ 30? 6-</w:t>
            </w:r>
          </w:p>
        </w:tc>
      </w:tr>
      <w:tr w:rsidR="00D36B49" w:rsidRPr="0079132C" w14:paraId="44B3CDDC" w14:textId="77777777" w:rsidTr="007E3952">
        <w:trPr>
          <w:trHeight w:val="227"/>
          <w:jc w:val="center"/>
        </w:trPr>
        <w:tc>
          <w:tcPr>
            <w:tcW w:w="1555" w:type="dxa"/>
            <w:tcBorders>
              <w:right w:val="single" w:sz="12" w:space="0" w:color="auto"/>
            </w:tcBorders>
            <w:vAlign w:val="center"/>
          </w:tcPr>
          <w:p w14:paraId="68EC40F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1 </w:t>
            </w:r>
            <w:r w:rsidRPr="0079132C">
              <w:rPr>
                <w:rFonts w:ascii="Arial" w:hAnsi="Arial" w:cs="Arial"/>
                <w:b/>
                <w:bCs/>
                <w:i w:val="0"/>
                <w:iCs w:val="0"/>
                <w:color w:val="auto"/>
                <w:sz w:val="16"/>
                <w:szCs w:val="16"/>
              </w:rPr>
              <w:t>PAI</w:t>
            </w:r>
          </w:p>
        </w:tc>
        <w:tc>
          <w:tcPr>
            <w:tcW w:w="850" w:type="dxa"/>
            <w:tcBorders>
              <w:left w:val="single" w:sz="12" w:space="0" w:color="auto"/>
            </w:tcBorders>
            <w:vAlign w:val="center"/>
          </w:tcPr>
          <w:p w14:paraId="4A853B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452A79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1F4407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259212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0.56-0.97</w:t>
            </w:r>
          </w:p>
        </w:tc>
        <w:tc>
          <w:tcPr>
            <w:tcW w:w="284" w:type="dxa"/>
            <w:tcBorders>
              <w:right w:val="single" w:sz="12" w:space="0" w:color="auto"/>
            </w:tcBorders>
            <w:shd w:val="clear" w:color="auto" w:fill="D9D9D9" w:themeFill="background1" w:themeFillShade="D9"/>
            <w:vAlign w:val="center"/>
          </w:tcPr>
          <w:p w14:paraId="205A3A9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086E07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115E09C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5FA8E0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6CB54D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027558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6AD31F4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Disease type</w:t>
            </w:r>
          </w:p>
          <w:p w14:paraId="4063722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4220570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10+</w:t>
            </w:r>
          </w:p>
        </w:tc>
        <w:tc>
          <w:tcPr>
            <w:tcW w:w="1134" w:type="dxa"/>
            <w:tcBorders>
              <w:left w:val="single" w:sz="12" w:space="0" w:color="auto"/>
            </w:tcBorders>
            <w:vAlign w:val="center"/>
          </w:tcPr>
          <w:p w14:paraId="6DB6AAB6"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13BFF0CC"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45856C2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0.62-0.82</w:t>
            </w:r>
          </w:p>
          <w:p w14:paraId="2A929D7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0.91</w:t>
            </w:r>
          </w:p>
        </w:tc>
        <w:tc>
          <w:tcPr>
            <w:tcW w:w="283" w:type="dxa"/>
            <w:tcBorders>
              <w:right w:val="single" w:sz="12" w:space="0" w:color="auto"/>
            </w:tcBorders>
            <w:shd w:val="clear" w:color="auto" w:fill="D9D9D9" w:themeFill="background1" w:themeFillShade="D9"/>
            <w:vAlign w:val="center"/>
          </w:tcPr>
          <w:p w14:paraId="55AF7F6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8B83DF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5F2EA7A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Pain </w:t>
            </w:r>
          </w:p>
          <w:p w14:paraId="1BE30AAA"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701CD06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QLQ-H&amp;N35 </w:t>
            </w:r>
          </w:p>
          <w:p w14:paraId="1C75006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Pain </w:t>
            </w:r>
          </w:p>
          <w:p w14:paraId="4F9D2D6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5BE2EAC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Pain </w:t>
            </w:r>
          </w:p>
          <w:p w14:paraId="2B54EC5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VAS </w:t>
            </w:r>
          </w:p>
        </w:tc>
        <w:tc>
          <w:tcPr>
            <w:tcW w:w="992" w:type="dxa"/>
            <w:vAlign w:val="center"/>
          </w:tcPr>
          <w:p w14:paraId="73FCAE75" w14:textId="77777777" w:rsidR="00D36B49" w:rsidRPr="0079132C" w:rsidRDefault="00D36B49" w:rsidP="007E3952">
            <w:pPr>
              <w:pStyle w:val="Caption"/>
              <w:jc w:val="center"/>
              <w:rPr>
                <w:rFonts w:ascii="Arial" w:hAnsi="Arial" w:cs="Arial"/>
                <w:i w:val="0"/>
                <w:iCs w:val="0"/>
                <w:color w:val="auto"/>
                <w:sz w:val="16"/>
                <w:szCs w:val="16"/>
              </w:rPr>
            </w:pPr>
          </w:p>
          <w:p w14:paraId="3FBDB65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0.64-0.71 </w:t>
            </w:r>
          </w:p>
          <w:p w14:paraId="6C0805F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0.34-0.38</w:t>
            </w:r>
          </w:p>
          <w:p w14:paraId="0ADA761B" w14:textId="77777777" w:rsidR="00D36B49" w:rsidRPr="0079132C" w:rsidRDefault="00D36B49" w:rsidP="007E3952">
            <w:pPr>
              <w:pStyle w:val="Caption"/>
              <w:jc w:val="center"/>
              <w:rPr>
                <w:rFonts w:ascii="Arial" w:hAnsi="Arial" w:cs="Arial"/>
                <w:i w:val="0"/>
                <w:iCs w:val="0"/>
                <w:color w:val="auto"/>
                <w:sz w:val="16"/>
                <w:szCs w:val="16"/>
              </w:rPr>
            </w:pPr>
          </w:p>
          <w:p w14:paraId="79F1B07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0.49-0.53</w:t>
            </w:r>
          </w:p>
          <w:p w14:paraId="480BAA15" w14:textId="77777777" w:rsidR="00D36B49" w:rsidRPr="0079132C" w:rsidRDefault="00D36B49" w:rsidP="007E3952">
            <w:pPr>
              <w:pStyle w:val="Caption"/>
              <w:jc w:val="center"/>
              <w:rPr>
                <w:rFonts w:ascii="Arial" w:hAnsi="Arial" w:cs="Arial"/>
                <w:i w:val="0"/>
                <w:iCs w:val="0"/>
                <w:color w:val="auto"/>
                <w:sz w:val="16"/>
                <w:szCs w:val="16"/>
              </w:rPr>
            </w:pPr>
          </w:p>
          <w:p w14:paraId="0288D45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0.44</w:t>
            </w:r>
          </w:p>
          <w:p w14:paraId="564749A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0.72</w:t>
            </w:r>
          </w:p>
        </w:tc>
        <w:tc>
          <w:tcPr>
            <w:tcW w:w="284" w:type="dxa"/>
            <w:shd w:val="clear" w:color="auto" w:fill="D9D9D9" w:themeFill="background1" w:themeFillShade="D9"/>
            <w:vAlign w:val="center"/>
          </w:tcPr>
          <w:p w14:paraId="07E2488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F05CD0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6C9802F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1EB609F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48A8C23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0D2F730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705C8C1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297813B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7E98618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36E1D43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109795C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225AC66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Quality of life</w:t>
            </w:r>
          </w:p>
          <w:p w14:paraId="0F7AD4C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7640E0C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31FD1FD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56BC6A2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15423B1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28E15C5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68A0228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625AC78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4FA652E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3AC62F5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60141AB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7E52AC95"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4+ 30? 7-</w:t>
            </w:r>
          </w:p>
        </w:tc>
      </w:tr>
      <w:tr w:rsidR="00D36B49" w:rsidRPr="0079132C" w14:paraId="32A2E13F" w14:textId="77777777" w:rsidTr="007E3952">
        <w:trPr>
          <w:trHeight w:val="227"/>
          <w:jc w:val="center"/>
        </w:trPr>
        <w:tc>
          <w:tcPr>
            <w:tcW w:w="1555" w:type="dxa"/>
            <w:tcBorders>
              <w:right w:val="single" w:sz="12" w:space="0" w:color="auto"/>
            </w:tcBorders>
            <w:vAlign w:val="center"/>
          </w:tcPr>
          <w:p w14:paraId="40ED42F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NV</w:t>
            </w:r>
          </w:p>
        </w:tc>
        <w:tc>
          <w:tcPr>
            <w:tcW w:w="850" w:type="dxa"/>
            <w:tcBorders>
              <w:left w:val="single" w:sz="12" w:space="0" w:color="auto"/>
            </w:tcBorders>
            <w:vAlign w:val="center"/>
          </w:tcPr>
          <w:p w14:paraId="692EF9F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A38325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8F0745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BAB4E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0.04-0.94</w:t>
            </w:r>
          </w:p>
        </w:tc>
        <w:tc>
          <w:tcPr>
            <w:tcW w:w="284" w:type="dxa"/>
            <w:tcBorders>
              <w:right w:val="single" w:sz="12" w:space="0" w:color="auto"/>
            </w:tcBorders>
            <w:shd w:val="clear" w:color="auto" w:fill="D9D9D9" w:themeFill="background1" w:themeFillShade="D9"/>
            <w:vAlign w:val="center"/>
          </w:tcPr>
          <w:p w14:paraId="25F0314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1417" w:type="dxa"/>
            <w:tcBorders>
              <w:left w:val="single" w:sz="12" w:space="0" w:color="auto"/>
            </w:tcBorders>
            <w:vAlign w:val="center"/>
          </w:tcPr>
          <w:p w14:paraId="0A9EB56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05A0FC2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0BF5C9D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6F4E2CD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251B93E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2E06676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Disease type</w:t>
            </w:r>
          </w:p>
          <w:p w14:paraId="46BA9E4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005625C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10+</w:t>
            </w:r>
          </w:p>
        </w:tc>
        <w:tc>
          <w:tcPr>
            <w:tcW w:w="1134" w:type="dxa"/>
            <w:tcBorders>
              <w:left w:val="single" w:sz="12" w:space="0" w:color="auto"/>
            </w:tcBorders>
            <w:vAlign w:val="center"/>
          </w:tcPr>
          <w:p w14:paraId="03F3973D"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32FDBA22"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4ADA6A5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0.43-0.82</w:t>
            </w:r>
          </w:p>
          <w:p w14:paraId="382DE01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0.96</w:t>
            </w:r>
          </w:p>
        </w:tc>
        <w:tc>
          <w:tcPr>
            <w:tcW w:w="283" w:type="dxa"/>
            <w:tcBorders>
              <w:right w:val="single" w:sz="12" w:space="0" w:color="auto"/>
            </w:tcBorders>
            <w:shd w:val="clear" w:color="auto" w:fill="D9D9D9" w:themeFill="background1" w:themeFillShade="D9"/>
            <w:vAlign w:val="center"/>
          </w:tcPr>
          <w:p w14:paraId="52FB6E2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12BEDD0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3F31910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FLIC</w:t>
            </w:r>
            <w:r w:rsidRPr="0079132C">
              <w:rPr>
                <w:rFonts w:ascii="Arial" w:hAnsi="Arial" w:cs="Arial"/>
                <w:i w:val="0"/>
                <w:iCs w:val="0"/>
                <w:color w:val="auto"/>
                <w:sz w:val="16"/>
                <w:szCs w:val="16"/>
              </w:rPr>
              <w:t xml:space="preserve"> </w:t>
            </w:r>
          </w:p>
          <w:p w14:paraId="6B96C58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Nausea </w:t>
            </w:r>
          </w:p>
          <w:p w14:paraId="122517DA" w14:textId="77777777" w:rsidR="00D36B49" w:rsidRPr="0079132C" w:rsidRDefault="00D36B49" w:rsidP="007E3952">
            <w:pPr>
              <w:pStyle w:val="Caption"/>
              <w:ind w:right="-112" w:hanging="109"/>
              <w:jc w:val="center"/>
              <w:rPr>
                <w:rFonts w:ascii="Arial" w:hAnsi="Arial" w:cs="Arial"/>
                <w:i w:val="0"/>
                <w:iCs w:val="0"/>
                <w:color w:val="auto"/>
                <w:sz w:val="16"/>
                <w:szCs w:val="16"/>
              </w:rPr>
            </w:pPr>
          </w:p>
        </w:tc>
        <w:tc>
          <w:tcPr>
            <w:tcW w:w="992" w:type="dxa"/>
            <w:vAlign w:val="center"/>
          </w:tcPr>
          <w:p w14:paraId="3410BC1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0.01-0.06 </w:t>
            </w:r>
          </w:p>
          <w:p w14:paraId="010BC906" w14:textId="77777777" w:rsidR="00D36B49" w:rsidRPr="0079132C" w:rsidRDefault="00D36B49" w:rsidP="007E3952">
            <w:pPr>
              <w:pStyle w:val="Caption"/>
              <w:jc w:val="center"/>
              <w:rPr>
                <w:rFonts w:ascii="Arial" w:hAnsi="Arial" w:cs="Arial"/>
                <w:i w:val="0"/>
                <w:iCs w:val="0"/>
                <w:color w:val="auto"/>
                <w:sz w:val="16"/>
                <w:szCs w:val="16"/>
              </w:rPr>
            </w:pPr>
          </w:p>
          <w:p w14:paraId="3C2B8D6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0.66</w:t>
            </w:r>
          </w:p>
        </w:tc>
        <w:tc>
          <w:tcPr>
            <w:tcW w:w="284" w:type="dxa"/>
            <w:shd w:val="clear" w:color="auto" w:fill="D9D9D9" w:themeFill="background1" w:themeFillShade="D9"/>
            <w:vAlign w:val="center"/>
          </w:tcPr>
          <w:p w14:paraId="6DDD427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5C4B0F6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469A527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295A384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052D091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2BC21A9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5082A98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3FAFAE3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51BB309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1544356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74C15F6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3975A1A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Quality of life</w:t>
            </w:r>
          </w:p>
          <w:p w14:paraId="70C63B6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7FE10AA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7762597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130E4DD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26CD32C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2922F2C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3CC8DCB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Radiation</w:t>
            </w:r>
          </w:p>
          <w:p w14:paraId="00C82E3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1AA12C9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3437D94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5D97178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086F5880"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2+ 30? 9-</w:t>
            </w:r>
          </w:p>
        </w:tc>
      </w:tr>
      <w:tr w:rsidR="00D36B49" w:rsidRPr="0079132C" w14:paraId="13F8812B" w14:textId="77777777" w:rsidTr="007E3952">
        <w:trPr>
          <w:trHeight w:val="227"/>
          <w:jc w:val="center"/>
        </w:trPr>
        <w:tc>
          <w:tcPr>
            <w:tcW w:w="1555" w:type="dxa"/>
            <w:tcBorders>
              <w:right w:val="single" w:sz="12" w:space="0" w:color="auto"/>
            </w:tcBorders>
            <w:vAlign w:val="center"/>
          </w:tcPr>
          <w:p w14:paraId="2DA7F0F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GHS</w:t>
            </w:r>
          </w:p>
        </w:tc>
        <w:tc>
          <w:tcPr>
            <w:tcW w:w="850" w:type="dxa"/>
            <w:tcBorders>
              <w:left w:val="single" w:sz="12" w:space="0" w:color="auto"/>
            </w:tcBorders>
            <w:vAlign w:val="center"/>
          </w:tcPr>
          <w:p w14:paraId="1ED363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E9F31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C2D749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6DEB35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0.7-0.99</w:t>
            </w:r>
          </w:p>
        </w:tc>
        <w:tc>
          <w:tcPr>
            <w:tcW w:w="284" w:type="dxa"/>
            <w:tcBorders>
              <w:right w:val="single" w:sz="12" w:space="0" w:color="auto"/>
            </w:tcBorders>
            <w:shd w:val="clear" w:color="auto" w:fill="D9D9D9" w:themeFill="background1" w:themeFillShade="D9"/>
            <w:vAlign w:val="center"/>
          </w:tcPr>
          <w:p w14:paraId="089440A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A80BA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777DDD0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3295AD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Tumour location</w:t>
            </w:r>
          </w:p>
          <w:p w14:paraId="333BBA0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Type of surgery </w:t>
            </w:r>
          </w:p>
          <w:p w14:paraId="155D322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3358F8A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Disease type</w:t>
            </w:r>
          </w:p>
          <w:p w14:paraId="7748D2C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Time</w:t>
            </w:r>
          </w:p>
        </w:tc>
        <w:tc>
          <w:tcPr>
            <w:tcW w:w="426" w:type="dxa"/>
            <w:tcBorders>
              <w:right w:val="single" w:sz="12" w:space="0" w:color="auto"/>
            </w:tcBorders>
            <w:shd w:val="clear" w:color="auto" w:fill="D9D9D9" w:themeFill="background1" w:themeFillShade="D9"/>
            <w:vAlign w:val="center"/>
          </w:tcPr>
          <w:p w14:paraId="3FCACC2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9+ </w:t>
            </w:r>
          </w:p>
          <w:p w14:paraId="6207908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tc>
        <w:tc>
          <w:tcPr>
            <w:tcW w:w="1134" w:type="dxa"/>
            <w:tcBorders>
              <w:left w:val="single" w:sz="12" w:space="0" w:color="auto"/>
            </w:tcBorders>
            <w:vAlign w:val="center"/>
          </w:tcPr>
          <w:p w14:paraId="574024AB"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52CB929B"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66C4200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0.33-0.82</w:t>
            </w:r>
          </w:p>
          <w:p w14:paraId="0D0D463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0.88</w:t>
            </w:r>
          </w:p>
        </w:tc>
        <w:tc>
          <w:tcPr>
            <w:tcW w:w="283" w:type="dxa"/>
            <w:tcBorders>
              <w:right w:val="single" w:sz="12" w:space="0" w:color="auto"/>
            </w:tcBorders>
            <w:shd w:val="clear" w:color="auto" w:fill="D9D9D9" w:themeFill="background1" w:themeFillShade="D9"/>
            <w:vAlign w:val="center"/>
          </w:tcPr>
          <w:p w14:paraId="514C9DF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355576A"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7C073DF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Global health </w:t>
            </w:r>
          </w:p>
          <w:p w14:paraId="3CE04ED9"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MFI</w:t>
            </w:r>
          </w:p>
          <w:p w14:paraId="043DB4D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HADS</w:t>
            </w:r>
          </w:p>
          <w:p w14:paraId="4E4EBBE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Anxiety</w:t>
            </w:r>
          </w:p>
          <w:p w14:paraId="3D8B37B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Depression</w:t>
            </w:r>
          </w:p>
          <w:p w14:paraId="20E4C35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FACT-LYM </w:t>
            </w:r>
          </w:p>
          <w:p w14:paraId="0327B1D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Total </w:t>
            </w:r>
          </w:p>
          <w:p w14:paraId="24DF0E0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1C2AED5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35E0845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Global health</w:t>
            </w:r>
          </w:p>
          <w:p w14:paraId="0142C87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DLQI </w:t>
            </w:r>
          </w:p>
          <w:p w14:paraId="7A12420B" w14:textId="77777777" w:rsidR="00D36B49"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Total score</w:t>
            </w:r>
          </w:p>
          <w:p w14:paraId="297C89A6" w14:textId="77777777" w:rsidR="00D36B49" w:rsidRDefault="00D36B49" w:rsidP="007E3952">
            <w:pPr>
              <w:pStyle w:val="Caption"/>
              <w:ind w:right="-112" w:hanging="109"/>
              <w:jc w:val="center"/>
              <w:rPr>
                <w:rFonts w:ascii="Arial" w:hAnsi="Arial" w:cs="Arial"/>
                <w:i w:val="0"/>
                <w:iCs w:val="0"/>
                <w:color w:val="auto"/>
                <w:sz w:val="16"/>
                <w:szCs w:val="16"/>
              </w:rPr>
            </w:pPr>
            <w:r>
              <w:rPr>
                <w:rFonts w:ascii="Arial" w:hAnsi="Arial" w:cs="Arial"/>
                <w:b/>
                <w:bCs/>
                <w:i w:val="0"/>
                <w:iCs w:val="0"/>
                <w:color w:val="auto"/>
                <w:sz w:val="16"/>
                <w:szCs w:val="16"/>
              </w:rPr>
              <w:t>PG-SGA</w:t>
            </w:r>
          </w:p>
          <w:p w14:paraId="29B968AB" w14:textId="77777777" w:rsidR="00D36B49" w:rsidRPr="00B1319D" w:rsidRDefault="00D36B49" w:rsidP="007E3952">
            <w:pPr>
              <w:pStyle w:val="Caption"/>
              <w:ind w:right="-112" w:hanging="109"/>
              <w:jc w:val="center"/>
              <w:rPr>
                <w:rFonts w:ascii="Arial" w:hAnsi="Arial" w:cs="Arial"/>
                <w:b/>
                <w:bCs/>
                <w:i w:val="0"/>
                <w:iCs w:val="0"/>
                <w:color w:val="auto"/>
                <w:sz w:val="16"/>
                <w:szCs w:val="16"/>
              </w:rPr>
            </w:pPr>
            <w:r>
              <w:rPr>
                <w:rFonts w:ascii="Arial" w:hAnsi="Arial" w:cs="Arial"/>
                <w:b/>
                <w:bCs/>
                <w:i w:val="0"/>
                <w:iCs w:val="0"/>
                <w:color w:val="auto"/>
                <w:sz w:val="16"/>
                <w:szCs w:val="16"/>
              </w:rPr>
              <w:t>Cancer Loneliness Scale</w:t>
            </w:r>
            <w:r>
              <w:rPr>
                <w:rFonts w:ascii="Arial" w:hAnsi="Arial" w:cs="Arial"/>
                <w:b/>
                <w:bCs/>
                <w:i w:val="0"/>
                <w:iCs w:val="0"/>
                <w:color w:val="auto"/>
                <w:sz w:val="16"/>
                <w:szCs w:val="16"/>
              </w:rPr>
              <w:br/>
              <w:t>Psychological Resilience Scale</w:t>
            </w:r>
            <w:r>
              <w:rPr>
                <w:rFonts w:ascii="Arial" w:hAnsi="Arial" w:cs="Arial"/>
                <w:b/>
                <w:bCs/>
                <w:i w:val="0"/>
                <w:iCs w:val="0"/>
                <w:color w:val="auto"/>
                <w:sz w:val="16"/>
                <w:szCs w:val="16"/>
              </w:rPr>
              <w:br/>
              <w:t>CiTAS</w:t>
            </w:r>
            <w:r w:rsidRPr="0079132C">
              <w:rPr>
                <w:rFonts w:ascii="Arial" w:hAnsi="Arial" w:cs="Arial"/>
                <w:i w:val="0"/>
                <w:iCs w:val="0"/>
                <w:color w:val="auto"/>
                <w:sz w:val="16"/>
                <w:szCs w:val="16"/>
              </w:rPr>
              <w:t xml:space="preserve"> </w:t>
            </w:r>
          </w:p>
        </w:tc>
        <w:tc>
          <w:tcPr>
            <w:tcW w:w="992" w:type="dxa"/>
            <w:vAlign w:val="center"/>
          </w:tcPr>
          <w:p w14:paraId="48F126E9" w14:textId="77777777" w:rsidR="00D36B49" w:rsidRPr="0079132C" w:rsidRDefault="00D36B49" w:rsidP="007E3952">
            <w:pPr>
              <w:pStyle w:val="Caption"/>
              <w:jc w:val="center"/>
              <w:rPr>
                <w:rFonts w:ascii="Arial" w:hAnsi="Arial" w:cs="Arial"/>
                <w:i w:val="0"/>
                <w:iCs w:val="0"/>
                <w:color w:val="auto"/>
                <w:sz w:val="16"/>
                <w:szCs w:val="16"/>
              </w:rPr>
            </w:pPr>
          </w:p>
          <w:p w14:paraId="666E9AB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0.32-0.7 </w:t>
            </w:r>
          </w:p>
          <w:p w14:paraId="3C32A27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0.65</w:t>
            </w:r>
          </w:p>
          <w:p w14:paraId="7D909C3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w:t>
            </w:r>
          </w:p>
          <w:p w14:paraId="2FC56E5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0.46</w:t>
            </w:r>
          </w:p>
          <w:p w14:paraId="442654A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0.63</w:t>
            </w:r>
          </w:p>
          <w:p w14:paraId="0D8B2141" w14:textId="77777777" w:rsidR="00D36B49" w:rsidRPr="0079132C" w:rsidRDefault="00D36B49" w:rsidP="007E3952">
            <w:pPr>
              <w:pStyle w:val="Caption"/>
              <w:jc w:val="center"/>
              <w:rPr>
                <w:rFonts w:ascii="Arial" w:hAnsi="Arial" w:cs="Arial"/>
                <w:i w:val="0"/>
                <w:iCs w:val="0"/>
                <w:color w:val="auto"/>
                <w:sz w:val="16"/>
                <w:szCs w:val="16"/>
              </w:rPr>
            </w:pPr>
          </w:p>
          <w:p w14:paraId="2D877B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0.63</w:t>
            </w:r>
          </w:p>
          <w:p w14:paraId="418B638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0.48-0.6</w:t>
            </w:r>
          </w:p>
          <w:p w14:paraId="1B75F0E9" w14:textId="77777777" w:rsidR="00D36B49" w:rsidRPr="0079132C" w:rsidRDefault="00D36B49" w:rsidP="007E3952">
            <w:pPr>
              <w:pStyle w:val="Caption"/>
              <w:jc w:val="center"/>
              <w:rPr>
                <w:rFonts w:ascii="Arial" w:hAnsi="Arial" w:cs="Arial"/>
                <w:i w:val="0"/>
                <w:iCs w:val="0"/>
                <w:color w:val="auto"/>
                <w:sz w:val="16"/>
                <w:szCs w:val="16"/>
              </w:rPr>
            </w:pPr>
          </w:p>
          <w:p w14:paraId="16A7DD5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w:t>
            </w:r>
          </w:p>
          <w:p w14:paraId="40E2D2AE" w14:textId="77777777" w:rsidR="00D36B49" w:rsidRPr="0079132C" w:rsidRDefault="00D36B49" w:rsidP="007E3952">
            <w:pPr>
              <w:pStyle w:val="Caption"/>
              <w:jc w:val="center"/>
              <w:rPr>
                <w:rFonts w:ascii="Arial" w:hAnsi="Arial" w:cs="Arial"/>
                <w:i w:val="0"/>
                <w:iCs w:val="0"/>
                <w:color w:val="auto"/>
                <w:sz w:val="16"/>
                <w:szCs w:val="16"/>
              </w:rPr>
            </w:pPr>
          </w:p>
          <w:p w14:paraId="58B93E04" w14:textId="77777777" w:rsidR="00D36B49"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w:t>
            </w:r>
          </w:p>
          <w:p w14:paraId="558D135E" w14:textId="77777777" w:rsidR="00D36B49" w:rsidRDefault="00D36B49" w:rsidP="007E3952">
            <w:pPr>
              <w:jc w:val="center"/>
              <w:rPr>
                <w:rFonts w:asciiTheme="majorHAnsi" w:hAnsiTheme="majorHAnsi" w:cstheme="majorHAnsi"/>
                <w:sz w:val="16"/>
                <w:szCs w:val="16"/>
              </w:rPr>
            </w:pPr>
            <w:r>
              <w:rPr>
                <w:rFonts w:asciiTheme="majorHAnsi" w:hAnsiTheme="majorHAnsi" w:cstheme="majorHAnsi"/>
                <w:sz w:val="16"/>
                <w:szCs w:val="16"/>
              </w:rPr>
              <w:t>0.41</w:t>
            </w:r>
          </w:p>
          <w:p w14:paraId="202CD6EA" w14:textId="77777777" w:rsidR="00D36B49" w:rsidRDefault="00D36B49" w:rsidP="007E3952">
            <w:pPr>
              <w:jc w:val="center"/>
              <w:rPr>
                <w:rFonts w:asciiTheme="majorHAnsi" w:hAnsiTheme="majorHAnsi" w:cstheme="majorHAnsi"/>
                <w:sz w:val="16"/>
                <w:szCs w:val="16"/>
              </w:rPr>
            </w:pPr>
          </w:p>
          <w:p w14:paraId="733D99B5" w14:textId="77777777" w:rsidR="00D36B49" w:rsidRDefault="00D36B49" w:rsidP="007E3952">
            <w:pPr>
              <w:jc w:val="center"/>
              <w:rPr>
                <w:rFonts w:asciiTheme="majorHAnsi" w:hAnsiTheme="majorHAnsi" w:cstheme="majorHAnsi"/>
                <w:sz w:val="16"/>
                <w:szCs w:val="16"/>
              </w:rPr>
            </w:pPr>
            <w:r>
              <w:rPr>
                <w:rFonts w:asciiTheme="majorHAnsi" w:hAnsiTheme="majorHAnsi" w:cstheme="majorHAnsi"/>
                <w:sz w:val="16"/>
                <w:szCs w:val="16"/>
              </w:rPr>
              <w:t>0.49</w:t>
            </w:r>
          </w:p>
          <w:p w14:paraId="1D3EB8A1" w14:textId="77777777" w:rsidR="00D36B49" w:rsidRDefault="00D36B49" w:rsidP="007E3952">
            <w:pPr>
              <w:jc w:val="center"/>
              <w:rPr>
                <w:rFonts w:asciiTheme="majorHAnsi" w:hAnsiTheme="majorHAnsi" w:cstheme="majorHAnsi"/>
                <w:sz w:val="16"/>
                <w:szCs w:val="16"/>
              </w:rPr>
            </w:pPr>
          </w:p>
          <w:p w14:paraId="0A3DC658" w14:textId="77777777" w:rsidR="00D36B49" w:rsidRDefault="00D36B49" w:rsidP="007E3952">
            <w:pPr>
              <w:jc w:val="center"/>
              <w:rPr>
                <w:rFonts w:asciiTheme="majorHAnsi" w:hAnsiTheme="majorHAnsi" w:cstheme="majorHAnsi"/>
                <w:sz w:val="16"/>
                <w:szCs w:val="16"/>
              </w:rPr>
            </w:pPr>
            <w:r>
              <w:rPr>
                <w:rFonts w:asciiTheme="majorHAnsi" w:hAnsiTheme="majorHAnsi" w:cstheme="majorHAnsi"/>
                <w:sz w:val="16"/>
                <w:szCs w:val="16"/>
              </w:rPr>
              <w:t>0.39</w:t>
            </w:r>
          </w:p>
          <w:p w14:paraId="7EEEC6E0" w14:textId="77777777" w:rsidR="00D36B49" w:rsidRPr="000C4A92" w:rsidRDefault="00D36B49" w:rsidP="007E3952">
            <w:pPr>
              <w:jc w:val="center"/>
              <w:rPr>
                <w:rFonts w:asciiTheme="majorHAnsi" w:hAnsiTheme="majorHAnsi" w:cstheme="majorHAnsi"/>
                <w:sz w:val="16"/>
                <w:szCs w:val="16"/>
              </w:rPr>
            </w:pPr>
            <w:r>
              <w:rPr>
                <w:rFonts w:asciiTheme="majorHAnsi" w:hAnsiTheme="majorHAnsi" w:cstheme="majorHAnsi"/>
                <w:sz w:val="16"/>
                <w:szCs w:val="16"/>
              </w:rPr>
              <w:t>0.32-0.40</w:t>
            </w:r>
          </w:p>
        </w:tc>
        <w:tc>
          <w:tcPr>
            <w:tcW w:w="284" w:type="dxa"/>
            <w:shd w:val="clear" w:color="auto" w:fill="D9D9D9" w:themeFill="background1" w:themeFillShade="D9"/>
            <w:vAlign w:val="center"/>
          </w:tcPr>
          <w:p w14:paraId="2950865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13DD6E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0C69161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3681F5A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32B909F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7FBF1DF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61ED8E8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7180DBC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777C573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782B48A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2F8FF16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402C230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7848A8F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1688163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7DC995F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398A4DD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09D809C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3FFC736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52E5362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3E5A4A6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28E651E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26DFD82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7473A7C7"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7+ 30? 4-</w:t>
            </w:r>
          </w:p>
        </w:tc>
      </w:tr>
      <w:tr w:rsidR="00D36B49" w:rsidRPr="0079132C" w14:paraId="7DC17DA3" w14:textId="77777777" w:rsidTr="007E3952">
        <w:trPr>
          <w:trHeight w:val="227"/>
          <w:jc w:val="center"/>
        </w:trPr>
        <w:tc>
          <w:tcPr>
            <w:tcW w:w="1555" w:type="dxa"/>
            <w:tcBorders>
              <w:right w:val="single" w:sz="12" w:space="0" w:color="auto"/>
            </w:tcBorders>
            <w:vAlign w:val="center"/>
          </w:tcPr>
          <w:p w14:paraId="3F801C7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DYS</w:t>
            </w:r>
          </w:p>
        </w:tc>
        <w:tc>
          <w:tcPr>
            <w:tcW w:w="850" w:type="dxa"/>
            <w:tcBorders>
              <w:left w:val="single" w:sz="12" w:space="0" w:color="auto"/>
            </w:tcBorders>
            <w:vAlign w:val="center"/>
          </w:tcPr>
          <w:p w14:paraId="30D11D3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15B410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4DA157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D7635F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7B024137"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208CC30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323D57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0C106DB"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2830C41F"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71E0947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0.47-0.82</w:t>
            </w:r>
          </w:p>
          <w:p w14:paraId="4FAC130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w:t>
            </w:r>
          </w:p>
        </w:tc>
        <w:tc>
          <w:tcPr>
            <w:tcW w:w="283" w:type="dxa"/>
            <w:tcBorders>
              <w:right w:val="single" w:sz="12" w:space="0" w:color="auto"/>
            </w:tcBorders>
            <w:shd w:val="clear" w:color="auto" w:fill="D9D9D9" w:themeFill="background1" w:themeFillShade="D9"/>
            <w:vAlign w:val="center"/>
          </w:tcPr>
          <w:p w14:paraId="1762311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D01C80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ECOG score</w:t>
            </w:r>
          </w:p>
        </w:tc>
        <w:tc>
          <w:tcPr>
            <w:tcW w:w="992" w:type="dxa"/>
            <w:vAlign w:val="center"/>
          </w:tcPr>
          <w:p w14:paraId="386450E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0.35-0.39</w:t>
            </w:r>
          </w:p>
        </w:tc>
        <w:tc>
          <w:tcPr>
            <w:tcW w:w="284" w:type="dxa"/>
            <w:shd w:val="clear" w:color="auto" w:fill="D9D9D9" w:themeFill="background1" w:themeFillShade="D9"/>
            <w:vAlign w:val="center"/>
          </w:tcPr>
          <w:p w14:paraId="7B80478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3457DF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1BFEE1F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1C2FD47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71F7B7B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4750E94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061279B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0DD39C4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0A1DFD0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3B80846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4C6355B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19DCAE4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42163D8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6A43EB5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4AA84D6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35AD8E3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5E35466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3CDB556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45693FA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71BB58E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3B4DBBE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302F6D9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268CAC7A"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5+ 28? 6-</w:t>
            </w:r>
          </w:p>
        </w:tc>
      </w:tr>
      <w:tr w:rsidR="00D36B49" w:rsidRPr="0079132C" w14:paraId="585B8427" w14:textId="77777777" w:rsidTr="007E3952">
        <w:trPr>
          <w:trHeight w:val="227"/>
          <w:jc w:val="center"/>
        </w:trPr>
        <w:tc>
          <w:tcPr>
            <w:tcW w:w="1555" w:type="dxa"/>
            <w:tcBorders>
              <w:right w:val="single" w:sz="12" w:space="0" w:color="auto"/>
            </w:tcBorders>
            <w:vAlign w:val="center"/>
          </w:tcPr>
          <w:p w14:paraId="02FDD4B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AL</w:t>
            </w:r>
          </w:p>
        </w:tc>
        <w:tc>
          <w:tcPr>
            <w:tcW w:w="850" w:type="dxa"/>
            <w:tcBorders>
              <w:left w:val="single" w:sz="12" w:space="0" w:color="auto"/>
            </w:tcBorders>
            <w:vAlign w:val="center"/>
          </w:tcPr>
          <w:p w14:paraId="5ED57B8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EF0626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6FBE60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8B487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30CD03A6"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4411D3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AE7863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F157CA6"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165B9F7C"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54020DD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0.47-0.82</w:t>
            </w:r>
          </w:p>
          <w:p w14:paraId="6DDA015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0.96</w:t>
            </w:r>
          </w:p>
        </w:tc>
        <w:tc>
          <w:tcPr>
            <w:tcW w:w="283" w:type="dxa"/>
            <w:tcBorders>
              <w:right w:val="single" w:sz="12" w:space="0" w:color="auto"/>
            </w:tcBorders>
            <w:shd w:val="clear" w:color="auto" w:fill="D9D9D9" w:themeFill="background1" w:themeFillShade="D9"/>
            <w:vAlign w:val="center"/>
          </w:tcPr>
          <w:p w14:paraId="5F7259B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0E7DB81"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ECOG score </w:t>
            </w:r>
          </w:p>
          <w:p w14:paraId="19DCB58A"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QLQ-H&amp;N35 </w:t>
            </w:r>
          </w:p>
          <w:p w14:paraId="432D222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All subscales</w:t>
            </w:r>
          </w:p>
        </w:tc>
        <w:tc>
          <w:tcPr>
            <w:tcW w:w="992" w:type="dxa"/>
            <w:vAlign w:val="center"/>
          </w:tcPr>
          <w:p w14:paraId="35844D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0.27-0.38 </w:t>
            </w:r>
          </w:p>
          <w:p w14:paraId="2F8F6A04" w14:textId="77777777" w:rsidR="00D36B49" w:rsidRPr="0079132C" w:rsidRDefault="00D36B49" w:rsidP="007E3952">
            <w:pPr>
              <w:pStyle w:val="Caption"/>
              <w:jc w:val="center"/>
              <w:rPr>
                <w:rFonts w:ascii="Arial" w:hAnsi="Arial" w:cs="Arial"/>
                <w:i w:val="0"/>
                <w:iCs w:val="0"/>
                <w:color w:val="auto"/>
                <w:sz w:val="16"/>
                <w:szCs w:val="16"/>
              </w:rPr>
            </w:pPr>
          </w:p>
          <w:p w14:paraId="2BE2E76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0.08-0.49</w:t>
            </w:r>
          </w:p>
        </w:tc>
        <w:tc>
          <w:tcPr>
            <w:tcW w:w="284" w:type="dxa"/>
            <w:shd w:val="clear" w:color="auto" w:fill="D9D9D9" w:themeFill="background1" w:themeFillShade="D9"/>
            <w:vAlign w:val="center"/>
          </w:tcPr>
          <w:p w14:paraId="3AD547D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331FDF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4FE9A88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51F41AA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1CAFC5C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1E420FF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676C7AC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47AF3FF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2936DE5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38FCC57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5430247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55F4F3C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3139ED3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164F415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798A439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4850501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Age</w:t>
            </w:r>
          </w:p>
          <w:p w14:paraId="4C1DB15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2A2828E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61B6BDE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3AA0FEE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4D6064B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0603ED0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5FA85897"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1+ 28? 10-</w:t>
            </w:r>
          </w:p>
        </w:tc>
      </w:tr>
      <w:tr w:rsidR="00D36B49" w:rsidRPr="0079132C" w14:paraId="018B7BAB" w14:textId="77777777" w:rsidTr="007E3952">
        <w:trPr>
          <w:trHeight w:val="227"/>
          <w:jc w:val="center"/>
        </w:trPr>
        <w:tc>
          <w:tcPr>
            <w:tcW w:w="1555" w:type="dxa"/>
            <w:tcBorders>
              <w:right w:val="single" w:sz="12" w:space="0" w:color="auto"/>
            </w:tcBorders>
            <w:vAlign w:val="center"/>
          </w:tcPr>
          <w:p w14:paraId="49E9AA3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INS</w:t>
            </w:r>
          </w:p>
        </w:tc>
        <w:tc>
          <w:tcPr>
            <w:tcW w:w="850" w:type="dxa"/>
            <w:tcBorders>
              <w:left w:val="single" w:sz="12" w:space="0" w:color="auto"/>
            </w:tcBorders>
            <w:vAlign w:val="center"/>
          </w:tcPr>
          <w:p w14:paraId="2433652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2BC885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5C694F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E4EC0F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0E4EBFB2"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7E1CC6F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109A72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A5E70A3"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74140583"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3F246CC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0.47-0.82</w:t>
            </w:r>
          </w:p>
          <w:p w14:paraId="736EB1D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0.92</w:t>
            </w:r>
          </w:p>
        </w:tc>
        <w:tc>
          <w:tcPr>
            <w:tcW w:w="283" w:type="dxa"/>
            <w:tcBorders>
              <w:right w:val="single" w:sz="12" w:space="0" w:color="auto"/>
            </w:tcBorders>
            <w:shd w:val="clear" w:color="auto" w:fill="D9D9D9" w:themeFill="background1" w:themeFillShade="D9"/>
            <w:vAlign w:val="center"/>
          </w:tcPr>
          <w:p w14:paraId="78A955E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13506B6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ECOG score</w:t>
            </w:r>
          </w:p>
        </w:tc>
        <w:tc>
          <w:tcPr>
            <w:tcW w:w="992" w:type="dxa"/>
            <w:vAlign w:val="center"/>
          </w:tcPr>
          <w:p w14:paraId="0F3475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0.16-0.24</w:t>
            </w:r>
          </w:p>
        </w:tc>
        <w:tc>
          <w:tcPr>
            <w:tcW w:w="284" w:type="dxa"/>
            <w:shd w:val="clear" w:color="auto" w:fill="D9D9D9" w:themeFill="background1" w:themeFillShade="D9"/>
            <w:vAlign w:val="center"/>
          </w:tcPr>
          <w:p w14:paraId="6A9CF17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1E76EE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4696F24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27DA785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0348ACC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1619271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5DFD33D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55BA761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6D51A9B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70E8F5B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34279A0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6E4D57C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282C9D6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529FFA1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5E4A5DF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660367C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2BB12D1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471B7F2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04E9028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7A130AA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478D5E9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1571EB1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4E53D7D2"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2+ 28? 9-</w:t>
            </w:r>
          </w:p>
        </w:tc>
      </w:tr>
      <w:tr w:rsidR="00D36B49" w:rsidRPr="0079132C" w14:paraId="0466E67C" w14:textId="77777777" w:rsidTr="007E3952">
        <w:trPr>
          <w:trHeight w:val="227"/>
          <w:jc w:val="center"/>
        </w:trPr>
        <w:tc>
          <w:tcPr>
            <w:tcW w:w="1555" w:type="dxa"/>
            <w:tcBorders>
              <w:right w:val="single" w:sz="12" w:space="0" w:color="auto"/>
            </w:tcBorders>
            <w:vAlign w:val="center"/>
          </w:tcPr>
          <w:p w14:paraId="5F14039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CON</w:t>
            </w:r>
          </w:p>
        </w:tc>
        <w:tc>
          <w:tcPr>
            <w:tcW w:w="850" w:type="dxa"/>
            <w:tcBorders>
              <w:left w:val="single" w:sz="12" w:space="0" w:color="auto"/>
            </w:tcBorders>
            <w:vAlign w:val="center"/>
          </w:tcPr>
          <w:p w14:paraId="1DD9D79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92FF80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04BAF7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29635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57960D74"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28F12A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5CB76A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99379F2"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09BA293C"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45CCA0F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0.47-0.82</w:t>
            </w:r>
          </w:p>
          <w:p w14:paraId="5648DA9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0.87</w:t>
            </w:r>
          </w:p>
        </w:tc>
        <w:tc>
          <w:tcPr>
            <w:tcW w:w="283" w:type="dxa"/>
            <w:tcBorders>
              <w:right w:val="single" w:sz="12" w:space="0" w:color="auto"/>
            </w:tcBorders>
            <w:shd w:val="clear" w:color="auto" w:fill="D9D9D9" w:themeFill="background1" w:themeFillShade="D9"/>
            <w:vAlign w:val="center"/>
          </w:tcPr>
          <w:p w14:paraId="43F75E3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3E5A7F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ECOG score</w:t>
            </w:r>
          </w:p>
        </w:tc>
        <w:tc>
          <w:tcPr>
            <w:tcW w:w="992" w:type="dxa"/>
            <w:vAlign w:val="center"/>
          </w:tcPr>
          <w:p w14:paraId="1C6975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0.06-0.22</w:t>
            </w:r>
          </w:p>
        </w:tc>
        <w:tc>
          <w:tcPr>
            <w:tcW w:w="284" w:type="dxa"/>
            <w:shd w:val="clear" w:color="auto" w:fill="D9D9D9" w:themeFill="background1" w:themeFillShade="D9"/>
            <w:vAlign w:val="center"/>
          </w:tcPr>
          <w:p w14:paraId="14D1DB6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51DBEB2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7CD9B32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46BAB38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03867CF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5975D72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18CC5D9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73305DC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218B4E6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784C740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280D095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172D0B5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3618677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6146F54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7A3DBBC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2D5A9B1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07FC7F5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7CAD4EF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1FBA71C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4EACC83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558A0B1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2BD98AF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53B5E6DF"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6+ 28? 5-</w:t>
            </w:r>
          </w:p>
        </w:tc>
      </w:tr>
      <w:tr w:rsidR="00D36B49" w:rsidRPr="0079132C" w14:paraId="157410BA" w14:textId="77777777" w:rsidTr="007E3952">
        <w:trPr>
          <w:trHeight w:val="227"/>
          <w:jc w:val="center"/>
        </w:trPr>
        <w:tc>
          <w:tcPr>
            <w:tcW w:w="1555" w:type="dxa"/>
            <w:tcBorders>
              <w:right w:val="single" w:sz="12" w:space="0" w:color="auto"/>
            </w:tcBorders>
            <w:vAlign w:val="center"/>
          </w:tcPr>
          <w:p w14:paraId="7AA4E4F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DIA</w:t>
            </w:r>
          </w:p>
        </w:tc>
        <w:tc>
          <w:tcPr>
            <w:tcW w:w="850" w:type="dxa"/>
            <w:tcBorders>
              <w:left w:val="single" w:sz="12" w:space="0" w:color="auto"/>
            </w:tcBorders>
            <w:vAlign w:val="center"/>
          </w:tcPr>
          <w:p w14:paraId="22F16B6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2B1BF0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7FB733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480243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62F9B834"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211C908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FE0C17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C6ABDD5"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360178C9"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718379C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0.33-0.82</w:t>
            </w:r>
          </w:p>
          <w:p w14:paraId="5BE3C16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0.95</w:t>
            </w:r>
          </w:p>
        </w:tc>
        <w:tc>
          <w:tcPr>
            <w:tcW w:w="283" w:type="dxa"/>
            <w:tcBorders>
              <w:right w:val="single" w:sz="12" w:space="0" w:color="auto"/>
            </w:tcBorders>
            <w:shd w:val="clear" w:color="auto" w:fill="D9D9D9" w:themeFill="background1" w:themeFillShade="D9"/>
            <w:vAlign w:val="center"/>
          </w:tcPr>
          <w:p w14:paraId="4B804F6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1474313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ECOG score</w:t>
            </w:r>
          </w:p>
        </w:tc>
        <w:tc>
          <w:tcPr>
            <w:tcW w:w="992" w:type="dxa"/>
            <w:vAlign w:val="center"/>
          </w:tcPr>
          <w:p w14:paraId="488FCC7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0.09-0.1</w:t>
            </w:r>
          </w:p>
        </w:tc>
        <w:tc>
          <w:tcPr>
            <w:tcW w:w="284" w:type="dxa"/>
            <w:shd w:val="clear" w:color="auto" w:fill="D9D9D9" w:themeFill="background1" w:themeFillShade="D9"/>
            <w:vAlign w:val="center"/>
          </w:tcPr>
          <w:p w14:paraId="4FA2C1E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31F56CE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2F5F6CF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7AE3855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0580078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1BAD3EC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604E1A6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2F56DD0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3269E43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236575F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066C3A7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010C7D2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57299C9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7269A79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Education</w:t>
            </w:r>
          </w:p>
          <w:p w14:paraId="5A4E795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0F9298D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05FF12F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2587DF9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689A0E8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792C4D5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33A0364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244F582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12F67F08"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2+ 28? 9-</w:t>
            </w:r>
          </w:p>
        </w:tc>
      </w:tr>
      <w:tr w:rsidR="00D36B49" w:rsidRPr="0079132C" w14:paraId="123BB1A8" w14:textId="77777777" w:rsidTr="007E3952">
        <w:trPr>
          <w:trHeight w:val="227"/>
          <w:jc w:val="center"/>
        </w:trPr>
        <w:tc>
          <w:tcPr>
            <w:tcW w:w="1555" w:type="dxa"/>
            <w:tcBorders>
              <w:right w:val="single" w:sz="12" w:space="0" w:color="auto"/>
            </w:tcBorders>
            <w:vAlign w:val="center"/>
          </w:tcPr>
          <w:p w14:paraId="20B2799A"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FI</w:t>
            </w:r>
          </w:p>
        </w:tc>
        <w:tc>
          <w:tcPr>
            <w:tcW w:w="850" w:type="dxa"/>
            <w:tcBorders>
              <w:left w:val="single" w:sz="12" w:space="0" w:color="auto"/>
            </w:tcBorders>
            <w:vAlign w:val="center"/>
          </w:tcPr>
          <w:p w14:paraId="79EFCE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FC2AE6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AA8D80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A73F9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7E32D59A"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7F396D3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91F524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1A39D3F"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Test-retest </w:t>
            </w:r>
          </w:p>
          <w:p w14:paraId="1CD4499D" w14:textId="77777777" w:rsidR="00D36B49" w:rsidRPr="0079132C" w:rsidRDefault="00D36B49" w:rsidP="007E3952">
            <w:pPr>
              <w:pStyle w:val="Caption"/>
              <w:ind w:right="-108" w:hanging="112"/>
              <w:jc w:val="center"/>
              <w:rPr>
                <w:rFonts w:ascii="Arial" w:hAnsi="Arial" w:cs="Arial"/>
                <w:i w:val="0"/>
                <w:iCs w:val="0"/>
                <w:color w:val="auto"/>
                <w:sz w:val="16"/>
                <w:szCs w:val="16"/>
              </w:rPr>
            </w:pPr>
            <w:r w:rsidRPr="0079132C">
              <w:rPr>
                <w:rFonts w:ascii="Arial" w:hAnsi="Arial" w:cs="Arial"/>
                <w:i w:val="0"/>
                <w:iCs w:val="0"/>
                <w:color w:val="auto"/>
                <w:sz w:val="16"/>
                <w:szCs w:val="16"/>
              </w:rPr>
              <w:t>Parallel forms</w:t>
            </w:r>
          </w:p>
        </w:tc>
        <w:tc>
          <w:tcPr>
            <w:tcW w:w="992" w:type="dxa"/>
            <w:vAlign w:val="center"/>
          </w:tcPr>
          <w:p w14:paraId="1718C9B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0.47-0.82</w:t>
            </w:r>
          </w:p>
          <w:p w14:paraId="2CFEC4A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0.92</w:t>
            </w:r>
          </w:p>
        </w:tc>
        <w:tc>
          <w:tcPr>
            <w:tcW w:w="283" w:type="dxa"/>
            <w:tcBorders>
              <w:right w:val="single" w:sz="12" w:space="0" w:color="auto"/>
            </w:tcBorders>
            <w:shd w:val="clear" w:color="auto" w:fill="D9D9D9" w:themeFill="background1" w:themeFillShade="D9"/>
            <w:vAlign w:val="center"/>
          </w:tcPr>
          <w:p w14:paraId="44CBE2D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5CCAECB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ECOG score</w:t>
            </w:r>
          </w:p>
        </w:tc>
        <w:tc>
          <w:tcPr>
            <w:tcW w:w="992" w:type="dxa"/>
            <w:vAlign w:val="center"/>
          </w:tcPr>
          <w:p w14:paraId="6FE8C7D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0.21-0.22</w:t>
            </w:r>
          </w:p>
        </w:tc>
        <w:tc>
          <w:tcPr>
            <w:tcW w:w="284" w:type="dxa"/>
            <w:shd w:val="clear" w:color="auto" w:fill="D9D9D9" w:themeFill="background1" w:themeFillShade="D9"/>
            <w:vAlign w:val="center"/>
          </w:tcPr>
          <w:p w14:paraId="5047008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EED413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708" w:type="dxa"/>
            <w:shd w:val="clear" w:color="auto" w:fill="D9D9D9" w:themeFill="background1" w:themeFillShade="D9"/>
            <w:vAlign w:val="center"/>
          </w:tcPr>
          <w:p w14:paraId="7EEAED6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color w:val="auto"/>
                <w:sz w:val="16"/>
                <w:szCs w:val="16"/>
              </w:rPr>
              <w:t>+</w:t>
            </w:r>
          </w:p>
        </w:tc>
        <w:tc>
          <w:tcPr>
            <w:tcW w:w="1843" w:type="dxa"/>
            <w:vAlign w:val="center"/>
          </w:tcPr>
          <w:p w14:paraId="15A3A61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status </w:t>
            </w:r>
          </w:p>
          <w:p w14:paraId="4227E0C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Weight loss </w:t>
            </w:r>
          </w:p>
          <w:p w14:paraId="0EE7080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Tumour site</w:t>
            </w:r>
          </w:p>
          <w:p w14:paraId="502B2D2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stage</w:t>
            </w:r>
          </w:p>
          <w:p w14:paraId="236F6D9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p w14:paraId="04CBCD1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Toxicity</w:t>
            </w:r>
          </w:p>
          <w:p w14:paraId="19889F2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lymphoma</w:t>
            </w:r>
          </w:p>
          <w:p w14:paraId="294EC8A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p w14:paraId="4E738F1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Patient group</w:t>
            </w:r>
          </w:p>
          <w:p w14:paraId="4244836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condition</w:t>
            </w:r>
          </w:p>
          <w:p w14:paraId="5972B6E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20E0832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Sex</w:t>
            </w:r>
          </w:p>
          <w:p w14:paraId="60136B7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640DC1D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Extent of surgery</w:t>
            </w:r>
          </w:p>
          <w:p w14:paraId="7ED13AC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Radiation</w:t>
            </w:r>
          </w:p>
          <w:p w14:paraId="3BC7D10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Time since surgery</w:t>
            </w:r>
          </w:p>
          <w:p w14:paraId="7BAC094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p w14:paraId="11ED116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p w14:paraId="4EC0AAC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Type of cancer</w:t>
            </w:r>
          </w:p>
        </w:tc>
        <w:tc>
          <w:tcPr>
            <w:tcW w:w="425" w:type="dxa"/>
            <w:shd w:val="clear" w:color="auto" w:fill="D9D9D9" w:themeFill="background1" w:themeFillShade="D9"/>
            <w:vAlign w:val="center"/>
          </w:tcPr>
          <w:p w14:paraId="506372E6" w14:textId="77777777" w:rsidR="00D36B49" w:rsidRPr="0079132C" w:rsidRDefault="00D36B49" w:rsidP="007E3952">
            <w:pPr>
              <w:pStyle w:val="Caption"/>
              <w:ind w:left="-108" w:right="-111" w:hanging="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1+ 28? 10-</w:t>
            </w:r>
          </w:p>
        </w:tc>
      </w:tr>
      <w:tr w:rsidR="00D36B49" w:rsidRPr="0079132C" w14:paraId="55BE0A35" w14:textId="77777777" w:rsidTr="007E3952">
        <w:trPr>
          <w:trHeight w:val="227"/>
          <w:jc w:val="center"/>
        </w:trPr>
        <w:tc>
          <w:tcPr>
            <w:tcW w:w="1555" w:type="dxa"/>
            <w:tcBorders>
              <w:right w:val="single" w:sz="12" w:space="0" w:color="auto"/>
            </w:tcBorders>
            <w:vAlign w:val="center"/>
          </w:tcPr>
          <w:p w14:paraId="171B342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2</w:t>
            </w:r>
          </w:p>
        </w:tc>
        <w:tc>
          <w:tcPr>
            <w:tcW w:w="850" w:type="dxa"/>
            <w:tcBorders>
              <w:left w:val="single" w:sz="12" w:space="0" w:color="auto"/>
            </w:tcBorders>
            <w:vAlign w:val="center"/>
          </w:tcPr>
          <w:p w14:paraId="09AD7A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1-factor</w:t>
            </w:r>
          </w:p>
        </w:tc>
        <w:tc>
          <w:tcPr>
            <w:tcW w:w="1276" w:type="dxa"/>
            <w:vAlign w:val="center"/>
          </w:tcPr>
          <w:p w14:paraId="5F3D123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CFI: 0.963 </w:t>
            </w:r>
          </w:p>
          <w:p w14:paraId="44F0912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TLI: 0.959 </w:t>
            </w:r>
          </w:p>
          <w:p w14:paraId="5BFEA3A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RMSEA: 0.064</w:t>
            </w:r>
          </w:p>
        </w:tc>
        <w:tc>
          <w:tcPr>
            <w:tcW w:w="283" w:type="dxa"/>
            <w:tcBorders>
              <w:right w:val="single" w:sz="12" w:space="0" w:color="auto"/>
            </w:tcBorders>
            <w:shd w:val="clear" w:color="auto" w:fill="D9D9D9" w:themeFill="background1" w:themeFillShade="D9"/>
            <w:vAlign w:val="center"/>
          </w:tcPr>
          <w:p w14:paraId="52D9D10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tcBorders>
            <w:vAlign w:val="center"/>
          </w:tcPr>
          <w:p w14:paraId="0934E7B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4DA9253A"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6D05F73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8E8D37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7054CC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15F523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0E32091"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446520C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6A87FA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9357345"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293FD00"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shd w:val="clear" w:color="auto" w:fill="D9D9D9" w:themeFill="background1" w:themeFillShade="D9"/>
            <w:vAlign w:val="center"/>
          </w:tcPr>
          <w:p w14:paraId="125DC82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vAlign w:val="center"/>
          </w:tcPr>
          <w:p w14:paraId="32D49A9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Performance status </w:t>
            </w:r>
          </w:p>
          <w:p w14:paraId="213BA0E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Comorbidity </w:t>
            </w:r>
          </w:p>
          <w:p w14:paraId="0799403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Blood transfusion </w:t>
            </w:r>
          </w:p>
          <w:p w14:paraId="1D409C6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stage</w:t>
            </w:r>
          </w:p>
        </w:tc>
        <w:tc>
          <w:tcPr>
            <w:tcW w:w="425" w:type="dxa"/>
            <w:shd w:val="clear" w:color="auto" w:fill="D9D9D9" w:themeFill="background1" w:themeFillShade="D9"/>
            <w:vAlign w:val="center"/>
          </w:tcPr>
          <w:p w14:paraId="52BDC86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6DF5B0E5" w14:textId="77777777" w:rsidTr="007E3952">
        <w:trPr>
          <w:trHeight w:val="227"/>
          <w:jc w:val="center"/>
        </w:trPr>
        <w:tc>
          <w:tcPr>
            <w:tcW w:w="1555" w:type="dxa"/>
            <w:tcBorders>
              <w:right w:val="single" w:sz="12" w:space="0" w:color="auto"/>
            </w:tcBorders>
            <w:vAlign w:val="center"/>
          </w:tcPr>
          <w:p w14:paraId="769A7794"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3</w:t>
            </w:r>
          </w:p>
        </w:tc>
        <w:tc>
          <w:tcPr>
            <w:tcW w:w="850" w:type="dxa"/>
            <w:tcBorders>
              <w:left w:val="single" w:sz="12" w:space="0" w:color="auto"/>
            </w:tcBorders>
            <w:vAlign w:val="center"/>
          </w:tcPr>
          <w:p w14:paraId="1EEA71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2-factor</w:t>
            </w:r>
          </w:p>
        </w:tc>
        <w:tc>
          <w:tcPr>
            <w:tcW w:w="1276" w:type="dxa"/>
            <w:vAlign w:val="center"/>
          </w:tcPr>
          <w:p w14:paraId="2308D59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CFI: 0.985 </w:t>
            </w:r>
          </w:p>
          <w:p w14:paraId="24F5B93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RMSEA: 0.053</w:t>
            </w:r>
          </w:p>
        </w:tc>
        <w:tc>
          <w:tcPr>
            <w:tcW w:w="283" w:type="dxa"/>
            <w:tcBorders>
              <w:right w:val="single" w:sz="12" w:space="0" w:color="auto"/>
            </w:tcBorders>
            <w:shd w:val="clear" w:color="auto" w:fill="D9D9D9" w:themeFill="background1" w:themeFillShade="D9"/>
            <w:vAlign w:val="center"/>
          </w:tcPr>
          <w:p w14:paraId="01CEA2B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tcBorders>
            <w:vAlign w:val="center"/>
          </w:tcPr>
          <w:p w14:paraId="6F45CB8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639DF3F4"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DA4B66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2F744D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31802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B1A787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18C175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668419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8A927A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0C631DCB"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17AAC6B"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6A355D22"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1C42E08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4CAB981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965C4D3" w14:textId="77777777" w:rsidTr="007E3952">
        <w:trPr>
          <w:trHeight w:val="227"/>
          <w:jc w:val="center"/>
        </w:trPr>
        <w:tc>
          <w:tcPr>
            <w:tcW w:w="1555" w:type="dxa"/>
            <w:tcBorders>
              <w:right w:val="single" w:sz="12" w:space="0" w:color="auto"/>
            </w:tcBorders>
            <w:vAlign w:val="center"/>
          </w:tcPr>
          <w:p w14:paraId="0590308A"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3 </w:t>
            </w:r>
            <w:r w:rsidRPr="0079132C">
              <w:rPr>
                <w:rFonts w:ascii="Arial" w:hAnsi="Arial" w:cs="Arial"/>
                <w:b/>
                <w:bCs/>
                <w:i w:val="0"/>
                <w:iCs w:val="0"/>
                <w:color w:val="auto"/>
                <w:sz w:val="16"/>
                <w:szCs w:val="16"/>
              </w:rPr>
              <w:t>QoL</w:t>
            </w:r>
          </w:p>
        </w:tc>
        <w:tc>
          <w:tcPr>
            <w:tcW w:w="850" w:type="dxa"/>
            <w:tcBorders>
              <w:left w:val="single" w:sz="12" w:space="0" w:color="auto"/>
            </w:tcBorders>
            <w:vAlign w:val="center"/>
          </w:tcPr>
          <w:p w14:paraId="07A2CE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BDD24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DCEC0B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FC4AB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0.96</w:t>
            </w:r>
          </w:p>
        </w:tc>
        <w:tc>
          <w:tcPr>
            <w:tcW w:w="284" w:type="dxa"/>
            <w:tcBorders>
              <w:right w:val="single" w:sz="12" w:space="0" w:color="auto"/>
            </w:tcBorders>
            <w:shd w:val="clear" w:color="auto" w:fill="D9D9D9" w:themeFill="background1" w:themeFillShade="D9"/>
            <w:vAlign w:val="center"/>
          </w:tcPr>
          <w:p w14:paraId="76F58C4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5141E2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FD63A7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88D3E0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D91236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407FB3C"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713E1E50"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BSI </w:t>
            </w:r>
          </w:p>
          <w:p w14:paraId="771DC41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Depression </w:t>
            </w:r>
          </w:p>
          <w:p w14:paraId="4BF8AF4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Anxiety </w:t>
            </w:r>
          </w:p>
          <w:p w14:paraId="1E67FEB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Total</w:t>
            </w:r>
          </w:p>
        </w:tc>
        <w:tc>
          <w:tcPr>
            <w:tcW w:w="992" w:type="dxa"/>
            <w:vAlign w:val="center"/>
          </w:tcPr>
          <w:p w14:paraId="16A2C157" w14:textId="77777777" w:rsidR="00D36B49" w:rsidRPr="0079132C" w:rsidRDefault="00D36B49" w:rsidP="007E3952">
            <w:pPr>
              <w:pStyle w:val="Caption"/>
              <w:jc w:val="center"/>
              <w:rPr>
                <w:rFonts w:ascii="Arial" w:hAnsi="Arial" w:cs="Arial"/>
                <w:i w:val="0"/>
                <w:iCs w:val="0"/>
                <w:color w:val="auto"/>
                <w:sz w:val="16"/>
                <w:szCs w:val="16"/>
              </w:rPr>
            </w:pPr>
          </w:p>
          <w:p w14:paraId="7CDFF5C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0.62 </w:t>
            </w:r>
          </w:p>
          <w:p w14:paraId="36E5B97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0.56 </w:t>
            </w:r>
          </w:p>
          <w:p w14:paraId="260853E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w:t>
            </w:r>
          </w:p>
        </w:tc>
        <w:tc>
          <w:tcPr>
            <w:tcW w:w="284" w:type="dxa"/>
            <w:shd w:val="clear" w:color="auto" w:fill="D9D9D9" w:themeFill="background1" w:themeFillShade="D9"/>
            <w:vAlign w:val="center"/>
          </w:tcPr>
          <w:p w14:paraId="2887D10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D6B135E"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FD2F9D5"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2BC71D7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10C179A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AC496FB" w14:textId="77777777" w:rsidTr="007E3952">
        <w:trPr>
          <w:trHeight w:val="227"/>
          <w:jc w:val="center"/>
        </w:trPr>
        <w:tc>
          <w:tcPr>
            <w:tcW w:w="1555" w:type="dxa"/>
            <w:tcBorders>
              <w:right w:val="single" w:sz="12" w:space="0" w:color="auto"/>
            </w:tcBorders>
            <w:vAlign w:val="center"/>
          </w:tcPr>
          <w:p w14:paraId="003CD0D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3 </w:t>
            </w:r>
            <w:r w:rsidRPr="0079132C">
              <w:rPr>
                <w:rFonts w:ascii="Arial" w:hAnsi="Arial" w:cs="Arial"/>
                <w:b/>
                <w:bCs/>
                <w:i w:val="0"/>
                <w:iCs w:val="0"/>
                <w:color w:val="auto"/>
                <w:sz w:val="16"/>
                <w:szCs w:val="16"/>
              </w:rPr>
              <w:t>PH</w:t>
            </w:r>
          </w:p>
        </w:tc>
        <w:tc>
          <w:tcPr>
            <w:tcW w:w="850" w:type="dxa"/>
            <w:tcBorders>
              <w:left w:val="single" w:sz="12" w:space="0" w:color="auto"/>
            </w:tcBorders>
            <w:vAlign w:val="center"/>
          </w:tcPr>
          <w:p w14:paraId="382450B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4399EC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18D0AC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AE3C0B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0.88</w:t>
            </w:r>
          </w:p>
        </w:tc>
        <w:tc>
          <w:tcPr>
            <w:tcW w:w="284" w:type="dxa"/>
            <w:tcBorders>
              <w:right w:val="single" w:sz="12" w:space="0" w:color="auto"/>
            </w:tcBorders>
            <w:shd w:val="clear" w:color="auto" w:fill="D9D9D9" w:themeFill="background1" w:themeFillShade="D9"/>
            <w:vAlign w:val="center"/>
          </w:tcPr>
          <w:p w14:paraId="3E645A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AE8727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27C382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28383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A5A2EA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0BBCD1A"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FB8268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BSI </w:t>
            </w:r>
          </w:p>
          <w:p w14:paraId="36AAD8D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Depression </w:t>
            </w:r>
          </w:p>
          <w:p w14:paraId="534D9B1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Anxiety </w:t>
            </w:r>
          </w:p>
          <w:p w14:paraId="63441CF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Total</w:t>
            </w:r>
          </w:p>
        </w:tc>
        <w:tc>
          <w:tcPr>
            <w:tcW w:w="992" w:type="dxa"/>
            <w:vAlign w:val="center"/>
          </w:tcPr>
          <w:p w14:paraId="47183ED8" w14:textId="77777777" w:rsidR="00D36B49" w:rsidRPr="0079132C" w:rsidRDefault="00D36B49" w:rsidP="007E3952">
            <w:pPr>
              <w:pStyle w:val="Caption"/>
              <w:jc w:val="center"/>
              <w:rPr>
                <w:rFonts w:ascii="Arial" w:hAnsi="Arial" w:cs="Arial"/>
                <w:i w:val="0"/>
                <w:iCs w:val="0"/>
                <w:color w:val="auto"/>
                <w:sz w:val="16"/>
                <w:szCs w:val="16"/>
              </w:rPr>
            </w:pPr>
          </w:p>
          <w:p w14:paraId="082FBB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0.33 </w:t>
            </w:r>
          </w:p>
          <w:p w14:paraId="2A42F2C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0.51 </w:t>
            </w:r>
          </w:p>
          <w:p w14:paraId="65683B9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0.31</w:t>
            </w:r>
          </w:p>
        </w:tc>
        <w:tc>
          <w:tcPr>
            <w:tcW w:w="284" w:type="dxa"/>
            <w:shd w:val="clear" w:color="auto" w:fill="D9D9D9" w:themeFill="background1" w:themeFillShade="D9"/>
            <w:vAlign w:val="center"/>
          </w:tcPr>
          <w:p w14:paraId="6AC4043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CE3DBA5"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C6E4552"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3D6648B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1800338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6ECE4F3" w14:textId="77777777" w:rsidTr="007E3952">
        <w:trPr>
          <w:trHeight w:val="227"/>
          <w:jc w:val="center"/>
        </w:trPr>
        <w:tc>
          <w:tcPr>
            <w:tcW w:w="1555" w:type="dxa"/>
            <w:tcBorders>
              <w:right w:val="single" w:sz="12" w:space="0" w:color="auto"/>
            </w:tcBorders>
            <w:vAlign w:val="center"/>
          </w:tcPr>
          <w:p w14:paraId="42E10116"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4</w:t>
            </w:r>
          </w:p>
        </w:tc>
        <w:tc>
          <w:tcPr>
            <w:tcW w:w="850" w:type="dxa"/>
            <w:tcBorders>
              <w:left w:val="single" w:sz="12" w:space="0" w:color="auto"/>
            </w:tcBorders>
            <w:vAlign w:val="center"/>
          </w:tcPr>
          <w:p w14:paraId="4CF3840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1-factor</w:t>
            </w:r>
          </w:p>
        </w:tc>
        <w:tc>
          <w:tcPr>
            <w:tcW w:w="1276" w:type="dxa"/>
            <w:vAlign w:val="center"/>
          </w:tcPr>
          <w:p w14:paraId="351CF4F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RMSEA: 0.072</w:t>
            </w:r>
          </w:p>
        </w:tc>
        <w:tc>
          <w:tcPr>
            <w:tcW w:w="283" w:type="dxa"/>
            <w:tcBorders>
              <w:right w:val="single" w:sz="12" w:space="0" w:color="auto"/>
            </w:tcBorders>
            <w:shd w:val="clear" w:color="auto" w:fill="D9D9D9" w:themeFill="background1" w:themeFillShade="D9"/>
            <w:vAlign w:val="center"/>
          </w:tcPr>
          <w:p w14:paraId="32EF255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tcBorders>
            <w:vAlign w:val="center"/>
          </w:tcPr>
          <w:p w14:paraId="1B79350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13F34780"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770AAEB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FDCE18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7C472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672011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EA0C00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67F46D6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71577C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7DA1276B"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2A722610"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82B06C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25AF1D3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4A018234"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A385C1D" w14:textId="77777777" w:rsidTr="007E3952">
        <w:trPr>
          <w:trHeight w:val="227"/>
          <w:jc w:val="center"/>
        </w:trPr>
        <w:tc>
          <w:tcPr>
            <w:tcW w:w="1555" w:type="dxa"/>
            <w:tcBorders>
              <w:right w:val="single" w:sz="12" w:space="0" w:color="auto"/>
            </w:tcBorders>
            <w:vAlign w:val="center"/>
          </w:tcPr>
          <w:p w14:paraId="391812D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4 </w:t>
            </w:r>
            <w:r w:rsidRPr="0079132C">
              <w:rPr>
                <w:rFonts w:ascii="Arial" w:hAnsi="Arial" w:cs="Arial"/>
                <w:b/>
                <w:bCs/>
                <w:i w:val="0"/>
                <w:iCs w:val="0"/>
                <w:color w:val="auto"/>
                <w:sz w:val="16"/>
                <w:szCs w:val="16"/>
              </w:rPr>
              <w:t>PF</w:t>
            </w:r>
          </w:p>
        </w:tc>
        <w:tc>
          <w:tcPr>
            <w:tcW w:w="850" w:type="dxa"/>
            <w:tcBorders>
              <w:left w:val="single" w:sz="12" w:space="0" w:color="auto"/>
            </w:tcBorders>
            <w:vAlign w:val="center"/>
          </w:tcPr>
          <w:p w14:paraId="6B98D19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0AEAE1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859361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17C0D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0F146F39"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1DFB889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55B3041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4FB1E87F"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treatment Information </w:t>
            </w:r>
          </w:p>
        </w:tc>
        <w:tc>
          <w:tcPr>
            <w:tcW w:w="426" w:type="dxa"/>
            <w:tcBorders>
              <w:right w:val="single" w:sz="12" w:space="0" w:color="auto"/>
            </w:tcBorders>
            <w:shd w:val="clear" w:color="auto" w:fill="D9D9D9" w:themeFill="background1" w:themeFillShade="D9"/>
            <w:vAlign w:val="center"/>
          </w:tcPr>
          <w:p w14:paraId="77314060" w14:textId="77777777" w:rsidR="00D36B49" w:rsidRPr="0079132C" w:rsidRDefault="00D36B49" w:rsidP="007E3952">
            <w:pPr>
              <w:pStyle w:val="Caption"/>
              <w:ind w:left="31" w:hanging="14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3+ </w:t>
            </w:r>
          </w:p>
          <w:p w14:paraId="377FA6D3" w14:textId="77777777" w:rsidR="00D36B49" w:rsidRPr="0079132C" w:rsidRDefault="00D36B49" w:rsidP="007E3952">
            <w:pPr>
              <w:pStyle w:val="Caption"/>
              <w:ind w:left="31" w:hanging="14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tc>
        <w:tc>
          <w:tcPr>
            <w:tcW w:w="1134" w:type="dxa"/>
            <w:tcBorders>
              <w:left w:val="single" w:sz="12" w:space="0" w:color="auto"/>
            </w:tcBorders>
            <w:vAlign w:val="center"/>
          </w:tcPr>
          <w:p w14:paraId="372FC18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E20E9F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FBD1F06"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655BDEA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07A87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7A1FFD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2CE0405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211C2D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6E6BAB0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338C58D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10A50D80" w14:textId="77777777" w:rsidTr="007E3952">
        <w:trPr>
          <w:trHeight w:val="227"/>
          <w:jc w:val="center"/>
        </w:trPr>
        <w:tc>
          <w:tcPr>
            <w:tcW w:w="1555" w:type="dxa"/>
            <w:tcBorders>
              <w:right w:val="single" w:sz="12" w:space="0" w:color="auto"/>
            </w:tcBorders>
            <w:vAlign w:val="center"/>
          </w:tcPr>
          <w:p w14:paraId="4F32869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4 </w:t>
            </w:r>
            <w:r w:rsidRPr="0079132C">
              <w:rPr>
                <w:rFonts w:ascii="Arial" w:hAnsi="Arial" w:cs="Arial"/>
                <w:b/>
                <w:bCs/>
                <w:i w:val="0"/>
                <w:iCs w:val="0"/>
                <w:color w:val="auto"/>
                <w:sz w:val="16"/>
                <w:szCs w:val="16"/>
              </w:rPr>
              <w:t>RF</w:t>
            </w:r>
          </w:p>
        </w:tc>
        <w:tc>
          <w:tcPr>
            <w:tcW w:w="850" w:type="dxa"/>
            <w:tcBorders>
              <w:left w:val="single" w:sz="12" w:space="0" w:color="auto"/>
            </w:tcBorders>
            <w:vAlign w:val="center"/>
          </w:tcPr>
          <w:p w14:paraId="6063638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FEEA6E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186033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D358B1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3A263A8A"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67A08EBB"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15908A88"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651F3AC7"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treatment Information </w:t>
            </w:r>
          </w:p>
        </w:tc>
        <w:tc>
          <w:tcPr>
            <w:tcW w:w="426" w:type="dxa"/>
            <w:tcBorders>
              <w:right w:val="single" w:sz="12" w:space="0" w:color="auto"/>
            </w:tcBorders>
            <w:shd w:val="clear" w:color="auto" w:fill="D9D9D9" w:themeFill="background1" w:themeFillShade="D9"/>
            <w:vAlign w:val="center"/>
          </w:tcPr>
          <w:p w14:paraId="7A1EC70C" w14:textId="77777777" w:rsidR="00D36B49" w:rsidRPr="0079132C" w:rsidRDefault="00D36B49" w:rsidP="007E3952">
            <w:pPr>
              <w:pStyle w:val="Caption"/>
              <w:ind w:left="31" w:hanging="14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c>
          <w:tcPr>
            <w:tcW w:w="1134" w:type="dxa"/>
            <w:tcBorders>
              <w:left w:val="single" w:sz="12" w:space="0" w:color="auto"/>
            </w:tcBorders>
            <w:vAlign w:val="center"/>
          </w:tcPr>
          <w:p w14:paraId="09C700A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27028A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3D3AA4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A37BD4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7645C8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03F635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AD1E8F4"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1E299E8"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5D3714C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2524D25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98354CA" w14:textId="77777777" w:rsidTr="007E3952">
        <w:trPr>
          <w:trHeight w:val="227"/>
          <w:jc w:val="center"/>
        </w:trPr>
        <w:tc>
          <w:tcPr>
            <w:tcW w:w="1555" w:type="dxa"/>
            <w:tcBorders>
              <w:right w:val="single" w:sz="12" w:space="0" w:color="auto"/>
            </w:tcBorders>
            <w:vAlign w:val="center"/>
          </w:tcPr>
          <w:p w14:paraId="2703911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4 </w:t>
            </w:r>
            <w:r w:rsidRPr="0079132C">
              <w:rPr>
                <w:rFonts w:ascii="Arial" w:hAnsi="Arial" w:cs="Arial"/>
                <w:b/>
                <w:bCs/>
                <w:i w:val="0"/>
                <w:iCs w:val="0"/>
                <w:color w:val="auto"/>
                <w:sz w:val="16"/>
                <w:szCs w:val="16"/>
              </w:rPr>
              <w:t>CF</w:t>
            </w:r>
          </w:p>
        </w:tc>
        <w:tc>
          <w:tcPr>
            <w:tcW w:w="850" w:type="dxa"/>
            <w:tcBorders>
              <w:left w:val="single" w:sz="12" w:space="0" w:color="auto"/>
            </w:tcBorders>
            <w:vAlign w:val="center"/>
          </w:tcPr>
          <w:p w14:paraId="4EE1CB9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74B339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B0737B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EF15E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1CB386CD"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2E473646"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7CF9E010"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1915AE57"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 xml:space="preserve">Cancer treatment Information </w:t>
            </w:r>
          </w:p>
        </w:tc>
        <w:tc>
          <w:tcPr>
            <w:tcW w:w="426" w:type="dxa"/>
            <w:tcBorders>
              <w:right w:val="single" w:sz="12" w:space="0" w:color="auto"/>
            </w:tcBorders>
            <w:shd w:val="clear" w:color="auto" w:fill="D9D9D9" w:themeFill="background1" w:themeFillShade="D9"/>
            <w:vAlign w:val="center"/>
          </w:tcPr>
          <w:p w14:paraId="6FCE0210" w14:textId="77777777" w:rsidR="00D36B49" w:rsidRPr="0079132C" w:rsidRDefault="00D36B49" w:rsidP="007E3952">
            <w:pPr>
              <w:pStyle w:val="Caption"/>
              <w:ind w:left="31" w:hanging="14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4+</w:t>
            </w:r>
          </w:p>
        </w:tc>
        <w:tc>
          <w:tcPr>
            <w:tcW w:w="1134" w:type="dxa"/>
            <w:tcBorders>
              <w:left w:val="single" w:sz="12" w:space="0" w:color="auto"/>
            </w:tcBorders>
            <w:vAlign w:val="center"/>
          </w:tcPr>
          <w:p w14:paraId="4D32246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7ACA3A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50ECB4E"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39A4B6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14C512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7D1A2E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0643790"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FB46482"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168096D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5E284246"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5C4FFF7" w14:textId="77777777" w:rsidTr="007E3952">
        <w:trPr>
          <w:trHeight w:val="227"/>
          <w:jc w:val="center"/>
        </w:trPr>
        <w:tc>
          <w:tcPr>
            <w:tcW w:w="1555" w:type="dxa"/>
            <w:tcBorders>
              <w:right w:val="single" w:sz="12" w:space="0" w:color="auto"/>
            </w:tcBorders>
            <w:vAlign w:val="center"/>
          </w:tcPr>
          <w:p w14:paraId="4E58AFA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4 </w:t>
            </w:r>
            <w:r w:rsidRPr="0079132C">
              <w:rPr>
                <w:rFonts w:ascii="Arial" w:hAnsi="Arial" w:cs="Arial"/>
                <w:b/>
                <w:bCs/>
                <w:i w:val="0"/>
                <w:iCs w:val="0"/>
                <w:color w:val="auto"/>
                <w:sz w:val="16"/>
                <w:szCs w:val="16"/>
              </w:rPr>
              <w:t>EF</w:t>
            </w:r>
          </w:p>
        </w:tc>
        <w:tc>
          <w:tcPr>
            <w:tcW w:w="850" w:type="dxa"/>
            <w:tcBorders>
              <w:left w:val="single" w:sz="12" w:space="0" w:color="auto"/>
            </w:tcBorders>
            <w:vAlign w:val="center"/>
          </w:tcPr>
          <w:p w14:paraId="3B57BDE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01D737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4E3F55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849267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59564F51"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5F2DC252"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7984B334"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72DBD5E9"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treatment Information </w:t>
            </w:r>
          </w:p>
        </w:tc>
        <w:tc>
          <w:tcPr>
            <w:tcW w:w="426" w:type="dxa"/>
            <w:tcBorders>
              <w:right w:val="single" w:sz="12" w:space="0" w:color="auto"/>
            </w:tcBorders>
            <w:shd w:val="clear" w:color="auto" w:fill="D9D9D9" w:themeFill="background1" w:themeFillShade="D9"/>
            <w:vAlign w:val="center"/>
          </w:tcPr>
          <w:p w14:paraId="76AA4DF1" w14:textId="77777777" w:rsidR="00D36B49" w:rsidRPr="0079132C" w:rsidRDefault="00D36B49" w:rsidP="007E3952">
            <w:pPr>
              <w:pStyle w:val="Caption"/>
              <w:ind w:left="31" w:hanging="14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3+ </w:t>
            </w:r>
          </w:p>
          <w:p w14:paraId="7E7D11F4" w14:textId="77777777" w:rsidR="00D36B49" w:rsidRPr="0079132C" w:rsidRDefault="00D36B49" w:rsidP="007E3952">
            <w:pPr>
              <w:pStyle w:val="Caption"/>
              <w:ind w:left="31" w:hanging="142"/>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tc>
        <w:tc>
          <w:tcPr>
            <w:tcW w:w="1134" w:type="dxa"/>
            <w:tcBorders>
              <w:left w:val="single" w:sz="12" w:space="0" w:color="auto"/>
            </w:tcBorders>
            <w:vAlign w:val="center"/>
          </w:tcPr>
          <w:p w14:paraId="1F26C42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D3F4E5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0ADB22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2986BB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C6A2F5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0A6015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B8ECC1D"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0393607"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2DDA549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2BEB87C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1EE608F" w14:textId="77777777" w:rsidTr="007E3952">
        <w:trPr>
          <w:trHeight w:val="227"/>
          <w:jc w:val="center"/>
        </w:trPr>
        <w:tc>
          <w:tcPr>
            <w:tcW w:w="1555" w:type="dxa"/>
            <w:tcBorders>
              <w:right w:val="single" w:sz="12" w:space="0" w:color="auto"/>
            </w:tcBorders>
            <w:vAlign w:val="center"/>
          </w:tcPr>
          <w:p w14:paraId="719C675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4 </w:t>
            </w:r>
            <w:r w:rsidRPr="0079132C">
              <w:rPr>
                <w:rFonts w:ascii="Arial" w:hAnsi="Arial" w:cs="Arial"/>
                <w:b/>
                <w:bCs/>
                <w:i w:val="0"/>
                <w:iCs w:val="0"/>
                <w:color w:val="auto"/>
                <w:sz w:val="16"/>
                <w:szCs w:val="16"/>
              </w:rPr>
              <w:t>SF</w:t>
            </w:r>
          </w:p>
        </w:tc>
        <w:tc>
          <w:tcPr>
            <w:tcW w:w="850" w:type="dxa"/>
            <w:tcBorders>
              <w:left w:val="single" w:sz="12" w:space="0" w:color="auto"/>
            </w:tcBorders>
            <w:vAlign w:val="center"/>
          </w:tcPr>
          <w:p w14:paraId="18347E4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0DDE46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B9119F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89EEA6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239470E7"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10BC19D3"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1B376735"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377F0E88"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treatment Information </w:t>
            </w:r>
          </w:p>
        </w:tc>
        <w:tc>
          <w:tcPr>
            <w:tcW w:w="426" w:type="dxa"/>
            <w:tcBorders>
              <w:right w:val="single" w:sz="12" w:space="0" w:color="auto"/>
            </w:tcBorders>
            <w:shd w:val="clear" w:color="auto" w:fill="D9D9D9" w:themeFill="background1" w:themeFillShade="D9"/>
            <w:vAlign w:val="center"/>
          </w:tcPr>
          <w:p w14:paraId="205D4CA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c>
          <w:tcPr>
            <w:tcW w:w="1134" w:type="dxa"/>
            <w:tcBorders>
              <w:left w:val="single" w:sz="12" w:space="0" w:color="auto"/>
            </w:tcBorders>
            <w:vAlign w:val="center"/>
          </w:tcPr>
          <w:p w14:paraId="3653577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64E9F0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136ED7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340AAA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2DE7F0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CBC697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2327506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64351A9"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vAlign w:val="center"/>
          </w:tcPr>
          <w:p w14:paraId="4FA0919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5DFF3057"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7B8356A" w14:textId="77777777" w:rsidTr="007E3952">
        <w:trPr>
          <w:trHeight w:val="227"/>
          <w:jc w:val="center"/>
        </w:trPr>
        <w:tc>
          <w:tcPr>
            <w:tcW w:w="1555" w:type="dxa"/>
            <w:tcBorders>
              <w:bottom w:val="single" w:sz="4" w:space="0" w:color="auto"/>
              <w:right w:val="single" w:sz="12" w:space="0" w:color="auto"/>
            </w:tcBorders>
            <w:vAlign w:val="center"/>
          </w:tcPr>
          <w:p w14:paraId="50FB177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 xml:space="preserve">4 </w:t>
            </w:r>
            <w:r w:rsidRPr="0079132C">
              <w:rPr>
                <w:rFonts w:ascii="Arial" w:hAnsi="Arial" w:cs="Arial"/>
                <w:b/>
                <w:bCs/>
                <w:i w:val="0"/>
                <w:iCs w:val="0"/>
                <w:color w:val="auto"/>
                <w:sz w:val="16"/>
                <w:szCs w:val="16"/>
              </w:rPr>
              <w:t>GHS</w:t>
            </w:r>
          </w:p>
        </w:tc>
        <w:tc>
          <w:tcPr>
            <w:tcW w:w="850" w:type="dxa"/>
            <w:tcBorders>
              <w:left w:val="single" w:sz="12" w:space="0" w:color="auto"/>
              <w:bottom w:val="single" w:sz="4" w:space="0" w:color="auto"/>
            </w:tcBorders>
            <w:vAlign w:val="center"/>
          </w:tcPr>
          <w:p w14:paraId="4BBF9E3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vAlign w:val="center"/>
          </w:tcPr>
          <w:p w14:paraId="1126C05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16AC865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73AAAA2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4" w:space="0" w:color="auto"/>
              <w:right w:val="single" w:sz="12" w:space="0" w:color="auto"/>
            </w:tcBorders>
            <w:shd w:val="clear" w:color="auto" w:fill="D9D9D9" w:themeFill="background1" w:themeFillShade="D9"/>
            <w:vAlign w:val="center"/>
          </w:tcPr>
          <w:p w14:paraId="754F2968"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bottom w:val="single" w:sz="4" w:space="0" w:color="auto"/>
            </w:tcBorders>
            <w:vAlign w:val="center"/>
          </w:tcPr>
          <w:p w14:paraId="78F4694C"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Age </w:t>
            </w:r>
          </w:p>
          <w:p w14:paraId="537885D0"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51B26A7B" w14:textId="77777777" w:rsidR="00D36B49" w:rsidRPr="0079132C" w:rsidRDefault="00D36B49" w:rsidP="007E3952">
            <w:pPr>
              <w:pStyle w:val="Caption"/>
              <w:ind w:right="-106" w:hanging="111"/>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treatment Information </w:t>
            </w:r>
          </w:p>
        </w:tc>
        <w:tc>
          <w:tcPr>
            <w:tcW w:w="426" w:type="dxa"/>
            <w:tcBorders>
              <w:bottom w:val="single" w:sz="4" w:space="0" w:color="auto"/>
              <w:right w:val="single" w:sz="12" w:space="0" w:color="auto"/>
            </w:tcBorders>
            <w:shd w:val="clear" w:color="auto" w:fill="D9D9D9" w:themeFill="background1" w:themeFillShade="D9"/>
            <w:vAlign w:val="center"/>
          </w:tcPr>
          <w:p w14:paraId="44ABDC6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c>
          <w:tcPr>
            <w:tcW w:w="1134" w:type="dxa"/>
            <w:tcBorders>
              <w:left w:val="single" w:sz="12" w:space="0" w:color="auto"/>
              <w:bottom w:val="single" w:sz="4" w:space="0" w:color="auto"/>
            </w:tcBorders>
            <w:vAlign w:val="center"/>
          </w:tcPr>
          <w:p w14:paraId="1034497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40F259F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2C71C0AE"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4" w:space="0" w:color="auto"/>
            </w:tcBorders>
            <w:vAlign w:val="center"/>
          </w:tcPr>
          <w:p w14:paraId="22F9A14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5DAD51B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4" w:space="0" w:color="auto"/>
            </w:tcBorders>
            <w:shd w:val="clear" w:color="auto" w:fill="D9D9D9" w:themeFill="background1" w:themeFillShade="D9"/>
            <w:vAlign w:val="center"/>
          </w:tcPr>
          <w:p w14:paraId="5D24143F"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4" w:space="0" w:color="auto"/>
            </w:tcBorders>
            <w:shd w:val="clear" w:color="auto" w:fill="D9D9D9" w:themeFill="background1" w:themeFillShade="D9"/>
            <w:vAlign w:val="center"/>
          </w:tcPr>
          <w:p w14:paraId="4C299505"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tcBorders>
            <w:shd w:val="clear" w:color="auto" w:fill="D9D9D9" w:themeFill="background1" w:themeFillShade="D9"/>
            <w:vAlign w:val="center"/>
          </w:tcPr>
          <w:p w14:paraId="7246BC60"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 xml:space="preserve"> </w:t>
            </w:r>
          </w:p>
        </w:tc>
        <w:tc>
          <w:tcPr>
            <w:tcW w:w="1843" w:type="dxa"/>
            <w:tcBorders>
              <w:bottom w:val="single" w:sz="4" w:space="0" w:color="auto"/>
            </w:tcBorders>
            <w:vAlign w:val="center"/>
          </w:tcPr>
          <w:p w14:paraId="1EB5ADB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4" w:space="0" w:color="auto"/>
            </w:tcBorders>
            <w:shd w:val="clear" w:color="auto" w:fill="D9D9D9" w:themeFill="background1" w:themeFillShade="D9"/>
            <w:vAlign w:val="center"/>
          </w:tcPr>
          <w:p w14:paraId="3AD6A657"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317DAA6" w14:textId="77777777" w:rsidTr="007E3952">
        <w:trPr>
          <w:trHeight w:val="227"/>
          <w:jc w:val="center"/>
        </w:trPr>
        <w:tc>
          <w:tcPr>
            <w:tcW w:w="1555" w:type="dxa"/>
            <w:tcBorders>
              <w:bottom w:val="single" w:sz="12" w:space="0" w:color="auto"/>
              <w:right w:val="single" w:sz="12" w:space="0" w:color="auto"/>
            </w:tcBorders>
            <w:vAlign w:val="center"/>
          </w:tcPr>
          <w:p w14:paraId="50E60D3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b/>
                <w:bCs/>
                <w:i w:val="0"/>
                <w:iCs w:val="0"/>
                <w:color w:val="auto"/>
                <w:sz w:val="16"/>
                <w:szCs w:val="16"/>
                <w:vertAlign w:val="superscript"/>
              </w:rPr>
              <w:t>5</w:t>
            </w:r>
          </w:p>
        </w:tc>
        <w:tc>
          <w:tcPr>
            <w:tcW w:w="850" w:type="dxa"/>
            <w:tcBorders>
              <w:left w:val="single" w:sz="12" w:space="0" w:color="auto"/>
              <w:bottom w:val="single" w:sz="12" w:space="0" w:color="auto"/>
            </w:tcBorders>
            <w:vAlign w:val="center"/>
          </w:tcPr>
          <w:p w14:paraId="2496759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6-factor</w:t>
            </w:r>
          </w:p>
        </w:tc>
        <w:tc>
          <w:tcPr>
            <w:tcW w:w="1276" w:type="dxa"/>
            <w:tcBorders>
              <w:bottom w:val="single" w:sz="12" w:space="0" w:color="auto"/>
            </w:tcBorders>
            <w:vAlign w:val="center"/>
          </w:tcPr>
          <w:p w14:paraId="3B29DD9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bottom w:val="single" w:sz="12" w:space="0" w:color="auto"/>
              <w:right w:val="single" w:sz="12" w:space="0" w:color="auto"/>
            </w:tcBorders>
            <w:shd w:val="clear" w:color="auto" w:fill="D9D9D9" w:themeFill="background1" w:themeFillShade="D9"/>
            <w:vAlign w:val="center"/>
          </w:tcPr>
          <w:p w14:paraId="5026215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bottom w:val="single" w:sz="12" w:space="0" w:color="auto"/>
            </w:tcBorders>
            <w:vAlign w:val="center"/>
          </w:tcPr>
          <w:p w14:paraId="61D94D9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right w:val="single" w:sz="12" w:space="0" w:color="auto"/>
            </w:tcBorders>
            <w:shd w:val="clear" w:color="auto" w:fill="D9D9D9" w:themeFill="background1" w:themeFillShade="D9"/>
            <w:vAlign w:val="center"/>
          </w:tcPr>
          <w:p w14:paraId="68824490"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bottom w:val="single" w:sz="12" w:space="0" w:color="auto"/>
            </w:tcBorders>
            <w:vAlign w:val="center"/>
          </w:tcPr>
          <w:p w14:paraId="688D36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0C77A06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64517E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257035E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5CD164A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680ED37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1BD3B86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2455188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6F9B1B8E"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bottom w:val="single" w:sz="12" w:space="0" w:color="auto"/>
            </w:tcBorders>
            <w:shd w:val="clear" w:color="auto" w:fill="D9D9D9" w:themeFill="background1" w:themeFillShade="D9"/>
            <w:vAlign w:val="center"/>
          </w:tcPr>
          <w:p w14:paraId="2C7D03F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bottom w:val="single" w:sz="12" w:space="0" w:color="auto"/>
            </w:tcBorders>
            <w:vAlign w:val="center"/>
          </w:tcPr>
          <w:p w14:paraId="530E958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718AC0E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EB3B491" w14:textId="77777777" w:rsidTr="007E3952">
        <w:trPr>
          <w:trHeight w:val="227"/>
          <w:jc w:val="center"/>
        </w:trPr>
        <w:tc>
          <w:tcPr>
            <w:tcW w:w="1555" w:type="dxa"/>
            <w:tcBorders>
              <w:top w:val="single" w:sz="12" w:space="0" w:color="auto"/>
              <w:right w:val="single" w:sz="12" w:space="0" w:color="auto"/>
            </w:tcBorders>
            <w:vAlign w:val="center"/>
          </w:tcPr>
          <w:p w14:paraId="752C061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QLQ-ELD14</w:t>
            </w:r>
          </w:p>
        </w:tc>
        <w:tc>
          <w:tcPr>
            <w:tcW w:w="850" w:type="dxa"/>
            <w:tcBorders>
              <w:top w:val="single" w:sz="12" w:space="0" w:color="auto"/>
              <w:left w:val="single" w:sz="12" w:space="0" w:color="auto"/>
            </w:tcBorders>
            <w:vAlign w:val="center"/>
          </w:tcPr>
          <w:p w14:paraId="34F1AC7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12" w:space="0" w:color="auto"/>
            </w:tcBorders>
            <w:vAlign w:val="center"/>
          </w:tcPr>
          <w:p w14:paraId="3671450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3272703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6B48CBA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62BA5475"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2146F7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3A9A71A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520656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58352A5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0AA6F22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41A476C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5D6D2AA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400AF0C9"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7EC422D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708" w:type="dxa"/>
            <w:tcBorders>
              <w:top w:val="single" w:sz="12" w:space="0" w:color="auto"/>
            </w:tcBorders>
            <w:shd w:val="clear" w:color="auto" w:fill="D9D9D9" w:themeFill="background1" w:themeFillShade="D9"/>
            <w:vAlign w:val="center"/>
          </w:tcPr>
          <w:p w14:paraId="457A5BF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 xml:space="preserve"> </w:t>
            </w:r>
          </w:p>
        </w:tc>
        <w:tc>
          <w:tcPr>
            <w:tcW w:w="1843" w:type="dxa"/>
            <w:tcBorders>
              <w:top w:val="single" w:sz="12" w:space="0" w:color="auto"/>
            </w:tcBorders>
            <w:vAlign w:val="center"/>
          </w:tcPr>
          <w:p w14:paraId="0225F68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056E976C"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0D3410C" w14:textId="77777777" w:rsidTr="007E3952">
        <w:trPr>
          <w:trHeight w:val="227"/>
          <w:jc w:val="center"/>
        </w:trPr>
        <w:tc>
          <w:tcPr>
            <w:tcW w:w="1555" w:type="dxa"/>
            <w:tcBorders>
              <w:right w:val="single" w:sz="12" w:space="0" w:color="auto"/>
            </w:tcBorders>
            <w:vAlign w:val="center"/>
          </w:tcPr>
          <w:p w14:paraId="4F23278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QLQ-ELD14 MOB</w:t>
            </w:r>
          </w:p>
        </w:tc>
        <w:tc>
          <w:tcPr>
            <w:tcW w:w="850" w:type="dxa"/>
            <w:tcBorders>
              <w:left w:val="single" w:sz="12" w:space="0" w:color="auto"/>
            </w:tcBorders>
            <w:vAlign w:val="center"/>
          </w:tcPr>
          <w:p w14:paraId="12B1847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F33E2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4866DA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42A396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0.69-0.81</w:t>
            </w:r>
          </w:p>
        </w:tc>
        <w:tc>
          <w:tcPr>
            <w:tcW w:w="284" w:type="dxa"/>
            <w:tcBorders>
              <w:right w:val="single" w:sz="12" w:space="0" w:color="auto"/>
            </w:tcBorders>
            <w:shd w:val="clear" w:color="auto" w:fill="D9D9D9" w:themeFill="background1" w:themeFillShade="D9"/>
            <w:vAlign w:val="center"/>
          </w:tcPr>
          <w:p w14:paraId="12E8D6B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0981400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E81624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4A4C1B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FA88DF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05AA8E0"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710D6E0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2B437F9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Physical functioning</w:t>
            </w:r>
          </w:p>
          <w:p w14:paraId="578213AD"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Role functioning</w:t>
            </w:r>
          </w:p>
        </w:tc>
        <w:tc>
          <w:tcPr>
            <w:tcW w:w="992" w:type="dxa"/>
            <w:vAlign w:val="center"/>
          </w:tcPr>
          <w:p w14:paraId="3439B58E" w14:textId="77777777" w:rsidR="00D36B49" w:rsidRPr="0079132C" w:rsidRDefault="00D36B49" w:rsidP="007E3952">
            <w:pPr>
              <w:pStyle w:val="Caption"/>
              <w:jc w:val="center"/>
              <w:rPr>
                <w:rFonts w:ascii="Arial" w:hAnsi="Arial" w:cs="Arial"/>
                <w:i w:val="0"/>
                <w:iCs w:val="0"/>
                <w:color w:val="auto"/>
                <w:sz w:val="16"/>
                <w:szCs w:val="16"/>
              </w:rPr>
            </w:pPr>
          </w:p>
          <w:p w14:paraId="24F6DD0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0.63-0.79</w:t>
            </w:r>
          </w:p>
          <w:p w14:paraId="2D8A4A9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0.55-0.57</w:t>
            </w:r>
          </w:p>
        </w:tc>
        <w:tc>
          <w:tcPr>
            <w:tcW w:w="284" w:type="dxa"/>
            <w:shd w:val="clear" w:color="auto" w:fill="D9D9D9" w:themeFill="background1" w:themeFillShade="D9"/>
            <w:vAlign w:val="center"/>
          </w:tcPr>
          <w:p w14:paraId="2D5C055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3E454121"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01E0721F"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auto"/>
                <w:sz w:val="16"/>
                <w:szCs w:val="16"/>
              </w:rPr>
              <w:t>+</w:t>
            </w:r>
          </w:p>
        </w:tc>
        <w:tc>
          <w:tcPr>
            <w:tcW w:w="1843" w:type="dxa"/>
            <w:vAlign w:val="center"/>
          </w:tcPr>
          <w:p w14:paraId="1A86CEA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40B2A9C6"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Disease duration</w:t>
            </w:r>
          </w:p>
          <w:p w14:paraId="2127D7E4"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Living arrangement</w:t>
            </w:r>
          </w:p>
          <w:p w14:paraId="1091F9D5"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Comorbidity</w:t>
            </w:r>
          </w:p>
          <w:p w14:paraId="4B2A161A"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289EC65A"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Treatment status</w:t>
            </w:r>
          </w:p>
          <w:p w14:paraId="6E2C3B8A"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Health status</w:t>
            </w:r>
          </w:p>
        </w:tc>
        <w:tc>
          <w:tcPr>
            <w:tcW w:w="425" w:type="dxa"/>
            <w:shd w:val="clear" w:color="auto" w:fill="D9D9D9" w:themeFill="background1" w:themeFillShade="D9"/>
            <w:vAlign w:val="center"/>
          </w:tcPr>
          <w:p w14:paraId="31F51CF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7+</w:t>
            </w:r>
          </w:p>
          <w:p w14:paraId="2364DEB6"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3?</w:t>
            </w:r>
          </w:p>
          <w:p w14:paraId="6FC0C1AF" w14:textId="77777777" w:rsidR="00D36B49" w:rsidRPr="0079132C" w:rsidRDefault="00D36B49" w:rsidP="007E3952">
            <w:pPr>
              <w:jc w:val="center"/>
              <w:rPr>
                <w:rFonts w:ascii="Arial" w:hAnsi="Arial" w:cs="Arial"/>
                <w:sz w:val="16"/>
                <w:szCs w:val="16"/>
              </w:rPr>
            </w:pPr>
            <w:r w:rsidRPr="0079132C">
              <w:rPr>
                <w:rFonts w:ascii="Arial" w:hAnsi="Arial" w:cs="Arial"/>
                <w:b/>
                <w:bCs/>
                <w:sz w:val="16"/>
                <w:szCs w:val="16"/>
              </w:rPr>
              <w:t>1-</w:t>
            </w:r>
          </w:p>
        </w:tc>
      </w:tr>
      <w:tr w:rsidR="00D36B49" w:rsidRPr="0079132C" w14:paraId="68E6850D" w14:textId="77777777" w:rsidTr="007E3952">
        <w:trPr>
          <w:trHeight w:val="227"/>
          <w:jc w:val="center"/>
        </w:trPr>
        <w:tc>
          <w:tcPr>
            <w:tcW w:w="1555" w:type="dxa"/>
            <w:tcBorders>
              <w:right w:val="single" w:sz="12" w:space="0" w:color="auto"/>
            </w:tcBorders>
            <w:vAlign w:val="center"/>
          </w:tcPr>
          <w:p w14:paraId="5373478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EORTC QLQ-ELD14 WAO</w:t>
            </w:r>
          </w:p>
        </w:tc>
        <w:tc>
          <w:tcPr>
            <w:tcW w:w="850" w:type="dxa"/>
            <w:tcBorders>
              <w:left w:val="single" w:sz="12" w:space="0" w:color="auto"/>
            </w:tcBorders>
            <w:vAlign w:val="center"/>
          </w:tcPr>
          <w:p w14:paraId="088C85B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1F1F49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A408F5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9C87BB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0.35-0.72</w:t>
            </w:r>
          </w:p>
        </w:tc>
        <w:tc>
          <w:tcPr>
            <w:tcW w:w="284" w:type="dxa"/>
            <w:tcBorders>
              <w:right w:val="single" w:sz="12" w:space="0" w:color="auto"/>
            </w:tcBorders>
            <w:shd w:val="clear" w:color="auto" w:fill="D9D9D9" w:themeFill="background1" w:themeFillShade="D9"/>
            <w:vAlign w:val="center"/>
          </w:tcPr>
          <w:p w14:paraId="4B3FC7C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8E0912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A2E9B2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9021FC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189C02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C9D6E1C"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7E960F1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Emotional functioning</w:t>
            </w:r>
          </w:p>
        </w:tc>
        <w:tc>
          <w:tcPr>
            <w:tcW w:w="992" w:type="dxa"/>
            <w:vAlign w:val="center"/>
          </w:tcPr>
          <w:p w14:paraId="5DCF08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0.19-0.29</w:t>
            </w:r>
          </w:p>
        </w:tc>
        <w:tc>
          <w:tcPr>
            <w:tcW w:w="284" w:type="dxa"/>
            <w:shd w:val="clear" w:color="auto" w:fill="D9D9D9" w:themeFill="background1" w:themeFillShade="D9"/>
            <w:vAlign w:val="center"/>
          </w:tcPr>
          <w:p w14:paraId="6A77BB2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E545104"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8" w:type="dxa"/>
            <w:shd w:val="clear" w:color="auto" w:fill="D9D9D9" w:themeFill="background1" w:themeFillShade="D9"/>
            <w:vAlign w:val="center"/>
          </w:tcPr>
          <w:p w14:paraId="53B4CB9C"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1843" w:type="dxa"/>
            <w:vAlign w:val="center"/>
          </w:tcPr>
          <w:p w14:paraId="59F4129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037ADCF1"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Disease duration</w:t>
            </w:r>
          </w:p>
          <w:p w14:paraId="1B7ABD1B"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Living arrangement</w:t>
            </w:r>
          </w:p>
          <w:p w14:paraId="4EB56716"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Comorbidity</w:t>
            </w:r>
          </w:p>
          <w:p w14:paraId="20408C43"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6751B4F0"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Treatment status</w:t>
            </w:r>
          </w:p>
        </w:tc>
        <w:tc>
          <w:tcPr>
            <w:tcW w:w="425" w:type="dxa"/>
            <w:shd w:val="clear" w:color="auto" w:fill="D9D9D9" w:themeFill="background1" w:themeFillShade="D9"/>
            <w:vAlign w:val="center"/>
          </w:tcPr>
          <w:p w14:paraId="449749C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5+</w:t>
            </w:r>
          </w:p>
          <w:p w14:paraId="7AF65B63"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3?</w:t>
            </w:r>
          </w:p>
          <w:p w14:paraId="581CEE15" w14:textId="77777777" w:rsidR="00D36B49" w:rsidRPr="0079132C" w:rsidRDefault="00D36B49" w:rsidP="007E3952"/>
        </w:tc>
      </w:tr>
      <w:tr w:rsidR="00D36B49" w:rsidRPr="0079132C" w14:paraId="53F25662" w14:textId="77777777" w:rsidTr="007E3952">
        <w:trPr>
          <w:trHeight w:val="227"/>
          <w:jc w:val="center"/>
        </w:trPr>
        <w:tc>
          <w:tcPr>
            <w:tcW w:w="1555" w:type="dxa"/>
            <w:tcBorders>
              <w:right w:val="single" w:sz="12" w:space="0" w:color="auto"/>
            </w:tcBorders>
            <w:vAlign w:val="center"/>
          </w:tcPr>
          <w:p w14:paraId="6E8B335D" w14:textId="77777777" w:rsidR="00D36B49" w:rsidRPr="0079132C" w:rsidRDefault="00D36B49" w:rsidP="007E3952">
            <w:pPr>
              <w:pStyle w:val="Caption"/>
              <w:rPr>
                <w:rFonts w:ascii="Arial" w:hAnsi="Arial" w:cs="Arial"/>
                <w:i w:val="0"/>
                <w:iCs w:val="0"/>
                <w:color w:val="auto"/>
                <w:sz w:val="16"/>
                <w:szCs w:val="16"/>
              </w:rPr>
            </w:pPr>
            <w:r w:rsidRPr="0079132C">
              <w:rPr>
                <w:rFonts w:ascii="Arial" w:hAnsi="Arial" w:cs="Arial"/>
                <w:b/>
                <w:bCs/>
                <w:i w:val="0"/>
                <w:iCs w:val="0"/>
                <w:color w:val="auto"/>
                <w:sz w:val="16"/>
                <w:szCs w:val="16"/>
              </w:rPr>
              <w:t>EORTC QLQ-ELD14 FW</w:t>
            </w:r>
          </w:p>
        </w:tc>
        <w:tc>
          <w:tcPr>
            <w:tcW w:w="850" w:type="dxa"/>
            <w:tcBorders>
              <w:left w:val="single" w:sz="12" w:space="0" w:color="auto"/>
            </w:tcBorders>
            <w:vAlign w:val="center"/>
          </w:tcPr>
          <w:p w14:paraId="6D3E695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E5C713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B6F5A5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9EA7B6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0.84-0.86</w:t>
            </w:r>
          </w:p>
        </w:tc>
        <w:tc>
          <w:tcPr>
            <w:tcW w:w="284" w:type="dxa"/>
            <w:tcBorders>
              <w:right w:val="single" w:sz="12" w:space="0" w:color="auto"/>
            </w:tcBorders>
            <w:shd w:val="clear" w:color="auto" w:fill="D9D9D9" w:themeFill="background1" w:themeFillShade="D9"/>
            <w:vAlign w:val="center"/>
          </w:tcPr>
          <w:p w14:paraId="438CDB2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0DC17FD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351B51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09E163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BC71F6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10CDA69"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523B63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Emotional functioning</w:t>
            </w:r>
          </w:p>
        </w:tc>
        <w:tc>
          <w:tcPr>
            <w:tcW w:w="992" w:type="dxa"/>
            <w:vAlign w:val="center"/>
          </w:tcPr>
          <w:p w14:paraId="56129ED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0.26-0.51</w:t>
            </w:r>
          </w:p>
        </w:tc>
        <w:tc>
          <w:tcPr>
            <w:tcW w:w="284" w:type="dxa"/>
            <w:shd w:val="clear" w:color="auto" w:fill="D9D9D9" w:themeFill="background1" w:themeFillShade="D9"/>
            <w:vAlign w:val="center"/>
          </w:tcPr>
          <w:p w14:paraId="236595A6" w14:textId="77777777" w:rsidR="00D36B49" w:rsidRPr="0079132C" w:rsidRDefault="00D36B49" w:rsidP="007E3952">
            <w:pPr>
              <w:pStyle w:val="Caption"/>
              <w:jc w:val="center"/>
              <w:rPr>
                <w:rFonts w:ascii="Arial" w:hAnsi="Arial" w:cs="Arial"/>
                <w:b/>
                <w:bCs/>
                <w:i w:val="0"/>
                <w:iCs w:val="0"/>
                <w:color w:val="000000" w:themeColor="text1"/>
                <w:sz w:val="16"/>
                <w:szCs w:val="16"/>
              </w:rPr>
            </w:pPr>
            <w:r w:rsidRPr="0079132C">
              <w:rPr>
                <w:rFonts w:ascii="Arial" w:hAnsi="Arial" w:cs="Arial"/>
                <w:b/>
                <w:bCs/>
                <w:i w:val="0"/>
                <w:iCs w:val="0"/>
                <w:color w:val="000000" w:themeColor="text1"/>
                <w:sz w:val="16"/>
                <w:szCs w:val="16"/>
              </w:rPr>
              <w:t>±</w:t>
            </w:r>
          </w:p>
        </w:tc>
        <w:tc>
          <w:tcPr>
            <w:tcW w:w="709" w:type="dxa"/>
            <w:shd w:val="clear" w:color="auto" w:fill="D9D9D9" w:themeFill="background1" w:themeFillShade="D9"/>
            <w:vAlign w:val="center"/>
          </w:tcPr>
          <w:p w14:paraId="0B2AC37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029994F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58F5387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52846B40"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Disease duration</w:t>
            </w:r>
          </w:p>
          <w:p w14:paraId="3D13594E"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Living arrangement</w:t>
            </w:r>
          </w:p>
          <w:p w14:paraId="2A55E41F"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Comorbidity</w:t>
            </w:r>
          </w:p>
          <w:p w14:paraId="3C1D4A7C"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4ABF4CFD"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Treatment intention</w:t>
            </w:r>
          </w:p>
          <w:p w14:paraId="27F96CDD"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Disease stage</w:t>
            </w:r>
          </w:p>
          <w:p w14:paraId="26D223C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Health status</w:t>
            </w:r>
          </w:p>
        </w:tc>
        <w:tc>
          <w:tcPr>
            <w:tcW w:w="425" w:type="dxa"/>
            <w:shd w:val="clear" w:color="auto" w:fill="D9D9D9" w:themeFill="background1" w:themeFillShade="D9"/>
            <w:vAlign w:val="center"/>
          </w:tcPr>
          <w:p w14:paraId="66B3DD7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p w14:paraId="1D44EDD6" w14:textId="77777777" w:rsidR="00D36B49" w:rsidRPr="0079132C" w:rsidRDefault="00D36B49" w:rsidP="007E3952">
            <w:pPr>
              <w:rPr>
                <w:rFonts w:ascii="Arial" w:hAnsi="Arial" w:cs="Arial"/>
                <w:b/>
                <w:bCs/>
                <w:sz w:val="16"/>
                <w:szCs w:val="16"/>
              </w:rPr>
            </w:pPr>
            <w:r w:rsidRPr="0079132C">
              <w:rPr>
                <w:rFonts w:ascii="Arial" w:hAnsi="Arial" w:cs="Arial"/>
                <w:b/>
                <w:bCs/>
                <w:sz w:val="16"/>
                <w:szCs w:val="16"/>
              </w:rPr>
              <w:t>5-</w:t>
            </w:r>
          </w:p>
          <w:p w14:paraId="7864F405"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3?</w:t>
            </w:r>
          </w:p>
        </w:tc>
      </w:tr>
      <w:tr w:rsidR="00D36B49" w:rsidRPr="0079132C" w14:paraId="5F0A84F5" w14:textId="77777777" w:rsidTr="007E3952">
        <w:trPr>
          <w:trHeight w:val="227"/>
          <w:jc w:val="center"/>
        </w:trPr>
        <w:tc>
          <w:tcPr>
            <w:tcW w:w="1555" w:type="dxa"/>
            <w:tcBorders>
              <w:right w:val="single" w:sz="12" w:space="0" w:color="auto"/>
            </w:tcBorders>
            <w:vAlign w:val="center"/>
          </w:tcPr>
          <w:p w14:paraId="12E8BD1B" w14:textId="77777777" w:rsidR="00D36B49" w:rsidRPr="0079132C" w:rsidRDefault="00D36B49" w:rsidP="007E3952">
            <w:pPr>
              <w:pStyle w:val="Caption"/>
              <w:rPr>
                <w:rFonts w:ascii="Arial" w:hAnsi="Arial" w:cs="Arial"/>
                <w:i w:val="0"/>
                <w:iCs w:val="0"/>
                <w:color w:val="auto"/>
                <w:sz w:val="16"/>
                <w:szCs w:val="16"/>
              </w:rPr>
            </w:pPr>
            <w:r w:rsidRPr="0079132C">
              <w:rPr>
                <w:rFonts w:ascii="Arial" w:hAnsi="Arial" w:cs="Arial"/>
                <w:b/>
                <w:bCs/>
                <w:i w:val="0"/>
                <w:iCs w:val="0"/>
                <w:color w:val="auto"/>
                <w:sz w:val="16"/>
                <w:szCs w:val="16"/>
              </w:rPr>
              <w:t>EORTC QLQ-ELD14 MP</w:t>
            </w:r>
          </w:p>
        </w:tc>
        <w:tc>
          <w:tcPr>
            <w:tcW w:w="850" w:type="dxa"/>
            <w:tcBorders>
              <w:left w:val="single" w:sz="12" w:space="0" w:color="auto"/>
            </w:tcBorders>
            <w:vAlign w:val="center"/>
          </w:tcPr>
          <w:p w14:paraId="05AB5D9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A317CB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7892CD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489800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0.68-0.85</w:t>
            </w:r>
          </w:p>
        </w:tc>
        <w:tc>
          <w:tcPr>
            <w:tcW w:w="284" w:type="dxa"/>
            <w:tcBorders>
              <w:right w:val="single" w:sz="12" w:space="0" w:color="auto"/>
            </w:tcBorders>
            <w:shd w:val="clear" w:color="auto" w:fill="D9D9D9" w:themeFill="background1" w:themeFillShade="D9"/>
            <w:vAlign w:val="center"/>
          </w:tcPr>
          <w:p w14:paraId="0A01839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7229CD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5E79B2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138FAA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1F54C7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A840D22"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6F8B44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E2818D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34D301E"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33BC41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26DE945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43EE0D0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1E7779BA"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Disease duration</w:t>
            </w:r>
          </w:p>
          <w:p w14:paraId="68858B6A"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Living arrangement</w:t>
            </w:r>
          </w:p>
          <w:p w14:paraId="66426036"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Comorbidity</w:t>
            </w:r>
          </w:p>
          <w:p w14:paraId="1B71D761"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79605CF5"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Treatment status</w:t>
            </w:r>
          </w:p>
          <w:p w14:paraId="00DB101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Health status</w:t>
            </w:r>
          </w:p>
        </w:tc>
        <w:tc>
          <w:tcPr>
            <w:tcW w:w="425" w:type="dxa"/>
            <w:shd w:val="clear" w:color="auto" w:fill="D9D9D9" w:themeFill="background1" w:themeFillShade="D9"/>
            <w:vAlign w:val="center"/>
          </w:tcPr>
          <w:p w14:paraId="6F057AE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p w14:paraId="4048D85F" w14:textId="77777777" w:rsidR="00D36B49" w:rsidRPr="0079132C" w:rsidRDefault="00D36B49" w:rsidP="007E3952">
            <w:pPr>
              <w:rPr>
                <w:rFonts w:ascii="Arial" w:hAnsi="Arial" w:cs="Arial"/>
                <w:b/>
                <w:bCs/>
                <w:sz w:val="16"/>
                <w:szCs w:val="16"/>
              </w:rPr>
            </w:pPr>
            <w:r w:rsidRPr="0079132C">
              <w:rPr>
                <w:rFonts w:ascii="Arial" w:hAnsi="Arial" w:cs="Arial"/>
                <w:b/>
                <w:bCs/>
                <w:sz w:val="16"/>
                <w:szCs w:val="16"/>
              </w:rPr>
              <w:t>5-</w:t>
            </w:r>
          </w:p>
          <w:p w14:paraId="45A17B7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tc>
      </w:tr>
      <w:tr w:rsidR="00D36B49" w:rsidRPr="0079132C" w14:paraId="4BCA41E5" w14:textId="77777777" w:rsidTr="007E3952">
        <w:trPr>
          <w:trHeight w:val="227"/>
          <w:jc w:val="center"/>
        </w:trPr>
        <w:tc>
          <w:tcPr>
            <w:tcW w:w="1555" w:type="dxa"/>
            <w:tcBorders>
              <w:right w:val="single" w:sz="12" w:space="0" w:color="auto"/>
            </w:tcBorders>
            <w:vAlign w:val="center"/>
          </w:tcPr>
          <w:p w14:paraId="319B8718" w14:textId="77777777" w:rsidR="00D36B49" w:rsidRPr="0079132C" w:rsidRDefault="00D36B49" w:rsidP="007E3952">
            <w:pPr>
              <w:pStyle w:val="Caption"/>
              <w:rPr>
                <w:rFonts w:ascii="Arial" w:hAnsi="Arial" w:cs="Arial"/>
                <w:i w:val="0"/>
                <w:iCs w:val="0"/>
                <w:color w:val="auto"/>
                <w:sz w:val="16"/>
                <w:szCs w:val="16"/>
              </w:rPr>
            </w:pPr>
            <w:r w:rsidRPr="0079132C">
              <w:rPr>
                <w:rFonts w:ascii="Arial" w:hAnsi="Arial" w:cs="Arial"/>
                <w:b/>
                <w:bCs/>
                <w:i w:val="0"/>
                <w:iCs w:val="0"/>
                <w:color w:val="auto"/>
                <w:sz w:val="16"/>
                <w:szCs w:val="16"/>
              </w:rPr>
              <w:t>EORTC QLQ-ELD14 BOI</w:t>
            </w:r>
          </w:p>
        </w:tc>
        <w:tc>
          <w:tcPr>
            <w:tcW w:w="850" w:type="dxa"/>
            <w:tcBorders>
              <w:left w:val="single" w:sz="12" w:space="0" w:color="auto"/>
            </w:tcBorders>
            <w:vAlign w:val="center"/>
          </w:tcPr>
          <w:p w14:paraId="369A604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B6BBB3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EF8F9E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097E81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0.71-0.83</w:t>
            </w:r>
          </w:p>
        </w:tc>
        <w:tc>
          <w:tcPr>
            <w:tcW w:w="284" w:type="dxa"/>
            <w:tcBorders>
              <w:right w:val="single" w:sz="12" w:space="0" w:color="auto"/>
            </w:tcBorders>
            <w:shd w:val="clear" w:color="auto" w:fill="D9D9D9" w:themeFill="background1" w:themeFillShade="D9"/>
            <w:vAlign w:val="center"/>
          </w:tcPr>
          <w:p w14:paraId="1EB0682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09905F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986FED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AEA7E5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0FE282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1571166"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443367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EORTC-QLQ C30 </w:t>
            </w:r>
          </w:p>
          <w:p w14:paraId="318E61B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Global health status</w:t>
            </w:r>
          </w:p>
        </w:tc>
        <w:tc>
          <w:tcPr>
            <w:tcW w:w="992" w:type="dxa"/>
            <w:vAlign w:val="center"/>
          </w:tcPr>
          <w:p w14:paraId="3E471FB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0.46-0.51</w:t>
            </w:r>
          </w:p>
        </w:tc>
        <w:tc>
          <w:tcPr>
            <w:tcW w:w="284" w:type="dxa"/>
            <w:shd w:val="clear" w:color="auto" w:fill="D9D9D9" w:themeFill="background1" w:themeFillShade="D9"/>
            <w:vAlign w:val="center"/>
          </w:tcPr>
          <w:p w14:paraId="49997E5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090799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61947EB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18CE714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42DB6942"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Disease duration</w:t>
            </w:r>
          </w:p>
          <w:p w14:paraId="7661EDFA"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Living arrangement</w:t>
            </w:r>
          </w:p>
          <w:p w14:paraId="25F38A54"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Comorbidity</w:t>
            </w:r>
          </w:p>
          <w:p w14:paraId="0B0E91C2"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48FA7FC4"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Treatment status</w:t>
            </w:r>
          </w:p>
          <w:p w14:paraId="4D04563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Health status</w:t>
            </w:r>
          </w:p>
        </w:tc>
        <w:tc>
          <w:tcPr>
            <w:tcW w:w="425" w:type="dxa"/>
            <w:shd w:val="clear" w:color="auto" w:fill="D9D9D9" w:themeFill="background1" w:themeFillShade="D9"/>
            <w:vAlign w:val="center"/>
          </w:tcPr>
          <w:p w14:paraId="3A6BADC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p w14:paraId="4FF5AD0A" w14:textId="77777777" w:rsidR="00D36B49" w:rsidRPr="0079132C" w:rsidRDefault="00D36B49" w:rsidP="007E3952">
            <w:pPr>
              <w:rPr>
                <w:rFonts w:ascii="Arial" w:hAnsi="Arial" w:cs="Arial"/>
                <w:b/>
                <w:bCs/>
                <w:sz w:val="16"/>
                <w:szCs w:val="16"/>
              </w:rPr>
            </w:pPr>
            <w:r w:rsidRPr="0079132C">
              <w:rPr>
                <w:rFonts w:ascii="Arial" w:hAnsi="Arial" w:cs="Arial"/>
                <w:b/>
                <w:bCs/>
                <w:sz w:val="16"/>
                <w:szCs w:val="16"/>
              </w:rPr>
              <w:t>5-</w:t>
            </w:r>
          </w:p>
          <w:p w14:paraId="1EFC300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tc>
      </w:tr>
      <w:tr w:rsidR="00D36B49" w:rsidRPr="0079132C" w14:paraId="0E357987" w14:textId="77777777" w:rsidTr="007E3952">
        <w:trPr>
          <w:trHeight w:val="227"/>
          <w:jc w:val="center"/>
        </w:trPr>
        <w:tc>
          <w:tcPr>
            <w:tcW w:w="1555" w:type="dxa"/>
            <w:tcBorders>
              <w:right w:val="single" w:sz="12" w:space="0" w:color="auto"/>
            </w:tcBorders>
            <w:vAlign w:val="center"/>
          </w:tcPr>
          <w:p w14:paraId="294EDC7D" w14:textId="77777777" w:rsidR="00D36B49" w:rsidRPr="0079132C" w:rsidRDefault="00D36B49" w:rsidP="007E3952">
            <w:pPr>
              <w:pStyle w:val="Caption"/>
              <w:rPr>
                <w:rFonts w:ascii="Arial" w:hAnsi="Arial" w:cs="Arial"/>
                <w:i w:val="0"/>
                <w:iCs w:val="0"/>
                <w:color w:val="auto"/>
                <w:sz w:val="16"/>
                <w:szCs w:val="16"/>
              </w:rPr>
            </w:pPr>
            <w:r w:rsidRPr="0079132C">
              <w:rPr>
                <w:rFonts w:ascii="Arial" w:hAnsi="Arial" w:cs="Arial"/>
                <w:b/>
                <w:bCs/>
                <w:i w:val="0"/>
                <w:iCs w:val="0"/>
                <w:color w:val="auto"/>
                <w:sz w:val="16"/>
                <w:szCs w:val="16"/>
              </w:rPr>
              <w:lastRenderedPageBreak/>
              <w:t>EORTC QLQ-ELD14 JS</w:t>
            </w:r>
          </w:p>
        </w:tc>
        <w:tc>
          <w:tcPr>
            <w:tcW w:w="850" w:type="dxa"/>
            <w:tcBorders>
              <w:left w:val="single" w:sz="12" w:space="0" w:color="auto"/>
            </w:tcBorders>
            <w:vAlign w:val="center"/>
          </w:tcPr>
          <w:p w14:paraId="516D694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D6C6F4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3F6EB1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2A6810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28B13DD1"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29D44F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66B302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92387D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31EE8A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3CFDBD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7832393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Physical functioning</w:t>
            </w:r>
          </w:p>
          <w:p w14:paraId="39C92ECC" w14:textId="77777777" w:rsidR="00D36B49" w:rsidRPr="0079132C" w:rsidRDefault="00D36B49" w:rsidP="007E3952">
            <w:pPr>
              <w:ind w:right="-112" w:hanging="109"/>
              <w:jc w:val="center"/>
            </w:pPr>
            <w:r w:rsidRPr="0079132C">
              <w:rPr>
                <w:rFonts w:ascii="Arial" w:hAnsi="Arial" w:cs="Arial"/>
                <w:sz w:val="16"/>
                <w:szCs w:val="16"/>
              </w:rPr>
              <w:t>Pain</w:t>
            </w:r>
          </w:p>
        </w:tc>
        <w:tc>
          <w:tcPr>
            <w:tcW w:w="992" w:type="dxa"/>
            <w:vAlign w:val="center"/>
          </w:tcPr>
          <w:p w14:paraId="761516DB" w14:textId="77777777" w:rsidR="00D36B49" w:rsidRPr="0079132C" w:rsidRDefault="00D36B49" w:rsidP="007E3952">
            <w:pPr>
              <w:pStyle w:val="Caption"/>
              <w:jc w:val="center"/>
              <w:rPr>
                <w:rFonts w:ascii="Arial" w:hAnsi="Arial" w:cs="Arial"/>
                <w:i w:val="0"/>
                <w:iCs w:val="0"/>
                <w:color w:val="auto"/>
                <w:sz w:val="16"/>
                <w:szCs w:val="16"/>
              </w:rPr>
            </w:pPr>
          </w:p>
          <w:p w14:paraId="221ACC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0.42-0.50</w:t>
            </w:r>
          </w:p>
          <w:p w14:paraId="791463F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0.48</w:t>
            </w:r>
          </w:p>
        </w:tc>
        <w:tc>
          <w:tcPr>
            <w:tcW w:w="284" w:type="dxa"/>
            <w:shd w:val="clear" w:color="auto" w:fill="D9D9D9" w:themeFill="background1" w:themeFillShade="D9"/>
            <w:vAlign w:val="center"/>
          </w:tcPr>
          <w:p w14:paraId="1E4D1F1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FAE1C6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58488F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1843" w:type="dxa"/>
            <w:vAlign w:val="center"/>
          </w:tcPr>
          <w:p w14:paraId="688734A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25FB20F1"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Disease duration</w:t>
            </w:r>
          </w:p>
          <w:p w14:paraId="2E2B7B38"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Living arrangement</w:t>
            </w:r>
          </w:p>
          <w:p w14:paraId="5522D9A0"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Comorbidity</w:t>
            </w:r>
          </w:p>
          <w:p w14:paraId="3503B780"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6AA3845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tc>
        <w:tc>
          <w:tcPr>
            <w:tcW w:w="425" w:type="dxa"/>
            <w:shd w:val="clear" w:color="auto" w:fill="D9D9D9" w:themeFill="background1" w:themeFillShade="D9"/>
            <w:vAlign w:val="center"/>
          </w:tcPr>
          <w:p w14:paraId="1E17D09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p w14:paraId="12AA47C4" w14:textId="77777777" w:rsidR="00D36B49" w:rsidRPr="0079132C" w:rsidRDefault="00D36B49" w:rsidP="007E3952">
            <w:pPr>
              <w:rPr>
                <w:rFonts w:ascii="Arial" w:hAnsi="Arial" w:cs="Arial"/>
                <w:b/>
                <w:bCs/>
                <w:sz w:val="16"/>
                <w:szCs w:val="16"/>
              </w:rPr>
            </w:pPr>
            <w:r w:rsidRPr="0079132C">
              <w:rPr>
                <w:rFonts w:ascii="Arial" w:hAnsi="Arial" w:cs="Arial"/>
                <w:b/>
                <w:bCs/>
                <w:sz w:val="16"/>
                <w:szCs w:val="16"/>
              </w:rPr>
              <w:t>3-</w:t>
            </w:r>
          </w:p>
          <w:p w14:paraId="298FD6F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tc>
      </w:tr>
      <w:tr w:rsidR="00D36B49" w:rsidRPr="0079132C" w14:paraId="74C3A68D" w14:textId="77777777" w:rsidTr="007E3952">
        <w:trPr>
          <w:trHeight w:val="227"/>
          <w:jc w:val="center"/>
        </w:trPr>
        <w:tc>
          <w:tcPr>
            <w:tcW w:w="1555" w:type="dxa"/>
            <w:tcBorders>
              <w:bottom w:val="single" w:sz="12" w:space="0" w:color="auto"/>
              <w:right w:val="single" w:sz="12" w:space="0" w:color="auto"/>
            </w:tcBorders>
            <w:vAlign w:val="center"/>
          </w:tcPr>
          <w:p w14:paraId="3483D655" w14:textId="77777777" w:rsidR="00D36B49" w:rsidRPr="0079132C" w:rsidRDefault="00D36B49" w:rsidP="007E3952">
            <w:pPr>
              <w:pStyle w:val="Caption"/>
              <w:rPr>
                <w:rFonts w:ascii="Arial" w:hAnsi="Arial" w:cs="Arial"/>
                <w:i w:val="0"/>
                <w:iCs w:val="0"/>
                <w:color w:val="auto"/>
                <w:sz w:val="16"/>
                <w:szCs w:val="16"/>
              </w:rPr>
            </w:pPr>
            <w:r w:rsidRPr="0079132C">
              <w:rPr>
                <w:rFonts w:ascii="Arial" w:hAnsi="Arial" w:cs="Arial"/>
                <w:b/>
                <w:bCs/>
                <w:i w:val="0"/>
                <w:iCs w:val="0"/>
                <w:color w:val="auto"/>
                <w:sz w:val="16"/>
                <w:szCs w:val="16"/>
              </w:rPr>
              <w:t>EORTC QLQ-ELD14 FS</w:t>
            </w:r>
          </w:p>
        </w:tc>
        <w:tc>
          <w:tcPr>
            <w:tcW w:w="850" w:type="dxa"/>
            <w:tcBorders>
              <w:left w:val="single" w:sz="12" w:space="0" w:color="auto"/>
              <w:bottom w:val="single" w:sz="12" w:space="0" w:color="auto"/>
            </w:tcBorders>
            <w:vAlign w:val="center"/>
          </w:tcPr>
          <w:p w14:paraId="40C24DC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792D94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64A8718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2D17805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right w:val="single" w:sz="12" w:space="0" w:color="auto"/>
            </w:tcBorders>
            <w:shd w:val="clear" w:color="auto" w:fill="D9D9D9" w:themeFill="background1" w:themeFillShade="D9"/>
            <w:vAlign w:val="center"/>
          </w:tcPr>
          <w:p w14:paraId="79A34399"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bottom w:val="single" w:sz="12" w:space="0" w:color="auto"/>
            </w:tcBorders>
            <w:vAlign w:val="center"/>
          </w:tcPr>
          <w:p w14:paraId="0765350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50B0FFE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3156F68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703C3AD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51A9FA82"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00FC344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666D721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0FBE92FC"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1D19761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74D3E7B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1843" w:type="dxa"/>
            <w:tcBorders>
              <w:bottom w:val="single" w:sz="12" w:space="0" w:color="auto"/>
            </w:tcBorders>
            <w:vAlign w:val="center"/>
          </w:tcPr>
          <w:p w14:paraId="006DE48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12E5B331"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Disease duration</w:t>
            </w:r>
          </w:p>
          <w:p w14:paraId="11181A99"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Living arrangement</w:t>
            </w:r>
          </w:p>
          <w:p w14:paraId="64C11C9C"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Comorbidity</w:t>
            </w:r>
          </w:p>
          <w:p w14:paraId="5F7377A1"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6BC153A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status</w:t>
            </w:r>
          </w:p>
        </w:tc>
        <w:tc>
          <w:tcPr>
            <w:tcW w:w="425" w:type="dxa"/>
            <w:tcBorders>
              <w:bottom w:val="single" w:sz="12" w:space="0" w:color="auto"/>
            </w:tcBorders>
            <w:shd w:val="clear" w:color="auto" w:fill="D9D9D9" w:themeFill="background1" w:themeFillShade="D9"/>
            <w:vAlign w:val="center"/>
          </w:tcPr>
          <w:p w14:paraId="72B3D4C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p w14:paraId="77F7F59E" w14:textId="77777777" w:rsidR="00D36B49" w:rsidRPr="0079132C" w:rsidRDefault="00D36B49" w:rsidP="007E3952">
            <w:pPr>
              <w:rPr>
                <w:rFonts w:ascii="Arial" w:hAnsi="Arial" w:cs="Arial"/>
                <w:b/>
                <w:bCs/>
                <w:sz w:val="16"/>
                <w:szCs w:val="16"/>
              </w:rPr>
            </w:pPr>
            <w:r w:rsidRPr="0079132C">
              <w:rPr>
                <w:rFonts w:ascii="Arial" w:hAnsi="Arial" w:cs="Arial"/>
                <w:b/>
                <w:bCs/>
                <w:sz w:val="16"/>
                <w:szCs w:val="16"/>
              </w:rPr>
              <w:t>3-</w:t>
            </w:r>
          </w:p>
          <w:p w14:paraId="7E96A84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tc>
      </w:tr>
      <w:tr w:rsidR="00D36B49" w:rsidRPr="0079132C" w14:paraId="25DC0994" w14:textId="77777777" w:rsidTr="007E3952">
        <w:trPr>
          <w:trHeight w:val="227"/>
          <w:jc w:val="center"/>
        </w:trPr>
        <w:tc>
          <w:tcPr>
            <w:tcW w:w="1555" w:type="dxa"/>
            <w:tcBorders>
              <w:top w:val="single" w:sz="12" w:space="0" w:color="auto"/>
              <w:right w:val="single" w:sz="12" w:space="0" w:color="auto"/>
            </w:tcBorders>
            <w:vAlign w:val="center"/>
          </w:tcPr>
          <w:p w14:paraId="10D976EC"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w:t>
            </w:r>
          </w:p>
        </w:tc>
        <w:tc>
          <w:tcPr>
            <w:tcW w:w="850" w:type="dxa"/>
            <w:tcBorders>
              <w:top w:val="single" w:sz="12" w:space="0" w:color="auto"/>
              <w:left w:val="single" w:sz="12" w:space="0" w:color="auto"/>
            </w:tcBorders>
            <w:vAlign w:val="center"/>
          </w:tcPr>
          <w:p w14:paraId="01B3ED6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12" w:space="0" w:color="auto"/>
            </w:tcBorders>
            <w:vAlign w:val="center"/>
          </w:tcPr>
          <w:p w14:paraId="6EA7BF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34664EE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53EDA9C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0.86</w:t>
            </w:r>
          </w:p>
        </w:tc>
        <w:tc>
          <w:tcPr>
            <w:tcW w:w="284" w:type="dxa"/>
            <w:tcBorders>
              <w:top w:val="single" w:sz="12" w:space="0" w:color="auto"/>
              <w:right w:val="single" w:sz="12" w:space="0" w:color="auto"/>
            </w:tcBorders>
            <w:shd w:val="clear" w:color="auto" w:fill="D9D9D9" w:themeFill="background1" w:themeFillShade="D9"/>
            <w:vAlign w:val="center"/>
          </w:tcPr>
          <w:p w14:paraId="5F979B3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vAlign w:val="center"/>
          </w:tcPr>
          <w:p w14:paraId="562AC8A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42616F1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2EEE86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0FBC768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4C1B760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548CB13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3477FC7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7A1D983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5C64F27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27B65E2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1A47BED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Hospital status</w:t>
            </w:r>
          </w:p>
        </w:tc>
        <w:tc>
          <w:tcPr>
            <w:tcW w:w="425" w:type="dxa"/>
            <w:tcBorders>
              <w:top w:val="single" w:sz="12" w:space="0" w:color="auto"/>
            </w:tcBorders>
            <w:shd w:val="clear" w:color="auto" w:fill="D9D9D9" w:themeFill="background1" w:themeFillShade="D9"/>
            <w:vAlign w:val="center"/>
          </w:tcPr>
          <w:p w14:paraId="4D71E7F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3728FBA4" w14:textId="77777777" w:rsidTr="007E3952">
        <w:trPr>
          <w:trHeight w:val="227"/>
          <w:jc w:val="center"/>
        </w:trPr>
        <w:tc>
          <w:tcPr>
            <w:tcW w:w="1555" w:type="dxa"/>
            <w:tcBorders>
              <w:right w:val="single" w:sz="12" w:space="0" w:color="auto"/>
            </w:tcBorders>
            <w:vAlign w:val="center"/>
          </w:tcPr>
          <w:p w14:paraId="0568445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INS</w:t>
            </w:r>
          </w:p>
        </w:tc>
        <w:tc>
          <w:tcPr>
            <w:tcW w:w="850" w:type="dxa"/>
            <w:tcBorders>
              <w:left w:val="single" w:sz="12" w:space="0" w:color="auto"/>
            </w:tcBorders>
            <w:vAlign w:val="center"/>
          </w:tcPr>
          <w:p w14:paraId="0C13763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1AAA19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A065C5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110ABA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4795F4CB"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5EDCE2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AE5FD9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43DFC2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8FEE81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61998B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F0545D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2855A911"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Karnofsky score</w:t>
            </w:r>
          </w:p>
        </w:tc>
        <w:tc>
          <w:tcPr>
            <w:tcW w:w="992" w:type="dxa"/>
            <w:vAlign w:val="center"/>
          </w:tcPr>
          <w:p w14:paraId="7943C8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0.94</w:t>
            </w:r>
          </w:p>
          <w:p w14:paraId="38600F2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0.10-0.19</w:t>
            </w:r>
          </w:p>
        </w:tc>
        <w:tc>
          <w:tcPr>
            <w:tcW w:w="284" w:type="dxa"/>
            <w:shd w:val="clear" w:color="auto" w:fill="D9D9D9" w:themeFill="background1" w:themeFillShade="D9"/>
            <w:vAlign w:val="center"/>
          </w:tcPr>
          <w:p w14:paraId="5832C55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EC9FAA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5A1437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6A5F68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07F0ACFC"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55AB600" w14:textId="77777777" w:rsidTr="007E3952">
        <w:trPr>
          <w:trHeight w:val="227"/>
          <w:jc w:val="center"/>
        </w:trPr>
        <w:tc>
          <w:tcPr>
            <w:tcW w:w="1555" w:type="dxa"/>
            <w:tcBorders>
              <w:right w:val="single" w:sz="12" w:space="0" w:color="auto"/>
            </w:tcBorders>
            <w:vAlign w:val="center"/>
          </w:tcPr>
          <w:p w14:paraId="3A4A8FF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DEP</w:t>
            </w:r>
          </w:p>
        </w:tc>
        <w:tc>
          <w:tcPr>
            <w:tcW w:w="850" w:type="dxa"/>
            <w:tcBorders>
              <w:left w:val="single" w:sz="12" w:space="0" w:color="auto"/>
            </w:tcBorders>
            <w:vAlign w:val="center"/>
          </w:tcPr>
          <w:p w14:paraId="59825C0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910B20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08AE00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AC167F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28BDB556"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10E278D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B42865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229180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1D8B2BD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0.44-0.66</w:t>
            </w:r>
          </w:p>
        </w:tc>
        <w:tc>
          <w:tcPr>
            <w:tcW w:w="283" w:type="dxa"/>
            <w:tcBorders>
              <w:right w:val="single" w:sz="12" w:space="0" w:color="auto"/>
            </w:tcBorders>
            <w:shd w:val="clear" w:color="auto" w:fill="D9D9D9" w:themeFill="background1" w:themeFillShade="D9"/>
            <w:vAlign w:val="center"/>
          </w:tcPr>
          <w:p w14:paraId="7F1CCD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EF1CF00"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6D9EDD7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02A3B78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0.92</w:t>
            </w:r>
          </w:p>
          <w:p w14:paraId="5DC3F1E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0.10-0.19</w:t>
            </w:r>
          </w:p>
        </w:tc>
        <w:tc>
          <w:tcPr>
            <w:tcW w:w="284" w:type="dxa"/>
            <w:shd w:val="clear" w:color="auto" w:fill="D9D9D9" w:themeFill="background1" w:themeFillShade="D9"/>
            <w:vAlign w:val="center"/>
          </w:tcPr>
          <w:p w14:paraId="4125336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B3184C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5C0A7E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0AF542C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shd w:val="clear" w:color="auto" w:fill="D9D9D9" w:themeFill="background1" w:themeFillShade="D9"/>
            <w:vAlign w:val="center"/>
          </w:tcPr>
          <w:p w14:paraId="7E1060B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271A6EEE" w14:textId="77777777" w:rsidTr="007E3952">
        <w:trPr>
          <w:trHeight w:val="227"/>
          <w:jc w:val="center"/>
        </w:trPr>
        <w:tc>
          <w:tcPr>
            <w:tcW w:w="1555" w:type="dxa"/>
            <w:tcBorders>
              <w:right w:val="single" w:sz="12" w:space="0" w:color="auto"/>
            </w:tcBorders>
            <w:vAlign w:val="center"/>
          </w:tcPr>
          <w:p w14:paraId="14050B5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DRO</w:t>
            </w:r>
          </w:p>
        </w:tc>
        <w:tc>
          <w:tcPr>
            <w:tcW w:w="850" w:type="dxa"/>
            <w:tcBorders>
              <w:left w:val="single" w:sz="12" w:space="0" w:color="auto"/>
            </w:tcBorders>
            <w:vAlign w:val="center"/>
          </w:tcPr>
          <w:p w14:paraId="2090232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4A16B4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F9C7F8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1D4E22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1EF53EB9"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4174146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D3F7B0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7606E1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396BAC4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0.50-0.51</w:t>
            </w:r>
          </w:p>
        </w:tc>
        <w:tc>
          <w:tcPr>
            <w:tcW w:w="283" w:type="dxa"/>
            <w:tcBorders>
              <w:right w:val="single" w:sz="12" w:space="0" w:color="auto"/>
            </w:tcBorders>
            <w:shd w:val="clear" w:color="auto" w:fill="D9D9D9" w:themeFill="background1" w:themeFillShade="D9"/>
            <w:vAlign w:val="center"/>
          </w:tcPr>
          <w:p w14:paraId="72BC6C9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19FC0EA"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28B8B0D8"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50650E2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w:t>
            </w:r>
          </w:p>
          <w:p w14:paraId="4FDCFD8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0.38-0.49</w:t>
            </w:r>
          </w:p>
        </w:tc>
        <w:tc>
          <w:tcPr>
            <w:tcW w:w="284" w:type="dxa"/>
            <w:shd w:val="clear" w:color="auto" w:fill="D9D9D9" w:themeFill="background1" w:themeFillShade="D9"/>
            <w:vAlign w:val="center"/>
          </w:tcPr>
          <w:p w14:paraId="6BF62A0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5DB8666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63C647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5E7F3A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shd w:val="clear" w:color="auto" w:fill="D9D9D9" w:themeFill="background1" w:themeFillShade="D9"/>
            <w:vAlign w:val="center"/>
          </w:tcPr>
          <w:p w14:paraId="3E7B9BF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192F9C2C" w14:textId="77777777" w:rsidTr="007E3952">
        <w:trPr>
          <w:trHeight w:val="227"/>
          <w:jc w:val="center"/>
        </w:trPr>
        <w:tc>
          <w:tcPr>
            <w:tcW w:w="1555" w:type="dxa"/>
            <w:tcBorders>
              <w:right w:val="single" w:sz="12" w:space="0" w:color="auto"/>
            </w:tcBorders>
            <w:vAlign w:val="center"/>
          </w:tcPr>
          <w:p w14:paraId="3C1E560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LOA</w:t>
            </w:r>
          </w:p>
        </w:tc>
        <w:tc>
          <w:tcPr>
            <w:tcW w:w="850" w:type="dxa"/>
            <w:tcBorders>
              <w:left w:val="single" w:sz="12" w:space="0" w:color="auto"/>
            </w:tcBorders>
            <w:vAlign w:val="center"/>
          </w:tcPr>
          <w:p w14:paraId="72D76C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D60394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F81250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876D3D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21A9A577"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043D8F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8ABE14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4EF73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7132EE5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0.50-0.56</w:t>
            </w:r>
          </w:p>
        </w:tc>
        <w:tc>
          <w:tcPr>
            <w:tcW w:w="283" w:type="dxa"/>
            <w:tcBorders>
              <w:right w:val="single" w:sz="12" w:space="0" w:color="auto"/>
            </w:tcBorders>
            <w:shd w:val="clear" w:color="auto" w:fill="D9D9D9" w:themeFill="background1" w:themeFillShade="D9"/>
            <w:vAlign w:val="center"/>
          </w:tcPr>
          <w:p w14:paraId="49EDF15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8518FD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7C0926F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0629B4F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0.88</w:t>
            </w:r>
          </w:p>
          <w:p w14:paraId="091047B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0.38-0.49</w:t>
            </w:r>
          </w:p>
        </w:tc>
        <w:tc>
          <w:tcPr>
            <w:tcW w:w="284" w:type="dxa"/>
            <w:shd w:val="clear" w:color="auto" w:fill="D9D9D9" w:themeFill="background1" w:themeFillShade="D9"/>
            <w:vAlign w:val="center"/>
          </w:tcPr>
          <w:p w14:paraId="509C051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C7CBD8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880441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BC0912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shd w:val="clear" w:color="auto" w:fill="D9D9D9" w:themeFill="background1" w:themeFillShade="D9"/>
            <w:vAlign w:val="center"/>
          </w:tcPr>
          <w:p w14:paraId="058D4F8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089E02EB" w14:textId="77777777" w:rsidTr="007E3952">
        <w:trPr>
          <w:trHeight w:val="227"/>
          <w:jc w:val="center"/>
        </w:trPr>
        <w:tc>
          <w:tcPr>
            <w:tcW w:w="1555" w:type="dxa"/>
            <w:tcBorders>
              <w:right w:val="single" w:sz="12" w:space="0" w:color="auto"/>
            </w:tcBorders>
            <w:vAlign w:val="center"/>
          </w:tcPr>
          <w:p w14:paraId="5287001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TIR</w:t>
            </w:r>
          </w:p>
        </w:tc>
        <w:tc>
          <w:tcPr>
            <w:tcW w:w="850" w:type="dxa"/>
            <w:tcBorders>
              <w:left w:val="single" w:sz="12" w:space="0" w:color="auto"/>
            </w:tcBorders>
            <w:vAlign w:val="center"/>
          </w:tcPr>
          <w:p w14:paraId="201ACCA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F2A87F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DAE483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2158F7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102DC37E"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46B164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E6AA93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CEBA8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77B3106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0.53-0.54</w:t>
            </w:r>
          </w:p>
        </w:tc>
        <w:tc>
          <w:tcPr>
            <w:tcW w:w="283" w:type="dxa"/>
            <w:tcBorders>
              <w:right w:val="single" w:sz="12" w:space="0" w:color="auto"/>
            </w:tcBorders>
            <w:shd w:val="clear" w:color="auto" w:fill="D9D9D9" w:themeFill="background1" w:themeFillShade="D9"/>
            <w:vAlign w:val="center"/>
          </w:tcPr>
          <w:p w14:paraId="2B88F63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0598740"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45A666BC"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1BC014E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0.86</w:t>
            </w:r>
          </w:p>
          <w:p w14:paraId="32EE131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0.38-0.49</w:t>
            </w:r>
          </w:p>
        </w:tc>
        <w:tc>
          <w:tcPr>
            <w:tcW w:w="284" w:type="dxa"/>
            <w:shd w:val="clear" w:color="auto" w:fill="D9D9D9" w:themeFill="background1" w:themeFillShade="D9"/>
            <w:vAlign w:val="center"/>
          </w:tcPr>
          <w:p w14:paraId="725F564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E7D1A5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0673E1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03C6AA3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shd w:val="clear" w:color="auto" w:fill="D9D9D9" w:themeFill="background1" w:themeFillShade="D9"/>
            <w:vAlign w:val="center"/>
          </w:tcPr>
          <w:p w14:paraId="777CC4F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0ED4049F" w14:textId="77777777" w:rsidTr="007E3952">
        <w:trPr>
          <w:trHeight w:val="227"/>
          <w:jc w:val="center"/>
        </w:trPr>
        <w:tc>
          <w:tcPr>
            <w:tcW w:w="1555" w:type="dxa"/>
            <w:tcBorders>
              <w:right w:val="single" w:sz="12" w:space="0" w:color="auto"/>
            </w:tcBorders>
            <w:vAlign w:val="center"/>
          </w:tcPr>
          <w:p w14:paraId="30E29F2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PAI</w:t>
            </w:r>
          </w:p>
        </w:tc>
        <w:tc>
          <w:tcPr>
            <w:tcW w:w="850" w:type="dxa"/>
            <w:tcBorders>
              <w:left w:val="single" w:sz="12" w:space="0" w:color="auto"/>
            </w:tcBorders>
            <w:vAlign w:val="center"/>
          </w:tcPr>
          <w:p w14:paraId="010074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97BC09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B972C6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1904E5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38194D45"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DB633B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1EB0A0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0EBEBB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75BE57B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0.51-0.53</w:t>
            </w:r>
          </w:p>
        </w:tc>
        <w:tc>
          <w:tcPr>
            <w:tcW w:w="283" w:type="dxa"/>
            <w:tcBorders>
              <w:right w:val="single" w:sz="12" w:space="0" w:color="auto"/>
            </w:tcBorders>
            <w:shd w:val="clear" w:color="auto" w:fill="D9D9D9" w:themeFill="background1" w:themeFillShade="D9"/>
            <w:vAlign w:val="center"/>
          </w:tcPr>
          <w:p w14:paraId="2237127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35CB691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578AA038"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7C31658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0.85</w:t>
            </w:r>
          </w:p>
          <w:p w14:paraId="0E10B61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0.38-0.49</w:t>
            </w:r>
          </w:p>
        </w:tc>
        <w:tc>
          <w:tcPr>
            <w:tcW w:w="284" w:type="dxa"/>
            <w:shd w:val="clear" w:color="auto" w:fill="D9D9D9" w:themeFill="background1" w:themeFillShade="D9"/>
            <w:vAlign w:val="center"/>
          </w:tcPr>
          <w:p w14:paraId="3225BC1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6CAC7E6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0798E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4252476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shd w:val="clear" w:color="auto" w:fill="D9D9D9" w:themeFill="background1" w:themeFillShade="D9"/>
            <w:vAlign w:val="center"/>
          </w:tcPr>
          <w:p w14:paraId="698AD9D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640772D2" w14:textId="77777777" w:rsidTr="007E3952">
        <w:trPr>
          <w:trHeight w:val="227"/>
          <w:jc w:val="center"/>
        </w:trPr>
        <w:tc>
          <w:tcPr>
            <w:tcW w:w="1555" w:type="dxa"/>
            <w:tcBorders>
              <w:right w:val="single" w:sz="12" w:space="0" w:color="auto"/>
            </w:tcBorders>
            <w:vAlign w:val="center"/>
          </w:tcPr>
          <w:p w14:paraId="76C1F05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WB</w:t>
            </w:r>
          </w:p>
        </w:tc>
        <w:tc>
          <w:tcPr>
            <w:tcW w:w="850" w:type="dxa"/>
            <w:tcBorders>
              <w:left w:val="single" w:sz="12" w:space="0" w:color="auto"/>
            </w:tcBorders>
            <w:vAlign w:val="center"/>
          </w:tcPr>
          <w:p w14:paraId="092F579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83FDEB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54F3E4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C1463E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0548C340"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5377222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C66ED7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3B0D54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1F2157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0.52-0.59</w:t>
            </w:r>
          </w:p>
        </w:tc>
        <w:tc>
          <w:tcPr>
            <w:tcW w:w="283" w:type="dxa"/>
            <w:tcBorders>
              <w:right w:val="single" w:sz="12" w:space="0" w:color="auto"/>
            </w:tcBorders>
            <w:shd w:val="clear" w:color="auto" w:fill="D9D9D9" w:themeFill="background1" w:themeFillShade="D9"/>
            <w:vAlign w:val="center"/>
          </w:tcPr>
          <w:p w14:paraId="5F2DB9C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783C57A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3DFAF45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5F7C654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0.85</w:t>
            </w:r>
          </w:p>
          <w:p w14:paraId="42462D0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0.38-0.49</w:t>
            </w:r>
          </w:p>
        </w:tc>
        <w:tc>
          <w:tcPr>
            <w:tcW w:w="284" w:type="dxa"/>
            <w:shd w:val="clear" w:color="auto" w:fill="D9D9D9" w:themeFill="background1" w:themeFillShade="D9"/>
            <w:vAlign w:val="center"/>
          </w:tcPr>
          <w:p w14:paraId="193B713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874145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83E208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4271E43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shd w:val="clear" w:color="auto" w:fill="D9D9D9" w:themeFill="background1" w:themeFillShade="D9"/>
            <w:vAlign w:val="center"/>
          </w:tcPr>
          <w:p w14:paraId="264C9BF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5A5E7B91" w14:textId="77777777" w:rsidTr="007E3952">
        <w:trPr>
          <w:trHeight w:val="227"/>
          <w:jc w:val="center"/>
        </w:trPr>
        <w:tc>
          <w:tcPr>
            <w:tcW w:w="1555" w:type="dxa"/>
            <w:tcBorders>
              <w:right w:val="single" w:sz="12" w:space="0" w:color="auto"/>
            </w:tcBorders>
            <w:vAlign w:val="center"/>
          </w:tcPr>
          <w:p w14:paraId="0CCCCF5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ANX</w:t>
            </w:r>
          </w:p>
        </w:tc>
        <w:tc>
          <w:tcPr>
            <w:tcW w:w="850" w:type="dxa"/>
            <w:tcBorders>
              <w:left w:val="single" w:sz="12" w:space="0" w:color="auto"/>
            </w:tcBorders>
            <w:vAlign w:val="center"/>
          </w:tcPr>
          <w:p w14:paraId="2839EE8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18183C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0A9E42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0A28B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36BF43AE"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62943EE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C3D215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03409A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676219D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0.40-0.56</w:t>
            </w:r>
          </w:p>
        </w:tc>
        <w:tc>
          <w:tcPr>
            <w:tcW w:w="283" w:type="dxa"/>
            <w:tcBorders>
              <w:right w:val="single" w:sz="12" w:space="0" w:color="auto"/>
            </w:tcBorders>
            <w:shd w:val="clear" w:color="auto" w:fill="D9D9D9" w:themeFill="background1" w:themeFillShade="D9"/>
            <w:vAlign w:val="center"/>
          </w:tcPr>
          <w:p w14:paraId="39870BD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CDE86E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4FE95A07"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462F94C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0.82</w:t>
            </w:r>
          </w:p>
          <w:p w14:paraId="2A6BBF7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0.10-0.19</w:t>
            </w:r>
          </w:p>
        </w:tc>
        <w:tc>
          <w:tcPr>
            <w:tcW w:w="284" w:type="dxa"/>
            <w:shd w:val="clear" w:color="auto" w:fill="D9D9D9" w:themeFill="background1" w:themeFillShade="D9"/>
            <w:vAlign w:val="center"/>
          </w:tcPr>
          <w:p w14:paraId="029DB11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69EBBC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296C2F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CC38B3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shd w:val="clear" w:color="auto" w:fill="D9D9D9" w:themeFill="background1" w:themeFillShade="D9"/>
            <w:vAlign w:val="center"/>
          </w:tcPr>
          <w:p w14:paraId="64C0FAB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3F1584A7" w14:textId="77777777" w:rsidTr="007E3952">
        <w:trPr>
          <w:trHeight w:val="227"/>
          <w:jc w:val="center"/>
        </w:trPr>
        <w:tc>
          <w:tcPr>
            <w:tcW w:w="1555" w:type="dxa"/>
            <w:tcBorders>
              <w:right w:val="single" w:sz="12" w:space="0" w:color="auto"/>
            </w:tcBorders>
            <w:vAlign w:val="center"/>
          </w:tcPr>
          <w:p w14:paraId="75B7620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NAU</w:t>
            </w:r>
          </w:p>
        </w:tc>
        <w:tc>
          <w:tcPr>
            <w:tcW w:w="850" w:type="dxa"/>
            <w:tcBorders>
              <w:left w:val="single" w:sz="12" w:space="0" w:color="auto"/>
            </w:tcBorders>
            <w:vAlign w:val="center"/>
          </w:tcPr>
          <w:p w14:paraId="1737DBF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4FF5D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3A30F9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1995A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73331554"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09C636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420AD7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4AB3E4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78808B9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0.42-0.55</w:t>
            </w:r>
          </w:p>
        </w:tc>
        <w:tc>
          <w:tcPr>
            <w:tcW w:w="283" w:type="dxa"/>
            <w:tcBorders>
              <w:right w:val="single" w:sz="12" w:space="0" w:color="auto"/>
            </w:tcBorders>
            <w:shd w:val="clear" w:color="auto" w:fill="D9D9D9" w:themeFill="background1" w:themeFillShade="D9"/>
            <w:vAlign w:val="center"/>
          </w:tcPr>
          <w:p w14:paraId="76783EB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7E0A5C39"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6E80F901"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64DD96C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0.75</w:t>
            </w:r>
          </w:p>
          <w:p w14:paraId="23EDE3B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0.10-0.19</w:t>
            </w:r>
          </w:p>
        </w:tc>
        <w:tc>
          <w:tcPr>
            <w:tcW w:w="284" w:type="dxa"/>
            <w:shd w:val="clear" w:color="auto" w:fill="D9D9D9" w:themeFill="background1" w:themeFillShade="D9"/>
            <w:vAlign w:val="center"/>
          </w:tcPr>
          <w:p w14:paraId="7845259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FBFEA5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08E1FB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764737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shd w:val="clear" w:color="auto" w:fill="D9D9D9" w:themeFill="background1" w:themeFillShade="D9"/>
            <w:vAlign w:val="center"/>
          </w:tcPr>
          <w:p w14:paraId="63AEAC5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0B3C7A8F" w14:textId="77777777" w:rsidTr="007E3952">
        <w:trPr>
          <w:trHeight w:val="227"/>
          <w:jc w:val="center"/>
        </w:trPr>
        <w:tc>
          <w:tcPr>
            <w:tcW w:w="1555" w:type="dxa"/>
            <w:tcBorders>
              <w:bottom w:val="single" w:sz="12" w:space="0" w:color="auto"/>
              <w:right w:val="single" w:sz="12" w:space="0" w:color="auto"/>
            </w:tcBorders>
            <w:vAlign w:val="center"/>
          </w:tcPr>
          <w:p w14:paraId="378EE3B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ESAS-r SOB</w:t>
            </w:r>
          </w:p>
        </w:tc>
        <w:tc>
          <w:tcPr>
            <w:tcW w:w="850" w:type="dxa"/>
            <w:tcBorders>
              <w:left w:val="single" w:sz="12" w:space="0" w:color="auto"/>
              <w:bottom w:val="single" w:sz="12" w:space="0" w:color="auto"/>
            </w:tcBorders>
            <w:vAlign w:val="center"/>
          </w:tcPr>
          <w:p w14:paraId="7FC2D6A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70B158B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5EA68B4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363AE2D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right w:val="single" w:sz="12" w:space="0" w:color="auto"/>
            </w:tcBorders>
            <w:shd w:val="clear" w:color="auto" w:fill="D9D9D9" w:themeFill="background1" w:themeFillShade="D9"/>
            <w:vAlign w:val="center"/>
          </w:tcPr>
          <w:p w14:paraId="0C1C173D"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bottom w:val="single" w:sz="12" w:space="0" w:color="auto"/>
            </w:tcBorders>
            <w:vAlign w:val="center"/>
          </w:tcPr>
          <w:p w14:paraId="2CB4323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17F629A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59A92A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49D0AF9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0.54-0.58</w:t>
            </w:r>
          </w:p>
        </w:tc>
        <w:tc>
          <w:tcPr>
            <w:tcW w:w="283" w:type="dxa"/>
            <w:tcBorders>
              <w:bottom w:val="single" w:sz="12" w:space="0" w:color="auto"/>
              <w:right w:val="single" w:sz="12" w:space="0" w:color="auto"/>
            </w:tcBorders>
            <w:shd w:val="clear" w:color="auto" w:fill="D9D9D9" w:themeFill="background1" w:themeFillShade="D9"/>
            <w:vAlign w:val="center"/>
          </w:tcPr>
          <w:p w14:paraId="65EC2E8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30C2F878"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ESAS</w:t>
            </w:r>
          </w:p>
          <w:p w14:paraId="42C2E93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tcBorders>
              <w:bottom w:val="single" w:sz="12" w:space="0" w:color="auto"/>
            </w:tcBorders>
            <w:vAlign w:val="center"/>
          </w:tcPr>
          <w:p w14:paraId="4A7A94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w:t>
            </w:r>
          </w:p>
          <w:p w14:paraId="5B95C22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0.38-0.49</w:t>
            </w:r>
          </w:p>
        </w:tc>
        <w:tc>
          <w:tcPr>
            <w:tcW w:w="284" w:type="dxa"/>
            <w:tcBorders>
              <w:bottom w:val="single" w:sz="12" w:space="0" w:color="auto"/>
            </w:tcBorders>
            <w:shd w:val="clear" w:color="auto" w:fill="D9D9D9" w:themeFill="background1" w:themeFillShade="D9"/>
            <w:vAlign w:val="center"/>
          </w:tcPr>
          <w:p w14:paraId="1B460B6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12" w:space="0" w:color="auto"/>
            </w:tcBorders>
            <w:shd w:val="clear" w:color="auto" w:fill="D9D9D9" w:themeFill="background1" w:themeFillShade="D9"/>
            <w:vAlign w:val="center"/>
          </w:tcPr>
          <w:p w14:paraId="6930B2A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0C42A6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73E75F6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Cognitive impairment</w:t>
            </w:r>
          </w:p>
        </w:tc>
        <w:tc>
          <w:tcPr>
            <w:tcW w:w="425" w:type="dxa"/>
            <w:tcBorders>
              <w:bottom w:val="single" w:sz="12" w:space="0" w:color="auto"/>
            </w:tcBorders>
            <w:shd w:val="clear" w:color="auto" w:fill="D9D9D9" w:themeFill="background1" w:themeFillShade="D9"/>
            <w:vAlign w:val="center"/>
          </w:tcPr>
          <w:p w14:paraId="0E4514D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22444DEC" w14:textId="77777777" w:rsidTr="007E3952">
        <w:trPr>
          <w:trHeight w:val="227"/>
          <w:jc w:val="center"/>
        </w:trPr>
        <w:tc>
          <w:tcPr>
            <w:tcW w:w="1555" w:type="dxa"/>
            <w:tcBorders>
              <w:top w:val="single" w:sz="12" w:space="0" w:color="auto"/>
              <w:bottom w:val="single" w:sz="12" w:space="0" w:color="auto"/>
              <w:right w:val="single" w:sz="12" w:space="0" w:color="auto"/>
            </w:tcBorders>
            <w:vAlign w:val="center"/>
          </w:tcPr>
          <w:p w14:paraId="2A36714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FACIT-PAL14</w:t>
            </w:r>
          </w:p>
        </w:tc>
        <w:tc>
          <w:tcPr>
            <w:tcW w:w="850" w:type="dxa"/>
            <w:tcBorders>
              <w:top w:val="single" w:sz="12" w:space="0" w:color="auto"/>
              <w:left w:val="single" w:sz="12" w:space="0" w:color="auto"/>
              <w:bottom w:val="single" w:sz="12" w:space="0" w:color="auto"/>
            </w:tcBorders>
            <w:vAlign w:val="center"/>
          </w:tcPr>
          <w:p w14:paraId="05A3920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3-factor</w:t>
            </w:r>
          </w:p>
        </w:tc>
        <w:tc>
          <w:tcPr>
            <w:tcW w:w="1276" w:type="dxa"/>
            <w:tcBorders>
              <w:top w:val="single" w:sz="12" w:space="0" w:color="auto"/>
              <w:bottom w:val="single" w:sz="12" w:space="0" w:color="auto"/>
            </w:tcBorders>
            <w:vAlign w:val="center"/>
          </w:tcPr>
          <w:p w14:paraId="6F25A7A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single" w:sz="12" w:space="0" w:color="auto"/>
              <w:bottom w:val="single" w:sz="12" w:space="0" w:color="auto"/>
              <w:right w:val="single" w:sz="12" w:space="0" w:color="auto"/>
            </w:tcBorders>
            <w:shd w:val="clear" w:color="auto" w:fill="D9D9D9" w:themeFill="background1" w:themeFillShade="D9"/>
            <w:vAlign w:val="center"/>
          </w:tcPr>
          <w:p w14:paraId="129C8ED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bottom w:val="single" w:sz="12" w:space="0" w:color="auto"/>
            </w:tcBorders>
            <w:vAlign w:val="center"/>
          </w:tcPr>
          <w:p w14:paraId="1B21001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0.81</w:t>
            </w:r>
          </w:p>
        </w:tc>
        <w:tc>
          <w:tcPr>
            <w:tcW w:w="284" w:type="dxa"/>
            <w:tcBorders>
              <w:top w:val="single" w:sz="12" w:space="0" w:color="auto"/>
              <w:bottom w:val="single" w:sz="12" w:space="0" w:color="auto"/>
              <w:right w:val="single" w:sz="12" w:space="0" w:color="auto"/>
            </w:tcBorders>
            <w:shd w:val="clear" w:color="auto" w:fill="D9D9D9" w:themeFill="background1" w:themeFillShade="D9"/>
            <w:vAlign w:val="center"/>
          </w:tcPr>
          <w:p w14:paraId="5C0C287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bottom w:val="single" w:sz="12" w:space="0" w:color="auto"/>
            </w:tcBorders>
            <w:vAlign w:val="center"/>
          </w:tcPr>
          <w:p w14:paraId="597A834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bottom w:val="single" w:sz="12" w:space="0" w:color="auto"/>
              <w:right w:val="single" w:sz="12" w:space="0" w:color="auto"/>
            </w:tcBorders>
            <w:shd w:val="clear" w:color="auto" w:fill="D9D9D9" w:themeFill="background1" w:themeFillShade="D9"/>
            <w:vAlign w:val="center"/>
          </w:tcPr>
          <w:p w14:paraId="4C0C01C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bottom w:val="single" w:sz="12" w:space="0" w:color="auto"/>
            </w:tcBorders>
            <w:vAlign w:val="center"/>
          </w:tcPr>
          <w:p w14:paraId="03AD233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bottom w:val="single" w:sz="12" w:space="0" w:color="auto"/>
            </w:tcBorders>
            <w:vAlign w:val="center"/>
          </w:tcPr>
          <w:p w14:paraId="242C820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bottom w:val="single" w:sz="12" w:space="0" w:color="auto"/>
              <w:right w:val="single" w:sz="12" w:space="0" w:color="auto"/>
            </w:tcBorders>
            <w:shd w:val="clear" w:color="auto" w:fill="D9D9D9" w:themeFill="background1" w:themeFillShade="D9"/>
            <w:vAlign w:val="center"/>
          </w:tcPr>
          <w:p w14:paraId="5A84C48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bottom w:val="single" w:sz="12" w:space="0" w:color="auto"/>
            </w:tcBorders>
            <w:vAlign w:val="center"/>
          </w:tcPr>
          <w:p w14:paraId="3273FFD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QLQ-C15-PAL</w:t>
            </w:r>
          </w:p>
        </w:tc>
        <w:tc>
          <w:tcPr>
            <w:tcW w:w="992" w:type="dxa"/>
            <w:tcBorders>
              <w:top w:val="single" w:sz="12" w:space="0" w:color="auto"/>
              <w:bottom w:val="single" w:sz="12" w:space="0" w:color="auto"/>
            </w:tcBorders>
            <w:vAlign w:val="center"/>
          </w:tcPr>
          <w:p w14:paraId="272A35D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w:t>
            </w:r>
          </w:p>
        </w:tc>
        <w:tc>
          <w:tcPr>
            <w:tcW w:w="284" w:type="dxa"/>
            <w:tcBorders>
              <w:top w:val="single" w:sz="12" w:space="0" w:color="auto"/>
              <w:bottom w:val="single" w:sz="12" w:space="0" w:color="auto"/>
            </w:tcBorders>
            <w:shd w:val="clear" w:color="auto" w:fill="D9D9D9" w:themeFill="background1" w:themeFillShade="D9"/>
            <w:vAlign w:val="center"/>
          </w:tcPr>
          <w:p w14:paraId="196154E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bottom w:val="single" w:sz="12" w:space="0" w:color="auto"/>
            </w:tcBorders>
            <w:shd w:val="clear" w:color="auto" w:fill="D9D9D9" w:themeFill="background1" w:themeFillShade="D9"/>
            <w:vAlign w:val="center"/>
          </w:tcPr>
          <w:p w14:paraId="4603C25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bottom w:val="single" w:sz="12" w:space="0" w:color="auto"/>
            </w:tcBorders>
            <w:shd w:val="clear" w:color="auto" w:fill="D9D9D9" w:themeFill="background1" w:themeFillShade="D9"/>
            <w:vAlign w:val="center"/>
          </w:tcPr>
          <w:p w14:paraId="19427C7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bottom w:val="single" w:sz="12" w:space="0" w:color="auto"/>
            </w:tcBorders>
            <w:vAlign w:val="center"/>
          </w:tcPr>
          <w:p w14:paraId="26AC947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bottom w:val="single" w:sz="12" w:space="0" w:color="auto"/>
            </w:tcBorders>
            <w:shd w:val="clear" w:color="auto" w:fill="D9D9D9" w:themeFill="background1" w:themeFillShade="D9"/>
            <w:vAlign w:val="center"/>
          </w:tcPr>
          <w:p w14:paraId="45C7EFB8"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29FF654" w14:textId="77777777" w:rsidTr="007E3952">
        <w:trPr>
          <w:trHeight w:val="227"/>
          <w:jc w:val="center"/>
        </w:trPr>
        <w:tc>
          <w:tcPr>
            <w:tcW w:w="1555" w:type="dxa"/>
            <w:tcBorders>
              <w:top w:val="single" w:sz="12" w:space="0" w:color="auto"/>
              <w:right w:val="single" w:sz="12" w:space="0" w:color="auto"/>
            </w:tcBorders>
            <w:vAlign w:val="center"/>
          </w:tcPr>
          <w:p w14:paraId="316E15A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FACIT-PAL</w:t>
            </w:r>
            <w:r>
              <w:rPr>
                <w:rFonts w:ascii="Arial" w:hAnsi="Arial" w:cs="Arial"/>
                <w:b/>
                <w:bCs/>
                <w:i w:val="0"/>
                <w:iCs w:val="0"/>
                <w:color w:val="auto"/>
                <w:sz w:val="16"/>
                <w:szCs w:val="16"/>
              </w:rPr>
              <w:t>46</w:t>
            </w:r>
            <w:r w:rsidRPr="0079132C">
              <w:rPr>
                <w:rFonts w:ascii="Arial" w:hAnsi="Arial" w:cs="Arial"/>
                <w:b/>
                <w:bCs/>
                <w:i w:val="0"/>
                <w:iCs w:val="0"/>
                <w:color w:val="auto"/>
                <w:sz w:val="16"/>
                <w:szCs w:val="16"/>
              </w:rPr>
              <w:t xml:space="preserve"> </w:t>
            </w:r>
          </w:p>
        </w:tc>
        <w:tc>
          <w:tcPr>
            <w:tcW w:w="850" w:type="dxa"/>
            <w:tcBorders>
              <w:top w:val="single" w:sz="12" w:space="0" w:color="auto"/>
              <w:left w:val="single" w:sz="12" w:space="0" w:color="auto"/>
            </w:tcBorders>
            <w:vAlign w:val="center"/>
          </w:tcPr>
          <w:p w14:paraId="674257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5-factor</w:t>
            </w:r>
          </w:p>
        </w:tc>
        <w:tc>
          <w:tcPr>
            <w:tcW w:w="1276" w:type="dxa"/>
            <w:tcBorders>
              <w:top w:val="single" w:sz="12" w:space="0" w:color="auto"/>
            </w:tcBorders>
            <w:vAlign w:val="center"/>
          </w:tcPr>
          <w:p w14:paraId="7723B8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0.939</w:t>
            </w:r>
          </w:p>
        </w:tc>
        <w:tc>
          <w:tcPr>
            <w:tcW w:w="283" w:type="dxa"/>
            <w:tcBorders>
              <w:top w:val="single" w:sz="12" w:space="0" w:color="auto"/>
              <w:right w:val="single" w:sz="12" w:space="0" w:color="auto"/>
            </w:tcBorders>
            <w:shd w:val="clear" w:color="auto" w:fill="D9D9D9" w:themeFill="background1" w:themeFillShade="D9"/>
            <w:vAlign w:val="center"/>
          </w:tcPr>
          <w:p w14:paraId="306B8DA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2927165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0.75-0.93</w:t>
            </w:r>
          </w:p>
        </w:tc>
        <w:tc>
          <w:tcPr>
            <w:tcW w:w="284" w:type="dxa"/>
            <w:tcBorders>
              <w:top w:val="single" w:sz="12" w:space="0" w:color="auto"/>
              <w:right w:val="single" w:sz="12" w:space="0" w:color="auto"/>
            </w:tcBorders>
            <w:shd w:val="clear" w:color="auto" w:fill="D9D9D9" w:themeFill="background1" w:themeFillShade="D9"/>
            <w:vAlign w:val="center"/>
          </w:tcPr>
          <w:p w14:paraId="5B8FED8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vAlign w:val="center"/>
          </w:tcPr>
          <w:p w14:paraId="3B99290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7DC8574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09C8EED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7C7ED8C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294E8EF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45CEDF8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EORTC QLQ-C15-PAL</w:t>
            </w:r>
          </w:p>
        </w:tc>
        <w:tc>
          <w:tcPr>
            <w:tcW w:w="992" w:type="dxa"/>
            <w:tcBorders>
              <w:top w:val="single" w:sz="12" w:space="0" w:color="auto"/>
            </w:tcBorders>
            <w:vAlign w:val="center"/>
          </w:tcPr>
          <w:p w14:paraId="2C61794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w:t>
            </w:r>
          </w:p>
        </w:tc>
        <w:tc>
          <w:tcPr>
            <w:tcW w:w="284" w:type="dxa"/>
            <w:tcBorders>
              <w:top w:val="single" w:sz="12" w:space="0" w:color="auto"/>
            </w:tcBorders>
            <w:shd w:val="clear" w:color="auto" w:fill="D9D9D9" w:themeFill="background1" w:themeFillShade="D9"/>
            <w:vAlign w:val="center"/>
          </w:tcPr>
          <w:p w14:paraId="3275BC8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69CF7CC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57F305C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2130BC0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65AAC04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B509678" w14:textId="77777777" w:rsidTr="007E3952">
        <w:trPr>
          <w:trHeight w:val="227"/>
          <w:jc w:val="center"/>
        </w:trPr>
        <w:tc>
          <w:tcPr>
            <w:tcW w:w="1555" w:type="dxa"/>
            <w:tcBorders>
              <w:right w:val="single" w:sz="12" w:space="0" w:color="auto"/>
            </w:tcBorders>
            <w:vAlign w:val="center"/>
          </w:tcPr>
          <w:p w14:paraId="2DB9E2B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FACIT-PAL</w:t>
            </w:r>
            <w:r>
              <w:rPr>
                <w:rFonts w:ascii="Arial" w:hAnsi="Arial" w:cs="Arial"/>
                <w:b/>
                <w:bCs/>
                <w:i w:val="0"/>
                <w:iCs w:val="0"/>
                <w:color w:val="auto"/>
                <w:sz w:val="16"/>
                <w:szCs w:val="16"/>
              </w:rPr>
              <w:t>46</w:t>
            </w:r>
            <w:r w:rsidRPr="0079132C">
              <w:rPr>
                <w:rFonts w:ascii="Arial" w:hAnsi="Arial" w:cs="Arial"/>
                <w:b/>
                <w:bCs/>
                <w:i w:val="0"/>
                <w:iCs w:val="0"/>
                <w:color w:val="auto"/>
                <w:sz w:val="16"/>
                <w:szCs w:val="16"/>
              </w:rPr>
              <w:t xml:space="preserve"> PWB</w:t>
            </w:r>
          </w:p>
        </w:tc>
        <w:tc>
          <w:tcPr>
            <w:tcW w:w="850" w:type="dxa"/>
            <w:tcBorders>
              <w:left w:val="single" w:sz="12" w:space="0" w:color="auto"/>
            </w:tcBorders>
            <w:vAlign w:val="center"/>
          </w:tcPr>
          <w:p w14:paraId="4F3C278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1C6439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E1B928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2D1385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0.82</w:t>
            </w:r>
          </w:p>
        </w:tc>
        <w:tc>
          <w:tcPr>
            <w:tcW w:w="284" w:type="dxa"/>
            <w:tcBorders>
              <w:right w:val="single" w:sz="12" w:space="0" w:color="auto"/>
            </w:tcBorders>
            <w:shd w:val="clear" w:color="auto" w:fill="D9D9D9" w:themeFill="background1" w:themeFillShade="D9"/>
            <w:vAlign w:val="center"/>
          </w:tcPr>
          <w:p w14:paraId="6F6BE9C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19F5492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203EB0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B5C5C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156CA5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99C3109"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811F52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ESAS </w:t>
            </w:r>
          </w:p>
          <w:p w14:paraId="23F756B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Pain</w:t>
            </w:r>
          </w:p>
          <w:p w14:paraId="62C6EAD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Nausea</w:t>
            </w:r>
          </w:p>
          <w:p w14:paraId="042B5E8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Tiredness</w:t>
            </w:r>
          </w:p>
          <w:p w14:paraId="0ED6D5B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Well-being</w:t>
            </w:r>
          </w:p>
          <w:p w14:paraId="62D0769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Karnofsky score</w:t>
            </w:r>
          </w:p>
        </w:tc>
        <w:tc>
          <w:tcPr>
            <w:tcW w:w="992" w:type="dxa"/>
            <w:vAlign w:val="center"/>
          </w:tcPr>
          <w:p w14:paraId="7262346D" w14:textId="77777777" w:rsidR="00D36B49" w:rsidRPr="0079132C" w:rsidRDefault="00D36B49" w:rsidP="007E3952">
            <w:pPr>
              <w:pStyle w:val="Caption"/>
              <w:jc w:val="center"/>
              <w:rPr>
                <w:rFonts w:ascii="Arial" w:hAnsi="Arial" w:cs="Arial"/>
                <w:i w:val="0"/>
                <w:iCs w:val="0"/>
                <w:color w:val="auto"/>
                <w:sz w:val="16"/>
                <w:szCs w:val="16"/>
              </w:rPr>
            </w:pPr>
          </w:p>
          <w:p w14:paraId="3C8234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0.51</w:t>
            </w:r>
          </w:p>
          <w:p w14:paraId="6A3567B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0.58</w:t>
            </w:r>
          </w:p>
          <w:p w14:paraId="1DD824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0.62</w:t>
            </w:r>
          </w:p>
          <w:p w14:paraId="0803FB3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0.52</w:t>
            </w:r>
          </w:p>
          <w:p w14:paraId="1BC8EB7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w:t>
            </w:r>
          </w:p>
        </w:tc>
        <w:tc>
          <w:tcPr>
            <w:tcW w:w="284" w:type="dxa"/>
            <w:shd w:val="clear" w:color="auto" w:fill="D9D9D9" w:themeFill="background1" w:themeFillShade="D9"/>
            <w:vAlign w:val="center"/>
          </w:tcPr>
          <w:p w14:paraId="05FEB59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789F90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323C68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E84175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1C802678"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729D82E" w14:textId="77777777" w:rsidTr="007E3952">
        <w:trPr>
          <w:trHeight w:val="227"/>
          <w:jc w:val="center"/>
        </w:trPr>
        <w:tc>
          <w:tcPr>
            <w:tcW w:w="1555" w:type="dxa"/>
            <w:tcBorders>
              <w:right w:val="single" w:sz="12" w:space="0" w:color="auto"/>
            </w:tcBorders>
            <w:vAlign w:val="center"/>
          </w:tcPr>
          <w:p w14:paraId="5DA9615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FACIT-PAL</w:t>
            </w:r>
            <w:r>
              <w:rPr>
                <w:rFonts w:ascii="Arial" w:hAnsi="Arial" w:cs="Arial"/>
                <w:b/>
                <w:bCs/>
                <w:i w:val="0"/>
                <w:iCs w:val="0"/>
                <w:color w:val="auto"/>
                <w:sz w:val="16"/>
                <w:szCs w:val="16"/>
              </w:rPr>
              <w:t>46</w:t>
            </w:r>
            <w:r w:rsidRPr="0079132C">
              <w:rPr>
                <w:rFonts w:ascii="Arial" w:hAnsi="Arial" w:cs="Arial"/>
                <w:b/>
                <w:bCs/>
                <w:i w:val="0"/>
                <w:iCs w:val="0"/>
                <w:color w:val="auto"/>
                <w:sz w:val="16"/>
                <w:szCs w:val="16"/>
              </w:rPr>
              <w:t xml:space="preserve"> SWB</w:t>
            </w:r>
          </w:p>
        </w:tc>
        <w:tc>
          <w:tcPr>
            <w:tcW w:w="850" w:type="dxa"/>
            <w:tcBorders>
              <w:left w:val="single" w:sz="12" w:space="0" w:color="auto"/>
            </w:tcBorders>
            <w:vAlign w:val="center"/>
          </w:tcPr>
          <w:p w14:paraId="4609430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C5CD1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FE0446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9ABE0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0.64-0.73</w:t>
            </w:r>
          </w:p>
        </w:tc>
        <w:tc>
          <w:tcPr>
            <w:tcW w:w="284" w:type="dxa"/>
            <w:tcBorders>
              <w:right w:val="single" w:sz="12" w:space="0" w:color="auto"/>
            </w:tcBorders>
            <w:shd w:val="clear" w:color="auto" w:fill="D9D9D9" w:themeFill="background1" w:themeFillShade="D9"/>
            <w:vAlign w:val="center"/>
          </w:tcPr>
          <w:p w14:paraId="71C60A9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591A79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FD7FAA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BB73FC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0171CE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1BC6858"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3FBA1B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77756E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184DA49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75B062C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AC9C33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95399F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17461895"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6D82025" w14:textId="77777777" w:rsidTr="007E3952">
        <w:trPr>
          <w:trHeight w:val="227"/>
          <w:jc w:val="center"/>
        </w:trPr>
        <w:tc>
          <w:tcPr>
            <w:tcW w:w="1555" w:type="dxa"/>
            <w:tcBorders>
              <w:right w:val="single" w:sz="12" w:space="0" w:color="auto"/>
            </w:tcBorders>
            <w:vAlign w:val="center"/>
          </w:tcPr>
          <w:p w14:paraId="1B57449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FACIT-PAL</w:t>
            </w:r>
            <w:r>
              <w:rPr>
                <w:rFonts w:ascii="Arial" w:hAnsi="Arial" w:cs="Arial"/>
                <w:b/>
                <w:bCs/>
                <w:i w:val="0"/>
                <w:iCs w:val="0"/>
                <w:color w:val="auto"/>
                <w:sz w:val="16"/>
                <w:szCs w:val="16"/>
              </w:rPr>
              <w:t>46</w:t>
            </w:r>
            <w:r w:rsidRPr="0079132C">
              <w:rPr>
                <w:rFonts w:ascii="Arial" w:hAnsi="Arial" w:cs="Arial"/>
                <w:b/>
                <w:bCs/>
                <w:i w:val="0"/>
                <w:iCs w:val="0"/>
                <w:color w:val="auto"/>
                <w:sz w:val="16"/>
                <w:szCs w:val="16"/>
              </w:rPr>
              <w:t xml:space="preserve"> EWB</w:t>
            </w:r>
          </w:p>
        </w:tc>
        <w:tc>
          <w:tcPr>
            <w:tcW w:w="850" w:type="dxa"/>
            <w:tcBorders>
              <w:left w:val="single" w:sz="12" w:space="0" w:color="auto"/>
            </w:tcBorders>
            <w:vAlign w:val="center"/>
          </w:tcPr>
          <w:p w14:paraId="7DEE18D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23C93E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901DE3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7B644F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0.76-0.78</w:t>
            </w:r>
          </w:p>
        </w:tc>
        <w:tc>
          <w:tcPr>
            <w:tcW w:w="284" w:type="dxa"/>
            <w:tcBorders>
              <w:right w:val="single" w:sz="12" w:space="0" w:color="auto"/>
            </w:tcBorders>
            <w:shd w:val="clear" w:color="auto" w:fill="D9D9D9" w:themeFill="background1" w:themeFillShade="D9"/>
            <w:vAlign w:val="center"/>
          </w:tcPr>
          <w:p w14:paraId="6680639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6786F1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54BA9A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2B7C6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F58585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B41789E"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69BD00AA"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ESAS </w:t>
            </w:r>
          </w:p>
          <w:p w14:paraId="12CF6D9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Sadness</w:t>
            </w:r>
          </w:p>
          <w:p w14:paraId="3AAC596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Worry</w:t>
            </w:r>
          </w:p>
        </w:tc>
        <w:tc>
          <w:tcPr>
            <w:tcW w:w="992" w:type="dxa"/>
            <w:vAlign w:val="center"/>
          </w:tcPr>
          <w:p w14:paraId="00EDAD11" w14:textId="77777777" w:rsidR="00D36B49" w:rsidRPr="0079132C" w:rsidRDefault="00D36B49" w:rsidP="007E3952">
            <w:pPr>
              <w:pStyle w:val="Caption"/>
              <w:jc w:val="center"/>
              <w:rPr>
                <w:rFonts w:ascii="Arial" w:hAnsi="Arial" w:cs="Arial"/>
                <w:i w:val="0"/>
                <w:iCs w:val="0"/>
                <w:color w:val="auto"/>
                <w:sz w:val="16"/>
                <w:szCs w:val="16"/>
              </w:rPr>
            </w:pPr>
          </w:p>
          <w:p w14:paraId="39151BF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0.51</w:t>
            </w:r>
          </w:p>
          <w:p w14:paraId="79DE0AA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0.59</w:t>
            </w:r>
          </w:p>
        </w:tc>
        <w:tc>
          <w:tcPr>
            <w:tcW w:w="284" w:type="dxa"/>
            <w:shd w:val="clear" w:color="auto" w:fill="D9D9D9" w:themeFill="background1" w:themeFillShade="D9"/>
            <w:vAlign w:val="center"/>
          </w:tcPr>
          <w:p w14:paraId="564B71A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753C42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398AD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33CAE4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9F77F36"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839424D" w14:textId="77777777" w:rsidTr="007E3952">
        <w:trPr>
          <w:trHeight w:val="227"/>
          <w:jc w:val="center"/>
        </w:trPr>
        <w:tc>
          <w:tcPr>
            <w:tcW w:w="1555" w:type="dxa"/>
            <w:tcBorders>
              <w:right w:val="single" w:sz="12" w:space="0" w:color="auto"/>
            </w:tcBorders>
            <w:vAlign w:val="center"/>
          </w:tcPr>
          <w:p w14:paraId="3C560A0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FACIT-PAL</w:t>
            </w:r>
            <w:r>
              <w:rPr>
                <w:rFonts w:ascii="Arial" w:hAnsi="Arial" w:cs="Arial"/>
                <w:b/>
                <w:bCs/>
                <w:i w:val="0"/>
                <w:iCs w:val="0"/>
                <w:color w:val="auto"/>
                <w:sz w:val="16"/>
                <w:szCs w:val="16"/>
              </w:rPr>
              <w:t>46</w:t>
            </w:r>
            <w:r w:rsidRPr="0079132C">
              <w:rPr>
                <w:rFonts w:ascii="Arial" w:hAnsi="Arial" w:cs="Arial"/>
                <w:b/>
                <w:bCs/>
                <w:i w:val="0"/>
                <w:iCs w:val="0"/>
                <w:color w:val="auto"/>
                <w:sz w:val="16"/>
                <w:szCs w:val="16"/>
              </w:rPr>
              <w:t xml:space="preserve"> FWB</w:t>
            </w:r>
          </w:p>
        </w:tc>
        <w:tc>
          <w:tcPr>
            <w:tcW w:w="850" w:type="dxa"/>
            <w:tcBorders>
              <w:left w:val="single" w:sz="12" w:space="0" w:color="auto"/>
            </w:tcBorders>
            <w:vAlign w:val="center"/>
          </w:tcPr>
          <w:p w14:paraId="4BCA84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350E9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21B52C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D4396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0.81-0.82</w:t>
            </w:r>
          </w:p>
        </w:tc>
        <w:tc>
          <w:tcPr>
            <w:tcW w:w="284" w:type="dxa"/>
            <w:tcBorders>
              <w:right w:val="single" w:sz="12" w:space="0" w:color="auto"/>
            </w:tcBorders>
            <w:shd w:val="clear" w:color="auto" w:fill="D9D9D9" w:themeFill="background1" w:themeFillShade="D9"/>
            <w:vAlign w:val="center"/>
          </w:tcPr>
          <w:p w14:paraId="14FA2FC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D07560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D7B627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17D63F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270FAE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3577480"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4D1D10F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ESAS </w:t>
            </w:r>
          </w:p>
          <w:p w14:paraId="6F21A67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Lack of sleep</w:t>
            </w:r>
          </w:p>
        </w:tc>
        <w:tc>
          <w:tcPr>
            <w:tcW w:w="992" w:type="dxa"/>
            <w:vAlign w:val="center"/>
          </w:tcPr>
          <w:p w14:paraId="78FC9E1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0.53</w:t>
            </w:r>
          </w:p>
        </w:tc>
        <w:tc>
          <w:tcPr>
            <w:tcW w:w="284" w:type="dxa"/>
            <w:shd w:val="clear" w:color="auto" w:fill="D9D9D9" w:themeFill="background1" w:themeFillShade="D9"/>
            <w:vAlign w:val="center"/>
          </w:tcPr>
          <w:p w14:paraId="0E49B74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3D09711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E45609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6967E4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46766CD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0376EC5" w14:textId="77777777" w:rsidTr="007E3952">
        <w:trPr>
          <w:trHeight w:val="227"/>
          <w:jc w:val="center"/>
        </w:trPr>
        <w:tc>
          <w:tcPr>
            <w:tcW w:w="1555" w:type="dxa"/>
            <w:tcBorders>
              <w:bottom w:val="single" w:sz="12" w:space="0" w:color="auto"/>
              <w:right w:val="single" w:sz="12" w:space="0" w:color="auto"/>
            </w:tcBorders>
            <w:vAlign w:val="center"/>
          </w:tcPr>
          <w:p w14:paraId="57B15C8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FACIT-PAL</w:t>
            </w:r>
            <w:r>
              <w:rPr>
                <w:rFonts w:ascii="Arial" w:hAnsi="Arial" w:cs="Arial"/>
                <w:b/>
                <w:bCs/>
                <w:i w:val="0"/>
                <w:iCs w:val="0"/>
                <w:color w:val="auto"/>
                <w:sz w:val="16"/>
                <w:szCs w:val="16"/>
              </w:rPr>
              <w:t>46</w:t>
            </w:r>
            <w:r w:rsidRPr="0079132C">
              <w:rPr>
                <w:rFonts w:ascii="Arial" w:hAnsi="Arial" w:cs="Arial"/>
                <w:b/>
                <w:bCs/>
                <w:i w:val="0"/>
                <w:iCs w:val="0"/>
                <w:color w:val="auto"/>
                <w:sz w:val="16"/>
                <w:szCs w:val="16"/>
              </w:rPr>
              <w:t xml:space="preserve"> AC</w:t>
            </w:r>
          </w:p>
        </w:tc>
        <w:tc>
          <w:tcPr>
            <w:tcW w:w="850" w:type="dxa"/>
            <w:tcBorders>
              <w:left w:val="single" w:sz="12" w:space="0" w:color="auto"/>
              <w:bottom w:val="single" w:sz="12" w:space="0" w:color="auto"/>
            </w:tcBorders>
            <w:vAlign w:val="center"/>
          </w:tcPr>
          <w:p w14:paraId="4A37E86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5DDCBD0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784D3D3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463248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0.71-0.86</w:t>
            </w:r>
          </w:p>
        </w:tc>
        <w:tc>
          <w:tcPr>
            <w:tcW w:w="284" w:type="dxa"/>
            <w:tcBorders>
              <w:bottom w:val="single" w:sz="12" w:space="0" w:color="auto"/>
              <w:right w:val="single" w:sz="12" w:space="0" w:color="auto"/>
            </w:tcBorders>
            <w:shd w:val="clear" w:color="auto" w:fill="D9D9D9" w:themeFill="background1" w:themeFillShade="D9"/>
            <w:vAlign w:val="center"/>
          </w:tcPr>
          <w:p w14:paraId="120A1D5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29132EA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5FF2678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717BA21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2F05BDE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0A52D1F0"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264C8C3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61AB5A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05B0DA15"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6CAB12E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7A00CF0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0C1338D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5878E008"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1B289C1D" w14:textId="77777777" w:rsidTr="007E3952">
        <w:trPr>
          <w:trHeight w:val="227"/>
          <w:jc w:val="center"/>
        </w:trPr>
        <w:tc>
          <w:tcPr>
            <w:tcW w:w="1555" w:type="dxa"/>
            <w:tcBorders>
              <w:top w:val="single" w:sz="12" w:space="0" w:color="auto"/>
              <w:bottom w:val="single" w:sz="4" w:space="0" w:color="auto"/>
              <w:right w:val="single" w:sz="12" w:space="0" w:color="auto"/>
            </w:tcBorders>
            <w:vAlign w:val="center"/>
          </w:tcPr>
          <w:p w14:paraId="59A1499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2.0</w:t>
            </w:r>
          </w:p>
        </w:tc>
        <w:tc>
          <w:tcPr>
            <w:tcW w:w="850" w:type="dxa"/>
            <w:tcBorders>
              <w:top w:val="single" w:sz="12" w:space="0" w:color="auto"/>
              <w:left w:val="single" w:sz="12" w:space="0" w:color="auto"/>
              <w:bottom w:val="single" w:sz="4" w:space="0" w:color="auto"/>
            </w:tcBorders>
            <w:vAlign w:val="center"/>
          </w:tcPr>
          <w:p w14:paraId="1B901CE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4-factor</w:t>
            </w:r>
          </w:p>
        </w:tc>
        <w:tc>
          <w:tcPr>
            <w:tcW w:w="1276" w:type="dxa"/>
            <w:tcBorders>
              <w:top w:val="single" w:sz="12" w:space="0" w:color="auto"/>
              <w:bottom w:val="single" w:sz="4" w:space="0" w:color="auto"/>
            </w:tcBorders>
            <w:vAlign w:val="center"/>
          </w:tcPr>
          <w:p w14:paraId="02B108C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5CABA69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bottom w:val="single" w:sz="4" w:space="0" w:color="auto"/>
            </w:tcBorders>
            <w:vAlign w:val="center"/>
          </w:tcPr>
          <w:p w14:paraId="4022F44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4" w:type="dxa"/>
            <w:tcBorders>
              <w:top w:val="single" w:sz="12" w:space="0" w:color="auto"/>
              <w:bottom w:val="single" w:sz="4" w:space="0" w:color="auto"/>
              <w:right w:val="single" w:sz="12" w:space="0" w:color="auto"/>
            </w:tcBorders>
            <w:shd w:val="clear" w:color="auto" w:fill="D9D9D9" w:themeFill="background1" w:themeFillShade="D9"/>
            <w:vAlign w:val="center"/>
          </w:tcPr>
          <w:p w14:paraId="1803321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bottom w:val="single" w:sz="4" w:space="0" w:color="auto"/>
            </w:tcBorders>
            <w:vAlign w:val="center"/>
          </w:tcPr>
          <w:p w14:paraId="4DA4BF4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Mode of administration</w:t>
            </w:r>
          </w:p>
        </w:tc>
        <w:tc>
          <w:tcPr>
            <w:tcW w:w="426" w:type="dxa"/>
            <w:tcBorders>
              <w:top w:val="single" w:sz="12" w:space="0" w:color="auto"/>
              <w:bottom w:val="single" w:sz="4" w:space="0" w:color="auto"/>
              <w:right w:val="single" w:sz="12" w:space="0" w:color="auto"/>
            </w:tcBorders>
            <w:shd w:val="clear" w:color="auto" w:fill="D9D9D9" w:themeFill="background1" w:themeFillShade="D9"/>
            <w:vAlign w:val="center"/>
          </w:tcPr>
          <w:p w14:paraId="444B898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bottom w:val="single" w:sz="4" w:space="0" w:color="auto"/>
            </w:tcBorders>
            <w:vAlign w:val="center"/>
          </w:tcPr>
          <w:p w14:paraId="20E7950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12" w:space="0" w:color="auto"/>
              <w:bottom w:val="single" w:sz="4" w:space="0" w:color="auto"/>
            </w:tcBorders>
            <w:vAlign w:val="center"/>
          </w:tcPr>
          <w:p w14:paraId="6F4CDB9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729257C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12" w:space="0" w:color="auto"/>
              <w:left w:val="single" w:sz="12" w:space="0" w:color="auto"/>
              <w:bottom w:val="single" w:sz="4" w:space="0" w:color="auto"/>
            </w:tcBorders>
            <w:vAlign w:val="center"/>
          </w:tcPr>
          <w:p w14:paraId="733F22D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bottom w:val="single" w:sz="4" w:space="0" w:color="auto"/>
            </w:tcBorders>
            <w:vAlign w:val="center"/>
          </w:tcPr>
          <w:p w14:paraId="5827B9E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bottom w:val="single" w:sz="4" w:space="0" w:color="auto"/>
            </w:tcBorders>
            <w:shd w:val="clear" w:color="auto" w:fill="D9D9D9" w:themeFill="background1" w:themeFillShade="D9"/>
            <w:vAlign w:val="center"/>
          </w:tcPr>
          <w:p w14:paraId="071427F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bottom w:val="single" w:sz="4" w:space="0" w:color="auto"/>
            </w:tcBorders>
            <w:shd w:val="clear" w:color="auto" w:fill="D9D9D9" w:themeFill="background1" w:themeFillShade="D9"/>
            <w:vAlign w:val="center"/>
          </w:tcPr>
          <w:p w14:paraId="2B4D0B8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bottom w:val="single" w:sz="4" w:space="0" w:color="auto"/>
            </w:tcBorders>
            <w:shd w:val="clear" w:color="auto" w:fill="D9D9D9" w:themeFill="background1" w:themeFillShade="D9"/>
            <w:vAlign w:val="center"/>
          </w:tcPr>
          <w:p w14:paraId="45C06F7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bottom w:val="single" w:sz="4" w:space="0" w:color="auto"/>
            </w:tcBorders>
            <w:vAlign w:val="center"/>
          </w:tcPr>
          <w:p w14:paraId="028038B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stage </w:t>
            </w:r>
          </w:p>
          <w:p w14:paraId="0C0D79B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tc>
        <w:tc>
          <w:tcPr>
            <w:tcW w:w="425" w:type="dxa"/>
            <w:tcBorders>
              <w:top w:val="single" w:sz="12" w:space="0" w:color="auto"/>
              <w:bottom w:val="single" w:sz="4" w:space="0" w:color="auto"/>
            </w:tcBorders>
            <w:shd w:val="clear" w:color="auto" w:fill="D9D9D9" w:themeFill="background1" w:themeFillShade="D9"/>
            <w:vAlign w:val="center"/>
          </w:tcPr>
          <w:p w14:paraId="7C0306C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36F1E4DB" w14:textId="77777777" w:rsidTr="007E3952">
        <w:trPr>
          <w:trHeight w:val="227"/>
          <w:jc w:val="center"/>
        </w:trPr>
        <w:tc>
          <w:tcPr>
            <w:tcW w:w="1555" w:type="dxa"/>
            <w:tcBorders>
              <w:bottom w:val="single" w:sz="4" w:space="0" w:color="auto"/>
              <w:right w:val="single" w:sz="12" w:space="0" w:color="auto"/>
            </w:tcBorders>
            <w:vAlign w:val="center"/>
          </w:tcPr>
          <w:p w14:paraId="7FF9D15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FACT-G 2.0 PWB</w:t>
            </w:r>
          </w:p>
        </w:tc>
        <w:tc>
          <w:tcPr>
            <w:tcW w:w="850" w:type="dxa"/>
            <w:tcBorders>
              <w:left w:val="single" w:sz="12" w:space="0" w:color="auto"/>
              <w:bottom w:val="single" w:sz="4" w:space="0" w:color="auto"/>
            </w:tcBorders>
            <w:vAlign w:val="center"/>
          </w:tcPr>
          <w:p w14:paraId="2DE0B10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vAlign w:val="center"/>
          </w:tcPr>
          <w:p w14:paraId="1FF50D4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170B103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1E7918D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0.81-0.86</w:t>
            </w:r>
          </w:p>
        </w:tc>
        <w:tc>
          <w:tcPr>
            <w:tcW w:w="284" w:type="dxa"/>
            <w:tcBorders>
              <w:bottom w:val="single" w:sz="4" w:space="0" w:color="auto"/>
              <w:right w:val="single" w:sz="12" w:space="0" w:color="auto"/>
            </w:tcBorders>
            <w:shd w:val="clear" w:color="auto" w:fill="D9D9D9" w:themeFill="background1" w:themeFillShade="D9"/>
            <w:vAlign w:val="center"/>
          </w:tcPr>
          <w:p w14:paraId="26BBDA2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vAlign w:val="center"/>
          </w:tcPr>
          <w:p w14:paraId="0FAD24C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Mode of administration</w:t>
            </w:r>
          </w:p>
        </w:tc>
        <w:tc>
          <w:tcPr>
            <w:tcW w:w="426" w:type="dxa"/>
            <w:tcBorders>
              <w:bottom w:val="single" w:sz="4" w:space="0" w:color="auto"/>
              <w:right w:val="single" w:sz="12" w:space="0" w:color="auto"/>
            </w:tcBorders>
            <w:shd w:val="clear" w:color="auto" w:fill="D9D9D9" w:themeFill="background1" w:themeFillShade="D9"/>
            <w:vAlign w:val="center"/>
          </w:tcPr>
          <w:p w14:paraId="006782A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bottom w:val="single" w:sz="4" w:space="0" w:color="auto"/>
            </w:tcBorders>
            <w:vAlign w:val="center"/>
          </w:tcPr>
          <w:p w14:paraId="1E0C6DF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4" w:space="0" w:color="auto"/>
            </w:tcBorders>
            <w:vAlign w:val="center"/>
          </w:tcPr>
          <w:p w14:paraId="5DE3EED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0.74</w:t>
            </w:r>
          </w:p>
        </w:tc>
        <w:tc>
          <w:tcPr>
            <w:tcW w:w="283" w:type="dxa"/>
            <w:tcBorders>
              <w:bottom w:val="single" w:sz="4" w:space="0" w:color="auto"/>
              <w:right w:val="single" w:sz="12" w:space="0" w:color="auto"/>
            </w:tcBorders>
            <w:shd w:val="clear" w:color="auto" w:fill="D9D9D9" w:themeFill="background1" w:themeFillShade="D9"/>
            <w:vAlign w:val="center"/>
          </w:tcPr>
          <w:p w14:paraId="0C4E2F8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vAlign w:val="center"/>
          </w:tcPr>
          <w:p w14:paraId="2E82393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54D8DCE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4" w:space="0" w:color="auto"/>
            </w:tcBorders>
            <w:shd w:val="clear" w:color="auto" w:fill="D9D9D9" w:themeFill="background1" w:themeFillShade="D9"/>
            <w:vAlign w:val="center"/>
          </w:tcPr>
          <w:p w14:paraId="1E9F441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4" w:space="0" w:color="auto"/>
            </w:tcBorders>
            <w:shd w:val="clear" w:color="auto" w:fill="D9D9D9" w:themeFill="background1" w:themeFillShade="D9"/>
            <w:vAlign w:val="center"/>
          </w:tcPr>
          <w:p w14:paraId="5F02F1D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tcBorders>
            <w:shd w:val="clear" w:color="auto" w:fill="D9D9D9" w:themeFill="background1" w:themeFillShade="D9"/>
            <w:vAlign w:val="center"/>
          </w:tcPr>
          <w:p w14:paraId="0F05227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4" w:space="0" w:color="auto"/>
            </w:tcBorders>
            <w:vAlign w:val="center"/>
          </w:tcPr>
          <w:p w14:paraId="5307389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stage </w:t>
            </w:r>
          </w:p>
          <w:p w14:paraId="5713F0F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tc>
        <w:tc>
          <w:tcPr>
            <w:tcW w:w="425" w:type="dxa"/>
            <w:tcBorders>
              <w:bottom w:val="single" w:sz="4" w:space="0" w:color="auto"/>
            </w:tcBorders>
            <w:shd w:val="clear" w:color="auto" w:fill="D9D9D9" w:themeFill="background1" w:themeFillShade="D9"/>
            <w:vAlign w:val="center"/>
          </w:tcPr>
          <w:p w14:paraId="33113A2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6E2AFF03" w14:textId="77777777" w:rsidTr="007E3952">
        <w:trPr>
          <w:trHeight w:val="227"/>
          <w:jc w:val="center"/>
        </w:trPr>
        <w:tc>
          <w:tcPr>
            <w:tcW w:w="1555" w:type="dxa"/>
            <w:tcBorders>
              <w:bottom w:val="single" w:sz="4" w:space="0" w:color="auto"/>
              <w:right w:val="single" w:sz="12" w:space="0" w:color="auto"/>
            </w:tcBorders>
            <w:vAlign w:val="center"/>
          </w:tcPr>
          <w:p w14:paraId="78E57FD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2.0 FWB</w:t>
            </w:r>
          </w:p>
        </w:tc>
        <w:tc>
          <w:tcPr>
            <w:tcW w:w="850" w:type="dxa"/>
            <w:tcBorders>
              <w:left w:val="single" w:sz="12" w:space="0" w:color="auto"/>
              <w:bottom w:val="single" w:sz="4" w:space="0" w:color="auto"/>
            </w:tcBorders>
            <w:vAlign w:val="center"/>
          </w:tcPr>
          <w:p w14:paraId="17667C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vAlign w:val="center"/>
          </w:tcPr>
          <w:p w14:paraId="51D45D4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5B0C49C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0178673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0.85-0.86</w:t>
            </w:r>
          </w:p>
        </w:tc>
        <w:tc>
          <w:tcPr>
            <w:tcW w:w="284" w:type="dxa"/>
            <w:tcBorders>
              <w:bottom w:val="single" w:sz="4" w:space="0" w:color="auto"/>
              <w:right w:val="single" w:sz="12" w:space="0" w:color="auto"/>
            </w:tcBorders>
            <w:shd w:val="clear" w:color="auto" w:fill="D9D9D9" w:themeFill="background1" w:themeFillShade="D9"/>
            <w:vAlign w:val="center"/>
          </w:tcPr>
          <w:p w14:paraId="031B5FE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vAlign w:val="center"/>
          </w:tcPr>
          <w:p w14:paraId="4C39DA2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Mode of administration</w:t>
            </w:r>
          </w:p>
        </w:tc>
        <w:tc>
          <w:tcPr>
            <w:tcW w:w="426" w:type="dxa"/>
            <w:tcBorders>
              <w:bottom w:val="single" w:sz="4" w:space="0" w:color="auto"/>
              <w:right w:val="single" w:sz="12" w:space="0" w:color="auto"/>
            </w:tcBorders>
            <w:shd w:val="clear" w:color="auto" w:fill="D9D9D9" w:themeFill="background1" w:themeFillShade="D9"/>
            <w:vAlign w:val="center"/>
          </w:tcPr>
          <w:p w14:paraId="627233C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bottom w:val="single" w:sz="4" w:space="0" w:color="auto"/>
            </w:tcBorders>
            <w:vAlign w:val="center"/>
          </w:tcPr>
          <w:p w14:paraId="523A7B8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4" w:space="0" w:color="auto"/>
            </w:tcBorders>
            <w:vAlign w:val="center"/>
          </w:tcPr>
          <w:p w14:paraId="28A25A3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0.85</w:t>
            </w:r>
          </w:p>
        </w:tc>
        <w:tc>
          <w:tcPr>
            <w:tcW w:w="283" w:type="dxa"/>
            <w:tcBorders>
              <w:bottom w:val="single" w:sz="4" w:space="0" w:color="auto"/>
              <w:right w:val="single" w:sz="12" w:space="0" w:color="auto"/>
            </w:tcBorders>
            <w:shd w:val="clear" w:color="auto" w:fill="D9D9D9" w:themeFill="background1" w:themeFillShade="D9"/>
            <w:vAlign w:val="center"/>
          </w:tcPr>
          <w:p w14:paraId="776AC35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vAlign w:val="center"/>
          </w:tcPr>
          <w:p w14:paraId="55D4F3F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65A115D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4" w:space="0" w:color="auto"/>
            </w:tcBorders>
            <w:shd w:val="clear" w:color="auto" w:fill="D9D9D9" w:themeFill="background1" w:themeFillShade="D9"/>
            <w:vAlign w:val="center"/>
          </w:tcPr>
          <w:p w14:paraId="6FCFA647"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4" w:space="0" w:color="auto"/>
            </w:tcBorders>
            <w:shd w:val="clear" w:color="auto" w:fill="D9D9D9" w:themeFill="background1" w:themeFillShade="D9"/>
            <w:vAlign w:val="center"/>
          </w:tcPr>
          <w:p w14:paraId="0C2AF57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tcBorders>
            <w:shd w:val="clear" w:color="auto" w:fill="D9D9D9" w:themeFill="background1" w:themeFillShade="D9"/>
            <w:vAlign w:val="center"/>
          </w:tcPr>
          <w:p w14:paraId="6716CF6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4" w:space="0" w:color="auto"/>
            </w:tcBorders>
            <w:vAlign w:val="center"/>
          </w:tcPr>
          <w:p w14:paraId="7120B7E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stage </w:t>
            </w:r>
          </w:p>
          <w:p w14:paraId="0F3D00C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tc>
        <w:tc>
          <w:tcPr>
            <w:tcW w:w="425" w:type="dxa"/>
            <w:tcBorders>
              <w:bottom w:val="single" w:sz="4" w:space="0" w:color="auto"/>
            </w:tcBorders>
            <w:shd w:val="clear" w:color="auto" w:fill="D9D9D9" w:themeFill="background1" w:themeFillShade="D9"/>
            <w:vAlign w:val="center"/>
          </w:tcPr>
          <w:p w14:paraId="32547C2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54523110" w14:textId="77777777" w:rsidTr="007E3952">
        <w:trPr>
          <w:trHeight w:val="227"/>
          <w:jc w:val="center"/>
        </w:trPr>
        <w:tc>
          <w:tcPr>
            <w:tcW w:w="1555" w:type="dxa"/>
            <w:tcBorders>
              <w:bottom w:val="single" w:sz="4" w:space="0" w:color="auto"/>
              <w:right w:val="single" w:sz="12" w:space="0" w:color="auto"/>
            </w:tcBorders>
            <w:vAlign w:val="center"/>
          </w:tcPr>
          <w:p w14:paraId="02860E0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2.0 SWB</w:t>
            </w:r>
          </w:p>
        </w:tc>
        <w:tc>
          <w:tcPr>
            <w:tcW w:w="850" w:type="dxa"/>
            <w:tcBorders>
              <w:left w:val="single" w:sz="12" w:space="0" w:color="auto"/>
              <w:bottom w:val="single" w:sz="4" w:space="0" w:color="auto"/>
            </w:tcBorders>
            <w:vAlign w:val="center"/>
          </w:tcPr>
          <w:p w14:paraId="6BD5DB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vAlign w:val="center"/>
          </w:tcPr>
          <w:p w14:paraId="0647CCA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0B834DB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4749CCB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0.78-0.83</w:t>
            </w:r>
          </w:p>
        </w:tc>
        <w:tc>
          <w:tcPr>
            <w:tcW w:w="284" w:type="dxa"/>
            <w:tcBorders>
              <w:bottom w:val="single" w:sz="4" w:space="0" w:color="auto"/>
              <w:right w:val="single" w:sz="12" w:space="0" w:color="auto"/>
            </w:tcBorders>
            <w:shd w:val="clear" w:color="auto" w:fill="D9D9D9" w:themeFill="background1" w:themeFillShade="D9"/>
            <w:vAlign w:val="center"/>
          </w:tcPr>
          <w:p w14:paraId="753F2A6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vAlign w:val="center"/>
          </w:tcPr>
          <w:p w14:paraId="134B55F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Mode of administration</w:t>
            </w:r>
          </w:p>
        </w:tc>
        <w:tc>
          <w:tcPr>
            <w:tcW w:w="426" w:type="dxa"/>
            <w:tcBorders>
              <w:bottom w:val="single" w:sz="4" w:space="0" w:color="auto"/>
              <w:right w:val="single" w:sz="12" w:space="0" w:color="auto"/>
            </w:tcBorders>
            <w:shd w:val="clear" w:color="auto" w:fill="D9D9D9" w:themeFill="background1" w:themeFillShade="D9"/>
            <w:vAlign w:val="center"/>
          </w:tcPr>
          <w:p w14:paraId="4C2CB6D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bottom w:val="single" w:sz="4" w:space="0" w:color="auto"/>
            </w:tcBorders>
            <w:vAlign w:val="center"/>
          </w:tcPr>
          <w:p w14:paraId="6A6E7FF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4" w:space="0" w:color="auto"/>
            </w:tcBorders>
            <w:vAlign w:val="center"/>
          </w:tcPr>
          <w:p w14:paraId="2C2EF86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3" w:type="dxa"/>
            <w:tcBorders>
              <w:bottom w:val="single" w:sz="4" w:space="0" w:color="auto"/>
              <w:right w:val="single" w:sz="12" w:space="0" w:color="auto"/>
            </w:tcBorders>
            <w:shd w:val="clear" w:color="auto" w:fill="D9D9D9" w:themeFill="background1" w:themeFillShade="D9"/>
            <w:vAlign w:val="center"/>
          </w:tcPr>
          <w:p w14:paraId="20FB3AB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4" w:space="0" w:color="auto"/>
            </w:tcBorders>
            <w:vAlign w:val="center"/>
          </w:tcPr>
          <w:p w14:paraId="61084F0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16CCA3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4" w:space="0" w:color="auto"/>
            </w:tcBorders>
            <w:shd w:val="clear" w:color="auto" w:fill="D9D9D9" w:themeFill="background1" w:themeFillShade="D9"/>
            <w:vAlign w:val="center"/>
          </w:tcPr>
          <w:p w14:paraId="43A924D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4" w:space="0" w:color="auto"/>
            </w:tcBorders>
            <w:shd w:val="clear" w:color="auto" w:fill="D9D9D9" w:themeFill="background1" w:themeFillShade="D9"/>
            <w:vAlign w:val="center"/>
          </w:tcPr>
          <w:p w14:paraId="4AF62C0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tcBorders>
            <w:shd w:val="clear" w:color="auto" w:fill="D9D9D9" w:themeFill="background1" w:themeFillShade="D9"/>
            <w:vAlign w:val="center"/>
          </w:tcPr>
          <w:p w14:paraId="610515E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4" w:space="0" w:color="auto"/>
            </w:tcBorders>
            <w:vAlign w:val="center"/>
          </w:tcPr>
          <w:p w14:paraId="1B25888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stage </w:t>
            </w:r>
          </w:p>
          <w:p w14:paraId="09F3351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tc>
        <w:tc>
          <w:tcPr>
            <w:tcW w:w="425" w:type="dxa"/>
            <w:tcBorders>
              <w:bottom w:val="single" w:sz="4" w:space="0" w:color="auto"/>
            </w:tcBorders>
            <w:shd w:val="clear" w:color="auto" w:fill="D9D9D9" w:themeFill="background1" w:themeFillShade="D9"/>
            <w:vAlign w:val="center"/>
          </w:tcPr>
          <w:p w14:paraId="5248F7A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7A79FFFE" w14:textId="77777777" w:rsidTr="007E3952">
        <w:trPr>
          <w:trHeight w:val="227"/>
          <w:jc w:val="center"/>
        </w:trPr>
        <w:tc>
          <w:tcPr>
            <w:tcW w:w="1555" w:type="dxa"/>
            <w:tcBorders>
              <w:bottom w:val="single" w:sz="12" w:space="0" w:color="auto"/>
              <w:right w:val="single" w:sz="12" w:space="0" w:color="auto"/>
            </w:tcBorders>
            <w:vAlign w:val="center"/>
          </w:tcPr>
          <w:p w14:paraId="703119C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2.0 EWB</w:t>
            </w:r>
          </w:p>
        </w:tc>
        <w:tc>
          <w:tcPr>
            <w:tcW w:w="850" w:type="dxa"/>
            <w:tcBorders>
              <w:left w:val="single" w:sz="12" w:space="0" w:color="auto"/>
              <w:bottom w:val="single" w:sz="12" w:space="0" w:color="auto"/>
            </w:tcBorders>
            <w:vAlign w:val="center"/>
          </w:tcPr>
          <w:p w14:paraId="26B63DB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386A29F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5BD7A63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7B1077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0.72-0.77</w:t>
            </w:r>
          </w:p>
        </w:tc>
        <w:tc>
          <w:tcPr>
            <w:tcW w:w="284" w:type="dxa"/>
            <w:tcBorders>
              <w:bottom w:val="single" w:sz="12" w:space="0" w:color="auto"/>
              <w:right w:val="single" w:sz="12" w:space="0" w:color="auto"/>
            </w:tcBorders>
            <w:shd w:val="clear" w:color="auto" w:fill="D9D9D9" w:themeFill="background1" w:themeFillShade="D9"/>
            <w:vAlign w:val="center"/>
          </w:tcPr>
          <w:p w14:paraId="41C55C7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4B7827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Mode of administration</w:t>
            </w:r>
          </w:p>
        </w:tc>
        <w:tc>
          <w:tcPr>
            <w:tcW w:w="426" w:type="dxa"/>
            <w:tcBorders>
              <w:bottom w:val="single" w:sz="12" w:space="0" w:color="auto"/>
              <w:right w:val="single" w:sz="12" w:space="0" w:color="auto"/>
            </w:tcBorders>
            <w:shd w:val="clear" w:color="auto" w:fill="D9D9D9" w:themeFill="background1" w:themeFillShade="D9"/>
            <w:vAlign w:val="center"/>
          </w:tcPr>
          <w:p w14:paraId="5B80F84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bottom w:val="single" w:sz="12" w:space="0" w:color="auto"/>
            </w:tcBorders>
            <w:vAlign w:val="center"/>
          </w:tcPr>
          <w:p w14:paraId="7DC24C0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21EABEB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0.83</w:t>
            </w:r>
          </w:p>
        </w:tc>
        <w:tc>
          <w:tcPr>
            <w:tcW w:w="283" w:type="dxa"/>
            <w:tcBorders>
              <w:bottom w:val="single" w:sz="12" w:space="0" w:color="auto"/>
              <w:right w:val="single" w:sz="12" w:space="0" w:color="auto"/>
            </w:tcBorders>
            <w:shd w:val="clear" w:color="auto" w:fill="D9D9D9" w:themeFill="background1" w:themeFillShade="D9"/>
            <w:vAlign w:val="center"/>
          </w:tcPr>
          <w:p w14:paraId="45A46CF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4FF4454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691356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25DA964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4DC33D0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5608908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219D6F3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Disease stage </w:t>
            </w:r>
          </w:p>
          <w:p w14:paraId="2FC0B1E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tc>
        <w:tc>
          <w:tcPr>
            <w:tcW w:w="425" w:type="dxa"/>
            <w:tcBorders>
              <w:bottom w:val="single" w:sz="12" w:space="0" w:color="auto"/>
            </w:tcBorders>
            <w:shd w:val="clear" w:color="auto" w:fill="D9D9D9" w:themeFill="background1" w:themeFillShade="D9"/>
            <w:vAlign w:val="center"/>
          </w:tcPr>
          <w:p w14:paraId="0E76B13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5DAFEC90" w14:textId="77777777" w:rsidTr="007E3952">
        <w:trPr>
          <w:trHeight w:val="227"/>
          <w:jc w:val="center"/>
        </w:trPr>
        <w:tc>
          <w:tcPr>
            <w:tcW w:w="1555" w:type="dxa"/>
            <w:tcBorders>
              <w:top w:val="single" w:sz="12" w:space="0" w:color="auto"/>
              <w:bottom w:val="single" w:sz="4" w:space="0" w:color="auto"/>
              <w:right w:val="single" w:sz="12" w:space="0" w:color="auto"/>
            </w:tcBorders>
            <w:vAlign w:val="center"/>
          </w:tcPr>
          <w:p w14:paraId="355EB22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3.0</w:t>
            </w:r>
          </w:p>
        </w:tc>
        <w:tc>
          <w:tcPr>
            <w:tcW w:w="850" w:type="dxa"/>
            <w:tcBorders>
              <w:top w:val="single" w:sz="12" w:space="0" w:color="auto"/>
              <w:left w:val="single" w:sz="12" w:space="0" w:color="auto"/>
              <w:bottom w:val="single" w:sz="4" w:space="0" w:color="auto"/>
            </w:tcBorders>
            <w:vAlign w:val="center"/>
          </w:tcPr>
          <w:p w14:paraId="0CE4636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5-factor</w:t>
            </w:r>
          </w:p>
        </w:tc>
        <w:tc>
          <w:tcPr>
            <w:tcW w:w="1276" w:type="dxa"/>
            <w:tcBorders>
              <w:top w:val="single" w:sz="12" w:space="0" w:color="auto"/>
              <w:bottom w:val="single" w:sz="4" w:space="0" w:color="auto"/>
            </w:tcBorders>
            <w:vAlign w:val="center"/>
          </w:tcPr>
          <w:p w14:paraId="30C5F78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35B4D33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bottom w:val="single" w:sz="4" w:space="0" w:color="auto"/>
            </w:tcBorders>
            <w:vAlign w:val="center"/>
          </w:tcPr>
          <w:p w14:paraId="751816D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0.89</w:t>
            </w:r>
          </w:p>
        </w:tc>
        <w:tc>
          <w:tcPr>
            <w:tcW w:w="284" w:type="dxa"/>
            <w:tcBorders>
              <w:top w:val="single" w:sz="12" w:space="0" w:color="auto"/>
              <w:bottom w:val="single" w:sz="4" w:space="0" w:color="auto"/>
              <w:right w:val="single" w:sz="12" w:space="0" w:color="auto"/>
            </w:tcBorders>
            <w:shd w:val="clear" w:color="auto" w:fill="D9D9D9" w:themeFill="background1" w:themeFillShade="D9"/>
            <w:vAlign w:val="center"/>
          </w:tcPr>
          <w:p w14:paraId="3831D80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bottom w:val="single" w:sz="4" w:space="0" w:color="auto"/>
            </w:tcBorders>
            <w:vAlign w:val="center"/>
          </w:tcPr>
          <w:p w14:paraId="6B386F5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bottom w:val="single" w:sz="4" w:space="0" w:color="auto"/>
              <w:right w:val="single" w:sz="12" w:space="0" w:color="auto"/>
            </w:tcBorders>
            <w:shd w:val="clear" w:color="auto" w:fill="D9D9D9" w:themeFill="background1" w:themeFillShade="D9"/>
            <w:vAlign w:val="center"/>
          </w:tcPr>
          <w:p w14:paraId="6F1503D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bottom w:val="single" w:sz="4" w:space="0" w:color="auto"/>
            </w:tcBorders>
            <w:vAlign w:val="center"/>
          </w:tcPr>
          <w:p w14:paraId="1440829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12" w:space="0" w:color="auto"/>
              <w:bottom w:val="single" w:sz="4" w:space="0" w:color="auto"/>
            </w:tcBorders>
            <w:vAlign w:val="center"/>
          </w:tcPr>
          <w:p w14:paraId="09DF3CC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0.79-0.88</w:t>
            </w: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542AF77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12" w:space="0" w:color="auto"/>
              <w:left w:val="single" w:sz="12" w:space="0" w:color="auto"/>
              <w:bottom w:val="single" w:sz="4" w:space="0" w:color="auto"/>
            </w:tcBorders>
            <w:vAlign w:val="center"/>
          </w:tcPr>
          <w:p w14:paraId="0F65001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30C0C34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Global health status </w:t>
            </w:r>
          </w:p>
          <w:p w14:paraId="6E11381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25A293E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Global</w:t>
            </w:r>
          </w:p>
        </w:tc>
        <w:tc>
          <w:tcPr>
            <w:tcW w:w="992" w:type="dxa"/>
            <w:tcBorders>
              <w:top w:val="single" w:sz="12" w:space="0" w:color="auto"/>
              <w:bottom w:val="single" w:sz="4" w:space="0" w:color="auto"/>
            </w:tcBorders>
            <w:vAlign w:val="center"/>
          </w:tcPr>
          <w:p w14:paraId="69106645" w14:textId="77777777" w:rsidR="00D36B49" w:rsidRPr="0079132C" w:rsidRDefault="00D36B49" w:rsidP="007E3952">
            <w:pPr>
              <w:pStyle w:val="Caption"/>
              <w:jc w:val="center"/>
              <w:rPr>
                <w:rFonts w:ascii="Arial" w:hAnsi="Arial" w:cs="Arial"/>
                <w:i w:val="0"/>
                <w:iCs w:val="0"/>
                <w:color w:val="auto"/>
                <w:sz w:val="16"/>
                <w:szCs w:val="16"/>
              </w:rPr>
            </w:pPr>
          </w:p>
          <w:p w14:paraId="35305A1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0.66 </w:t>
            </w:r>
          </w:p>
          <w:p w14:paraId="1AFD8D03" w14:textId="77777777" w:rsidR="00D36B49" w:rsidRPr="0079132C" w:rsidRDefault="00D36B49" w:rsidP="007E3952">
            <w:pPr>
              <w:pStyle w:val="Caption"/>
              <w:jc w:val="center"/>
              <w:rPr>
                <w:rFonts w:ascii="Arial" w:hAnsi="Arial" w:cs="Arial"/>
                <w:i w:val="0"/>
                <w:iCs w:val="0"/>
                <w:color w:val="auto"/>
                <w:sz w:val="16"/>
                <w:szCs w:val="16"/>
              </w:rPr>
            </w:pPr>
          </w:p>
          <w:p w14:paraId="0C175F5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0.84</w:t>
            </w:r>
          </w:p>
        </w:tc>
        <w:tc>
          <w:tcPr>
            <w:tcW w:w="284" w:type="dxa"/>
            <w:tcBorders>
              <w:top w:val="single" w:sz="12" w:space="0" w:color="auto"/>
              <w:bottom w:val="single" w:sz="4" w:space="0" w:color="auto"/>
            </w:tcBorders>
            <w:shd w:val="clear" w:color="auto" w:fill="D9D9D9" w:themeFill="background1" w:themeFillShade="D9"/>
            <w:vAlign w:val="center"/>
          </w:tcPr>
          <w:p w14:paraId="77B16FB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bottom w:val="single" w:sz="4" w:space="0" w:color="auto"/>
            </w:tcBorders>
            <w:shd w:val="clear" w:color="auto" w:fill="D9D9D9" w:themeFill="background1" w:themeFillShade="D9"/>
            <w:vAlign w:val="center"/>
          </w:tcPr>
          <w:p w14:paraId="6D18650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bottom w:val="single" w:sz="4" w:space="0" w:color="auto"/>
            </w:tcBorders>
            <w:shd w:val="clear" w:color="auto" w:fill="D9D9D9" w:themeFill="background1" w:themeFillShade="D9"/>
            <w:vAlign w:val="center"/>
          </w:tcPr>
          <w:p w14:paraId="5BE970F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bottom w:val="single" w:sz="4" w:space="0" w:color="auto"/>
            </w:tcBorders>
            <w:vAlign w:val="center"/>
          </w:tcPr>
          <w:p w14:paraId="259FE4C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0218D52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Marital status </w:t>
            </w:r>
          </w:p>
          <w:p w14:paraId="0DB6F73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type </w:t>
            </w:r>
          </w:p>
          <w:p w14:paraId="3F37BB7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tcBorders>
              <w:top w:val="single" w:sz="12" w:space="0" w:color="auto"/>
              <w:bottom w:val="single" w:sz="4" w:space="0" w:color="auto"/>
            </w:tcBorders>
            <w:shd w:val="clear" w:color="auto" w:fill="D9D9D9" w:themeFill="background1" w:themeFillShade="D9"/>
            <w:vAlign w:val="center"/>
          </w:tcPr>
          <w:p w14:paraId="581FF96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5F2278FF" w14:textId="77777777" w:rsidTr="007E3952">
        <w:trPr>
          <w:trHeight w:val="227"/>
          <w:jc w:val="center"/>
        </w:trPr>
        <w:tc>
          <w:tcPr>
            <w:tcW w:w="1555" w:type="dxa"/>
            <w:tcBorders>
              <w:bottom w:val="single" w:sz="4" w:space="0" w:color="auto"/>
              <w:right w:val="single" w:sz="12" w:space="0" w:color="auto"/>
            </w:tcBorders>
            <w:vAlign w:val="center"/>
          </w:tcPr>
          <w:p w14:paraId="41132BBA"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3.0 PWB</w:t>
            </w:r>
          </w:p>
        </w:tc>
        <w:tc>
          <w:tcPr>
            <w:tcW w:w="850" w:type="dxa"/>
            <w:tcBorders>
              <w:left w:val="single" w:sz="12" w:space="0" w:color="auto"/>
              <w:bottom w:val="single" w:sz="4" w:space="0" w:color="auto"/>
            </w:tcBorders>
            <w:vAlign w:val="center"/>
          </w:tcPr>
          <w:p w14:paraId="1781492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vAlign w:val="center"/>
          </w:tcPr>
          <w:p w14:paraId="55DF203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6BE31A9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028114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0.82</w:t>
            </w:r>
          </w:p>
        </w:tc>
        <w:tc>
          <w:tcPr>
            <w:tcW w:w="284" w:type="dxa"/>
            <w:tcBorders>
              <w:bottom w:val="single" w:sz="4" w:space="0" w:color="auto"/>
              <w:right w:val="single" w:sz="12" w:space="0" w:color="auto"/>
            </w:tcBorders>
            <w:shd w:val="clear" w:color="auto" w:fill="D9D9D9" w:themeFill="background1" w:themeFillShade="D9"/>
            <w:vAlign w:val="center"/>
          </w:tcPr>
          <w:p w14:paraId="2CF41C2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vAlign w:val="center"/>
          </w:tcPr>
          <w:p w14:paraId="2BE8994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4" w:space="0" w:color="auto"/>
              <w:right w:val="single" w:sz="12" w:space="0" w:color="auto"/>
            </w:tcBorders>
            <w:shd w:val="clear" w:color="auto" w:fill="D9D9D9" w:themeFill="background1" w:themeFillShade="D9"/>
            <w:vAlign w:val="center"/>
          </w:tcPr>
          <w:p w14:paraId="154DF1F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6A49810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20E6D42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52651536"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4" w:space="0" w:color="auto"/>
            </w:tcBorders>
            <w:vAlign w:val="center"/>
          </w:tcPr>
          <w:p w14:paraId="0AEB91E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0A4A451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Physical functioning </w:t>
            </w:r>
          </w:p>
          <w:p w14:paraId="5E49068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Role functioning </w:t>
            </w:r>
          </w:p>
          <w:p w14:paraId="328B4E78"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254E0FA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Role</w:t>
            </w:r>
          </w:p>
        </w:tc>
        <w:tc>
          <w:tcPr>
            <w:tcW w:w="992" w:type="dxa"/>
            <w:tcBorders>
              <w:bottom w:val="single" w:sz="4" w:space="0" w:color="auto"/>
            </w:tcBorders>
            <w:vAlign w:val="center"/>
          </w:tcPr>
          <w:p w14:paraId="3EBAA2FA" w14:textId="77777777" w:rsidR="00D36B49" w:rsidRPr="0079132C" w:rsidRDefault="00D36B49" w:rsidP="007E3952">
            <w:pPr>
              <w:pStyle w:val="Caption"/>
              <w:jc w:val="center"/>
              <w:rPr>
                <w:rFonts w:ascii="Arial" w:hAnsi="Arial" w:cs="Arial"/>
                <w:i w:val="0"/>
                <w:iCs w:val="0"/>
                <w:color w:val="auto"/>
                <w:sz w:val="16"/>
                <w:szCs w:val="16"/>
              </w:rPr>
            </w:pPr>
          </w:p>
          <w:p w14:paraId="190B249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0.54 </w:t>
            </w:r>
          </w:p>
          <w:p w14:paraId="5B8791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0.71 </w:t>
            </w:r>
          </w:p>
          <w:p w14:paraId="7AE74F6B" w14:textId="77777777" w:rsidR="00D36B49" w:rsidRPr="0079132C" w:rsidRDefault="00D36B49" w:rsidP="007E3952">
            <w:pPr>
              <w:pStyle w:val="Caption"/>
              <w:jc w:val="center"/>
              <w:rPr>
                <w:rFonts w:ascii="Arial" w:hAnsi="Arial" w:cs="Arial"/>
                <w:i w:val="0"/>
                <w:iCs w:val="0"/>
                <w:color w:val="auto"/>
                <w:sz w:val="16"/>
                <w:szCs w:val="16"/>
              </w:rPr>
            </w:pPr>
          </w:p>
          <w:p w14:paraId="16DEB87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0.61</w:t>
            </w:r>
          </w:p>
        </w:tc>
        <w:tc>
          <w:tcPr>
            <w:tcW w:w="284" w:type="dxa"/>
            <w:tcBorders>
              <w:bottom w:val="single" w:sz="4" w:space="0" w:color="auto"/>
            </w:tcBorders>
            <w:shd w:val="clear" w:color="auto" w:fill="D9D9D9" w:themeFill="background1" w:themeFillShade="D9"/>
            <w:vAlign w:val="center"/>
          </w:tcPr>
          <w:p w14:paraId="7957FCD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4" w:space="0" w:color="auto"/>
            </w:tcBorders>
            <w:shd w:val="clear" w:color="auto" w:fill="D9D9D9" w:themeFill="background1" w:themeFillShade="D9"/>
            <w:vAlign w:val="center"/>
          </w:tcPr>
          <w:p w14:paraId="3F8C43E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tcBorders>
            <w:shd w:val="clear" w:color="auto" w:fill="D9D9D9" w:themeFill="background1" w:themeFillShade="D9"/>
            <w:vAlign w:val="center"/>
          </w:tcPr>
          <w:p w14:paraId="0316204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4" w:space="0" w:color="auto"/>
            </w:tcBorders>
            <w:vAlign w:val="center"/>
          </w:tcPr>
          <w:p w14:paraId="02E12D7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1399263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Marital status </w:t>
            </w:r>
          </w:p>
          <w:p w14:paraId="755CC8F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type </w:t>
            </w:r>
          </w:p>
          <w:p w14:paraId="0397C4D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tcBorders>
              <w:bottom w:val="single" w:sz="4" w:space="0" w:color="auto"/>
            </w:tcBorders>
            <w:shd w:val="clear" w:color="auto" w:fill="D9D9D9" w:themeFill="background1" w:themeFillShade="D9"/>
            <w:vAlign w:val="center"/>
          </w:tcPr>
          <w:p w14:paraId="7067F4A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3E179465" w14:textId="77777777" w:rsidTr="007E3952">
        <w:trPr>
          <w:trHeight w:val="227"/>
          <w:jc w:val="center"/>
        </w:trPr>
        <w:tc>
          <w:tcPr>
            <w:tcW w:w="1555" w:type="dxa"/>
            <w:tcBorders>
              <w:bottom w:val="single" w:sz="4" w:space="0" w:color="auto"/>
              <w:right w:val="single" w:sz="12" w:space="0" w:color="auto"/>
            </w:tcBorders>
            <w:vAlign w:val="center"/>
          </w:tcPr>
          <w:p w14:paraId="4888BB0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3.0 FWB</w:t>
            </w:r>
          </w:p>
        </w:tc>
        <w:tc>
          <w:tcPr>
            <w:tcW w:w="850" w:type="dxa"/>
            <w:tcBorders>
              <w:left w:val="single" w:sz="12" w:space="0" w:color="auto"/>
              <w:bottom w:val="single" w:sz="4" w:space="0" w:color="auto"/>
            </w:tcBorders>
            <w:vAlign w:val="center"/>
          </w:tcPr>
          <w:p w14:paraId="407D01E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vAlign w:val="center"/>
          </w:tcPr>
          <w:p w14:paraId="16BF7B8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4AF3884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7BBF93C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w:t>
            </w:r>
          </w:p>
        </w:tc>
        <w:tc>
          <w:tcPr>
            <w:tcW w:w="284" w:type="dxa"/>
            <w:tcBorders>
              <w:bottom w:val="single" w:sz="4" w:space="0" w:color="auto"/>
              <w:right w:val="single" w:sz="12" w:space="0" w:color="auto"/>
            </w:tcBorders>
            <w:shd w:val="clear" w:color="auto" w:fill="D9D9D9" w:themeFill="background1" w:themeFillShade="D9"/>
            <w:vAlign w:val="center"/>
          </w:tcPr>
          <w:p w14:paraId="7F9656B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vAlign w:val="center"/>
          </w:tcPr>
          <w:p w14:paraId="458AC2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4" w:space="0" w:color="auto"/>
              <w:right w:val="single" w:sz="12" w:space="0" w:color="auto"/>
            </w:tcBorders>
            <w:shd w:val="clear" w:color="auto" w:fill="D9D9D9" w:themeFill="background1" w:themeFillShade="D9"/>
            <w:vAlign w:val="center"/>
          </w:tcPr>
          <w:p w14:paraId="7758EA2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291BFAA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316C289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1D5E2B1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4" w:space="0" w:color="auto"/>
            </w:tcBorders>
            <w:vAlign w:val="center"/>
          </w:tcPr>
          <w:p w14:paraId="40A792A1"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77B107B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Physical functioning </w:t>
            </w:r>
          </w:p>
          <w:p w14:paraId="5D81365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Role functioning </w:t>
            </w:r>
          </w:p>
          <w:p w14:paraId="410F93F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0DACEA3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Role</w:t>
            </w:r>
          </w:p>
        </w:tc>
        <w:tc>
          <w:tcPr>
            <w:tcW w:w="992" w:type="dxa"/>
            <w:tcBorders>
              <w:bottom w:val="single" w:sz="4" w:space="0" w:color="auto"/>
            </w:tcBorders>
            <w:vAlign w:val="center"/>
          </w:tcPr>
          <w:p w14:paraId="3DA2E8C6" w14:textId="77777777" w:rsidR="00D36B49" w:rsidRPr="0079132C" w:rsidRDefault="00D36B49" w:rsidP="007E3952">
            <w:pPr>
              <w:pStyle w:val="Caption"/>
              <w:jc w:val="center"/>
              <w:rPr>
                <w:rFonts w:ascii="Arial" w:hAnsi="Arial" w:cs="Arial"/>
                <w:i w:val="0"/>
                <w:iCs w:val="0"/>
                <w:color w:val="auto"/>
                <w:sz w:val="16"/>
                <w:szCs w:val="16"/>
              </w:rPr>
            </w:pPr>
          </w:p>
          <w:p w14:paraId="2DC8B9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0.51 </w:t>
            </w:r>
          </w:p>
          <w:p w14:paraId="088B52C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 </w:t>
            </w:r>
          </w:p>
          <w:p w14:paraId="63F31CBE" w14:textId="77777777" w:rsidR="00D36B49" w:rsidRPr="0079132C" w:rsidRDefault="00D36B49" w:rsidP="007E3952">
            <w:pPr>
              <w:pStyle w:val="Caption"/>
              <w:jc w:val="center"/>
              <w:rPr>
                <w:rFonts w:ascii="Arial" w:hAnsi="Arial" w:cs="Arial"/>
                <w:i w:val="0"/>
                <w:iCs w:val="0"/>
                <w:color w:val="auto"/>
                <w:sz w:val="16"/>
                <w:szCs w:val="16"/>
              </w:rPr>
            </w:pPr>
          </w:p>
          <w:p w14:paraId="00A2825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0.68</w:t>
            </w:r>
          </w:p>
        </w:tc>
        <w:tc>
          <w:tcPr>
            <w:tcW w:w="284" w:type="dxa"/>
            <w:tcBorders>
              <w:bottom w:val="single" w:sz="4" w:space="0" w:color="auto"/>
            </w:tcBorders>
            <w:shd w:val="clear" w:color="auto" w:fill="D9D9D9" w:themeFill="background1" w:themeFillShade="D9"/>
            <w:vAlign w:val="center"/>
          </w:tcPr>
          <w:p w14:paraId="756DF00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4" w:space="0" w:color="auto"/>
            </w:tcBorders>
            <w:shd w:val="clear" w:color="auto" w:fill="D9D9D9" w:themeFill="background1" w:themeFillShade="D9"/>
            <w:vAlign w:val="center"/>
          </w:tcPr>
          <w:p w14:paraId="159D585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tcBorders>
            <w:shd w:val="clear" w:color="auto" w:fill="D9D9D9" w:themeFill="background1" w:themeFillShade="D9"/>
            <w:vAlign w:val="center"/>
          </w:tcPr>
          <w:p w14:paraId="5053D2D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4" w:space="0" w:color="auto"/>
            </w:tcBorders>
            <w:vAlign w:val="center"/>
          </w:tcPr>
          <w:p w14:paraId="3ACD0B0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672DD65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Marital status </w:t>
            </w:r>
          </w:p>
          <w:p w14:paraId="6485125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type </w:t>
            </w:r>
          </w:p>
          <w:p w14:paraId="601E413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tcBorders>
              <w:bottom w:val="single" w:sz="4" w:space="0" w:color="auto"/>
            </w:tcBorders>
            <w:shd w:val="clear" w:color="auto" w:fill="D9D9D9" w:themeFill="background1" w:themeFillShade="D9"/>
            <w:vAlign w:val="center"/>
          </w:tcPr>
          <w:p w14:paraId="03B7D29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79D4D727" w14:textId="77777777" w:rsidTr="007E3952">
        <w:trPr>
          <w:trHeight w:val="227"/>
          <w:jc w:val="center"/>
        </w:trPr>
        <w:tc>
          <w:tcPr>
            <w:tcW w:w="1555" w:type="dxa"/>
            <w:tcBorders>
              <w:bottom w:val="single" w:sz="4" w:space="0" w:color="auto"/>
              <w:right w:val="single" w:sz="12" w:space="0" w:color="auto"/>
            </w:tcBorders>
            <w:vAlign w:val="center"/>
          </w:tcPr>
          <w:p w14:paraId="29A4CBD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3.0 SWB</w:t>
            </w:r>
          </w:p>
        </w:tc>
        <w:tc>
          <w:tcPr>
            <w:tcW w:w="850" w:type="dxa"/>
            <w:tcBorders>
              <w:left w:val="single" w:sz="12" w:space="0" w:color="auto"/>
              <w:bottom w:val="single" w:sz="4" w:space="0" w:color="auto"/>
            </w:tcBorders>
            <w:vAlign w:val="center"/>
          </w:tcPr>
          <w:p w14:paraId="322CFF8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vAlign w:val="center"/>
          </w:tcPr>
          <w:p w14:paraId="0354952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5EEA8CD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672B3E7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0.69</w:t>
            </w:r>
          </w:p>
        </w:tc>
        <w:tc>
          <w:tcPr>
            <w:tcW w:w="284" w:type="dxa"/>
            <w:tcBorders>
              <w:bottom w:val="single" w:sz="4" w:space="0" w:color="auto"/>
              <w:right w:val="single" w:sz="12" w:space="0" w:color="auto"/>
            </w:tcBorders>
            <w:shd w:val="clear" w:color="auto" w:fill="D9D9D9" w:themeFill="background1" w:themeFillShade="D9"/>
            <w:vAlign w:val="center"/>
          </w:tcPr>
          <w:p w14:paraId="0107A0C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vAlign w:val="center"/>
          </w:tcPr>
          <w:p w14:paraId="1CB0252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4" w:space="0" w:color="auto"/>
              <w:right w:val="single" w:sz="12" w:space="0" w:color="auto"/>
            </w:tcBorders>
            <w:shd w:val="clear" w:color="auto" w:fill="D9D9D9" w:themeFill="background1" w:themeFillShade="D9"/>
            <w:vAlign w:val="center"/>
          </w:tcPr>
          <w:p w14:paraId="2C8DEC6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5BB25F2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64FA354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6DDB9500"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4" w:space="0" w:color="auto"/>
            </w:tcBorders>
            <w:vAlign w:val="center"/>
          </w:tcPr>
          <w:p w14:paraId="1BF00C8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631D3D5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Social functioning </w:t>
            </w:r>
          </w:p>
          <w:p w14:paraId="73C6B8B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29AA738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Sociability</w:t>
            </w:r>
          </w:p>
        </w:tc>
        <w:tc>
          <w:tcPr>
            <w:tcW w:w="992" w:type="dxa"/>
            <w:tcBorders>
              <w:bottom w:val="single" w:sz="4" w:space="0" w:color="auto"/>
            </w:tcBorders>
            <w:vAlign w:val="center"/>
          </w:tcPr>
          <w:p w14:paraId="0B1F7497" w14:textId="77777777" w:rsidR="00D36B49" w:rsidRPr="0079132C" w:rsidRDefault="00D36B49" w:rsidP="007E3952">
            <w:pPr>
              <w:pStyle w:val="Caption"/>
              <w:jc w:val="center"/>
              <w:rPr>
                <w:rFonts w:ascii="Arial" w:hAnsi="Arial" w:cs="Arial"/>
                <w:i w:val="0"/>
                <w:iCs w:val="0"/>
                <w:color w:val="auto"/>
                <w:sz w:val="16"/>
                <w:szCs w:val="16"/>
              </w:rPr>
            </w:pPr>
          </w:p>
          <w:p w14:paraId="50C8773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0.08 </w:t>
            </w:r>
          </w:p>
          <w:p w14:paraId="3592087E" w14:textId="77777777" w:rsidR="00D36B49" w:rsidRPr="0079132C" w:rsidRDefault="00D36B49" w:rsidP="007E3952">
            <w:pPr>
              <w:pStyle w:val="Caption"/>
              <w:jc w:val="center"/>
              <w:rPr>
                <w:rFonts w:ascii="Arial" w:hAnsi="Arial" w:cs="Arial"/>
                <w:i w:val="0"/>
                <w:iCs w:val="0"/>
                <w:color w:val="auto"/>
                <w:sz w:val="16"/>
                <w:szCs w:val="16"/>
              </w:rPr>
            </w:pPr>
          </w:p>
          <w:p w14:paraId="3E5C944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0.25</w:t>
            </w:r>
          </w:p>
        </w:tc>
        <w:tc>
          <w:tcPr>
            <w:tcW w:w="284" w:type="dxa"/>
            <w:tcBorders>
              <w:bottom w:val="single" w:sz="4" w:space="0" w:color="auto"/>
            </w:tcBorders>
            <w:shd w:val="clear" w:color="auto" w:fill="D9D9D9" w:themeFill="background1" w:themeFillShade="D9"/>
            <w:vAlign w:val="center"/>
          </w:tcPr>
          <w:p w14:paraId="00B04A3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4" w:space="0" w:color="auto"/>
            </w:tcBorders>
            <w:shd w:val="clear" w:color="auto" w:fill="D9D9D9" w:themeFill="background1" w:themeFillShade="D9"/>
            <w:vAlign w:val="center"/>
          </w:tcPr>
          <w:p w14:paraId="061C209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tcBorders>
            <w:shd w:val="clear" w:color="auto" w:fill="D9D9D9" w:themeFill="background1" w:themeFillShade="D9"/>
            <w:vAlign w:val="center"/>
          </w:tcPr>
          <w:p w14:paraId="0019DC1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4" w:space="0" w:color="auto"/>
            </w:tcBorders>
            <w:vAlign w:val="center"/>
          </w:tcPr>
          <w:p w14:paraId="7B1DA1B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3AD233B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Marital status </w:t>
            </w:r>
          </w:p>
          <w:p w14:paraId="2D15D84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type </w:t>
            </w:r>
          </w:p>
          <w:p w14:paraId="3A17FB5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tcBorders>
              <w:bottom w:val="single" w:sz="4" w:space="0" w:color="auto"/>
            </w:tcBorders>
            <w:shd w:val="clear" w:color="auto" w:fill="D9D9D9" w:themeFill="background1" w:themeFillShade="D9"/>
            <w:vAlign w:val="center"/>
          </w:tcPr>
          <w:p w14:paraId="4512B5C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26F7605F" w14:textId="77777777" w:rsidTr="007E3952">
        <w:trPr>
          <w:trHeight w:val="227"/>
          <w:jc w:val="center"/>
        </w:trPr>
        <w:tc>
          <w:tcPr>
            <w:tcW w:w="1555" w:type="dxa"/>
            <w:tcBorders>
              <w:bottom w:val="single" w:sz="4" w:space="0" w:color="auto"/>
              <w:right w:val="single" w:sz="12" w:space="0" w:color="auto"/>
            </w:tcBorders>
            <w:vAlign w:val="center"/>
          </w:tcPr>
          <w:p w14:paraId="754EEC0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3.0 EWB</w:t>
            </w:r>
          </w:p>
        </w:tc>
        <w:tc>
          <w:tcPr>
            <w:tcW w:w="850" w:type="dxa"/>
            <w:tcBorders>
              <w:left w:val="single" w:sz="12" w:space="0" w:color="auto"/>
              <w:bottom w:val="single" w:sz="4" w:space="0" w:color="auto"/>
            </w:tcBorders>
            <w:vAlign w:val="center"/>
          </w:tcPr>
          <w:p w14:paraId="6FC1A1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4" w:space="0" w:color="auto"/>
            </w:tcBorders>
            <w:vAlign w:val="center"/>
          </w:tcPr>
          <w:p w14:paraId="726E1C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0539CA6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1517602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0.74</w:t>
            </w:r>
          </w:p>
        </w:tc>
        <w:tc>
          <w:tcPr>
            <w:tcW w:w="284" w:type="dxa"/>
            <w:tcBorders>
              <w:bottom w:val="single" w:sz="4" w:space="0" w:color="auto"/>
              <w:right w:val="single" w:sz="12" w:space="0" w:color="auto"/>
            </w:tcBorders>
            <w:shd w:val="clear" w:color="auto" w:fill="D9D9D9" w:themeFill="background1" w:themeFillShade="D9"/>
            <w:vAlign w:val="center"/>
          </w:tcPr>
          <w:p w14:paraId="3CCFDC7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4" w:space="0" w:color="auto"/>
            </w:tcBorders>
            <w:vAlign w:val="center"/>
          </w:tcPr>
          <w:p w14:paraId="0D4941C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4" w:space="0" w:color="auto"/>
              <w:right w:val="single" w:sz="12" w:space="0" w:color="auto"/>
            </w:tcBorders>
            <w:shd w:val="clear" w:color="auto" w:fill="D9D9D9" w:themeFill="background1" w:themeFillShade="D9"/>
            <w:vAlign w:val="center"/>
          </w:tcPr>
          <w:p w14:paraId="4E6C6D5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4" w:space="0" w:color="auto"/>
            </w:tcBorders>
            <w:vAlign w:val="center"/>
          </w:tcPr>
          <w:p w14:paraId="30AC8A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4" w:space="0" w:color="auto"/>
            </w:tcBorders>
            <w:vAlign w:val="center"/>
          </w:tcPr>
          <w:p w14:paraId="6643E14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4" w:space="0" w:color="auto"/>
              <w:right w:val="single" w:sz="12" w:space="0" w:color="auto"/>
            </w:tcBorders>
            <w:shd w:val="clear" w:color="auto" w:fill="D9D9D9" w:themeFill="background1" w:themeFillShade="D9"/>
            <w:vAlign w:val="center"/>
          </w:tcPr>
          <w:p w14:paraId="5525568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4" w:space="0" w:color="auto"/>
            </w:tcBorders>
            <w:vAlign w:val="center"/>
          </w:tcPr>
          <w:p w14:paraId="1476343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15BD14E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Emotional functioning </w:t>
            </w:r>
          </w:p>
          <w:p w14:paraId="11D7478C"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0AE07BB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Emotional functioning</w:t>
            </w:r>
          </w:p>
        </w:tc>
        <w:tc>
          <w:tcPr>
            <w:tcW w:w="992" w:type="dxa"/>
            <w:tcBorders>
              <w:bottom w:val="single" w:sz="4" w:space="0" w:color="auto"/>
            </w:tcBorders>
            <w:vAlign w:val="center"/>
          </w:tcPr>
          <w:p w14:paraId="60F7A5C6" w14:textId="77777777" w:rsidR="00D36B49" w:rsidRPr="0079132C" w:rsidRDefault="00D36B49" w:rsidP="007E3952">
            <w:pPr>
              <w:pStyle w:val="Caption"/>
              <w:jc w:val="center"/>
              <w:rPr>
                <w:rFonts w:ascii="Arial" w:hAnsi="Arial" w:cs="Arial"/>
                <w:i w:val="0"/>
                <w:iCs w:val="0"/>
                <w:color w:val="auto"/>
                <w:sz w:val="16"/>
                <w:szCs w:val="16"/>
              </w:rPr>
            </w:pPr>
          </w:p>
          <w:p w14:paraId="179F8BE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0.71 </w:t>
            </w:r>
          </w:p>
          <w:p w14:paraId="5EC6D0C4" w14:textId="77777777" w:rsidR="00D36B49" w:rsidRPr="0079132C" w:rsidRDefault="00D36B49" w:rsidP="007E3952">
            <w:pPr>
              <w:pStyle w:val="Caption"/>
              <w:jc w:val="center"/>
              <w:rPr>
                <w:rFonts w:ascii="Arial" w:hAnsi="Arial" w:cs="Arial"/>
                <w:i w:val="0"/>
                <w:iCs w:val="0"/>
                <w:color w:val="auto"/>
                <w:sz w:val="16"/>
                <w:szCs w:val="16"/>
              </w:rPr>
            </w:pPr>
          </w:p>
          <w:p w14:paraId="0C43E3B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0.75</w:t>
            </w:r>
          </w:p>
        </w:tc>
        <w:tc>
          <w:tcPr>
            <w:tcW w:w="284" w:type="dxa"/>
            <w:tcBorders>
              <w:bottom w:val="single" w:sz="4" w:space="0" w:color="auto"/>
            </w:tcBorders>
            <w:shd w:val="clear" w:color="auto" w:fill="D9D9D9" w:themeFill="background1" w:themeFillShade="D9"/>
            <w:vAlign w:val="center"/>
          </w:tcPr>
          <w:p w14:paraId="2383CEA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4" w:space="0" w:color="auto"/>
            </w:tcBorders>
            <w:shd w:val="clear" w:color="auto" w:fill="D9D9D9" w:themeFill="background1" w:themeFillShade="D9"/>
            <w:vAlign w:val="center"/>
          </w:tcPr>
          <w:p w14:paraId="129AC69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4" w:space="0" w:color="auto"/>
            </w:tcBorders>
            <w:shd w:val="clear" w:color="auto" w:fill="D9D9D9" w:themeFill="background1" w:themeFillShade="D9"/>
            <w:vAlign w:val="center"/>
          </w:tcPr>
          <w:p w14:paraId="56C1490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4" w:space="0" w:color="auto"/>
            </w:tcBorders>
            <w:vAlign w:val="center"/>
          </w:tcPr>
          <w:p w14:paraId="501A5D0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Gender </w:t>
            </w:r>
          </w:p>
          <w:p w14:paraId="1E7032E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Marital status </w:t>
            </w:r>
          </w:p>
          <w:p w14:paraId="515CD14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Cancer type </w:t>
            </w:r>
          </w:p>
          <w:p w14:paraId="70D688E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tcBorders>
              <w:bottom w:val="single" w:sz="4" w:space="0" w:color="auto"/>
            </w:tcBorders>
            <w:shd w:val="clear" w:color="auto" w:fill="D9D9D9" w:themeFill="background1" w:themeFillShade="D9"/>
            <w:vAlign w:val="center"/>
          </w:tcPr>
          <w:p w14:paraId="71500C5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37BE9323" w14:textId="77777777" w:rsidTr="007E3952">
        <w:trPr>
          <w:trHeight w:val="227"/>
          <w:jc w:val="center"/>
        </w:trPr>
        <w:tc>
          <w:tcPr>
            <w:tcW w:w="1555" w:type="dxa"/>
            <w:tcBorders>
              <w:bottom w:val="single" w:sz="12" w:space="0" w:color="auto"/>
              <w:right w:val="single" w:sz="12" w:space="0" w:color="auto"/>
            </w:tcBorders>
            <w:vAlign w:val="center"/>
          </w:tcPr>
          <w:p w14:paraId="7B38D77A"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FACT-G 3.0 RWD</w:t>
            </w:r>
          </w:p>
        </w:tc>
        <w:tc>
          <w:tcPr>
            <w:tcW w:w="850" w:type="dxa"/>
            <w:tcBorders>
              <w:left w:val="single" w:sz="12" w:space="0" w:color="auto"/>
              <w:bottom w:val="single" w:sz="12" w:space="0" w:color="auto"/>
            </w:tcBorders>
            <w:vAlign w:val="center"/>
          </w:tcPr>
          <w:p w14:paraId="4EAF61A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394200B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3423079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3EE5DB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0.65</w:t>
            </w:r>
          </w:p>
        </w:tc>
        <w:tc>
          <w:tcPr>
            <w:tcW w:w="284" w:type="dxa"/>
            <w:tcBorders>
              <w:bottom w:val="single" w:sz="12" w:space="0" w:color="auto"/>
              <w:right w:val="single" w:sz="12" w:space="0" w:color="auto"/>
            </w:tcBorders>
            <w:shd w:val="clear" w:color="auto" w:fill="D9D9D9" w:themeFill="background1" w:themeFillShade="D9"/>
            <w:vAlign w:val="center"/>
          </w:tcPr>
          <w:p w14:paraId="1333114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292AA62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6434624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48AB4EA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6EF4549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2E5E50D1"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734F36A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FLIC </w:t>
            </w:r>
          </w:p>
          <w:p w14:paraId="40F128A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Confidence in treatment</w:t>
            </w:r>
          </w:p>
        </w:tc>
        <w:tc>
          <w:tcPr>
            <w:tcW w:w="992" w:type="dxa"/>
            <w:tcBorders>
              <w:bottom w:val="single" w:sz="12" w:space="0" w:color="auto"/>
            </w:tcBorders>
            <w:vAlign w:val="center"/>
          </w:tcPr>
          <w:p w14:paraId="7EB20D5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0.37</w:t>
            </w:r>
          </w:p>
        </w:tc>
        <w:tc>
          <w:tcPr>
            <w:tcW w:w="284" w:type="dxa"/>
            <w:tcBorders>
              <w:bottom w:val="single" w:sz="12" w:space="0" w:color="auto"/>
            </w:tcBorders>
            <w:shd w:val="clear" w:color="auto" w:fill="D9D9D9" w:themeFill="background1" w:themeFillShade="D9"/>
            <w:vAlign w:val="center"/>
          </w:tcPr>
          <w:p w14:paraId="0FB6F86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12" w:space="0" w:color="auto"/>
            </w:tcBorders>
            <w:shd w:val="clear" w:color="auto" w:fill="D9D9D9" w:themeFill="background1" w:themeFillShade="D9"/>
            <w:vAlign w:val="center"/>
          </w:tcPr>
          <w:p w14:paraId="7963948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7C46D3F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443E968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302287C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470F2E1" w14:textId="77777777" w:rsidTr="007E3952">
        <w:trPr>
          <w:trHeight w:val="227"/>
          <w:jc w:val="center"/>
        </w:trPr>
        <w:tc>
          <w:tcPr>
            <w:tcW w:w="1555" w:type="dxa"/>
            <w:tcBorders>
              <w:top w:val="single" w:sz="12" w:space="0" w:color="auto"/>
              <w:right w:val="single" w:sz="12" w:space="0" w:color="auto"/>
            </w:tcBorders>
            <w:vAlign w:val="center"/>
          </w:tcPr>
          <w:p w14:paraId="251F7D0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w:t>
            </w:r>
          </w:p>
        </w:tc>
        <w:tc>
          <w:tcPr>
            <w:tcW w:w="850" w:type="dxa"/>
            <w:tcBorders>
              <w:top w:val="single" w:sz="12" w:space="0" w:color="auto"/>
              <w:left w:val="single" w:sz="12" w:space="0" w:color="auto"/>
            </w:tcBorders>
            <w:vAlign w:val="center"/>
          </w:tcPr>
          <w:p w14:paraId="440B80A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8-factor</w:t>
            </w:r>
          </w:p>
        </w:tc>
        <w:tc>
          <w:tcPr>
            <w:tcW w:w="1276" w:type="dxa"/>
            <w:tcBorders>
              <w:top w:val="single" w:sz="12" w:space="0" w:color="auto"/>
            </w:tcBorders>
            <w:vAlign w:val="center"/>
          </w:tcPr>
          <w:p w14:paraId="0853791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0.97</w:t>
            </w:r>
          </w:p>
          <w:p w14:paraId="0559027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RMSEA: 0.045</w:t>
            </w:r>
          </w:p>
          <w:p w14:paraId="42C0F91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SRMR: 0.084</w:t>
            </w:r>
          </w:p>
        </w:tc>
        <w:tc>
          <w:tcPr>
            <w:tcW w:w="283" w:type="dxa"/>
            <w:tcBorders>
              <w:top w:val="single" w:sz="12" w:space="0" w:color="auto"/>
              <w:right w:val="single" w:sz="12" w:space="0" w:color="auto"/>
            </w:tcBorders>
            <w:shd w:val="clear" w:color="auto" w:fill="D9D9D9" w:themeFill="background1" w:themeFillShade="D9"/>
            <w:vAlign w:val="center"/>
          </w:tcPr>
          <w:p w14:paraId="002070A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778E57D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2ACD7EAC"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288155F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04CCAC0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3AEFFEE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2411C70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590CD70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5CA1AA3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410CD4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2447EDFB"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768176B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5FB3739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0265408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0169D73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01F6390" w14:textId="77777777" w:rsidTr="007E3952">
        <w:trPr>
          <w:trHeight w:val="227"/>
          <w:jc w:val="center"/>
        </w:trPr>
        <w:tc>
          <w:tcPr>
            <w:tcW w:w="1555" w:type="dxa"/>
            <w:tcBorders>
              <w:right w:val="single" w:sz="12" w:space="0" w:color="auto"/>
            </w:tcBorders>
            <w:vAlign w:val="center"/>
          </w:tcPr>
          <w:p w14:paraId="0C22732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AE</w:t>
            </w:r>
          </w:p>
        </w:tc>
        <w:tc>
          <w:tcPr>
            <w:tcW w:w="850" w:type="dxa"/>
            <w:tcBorders>
              <w:left w:val="single" w:sz="12" w:space="0" w:color="auto"/>
            </w:tcBorders>
            <w:vAlign w:val="center"/>
          </w:tcPr>
          <w:p w14:paraId="20A9837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224C7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806ECA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CB139A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0.67-0.8</w:t>
            </w:r>
          </w:p>
        </w:tc>
        <w:tc>
          <w:tcPr>
            <w:tcW w:w="284" w:type="dxa"/>
            <w:tcBorders>
              <w:right w:val="single" w:sz="12" w:space="0" w:color="auto"/>
            </w:tcBorders>
            <w:shd w:val="clear" w:color="auto" w:fill="D9D9D9" w:themeFill="background1" w:themeFillShade="D9"/>
            <w:vAlign w:val="center"/>
          </w:tcPr>
          <w:p w14:paraId="75FE837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006D32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0DF9ED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DDD7A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34BF6B8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0.66</w:t>
            </w:r>
          </w:p>
        </w:tc>
        <w:tc>
          <w:tcPr>
            <w:tcW w:w="283" w:type="dxa"/>
            <w:tcBorders>
              <w:right w:val="single" w:sz="12" w:space="0" w:color="auto"/>
            </w:tcBorders>
            <w:shd w:val="clear" w:color="auto" w:fill="D9D9D9" w:themeFill="background1" w:themeFillShade="D9"/>
            <w:vAlign w:val="center"/>
          </w:tcPr>
          <w:p w14:paraId="2E8D85B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64EBB1C"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PTGI</w:t>
            </w:r>
          </w:p>
          <w:p w14:paraId="156CD28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Relating to others</w:t>
            </w:r>
          </w:p>
        </w:tc>
        <w:tc>
          <w:tcPr>
            <w:tcW w:w="992" w:type="dxa"/>
            <w:vAlign w:val="center"/>
          </w:tcPr>
          <w:p w14:paraId="0AD639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0.51</w:t>
            </w:r>
          </w:p>
        </w:tc>
        <w:tc>
          <w:tcPr>
            <w:tcW w:w="284" w:type="dxa"/>
            <w:shd w:val="clear" w:color="auto" w:fill="D9D9D9" w:themeFill="background1" w:themeFillShade="D9"/>
            <w:vAlign w:val="center"/>
          </w:tcPr>
          <w:p w14:paraId="576C7C4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7E84D2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5E525E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2EB696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7C36880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530C591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1BC1BEC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72C013A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4DBF058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p w14:paraId="3444ACE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tc>
        <w:tc>
          <w:tcPr>
            <w:tcW w:w="425" w:type="dxa"/>
            <w:shd w:val="clear" w:color="auto" w:fill="D9D9D9" w:themeFill="background1" w:themeFillShade="D9"/>
            <w:vAlign w:val="center"/>
          </w:tcPr>
          <w:p w14:paraId="49A989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p w14:paraId="080482E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2DE8031A" w14:textId="77777777" w:rsidTr="007E3952">
        <w:trPr>
          <w:trHeight w:val="227"/>
          <w:jc w:val="center"/>
        </w:trPr>
        <w:tc>
          <w:tcPr>
            <w:tcW w:w="1555" w:type="dxa"/>
            <w:tcBorders>
              <w:right w:val="single" w:sz="12" w:space="0" w:color="auto"/>
            </w:tcBorders>
            <w:vAlign w:val="center"/>
          </w:tcPr>
          <w:p w14:paraId="3F3B5E4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HA</w:t>
            </w:r>
          </w:p>
        </w:tc>
        <w:tc>
          <w:tcPr>
            <w:tcW w:w="850" w:type="dxa"/>
            <w:tcBorders>
              <w:left w:val="single" w:sz="12" w:space="0" w:color="auto"/>
            </w:tcBorders>
            <w:vAlign w:val="center"/>
          </w:tcPr>
          <w:p w14:paraId="639BE6B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EEFB58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D14DAB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4172E9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0.61-0.74</w:t>
            </w:r>
          </w:p>
        </w:tc>
        <w:tc>
          <w:tcPr>
            <w:tcW w:w="284" w:type="dxa"/>
            <w:tcBorders>
              <w:right w:val="single" w:sz="12" w:space="0" w:color="auto"/>
            </w:tcBorders>
            <w:shd w:val="clear" w:color="auto" w:fill="D9D9D9" w:themeFill="background1" w:themeFillShade="D9"/>
            <w:vAlign w:val="center"/>
          </w:tcPr>
          <w:p w14:paraId="286332C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00A06AB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52AC79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53704C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ABE47D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0.48</w:t>
            </w:r>
          </w:p>
        </w:tc>
        <w:tc>
          <w:tcPr>
            <w:tcW w:w="283" w:type="dxa"/>
            <w:tcBorders>
              <w:right w:val="single" w:sz="12" w:space="0" w:color="auto"/>
            </w:tcBorders>
            <w:shd w:val="clear" w:color="auto" w:fill="D9D9D9" w:themeFill="background1" w:themeFillShade="D9"/>
            <w:vAlign w:val="center"/>
          </w:tcPr>
          <w:p w14:paraId="50D74F6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6F0F3BF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67CB9D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69F1523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9EC69F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DA9FBF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D34781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10EFF52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609BC6A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5321FD4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59FEF84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25882B1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p w14:paraId="73EAD78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Relationship status </w:t>
            </w:r>
          </w:p>
        </w:tc>
        <w:tc>
          <w:tcPr>
            <w:tcW w:w="425" w:type="dxa"/>
            <w:shd w:val="clear" w:color="auto" w:fill="D9D9D9" w:themeFill="background1" w:themeFillShade="D9"/>
            <w:vAlign w:val="center"/>
          </w:tcPr>
          <w:p w14:paraId="135AD6F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p w14:paraId="1EF4BC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649F20EE" w14:textId="77777777" w:rsidTr="007E3952">
        <w:trPr>
          <w:trHeight w:val="227"/>
          <w:jc w:val="center"/>
        </w:trPr>
        <w:tc>
          <w:tcPr>
            <w:tcW w:w="1555" w:type="dxa"/>
            <w:tcBorders>
              <w:right w:val="single" w:sz="12" w:space="0" w:color="auto"/>
            </w:tcBorders>
            <w:vAlign w:val="center"/>
          </w:tcPr>
          <w:p w14:paraId="38CBDA5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MOC</w:t>
            </w:r>
          </w:p>
        </w:tc>
        <w:tc>
          <w:tcPr>
            <w:tcW w:w="850" w:type="dxa"/>
            <w:tcBorders>
              <w:left w:val="single" w:sz="12" w:space="0" w:color="auto"/>
            </w:tcBorders>
            <w:vAlign w:val="center"/>
          </w:tcPr>
          <w:p w14:paraId="7F83B93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B65074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DD55E0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D85ED2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0.77-0.85</w:t>
            </w:r>
          </w:p>
        </w:tc>
        <w:tc>
          <w:tcPr>
            <w:tcW w:w="284" w:type="dxa"/>
            <w:tcBorders>
              <w:right w:val="single" w:sz="12" w:space="0" w:color="auto"/>
            </w:tcBorders>
            <w:shd w:val="clear" w:color="auto" w:fill="D9D9D9" w:themeFill="background1" w:themeFillShade="D9"/>
            <w:vAlign w:val="center"/>
          </w:tcPr>
          <w:p w14:paraId="05E8596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DB967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CCB53B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F5703E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783D4A6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0.74</w:t>
            </w:r>
          </w:p>
        </w:tc>
        <w:tc>
          <w:tcPr>
            <w:tcW w:w="283" w:type="dxa"/>
            <w:tcBorders>
              <w:right w:val="single" w:sz="12" w:space="0" w:color="auto"/>
            </w:tcBorders>
            <w:shd w:val="clear" w:color="auto" w:fill="D9D9D9" w:themeFill="background1" w:themeFillShade="D9"/>
            <w:vAlign w:val="center"/>
          </w:tcPr>
          <w:p w14:paraId="625CF02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27680D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PTGI</w:t>
            </w:r>
          </w:p>
          <w:p w14:paraId="373A263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New possibilities</w:t>
            </w:r>
          </w:p>
          <w:p w14:paraId="4CD962A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Personal strength</w:t>
            </w:r>
          </w:p>
          <w:p w14:paraId="4AAA638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Appreciation of life</w:t>
            </w:r>
          </w:p>
        </w:tc>
        <w:tc>
          <w:tcPr>
            <w:tcW w:w="992" w:type="dxa"/>
            <w:vAlign w:val="center"/>
          </w:tcPr>
          <w:p w14:paraId="05B8269B" w14:textId="77777777" w:rsidR="00D36B49" w:rsidRPr="0079132C" w:rsidRDefault="00D36B49" w:rsidP="007E3952">
            <w:pPr>
              <w:pStyle w:val="Caption"/>
              <w:jc w:val="center"/>
              <w:rPr>
                <w:rFonts w:ascii="Arial" w:hAnsi="Arial" w:cs="Arial"/>
                <w:i w:val="0"/>
                <w:iCs w:val="0"/>
                <w:color w:val="auto"/>
                <w:sz w:val="16"/>
                <w:szCs w:val="16"/>
              </w:rPr>
            </w:pPr>
          </w:p>
          <w:p w14:paraId="04ADBA8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0.69 </w:t>
            </w:r>
          </w:p>
          <w:p w14:paraId="17D901E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0.64</w:t>
            </w:r>
          </w:p>
          <w:p w14:paraId="7B2A5A8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0.55</w:t>
            </w:r>
          </w:p>
        </w:tc>
        <w:tc>
          <w:tcPr>
            <w:tcW w:w="284" w:type="dxa"/>
            <w:shd w:val="clear" w:color="auto" w:fill="D9D9D9" w:themeFill="background1" w:themeFillShade="D9"/>
            <w:vAlign w:val="center"/>
          </w:tcPr>
          <w:p w14:paraId="22E09B1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DAA2F9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4F0D88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46B0562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75E5706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7E160AA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2EA30CB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402BD24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6C2EA2B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Hormone therapy</w:t>
            </w:r>
          </w:p>
          <w:p w14:paraId="5424434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tc>
        <w:tc>
          <w:tcPr>
            <w:tcW w:w="425" w:type="dxa"/>
            <w:shd w:val="clear" w:color="auto" w:fill="D9D9D9" w:themeFill="background1" w:themeFillShade="D9"/>
            <w:vAlign w:val="center"/>
          </w:tcPr>
          <w:p w14:paraId="0E35F90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1-</w:t>
            </w:r>
          </w:p>
          <w:p w14:paraId="47A01DA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516DDDCC" w14:textId="77777777" w:rsidTr="007E3952">
        <w:trPr>
          <w:trHeight w:val="227"/>
          <w:jc w:val="center"/>
        </w:trPr>
        <w:tc>
          <w:tcPr>
            <w:tcW w:w="1555" w:type="dxa"/>
            <w:tcBorders>
              <w:right w:val="single" w:sz="12" w:space="0" w:color="auto"/>
            </w:tcBorders>
            <w:vAlign w:val="center"/>
          </w:tcPr>
          <w:p w14:paraId="47BF354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PSE</w:t>
            </w:r>
          </w:p>
        </w:tc>
        <w:tc>
          <w:tcPr>
            <w:tcW w:w="850" w:type="dxa"/>
            <w:tcBorders>
              <w:left w:val="single" w:sz="12" w:space="0" w:color="auto"/>
            </w:tcBorders>
            <w:vAlign w:val="center"/>
          </w:tcPr>
          <w:p w14:paraId="0D6CF2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797CB8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567372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3BAE55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0.54-0.74</w:t>
            </w:r>
          </w:p>
        </w:tc>
        <w:tc>
          <w:tcPr>
            <w:tcW w:w="284" w:type="dxa"/>
            <w:tcBorders>
              <w:right w:val="single" w:sz="12" w:space="0" w:color="auto"/>
            </w:tcBorders>
            <w:shd w:val="clear" w:color="auto" w:fill="D9D9D9" w:themeFill="background1" w:themeFillShade="D9"/>
            <w:vAlign w:val="center"/>
          </w:tcPr>
          <w:p w14:paraId="13FC700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66386D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338404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00654F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6DF6163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0.57</w:t>
            </w:r>
          </w:p>
        </w:tc>
        <w:tc>
          <w:tcPr>
            <w:tcW w:w="283" w:type="dxa"/>
            <w:tcBorders>
              <w:right w:val="single" w:sz="12" w:space="0" w:color="auto"/>
            </w:tcBorders>
            <w:shd w:val="clear" w:color="auto" w:fill="D9D9D9" w:themeFill="background1" w:themeFillShade="D9"/>
            <w:vAlign w:val="center"/>
          </w:tcPr>
          <w:p w14:paraId="14BE31D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5F89D47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PTGI</w:t>
            </w:r>
          </w:p>
          <w:p w14:paraId="45AA077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Personal strength</w:t>
            </w:r>
          </w:p>
        </w:tc>
        <w:tc>
          <w:tcPr>
            <w:tcW w:w="992" w:type="dxa"/>
            <w:vAlign w:val="center"/>
          </w:tcPr>
          <w:p w14:paraId="26ED5FA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0.56</w:t>
            </w:r>
          </w:p>
        </w:tc>
        <w:tc>
          <w:tcPr>
            <w:tcW w:w="284" w:type="dxa"/>
            <w:shd w:val="clear" w:color="auto" w:fill="D9D9D9" w:themeFill="background1" w:themeFillShade="D9"/>
            <w:vAlign w:val="center"/>
          </w:tcPr>
          <w:p w14:paraId="7B7C95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578141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AA8B3D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507289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0EAC6C7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07C9DBA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65FBBDD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05AF328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2D32592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p w14:paraId="7F94286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tc>
        <w:tc>
          <w:tcPr>
            <w:tcW w:w="425" w:type="dxa"/>
            <w:shd w:val="clear" w:color="auto" w:fill="D9D9D9" w:themeFill="background1" w:themeFillShade="D9"/>
            <w:vAlign w:val="center"/>
          </w:tcPr>
          <w:p w14:paraId="71DDF5F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p w14:paraId="6B30FD2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2575AFF1" w14:textId="77777777" w:rsidTr="007E3952">
        <w:trPr>
          <w:trHeight w:val="227"/>
          <w:jc w:val="center"/>
        </w:trPr>
        <w:tc>
          <w:tcPr>
            <w:tcW w:w="1555" w:type="dxa"/>
            <w:tcBorders>
              <w:right w:val="single" w:sz="12" w:space="0" w:color="auto"/>
            </w:tcBorders>
            <w:vAlign w:val="center"/>
          </w:tcPr>
          <w:p w14:paraId="7EE2C05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AC</w:t>
            </w:r>
          </w:p>
        </w:tc>
        <w:tc>
          <w:tcPr>
            <w:tcW w:w="850" w:type="dxa"/>
            <w:tcBorders>
              <w:left w:val="single" w:sz="12" w:space="0" w:color="auto"/>
            </w:tcBorders>
            <w:vAlign w:val="center"/>
          </w:tcPr>
          <w:p w14:paraId="5BF98C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F87E63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B96FAE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A2481F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0.73-0.85</w:t>
            </w:r>
          </w:p>
        </w:tc>
        <w:tc>
          <w:tcPr>
            <w:tcW w:w="284" w:type="dxa"/>
            <w:tcBorders>
              <w:right w:val="single" w:sz="12" w:space="0" w:color="auto"/>
            </w:tcBorders>
            <w:shd w:val="clear" w:color="auto" w:fill="D9D9D9" w:themeFill="background1" w:themeFillShade="D9"/>
            <w:vAlign w:val="center"/>
          </w:tcPr>
          <w:p w14:paraId="059A483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0AD1CA1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D419E5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964DB0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3D3390CE"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0.57</w:t>
            </w:r>
          </w:p>
        </w:tc>
        <w:tc>
          <w:tcPr>
            <w:tcW w:w="283" w:type="dxa"/>
            <w:tcBorders>
              <w:right w:val="single" w:sz="12" w:space="0" w:color="auto"/>
            </w:tcBorders>
            <w:shd w:val="clear" w:color="auto" w:fill="D9D9D9" w:themeFill="background1" w:themeFillShade="D9"/>
            <w:vAlign w:val="center"/>
          </w:tcPr>
          <w:p w14:paraId="7E4712F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7AE74C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AC3C0C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2C85AA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B49AA6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41A278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A6C1DA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20BB13F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43F9EBD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65D922F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561E6C3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682A4CB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p w14:paraId="39CD5D3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Relationship status </w:t>
            </w:r>
          </w:p>
          <w:p w14:paraId="167F1B2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25412B7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tc>
        <w:tc>
          <w:tcPr>
            <w:tcW w:w="425" w:type="dxa"/>
            <w:shd w:val="clear" w:color="auto" w:fill="D9D9D9" w:themeFill="background1" w:themeFillShade="D9"/>
            <w:vAlign w:val="center"/>
          </w:tcPr>
          <w:p w14:paraId="502C4F1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p w14:paraId="4EE2F24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8-</w:t>
            </w:r>
          </w:p>
          <w:p w14:paraId="7376891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2EF8ADBC" w14:textId="77777777" w:rsidTr="007E3952">
        <w:trPr>
          <w:trHeight w:val="227"/>
          <w:jc w:val="center"/>
        </w:trPr>
        <w:tc>
          <w:tcPr>
            <w:tcW w:w="1555" w:type="dxa"/>
            <w:tcBorders>
              <w:right w:val="single" w:sz="12" w:space="0" w:color="auto"/>
            </w:tcBorders>
            <w:vAlign w:val="center"/>
          </w:tcPr>
          <w:p w14:paraId="2EEB64C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BCC</w:t>
            </w:r>
          </w:p>
        </w:tc>
        <w:tc>
          <w:tcPr>
            <w:tcW w:w="850" w:type="dxa"/>
            <w:tcBorders>
              <w:left w:val="single" w:sz="12" w:space="0" w:color="auto"/>
            </w:tcBorders>
            <w:vAlign w:val="center"/>
          </w:tcPr>
          <w:p w14:paraId="1785F0E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878644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DABC9C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268331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0.75-0.82</w:t>
            </w:r>
          </w:p>
        </w:tc>
        <w:tc>
          <w:tcPr>
            <w:tcW w:w="284" w:type="dxa"/>
            <w:tcBorders>
              <w:right w:val="single" w:sz="12" w:space="0" w:color="auto"/>
            </w:tcBorders>
            <w:shd w:val="clear" w:color="auto" w:fill="D9D9D9" w:themeFill="background1" w:themeFillShade="D9"/>
            <w:vAlign w:val="center"/>
          </w:tcPr>
          <w:p w14:paraId="427D508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C87FE7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83A4C3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F8A8EC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19550D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0.71</w:t>
            </w:r>
          </w:p>
        </w:tc>
        <w:tc>
          <w:tcPr>
            <w:tcW w:w="283" w:type="dxa"/>
            <w:tcBorders>
              <w:right w:val="single" w:sz="12" w:space="0" w:color="auto"/>
            </w:tcBorders>
            <w:shd w:val="clear" w:color="auto" w:fill="D9D9D9" w:themeFill="background1" w:themeFillShade="D9"/>
            <w:vAlign w:val="center"/>
          </w:tcPr>
          <w:p w14:paraId="784B70C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1320A8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7CB030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23F4A6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11154AC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8E2581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E5AFD4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23B3047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25BF8FF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4101DF4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7FE0632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5E48319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p w14:paraId="12A2919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Relationship status </w:t>
            </w:r>
          </w:p>
          <w:p w14:paraId="01B9439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3B631F5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tc>
        <w:tc>
          <w:tcPr>
            <w:tcW w:w="425" w:type="dxa"/>
            <w:shd w:val="clear" w:color="auto" w:fill="D9D9D9" w:themeFill="background1" w:themeFillShade="D9"/>
            <w:vAlign w:val="center"/>
          </w:tcPr>
          <w:p w14:paraId="64B5655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p w14:paraId="1DFE395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7-</w:t>
            </w:r>
          </w:p>
          <w:p w14:paraId="3CEB6E7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1DAD8B9D" w14:textId="77777777" w:rsidTr="007E3952">
        <w:trPr>
          <w:trHeight w:val="227"/>
          <w:jc w:val="center"/>
        </w:trPr>
        <w:tc>
          <w:tcPr>
            <w:tcW w:w="1555" w:type="dxa"/>
            <w:tcBorders>
              <w:right w:val="single" w:sz="12" w:space="0" w:color="auto"/>
            </w:tcBorders>
            <w:vAlign w:val="center"/>
          </w:tcPr>
          <w:p w14:paraId="152DC01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LI</w:t>
            </w:r>
          </w:p>
        </w:tc>
        <w:tc>
          <w:tcPr>
            <w:tcW w:w="850" w:type="dxa"/>
            <w:tcBorders>
              <w:left w:val="single" w:sz="12" w:space="0" w:color="auto"/>
            </w:tcBorders>
            <w:vAlign w:val="center"/>
          </w:tcPr>
          <w:p w14:paraId="173008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8D3579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ED53B5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55244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0.73-0.85</w:t>
            </w:r>
          </w:p>
        </w:tc>
        <w:tc>
          <w:tcPr>
            <w:tcW w:w="284" w:type="dxa"/>
            <w:tcBorders>
              <w:right w:val="single" w:sz="12" w:space="0" w:color="auto"/>
            </w:tcBorders>
            <w:shd w:val="clear" w:color="auto" w:fill="D9D9D9" w:themeFill="background1" w:themeFillShade="D9"/>
            <w:vAlign w:val="center"/>
          </w:tcPr>
          <w:p w14:paraId="201B092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83A82B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7B5A21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E19012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004D63F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0.63</w:t>
            </w:r>
          </w:p>
        </w:tc>
        <w:tc>
          <w:tcPr>
            <w:tcW w:w="283" w:type="dxa"/>
            <w:tcBorders>
              <w:right w:val="single" w:sz="12" w:space="0" w:color="auto"/>
            </w:tcBorders>
            <w:shd w:val="clear" w:color="auto" w:fill="D9D9D9" w:themeFill="background1" w:themeFillShade="D9"/>
            <w:vAlign w:val="center"/>
          </w:tcPr>
          <w:p w14:paraId="340018A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2BE7B1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083E61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F1F9D1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ADA287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E4F1E0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C406A6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6E3EEC8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7F04BB3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738F854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63F99DB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7A25092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p w14:paraId="79DC8DB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Relationship status </w:t>
            </w:r>
          </w:p>
          <w:p w14:paraId="1D362F4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42BF8EE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tc>
        <w:tc>
          <w:tcPr>
            <w:tcW w:w="425" w:type="dxa"/>
            <w:shd w:val="clear" w:color="auto" w:fill="D9D9D9" w:themeFill="background1" w:themeFillShade="D9"/>
            <w:vAlign w:val="center"/>
          </w:tcPr>
          <w:p w14:paraId="49D9256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p w14:paraId="2A7CCE3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p w14:paraId="10FEE54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0540CBE2" w14:textId="77777777" w:rsidTr="007E3952">
        <w:trPr>
          <w:trHeight w:val="227"/>
          <w:jc w:val="center"/>
        </w:trPr>
        <w:tc>
          <w:tcPr>
            <w:tcW w:w="1555" w:type="dxa"/>
            <w:tcBorders>
              <w:right w:val="single" w:sz="12" w:space="0" w:color="auto"/>
            </w:tcBorders>
            <w:vAlign w:val="center"/>
          </w:tcPr>
          <w:p w14:paraId="25D1C4D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WOR</w:t>
            </w:r>
          </w:p>
        </w:tc>
        <w:tc>
          <w:tcPr>
            <w:tcW w:w="850" w:type="dxa"/>
            <w:tcBorders>
              <w:left w:val="single" w:sz="12" w:space="0" w:color="auto"/>
            </w:tcBorders>
            <w:vAlign w:val="center"/>
          </w:tcPr>
          <w:p w14:paraId="7B78B4B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0BA613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93081C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4EF805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0.79-0.90</w:t>
            </w:r>
          </w:p>
        </w:tc>
        <w:tc>
          <w:tcPr>
            <w:tcW w:w="284" w:type="dxa"/>
            <w:tcBorders>
              <w:right w:val="single" w:sz="12" w:space="0" w:color="auto"/>
            </w:tcBorders>
            <w:shd w:val="clear" w:color="auto" w:fill="D9D9D9" w:themeFill="background1" w:themeFillShade="D9"/>
            <w:vAlign w:val="center"/>
          </w:tcPr>
          <w:p w14:paraId="731C5E2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254ED5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F22D18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5CD834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18324D6E"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3" w:type="dxa"/>
            <w:tcBorders>
              <w:right w:val="single" w:sz="12" w:space="0" w:color="auto"/>
            </w:tcBorders>
            <w:shd w:val="clear" w:color="auto" w:fill="D9D9D9" w:themeFill="background1" w:themeFillShade="D9"/>
            <w:vAlign w:val="center"/>
          </w:tcPr>
          <w:p w14:paraId="5CD13A7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61BDE331"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SF-12 </w:t>
            </w:r>
          </w:p>
          <w:p w14:paraId="4CC1AC7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Mental health</w:t>
            </w:r>
          </w:p>
          <w:p w14:paraId="3D0206A8"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FCRI</w:t>
            </w:r>
          </w:p>
          <w:p w14:paraId="11C6221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Psychological distress</w:t>
            </w:r>
          </w:p>
          <w:p w14:paraId="7915A12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Severity</w:t>
            </w:r>
          </w:p>
          <w:p w14:paraId="4DD3E06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Triggers</w:t>
            </w:r>
          </w:p>
        </w:tc>
        <w:tc>
          <w:tcPr>
            <w:tcW w:w="992" w:type="dxa"/>
            <w:vAlign w:val="center"/>
          </w:tcPr>
          <w:p w14:paraId="5454D936" w14:textId="77777777" w:rsidR="00D36B49" w:rsidRPr="0079132C" w:rsidRDefault="00D36B49" w:rsidP="007E3952">
            <w:pPr>
              <w:pStyle w:val="Caption"/>
              <w:jc w:val="center"/>
              <w:rPr>
                <w:rFonts w:ascii="Arial" w:hAnsi="Arial" w:cs="Arial"/>
                <w:i w:val="0"/>
                <w:iCs w:val="0"/>
                <w:color w:val="auto"/>
                <w:sz w:val="16"/>
                <w:szCs w:val="16"/>
              </w:rPr>
            </w:pPr>
          </w:p>
          <w:p w14:paraId="561DC7E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0.53 </w:t>
            </w:r>
          </w:p>
          <w:p w14:paraId="4F89E5B8" w14:textId="77777777" w:rsidR="00D36B49" w:rsidRPr="0079132C" w:rsidRDefault="00D36B49" w:rsidP="007E3952">
            <w:pPr>
              <w:pStyle w:val="Caption"/>
              <w:jc w:val="center"/>
              <w:rPr>
                <w:rFonts w:ascii="Arial" w:hAnsi="Arial" w:cs="Arial"/>
                <w:i w:val="0"/>
                <w:iCs w:val="0"/>
                <w:color w:val="auto"/>
                <w:sz w:val="16"/>
                <w:szCs w:val="16"/>
              </w:rPr>
            </w:pPr>
          </w:p>
          <w:p w14:paraId="783E9BA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w:t>
            </w:r>
          </w:p>
          <w:p w14:paraId="14E677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0.74</w:t>
            </w:r>
          </w:p>
          <w:p w14:paraId="688C634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0.56</w:t>
            </w:r>
          </w:p>
        </w:tc>
        <w:tc>
          <w:tcPr>
            <w:tcW w:w="284" w:type="dxa"/>
            <w:shd w:val="clear" w:color="auto" w:fill="D9D9D9" w:themeFill="background1" w:themeFillShade="D9"/>
            <w:vAlign w:val="center"/>
          </w:tcPr>
          <w:p w14:paraId="6CCA726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D94268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795B5D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56D116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34418DA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51E36B4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1C982E9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153FDA2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4DA0E3B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p w14:paraId="304C72E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Relationship status </w:t>
            </w:r>
          </w:p>
          <w:p w14:paraId="7FE164E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Education</w:t>
            </w:r>
          </w:p>
          <w:p w14:paraId="04E7FED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Comorbidities</w:t>
            </w:r>
          </w:p>
        </w:tc>
        <w:tc>
          <w:tcPr>
            <w:tcW w:w="425" w:type="dxa"/>
            <w:shd w:val="clear" w:color="auto" w:fill="D9D9D9" w:themeFill="background1" w:themeFillShade="D9"/>
            <w:vAlign w:val="center"/>
          </w:tcPr>
          <w:p w14:paraId="5327E4D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p w14:paraId="3C8377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8-</w:t>
            </w:r>
          </w:p>
          <w:p w14:paraId="1A81EBD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019B3494" w14:textId="77777777" w:rsidTr="007E3952">
        <w:trPr>
          <w:trHeight w:val="227"/>
          <w:jc w:val="center"/>
        </w:trPr>
        <w:tc>
          <w:tcPr>
            <w:tcW w:w="1555" w:type="dxa"/>
            <w:tcBorders>
              <w:right w:val="single" w:sz="12" w:space="0" w:color="auto"/>
            </w:tcBorders>
            <w:vAlign w:val="center"/>
          </w:tcPr>
          <w:p w14:paraId="21DA427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EC</w:t>
            </w:r>
          </w:p>
        </w:tc>
        <w:tc>
          <w:tcPr>
            <w:tcW w:w="850" w:type="dxa"/>
            <w:tcBorders>
              <w:left w:val="single" w:sz="12" w:space="0" w:color="auto"/>
            </w:tcBorders>
            <w:vAlign w:val="center"/>
          </w:tcPr>
          <w:p w14:paraId="4D35A7C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E7151A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C55885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85D7A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0.63-0.76</w:t>
            </w:r>
          </w:p>
        </w:tc>
        <w:tc>
          <w:tcPr>
            <w:tcW w:w="284" w:type="dxa"/>
            <w:tcBorders>
              <w:right w:val="single" w:sz="12" w:space="0" w:color="auto"/>
            </w:tcBorders>
            <w:shd w:val="clear" w:color="auto" w:fill="D9D9D9" w:themeFill="background1" w:themeFillShade="D9"/>
            <w:vAlign w:val="center"/>
          </w:tcPr>
          <w:p w14:paraId="35241BA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1417" w:type="dxa"/>
            <w:tcBorders>
              <w:left w:val="single" w:sz="12" w:space="0" w:color="auto"/>
            </w:tcBorders>
            <w:vAlign w:val="center"/>
          </w:tcPr>
          <w:p w14:paraId="4546E99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C7CC1C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92249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36E8B2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2DC90AA"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02A6802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88F536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D804EB9"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7E58DCA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216F85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643236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48B2574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7CC9FF7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6C5BB5C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1558887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00778DC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p w14:paraId="0587CC2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Relationship status</w:t>
            </w:r>
          </w:p>
        </w:tc>
        <w:tc>
          <w:tcPr>
            <w:tcW w:w="425" w:type="dxa"/>
            <w:shd w:val="clear" w:color="auto" w:fill="D9D9D9" w:themeFill="background1" w:themeFillShade="D9"/>
            <w:vAlign w:val="center"/>
          </w:tcPr>
          <w:p w14:paraId="45AF2C5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p w14:paraId="6C43D6F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6?</w:t>
            </w:r>
          </w:p>
        </w:tc>
      </w:tr>
      <w:tr w:rsidR="00D36B49" w:rsidRPr="0079132C" w14:paraId="2C2F62EF" w14:textId="77777777" w:rsidTr="007E3952">
        <w:trPr>
          <w:trHeight w:val="227"/>
          <w:jc w:val="center"/>
        </w:trPr>
        <w:tc>
          <w:tcPr>
            <w:tcW w:w="1555" w:type="dxa"/>
            <w:tcBorders>
              <w:right w:val="single" w:sz="12" w:space="0" w:color="auto"/>
            </w:tcBorders>
            <w:vAlign w:val="center"/>
          </w:tcPr>
          <w:p w14:paraId="3A3CB9B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RCNP</w:t>
            </w:r>
          </w:p>
        </w:tc>
        <w:tc>
          <w:tcPr>
            <w:tcW w:w="850" w:type="dxa"/>
            <w:tcBorders>
              <w:left w:val="single" w:sz="12" w:space="0" w:color="auto"/>
            </w:tcBorders>
            <w:vAlign w:val="center"/>
          </w:tcPr>
          <w:p w14:paraId="46AD011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61088D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35F12C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16102D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0.75-0.85</w:t>
            </w:r>
          </w:p>
        </w:tc>
        <w:tc>
          <w:tcPr>
            <w:tcW w:w="284" w:type="dxa"/>
            <w:tcBorders>
              <w:right w:val="single" w:sz="12" w:space="0" w:color="auto"/>
            </w:tcBorders>
            <w:shd w:val="clear" w:color="auto" w:fill="D9D9D9" w:themeFill="background1" w:themeFillShade="D9"/>
            <w:vAlign w:val="center"/>
          </w:tcPr>
          <w:p w14:paraId="21B6A6C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72914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E0D2E1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AAEE2D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240C63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A00243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427A005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D6CCAF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1B33275"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42A38C5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74BDDA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482B5F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358BB95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4C514A8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Chemotherapy</w:t>
            </w:r>
          </w:p>
          <w:p w14:paraId="65A5827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198B3CD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0DA9D8A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tc>
        <w:tc>
          <w:tcPr>
            <w:tcW w:w="425" w:type="dxa"/>
            <w:shd w:val="clear" w:color="auto" w:fill="D9D9D9" w:themeFill="background1" w:themeFillShade="D9"/>
            <w:vAlign w:val="center"/>
          </w:tcPr>
          <w:p w14:paraId="47E847C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1-</w:t>
            </w:r>
          </w:p>
          <w:p w14:paraId="35161BA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5?</w:t>
            </w:r>
          </w:p>
        </w:tc>
      </w:tr>
      <w:tr w:rsidR="00D36B49" w:rsidRPr="0079132C" w14:paraId="30102765" w14:textId="77777777" w:rsidTr="007E3952">
        <w:trPr>
          <w:trHeight w:val="227"/>
          <w:jc w:val="center"/>
        </w:trPr>
        <w:tc>
          <w:tcPr>
            <w:tcW w:w="1555" w:type="dxa"/>
            <w:tcBorders>
              <w:bottom w:val="single" w:sz="12" w:space="0" w:color="auto"/>
              <w:right w:val="single" w:sz="12" w:space="0" w:color="auto"/>
            </w:tcBorders>
            <w:vAlign w:val="center"/>
          </w:tcPr>
          <w:p w14:paraId="30F3241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IOC RCP</w:t>
            </w:r>
          </w:p>
        </w:tc>
        <w:tc>
          <w:tcPr>
            <w:tcW w:w="850" w:type="dxa"/>
            <w:tcBorders>
              <w:left w:val="single" w:sz="12" w:space="0" w:color="auto"/>
              <w:bottom w:val="single" w:sz="12" w:space="0" w:color="auto"/>
            </w:tcBorders>
            <w:vAlign w:val="center"/>
          </w:tcPr>
          <w:p w14:paraId="7ABB97A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09B709E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4E041AD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0E878DB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0.52-0.68</w:t>
            </w:r>
          </w:p>
        </w:tc>
        <w:tc>
          <w:tcPr>
            <w:tcW w:w="284" w:type="dxa"/>
            <w:tcBorders>
              <w:bottom w:val="single" w:sz="12" w:space="0" w:color="auto"/>
              <w:right w:val="single" w:sz="12" w:space="0" w:color="auto"/>
            </w:tcBorders>
            <w:shd w:val="clear" w:color="auto" w:fill="D9D9D9" w:themeFill="background1" w:themeFillShade="D9"/>
            <w:vAlign w:val="center"/>
          </w:tcPr>
          <w:p w14:paraId="015481D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2206FA1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00B41E8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19047A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5BE0155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3E9F787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06DCEFC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64E785E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2107C16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4192B2B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33DF798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1F457EA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Time since diagnosis </w:t>
            </w:r>
          </w:p>
          <w:p w14:paraId="4819251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07AFA07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Chemotherapy</w:t>
            </w:r>
          </w:p>
          <w:p w14:paraId="77ABE44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Radiotherapy</w:t>
            </w:r>
          </w:p>
          <w:p w14:paraId="1861329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Surgery</w:t>
            </w:r>
          </w:p>
          <w:p w14:paraId="63DF7B2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Hormone therapy</w:t>
            </w:r>
          </w:p>
        </w:tc>
        <w:tc>
          <w:tcPr>
            <w:tcW w:w="425" w:type="dxa"/>
            <w:tcBorders>
              <w:bottom w:val="single" w:sz="12" w:space="0" w:color="auto"/>
            </w:tcBorders>
            <w:shd w:val="clear" w:color="auto" w:fill="D9D9D9" w:themeFill="background1" w:themeFillShade="D9"/>
            <w:vAlign w:val="center"/>
          </w:tcPr>
          <w:p w14:paraId="0F83E03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p w14:paraId="513D19B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5?</w:t>
            </w:r>
          </w:p>
        </w:tc>
      </w:tr>
      <w:tr w:rsidR="00D36B49" w:rsidRPr="0079132C" w14:paraId="32CEBA27" w14:textId="77777777" w:rsidTr="007E3952">
        <w:trPr>
          <w:trHeight w:val="227"/>
          <w:jc w:val="center"/>
        </w:trPr>
        <w:tc>
          <w:tcPr>
            <w:tcW w:w="1555" w:type="dxa"/>
            <w:tcBorders>
              <w:top w:val="single" w:sz="12" w:space="0" w:color="auto"/>
              <w:right w:val="single" w:sz="12" w:space="0" w:color="auto"/>
            </w:tcBorders>
            <w:vAlign w:val="center"/>
          </w:tcPr>
          <w:p w14:paraId="76C42415"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IPOS</w:t>
            </w:r>
          </w:p>
        </w:tc>
        <w:tc>
          <w:tcPr>
            <w:tcW w:w="850" w:type="dxa"/>
            <w:tcBorders>
              <w:top w:val="single" w:sz="12" w:space="0" w:color="auto"/>
              <w:left w:val="single" w:sz="12" w:space="0" w:color="auto"/>
            </w:tcBorders>
            <w:vAlign w:val="center"/>
          </w:tcPr>
          <w:p w14:paraId="5DA9240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3-factor</w:t>
            </w:r>
          </w:p>
        </w:tc>
        <w:tc>
          <w:tcPr>
            <w:tcW w:w="1276" w:type="dxa"/>
            <w:tcBorders>
              <w:top w:val="single" w:sz="12" w:space="0" w:color="auto"/>
            </w:tcBorders>
            <w:vAlign w:val="center"/>
          </w:tcPr>
          <w:p w14:paraId="3CD7F7A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0.855</w:t>
            </w:r>
          </w:p>
          <w:p w14:paraId="4445D7EE"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SRMR: 0.0002</w:t>
            </w:r>
          </w:p>
        </w:tc>
        <w:tc>
          <w:tcPr>
            <w:tcW w:w="283" w:type="dxa"/>
            <w:tcBorders>
              <w:top w:val="single" w:sz="12" w:space="0" w:color="auto"/>
              <w:right w:val="single" w:sz="12" w:space="0" w:color="auto"/>
            </w:tcBorders>
            <w:shd w:val="clear" w:color="auto" w:fill="D9D9D9" w:themeFill="background1" w:themeFillShade="D9"/>
            <w:vAlign w:val="center"/>
          </w:tcPr>
          <w:p w14:paraId="467999C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420C68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top w:val="single" w:sz="12" w:space="0" w:color="auto"/>
              <w:right w:val="single" w:sz="12" w:space="0" w:color="auto"/>
            </w:tcBorders>
            <w:shd w:val="clear" w:color="auto" w:fill="D9D9D9" w:themeFill="background1" w:themeFillShade="D9"/>
            <w:vAlign w:val="center"/>
          </w:tcPr>
          <w:p w14:paraId="7106DD6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vAlign w:val="center"/>
          </w:tcPr>
          <w:p w14:paraId="2F6951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7659166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52BD63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12" w:space="0" w:color="auto"/>
            </w:tcBorders>
            <w:vAlign w:val="center"/>
          </w:tcPr>
          <w:p w14:paraId="46B06F4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0.83</w:t>
            </w:r>
          </w:p>
        </w:tc>
        <w:tc>
          <w:tcPr>
            <w:tcW w:w="283" w:type="dxa"/>
            <w:tcBorders>
              <w:top w:val="single" w:sz="12" w:space="0" w:color="auto"/>
              <w:right w:val="single" w:sz="12" w:space="0" w:color="auto"/>
            </w:tcBorders>
            <w:shd w:val="clear" w:color="auto" w:fill="D9D9D9" w:themeFill="background1" w:themeFillShade="D9"/>
            <w:vAlign w:val="center"/>
          </w:tcPr>
          <w:p w14:paraId="79A9658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top w:val="single" w:sz="12" w:space="0" w:color="auto"/>
              <w:left w:val="single" w:sz="12" w:space="0" w:color="auto"/>
            </w:tcBorders>
            <w:vAlign w:val="center"/>
          </w:tcPr>
          <w:p w14:paraId="72AA015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EQ-5D-3L</w:t>
            </w:r>
          </w:p>
          <w:p w14:paraId="7F01E062"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sz w:val="16"/>
                <w:szCs w:val="16"/>
              </w:rPr>
              <w:t>Self-rated health</w:t>
            </w:r>
          </w:p>
          <w:p w14:paraId="060A0CF6" w14:textId="77777777" w:rsidR="00D36B49" w:rsidRPr="0079132C" w:rsidRDefault="00D36B49" w:rsidP="007E3952">
            <w:pPr>
              <w:ind w:right="-112" w:hanging="111"/>
              <w:jc w:val="center"/>
              <w:rPr>
                <w:rFonts w:ascii="Arial" w:hAnsi="Arial" w:cs="Arial"/>
                <w:b/>
                <w:bCs/>
                <w:sz w:val="16"/>
                <w:szCs w:val="16"/>
              </w:rPr>
            </w:pPr>
            <w:r w:rsidRPr="0079132C">
              <w:rPr>
                <w:rFonts w:ascii="Arial" w:hAnsi="Arial" w:cs="Arial"/>
                <w:b/>
                <w:bCs/>
                <w:sz w:val="16"/>
                <w:szCs w:val="16"/>
              </w:rPr>
              <w:t>EORTC QLQ-C15-PAL</w:t>
            </w:r>
          </w:p>
        </w:tc>
        <w:tc>
          <w:tcPr>
            <w:tcW w:w="992" w:type="dxa"/>
            <w:tcBorders>
              <w:top w:val="single" w:sz="12" w:space="0" w:color="auto"/>
            </w:tcBorders>
            <w:vAlign w:val="center"/>
          </w:tcPr>
          <w:p w14:paraId="4A9FE87F" w14:textId="77777777" w:rsidR="00D36B49" w:rsidRPr="0079132C" w:rsidRDefault="00D36B49" w:rsidP="007E3952">
            <w:pPr>
              <w:pStyle w:val="Caption"/>
              <w:jc w:val="center"/>
              <w:rPr>
                <w:rFonts w:ascii="Arial" w:hAnsi="Arial" w:cs="Arial"/>
                <w:i w:val="0"/>
                <w:iCs w:val="0"/>
                <w:color w:val="auto"/>
                <w:sz w:val="16"/>
                <w:szCs w:val="16"/>
              </w:rPr>
            </w:pPr>
          </w:p>
          <w:p w14:paraId="73A733A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0.46</w:t>
            </w:r>
          </w:p>
          <w:p w14:paraId="7074FCCE"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0.79</w:t>
            </w:r>
          </w:p>
        </w:tc>
        <w:tc>
          <w:tcPr>
            <w:tcW w:w="284" w:type="dxa"/>
            <w:tcBorders>
              <w:top w:val="single" w:sz="12" w:space="0" w:color="auto"/>
            </w:tcBorders>
            <w:shd w:val="clear" w:color="auto" w:fill="D9D9D9" w:themeFill="background1" w:themeFillShade="D9"/>
            <w:vAlign w:val="center"/>
          </w:tcPr>
          <w:p w14:paraId="5313702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709" w:type="dxa"/>
            <w:tcBorders>
              <w:top w:val="single" w:sz="12" w:space="0" w:color="auto"/>
            </w:tcBorders>
            <w:shd w:val="clear" w:color="auto" w:fill="D9D9D9" w:themeFill="background1" w:themeFillShade="D9"/>
            <w:vAlign w:val="center"/>
          </w:tcPr>
          <w:p w14:paraId="2BC1A79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3F46FA2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20F7DA7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Cancer stage</w:t>
            </w:r>
          </w:p>
          <w:p w14:paraId="5F853D28"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Prognosis</w:t>
            </w:r>
          </w:p>
          <w:p w14:paraId="15880246"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Performance status</w:t>
            </w:r>
          </w:p>
        </w:tc>
        <w:tc>
          <w:tcPr>
            <w:tcW w:w="425" w:type="dxa"/>
            <w:tcBorders>
              <w:top w:val="single" w:sz="12" w:space="0" w:color="auto"/>
            </w:tcBorders>
            <w:shd w:val="clear" w:color="auto" w:fill="D9D9D9" w:themeFill="background1" w:themeFillShade="D9"/>
            <w:vAlign w:val="center"/>
          </w:tcPr>
          <w:p w14:paraId="1DCBE9A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tc>
      </w:tr>
      <w:tr w:rsidR="00D36B49" w:rsidRPr="0079132C" w14:paraId="4A4B038F" w14:textId="77777777" w:rsidTr="007E3952">
        <w:trPr>
          <w:trHeight w:val="227"/>
          <w:jc w:val="center"/>
        </w:trPr>
        <w:tc>
          <w:tcPr>
            <w:tcW w:w="1555" w:type="dxa"/>
            <w:tcBorders>
              <w:right w:val="single" w:sz="12" w:space="0" w:color="auto"/>
            </w:tcBorders>
            <w:vAlign w:val="center"/>
          </w:tcPr>
          <w:p w14:paraId="3FC83CE4"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IPOS PS</w:t>
            </w:r>
          </w:p>
        </w:tc>
        <w:tc>
          <w:tcPr>
            <w:tcW w:w="850" w:type="dxa"/>
            <w:tcBorders>
              <w:left w:val="single" w:sz="12" w:space="0" w:color="auto"/>
            </w:tcBorders>
            <w:vAlign w:val="center"/>
          </w:tcPr>
          <w:p w14:paraId="7FD4BE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FA420D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68C5C8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1C6760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0.91</w:t>
            </w:r>
          </w:p>
        </w:tc>
        <w:tc>
          <w:tcPr>
            <w:tcW w:w="284" w:type="dxa"/>
            <w:tcBorders>
              <w:right w:val="single" w:sz="12" w:space="0" w:color="auto"/>
            </w:tcBorders>
            <w:shd w:val="clear" w:color="auto" w:fill="D9D9D9" w:themeFill="background1" w:themeFillShade="D9"/>
            <w:vAlign w:val="center"/>
          </w:tcPr>
          <w:p w14:paraId="35AA62A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4985DE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457CD6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76F916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0E2A03F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0.51</w:t>
            </w:r>
          </w:p>
        </w:tc>
        <w:tc>
          <w:tcPr>
            <w:tcW w:w="283" w:type="dxa"/>
            <w:tcBorders>
              <w:right w:val="single" w:sz="12" w:space="0" w:color="auto"/>
            </w:tcBorders>
            <w:shd w:val="clear" w:color="auto" w:fill="D9D9D9" w:themeFill="background1" w:themeFillShade="D9"/>
            <w:vAlign w:val="center"/>
          </w:tcPr>
          <w:p w14:paraId="7CE71C2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92F126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EQ-5D-3L</w:t>
            </w:r>
          </w:p>
          <w:p w14:paraId="2DE2C3EE"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sz w:val="16"/>
                <w:szCs w:val="16"/>
              </w:rPr>
              <w:t>Pain/discomfort</w:t>
            </w:r>
          </w:p>
          <w:p w14:paraId="6F833D40"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sz w:val="16"/>
                <w:szCs w:val="16"/>
              </w:rPr>
              <w:t>Mobility</w:t>
            </w:r>
          </w:p>
        </w:tc>
        <w:tc>
          <w:tcPr>
            <w:tcW w:w="992" w:type="dxa"/>
            <w:vAlign w:val="center"/>
          </w:tcPr>
          <w:p w14:paraId="18D1BE82" w14:textId="77777777" w:rsidR="00D36B49" w:rsidRPr="0079132C" w:rsidRDefault="00D36B49" w:rsidP="007E3952">
            <w:pPr>
              <w:pStyle w:val="Caption"/>
              <w:jc w:val="center"/>
              <w:rPr>
                <w:rFonts w:ascii="Arial" w:hAnsi="Arial" w:cs="Arial"/>
                <w:i w:val="0"/>
                <w:iCs w:val="0"/>
                <w:color w:val="auto"/>
                <w:sz w:val="16"/>
                <w:szCs w:val="16"/>
              </w:rPr>
            </w:pPr>
          </w:p>
          <w:p w14:paraId="4186374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0.42</w:t>
            </w:r>
          </w:p>
          <w:p w14:paraId="55026AAA"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0.2</w:t>
            </w:r>
          </w:p>
        </w:tc>
        <w:tc>
          <w:tcPr>
            <w:tcW w:w="284" w:type="dxa"/>
            <w:shd w:val="clear" w:color="auto" w:fill="D9D9D9" w:themeFill="background1" w:themeFillShade="D9"/>
            <w:vAlign w:val="center"/>
          </w:tcPr>
          <w:p w14:paraId="58C2E27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709" w:type="dxa"/>
            <w:shd w:val="clear" w:color="auto" w:fill="D9D9D9" w:themeFill="background1" w:themeFillShade="D9"/>
            <w:vAlign w:val="center"/>
          </w:tcPr>
          <w:p w14:paraId="47778A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FF65C3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93BD27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Cancer stage</w:t>
            </w:r>
          </w:p>
        </w:tc>
        <w:tc>
          <w:tcPr>
            <w:tcW w:w="425" w:type="dxa"/>
            <w:shd w:val="clear" w:color="auto" w:fill="D9D9D9" w:themeFill="background1" w:themeFillShade="D9"/>
            <w:vAlign w:val="center"/>
          </w:tcPr>
          <w:p w14:paraId="4705F31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68848E67" w14:textId="77777777" w:rsidTr="007E3952">
        <w:trPr>
          <w:trHeight w:val="227"/>
          <w:jc w:val="center"/>
        </w:trPr>
        <w:tc>
          <w:tcPr>
            <w:tcW w:w="1555" w:type="dxa"/>
            <w:tcBorders>
              <w:right w:val="single" w:sz="12" w:space="0" w:color="auto"/>
            </w:tcBorders>
            <w:vAlign w:val="center"/>
          </w:tcPr>
          <w:p w14:paraId="3AD44EC1"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IPOS EI</w:t>
            </w:r>
          </w:p>
        </w:tc>
        <w:tc>
          <w:tcPr>
            <w:tcW w:w="850" w:type="dxa"/>
            <w:tcBorders>
              <w:left w:val="single" w:sz="12" w:space="0" w:color="auto"/>
            </w:tcBorders>
            <w:vAlign w:val="center"/>
          </w:tcPr>
          <w:p w14:paraId="7DDE18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C6796E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D13DA3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DA7CE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0.64</w:t>
            </w:r>
          </w:p>
        </w:tc>
        <w:tc>
          <w:tcPr>
            <w:tcW w:w="284" w:type="dxa"/>
            <w:tcBorders>
              <w:right w:val="single" w:sz="12" w:space="0" w:color="auto"/>
            </w:tcBorders>
            <w:shd w:val="clear" w:color="auto" w:fill="D9D9D9" w:themeFill="background1" w:themeFillShade="D9"/>
            <w:vAlign w:val="center"/>
          </w:tcPr>
          <w:p w14:paraId="69AA89E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E7A19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D2293C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28CFBA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59E5FB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0.31</w:t>
            </w:r>
          </w:p>
        </w:tc>
        <w:tc>
          <w:tcPr>
            <w:tcW w:w="283" w:type="dxa"/>
            <w:tcBorders>
              <w:right w:val="single" w:sz="12" w:space="0" w:color="auto"/>
            </w:tcBorders>
            <w:shd w:val="clear" w:color="auto" w:fill="D9D9D9" w:themeFill="background1" w:themeFillShade="D9"/>
            <w:vAlign w:val="center"/>
          </w:tcPr>
          <w:p w14:paraId="47CB2F5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58E53051"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EQ-5D-3L</w:t>
            </w:r>
          </w:p>
          <w:p w14:paraId="6B7B8756"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sz w:val="16"/>
                <w:szCs w:val="16"/>
              </w:rPr>
              <w:t>Anxiety/depression</w:t>
            </w:r>
          </w:p>
        </w:tc>
        <w:tc>
          <w:tcPr>
            <w:tcW w:w="992" w:type="dxa"/>
            <w:vAlign w:val="center"/>
          </w:tcPr>
          <w:p w14:paraId="7D03EE5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0.36</w:t>
            </w:r>
          </w:p>
        </w:tc>
        <w:tc>
          <w:tcPr>
            <w:tcW w:w="284" w:type="dxa"/>
            <w:shd w:val="clear" w:color="auto" w:fill="D9D9D9" w:themeFill="background1" w:themeFillShade="D9"/>
            <w:vAlign w:val="center"/>
          </w:tcPr>
          <w:p w14:paraId="1ADC7D5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17C2444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2C3574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AF80AB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Cancer stage</w:t>
            </w:r>
          </w:p>
        </w:tc>
        <w:tc>
          <w:tcPr>
            <w:tcW w:w="425" w:type="dxa"/>
            <w:shd w:val="clear" w:color="auto" w:fill="D9D9D9" w:themeFill="background1" w:themeFillShade="D9"/>
            <w:vAlign w:val="center"/>
          </w:tcPr>
          <w:p w14:paraId="48BF289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3D382B71" w14:textId="77777777" w:rsidTr="007E3952">
        <w:trPr>
          <w:trHeight w:val="227"/>
          <w:jc w:val="center"/>
        </w:trPr>
        <w:tc>
          <w:tcPr>
            <w:tcW w:w="1555" w:type="dxa"/>
            <w:tcBorders>
              <w:bottom w:val="single" w:sz="12" w:space="0" w:color="auto"/>
              <w:right w:val="single" w:sz="12" w:space="0" w:color="auto"/>
            </w:tcBorders>
            <w:vAlign w:val="center"/>
          </w:tcPr>
          <w:p w14:paraId="4058010D"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IPOS SUP</w:t>
            </w:r>
          </w:p>
        </w:tc>
        <w:tc>
          <w:tcPr>
            <w:tcW w:w="850" w:type="dxa"/>
            <w:tcBorders>
              <w:left w:val="single" w:sz="12" w:space="0" w:color="auto"/>
              <w:bottom w:val="single" w:sz="12" w:space="0" w:color="auto"/>
            </w:tcBorders>
            <w:vAlign w:val="center"/>
          </w:tcPr>
          <w:p w14:paraId="0B2D1E5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5CF11E6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2927735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69808CF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0.75</w:t>
            </w:r>
          </w:p>
        </w:tc>
        <w:tc>
          <w:tcPr>
            <w:tcW w:w="284" w:type="dxa"/>
            <w:tcBorders>
              <w:bottom w:val="single" w:sz="12" w:space="0" w:color="auto"/>
              <w:right w:val="single" w:sz="12" w:space="0" w:color="auto"/>
            </w:tcBorders>
            <w:shd w:val="clear" w:color="auto" w:fill="D9D9D9" w:themeFill="background1" w:themeFillShade="D9"/>
            <w:vAlign w:val="center"/>
          </w:tcPr>
          <w:p w14:paraId="03ADFBE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44A5FB5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2EA8802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1148B3C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2D24C25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w:t>
            </w:r>
          </w:p>
        </w:tc>
        <w:tc>
          <w:tcPr>
            <w:tcW w:w="283" w:type="dxa"/>
            <w:tcBorders>
              <w:bottom w:val="single" w:sz="12" w:space="0" w:color="auto"/>
              <w:right w:val="single" w:sz="12" w:space="0" w:color="auto"/>
            </w:tcBorders>
            <w:shd w:val="clear" w:color="auto" w:fill="D9D9D9" w:themeFill="background1" w:themeFillShade="D9"/>
            <w:vAlign w:val="center"/>
          </w:tcPr>
          <w:p w14:paraId="763F50A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7606DFF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00CB5FA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1521377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36590FF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11C57BB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6028C21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Cancer stage</w:t>
            </w:r>
          </w:p>
        </w:tc>
        <w:tc>
          <w:tcPr>
            <w:tcW w:w="425" w:type="dxa"/>
            <w:tcBorders>
              <w:bottom w:val="single" w:sz="12" w:space="0" w:color="auto"/>
            </w:tcBorders>
            <w:shd w:val="clear" w:color="auto" w:fill="D9D9D9" w:themeFill="background1" w:themeFillShade="D9"/>
            <w:vAlign w:val="center"/>
          </w:tcPr>
          <w:p w14:paraId="16AB1B0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68496AD2" w14:textId="77777777" w:rsidTr="007E3952">
        <w:trPr>
          <w:trHeight w:val="227"/>
          <w:jc w:val="center"/>
        </w:trPr>
        <w:tc>
          <w:tcPr>
            <w:tcW w:w="1555" w:type="dxa"/>
            <w:tcBorders>
              <w:top w:val="single" w:sz="12" w:space="0" w:color="auto"/>
              <w:right w:val="single" w:sz="12" w:space="0" w:color="auto"/>
            </w:tcBorders>
            <w:vAlign w:val="center"/>
          </w:tcPr>
          <w:p w14:paraId="2EE7505D"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w:t>
            </w:r>
          </w:p>
        </w:tc>
        <w:tc>
          <w:tcPr>
            <w:tcW w:w="850" w:type="dxa"/>
            <w:tcBorders>
              <w:top w:val="single" w:sz="12" w:space="0" w:color="auto"/>
              <w:left w:val="single" w:sz="12" w:space="0" w:color="auto"/>
            </w:tcBorders>
            <w:vAlign w:val="center"/>
          </w:tcPr>
          <w:p w14:paraId="7B02D01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10-factor</w:t>
            </w:r>
          </w:p>
        </w:tc>
        <w:tc>
          <w:tcPr>
            <w:tcW w:w="1276" w:type="dxa"/>
            <w:tcBorders>
              <w:top w:val="single" w:sz="12" w:space="0" w:color="auto"/>
            </w:tcBorders>
            <w:vAlign w:val="center"/>
          </w:tcPr>
          <w:p w14:paraId="35F6913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0.92</w:t>
            </w:r>
          </w:p>
          <w:p w14:paraId="4F2E037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TLI: 0.9</w:t>
            </w:r>
          </w:p>
          <w:p w14:paraId="334791D8"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RMSEA: 0.066</w:t>
            </w:r>
          </w:p>
          <w:p w14:paraId="5BB2EC5A"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SRMR: 0.074</w:t>
            </w:r>
          </w:p>
        </w:tc>
        <w:tc>
          <w:tcPr>
            <w:tcW w:w="283" w:type="dxa"/>
            <w:tcBorders>
              <w:top w:val="single" w:sz="12" w:space="0" w:color="auto"/>
              <w:right w:val="single" w:sz="12" w:space="0" w:color="auto"/>
            </w:tcBorders>
            <w:shd w:val="clear" w:color="auto" w:fill="D9D9D9" w:themeFill="background1" w:themeFillShade="D9"/>
            <w:vAlign w:val="center"/>
          </w:tcPr>
          <w:p w14:paraId="7A220D3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0761CCA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0.93</w:t>
            </w:r>
          </w:p>
        </w:tc>
        <w:tc>
          <w:tcPr>
            <w:tcW w:w="284" w:type="dxa"/>
            <w:tcBorders>
              <w:top w:val="single" w:sz="12" w:space="0" w:color="auto"/>
              <w:right w:val="single" w:sz="12" w:space="0" w:color="auto"/>
            </w:tcBorders>
            <w:shd w:val="clear" w:color="auto" w:fill="D9D9D9" w:themeFill="background1" w:themeFillShade="D9"/>
            <w:vAlign w:val="center"/>
          </w:tcPr>
          <w:p w14:paraId="4DF3E14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vAlign w:val="center"/>
          </w:tcPr>
          <w:p w14:paraId="201641C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10E53E3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45917BA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7942B40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0F014703"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3F0E093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SF-12 </w:t>
            </w:r>
          </w:p>
          <w:p w14:paraId="1885707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General health</w:t>
            </w:r>
          </w:p>
        </w:tc>
        <w:tc>
          <w:tcPr>
            <w:tcW w:w="992" w:type="dxa"/>
            <w:tcBorders>
              <w:top w:val="single" w:sz="12" w:space="0" w:color="auto"/>
            </w:tcBorders>
            <w:vAlign w:val="center"/>
          </w:tcPr>
          <w:p w14:paraId="5238FA2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0.56</w:t>
            </w:r>
          </w:p>
        </w:tc>
        <w:tc>
          <w:tcPr>
            <w:tcW w:w="284" w:type="dxa"/>
            <w:tcBorders>
              <w:top w:val="single" w:sz="12" w:space="0" w:color="auto"/>
            </w:tcBorders>
            <w:shd w:val="clear" w:color="auto" w:fill="D9D9D9" w:themeFill="background1" w:themeFillShade="D9"/>
            <w:vAlign w:val="center"/>
          </w:tcPr>
          <w:p w14:paraId="6EE23B8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7811B5A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5A73AAC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226A802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6AC37AC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205756A" w14:textId="77777777" w:rsidTr="007E3952">
        <w:trPr>
          <w:trHeight w:val="227"/>
          <w:jc w:val="center"/>
        </w:trPr>
        <w:tc>
          <w:tcPr>
            <w:tcW w:w="1555" w:type="dxa"/>
            <w:tcBorders>
              <w:right w:val="single" w:sz="12" w:space="0" w:color="auto"/>
            </w:tcBorders>
            <w:vAlign w:val="center"/>
          </w:tcPr>
          <w:p w14:paraId="6393EE47"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 INT</w:t>
            </w:r>
          </w:p>
        </w:tc>
        <w:tc>
          <w:tcPr>
            <w:tcW w:w="850" w:type="dxa"/>
            <w:tcBorders>
              <w:left w:val="single" w:sz="12" w:space="0" w:color="auto"/>
            </w:tcBorders>
            <w:vAlign w:val="center"/>
          </w:tcPr>
          <w:p w14:paraId="3D28FA8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81FD3A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8067F0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C43606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0.91</w:t>
            </w:r>
          </w:p>
        </w:tc>
        <w:tc>
          <w:tcPr>
            <w:tcW w:w="284" w:type="dxa"/>
            <w:tcBorders>
              <w:right w:val="single" w:sz="12" w:space="0" w:color="auto"/>
            </w:tcBorders>
            <w:shd w:val="clear" w:color="auto" w:fill="D9D9D9" w:themeFill="background1" w:themeFillShade="D9"/>
            <w:vAlign w:val="center"/>
          </w:tcPr>
          <w:p w14:paraId="5FD6C9E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E0C85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165814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E1D4C9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51142B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238F68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E55FAD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38528F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6810C7B"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FC89D7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E4E468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0BF3C65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220DAF2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920850A" w14:textId="77777777" w:rsidTr="007E3952">
        <w:trPr>
          <w:trHeight w:val="227"/>
          <w:jc w:val="center"/>
        </w:trPr>
        <w:tc>
          <w:tcPr>
            <w:tcW w:w="1555" w:type="dxa"/>
            <w:tcBorders>
              <w:right w:val="single" w:sz="12" w:space="0" w:color="auto"/>
            </w:tcBorders>
            <w:vAlign w:val="center"/>
          </w:tcPr>
          <w:p w14:paraId="26761BDB" w14:textId="77777777" w:rsidR="00D36B49" w:rsidRPr="0079132C" w:rsidRDefault="00D36B49" w:rsidP="007E3952">
            <w:pPr>
              <w:pStyle w:val="Caption"/>
              <w:ind w:right="-110"/>
              <w:rPr>
                <w:b/>
                <w:bCs/>
                <w:i w:val="0"/>
                <w:iCs w:val="0"/>
                <w:color w:val="auto"/>
                <w:sz w:val="16"/>
                <w:szCs w:val="16"/>
              </w:rPr>
            </w:pPr>
            <w:r w:rsidRPr="0079132C">
              <w:rPr>
                <w:rFonts w:ascii="Arial" w:hAnsi="Arial" w:cs="Arial"/>
                <w:b/>
                <w:bCs/>
                <w:i w:val="0"/>
                <w:iCs w:val="0"/>
                <w:color w:val="auto"/>
                <w:sz w:val="16"/>
                <w:szCs w:val="16"/>
              </w:rPr>
              <w:t>LAYA-SRQL COG</w:t>
            </w:r>
          </w:p>
        </w:tc>
        <w:tc>
          <w:tcPr>
            <w:tcW w:w="850" w:type="dxa"/>
            <w:tcBorders>
              <w:left w:val="single" w:sz="12" w:space="0" w:color="auto"/>
            </w:tcBorders>
            <w:vAlign w:val="center"/>
          </w:tcPr>
          <w:p w14:paraId="1C176AD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9699EA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3F763F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4C421D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w:t>
            </w:r>
          </w:p>
        </w:tc>
        <w:tc>
          <w:tcPr>
            <w:tcW w:w="284" w:type="dxa"/>
            <w:tcBorders>
              <w:right w:val="single" w:sz="12" w:space="0" w:color="auto"/>
            </w:tcBorders>
            <w:shd w:val="clear" w:color="auto" w:fill="D9D9D9" w:themeFill="background1" w:themeFillShade="D9"/>
            <w:vAlign w:val="center"/>
          </w:tcPr>
          <w:p w14:paraId="2353778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41DF7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C9E421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E5B5B4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1C99F9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EFC33C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2C5C3869"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SF-12 </w:t>
            </w:r>
          </w:p>
          <w:p w14:paraId="68ECCE3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Mental health</w:t>
            </w:r>
          </w:p>
        </w:tc>
        <w:tc>
          <w:tcPr>
            <w:tcW w:w="992" w:type="dxa"/>
            <w:vAlign w:val="center"/>
          </w:tcPr>
          <w:p w14:paraId="5FAFE50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0.52</w:t>
            </w:r>
          </w:p>
        </w:tc>
        <w:tc>
          <w:tcPr>
            <w:tcW w:w="284" w:type="dxa"/>
            <w:shd w:val="clear" w:color="auto" w:fill="D9D9D9" w:themeFill="background1" w:themeFillShade="D9"/>
            <w:vAlign w:val="center"/>
          </w:tcPr>
          <w:p w14:paraId="79F3121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D09EB8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09E48F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362870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05E3A43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BB6FC2C" w14:textId="77777777" w:rsidTr="007E3952">
        <w:trPr>
          <w:trHeight w:val="227"/>
          <w:jc w:val="center"/>
        </w:trPr>
        <w:tc>
          <w:tcPr>
            <w:tcW w:w="1555" w:type="dxa"/>
            <w:tcBorders>
              <w:right w:val="single" w:sz="12" w:space="0" w:color="auto"/>
            </w:tcBorders>
            <w:vAlign w:val="center"/>
          </w:tcPr>
          <w:p w14:paraId="3F9C920C"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 FER</w:t>
            </w:r>
          </w:p>
        </w:tc>
        <w:tc>
          <w:tcPr>
            <w:tcW w:w="850" w:type="dxa"/>
            <w:tcBorders>
              <w:left w:val="single" w:sz="12" w:space="0" w:color="auto"/>
            </w:tcBorders>
            <w:vAlign w:val="center"/>
          </w:tcPr>
          <w:p w14:paraId="749B9FC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14DE28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3F7F5E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AA2C81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0.84</w:t>
            </w:r>
          </w:p>
        </w:tc>
        <w:tc>
          <w:tcPr>
            <w:tcW w:w="284" w:type="dxa"/>
            <w:tcBorders>
              <w:right w:val="single" w:sz="12" w:space="0" w:color="auto"/>
            </w:tcBorders>
            <w:shd w:val="clear" w:color="auto" w:fill="D9D9D9" w:themeFill="background1" w:themeFillShade="D9"/>
            <w:vAlign w:val="center"/>
          </w:tcPr>
          <w:p w14:paraId="21E1D99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0645BA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51CF68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32B53D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03B558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F4D561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4EC8AB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19290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7ECEDD5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10F2FF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EB1232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0C9F518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5706D21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46DB57E" w14:textId="77777777" w:rsidTr="007E3952">
        <w:trPr>
          <w:trHeight w:val="227"/>
          <w:jc w:val="center"/>
        </w:trPr>
        <w:tc>
          <w:tcPr>
            <w:tcW w:w="1555" w:type="dxa"/>
            <w:tcBorders>
              <w:right w:val="single" w:sz="12" w:space="0" w:color="auto"/>
            </w:tcBorders>
            <w:vAlign w:val="center"/>
          </w:tcPr>
          <w:p w14:paraId="75F4FDD2"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 EDU</w:t>
            </w:r>
          </w:p>
        </w:tc>
        <w:tc>
          <w:tcPr>
            <w:tcW w:w="850" w:type="dxa"/>
            <w:tcBorders>
              <w:left w:val="single" w:sz="12" w:space="0" w:color="auto"/>
            </w:tcBorders>
            <w:vAlign w:val="center"/>
          </w:tcPr>
          <w:p w14:paraId="52BA595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2019EB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331C87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7E440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0.82</w:t>
            </w:r>
          </w:p>
        </w:tc>
        <w:tc>
          <w:tcPr>
            <w:tcW w:w="284" w:type="dxa"/>
            <w:tcBorders>
              <w:right w:val="single" w:sz="12" w:space="0" w:color="auto"/>
            </w:tcBorders>
            <w:shd w:val="clear" w:color="auto" w:fill="D9D9D9" w:themeFill="background1" w:themeFillShade="D9"/>
            <w:vAlign w:val="center"/>
          </w:tcPr>
          <w:p w14:paraId="1A9485C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EDBF09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6A9A28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4CCEE6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4E3E68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6107AF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414A94C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53B36F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BB982CB"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6DB7B6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D19766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44E04DC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C145E2C"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4E736C9" w14:textId="77777777" w:rsidTr="007E3952">
        <w:trPr>
          <w:trHeight w:val="227"/>
          <w:jc w:val="center"/>
        </w:trPr>
        <w:tc>
          <w:tcPr>
            <w:tcW w:w="1555" w:type="dxa"/>
            <w:tcBorders>
              <w:right w:val="single" w:sz="12" w:space="0" w:color="auto"/>
            </w:tcBorders>
            <w:vAlign w:val="center"/>
          </w:tcPr>
          <w:p w14:paraId="5FD8982F"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 VIT</w:t>
            </w:r>
          </w:p>
        </w:tc>
        <w:tc>
          <w:tcPr>
            <w:tcW w:w="850" w:type="dxa"/>
            <w:tcBorders>
              <w:left w:val="single" w:sz="12" w:space="0" w:color="auto"/>
            </w:tcBorders>
            <w:vAlign w:val="center"/>
          </w:tcPr>
          <w:p w14:paraId="1353351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A2984E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5DC9D4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B8ACDA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0.84</w:t>
            </w:r>
          </w:p>
        </w:tc>
        <w:tc>
          <w:tcPr>
            <w:tcW w:w="284" w:type="dxa"/>
            <w:tcBorders>
              <w:right w:val="single" w:sz="12" w:space="0" w:color="auto"/>
            </w:tcBorders>
            <w:shd w:val="clear" w:color="auto" w:fill="D9D9D9" w:themeFill="background1" w:themeFillShade="D9"/>
            <w:vAlign w:val="center"/>
          </w:tcPr>
          <w:p w14:paraId="3700CBE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49BFC6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F2F6CF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974F0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645544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CBF607E"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4E591C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SF-12 </w:t>
            </w:r>
          </w:p>
          <w:p w14:paraId="461718A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Vitality</w:t>
            </w:r>
          </w:p>
          <w:p w14:paraId="7F197477"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Physical functioning</w:t>
            </w:r>
          </w:p>
          <w:p w14:paraId="0E95E31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Role physical</w:t>
            </w:r>
          </w:p>
        </w:tc>
        <w:tc>
          <w:tcPr>
            <w:tcW w:w="992" w:type="dxa"/>
            <w:vAlign w:val="center"/>
          </w:tcPr>
          <w:p w14:paraId="27364F9D" w14:textId="77777777" w:rsidR="00D36B49" w:rsidRPr="0079132C" w:rsidRDefault="00D36B49" w:rsidP="007E3952">
            <w:pPr>
              <w:pStyle w:val="Caption"/>
              <w:jc w:val="center"/>
              <w:rPr>
                <w:rFonts w:ascii="Arial" w:hAnsi="Arial" w:cs="Arial"/>
                <w:i w:val="0"/>
                <w:iCs w:val="0"/>
                <w:color w:val="auto"/>
                <w:sz w:val="16"/>
                <w:szCs w:val="16"/>
              </w:rPr>
            </w:pPr>
          </w:p>
          <w:p w14:paraId="6998F47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0.64</w:t>
            </w:r>
          </w:p>
          <w:p w14:paraId="2BE7E0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0.58</w:t>
            </w:r>
          </w:p>
          <w:p w14:paraId="799237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0.61</w:t>
            </w:r>
          </w:p>
        </w:tc>
        <w:tc>
          <w:tcPr>
            <w:tcW w:w="284" w:type="dxa"/>
            <w:shd w:val="clear" w:color="auto" w:fill="D9D9D9" w:themeFill="background1" w:themeFillShade="D9"/>
            <w:vAlign w:val="center"/>
          </w:tcPr>
          <w:p w14:paraId="796A5A0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00C290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6D8F398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A9EC22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278BAFE2"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4C1E32F" w14:textId="77777777" w:rsidTr="007E3952">
        <w:trPr>
          <w:trHeight w:val="227"/>
          <w:jc w:val="center"/>
        </w:trPr>
        <w:tc>
          <w:tcPr>
            <w:tcW w:w="1555" w:type="dxa"/>
            <w:tcBorders>
              <w:right w:val="single" w:sz="12" w:space="0" w:color="auto"/>
            </w:tcBorders>
            <w:vAlign w:val="center"/>
          </w:tcPr>
          <w:p w14:paraId="252D9403"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 HC</w:t>
            </w:r>
          </w:p>
        </w:tc>
        <w:tc>
          <w:tcPr>
            <w:tcW w:w="850" w:type="dxa"/>
            <w:tcBorders>
              <w:left w:val="single" w:sz="12" w:space="0" w:color="auto"/>
            </w:tcBorders>
            <w:vAlign w:val="center"/>
          </w:tcPr>
          <w:p w14:paraId="60940C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AB0B3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7ED263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FDF044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0.72</w:t>
            </w:r>
          </w:p>
        </w:tc>
        <w:tc>
          <w:tcPr>
            <w:tcW w:w="284" w:type="dxa"/>
            <w:tcBorders>
              <w:right w:val="single" w:sz="12" w:space="0" w:color="auto"/>
            </w:tcBorders>
            <w:shd w:val="clear" w:color="auto" w:fill="D9D9D9" w:themeFill="background1" w:themeFillShade="D9"/>
            <w:vAlign w:val="center"/>
          </w:tcPr>
          <w:p w14:paraId="69B440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310FDD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DE7C65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FB2287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0C7441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78CA8B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A310CF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6CBE23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6B2E499"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7F8A26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687AA3E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43EDC88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1431C792"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F67197D" w14:textId="77777777" w:rsidTr="007E3952">
        <w:trPr>
          <w:trHeight w:val="227"/>
          <w:jc w:val="center"/>
        </w:trPr>
        <w:tc>
          <w:tcPr>
            <w:tcW w:w="1555" w:type="dxa"/>
            <w:tcBorders>
              <w:right w:val="single" w:sz="12" w:space="0" w:color="auto"/>
            </w:tcBorders>
            <w:vAlign w:val="center"/>
          </w:tcPr>
          <w:p w14:paraId="2D35764A"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 REL</w:t>
            </w:r>
          </w:p>
        </w:tc>
        <w:tc>
          <w:tcPr>
            <w:tcW w:w="850" w:type="dxa"/>
            <w:tcBorders>
              <w:left w:val="single" w:sz="12" w:space="0" w:color="auto"/>
            </w:tcBorders>
            <w:vAlign w:val="center"/>
          </w:tcPr>
          <w:p w14:paraId="7707C4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FFD131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AD31E9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04A809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0.78</w:t>
            </w:r>
          </w:p>
        </w:tc>
        <w:tc>
          <w:tcPr>
            <w:tcW w:w="284" w:type="dxa"/>
            <w:tcBorders>
              <w:right w:val="single" w:sz="12" w:space="0" w:color="auto"/>
            </w:tcBorders>
            <w:shd w:val="clear" w:color="auto" w:fill="D9D9D9" w:themeFill="background1" w:themeFillShade="D9"/>
            <w:vAlign w:val="center"/>
          </w:tcPr>
          <w:p w14:paraId="45332D7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76412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528E87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D6BFCD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2D0BB5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CB011F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9AEC36B"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SF-12 </w:t>
            </w:r>
          </w:p>
          <w:p w14:paraId="208BB5A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Social functioning</w:t>
            </w:r>
          </w:p>
        </w:tc>
        <w:tc>
          <w:tcPr>
            <w:tcW w:w="992" w:type="dxa"/>
            <w:vAlign w:val="center"/>
          </w:tcPr>
          <w:p w14:paraId="2AC513C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0.29</w:t>
            </w:r>
          </w:p>
        </w:tc>
        <w:tc>
          <w:tcPr>
            <w:tcW w:w="284" w:type="dxa"/>
            <w:shd w:val="clear" w:color="auto" w:fill="D9D9D9" w:themeFill="background1" w:themeFillShade="D9"/>
            <w:vAlign w:val="center"/>
          </w:tcPr>
          <w:p w14:paraId="659464A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8E7213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5F1B85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453A6D8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D8982AD"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C588764" w14:textId="77777777" w:rsidTr="007E3952">
        <w:trPr>
          <w:trHeight w:val="227"/>
          <w:jc w:val="center"/>
        </w:trPr>
        <w:tc>
          <w:tcPr>
            <w:tcW w:w="1555" w:type="dxa"/>
            <w:tcBorders>
              <w:right w:val="single" w:sz="12" w:space="0" w:color="auto"/>
            </w:tcBorders>
            <w:vAlign w:val="center"/>
          </w:tcPr>
          <w:p w14:paraId="4149A6F4"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 DEP</w:t>
            </w:r>
          </w:p>
        </w:tc>
        <w:tc>
          <w:tcPr>
            <w:tcW w:w="850" w:type="dxa"/>
            <w:tcBorders>
              <w:left w:val="single" w:sz="12" w:space="0" w:color="auto"/>
            </w:tcBorders>
            <w:vAlign w:val="center"/>
          </w:tcPr>
          <w:p w14:paraId="4196B0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D0245E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B41C5E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55308B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0.76</w:t>
            </w:r>
          </w:p>
        </w:tc>
        <w:tc>
          <w:tcPr>
            <w:tcW w:w="284" w:type="dxa"/>
            <w:tcBorders>
              <w:right w:val="single" w:sz="12" w:space="0" w:color="auto"/>
            </w:tcBorders>
            <w:shd w:val="clear" w:color="auto" w:fill="D9D9D9" w:themeFill="background1" w:themeFillShade="D9"/>
            <w:vAlign w:val="center"/>
          </w:tcPr>
          <w:p w14:paraId="6D82127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20A819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819961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89F678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652FC2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8A07620"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EE0A389"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SF-12</w:t>
            </w:r>
          </w:p>
          <w:p w14:paraId="4AEE86A0"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Social functioning</w:t>
            </w:r>
          </w:p>
          <w:p w14:paraId="3BAF896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Physical functioning</w:t>
            </w:r>
          </w:p>
          <w:p w14:paraId="58364599"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Role physical</w:t>
            </w:r>
          </w:p>
        </w:tc>
        <w:tc>
          <w:tcPr>
            <w:tcW w:w="992" w:type="dxa"/>
            <w:vAlign w:val="center"/>
          </w:tcPr>
          <w:p w14:paraId="3518E5FC" w14:textId="77777777" w:rsidR="00D36B49" w:rsidRPr="0079132C" w:rsidRDefault="00D36B49" w:rsidP="007E3952">
            <w:pPr>
              <w:pStyle w:val="Caption"/>
              <w:jc w:val="center"/>
              <w:rPr>
                <w:rFonts w:ascii="Arial" w:hAnsi="Arial" w:cs="Arial"/>
                <w:i w:val="0"/>
                <w:iCs w:val="0"/>
                <w:color w:val="auto"/>
                <w:sz w:val="16"/>
                <w:szCs w:val="16"/>
              </w:rPr>
            </w:pPr>
          </w:p>
          <w:p w14:paraId="173BC1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0.44</w:t>
            </w:r>
          </w:p>
          <w:p w14:paraId="6A7B13E1"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0.37</w:t>
            </w:r>
          </w:p>
          <w:p w14:paraId="0EB68A6A"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0.33</w:t>
            </w:r>
          </w:p>
        </w:tc>
        <w:tc>
          <w:tcPr>
            <w:tcW w:w="284" w:type="dxa"/>
            <w:shd w:val="clear" w:color="auto" w:fill="D9D9D9" w:themeFill="background1" w:themeFillShade="D9"/>
            <w:vAlign w:val="center"/>
          </w:tcPr>
          <w:p w14:paraId="0BE8B8A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A00EF0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0DFC6C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3D8857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5486397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6AD7EEA" w14:textId="77777777" w:rsidTr="007E3952">
        <w:trPr>
          <w:trHeight w:val="227"/>
          <w:jc w:val="center"/>
        </w:trPr>
        <w:tc>
          <w:tcPr>
            <w:tcW w:w="1555" w:type="dxa"/>
            <w:tcBorders>
              <w:right w:val="single" w:sz="12" w:space="0" w:color="auto"/>
            </w:tcBorders>
            <w:vAlign w:val="center"/>
          </w:tcPr>
          <w:p w14:paraId="2B4EE165" w14:textId="77777777" w:rsidR="00D36B49" w:rsidRPr="0079132C" w:rsidRDefault="00D36B49" w:rsidP="007E3952">
            <w:pPr>
              <w:pStyle w:val="Caption"/>
              <w:rPr>
                <w:b/>
                <w:bCs/>
                <w:i w:val="0"/>
                <w:iCs w:val="0"/>
                <w:color w:val="auto"/>
                <w:sz w:val="16"/>
                <w:szCs w:val="16"/>
              </w:rPr>
            </w:pPr>
            <w:r w:rsidRPr="0079132C">
              <w:rPr>
                <w:rFonts w:ascii="Arial" w:hAnsi="Arial" w:cs="Arial"/>
                <w:b/>
                <w:bCs/>
                <w:i w:val="0"/>
                <w:iCs w:val="0"/>
                <w:color w:val="auto"/>
                <w:sz w:val="16"/>
                <w:szCs w:val="16"/>
              </w:rPr>
              <w:t>LAYA-SRQL SPI</w:t>
            </w:r>
          </w:p>
        </w:tc>
        <w:tc>
          <w:tcPr>
            <w:tcW w:w="850" w:type="dxa"/>
            <w:tcBorders>
              <w:left w:val="single" w:sz="12" w:space="0" w:color="auto"/>
            </w:tcBorders>
            <w:vAlign w:val="center"/>
          </w:tcPr>
          <w:p w14:paraId="0C299FE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3E8544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2F72A0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F14F5E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0.85</w:t>
            </w:r>
          </w:p>
        </w:tc>
        <w:tc>
          <w:tcPr>
            <w:tcW w:w="284" w:type="dxa"/>
            <w:tcBorders>
              <w:right w:val="single" w:sz="12" w:space="0" w:color="auto"/>
            </w:tcBorders>
            <w:shd w:val="clear" w:color="auto" w:fill="D9D9D9" w:themeFill="background1" w:themeFillShade="D9"/>
            <w:vAlign w:val="center"/>
          </w:tcPr>
          <w:p w14:paraId="322AC6A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E14F5A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520C57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544FA4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241E2D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4A8074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6D2D13D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55E736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37ED41F"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739C73A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40E28C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E3E78D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7DAD9156"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FDE08C4" w14:textId="77777777" w:rsidTr="007E3952">
        <w:trPr>
          <w:trHeight w:val="227"/>
          <w:jc w:val="center"/>
        </w:trPr>
        <w:tc>
          <w:tcPr>
            <w:tcW w:w="1555" w:type="dxa"/>
            <w:tcBorders>
              <w:bottom w:val="single" w:sz="12" w:space="0" w:color="auto"/>
              <w:right w:val="single" w:sz="12" w:space="0" w:color="auto"/>
            </w:tcBorders>
            <w:vAlign w:val="center"/>
          </w:tcPr>
          <w:p w14:paraId="48EA956C" w14:textId="77777777" w:rsidR="00D36B49" w:rsidRPr="007E5042" w:rsidRDefault="00D36B49" w:rsidP="007E3952">
            <w:pPr>
              <w:pStyle w:val="Caption"/>
              <w:rPr>
                <w:rFonts w:ascii="Arial" w:hAnsi="Arial" w:cs="Arial"/>
                <w:b/>
                <w:bCs/>
                <w:i w:val="0"/>
                <w:iCs w:val="0"/>
                <w:color w:val="auto"/>
                <w:sz w:val="16"/>
                <w:szCs w:val="16"/>
              </w:rPr>
            </w:pPr>
            <w:r w:rsidRPr="007E5042">
              <w:rPr>
                <w:rFonts w:ascii="Arial" w:hAnsi="Arial" w:cs="Arial"/>
                <w:b/>
                <w:bCs/>
                <w:i w:val="0"/>
                <w:iCs w:val="0"/>
                <w:color w:val="auto"/>
                <w:sz w:val="16"/>
                <w:szCs w:val="16"/>
              </w:rPr>
              <w:t>LAYA-SRQL COP</w:t>
            </w:r>
          </w:p>
        </w:tc>
        <w:tc>
          <w:tcPr>
            <w:tcW w:w="850" w:type="dxa"/>
            <w:tcBorders>
              <w:left w:val="single" w:sz="12" w:space="0" w:color="auto"/>
              <w:bottom w:val="single" w:sz="12" w:space="0" w:color="auto"/>
            </w:tcBorders>
            <w:vAlign w:val="center"/>
          </w:tcPr>
          <w:p w14:paraId="6A7335D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60E5384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54AC8DA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7AC215C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0.83</w:t>
            </w:r>
          </w:p>
        </w:tc>
        <w:tc>
          <w:tcPr>
            <w:tcW w:w="284" w:type="dxa"/>
            <w:tcBorders>
              <w:bottom w:val="single" w:sz="12" w:space="0" w:color="auto"/>
              <w:right w:val="single" w:sz="12" w:space="0" w:color="auto"/>
            </w:tcBorders>
            <w:shd w:val="clear" w:color="auto" w:fill="D9D9D9" w:themeFill="background1" w:themeFillShade="D9"/>
            <w:vAlign w:val="center"/>
          </w:tcPr>
          <w:p w14:paraId="02CB622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4F80E4E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1EDA6C5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3C7BA1E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6DFEA8E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5DA38B06"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661959FE"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SF-12 </w:t>
            </w:r>
          </w:p>
          <w:p w14:paraId="759E45E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Role emotional</w:t>
            </w:r>
          </w:p>
        </w:tc>
        <w:tc>
          <w:tcPr>
            <w:tcW w:w="992" w:type="dxa"/>
            <w:tcBorders>
              <w:bottom w:val="single" w:sz="12" w:space="0" w:color="auto"/>
            </w:tcBorders>
            <w:vAlign w:val="center"/>
          </w:tcPr>
          <w:p w14:paraId="53EDA17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w:t>
            </w:r>
          </w:p>
        </w:tc>
        <w:tc>
          <w:tcPr>
            <w:tcW w:w="284" w:type="dxa"/>
            <w:tcBorders>
              <w:bottom w:val="single" w:sz="12" w:space="0" w:color="auto"/>
            </w:tcBorders>
            <w:shd w:val="clear" w:color="auto" w:fill="D9D9D9" w:themeFill="background1" w:themeFillShade="D9"/>
            <w:vAlign w:val="center"/>
          </w:tcPr>
          <w:p w14:paraId="5E5727C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12" w:space="0" w:color="auto"/>
            </w:tcBorders>
            <w:shd w:val="clear" w:color="auto" w:fill="D9D9D9" w:themeFill="background1" w:themeFillShade="D9"/>
            <w:vAlign w:val="center"/>
          </w:tcPr>
          <w:p w14:paraId="509D817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457D78D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7991C78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68A0E78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E451AF" w14:paraId="5DDAFBF4" w14:textId="77777777" w:rsidTr="007E3952">
        <w:trPr>
          <w:trHeight w:val="227"/>
          <w:jc w:val="center"/>
        </w:trPr>
        <w:tc>
          <w:tcPr>
            <w:tcW w:w="1555" w:type="dxa"/>
            <w:tcBorders>
              <w:top w:val="single" w:sz="12" w:space="0" w:color="auto"/>
              <w:bottom w:val="single" w:sz="4" w:space="0" w:color="auto"/>
              <w:right w:val="single" w:sz="12" w:space="0" w:color="auto"/>
            </w:tcBorders>
            <w:vAlign w:val="center"/>
          </w:tcPr>
          <w:p w14:paraId="04033D4B" w14:textId="77777777" w:rsidR="00D36B49" w:rsidRPr="00E451AF" w:rsidRDefault="00D36B49" w:rsidP="007E3952">
            <w:pPr>
              <w:pStyle w:val="Caption"/>
              <w:rPr>
                <w:rFonts w:asciiTheme="majorHAnsi" w:hAnsiTheme="majorHAnsi" w:cstheme="majorHAnsi"/>
                <w:b/>
                <w:bCs/>
                <w:i w:val="0"/>
                <w:iCs w:val="0"/>
                <w:color w:val="auto"/>
                <w:sz w:val="16"/>
                <w:szCs w:val="16"/>
              </w:rPr>
            </w:pPr>
            <w:r w:rsidRPr="004A4C4C">
              <w:rPr>
                <w:rFonts w:asciiTheme="majorHAnsi" w:eastAsia="Times New Roman" w:hAnsiTheme="majorHAnsi" w:cstheme="majorHAnsi"/>
                <w:b/>
                <w:i w:val="0"/>
                <w:iCs w:val="0"/>
                <w:color w:val="000000"/>
                <w:sz w:val="16"/>
                <w:szCs w:val="16"/>
                <w:lang w:eastAsia="nl-NL"/>
              </w:rPr>
              <w:t>MQOL</w:t>
            </w:r>
            <w:r>
              <w:rPr>
                <w:rFonts w:asciiTheme="majorHAnsi" w:eastAsia="Times New Roman" w:hAnsiTheme="majorHAnsi" w:cstheme="majorHAnsi"/>
                <w:b/>
                <w:i w:val="0"/>
                <w:iCs w:val="0"/>
                <w:color w:val="000000"/>
                <w:sz w:val="16"/>
                <w:szCs w:val="16"/>
                <w:lang w:eastAsia="nl-NL"/>
              </w:rPr>
              <w:t xml:space="preserve"> </w:t>
            </w:r>
          </w:p>
        </w:tc>
        <w:tc>
          <w:tcPr>
            <w:tcW w:w="850" w:type="dxa"/>
            <w:tcBorders>
              <w:top w:val="single" w:sz="12" w:space="0" w:color="auto"/>
              <w:left w:val="single" w:sz="12" w:space="0" w:color="auto"/>
              <w:bottom w:val="single" w:sz="4" w:space="0" w:color="auto"/>
            </w:tcBorders>
            <w:vAlign w:val="center"/>
          </w:tcPr>
          <w:p w14:paraId="0B5323EA"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1276" w:type="dxa"/>
            <w:tcBorders>
              <w:top w:val="single" w:sz="12" w:space="0" w:color="auto"/>
              <w:bottom w:val="single" w:sz="4" w:space="0" w:color="auto"/>
            </w:tcBorders>
            <w:vAlign w:val="center"/>
          </w:tcPr>
          <w:p w14:paraId="0F958E4B"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77809541"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12" w:space="0" w:color="auto"/>
              <w:left w:val="single" w:sz="12" w:space="0" w:color="auto"/>
              <w:bottom w:val="single" w:sz="4" w:space="0" w:color="auto"/>
            </w:tcBorders>
            <w:vAlign w:val="center"/>
          </w:tcPr>
          <w:p w14:paraId="1AEADFCB"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0.9</w:t>
            </w:r>
          </w:p>
        </w:tc>
        <w:tc>
          <w:tcPr>
            <w:tcW w:w="284" w:type="dxa"/>
            <w:tcBorders>
              <w:top w:val="single" w:sz="12" w:space="0" w:color="auto"/>
              <w:bottom w:val="single" w:sz="4" w:space="0" w:color="auto"/>
              <w:right w:val="single" w:sz="12" w:space="0" w:color="auto"/>
            </w:tcBorders>
            <w:shd w:val="clear" w:color="auto" w:fill="D9D9D9" w:themeFill="background1" w:themeFillShade="D9"/>
            <w:vAlign w:val="center"/>
          </w:tcPr>
          <w:p w14:paraId="3F9827EB"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1417" w:type="dxa"/>
            <w:tcBorders>
              <w:top w:val="single" w:sz="12" w:space="0" w:color="auto"/>
              <w:left w:val="single" w:sz="12" w:space="0" w:color="auto"/>
              <w:bottom w:val="single" w:sz="4" w:space="0" w:color="auto"/>
            </w:tcBorders>
            <w:vAlign w:val="center"/>
          </w:tcPr>
          <w:p w14:paraId="4B402C8D"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426" w:type="dxa"/>
            <w:tcBorders>
              <w:top w:val="single" w:sz="12" w:space="0" w:color="auto"/>
              <w:bottom w:val="single" w:sz="4" w:space="0" w:color="auto"/>
              <w:right w:val="single" w:sz="12" w:space="0" w:color="auto"/>
            </w:tcBorders>
            <w:shd w:val="clear" w:color="auto" w:fill="D9D9D9" w:themeFill="background1" w:themeFillShade="D9"/>
            <w:vAlign w:val="center"/>
          </w:tcPr>
          <w:p w14:paraId="77F9F051"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12" w:space="0" w:color="auto"/>
              <w:left w:val="single" w:sz="12" w:space="0" w:color="auto"/>
              <w:bottom w:val="single" w:sz="4" w:space="0" w:color="auto"/>
            </w:tcBorders>
            <w:vAlign w:val="center"/>
          </w:tcPr>
          <w:p w14:paraId="4A853E20"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992" w:type="dxa"/>
            <w:tcBorders>
              <w:top w:val="single" w:sz="12" w:space="0" w:color="auto"/>
              <w:bottom w:val="single" w:sz="4" w:space="0" w:color="auto"/>
            </w:tcBorders>
            <w:vAlign w:val="center"/>
          </w:tcPr>
          <w:p w14:paraId="74AD1E46" w14:textId="77777777" w:rsidR="00D36B49" w:rsidRPr="00E451AF" w:rsidRDefault="00D36B49" w:rsidP="007E3952">
            <w:pPr>
              <w:pStyle w:val="Caption"/>
              <w:tabs>
                <w:tab w:val="left" w:pos="175"/>
              </w:tabs>
              <w:ind w:hanging="108"/>
              <w:jc w:val="center"/>
              <w:rPr>
                <w:rFonts w:asciiTheme="majorHAnsi" w:hAnsiTheme="majorHAnsi" w:cstheme="majorHAnsi"/>
                <w:i w:val="0"/>
                <w:iCs w:val="0"/>
                <w:color w:val="auto"/>
                <w:sz w:val="16"/>
                <w:szCs w:val="16"/>
              </w:rPr>
            </w:pPr>
          </w:p>
        </w:tc>
        <w:tc>
          <w:tcPr>
            <w:tcW w:w="283" w:type="dxa"/>
            <w:tcBorders>
              <w:top w:val="single" w:sz="12" w:space="0" w:color="auto"/>
              <w:bottom w:val="single" w:sz="4" w:space="0" w:color="auto"/>
              <w:right w:val="single" w:sz="12" w:space="0" w:color="auto"/>
            </w:tcBorders>
            <w:shd w:val="clear" w:color="auto" w:fill="D9D9D9" w:themeFill="background1" w:themeFillShade="D9"/>
            <w:vAlign w:val="center"/>
          </w:tcPr>
          <w:p w14:paraId="306F5CAA"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12" w:space="0" w:color="auto"/>
              <w:left w:val="single" w:sz="12" w:space="0" w:color="auto"/>
              <w:bottom w:val="single" w:sz="4" w:space="0" w:color="auto"/>
            </w:tcBorders>
            <w:vAlign w:val="center"/>
          </w:tcPr>
          <w:p w14:paraId="3B42BBB4" w14:textId="77777777" w:rsidR="00D36B49" w:rsidRPr="00E451AF" w:rsidRDefault="00D36B49" w:rsidP="007E3952">
            <w:pPr>
              <w:pStyle w:val="Caption"/>
              <w:ind w:right="-112" w:hanging="109"/>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PEPS</w:t>
            </w:r>
          </w:p>
        </w:tc>
        <w:tc>
          <w:tcPr>
            <w:tcW w:w="992" w:type="dxa"/>
            <w:tcBorders>
              <w:top w:val="single" w:sz="12" w:space="0" w:color="auto"/>
              <w:bottom w:val="single" w:sz="4" w:space="0" w:color="auto"/>
            </w:tcBorders>
            <w:vAlign w:val="center"/>
          </w:tcPr>
          <w:p w14:paraId="0A27A8FC"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0.77</w:t>
            </w:r>
          </w:p>
        </w:tc>
        <w:tc>
          <w:tcPr>
            <w:tcW w:w="284" w:type="dxa"/>
            <w:tcBorders>
              <w:top w:val="single" w:sz="12" w:space="0" w:color="auto"/>
              <w:bottom w:val="single" w:sz="4" w:space="0" w:color="auto"/>
            </w:tcBorders>
            <w:shd w:val="clear" w:color="auto" w:fill="D9D9D9" w:themeFill="background1" w:themeFillShade="D9"/>
            <w:vAlign w:val="center"/>
          </w:tcPr>
          <w:p w14:paraId="2E8A6EB1"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709" w:type="dxa"/>
            <w:tcBorders>
              <w:top w:val="single" w:sz="12" w:space="0" w:color="auto"/>
              <w:bottom w:val="single" w:sz="4" w:space="0" w:color="auto"/>
            </w:tcBorders>
            <w:shd w:val="clear" w:color="auto" w:fill="D9D9D9" w:themeFill="background1" w:themeFillShade="D9"/>
            <w:vAlign w:val="center"/>
          </w:tcPr>
          <w:p w14:paraId="0FC5370C"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708" w:type="dxa"/>
            <w:tcBorders>
              <w:top w:val="single" w:sz="12" w:space="0" w:color="auto"/>
              <w:bottom w:val="single" w:sz="4" w:space="0" w:color="auto"/>
            </w:tcBorders>
            <w:shd w:val="clear" w:color="auto" w:fill="D9D9D9" w:themeFill="background1" w:themeFillShade="D9"/>
            <w:vAlign w:val="center"/>
          </w:tcPr>
          <w:p w14:paraId="1BDD8A6C"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12" w:space="0" w:color="auto"/>
              <w:bottom w:val="single" w:sz="4" w:space="0" w:color="auto"/>
            </w:tcBorders>
            <w:vAlign w:val="center"/>
          </w:tcPr>
          <w:p w14:paraId="1D141A84" w14:textId="77777777" w:rsidR="00D36B49" w:rsidRPr="00E451AF" w:rsidRDefault="00D36B49" w:rsidP="007E3952">
            <w:pPr>
              <w:pStyle w:val="Caption"/>
              <w:ind w:right="-108" w:hanging="105"/>
              <w:jc w:val="center"/>
              <w:rPr>
                <w:rFonts w:asciiTheme="majorHAnsi" w:hAnsiTheme="majorHAnsi" w:cstheme="majorHAnsi"/>
                <w:i w:val="0"/>
                <w:iCs w:val="0"/>
                <w:color w:val="auto"/>
                <w:sz w:val="16"/>
                <w:szCs w:val="16"/>
              </w:rPr>
            </w:pPr>
          </w:p>
        </w:tc>
        <w:tc>
          <w:tcPr>
            <w:tcW w:w="425" w:type="dxa"/>
            <w:tcBorders>
              <w:top w:val="single" w:sz="12" w:space="0" w:color="auto"/>
              <w:bottom w:val="single" w:sz="4" w:space="0" w:color="auto"/>
            </w:tcBorders>
            <w:shd w:val="clear" w:color="auto" w:fill="D9D9D9" w:themeFill="background1" w:themeFillShade="D9"/>
            <w:vAlign w:val="center"/>
          </w:tcPr>
          <w:p w14:paraId="274A0628"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r>
      <w:tr w:rsidR="00D36B49" w:rsidRPr="00E451AF" w14:paraId="5DEEE3FA" w14:textId="77777777" w:rsidTr="007E3952">
        <w:trPr>
          <w:trHeight w:val="227"/>
          <w:jc w:val="center"/>
        </w:trPr>
        <w:tc>
          <w:tcPr>
            <w:tcW w:w="1555" w:type="dxa"/>
            <w:tcBorders>
              <w:top w:val="single" w:sz="4" w:space="0" w:color="auto"/>
              <w:right w:val="single" w:sz="12" w:space="0" w:color="auto"/>
            </w:tcBorders>
            <w:vAlign w:val="center"/>
          </w:tcPr>
          <w:p w14:paraId="3500AE29" w14:textId="77777777" w:rsidR="00D36B49" w:rsidRPr="00AA452A" w:rsidRDefault="00D36B49" w:rsidP="007E3952">
            <w:pPr>
              <w:pStyle w:val="Caption"/>
              <w:rPr>
                <w:rFonts w:asciiTheme="majorHAnsi" w:eastAsia="Times New Roman" w:hAnsiTheme="majorHAnsi" w:cstheme="majorHAnsi"/>
                <w:b/>
                <w:i w:val="0"/>
                <w:iCs w:val="0"/>
                <w:color w:val="000000"/>
                <w:sz w:val="16"/>
                <w:szCs w:val="16"/>
                <w:highlight w:val="yellow"/>
                <w:lang w:eastAsia="nl-NL"/>
              </w:rPr>
            </w:pPr>
            <w:r w:rsidRPr="00AA452A">
              <w:rPr>
                <w:rFonts w:asciiTheme="majorHAnsi" w:eastAsia="Times New Roman" w:hAnsiTheme="majorHAnsi" w:cstheme="majorHAnsi"/>
                <w:b/>
                <w:i w:val="0"/>
                <w:iCs w:val="0"/>
                <w:color w:val="000000"/>
                <w:sz w:val="16"/>
                <w:szCs w:val="16"/>
                <w:lang w:eastAsia="nl-NL"/>
              </w:rPr>
              <w:t>MQO</w:t>
            </w:r>
            <w:r>
              <w:rPr>
                <w:rFonts w:asciiTheme="majorHAnsi" w:eastAsia="Times New Roman" w:hAnsiTheme="majorHAnsi" w:cstheme="majorHAnsi"/>
                <w:b/>
                <w:i w:val="0"/>
                <w:iCs w:val="0"/>
                <w:color w:val="000000"/>
                <w:sz w:val="16"/>
                <w:szCs w:val="16"/>
                <w:lang w:eastAsia="nl-NL"/>
              </w:rPr>
              <w:t>L PHY</w:t>
            </w:r>
          </w:p>
        </w:tc>
        <w:tc>
          <w:tcPr>
            <w:tcW w:w="850" w:type="dxa"/>
            <w:tcBorders>
              <w:top w:val="single" w:sz="4" w:space="0" w:color="auto"/>
              <w:left w:val="single" w:sz="12" w:space="0" w:color="auto"/>
            </w:tcBorders>
            <w:vAlign w:val="center"/>
          </w:tcPr>
          <w:p w14:paraId="762631A9"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1276" w:type="dxa"/>
            <w:tcBorders>
              <w:top w:val="single" w:sz="4" w:space="0" w:color="auto"/>
            </w:tcBorders>
            <w:vAlign w:val="center"/>
          </w:tcPr>
          <w:p w14:paraId="324C0746"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283" w:type="dxa"/>
            <w:tcBorders>
              <w:top w:val="single" w:sz="4" w:space="0" w:color="auto"/>
              <w:right w:val="single" w:sz="12" w:space="0" w:color="auto"/>
            </w:tcBorders>
            <w:shd w:val="clear" w:color="auto" w:fill="D9D9D9" w:themeFill="background1" w:themeFillShade="D9"/>
            <w:vAlign w:val="center"/>
          </w:tcPr>
          <w:p w14:paraId="29BFCB0B"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4" w:space="0" w:color="auto"/>
              <w:left w:val="single" w:sz="12" w:space="0" w:color="auto"/>
            </w:tcBorders>
            <w:vAlign w:val="center"/>
          </w:tcPr>
          <w:p w14:paraId="3DDD2AD4"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0.88</w:t>
            </w:r>
          </w:p>
        </w:tc>
        <w:tc>
          <w:tcPr>
            <w:tcW w:w="284" w:type="dxa"/>
            <w:tcBorders>
              <w:top w:val="single" w:sz="4" w:space="0" w:color="auto"/>
              <w:right w:val="single" w:sz="12" w:space="0" w:color="auto"/>
            </w:tcBorders>
            <w:shd w:val="clear" w:color="auto" w:fill="D9D9D9" w:themeFill="background1" w:themeFillShade="D9"/>
            <w:vAlign w:val="center"/>
          </w:tcPr>
          <w:p w14:paraId="68C0EBF1"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1417" w:type="dxa"/>
            <w:tcBorders>
              <w:top w:val="single" w:sz="4" w:space="0" w:color="auto"/>
              <w:left w:val="single" w:sz="12" w:space="0" w:color="auto"/>
            </w:tcBorders>
            <w:vAlign w:val="center"/>
          </w:tcPr>
          <w:p w14:paraId="4C287017"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426" w:type="dxa"/>
            <w:tcBorders>
              <w:top w:val="single" w:sz="4" w:space="0" w:color="auto"/>
              <w:right w:val="single" w:sz="12" w:space="0" w:color="auto"/>
            </w:tcBorders>
            <w:shd w:val="clear" w:color="auto" w:fill="D9D9D9" w:themeFill="background1" w:themeFillShade="D9"/>
            <w:vAlign w:val="center"/>
          </w:tcPr>
          <w:p w14:paraId="4660FFA4"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4" w:space="0" w:color="auto"/>
              <w:left w:val="single" w:sz="12" w:space="0" w:color="auto"/>
            </w:tcBorders>
            <w:vAlign w:val="center"/>
          </w:tcPr>
          <w:p w14:paraId="123C15E4"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992" w:type="dxa"/>
            <w:tcBorders>
              <w:top w:val="single" w:sz="4" w:space="0" w:color="auto"/>
            </w:tcBorders>
            <w:vAlign w:val="center"/>
          </w:tcPr>
          <w:p w14:paraId="2620811B" w14:textId="77777777" w:rsidR="00D36B49" w:rsidRPr="00E451AF" w:rsidRDefault="00D36B49" w:rsidP="007E3952">
            <w:pPr>
              <w:pStyle w:val="Caption"/>
              <w:tabs>
                <w:tab w:val="left" w:pos="175"/>
              </w:tabs>
              <w:ind w:hanging="108"/>
              <w:jc w:val="center"/>
              <w:rPr>
                <w:rFonts w:asciiTheme="majorHAnsi" w:hAnsiTheme="majorHAnsi" w:cstheme="majorHAnsi"/>
                <w:i w:val="0"/>
                <w:iCs w:val="0"/>
                <w:color w:val="auto"/>
                <w:sz w:val="16"/>
                <w:szCs w:val="16"/>
              </w:rPr>
            </w:pPr>
          </w:p>
        </w:tc>
        <w:tc>
          <w:tcPr>
            <w:tcW w:w="283" w:type="dxa"/>
            <w:tcBorders>
              <w:top w:val="single" w:sz="4" w:space="0" w:color="auto"/>
              <w:right w:val="single" w:sz="12" w:space="0" w:color="auto"/>
            </w:tcBorders>
            <w:shd w:val="clear" w:color="auto" w:fill="D9D9D9" w:themeFill="background1" w:themeFillShade="D9"/>
            <w:vAlign w:val="center"/>
          </w:tcPr>
          <w:p w14:paraId="4805A1E7"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4" w:space="0" w:color="auto"/>
              <w:left w:val="single" w:sz="12" w:space="0" w:color="auto"/>
            </w:tcBorders>
            <w:vAlign w:val="center"/>
          </w:tcPr>
          <w:p w14:paraId="1B21047F" w14:textId="77777777" w:rsidR="00D36B49" w:rsidRDefault="00D36B49" w:rsidP="007E3952">
            <w:pPr>
              <w:pStyle w:val="Caption"/>
              <w:ind w:right="-112" w:hanging="109"/>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PEPS</w:t>
            </w:r>
          </w:p>
          <w:p w14:paraId="5CB62CFD" w14:textId="77777777" w:rsidR="00D36B49" w:rsidRPr="00272AAC" w:rsidRDefault="00D36B49" w:rsidP="007E3952">
            <w:pPr>
              <w:jc w:val="center"/>
              <w:rPr>
                <w:rFonts w:asciiTheme="majorHAnsi" w:hAnsiTheme="majorHAnsi" w:cstheme="majorHAnsi"/>
                <w:sz w:val="16"/>
                <w:szCs w:val="16"/>
              </w:rPr>
            </w:pPr>
            <w:r>
              <w:rPr>
                <w:rFonts w:asciiTheme="majorHAnsi" w:hAnsiTheme="majorHAnsi" w:cstheme="majorHAnsi"/>
                <w:sz w:val="16"/>
                <w:szCs w:val="16"/>
              </w:rPr>
              <w:t>Physical symptoms</w:t>
            </w:r>
          </w:p>
        </w:tc>
        <w:tc>
          <w:tcPr>
            <w:tcW w:w="992" w:type="dxa"/>
            <w:tcBorders>
              <w:top w:val="single" w:sz="4" w:space="0" w:color="auto"/>
            </w:tcBorders>
            <w:vAlign w:val="center"/>
          </w:tcPr>
          <w:p w14:paraId="53E8D03C"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0.63</w:t>
            </w:r>
          </w:p>
        </w:tc>
        <w:tc>
          <w:tcPr>
            <w:tcW w:w="284" w:type="dxa"/>
            <w:tcBorders>
              <w:top w:val="single" w:sz="4" w:space="0" w:color="auto"/>
            </w:tcBorders>
            <w:shd w:val="clear" w:color="auto" w:fill="D9D9D9" w:themeFill="background1" w:themeFillShade="D9"/>
            <w:vAlign w:val="center"/>
          </w:tcPr>
          <w:p w14:paraId="25895DF9"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709" w:type="dxa"/>
            <w:tcBorders>
              <w:top w:val="single" w:sz="4" w:space="0" w:color="auto"/>
            </w:tcBorders>
            <w:shd w:val="clear" w:color="auto" w:fill="D9D9D9" w:themeFill="background1" w:themeFillShade="D9"/>
            <w:vAlign w:val="center"/>
          </w:tcPr>
          <w:p w14:paraId="21E6DA92"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708" w:type="dxa"/>
            <w:tcBorders>
              <w:top w:val="single" w:sz="4" w:space="0" w:color="auto"/>
            </w:tcBorders>
            <w:shd w:val="clear" w:color="auto" w:fill="D9D9D9" w:themeFill="background1" w:themeFillShade="D9"/>
            <w:vAlign w:val="center"/>
          </w:tcPr>
          <w:p w14:paraId="305BE6F6"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4" w:space="0" w:color="auto"/>
            </w:tcBorders>
            <w:vAlign w:val="center"/>
          </w:tcPr>
          <w:p w14:paraId="50B82FA0" w14:textId="77777777" w:rsidR="00D36B49" w:rsidRPr="00E451AF" w:rsidRDefault="00D36B49" w:rsidP="007E3952">
            <w:pPr>
              <w:pStyle w:val="Caption"/>
              <w:ind w:right="-108" w:hanging="105"/>
              <w:jc w:val="center"/>
              <w:rPr>
                <w:rFonts w:asciiTheme="majorHAnsi" w:hAnsiTheme="majorHAnsi" w:cstheme="majorHAnsi"/>
                <w:i w:val="0"/>
                <w:iCs w:val="0"/>
                <w:color w:val="auto"/>
                <w:sz w:val="16"/>
                <w:szCs w:val="16"/>
              </w:rPr>
            </w:pPr>
          </w:p>
        </w:tc>
        <w:tc>
          <w:tcPr>
            <w:tcW w:w="425" w:type="dxa"/>
            <w:tcBorders>
              <w:top w:val="single" w:sz="4" w:space="0" w:color="auto"/>
            </w:tcBorders>
            <w:shd w:val="clear" w:color="auto" w:fill="D9D9D9" w:themeFill="background1" w:themeFillShade="D9"/>
            <w:vAlign w:val="center"/>
          </w:tcPr>
          <w:p w14:paraId="4507F92C"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r>
      <w:tr w:rsidR="00D36B49" w:rsidRPr="00E451AF" w14:paraId="12FEEAA8" w14:textId="77777777" w:rsidTr="007E3952">
        <w:trPr>
          <w:trHeight w:val="227"/>
          <w:jc w:val="center"/>
        </w:trPr>
        <w:tc>
          <w:tcPr>
            <w:tcW w:w="1555" w:type="dxa"/>
            <w:tcBorders>
              <w:top w:val="single" w:sz="4" w:space="0" w:color="auto"/>
              <w:right w:val="single" w:sz="12" w:space="0" w:color="auto"/>
            </w:tcBorders>
            <w:vAlign w:val="center"/>
          </w:tcPr>
          <w:p w14:paraId="30ACC33D" w14:textId="77777777" w:rsidR="00D36B49" w:rsidRPr="00E451AF" w:rsidRDefault="00D36B49" w:rsidP="007E3952">
            <w:pPr>
              <w:pStyle w:val="Caption"/>
              <w:rPr>
                <w:rFonts w:asciiTheme="majorHAnsi" w:eastAsia="Times New Roman" w:hAnsiTheme="majorHAnsi" w:cstheme="majorHAnsi"/>
                <w:b/>
                <w:i w:val="0"/>
                <w:iCs w:val="0"/>
                <w:color w:val="000000"/>
                <w:sz w:val="16"/>
                <w:szCs w:val="16"/>
                <w:highlight w:val="yellow"/>
                <w:lang w:eastAsia="nl-NL"/>
              </w:rPr>
            </w:pPr>
            <w:r w:rsidRPr="00AA452A">
              <w:rPr>
                <w:rFonts w:asciiTheme="majorHAnsi" w:eastAsia="Times New Roman" w:hAnsiTheme="majorHAnsi" w:cstheme="majorHAnsi"/>
                <w:b/>
                <w:i w:val="0"/>
                <w:iCs w:val="0"/>
                <w:color w:val="000000"/>
                <w:sz w:val="16"/>
                <w:szCs w:val="16"/>
                <w:lang w:eastAsia="nl-NL"/>
              </w:rPr>
              <w:t>MQO</w:t>
            </w:r>
            <w:r>
              <w:rPr>
                <w:rFonts w:asciiTheme="majorHAnsi" w:eastAsia="Times New Roman" w:hAnsiTheme="majorHAnsi" w:cstheme="majorHAnsi"/>
                <w:b/>
                <w:i w:val="0"/>
                <w:iCs w:val="0"/>
                <w:color w:val="000000"/>
                <w:sz w:val="16"/>
                <w:szCs w:val="16"/>
                <w:lang w:eastAsia="nl-NL"/>
              </w:rPr>
              <w:t>L PSY</w:t>
            </w:r>
          </w:p>
        </w:tc>
        <w:tc>
          <w:tcPr>
            <w:tcW w:w="850" w:type="dxa"/>
            <w:tcBorders>
              <w:top w:val="single" w:sz="4" w:space="0" w:color="auto"/>
              <w:left w:val="single" w:sz="12" w:space="0" w:color="auto"/>
            </w:tcBorders>
            <w:vAlign w:val="center"/>
          </w:tcPr>
          <w:p w14:paraId="6ECAD7B2"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1276" w:type="dxa"/>
            <w:tcBorders>
              <w:top w:val="single" w:sz="4" w:space="0" w:color="auto"/>
            </w:tcBorders>
            <w:vAlign w:val="center"/>
          </w:tcPr>
          <w:p w14:paraId="76C1AE03"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283" w:type="dxa"/>
            <w:tcBorders>
              <w:top w:val="single" w:sz="4" w:space="0" w:color="auto"/>
              <w:right w:val="single" w:sz="12" w:space="0" w:color="auto"/>
            </w:tcBorders>
            <w:shd w:val="clear" w:color="auto" w:fill="D9D9D9" w:themeFill="background1" w:themeFillShade="D9"/>
            <w:vAlign w:val="center"/>
          </w:tcPr>
          <w:p w14:paraId="7F3DAE16"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4" w:space="0" w:color="auto"/>
              <w:left w:val="single" w:sz="12" w:space="0" w:color="auto"/>
            </w:tcBorders>
            <w:vAlign w:val="center"/>
          </w:tcPr>
          <w:p w14:paraId="7C4C6BB6"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0.89</w:t>
            </w:r>
          </w:p>
        </w:tc>
        <w:tc>
          <w:tcPr>
            <w:tcW w:w="284" w:type="dxa"/>
            <w:tcBorders>
              <w:top w:val="single" w:sz="4" w:space="0" w:color="auto"/>
              <w:right w:val="single" w:sz="12" w:space="0" w:color="auto"/>
            </w:tcBorders>
            <w:shd w:val="clear" w:color="auto" w:fill="D9D9D9" w:themeFill="background1" w:themeFillShade="D9"/>
            <w:vAlign w:val="center"/>
          </w:tcPr>
          <w:p w14:paraId="1ACD30B6"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1417" w:type="dxa"/>
            <w:tcBorders>
              <w:top w:val="single" w:sz="4" w:space="0" w:color="auto"/>
              <w:left w:val="single" w:sz="12" w:space="0" w:color="auto"/>
            </w:tcBorders>
            <w:vAlign w:val="center"/>
          </w:tcPr>
          <w:p w14:paraId="4CD278E1"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426" w:type="dxa"/>
            <w:tcBorders>
              <w:top w:val="single" w:sz="4" w:space="0" w:color="auto"/>
              <w:right w:val="single" w:sz="12" w:space="0" w:color="auto"/>
            </w:tcBorders>
            <w:shd w:val="clear" w:color="auto" w:fill="D9D9D9" w:themeFill="background1" w:themeFillShade="D9"/>
            <w:vAlign w:val="center"/>
          </w:tcPr>
          <w:p w14:paraId="41742382"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4" w:space="0" w:color="auto"/>
              <w:left w:val="single" w:sz="12" w:space="0" w:color="auto"/>
            </w:tcBorders>
            <w:vAlign w:val="center"/>
          </w:tcPr>
          <w:p w14:paraId="1F830EEA"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992" w:type="dxa"/>
            <w:tcBorders>
              <w:top w:val="single" w:sz="4" w:space="0" w:color="auto"/>
            </w:tcBorders>
            <w:vAlign w:val="center"/>
          </w:tcPr>
          <w:p w14:paraId="01DFF4F0" w14:textId="77777777" w:rsidR="00D36B49" w:rsidRPr="00E451AF" w:rsidRDefault="00D36B49" w:rsidP="007E3952">
            <w:pPr>
              <w:pStyle w:val="Caption"/>
              <w:tabs>
                <w:tab w:val="left" w:pos="175"/>
              </w:tabs>
              <w:ind w:hanging="108"/>
              <w:jc w:val="center"/>
              <w:rPr>
                <w:rFonts w:asciiTheme="majorHAnsi" w:hAnsiTheme="majorHAnsi" w:cstheme="majorHAnsi"/>
                <w:i w:val="0"/>
                <w:iCs w:val="0"/>
                <w:color w:val="auto"/>
                <w:sz w:val="16"/>
                <w:szCs w:val="16"/>
              </w:rPr>
            </w:pPr>
          </w:p>
        </w:tc>
        <w:tc>
          <w:tcPr>
            <w:tcW w:w="283" w:type="dxa"/>
            <w:tcBorders>
              <w:top w:val="single" w:sz="4" w:space="0" w:color="auto"/>
              <w:right w:val="single" w:sz="12" w:space="0" w:color="auto"/>
            </w:tcBorders>
            <w:shd w:val="clear" w:color="auto" w:fill="D9D9D9" w:themeFill="background1" w:themeFillShade="D9"/>
            <w:vAlign w:val="center"/>
          </w:tcPr>
          <w:p w14:paraId="07C44B12"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4" w:space="0" w:color="auto"/>
              <w:left w:val="single" w:sz="12" w:space="0" w:color="auto"/>
            </w:tcBorders>
            <w:vAlign w:val="center"/>
          </w:tcPr>
          <w:p w14:paraId="1080A7A5" w14:textId="77777777" w:rsidR="00D36B49" w:rsidRDefault="00D36B49" w:rsidP="007E3952">
            <w:pPr>
              <w:pStyle w:val="Caption"/>
              <w:ind w:right="-112" w:hanging="109"/>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PEPS</w:t>
            </w:r>
          </w:p>
          <w:p w14:paraId="32AC0E98" w14:textId="77777777" w:rsidR="00D36B49" w:rsidRPr="004136D2" w:rsidRDefault="00D36B49" w:rsidP="007E3952">
            <w:pPr>
              <w:pStyle w:val="Caption"/>
              <w:ind w:right="-112" w:hanging="109"/>
              <w:jc w:val="center"/>
              <w:rPr>
                <w:rFonts w:asciiTheme="majorHAnsi" w:hAnsiTheme="majorHAnsi" w:cstheme="majorHAnsi"/>
                <w:b/>
                <w:bCs/>
                <w:i w:val="0"/>
                <w:iCs w:val="0"/>
                <w:color w:val="auto"/>
                <w:sz w:val="16"/>
                <w:szCs w:val="16"/>
              </w:rPr>
            </w:pPr>
            <w:r w:rsidRPr="004136D2">
              <w:rPr>
                <w:rFonts w:asciiTheme="majorHAnsi" w:hAnsiTheme="majorHAnsi" w:cstheme="majorHAnsi"/>
                <w:i w:val="0"/>
                <w:iCs w:val="0"/>
                <w:color w:val="auto"/>
                <w:sz w:val="16"/>
                <w:szCs w:val="16"/>
              </w:rPr>
              <w:t>P</w:t>
            </w:r>
            <w:r>
              <w:rPr>
                <w:rFonts w:asciiTheme="majorHAnsi" w:hAnsiTheme="majorHAnsi" w:cstheme="majorHAnsi"/>
                <w:i w:val="0"/>
                <w:iCs w:val="0"/>
                <w:color w:val="auto"/>
                <w:sz w:val="16"/>
                <w:szCs w:val="16"/>
              </w:rPr>
              <w:t>sychosocial</w:t>
            </w:r>
          </w:p>
        </w:tc>
        <w:tc>
          <w:tcPr>
            <w:tcW w:w="992" w:type="dxa"/>
            <w:tcBorders>
              <w:top w:val="single" w:sz="4" w:space="0" w:color="auto"/>
            </w:tcBorders>
            <w:vAlign w:val="center"/>
          </w:tcPr>
          <w:p w14:paraId="0DB8A783"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0.62</w:t>
            </w:r>
          </w:p>
        </w:tc>
        <w:tc>
          <w:tcPr>
            <w:tcW w:w="284" w:type="dxa"/>
            <w:tcBorders>
              <w:top w:val="single" w:sz="4" w:space="0" w:color="auto"/>
            </w:tcBorders>
            <w:shd w:val="clear" w:color="auto" w:fill="D9D9D9" w:themeFill="background1" w:themeFillShade="D9"/>
            <w:vAlign w:val="center"/>
          </w:tcPr>
          <w:p w14:paraId="7FFF16F4"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709" w:type="dxa"/>
            <w:tcBorders>
              <w:top w:val="single" w:sz="4" w:space="0" w:color="auto"/>
            </w:tcBorders>
            <w:shd w:val="clear" w:color="auto" w:fill="D9D9D9" w:themeFill="background1" w:themeFillShade="D9"/>
            <w:vAlign w:val="center"/>
          </w:tcPr>
          <w:p w14:paraId="78208656"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708" w:type="dxa"/>
            <w:tcBorders>
              <w:top w:val="single" w:sz="4" w:space="0" w:color="auto"/>
            </w:tcBorders>
            <w:shd w:val="clear" w:color="auto" w:fill="D9D9D9" w:themeFill="background1" w:themeFillShade="D9"/>
            <w:vAlign w:val="center"/>
          </w:tcPr>
          <w:p w14:paraId="12CE84DC"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4" w:space="0" w:color="auto"/>
            </w:tcBorders>
            <w:vAlign w:val="center"/>
          </w:tcPr>
          <w:p w14:paraId="17CBA9E4" w14:textId="77777777" w:rsidR="00D36B49" w:rsidRPr="00E451AF" w:rsidRDefault="00D36B49" w:rsidP="007E3952">
            <w:pPr>
              <w:pStyle w:val="Caption"/>
              <w:ind w:right="-108" w:hanging="105"/>
              <w:jc w:val="center"/>
              <w:rPr>
                <w:rFonts w:asciiTheme="majorHAnsi" w:hAnsiTheme="majorHAnsi" w:cstheme="majorHAnsi"/>
                <w:i w:val="0"/>
                <w:iCs w:val="0"/>
                <w:color w:val="auto"/>
                <w:sz w:val="16"/>
                <w:szCs w:val="16"/>
              </w:rPr>
            </w:pPr>
          </w:p>
        </w:tc>
        <w:tc>
          <w:tcPr>
            <w:tcW w:w="425" w:type="dxa"/>
            <w:tcBorders>
              <w:top w:val="single" w:sz="4" w:space="0" w:color="auto"/>
            </w:tcBorders>
            <w:shd w:val="clear" w:color="auto" w:fill="D9D9D9" w:themeFill="background1" w:themeFillShade="D9"/>
            <w:vAlign w:val="center"/>
          </w:tcPr>
          <w:p w14:paraId="7B414B9E"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r>
      <w:tr w:rsidR="00D36B49" w:rsidRPr="00E451AF" w14:paraId="34B50A32" w14:textId="77777777" w:rsidTr="007E3952">
        <w:trPr>
          <w:trHeight w:val="227"/>
          <w:jc w:val="center"/>
        </w:trPr>
        <w:tc>
          <w:tcPr>
            <w:tcW w:w="1555" w:type="dxa"/>
            <w:tcBorders>
              <w:top w:val="single" w:sz="4" w:space="0" w:color="auto"/>
              <w:right w:val="single" w:sz="12" w:space="0" w:color="auto"/>
            </w:tcBorders>
            <w:vAlign w:val="center"/>
          </w:tcPr>
          <w:p w14:paraId="587CE50E" w14:textId="77777777" w:rsidR="00D36B49" w:rsidRPr="00E451AF" w:rsidRDefault="00D36B49" w:rsidP="007E3952">
            <w:pPr>
              <w:pStyle w:val="Caption"/>
              <w:rPr>
                <w:rFonts w:asciiTheme="majorHAnsi" w:eastAsia="Times New Roman" w:hAnsiTheme="majorHAnsi" w:cstheme="majorHAnsi"/>
                <w:b/>
                <w:i w:val="0"/>
                <w:iCs w:val="0"/>
                <w:color w:val="000000"/>
                <w:sz w:val="16"/>
                <w:szCs w:val="16"/>
                <w:highlight w:val="yellow"/>
                <w:lang w:eastAsia="nl-NL"/>
              </w:rPr>
            </w:pPr>
            <w:r w:rsidRPr="00AA452A">
              <w:rPr>
                <w:rFonts w:asciiTheme="majorHAnsi" w:eastAsia="Times New Roman" w:hAnsiTheme="majorHAnsi" w:cstheme="majorHAnsi"/>
                <w:b/>
                <w:i w:val="0"/>
                <w:iCs w:val="0"/>
                <w:color w:val="000000"/>
                <w:sz w:val="16"/>
                <w:szCs w:val="16"/>
                <w:lang w:eastAsia="nl-NL"/>
              </w:rPr>
              <w:t>MQO</w:t>
            </w:r>
            <w:r>
              <w:rPr>
                <w:rFonts w:asciiTheme="majorHAnsi" w:eastAsia="Times New Roman" w:hAnsiTheme="majorHAnsi" w:cstheme="majorHAnsi"/>
                <w:b/>
                <w:i w:val="0"/>
                <w:iCs w:val="0"/>
                <w:color w:val="000000"/>
                <w:sz w:val="16"/>
                <w:szCs w:val="16"/>
                <w:lang w:eastAsia="nl-NL"/>
              </w:rPr>
              <w:t>L EXI</w:t>
            </w:r>
          </w:p>
        </w:tc>
        <w:tc>
          <w:tcPr>
            <w:tcW w:w="850" w:type="dxa"/>
            <w:tcBorders>
              <w:top w:val="single" w:sz="4" w:space="0" w:color="auto"/>
              <w:left w:val="single" w:sz="12" w:space="0" w:color="auto"/>
            </w:tcBorders>
            <w:vAlign w:val="center"/>
          </w:tcPr>
          <w:p w14:paraId="4A6C2280"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1276" w:type="dxa"/>
            <w:tcBorders>
              <w:top w:val="single" w:sz="4" w:space="0" w:color="auto"/>
            </w:tcBorders>
            <w:vAlign w:val="center"/>
          </w:tcPr>
          <w:p w14:paraId="31746F3A"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283" w:type="dxa"/>
            <w:tcBorders>
              <w:top w:val="single" w:sz="4" w:space="0" w:color="auto"/>
              <w:right w:val="single" w:sz="12" w:space="0" w:color="auto"/>
            </w:tcBorders>
            <w:shd w:val="clear" w:color="auto" w:fill="D9D9D9" w:themeFill="background1" w:themeFillShade="D9"/>
            <w:vAlign w:val="center"/>
          </w:tcPr>
          <w:p w14:paraId="5ADBDF08"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4" w:space="0" w:color="auto"/>
              <w:left w:val="single" w:sz="12" w:space="0" w:color="auto"/>
            </w:tcBorders>
            <w:vAlign w:val="center"/>
          </w:tcPr>
          <w:p w14:paraId="40082360"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0.86</w:t>
            </w:r>
          </w:p>
        </w:tc>
        <w:tc>
          <w:tcPr>
            <w:tcW w:w="284" w:type="dxa"/>
            <w:tcBorders>
              <w:top w:val="single" w:sz="4" w:space="0" w:color="auto"/>
              <w:right w:val="single" w:sz="12" w:space="0" w:color="auto"/>
            </w:tcBorders>
            <w:shd w:val="clear" w:color="auto" w:fill="D9D9D9" w:themeFill="background1" w:themeFillShade="D9"/>
            <w:vAlign w:val="center"/>
          </w:tcPr>
          <w:p w14:paraId="1342022E"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1417" w:type="dxa"/>
            <w:tcBorders>
              <w:top w:val="single" w:sz="4" w:space="0" w:color="auto"/>
              <w:left w:val="single" w:sz="12" w:space="0" w:color="auto"/>
            </w:tcBorders>
            <w:vAlign w:val="center"/>
          </w:tcPr>
          <w:p w14:paraId="665A4C31"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426" w:type="dxa"/>
            <w:tcBorders>
              <w:top w:val="single" w:sz="4" w:space="0" w:color="auto"/>
              <w:right w:val="single" w:sz="12" w:space="0" w:color="auto"/>
            </w:tcBorders>
            <w:shd w:val="clear" w:color="auto" w:fill="D9D9D9" w:themeFill="background1" w:themeFillShade="D9"/>
            <w:vAlign w:val="center"/>
          </w:tcPr>
          <w:p w14:paraId="3129D775"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4" w:space="0" w:color="auto"/>
              <w:left w:val="single" w:sz="12" w:space="0" w:color="auto"/>
            </w:tcBorders>
            <w:vAlign w:val="center"/>
          </w:tcPr>
          <w:p w14:paraId="2D3B6D4F"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992" w:type="dxa"/>
            <w:tcBorders>
              <w:top w:val="single" w:sz="4" w:space="0" w:color="auto"/>
            </w:tcBorders>
            <w:vAlign w:val="center"/>
          </w:tcPr>
          <w:p w14:paraId="5BDD4651" w14:textId="77777777" w:rsidR="00D36B49" w:rsidRPr="00E451AF" w:rsidRDefault="00D36B49" w:rsidP="007E3952">
            <w:pPr>
              <w:pStyle w:val="Caption"/>
              <w:tabs>
                <w:tab w:val="left" w:pos="175"/>
              </w:tabs>
              <w:ind w:hanging="108"/>
              <w:jc w:val="center"/>
              <w:rPr>
                <w:rFonts w:asciiTheme="majorHAnsi" w:hAnsiTheme="majorHAnsi" w:cstheme="majorHAnsi"/>
                <w:i w:val="0"/>
                <w:iCs w:val="0"/>
                <w:color w:val="auto"/>
                <w:sz w:val="16"/>
                <w:szCs w:val="16"/>
              </w:rPr>
            </w:pPr>
          </w:p>
        </w:tc>
        <w:tc>
          <w:tcPr>
            <w:tcW w:w="283" w:type="dxa"/>
            <w:tcBorders>
              <w:top w:val="single" w:sz="4" w:space="0" w:color="auto"/>
              <w:right w:val="single" w:sz="12" w:space="0" w:color="auto"/>
            </w:tcBorders>
            <w:shd w:val="clear" w:color="auto" w:fill="D9D9D9" w:themeFill="background1" w:themeFillShade="D9"/>
            <w:vAlign w:val="center"/>
          </w:tcPr>
          <w:p w14:paraId="52DF6A5D"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4" w:space="0" w:color="auto"/>
              <w:left w:val="single" w:sz="12" w:space="0" w:color="auto"/>
            </w:tcBorders>
            <w:vAlign w:val="center"/>
          </w:tcPr>
          <w:p w14:paraId="600062ED" w14:textId="77777777" w:rsidR="00D36B49" w:rsidRDefault="00D36B49" w:rsidP="007E3952">
            <w:pPr>
              <w:pStyle w:val="Caption"/>
              <w:ind w:right="-112" w:hanging="109"/>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PEPS</w:t>
            </w:r>
          </w:p>
          <w:p w14:paraId="09E00295" w14:textId="77777777" w:rsidR="00D36B49" w:rsidRPr="00E451AF" w:rsidRDefault="00D36B49" w:rsidP="007E3952">
            <w:pPr>
              <w:pStyle w:val="Caption"/>
              <w:ind w:right="-112" w:hanging="109"/>
              <w:jc w:val="center"/>
              <w:rPr>
                <w:rFonts w:asciiTheme="majorHAnsi" w:hAnsiTheme="majorHAnsi" w:cstheme="majorHAnsi"/>
                <w:b/>
                <w:bCs/>
                <w:i w:val="0"/>
                <w:iCs w:val="0"/>
                <w:color w:val="auto"/>
                <w:sz w:val="16"/>
                <w:szCs w:val="16"/>
              </w:rPr>
            </w:pPr>
            <w:r>
              <w:rPr>
                <w:rFonts w:asciiTheme="majorHAnsi" w:hAnsiTheme="majorHAnsi" w:cstheme="majorHAnsi"/>
                <w:i w:val="0"/>
                <w:iCs w:val="0"/>
                <w:color w:val="auto"/>
                <w:sz w:val="16"/>
                <w:szCs w:val="16"/>
              </w:rPr>
              <w:t>Existential</w:t>
            </w:r>
          </w:p>
        </w:tc>
        <w:tc>
          <w:tcPr>
            <w:tcW w:w="992" w:type="dxa"/>
            <w:tcBorders>
              <w:top w:val="single" w:sz="4" w:space="0" w:color="auto"/>
            </w:tcBorders>
            <w:vAlign w:val="center"/>
          </w:tcPr>
          <w:p w14:paraId="71CFB17E"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0.31</w:t>
            </w:r>
          </w:p>
        </w:tc>
        <w:tc>
          <w:tcPr>
            <w:tcW w:w="284" w:type="dxa"/>
            <w:tcBorders>
              <w:top w:val="single" w:sz="4" w:space="0" w:color="auto"/>
            </w:tcBorders>
            <w:shd w:val="clear" w:color="auto" w:fill="D9D9D9" w:themeFill="background1" w:themeFillShade="D9"/>
            <w:vAlign w:val="center"/>
          </w:tcPr>
          <w:p w14:paraId="47D924C9"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709" w:type="dxa"/>
            <w:tcBorders>
              <w:top w:val="single" w:sz="4" w:space="0" w:color="auto"/>
            </w:tcBorders>
            <w:shd w:val="clear" w:color="auto" w:fill="D9D9D9" w:themeFill="background1" w:themeFillShade="D9"/>
            <w:vAlign w:val="center"/>
          </w:tcPr>
          <w:p w14:paraId="70651027"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708" w:type="dxa"/>
            <w:tcBorders>
              <w:top w:val="single" w:sz="4" w:space="0" w:color="auto"/>
            </w:tcBorders>
            <w:shd w:val="clear" w:color="auto" w:fill="D9D9D9" w:themeFill="background1" w:themeFillShade="D9"/>
            <w:vAlign w:val="center"/>
          </w:tcPr>
          <w:p w14:paraId="70299FE7"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4" w:space="0" w:color="auto"/>
            </w:tcBorders>
            <w:vAlign w:val="center"/>
          </w:tcPr>
          <w:p w14:paraId="07E844F3" w14:textId="77777777" w:rsidR="00D36B49" w:rsidRPr="00E451AF" w:rsidRDefault="00D36B49" w:rsidP="007E3952">
            <w:pPr>
              <w:pStyle w:val="Caption"/>
              <w:ind w:right="-108" w:hanging="105"/>
              <w:jc w:val="center"/>
              <w:rPr>
                <w:rFonts w:asciiTheme="majorHAnsi" w:hAnsiTheme="majorHAnsi" w:cstheme="majorHAnsi"/>
                <w:i w:val="0"/>
                <w:iCs w:val="0"/>
                <w:color w:val="auto"/>
                <w:sz w:val="16"/>
                <w:szCs w:val="16"/>
              </w:rPr>
            </w:pPr>
          </w:p>
        </w:tc>
        <w:tc>
          <w:tcPr>
            <w:tcW w:w="425" w:type="dxa"/>
            <w:tcBorders>
              <w:top w:val="single" w:sz="4" w:space="0" w:color="auto"/>
            </w:tcBorders>
            <w:shd w:val="clear" w:color="auto" w:fill="D9D9D9" w:themeFill="background1" w:themeFillShade="D9"/>
            <w:vAlign w:val="center"/>
          </w:tcPr>
          <w:p w14:paraId="74A9E4A2"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r>
      <w:tr w:rsidR="00D36B49" w:rsidRPr="00E451AF" w14:paraId="06BC3D97" w14:textId="77777777" w:rsidTr="007E3952">
        <w:trPr>
          <w:trHeight w:val="227"/>
          <w:jc w:val="center"/>
        </w:trPr>
        <w:tc>
          <w:tcPr>
            <w:tcW w:w="1555" w:type="dxa"/>
            <w:tcBorders>
              <w:top w:val="single" w:sz="4" w:space="0" w:color="auto"/>
              <w:right w:val="single" w:sz="12" w:space="0" w:color="auto"/>
            </w:tcBorders>
            <w:vAlign w:val="center"/>
          </w:tcPr>
          <w:p w14:paraId="2054F702" w14:textId="77777777" w:rsidR="00D36B49" w:rsidRPr="00E451AF" w:rsidRDefault="00D36B49" w:rsidP="007E3952">
            <w:pPr>
              <w:pStyle w:val="Caption"/>
              <w:rPr>
                <w:rFonts w:asciiTheme="majorHAnsi" w:eastAsia="Times New Roman" w:hAnsiTheme="majorHAnsi" w:cstheme="majorHAnsi"/>
                <w:b/>
                <w:i w:val="0"/>
                <w:iCs w:val="0"/>
                <w:color w:val="000000"/>
                <w:sz w:val="16"/>
                <w:szCs w:val="16"/>
                <w:highlight w:val="yellow"/>
                <w:lang w:eastAsia="nl-NL"/>
              </w:rPr>
            </w:pPr>
            <w:r w:rsidRPr="00AA452A">
              <w:rPr>
                <w:rFonts w:asciiTheme="majorHAnsi" w:eastAsia="Times New Roman" w:hAnsiTheme="majorHAnsi" w:cstheme="majorHAnsi"/>
                <w:b/>
                <w:i w:val="0"/>
                <w:iCs w:val="0"/>
                <w:color w:val="000000"/>
                <w:sz w:val="16"/>
                <w:szCs w:val="16"/>
                <w:lang w:eastAsia="nl-NL"/>
              </w:rPr>
              <w:t>MQO</w:t>
            </w:r>
            <w:r>
              <w:rPr>
                <w:rFonts w:asciiTheme="majorHAnsi" w:eastAsia="Times New Roman" w:hAnsiTheme="majorHAnsi" w:cstheme="majorHAnsi"/>
                <w:b/>
                <w:i w:val="0"/>
                <w:iCs w:val="0"/>
                <w:color w:val="000000"/>
                <w:sz w:val="16"/>
                <w:szCs w:val="16"/>
                <w:lang w:eastAsia="nl-NL"/>
              </w:rPr>
              <w:t>L SUP</w:t>
            </w:r>
          </w:p>
        </w:tc>
        <w:tc>
          <w:tcPr>
            <w:tcW w:w="850" w:type="dxa"/>
            <w:tcBorders>
              <w:top w:val="single" w:sz="4" w:space="0" w:color="auto"/>
              <w:left w:val="single" w:sz="12" w:space="0" w:color="auto"/>
            </w:tcBorders>
            <w:vAlign w:val="center"/>
          </w:tcPr>
          <w:p w14:paraId="7694CF35"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1276" w:type="dxa"/>
            <w:tcBorders>
              <w:top w:val="single" w:sz="4" w:space="0" w:color="auto"/>
            </w:tcBorders>
            <w:vAlign w:val="center"/>
          </w:tcPr>
          <w:p w14:paraId="45DE0908"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283" w:type="dxa"/>
            <w:tcBorders>
              <w:top w:val="single" w:sz="4" w:space="0" w:color="auto"/>
              <w:right w:val="single" w:sz="12" w:space="0" w:color="auto"/>
            </w:tcBorders>
            <w:shd w:val="clear" w:color="auto" w:fill="D9D9D9" w:themeFill="background1" w:themeFillShade="D9"/>
            <w:vAlign w:val="center"/>
          </w:tcPr>
          <w:p w14:paraId="720D5D95"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4" w:space="0" w:color="auto"/>
              <w:left w:val="single" w:sz="12" w:space="0" w:color="auto"/>
            </w:tcBorders>
            <w:vAlign w:val="center"/>
          </w:tcPr>
          <w:p w14:paraId="05CC09A1" w14:textId="77777777" w:rsidR="00D36B49" w:rsidRPr="00E451AF" w:rsidRDefault="00D36B49" w:rsidP="007E3952">
            <w:pPr>
              <w:pStyle w:val="Caption"/>
              <w:jc w:val="center"/>
              <w:rPr>
                <w:rFonts w:asciiTheme="majorHAnsi" w:hAnsiTheme="majorHAnsi" w:cstheme="majorHAnsi"/>
                <w:i w:val="0"/>
                <w:iCs w:val="0"/>
                <w:color w:val="auto"/>
                <w:sz w:val="16"/>
                <w:szCs w:val="16"/>
              </w:rPr>
            </w:pPr>
            <w:r>
              <w:rPr>
                <w:rFonts w:asciiTheme="majorHAnsi" w:hAnsiTheme="majorHAnsi" w:cstheme="majorHAnsi"/>
                <w:i w:val="0"/>
                <w:iCs w:val="0"/>
                <w:color w:val="auto"/>
                <w:sz w:val="16"/>
                <w:szCs w:val="16"/>
              </w:rPr>
              <w:t>0.73</w:t>
            </w:r>
          </w:p>
        </w:tc>
        <w:tc>
          <w:tcPr>
            <w:tcW w:w="284" w:type="dxa"/>
            <w:tcBorders>
              <w:top w:val="single" w:sz="4" w:space="0" w:color="auto"/>
              <w:right w:val="single" w:sz="12" w:space="0" w:color="auto"/>
            </w:tcBorders>
            <w:shd w:val="clear" w:color="auto" w:fill="D9D9D9" w:themeFill="background1" w:themeFillShade="D9"/>
            <w:vAlign w:val="center"/>
          </w:tcPr>
          <w:p w14:paraId="7F9A198F"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r>
              <w:rPr>
                <w:rFonts w:asciiTheme="majorHAnsi" w:hAnsiTheme="majorHAnsi" w:cstheme="majorHAnsi"/>
                <w:b/>
                <w:bCs/>
                <w:i w:val="0"/>
                <w:iCs w:val="0"/>
                <w:color w:val="auto"/>
                <w:sz w:val="16"/>
                <w:szCs w:val="16"/>
              </w:rPr>
              <w:t>?</w:t>
            </w:r>
          </w:p>
        </w:tc>
        <w:tc>
          <w:tcPr>
            <w:tcW w:w="1417" w:type="dxa"/>
            <w:tcBorders>
              <w:top w:val="single" w:sz="4" w:space="0" w:color="auto"/>
              <w:left w:val="single" w:sz="12" w:space="0" w:color="auto"/>
            </w:tcBorders>
            <w:vAlign w:val="center"/>
          </w:tcPr>
          <w:p w14:paraId="55D38C5E"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426" w:type="dxa"/>
            <w:tcBorders>
              <w:top w:val="single" w:sz="4" w:space="0" w:color="auto"/>
              <w:right w:val="single" w:sz="12" w:space="0" w:color="auto"/>
            </w:tcBorders>
            <w:shd w:val="clear" w:color="auto" w:fill="D9D9D9" w:themeFill="background1" w:themeFillShade="D9"/>
            <w:vAlign w:val="center"/>
          </w:tcPr>
          <w:p w14:paraId="2FBCD115"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134" w:type="dxa"/>
            <w:tcBorders>
              <w:top w:val="single" w:sz="4" w:space="0" w:color="auto"/>
              <w:left w:val="single" w:sz="12" w:space="0" w:color="auto"/>
            </w:tcBorders>
            <w:vAlign w:val="center"/>
          </w:tcPr>
          <w:p w14:paraId="79ADF1C9"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992" w:type="dxa"/>
            <w:tcBorders>
              <w:top w:val="single" w:sz="4" w:space="0" w:color="auto"/>
            </w:tcBorders>
            <w:vAlign w:val="center"/>
          </w:tcPr>
          <w:p w14:paraId="2121A016" w14:textId="77777777" w:rsidR="00D36B49" w:rsidRPr="00E451AF" w:rsidRDefault="00D36B49" w:rsidP="007E3952">
            <w:pPr>
              <w:pStyle w:val="Caption"/>
              <w:tabs>
                <w:tab w:val="left" w:pos="175"/>
              </w:tabs>
              <w:ind w:hanging="108"/>
              <w:jc w:val="center"/>
              <w:rPr>
                <w:rFonts w:asciiTheme="majorHAnsi" w:hAnsiTheme="majorHAnsi" w:cstheme="majorHAnsi"/>
                <w:i w:val="0"/>
                <w:iCs w:val="0"/>
                <w:color w:val="auto"/>
                <w:sz w:val="16"/>
                <w:szCs w:val="16"/>
              </w:rPr>
            </w:pPr>
          </w:p>
        </w:tc>
        <w:tc>
          <w:tcPr>
            <w:tcW w:w="283" w:type="dxa"/>
            <w:tcBorders>
              <w:top w:val="single" w:sz="4" w:space="0" w:color="auto"/>
              <w:right w:val="single" w:sz="12" w:space="0" w:color="auto"/>
            </w:tcBorders>
            <w:shd w:val="clear" w:color="auto" w:fill="D9D9D9" w:themeFill="background1" w:themeFillShade="D9"/>
            <w:vAlign w:val="center"/>
          </w:tcPr>
          <w:p w14:paraId="22072D68"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4" w:space="0" w:color="auto"/>
              <w:left w:val="single" w:sz="12" w:space="0" w:color="auto"/>
            </w:tcBorders>
            <w:vAlign w:val="center"/>
          </w:tcPr>
          <w:p w14:paraId="0865B837" w14:textId="77777777" w:rsidR="00D36B49" w:rsidRPr="00E451AF" w:rsidRDefault="00D36B49" w:rsidP="007E3952">
            <w:pPr>
              <w:pStyle w:val="Caption"/>
              <w:ind w:right="-112" w:hanging="109"/>
              <w:jc w:val="center"/>
              <w:rPr>
                <w:rFonts w:asciiTheme="majorHAnsi" w:hAnsiTheme="majorHAnsi" w:cstheme="majorHAnsi"/>
                <w:b/>
                <w:bCs/>
                <w:i w:val="0"/>
                <w:iCs w:val="0"/>
                <w:color w:val="auto"/>
                <w:sz w:val="16"/>
                <w:szCs w:val="16"/>
              </w:rPr>
            </w:pPr>
          </w:p>
        </w:tc>
        <w:tc>
          <w:tcPr>
            <w:tcW w:w="992" w:type="dxa"/>
            <w:tcBorders>
              <w:top w:val="single" w:sz="4" w:space="0" w:color="auto"/>
            </w:tcBorders>
            <w:vAlign w:val="center"/>
          </w:tcPr>
          <w:p w14:paraId="4158C9C2" w14:textId="77777777" w:rsidR="00D36B49" w:rsidRPr="00E451AF" w:rsidRDefault="00D36B49" w:rsidP="007E3952">
            <w:pPr>
              <w:pStyle w:val="Caption"/>
              <w:jc w:val="center"/>
              <w:rPr>
                <w:rFonts w:asciiTheme="majorHAnsi" w:hAnsiTheme="majorHAnsi" w:cstheme="majorHAnsi"/>
                <w:i w:val="0"/>
                <w:iCs w:val="0"/>
                <w:color w:val="auto"/>
                <w:sz w:val="16"/>
                <w:szCs w:val="16"/>
              </w:rPr>
            </w:pPr>
          </w:p>
        </w:tc>
        <w:tc>
          <w:tcPr>
            <w:tcW w:w="284" w:type="dxa"/>
            <w:tcBorders>
              <w:top w:val="single" w:sz="4" w:space="0" w:color="auto"/>
            </w:tcBorders>
            <w:shd w:val="clear" w:color="auto" w:fill="D9D9D9" w:themeFill="background1" w:themeFillShade="D9"/>
            <w:vAlign w:val="center"/>
          </w:tcPr>
          <w:p w14:paraId="0640DEAA"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709" w:type="dxa"/>
            <w:tcBorders>
              <w:top w:val="single" w:sz="4" w:space="0" w:color="auto"/>
            </w:tcBorders>
            <w:shd w:val="clear" w:color="auto" w:fill="D9D9D9" w:themeFill="background1" w:themeFillShade="D9"/>
            <w:vAlign w:val="center"/>
          </w:tcPr>
          <w:p w14:paraId="01AAC24E"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708" w:type="dxa"/>
            <w:tcBorders>
              <w:top w:val="single" w:sz="4" w:space="0" w:color="auto"/>
            </w:tcBorders>
            <w:shd w:val="clear" w:color="auto" w:fill="D9D9D9" w:themeFill="background1" w:themeFillShade="D9"/>
            <w:vAlign w:val="center"/>
          </w:tcPr>
          <w:p w14:paraId="0EECD3B3"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c>
          <w:tcPr>
            <w:tcW w:w="1843" w:type="dxa"/>
            <w:tcBorders>
              <w:top w:val="single" w:sz="4" w:space="0" w:color="auto"/>
            </w:tcBorders>
            <w:vAlign w:val="center"/>
          </w:tcPr>
          <w:p w14:paraId="2E8237B2" w14:textId="77777777" w:rsidR="00D36B49" w:rsidRPr="00E451AF" w:rsidRDefault="00D36B49" w:rsidP="007E3952">
            <w:pPr>
              <w:pStyle w:val="Caption"/>
              <w:ind w:right="-108" w:hanging="105"/>
              <w:jc w:val="center"/>
              <w:rPr>
                <w:rFonts w:asciiTheme="majorHAnsi" w:hAnsiTheme="majorHAnsi" w:cstheme="majorHAnsi"/>
                <w:i w:val="0"/>
                <w:iCs w:val="0"/>
                <w:color w:val="auto"/>
                <w:sz w:val="16"/>
                <w:szCs w:val="16"/>
              </w:rPr>
            </w:pPr>
          </w:p>
        </w:tc>
        <w:tc>
          <w:tcPr>
            <w:tcW w:w="425" w:type="dxa"/>
            <w:tcBorders>
              <w:top w:val="single" w:sz="4" w:space="0" w:color="auto"/>
            </w:tcBorders>
            <w:shd w:val="clear" w:color="auto" w:fill="D9D9D9" w:themeFill="background1" w:themeFillShade="D9"/>
            <w:vAlign w:val="center"/>
          </w:tcPr>
          <w:p w14:paraId="549F84F3" w14:textId="77777777" w:rsidR="00D36B49" w:rsidRPr="00E451AF" w:rsidRDefault="00D36B49" w:rsidP="007E3952">
            <w:pPr>
              <w:pStyle w:val="Caption"/>
              <w:jc w:val="center"/>
              <w:rPr>
                <w:rFonts w:asciiTheme="majorHAnsi" w:hAnsiTheme="majorHAnsi" w:cstheme="majorHAnsi"/>
                <w:b/>
                <w:bCs/>
                <w:i w:val="0"/>
                <w:iCs w:val="0"/>
                <w:color w:val="auto"/>
                <w:sz w:val="16"/>
                <w:szCs w:val="16"/>
              </w:rPr>
            </w:pPr>
          </w:p>
        </w:tc>
      </w:tr>
      <w:tr w:rsidR="00D36B49" w:rsidRPr="0079132C" w14:paraId="19724517" w14:textId="77777777" w:rsidTr="007E3952">
        <w:trPr>
          <w:trHeight w:val="227"/>
          <w:jc w:val="center"/>
        </w:trPr>
        <w:tc>
          <w:tcPr>
            <w:tcW w:w="1555" w:type="dxa"/>
            <w:tcBorders>
              <w:top w:val="single" w:sz="12" w:space="0" w:color="auto"/>
              <w:right w:val="single" w:sz="12" w:space="0" w:color="auto"/>
            </w:tcBorders>
            <w:vAlign w:val="center"/>
          </w:tcPr>
          <w:p w14:paraId="7E937F2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w:t>
            </w:r>
          </w:p>
        </w:tc>
        <w:tc>
          <w:tcPr>
            <w:tcW w:w="850" w:type="dxa"/>
            <w:tcBorders>
              <w:top w:val="single" w:sz="12" w:space="0" w:color="auto"/>
              <w:left w:val="single" w:sz="12" w:space="0" w:color="auto"/>
            </w:tcBorders>
            <w:vAlign w:val="center"/>
          </w:tcPr>
          <w:p w14:paraId="7B80F47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2-factor</w:t>
            </w:r>
          </w:p>
        </w:tc>
        <w:tc>
          <w:tcPr>
            <w:tcW w:w="1276" w:type="dxa"/>
            <w:tcBorders>
              <w:top w:val="single" w:sz="12" w:space="0" w:color="auto"/>
            </w:tcBorders>
            <w:vAlign w:val="center"/>
          </w:tcPr>
          <w:p w14:paraId="1D2EA32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single" w:sz="12" w:space="0" w:color="auto"/>
              <w:right w:val="single" w:sz="12" w:space="0" w:color="auto"/>
            </w:tcBorders>
            <w:shd w:val="clear" w:color="auto" w:fill="D9D9D9" w:themeFill="background1" w:themeFillShade="D9"/>
            <w:vAlign w:val="center"/>
          </w:tcPr>
          <w:p w14:paraId="21355AF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16EEB8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5F2CB8BF"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51B8583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281C43B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5F5E9D3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4BC3449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1D2B325E"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1D380E00"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0A7DE54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Global health status</w:t>
            </w:r>
          </w:p>
        </w:tc>
        <w:tc>
          <w:tcPr>
            <w:tcW w:w="992" w:type="dxa"/>
            <w:tcBorders>
              <w:top w:val="single" w:sz="12" w:space="0" w:color="auto"/>
            </w:tcBorders>
            <w:vAlign w:val="center"/>
          </w:tcPr>
          <w:p w14:paraId="1AD18F0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lastRenderedPageBreak/>
              <w:t>0.6</w:t>
            </w:r>
          </w:p>
        </w:tc>
        <w:tc>
          <w:tcPr>
            <w:tcW w:w="284" w:type="dxa"/>
            <w:tcBorders>
              <w:top w:val="single" w:sz="12" w:space="0" w:color="auto"/>
            </w:tcBorders>
            <w:shd w:val="clear" w:color="auto" w:fill="D9D9D9" w:themeFill="background1" w:themeFillShade="D9"/>
            <w:vAlign w:val="center"/>
          </w:tcPr>
          <w:p w14:paraId="7468451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5F2FB63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446DFF4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4AE6E91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1789B85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26D55F3" w14:textId="77777777" w:rsidTr="007E3952">
        <w:trPr>
          <w:trHeight w:val="227"/>
          <w:jc w:val="center"/>
        </w:trPr>
        <w:tc>
          <w:tcPr>
            <w:tcW w:w="1555" w:type="dxa"/>
            <w:tcBorders>
              <w:right w:val="single" w:sz="12" w:space="0" w:color="auto"/>
            </w:tcBorders>
            <w:vAlign w:val="center"/>
          </w:tcPr>
          <w:p w14:paraId="4FD1488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II</w:t>
            </w:r>
          </w:p>
        </w:tc>
        <w:tc>
          <w:tcPr>
            <w:tcW w:w="850" w:type="dxa"/>
            <w:tcBorders>
              <w:left w:val="single" w:sz="12" w:space="0" w:color="auto"/>
            </w:tcBorders>
            <w:vAlign w:val="center"/>
          </w:tcPr>
          <w:p w14:paraId="2AD7BC8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168794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002A59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09850A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0.84-0.9</w:t>
            </w:r>
          </w:p>
        </w:tc>
        <w:tc>
          <w:tcPr>
            <w:tcW w:w="284" w:type="dxa"/>
            <w:tcBorders>
              <w:right w:val="single" w:sz="12" w:space="0" w:color="auto"/>
            </w:tcBorders>
            <w:shd w:val="clear" w:color="auto" w:fill="D9D9D9" w:themeFill="background1" w:themeFillShade="D9"/>
            <w:vAlign w:val="center"/>
          </w:tcPr>
          <w:p w14:paraId="7E5BD21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39897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FF8D1C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795B0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4A27CC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89954EE"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D5BED4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Physical functioning</w:t>
            </w:r>
          </w:p>
          <w:p w14:paraId="6AA99254"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Role functioning</w:t>
            </w:r>
          </w:p>
          <w:p w14:paraId="065F97CE"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Social functioning</w:t>
            </w:r>
          </w:p>
        </w:tc>
        <w:tc>
          <w:tcPr>
            <w:tcW w:w="992" w:type="dxa"/>
            <w:vAlign w:val="center"/>
          </w:tcPr>
          <w:p w14:paraId="1C4F73E8" w14:textId="77777777" w:rsidR="00D36B49" w:rsidRPr="0079132C" w:rsidRDefault="00D36B49" w:rsidP="007E3952">
            <w:pPr>
              <w:pStyle w:val="Caption"/>
              <w:jc w:val="center"/>
              <w:rPr>
                <w:rFonts w:ascii="Arial" w:hAnsi="Arial" w:cs="Arial"/>
                <w:i w:val="0"/>
                <w:iCs w:val="0"/>
                <w:color w:val="auto"/>
                <w:sz w:val="16"/>
                <w:szCs w:val="16"/>
              </w:rPr>
            </w:pPr>
          </w:p>
          <w:p w14:paraId="2F1E5C5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0.72</w:t>
            </w:r>
          </w:p>
          <w:p w14:paraId="3AC9D711"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0.73</w:t>
            </w:r>
          </w:p>
          <w:p w14:paraId="6C4C7001"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0.32</w:t>
            </w:r>
          </w:p>
        </w:tc>
        <w:tc>
          <w:tcPr>
            <w:tcW w:w="284" w:type="dxa"/>
            <w:shd w:val="clear" w:color="auto" w:fill="D9D9D9" w:themeFill="background1" w:themeFillShade="D9"/>
            <w:vAlign w:val="center"/>
          </w:tcPr>
          <w:p w14:paraId="4B71C57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66B1E7E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21AA28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2D9B01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shd w:val="clear" w:color="auto" w:fill="D9D9D9" w:themeFill="background1" w:themeFillShade="D9"/>
            <w:vAlign w:val="center"/>
          </w:tcPr>
          <w:p w14:paraId="5445522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527E6CA7" w14:textId="77777777" w:rsidTr="007E3952">
        <w:trPr>
          <w:trHeight w:val="227"/>
          <w:jc w:val="center"/>
        </w:trPr>
        <w:tc>
          <w:tcPr>
            <w:tcW w:w="1555" w:type="dxa"/>
            <w:tcBorders>
              <w:right w:val="single" w:sz="12" w:space="0" w:color="auto"/>
            </w:tcBorders>
            <w:vAlign w:val="center"/>
          </w:tcPr>
          <w:p w14:paraId="3786EC1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SI</w:t>
            </w:r>
          </w:p>
        </w:tc>
        <w:tc>
          <w:tcPr>
            <w:tcW w:w="850" w:type="dxa"/>
            <w:tcBorders>
              <w:left w:val="single" w:sz="12" w:space="0" w:color="auto"/>
            </w:tcBorders>
            <w:vAlign w:val="center"/>
          </w:tcPr>
          <w:p w14:paraId="4E1C43F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D6927A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622732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2A972D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0.82-0.85</w:t>
            </w:r>
          </w:p>
        </w:tc>
        <w:tc>
          <w:tcPr>
            <w:tcW w:w="284" w:type="dxa"/>
            <w:tcBorders>
              <w:right w:val="single" w:sz="12" w:space="0" w:color="auto"/>
            </w:tcBorders>
            <w:shd w:val="clear" w:color="auto" w:fill="D9D9D9" w:themeFill="background1" w:themeFillShade="D9"/>
            <w:vAlign w:val="center"/>
          </w:tcPr>
          <w:p w14:paraId="19A6A4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8F718E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A83ACA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883BF9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158CDE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6E0FC6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03FC632"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BPI</w:t>
            </w:r>
          </w:p>
          <w:p w14:paraId="39A350A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Emotional functio</w:t>
            </w:r>
            <w:r>
              <w:rPr>
                <w:rFonts w:ascii="Arial" w:hAnsi="Arial" w:cs="Arial"/>
                <w:i w:val="0"/>
                <w:iCs w:val="0"/>
                <w:color w:val="auto"/>
                <w:sz w:val="16"/>
                <w:szCs w:val="16"/>
              </w:rPr>
              <w:t>n</w:t>
            </w:r>
            <w:r w:rsidRPr="0079132C">
              <w:rPr>
                <w:rFonts w:ascii="Arial" w:hAnsi="Arial" w:cs="Arial"/>
                <w:i w:val="0"/>
                <w:iCs w:val="0"/>
                <w:color w:val="auto"/>
                <w:sz w:val="16"/>
                <w:szCs w:val="16"/>
              </w:rPr>
              <w:t>ing</w:t>
            </w:r>
          </w:p>
          <w:p w14:paraId="495993AC"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Cognitive functioning</w:t>
            </w:r>
          </w:p>
          <w:p w14:paraId="0C82FD23"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Pain</w:t>
            </w:r>
          </w:p>
          <w:p w14:paraId="1835DE6A"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Fatigue</w:t>
            </w:r>
          </w:p>
          <w:p w14:paraId="65A252E9"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Nausea/vomiting</w:t>
            </w:r>
          </w:p>
          <w:p w14:paraId="1F539CA6"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Dyspnoea</w:t>
            </w:r>
          </w:p>
          <w:p w14:paraId="65AD4446"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Insomnia</w:t>
            </w:r>
          </w:p>
          <w:p w14:paraId="43212592" w14:textId="77777777" w:rsidR="00D36B49" w:rsidRPr="0079132C" w:rsidRDefault="00D36B49" w:rsidP="007E3952">
            <w:pPr>
              <w:ind w:right="-112" w:hanging="109"/>
              <w:jc w:val="center"/>
              <w:rPr>
                <w:rFonts w:ascii="Arial" w:hAnsi="Arial" w:cs="Arial"/>
                <w:sz w:val="16"/>
                <w:szCs w:val="16"/>
              </w:rPr>
            </w:pPr>
            <w:r w:rsidRPr="0079132C">
              <w:rPr>
                <w:rFonts w:ascii="Arial" w:hAnsi="Arial" w:cs="Arial"/>
                <w:sz w:val="16"/>
                <w:szCs w:val="16"/>
              </w:rPr>
              <w:t>Appetite loss</w:t>
            </w:r>
          </w:p>
        </w:tc>
        <w:tc>
          <w:tcPr>
            <w:tcW w:w="992" w:type="dxa"/>
            <w:vAlign w:val="center"/>
          </w:tcPr>
          <w:p w14:paraId="69AB1A5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0.84</w:t>
            </w:r>
          </w:p>
          <w:p w14:paraId="641E86AC" w14:textId="77777777" w:rsidR="00D36B49" w:rsidRPr="0079132C" w:rsidRDefault="00D36B49" w:rsidP="007E3952">
            <w:pPr>
              <w:pStyle w:val="Caption"/>
              <w:jc w:val="center"/>
              <w:rPr>
                <w:rFonts w:ascii="Arial" w:hAnsi="Arial" w:cs="Arial"/>
                <w:i w:val="0"/>
                <w:iCs w:val="0"/>
                <w:color w:val="auto"/>
                <w:sz w:val="16"/>
                <w:szCs w:val="16"/>
              </w:rPr>
            </w:pPr>
          </w:p>
          <w:p w14:paraId="022153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w:t>
            </w:r>
          </w:p>
          <w:p w14:paraId="537E8F8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0.58</w:t>
            </w:r>
          </w:p>
          <w:p w14:paraId="3955CC0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0.78</w:t>
            </w:r>
          </w:p>
          <w:p w14:paraId="2B81BF34"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0.69</w:t>
            </w:r>
          </w:p>
          <w:p w14:paraId="2B90F560"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0.68</w:t>
            </w:r>
          </w:p>
          <w:p w14:paraId="7322224A"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0.74</w:t>
            </w:r>
          </w:p>
          <w:p w14:paraId="7F8A567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0.72</w:t>
            </w:r>
          </w:p>
          <w:p w14:paraId="7924B89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0.86</w:t>
            </w:r>
          </w:p>
        </w:tc>
        <w:tc>
          <w:tcPr>
            <w:tcW w:w="284" w:type="dxa"/>
            <w:shd w:val="clear" w:color="auto" w:fill="D9D9D9" w:themeFill="background1" w:themeFillShade="D9"/>
            <w:vAlign w:val="center"/>
          </w:tcPr>
          <w:p w14:paraId="10C9BE0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68C48F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6ED91D6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A4AC0A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shd w:val="clear" w:color="auto" w:fill="D9D9D9" w:themeFill="background1" w:themeFillShade="D9"/>
            <w:vAlign w:val="center"/>
          </w:tcPr>
          <w:p w14:paraId="40CEA43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325654A7" w14:textId="77777777" w:rsidTr="007E3952">
        <w:trPr>
          <w:trHeight w:val="227"/>
          <w:jc w:val="center"/>
        </w:trPr>
        <w:tc>
          <w:tcPr>
            <w:tcW w:w="1555" w:type="dxa"/>
            <w:tcBorders>
              <w:right w:val="single" w:sz="12" w:space="0" w:color="auto"/>
            </w:tcBorders>
            <w:vAlign w:val="center"/>
          </w:tcPr>
          <w:p w14:paraId="571B35FB" w14:textId="77777777" w:rsidR="00D36B49" w:rsidRPr="0079132C" w:rsidRDefault="00D36B49" w:rsidP="007E3952">
            <w:pPr>
              <w:pStyle w:val="Caption"/>
              <w:rPr>
                <w:rFonts w:ascii="Arial" w:hAnsi="Arial" w:cs="Arial"/>
                <w:b/>
                <w:bCs/>
                <w:i w:val="0"/>
                <w:iCs w:val="0"/>
                <w:color w:val="auto"/>
                <w:sz w:val="16"/>
                <w:szCs w:val="16"/>
                <w:vertAlign w:val="superscript"/>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2</w:t>
            </w:r>
          </w:p>
        </w:tc>
        <w:tc>
          <w:tcPr>
            <w:tcW w:w="850" w:type="dxa"/>
            <w:tcBorders>
              <w:left w:val="single" w:sz="12" w:space="0" w:color="auto"/>
            </w:tcBorders>
            <w:vAlign w:val="center"/>
          </w:tcPr>
          <w:p w14:paraId="49F2CCE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3-factor</w:t>
            </w:r>
          </w:p>
        </w:tc>
        <w:tc>
          <w:tcPr>
            <w:tcW w:w="1276" w:type="dxa"/>
            <w:vAlign w:val="center"/>
          </w:tcPr>
          <w:p w14:paraId="02AC8BC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right w:val="single" w:sz="12" w:space="0" w:color="auto"/>
            </w:tcBorders>
            <w:shd w:val="clear" w:color="auto" w:fill="D9D9D9" w:themeFill="background1" w:themeFillShade="D9"/>
            <w:vAlign w:val="center"/>
          </w:tcPr>
          <w:p w14:paraId="307ADF1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tcBorders>
            <w:vAlign w:val="center"/>
          </w:tcPr>
          <w:p w14:paraId="74CCEC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0.85</w:t>
            </w:r>
          </w:p>
        </w:tc>
        <w:tc>
          <w:tcPr>
            <w:tcW w:w="284" w:type="dxa"/>
            <w:tcBorders>
              <w:right w:val="single" w:sz="12" w:space="0" w:color="auto"/>
            </w:tcBorders>
            <w:shd w:val="clear" w:color="auto" w:fill="D9D9D9" w:themeFill="background1" w:themeFillShade="D9"/>
            <w:vAlign w:val="center"/>
          </w:tcPr>
          <w:p w14:paraId="7491C48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172E1DD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F3B284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B860D7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0BF022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AC2FC2C"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4550E19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AEAAA1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78BADC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495EC4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69642D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D8F5D9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000747B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6FEE81E" w14:textId="77777777" w:rsidTr="007E3952">
        <w:trPr>
          <w:trHeight w:val="227"/>
          <w:jc w:val="center"/>
        </w:trPr>
        <w:tc>
          <w:tcPr>
            <w:tcW w:w="1555" w:type="dxa"/>
            <w:tcBorders>
              <w:right w:val="single" w:sz="12" w:space="0" w:color="auto"/>
            </w:tcBorders>
            <w:vAlign w:val="center"/>
          </w:tcPr>
          <w:p w14:paraId="34FA4E1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F1</w:t>
            </w:r>
          </w:p>
        </w:tc>
        <w:tc>
          <w:tcPr>
            <w:tcW w:w="850" w:type="dxa"/>
            <w:tcBorders>
              <w:left w:val="single" w:sz="12" w:space="0" w:color="auto"/>
            </w:tcBorders>
            <w:vAlign w:val="center"/>
          </w:tcPr>
          <w:p w14:paraId="0193353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76CEC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8AA5D9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AD62FE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0.85</w:t>
            </w:r>
          </w:p>
        </w:tc>
        <w:tc>
          <w:tcPr>
            <w:tcW w:w="284" w:type="dxa"/>
            <w:tcBorders>
              <w:right w:val="single" w:sz="12" w:space="0" w:color="auto"/>
            </w:tcBorders>
            <w:shd w:val="clear" w:color="auto" w:fill="D9D9D9" w:themeFill="background1" w:themeFillShade="D9"/>
            <w:vAlign w:val="center"/>
          </w:tcPr>
          <w:p w14:paraId="45F8ADA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02B89E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1557A3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73F7F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3A1C8EE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0.98-0.99</w:t>
            </w:r>
          </w:p>
        </w:tc>
        <w:tc>
          <w:tcPr>
            <w:tcW w:w="283" w:type="dxa"/>
            <w:tcBorders>
              <w:right w:val="single" w:sz="12" w:space="0" w:color="auto"/>
            </w:tcBorders>
            <w:shd w:val="clear" w:color="auto" w:fill="D9D9D9" w:themeFill="background1" w:themeFillShade="D9"/>
            <w:vAlign w:val="center"/>
          </w:tcPr>
          <w:p w14:paraId="74A316E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FB24D5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64F0AD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0160492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5E23B1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3020C3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09A9E7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shd w:val="clear" w:color="auto" w:fill="D9D9D9" w:themeFill="background1" w:themeFillShade="D9"/>
            <w:vAlign w:val="center"/>
          </w:tcPr>
          <w:p w14:paraId="76BF612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29182B54" w14:textId="77777777" w:rsidTr="007E3952">
        <w:trPr>
          <w:trHeight w:val="227"/>
          <w:jc w:val="center"/>
        </w:trPr>
        <w:tc>
          <w:tcPr>
            <w:tcW w:w="1555" w:type="dxa"/>
            <w:tcBorders>
              <w:right w:val="single" w:sz="12" w:space="0" w:color="auto"/>
            </w:tcBorders>
            <w:vAlign w:val="center"/>
          </w:tcPr>
          <w:p w14:paraId="1C1B7D6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F2</w:t>
            </w:r>
          </w:p>
        </w:tc>
        <w:tc>
          <w:tcPr>
            <w:tcW w:w="850" w:type="dxa"/>
            <w:tcBorders>
              <w:left w:val="single" w:sz="12" w:space="0" w:color="auto"/>
            </w:tcBorders>
            <w:vAlign w:val="center"/>
          </w:tcPr>
          <w:p w14:paraId="65A5815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9610DE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B5E279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6217DD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0.75-0.77</w:t>
            </w:r>
          </w:p>
        </w:tc>
        <w:tc>
          <w:tcPr>
            <w:tcW w:w="284" w:type="dxa"/>
            <w:tcBorders>
              <w:right w:val="single" w:sz="12" w:space="0" w:color="auto"/>
            </w:tcBorders>
            <w:shd w:val="clear" w:color="auto" w:fill="D9D9D9" w:themeFill="background1" w:themeFillShade="D9"/>
            <w:vAlign w:val="center"/>
          </w:tcPr>
          <w:p w14:paraId="6DE5342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0D0E01C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D67DC4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47A829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AF0727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0.98-0.99</w:t>
            </w:r>
          </w:p>
        </w:tc>
        <w:tc>
          <w:tcPr>
            <w:tcW w:w="283" w:type="dxa"/>
            <w:tcBorders>
              <w:right w:val="single" w:sz="12" w:space="0" w:color="auto"/>
            </w:tcBorders>
            <w:shd w:val="clear" w:color="auto" w:fill="D9D9D9" w:themeFill="background1" w:themeFillShade="D9"/>
            <w:vAlign w:val="center"/>
          </w:tcPr>
          <w:p w14:paraId="6563D4A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1E22F4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D3CDFD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363BFD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4C2EC8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4F7C51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050CDF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shd w:val="clear" w:color="auto" w:fill="D9D9D9" w:themeFill="background1" w:themeFillShade="D9"/>
            <w:vAlign w:val="center"/>
          </w:tcPr>
          <w:p w14:paraId="46FB131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4F4E0186" w14:textId="77777777" w:rsidTr="007E3952">
        <w:trPr>
          <w:trHeight w:val="227"/>
          <w:jc w:val="center"/>
        </w:trPr>
        <w:tc>
          <w:tcPr>
            <w:tcW w:w="1555" w:type="dxa"/>
            <w:tcBorders>
              <w:right w:val="single" w:sz="12" w:space="0" w:color="auto"/>
            </w:tcBorders>
            <w:vAlign w:val="center"/>
          </w:tcPr>
          <w:p w14:paraId="1F43046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F3</w:t>
            </w:r>
          </w:p>
        </w:tc>
        <w:tc>
          <w:tcPr>
            <w:tcW w:w="850" w:type="dxa"/>
            <w:tcBorders>
              <w:left w:val="single" w:sz="12" w:space="0" w:color="auto"/>
            </w:tcBorders>
            <w:vAlign w:val="center"/>
          </w:tcPr>
          <w:p w14:paraId="690D3A9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B8E664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0F6E2C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A66A11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0.68-0.70</w:t>
            </w:r>
          </w:p>
        </w:tc>
        <w:tc>
          <w:tcPr>
            <w:tcW w:w="284" w:type="dxa"/>
            <w:tcBorders>
              <w:right w:val="single" w:sz="12" w:space="0" w:color="auto"/>
            </w:tcBorders>
            <w:shd w:val="clear" w:color="auto" w:fill="D9D9D9" w:themeFill="background1" w:themeFillShade="D9"/>
            <w:vAlign w:val="center"/>
          </w:tcPr>
          <w:p w14:paraId="4E3FD7E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024AE19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DBCE61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2D4262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3FC955B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0.98-0.99</w:t>
            </w:r>
          </w:p>
        </w:tc>
        <w:tc>
          <w:tcPr>
            <w:tcW w:w="283" w:type="dxa"/>
            <w:tcBorders>
              <w:right w:val="single" w:sz="12" w:space="0" w:color="auto"/>
            </w:tcBorders>
            <w:shd w:val="clear" w:color="auto" w:fill="D9D9D9" w:themeFill="background1" w:themeFillShade="D9"/>
            <w:vAlign w:val="center"/>
          </w:tcPr>
          <w:p w14:paraId="29E9AD9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4B4389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0ECCDE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67A4F6B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E99500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A9FE0F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0285C44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Performance status</w:t>
            </w:r>
          </w:p>
        </w:tc>
        <w:tc>
          <w:tcPr>
            <w:tcW w:w="425" w:type="dxa"/>
            <w:shd w:val="clear" w:color="auto" w:fill="D9D9D9" w:themeFill="background1" w:themeFillShade="D9"/>
            <w:vAlign w:val="center"/>
          </w:tcPr>
          <w:p w14:paraId="60C70D1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12203BA3" w14:textId="77777777" w:rsidTr="007E3952">
        <w:trPr>
          <w:trHeight w:val="227"/>
          <w:jc w:val="center"/>
        </w:trPr>
        <w:tc>
          <w:tcPr>
            <w:tcW w:w="1555" w:type="dxa"/>
            <w:tcBorders>
              <w:right w:val="single" w:sz="12" w:space="0" w:color="auto"/>
            </w:tcBorders>
            <w:vAlign w:val="center"/>
          </w:tcPr>
          <w:p w14:paraId="7E9D5E2C"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3</w:t>
            </w:r>
          </w:p>
        </w:tc>
        <w:tc>
          <w:tcPr>
            <w:tcW w:w="850" w:type="dxa"/>
            <w:tcBorders>
              <w:left w:val="single" w:sz="12" w:space="0" w:color="auto"/>
            </w:tcBorders>
            <w:vAlign w:val="center"/>
          </w:tcPr>
          <w:p w14:paraId="7632BEC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3-factor</w:t>
            </w:r>
          </w:p>
        </w:tc>
        <w:tc>
          <w:tcPr>
            <w:tcW w:w="1276" w:type="dxa"/>
            <w:vAlign w:val="center"/>
          </w:tcPr>
          <w:p w14:paraId="13CE08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right w:val="single" w:sz="12" w:space="0" w:color="auto"/>
            </w:tcBorders>
            <w:shd w:val="clear" w:color="auto" w:fill="D9D9D9" w:themeFill="background1" w:themeFillShade="D9"/>
            <w:vAlign w:val="center"/>
          </w:tcPr>
          <w:p w14:paraId="621B7FA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tcBorders>
            <w:vAlign w:val="center"/>
          </w:tcPr>
          <w:p w14:paraId="53FC3DE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0EE058EF"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4FC0864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7EBB67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8C301C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C287C1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82CA8A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44E56D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C66904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5BAF97F"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1024BF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028F98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EF89B3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226830A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4914854" w14:textId="77777777" w:rsidTr="007E3952">
        <w:trPr>
          <w:trHeight w:val="227"/>
          <w:jc w:val="center"/>
        </w:trPr>
        <w:tc>
          <w:tcPr>
            <w:tcW w:w="1555" w:type="dxa"/>
            <w:tcBorders>
              <w:right w:val="single" w:sz="12" w:space="0" w:color="auto"/>
            </w:tcBorders>
            <w:vAlign w:val="center"/>
          </w:tcPr>
          <w:p w14:paraId="799C871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3</w:t>
            </w:r>
            <w:r w:rsidRPr="0079132C">
              <w:rPr>
                <w:rFonts w:ascii="Arial" w:hAnsi="Arial" w:cs="Arial"/>
                <w:b/>
                <w:bCs/>
                <w:i w:val="0"/>
                <w:iCs w:val="0"/>
                <w:color w:val="auto"/>
                <w:sz w:val="16"/>
                <w:szCs w:val="16"/>
              </w:rPr>
              <w:t xml:space="preserve"> GS</w:t>
            </w:r>
          </w:p>
        </w:tc>
        <w:tc>
          <w:tcPr>
            <w:tcW w:w="850" w:type="dxa"/>
            <w:tcBorders>
              <w:left w:val="single" w:sz="12" w:space="0" w:color="auto"/>
            </w:tcBorders>
            <w:vAlign w:val="center"/>
          </w:tcPr>
          <w:p w14:paraId="04F6B9D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8447A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61C2A9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19B7FA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0.79</w:t>
            </w:r>
          </w:p>
        </w:tc>
        <w:tc>
          <w:tcPr>
            <w:tcW w:w="284" w:type="dxa"/>
            <w:tcBorders>
              <w:right w:val="single" w:sz="12" w:space="0" w:color="auto"/>
            </w:tcBorders>
            <w:shd w:val="clear" w:color="auto" w:fill="D9D9D9" w:themeFill="background1" w:themeFillShade="D9"/>
            <w:vAlign w:val="center"/>
          </w:tcPr>
          <w:p w14:paraId="057D39D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020662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5FB2AA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FA1002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E8F685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EA3278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44302FE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7AB4E5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1E8749B"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DCE4FD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ED9329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D77662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897046A"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9989A51" w14:textId="77777777" w:rsidTr="007E3952">
        <w:trPr>
          <w:trHeight w:val="227"/>
          <w:jc w:val="center"/>
        </w:trPr>
        <w:tc>
          <w:tcPr>
            <w:tcW w:w="1555" w:type="dxa"/>
            <w:tcBorders>
              <w:right w:val="single" w:sz="12" w:space="0" w:color="auto"/>
            </w:tcBorders>
            <w:vAlign w:val="center"/>
          </w:tcPr>
          <w:p w14:paraId="54906E9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3</w:t>
            </w:r>
            <w:r w:rsidRPr="0079132C">
              <w:rPr>
                <w:rFonts w:ascii="Arial" w:hAnsi="Arial" w:cs="Arial"/>
                <w:b/>
                <w:bCs/>
                <w:i w:val="0"/>
                <w:iCs w:val="0"/>
                <w:color w:val="auto"/>
                <w:sz w:val="16"/>
                <w:szCs w:val="16"/>
              </w:rPr>
              <w:t xml:space="preserve"> ECC</w:t>
            </w:r>
          </w:p>
        </w:tc>
        <w:tc>
          <w:tcPr>
            <w:tcW w:w="850" w:type="dxa"/>
            <w:tcBorders>
              <w:left w:val="single" w:sz="12" w:space="0" w:color="auto"/>
            </w:tcBorders>
            <w:vAlign w:val="center"/>
          </w:tcPr>
          <w:p w14:paraId="43F094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F87F63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DFDCC7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C98B5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0.73</w:t>
            </w:r>
          </w:p>
        </w:tc>
        <w:tc>
          <w:tcPr>
            <w:tcW w:w="284" w:type="dxa"/>
            <w:tcBorders>
              <w:right w:val="single" w:sz="12" w:space="0" w:color="auto"/>
            </w:tcBorders>
            <w:shd w:val="clear" w:color="auto" w:fill="D9D9D9" w:themeFill="background1" w:themeFillShade="D9"/>
            <w:vAlign w:val="center"/>
          </w:tcPr>
          <w:p w14:paraId="797922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7232CF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B81D3F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EAE17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7C8891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340911A"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F0B401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DA60A7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75ED82B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3BC01B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E99B61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9EBABE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12EC06A"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59F875E" w14:textId="77777777" w:rsidTr="007E3952">
        <w:trPr>
          <w:trHeight w:val="227"/>
          <w:jc w:val="center"/>
        </w:trPr>
        <w:tc>
          <w:tcPr>
            <w:tcW w:w="1555" w:type="dxa"/>
            <w:tcBorders>
              <w:bottom w:val="single" w:sz="12" w:space="0" w:color="auto"/>
              <w:right w:val="single" w:sz="12" w:space="0" w:color="auto"/>
            </w:tcBorders>
            <w:vAlign w:val="center"/>
          </w:tcPr>
          <w:p w14:paraId="4E65004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MDASI</w:t>
            </w:r>
            <w:r w:rsidRPr="0079132C">
              <w:rPr>
                <w:rFonts w:ascii="Arial" w:hAnsi="Arial" w:cs="Arial"/>
                <w:b/>
                <w:bCs/>
                <w:i w:val="0"/>
                <w:iCs w:val="0"/>
                <w:color w:val="auto"/>
                <w:sz w:val="16"/>
                <w:szCs w:val="16"/>
                <w:vertAlign w:val="superscript"/>
              </w:rPr>
              <w:t>3</w:t>
            </w:r>
            <w:r w:rsidRPr="0079132C">
              <w:rPr>
                <w:rFonts w:ascii="Arial" w:hAnsi="Arial" w:cs="Arial"/>
                <w:b/>
                <w:bCs/>
                <w:i w:val="0"/>
                <w:iCs w:val="0"/>
                <w:color w:val="auto"/>
                <w:sz w:val="16"/>
                <w:szCs w:val="16"/>
              </w:rPr>
              <w:t xml:space="preserve"> GIC</w:t>
            </w:r>
          </w:p>
        </w:tc>
        <w:tc>
          <w:tcPr>
            <w:tcW w:w="850" w:type="dxa"/>
            <w:tcBorders>
              <w:left w:val="single" w:sz="12" w:space="0" w:color="auto"/>
              <w:bottom w:val="single" w:sz="12" w:space="0" w:color="auto"/>
            </w:tcBorders>
            <w:vAlign w:val="center"/>
          </w:tcPr>
          <w:p w14:paraId="13C8580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07E5827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0ACA25F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081EF9F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w:t>
            </w:r>
          </w:p>
        </w:tc>
        <w:tc>
          <w:tcPr>
            <w:tcW w:w="284" w:type="dxa"/>
            <w:tcBorders>
              <w:bottom w:val="single" w:sz="12" w:space="0" w:color="auto"/>
              <w:right w:val="single" w:sz="12" w:space="0" w:color="auto"/>
            </w:tcBorders>
            <w:shd w:val="clear" w:color="auto" w:fill="D9D9D9" w:themeFill="background1" w:themeFillShade="D9"/>
            <w:vAlign w:val="center"/>
          </w:tcPr>
          <w:p w14:paraId="2768BAB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77D008F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02F41F8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6A6A625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0E4CB8A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3055670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575DD7B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4628C04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24660E62"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7A42993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67FCEE7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6D54D4B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6A727FD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BEE97D4" w14:textId="77777777" w:rsidTr="007E3952">
        <w:trPr>
          <w:trHeight w:val="227"/>
          <w:jc w:val="center"/>
        </w:trPr>
        <w:tc>
          <w:tcPr>
            <w:tcW w:w="1555" w:type="dxa"/>
            <w:tcBorders>
              <w:top w:val="single" w:sz="12" w:space="0" w:color="auto"/>
              <w:right w:val="single" w:sz="12" w:space="0" w:color="auto"/>
            </w:tcBorders>
            <w:vAlign w:val="center"/>
          </w:tcPr>
          <w:p w14:paraId="1418EB5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w:t>
            </w:r>
          </w:p>
        </w:tc>
        <w:tc>
          <w:tcPr>
            <w:tcW w:w="850" w:type="dxa"/>
            <w:tcBorders>
              <w:top w:val="single" w:sz="12" w:space="0" w:color="auto"/>
              <w:left w:val="single" w:sz="12" w:space="0" w:color="auto"/>
            </w:tcBorders>
            <w:vAlign w:val="center"/>
          </w:tcPr>
          <w:p w14:paraId="1B08C8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12" w:space="0" w:color="auto"/>
            </w:tcBorders>
            <w:vAlign w:val="center"/>
          </w:tcPr>
          <w:p w14:paraId="3B04F35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47F9502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42852E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0A477DC9"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73B13AA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7124AA3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26A379D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68870AC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1FB60316"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24A127B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RSCL</w:t>
            </w:r>
            <w:r w:rsidRPr="0079132C">
              <w:rPr>
                <w:rFonts w:ascii="Arial" w:hAnsi="Arial" w:cs="Arial"/>
                <w:i w:val="0"/>
                <w:iCs w:val="0"/>
                <w:color w:val="auto"/>
                <w:sz w:val="16"/>
                <w:szCs w:val="16"/>
              </w:rPr>
              <w:t xml:space="preserve"> </w:t>
            </w:r>
          </w:p>
          <w:p w14:paraId="557CED8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Global</w:t>
            </w:r>
          </w:p>
        </w:tc>
        <w:tc>
          <w:tcPr>
            <w:tcW w:w="992" w:type="dxa"/>
            <w:tcBorders>
              <w:top w:val="single" w:sz="12" w:space="0" w:color="auto"/>
            </w:tcBorders>
            <w:vAlign w:val="center"/>
          </w:tcPr>
          <w:p w14:paraId="34B0EBF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w:t>
            </w:r>
          </w:p>
        </w:tc>
        <w:tc>
          <w:tcPr>
            <w:tcW w:w="284" w:type="dxa"/>
            <w:tcBorders>
              <w:top w:val="single" w:sz="12" w:space="0" w:color="auto"/>
            </w:tcBorders>
            <w:shd w:val="clear" w:color="auto" w:fill="D9D9D9" w:themeFill="background1" w:themeFillShade="D9"/>
            <w:vAlign w:val="center"/>
          </w:tcPr>
          <w:p w14:paraId="02587A9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17636D8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5C6DFE9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02CC747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789DE1D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6D47DC0" w14:textId="77777777" w:rsidTr="007E3952">
        <w:trPr>
          <w:trHeight w:val="227"/>
          <w:jc w:val="center"/>
        </w:trPr>
        <w:tc>
          <w:tcPr>
            <w:tcW w:w="1555" w:type="dxa"/>
            <w:tcBorders>
              <w:right w:val="single" w:sz="12" w:space="0" w:color="auto"/>
            </w:tcBorders>
            <w:vAlign w:val="center"/>
          </w:tcPr>
          <w:p w14:paraId="6B4387F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PAI</w:t>
            </w:r>
          </w:p>
        </w:tc>
        <w:tc>
          <w:tcPr>
            <w:tcW w:w="850" w:type="dxa"/>
            <w:tcBorders>
              <w:left w:val="single" w:sz="12" w:space="0" w:color="auto"/>
            </w:tcBorders>
            <w:vAlign w:val="center"/>
          </w:tcPr>
          <w:p w14:paraId="18C2FFE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BE0AC6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5435AB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3FCE4A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57DC5B91"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BB1AA6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9E344B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ED071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6D9D5FD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Test-retest</w:t>
            </w:r>
          </w:p>
        </w:tc>
        <w:tc>
          <w:tcPr>
            <w:tcW w:w="992" w:type="dxa"/>
            <w:vAlign w:val="center"/>
          </w:tcPr>
          <w:p w14:paraId="49724F6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0.33-0.54</w:t>
            </w:r>
          </w:p>
          <w:p w14:paraId="415D51AD"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w:t>
            </w:r>
          </w:p>
        </w:tc>
        <w:tc>
          <w:tcPr>
            <w:tcW w:w="283" w:type="dxa"/>
            <w:tcBorders>
              <w:right w:val="single" w:sz="12" w:space="0" w:color="auto"/>
            </w:tcBorders>
            <w:shd w:val="clear" w:color="auto" w:fill="D9D9D9" w:themeFill="background1" w:themeFillShade="D9"/>
            <w:vAlign w:val="center"/>
          </w:tcPr>
          <w:p w14:paraId="34132E3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5EE0E20C"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BPI </w:t>
            </w:r>
          </w:p>
          <w:p w14:paraId="744CE00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Pain Intensity</w:t>
            </w:r>
          </w:p>
          <w:p w14:paraId="443BDF3C"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RSCL </w:t>
            </w:r>
          </w:p>
          <w:p w14:paraId="47EFE78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Pain</w:t>
            </w:r>
          </w:p>
        </w:tc>
        <w:tc>
          <w:tcPr>
            <w:tcW w:w="992" w:type="dxa"/>
            <w:vAlign w:val="center"/>
          </w:tcPr>
          <w:p w14:paraId="5991DAA4" w14:textId="77777777" w:rsidR="00D36B49" w:rsidRPr="0079132C" w:rsidRDefault="00D36B49" w:rsidP="007E3952">
            <w:pPr>
              <w:pStyle w:val="Caption"/>
              <w:jc w:val="center"/>
              <w:rPr>
                <w:rFonts w:ascii="Arial" w:hAnsi="Arial" w:cs="Arial"/>
                <w:i w:val="0"/>
                <w:iCs w:val="0"/>
                <w:color w:val="auto"/>
                <w:sz w:val="16"/>
                <w:szCs w:val="16"/>
              </w:rPr>
            </w:pPr>
          </w:p>
          <w:p w14:paraId="4B7DB30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w:t>
            </w:r>
          </w:p>
          <w:p w14:paraId="304ABBA9" w14:textId="77777777" w:rsidR="00D36B49" w:rsidRPr="0079132C" w:rsidRDefault="00D36B49" w:rsidP="007E3952">
            <w:pPr>
              <w:pStyle w:val="Caption"/>
              <w:jc w:val="center"/>
              <w:rPr>
                <w:rFonts w:ascii="Arial" w:hAnsi="Arial" w:cs="Arial"/>
                <w:i w:val="0"/>
                <w:iCs w:val="0"/>
                <w:color w:val="auto"/>
                <w:sz w:val="16"/>
                <w:szCs w:val="16"/>
              </w:rPr>
            </w:pPr>
          </w:p>
          <w:p w14:paraId="3E0E16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w:t>
            </w:r>
          </w:p>
        </w:tc>
        <w:tc>
          <w:tcPr>
            <w:tcW w:w="284" w:type="dxa"/>
            <w:shd w:val="clear" w:color="auto" w:fill="D9D9D9" w:themeFill="background1" w:themeFillShade="D9"/>
            <w:vAlign w:val="center"/>
          </w:tcPr>
          <w:p w14:paraId="3D7805D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083ECB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01D988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A72322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79FB4008"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17FA504" w14:textId="77777777" w:rsidTr="007E3952">
        <w:trPr>
          <w:trHeight w:val="227"/>
          <w:jc w:val="center"/>
        </w:trPr>
        <w:tc>
          <w:tcPr>
            <w:tcW w:w="1555" w:type="dxa"/>
            <w:tcBorders>
              <w:right w:val="single" w:sz="12" w:space="0" w:color="auto"/>
            </w:tcBorders>
            <w:vAlign w:val="center"/>
          </w:tcPr>
          <w:p w14:paraId="10E8F88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OS</w:t>
            </w:r>
          </w:p>
        </w:tc>
        <w:tc>
          <w:tcPr>
            <w:tcW w:w="850" w:type="dxa"/>
            <w:tcBorders>
              <w:left w:val="single" w:sz="12" w:space="0" w:color="auto"/>
            </w:tcBorders>
            <w:vAlign w:val="center"/>
          </w:tcPr>
          <w:p w14:paraId="5494363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4F041D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01A532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CF50A0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4F8DDED2"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10A9EDF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219ED3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7AF7AA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420140A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451ABE7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0.39-0.50</w:t>
            </w:r>
          </w:p>
          <w:p w14:paraId="2E095C4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w:t>
            </w:r>
          </w:p>
        </w:tc>
        <w:tc>
          <w:tcPr>
            <w:tcW w:w="283" w:type="dxa"/>
            <w:tcBorders>
              <w:right w:val="single" w:sz="12" w:space="0" w:color="auto"/>
            </w:tcBorders>
            <w:shd w:val="clear" w:color="auto" w:fill="D9D9D9" w:themeFill="background1" w:themeFillShade="D9"/>
            <w:vAlign w:val="center"/>
          </w:tcPr>
          <w:p w14:paraId="3825FE7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49FD99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RSCL </w:t>
            </w:r>
          </w:p>
          <w:p w14:paraId="236A94A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Physical</w:t>
            </w:r>
          </w:p>
        </w:tc>
        <w:tc>
          <w:tcPr>
            <w:tcW w:w="992" w:type="dxa"/>
            <w:vAlign w:val="center"/>
          </w:tcPr>
          <w:p w14:paraId="4AD6742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w:t>
            </w:r>
          </w:p>
        </w:tc>
        <w:tc>
          <w:tcPr>
            <w:tcW w:w="284" w:type="dxa"/>
            <w:shd w:val="clear" w:color="auto" w:fill="D9D9D9" w:themeFill="background1" w:themeFillShade="D9"/>
            <w:vAlign w:val="center"/>
          </w:tcPr>
          <w:p w14:paraId="20321A8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3D30DFF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70D24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E2B1E5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0736EF1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02BF046" w14:textId="77777777" w:rsidTr="007E3952">
        <w:trPr>
          <w:trHeight w:val="227"/>
          <w:jc w:val="center"/>
        </w:trPr>
        <w:tc>
          <w:tcPr>
            <w:tcW w:w="1555" w:type="dxa"/>
            <w:tcBorders>
              <w:right w:val="single" w:sz="12" w:space="0" w:color="auto"/>
            </w:tcBorders>
            <w:vAlign w:val="center"/>
          </w:tcPr>
          <w:p w14:paraId="78EA6BD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ANX</w:t>
            </w:r>
          </w:p>
        </w:tc>
        <w:tc>
          <w:tcPr>
            <w:tcW w:w="850" w:type="dxa"/>
            <w:tcBorders>
              <w:left w:val="single" w:sz="12" w:space="0" w:color="auto"/>
            </w:tcBorders>
            <w:vAlign w:val="center"/>
          </w:tcPr>
          <w:p w14:paraId="5438B5D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EA571C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C0B4D6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8A5BF1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39A09831"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60FB6A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83308B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8E1895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0F5E2E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B20A20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0.32-0.49</w:t>
            </w:r>
          </w:p>
          <w:p w14:paraId="1DF454B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w:t>
            </w:r>
          </w:p>
        </w:tc>
        <w:tc>
          <w:tcPr>
            <w:tcW w:w="283" w:type="dxa"/>
            <w:tcBorders>
              <w:right w:val="single" w:sz="12" w:space="0" w:color="auto"/>
            </w:tcBorders>
            <w:shd w:val="clear" w:color="auto" w:fill="D9D9D9" w:themeFill="background1" w:themeFillShade="D9"/>
            <w:vAlign w:val="center"/>
          </w:tcPr>
          <w:p w14:paraId="41629B1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7EE58EE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7A95A2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6F3DF89"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14D3570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ABF3DC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5B0D92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4C875DF2"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16164994" w14:textId="77777777" w:rsidTr="007E3952">
        <w:trPr>
          <w:trHeight w:val="227"/>
          <w:jc w:val="center"/>
        </w:trPr>
        <w:tc>
          <w:tcPr>
            <w:tcW w:w="1555" w:type="dxa"/>
            <w:tcBorders>
              <w:right w:val="single" w:sz="12" w:space="0" w:color="auto"/>
            </w:tcBorders>
            <w:vAlign w:val="center"/>
          </w:tcPr>
          <w:p w14:paraId="30AD5B5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FA</w:t>
            </w:r>
          </w:p>
        </w:tc>
        <w:tc>
          <w:tcPr>
            <w:tcW w:w="850" w:type="dxa"/>
            <w:tcBorders>
              <w:left w:val="single" w:sz="12" w:space="0" w:color="auto"/>
            </w:tcBorders>
            <w:vAlign w:val="center"/>
          </w:tcPr>
          <w:p w14:paraId="0596BF8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33E5D8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A96184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B2EEDC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1265F2A3"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6C1A16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FE2056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CF663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7355692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EB06DC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0.11-0.41</w:t>
            </w:r>
          </w:p>
          <w:p w14:paraId="416FB54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w:t>
            </w:r>
          </w:p>
        </w:tc>
        <w:tc>
          <w:tcPr>
            <w:tcW w:w="283" w:type="dxa"/>
            <w:tcBorders>
              <w:right w:val="single" w:sz="12" w:space="0" w:color="auto"/>
            </w:tcBorders>
            <w:shd w:val="clear" w:color="auto" w:fill="D9D9D9" w:themeFill="background1" w:themeFillShade="D9"/>
            <w:vAlign w:val="center"/>
          </w:tcPr>
          <w:p w14:paraId="7589F35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848C07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A0DA00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67C108D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737D8B0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24A903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18B425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067D75A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E560D90" w14:textId="77777777" w:rsidTr="007E3952">
        <w:trPr>
          <w:trHeight w:val="227"/>
          <w:jc w:val="center"/>
        </w:trPr>
        <w:tc>
          <w:tcPr>
            <w:tcW w:w="1555" w:type="dxa"/>
            <w:tcBorders>
              <w:right w:val="single" w:sz="12" w:space="0" w:color="auto"/>
            </w:tcBorders>
            <w:vAlign w:val="center"/>
          </w:tcPr>
          <w:p w14:paraId="70116D0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INF</w:t>
            </w:r>
          </w:p>
        </w:tc>
        <w:tc>
          <w:tcPr>
            <w:tcW w:w="850" w:type="dxa"/>
            <w:tcBorders>
              <w:left w:val="single" w:sz="12" w:space="0" w:color="auto"/>
            </w:tcBorders>
            <w:vAlign w:val="center"/>
          </w:tcPr>
          <w:p w14:paraId="6791BE6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D433DA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7A20D2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EDEB1C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60573D2A"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0DD2699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C29D74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C3521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2D4E448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EA6E08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0.10-0.36</w:t>
            </w:r>
          </w:p>
          <w:p w14:paraId="530088D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w:t>
            </w:r>
          </w:p>
        </w:tc>
        <w:tc>
          <w:tcPr>
            <w:tcW w:w="283" w:type="dxa"/>
            <w:tcBorders>
              <w:right w:val="single" w:sz="12" w:space="0" w:color="auto"/>
            </w:tcBorders>
            <w:shd w:val="clear" w:color="auto" w:fill="D9D9D9" w:themeFill="background1" w:themeFillShade="D9"/>
            <w:vAlign w:val="center"/>
          </w:tcPr>
          <w:p w14:paraId="568D715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B43333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C1169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31A715C"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187BA75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ACFBB6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E552F7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550BBCC7"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C3D6253" w14:textId="77777777" w:rsidTr="007E3952">
        <w:trPr>
          <w:trHeight w:val="227"/>
          <w:jc w:val="center"/>
        </w:trPr>
        <w:tc>
          <w:tcPr>
            <w:tcW w:w="1555" w:type="dxa"/>
            <w:tcBorders>
              <w:right w:val="single" w:sz="12" w:space="0" w:color="auto"/>
            </w:tcBorders>
            <w:vAlign w:val="center"/>
          </w:tcPr>
          <w:p w14:paraId="06531D0A"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SUP</w:t>
            </w:r>
          </w:p>
        </w:tc>
        <w:tc>
          <w:tcPr>
            <w:tcW w:w="850" w:type="dxa"/>
            <w:tcBorders>
              <w:left w:val="single" w:sz="12" w:space="0" w:color="auto"/>
            </w:tcBorders>
            <w:vAlign w:val="center"/>
          </w:tcPr>
          <w:p w14:paraId="3D8DC64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2FD3E4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84A2BF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08663B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1EACA6BF"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6085AE7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384386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2754B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tc>
        <w:tc>
          <w:tcPr>
            <w:tcW w:w="992" w:type="dxa"/>
            <w:vAlign w:val="center"/>
          </w:tcPr>
          <w:p w14:paraId="68DE0CD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0.01-0.33</w:t>
            </w:r>
          </w:p>
        </w:tc>
        <w:tc>
          <w:tcPr>
            <w:tcW w:w="283" w:type="dxa"/>
            <w:tcBorders>
              <w:right w:val="single" w:sz="12" w:space="0" w:color="auto"/>
            </w:tcBorders>
            <w:shd w:val="clear" w:color="auto" w:fill="D9D9D9" w:themeFill="background1" w:themeFillShade="D9"/>
            <w:vAlign w:val="center"/>
          </w:tcPr>
          <w:p w14:paraId="299EAB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71DD59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E9762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70A07EF8"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833F4D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C45BD6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A7F8FD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0ABF6975"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84133C2" w14:textId="77777777" w:rsidTr="007E3952">
        <w:trPr>
          <w:trHeight w:val="227"/>
          <w:jc w:val="center"/>
        </w:trPr>
        <w:tc>
          <w:tcPr>
            <w:tcW w:w="1555" w:type="dxa"/>
            <w:tcBorders>
              <w:right w:val="single" w:sz="12" w:space="0" w:color="auto"/>
            </w:tcBorders>
            <w:vAlign w:val="center"/>
          </w:tcPr>
          <w:p w14:paraId="09F20C8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LW</w:t>
            </w:r>
          </w:p>
        </w:tc>
        <w:tc>
          <w:tcPr>
            <w:tcW w:w="850" w:type="dxa"/>
            <w:tcBorders>
              <w:left w:val="single" w:sz="12" w:space="0" w:color="auto"/>
            </w:tcBorders>
            <w:vAlign w:val="center"/>
          </w:tcPr>
          <w:p w14:paraId="25D772F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562DC2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CA49D4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231C5B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2A79F38A"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2380BF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D43B2A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92917C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tc>
        <w:tc>
          <w:tcPr>
            <w:tcW w:w="992" w:type="dxa"/>
            <w:vAlign w:val="center"/>
          </w:tcPr>
          <w:p w14:paraId="488294E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0.27-0.45</w:t>
            </w:r>
          </w:p>
        </w:tc>
        <w:tc>
          <w:tcPr>
            <w:tcW w:w="283" w:type="dxa"/>
            <w:tcBorders>
              <w:right w:val="single" w:sz="12" w:space="0" w:color="auto"/>
            </w:tcBorders>
            <w:shd w:val="clear" w:color="auto" w:fill="D9D9D9" w:themeFill="background1" w:themeFillShade="D9"/>
            <w:vAlign w:val="center"/>
          </w:tcPr>
          <w:p w14:paraId="5497005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3FF4D9B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F50AEE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5528598"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9DC027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8577EC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FA843B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53A4A4C"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1FD0771B" w14:textId="77777777" w:rsidTr="007E3952">
        <w:trPr>
          <w:trHeight w:val="227"/>
          <w:jc w:val="center"/>
        </w:trPr>
        <w:tc>
          <w:tcPr>
            <w:tcW w:w="1555" w:type="dxa"/>
            <w:tcBorders>
              <w:right w:val="single" w:sz="12" w:space="0" w:color="auto"/>
            </w:tcBorders>
            <w:vAlign w:val="center"/>
          </w:tcPr>
          <w:p w14:paraId="486B4D6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SW</w:t>
            </w:r>
          </w:p>
        </w:tc>
        <w:tc>
          <w:tcPr>
            <w:tcW w:w="850" w:type="dxa"/>
            <w:tcBorders>
              <w:left w:val="single" w:sz="12" w:space="0" w:color="auto"/>
            </w:tcBorders>
            <w:vAlign w:val="center"/>
          </w:tcPr>
          <w:p w14:paraId="57853D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D9697C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54A3D9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C295A1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2972F456"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A144D0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7DAD6F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1756CA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tc>
        <w:tc>
          <w:tcPr>
            <w:tcW w:w="992" w:type="dxa"/>
            <w:vAlign w:val="center"/>
          </w:tcPr>
          <w:p w14:paraId="70D692A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0.16-0.22</w:t>
            </w:r>
          </w:p>
        </w:tc>
        <w:tc>
          <w:tcPr>
            <w:tcW w:w="283" w:type="dxa"/>
            <w:tcBorders>
              <w:right w:val="single" w:sz="12" w:space="0" w:color="auto"/>
            </w:tcBorders>
            <w:shd w:val="clear" w:color="auto" w:fill="D9D9D9" w:themeFill="background1" w:themeFillShade="D9"/>
            <w:vAlign w:val="center"/>
          </w:tcPr>
          <w:p w14:paraId="72C58CF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1FBD369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8E449D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8F1E180"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264B2E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C304C1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3E3F81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0BB0FC6C"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3A2E39A" w14:textId="77777777" w:rsidTr="007E3952">
        <w:trPr>
          <w:trHeight w:val="227"/>
          <w:jc w:val="center"/>
        </w:trPr>
        <w:tc>
          <w:tcPr>
            <w:tcW w:w="1555" w:type="dxa"/>
            <w:tcBorders>
              <w:right w:val="single" w:sz="12" w:space="0" w:color="auto"/>
            </w:tcBorders>
            <w:vAlign w:val="center"/>
          </w:tcPr>
          <w:p w14:paraId="1B75FF4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WT</w:t>
            </w:r>
          </w:p>
        </w:tc>
        <w:tc>
          <w:tcPr>
            <w:tcW w:w="850" w:type="dxa"/>
            <w:tcBorders>
              <w:left w:val="single" w:sz="12" w:space="0" w:color="auto"/>
            </w:tcBorders>
            <w:vAlign w:val="center"/>
          </w:tcPr>
          <w:p w14:paraId="18D02B8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522ABD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E28249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511610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06C3C952"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200F13B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D747E3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91BE8C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tc>
        <w:tc>
          <w:tcPr>
            <w:tcW w:w="992" w:type="dxa"/>
            <w:vAlign w:val="center"/>
          </w:tcPr>
          <w:p w14:paraId="3EBE665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0.25-0.44</w:t>
            </w:r>
          </w:p>
        </w:tc>
        <w:tc>
          <w:tcPr>
            <w:tcW w:w="283" w:type="dxa"/>
            <w:tcBorders>
              <w:right w:val="single" w:sz="12" w:space="0" w:color="auto"/>
            </w:tcBorders>
            <w:shd w:val="clear" w:color="auto" w:fill="D9D9D9" w:themeFill="background1" w:themeFillShade="D9"/>
            <w:vAlign w:val="center"/>
          </w:tcPr>
          <w:p w14:paraId="296849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0C596D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7376F2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04B0BB0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B03154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053ADD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541E12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7B67AE9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256B297" w14:textId="77777777" w:rsidTr="007E3952">
        <w:trPr>
          <w:trHeight w:val="227"/>
          <w:jc w:val="center"/>
        </w:trPr>
        <w:tc>
          <w:tcPr>
            <w:tcW w:w="1555" w:type="dxa"/>
            <w:tcBorders>
              <w:bottom w:val="single" w:sz="12" w:space="0" w:color="auto"/>
              <w:right w:val="single" w:sz="12" w:space="0" w:color="auto"/>
            </w:tcBorders>
            <w:vAlign w:val="center"/>
          </w:tcPr>
          <w:p w14:paraId="2B025CB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1.0 PA</w:t>
            </w:r>
          </w:p>
        </w:tc>
        <w:tc>
          <w:tcPr>
            <w:tcW w:w="850" w:type="dxa"/>
            <w:tcBorders>
              <w:left w:val="single" w:sz="12" w:space="0" w:color="auto"/>
              <w:bottom w:val="single" w:sz="12" w:space="0" w:color="auto"/>
            </w:tcBorders>
            <w:vAlign w:val="center"/>
          </w:tcPr>
          <w:p w14:paraId="14AAD2A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7860677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256F65A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3D9A99F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right w:val="single" w:sz="12" w:space="0" w:color="auto"/>
            </w:tcBorders>
            <w:shd w:val="clear" w:color="auto" w:fill="D9D9D9" w:themeFill="background1" w:themeFillShade="D9"/>
            <w:vAlign w:val="center"/>
          </w:tcPr>
          <w:p w14:paraId="6F10A530"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bottom w:val="single" w:sz="12" w:space="0" w:color="auto"/>
            </w:tcBorders>
            <w:vAlign w:val="center"/>
          </w:tcPr>
          <w:p w14:paraId="6C9E1F3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091F854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1948AC9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tc>
        <w:tc>
          <w:tcPr>
            <w:tcW w:w="992" w:type="dxa"/>
            <w:tcBorders>
              <w:bottom w:val="single" w:sz="12" w:space="0" w:color="auto"/>
            </w:tcBorders>
            <w:vAlign w:val="center"/>
          </w:tcPr>
          <w:p w14:paraId="1412E93E"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0.04-0.37</w:t>
            </w:r>
          </w:p>
        </w:tc>
        <w:tc>
          <w:tcPr>
            <w:tcW w:w="283" w:type="dxa"/>
            <w:tcBorders>
              <w:bottom w:val="single" w:sz="12" w:space="0" w:color="auto"/>
              <w:right w:val="single" w:sz="12" w:space="0" w:color="auto"/>
            </w:tcBorders>
            <w:shd w:val="clear" w:color="auto" w:fill="D9D9D9" w:themeFill="background1" w:themeFillShade="D9"/>
            <w:vAlign w:val="center"/>
          </w:tcPr>
          <w:p w14:paraId="348A99B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443798B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23EA3D6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6C43917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77300FF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09E073A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02C2C00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044E13B5"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084B18C" w14:textId="77777777" w:rsidTr="007E3952">
        <w:trPr>
          <w:trHeight w:val="227"/>
          <w:jc w:val="center"/>
        </w:trPr>
        <w:tc>
          <w:tcPr>
            <w:tcW w:w="1555" w:type="dxa"/>
            <w:tcBorders>
              <w:top w:val="single" w:sz="12" w:space="0" w:color="auto"/>
              <w:right w:val="single" w:sz="12" w:space="0" w:color="auto"/>
            </w:tcBorders>
            <w:vAlign w:val="center"/>
          </w:tcPr>
          <w:p w14:paraId="130E1F4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w:t>
            </w:r>
          </w:p>
        </w:tc>
        <w:tc>
          <w:tcPr>
            <w:tcW w:w="850" w:type="dxa"/>
            <w:tcBorders>
              <w:top w:val="single" w:sz="12" w:space="0" w:color="auto"/>
              <w:left w:val="single" w:sz="12" w:space="0" w:color="auto"/>
            </w:tcBorders>
            <w:vAlign w:val="center"/>
          </w:tcPr>
          <w:p w14:paraId="1FD33FA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12" w:space="0" w:color="auto"/>
            </w:tcBorders>
            <w:vAlign w:val="center"/>
          </w:tcPr>
          <w:p w14:paraId="063D1D5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719A82B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4F96967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0.67</w:t>
            </w:r>
          </w:p>
        </w:tc>
        <w:tc>
          <w:tcPr>
            <w:tcW w:w="284" w:type="dxa"/>
            <w:tcBorders>
              <w:top w:val="single" w:sz="12" w:space="0" w:color="auto"/>
              <w:right w:val="single" w:sz="12" w:space="0" w:color="auto"/>
            </w:tcBorders>
            <w:shd w:val="clear" w:color="auto" w:fill="D9D9D9" w:themeFill="background1" w:themeFillShade="D9"/>
            <w:vAlign w:val="center"/>
          </w:tcPr>
          <w:p w14:paraId="5F16BB7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vAlign w:val="center"/>
          </w:tcPr>
          <w:p w14:paraId="0623214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0CC027C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42C239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3026F4F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top w:val="single" w:sz="12" w:space="0" w:color="auto"/>
            </w:tcBorders>
            <w:vAlign w:val="center"/>
          </w:tcPr>
          <w:p w14:paraId="6191B08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0.56</w:t>
            </w:r>
          </w:p>
          <w:p w14:paraId="2D2D24D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0.72</w:t>
            </w:r>
          </w:p>
        </w:tc>
        <w:tc>
          <w:tcPr>
            <w:tcW w:w="283" w:type="dxa"/>
            <w:tcBorders>
              <w:top w:val="single" w:sz="12" w:space="0" w:color="auto"/>
              <w:right w:val="single" w:sz="12" w:space="0" w:color="auto"/>
            </w:tcBorders>
            <w:shd w:val="clear" w:color="auto" w:fill="D9D9D9" w:themeFill="background1" w:themeFillShade="D9"/>
            <w:vAlign w:val="center"/>
          </w:tcPr>
          <w:p w14:paraId="37EB667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1843" w:type="dxa"/>
            <w:tcBorders>
              <w:top w:val="single" w:sz="12" w:space="0" w:color="auto"/>
              <w:left w:val="single" w:sz="12" w:space="0" w:color="auto"/>
            </w:tcBorders>
            <w:vAlign w:val="center"/>
          </w:tcPr>
          <w:p w14:paraId="5CC6773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QLQ-C15-PAL</w:t>
            </w:r>
            <w:r w:rsidRPr="0079132C">
              <w:rPr>
                <w:rFonts w:ascii="Arial" w:hAnsi="Arial" w:cs="Arial"/>
                <w:i w:val="0"/>
                <w:iCs w:val="0"/>
                <w:color w:val="auto"/>
                <w:sz w:val="16"/>
                <w:szCs w:val="16"/>
              </w:rPr>
              <w:t xml:space="preserve"> Global QoL</w:t>
            </w:r>
          </w:p>
        </w:tc>
        <w:tc>
          <w:tcPr>
            <w:tcW w:w="992" w:type="dxa"/>
            <w:tcBorders>
              <w:top w:val="single" w:sz="12" w:space="0" w:color="auto"/>
            </w:tcBorders>
            <w:vAlign w:val="center"/>
          </w:tcPr>
          <w:p w14:paraId="44D925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0.23</w:t>
            </w:r>
          </w:p>
        </w:tc>
        <w:tc>
          <w:tcPr>
            <w:tcW w:w="284" w:type="dxa"/>
            <w:tcBorders>
              <w:top w:val="single" w:sz="12" w:space="0" w:color="auto"/>
            </w:tcBorders>
            <w:shd w:val="clear" w:color="auto" w:fill="D9D9D9" w:themeFill="background1" w:themeFillShade="D9"/>
            <w:vAlign w:val="center"/>
          </w:tcPr>
          <w:p w14:paraId="5989C7E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15C6FFF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0E56D47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3422A1D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2FA88F0D"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707C975" w14:textId="77777777" w:rsidTr="007E3952">
        <w:trPr>
          <w:trHeight w:val="227"/>
          <w:jc w:val="center"/>
        </w:trPr>
        <w:tc>
          <w:tcPr>
            <w:tcW w:w="1555" w:type="dxa"/>
            <w:tcBorders>
              <w:right w:val="single" w:sz="12" w:space="0" w:color="auto"/>
            </w:tcBorders>
            <w:vAlign w:val="center"/>
          </w:tcPr>
          <w:p w14:paraId="2D9C412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PAI</w:t>
            </w:r>
          </w:p>
        </w:tc>
        <w:tc>
          <w:tcPr>
            <w:tcW w:w="850" w:type="dxa"/>
            <w:tcBorders>
              <w:left w:val="single" w:sz="12" w:space="0" w:color="auto"/>
            </w:tcBorders>
            <w:vAlign w:val="center"/>
          </w:tcPr>
          <w:p w14:paraId="5E7CEB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961C35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690BB2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9687E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68BA17A9"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462AB06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EBDF22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7FF856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70ACB18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C23795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0.68</w:t>
            </w:r>
          </w:p>
          <w:p w14:paraId="67F2A44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0.66</w:t>
            </w:r>
          </w:p>
        </w:tc>
        <w:tc>
          <w:tcPr>
            <w:tcW w:w="283" w:type="dxa"/>
            <w:tcBorders>
              <w:right w:val="single" w:sz="12" w:space="0" w:color="auto"/>
            </w:tcBorders>
            <w:shd w:val="clear" w:color="auto" w:fill="D9D9D9" w:themeFill="background1" w:themeFillShade="D9"/>
            <w:vAlign w:val="center"/>
          </w:tcPr>
          <w:p w14:paraId="6295B91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4EAC47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QLQ-C15-PAL</w:t>
            </w:r>
            <w:r w:rsidRPr="0079132C">
              <w:rPr>
                <w:rFonts w:ascii="Arial" w:hAnsi="Arial" w:cs="Arial"/>
                <w:i w:val="0"/>
                <w:iCs w:val="0"/>
                <w:color w:val="auto"/>
                <w:sz w:val="16"/>
                <w:szCs w:val="16"/>
              </w:rPr>
              <w:t xml:space="preserve"> Pain</w:t>
            </w:r>
          </w:p>
        </w:tc>
        <w:tc>
          <w:tcPr>
            <w:tcW w:w="992" w:type="dxa"/>
            <w:vAlign w:val="center"/>
          </w:tcPr>
          <w:p w14:paraId="5D8078B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shd w:val="clear" w:color="auto" w:fill="D9D9D9" w:themeFill="background1" w:themeFillShade="D9"/>
            <w:vAlign w:val="center"/>
          </w:tcPr>
          <w:p w14:paraId="24A358F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99827A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D365FE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A08FA4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057650D6"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46B2190" w14:textId="77777777" w:rsidTr="007E3952">
        <w:trPr>
          <w:trHeight w:val="227"/>
          <w:jc w:val="center"/>
        </w:trPr>
        <w:tc>
          <w:tcPr>
            <w:tcW w:w="1555" w:type="dxa"/>
            <w:tcBorders>
              <w:right w:val="single" w:sz="12" w:space="0" w:color="auto"/>
            </w:tcBorders>
            <w:vAlign w:val="center"/>
          </w:tcPr>
          <w:p w14:paraId="70C84B5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OS</w:t>
            </w:r>
          </w:p>
        </w:tc>
        <w:tc>
          <w:tcPr>
            <w:tcW w:w="850" w:type="dxa"/>
            <w:tcBorders>
              <w:left w:val="single" w:sz="12" w:space="0" w:color="auto"/>
            </w:tcBorders>
            <w:vAlign w:val="center"/>
          </w:tcPr>
          <w:p w14:paraId="4EFE5D0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F42F5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6DED47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D8A71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43328277"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03C3E61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D5E2E6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1264A6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650050D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82A2DA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0.58</w:t>
            </w:r>
          </w:p>
          <w:p w14:paraId="65257E6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0.2</w:t>
            </w:r>
          </w:p>
        </w:tc>
        <w:tc>
          <w:tcPr>
            <w:tcW w:w="283" w:type="dxa"/>
            <w:tcBorders>
              <w:right w:val="single" w:sz="12" w:space="0" w:color="auto"/>
            </w:tcBorders>
            <w:shd w:val="clear" w:color="auto" w:fill="D9D9D9" w:themeFill="background1" w:themeFillShade="D9"/>
            <w:vAlign w:val="center"/>
          </w:tcPr>
          <w:p w14:paraId="6A6F64D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E7BD4F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QLQ-C15-PAL</w:t>
            </w:r>
            <w:r w:rsidRPr="0079132C">
              <w:rPr>
                <w:rFonts w:ascii="Arial" w:hAnsi="Arial" w:cs="Arial"/>
                <w:i w:val="0"/>
                <w:iCs w:val="0"/>
                <w:color w:val="auto"/>
                <w:sz w:val="16"/>
                <w:szCs w:val="16"/>
              </w:rPr>
              <w:t xml:space="preserve"> Pain</w:t>
            </w:r>
          </w:p>
          <w:p w14:paraId="7FA5A0D4"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Nausea/vomiting</w:t>
            </w:r>
          </w:p>
          <w:p w14:paraId="1017DF74"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Dyspnoea</w:t>
            </w:r>
          </w:p>
          <w:p w14:paraId="7EE4111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lastRenderedPageBreak/>
              <w:t>Insomnia</w:t>
            </w:r>
          </w:p>
          <w:p w14:paraId="0E71C40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Appetite loss</w:t>
            </w:r>
          </w:p>
          <w:p w14:paraId="3D792A03" w14:textId="77777777" w:rsidR="00D36B49" w:rsidRPr="0079132C" w:rsidRDefault="00D36B49" w:rsidP="007E3952">
            <w:pPr>
              <w:jc w:val="center"/>
            </w:pPr>
            <w:r w:rsidRPr="0079132C">
              <w:rPr>
                <w:rFonts w:ascii="Arial" w:hAnsi="Arial" w:cs="Arial"/>
                <w:sz w:val="16"/>
                <w:szCs w:val="16"/>
              </w:rPr>
              <w:t>Constipation</w:t>
            </w:r>
          </w:p>
        </w:tc>
        <w:tc>
          <w:tcPr>
            <w:tcW w:w="992" w:type="dxa"/>
            <w:vAlign w:val="center"/>
          </w:tcPr>
          <w:p w14:paraId="6C4D9226" w14:textId="77777777" w:rsidR="00D36B49" w:rsidRPr="0079132C" w:rsidRDefault="00D36B49" w:rsidP="007E3952">
            <w:pPr>
              <w:pStyle w:val="Caption"/>
              <w:jc w:val="center"/>
              <w:rPr>
                <w:rFonts w:ascii="Arial" w:hAnsi="Arial" w:cs="Arial"/>
                <w:i w:val="0"/>
                <w:iCs w:val="0"/>
                <w:color w:val="auto"/>
                <w:sz w:val="16"/>
                <w:szCs w:val="16"/>
              </w:rPr>
            </w:pPr>
          </w:p>
          <w:p w14:paraId="76ECAC9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0.3</w:t>
            </w:r>
          </w:p>
          <w:p w14:paraId="70A5451D"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0.41</w:t>
            </w:r>
          </w:p>
          <w:p w14:paraId="0F594EE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0.04</w:t>
            </w:r>
          </w:p>
          <w:p w14:paraId="703537B4"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lastRenderedPageBreak/>
              <w:t>0.18</w:t>
            </w:r>
          </w:p>
          <w:p w14:paraId="44A6E648"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0.32</w:t>
            </w:r>
          </w:p>
          <w:p w14:paraId="51DD3597"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0.26</w:t>
            </w:r>
          </w:p>
        </w:tc>
        <w:tc>
          <w:tcPr>
            <w:tcW w:w="284" w:type="dxa"/>
            <w:shd w:val="clear" w:color="auto" w:fill="D9D9D9" w:themeFill="background1" w:themeFillShade="D9"/>
            <w:vAlign w:val="center"/>
          </w:tcPr>
          <w:p w14:paraId="2E5DCF1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lastRenderedPageBreak/>
              <w:t>±</w:t>
            </w:r>
          </w:p>
        </w:tc>
        <w:tc>
          <w:tcPr>
            <w:tcW w:w="709" w:type="dxa"/>
            <w:shd w:val="clear" w:color="auto" w:fill="D9D9D9" w:themeFill="background1" w:themeFillShade="D9"/>
            <w:vAlign w:val="center"/>
          </w:tcPr>
          <w:p w14:paraId="5FDEEBD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60A775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A901A9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5590D96"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6196C19" w14:textId="77777777" w:rsidTr="007E3952">
        <w:trPr>
          <w:trHeight w:val="227"/>
          <w:jc w:val="center"/>
        </w:trPr>
        <w:tc>
          <w:tcPr>
            <w:tcW w:w="1555" w:type="dxa"/>
            <w:tcBorders>
              <w:right w:val="single" w:sz="12" w:space="0" w:color="auto"/>
            </w:tcBorders>
            <w:vAlign w:val="center"/>
          </w:tcPr>
          <w:p w14:paraId="3CF364A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ANX</w:t>
            </w:r>
          </w:p>
        </w:tc>
        <w:tc>
          <w:tcPr>
            <w:tcW w:w="850" w:type="dxa"/>
            <w:tcBorders>
              <w:left w:val="single" w:sz="12" w:space="0" w:color="auto"/>
            </w:tcBorders>
            <w:vAlign w:val="center"/>
          </w:tcPr>
          <w:p w14:paraId="6068741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23A7D0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8DA89B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2E2497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2E280F40"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51DDE19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8253C4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786F7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6FD3515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18E5034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0.43</w:t>
            </w:r>
          </w:p>
          <w:p w14:paraId="24BC628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0.68</w:t>
            </w:r>
          </w:p>
        </w:tc>
        <w:tc>
          <w:tcPr>
            <w:tcW w:w="283" w:type="dxa"/>
            <w:tcBorders>
              <w:right w:val="single" w:sz="12" w:space="0" w:color="auto"/>
            </w:tcBorders>
            <w:shd w:val="clear" w:color="auto" w:fill="D9D9D9" w:themeFill="background1" w:themeFillShade="D9"/>
            <w:vAlign w:val="center"/>
          </w:tcPr>
          <w:p w14:paraId="6A1CF92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748E859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QLQ-C15-PAL</w:t>
            </w:r>
            <w:r w:rsidRPr="0079132C">
              <w:rPr>
                <w:rFonts w:ascii="Arial" w:hAnsi="Arial" w:cs="Arial"/>
                <w:i w:val="0"/>
                <w:iCs w:val="0"/>
                <w:color w:val="auto"/>
                <w:sz w:val="16"/>
                <w:szCs w:val="16"/>
              </w:rPr>
              <w:t xml:space="preserve"> Emotional functioning</w:t>
            </w:r>
          </w:p>
        </w:tc>
        <w:tc>
          <w:tcPr>
            <w:tcW w:w="992" w:type="dxa"/>
            <w:vAlign w:val="center"/>
          </w:tcPr>
          <w:p w14:paraId="1AA89FF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0.51</w:t>
            </w:r>
          </w:p>
        </w:tc>
        <w:tc>
          <w:tcPr>
            <w:tcW w:w="284" w:type="dxa"/>
            <w:shd w:val="clear" w:color="auto" w:fill="D9D9D9" w:themeFill="background1" w:themeFillShade="D9"/>
            <w:vAlign w:val="center"/>
          </w:tcPr>
          <w:p w14:paraId="520DAEF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1FDB9E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DD0D48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F75957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1CF38A9D"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09F9438" w14:textId="77777777" w:rsidTr="007E3952">
        <w:trPr>
          <w:trHeight w:val="227"/>
          <w:jc w:val="center"/>
        </w:trPr>
        <w:tc>
          <w:tcPr>
            <w:tcW w:w="1555" w:type="dxa"/>
            <w:tcBorders>
              <w:right w:val="single" w:sz="12" w:space="0" w:color="auto"/>
            </w:tcBorders>
            <w:vAlign w:val="center"/>
          </w:tcPr>
          <w:p w14:paraId="5854C45C"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FA</w:t>
            </w:r>
          </w:p>
        </w:tc>
        <w:tc>
          <w:tcPr>
            <w:tcW w:w="850" w:type="dxa"/>
            <w:tcBorders>
              <w:left w:val="single" w:sz="12" w:space="0" w:color="auto"/>
            </w:tcBorders>
            <w:vAlign w:val="center"/>
          </w:tcPr>
          <w:p w14:paraId="46FDEFF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6EC8C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BD0876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9E72AD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1462A12B"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26CDB12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C1230C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0E56B8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1C5AE6D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6656CD4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0.26</w:t>
            </w:r>
          </w:p>
          <w:p w14:paraId="2B0DEA5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0.59</w:t>
            </w:r>
          </w:p>
        </w:tc>
        <w:tc>
          <w:tcPr>
            <w:tcW w:w="283" w:type="dxa"/>
            <w:tcBorders>
              <w:right w:val="single" w:sz="12" w:space="0" w:color="auto"/>
            </w:tcBorders>
            <w:shd w:val="clear" w:color="auto" w:fill="D9D9D9" w:themeFill="background1" w:themeFillShade="D9"/>
            <w:vAlign w:val="center"/>
          </w:tcPr>
          <w:p w14:paraId="4FE40BB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7AA2F5F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8C43B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7B2BDE70"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D01645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972A4E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E2C5F0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7472D3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E203BDB" w14:textId="77777777" w:rsidTr="007E3952">
        <w:trPr>
          <w:trHeight w:val="227"/>
          <w:jc w:val="center"/>
        </w:trPr>
        <w:tc>
          <w:tcPr>
            <w:tcW w:w="1555" w:type="dxa"/>
            <w:tcBorders>
              <w:right w:val="single" w:sz="12" w:space="0" w:color="auto"/>
            </w:tcBorders>
            <w:vAlign w:val="center"/>
          </w:tcPr>
          <w:p w14:paraId="7505E30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INF</w:t>
            </w:r>
          </w:p>
        </w:tc>
        <w:tc>
          <w:tcPr>
            <w:tcW w:w="850" w:type="dxa"/>
            <w:tcBorders>
              <w:left w:val="single" w:sz="12" w:space="0" w:color="auto"/>
            </w:tcBorders>
            <w:vAlign w:val="center"/>
          </w:tcPr>
          <w:p w14:paraId="7DE2CC8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0CDE46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5C069F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1AEBA3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572ADB45"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222AD9A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0EDCC7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DC9CC6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61B400E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192BA0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0.28</w:t>
            </w:r>
          </w:p>
          <w:p w14:paraId="04F7E69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0.79</w:t>
            </w:r>
          </w:p>
        </w:tc>
        <w:tc>
          <w:tcPr>
            <w:tcW w:w="283" w:type="dxa"/>
            <w:tcBorders>
              <w:right w:val="single" w:sz="12" w:space="0" w:color="auto"/>
            </w:tcBorders>
            <w:shd w:val="clear" w:color="auto" w:fill="D9D9D9" w:themeFill="background1" w:themeFillShade="D9"/>
            <w:vAlign w:val="center"/>
          </w:tcPr>
          <w:p w14:paraId="35567B0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000000" w:themeColor="text1"/>
                <w:sz w:val="16"/>
                <w:szCs w:val="16"/>
              </w:rPr>
              <w:t>±</w:t>
            </w:r>
          </w:p>
        </w:tc>
        <w:tc>
          <w:tcPr>
            <w:tcW w:w="1843" w:type="dxa"/>
            <w:tcBorders>
              <w:left w:val="single" w:sz="12" w:space="0" w:color="auto"/>
            </w:tcBorders>
            <w:vAlign w:val="center"/>
          </w:tcPr>
          <w:p w14:paraId="51BAE0F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955FFC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3428C80"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B14D31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8F38D0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275ED5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111E9AAB"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C9F3248" w14:textId="77777777" w:rsidTr="007E3952">
        <w:trPr>
          <w:trHeight w:val="227"/>
          <w:jc w:val="center"/>
        </w:trPr>
        <w:tc>
          <w:tcPr>
            <w:tcW w:w="1555" w:type="dxa"/>
            <w:tcBorders>
              <w:right w:val="single" w:sz="12" w:space="0" w:color="auto"/>
            </w:tcBorders>
            <w:vAlign w:val="center"/>
          </w:tcPr>
          <w:p w14:paraId="15A5211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SF</w:t>
            </w:r>
          </w:p>
        </w:tc>
        <w:tc>
          <w:tcPr>
            <w:tcW w:w="850" w:type="dxa"/>
            <w:tcBorders>
              <w:left w:val="single" w:sz="12" w:space="0" w:color="auto"/>
            </w:tcBorders>
            <w:vAlign w:val="center"/>
          </w:tcPr>
          <w:p w14:paraId="7AF261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F88653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EA051C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76E858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0606640B"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E38AA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EE2727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04D78C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67200DD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3BFC1F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w:t>
            </w:r>
          </w:p>
          <w:p w14:paraId="7E80871A"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0.03</w:t>
            </w:r>
          </w:p>
        </w:tc>
        <w:tc>
          <w:tcPr>
            <w:tcW w:w="283" w:type="dxa"/>
            <w:tcBorders>
              <w:right w:val="single" w:sz="12" w:space="0" w:color="auto"/>
            </w:tcBorders>
            <w:shd w:val="clear" w:color="auto" w:fill="D9D9D9" w:themeFill="background1" w:themeFillShade="D9"/>
            <w:vAlign w:val="center"/>
          </w:tcPr>
          <w:p w14:paraId="23CBEC0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6129AA1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66E47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1FC79C2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47BEB78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A9449D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5E221C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F3703F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9D44B0F" w14:textId="77777777" w:rsidTr="007E3952">
        <w:trPr>
          <w:trHeight w:val="227"/>
          <w:jc w:val="center"/>
        </w:trPr>
        <w:tc>
          <w:tcPr>
            <w:tcW w:w="1555" w:type="dxa"/>
            <w:tcBorders>
              <w:right w:val="single" w:sz="12" w:space="0" w:color="auto"/>
            </w:tcBorders>
            <w:vAlign w:val="center"/>
          </w:tcPr>
          <w:p w14:paraId="7258C63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DEP</w:t>
            </w:r>
          </w:p>
        </w:tc>
        <w:tc>
          <w:tcPr>
            <w:tcW w:w="850" w:type="dxa"/>
            <w:tcBorders>
              <w:left w:val="single" w:sz="12" w:space="0" w:color="auto"/>
            </w:tcBorders>
            <w:vAlign w:val="center"/>
          </w:tcPr>
          <w:p w14:paraId="52B88EC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D4988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90AA43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84B6A4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50396037"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442CF4D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BB90A2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4C69F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62D39A9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6ADE786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0.47</w:t>
            </w:r>
          </w:p>
          <w:p w14:paraId="73BD262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0.59</w:t>
            </w:r>
          </w:p>
        </w:tc>
        <w:tc>
          <w:tcPr>
            <w:tcW w:w="283" w:type="dxa"/>
            <w:tcBorders>
              <w:right w:val="single" w:sz="12" w:space="0" w:color="auto"/>
            </w:tcBorders>
            <w:shd w:val="clear" w:color="auto" w:fill="D9D9D9" w:themeFill="background1" w:themeFillShade="D9"/>
            <w:vAlign w:val="center"/>
          </w:tcPr>
          <w:p w14:paraId="3A6DD5B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2AD0A8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QLQ-C15-PAL</w:t>
            </w:r>
            <w:r w:rsidRPr="0079132C">
              <w:rPr>
                <w:rFonts w:ascii="Arial" w:hAnsi="Arial" w:cs="Arial"/>
                <w:i w:val="0"/>
                <w:iCs w:val="0"/>
                <w:color w:val="auto"/>
                <w:sz w:val="16"/>
                <w:szCs w:val="16"/>
              </w:rPr>
              <w:t xml:space="preserve"> Emotional functioning</w:t>
            </w:r>
          </w:p>
        </w:tc>
        <w:tc>
          <w:tcPr>
            <w:tcW w:w="992" w:type="dxa"/>
            <w:vAlign w:val="center"/>
          </w:tcPr>
          <w:p w14:paraId="63799B3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0.68</w:t>
            </w:r>
          </w:p>
        </w:tc>
        <w:tc>
          <w:tcPr>
            <w:tcW w:w="284" w:type="dxa"/>
            <w:shd w:val="clear" w:color="auto" w:fill="D9D9D9" w:themeFill="background1" w:themeFillShade="D9"/>
            <w:vAlign w:val="center"/>
          </w:tcPr>
          <w:p w14:paraId="4B451D7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35895CA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1B4C33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EB11C0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2B8DCBE8"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54185D4" w14:textId="77777777" w:rsidTr="007E3952">
        <w:trPr>
          <w:trHeight w:val="227"/>
          <w:jc w:val="center"/>
        </w:trPr>
        <w:tc>
          <w:tcPr>
            <w:tcW w:w="1555" w:type="dxa"/>
            <w:tcBorders>
              <w:right w:val="single" w:sz="12" w:space="0" w:color="auto"/>
            </w:tcBorders>
            <w:vAlign w:val="center"/>
          </w:tcPr>
          <w:p w14:paraId="60507F1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FAP</w:t>
            </w:r>
          </w:p>
        </w:tc>
        <w:tc>
          <w:tcPr>
            <w:tcW w:w="850" w:type="dxa"/>
            <w:tcBorders>
              <w:left w:val="single" w:sz="12" w:space="0" w:color="auto"/>
            </w:tcBorders>
            <w:vAlign w:val="center"/>
          </w:tcPr>
          <w:p w14:paraId="0B28DDA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9CBA43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46777F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07242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5A6C426B"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063CDA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792E7C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9D3632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0D9004D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6917A4D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0.33</w:t>
            </w:r>
          </w:p>
          <w:p w14:paraId="4B1BD76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0.68</w:t>
            </w:r>
          </w:p>
        </w:tc>
        <w:tc>
          <w:tcPr>
            <w:tcW w:w="283" w:type="dxa"/>
            <w:tcBorders>
              <w:right w:val="single" w:sz="12" w:space="0" w:color="auto"/>
            </w:tcBorders>
            <w:shd w:val="clear" w:color="auto" w:fill="D9D9D9" w:themeFill="background1" w:themeFillShade="D9"/>
            <w:vAlign w:val="center"/>
          </w:tcPr>
          <w:p w14:paraId="0623313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F2481B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QLQ-C15-PAL</w:t>
            </w:r>
            <w:r w:rsidRPr="0079132C">
              <w:rPr>
                <w:rFonts w:ascii="Arial" w:hAnsi="Arial" w:cs="Arial"/>
                <w:i w:val="0"/>
                <w:iCs w:val="0"/>
                <w:color w:val="auto"/>
                <w:sz w:val="16"/>
                <w:szCs w:val="16"/>
              </w:rPr>
              <w:t xml:space="preserve"> Emotional functioning</w:t>
            </w:r>
          </w:p>
          <w:p w14:paraId="06914F28"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FACIT-Sp</w:t>
            </w:r>
          </w:p>
        </w:tc>
        <w:tc>
          <w:tcPr>
            <w:tcW w:w="992" w:type="dxa"/>
            <w:vAlign w:val="center"/>
          </w:tcPr>
          <w:p w14:paraId="0F9666CF" w14:textId="77777777" w:rsidR="00D36B49" w:rsidRPr="0079132C" w:rsidRDefault="00D36B49" w:rsidP="007E3952">
            <w:pPr>
              <w:pStyle w:val="Caption"/>
              <w:jc w:val="center"/>
              <w:rPr>
                <w:rFonts w:ascii="Arial" w:hAnsi="Arial" w:cs="Arial"/>
                <w:i w:val="0"/>
                <w:iCs w:val="0"/>
                <w:color w:val="auto"/>
                <w:sz w:val="16"/>
                <w:szCs w:val="16"/>
              </w:rPr>
            </w:pPr>
          </w:p>
          <w:p w14:paraId="17F2CC4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0.41</w:t>
            </w:r>
          </w:p>
          <w:p w14:paraId="589442D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w:t>
            </w:r>
          </w:p>
        </w:tc>
        <w:tc>
          <w:tcPr>
            <w:tcW w:w="284" w:type="dxa"/>
            <w:shd w:val="clear" w:color="auto" w:fill="D9D9D9" w:themeFill="background1" w:themeFillShade="D9"/>
            <w:vAlign w:val="center"/>
          </w:tcPr>
          <w:p w14:paraId="4AD4498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D14C43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0B7359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F90892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6EA4AB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163709E5" w14:textId="77777777" w:rsidTr="007E3952">
        <w:trPr>
          <w:trHeight w:val="227"/>
          <w:jc w:val="center"/>
        </w:trPr>
        <w:tc>
          <w:tcPr>
            <w:tcW w:w="1555" w:type="dxa"/>
            <w:tcBorders>
              <w:right w:val="single" w:sz="12" w:space="0" w:color="auto"/>
            </w:tcBorders>
            <w:vAlign w:val="center"/>
          </w:tcPr>
          <w:p w14:paraId="7DB8020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WT</w:t>
            </w:r>
          </w:p>
        </w:tc>
        <w:tc>
          <w:tcPr>
            <w:tcW w:w="850" w:type="dxa"/>
            <w:tcBorders>
              <w:left w:val="single" w:sz="12" w:space="0" w:color="auto"/>
            </w:tcBorders>
            <w:vAlign w:val="center"/>
          </w:tcPr>
          <w:p w14:paraId="1733F6C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F90125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51C040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ED3160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3301A938"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61C5A1A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5D8965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10C19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184CDF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8287D8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0.3</w:t>
            </w:r>
          </w:p>
          <w:p w14:paraId="2465BB4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0.27</w:t>
            </w:r>
          </w:p>
        </w:tc>
        <w:tc>
          <w:tcPr>
            <w:tcW w:w="283" w:type="dxa"/>
            <w:tcBorders>
              <w:right w:val="single" w:sz="12" w:space="0" w:color="auto"/>
            </w:tcBorders>
            <w:shd w:val="clear" w:color="auto" w:fill="D9D9D9" w:themeFill="background1" w:themeFillShade="D9"/>
            <w:vAlign w:val="center"/>
          </w:tcPr>
          <w:p w14:paraId="6DCE74F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469662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A815C0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FB3912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6D3F8C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CFCD1C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0A096C9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26975225"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2770D80" w14:textId="77777777" w:rsidTr="007E3952">
        <w:trPr>
          <w:trHeight w:val="227"/>
          <w:jc w:val="center"/>
        </w:trPr>
        <w:tc>
          <w:tcPr>
            <w:tcW w:w="1555" w:type="dxa"/>
            <w:tcBorders>
              <w:bottom w:val="single" w:sz="12" w:space="0" w:color="auto"/>
              <w:right w:val="single" w:sz="12" w:space="0" w:color="auto"/>
            </w:tcBorders>
            <w:vAlign w:val="center"/>
          </w:tcPr>
          <w:p w14:paraId="58834F5C"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POS 2.0 PA</w:t>
            </w:r>
          </w:p>
        </w:tc>
        <w:tc>
          <w:tcPr>
            <w:tcW w:w="850" w:type="dxa"/>
            <w:tcBorders>
              <w:left w:val="single" w:sz="12" w:space="0" w:color="auto"/>
              <w:bottom w:val="single" w:sz="12" w:space="0" w:color="auto"/>
            </w:tcBorders>
            <w:vAlign w:val="center"/>
          </w:tcPr>
          <w:p w14:paraId="40886C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4CC912D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58E4135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40C7305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right w:val="single" w:sz="12" w:space="0" w:color="auto"/>
            </w:tcBorders>
            <w:shd w:val="clear" w:color="auto" w:fill="D9D9D9" w:themeFill="background1" w:themeFillShade="D9"/>
            <w:vAlign w:val="center"/>
          </w:tcPr>
          <w:p w14:paraId="34969934"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bottom w:val="single" w:sz="12" w:space="0" w:color="auto"/>
            </w:tcBorders>
            <w:vAlign w:val="center"/>
          </w:tcPr>
          <w:p w14:paraId="108035B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2198539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6BCB99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Interrater</w:t>
            </w:r>
          </w:p>
          <w:p w14:paraId="7CD0894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67303F9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0.23</w:t>
            </w:r>
          </w:p>
          <w:p w14:paraId="41045DF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0.17</w:t>
            </w:r>
          </w:p>
        </w:tc>
        <w:tc>
          <w:tcPr>
            <w:tcW w:w="283" w:type="dxa"/>
            <w:tcBorders>
              <w:bottom w:val="single" w:sz="12" w:space="0" w:color="auto"/>
              <w:right w:val="single" w:sz="12" w:space="0" w:color="auto"/>
            </w:tcBorders>
            <w:shd w:val="clear" w:color="auto" w:fill="D9D9D9" w:themeFill="background1" w:themeFillShade="D9"/>
            <w:vAlign w:val="center"/>
          </w:tcPr>
          <w:p w14:paraId="5F96C6D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36562F3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235D60E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505AC87E"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45CA766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032DCF4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0F747EB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032D789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E547B11" w14:textId="77777777" w:rsidTr="007E3952">
        <w:trPr>
          <w:trHeight w:val="227"/>
          <w:jc w:val="center"/>
        </w:trPr>
        <w:tc>
          <w:tcPr>
            <w:tcW w:w="1555" w:type="dxa"/>
            <w:tcBorders>
              <w:top w:val="single" w:sz="12" w:space="0" w:color="auto"/>
              <w:right w:val="single" w:sz="12" w:space="0" w:color="auto"/>
            </w:tcBorders>
            <w:vAlign w:val="center"/>
          </w:tcPr>
          <w:p w14:paraId="2C4D8B2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QUAL</w:t>
            </w:r>
          </w:p>
        </w:tc>
        <w:tc>
          <w:tcPr>
            <w:tcW w:w="850" w:type="dxa"/>
            <w:tcBorders>
              <w:top w:val="single" w:sz="12" w:space="0" w:color="auto"/>
              <w:left w:val="single" w:sz="12" w:space="0" w:color="auto"/>
            </w:tcBorders>
            <w:vAlign w:val="center"/>
          </w:tcPr>
          <w:p w14:paraId="35E0CCC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3-factor</w:t>
            </w:r>
          </w:p>
        </w:tc>
        <w:tc>
          <w:tcPr>
            <w:tcW w:w="1276" w:type="dxa"/>
            <w:tcBorders>
              <w:top w:val="single" w:sz="12" w:space="0" w:color="auto"/>
            </w:tcBorders>
            <w:vAlign w:val="center"/>
          </w:tcPr>
          <w:p w14:paraId="0C1CD08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single" w:sz="12" w:space="0" w:color="auto"/>
              <w:right w:val="single" w:sz="12" w:space="0" w:color="auto"/>
            </w:tcBorders>
            <w:shd w:val="clear" w:color="auto" w:fill="D9D9D9" w:themeFill="background1" w:themeFillShade="D9"/>
            <w:vAlign w:val="center"/>
          </w:tcPr>
          <w:p w14:paraId="4878838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525B1D5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top w:val="single" w:sz="12" w:space="0" w:color="auto"/>
              <w:right w:val="single" w:sz="12" w:space="0" w:color="auto"/>
            </w:tcBorders>
            <w:shd w:val="clear" w:color="auto" w:fill="D9D9D9" w:themeFill="background1" w:themeFillShade="D9"/>
            <w:vAlign w:val="center"/>
          </w:tcPr>
          <w:p w14:paraId="0C80CAF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vAlign w:val="center"/>
          </w:tcPr>
          <w:p w14:paraId="43F799C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0CD37A0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27FC44D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13EABD9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2F77DB2A"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241FB28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6F10977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6A8FB9CC"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26D7B3D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3C1ABB5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68928F1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59892B7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B648162" w14:textId="77777777" w:rsidTr="007E3952">
        <w:trPr>
          <w:trHeight w:val="227"/>
          <w:jc w:val="center"/>
        </w:trPr>
        <w:tc>
          <w:tcPr>
            <w:tcW w:w="1555" w:type="dxa"/>
            <w:tcBorders>
              <w:right w:val="single" w:sz="12" w:space="0" w:color="auto"/>
            </w:tcBorders>
            <w:vAlign w:val="center"/>
          </w:tcPr>
          <w:p w14:paraId="0A02466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QUAL RWH</w:t>
            </w:r>
          </w:p>
        </w:tc>
        <w:tc>
          <w:tcPr>
            <w:tcW w:w="850" w:type="dxa"/>
            <w:tcBorders>
              <w:left w:val="single" w:sz="12" w:space="0" w:color="auto"/>
            </w:tcBorders>
            <w:vAlign w:val="center"/>
          </w:tcPr>
          <w:p w14:paraId="1453570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C3F56B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4EE0E1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B9F1B8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0.81</w:t>
            </w:r>
          </w:p>
        </w:tc>
        <w:tc>
          <w:tcPr>
            <w:tcW w:w="284" w:type="dxa"/>
            <w:tcBorders>
              <w:right w:val="single" w:sz="12" w:space="0" w:color="auto"/>
            </w:tcBorders>
            <w:shd w:val="clear" w:color="auto" w:fill="D9D9D9" w:themeFill="background1" w:themeFillShade="D9"/>
            <w:vAlign w:val="center"/>
          </w:tcPr>
          <w:p w14:paraId="61F043C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96581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61BC75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2BC42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B52208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8B66D79"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0992AF0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B513A9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641A2A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2F09947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D90A09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06DD67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20CA492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F85A806" w14:textId="77777777" w:rsidTr="007E3952">
        <w:trPr>
          <w:trHeight w:val="227"/>
          <w:jc w:val="center"/>
        </w:trPr>
        <w:tc>
          <w:tcPr>
            <w:tcW w:w="1555" w:type="dxa"/>
            <w:tcBorders>
              <w:right w:val="single" w:sz="12" w:space="0" w:color="auto"/>
            </w:tcBorders>
            <w:vAlign w:val="center"/>
          </w:tcPr>
          <w:p w14:paraId="29C452E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QUAL LC</w:t>
            </w:r>
          </w:p>
        </w:tc>
        <w:tc>
          <w:tcPr>
            <w:tcW w:w="850" w:type="dxa"/>
            <w:tcBorders>
              <w:left w:val="single" w:sz="12" w:space="0" w:color="auto"/>
            </w:tcBorders>
            <w:vAlign w:val="center"/>
          </w:tcPr>
          <w:p w14:paraId="6BAC907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62F732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560BEE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B87D4A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right w:val="single" w:sz="12" w:space="0" w:color="auto"/>
            </w:tcBorders>
            <w:shd w:val="clear" w:color="auto" w:fill="D9D9D9" w:themeFill="background1" w:themeFillShade="D9"/>
            <w:vAlign w:val="center"/>
          </w:tcPr>
          <w:p w14:paraId="44F5913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1BCFB0B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9BAFA8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529E0A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129CA88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EF9596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EE74D2F"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Experiences in close relationships scale</w:t>
            </w:r>
          </w:p>
        </w:tc>
        <w:tc>
          <w:tcPr>
            <w:tcW w:w="992" w:type="dxa"/>
            <w:vAlign w:val="center"/>
          </w:tcPr>
          <w:p w14:paraId="6A88E79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0.54</w:t>
            </w:r>
          </w:p>
        </w:tc>
        <w:tc>
          <w:tcPr>
            <w:tcW w:w="284" w:type="dxa"/>
            <w:shd w:val="clear" w:color="auto" w:fill="D9D9D9" w:themeFill="background1" w:themeFillShade="D9"/>
            <w:vAlign w:val="center"/>
          </w:tcPr>
          <w:p w14:paraId="2128FB0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3C31E77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618ACB5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4A7275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3B9CF592"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BC967CE" w14:textId="77777777" w:rsidTr="007E3952">
        <w:trPr>
          <w:trHeight w:val="227"/>
          <w:jc w:val="center"/>
        </w:trPr>
        <w:tc>
          <w:tcPr>
            <w:tcW w:w="1555" w:type="dxa"/>
            <w:tcBorders>
              <w:bottom w:val="single" w:sz="12" w:space="0" w:color="auto"/>
              <w:right w:val="single" w:sz="12" w:space="0" w:color="auto"/>
            </w:tcBorders>
            <w:vAlign w:val="center"/>
          </w:tcPr>
          <w:p w14:paraId="158BBAA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QUAL PEL</w:t>
            </w:r>
          </w:p>
        </w:tc>
        <w:tc>
          <w:tcPr>
            <w:tcW w:w="850" w:type="dxa"/>
            <w:tcBorders>
              <w:left w:val="single" w:sz="12" w:space="0" w:color="auto"/>
              <w:bottom w:val="single" w:sz="12" w:space="0" w:color="auto"/>
            </w:tcBorders>
            <w:vAlign w:val="center"/>
          </w:tcPr>
          <w:p w14:paraId="2C8590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1B05A94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433B479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5436DE1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0.64</w:t>
            </w:r>
          </w:p>
        </w:tc>
        <w:tc>
          <w:tcPr>
            <w:tcW w:w="284" w:type="dxa"/>
            <w:tcBorders>
              <w:bottom w:val="single" w:sz="12" w:space="0" w:color="auto"/>
              <w:right w:val="single" w:sz="12" w:space="0" w:color="auto"/>
            </w:tcBorders>
            <w:shd w:val="clear" w:color="auto" w:fill="D9D9D9" w:themeFill="background1" w:themeFillShade="D9"/>
            <w:vAlign w:val="center"/>
          </w:tcPr>
          <w:p w14:paraId="57F348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2B29053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5FBAE48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1FDCFF8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7C44CA7E"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761930CB"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3F71C0AD"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Demoralization scale</w:t>
            </w:r>
          </w:p>
          <w:p w14:paraId="09F97A1A"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Generalized anxiety disorder questionnaire</w:t>
            </w:r>
          </w:p>
          <w:p w14:paraId="42CDF556"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FACIT-Sp</w:t>
            </w:r>
          </w:p>
          <w:p w14:paraId="7249BF6D"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Patient Health Questionnaire</w:t>
            </w:r>
          </w:p>
          <w:p w14:paraId="1241BAFA"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Depression</w:t>
            </w:r>
          </w:p>
        </w:tc>
        <w:tc>
          <w:tcPr>
            <w:tcW w:w="992" w:type="dxa"/>
            <w:tcBorders>
              <w:bottom w:val="single" w:sz="12" w:space="0" w:color="auto"/>
            </w:tcBorders>
            <w:vAlign w:val="center"/>
          </w:tcPr>
          <w:p w14:paraId="7EAEBE6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0.42</w:t>
            </w:r>
          </w:p>
          <w:p w14:paraId="10CAFDAA" w14:textId="77777777" w:rsidR="00D36B49" w:rsidRPr="0079132C" w:rsidRDefault="00D36B49" w:rsidP="007E3952">
            <w:pPr>
              <w:pStyle w:val="Caption"/>
              <w:jc w:val="center"/>
              <w:rPr>
                <w:rFonts w:ascii="Arial" w:hAnsi="Arial" w:cs="Arial"/>
                <w:i w:val="0"/>
                <w:iCs w:val="0"/>
                <w:color w:val="auto"/>
                <w:sz w:val="16"/>
                <w:szCs w:val="16"/>
              </w:rPr>
            </w:pPr>
          </w:p>
          <w:p w14:paraId="567215A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0.29</w:t>
            </w:r>
          </w:p>
          <w:p w14:paraId="71B4CE80" w14:textId="77777777" w:rsidR="00D36B49" w:rsidRPr="0079132C" w:rsidRDefault="00D36B49" w:rsidP="007E3952">
            <w:pPr>
              <w:jc w:val="center"/>
              <w:rPr>
                <w:rFonts w:ascii="Arial" w:hAnsi="Arial" w:cs="Arial"/>
                <w:sz w:val="16"/>
                <w:szCs w:val="16"/>
              </w:rPr>
            </w:pPr>
          </w:p>
          <w:p w14:paraId="4062FED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0.29</w:t>
            </w:r>
          </w:p>
          <w:p w14:paraId="30D8093A" w14:textId="77777777" w:rsidR="00D36B49" w:rsidRPr="0079132C" w:rsidRDefault="00D36B49" w:rsidP="007E3952">
            <w:pPr>
              <w:jc w:val="center"/>
              <w:rPr>
                <w:rFonts w:ascii="Arial" w:hAnsi="Arial" w:cs="Arial"/>
                <w:sz w:val="16"/>
                <w:szCs w:val="16"/>
              </w:rPr>
            </w:pPr>
          </w:p>
          <w:p w14:paraId="6AE6BE99" w14:textId="77777777" w:rsidR="00D36B49" w:rsidRPr="0079132C" w:rsidRDefault="00D36B49" w:rsidP="007E3952">
            <w:pPr>
              <w:jc w:val="center"/>
              <w:rPr>
                <w:rFonts w:ascii="Arial" w:hAnsi="Arial" w:cs="Arial"/>
                <w:sz w:val="16"/>
                <w:szCs w:val="16"/>
              </w:rPr>
            </w:pPr>
          </w:p>
          <w:p w14:paraId="312AED31"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0.23</w:t>
            </w:r>
          </w:p>
        </w:tc>
        <w:tc>
          <w:tcPr>
            <w:tcW w:w="284" w:type="dxa"/>
            <w:tcBorders>
              <w:bottom w:val="single" w:sz="12" w:space="0" w:color="auto"/>
            </w:tcBorders>
            <w:shd w:val="clear" w:color="auto" w:fill="D9D9D9" w:themeFill="background1" w:themeFillShade="D9"/>
            <w:vAlign w:val="center"/>
          </w:tcPr>
          <w:p w14:paraId="56DA432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12" w:space="0" w:color="auto"/>
            </w:tcBorders>
            <w:shd w:val="clear" w:color="auto" w:fill="D9D9D9" w:themeFill="background1" w:themeFillShade="D9"/>
            <w:vAlign w:val="center"/>
          </w:tcPr>
          <w:p w14:paraId="0E4ED43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012EDE9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7E1D7C8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4C3F19B1"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4F268B7" w14:textId="77777777" w:rsidTr="007E3952">
        <w:trPr>
          <w:trHeight w:val="227"/>
          <w:jc w:val="center"/>
        </w:trPr>
        <w:tc>
          <w:tcPr>
            <w:tcW w:w="1555" w:type="dxa"/>
            <w:tcBorders>
              <w:top w:val="single" w:sz="12" w:space="0" w:color="auto"/>
              <w:right w:val="single" w:sz="12" w:space="0" w:color="auto"/>
            </w:tcBorders>
            <w:vAlign w:val="center"/>
          </w:tcPr>
          <w:p w14:paraId="68A00EC5" w14:textId="77777777" w:rsidR="00D36B49" w:rsidRPr="0079132C" w:rsidRDefault="00D36B49" w:rsidP="007E3952">
            <w:pPr>
              <w:pStyle w:val="Caption"/>
              <w:rPr>
                <w:rFonts w:ascii="Arial" w:hAnsi="Arial" w:cs="Arial"/>
                <w:b/>
                <w:bCs/>
                <w:i w:val="0"/>
                <w:iCs w:val="0"/>
                <w:color w:val="auto"/>
                <w:sz w:val="16"/>
                <w:szCs w:val="16"/>
                <w:vertAlign w:val="superscript"/>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1</w:t>
            </w:r>
          </w:p>
        </w:tc>
        <w:tc>
          <w:tcPr>
            <w:tcW w:w="850" w:type="dxa"/>
            <w:tcBorders>
              <w:top w:val="single" w:sz="12" w:space="0" w:color="auto"/>
              <w:left w:val="single" w:sz="12" w:space="0" w:color="auto"/>
            </w:tcBorders>
            <w:vAlign w:val="center"/>
          </w:tcPr>
          <w:p w14:paraId="5F6379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5-factor</w:t>
            </w:r>
          </w:p>
        </w:tc>
        <w:tc>
          <w:tcPr>
            <w:tcW w:w="1276" w:type="dxa"/>
            <w:tcBorders>
              <w:top w:val="single" w:sz="12" w:space="0" w:color="auto"/>
            </w:tcBorders>
            <w:vAlign w:val="center"/>
          </w:tcPr>
          <w:p w14:paraId="063CE1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0.98</w:t>
            </w:r>
          </w:p>
          <w:p w14:paraId="6898AD68"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TLI: 0.98</w:t>
            </w:r>
          </w:p>
          <w:p w14:paraId="444151FD"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RMSEA: 0.052</w:t>
            </w:r>
          </w:p>
        </w:tc>
        <w:tc>
          <w:tcPr>
            <w:tcW w:w="283" w:type="dxa"/>
            <w:tcBorders>
              <w:top w:val="single" w:sz="12" w:space="0" w:color="auto"/>
              <w:right w:val="single" w:sz="12" w:space="0" w:color="auto"/>
            </w:tcBorders>
            <w:shd w:val="clear" w:color="auto" w:fill="D9D9D9" w:themeFill="background1" w:themeFillShade="D9"/>
            <w:vAlign w:val="center"/>
          </w:tcPr>
          <w:p w14:paraId="18F31D4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41B6A90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1780080E"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25C1BAA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14219F8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68F1231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05DBA2D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5602CD26"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448509B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3ED376D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518223F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08AB889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37A4B17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443A3366"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07D296D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C7FC2D7" w14:textId="77777777" w:rsidTr="007E3952">
        <w:trPr>
          <w:trHeight w:val="227"/>
          <w:jc w:val="center"/>
        </w:trPr>
        <w:tc>
          <w:tcPr>
            <w:tcW w:w="1555" w:type="dxa"/>
            <w:tcBorders>
              <w:right w:val="single" w:sz="12" w:space="0" w:color="auto"/>
            </w:tcBorders>
            <w:vAlign w:val="center"/>
          </w:tcPr>
          <w:p w14:paraId="52A7F27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 xml:space="preserve">1 </w:t>
            </w:r>
            <w:r w:rsidRPr="0079132C">
              <w:rPr>
                <w:rFonts w:ascii="Arial" w:hAnsi="Arial" w:cs="Arial"/>
                <w:b/>
                <w:bCs/>
                <w:i w:val="0"/>
                <w:iCs w:val="0"/>
                <w:color w:val="auto"/>
                <w:sz w:val="16"/>
                <w:szCs w:val="16"/>
              </w:rPr>
              <w:t>PSY</w:t>
            </w:r>
          </w:p>
        </w:tc>
        <w:tc>
          <w:tcPr>
            <w:tcW w:w="850" w:type="dxa"/>
            <w:tcBorders>
              <w:left w:val="single" w:sz="12" w:space="0" w:color="auto"/>
            </w:tcBorders>
            <w:vAlign w:val="center"/>
          </w:tcPr>
          <w:p w14:paraId="100CE19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93675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95707C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AD2086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0.80-0.93</w:t>
            </w:r>
          </w:p>
        </w:tc>
        <w:tc>
          <w:tcPr>
            <w:tcW w:w="284" w:type="dxa"/>
            <w:tcBorders>
              <w:right w:val="single" w:sz="12" w:space="0" w:color="auto"/>
            </w:tcBorders>
            <w:shd w:val="clear" w:color="auto" w:fill="D9D9D9" w:themeFill="background1" w:themeFillShade="D9"/>
            <w:vAlign w:val="center"/>
          </w:tcPr>
          <w:p w14:paraId="269835B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851D4C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65D60B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755093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544EE1D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&gt;0.70</w:t>
            </w:r>
          </w:p>
        </w:tc>
        <w:tc>
          <w:tcPr>
            <w:tcW w:w="283" w:type="dxa"/>
            <w:tcBorders>
              <w:right w:val="single" w:sz="12" w:space="0" w:color="auto"/>
            </w:tcBorders>
            <w:shd w:val="clear" w:color="auto" w:fill="D9D9D9" w:themeFill="background1" w:themeFillShade="D9"/>
            <w:vAlign w:val="center"/>
          </w:tcPr>
          <w:p w14:paraId="713BAA2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18FCB12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Emotional functioning</w:t>
            </w:r>
          </w:p>
        </w:tc>
        <w:tc>
          <w:tcPr>
            <w:tcW w:w="992" w:type="dxa"/>
            <w:vAlign w:val="center"/>
          </w:tcPr>
          <w:p w14:paraId="3125FE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0.64</w:t>
            </w:r>
          </w:p>
        </w:tc>
        <w:tc>
          <w:tcPr>
            <w:tcW w:w="284" w:type="dxa"/>
            <w:shd w:val="clear" w:color="auto" w:fill="D9D9D9" w:themeFill="background1" w:themeFillShade="D9"/>
            <w:vAlign w:val="center"/>
          </w:tcPr>
          <w:p w14:paraId="19B307A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043839F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C13FB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59C21D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71CA4A54"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Education level</w:t>
            </w:r>
          </w:p>
          <w:p w14:paraId="78927EE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Children</w:t>
            </w:r>
          </w:p>
          <w:p w14:paraId="271C91E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Disease status</w:t>
            </w:r>
          </w:p>
        </w:tc>
        <w:tc>
          <w:tcPr>
            <w:tcW w:w="425" w:type="dxa"/>
            <w:shd w:val="clear" w:color="auto" w:fill="D9D9D9" w:themeFill="background1" w:themeFillShade="D9"/>
            <w:vAlign w:val="center"/>
          </w:tcPr>
          <w:p w14:paraId="0E17421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p w14:paraId="2D4F0BAD" w14:textId="77777777" w:rsidR="00D36B49" w:rsidRPr="0079132C" w:rsidRDefault="00D36B49" w:rsidP="007E3952">
            <w:pPr>
              <w:jc w:val="center"/>
              <w:rPr>
                <w:rFonts w:ascii="Arial" w:hAnsi="Arial" w:cs="Arial"/>
                <w:sz w:val="16"/>
                <w:szCs w:val="16"/>
              </w:rPr>
            </w:pPr>
            <w:r w:rsidRPr="0079132C">
              <w:rPr>
                <w:rFonts w:ascii="Arial" w:hAnsi="Arial" w:cs="Arial"/>
                <w:b/>
                <w:bCs/>
                <w:sz w:val="16"/>
                <w:szCs w:val="16"/>
              </w:rPr>
              <w:t>1-</w:t>
            </w:r>
          </w:p>
        </w:tc>
      </w:tr>
      <w:tr w:rsidR="00D36B49" w:rsidRPr="0079132C" w14:paraId="4FBDB9E0" w14:textId="77777777" w:rsidTr="007E3952">
        <w:trPr>
          <w:trHeight w:val="227"/>
          <w:jc w:val="center"/>
        </w:trPr>
        <w:tc>
          <w:tcPr>
            <w:tcW w:w="1555" w:type="dxa"/>
            <w:tcBorders>
              <w:right w:val="single" w:sz="12" w:space="0" w:color="auto"/>
            </w:tcBorders>
            <w:vAlign w:val="center"/>
          </w:tcPr>
          <w:p w14:paraId="5C62878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 xml:space="preserve">1 </w:t>
            </w:r>
            <w:r w:rsidRPr="0079132C">
              <w:rPr>
                <w:rFonts w:ascii="Arial" w:hAnsi="Arial" w:cs="Arial"/>
                <w:b/>
                <w:bCs/>
                <w:i w:val="0"/>
                <w:iCs w:val="0"/>
                <w:color w:val="auto"/>
                <w:sz w:val="16"/>
                <w:szCs w:val="16"/>
              </w:rPr>
              <w:t>HSI</w:t>
            </w:r>
          </w:p>
        </w:tc>
        <w:tc>
          <w:tcPr>
            <w:tcW w:w="850" w:type="dxa"/>
            <w:tcBorders>
              <w:left w:val="single" w:sz="12" w:space="0" w:color="auto"/>
            </w:tcBorders>
            <w:vAlign w:val="center"/>
          </w:tcPr>
          <w:p w14:paraId="4AF5FC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9D9B05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F4E8B5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3454A7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0.80-0.93</w:t>
            </w:r>
          </w:p>
        </w:tc>
        <w:tc>
          <w:tcPr>
            <w:tcW w:w="284" w:type="dxa"/>
            <w:tcBorders>
              <w:right w:val="single" w:sz="12" w:space="0" w:color="auto"/>
            </w:tcBorders>
            <w:shd w:val="clear" w:color="auto" w:fill="D9D9D9" w:themeFill="background1" w:themeFillShade="D9"/>
            <w:vAlign w:val="center"/>
          </w:tcPr>
          <w:p w14:paraId="2447D09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21909C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5987BC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5D201A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649519A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&gt;0.70</w:t>
            </w:r>
          </w:p>
        </w:tc>
        <w:tc>
          <w:tcPr>
            <w:tcW w:w="283" w:type="dxa"/>
            <w:tcBorders>
              <w:right w:val="single" w:sz="12" w:space="0" w:color="auto"/>
            </w:tcBorders>
            <w:shd w:val="clear" w:color="auto" w:fill="D9D9D9" w:themeFill="background1" w:themeFillShade="D9"/>
            <w:vAlign w:val="center"/>
          </w:tcPr>
          <w:p w14:paraId="47064D9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57DCB5C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IN-PATSAT32</w:t>
            </w:r>
            <w:r w:rsidRPr="0079132C">
              <w:rPr>
                <w:rFonts w:ascii="Arial" w:hAnsi="Arial" w:cs="Arial"/>
                <w:i w:val="0"/>
                <w:iCs w:val="0"/>
                <w:color w:val="auto"/>
                <w:sz w:val="16"/>
                <w:szCs w:val="16"/>
              </w:rPr>
              <w:t xml:space="preserve"> Doctor’s information provision</w:t>
            </w:r>
          </w:p>
          <w:p w14:paraId="4937B95D"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Nurses’ information provision</w:t>
            </w:r>
          </w:p>
          <w:p w14:paraId="79CF0597"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Other personnel information</w:t>
            </w:r>
          </w:p>
          <w:p w14:paraId="161665C6"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Information exchange</w:t>
            </w:r>
          </w:p>
        </w:tc>
        <w:tc>
          <w:tcPr>
            <w:tcW w:w="992" w:type="dxa"/>
            <w:vAlign w:val="center"/>
          </w:tcPr>
          <w:p w14:paraId="744B1067" w14:textId="77777777" w:rsidR="00D36B49" w:rsidRPr="0079132C" w:rsidRDefault="00D36B49" w:rsidP="007E3952">
            <w:pPr>
              <w:pStyle w:val="Caption"/>
              <w:jc w:val="center"/>
              <w:rPr>
                <w:rFonts w:ascii="Arial" w:hAnsi="Arial" w:cs="Arial"/>
                <w:i w:val="0"/>
                <w:iCs w:val="0"/>
                <w:color w:val="auto"/>
                <w:sz w:val="16"/>
                <w:szCs w:val="16"/>
              </w:rPr>
            </w:pPr>
          </w:p>
          <w:p w14:paraId="7EC1377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w:t>
            </w:r>
          </w:p>
          <w:p w14:paraId="557936AE" w14:textId="77777777" w:rsidR="00D36B49" w:rsidRPr="0079132C" w:rsidRDefault="00D36B49" w:rsidP="007E3952">
            <w:pPr>
              <w:jc w:val="center"/>
              <w:rPr>
                <w:rFonts w:ascii="Arial" w:hAnsi="Arial" w:cs="Arial"/>
                <w:sz w:val="16"/>
                <w:szCs w:val="16"/>
              </w:rPr>
            </w:pPr>
          </w:p>
          <w:p w14:paraId="26338D73"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0.43</w:t>
            </w:r>
          </w:p>
          <w:p w14:paraId="22C63F42" w14:textId="77777777" w:rsidR="00D36B49" w:rsidRPr="0079132C" w:rsidRDefault="00D36B49" w:rsidP="007E3952">
            <w:pPr>
              <w:jc w:val="center"/>
              <w:rPr>
                <w:rFonts w:ascii="Arial" w:hAnsi="Arial" w:cs="Arial"/>
                <w:sz w:val="16"/>
                <w:szCs w:val="16"/>
              </w:rPr>
            </w:pPr>
          </w:p>
          <w:p w14:paraId="2A758F9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0.48</w:t>
            </w:r>
          </w:p>
          <w:p w14:paraId="7B122157" w14:textId="77777777" w:rsidR="00D36B49" w:rsidRPr="0079132C" w:rsidRDefault="00D36B49" w:rsidP="007E3952">
            <w:pPr>
              <w:jc w:val="center"/>
              <w:rPr>
                <w:rFonts w:ascii="Arial" w:hAnsi="Arial" w:cs="Arial"/>
                <w:sz w:val="16"/>
                <w:szCs w:val="16"/>
              </w:rPr>
            </w:pPr>
          </w:p>
          <w:p w14:paraId="0195FB20"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0.49</w:t>
            </w:r>
          </w:p>
        </w:tc>
        <w:tc>
          <w:tcPr>
            <w:tcW w:w="284" w:type="dxa"/>
            <w:shd w:val="clear" w:color="auto" w:fill="D9D9D9" w:themeFill="background1" w:themeFillShade="D9"/>
            <w:vAlign w:val="center"/>
          </w:tcPr>
          <w:p w14:paraId="71CF991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432115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FCFAB7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CF0E56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709E0BC4"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Education level</w:t>
            </w:r>
          </w:p>
          <w:p w14:paraId="7A364C9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Children</w:t>
            </w:r>
          </w:p>
          <w:p w14:paraId="10246C5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status</w:t>
            </w:r>
          </w:p>
        </w:tc>
        <w:tc>
          <w:tcPr>
            <w:tcW w:w="425" w:type="dxa"/>
            <w:shd w:val="clear" w:color="auto" w:fill="D9D9D9" w:themeFill="background1" w:themeFillShade="D9"/>
            <w:vAlign w:val="center"/>
          </w:tcPr>
          <w:p w14:paraId="605BE27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p w14:paraId="400D0D2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3EF247A9" w14:textId="77777777" w:rsidTr="007E3952">
        <w:trPr>
          <w:trHeight w:val="227"/>
          <w:jc w:val="center"/>
        </w:trPr>
        <w:tc>
          <w:tcPr>
            <w:tcW w:w="1555" w:type="dxa"/>
            <w:tcBorders>
              <w:right w:val="single" w:sz="12" w:space="0" w:color="auto"/>
            </w:tcBorders>
            <w:vAlign w:val="center"/>
          </w:tcPr>
          <w:p w14:paraId="3C90AF2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PCS</w:t>
            </w:r>
          </w:p>
        </w:tc>
        <w:tc>
          <w:tcPr>
            <w:tcW w:w="850" w:type="dxa"/>
            <w:tcBorders>
              <w:left w:val="single" w:sz="12" w:space="0" w:color="auto"/>
            </w:tcBorders>
            <w:vAlign w:val="center"/>
          </w:tcPr>
          <w:p w14:paraId="159B35E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E70434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3D2AD0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444A71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0.80-0.93</w:t>
            </w:r>
          </w:p>
        </w:tc>
        <w:tc>
          <w:tcPr>
            <w:tcW w:w="284" w:type="dxa"/>
            <w:tcBorders>
              <w:right w:val="single" w:sz="12" w:space="0" w:color="auto"/>
            </w:tcBorders>
            <w:shd w:val="clear" w:color="auto" w:fill="D9D9D9" w:themeFill="background1" w:themeFillShade="D9"/>
            <w:vAlign w:val="center"/>
          </w:tcPr>
          <w:p w14:paraId="48CB8E2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41A263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A3A06D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F24682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12BC6D0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&gt;0.70</w:t>
            </w:r>
          </w:p>
        </w:tc>
        <w:tc>
          <w:tcPr>
            <w:tcW w:w="283" w:type="dxa"/>
            <w:tcBorders>
              <w:right w:val="single" w:sz="12" w:space="0" w:color="auto"/>
            </w:tcBorders>
            <w:shd w:val="clear" w:color="auto" w:fill="D9D9D9" w:themeFill="background1" w:themeFillShade="D9"/>
            <w:vAlign w:val="center"/>
          </w:tcPr>
          <w:p w14:paraId="61B026C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3DCC435C"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b/>
                <w:bCs/>
                <w:sz w:val="16"/>
                <w:szCs w:val="16"/>
              </w:rPr>
              <w:t>EORTC IN-PATSAT32</w:t>
            </w:r>
            <w:r w:rsidRPr="0079132C">
              <w:rPr>
                <w:rFonts w:ascii="Arial" w:hAnsi="Arial" w:cs="Arial"/>
                <w:sz w:val="16"/>
                <w:szCs w:val="16"/>
              </w:rPr>
              <w:t xml:space="preserve"> Doctor’s interpersonal skills</w:t>
            </w:r>
          </w:p>
          <w:p w14:paraId="6040FA8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Nurses’ interpersonal skills</w:t>
            </w:r>
          </w:p>
        </w:tc>
        <w:tc>
          <w:tcPr>
            <w:tcW w:w="992" w:type="dxa"/>
            <w:vAlign w:val="center"/>
          </w:tcPr>
          <w:p w14:paraId="37D92D7F" w14:textId="77777777" w:rsidR="00D36B49" w:rsidRPr="0079132C" w:rsidRDefault="00D36B49" w:rsidP="007E3952">
            <w:pPr>
              <w:pStyle w:val="Caption"/>
              <w:jc w:val="center"/>
              <w:rPr>
                <w:rFonts w:ascii="Arial" w:hAnsi="Arial" w:cs="Arial"/>
                <w:i w:val="0"/>
                <w:iCs w:val="0"/>
                <w:color w:val="auto"/>
                <w:sz w:val="16"/>
                <w:szCs w:val="16"/>
              </w:rPr>
            </w:pPr>
          </w:p>
          <w:p w14:paraId="21B32A0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w:t>
            </w:r>
          </w:p>
          <w:p w14:paraId="7160B7B8" w14:textId="77777777" w:rsidR="00D36B49" w:rsidRPr="0079132C" w:rsidRDefault="00D36B49" w:rsidP="007E3952">
            <w:pPr>
              <w:jc w:val="center"/>
              <w:rPr>
                <w:rFonts w:ascii="Arial" w:hAnsi="Arial" w:cs="Arial"/>
                <w:sz w:val="16"/>
                <w:szCs w:val="16"/>
              </w:rPr>
            </w:pPr>
          </w:p>
          <w:p w14:paraId="2674F1E0"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0.36</w:t>
            </w:r>
          </w:p>
          <w:p w14:paraId="6F6FE4BB" w14:textId="77777777" w:rsidR="00D36B49" w:rsidRPr="0079132C" w:rsidRDefault="00D36B49" w:rsidP="007E3952">
            <w:pPr>
              <w:jc w:val="center"/>
              <w:rPr>
                <w:rFonts w:ascii="Arial" w:hAnsi="Arial" w:cs="Arial"/>
                <w:sz w:val="16"/>
                <w:szCs w:val="16"/>
              </w:rPr>
            </w:pPr>
          </w:p>
        </w:tc>
        <w:tc>
          <w:tcPr>
            <w:tcW w:w="284" w:type="dxa"/>
            <w:shd w:val="clear" w:color="auto" w:fill="D9D9D9" w:themeFill="background1" w:themeFillShade="D9"/>
            <w:vAlign w:val="center"/>
          </w:tcPr>
          <w:p w14:paraId="32A6C94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3847FA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D2157B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32E2C7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6D6BD0A7"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Education level</w:t>
            </w:r>
          </w:p>
          <w:p w14:paraId="5C307C3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Children</w:t>
            </w:r>
          </w:p>
          <w:p w14:paraId="4B1968C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status</w:t>
            </w:r>
          </w:p>
        </w:tc>
        <w:tc>
          <w:tcPr>
            <w:tcW w:w="425" w:type="dxa"/>
            <w:shd w:val="clear" w:color="auto" w:fill="D9D9D9" w:themeFill="background1" w:themeFillShade="D9"/>
            <w:vAlign w:val="center"/>
          </w:tcPr>
          <w:p w14:paraId="28D643C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68D3B494" w14:textId="77777777" w:rsidTr="007E3952">
        <w:trPr>
          <w:trHeight w:val="227"/>
          <w:jc w:val="center"/>
        </w:trPr>
        <w:tc>
          <w:tcPr>
            <w:tcW w:w="1555" w:type="dxa"/>
            <w:tcBorders>
              <w:right w:val="single" w:sz="12" w:space="0" w:color="auto"/>
            </w:tcBorders>
            <w:vAlign w:val="center"/>
          </w:tcPr>
          <w:p w14:paraId="6FB4049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SCNS-SF34</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PDL</w:t>
            </w:r>
          </w:p>
        </w:tc>
        <w:tc>
          <w:tcPr>
            <w:tcW w:w="850" w:type="dxa"/>
            <w:tcBorders>
              <w:left w:val="single" w:sz="12" w:space="0" w:color="auto"/>
            </w:tcBorders>
            <w:vAlign w:val="center"/>
          </w:tcPr>
          <w:p w14:paraId="682132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C8D000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846861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49355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0.80-0.93</w:t>
            </w:r>
          </w:p>
        </w:tc>
        <w:tc>
          <w:tcPr>
            <w:tcW w:w="284" w:type="dxa"/>
            <w:tcBorders>
              <w:right w:val="single" w:sz="12" w:space="0" w:color="auto"/>
            </w:tcBorders>
            <w:shd w:val="clear" w:color="auto" w:fill="D9D9D9" w:themeFill="background1" w:themeFillShade="D9"/>
            <w:vAlign w:val="center"/>
          </w:tcPr>
          <w:p w14:paraId="1342445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043B6F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0CEC58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77D5F1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FB6612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0.62</w:t>
            </w:r>
          </w:p>
        </w:tc>
        <w:tc>
          <w:tcPr>
            <w:tcW w:w="283" w:type="dxa"/>
            <w:tcBorders>
              <w:right w:val="single" w:sz="12" w:space="0" w:color="auto"/>
            </w:tcBorders>
            <w:shd w:val="clear" w:color="auto" w:fill="D9D9D9" w:themeFill="background1" w:themeFillShade="D9"/>
            <w:vAlign w:val="center"/>
          </w:tcPr>
          <w:p w14:paraId="02BA06E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35A7E825"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Physical functioning</w:t>
            </w:r>
          </w:p>
          <w:p w14:paraId="0581A29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Role functioning</w:t>
            </w:r>
          </w:p>
          <w:p w14:paraId="59467E53"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sz w:val="16"/>
                <w:szCs w:val="16"/>
              </w:rPr>
              <w:t>Fatigue</w:t>
            </w:r>
          </w:p>
          <w:p w14:paraId="00691457"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sz w:val="16"/>
                <w:szCs w:val="16"/>
              </w:rPr>
              <w:t>Pain</w:t>
            </w:r>
          </w:p>
        </w:tc>
        <w:tc>
          <w:tcPr>
            <w:tcW w:w="992" w:type="dxa"/>
            <w:vAlign w:val="center"/>
          </w:tcPr>
          <w:p w14:paraId="5A3E0D71" w14:textId="77777777" w:rsidR="00D36B49" w:rsidRPr="0079132C" w:rsidRDefault="00D36B49" w:rsidP="007E3952">
            <w:pPr>
              <w:pStyle w:val="Caption"/>
              <w:jc w:val="center"/>
              <w:rPr>
                <w:rFonts w:ascii="Arial" w:hAnsi="Arial" w:cs="Arial"/>
                <w:i w:val="0"/>
                <w:iCs w:val="0"/>
                <w:color w:val="auto"/>
                <w:sz w:val="16"/>
                <w:szCs w:val="16"/>
              </w:rPr>
            </w:pPr>
          </w:p>
          <w:p w14:paraId="19969E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0.56</w:t>
            </w:r>
          </w:p>
          <w:p w14:paraId="425D35B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0.46</w:t>
            </w:r>
          </w:p>
          <w:p w14:paraId="0CE241A4"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0.57</w:t>
            </w:r>
          </w:p>
          <w:p w14:paraId="5EFCDEB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0.53</w:t>
            </w:r>
          </w:p>
        </w:tc>
        <w:tc>
          <w:tcPr>
            <w:tcW w:w="284" w:type="dxa"/>
            <w:shd w:val="clear" w:color="auto" w:fill="D9D9D9" w:themeFill="background1" w:themeFillShade="D9"/>
            <w:vAlign w:val="center"/>
          </w:tcPr>
          <w:p w14:paraId="25F9A7F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5AC93A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8A8617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EB0650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001FAF8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Education level</w:t>
            </w:r>
          </w:p>
          <w:p w14:paraId="5A9EAC7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Children</w:t>
            </w:r>
          </w:p>
          <w:p w14:paraId="144BD8F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status</w:t>
            </w:r>
          </w:p>
        </w:tc>
        <w:tc>
          <w:tcPr>
            <w:tcW w:w="425" w:type="dxa"/>
            <w:shd w:val="clear" w:color="auto" w:fill="D9D9D9" w:themeFill="background1" w:themeFillShade="D9"/>
            <w:vAlign w:val="center"/>
          </w:tcPr>
          <w:p w14:paraId="3CCFE56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3+</w:t>
            </w:r>
          </w:p>
          <w:p w14:paraId="0EA19B6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tc>
      </w:tr>
      <w:tr w:rsidR="00D36B49" w:rsidRPr="0079132C" w14:paraId="627D3A79" w14:textId="77777777" w:rsidTr="007E3952">
        <w:trPr>
          <w:trHeight w:val="227"/>
          <w:jc w:val="center"/>
        </w:trPr>
        <w:tc>
          <w:tcPr>
            <w:tcW w:w="1555" w:type="dxa"/>
            <w:tcBorders>
              <w:right w:val="single" w:sz="12" w:space="0" w:color="auto"/>
            </w:tcBorders>
            <w:vAlign w:val="center"/>
          </w:tcPr>
          <w:p w14:paraId="1CC37CC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1</w:t>
            </w:r>
            <w:r w:rsidRPr="0079132C">
              <w:rPr>
                <w:rFonts w:ascii="Arial" w:hAnsi="Arial" w:cs="Arial"/>
                <w:b/>
                <w:bCs/>
                <w:i w:val="0"/>
                <w:iCs w:val="0"/>
                <w:color w:val="auto"/>
                <w:sz w:val="16"/>
                <w:szCs w:val="16"/>
              </w:rPr>
              <w:t xml:space="preserve"> SEX</w:t>
            </w:r>
          </w:p>
        </w:tc>
        <w:tc>
          <w:tcPr>
            <w:tcW w:w="850" w:type="dxa"/>
            <w:tcBorders>
              <w:left w:val="single" w:sz="12" w:space="0" w:color="auto"/>
            </w:tcBorders>
            <w:vAlign w:val="center"/>
          </w:tcPr>
          <w:p w14:paraId="12962D5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65731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A142C0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2EB2CB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0.71-0.93</w:t>
            </w:r>
          </w:p>
        </w:tc>
        <w:tc>
          <w:tcPr>
            <w:tcW w:w="284" w:type="dxa"/>
            <w:tcBorders>
              <w:right w:val="single" w:sz="12" w:space="0" w:color="auto"/>
            </w:tcBorders>
            <w:shd w:val="clear" w:color="auto" w:fill="D9D9D9" w:themeFill="background1" w:themeFillShade="D9"/>
            <w:vAlign w:val="center"/>
          </w:tcPr>
          <w:p w14:paraId="4320411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76D5DD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9B5656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EFF327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F41206F"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&gt;0.70</w:t>
            </w:r>
          </w:p>
        </w:tc>
        <w:tc>
          <w:tcPr>
            <w:tcW w:w="283" w:type="dxa"/>
            <w:tcBorders>
              <w:right w:val="single" w:sz="12" w:space="0" w:color="auto"/>
            </w:tcBorders>
            <w:shd w:val="clear" w:color="auto" w:fill="D9D9D9" w:themeFill="background1" w:themeFillShade="D9"/>
            <w:vAlign w:val="center"/>
          </w:tcPr>
          <w:p w14:paraId="7086042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605B725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F3D4EF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E0C174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10E5D0B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B83DE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CF165A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03D5D146"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Education level</w:t>
            </w:r>
          </w:p>
          <w:p w14:paraId="3CCA2BFE"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Children</w:t>
            </w:r>
          </w:p>
          <w:p w14:paraId="330686A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Disease status</w:t>
            </w:r>
          </w:p>
        </w:tc>
        <w:tc>
          <w:tcPr>
            <w:tcW w:w="425" w:type="dxa"/>
            <w:shd w:val="clear" w:color="auto" w:fill="D9D9D9" w:themeFill="background1" w:themeFillShade="D9"/>
            <w:vAlign w:val="center"/>
          </w:tcPr>
          <w:p w14:paraId="1C68137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p w14:paraId="5FBFF74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18E91678" w14:textId="77777777" w:rsidTr="007E3952">
        <w:trPr>
          <w:trHeight w:val="227"/>
          <w:jc w:val="center"/>
        </w:trPr>
        <w:tc>
          <w:tcPr>
            <w:tcW w:w="1555" w:type="dxa"/>
            <w:tcBorders>
              <w:right w:val="single" w:sz="12" w:space="0" w:color="auto"/>
            </w:tcBorders>
            <w:vAlign w:val="center"/>
          </w:tcPr>
          <w:p w14:paraId="7939273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 xml:space="preserve">2 </w:t>
            </w:r>
          </w:p>
        </w:tc>
        <w:tc>
          <w:tcPr>
            <w:tcW w:w="850" w:type="dxa"/>
            <w:tcBorders>
              <w:left w:val="single" w:sz="12" w:space="0" w:color="auto"/>
            </w:tcBorders>
            <w:vAlign w:val="center"/>
          </w:tcPr>
          <w:p w14:paraId="20A190F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4-factor</w:t>
            </w:r>
          </w:p>
        </w:tc>
        <w:tc>
          <w:tcPr>
            <w:tcW w:w="1276" w:type="dxa"/>
            <w:vAlign w:val="center"/>
          </w:tcPr>
          <w:p w14:paraId="7142370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0.567</w:t>
            </w:r>
          </w:p>
          <w:p w14:paraId="1446F53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TLI: 0.538</w:t>
            </w:r>
          </w:p>
          <w:p w14:paraId="0139423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RMSEA: 0.278</w:t>
            </w:r>
          </w:p>
        </w:tc>
        <w:tc>
          <w:tcPr>
            <w:tcW w:w="283" w:type="dxa"/>
            <w:tcBorders>
              <w:right w:val="single" w:sz="12" w:space="0" w:color="auto"/>
            </w:tcBorders>
            <w:shd w:val="clear" w:color="auto" w:fill="D9D9D9" w:themeFill="background1" w:themeFillShade="D9"/>
            <w:vAlign w:val="center"/>
          </w:tcPr>
          <w:p w14:paraId="0CAE745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left w:val="single" w:sz="12" w:space="0" w:color="auto"/>
            </w:tcBorders>
            <w:vAlign w:val="center"/>
          </w:tcPr>
          <w:p w14:paraId="1BB26CE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27088E7B"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0E4EDB7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247219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DE071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266F940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18DE8C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C27917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503D85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F8F939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21CF53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BF8537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0A7BCB3"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5DFEF425"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7B157973" w14:textId="77777777" w:rsidTr="007E3952">
        <w:trPr>
          <w:trHeight w:val="227"/>
          <w:jc w:val="center"/>
        </w:trPr>
        <w:tc>
          <w:tcPr>
            <w:tcW w:w="1555" w:type="dxa"/>
            <w:tcBorders>
              <w:right w:val="single" w:sz="12" w:space="0" w:color="auto"/>
            </w:tcBorders>
            <w:vAlign w:val="center"/>
          </w:tcPr>
          <w:p w14:paraId="410FCA1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PSY</w:t>
            </w:r>
          </w:p>
        </w:tc>
        <w:tc>
          <w:tcPr>
            <w:tcW w:w="850" w:type="dxa"/>
            <w:tcBorders>
              <w:left w:val="single" w:sz="12" w:space="0" w:color="auto"/>
            </w:tcBorders>
            <w:vAlign w:val="center"/>
          </w:tcPr>
          <w:p w14:paraId="15C7CB2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CC9CDB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4E4EB6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D286C3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0.95</w:t>
            </w:r>
          </w:p>
        </w:tc>
        <w:tc>
          <w:tcPr>
            <w:tcW w:w="284" w:type="dxa"/>
            <w:tcBorders>
              <w:right w:val="single" w:sz="12" w:space="0" w:color="auto"/>
            </w:tcBorders>
            <w:shd w:val="clear" w:color="auto" w:fill="D9D9D9" w:themeFill="background1" w:themeFillShade="D9"/>
            <w:vAlign w:val="center"/>
          </w:tcPr>
          <w:p w14:paraId="42CB8B7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15B20AD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A5736F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EE59A6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3960F2A7"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0.74-0.83</w:t>
            </w:r>
          </w:p>
        </w:tc>
        <w:tc>
          <w:tcPr>
            <w:tcW w:w="283" w:type="dxa"/>
            <w:tcBorders>
              <w:right w:val="single" w:sz="12" w:space="0" w:color="auto"/>
            </w:tcBorders>
            <w:shd w:val="clear" w:color="auto" w:fill="D9D9D9" w:themeFill="background1" w:themeFillShade="D9"/>
            <w:vAlign w:val="center"/>
          </w:tcPr>
          <w:p w14:paraId="5749C1F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43A2FDA4"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Emotional functioning</w:t>
            </w:r>
          </w:p>
          <w:p w14:paraId="5EE95F68"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HADS</w:t>
            </w:r>
          </w:p>
          <w:p w14:paraId="39FE0906"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Anxiety</w:t>
            </w:r>
          </w:p>
          <w:p w14:paraId="61AD08C3"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Depression</w:t>
            </w:r>
          </w:p>
        </w:tc>
        <w:tc>
          <w:tcPr>
            <w:tcW w:w="992" w:type="dxa"/>
            <w:vAlign w:val="center"/>
          </w:tcPr>
          <w:p w14:paraId="46361C06" w14:textId="77777777" w:rsidR="00D36B49" w:rsidRPr="0079132C" w:rsidRDefault="00D36B49" w:rsidP="007E3952">
            <w:pPr>
              <w:pStyle w:val="Caption"/>
              <w:jc w:val="center"/>
              <w:rPr>
                <w:rFonts w:ascii="Arial" w:hAnsi="Arial" w:cs="Arial"/>
                <w:i w:val="0"/>
                <w:iCs w:val="0"/>
                <w:color w:val="auto"/>
                <w:sz w:val="16"/>
                <w:szCs w:val="16"/>
              </w:rPr>
            </w:pPr>
          </w:p>
          <w:p w14:paraId="24DDDD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0.64</w:t>
            </w:r>
          </w:p>
          <w:p w14:paraId="6E80E6D5" w14:textId="77777777" w:rsidR="00D36B49" w:rsidRPr="0079132C" w:rsidRDefault="00D36B49" w:rsidP="007E3952">
            <w:pPr>
              <w:jc w:val="center"/>
              <w:rPr>
                <w:rFonts w:ascii="Arial" w:hAnsi="Arial" w:cs="Arial"/>
                <w:sz w:val="16"/>
                <w:szCs w:val="16"/>
              </w:rPr>
            </w:pPr>
          </w:p>
          <w:p w14:paraId="62247B3A"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0.65</w:t>
            </w:r>
          </w:p>
          <w:p w14:paraId="2C985808"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0.64</w:t>
            </w:r>
          </w:p>
        </w:tc>
        <w:tc>
          <w:tcPr>
            <w:tcW w:w="284" w:type="dxa"/>
            <w:shd w:val="clear" w:color="auto" w:fill="D9D9D9" w:themeFill="background1" w:themeFillShade="D9"/>
            <w:vAlign w:val="center"/>
          </w:tcPr>
          <w:p w14:paraId="6B75FD5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88451D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774556B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A1D672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150A282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Gender</w:t>
            </w:r>
          </w:p>
          <w:p w14:paraId="41B2CE09"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Treatment regime</w:t>
            </w:r>
          </w:p>
        </w:tc>
        <w:tc>
          <w:tcPr>
            <w:tcW w:w="425" w:type="dxa"/>
            <w:shd w:val="clear" w:color="auto" w:fill="D9D9D9" w:themeFill="background1" w:themeFillShade="D9"/>
            <w:vAlign w:val="center"/>
          </w:tcPr>
          <w:p w14:paraId="03970AC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p w14:paraId="548485FF"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2-</w:t>
            </w:r>
          </w:p>
        </w:tc>
      </w:tr>
      <w:tr w:rsidR="00D36B49" w:rsidRPr="0079132C" w14:paraId="64590239" w14:textId="77777777" w:rsidTr="007E3952">
        <w:trPr>
          <w:trHeight w:val="227"/>
          <w:jc w:val="center"/>
        </w:trPr>
        <w:tc>
          <w:tcPr>
            <w:tcW w:w="1555" w:type="dxa"/>
            <w:tcBorders>
              <w:right w:val="single" w:sz="12" w:space="0" w:color="auto"/>
            </w:tcBorders>
            <w:vAlign w:val="center"/>
          </w:tcPr>
          <w:p w14:paraId="01E12D9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HIP</w:t>
            </w:r>
          </w:p>
        </w:tc>
        <w:tc>
          <w:tcPr>
            <w:tcW w:w="850" w:type="dxa"/>
            <w:tcBorders>
              <w:left w:val="single" w:sz="12" w:space="0" w:color="auto"/>
            </w:tcBorders>
            <w:vAlign w:val="center"/>
          </w:tcPr>
          <w:p w14:paraId="369F84D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0B7739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8DB1A2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88785B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0.95</w:t>
            </w:r>
          </w:p>
        </w:tc>
        <w:tc>
          <w:tcPr>
            <w:tcW w:w="284" w:type="dxa"/>
            <w:tcBorders>
              <w:right w:val="single" w:sz="12" w:space="0" w:color="auto"/>
            </w:tcBorders>
            <w:shd w:val="clear" w:color="auto" w:fill="D9D9D9" w:themeFill="background1" w:themeFillShade="D9"/>
            <w:vAlign w:val="center"/>
          </w:tcPr>
          <w:p w14:paraId="122189C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2BAEADD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751080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AAE8B8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052A90D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0.74-0.83</w:t>
            </w:r>
          </w:p>
        </w:tc>
        <w:tc>
          <w:tcPr>
            <w:tcW w:w="283" w:type="dxa"/>
            <w:tcBorders>
              <w:right w:val="single" w:sz="12" w:space="0" w:color="auto"/>
            </w:tcBorders>
            <w:shd w:val="clear" w:color="auto" w:fill="D9D9D9" w:themeFill="background1" w:themeFillShade="D9"/>
            <w:vAlign w:val="center"/>
          </w:tcPr>
          <w:p w14:paraId="4D03F5D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2BFB934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D4EA20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7CABA59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FFC55D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6E75032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A079D6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312F54E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regime</w:t>
            </w:r>
          </w:p>
          <w:p w14:paraId="7FD94136"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Time since last treatment</w:t>
            </w:r>
          </w:p>
        </w:tc>
        <w:tc>
          <w:tcPr>
            <w:tcW w:w="425" w:type="dxa"/>
            <w:shd w:val="clear" w:color="auto" w:fill="D9D9D9" w:themeFill="background1" w:themeFillShade="D9"/>
            <w:vAlign w:val="center"/>
          </w:tcPr>
          <w:p w14:paraId="4CA7BB4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p w14:paraId="59C7E2E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0C33BD30" w14:textId="77777777" w:rsidTr="007E3952">
        <w:trPr>
          <w:trHeight w:val="227"/>
          <w:jc w:val="center"/>
        </w:trPr>
        <w:tc>
          <w:tcPr>
            <w:tcW w:w="1555" w:type="dxa"/>
            <w:tcBorders>
              <w:right w:val="single" w:sz="12" w:space="0" w:color="auto"/>
            </w:tcBorders>
            <w:vAlign w:val="center"/>
          </w:tcPr>
          <w:p w14:paraId="45B72F0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PDL</w:t>
            </w:r>
          </w:p>
        </w:tc>
        <w:tc>
          <w:tcPr>
            <w:tcW w:w="850" w:type="dxa"/>
            <w:tcBorders>
              <w:left w:val="single" w:sz="12" w:space="0" w:color="auto"/>
            </w:tcBorders>
            <w:vAlign w:val="center"/>
          </w:tcPr>
          <w:p w14:paraId="1F94161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F1FE4B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59720F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1D7A82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0.89</w:t>
            </w:r>
          </w:p>
        </w:tc>
        <w:tc>
          <w:tcPr>
            <w:tcW w:w="284" w:type="dxa"/>
            <w:tcBorders>
              <w:right w:val="single" w:sz="12" w:space="0" w:color="auto"/>
            </w:tcBorders>
            <w:shd w:val="clear" w:color="auto" w:fill="D9D9D9" w:themeFill="background1" w:themeFillShade="D9"/>
            <w:vAlign w:val="center"/>
          </w:tcPr>
          <w:p w14:paraId="695B8C0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817E5E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7DB7DF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A7C95F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89317A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0.83</w:t>
            </w:r>
          </w:p>
        </w:tc>
        <w:tc>
          <w:tcPr>
            <w:tcW w:w="283" w:type="dxa"/>
            <w:tcBorders>
              <w:right w:val="single" w:sz="12" w:space="0" w:color="auto"/>
            </w:tcBorders>
            <w:shd w:val="clear" w:color="auto" w:fill="D9D9D9" w:themeFill="background1" w:themeFillShade="D9"/>
            <w:vAlign w:val="center"/>
          </w:tcPr>
          <w:p w14:paraId="2DFE339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0C0EC36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Physical functioning</w:t>
            </w:r>
          </w:p>
          <w:p w14:paraId="2D6A6D08"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Role functioning</w:t>
            </w:r>
          </w:p>
          <w:p w14:paraId="66E58AFE"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sz w:val="16"/>
                <w:szCs w:val="16"/>
              </w:rPr>
              <w:t>Fatigue</w:t>
            </w:r>
          </w:p>
          <w:p w14:paraId="0F12303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Pain</w:t>
            </w:r>
          </w:p>
        </w:tc>
        <w:tc>
          <w:tcPr>
            <w:tcW w:w="992" w:type="dxa"/>
            <w:vAlign w:val="center"/>
          </w:tcPr>
          <w:p w14:paraId="47D107DF" w14:textId="77777777" w:rsidR="00D36B49" w:rsidRPr="0079132C" w:rsidRDefault="00D36B49" w:rsidP="007E3952">
            <w:pPr>
              <w:pStyle w:val="Caption"/>
              <w:jc w:val="center"/>
              <w:rPr>
                <w:rFonts w:ascii="Arial" w:hAnsi="Arial" w:cs="Arial"/>
                <w:i w:val="0"/>
                <w:iCs w:val="0"/>
                <w:color w:val="auto"/>
                <w:sz w:val="16"/>
                <w:szCs w:val="16"/>
              </w:rPr>
            </w:pPr>
          </w:p>
          <w:p w14:paraId="3927D7F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w:t>
            </w:r>
          </w:p>
          <w:p w14:paraId="489421E6"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0.63</w:t>
            </w:r>
          </w:p>
          <w:p w14:paraId="75E55D3A"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0.64</w:t>
            </w:r>
          </w:p>
          <w:p w14:paraId="7B3670C1"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0.47</w:t>
            </w:r>
          </w:p>
        </w:tc>
        <w:tc>
          <w:tcPr>
            <w:tcW w:w="284" w:type="dxa"/>
            <w:shd w:val="clear" w:color="auto" w:fill="D9D9D9" w:themeFill="background1" w:themeFillShade="D9"/>
            <w:vAlign w:val="center"/>
          </w:tcPr>
          <w:p w14:paraId="7290918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F2BB3C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A9D652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433EBDBF"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Gender</w:t>
            </w:r>
          </w:p>
          <w:p w14:paraId="590218C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regime</w:t>
            </w:r>
          </w:p>
        </w:tc>
        <w:tc>
          <w:tcPr>
            <w:tcW w:w="425" w:type="dxa"/>
            <w:shd w:val="clear" w:color="auto" w:fill="D9D9D9" w:themeFill="background1" w:themeFillShade="D9"/>
            <w:vAlign w:val="center"/>
          </w:tcPr>
          <w:p w14:paraId="407DAD0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p w14:paraId="3064203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1-</w:t>
            </w:r>
          </w:p>
        </w:tc>
      </w:tr>
      <w:tr w:rsidR="00D36B49" w:rsidRPr="0079132C" w14:paraId="71A0D5BB" w14:textId="77777777" w:rsidTr="007E3952">
        <w:trPr>
          <w:trHeight w:val="227"/>
          <w:jc w:val="center"/>
        </w:trPr>
        <w:tc>
          <w:tcPr>
            <w:tcW w:w="1555" w:type="dxa"/>
            <w:tcBorders>
              <w:bottom w:val="single" w:sz="12" w:space="0" w:color="auto"/>
              <w:right w:val="single" w:sz="12" w:space="0" w:color="auto"/>
            </w:tcBorders>
            <w:vAlign w:val="center"/>
          </w:tcPr>
          <w:p w14:paraId="37ED958F"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SCNS-SF34</w:t>
            </w:r>
            <w:r w:rsidRPr="0079132C">
              <w:rPr>
                <w:rFonts w:ascii="Arial" w:hAnsi="Arial" w:cs="Arial"/>
                <w:b/>
                <w:bCs/>
                <w:i w:val="0"/>
                <w:iCs w:val="0"/>
                <w:color w:val="auto"/>
                <w:sz w:val="16"/>
                <w:szCs w:val="16"/>
                <w:vertAlign w:val="superscript"/>
              </w:rPr>
              <w:t>2</w:t>
            </w:r>
            <w:r w:rsidRPr="0079132C">
              <w:rPr>
                <w:rFonts w:ascii="Arial" w:hAnsi="Arial" w:cs="Arial"/>
                <w:b/>
                <w:bCs/>
                <w:i w:val="0"/>
                <w:iCs w:val="0"/>
                <w:color w:val="auto"/>
                <w:sz w:val="16"/>
                <w:szCs w:val="16"/>
              </w:rPr>
              <w:t xml:space="preserve"> SEX</w:t>
            </w:r>
          </w:p>
        </w:tc>
        <w:tc>
          <w:tcPr>
            <w:tcW w:w="850" w:type="dxa"/>
            <w:tcBorders>
              <w:left w:val="single" w:sz="12" w:space="0" w:color="auto"/>
              <w:bottom w:val="single" w:sz="12" w:space="0" w:color="auto"/>
            </w:tcBorders>
            <w:vAlign w:val="center"/>
          </w:tcPr>
          <w:p w14:paraId="308F4E7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04C2EC7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44F5C5D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23B420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0.79</w:t>
            </w:r>
          </w:p>
        </w:tc>
        <w:tc>
          <w:tcPr>
            <w:tcW w:w="284" w:type="dxa"/>
            <w:tcBorders>
              <w:bottom w:val="single" w:sz="12" w:space="0" w:color="auto"/>
              <w:right w:val="single" w:sz="12" w:space="0" w:color="auto"/>
            </w:tcBorders>
            <w:shd w:val="clear" w:color="auto" w:fill="D9D9D9" w:themeFill="background1" w:themeFillShade="D9"/>
            <w:vAlign w:val="center"/>
          </w:tcPr>
          <w:p w14:paraId="504AD71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622A93D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1676EDC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6B8C03F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7581086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0.74</w:t>
            </w:r>
          </w:p>
        </w:tc>
        <w:tc>
          <w:tcPr>
            <w:tcW w:w="283" w:type="dxa"/>
            <w:tcBorders>
              <w:bottom w:val="single" w:sz="12" w:space="0" w:color="auto"/>
              <w:right w:val="single" w:sz="12" w:space="0" w:color="auto"/>
            </w:tcBorders>
            <w:shd w:val="clear" w:color="auto" w:fill="D9D9D9" w:themeFill="background1" w:themeFillShade="D9"/>
            <w:vAlign w:val="center"/>
          </w:tcPr>
          <w:p w14:paraId="722D147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4675FA9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 H&amp;N35</w:t>
            </w:r>
            <w:r w:rsidRPr="0079132C">
              <w:rPr>
                <w:rFonts w:ascii="Arial" w:hAnsi="Arial" w:cs="Arial"/>
                <w:i w:val="0"/>
                <w:iCs w:val="0"/>
                <w:color w:val="auto"/>
                <w:sz w:val="16"/>
                <w:szCs w:val="16"/>
              </w:rPr>
              <w:t xml:space="preserve"> Sexuality</w:t>
            </w:r>
          </w:p>
        </w:tc>
        <w:tc>
          <w:tcPr>
            <w:tcW w:w="992" w:type="dxa"/>
            <w:tcBorders>
              <w:bottom w:val="single" w:sz="12" w:space="0" w:color="auto"/>
            </w:tcBorders>
            <w:vAlign w:val="center"/>
          </w:tcPr>
          <w:p w14:paraId="371BF82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0.47</w:t>
            </w:r>
          </w:p>
        </w:tc>
        <w:tc>
          <w:tcPr>
            <w:tcW w:w="284" w:type="dxa"/>
            <w:tcBorders>
              <w:bottom w:val="single" w:sz="12" w:space="0" w:color="auto"/>
            </w:tcBorders>
            <w:shd w:val="clear" w:color="auto" w:fill="D9D9D9" w:themeFill="background1" w:themeFillShade="D9"/>
            <w:vAlign w:val="center"/>
          </w:tcPr>
          <w:p w14:paraId="470AF27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12" w:space="0" w:color="auto"/>
            </w:tcBorders>
            <w:shd w:val="clear" w:color="auto" w:fill="D9D9D9" w:themeFill="background1" w:themeFillShade="D9"/>
            <w:vAlign w:val="center"/>
          </w:tcPr>
          <w:p w14:paraId="0A03947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46639B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763E6647"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Age</w:t>
            </w:r>
          </w:p>
          <w:p w14:paraId="52E6A7B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Gender</w:t>
            </w:r>
          </w:p>
          <w:p w14:paraId="75BD872C" w14:textId="77777777" w:rsidR="00D36B49" w:rsidRPr="0079132C" w:rsidRDefault="00D36B49" w:rsidP="007E3952">
            <w:pPr>
              <w:pStyle w:val="Caption"/>
              <w:ind w:right="-108" w:hanging="105"/>
              <w:jc w:val="both"/>
              <w:rPr>
                <w:rFonts w:ascii="Arial" w:hAnsi="Arial" w:cs="Arial"/>
                <w:i w:val="0"/>
                <w:iCs w:val="0"/>
                <w:color w:val="auto"/>
                <w:sz w:val="16"/>
                <w:szCs w:val="16"/>
              </w:rPr>
            </w:pPr>
          </w:p>
        </w:tc>
        <w:tc>
          <w:tcPr>
            <w:tcW w:w="425" w:type="dxa"/>
            <w:tcBorders>
              <w:bottom w:val="single" w:sz="12" w:space="0" w:color="auto"/>
            </w:tcBorders>
            <w:shd w:val="clear" w:color="auto" w:fill="D9D9D9" w:themeFill="background1" w:themeFillShade="D9"/>
            <w:vAlign w:val="center"/>
          </w:tcPr>
          <w:p w14:paraId="02F7A5D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2-</w:t>
            </w:r>
          </w:p>
        </w:tc>
      </w:tr>
      <w:tr w:rsidR="00D36B49" w:rsidRPr="0079132C" w14:paraId="7F559475" w14:textId="77777777" w:rsidTr="007E3952">
        <w:trPr>
          <w:trHeight w:val="227"/>
          <w:jc w:val="center"/>
        </w:trPr>
        <w:tc>
          <w:tcPr>
            <w:tcW w:w="1555" w:type="dxa"/>
            <w:tcBorders>
              <w:top w:val="single" w:sz="12" w:space="0" w:color="auto"/>
              <w:right w:val="single" w:sz="12" w:space="0" w:color="auto"/>
            </w:tcBorders>
            <w:vAlign w:val="center"/>
          </w:tcPr>
          <w:p w14:paraId="4234577A"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SPARC </w:t>
            </w:r>
          </w:p>
        </w:tc>
        <w:tc>
          <w:tcPr>
            <w:tcW w:w="850" w:type="dxa"/>
            <w:tcBorders>
              <w:top w:val="single" w:sz="12" w:space="0" w:color="auto"/>
              <w:left w:val="single" w:sz="12" w:space="0" w:color="auto"/>
            </w:tcBorders>
            <w:vAlign w:val="center"/>
          </w:tcPr>
          <w:p w14:paraId="6D0CCD7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6-factor</w:t>
            </w:r>
          </w:p>
        </w:tc>
        <w:tc>
          <w:tcPr>
            <w:tcW w:w="1276" w:type="dxa"/>
            <w:tcBorders>
              <w:top w:val="single" w:sz="12" w:space="0" w:color="auto"/>
            </w:tcBorders>
            <w:vAlign w:val="center"/>
          </w:tcPr>
          <w:p w14:paraId="1F3443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EFA</w:t>
            </w:r>
          </w:p>
        </w:tc>
        <w:tc>
          <w:tcPr>
            <w:tcW w:w="283" w:type="dxa"/>
            <w:tcBorders>
              <w:top w:val="single" w:sz="12" w:space="0" w:color="auto"/>
              <w:right w:val="single" w:sz="12" w:space="0" w:color="auto"/>
            </w:tcBorders>
            <w:shd w:val="clear" w:color="auto" w:fill="D9D9D9" w:themeFill="background1" w:themeFillShade="D9"/>
            <w:vAlign w:val="center"/>
          </w:tcPr>
          <w:p w14:paraId="3309833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0EFC419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7E6DA29C"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4F04299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6DBB72E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4B349A0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3C050349"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275BE91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0C096AC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605204D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4590C748"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5E39F5D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7098128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150C1A2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0C53A109"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FE97C66" w14:textId="77777777" w:rsidTr="007E3952">
        <w:trPr>
          <w:trHeight w:val="227"/>
          <w:jc w:val="center"/>
        </w:trPr>
        <w:tc>
          <w:tcPr>
            <w:tcW w:w="1555" w:type="dxa"/>
            <w:tcBorders>
              <w:right w:val="single" w:sz="12" w:space="0" w:color="auto"/>
            </w:tcBorders>
            <w:vAlign w:val="center"/>
          </w:tcPr>
          <w:p w14:paraId="112D439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SPARC PS</w:t>
            </w:r>
          </w:p>
        </w:tc>
        <w:tc>
          <w:tcPr>
            <w:tcW w:w="850" w:type="dxa"/>
            <w:tcBorders>
              <w:left w:val="single" w:sz="12" w:space="0" w:color="auto"/>
            </w:tcBorders>
            <w:vAlign w:val="center"/>
          </w:tcPr>
          <w:p w14:paraId="1085DD4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A86D13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114544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3F26EB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0.68</w:t>
            </w:r>
          </w:p>
        </w:tc>
        <w:tc>
          <w:tcPr>
            <w:tcW w:w="284" w:type="dxa"/>
            <w:tcBorders>
              <w:right w:val="single" w:sz="12" w:space="0" w:color="auto"/>
            </w:tcBorders>
            <w:shd w:val="clear" w:color="auto" w:fill="D9D9D9" w:themeFill="background1" w:themeFillShade="D9"/>
            <w:vAlign w:val="center"/>
          </w:tcPr>
          <w:p w14:paraId="268EB93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C64AFE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DBBFAF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F98BB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152F7C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6F7B1F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2772CDB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A4B74F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3BD244F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CACF56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624E337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6D1898D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location</w:t>
            </w:r>
          </w:p>
        </w:tc>
        <w:tc>
          <w:tcPr>
            <w:tcW w:w="425" w:type="dxa"/>
            <w:shd w:val="clear" w:color="auto" w:fill="D9D9D9" w:themeFill="background1" w:themeFillShade="D9"/>
            <w:vAlign w:val="center"/>
          </w:tcPr>
          <w:p w14:paraId="63AD718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7917E3BC" w14:textId="77777777" w:rsidTr="007E3952">
        <w:trPr>
          <w:trHeight w:val="227"/>
          <w:jc w:val="center"/>
        </w:trPr>
        <w:tc>
          <w:tcPr>
            <w:tcW w:w="1555" w:type="dxa"/>
            <w:tcBorders>
              <w:right w:val="single" w:sz="12" w:space="0" w:color="auto"/>
            </w:tcBorders>
            <w:vAlign w:val="center"/>
          </w:tcPr>
          <w:p w14:paraId="0B56108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SPARC PSS</w:t>
            </w:r>
          </w:p>
        </w:tc>
        <w:tc>
          <w:tcPr>
            <w:tcW w:w="850" w:type="dxa"/>
            <w:tcBorders>
              <w:left w:val="single" w:sz="12" w:space="0" w:color="auto"/>
            </w:tcBorders>
            <w:vAlign w:val="center"/>
          </w:tcPr>
          <w:p w14:paraId="7FC5AD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D93E9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E832BF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93A023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0.86</w:t>
            </w:r>
          </w:p>
        </w:tc>
        <w:tc>
          <w:tcPr>
            <w:tcW w:w="284" w:type="dxa"/>
            <w:tcBorders>
              <w:right w:val="single" w:sz="12" w:space="0" w:color="auto"/>
            </w:tcBorders>
            <w:shd w:val="clear" w:color="auto" w:fill="D9D9D9" w:themeFill="background1" w:themeFillShade="D9"/>
            <w:vAlign w:val="center"/>
          </w:tcPr>
          <w:p w14:paraId="2173B1E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E7CAE0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02E1F5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474EE6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4EA95D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682802A"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77BB42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FBB47C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EBCC687"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B18F5F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47A2000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CE7852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location</w:t>
            </w:r>
          </w:p>
        </w:tc>
        <w:tc>
          <w:tcPr>
            <w:tcW w:w="425" w:type="dxa"/>
            <w:shd w:val="clear" w:color="auto" w:fill="D9D9D9" w:themeFill="background1" w:themeFillShade="D9"/>
            <w:vAlign w:val="center"/>
          </w:tcPr>
          <w:p w14:paraId="48EAF72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7A341554" w14:textId="77777777" w:rsidTr="007E3952">
        <w:trPr>
          <w:trHeight w:val="227"/>
          <w:jc w:val="center"/>
        </w:trPr>
        <w:tc>
          <w:tcPr>
            <w:tcW w:w="1555" w:type="dxa"/>
            <w:tcBorders>
              <w:right w:val="single" w:sz="12" w:space="0" w:color="auto"/>
            </w:tcBorders>
            <w:vAlign w:val="center"/>
          </w:tcPr>
          <w:p w14:paraId="2488A453"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SPARC RSI</w:t>
            </w:r>
          </w:p>
        </w:tc>
        <w:tc>
          <w:tcPr>
            <w:tcW w:w="850" w:type="dxa"/>
            <w:tcBorders>
              <w:left w:val="single" w:sz="12" w:space="0" w:color="auto"/>
            </w:tcBorders>
            <w:vAlign w:val="center"/>
          </w:tcPr>
          <w:p w14:paraId="2914D5E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F5EB8E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FE8B31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D2C2BA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0.65</w:t>
            </w:r>
          </w:p>
        </w:tc>
        <w:tc>
          <w:tcPr>
            <w:tcW w:w="284" w:type="dxa"/>
            <w:tcBorders>
              <w:right w:val="single" w:sz="12" w:space="0" w:color="auto"/>
            </w:tcBorders>
            <w:shd w:val="clear" w:color="auto" w:fill="D9D9D9" w:themeFill="background1" w:themeFillShade="D9"/>
            <w:vAlign w:val="center"/>
          </w:tcPr>
          <w:p w14:paraId="5293E13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0E33C7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372E53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9D13B7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AE20F48"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D70FD99"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2BD9227"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D9CA52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4D78B1D8"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2A4B7BC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CD8E9C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88E02C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location</w:t>
            </w:r>
          </w:p>
        </w:tc>
        <w:tc>
          <w:tcPr>
            <w:tcW w:w="425" w:type="dxa"/>
            <w:shd w:val="clear" w:color="auto" w:fill="D9D9D9" w:themeFill="background1" w:themeFillShade="D9"/>
            <w:vAlign w:val="center"/>
          </w:tcPr>
          <w:p w14:paraId="1B0DC46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1F406503" w14:textId="77777777" w:rsidTr="007E3952">
        <w:trPr>
          <w:trHeight w:val="227"/>
          <w:jc w:val="center"/>
        </w:trPr>
        <w:tc>
          <w:tcPr>
            <w:tcW w:w="1555" w:type="dxa"/>
            <w:tcBorders>
              <w:right w:val="single" w:sz="12" w:space="0" w:color="auto"/>
            </w:tcBorders>
            <w:vAlign w:val="center"/>
          </w:tcPr>
          <w:p w14:paraId="3B23320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SPARC IA</w:t>
            </w:r>
          </w:p>
        </w:tc>
        <w:tc>
          <w:tcPr>
            <w:tcW w:w="850" w:type="dxa"/>
            <w:tcBorders>
              <w:left w:val="single" w:sz="12" w:space="0" w:color="auto"/>
            </w:tcBorders>
            <w:vAlign w:val="center"/>
          </w:tcPr>
          <w:p w14:paraId="5042E96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201948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1ABACAE"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20C341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right w:val="single" w:sz="12" w:space="0" w:color="auto"/>
            </w:tcBorders>
            <w:shd w:val="clear" w:color="auto" w:fill="D9D9D9" w:themeFill="background1" w:themeFillShade="D9"/>
            <w:vAlign w:val="center"/>
          </w:tcPr>
          <w:p w14:paraId="1936A4D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05E476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BE569C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B187F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5EE297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CB87399"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6B377A1D"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A5499F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AA3036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4AC55CA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07F75C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04D59B8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location</w:t>
            </w:r>
          </w:p>
        </w:tc>
        <w:tc>
          <w:tcPr>
            <w:tcW w:w="425" w:type="dxa"/>
            <w:shd w:val="clear" w:color="auto" w:fill="D9D9D9" w:themeFill="background1" w:themeFillShade="D9"/>
            <w:vAlign w:val="center"/>
          </w:tcPr>
          <w:p w14:paraId="11BD1E4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6F39DD52" w14:textId="77777777" w:rsidTr="007E3952">
        <w:trPr>
          <w:trHeight w:val="227"/>
          <w:jc w:val="center"/>
        </w:trPr>
        <w:tc>
          <w:tcPr>
            <w:tcW w:w="1555" w:type="dxa"/>
            <w:tcBorders>
              <w:right w:val="single" w:sz="12" w:space="0" w:color="auto"/>
            </w:tcBorders>
            <w:vAlign w:val="center"/>
          </w:tcPr>
          <w:p w14:paraId="046FF34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SPARC FSI</w:t>
            </w:r>
          </w:p>
        </w:tc>
        <w:tc>
          <w:tcPr>
            <w:tcW w:w="850" w:type="dxa"/>
            <w:tcBorders>
              <w:left w:val="single" w:sz="12" w:space="0" w:color="auto"/>
            </w:tcBorders>
            <w:vAlign w:val="center"/>
          </w:tcPr>
          <w:p w14:paraId="55D5377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FBEE64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994A47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675E9C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0.80</w:t>
            </w:r>
          </w:p>
        </w:tc>
        <w:tc>
          <w:tcPr>
            <w:tcW w:w="284" w:type="dxa"/>
            <w:tcBorders>
              <w:right w:val="single" w:sz="12" w:space="0" w:color="auto"/>
            </w:tcBorders>
            <w:shd w:val="clear" w:color="auto" w:fill="D9D9D9" w:themeFill="background1" w:themeFillShade="D9"/>
            <w:vAlign w:val="center"/>
          </w:tcPr>
          <w:p w14:paraId="1495755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44C4725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F63294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A327E8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E2DBC3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B997CE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6A590F8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5B623B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6785ADC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E68740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838D88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7D6DF8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location</w:t>
            </w:r>
          </w:p>
        </w:tc>
        <w:tc>
          <w:tcPr>
            <w:tcW w:w="425" w:type="dxa"/>
            <w:shd w:val="clear" w:color="auto" w:fill="D9D9D9" w:themeFill="background1" w:themeFillShade="D9"/>
            <w:vAlign w:val="center"/>
          </w:tcPr>
          <w:p w14:paraId="2948F70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7196DDBF" w14:textId="77777777" w:rsidTr="007E3952">
        <w:trPr>
          <w:trHeight w:val="227"/>
          <w:jc w:val="center"/>
        </w:trPr>
        <w:tc>
          <w:tcPr>
            <w:tcW w:w="1555" w:type="dxa"/>
            <w:tcBorders>
              <w:bottom w:val="single" w:sz="12" w:space="0" w:color="auto"/>
              <w:right w:val="single" w:sz="12" w:space="0" w:color="auto"/>
            </w:tcBorders>
            <w:shd w:val="clear" w:color="auto" w:fill="auto"/>
            <w:vAlign w:val="center"/>
          </w:tcPr>
          <w:p w14:paraId="19EC96D1"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SPARC TI</w:t>
            </w:r>
          </w:p>
        </w:tc>
        <w:tc>
          <w:tcPr>
            <w:tcW w:w="850" w:type="dxa"/>
            <w:tcBorders>
              <w:left w:val="single" w:sz="12" w:space="0" w:color="auto"/>
              <w:bottom w:val="single" w:sz="12" w:space="0" w:color="auto"/>
            </w:tcBorders>
            <w:vAlign w:val="center"/>
          </w:tcPr>
          <w:p w14:paraId="2462858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72A8547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3EBD58A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01000A5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0.62</w:t>
            </w:r>
          </w:p>
        </w:tc>
        <w:tc>
          <w:tcPr>
            <w:tcW w:w="284" w:type="dxa"/>
            <w:tcBorders>
              <w:bottom w:val="single" w:sz="12" w:space="0" w:color="auto"/>
              <w:right w:val="single" w:sz="12" w:space="0" w:color="auto"/>
            </w:tcBorders>
            <w:shd w:val="clear" w:color="auto" w:fill="D9D9D9" w:themeFill="background1" w:themeFillShade="D9"/>
            <w:vAlign w:val="center"/>
          </w:tcPr>
          <w:p w14:paraId="799A74F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3586FAA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1649ED73"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2D270B0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4DDED28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783E52DC"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09FDC460"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6763537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6886E09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1962D63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7FC0381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0C34DB3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Treatment location</w:t>
            </w:r>
          </w:p>
        </w:tc>
        <w:tc>
          <w:tcPr>
            <w:tcW w:w="425" w:type="dxa"/>
            <w:tcBorders>
              <w:bottom w:val="single" w:sz="12" w:space="0" w:color="auto"/>
            </w:tcBorders>
            <w:shd w:val="clear" w:color="auto" w:fill="D9D9D9" w:themeFill="background1" w:themeFillShade="D9"/>
            <w:vAlign w:val="center"/>
          </w:tcPr>
          <w:p w14:paraId="62C9C4F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059A85F1" w14:textId="77777777" w:rsidTr="007E3952">
        <w:trPr>
          <w:trHeight w:val="227"/>
          <w:jc w:val="center"/>
        </w:trPr>
        <w:tc>
          <w:tcPr>
            <w:tcW w:w="1555" w:type="dxa"/>
            <w:tcBorders>
              <w:top w:val="single" w:sz="12" w:space="0" w:color="auto"/>
              <w:right w:val="single" w:sz="12" w:space="0" w:color="auto"/>
            </w:tcBorders>
            <w:vAlign w:val="center"/>
          </w:tcPr>
          <w:p w14:paraId="43C5DF4C"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SUNS-SF </w:t>
            </w:r>
          </w:p>
        </w:tc>
        <w:tc>
          <w:tcPr>
            <w:tcW w:w="850" w:type="dxa"/>
            <w:tcBorders>
              <w:top w:val="single" w:sz="12" w:space="0" w:color="auto"/>
              <w:left w:val="single" w:sz="12" w:space="0" w:color="auto"/>
            </w:tcBorders>
            <w:vAlign w:val="center"/>
          </w:tcPr>
          <w:p w14:paraId="19144AA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4-factor</w:t>
            </w:r>
          </w:p>
        </w:tc>
        <w:tc>
          <w:tcPr>
            <w:tcW w:w="1276" w:type="dxa"/>
            <w:tcBorders>
              <w:top w:val="single" w:sz="12" w:space="0" w:color="auto"/>
            </w:tcBorders>
            <w:vAlign w:val="center"/>
          </w:tcPr>
          <w:p w14:paraId="3A803B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0.924</w:t>
            </w:r>
          </w:p>
          <w:p w14:paraId="64854F4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TLI: 0.912</w:t>
            </w:r>
          </w:p>
          <w:p w14:paraId="693FF16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RMSEA: 0.064</w:t>
            </w:r>
          </w:p>
        </w:tc>
        <w:tc>
          <w:tcPr>
            <w:tcW w:w="283" w:type="dxa"/>
            <w:tcBorders>
              <w:top w:val="single" w:sz="12" w:space="0" w:color="auto"/>
              <w:right w:val="single" w:sz="12" w:space="0" w:color="auto"/>
            </w:tcBorders>
            <w:shd w:val="clear" w:color="auto" w:fill="D9D9D9" w:themeFill="background1" w:themeFillShade="D9"/>
            <w:vAlign w:val="center"/>
          </w:tcPr>
          <w:p w14:paraId="551D9BC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6BED9E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15EFD87C"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2D50D1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1080492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24821F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2EFA7C0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5A75877D"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69DBA9E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2B12583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79CFFB0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3ADDC70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6928699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4E68E70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2974EC5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49FFB194" w14:textId="77777777" w:rsidTr="007E3952">
        <w:trPr>
          <w:trHeight w:val="227"/>
          <w:jc w:val="center"/>
        </w:trPr>
        <w:tc>
          <w:tcPr>
            <w:tcW w:w="1555" w:type="dxa"/>
            <w:tcBorders>
              <w:right w:val="single" w:sz="12" w:space="0" w:color="auto"/>
            </w:tcBorders>
            <w:vAlign w:val="center"/>
          </w:tcPr>
          <w:p w14:paraId="14112FF7"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SUNS-SF INF</w:t>
            </w:r>
          </w:p>
        </w:tc>
        <w:tc>
          <w:tcPr>
            <w:tcW w:w="850" w:type="dxa"/>
            <w:tcBorders>
              <w:left w:val="single" w:sz="12" w:space="0" w:color="auto"/>
            </w:tcBorders>
            <w:vAlign w:val="center"/>
          </w:tcPr>
          <w:p w14:paraId="7269E02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2C95F0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24FA38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44141E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right w:val="single" w:sz="12" w:space="0" w:color="auto"/>
            </w:tcBorders>
            <w:shd w:val="clear" w:color="auto" w:fill="D9D9D9" w:themeFill="background1" w:themeFillShade="D9"/>
            <w:vAlign w:val="center"/>
          </w:tcPr>
          <w:p w14:paraId="768A9FF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F27F7D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B5C9C0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ADB4C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A046AD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682FC83"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7A1E21F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1096AD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1155058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05C2389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702520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F108C9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38EF28D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377C3D6B" w14:textId="77777777" w:rsidTr="007E3952">
        <w:trPr>
          <w:trHeight w:val="227"/>
          <w:jc w:val="center"/>
        </w:trPr>
        <w:tc>
          <w:tcPr>
            <w:tcW w:w="1555" w:type="dxa"/>
            <w:tcBorders>
              <w:right w:val="single" w:sz="12" w:space="0" w:color="auto"/>
            </w:tcBorders>
            <w:vAlign w:val="center"/>
          </w:tcPr>
          <w:p w14:paraId="714C47F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SUNS-SF FC</w:t>
            </w:r>
          </w:p>
        </w:tc>
        <w:tc>
          <w:tcPr>
            <w:tcW w:w="850" w:type="dxa"/>
            <w:tcBorders>
              <w:left w:val="single" w:sz="12" w:space="0" w:color="auto"/>
            </w:tcBorders>
            <w:vAlign w:val="center"/>
          </w:tcPr>
          <w:p w14:paraId="1670C5D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F62821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0126E83C"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CA7FAC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0.92</w:t>
            </w:r>
          </w:p>
        </w:tc>
        <w:tc>
          <w:tcPr>
            <w:tcW w:w="284" w:type="dxa"/>
            <w:tcBorders>
              <w:right w:val="single" w:sz="12" w:space="0" w:color="auto"/>
            </w:tcBorders>
            <w:shd w:val="clear" w:color="auto" w:fill="D9D9D9" w:themeFill="background1" w:themeFillShade="D9"/>
            <w:vAlign w:val="center"/>
          </w:tcPr>
          <w:p w14:paraId="634C418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F7A441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093DA3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328179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41D2BD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E276484"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7848097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EA13C8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0A9CF153"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41E2B99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31F7D2A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0B58BB2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6110F1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607C3A88" w14:textId="77777777" w:rsidTr="007E3952">
        <w:trPr>
          <w:trHeight w:val="227"/>
          <w:jc w:val="center"/>
        </w:trPr>
        <w:tc>
          <w:tcPr>
            <w:tcW w:w="1555" w:type="dxa"/>
            <w:tcBorders>
              <w:right w:val="single" w:sz="12" w:space="0" w:color="auto"/>
            </w:tcBorders>
            <w:vAlign w:val="center"/>
          </w:tcPr>
          <w:p w14:paraId="344D12D4"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SUNS-SF ACC</w:t>
            </w:r>
          </w:p>
        </w:tc>
        <w:tc>
          <w:tcPr>
            <w:tcW w:w="850" w:type="dxa"/>
            <w:tcBorders>
              <w:left w:val="single" w:sz="12" w:space="0" w:color="auto"/>
            </w:tcBorders>
            <w:vAlign w:val="center"/>
          </w:tcPr>
          <w:p w14:paraId="0BD82A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7EE3686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528696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A61046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0.73</w:t>
            </w:r>
          </w:p>
        </w:tc>
        <w:tc>
          <w:tcPr>
            <w:tcW w:w="284" w:type="dxa"/>
            <w:tcBorders>
              <w:right w:val="single" w:sz="12" w:space="0" w:color="auto"/>
            </w:tcBorders>
            <w:shd w:val="clear" w:color="auto" w:fill="D9D9D9" w:themeFill="background1" w:themeFillShade="D9"/>
            <w:vAlign w:val="center"/>
          </w:tcPr>
          <w:p w14:paraId="66F3288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1967A57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843332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50D204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39B17F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FF3E521"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5AAA00D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6F05BB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0DFAE96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6DD9B6B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44271B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410D24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64606128"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EAFC1A7" w14:textId="77777777" w:rsidTr="007E3952">
        <w:trPr>
          <w:trHeight w:val="227"/>
          <w:jc w:val="center"/>
        </w:trPr>
        <w:tc>
          <w:tcPr>
            <w:tcW w:w="1555" w:type="dxa"/>
            <w:tcBorders>
              <w:bottom w:val="single" w:sz="12" w:space="0" w:color="auto"/>
              <w:right w:val="single" w:sz="12" w:space="0" w:color="auto"/>
            </w:tcBorders>
            <w:vAlign w:val="center"/>
          </w:tcPr>
          <w:p w14:paraId="18DE6F0A"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SUNS-SF REH</w:t>
            </w:r>
          </w:p>
        </w:tc>
        <w:tc>
          <w:tcPr>
            <w:tcW w:w="850" w:type="dxa"/>
            <w:tcBorders>
              <w:left w:val="single" w:sz="12" w:space="0" w:color="auto"/>
              <w:bottom w:val="single" w:sz="12" w:space="0" w:color="auto"/>
            </w:tcBorders>
            <w:vAlign w:val="center"/>
          </w:tcPr>
          <w:p w14:paraId="2856A1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1E74430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6D3C414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3BA1238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0.81</w:t>
            </w:r>
          </w:p>
        </w:tc>
        <w:tc>
          <w:tcPr>
            <w:tcW w:w="284" w:type="dxa"/>
            <w:tcBorders>
              <w:bottom w:val="single" w:sz="12" w:space="0" w:color="auto"/>
              <w:right w:val="single" w:sz="12" w:space="0" w:color="auto"/>
            </w:tcBorders>
            <w:shd w:val="clear" w:color="auto" w:fill="D9D9D9" w:themeFill="background1" w:themeFillShade="D9"/>
            <w:vAlign w:val="center"/>
          </w:tcPr>
          <w:p w14:paraId="2FDD9B4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639B08C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4DAD6CA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112EF84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51F75D9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19CE1A43"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12D23CD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HADS</w:t>
            </w:r>
          </w:p>
        </w:tc>
        <w:tc>
          <w:tcPr>
            <w:tcW w:w="992" w:type="dxa"/>
            <w:tcBorders>
              <w:bottom w:val="single" w:sz="12" w:space="0" w:color="auto"/>
            </w:tcBorders>
            <w:vAlign w:val="center"/>
          </w:tcPr>
          <w:p w14:paraId="2675601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0.63</w:t>
            </w:r>
          </w:p>
        </w:tc>
        <w:tc>
          <w:tcPr>
            <w:tcW w:w="284" w:type="dxa"/>
            <w:tcBorders>
              <w:bottom w:val="single" w:sz="12" w:space="0" w:color="auto"/>
            </w:tcBorders>
            <w:shd w:val="clear" w:color="auto" w:fill="D9D9D9" w:themeFill="background1" w:themeFillShade="D9"/>
            <w:vAlign w:val="center"/>
          </w:tcPr>
          <w:p w14:paraId="7FF45DF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bottom w:val="single" w:sz="12" w:space="0" w:color="auto"/>
            </w:tcBorders>
            <w:shd w:val="clear" w:color="auto" w:fill="D9D9D9" w:themeFill="background1" w:themeFillShade="D9"/>
            <w:vAlign w:val="center"/>
          </w:tcPr>
          <w:p w14:paraId="5CC4F5F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0B1CD1A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6BA4EEF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bottom w:val="single" w:sz="12" w:space="0" w:color="auto"/>
            </w:tcBorders>
            <w:shd w:val="clear" w:color="auto" w:fill="D9D9D9" w:themeFill="background1" w:themeFillShade="D9"/>
            <w:vAlign w:val="center"/>
          </w:tcPr>
          <w:p w14:paraId="316FF250"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5238F9BA" w14:textId="77777777" w:rsidTr="007E3952">
        <w:trPr>
          <w:trHeight w:val="227"/>
          <w:jc w:val="center"/>
        </w:trPr>
        <w:tc>
          <w:tcPr>
            <w:tcW w:w="1555" w:type="dxa"/>
            <w:tcBorders>
              <w:top w:val="single" w:sz="12" w:space="0" w:color="auto"/>
              <w:right w:val="single" w:sz="12" w:space="0" w:color="auto"/>
            </w:tcBorders>
            <w:vAlign w:val="center"/>
          </w:tcPr>
          <w:p w14:paraId="27A4EE4C"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WHOQoL-BREF</w:t>
            </w:r>
          </w:p>
        </w:tc>
        <w:tc>
          <w:tcPr>
            <w:tcW w:w="850" w:type="dxa"/>
            <w:tcBorders>
              <w:top w:val="single" w:sz="12" w:space="0" w:color="auto"/>
              <w:left w:val="single" w:sz="12" w:space="0" w:color="auto"/>
            </w:tcBorders>
            <w:vAlign w:val="center"/>
          </w:tcPr>
          <w:p w14:paraId="7D56B02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4-factor</w:t>
            </w:r>
          </w:p>
        </w:tc>
        <w:tc>
          <w:tcPr>
            <w:tcW w:w="1276" w:type="dxa"/>
            <w:tcBorders>
              <w:top w:val="single" w:sz="12" w:space="0" w:color="auto"/>
            </w:tcBorders>
            <w:vAlign w:val="center"/>
          </w:tcPr>
          <w:p w14:paraId="01B09A2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CFI: 0.896</w:t>
            </w:r>
          </w:p>
          <w:p w14:paraId="6F162620"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RMSEA: 0.058</w:t>
            </w:r>
          </w:p>
        </w:tc>
        <w:tc>
          <w:tcPr>
            <w:tcW w:w="283" w:type="dxa"/>
            <w:tcBorders>
              <w:top w:val="single" w:sz="12" w:space="0" w:color="auto"/>
              <w:right w:val="single" w:sz="12" w:space="0" w:color="auto"/>
            </w:tcBorders>
            <w:shd w:val="clear" w:color="auto" w:fill="D9D9D9" w:themeFill="background1" w:themeFillShade="D9"/>
            <w:vAlign w:val="center"/>
          </w:tcPr>
          <w:p w14:paraId="3FC18BA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134" w:type="dxa"/>
            <w:tcBorders>
              <w:top w:val="single" w:sz="12" w:space="0" w:color="auto"/>
              <w:left w:val="single" w:sz="12" w:space="0" w:color="auto"/>
            </w:tcBorders>
            <w:vAlign w:val="center"/>
          </w:tcPr>
          <w:p w14:paraId="7F17FB3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560D0329"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4C3F0C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29D8AE7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78AAC69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4A91EFF1"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5BAEBCE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5991C747"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4896D512"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Global health status</w:t>
            </w:r>
          </w:p>
        </w:tc>
        <w:tc>
          <w:tcPr>
            <w:tcW w:w="992" w:type="dxa"/>
            <w:tcBorders>
              <w:top w:val="single" w:sz="12" w:space="0" w:color="auto"/>
            </w:tcBorders>
            <w:vAlign w:val="center"/>
          </w:tcPr>
          <w:p w14:paraId="5D78EB0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0.67</w:t>
            </w:r>
          </w:p>
        </w:tc>
        <w:tc>
          <w:tcPr>
            <w:tcW w:w="284" w:type="dxa"/>
            <w:tcBorders>
              <w:top w:val="single" w:sz="12" w:space="0" w:color="auto"/>
            </w:tcBorders>
            <w:shd w:val="clear" w:color="auto" w:fill="D9D9D9" w:themeFill="background1" w:themeFillShade="D9"/>
            <w:vAlign w:val="center"/>
          </w:tcPr>
          <w:p w14:paraId="02DE57E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26DFB86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6FB2F03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3EB6247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Adverse events</w:t>
            </w:r>
          </w:p>
          <w:p w14:paraId="6CA15213"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Adverse events with CTCAE grade 3 or 4</w:t>
            </w:r>
          </w:p>
          <w:p w14:paraId="03D69E3D"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5B813D09"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EORTC QLQ-C30 GHS</w:t>
            </w:r>
          </w:p>
        </w:tc>
        <w:tc>
          <w:tcPr>
            <w:tcW w:w="425" w:type="dxa"/>
            <w:tcBorders>
              <w:top w:val="single" w:sz="12" w:space="0" w:color="auto"/>
            </w:tcBorders>
            <w:shd w:val="clear" w:color="auto" w:fill="D9D9D9" w:themeFill="background1" w:themeFillShade="D9"/>
            <w:vAlign w:val="center"/>
          </w:tcPr>
          <w:p w14:paraId="080F68E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767805CB" w14:textId="77777777" w:rsidTr="007E3952">
        <w:trPr>
          <w:trHeight w:val="227"/>
          <w:jc w:val="center"/>
        </w:trPr>
        <w:tc>
          <w:tcPr>
            <w:tcW w:w="1555" w:type="dxa"/>
            <w:tcBorders>
              <w:right w:val="single" w:sz="12" w:space="0" w:color="auto"/>
            </w:tcBorders>
            <w:vAlign w:val="center"/>
          </w:tcPr>
          <w:p w14:paraId="6ED1462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WHOQoL-BREF PH</w:t>
            </w:r>
          </w:p>
        </w:tc>
        <w:tc>
          <w:tcPr>
            <w:tcW w:w="850" w:type="dxa"/>
            <w:tcBorders>
              <w:left w:val="single" w:sz="12" w:space="0" w:color="auto"/>
            </w:tcBorders>
            <w:vAlign w:val="center"/>
          </w:tcPr>
          <w:p w14:paraId="6D7D7AD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01DDA1B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E925BE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FDB6B2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0.81</w:t>
            </w:r>
          </w:p>
        </w:tc>
        <w:tc>
          <w:tcPr>
            <w:tcW w:w="284" w:type="dxa"/>
            <w:tcBorders>
              <w:right w:val="single" w:sz="12" w:space="0" w:color="auto"/>
            </w:tcBorders>
            <w:shd w:val="clear" w:color="auto" w:fill="D9D9D9" w:themeFill="background1" w:themeFillShade="D9"/>
            <w:vAlign w:val="center"/>
          </w:tcPr>
          <w:p w14:paraId="5FAAB2A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294715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03CC9A5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5B4A4BA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4C463C02"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D7904D9"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66BBD6C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Physical functioning</w:t>
            </w:r>
          </w:p>
          <w:p w14:paraId="4F2BFB0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Role functioning</w:t>
            </w:r>
          </w:p>
          <w:p w14:paraId="654AB1E8"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lastRenderedPageBreak/>
              <w:t>Pain</w:t>
            </w:r>
          </w:p>
          <w:p w14:paraId="7D97F41C"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Insomnia</w:t>
            </w:r>
          </w:p>
        </w:tc>
        <w:tc>
          <w:tcPr>
            <w:tcW w:w="992" w:type="dxa"/>
            <w:vAlign w:val="center"/>
          </w:tcPr>
          <w:p w14:paraId="497CC66A" w14:textId="77777777" w:rsidR="00D36B49" w:rsidRPr="0079132C" w:rsidRDefault="00D36B49" w:rsidP="007E3952">
            <w:pPr>
              <w:pStyle w:val="Caption"/>
              <w:jc w:val="center"/>
              <w:rPr>
                <w:rFonts w:ascii="Arial" w:hAnsi="Arial" w:cs="Arial"/>
                <w:i w:val="0"/>
                <w:iCs w:val="0"/>
                <w:color w:val="auto"/>
                <w:sz w:val="16"/>
                <w:szCs w:val="16"/>
              </w:rPr>
            </w:pPr>
          </w:p>
          <w:p w14:paraId="52D4AE3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0.73</w:t>
            </w:r>
          </w:p>
          <w:p w14:paraId="442D6347"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0.73</w:t>
            </w:r>
          </w:p>
          <w:p w14:paraId="1C46841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lastRenderedPageBreak/>
              <w:t>0.62</w:t>
            </w:r>
          </w:p>
          <w:p w14:paraId="584561E2"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0.49</w:t>
            </w:r>
          </w:p>
        </w:tc>
        <w:tc>
          <w:tcPr>
            <w:tcW w:w="284" w:type="dxa"/>
            <w:shd w:val="clear" w:color="auto" w:fill="D9D9D9" w:themeFill="background1" w:themeFillShade="D9"/>
            <w:vAlign w:val="center"/>
          </w:tcPr>
          <w:p w14:paraId="78C8EF8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w:t>
            </w:r>
          </w:p>
        </w:tc>
        <w:tc>
          <w:tcPr>
            <w:tcW w:w="709" w:type="dxa"/>
            <w:shd w:val="clear" w:color="auto" w:fill="D9D9D9" w:themeFill="background1" w:themeFillShade="D9"/>
            <w:vAlign w:val="center"/>
          </w:tcPr>
          <w:p w14:paraId="4F9A9C8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7974031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72A87D72"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Adverse events</w:t>
            </w:r>
          </w:p>
          <w:p w14:paraId="44E17FD1"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Adverse events with CTCAE grade 3 or 4</w:t>
            </w:r>
          </w:p>
          <w:p w14:paraId="19F14314"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lastRenderedPageBreak/>
              <w:t>Performance status</w:t>
            </w:r>
          </w:p>
          <w:p w14:paraId="57A71B0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EORTC QLQ-C30 GHS</w:t>
            </w:r>
          </w:p>
        </w:tc>
        <w:tc>
          <w:tcPr>
            <w:tcW w:w="425" w:type="dxa"/>
            <w:shd w:val="clear" w:color="auto" w:fill="D9D9D9" w:themeFill="background1" w:themeFillShade="D9"/>
            <w:vAlign w:val="center"/>
          </w:tcPr>
          <w:p w14:paraId="40C591D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lastRenderedPageBreak/>
              <w:t>4?</w:t>
            </w:r>
          </w:p>
        </w:tc>
      </w:tr>
      <w:tr w:rsidR="00D36B49" w:rsidRPr="0079132C" w14:paraId="743D3197" w14:textId="77777777" w:rsidTr="007E3952">
        <w:trPr>
          <w:trHeight w:val="227"/>
          <w:jc w:val="center"/>
        </w:trPr>
        <w:tc>
          <w:tcPr>
            <w:tcW w:w="1555" w:type="dxa"/>
            <w:tcBorders>
              <w:right w:val="single" w:sz="12" w:space="0" w:color="auto"/>
            </w:tcBorders>
            <w:vAlign w:val="center"/>
          </w:tcPr>
          <w:p w14:paraId="75833B26"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WHOQoL-BREF PSH</w:t>
            </w:r>
          </w:p>
        </w:tc>
        <w:tc>
          <w:tcPr>
            <w:tcW w:w="850" w:type="dxa"/>
            <w:tcBorders>
              <w:left w:val="single" w:sz="12" w:space="0" w:color="auto"/>
            </w:tcBorders>
            <w:vAlign w:val="center"/>
          </w:tcPr>
          <w:p w14:paraId="46810B2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F94C13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68C6093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05D5F5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right w:val="single" w:sz="12" w:space="0" w:color="auto"/>
            </w:tcBorders>
            <w:shd w:val="clear" w:color="auto" w:fill="D9D9D9" w:themeFill="background1" w:themeFillShade="D9"/>
            <w:vAlign w:val="center"/>
          </w:tcPr>
          <w:p w14:paraId="691EB7C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A7D828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C05F74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BEB032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1E5C6A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7024DA2"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4E69016A"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b/>
                <w:bCs/>
                <w:i w:val="0"/>
                <w:iCs w:val="0"/>
                <w:color w:val="auto"/>
                <w:sz w:val="16"/>
                <w:szCs w:val="16"/>
              </w:rPr>
              <w:t>EORTC QLQ-C30</w:t>
            </w:r>
            <w:r w:rsidRPr="0079132C">
              <w:rPr>
                <w:rFonts w:ascii="Arial" w:hAnsi="Arial" w:cs="Arial"/>
                <w:i w:val="0"/>
                <w:iCs w:val="0"/>
                <w:color w:val="auto"/>
                <w:sz w:val="16"/>
                <w:szCs w:val="16"/>
              </w:rPr>
              <w:t xml:space="preserve"> Emotional functioning</w:t>
            </w:r>
          </w:p>
        </w:tc>
        <w:tc>
          <w:tcPr>
            <w:tcW w:w="992" w:type="dxa"/>
            <w:vAlign w:val="center"/>
          </w:tcPr>
          <w:p w14:paraId="2D6816E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0.61</w:t>
            </w:r>
          </w:p>
        </w:tc>
        <w:tc>
          <w:tcPr>
            <w:tcW w:w="284" w:type="dxa"/>
            <w:shd w:val="clear" w:color="auto" w:fill="D9D9D9" w:themeFill="background1" w:themeFillShade="D9"/>
            <w:vAlign w:val="center"/>
          </w:tcPr>
          <w:p w14:paraId="0D42614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69A825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3087EBA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69680C2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Adverse events</w:t>
            </w:r>
          </w:p>
          <w:p w14:paraId="57A8287C"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Adverse events with CTCAE grade 3 or 4</w:t>
            </w:r>
          </w:p>
          <w:p w14:paraId="69260CD6"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73C76E3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EORTC QLQ-C30 GHS</w:t>
            </w:r>
          </w:p>
        </w:tc>
        <w:tc>
          <w:tcPr>
            <w:tcW w:w="425" w:type="dxa"/>
            <w:shd w:val="clear" w:color="auto" w:fill="D9D9D9" w:themeFill="background1" w:themeFillShade="D9"/>
            <w:vAlign w:val="center"/>
          </w:tcPr>
          <w:p w14:paraId="44DD2E1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6690532E" w14:textId="77777777" w:rsidTr="007E3952">
        <w:trPr>
          <w:trHeight w:val="227"/>
          <w:jc w:val="center"/>
        </w:trPr>
        <w:tc>
          <w:tcPr>
            <w:tcW w:w="1555" w:type="dxa"/>
            <w:tcBorders>
              <w:right w:val="single" w:sz="12" w:space="0" w:color="auto"/>
            </w:tcBorders>
            <w:vAlign w:val="center"/>
          </w:tcPr>
          <w:p w14:paraId="6AA471E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WHOQoL-BREF SR</w:t>
            </w:r>
          </w:p>
        </w:tc>
        <w:tc>
          <w:tcPr>
            <w:tcW w:w="850" w:type="dxa"/>
            <w:tcBorders>
              <w:left w:val="single" w:sz="12" w:space="0" w:color="auto"/>
            </w:tcBorders>
            <w:vAlign w:val="center"/>
          </w:tcPr>
          <w:p w14:paraId="41B1A0A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66DE1D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07CE80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2DDBA2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0.57</w:t>
            </w:r>
          </w:p>
        </w:tc>
        <w:tc>
          <w:tcPr>
            <w:tcW w:w="284" w:type="dxa"/>
            <w:tcBorders>
              <w:right w:val="single" w:sz="12" w:space="0" w:color="auto"/>
            </w:tcBorders>
            <w:shd w:val="clear" w:color="auto" w:fill="D9D9D9" w:themeFill="background1" w:themeFillShade="D9"/>
            <w:vAlign w:val="center"/>
          </w:tcPr>
          <w:p w14:paraId="6F3BDFD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6707C56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02CC92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12E852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0B655A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DFFA0A8"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2C33C73"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EORTC QLQ-C30 </w:t>
            </w:r>
          </w:p>
          <w:p w14:paraId="06F2E571"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Social functioning</w:t>
            </w:r>
          </w:p>
        </w:tc>
        <w:tc>
          <w:tcPr>
            <w:tcW w:w="992" w:type="dxa"/>
            <w:vAlign w:val="center"/>
          </w:tcPr>
          <w:p w14:paraId="2F58D57A" w14:textId="77777777" w:rsidR="00D36B49" w:rsidRPr="0079132C" w:rsidRDefault="00D36B49" w:rsidP="007E3952">
            <w:pPr>
              <w:pStyle w:val="Caption"/>
              <w:jc w:val="center"/>
              <w:rPr>
                <w:rFonts w:ascii="Arial" w:hAnsi="Arial" w:cs="Arial"/>
                <w:i w:val="0"/>
                <w:iCs w:val="0"/>
                <w:color w:val="auto"/>
                <w:sz w:val="16"/>
                <w:szCs w:val="16"/>
              </w:rPr>
            </w:pPr>
          </w:p>
          <w:p w14:paraId="7E02705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0.07</w:t>
            </w:r>
          </w:p>
        </w:tc>
        <w:tc>
          <w:tcPr>
            <w:tcW w:w="284" w:type="dxa"/>
            <w:shd w:val="clear" w:color="auto" w:fill="D9D9D9" w:themeFill="background1" w:themeFillShade="D9"/>
            <w:vAlign w:val="center"/>
          </w:tcPr>
          <w:p w14:paraId="3E9D0E0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2A2FFA9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shd w:val="clear" w:color="auto" w:fill="D9D9D9" w:themeFill="background1" w:themeFillShade="D9"/>
            <w:vAlign w:val="center"/>
          </w:tcPr>
          <w:p w14:paraId="0DAD106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vAlign w:val="center"/>
          </w:tcPr>
          <w:p w14:paraId="435A227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Adverse events</w:t>
            </w:r>
          </w:p>
          <w:p w14:paraId="73E834A5"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Adverse events with CTCAE grade 3 or 4</w:t>
            </w:r>
          </w:p>
          <w:p w14:paraId="2E3897DA"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4C264E0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EORTC QLQ-C30 GHS</w:t>
            </w:r>
          </w:p>
        </w:tc>
        <w:tc>
          <w:tcPr>
            <w:tcW w:w="425" w:type="dxa"/>
            <w:shd w:val="clear" w:color="auto" w:fill="D9D9D9" w:themeFill="background1" w:themeFillShade="D9"/>
            <w:vAlign w:val="center"/>
          </w:tcPr>
          <w:p w14:paraId="748D29F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0815A596" w14:textId="77777777" w:rsidTr="007E3952">
        <w:trPr>
          <w:trHeight w:val="227"/>
          <w:jc w:val="center"/>
        </w:trPr>
        <w:tc>
          <w:tcPr>
            <w:tcW w:w="1555" w:type="dxa"/>
            <w:tcBorders>
              <w:bottom w:val="single" w:sz="12" w:space="0" w:color="auto"/>
              <w:right w:val="single" w:sz="12" w:space="0" w:color="auto"/>
            </w:tcBorders>
            <w:vAlign w:val="center"/>
          </w:tcPr>
          <w:p w14:paraId="49D3F33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WHOQoL-BREF ENV</w:t>
            </w:r>
          </w:p>
        </w:tc>
        <w:tc>
          <w:tcPr>
            <w:tcW w:w="850" w:type="dxa"/>
            <w:tcBorders>
              <w:left w:val="single" w:sz="12" w:space="0" w:color="auto"/>
              <w:bottom w:val="single" w:sz="12" w:space="0" w:color="auto"/>
            </w:tcBorders>
            <w:vAlign w:val="center"/>
          </w:tcPr>
          <w:p w14:paraId="63254C5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28EF29A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7A1EE44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0E278EF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0.77</w:t>
            </w:r>
          </w:p>
        </w:tc>
        <w:tc>
          <w:tcPr>
            <w:tcW w:w="284" w:type="dxa"/>
            <w:tcBorders>
              <w:bottom w:val="single" w:sz="12" w:space="0" w:color="auto"/>
              <w:right w:val="single" w:sz="12" w:space="0" w:color="auto"/>
            </w:tcBorders>
            <w:shd w:val="clear" w:color="auto" w:fill="D9D9D9" w:themeFill="background1" w:themeFillShade="D9"/>
            <w:vAlign w:val="center"/>
          </w:tcPr>
          <w:p w14:paraId="1EA4959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2B0B7F0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7313DEDD"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5C59C98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7B94589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05169270"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bottom w:val="single" w:sz="12" w:space="0" w:color="auto"/>
            </w:tcBorders>
            <w:vAlign w:val="center"/>
          </w:tcPr>
          <w:p w14:paraId="4DFC8B8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6C82C19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6F4AADFA"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1F01391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8" w:type="dxa"/>
            <w:tcBorders>
              <w:bottom w:val="single" w:sz="12" w:space="0" w:color="auto"/>
            </w:tcBorders>
            <w:shd w:val="clear" w:color="auto" w:fill="D9D9D9" w:themeFill="background1" w:themeFillShade="D9"/>
            <w:vAlign w:val="center"/>
          </w:tcPr>
          <w:p w14:paraId="0CF82F8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bottom w:val="single" w:sz="12" w:space="0" w:color="auto"/>
            </w:tcBorders>
            <w:vAlign w:val="center"/>
          </w:tcPr>
          <w:p w14:paraId="28431CEA"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Adverse events</w:t>
            </w:r>
          </w:p>
          <w:p w14:paraId="31B90790"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Adverse events with CTCAE grade 3 or 4</w:t>
            </w:r>
          </w:p>
          <w:p w14:paraId="2263EEE3" w14:textId="77777777" w:rsidR="00D36B49" w:rsidRPr="0079132C" w:rsidRDefault="00D36B49" w:rsidP="007E3952">
            <w:pPr>
              <w:ind w:right="-108" w:hanging="105"/>
              <w:jc w:val="center"/>
              <w:rPr>
                <w:rFonts w:ascii="Arial" w:hAnsi="Arial" w:cs="Arial"/>
                <w:sz w:val="16"/>
                <w:szCs w:val="16"/>
              </w:rPr>
            </w:pPr>
            <w:r w:rsidRPr="0079132C">
              <w:rPr>
                <w:rFonts w:ascii="Arial" w:hAnsi="Arial" w:cs="Arial"/>
                <w:sz w:val="16"/>
                <w:szCs w:val="16"/>
              </w:rPr>
              <w:t>Performance status</w:t>
            </w:r>
          </w:p>
          <w:p w14:paraId="6ED0508E"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EORTC QLQ-C30 GHS</w:t>
            </w:r>
          </w:p>
        </w:tc>
        <w:tc>
          <w:tcPr>
            <w:tcW w:w="425" w:type="dxa"/>
            <w:tcBorders>
              <w:bottom w:val="single" w:sz="12" w:space="0" w:color="auto"/>
            </w:tcBorders>
            <w:shd w:val="clear" w:color="auto" w:fill="D9D9D9" w:themeFill="background1" w:themeFillShade="D9"/>
            <w:vAlign w:val="center"/>
          </w:tcPr>
          <w:p w14:paraId="48AF4C7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4?</w:t>
            </w:r>
          </w:p>
        </w:tc>
      </w:tr>
      <w:tr w:rsidR="00D36B49" w:rsidRPr="0079132C" w14:paraId="439E2661" w14:textId="77777777" w:rsidTr="007E3952">
        <w:trPr>
          <w:trHeight w:val="227"/>
          <w:jc w:val="center"/>
        </w:trPr>
        <w:tc>
          <w:tcPr>
            <w:tcW w:w="1555" w:type="dxa"/>
            <w:tcBorders>
              <w:top w:val="single" w:sz="12" w:space="0" w:color="auto"/>
              <w:right w:val="single" w:sz="12" w:space="0" w:color="auto"/>
            </w:tcBorders>
            <w:vAlign w:val="center"/>
          </w:tcPr>
          <w:p w14:paraId="417E26FC"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WHOQoL-100</w:t>
            </w:r>
          </w:p>
        </w:tc>
        <w:tc>
          <w:tcPr>
            <w:tcW w:w="850" w:type="dxa"/>
            <w:tcBorders>
              <w:top w:val="single" w:sz="12" w:space="0" w:color="auto"/>
              <w:left w:val="single" w:sz="12" w:space="0" w:color="auto"/>
            </w:tcBorders>
            <w:vAlign w:val="center"/>
          </w:tcPr>
          <w:p w14:paraId="1FAA73E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12" w:space="0" w:color="auto"/>
            </w:tcBorders>
            <w:vAlign w:val="center"/>
          </w:tcPr>
          <w:p w14:paraId="692E37E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2D231C2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36FB63A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0.96</w:t>
            </w:r>
          </w:p>
        </w:tc>
        <w:tc>
          <w:tcPr>
            <w:tcW w:w="284" w:type="dxa"/>
            <w:tcBorders>
              <w:top w:val="single" w:sz="12" w:space="0" w:color="auto"/>
              <w:right w:val="single" w:sz="12" w:space="0" w:color="auto"/>
            </w:tcBorders>
            <w:shd w:val="clear" w:color="auto" w:fill="D9D9D9" w:themeFill="background1" w:themeFillShade="D9"/>
            <w:vAlign w:val="center"/>
          </w:tcPr>
          <w:p w14:paraId="652AB79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top w:val="single" w:sz="12" w:space="0" w:color="auto"/>
              <w:left w:val="single" w:sz="12" w:space="0" w:color="auto"/>
            </w:tcBorders>
            <w:vAlign w:val="center"/>
          </w:tcPr>
          <w:p w14:paraId="32D1DEF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3864868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03898AC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4E9D2AA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7E799A35"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1A1DF225"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09DF37E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General health</w:t>
            </w:r>
          </w:p>
        </w:tc>
        <w:tc>
          <w:tcPr>
            <w:tcW w:w="992" w:type="dxa"/>
            <w:tcBorders>
              <w:top w:val="single" w:sz="12" w:space="0" w:color="auto"/>
            </w:tcBorders>
            <w:vAlign w:val="center"/>
          </w:tcPr>
          <w:p w14:paraId="5370772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0.65</w:t>
            </w:r>
          </w:p>
        </w:tc>
        <w:tc>
          <w:tcPr>
            <w:tcW w:w="284" w:type="dxa"/>
            <w:tcBorders>
              <w:top w:val="single" w:sz="12" w:space="0" w:color="auto"/>
            </w:tcBorders>
            <w:shd w:val="clear" w:color="auto" w:fill="D9D9D9" w:themeFill="background1" w:themeFillShade="D9"/>
            <w:vAlign w:val="center"/>
          </w:tcPr>
          <w:p w14:paraId="1C98E68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tcBorders>
              <w:top w:val="single" w:sz="12" w:space="0" w:color="auto"/>
            </w:tcBorders>
            <w:shd w:val="clear" w:color="auto" w:fill="D9D9D9" w:themeFill="background1" w:themeFillShade="D9"/>
            <w:vAlign w:val="center"/>
          </w:tcPr>
          <w:p w14:paraId="30D048B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4183855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6D9FAFD9"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status</w:t>
            </w:r>
          </w:p>
        </w:tc>
        <w:tc>
          <w:tcPr>
            <w:tcW w:w="425" w:type="dxa"/>
            <w:tcBorders>
              <w:top w:val="single" w:sz="12" w:space="0" w:color="auto"/>
            </w:tcBorders>
            <w:shd w:val="clear" w:color="auto" w:fill="D9D9D9" w:themeFill="background1" w:themeFillShade="D9"/>
            <w:vAlign w:val="center"/>
          </w:tcPr>
          <w:p w14:paraId="222A161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4E196634" w14:textId="77777777" w:rsidTr="007E3952">
        <w:trPr>
          <w:trHeight w:val="227"/>
          <w:jc w:val="center"/>
        </w:trPr>
        <w:tc>
          <w:tcPr>
            <w:tcW w:w="1555" w:type="dxa"/>
            <w:tcBorders>
              <w:right w:val="single" w:sz="12" w:space="0" w:color="auto"/>
            </w:tcBorders>
            <w:vAlign w:val="center"/>
          </w:tcPr>
          <w:p w14:paraId="25332FA8"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WHOQoL-100 PHY</w:t>
            </w:r>
          </w:p>
        </w:tc>
        <w:tc>
          <w:tcPr>
            <w:tcW w:w="850" w:type="dxa"/>
            <w:tcBorders>
              <w:left w:val="single" w:sz="12" w:space="0" w:color="auto"/>
            </w:tcBorders>
            <w:vAlign w:val="center"/>
          </w:tcPr>
          <w:p w14:paraId="37B8006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8F3FDA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3356DD2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66E700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0.85-0.88</w:t>
            </w:r>
          </w:p>
        </w:tc>
        <w:tc>
          <w:tcPr>
            <w:tcW w:w="284" w:type="dxa"/>
            <w:tcBorders>
              <w:right w:val="single" w:sz="12" w:space="0" w:color="auto"/>
            </w:tcBorders>
            <w:shd w:val="clear" w:color="auto" w:fill="D9D9D9" w:themeFill="background1" w:themeFillShade="D9"/>
            <w:vAlign w:val="center"/>
          </w:tcPr>
          <w:p w14:paraId="75CC1D4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28CD04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5F1E8AA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1BA339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4F59D230"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0.78</w:t>
            </w:r>
          </w:p>
        </w:tc>
        <w:tc>
          <w:tcPr>
            <w:tcW w:w="283" w:type="dxa"/>
            <w:tcBorders>
              <w:right w:val="single" w:sz="12" w:space="0" w:color="auto"/>
            </w:tcBorders>
            <w:shd w:val="clear" w:color="auto" w:fill="D9D9D9" w:themeFill="background1" w:themeFillShade="D9"/>
            <w:vAlign w:val="center"/>
          </w:tcPr>
          <w:p w14:paraId="43E16D5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3A2C0CF4"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SF-36</w:t>
            </w:r>
          </w:p>
          <w:p w14:paraId="46F9B386"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Physical functioning</w:t>
            </w:r>
          </w:p>
          <w:p w14:paraId="7468EF12" w14:textId="77777777" w:rsidR="00D36B49" w:rsidRPr="0079132C" w:rsidRDefault="00D36B49" w:rsidP="007E3952">
            <w:pPr>
              <w:ind w:right="-112" w:hanging="111"/>
              <w:jc w:val="center"/>
              <w:rPr>
                <w:rFonts w:ascii="Arial" w:hAnsi="Arial" w:cs="Arial"/>
                <w:sz w:val="16"/>
                <w:szCs w:val="16"/>
              </w:rPr>
            </w:pPr>
            <w:r w:rsidRPr="0079132C">
              <w:rPr>
                <w:rFonts w:ascii="Arial" w:hAnsi="Arial" w:cs="Arial"/>
                <w:sz w:val="16"/>
                <w:szCs w:val="16"/>
              </w:rPr>
              <w:t xml:space="preserve">Role limitations physical </w:t>
            </w:r>
          </w:p>
          <w:p w14:paraId="78A88C1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Pain</w:t>
            </w:r>
          </w:p>
          <w:p w14:paraId="7513F0B3"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Energy/fatigue</w:t>
            </w:r>
          </w:p>
        </w:tc>
        <w:tc>
          <w:tcPr>
            <w:tcW w:w="992" w:type="dxa"/>
            <w:vAlign w:val="center"/>
          </w:tcPr>
          <w:p w14:paraId="1905FDD6" w14:textId="77777777" w:rsidR="00D36B49" w:rsidRPr="0079132C" w:rsidRDefault="00D36B49" w:rsidP="007E3952">
            <w:pPr>
              <w:pStyle w:val="Caption"/>
              <w:jc w:val="center"/>
              <w:rPr>
                <w:rFonts w:ascii="Arial" w:hAnsi="Arial" w:cs="Arial"/>
                <w:i w:val="0"/>
                <w:iCs w:val="0"/>
                <w:color w:val="auto"/>
                <w:sz w:val="16"/>
                <w:szCs w:val="16"/>
              </w:rPr>
            </w:pPr>
          </w:p>
          <w:p w14:paraId="15E7C97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0.53</w:t>
            </w:r>
          </w:p>
          <w:p w14:paraId="7829BCF0"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0.67</w:t>
            </w:r>
          </w:p>
          <w:p w14:paraId="74423F0B"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0.64</w:t>
            </w:r>
          </w:p>
          <w:p w14:paraId="2C796C94"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0.71</w:t>
            </w:r>
          </w:p>
        </w:tc>
        <w:tc>
          <w:tcPr>
            <w:tcW w:w="284" w:type="dxa"/>
            <w:shd w:val="clear" w:color="auto" w:fill="D9D9D9" w:themeFill="background1" w:themeFillShade="D9"/>
            <w:vAlign w:val="center"/>
          </w:tcPr>
          <w:p w14:paraId="49472CA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4A89CA8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232C7E0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CEBC79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status</w:t>
            </w:r>
          </w:p>
        </w:tc>
        <w:tc>
          <w:tcPr>
            <w:tcW w:w="425" w:type="dxa"/>
            <w:shd w:val="clear" w:color="auto" w:fill="D9D9D9" w:themeFill="background1" w:themeFillShade="D9"/>
            <w:vAlign w:val="center"/>
          </w:tcPr>
          <w:p w14:paraId="7C546E5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777D688C" w14:textId="77777777" w:rsidTr="007E3952">
        <w:trPr>
          <w:trHeight w:val="227"/>
          <w:jc w:val="center"/>
        </w:trPr>
        <w:tc>
          <w:tcPr>
            <w:tcW w:w="1555" w:type="dxa"/>
            <w:tcBorders>
              <w:right w:val="single" w:sz="12" w:space="0" w:color="auto"/>
            </w:tcBorders>
            <w:vAlign w:val="center"/>
          </w:tcPr>
          <w:p w14:paraId="3F72C310"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WHOQoL-100 PSY</w:t>
            </w:r>
          </w:p>
        </w:tc>
        <w:tc>
          <w:tcPr>
            <w:tcW w:w="850" w:type="dxa"/>
            <w:tcBorders>
              <w:left w:val="single" w:sz="12" w:space="0" w:color="auto"/>
            </w:tcBorders>
            <w:vAlign w:val="center"/>
          </w:tcPr>
          <w:p w14:paraId="30B2256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D521C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22A1D7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4B8DCC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0.68-0.89</w:t>
            </w:r>
          </w:p>
        </w:tc>
        <w:tc>
          <w:tcPr>
            <w:tcW w:w="284" w:type="dxa"/>
            <w:tcBorders>
              <w:right w:val="single" w:sz="12" w:space="0" w:color="auto"/>
            </w:tcBorders>
            <w:shd w:val="clear" w:color="auto" w:fill="D9D9D9" w:themeFill="background1" w:themeFillShade="D9"/>
            <w:vAlign w:val="center"/>
          </w:tcPr>
          <w:p w14:paraId="72FBB9B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3E110E2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F59CD0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31C83D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17FA2B84"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w:t>
            </w:r>
          </w:p>
        </w:tc>
        <w:tc>
          <w:tcPr>
            <w:tcW w:w="283" w:type="dxa"/>
            <w:tcBorders>
              <w:right w:val="single" w:sz="12" w:space="0" w:color="auto"/>
            </w:tcBorders>
            <w:shd w:val="clear" w:color="auto" w:fill="D9D9D9" w:themeFill="background1" w:themeFillShade="D9"/>
            <w:vAlign w:val="center"/>
          </w:tcPr>
          <w:p w14:paraId="7364361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667B6FE9"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BDI</w:t>
            </w:r>
          </w:p>
          <w:p w14:paraId="288124F9"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BSI</w:t>
            </w:r>
          </w:p>
          <w:p w14:paraId="7D742A70"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CESD</w:t>
            </w:r>
          </w:p>
          <w:p w14:paraId="6C8CFD8D" w14:textId="77777777" w:rsidR="00D36B49" w:rsidRPr="0079132C" w:rsidRDefault="00D36B49" w:rsidP="007E3952">
            <w:pPr>
              <w:jc w:val="center"/>
              <w:rPr>
                <w:rFonts w:ascii="Arial" w:hAnsi="Arial" w:cs="Arial"/>
                <w:b/>
                <w:bCs/>
                <w:sz w:val="16"/>
                <w:szCs w:val="16"/>
              </w:rPr>
            </w:pPr>
            <w:r w:rsidRPr="0079132C">
              <w:rPr>
                <w:rFonts w:ascii="Arial" w:hAnsi="Arial" w:cs="Arial"/>
                <w:b/>
                <w:bCs/>
                <w:sz w:val="16"/>
                <w:szCs w:val="16"/>
              </w:rPr>
              <w:t>STAI</w:t>
            </w:r>
          </w:p>
          <w:p w14:paraId="77E7F598" w14:textId="77777777" w:rsidR="00D36B49" w:rsidRPr="0079132C" w:rsidRDefault="00D36B49" w:rsidP="007E3952">
            <w:pPr>
              <w:jc w:val="center"/>
              <w:rPr>
                <w:rFonts w:ascii="Arial" w:hAnsi="Arial" w:cs="Arial"/>
                <w:sz w:val="16"/>
                <w:szCs w:val="16"/>
              </w:rPr>
            </w:pPr>
            <w:r w:rsidRPr="0079132C">
              <w:rPr>
                <w:rFonts w:ascii="Arial" w:hAnsi="Arial" w:cs="Arial"/>
                <w:b/>
                <w:bCs/>
                <w:sz w:val="16"/>
                <w:szCs w:val="16"/>
              </w:rPr>
              <w:t xml:space="preserve">SF-36 </w:t>
            </w:r>
          </w:p>
          <w:p w14:paraId="18C5AD4D"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Emotional well-being</w:t>
            </w:r>
          </w:p>
        </w:tc>
        <w:tc>
          <w:tcPr>
            <w:tcW w:w="992" w:type="dxa"/>
            <w:vAlign w:val="center"/>
          </w:tcPr>
          <w:p w14:paraId="729617C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w:t>
            </w:r>
          </w:p>
          <w:p w14:paraId="031BC920"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0.66</w:t>
            </w:r>
          </w:p>
          <w:p w14:paraId="5BFF8633"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0.63-0.67</w:t>
            </w:r>
          </w:p>
          <w:p w14:paraId="74CC277F"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0.62-0.70</w:t>
            </w:r>
          </w:p>
          <w:p w14:paraId="5714233A" w14:textId="77777777" w:rsidR="00D36B49" w:rsidRPr="0079132C" w:rsidRDefault="00D36B49" w:rsidP="007E3952">
            <w:pPr>
              <w:jc w:val="center"/>
              <w:rPr>
                <w:rFonts w:ascii="Arial" w:hAnsi="Arial" w:cs="Arial"/>
                <w:sz w:val="16"/>
                <w:szCs w:val="16"/>
              </w:rPr>
            </w:pPr>
          </w:p>
          <w:p w14:paraId="3A985E15" w14:textId="77777777" w:rsidR="00D36B49" w:rsidRPr="0079132C" w:rsidRDefault="00D36B49" w:rsidP="007E3952">
            <w:pPr>
              <w:jc w:val="center"/>
              <w:rPr>
                <w:rFonts w:ascii="Arial" w:hAnsi="Arial" w:cs="Arial"/>
                <w:sz w:val="16"/>
                <w:szCs w:val="16"/>
              </w:rPr>
            </w:pPr>
            <w:r w:rsidRPr="0079132C">
              <w:rPr>
                <w:rFonts w:ascii="Arial" w:hAnsi="Arial" w:cs="Arial"/>
                <w:sz w:val="16"/>
                <w:szCs w:val="16"/>
              </w:rPr>
              <w:t>0.69</w:t>
            </w:r>
          </w:p>
        </w:tc>
        <w:tc>
          <w:tcPr>
            <w:tcW w:w="284" w:type="dxa"/>
            <w:shd w:val="clear" w:color="auto" w:fill="D9D9D9" w:themeFill="background1" w:themeFillShade="D9"/>
            <w:vAlign w:val="center"/>
          </w:tcPr>
          <w:p w14:paraId="025E28B2"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14BD8B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05C5596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7F0346BD"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status</w:t>
            </w:r>
          </w:p>
        </w:tc>
        <w:tc>
          <w:tcPr>
            <w:tcW w:w="425" w:type="dxa"/>
            <w:shd w:val="clear" w:color="auto" w:fill="D9D9D9" w:themeFill="background1" w:themeFillShade="D9"/>
            <w:vAlign w:val="center"/>
          </w:tcPr>
          <w:p w14:paraId="3BBDB2B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6598245A" w14:textId="77777777" w:rsidTr="007E3952">
        <w:trPr>
          <w:trHeight w:val="227"/>
          <w:jc w:val="center"/>
        </w:trPr>
        <w:tc>
          <w:tcPr>
            <w:tcW w:w="1555" w:type="dxa"/>
            <w:tcBorders>
              <w:right w:val="single" w:sz="12" w:space="0" w:color="auto"/>
            </w:tcBorders>
            <w:vAlign w:val="center"/>
          </w:tcPr>
          <w:p w14:paraId="2120B5CD"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WHOQoL-100 LOI</w:t>
            </w:r>
          </w:p>
        </w:tc>
        <w:tc>
          <w:tcPr>
            <w:tcW w:w="850" w:type="dxa"/>
            <w:tcBorders>
              <w:left w:val="single" w:sz="12" w:space="0" w:color="auto"/>
            </w:tcBorders>
            <w:vAlign w:val="center"/>
          </w:tcPr>
          <w:p w14:paraId="7EEB458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22D70D8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F2EEAF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5F8769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0.94</w:t>
            </w:r>
          </w:p>
        </w:tc>
        <w:tc>
          <w:tcPr>
            <w:tcW w:w="284" w:type="dxa"/>
            <w:tcBorders>
              <w:right w:val="single" w:sz="12" w:space="0" w:color="auto"/>
            </w:tcBorders>
            <w:shd w:val="clear" w:color="auto" w:fill="D9D9D9" w:themeFill="background1" w:themeFillShade="D9"/>
            <w:vAlign w:val="center"/>
          </w:tcPr>
          <w:p w14:paraId="17EA8AE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1BDF5FB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6366BD6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777BEEE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6889FF3E"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0.94</w:t>
            </w:r>
          </w:p>
        </w:tc>
        <w:tc>
          <w:tcPr>
            <w:tcW w:w="283" w:type="dxa"/>
            <w:tcBorders>
              <w:right w:val="single" w:sz="12" w:space="0" w:color="auto"/>
            </w:tcBorders>
            <w:shd w:val="clear" w:color="auto" w:fill="D9D9D9" w:themeFill="background1" w:themeFillShade="D9"/>
            <w:vAlign w:val="center"/>
          </w:tcPr>
          <w:p w14:paraId="1111E53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769218FB"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DD55E6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D927931"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740315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4B240C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556B1E01"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status</w:t>
            </w:r>
          </w:p>
        </w:tc>
        <w:tc>
          <w:tcPr>
            <w:tcW w:w="425" w:type="dxa"/>
            <w:shd w:val="clear" w:color="auto" w:fill="D9D9D9" w:themeFill="background1" w:themeFillShade="D9"/>
            <w:vAlign w:val="center"/>
          </w:tcPr>
          <w:p w14:paraId="096AE9C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12D54CAB" w14:textId="77777777" w:rsidTr="007E3952">
        <w:trPr>
          <w:trHeight w:val="227"/>
          <w:jc w:val="center"/>
        </w:trPr>
        <w:tc>
          <w:tcPr>
            <w:tcW w:w="1555" w:type="dxa"/>
            <w:tcBorders>
              <w:right w:val="single" w:sz="12" w:space="0" w:color="auto"/>
            </w:tcBorders>
            <w:vAlign w:val="center"/>
          </w:tcPr>
          <w:p w14:paraId="18B78A7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WHOQoL-100 SR</w:t>
            </w:r>
          </w:p>
        </w:tc>
        <w:tc>
          <w:tcPr>
            <w:tcW w:w="850" w:type="dxa"/>
            <w:tcBorders>
              <w:left w:val="single" w:sz="12" w:space="0" w:color="auto"/>
            </w:tcBorders>
            <w:vAlign w:val="center"/>
          </w:tcPr>
          <w:p w14:paraId="5447645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51E18CD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54E5CEA7"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0F35CA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0.71-0.82</w:t>
            </w:r>
          </w:p>
        </w:tc>
        <w:tc>
          <w:tcPr>
            <w:tcW w:w="284" w:type="dxa"/>
            <w:tcBorders>
              <w:right w:val="single" w:sz="12" w:space="0" w:color="auto"/>
            </w:tcBorders>
            <w:shd w:val="clear" w:color="auto" w:fill="D9D9D9" w:themeFill="background1" w:themeFillShade="D9"/>
            <w:vAlign w:val="center"/>
          </w:tcPr>
          <w:p w14:paraId="1DAF87F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7200816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1871F2E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67FC29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4E59B3D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0.82</w:t>
            </w:r>
          </w:p>
        </w:tc>
        <w:tc>
          <w:tcPr>
            <w:tcW w:w="283" w:type="dxa"/>
            <w:tcBorders>
              <w:right w:val="single" w:sz="12" w:space="0" w:color="auto"/>
            </w:tcBorders>
            <w:shd w:val="clear" w:color="auto" w:fill="D9D9D9" w:themeFill="background1" w:themeFillShade="D9"/>
            <w:vAlign w:val="center"/>
          </w:tcPr>
          <w:p w14:paraId="6254F86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70CB45B6" w14:textId="77777777" w:rsidR="00D36B49" w:rsidRPr="0079132C" w:rsidRDefault="00D36B49" w:rsidP="007E3952">
            <w:pPr>
              <w:pStyle w:val="Caption"/>
              <w:ind w:right="-112" w:hanging="109"/>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SF-36 </w:t>
            </w:r>
          </w:p>
          <w:p w14:paraId="413E4856"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Social functioning</w:t>
            </w:r>
          </w:p>
        </w:tc>
        <w:tc>
          <w:tcPr>
            <w:tcW w:w="992" w:type="dxa"/>
            <w:vAlign w:val="center"/>
          </w:tcPr>
          <w:p w14:paraId="0D69D06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0.24</w:t>
            </w:r>
          </w:p>
        </w:tc>
        <w:tc>
          <w:tcPr>
            <w:tcW w:w="284" w:type="dxa"/>
            <w:shd w:val="clear" w:color="auto" w:fill="D9D9D9" w:themeFill="background1" w:themeFillShade="D9"/>
            <w:vAlign w:val="center"/>
          </w:tcPr>
          <w:p w14:paraId="2F6CCBFF"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709" w:type="dxa"/>
            <w:shd w:val="clear" w:color="auto" w:fill="D9D9D9" w:themeFill="background1" w:themeFillShade="D9"/>
            <w:vAlign w:val="center"/>
          </w:tcPr>
          <w:p w14:paraId="7BDAC18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23FA50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EAB9600"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status</w:t>
            </w:r>
          </w:p>
        </w:tc>
        <w:tc>
          <w:tcPr>
            <w:tcW w:w="425" w:type="dxa"/>
            <w:shd w:val="clear" w:color="auto" w:fill="D9D9D9" w:themeFill="background1" w:themeFillShade="D9"/>
            <w:vAlign w:val="center"/>
          </w:tcPr>
          <w:p w14:paraId="07A65346"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1C3738A8" w14:textId="77777777" w:rsidTr="007E3952">
        <w:trPr>
          <w:trHeight w:val="227"/>
          <w:jc w:val="center"/>
        </w:trPr>
        <w:tc>
          <w:tcPr>
            <w:tcW w:w="1555" w:type="dxa"/>
            <w:tcBorders>
              <w:right w:val="single" w:sz="12" w:space="0" w:color="auto"/>
            </w:tcBorders>
            <w:vAlign w:val="center"/>
          </w:tcPr>
          <w:p w14:paraId="1BEB045B"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WHOQoL-100 ENV</w:t>
            </w:r>
          </w:p>
        </w:tc>
        <w:tc>
          <w:tcPr>
            <w:tcW w:w="850" w:type="dxa"/>
            <w:tcBorders>
              <w:left w:val="single" w:sz="12" w:space="0" w:color="auto"/>
            </w:tcBorders>
            <w:vAlign w:val="center"/>
          </w:tcPr>
          <w:p w14:paraId="2212CE6F"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468634B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25A139C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53182D2"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0.83-0.88</w:t>
            </w:r>
          </w:p>
        </w:tc>
        <w:tc>
          <w:tcPr>
            <w:tcW w:w="284" w:type="dxa"/>
            <w:tcBorders>
              <w:right w:val="single" w:sz="12" w:space="0" w:color="auto"/>
            </w:tcBorders>
            <w:shd w:val="clear" w:color="auto" w:fill="D9D9D9" w:themeFill="background1" w:themeFillShade="D9"/>
            <w:vAlign w:val="center"/>
          </w:tcPr>
          <w:p w14:paraId="477486BC"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tcBorders>
            <w:vAlign w:val="center"/>
          </w:tcPr>
          <w:p w14:paraId="5C61A8F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299C27A8"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6AA31A5"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vAlign w:val="center"/>
          </w:tcPr>
          <w:p w14:paraId="2A3F6A13"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0.86</w:t>
            </w:r>
          </w:p>
        </w:tc>
        <w:tc>
          <w:tcPr>
            <w:tcW w:w="283" w:type="dxa"/>
            <w:tcBorders>
              <w:right w:val="single" w:sz="12" w:space="0" w:color="auto"/>
            </w:tcBorders>
            <w:shd w:val="clear" w:color="auto" w:fill="D9D9D9" w:themeFill="background1" w:themeFillShade="D9"/>
            <w:vAlign w:val="center"/>
          </w:tcPr>
          <w:p w14:paraId="5DD51A4A"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tcBorders>
            <w:vAlign w:val="center"/>
          </w:tcPr>
          <w:p w14:paraId="535E7C59"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AD538A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10EB1BBD"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2693D6A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09DEECE"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5DF022C"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status</w:t>
            </w:r>
          </w:p>
        </w:tc>
        <w:tc>
          <w:tcPr>
            <w:tcW w:w="425" w:type="dxa"/>
            <w:shd w:val="clear" w:color="auto" w:fill="D9D9D9" w:themeFill="background1" w:themeFillShade="D9"/>
            <w:vAlign w:val="center"/>
          </w:tcPr>
          <w:p w14:paraId="27630157"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1AFC57F8" w14:textId="77777777" w:rsidTr="007E3952">
        <w:trPr>
          <w:trHeight w:val="227"/>
          <w:jc w:val="center"/>
        </w:trPr>
        <w:tc>
          <w:tcPr>
            <w:tcW w:w="1555" w:type="dxa"/>
            <w:tcBorders>
              <w:bottom w:val="single" w:sz="12" w:space="0" w:color="auto"/>
              <w:right w:val="single" w:sz="12" w:space="0" w:color="auto"/>
            </w:tcBorders>
            <w:vAlign w:val="center"/>
          </w:tcPr>
          <w:p w14:paraId="0D85348A"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eastAsia="Times New Roman" w:hAnsi="Arial" w:cs="Arial"/>
                <w:b/>
                <w:bCs/>
                <w:i w:val="0"/>
                <w:iCs w:val="0"/>
                <w:color w:val="000000"/>
                <w:sz w:val="16"/>
                <w:szCs w:val="16"/>
                <w:lang w:eastAsia="nl-NL"/>
              </w:rPr>
              <w:t>WHOQoL-100 SPI</w:t>
            </w:r>
          </w:p>
        </w:tc>
        <w:tc>
          <w:tcPr>
            <w:tcW w:w="850" w:type="dxa"/>
            <w:tcBorders>
              <w:left w:val="single" w:sz="12" w:space="0" w:color="auto"/>
              <w:bottom w:val="single" w:sz="12" w:space="0" w:color="auto"/>
            </w:tcBorders>
            <w:vAlign w:val="center"/>
          </w:tcPr>
          <w:p w14:paraId="4A3D4BC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bottom w:val="single" w:sz="12" w:space="0" w:color="auto"/>
            </w:tcBorders>
            <w:vAlign w:val="center"/>
          </w:tcPr>
          <w:p w14:paraId="2C8FF8B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bottom w:val="single" w:sz="12" w:space="0" w:color="auto"/>
              <w:right w:val="single" w:sz="12" w:space="0" w:color="auto"/>
            </w:tcBorders>
            <w:shd w:val="clear" w:color="auto" w:fill="D9D9D9" w:themeFill="background1" w:themeFillShade="D9"/>
            <w:vAlign w:val="center"/>
          </w:tcPr>
          <w:p w14:paraId="2A464B65"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65C7284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0.86</w:t>
            </w:r>
          </w:p>
        </w:tc>
        <w:tc>
          <w:tcPr>
            <w:tcW w:w="284" w:type="dxa"/>
            <w:tcBorders>
              <w:bottom w:val="single" w:sz="12" w:space="0" w:color="auto"/>
              <w:right w:val="single" w:sz="12" w:space="0" w:color="auto"/>
            </w:tcBorders>
            <w:shd w:val="clear" w:color="auto" w:fill="D9D9D9" w:themeFill="background1" w:themeFillShade="D9"/>
            <w:vAlign w:val="center"/>
          </w:tcPr>
          <w:p w14:paraId="2460E35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417" w:type="dxa"/>
            <w:tcBorders>
              <w:left w:val="single" w:sz="12" w:space="0" w:color="auto"/>
              <w:bottom w:val="single" w:sz="12" w:space="0" w:color="auto"/>
            </w:tcBorders>
            <w:vAlign w:val="center"/>
          </w:tcPr>
          <w:p w14:paraId="33FD64C1"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bottom w:val="single" w:sz="12" w:space="0" w:color="auto"/>
              <w:right w:val="single" w:sz="12" w:space="0" w:color="auto"/>
            </w:tcBorders>
            <w:shd w:val="clear" w:color="auto" w:fill="D9D9D9" w:themeFill="background1" w:themeFillShade="D9"/>
            <w:vAlign w:val="center"/>
          </w:tcPr>
          <w:p w14:paraId="1B0F2126"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bottom w:val="single" w:sz="12" w:space="0" w:color="auto"/>
            </w:tcBorders>
            <w:vAlign w:val="center"/>
          </w:tcPr>
          <w:p w14:paraId="2E776AE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Test-retest</w:t>
            </w:r>
          </w:p>
        </w:tc>
        <w:tc>
          <w:tcPr>
            <w:tcW w:w="992" w:type="dxa"/>
            <w:tcBorders>
              <w:bottom w:val="single" w:sz="12" w:space="0" w:color="auto"/>
            </w:tcBorders>
            <w:vAlign w:val="center"/>
          </w:tcPr>
          <w:p w14:paraId="364CC6F5"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0.86</w:t>
            </w:r>
          </w:p>
        </w:tc>
        <w:tc>
          <w:tcPr>
            <w:tcW w:w="283" w:type="dxa"/>
            <w:tcBorders>
              <w:bottom w:val="single" w:sz="12" w:space="0" w:color="auto"/>
              <w:right w:val="single" w:sz="12" w:space="0" w:color="auto"/>
            </w:tcBorders>
            <w:shd w:val="clear" w:color="auto" w:fill="D9D9D9" w:themeFill="background1" w:themeFillShade="D9"/>
            <w:vAlign w:val="center"/>
          </w:tcPr>
          <w:p w14:paraId="3A7970D5"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c>
          <w:tcPr>
            <w:tcW w:w="1843" w:type="dxa"/>
            <w:tcBorders>
              <w:left w:val="single" w:sz="12" w:space="0" w:color="auto"/>
              <w:bottom w:val="single" w:sz="12" w:space="0" w:color="auto"/>
            </w:tcBorders>
            <w:vAlign w:val="center"/>
          </w:tcPr>
          <w:p w14:paraId="5FEA6E53"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bottom w:val="single" w:sz="12" w:space="0" w:color="auto"/>
            </w:tcBorders>
            <w:vAlign w:val="center"/>
          </w:tcPr>
          <w:p w14:paraId="3F9742E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bottom w:val="single" w:sz="12" w:space="0" w:color="auto"/>
            </w:tcBorders>
            <w:shd w:val="clear" w:color="auto" w:fill="D9D9D9" w:themeFill="background1" w:themeFillShade="D9"/>
            <w:vAlign w:val="center"/>
          </w:tcPr>
          <w:p w14:paraId="28EEDFE7"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bottom w:val="single" w:sz="12" w:space="0" w:color="auto"/>
            </w:tcBorders>
            <w:shd w:val="clear" w:color="auto" w:fill="D9D9D9" w:themeFill="background1" w:themeFillShade="D9"/>
            <w:vAlign w:val="center"/>
          </w:tcPr>
          <w:p w14:paraId="6F107309"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bottom w:val="single" w:sz="12" w:space="0" w:color="auto"/>
            </w:tcBorders>
            <w:shd w:val="clear" w:color="auto" w:fill="D9D9D9" w:themeFill="background1" w:themeFillShade="D9"/>
            <w:vAlign w:val="center"/>
          </w:tcPr>
          <w:p w14:paraId="651A237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bottom w:val="single" w:sz="12" w:space="0" w:color="auto"/>
            </w:tcBorders>
            <w:vAlign w:val="center"/>
          </w:tcPr>
          <w:p w14:paraId="36CF8E88"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Clinical status</w:t>
            </w:r>
          </w:p>
        </w:tc>
        <w:tc>
          <w:tcPr>
            <w:tcW w:w="425" w:type="dxa"/>
            <w:tcBorders>
              <w:bottom w:val="single" w:sz="12" w:space="0" w:color="auto"/>
            </w:tcBorders>
            <w:shd w:val="clear" w:color="auto" w:fill="D9D9D9" w:themeFill="background1" w:themeFillShade="D9"/>
            <w:vAlign w:val="center"/>
          </w:tcPr>
          <w:p w14:paraId="539BCC6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w:t>
            </w:r>
          </w:p>
        </w:tc>
      </w:tr>
      <w:tr w:rsidR="00D36B49" w:rsidRPr="0079132C" w14:paraId="1611583F" w14:textId="77777777" w:rsidTr="007E3952">
        <w:trPr>
          <w:trHeight w:val="227"/>
          <w:jc w:val="center"/>
        </w:trPr>
        <w:tc>
          <w:tcPr>
            <w:tcW w:w="1555" w:type="dxa"/>
            <w:tcBorders>
              <w:top w:val="single" w:sz="12" w:space="0" w:color="auto"/>
              <w:bottom w:val="nil"/>
              <w:right w:val="single" w:sz="12" w:space="0" w:color="auto"/>
            </w:tcBorders>
            <w:vAlign w:val="center"/>
          </w:tcPr>
          <w:p w14:paraId="5DC77772"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3LNQ</w:t>
            </w:r>
          </w:p>
        </w:tc>
        <w:tc>
          <w:tcPr>
            <w:tcW w:w="850" w:type="dxa"/>
            <w:tcBorders>
              <w:top w:val="single" w:sz="12" w:space="0" w:color="auto"/>
              <w:left w:val="single" w:sz="12" w:space="0" w:color="auto"/>
            </w:tcBorders>
            <w:vAlign w:val="center"/>
          </w:tcPr>
          <w:p w14:paraId="483E2CA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tcBorders>
              <w:top w:val="single" w:sz="12" w:space="0" w:color="auto"/>
            </w:tcBorders>
            <w:vAlign w:val="center"/>
          </w:tcPr>
          <w:p w14:paraId="1443CD2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0821F36A"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1983DD5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right w:val="single" w:sz="12" w:space="0" w:color="auto"/>
            </w:tcBorders>
            <w:shd w:val="clear" w:color="auto" w:fill="D9D9D9" w:themeFill="background1" w:themeFillShade="D9"/>
            <w:vAlign w:val="center"/>
          </w:tcPr>
          <w:p w14:paraId="72CFE092"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top w:val="single" w:sz="12" w:space="0" w:color="auto"/>
              <w:left w:val="single" w:sz="12" w:space="0" w:color="auto"/>
            </w:tcBorders>
            <w:vAlign w:val="center"/>
          </w:tcPr>
          <w:p w14:paraId="2BE72C3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top w:val="single" w:sz="12" w:space="0" w:color="auto"/>
              <w:right w:val="single" w:sz="12" w:space="0" w:color="auto"/>
            </w:tcBorders>
            <w:shd w:val="clear" w:color="auto" w:fill="D9D9D9" w:themeFill="background1" w:themeFillShade="D9"/>
            <w:vAlign w:val="center"/>
          </w:tcPr>
          <w:p w14:paraId="5E96FDAF"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top w:val="single" w:sz="12" w:space="0" w:color="auto"/>
              <w:left w:val="single" w:sz="12" w:space="0" w:color="auto"/>
            </w:tcBorders>
            <w:vAlign w:val="center"/>
          </w:tcPr>
          <w:p w14:paraId="618F1104"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488CBC9D"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top w:val="single" w:sz="12" w:space="0" w:color="auto"/>
              <w:right w:val="single" w:sz="12" w:space="0" w:color="auto"/>
            </w:tcBorders>
            <w:shd w:val="clear" w:color="auto" w:fill="D9D9D9" w:themeFill="background1" w:themeFillShade="D9"/>
            <w:vAlign w:val="center"/>
          </w:tcPr>
          <w:p w14:paraId="5A2CBE08"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top w:val="single" w:sz="12" w:space="0" w:color="auto"/>
              <w:left w:val="single" w:sz="12" w:space="0" w:color="auto"/>
            </w:tcBorders>
            <w:vAlign w:val="center"/>
          </w:tcPr>
          <w:p w14:paraId="0183216F"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tcBorders>
              <w:top w:val="single" w:sz="12" w:space="0" w:color="auto"/>
            </w:tcBorders>
            <w:vAlign w:val="center"/>
          </w:tcPr>
          <w:p w14:paraId="1EA661B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top w:val="single" w:sz="12" w:space="0" w:color="auto"/>
            </w:tcBorders>
            <w:shd w:val="clear" w:color="auto" w:fill="D9D9D9" w:themeFill="background1" w:themeFillShade="D9"/>
            <w:vAlign w:val="center"/>
          </w:tcPr>
          <w:p w14:paraId="6FFF5A68"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tcBorders>
              <w:top w:val="single" w:sz="12" w:space="0" w:color="auto"/>
            </w:tcBorders>
            <w:shd w:val="clear" w:color="auto" w:fill="D9D9D9" w:themeFill="background1" w:themeFillShade="D9"/>
            <w:vAlign w:val="center"/>
          </w:tcPr>
          <w:p w14:paraId="323C449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tcBorders>
              <w:top w:val="single" w:sz="12" w:space="0" w:color="auto"/>
            </w:tcBorders>
            <w:shd w:val="clear" w:color="auto" w:fill="D9D9D9" w:themeFill="background1" w:themeFillShade="D9"/>
            <w:vAlign w:val="center"/>
          </w:tcPr>
          <w:p w14:paraId="4D1F9624"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tcBorders>
              <w:top w:val="single" w:sz="12" w:space="0" w:color="auto"/>
            </w:tcBorders>
            <w:vAlign w:val="center"/>
          </w:tcPr>
          <w:p w14:paraId="4FCFBBA5"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tcBorders>
              <w:top w:val="single" w:sz="12" w:space="0" w:color="auto"/>
            </w:tcBorders>
            <w:shd w:val="clear" w:color="auto" w:fill="D9D9D9" w:themeFill="background1" w:themeFillShade="D9"/>
            <w:vAlign w:val="center"/>
          </w:tcPr>
          <w:p w14:paraId="6F5E773D"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FB2954D" w14:textId="77777777" w:rsidTr="007E3952">
        <w:trPr>
          <w:trHeight w:val="227"/>
          <w:jc w:val="center"/>
        </w:trPr>
        <w:tc>
          <w:tcPr>
            <w:tcW w:w="1555" w:type="dxa"/>
            <w:tcBorders>
              <w:top w:val="nil"/>
              <w:right w:val="single" w:sz="12" w:space="0" w:color="auto"/>
            </w:tcBorders>
            <w:vAlign w:val="center"/>
          </w:tcPr>
          <w:p w14:paraId="327330BE"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3LNQ PI</w:t>
            </w:r>
          </w:p>
        </w:tc>
        <w:tc>
          <w:tcPr>
            <w:tcW w:w="850" w:type="dxa"/>
            <w:tcBorders>
              <w:left w:val="single" w:sz="12" w:space="0" w:color="auto"/>
            </w:tcBorders>
            <w:vAlign w:val="center"/>
          </w:tcPr>
          <w:p w14:paraId="0821CA4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1359FD28"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E51A891"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1DBCB5F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6B9E99BA"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E7C6736"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45905929"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4DB94BDE"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58A0528C"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198BA8F7"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1DDDD8FC"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2D9F970"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5F4318E0"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2C1E2563"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1B8D22E8"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1080CCE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3840F98E"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0E6B5D33" w14:textId="77777777" w:rsidTr="007E3952">
        <w:trPr>
          <w:trHeight w:val="227"/>
          <w:jc w:val="center"/>
        </w:trPr>
        <w:tc>
          <w:tcPr>
            <w:tcW w:w="1555" w:type="dxa"/>
            <w:tcBorders>
              <w:right w:val="single" w:sz="12" w:space="0" w:color="auto"/>
            </w:tcBorders>
            <w:vAlign w:val="center"/>
          </w:tcPr>
          <w:p w14:paraId="71168735"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3LNQ PB</w:t>
            </w:r>
          </w:p>
        </w:tc>
        <w:tc>
          <w:tcPr>
            <w:tcW w:w="850" w:type="dxa"/>
            <w:tcBorders>
              <w:left w:val="single" w:sz="12" w:space="0" w:color="auto"/>
            </w:tcBorders>
            <w:vAlign w:val="center"/>
          </w:tcPr>
          <w:p w14:paraId="084DED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308DA0D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46019E4"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35CE2C1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417EA6FB"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32D8B4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3E8765D2"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6B5A0513"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7781974B"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1961FF1"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37543898"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350BE31B"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24144C04"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39B4FAB0"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6F02057B"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3B992DD4"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7E7FF873" w14:textId="77777777" w:rsidR="00D36B49" w:rsidRPr="0079132C" w:rsidRDefault="00D36B49" w:rsidP="007E3952">
            <w:pPr>
              <w:pStyle w:val="Caption"/>
              <w:jc w:val="center"/>
              <w:rPr>
                <w:rFonts w:ascii="Arial" w:hAnsi="Arial" w:cs="Arial"/>
                <w:b/>
                <w:bCs/>
                <w:i w:val="0"/>
                <w:iCs w:val="0"/>
                <w:color w:val="auto"/>
                <w:sz w:val="16"/>
                <w:szCs w:val="16"/>
              </w:rPr>
            </w:pPr>
          </w:p>
        </w:tc>
      </w:tr>
      <w:tr w:rsidR="00D36B49" w:rsidRPr="0079132C" w14:paraId="2BEC369E" w14:textId="77777777" w:rsidTr="007E3952">
        <w:trPr>
          <w:trHeight w:val="227"/>
          <w:jc w:val="center"/>
        </w:trPr>
        <w:tc>
          <w:tcPr>
            <w:tcW w:w="1555" w:type="dxa"/>
            <w:tcBorders>
              <w:right w:val="single" w:sz="12" w:space="0" w:color="auto"/>
            </w:tcBorders>
            <w:vAlign w:val="center"/>
          </w:tcPr>
          <w:p w14:paraId="47E32619" w14:textId="77777777" w:rsidR="00D36B49" w:rsidRPr="0079132C" w:rsidRDefault="00D36B49" w:rsidP="007E3952">
            <w:pPr>
              <w:pStyle w:val="Caption"/>
              <w:rPr>
                <w:rFonts w:ascii="Arial" w:hAnsi="Arial" w:cs="Arial"/>
                <w:b/>
                <w:bCs/>
                <w:i w:val="0"/>
                <w:iCs w:val="0"/>
                <w:color w:val="auto"/>
                <w:sz w:val="16"/>
                <w:szCs w:val="16"/>
              </w:rPr>
            </w:pPr>
            <w:r w:rsidRPr="0079132C">
              <w:rPr>
                <w:rFonts w:ascii="Arial" w:hAnsi="Arial" w:cs="Arial"/>
                <w:b/>
                <w:bCs/>
                <w:i w:val="0"/>
                <w:iCs w:val="0"/>
                <w:color w:val="auto"/>
                <w:sz w:val="16"/>
                <w:szCs w:val="16"/>
              </w:rPr>
              <w:t>3LNQ FN</w:t>
            </w:r>
          </w:p>
        </w:tc>
        <w:tc>
          <w:tcPr>
            <w:tcW w:w="850" w:type="dxa"/>
            <w:tcBorders>
              <w:left w:val="single" w:sz="12" w:space="0" w:color="auto"/>
            </w:tcBorders>
            <w:vAlign w:val="center"/>
          </w:tcPr>
          <w:p w14:paraId="70396C3D"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1276" w:type="dxa"/>
            <w:vAlign w:val="center"/>
          </w:tcPr>
          <w:p w14:paraId="65FA543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4F7DF67B"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E65BC7A"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tcBorders>
              <w:right w:val="single" w:sz="12" w:space="0" w:color="auto"/>
            </w:tcBorders>
            <w:shd w:val="clear" w:color="auto" w:fill="D9D9D9" w:themeFill="background1" w:themeFillShade="D9"/>
            <w:vAlign w:val="center"/>
          </w:tcPr>
          <w:p w14:paraId="0FFC6E76" w14:textId="77777777" w:rsidR="00D36B49" w:rsidRPr="0079132C" w:rsidRDefault="00D36B49" w:rsidP="007E3952">
            <w:pPr>
              <w:pStyle w:val="Caption"/>
              <w:jc w:val="center"/>
              <w:rPr>
                <w:rFonts w:ascii="Arial" w:hAnsi="Arial" w:cs="Arial"/>
                <w:b/>
                <w:bCs/>
                <w:i w:val="0"/>
                <w:iCs w:val="0"/>
                <w:color w:val="auto"/>
                <w:sz w:val="16"/>
                <w:szCs w:val="16"/>
              </w:rPr>
            </w:pPr>
          </w:p>
        </w:tc>
        <w:tc>
          <w:tcPr>
            <w:tcW w:w="1417" w:type="dxa"/>
            <w:tcBorders>
              <w:left w:val="single" w:sz="12" w:space="0" w:color="auto"/>
            </w:tcBorders>
            <w:vAlign w:val="center"/>
          </w:tcPr>
          <w:p w14:paraId="62266C0C"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6" w:type="dxa"/>
            <w:tcBorders>
              <w:right w:val="single" w:sz="12" w:space="0" w:color="auto"/>
            </w:tcBorders>
            <w:shd w:val="clear" w:color="auto" w:fill="D9D9D9" w:themeFill="background1" w:themeFillShade="D9"/>
            <w:vAlign w:val="center"/>
          </w:tcPr>
          <w:p w14:paraId="770BF7A0" w14:textId="77777777" w:rsidR="00D36B49" w:rsidRPr="0079132C" w:rsidRDefault="00D36B49" w:rsidP="007E3952">
            <w:pPr>
              <w:pStyle w:val="Caption"/>
              <w:jc w:val="center"/>
              <w:rPr>
                <w:rFonts w:ascii="Arial" w:hAnsi="Arial" w:cs="Arial"/>
                <w:b/>
                <w:bCs/>
                <w:i w:val="0"/>
                <w:iCs w:val="0"/>
                <w:color w:val="auto"/>
                <w:sz w:val="16"/>
                <w:szCs w:val="16"/>
              </w:rPr>
            </w:pPr>
          </w:p>
        </w:tc>
        <w:tc>
          <w:tcPr>
            <w:tcW w:w="1134" w:type="dxa"/>
            <w:tcBorders>
              <w:left w:val="single" w:sz="12" w:space="0" w:color="auto"/>
            </w:tcBorders>
            <w:vAlign w:val="center"/>
          </w:tcPr>
          <w:p w14:paraId="2127AB37"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09E01AA6" w14:textId="77777777" w:rsidR="00D36B49" w:rsidRPr="0079132C" w:rsidRDefault="00D36B49" w:rsidP="007E3952">
            <w:pPr>
              <w:pStyle w:val="Caption"/>
              <w:tabs>
                <w:tab w:val="left" w:pos="175"/>
              </w:tabs>
              <w:ind w:hanging="108"/>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3" w:type="dxa"/>
            <w:tcBorders>
              <w:right w:val="single" w:sz="12" w:space="0" w:color="auto"/>
            </w:tcBorders>
            <w:shd w:val="clear" w:color="auto" w:fill="D9D9D9" w:themeFill="background1" w:themeFillShade="D9"/>
            <w:vAlign w:val="center"/>
          </w:tcPr>
          <w:p w14:paraId="756B1896" w14:textId="77777777" w:rsidR="00D36B49" w:rsidRPr="0079132C" w:rsidRDefault="00D36B49" w:rsidP="007E3952">
            <w:pPr>
              <w:pStyle w:val="Caption"/>
              <w:jc w:val="center"/>
              <w:rPr>
                <w:rFonts w:ascii="Arial" w:hAnsi="Arial" w:cs="Arial"/>
                <w:b/>
                <w:bCs/>
                <w:i w:val="0"/>
                <w:iCs w:val="0"/>
                <w:color w:val="auto"/>
                <w:sz w:val="16"/>
                <w:szCs w:val="16"/>
              </w:rPr>
            </w:pPr>
          </w:p>
        </w:tc>
        <w:tc>
          <w:tcPr>
            <w:tcW w:w="1843" w:type="dxa"/>
            <w:tcBorders>
              <w:left w:val="single" w:sz="12" w:space="0" w:color="auto"/>
            </w:tcBorders>
            <w:vAlign w:val="center"/>
          </w:tcPr>
          <w:p w14:paraId="289B1ADE" w14:textId="77777777" w:rsidR="00D36B49" w:rsidRPr="0079132C" w:rsidRDefault="00D36B49" w:rsidP="007E3952">
            <w:pPr>
              <w:pStyle w:val="Caption"/>
              <w:ind w:right="-112" w:hanging="109"/>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992" w:type="dxa"/>
            <w:vAlign w:val="center"/>
          </w:tcPr>
          <w:p w14:paraId="61629189" w14:textId="77777777" w:rsidR="00D36B49" w:rsidRPr="0079132C" w:rsidRDefault="00D36B49" w:rsidP="007E3952">
            <w:pPr>
              <w:pStyle w:val="Caption"/>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284" w:type="dxa"/>
            <w:shd w:val="clear" w:color="auto" w:fill="D9D9D9" w:themeFill="background1" w:themeFillShade="D9"/>
            <w:vAlign w:val="center"/>
          </w:tcPr>
          <w:p w14:paraId="1D761B46" w14:textId="77777777" w:rsidR="00D36B49" w:rsidRPr="0079132C" w:rsidRDefault="00D36B49" w:rsidP="007E3952">
            <w:pPr>
              <w:pStyle w:val="Caption"/>
              <w:jc w:val="center"/>
              <w:rPr>
                <w:rFonts w:ascii="Arial" w:hAnsi="Arial" w:cs="Arial"/>
                <w:b/>
                <w:bCs/>
                <w:i w:val="0"/>
                <w:iCs w:val="0"/>
                <w:color w:val="auto"/>
                <w:sz w:val="16"/>
                <w:szCs w:val="16"/>
              </w:rPr>
            </w:pPr>
          </w:p>
        </w:tc>
        <w:tc>
          <w:tcPr>
            <w:tcW w:w="709" w:type="dxa"/>
            <w:shd w:val="clear" w:color="auto" w:fill="D9D9D9" w:themeFill="background1" w:themeFillShade="D9"/>
            <w:vAlign w:val="center"/>
          </w:tcPr>
          <w:p w14:paraId="5701127D"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708" w:type="dxa"/>
            <w:shd w:val="clear" w:color="auto" w:fill="D9D9D9" w:themeFill="background1" w:themeFillShade="D9"/>
            <w:vAlign w:val="center"/>
          </w:tcPr>
          <w:p w14:paraId="5F2F18E1" w14:textId="77777777" w:rsidR="00D36B49" w:rsidRPr="0079132C" w:rsidRDefault="00D36B49" w:rsidP="007E3952">
            <w:pPr>
              <w:pStyle w:val="Caption"/>
              <w:jc w:val="center"/>
              <w:rPr>
                <w:rFonts w:ascii="Arial" w:hAnsi="Arial" w:cs="Arial"/>
                <w:b/>
                <w:bCs/>
                <w:i w:val="0"/>
                <w:iCs w:val="0"/>
                <w:color w:val="auto"/>
                <w:sz w:val="16"/>
                <w:szCs w:val="16"/>
              </w:rPr>
            </w:pPr>
            <w:r w:rsidRPr="0079132C">
              <w:rPr>
                <w:rFonts w:ascii="Arial" w:hAnsi="Arial" w:cs="Arial"/>
                <w:b/>
                <w:bCs/>
                <w:i w:val="0"/>
                <w:iCs w:val="0"/>
                <w:color w:val="auto"/>
                <w:sz w:val="16"/>
                <w:szCs w:val="16"/>
              </w:rPr>
              <w:t xml:space="preserve"> </w:t>
            </w:r>
          </w:p>
        </w:tc>
        <w:tc>
          <w:tcPr>
            <w:tcW w:w="1843" w:type="dxa"/>
            <w:vAlign w:val="center"/>
          </w:tcPr>
          <w:p w14:paraId="2CDA56EB" w14:textId="77777777" w:rsidR="00D36B49" w:rsidRPr="0079132C" w:rsidRDefault="00D36B49" w:rsidP="007E3952">
            <w:pPr>
              <w:pStyle w:val="Caption"/>
              <w:ind w:right="-108" w:hanging="105"/>
              <w:jc w:val="center"/>
              <w:rPr>
                <w:rFonts w:ascii="Arial" w:hAnsi="Arial" w:cs="Arial"/>
                <w:i w:val="0"/>
                <w:iCs w:val="0"/>
                <w:color w:val="auto"/>
                <w:sz w:val="16"/>
                <w:szCs w:val="16"/>
              </w:rPr>
            </w:pPr>
            <w:r w:rsidRPr="0079132C">
              <w:rPr>
                <w:rFonts w:ascii="Arial" w:hAnsi="Arial" w:cs="Arial"/>
                <w:i w:val="0"/>
                <w:iCs w:val="0"/>
                <w:color w:val="auto"/>
                <w:sz w:val="16"/>
                <w:szCs w:val="16"/>
              </w:rPr>
              <w:t xml:space="preserve"> </w:t>
            </w:r>
          </w:p>
        </w:tc>
        <w:tc>
          <w:tcPr>
            <w:tcW w:w="425" w:type="dxa"/>
            <w:shd w:val="clear" w:color="auto" w:fill="D9D9D9" w:themeFill="background1" w:themeFillShade="D9"/>
            <w:vAlign w:val="center"/>
          </w:tcPr>
          <w:p w14:paraId="4F452D6B" w14:textId="77777777" w:rsidR="00D36B49" w:rsidRPr="0079132C" w:rsidRDefault="00D36B49" w:rsidP="007E3952">
            <w:pPr>
              <w:pStyle w:val="Caption"/>
              <w:jc w:val="center"/>
              <w:rPr>
                <w:rFonts w:ascii="Arial" w:hAnsi="Arial" w:cs="Arial"/>
                <w:b/>
                <w:bCs/>
                <w:i w:val="0"/>
                <w:iCs w:val="0"/>
                <w:color w:val="auto"/>
                <w:sz w:val="16"/>
                <w:szCs w:val="16"/>
              </w:rPr>
            </w:pPr>
          </w:p>
        </w:tc>
      </w:tr>
    </w:tbl>
    <w:p w14:paraId="1FF80F96" w14:textId="77777777" w:rsidR="00D36B49" w:rsidRPr="0079132C" w:rsidRDefault="00D36B49" w:rsidP="00D36B49">
      <w:pPr>
        <w:pStyle w:val="Caption"/>
        <w:spacing w:after="0"/>
        <w:rPr>
          <w:i w:val="0"/>
          <w:iCs w:val="0"/>
          <w:color w:val="000000" w:themeColor="text1"/>
        </w:rPr>
      </w:pPr>
      <w:r w:rsidRPr="0079132C">
        <w:rPr>
          <w:color w:val="auto"/>
        </w:rPr>
        <w:t>Abbreviations:</w:t>
      </w:r>
      <w:r w:rsidRPr="0079132C">
        <w:rPr>
          <w:b/>
          <w:bCs/>
          <w:i w:val="0"/>
          <w:iCs w:val="0"/>
          <w:color w:val="auto"/>
        </w:rPr>
        <w:t xml:space="preserve"> </w:t>
      </w:r>
      <w:r w:rsidRPr="0079132C">
        <w:rPr>
          <w:i w:val="0"/>
          <w:iCs w:val="0"/>
          <w:color w:val="auto"/>
        </w:rPr>
        <w:t xml:space="preserve">+ = sufficient results; - = insufficient results; </w:t>
      </w:r>
      <w:r w:rsidRPr="0079132C">
        <w:rPr>
          <w:i w:val="0"/>
          <w:iCs w:val="0"/>
          <w:color w:val="000000" w:themeColor="text1"/>
        </w:rPr>
        <w:t>± = inconsistent results</w:t>
      </w:r>
      <w:proofErr w:type="gramStart"/>
      <w:r w:rsidRPr="0079132C">
        <w:rPr>
          <w:i w:val="0"/>
          <w:iCs w:val="0"/>
          <w:color w:val="000000" w:themeColor="text1"/>
        </w:rPr>
        <w:t>; ?</w:t>
      </w:r>
      <w:proofErr w:type="gramEnd"/>
      <w:r w:rsidRPr="0079132C">
        <w:rPr>
          <w:i w:val="0"/>
          <w:iCs w:val="0"/>
          <w:color w:val="000000" w:themeColor="text1"/>
        </w:rPr>
        <w:t xml:space="preserve"> = indeterminate; </w:t>
      </w:r>
      <w:r w:rsidRPr="0079132C">
        <w:rPr>
          <w:i w:val="0"/>
          <w:iCs w:val="0"/>
          <w:color w:val="000000" w:themeColor="text1"/>
          <w:vertAlign w:val="superscript"/>
        </w:rPr>
        <w:t>1</w:t>
      </w:r>
      <w:r w:rsidRPr="0079132C">
        <w:rPr>
          <w:i w:val="0"/>
          <w:iCs w:val="0"/>
          <w:color w:val="000000" w:themeColor="text1"/>
        </w:rPr>
        <w:t xml:space="preserve"> = model 1;</w:t>
      </w:r>
      <w:r w:rsidRPr="0079132C">
        <w:rPr>
          <w:i w:val="0"/>
          <w:iCs w:val="0"/>
          <w:color w:val="000000" w:themeColor="text1"/>
          <w:vertAlign w:val="superscript"/>
        </w:rPr>
        <w:t xml:space="preserve"> 2 </w:t>
      </w:r>
      <w:r w:rsidRPr="0079132C">
        <w:rPr>
          <w:i w:val="0"/>
          <w:iCs w:val="0"/>
          <w:color w:val="000000" w:themeColor="text1"/>
        </w:rPr>
        <w:t>= model 2;</w:t>
      </w:r>
      <w:r w:rsidRPr="0079132C">
        <w:rPr>
          <w:i w:val="0"/>
          <w:iCs w:val="0"/>
          <w:color w:val="000000" w:themeColor="text1"/>
          <w:vertAlign w:val="superscript"/>
        </w:rPr>
        <w:t xml:space="preserve"> 3 </w:t>
      </w:r>
      <w:r w:rsidRPr="0079132C">
        <w:rPr>
          <w:i w:val="0"/>
          <w:iCs w:val="0"/>
          <w:color w:val="000000" w:themeColor="text1"/>
        </w:rPr>
        <w:t>= model 3;</w:t>
      </w:r>
      <w:r w:rsidRPr="0079132C">
        <w:rPr>
          <w:i w:val="0"/>
          <w:iCs w:val="0"/>
          <w:color w:val="000000" w:themeColor="text1"/>
          <w:vertAlign w:val="superscript"/>
        </w:rPr>
        <w:t xml:space="preserve"> 4 </w:t>
      </w:r>
      <w:r w:rsidRPr="0079132C">
        <w:rPr>
          <w:i w:val="0"/>
          <w:iCs w:val="0"/>
          <w:color w:val="000000" w:themeColor="text1"/>
        </w:rPr>
        <w:t xml:space="preserve">= model 4, </w:t>
      </w:r>
      <w:r w:rsidRPr="0079132C">
        <w:rPr>
          <w:i w:val="0"/>
          <w:iCs w:val="0"/>
          <w:color w:val="000000" w:themeColor="text1"/>
          <w:vertAlign w:val="superscript"/>
        </w:rPr>
        <w:t xml:space="preserve">5 </w:t>
      </w:r>
      <w:r w:rsidRPr="0079132C">
        <w:rPr>
          <w:i w:val="0"/>
          <w:iCs w:val="0"/>
          <w:color w:val="000000" w:themeColor="text1"/>
        </w:rPr>
        <w:t xml:space="preserve">= model 5; </w:t>
      </w:r>
      <w:r w:rsidRPr="0079132C">
        <w:rPr>
          <w:i w:val="0"/>
          <w:iCs w:val="0"/>
          <w:color w:val="auto"/>
        </w:rPr>
        <w:t>empty cells indicate data are not available</w:t>
      </w:r>
    </w:p>
    <w:p w14:paraId="0A7AAC36" w14:textId="77777777" w:rsidR="00D36B49" w:rsidRPr="0079132C" w:rsidRDefault="00D36B49" w:rsidP="00D36B49">
      <w:pPr>
        <w:pStyle w:val="Caption"/>
        <w:spacing w:after="0"/>
        <w:rPr>
          <w:i w:val="0"/>
          <w:iCs w:val="0"/>
          <w:color w:val="auto"/>
        </w:rPr>
      </w:pPr>
      <w:r w:rsidRPr="0079132C">
        <w:rPr>
          <w:b/>
          <w:bCs/>
          <w:i w:val="0"/>
          <w:iCs w:val="0"/>
          <w:color w:val="000000" w:themeColor="text1"/>
        </w:rPr>
        <w:t>ADL</w:t>
      </w:r>
      <w:r w:rsidRPr="0079132C">
        <w:rPr>
          <w:i w:val="0"/>
          <w:iCs w:val="0"/>
          <w:color w:val="000000" w:themeColor="text1"/>
        </w:rPr>
        <w:t xml:space="preserve"> </w:t>
      </w:r>
      <w:bookmarkStart w:id="11" w:name="_Hlk143608799"/>
      <w:r w:rsidRPr="0079132C">
        <w:rPr>
          <w:i w:val="0"/>
          <w:iCs w:val="0"/>
          <w:color w:val="000000" w:themeColor="text1"/>
        </w:rPr>
        <w:t>= Activities of Daily Living questionnaire</w:t>
      </w:r>
      <w:bookmarkEnd w:id="11"/>
      <w:r w:rsidRPr="0079132C">
        <w:rPr>
          <w:i w:val="0"/>
          <w:iCs w:val="0"/>
          <w:color w:val="000000" w:themeColor="text1"/>
        </w:rPr>
        <w:t xml:space="preserve">; </w:t>
      </w:r>
      <w:r w:rsidRPr="0079132C">
        <w:rPr>
          <w:b/>
          <w:bCs/>
          <w:i w:val="0"/>
          <w:iCs w:val="0"/>
          <w:color w:val="000000" w:themeColor="text1"/>
        </w:rPr>
        <w:t>BDI</w:t>
      </w:r>
      <w:r w:rsidRPr="0079132C">
        <w:rPr>
          <w:i w:val="0"/>
          <w:iCs w:val="0"/>
          <w:color w:val="000000" w:themeColor="text1"/>
        </w:rPr>
        <w:t xml:space="preserve"> = Beck Depression Inventory;</w:t>
      </w:r>
      <w:r w:rsidRPr="0079132C">
        <w:rPr>
          <w:b/>
          <w:bCs/>
          <w:i w:val="0"/>
          <w:iCs w:val="0"/>
          <w:color w:val="000000" w:themeColor="text1"/>
        </w:rPr>
        <w:t xml:space="preserve"> BPI </w:t>
      </w:r>
      <w:r w:rsidRPr="0079132C">
        <w:rPr>
          <w:i w:val="0"/>
          <w:iCs w:val="0"/>
          <w:color w:val="000000" w:themeColor="text1"/>
        </w:rPr>
        <w:t xml:space="preserve">= Brief Pain Inventory; </w:t>
      </w:r>
      <w:r w:rsidRPr="0079132C">
        <w:rPr>
          <w:b/>
          <w:bCs/>
          <w:i w:val="0"/>
          <w:iCs w:val="0"/>
          <w:color w:val="000000" w:themeColor="text1"/>
        </w:rPr>
        <w:t>BSI</w:t>
      </w:r>
      <w:r w:rsidRPr="0079132C">
        <w:rPr>
          <w:i w:val="0"/>
          <w:iCs w:val="0"/>
          <w:color w:val="000000" w:themeColor="text1"/>
        </w:rPr>
        <w:t xml:space="preserve"> = Brief Symptom Inventory; </w:t>
      </w:r>
      <w:r w:rsidRPr="0079132C">
        <w:rPr>
          <w:b/>
          <w:bCs/>
          <w:i w:val="0"/>
          <w:iCs w:val="0"/>
          <w:color w:val="000000" w:themeColor="text1"/>
        </w:rPr>
        <w:t>CANDI</w:t>
      </w:r>
      <w:r w:rsidRPr="0079132C">
        <w:rPr>
          <w:i w:val="0"/>
          <w:iCs w:val="0"/>
          <w:color w:val="000000" w:themeColor="text1"/>
        </w:rPr>
        <w:t xml:space="preserve"> DEP = depression; ANX = anxiety; PHY = physical; SOC = social; </w:t>
      </w:r>
      <w:r w:rsidRPr="0079132C">
        <w:rPr>
          <w:b/>
          <w:bCs/>
          <w:i w:val="0"/>
          <w:iCs w:val="0"/>
          <w:color w:val="000000" w:themeColor="text1"/>
        </w:rPr>
        <w:t>CARES</w:t>
      </w:r>
      <w:r w:rsidRPr="0079132C">
        <w:rPr>
          <w:i w:val="0"/>
          <w:iCs w:val="0"/>
          <w:color w:val="000000" w:themeColor="text1"/>
        </w:rPr>
        <w:t xml:space="preserve"> PF = physical functioning; PSY = psychological; MED = medical; MAR = marital; SEX = sexual; </w:t>
      </w:r>
      <w:r w:rsidRPr="0079132C">
        <w:rPr>
          <w:b/>
          <w:bCs/>
          <w:i w:val="0"/>
          <w:iCs w:val="0"/>
          <w:color w:val="000000" w:themeColor="text1"/>
        </w:rPr>
        <w:t xml:space="preserve">CARES-SF </w:t>
      </w:r>
      <w:r w:rsidRPr="0079132C">
        <w:rPr>
          <w:i w:val="0"/>
          <w:iCs w:val="0"/>
          <w:color w:val="000000" w:themeColor="text1"/>
        </w:rPr>
        <w:t xml:space="preserve">PHY = physical; PSY = psychological; MED = medical; SEX = sexual; MAR = marital; RAF = relatives and friends; </w:t>
      </w:r>
      <w:proofErr w:type="spellStart"/>
      <w:r w:rsidRPr="0079132C">
        <w:rPr>
          <w:b/>
          <w:bCs/>
          <w:i w:val="0"/>
          <w:iCs w:val="0"/>
          <w:color w:val="000000" w:themeColor="text1"/>
        </w:rPr>
        <w:t>CaSUN</w:t>
      </w:r>
      <w:proofErr w:type="spellEnd"/>
      <w:r w:rsidRPr="0079132C">
        <w:rPr>
          <w:i w:val="0"/>
          <w:iCs w:val="0"/>
          <w:color w:val="000000" w:themeColor="text1"/>
        </w:rPr>
        <w:t xml:space="preserve"> ES = existential survivorship; PES = psychological &amp; emotional support; CC = comprehensive care; INF = information, REL = relationships; PHE = physical effects; PSE = psychological effects; CCI = comprehensive care &amp; information; PI = practical issues; </w:t>
      </w:r>
      <w:r w:rsidRPr="0079132C">
        <w:rPr>
          <w:b/>
          <w:bCs/>
          <w:i w:val="0"/>
          <w:iCs w:val="0"/>
          <w:color w:val="auto"/>
        </w:rPr>
        <w:t>CCEQ</w:t>
      </w:r>
      <w:r w:rsidRPr="0079132C">
        <w:rPr>
          <w:i w:val="0"/>
          <w:iCs w:val="0"/>
          <w:color w:val="auto"/>
        </w:rPr>
        <w:t xml:space="preserve"> MA = managing appointments; COC = coordination of care; GPI = general </w:t>
      </w:r>
      <w:proofErr w:type="spellStart"/>
      <w:r w:rsidRPr="0079132C">
        <w:rPr>
          <w:i w:val="0"/>
          <w:iCs w:val="0"/>
          <w:color w:val="auto"/>
        </w:rPr>
        <w:t>practioner</w:t>
      </w:r>
      <w:proofErr w:type="spellEnd"/>
      <w:r w:rsidRPr="0079132C">
        <w:rPr>
          <w:i w:val="0"/>
          <w:iCs w:val="0"/>
          <w:color w:val="auto"/>
        </w:rPr>
        <w:t xml:space="preserve"> involvement; IAQ = information and questions; MTD = making treatment decisions; CT = clinical trials; SNR = symptom non-reporting; KW = key worker; LIM = limitations; SN = sustaining normality; FA = financial advice; WAA = worries and anxiety; SFO = sharing feelings with others; AS = assessing support</w:t>
      </w:r>
      <w:r w:rsidRPr="0079132C">
        <w:rPr>
          <w:i w:val="0"/>
          <w:iCs w:val="0"/>
          <w:color w:val="000000" w:themeColor="text1"/>
        </w:rPr>
        <w:t xml:space="preserve">; </w:t>
      </w:r>
      <w:r w:rsidRPr="0079132C">
        <w:rPr>
          <w:b/>
          <w:bCs/>
          <w:i w:val="0"/>
          <w:iCs w:val="0"/>
          <w:color w:val="000000" w:themeColor="text1"/>
        </w:rPr>
        <w:t>CESD</w:t>
      </w:r>
      <w:r w:rsidRPr="0079132C">
        <w:rPr>
          <w:i w:val="0"/>
          <w:iCs w:val="0"/>
          <w:color w:val="000000" w:themeColor="text1"/>
        </w:rPr>
        <w:t xml:space="preserve"> = Center for Epidemiologic Studies Depression scale; </w:t>
      </w:r>
      <w:r w:rsidRPr="0079132C">
        <w:rPr>
          <w:b/>
          <w:bCs/>
          <w:i w:val="0"/>
          <w:iCs w:val="0"/>
          <w:color w:val="auto"/>
        </w:rPr>
        <w:t>CFA</w:t>
      </w:r>
      <w:r w:rsidRPr="0079132C">
        <w:rPr>
          <w:i w:val="0"/>
          <w:iCs w:val="0"/>
          <w:color w:val="auto"/>
        </w:rPr>
        <w:t xml:space="preserve"> = confirmatory factor analysis; </w:t>
      </w:r>
      <w:r w:rsidRPr="0079132C">
        <w:rPr>
          <w:b/>
          <w:bCs/>
          <w:i w:val="0"/>
          <w:iCs w:val="0"/>
          <w:color w:val="auto"/>
        </w:rPr>
        <w:t>CFI</w:t>
      </w:r>
      <w:r w:rsidRPr="0079132C">
        <w:rPr>
          <w:i w:val="0"/>
          <w:iCs w:val="0"/>
          <w:color w:val="auto"/>
        </w:rPr>
        <w:t xml:space="preserve"> = comparative fit index; </w:t>
      </w:r>
      <w:proofErr w:type="spellStart"/>
      <w:r w:rsidRPr="004D7FEF">
        <w:rPr>
          <w:b/>
          <w:bCs/>
          <w:i w:val="0"/>
          <w:iCs w:val="0"/>
          <w:color w:val="auto"/>
        </w:rPr>
        <w:t>CiTAS</w:t>
      </w:r>
      <w:proofErr w:type="spellEnd"/>
      <w:r>
        <w:rPr>
          <w:i w:val="0"/>
          <w:iCs w:val="0"/>
          <w:color w:val="auto"/>
        </w:rPr>
        <w:t xml:space="preserve"> = Chemotherapy-induced Taste Alteration Scale; </w:t>
      </w:r>
      <w:r w:rsidRPr="0079132C">
        <w:rPr>
          <w:b/>
          <w:bCs/>
          <w:i w:val="0"/>
          <w:iCs w:val="0"/>
          <w:color w:val="auto"/>
        </w:rPr>
        <w:t>DLQI</w:t>
      </w:r>
      <w:r w:rsidRPr="0079132C">
        <w:rPr>
          <w:i w:val="0"/>
          <w:iCs w:val="0"/>
          <w:color w:val="auto"/>
        </w:rPr>
        <w:t xml:space="preserve"> = Dermatology Life Quality Index; </w:t>
      </w:r>
      <w:r w:rsidRPr="0079132C">
        <w:rPr>
          <w:b/>
          <w:bCs/>
          <w:i w:val="0"/>
          <w:iCs w:val="0"/>
          <w:color w:val="auto"/>
        </w:rPr>
        <w:t xml:space="preserve">ECOG </w:t>
      </w:r>
      <w:r w:rsidRPr="0079132C">
        <w:rPr>
          <w:i w:val="0"/>
          <w:iCs w:val="0"/>
          <w:color w:val="auto"/>
        </w:rPr>
        <w:t xml:space="preserve">score = Eastern Cooperative Oncology Group score; </w:t>
      </w:r>
      <w:r w:rsidRPr="0079132C">
        <w:rPr>
          <w:b/>
          <w:bCs/>
          <w:i w:val="0"/>
          <w:iCs w:val="0"/>
          <w:color w:val="auto"/>
        </w:rPr>
        <w:t>EFA</w:t>
      </w:r>
      <w:r w:rsidRPr="0079132C">
        <w:rPr>
          <w:i w:val="0"/>
          <w:iCs w:val="0"/>
          <w:color w:val="auto"/>
        </w:rPr>
        <w:t xml:space="preserve"> = exploratory factor analysis</w:t>
      </w:r>
      <w:r w:rsidRPr="0079132C">
        <w:rPr>
          <w:i w:val="0"/>
          <w:iCs w:val="0"/>
          <w:color w:val="000000" w:themeColor="text1"/>
        </w:rPr>
        <w:t xml:space="preserve">; </w:t>
      </w:r>
      <w:r w:rsidRPr="0079132C">
        <w:rPr>
          <w:b/>
          <w:bCs/>
          <w:i w:val="0"/>
          <w:iCs w:val="0"/>
          <w:color w:val="auto"/>
        </w:rPr>
        <w:t xml:space="preserve">EORTC IN-PATSAT32 </w:t>
      </w:r>
      <w:r w:rsidRPr="0079132C">
        <w:rPr>
          <w:i w:val="0"/>
          <w:iCs w:val="0"/>
          <w:color w:val="auto"/>
        </w:rPr>
        <w:t>= EORTC satisfaction with in-patient health care module</w:t>
      </w:r>
      <w:r w:rsidRPr="0079132C">
        <w:rPr>
          <w:i w:val="0"/>
          <w:iCs w:val="0"/>
          <w:color w:val="000000" w:themeColor="text1"/>
        </w:rPr>
        <w:t xml:space="preserve">; </w:t>
      </w:r>
      <w:r w:rsidRPr="0079132C">
        <w:rPr>
          <w:b/>
          <w:bCs/>
          <w:i w:val="0"/>
          <w:iCs w:val="0"/>
          <w:color w:val="auto"/>
        </w:rPr>
        <w:t xml:space="preserve">EORTC QLQ-C30 </w:t>
      </w:r>
      <w:r w:rsidRPr="0079132C">
        <w:rPr>
          <w:i w:val="0"/>
          <w:iCs w:val="0"/>
          <w:color w:val="auto"/>
        </w:rPr>
        <w:t xml:space="preserve">PF = </w:t>
      </w:r>
      <w:r w:rsidRPr="0079132C">
        <w:rPr>
          <w:i w:val="0"/>
          <w:iCs w:val="0"/>
          <w:color w:val="auto"/>
        </w:rPr>
        <w:lastRenderedPageBreak/>
        <w:t xml:space="preserve">physical functioning; RF = role functioning; CF = cognitive functioning; EF = emotional functioning; SF = social functioning; FAT = fatigue; PAI = pain, NV = nausea &amp; vomiting; GHS = global health status; DYS = </w:t>
      </w:r>
      <w:proofErr w:type="spellStart"/>
      <w:r w:rsidRPr="0079132C">
        <w:rPr>
          <w:i w:val="0"/>
          <w:iCs w:val="0"/>
          <w:color w:val="auto"/>
        </w:rPr>
        <w:t>dyspnoea</w:t>
      </w:r>
      <w:proofErr w:type="spellEnd"/>
      <w:r w:rsidRPr="0079132C">
        <w:rPr>
          <w:i w:val="0"/>
          <w:iCs w:val="0"/>
          <w:color w:val="auto"/>
        </w:rPr>
        <w:t xml:space="preserve">; AL = appetite loss; INS = insomnia; CON = constipation; DIA = </w:t>
      </w:r>
      <w:proofErr w:type="spellStart"/>
      <w:r w:rsidRPr="0079132C">
        <w:rPr>
          <w:i w:val="0"/>
          <w:iCs w:val="0"/>
          <w:color w:val="auto"/>
        </w:rPr>
        <w:t>diarrhoea</w:t>
      </w:r>
      <w:proofErr w:type="spellEnd"/>
      <w:r w:rsidRPr="0079132C">
        <w:rPr>
          <w:i w:val="0"/>
          <w:iCs w:val="0"/>
          <w:color w:val="auto"/>
        </w:rPr>
        <w:t xml:space="preserve">; FI = financial impact; QoL = quality of life; PH = physical health; </w:t>
      </w:r>
      <w:r w:rsidRPr="0079132C">
        <w:rPr>
          <w:b/>
          <w:bCs/>
          <w:i w:val="0"/>
          <w:iCs w:val="0"/>
          <w:color w:val="auto"/>
        </w:rPr>
        <w:t xml:space="preserve">EORTC QLQ-ELD14 </w:t>
      </w:r>
      <w:r w:rsidRPr="0079132C">
        <w:rPr>
          <w:i w:val="0"/>
          <w:iCs w:val="0"/>
          <w:color w:val="auto"/>
        </w:rPr>
        <w:t>MOB = mobility; WAO = worries about others; FW = future worries; MP = maintaining purpose; BOI = burden of illness; JS = joint stiffness; FS = family support</w:t>
      </w:r>
      <w:r w:rsidRPr="0079132C">
        <w:rPr>
          <w:i w:val="0"/>
          <w:iCs w:val="0"/>
          <w:color w:val="000000" w:themeColor="text1"/>
        </w:rPr>
        <w:t xml:space="preserve">; </w:t>
      </w:r>
      <w:r w:rsidRPr="0079132C">
        <w:rPr>
          <w:b/>
          <w:bCs/>
          <w:i w:val="0"/>
          <w:iCs w:val="0"/>
          <w:color w:val="auto"/>
        </w:rPr>
        <w:t xml:space="preserve">EORTC QLQ-H&amp;N35 </w:t>
      </w:r>
      <w:r w:rsidRPr="0079132C">
        <w:rPr>
          <w:i w:val="0"/>
          <w:iCs w:val="0"/>
          <w:color w:val="auto"/>
        </w:rPr>
        <w:t xml:space="preserve">= EORTC head &amp; neck cancer module; </w:t>
      </w:r>
      <w:r w:rsidRPr="0079132C">
        <w:rPr>
          <w:b/>
          <w:bCs/>
          <w:i w:val="0"/>
          <w:iCs w:val="0"/>
          <w:color w:val="auto"/>
        </w:rPr>
        <w:t xml:space="preserve">EQ-5D-3L </w:t>
      </w:r>
      <w:r w:rsidRPr="0079132C">
        <w:rPr>
          <w:i w:val="0"/>
          <w:iCs w:val="0"/>
          <w:color w:val="auto"/>
        </w:rPr>
        <w:t xml:space="preserve">= EQ-5D 3-level; </w:t>
      </w:r>
      <w:r w:rsidRPr="0079132C">
        <w:rPr>
          <w:b/>
          <w:bCs/>
          <w:i w:val="0"/>
          <w:iCs w:val="0"/>
          <w:color w:val="auto"/>
        </w:rPr>
        <w:t>ESAS</w:t>
      </w:r>
      <w:r w:rsidRPr="0079132C">
        <w:rPr>
          <w:i w:val="0"/>
          <w:iCs w:val="0"/>
          <w:color w:val="auto"/>
        </w:rPr>
        <w:t xml:space="preserve"> = Edmonton Symptom Assessment Scale; </w:t>
      </w:r>
      <w:r w:rsidRPr="0079132C">
        <w:rPr>
          <w:b/>
          <w:bCs/>
          <w:i w:val="0"/>
          <w:iCs w:val="0"/>
          <w:color w:val="auto"/>
        </w:rPr>
        <w:t>ESAS-r</w:t>
      </w:r>
      <w:r w:rsidRPr="0079132C">
        <w:rPr>
          <w:i w:val="0"/>
          <w:iCs w:val="0"/>
          <w:color w:val="auto"/>
        </w:rPr>
        <w:t xml:space="preserve"> INS = insomnia; DEP = depression; DRO = drowsiness; LOA = lack of appetite; TIR = tiredness; PAI = pain; WB = well-being; ANX = anxiety; NAU = nausea; SOB = shortness of breath; </w:t>
      </w:r>
      <w:r w:rsidRPr="0079132C">
        <w:rPr>
          <w:b/>
          <w:bCs/>
          <w:i w:val="0"/>
          <w:iCs w:val="0"/>
          <w:color w:val="auto"/>
        </w:rPr>
        <w:t>FACIT-PAL</w:t>
      </w:r>
      <w:r>
        <w:rPr>
          <w:b/>
          <w:bCs/>
          <w:i w:val="0"/>
          <w:iCs w:val="0"/>
          <w:color w:val="auto"/>
        </w:rPr>
        <w:t>46</w:t>
      </w:r>
      <w:r w:rsidRPr="0079132C">
        <w:rPr>
          <w:i w:val="0"/>
          <w:iCs w:val="0"/>
          <w:color w:val="auto"/>
        </w:rPr>
        <w:t xml:space="preserve"> PWB = physical well-being; SWB = social well-being; EWB = emotional well-being; FWB = functional well-being; AC = additional concerns; </w:t>
      </w:r>
      <w:r w:rsidRPr="0079132C">
        <w:rPr>
          <w:b/>
          <w:bCs/>
          <w:i w:val="0"/>
          <w:iCs w:val="0"/>
          <w:color w:val="auto"/>
        </w:rPr>
        <w:t>FACIT-</w:t>
      </w:r>
      <w:proofErr w:type="spellStart"/>
      <w:r w:rsidRPr="0079132C">
        <w:rPr>
          <w:b/>
          <w:bCs/>
          <w:i w:val="0"/>
          <w:iCs w:val="0"/>
          <w:color w:val="auto"/>
        </w:rPr>
        <w:t>Sp</w:t>
      </w:r>
      <w:proofErr w:type="spellEnd"/>
      <w:r w:rsidRPr="0079132C">
        <w:rPr>
          <w:i w:val="0"/>
          <w:iCs w:val="0"/>
          <w:color w:val="auto"/>
        </w:rPr>
        <w:t xml:space="preserve"> = Functional Assessment of Chronic Illness Therapy - Spiritual Well-Being; </w:t>
      </w:r>
      <w:r w:rsidRPr="0079132C">
        <w:rPr>
          <w:b/>
          <w:bCs/>
          <w:i w:val="0"/>
          <w:iCs w:val="0"/>
          <w:color w:val="auto"/>
        </w:rPr>
        <w:t>FACT-G 2.0</w:t>
      </w:r>
      <w:r w:rsidRPr="0079132C">
        <w:rPr>
          <w:i w:val="0"/>
          <w:iCs w:val="0"/>
          <w:color w:val="auto"/>
        </w:rPr>
        <w:t xml:space="preserve"> PWB = physical well-being; FWB = functional well-being; SWB = social and family well-being; EWB = emotional well-being; </w:t>
      </w:r>
      <w:r w:rsidRPr="0079132C">
        <w:rPr>
          <w:b/>
          <w:bCs/>
          <w:i w:val="0"/>
          <w:iCs w:val="0"/>
          <w:color w:val="auto"/>
        </w:rPr>
        <w:t>FACT-G 3.0</w:t>
      </w:r>
      <w:r w:rsidRPr="0079132C">
        <w:rPr>
          <w:i w:val="0"/>
          <w:iCs w:val="0"/>
          <w:color w:val="auto"/>
        </w:rPr>
        <w:t xml:space="preserve"> PWB = physical well-being; FWB = functional well-being; SWB = social and family well-being; EWB = emotional well-being; RWD = relationship with doctor; </w:t>
      </w:r>
      <w:r w:rsidRPr="0079132C">
        <w:rPr>
          <w:b/>
          <w:bCs/>
          <w:i w:val="0"/>
          <w:iCs w:val="0"/>
          <w:color w:val="auto"/>
        </w:rPr>
        <w:t>FACT-LYM</w:t>
      </w:r>
      <w:r w:rsidRPr="0079132C">
        <w:rPr>
          <w:i w:val="0"/>
          <w:iCs w:val="0"/>
          <w:color w:val="auto"/>
        </w:rPr>
        <w:t xml:space="preserve"> = Functional Assessment of Cancer Therapy – Lymphoma; </w:t>
      </w:r>
      <w:r w:rsidRPr="0079132C">
        <w:rPr>
          <w:b/>
          <w:bCs/>
          <w:i w:val="0"/>
          <w:iCs w:val="0"/>
          <w:color w:val="auto"/>
        </w:rPr>
        <w:t xml:space="preserve">FCRI </w:t>
      </w:r>
      <w:r w:rsidRPr="0079132C">
        <w:rPr>
          <w:i w:val="0"/>
          <w:iCs w:val="0"/>
          <w:color w:val="auto"/>
        </w:rPr>
        <w:t xml:space="preserve">= Fear of Cancer Recurrence Inventory; </w:t>
      </w:r>
      <w:r w:rsidRPr="0079132C">
        <w:rPr>
          <w:b/>
          <w:bCs/>
          <w:i w:val="0"/>
          <w:iCs w:val="0"/>
          <w:color w:val="auto"/>
        </w:rPr>
        <w:t>FLIC</w:t>
      </w:r>
      <w:r w:rsidRPr="0079132C">
        <w:rPr>
          <w:i w:val="0"/>
          <w:iCs w:val="0"/>
          <w:color w:val="auto"/>
        </w:rPr>
        <w:t xml:space="preserve"> = Functional Living Index Cancer; </w:t>
      </w:r>
      <w:r w:rsidRPr="0079132C">
        <w:rPr>
          <w:b/>
          <w:bCs/>
          <w:i w:val="0"/>
          <w:iCs w:val="0"/>
          <w:color w:val="auto"/>
        </w:rPr>
        <w:t>GDS</w:t>
      </w:r>
      <w:r w:rsidRPr="0079132C">
        <w:rPr>
          <w:i w:val="0"/>
          <w:iCs w:val="0"/>
          <w:color w:val="auto"/>
        </w:rPr>
        <w:t xml:space="preserve"> = Geriatric Depression Scale; </w:t>
      </w:r>
      <w:r w:rsidRPr="0079132C">
        <w:rPr>
          <w:b/>
          <w:bCs/>
          <w:i w:val="0"/>
          <w:iCs w:val="0"/>
          <w:color w:val="auto"/>
        </w:rPr>
        <w:t>HADS</w:t>
      </w:r>
      <w:r w:rsidRPr="0079132C">
        <w:rPr>
          <w:i w:val="0"/>
          <w:iCs w:val="0"/>
          <w:color w:val="auto"/>
        </w:rPr>
        <w:t xml:space="preserve"> = Hospital Anxiety and Depression Scale; </w:t>
      </w:r>
      <w:r w:rsidRPr="0079132C">
        <w:rPr>
          <w:b/>
          <w:bCs/>
          <w:i w:val="0"/>
          <w:iCs w:val="0"/>
          <w:color w:val="auto"/>
        </w:rPr>
        <w:t>IADL</w:t>
      </w:r>
      <w:r w:rsidRPr="0079132C">
        <w:rPr>
          <w:i w:val="0"/>
          <w:iCs w:val="0"/>
          <w:color w:val="auto"/>
        </w:rPr>
        <w:t xml:space="preserve"> = Instrumental Activities of Daily Living questionnaire; </w:t>
      </w:r>
      <w:r w:rsidRPr="0079132C">
        <w:rPr>
          <w:b/>
          <w:bCs/>
          <w:i w:val="0"/>
          <w:iCs w:val="0"/>
          <w:color w:val="auto"/>
        </w:rPr>
        <w:t>IOC</w:t>
      </w:r>
      <w:r w:rsidRPr="0079132C">
        <w:rPr>
          <w:i w:val="0"/>
          <w:iCs w:val="0"/>
          <w:color w:val="auto"/>
        </w:rPr>
        <w:t xml:space="preserve"> AE = altruism and empathy; HA = health awareness; MOC = meaning of cancer; PSE = positive self-evaluation; AC = appearance concerns; BCC = body change concerns; LI = life interference; WOR = worry; EC = employment concerns;  RCNP = relationship concerns (not partnered); RCP = relationship concerns partnered; </w:t>
      </w:r>
      <w:r w:rsidRPr="0079132C">
        <w:rPr>
          <w:b/>
          <w:bCs/>
          <w:i w:val="0"/>
          <w:iCs w:val="0"/>
          <w:color w:val="auto"/>
        </w:rPr>
        <w:t xml:space="preserve">IPOS </w:t>
      </w:r>
      <w:r w:rsidRPr="0079132C">
        <w:rPr>
          <w:i w:val="0"/>
          <w:iCs w:val="0"/>
          <w:color w:val="auto"/>
        </w:rPr>
        <w:t xml:space="preserve">PS = physical symptoms; EI = emotional issues; SUP = support; </w:t>
      </w:r>
      <w:r w:rsidRPr="0079132C">
        <w:rPr>
          <w:b/>
          <w:bCs/>
          <w:i w:val="0"/>
          <w:iCs w:val="0"/>
          <w:color w:val="auto"/>
        </w:rPr>
        <w:t xml:space="preserve">LAYA-SRQL </w:t>
      </w:r>
      <w:r w:rsidRPr="0079132C">
        <w:rPr>
          <w:i w:val="0"/>
          <w:iCs w:val="0"/>
          <w:color w:val="auto"/>
        </w:rPr>
        <w:t xml:space="preserve">INT = intimacy; COG = cognition; FER = fertility; EDU = education; VIT = vitality; HC = healthcare; REL = relationship; DEP = dependence; SPI = spirituality; COP = coping; </w:t>
      </w:r>
      <w:r w:rsidRPr="00B33881">
        <w:rPr>
          <w:b/>
          <w:bCs/>
          <w:i w:val="0"/>
          <w:iCs w:val="0"/>
          <w:color w:val="auto"/>
        </w:rPr>
        <w:t xml:space="preserve">MQOL </w:t>
      </w:r>
      <w:r w:rsidRPr="00B33881">
        <w:rPr>
          <w:i w:val="0"/>
          <w:iCs w:val="0"/>
          <w:color w:val="auto"/>
        </w:rPr>
        <w:t>PHY = physical; PSY = psychological; EXI = existential; SUP = support</w:t>
      </w:r>
      <w:r w:rsidRPr="00B33881">
        <w:rPr>
          <w:b/>
          <w:bCs/>
          <w:i w:val="0"/>
          <w:iCs w:val="0"/>
          <w:color w:val="auto"/>
        </w:rPr>
        <w:t>;</w:t>
      </w:r>
      <w:r>
        <w:rPr>
          <w:b/>
          <w:bCs/>
          <w:i w:val="0"/>
          <w:iCs w:val="0"/>
          <w:color w:val="auto"/>
        </w:rPr>
        <w:t xml:space="preserve"> </w:t>
      </w:r>
      <w:r w:rsidRPr="005645FF">
        <w:rPr>
          <w:b/>
          <w:bCs/>
          <w:i w:val="0"/>
          <w:iCs w:val="0"/>
          <w:color w:val="auto"/>
        </w:rPr>
        <w:t>MDASI</w:t>
      </w:r>
      <w:r w:rsidRPr="0079132C">
        <w:rPr>
          <w:i w:val="0"/>
          <w:iCs w:val="0"/>
          <w:color w:val="auto"/>
        </w:rPr>
        <w:t xml:space="preserve"> II = interference items; SI = symptom items; F1 = factor 1; F2 = factor 2; F3 = factor 3; GS = general symptoms; ECC = emotional and cognitive components; GIC = gastrointestinal component; </w:t>
      </w:r>
      <w:r w:rsidRPr="0079132C">
        <w:rPr>
          <w:b/>
          <w:bCs/>
          <w:i w:val="0"/>
          <w:iCs w:val="0"/>
          <w:color w:val="auto"/>
        </w:rPr>
        <w:t>MFI</w:t>
      </w:r>
      <w:r w:rsidRPr="0079132C">
        <w:rPr>
          <w:i w:val="0"/>
          <w:iCs w:val="0"/>
          <w:color w:val="auto"/>
        </w:rPr>
        <w:t xml:space="preserve"> = Multidimensional Fatigue Inventory; </w:t>
      </w:r>
      <w:r w:rsidRPr="0079132C">
        <w:rPr>
          <w:b/>
          <w:bCs/>
          <w:i w:val="0"/>
          <w:iCs w:val="0"/>
          <w:color w:val="auto"/>
        </w:rPr>
        <w:t>MMQ</w:t>
      </w:r>
      <w:r w:rsidRPr="0079132C">
        <w:rPr>
          <w:i w:val="0"/>
          <w:iCs w:val="0"/>
          <w:color w:val="auto"/>
        </w:rPr>
        <w:t xml:space="preserve"> = Maudsley Marital Questionnaire; </w:t>
      </w:r>
      <w:r>
        <w:rPr>
          <w:b/>
          <w:bCs/>
          <w:i w:val="0"/>
          <w:iCs w:val="0"/>
          <w:color w:val="auto"/>
        </w:rPr>
        <w:t xml:space="preserve">PEPS </w:t>
      </w:r>
      <w:r>
        <w:rPr>
          <w:i w:val="0"/>
          <w:iCs w:val="0"/>
          <w:color w:val="auto"/>
        </w:rPr>
        <w:t xml:space="preserve">= Patient Evaluated Problem Scores; </w:t>
      </w:r>
      <w:r w:rsidRPr="004D7FEF">
        <w:rPr>
          <w:b/>
          <w:bCs/>
          <w:i w:val="0"/>
          <w:iCs w:val="0"/>
          <w:color w:val="auto"/>
        </w:rPr>
        <w:t>PG-SGA</w:t>
      </w:r>
      <w:r>
        <w:rPr>
          <w:i w:val="0"/>
          <w:iCs w:val="0"/>
          <w:color w:val="auto"/>
        </w:rPr>
        <w:t xml:space="preserve"> = Patient-Generated Subjective Global Assessment; </w:t>
      </w:r>
      <w:r w:rsidRPr="00B33881">
        <w:rPr>
          <w:b/>
          <w:bCs/>
          <w:i w:val="0"/>
          <w:iCs w:val="0"/>
          <w:color w:val="auto"/>
        </w:rPr>
        <w:t>POS</w:t>
      </w:r>
      <w:r w:rsidRPr="0079132C">
        <w:rPr>
          <w:b/>
          <w:bCs/>
          <w:i w:val="0"/>
          <w:iCs w:val="0"/>
          <w:color w:val="auto"/>
        </w:rPr>
        <w:t xml:space="preserve"> 1.0</w:t>
      </w:r>
      <w:r w:rsidRPr="0079132C">
        <w:rPr>
          <w:i w:val="0"/>
          <w:iCs w:val="0"/>
          <w:color w:val="auto"/>
        </w:rPr>
        <w:t xml:space="preserve"> PAI = pain; OS = other symptoms; ANX = anxiety; FA = family anxiety; INF = information; SUP = support; LW = life worthwhile; SW = </w:t>
      </w:r>
      <w:proofErr w:type="spellStart"/>
      <w:r w:rsidRPr="0079132C">
        <w:rPr>
          <w:i w:val="0"/>
          <w:iCs w:val="0"/>
          <w:color w:val="auto"/>
        </w:rPr>
        <w:t>self worth</w:t>
      </w:r>
      <w:proofErr w:type="spellEnd"/>
      <w:r w:rsidRPr="0079132C">
        <w:rPr>
          <w:i w:val="0"/>
          <w:iCs w:val="0"/>
          <w:color w:val="auto"/>
        </w:rPr>
        <w:t xml:space="preserve">; WT = wasted time; PA = personal affairs; </w:t>
      </w:r>
      <w:r w:rsidRPr="0079132C">
        <w:rPr>
          <w:b/>
          <w:bCs/>
          <w:i w:val="0"/>
          <w:iCs w:val="0"/>
          <w:color w:val="auto"/>
        </w:rPr>
        <w:t>POS 2.0</w:t>
      </w:r>
      <w:r w:rsidRPr="0079132C">
        <w:rPr>
          <w:i w:val="0"/>
          <w:iCs w:val="0"/>
          <w:color w:val="auto"/>
        </w:rPr>
        <w:t xml:space="preserve"> PAI = pain; ANX = anxiety; FA = family anxiety; INF = information; SF = sharing feelings; DEP = depression; FAP = feeling at peace; WT = wasted time; PA = personal affairs; </w:t>
      </w:r>
      <w:r w:rsidRPr="0079132C">
        <w:rPr>
          <w:b/>
          <w:bCs/>
          <w:i w:val="0"/>
          <w:iCs w:val="0"/>
          <w:color w:val="auto"/>
        </w:rPr>
        <w:t>PTGI</w:t>
      </w:r>
      <w:r w:rsidRPr="0079132C">
        <w:rPr>
          <w:i w:val="0"/>
          <w:iCs w:val="0"/>
          <w:color w:val="auto"/>
        </w:rPr>
        <w:t xml:space="preserve"> = Post-traumatic Growth Inventory; </w:t>
      </w:r>
      <w:r w:rsidRPr="0079132C">
        <w:rPr>
          <w:b/>
          <w:bCs/>
          <w:i w:val="0"/>
          <w:iCs w:val="0"/>
          <w:color w:val="auto"/>
        </w:rPr>
        <w:t xml:space="preserve">QLACS </w:t>
      </w:r>
      <w:r w:rsidRPr="0079132C">
        <w:rPr>
          <w:i w:val="0"/>
          <w:iCs w:val="0"/>
          <w:color w:val="auto"/>
        </w:rPr>
        <w:t xml:space="preserve">= Quality of Life in Adult Cancer Survivors scale; </w:t>
      </w:r>
      <w:r w:rsidRPr="0079132C">
        <w:rPr>
          <w:b/>
          <w:bCs/>
          <w:i w:val="0"/>
          <w:iCs w:val="0"/>
          <w:color w:val="auto"/>
        </w:rPr>
        <w:t>QUAL</w:t>
      </w:r>
      <w:r w:rsidRPr="0079132C">
        <w:rPr>
          <w:i w:val="0"/>
          <w:iCs w:val="0"/>
          <w:color w:val="auto"/>
        </w:rPr>
        <w:t xml:space="preserve"> RWH = relationship with healthcare provider; LC = life completion; PEL = preparation for end of life</w:t>
      </w:r>
      <w:r w:rsidRPr="0079132C">
        <w:t xml:space="preserve">; </w:t>
      </w:r>
      <w:r w:rsidRPr="0079132C">
        <w:rPr>
          <w:b/>
          <w:bCs/>
          <w:i w:val="0"/>
          <w:iCs w:val="0"/>
          <w:color w:val="auto"/>
        </w:rPr>
        <w:t>Res. Corr.</w:t>
      </w:r>
      <w:r w:rsidRPr="0079132C">
        <w:t xml:space="preserve"> = </w:t>
      </w:r>
      <w:r w:rsidRPr="0079132C">
        <w:rPr>
          <w:i w:val="0"/>
          <w:iCs w:val="0"/>
          <w:color w:val="auto"/>
        </w:rPr>
        <w:t>Residual correlation</w:t>
      </w:r>
      <w:r w:rsidRPr="0079132C">
        <w:t xml:space="preserve">; </w:t>
      </w:r>
      <w:r w:rsidRPr="0079132C">
        <w:rPr>
          <w:b/>
          <w:bCs/>
          <w:i w:val="0"/>
          <w:iCs w:val="0"/>
          <w:color w:val="auto"/>
        </w:rPr>
        <w:t>RMSEA</w:t>
      </w:r>
      <w:r w:rsidRPr="0079132C">
        <w:t xml:space="preserve"> = </w:t>
      </w:r>
      <w:r w:rsidRPr="0079132C">
        <w:rPr>
          <w:i w:val="0"/>
          <w:iCs w:val="0"/>
          <w:color w:val="auto"/>
        </w:rPr>
        <w:t>Root Mean Square Error of Approximation</w:t>
      </w:r>
      <w:r w:rsidRPr="0079132C">
        <w:t xml:space="preserve">; </w:t>
      </w:r>
      <w:r w:rsidRPr="0079132C">
        <w:rPr>
          <w:b/>
          <w:bCs/>
          <w:i w:val="0"/>
          <w:iCs w:val="0"/>
          <w:color w:val="auto"/>
        </w:rPr>
        <w:t>RSCL</w:t>
      </w:r>
      <w:r w:rsidRPr="0079132C">
        <w:rPr>
          <w:i w:val="0"/>
          <w:iCs w:val="0"/>
          <w:color w:val="auto"/>
        </w:rPr>
        <w:t xml:space="preserve"> = Rotterdam Symptom Checklist; </w:t>
      </w:r>
      <w:r w:rsidRPr="0079132C">
        <w:rPr>
          <w:b/>
          <w:bCs/>
          <w:i w:val="0"/>
          <w:iCs w:val="0"/>
          <w:color w:val="auto"/>
        </w:rPr>
        <w:t>RS-14</w:t>
      </w:r>
      <w:r w:rsidRPr="0079132C">
        <w:rPr>
          <w:i w:val="0"/>
          <w:iCs w:val="0"/>
          <w:color w:val="auto"/>
        </w:rPr>
        <w:t xml:space="preserve"> = 14-item resilience scale</w:t>
      </w:r>
      <w:r w:rsidRPr="0079132C">
        <w:t xml:space="preserve">; </w:t>
      </w:r>
      <w:r w:rsidRPr="0079132C">
        <w:rPr>
          <w:b/>
          <w:bCs/>
          <w:i w:val="0"/>
          <w:iCs w:val="0"/>
          <w:color w:val="auto"/>
        </w:rPr>
        <w:t>SCNS-SF34</w:t>
      </w:r>
      <w:r w:rsidRPr="0079132C">
        <w:rPr>
          <w:i w:val="0"/>
          <w:iCs w:val="0"/>
          <w:color w:val="auto"/>
        </w:rPr>
        <w:t xml:space="preserve"> PSY = psychological; HSI = health system information; PCS = patient care and support; PDL = physical and daily living; SEX = sexuality; HIP = health system, information and patient support</w:t>
      </w:r>
      <w:r w:rsidRPr="0079132C">
        <w:t xml:space="preserve">; </w:t>
      </w:r>
      <w:r w:rsidRPr="0079132C">
        <w:rPr>
          <w:b/>
          <w:bCs/>
          <w:i w:val="0"/>
          <w:iCs w:val="0"/>
          <w:color w:val="auto"/>
        </w:rPr>
        <w:t>SF-12</w:t>
      </w:r>
      <w:r w:rsidRPr="0079132C">
        <w:rPr>
          <w:i w:val="0"/>
          <w:iCs w:val="0"/>
          <w:color w:val="auto"/>
        </w:rPr>
        <w:t xml:space="preserve"> = Short-Form 12 items; </w:t>
      </w:r>
      <w:r w:rsidRPr="0079132C">
        <w:rPr>
          <w:b/>
          <w:bCs/>
          <w:i w:val="0"/>
          <w:iCs w:val="0"/>
          <w:color w:val="auto"/>
        </w:rPr>
        <w:t>SF-36</w:t>
      </w:r>
      <w:r w:rsidRPr="0079132C">
        <w:rPr>
          <w:i w:val="0"/>
          <w:iCs w:val="0"/>
          <w:color w:val="auto"/>
        </w:rPr>
        <w:t xml:space="preserve"> = Short-Form 36 items</w:t>
      </w:r>
      <w:r w:rsidRPr="0079132C">
        <w:t xml:space="preserve">; </w:t>
      </w:r>
      <w:r w:rsidRPr="0079132C">
        <w:rPr>
          <w:b/>
          <w:bCs/>
          <w:i w:val="0"/>
          <w:iCs w:val="0"/>
          <w:color w:val="auto"/>
        </w:rPr>
        <w:t>SPARC</w:t>
      </w:r>
      <w:r w:rsidRPr="0079132C">
        <w:rPr>
          <w:i w:val="0"/>
          <w:iCs w:val="0"/>
          <w:color w:val="auto"/>
        </w:rPr>
        <w:t xml:space="preserve"> PS = physical symptoms; PSS = psychological symptoms; RSI = religious and spiritual issues; IA = independence and act</w:t>
      </w:r>
      <w:r>
        <w:rPr>
          <w:i w:val="0"/>
          <w:iCs w:val="0"/>
          <w:color w:val="auto"/>
        </w:rPr>
        <w:t>i</w:t>
      </w:r>
      <w:r w:rsidRPr="0079132C">
        <w:rPr>
          <w:i w:val="0"/>
          <w:iCs w:val="0"/>
          <w:color w:val="auto"/>
        </w:rPr>
        <w:t>vity; FSI = family and social issues; TI = treatment issues</w:t>
      </w:r>
      <w:r w:rsidRPr="0079132C">
        <w:t xml:space="preserve">; </w:t>
      </w:r>
      <w:r w:rsidRPr="0079132C">
        <w:rPr>
          <w:b/>
          <w:bCs/>
          <w:i w:val="0"/>
          <w:iCs w:val="0"/>
          <w:color w:val="auto"/>
        </w:rPr>
        <w:t>SRMR</w:t>
      </w:r>
      <w:r w:rsidRPr="0079132C">
        <w:rPr>
          <w:i w:val="0"/>
          <w:iCs w:val="0"/>
          <w:color w:val="auto"/>
        </w:rPr>
        <w:t xml:space="preserve"> = Standardized Root Mean Residuals</w:t>
      </w:r>
      <w:r w:rsidRPr="0079132C">
        <w:t xml:space="preserve">; </w:t>
      </w:r>
      <w:r w:rsidRPr="0079132C">
        <w:rPr>
          <w:b/>
          <w:bCs/>
          <w:i w:val="0"/>
          <w:iCs w:val="0"/>
          <w:color w:val="auto"/>
        </w:rPr>
        <w:t>SSL-D</w:t>
      </w:r>
      <w:r w:rsidRPr="0079132C">
        <w:rPr>
          <w:i w:val="0"/>
          <w:iCs w:val="0"/>
          <w:color w:val="auto"/>
        </w:rPr>
        <w:t xml:space="preserve"> = Social Support List-Discrepancies</w:t>
      </w:r>
      <w:r w:rsidRPr="0079132C">
        <w:t xml:space="preserve">; </w:t>
      </w:r>
      <w:r w:rsidRPr="0079132C">
        <w:rPr>
          <w:b/>
          <w:bCs/>
          <w:i w:val="0"/>
          <w:iCs w:val="0"/>
          <w:color w:val="auto"/>
        </w:rPr>
        <w:t>STAI</w:t>
      </w:r>
      <w:r w:rsidRPr="0079132C">
        <w:rPr>
          <w:i w:val="0"/>
          <w:iCs w:val="0"/>
          <w:color w:val="auto"/>
        </w:rPr>
        <w:t xml:space="preserve"> = State-Trait Anxiety Inventory</w:t>
      </w:r>
      <w:r w:rsidRPr="0079132C">
        <w:t xml:space="preserve">; </w:t>
      </w:r>
      <w:r w:rsidRPr="0079132C">
        <w:rPr>
          <w:b/>
          <w:bCs/>
          <w:i w:val="0"/>
          <w:iCs w:val="0"/>
          <w:color w:val="auto"/>
        </w:rPr>
        <w:t>SUNS-SF</w:t>
      </w:r>
      <w:r w:rsidRPr="0079132C">
        <w:rPr>
          <w:i w:val="0"/>
          <w:iCs w:val="0"/>
          <w:color w:val="auto"/>
        </w:rPr>
        <w:t xml:space="preserve"> INF = information; FC = financial concerns; ACC = access and continuity of care; REH = relationship and emotional health</w:t>
      </w:r>
      <w:r w:rsidRPr="0079132C">
        <w:t xml:space="preserve">; </w:t>
      </w:r>
      <w:r w:rsidRPr="0079132C">
        <w:rPr>
          <w:rFonts w:eastAsia="Times New Roman"/>
          <w:b/>
          <w:bCs/>
          <w:i w:val="0"/>
          <w:iCs w:val="0"/>
          <w:color w:val="auto"/>
          <w:lang w:eastAsia="nl-NL"/>
        </w:rPr>
        <w:t>TLI</w:t>
      </w:r>
      <w:r w:rsidRPr="0079132C">
        <w:rPr>
          <w:rFonts w:eastAsia="Times New Roman"/>
          <w:i w:val="0"/>
          <w:iCs w:val="0"/>
          <w:color w:val="auto"/>
          <w:lang w:eastAsia="nl-NL"/>
        </w:rPr>
        <w:t xml:space="preserve"> = Tucker-Lewis Index</w:t>
      </w:r>
      <w:r w:rsidRPr="0079132C">
        <w:rPr>
          <w:rFonts w:eastAsia="Times New Roman"/>
          <w:lang w:eastAsia="nl-NL"/>
        </w:rPr>
        <w:t xml:space="preserve">; </w:t>
      </w:r>
      <w:proofErr w:type="spellStart"/>
      <w:r w:rsidRPr="0079132C">
        <w:rPr>
          <w:rFonts w:eastAsia="Times New Roman"/>
          <w:b/>
          <w:bCs/>
          <w:i w:val="0"/>
          <w:iCs w:val="0"/>
          <w:color w:val="auto"/>
          <w:lang w:eastAsia="nl-NL"/>
        </w:rPr>
        <w:t>WHOQoL</w:t>
      </w:r>
      <w:proofErr w:type="spellEnd"/>
      <w:r w:rsidRPr="0079132C">
        <w:rPr>
          <w:rFonts w:eastAsia="Times New Roman"/>
          <w:b/>
          <w:bCs/>
          <w:i w:val="0"/>
          <w:iCs w:val="0"/>
          <w:color w:val="auto"/>
          <w:lang w:eastAsia="nl-NL"/>
        </w:rPr>
        <w:t xml:space="preserve">-BREF </w:t>
      </w:r>
      <w:r w:rsidRPr="0079132C">
        <w:rPr>
          <w:rFonts w:eastAsia="Times New Roman"/>
          <w:i w:val="0"/>
          <w:iCs w:val="0"/>
          <w:color w:val="auto"/>
          <w:lang w:eastAsia="nl-NL"/>
        </w:rPr>
        <w:t>PH = physical health; PSH = psychological health; SR = social relationships; ENV = environment;</w:t>
      </w:r>
      <w:r w:rsidRPr="0079132C">
        <w:rPr>
          <w:rFonts w:eastAsia="Times New Roman"/>
          <w:b/>
          <w:bCs/>
          <w:i w:val="0"/>
          <w:iCs w:val="0"/>
          <w:color w:val="auto"/>
          <w:lang w:eastAsia="nl-NL"/>
        </w:rPr>
        <w:t xml:space="preserve"> WHOQoL-100</w:t>
      </w:r>
      <w:r w:rsidRPr="0079132C">
        <w:rPr>
          <w:rFonts w:eastAsia="Times New Roman"/>
          <w:i w:val="0"/>
          <w:iCs w:val="0"/>
          <w:color w:val="auto"/>
          <w:lang w:eastAsia="nl-NL"/>
        </w:rPr>
        <w:t xml:space="preserve"> PHY = physical; PSY = psychological; LOI = level of independence; SR = social relationships; ENV = environment; SPI = spiritual</w:t>
      </w:r>
      <w:r w:rsidRPr="0079132C">
        <w:t xml:space="preserve">; </w:t>
      </w:r>
      <w:r w:rsidRPr="0079132C">
        <w:rPr>
          <w:b/>
          <w:bCs/>
          <w:i w:val="0"/>
          <w:iCs w:val="0"/>
          <w:color w:val="auto"/>
        </w:rPr>
        <w:t>3LNQ</w:t>
      </w:r>
      <w:r w:rsidRPr="0079132C">
        <w:rPr>
          <w:i w:val="0"/>
          <w:iCs w:val="0"/>
          <w:color w:val="auto"/>
        </w:rPr>
        <w:t xml:space="preserve"> PI = problem intensity; PB = problem burden; FN = felt need</w:t>
      </w:r>
    </w:p>
    <w:p w14:paraId="1F2D485E" w14:textId="77777777" w:rsidR="00D36B49" w:rsidRDefault="00D36B49" w:rsidP="00D36B49">
      <w:pPr>
        <w:tabs>
          <w:tab w:val="left" w:pos="1855"/>
        </w:tabs>
        <w:rPr>
          <w:b/>
          <w:bCs/>
          <w:highlight w:val="yellow"/>
        </w:rPr>
      </w:pPr>
    </w:p>
    <w:p w14:paraId="50CC7CEC" w14:textId="77777777" w:rsidR="00B45273" w:rsidRDefault="00B45273">
      <w:pPr>
        <w:rPr>
          <w:b/>
          <w:bCs/>
          <w:highlight w:val="yellow"/>
        </w:rPr>
        <w:sectPr w:rsidR="00B45273" w:rsidSect="00750745">
          <w:pgSz w:w="16838" w:h="11906" w:orient="landscape"/>
          <w:pgMar w:top="851" w:right="851" w:bottom="851" w:left="709" w:header="850" w:footer="709" w:gutter="0"/>
          <w:cols w:space="720"/>
          <w:docGrid w:linePitch="299"/>
        </w:sectPr>
      </w:pPr>
    </w:p>
    <w:p w14:paraId="7BD5F906" w14:textId="77777777" w:rsidR="00AD1AE3" w:rsidRDefault="0010612A" w:rsidP="004839AD">
      <w:pPr>
        <w:rPr>
          <w:b/>
          <w:bCs/>
        </w:rPr>
      </w:pPr>
      <w:r w:rsidRPr="0010612A">
        <w:rPr>
          <w:b/>
          <w:bCs/>
        </w:rPr>
        <w:lastRenderedPageBreak/>
        <w:t>Appendix 5:</w:t>
      </w:r>
      <w:r w:rsidR="007B224A">
        <w:rPr>
          <w:b/>
          <w:bCs/>
        </w:rPr>
        <w:t xml:space="preserve"> Detailed overview of different models per PROM</w:t>
      </w:r>
    </w:p>
    <w:tbl>
      <w:tblPr>
        <w:tblStyle w:val="TableGrid"/>
        <w:tblW w:w="0" w:type="auto"/>
        <w:jc w:val="center"/>
        <w:tblLook w:val="04A0" w:firstRow="1" w:lastRow="0" w:firstColumn="1" w:lastColumn="0" w:noHBand="0" w:noVBand="1"/>
      </w:tblPr>
      <w:tblGrid>
        <w:gridCol w:w="1838"/>
        <w:gridCol w:w="1418"/>
        <w:gridCol w:w="2551"/>
        <w:gridCol w:w="4387"/>
      </w:tblGrid>
      <w:tr w:rsidR="00447D24" w:rsidRPr="004839AD" w14:paraId="357D2051" w14:textId="77777777" w:rsidTr="00631559">
        <w:trPr>
          <w:jc w:val="center"/>
        </w:trPr>
        <w:tc>
          <w:tcPr>
            <w:tcW w:w="1838" w:type="dxa"/>
            <w:tcBorders>
              <w:bottom w:val="double" w:sz="4" w:space="0" w:color="auto"/>
            </w:tcBorders>
            <w:shd w:val="clear" w:color="auto" w:fill="D9D9D9" w:themeFill="background1" w:themeFillShade="D9"/>
            <w:vAlign w:val="center"/>
          </w:tcPr>
          <w:p w14:paraId="665336A2" w14:textId="77777777" w:rsidR="00447D24" w:rsidRPr="00A939FF" w:rsidRDefault="00447D24" w:rsidP="00C552FE">
            <w:pPr>
              <w:spacing w:after="200"/>
              <w:rPr>
                <w:rFonts w:ascii="Arial" w:eastAsia="Arial" w:hAnsi="Arial" w:cs="Arial"/>
                <w:b/>
                <w:sz w:val="16"/>
                <w:szCs w:val="16"/>
                <w:lang w:eastAsia="it-IT"/>
              </w:rPr>
            </w:pPr>
          </w:p>
          <w:p w14:paraId="2163CFDA" w14:textId="77777777" w:rsidR="00447D24" w:rsidRPr="00A939FF" w:rsidRDefault="00447D24" w:rsidP="00C552FE">
            <w:pPr>
              <w:spacing w:after="200"/>
              <w:jc w:val="center"/>
              <w:rPr>
                <w:rFonts w:ascii="Arial" w:eastAsia="Arial" w:hAnsi="Arial" w:cs="Arial"/>
                <w:b/>
                <w:sz w:val="16"/>
                <w:szCs w:val="16"/>
                <w:lang w:eastAsia="it-IT"/>
              </w:rPr>
            </w:pPr>
            <w:r w:rsidRPr="00942842">
              <w:rPr>
                <w:rFonts w:ascii="Arial" w:hAnsi="Arial" w:cs="Arial"/>
                <w:b/>
                <w:sz w:val="16"/>
                <w:szCs w:val="16"/>
              </w:rPr>
              <w:t>PROM</w:t>
            </w:r>
          </w:p>
        </w:tc>
        <w:tc>
          <w:tcPr>
            <w:tcW w:w="1418" w:type="dxa"/>
            <w:tcBorders>
              <w:bottom w:val="double" w:sz="4" w:space="0" w:color="auto"/>
            </w:tcBorders>
            <w:shd w:val="clear" w:color="auto" w:fill="D9D9D9" w:themeFill="background1" w:themeFillShade="D9"/>
            <w:vAlign w:val="center"/>
          </w:tcPr>
          <w:p w14:paraId="0D29A05C" w14:textId="77777777" w:rsidR="00447D24" w:rsidRPr="00A939FF" w:rsidRDefault="00447D24" w:rsidP="00631559">
            <w:pPr>
              <w:spacing w:after="200"/>
              <w:jc w:val="center"/>
              <w:rPr>
                <w:rFonts w:ascii="Arial" w:eastAsia="Arial" w:hAnsi="Arial" w:cs="Arial"/>
                <w:b/>
                <w:sz w:val="16"/>
                <w:szCs w:val="16"/>
                <w:lang w:eastAsia="it-IT"/>
              </w:rPr>
            </w:pPr>
          </w:p>
          <w:p w14:paraId="10F9ABD0" w14:textId="77777777" w:rsidR="00447D24" w:rsidRPr="00A939FF" w:rsidRDefault="00447D24" w:rsidP="00631559">
            <w:pPr>
              <w:spacing w:after="200"/>
              <w:jc w:val="center"/>
              <w:rPr>
                <w:rFonts w:ascii="Arial" w:eastAsia="Arial" w:hAnsi="Arial" w:cs="Arial"/>
                <w:b/>
                <w:sz w:val="16"/>
                <w:szCs w:val="16"/>
                <w:lang w:eastAsia="it-IT"/>
              </w:rPr>
            </w:pPr>
            <w:r w:rsidRPr="00942842">
              <w:rPr>
                <w:rFonts w:ascii="Arial" w:hAnsi="Arial" w:cs="Arial"/>
                <w:b/>
                <w:sz w:val="16"/>
                <w:szCs w:val="16"/>
              </w:rPr>
              <w:t>Model number</w:t>
            </w:r>
          </w:p>
        </w:tc>
        <w:tc>
          <w:tcPr>
            <w:tcW w:w="2551" w:type="dxa"/>
            <w:tcBorders>
              <w:bottom w:val="double" w:sz="4" w:space="0" w:color="auto"/>
            </w:tcBorders>
            <w:shd w:val="clear" w:color="auto" w:fill="D9D9D9" w:themeFill="background1" w:themeFillShade="D9"/>
            <w:vAlign w:val="center"/>
          </w:tcPr>
          <w:p w14:paraId="5540FB7D" w14:textId="77777777" w:rsidR="00447D24" w:rsidRPr="00A939FF" w:rsidRDefault="00447D24" w:rsidP="00631559">
            <w:pPr>
              <w:spacing w:after="200"/>
              <w:jc w:val="center"/>
              <w:rPr>
                <w:rFonts w:ascii="Arial" w:eastAsia="Arial" w:hAnsi="Arial" w:cs="Arial"/>
                <w:b/>
                <w:sz w:val="16"/>
                <w:szCs w:val="16"/>
                <w:lang w:eastAsia="it-IT"/>
              </w:rPr>
            </w:pPr>
          </w:p>
          <w:p w14:paraId="38FCDBB4" w14:textId="77777777" w:rsidR="00447D24" w:rsidRPr="00A939FF" w:rsidRDefault="00447D24" w:rsidP="00631559">
            <w:pPr>
              <w:spacing w:after="200"/>
              <w:jc w:val="center"/>
              <w:rPr>
                <w:rFonts w:ascii="Arial" w:eastAsia="Arial" w:hAnsi="Arial" w:cs="Arial"/>
                <w:b/>
                <w:sz w:val="16"/>
                <w:szCs w:val="16"/>
                <w:lang w:eastAsia="it-IT"/>
              </w:rPr>
            </w:pPr>
            <w:r w:rsidRPr="00942842">
              <w:rPr>
                <w:rFonts w:ascii="Arial" w:hAnsi="Arial" w:cs="Arial"/>
                <w:b/>
                <w:sz w:val="16"/>
                <w:szCs w:val="16"/>
              </w:rPr>
              <w:t>Hypothesized model</w:t>
            </w:r>
          </w:p>
        </w:tc>
        <w:tc>
          <w:tcPr>
            <w:tcW w:w="4387" w:type="dxa"/>
            <w:tcBorders>
              <w:bottom w:val="double" w:sz="4" w:space="0" w:color="auto"/>
            </w:tcBorders>
            <w:shd w:val="clear" w:color="auto" w:fill="D9D9D9" w:themeFill="background1" w:themeFillShade="D9"/>
            <w:vAlign w:val="center"/>
          </w:tcPr>
          <w:p w14:paraId="57855471" w14:textId="77777777" w:rsidR="00447D24" w:rsidRPr="00A939FF" w:rsidRDefault="00447D24" w:rsidP="00631559">
            <w:pPr>
              <w:spacing w:after="200"/>
              <w:jc w:val="center"/>
              <w:rPr>
                <w:rFonts w:ascii="Arial" w:eastAsia="Arial" w:hAnsi="Arial" w:cs="Arial"/>
                <w:b/>
                <w:sz w:val="16"/>
                <w:szCs w:val="16"/>
                <w:lang w:eastAsia="it-IT"/>
              </w:rPr>
            </w:pPr>
          </w:p>
          <w:p w14:paraId="31055AE7" w14:textId="77777777" w:rsidR="00447D24" w:rsidRPr="00A939FF" w:rsidRDefault="00447D24" w:rsidP="00631559">
            <w:pPr>
              <w:spacing w:after="200"/>
              <w:jc w:val="center"/>
              <w:rPr>
                <w:rFonts w:ascii="Arial" w:eastAsia="Arial" w:hAnsi="Arial" w:cs="Arial"/>
                <w:b/>
                <w:sz w:val="16"/>
                <w:szCs w:val="16"/>
                <w:lang w:eastAsia="it-IT"/>
              </w:rPr>
            </w:pPr>
            <w:r w:rsidRPr="00942842">
              <w:rPr>
                <w:rFonts w:ascii="Arial" w:hAnsi="Arial" w:cs="Arial"/>
                <w:b/>
                <w:sz w:val="16"/>
                <w:szCs w:val="16"/>
              </w:rPr>
              <w:t>Factors (number of items)</w:t>
            </w:r>
          </w:p>
        </w:tc>
      </w:tr>
      <w:tr w:rsidR="00447D24" w:rsidRPr="004839AD" w14:paraId="4986C2A2" w14:textId="77777777" w:rsidTr="00631559">
        <w:trPr>
          <w:jc w:val="center"/>
        </w:trPr>
        <w:tc>
          <w:tcPr>
            <w:tcW w:w="1838" w:type="dxa"/>
            <w:vMerge w:val="restart"/>
            <w:tcBorders>
              <w:top w:val="double" w:sz="4" w:space="0" w:color="auto"/>
            </w:tcBorders>
            <w:shd w:val="clear" w:color="auto" w:fill="D9D9D9" w:themeFill="background1" w:themeFillShade="D9"/>
            <w:vAlign w:val="center"/>
          </w:tcPr>
          <w:p w14:paraId="1C4D9972" w14:textId="77777777" w:rsidR="00447D24" w:rsidRPr="00A939FF" w:rsidRDefault="00447D24" w:rsidP="00C552FE">
            <w:pPr>
              <w:spacing w:after="200"/>
              <w:rPr>
                <w:rFonts w:asciiTheme="majorHAnsi" w:eastAsia="Arial" w:hAnsiTheme="majorHAnsi" w:cstheme="majorHAnsi"/>
                <w:b/>
                <w:sz w:val="16"/>
                <w:szCs w:val="16"/>
                <w:lang w:eastAsia="it-IT"/>
              </w:rPr>
            </w:pPr>
            <w:r w:rsidRPr="00A939FF">
              <w:rPr>
                <w:rFonts w:asciiTheme="majorHAnsi" w:hAnsiTheme="majorHAnsi" w:cstheme="majorHAnsi"/>
                <w:b/>
                <w:sz w:val="16"/>
                <w:szCs w:val="16"/>
              </w:rPr>
              <w:t>CARES-SF</w:t>
            </w:r>
          </w:p>
        </w:tc>
        <w:tc>
          <w:tcPr>
            <w:tcW w:w="1418" w:type="dxa"/>
            <w:tcBorders>
              <w:top w:val="double" w:sz="4" w:space="0" w:color="auto"/>
            </w:tcBorders>
            <w:vAlign w:val="center"/>
          </w:tcPr>
          <w:p w14:paraId="680471F8" w14:textId="60709757" w:rsidR="00447D24" w:rsidRPr="00A939FF" w:rsidRDefault="00447D24" w:rsidP="00631559">
            <w:pPr>
              <w:spacing w:after="200"/>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1</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ODI1YjRlZGItOTZjMi00MjM0LTg1ZTItNjdlYjM3NWIzMDZhIiwicHJvcGVydGllcyI6eyJub3RlSW5kZXgiOjB9LCJpc0VkaXRlZCI6ZmFsc2UsIm1hbnVhbE92ZXJyaWRlIjp7ImlzTWFudWFsbHlPdmVycmlkZGVuIjpmYWxzZSwiY2l0ZXByb2NUZXh0IjoiKDM5KSIsIm1hbnVhbE92ZXJyaWRlVGV4dCI6IiJ9LCJjaXRhdGlvbkl0ZW1zIjpbeyJpZCI6IjJlOWUyMDk3LWUzZTEtMzM4Ny04YzQ1LTRmNjQ5OGE4ZjNlZCIsIml0ZW1EYXRhIjp7InR5cGUiOiJhcnRpY2xlLWpvdXJuYWwiLCJpZCI6IjJlOWUyMDk3LWUzZTEtMzM4Ny04YzQ1LTRmNjQ5OGE4ZjNlZCIsInRpdGxlIjoiUHN5Y2hvbWV0cmljIEZlYXR1cmVzIG9mIHRoZSBUdXJraXNoIFZlcnNpb24gb2YgdGhlIENhbmNlciBSZWhhYmlsaXRhdGlvbiBFdmFsdWF0aW9uIFN5c3RlbS1TaG9ydCBGb3JtIGZvciBQYXRpZW50cyBXaXRoIENhbmNlciIsImdyb3VwSWQiOiIxODlhMzJmMC04ZjNhLTNkNTMtYTg0Yi04NjkxMTM1Zjc1ZmYiLCJhdXRob3IiOlt7ImZhbWlseSI6IkfDvG5lciIsImdpdmVuIjoiUGVyaWhhbiIsInBhcnNlLW5hbWVzIjpmYWxzZSwiZHJvcHBpbmctcGFydGljbGUiOiIiLCJub24tZHJvcHBpbmctcGFydGljbGUiOiIifSx7ImZhbWlseSI6IsWeYXIiLCJnaXZlbiI6IlZlZGF0IiwicGFyc2UtbmFtZXMiOmZhbHNlLCJkcm9wcGluZy1wYXJ0aWNsZSI6IiIsIm5vbi1kcm9wcGluZy1wYXJ0aWNsZSI6IiJ9LHsiZmFtaWx5IjoiUGVobGl2YW4iLCJnaXZlbiI6IlR1xJ9iYSIsInBhcnNlLW5hbWVzIjpmYWxzZSwiZHJvcHBpbmctcGFydGljbGUiOiIiLCJub24tZHJvcHBpbmctcGFydGljbGUiOiIifV0sImNvbnRhaW5lci10aXRsZSI6IkpvdXJuYWwgb2YgTnVyc2luZyBNZWFzdXJlbWVudCIsIkRPSSI6IjEwLjE4OTEvSk5NLUQtMjAtMDAxMjIiLCJJU1NOIjoiMTA2MTM3NDkiLCJQTUlEIjoiMzQ1MTg0MzAiLCJpc3N1ZWQiOnsiZGF0ZS1wYXJ0cyI6W1syMDIyXV19LCJwYWdlIjoiNDgyLTQ5NSIsImFic3RyYWN0IjoiQmFja2dyb3VuZCBhbmQgUHVycG9zZTogVGhlIENhbmNlciBSZWhhYmlsaXRhdGlvbiBFdmFsdWF0aW9uIFN5c3RlbS1TaG9ydCBGb3JtIChDQVJFUy1TRikgaXMgb25lIG9mIHRoZSBmaXJzdCBzZWxmLXJlcG9ydCBtZWFzdXJlbWVudCB0b29scyB0aGF0IGFkZHJlc3NlcyBwcm9ibGVtcyBhbmQgcmVoYWJpbGl0YXRpb24gbmVlZHMgb2YgcGF0aWVudHMgd2l0aCBjYW5jZXIuIFRoaXMgc3R1ZHkgYWltZWQgdG8gZXhhbWluZSB0aGUgdmFsaWRpdHkgYW5kIHJlbGlhYmlsaXR5IG9mIHRoZSBDQVJFUy1TRiBmb3IgVHVya2lzaC1zcGVha2luZyBwYXRpZW50cyB3aXRoIGNhbmNlci4gTWV0aG9kczogVGhlIFR1cmtpc2ggdmVyc2lvbiBvZiB0aGUgQ0FSRVMtU0Ygd2FzIGFkbWluaXN0ZXJlZCB0byAzMDAgcGF0aWVudHMgd2l0aCBjb2xvcmVjdGFsLCBsdW5nLCBvciBicmVhc3QgY2FuY2VyLiBSZXN1bHRzOiBXaGlsZSB0aGUgZmlyc3Qgc2l4IGZhY3RvcnMgb2YgdGhlIFR1cmtpc2ggQ0FSRVMtU0YgY292ZXJlZCB0aGUgc2FtZSBzcGVjdHJ1bSBhcyB0aGUgb3JpZ2luYWwgc2NhbGXigJlzIHN1YnNjYWxlcywgdGhlIHByZXNlbnQgc3R1ZHkgc3VnZ2VzdHMgZGl2aWRpbmcgdGhlIG9yaWdpbmFsIHBzeWNob3NvY2lhbCBmYWN0b3JzIGludG8gdHdvIHN1YnNjYWxlczogcHN5Y2hvbG9naWNhbCBhbmQgc29jaWFsIChyZWxhdGl2ZXMgYW5kIGZyaWVuZHMpLiBDb25jbHVzaW9uczogVGhpcyBwcmVsaW1pbmFyeSBpbnF1aXJ5IG9uIHRoZSBUdXJraXNoIENBUkVTLVNGIGNvbmZpcm1lZCB0aGUgdmFsaWRpdHkgYW5kIHJlbGlhYmlsaXR5IG9mIHRoZSBvcmlnaW5hbCBzY2FsZSBleGNlcHQgZm9yIHRoZSBzaGlmdGluZyBvZiBhIGZldyBpdGVtcyBiZXR3ZWVuIHN1YnNlY3Rpb25zLiIsImlzc3VlIjoiMyIsInZvbHVtZSI6IjMwIiwiY29udGFpbmVyLXRpdGxlLXNob3J0IjoiSiBOdXJzIE1lYXMifSwiaXNUZW1wb3JhcnkiOmZhbHNlfV19"/>
                <w:id w:val="-1256967647"/>
                <w:placeholder>
                  <w:docPart w:val="64BB865F2ECD4EF99807DA81DD3A99BA"/>
                </w:placeholder>
              </w:sdtPr>
              <w:sdtEndPr/>
              <w:sdtContent>
                <w:r w:rsidR="00865520" w:rsidRPr="00865520">
                  <w:rPr>
                    <w:rFonts w:asciiTheme="majorHAnsi" w:hAnsiTheme="majorHAnsi" w:cstheme="majorHAnsi"/>
                    <w:color w:val="000000"/>
                    <w:sz w:val="16"/>
                    <w:szCs w:val="16"/>
                  </w:rPr>
                  <w:t>(39)</w:t>
                </w:r>
              </w:sdtContent>
            </w:sdt>
          </w:p>
        </w:tc>
        <w:tc>
          <w:tcPr>
            <w:tcW w:w="2551" w:type="dxa"/>
            <w:tcBorders>
              <w:top w:val="double" w:sz="4" w:space="0" w:color="auto"/>
            </w:tcBorders>
            <w:vAlign w:val="center"/>
          </w:tcPr>
          <w:p w14:paraId="0D9522D8" w14:textId="77777777" w:rsidR="00447D24" w:rsidRPr="00A939FF" w:rsidRDefault="00447D24" w:rsidP="00631559">
            <w:pPr>
              <w:spacing w:after="200"/>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6-factor model</w:t>
            </w:r>
          </w:p>
        </w:tc>
        <w:tc>
          <w:tcPr>
            <w:tcW w:w="4387" w:type="dxa"/>
            <w:tcBorders>
              <w:top w:val="double" w:sz="4" w:space="0" w:color="auto"/>
            </w:tcBorders>
            <w:vAlign w:val="center"/>
          </w:tcPr>
          <w:p w14:paraId="2D667397"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Physical (11)</w:t>
            </w:r>
          </w:p>
          <w:p w14:paraId="4E6D2765"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Psychological (5)</w:t>
            </w:r>
          </w:p>
          <w:p w14:paraId="4C8D28BB"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Medical interaction (4)</w:t>
            </w:r>
          </w:p>
          <w:p w14:paraId="5E605C02"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Sexual (3)</w:t>
            </w:r>
          </w:p>
          <w:p w14:paraId="31B69CE8"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Marital (6)</w:t>
            </w:r>
          </w:p>
          <w:p w14:paraId="45AE4480"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Relatives &amp; friends (4)</w:t>
            </w:r>
          </w:p>
        </w:tc>
      </w:tr>
      <w:tr w:rsidR="00447D24" w:rsidRPr="004839AD" w14:paraId="1778E276" w14:textId="77777777" w:rsidTr="00631559">
        <w:trPr>
          <w:jc w:val="center"/>
        </w:trPr>
        <w:tc>
          <w:tcPr>
            <w:tcW w:w="1838" w:type="dxa"/>
            <w:vMerge/>
            <w:tcBorders>
              <w:bottom w:val="single" w:sz="12" w:space="0" w:color="auto"/>
            </w:tcBorders>
            <w:shd w:val="clear" w:color="auto" w:fill="D9D9D9" w:themeFill="background1" w:themeFillShade="D9"/>
            <w:vAlign w:val="center"/>
          </w:tcPr>
          <w:p w14:paraId="51E59C6A" w14:textId="77777777" w:rsidR="00447D24" w:rsidRPr="00A939FF" w:rsidRDefault="00447D24" w:rsidP="00C552FE">
            <w:pPr>
              <w:rPr>
                <w:rFonts w:asciiTheme="majorHAnsi" w:eastAsia="Arial" w:hAnsiTheme="majorHAnsi" w:cstheme="majorHAnsi"/>
                <w:b/>
                <w:sz w:val="16"/>
                <w:szCs w:val="16"/>
                <w:lang w:eastAsia="it-IT"/>
              </w:rPr>
            </w:pPr>
          </w:p>
        </w:tc>
        <w:tc>
          <w:tcPr>
            <w:tcW w:w="1418" w:type="dxa"/>
            <w:tcBorders>
              <w:bottom w:val="single" w:sz="12" w:space="0" w:color="auto"/>
            </w:tcBorders>
            <w:vAlign w:val="center"/>
          </w:tcPr>
          <w:p w14:paraId="70AE66FF" w14:textId="49C24EE0"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2</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ZmEwZWJmOTItNGYwYy00OWM0LTlkN2UtZjI1MzhhY2ZhYjI3IiwicHJvcGVydGllcyI6eyJub3RlSW5kZXgiOjB9LCJpc0VkaXRlZCI6ZmFsc2UsIm1hbnVhbE92ZXJyaWRlIjp7ImlzTWFudWFsbHlPdmVycmlkZGVuIjpmYWxzZSwiY2l0ZXByb2NUZXh0IjoiKDQwKSIsIm1hbnVhbE92ZXJyaWRlVGV4dCI6IiJ9LCJjaXRhdGlvbkl0ZW1zIjpbeyJpZCI6ImNiNmJmOWE1LTEyNWItMzYxNS04MWYyLWEwOWE5NjkzMDVhYyIsIml0ZW1EYXRhIjp7InR5cGUiOiJhcnRpY2xlLWpvdXJuYWwiLCJpZCI6ImNiNmJmOWE1LTEyNWItMzYxNS04MWYyLWEwOWE5NjkzMDVhYyIsInRpdGxlIjoiRmVhc2liaWxpdHksIHBzeWNob21ldHJpYyBwZXJmb3JtYW5jZSwgYW5kIHN0YWJpbGl0eSBhY3Jvc3MgbW9kZXMgb2YgYWRtaW5pc3RyYXRpb24gb2YgdGhlIENBUkVTLVNGIiwiZ3JvdXBJZCI6IjE4OWEzMmYwLThmM2EtM2Q1My1hODRiLTg2OTExMzVmNzVmZiIsImF1dGhvciI6W3siZmFtaWx5IjoiVmVsZGUiLCJnaXZlbiI6IkEiLCJwYXJzZS1uYW1lcyI6ZmFsc2UsImRyb3BwaW5nLXBhcnRpY2xlIjoiIiwibm9uLWRyb3BwaW5nLXBhcnRpY2xlIjoiVGUifSx7ImZhbWlseSI6IlNwcmFuZ2VycyIsImdpdmVuIjoiTS4gQS5HLiIsInBhcnNlLW5hbWVzIjpmYWxzZSwiZHJvcHBpbmctcGFydGljbGUiOiIiLCJub24tZHJvcHBpbmctcGFydGljbGUiOiIifSx7ImZhbWlseSI6IkFhcm9uc29uIiwiZ2l2ZW4iOiJOIEsiLCJwYXJzZS1uYW1lcyI6ZmFsc2UsImRyb3BwaW5nLXBhcnRpY2xlIjoiIiwibm9uLWRyb3BwaW5nLXBhcnRpY2xlIjoiIn1dLCJjb250YWluZXItdGl0bGUiOiJBbm5hbHMgb2YgT25jb2xvZ3kiLCJET0kiOiIxMC4xMDkzL294Zm9yZGpvdXJuYWxzLmFubm9uYy5hMDEwNjA1IiwiSVNTTiI6IjA5MjM3NTM0IiwiUE1JRCI6Ijg4MDU5MzAiLCJpc3N1ZWQiOnsiZGF0ZS1wYXJ0cyI6W1sxOTk2XV19LCJwYWdlIjoiMzgxLTM5MCIsImFic3RyYWN0IjoiQmFja2dyb3VuZDogVGhlIHByaW1hcnkgb2JqZWN0aXZlIHdhcyB0byBpbnZlc3RpZ2F0ZSB0aGUgdmFsaWRpdHkgYW5kIHJlbGlhYmlsaXR5IG9mIHRoZSBDYW5jZXIgUmVoYWJpbGl0YXRpb24gRXZhbHVhdGlvbiBTeXN0ZW0tU2hvcnQgRm9ybSAodGhlIENBUkVTLVNGKSBhcyBhIHF1YWxpdHkgb2YgbGlmZSBpbnN0cnVtZW50IGluIGNsaW5pY2FsIHRyaWFscy4gUGF0aWVudHMgYW5kIG1ldGhvZHM6IEEgaGV0ZXJvZ2VuZW91cyBzYW1wbGUgb2YgNDg1IGNhbmNlciBwYXRpZW50cyBjb21wbGV0ZWQgdGhlIENBUkVTLVNGIGJlZm9yZSB0cmVhdG1lbnQgKFQxKSwgb25lIG1vbnRoIGxhdGVyIChUMiksIGFuZCB0aHJlZSBtb250aHMgZm9sbG93aW5nIFQyIChUMykuIEF0IFQzIHRoZSBwYXRpZW50cyBjb21wbGV0ZWQgdGhlIHF1ZXN0aW9ubmFpcmUgZWl0aGVyIGJ5IG1haWwsIGluIGEgdGVsZXBob25lIGludGVydmlldyBvciBpbiB0aGUgY2xpbmljLiBBIHN1Yi1zYW1wbGUgb2YgcGF0aWVudHMgY29tcGxldGVkIHRoZSBDQVJFUy1TRiBhIGZvdXJ0aCB0aW1lIChUNCkgb25lIHdlZWsgZm9sbG93aW5nIFQzLCBmb3IgcHVycG9zZXMgb2YgdGVzdC1yZXRlc3QgcmVsaWFiaWxpdHkgZXN0aW1hdGlvbi4gUmVzdWx0czogT24gYXZlcmFnZSwgdGhlIENBUkVTLVNGIHJlcXVpcmVkIDExIG1pbnV0ZXMgZm9yIGNvbXBsZXRpb24gYW5kIGNvdWxkIGJlIGNvbXBsZXRlZCBieSA5MCUgb2YgdGhlIHBhdGllbnRzIHdpdGhvdXQgYXNzaXN0YW5jZS4gSG93ZXZlciwgODIlIG9mIHRoZSBwYXRpZW50cyByZXBvcnRlZCBkaWZmaWN1bHR5IHdpdGggYXQgbGVhc3Qgb25lIGl0ZW0uIE11bHRpdHJhaXQgc2NhbGluZyBhbmFseXNpcyBhbmQgZmFjdG9yIGFuYWx5c2lzIGdlbmVyYWxseSBjb25maXJtZWQgdGhlIGh5cG90aGVzaXplZCBzY2FsZSBzdHJ1Y3R1cmUuIEludGVybmFsIGNvbnNpc3RlbmN5IHJlbGlhYmlsaXR5IGNvZWZmaWNpZW50cyBleGNlZWRlZCB0aGUgMC43MCBjcml0ZXJpb24gZm9yIGZvdXIgb2Ygc2l4IG11bHRpLWl0ZW0gc2NhbGVzLiBUaGUgdGVzdC1yZXRlc3QgcmVsaWFiaWxpdHkgY29lZmZpY2llbnRzIG9mIHRoZSBzaXggc2NhbGVzIHdlcmUgYWJvdmUgMC43MC4gTm8gc3lzdGVtYXRpYyBkaWZmZXJlbmNlcyB3ZXJlIGZvdW5kIGluIHRoZSBwc3ljaG9tZXRyaWNzIG9mIHRoZSBDQVJFUy1TRiBhY3Jvc3MgYWRtaW5pc3RyYXRpb24gY29uZGl0aW9ucy4gSW4gdGhlIG1haWwgY29uZGl0aW9uIHRoZSBwcm9wb3J0aW9uIG9mIG1pc3NpbmcgaXRlbXMgd2FzIHNpZ25pZmljYW50bHkgaGlnaGVyLCBhbmQgcGF0aWVudHMgcmVwb3J0ZWQgaGF2aW5nIHNpZ25pZmljYW50bHkgbW9yZSBwcm9ibGVtcyB0aGFuIGluIGJvdGggdGhlIHRlbGVwaG9uZSBhbmQgaW4tY2xpbmljIGNvbmRpdGlvbi4gQWNjb3JkaW5nIHRvIGV4cGVjdGF0aW9uLCBzZWxlY3RpdmUgc2NhbGVzIGRpc3Rpbmd1aXNoZWQgY2xlYXJseSBiZXR3ZWVuIHBhdGllbnRzIGRpZmZlcmluZyBpbiBkaXNlYXNlIHN0YWdlLCBwZXJmb3JtYW5jZSBzdGF0dXMsIHRyZWF0bWVudCBtb2RhbGl0eSBhbmQgdHVtb3IgcmVzcG9uc2UuIEFkZGl0aW9uYWxseSwgc2VsZWN0aXZlIHNjYWxlcyB3ZXJlIHJlc3BvbnNpdmUgdG8gY2hhbmdlcyBpbiBoZWFsdGggc3RhdHVzIG92ZXIgdGltZS4gQ29uY2x1c2lvbjogVGhlc2UgcmVzdWx0cyBsZW5kIHN1cHBvcnQgdG8gdGhlIHJlbGlhYmlsaXR5IGFuZCB2YWxpZGl0eSBvZiB0aGUgQ0FSRVMtU0YgaW4gYXNzZXNzaW5nIHRoZSBxdWFsaXR5IG9mIGxpZmUgb2YgcGF0aWVudHMgd2l0aCBjYW5jZXIuIEF0IHRoZSBzYW1lIHRpbWUsIGVmZm9ydHMgdG8gcmVmaW5lIHRoZSBxdWVzdGlvbm5haXJlIGFyZSByZWNvbW1lbmRlZC4iLCJpc3N1ZSI6IjQiLCJ2b2x1bWUiOiI3IiwiY29udGFpbmVyLXRpdGxlLXNob3J0IjoiIn0sImlzVGVtcG9yYXJ5IjpmYWxzZX1dfQ=="/>
                <w:id w:val="-1942135845"/>
                <w:placeholder>
                  <w:docPart w:val="64BB865F2ECD4EF99807DA81DD3A99BA"/>
                </w:placeholder>
              </w:sdtPr>
              <w:sdtEndPr/>
              <w:sdtContent>
                <w:r w:rsidR="00865520" w:rsidRPr="00865520">
                  <w:rPr>
                    <w:rFonts w:asciiTheme="majorHAnsi" w:hAnsiTheme="majorHAnsi" w:cstheme="majorHAnsi"/>
                    <w:color w:val="000000"/>
                    <w:sz w:val="16"/>
                    <w:szCs w:val="16"/>
                  </w:rPr>
                  <w:t>(40)</w:t>
                </w:r>
              </w:sdtContent>
            </w:sdt>
          </w:p>
        </w:tc>
        <w:tc>
          <w:tcPr>
            <w:tcW w:w="2551" w:type="dxa"/>
            <w:tcBorders>
              <w:bottom w:val="single" w:sz="12" w:space="0" w:color="auto"/>
            </w:tcBorders>
            <w:vAlign w:val="center"/>
          </w:tcPr>
          <w:p w14:paraId="6DB2325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5-factor model</w:t>
            </w:r>
          </w:p>
        </w:tc>
        <w:tc>
          <w:tcPr>
            <w:tcW w:w="4387" w:type="dxa"/>
            <w:tcBorders>
              <w:bottom w:val="single" w:sz="12" w:space="0" w:color="auto"/>
            </w:tcBorders>
            <w:vAlign w:val="center"/>
          </w:tcPr>
          <w:p w14:paraId="6841BDB8"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Physical (10)</w:t>
            </w:r>
          </w:p>
          <w:p w14:paraId="3D1829C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Psychological (17)</w:t>
            </w:r>
          </w:p>
          <w:p w14:paraId="63070996"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Medical interaction (4)</w:t>
            </w:r>
          </w:p>
          <w:p w14:paraId="2007A0FA"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Sexual (3)</w:t>
            </w:r>
          </w:p>
          <w:p w14:paraId="5FB7565C"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Marital (6)</w:t>
            </w:r>
          </w:p>
        </w:tc>
      </w:tr>
      <w:tr w:rsidR="00447D24" w:rsidRPr="004839AD" w14:paraId="36345A4C" w14:textId="77777777" w:rsidTr="00631559">
        <w:trPr>
          <w:jc w:val="center"/>
        </w:trPr>
        <w:tc>
          <w:tcPr>
            <w:tcW w:w="1838" w:type="dxa"/>
            <w:vMerge w:val="restart"/>
            <w:tcBorders>
              <w:top w:val="single" w:sz="12" w:space="0" w:color="auto"/>
            </w:tcBorders>
            <w:shd w:val="clear" w:color="auto" w:fill="D9D9D9" w:themeFill="background1" w:themeFillShade="D9"/>
            <w:vAlign w:val="center"/>
          </w:tcPr>
          <w:p w14:paraId="139496F2" w14:textId="77777777" w:rsidR="00447D24" w:rsidRPr="00A939FF" w:rsidRDefault="00447D24" w:rsidP="00C552FE">
            <w:pPr>
              <w:rPr>
                <w:rFonts w:asciiTheme="majorHAnsi" w:eastAsia="Arial" w:hAnsiTheme="majorHAnsi" w:cstheme="majorHAnsi"/>
                <w:b/>
                <w:sz w:val="16"/>
                <w:szCs w:val="16"/>
                <w:lang w:eastAsia="it-IT"/>
              </w:rPr>
            </w:pPr>
            <w:r w:rsidRPr="00A939FF">
              <w:rPr>
                <w:rFonts w:asciiTheme="majorHAnsi" w:hAnsiTheme="majorHAnsi" w:cstheme="majorHAnsi"/>
                <w:b/>
                <w:sz w:val="16"/>
                <w:szCs w:val="16"/>
              </w:rPr>
              <w:t>CaSUN</w:t>
            </w:r>
          </w:p>
        </w:tc>
        <w:tc>
          <w:tcPr>
            <w:tcW w:w="1418" w:type="dxa"/>
            <w:tcBorders>
              <w:top w:val="single" w:sz="12" w:space="0" w:color="auto"/>
            </w:tcBorders>
            <w:vAlign w:val="center"/>
          </w:tcPr>
          <w:p w14:paraId="466F7FBB" w14:textId="6EA2170C"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1</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OWNjMTExMjEtNGE5My00MjgwLThhMmItZGZkOTc4NjkxYzc3IiwicHJvcGVydGllcyI6eyJub3RlSW5kZXgiOjB9LCJpc0VkaXRlZCI6ZmFsc2UsIm1hbnVhbE92ZXJyaWRlIjp7ImlzTWFudWFsbHlPdmVycmlkZGVuIjpmYWxzZSwiY2l0ZXByb2NUZXh0IjoiKDQyKSIsIm1hbnVhbE92ZXJyaWRlVGV4dCI6IiJ9LCJjaXRhdGlvbkl0ZW1zIjpbeyJpZCI6Ijc4YTJmYjU2LWNlZTEtMzQ5MS04Y2YyLWJmOTA4ZDFhNmRmNyIsIml0ZW1EYXRhIjp7InR5cGUiOiJhcnRpY2xlLWpvdXJuYWwiLCJpZCI6Ijc4YTJmYjU2LWNlZTEtMzQ5MS04Y2YyLWJmOTA4ZDFhNmRmNyIsInRpdGxlIjoiUHN5Y2hvbWV0cmljIHByb3BlcnRpZXMgb2YgdGhlIFNsb3ZlbmlhbiB2ZXJzaW9uIG9mIHRoZSBDYW5jZXIgU3Vydml2b3Jz4oCZIFVubWV0IE5lZWRzIChDYVNVTi1TTCkgbWVhc3VyZSBpbiBwb3N0LXRyZWF0bWVudCBjYW5jZXIgc3Vydml2b3JzIiwiZ3JvdXBJZCI6IjE4OWEzMmYwLThmM2EtM2Q1My1hODRiLTg2OTExMzVmNzVmZiIsImF1dGhvciI6W3siZmFtaWx5IjoiTWlyb8WhZXZpxI0iLCJnaXZlbiI6IsWgcGVsYSIsInBhcnNlLW5hbWVzIjpmYWxzZSwiZHJvcHBpbmctcGFydGljbGUiOiIiLCJub24tZHJvcHBpbmctcGFydGljbGUiOiIifSx7ImZhbWlseSI6IlNlbGnEjS1adXBhbsSNacSNIiwiZ2l2ZW4iOiJQb2xvbmEiLCJwYXJzZS1uYW1lcyI6ZmFsc2UsImRyb3BwaW5nLXBhcnRpY2xlIjoiIiwibm9uLWRyb3BwaW5nLXBhcnRpY2xlIjoiIn0seyJmYW1pbHkiOiJQcmlucyIsImdpdmVuIjoiSnVkaXRoIiwicGFyc2UtbmFtZXMiOmZhbHNlLCJkcm9wcGluZy1wYXJ0aWNsZSI6IiIsIm5vbi1kcm9wcGluZy1wYXJ0aWNsZSI6IiJ9LHsiZmFtaWx5IjoiSG9tYXIiLCJnaXZlbiI6IlZlc25hIiwicGFyc2UtbmFtZXMiOmZhbHNlLCJkcm9wcGluZy1wYXJ0aWNsZSI6IiIsIm5vbi1kcm9wcGluZy1wYXJ0aWNsZSI6IiJ9LHsiZmFtaWx5IjoiS2xlbWVuYy1LZXRpxaEiLCJnaXZlbiI6IlphbGlrYSIsInBhcnNlLW5hbWVzIjpmYWxzZSwiZHJvcHBpbmctcGFydGljbGUiOiIiLCJub24tZHJvcHBpbmctcGFydGljbGUiOiIifV0sImNvbnRhaW5lci10aXRsZSI6IkJNQyBQc3ljaG9sb2d5IiwiRE9JIjoiMTAuMTE4Ni9zNDAzNTktMDIyLTAwODc4LTYiLCJJU1NOIjoiMjA1MDcyODMiLCJQTUlEIjoiMzU4NDM5NTQiLCJpc3N1ZWQiOnsiZGF0ZS1wYXJ0cyI6W1syMDIyXV19LCJhYnN0cmFjdCI6IkJhY2tncm91bmQ6IEFzIHRoZSBudW1iZXIgb2YgY2FuY2VyIHN1cnZpdm9ycyBpcyBncm93aW5nLCB2YWxpZCBpbnN0cnVtZW50cyBmb3IgYXNzZXNzaW5nIGNhbmNlciBzdXJ2aXZvcnMnIG5lZWRzIGFyZSByZXF1aXJlZC4gVGh1cywgdGhlIGFpbSBvZiB0aGlzIHN0dWR5IHdhcyB0byB0cmFuc2xhdGUgYW5kIHZhbGlkYXRlIHRoZSBDYW5jZXIgU3Vydml2b3JzIFVubWV0IE5lZWRzIChDYVNVTikgc2NhbGUuIE1ldGhvZHM6IENhbmNlciBzdXJ2aXZvcnMgd2VyZSByZWNydWl0ZWQgZnJvbSAzMCBmYW1pbHkgbWVkaWNpbmUgcHJhY3RpY2VzIGFuZCBzZXBhcmF0ZWQgaW50byB0d28gc2FtcGxlcyAoc2FtcGxlIDEsIG4gPSAxNDc7IHNhbXBsZSAyLCBuID0gMTQ4KS4gRmFjdG9yIHN0cnVjdHVyZSB3YXMgZXhwbG9yZWQgd2l0aCBhbiBleHBsb3JhdG9yeSBhbmFseXNpcyBpbiBzYW1wbGUgMSBhbmQgZGV0ZXJtaW5lZCB3aXRoIGEgY29uZmlybWF0b3J5IGFuYWx5c2lzIGluIHNhbXBsZSAyLiBQc3ljaG9tZXRyaWMgcHJvcGVydGllcyB3ZXJlIGFzc2Vzc2VkIHdpdGggaW50ZXJuYWwgY29uc2lzdGVuY3ksIHRlc3TigJNyZXRlc3QgcmVsaWFiaWxpdHkgYW5kIGNvbnN0cnVjdCB2YWxpZGl0eS4gUmVzdWx0czogQSB0cmFuc2xhdGlvbiBhbmQgY3VsdHVyYWwgYWRhcHRhdGlvbiBvZiB0aGUgQ2FTVU4gc2NhbGUgcmVzdWx0ZWQgaW4gMzQgaXRlbXMgYmVpbmcgaW5jbHVkZWQgaW4gdGhlIGZpbmFsIHZlcnNpb24uIFRoZSBmYWN0b3Igc3RydWN0dXJlIGNvbmZpcm1lZCB0aGUgZml2ZS1mYWN0b3JzIHNvbHV0aW9uIG9mIHRoZSBDYVNVTi1TTC4gQ3JvbmJhY2jigJlzIGFscGhhIHdhcyAwLjk0IGZvciB0aGUgQ2FTVU4tU0wgYW5kIHJhbmdlZCBmcm9tIDAuNzHigJMwLjg4IGZvciBzcGVjaWZpYyBkb21haW5zLiBUZXN04oCTcmV0ZXN0IHJlbGlhYmlsaXR5IHNob3dlZCBtb2RlcmF0ZS1oaWdoIHN0YWJpbGl0eSBvdmVyIHRpbWUuIFRoZSBDYVNVTi1TTCBzaWduaWZpY2FudGx5IGFuZCBwb3NpdGl2ZWx5IGNvcnJlbGF0ZWQgd2l0aCBhbnhpZXR5IChyID0gMC40OSksIGRlcHJlc3Npb24gKHIgPSAwLjQ0KSwgaGVhbHRoLXJlbGF0ZWQgcXVhbGl0eSBvZiBsaWZlIChyID0gMC4zNiksIGFuZCBuZWdhdGl2ZWx5IHdpdGggc2VsZi1wZXJjZWl2ZWQgaGVhbHRoIChyID0g4oiSIDAuMzYpIGFuZCByZXNpbGllbmNlIChyID0g4oiSIDAuNDcpLCB3aGljaCBjb25maXJtcyB0aGUgY29uc3RydWN0IHZhbGlkaXR5LiBJbiBhZGRpdGlvbiwgd2UgZm91bmQgYSBzaWduaWZpY2FudCBjb3JyZWxhdGlvbiBiZXR3ZWVuIHVubWV0IG5lZWRzIGFuZCBhZ2UgKHIgPSDiiJIgMC4yOSksIGdlbmRlciAociA9IDAuMTQpLCBjYW5jZXIgc3RhZ2UgKHIgPSAwLjIwKSwgY2FuY2VyIHR5cGUgKHIgPSAwLjE5KSwgYW5kIHRpbWUgc2luY2UgdHJlYXRtZW50IChyID0g4oiSIDAuMjApLiBDb25jbHVzaW9uczogUmVzdWx0cyBpbmRpY2F0ZSB0aGF0IENhU1VOLVNMIGlzIGEgdmFsaWQgYW5kIHJlbGlhYmxlIG1lYXN1cmUgdG8gYXNzZXNzIHRoZSBTbG92ZW5pYW4gY2FuY2VyIHN1cnZpdm9yc+KAmSB1bm1ldCwgbWV0IGFuZCB0b3RhbCBuZWVkcyBhbmQgY2FuIGJlIHVzZWQgZm9yIGZ1cnRoZXIgcHJvc3BlY3RpdmUgc3R1ZGllcy4gVHJpYWwgUmVnaXN0cmF0aW9uOiBOby4gMDEyMC0yNS8yMDE5LzYuIiwiaXNzdWUiOiIxIiwidm9sdW1lIjoiMTAiLCJjb250YWluZXItdGl0bGUtc2hvcnQiOiJCTUMgUHN5Y2hvbCJ9LCJpc1RlbXBvcmFyeSI6ZmFsc2V9XX0="/>
                <w:id w:val="-667547102"/>
                <w:placeholder>
                  <w:docPart w:val="64BB865F2ECD4EF99807DA81DD3A99BA"/>
                </w:placeholder>
              </w:sdtPr>
              <w:sdtEndPr/>
              <w:sdtContent>
                <w:r w:rsidR="00865520" w:rsidRPr="00865520">
                  <w:rPr>
                    <w:rFonts w:asciiTheme="majorHAnsi" w:hAnsiTheme="majorHAnsi" w:cstheme="majorHAnsi"/>
                    <w:color w:val="000000"/>
                    <w:sz w:val="16"/>
                    <w:szCs w:val="16"/>
                  </w:rPr>
                  <w:t>(42)</w:t>
                </w:r>
              </w:sdtContent>
            </w:sdt>
          </w:p>
        </w:tc>
        <w:tc>
          <w:tcPr>
            <w:tcW w:w="2551" w:type="dxa"/>
            <w:tcBorders>
              <w:top w:val="single" w:sz="12" w:space="0" w:color="auto"/>
            </w:tcBorders>
            <w:vAlign w:val="center"/>
          </w:tcPr>
          <w:p w14:paraId="3E83FD27"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5-factor model</w:t>
            </w:r>
          </w:p>
        </w:tc>
        <w:tc>
          <w:tcPr>
            <w:tcW w:w="4387" w:type="dxa"/>
            <w:tcBorders>
              <w:top w:val="single" w:sz="12" w:space="0" w:color="auto"/>
            </w:tcBorders>
            <w:vAlign w:val="center"/>
          </w:tcPr>
          <w:p w14:paraId="6893A14C"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Existential survivorship (7)</w:t>
            </w:r>
          </w:p>
          <w:p w14:paraId="029FE28A"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Psychological &amp; emotional support (7)</w:t>
            </w:r>
          </w:p>
          <w:p w14:paraId="4AC27A42"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Comprehensive care (7)</w:t>
            </w:r>
          </w:p>
          <w:p w14:paraId="21D923AD"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Relationships (3)</w:t>
            </w:r>
          </w:p>
          <w:p w14:paraId="223A6B55"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Information (3)</w:t>
            </w:r>
          </w:p>
        </w:tc>
      </w:tr>
      <w:tr w:rsidR="00447D24" w:rsidRPr="004839AD" w14:paraId="584AB985" w14:textId="77777777" w:rsidTr="00631559">
        <w:trPr>
          <w:jc w:val="center"/>
        </w:trPr>
        <w:tc>
          <w:tcPr>
            <w:tcW w:w="1838" w:type="dxa"/>
            <w:vMerge/>
            <w:tcBorders>
              <w:bottom w:val="single" w:sz="12" w:space="0" w:color="auto"/>
            </w:tcBorders>
            <w:shd w:val="clear" w:color="auto" w:fill="D9D9D9" w:themeFill="background1" w:themeFillShade="D9"/>
            <w:vAlign w:val="center"/>
          </w:tcPr>
          <w:p w14:paraId="1178D4DA" w14:textId="77777777" w:rsidR="00447D24" w:rsidRPr="00A939FF" w:rsidRDefault="00447D24" w:rsidP="00C552FE">
            <w:pPr>
              <w:rPr>
                <w:rFonts w:asciiTheme="majorHAnsi" w:eastAsia="Arial" w:hAnsiTheme="majorHAnsi" w:cstheme="majorHAnsi"/>
                <w:b/>
                <w:sz w:val="16"/>
                <w:szCs w:val="16"/>
                <w:lang w:eastAsia="it-IT"/>
              </w:rPr>
            </w:pPr>
          </w:p>
        </w:tc>
        <w:tc>
          <w:tcPr>
            <w:tcW w:w="1418" w:type="dxa"/>
            <w:tcBorders>
              <w:bottom w:val="single" w:sz="12" w:space="0" w:color="auto"/>
            </w:tcBorders>
            <w:vAlign w:val="center"/>
          </w:tcPr>
          <w:p w14:paraId="638A6E5C" w14:textId="268AC96D"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2</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Y2Y3Njk4YWYtYTVkNC00ZmM3LWIyMjMtMTNlODdkNGViZGYyIiwicHJvcGVydGllcyI6eyJub3RlSW5kZXgiOjB9LCJpc0VkaXRlZCI6ZmFsc2UsIm1hbnVhbE92ZXJyaWRlIjp7ImlzTWFudWFsbHlPdmVycmlkZGVuIjpmYWxzZSwiY2l0ZXByb2NUZXh0IjoiKDQxKSIsIm1hbnVhbE92ZXJyaWRlVGV4dCI6IiJ9LCJjaXRhdGlvbkl0ZW1zIjpbeyJpZCI6ImRhYzBjNTg2LWE4MjYtMzhlMC04YjZlLTA4MjFjYmQ0MDUzZCIsIml0ZW1EYXRhIjp7InR5cGUiOiJhcnRpY2xlLWpvdXJuYWwiLCJpZCI6ImRhYzBjNTg2LWE4MjYtMzhlMC04YjZlLTA4MjFjYmQ0MDUzZCIsInRpdGxlIjoiUHN5Y2hvbWV0cmljIHByb3BlcnRpZXMgb2YgdGhlIFNwYW5pc2ggdmVyc2lvbiBvZiB0aGUgY2FuY2VyIHN1cnZpdm9yc+KAmSB1bm1ldCBuZWVkcyAoQ2FTVU4tUykgbWVhc3VyZSBpbiBicmVhc3QgY2FuY2VyIiwiZ3JvdXBJZCI6IjE4OWEzMmYwLThmM2EtM2Q1My1hODRiLTg2OTExMzVmNzVmZiIsImF1dGhvciI6W3siZmFtaWx5IjoiTWFydMOtbmV6IiwiZ2l2ZW4iOiJQYXVsYSIsInBhcnNlLW5hbWVzIjpmYWxzZSwiZHJvcHBpbmctcGFydGljbGUiOiIiLCJub24tZHJvcHBpbmctcGFydGljbGUiOiIifSx7ImZhbWlseSI6IkFuZHJldSIsImdpdmVuIjoiWW9sYW5kYSIsInBhcnNlLW5hbWVzIjpmYWxzZSwiZHJvcHBpbmctcGFydGljbGUiOiIiLCJub24tZHJvcHBpbmctcGFydGljbGUiOiIifSx7ImZhbWlseSI6IkNvbmNoYWRvIiwiZ2l2ZW4iOiJBbmRyZWEiLCJwYXJzZS1uYW1lcyI6ZmFsc2UsImRyb3BwaW5nLXBhcnRpY2xlIjoiIiwibm9uLWRyb3BwaW5nLXBhcnRpY2xlIjoiIn1dLCJjb250YWluZXItdGl0bGUiOiJQc2ljb3RoZW1hIiwiRE9JIjoiMTAuNzMzNC9wc2ljb3RoZW1hMjAyMC4xNDYiLCJJU1NOIjoiMTg4NjE0NFgiLCJQTUlEIjoiMzM0NTM3NDkiLCJpc3N1ZWQiOnsiZGF0ZS1wYXJ0cyI6W1syMDIxXV19LCJwYWdlIjoiMTU1LTE2MyIsImFic3RyYWN0IjoiQmFja2dyb3VuZDogVGhlIENhbmNlciBTdXJ2aXZvcnPigJkgVW5tZXQgTmVlZHMgKENhU1VOKSBtZWFzdXJlIGlzIGFuIGFzc2Vzc21lbnQgdG9vbCBkZXZlbG9wZWQgc3BlY2lmaWNhbGx5IGZvciB0aGlzIHBvcHVsYXRpb24gYnV0IHNldmVyYWwgaXNzdWVzIGFib3V0IGl0cyBzdHJ1Y3R1cmFsIHByb3BlcnRpZXMgc3RpbGwgcmVtYWluIHVucmVzb2x2ZWQuIE1ldGhvZDogVGhlIHByZXNlbnQgc3R1ZHkgdGVzdHMgdGhlIHRoZW9yZXRpY2FsIG1vZGVsLCB0aGUgb3JpZ2luYWwgYXV0aG9yc+KAmSBlbXBpcmljYWwgc29sdXRpb24sIGFuZCBhIG5ldyByYXRpb25hbCBwcm9wb3NhbCBvZiB0aGUgQ2FTVU4gdXNpbmcgQ29uZmlybWF0b3J5IEZhY3RvciBBbmFseXNpcy4gUmVsaWFiaWxpdHkgYW5kIGNvbnZlcmdlbnQgdmFsaWRpdHkgYXJlIGFsc28gYW5hbHlzZWQuIDU2NiBTcGFuaXNoIGJyZWFzdCBjYW5jZXIgc3Vydml2b3JzIGNvbXBsZXRlZCB0aGUgQ2FTVU4sIHRoZSBCcmllZiBTeW1wdG9tIEludmVudG9yeS0xOCAoQlNJLTE4KSBhbmQgdGhlIFF1YWxpdHkgb2YgTGlmZSBpbiBBZHVsdCBDYW5jZXIgU3Vydml2b3JzIHF1ZXN0aW9ubmFpcmUgKFFMQUNTKS4gUmVzdWx0czogVGhlIHByb3Bvc2VkIG1vZGVsIG9mIGZpdmUgZG9tYWlucyAocGh5c2ljYWwgZWZmZWN0cywgcHN5Y2hvbG9naWNhbCBlZmZlY3RzLCBjb21wcmVoZW5zaXZlIGNhcmUgYW5kIGluZm9ybWF0aW9uLCBwcmFjdGljYWwgaXNzdWVzLCBhbmQgcmVsYXRpb25zaGlwcykgcGx1cyBhIHRvdGFsIHNjb3JlIHByb3ZpZGVkIGJldHRlciBmaXQgdGhhbiB0aGUgYXV0aG9yc+KAmSB0aGVvcmV0aWNhbCBwcm9wb3NhbCBhbmQgc29tZSBhZHZhbnRhZ2VzIG92ZXIgdGhlaXIgZW1waXJpY2FsIHByb3Bvc2FsLiBJbnRlcm5hbCBjb25zaXN0ZW5jeSAoYSA9LjczIC0uOTU7IHIgaXRlbS10b3RhbCA+LjMwKSBhbmQgdGVzdC1yZXRlc3QgcmVsaWFiaWxpdHkgKHIgPS43NCAtIDg5KSB3ZXJlIGFkZXF1YXRlLiBUaGUgQ2FTVU4gY29ycmVsYXRlZCB3aXRoIGhpZ2ggZW1vdGlvbmFsIGRpc3RyZXNzIChyID0uNDMgLS43NykgYW5kIHBvb3IgcXVhbGl0eSBvZiBsaWZlIChyID0uMTggLS42NCkuIENvbmNsdXNpb25zOiBUaGUgQ2FTVU4tUyBpcyBhbiBlZmZlY3RpdmUgYW5kIGNvbXBsZXRlIGluc3RydW1lbnQgdGhhdCBjYW4gaGVscCBoZWFsdGggcHJvZmVzc2lvbmFscyB0byBjb2xsZWN0IGRhdGEgYWJvdXQgdGhlIGltcGFjdCBvZiB0aGUgZGlzZWFzZSBiZXlvbmQgdGhlIGRpYWdub3NpcyBhbmQgdHJlYXRtZW50IHBoYXNlIHRoYXQgaXMgaW1wb3J0YW50IGZvciBwYXRpZW50IGNhcmUuIiwiaXNzdWUiOiIxIiwidm9sdW1lIjoiMzMiLCJjb250YWluZXItdGl0bGUtc2hvcnQiOiJQc2ljb3RoZW1hIn0sImlzVGVtcG9yYXJ5IjpmYWxzZX1dfQ=="/>
                <w:id w:val="-1462267092"/>
                <w:placeholder>
                  <w:docPart w:val="64BB865F2ECD4EF99807DA81DD3A99BA"/>
                </w:placeholder>
              </w:sdtPr>
              <w:sdtEndPr/>
              <w:sdtContent>
                <w:r w:rsidR="00865520" w:rsidRPr="00865520">
                  <w:rPr>
                    <w:rFonts w:asciiTheme="majorHAnsi" w:hAnsiTheme="majorHAnsi" w:cstheme="majorHAnsi"/>
                    <w:color w:val="000000"/>
                    <w:sz w:val="16"/>
                    <w:szCs w:val="16"/>
                  </w:rPr>
                  <w:t>(41)</w:t>
                </w:r>
              </w:sdtContent>
            </w:sdt>
          </w:p>
        </w:tc>
        <w:tc>
          <w:tcPr>
            <w:tcW w:w="2551" w:type="dxa"/>
            <w:tcBorders>
              <w:bottom w:val="single" w:sz="12" w:space="0" w:color="auto"/>
            </w:tcBorders>
            <w:vAlign w:val="center"/>
          </w:tcPr>
          <w:p w14:paraId="50B89DFB"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5-factor model</w:t>
            </w:r>
          </w:p>
        </w:tc>
        <w:tc>
          <w:tcPr>
            <w:tcW w:w="4387" w:type="dxa"/>
            <w:tcBorders>
              <w:bottom w:val="single" w:sz="12" w:space="0" w:color="auto"/>
            </w:tcBorders>
            <w:vAlign w:val="center"/>
          </w:tcPr>
          <w:p w14:paraId="559188DD"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Physical effects (4)</w:t>
            </w:r>
          </w:p>
          <w:p w14:paraId="4B3C6897"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Psychological effects (11)</w:t>
            </w:r>
          </w:p>
          <w:p w14:paraId="67854EAE"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Comprehensive care &amp; information (9)</w:t>
            </w:r>
          </w:p>
          <w:p w14:paraId="002863A6"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Practical issues (6)</w:t>
            </w:r>
          </w:p>
          <w:p w14:paraId="2883832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Relationships (5)</w:t>
            </w:r>
          </w:p>
        </w:tc>
      </w:tr>
      <w:tr w:rsidR="00447D24" w:rsidRPr="004839AD" w14:paraId="45B2D5D8" w14:textId="77777777" w:rsidTr="00631559">
        <w:trPr>
          <w:jc w:val="center"/>
        </w:trPr>
        <w:tc>
          <w:tcPr>
            <w:tcW w:w="1838" w:type="dxa"/>
            <w:vMerge w:val="restart"/>
            <w:tcBorders>
              <w:top w:val="single" w:sz="12" w:space="0" w:color="auto"/>
            </w:tcBorders>
            <w:shd w:val="clear" w:color="auto" w:fill="D9D9D9" w:themeFill="background1" w:themeFillShade="D9"/>
            <w:vAlign w:val="center"/>
          </w:tcPr>
          <w:p w14:paraId="45BC0972" w14:textId="77777777" w:rsidR="00447D24" w:rsidRPr="00A939FF" w:rsidRDefault="00447D24" w:rsidP="00C552FE">
            <w:pPr>
              <w:rPr>
                <w:rFonts w:asciiTheme="majorHAnsi" w:eastAsia="Arial" w:hAnsiTheme="majorHAnsi" w:cstheme="majorHAnsi"/>
                <w:b/>
                <w:sz w:val="16"/>
                <w:szCs w:val="16"/>
                <w:lang w:eastAsia="it-IT"/>
              </w:rPr>
            </w:pPr>
            <w:r w:rsidRPr="00A939FF">
              <w:rPr>
                <w:rFonts w:asciiTheme="majorHAnsi" w:hAnsiTheme="majorHAnsi" w:cstheme="majorHAnsi"/>
                <w:b/>
                <w:sz w:val="16"/>
                <w:szCs w:val="16"/>
              </w:rPr>
              <w:t>EORTC QLQ-C30</w:t>
            </w:r>
          </w:p>
        </w:tc>
        <w:tc>
          <w:tcPr>
            <w:tcW w:w="1418" w:type="dxa"/>
            <w:tcBorders>
              <w:top w:val="single" w:sz="12" w:space="0" w:color="auto"/>
            </w:tcBorders>
            <w:vAlign w:val="center"/>
          </w:tcPr>
          <w:p w14:paraId="59C323FE" w14:textId="54C5BCFF"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1</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NTgxY2FhMWItYzkxMC00NzIzLTg5ZTgtZTdlNDJmNGZkZmYxIiwicHJvcGVydGllcyI6eyJub3RlSW5kZXgiOjB9LCJpc0VkaXRlZCI6ZmFsc2UsIm1hbnVhbE92ZXJyaWRlIjp7ImlzTWFudWFsbHlPdmVycmlkZGVuIjpmYWxzZSwiY2l0ZXByb2NUZXh0IjoiKDUzLDY3LDcyKSIsIm1hbnVhbE92ZXJyaWRlVGV4dCI6IiJ9LCJjaXRhdGlvbkl0ZW1zIjpbeyJpZCI6ImU0MTc4NjgwLWI3MGUtMzJjMy05ZTk4LWExNWY4ZTg5YTc0NyIsIml0ZW1EYXRhIjp7InR5cGUiOiJhcnRpY2xlLWpvdXJuYWwiLCJpZCI6ImU0MTc4NjgwLWI3MGUtMzJjMy05ZTk4LWExNWY4ZTg5YTc0NyIsInRpdGxlIjoiVGVzdGluZyB0aGUgbWVhc3VyZW1lbnQgaW52YXJpYW5jZSBvZiB0aGUgRU9SVEMgUUxRLUMzMCBhY3Jvc3MgcHJpbWFyeSBjYW5jZXIgc2l0ZXMgdXNpbmcgbXVsdGktZ3JvdXAgY29uZmlybWF0b3J5IGZhY3RvciBhbmFseXNpcyIsImdyb3VwSWQiOiIxODlhMzJmMC04ZjNhLTNkNTMtYTg0Yi04NjkxMTM1Zjc1ZmYiLCJhdXRob3IiOlt7ImZhbWlseSI6IkNvc3RhIiwiZ2l2ZW4iOiJELiBTLkouIiwicGFyc2UtbmFtZXMiOmZhbHNlLCJkcm9wcGluZy1wYXJ0aWNsZSI6IiIsIm5vbi1kcm9wcGluZy1wYXJ0aWNsZSI6IiJ9LHsiZmFtaWx5IjoiQWFyb25zb24iLCJnaXZlbiI6Ik4gSyIsInBhcnNlLW5hbWVzIjpmYWxzZSwiZHJvcHBpbmctcGFydGljbGUiOiIiLCJub24tZHJvcHBpbmctcGFydGljbGUiOiIifSx7ImZhbWlseSI6IkZheWVycyIsImdpdmVuIjoiUCBNIiwicGFyc2UtbmFtZXMiOmZhbHNlLCJkcm9wcGluZy1wYXJ0aWNsZSI6IiIsIm5vbi1kcm9wcGluZy1wYXJ0aWNsZSI6IiJ9LHsiZmFtaWx5IjoiUGFsbGFudCIsImdpdmVuIjoiSiBGIiwicGFyc2UtbmFtZXMiOmZhbHNlLCJkcm9wcGluZy1wYXJ0aWNsZSI6IiIsIm5vbi1kcm9wcGluZy1wYXJ0aWNsZSI6IiJ9LHsiZmFtaWx5IjoiVmVsaWtvdmEiLCJnaXZlbiI6IkciLCJwYXJzZS1uYW1lcyI6ZmFsc2UsImRyb3BwaW5nLXBhcnRpY2xlIjoiIiwibm9uLWRyb3BwaW5nLXBhcnRpY2xlIjoiIn0seyJmYW1pbHkiOiJLaW5nIiwiZ2l2ZW4iOiJNIFQiLCJwYXJzZS1uYW1lcyI6ZmFsc2UsImRyb3BwaW5nLXBhcnRpY2xlIjoiIiwibm9uLWRyb3BwaW5nLXBhcnRpY2xlIjoiIn1dLCJjb250YWluZXItdGl0bGUiOiJRdWFsaXR5IG9mIExpZmUgUmVzZWFyY2giLCJET0kiOiIxMC4xMDA3L3MxMTEzNi0wMTQtMDc5OS0wIiwiSVNTTiI6IjA5NjI5MzQzIiwiUE1JRCI6IjI1MTkzNjE4IiwiaXNzdWVkIjp7ImRhdGUtcGFydHMiOltbMjAxNV1dfSwicGFnZSI6IjEyNS0xMzMiLCJhYnN0cmFjdCI6IlB1cnBvc2U6IFRoZSBFT1JUQyBRdWFsaXR5IG9mIExpZmUgUXVlc3Rpb25uYWlyZSBpcyBhIHdpZGVseSB1c2VkIGNhbmNlci1zcGVjaWZpYyBxdWFsaXR5IG9mIGxpZmUgaW5zdHJ1bWVudCBjb21wcmlzaW5nIGEgY29yZSBzZXQgb2YgMzAgaXRlbXMgKFFMUS1DMzApIHN1cHBsZW1lbnRlZCBieSBjYW5jZXIgc2l0ZS1zcGVjaWZpYyBtb2R1bGVzLiBUaGUgcHVycG9zZSBvZiB0aGlzIHBhcGVyIHdhcyB0byBleGFtaW5lIHRoZSBleHRlbnQgdG8gd2hpY2ggdGhlIGNvbnZlbnRpb25hbCBtdWx0aS1pdGVtIGRvbWFpbiBzdHJ1Y3R1cmUgb2YgdGhlIFFMUS1DMzAgaG9sZHMgYWNyb3NzIHBhdGllbnRzIHdpdGggc2V2ZW4gZGlmZmVyZW50IHByaW1hcnkgY2FuY2VyIHNpdGVzLiBNZXRob2RzOiBNdWx0aS1ncm91cCBjb25maXJtYXRvcnkgZmFjdG9yIGFuYWx5c2lzIHdhcyB1c2VkIHRvIHRlc3Qgd2hldGhlciBhIG1lYXN1cmVtZW50IG1vZGVsIG9mIHRoZSBRTFEtQzMwIHdhcyBpbnZhcmlhbnQgYWNyb3NzIGNhbmNlciBzaXRlcy4gQ29uZmlndXJhbCAoc2FtZSBwYXR0ZXJucyBvZiBmYWN0b3IgbG9hZGluZ3MpLCBtZXRyaWMgKGVxdWl2YWxlbmNlIG9mIGZhY3RvciBsb2FkaW5ncykgYW5kIHNjYWxhciAoZXF1aXZhbGVuY2Ugb2YgdGhyZXNob2xkcykgaW52YXJpYW5jZSBhbW9uZ3N0IHRoZSBjYW5jZXIgc2l0ZSBncm91cHMgd2VyZSBhc3Nlc3NlZCAoTiA9IDEsOTA2KSBieSBjb21wYXJpbmcgdGhlIGZpdCBvZiBhIG1vZGVsIHdpdGggdGhlc2UgcGFyYW1ldGVycyBmcmVlbHkgZXN0aW1hdGVkIHRvIGEgbW9kZWwgd2hlcmUgZXN0aW1hdGVzIHdlcmUgY29uc3RyYWluZWQgdG8gYmUgZXF1YWwgZm9yIHRoZSBjb3JyZXNwb25kaW5nIGl0ZW1zIGluIGVhY2ggZ3JvdXAuIFJlc3VsdHM6IEFsbCBncm91cHMgZXhoaWJpdGVkIGdvb2QgbW9kZWwgZml0IGV4Y2VwdCBmb3IgdGhlIHByb3N0YXRlIGdyb3VwLCB3aGljaCB3YXMgZXhjbHVkZWQuIE9ubHkgMSBvZiA1NzYgcGFyYW1ldGVycyB3YXMgZm91bmQgdG8gZGlmZmVyIGJldHdlZW4gcHJpbWFyeSBzaXRlczogc3BlY2lmaWNhbGx5LCB0aGUgZmlyc3QgdGhyZXNob2xkIG9mIEl0ZW0gMSBpbiB0aGUgYnJlYXN0IGNhbmNlciBncm91cCBleGhpYml0ZWQgbm9uLWludmFyaWFuY2UuIEluIGEgcG9zdCBob2MgYW5hbHlzaXMsIHNldmVyYWwgaW5zdGFuY2VzIG9mIG5vbi1pbnZhcmlhbmNlIGJ5IHRyZWF0bWVudCBzdGF0dXMgKGJhc2VsaW5lLCBvbi10cmVhdG1lbnQsIG9mZi10cmVhdG1lbnQpIHdlcmUgb2JzZXJ2ZWQuIENvbmNsdXNpb25zOiBHaXZlbiBvbmx5IG9uZSBpbnN0YW5jZSBvZiBub24taW52YXJpYW5jZSBiZXR3ZWVuIGNhbmNlciBzaXRlcywgdGhlcmUgaXMgYSByZWFzb24gdG8gYmUgY29uZmlkZW50IGluIHRoZSB2YWxpZGl0eSBvZiBjb25jbHVzaW9ucyBkcmF3biB3aGVuIGNvbXBhcmluZyBRTFEtQzMwIGRvbWFpbiBzY29yZXMgYmV0d2VlbiBkaWZmZXJlbnQgc2l0ZXMgYW5kIHdoZW4gaW50ZXJwcmV0aW5nIHRoZSBzY29yZXMgb2YgaGV0ZXJvZ2VuZW91cyBzYW1wbGVzLCBhbHRob3VnaCBmdXR1cmUgcmVzZWFyY2ggc2hvdWxkIGFzc2VzcyB0aGUgcG90ZW50aWFsIGltcGFjdCBvZiBjb25mb3VuZGluZyB2YXJpYWJsZXMgc3VjaCBhcyB0cmVhdG1lbnQgYW5kIGdlbmRlci4iLCJpc3N1ZSI6IjEiLCJ2b2x1bWUiOiIyNCIsImNvbnRhaW5lci10aXRsZS1zaG9ydCI6IiJ9LCJpc1RlbXBvcmFyeSI6ZmFsc2V9LHsiaWQiOiJiNGUxYTliNS0zYjljLTMwOWItYjI2Yy00YWM0MmI0NDI5Y2IiLCJpdGVtRGF0YSI6eyJ0eXBlIjoiYXJ0aWNsZS1qb3VybmFsIiwiaWQiOiJiNGUxYTliNS0zYjljLTMwOWItYjI2Yy00YWM0MmI0NDI5Y2IiLCJ0aXRsZSI6IkRpbWVuc2lvbmFsaXR5IGFuZCBNZWFzdXJlbWVudCBJbnZhcmlhbmNlIG9mIHRoZSBJdGFsaWFuIFZlcnNpb24gb2YgdGhlIEVPUlRDIFFMUS1DMzAgaW4gUG9zdG9wZXJhdGl2ZSBMdW5nIENhbmNlciBQYXRpZW50cyIsImdyb3VwSWQiOiIxODlhMzJmMC04ZjNhLTNkNTMtYTg0Yi04NjkxMTM1Zjc1ZmYiLCJhdXRob3IiOlt7ImZhbWlseSI6Ik1hcnpvcmF0aSIsImdpdmVuIjoiQ2hpYXJhIiwicGFyc2UtbmFtZXMiOmZhbHNlLCJkcm9wcGluZy1wYXJ0aWNsZSI6IiIsIm5vbi1kcm9wcGluZy1wYXJ0aWNsZSI6IiJ9LHsiZmFtaWx5IjoiTW9uemFuaSIsImdpdmVuIjoiRGFyaW8iLCJwYXJzZS1uYW1lcyI6ZmFsc2UsImRyb3BwaW5nLXBhcnRpY2xlIjoiIiwibm9uLWRyb3BwaW5nLXBhcnRpY2xlIjoiIn0seyJmYW1pbHkiOiJNYXp6b2NjbyIsImdpdmVuIjoiS2V0dGkiLCJwYXJzZS1uYW1lcyI6ZmFsc2UsImRyb3BwaW5nLXBhcnRpY2xlIjoiIiwibm9uLWRyb3BwaW5nLXBhcnRpY2xlIjoiIn0seyJmYW1pbHkiOiJQYXZhbiIsImdpdmVuIjoiRnJhbmNlc2NhIiwicGFyc2UtbmFtZXMiOmZhbHNlLCJkcm9wcGluZy1wYXJ0aWNsZSI6IiIsIm5vbi1kcm9wcGluZy1wYXJ0aWNsZSI6IiJ9LHsiZmFtaWx5IjoiTW9udHVyYW5vIiwiZ2l2ZW4iOiJNYXNzaW1vIiwicGFyc2UtbmFtZXMiOmZhbHNlLCJkcm9wcGluZy1wYXJ0aWNsZSI6IiIsIm5vbi1kcm9wcGluZy1wYXJ0aWNsZSI6IiJ9LHsiZmFtaWx5IjoiUHJhdmV0dG9uaSIsImdpdmVuIjoiR2FicmllbGxhIiwicGFyc2UtbmFtZXMiOmZhbHNlLCJkcm9wcGluZy1wYXJ0aWNsZSI6IiIsIm5vbi1kcm9wcGluZy1wYXJ0aWNsZSI6IiJ9XSwiY29udGFpbmVyLXRpdGxlIjoiRnJvbnRpZXJzIGluIFBzeWNob2xvZ3kiLCJET0kiOiIxMC4zMzg5L2Zwc3lnLjIwMTkuMDIxNDciLCJJU1NOIjoiMTY2NDEwNzgiLCJpc3N1ZWQiOnsiZGF0ZS1wYXJ0cyI6W1syMDE5XV19LCJhYnN0cmFjdCI6IkJhY2tncm91bmQ6IFRoaXMgc3R1ZHkgYWltcyB0byB2YWxpZGF0ZSBhbmQgZXZhbHVhdGUgdGhlIHBzeWNob21ldHJpYyBwcm9wZXJ0aWVzIGFuZCBtZWFzdXJlbWVudCBpbnZhcmlhbmNlIG9mIHRoZSBJdGFsaWFuIHZlcnNpb24gb2YgdGhlIEV1cm9wZWFuIE9yZ2FuaXphdGlvbiBmb3IgUmVzZWFyY2ggYW5kIFRyZWF0bWVudCBvZiBDYW5jZXIgKEVPUlRDKSBRdWFsaXR5IG9mIExpZmUgUXVlc3Rpb25uYWlyZS1Db3JlIDMwIChRTFEtQzMwKSwgd2hpY2ggaXMgYSBtZWFzdXJlIG9mIHF1YWxpdHkgb2YgbGlmZSAoUW9MKSBmb3IgbHVuZyBjYW5jZXIgcGF0aWVudHMgYWZ0ZXIgc3VyZ2VyeS4gTWV0aG9kczogQSB0b3RhbCBvZiAxNjcgbHVuZyBjYW5jZXIgcGF0aWVudHMgY29tcGxldGVkIHRoZSBJdGFsaWFuIHZlcnNpb24gb2YgdGhlIEVPUlRDIFFMUS1DMzAgcXVlc3Rpb25uYWlyZSBhdCAzMCBkYXlzIGFmdGVyIHRoZXkgcmVjZWl2ZWQgYSBsb2JlY3RvbXkuIFRoZSBmYWN0b3Igc3RydWN0dXJlIG9mIHRoaXMgc2NhbGUgd2FzIGFzc2Vzc2VkIGJ5IHBlcmZvcm1pbmcgY29uZmlybWF0b3J5IGZhY3RvciBhbmFseXNpcyAoQ0ZBKS4gTWVhc3VyZW1lbnQgaW52YXJpYW5jZSB3YXMgZXZhbHVhdGVkIGJ5IGNvbnNpZGVyaW5nIGRpZmZlcmVudGlhbCBpdGVtIGZ1bmN0aW9uaW5nIChESUYpIGR1ZSB0byBhZ2UsIGdlbmRlciwgYW5kIHR5cGUgb2Ygc3VyZ2VyeSAoaS5lLiwgcm9ib3QtIG9yIG5vdCByb2JvdC1hc3Npc3RlZCkuIFJlc3VsdHM6IFRoZSBDRkEgZGVtb25zdHJhdGVkIHRoZSB2YWxpZGl0eSBvZiB0aGUgZmFjdG9yIHN0cnVjdHVyZSBvZiB0aGUgRU9SVEMgUUxRLUMzMCBpbiBhc3Nlc3Npbmcgb3ZlcmFsbCBoZWFsdGggYW5kIGVpZ2h0IGRpc3RpbmN0IHN1YnNjYWxlcyBvZiBhZHZlcnNlIGV2ZW50cyBhbmQgZnVuY3Rpb25pbmcuIE1vcmVvdmVyLCB0aGUgcmVzdWx0cyBoaWdobGlnaHRlZCBhIG1pbmltYWwgRElGIHdpdGggb25seSB0cml2aWFsIGNvbnNlcXVlbmNlcyBvbiBtZWFzdXJlbWVudCBpbnZhcmlhbmNlLiBTcGVjaWZpY2FsbHksIHRoZSBESUYgZGlkIG5vdCBhZmZlY3QgdGhlIG1lYW4gZGlmZmVyZW5jZXMgb2YgbGF0ZW50IHNjb3JlcyBvZiBRb0wgYmV0d2VlbiBwYXRpZW50cyB1bmRlcmdvaW5nIHJvYm90LWFzc2lzdGVkIHN1cmdlcnkgb3IgdHJhZGl0aW9uYWwgc3VyZ2VyeS4gQ29uY2x1c2lvbjogVGhlc2UgZmluZGluZ3Mgc3VwcG9ydGVkIHRoZSB2YWxpZGl0eSBhbmQgc3VpdGFiaWxpdHkgb2YgdGhlIEVPUlRDIFFMUS1DMzAgZm9yIHRoZSBhc3Nlc3NtZW50IG9mIFFvTCBpbiBsdW5nIGNhbmNlciBwYXRpZW50cyBvZiBkaXZlcnNlIGFnZXMgYW5kIGdlbmRlcnMgdW5kZXJnb2luZyBsb2JlY3RvbXkgd2l0aCBvciB3aXRob3V0IHJvYm90LWFzc2lzdGVkIHN1cmdlcnkuIiwidm9sdW1lIjoiMTAiLCJjb250YWluZXItdGl0bGUtc2hvcnQiOiJGcm9udCBQc3ljaG9sIn0sImlzVGVtcG9yYXJ5IjpmYWxzZX0seyJpZCI6ImEyZjVjMjg5LWMxNmUtM2E3Zi05MGFjLWRkMGVhOGFhMjNhMSIsIml0ZW1EYXRhIjp7InR5cGUiOiJhcnRpY2xlLWpvdXJuYWwiLCJpZCI6ImEyZjVjMjg5LWMxNmUtM2E3Zi05MGFjLWRkMGVhOGFhMjNhMSIsInRpdGxlIjoiQ29uc2lzdGVuY3kgbWF0dGVyczogbWVhc3VyZW1lbnQgaW52YXJpYW5jZSBvZiB0aGUgRU9SVEMgUUxRLUMzMCBxdWVzdGlvbm5haXJlIGluIHBhdGllbnRzIHdpdGggaGVtYXRvbG9naWMgbWFsaWduYW5jaWVzIiwiZ3JvdXBJZCI6IjE4OWEzMmYwLThmM2EtM2Q1My1hODRiLTg2OTExMzVmNzVmZiIsImF1dGhvciI6W3siZmFtaWx5IjoiU29tbWVyIiwiZ2l2ZW4iOiJLYXRocmluIiwicGFyc2UtbmFtZXMiOmZhbHNlLCJkcm9wcGluZy1wYXJ0aWNsZSI6IiIsIm5vbi1kcm9wcGluZy1wYXJ0aWNsZSI6IiJ9LHsiZmFtaWx5IjoiQ290dG9uZSIsImdpdmVuIjoiRnJhbmNlc2NvIiwicGFyc2UtbmFtZXMiOmZhbHNlLCJkcm9wcGluZy1wYXJ0aWNsZSI6IiIsIm5vbi1kcm9wcGluZy1wYXJ0aWNsZSI6IiJ9LHsiZmFtaWx5IjoiQWFyb25zb24iLCJnaXZlbiI6Ik5laWwgSyIsInBhcnNlLW5hbWVzIjpmYWxzZSwiZHJvcHBpbmctcGFydGljbGUiOiIiLCJub24tZHJvcHBpbmctcGFydGljbGUiOiIifSx7ImZhbWlseSI6IkZheWVycyIsImdpdmVuIjoiUGV0ZXIiLCJwYXJzZS1uYW1lcyI6ZmFsc2UsImRyb3BwaW5nLXBhcnRpY2xlIjoiIiwibm9uLWRyb3BwaW5nLXBhcnRpY2xlIjoiIn0seyJmYW1pbHkiOiJGYXppIiwiZ2l2ZW4iOiJQYW9sYSIsInBhcnNlLW5hbWVzIjpmYWxzZSwiZHJvcHBpbmctcGFydGljbGUiOiIiLCJub24tZHJvcHBpbmctcGFydGljbGUiOiIifSx7ImZhbWlseSI6IlJvc3RpIiwiZ2l2ZW4iOiJHaWFuYW50b25pbyIsInBhcnNlLW5hbWVzIjpmYWxzZSwiZHJvcHBpbmctcGFydGljbGUiOiIiLCJub24tZHJvcHBpbmctcGFydGljbGUiOiIifSx7ImZhbWlseSI6IkFuZ2VsdWNjaSIsImdpdmVuIjoiRW1hbnVlbGUiLCJwYXJzZS1uYW1lcyI6ZmFsc2UsImRyb3BwaW5nLXBhcnRpY2xlIjoiIiwibm9uLWRyb3BwaW5nLXBhcnRpY2xlIjoiIn0seyJmYW1pbHkiOiJHYWlkYW5vIiwiZ2l2ZW4iOiJHaWFubHVjYSIsInBhcnNlLW5hbWVzIjpmYWxzZSwiZHJvcHBpbmctcGFydGljbGUiOiIiLCJub24tZHJvcHBpbmctcGFydGljbGUiOiIifSx7ImZhbWlseSI6IlZlbmRpdHRpIiwiZ2l2ZW4iOiJBZHJpYW5vIiwicGFyc2UtbmFtZXMiOmZhbHNlLCJkcm9wcGluZy1wYXJ0aWNsZSI6IiIsIm5vbi1kcm9wcGluZy1wYXJ0aWNsZSI6IiJ9LHsiZmFtaWx5IjoiVm9zbyIsImdpdmVuIjoiTWFyaWEgVGVyZXNhIiwicGFyc2UtbmFtZXMiOmZhbHNlLCJkcm9wcGluZy1wYXJ0aWNsZSI6IiIsIm5vbi1kcm9wcGluZy1wYXJ0aWNsZSI6IiJ9LHsiZmFtaWx5IjoiQmFjY2FyYW5pIiwiZ2l2ZW4iOiJNaWNoZWxlIiwicGFyc2UtbmFtZXMiOmZhbHNlLCJkcm9wcGluZy1wYXJ0aWNsZSI6IiIsIm5vbi1kcm9wcGluZy1wYXJ0aWNsZSI6IiJ9LHsiZmFtaWx5IjoiVmlnbmV0dGkiLCJnaXZlbiI6Ik1hcmNvIiwicGFyc2UtbmFtZXMiOmZhbHNlLCJkcm9wcGluZy1wYXJ0aWNsZSI6IiIsIm5vbi1kcm9wcGluZy1wYXJ0aWNsZSI6IiJ9LHsiZmFtaWx5IjoiRWZmaWNhY2UiLCJnaXZlbiI6IkZhYmlvIiwicGFyc2UtbmFtZXMiOmZhbHNlLCJkcm9wcGluZy1wYXJ0aWNsZSI6IiIsIm5vbi1kcm9wcGluZy1wYXJ0aWNsZSI6IiJ9XSwiY29udGFpbmVyLXRpdGxlIjoiUXVhbGl0eSBvZiBMaWZlIFJlc2VhcmNoIiwiRE9JIjoiMTAuMTAwNy9zMTExMzYtMDE5LTAyMzY5LTUiLCJJU1NOIjoiMTU3MzI2NDkiLCJQTUlEIjoiMzE3ODIwMTYiLCJpc3N1ZWQiOnsiZGF0ZS1wYXJ0cyI6W1syMDIwXV19LCJwYWdlIjoiODE1LTgyMyIsImFic3RyYWN0IjoiUHVycG9zZTogVG8gZW5zdXJlIHRoYXQgb2JzZXJ2ZWQgZGlmZmVyZW5jZXMgaW4gdGhlIHNjb3JlcyBvZiB0aGUgRXVyb3BlYW4gT3JnYW5pc2F0aW9uIGZvciBSZXNlYXJjaCBhbmQgVHJlYXRtZW50IG9mIENhbmNlciBRdWFsaXR5IG9mIExpZmUgUXVlc3Rpb25uYWlyZSBDb3JlIDMwIChFT1JUQyBRTFEtQzMwKSByZWZsZWN0IGFjdHVhbCBkaWZmZXJlbmNlcyBpbiBoZWFsdGgtcmVsYXRlZCBxdWFsaXR5IG9mIGxpZmUgKEhSUW9MKSByYXRoZXIgdGhhbiBtZWFzdXJlbWVudCBiaWFzLCBtZWFzdXJlbWVudCBpbnZhcmlhbmNlIG5lZWRzIHRvIGJlIGVzdGFibGlzaGVkLiBXZSBpbnZlc3RpZ2F0ZWQgdGhlIGFzc3VtcHRpb24gb2YgbWVhc3VyZW1lbnQgaW52YXJpYW5jZSBvZiB0aGUgRU9SVEMgUUxRLUMzMCBpbiBwYXRpZW50cyB3aXRoIGhlbWF0b2xvZ2ljYWwgbWFsaWduYW5jaWVzIGFjcm9zcyBhZ2UsIHNleCwgY29tb3JiaWRpdHksIGRpc2Vhc2UgdHlwZSwgYW5kIHRpbWUuIE1ldGhvZHM6IFdlIHVzZWQgYSBsYXJnZSBkYXRhYmFzZSBvZiBwYXRpZW50cyB3aXRoIGhlbWF0b2xvZ2ljYWwgbWFsaWduYW5jaWVzLCB3aGljaCBpbmNsdWRlZCBIUlFvTCBkYXRhIGNvbGxlY3RlZCB3aXRoIHRoZSBFT1JUQyBRTFEtQzMwLiBXZSB1c2VkIHRoZSBzdHJ1Y3R1cmFsIGVxdWF0aW9uIG1vZGVsaW5nIGFwcHJvYWNoIHRvIHRlc3QgZm9yIG1lYXN1cmVtZW50IChtZXRyaWMgYW5kIHNjYWxhcikgaW52YXJpYW5jZSBhY3Jvc3MgZ3JvdXBzIChhZ2UsIHNleCwgY29tb3JiaWRpdHksIGRpc2Vhc2UpIGFuZCB0aW1lIChiYXNlbGluZSwgMSBtb250aCBhbmQgMiBtb250aCBmb2xsb3ctdXApLiBMb25naXR1ZGluYWwgaW52YXJpYW5jZSB3YXMgZXhhbWluZWQgaW4gYSBzdWJncm91cCBvZiBwYXRpZW50cyBkaWFnbm9zZWQgd2l0aCBteWVsb2R5c3BsYXN0aWMgc3luZHJvbWVzLiBSZXN1bHRzOiBDb25maXJtYXRvcnkgZmFjdG9yIGFuYWx5c2VzIGRlbW9uc3RyYXRlZCBmdWxsIG1lYXN1cmVtZW50IGludmFyaWFuY2UgZm9yIGFnZSBhbmQgY29tb3JiaWRpdHkgYW5kIG92ZXIgdGltZSwgd2hpbGUgc3VwcG9ydCBmb3IgcGFydGlhbCBzY2FsYXIgaW52YXJpYW5jZSB3YXMgb2J0YWluZWQgZm9yIHNleCBhbmQgZGlzZWFzZS4gVmlvbGF0aW9ucyBvZiBpbnZhcmlhbmNlIGZvciBzZXggd2VyZSBvYnNlcnZlZCBmb3IgaXRlbXMgb2YgdGhlIHBoeXNpY2FsIGZ1bmN0aW9uaW5nIHNjYWxlIGFuZCB0aGUgZW1vdGlvbmFsIGZ1bmN0aW9uaW5nIHNjYWxlLCB3aGlsZSBmb3IgZGlzZWFzZSB0eXBlLCB2aW9sYXRpb25zIG9mIGludmFyaWFuY2Ugd2VyZSBvYnNlcnZlZCBmb3IgaXRlbXMgb2YgdGhlIHBoeXNpY2FsIGZ1bmN0aW9uaW5nIHNjYWxlLCBlbW90aW9uYWwgZnVuY3Rpb25pbmcgc2NhbGUsIGFuZCB0aGUgY29nbml0aXZlIGZ1bmN0aW9uaW5nIHNjYWxlLiBDb25jbHVzaW9uczogT3VyIGZpbmRpbmdzIHN1cHBvcnQgbWVhc3VyZW1lbnQgaW52YXJpYW5jZSBvZiB0aGUgRU9SVEMgUUxRLUMzMCBpbiBhIGxhcmdlIHNhbXBsZSBvZiBwYXRpZW50cyB3aXRoIGhlbWF0b2xvZ2ljYWwgbWFsaWduYW5jaWVzLiBUaGUgcmVzdWx0cyBzaG93ZWQgdGhhdCB0aGUgbnVtYmVyIG9mIG5vbi1pbnZhcmlhbnQgaXRlbXMgd2FzIG5lZ2xpZ2libGUsIHN1Z2dlc3RpbmcgdGhhdCB0aGlzIHF1ZXN0aW9ubmFpcmUgaXMgYSB2YWxpZCBhbmQgcm9idXN0IG1lYXN1cmVtZW50IHRvb2wgaW4gcGF0aWVudHMgd2l0aCBoZW1hdG9sb2dpY2FsIG1hbGlnbmFuY2llcywgYWxzbyBmb3IgY29tcGFyaXNvbnMgYWNyb3NzIGdyb3VwcyBhbmQgdGltZS4iLCJpc3N1ZSI6IjMiLCJ2b2x1bWUiOiIyOSIsImNvbnRhaW5lci10aXRsZS1zaG9ydCI6IiJ9LCJpc1RlbXBvcmFyeSI6ZmFsc2V9XX0="/>
                <w:id w:val="769131024"/>
                <w:placeholder>
                  <w:docPart w:val="64BB865F2ECD4EF99807DA81DD3A99BA"/>
                </w:placeholder>
              </w:sdtPr>
              <w:sdtEndPr/>
              <w:sdtContent>
                <w:r w:rsidR="00865520" w:rsidRPr="00865520">
                  <w:rPr>
                    <w:rFonts w:asciiTheme="majorHAnsi" w:hAnsiTheme="majorHAnsi" w:cstheme="majorHAnsi"/>
                    <w:color w:val="000000"/>
                    <w:sz w:val="16"/>
                    <w:szCs w:val="16"/>
                  </w:rPr>
                  <w:t>(53,67,72)</w:t>
                </w:r>
              </w:sdtContent>
            </w:sdt>
          </w:p>
        </w:tc>
        <w:tc>
          <w:tcPr>
            <w:tcW w:w="2551" w:type="dxa"/>
            <w:tcBorders>
              <w:top w:val="single" w:sz="12" w:space="0" w:color="auto"/>
            </w:tcBorders>
            <w:vAlign w:val="center"/>
          </w:tcPr>
          <w:p w14:paraId="2E48AF5A"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9-factor model</w:t>
            </w:r>
          </w:p>
        </w:tc>
        <w:tc>
          <w:tcPr>
            <w:tcW w:w="4387" w:type="dxa"/>
            <w:tcBorders>
              <w:top w:val="single" w:sz="12" w:space="0" w:color="auto"/>
            </w:tcBorders>
            <w:vAlign w:val="center"/>
          </w:tcPr>
          <w:p w14:paraId="357BCEA3"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Physical functioning (5)</w:t>
            </w:r>
          </w:p>
          <w:p w14:paraId="69B30CDE"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Role functioning (2)</w:t>
            </w:r>
          </w:p>
          <w:p w14:paraId="15018FB2"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Cognitive functioning (2)</w:t>
            </w:r>
          </w:p>
          <w:p w14:paraId="77F25A7B"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Emotional functioning (4)</w:t>
            </w:r>
          </w:p>
          <w:p w14:paraId="2786111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Social functioning (2)</w:t>
            </w:r>
          </w:p>
          <w:p w14:paraId="5D49F16C"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Fatigue (3)</w:t>
            </w:r>
          </w:p>
          <w:p w14:paraId="78BFAF2C"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Pain (2)</w:t>
            </w:r>
          </w:p>
          <w:p w14:paraId="6CB01D3F"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Nausea/vomiting (2)</w:t>
            </w:r>
          </w:p>
          <w:p w14:paraId="3B5EFA3D"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Global health status (2)</w:t>
            </w:r>
          </w:p>
        </w:tc>
      </w:tr>
      <w:tr w:rsidR="00447D24" w:rsidRPr="004839AD" w14:paraId="1215519A" w14:textId="77777777" w:rsidTr="00631559">
        <w:trPr>
          <w:jc w:val="center"/>
        </w:trPr>
        <w:tc>
          <w:tcPr>
            <w:tcW w:w="1838" w:type="dxa"/>
            <w:vMerge/>
            <w:shd w:val="clear" w:color="auto" w:fill="D9D9D9" w:themeFill="background1" w:themeFillShade="D9"/>
            <w:vAlign w:val="center"/>
          </w:tcPr>
          <w:p w14:paraId="78C29795" w14:textId="77777777" w:rsidR="00447D24" w:rsidRPr="00A939FF" w:rsidRDefault="00447D24" w:rsidP="00C552FE">
            <w:pPr>
              <w:rPr>
                <w:rFonts w:asciiTheme="majorHAnsi" w:eastAsia="Arial" w:hAnsiTheme="majorHAnsi" w:cstheme="majorHAnsi"/>
                <w:b/>
                <w:sz w:val="16"/>
                <w:szCs w:val="16"/>
                <w:lang w:eastAsia="it-IT"/>
              </w:rPr>
            </w:pPr>
          </w:p>
        </w:tc>
        <w:tc>
          <w:tcPr>
            <w:tcW w:w="1418" w:type="dxa"/>
            <w:vAlign w:val="center"/>
          </w:tcPr>
          <w:p w14:paraId="5C3E2058" w14:textId="70C5D906"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2</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ODllMzI0NzAtNmIzOC00MmY2LTg3ZDEtOTE4ZDg1MjIzNzhmIiwicHJvcGVydGllcyI6eyJub3RlSW5kZXgiOjB9LCJpc0VkaXRlZCI6ZmFsc2UsIm1hbnVhbE92ZXJyaWRlIjp7ImlzTWFudWFsbHlPdmVycmlkZGVuIjpmYWxzZSwiY2l0ZXByb2NUZXh0IjoiKDU1KSIsIm1hbnVhbE92ZXJyaWRlVGV4dCI6IiJ9LCJjaXRhdGlvbkl0ZW1zIjpbeyJpZCI6ImNhNjZlM2M5LWUxNWMtMzA4NS1hMjZiLTAzNDU1MzAwN2M5MCIsIml0ZW1EYXRhIjp7InR5cGUiOiJhcnRpY2xlLWpvdXJuYWwiLCJpZCI6ImNhNjZlM2M5LWUxNWMtMzA4NS1hMjZiLTAzNDU1MzAwN2M5MCIsInRpdGxlIjoiVmFsaWRhdGlvbiBvZiB0aGUgRXVyb3BlYW4gT3JnYW5pc2F0aW9uIGZvciBSZXNlYXJjaCBhbmQgVHJlYXRtZW50IG9mIENhbmNlciBRdWFsaXR5IG9mIExpZmUgUXVlc3Rpb25uYWlyZSBDb3JlIDMwIFN1bW1hcnkgU2NvcmUgaW4gUGF0aWVudHMgV2l0aCBIZW1hdG9sb2dpYyBNYWxpZ25hbmNpZXMiLCJncm91cElkIjoiMTg5YTMyZjAtOGYzYS0zZDUzLWE4NGItODY5MTEzNWY3NWZmIiwiYXV0aG9yIjpbeyJmYW1pbHkiOiJFZmZpY2FjZSIsImdpdmVuIjoiRmFiaW8iLCJwYXJzZS1uYW1lcyI6ZmFsc2UsImRyb3BwaW5nLXBhcnRpY2xlIjoiIiwibm9uLWRyb3BwaW5nLXBhcnRpY2xlIjoiIn0seyJmYW1pbHkiOiJDb3R0b25lIiwiZ2l2ZW4iOiJGcmFuY2VzY28iLCJwYXJzZS1uYW1lcyI6ZmFsc2UsImRyb3BwaW5nLXBhcnRpY2xlIjoiIiwibm9uLWRyb3BwaW5nLXBhcnRpY2xlIjoiIn0seyJmYW1pbHkiOiJTb21tZXIiLCJnaXZlbiI6IkthdGhyaW4iLCJwYXJzZS1uYW1lcyI6ZmFsc2UsImRyb3BwaW5nLXBhcnRpY2xlIjoiIiwibm9uLWRyb3BwaW5nLXBhcnRpY2xlIjoiIn0seyJmYW1pbHkiOiJLaWVmZmVyIiwiZ2l2ZW4iOiJKYWNvYmllbiIsInBhcnNlLW5hbWVzIjpmYWxzZSwiZHJvcHBpbmctcGFydGljbGUiOiIiLCJub24tZHJvcHBpbmctcGFydGljbGUiOiIifSx7ImZhbWlseSI6IkFhcm9uc29uIiwiZ2l2ZW4iOiJOZWlsIiwicGFyc2UtbmFtZXMiOmZhbHNlLCJkcm9wcGluZy1wYXJ0aWNsZSI6IiIsIm5vbi1kcm9wcGluZy1wYXJ0aWNsZSI6IiJ9LHsiZmFtaWx5IjoiRmF5ZXJzIiwiZ2l2ZW4iOiJQZXRlciIsInBhcnNlLW5hbWVzIjpmYWxzZSwiZHJvcHBpbmctcGFydGljbGUiOiIiLCJub24tZHJvcHBpbmctcGFydGljbGUiOiIifSx7ImZhbWlseSI6Ikdyb2Vudm9sZCIsImdpdmVuIjoiTW9nZW5zIiwicGFyc2UtbmFtZXMiOmZhbHNlLCJkcm9wcGluZy1wYXJ0aWNsZSI6IiIsIm5vbi1kcm9wcGluZy1wYXJ0aWNsZSI6IiJ9LHsiZmFtaWx5IjoiQ2FvY2NpIiwiZ2l2ZW4iOiJHaW92YW5uaSIsInBhcnNlLW5hbWVzIjpmYWxzZSwiZHJvcHBpbmctcGFydGljbGUiOiIiLCJub24tZHJvcHBpbmctcGFydGljbGUiOiIifSx7ImZhbWlseSI6IkNvY28iLCJnaXZlbiI6IkZyYW5jZXNjbyIsInBhcnNlLW5hbWVzIjpmYWxzZSwiZHJvcHBpbmctcGFydGljbGUiOiIiLCJub24tZHJvcHBpbmctcGFydGljbGUiOiJMbyJ9LHsiZmFtaWx5IjoiR2FpZGFubyIsImdpdmVuIjoiR2lhbmx1Y2EiLCJwYXJzZS1uYW1lcyI6ZmFsc2UsImRyb3BwaW5nLXBhcnRpY2xlIjoiIiwibm9uLWRyb3BwaW5nLXBhcnRpY2xlIjoiIn0seyJmYW1pbHkiOiJOaXNjb2xhIiwiZ2l2ZW4iOiJQYXNxdWFsZSIsInBhcnNlLW5hbWVzIjpmYWxzZSwiZHJvcHBpbmctcGFydGljbGUiOiIiLCJub24tZHJvcHBpbmctcGFydGljbGUiOiIifSx7ImZhbWlseSI6IkJhY2NhcmFuaSIsImdpdmVuIjoiTWljaGVsZSIsInBhcnNlLW5hbWVzIjpmYWxzZSwiZHJvcHBpbmctcGFydGljbGUiOiIiLCJub24tZHJvcHBpbmctcGFydGljbGUiOiIifSx7ImZhbWlseSI6IlJvc3RpIiwiZ2l2ZW4iOiJHaWFuYW50b25pbyIsInBhcnNlLW5hbWVzIjpmYWxzZSwiZHJvcHBpbmctcGFydGljbGUiOiIiLCJub24tZHJvcHBpbmctcGFydGljbGUiOiIifSx7ImZhbWlseSI6IlZlbmRpdHRpIiwiZ2l2ZW4iOiJBZHJpYW5vIiwicGFyc2UtbmFtZXMiOmZhbHNlLCJkcm9wcGluZy1wYXJ0aWNsZSI6IiIsIm5vbi1kcm9wcGluZy1wYXJ0aWNsZSI6IiJ9LHsiZmFtaWx5IjoiQW5nZWx1Y2NpIiwiZ2l2ZW4iOiJFbWFudWVsZSIsInBhcnNlLW5hbWVzIjpmYWxzZSwiZHJvcHBpbmctcGFydGljbGUiOiIiLCJub24tZHJvcHBpbmctcGFydGljbGUiOiIifSx7ImZhbWlseSI6IkZhemkiLCJnaXZlbiI6IlBhb2xhIiwicGFyc2UtbmFtZXMiOmZhbHNlLCJkcm9wcGluZy1wYXJ0aWNsZSI6IiIsIm5vbi1kcm9wcGluZy1wYXJ0aWNsZSI6IiJ9LHsiZmFtaWx5IjoiVmlnbmV0dGkiLCJnaXZlbiI6Ik1hcmNvIiwicGFyc2UtbmFtZXMiOmZhbHNlLCJkcm9wcGluZy1wYXJ0aWNsZSI6IiIsIm5vbi1kcm9wcGluZy1wYXJ0aWNsZSI6IiJ9LHsiZmFtaWx5IjoiR2llc2luZ2VyIiwiZ2l2ZW4iOiJKb2hhbm5lcyIsInBhcnNlLW5hbWVzIjpmYWxzZSwiZHJvcHBpbmctcGFydGljbGUiOiIiLCJub24tZHJvcHBpbmctcGFydGljbGUiOiIifV0sImNvbnRhaW5lci10aXRsZSI6IlZhbHVlIGluIEhlYWx0aCIsIkRPSSI6IjEwLjEwMTYvai5qdmFsLjIwMTkuMDYuMDA0IiwiSVNTTiI6IjE1MjQ0NzMzIiwiUE1JRCI6IjMxNzA4MDY4IiwiaXNzdWVkIjp7ImRhdGUtcGFydHMiOltbMjAxOV1dfSwicGFnZSI6IjEzMDMtMTMxMCIsImFic3RyYWN0IjoiT2JqZWN0aXZlczogV2UgaW52ZXN0aWdhdGVkIHRoZSB2YWxpZGl0eSBvZiB0aGUgcmVjZW50bHkgZGV2ZWxvcGVkIEV1cm9wZWFuIE9yZ2FuaXNhdGlvbiBmb3IgUmVzZWFyY2ggYW5kIFRyZWF0bWVudCBvZiBDYW5jZXIgUXVhbGl0eSBvZiBMaWZlIFF1ZXN0aW9ubmFpcmUgQ29yZSAzMCAoRU9SVEMgUUxRLUMzMCkgc3VtbWFyeSBzY29yZSBpbiBwYXRpZW50cyB3aXRoIGhlbWF0b2xvZ2ljIG1hbGlnbmFuY2llcy4gU3BlY2lmaWNhbGx5LCB3ZSBldmFsdWF0ZWQgdGhlIGFkZXF1YWN5IG9mIGEgc2luZ2xlLWZhY3RvciBtZWFzdXJlbWVudCBtb2RlbCBmb3IgdGhlIFFMUS1DMzAsIGFuZCBpdHMga25vd24tZ3JvdXBzIHZhbGlkaXR5IGFuZCByZXNwb25zaXZlbmVzcyB0byBjaGFuZ2Ugb3ZlciB0aW1lLiBNZXRob2RzOiBXZSB1c2VkIGNvbmZpcm1hdG9yeSBmYWN0b3IgYW5hbHlzaXMgdG8gdGVzdCB0aGUgc2luZ2xlLWZhY3RvciBtb2RlbCBvZiB0aGUgUUxRLUMzMCwgdXNpbmcgYmFzZWxpbmUgUUxRLUMzMCBkYXRhIChOID0gMjEzNCkuIFRoZSBRTFEtQzMwIHN1bW1hcnkgc2NvcmUgd2FzIGNvbXBhcmVkIHRvIHRoZSBvcmlnaW5hbCBRTFEtQzMwIHNjYWxlcyB1c2luZyBnZW5lcmFsIChhZ2UsIHNleCwgRWFzdGVybiBDb29wZXJhdGl2ZSBPbmNvbG9neSBHcm91cCBwZXJmb3JtYW5jZSBzdGF0dXMsIGNvbW9yYmlkaXR5KSBhbmQgZGlzZWFzZS1zcGVjaWZpYyAocmVkIGJsb29kIGNlbGwgdHJhbnNmdXNpb24gZGVwZW5kZW5jeSkgZ3JvdXBzLiBSZXBlYXRlZCBtZWFzdXJlbWVudHMgYWxsb3dlZCB1cyB0byBpbnZlc3RpZ2F0ZSByZXNwb25zaXZlbmVzcyB0byBjaGFuZ2UgaW4gYSBzdWJncm91cCBvZiBwYXRpZW50cyB3aXRoIGFjdXRlIG15ZWxvaWQgbGV1a2VtaWEuIFJlc3VsdHM6IFRoZSBzaW5nbGUtZmFjdG9yIG1vZGVsIG9mIHRoZSBRTFEtQzMwIGV4aGliaXRlZCBhZGVxdWF0ZSBmaXQgaW4gcGF0aWVudHMgd2l0aCBoZW1hdG9sb2dpYyBtYWxpZ25hbmNpZXMuIEtub3duLWdyb3VwIGNvbXBhcmlzb25zIGdlbmVyYWxseSBzdXBwb3J0ZWQgdGhlIGNvbnN0cnVjdCB2YWxpZGl0eSBvZiB0aGUgc3VtbWFyeSBzY29yZSB3aGVuIHVzaW5nIG1vcmUgZ2VuZXJhbCBncm91cGluZyB2YXJpYWJsZXMgKHNvY2lvZGVtb2dyYXBoaWNzLCBicm9hZCBjbGluaWNhbCBwYXJhbWV0ZXJzKS4gTmV2ZXJ0aGVsZXNzLCB3aGVuIGdyb3VwcyB3ZXJlIGZvcm1lZCBvbiB0aGUgYmFzaXMgb2YgZGlzZWFzZS1zcGVjaWZpYyB2YXJpYWJsZXMgKGVnLCB0cmFuc2Z1c2lvbiBkZXBlbmRlbmN5KSwgdGhlIHN1bW1hcnkgc2NvcmUgcGVyZm9ybWVkIGxlc3Mgd2VsbCB0aGUgc29tZSBvZiB0aGUgb3JpZ2luYWwsIHNlcGFyYXRlIHNjYWxlcyBvZiB0aGUgUUxRLUMzMC4gQ29uY2x1c2lvbjogT3VyIGZpbmRpbmdzIHByb3ZpZGUgc3VwcG9ydCBmb3IgdGhlIHZhbGlkaXR5IG9mIHRoZSBzaW5nbGUtZmFjdG9yIG1vZGVsIG9mIHRoZSBFT1JUQyBRTFEtQzMwIGluIHBhdGllbnRzIHdpdGggaGVtYXRvbG9naWMgbWFsaWduYW5jaWVzLiBTcGVjaWZpY2FsbHksIHRoZSByZXN1bHRzIHN1Z2dlc3QgdGhhdCB0aGUgc3VtbWFyeSBzY29yZSBjYW4gYmUgdXNlZCBhcyBhbiBlbmRwb2ludCBpbiB0aGlzIHBvcHVsYXRpb24gd2hlbiBzeW1wdG9tLSBvciBvdGhlciBoZWFsdGggZG9tYWluLXNwZWNpZmljIGh5cG90aGVzZXMgYXJlIG5vdCBhdmFpbGFibGUuIiwiaXNzdWUiOiIxMSIsInZvbHVtZSI6IjIyIiwiY29udGFpbmVyLXRpdGxlLXNob3J0IjoiIn0sImlzVGVtcG9yYXJ5IjpmYWxzZX1dfQ=="/>
                <w:id w:val="-500126775"/>
                <w:placeholder>
                  <w:docPart w:val="64BB865F2ECD4EF99807DA81DD3A99BA"/>
                </w:placeholder>
              </w:sdtPr>
              <w:sdtEndPr/>
              <w:sdtContent>
                <w:r w:rsidR="00865520" w:rsidRPr="00865520">
                  <w:rPr>
                    <w:rFonts w:asciiTheme="majorHAnsi" w:hAnsiTheme="majorHAnsi" w:cstheme="majorHAnsi"/>
                    <w:color w:val="000000"/>
                    <w:sz w:val="16"/>
                    <w:szCs w:val="16"/>
                  </w:rPr>
                  <w:t>(55)</w:t>
                </w:r>
              </w:sdtContent>
            </w:sdt>
          </w:p>
        </w:tc>
        <w:tc>
          <w:tcPr>
            <w:tcW w:w="2551" w:type="dxa"/>
            <w:vAlign w:val="center"/>
          </w:tcPr>
          <w:p w14:paraId="566BBB7D"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1-factor model</w:t>
            </w:r>
          </w:p>
        </w:tc>
        <w:tc>
          <w:tcPr>
            <w:tcW w:w="4387" w:type="dxa"/>
            <w:vAlign w:val="center"/>
          </w:tcPr>
          <w:p w14:paraId="7E049D59"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Quality of life (29)</w:t>
            </w:r>
          </w:p>
        </w:tc>
      </w:tr>
      <w:tr w:rsidR="00447D24" w:rsidRPr="004839AD" w14:paraId="770852CD" w14:textId="77777777" w:rsidTr="00631559">
        <w:trPr>
          <w:jc w:val="center"/>
        </w:trPr>
        <w:tc>
          <w:tcPr>
            <w:tcW w:w="1838" w:type="dxa"/>
            <w:vMerge/>
            <w:shd w:val="clear" w:color="auto" w:fill="D9D9D9" w:themeFill="background1" w:themeFillShade="D9"/>
            <w:vAlign w:val="center"/>
          </w:tcPr>
          <w:p w14:paraId="56E83492" w14:textId="77777777" w:rsidR="00447D24" w:rsidRPr="00A939FF" w:rsidRDefault="00447D24" w:rsidP="00C552FE">
            <w:pPr>
              <w:rPr>
                <w:rFonts w:asciiTheme="majorHAnsi" w:eastAsia="Arial" w:hAnsiTheme="majorHAnsi" w:cstheme="majorHAnsi"/>
                <w:b/>
                <w:sz w:val="16"/>
                <w:szCs w:val="16"/>
                <w:lang w:eastAsia="it-IT"/>
              </w:rPr>
            </w:pPr>
          </w:p>
        </w:tc>
        <w:tc>
          <w:tcPr>
            <w:tcW w:w="1418" w:type="dxa"/>
            <w:vAlign w:val="center"/>
          </w:tcPr>
          <w:p w14:paraId="2535A4A6" w14:textId="6C5D9E8C"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3</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ODU2MDZhZGMtYzI4NC00MjZkLTg3NjMtNzBiZmMwMDE4OWU5IiwicHJvcGVydGllcyI6eyJub3RlSW5kZXgiOjB9LCJpc0VkaXRlZCI6ZmFsc2UsIm1hbnVhbE92ZXJyaWRlIjp7ImlzTWFudWFsbHlPdmVycmlkZGVuIjpmYWxzZSwiY2l0ZXByb2NUZXh0IjoiKDQ4KSIsIm1hbnVhbE92ZXJyaWRlVGV4dCI6IiJ9LCJjaXRhdGlvbkl0ZW1zIjpbeyJpZCI6IjQxYzg5ODNhLWE0ZDYtM2IxYS1iNzAyLThlZGE2MGZmMDA3NSIsIml0ZW1EYXRhIjp7InR5cGUiOiJhcnRpY2xlLWpvdXJuYWwiLCJpZCI6IjQxYzg5ODNhLWE0ZDYtM2IxYS1iNzAyLThlZGE2MGZmMDA3NSIsInRpdGxlIjoiUHN5Y2hvbWV0cmljIHByb3BlcnRpZXMgb2YgdGhlIFNwYW5pc2ggdmVyc2lvbiBvZiB0aGUgRXVyb3BlYW4gT3JnYW5pemF0aW9uIGZvciBSZXNlYXJjaCBhbmQgVHJlYXRtZW50IG9mIENhbmNlciBRdWFsaXR5IG9mIExpZmUgUXVlc3Rpb25uYWlyZSAoRU9SVEMgUUxRLUMzMCkiLCJncm91cElkIjoiMTg5YTMyZjAtOGYzYS0zZDUzLWE4NGItODY5MTEzNWY3NWZmIiwiYXV0aG9yIjpbeyJmYW1pbHkiOiJDYWxkZXJvbiIsImdpdmVuIjoiQ2F0ZXJpbmEiLCJwYXJzZS1uYW1lcyI6ZmFsc2UsImRyb3BwaW5nLXBhcnRpY2xlIjoiIiwibm9uLWRyb3BwaW5nLXBhcnRpY2xlIjoiIn0seyJmYW1pbHkiOiJGZXJyYW5kbyIsImdpdmVuIjoiUGVyZSBKLiIsInBhcnNlLW5hbWVzIjpmYWxzZSwiZHJvcHBpbmctcGFydGljbGUiOiIiLCJub24tZHJvcHBpbmctcGFydGljbGUiOiIifSx7ImZhbWlseSI6IkxvcmVuem8tU2V2YSIsImdpdmVuIjoiVXJiYW5vIiwicGFyc2UtbmFtZXMiOmZhbHNlLCJkcm9wcGluZy1wYXJ0aWNsZSI6IiIsIm5vbi1kcm9wcGluZy1wYXJ0aWNsZSI6IiJ9LHsiZmFtaWx5IjoiRmVycmVpcmEiLCJnaXZlbiI6IkVzdHJlbGxhIiwicGFyc2UtbmFtZXMiOmZhbHNlLCJkcm9wcGluZy1wYXJ0aWNsZSI6IiIsIm5vbi1kcm9wcGluZy1wYXJ0aWNsZSI6IiJ9LHsiZmFtaWx5IjoiTGVlIiwiZ2l2ZW4iOiJFdW4gTWkiLCJwYXJzZS1uYW1lcyI6ZmFsc2UsImRyb3BwaW5nLXBhcnRpY2xlIjoiIiwibm9uLWRyb3BwaW5nLXBhcnRpY2xlIjoiIn0seyJmYW1pbHkiOiJPcG9ydG8tQWxvbnNvIiwiZ2l2ZW4iOiJNYXJ0YSIsInBhcnNlLW5hbWVzIjpmYWxzZSwiZHJvcHBpbmctcGFydGljbGUiOiIiLCJub24tZHJvcHBpbmctcGFydGljbGUiOiIifSx7ImZhbWlseSI6Ik9iaXNwby1Qb3J0ZXJvIiwiZ2l2ZW4iOiJCZXJ0YSBNIiwicGFyc2UtbmFtZXMiOmZhbHNlLCJkcm9wcGluZy1wYXJ0aWNsZSI6IiIsIm5vbi1kcm9wcGluZy1wYXJ0aWNsZSI6IiJ9LHsiZmFtaWx5IjoiTWloaWMtR8OzbmdvcmEiLCJnaXZlbiI6Ikx1a2EiLCJwYXJzZS1uYW1lcyI6ZmFsc2UsImRyb3BwaW5nLXBhcnRpY2xlIjoiIiwibm9uLWRyb3BwaW5nLXBhcnRpY2xlIjoiIn0seyJmYW1pbHkiOiJSb2Ryw61ndWV6LUdvbnrDoWxleiIsImdpdmVuIjoiQWRhbiIsInBhcnNlLW5hbWVzIjpmYWxzZSwiZHJvcHBpbmctcGFydGljbGUiOiIiLCJub24tZHJvcHBpbmctcGFydGljbGUiOiIifSx7ImZhbWlseSI6IkppbcOpbmV6LUZvbnNlY2EiLCJnaXZlbiI6IlBhdWxhIiwicGFyc2UtbmFtZXMiOmZhbHNlLCJkcm9wcGluZy1wYXJ0aWNsZSI6IiIsIm5vbi1kcm9wcGluZy1wYXJ0aWNsZSI6IiJ9XSwiY29udGFpbmVyLXRpdGxlIjoiUXVhbGl0eSBvZiBMaWZlIFJlc2VhcmNoIiwiRE9JIjoiMTAuMTAwNy9zMTExMzYtMDIxLTAzMDY4LXciLCJJU1NOIjoiMTU3MzI2NDkiLCJQTUlEIjoiMzQ5Mjg0NzAiLCJpc3N1ZWQiOnsiZGF0ZS1wYXJ0cyI6W1syMDIyXV19LCJwYWdlIjoiMTg1OS0xODY5IiwiYWJzdHJhY3QiOiJQdXJwb3NlOiBUaGUgYWltIG9mIHRoaXMgc3R1ZHkgd2FzIHRvIGFuYWx5emUgdGhlIGludGVybmFsIHN0cnVjdHVyZSBvZiB0aGUgRU9SVEMgUUxRLUMzMCwgdG8gZXhhbWluZSB0aGUgdmFsaWRpdHkgYW5kIG5vcm1hdGl2ZSBkYXRhIGZvciBjYW5jZXIgcGF0aWVudHMuIE1ldGhvZDogRXhwbG9yYXRvcnkgYW5kIENvbmZpcm1hdG9yeSBmYWN0b3IgYW5hbHlzZXMgd2VyZSBjb25kdWN0ZWQgdG8gZXhwbG9yZSB0aGUgc2NhbGXigJlzIGRpbWVuc2lvbmFsaXR5IGFuZCB0ZXN0IGZvciBzdHJvbmcgbWVhc3VyZW1lbnQgaW52YXJpYW5jZSBhY3Jvc3Mgc2V4IGFuZCB0dW1vciBzaXRlLiBBbGwgdGhlIGFuYWx5c2VzIHdlcmUgYmFzZWQgb24gYSBtdWx0aWNlbnRlciBjb2hvcnQgb2YgOTMxIHBhdGllbnRzIHdobyBjb21wbGV0ZWQgdGhlIEJyaWVmIFN5bXB0b20gSW52ZW50b3J5IChCU0ktMTgpIGFuZCB0aGUgRU9SVEMgUUxRLUMzMC4gUmVzdWx0czogT3VyIGZpbmRpbmdzIGluZGljYXRlIHRoYXQgdGhlIEVPUlRDIFFMUS1DMzAgaGFzIGFjY2VwdGFibGUgcHN5Y2hvbWV0cmljIHByb3BlcnRpZXMgYW5kIGFuIGludGVybmFsIHN0cnVjdHVyZSB0aGF0IGlzIHdlbGwgYWNjb3VudGVkIGZvciBhIGJpZmFjdG9yIG1vZGVsOiBhIGdlbmVyYWwgZmFjdG9yIHRoYXQgZXZhbHVhdGVzIHF1YWxpdHkgb2YgbGlmZSBhbmQgYSBncm91cCBmYWN0b3IgdGhhdCB3b3VsZCBhbmFseXplIHBoeXNpY2FsIGhlYWx0aCB0aGF0IHdvdWxkIGJlIGRlZmluZWQgYnkgcGh5c2ljYWwgZnVuY3Rpb24sIHJvbGUgZnVuY3Rpb24sIGFuZCBmYXRpZ3VlLiBUaGUgcmVzdWx0IG9mIHRoZSBtdWx0aS1ncm91cCBDRkEgcmV2ZWFsZWQgYSBzdHJvbmcgaW52YXJpYW5jZSBhY2NvcmRpbmcgdG8gc2V4LCB0dW1vciwgYW5kIG92ZXIgdGltZS4gUmVsaWFiaWxpdHkgb2YgdGhlIEVPUlRDIGV4Y2VlZGluZyAwLjg2IGFuZCB0aGUgc2ltcGxlIHN1bSBvZiB0aGUgaXRlbXMgb2YgdGhlIHNjYWxlIHdhcyBhIGdvb2QgaW5kaWNhdG9yIG9mIG9uY29sb2d5IHBhdGllbnRz4oCZIHF1YWxpdHkgb2YgbGlmZS4gQm90aCBmYWN0b3JzIGNvcnJlbGF0ZSBjbG9zZWx5IHdpdGggZGVwcmVzc2lvbiwgYW54aWV0eSwgYW5kIHBzeWNob2xvZ2ljYWwgZGlzdHJlc3MgYW5kIGFyZSBzZW5zaXRpdmUgdG8gY2hhbmdlLCBlc3BlY2lhbGx5IHRoZSBxdWFsaXR5IG9mIGxpZmUsIHdpdGggYSBzaWduaWZpY2FudCBkZWNyZWFzZSBpbiB0aGUgcG9zdC10ZXN0LiBDb25jbHVzaW9uOiBUaGUgU3BhbmlzaCB2ZXJzaW9uIG9mIHRoZSBFT1JUQyBRTFEtQzMwIHByb3ZlZCB0byBiZSBhIHZhbGlkLCByZWxpYWJsZSBpbnN0cnVtZW50IHRvIGFwcHJhaXNlIHF1YWxpdHkgb2YgbGlmZSBpbiBjYW5jZXIgcGF0aWVudHMuIFRoZSBub3JtYXRpdmUgZGF0YSBjb2xsZWN0ZWQgZnJvbSB0aGlzIHN0dWR5IG1heSBiZSB1c2VmdWwgZm9yIHRoZSBlYXJseSBkZXRlY3Rpb24gb2YgaW5pdGlhbCBzeW1wdG9tcyBvZiBkZXRlcmlvcmF0aW9uIG9mIHF1YWxpdHkgb2YgbGlmZSBpbiBvbmNvbG9neSBwYXRpZW50cy4iLCJpc3N1ZSI6IjYiLCJ2b2x1bWUiOiIzMSIsImNvbnRhaW5lci10aXRsZS1zaG9ydCI6IiJ9LCJpc1RlbXBvcmFyeSI6ZmFsc2V9XX0="/>
                <w:id w:val="-1099791200"/>
                <w:placeholder>
                  <w:docPart w:val="64BB865F2ECD4EF99807DA81DD3A99BA"/>
                </w:placeholder>
              </w:sdtPr>
              <w:sdtEndPr/>
              <w:sdtContent>
                <w:r w:rsidR="00865520" w:rsidRPr="00865520">
                  <w:rPr>
                    <w:rFonts w:asciiTheme="majorHAnsi" w:hAnsiTheme="majorHAnsi" w:cstheme="majorHAnsi"/>
                    <w:color w:val="000000"/>
                    <w:sz w:val="16"/>
                    <w:szCs w:val="16"/>
                  </w:rPr>
                  <w:t>(48)</w:t>
                </w:r>
              </w:sdtContent>
            </w:sdt>
          </w:p>
        </w:tc>
        <w:tc>
          <w:tcPr>
            <w:tcW w:w="2551" w:type="dxa"/>
            <w:vAlign w:val="center"/>
          </w:tcPr>
          <w:p w14:paraId="15FA457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2-factor model</w:t>
            </w:r>
          </w:p>
        </w:tc>
        <w:tc>
          <w:tcPr>
            <w:tcW w:w="4387" w:type="dxa"/>
            <w:vAlign w:val="center"/>
          </w:tcPr>
          <w:p w14:paraId="3D47421E"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Quality of life (30)</w:t>
            </w:r>
          </w:p>
          <w:p w14:paraId="71C03D9B"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Physical health (9)</w:t>
            </w:r>
          </w:p>
        </w:tc>
      </w:tr>
      <w:tr w:rsidR="00447D24" w:rsidRPr="004839AD" w14:paraId="725AEE20" w14:textId="77777777" w:rsidTr="00631559">
        <w:trPr>
          <w:jc w:val="center"/>
        </w:trPr>
        <w:tc>
          <w:tcPr>
            <w:tcW w:w="1838" w:type="dxa"/>
            <w:vMerge/>
            <w:shd w:val="clear" w:color="auto" w:fill="D9D9D9" w:themeFill="background1" w:themeFillShade="D9"/>
            <w:vAlign w:val="center"/>
          </w:tcPr>
          <w:p w14:paraId="155D671B" w14:textId="77777777" w:rsidR="00447D24" w:rsidRPr="00A939FF" w:rsidRDefault="00447D24" w:rsidP="00C552FE">
            <w:pPr>
              <w:rPr>
                <w:rFonts w:asciiTheme="majorHAnsi" w:eastAsia="Arial" w:hAnsiTheme="majorHAnsi" w:cstheme="majorHAnsi"/>
                <w:b/>
                <w:sz w:val="16"/>
                <w:szCs w:val="16"/>
                <w:lang w:eastAsia="it-IT"/>
              </w:rPr>
            </w:pPr>
          </w:p>
        </w:tc>
        <w:tc>
          <w:tcPr>
            <w:tcW w:w="1418" w:type="dxa"/>
            <w:vAlign w:val="center"/>
          </w:tcPr>
          <w:p w14:paraId="3B492830" w14:textId="2253CE94"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4</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ZGY1YTA1Y2EtNWE5ZS00MzZkLWJmMjgtYmU1MGUyMDc5Njg3IiwicHJvcGVydGllcyI6eyJub3RlSW5kZXgiOjB9LCJpc0VkaXRlZCI6ZmFsc2UsIm1hbnVhbE92ZXJyaWRlIjp7ImlzTWFudWFsbHlPdmVycmlkZGVuIjpmYWxzZSwiY2l0ZXByb2NUZXh0IjoiKDYxKSIsIm1hbnVhbE92ZXJyaWRlVGV4dCI6IiJ9LCJjaXRhdGlvbkl0ZW1zIjpbeyJpZCI6IjNkYTgyNzE4LWFiNjQtMzVjMi1iMmVjLWQxZjU0MjhjNzNmOCIsIml0ZW1EYXRhIjp7InR5cGUiOiJhcnRpY2xlLWpvdXJuYWwiLCJpZCI6IjNkYTgyNzE4LWFiNjQtMzVjMi1iMmVjLWQxZjU0MjhjNzNmOCIsInRpdGxlIjoiQXNzZXNzaW5nIG1lYXN1cmVtZW50IGludmFyaWFuY2Ugb2YgYSBoZWFsdGgtcmVsYXRlZCBxdWFsaXR5LW9mLWxpZmUgcXVlc3Rpb25uYWlyZSBpbiByYWRpb3RoZXJhcHkgcGF0aWVudHMiLCJncm91cElkIjoiMTg5YTMyZjAtOGYzYS0zZDUzLWE4NGItODY5MTEzNWY3NWZmIiwiYXV0aG9yIjpbeyJmYW1pbHkiOiJLaW5nLUthbGxpbWFuaXMiLCJnaXZlbiI6IkJlbGxpbmRhIEwiLCJwYXJzZS1uYW1lcyI6ZmFsc2UsImRyb3BwaW5nLXBhcnRpY2xlIjoiIiwibm9uLWRyb3BwaW5nLXBhcnRpY2xlIjoiIn0seyJmYW1pbHkiOiJIb2V2ZW4iLCJnaXZlbiI6IkNsYWFydGplIEwiLCJwYXJzZS1uYW1lcyI6ZmFsc2UsImRyb3BwaW5nLXBhcnRpY2xlIjoiIiwibm9uLWRyb3BwaW5nLXBhcnRpY2xlIjoiVGVyIn0seyJmYW1pbHkiOiJIYWVzIiwiZ2l2ZW4iOiJIYW5uZWtlIEMiLCJwYXJzZS1uYW1lcyI6ZmFsc2UsImRyb3BwaW5nLXBhcnRpY2xlIjoiIiwibm9uLWRyb3BwaW5nLXBhcnRpY2xlIjoiRGUifSx7ImZhbWlseSI6IlNtZXRzIiwiZ2l2ZW4iOiJFbGxlbiBNIiwicGFyc2UtbmFtZXMiOmZhbHNlLCJkcm9wcGluZy1wYXJ0aWNsZSI6IiIsIm5vbi1kcm9wcGluZy1wYXJ0aWNsZSI6IiJ9LHsiZmFtaWx5IjoiS29uaW5nIiwiZ2l2ZW4iOiJDYXJvIEMuRS4iLCJwYXJzZS1uYW1lcyI6ZmFsc2UsImRyb3BwaW5nLXBhcnRpY2xlIjoiIiwibm9uLWRyb3BwaW5nLXBhcnRpY2xlIjoiIn0seyJmYW1pbHkiOiJPb3J0IiwiZ2l2ZW4iOiJGcmFucyBKIiwicGFyc2UtbmFtZXMiOmZhbHNlLCJkcm9wcGluZy1wYXJ0aWNsZSI6IiIsIm5vbi1kcm9wcGluZy1wYXJ0aWNsZSI6IiJ9XSwiY29udGFpbmVyLXRpdGxlIjoiUXVhbGl0eSBvZiBMaWZlIFJlc2VhcmNoIiwiRE9JIjoiMTAuMTAwNy9zMTExMzYtMDExLTAwOTQtMiIsIklTU04iOiIwOTYyOTM0MyIsIlBNSUQiOiIyMjE5Mzg4MiIsImlzc3VlZCI6eyJkYXRlLXBhcnRzIjpbWzIwMTJdXX0sInBhZ2UiOiIxNzQ1LTE3NTMiLCJhYnN0cmFjdCI6Ik9iamVjdGl2ZSBJZiB0aGUgYXNzdW1wdGlvbiBvZiBtZWFzdXJlbWVudCBpbnZhcmlhbmNlIGlzIG5vdCB0ZXN0ZWQsIHdlIGNhbm5vdCBiZSBzdXJlIHdoZXRoZXIgZGlmZmVyZW5jZXMgb2JzZXJ2ZWQgYXJlIGR1ZSB0byB0cnVlIGRpZmZlcmVuY2VzIGluIGhlYWx0aC1yZWxhdGVkIHF1YWxpdHktb2YtbGlmZSAoSFJRb0wpLCBvciBhcmUgbWVhc3VyZW1lbnQgYXJ0aWZhY3RzLiBXZSBhaW0gdG8gaW52ZXN0aWdhdGUgdGhpcyBhc3N1bXB0aW9uIGluIGEgc2FtcGxlIG9mIGhldGVyb2dlbmVvdXMgY2FuY2VyIHBhdGllbnRzLCBmb2N1c2luZyBvbiB3aGV0aGVyIGFnZSwgc2V4LCBwcmV2aW91cyB0cmVhdG1lbnQgZm9yIGNhbmNlciwgYW5kIGluZm9ybWF0aW9uIHJlZ2FyZGluZyB0cmVhdG1lbnQgcHJlZmVyZW5jZXMgcmVzdWx0IGluIGJpYXNlZCBIUlFvTCBzY29yZXMuIE1ldGhvZHMgMTU1IGNhbmNlciBwYXRpZW50cyB3aG8gd2VyZSBhYm91dCB0byBiZWdpbiB0aGVpciBmaXJzdCBzZXNzaW9uIG9mIHJhZGlvdGhlcmFweSB3ZXJlIGluY2x1ZGVkLiBIUlFvTCB3YXMgbWVhc3VyZWQgdXNpbmcgdGhlIEVPUlRDIFFMUS1DMzAuIFN0cnVjdHVyYWwgZXF1YXRpb24gbW9kZWxpbmcgd2FzIGFwcGxpZWQgdG8gYXNzZXNzIHdoZXRoZXIgdGhlcmUgd2FzIGEgdmlvbGF0aW9uIG9mIHRoZSBhc3N1bXB0aW9uIG9mIGludmFyaWFuY2UuIFJlc3VsdHMgQSBzYXRpc2ZhY3Rvcnkgc2luZ2xlIGNvbnN0cnVjdCAoRnVuY3Rpb25pbmcgSFJRb0wpIG1lYXN1cmVtZW50IG1vZGVsIHdhcyBmb3VuZCBhbmQgdHdvIHZpb2xhdGlvbnMgb2YgaW52YXJpYW5jZSB3ZXJlIGlkZW50aWZpZWQuIElycmVzcGVjdGl2ZSBvZiBwYXRpZW50cycgRnVuY3Rpb25pbmcgSFJRb0wsIG9sZGVyIHBhdGllbnRzIHJlcG9ydGVkIHdvcnNlIHBoeXNpY2FsIGZ1bmN0aW9uaW5nIGFuZCBwYXRpZW50cyB3aG8gaGFkIHJlY2VpdmVkIHRyZWF0bWVudCBwcmlvciB0byByYWRpb3RoZXJhcHkgcmVwb3J0ZWQgd29yc2UgZW1vdGlvbmFsIGZ1bmN0aW9uaW5nIHRoYW4gd2Ugd291bGQgb3RoZXJ3aXNlIGV4cGVjdC4gQ29uY2x1c2lvbnMgSW4gdGhlIHByZXNlbnQgc3R1ZHksIGFjY291bnRpbmcgZm9yIG1lYXN1cmVtZW50IGJpYXMgbGVhZCB0byBhIHN1YnN0YW50aWFsIGltcHJvdmVtZW50IGluIHRoZSBvdmVyYWxsIGZpdCBvZiB0aGUgbW9kZWwuIEJ5IGlnbm9yaW5nIHRoZSBiaWFzLCB3ZSB3b3VsZCBoYXZlIGNvbmNsdWRlZCB0aGF0IHRoZSBtb2RlbCBmaXQgd2FzIHVuc2F0aXNmYWN0b3J5LiBUaGUgZmluZGluZ3MgdW5kZXJsaW5lIHRoZSBpbXBvcnRhbmNlIG9mIGludmVzdGlnYXRpbmcgbWVhc3VyZW1lbnQgaW52YXJpYW5jZSBpbiBzY2FsZXMgZGVzaWduZWQgZm9yIGhldGVyb2dlbmVvdXMgc2FtcGxlcy4gwqkgVGhlIEF1dGhvcihzKSAyMDEyLiIsImlzc3VlIjoiMTAiLCJ2b2x1bWUiOiIyMSIsImNvbnRhaW5lci10aXRsZS1zaG9ydCI6IiJ9LCJpc1RlbXBvcmFyeSI6ZmFsc2V9XX0="/>
                <w:id w:val="914207155"/>
                <w:placeholder>
                  <w:docPart w:val="64BB865F2ECD4EF99807DA81DD3A99BA"/>
                </w:placeholder>
              </w:sdtPr>
              <w:sdtEndPr/>
              <w:sdtContent>
                <w:r w:rsidR="00865520" w:rsidRPr="00865520">
                  <w:rPr>
                    <w:rFonts w:asciiTheme="majorHAnsi" w:hAnsiTheme="majorHAnsi" w:cstheme="majorHAnsi"/>
                    <w:color w:val="000000"/>
                    <w:sz w:val="16"/>
                    <w:szCs w:val="16"/>
                  </w:rPr>
                  <w:t>(61)</w:t>
                </w:r>
              </w:sdtContent>
            </w:sdt>
          </w:p>
        </w:tc>
        <w:tc>
          <w:tcPr>
            <w:tcW w:w="2551" w:type="dxa"/>
            <w:vAlign w:val="center"/>
          </w:tcPr>
          <w:p w14:paraId="009787D1"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1-factor model</w:t>
            </w:r>
          </w:p>
        </w:tc>
        <w:tc>
          <w:tcPr>
            <w:tcW w:w="4387" w:type="dxa"/>
            <w:vAlign w:val="center"/>
          </w:tcPr>
          <w:p w14:paraId="50421040"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Functioning HRQoL (17) encompassing:</w:t>
            </w:r>
          </w:p>
          <w:p w14:paraId="1176515A"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Physical functioning (5)</w:t>
            </w:r>
          </w:p>
          <w:p w14:paraId="031BB06F"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Role functioning (2)</w:t>
            </w:r>
          </w:p>
          <w:p w14:paraId="584C316B"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Cognitive functioning (2)</w:t>
            </w:r>
          </w:p>
          <w:p w14:paraId="7E10BE52"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Emotional functioning (4)</w:t>
            </w:r>
          </w:p>
          <w:p w14:paraId="63624892"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Social functioning (2)</w:t>
            </w:r>
          </w:p>
          <w:p w14:paraId="4C8701C0"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Global health status (2)</w:t>
            </w:r>
          </w:p>
        </w:tc>
      </w:tr>
      <w:tr w:rsidR="00447D24" w:rsidRPr="004839AD" w14:paraId="7EA45691" w14:textId="77777777" w:rsidTr="00631559">
        <w:trPr>
          <w:jc w:val="center"/>
        </w:trPr>
        <w:tc>
          <w:tcPr>
            <w:tcW w:w="1838" w:type="dxa"/>
            <w:vMerge/>
            <w:tcBorders>
              <w:bottom w:val="single" w:sz="12" w:space="0" w:color="auto"/>
            </w:tcBorders>
            <w:shd w:val="clear" w:color="auto" w:fill="D9D9D9" w:themeFill="background1" w:themeFillShade="D9"/>
            <w:vAlign w:val="center"/>
          </w:tcPr>
          <w:p w14:paraId="256E377D" w14:textId="77777777" w:rsidR="00447D24" w:rsidRPr="00A939FF" w:rsidRDefault="00447D24" w:rsidP="00C552FE">
            <w:pPr>
              <w:rPr>
                <w:rFonts w:asciiTheme="majorHAnsi" w:eastAsia="Arial" w:hAnsiTheme="majorHAnsi" w:cstheme="majorHAnsi"/>
                <w:b/>
                <w:sz w:val="16"/>
                <w:szCs w:val="16"/>
                <w:lang w:eastAsia="it-IT"/>
              </w:rPr>
            </w:pPr>
          </w:p>
        </w:tc>
        <w:tc>
          <w:tcPr>
            <w:tcW w:w="1418" w:type="dxa"/>
            <w:tcBorders>
              <w:bottom w:val="single" w:sz="12" w:space="0" w:color="auto"/>
            </w:tcBorders>
            <w:vAlign w:val="center"/>
          </w:tcPr>
          <w:p w14:paraId="1053859D" w14:textId="38643C92"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5</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ZDcwYTQ2YzEtZGY1Ny00Mzk3LTkyNTAtYzJkNTczMjU5NTQxIiwicHJvcGVydGllcyI6eyJub3RlSW5kZXgiOjB9LCJpc0VkaXRlZCI6ZmFsc2UsIm1hbnVhbE92ZXJyaWRlIjp7ImlzTWFudWFsbHlPdmVycmlkZGVuIjpmYWxzZSwiY2l0ZXByb2NUZXh0IjoiKDY5KSIsIm1hbnVhbE92ZXJyaWRlVGV4dCI6IiJ9LCJjaXRhdGlvbkl0ZW1zIjpbeyJpZCI6IjE3N2RkNjQzLWZlMDQtMzJmNy04MGE4LTQxYjE4OWM2YmZjZiIsIml0ZW1EYXRhIjp7InR5cGUiOiJhcnRpY2xlLWpvdXJuYWwiLCJpZCI6IjE3N2RkNjQzLWZlMDQtMzJmNy04MGE4LTQxYjE4OWM2YmZjZiIsInRpdGxlIjoiVGhlIEVPUlRDIGNvcmUgcXVhbGl0eSBvZiBsaWZlIHF1ZXN0aW9ubmFpcmUgKFFMUS1DMzAsIHZlcnNpb24gMy4wKSBJbiB0ZXJtaW5hbGx5IGlsbCBjYW5jZXIgcGF0aWVudHMgdW5kZXIgcGFsbGlhdGl2ZSBjYXJlOiBWYWxpZGl0eSBhbmQgcmVsaWFiaWxpdHkgaW4gYSBoZWxsZW5pYyBzYW1wbGUiLCJncm91cElkIjoiMTg5YTMyZjAtOGYzYS0zZDUzLWE4NGItODY5MTEzNWY3NWZmIiwiYXV0aG9yIjpbeyJmYW1pbHkiOiJNeXN0YWtpZG91IiwiZ2l2ZW4iOiJLeXJpYWtpIiwicGFyc2UtbmFtZXMiOmZhbHNlLCJkcm9wcGluZy1wYXJ0aWNsZSI6IiIsIm5vbi1kcm9wcGluZy1wYXJ0aWNsZSI6IiJ9LHsiZmFtaWx5IjoiVHNpbGlrYSIsImdpdmVuIjoiRWxlbmkiLCJwYXJzZS1uYW1lcyI6ZmFsc2UsImRyb3BwaW5nLXBhcnRpY2xlIjoiIiwibm9uLWRyb3BwaW5nLXBhcnRpY2xlIjoiIn0seyJmYW1pbHkiOiJQYXJwYSIsImdpdmVuIjoiRWZpIiwicGFyc2UtbmFtZXMiOmZhbHNlLCJkcm9wcGluZy1wYXJ0aWNsZSI6IiIsIm5vbi1kcm9wcGluZy1wYXJ0aWNsZSI6IiJ9LHsiZmFtaWx5IjoiS2FsYWlkb3BvdWxvdSIsImdpdmVuIjoiT3VyYW5pYSIsInBhcnNlLW5hbWVzIjpmYWxzZSwiZHJvcHBpbmctcGFydGljbGUiOiIiLCJub24tZHJvcHBpbmctcGFydGljbGUiOiIifSx7ImZhbWlseSI6IlNteXJuaW90aXMiLCJnaXZlbiI6IlZhc3NpbGlvcyIsInBhcnNlLW5hbWVzIjpmYWxzZSwiZHJvcHBpbmctcGFydGljbGUiOiIiLCJub24tZHJvcHBpbmctcGFydGljbGUiOiIifSx7ImZhbWlseSI6IlZsYWhvcyIsImdpdmVuIjoiTGFtYnJvcyIsInBhcnNlLW5hbWVzIjpmYWxzZSwiZHJvcHBpbmctcGFydGljbGUiOiIiLCJub24tZHJvcHBpbmctcGFydGljbGUiOiIifV0sImNvbnRhaW5lci10aXRsZSI6IkludGVybmF0aW9uYWwgSm91cm5hbCBvZiBDYW5jZXIiLCJET0kiOiIxMC4xMDAyL2lqYy4xNDM5IiwiSVNTTiI6IjAwMjA3MTM2IiwiUE1JRCI6IjExNjY4NDg4IiwiaXNzdWVkIjp7ImRhdGUtcGFydHMiOltbMjAwMV1dfSwicGFnZSI6IjEzNS0xMzkiLCJhYnN0cmFjdCI6IkluIDE5ODYsIHRoZSBFdXJvcGVhbiBPcmdhbml6YXRpb24gZm9yIFJlc2VhcmNoIGFuZCBUcmVhdG1lbnQgKEVPUlRDKSBpbml0aWF0ZWQgYSByZXNlYXJjaCBwcm9ncmFtIHRvIGRldmVsb3AgYW4gaW50ZWdyYXRlZCwgbW9kdWxhciBhcHByb2FjaCBmb3IgZXZhbHVhdGluZyB0aGUgcXVhbGl0eSBvZiBsaWZlIG9mIHBhdGllbnRzIHBhcnRpY2lwYXRpbmcgaW4gaW50ZXJuYXRpb25hbCBjbGluaWNhbCB0cmlhbHMuIFRoZSBxdWVzdGlvbm5haXJlIHdhcyBkZXNpZ25lZCB0byBtZWFzdXJlIGNhbmNlciBwYXRpZW50cycgcGh5c2ljYWwsIHBzeWNob2xvZ2ljYWwgYW5kIHNvY2lhbCBmdW5jdGlvbnMuIFRoZSBxdWVzdGlvbm5haXJlIGlzIGNvbXBvc2VkIG9mIDUgbXVsdGlpdGVtIHNjYWxlcyAocGh5c2ljYWwsIHJvbGUsIHNvY2lhbCwgZW1vdGlvbmFsIGFuZCBjb2duaXRpdmUgZnVuY3Rpb25pbmcpIGFuZCA5IHNpbmdsZSBpdGVtcyAocGFpbiwgZmF0aWd1ZSwgZmluYW5jaWFsIGltcGFjdCwgYXBwZXRpdGUgbG9zcywgbmF1c2VhL3ZvbWl0aW5nLCBkaWFycmhlYSwgY29uc3RpcGF0aW9uLCBzbGVlcCBkaXN0dXJiYW5jZSBhbmQgcXVhbGl0eSBvZiBsaWZlKS4gSXQgd2FzIGFkbWluaXN0ZXJlZCB0byB0aGUgcGF0aWVudHMgYmVmb3JlIHRoZSBpbml0aWF0aW9uIG9mIHBhbGxpYXRpdmUgdHJlYXRtZW50IGFuZCB0aGVuIG9uY2UgYWdhaW4gZHVyaW5nIHRoZSB0cmVhdG1lbnQuIFRoZSB2YWxpZGF0aW9uIG9mIHRoZSBxdWVzdGlvbm5haXJlIHRvb2sgcGxhY2UgYXQgQXJldGVpb24gSG9zcGl0YWwsIHdoaWxlIHRoZSB0cmFuc2xhdGlvbiB3YXMgY29uZHVjdGVkIGJ5IHRoZSBFT1JUQyBidXJlYXUuIFRoZSBmaW5hbCB2YWxpZGF0aW9uIHNhbXBsZSBjb25zaXN0ZWQgb2YgMTIwIGNhbmNlciBwYXRpZW50cy4gVGhlIGNsaW5pY2FsIHZhcmlhYmxlIGFzc2Vzc2VkIHdhcyB0aGUgcGVyZm9ybWFuY2Ugc3RhdHVzLiBUaGUgYWltIG9mIG91ciBzdHVkeSB3YXMgdG8gYXNzZXNzIHRoZSBhcHBsaWNhYmlsaXR5IG9mIHRoaXMgcXVhbGl0eSBvZiBsaWZlIG1lYXN1cmVtZW50IG9uIGEgSGVsbGVuaWMgc2FtcGxlIG9mIGNhbmNlciBwYXRpZW50cyByZWNlaXZpbmcgcGFsbGlhdGl2ZSBjYXJlLiBUaGUgcmVzdWx0cyBzaG93ZWQgdGhhdCB0aGUgcXVlc3Rpb25uYWlyZSB3YXMgd2VsbCBhY2NlcHRlZCBpbiB0aGUgcHJlc2VudCBwYXRpZW50IHBvcHVsYXRpb24uIEluIGFkZGl0aW9uLCB0aGUgcXVlc3Rpb25uYWlyZSB3YXMgZm91bmQgdG8gYmUgdXNlZnVsIGluIGRldGVjdGluZyB0aGUgZWZmZWN0aXZlbmVzcyBvZiBwYWxsaWF0aXZlIHRyZWF0bWVudCBvdmVyIHRpbWUuIFRoZSBzY2FsZSByZWxpYWJpbGl0eSB3YXMgdmVyeSBnb29kIChwcmV0cmVhdG1lbnQgZnJvbSAwLjU3LTAuNzksIG9udHJlYXRtZW50IGZyb20gMC41Ni0wLjc1KSwgZXNwZWNpYWxseSBmb3IgdGhlIGZ1bmN0aW9uaW5nIHNjYWxlLiBJbiBhZGRpdGlvbiwgdmVyeSBnb29kIHZhbGlkaXR5IHdhcyBmb3VuZCBpbiBhbGwgdGhlIGFwcHJvYWNoZXMgdXNlZC4gTW9yZW92ZXIsIHRoZSBmYWN0b3IgYW5hbHlzaXMgcmVzdWx0cyBpbiBhIDYtZmFjdG9yIHNvbHV0aW9uIHRoYXQgc2F0aXNmaWVzIHRoZSBjcml0ZXJpYSBvZiByZXByb2R1Y2liaWxpdHksIGludGVycHJldGFiaWxpdHkgYW5kIGNvbmZpcm1hdG9yeSBzZXR0aW5nLiBQZXJmb3JtYW5jZSBzdGF0dXMgc2hvd2VkIGFuIGltcHJvdmVtZW50IChwIDwgMC4wMDI1KSBkdXJpbmcgdGhlIHN0dWRpZWQgcGVyaW9kLiBUaGVzZSByZXN1bHRzIHN1cHBvcnQgdGhhdCB0aGUgUUxRLUMzMCAodmVyc2lvbiAzLjApIGhhcyBwcm92ZW4gdG8gYmUgYSByZWxpYWJsZSBhbmQgdmFsaWQgbWVhc3VyZSBvZiB0aGUgcXVhbGl0eSBvZiBsaWZlIGluIEdyZWVrIGNhbmNlciBwYXRpZW50cyByZWNlaXZpbmcgcGFsbGlhdGl2ZSBjYXJlIHRyZWF0bWVudC4gwqkgMjAwMSBXaWxleS1MaXNzLCBJbmMuIiwiaXNzdWUiOiIxIiwidm9sdW1lIjoiOTQiLCJjb250YWluZXItdGl0bGUtc2hvcnQiOiJJbnQgSiBDYW5jZXIifSwiaXNUZW1wb3JhcnkiOmZhbHNlfV19"/>
                <w:id w:val="-1018777646"/>
                <w:placeholder>
                  <w:docPart w:val="64BB865F2ECD4EF99807DA81DD3A99BA"/>
                </w:placeholder>
              </w:sdtPr>
              <w:sdtEndPr/>
              <w:sdtContent>
                <w:r w:rsidR="00865520" w:rsidRPr="00865520">
                  <w:rPr>
                    <w:rFonts w:asciiTheme="majorHAnsi" w:hAnsiTheme="majorHAnsi" w:cstheme="majorHAnsi"/>
                    <w:color w:val="000000"/>
                    <w:sz w:val="16"/>
                    <w:szCs w:val="16"/>
                  </w:rPr>
                  <w:t>(69)</w:t>
                </w:r>
              </w:sdtContent>
            </w:sdt>
          </w:p>
        </w:tc>
        <w:tc>
          <w:tcPr>
            <w:tcW w:w="2551" w:type="dxa"/>
            <w:tcBorders>
              <w:bottom w:val="single" w:sz="12" w:space="0" w:color="auto"/>
            </w:tcBorders>
            <w:vAlign w:val="center"/>
          </w:tcPr>
          <w:p w14:paraId="6F398B49"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6-factor model</w:t>
            </w:r>
          </w:p>
        </w:tc>
        <w:tc>
          <w:tcPr>
            <w:tcW w:w="4387" w:type="dxa"/>
            <w:tcBorders>
              <w:bottom w:val="single" w:sz="12" w:space="0" w:color="auto"/>
            </w:tcBorders>
            <w:vAlign w:val="center"/>
          </w:tcPr>
          <w:p w14:paraId="0DA152A7"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1 (NA)</w:t>
            </w:r>
          </w:p>
          <w:p w14:paraId="00EC9023"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2 (NA)</w:t>
            </w:r>
          </w:p>
          <w:p w14:paraId="0E623C6D"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3 (NA)</w:t>
            </w:r>
          </w:p>
          <w:p w14:paraId="69B4CD6E"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4 (NA)</w:t>
            </w:r>
          </w:p>
          <w:p w14:paraId="5839E44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5 (NA)</w:t>
            </w:r>
          </w:p>
          <w:p w14:paraId="3FF6EB0E"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6 (NA)</w:t>
            </w:r>
          </w:p>
        </w:tc>
      </w:tr>
      <w:tr w:rsidR="00447D24" w:rsidRPr="004839AD" w14:paraId="66CFA02E" w14:textId="77777777" w:rsidTr="00631559">
        <w:trPr>
          <w:jc w:val="center"/>
        </w:trPr>
        <w:tc>
          <w:tcPr>
            <w:tcW w:w="1838" w:type="dxa"/>
            <w:vMerge w:val="restart"/>
            <w:tcBorders>
              <w:top w:val="single" w:sz="12" w:space="0" w:color="auto"/>
            </w:tcBorders>
            <w:shd w:val="clear" w:color="auto" w:fill="D9D9D9" w:themeFill="background1" w:themeFillShade="D9"/>
            <w:vAlign w:val="center"/>
          </w:tcPr>
          <w:p w14:paraId="0199FAC1" w14:textId="77777777" w:rsidR="00447D24" w:rsidRPr="00A939FF" w:rsidRDefault="00447D24" w:rsidP="00C552FE">
            <w:pPr>
              <w:rPr>
                <w:rFonts w:asciiTheme="majorHAnsi" w:eastAsia="Arial" w:hAnsiTheme="majorHAnsi" w:cstheme="majorHAnsi"/>
                <w:b/>
                <w:sz w:val="16"/>
                <w:szCs w:val="16"/>
                <w:lang w:eastAsia="it-IT"/>
              </w:rPr>
            </w:pPr>
            <w:r w:rsidRPr="00A939FF">
              <w:rPr>
                <w:rFonts w:asciiTheme="majorHAnsi" w:hAnsiTheme="majorHAnsi" w:cstheme="majorHAnsi"/>
                <w:b/>
                <w:sz w:val="16"/>
                <w:szCs w:val="16"/>
              </w:rPr>
              <w:t>MDASI</w:t>
            </w:r>
          </w:p>
        </w:tc>
        <w:tc>
          <w:tcPr>
            <w:tcW w:w="1418" w:type="dxa"/>
            <w:tcBorders>
              <w:top w:val="single" w:sz="12" w:space="0" w:color="auto"/>
            </w:tcBorders>
            <w:vAlign w:val="center"/>
          </w:tcPr>
          <w:p w14:paraId="0B357E2E" w14:textId="5875AA90"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1</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NjM1NGUzZjktNzRlMS00ZDg1LTk0ZTMtNTUxOTA4ZGFiMGEyIiwicHJvcGVydGllcyI6eyJub3RlSW5kZXgiOjB9LCJpc0VkaXRlZCI6ZmFsc2UsIm1hbnVhbE92ZXJyaWRlIjp7ImlzTWFudWFsbHlPdmVycmlkZGVuIjpmYWxzZSwiY2l0ZXByb2NUZXh0IjoiKDEwOSkiLCJtYW51YWxPdmVycmlkZVRleHQiOiIifSwiY2l0YXRpb25JdGVtcyI6W3siaWQiOiJkZjEyYjg2YS05ZDQzLTNlYWEtYTA3NC0wNDBlN2MxZmU5MjQiLCJpdGVtRGF0YSI6eyJ0eXBlIjoiYXJ0aWNsZS1qb3VybmFsIiwiaWQiOiJkZjEyYjg2YS05ZDQzLTNlYWEtYTA3NC0wNDBlN2MxZmU5MjQiLCJ0aXRsZSI6IlN5bXB0b20gYnVyZGVuIG9mIGNhbmNlciBwYXRpZW50czogVmFsaWRhdGlvbiBvZiB0aGUgR2VybWFuIE0uIEQuIEFuZGVyc29uIHN5bXB0b20gaW52ZW50b3J5OiBBIGNyb3NzLXNlY3Rpb25hbCBtdWx0aWNlbnRlciBzdHVkeSIsImdyb3VwSWQiOiIxODlhMzJmMC04ZjNhLTNkNTMtYTg0Yi04NjkxMTM1Zjc1ZmYiLCJhdXRob3IiOlt7ImZhbWlseSI6IlNjaG1pZHQiLCJnaXZlbiI6IkhlaWtlIiwicGFyc2UtbmFtZXMiOmZhbHNlLCJkcm9wcGluZy1wYXJ0aWNsZSI6IiIsIm5vbi1kcm9wcGluZy1wYXJ0aWNsZSI6IiJ9LHsiZmFtaWx5IjoiQ2xlZWxhbmQiLCJnaXZlbiI6IkNoYXJsZXMgUy4iLCJwYXJzZS1uYW1lcyI6ZmFsc2UsImRyb3BwaW5nLXBhcnRpY2xlIjoiIiwibm9uLWRyb3BwaW5nLXBhcnRpY2xlIjoiIn0seyJmYW1pbHkiOiJCYXVlciIsImdpdmVuIjoiQWxleGFuZGVyIiwicGFyc2UtbmFtZXMiOmZhbHNlLCJkcm9wcGluZy1wYXJ0aWNsZSI6IiIsIm5vbi1kcm9wcGluZy1wYXJ0aWNsZSI6IiJ9LHsiZmFtaWx5IjoiTGFuZGVuYmVyZ2VyIiwiZ2l2ZW4iOiJNYXJnYXJldGUiLCJwYXJzZS1uYW1lcyI6ZmFsc2UsImRyb3BwaW5nLXBhcnRpY2xlIjoiIiwibm9uLWRyb3BwaW5nLXBhcnRpY2xlIjoiIn0seyJmYW1pbHkiOiJKYWhuIiwiZ2l2ZW4iOiJQYXRyaWNrIiwicGFyc2UtbmFtZXMiOmZhbHNlLCJkcm9wcGluZy1wYXJ0aWNsZSI6IiIsIm5vbi1kcm9wcGluZy1wYXJ0aWNsZSI6IiJ9XSwiY29udGFpbmVyLXRpdGxlIjoiSm91cm5hbCBvZiBQYWluIGFuZCBTeW1wdG9tIE1hbmFnZW1lbnQiLCJET0kiOiIxMC4xMDE2L2ouanBhaW5zeW1tYW4uMjAxNC4wNC4wMDciLCJJU1NOIjoiMTg3MzY1MTMiLCJQTUlEIjoiMjQ4NTg3MzkiLCJpc3N1ZWQiOnsiZGF0ZS1wYXJ0cyI6W1syMDE1XV19LCJwYWdlIjoiMTE3LTEyNSIsImFic3RyYWN0IjoiQ29udGV4dC4gQ2FuY2VyIHBhdGllbnRzIGZyZXF1ZW50bHkgc3VmZmVyIGZyb20gdmFyaW91cyBzeW1wdG9tcyBvZnRlbiBpbXBhaXJpbmcgZnVuY3Rpb25hbCBzdGF0dXMgYW5kIHF1YWxpdHkgb2YgbGlmZS4gVG8gZW5hYmxlIHRpbWVseSBzdXBwb3J0aXZlIGNhcmUsIHRoZXNlIHN5bXB0b21zIG11c3QgYmUgYXNzZXNzZWQgYWRlcXVhdGVseSB3aXRoIHJlbGlhYmxlIHRvb2xzLiBPYmplY3RpdmVzLiBUaGlzIHN0dWR5IGFpbWVkIHRvIHZhbGlkYXRlIHRoZSBHZXJtYW4gdmVyc2lvbiBvZiB0aGUgTS4gRC4gQW5kZXJzb24gU3ltcHRvbSBJbnZlbnRvcnkgKE1EQVNJKS4gTWV0aG9kcy4gVGhpcyB3YXMgYSBtdWx0aWNlbnRlciwgY3Jvc3Mtc2VjdGlvbmFsLCBvYnNlcnZhdGlvbmFsIHN0dWR5LiBBdCBmaXZlIEdlcm1hbiB1bml2ZXJzaXR5IGhvc3BpdGFscywgNjk3IGNhbmNlciBwYXRpZW50cyBhZ2VkIGZyb20gMTggdG8gODAgeWVhcnMgdW5kZXJnb2luZyBhY3RpdmUgYW50aWNhbmNlciB0cmVhdG1lbnQgd2VyZSByZWNydWl0ZWQgdG8gcGFydGljaXBhdGUgaW4gdGhlIHN0dWR5LiBGb3IgdGhlIHZhbGlkYXRpb24sIHJlbGlhYmlsaXR5IChDcm9uYmFjaCdzIGFscGhhKSwgY29uc3RydWN0IHZhbGlkaXR5IChmYWN0b3IgYW5hbHlzaXMpLCBrbm93biBncm91cCB2YWxpZGl0eSAoRWFzdGVybiBDb29wZXJhdGl2ZSBPbmNvbG9neSBHcm91cCBQZXJmb3JtYW5jZSBTdGF0dXMpLCBhbmQgY29udmVyZ2VudCBkaXZlcmdlbnQgYW5hbHlzZXMgd2VyZSBjYWxjdWxhdGVkLiBSZXN1bHRzLiBPZiB0aGUgOTgwIHBhdGllbnRzIHdobyB3ZXJlIGVsaWdpYmxlLCA2OTcgcGF0aWVudHMgd2VyZSBpbmNsdWRlZCBhbmQgYWdyZWVkIHRvIHBhcnRpY2lwYXRlIGluIHRoZSBzdHVkeSAoNzElKS4gUmVsaWFiaWxpdHkgYW5hbHlzaXMgc2hvd2VkIGdvb2QgaW50ZXJuYWwgY29uc2lzdGVuY2llcyBmb3IgdGhlIE1EQVNJIHNldCBvZiBzeW1wdG9tcyAoQ3JvbmJhY2gncyBhbHBoYSBjb2VmZmljaWVudCA9IDAuODI7IDk1JSBDSSA9IDAuNzgsIDAuODQpIGFuZCBmb3IgdGhlIHNldCBvZiBpbnRlcmZlcmVuY2UgaXRlbXMgKENyb25iYWNoJ3MgYWxwaGEgY29lZmZpY2llbnQgPSAwLjg1NzsgOTUlIENJID0gMC40ODQsIDAuODcpLiBGYWN0b3IgYW5hbHlzaXMgcmVzdWx0ZWQgaW4gYSBvbmUtZmFjdG9yIHNvbHV0aW9uIChnZW5lcmFsIHN5bXB0b21zOyBlaWdlbnZhbHVlID0gNC4yNikgd2l0aCBhIHBzeWNob2xvZ2ljYWwgKGRpc3RyZXNzIGFuZCBzYWRuZXNzKSBhbmQgYSBnYXN0cm9pbnRlc3RpbmFsIHN1YnNjYWxlIChuYXVzZWEgYW5kIHZvbWl0aW5nKS4gQ29udmVyZ2VudCBhbmQgZGl2ZXJnZW50IGFuYWx5c2VzIHNob3dlZCBzaWduaWZpY2FudCBjb3JyZWxhdGlvbnMgYmV0d2VlbiBzeW1wdG9tIGJ1cmRlbiBhbmQgZGlzdHJlc3MgYW5kIGdsb2JhbCBoZWFsdGgtcmVsYXRlZCBxdWFsaXR5IG9mIGxpZmUgKHN1YnNjYWxlIG9mIHRoZSBFdXJvcGVhbiBPcmdhbml6YXRpb24gZm9yIFJlc2VhcmNoIGFuZCBUcmVhdG1lbnQgb2YgQ2FuY2VyIFF1YWxpdHkgb2YgTGlmZSBRdWVzdGlvbm5haXJlLUMzMCBWZXJzaW9uIDMuMC4pLiBDb25jbHVzaW9uLiBUaGUgTURBU0ktR2VybWFuIHZlcnNpb24gaXMgYSB2YWxpZCB0b29sIGZvciBtZWFzdXJpbmcgcGF0aWVudC1yZXBvcnRlZCBzeW1wdG9tIHNldmVyaXR5IGFuZCBzeW1wdG9tIGludGVyZmVyZW5jZSBpbiBHZXJtYW4gY2FuY2VyIHBhdGllbnRzLiBJdCBpcyBlYXNpbHkgYXBwbGljYWJsZSBhbmQgY2FuIGJlIHVzZWQgYnkgR2VybWFuIGNsaW5pY2lhbnMgYW5kIHJlc2VhcmNoZXJzIGZvciBzY3JlZW5pbmcgYW5kIG1vbml0b3JpbmcgcHVycG9zZXMgYW5kIHRoZSBjb21wYXJpc29uIG9mIGludGVybmF0aW9uYWwgZGF0YS4iLCJpc3N1ZSI6IjEiLCJ2b2x1bWUiOiI0OSIsImNvbnRhaW5lci10aXRsZS1zaG9ydCI6IkogUGFpbiBTeW1wdG9tIE1hbmFnZSJ9LCJpc1RlbXBvcmFyeSI6ZmFsc2V9XX0="/>
                <w:id w:val="-425117032"/>
                <w:placeholder>
                  <w:docPart w:val="64BB865F2ECD4EF99807DA81DD3A99BA"/>
                </w:placeholder>
              </w:sdtPr>
              <w:sdtEndPr/>
              <w:sdtContent>
                <w:r w:rsidR="00865520" w:rsidRPr="00865520">
                  <w:rPr>
                    <w:rFonts w:asciiTheme="majorHAnsi" w:hAnsiTheme="majorHAnsi" w:cstheme="majorHAnsi"/>
                    <w:color w:val="000000"/>
                    <w:sz w:val="16"/>
                    <w:szCs w:val="16"/>
                  </w:rPr>
                  <w:t>(109)</w:t>
                </w:r>
              </w:sdtContent>
            </w:sdt>
            <w:r>
              <w:rPr>
                <w:rFonts w:asciiTheme="majorHAnsi" w:hAnsiTheme="majorHAnsi" w:cstheme="majorHAnsi"/>
                <w:sz w:val="16"/>
                <w:szCs w:val="16"/>
              </w:rPr>
              <w:t xml:space="preserve"> </w:t>
            </w:r>
          </w:p>
        </w:tc>
        <w:tc>
          <w:tcPr>
            <w:tcW w:w="2551" w:type="dxa"/>
            <w:tcBorders>
              <w:top w:val="single" w:sz="12" w:space="0" w:color="auto"/>
            </w:tcBorders>
            <w:vAlign w:val="center"/>
          </w:tcPr>
          <w:p w14:paraId="1E3669CE"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2-factor model</w:t>
            </w:r>
          </w:p>
        </w:tc>
        <w:tc>
          <w:tcPr>
            <w:tcW w:w="4387" w:type="dxa"/>
            <w:tcBorders>
              <w:top w:val="single" w:sz="12" w:space="0" w:color="auto"/>
            </w:tcBorders>
            <w:vAlign w:val="center"/>
          </w:tcPr>
          <w:p w14:paraId="2885C091"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Interference items (6)</w:t>
            </w:r>
          </w:p>
          <w:p w14:paraId="2E3949C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Symptom items (13)</w:t>
            </w:r>
          </w:p>
        </w:tc>
      </w:tr>
      <w:tr w:rsidR="00447D24" w:rsidRPr="004839AD" w14:paraId="710939DE" w14:textId="77777777" w:rsidTr="00631559">
        <w:trPr>
          <w:jc w:val="center"/>
        </w:trPr>
        <w:tc>
          <w:tcPr>
            <w:tcW w:w="1838" w:type="dxa"/>
            <w:vMerge/>
            <w:shd w:val="clear" w:color="auto" w:fill="D9D9D9" w:themeFill="background1" w:themeFillShade="D9"/>
            <w:vAlign w:val="center"/>
          </w:tcPr>
          <w:p w14:paraId="46410134" w14:textId="77777777" w:rsidR="00447D24" w:rsidRPr="00A939FF" w:rsidRDefault="00447D24" w:rsidP="00C552FE">
            <w:pPr>
              <w:rPr>
                <w:rFonts w:asciiTheme="majorHAnsi" w:eastAsia="Arial" w:hAnsiTheme="majorHAnsi" w:cstheme="majorHAnsi"/>
                <w:b/>
                <w:sz w:val="16"/>
                <w:szCs w:val="16"/>
                <w:lang w:eastAsia="it-IT"/>
              </w:rPr>
            </w:pPr>
          </w:p>
        </w:tc>
        <w:tc>
          <w:tcPr>
            <w:tcW w:w="1418" w:type="dxa"/>
            <w:vAlign w:val="center"/>
          </w:tcPr>
          <w:p w14:paraId="46D80D0B" w14:textId="6670F07E"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2</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ZGQ2YzUzNTAtYzNjMi00NWYzLTg5NjEtNTc4YTdhM2ViMzIxIiwicHJvcGVydGllcyI6eyJub3RlSW5kZXgiOjB9LCJpc0VkaXRlZCI6ZmFsc2UsIm1hbnVhbE92ZXJyaWRlIjp7ImlzTWFudWFsbHlPdmVycmlkZGVuIjpmYWxzZSwiY2l0ZXByb2NUZXh0IjoiKDEwOCkiLCJtYW51YWxPdmVycmlkZVRleHQiOiIifSwiY2l0YXRpb25JdGVtcyI6W3siaWQiOiI2M2UxZjNlOC05MGZjLTM1OWYtYjQzNy1mNTRjMzc1NGNkYWYiLCJpdGVtRGF0YSI6eyJ0eXBlIjoiYXJ0aWNsZS1qb3VybmFsIiwiaWQiOiI2M2UxZjNlOC05MGZjLTM1OWYtYjQzNy1mNTRjMzc1NGNkYWYiLCJ0aXRsZSI6IkdyZWVrIE0uRC4gQW5kZXJzb24gU3ltcHRvbSBJbnZlbnRvcnk6IFZhbGlkYXRpb24gYW5kIHV0aWxpdHkgaW4gY2FuY2VyIHBhdGllbnRzIiwiZ3JvdXBJZCI6IjE4OWEzMmYwLThmM2EtM2Q1My1hODRiLTg2OTExMzVmNzVmZiIsImF1dGhvciI6W3siZmFtaWx5IjoiTXlzdGFraWRvdSIsImdpdmVuIjoiS3lyaWFraSIsInBhcnNlLW5hbWVzIjpmYWxzZSwiZHJvcHBpbmctcGFydGljbGUiOiIiLCJub24tZHJvcHBpbmctcGFydGljbGUiOiIifSx7ImZhbWlseSI6IkNsZWVsYW5kIiwiZ2l2ZW4iOiJDaGFybGVzIiwicGFyc2UtbmFtZXMiOmZhbHNlLCJkcm9wcGluZy1wYXJ0aWNsZSI6IiIsIm5vbi1kcm9wcGluZy1wYXJ0aWNsZSI6IiJ9LHsiZmFtaWx5IjoiVHNpbGlrYSIsImdpdmVuIjoiRWxlbmkiLCJwYXJzZS1uYW1lcyI6ZmFsc2UsImRyb3BwaW5nLXBhcnRpY2xlIjoiIiwibm9uLWRyb3BwaW5nLXBhcnRpY2xlIjoiIn0seyJmYW1pbHkiOiJLYXRzb3VkYSIsImdpdmVuIjoiRW1tYW51ZWxhIiwicGFyc2UtbmFtZXMiOmZhbHNlLCJkcm9wcGluZy1wYXJ0aWNsZSI6IiIsIm5vbi1kcm9wcGluZy1wYXJ0aWNsZSI6IiJ9LHsiZmFtaWx5IjoiUHJpbWlraXJpIiwiZ2l2ZW4iOiJBcGhyb2RpdGUiLCJwYXJzZS1uYW1lcyI6ZmFsc2UsImRyb3BwaW5nLXBhcnRpY2xlIjoiIiwibm9uLWRyb3BwaW5nLXBhcnRpY2xlIjoiIn0seyJmYW1pbHkiOiJQYXJwYSIsImdpdmVuIjoiRWZpIiwicGFyc2UtbmFtZXMiOmZhbHNlLCJkcm9wcGluZy1wYXJ0aWNsZSI6IiIsIm5vbi1kcm9wcGluZy1wYXJ0aWNsZSI6IiJ9LHsiZmFtaWx5IjoiVmxhaG9zIiwiZ2l2ZW4iOiJMYW1icm9zIiwicGFyc2UtbmFtZXMiOmZhbHNlLCJkcm9wcGluZy1wYXJ0aWNsZSI6IiIsIm5vbi1kcm9wcGluZy1wYXJ0aWNsZSI6IiJ9LHsiZmFtaWx5IjoiTWVuZG96YSIsImdpdmVuIjoiVGl0byIsInBhcnNlLW5hbWVzIjpmYWxzZSwiZHJvcHBpbmctcGFydGljbGUiOiIiLCJub24tZHJvcHBpbmctcGFydGljbGUiOiIifV0sImNvbnRhaW5lci10aXRsZSI6Ik9uY29sb2d5IiwiRE9JIjoiMTAuMTE1OS8wMDAwODEzMTgiLCJJU1NOIjoiMDAzMDI0MTQiLCJQTUlEIjoiMTU1NTc3NzkiLCJpc3N1ZWQiOnsiZGF0ZS1wYXJ0cyI6W1syMDA0XV19LCJwdWJsaXNoZXItcGxhY2UiOiJTd2l0emVybGFuZCIsInBhZ2UiOiIyMDMtMjEwIiwiYWJzdHJhY3QiOiJPYmplY3RpdmU6IFRoZSBNLkQuIEFuZGVyc29uIFN5bXB0b20gSW52ZW50b3J5IChNREFTSSkgaXMgYSBicmllZiBhc3Nlc3NtZW50IG9mIHRoZSBzZXZlcml0eSBhbmQgaW1wYWN0IG9mIGNhbmNlci1yZWxhdGVkIHN5bXB0b21zLiBUaGUgcHVycG9zZSBvZiB0aGlzIHN0dWR5IHdhcyB0aGUgdHJhbnNsYXRpb24gYW5kIHZhbGlkYXRpb24gb2YgdGhlIHF1ZXN0aW9ubmFpcmUgaW4gR3JlZWsgKEctTURBU0kpLiBNZXRob2RzOiBUaGUgdHJhbnNsYXRpb24gYW5kIHZhbGlkYXRpb24gb2YgdGhlIGFzc2Vzc21lbnQgdG9vayBwbGFjZSBhdCBhIFBhaW4gUmVsaWVmIGFuZCBQYWxsaWF0aXZlIENhcmUgVW5pdC4gVGhlIGZpbmFsIHZhbGlkYXRpb24gc2FtcGxlIGluY2x1ZGVkIDE1MCBjYW5jZXIgcGF0aWVudHMgKDYxIG1hbGVzLCA4OSBmZW1hbGVzLCBhZ2UgcmFuZ2UgMzEtODggeWVhcnMsIG1lYW4gYWdlIDYzLjMyKS4gVGhlIHBhdGllbnRzIGNvbXBsZXRlZCB0aGUgcXVlc3Rpb25uYWlyZXMgYXQgdGhlIG91dHBhdGllbnQgY2xpbmljLiBBc3Nlc3NpbmcgdGhlIHZhbGlkaXR5IGFuZCByZWxpYWJpbGl0eSBjb25zdGl0dXRlZCB0aGUgYWN0dWFsIHZhbGlkYXRpb24gb2YgdGhlIEctTURBU0kuIFJlc3VsdHM6IFRoZSBpdGVtICdkaWFycmhlYScgaGFkIGEgc2NvcmUgb2YgMCBpbiAxMzkgcGF0aWVudHMgYW5kLCB0aHVzIHdhcyBvbWl0dGVkIGZyb20gdGhlICdjb3JlJyBsaXN0LiBDb25zZXF1ZW50bHksIHRoZSBjb3JlIHF1ZXN0aW9ubmFpcmUgY29uc2lzdGVkIG9mIDE0IGl0ZW1zLiBGYWN0b3IgYW5hbHlzaXMgcmVzdWx0ZWQgaW4gYSAzLWZhY3RvciBtb2RlbCwgaW4gYm90aCB2YWxpZGF0aW9uIGFuZCBjcm9zcy12YWxpZGF0aW9uIHNhbXBsZXMuIFRoZSBleGFtaW5hdGlvbiBvZiB0aGUgc2Vuc2l0aXZpdHkgb2YgdGhlIE1EQVNJIHJldmVhbGVkIHRoYXQgdGhlcmUgd2VyZSBkaWZmZXJlbmNlcyBiZXR3ZWVuIHBhdGllbnRzIHdpdGggcG9vci10by1nb29kIHBlcmZvcm1hbmNlIHN0YXR1cyBidXQgbm8gZGlmZmVyZW5jZXMgd2VyZSBmb3VuZCBiZXR3ZWVuIHBhdGllbnRzIGluIGRpZmZlcmVudCB0cmVhdG1lbnQgZ3JvdXBzLiBDb25jbHVzaW9uczogVGhlIHJlc3VsdHMgc2hvd2VkIHRoYXQgdGhlIEctTURBU0kgaXMgYSByZWxpYWJsZSBhbmQgdmFsaWQgbWVhc3VyZSBpbiBHcmVlayBjYW5jZXIgcGF0aWVudHMuIEl0IGhhcyBwcm92ZWQgdG8gYmUgYSBjb21wcmVoZW5zaXZlIHN5bXB0b20gYXNzZXNzbWVudCB0b29sLiBDb3B5cmlnaHQgwqkgMjAwNCBTLiBLYXJnZXIgQUcsIEJhc2VsLiIsImlzc3VlIjoiMy00Iiwidm9sdW1lIjoiNjciLCJjb250YWluZXItdGl0bGUtc2hvcnQiOiJPbmNvbG9neSJ9LCJpc1RlbXBvcmFyeSI6ZmFsc2V9XX0="/>
                <w:id w:val="548578141"/>
                <w:placeholder>
                  <w:docPart w:val="64BB865F2ECD4EF99807DA81DD3A99BA"/>
                </w:placeholder>
              </w:sdtPr>
              <w:sdtEndPr/>
              <w:sdtContent>
                <w:r w:rsidR="00865520" w:rsidRPr="00865520">
                  <w:rPr>
                    <w:rFonts w:asciiTheme="majorHAnsi" w:hAnsiTheme="majorHAnsi" w:cstheme="majorHAnsi"/>
                    <w:color w:val="000000"/>
                    <w:sz w:val="16"/>
                    <w:szCs w:val="16"/>
                  </w:rPr>
                  <w:t>(108)</w:t>
                </w:r>
              </w:sdtContent>
            </w:sdt>
          </w:p>
        </w:tc>
        <w:tc>
          <w:tcPr>
            <w:tcW w:w="2551" w:type="dxa"/>
            <w:vAlign w:val="center"/>
          </w:tcPr>
          <w:p w14:paraId="69794113"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3-factor model</w:t>
            </w:r>
          </w:p>
        </w:tc>
        <w:tc>
          <w:tcPr>
            <w:tcW w:w="4387" w:type="dxa"/>
            <w:vAlign w:val="center"/>
          </w:tcPr>
          <w:p w14:paraId="6BC26D30"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1 (6)</w:t>
            </w:r>
          </w:p>
          <w:p w14:paraId="1CE3AADF"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2 (6)</w:t>
            </w:r>
          </w:p>
          <w:p w14:paraId="651EFE28"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Factor 3 (6)</w:t>
            </w:r>
          </w:p>
        </w:tc>
      </w:tr>
      <w:tr w:rsidR="00447D24" w:rsidRPr="004839AD" w14:paraId="3A6E25E3" w14:textId="77777777" w:rsidTr="00631559">
        <w:trPr>
          <w:jc w:val="center"/>
        </w:trPr>
        <w:tc>
          <w:tcPr>
            <w:tcW w:w="1838" w:type="dxa"/>
            <w:vMerge/>
            <w:tcBorders>
              <w:bottom w:val="single" w:sz="12" w:space="0" w:color="auto"/>
            </w:tcBorders>
            <w:shd w:val="clear" w:color="auto" w:fill="D9D9D9" w:themeFill="background1" w:themeFillShade="D9"/>
            <w:vAlign w:val="center"/>
          </w:tcPr>
          <w:p w14:paraId="09FDE4B9" w14:textId="77777777" w:rsidR="00447D24" w:rsidRPr="00A939FF" w:rsidRDefault="00447D24" w:rsidP="00C552FE">
            <w:pPr>
              <w:rPr>
                <w:rFonts w:asciiTheme="majorHAnsi" w:eastAsia="Arial" w:hAnsiTheme="majorHAnsi" w:cstheme="majorHAnsi"/>
                <w:b/>
                <w:sz w:val="16"/>
                <w:szCs w:val="16"/>
                <w:lang w:eastAsia="it-IT"/>
              </w:rPr>
            </w:pPr>
          </w:p>
        </w:tc>
        <w:tc>
          <w:tcPr>
            <w:tcW w:w="1418" w:type="dxa"/>
            <w:tcBorders>
              <w:bottom w:val="single" w:sz="12" w:space="0" w:color="auto"/>
            </w:tcBorders>
            <w:vAlign w:val="center"/>
          </w:tcPr>
          <w:p w14:paraId="6C3C5669" w14:textId="3BD0514D"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3</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NTMzNDJkNzktMmI3YS00MzI5LWE2NTUtYTkwNTJmMzkwYTIxIiwicHJvcGVydGllcyI6eyJub3RlSW5kZXgiOjB9LCJpc0VkaXRlZCI6ZmFsc2UsIm1hbnVhbE92ZXJyaWRlIjp7ImlzTWFudWFsbHlPdmVycmlkZGVuIjpmYWxzZSwiY2l0ZXByb2NUZXh0IjoiKDEwNykiLCJtYW51YWxPdmVycmlkZVRleHQiOiIifSwiY2l0YXRpb25JdGVtcyI6W3siaWQiOiJjZTI5OTQyNC05ZTQwLTM1MzAtOGRkZS04ZTBkMWJiODc0ODkiLCJpdGVtRGF0YSI6eyJ0eXBlIjoiYXJ0aWNsZS1qb3VybmFsIiwiaWQiOiJjZTI5OTQyNC05ZTQwLTM1MzAtOGRkZS04ZTBkMWJiODc0ODkiLCJ0aXRsZSI6IkNhbmNlci1SZWxhdGVkIFN5bXB0b20gQXNzZXNzbWVudCBpbiBGcmFuY2U6IFZhbGlkYXRpb24gb2YgdGhlIEZyZW5jaCBNLiBELiBBbmRlcnNvbiBTeW1wdG9tIEludmVudG9yeSIsImdyb3VwSWQiOiIxODlhMzJmMC04ZjNhLTNkNTMtYTg0Yi04NjkxMTM1Zjc1ZmYiLCJhdXRob3IiOlt7ImZhbWlseSI6Ikd1aXJpbWFuZCIsImdpdmVuIjoiRnLDqWTDqXJpYyIsInBhcnNlLW5hbWVzIjpmYWxzZSwiZHJvcHBpbmctcGFydGljbGUiOiIiLCJub24tZHJvcHBpbmctcGFydGljbGUiOiIifSx7ImZhbWlseSI6IkJ1eWNrIiwiZ2l2ZW4iOiJKZWFuIEZyYW7Dp29pcyIsInBhcnNlLW5hbWVzIjpmYWxzZSwiZHJvcHBpbmctcGFydGljbGUiOiIiLCJub24tZHJvcHBpbmctcGFydGljbGUiOiIifSx7ImZhbWlseSI6IkxhdXdlcnMtQWxsb3QiLCJnaXZlbiI6IkVsaXNhYmV0aCIsInBhcnNlLW5hbWVzIjpmYWxzZSwiZHJvcHBpbmctcGFydGljbGUiOiIiLCJub24tZHJvcHBpbmctcGFydGljbGUiOiIifSx7ImZhbWlseSI6IlJldm5payIsImdpdmVuIjoiSnVsaWEiLCJwYXJzZS1uYW1lcyI6ZmFsc2UsImRyb3BwaW5nLXBhcnRpY2xlIjoiIiwibm9uLWRyb3BwaW5nLXBhcnRpY2xlIjoiIn0seyJmYW1pbHkiOiJLZXJndWVuIiwiZ2l2ZW4iOiJUaGllcnJ5IiwicGFyc2UtbmFtZXMiOmZhbHNlLCJkcm9wcGluZy1wYXJ0aWNsZSI6IiIsIm5vbi1kcm9wcGluZy1wYXJ0aWNsZSI6IiJ9LHsiZmFtaWx5IjoiQWVnZXJ0ZXIiLCJnaXZlbiI6IlBoaWxpcHBlIiwicGFyc2UtbmFtZXMiOmZhbHNlLCJkcm9wcGluZy1wYXJ0aWNsZSI6IiIsIm5vbi1kcm9wcGluZy1wYXJ0aWNsZSI6IiJ9LHsiZmFtaWx5IjoiQnJhc3NldXIiLCJnaXZlbiI6IkxvdWlzIiwicGFyc2UtbmFtZXMiOmZhbHNlLCJkcm9wcGluZy1wYXJ0aWNsZSI6IiIsIm5vbi1kcm9wcGluZy1wYXJ0aWNsZSI6IiJ9LHsiZmFtaWx5IjoiQ2xlZWxhbmQiLCJnaXZlbiI6IkNoYXJsZXMgUy4iLCJwYXJzZS1uYW1lcyI6ZmFsc2UsImRyb3BwaW5nLXBhcnRpY2xlIjoiIiwibm9uLWRyb3BwaW5nLXBhcnRpY2xlIjoiIn1dLCJjb250YWluZXItdGl0bGUiOiJKb3VybmFsIG9mIFBhaW4gYW5kIFN5bXB0b20gTWFuYWdlbWVudCIsIkRPSSI6IjEwLjEwMTYvai5qcGFpbnN5bW1hbi4yMDA5LjA4LjAxNCIsIklTU04iOiIwODg1MzkyNCIsIlBNSUQiOiIyMDQxMzA1OSIsImlzc3VlZCI6eyJkYXRlLXBhcnRzIjpbWzIwMTBdXX0sInBhZ2UiOiI3MjEtNzMzIiwiYWJzdHJhY3QiOiJUaGlzIG11bHRpY2VudGVyIHN0dWR5IHdhcyBpbnRlbmRlZCB0byB2YWxpZGF0ZSB0aGUgRnJlbmNoIHZlcnNpb24gb2YgdGhlIE0uIEQuIEFuZGVyc29uIFN5bXB0b20gSW52ZW50b3J5IChNREFTSS1GcikgaW4gRnJlbmNoIGNhbmNlciBwYXRpZW50cyAobiA9IDE2Mikgd2l0aCBzb2xpZCB0dW1vcnMgb3IgaGVtYXRvbG9naWNhbCBtYWxpZ25hbmNpZXMuIFRoZSBFdXJvcGVhbiBPcmdhbml6YXRpb24gZm9yIFJlc2VhcmNoIGFuZCBUcmVhdG1lbnQgb2YgQ2FuY2VyIFF1YWxpdHkgb2YgTGlmZSBRdWVzdGlvbm5haXJlIChFT1JUQyBRTFEtQzMwKSB3YXMgdXNlZCBhcyBhIHBhcnQgb2YgdGhlIHZhbGlkYXRpb24uIEZhY3RvciBhbmFseXNpcyBzaG93ZWQgdGhyZWUgdW5kZXJseWluZyBjb25zdHJ1Y3RzIGZvciBzeW1wdG9tIGl0ZW1zOiBnZW5lcmFsIHN5bXB0b21zIChwYWluLCBmYXRpZ3VlLCBkaXN0dXJiZWQgc2xlZXAsIHNob3J0bmVzcyBvZiBicmVhdGgsIGRyb3dzaW5lc3MsIGRyeSBtb3V0aCwgYW5kIG51bWJuZXNzIG9yIHRpbmdsaW5nIGl0ZW1zKTsgZW1vdGlvbmFsIGFuZCBjb2duaXRpdmUgY29tcG9uZW50cyAoZGlzdHJlc3MsIHNhZG5lc3MsIGFuZCByZW1lbWJlcmluZyBpdGVtcyk7IGFuZCBhIGdhc3Ryb2ludGVzdGluYWwgY29tcG9uZW50IChuYXVzZWEsIHZvbWl0aW5nLCBhbmQgbGFjayBvZiBhcHBldGl0ZSBpdGVtcyksIHdpdGggQ3JvbmJhY2gncyBhbHBoYXMgb2YgMC43OSwgMC43MywgYW5kIDAuNzEsIHJlc3BlY3RpdmVseS4gQ29udmVyZ2VudCB2YWxpZGl0eSB3YXMgZXN0YWJsaXNoZWQgYnkgY29tcGFyaW5nIE1EQVNJLUZyIGl0ZW1zIHdpdGggdGhlIEVPUlRDIFFMUS1DMzAgc2NhbGUgYW5kIHRoZSBCcmllZiBQYWluIEludmVudG9yeSAoQlBJKS4gT3ZlcmFsbCwgdGhlIDE5LWl0ZW0gTURBU0ktRnIgc2NvcmUgY29ycmVsYXRlZCB3ZWxsIHdpdGggdGhlIFFMUS1DMzAgZ2xvYmFsIGhlYWx0aCBzdGF0dXMsIGFuZCB0aGUgcGFpbiBpdGVtIG9mIHRoZSBNREFTSS1GciB3YXMgaGlnaGx5IGNvcnJlbGF0ZWQgd2l0aCB0aGUgc2hvcnQgZm9ybSBvZiB0aGUgQlBJLiBUaGUgbW9zdCBwcmV2YWxlbnQgc3ltcHRvbXMgd2VyZSBmYXRpZ3VlLCBkaXN0cmVzcywgZHJ5IG1vdXRoLCBhbmQgcGFpbi4gVHdlbnR5LWZpdmUgcGVyY2VudCBvZiBwYXRpZW50cyByZXBvcnRlZCBtb2RlcmF0ZSBvciBzZXZlcmUgcGFpbiAobnVtZXJpYyByYXRpbmcgc2NhbGUgPjQgb24gMC0xMCBzZXZlcml0eSByYXRpbmdzKS4gUGh5c2ljaWFuIHJhdGluZ3Mgb2YgZ2xvYmFsIGNoYW5nZSBvbiBhIHNlY29uZCB2aXNpdCB3ZXJlIHNpZ25pZmljYW50bHkgYXNzb2NpYXRlZCB3aXRoIGNoYW5nZXMgaW4gcGF0aWVudCByYXRpbmdzIG9uIHRoZSBNREFTSS1Gciwgc3VwcG9ydGluZyB0aGUgc2Vuc2l0aXZpdHkgb2YgdGhlIG1lYXN1cmUuIFN5bXB0b21zIGludGVyZmVyZWQgbW9zdCB3aXRoIHdvcmsgYW5kIGdlbmVyYWwgYWN0aXZpdHkuIFRoZSBNREFTSS1GciBpcyBhIHZhbGlkIGFuZCByZWxpYWJsZSB0b29sIGZvciBtZWFzdXJpbmcgc3ltcHRvbSBzZXZlcml0eSBhbmQgaW50ZXJmZXJlbmNlIGluIEZyZW5jaCBjYW5jZXIgcGF0aWVudHMuIMKpIDIwMTAgVS5TLiBDYW5jZXIgUGFpbiBSZWxpZWYgQ29tbWl0dGVlLiIsImlzc3VlIjoiNCIsInZvbHVtZSI6IjM5IiwiY29udGFpbmVyLXRpdGxlLXNob3J0IjoiSiBQYWluIFN5bXB0b20gTWFuYWdlIn0sImlzVGVtcG9yYXJ5IjpmYWxzZX1dfQ=="/>
                <w:id w:val="-1210416779"/>
                <w:placeholder>
                  <w:docPart w:val="64BB865F2ECD4EF99807DA81DD3A99BA"/>
                </w:placeholder>
              </w:sdtPr>
              <w:sdtEndPr/>
              <w:sdtContent>
                <w:r w:rsidR="00865520" w:rsidRPr="00865520">
                  <w:rPr>
                    <w:rFonts w:asciiTheme="majorHAnsi" w:hAnsiTheme="majorHAnsi" w:cstheme="majorHAnsi"/>
                    <w:color w:val="000000"/>
                    <w:sz w:val="16"/>
                    <w:szCs w:val="16"/>
                  </w:rPr>
                  <w:t>(107)</w:t>
                </w:r>
              </w:sdtContent>
            </w:sdt>
          </w:p>
        </w:tc>
        <w:tc>
          <w:tcPr>
            <w:tcW w:w="2551" w:type="dxa"/>
            <w:tcBorders>
              <w:bottom w:val="single" w:sz="12" w:space="0" w:color="auto"/>
            </w:tcBorders>
            <w:vAlign w:val="center"/>
          </w:tcPr>
          <w:p w14:paraId="61CBE5BD"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3-factor model</w:t>
            </w:r>
          </w:p>
        </w:tc>
        <w:tc>
          <w:tcPr>
            <w:tcW w:w="4387" w:type="dxa"/>
            <w:tcBorders>
              <w:bottom w:val="single" w:sz="12" w:space="0" w:color="auto"/>
            </w:tcBorders>
            <w:vAlign w:val="center"/>
          </w:tcPr>
          <w:p w14:paraId="66397D91"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General symptoms (7)</w:t>
            </w:r>
          </w:p>
          <w:p w14:paraId="469311D2"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Emotional &amp; cognitive components (3)</w:t>
            </w:r>
          </w:p>
          <w:p w14:paraId="131F7F95"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Gastrointestinal component (3)</w:t>
            </w:r>
          </w:p>
        </w:tc>
      </w:tr>
      <w:tr w:rsidR="00447D24" w:rsidRPr="004839AD" w14:paraId="1806D869" w14:textId="77777777" w:rsidTr="00631559">
        <w:trPr>
          <w:jc w:val="center"/>
        </w:trPr>
        <w:tc>
          <w:tcPr>
            <w:tcW w:w="1838" w:type="dxa"/>
            <w:vMerge w:val="restart"/>
            <w:tcBorders>
              <w:top w:val="single" w:sz="12" w:space="0" w:color="auto"/>
            </w:tcBorders>
            <w:shd w:val="clear" w:color="auto" w:fill="D9D9D9" w:themeFill="background1" w:themeFillShade="D9"/>
            <w:vAlign w:val="center"/>
          </w:tcPr>
          <w:p w14:paraId="2EB03621" w14:textId="77777777" w:rsidR="00447D24" w:rsidRPr="00A939FF" w:rsidRDefault="00447D24" w:rsidP="00C552FE">
            <w:pPr>
              <w:rPr>
                <w:rFonts w:asciiTheme="majorHAnsi" w:eastAsia="Arial" w:hAnsiTheme="majorHAnsi" w:cstheme="majorHAnsi"/>
                <w:b/>
                <w:sz w:val="16"/>
                <w:szCs w:val="16"/>
                <w:lang w:eastAsia="it-IT"/>
              </w:rPr>
            </w:pPr>
            <w:r w:rsidRPr="00A939FF">
              <w:rPr>
                <w:rFonts w:asciiTheme="majorHAnsi" w:hAnsiTheme="majorHAnsi" w:cstheme="majorHAnsi"/>
                <w:b/>
                <w:sz w:val="16"/>
                <w:szCs w:val="16"/>
              </w:rPr>
              <w:t>SCNS-SF34</w:t>
            </w:r>
          </w:p>
        </w:tc>
        <w:tc>
          <w:tcPr>
            <w:tcW w:w="1418" w:type="dxa"/>
            <w:tcBorders>
              <w:top w:val="single" w:sz="12" w:space="0" w:color="auto"/>
            </w:tcBorders>
            <w:vAlign w:val="center"/>
          </w:tcPr>
          <w:p w14:paraId="39196076" w14:textId="65472C3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1</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YmM3OWE5NjctNGJjZS00OWEyLTg4MmEtZjliZDYwYjA0MjUxIiwicHJvcGVydGllcyI6eyJub3RlSW5kZXgiOjB9LCJpc0VkaXRlZCI6ZmFsc2UsIm1hbnVhbE92ZXJyaWRlIjp7ImlzTWFudWFsbHlPdmVycmlkZGVuIjpmYWxzZSwiY2l0ZXByb2NUZXh0IjoiKDEzNiwxMzgsMTM5KSIsIm1hbnVhbE92ZXJyaWRlVGV4dCI6IiJ9LCJjaXRhdGlvbkl0ZW1zIjpbeyJpZCI6ImZkYmJlMDM0LTc3YmEtM2Q5OS05ZGVkLTVhZWZlMjgyNDBlMiIsIml0ZW1EYXRhIjp7InR5cGUiOiJhcnRpY2xlLWpvdXJuYWwiLCJpZCI6ImZkYmJlMDM0LTc3YmEtM2Q5OS05ZGVkLTVhZWZlMjgyNDBlMiIsInRpdGxlIjoiVmFsaWRhdGlvbiBvZiB0aGUgMzQtaXRlbSBTdXBwb3J0aXZlIENhcmUgTmVlZHMgU3VydmV5IGFuZCA4LWl0ZW0gQnJlYXN0IG1vZHVsZSBGcmVuY2ggdmVyc2lvbnMgKFNDTlMtU0YzNC1GciBhbmQgU0NOUy1CUjgtRnIpIGluIGJyZWFzdCBjYW5jZXIgcGF0aWVudHMiLCJncm91cElkIjoiMTg5YTMyZjAtOGYzYS0zZDUzLWE4NGItODY5MTEzNWY3NWZmIiwiYXV0aG9yIjpbeyJmYW1pbHkiOiJCcsOpZGFydCIsImdpdmVuIjoiQSIsInBhcnNlLW5hbWVzIjpmYWxzZSwiZHJvcHBpbmctcGFydGljbGUiOiIiLCJub24tZHJvcHBpbmctcGFydGljbGUiOiIifSx7ImZhbWlseSI6IktvcCIsImdpdmVuIjoiSiBMIiwicGFyc2UtbmFtZXMiOmZhbHNlLCJkcm9wcGluZy1wYXJ0aWNsZSI6IiIsIm5vbi1kcm9wcGluZy1wYXJ0aWNsZSI6IiJ9LHsiZmFtaWx5IjoiR3JpZXNzZXIiLCJnaXZlbiI6IkEgQyIsInBhcnNlLW5hbWVzIjpmYWxzZSwiZHJvcHBpbmctcGFydGljbGUiOiIiLCJub24tZHJvcHBpbmctcGFydGljbGUiOiIifSx7ImZhbWlseSI6IlphbWFuIiwiZ2l2ZW4iOiJLIiwicGFyc2UtbmFtZXMiOmZhbHNlLCJkcm9wcGluZy1wYXJ0aWNsZSI6IiIsIm5vbi1kcm9wcGluZy1wYXJ0aWNsZSI6IiJ9LHsiZmFtaWx5IjoiUGFuZXMtUnVlZGluIiwiZ2l2ZW4iOiJCIiwicGFyc2UtbmFtZXMiOmZhbHNlLCJkcm9wcGluZy1wYXJ0aWNsZSI6IiIsIm5vbi1kcm9wcGluZy1wYXJ0aWNsZSI6IiJ9LHsiZmFtaWx5IjoiSmVhbm5lcmV0IiwiZ2l2ZW4iOiJXIiwicGFyc2UtbmFtZXMiOmZhbHNlLCJkcm9wcGluZy1wYXJ0aWNsZSI6IiIsIm5vbi1kcm9wcGluZy1wYXJ0aWNsZSI6IiJ9LHsiZmFtaWx5IjoiRGVsYWxveWUiLCJnaXZlbiI6IkogRiIsInBhcnNlLW5hbWVzIjpmYWxzZSwiZHJvcHBpbmctcGFydGljbGUiOiIiLCJub24tZHJvcHBpbmctcGFydGljbGUiOiIifSx7ImZhbWlseSI6IlppbW1lcnMiLCJnaXZlbiI6IlMiLCJwYXJzZS1uYW1lcyI6ZmFsc2UsImRyb3BwaW5nLXBhcnRpY2xlIjoiIiwibm9uLWRyb3BwaW5nLXBhcnRpY2xlIjoiIn0seyJmYW1pbHkiOiJKYWNvYiIsImdpdmVuIjoiQSIsInBhcnNlLW5hbWVzIjpmYWxzZSwiZHJvcHBpbmctcGFydGljbGUiOiIiLCJub24tZHJvcHBpbmctcGFydGljbGUiOiIifSx7ImZhbWlseSI6IkJlcnRoZXQiLCJnaXZlbiI6IlYiLCJwYXJzZS1uYW1lcyI6ZmFsc2UsImRyb3BwaW5nLXBhcnRpY2xlIjoiIiwibm9uLWRyb3BwaW5nLXBhcnRpY2xlIjoiIn0seyJmYW1pbHkiOiJGaXN6ZXIiLCJnaXZlbiI6IkMiLCJwYXJzZS1uYW1lcyI6ZmFsc2UsImRyb3BwaW5nLXBhcnRpY2xlIjoiIiwibm9uLWRyb3BwaW5nLXBhcnRpY2xlIjoiIn0seyJmYW1pbHkiOiJEb2xiZWF1bHQiLCJnaXZlbiI6IlMiLCJwYXJzZS1uYW1lcyI6ZmFsc2UsImRyb3BwaW5nLXBhcnRpY2xlIjoiIiwibm9uLWRyb3BwaW5nLXBhcnRpY2xlIjoiIn1dLCJjb250YWluZXItdGl0bGUiOiJFdXIgSiBDYW5jZXIgQ2FyZSIsIkRPSSI6IjEwLjExMTEvai4xMzY1LTIzNTQuMjAxMi4wMTM1Ni54IiwiSVNTTiI6IjA5NjE1NDIzIiwiUE1JRCI6IjIyNTcxNDcxIiwiaXNzdWVkIjp7ImRhdGUtcGFydHMiOltbMjAxMl1dfSwicGFnZSI6IjQ1MC00NTkiLCJhYnN0cmFjdCI6IlRoaXMgc3R1ZHkgYWltZWQgdG8gYXNzZXNzIHRoZSBwc3ljaG9tZXRyaWMgcm9idXN0bmVzcyBvZiB0aGUgRnJlbmNoIHZlcnNpb24gb2YgdGhlIFN1cHBvcnRpdmUgQ2FyZSBOZWVkcyBTdXJ2ZXkgYW5kIGJyZWFzdCBjYW5jZXIgKEJDKSBtb2R1bGUgKFNDTlMtU0YzNC1GciBhbmQgU0NOUy1CUjgtRnIpLiBCcmVhc3QgY2FuY2VyIHBhdGllbnRzIHdlcmUgcmVjcnVpdGVkIGluIHR3byBob3NwaXRhbHMgKGluIFBhcmlzLCBGcmFuY2UgYW5kIExhdXNhbm5lLCBTd2l0emVybGFuZCkgZWl0aGVyIGluIGFtYnVsYXRvcnkgY2hlbW90aGVyYXB5IG9yIHJhZGlvdGhlcmFweSwgb3Igc3VyZ2VyeSBzZXJ2aWNlcy4gVGhleSB3ZXJlIGludml0ZWQgdG8gY29tcGxldGUgdGhlIFNDTlMtU0YzNC1GciBhbmQgU0NOUy1CUjgtRnIgYXMgd2VsbCBhcyBxdWFsaXR5IG9mIGxpZmUgYW5kIHBhdGllbnQgc2F0aXNmYWN0aW9uIHF1ZXN0aW9ubmFpcmVzLiBUaHJlZSBodW5kcmVkIGFuZCBlaWdodHktZm91ciAoNzMlIHJlc3BvbnNlIHJhdGUpIEJDIHBhdGllbnRzIHJldHVybmVkIGNvbXBsZXRlZCBxdWVzdGlvbm5haXJlcy4gQSBmaXZlLWZhY3RvciBtb2RlbCB3YXMgY29uZmlybWVkIGZvciB0aGUgU0NOUy1TRjM0LUZyIHdpdGggYWRlcXVhdGUgZ29vZG5lc3Mtb2YtZml0IGluZGV4ZXMsIGFsdGhvdWdoIHNvbWUgaXRlbXMgZXZpZGVuY2VkIGNvbnRlbnQgcmVkdW5kYW5jeSwgYW5kIGEgb25lLWZhY3RvciB3YXMgaWRlbnRpZmllZCBmb3IgdGhlIFNDTlMtQlI4LUZyLiBJbnRlcm5hbCBjb25zaXN0ZW5jeSBhbmQgdGVzdC1yZXRlc3QgZXN0aW1hdGVzIHdlcmUgc2F0aXNmYWN0b3J5IGZvciBtb3N0IHNjYWxlcy4gVGhlIFNDTlMtU0YzNC1GciBhbmQgU0NOUy1CUjgtRnIgc2NhbGVzIGRlbW9uc3RyYXRlZCBjb25jZXB0dWFsIGRpZmZlcmVuY2VzIHdpdGggdGhlIHF1YWxpdHkgb2YgbGlmZSBhbmQgc2F0aXNmYWN0aW9uIHdpdGggY2FyZSBzY2FsZXMsIGhpZ2hsaWdodGluZyB0aGUgc3BlY2lmaWMgcmVsZXZhbmNlIG9mIHRoaXMgYXNzZXNzbWVudC4gRGlmZmVyZW50IGxldmVscyBvZiBuZWVkcyBjb3VsZCBiZSBkaWZmZXJlbnRpYXRlZCBiZXR3ZWVuIGdyb3VwcyBvZiBCQyBwYXRpZW50cyBpbiB0ZXJtcyBvZiBhZ2UgYW5kIGxldmVsIG9mIGVkdWNhdGlvbiAoUCA8IDAuMDAxKS4gVGhlIFNDTlMtU0YzNC1GciBhbmQgU0NOUy1CUjgtRnIgcHJlc2VudCBhZGVxdWF0ZSBwc3ljaG9tZXRyaWMgcHJvcGVydGllcyBkZXNwaXRlIHNvbWUgcmVkdW5kYW50IGl0ZW1zLiBUaGVzZSBxdWVzdGlvbm5haXJlcyBhbGxvdyBmb3IgdGhlIGNydWNpYWwgZW5kZWF2b3VyIHRvIGRlc2lnbiBhcHByb3ByaWF0ZSBjYXJlIHNlcnZpY2VzIGFjY29yZGluZyB0byBCQyBwYXRpZW50cycgY2hhcmFjdGVyaXN0aWNzLiDCqSAyMDEyIEJsYWNrd2VsbCBQdWJsaXNoaW5nIEx0ZC4iLCJpc3N1ZSI6IjQiLCJ2b2x1bWUiOiIyMSIsImNvbnRhaW5lci10aXRsZS1zaG9ydCI6IiJ9LCJpc1RlbXBvcmFyeSI6ZmFsc2V9LHsiaWQiOiI0MDk3YzgxNi00Mjc3LTMwOWYtYjZlMS1hZTMwMTljMjFkOGMiLCJpdGVtRGF0YSI6eyJ0eXBlIjoiYXJ0aWNsZS1qb3VybmFsIiwiaWQiOiI0MDk3YzgxNi00Mjc3LTMwOWYtYjZlMS1hZTMwMTljMjFkOGMiLCJ0aXRsZSI6IlRoZSBuZWVkIGZvciBzdXBwb3J0aXZlIGNhcmUgYW1vbmcgaGVhZCBhbmQgbmVjayBjYW5jZXIgcGF0aWVudHM6IHBzeWNob21ldHJpYyBhc3Nlc3NtZW50IG9mIHRoZSBEdXRjaCB2ZXJzaW9uIG9mIHRoZSBTdXBwb3J0aXZlIENhcmUgTmVlZHMgU3VydmV5IFNob3J0LUZvcm0gKFNDTlMtU0YzNCkgYW5kIHRoZSBuZXdseSBkZXZlbG9wZWQgaGVhZCBhbmQgbmVjayBjYW5jZXIgbW9kdWxlIChTQ05TLUhOQykiLCJncm91cElkIjoiMTg5YTMyZjAtOGYzYS0zZDUzLWE4NGItODY5MTEzNWY3NWZmIiwiYXV0aG9yIjpbeyJmYW1pbHkiOiJKYW5zZW4iLCJnaXZlbiI6IkZlbWtlIiwicGFyc2UtbmFtZXMiOmZhbHNlLCJkcm9wcGluZy1wYXJ0aWNsZSI6IiIsIm5vbi1kcm9wcGluZy1wYXJ0aWNsZSI6IiJ9LHsiZmFtaWx5IjoiV2l0dGUiLCJnaXZlbiI6IkJpcmdpdCBJIiwicGFyc2UtbmFtZXMiOmZhbHNlLCJkcm9wcGluZy1wYXJ0aWNsZSI6IiIsIm5vbi1kcm9wcGluZy1wYXJ0aWNsZSI6IiJ9LHsiZmFtaWx5IjoiVWRlbi1LcmFhbiIsImdpdmVuIjoiQ29ybmVsaWEgRiIsInBhcnNlLW5hbWVzIjpmYWxzZSwiZHJvcHBpbmctcGFydGljbGUiOiIiLCJub24tZHJvcHBpbmctcGFydGljbGUiOiJ2YW4ifSx7ImZhbWlseSI6IkJyYXNwZW5uaW5nIiwiZ2l2ZW4iOiJBbm5hIE0iLCJwYXJzZS1uYW1lcyI6ZmFsc2UsImRyb3BwaW5nLXBhcnRpY2xlIjoiIiwibm9uLWRyb3BwaW5nLXBhcnRpY2xlIjoiIn0seyJmYW1pbHkiOiJMZWVtYW5zIiwiZ2l2ZW4iOiJDIFJlbsOpIiwicGFyc2UtbmFtZXMiOmZhbHNlLCJkcm9wcGluZy1wYXJ0aWNsZSI6IiIsIm5vbi1kcm9wcGluZy1wYXJ0aWNsZSI6IiJ9LHsiZmFtaWx5IjoiVmVyZG9uY2stZGUgTGVldXciLCJnaXZlbiI6IklybWEgTSIsInBhcnNlLW5hbWVzIjpmYWxzZSwiZHJvcHBpbmctcGFydGljbGUiOiIiLCJub24tZHJvcHBpbmctcGFydGljbGUiOiIifV0sImNvbnRhaW5lci10aXRsZSI6IlN1cHBvcnRpdmUgQ2FyZSBpbiBDYW5jZXIiLCJET0kiOiIxMC4xMDA3L3MwMDUyMC0wMTYtMzMwNy15IiwiSVNTTiI6IjE0MzM3MzM5IiwiUE1JRCI6IjI3MzE4NDc5IiwiaXNzdWVkIjp7ImRhdGUtcGFydHMiOltbMjAxNl1dfSwicGFnZSI6IjQ2MzktNDY0OSIsImFic3RyYWN0IjoiUHVycG9zZTogVGhlIHB1cnBvc2Ugb2YgdGhpcyBzdHVkeSBpcyB0byBhc3Nlc3MgdGhlIHBzeWNob21ldHJpYyBwcm9wZXJ0aWVzIG9mIHRoZSBEdXRjaCB2ZXJzaW9uIG9mIHRoZSAzNC1pdGVtIFNob3J0LUZvcm0gU3VwcG9ydGl2ZSBDYXJlIE5lZWRzIFN1cnZleSAoU0NOUy1TRjM0KSBhbmQgdGhlIG5ld2x5IGRldmVsb3BlZCBtb2R1bGUgZm9yIGhlYWQgYW5kIG5lY2sgY2FuY2VyIChITkMpIHBhdGllbnRzIChTQ05TLUhOQykuIE1ldGhvZHM6IEhOQyBwYXRpZW50cyB3ZXJlIGluY2x1ZGVkIGZyb20gdHdvIGNyb3NzLXNlY3Rpb25hbCBzdHVkaWVzLiBDb250ZW50IHZhbGlkaXR5IG9mIHRoZSBTQ05TLUhOQyB3YXMgYW5hbHlzZWQgYnkgZXhhbWluaW5nIHJlZHVuZGFuY3kgYW5kIGNvbXBsZXRlbmVzcyBvZiBpdGVtcy4gRmFjdG9yIHN0cnVjdHVyZSB3YXMgYXNzZXNzZWQgdXNpbmcgY29uZmlybWF0b3J5IGFuZCBleHBsb3JhdG9yeSBmYWN0b3IgYW5hbHlzZXMuIENyb25iYWNo4oCZcyBhbHBoYSwgU3BlYXJtYW7igJlzIGNvcnJlbGF0aW9uLCBNYW5u4oCTV2hpdG5leSBVIHRlc3QsIEtydXNrYWxs4oCTV2FsbGlzIGFuZCBpbnRyYWNsYXNzIGNvcnJlbGF0aW9uIGNvZWZmaWNpZW50cyAoSUNDKSB3ZXJlIHVzZWQgdG8gYXNzZXNzIGludGVybmFsIGNvbnNpc3RlbmN5LCBjb25zdHJ1Y3QgdmFsaWRpdHkgYW5kIHRlc3TigJNyZXRlc3QgcmVsaWFiaWxpdHkuIFJlc3VsdHM6IENvbnRlbnQgdmFsaWRpdHkgb2YgdGhlIFNDTlMtSE5DIHdhcyBnb29kLCBhbHRob3VnaCBzb21lIEhOQyB0b3BpY3Mgd2VyZSBtaXNzaW5nLiBGb3IgdGhlIFNDTlMtU0YzNCwgYSBmb3VyLWZhY3RvciBzdHJ1Y3R1cmUgd2FzIGZvdW5kLCBuYW1lbHkgcGh5c2ljYWwgYW5kIGRhaWx5IGxpdmluZywgcHN5Y2hvbG9naWNhbCwgc2V4dWFsaXR5IGFuZCBoZWFsdGggc3lzdGVtIGFuZCBpbmZvcm1hdGlvbiBhbmQgcGF0aWVudCBzdXBwb3J0IChhbHBoYSA9IC43OSB0by45NSkuIEZvciB0aGUgU0NOUy1ITkMsIGEgdHdvLWZhY3RvciBzdHJ1Y3R1cmUgd2FzIGZvdW5kLCBuYW1lbHkgSE5DLXNwZWNpZmljIGZ1bmN0aW9uaW5nIGFuZCBsaWZlc3R5bGUgKGFscGhhID0gLjg5IGFuZC42MCkuIFJlc3BlY3RpdmVseSwgOTYgYW5kIDg5ICUgb2YgdGhlIGh5cG90aGVzaXNlZCBjb3JyZWxhdGlvbnMgYmV0d2VlbiB0aGUgU0NOUy1TRjM0IG9yIFNDTlMtSE5DIGFuZCBvdGhlciBwYXRpZW50LXJlcG9ydGVkIG91dGNvbWUgbWVhc3VyZXMgd2VyZSBmb3VuZDsgNTcgYW5kIDY3ICUgYWxzbyBzaG93ZWQgdGhlIGh5cG90aGVzaXNlZCBtYWduaXR1ZGUgb2YgY29ycmVsYXRpb24uIFRoZSBTQ05TLVNGMzQgZG9tYWlucyBkaXNjcmltaW5hdGVkIGJldHdlZW4gdHJlYXRtZW50IHByb2NlZHVyZSAocGh5c2ljYWwgYW5kIGRhaWx5IGxpdmluZyBwID0gLjAyIGFuZCBwc3ljaG9sb2dpY2FsIHAgPSAuMDEpIGFuZCB0aW1lIHNpbmNlIHRyZWF0bWVudCAoaGVhbHRoIHN5c3RlbSwgaW5mb3JtYXRpb24gYW5kIHBhdGllbnQgc3VwcG9ydCBwID0gLjAyKS4gVGVzdOKAk3JldGVzdCByZWxpYWJpbGl0eSBvZiBTQ05TLVNGMzQgZG9tYWlucyBhbmQgSE5DLXNwZWNpZmljIGZ1bmN0aW9uaW5nIGRvbWFpbiB3YXMgYWJvdmUuNzAgKElDQyA9IC43NCB0by44MyksIGFuZCBJQ0MgPSAuNjcgZm9yIHRoZSBsaWZlc3R5bGUgZG9tYWluLiBGbG9vciBlZmZlY3RzIHJhbmdlZCBmcm9tIDIxLjEgdG8gNzAuOSAlLiBDb25jbHVzaW9uczogVGhlIFNDTlMtU0YzNCBhbmQgU0NOUy1ITkMgYXJlIHZhbGlkIGFuZCByZWxpYWJsZSBpbnN0cnVtZW50cyB0byBldmFsdWF0ZSB0aGUgbmVlZCBmb3Igc3VwcG9ydGl2ZSBjYXJlIGFtb25nIChEdXRjaCkgSE5DIHBhdGllbnRzLiIsImlzc3VlIjoiMTEiLCJ2b2x1bWUiOiIyNCIsImNvbnRhaW5lci10aXRsZS1zaG9ydCI6IiJ9LCJpc1RlbXBvcmFyeSI6ZmFsc2V9LHsiaWQiOiIwN2ZhYTYyYy1hYjMzLTNmMTQtYTU2ZC1kNmY1Y2U1OWZmMTYiLCJpdGVtRGF0YSI6eyJ0eXBlIjoiYXJ0aWNsZS1qb3VybmFsIiwiaWQiOiIwN2ZhYTYyYy1hYjMzLTNmMTQtYTU2ZC1kNmY1Y2U1OWZmMTYiLCJ0aXRsZSI6IlBzeWNob21ldHJpYyBFdmFsdWF0aW9uIG9mIHRoZSBUdXJraXNoIEFkYXB0YXRpb24gb2YgdGhlIFN1cHBvcnRpdmUgQ2FyZSBOZWVkcyBTdXJ2ZXnigJNTaG9ydCBGb3JtIiwiZ3JvdXBJZCI6IjE4OWEzMmYwLThmM2EtM2Q1My1hODRiLTg2OTExMzVmNzVmZiIsImF1dGhvciI6W3siZmFtaWx5IjoiQXlkaW4gQXZjaSIsImdpdmVuIjoiSWxrbnVyIiwicGFyc2UtbmFtZXMiOmZhbHNlLCJkcm9wcGluZy1wYXJ0aWNsZSI6IiIsIm5vbi1kcm9wcGluZy1wYXJ0aWNsZSI6IiJ9LHsiZmFtaWx5IjoiS3VtY2FnaXoiLCJnaXZlbiI6IkhhdGljZSIsInBhcnNlLW5hbWVzIjpmYWxzZSwiZHJvcHBpbmctcGFydGljbGUiOiIiLCJub24tZHJvcHBpbmctcGFydGljbGUiOiIifV0sImNvbnRhaW5lci10aXRsZSI6IkpvdXJuYWwgb2YgTnVyc2luZyBNZWFzdXJlbWVudCIsIkRPSSI6IjEwLjE4OTEvMTA2MS0zNzQ5LjI2LjEuRTE2IiwiSVNTTiI6IjEwNjEzNzQ5IiwiUE1JRCI6IjI5NzI0Mjc1IiwiaXNzdWVkIjp7ImRhdGUtcGFydHMiOltbMjAxOF1dfSwicGFnZSI6IkUxNi1FMjciLCJhYnN0cmFjdCI6IkJhY2tncm91bmQgYW5kIFB1cnBvc2U6IFRoZSBhaW0gb2YgdGhpcyBzdHVkeSBpcyB0byBleHBsb3JlIHRoZSBjb25zdHJ1Y3QgdmFsaWRpdHkgYW5kIHJlbGlhYmlsaXR5IG9mIHRoZSBUdXJraXNoIHZlcnNpb24gb2YgdGhlIDM0LWl0ZW0gU3VwcG9ydGl2ZSBDYXJlIE5lZWRzIFN1cnZleeKAk1Nob3J0IEZvcm0gKFNDTlMtU0YzNCksIHdoaWNoIHdhcyBkZXZlbG9wZWQgYnkgQm95ZXMsIEdpcmdpcywgYW5kIExlY2F0aGVsaW5haXMgKDIwMDkpLCB0byBhc3Nlc3MgdGhlIG5lZWRzIG9mIGNhbmNlciBwYXRpZW50cyBpbiBUdXJrZXkuIE1ldGhvZHM6IFRoZSBTQ05TLVNGMzQgaGFzIGJlZW4gdHJhbnNsYXRlZCBhbmQgdGVzdGVkIGluIHZhcmlvdXMgc3R1ZGllcyBpbiBvdGhlciBjb3VudHJpZXMgYW5kIGN1bHR1cmVzLiBUaGUgY3VycmVudCBzdHVkeSBleGFtaW5lZCB0aGUgdmFsaWRpdHkgYW5kIHJlbGlhYmlsaXR5IG9mIHRoZSBUdXJraXNoIGFkYXB0YXRpb24gb2YgdGhpcyBzdXJ2ZXkgYW1vbmcgVHVya2lzaCBjYW5jZXIgcGF0aWVudHMuIFRoZSBpbnN0cnVtZW50IHdhcyB0cmFuc2xhdGVkIHVzaW5nIGEgYmFjay10cmFuc2xhdGlvbiB0ZWNobmlxdWUsIHdoaWNoIGluY2x1ZGVzIHRoZSB1c2Ugb2YgYSBwYW5lbCBvZiBleHBlcnRzIGFuZCBpbnRlcnByZXRlcnMgdG8gdHJhbnNsYXRlIHRoZSBpdGVtcyBmcm9tIHRoZSBzb3VyY2UgbGFuZ3VhZ2UgdG8gdGhlIHRhcmdldCBsYW5ndWFnZSBhbmQgdGhlbiBiYWNrLXRyYW5zbGF0ZSB0aGVtIGludG8gdGhlIHNvdXJjZSBsYW5ndWFnZS4gVGhlIHN0dWR5IHdhcyBjb25kdWN0ZWQgaW4gU2Ftc3VuLCBhIGNpdHkgaW4gbm9ydGggVHVya2V5LiBBIHRvdGFsIG9mIDU3MyBjYW5jZXIgcGF0aWVudHMgcGFydGljaXBhdGVkIGluIHRoaXMgc3R1ZHkuIFN0YXRpc3RpY2FsIGFuYWx5c2VzIHdlcmUgbWFkZSB1c2luZyBSIHByb2dyYW0gYW5kIFNQU1MsIGFuZCBpbmNsdWRlZCBpbnRlcm5hbCBjb25zaXN0ZW5jeSwgcmVsaWFiaWxpdHksIGNvbmZpcm1hdG9yeSBhbmQgZXhwbG9yYXRvcnkgZmFjdG9yIGFuYWx5c2VzLiBSZXN1bHRzOiBFeHBsb3JhdG9yeSBmYWN0b3IgYW5hbHlzaXMgYWRqdXN0ZWQgYSA1LWZhY3RvciBzdHJ1Y3R1cmUgKHBzeWNob2xvZ2ljYWwsIGhlYWx0aCBzeXN0ZW1zIGFuZCBpbmZvcm1hdGlvbiwgcGF0aWVudCBjYXJlIGFuZCBzdXBwb3J0LCBwaHlzaWNhbCBhbmQgZGFpbHkgbGl2aW5nLCBhbmQgc2V4dWFsaXR5KSBleHBsYWluaW5nIDc0JSBvZiB0aGUgdmFyaWFuY2UuIENyb25iYWNo4oCZcyDOsSByYW5nZWQgZnJvbSAuNzEgdG8gLjkwLiBDb25jbHVzaW9uOiBQc3ljaG9tZXRyaWMgdGVzdGluZyBkZW1vbnN0cmF0ZWQgc2F0aXNmYWN0b3J5IGludGVybmFsIGNvbnNpc3RlbmN5IGFuZCB2YWxpZGl0eSBvZiB0aGUgaW5zdHJ1bWVudCBmb3IgY2FuY2VyIHBhdGllbnRzLiBUaGUgVHVya2lzaCB2ZXJzaW9uIG9mIHRoZSBTQ05TLVNGMzQgY2FuIGJlIHVzZWQgaW4gcGxhbm5pbmcgYW5kIHRlc3RpbmcgaW50ZXJ2ZW50aW9ucyB0byBpbXByb3ZlIHN1cHBvcnRpdmUgY2FyZSBuZWVkcyBmb3IgY2FuY2VyIHBhdGllbnRzIGluIFR1cmtleS4iLCJpc3N1ZSI6IjEiLCJ2b2x1bWUiOiIyNiIsImNvbnRhaW5lci10aXRsZS1zaG9ydCI6IkogTnVycyBNZWFzIn0sImlzVGVtcG9yYXJ5IjpmYWxzZX1dfQ=="/>
                <w:id w:val="-319192790"/>
                <w:placeholder>
                  <w:docPart w:val="64BB865F2ECD4EF99807DA81DD3A99BA"/>
                </w:placeholder>
              </w:sdtPr>
              <w:sdtEndPr/>
              <w:sdtContent>
                <w:r w:rsidR="00EF52AC" w:rsidRPr="00EF52AC">
                  <w:rPr>
                    <w:rFonts w:asciiTheme="majorHAnsi" w:hAnsiTheme="majorHAnsi" w:cstheme="majorHAnsi"/>
                    <w:color w:val="000000"/>
                    <w:sz w:val="16"/>
                    <w:szCs w:val="16"/>
                  </w:rPr>
                  <w:t>(136,138,139)</w:t>
                </w:r>
              </w:sdtContent>
            </w:sdt>
          </w:p>
        </w:tc>
        <w:tc>
          <w:tcPr>
            <w:tcW w:w="2551" w:type="dxa"/>
            <w:tcBorders>
              <w:top w:val="single" w:sz="12" w:space="0" w:color="auto"/>
            </w:tcBorders>
            <w:vAlign w:val="center"/>
          </w:tcPr>
          <w:p w14:paraId="1D966BDB"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5-factor model</w:t>
            </w:r>
          </w:p>
        </w:tc>
        <w:tc>
          <w:tcPr>
            <w:tcW w:w="4387" w:type="dxa"/>
            <w:tcBorders>
              <w:top w:val="single" w:sz="12" w:space="0" w:color="auto"/>
            </w:tcBorders>
            <w:vAlign w:val="center"/>
          </w:tcPr>
          <w:p w14:paraId="2EB473FF"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Psychological (10)</w:t>
            </w:r>
          </w:p>
          <w:p w14:paraId="5BD2C365"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Health system &amp; information (11)</w:t>
            </w:r>
          </w:p>
          <w:p w14:paraId="3F9ED7A7"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Patient care &amp; support (5)</w:t>
            </w:r>
          </w:p>
          <w:p w14:paraId="4BC3F2F7"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Physical &amp; daily care (5)</w:t>
            </w:r>
          </w:p>
          <w:p w14:paraId="374CCAA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Sexuality (3)</w:t>
            </w:r>
          </w:p>
        </w:tc>
      </w:tr>
      <w:tr w:rsidR="00447D24" w:rsidRPr="004839AD" w14:paraId="46143675" w14:textId="77777777" w:rsidTr="00631559">
        <w:trPr>
          <w:jc w:val="center"/>
        </w:trPr>
        <w:tc>
          <w:tcPr>
            <w:tcW w:w="1838" w:type="dxa"/>
            <w:vMerge/>
            <w:shd w:val="clear" w:color="auto" w:fill="D9D9D9" w:themeFill="background1" w:themeFillShade="D9"/>
            <w:vAlign w:val="center"/>
          </w:tcPr>
          <w:p w14:paraId="59A8FE06" w14:textId="77777777" w:rsidR="00447D24" w:rsidRPr="00A939FF" w:rsidRDefault="00447D24" w:rsidP="00C552FE">
            <w:pPr>
              <w:rPr>
                <w:rFonts w:asciiTheme="majorHAnsi" w:eastAsia="Arial" w:hAnsiTheme="majorHAnsi" w:cstheme="majorHAnsi"/>
                <w:sz w:val="16"/>
                <w:szCs w:val="16"/>
                <w:lang w:eastAsia="it-IT"/>
              </w:rPr>
            </w:pPr>
          </w:p>
        </w:tc>
        <w:tc>
          <w:tcPr>
            <w:tcW w:w="1418" w:type="dxa"/>
            <w:vAlign w:val="center"/>
          </w:tcPr>
          <w:p w14:paraId="432609C4" w14:textId="4F4859C0"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Model 2</w:t>
            </w:r>
            <w:r>
              <w:rPr>
                <w:rFonts w:asciiTheme="majorHAnsi" w:hAnsiTheme="majorHAnsi" w:cstheme="majorHAnsi"/>
                <w:sz w:val="16"/>
                <w:szCs w:val="16"/>
              </w:rPr>
              <w:t xml:space="preserve"> </w:t>
            </w:r>
            <w:sdt>
              <w:sdtPr>
                <w:rPr>
                  <w:rFonts w:asciiTheme="majorHAnsi" w:hAnsiTheme="majorHAnsi" w:cstheme="majorHAnsi"/>
                  <w:color w:val="000000"/>
                  <w:sz w:val="16"/>
                  <w:szCs w:val="16"/>
                </w:rPr>
                <w:tag w:val="MENDELEY_CITATION_v3_eyJjaXRhdGlvbklEIjoiTUVOREVMRVlfQ0lUQVRJT05fMzRmZGMxZGQtNzkzOC00ODRjLWI3ZTctMjkwMTFhNTllZGE1IiwicHJvcGVydGllcyI6eyJub3RlSW5kZXgiOjB9LCJpc0VkaXRlZCI6ZmFsc2UsIm1hbnVhbE92ZXJyaWRlIjp7ImlzTWFudWFsbHlPdmVycmlkZGVuIjpmYWxzZSwiY2l0ZXByb2NUZXh0IjoiKDEzOSkiLCJtYW51YWxPdmVycmlkZVRleHQiOiIifSwiY2l0YXRpb25JdGVtcyI6W3siaWQiOiI0MDk3YzgxNi00Mjc3LTMwOWYtYjZlMS1hZTMwMTljMjFkOGMiLCJpdGVtRGF0YSI6eyJ0eXBlIjoiYXJ0aWNsZS1qb3VybmFsIiwiaWQiOiI0MDk3YzgxNi00Mjc3LTMwOWYtYjZlMS1hZTMwMTljMjFkOGMiLCJ0aXRsZSI6IlRoZSBuZWVkIGZvciBzdXBwb3J0aXZlIGNhcmUgYW1vbmcgaGVhZCBhbmQgbmVjayBjYW5jZXIgcGF0aWVudHM6IHBzeWNob21ldHJpYyBhc3Nlc3NtZW50IG9mIHRoZSBEdXRjaCB2ZXJzaW9uIG9mIHRoZSBTdXBwb3J0aXZlIENhcmUgTmVlZHMgU3VydmV5IFNob3J0LUZvcm0gKFNDTlMtU0YzNCkgYW5kIHRoZSBuZXdseSBkZXZlbG9wZWQgaGVhZCBhbmQgbmVjayBjYW5jZXIgbW9kdWxlIChTQ05TLUhOQykiLCJncm91cElkIjoiMTg5YTMyZjAtOGYzYS0zZDUzLWE4NGItODY5MTEzNWY3NWZmIiwiYXV0aG9yIjpbeyJmYW1pbHkiOiJKYW5zZW4iLCJnaXZlbiI6IkZlbWtlIiwicGFyc2UtbmFtZXMiOmZhbHNlLCJkcm9wcGluZy1wYXJ0aWNsZSI6IiIsIm5vbi1kcm9wcGluZy1wYXJ0aWNsZSI6IiJ9LHsiZmFtaWx5IjoiV2l0dGUiLCJnaXZlbiI6IkJpcmdpdCBJIiwicGFyc2UtbmFtZXMiOmZhbHNlLCJkcm9wcGluZy1wYXJ0aWNsZSI6IiIsIm5vbi1kcm9wcGluZy1wYXJ0aWNsZSI6IiJ9LHsiZmFtaWx5IjoiVWRlbi1LcmFhbiIsImdpdmVuIjoiQ29ybmVsaWEgRiIsInBhcnNlLW5hbWVzIjpmYWxzZSwiZHJvcHBpbmctcGFydGljbGUiOiIiLCJub24tZHJvcHBpbmctcGFydGljbGUiOiJ2YW4ifSx7ImZhbWlseSI6IkJyYXNwZW5uaW5nIiwiZ2l2ZW4iOiJBbm5hIE0iLCJwYXJzZS1uYW1lcyI6ZmFsc2UsImRyb3BwaW5nLXBhcnRpY2xlIjoiIiwibm9uLWRyb3BwaW5nLXBhcnRpY2xlIjoiIn0seyJmYW1pbHkiOiJMZWVtYW5zIiwiZ2l2ZW4iOiJDIFJlbsOpIiwicGFyc2UtbmFtZXMiOmZhbHNlLCJkcm9wcGluZy1wYXJ0aWNsZSI6IiIsIm5vbi1kcm9wcGluZy1wYXJ0aWNsZSI6IiJ9LHsiZmFtaWx5IjoiVmVyZG9uY2stZGUgTGVldXciLCJnaXZlbiI6IklybWEgTSIsInBhcnNlLW5hbWVzIjpmYWxzZSwiZHJvcHBpbmctcGFydGljbGUiOiIiLCJub24tZHJvcHBpbmctcGFydGljbGUiOiIifV0sImNvbnRhaW5lci10aXRsZSI6IlN1cHBvcnRpdmUgQ2FyZSBpbiBDYW5jZXIiLCJET0kiOiIxMC4xMDA3L3MwMDUyMC0wMTYtMzMwNy15IiwiSVNTTiI6IjE0MzM3MzM5IiwiUE1JRCI6IjI3MzE4NDc5IiwiaXNzdWVkIjp7ImRhdGUtcGFydHMiOltbMjAxNl1dfSwicGFnZSI6IjQ2MzktNDY0OSIsImFic3RyYWN0IjoiUHVycG9zZTogVGhlIHB1cnBvc2Ugb2YgdGhpcyBzdHVkeSBpcyB0byBhc3Nlc3MgdGhlIHBzeWNob21ldHJpYyBwcm9wZXJ0aWVzIG9mIHRoZSBEdXRjaCB2ZXJzaW9uIG9mIHRoZSAzNC1pdGVtIFNob3J0LUZvcm0gU3VwcG9ydGl2ZSBDYXJlIE5lZWRzIFN1cnZleSAoU0NOUy1TRjM0KSBhbmQgdGhlIG5ld2x5IGRldmVsb3BlZCBtb2R1bGUgZm9yIGhlYWQgYW5kIG5lY2sgY2FuY2VyIChITkMpIHBhdGllbnRzIChTQ05TLUhOQykuIE1ldGhvZHM6IEhOQyBwYXRpZW50cyB3ZXJlIGluY2x1ZGVkIGZyb20gdHdvIGNyb3NzLXNlY3Rpb25hbCBzdHVkaWVzLiBDb250ZW50IHZhbGlkaXR5IG9mIHRoZSBTQ05TLUhOQyB3YXMgYW5hbHlzZWQgYnkgZXhhbWluaW5nIHJlZHVuZGFuY3kgYW5kIGNvbXBsZXRlbmVzcyBvZiBpdGVtcy4gRmFjdG9yIHN0cnVjdHVyZSB3YXMgYXNzZXNzZWQgdXNpbmcgY29uZmlybWF0b3J5IGFuZCBleHBsb3JhdG9yeSBmYWN0b3IgYW5hbHlzZXMuIENyb25iYWNo4oCZcyBhbHBoYSwgU3BlYXJtYW7igJlzIGNvcnJlbGF0aW9uLCBNYW5u4oCTV2hpdG5leSBVIHRlc3QsIEtydXNrYWxs4oCTV2FsbGlzIGFuZCBpbnRyYWNsYXNzIGNvcnJlbGF0aW9uIGNvZWZmaWNpZW50cyAoSUNDKSB3ZXJlIHVzZWQgdG8gYXNzZXNzIGludGVybmFsIGNvbnNpc3RlbmN5LCBjb25zdHJ1Y3QgdmFsaWRpdHkgYW5kIHRlc3TigJNyZXRlc3QgcmVsaWFiaWxpdHkuIFJlc3VsdHM6IENvbnRlbnQgdmFsaWRpdHkgb2YgdGhlIFNDTlMtSE5DIHdhcyBnb29kLCBhbHRob3VnaCBzb21lIEhOQyB0b3BpY3Mgd2VyZSBtaXNzaW5nLiBGb3IgdGhlIFNDTlMtU0YzNCwgYSBmb3VyLWZhY3RvciBzdHJ1Y3R1cmUgd2FzIGZvdW5kLCBuYW1lbHkgcGh5c2ljYWwgYW5kIGRhaWx5IGxpdmluZywgcHN5Y2hvbG9naWNhbCwgc2V4dWFsaXR5IGFuZCBoZWFsdGggc3lzdGVtIGFuZCBpbmZvcm1hdGlvbiBhbmQgcGF0aWVudCBzdXBwb3J0IChhbHBoYSA9IC43OSB0by45NSkuIEZvciB0aGUgU0NOUy1ITkMsIGEgdHdvLWZhY3RvciBzdHJ1Y3R1cmUgd2FzIGZvdW5kLCBuYW1lbHkgSE5DLXNwZWNpZmljIGZ1bmN0aW9uaW5nIGFuZCBsaWZlc3R5bGUgKGFscGhhID0gLjg5IGFuZC42MCkuIFJlc3BlY3RpdmVseSwgOTYgYW5kIDg5ICUgb2YgdGhlIGh5cG90aGVzaXNlZCBjb3JyZWxhdGlvbnMgYmV0d2VlbiB0aGUgU0NOUy1TRjM0IG9yIFNDTlMtSE5DIGFuZCBvdGhlciBwYXRpZW50LXJlcG9ydGVkIG91dGNvbWUgbWVhc3VyZXMgd2VyZSBmb3VuZDsgNTcgYW5kIDY3ICUgYWxzbyBzaG93ZWQgdGhlIGh5cG90aGVzaXNlZCBtYWduaXR1ZGUgb2YgY29ycmVsYXRpb24uIFRoZSBTQ05TLVNGMzQgZG9tYWlucyBkaXNjcmltaW5hdGVkIGJldHdlZW4gdHJlYXRtZW50IHByb2NlZHVyZSAocGh5c2ljYWwgYW5kIGRhaWx5IGxpdmluZyBwID0gLjAyIGFuZCBwc3ljaG9sb2dpY2FsIHAgPSAuMDEpIGFuZCB0aW1lIHNpbmNlIHRyZWF0bWVudCAoaGVhbHRoIHN5c3RlbSwgaW5mb3JtYXRpb24gYW5kIHBhdGllbnQgc3VwcG9ydCBwID0gLjAyKS4gVGVzdOKAk3JldGVzdCByZWxpYWJpbGl0eSBvZiBTQ05TLVNGMzQgZG9tYWlucyBhbmQgSE5DLXNwZWNpZmljIGZ1bmN0aW9uaW5nIGRvbWFpbiB3YXMgYWJvdmUuNzAgKElDQyA9IC43NCB0by44MyksIGFuZCBJQ0MgPSAuNjcgZm9yIHRoZSBsaWZlc3R5bGUgZG9tYWluLiBGbG9vciBlZmZlY3RzIHJhbmdlZCBmcm9tIDIxLjEgdG8gNzAuOSAlLiBDb25jbHVzaW9uczogVGhlIFNDTlMtU0YzNCBhbmQgU0NOUy1ITkMgYXJlIHZhbGlkIGFuZCByZWxpYWJsZSBpbnN0cnVtZW50cyB0byBldmFsdWF0ZSB0aGUgbmVlZCBmb3Igc3VwcG9ydGl2ZSBjYXJlIGFtb25nIChEdXRjaCkgSE5DIHBhdGllbnRzLiIsImlzc3VlIjoiMTEiLCJ2b2x1bWUiOiIyNCIsImNvbnRhaW5lci10aXRsZS1zaG9ydCI6IiJ9LCJpc1RlbXBvcmFyeSI6ZmFsc2V9XX0="/>
                <w:id w:val="2025207822"/>
                <w:placeholder>
                  <w:docPart w:val="64BB865F2ECD4EF99807DA81DD3A99BA"/>
                </w:placeholder>
              </w:sdtPr>
              <w:sdtEndPr/>
              <w:sdtContent>
                <w:r w:rsidR="00EF52AC" w:rsidRPr="00EF52AC">
                  <w:rPr>
                    <w:rFonts w:asciiTheme="majorHAnsi" w:hAnsiTheme="majorHAnsi" w:cstheme="majorHAnsi"/>
                    <w:color w:val="000000"/>
                    <w:sz w:val="16"/>
                    <w:szCs w:val="16"/>
                  </w:rPr>
                  <w:t>(139)</w:t>
                </w:r>
              </w:sdtContent>
            </w:sdt>
          </w:p>
        </w:tc>
        <w:tc>
          <w:tcPr>
            <w:tcW w:w="2551" w:type="dxa"/>
            <w:vAlign w:val="center"/>
          </w:tcPr>
          <w:p w14:paraId="25517906"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4-factor model</w:t>
            </w:r>
          </w:p>
        </w:tc>
        <w:tc>
          <w:tcPr>
            <w:tcW w:w="4387" w:type="dxa"/>
            <w:vAlign w:val="center"/>
          </w:tcPr>
          <w:p w14:paraId="419CA655"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Psychological (10)</w:t>
            </w:r>
          </w:p>
          <w:p w14:paraId="31A5EBD6"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Health system, information &amp; patient support (16)</w:t>
            </w:r>
          </w:p>
          <w:p w14:paraId="45554C3B"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Physical &amp; daily care (5)</w:t>
            </w:r>
          </w:p>
          <w:p w14:paraId="745A44F4" w14:textId="77777777" w:rsidR="00447D24" w:rsidRPr="00A939FF" w:rsidRDefault="00447D24" w:rsidP="00631559">
            <w:pPr>
              <w:jc w:val="center"/>
              <w:rPr>
                <w:rFonts w:asciiTheme="majorHAnsi" w:eastAsia="Arial" w:hAnsiTheme="majorHAnsi" w:cstheme="majorHAnsi"/>
                <w:sz w:val="16"/>
                <w:szCs w:val="16"/>
                <w:lang w:eastAsia="it-IT"/>
              </w:rPr>
            </w:pPr>
            <w:r w:rsidRPr="00A939FF">
              <w:rPr>
                <w:rFonts w:asciiTheme="majorHAnsi" w:hAnsiTheme="majorHAnsi" w:cstheme="majorHAnsi"/>
                <w:sz w:val="16"/>
                <w:szCs w:val="16"/>
              </w:rPr>
              <w:t>Sexuality (3)</w:t>
            </w:r>
          </w:p>
        </w:tc>
      </w:tr>
    </w:tbl>
    <w:p w14:paraId="00E7F4FF" w14:textId="77777777" w:rsidR="00B45273" w:rsidRDefault="00C50F04" w:rsidP="004839AD">
      <w:pPr>
        <w:rPr>
          <w:b/>
          <w:bCs/>
        </w:rPr>
      </w:pPr>
      <w:r w:rsidRPr="004839AD">
        <w:rPr>
          <w:i/>
          <w:iCs/>
          <w:sz w:val="18"/>
          <w:szCs w:val="18"/>
        </w:rPr>
        <w:t xml:space="preserve">Abbreviations: </w:t>
      </w:r>
      <w:r w:rsidRPr="00A939FF">
        <w:rPr>
          <w:sz w:val="18"/>
          <w:szCs w:val="18"/>
        </w:rPr>
        <w:t>NA = no information</w:t>
      </w:r>
      <w:r>
        <w:rPr>
          <w:sz w:val="18"/>
          <w:szCs w:val="18"/>
        </w:rPr>
        <w:t xml:space="preserve"> available</w:t>
      </w:r>
      <w:r w:rsidR="0010612A" w:rsidRPr="0010612A">
        <w:rPr>
          <w:b/>
          <w:bCs/>
        </w:rPr>
        <w:t xml:space="preserve"> </w:t>
      </w:r>
    </w:p>
    <w:p w14:paraId="1EA84387" w14:textId="77777777" w:rsidR="00C552FE" w:rsidRDefault="00C552FE" w:rsidP="004839AD">
      <w:pPr>
        <w:rPr>
          <w:b/>
          <w:bCs/>
        </w:rPr>
      </w:pPr>
    </w:p>
    <w:p w14:paraId="22A2A99E" w14:textId="77777777" w:rsidR="00C552FE" w:rsidRDefault="00C552FE" w:rsidP="004839AD">
      <w:pPr>
        <w:rPr>
          <w:b/>
          <w:bCs/>
        </w:rPr>
      </w:pPr>
    </w:p>
    <w:p w14:paraId="4FE13C9B" w14:textId="38FD5511" w:rsidR="00C552FE" w:rsidRPr="0010612A" w:rsidRDefault="00C552FE" w:rsidP="77F84025">
      <w:pPr>
        <w:rPr>
          <w:b/>
          <w:bCs/>
        </w:rPr>
        <w:sectPr w:rsidR="00C552FE" w:rsidRPr="0010612A" w:rsidSect="00B45273">
          <w:pgSz w:w="11906" w:h="16838"/>
          <w:pgMar w:top="851" w:right="851" w:bottom="709" w:left="851" w:header="850" w:footer="709" w:gutter="0"/>
          <w:cols w:space="720"/>
          <w:docGrid w:linePitch="299"/>
        </w:sectPr>
      </w:pPr>
    </w:p>
    <w:sdt>
      <w:sdtPr>
        <w:rPr>
          <w:color w:val="000000"/>
        </w:rPr>
        <w:tag w:val="MENDELEY_BIBLIOGRAPHY"/>
        <w:id w:val="850298946"/>
        <w:placeholder>
          <w:docPart w:val="DefaultPlaceholder_-1854013440"/>
        </w:placeholder>
      </w:sdtPr>
      <w:sdtEndPr>
        <w:rPr>
          <w:color w:val="000000" w:themeColor="text1"/>
        </w:rPr>
      </w:sdtEndPr>
      <w:sdtContent>
        <w:p w14:paraId="73708182" w14:textId="70AD0041" w:rsidR="1D00F718" w:rsidRDefault="1D00F718" w:rsidP="77F84025">
          <w:pPr>
            <w:rPr>
              <w:rFonts w:eastAsia="Times New Roman"/>
              <w:b/>
              <w:bCs/>
              <w:color w:val="000000" w:themeColor="text1"/>
            </w:rPr>
          </w:pPr>
          <w:r w:rsidRPr="77F84025">
            <w:rPr>
              <w:b/>
              <w:bCs/>
              <w:color w:val="000000" w:themeColor="text1"/>
            </w:rPr>
            <w:t>References</w:t>
          </w:r>
        </w:p>
        <w:p w14:paraId="6E535A54" w14:textId="77777777" w:rsidR="000A1884" w:rsidRPr="000A1884" w:rsidRDefault="000A1884" w:rsidP="77F84025">
          <w:pPr>
            <w:autoSpaceDE w:val="0"/>
            <w:autoSpaceDN w:val="0"/>
            <w:divId w:val="1142894130"/>
            <w:rPr>
              <w:rFonts w:eastAsia="Times New Roman"/>
              <w:color w:val="000000"/>
              <w:sz w:val="24"/>
              <w:szCs w:val="24"/>
            </w:rPr>
          </w:pPr>
          <w:r w:rsidRPr="77F84025">
            <w:rPr>
              <w:rFonts w:eastAsia="Times New Roman"/>
              <w:color w:val="000000" w:themeColor="text1"/>
            </w:rPr>
            <w:t>1.</w:t>
          </w:r>
          <w:r>
            <w:tab/>
          </w:r>
          <w:r w:rsidRPr="77F84025">
            <w:rPr>
              <w:rFonts w:eastAsia="Times New Roman"/>
              <w:color w:val="000000" w:themeColor="text1"/>
            </w:rPr>
            <w:t xml:space="preserve">Axelsson B, </w:t>
          </w:r>
          <w:proofErr w:type="spellStart"/>
          <w:r w:rsidRPr="77F84025">
            <w:rPr>
              <w:rFonts w:eastAsia="Times New Roman"/>
              <w:color w:val="000000" w:themeColor="text1"/>
            </w:rPr>
            <w:t>Sjödén</w:t>
          </w:r>
          <w:proofErr w:type="spellEnd"/>
          <w:r w:rsidRPr="77F84025">
            <w:rPr>
              <w:rFonts w:eastAsia="Times New Roman"/>
              <w:color w:val="000000" w:themeColor="text1"/>
            </w:rPr>
            <w:t xml:space="preserve"> PO. Assessment of quality of life in palliative care - Psychometric properties of a short questionnaire. Acta Oncol (Madr). 1999;38(2):229–37. </w:t>
          </w:r>
        </w:p>
        <w:p w14:paraId="0EBD3E9B" w14:textId="77777777" w:rsidR="000A1884" w:rsidRPr="000A1884" w:rsidRDefault="000A1884" w:rsidP="77F84025">
          <w:pPr>
            <w:autoSpaceDE w:val="0"/>
            <w:autoSpaceDN w:val="0"/>
            <w:divId w:val="1062680373"/>
            <w:rPr>
              <w:rFonts w:eastAsia="Times New Roman"/>
              <w:color w:val="000000"/>
            </w:rPr>
          </w:pPr>
          <w:r w:rsidRPr="77F84025">
            <w:rPr>
              <w:rFonts w:eastAsia="Times New Roman"/>
              <w:color w:val="000000" w:themeColor="text1"/>
            </w:rPr>
            <w:t>2.</w:t>
          </w:r>
          <w:r>
            <w:tab/>
          </w:r>
          <w:r w:rsidRPr="77F84025">
            <w:rPr>
              <w:rFonts w:eastAsia="Times New Roman"/>
              <w:color w:val="000000" w:themeColor="text1"/>
            </w:rPr>
            <w:t xml:space="preserve">Lowery AE, Greenberg MA, Foster SL, Clark K, Casden DR, Loscalzo M, et al. Validation of a needs-based biopsychosocial distress instrument for cancer patients. </w:t>
          </w:r>
          <w:proofErr w:type="spellStart"/>
          <w:r w:rsidRPr="77F84025">
            <w:rPr>
              <w:rFonts w:eastAsia="Times New Roman"/>
              <w:color w:val="000000" w:themeColor="text1"/>
            </w:rPr>
            <w:t>Psychooncology</w:t>
          </w:r>
          <w:proofErr w:type="spellEnd"/>
          <w:r w:rsidRPr="77F84025">
            <w:rPr>
              <w:rFonts w:eastAsia="Times New Roman"/>
              <w:color w:val="000000" w:themeColor="text1"/>
            </w:rPr>
            <w:t xml:space="preserve">. 2012 Aug;21(10):1099–106. </w:t>
          </w:r>
        </w:p>
        <w:p w14:paraId="0D177DFA" w14:textId="4BB09CA7" w:rsidR="000A1884" w:rsidRPr="000A1884" w:rsidRDefault="000A1884" w:rsidP="77F84025">
          <w:pPr>
            <w:autoSpaceDE w:val="0"/>
            <w:autoSpaceDN w:val="0"/>
            <w:divId w:val="108744554"/>
            <w:rPr>
              <w:rFonts w:eastAsia="Times New Roman"/>
              <w:color w:val="000000"/>
            </w:rPr>
          </w:pPr>
          <w:r w:rsidRPr="77F84025">
            <w:rPr>
              <w:rFonts w:eastAsia="Times New Roman"/>
              <w:color w:val="000000" w:themeColor="text1"/>
            </w:rPr>
            <w:t>3.</w:t>
          </w:r>
          <w:r>
            <w:tab/>
          </w:r>
          <w:r w:rsidRPr="77F84025">
            <w:rPr>
              <w:rFonts w:eastAsia="Times New Roman"/>
              <w:color w:val="000000" w:themeColor="text1"/>
            </w:rPr>
            <w:t xml:space="preserve">Schag CA, Heinrich RL. Development of a comprehensive quality of life measurement tool: CARES. Vol. 4, Oncology (Williston Park, N.Y.). 1990. p. 135-138;147. </w:t>
          </w:r>
        </w:p>
        <w:p w14:paraId="5948A61A" w14:textId="77777777" w:rsidR="000A1884" w:rsidRPr="000A1884" w:rsidRDefault="000A1884" w:rsidP="77F84025">
          <w:pPr>
            <w:autoSpaceDE w:val="0"/>
            <w:autoSpaceDN w:val="0"/>
            <w:divId w:val="1325085176"/>
            <w:rPr>
              <w:rFonts w:eastAsia="Times New Roman"/>
              <w:color w:val="000000"/>
            </w:rPr>
          </w:pPr>
          <w:r w:rsidRPr="77F84025">
            <w:rPr>
              <w:rFonts w:eastAsia="Times New Roman"/>
              <w:color w:val="000000" w:themeColor="text1"/>
            </w:rPr>
            <w:t>4.</w:t>
          </w:r>
          <w:r>
            <w:tab/>
          </w:r>
          <w:r w:rsidRPr="77F84025">
            <w:rPr>
              <w:rFonts w:eastAsia="Times New Roman"/>
              <w:color w:val="000000" w:themeColor="text1"/>
            </w:rPr>
            <w:t xml:space="preserve">Schag CAC, Ganz PA, Heinrich RL. </w:t>
          </w:r>
          <w:proofErr w:type="spellStart"/>
          <w:r w:rsidRPr="77F84025">
            <w:rPr>
              <w:rFonts w:eastAsia="Times New Roman"/>
              <w:color w:val="000000" w:themeColor="text1"/>
            </w:rPr>
            <w:t>CAncer</w:t>
          </w:r>
          <w:proofErr w:type="spellEnd"/>
          <w:r w:rsidRPr="77F84025">
            <w:rPr>
              <w:rFonts w:eastAsia="Times New Roman"/>
              <w:color w:val="000000" w:themeColor="text1"/>
            </w:rPr>
            <w:t xml:space="preserve"> rehabilitation evaluation system–short form (CARES</w:t>
          </w:r>
          <w:r w:rsidRPr="77F84025">
            <w:rPr>
              <w:rFonts w:ascii="Cambria Math" w:eastAsia="Times New Roman" w:hAnsi="Cambria Math" w:cs="Cambria Math"/>
              <w:color w:val="000000" w:themeColor="text1"/>
            </w:rPr>
            <w:t>‐</w:t>
          </w:r>
          <w:r w:rsidRPr="77F84025">
            <w:rPr>
              <w:rFonts w:eastAsia="Times New Roman"/>
              <w:color w:val="000000" w:themeColor="text1"/>
            </w:rPr>
            <w:t xml:space="preserve">SF). A cancer specific rehabilitation and quality of life instrument. Cancer. 1991;68(6):1406–13. </w:t>
          </w:r>
        </w:p>
        <w:p w14:paraId="53191BD2" w14:textId="77777777" w:rsidR="000A1884" w:rsidRPr="000A1884" w:rsidRDefault="000A1884" w:rsidP="77F84025">
          <w:pPr>
            <w:autoSpaceDE w:val="0"/>
            <w:autoSpaceDN w:val="0"/>
            <w:divId w:val="398482178"/>
            <w:rPr>
              <w:rFonts w:eastAsia="Times New Roman"/>
              <w:color w:val="000000"/>
            </w:rPr>
          </w:pPr>
          <w:r w:rsidRPr="77F84025">
            <w:rPr>
              <w:rFonts w:eastAsia="Times New Roman"/>
              <w:color w:val="000000" w:themeColor="text1"/>
            </w:rPr>
            <w:t>5.</w:t>
          </w:r>
          <w:r>
            <w:tab/>
          </w:r>
          <w:r w:rsidRPr="77F84025">
            <w:rPr>
              <w:rFonts w:eastAsia="Times New Roman"/>
              <w:color w:val="000000" w:themeColor="text1"/>
            </w:rPr>
            <w:t xml:space="preserve">Hodgkinson K, Butow P, Hunt GE, Pendlebury S, Hobbs KM, Lo SK, et al. The development and evaluation of a measure to assess cancer survivors’ unmet supportive care needs: </w:t>
          </w:r>
          <w:proofErr w:type="spellStart"/>
          <w:r w:rsidRPr="77F84025">
            <w:rPr>
              <w:rFonts w:eastAsia="Times New Roman"/>
              <w:color w:val="000000" w:themeColor="text1"/>
            </w:rPr>
            <w:t>TheCaSUN</w:t>
          </w:r>
          <w:proofErr w:type="spellEnd"/>
          <w:r w:rsidRPr="77F84025">
            <w:rPr>
              <w:rFonts w:eastAsia="Times New Roman"/>
              <w:color w:val="000000" w:themeColor="text1"/>
            </w:rPr>
            <w:t xml:space="preserve"> (Cancer Survivors’ Unmet Needs measure). </w:t>
          </w:r>
          <w:proofErr w:type="spellStart"/>
          <w:r w:rsidRPr="77F84025">
            <w:rPr>
              <w:rFonts w:eastAsia="Times New Roman"/>
              <w:color w:val="000000" w:themeColor="text1"/>
            </w:rPr>
            <w:t>Psychooncology</w:t>
          </w:r>
          <w:proofErr w:type="spellEnd"/>
          <w:r w:rsidRPr="77F84025">
            <w:rPr>
              <w:rFonts w:eastAsia="Times New Roman"/>
              <w:color w:val="000000" w:themeColor="text1"/>
            </w:rPr>
            <w:t xml:space="preserve">. 2007;16(9):796–804. </w:t>
          </w:r>
        </w:p>
        <w:p w14:paraId="054D221B" w14:textId="77777777" w:rsidR="000A1884" w:rsidRPr="000A1884" w:rsidRDefault="000A1884" w:rsidP="77F84025">
          <w:pPr>
            <w:autoSpaceDE w:val="0"/>
            <w:autoSpaceDN w:val="0"/>
            <w:divId w:val="396706710"/>
            <w:rPr>
              <w:rFonts w:eastAsia="Times New Roman"/>
              <w:color w:val="000000"/>
            </w:rPr>
          </w:pPr>
          <w:r w:rsidRPr="77F84025">
            <w:rPr>
              <w:rFonts w:eastAsia="Times New Roman"/>
              <w:color w:val="000000" w:themeColor="text1"/>
            </w:rPr>
            <w:t>6.</w:t>
          </w:r>
          <w:r>
            <w:tab/>
          </w:r>
          <w:r w:rsidRPr="77F84025">
            <w:rPr>
              <w:rFonts w:eastAsia="Times New Roman"/>
              <w:color w:val="000000" w:themeColor="text1"/>
            </w:rPr>
            <w:t xml:space="preserve">Harley C, Pini S, Kenyon L, </w:t>
          </w:r>
          <w:proofErr w:type="spellStart"/>
          <w:r w:rsidRPr="77F84025">
            <w:rPr>
              <w:rFonts w:eastAsia="Times New Roman"/>
              <w:color w:val="000000" w:themeColor="text1"/>
            </w:rPr>
            <w:t>Daffu</w:t>
          </w:r>
          <w:proofErr w:type="spellEnd"/>
          <w:r w:rsidRPr="77F84025">
            <w:rPr>
              <w:rFonts w:eastAsia="Times New Roman"/>
              <w:color w:val="000000" w:themeColor="text1"/>
            </w:rPr>
            <w:t xml:space="preserve">-O’Reilly A, Velikova G. Evaluating the experiences and support needs of people living with chronic cancer: Development and initial validation of the Chronic Cancer Experiences Questionnaire (CCEQ). BMJ Support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Care. 2019;9(1). </w:t>
          </w:r>
        </w:p>
        <w:p w14:paraId="7B221EFA" w14:textId="77777777" w:rsidR="000A1884" w:rsidRPr="000A1884" w:rsidRDefault="000A1884" w:rsidP="77F84025">
          <w:pPr>
            <w:autoSpaceDE w:val="0"/>
            <w:autoSpaceDN w:val="0"/>
            <w:divId w:val="373846560"/>
            <w:rPr>
              <w:rFonts w:eastAsia="Times New Roman"/>
              <w:color w:val="000000"/>
            </w:rPr>
          </w:pPr>
          <w:r w:rsidRPr="77F84025">
            <w:rPr>
              <w:rFonts w:eastAsia="Times New Roman"/>
              <w:color w:val="000000" w:themeColor="text1"/>
            </w:rPr>
            <w:t>7.</w:t>
          </w:r>
          <w:r>
            <w:tab/>
          </w:r>
          <w:r w:rsidRPr="77F84025">
            <w:rPr>
              <w:rFonts w:eastAsia="Times New Roman"/>
              <w:color w:val="000000" w:themeColor="text1"/>
            </w:rPr>
            <w:t xml:space="preserve">Aaronson NK, </w:t>
          </w:r>
          <w:proofErr w:type="spellStart"/>
          <w:r w:rsidRPr="77F84025">
            <w:rPr>
              <w:rFonts w:eastAsia="Times New Roman"/>
              <w:color w:val="000000" w:themeColor="text1"/>
            </w:rPr>
            <w:t>Ahmedzai</w:t>
          </w:r>
          <w:proofErr w:type="spellEnd"/>
          <w:r w:rsidRPr="77F84025">
            <w:rPr>
              <w:rFonts w:eastAsia="Times New Roman"/>
              <w:color w:val="000000" w:themeColor="text1"/>
            </w:rPr>
            <w:t xml:space="preserve"> S, Bergman B, Bullinger M, Cull A, Duez NJ, et al. The European organization for research and treatment of cancer QLQ-C30: A quality-of-life instrument for use in international clinical trials in oncology. J Natl Cancer Inst. 1993;85(5):365–76. </w:t>
          </w:r>
        </w:p>
        <w:p w14:paraId="670B4D5C" w14:textId="77777777" w:rsidR="000A1884" w:rsidRPr="000A1884" w:rsidRDefault="000A1884" w:rsidP="77F84025">
          <w:pPr>
            <w:autoSpaceDE w:val="0"/>
            <w:autoSpaceDN w:val="0"/>
            <w:divId w:val="1966423858"/>
            <w:rPr>
              <w:rFonts w:eastAsia="Times New Roman"/>
              <w:color w:val="000000"/>
            </w:rPr>
          </w:pPr>
          <w:r w:rsidRPr="77F84025">
            <w:rPr>
              <w:rFonts w:eastAsia="Times New Roman"/>
              <w:color w:val="000000" w:themeColor="text1"/>
            </w:rPr>
            <w:t>8.</w:t>
          </w:r>
          <w:r>
            <w:tab/>
          </w:r>
          <w:r w:rsidRPr="77F84025">
            <w:rPr>
              <w:rFonts w:eastAsia="Times New Roman"/>
              <w:color w:val="000000" w:themeColor="text1"/>
            </w:rPr>
            <w:t xml:space="preserve">Johnson C, Fitzsimmons D, Gilbert J, </w:t>
          </w:r>
          <w:proofErr w:type="spellStart"/>
          <w:r w:rsidRPr="77F84025">
            <w:rPr>
              <w:rFonts w:eastAsia="Times New Roman"/>
              <w:color w:val="000000" w:themeColor="text1"/>
            </w:rPr>
            <w:t>Arrarras</w:t>
          </w:r>
          <w:proofErr w:type="spellEnd"/>
          <w:r w:rsidRPr="77F84025">
            <w:rPr>
              <w:rFonts w:eastAsia="Times New Roman"/>
              <w:color w:val="000000" w:themeColor="text1"/>
            </w:rPr>
            <w:t xml:space="preserve"> JI, </w:t>
          </w:r>
          <w:proofErr w:type="spellStart"/>
          <w:r w:rsidRPr="77F84025">
            <w:rPr>
              <w:rFonts w:eastAsia="Times New Roman"/>
              <w:color w:val="000000" w:themeColor="text1"/>
            </w:rPr>
            <w:t>Hammerlid</w:t>
          </w:r>
          <w:proofErr w:type="spellEnd"/>
          <w:r w:rsidRPr="77F84025">
            <w:rPr>
              <w:rFonts w:eastAsia="Times New Roman"/>
              <w:color w:val="000000" w:themeColor="text1"/>
            </w:rPr>
            <w:t xml:space="preserve"> E, Bredart A, et al. Development of the European </w:t>
          </w:r>
          <w:proofErr w:type="spellStart"/>
          <w:r w:rsidRPr="77F84025">
            <w:rPr>
              <w:rFonts w:eastAsia="Times New Roman"/>
              <w:color w:val="000000" w:themeColor="text1"/>
            </w:rPr>
            <w:t>Organisation</w:t>
          </w:r>
          <w:proofErr w:type="spellEnd"/>
          <w:r w:rsidRPr="77F84025">
            <w:rPr>
              <w:rFonts w:eastAsia="Times New Roman"/>
              <w:color w:val="000000" w:themeColor="text1"/>
            </w:rPr>
            <w:t xml:space="preserve"> for Research and Treatment of Cancer quality of life questionnaire module for older people with cancer: The EORTC QLQ-ELD15.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2010;46(12):2242–52. </w:t>
          </w:r>
        </w:p>
        <w:p w14:paraId="37A3BC08" w14:textId="77777777" w:rsidR="000A1884" w:rsidRPr="000A1884" w:rsidRDefault="000A1884" w:rsidP="77F84025">
          <w:pPr>
            <w:autoSpaceDE w:val="0"/>
            <w:autoSpaceDN w:val="0"/>
            <w:divId w:val="253979624"/>
            <w:rPr>
              <w:rFonts w:eastAsia="Times New Roman"/>
              <w:color w:val="000000"/>
            </w:rPr>
          </w:pPr>
          <w:r w:rsidRPr="77F84025">
            <w:rPr>
              <w:rFonts w:eastAsia="Times New Roman"/>
              <w:color w:val="000000" w:themeColor="text1"/>
            </w:rPr>
            <w:t>9.</w:t>
          </w:r>
          <w:r>
            <w:tab/>
          </w:r>
          <w:proofErr w:type="spellStart"/>
          <w:r w:rsidRPr="77F84025">
            <w:rPr>
              <w:rFonts w:eastAsia="Times New Roman"/>
              <w:color w:val="000000" w:themeColor="text1"/>
            </w:rPr>
            <w:t>Groenvold</w:t>
          </w:r>
          <w:proofErr w:type="spellEnd"/>
          <w:r w:rsidRPr="77F84025">
            <w:rPr>
              <w:rFonts w:eastAsia="Times New Roman"/>
              <w:color w:val="000000" w:themeColor="text1"/>
            </w:rPr>
            <w:t xml:space="preserve"> M, Petersen MA, Aaronson NK, </w:t>
          </w:r>
          <w:proofErr w:type="spellStart"/>
          <w:r w:rsidRPr="77F84025">
            <w:rPr>
              <w:rFonts w:eastAsia="Times New Roman"/>
              <w:color w:val="000000" w:themeColor="text1"/>
            </w:rPr>
            <w:t>Arraras</w:t>
          </w:r>
          <w:proofErr w:type="spellEnd"/>
          <w:r w:rsidRPr="77F84025">
            <w:rPr>
              <w:rFonts w:eastAsia="Times New Roman"/>
              <w:color w:val="000000" w:themeColor="text1"/>
            </w:rPr>
            <w:t xml:space="preserve"> JI, </w:t>
          </w:r>
          <w:proofErr w:type="spellStart"/>
          <w:r w:rsidRPr="77F84025">
            <w:rPr>
              <w:rFonts w:eastAsia="Times New Roman"/>
              <w:color w:val="000000" w:themeColor="text1"/>
            </w:rPr>
            <w:t>Blazeby</w:t>
          </w:r>
          <w:proofErr w:type="spellEnd"/>
          <w:r w:rsidRPr="77F84025">
            <w:rPr>
              <w:rFonts w:eastAsia="Times New Roman"/>
              <w:color w:val="000000" w:themeColor="text1"/>
            </w:rPr>
            <w:t xml:space="preserve"> JM, Bottomley A, et al. The development of the EORTC QLQ-C15-PAL: A shortened questionnaire for cancer patients in palliative care.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2006;42(1):55–64. </w:t>
          </w:r>
        </w:p>
        <w:p w14:paraId="1F71512E" w14:textId="77777777" w:rsidR="000A1884" w:rsidRPr="000A1884" w:rsidRDefault="000A1884" w:rsidP="77F84025">
          <w:pPr>
            <w:autoSpaceDE w:val="0"/>
            <w:autoSpaceDN w:val="0"/>
            <w:divId w:val="1325739860"/>
            <w:rPr>
              <w:rFonts w:eastAsia="Times New Roman"/>
              <w:color w:val="000000"/>
            </w:rPr>
          </w:pPr>
          <w:r w:rsidRPr="77F84025">
            <w:rPr>
              <w:rFonts w:eastAsia="Times New Roman"/>
              <w:color w:val="000000" w:themeColor="text1"/>
            </w:rPr>
            <w:t>10.</w:t>
          </w:r>
          <w:r>
            <w:tab/>
          </w:r>
          <w:proofErr w:type="spellStart"/>
          <w:r w:rsidRPr="77F84025">
            <w:rPr>
              <w:rFonts w:eastAsia="Times New Roman"/>
              <w:color w:val="000000" w:themeColor="text1"/>
            </w:rPr>
            <w:t>Bruera</w:t>
          </w:r>
          <w:proofErr w:type="spellEnd"/>
          <w:r w:rsidRPr="77F84025">
            <w:rPr>
              <w:rFonts w:eastAsia="Times New Roman"/>
              <w:color w:val="000000" w:themeColor="text1"/>
            </w:rPr>
            <w:t xml:space="preserve"> E, Kuehn N, Miller MJ, </w:t>
          </w:r>
          <w:proofErr w:type="spellStart"/>
          <w:r w:rsidRPr="77F84025">
            <w:rPr>
              <w:rFonts w:eastAsia="Times New Roman"/>
              <w:color w:val="000000" w:themeColor="text1"/>
            </w:rPr>
            <w:t>Selmser</w:t>
          </w:r>
          <w:proofErr w:type="spellEnd"/>
          <w:r w:rsidRPr="77F84025">
            <w:rPr>
              <w:rFonts w:eastAsia="Times New Roman"/>
              <w:color w:val="000000" w:themeColor="text1"/>
            </w:rPr>
            <w:t xml:space="preserve"> P, Macmillan K. The Edmonton Symptom Assessment System (ESAS): a simple method for the assessment of palliative care patients. J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Care. 1991;7(2):6–9. </w:t>
          </w:r>
        </w:p>
        <w:p w14:paraId="5944161F" w14:textId="77777777" w:rsidR="000A1884" w:rsidRPr="000A1884" w:rsidRDefault="000A1884" w:rsidP="77F84025">
          <w:pPr>
            <w:autoSpaceDE w:val="0"/>
            <w:autoSpaceDN w:val="0"/>
            <w:divId w:val="242447811"/>
            <w:rPr>
              <w:rFonts w:eastAsia="Times New Roman"/>
              <w:color w:val="000000"/>
            </w:rPr>
          </w:pPr>
          <w:r w:rsidRPr="77F84025">
            <w:rPr>
              <w:rFonts w:eastAsia="Times New Roman"/>
              <w:color w:val="000000" w:themeColor="text1"/>
            </w:rPr>
            <w:t>11.</w:t>
          </w:r>
          <w:r>
            <w:tab/>
          </w:r>
          <w:r w:rsidRPr="77F84025">
            <w:rPr>
              <w:rFonts w:eastAsia="Times New Roman"/>
              <w:color w:val="000000" w:themeColor="text1"/>
            </w:rPr>
            <w:t xml:space="preserve">Zeng L, Bedard G, Cella D, </w:t>
          </w:r>
          <w:proofErr w:type="spellStart"/>
          <w:r w:rsidRPr="77F84025">
            <w:rPr>
              <w:rFonts w:eastAsia="Times New Roman"/>
              <w:color w:val="000000" w:themeColor="text1"/>
            </w:rPr>
            <w:t>Thavarajah</w:t>
          </w:r>
          <w:proofErr w:type="spellEnd"/>
          <w:r w:rsidRPr="77F84025">
            <w:rPr>
              <w:rFonts w:eastAsia="Times New Roman"/>
              <w:color w:val="000000" w:themeColor="text1"/>
            </w:rPr>
            <w:t xml:space="preserve"> N, Chen E, Zhang L, et al. Preliminary results of the generation of a shortened quality-of-life assessment for patients with advanced cancer: The FACIT-Pal-14. J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2013;16(5):509–15. </w:t>
          </w:r>
        </w:p>
        <w:p w14:paraId="241176E2" w14:textId="77777777" w:rsidR="000A1884" w:rsidRPr="000A1884" w:rsidRDefault="000A1884" w:rsidP="77F84025">
          <w:pPr>
            <w:autoSpaceDE w:val="0"/>
            <w:autoSpaceDN w:val="0"/>
            <w:divId w:val="710694795"/>
            <w:rPr>
              <w:rFonts w:eastAsia="Times New Roman"/>
              <w:color w:val="000000"/>
            </w:rPr>
          </w:pPr>
          <w:r w:rsidRPr="77F84025">
            <w:rPr>
              <w:rFonts w:eastAsia="Times New Roman"/>
              <w:color w:val="000000" w:themeColor="text1"/>
            </w:rPr>
            <w:t>12.</w:t>
          </w:r>
          <w:r>
            <w:tab/>
          </w:r>
          <w:r w:rsidRPr="77F84025">
            <w:rPr>
              <w:rFonts w:eastAsia="Times New Roman"/>
              <w:color w:val="000000" w:themeColor="text1"/>
            </w:rPr>
            <w:t xml:space="preserve">Greisinger AJ, Lorimor RJ, Aday LA, Winn RJ, </w:t>
          </w:r>
          <w:proofErr w:type="spellStart"/>
          <w:r w:rsidRPr="77F84025">
            <w:rPr>
              <w:rFonts w:eastAsia="Times New Roman"/>
              <w:color w:val="000000" w:themeColor="text1"/>
            </w:rPr>
            <w:t>Baile</w:t>
          </w:r>
          <w:proofErr w:type="spellEnd"/>
          <w:r w:rsidRPr="77F84025">
            <w:rPr>
              <w:rFonts w:eastAsia="Times New Roman"/>
              <w:color w:val="000000" w:themeColor="text1"/>
            </w:rPr>
            <w:t xml:space="preserve"> WF. Terminally ill cancer patients: Their most important concerns. Cancer </w:t>
          </w:r>
          <w:proofErr w:type="spellStart"/>
          <w:r w:rsidRPr="77F84025">
            <w:rPr>
              <w:rFonts w:eastAsia="Times New Roman"/>
              <w:color w:val="000000" w:themeColor="text1"/>
            </w:rPr>
            <w:t>Pract</w:t>
          </w:r>
          <w:proofErr w:type="spellEnd"/>
          <w:r w:rsidRPr="77F84025">
            <w:rPr>
              <w:rFonts w:eastAsia="Times New Roman"/>
              <w:color w:val="000000" w:themeColor="text1"/>
            </w:rPr>
            <w:t xml:space="preserve">. 1997 Aug;5(3):147–54. </w:t>
          </w:r>
        </w:p>
        <w:p w14:paraId="4D0A8ADA" w14:textId="77777777" w:rsidR="000A1884" w:rsidRPr="000A1884" w:rsidRDefault="000A1884" w:rsidP="77F84025">
          <w:pPr>
            <w:autoSpaceDE w:val="0"/>
            <w:autoSpaceDN w:val="0"/>
            <w:divId w:val="643193711"/>
            <w:rPr>
              <w:rFonts w:eastAsia="Times New Roman"/>
              <w:color w:val="000000"/>
            </w:rPr>
          </w:pPr>
          <w:r w:rsidRPr="77F84025">
            <w:rPr>
              <w:rFonts w:eastAsia="Times New Roman"/>
              <w:color w:val="000000" w:themeColor="text1"/>
            </w:rPr>
            <w:t>13.</w:t>
          </w:r>
          <w:r>
            <w:tab/>
          </w:r>
          <w:r w:rsidRPr="77F84025">
            <w:rPr>
              <w:rFonts w:eastAsia="Times New Roman"/>
              <w:color w:val="000000" w:themeColor="text1"/>
            </w:rPr>
            <w:t xml:space="preserve">Cella DF, </w:t>
          </w:r>
          <w:proofErr w:type="spellStart"/>
          <w:r w:rsidRPr="77F84025">
            <w:rPr>
              <w:rFonts w:eastAsia="Times New Roman"/>
              <w:color w:val="000000" w:themeColor="text1"/>
            </w:rPr>
            <w:t>Tulsky</w:t>
          </w:r>
          <w:proofErr w:type="spellEnd"/>
          <w:r w:rsidRPr="77F84025">
            <w:rPr>
              <w:rFonts w:eastAsia="Times New Roman"/>
              <w:color w:val="000000" w:themeColor="text1"/>
            </w:rPr>
            <w:t xml:space="preserve"> DS, Gray G, Sarafian B, Linn E, Bonomi A, et al. The functional assessment of cancer therapy scale: Development and validation of the general measure. Journal of Clinical Oncology. 1993;11(3):570–9. </w:t>
          </w:r>
        </w:p>
        <w:p w14:paraId="287DA35D" w14:textId="77777777" w:rsidR="000A1884" w:rsidRPr="000A1884" w:rsidRDefault="000A1884" w:rsidP="77F84025">
          <w:pPr>
            <w:autoSpaceDE w:val="0"/>
            <w:autoSpaceDN w:val="0"/>
            <w:divId w:val="329145180"/>
            <w:rPr>
              <w:rFonts w:eastAsia="Times New Roman"/>
              <w:color w:val="000000"/>
            </w:rPr>
          </w:pPr>
          <w:r w:rsidRPr="77F84025">
            <w:rPr>
              <w:rFonts w:eastAsia="Times New Roman"/>
              <w:color w:val="000000" w:themeColor="text1"/>
            </w:rPr>
            <w:t>14.</w:t>
          </w:r>
          <w:r>
            <w:tab/>
          </w:r>
          <w:r w:rsidRPr="77F84025">
            <w:rPr>
              <w:rFonts w:eastAsia="Times New Roman"/>
              <w:color w:val="000000" w:themeColor="text1"/>
            </w:rPr>
            <w:t xml:space="preserve">Schipper H, Clinch J, McMurray A, Levitt M. Measuring the quality of life of cancer patients: The functional living index-cancer: Development and validation. Journal of Clinical Oncology. 1984 Aug;2(5):472–83. </w:t>
          </w:r>
        </w:p>
        <w:p w14:paraId="76F0FC46" w14:textId="77777777" w:rsidR="000A1884" w:rsidRPr="000A1884" w:rsidRDefault="000A1884" w:rsidP="77F84025">
          <w:pPr>
            <w:autoSpaceDE w:val="0"/>
            <w:autoSpaceDN w:val="0"/>
            <w:divId w:val="1196692928"/>
            <w:rPr>
              <w:rFonts w:eastAsia="Times New Roman"/>
              <w:color w:val="000000"/>
            </w:rPr>
          </w:pPr>
          <w:r w:rsidRPr="77F84025">
            <w:rPr>
              <w:rFonts w:eastAsia="Times New Roman"/>
              <w:color w:val="000000" w:themeColor="text1"/>
            </w:rPr>
            <w:lastRenderedPageBreak/>
            <w:t>15.</w:t>
          </w:r>
          <w:r>
            <w:tab/>
          </w:r>
          <w:r w:rsidRPr="77F84025">
            <w:rPr>
              <w:rFonts w:eastAsia="Times New Roman"/>
              <w:color w:val="000000" w:themeColor="text1"/>
            </w:rPr>
            <w:t xml:space="preserve">Crespi CM, Ganz PA, Petersen L, Castillo A, Caan B. Refinement and psychometric evaluation of the impact of cancer scale. J Natl Cancer Inst. 2008;100(21):1530–41. </w:t>
          </w:r>
        </w:p>
        <w:p w14:paraId="160B134D" w14:textId="77777777" w:rsidR="000A1884" w:rsidRPr="000A1884" w:rsidRDefault="000A1884" w:rsidP="77F84025">
          <w:pPr>
            <w:autoSpaceDE w:val="0"/>
            <w:autoSpaceDN w:val="0"/>
            <w:divId w:val="1432431640"/>
            <w:rPr>
              <w:rFonts w:eastAsia="Times New Roman"/>
              <w:color w:val="000000"/>
            </w:rPr>
          </w:pPr>
          <w:r w:rsidRPr="77F84025">
            <w:rPr>
              <w:rFonts w:eastAsia="Times New Roman"/>
              <w:color w:val="000000" w:themeColor="text1"/>
            </w:rPr>
            <w:t>16.</w:t>
          </w:r>
          <w:r>
            <w:tab/>
          </w:r>
          <w:proofErr w:type="spellStart"/>
          <w:r w:rsidRPr="77F84025">
            <w:rPr>
              <w:rFonts w:eastAsia="Times New Roman"/>
              <w:color w:val="000000" w:themeColor="text1"/>
            </w:rPr>
            <w:t>Schildmann</w:t>
          </w:r>
          <w:proofErr w:type="spellEnd"/>
          <w:r w:rsidRPr="77F84025">
            <w:rPr>
              <w:rFonts w:eastAsia="Times New Roman"/>
              <w:color w:val="000000" w:themeColor="text1"/>
            </w:rPr>
            <w:t xml:space="preserve"> EK, Groeneveld EI, Denzel J, Brown A, Bernhardt F, Bailey K, et al. Discovering the hidden benefits of cognitive interviewing in two languages: The first phase of a validation study of the Integrated Palliative care Outcome Scale.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2016 Aug;30(6):599–610. </w:t>
          </w:r>
        </w:p>
        <w:p w14:paraId="41F02CD7" w14:textId="77777777" w:rsidR="000A1884" w:rsidRPr="000A1884" w:rsidRDefault="000A1884" w:rsidP="77F84025">
          <w:pPr>
            <w:autoSpaceDE w:val="0"/>
            <w:autoSpaceDN w:val="0"/>
            <w:divId w:val="135731364"/>
            <w:rPr>
              <w:rFonts w:eastAsia="Times New Roman"/>
              <w:color w:val="000000"/>
            </w:rPr>
          </w:pPr>
          <w:r w:rsidRPr="77F84025">
            <w:rPr>
              <w:rFonts w:eastAsia="Times New Roman"/>
              <w:color w:val="000000" w:themeColor="text1"/>
            </w:rPr>
            <w:t>17.</w:t>
          </w:r>
          <w:r>
            <w:tab/>
          </w:r>
          <w:r w:rsidRPr="77F84025">
            <w:rPr>
              <w:rFonts w:eastAsia="Times New Roman"/>
              <w:color w:val="000000" w:themeColor="text1"/>
            </w:rPr>
            <w:t xml:space="preserve">Park CL, Wortmann JH, Hale AE, Cho D, Blank TO. Assessing quality of life in young adult cancer survivors: development of the Survivorship-Related Quality of Life scale. Qual Life Res. 2014;23(8):2213–24. </w:t>
          </w:r>
        </w:p>
        <w:p w14:paraId="35F512F7" w14:textId="01896115" w:rsidR="000A1884" w:rsidRPr="000A1884" w:rsidRDefault="000A1884" w:rsidP="77F84025">
          <w:pPr>
            <w:autoSpaceDE w:val="0"/>
            <w:autoSpaceDN w:val="0"/>
            <w:divId w:val="903832630"/>
            <w:rPr>
              <w:rFonts w:eastAsia="Times New Roman"/>
              <w:color w:val="000000"/>
            </w:rPr>
          </w:pPr>
          <w:r w:rsidRPr="77F84025">
            <w:rPr>
              <w:rFonts w:eastAsia="Times New Roman"/>
              <w:color w:val="000000" w:themeColor="text1"/>
            </w:rPr>
            <w:t>18.</w:t>
          </w:r>
          <w:r>
            <w:tab/>
          </w:r>
          <w:r w:rsidRPr="77F84025">
            <w:rPr>
              <w:rFonts w:eastAsia="Times New Roman"/>
              <w:color w:val="000000" w:themeColor="text1"/>
            </w:rPr>
            <w:t xml:space="preserve">Cohen SR, Mount BM, Strobel MG, Bui F. The McGill Quality of Life Questionnaire: a measure of quality of life appropriate for people with advanced </w:t>
          </w:r>
          <w:proofErr w:type="gramStart"/>
          <w:r w:rsidRPr="77F84025">
            <w:rPr>
              <w:rFonts w:eastAsia="Times New Roman"/>
              <w:color w:val="000000" w:themeColor="text1"/>
            </w:rPr>
            <w:t>disease</w:t>
          </w:r>
          <w:proofErr w:type="gramEnd"/>
          <w:r w:rsidRPr="77F84025">
            <w:rPr>
              <w:rFonts w:eastAsia="Times New Roman"/>
              <w:color w:val="000000" w:themeColor="text1"/>
            </w:rPr>
            <w:t xml:space="preserve">. A preliminary study of validity and acceptability.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1995 Jul;9(3):207–19. </w:t>
          </w:r>
        </w:p>
        <w:p w14:paraId="15E565ED" w14:textId="26D662CE" w:rsidR="000A1884" w:rsidRPr="000A1884" w:rsidRDefault="000A1884" w:rsidP="77F84025">
          <w:pPr>
            <w:autoSpaceDE w:val="0"/>
            <w:autoSpaceDN w:val="0"/>
            <w:divId w:val="2018531480"/>
            <w:rPr>
              <w:rFonts w:eastAsia="Times New Roman"/>
              <w:color w:val="000000"/>
            </w:rPr>
          </w:pPr>
          <w:r w:rsidRPr="77F84025">
            <w:rPr>
              <w:rFonts w:eastAsia="Times New Roman"/>
              <w:color w:val="000000" w:themeColor="text1"/>
            </w:rPr>
            <w:t>19.</w:t>
          </w:r>
          <w:r>
            <w:tab/>
          </w:r>
          <w:r w:rsidRPr="77F84025">
            <w:rPr>
              <w:rFonts w:eastAsia="Times New Roman"/>
              <w:color w:val="000000" w:themeColor="text1"/>
            </w:rPr>
            <w:t xml:space="preserve">Cohen SR, Sawatzky R, Russell LB, Shahidi J, Heyland DK, </w:t>
          </w:r>
          <w:proofErr w:type="spellStart"/>
          <w:r w:rsidRPr="77F84025">
            <w:rPr>
              <w:rFonts w:eastAsia="Times New Roman"/>
              <w:color w:val="000000" w:themeColor="text1"/>
            </w:rPr>
            <w:t>Gadermann</w:t>
          </w:r>
          <w:proofErr w:type="spellEnd"/>
          <w:r w:rsidRPr="77F84025">
            <w:rPr>
              <w:rFonts w:eastAsia="Times New Roman"/>
              <w:color w:val="000000" w:themeColor="text1"/>
            </w:rPr>
            <w:t xml:space="preserve"> AM. Measuring the quality of life of people at the end of life: The McGill Quality of Life Questionnaire-Revised.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2017 Feb;31(2):120–9. </w:t>
          </w:r>
        </w:p>
        <w:p w14:paraId="1C83E08F" w14:textId="77777777" w:rsidR="000A1884" w:rsidRPr="000A1884" w:rsidRDefault="000A1884" w:rsidP="77F84025">
          <w:pPr>
            <w:autoSpaceDE w:val="0"/>
            <w:autoSpaceDN w:val="0"/>
            <w:divId w:val="751319508"/>
            <w:rPr>
              <w:rFonts w:eastAsia="Times New Roman"/>
              <w:color w:val="000000"/>
            </w:rPr>
          </w:pPr>
          <w:r w:rsidRPr="77F84025">
            <w:rPr>
              <w:rFonts w:eastAsia="Times New Roman"/>
              <w:color w:val="000000" w:themeColor="text1"/>
            </w:rPr>
            <w:t>20.</w:t>
          </w:r>
          <w:r>
            <w:tab/>
          </w:r>
          <w:r w:rsidRPr="77F84025">
            <w:rPr>
              <w:rFonts w:eastAsia="Times New Roman"/>
              <w:color w:val="000000" w:themeColor="text1"/>
            </w:rPr>
            <w:t xml:space="preserve">Cleeland CS, Mendoza TR, Wang XS, Chou C, Harle MT, Morrissey M, et al. Assessing symptom distress in cancer patients: The M. D. Anderson Symptom Inventory. Cancer. 2000;89(7):1634–46. </w:t>
          </w:r>
        </w:p>
        <w:p w14:paraId="0A4A8EEA" w14:textId="77777777" w:rsidR="000A1884" w:rsidRPr="000A1884" w:rsidRDefault="000A1884" w:rsidP="77F84025">
          <w:pPr>
            <w:autoSpaceDE w:val="0"/>
            <w:autoSpaceDN w:val="0"/>
            <w:divId w:val="1058475981"/>
            <w:rPr>
              <w:rFonts w:eastAsia="Times New Roman"/>
              <w:color w:val="000000"/>
            </w:rPr>
          </w:pPr>
          <w:r w:rsidRPr="77F84025">
            <w:rPr>
              <w:rFonts w:eastAsia="Times New Roman"/>
              <w:color w:val="000000" w:themeColor="text1"/>
            </w:rPr>
            <w:t>21.</w:t>
          </w:r>
          <w:r>
            <w:tab/>
          </w:r>
          <w:r w:rsidRPr="77F84025">
            <w:rPr>
              <w:rFonts w:eastAsia="Times New Roman"/>
              <w:color w:val="000000" w:themeColor="text1"/>
            </w:rPr>
            <w:t xml:space="preserve">Hearn J, Higginson IJ. Development and validation of a core outcome measure for palliative care: The palliative care outcome scale. Quality in Health Care. 1999;8(4):219–27. </w:t>
          </w:r>
        </w:p>
        <w:p w14:paraId="69596CFD" w14:textId="77777777" w:rsidR="000A1884" w:rsidRPr="000A1884" w:rsidRDefault="000A1884" w:rsidP="77F84025">
          <w:pPr>
            <w:autoSpaceDE w:val="0"/>
            <w:autoSpaceDN w:val="0"/>
            <w:divId w:val="127748331"/>
            <w:rPr>
              <w:rFonts w:eastAsia="Times New Roman"/>
              <w:color w:val="000000"/>
            </w:rPr>
          </w:pPr>
          <w:r w:rsidRPr="77F84025">
            <w:rPr>
              <w:rFonts w:eastAsia="Times New Roman"/>
              <w:color w:val="000000" w:themeColor="text1"/>
            </w:rPr>
            <w:t>22.</w:t>
          </w:r>
          <w:r>
            <w:tab/>
          </w:r>
          <w:r w:rsidRPr="77F84025">
            <w:rPr>
              <w:rFonts w:eastAsia="Times New Roman"/>
              <w:color w:val="000000" w:themeColor="text1"/>
            </w:rPr>
            <w:t xml:space="preserve">Avis NE, Smith KW, McGraw S, Smith RG, Petronis VM, Carver CS. Assessing Quality of Life in Adult Cancer Survivors (QLACS). Quality of Life Research. 2005;14(4):1007–23. </w:t>
          </w:r>
        </w:p>
        <w:p w14:paraId="26B718C7" w14:textId="77777777" w:rsidR="000A1884" w:rsidRPr="000A1884" w:rsidRDefault="000A1884" w:rsidP="77F84025">
          <w:pPr>
            <w:autoSpaceDE w:val="0"/>
            <w:autoSpaceDN w:val="0"/>
            <w:divId w:val="241378724"/>
            <w:rPr>
              <w:rFonts w:eastAsia="Times New Roman"/>
              <w:color w:val="000000"/>
            </w:rPr>
          </w:pPr>
          <w:r w:rsidRPr="77F84025">
            <w:rPr>
              <w:rFonts w:eastAsia="Times New Roman"/>
              <w:color w:val="000000" w:themeColor="text1"/>
            </w:rPr>
            <w:t>23.</w:t>
          </w:r>
          <w:r>
            <w:tab/>
          </w:r>
          <w:r w:rsidRPr="77F84025">
            <w:rPr>
              <w:rFonts w:eastAsia="Times New Roman"/>
              <w:color w:val="000000" w:themeColor="text1"/>
            </w:rPr>
            <w:t xml:space="preserve">Ferrans CE. Development of a </w:t>
          </w:r>
          <w:proofErr w:type="gramStart"/>
          <w:r w:rsidRPr="77F84025">
            <w:rPr>
              <w:rFonts w:eastAsia="Times New Roman"/>
              <w:color w:val="000000" w:themeColor="text1"/>
            </w:rPr>
            <w:t>quality of life</w:t>
          </w:r>
          <w:proofErr w:type="gramEnd"/>
          <w:r w:rsidRPr="77F84025">
            <w:rPr>
              <w:rFonts w:eastAsia="Times New Roman"/>
              <w:color w:val="000000" w:themeColor="text1"/>
            </w:rPr>
            <w:t xml:space="preserve"> index for patients with cancer. Oncol </w:t>
          </w:r>
          <w:proofErr w:type="spellStart"/>
          <w:r w:rsidRPr="77F84025">
            <w:rPr>
              <w:rFonts w:eastAsia="Times New Roman"/>
              <w:color w:val="000000" w:themeColor="text1"/>
            </w:rPr>
            <w:t>Nurs</w:t>
          </w:r>
          <w:proofErr w:type="spellEnd"/>
          <w:r w:rsidRPr="77F84025">
            <w:rPr>
              <w:rFonts w:eastAsia="Times New Roman"/>
              <w:color w:val="000000" w:themeColor="text1"/>
            </w:rPr>
            <w:t xml:space="preserve"> Forum. 1990;17(3 Suppl):15–9; discussion 20. </w:t>
          </w:r>
        </w:p>
        <w:p w14:paraId="593E4F3A" w14:textId="77777777" w:rsidR="000A1884" w:rsidRPr="000A1884" w:rsidRDefault="000A1884" w:rsidP="77F84025">
          <w:pPr>
            <w:autoSpaceDE w:val="0"/>
            <w:autoSpaceDN w:val="0"/>
            <w:divId w:val="1362589035"/>
            <w:rPr>
              <w:rFonts w:eastAsia="Times New Roman"/>
              <w:color w:val="000000"/>
            </w:rPr>
          </w:pPr>
          <w:r w:rsidRPr="77F84025">
            <w:rPr>
              <w:rFonts w:eastAsia="Times New Roman"/>
              <w:color w:val="000000" w:themeColor="text1"/>
            </w:rPr>
            <w:t>24.</w:t>
          </w:r>
          <w:r>
            <w:tab/>
          </w:r>
          <w:r w:rsidRPr="77F84025">
            <w:rPr>
              <w:rFonts w:eastAsia="Times New Roman"/>
              <w:color w:val="000000" w:themeColor="text1"/>
            </w:rPr>
            <w:t xml:space="preserve">Ferrell BR, Hassey Dow K, Grant M. Measurement of the quality of life in cancer survivors. Quality of Life Research. 1995;4(6):523–31. </w:t>
          </w:r>
        </w:p>
        <w:p w14:paraId="4672421B" w14:textId="77777777" w:rsidR="000A1884" w:rsidRPr="000A1884" w:rsidRDefault="000A1884" w:rsidP="77F84025">
          <w:pPr>
            <w:autoSpaceDE w:val="0"/>
            <w:autoSpaceDN w:val="0"/>
            <w:divId w:val="2086338683"/>
            <w:rPr>
              <w:rFonts w:eastAsia="Times New Roman"/>
              <w:color w:val="000000"/>
            </w:rPr>
          </w:pPr>
          <w:r w:rsidRPr="77F84025">
            <w:rPr>
              <w:rFonts w:eastAsia="Times New Roman"/>
              <w:color w:val="000000" w:themeColor="text1"/>
            </w:rPr>
            <w:t>25.</w:t>
          </w:r>
          <w:r>
            <w:tab/>
          </w:r>
          <w:r w:rsidRPr="77F84025">
            <w:rPr>
              <w:rFonts w:eastAsia="Times New Roman"/>
              <w:color w:val="000000" w:themeColor="text1"/>
            </w:rPr>
            <w:t xml:space="preserve">Steinhauser KE, Bosworth HB, Clipp EC, McNeilly M, Christakis NA, Parker J, et al. Initial assessment of a new instrument to measure quality of life at the end of life. J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2002;5(6):829–41. </w:t>
          </w:r>
        </w:p>
        <w:p w14:paraId="285EDE13" w14:textId="77777777" w:rsidR="000A1884" w:rsidRPr="000A1884" w:rsidRDefault="000A1884" w:rsidP="77F84025">
          <w:pPr>
            <w:autoSpaceDE w:val="0"/>
            <w:autoSpaceDN w:val="0"/>
            <w:divId w:val="1518081872"/>
            <w:rPr>
              <w:rFonts w:eastAsia="Times New Roman"/>
              <w:color w:val="000000"/>
            </w:rPr>
          </w:pPr>
          <w:r w:rsidRPr="77F84025">
            <w:rPr>
              <w:rFonts w:eastAsia="Times New Roman"/>
              <w:color w:val="000000" w:themeColor="text1"/>
            </w:rPr>
            <w:t>26.</w:t>
          </w:r>
          <w:r>
            <w:tab/>
          </w:r>
          <w:r w:rsidRPr="77F84025">
            <w:rPr>
              <w:rFonts w:eastAsia="Times New Roman"/>
              <w:color w:val="000000" w:themeColor="text1"/>
            </w:rPr>
            <w:t xml:space="preserve">Watson M, Law M, Maguire GP, Robertson B, Greer S, Bliss JM, et al. Further development of a </w:t>
          </w:r>
          <w:proofErr w:type="gramStart"/>
          <w:r w:rsidRPr="77F84025">
            <w:rPr>
              <w:rFonts w:eastAsia="Times New Roman"/>
              <w:color w:val="000000" w:themeColor="text1"/>
            </w:rPr>
            <w:t>quality of life</w:t>
          </w:r>
          <w:proofErr w:type="gramEnd"/>
          <w:r w:rsidRPr="77F84025">
            <w:rPr>
              <w:rFonts w:eastAsia="Times New Roman"/>
              <w:color w:val="000000" w:themeColor="text1"/>
            </w:rPr>
            <w:t xml:space="preserve"> measure for cancer patients: The </w:t>
          </w:r>
          <w:proofErr w:type="spellStart"/>
          <w:r w:rsidRPr="77F84025">
            <w:rPr>
              <w:rFonts w:eastAsia="Times New Roman"/>
              <w:color w:val="000000" w:themeColor="text1"/>
            </w:rPr>
            <w:t>rotterdam</w:t>
          </w:r>
          <w:proofErr w:type="spellEnd"/>
          <w:r w:rsidRPr="77F84025">
            <w:rPr>
              <w:rFonts w:eastAsia="Times New Roman"/>
              <w:color w:val="000000" w:themeColor="text1"/>
            </w:rPr>
            <w:t xml:space="preserve"> symptom checklist (revised). </w:t>
          </w:r>
          <w:proofErr w:type="spellStart"/>
          <w:r w:rsidRPr="77F84025">
            <w:rPr>
              <w:rFonts w:eastAsia="Times New Roman"/>
              <w:color w:val="000000" w:themeColor="text1"/>
            </w:rPr>
            <w:t>Psychooncology</w:t>
          </w:r>
          <w:proofErr w:type="spellEnd"/>
          <w:r w:rsidRPr="77F84025">
            <w:rPr>
              <w:rFonts w:eastAsia="Times New Roman"/>
              <w:color w:val="000000" w:themeColor="text1"/>
            </w:rPr>
            <w:t xml:space="preserve">. 1992;1(1):35–44. </w:t>
          </w:r>
        </w:p>
        <w:p w14:paraId="5A7A57B1" w14:textId="77777777" w:rsidR="000A1884" w:rsidRPr="000A1884" w:rsidRDefault="000A1884" w:rsidP="77F84025">
          <w:pPr>
            <w:autoSpaceDE w:val="0"/>
            <w:autoSpaceDN w:val="0"/>
            <w:divId w:val="680662072"/>
            <w:rPr>
              <w:rFonts w:eastAsia="Times New Roman"/>
              <w:color w:val="000000"/>
            </w:rPr>
          </w:pPr>
          <w:r w:rsidRPr="77F84025">
            <w:rPr>
              <w:rFonts w:eastAsia="Times New Roman"/>
              <w:color w:val="000000" w:themeColor="text1"/>
            </w:rPr>
            <w:t>27.</w:t>
          </w:r>
          <w:r>
            <w:tab/>
          </w:r>
          <w:r w:rsidRPr="77F84025">
            <w:rPr>
              <w:rFonts w:eastAsia="Times New Roman"/>
              <w:color w:val="000000" w:themeColor="text1"/>
            </w:rPr>
            <w:t xml:space="preserve">Boyes A, Girgis A, </w:t>
          </w:r>
          <w:proofErr w:type="spellStart"/>
          <w:r w:rsidRPr="77F84025">
            <w:rPr>
              <w:rFonts w:eastAsia="Times New Roman"/>
              <w:color w:val="000000" w:themeColor="text1"/>
            </w:rPr>
            <w:t>Lecathelinais</w:t>
          </w:r>
          <w:proofErr w:type="spellEnd"/>
          <w:r w:rsidRPr="77F84025">
            <w:rPr>
              <w:rFonts w:eastAsia="Times New Roman"/>
              <w:color w:val="000000" w:themeColor="text1"/>
            </w:rPr>
            <w:t xml:space="preserve"> C. Brief assessment of adult cancer </w:t>
          </w:r>
          <w:proofErr w:type="gramStart"/>
          <w:r w:rsidRPr="77F84025">
            <w:rPr>
              <w:rFonts w:eastAsia="Times New Roman"/>
              <w:color w:val="000000" w:themeColor="text1"/>
            </w:rPr>
            <w:t>patients’</w:t>
          </w:r>
          <w:proofErr w:type="gramEnd"/>
          <w:r w:rsidRPr="77F84025">
            <w:rPr>
              <w:rFonts w:eastAsia="Times New Roman"/>
              <w:color w:val="000000" w:themeColor="text1"/>
            </w:rPr>
            <w:t xml:space="preserve"> perceived needs: Development and validation of the 34-item supportive care needs survey (SCNS-SF34). J Eval Clin </w:t>
          </w:r>
          <w:proofErr w:type="spellStart"/>
          <w:r w:rsidRPr="77F84025">
            <w:rPr>
              <w:rFonts w:eastAsia="Times New Roman"/>
              <w:color w:val="000000" w:themeColor="text1"/>
            </w:rPr>
            <w:t>Pract</w:t>
          </w:r>
          <w:proofErr w:type="spellEnd"/>
          <w:r w:rsidRPr="77F84025">
            <w:rPr>
              <w:rFonts w:eastAsia="Times New Roman"/>
              <w:color w:val="000000" w:themeColor="text1"/>
            </w:rPr>
            <w:t xml:space="preserve">. 2009;15(4):602–6. </w:t>
          </w:r>
        </w:p>
        <w:p w14:paraId="22830482" w14:textId="77777777" w:rsidR="000A1884" w:rsidRPr="000A1884" w:rsidRDefault="000A1884" w:rsidP="77F84025">
          <w:pPr>
            <w:autoSpaceDE w:val="0"/>
            <w:autoSpaceDN w:val="0"/>
            <w:divId w:val="1539389597"/>
            <w:rPr>
              <w:rFonts w:eastAsia="Times New Roman"/>
              <w:color w:val="000000"/>
            </w:rPr>
          </w:pPr>
          <w:r w:rsidRPr="77F84025">
            <w:rPr>
              <w:rFonts w:eastAsia="Times New Roman"/>
              <w:color w:val="000000" w:themeColor="text1"/>
            </w:rPr>
            <w:t>28.</w:t>
          </w:r>
          <w:r>
            <w:tab/>
          </w:r>
          <w:r w:rsidRPr="77F84025">
            <w:rPr>
              <w:rFonts w:eastAsia="Times New Roman"/>
              <w:color w:val="000000" w:themeColor="text1"/>
            </w:rPr>
            <w:t xml:space="preserve">Stewart AL, Hays RD, Ware JE. The MOS short-form general health survey: Reliability and validity in a patient population. Med Care. 1988 Aug;26(7):724–35. </w:t>
          </w:r>
        </w:p>
        <w:p w14:paraId="1750B596" w14:textId="77777777" w:rsidR="000A1884" w:rsidRPr="000A1884" w:rsidRDefault="000A1884" w:rsidP="77F84025">
          <w:pPr>
            <w:autoSpaceDE w:val="0"/>
            <w:autoSpaceDN w:val="0"/>
            <w:divId w:val="9574343"/>
            <w:rPr>
              <w:rFonts w:eastAsia="Times New Roman"/>
              <w:color w:val="000000"/>
            </w:rPr>
          </w:pPr>
          <w:r w:rsidRPr="77F84025">
            <w:rPr>
              <w:rFonts w:eastAsia="Times New Roman"/>
              <w:color w:val="000000" w:themeColor="text1"/>
            </w:rPr>
            <w:t>29.</w:t>
          </w:r>
          <w:r>
            <w:tab/>
          </w:r>
          <w:r w:rsidRPr="77F84025">
            <w:rPr>
              <w:rFonts w:eastAsia="Times New Roman"/>
              <w:color w:val="000000" w:themeColor="text1"/>
            </w:rPr>
            <w:t xml:space="preserve">Ware JE, </w:t>
          </w:r>
          <w:proofErr w:type="spellStart"/>
          <w:r w:rsidRPr="77F84025">
            <w:rPr>
              <w:rFonts w:eastAsia="Times New Roman"/>
              <w:color w:val="000000" w:themeColor="text1"/>
            </w:rPr>
            <w:t>Sherbourne</w:t>
          </w:r>
          <w:proofErr w:type="spellEnd"/>
          <w:r w:rsidRPr="77F84025">
            <w:rPr>
              <w:rFonts w:eastAsia="Times New Roman"/>
              <w:color w:val="000000" w:themeColor="text1"/>
            </w:rPr>
            <w:t xml:space="preserve"> CD. The MOS 36-item short-form health survey (Sf-36): I. conceptual framework and item selection. Med Care. 1992 Aug;30(6):473–83. </w:t>
          </w:r>
        </w:p>
        <w:p w14:paraId="0E53047A" w14:textId="77777777" w:rsidR="000A1884" w:rsidRPr="000A1884" w:rsidRDefault="000A1884" w:rsidP="77F84025">
          <w:pPr>
            <w:autoSpaceDE w:val="0"/>
            <w:autoSpaceDN w:val="0"/>
            <w:divId w:val="479886922"/>
            <w:rPr>
              <w:rFonts w:eastAsia="Times New Roman"/>
              <w:color w:val="000000"/>
            </w:rPr>
          </w:pPr>
          <w:r w:rsidRPr="77F84025">
            <w:rPr>
              <w:rFonts w:eastAsia="Times New Roman"/>
              <w:color w:val="000000" w:themeColor="text1"/>
            </w:rPr>
            <w:t>30.</w:t>
          </w:r>
          <w:r>
            <w:tab/>
          </w:r>
          <w:r w:rsidRPr="77F84025">
            <w:rPr>
              <w:rFonts w:eastAsia="Times New Roman"/>
              <w:color w:val="000000" w:themeColor="text1"/>
            </w:rPr>
            <w:t xml:space="preserve">Ahmed N, </w:t>
          </w:r>
          <w:proofErr w:type="spellStart"/>
          <w:r w:rsidRPr="77F84025">
            <w:rPr>
              <w:rFonts w:eastAsia="Times New Roman"/>
              <w:color w:val="000000" w:themeColor="text1"/>
            </w:rPr>
            <w:t>Bestall</w:t>
          </w:r>
          <w:proofErr w:type="spellEnd"/>
          <w:r w:rsidRPr="77F84025">
            <w:rPr>
              <w:rFonts w:eastAsia="Times New Roman"/>
              <w:color w:val="000000" w:themeColor="text1"/>
            </w:rPr>
            <w:t xml:space="preserve"> JC, Payne SA, Noble B, </w:t>
          </w:r>
          <w:proofErr w:type="spellStart"/>
          <w:r w:rsidRPr="77F84025">
            <w:rPr>
              <w:rFonts w:eastAsia="Times New Roman"/>
              <w:color w:val="000000" w:themeColor="text1"/>
            </w:rPr>
            <w:t>Ahmedzai</w:t>
          </w:r>
          <w:proofErr w:type="spellEnd"/>
          <w:r w:rsidRPr="77F84025">
            <w:rPr>
              <w:rFonts w:eastAsia="Times New Roman"/>
              <w:color w:val="000000" w:themeColor="text1"/>
            </w:rPr>
            <w:t xml:space="preserve"> SH. The use of cognitive interviewing methodology in the design and testing of a screening tool for supportive and palliative care needs. Supportive Care in Cancer. 2009 Aug;17(6):665–73. </w:t>
          </w:r>
        </w:p>
        <w:p w14:paraId="21DF6CA7" w14:textId="77777777" w:rsidR="000A1884" w:rsidRPr="000A1884" w:rsidRDefault="000A1884" w:rsidP="77F84025">
          <w:pPr>
            <w:autoSpaceDE w:val="0"/>
            <w:autoSpaceDN w:val="0"/>
            <w:divId w:val="256715187"/>
            <w:rPr>
              <w:rFonts w:eastAsia="Times New Roman"/>
              <w:color w:val="000000"/>
            </w:rPr>
          </w:pPr>
          <w:r w:rsidRPr="77F84025">
            <w:rPr>
              <w:rFonts w:eastAsia="Times New Roman"/>
              <w:color w:val="000000" w:themeColor="text1"/>
            </w:rPr>
            <w:lastRenderedPageBreak/>
            <w:t>31.</w:t>
          </w:r>
          <w:r>
            <w:tab/>
          </w:r>
          <w:r w:rsidRPr="77F84025">
            <w:rPr>
              <w:rFonts w:eastAsia="Times New Roman"/>
              <w:color w:val="000000" w:themeColor="text1"/>
            </w:rPr>
            <w:t xml:space="preserve">Campbell HS, Hall AE, Sanson-Fisher RW, Barker D, Turner D, Taylor-Brown J. Development and validation of the Short-Form Survivor Unmet Needs Survey (SF-SUNS). Supportive Care in Cancer. 2014;22(4):1071–9. </w:t>
          </w:r>
        </w:p>
        <w:p w14:paraId="1357FC37" w14:textId="77777777" w:rsidR="000A1884" w:rsidRPr="000A1884" w:rsidRDefault="000A1884" w:rsidP="77F84025">
          <w:pPr>
            <w:autoSpaceDE w:val="0"/>
            <w:autoSpaceDN w:val="0"/>
            <w:divId w:val="318849953"/>
            <w:rPr>
              <w:rFonts w:eastAsia="Times New Roman"/>
              <w:color w:val="000000"/>
            </w:rPr>
          </w:pPr>
          <w:r w:rsidRPr="77F84025">
            <w:rPr>
              <w:rFonts w:eastAsia="Times New Roman"/>
              <w:color w:val="000000" w:themeColor="text1"/>
            </w:rPr>
            <w:t>32.</w:t>
          </w:r>
          <w:r>
            <w:tab/>
          </w:r>
          <w:r w:rsidRPr="77F84025">
            <w:rPr>
              <w:rFonts w:eastAsia="Times New Roman"/>
              <w:color w:val="000000" w:themeColor="text1"/>
            </w:rPr>
            <w:t xml:space="preserve">Harper A, Power M, Orley J, Herrman H, Schofield H, Murphy B, et al. Development of the World Health Organization WHOQOL-BREF Quality of Life Assessment. Psychol Med. 1998 Aug;28(3):551–8. </w:t>
          </w:r>
        </w:p>
        <w:p w14:paraId="317390A4" w14:textId="77777777" w:rsidR="000A1884" w:rsidRPr="000A1884" w:rsidRDefault="000A1884" w:rsidP="77F84025">
          <w:pPr>
            <w:autoSpaceDE w:val="0"/>
            <w:autoSpaceDN w:val="0"/>
            <w:divId w:val="33502286"/>
            <w:rPr>
              <w:rFonts w:eastAsia="Times New Roman"/>
              <w:color w:val="000000"/>
            </w:rPr>
          </w:pPr>
          <w:r w:rsidRPr="77F84025">
            <w:rPr>
              <w:rFonts w:eastAsia="Times New Roman"/>
              <w:color w:val="000000" w:themeColor="text1"/>
            </w:rPr>
            <w:t>33.</w:t>
          </w:r>
          <w:r>
            <w:tab/>
          </w:r>
          <w:r w:rsidRPr="77F84025">
            <w:rPr>
              <w:rFonts w:eastAsia="Times New Roman"/>
              <w:color w:val="000000" w:themeColor="text1"/>
            </w:rPr>
            <w:t xml:space="preserve">Group W. Development of the WHOQOL: Rationale and Current Status. Int J Ment Health. 1994;23(3):24–56. </w:t>
          </w:r>
        </w:p>
        <w:p w14:paraId="3980A212" w14:textId="77777777" w:rsidR="000A1884" w:rsidRPr="000A1884" w:rsidRDefault="000A1884" w:rsidP="77F84025">
          <w:pPr>
            <w:autoSpaceDE w:val="0"/>
            <w:autoSpaceDN w:val="0"/>
            <w:divId w:val="1953321227"/>
            <w:rPr>
              <w:rFonts w:eastAsia="Times New Roman"/>
              <w:color w:val="000000"/>
            </w:rPr>
          </w:pPr>
          <w:r w:rsidRPr="77F84025">
            <w:rPr>
              <w:rFonts w:eastAsia="Times New Roman"/>
              <w:color w:val="000000" w:themeColor="text1"/>
            </w:rPr>
            <w:t>34.</w:t>
          </w:r>
          <w:r>
            <w:tab/>
          </w:r>
          <w:r w:rsidRPr="77F84025">
            <w:rPr>
              <w:rFonts w:eastAsia="Times New Roman"/>
              <w:color w:val="000000" w:themeColor="text1"/>
            </w:rPr>
            <w:t xml:space="preserve">Johnsen AT, Petersen MA, Pedersen L, </w:t>
          </w:r>
          <w:proofErr w:type="spellStart"/>
          <w:r w:rsidRPr="77F84025">
            <w:rPr>
              <w:rFonts w:eastAsia="Times New Roman"/>
              <w:color w:val="000000" w:themeColor="text1"/>
            </w:rPr>
            <w:t>Groenvold</w:t>
          </w:r>
          <w:proofErr w:type="spellEnd"/>
          <w:r w:rsidRPr="77F84025">
            <w:rPr>
              <w:rFonts w:eastAsia="Times New Roman"/>
              <w:color w:val="000000" w:themeColor="text1"/>
            </w:rPr>
            <w:t xml:space="preserve"> M. Development and initial validation of the three-levels-of-needs questionnaire for self-assessment of palliative needs in patients with cancer. J Pain Symptom Manage. 2011;41(6):1025–39. </w:t>
          </w:r>
        </w:p>
        <w:p w14:paraId="16D652C0" w14:textId="77777777" w:rsidR="000A1884" w:rsidRPr="000A1884" w:rsidRDefault="000A1884" w:rsidP="77F84025">
          <w:pPr>
            <w:autoSpaceDE w:val="0"/>
            <w:autoSpaceDN w:val="0"/>
            <w:divId w:val="515579165"/>
            <w:rPr>
              <w:rFonts w:eastAsia="Times New Roman"/>
              <w:color w:val="000000"/>
            </w:rPr>
          </w:pPr>
          <w:r w:rsidRPr="77F84025">
            <w:rPr>
              <w:rFonts w:eastAsia="Times New Roman"/>
              <w:color w:val="000000" w:themeColor="text1"/>
            </w:rPr>
            <w:t>35.</w:t>
          </w:r>
          <w:r>
            <w:tab/>
          </w:r>
          <w:r w:rsidRPr="77F84025">
            <w:rPr>
              <w:rFonts w:eastAsia="Times New Roman"/>
              <w:color w:val="000000" w:themeColor="text1"/>
            </w:rPr>
            <w:t xml:space="preserve">Henoch I, Axelsson B, Bergman B. The assessment of quality of life at the end of life (AQEL) questionnaire: A brief but comprehensive instrument for use in patients with cancer in palliative care. Quality of Life Research. 2010;19(5):739–50. </w:t>
          </w:r>
        </w:p>
        <w:p w14:paraId="37314ACB" w14:textId="77777777" w:rsidR="000A1884" w:rsidRPr="000A1884" w:rsidRDefault="000A1884" w:rsidP="77F84025">
          <w:pPr>
            <w:autoSpaceDE w:val="0"/>
            <w:autoSpaceDN w:val="0"/>
            <w:divId w:val="79840630"/>
            <w:rPr>
              <w:rFonts w:eastAsia="Times New Roman"/>
              <w:color w:val="000000"/>
            </w:rPr>
          </w:pPr>
          <w:r w:rsidRPr="77F84025">
            <w:rPr>
              <w:rFonts w:eastAsia="Times New Roman"/>
              <w:color w:val="000000" w:themeColor="text1"/>
            </w:rPr>
            <w:t>36.</w:t>
          </w:r>
          <w:r>
            <w:tab/>
          </w:r>
          <w:proofErr w:type="spellStart"/>
          <w:r w:rsidRPr="77F84025">
            <w:rPr>
              <w:rFonts w:eastAsia="Times New Roman"/>
              <w:color w:val="000000" w:themeColor="text1"/>
            </w:rPr>
            <w:t>Beyhun</w:t>
          </w:r>
          <w:proofErr w:type="spellEnd"/>
          <w:r w:rsidRPr="77F84025">
            <w:rPr>
              <w:rFonts w:eastAsia="Times New Roman"/>
              <w:color w:val="000000" w:themeColor="text1"/>
            </w:rPr>
            <w:t xml:space="preserve"> NE, Can G, Tiryaki A, </w:t>
          </w:r>
          <w:proofErr w:type="spellStart"/>
          <w:r w:rsidRPr="77F84025">
            <w:rPr>
              <w:rFonts w:eastAsia="Times New Roman"/>
              <w:color w:val="000000" w:themeColor="text1"/>
            </w:rPr>
            <w:t>Karakullukcu</w:t>
          </w:r>
          <w:proofErr w:type="spellEnd"/>
          <w:r w:rsidRPr="77F84025">
            <w:rPr>
              <w:rFonts w:eastAsia="Times New Roman"/>
              <w:color w:val="000000" w:themeColor="text1"/>
            </w:rPr>
            <w:t xml:space="preserve"> S, Bulut B, </w:t>
          </w:r>
          <w:proofErr w:type="spellStart"/>
          <w:r w:rsidRPr="77F84025">
            <w:rPr>
              <w:rFonts w:eastAsia="Times New Roman"/>
              <w:color w:val="000000" w:themeColor="text1"/>
            </w:rPr>
            <w:t>Yesilbas</w:t>
          </w:r>
          <w:proofErr w:type="spellEnd"/>
          <w:r w:rsidRPr="77F84025">
            <w:rPr>
              <w:rFonts w:eastAsia="Times New Roman"/>
              <w:color w:val="000000" w:themeColor="text1"/>
            </w:rPr>
            <w:t xml:space="preserve"> S, et al. Validity and reliability of the Turkish version of needs based biopsychosocial distress instrument for cancer patients (CANDI). Iran Red Crescent Med J. 2016;18(6). </w:t>
          </w:r>
        </w:p>
        <w:p w14:paraId="790F2CAD" w14:textId="77777777" w:rsidR="000A1884" w:rsidRPr="000A1884" w:rsidRDefault="000A1884" w:rsidP="77F84025">
          <w:pPr>
            <w:autoSpaceDE w:val="0"/>
            <w:autoSpaceDN w:val="0"/>
            <w:divId w:val="471098607"/>
            <w:rPr>
              <w:rFonts w:eastAsia="Times New Roman"/>
              <w:color w:val="000000"/>
            </w:rPr>
          </w:pPr>
          <w:r w:rsidRPr="77F84025">
            <w:rPr>
              <w:rFonts w:eastAsia="Times New Roman"/>
              <w:color w:val="000000" w:themeColor="text1"/>
            </w:rPr>
            <w:t>37.</w:t>
          </w:r>
          <w:r>
            <w:tab/>
          </w:r>
          <w:r w:rsidRPr="77F84025">
            <w:rPr>
              <w:rFonts w:eastAsia="Times New Roman"/>
              <w:color w:val="000000" w:themeColor="text1"/>
            </w:rPr>
            <w:t xml:space="preserve">Schouten B, Hellings J, Van Hoof E, </w:t>
          </w:r>
          <w:proofErr w:type="spellStart"/>
          <w:r w:rsidRPr="77F84025">
            <w:rPr>
              <w:rFonts w:eastAsia="Times New Roman"/>
              <w:color w:val="000000" w:themeColor="text1"/>
            </w:rPr>
            <w:t>Vankrunkelsven</w:t>
          </w:r>
          <w:proofErr w:type="spellEnd"/>
          <w:r w:rsidRPr="77F84025">
            <w:rPr>
              <w:rFonts w:eastAsia="Times New Roman"/>
              <w:color w:val="000000" w:themeColor="text1"/>
            </w:rPr>
            <w:t xml:space="preserve"> P, </w:t>
          </w:r>
          <w:proofErr w:type="spellStart"/>
          <w:r w:rsidRPr="77F84025">
            <w:rPr>
              <w:rFonts w:eastAsia="Times New Roman"/>
              <w:color w:val="000000" w:themeColor="text1"/>
            </w:rPr>
            <w:t>Bulens</w:t>
          </w:r>
          <w:proofErr w:type="spellEnd"/>
          <w:r w:rsidRPr="77F84025">
            <w:rPr>
              <w:rFonts w:eastAsia="Times New Roman"/>
              <w:color w:val="000000" w:themeColor="text1"/>
            </w:rPr>
            <w:t xml:space="preserve"> P, </w:t>
          </w:r>
          <w:proofErr w:type="spellStart"/>
          <w:r w:rsidRPr="77F84025">
            <w:rPr>
              <w:rFonts w:eastAsia="Times New Roman"/>
              <w:color w:val="000000" w:themeColor="text1"/>
            </w:rPr>
            <w:t>Buntinx</w:t>
          </w:r>
          <w:proofErr w:type="spellEnd"/>
          <w:r w:rsidRPr="77F84025">
            <w:rPr>
              <w:rFonts w:eastAsia="Times New Roman"/>
              <w:color w:val="000000" w:themeColor="text1"/>
            </w:rPr>
            <w:t xml:space="preserve"> F, et al. Validation of the </w:t>
          </w:r>
          <w:proofErr w:type="spellStart"/>
          <w:r w:rsidRPr="77F84025">
            <w:rPr>
              <w:rFonts w:eastAsia="Times New Roman"/>
              <w:color w:val="000000" w:themeColor="text1"/>
            </w:rPr>
            <w:t>flemish</w:t>
          </w:r>
          <w:proofErr w:type="spellEnd"/>
          <w:r w:rsidRPr="77F84025">
            <w:rPr>
              <w:rFonts w:eastAsia="Times New Roman"/>
              <w:color w:val="000000" w:themeColor="text1"/>
            </w:rPr>
            <w:t xml:space="preserve"> CARES, </w:t>
          </w:r>
          <w:proofErr w:type="gramStart"/>
          <w:r w:rsidRPr="77F84025">
            <w:rPr>
              <w:rFonts w:eastAsia="Times New Roman"/>
              <w:color w:val="000000" w:themeColor="text1"/>
            </w:rPr>
            <w:t>a quality</w:t>
          </w:r>
          <w:proofErr w:type="gramEnd"/>
          <w:r w:rsidRPr="77F84025">
            <w:rPr>
              <w:rFonts w:eastAsia="Times New Roman"/>
              <w:color w:val="000000" w:themeColor="text1"/>
            </w:rPr>
            <w:t xml:space="preserve"> of life and needs assessment tool for cancer care. BMC Cancer. 2016;16(1). </w:t>
          </w:r>
        </w:p>
        <w:p w14:paraId="5631EE5E" w14:textId="77777777" w:rsidR="000A1884" w:rsidRPr="000A1884" w:rsidRDefault="000A1884" w:rsidP="77F84025">
          <w:pPr>
            <w:autoSpaceDE w:val="0"/>
            <w:autoSpaceDN w:val="0"/>
            <w:divId w:val="1349139764"/>
            <w:rPr>
              <w:rFonts w:eastAsia="Times New Roman"/>
              <w:color w:val="000000"/>
            </w:rPr>
          </w:pPr>
          <w:r w:rsidRPr="77F84025">
            <w:rPr>
              <w:rFonts w:eastAsia="Times New Roman"/>
              <w:color w:val="000000" w:themeColor="text1"/>
            </w:rPr>
            <w:t>38.</w:t>
          </w:r>
          <w:r>
            <w:tab/>
          </w:r>
          <w:r w:rsidRPr="77F84025">
            <w:rPr>
              <w:rFonts w:eastAsia="Times New Roman"/>
              <w:color w:val="000000" w:themeColor="text1"/>
            </w:rPr>
            <w:t xml:space="preserve">Schouten B, Hellings J, </w:t>
          </w:r>
          <w:proofErr w:type="spellStart"/>
          <w:r w:rsidRPr="77F84025">
            <w:rPr>
              <w:rFonts w:eastAsia="Times New Roman"/>
              <w:color w:val="000000" w:themeColor="text1"/>
            </w:rPr>
            <w:t>Vankrunkelsven</w:t>
          </w:r>
          <w:proofErr w:type="spellEnd"/>
          <w:r w:rsidRPr="77F84025">
            <w:rPr>
              <w:rFonts w:eastAsia="Times New Roman"/>
              <w:color w:val="000000" w:themeColor="text1"/>
            </w:rPr>
            <w:t xml:space="preserve"> P, Mebis J, </w:t>
          </w:r>
          <w:proofErr w:type="spellStart"/>
          <w:r w:rsidRPr="77F84025">
            <w:rPr>
              <w:rFonts w:eastAsia="Times New Roman"/>
              <w:color w:val="000000" w:themeColor="text1"/>
            </w:rPr>
            <w:t>Bulens</w:t>
          </w:r>
          <w:proofErr w:type="spellEnd"/>
          <w:r w:rsidRPr="77F84025">
            <w:rPr>
              <w:rFonts w:eastAsia="Times New Roman"/>
              <w:color w:val="000000" w:themeColor="text1"/>
            </w:rPr>
            <w:t xml:space="preserve"> P, </w:t>
          </w:r>
          <w:proofErr w:type="spellStart"/>
          <w:r w:rsidRPr="77F84025">
            <w:rPr>
              <w:rFonts w:eastAsia="Times New Roman"/>
              <w:color w:val="000000" w:themeColor="text1"/>
            </w:rPr>
            <w:t>Buntinx</w:t>
          </w:r>
          <w:proofErr w:type="spellEnd"/>
          <w:r w:rsidRPr="77F84025">
            <w:rPr>
              <w:rFonts w:eastAsia="Times New Roman"/>
              <w:color w:val="000000" w:themeColor="text1"/>
            </w:rPr>
            <w:t xml:space="preserve"> F, et al. Qualitative research on the Belgian Cancer Rehabilitation Evaluation </w:t>
          </w:r>
          <w:proofErr w:type="gramStart"/>
          <w:r w:rsidRPr="77F84025">
            <w:rPr>
              <w:rFonts w:eastAsia="Times New Roman"/>
              <w:color w:val="000000" w:themeColor="text1"/>
            </w:rPr>
            <w:t>System  (</w:t>
          </w:r>
          <w:proofErr w:type="gramEnd"/>
          <w:r w:rsidRPr="77F84025">
            <w:rPr>
              <w:rFonts w:eastAsia="Times New Roman"/>
              <w:color w:val="000000" w:themeColor="text1"/>
            </w:rPr>
            <w:t xml:space="preserve">CARES): An evaluation of the content validity and feasibility. J Eval Clin </w:t>
          </w:r>
          <w:proofErr w:type="spellStart"/>
          <w:r w:rsidRPr="77F84025">
            <w:rPr>
              <w:rFonts w:eastAsia="Times New Roman"/>
              <w:color w:val="000000" w:themeColor="text1"/>
            </w:rPr>
            <w:t>Pract</w:t>
          </w:r>
          <w:proofErr w:type="spellEnd"/>
          <w:r w:rsidRPr="77F84025">
            <w:rPr>
              <w:rFonts w:eastAsia="Times New Roman"/>
              <w:color w:val="000000" w:themeColor="text1"/>
            </w:rPr>
            <w:t xml:space="preserve">. 2017 Jun;23(3):599–607. </w:t>
          </w:r>
        </w:p>
        <w:p w14:paraId="5492805C" w14:textId="77777777" w:rsidR="000A1884" w:rsidRPr="000A1884" w:rsidRDefault="000A1884" w:rsidP="77F84025">
          <w:pPr>
            <w:autoSpaceDE w:val="0"/>
            <w:autoSpaceDN w:val="0"/>
            <w:divId w:val="819887105"/>
            <w:rPr>
              <w:rFonts w:eastAsia="Times New Roman"/>
              <w:color w:val="000000"/>
            </w:rPr>
          </w:pPr>
          <w:r w:rsidRPr="77F84025">
            <w:rPr>
              <w:rFonts w:eastAsia="Times New Roman"/>
              <w:color w:val="000000" w:themeColor="text1"/>
            </w:rPr>
            <w:t>39.</w:t>
          </w:r>
          <w:r>
            <w:tab/>
          </w:r>
          <w:r w:rsidRPr="77F84025">
            <w:rPr>
              <w:rFonts w:eastAsia="Times New Roman"/>
              <w:color w:val="000000" w:themeColor="text1"/>
            </w:rPr>
            <w:t xml:space="preserve">Güner P, </w:t>
          </w:r>
          <w:proofErr w:type="spellStart"/>
          <w:r w:rsidRPr="77F84025">
            <w:rPr>
              <w:rFonts w:eastAsia="Times New Roman"/>
              <w:color w:val="000000" w:themeColor="text1"/>
            </w:rPr>
            <w:t>Şar</w:t>
          </w:r>
          <w:proofErr w:type="spellEnd"/>
          <w:r w:rsidRPr="77F84025">
            <w:rPr>
              <w:rFonts w:eastAsia="Times New Roman"/>
              <w:color w:val="000000" w:themeColor="text1"/>
            </w:rPr>
            <w:t xml:space="preserve"> V, Pehlivan T. Psychometric Features of the Turkish Version of the Cancer Rehabilitation Evaluation System-Short Form for Patients </w:t>
          </w:r>
          <w:proofErr w:type="gramStart"/>
          <w:r w:rsidRPr="77F84025">
            <w:rPr>
              <w:rFonts w:eastAsia="Times New Roman"/>
              <w:color w:val="000000" w:themeColor="text1"/>
            </w:rPr>
            <w:t>With</w:t>
          </w:r>
          <w:proofErr w:type="gramEnd"/>
          <w:r w:rsidRPr="77F84025">
            <w:rPr>
              <w:rFonts w:eastAsia="Times New Roman"/>
              <w:color w:val="000000" w:themeColor="text1"/>
            </w:rPr>
            <w:t xml:space="preserve"> Cancer. J </w:t>
          </w:r>
          <w:proofErr w:type="spellStart"/>
          <w:r w:rsidRPr="77F84025">
            <w:rPr>
              <w:rFonts w:eastAsia="Times New Roman"/>
              <w:color w:val="000000" w:themeColor="text1"/>
            </w:rPr>
            <w:t>Nurs</w:t>
          </w:r>
          <w:proofErr w:type="spellEnd"/>
          <w:r w:rsidRPr="77F84025">
            <w:rPr>
              <w:rFonts w:eastAsia="Times New Roman"/>
              <w:color w:val="000000" w:themeColor="text1"/>
            </w:rPr>
            <w:t xml:space="preserve"> Meas. 2022;30(3):482–95. </w:t>
          </w:r>
        </w:p>
        <w:p w14:paraId="13533F10" w14:textId="77777777" w:rsidR="000A1884" w:rsidRPr="000A1884" w:rsidRDefault="000A1884" w:rsidP="77F84025">
          <w:pPr>
            <w:autoSpaceDE w:val="0"/>
            <w:autoSpaceDN w:val="0"/>
            <w:divId w:val="1914126123"/>
            <w:rPr>
              <w:rFonts w:eastAsia="Times New Roman"/>
              <w:color w:val="000000"/>
            </w:rPr>
          </w:pPr>
          <w:r w:rsidRPr="77F84025">
            <w:rPr>
              <w:rFonts w:eastAsia="Times New Roman"/>
              <w:color w:val="000000" w:themeColor="text1"/>
            </w:rPr>
            <w:t>40.</w:t>
          </w:r>
          <w:r>
            <w:tab/>
          </w:r>
          <w:proofErr w:type="spellStart"/>
          <w:r w:rsidRPr="77F84025">
            <w:rPr>
              <w:rFonts w:eastAsia="Times New Roman"/>
              <w:color w:val="000000" w:themeColor="text1"/>
            </w:rPr>
            <w:t>Te</w:t>
          </w:r>
          <w:proofErr w:type="spellEnd"/>
          <w:r w:rsidRPr="77F84025">
            <w:rPr>
              <w:rFonts w:eastAsia="Times New Roman"/>
              <w:color w:val="000000" w:themeColor="text1"/>
            </w:rPr>
            <w:t xml:space="preserve"> Velde A, Sprangers MAG, Aaronson NK. Feasibility, psychometric performance, and stability across modes of administration of the CARES-SF. Annals of Oncology. 1996;7(4):381–90. </w:t>
          </w:r>
        </w:p>
        <w:p w14:paraId="7BA70307" w14:textId="77777777" w:rsidR="000A1884" w:rsidRPr="000A1884" w:rsidRDefault="000A1884" w:rsidP="77F84025">
          <w:pPr>
            <w:autoSpaceDE w:val="0"/>
            <w:autoSpaceDN w:val="0"/>
            <w:divId w:val="1066337285"/>
            <w:rPr>
              <w:rFonts w:eastAsia="Times New Roman"/>
              <w:color w:val="000000"/>
            </w:rPr>
          </w:pPr>
          <w:r w:rsidRPr="77F84025">
            <w:rPr>
              <w:rFonts w:eastAsia="Times New Roman"/>
              <w:color w:val="000000" w:themeColor="text1"/>
            </w:rPr>
            <w:t>41.</w:t>
          </w:r>
          <w:r>
            <w:tab/>
          </w:r>
          <w:r w:rsidRPr="77F84025">
            <w:rPr>
              <w:rFonts w:eastAsia="Times New Roman"/>
              <w:color w:val="000000" w:themeColor="text1"/>
            </w:rPr>
            <w:t>Martínez P, Andreu Y, Conchado A. Psychometric properties of the Spanish version of the cancer survivors’ unmet needs (</w:t>
          </w:r>
          <w:proofErr w:type="spellStart"/>
          <w:r w:rsidRPr="77F84025">
            <w:rPr>
              <w:rFonts w:eastAsia="Times New Roman"/>
              <w:color w:val="000000" w:themeColor="text1"/>
            </w:rPr>
            <w:t>CaSUN</w:t>
          </w:r>
          <w:proofErr w:type="spellEnd"/>
          <w:r w:rsidRPr="77F84025">
            <w:rPr>
              <w:rFonts w:eastAsia="Times New Roman"/>
              <w:color w:val="000000" w:themeColor="text1"/>
            </w:rPr>
            <w:t xml:space="preserve">-S) measure in breast cancer. </w:t>
          </w:r>
          <w:proofErr w:type="spellStart"/>
          <w:r w:rsidRPr="77F84025">
            <w:rPr>
              <w:rFonts w:eastAsia="Times New Roman"/>
              <w:color w:val="000000" w:themeColor="text1"/>
            </w:rPr>
            <w:t>Psicothema</w:t>
          </w:r>
          <w:proofErr w:type="spellEnd"/>
          <w:r w:rsidRPr="77F84025">
            <w:rPr>
              <w:rFonts w:eastAsia="Times New Roman"/>
              <w:color w:val="000000" w:themeColor="text1"/>
            </w:rPr>
            <w:t xml:space="preserve">. 2021;33(1):155–63. </w:t>
          </w:r>
        </w:p>
        <w:p w14:paraId="512C28EA" w14:textId="77777777" w:rsidR="000A1884" w:rsidRPr="000A1884" w:rsidRDefault="000A1884" w:rsidP="77F84025">
          <w:pPr>
            <w:autoSpaceDE w:val="0"/>
            <w:autoSpaceDN w:val="0"/>
            <w:divId w:val="177158449"/>
            <w:rPr>
              <w:rFonts w:eastAsia="Times New Roman"/>
              <w:color w:val="000000"/>
            </w:rPr>
          </w:pPr>
          <w:r w:rsidRPr="77F84025">
            <w:rPr>
              <w:rFonts w:eastAsia="Times New Roman"/>
              <w:color w:val="000000" w:themeColor="text1"/>
            </w:rPr>
            <w:t>42.</w:t>
          </w:r>
          <w:r>
            <w:tab/>
          </w:r>
          <w:proofErr w:type="spellStart"/>
          <w:r w:rsidRPr="77F84025">
            <w:rPr>
              <w:rFonts w:eastAsia="Times New Roman"/>
              <w:color w:val="000000" w:themeColor="text1"/>
            </w:rPr>
            <w:t>Miroševič</w:t>
          </w:r>
          <w:proofErr w:type="spellEnd"/>
          <w:r w:rsidRPr="77F84025">
            <w:rPr>
              <w:rFonts w:eastAsia="Times New Roman"/>
              <w:color w:val="000000" w:themeColor="text1"/>
            </w:rPr>
            <w:t xml:space="preserve"> Š, Selič-Zupančič P, Prins J, Homar V, Klemenc-</w:t>
          </w:r>
          <w:proofErr w:type="spellStart"/>
          <w:r w:rsidRPr="77F84025">
            <w:rPr>
              <w:rFonts w:eastAsia="Times New Roman"/>
              <w:color w:val="000000" w:themeColor="text1"/>
            </w:rPr>
            <w:t>Ketiš</w:t>
          </w:r>
          <w:proofErr w:type="spellEnd"/>
          <w:r w:rsidRPr="77F84025">
            <w:rPr>
              <w:rFonts w:eastAsia="Times New Roman"/>
              <w:color w:val="000000" w:themeColor="text1"/>
            </w:rPr>
            <w:t xml:space="preserve"> Z. Psychometric properties of the Slovenian version of the Cancer Survivors’ Unmet Needs (</w:t>
          </w:r>
          <w:proofErr w:type="spellStart"/>
          <w:r w:rsidRPr="77F84025">
            <w:rPr>
              <w:rFonts w:eastAsia="Times New Roman"/>
              <w:color w:val="000000" w:themeColor="text1"/>
            </w:rPr>
            <w:t>CaSUN</w:t>
          </w:r>
          <w:proofErr w:type="spellEnd"/>
          <w:r w:rsidRPr="77F84025">
            <w:rPr>
              <w:rFonts w:eastAsia="Times New Roman"/>
              <w:color w:val="000000" w:themeColor="text1"/>
            </w:rPr>
            <w:t xml:space="preserve">-SL) measure in post-treatment cancer survivors. BMC Psychol. 2022;10(1). </w:t>
          </w:r>
        </w:p>
        <w:p w14:paraId="262A7F23" w14:textId="77976027" w:rsidR="000A1884" w:rsidRPr="000A1884" w:rsidRDefault="000A1884" w:rsidP="77F84025">
          <w:pPr>
            <w:autoSpaceDE w:val="0"/>
            <w:autoSpaceDN w:val="0"/>
            <w:divId w:val="1774208042"/>
            <w:rPr>
              <w:rFonts w:eastAsia="Times New Roman"/>
              <w:color w:val="000000"/>
            </w:rPr>
          </w:pPr>
          <w:r w:rsidRPr="77F84025">
            <w:rPr>
              <w:rFonts w:eastAsia="Times New Roman"/>
              <w:color w:val="000000" w:themeColor="text1"/>
            </w:rPr>
            <w:t>43.</w:t>
          </w:r>
          <w:r>
            <w:tab/>
          </w:r>
          <w:r w:rsidRPr="77F84025">
            <w:rPr>
              <w:rFonts w:eastAsia="Times New Roman"/>
              <w:color w:val="000000" w:themeColor="text1"/>
            </w:rPr>
            <w:t xml:space="preserve">Aaronson NK, Bullinger M, </w:t>
          </w:r>
          <w:proofErr w:type="spellStart"/>
          <w:r w:rsidRPr="77F84025">
            <w:rPr>
              <w:rFonts w:eastAsia="Times New Roman"/>
              <w:color w:val="000000" w:themeColor="text1"/>
            </w:rPr>
            <w:t>Ahmedzai</w:t>
          </w:r>
          <w:proofErr w:type="spellEnd"/>
          <w:r w:rsidRPr="77F84025">
            <w:rPr>
              <w:rFonts w:eastAsia="Times New Roman"/>
              <w:color w:val="000000" w:themeColor="text1"/>
            </w:rPr>
            <w:t xml:space="preserve"> S. A modular approach to quality-of-life assessment in cancer clinical trials. Recent results in cancer research. 1988;111:</w:t>
          </w:r>
          <w:r w:rsidR="04A827C6" w:rsidRPr="77F84025">
            <w:rPr>
              <w:rFonts w:eastAsia="Times New Roman"/>
              <w:color w:val="000000" w:themeColor="text1"/>
            </w:rPr>
            <w:t xml:space="preserve"> </w:t>
          </w:r>
          <w:r w:rsidRPr="77F84025">
            <w:rPr>
              <w:rFonts w:eastAsia="Times New Roman"/>
              <w:color w:val="000000" w:themeColor="text1"/>
            </w:rPr>
            <w:t xml:space="preserve">231–49. </w:t>
          </w:r>
        </w:p>
        <w:p w14:paraId="475C2B4B" w14:textId="77777777" w:rsidR="000A1884" w:rsidRPr="000A1884" w:rsidRDefault="000A1884" w:rsidP="77F84025">
          <w:pPr>
            <w:autoSpaceDE w:val="0"/>
            <w:autoSpaceDN w:val="0"/>
            <w:divId w:val="1544559057"/>
            <w:rPr>
              <w:rFonts w:eastAsia="Times New Roman"/>
              <w:color w:val="000000"/>
            </w:rPr>
          </w:pPr>
          <w:r w:rsidRPr="77F84025">
            <w:rPr>
              <w:rFonts w:eastAsia="Times New Roman"/>
              <w:color w:val="000000" w:themeColor="text1"/>
            </w:rPr>
            <w:t>44.</w:t>
          </w:r>
          <w:r>
            <w:tab/>
          </w:r>
          <w:proofErr w:type="spellStart"/>
          <w:r w:rsidRPr="77F84025">
            <w:rPr>
              <w:rFonts w:eastAsia="Times New Roman"/>
              <w:color w:val="000000" w:themeColor="text1"/>
            </w:rPr>
            <w:t>Arraras</w:t>
          </w:r>
          <w:proofErr w:type="spellEnd"/>
          <w:r w:rsidRPr="77F84025">
            <w:rPr>
              <w:rFonts w:eastAsia="Times New Roman"/>
              <w:color w:val="000000" w:themeColor="text1"/>
            </w:rPr>
            <w:t xml:space="preserve"> JI, Arias F, Tejedor M, </w:t>
          </w:r>
          <w:proofErr w:type="spellStart"/>
          <w:r w:rsidRPr="77F84025">
            <w:rPr>
              <w:rFonts w:eastAsia="Times New Roman"/>
              <w:color w:val="000000" w:themeColor="text1"/>
            </w:rPr>
            <w:t>Pruja</w:t>
          </w:r>
          <w:proofErr w:type="spellEnd"/>
          <w:r w:rsidRPr="77F84025">
            <w:rPr>
              <w:rFonts w:eastAsia="Times New Roman"/>
              <w:color w:val="000000" w:themeColor="text1"/>
            </w:rPr>
            <w:t xml:space="preserve"> E, Marcos M, Martínez E, et al. The EORTC QLQ-C30 (version 3.0) Quality of Life Questionnaire: Validation study for Spain with head and neck cancer patients. </w:t>
          </w:r>
          <w:proofErr w:type="spellStart"/>
          <w:r w:rsidRPr="77F84025">
            <w:rPr>
              <w:rFonts w:eastAsia="Times New Roman"/>
              <w:color w:val="000000" w:themeColor="text1"/>
            </w:rPr>
            <w:t>Psychooncology</w:t>
          </w:r>
          <w:proofErr w:type="spellEnd"/>
          <w:r w:rsidRPr="77F84025">
            <w:rPr>
              <w:rFonts w:eastAsia="Times New Roman"/>
              <w:color w:val="000000" w:themeColor="text1"/>
            </w:rPr>
            <w:t xml:space="preserve">. 2002;11(3):249–56. </w:t>
          </w:r>
        </w:p>
        <w:p w14:paraId="35F5C453" w14:textId="05950204" w:rsidR="000A1884" w:rsidRPr="000A1884" w:rsidRDefault="000A1884" w:rsidP="77F84025">
          <w:pPr>
            <w:autoSpaceDE w:val="0"/>
            <w:autoSpaceDN w:val="0"/>
            <w:divId w:val="1975065739"/>
            <w:rPr>
              <w:rFonts w:eastAsia="Times New Roman"/>
              <w:color w:val="000000"/>
            </w:rPr>
          </w:pPr>
          <w:r w:rsidRPr="77F84025">
            <w:rPr>
              <w:rFonts w:eastAsia="Times New Roman"/>
              <w:color w:val="000000" w:themeColor="text1"/>
            </w:rPr>
            <w:t>45.</w:t>
          </w:r>
          <w:r>
            <w:tab/>
          </w:r>
          <w:proofErr w:type="spellStart"/>
          <w:r w:rsidRPr="77F84025">
            <w:rPr>
              <w:rFonts w:eastAsia="Times New Roman"/>
              <w:color w:val="000000" w:themeColor="text1"/>
            </w:rPr>
            <w:t>Arraras</w:t>
          </w:r>
          <w:proofErr w:type="spellEnd"/>
          <w:r w:rsidRPr="77F84025">
            <w:rPr>
              <w:rFonts w:eastAsia="Times New Roman"/>
              <w:color w:val="000000" w:themeColor="text1"/>
            </w:rPr>
            <w:t xml:space="preserve"> </w:t>
          </w:r>
          <w:proofErr w:type="spellStart"/>
          <w:r w:rsidRPr="77F84025">
            <w:rPr>
              <w:rFonts w:eastAsia="Times New Roman"/>
              <w:color w:val="000000" w:themeColor="text1"/>
            </w:rPr>
            <w:t>Urdaniz</w:t>
          </w:r>
          <w:proofErr w:type="spellEnd"/>
          <w:r w:rsidRPr="77F84025">
            <w:rPr>
              <w:rFonts w:eastAsia="Times New Roman"/>
              <w:color w:val="000000" w:themeColor="text1"/>
            </w:rPr>
            <w:t xml:space="preserve"> JI, Villafranca Iturre E, Arias de la Vega F, Domínguez </w:t>
          </w:r>
          <w:proofErr w:type="spellStart"/>
          <w:r w:rsidRPr="77F84025">
            <w:rPr>
              <w:rFonts w:eastAsia="Times New Roman"/>
              <w:color w:val="000000" w:themeColor="text1"/>
            </w:rPr>
            <w:t>Domínguez</w:t>
          </w:r>
          <w:proofErr w:type="spellEnd"/>
          <w:r w:rsidRPr="77F84025">
            <w:rPr>
              <w:rFonts w:eastAsia="Times New Roman"/>
              <w:color w:val="000000" w:themeColor="text1"/>
            </w:rPr>
            <w:t xml:space="preserve"> MA, Lainez Milagro N, Manterola </w:t>
          </w:r>
          <w:proofErr w:type="spellStart"/>
          <w:r w:rsidRPr="77F84025">
            <w:rPr>
              <w:rFonts w:eastAsia="Times New Roman"/>
              <w:color w:val="000000" w:themeColor="text1"/>
            </w:rPr>
            <w:t>Burgaleta</w:t>
          </w:r>
          <w:proofErr w:type="spellEnd"/>
          <w:r w:rsidRPr="77F84025">
            <w:rPr>
              <w:rFonts w:eastAsia="Times New Roman"/>
              <w:color w:val="000000" w:themeColor="text1"/>
            </w:rPr>
            <w:t xml:space="preserve"> A, et al. The </w:t>
          </w:r>
          <w:proofErr w:type="spellStart"/>
          <w:r w:rsidRPr="77F84025">
            <w:rPr>
              <w:rFonts w:eastAsia="Times New Roman"/>
              <w:color w:val="000000" w:themeColor="text1"/>
            </w:rPr>
            <w:t>eortc</w:t>
          </w:r>
          <w:proofErr w:type="spellEnd"/>
          <w:r w:rsidRPr="77F84025">
            <w:rPr>
              <w:rFonts w:eastAsia="Times New Roman"/>
              <w:color w:val="000000" w:themeColor="text1"/>
            </w:rPr>
            <w:t xml:space="preserve"> quality of life questionnaire QLQ-C30 (version 3.0). Validation study for Spanish prostate cancer patients. Arch Esp Urol. 2008 Oct;61(8):949–54. </w:t>
          </w:r>
        </w:p>
        <w:p w14:paraId="30796318" w14:textId="2952C953" w:rsidR="000A1884" w:rsidRPr="000A1884" w:rsidRDefault="000A1884" w:rsidP="77F84025">
          <w:pPr>
            <w:autoSpaceDE w:val="0"/>
            <w:autoSpaceDN w:val="0"/>
            <w:divId w:val="1395811665"/>
            <w:rPr>
              <w:rFonts w:eastAsia="Times New Roman"/>
              <w:color w:val="000000"/>
            </w:rPr>
          </w:pPr>
          <w:r w:rsidRPr="77F84025">
            <w:rPr>
              <w:rFonts w:eastAsia="Times New Roman"/>
              <w:color w:val="000000" w:themeColor="text1"/>
            </w:rPr>
            <w:lastRenderedPageBreak/>
            <w:t>46.</w:t>
          </w:r>
          <w:r>
            <w:tab/>
          </w:r>
          <w:r w:rsidRPr="77F84025">
            <w:rPr>
              <w:rFonts w:eastAsia="Times New Roman"/>
              <w:color w:val="000000" w:themeColor="text1"/>
            </w:rPr>
            <w:t xml:space="preserve">Bjordal K, De Graeff A, </w:t>
          </w:r>
          <w:proofErr w:type="spellStart"/>
          <w:r w:rsidRPr="77F84025">
            <w:rPr>
              <w:rFonts w:eastAsia="Times New Roman"/>
              <w:color w:val="000000" w:themeColor="text1"/>
            </w:rPr>
            <w:t>Fayers</w:t>
          </w:r>
          <w:proofErr w:type="spellEnd"/>
          <w:r w:rsidRPr="77F84025">
            <w:rPr>
              <w:rFonts w:eastAsia="Times New Roman"/>
              <w:color w:val="000000" w:themeColor="text1"/>
            </w:rPr>
            <w:t xml:space="preserve"> PM, </w:t>
          </w:r>
          <w:proofErr w:type="spellStart"/>
          <w:r w:rsidRPr="77F84025">
            <w:rPr>
              <w:rFonts w:eastAsia="Times New Roman"/>
              <w:color w:val="000000" w:themeColor="text1"/>
            </w:rPr>
            <w:t>Hammerlid</w:t>
          </w:r>
          <w:proofErr w:type="spellEnd"/>
          <w:r w:rsidRPr="77F84025">
            <w:rPr>
              <w:rFonts w:eastAsia="Times New Roman"/>
              <w:color w:val="000000" w:themeColor="text1"/>
            </w:rPr>
            <w:t xml:space="preserve"> E, Van </w:t>
          </w:r>
          <w:proofErr w:type="spellStart"/>
          <w:r w:rsidRPr="77F84025">
            <w:rPr>
              <w:rFonts w:eastAsia="Times New Roman"/>
              <w:color w:val="000000" w:themeColor="text1"/>
            </w:rPr>
            <w:t>Pottelsberghe</w:t>
          </w:r>
          <w:proofErr w:type="spellEnd"/>
          <w:r w:rsidRPr="77F84025">
            <w:rPr>
              <w:rFonts w:eastAsia="Times New Roman"/>
              <w:color w:val="000000" w:themeColor="text1"/>
            </w:rPr>
            <w:t xml:space="preserve"> C, Curran D, et al. A </w:t>
          </w:r>
          <w:r w:rsidR="3633FCC4" w:rsidRPr="77F84025">
            <w:rPr>
              <w:rFonts w:eastAsia="Times New Roman"/>
              <w:color w:val="000000" w:themeColor="text1"/>
            </w:rPr>
            <w:t>12-country</w:t>
          </w:r>
          <w:r w:rsidRPr="77F84025">
            <w:rPr>
              <w:rFonts w:eastAsia="Times New Roman"/>
              <w:color w:val="000000" w:themeColor="text1"/>
            </w:rPr>
            <w:t xml:space="preserve"> field study of the EORTC QLQ-C30 (version 3.0) and the head and neck cancer specific module (EORTC QLQ-H and N35) in head and neck patients.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2000;36(14):1796–807. </w:t>
          </w:r>
        </w:p>
        <w:p w14:paraId="3BDB5960" w14:textId="77777777" w:rsidR="000A1884" w:rsidRPr="000A1884" w:rsidRDefault="000A1884" w:rsidP="77F84025">
          <w:pPr>
            <w:autoSpaceDE w:val="0"/>
            <w:autoSpaceDN w:val="0"/>
            <w:divId w:val="1742676746"/>
            <w:rPr>
              <w:rFonts w:eastAsia="Times New Roman"/>
              <w:color w:val="000000"/>
            </w:rPr>
          </w:pPr>
          <w:r w:rsidRPr="77F84025">
            <w:rPr>
              <w:rFonts w:eastAsia="Times New Roman"/>
              <w:color w:val="000000" w:themeColor="text1"/>
            </w:rPr>
            <w:t>47.</w:t>
          </w:r>
          <w:r>
            <w:tab/>
          </w:r>
          <w:r w:rsidRPr="77F84025">
            <w:rPr>
              <w:rFonts w:eastAsia="Times New Roman"/>
              <w:color w:val="000000" w:themeColor="text1"/>
            </w:rPr>
            <w:t xml:space="preserve">Brunelli C, Mosconi P, Boeri P, Gangeri L, </w:t>
          </w:r>
          <w:proofErr w:type="spellStart"/>
          <w:r w:rsidRPr="77F84025">
            <w:rPr>
              <w:rFonts w:eastAsia="Times New Roman"/>
              <w:color w:val="000000" w:themeColor="text1"/>
            </w:rPr>
            <w:t>Pizzetti</w:t>
          </w:r>
          <w:proofErr w:type="spellEnd"/>
          <w:r w:rsidRPr="77F84025">
            <w:rPr>
              <w:rFonts w:eastAsia="Times New Roman"/>
              <w:color w:val="000000" w:themeColor="text1"/>
            </w:rPr>
            <w:t xml:space="preserve"> P, </w:t>
          </w:r>
          <w:proofErr w:type="spellStart"/>
          <w:r w:rsidRPr="77F84025">
            <w:rPr>
              <w:rFonts w:eastAsia="Times New Roman"/>
              <w:color w:val="000000" w:themeColor="text1"/>
            </w:rPr>
            <w:t>Cerrai</w:t>
          </w:r>
          <w:proofErr w:type="spellEnd"/>
          <w:r w:rsidRPr="77F84025">
            <w:rPr>
              <w:rFonts w:eastAsia="Times New Roman"/>
              <w:color w:val="000000" w:themeColor="text1"/>
            </w:rPr>
            <w:t xml:space="preserve"> F, et al. Evaluation of quality of life in patients with malignant dysphagia. </w:t>
          </w:r>
          <w:proofErr w:type="spellStart"/>
          <w:r w:rsidRPr="77F84025">
            <w:rPr>
              <w:rFonts w:eastAsia="Times New Roman"/>
              <w:color w:val="000000" w:themeColor="text1"/>
            </w:rPr>
            <w:t>Tumori</w:t>
          </w:r>
          <w:proofErr w:type="spellEnd"/>
          <w:r w:rsidRPr="77F84025">
            <w:rPr>
              <w:rFonts w:eastAsia="Times New Roman"/>
              <w:color w:val="000000" w:themeColor="text1"/>
            </w:rPr>
            <w:t xml:space="preserve">. 2000;86(2):134–8. </w:t>
          </w:r>
        </w:p>
        <w:p w14:paraId="6900808E" w14:textId="77777777" w:rsidR="000A1884" w:rsidRPr="000A1884" w:rsidRDefault="000A1884" w:rsidP="77F84025">
          <w:pPr>
            <w:autoSpaceDE w:val="0"/>
            <w:autoSpaceDN w:val="0"/>
            <w:divId w:val="1806310369"/>
            <w:rPr>
              <w:rFonts w:eastAsia="Times New Roman"/>
              <w:color w:val="000000"/>
            </w:rPr>
          </w:pPr>
          <w:r w:rsidRPr="77F84025">
            <w:rPr>
              <w:rFonts w:eastAsia="Times New Roman"/>
              <w:color w:val="000000" w:themeColor="text1"/>
            </w:rPr>
            <w:t>48.</w:t>
          </w:r>
          <w:r>
            <w:tab/>
          </w:r>
          <w:r w:rsidRPr="77F84025">
            <w:rPr>
              <w:rFonts w:eastAsia="Times New Roman"/>
              <w:color w:val="000000" w:themeColor="text1"/>
            </w:rPr>
            <w:t xml:space="preserve">Calderon C, Ferrando PJ, Lorenzo-Seva U, Ferreira E, Lee EM, Oporto-Alonso M, et al. Psychometric properties of the Spanish version of the European Organization for Research and Treatment of Cancer Quality of Life Questionnaire (EORTC QLQ-C30). Quality of Life Research. 2022;31(6):1859–69. </w:t>
          </w:r>
        </w:p>
        <w:p w14:paraId="5350A8C4" w14:textId="77777777" w:rsidR="000A1884" w:rsidRPr="000A1884" w:rsidRDefault="000A1884" w:rsidP="77F84025">
          <w:pPr>
            <w:autoSpaceDE w:val="0"/>
            <w:autoSpaceDN w:val="0"/>
            <w:divId w:val="1023018842"/>
            <w:rPr>
              <w:rFonts w:eastAsia="Times New Roman"/>
              <w:color w:val="000000"/>
            </w:rPr>
          </w:pPr>
          <w:r w:rsidRPr="77F84025">
            <w:rPr>
              <w:rFonts w:eastAsia="Times New Roman"/>
              <w:color w:val="000000" w:themeColor="text1"/>
            </w:rPr>
            <w:t>49.</w:t>
          </w:r>
          <w:r>
            <w:tab/>
          </w:r>
          <w:proofErr w:type="spellStart"/>
          <w:r w:rsidRPr="77F84025">
            <w:rPr>
              <w:rFonts w:eastAsia="Times New Roman"/>
              <w:color w:val="000000" w:themeColor="text1"/>
            </w:rPr>
            <w:t>Cankurtaran</w:t>
          </w:r>
          <w:proofErr w:type="spellEnd"/>
          <w:r w:rsidRPr="77F84025">
            <w:rPr>
              <w:rFonts w:eastAsia="Times New Roman"/>
              <w:color w:val="000000" w:themeColor="text1"/>
            </w:rPr>
            <w:t xml:space="preserve"> ES, </w:t>
          </w:r>
          <w:proofErr w:type="spellStart"/>
          <w:r w:rsidRPr="77F84025">
            <w:rPr>
              <w:rFonts w:eastAsia="Times New Roman"/>
              <w:color w:val="000000" w:themeColor="text1"/>
            </w:rPr>
            <w:t>Ozalp</w:t>
          </w:r>
          <w:proofErr w:type="spellEnd"/>
          <w:r w:rsidRPr="77F84025">
            <w:rPr>
              <w:rFonts w:eastAsia="Times New Roman"/>
              <w:color w:val="000000" w:themeColor="text1"/>
            </w:rPr>
            <w:t xml:space="preserve"> E, </w:t>
          </w:r>
          <w:proofErr w:type="spellStart"/>
          <w:r w:rsidRPr="77F84025">
            <w:rPr>
              <w:rFonts w:eastAsia="Times New Roman"/>
              <w:color w:val="000000" w:themeColor="text1"/>
            </w:rPr>
            <w:t>Soygur</w:t>
          </w:r>
          <w:proofErr w:type="spellEnd"/>
          <w:r w:rsidRPr="77F84025">
            <w:rPr>
              <w:rFonts w:eastAsia="Times New Roman"/>
              <w:color w:val="000000" w:themeColor="text1"/>
            </w:rPr>
            <w:t xml:space="preserve"> H, Ozer S, Akbiyik DI, Bottomley A. Understanding the reliability and validity of the EORTC QLQ-C30 in Turkish cancer patients.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Care. 2008;17(1):98–104. </w:t>
          </w:r>
        </w:p>
        <w:p w14:paraId="58675798" w14:textId="77777777" w:rsidR="000A1884" w:rsidRPr="000A1884" w:rsidRDefault="000A1884" w:rsidP="77F84025">
          <w:pPr>
            <w:autoSpaceDE w:val="0"/>
            <w:autoSpaceDN w:val="0"/>
            <w:divId w:val="1545094806"/>
            <w:rPr>
              <w:rFonts w:eastAsia="Times New Roman"/>
              <w:color w:val="000000"/>
            </w:rPr>
          </w:pPr>
          <w:r w:rsidRPr="77F84025">
            <w:rPr>
              <w:rFonts w:eastAsia="Times New Roman"/>
              <w:color w:val="000000" w:themeColor="text1"/>
            </w:rPr>
            <w:t>50.</w:t>
          </w:r>
          <w:r>
            <w:tab/>
          </w:r>
          <w:proofErr w:type="spellStart"/>
          <w:r w:rsidRPr="77F84025">
            <w:rPr>
              <w:rFonts w:eastAsia="Times New Roman"/>
              <w:color w:val="000000" w:themeColor="text1"/>
            </w:rPr>
            <w:t>Cavaletti</w:t>
          </w:r>
          <w:proofErr w:type="spellEnd"/>
          <w:r w:rsidRPr="77F84025">
            <w:rPr>
              <w:rFonts w:eastAsia="Times New Roman"/>
              <w:color w:val="000000" w:themeColor="text1"/>
            </w:rPr>
            <w:t xml:space="preserve"> G, </w:t>
          </w:r>
          <w:proofErr w:type="spellStart"/>
          <w:r w:rsidRPr="77F84025">
            <w:rPr>
              <w:rFonts w:eastAsia="Times New Roman"/>
              <w:color w:val="000000" w:themeColor="text1"/>
            </w:rPr>
            <w:t>Cornblath</w:t>
          </w:r>
          <w:proofErr w:type="spellEnd"/>
          <w:r w:rsidRPr="77F84025">
            <w:rPr>
              <w:rFonts w:eastAsia="Times New Roman"/>
              <w:color w:val="000000" w:themeColor="text1"/>
            </w:rPr>
            <w:t xml:space="preserve"> DR, </w:t>
          </w:r>
          <w:proofErr w:type="spellStart"/>
          <w:r w:rsidRPr="77F84025">
            <w:rPr>
              <w:rFonts w:eastAsia="Times New Roman"/>
              <w:color w:val="000000" w:themeColor="text1"/>
            </w:rPr>
            <w:t>Merkies</w:t>
          </w:r>
          <w:proofErr w:type="spellEnd"/>
          <w:r w:rsidRPr="77F84025">
            <w:rPr>
              <w:rFonts w:eastAsia="Times New Roman"/>
              <w:color w:val="000000" w:themeColor="text1"/>
            </w:rPr>
            <w:t xml:space="preserve"> ISJ, Postma TJ, Rossi E, </w:t>
          </w:r>
          <w:proofErr w:type="spellStart"/>
          <w:r w:rsidRPr="77F84025">
            <w:rPr>
              <w:rFonts w:eastAsia="Times New Roman"/>
              <w:color w:val="000000" w:themeColor="text1"/>
            </w:rPr>
            <w:t>Frigeni</w:t>
          </w:r>
          <w:proofErr w:type="spellEnd"/>
          <w:r w:rsidRPr="77F84025">
            <w:rPr>
              <w:rFonts w:eastAsia="Times New Roman"/>
              <w:color w:val="000000" w:themeColor="text1"/>
            </w:rPr>
            <w:t xml:space="preserve"> B, et al. The chemotherapy-induced peripheral neuropathy outcome measures standardization study: From consensus to the first validity and reliability findings. Annals of Oncology. 2013;24(2):454–62. </w:t>
          </w:r>
        </w:p>
        <w:p w14:paraId="0F984DBE" w14:textId="56F80DE4" w:rsidR="000A1884" w:rsidRPr="000A1884" w:rsidRDefault="000A1884" w:rsidP="77F84025">
          <w:pPr>
            <w:autoSpaceDE w:val="0"/>
            <w:autoSpaceDN w:val="0"/>
            <w:divId w:val="1333491817"/>
            <w:rPr>
              <w:rFonts w:eastAsia="Times New Roman"/>
              <w:color w:val="000000"/>
            </w:rPr>
          </w:pPr>
          <w:r w:rsidRPr="77F84025">
            <w:rPr>
              <w:rFonts w:eastAsia="Times New Roman"/>
              <w:color w:val="000000" w:themeColor="text1"/>
            </w:rPr>
            <w:t>51.</w:t>
          </w:r>
          <w:r>
            <w:tab/>
          </w:r>
          <w:r w:rsidRPr="77F84025">
            <w:rPr>
              <w:rFonts w:eastAsia="Times New Roman"/>
              <w:color w:val="000000" w:themeColor="text1"/>
            </w:rPr>
            <w:t xml:space="preserve">Cocks K, Wells JR, Johnson C, Schmidt H, Koller M, Oerlemans S, et al. Content validity of the EORTC quality of life questionnaire QLQ-C30 for use in cancer.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2023;</w:t>
          </w:r>
          <w:r w:rsidR="6EE6EAA9" w:rsidRPr="77F84025">
            <w:rPr>
              <w:rFonts w:eastAsia="Times New Roman"/>
              <w:color w:val="000000" w:themeColor="text1"/>
            </w:rPr>
            <w:t xml:space="preserve"> </w:t>
          </w:r>
          <w:r w:rsidRPr="77F84025">
            <w:rPr>
              <w:rFonts w:eastAsia="Times New Roman"/>
              <w:color w:val="000000" w:themeColor="text1"/>
            </w:rPr>
            <w:t xml:space="preserve">178:128–38. </w:t>
          </w:r>
        </w:p>
        <w:p w14:paraId="60EB3E99" w14:textId="77777777" w:rsidR="000A1884" w:rsidRPr="000A1884" w:rsidRDefault="000A1884" w:rsidP="77F84025">
          <w:pPr>
            <w:autoSpaceDE w:val="0"/>
            <w:autoSpaceDN w:val="0"/>
            <w:divId w:val="714308951"/>
            <w:rPr>
              <w:rFonts w:eastAsia="Times New Roman"/>
              <w:color w:val="000000"/>
            </w:rPr>
          </w:pPr>
          <w:r w:rsidRPr="77F84025">
            <w:rPr>
              <w:rFonts w:eastAsia="Times New Roman"/>
              <w:color w:val="000000" w:themeColor="text1"/>
            </w:rPr>
            <w:t>52.</w:t>
          </w:r>
          <w:r>
            <w:tab/>
          </w:r>
          <w:r w:rsidRPr="77F84025">
            <w:rPr>
              <w:rFonts w:eastAsia="Times New Roman"/>
              <w:color w:val="000000" w:themeColor="text1"/>
            </w:rPr>
            <w:t xml:space="preserve">Conroy T, Mercier M, </w:t>
          </w:r>
          <w:proofErr w:type="spellStart"/>
          <w:r w:rsidRPr="77F84025">
            <w:rPr>
              <w:rFonts w:eastAsia="Times New Roman"/>
              <w:color w:val="000000" w:themeColor="text1"/>
            </w:rPr>
            <w:t>Bonneterre</w:t>
          </w:r>
          <w:proofErr w:type="spellEnd"/>
          <w:r w:rsidRPr="77F84025">
            <w:rPr>
              <w:rFonts w:eastAsia="Times New Roman"/>
              <w:color w:val="000000" w:themeColor="text1"/>
            </w:rPr>
            <w:t xml:space="preserve"> J, </w:t>
          </w:r>
          <w:proofErr w:type="spellStart"/>
          <w:r w:rsidRPr="77F84025">
            <w:rPr>
              <w:rFonts w:eastAsia="Times New Roman"/>
              <w:color w:val="000000" w:themeColor="text1"/>
            </w:rPr>
            <w:t>Luporsi</w:t>
          </w:r>
          <w:proofErr w:type="spellEnd"/>
          <w:r w:rsidRPr="77F84025">
            <w:rPr>
              <w:rFonts w:eastAsia="Times New Roman"/>
              <w:color w:val="000000" w:themeColor="text1"/>
            </w:rPr>
            <w:t xml:space="preserve"> E, Lefebvre JL, Lapeyre M, et al. French version of FACT-G: Validation and comparison with other cancer-specific instruments.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2004;40(15):2243–52. </w:t>
          </w:r>
        </w:p>
        <w:p w14:paraId="3BCD65D9" w14:textId="77777777" w:rsidR="000A1884" w:rsidRPr="000A1884" w:rsidRDefault="000A1884" w:rsidP="77F84025">
          <w:pPr>
            <w:autoSpaceDE w:val="0"/>
            <w:autoSpaceDN w:val="0"/>
            <w:divId w:val="1253510605"/>
            <w:rPr>
              <w:rFonts w:eastAsia="Times New Roman"/>
              <w:color w:val="000000"/>
            </w:rPr>
          </w:pPr>
          <w:r w:rsidRPr="77F84025">
            <w:rPr>
              <w:rFonts w:eastAsia="Times New Roman"/>
              <w:color w:val="000000" w:themeColor="text1"/>
            </w:rPr>
            <w:t>53.</w:t>
          </w:r>
          <w:r>
            <w:tab/>
          </w:r>
          <w:r w:rsidRPr="77F84025">
            <w:rPr>
              <w:rFonts w:eastAsia="Times New Roman"/>
              <w:color w:val="000000" w:themeColor="text1"/>
            </w:rPr>
            <w:t xml:space="preserve">Costa DSJ, Aaronson NK, </w:t>
          </w:r>
          <w:proofErr w:type="spellStart"/>
          <w:r w:rsidRPr="77F84025">
            <w:rPr>
              <w:rFonts w:eastAsia="Times New Roman"/>
              <w:color w:val="000000" w:themeColor="text1"/>
            </w:rPr>
            <w:t>Fayers</w:t>
          </w:r>
          <w:proofErr w:type="spellEnd"/>
          <w:r w:rsidRPr="77F84025">
            <w:rPr>
              <w:rFonts w:eastAsia="Times New Roman"/>
              <w:color w:val="000000" w:themeColor="text1"/>
            </w:rPr>
            <w:t xml:space="preserve"> PM, Pallant JF, Velikova G, King MT. Testing the measurement invariance of the EORTC QLQ-C30 across primary cancer sites using multi-group confirmatory factor analysis. Quality of Life Research. 2015;24(1):125–33. </w:t>
          </w:r>
        </w:p>
        <w:p w14:paraId="51C90FBF" w14:textId="77777777" w:rsidR="000A1884" w:rsidRPr="000A1884" w:rsidRDefault="000A1884" w:rsidP="77F84025">
          <w:pPr>
            <w:autoSpaceDE w:val="0"/>
            <w:autoSpaceDN w:val="0"/>
            <w:divId w:val="566574695"/>
            <w:rPr>
              <w:rFonts w:eastAsia="Times New Roman"/>
              <w:color w:val="000000"/>
            </w:rPr>
          </w:pPr>
          <w:r w:rsidRPr="77F84025">
            <w:rPr>
              <w:rFonts w:eastAsia="Times New Roman"/>
              <w:color w:val="000000" w:themeColor="text1"/>
            </w:rPr>
            <w:t>54.</w:t>
          </w:r>
          <w:r>
            <w:tab/>
          </w:r>
          <w:r w:rsidRPr="77F84025">
            <w:rPr>
              <w:rFonts w:eastAsia="Times New Roman"/>
              <w:color w:val="000000" w:themeColor="text1"/>
            </w:rPr>
            <w:t xml:space="preserve">Demirci S, Eser E, </w:t>
          </w:r>
          <w:proofErr w:type="spellStart"/>
          <w:r w:rsidRPr="77F84025">
            <w:rPr>
              <w:rFonts w:eastAsia="Times New Roman"/>
              <w:color w:val="000000" w:themeColor="text1"/>
            </w:rPr>
            <w:t>Ozsaran</w:t>
          </w:r>
          <w:proofErr w:type="spellEnd"/>
          <w:r w:rsidRPr="77F84025">
            <w:rPr>
              <w:rFonts w:eastAsia="Times New Roman"/>
              <w:color w:val="000000" w:themeColor="text1"/>
            </w:rPr>
            <w:t xml:space="preserve"> Z, </w:t>
          </w:r>
          <w:proofErr w:type="spellStart"/>
          <w:r w:rsidRPr="77F84025">
            <w:rPr>
              <w:rFonts w:eastAsia="Times New Roman"/>
              <w:color w:val="000000" w:themeColor="text1"/>
            </w:rPr>
            <w:t>Tankisi</w:t>
          </w:r>
          <w:proofErr w:type="spellEnd"/>
          <w:r w:rsidRPr="77F84025">
            <w:rPr>
              <w:rFonts w:eastAsia="Times New Roman"/>
              <w:color w:val="000000" w:themeColor="text1"/>
            </w:rPr>
            <w:t xml:space="preserve"> D, Aras AB, </w:t>
          </w:r>
          <w:proofErr w:type="spellStart"/>
          <w:r w:rsidRPr="77F84025">
            <w:rPr>
              <w:rFonts w:eastAsia="Times New Roman"/>
              <w:color w:val="000000" w:themeColor="text1"/>
            </w:rPr>
            <w:t>Ozaydemir</w:t>
          </w:r>
          <w:proofErr w:type="spellEnd"/>
          <w:r w:rsidRPr="77F84025">
            <w:rPr>
              <w:rFonts w:eastAsia="Times New Roman"/>
              <w:color w:val="000000" w:themeColor="text1"/>
            </w:rPr>
            <w:t xml:space="preserve"> G, et al. Validation of the Turkish versions of EORTC QLQ-C30 and BR23 modules in breast cancer patients. Asian Pacific Journal of Cancer Prevention. 2011;12(5):1283–7. </w:t>
          </w:r>
        </w:p>
        <w:p w14:paraId="296DEB07" w14:textId="77777777" w:rsidR="000A1884" w:rsidRPr="000A1884" w:rsidRDefault="000A1884" w:rsidP="77F84025">
          <w:pPr>
            <w:autoSpaceDE w:val="0"/>
            <w:autoSpaceDN w:val="0"/>
            <w:divId w:val="366149846"/>
            <w:rPr>
              <w:rFonts w:eastAsia="Times New Roman"/>
              <w:color w:val="000000"/>
            </w:rPr>
          </w:pPr>
          <w:r w:rsidRPr="77F84025">
            <w:rPr>
              <w:rFonts w:eastAsia="Times New Roman"/>
              <w:color w:val="000000" w:themeColor="text1"/>
            </w:rPr>
            <w:t>55.</w:t>
          </w:r>
          <w:r>
            <w:tab/>
          </w:r>
          <w:proofErr w:type="spellStart"/>
          <w:r w:rsidRPr="77F84025">
            <w:rPr>
              <w:rFonts w:eastAsia="Times New Roman"/>
              <w:color w:val="000000" w:themeColor="text1"/>
            </w:rPr>
            <w:t>Efficace</w:t>
          </w:r>
          <w:proofErr w:type="spellEnd"/>
          <w:r w:rsidRPr="77F84025">
            <w:rPr>
              <w:rFonts w:eastAsia="Times New Roman"/>
              <w:color w:val="000000" w:themeColor="text1"/>
            </w:rPr>
            <w:t xml:space="preserve"> F, Cottone F, Sommer K, Kieffer J, Aaronson N, </w:t>
          </w:r>
          <w:proofErr w:type="spellStart"/>
          <w:r w:rsidRPr="77F84025">
            <w:rPr>
              <w:rFonts w:eastAsia="Times New Roman"/>
              <w:color w:val="000000" w:themeColor="text1"/>
            </w:rPr>
            <w:t>Fayers</w:t>
          </w:r>
          <w:proofErr w:type="spellEnd"/>
          <w:r w:rsidRPr="77F84025">
            <w:rPr>
              <w:rFonts w:eastAsia="Times New Roman"/>
              <w:color w:val="000000" w:themeColor="text1"/>
            </w:rPr>
            <w:t xml:space="preserve"> P, et al. Validation of the European </w:t>
          </w:r>
          <w:proofErr w:type="spellStart"/>
          <w:r w:rsidRPr="77F84025">
            <w:rPr>
              <w:rFonts w:eastAsia="Times New Roman"/>
              <w:color w:val="000000" w:themeColor="text1"/>
            </w:rPr>
            <w:t>Organisation</w:t>
          </w:r>
          <w:proofErr w:type="spellEnd"/>
          <w:r w:rsidRPr="77F84025">
            <w:rPr>
              <w:rFonts w:eastAsia="Times New Roman"/>
              <w:color w:val="000000" w:themeColor="text1"/>
            </w:rPr>
            <w:t xml:space="preserve"> for Research and Treatment of Cancer Quality of Life Questionnaire Core 30 Summary Score in Patients </w:t>
          </w:r>
          <w:proofErr w:type="gramStart"/>
          <w:r w:rsidRPr="77F84025">
            <w:rPr>
              <w:rFonts w:eastAsia="Times New Roman"/>
              <w:color w:val="000000" w:themeColor="text1"/>
            </w:rPr>
            <w:t>With</w:t>
          </w:r>
          <w:proofErr w:type="gramEnd"/>
          <w:r w:rsidRPr="77F84025">
            <w:rPr>
              <w:rFonts w:eastAsia="Times New Roman"/>
              <w:color w:val="000000" w:themeColor="text1"/>
            </w:rPr>
            <w:t xml:space="preserve"> Hematologic Malignancies. Value in Health. 2019;22(11):1303–10. </w:t>
          </w:r>
        </w:p>
        <w:p w14:paraId="78DE40CF" w14:textId="77777777" w:rsidR="000A1884" w:rsidRPr="000A1884" w:rsidRDefault="000A1884" w:rsidP="77F84025">
          <w:pPr>
            <w:autoSpaceDE w:val="0"/>
            <w:autoSpaceDN w:val="0"/>
            <w:divId w:val="1769547391"/>
            <w:rPr>
              <w:rFonts w:eastAsia="Times New Roman"/>
              <w:color w:val="000000"/>
            </w:rPr>
          </w:pPr>
          <w:r w:rsidRPr="77F84025">
            <w:rPr>
              <w:rFonts w:eastAsia="Times New Roman"/>
              <w:color w:val="000000" w:themeColor="text1"/>
            </w:rPr>
            <w:t>56.</w:t>
          </w:r>
          <w:r>
            <w:tab/>
          </w:r>
          <w:r w:rsidRPr="77F84025">
            <w:rPr>
              <w:rFonts w:eastAsia="Times New Roman"/>
              <w:color w:val="000000" w:themeColor="text1"/>
            </w:rPr>
            <w:t xml:space="preserve">Ejder ZB, </w:t>
          </w:r>
          <w:proofErr w:type="spellStart"/>
          <w:r w:rsidRPr="77F84025">
            <w:rPr>
              <w:rFonts w:eastAsia="Times New Roman"/>
              <w:color w:val="000000" w:themeColor="text1"/>
            </w:rPr>
            <w:t>Sanlier</w:t>
          </w:r>
          <w:proofErr w:type="spellEnd"/>
          <w:r w:rsidRPr="77F84025">
            <w:rPr>
              <w:rFonts w:eastAsia="Times New Roman"/>
              <w:color w:val="000000" w:themeColor="text1"/>
            </w:rPr>
            <w:t xml:space="preserve"> N. The relationship between loneliness, psychological resilience, quality of </w:t>
          </w:r>
          <w:proofErr w:type="gramStart"/>
          <w:r w:rsidRPr="77F84025">
            <w:rPr>
              <w:rFonts w:eastAsia="Times New Roman"/>
              <w:color w:val="000000" w:themeColor="text1"/>
            </w:rPr>
            <w:t>life  and</w:t>
          </w:r>
          <w:proofErr w:type="gramEnd"/>
          <w:r w:rsidRPr="77F84025">
            <w:rPr>
              <w:rFonts w:eastAsia="Times New Roman"/>
              <w:color w:val="000000" w:themeColor="text1"/>
            </w:rPr>
            <w:t xml:space="preserve"> taste change in cancer patients receiving chemotherapy. Support Care Cancer. 2023 Nov;31(12):683. </w:t>
          </w:r>
        </w:p>
        <w:p w14:paraId="01693A2B" w14:textId="77777777" w:rsidR="000A1884" w:rsidRPr="000A1884" w:rsidRDefault="000A1884" w:rsidP="77F84025">
          <w:pPr>
            <w:autoSpaceDE w:val="0"/>
            <w:autoSpaceDN w:val="0"/>
            <w:divId w:val="449936479"/>
            <w:rPr>
              <w:rFonts w:eastAsia="Times New Roman"/>
              <w:color w:val="000000"/>
            </w:rPr>
          </w:pPr>
          <w:r w:rsidRPr="77F84025">
            <w:rPr>
              <w:rFonts w:eastAsia="Times New Roman"/>
              <w:color w:val="000000" w:themeColor="text1"/>
            </w:rPr>
            <w:t>57.</w:t>
          </w:r>
          <w:r>
            <w:tab/>
          </w:r>
          <w:r w:rsidRPr="77F84025">
            <w:rPr>
              <w:rFonts w:eastAsia="Times New Roman"/>
              <w:color w:val="000000" w:themeColor="text1"/>
            </w:rPr>
            <w:t xml:space="preserve">Fischer MJ, Inoue K, Matsuda A, </w:t>
          </w:r>
          <w:proofErr w:type="spellStart"/>
          <w:r w:rsidRPr="77F84025">
            <w:rPr>
              <w:rFonts w:eastAsia="Times New Roman"/>
              <w:color w:val="000000" w:themeColor="text1"/>
            </w:rPr>
            <w:t>Kroep</w:t>
          </w:r>
          <w:proofErr w:type="spellEnd"/>
          <w:r w:rsidRPr="77F84025">
            <w:rPr>
              <w:rFonts w:eastAsia="Times New Roman"/>
              <w:color w:val="000000" w:themeColor="text1"/>
            </w:rPr>
            <w:t xml:space="preserve"> JR, Nagai S, </w:t>
          </w:r>
          <w:proofErr w:type="spellStart"/>
          <w:r w:rsidRPr="77F84025">
            <w:rPr>
              <w:rFonts w:eastAsia="Times New Roman"/>
              <w:color w:val="000000" w:themeColor="text1"/>
            </w:rPr>
            <w:t>Tozuka</w:t>
          </w:r>
          <w:proofErr w:type="spellEnd"/>
          <w:r w:rsidRPr="77F84025">
            <w:rPr>
              <w:rFonts w:eastAsia="Times New Roman"/>
              <w:color w:val="000000" w:themeColor="text1"/>
            </w:rPr>
            <w:t xml:space="preserve"> K, et al. Cross-cultural comparison of breast cancer patients’ Quality of Life in the Netherlands and Japan. Breast Cancer Res Treat. 2017;166(2):459–71. </w:t>
          </w:r>
        </w:p>
        <w:p w14:paraId="3CE92590" w14:textId="77777777" w:rsidR="000A1884" w:rsidRPr="000A1884" w:rsidRDefault="000A1884" w:rsidP="77F84025">
          <w:pPr>
            <w:autoSpaceDE w:val="0"/>
            <w:autoSpaceDN w:val="0"/>
            <w:divId w:val="581721901"/>
            <w:rPr>
              <w:rFonts w:eastAsia="Times New Roman"/>
              <w:color w:val="000000"/>
            </w:rPr>
          </w:pPr>
          <w:r w:rsidRPr="77F84025">
            <w:rPr>
              <w:rFonts w:eastAsia="Times New Roman"/>
              <w:color w:val="000000" w:themeColor="text1"/>
            </w:rPr>
            <w:t>58.</w:t>
          </w:r>
          <w:r>
            <w:tab/>
          </w:r>
          <w:r w:rsidRPr="77F84025">
            <w:rPr>
              <w:rFonts w:eastAsia="Times New Roman"/>
              <w:color w:val="000000" w:themeColor="text1"/>
            </w:rPr>
            <w:t xml:space="preserve">Georgakopoulos A, </w:t>
          </w:r>
          <w:proofErr w:type="spellStart"/>
          <w:r w:rsidRPr="77F84025">
            <w:rPr>
              <w:rFonts w:eastAsia="Times New Roman"/>
              <w:color w:val="000000" w:themeColor="text1"/>
            </w:rPr>
            <w:t>Kontodimopoulos</w:t>
          </w:r>
          <w:proofErr w:type="spellEnd"/>
          <w:r w:rsidRPr="77F84025">
            <w:rPr>
              <w:rFonts w:eastAsia="Times New Roman"/>
              <w:color w:val="000000" w:themeColor="text1"/>
            </w:rPr>
            <w:t xml:space="preserve"> N, Chatziioannou S, Niakas D. EORTC QLQ-C30 and FACT-Lym for the assessment of health-related quality of life of newly diagnosed lymphoma patients undergoing chemotherapy. European Journal of Oncology Nursing. 2013;17(6):849–55. </w:t>
          </w:r>
        </w:p>
        <w:p w14:paraId="5752EA04" w14:textId="77777777" w:rsidR="000A1884" w:rsidRPr="000A1884" w:rsidRDefault="000A1884" w:rsidP="77F84025">
          <w:pPr>
            <w:autoSpaceDE w:val="0"/>
            <w:autoSpaceDN w:val="0"/>
            <w:divId w:val="226497643"/>
            <w:rPr>
              <w:rFonts w:eastAsia="Times New Roman"/>
              <w:color w:val="000000"/>
            </w:rPr>
          </w:pPr>
          <w:r w:rsidRPr="77F84025">
            <w:rPr>
              <w:rFonts w:eastAsia="Times New Roman"/>
              <w:color w:val="000000" w:themeColor="text1"/>
            </w:rPr>
            <w:t>59.</w:t>
          </w:r>
          <w:r>
            <w:tab/>
          </w:r>
          <w:proofErr w:type="spellStart"/>
          <w:r w:rsidRPr="77F84025">
            <w:rPr>
              <w:rFonts w:eastAsia="Times New Roman"/>
              <w:color w:val="000000" w:themeColor="text1"/>
            </w:rPr>
            <w:t>Hiçsönmez</w:t>
          </w:r>
          <w:proofErr w:type="spellEnd"/>
          <w:r w:rsidRPr="77F84025">
            <w:rPr>
              <w:rFonts w:eastAsia="Times New Roman"/>
              <w:color w:val="000000" w:themeColor="text1"/>
            </w:rPr>
            <w:t xml:space="preserve"> A, Köse K, Andrieu MN, Güney Y, </w:t>
          </w:r>
          <w:proofErr w:type="spellStart"/>
          <w:r w:rsidRPr="77F84025">
            <w:rPr>
              <w:rFonts w:eastAsia="Times New Roman"/>
              <w:color w:val="000000" w:themeColor="text1"/>
            </w:rPr>
            <w:t>Kurtman</w:t>
          </w:r>
          <w:proofErr w:type="spellEnd"/>
          <w:r w:rsidRPr="77F84025">
            <w:rPr>
              <w:rFonts w:eastAsia="Times New Roman"/>
              <w:color w:val="000000" w:themeColor="text1"/>
            </w:rPr>
            <w:t xml:space="preserve"> C. The European Organization for Research and Treatment of Cancer core quality of life questionnaire (QLQ-C30 version 3.0 Turkish) </w:t>
          </w:r>
          <w:r w:rsidRPr="77F84025">
            <w:rPr>
              <w:rFonts w:eastAsia="Times New Roman"/>
              <w:color w:val="000000" w:themeColor="text1"/>
            </w:rPr>
            <w:lastRenderedPageBreak/>
            <w:t xml:space="preserve">in cancer patients receiving palliative radiotherapy: Original article.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Care. 2007;16(3):251–7. </w:t>
          </w:r>
        </w:p>
        <w:p w14:paraId="22E8858E" w14:textId="77777777" w:rsidR="000A1884" w:rsidRPr="000A1884" w:rsidRDefault="000A1884" w:rsidP="77F84025">
          <w:pPr>
            <w:autoSpaceDE w:val="0"/>
            <w:autoSpaceDN w:val="0"/>
            <w:divId w:val="243880445"/>
            <w:rPr>
              <w:rFonts w:eastAsia="Times New Roman"/>
              <w:color w:val="000000"/>
            </w:rPr>
          </w:pPr>
          <w:r w:rsidRPr="77F84025">
            <w:rPr>
              <w:rFonts w:eastAsia="Times New Roman"/>
              <w:color w:val="000000" w:themeColor="text1"/>
            </w:rPr>
            <w:t>60.</w:t>
          </w:r>
          <w:r>
            <w:tab/>
          </w:r>
          <w:r w:rsidRPr="77F84025">
            <w:rPr>
              <w:rFonts w:eastAsia="Times New Roman"/>
              <w:color w:val="000000" w:themeColor="text1"/>
            </w:rPr>
            <w:t xml:space="preserve">Hinz A, </w:t>
          </w:r>
          <w:proofErr w:type="spellStart"/>
          <w:r w:rsidRPr="77F84025">
            <w:rPr>
              <w:rFonts w:eastAsia="Times New Roman"/>
              <w:color w:val="000000" w:themeColor="text1"/>
            </w:rPr>
            <w:t>Einenkel</w:t>
          </w:r>
          <w:proofErr w:type="spellEnd"/>
          <w:r w:rsidRPr="77F84025">
            <w:rPr>
              <w:rFonts w:eastAsia="Times New Roman"/>
              <w:color w:val="000000" w:themeColor="text1"/>
            </w:rPr>
            <w:t xml:space="preserve"> J, Briest S, Stolzenburg JU, </w:t>
          </w:r>
          <w:proofErr w:type="spellStart"/>
          <w:r w:rsidRPr="77F84025">
            <w:rPr>
              <w:rFonts w:eastAsia="Times New Roman"/>
              <w:color w:val="000000" w:themeColor="text1"/>
            </w:rPr>
            <w:t>Papsdorf</w:t>
          </w:r>
          <w:proofErr w:type="spellEnd"/>
          <w:r w:rsidRPr="77F84025">
            <w:rPr>
              <w:rFonts w:eastAsia="Times New Roman"/>
              <w:color w:val="000000" w:themeColor="text1"/>
            </w:rPr>
            <w:t xml:space="preserve"> K, Singer S. Is it useful to calculate sum scores of the </w:t>
          </w:r>
          <w:proofErr w:type="gramStart"/>
          <w:r w:rsidRPr="77F84025">
            <w:rPr>
              <w:rFonts w:eastAsia="Times New Roman"/>
              <w:color w:val="000000" w:themeColor="text1"/>
            </w:rPr>
            <w:t>quality of life</w:t>
          </w:r>
          <w:proofErr w:type="gramEnd"/>
          <w:r w:rsidRPr="77F84025">
            <w:rPr>
              <w:rFonts w:eastAsia="Times New Roman"/>
              <w:color w:val="000000" w:themeColor="text1"/>
            </w:rPr>
            <w:t xml:space="preserve"> questionnaire EORTC QLQ-C30?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Care. 2012;21(5):677–83. </w:t>
          </w:r>
        </w:p>
        <w:p w14:paraId="4D5853DB" w14:textId="77777777" w:rsidR="000A1884" w:rsidRPr="000A1884" w:rsidRDefault="000A1884" w:rsidP="77F84025">
          <w:pPr>
            <w:autoSpaceDE w:val="0"/>
            <w:autoSpaceDN w:val="0"/>
            <w:divId w:val="1852450224"/>
            <w:rPr>
              <w:rFonts w:eastAsia="Times New Roman"/>
              <w:color w:val="000000"/>
            </w:rPr>
          </w:pPr>
          <w:r w:rsidRPr="77F84025">
            <w:rPr>
              <w:rFonts w:eastAsia="Times New Roman"/>
              <w:color w:val="000000" w:themeColor="text1"/>
            </w:rPr>
            <w:t>61.</w:t>
          </w:r>
          <w:r>
            <w:tab/>
          </w:r>
          <w:r w:rsidRPr="77F84025">
            <w:rPr>
              <w:rFonts w:eastAsia="Times New Roman"/>
              <w:color w:val="000000" w:themeColor="text1"/>
            </w:rPr>
            <w:t xml:space="preserve">King-Kallimanis BL, Ter Hoeven CL, De Haes HC, Smets EM, Koning CCE, Oort FJ. Assessing measurement invariance of a health-related quality-of-life questionnaire in radiotherapy patients. Quality of Life Research. 2012;21(10):1745–53. </w:t>
          </w:r>
        </w:p>
        <w:p w14:paraId="5095C609" w14:textId="77777777" w:rsidR="000A1884" w:rsidRPr="000A1884" w:rsidRDefault="000A1884" w:rsidP="77F84025">
          <w:pPr>
            <w:autoSpaceDE w:val="0"/>
            <w:autoSpaceDN w:val="0"/>
            <w:divId w:val="2044286760"/>
            <w:rPr>
              <w:rFonts w:eastAsia="Times New Roman"/>
              <w:color w:val="000000"/>
            </w:rPr>
          </w:pPr>
          <w:r w:rsidRPr="77F84025">
            <w:rPr>
              <w:rFonts w:eastAsia="Times New Roman"/>
              <w:color w:val="000000" w:themeColor="text1"/>
            </w:rPr>
            <w:t>62.</w:t>
          </w:r>
          <w:r>
            <w:tab/>
          </w:r>
          <w:r w:rsidRPr="77F84025">
            <w:rPr>
              <w:rFonts w:eastAsia="Times New Roman"/>
              <w:color w:val="000000" w:themeColor="text1"/>
            </w:rPr>
            <w:t xml:space="preserve">Koller M, Müller K, Nolte S, Schmidt H, Harvey C, </w:t>
          </w:r>
          <w:proofErr w:type="spellStart"/>
          <w:r w:rsidRPr="77F84025">
            <w:rPr>
              <w:rFonts w:eastAsia="Times New Roman"/>
              <w:color w:val="000000" w:themeColor="text1"/>
            </w:rPr>
            <w:t>Mölle</w:t>
          </w:r>
          <w:proofErr w:type="spellEnd"/>
          <w:r w:rsidRPr="77F84025">
            <w:rPr>
              <w:rFonts w:eastAsia="Times New Roman"/>
              <w:color w:val="000000" w:themeColor="text1"/>
            </w:rPr>
            <w:t xml:space="preserve"> U, et al. Investigating the response scale of the EORTC QLQ-C30 in German cancer patients and a population survey. Health Qual Life Outcomes. 2021;19(1). </w:t>
          </w:r>
        </w:p>
        <w:p w14:paraId="1CDB1A11" w14:textId="77777777" w:rsidR="000A1884" w:rsidRPr="000A1884" w:rsidRDefault="000A1884" w:rsidP="77F84025">
          <w:pPr>
            <w:autoSpaceDE w:val="0"/>
            <w:autoSpaceDN w:val="0"/>
            <w:divId w:val="1023435737"/>
            <w:rPr>
              <w:rFonts w:eastAsia="Times New Roman"/>
              <w:color w:val="000000"/>
            </w:rPr>
          </w:pPr>
          <w:r w:rsidRPr="77F84025">
            <w:rPr>
              <w:rFonts w:eastAsia="Times New Roman"/>
              <w:color w:val="000000" w:themeColor="text1"/>
            </w:rPr>
            <w:t>63.</w:t>
          </w:r>
          <w:r>
            <w:tab/>
          </w:r>
          <w:proofErr w:type="spellStart"/>
          <w:r w:rsidRPr="77F84025">
            <w:rPr>
              <w:rFonts w:eastAsia="Times New Roman"/>
              <w:color w:val="000000" w:themeColor="text1"/>
            </w:rPr>
            <w:t>Kontodimopoulos</w:t>
          </w:r>
          <w:proofErr w:type="spellEnd"/>
          <w:r w:rsidRPr="77F84025">
            <w:rPr>
              <w:rFonts w:eastAsia="Times New Roman"/>
              <w:color w:val="000000" w:themeColor="text1"/>
            </w:rPr>
            <w:t xml:space="preserve"> N, </w:t>
          </w:r>
          <w:proofErr w:type="spellStart"/>
          <w:r w:rsidRPr="77F84025">
            <w:rPr>
              <w:rFonts w:eastAsia="Times New Roman"/>
              <w:color w:val="000000" w:themeColor="text1"/>
            </w:rPr>
            <w:t>Ntinoulis</w:t>
          </w:r>
          <w:proofErr w:type="spellEnd"/>
          <w:r w:rsidRPr="77F84025">
            <w:rPr>
              <w:rFonts w:eastAsia="Times New Roman"/>
              <w:color w:val="000000" w:themeColor="text1"/>
            </w:rPr>
            <w:t xml:space="preserve"> K, Niakas D. Validity of the Greek EORTC QLQ-C30 and QLQ-BR23 for measuring health-related quality of life in breast cancer patients.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Care. 2011;20(3):354–61. </w:t>
          </w:r>
        </w:p>
        <w:p w14:paraId="1C83CD01" w14:textId="77777777" w:rsidR="000A1884" w:rsidRPr="000A1884" w:rsidRDefault="000A1884" w:rsidP="77F84025">
          <w:pPr>
            <w:autoSpaceDE w:val="0"/>
            <w:autoSpaceDN w:val="0"/>
            <w:divId w:val="884413668"/>
            <w:rPr>
              <w:rFonts w:eastAsia="Times New Roman"/>
              <w:color w:val="000000"/>
            </w:rPr>
          </w:pPr>
          <w:r w:rsidRPr="77F84025">
            <w:rPr>
              <w:rFonts w:eastAsia="Times New Roman"/>
              <w:color w:val="000000" w:themeColor="text1"/>
            </w:rPr>
            <w:t>64.</w:t>
          </w:r>
          <w:r>
            <w:tab/>
          </w:r>
          <w:proofErr w:type="spellStart"/>
          <w:r w:rsidRPr="77F84025">
            <w:rPr>
              <w:rFonts w:eastAsia="Times New Roman"/>
              <w:color w:val="000000" w:themeColor="text1"/>
            </w:rPr>
            <w:t>Koukouli</w:t>
          </w:r>
          <w:proofErr w:type="spellEnd"/>
          <w:r w:rsidRPr="77F84025">
            <w:rPr>
              <w:rFonts w:eastAsia="Times New Roman"/>
              <w:color w:val="000000" w:themeColor="text1"/>
            </w:rPr>
            <w:t xml:space="preserve"> S, Stamou A, </w:t>
          </w:r>
          <w:proofErr w:type="spellStart"/>
          <w:r w:rsidRPr="77F84025">
            <w:rPr>
              <w:rFonts w:eastAsia="Times New Roman"/>
              <w:color w:val="000000" w:themeColor="text1"/>
            </w:rPr>
            <w:t>Alegakis</w:t>
          </w:r>
          <w:proofErr w:type="spellEnd"/>
          <w:r w:rsidRPr="77F84025">
            <w:rPr>
              <w:rFonts w:eastAsia="Times New Roman"/>
              <w:color w:val="000000" w:themeColor="text1"/>
            </w:rPr>
            <w:t xml:space="preserve"> A, </w:t>
          </w:r>
          <w:proofErr w:type="spellStart"/>
          <w:r w:rsidRPr="77F84025">
            <w:rPr>
              <w:rFonts w:eastAsia="Times New Roman"/>
              <w:color w:val="000000" w:themeColor="text1"/>
            </w:rPr>
            <w:t>Georgoulias</w:t>
          </w:r>
          <w:proofErr w:type="spellEnd"/>
          <w:r w:rsidRPr="77F84025">
            <w:rPr>
              <w:rFonts w:eastAsia="Times New Roman"/>
              <w:color w:val="000000" w:themeColor="text1"/>
            </w:rPr>
            <w:t xml:space="preserve"> V, </w:t>
          </w:r>
          <w:proofErr w:type="spellStart"/>
          <w:r w:rsidRPr="77F84025">
            <w:rPr>
              <w:rFonts w:eastAsia="Times New Roman"/>
              <w:color w:val="000000" w:themeColor="text1"/>
            </w:rPr>
            <w:t>Samonis</w:t>
          </w:r>
          <w:proofErr w:type="spellEnd"/>
          <w:r w:rsidRPr="77F84025">
            <w:rPr>
              <w:rFonts w:eastAsia="Times New Roman"/>
              <w:color w:val="000000" w:themeColor="text1"/>
            </w:rPr>
            <w:t xml:space="preserve"> G. Psychometric properties of the QLQ-C30 (version 3.0) in a sample of ambulatory Cretan cancer patients.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Care. 2009 Aug;18(5):447–56. </w:t>
          </w:r>
        </w:p>
        <w:p w14:paraId="075C5624" w14:textId="77777777" w:rsidR="000A1884" w:rsidRPr="000A1884" w:rsidRDefault="000A1884" w:rsidP="77F84025">
          <w:pPr>
            <w:autoSpaceDE w:val="0"/>
            <w:autoSpaceDN w:val="0"/>
            <w:divId w:val="1999188052"/>
            <w:rPr>
              <w:rFonts w:eastAsia="Times New Roman"/>
              <w:color w:val="000000"/>
            </w:rPr>
          </w:pPr>
          <w:r w:rsidRPr="77F84025">
            <w:rPr>
              <w:rFonts w:eastAsia="Times New Roman"/>
              <w:color w:val="000000" w:themeColor="text1"/>
            </w:rPr>
            <w:t>65.</w:t>
          </w:r>
          <w:r>
            <w:tab/>
          </w:r>
          <w:proofErr w:type="spellStart"/>
          <w:r w:rsidRPr="77F84025">
            <w:rPr>
              <w:rFonts w:eastAsia="Times New Roman"/>
              <w:color w:val="000000" w:themeColor="text1"/>
            </w:rPr>
            <w:t>Kuenstner</w:t>
          </w:r>
          <w:proofErr w:type="spellEnd"/>
          <w:r w:rsidRPr="77F84025">
            <w:rPr>
              <w:rFonts w:eastAsia="Times New Roman"/>
              <w:color w:val="000000" w:themeColor="text1"/>
            </w:rPr>
            <w:t xml:space="preserve"> S, </w:t>
          </w:r>
          <w:proofErr w:type="spellStart"/>
          <w:r w:rsidRPr="77F84025">
            <w:rPr>
              <w:rFonts w:eastAsia="Times New Roman"/>
              <w:color w:val="000000" w:themeColor="text1"/>
            </w:rPr>
            <w:t>Langelotz</w:t>
          </w:r>
          <w:proofErr w:type="spellEnd"/>
          <w:r w:rsidRPr="77F84025">
            <w:rPr>
              <w:rFonts w:eastAsia="Times New Roman"/>
              <w:color w:val="000000" w:themeColor="text1"/>
            </w:rPr>
            <w:t xml:space="preserve"> C, Budach V, Possinger K, Krause B, Sezer O. The comparability of </w:t>
          </w:r>
          <w:proofErr w:type="gramStart"/>
          <w:r w:rsidRPr="77F84025">
            <w:rPr>
              <w:rFonts w:eastAsia="Times New Roman"/>
              <w:color w:val="000000" w:themeColor="text1"/>
            </w:rPr>
            <w:t>quality of life</w:t>
          </w:r>
          <w:proofErr w:type="gramEnd"/>
          <w:r w:rsidRPr="77F84025">
            <w:rPr>
              <w:rFonts w:eastAsia="Times New Roman"/>
              <w:color w:val="000000" w:themeColor="text1"/>
            </w:rPr>
            <w:t xml:space="preserve"> scores: A </w:t>
          </w:r>
          <w:proofErr w:type="spellStart"/>
          <w:r w:rsidRPr="77F84025">
            <w:rPr>
              <w:rFonts w:eastAsia="Times New Roman"/>
              <w:color w:val="000000" w:themeColor="text1"/>
            </w:rPr>
            <w:t>multitrait</w:t>
          </w:r>
          <w:proofErr w:type="spellEnd"/>
          <w:r w:rsidRPr="77F84025">
            <w:rPr>
              <w:rFonts w:eastAsia="Times New Roman"/>
              <w:color w:val="000000" w:themeColor="text1"/>
            </w:rPr>
            <w:t xml:space="preserve"> multimethod analysis of the EORTC QLQ-C30, SF-36 and FLIC questionnaires.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2002;38(3):339–48. </w:t>
          </w:r>
        </w:p>
        <w:p w14:paraId="7C614E15" w14:textId="77777777" w:rsidR="000A1884" w:rsidRPr="000A1884" w:rsidRDefault="000A1884" w:rsidP="77F84025">
          <w:pPr>
            <w:autoSpaceDE w:val="0"/>
            <w:autoSpaceDN w:val="0"/>
            <w:divId w:val="2085642400"/>
            <w:rPr>
              <w:rFonts w:eastAsia="Times New Roman"/>
              <w:color w:val="000000"/>
            </w:rPr>
          </w:pPr>
          <w:r w:rsidRPr="77F84025">
            <w:rPr>
              <w:rFonts w:eastAsia="Times New Roman"/>
              <w:color w:val="000000" w:themeColor="text1"/>
            </w:rPr>
            <w:t>66.</w:t>
          </w:r>
          <w:r>
            <w:tab/>
          </w:r>
          <w:proofErr w:type="spellStart"/>
          <w:r w:rsidRPr="77F84025">
            <w:rPr>
              <w:rFonts w:eastAsia="Times New Roman"/>
              <w:color w:val="000000" w:themeColor="text1"/>
            </w:rPr>
            <w:t>Kyrgidis</w:t>
          </w:r>
          <w:proofErr w:type="spellEnd"/>
          <w:r w:rsidRPr="77F84025">
            <w:rPr>
              <w:rFonts w:eastAsia="Times New Roman"/>
              <w:color w:val="000000" w:themeColor="text1"/>
            </w:rPr>
            <w:t xml:space="preserve"> A, </w:t>
          </w:r>
          <w:proofErr w:type="spellStart"/>
          <w:r w:rsidRPr="77F84025">
            <w:rPr>
              <w:rFonts w:eastAsia="Times New Roman"/>
              <w:color w:val="000000" w:themeColor="text1"/>
            </w:rPr>
            <w:t>Triaridis</w:t>
          </w:r>
          <w:proofErr w:type="spellEnd"/>
          <w:r w:rsidRPr="77F84025">
            <w:rPr>
              <w:rFonts w:eastAsia="Times New Roman"/>
              <w:color w:val="000000" w:themeColor="text1"/>
            </w:rPr>
            <w:t xml:space="preserve"> S, Kontos K, </w:t>
          </w:r>
          <w:proofErr w:type="spellStart"/>
          <w:r w:rsidRPr="77F84025">
            <w:rPr>
              <w:rFonts w:eastAsia="Times New Roman"/>
              <w:color w:val="000000" w:themeColor="text1"/>
            </w:rPr>
            <w:t>Patrikidou</w:t>
          </w:r>
          <w:proofErr w:type="spellEnd"/>
          <w:r w:rsidRPr="77F84025">
            <w:rPr>
              <w:rFonts w:eastAsia="Times New Roman"/>
              <w:color w:val="000000" w:themeColor="text1"/>
            </w:rPr>
            <w:t xml:space="preserve"> A, Andreadis C, </w:t>
          </w:r>
          <w:proofErr w:type="spellStart"/>
          <w:r w:rsidRPr="77F84025">
            <w:rPr>
              <w:rFonts w:eastAsia="Times New Roman"/>
              <w:color w:val="000000" w:themeColor="text1"/>
            </w:rPr>
            <w:t>Constantinidis</w:t>
          </w:r>
          <w:proofErr w:type="spellEnd"/>
          <w:r w:rsidRPr="77F84025">
            <w:rPr>
              <w:rFonts w:eastAsia="Times New Roman"/>
              <w:color w:val="000000" w:themeColor="text1"/>
            </w:rPr>
            <w:t xml:space="preserve"> J, et al. Quality of life in breast cancer patients with bisphosphonate-related osteonecrosis of the jaws and patients with head and neck cancer: A comparative study using the EORTC QLQ-C30 and QLQ-HN35 questionnaires. Anticancer Res. 2012;32(8):3527–34. </w:t>
          </w:r>
        </w:p>
        <w:p w14:paraId="3BFD85DF" w14:textId="77777777" w:rsidR="000A1884" w:rsidRPr="000A1884" w:rsidRDefault="000A1884" w:rsidP="77F84025">
          <w:pPr>
            <w:autoSpaceDE w:val="0"/>
            <w:autoSpaceDN w:val="0"/>
            <w:divId w:val="2070490541"/>
            <w:rPr>
              <w:rFonts w:eastAsia="Times New Roman"/>
              <w:color w:val="000000"/>
            </w:rPr>
          </w:pPr>
          <w:r w:rsidRPr="77F84025">
            <w:rPr>
              <w:rFonts w:eastAsia="Times New Roman"/>
              <w:color w:val="000000" w:themeColor="text1"/>
            </w:rPr>
            <w:t>67.</w:t>
          </w:r>
          <w:r>
            <w:tab/>
          </w:r>
          <w:r w:rsidRPr="77F84025">
            <w:rPr>
              <w:rFonts w:eastAsia="Times New Roman"/>
              <w:color w:val="000000" w:themeColor="text1"/>
            </w:rPr>
            <w:t xml:space="preserve">Marzorati C, </w:t>
          </w:r>
          <w:proofErr w:type="spellStart"/>
          <w:r w:rsidRPr="77F84025">
            <w:rPr>
              <w:rFonts w:eastAsia="Times New Roman"/>
              <w:color w:val="000000" w:themeColor="text1"/>
            </w:rPr>
            <w:t>Monzani</w:t>
          </w:r>
          <w:proofErr w:type="spellEnd"/>
          <w:r w:rsidRPr="77F84025">
            <w:rPr>
              <w:rFonts w:eastAsia="Times New Roman"/>
              <w:color w:val="000000" w:themeColor="text1"/>
            </w:rPr>
            <w:t xml:space="preserve"> D, Mazzocco K, Pavan F, </w:t>
          </w:r>
          <w:proofErr w:type="spellStart"/>
          <w:r w:rsidRPr="77F84025">
            <w:rPr>
              <w:rFonts w:eastAsia="Times New Roman"/>
              <w:color w:val="000000" w:themeColor="text1"/>
            </w:rPr>
            <w:t>Monturano</w:t>
          </w:r>
          <w:proofErr w:type="spellEnd"/>
          <w:r w:rsidRPr="77F84025">
            <w:rPr>
              <w:rFonts w:eastAsia="Times New Roman"/>
              <w:color w:val="000000" w:themeColor="text1"/>
            </w:rPr>
            <w:t xml:space="preserve"> M, </w:t>
          </w:r>
          <w:proofErr w:type="spellStart"/>
          <w:r w:rsidRPr="77F84025">
            <w:rPr>
              <w:rFonts w:eastAsia="Times New Roman"/>
              <w:color w:val="000000" w:themeColor="text1"/>
            </w:rPr>
            <w:t>Pravettoni</w:t>
          </w:r>
          <w:proofErr w:type="spellEnd"/>
          <w:r w:rsidRPr="77F84025">
            <w:rPr>
              <w:rFonts w:eastAsia="Times New Roman"/>
              <w:color w:val="000000" w:themeColor="text1"/>
            </w:rPr>
            <w:t xml:space="preserve"> G. Dimensionality and Measurement Invariance of the Italian Version of the EORTC QLQ-C30 in Postoperative Lung Cancer Patients. Front Psychol. 2019;10. </w:t>
          </w:r>
        </w:p>
        <w:p w14:paraId="08059ACD" w14:textId="77777777" w:rsidR="000A1884" w:rsidRPr="000A1884" w:rsidRDefault="000A1884" w:rsidP="77F84025">
          <w:pPr>
            <w:autoSpaceDE w:val="0"/>
            <w:autoSpaceDN w:val="0"/>
            <w:divId w:val="1364600975"/>
            <w:rPr>
              <w:rFonts w:eastAsia="Times New Roman"/>
              <w:color w:val="000000"/>
            </w:rPr>
          </w:pPr>
          <w:r w:rsidRPr="77F84025">
            <w:rPr>
              <w:rFonts w:eastAsia="Times New Roman"/>
              <w:color w:val="000000" w:themeColor="text1"/>
            </w:rPr>
            <w:t>68.</w:t>
          </w:r>
          <w:r>
            <w:tab/>
          </w:r>
          <w:r w:rsidRPr="77F84025">
            <w:rPr>
              <w:rFonts w:eastAsia="Times New Roman"/>
              <w:color w:val="000000" w:themeColor="text1"/>
            </w:rPr>
            <w:t xml:space="preserve">Müller K, Karrer S, </w:t>
          </w:r>
          <w:proofErr w:type="spellStart"/>
          <w:r w:rsidRPr="77F84025">
            <w:rPr>
              <w:rFonts w:eastAsia="Times New Roman"/>
              <w:color w:val="000000" w:themeColor="text1"/>
            </w:rPr>
            <w:t>Szeimies</w:t>
          </w:r>
          <w:proofErr w:type="spellEnd"/>
          <w:r w:rsidRPr="77F84025">
            <w:rPr>
              <w:rFonts w:eastAsia="Times New Roman"/>
              <w:color w:val="000000" w:themeColor="text1"/>
            </w:rPr>
            <w:t xml:space="preserve"> RM, Steinbauer J, Kohl E, Steinbauer D, et al. Quality of life assessment in patients with nonmelanoma skin cancer – psychometric validation of the EORTC QLQ-C30 questionnaire. JDDG - Journal of the German Society of Dermatology. 2017;15(11):1090–100. </w:t>
          </w:r>
        </w:p>
        <w:p w14:paraId="5A105555" w14:textId="77777777" w:rsidR="000A1884" w:rsidRPr="000A1884" w:rsidRDefault="000A1884" w:rsidP="77F84025">
          <w:pPr>
            <w:autoSpaceDE w:val="0"/>
            <w:autoSpaceDN w:val="0"/>
            <w:divId w:val="475101940"/>
            <w:rPr>
              <w:rFonts w:eastAsia="Times New Roman"/>
              <w:color w:val="000000"/>
            </w:rPr>
          </w:pPr>
          <w:r w:rsidRPr="77F84025">
            <w:rPr>
              <w:rFonts w:eastAsia="Times New Roman"/>
              <w:color w:val="000000" w:themeColor="text1"/>
            </w:rPr>
            <w:t>69.</w:t>
          </w:r>
          <w:r>
            <w:tab/>
          </w:r>
          <w:proofErr w:type="spellStart"/>
          <w:r w:rsidRPr="77F84025">
            <w:rPr>
              <w:rFonts w:eastAsia="Times New Roman"/>
              <w:color w:val="000000" w:themeColor="text1"/>
            </w:rPr>
            <w:t>Mystakidou</w:t>
          </w:r>
          <w:proofErr w:type="spellEnd"/>
          <w:r w:rsidRPr="77F84025">
            <w:rPr>
              <w:rFonts w:eastAsia="Times New Roman"/>
              <w:color w:val="000000" w:themeColor="text1"/>
            </w:rPr>
            <w:t xml:space="preserve"> K, </w:t>
          </w:r>
          <w:proofErr w:type="spellStart"/>
          <w:r w:rsidRPr="77F84025">
            <w:rPr>
              <w:rFonts w:eastAsia="Times New Roman"/>
              <w:color w:val="000000" w:themeColor="text1"/>
            </w:rPr>
            <w:t>Tsilika</w:t>
          </w:r>
          <w:proofErr w:type="spellEnd"/>
          <w:r w:rsidRPr="77F84025">
            <w:rPr>
              <w:rFonts w:eastAsia="Times New Roman"/>
              <w:color w:val="000000" w:themeColor="text1"/>
            </w:rPr>
            <w:t xml:space="preserve"> E, </w:t>
          </w:r>
          <w:proofErr w:type="spellStart"/>
          <w:r w:rsidRPr="77F84025">
            <w:rPr>
              <w:rFonts w:eastAsia="Times New Roman"/>
              <w:color w:val="000000" w:themeColor="text1"/>
            </w:rPr>
            <w:t>Parpa</w:t>
          </w:r>
          <w:proofErr w:type="spellEnd"/>
          <w:r w:rsidRPr="77F84025">
            <w:rPr>
              <w:rFonts w:eastAsia="Times New Roman"/>
              <w:color w:val="000000" w:themeColor="text1"/>
            </w:rPr>
            <w:t xml:space="preserve"> E, </w:t>
          </w:r>
          <w:proofErr w:type="spellStart"/>
          <w:r w:rsidRPr="77F84025">
            <w:rPr>
              <w:rFonts w:eastAsia="Times New Roman"/>
              <w:color w:val="000000" w:themeColor="text1"/>
            </w:rPr>
            <w:t>Kalaidopoulou</w:t>
          </w:r>
          <w:proofErr w:type="spellEnd"/>
          <w:r w:rsidRPr="77F84025">
            <w:rPr>
              <w:rFonts w:eastAsia="Times New Roman"/>
              <w:color w:val="000000" w:themeColor="text1"/>
            </w:rPr>
            <w:t xml:space="preserve"> O, </w:t>
          </w:r>
          <w:proofErr w:type="spellStart"/>
          <w:r w:rsidRPr="77F84025">
            <w:rPr>
              <w:rFonts w:eastAsia="Times New Roman"/>
              <w:color w:val="000000" w:themeColor="text1"/>
            </w:rPr>
            <w:t>Smyrniotis</w:t>
          </w:r>
          <w:proofErr w:type="spellEnd"/>
          <w:r w:rsidRPr="77F84025">
            <w:rPr>
              <w:rFonts w:eastAsia="Times New Roman"/>
              <w:color w:val="000000" w:themeColor="text1"/>
            </w:rPr>
            <w:t xml:space="preserve"> V, Vlahos L. The EORTC core quality of life questionnaire (QLQ-C30, version 3.0) In terminally ill cancer patients under palliative care: Validity and reliability in a </w:t>
          </w:r>
          <w:proofErr w:type="spellStart"/>
          <w:r w:rsidRPr="77F84025">
            <w:rPr>
              <w:rFonts w:eastAsia="Times New Roman"/>
              <w:color w:val="000000" w:themeColor="text1"/>
            </w:rPr>
            <w:t>hellenic</w:t>
          </w:r>
          <w:proofErr w:type="spellEnd"/>
          <w:r w:rsidRPr="77F84025">
            <w:rPr>
              <w:rFonts w:eastAsia="Times New Roman"/>
              <w:color w:val="000000" w:themeColor="text1"/>
            </w:rPr>
            <w:t xml:space="preserve"> sample. Int J Cancer. 2001;94(1):135–9. </w:t>
          </w:r>
        </w:p>
        <w:p w14:paraId="3FA673D2" w14:textId="774B44D1" w:rsidR="000A1884" w:rsidRPr="000A1884" w:rsidRDefault="000A1884" w:rsidP="77F84025">
          <w:pPr>
            <w:autoSpaceDE w:val="0"/>
            <w:autoSpaceDN w:val="0"/>
            <w:divId w:val="718474088"/>
            <w:rPr>
              <w:rFonts w:eastAsia="Times New Roman"/>
              <w:color w:val="000000"/>
            </w:rPr>
          </w:pPr>
          <w:r w:rsidRPr="77F84025">
            <w:rPr>
              <w:rFonts w:eastAsia="Times New Roman"/>
              <w:color w:val="000000" w:themeColor="text1"/>
            </w:rPr>
            <w:t>70.</w:t>
          </w:r>
          <w:r>
            <w:tab/>
          </w:r>
          <w:proofErr w:type="spellStart"/>
          <w:r w:rsidRPr="77F84025">
            <w:rPr>
              <w:rFonts w:eastAsia="Times New Roman"/>
              <w:color w:val="000000" w:themeColor="text1"/>
            </w:rPr>
            <w:t>Shuleta-Qehaja</w:t>
          </w:r>
          <w:proofErr w:type="spellEnd"/>
          <w:r w:rsidRPr="77F84025">
            <w:rPr>
              <w:rFonts w:eastAsia="Times New Roman"/>
              <w:color w:val="000000" w:themeColor="text1"/>
            </w:rPr>
            <w:t xml:space="preserve"> S, </w:t>
          </w:r>
          <w:proofErr w:type="spellStart"/>
          <w:r w:rsidRPr="77F84025">
            <w:rPr>
              <w:rFonts w:eastAsia="Times New Roman"/>
              <w:color w:val="000000" w:themeColor="text1"/>
            </w:rPr>
            <w:t>Sterjev</w:t>
          </w:r>
          <w:proofErr w:type="spellEnd"/>
          <w:r w:rsidRPr="77F84025">
            <w:rPr>
              <w:rFonts w:eastAsia="Times New Roman"/>
              <w:color w:val="000000" w:themeColor="text1"/>
            </w:rPr>
            <w:t xml:space="preserve"> Z, </w:t>
          </w:r>
          <w:proofErr w:type="spellStart"/>
          <w:r w:rsidRPr="77F84025">
            <w:rPr>
              <w:rFonts w:eastAsia="Times New Roman"/>
              <w:color w:val="000000" w:themeColor="text1"/>
            </w:rPr>
            <w:t>Shuturkova</w:t>
          </w:r>
          <w:proofErr w:type="spellEnd"/>
          <w:r w:rsidRPr="77F84025">
            <w:rPr>
              <w:rFonts w:eastAsia="Times New Roman"/>
              <w:color w:val="000000" w:themeColor="text1"/>
            </w:rPr>
            <w:t xml:space="preserve"> L. Valuation of reliability and validity of the </w:t>
          </w:r>
          <w:proofErr w:type="spellStart"/>
          <w:r w:rsidRPr="77F84025">
            <w:rPr>
              <w:rFonts w:eastAsia="Times New Roman"/>
              <w:color w:val="000000" w:themeColor="text1"/>
            </w:rPr>
            <w:t>european</w:t>
          </w:r>
          <w:proofErr w:type="spellEnd"/>
          <w:r w:rsidRPr="77F84025">
            <w:rPr>
              <w:rFonts w:eastAsia="Times New Roman"/>
              <w:color w:val="000000" w:themeColor="text1"/>
            </w:rPr>
            <w:t xml:space="preserve"> organization for research and treatment of cancer quality of life questionnaire (EORTC QLQ-C30, Albanian version) among breast cancer patients from Kosovo. Patient Prefer Adherence. 2015;</w:t>
          </w:r>
          <w:r w:rsidR="6A281694" w:rsidRPr="77F84025">
            <w:rPr>
              <w:rFonts w:eastAsia="Times New Roman"/>
              <w:color w:val="000000" w:themeColor="text1"/>
            </w:rPr>
            <w:t xml:space="preserve"> </w:t>
          </w:r>
          <w:r w:rsidRPr="77F84025">
            <w:rPr>
              <w:rFonts w:eastAsia="Times New Roman"/>
              <w:color w:val="000000" w:themeColor="text1"/>
            </w:rPr>
            <w:t xml:space="preserve">9:459–65. </w:t>
          </w:r>
        </w:p>
        <w:p w14:paraId="6FB6263D" w14:textId="77777777" w:rsidR="000A1884" w:rsidRPr="000A1884" w:rsidRDefault="000A1884" w:rsidP="77F84025">
          <w:pPr>
            <w:autoSpaceDE w:val="0"/>
            <w:autoSpaceDN w:val="0"/>
            <w:divId w:val="1332565306"/>
            <w:rPr>
              <w:rFonts w:eastAsia="Times New Roman"/>
              <w:color w:val="000000"/>
            </w:rPr>
          </w:pPr>
          <w:r w:rsidRPr="77F84025">
            <w:rPr>
              <w:rFonts w:eastAsia="Times New Roman"/>
              <w:color w:val="000000" w:themeColor="text1"/>
            </w:rPr>
            <w:t>71.</w:t>
          </w:r>
          <w:r>
            <w:tab/>
          </w:r>
          <w:r w:rsidRPr="77F84025">
            <w:rPr>
              <w:rFonts w:eastAsia="Times New Roman"/>
              <w:color w:val="000000" w:themeColor="text1"/>
            </w:rPr>
            <w:t xml:space="preserve">Singer S, </w:t>
          </w:r>
          <w:proofErr w:type="spellStart"/>
          <w:r w:rsidRPr="77F84025">
            <w:rPr>
              <w:rFonts w:eastAsia="Times New Roman"/>
              <w:color w:val="000000" w:themeColor="text1"/>
            </w:rPr>
            <w:t>Wollbrück</w:t>
          </w:r>
          <w:proofErr w:type="spellEnd"/>
          <w:r w:rsidRPr="77F84025">
            <w:rPr>
              <w:rFonts w:eastAsia="Times New Roman"/>
              <w:color w:val="000000" w:themeColor="text1"/>
            </w:rPr>
            <w:t xml:space="preserve"> D, </w:t>
          </w:r>
          <w:proofErr w:type="spellStart"/>
          <w:r w:rsidRPr="77F84025">
            <w:rPr>
              <w:rFonts w:eastAsia="Times New Roman"/>
              <w:color w:val="000000" w:themeColor="text1"/>
            </w:rPr>
            <w:t>Wulke</w:t>
          </w:r>
          <w:proofErr w:type="spellEnd"/>
          <w:r w:rsidRPr="77F84025">
            <w:rPr>
              <w:rFonts w:eastAsia="Times New Roman"/>
              <w:color w:val="000000" w:themeColor="text1"/>
            </w:rPr>
            <w:t xml:space="preserve"> C, Dietz A, Klemm E, </w:t>
          </w:r>
          <w:proofErr w:type="spellStart"/>
          <w:r w:rsidRPr="77F84025">
            <w:rPr>
              <w:rFonts w:eastAsia="Times New Roman"/>
              <w:color w:val="000000" w:themeColor="text1"/>
            </w:rPr>
            <w:t>Oeken</w:t>
          </w:r>
          <w:proofErr w:type="spellEnd"/>
          <w:r w:rsidRPr="77F84025">
            <w:rPr>
              <w:rFonts w:eastAsia="Times New Roman"/>
              <w:color w:val="000000" w:themeColor="text1"/>
            </w:rPr>
            <w:t xml:space="preserve"> J, et al. Validation of the </w:t>
          </w:r>
          <w:proofErr w:type="spellStart"/>
          <w:r w:rsidRPr="77F84025">
            <w:rPr>
              <w:rFonts w:eastAsia="Times New Roman"/>
              <w:color w:val="000000" w:themeColor="text1"/>
            </w:rPr>
            <w:t>eortc</w:t>
          </w:r>
          <w:proofErr w:type="spellEnd"/>
          <w:r w:rsidRPr="77F84025">
            <w:rPr>
              <w:rFonts w:eastAsia="Times New Roman"/>
              <w:color w:val="000000" w:themeColor="text1"/>
            </w:rPr>
            <w:t xml:space="preserve"> QLQ-C30 and </w:t>
          </w:r>
          <w:proofErr w:type="spellStart"/>
          <w:r w:rsidRPr="77F84025">
            <w:rPr>
              <w:rFonts w:eastAsia="Times New Roman"/>
              <w:color w:val="000000" w:themeColor="text1"/>
            </w:rPr>
            <w:t>eortc</w:t>
          </w:r>
          <w:proofErr w:type="spellEnd"/>
          <w:r w:rsidRPr="77F84025">
            <w:rPr>
              <w:rFonts w:eastAsia="Times New Roman"/>
              <w:color w:val="000000" w:themeColor="text1"/>
            </w:rPr>
            <w:t xml:space="preserve"> QLQ-H&amp;N35 in patients with laryngeal Cancer after surgery. Head Neck. 2009;31(1):64–76. </w:t>
          </w:r>
        </w:p>
        <w:p w14:paraId="39E5E207" w14:textId="77777777" w:rsidR="000A1884" w:rsidRPr="000A1884" w:rsidRDefault="000A1884" w:rsidP="77F84025">
          <w:pPr>
            <w:autoSpaceDE w:val="0"/>
            <w:autoSpaceDN w:val="0"/>
            <w:divId w:val="1154755419"/>
            <w:rPr>
              <w:rFonts w:eastAsia="Times New Roman"/>
              <w:color w:val="000000"/>
            </w:rPr>
          </w:pPr>
          <w:r w:rsidRPr="77F84025">
            <w:rPr>
              <w:rFonts w:eastAsia="Times New Roman"/>
              <w:color w:val="000000" w:themeColor="text1"/>
            </w:rPr>
            <w:lastRenderedPageBreak/>
            <w:t>72.</w:t>
          </w:r>
          <w:r>
            <w:tab/>
          </w:r>
          <w:r w:rsidRPr="77F84025">
            <w:rPr>
              <w:rFonts w:eastAsia="Times New Roman"/>
              <w:color w:val="000000" w:themeColor="text1"/>
            </w:rPr>
            <w:t xml:space="preserve">Sommer K, Cottone F, Aaronson NK, </w:t>
          </w:r>
          <w:proofErr w:type="spellStart"/>
          <w:r w:rsidRPr="77F84025">
            <w:rPr>
              <w:rFonts w:eastAsia="Times New Roman"/>
              <w:color w:val="000000" w:themeColor="text1"/>
            </w:rPr>
            <w:t>Fayers</w:t>
          </w:r>
          <w:proofErr w:type="spellEnd"/>
          <w:r w:rsidRPr="77F84025">
            <w:rPr>
              <w:rFonts w:eastAsia="Times New Roman"/>
              <w:color w:val="000000" w:themeColor="text1"/>
            </w:rPr>
            <w:t xml:space="preserve"> P, Fazi P, Rosti G, et al. Consistency matters: measurement invariance of the EORTC QLQ-C30 questionnaire in patients with hematologic malignancies. Quality of Life Research. 2020;29(3):815–23. </w:t>
          </w:r>
        </w:p>
        <w:p w14:paraId="431D07BA" w14:textId="77777777" w:rsidR="000A1884" w:rsidRPr="000A1884" w:rsidRDefault="000A1884" w:rsidP="77F84025">
          <w:pPr>
            <w:autoSpaceDE w:val="0"/>
            <w:autoSpaceDN w:val="0"/>
            <w:divId w:val="8873563"/>
            <w:rPr>
              <w:rFonts w:eastAsia="Times New Roman"/>
              <w:color w:val="000000"/>
            </w:rPr>
          </w:pPr>
          <w:r w:rsidRPr="77F84025">
            <w:rPr>
              <w:rFonts w:eastAsia="Times New Roman"/>
              <w:color w:val="000000" w:themeColor="text1"/>
            </w:rPr>
            <w:t>73.</w:t>
          </w:r>
          <w:r>
            <w:tab/>
          </w:r>
          <w:r w:rsidRPr="77F84025">
            <w:rPr>
              <w:rFonts w:eastAsia="Times New Roman"/>
              <w:color w:val="000000" w:themeColor="text1"/>
            </w:rPr>
            <w:t xml:space="preserve">Terret C, </w:t>
          </w:r>
          <w:proofErr w:type="spellStart"/>
          <w:r w:rsidRPr="77F84025">
            <w:rPr>
              <w:rFonts w:eastAsia="Times New Roman"/>
              <w:color w:val="000000" w:themeColor="text1"/>
            </w:rPr>
            <w:t>Pérol</w:t>
          </w:r>
          <w:proofErr w:type="spellEnd"/>
          <w:r w:rsidRPr="77F84025">
            <w:rPr>
              <w:rFonts w:eastAsia="Times New Roman"/>
              <w:color w:val="000000" w:themeColor="text1"/>
            </w:rPr>
            <w:t xml:space="preserve"> D, Albrand G, Droz JP. Quality of life in geriatric oncology-An evaluation of standard questionnaires in elderly men with urological malignancies. Vol. 77, Critical Reviews in Oncology/Hematology. 2011. p. 201–9. </w:t>
          </w:r>
        </w:p>
        <w:p w14:paraId="4BBE3499" w14:textId="77777777" w:rsidR="000A1884" w:rsidRPr="000A1884" w:rsidRDefault="000A1884" w:rsidP="77F84025">
          <w:pPr>
            <w:autoSpaceDE w:val="0"/>
            <w:autoSpaceDN w:val="0"/>
            <w:divId w:val="277219256"/>
            <w:rPr>
              <w:rFonts w:eastAsia="Times New Roman"/>
              <w:color w:val="000000"/>
            </w:rPr>
          </w:pPr>
          <w:r w:rsidRPr="77F84025">
            <w:rPr>
              <w:rFonts w:eastAsia="Times New Roman"/>
              <w:color w:val="000000" w:themeColor="text1"/>
            </w:rPr>
            <w:t>74.</w:t>
          </w:r>
          <w:r>
            <w:tab/>
          </w:r>
          <w:proofErr w:type="spellStart"/>
          <w:r w:rsidRPr="77F84025">
            <w:rPr>
              <w:rFonts w:eastAsia="Times New Roman"/>
              <w:color w:val="000000" w:themeColor="text1"/>
            </w:rPr>
            <w:t>Uwer</w:t>
          </w:r>
          <w:proofErr w:type="spellEnd"/>
          <w:r w:rsidRPr="77F84025">
            <w:rPr>
              <w:rFonts w:eastAsia="Times New Roman"/>
              <w:color w:val="000000" w:themeColor="text1"/>
            </w:rPr>
            <w:t xml:space="preserve"> L, Rotonda C, Guillemin F, Miny J, Kaminsky MC, Mercier M, et al. Responsiveness of EORTC QLQ-C30, QLQ-CR38 and FACT-C quality of life questionnaires in patients with colorectal cancer. Health Qual Life Outcomes. 2011;9. </w:t>
          </w:r>
        </w:p>
        <w:p w14:paraId="5AF4BD1A" w14:textId="77777777" w:rsidR="000A1884" w:rsidRPr="000A1884" w:rsidRDefault="000A1884" w:rsidP="77F84025">
          <w:pPr>
            <w:autoSpaceDE w:val="0"/>
            <w:autoSpaceDN w:val="0"/>
            <w:divId w:val="445387556"/>
            <w:rPr>
              <w:rFonts w:eastAsia="Times New Roman"/>
              <w:color w:val="000000"/>
            </w:rPr>
          </w:pPr>
          <w:r w:rsidRPr="77F84025">
            <w:rPr>
              <w:rFonts w:eastAsia="Times New Roman"/>
              <w:color w:val="000000" w:themeColor="text1"/>
            </w:rPr>
            <w:t>75.</w:t>
          </w:r>
          <w:r>
            <w:tab/>
          </w:r>
          <w:r w:rsidRPr="77F84025">
            <w:rPr>
              <w:rFonts w:eastAsia="Times New Roman"/>
              <w:color w:val="000000" w:themeColor="text1"/>
            </w:rPr>
            <w:t xml:space="preserve">van Leeuwen M, Kieffer JM, </w:t>
          </w:r>
          <w:proofErr w:type="spellStart"/>
          <w:r w:rsidRPr="77F84025">
            <w:rPr>
              <w:rFonts w:eastAsia="Times New Roman"/>
              <w:color w:val="000000" w:themeColor="text1"/>
            </w:rPr>
            <w:t>Efficace</w:t>
          </w:r>
          <w:proofErr w:type="spellEnd"/>
          <w:r w:rsidRPr="77F84025">
            <w:rPr>
              <w:rFonts w:eastAsia="Times New Roman"/>
              <w:color w:val="000000" w:themeColor="text1"/>
            </w:rPr>
            <w:t xml:space="preserve"> F, </w:t>
          </w:r>
          <w:proofErr w:type="spellStart"/>
          <w:r w:rsidRPr="77F84025">
            <w:rPr>
              <w:rFonts w:eastAsia="Times New Roman"/>
              <w:color w:val="000000" w:themeColor="text1"/>
            </w:rPr>
            <w:t>Fosså</w:t>
          </w:r>
          <w:proofErr w:type="spellEnd"/>
          <w:r w:rsidRPr="77F84025">
            <w:rPr>
              <w:rFonts w:eastAsia="Times New Roman"/>
              <w:color w:val="000000" w:themeColor="text1"/>
            </w:rPr>
            <w:t xml:space="preserve"> SD, Bolla M, Collette L, et al. </w:t>
          </w:r>
          <w:proofErr w:type="gramStart"/>
          <w:r w:rsidRPr="77F84025">
            <w:rPr>
              <w:rFonts w:eastAsia="Times New Roman"/>
              <w:color w:val="000000" w:themeColor="text1"/>
            </w:rPr>
            <w:t>International</w:t>
          </w:r>
          <w:proofErr w:type="gramEnd"/>
          <w:r w:rsidRPr="77F84025">
            <w:rPr>
              <w:rFonts w:eastAsia="Times New Roman"/>
              <w:color w:val="000000" w:themeColor="text1"/>
            </w:rPr>
            <w:t xml:space="preserve"> evaluation of the psychometrics of health-related quality of life questionnaires for use among long-term survivors of testicular and prostate cancer. Health Qual Life Outcomes. 2017;15(1):1. </w:t>
          </w:r>
        </w:p>
        <w:p w14:paraId="7A078162" w14:textId="77777777" w:rsidR="000A1884" w:rsidRPr="000A1884" w:rsidRDefault="000A1884" w:rsidP="77F84025">
          <w:pPr>
            <w:autoSpaceDE w:val="0"/>
            <w:autoSpaceDN w:val="0"/>
            <w:divId w:val="510949888"/>
            <w:rPr>
              <w:rFonts w:eastAsia="Times New Roman"/>
              <w:color w:val="000000"/>
            </w:rPr>
          </w:pPr>
          <w:r w:rsidRPr="77F84025">
            <w:rPr>
              <w:rFonts w:eastAsia="Times New Roman"/>
              <w:color w:val="000000" w:themeColor="text1"/>
            </w:rPr>
            <w:t>76.</w:t>
          </w:r>
          <w:r>
            <w:tab/>
          </w:r>
          <w:proofErr w:type="spellStart"/>
          <w:r w:rsidRPr="77F84025">
            <w:rPr>
              <w:rFonts w:eastAsia="Times New Roman"/>
              <w:color w:val="000000" w:themeColor="text1"/>
            </w:rPr>
            <w:t>Wallwiener</w:t>
          </w:r>
          <w:proofErr w:type="spellEnd"/>
          <w:r w:rsidRPr="77F84025">
            <w:rPr>
              <w:rFonts w:eastAsia="Times New Roman"/>
              <w:color w:val="000000" w:themeColor="text1"/>
            </w:rPr>
            <w:t xml:space="preserve"> M, Matthies L, Simoes E, </w:t>
          </w:r>
          <w:proofErr w:type="spellStart"/>
          <w:r w:rsidRPr="77F84025">
            <w:rPr>
              <w:rFonts w:eastAsia="Times New Roman"/>
              <w:color w:val="000000" w:themeColor="text1"/>
            </w:rPr>
            <w:t>Keilmann</w:t>
          </w:r>
          <w:proofErr w:type="spellEnd"/>
          <w:r w:rsidRPr="77F84025">
            <w:rPr>
              <w:rFonts w:eastAsia="Times New Roman"/>
              <w:color w:val="000000" w:themeColor="text1"/>
            </w:rPr>
            <w:t xml:space="preserve"> L, Hartkopf AD, Sokolov AN, et al. Reliability of an e-PRO Tool of EORTC QLQ-C30 for measurement of health-related quality of life in patients with breast cancer: Prospective randomized trial. J Med Internet Res. 2017;19(9). </w:t>
          </w:r>
        </w:p>
        <w:p w14:paraId="0CFB7EDF" w14:textId="77777777" w:rsidR="000A1884" w:rsidRPr="000A1884" w:rsidRDefault="000A1884" w:rsidP="77F84025">
          <w:pPr>
            <w:autoSpaceDE w:val="0"/>
            <w:autoSpaceDN w:val="0"/>
            <w:divId w:val="814837362"/>
            <w:rPr>
              <w:rFonts w:eastAsia="Times New Roman"/>
              <w:color w:val="000000"/>
            </w:rPr>
          </w:pPr>
          <w:r w:rsidRPr="77F84025">
            <w:rPr>
              <w:rFonts w:eastAsia="Times New Roman"/>
              <w:color w:val="000000" w:themeColor="text1"/>
            </w:rPr>
            <w:t>77.</w:t>
          </w:r>
          <w:r>
            <w:tab/>
          </w:r>
          <w:proofErr w:type="spellStart"/>
          <w:r w:rsidRPr="77F84025">
            <w:rPr>
              <w:rFonts w:eastAsia="Times New Roman"/>
              <w:color w:val="000000" w:themeColor="text1"/>
            </w:rPr>
            <w:t>Arraras</w:t>
          </w:r>
          <w:proofErr w:type="spellEnd"/>
          <w:r w:rsidRPr="77F84025">
            <w:rPr>
              <w:rFonts w:eastAsia="Times New Roman"/>
              <w:color w:val="000000" w:themeColor="text1"/>
            </w:rPr>
            <w:t xml:space="preserve"> JI, Asin G, </w:t>
          </w:r>
          <w:proofErr w:type="spellStart"/>
          <w:r w:rsidRPr="77F84025">
            <w:rPr>
              <w:rFonts w:eastAsia="Times New Roman"/>
              <w:color w:val="000000" w:themeColor="text1"/>
            </w:rPr>
            <w:t>Illarramendi</w:t>
          </w:r>
          <w:proofErr w:type="spellEnd"/>
          <w:r w:rsidRPr="77F84025">
            <w:rPr>
              <w:rFonts w:eastAsia="Times New Roman"/>
              <w:color w:val="000000" w:themeColor="text1"/>
            </w:rPr>
            <w:t xml:space="preserve"> JJ, Manterola A, Salgado E, Dominguez MA. The EORTC QLQ-ELD14 questionnaire for elderly cancer patients. Validation study for elderly Spanish breast cancer patients. Rev Esp </w:t>
          </w:r>
          <w:proofErr w:type="spellStart"/>
          <w:r w:rsidRPr="77F84025">
            <w:rPr>
              <w:rFonts w:eastAsia="Times New Roman"/>
              <w:color w:val="000000" w:themeColor="text1"/>
            </w:rPr>
            <w:t>Geriatr</w:t>
          </w:r>
          <w:proofErr w:type="spellEnd"/>
          <w:r w:rsidRPr="77F84025">
            <w:rPr>
              <w:rFonts w:eastAsia="Times New Roman"/>
              <w:color w:val="000000" w:themeColor="text1"/>
            </w:rPr>
            <w:t xml:space="preserve"> </w:t>
          </w:r>
          <w:proofErr w:type="spellStart"/>
          <w:r w:rsidRPr="77F84025">
            <w:rPr>
              <w:rFonts w:eastAsia="Times New Roman"/>
              <w:color w:val="000000" w:themeColor="text1"/>
            </w:rPr>
            <w:t>Gerontol</w:t>
          </w:r>
          <w:proofErr w:type="spellEnd"/>
          <w:r w:rsidRPr="77F84025">
            <w:rPr>
              <w:rFonts w:eastAsia="Times New Roman"/>
              <w:color w:val="000000" w:themeColor="text1"/>
            </w:rPr>
            <w:t xml:space="preserve">. 2019;54(6):321–8. </w:t>
          </w:r>
        </w:p>
        <w:p w14:paraId="273EE4A4" w14:textId="77777777" w:rsidR="000A1884" w:rsidRPr="000A1884" w:rsidRDefault="000A1884" w:rsidP="77F84025">
          <w:pPr>
            <w:autoSpaceDE w:val="0"/>
            <w:autoSpaceDN w:val="0"/>
            <w:divId w:val="317152073"/>
            <w:rPr>
              <w:rFonts w:eastAsia="Times New Roman"/>
              <w:color w:val="000000"/>
            </w:rPr>
          </w:pPr>
          <w:r w:rsidRPr="77F84025">
            <w:rPr>
              <w:rFonts w:eastAsia="Times New Roman"/>
              <w:color w:val="000000" w:themeColor="text1"/>
            </w:rPr>
            <w:t>78.</w:t>
          </w:r>
          <w:r>
            <w:tab/>
          </w:r>
          <w:r w:rsidRPr="77F84025">
            <w:rPr>
              <w:rFonts w:eastAsia="Times New Roman"/>
              <w:color w:val="000000" w:themeColor="text1"/>
            </w:rPr>
            <w:t xml:space="preserve">Wheelwright S, Darlington AS, Fitzsimmons D, </w:t>
          </w:r>
          <w:proofErr w:type="spellStart"/>
          <w:r w:rsidRPr="77F84025">
            <w:rPr>
              <w:rFonts w:eastAsia="Times New Roman"/>
              <w:color w:val="000000" w:themeColor="text1"/>
            </w:rPr>
            <w:t>Fayers</w:t>
          </w:r>
          <w:proofErr w:type="spellEnd"/>
          <w:r w:rsidRPr="77F84025">
            <w:rPr>
              <w:rFonts w:eastAsia="Times New Roman"/>
              <w:color w:val="000000" w:themeColor="text1"/>
            </w:rPr>
            <w:t xml:space="preserve"> P, </w:t>
          </w:r>
          <w:proofErr w:type="spellStart"/>
          <w:r w:rsidRPr="77F84025">
            <w:rPr>
              <w:rFonts w:eastAsia="Times New Roman"/>
              <w:color w:val="000000" w:themeColor="text1"/>
            </w:rPr>
            <w:t>Arraras</w:t>
          </w:r>
          <w:proofErr w:type="spellEnd"/>
          <w:r w:rsidRPr="77F84025">
            <w:rPr>
              <w:rFonts w:eastAsia="Times New Roman"/>
              <w:color w:val="000000" w:themeColor="text1"/>
            </w:rPr>
            <w:t xml:space="preserve"> JI, </w:t>
          </w:r>
          <w:proofErr w:type="spellStart"/>
          <w:r w:rsidRPr="77F84025">
            <w:rPr>
              <w:rFonts w:eastAsia="Times New Roman"/>
              <w:color w:val="000000" w:themeColor="text1"/>
            </w:rPr>
            <w:t>Bonnetain</w:t>
          </w:r>
          <w:proofErr w:type="spellEnd"/>
          <w:r w:rsidRPr="77F84025">
            <w:rPr>
              <w:rFonts w:eastAsia="Times New Roman"/>
              <w:color w:val="000000" w:themeColor="text1"/>
            </w:rPr>
            <w:t xml:space="preserve"> F, et al. </w:t>
          </w:r>
          <w:proofErr w:type="gramStart"/>
          <w:r w:rsidRPr="77F84025">
            <w:rPr>
              <w:rFonts w:eastAsia="Times New Roman"/>
              <w:color w:val="000000" w:themeColor="text1"/>
            </w:rPr>
            <w:t>International</w:t>
          </w:r>
          <w:proofErr w:type="gramEnd"/>
          <w:r w:rsidRPr="77F84025">
            <w:rPr>
              <w:rFonts w:eastAsia="Times New Roman"/>
              <w:color w:val="000000" w:themeColor="text1"/>
            </w:rPr>
            <w:t xml:space="preserve"> validation of the EORTC QLQ-ELD14 questionnaire for assessment of health-related quality of life elderly patients with cancer. Br J Cancer. 2013;109(4):852–8. </w:t>
          </w:r>
        </w:p>
        <w:p w14:paraId="32D620D3" w14:textId="77777777" w:rsidR="000A1884" w:rsidRPr="000A1884" w:rsidRDefault="000A1884" w:rsidP="77F84025">
          <w:pPr>
            <w:autoSpaceDE w:val="0"/>
            <w:autoSpaceDN w:val="0"/>
            <w:divId w:val="1309935644"/>
            <w:rPr>
              <w:rFonts w:eastAsia="Times New Roman"/>
              <w:color w:val="000000"/>
            </w:rPr>
          </w:pPr>
          <w:r w:rsidRPr="77F84025">
            <w:rPr>
              <w:rFonts w:eastAsia="Times New Roman"/>
              <w:color w:val="000000" w:themeColor="text1"/>
            </w:rPr>
            <w:t>79.</w:t>
          </w:r>
          <w:r>
            <w:tab/>
          </w:r>
          <w:r w:rsidRPr="77F84025">
            <w:rPr>
              <w:rFonts w:eastAsia="Times New Roman"/>
              <w:color w:val="000000" w:themeColor="text1"/>
            </w:rPr>
            <w:t xml:space="preserve">Wrazen W, Golec EB, Tomaszewska IM, </w:t>
          </w:r>
          <w:proofErr w:type="spellStart"/>
          <w:r w:rsidRPr="77F84025">
            <w:rPr>
              <w:rFonts w:eastAsia="Times New Roman"/>
              <w:color w:val="000000" w:themeColor="text1"/>
            </w:rPr>
            <w:t>Walocha</w:t>
          </w:r>
          <w:proofErr w:type="spellEnd"/>
          <w:r w:rsidRPr="77F84025">
            <w:rPr>
              <w:rFonts w:eastAsia="Times New Roman"/>
              <w:color w:val="000000" w:themeColor="text1"/>
            </w:rPr>
            <w:t xml:space="preserve"> E, Dudkiewicz Z, Tomaszewski KA. Preliminary psychometric validation of the Polish version of the EORTC elderly module (QLQ-ELD14). Folia Med </w:t>
          </w:r>
          <w:proofErr w:type="spellStart"/>
          <w:r w:rsidRPr="77F84025">
            <w:rPr>
              <w:rFonts w:eastAsia="Times New Roman"/>
              <w:color w:val="000000" w:themeColor="text1"/>
            </w:rPr>
            <w:t>Cracov</w:t>
          </w:r>
          <w:proofErr w:type="spellEnd"/>
          <w:r w:rsidRPr="77F84025">
            <w:rPr>
              <w:rFonts w:eastAsia="Times New Roman"/>
              <w:color w:val="000000" w:themeColor="text1"/>
            </w:rPr>
            <w:t xml:space="preserve">. 2014;54(2):35–45. </w:t>
          </w:r>
        </w:p>
        <w:p w14:paraId="5BB60FCC" w14:textId="77777777" w:rsidR="000A1884" w:rsidRPr="000A1884" w:rsidRDefault="000A1884" w:rsidP="77F84025">
          <w:pPr>
            <w:autoSpaceDE w:val="0"/>
            <w:autoSpaceDN w:val="0"/>
            <w:divId w:val="506866963"/>
            <w:rPr>
              <w:rFonts w:eastAsia="Times New Roman"/>
              <w:color w:val="000000"/>
            </w:rPr>
          </w:pPr>
          <w:r w:rsidRPr="77F84025">
            <w:rPr>
              <w:rFonts w:eastAsia="Times New Roman"/>
              <w:color w:val="000000" w:themeColor="text1"/>
            </w:rPr>
            <w:t>80.</w:t>
          </w:r>
          <w:r>
            <w:tab/>
          </w:r>
          <w:proofErr w:type="spellStart"/>
          <w:r w:rsidRPr="77F84025">
            <w:rPr>
              <w:rFonts w:eastAsia="Times New Roman"/>
              <w:color w:val="000000" w:themeColor="text1"/>
            </w:rPr>
            <w:t>Arraras</w:t>
          </w:r>
          <w:proofErr w:type="spellEnd"/>
          <w:r w:rsidRPr="77F84025">
            <w:rPr>
              <w:rFonts w:eastAsia="Times New Roman"/>
              <w:color w:val="000000" w:themeColor="text1"/>
            </w:rPr>
            <w:t xml:space="preserve"> JI, De La Vega FA, Asin G, Rico M, </w:t>
          </w:r>
          <w:proofErr w:type="spellStart"/>
          <w:r w:rsidRPr="77F84025">
            <w:rPr>
              <w:rFonts w:eastAsia="Times New Roman"/>
              <w:color w:val="000000" w:themeColor="text1"/>
            </w:rPr>
            <w:t>Zarandona</w:t>
          </w:r>
          <w:proofErr w:type="spellEnd"/>
          <w:r w:rsidRPr="77F84025">
            <w:rPr>
              <w:rFonts w:eastAsia="Times New Roman"/>
              <w:color w:val="000000" w:themeColor="text1"/>
            </w:rPr>
            <w:t xml:space="preserve"> U, Eito C, et al. The EORTC QLQ-C15-PAL questionnaire: Validation study for Spanish bone metastases patients. Quality of Life Research. 2014;23(3):849–55. </w:t>
          </w:r>
        </w:p>
        <w:p w14:paraId="7288FA72" w14:textId="77777777" w:rsidR="000A1884" w:rsidRPr="000A1884" w:rsidRDefault="000A1884" w:rsidP="77F84025">
          <w:pPr>
            <w:autoSpaceDE w:val="0"/>
            <w:autoSpaceDN w:val="0"/>
            <w:divId w:val="1278950733"/>
            <w:rPr>
              <w:rFonts w:eastAsia="Times New Roman"/>
              <w:color w:val="000000"/>
            </w:rPr>
          </w:pPr>
          <w:r w:rsidRPr="77F84025">
            <w:rPr>
              <w:rFonts w:eastAsia="Times New Roman"/>
              <w:color w:val="000000" w:themeColor="text1"/>
            </w:rPr>
            <w:t>81.</w:t>
          </w:r>
          <w:r>
            <w:tab/>
          </w:r>
          <w:proofErr w:type="spellStart"/>
          <w:r w:rsidRPr="77F84025">
            <w:rPr>
              <w:rFonts w:eastAsia="Times New Roman"/>
              <w:color w:val="000000" w:themeColor="text1"/>
            </w:rPr>
            <w:t>Bjorner</w:t>
          </w:r>
          <w:proofErr w:type="spellEnd"/>
          <w:r w:rsidRPr="77F84025">
            <w:rPr>
              <w:rFonts w:eastAsia="Times New Roman"/>
              <w:color w:val="000000" w:themeColor="text1"/>
            </w:rPr>
            <w:t xml:space="preserve"> JB, Petersen MA, </w:t>
          </w:r>
          <w:proofErr w:type="spellStart"/>
          <w:r w:rsidRPr="77F84025">
            <w:rPr>
              <w:rFonts w:eastAsia="Times New Roman"/>
              <w:color w:val="000000" w:themeColor="text1"/>
            </w:rPr>
            <w:t>Groenvold</w:t>
          </w:r>
          <w:proofErr w:type="spellEnd"/>
          <w:r w:rsidRPr="77F84025">
            <w:rPr>
              <w:rFonts w:eastAsia="Times New Roman"/>
              <w:color w:val="000000" w:themeColor="text1"/>
            </w:rPr>
            <w:t xml:space="preserve"> M, Aaronson N, </w:t>
          </w:r>
          <w:proofErr w:type="spellStart"/>
          <w:r w:rsidRPr="77F84025">
            <w:rPr>
              <w:rFonts w:eastAsia="Times New Roman"/>
              <w:color w:val="000000" w:themeColor="text1"/>
            </w:rPr>
            <w:t>Ahlner</w:t>
          </w:r>
          <w:proofErr w:type="spellEnd"/>
          <w:r w:rsidRPr="77F84025">
            <w:rPr>
              <w:rFonts w:eastAsia="Times New Roman"/>
              <w:color w:val="000000" w:themeColor="text1"/>
            </w:rPr>
            <w:t xml:space="preserve">-Elmqvist M, </w:t>
          </w:r>
          <w:proofErr w:type="spellStart"/>
          <w:r w:rsidRPr="77F84025">
            <w:rPr>
              <w:rFonts w:eastAsia="Times New Roman"/>
              <w:color w:val="000000" w:themeColor="text1"/>
            </w:rPr>
            <w:t>Arraras</w:t>
          </w:r>
          <w:proofErr w:type="spellEnd"/>
          <w:r w:rsidRPr="77F84025">
            <w:rPr>
              <w:rFonts w:eastAsia="Times New Roman"/>
              <w:color w:val="000000" w:themeColor="text1"/>
            </w:rPr>
            <w:t xml:space="preserve"> JI, et al. Use of item response theory to develop a shortened version of the EORTC QLQ-C30 emotional functioning scale. Quality of Life Research. 2004;13(10):1683–97. </w:t>
          </w:r>
        </w:p>
        <w:p w14:paraId="0BFCD27D" w14:textId="77777777" w:rsidR="000A1884" w:rsidRPr="000A1884" w:rsidRDefault="000A1884" w:rsidP="77F84025">
          <w:pPr>
            <w:autoSpaceDE w:val="0"/>
            <w:autoSpaceDN w:val="0"/>
            <w:divId w:val="1974745837"/>
            <w:rPr>
              <w:rFonts w:eastAsia="Times New Roman"/>
              <w:color w:val="000000"/>
            </w:rPr>
          </w:pPr>
          <w:r w:rsidRPr="77F84025">
            <w:rPr>
              <w:rFonts w:eastAsia="Times New Roman"/>
              <w:color w:val="000000" w:themeColor="text1"/>
            </w:rPr>
            <w:t>82.</w:t>
          </w:r>
          <w:r>
            <w:tab/>
          </w:r>
          <w:proofErr w:type="spellStart"/>
          <w:r w:rsidRPr="77F84025">
            <w:rPr>
              <w:rFonts w:eastAsia="Times New Roman"/>
              <w:color w:val="000000" w:themeColor="text1"/>
            </w:rPr>
            <w:t>Golčić</w:t>
          </w:r>
          <w:proofErr w:type="spellEnd"/>
          <w:r w:rsidRPr="77F84025">
            <w:rPr>
              <w:rFonts w:eastAsia="Times New Roman"/>
              <w:color w:val="000000" w:themeColor="text1"/>
            </w:rPr>
            <w:t xml:space="preserve"> M, Dobrila-</w:t>
          </w:r>
          <w:proofErr w:type="spellStart"/>
          <w:r w:rsidRPr="77F84025">
            <w:rPr>
              <w:rFonts w:eastAsia="Times New Roman"/>
              <w:color w:val="000000" w:themeColor="text1"/>
            </w:rPr>
            <w:t>Dintinjana</w:t>
          </w:r>
          <w:proofErr w:type="spellEnd"/>
          <w:r w:rsidRPr="77F84025">
            <w:rPr>
              <w:rFonts w:eastAsia="Times New Roman"/>
              <w:color w:val="000000" w:themeColor="text1"/>
            </w:rPr>
            <w:t xml:space="preserve"> R, </w:t>
          </w:r>
          <w:proofErr w:type="spellStart"/>
          <w:r w:rsidRPr="77F84025">
            <w:rPr>
              <w:rFonts w:eastAsia="Times New Roman"/>
              <w:color w:val="000000" w:themeColor="text1"/>
            </w:rPr>
            <w:t>Golčić</w:t>
          </w:r>
          <w:proofErr w:type="spellEnd"/>
          <w:r w:rsidRPr="77F84025">
            <w:rPr>
              <w:rFonts w:eastAsia="Times New Roman"/>
              <w:color w:val="000000" w:themeColor="text1"/>
            </w:rPr>
            <w:t xml:space="preserve"> G, Pavlović-Ružić I, Stevanović A, </w:t>
          </w:r>
          <w:proofErr w:type="spellStart"/>
          <w:r w:rsidRPr="77F84025">
            <w:rPr>
              <w:rFonts w:eastAsia="Times New Roman"/>
              <w:color w:val="000000" w:themeColor="text1"/>
            </w:rPr>
            <w:t>Gović-Golčić</w:t>
          </w:r>
          <w:proofErr w:type="spellEnd"/>
          <w:r w:rsidRPr="77F84025">
            <w:rPr>
              <w:rFonts w:eastAsia="Times New Roman"/>
              <w:color w:val="000000" w:themeColor="text1"/>
            </w:rPr>
            <w:t xml:space="preserve"> L. Quality of Life in a Hospice: A Validation of the Croatian Version of the EORTC QLQ-C15-PAL. American Journal of Hospice and Palliative Medicine. 2018;35(8):1085–90. </w:t>
          </w:r>
        </w:p>
        <w:p w14:paraId="7D23CE9D" w14:textId="77777777" w:rsidR="000A1884" w:rsidRPr="000A1884" w:rsidRDefault="000A1884" w:rsidP="77F84025">
          <w:pPr>
            <w:autoSpaceDE w:val="0"/>
            <w:autoSpaceDN w:val="0"/>
            <w:divId w:val="672535690"/>
            <w:rPr>
              <w:rFonts w:eastAsia="Times New Roman"/>
              <w:color w:val="000000"/>
            </w:rPr>
          </w:pPr>
          <w:r w:rsidRPr="77F84025">
            <w:rPr>
              <w:rFonts w:eastAsia="Times New Roman"/>
              <w:color w:val="000000" w:themeColor="text1"/>
            </w:rPr>
            <w:t>83.</w:t>
          </w:r>
          <w:r>
            <w:tab/>
          </w:r>
          <w:r w:rsidRPr="77F84025">
            <w:rPr>
              <w:rFonts w:eastAsia="Times New Roman"/>
              <w:color w:val="000000" w:themeColor="text1"/>
            </w:rPr>
            <w:t xml:space="preserve">Leppert W, </w:t>
          </w:r>
          <w:proofErr w:type="spellStart"/>
          <w:r w:rsidRPr="77F84025">
            <w:rPr>
              <w:rFonts w:eastAsia="Times New Roman"/>
              <w:color w:val="000000" w:themeColor="text1"/>
            </w:rPr>
            <w:t>Majkowicz</w:t>
          </w:r>
          <w:proofErr w:type="spellEnd"/>
          <w:r w:rsidRPr="77F84025">
            <w:rPr>
              <w:rFonts w:eastAsia="Times New Roman"/>
              <w:color w:val="000000" w:themeColor="text1"/>
            </w:rPr>
            <w:t xml:space="preserve"> M. Validation of the Polish version of the European organization for research and treatment of cancer quality of life questionnaire - Core 15 - Palliative care in patients with advanced cancer.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2013;27(5):470–7. </w:t>
          </w:r>
        </w:p>
        <w:p w14:paraId="61BA48A1" w14:textId="77777777" w:rsidR="000A1884" w:rsidRPr="000A1884" w:rsidRDefault="000A1884" w:rsidP="77F84025">
          <w:pPr>
            <w:autoSpaceDE w:val="0"/>
            <w:autoSpaceDN w:val="0"/>
            <w:divId w:val="1583105709"/>
            <w:rPr>
              <w:rFonts w:eastAsia="Times New Roman"/>
              <w:color w:val="000000"/>
            </w:rPr>
          </w:pPr>
          <w:r w:rsidRPr="77F84025">
            <w:rPr>
              <w:rFonts w:eastAsia="Times New Roman"/>
              <w:color w:val="000000" w:themeColor="text1"/>
            </w:rPr>
            <w:t>84.</w:t>
          </w:r>
          <w:r>
            <w:tab/>
          </w:r>
          <w:proofErr w:type="spellStart"/>
          <w:r w:rsidRPr="77F84025">
            <w:rPr>
              <w:rFonts w:eastAsia="Times New Roman"/>
              <w:color w:val="000000" w:themeColor="text1"/>
            </w:rPr>
            <w:t>Ozcelik</w:t>
          </w:r>
          <w:proofErr w:type="spellEnd"/>
          <w:r w:rsidRPr="77F84025">
            <w:rPr>
              <w:rFonts w:eastAsia="Times New Roman"/>
              <w:color w:val="000000" w:themeColor="text1"/>
            </w:rPr>
            <w:t xml:space="preserve"> H, Guzel Y, Sonmez E, Aksoy F, Uslu R. Reliability and validity of the Turkish version of the EORTC QLQ-C15-PAL for patients with advanced cancer.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Support Care. 2016;14(6):628–34. </w:t>
          </w:r>
        </w:p>
        <w:p w14:paraId="42814266" w14:textId="77777777" w:rsidR="000A1884" w:rsidRPr="000A1884" w:rsidRDefault="000A1884" w:rsidP="77F84025">
          <w:pPr>
            <w:autoSpaceDE w:val="0"/>
            <w:autoSpaceDN w:val="0"/>
            <w:divId w:val="1792823937"/>
            <w:rPr>
              <w:rFonts w:eastAsia="Times New Roman"/>
              <w:color w:val="000000"/>
            </w:rPr>
          </w:pPr>
          <w:r w:rsidRPr="77F84025">
            <w:rPr>
              <w:rFonts w:eastAsia="Times New Roman"/>
              <w:color w:val="000000" w:themeColor="text1"/>
            </w:rPr>
            <w:t>85.</w:t>
          </w:r>
          <w:r>
            <w:tab/>
          </w:r>
          <w:r w:rsidRPr="77F84025">
            <w:rPr>
              <w:rFonts w:eastAsia="Times New Roman"/>
              <w:color w:val="000000" w:themeColor="text1"/>
            </w:rPr>
            <w:t xml:space="preserve">Petersen MA, </w:t>
          </w:r>
          <w:proofErr w:type="spellStart"/>
          <w:r w:rsidRPr="77F84025">
            <w:rPr>
              <w:rFonts w:eastAsia="Times New Roman"/>
              <w:color w:val="000000" w:themeColor="text1"/>
            </w:rPr>
            <w:t>Groenvold</w:t>
          </w:r>
          <w:proofErr w:type="spellEnd"/>
          <w:r w:rsidRPr="77F84025">
            <w:rPr>
              <w:rFonts w:eastAsia="Times New Roman"/>
              <w:color w:val="000000" w:themeColor="text1"/>
            </w:rPr>
            <w:t xml:space="preserve"> M, Aaronson N, </w:t>
          </w:r>
          <w:proofErr w:type="spellStart"/>
          <w:r w:rsidRPr="77F84025">
            <w:rPr>
              <w:rFonts w:eastAsia="Times New Roman"/>
              <w:color w:val="000000" w:themeColor="text1"/>
            </w:rPr>
            <w:t>Blazeby</w:t>
          </w:r>
          <w:proofErr w:type="spellEnd"/>
          <w:r w:rsidRPr="77F84025">
            <w:rPr>
              <w:rFonts w:eastAsia="Times New Roman"/>
              <w:color w:val="000000" w:themeColor="text1"/>
            </w:rPr>
            <w:t xml:space="preserve"> J, Brandberg Y, De Graeff A, et al. Item response theory was used to shorten EORTC QLQ-C30 scales for use in palliative care. J Clin Epidemiol. 2006;59(1):36–44. </w:t>
          </w:r>
        </w:p>
        <w:p w14:paraId="73DD0AD5" w14:textId="77777777" w:rsidR="000A1884" w:rsidRPr="000A1884" w:rsidRDefault="000A1884" w:rsidP="77F84025">
          <w:pPr>
            <w:autoSpaceDE w:val="0"/>
            <w:autoSpaceDN w:val="0"/>
            <w:divId w:val="2119636385"/>
            <w:rPr>
              <w:rFonts w:eastAsia="Times New Roman"/>
              <w:color w:val="000000"/>
            </w:rPr>
          </w:pPr>
          <w:r w:rsidRPr="77F84025">
            <w:rPr>
              <w:rFonts w:eastAsia="Times New Roman"/>
              <w:color w:val="000000" w:themeColor="text1"/>
            </w:rPr>
            <w:lastRenderedPageBreak/>
            <w:t>86.</w:t>
          </w:r>
          <w:r>
            <w:tab/>
          </w:r>
          <w:r w:rsidRPr="77F84025">
            <w:rPr>
              <w:rFonts w:eastAsia="Times New Roman"/>
              <w:color w:val="000000" w:themeColor="text1"/>
            </w:rPr>
            <w:t xml:space="preserve">Pilz MJ, Aaronson NK, </w:t>
          </w:r>
          <w:proofErr w:type="spellStart"/>
          <w:r w:rsidRPr="77F84025">
            <w:rPr>
              <w:rFonts w:eastAsia="Times New Roman"/>
              <w:color w:val="000000" w:themeColor="text1"/>
            </w:rPr>
            <w:t>Arraras</w:t>
          </w:r>
          <w:proofErr w:type="spellEnd"/>
          <w:r w:rsidRPr="77F84025">
            <w:rPr>
              <w:rFonts w:eastAsia="Times New Roman"/>
              <w:color w:val="000000" w:themeColor="text1"/>
            </w:rPr>
            <w:t xml:space="preserve"> JI, </w:t>
          </w:r>
          <w:proofErr w:type="spellStart"/>
          <w:r w:rsidRPr="77F84025">
            <w:rPr>
              <w:rFonts w:eastAsia="Times New Roman"/>
              <w:color w:val="000000" w:themeColor="text1"/>
            </w:rPr>
            <w:t>Caocci</w:t>
          </w:r>
          <w:proofErr w:type="spellEnd"/>
          <w:r w:rsidRPr="77F84025">
            <w:rPr>
              <w:rFonts w:eastAsia="Times New Roman"/>
              <w:color w:val="000000" w:themeColor="text1"/>
            </w:rPr>
            <w:t xml:space="preserve"> G, </w:t>
          </w:r>
          <w:proofErr w:type="spellStart"/>
          <w:r w:rsidRPr="77F84025">
            <w:rPr>
              <w:rFonts w:eastAsia="Times New Roman"/>
              <w:color w:val="000000" w:themeColor="text1"/>
            </w:rPr>
            <w:t>Efficace</w:t>
          </w:r>
          <w:proofErr w:type="spellEnd"/>
          <w:r w:rsidRPr="77F84025">
            <w:rPr>
              <w:rFonts w:eastAsia="Times New Roman"/>
              <w:color w:val="000000" w:themeColor="text1"/>
            </w:rPr>
            <w:t xml:space="preserve"> F, </w:t>
          </w:r>
          <w:proofErr w:type="spellStart"/>
          <w:r w:rsidRPr="77F84025">
            <w:rPr>
              <w:rFonts w:eastAsia="Times New Roman"/>
              <w:color w:val="000000" w:themeColor="text1"/>
            </w:rPr>
            <w:t>Groenvold</w:t>
          </w:r>
          <w:proofErr w:type="spellEnd"/>
          <w:r w:rsidRPr="77F84025">
            <w:rPr>
              <w:rFonts w:eastAsia="Times New Roman"/>
              <w:color w:val="000000" w:themeColor="text1"/>
            </w:rPr>
            <w:t xml:space="preserve"> M, et al. Evaluating the Thresholds for Clinical Importance of the EORTC QLQ-C15-PAL in Patients Receiving Palliative Treatment. J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2021;24(3):397–404. </w:t>
          </w:r>
        </w:p>
        <w:p w14:paraId="01F58E09" w14:textId="77777777" w:rsidR="000A1884" w:rsidRPr="000A1884" w:rsidRDefault="000A1884" w:rsidP="77F84025">
          <w:pPr>
            <w:autoSpaceDE w:val="0"/>
            <w:autoSpaceDN w:val="0"/>
            <w:divId w:val="362099460"/>
            <w:rPr>
              <w:rFonts w:eastAsia="Times New Roman"/>
              <w:color w:val="000000"/>
            </w:rPr>
          </w:pPr>
          <w:r w:rsidRPr="77F84025">
            <w:rPr>
              <w:rFonts w:eastAsia="Times New Roman"/>
              <w:color w:val="000000" w:themeColor="text1"/>
            </w:rPr>
            <w:t>87.</w:t>
          </w:r>
          <w:r>
            <w:tab/>
          </w:r>
          <w:r w:rsidRPr="77F84025">
            <w:rPr>
              <w:rFonts w:eastAsia="Times New Roman"/>
              <w:color w:val="000000" w:themeColor="text1"/>
            </w:rPr>
            <w:t xml:space="preserve">Carvajal A, Hribernik N, Duarte E, Sanz-Rubiales A, Centeno C. The Spanish Version of the Edmonton Symptom Assessment System-Revised (ESAS-r): First Psychometric Analysis Involving Patients with Advanced Cancer. J Pain Symptom Manage. 2013;45(1):129–36. </w:t>
          </w:r>
        </w:p>
        <w:p w14:paraId="44569E1A" w14:textId="77777777" w:rsidR="000A1884" w:rsidRPr="000A1884" w:rsidRDefault="000A1884" w:rsidP="77F84025">
          <w:pPr>
            <w:autoSpaceDE w:val="0"/>
            <w:autoSpaceDN w:val="0"/>
            <w:divId w:val="238753114"/>
            <w:rPr>
              <w:rFonts w:eastAsia="Times New Roman"/>
              <w:color w:val="000000"/>
            </w:rPr>
          </w:pPr>
          <w:r w:rsidRPr="77F84025">
            <w:rPr>
              <w:rFonts w:eastAsia="Times New Roman"/>
              <w:color w:val="000000" w:themeColor="text1"/>
            </w:rPr>
            <w:t>88.</w:t>
          </w:r>
          <w:r>
            <w:tab/>
          </w:r>
          <w:r w:rsidRPr="77F84025">
            <w:rPr>
              <w:rFonts w:eastAsia="Times New Roman"/>
              <w:color w:val="000000" w:themeColor="text1"/>
            </w:rPr>
            <w:t xml:space="preserve">Ekström MP, Palmqvist S, </w:t>
          </w:r>
          <w:proofErr w:type="spellStart"/>
          <w:r w:rsidRPr="77F84025">
            <w:rPr>
              <w:rFonts w:eastAsia="Times New Roman"/>
              <w:color w:val="000000" w:themeColor="text1"/>
            </w:rPr>
            <w:t>Currow</w:t>
          </w:r>
          <w:proofErr w:type="spellEnd"/>
          <w:r w:rsidRPr="77F84025">
            <w:rPr>
              <w:rFonts w:eastAsia="Times New Roman"/>
              <w:color w:val="000000" w:themeColor="text1"/>
            </w:rPr>
            <w:t xml:space="preserve"> DC, Sjøgren P, Kurita GP, Jakobsen G, et al. Mild to Moderate Cognitive Impairment Does Not Affect the Ability to Self-Report Important Symptoms in Patients </w:t>
          </w:r>
          <w:proofErr w:type="gramStart"/>
          <w:r w:rsidRPr="77F84025">
            <w:rPr>
              <w:rFonts w:eastAsia="Times New Roman"/>
              <w:color w:val="000000" w:themeColor="text1"/>
            </w:rPr>
            <w:t>With</w:t>
          </w:r>
          <w:proofErr w:type="gramEnd"/>
          <w:r w:rsidRPr="77F84025">
            <w:rPr>
              <w:rFonts w:eastAsia="Times New Roman"/>
              <w:color w:val="000000" w:themeColor="text1"/>
            </w:rPr>
            <w:t xml:space="preserve"> Cancer: A Prospective Longitudinal Multinational Study (EPCCS). J Pain Symptom Manage. 2020;60(2):346-354.e2. </w:t>
          </w:r>
        </w:p>
        <w:p w14:paraId="49FC1314" w14:textId="77777777" w:rsidR="000A1884" w:rsidRPr="000A1884" w:rsidRDefault="000A1884" w:rsidP="77F84025">
          <w:pPr>
            <w:autoSpaceDE w:val="0"/>
            <w:autoSpaceDN w:val="0"/>
            <w:divId w:val="307370525"/>
            <w:rPr>
              <w:rFonts w:eastAsia="Times New Roman"/>
              <w:color w:val="000000"/>
            </w:rPr>
          </w:pPr>
          <w:r w:rsidRPr="77F84025">
            <w:rPr>
              <w:rFonts w:eastAsia="Times New Roman"/>
              <w:color w:val="000000" w:themeColor="text1"/>
            </w:rPr>
            <w:t>89.</w:t>
          </w:r>
          <w:r>
            <w:tab/>
          </w:r>
          <w:r w:rsidRPr="77F84025">
            <w:rPr>
              <w:rFonts w:eastAsia="Times New Roman"/>
              <w:color w:val="000000" w:themeColor="text1"/>
            </w:rPr>
            <w:t xml:space="preserve">Sætra P, Fossum M, Svensson E, Cohen MZ. Evaluation of two instruments of perceived symptom intensity in palliative care patients in an outpatient clinic. J Clin </w:t>
          </w:r>
          <w:proofErr w:type="spellStart"/>
          <w:r w:rsidRPr="77F84025">
            <w:rPr>
              <w:rFonts w:eastAsia="Times New Roman"/>
              <w:color w:val="000000" w:themeColor="text1"/>
            </w:rPr>
            <w:t>Nurs</w:t>
          </w:r>
          <w:proofErr w:type="spellEnd"/>
          <w:r w:rsidRPr="77F84025">
            <w:rPr>
              <w:rFonts w:eastAsia="Times New Roman"/>
              <w:color w:val="000000" w:themeColor="text1"/>
            </w:rPr>
            <w:t xml:space="preserve">. 2016;25(5–6):799–810. </w:t>
          </w:r>
        </w:p>
        <w:p w14:paraId="6674C99E" w14:textId="77777777" w:rsidR="000A1884" w:rsidRPr="000A1884" w:rsidRDefault="000A1884" w:rsidP="77F84025">
          <w:pPr>
            <w:autoSpaceDE w:val="0"/>
            <w:autoSpaceDN w:val="0"/>
            <w:divId w:val="240678689"/>
            <w:rPr>
              <w:rFonts w:eastAsia="Times New Roman"/>
              <w:color w:val="000000"/>
            </w:rPr>
          </w:pPr>
          <w:r w:rsidRPr="77F84025">
            <w:rPr>
              <w:rFonts w:eastAsia="Times New Roman"/>
              <w:color w:val="000000" w:themeColor="text1"/>
            </w:rPr>
            <w:t>90.</w:t>
          </w:r>
          <w:r>
            <w:tab/>
          </w:r>
          <w:r w:rsidRPr="77F84025">
            <w:rPr>
              <w:rFonts w:eastAsia="Times New Roman"/>
              <w:color w:val="000000" w:themeColor="text1"/>
            </w:rPr>
            <w:t xml:space="preserve">Watanabe S, </w:t>
          </w:r>
          <w:proofErr w:type="spellStart"/>
          <w:r w:rsidRPr="77F84025">
            <w:rPr>
              <w:rFonts w:eastAsia="Times New Roman"/>
              <w:color w:val="000000" w:themeColor="text1"/>
            </w:rPr>
            <w:t>Nekolaichuk</w:t>
          </w:r>
          <w:proofErr w:type="spellEnd"/>
          <w:r w:rsidRPr="77F84025">
            <w:rPr>
              <w:rFonts w:eastAsia="Times New Roman"/>
              <w:color w:val="000000" w:themeColor="text1"/>
            </w:rPr>
            <w:t xml:space="preserve"> C, Beaumont C, </w:t>
          </w:r>
          <w:proofErr w:type="spellStart"/>
          <w:r w:rsidRPr="77F84025">
            <w:rPr>
              <w:rFonts w:eastAsia="Times New Roman"/>
              <w:color w:val="000000" w:themeColor="text1"/>
            </w:rPr>
            <w:t>Mawani</w:t>
          </w:r>
          <w:proofErr w:type="spellEnd"/>
          <w:r w:rsidRPr="77F84025">
            <w:rPr>
              <w:rFonts w:eastAsia="Times New Roman"/>
              <w:color w:val="000000" w:themeColor="text1"/>
            </w:rPr>
            <w:t xml:space="preserve"> A. The Edmonton symptom assessment system-what do patients think? Supportive Care in Cancer. 2009;17(6):675–83. </w:t>
          </w:r>
        </w:p>
        <w:p w14:paraId="2967AD0F" w14:textId="77777777" w:rsidR="000A1884" w:rsidRPr="000A1884" w:rsidRDefault="000A1884" w:rsidP="77F84025">
          <w:pPr>
            <w:autoSpaceDE w:val="0"/>
            <w:autoSpaceDN w:val="0"/>
            <w:divId w:val="1833713212"/>
            <w:rPr>
              <w:rFonts w:eastAsia="Times New Roman"/>
              <w:color w:val="000000"/>
            </w:rPr>
          </w:pPr>
          <w:r w:rsidRPr="77F84025">
            <w:rPr>
              <w:rFonts w:eastAsia="Times New Roman"/>
              <w:color w:val="000000" w:themeColor="text1"/>
            </w:rPr>
            <w:t>91.</w:t>
          </w:r>
          <w:r>
            <w:tab/>
          </w:r>
          <w:r w:rsidRPr="77F84025">
            <w:rPr>
              <w:rFonts w:eastAsia="Times New Roman"/>
              <w:color w:val="000000" w:themeColor="text1"/>
            </w:rPr>
            <w:t xml:space="preserve">Watanabe SM, </w:t>
          </w:r>
          <w:proofErr w:type="spellStart"/>
          <w:r w:rsidRPr="77F84025">
            <w:rPr>
              <w:rFonts w:eastAsia="Times New Roman"/>
              <w:color w:val="000000" w:themeColor="text1"/>
            </w:rPr>
            <w:t>Nekolaichuk</w:t>
          </w:r>
          <w:proofErr w:type="spellEnd"/>
          <w:r w:rsidRPr="77F84025">
            <w:rPr>
              <w:rFonts w:eastAsia="Times New Roman"/>
              <w:color w:val="000000" w:themeColor="text1"/>
            </w:rPr>
            <w:t xml:space="preserve"> CL, Beaumont C. The Edmonton Symptom Assessment System, a proposed tool for distress screening in cancer patients: Development and refinement. </w:t>
          </w:r>
          <w:proofErr w:type="spellStart"/>
          <w:r w:rsidRPr="77F84025">
            <w:rPr>
              <w:rFonts w:eastAsia="Times New Roman"/>
              <w:color w:val="000000" w:themeColor="text1"/>
            </w:rPr>
            <w:t>Psychooncology</w:t>
          </w:r>
          <w:proofErr w:type="spellEnd"/>
          <w:r w:rsidRPr="77F84025">
            <w:rPr>
              <w:rFonts w:eastAsia="Times New Roman"/>
              <w:color w:val="000000" w:themeColor="text1"/>
            </w:rPr>
            <w:t xml:space="preserve">. 2012;21(9):977–85. </w:t>
          </w:r>
        </w:p>
        <w:p w14:paraId="0966D931" w14:textId="77777777" w:rsidR="000A1884" w:rsidRPr="000A1884" w:rsidRDefault="000A1884" w:rsidP="77F84025">
          <w:pPr>
            <w:autoSpaceDE w:val="0"/>
            <w:autoSpaceDN w:val="0"/>
            <w:divId w:val="220139674"/>
            <w:rPr>
              <w:rFonts w:eastAsia="Times New Roman"/>
              <w:color w:val="000000"/>
            </w:rPr>
          </w:pPr>
          <w:r w:rsidRPr="77F84025">
            <w:rPr>
              <w:rFonts w:eastAsia="Times New Roman"/>
              <w:color w:val="000000" w:themeColor="text1"/>
            </w:rPr>
            <w:t>92.</w:t>
          </w:r>
          <w:r>
            <w:tab/>
          </w:r>
          <w:proofErr w:type="spellStart"/>
          <w:r w:rsidRPr="77F84025">
            <w:rPr>
              <w:rFonts w:eastAsia="Times New Roman"/>
              <w:color w:val="000000" w:themeColor="text1"/>
            </w:rPr>
            <w:t>Costet</w:t>
          </w:r>
          <w:proofErr w:type="spellEnd"/>
          <w:r w:rsidRPr="77F84025">
            <w:rPr>
              <w:rFonts w:eastAsia="Times New Roman"/>
              <w:color w:val="000000" w:themeColor="text1"/>
            </w:rPr>
            <w:t xml:space="preserve"> N, Lapierre V, Benhamou E, Le </w:t>
          </w:r>
          <w:proofErr w:type="spellStart"/>
          <w:r w:rsidRPr="77F84025">
            <w:rPr>
              <w:rFonts w:eastAsia="Times New Roman"/>
              <w:color w:val="000000" w:themeColor="text1"/>
            </w:rPr>
            <w:t>Galès</w:t>
          </w:r>
          <w:proofErr w:type="spellEnd"/>
          <w:r w:rsidRPr="77F84025">
            <w:rPr>
              <w:rFonts w:eastAsia="Times New Roman"/>
              <w:color w:val="000000" w:themeColor="text1"/>
            </w:rPr>
            <w:t xml:space="preserve"> C. Reliability and validity of the Functional Assessment of Cancer Therapy General (FACT-G) in French cancer patients. Quality of Life Research. 2005;14(5):1427–32. </w:t>
          </w:r>
        </w:p>
        <w:p w14:paraId="49A6DDE1" w14:textId="77777777" w:rsidR="000A1884" w:rsidRPr="000A1884" w:rsidRDefault="000A1884" w:rsidP="77F84025">
          <w:pPr>
            <w:autoSpaceDE w:val="0"/>
            <w:autoSpaceDN w:val="0"/>
            <w:divId w:val="1099522959"/>
            <w:rPr>
              <w:rFonts w:eastAsia="Times New Roman"/>
              <w:color w:val="000000"/>
            </w:rPr>
          </w:pPr>
          <w:r w:rsidRPr="77F84025">
            <w:rPr>
              <w:rFonts w:eastAsia="Times New Roman"/>
              <w:color w:val="000000" w:themeColor="text1"/>
            </w:rPr>
            <w:t>93.</w:t>
          </w:r>
          <w:r>
            <w:tab/>
          </w:r>
          <w:r w:rsidRPr="77F84025">
            <w:rPr>
              <w:rFonts w:eastAsia="Times New Roman"/>
              <w:color w:val="000000" w:themeColor="text1"/>
            </w:rPr>
            <w:t xml:space="preserve">Fumimoto H, Kobayashi K, Chang CH, </w:t>
          </w:r>
          <w:proofErr w:type="spellStart"/>
          <w:r w:rsidRPr="77F84025">
            <w:rPr>
              <w:rFonts w:eastAsia="Times New Roman"/>
              <w:color w:val="000000" w:themeColor="text1"/>
            </w:rPr>
            <w:t>Eremenco</w:t>
          </w:r>
          <w:proofErr w:type="spellEnd"/>
          <w:r w:rsidRPr="77F84025">
            <w:rPr>
              <w:rFonts w:eastAsia="Times New Roman"/>
              <w:color w:val="000000" w:themeColor="text1"/>
            </w:rPr>
            <w:t xml:space="preserve"> S, Fujiki Y, Uemura S, et al. Cross-cultural validation of an international questionnaire, the General Measure of the Functional Assessment of Cancer Therapy scale (FACT-G), for Japanese. Quality of Life Research. 2001;10(8):701–9. </w:t>
          </w:r>
        </w:p>
        <w:p w14:paraId="219AD99B" w14:textId="77777777" w:rsidR="000A1884" w:rsidRPr="000A1884" w:rsidRDefault="000A1884" w:rsidP="77F84025">
          <w:pPr>
            <w:autoSpaceDE w:val="0"/>
            <w:autoSpaceDN w:val="0"/>
            <w:divId w:val="961348251"/>
            <w:rPr>
              <w:rFonts w:eastAsia="Times New Roman"/>
              <w:color w:val="000000"/>
            </w:rPr>
          </w:pPr>
          <w:r w:rsidRPr="77F84025">
            <w:rPr>
              <w:rFonts w:eastAsia="Times New Roman"/>
              <w:color w:val="000000" w:themeColor="text1"/>
            </w:rPr>
            <w:t>94.</w:t>
          </w:r>
          <w:r>
            <w:tab/>
          </w:r>
          <w:r w:rsidRPr="77F84025">
            <w:rPr>
              <w:rFonts w:eastAsia="Times New Roman"/>
              <w:color w:val="000000" w:themeColor="text1"/>
            </w:rPr>
            <w:t xml:space="preserve">Smith AB, Wright P, Selby PJ, Velikova G. A Rasch and factor analysis of the Functional Assessment of Cancer Therapy-General (FACT-G). Health Qual Life Outcomes. 2007;5. </w:t>
          </w:r>
        </w:p>
        <w:p w14:paraId="4C9AD31E" w14:textId="77777777" w:rsidR="000A1884" w:rsidRPr="000A1884" w:rsidRDefault="000A1884" w:rsidP="77F84025">
          <w:pPr>
            <w:autoSpaceDE w:val="0"/>
            <w:autoSpaceDN w:val="0"/>
            <w:divId w:val="1017079750"/>
            <w:rPr>
              <w:rFonts w:eastAsia="Times New Roman"/>
              <w:color w:val="000000"/>
            </w:rPr>
          </w:pPr>
          <w:r w:rsidRPr="77F84025">
            <w:rPr>
              <w:rFonts w:eastAsia="Times New Roman"/>
              <w:color w:val="000000" w:themeColor="text1"/>
            </w:rPr>
            <w:t>95.</w:t>
          </w:r>
          <w:r>
            <w:tab/>
          </w:r>
          <w:proofErr w:type="spellStart"/>
          <w:r w:rsidRPr="77F84025">
            <w:rPr>
              <w:rFonts w:eastAsia="Times New Roman"/>
              <w:color w:val="000000" w:themeColor="text1"/>
            </w:rPr>
            <w:t>Moldón</w:t>
          </w:r>
          <w:proofErr w:type="spellEnd"/>
          <w:r w:rsidRPr="77F84025">
            <w:rPr>
              <w:rFonts w:eastAsia="Times New Roman"/>
              <w:color w:val="000000" w:themeColor="text1"/>
            </w:rPr>
            <w:t>-Ballesteros E, Llamas-Ramos I, Calvo-</w:t>
          </w:r>
          <w:proofErr w:type="spellStart"/>
          <w:r w:rsidRPr="77F84025">
            <w:rPr>
              <w:rFonts w:eastAsia="Times New Roman"/>
              <w:color w:val="000000" w:themeColor="text1"/>
            </w:rPr>
            <w:t>Arenillas</w:t>
          </w:r>
          <w:proofErr w:type="spellEnd"/>
          <w:r w:rsidRPr="77F84025">
            <w:rPr>
              <w:rFonts w:eastAsia="Times New Roman"/>
              <w:color w:val="000000" w:themeColor="text1"/>
            </w:rPr>
            <w:t xml:space="preserve"> JI, Cusi-</w:t>
          </w:r>
          <w:proofErr w:type="spellStart"/>
          <w:r w:rsidRPr="77F84025">
            <w:rPr>
              <w:rFonts w:eastAsia="Times New Roman"/>
              <w:color w:val="000000" w:themeColor="text1"/>
            </w:rPr>
            <w:t>Idigoras</w:t>
          </w:r>
          <w:proofErr w:type="spellEnd"/>
          <w:r w:rsidRPr="77F84025">
            <w:rPr>
              <w:rFonts w:eastAsia="Times New Roman"/>
              <w:color w:val="000000" w:themeColor="text1"/>
            </w:rPr>
            <w:t xml:space="preserve"> O, Llamas-Ramos R. Validation of the Spanish Versions of FACIT-PAL and FACIT-PAL-14 in Palliative Patients. Int J Environ Res Public Health. 2022 Aug;19(17). </w:t>
          </w:r>
        </w:p>
        <w:p w14:paraId="6AA20E7F" w14:textId="77777777" w:rsidR="000A1884" w:rsidRPr="000A1884" w:rsidRDefault="000A1884" w:rsidP="77F84025">
          <w:pPr>
            <w:autoSpaceDE w:val="0"/>
            <w:autoSpaceDN w:val="0"/>
            <w:divId w:val="415398916"/>
            <w:rPr>
              <w:rFonts w:eastAsia="Times New Roman"/>
              <w:color w:val="000000"/>
            </w:rPr>
          </w:pPr>
          <w:r w:rsidRPr="77F84025">
            <w:rPr>
              <w:rFonts w:eastAsia="Times New Roman"/>
              <w:color w:val="000000" w:themeColor="text1"/>
            </w:rPr>
            <w:t>96.</w:t>
          </w:r>
          <w:r>
            <w:tab/>
          </w:r>
          <w:proofErr w:type="spellStart"/>
          <w:r w:rsidRPr="77F84025">
            <w:rPr>
              <w:rFonts w:eastAsia="Times New Roman"/>
              <w:color w:val="000000" w:themeColor="text1"/>
            </w:rPr>
            <w:t>Bagcivan</w:t>
          </w:r>
          <w:proofErr w:type="spellEnd"/>
          <w:r w:rsidRPr="77F84025">
            <w:rPr>
              <w:rFonts w:eastAsia="Times New Roman"/>
              <w:color w:val="000000" w:themeColor="text1"/>
            </w:rPr>
            <w:t xml:space="preserve"> G, </w:t>
          </w:r>
          <w:proofErr w:type="spellStart"/>
          <w:r w:rsidRPr="77F84025">
            <w:rPr>
              <w:rFonts w:eastAsia="Times New Roman"/>
              <w:color w:val="000000" w:themeColor="text1"/>
            </w:rPr>
            <w:t>Bredle</w:t>
          </w:r>
          <w:proofErr w:type="spellEnd"/>
          <w:r w:rsidRPr="77F84025">
            <w:rPr>
              <w:rFonts w:eastAsia="Times New Roman"/>
              <w:color w:val="000000" w:themeColor="text1"/>
            </w:rPr>
            <w:t xml:space="preserve"> J, </w:t>
          </w:r>
          <w:proofErr w:type="spellStart"/>
          <w:r w:rsidRPr="77F84025">
            <w:rPr>
              <w:rFonts w:eastAsia="Times New Roman"/>
              <w:color w:val="000000" w:themeColor="text1"/>
            </w:rPr>
            <w:t>Bakitas</w:t>
          </w:r>
          <w:proofErr w:type="spellEnd"/>
          <w:r w:rsidRPr="77F84025">
            <w:rPr>
              <w:rFonts w:eastAsia="Times New Roman"/>
              <w:color w:val="000000" w:themeColor="text1"/>
            </w:rPr>
            <w:t xml:space="preserve"> M, </w:t>
          </w:r>
          <w:proofErr w:type="spellStart"/>
          <w:r w:rsidRPr="77F84025">
            <w:rPr>
              <w:rFonts w:eastAsia="Times New Roman"/>
              <w:color w:val="000000" w:themeColor="text1"/>
            </w:rPr>
            <w:t>Guciz</w:t>
          </w:r>
          <w:proofErr w:type="spellEnd"/>
          <w:r w:rsidRPr="77F84025">
            <w:rPr>
              <w:rFonts w:eastAsia="Times New Roman"/>
              <w:color w:val="000000" w:themeColor="text1"/>
            </w:rPr>
            <w:t xml:space="preserve"> Dogan B. Reliability and Validity of the Turkish Version of the FACIT-PAL Quality of Life Instrument. J Pain Symptom Manage. 2019;58(2):297-305.e4. </w:t>
          </w:r>
        </w:p>
        <w:p w14:paraId="66130DDA" w14:textId="77777777" w:rsidR="000A1884" w:rsidRPr="000A1884" w:rsidRDefault="000A1884" w:rsidP="77F84025">
          <w:pPr>
            <w:autoSpaceDE w:val="0"/>
            <w:autoSpaceDN w:val="0"/>
            <w:divId w:val="1958415244"/>
            <w:rPr>
              <w:rFonts w:eastAsia="Times New Roman"/>
              <w:color w:val="000000"/>
            </w:rPr>
          </w:pPr>
          <w:r w:rsidRPr="77F84025">
            <w:rPr>
              <w:rFonts w:eastAsia="Times New Roman"/>
              <w:color w:val="000000" w:themeColor="text1"/>
            </w:rPr>
            <w:t>97.</w:t>
          </w:r>
          <w:r>
            <w:tab/>
          </w:r>
          <w:r w:rsidRPr="77F84025">
            <w:rPr>
              <w:rFonts w:eastAsia="Times New Roman"/>
              <w:color w:val="000000" w:themeColor="text1"/>
            </w:rPr>
            <w:t xml:space="preserve">Lyons KD, </w:t>
          </w:r>
          <w:proofErr w:type="spellStart"/>
          <w:r w:rsidRPr="77F84025">
            <w:rPr>
              <w:rFonts w:eastAsia="Times New Roman"/>
              <w:color w:val="000000" w:themeColor="text1"/>
            </w:rPr>
            <w:t>Bakitas</w:t>
          </w:r>
          <w:proofErr w:type="spellEnd"/>
          <w:r w:rsidRPr="77F84025">
            <w:rPr>
              <w:rFonts w:eastAsia="Times New Roman"/>
              <w:color w:val="000000" w:themeColor="text1"/>
            </w:rPr>
            <w:t xml:space="preserve"> M, Hegel MT, Hanscom B, Hull J, Ahles TA. Reliability and Validity of the Functional Assessment of Chronic Illness Therapy-Palliative Care (FACIT-Pal) Scale. J Pain Symptom Manage. 2009;37(1):23–32. </w:t>
          </w:r>
        </w:p>
        <w:p w14:paraId="04075DBC" w14:textId="77777777" w:rsidR="000A1884" w:rsidRPr="000A1884" w:rsidRDefault="000A1884" w:rsidP="77F84025">
          <w:pPr>
            <w:autoSpaceDE w:val="0"/>
            <w:autoSpaceDN w:val="0"/>
            <w:divId w:val="240409152"/>
            <w:rPr>
              <w:rFonts w:eastAsia="Times New Roman"/>
              <w:color w:val="000000"/>
            </w:rPr>
          </w:pPr>
          <w:r w:rsidRPr="77F84025">
            <w:rPr>
              <w:rFonts w:eastAsia="Times New Roman"/>
              <w:color w:val="000000" w:themeColor="text1"/>
            </w:rPr>
            <w:t>98.</w:t>
          </w:r>
          <w:r>
            <w:tab/>
          </w:r>
          <w:r w:rsidRPr="77F84025">
            <w:rPr>
              <w:rFonts w:eastAsia="Times New Roman"/>
              <w:color w:val="000000" w:themeColor="text1"/>
            </w:rPr>
            <w:t xml:space="preserve">Bektas HA, Akdemir N. Reliability and validity of the Functional Living Index-Cancer in Turkish cancer patients. Cancer </w:t>
          </w:r>
          <w:proofErr w:type="spellStart"/>
          <w:r w:rsidRPr="77F84025">
            <w:rPr>
              <w:rFonts w:eastAsia="Times New Roman"/>
              <w:color w:val="000000" w:themeColor="text1"/>
            </w:rPr>
            <w:t>Nurs</w:t>
          </w:r>
          <w:proofErr w:type="spellEnd"/>
          <w:r w:rsidRPr="77F84025">
            <w:rPr>
              <w:rFonts w:eastAsia="Times New Roman"/>
              <w:color w:val="000000" w:themeColor="text1"/>
            </w:rPr>
            <w:t>. 2008;31(1</w:t>
          </w:r>
          <w:proofErr w:type="gramStart"/>
          <w:r w:rsidRPr="77F84025">
            <w:rPr>
              <w:rFonts w:eastAsia="Times New Roman"/>
              <w:color w:val="000000" w:themeColor="text1"/>
            </w:rPr>
            <w:t>):E</w:t>
          </w:r>
          <w:proofErr w:type="gramEnd"/>
          <w:r w:rsidRPr="77F84025">
            <w:rPr>
              <w:rFonts w:eastAsia="Times New Roman"/>
              <w:color w:val="000000" w:themeColor="text1"/>
            </w:rPr>
            <w:t xml:space="preserve">1–7. </w:t>
          </w:r>
        </w:p>
        <w:p w14:paraId="29A39A3D" w14:textId="77777777" w:rsidR="000A1884" w:rsidRPr="000A1884" w:rsidRDefault="000A1884" w:rsidP="77F84025">
          <w:pPr>
            <w:autoSpaceDE w:val="0"/>
            <w:autoSpaceDN w:val="0"/>
            <w:divId w:val="1895585439"/>
            <w:rPr>
              <w:rFonts w:eastAsia="Times New Roman"/>
              <w:color w:val="000000"/>
            </w:rPr>
          </w:pPr>
          <w:r w:rsidRPr="77F84025">
            <w:rPr>
              <w:rFonts w:eastAsia="Times New Roman"/>
              <w:color w:val="000000" w:themeColor="text1"/>
            </w:rPr>
            <w:t>99.</w:t>
          </w:r>
          <w:r>
            <w:tab/>
          </w:r>
          <w:r w:rsidRPr="77F84025">
            <w:rPr>
              <w:rFonts w:eastAsia="Times New Roman"/>
              <w:color w:val="000000" w:themeColor="text1"/>
            </w:rPr>
            <w:t xml:space="preserve">Goh CR, Lee KS, Tan TC, Wang TL, Wong J, Ang PT, et al. Measuring quality of life in different cultures: translation of the Functional Living Index for Cancer (FLIC) into Chinese and Malay in Singapore. Ann </w:t>
          </w:r>
          <w:proofErr w:type="spellStart"/>
          <w:r w:rsidRPr="77F84025">
            <w:rPr>
              <w:rFonts w:eastAsia="Times New Roman"/>
              <w:color w:val="000000" w:themeColor="text1"/>
            </w:rPr>
            <w:t>Acad</w:t>
          </w:r>
          <w:proofErr w:type="spellEnd"/>
          <w:r w:rsidRPr="77F84025">
            <w:rPr>
              <w:rFonts w:eastAsia="Times New Roman"/>
              <w:color w:val="000000" w:themeColor="text1"/>
            </w:rPr>
            <w:t xml:space="preserve"> Med </w:t>
          </w:r>
          <w:proofErr w:type="spellStart"/>
          <w:r w:rsidRPr="77F84025">
            <w:rPr>
              <w:rFonts w:eastAsia="Times New Roman"/>
              <w:color w:val="000000" w:themeColor="text1"/>
            </w:rPr>
            <w:t>Singap</w:t>
          </w:r>
          <w:proofErr w:type="spellEnd"/>
          <w:r w:rsidRPr="77F84025">
            <w:rPr>
              <w:rFonts w:eastAsia="Times New Roman"/>
              <w:color w:val="000000" w:themeColor="text1"/>
            </w:rPr>
            <w:t xml:space="preserve">. 1996;25(3):323–34. </w:t>
          </w:r>
        </w:p>
        <w:p w14:paraId="0460DEB2" w14:textId="77777777" w:rsidR="000A1884" w:rsidRPr="000A1884" w:rsidRDefault="000A1884" w:rsidP="77F84025">
          <w:pPr>
            <w:autoSpaceDE w:val="0"/>
            <w:autoSpaceDN w:val="0"/>
            <w:divId w:val="624507470"/>
            <w:rPr>
              <w:rFonts w:eastAsia="Times New Roman"/>
              <w:color w:val="000000"/>
            </w:rPr>
          </w:pPr>
          <w:r w:rsidRPr="77F84025">
            <w:rPr>
              <w:rFonts w:eastAsia="Times New Roman"/>
              <w:color w:val="000000" w:themeColor="text1"/>
            </w:rPr>
            <w:lastRenderedPageBreak/>
            <w:t>100.</w:t>
          </w:r>
          <w:r>
            <w:tab/>
          </w:r>
          <w:proofErr w:type="spellStart"/>
          <w:r w:rsidRPr="77F84025">
            <w:rPr>
              <w:rFonts w:eastAsia="Times New Roman"/>
              <w:color w:val="000000" w:themeColor="text1"/>
            </w:rPr>
            <w:t>Blanchin</w:t>
          </w:r>
          <w:proofErr w:type="spellEnd"/>
          <w:r w:rsidRPr="77F84025">
            <w:rPr>
              <w:rFonts w:eastAsia="Times New Roman"/>
              <w:color w:val="000000" w:themeColor="text1"/>
            </w:rPr>
            <w:t xml:space="preserve"> M, Dauchy S, </w:t>
          </w:r>
          <w:proofErr w:type="spellStart"/>
          <w:r w:rsidRPr="77F84025">
            <w:rPr>
              <w:rFonts w:eastAsia="Times New Roman"/>
              <w:color w:val="000000" w:themeColor="text1"/>
            </w:rPr>
            <w:t>Cano</w:t>
          </w:r>
          <w:proofErr w:type="spellEnd"/>
          <w:r w:rsidRPr="77F84025">
            <w:rPr>
              <w:rFonts w:eastAsia="Times New Roman"/>
              <w:color w:val="000000" w:themeColor="text1"/>
            </w:rPr>
            <w:t xml:space="preserve"> A, </w:t>
          </w:r>
          <w:proofErr w:type="spellStart"/>
          <w:r w:rsidRPr="77F84025">
            <w:rPr>
              <w:rFonts w:eastAsia="Times New Roman"/>
              <w:color w:val="000000" w:themeColor="text1"/>
            </w:rPr>
            <w:t>Brédart</w:t>
          </w:r>
          <w:proofErr w:type="spellEnd"/>
          <w:r w:rsidRPr="77F84025">
            <w:rPr>
              <w:rFonts w:eastAsia="Times New Roman"/>
              <w:color w:val="000000" w:themeColor="text1"/>
            </w:rPr>
            <w:t xml:space="preserve"> A, Aaronson NK, Hardouin JB. Validation of the French translation-adaptation of the impact of cancer questionnaire version 2 (IOCv2) in a breast cancer survivor population. Health Qual Life Outcomes. 2015;13(1). </w:t>
          </w:r>
        </w:p>
        <w:p w14:paraId="134BFF8D" w14:textId="77777777" w:rsidR="000A1884" w:rsidRPr="000A1884" w:rsidRDefault="000A1884" w:rsidP="77F84025">
          <w:pPr>
            <w:autoSpaceDE w:val="0"/>
            <w:autoSpaceDN w:val="0"/>
            <w:divId w:val="1991712749"/>
            <w:rPr>
              <w:rFonts w:eastAsia="Times New Roman"/>
              <w:color w:val="000000"/>
            </w:rPr>
          </w:pPr>
          <w:r w:rsidRPr="77F84025">
            <w:rPr>
              <w:rFonts w:eastAsia="Times New Roman"/>
              <w:color w:val="000000" w:themeColor="text1"/>
            </w:rPr>
            <w:t>101.</w:t>
          </w:r>
          <w:r>
            <w:tab/>
          </w:r>
          <w:proofErr w:type="spellStart"/>
          <w:r w:rsidRPr="77F84025">
            <w:rPr>
              <w:rFonts w:eastAsia="Times New Roman"/>
              <w:color w:val="000000" w:themeColor="text1"/>
            </w:rPr>
            <w:t>Muzzatti</w:t>
          </w:r>
          <w:proofErr w:type="spellEnd"/>
          <w:r w:rsidRPr="77F84025">
            <w:rPr>
              <w:rFonts w:eastAsia="Times New Roman"/>
              <w:color w:val="000000" w:themeColor="text1"/>
            </w:rPr>
            <w:t xml:space="preserve"> B, </w:t>
          </w:r>
          <w:proofErr w:type="spellStart"/>
          <w:r w:rsidRPr="77F84025">
            <w:rPr>
              <w:rFonts w:eastAsia="Times New Roman"/>
              <w:color w:val="000000" w:themeColor="text1"/>
            </w:rPr>
            <w:t>Flaiban</w:t>
          </w:r>
          <w:proofErr w:type="spellEnd"/>
          <w:r w:rsidRPr="77F84025">
            <w:rPr>
              <w:rFonts w:eastAsia="Times New Roman"/>
              <w:color w:val="000000" w:themeColor="text1"/>
            </w:rPr>
            <w:t xml:space="preserve"> C, Romito F, </w:t>
          </w:r>
          <w:proofErr w:type="spellStart"/>
          <w:r w:rsidRPr="77F84025">
            <w:rPr>
              <w:rFonts w:eastAsia="Times New Roman"/>
              <w:color w:val="000000" w:themeColor="text1"/>
            </w:rPr>
            <w:t>Cormio</w:t>
          </w:r>
          <w:proofErr w:type="spellEnd"/>
          <w:r w:rsidRPr="77F84025">
            <w:rPr>
              <w:rFonts w:eastAsia="Times New Roman"/>
              <w:color w:val="000000" w:themeColor="text1"/>
            </w:rPr>
            <w:t xml:space="preserve"> C, Annunziata MA. The Impact of Cancer Scale (IOC) in Italian long-term cancer survivors: Adaptation and psychometric evaluation. Supportive Care in Cancer. 2013;21(12):3355–62. </w:t>
          </w:r>
        </w:p>
        <w:p w14:paraId="65977021" w14:textId="77777777" w:rsidR="000A1884" w:rsidRPr="000A1884" w:rsidRDefault="000A1884" w:rsidP="77F84025">
          <w:pPr>
            <w:autoSpaceDE w:val="0"/>
            <w:autoSpaceDN w:val="0"/>
            <w:divId w:val="1801997642"/>
            <w:rPr>
              <w:rFonts w:eastAsia="Times New Roman"/>
              <w:color w:val="000000"/>
            </w:rPr>
          </w:pPr>
          <w:r w:rsidRPr="77F84025">
            <w:rPr>
              <w:rFonts w:eastAsia="Times New Roman"/>
              <w:color w:val="000000" w:themeColor="text1"/>
            </w:rPr>
            <w:t>102.</w:t>
          </w:r>
          <w:r>
            <w:tab/>
          </w:r>
          <w:proofErr w:type="spellStart"/>
          <w:r w:rsidRPr="77F84025">
            <w:rPr>
              <w:rFonts w:eastAsia="Times New Roman"/>
              <w:color w:val="000000" w:themeColor="text1"/>
            </w:rPr>
            <w:t>Zebrack</w:t>
          </w:r>
          <w:proofErr w:type="spellEnd"/>
          <w:r w:rsidRPr="77F84025">
            <w:rPr>
              <w:rFonts w:eastAsia="Times New Roman"/>
              <w:color w:val="000000" w:themeColor="text1"/>
            </w:rPr>
            <w:t xml:space="preserve"> BJ, Ganz PA, </w:t>
          </w:r>
          <w:proofErr w:type="spellStart"/>
          <w:r w:rsidRPr="77F84025">
            <w:rPr>
              <w:rFonts w:eastAsia="Times New Roman"/>
              <w:color w:val="000000" w:themeColor="text1"/>
            </w:rPr>
            <w:t>Bernaards</w:t>
          </w:r>
          <w:proofErr w:type="spellEnd"/>
          <w:r w:rsidRPr="77F84025">
            <w:rPr>
              <w:rFonts w:eastAsia="Times New Roman"/>
              <w:color w:val="000000" w:themeColor="text1"/>
            </w:rPr>
            <w:t xml:space="preserve"> CA, Petersen L, Abraham L. Assessing the impact of cancer: Development of a new instrument for long-term survivors. </w:t>
          </w:r>
          <w:proofErr w:type="spellStart"/>
          <w:r w:rsidRPr="77F84025">
            <w:rPr>
              <w:rFonts w:eastAsia="Times New Roman"/>
              <w:color w:val="000000" w:themeColor="text1"/>
            </w:rPr>
            <w:t>Psychooncology</w:t>
          </w:r>
          <w:proofErr w:type="spellEnd"/>
          <w:r w:rsidRPr="77F84025">
            <w:rPr>
              <w:rFonts w:eastAsia="Times New Roman"/>
              <w:color w:val="000000" w:themeColor="text1"/>
            </w:rPr>
            <w:t xml:space="preserve">. 2006;15(5):407–21. </w:t>
          </w:r>
        </w:p>
        <w:p w14:paraId="7DB58CC2" w14:textId="7ACB3A46" w:rsidR="000A1884" w:rsidRPr="000A1884" w:rsidRDefault="000A1884" w:rsidP="77F84025">
          <w:pPr>
            <w:autoSpaceDE w:val="0"/>
            <w:autoSpaceDN w:val="0"/>
            <w:divId w:val="1540432594"/>
            <w:rPr>
              <w:rFonts w:eastAsia="Times New Roman"/>
              <w:color w:val="000000"/>
            </w:rPr>
          </w:pPr>
          <w:r w:rsidRPr="77F84025">
            <w:rPr>
              <w:rFonts w:eastAsia="Times New Roman"/>
              <w:color w:val="000000" w:themeColor="text1"/>
            </w:rPr>
            <w:t>103.</w:t>
          </w:r>
          <w:r>
            <w:tab/>
          </w:r>
          <w:r w:rsidRPr="77F84025">
            <w:rPr>
              <w:rFonts w:eastAsia="Times New Roman"/>
              <w:color w:val="000000" w:themeColor="text1"/>
            </w:rPr>
            <w:t xml:space="preserve">Beck I, Olsson Möller U, Malmström M, </w:t>
          </w:r>
          <w:proofErr w:type="spellStart"/>
          <w:r w:rsidRPr="77F84025">
            <w:rPr>
              <w:rFonts w:eastAsia="Times New Roman"/>
              <w:color w:val="000000" w:themeColor="text1"/>
            </w:rPr>
            <w:t>Klarare</w:t>
          </w:r>
          <w:proofErr w:type="spellEnd"/>
          <w:r w:rsidRPr="77F84025">
            <w:rPr>
              <w:rFonts w:eastAsia="Times New Roman"/>
              <w:color w:val="000000" w:themeColor="text1"/>
            </w:rPr>
            <w:t xml:space="preserve"> A, Samuelsson H, Lundh Hagelin C, et al. Translation and cultural adaptation of the Integrated Palliative care Outcome Scale including cognitive interviewing with patients and staff. BMC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Care. 2017;16(1):1–10. </w:t>
          </w:r>
        </w:p>
        <w:p w14:paraId="38E5E876" w14:textId="77777777" w:rsidR="000A1884" w:rsidRPr="000A1884" w:rsidRDefault="000A1884" w:rsidP="77F84025">
          <w:pPr>
            <w:autoSpaceDE w:val="0"/>
            <w:autoSpaceDN w:val="0"/>
            <w:divId w:val="1986397877"/>
            <w:rPr>
              <w:rFonts w:eastAsia="Times New Roman"/>
              <w:color w:val="000000"/>
            </w:rPr>
          </w:pPr>
          <w:r w:rsidRPr="77F84025">
            <w:rPr>
              <w:rFonts w:eastAsia="Times New Roman"/>
              <w:color w:val="000000" w:themeColor="text1"/>
            </w:rPr>
            <w:t>104.</w:t>
          </w:r>
          <w:r>
            <w:tab/>
          </w:r>
          <w:proofErr w:type="spellStart"/>
          <w:r w:rsidRPr="77F84025">
            <w:rPr>
              <w:rFonts w:eastAsia="Times New Roman"/>
              <w:color w:val="000000" w:themeColor="text1"/>
            </w:rPr>
            <w:t>Hocaoglu</w:t>
          </w:r>
          <w:proofErr w:type="spellEnd"/>
          <w:r w:rsidRPr="77F84025">
            <w:rPr>
              <w:rFonts w:eastAsia="Times New Roman"/>
              <w:color w:val="000000" w:themeColor="text1"/>
            </w:rPr>
            <w:t xml:space="preserve"> MB, </w:t>
          </w:r>
          <w:proofErr w:type="spellStart"/>
          <w:r w:rsidRPr="77F84025">
            <w:rPr>
              <w:rFonts w:eastAsia="Times New Roman"/>
              <w:color w:val="000000" w:themeColor="text1"/>
            </w:rPr>
            <w:t>Hepgul</w:t>
          </w:r>
          <w:proofErr w:type="spellEnd"/>
          <w:r w:rsidRPr="77F84025">
            <w:rPr>
              <w:rFonts w:eastAsia="Times New Roman"/>
              <w:color w:val="000000" w:themeColor="text1"/>
            </w:rPr>
            <w:t xml:space="preserve"> N, Tunnard I, Meltem E, Efe H, </w:t>
          </w:r>
          <w:proofErr w:type="spellStart"/>
          <w:r w:rsidRPr="77F84025">
            <w:rPr>
              <w:rFonts w:eastAsia="Times New Roman"/>
              <w:color w:val="000000" w:themeColor="text1"/>
            </w:rPr>
            <w:t>Ataoglu</w:t>
          </w:r>
          <w:proofErr w:type="spellEnd"/>
          <w:r w:rsidRPr="77F84025">
            <w:rPr>
              <w:rFonts w:eastAsia="Times New Roman"/>
              <w:color w:val="000000" w:themeColor="text1"/>
            </w:rPr>
            <w:t xml:space="preserve"> B, et al. Towards patient-</w:t>
          </w:r>
          <w:proofErr w:type="spellStart"/>
          <w:r w:rsidRPr="77F84025">
            <w:rPr>
              <w:rFonts w:eastAsia="Times New Roman"/>
              <w:color w:val="000000" w:themeColor="text1"/>
            </w:rPr>
            <w:t>centred</w:t>
          </w:r>
          <w:proofErr w:type="spellEnd"/>
          <w:r w:rsidRPr="77F84025">
            <w:rPr>
              <w:rFonts w:eastAsia="Times New Roman"/>
              <w:color w:val="000000" w:themeColor="text1"/>
            </w:rPr>
            <w:t xml:space="preserve"> cancer care: Cross-cultural validity and responsiveness of the Turkish Integrated Palliative </w:t>
          </w:r>
          <w:proofErr w:type="gramStart"/>
          <w:r w:rsidRPr="77F84025">
            <w:rPr>
              <w:rFonts w:eastAsia="Times New Roman"/>
              <w:color w:val="000000" w:themeColor="text1"/>
            </w:rPr>
            <w:t>care</w:t>
          </w:r>
          <w:proofErr w:type="gramEnd"/>
          <w:r w:rsidRPr="77F84025">
            <w:rPr>
              <w:rFonts w:eastAsia="Times New Roman"/>
              <w:color w:val="000000" w:themeColor="text1"/>
            </w:rPr>
            <w:t xml:space="preserve"> Outcome Scale. Health Qual Life Outcomes. 2020;18(1):312. </w:t>
          </w:r>
        </w:p>
        <w:p w14:paraId="6713C59D" w14:textId="77777777" w:rsidR="000A1884" w:rsidRPr="000A1884" w:rsidRDefault="000A1884" w:rsidP="77F84025">
          <w:pPr>
            <w:autoSpaceDE w:val="0"/>
            <w:autoSpaceDN w:val="0"/>
            <w:divId w:val="1621304595"/>
            <w:rPr>
              <w:rFonts w:eastAsia="Times New Roman"/>
              <w:color w:val="000000"/>
            </w:rPr>
          </w:pPr>
          <w:r w:rsidRPr="77F84025">
            <w:rPr>
              <w:rFonts w:eastAsia="Times New Roman"/>
              <w:color w:val="000000" w:themeColor="text1"/>
            </w:rPr>
            <w:t>105.</w:t>
          </w:r>
          <w:r>
            <w:tab/>
          </w:r>
          <w:r w:rsidRPr="77F84025">
            <w:rPr>
              <w:rFonts w:eastAsia="Times New Roman"/>
              <w:color w:val="000000" w:themeColor="text1"/>
            </w:rPr>
            <w:t xml:space="preserve">Szeliga M, </w:t>
          </w:r>
          <w:proofErr w:type="spellStart"/>
          <w:r w:rsidRPr="77F84025">
            <w:rPr>
              <w:rFonts w:eastAsia="Times New Roman"/>
              <w:color w:val="000000" w:themeColor="text1"/>
            </w:rPr>
            <w:t>Kotlinska-Lemieszek</w:t>
          </w:r>
          <w:proofErr w:type="spellEnd"/>
          <w:r w:rsidRPr="77F84025">
            <w:rPr>
              <w:rFonts w:eastAsia="Times New Roman"/>
              <w:color w:val="000000" w:themeColor="text1"/>
            </w:rPr>
            <w:t xml:space="preserve"> A, Jagielski P, Jaroszewski W, Kuzmicz I, Stachnik K, et al. Psychometric validation and cross-cultural adaptation of the Integrated Palliative care Outcome Scale in Polish (IPOS-Pol).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Support Care. 2022;20(5):687–93. </w:t>
          </w:r>
        </w:p>
        <w:p w14:paraId="7C911490" w14:textId="77777777" w:rsidR="000A1884" w:rsidRPr="000A1884" w:rsidRDefault="000A1884" w:rsidP="77F84025">
          <w:pPr>
            <w:autoSpaceDE w:val="0"/>
            <w:autoSpaceDN w:val="0"/>
            <w:divId w:val="631327546"/>
            <w:rPr>
              <w:rFonts w:eastAsia="Times New Roman"/>
              <w:color w:val="000000"/>
            </w:rPr>
          </w:pPr>
          <w:r w:rsidRPr="77F84025">
            <w:rPr>
              <w:rFonts w:eastAsia="Times New Roman"/>
              <w:color w:val="000000" w:themeColor="text1"/>
            </w:rPr>
            <w:t>106.</w:t>
          </w:r>
          <w:r>
            <w:tab/>
          </w:r>
          <w:r w:rsidRPr="77F84025">
            <w:rPr>
              <w:rFonts w:eastAsia="Times New Roman"/>
              <w:color w:val="000000" w:themeColor="text1"/>
            </w:rPr>
            <w:t xml:space="preserve">Richter D, Mehnert A, Schepper F, </w:t>
          </w:r>
          <w:proofErr w:type="spellStart"/>
          <w:r w:rsidRPr="77F84025">
            <w:rPr>
              <w:rFonts w:eastAsia="Times New Roman"/>
              <w:color w:val="000000" w:themeColor="text1"/>
            </w:rPr>
            <w:t>Leuteritz</w:t>
          </w:r>
          <w:proofErr w:type="spellEnd"/>
          <w:r w:rsidRPr="77F84025">
            <w:rPr>
              <w:rFonts w:eastAsia="Times New Roman"/>
              <w:color w:val="000000" w:themeColor="text1"/>
            </w:rPr>
            <w:t xml:space="preserve"> K, Park C, Ernst J. Validation of the German version of the late adolescence and young adulthood survivorship-related quality of life measure (LAYA-SRQL). Health Qual Life Outcomes. 2018;16(1). </w:t>
          </w:r>
        </w:p>
        <w:p w14:paraId="64CED42B" w14:textId="77777777" w:rsidR="000A1884" w:rsidRPr="000A1884" w:rsidRDefault="000A1884" w:rsidP="77F84025">
          <w:pPr>
            <w:autoSpaceDE w:val="0"/>
            <w:autoSpaceDN w:val="0"/>
            <w:divId w:val="1139110039"/>
            <w:rPr>
              <w:rFonts w:eastAsia="Times New Roman"/>
              <w:color w:val="000000"/>
            </w:rPr>
          </w:pPr>
          <w:r w:rsidRPr="77F84025">
            <w:rPr>
              <w:rFonts w:eastAsia="Times New Roman"/>
              <w:color w:val="000000" w:themeColor="text1"/>
            </w:rPr>
            <w:t>107.</w:t>
          </w:r>
          <w:r>
            <w:tab/>
          </w:r>
          <w:proofErr w:type="spellStart"/>
          <w:r w:rsidRPr="77F84025">
            <w:rPr>
              <w:rFonts w:eastAsia="Times New Roman"/>
              <w:color w:val="000000" w:themeColor="text1"/>
            </w:rPr>
            <w:t>Guirimand</w:t>
          </w:r>
          <w:proofErr w:type="spellEnd"/>
          <w:r w:rsidRPr="77F84025">
            <w:rPr>
              <w:rFonts w:eastAsia="Times New Roman"/>
              <w:color w:val="000000" w:themeColor="text1"/>
            </w:rPr>
            <w:t xml:space="preserve"> F, Buyck JF, Lauwers-Allot E, Revnik J, </w:t>
          </w:r>
          <w:proofErr w:type="spellStart"/>
          <w:r w:rsidRPr="77F84025">
            <w:rPr>
              <w:rFonts w:eastAsia="Times New Roman"/>
              <w:color w:val="000000" w:themeColor="text1"/>
            </w:rPr>
            <w:t>Kerguen</w:t>
          </w:r>
          <w:proofErr w:type="spellEnd"/>
          <w:r w:rsidRPr="77F84025">
            <w:rPr>
              <w:rFonts w:eastAsia="Times New Roman"/>
              <w:color w:val="000000" w:themeColor="text1"/>
            </w:rPr>
            <w:t xml:space="preserve"> T, Aegerter P, et al. Cancer-Related Symptom Assessment in France: Validation of the French M. D. Anderson Symptom Inventory. J Pain Symptom Manage. 2010;39(4):721–33. </w:t>
          </w:r>
        </w:p>
        <w:p w14:paraId="6DAE5933" w14:textId="77777777" w:rsidR="000A1884" w:rsidRPr="000A1884" w:rsidRDefault="000A1884" w:rsidP="77F84025">
          <w:pPr>
            <w:autoSpaceDE w:val="0"/>
            <w:autoSpaceDN w:val="0"/>
            <w:divId w:val="291786444"/>
            <w:rPr>
              <w:rFonts w:eastAsia="Times New Roman"/>
              <w:color w:val="000000"/>
            </w:rPr>
          </w:pPr>
          <w:r w:rsidRPr="77F84025">
            <w:rPr>
              <w:rFonts w:eastAsia="Times New Roman"/>
              <w:color w:val="000000" w:themeColor="text1"/>
            </w:rPr>
            <w:t>108.</w:t>
          </w:r>
          <w:r>
            <w:tab/>
          </w:r>
          <w:proofErr w:type="spellStart"/>
          <w:r w:rsidRPr="77F84025">
            <w:rPr>
              <w:rFonts w:eastAsia="Times New Roman"/>
              <w:color w:val="000000" w:themeColor="text1"/>
            </w:rPr>
            <w:t>Mystakidou</w:t>
          </w:r>
          <w:proofErr w:type="spellEnd"/>
          <w:r w:rsidRPr="77F84025">
            <w:rPr>
              <w:rFonts w:eastAsia="Times New Roman"/>
              <w:color w:val="000000" w:themeColor="text1"/>
            </w:rPr>
            <w:t xml:space="preserve"> K, Cleeland C, </w:t>
          </w:r>
          <w:proofErr w:type="spellStart"/>
          <w:r w:rsidRPr="77F84025">
            <w:rPr>
              <w:rFonts w:eastAsia="Times New Roman"/>
              <w:color w:val="000000" w:themeColor="text1"/>
            </w:rPr>
            <w:t>Tsilika</w:t>
          </w:r>
          <w:proofErr w:type="spellEnd"/>
          <w:r w:rsidRPr="77F84025">
            <w:rPr>
              <w:rFonts w:eastAsia="Times New Roman"/>
              <w:color w:val="000000" w:themeColor="text1"/>
            </w:rPr>
            <w:t xml:space="preserve"> E, </w:t>
          </w:r>
          <w:proofErr w:type="spellStart"/>
          <w:r w:rsidRPr="77F84025">
            <w:rPr>
              <w:rFonts w:eastAsia="Times New Roman"/>
              <w:color w:val="000000" w:themeColor="text1"/>
            </w:rPr>
            <w:t>Katsouda</w:t>
          </w:r>
          <w:proofErr w:type="spellEnd"/>
          <w:r w:rsidRPr="77F84025">
            <w:rPr>
              <w:rFonts w:eastAsia="Times New Roman"/>
              <w:color w:val="000000" w:themeColor="text1"/>
            </w:rPr>
            <w:t xml:space="preserve"> E, </w:t>
          </w:r>
          <w:proofErr w:type="spellStart"/>
          <w:r w:rsidRPr="77F84025">
            <w:rPr>
              <w:rFonts w:eastAsia="Times New Roman"/>
              <w:color w:val="000000" w:themeColor="text1"/>
            </w:rPr>
            <w:t>Primikiri</w:t>
          </w:r>
          <w:proofErr w:type="spellEnd"/>
          <w:r w:rsidRPr="77F84025">
            <w:rPr>
              <w:rFonts w:eastAsia="Times New Roman"/>
              <w:color w:val="000000" w:themeColor="text1"/>
            </w:rPr>
            <w:t xml:space="preserve"> A, </w:t>
          </w:r>
          <w:proofErr w:type="spellStart"/>
          <w:r w:rsidRPr="77F84025">
            <w:rPr>
              <w:rFonts w:eastAsia="Times New Roman"/>
              <w:color w:val="000000" w:themeColor="text1"/>
            </w:rPr>
            <w:t>Parpa</w:t>
          </w:r>
          <w:proofErr w:type="spellEnd"/>
          <w:r w:rsidRPr="77F84025">
            <w:rPr>
              <w:rFonts w:eastAsia="Times New Roman"/>
              <w:color w:val="000000" w:themeColor="text1"/>
            </w:rPr>
            <w:t xml:space="preserve"> E, et al. Greek M.D. Anderson Symptom Inventory: Validation and utility in cancer patients. Oncology. 2004;67(3–4):203–10. </w:t>
          </w:r>
        </w:p>
        <w:p w14:paraId="54A0E2BA" w14:textId="77777777" w:rsidR="000A1884" w:rsidRPr="000A1884" w:rsidRDefault="000A1884" w:rsidP="77F84025">
          <w:pPr>
            <w:autoSpaceDE w:val="0"/>
            <w:autoSpaceDN w:val="0"/>
            <w:divId w:val="923490751"/>
            <w:rPr>
              <w:rFonts w:eastAsia="Times New Roman"/>
              <w:color w:val="000000"/>
            </w:rPr>
          </w:pPr>
          <w:r w:rsidRPr="77F84025">
            <w:rPr>
              <w:rFonts w:eastAsia="Times New Roman"/>
              <w:color w:val="000000" w:themeColor="text1"/>
            </w:rPr>
            <w:t>109.</w:t>
          </w:r>
          <w:r>
            <w:tab/>
          </w:r>
          <w:r w:rsidRPr="77F84025">
            <w:rPr>
              <w:rFonts w:eastAsia="Times New Roman"/>
              <w:color w:val="000000" w:themeColor="text1"/>
            </w:rPr>
            <w:t xml:space="preserve">Schmidt H, Cleeland CS, Bauer A, Landenberger M, Jahn P. Symptom burden of cancer patients: Validation of the German M. D. Anderson symptom inventory: A cross-sectional multicenter study. J Pain Symptom Manage. 2015;49(1):117–25. </w:t>
          </w:r>
        </w:p>
        <w:p w14:paraId="3B26D44F" w14:textId="77777777" w:rsidR="000A1884" w:rsidRPr="000A1884" w:rsidRDefault="000A1884" w:rsidP="77F84025">
          <w:pPr>
            <w:autoSpaceDE w:val="0"/>
            <w:autoSpaceDN w:val="0"/>
            <w:divId w:val="1166552253"/>
            <w:rPr>
              <w:rFonts w:eastAsia="Times New Roman"/>
              <w:color w:val="000000"/>
            </w:rPr>
          </w:pPr>
          <w:r w:rsidRPr="77F84025">
            <w:rPr>
              <w:rFonts w:eastAsia="Times New Roman"/>
              <w:color w:val="000000" w:themeColor="text1"/>
            </w:rPr>
            <w:t>110.</w:t>
          </w:r>
          <w:r>
            <w:tab/>
          </w:r>
          <w:r w:rsidRPr="77F84025">
            <w:rPr>
              <w:rFonts w:eastAsia="Times New Roman"/>
              <w:color w:val="000000" w:themeColor="text1"/>
            </w:rPr>
            <w:t xml:space="preserve">Cohen SR, Mount BM, Tomas JJ, Mount LF. Existential well-being is an important determinant of quality of life. </w:t>
          </w:r>
          <w:proofErr w:type="gramStart"/>
          <w:r w:rsidRPr="77F84025">
            <w:rPr>
              <w:rFonts w:eastAsia="Times New Roman"/>
              <w:color w:val="000000" w:themeColor="text1"/>
            </w:rPr>
            <w:t>Evidence  from</w:t>
          </w:r>
          <w:proofErr w:type="gramEnd"/>
          <w:r w:rsidRPr="77F84025">
            <w:rPr>
              <w:rFonts w:eastAsia="Times New Roman"/>
              <w:color w:val="000000" w:themeColor="text1"/>
            </w:rPr>
            <w:t xml:space="preserve"> the McGill Quality of Life Questionnaire. Cancer. 1996 Feb;77(3):576–86. </w:t>
          </w:r>
        </w:p>
        <w:p w14:paraId="5BABB343" w14:textId="77777777" w:rsidR="000A1884" w:rsidRPr="000A1884" w:rsidRDefault="000A1884" w:rsidP="77F84025">
          <w:pPr>
            <w:autoSpaceDE w:val="0"/>
            <w:autoSpaceDN w:val="0"/>
            <w:divId w:val="824971827"/>
            <w:rPr>
              <w:rFonts w:eastAsia="Times New Roman"/>
              <w:color w:val="000000"/>
            </w:rPr>
          </w:pPr>
          <w:r w:rsidRPr="77F84025">
            <w:rPr>
              <w:rFonts w:eastAsia="Times New Roman"/>
              <w:color w:val="000000" w:themeColor="text1"/>
            </w:rPr>
            <w:t>111.</w:t>
          </w:r>
          <w:r>
            <w:tab/>
          </w:r>
          <w:r w:rsidRPr="77F84025">
            <w:rPr>
              <w:rFonts w:eastAsia="Times New Roman"/>
              <w:color w:val="000000" w:themeColor="text1"/>
            </w:rPr>
            <w:t xml:space="preserve">Hu WY, Dai YT, Berry D, Chiu TY. Psychometric testing of the translated McGill Quality of </w:t>
          </w:r>
          <w:proofErr w:type="gramStart"/>
          <w:r w:rsidRPr="77F84025">
            <w:rPr>
              <w:rFonts w:eastAsia="Times New Roman"/>
              <w:color w:val="000000" w:themeColor="text1"/>
            </w:rPr>
            <w:t>Life  Questionnaire</w:t>
          </w:r>
          <w:proofErr w:type="gramEnd"/>
          <w:r w:rsidRPr="77F84025">
            <w:rPr>
              <w:rFonts w:eastAsia="Times New Roman"/>
              <w:color w:val="000000" w:themeColor="text1"/>
            </w:rPr>
            <w:t xml:space="preserve">-Taiwan version in patients with terminal cancer. J </w:t>
          </w:r>
          <w:proofErr w:type="spellStart"/>
          <w:r w:rsidRPr="77F84025">
            <w:rPr>
              <w:rFonts w:eastAsia="Times New Roman"/>
              <w:color w:val="000000" w:themeColor="text1"/>
            </w:rPr>
            <w:t>Formos</w:t>
          </w:r>
          <w:proofErr w:type="spellEnd"/>
          <w:r w:rsidRPr="77F84025">
            <w:rPr>
              <w:rFonts w:eastAsia="Times New Roman"/>
              <w:color w:val="000000" w:themeColor="text1"/>
            </w:rPr>
            <w:t xml:space="preserve"> Med Assoc. 2003 Feb;102(2):97–104. </w:t>
          </w:r>
        </w:p>
        <w:p w14:paraId="65090600" w14:textId="77777777" w:rsidR="000A1884" w:rsidRPr="000A1884" w:rsidRDefault="000A1884" w:rsidP="77F84025">
          <w:pPr>
            <w:autoSpaceDE w:val="0"/>
            <w:autoSpaceDN w:val="0"/>
            <w:divId w:val="2090423283"/>
            <w:rPr>
              <w:rFonts w:eastAsia="Times New Roman"/>
              <w:color w:val="000000"/>
            </w:rPr>
          </w:pPr>
          <w:r w:rsidRPr="77F84025">
            <w:rPr>
              <w:rFonts w:eastAsia="Times New Roman"/>
              <w:color w:val="000000" w:themeColor="text1"/>
            </w:rPr>
            <w:t>112.</w:t>
          </w:r>
          <w:r>
            <w:tab/>
          </w:r>
          <w:proofErr w:type="spellStart"/>
          <w:r w:rsidRPr="77F84025">
            <w:rPr>
              <w:rFonts w:eastAsia="Times New Roman"/>
              <w:color w:val="000000" w:themeColor="text1"/>
            </w:rPr>
            <w:t>Pratheepawanit</w:t>
          </w:r>
          <w:proofErr w:type="spellEnd"/>
          <w:r w:rsidRPr="77F84025">
            <w:rPr>
              <w:rFonts w:eastAsia="Times New Roman"/>
              <w:color w:val="000000" w:themeColor="text1"/>
            </w:rPr>
            <w:t xml:space="preserve"> N, Salek MS, Finlay IG. The applicability of quality-of-life assessment in palliative care: comparing </w:t>
          </w:r>
          <w:proofErr w:type="gramStart"/>
          <w:r w:rsidRPr="77F84025">
            <w:rPr>
              <w:rFonts w:eastAsia="Times New Roman"/>
              <w:color w:val="000000" w:themeColor="text1"/>
            </w:rPr>
            <w:t>two  quality</w:t>
          </w:r>
          <w:proofErr w:type="gramEnd"/>
          <w:r w:rsidRPr="77F84025">
            <w:rPr>
              <w:rFonts w:eastAsia="Times New Roman"/>
              <w:color w:val="000000" w:themeColor="text1"/>
            </w:rPr>
            <w:t xml:space="preserve">-of-life measures.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1999 Jul;13(4):325–34. </w:t>
          </w:r>
        </w:p>
        <w:p w14:paraId="26382716" w14:textId="294D75D2" w:rsidR="000A1884" w:rsidRPr="000A1884" w:rsidRDefault="000A1884" w:rsidP="77F84025">
          <w:pPr>
            <w:autoSpaceDE w:val="0"/>
            <w:autoSpaceDN w:val="0"/>
            <w:divId w:val="1326470526"/>
            <w:rPr>
              <w:rFonts w:eastAsia="Times New Roman"/>
              <w:color w:val="000000"/>
            </w:rPr>
          </w:pPr>
          <w:r w:rsidRPr="77F84025">
            <w:rPr>
              <w:rFonts w:eastAsia="Times New Roman"/>
              <w:color w:val="000000" w:themeColor="text1"/>
            </w:rPr>
            <w:t>113.</w:t>
          </w:r>
          <w:r>
            <w:tab/>
          </w:r>
          <w:r w:rsidRPr="77F84025">
            <w:rPr>
              <w:rFonts w:eastAsia="Times New Roman"/>
              <w:color w:val="000000" w:themeColor="text1"/>
            </w:rPr>
            <w:t xml:space="preserve">Cohen SR, Mount BM. Living with cancer: “good” days and “bad” days--what produces them? Can the McGill quality of life questionnaire distinguish between them? Cancer. 2000 Oct;89(8):1854–65. </w:t>
          </w:r>
        </w:p>
        <w:p w14:paraId="53403ED9" w14:textId="33265DB0" w:rsidR="000A1884" w:rsidRPr="000A1884" w:rsidRDefault="000A1884" w:rsidP="77F84025">
          <w:pPr>
            <w:autoSpaceDE w:val="0"/>
            <w:autoSpaceDN w:val="0"/>
            <w:divId w:val="1436753707"/>
            <w:rPr>
              <w:rFonts w:eastAsia="Times New Roman"/>
              <w:color w:val="000000"/>
            </w:rPr>
          </w:pPr>
          <w:r w:rsidRPr="77F84025">
            <w:rPr>
              <w:rFonts w:eastAsia="Times New Roman"/>
              <w:color w:val="000000" w:themeColor="text1"/>
            </w:rPr>
            <w:lastRenderedPageBreak/>
            <w:t>114.</w:t>
          </w:r>
          <w:r>
            <w:tab/>
          </w:r>
          <w:r w:rsidRPr="77F84025">
            <w:rPr>
              <w:rFonts w:eastAsia="Times New Roman"/>
              <w:color w:val="000000" w:themeColor="text1"/>
            </w:rPr>
            <w:t xml:space="preserve">Rybarski R, Zarzycka B, Bernat A. Measuring the quality of life of people with life-threatening illnesses: the internal structure of the Polish adaptation of the McGill Quality of Life Questionnaire - Revised. </w:t>
          </w:r>
          <w:proofErr w:type="spellStart"/>
          <w:r w:rsidRPr="77F84025">
            <w:rPr>
              <w:rFonts w:eastAsia="Times New Roman"/>
              <w:color w:val="000000" w:themeColor="text1"/>
            </w:rPr>
            <w:t>Contemp</w:t>
          </w:r>
          <w:proofErr w:type="spellEnd"/>
          <w:r w:rsidRPr="77F84025">
            <w:rPr>
              <w:rFonts w:eastAsia="Times New Roman"/>
              <w:color w:val="000000" w:themeColor="text1"/>
            </w:rPr>
            <w:t xml:space="preserve"> Oncol (</w:t>
          </w:r>
          <w:proofErr w:type="spellStart"/>
          <w:r w:rsidRPr="77F84025">
            <w:rPr>
              <w:rFonts w:eastAsia="Times New Roman"/>
              <w:color w:val="000000" w:themeColor="text1"/>
            </w:rPr>
            <w:t>Pozn</w:t>
          </w:r>
          <w:proofErr w:type="spellEnd"/>
          <w:r w:rsidRPr="77F84025">
            <w:rPr>
              <w:rFonts w:eastAsia="Times New Roman"/>
              <w:color w:val="000000" w:themeColor="text1"/>
            </w:rPr>
            <w:t xml:space="preserve">). 2018;22(4):252–9. </w:t>
          </w:r>
        </w:p>
        <w:p w14:paraId="62B7EC16" w14:textId="4769AEDE" w:rsidR="000A1884" w:rsidRPr="000A1884" w:rsidRDefault="000A1884" w:rsidP="77F84025">
          <w:pPr>
            <w:autoSpaceDE w:val="0"/>
            <w:autoSpaceDN w:val="0"/>
            <w:divId w:val="844593276"/>
            <w:rPr>
              <w:rFonts w:eastAsia="Times New Roman"/>
              <w:color w:val="000000"/>
            </w:rPr>
          </w:pPr>
          <w:r w:rsidRPr="77F84025">
            <w:rPr>
              <w:rFonts w:eastAsia="Times New Roman"/>
              <w:color w:val="000000" w:themeColor="text1"/>
            </w:rPr>
            <w:t>115.</w:t>
          </w:r>
          <w:r>
            <w:tab/>
          </w:r>
          <w:r w:rsidRPr="77F84025">
            <w:rPr>
              <w:rFonts w:eastAsia="Times New Roman"/>
              <w:color w:val="000000" w:themeColor="text1"/>
            </w:rPr>
            <w:t xml:space="preserve">Wysocka M, Wawrzyniak M, Jarosz J, </w:t>
          </w:r>
          <w:proofErr w:type="spellStart"/>
          <w:r w:rsidRPr="77F84025">
            <w:rPr>
              <w:rFonts w:eastAsia="Times New Roman"/>
              <w:color w:val="000000" w:themeColor="text1"/>
            </w:rPr>
            <w:t>Hordowicz</w:t>
          </w:r>
          <w:proofErr w:type="spellEnd"/>
          <w:r w:rsidRPr="77F84025">
            <w:rPr>
              <w:rFonts w:eastAsia="Times New Roman"/>
              <w:color w:val="000000" w:themeColor="text1"/>
            </w:rPr>
            <w:t xml:space="preserve"> M, Klimkiewicz A. Is There a Connection Between Spiritual Transcendence and Quality of Life? A Cross-Sectional Survey Study in Patients Under </w:t>
          </w:r>
          <w:proofErr w:type="gramStart"/>
          <w:r w:rsidRPr="77F84025">
            <w:rPr>
              <w:rFonts w:eastAsia="Times New Roman"/>
              <w:color w:val="000000" w:themeColor="text1"/>
            </w:rPr>
            <w:t>the End</w:t>
          </w:r>
          <w:proofErr w:type="gramEnd"/>
          <w:r w:rsidRPr="77F84025">
            <w:rPr>
              <w:rFonts w:eastAsia="Times New Roman"/>
              <w:color w:val="000000" w:themeColor="text1"/>
            </w:rPr>
            <w:t xml:space="preserve">-of-Life Care. J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Care. 2023 Jan;38(1):10–6. </w:t>
          </w:r>
        </w:p>
        <w:p w14:paraId="44E8FF5A" w14:textId="77777777" w:rsidR="000A1884" w:rsidRPr="000A1884" w:rsidRDefault="000A1884" w:rsidP="77F84025">
          <w:pPr>
            <w:autoSpaceDE w:val="0"/>
            <w:autoSpaceDN w:val="0"/>
            <w:divId w:val="2053767922"/>
            <w:rPr>
              <w:rFonts w:eastAsia="Times New Roman"/>
              <w:color w:val="000000"/>
            </w:rPr>
          </w:pPr>
          <w:r w:rsidRPr="77F84025">
            <w:rPr>
              <w:rFonts w:eastAsia="Times New Roman"/>
              <w:color w:val="000000" w:themeColor="text1"/>
            </w:rPr>
            <w:t>116.</w:t>
          </w:r>
          <w:r>
            <w:tab/>
          </w:r>
          <w:r w:rsidRPr="77F84025">
            <w:rPr>
              <w:rFonts w:eastAsia="Times New Roman"/>
              <w:color w:val="000000" w:themeColor="text1"/>
            </w:rPr>
            <w:t xml:space="preserve">Bausewein C, Fegg M, </w:t>
          </w:r>
          <w:proofErr w:type="spellStart"/>
          <w:r w:rsidRPr="77F84025">
            <w:rPr>
              <w:rFonts w:eastAsia="Times New Roman"/>
              <w:color w:val="000000" w:themeColor="text1"/>
            </w:rPr>
            <w:t>Radbruch</w:t>
          </w:r>
          <w:proofErr w:type="spellEnd"/>
          <w:r w:rsidRPr="77F84025">
            <w:rPr>
              <w:rFonts w:eastAsia="Times New Roman"/>
              <w:color w:val="000000" w:themeColor="text1"/>
            </w:rPr>
            <w:t xml:space="preserve"> L, Nauck F, Von Mackensen S, </w:t>
          </w:r>
          <w:proofErr w:type="spellStart"/>
          <w:r w:rsidRPr="77F84025">
            <w:rPr>
              <w:rFonts w:eastAsia="Times New Roman"/>
              <w:color w:val="000000" w:themeColor="text1"/>
            </w:rPr>
            <w:t>Borasio</w:t>
          </w:r>
          <w:proofErr w:type="spellEnd"/>
          <w:r w:rsidRPr="77F84025">
            <w:rPr>
              <w:rFonts w:eastAsia="Times New Roman"/>
              <w:color w:val="000000" w:themeColor="text1"/>
            </w:rPr>
            <w:t xml:space="preserve"> GD, et al. Validation and clinical application of the </w:t>
          </w:r>
          <w:proofErr w:type="spellStart"/>
          <w:r w:rsidRPr="77F84025">
            <w:rPr>
              <w:rFonts w:eastAsia="Times New Roman"/>
              <w:color w:val="000000" w:themeColor="text1"/>
            </w:rPr>
            <w:t>german</w:t>
          </w:r>
          <w:proofErr w:type="spellEnd"/>
          <w:r w:rsidRPr="77F84025">
            <w:rPr>
              <w:rFonts w:eastAsia="Times New Roman"/>
              <w:color w:val="000000" w:themeColor="text1"/>
            </w:rPr>
            <w:t xml:space="preserve"> version of the palliative care outcome scale. J Pain Symptom Manage. 2005;30(1):51–62. </w:t>
          </w:r>
        </w:p>
        <w:p w14:paraId="39990719" w14:textId="77777777" w:rsidR="000A1884" w:rsidRPr="000A1884" w:rsidRDefault="000A1884" w:rsidP="77F84025">
          <w:pPr>
            <w:autoSpaceDE w:val="0"/>
            <w:autoSpaceDN w:val="0"/>
            <w:divId w:val="1356923084"/>
            <w:rPr>
              <w:rFonts w:eastAsia="Times New Roman"/>
              <w:color w:val="000000"/>
            </w:rPr>
          </w:pPr>
          <w:r w:rsidRPr="77F84025">
            <w:rPr>
              <w:rFonts w:eastAsia="Times New Roman"/>
              <w:color w:val="000000" w:themeColor="text1"/>
            </w:rPr>
            <w:t>117.</w:t>
          </w:r>
          <w:r>
            <w:tab/>
          </w:r>
          <w:r w:rsidRPr="77F84025">
            <w:rPr>
              <w:rFonts w:eastAsia="Times New Roman"/>
              <w:color w:val="000000" w:themeColor="text1"/>
            </w:rPr>
            <w:t xml:space="preserve">Pelayo-Alvarez M, Perez-Hoyos S, Agra-Varela Y. Reliability and concurrent validity of the palliative outcome scale, the </w:t>
          </w:r>
          <w:proofErr w:type="spellStart"/>
          <w:r w:rsidRPr="77F84025">
            <w:rPr>
              <w:rFonts w:eastAsia="Times New Roman"/>
              <w:color w:val="000000" w:themeColor="text1"/>
            </w:rPr>
            <w:t>rotterdam</w:t>
          </w:r>
          <w:proofErr w:type="spellEnd"/>
          <w:r w:rsidRPr="77F84025">
            <w:rPr>
              <w:rFonts w:eastAsia="Times New Roman"/>
              <w:color w:val="000000" w:themeColor="text1"/>
            </w:rPr>
            <w:t xml:space="preserve"> symptom checklist, and the brief pain inventory. J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Med. 2013;16(8):867–74. </w:t>
          </w:r>
        </w:p>
        <w:p w14:paraId="3EB21709" w14:textId="77777777" w:rsidR="000A1884" w:rsidRPr="000A1884" w:rsidRDefault="000A1884" w:rsidP="77F84025">
          <w:pPr>
            <w:autoSpaceDE w:val="0"/>
            <w:autoSpaceDN w:val="0"/>
            <w:divId w:val="908880095"/>
            <w:rPr>
              <w:rFonts w:eastAsia="Times New Roman"/>
              <w:color w:val="000000"/>
            </w:rPr>
          </w:pPr>
          <w:r w:rsidRPr="77F84025">
            <w:rPr>
              <w:rFonts w:eastAsia="Times New Roman"/>
              <w:color w:val="000000" w:themeColor="text1"/>
            </w:rPr>
            <w:t>118.</w:t>
          </w:r>
          <w:r>
            <w:tab/>
          </w:r>
          <w:r w:rsidRPr="77F84025">
            <w:rPr>
              <w:rFonts w:eastAsia="Times New Roman"/>
              <w:color w:val="000000" w:themeColor="text1"/>
            </w:rPr>
            <w:t xml:space="preserve">Costantini M, </w:t>
          </w:r>
          <w:proofErr w:type="spellStart"/>
          <w:r w:rsidRPr="77F84025">
            <w:rPr>
              <w:rFonts w:eastAsia="Times New Roman"/>
              <w:color w:val="000000" w:themeColor="text1"/>
            </w:rPr>
            <w:t>Rabitti</w:t>
          </w:r>
          <w:proofErr w:type="spellEnd"/>
          <w:r w:rsidRPr="77F84025">
            <w:rPr>
              <w:rFonts w:eastAsia="Times New Roman"/>
              <w:color w:val="000000" w:themeColor="text1"/>
            </w:rPr>
            <w:t xml:space="preserve"> E, </w:t>
          </w:r>
          <w:proofErr w:type="spellStart"/>
          <w:r w:rsidRPr="77F84025">
            <w:rPr>
              <w:rFonts w:eastAsia="Times New Roman"/>
              <w:color w:val="000000" w:themeColor="text1"/>
            </w:rPr>
            <w:t>Beccaro</w:t>
          </w:r>
          <w:proofErr w:type="spellEnd"/>
          <w:r w:rsidRPr="77F84025">
            <w:rPr>
              <w:rFonts w:eastAsia="Times New Roman"/>
              <w:color w:val="000000" w:themeColor="text1"/>
            </w:rPr>
            <w:t xml:space="preserve"> M, Fusco F, </w:t>
          </w:r>
          <w:proofErr w:type="spellStart"/>
          <w:r w:rsidRPr="77F84025">
            <w:rPr>
              <w:rFonts w:eastAsia="Times New Roman"/>
              <w:color w:val="000000" w:themeColor="text1"/>
            </w:rPr>
            <w:t>Peruselli</w:t>
          </w:r>
          <w:proofErr w:type="spellEnd"/>
          <w:r w:rsidRPr="77F84025">
            <w:rPr>
              <w:rFonts w:eastAsia="Times New Roman"/>
              <w:color w:val="000000" w:themeColor="text1"/>
            </w:rPr>
            <w:t xml:space="preserve"> C, La Ciura P, et al. Validity, reliability and responsiveness to change of the Italian palliative care outcome scale: A multicenter study of advanced cancer patients Cancer palliative care. BMC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Care. 2016;15(1). </w:t>
          </w:r>
        </w:p>
        <w:p w14:paraId="512A7CA6" w14:textId="77777777" w:rsidR="000A1884" w:rsidRPr="000A1884" w:rsidRDefault="000A1884" w:rsidP="77F84025">
          <w:pPr>
            <w:autoSpaceDE w:val="0"/>
            <w:autoSpaceDN w:val="0"/>
            <w:divId w:val="498155605"/>
            <w:rPr>
              <w:rFonts w:eastAsia="Times New Roman"/>
              <w:color w:val="000000"/>
            </w:rPr>
          </w:pPr>
          <w:r w:rsidRPr="77F84025">
            <w:rPr>
              <w:rFonts w:eastAsia="Times New Roman"/>
              <w:color w:val="000000" w:themeColor="text1"/>
            </w:rPr>
            <w:t>119.</w:t>
          </w:r>
          <w:r>
            <w:tab/>
          </w:r>
          <w:r w:rsidRPr="77F84025">
            <w:rPr>
              <w:rFonts w:eastAsia="Times New Roman"/>
              <w:color w:val="000000" w:themeColor="text1"/>
            </w:rPr>
            <w:t xml:space="preserve">Andreu </w:t>
          </w:r>
          <w:proofErr w:type="spellStart"/>
          <w:r w:rsidRPr="77F84025">
            <w:rPr>
              <w:rFonts w:eastAsia="Times New Roman"/>
              <w:color w:val="000000" w:themeColor="text1"/>
            </w:rPr>
            <w:t>Vaillo</w:t>
          </w:r>
          <w:proofErr w:type="spellEnd"/>
          <w:r w:rsidRPr="77F84025">
            <w:rPr>
              <w:rFonts w:eastAsia="Times New Roman"/>
              <w:color w:val="000000" w:themeColor="text1"/>
            </w:rPr>
            <w:t xml:space="preserve"> Y, Conchado </w:t>
          </w:r>
          <w:proofErr w:type="spellStart"/>
          <w:r w:rsidRPr="77F84025">
            <w:rPr>
              <w:rFonts w:eastAsia="Times New Roman"/>
              <w:color w:val="000000" w:themeColor="text1"/>
            </w:rPr>
            <w:t>Peiró</w:t>
          </w:r>
          <w:proofErr w:type="spellEnd"/>
          <w:r w:rsidRPr="77F84025">
            <w:rPr>
              <w:rFonts w:eastAsia="Times New Roman"/>
              <w:color w:val="000000" w:themeColor="text1"/>
            </w:rPr>
            <w:t xml:space="preserve"> A, Martinez Lopez P, Martinez </w:t>
          </w:r>
          <w:proofErr w:type="spellStart"/>
          <w:r w:rsidRPr="77F84025">
            <w:rPr>
              <w:rFonts w:eastAsia="Times New Roman"/>
              <w:color w:val="000000" w:themeColor="text1"/>
            </w:rPr>
            <w:t>Martinez</w:t>
          </w:r>
          <w:proofErr w:type="spellEnd"/>
          <w:r w:rsidRPr="77F84025">
            <w:rPr>
              <w:rFonts w:eastAsia="Times New Roman"/>
              <w:color w:val="000000" w:themeColor="text1"/>
            </w:rPr>
            <w:t xml:space="preserve"> MT, Moreno P, Arribas </w:t>
          </w:r>
          <w:proofErr w:type="spellStart"/>
          <w:r w:rsidRPr="77F84025">
            <w:rPr>
              <w:rFonts w:eastAsia="Times New Roman"/>
              <w:color w:val="000000" w:themeColor="text1"/>
            </w:rPr>
            <w:t>Alpuente</w:t>
          </w:r>
          <w:proofErr w:type="spellEnd"/>
          <w:r w:rsidRPr="77F84025">
            <w:rPr>
              <w:rFonts w:eastAsia="Times New Roman"/>
              <w:color w:val="000000" w:themeColor="text1"/>
            </w:rPr>
            <w:t xml:space="preserve"> L. Possible substantive improvements in the structure of the Quality of Life in Adult Cancer Survivors (QLACS) scale? A study based on its Spanish version. Quality of Life Research. 2022;31(6):1871–81. </w:t>
          </w:r>
        </w:p>
        <w:p w14:paraId="65FCD7FA" w14:textId="77777777" w:rsidR="000A1884" w:rsidRPr="000A1884" w:rsidRDefault="000A1884" w:rsidP="77F84025">
          <w:pPr>
            <w:autoSpaceDE w:val="0"/>
            <w:autoSpaceDN w:val="0"/>
            <w:divId w:val="254635379"/>
            <w:rPr>
              <w:rFonts w:eastAsia="Times New Roman"/>
              <w:color w:val="000000"/>
            </w:rPr>
          </w:pPr>
          <w:r w:rsidRPr="77F84025">
            <w:rPr>
              <w:rFonts w:eastAsia="Times New Roman"/>
              <w:color w:val="000000" w:themeColor="text1"/>
            </w:rPr>
            <w:t>120.</w:t>
          </w:r>
          <w:r>
            <w:tab/>
          </w:r>
          <w:r w:rsidRPr="77F84025">
            <w:rPr>
              <w:rFonts w:eastAsia="Times New Roman"/>
              <w:color w:val="000000" w:themeColor="text1"/>
            </w:rPr>
            <w:t xml:space="preserve">Ashley L, Smith AB, Jones H, Velikova G, Wright P. Traditional and Rasch psychometric analyses of the Quality of Life in Adult Cancer Survivors (QLACS) questionnaire in shorter-term cancer survivors 15months post-diagnosis. J </w:t>
          </w:r>
          <w:proofErr w:type="spellStart"/>
          <w:r w:rsidRPr="77F84025">
            <w:rPr>
              <w:rFonts w:eastAsia="Times New Roman"/>
              <w:color w:val="000000" w:themeColor="text1"/>
            </w:rPr>
            <w:t>Psychosom</w:t>
          </w:r>
          <w:proofErr w:type="spellEnd"/>
          <w:r w:rsidRPr="77F84025">
            <w:rPr>
              <w:rFonts w:eastAsia="Times New Roman"/>
              <w:color w:val="000000" w:themeColor="text1"/>
            </w:rPr>
            <w:t xml:space="preserve"> Res. 2014;77(4):322–9. </w:t>
          </w:r>
        </w:p>
        <w:p w14:paraId="2FF66C56" w14:textId="77777777" w:rsidR="000A1884" w:rsidRPr="000A1884" w:rsidRDefault="000A1884" w:rsidP="77F84025">
          <w:pPr>
            <w:autoSpaceDE w:val="0"/>
            <w:autoSpaceDN w:val="0"/>
            <w:divId w:val="899512509"/>
            <w:rPr>
              <w:rFonts w:eastAsia="Times New Roman"/>
              <w:color w:val="000000"/>
            </w:rPr>
          </w:pPr>
          <w:r w:rsidRPr="77F84025">
            <w:rPr>
              <w:rFonts w:eastAsia="Times New Roman"/>
              <w:color w:val="000000" w:themeColor="text1"/>
            </w:rPr>
            <w:t>121.</w:t>
          </w:r>
          <w:r>
            <w:tab/>
          </w:r>
          <w:r w:rsidRPr="77F84025">
            <w:rPr>
              <w:rFonts w:eastAsia="Times New Roman"/>
              <w:color w:val="000000" w:themeColor="text1"/>
            </w:rPr>
            <w:t xml:space="preserve">Escobar A, Trujillo-Martín M del M, Rueda A, Pérez-Ruiz E, Avis NE, Bilbao A. Cross-cultural adaptation, reliability and validity of the Spanish version of the Quality of Life in Adult Cancer Survivors (QLACS) questionnaire: Application in a sample of short-term survivors. Health Qual Life Outcomes. 2015;13(1):182. </w:t>
          </w:r>
        </w:p>
        <w:p w14:paraId="1BA6E2E8" w14:textId="77777777" w:rsidR="000A1884" w:rsidRPr="000A1884" w:rsidRDefault="000A1884" w:rsidP="77F84025">
          <w:pPr>
            <w:autoSpaceDE w:val="0"/>
            <w:autoSpaceDN w:val="0"/>
            <w:divId w:val="2075590879"/>
            <w:rPr>
              <w:rFonts w:eastAsia="Times New Roman"/>
              <w:color w:val="000000"/>
            </w:rPr>
          </w:pPr>
          <w:r w:rsidRPr="77F84025">
            <w:rPr>
              <w:rFonts w:eastAsia="Times New Roman"/>
              <w:color w:val="000000" w:themeColor="text1"/>
            </w:rPr>
            <w:t>122.</w:t>
          </w:r>
          <w:r>
            <w:tab/>
          </w:r>
          <w:proofErr w:type="spellStart"/>
          <w:r w:rsidRPr="77F84025">
            <w:rPr>
              <w:rFonts w:eastAsia="Times New Roman"/>
              <w:color w:val="000000" w:themeColor="text1"/>
            </w:rPr>
            <w:t>Fathollahi-Dehkordi</w:t>
          </w:r>
          <w:proofErr w:type="spellEnd"/>
          <w:r w:rsidRPr="77F84025">
            <w:rPr>
              <w:rFonts w:eastAsia="Times New Roman"/>
              <w:color w:val="000000" w:themeColor="text1"/>
            </w:rPr>
            <w:t xml:space="preserve"> F, </w:t>
          </w:r>
          <w:proofErr w:type="spellStart"/>
          <w:r w:rsidRPr="77F84025">
            <w:rPr>
              <w:rFonts w:eastAsia="Times New Roman"/>
              <w:color w:val="000000" w:themeColor="text1"/>
            </w:rPr>
            <w:t>Farajzadegan</w:t>
          </w:r>
          <w:proofErr w:type="spellEnd"/>
          <w:r w:rsidRPr="77F84025">
            <w:rPr>
              <w:rFonts w:eastAsia="Times New Roman"/>
              <w:color w:val="000000" w:themeColor="text1"/>
            </w:rPr>
            <w:t xml:space="preserve"> Z, </w:t>
          </w:r>
          <w:proofErr w:type="spellStart"/>
          <w:r w:rsidRPr="77F84025">
            <w:rPr>
              <w:rFonts w:eastAsia="Times New Roman"/>
              <w:color w:val="000000" w:themeColor="text1"/>
            </w:rPr>
            <w:t>Hematti</w:t>
          </w:r>
          <w:proofErr w:type="spellEnd"/>
          <w:r w:rsidRPr="77F84025">
            <w:rPr>
              <w:rFonts w:eastAsia="Times New Roman"/>
              <w:color w:val="000000" w:themeColor="text1"/>
            </w:rPr>
            <w:t xml:space="preserve"> S, Motamedi N. Iranian version of the quality of life in adult cancer survivors (</w:t>
          </w:r>
          <w:proofErr w:type="spellStart"/>
          <w:r w:rsidRPr="77F84025">
            <w:rPr>
              <w:rFonts w:eastAsia="Times New Roman"/>
              <w:color w:val="000000" w:themeColor="text1"/>
            </w:rPr>
            <w:t>Qlacs</w:t>
          </w:r>
          <w:proofErr w:type="spellEnd"/>
          <w:r w:rsidRPr="77F84025">
            <w:rPr>
              <w:rFonts w:eastAsia="Times New Roman"/>
              <w:color w:val="000000" w:themeColor="text1"/>
            </w:rPr>
            <w:t xml:space="preserve">) questionnaire: Examining face and content validity, exploratory factor analysis and reliability. Shiraz E Medical Journal. 2021;22(2):1–7. </w:t>
          </w:r>
        </w:p>
        <w:p w14:paraId="6C5B9294" w14:textId="77777777" w:rsidR="000A1884" w:rsidRPr="000A1884" w:rsidRDefault="000A1884" w:rsidP="77F84025">
          <w:pPr>
            <w:autoSpaceDE w:val="0"/>
            <w:autoSpaceDN w:val="0"/>
            <w:divId w:val="1997344941"/>
            <w:rPr>
              <w:rFonts w:eastAsia="Times New Roman"/>
              <w:color w:val="000000"/>
            </w:rPr>
          </w:pPr>
          <w:r w:rsidRPr="77F84025">
            <w:rPr>
              <w:rFonts w:eastAsia="Times New Roman"/>
              <w:color w:val="000000" w:themeColor="text1"/>
            </w:rPr>
            <w:t>123.</w:t>
          </w:r>
          <w:r>
            <w:tab/>
          </w:r>
          <w:r w:rsidRPr="77F84025">
            <w:rPr>
              <w:rFonts w:eastAsia="Times New Roman"/>
              <w:color w:val="000000" w:themeColor="text1"/>
            </w:rPr>
            <w:t xml:space="preserve">Can G, </w:t>
          </w:r>
          <w:proofErr w:type="spellStart"/>
          <w:r w:rsidRPr="77F84025">
            <w:rPr>
              <w:rFonts w:eastAsia="Times New Roman"/>
              <w:color w:val="000000" w:themeColor="text1"/>
            </w:rPr>
            <w:t>Aydiner</w:t>
          </w:r>
          <w:proofErr w:type="spellEnd"/>
          <w:r w:rsidRPr="77F84025">
            <w:rPr>
              <w:rFonts w:eastAsia="Times New Roman"/>
              <w:color w:val="000000" w:themeColor="text1"/>
            </w:rPr>
            <w:t xml:space="preserve"> A. Development and validation of the Nightingale Symptom Assessment Scale (N-SAS) and predictors of the quality of life of the cancer patients in Turkey. European Journal of Oncology Nursing. 2011;15(1):3–11. </w:t>
          </w:r>
        </w:p>
        <w:p w14:paraId="10132FBB" w14:textId="77777777" w:rsidR="000A1884" w:rsidRPr="000A1884" w:rsidRDefault="000A1884" w:rsidP="77F84025">
          <w:pPr>
            <w:autoSpaceDE w:val="0"/>
            <w:autoSpaceDN w:val="0"/>
            <w:divId w:val="1927376905"/>
            <w:rPr>
              <w:rFonts w:eastAsia="Times New Roman"/>
              <w:color w:val="000000"/>
            </w:rPr>
          </w:pPr>
          <w:r w:rsidRPr="77F84025">
            <w:rPr>
              <w:rFonts w:eastAsia="Times New Roman"/>
              <w:color w:val="000000" w:themeColor="text1"/>
            </w:rPr>
            <w:t>124.</w:t>
          </w:r>
          <w:r>
            <w:tab/>
          </w:r>
          <w:r w:rsidRPr="77F84025">
            <w:rPr>
              <w:rFonts w:eastAsia="Times New Roman"/>
              <w:color w:val="000000" w:themeColor="text1"/>
            </w:rPr>
            <w:t xml:space="preserve">Ferrans C, Marjorie P. Quality of Life Index: Development and psychometric properties. Aspen System Corporation. 1985;8(1):15–24. </w:t>
          </w:r>
        </w:p>
        <w:p w14:paraId="4B1AC511" w14:textId="77777777" w:rsidR="000A1884" w:rsidRPr="000A1884" w:rsidRDefault="000A1884" w:rsidP="77F84025">
          <w:pPr>
            <w:autoSpaceDE w:val="0"/>
            <w:autoSpaceDN w:val="0"/>
            <w:divId w:val="1892960260"/>
            <w:rPr>
              <w:rFonts w:eastAsia="Times New Roman"/>
              <w:color w:val="000000"/>
            </w:rPr>
          </w:pPr>
          <w:r w:rsidRPr="77F84025">
            <w:rPr>
              <w:rFonts w:eastAsia="Times New Roman"/>
              <w:color w:val="000000" w:themeColor="text1"/>
            </w:rPr>
            <w:t>125.</w:t>
          </w:r>
          <w:r>
            <w:tab/>
          </w:r>
          <w:proofErr w:type="spellStart"/>
          <w:r w:rsidRPr="77F84025">
            <w:rPr>
              <w:rFonts w:eastAsia="Times New Roman"/>
              <w:color w:val="000000" w:themeColor="text1"/>
            </w:rPr>
            <w:t>Rannestad</w:t>
          </w:r>
          <w:proofErr w:type="spellEnd"/>
          <w:r w:rsidRPr="77F84025">
            <w:rPr>
              <w:rFonts w:eastAsia="Times New Roman"/>
              <w:color w:val="000000" w:themeColor="text1"/>
            </w:rPr>
            <w:t xml:space="preserve"> T, </w:t>
          </w:r>
          <w:proofErr w:type="spellStart"/>
          <w:r w:rsidRPr="77F84025">
            <w:rPr>
              <w:rFonts w:eastAsia="Times New Roman"/>
              <w:color w:val="000000" w:themeColor="text1"/>
            </w:rPr>
            <w:t>Skjeldestad</w:t>
          </w:r>
          <w:proofErr w:type="spellEnd"/>
          <w:r w:rsidRPr="77F84025">
            <w:rPr>
              <w:rFonts w:eastAsia="Times New Roman"/>
              <w:color w:val="000000" w:themeColor="text1"/>
            </w:rPr>
            <w:t xml:space="preserve"> FE. Ferrans and Powers’ Quality of life index applied in urinary incontinence research - a pilot study. Scand J Caring Sci. 2011;25(2):410–6. </w:t>
          </w:r>
        </w:p>
        <w:p w14:paraId="5D06F67D" w14:textId="77777777" w:rsidR="000A1884" w:rsidRPr="000A1884" w:rsidRDefault="000A1884" w:rsidP="77F84025">
          <w:pPr>
            <w:autoSpaceDE w:val="0"/>
            <w:autoSpaceDN w:val="0"/>
            <w:divId w:val="646666856"/>
            <w:rPr>
              <w:rFonts w:eastAsia="Times New Roman"/>
              <w:color w:val="000000"/>
            </w:rPr>
          </w:pPr>
          <w:r w:rsidRPr="77F84025">
            <w:rPr>
              <w:rFonts w:eastAsia="Times New Roman"/>
              <w:color w:val="000000" w:themeColor="text1"/>
            </w:rPr>
            <w:t>126.</w:t>
          </w:r>
          <w:r>
            <w:tab/>
          </w:r>
          <w:proofErr w:type="spellStart"/>
          <w:r w:rsidRPr="77F84025">
            <w:rPr>
              <w:rFonts w:eastAsia="Times New Roman"/>
              <w:color w:val="000000" w:themeColor="text1"/>
            </w:rPr>
            <w:t>Rustøen</w:t>
          </w:r>
          <w:proofErr w:type="spellEnd"/>
          <w:r w:rsidRPr="77F84025">
            <w:rPr>
              <w:rFonts w:eastAsia="Times New Roman"/>
              <w:color w:val="000000" w:themeColor="text1"/>
            </w:rPr>
            <w:t xml:space="preserve"> T, Wiklund I, Hanestad BR, Burckhardt CS. Validity and reliability of the Norwegian version of the Ferrans and Powers Quality of Life Index. Scand J Caring Sci. 1999;13(2):96–101. </w:t>
          </w:r>
        </w:p>
        <w:p w14:paraId="6F2B0707" w14:textId="77777777" w:rsidR="000A1884" w:rsidRPr="000A1884" w:rsidRDefault="000A1884" w:rsidP="77F84025">
          <w:pPr>
            <w:autoSpaceDE w:val="0"/>
            <w:autoSpaceDN w:val="0"/>
            <w:divId w:val="998465114"/>
            <w:rPr>
              <w:rFonts w:eastAsia="Times New Roman"/>
              <w:color w:val="000000"/>
            </w:rPr>
          </w:pPr>
          <w:r w:rsidRPr="77F84025">
            <w:rPr>
              <w:rFonts w:eastAsia="Times New Roman"/>
              <w:color w:val="000000" w:themeColor="text1"/>
            </w:rPr>
            <w:t>127.</w:t>
          </w:r>
          <w:r>
            <w:tab/>
          </w:r>
          <w:r w:rsidRPr="77F84025">
            <w:rPr>
              <w:rFonts w:eastAsia="Times New Roman"/>
              <w:color w:val="000000" w:themeColor="text1"/>
            </w:rPr>
            <w:t xml:space="preserve">Van Dis FW, Mols F, </w:t>
          </w:r>
          <w:proofErr w:type="spellStart"/>
          <w:r w:rsidRPr="77F84025">
            <w:rPr>
              <w:rFonts w:eastAsia="Times New Roman"/>
              <w:color w:val="000000" w:themeColor="text1"/>
            </w:rPr>
            <w:t>Vingerhoets</w:t>
          </w:r>
          <w:proofErr w:type="spellEnd"/>
          <w:r w:rsidRPr="77F84025">
            <w:rPr>
              <w:rFonts w:eastAsia="Times New Roman"/>
              <w:color w:val="000000" w:themeColor="text1"/>
            </w:rPr>
            <w:t xml:space="preserve"> AJJM, Ferrell B, Van De Poll-Franse L V. A validation study of the Dutch version of the Quality of Life - Cancer Survivor (QOL-CS) questionnaire in a group of prostate cancer survivors. Quality of Life Research. 2006;15(10):1607–12. </w:t>
          </w:r>
        </w:p>
        <w:p w14:paraId="60B98DC7" w14:textId="77777777" w:rsidR="000A1884" w:rsidRPr="000A1884" w:rsidRDefault="000A1884" w:rsidP="77F84025">
          <w:pPr>
            <w:autoSpaceDE w:val="0"/>
            <w:autoSpaceDN w:val="0"/>
            <w:divId w:val="998508779"/>
            <w:rPr>
              <w:rFonts w:eastAsia="Times New Roman"/>
              <w:color w:val="000000"/>
            </w:rPr>
          </w:pPr>
          <w:r w:rsidRPr="77F84025">
            <w:rPr>
              <w:rFonts w:eastAsia="Times New Roman"/>
              <w:color w:val="000000" w:themeColor="text1"/>
            </w:rPr>
            <w:t>128.</w:t>
          </w:r>
          <w:r>
            <w:tab/>
          </w:r>
          <w:proofErr w:type="spellStart"/>
          <w:r w:rsidRPr="77F84025">
            <w:rPr>
              <w:rFonts w:eastAsia="Times New Roman"/>
              <w:color w:val="000000" w:themeColor="text1"/>
            </w:rPr>
            <w:t>Grünke</w:t>
          </w:r>
          <w:proofErr w:type="spellEnd"/>
          <w:r w:rsidRPr="77F84025">
            <w:rPr>
              <w:rFonts w:eastAsia="Times New Roman"/>
              <w:color w:val="000000" w:themeColor="text1"/>
            </w:rPr>
            <w:t xml:space="preserve"> B, Philipp R, </w:t>
          </w:r>
          <w:proofErr w:type="spellStart"/>
          <w:r w:rsidRPr="77F84025">
            <w:rPr>
              <w:rFonts w:eastAsia="Times New Roman"/>
              <w:color w:val="000000" w:themeColor="text1"/>
            </w:rPr>
            <w:t>Vehling</w:t>
          </w:r>
          <w:proofErr w:type="spellEnd"/>
          <w:r w:rsidRPr="77F84025">
            <w:rPr>
              <w:rFonts w:eastAsia="Times New Roman"/>
              <w:color w:val="000000" w:themeColor="text1"/>
            </w:rPr>
            <w:t xml:space="preserve"> S, </w:t>
          </w:r>
          <w:proofErr w:type="spellStart"/>
          <w:r w:rsidRPr="77F84025">
            <w:rPr>
              <w:rFonts w:eastAsia="Times New Roman"/>
              <w:color w:val="000000" w:themeColor="text1"/>
            </w:rPr>
            <w:t>Scheffold</w:t>
          </w:r>
          <w:proofErr w:type="spellEnd"/>
          <w:r w:rsidRPr="77F84025">
            <w:rPr>
              <w:rFonts w:eastAsia="Times New Roman"/>
              <w:color w:val="000000" w:themeColor="text1"/>
            </w:rPr>
            <w:t xml:space="preserve"> K, </w:t>
          </w:r>
          <w:proofErr w:type="spellStart"/>
          <w:r w:rsidRPr="77F84025">
            <w:rPr>
              <w:rFonts w:eastAsia="Times New Roman"/>
              <w:color w:val="000000" w:themeColor="text1"/>
            </w:rPr>
            <w:t>Härter</w:t>
          </w:r>
          <w:proofErr w:type="spellEnd"/>
          <w:r w:rsidRPr="77F84025">
            <w:rPr>
              <w:rFonts w:eastAsia="Times New Roman"/>
              <w:color w:val="000000" w:themeColor="text1"/>
            </w:rPr>
            <w:t xml:space="preserve"> M, Oechsle K, et al. Measuring the Psychosocial Dimensions of Quality of Life in Patients </w:t>
          </w:r>
          <w:proofErr w:type="gramStart"/>
          <w:r w:rsidRPr="77F84025">
            <w:rPr>
              <w:rFonts w:eastAsia="Times New Roman"/>
              <w:color w:val="000000" w:themeColor="text1"/>
            </w:rPr>
            <w:t>With</w:t>
          </w:r>
          <w:proofErr w:type="gramEnd"/>
          <w:r w:rsidRPr="77F84025">
            <w:rPr>
              <w:rFonts w:eastAsia="Times New Roman"/>
              <w:color w:val="000000" w:themeColor="text1"/>
            </w:rPr>
            <w:t xml:space="preserve"> Advanced Cancer: Psychometrics of </w:t>
          </w:r>
          <w:r w:rsidRPr="77F84025">
            <w:rPr>
              <w:rFonts w:eastAsia="Times New Roman"/>
              <w:color w:val="000000" w:themeColor="text1"/>
            </w:rPr>
            <w:lastRenderedPageBreak/>
            <w:t xml:space="preserve">the German Quality of Life at the End of Life-Cancer-Psychosocial Questionnaire. J Pain Symptom Manage. 2018;55(3):985-991.e1. </w:t>
          </w:r>
        </w:p>
        <w:p w14:paraId="4980FD69" w14:textId="77777777" w:rsidR="000A1884" w:rsidRPr="000A1884" w:rsidRDefault="000A1884" w:rsidP="77F84025">
          <w:pPr>
            <w:autoSpaceDE w:val="0"/>
            <w:autoSpaceDN w:val="0"/>
            <w:divId w:val="785122173"/>
            <w:rPr>
              <w:rFonts w:eastAsia="Times New Roman"/>
              <w:color w:val="000000"/>
            </w:rPr>
          </w:pPr>
          <w:r w:rsidRPr="77F84025">
            <w:rPr>
              <w:rFonts w:eastAsia="Times New Roman"/>
              <w:color w:val="000000" w:themeColor="text1"/>
            </w:rPr>
            <w:t>129.</w:t>
          </w:r>
          <w:r>
            <w:tab/>
          </w:r>
          <w:r w:rsidRPr="77F84025">
            <w:rPr>
              <w:rFonts w:eastAsia="Times New Roman"/>
              <w:color w:val="000000" w:themeColor="text1"/>
            </w:rPr>
            <w:t xml:space="preserve">Lo C, Burman D, Swami N, </w:t>
          </w:r>
          <w:proofErr w:type="spellStart"/>
          <w:r w:rsidRPr="77F84025">
            <w:rPr>
              <w:rFonts w:eastAsia="Times New Roman"/>
              <w:color w:val="000000" w:themeColor="text1"/>
            </w:rPr>
            <w:t>Gagliese</w:t>
          </w:r>
          <w:proofErr w:type="spellEnd"/>
          <w:r w:rsidRPr="77F84025">
            <w:rPr>
              <w:rFonts w:eastAsia="Times New Roman"/>
              <w:color w:val="000000" w:themeColor="text1"/>
            </w:rPr>
            <w:t xml:space="preserve"> L, Rodin G, Zimmermann C. Validation of the QUAL-EC for assessing quality of life in patients with advanced cancer.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2011;47(4):554–60. </w:t>
          </w:r>
        </w:p>
        <w:p w14:paraId="7486711E" w14:textId="77777777" w:rsidR="000A1884" w:rsidRPr="000A1884" w:rsidRDefault="000A1884" w:rsidP="77F84025">
          <w:pPr>
            <w:autoSpaceDE w:val="0"/>
            <w:autoSpaceDN w:val="0"/>
            <w:divId w:val="53041996"/>
            <w:rPr>
              <w:rFonts w:eastAsia="Times New Roman"/>
              <w:color w:val="000000"/>
            </w:rPr>
          </w:pPr>
          <w:r w:rsidRPr="77F84025">
            <w:rPr>
              <w:rFonts w:eastAsia="Times New Roman"/>
              <w:color w:val="000000" w:themeColor="text1"/>
            </w:rPr>
            <w:t>130.</w:t>
          </w:r>
          <w:r>
            <w:tab/>
          </w:r>
          <w:r w:rsidRPr="77F84025">
            <w:rPr>
              <w:rFonts w:eastAsia="Times New Roman"/>
              <w:color w:val="000000" w:themeColor="text1"/>
            </w:rPr>
            <w:t xml:space="preserve">Agra Y, </w:t>
          </w:r>
          <w:proofErr w:type="spellStart"/>
          <w:r w:rsidRPr="77F84025">
            <w:rPr>
              <w:rFonts w:eastAsia="Times New Roman"/>
              <w:color w:val="000000" w:themeColor="text1"/>
            </w:rPr>
            <w:t>Badía</w:t>
          </w:r>
          <w:proofErr w:type="spellEnd"/>
          <w:r w:rsidRPr="77F84025">
            <w:rPr>
              <w:rFonts w:eastAsia="Times New Roman"/>
              <w:color w:val="000000" w:themeColor="text1"/>
            </w:rPr>
            <w:t xml:space="preserve"> X. Spanish version of the Rotterdam Symptom Check List: Cross-cultural adaptation and preliminary validity in a sample of terminal cancer patients. </w:t>
          </w:r>
          <w:proofErr w:type="spellStart"/>
          <w:r w:rsidRPr="77F84025">
            <w:rPr>
              <w:rFonts w:eastAsia="Times New Roman"/>
              <w:color w:val="000000" w:themeColor="text1"/>
            </w:rPr>
            <w:t>Psychooncology</w:t>
          </w:r>
          <w:proofErr w:type="spellEnd"/>
          <w:r w:rsidRPr="77F84025">
            <w:rPr>
              <w:rFonts w:eastAsia="Times New Roman"/>
              <w:color w:val="000000" w:themeColor="text1"/>
            </w:rPr>
            <w:t xml:space="preserve">. 1998;7(3):229–39. </w:t>
          </w:r>
        </w:p>
        <w:p w14:paraId="64AE9324" w14:textId="77777777" w:rsidR="000A1884" w:rsidRPr="000A1884" w:rsidRDefault="000A1884" w:rsidP="77F84025">
          <w:pPr>
            <w:autoSpaceDE w:val="0"/>
            <w:autoSpaceDN w:val="0"/>
            <w:divId w:val="1991514913"/>
            <w:rPr>
              <w:rFonts w:eastAsia="Times New Roman"/>
              <w:color w:val="000000"/>
            </w:rPr>
          </w:pPr>
          <w:r w:rsidRPr="77F84025">
            <w:rPr>
              <w:rFonts w:eastAsia="Times New Roman"/>
              <w:color w:val="000000" w:themeColor="text1"/>
            </w:rPr>
            <w:t>131.</w:t>
          </w:r>
          <w:r>
            <w:tab/>
          </w:r>
          <w:r w:rsidRPr="77F84025">
            <w:rPr>
              <w:rFonts w:eastAsia="Times New Roman"/>
              <w:color w:val="000000" w:themeColor="text1"/>
            </w:rPr>
            <w:t xml:space="preserve">De Haes JCJM, Olschewski M. Quality of life assessment in a cross-cultural context: Use of the Rotterdam Symptom Checklist in a multinational </w:t>
          </w:r>
          <w:proofErr w:type="spellStart"/>
          <w:r w:rsidRPr="77F84025">
            <w:rPr>
              <w:rFonts w:eastAsia="Times New Roman"/>
              <w:color w:val="000000" w:themeColor="text1"/>
            </w:rPr>
            <w:t>randomised</w:t>
          </w:r>
          <w:proofErr w:type="spellEnd"/>
          <w:r w:rsidRPr="77F84025">
            <w:rPr>
              <w:rFonts w:eastAsia="Times New Roman"/>
              <w:color w:val="000000" w:themeColor="text1"/>
            </w:rPr>
            <w:t xml:space="preserve"> trial comparing CMF and </w:t>
          </w:r>
          <w:proofErr w:type="spellStart"/>
          <w:r w:rsidRPr="77F84025">
            <w:rPr>
              <w:rFonts w:eastAsia="Times New Roman"/>
              <w:color w:val="000000" w:themeColor="text1"/>
            </w:rPr>
            <w:t>Zoladex</w:t>
          </w:r>
          <w:proofErr w:type="spellEnd"/>
          <w:r w:rsidRPr="77F84025">
            <w:rPr>
              <w:rFonts w:eastAsia="Times New Roman"/>
              <w:color w:val="000000" w:themeColor="text1"/>
            </w:rPr>
            <w:t xml:space="preserve"> (</w:t>
          </w:r>
          <w:proofErr w:type="spellStart"/>
          <w:r w:rsidRPr="77F84025">
            <w:rPr>
              <w:rFonts w:eastAsia="Times New Roman"/>
              <w:color w:val="000000" w:themeColor="text1"/>
            </w:rPr>
            <w:t>Goserlin</w:t>
          </w:r>
          <w:proofErr w:type="spellEnd"/>
          <w:r w:rsidRPr="77F84025">
            <w:rPr>
              <w:rFonts w:eastAsia="Times New Roman"/>
              <w:color w:val="000000" w:themeColor="text1"/>
            </w:rPr>
            <w:t xml:space="preserve">) treatment in early breast cancer. Annals of Oncology. 1998;9(7):745–50. </w:t>
          </w:r>
        </w:p>
        <w:p w14:paraId="184FC70A" w14:textId="77777777" w:rsidR="000A1884" w:rsidRPr="000A1884" w:rsidRDefault="000A1884" w:rsidP="77F84025">
          <w:pPr>
            <w:autoSpaceDE w:val="0"/>
            <w:autoSpaceDN w:val="0"/>
            <w:divId w:val="919370078"/>
            <w:rPr>
              <w:rFonts w:eastAsia="Times New Roman"/>
              <w:color w:val="000000"/>
            </w:rPr>
          </w:pPr>
          <w:r w:rsidRPr="77F84025">
            <w:rPr>
              <w:rFonts w:eastAsia="Times New Roman"/>
              <w:color w:val="000000" w:themeColor="text1"/>
            </w:rPr>
            <w:t>132.</w:t>
          </w:r>
          <w:r>
            <w:tab/>
          </w:r>
          <w:r w:rsidRPr="77F84025">
            <w:rPr>
              <w:rFonts w:eastAsia="Times New Roman"/>
              <w:color w:val="000000" w:themeColor="text1"/>
            </w:rPr>
            <w:t xml:space="preserve">De Haes M, Van Knippenberg FCE, </w:t>
          </w:r>
          <w:proofErr w:type="spellStart"/>
          <w:r w:rsidRPr="77F84025">
            <w:rPr>
              <w:rFonts w:eastAsia="Times New Roman"/>
              <w:color w:val="000000" w:themeColor="text1"/>
            </w:rPr>
            <w:t>Neijt</w:t>
          </w:r>
          <w:proofErr w:type="spellEnd"/>
          <w:r w:rsidRPr="77F84025">
            <w:rPr>
              <w:rFonts w:eastAsia="Times New Roman"/>
              <w:color w:val="000000" w:themeColor="text1"/>
            </w:rPr>
            <w:t xml:space="preserve"> JP. Measuring psychological and physical distress in cancer patients: Structure and application of the </w:t>
          </w:r>
          <w:proofErr w:type="spellStart"/>
          <w:r w:rsidRPr="77F84025">
            <w:rPr>
              <w:rFonts w:eastAsia="Times New Roman"/>
              <w:color w:val="000000" w:themeColor="text1"/>
            </w:rPr>
            <w:t>rotterdam</w:t>
          </w:r>
          <w:proofErr w:type="spellEnd"/>
          <w:r w:rsidRPr="77F84025">
            <w:rPr>
              <w:rFonts w:eastAsia="Times New Roman"/>
              <w:color w:val="000000" w:themeColor="text1"/>
            </w:rPr>
            <w:t xml:space="preserve"> symptom checklist. Br J Cancer. 1990;62(6):1034–8. </w:t>
          </w:r>
        </w:p>
        <w:p w14:paraId="479380E1" w14:textId="77777777" w:rsidR="000A1884" w:rsidRPr="000A1884" w:rsidRDefault="000A1884" w:rsidP="77F84025">
          <w:pPr>
            <w:autoSpaceDE w:val="0"/>
            <w:autoSpaceDN w:val="0"/>
            <w:divId w:val="1414159398"/>
            <w:rPr>
              <w:rFonts w:eastAsia="Times New Roman"/>
              <w:color w:val="000000"/>
            </w:rPr>
          </w:pPr>
          <w:r w:rsidRPr="77F84025">
            <w:rPr>
              <w:rFonts w:eastAsia="Times New Roman"/>
              <w:color w:val="000000" w:themeColor="text1"/>
            </w:rPr>
            <w:t>133.</w:t>
          </w:r>
          <w:r>
            <w:tab/>
          </w:r>
          <w:r w:rsidRPr="77F84025">
            <w:rPr>
              <w:rFonts w:eastAsia="Times New Roman"/>
              <w:color w:val="000000" w:themeColor="text1"/>
            </w:rPr>
            <w:t xml:space="preserve">Kearsley JH, Schonfeld C, Sheehan M. Quality-of-life assessment during palliative radiotherapy. </w:t>
          </w:r>
          <w:proofErr w:type="spellStart"/>
          <w:r w:rsidRPr="77F84025">
            <w:rPr>
              <w:rFonts w:eastAsia="Times New Roman"/>
              <w:color w:val="000000" w:themeColor="text1"/>
            </w:rPr>
            <w:t>Australas</w:t>
          </w:r>
          <w:proofErr w:type="spellEnd"/>
          <w:r w:rsidRPr="77F84025">
            <w:rPr>
              <w:rFonts w:eastAsia="Times New Roman"/>
              <w:color w:val="000000" w:themeColor="text1"/>
            </w:rPr>
            <w:t xml:space="preserve"> </w:t>
          </w:r>
          <w:proofErr w:type="spellStart"/>
          <w:r w:rsidRPr="77F84025">
            <w:rPr>
              <w:rFonts w:eastAsia="Times New Roman"/>
              <w:color w:val="000000" w:themeColor="text1"/>
            </w:rPr>
            <w:t>Radiol</w:t>
          </w:r>
          <w:proofErr w:type="spellEnd"/>
          <w:r w:rsidRPr="77F84025">
            <w:rPr>
              <w:rFonts w:eastAsia="Times New Roman"/>
              <w:color w:val="000000" w:themeColor="text1"/>
            </w:rPr>
            <w:t xml:space="preserve">. 1998;42(4):354–9. </w:t>
          </w:r>
        </w:p>
        <w:p w14:paraId="00C42510" w14:textId="77777777" w:rsidR="000A1884" w:rsidRPr="000A1884" w:rsidRDefault="000A1884" w:rsidP="77F84025">
          <w:pPr>
            <w:autoSpaceDE w:val="0"/>
            <w:autoSpaceDN w:val="0"/>
            <w:divId w:val="418522476"/>
            <w:rPr>
              <w:rFonts w:eastAsia="Times New Roman"/>
              <w:color w:val="000000"/>
            </w:rPr>
          </w:pPr>
          <w:r w:rsidRPr="77F84025">
            <w:rPr>
              <w:rFonts w:eastAsia="Times New Roman"/>
              <w:color w:val="000000" w:themeColor="text1"/>
            </w:rPr>
            <w:t>134.</w:t>
          </w:r>
          <w:r>
            <w:tab/>
          </w:r>
          <w:r w:rsidRPr="77F84025">
            <w:rPr>
              <w:rFonts w:eastAsia="Times New Roman"/>
              <w:color w:val="000000" w:themeColor="text1"/>
            </w:rPr>
            <w:t xml:space="preserve">Paci E. Assessment of validity and clinical application of an Italian version of the Rotterdam Symptom Checklist. Quality of Life Research. 1992;1(2):129–34. </w:t>
          </w:r>
        </w:p>
        <w:p w14:paraId="7FCE8ACF" w14:textId="77777777" w:rsidR="000A1884" w:rsidRPr="000A1884" w:rsidRDefault="000A1884" w:rsidP="77F84025">
          <w:pPr>
            <w:autoSpaceDE w:val="0"/>
            <w:autoSpaceDN w:val="0"/>
            <w:divId w:val="1977683135"/>
            <w:rPr>
              <w:rFonts w:eastAsia="Times New Roman"/>
              <w:color w:val="000000"/>
            </w:rPr>
          </w:pPr>
          <w:r w:rsidRPr="77F84025">
            <w:rPr>
              <w:rFonts w:eastAsia="Times New Roman"/>
              <w:color w:val="000000" w:themeColor="text1"/>
            </w:rPr>
            <w:t>135.</w:t>
          </w:r>
          <w:r>
            <w:tab/>
          </w:r>
          <w:r w:rsidRPr="77F84025">
            <w:rPr>
              <w:rFonts w:eastAsia="Times New Roman"/>
              <w:color w:val="000000" w:themeColor="text1"/>
            </w:rPr>
            <w:t xml:space="preserve">Witteveen PO, Jacobs HM, Van </w:t>
          </w:r>
          <w:proofErr w:type="spellStart"/>
          <w:r w:rsidRPr="77F84025">
            <w:rPr>
              <w:rFonts w:eastAsia="Times New Roman"/>
              <w:color w:val="000000" w:themeColor="text1"/>
            </w:rPr>
            <w:t>Groenestijn</w:t>
          </w:r>
          <w:proofErr w:type="spellEnd"/>
          <w:r w:rsidRPr="77F84025">
            <w:rPr>
              <w:rFonts w:eastAsia="Times New Roman"/>
              <w:color w:val="000000" w:themeColor="text1"/>
            </w:rPr>
            <w:t xml:space="preserve"> MAC, Lodder AC, Van Boxtel AH, </w:t>
          </w:r>
          <w:proofErr w:type="spellStart"/>
          <w:r w:rsidRPr="77F84025">
            <w:rPr>
              <w:rFonts w:eastAsia="Times New Roman"/>
              <w:color w:val="000000" w:themeColor="text1"/>
            </w:rPr>
            <w:t>Nieuwland</w:t>
          </w:r>
          <w:proofErr w:type="spellEnd"/>
          <w:r w:rsidRPr="77F84025">
            <w:rPr>
              <w:rFonts w:eastAsia="Times New Roman"/>
              <w:color w:val="000000" w:themeColor="text1"/>
            </w:rPr>
            <w:t xml:space="preserve"> M, et al. Assessment of the quality of life of patients with advanced and end- stage cancer or serious infections with a symptom-based or an impact-based instrument. Supportive Care in Cancer. 1999;7(2):64–70. </w:t>
          </w:r>
        </w:p>
        <w:p w14:paraId="31B029A7" w14:textId="3CBB0C64" w:rsidR="000A1884" w:rsidRPr="000A1884" w:rsidRDefault="000A1884" w:rsidP="77F84025">
          <w:pPr>
            <w:autoSpaceDE w:val="0"/>
            <w:autoSpaceDN w:val="0"/>
            <w:divId w:val="2140144588"/>
            <w:rPr>
              <w:rFonts w:eastAsia="Times New Roman"/>
              <w:color w:val="000000"/>
            </w:rPr>
          </w:pPr>
          <w:r w:rsidRPr="77F84025">
            <w:rPr>
              <w:rFonts w:eastAsia="Times New Roman"/>
              <w:color w:val="000000" w:themeColor="text1"/>
            </w:rPr>
            <w:t>136.</w:t>
          </w:r>
          <w:r>
            <w:tab/>
          </w:r>
          <w:r w:rsidRPr="77F84025">
            <w:rPr>
              <w:rFonts w:eastAsia="Times New Roman"/>
              <w:color w:val="000000" w:themeColor="text1"/>
            </w:rPr>
            <w:t xml:space="preserve">Aydin Avci I, </w:t>
          </w:r>
          <w:proofErr w:type="spellStart"/>
          <w:r w:rsidRPr="77F84025">
            <w:rPr>
              <w:rFonts w:eastAsia="Times New Roman"/>
              <w:color w:val="000000" w:themeColor="text1"/>
            </w:rPr>
            <w:t>Kumcagiz</w:t>
          </w:r>
          <w:proofErr w:type="spellEnd"/>
          <w:r w:rsidRPr="77F84025">
            <w:rPr>
              <w:rFonts w:eastAsia="Times New Roman"/>
              <w:color w:val="000000" w:themeColor="text1"/>
            </w:rPr>
            <w:t xml:space="preserve"> H. Psychometric Evaluation of the Turkish Adaptation of the Supportive Care Needs Survey–Short Form. J </w:t>
          </w:r>
          <w:proofErr w:type="spellStart"/>
          <w:r w:rsidRPr="77F84025">
            <w:rPr>
              <w:rFonts w:eastAsia="Times New Roman"/>
              <w:color w:val="000000" w:themeColor="text1"/>
            </w:rPr>
            <w:t>Nurs</w:t>
          </w:r>
          <w:proofErr w:type="spellEnd"/>
          <w:r w:rsidRPr="77F84025">
            <w:rPr>
              <w:rFonts w:eastAsia="Times New Roman"/>
              <w:color w:val="000000" w:themeColor="text1"/>
            </w:rPr>
            <w:t xml:space="preserve"> Meas. 2018;26(1</w:t>
          </w:r>
          <w:r w:rsidR="3C9E29E7" w:rsidRPr="77F84025">
            <w:rPr>
              <w:rFonts w:eastAsia="Times New Roman"/>
              <w:color w:val="000000" w:themeColor="text1"/>
            </w:rPr>
            <w:t>): E</w:t>
          </w:r>
          <w:r w:rsidRPr="77F84025">
            <w:rPr>
              <w:rFonts w:eastAsia="Times New Roman"/>
              <w:color w:val="000000" w:themeColor="text1"/>
            </w:rPr>
            <w:t xml:space="preserve">16–27. </w:t>
          </w:r>
        </w:p>
        <w:p w14:paraId="4E3AB3D3" w14:textId="77777777" w:rsidR="000A1884" w:rsidRPr="000A1884" w:rsidRDefault="000A1884" w:rsidP="77F84025">
          <w:pPr>
            <w:autoSpaceDE w:val="0"/>
            <w:autoSpaceDN w:val="0"/>
            <w:divId w:val="379137274"/>
            <w:rPr>
              <w:rFonts w:eastAsia="Times New Roman"/>
              <w:color w:val="000000"/>
            </w:rPr>
          </w:pPr>
          <w:r w:rsidRPr="77F84025">
            <w:rPr>
              <w:rFonts w:eastAsia="Times New Roman"/>
              <w:color w:val="000000" w:themeColor="text1"/>
            </w:rPr>
            <w:t>137.</w:t>
          </w:r>
          <w:r>
            <w:tab/>
          </w:r>
          <w:proofErr w:type="spellStart"/>
          <w:r w:rsidRPr="77F84025">
            <w:rPr>
              <w:rFonts w:eastAsia="Times New Roman"/>
              <w:color w:val="000000" w:themeColor="text1"/>
            </w:rPr>
            <w:t>Bonevski</w:t>
          </w:r>
          <w:proofErr w:type="spellEnd"/>
          <w:r w:rsidRPr="77F84025">
            <w:rPr>
              <w:rFonts w:eastAsia="Times New Roman"/>
              <w:color w:val="000000" w:themeColor="text1"/>
            </w:rPr>
            <w:t xml:space="preserve"> B, Sanson-Fisher R, Girgis A, Burton L, Cook P, Boyes A, et al. Evaluation of an instrument to assess the needs of patients with cancer. Cancer. 2000;88(1):217–25. </w:t>
          </w:r>
        </w:p>
        <w:p w14:paraId="3D117C6B" w14:textId="77777777" w:rsidR="000A1884" w:rsidRPr="000A1884" w:rsidRDefault="000A1884" w:rsidP="77F84025">
          <w:pPr>
            <w:autoSpaceDE w:val="0"/>
            <w:autoSpaceDN w:val="0"/>
            <w:divId w:val="137457249"/>
            <w:rPr>
              <w:rFonts w:eastAsia="Times New Roman"/>
              <w:color w:val="000000"/>
            </w:rPr>
          </w:pPr>
          <w:r w:rsidRPr="77F84025">
            <w:rPr>
              <w:rFonts w:eastAsia="Times New Roman"/>
              <w:color w:val="000000" w:themeColor="text1"/>
            </w:rPr>
            <w:t>138.</w:t>
          </w:r>
          <w:r>
            <w:tab/>
          </w:r>
          <w:proofErr w:type="spellStart"/>
          <w:r w:rsidRPr="77F84025">
            <w:rPr>
              <w:rFonts w:eastAsia="Times New Roman"/>
              <w:color w:val="000000" w:themeColor="text1"/>
            </w:rPr>
            <w:t>Brédart</w:t>
          </w:r>
          <w:proofErr w:type="spellEnd"/>
          <w:r w:rsidRPr="77F84025">
            <w:rPr>
              <w:rFonts w:eastAsia="Times New Roman"/>
              <w:color w:val="000000" w:themeColor="text1"/>
            </w:rPr>
            <w:t xml:space="preserve"> A, Kop JL, Griesser AC, Zaman K, Panes-</w:t>
          </w:r>
          <w:proofErr w:type="spellStart"/>
          <w:r w:rsidRPr="77F84025">
            <w:rPr>
              <w:rFonts w:eastAsia="Times New Roman"/>
              <w:color w:val="000000" w:themeColor="text1"/>
            </w:rPr>
            <w:t>Ruedin</w:t>
          </w:r>
          <w:proofErr w:type="spellEnd"/>
          <w:r w:rsidRPr="77F84025">
            <w:rPr>
              <w:rFonts w:eastAsia="Times New Roman"/>
              <w:color w:val="000000" w:themeColor="text1"/>
            </w:rPr>
            <w:t xml:space="preserve"> B, Jeanneret W, et al. Validation of the 34-item Supportive Care Needs Survey and 8-item Breast module French versions (SCNS-SF34-Fr and SCNS-BR8-Fr) in breast cancer patients. </w:t>
          </w:r>
          <w:proofErr w:type="spellStart"/>
          <w:r w:rsidRPr="77F84025">
            <w:rPr>
              <w:rFonts w:eastAsia="Times New Roman"/>
              <w:color w:val="000000" w:themeColor="text1"/>
            </w:rPr>
            <w:t>Eur</w:t>
          </w:r>
          <w:proofErr w:type="spellEnd"/>
          <w:r w:rsidRPr="77F84025">
            <w:rPr>
              <w:rFonts w:eastAsia="Times New Roman"/>
              <w:color w:val="000000" w:themeColor="text1"/>
            </w:rPr>
            <w:t xml:space="preserve"> J Cancer Care. 2012;21(4):450–9. </w:t>
          </w:r>
        </w:p>
        <w:p w14:paraId="62DEFBBF" w14:textId="77777777" w:rsidR="000A1884" w:rsidRPr="000A1884" w:rsidRDefault="000A1884" w:rsidP="77F84025">
          <w:pPr>
            <w:autoSpaceDE w:val="0"/>
            <w:autoSpaceDN w:val="0"/>
            <w:divId w:val="546141057"/>
            <w:rPr>
              <w:rFonts w:eastAsia="Times New Roman"/>
              <w:color w:val="000000"/>
            </w:rPr>
          </w:pPr>
          <w:r w:rsidRPr="77F84025">
            <w:rPr>
              <w:rFonts w:eastAsia="Times New Roman"/>
              <w:color w:val="000000" w:themeColor="text1"/>
            </w:rPr>
            <w:t>139.</w:t>
          </w:r>
          <w:r>
            <w:tab/>
          </w:r>
          <w:r w:rsidRPr="77F84025">
            <w:rPr>
              <w:rFonts w:eastAsia="Times New Roman"/>
              <w:color w:val="000000" w:themeColor="text1"/>
            </w:rPr>
            <w:t xml:space="preserve">Jansen F, Witte BI, van Uden-Kraan CF, </w:t>
          </w:r>
          <w:proofErr w:type="spellStart"/>
          <w:r w:rsidRPr="77F84025">
            <w:rPr>
              <w:rFonts w:eastAsia="Times New Roman"/>
              <w:color w:val="000000" w:themeColor="text1"/>
            </w:rPr>
            <w:t>Braspenning</w:t>
          </w:r>
          <w:proofErr w:type="spellEnd"/>
          <w:r w:rsidRPr="77F84025">
            <w:rPr>
              <w:rFonts w:eastAsia="Times New Roman"/>
              <w:color w:val="000000" w:themeColor="text1"/>
            </w:rPr>
            <w:t xml:space="preserve"> AM, Leemans CR, Verdonck-de Leeuw IM. The need for supportive care among head and neck cancer patients: psychometric assessment of the Dutch version of the Supportive Care Needs Survey Short-Form (SCNS-SF34) and the newly developed head and neck cancer module (SCNS-HNC). Supportive Care in Cancer. 2016;24(11):4639–49. </w:t>
          </w:r>
        </w:p>
        <w:p w14:paraId="1F6CB74A" w14:textId="77777777" w:rsidR="000A1884" w:rsidRPr="000A1884" w:rsidRDefault="000A1884" w:rsidP="77F84025">
          <w:pPr>
            <w:autoSpaceDE w:val="0"/>
            <w:autoSpaceDN w:val="0"/>
            <w:divId w:val="464545604"/>
            <w:rPr>
              <w:rFonts w:eastAsia="Times New Roman"/>
              <w:color w:val="000000"/>
            </w:rPr>
          </w:pPr>
          <w:r w:rsidRPr="77F84025">
            <w:rPr>
              <w:rFonts w:eastAsia="Times New Roman"/>
              <w:color w:val="000000" w:themeColor="text1"/>
            </w:rPr>
            <w:t>140.</w:t>
          </w:r>
          <w:r>
            <w:tab/>
          </w:r>
          <w:r w:rsidRPr="77F84025">
            <w:rPr>
              <w:rFonts w:eastAsia="Times New Roman"/>
              <w:color w:val="000000" w:themeColor="text1"/>
            </w:rPr>
            <w:t xml:space="preserve">Zeneli A, Fabbri E, Donati E, Tierney G, Pasa S, Berardi MA, et al. Translation of Supportive Care Needs Survey Short Form 34 (SCNS-SF34) into Italian and cultural validation study. Supportive Care in Cancer. 2016;24(2):843–8. </w:t>
          </w:r>
        </w:p>
        <w:p w14:paraId="28C050C0" w14:textId="77777777" w:rsidR="000A1884" w:rsidRPr="000A1884" w:rsidRDefault="000A1884" w:rsidP="77F84025">
          <w:pPr>
            <w:autoSpaceDE w:val="0"/>
            <w:autoSpaceDN w:val="0"/>
            <w:divId w:val="289557953"/>
            <w:rPr>
              <w:rFonts w:eastAsia="Times New Roman"/>
              <w:color w:val="000000"/>
            </w:rPr>
          </w:pPr>
          <w:r w:rsidRPr="77F84025">
            <w:rPr>
              <w:rFonts w:eastAsia="Times New Roman"/>
              <w:color w:val="000000" w:themeColor="text1"/>
            </w:rPr>
            <w:t>141.</w:t>
          </w:r>
          <w:r>
            <w:tab/>
          </w:r>
          <w:r w:rsidRPr="77F84025">
            <w:rPr>
              <w:rFonts w:eastAsia="Times New Roman"/>
              <w:color w:val="000000" w:themeColor="text1"/>
            </w:rPr>
            <w:t xml:space="preserve">Tchen N, </w:t>
          </w:r>
          <w:proofErr w:type="spellStart"/>
          <w:r w:rsidRPr="77F84025">
            <w:rPr>
              <w:rFonts w:eastAsia="Times New Roman"/>
              <w:color w:val="000000" w:themeColor="text1"/>
            </w:rPr>
            <w:t>Soubeyran</w:t>
          </w:r>
          <w:proofErr w:type="spellEnd"/>
          <w:r w:rsidRPr="77F84025">
            <w:rPr>
              <w:rFonts w:eastAsia="Times New Roman"/>
              <w:color w:val="000000" w:themeColor="text1"/>
            </w:rPr>
            <w:t xml:space="preserve"> P, Eghbali H, </w:t>
          </w:r>
          <w:proofErr w:type="spellStart"/>
          <w:r w:rsidRPr="77F84025">
            <w:rPr>
              <w:rFonts w:eastAsia="Times New Roman"/>
              <w:color w:val="000000" w:themeColor="text1"/>
            </w:rPr>
            <w:t>Ceccaldi</w:t>
          </w:r>
          <w:proofErr w:type="spellEnd"/>
          <w:r w:rsidRPr="77F84025">
            <w:rPr>
              <w:rFonts w:eastAsia="Times New Roman"/>
              <w:color w:val="000000" w:themeColor="text1"/>
            </w:rPr>
            <w:t xml:space="preserve"> J, Cany L, </w:t>
          </w:r>
          <w:proofErr w:type="spellStart"/>
          <w:r w:rsidRPr="77F84025">
            <w:rPr>
              <w:rFonts w:eastAsia="Times New Roman"/>
              <w:color w:val="000000" w:themeColor="text1"/>
            </w:rPr>
            <w:t>Balzon</w:t>
          </w:r>
          <w:proofErr w:type="spellEnd"/>
          <w:r w:rsidRPr="77F84025">
            <w:rPr>
              <w:rFonts w:eastAsia="Times New Roman"/>
              <w:color w:val="000000" w:themeColor="text1"/>
            </w:rPr>
            <w:t xml:space="preserve"> JC, et al. Quality of life in patients with aggressive non-Hodgkin’s lymphoma. Validation of the medical outcomes study short form 20 and the Rotterdam symptom checklist in older patients. Vol. 43, Critical Reviews in Oncology/Hematology. 2002. p. 219–26. </w:t>
          </w:r>
        </w:p>
        <w:p w14:paraId="74E6986F" w14:textId="77777777" w:rsidR="000A1884" w:rsidRPr="000A1884" w:rsidRDefault="000A1884" w:rsidP="77F84025">
          <w:pPr>
            <w:autoSpaceDE w:val="0"/>
            <w:autoSpaceDN w:val="0"/>
            <w:divId w:val="909146853"/>
            <w:rPr>
              <w:rFonts w:eastAsia="Times New Roman"/>
              <w:color w:val="000000"/>
            </w:rPr>
          </w:pPr>
          <w:r w:rsidRPr="77F84025">
            <w:rPr>
              <w:rFonts w:eastAsia="Times New Roman"/>
              <w:color w:val="000000" w:themeColor="text1"/>
            </w:rPr>
            <w:t>142.</w:t>
          </w:r>
          <w:r>
            <w:tab/>
          </w:r>
          <w:r w:rsidRPr="77F84025">
            <w:rPr>
              <w:rFonts w:eastAsia="Times New Roman"/>
              <w:color w:val="000000" w:themeColor="text1"/>
            </w:rPr>
            <w:t xml:space="preserve">Aaronson NK, Muller M, Cohen PDA, Essink-Bot ML, </w:t>
          </w:r>
          <w:proofErr w:type="spellStart"/>
          <w:r w:rsidRPr="77F84025">
            <w:rPr>
              <w:rFonts w:eastAsia="Times New Roman"/>
              <w:color w:val="000000" w:themeColor="text1"/>
            </w:rPr>
            <w:t>Fekkes</w:t>
          </w:r>
          <w:proofErr w:type="spellEnd"/>
          <w:r w:rsidRPr="77F84025">
            <w:rPr>
              <w:rFonts w:eastAsia="Times New Roman"/>
              <w:color w:val="000000" w:themeColor="text1"/>
            </w:rPr>
            <w:t xml:space="preserve"> M, Sanderman R, et al. Translation, validation, and norming of the Dutch language version of the SF-36 Health Survey in community and chronic disease populations. J Clin Epidemiol. 1998;51(11):1055–68. </w:t>
          </w:r>
        </w:p>
        <w:p w14:paraId="4D72CD7D" w14:textId="77777777" w:rsidR="000A1884" w:rsidRPr="000A1884" w:rsidRDefault="000A1884" w:rsidP="77F84025">
          <w:pPr>
            <w:autoSpaceDE w:val="0"/>
            <w:autoSpaceDN w:val="0"/>
            <w:divId w:val="1951084839"/>
            <w:rPr>
              <w:rFonts w:eastAsia="Times New Roman"/>
              <w:color w:val="000000"/>
            </w:rPr>
          </w:pPr>
          <w:r w:rsidRPr="77F84025">
            <w:rPr>
              <w:rFonts w:eastAsia="Times New Roman"/>
              <w:color w:val="000000" w:themeColor="text1"/>
            </w:rPr>
            <w:lastRenderedPageBreak/>
            <w:t>143.</w:t>
          </w:r>
          <w:r>
            <w:tab/>
          </w:r>
          <w:proofErr w:type="spellStart"/>
          <w:r w:rsidRPr="77F84025">
            <w:rPr>
              <w:rFonts w:eastAsia="Times New Roman"/>
              <w:color w:val="000000" w:themeColor="text1"/>
            </w:rPr>
            <w:t>Bunevicius</w:t>
          </w:r>
          <w:proofErr w:type="spellEnd"/>
          <w:r w:rsidRPr="77F84025">
            <w:rPr>
              <w:rFonts w:eastAsia="Times New Roman"/>
              <w:color w:val="000000" w:themeColor="text1"/>
            </w:rPr>
            <w:t xml:space="preserve"> A. Reliability and validity of the SF-36 Health Survey Questionnaire in patients with brain tumors: A cross-sectional study. Health Qual Life Outcomes. 2017;15(1). </w:t>
          </w:r>
        </w:p>
        <w:p w14:paraId="4842154B" w14:textId="77777777" w:rsidR="000A1884" w:rsidRPr="000A1884" w:rsidRDefault="000A1884" w:rsidP="77F84025">
          <w:pPr>
            <w:autoSpaceDE w:val="0"/>
            <w:autoSpaceDN w:val="0"/>
            <w:divId w:val="412821040"/>
            <w:rPr>
              <w:rFonts w:eastAsia="Times New Roman"/>
              <w:color w:val="000000"/>
            </w:rPr>
          </w:pPr>
          <w:r w:rsidRPr="77F84025">
            <w:rPr>
              <w:rFonts w:eastAsia="Times New Roman"/>
              <w:color w:val="000000" w:themeColor="text1"/>
            </w:rPr>
            <w:t>144.</w:t>
          </w:r>
          <w:r>
            <w:tab/>
          </w:r>
          <w:r w:rsidRPr="77F84025">
            <w:rPr>
              <w:rFonts w:eastAsia="Times New Roman"/>
              <w:color w:val="000000" w:themeColor="text1"/>
            </w:rPr>
            <w:t xml:space="preserve">Mosconi P, </w:t>
          </w:r>
          <w:proofErr w:type="spellStart"/>
          <w:r w:rsidRPr="77F84025">
            <w:rPr>
              <w:rFonts w:eastAsia="Times New Roman"/>
              <w:color w:val="000000" w:themeColor="text1"/>
            </w:rPr>
            <w:t>Cifani</w:t>
          </w:r>
          <w:proofErr w:type="spellEnd"/>
          <w:r w:rsidRPr="77F84025">
            <w:rPr>
              <w:rFonts w:eastAsia="Times New Roman"/>
              <w:color w:val="000000" w:themeColor="text1"/>
            </w:rPr>
            <w:t xml:space="preserve"> S, Crispino S, Fossati R, Apolone G. The performance of SF-36 health survey in patients with laryngeal cancer. Head Neck. 2000;22(2):175–82. </w:t>
          </w:r>
        </w:p>
        <w:p w14:paraId="2A37B2C4" w14:textId="77777777" w:rsidR="000A1884" w:rsidRPr="000A1884" w:rsidRDefault="000A1884" w:rsidP="77F84025">
          <w:pPr>
            <w:autoSpaceDE w:val="0"/>
            <w:autoSpaceDN w:val="0"/>
            <w:divId w:val="651567766"/>
            <w:rPr>
              <w:rFonts w:eastAsia="Times New Roman"/>
              <w:color w:val="000000"/>
            </w:rPr>
          </w:pPr>
          <w:r w:rsidRPr="77F84025">
            <w:rPr>
              <w:rFonts w:eastAsia="Times New Roman"/>
              <w:color w:val="000000" w:themeColor="text1"/>
            </w:rPr>
            <w:t>145.</w:t>
          </w:r>
          <w:r>
            <w:tab/>
          </w:r>
          <w:proofErr w:type="spellStart"/>
          <w:r w:rsidRPr="77F84025">
            <w:rPr>
              <w:rFonts w:eastAsia="Times New Roman"/>
              <w:color w:val="000000" w:themeColor="text1"/>
            </w:rPr>
            <w:t>Reulen</w:t>
          </w:r>
          <w:proofErr w:type="spellEnd"/>
          <w:r w:rsidRPr="77F84025">
            <w:rPr>
              <w:rFonts w:eastAsia="Times New Roman"/>
              <w:color w:val="000000" w:themeColor="text1"/>
            </w:rPr>
            <w:t xml:space="preserve"> RC, Zeegers MP, Jenkinson C, Lancashire ER, Winter DL, Jenney ME, et al. The use of the SF-36 questionnaire in adult survivors of childhood cancer: Evaluation of data quality, score reliability, and scaling assumptions. Health Qual Life Outcomes. 2006;4. </w:t>
          </w:r>
        </w:p>
        <w:p w14:paraId="35D1DED9" w14:textId="68F22BEB" w:rsidR="000A1884" w:rsidRPr="000A1884" w:rsidRDefault="000A1884" w:rsidP="77F84025">
          <w:pPr>
            <w:autoSpaceDE w:val="0"/>
            <w:autoSpaceDN w:val="0"/>
            <w:divId w:val="1988782114"/>
            <w:rPr>
              <w:rFonts w:eastAsia="Times New Roman"/>
              <w:color w:val="000000"/>
            </w:rPr>
          </w:pPr>
          <w:r w:rsidRPr="77F84025">
            <w:rPr>
              <w:rFonts w:eastAsia="Times New Roman"/>
              <w:color w:val="000000" w:themeColor="text1"/>
            </w:rPr>
            <w:t>146.</w:t>
          </w:r>
          <w:r>
            <w:tab/>
          </w:r>
          <w:proofErr w:type="spellStart"/>
          <w:r w:rsidRPr="77F84025">
            <w:rPr>
              <w:rFonts w:eastAsia="Times New Roman"/>
              <w:color w:val="000000" w:themeColor="text1"/>
            </w:rPr>
            <w:t>Skaali</w:t>
          </w:r>
          <w:proofErr w:type="spellEnd"/>
          <w:r w:rsidRPr="77F84025">
            <w:rPr>
              <w:rFonts w:eastAsia="Times New Roman"/>
              <w:color w:val="000000" w:themeColor="text1"/>
            </w:rPr>
            <w:t xml:space="preserve"> T, </w:t>
          </w:r>
          <w:proofErr w:type="spellStart"/>
          <w:r w:rsidRPr="77F84025">
            <w:rPr>
              <w:rFonts w:eastAsia="Times New Roman"/>
              <w:color w:val="000000" w:themeColor="text1"/>
            </w:rPr>
            <w:t>Blomhoff</w:t>
          </w:r>
          <w:proofErr w:type="spellEnd"/>
          <w:r w:rsidRPr="77F84025">
            <w:rPr>
              <w:rFonts w:eastAsia="Times New Roman"/>
              <w:color w:val="000000" w:themeColor="text1"/>
            </w:rPr>
            <w:t xml:space="preserve"> R, Lindemann K, Smeland S, Bruheim K, Seland M, et al. Self-reported distress and problems after treatment for gynecological cancer - Correlation between a short screening tool and longer measures of anxiety/depression and health-related quality of life. Acta </w:t>
          </w:r>
          <w:proofErr w:type="spellStart"/>
          <w:r w:rsidRPr="77F84025">
            <w:rPr>
              <w:rFonts w:eastAsia="Times New Roman"/>
              <w:color w:val="000000" w:themeColor="text1"/>
            </w:rPr>
            <w:t>Obstet</w:t>
          </w:r>
          <w:proofErr w:type="spellEnd"/>
          <w:r w:rsidRPr="77F84025">
            <w:rPr>
              <w:rFonts w:eastAsia="Times New Roman"/>
              <w:color w:val="000000" w:themeColor="text1"/>
            </w:rPr>
            <w:t xml:space="preserve"> </w:t>
          </w:r>
          <w:proofErr w:type="spellStart"/>
          <w:r w:rsidRPr="77F84025">
            <w:rPr>
              <w:rFonts w:eastAsia="Times New Roman"/>
              <w:color w:val="000000" w:themeColor="text1"/>
            </w:rPr>
            <w:t>Gynecol</w:t>
          </w:r>
          <w:proofErr w:type="spellEnd"/>
          <w:r w:rsidRPr="77F84025">
            <w:rPr>
              <w:rFonts w:eastAsia="Times New Roman"/>
              <w:color w:val="000000" w:themeColor="text1"/>
            </w:rPr>
            <w:t xml:space="preserve"> Scand. 2024 Feb;103(2):387–95. </w:t>
          </w:r>
        </w:p>
        <w:p w14:paraId="4F5EF5E9" w14:textId="77777777" w:rsidR="000A1884" w:rsidRPr="000A1884" w:rsidRDefault="000A1884" w:rsidP="77F84025">
          <w:pPr>
            <w:autoSpaceDE w:val="0"/>
            <w:autoSpaceDN w:val="0"/>
            <w:divId w:val="995576036"/>
            <w:rPr>
              <w:rFonts w:eastAsia="Times New Roman"/>
              <w:color w:val="000000"/>
            </w:rPr>
          </w:pPr>
          <w:r w:rsidRPr="77F84025">
            <w:rPr>
              <w:rFonts w:eastAsia="Times New Roman"/>
              <w:color w:val="000000" w:themeColor="text1"/>
            </w:rPr>
            <w:t>147.</w:t>
          </w:r>
          <w:r>
            <w:tab/>
          </w:r>
          <w:r w:rsidRPr="77F84025">
            <w:rPr>
              <w:rFonts w:eastAsia="Times New Roman"/>
              <w:color w:val="000000" w:themeColor="text1"/>
            </w:rPr>
            <w:t xml:space="preserve">Roszkowska M, </w:t>
          </w:r>
          <w:proofErr w:type="spellStart"/>
          <w:r w:rsidRPr="77F84025">
            <w:rPr>
              <w:rFonts w:eastAsia="Times New Roman"/>
              <w:color w:val="000000" w:themeColor="text1"/>
            </w:rPr>
            <w:t>Białczyk</w:t>
          </w:r>
          <w:proofErr w:type="spellEnd"/>
          <w:r w:rsidRPr="77F84025">
            <w:rPr>
              <w:rFonts w:eastAsia="Times New Roman"/>
              <w:color w:val="000000" w:themeColor="text1"/>
            </w:rPr>
            <w:t xml:space="preserve"> K. Coping Styles and Quality of Life in Breast Cancer Patients Undergoing Radiotherapy. Cancers (Basel) [Internet]. 2023;15(23). Available from: https://www.scopus.com/inward/record.uri?eid=2-s2.0-85179370629&amp;doi=10.3390%2Fcancers15235515&amp;partnerID=40&amp;md5=33c3a50ce518cc4bea0bcbf6d5074caa</w:t>
          </w:r>
        </w:p>
        <w:p w14:paraId="090CC5A3" w14:textId="77777777" w:rsidR="000A1884" w:rsidRPr="000A1884" w:rsidRDefault="000A1884" w:rsidP="77F84025">
          <w:pPr>
            <w:autoSpaceDE w:val="0"/>
            <w:autoSpaceDN w:val="0"/>
            <w:divId w:val="866984985"/>
            <w:rPr>
              <w:rFonts w:eastAsia="Times New Roman"/>
              <w:color w:val="000000"/>
            </w:rPr>
          </w:pPr>
          <w:r w:rsidRPr="77F84025">
            <w:rPr>
              <w:rFonts w:eastAsia="Times New Roman"/>
              <w:color w:val="000000" w:themeColor="text1"/>
            </w:rPr>
            <w:t>148.</w:t>
          </w:r>
          <w:r>
            <w:tab/>
          </w:r>
          <w:r w:rsidRPr="77F84025">
            <w:rPr>
              <w:rFonts w:eastAsia="Times New Roman"/>
              <w:color w:val="000000" w:themeColor="text1"/>
            </w:rPr>
            <w:t xml:space="preserve">Leppert W, </w:t>
          </w:r>
          <w:proofErr w:type="spellStart"/>
          <w:r w:rsidRPr="77F84025">
            <w:rPr>
              <w:rFonts w:eastAsia="Times New Roman"/>
              <w:color w:val="000000" w:themeColor="text1"/>
            </w:rPr>
            <w:t>Majkowicz</w:t>
          </w:r>
          <w:proofErr w:type="spellEnd"/>
          <w:r w:rsidRPr="77F84025">
            <w:rPr>
              <w:rFonts w:eastAsia="Times New Roman"/>
              <w:color w:val="000000" w:themeColor="text1"/>
            </w:rPr>
            <w:t xml:space="preserve"> M, </w:t>
          </w:r>
          <w:proofErr w:type="spellStart"/>
          <w:r w:rsidRPr="77F84025">
            <w:rPr>
              <w:rFonts w:eastAsia="Times New Roman"/>
              <w:color w:val="000000" w:themeColor="text1"/>
            </w:rPr>
            <w:t>Ahmedzai</w:t>
          </w:r>
          <w:proofErr w:type="spellEnd"/>
          <w:r w:rsidRPr="77F84025">
            <w:rPr>
              <w:rFonts w:eastAsia="Times New Roman"/>
              <w:color w:val="000000" w:themeColor="text1"/>
            </w:rPr>
            <w:t xml:space="preserve"> SH. The adaptation of the Sheffield Profile for Assessment and Referral for Care (SPARC) to the polish clinical setting for needs assessment of advanced cancer patients. J Pain Symptom Manage. 2012;44(6):916–22. </w:t>
          </w:r>
        </w:p>
        <w:p w14:paraId="4A06B776" w14:textId="77777777" w:rsidR="000A1884" w:rsidRPr="000A1884" w:rsidRDefault="000A1884" w:rsidP="77F84025">
          <w:pPr>
            <w:autoSpaceDE w:val="0"/>
            <w:autoSpaceDN w:val="0"/>
            <w:divId w:val="1099909520"/>
            <w:rPr>
              <w:rFonts w:eastAsia="Times New Roman"/>
              <w:color w:val="000000"/>
            </w:rPr>
          </w:pPr>
          <w:r w:rsidRPr="77F84025">
            <w:rPr>
              <w:rFonts w:eastAsia="Times New Roman"/>
              <w:color w:val="000000" w:themeColor="text1"/>
            </w:rPr>
            <w:t>149.</w:t>
          </w:r>
          <w:r>
            <w:tab/>
          </w:r>
          <w:r w:rsidRPr="77F84025">
            <w:rPr>
              <w:rFonts w:eastAsia="Times New Roman"/>
              <w:color w:val="000000" w:themeColor="text1"/>
            </w:rPr>
            <w:t xml:space="preserve">Pyo J, Ock M, Lee M, Kim J, Cheon J, Cho J, et al. Unmet needs related to the quality of life of advanced cancer patients in Korea: a qualitative study. BMC </w:t>
          </w:r>
          <w:proofErr w:type="spellStart"/>
          <w:r w:rsidRPr="77F84025">
            <w:rPr>
              <w:rFonts w:eastAsia="Times New Roman"/>
              <w:color w:val="000000" w:themeColor="text1"/>
            </w:rPr>
            <w:t>Palliat</w:t>
          </w:r>
          <w:proofErr w:type="spellEnd"/>
          <w:r w:rsidRPr="77F84025">
            <w:rPr>
              <w:rFonts w:eastAsia="Times New Roman"/>
              <w:color w:val="000000" w:themeColor="text1"/>
            </w:rPr>
            <w:t xml:space="preserve"> Care. 2021;20(1):1–12. </w:t>
          </w:r>
        </w:p>
        <w:p w14:paraId="7EB8FB03" w14:textId="67CEEA85" w:rsidR="000A1884" w:rsidRPr="000A1884" w:rsidRDefault="000A1884" w:rsidP="77F84025">
          <w:pPr>
            <w:autoSpaceDE w:val="0"/>
            <w:autoSpaceDN w:val="0"/>
            <w:divId w:val="1684286889"/>
            <w:rPr>
              <w:rFonts w:eastAsia="Times New Roman"/>
              <w:color w:val="000000"/>
            </w:rPr>
          </w:pPr>
          <w:r w:rsidRPr="77F84025">
            <w:rPr>
              <w:rFonts w:eastAsia="Times New Roman"/>
              <w:color w:val="000000" w:themeColor="text1"/>
            </w:rPr>
            <w:t>150.</w:t>
          </w:r>
          <w:r>
            <w:tab/>
          </w:r>
          <w:r w:rsidRPr="77F84025">
            <w:rPr>
              <w:rFonts w:eastAsia="Times New Roman"/>
              <w:color w:val="000000" w:themeColor="text1"/>
            </w:rPr>
            <w:t xml:space="preserve">Campbell HS, Sanson-Fisher R, Turner D, Hayward L, Wang XS, Taylor-Brown J. Psychometric properties of cancer survivors’ unmet needs survey. Supportive Care in Cancer. 2011;19(2):221–30. </w:t>
          </w:r>
        </w:p>
        <w:p w14:paraId="1982976E" w14:textId="77777777" w:rsidR="000A1884" w:rsidRPr="000A1884" w:rsidRDefault="000A1884" w:rsidP="77F84025">
          <w:pPr>
            <w:autoSpaceDE w:val="0"/>
            <w:autoSpaceDN w:val="0"/>
            <w:divId w:val="1177037187"/>
            <w:rPr>
              <w:rFonts w:eastAsia="Times New Roman"/>
              <w:color w:val="000000"/>
            </w:rPr>
          </w:pPr>
          <w:r w:rsidRPr="77F84025">
            <w:rPr>
              <w:rFonts w:eastAsia="Times New Roman"/>
              <w:color w:val="000000" w:themeColor="text1"/>
            </w:rPr>
            <w:t>151.</w:t>
          </w:r>
          <w:r>
            <w:tab/>
          </w:r>
          <w:r w:rsidRPr="77F84025">
            <w:rPr>
              <w:rFonts w:eastAsia="Times New Roman"/>
              <w:color w:val="000000" w:themeColor="text1"/>
            </w:rPr>
            <w:t xml:space="preserve">Hall A, </w:t>
          </w:r>
          <w:proofErr w:type="spellStart"/>
          <w:r w:rsidRPr="77F84025">
            <w:rPr>
              <w:rFonts w:eastAsia="Times New Roman"/>
              <w:color w:val="000000" w:themeColor="text1"/>
            </w:rPr>
            <w:t>D’Este</w:t>
          </w:r>
          <w:proofErr w:type="spellEnd"/>
          <w:r w:rsidRPr="77F84025">
            <w:rPr>
              <w:rFonts w:eastAsia="Times New Roman"/>
              <w:color w:val="000000" w:themeColor="text1"/>
            </w:rPr>
            <w:t xml:space="preserve"> C, </w:t>
          </w:r>
          <w:proofErr w:type="spellStart"/>
          <w:r w:rsidRPr="77F84025">
            <w:rPr>
              <w:rFonts w:eastAsia="Times New Roman"/>
              <w:color w:val="000000" w:themeColor="text1"/>
            </w:rPr>
            <w:t>Tzelepis</w:t>
          </w:r>
          <w:proofErr w:type="spellEnd"/>
          <w:r w:rsidRPr="77F84025">
            <w:rPr>
              <w:rFonts w:eastAsia="Times New Roman"/>
              <w:color w:val="000000" w:themeColor="text1"/>
            </w:rPr>
            <w:t xml:space="preserve"> F, Sanson-Fisher R, Lynagh M. The Survivor Unmet Needs Survey (SUNS) for </w:t>
          </w:r>
          <w:proofErr w:type="spellStart"/>
          <w:r w:rsidRPr="77F84025">
            <w:rPr>
              <w:rFonts w:eastAsia="Times New Roman"/>
              <w:color w:val="000000" w:themeColor="text1"/>
            </w:rPr>
            <w:t>haematological</w:t>
          </w:r>
          <w:proofErr w:type="spellEnd"/>
          <w:r w:rsidRPr="77F84025">
            <w:rPr>
              <w:rFonts w:eastAsia="Times New Roman"/>
              <w:color w:val="000000" w:themeColor="text1"/>
            </w:rPr>
            <w:t xml:space="preserve"> cancer survivors: A cross-sectional study assessing </w:t>
          </w:r>
          <w:proofErr w:type="gramStart"/>
          <w:r w:rsidRPr="77F84025">
            <w:rPr>
              <w:rFonts w:eastAsia="Times New Roman"/>
              <w:color w:val="000000" w:themeColor="text1"/>
            </w:rPr>
            <w:t>the relevance</w:t>
          </w:r>
          <w:proofErr w:type="gramEnd"/>
          <w:r w:rsidRPr="77F84025">
            <w:rPr>
              <w:rFonts w:eastAsia="Times New Roman"/>
              <w:color w:val="000000" w:themeColor="text1"/>
            </w:rPr>
            <w:t xml:space="preserve"> and psychometric properties. BMC Health Serv Res. 2014;14(1):1–12. </w:t>
          </w:r>
        </w:p>
        <w:p w14:paraId="41F81BD2" w14:textId="77777777" w:rsidR="000A1884" w:rsidRPr="000A1884" w:rsidRDefault="000A1884" w:rsidP="77F84025">
          <w:pPr>
            <w:autoSpaceDE w:val="0"/>
            <w:autoSpaceDN w:val="0"/>
            <w:divId w:val="621422149"/>
            <w:rPr>
              <w:rFonts w:eastAsia="Times New Roman"/>
              <w:color w:val="000000"/>
            </w:rPr>
          </w:pPr>
          <w:r w:rsidRPr="77F84025">
            <w:rPr>
              <w:rFonts w:eastAsia="Times New Roman"/>
              <w:color w:val="000000" w:themeColor="text1"/>
            </w:rPr>
            <w:t>152.</w:t>
          </w:r>
          <w:r>
            <w:tab/>
          </w:r>
          <w:r w:rsidRPr="77F84025">
            <w:rPr>
              <w:rFonts w:eastAsia="Times New Roman"/>
              <w:color w:val="000000" w:themeColor="text1"/>
            </w:rPr>
            <w:t xml:space="preserve">Pereira M da G, Pereira M, Vilaça M, Ferreira G, Faria S, Monteiro S, et al. Validation of the Short-Form Survivor Unmet Needs Survey in older patients with myeloma. Psychogeriatrics. 2021;21(2):185–92. </w:t>
          </w:r>
        </w:p>
        <w:p w14:paraId="66501E5B" w14:textId="77777777" w:rsidR="000A1884" w:rsidRPr="000A1884" w:rsidRDefault="000A1884" w:rsidP="77F84025">
          <w:pPr>
            <w:autoSpaceDE w:val="0"/>
            <w:autoSpaceDN w:val="0"/>
            <w:divId w:val="270011681"/>
            <w:rPr>
              <w:rFonts w:eastAsia="Times New Roman"/>
              <w:color w:val="000000"/>
            </w:rPr>
          </w:pPr>
          <w:r w:rsidRPr="77F84025">
            <w:rPr>
              <w:rFonts w:eastAsia="Times New Roman"/>
              <w:color w:val="000000" w:themeColor="text1"/>
            </w:rPr>
            <w:t>153.</w:t>
          </w:r>
          <w:r>
            <w:tab/>
          </w:r>
          <w:r w:rsidRPr="77F84025">
            <w:rPr>
              <w:rFonts w:eastAsia="Times New Roman"/>
              <w:color w:val="000000" w:themeColor="text1"/>
            </w:rPr>
            <w:t xml:space="preserve">De Mol M, Visser S, Aerts JGJV, Lodder P, De Vries J, Den </w:t>
          </w:r>
          <w:proofErr w:type="spellStart"/>
          <w:r w:rsidRPr="77F84025">
            <w:rPr>
              <w:rFonts w:eastAsia="Times New Roman"/>
              <w:color w:val="000000" w:themeColor="text1"/>
            </w:rPr>
            <w:t>Oudsten</w:t>
          </w:r>
          <w:proofErr w:type="spellEnd"/>
          <w:r w:rsidRPr="77F84025">
            <w:rPr>
              <w:rFonts w:eastAsia="Times New Roman"/>
              <w:color w:val="000000" w:themeColor="text1"/>
            </w:rPr>
            <w:t xml:space="preserve"> BL. Satisfactory results of a psychometric analysis and calculation of minimal clinically important differences of the World Health Organization quality of life-BREF questionnaire in an observational cohort study with lung cancer and mesothelioma patients. BMC Cancer. 2018;18(1):1173. </w:t>
          </w:r>
        </w:p>
        <w:p w14:paraId="2AA96572" w14:textId="77777777" w:rsidR="000A1884" w:rsidRPr="000A1884" w:rsidRDefault="000A1884" w:rsidP="77F84025">
          <w:pPr>
            <w:autoSpaceDE w:val="0"/>
            <w:autoSpaceDN w:val="0"/>
            <w:divId w:val="743334850"/>
            <w:rPr>
              <w:rFonts w:eastAsia="Times New Roman"/>
              <w:color w:val="000000"/>
            </w:rPr>
          </w:pPr>
          <w:r w:rsidRPr="77F84025">
            <w:rPr>
              <w:rFonts w:eastAsia="Times New Roman"/>
              <w:color w:val="000000" w:themeColor="text1"/>
            </w:rPr>
            <w:t>154.</w:t>
          </w:r>
          <w:r>
            <w:tab/>
          </w:r>
          <w:r w:rsidRPr="77F84025">
            <w:rPr>
              <w:rFonts w:eastAsia="Times New Roman"/>
              <w:color w:val="000000" w:themeColor="text1"/>
            </w:rPr>
            <w:t xml:space="preserve">Den </w:t>
          </w:r>
          <w:proofErr w:type="spellStart"/>
          <w:r w:rsidRPr="77F84025">
            <w:rPr>
              <w:rFonts w:eastAsia="Times New Roman"/>
              <w:color w:val="000000" w:themeColor="text1"/>
            </w:rPr>
            <w:t>Oudsten</w:t>
          </w:r>
          <w:proofErr w:type="spellEnd"/>
          <w:r w:rsidRPr="77F84025">
            <w:rPr>
              <w:rFonts w:eastAsia="Times New Roman"/>
              <w:color w:val="000000" w:themeColor="text1"/>
            </w:rPr>
            <w:t xml:space="preserve"> BL, Van Heck GL, Van der Steeg AFW, Roukema JA, De Vries J. The WHOQOL-100 has good psychometric properties in breast cancer patients. J Clin Epidemiol. 2009;62(2):195–205. </w:t>
          </w:r>
        </w:p>
        <w:p w14:paraId="3FA59ED4" w14:textId="77777777" w:rsidR="000A1884" w:rsidRPr="000A1884" w:rsidRDefault="000A1884" w:rsidP="77F84025">
          <w:pPr>
            <w:autoSpaceDE w:val="0"/>
            <w:autoSpaceDN w:val="0"/>
            <w:divId w:val="990906577"/>
            <w:rPr>
              <w:rFonts w:eastAsia="Times New Roman"/>
              <w:color w:val="000000"/>
            </w:rPr>
          </w:pPr>
          <w:r w:rsidRPr="77F84025">
            <w:rPr>
              <w:rFonts w:eastAsia="Times New Roman"/>
              <w:color w:val="000000" w:themeColor="text1"/>
            </w:rPr>
            <w:t>155.</w:t>
          </w:r>
          <w:r>
            <w:tab/>
          </w:r>
          <w:r w:rsidRPr="77F84025">
            <w:rPr>
              <w:rFonts w:eastAsia="Times New Roman"/>
              <w:color w:val="000000" w:themeColor="text1"/>
            </w:rPr>
            <w:t xml:space="preserve">Paredes T, Simões MR, </w:t>
          </w:r>
          <w:proofErr w:type="spellStart"/>
          <w:r w:rsidRPr="77F84025">
            <w:rPr>
              <w:rFonts w:eastAsia="Times New Roman"/>
              <w:color w:val="000000" w:themeColor="text1"/>
            </w:rPr>
            <w:t>Canavarro</w:t>
          </w:r>
          <w:proofErr w:type="spellEnd"/>
          <w:r w:rsidRPr="77F84025">
            <w:rPr>
              <w:rFonts w:eastAsia="Times New Roman"/>
              <w:color w:val="000000" w:themeColor="text1"/>
            </w:rPr>
            <w:t xml:space="preserve"> MC. Psychometric properties of the World Health Organization Quality of Life Questionnaire (WHOQOL-100) in Portuguese patients with sarcoma. Psychol Health Med. 2010;15(4):420–33. </w:t>
          </w:r>
        </w:p>
        <w:p w14:paraId="4FCB11BE" w14:textId="77777777" w:rsidR="000A1884" w:rsidRPr="000A1884" w:rsidRDefault="000A1884" w:rsidP="77F84025">
          <w:pPr>
            <w:autoSpaceDE w:val="0"/>
            <w:autoSpaceDN w:val="0"/>
            <w:divId w:val="331101294"/>
            <w:rPr>
              <w:rFonts w:eastAsia="Times New Roman"/>
              <w:color w:val="000000"/>
            </w:rPr>
          </w:pPr>
          <w:r w:rsidRPr="77F84025">
            <w:rPr>
              <w:rFonts w:eastAsia="Times New Roman"/>
              <w:color w:val="000000" w:themeColor="text1"/>
            </w:rPr>
            <w:t>156.</w:t>
          </w:r>
          <w:r>
            <w:tab/>
          </w:r>
          <w:r w:rsidRPr="77F84025">
            <w:rPr>
              <w:rFonts w:eastAsia="Times New Roman"/>
              <w:color w:val="000000" w:themeColor="text1"/>
            </w:rPr>
            <w:t xml:space="preserve">Power M, </w:t>
          </w:r>
          <w:proofErr w:type="spellStart"/>
          <w:r w:rsidRPr="77F84025">
            <w:rPr>
              <w:rFonts w:eastAsia="Times New Roman"/>
              <w:color w:val="000000" w:themeColor="text1"/>
            </w:rPr>
            <w:t>Kuyken</w:t>
          </w:r>
          <w:proofErr w:type="spellEnd"/>
          <w:r w:rsidRPr="77F84025">
            <w:rPr>
              <w:rFonts w:eastAsia="Times New Roman"/>
              <w:color w:val="000000" w:themeColor="text1"/>
            </w:rPr>
            <w:t xml:space="preserve"> W. World Health Organization Quality of Life Assessment (WHOQOL): Development and general psychometric properties. Soc Sci Med. 1998;46(12):1569–85. </w:t>
          </w:r>
        </w:p>
        <w:p w14:paraId="687FE559" w14:textId="3C7480FD" w:rsidR="000A1884" w:rsidRPr="000A1884" w:rsidRDefault="000A1884" w:rsidP="000A1884">
          <w:pPr>
            <w:rPr>
              <w:b/>
              <w:bCs/>
            </w:rPr>
          </w:pPr>
          <w:r w:rsidRPr="000A1884">
            <w:rPr>
              <w:rFonts w:eastAsia="Times New Roman"/>
              <w:color w:val="000000"/>
            </w:rPr>
            <w:t> </w:t>
          </w:r>
        </w:p>
      </w:sdtContent>
    </w:sdt>
    <w:sectPr w:rsidR="000A1884" w:rsidRPr="000A1884" w:rsidSect="000A1884">
      <w:pgSz w:w="11906" w:h="16838"/>
      <w:pgMar w:top="851" w:right="851" w:bottom="709" w:left="851" w:header="850" w:footer="709" w:gutter="0"/>
      <w:cols w:space="720"/>
      <w:docGrid w:linePitch="299"/>
    </w:sectPr>
  </w:body>
</w:document>
</file>

<file path=word/endnotes.xml><?xml version="1.0" encoding="utf-8"?>
<w:endnotes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endnote w:type="separator" w:id="-1">
    <w:p w14:paraId="2FA86A66" w14:textId="77777777" w:rsidR="00863CF4" w:rsidRDefault="00863CF4">
      <w:pPr>
        <w:spacing w:after="0" w:line="240" w:lineRule="auto"/>
      </w:pPr>
      <w:r>
        <w:separator/>
      </w:r>
    </w:p>
  </w:endnote>
  <w:endnote w:type="continuationSeparator" w:id="0">
    <w:p w14:paraId="791EB4CA" w14:textId="77777777" w:rsidR="00863CF4" w:rsidRDefault="00863CF4">
      <w:pPr>
        <w:spacing w:after="0" w:line="240" w:lineRule="auto"/>
      </w:pPr>
      <w:r>
        <w:continuationSeparator/>
      </w:r>
    </w:p>
  </w:endnote>
  <w:endnote w:type="continuationNotice" w:id="1">
    <w:p w14:paraId="77AB1F21" w14:textId="77777777" w:rsidR="00863CF4" w:rsidRDefault="00863CF4">
      <w:pPr>
        <w:spacing w:after="0" w:line="240" w:lineRule="auto"/>
      </w:pPr>
    </w:p>
  </w:endnote>
</w:endnotes>
</file>

<file path=word/fontTable.xml><?xml version="1.0" encoding="utf-8"?>
<w:font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font w:name="Calibri">
    <w:panose1 w:val="020F0502020204030204"/>
    <w:charset w:val="00"/>
    <w:family w:val="swiss"/>
    <w:pitch w:val="variable"/>
    <w:sig w:usb0="E4002EFF" w:usb1="C200247B" w:usb2="00000009" w:usb3="00000000" w:csb0="000001FF" w:csb1="00000000"/>
  </w:font>
  <w:font w:name="Cambria">
    <w:panose1 w:val="02040503050406030204"/>
    <w:charset w:val="00"/>
    <w:family w:val="roman"/>
    <w:pitch w:val="variable"/>
    <w:sig w:usb0="E00006FF" w:usb1="420024FF" w:usb2="02000000" w:usb3="00000000" w:csb0="0000019F" w:csb1="00000000"/>
  </w:font>
  <w:font w:name="Courier New">
    <w:panose1 w:val="02070309020205020404"/>
    <w:charset w:val="00"/>
    <w:family w:val="modern"/>
    <w:pitch w:val="fixed"/>
    <w:sig w:usb0="E0002EFF" w:usb1="C0007843" w:usb2="00000009" w:usb3="00000000" w:csb0="000001FF" w:csb1="00000000"/>
  </w:font>
  <w:font w:name="Times New Roman">
    <w:panose1 w:val="02020603050405020304"/>
    <w:charset w:val="00"/>
    <w:family w:val="roman"/>
    <w:pitch w:val="variable"/>
    <w:sig w:usb0="E0002EFF" w:usb1="C000785B" w:usb2="00000009" w:usb3="00000000" w:csb0="000001FF" w:csb1="00000000"/>
  </w:font>
  <w:font w:name="Wingdings">
    <w:panose1 w:val="05000000000000000000"/>
    <w:charset w:val="02"/>
    <w:family w:val="auto"/>
    <w:pitch w:val="variable"/>
    <w:sig w:usb0="00000000" w:usb1="10000000" w:usb2="00000000" w:usb3="00000000" w:csb0="80000000" w:csb1="00000000"/>
  </w:font>
  <w:font w:name="Symbol">
    <w:panose1 w:val="05050102010706020507"/>
    <w:charset w:val="02"/>
    <w:family w:val="roman"/>
    <w:pitch w:val="variable"/>
    <w:sig w:usb0="00000000" w:usb1="10000000" w:usb2="00000000" w:usb3="00000000" w:csb0="80000000" w:csb1="00000000"/>
  </w:font>
  <w:font w:name="Arial">
    <w:panose1 w:val="020B0604020202020204"/>
    <w:charset w:val="00"/>
    <w:family w:val="swiss"/>
    <w:pitch w:val="variable"/>
    <w:sig w:usb0="E0002EFF" w:usb1="C000785B" w:usb2="00000009" w:usb3="00000000" w:csb0="000001FF" w:csb1="00000000"/>
  </w:font>
  <w:font w:name="MS Gothic">
    <w:altName w:val="ＭＳ ゴシック"/>
    <w:panose1 w:val="020B0609070205080204"/>
    <w:charset w:val="80"/>
    <w:family w:val="modern"/>
    <w:pitch w:val="fixed"/>
    <w:sig w:usb0="E00002FF" w:usb1="6AC7FDFB" w:usb2="08000012" w:usb3="00000000" w:csb0="0002009F" w:csb1="00000000"/>
  </w:font>
  <w:font w:name="Georgia">
    <w:panose1 w:val="02040502050405020303"/>
    <w:charset w:val="00"/>
    <w:family w:val="roman"/>
    <w:pitch w:val="variable"/>
    <w:sig w:usb0="00000287" w:usb1="00000000" w:usb2="00000000" w:usb3="00000000" w:csb0="0000009F" w:csb1="00000000"/>
  </w:font>
  <w:font w:name="Segoe UI">
    <w:panose1 w:val="020B0502040204020203"/>
    <w:charset w:val="00"/>
    <w:family w:val="swiss"/>
    <w:pitch w:val="variable"/>
    <w:sig w:usb0="E4002EFF" w:usb1="C000E47F" w:usb2="00000009" w:usb3="00000000" w:csb0="000001FF" w:csb1="00000000"/>
  </w:font>
  <w:font w:name="MS Mincho">
    <w:altName w:val="ＭＳ 明朝"/>
    <w:panose1 w:val="02020609040205080304"/>
    <w:charset w:val="80"/>
    <w:family w:val="modern"/>
    <w:pitch w:val="fixed"/>
    <w:sig w:usb0="E00002FF" w:usb1="6AC7FDFB" w:usb2="08000012" w:usb3="00000000" w:csb0="0002009F" w:csb1="00000000"/>
  </w:font>
  <w:font w:name="Cambria Math">
    <w:panose1 w:val="02040503050406030204"/>
    <w:charset w:val="00"/>
    <w:family w:val="roman"/>
    <w:pitch w:val="variable"/>
    <w:sig w:usb0="E00006FF" w:usb1="420024FF" w:usb2="02000000" w:usb3="00000000" w:csb0="0000019F" w:csb1="00000000"/>
  </w:font>
</w:fonts>
</file>

<file path=word/footnotes.xml><?xml version="1.0" encoding="utf-8"?>
<w:footnotes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footnote w:type="separator" w:id="-1">
    <w:p w14:paraId="259BEFCA" w14:textId="77777777" w:rsidR="00863CF4" w:rsidRDefault="00863CF4">
      <w:pPr>
        <w:spacing w:after="0" w:line="240" w:lineRule="auto"/>
      </w:pPr>
      <w:r>
        <w:separator/>
      </w:r>
    </w:p>
  </w:footnote>
  <w:footnote w:type="continuationSeparator" w:id="0">
    <w:p w14:paraId="565B3BFA" w14:textId="77777777" w:rsidR="00863CF4" w:rsidRDefault="00863CF4">
      <w:pPr>
        <w:spacing w:after="0" w:line="240" w:lineRule="auto"/>
      </w:pPr>
      <w:r>
        <w:continuationSeparator/>
      </w:r>
    </w:p>
  </w:footnote>
  <w:footnote w:type="continuationNotice" w:id="1">
    <w:p w14:paraId="21132CDB" w14:textId="77777777" w:rsidR="00863CF4" w:rsidRDefault="00863CF4">
      <w:pPr>
        <w:spacing w:after="0" w:line="240" w:lineRule="auto"/>
      </w:pPr>
    </w:p>
  </w:footnote>
</w:footnotes>
</file>

<file path=word/header1.xml><?xml version="1.0" encoding="utf-8"?>
<w:hdr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p w14:paraId="15E56FB7" w14:textId="77777777" w:rsidR="00AA474B" w:rsidRDefault="00AA474B" w:rsidP="005A4ACE"/>
</w:hdr>
</file>

<file path=word/numbering.xml><?xml version="1.0" encoding="utf-8"?>
<w:numbering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abstractNum w:abstractNumId="0" w15:restartNumberingAfterBreak="0">
    <w:nsid w:val="01E67CEA"/>
    <w:multiLevelType w:val="hybridMultilevel"/>
    <w:tmpl w:val="2F6A7072"/>
    <w:lvl w:ilvl="0" w:tplc="C2D0362E">
      <w:numFmt w:val="bullet"/>
      <w:lvlText w:val="-"/>
      <w:lvlJc w:val="left"/>
      <w:pPr>
        <w:ind w:left="360" w:hanging="360"/>
      </w:pPr>
      <w:rPr>
        <w:rFonts w:ascii="Calibri" w:eastAsiaTheme="minorHAnsi" w:hAnsi="Calibri" w:cs="Calibri" w:hint="default"/>
      </w:rPr>
    </w:lvl>
    <w:lvl w:ilvl="1" w:tplc="08090003" w:tentative="1">
      <w:start w:val="1"/>
      <w:numFmt w:val="bullet"/>
      <w:lvlText w:val="o"/>
      <w:lvlJc w:val="left"/>
      <w:pPr>
        <w:ind w:left="1080" w:hanging="360"/>
      </w:pPr>
      <w:rPr>
        <w:rFonts w:ascii="Courier New" w:hAnsi="Courier New" w:cs="Courier New" w:hint="default"/>
      </w:rPr>
    </w:lvl>
    <w:lvl w:ilvl="2" w:tplc="08090005" w:tentative="1">
      <w:start w:val="1"/>
      <w:numFmt w:val="bullet"/>
      <w:lvlText w:val=""/>
      <w:lvlJc w:val="left"/>
      <w:pPr>
        <w:ind w:left="1800" w:hanging="360"/>
      </w:pPr>
      <w:rPr>
        <w:rFonts w:ascii="Wingdings" w:hAnsi="Wingdings" w:hint="default"/>
      </w:rPr>
    </w:lvl>
    <w:lvl w:ilvl="3" w:tplc="08090001" w:tentative="1">
      <w:start w:val="1"/>
      <w:numFmt w:val="bullet"/>
      <w:lvlText w:val=""/>
      <w:lvlJc w:val="left"/>
      <w:pPr>
        <w:ind w:left="2520" w:hanging="360"/>
      </w:pPr>
      <w:rPr>
        <w:rFonts w:ascii="Symbol" w:hAnsi="Symbol" w:hint="default"/>
      </w:rPr>
    </w:lvl>
    <w:lvl w:ilvl="4" w:tplc="08090003" w:tentative="1">
      <w:start w:val="1"/>
      <w:numFmt w:val="bullet"/>
      <w:lvlText w:val="o"/>
      <w:lvlJc w:val="left"/>
      <w:pPr>
        <w:ind w:left="3240" w:hanging="360"/>
      </w:pPr>
      <w:rPr>
        <w:rFonts w:ascii="Courier New" w:hAnsi="Courier New" w:cs="Courier New" w:hint="default"/>
      </w:rPr>
    </w:lvl>
    <w:lvl w:ilvl="5" w:tplc="08090005" w:tentative="1">
      <w:start w:val="1"/>
      <w:numFmt w:val="bullet"/>
      <w:lvlText w:val=""/>
      <w:lvlJc w:val="left"/>
      <w:pPr>
        <w:ind w:left="3960" w:hanging="360"/>
      </w:pPr>
      <w:rPr>
        <w:rFonts w:ascii="Wingdings" w:hAnsi="Wingdings" w:hint="default"/>
      </w:rPr>
    </w:lvl>
    <w:lvl w:ilvl="6" w:tplc="08090001" w:tentative="1">
      <w:start w:val="1"/>
      <w:numFmt w:val="bullet"/>
      <w:lvlText w:val=""/>
      <w:lvlJc w:val="left"/>
      <w:pPr>
        <w:ind w:left="4680" w:hanging="360"/>
      </w:pPr>
      <w:rPr>
        <w:rFonts w:ascii="Symbol" w:hAnsi="Symbol" w:hint="default"/>
      </w:rPr>
    </w:lvl>
    <w:lvl w:ilvl="7" w:tplc="08090003" w:tentative="1">
      <w:start w:val="1"/>
      <w:numFmt w:val="bullet"/>
      <w:lvlText w:val="o"/>
      <w:lvlJc w:val="left"/>
      <w:pPr>
        <w:ind w:left="5400" w:hanging="360"/>
      </w:pPr>
      <w:rPr>
        <w:rFonts w:ascii="Courier New" w:hAnsi="Courier New" w:cs="Courier New" w:hint="default"/>
      </w:rPr>
    </w:lvl>
    <w:lvl w:ilvl="8" w:tplc="08090005" w:tentative="1">
      <w:start w:val="1"/>
      <w:numFmt w:val="bullet"/>
      <w:lvlText w:val=""/>
      <w:lvlJc w:val="left"/>
      <w:pPr>
        <w:ind w:left="6120" w:hanging="360"/>
      </w:pPr>
      <w:rPr>
        <w:rFonts w:ascii="Wingdings" w:hAnsi="Wingdings" w:hint="default"/>
      </w:rPr>
    </w:lvl>
  </w:abstractNum>
  <w:abstractNum w:abstractNumId="1" w15:restartNumberingAfterBreak="0">
    <w:nsid w:val="05F82BFF"/>
    <w:multiLevelType w:val="hybridMultilevel"/>
    <w:tmpl w:val="478297EA"/>
    <w:lvl w:ilvl="0" w:tplc="08090001">
      <w:start w:val="1"/>
      <w:numFmt w:val="bullet"/>
      <w:lvlText w:val=""/>
      <w:lvlJc w:val="left"/>
      <w:pPr>
        <w:ind w:left="360" w:hanging="360"/>
      </w:pPr>
      <w:rPr>
        <w:rFonts w:ascii="Symbol" w:hAnsi="Symbol" w:hint="default"/>
      </w:rPr>
    </w:lvl>
    <w:lvl w:ilvl="1" w:tplc="08090003">
      <w:start w:val="1"/>
      <w:numFmt w:val="bullet"/>
      <w:lvlText w:val="o"/>
      <w:lvlJc w:val="left"/>
      <w:pPr>
        <w:ind w:left="1080" w:hanging="360"/>
      </w:pPr>
      <w:rPr>
        <w:rFonts w:ascii="Courier New" w:hAnsi="Courier New" w:cs="Courier New" w:hint="default"/>
      </w:rPr>
    </w:lvl>
    <w:lvl w:ilvl="2" w:tplc="08090005">
      <w:start w:val="1"/>
      <w:numFmt w:val="bullet"/>
      <w:lvlText w:val=""/>
      <w:lvlJc w:val="left"/>
      <w:pPr>
        <w:ind w:left="1800" w:hanging="360"/>
      </w:pPr>
      <w:rPr>
        <w:rFonts w:ascii="Wingdings" w:hAnsi="Wingdings" w:hint="default"/>
      </w:rPr>
    </w:lvl>
    <w:lvl w:ilvl="3" w:tplc="08090001">
      <w:start w:val="1"/>
      <w:numFmt w:val="bullet"/>
      <w:lvlText w:val=""/>
      <w:lvlJc w:val="left"/>
      <w:pPr>
        <w:ind w:left="2520" w:hanging="360"/>
      </w:pPr>
      <w:rPr>
        <w:rFonts w:ascii="Symbol" w:hAnsi="Symbol" w:hint="default"/>
      </w:rPr>
    </w:lvl>
    <w:lvl w:ilvl="4" w:tplc="08090003">
      <w:start w:val="1"/>
      <w:numFmt w:val="bullet"/>
      <w:lvlText w:val="o"/>
      <w:lvlJc w:val="left"/>
      <w:pPr>
        <w:ind w:left="3240" w:hanging="360"/>
      </w:pPr>
      <w:rPr>
        <w:rFonts w:ascii="Courier New" w:hAnsi="Courier New" w:cs="Courier New" w:hint="default"/>
      </w:rPr>
    </w:lvl>
    <w:lvl w:ilvl="5" w:tplc="08090005">
      <w:start w:val="1"/>
      <w:numFmt w:val="bullet"/>
      <w:lvlText w:val=""/>
      <w:lvlJc w:val="left"/>
      <w:pPr>
        <w:ind w:left="3960" w:hanging="360"/>
      </w:pPr>
      <w:rPr>
        <w:rFonts w:ascii="Wingdings" w:hAnsi="Wingdings" w:hint="default"/>
      </w:rPr>
    </w:lvl>
    <w:lvl w:ilvl="6" w:tplc="08090001">
      <w:start w:val="1"/>
      <w:numFmt w:val="bullet"/>
      <w:lvlText w:val=""/>
      <w:lvlJc w:val="left"/>
      <w:pPr>
        <w:ind w:left="4680" w:hanging="360"/>
      </w:pPr>
      <w:rPr>
        <w:rFonts w:ascii="Symbol" w:hAnsi="Symbol" w:hint="default"/>
      </w:rPr>
    </w:lvl>
    <w:lvl w:ilvl="7" w:tplc="08090003">
      <w:start w:val="1"/>
      <w:numFmt w:val="bullet"/>
      <w:lvlText w:val="o"/>
      <w:lvlJc w:val="left"/>
      <w:pPr>
        <w:ind w:left="5400" w:hanging="360"/>
      </w:pPr>
      <w:rPr>
        <w:rFonts w:ascii="Courier New" w:hAnsi="Courier New" w:cs="Courier New" w:hint="default"/>
      </w:rPr>
    </w:lvl>
    <w:lvl w:ilvl="8" w:tplc="08090005">
      <w:start w:val="1"/>
      <w:numFmt w:val="bullet"/>
      <w:lvlText w:val=""/>
      <w:lvlJc w:val="left"/>
      <w:pPr>
        <w:ind w:left="6120" w:hanging="360"/>
      </w:pPr>
      <w:rPr>
        <w:rFonts w:ascii="Wingdings" w:hAnsi="Wingdings" w:hint="default"/>
      </w:rPr>
    </w:lvl>
  </w:abstractNum>
  <w:abstractNum w:abstractNumId="2" w15:restartNumberingAfterBreak="0">
    <w:nsid w:val="0A1F7F7A"/>
    <w:multiLevelType w:val="hybridMultilevel"/>
    <w:tmpl w:val="C546B7B6"/>
    <w:lvl w:ilvl="0" w:tplc="88D840C8">
      <w:numFmt w:val="bullet"/>
      <w:lvlText w:val="-"/>
      <w:lvlJc w:val="left"/>
      <w:pPr>
        <w:ind w:left="720" w:hanging="360"/>
      </w:pPr>
      <w:rPr>
        <w:rFonts w:ascii="Arial" w:eastAsia="Arial" w:hAnsi="Arial" w:cs="Arial" w:hint="default"/>
      </w:rPr>
    </w:lvl>
    <w:lvl w:ilvl="1" w:tplc="08090003" w:tentative="1">
      <w:start w:val="1"/>
      <w:numFmt w:val="bullet"/>
      <w:lvlText w:val="o"/>
      <w:lvlJc w:val="left"/>
      <w:pPr>
        <w:ind w:left="1440" w:hanging="360"/>
      </w:pPr>
      <w:rPr>
        <w:rFonts w:ascii="Courier New" w:hAnsi="Courier New" w:cs="Courier New" w:hint="default"/>
      </w:rPr>
    </w:lvl>
    <w:lvl w:ilvl="2" w:tplc="08090005" w:tentative="1">
      <w:start w:val="1"/>
      <w:numFmt w:val="bullet"/>
      <w:lvlText w:val=""/>
      <w:lvlJc w:val="left"/>
      <w:pPr>
        <w:ind w:left="2160" w:hanging="360"/>
      </w:pPr>
      <w:rPr>
        <w:rFonts w:ascii="Wingdings" w:hAnsi="Wingdings" w:hint="default"/>
      </w:rPr>
    </w:lvl>
    <w:lvl w:ilvl="3" w:tplc="08090001" w:tentative="1">
      <w:start w:val="1"/>
      <w:numFmt w:val="bullet"/>
      <w:lvlText w:val=""/>
      <w:lvlJc w:val="left"/>
      <w:pPr>
        <w:ind w:left="2880" w:hanging="360"/>
      </w:pPr>
      <w:rPr>
        <w:rFonts w:ascii="Symbol" w:hAnsi="Symbol" w:hint="default"/>
      </w:rPr>
    </w:lvl>
    <w:lvl w:ilvl="4" w:tplc="08090003" w:tentative="1">
      <w:start w:val="1"/>
      <w:numFmt w:val="bullet"/>
      <w:lvlText w:val="o"/>
      <w:lvlJc w:val="left"/>
      <w:pPr>
        <w:ind w:left="3600" w:hanging="360"/>
      </w:pPr>
      <w:rPr>
        <w:rFonts w:ascii="Courier New" w:hAnsi="Courier New" w:cs="Courier New" w:hint="default"/>
      </w:rPr>
    </w:lvl>
    <w:lvl w:ilvl="5" w:tplc="08090005" w:tentative="1">
      <w:start w:val="1"/>
      <w:numFmt w:val="bullet"/>
      <w:lvlText w:val=""/>
      <w:lvlJc w:val="left"/>
      <w:pPr>
        <w:ind w:left="4320" w:hanging="360"/>
      </w:pPr>
      <w:rPr>
        <w:rFonts w:ascii="Wingdings" w:hAnsi="Wingdings" w:hint="default"/>
      </w:rPr>
    </w:lvl>
    <w:lvl w:ilvl="6" w:tplc="08090001" w:tentative="1">
      <w:start w:val="1"/>
      <w:numFmt w:val="bullet"/>
      <w:lvlText w:val=""/>
      <w:lvlJc w:val="left"/>
      <w:pPr>
        <w:ind w:left="5040" w:hanging="360"/>
      </w:pPr>
      <w:rPr>
        <w:rFonts w:ascii="Symbol" w:hAnsi="Symbol" w:hint="default"/>
      </w:rPr>
    </w:lvl>
    <w:lvl w:ilvl="7" w:tplc="08090003" w:tentative="1">
      <w:start w:val="1"/>
      <w:numFmt w:val="bullet"/>
      <w:lvlText w:val="o"/>
      <w:lvlJc w:val="left"/>
      <w:pPr>
        <w:ind w:left="5760" w:hanging="360"/>
      </w:pPr>
      <w:rPr>
        <w:rFonts w:ascii="Courier New" w:hAnsi="Courier New" w:cs="Courier New" w:hint="default"/>
      </w:rPr>
    </w:lvl>
    <w:lvl w:ilvl="8" w:tplc="08090005" w:tentative="1">
      <w:start w:val="1"/>
      <w:numFmt w:val="bullet"/>
      <w:lvlText w:val=""/>
      <w:lvlJc w:val="left"/>
      <w:pPr>
        <w:ind w:left="6480" w:hanging="360"/>
      </w:pPr>
      <w:rPr>
        <w:rFonts w:ascii="Wingdings" w:hAnsi="Wingdings" w:hint="default"/>
      </w:rPr>
    </w:lvl>
  </w:abstractNum>
  <w:abstractNum w:abstractNumId="3" w15:restartNumberingAfterBreak="0">
    <w:nsid w:val="0A81251E"/>
    <w:multiLevelType w:val="hybridMultilevel"/>
    <w:tmpl w:val="47281A08"/>
    <w:lvl w:ilvl="0" w:tplc="8BEA1CD4">
      <w:start w:val="1"/>
      <w:numFmt w:val="decimal"/>
      <w:lvlText w:val="%1."/>
      <w:lvlJc w:val="left"/>
      <w:pPr>
        <w:ind w:left="792" w:hanging="360"/>
      </w:pPr>
      <w:rPr>
        <w:rFonts w:hint="default"/>
      </w:rPr>
    </w:lvl>
    <w:lvl w:ilvl="1" w:tplc="08090019" w:tentative="1">
      <w:start w:val="1"/>
      <w:numFmt w:val="lowerLetter"/>
      <w:lvlText w:val="%2."/>
      <w:lvlJc w:val="left"/>
      <w:pPr>
        <w:ind w:left="1512" w:hanging="360"/>
      </w:pPr>
    </w:lvl>
    <w:lvl w:ilvl="2" w:tplc="0809001B" w:tentative="1">
      <w:start w:val="1"/>
      <w:numFmt w:val="lowerRoman"/>
      <w:lvlText w:val="%3."/>
      <w:lvlJc w:val="right"/>
      <w:pPr>
        <w:ind w:left="2232" w:hanging="180"/>
      </w:pPr>
    </w:lvl>
    <w:lvl w:ilvl="3" w:tplc="0809000F" w:tentative="1">
      <w:start w:val="1"/>
      <w:numFmt w:val="decimal"/>
      <w:lvlText w:val="%4."/>
      <w:lvlJc w:val="left"/>
      <w:pPr>
        <w:ind w:left="2952" w:hanging="360"/>
      </w:pPr>
    </w:lvl>
    <w:lvl w:ilvl="4" w:tplc="08090019" w:tentative="1">
      <w:start w:val="1"/>
      <w:numFmt w:val="lowerLetter"/>
      <w:lvlText w:val="%5."/>
      <w:lvlJc w:val="left"/>
      <w:pPr>
        <w:ind w:left="3672" w:hanging="360"/>
      </w:pPr>
    </w:lvl>
    <w:lvl w:ilvl="5" w:tplc="0809001B" w:tentative="1">
      <w:start w:val="1"/>
      <w:numFmt w:val="lowerRoman"/>
      <w:lvlText w:val="%6."/>
      <w:lvlJc w:val="right"/>
      <w:pPr>
        <w:ind w:left="4392" w:hanging="180"/>
      </w:pPr>
    </w:lvl>
    <w:lvl w:ilvl="6" w:tplc="0809000F" w:tentative="1">
      <w:start w:val="1"/>
      <w:numFmt w:val="decimal"/>
      <w:lvlText w:val="%7."/>
      <w:lvlJc w:val="left"/>
      <w:pPr>
        <w:ind w:left="5112" w:hanging="360"/>
      </w:pPr>
    </w:lvl>
    <w:lvl w:ilvl="7" w:tplc="08090019" w:tentative="1">
      <w:start w:val="1"/>
      <w:numFmt w:val="lowerLetter"/>
      <w:lvlText w:val="%8."/>
      <w:lvlJc w:val="left"/>
      <w:pPr>
        <w:ind w:left="5832" w:hanging="360"/>
      </w:pPr>
    </w:lvl>
    <w:lvl w:ilvl="8" w:tplc="0809001B" w:tentative="1">
      <w:start w:val="1"/>
      <w:numFmt w:val="lowerRoman"/>
      <w:lvlText w:val="%9."/>
      <w:lvlJc w:val="right"/>
      <w:pPr>
        <w:ind w:left="6552" w:hanging="180"/>
      </w:pPr>
    </w:lvl>
  </w:abstractNum>
  <w:abstractNum w:abstractNumId="4" w15:restartNumberingAfterBreak="0">
    <w:nsid w:val="151B6ECE"/>
    <w:multiLevelType w:val="hybridMultilevel"/>
    <w:tmpl w:val="DCD6B4C6"/>
    <w:lvl w:ilvl="0" w:tplc="ADF419E6">
      <w:start w:val="1"/>
      <w:numFmt w:val="decimal"/>
      <w:lvlText w:val="2.%1"/>
      <w:lvlJc w:val="left"/>
      <w:pPr>
        <w:ind w:left="720" w:hanging="360"/>
      </w:pPr>
      <w:rPr>
        <w:rFonts w:hint="default"/>
      </w:rPr>
    </w:lvl>
    <w:lvl w:ilvl="1" w:tplc="08090019" w:tentative="1">
      <w:start w:val="1"/>
      <w:numFmt w:val="lowerLetter"/>
      <w:lvlText w:val="%2."/>
      <w:lvlJc w:val="left"/>
      <w:pPr>
        <w:ind w:left="1440" w:hanging="360"/>
      </w:pPr>
    </w:lvl>
    <w:lvl w:ilvl="2" w:tplc="0809001B" w:tentative="1">
      <w:start w:val="1"/>
      <w:numFmt w:val="lowerRoman"/>
      <w:lvlText w:val="%3."/>
      <w:lvlJc w:val="right"/>
      <w:pPr>
        <w:ind w:left="2160" w:hanging="180"/>
      </w:pPr>
    </w:lvl>
    <w:lvl w:ilvl="3" w:tplc="0809000F" w:tentative="1">
      <w:start w:val="1"/>
      <w:numFmt w:val="decimal"/>
      <w:lvlText w:val="%4."/>
      <w:lvlJc w:val="left"/>
      <w:pPr>
        <w:ind w:left="2880" w:hanging="360"/>
      </w:pPr>
    </w:lvl>
    <w:lvl w:ilvl="4" w:tplc="08090019" w:tentative="1">
      <w:start w:val="1"/>
      <w:numFmt w:val="lowerLetter"/>
      <w:lvlText w:val="%5."/>
      <w:lvlJc w:val="left"/>
      <w:pPr>
        <w:ind w:left="3600" w:hanging="360"/>
      </w:pPr>
    </w:lvl>
    <w:lvl w:ilvl="5" w:tplc="0809001B" w:tentative="1">
      <w:start w:val="1"/>
      <w:numFmt w:val="lowerRoman"/>
      <w:lvlText w:val="%6."/>
      <w:lvlJc w:val="right"/>
      <w:pPr>
        <w:ind w:left="4320" w:hanging="180"/>
      </w:pPr>
    </w:lvl>
    <w:lvl w:ilvl="6" w:tplc="0809000F" w:tentative="1">
      <w:start w:val="1"/>
      <w:numFmt w:val="decimal"/>
      <w:lvlText w:val="%7."/>
      <w:lvlJc w:val="left"/>
      <w:pPr>
        <w:ind w:left="5040" w:hanging="360"/>
      </w:pPr>
    </w:lvl>
    <w:lvl w:ilvl="7" w:tplc="08090019" w:tentative="1">
      <w:start w:val="1"/>
      <w:numFmt w:val="lowerLetter"/>
      <w:lvlText w:val="%8."/>
      <w:lvlJc w:val="left"/>
      <w:pPr>
        <w:ind w:left="5760" w:hanging="360"/>
      </w:pPr>
    </w:lvl>
    <w:lvl w:ilvl="8" w:tplc="0809001B" w:tentative="1">
      <w:start w:val="1"/>
      <w:numFmt w:val="lowerRoman"/>
      <w:lvlText w:val="%9."/>
      <w:lvlJc w:val="right"/>
      <w:pPr>
        <w:ind w:left="6480" w:hanging="180"/>
      </w:pPr>
    </w:lvl>
  </w:abstractNum>
  <w:abstractNum w:abstractNumId="5" w15:restartNumberingAfterBreak="0">
    <w:nsid w:val="159E0C52"/>
    <w:multiLevelType w:val="hybridMultilevel"/>
    <w:tmpl w:val="9EF005F0"/>
    <w:lvl w:ilvl="0" w:tplc="15CA378E">
      <w:start w:val="1"/>
      <w:numFmt w:val="bullet"/>
      <w:lvlText w:val=""/>
      <w:lvlJc w:val="left"/>
      <w:pPr>
        <w:ind w:left="1160" w:hanging="360"/>
      </w:pPr>
      <w:rPr>
        <w:rFonts w:ascii="Symbol" w:hAnsi="Symbol"/>
      </w:rPr>
    </w:lvl>
    <w:lvl w:ilvl="1" w:tplc="CBEA6682">
      <w:start w:val="1"/>
      <w:numFmt w:val="bullet"/>
      <w:lvlText w:val=""/>
      <w:lvlJc w:val="left"/>
      <w:pPr>
        <w:ind w:left="1160" w:hanging="360"/>
      </w:pPr>
      <w:rPr>
        <w:rFonts w:ascii="Symbol" w:hAnsi="Symbol"/>
      </w:rPr>
    </w:lvl>
    <w:lvl w:ilvl="2" w:tplc="23947054">
      <w:start w:val="1"/>
      <w:numFmt w:val="bullet"/>
      <w:lvlText w:val=""/>
      <w:lvlJc w:val="left"/>
      <w:pPr>
        <w:ind w:left="1160" w:hanging="360"/>
      </w:pPr>
      <w:rPr>
        <w:rFonts w:ascii="Symbol" w:hAnsi="Symbol"/>
      </w:rPr>
    </w:lvl>
    <w:lvl w:ilvl="3" w:tplc="E3ACDD96">
      <w:start w:val="1"/>
      <w:numFmt w:val="bullet"/>
      <w:lvlText w:val=""/>
      <w:lvlJc w:val="left"/>
      <w:pPr>
        <w:ind w:left="1160" w:hanging="360"/>
      </w:pPr>
      <w:rPr>
        <w:rFonts w:ascii="Symbol" w:hAnsi="Symbol"/>
      </w:rPr>
    </w:lvl>
    <w:lvl w:ilvl="4" w:tplc="463CF518">
      <w:start w:val="1"/>
      <w:numFmt w:val="bullet"/>
      <w:lvlText w:val=""/>
      <w:lvlJc w:val="left"/>
      <w:pPr>
        <w:ind w:left="1160" w:hanging="360"/>
      </w:pPr>
      <w:rPr>
        <w:rFonts w:ascii="Symbol" w:hAnsi="Symbol"/>
      </w:rPr>
    </w:lvl>
    <w:lvl w:ilvl="5" w:tplc="5458375C">
      <w:start w:val="1"/>
      <w:numFmt w:val="bullet"/>
      <w:lvlText w:val=""/>
      <w:lvlJc w:val="left"/>
      <w:pPr>
        <w:ind w:left="1160" w:hanging="360"/>
      </w:pPr>
      <w:rPr>
        <w:rFonts w:ascii="Symbol" w:hAnsi="Symbol"/>
      </w:rPr>
    </w:lvl>
    <w:lvl w:ilvl="6" w:tplc="42BA46AC">
      <w:start w:val="1"/>
      <w:numFmt w:val="bullet"/>
      <w:lvlText w:val=""/>
      <w:lvlJc w:val="left"/>
      <w:pPr>
        <w:ind w:left="1160" w:hanging="360"/>
      </w:pPr>
      <w:rPr>
        <w:rFonts w:ascii="Symbol" w:hAnsi="Symbol"/>
      </w:rPr>
    </w:lvl>
    <w:lvl w:ilvl="7" w:tplc="8594EE4A">
      <w:start w:val="1"/>
      <w:numFmt w:val="bullet"/>
      <w:lvlText w:val=""/>
      <w:lvlJc w:val="left"/>
      <w:pPr>
        <w:ind w:left="1160" w:hanging="360"/>
      </w:pPr>
      <w:rPr>
        <w:rFonts w:ascii="Symbol" w:hAnsi="Symbol"/>
      </w:rPr>
    </w:lvl>
    <w:lvl w:ilvl="8" w:tplc="2D06A80E">
      <w:start w:val="1"/>
      <w:numFmt w:val="bullet"/>
      <w:lvlText w:val=""/>
      <w:lvlJc w:val="left"/>
      <w:pPr>
        <w:ind w:left="1160" w:hanging="360"/>
      </w:pPr>
      <w:rPr>
        <w:rFonts w:ascii="Symbol" w:hAnsi="Symbol"/>
      </w:rPr>
    </w:lvl>
  </w:abstractNum>
  <w:abstractNum w:abstractNumId="6" w15:restartNumberingAfterBreak="0">
    <w:nsid w:val="24DD7D5E"/>
    <w:multiLevelType w:val="hybridMultilevel"/>
    <w:tmpl w:val="DE4235C0"/>
    <w:lvl w:ilvl="0" w:tplc="08090011">
      <w:start w:val="1"/>
      <w:numFmt w:val="decimal"/>
      <w:lvlText w:val="%1)"/>
      <w:lvlJc w:val="left"/>
      <w:pPr>
        <w:ind w:left="360" w:hanging="360"/>
      </w:pPr>
      <w:rPr>
        <w:rFonts w:hint="default"/>
      </w:rPr>
    </w:lvl>
    <w:lvl w:ilvl="1" w:tplc="08090019">
      <w:start w:val="1"/>
      <w:numFmt w:val="lowerLetter"/>
      <w:lvlText w:val="%2."/>
      <w:lvlJc w:val="left"/>
      <w:pPr>
        <w:ind w:left="1080" w:hanging="360"/>
      </w:pPr>
    </w:lvl>
    <w:lvl w:ilvl="2" w:tplc="0809001B" w:tentative="1">
      <w:start w:val="1"/>
      <w:numFmt w:val="lowerRoman"/>
      <w:lvlText w:val="%3."/>
      <w:lvlJc w:val="right"/>
      <w:pPr>
        <w:ind w:left="1800" w:hanging="180"/>
      </w:pPr>
    </w:lvl>
    <w:lvl w:ilvl="3" w:tplc="0809000F" w:tentative="1">
      <w:start w:val="1"/>
      <w:numFmt w:val="decimal"/>
      <w:lvlText w:val="%4."/>
      <w:lvlJc w:val="left"/>
      <w:pPr>
        <w:ind w:left="2520" w:hanging="360"/>
      </w:pPr>
    </w:lvl>
    <w:lvl w:ilvl="4" w:tplc="08090019" w:tentative="1">
      <w:start w:val="1"/>
      <w:numFmt w:val="lowerLetter"/>
      <w:lvlText w:val="%5."/>
      <w:lvlJc w:val="left"/>
      <w:pPr>
        <w:ind w:left="3240" w:hanging="360"/>
      </w:pPr>
    </w:lvl>
    <w:lvl w:ilvl="5" w:tplc="0809001B" w:tentative="1">
      <w:start w:val="1"/>
      <w:numFmt w:val="lowerRoman"/>
      <w:lvlText w:val="%6."/>
      <w:lvlJc w:val="right"/>
      <w:pPr>
        <w:ind w:left="3960" w:hanging="180"/>
      </w:pPr>
    </w:lvl>
    <w:lvl w:ilvl="6" w:tplc="0809000F" w:tentative="1">
      <w:start w:val="1"/>
      <w:numFmt w:val="decimal"/>
      <w:lvlText w:val="%7."/>
      <w:lvlJc w:val="left"/>
      <w:pPr>
        <w:ind w:left="4680" w:hanging="360"/>
      </w:pPr>
    </w:lvl>
    <w:lvl w:ilvl="7" w:tplc="08090019" w:tentative="1">
      <w:start w:val="1"/>
      <w:numFmt w:val="lowerLetter"/>
      <w:lvlText w:val="%8."/>
      <w:lvlJc w:val="left"/>
      <w:pPr>
        <w:ind w:left="5400" w:hanging="360"/>
      </w:pPr>
    </w:lvl>
    <w:lvl w:ilvl="8" w:tplc="0809001B" w:tentative="1">
      <w:start w:val="1"/>
      <w:numFmt w:val="lowerRoman"/>
      <w:lvlText w:val="%9."/>
      <w:lvlJc w:val="right"/>
      <w:pPr>
        <w:ind w:left="6120" w:hanging="180"/>
      </w:pPr>
    </w:lvl>
  </w:abstractNum>
  <w:abstractNum w:abstractNumId="7" w15:restartNumberingAfterBreak="0">
    <w:nsid w:val="2D7C2A1E"/>
    <w:multiLevelType w:val="multilevel"/>
    <w:tmpl w:val="D6D068D8"/>
    <w:lvl w:ilvl="0">
      <w:start w:val="1"/>
      <w:numFmt w:val="bullet"/>
      <w:lvlText w:val=""/>
      <w:lvlJc w:val="left"/>
      <w:pPr>
        <w:tabs>
          <w:tab w:val="num" w:pos="720"/>
        </w:tabs>
        <w:ind w:left="720" w:hanging="360"/>
      </w:pPr>
      <w:rPr>
        <w:rFonts w:ascii="Symbol" w:hAnsi="Symbol" w:hint="default"/>
        <w:sz w:val="20"/>
      </w:rPr>
    </w:lvl>
    <w:lvl w:ilvl="1" w:tentative="1">
      <w:start w:val="1"/>
      <w:numFmt w:val="bullet"/>
      <w:lvlText w:val="o"/>
      <w:lvlJc w:val="left"/>
      <w:pPr>
        <w:tabs>
          <w:tab w:val="num" w:pos="1440"/>
        </w:tabs>
        <w:ind w:left="1440" w:hanging="360"/>
      </w:pPr>
      <w:rPr>
        <w:rFonts w:ascii="Courier New" w:hAnsi="Courier New" w:hint="default"/>
        <w:sz w:val="20"/>
      </w:rPr>
    </w:lvl>
    <w:lvl w:ilvl="2" w:tentative="1">
      <w:start w:val="1"/>
      <w:numFmt w:val="bullet"/>
      <w:lvlText w:val=""/>
      <w:lvlJc w:val="left"/>
      <w:pPr>
        <w:tabs>
          <w:tab w:val="num" w:pos="2160"/>
        </w:tabs>
        <w:ind w:left="2160" w:hanging="360"/>
      </w:pPr>
      <w:rPr>
        <w:rFonts w:ascii="Wingdings" w:hAnsi="Wingdings" w:hint="default"/>
        <w:sz w:val="20"/>
      </w:rPr>
    </w:lvl>
    <w:lvl w:ilvl="3" w:tentative="1">
      <w:start w:val="1"/>
      <w:numFmt w:val="bullet"/>
      <w:lvlText w:val=""/>
      <w:lvlJc w:val="left"/>
      <w:pPr>
        <w:tabs>
          <w:tab w:val="num" w:pos="2880"/>
        </w:tabs>
        <w:ind w:left="2880" w:hanging="360"/>
      </w:pPr>
      <w:rPr>
        <w:rFonts w:ascii="Wingdings" w:hAnsi="Wingdings" w:hint="default"/>
        <w:sz w:val="20"/>
      </w:rPr>
    </w:lvl>
    <w:lvl w:ilvl="4" w:tentative="1">
      <w:start w:val="1"/>
      <w:numFmt w:val="bullet"/>
      <w:lvlText w:val=""/>
      <w:lvlJc w:val="left"/>
      <w:pPr>
        <w:tabs>
          <w:tab w:val="num" w:pos="3600"/>
        </w:tabs>
        <w:ind w:left="3600" w:hanging="360"/>
      </w:pPr>
      <w:rPr>
        <w:rFonts w:ascii="Wingdings" w:hAnsi="Wingdings" w:hint="default"/>
        <w:sz w:val="20"/>
      </w:rPr>
    </w:lvl>
    <w:lvl w:ilvl="5" w:tentative="1">
      <w:start w:val="1"/>
      <w:numFmt w:val="bullet"/>
      <w:lvlText w:val=""/>
      <w:lvlJc w:val="left"/>
      <w:pPr>
        <w:tabs>
          <w:tab w:val="num" w:pos="4320"/>
        </w:tabs>
        <w:ind w:left="4320" w:hanging="360"/>
      </w:pPr>
      <w:rPr>
        <w:rFonts w:ascii="Wingdings" w:hAnsi="Wingdings" w:hint="default"/>
        <w:sz w:val="20"/>
      </w:rPr>
    </w:lvl>
    <w:lvl w:ilvl="6" w:tentative="1">
      <w:start w:val="1"/>
      <w:numFmt w:val="bullet"/>
      <w:lvlText w:val=""/>
      <w:lvlJc w:val="left"/>
      <w:pPr>
        <w:tabs>
          <w:tab w:val="num" w:pos="5040"/>
        </w:tabs>
        <w:ind w:left="5040" w:hanging="360"/>
      </w:pPr>
      <w:rPr>
        <w:rFonts w:ascii="Wingdings" w:hAnsi="Wingdings" w:hint="default"/>
        <w:sz w:val="20"/>
      </w:rPr>
    </w:lvl>
    <w:lvl w:ilvl="7" w:tentative="1">
      <w:start w:val="1"/>
      <w:numFmt w:val="bullet"/>
      <w:lvlText w:val=""/>
      <w:lvlJc w:val="left"/>
      <w:pPr>
        <w:tabs>
          <w:tab w:val="num" w:pos="5760"/>
        </w:tabs>
        <w:ind w:left="5760" w:hanging="360"/>
      </w:pPr>
      <w:rPr>
        <w:rFonts w:ascii="Wingdings" w:hAnsi="Wingdings" w:hint="default"/>
        <w:sz w:val="20"/>
      </w:rPr>
    </w:lvl>
    <w:lvl w:ilvl="8" w:tentative="1">
      <w:start w:val="1"/>
      <w:numFmt w:val="bullet"/>
      <w:lvlText w:val=""/>
      <w:lvlJc w:val="left"/>
      <w:pPr>
        <w:tabs>
          <w:tab w:val="num" w:pos="6480"/>
        </w:tabs>
        <w:ind w:left="6480" w:hanging="360"/>
      </w:pPr>
      <w:rPr>
        <w:rFonts w:ascii="Wingdings" w:hAnsi="Wingdings" w:hint="default"/>
        <w:sz w:val="20"/>
      </w:rPr>
    </w:lvl>
  </w:abstractNum>
  <w:abstractNum w:abstractNumId="8" w15:restartNumberingAfterBreak="0">
    <w:nsid w:val="2DC46B06"/>
    <w:multiLevelType w:val="hybridMultilevel"/>
    <w:tmpl w:val="154A161C"/>
    <w:lvl w:ilvl="0" w:tplc="04100019">
      <w:start w:val="1"/>
      <w:numFmt w:val="lowerLetter"/>
      <w:lvlText w:val="%1."/>
      <w:lvlJc w:val="left"/>
      <w:pPr>
        <w:ind w:left="1440" w:hanging="360"/>
      </w:pPr>
    </w:lvl>
    <w:lvl w:ilvl="1" w:tplc="08090019" w:tentative="1">
      <w:start w:val="1"/>
      <w:numFmt w:val="lowerLetter"/>
      <w:lvlText w:val="%2."/>
      <w:lvlJc w:val="left"/>
      <w:pPr>
        <w:ind w:left="1440" w:hanging="360"/>
      </w:pPr>
    </w:lvl>
    <w:lvl w:ilvl="2" w:tplc="0809001B" w:tentative="1">
      <w:start w:val="1"/>
      <w:numFmt w:val="lowerRoman"/>
      <w:lvlText w:val="%3."/>
      <w:lvlJc w:val="right"/>
      <w:pPr>
        <w:ind w:left="2160" w:hanging="180"/>
      </w:pPr>
    </w:lvl>
    <w:lvl w:ilvl="3" w:tplc="0809000F" w:tentative="1">
      <w:start w:val="1"/>
      <w:numFmt w:val="decimal"/>
      <w:lvlText w:val="%4."/>
      <w:lvlJc w:val="left"/>
      <w:pPr>
        <w:ind w:left="2880" w:hanging="360"/>
      </w:pPr>
    </w:lvl>
    <w:lvl w:ilvl="4" w:tplc="08090019" w:tentative="1">
      <w:start w:val="1"/>
      <w:numFmt w:val="lowerLetter"/>
      <w:lvlText w:val="%5."/>
      <w:lvlJc w:val="left"/>
      <w:pPr>
        <w:ind w:left="3600" w:hanging="360"/>
      </w:pPr>
    </w:lvl>
    <w:lvl w:ilvl="5" w:tplc="0809001B" w:tentative="1">
      <w:start w:val="1"/>
      <w:numFmt w:val="lowerRoman"/>
      <w:lvlText w:val="%6."/>
      <w:lvlJc w:val="right"/>
      <w:pPr>
        <w:ind w:left="4320" w:hanging="180"/>
      </w:pPr>
    </w:lvl>
    <w:lvl w:ilvl="6" w:tplc="0809000F" w:tentative="1">
      <w:start w:val="1"/>
      <w:numFmt w:val="decimal"/>
      <w:lvlText w:val="%7."/>
      <w:lvlJc w:val="left"/>
      <w:pPr>
        <w:ind w:left="5040" w:hanging="360"/>
      </w:pPr>
    </w:lvl>
    <w:lvl w:ilvl="7" w:tplc="08090019" w:tentative="1">
      <w:start w:val="1"/>
      <w:numFmt w:val="lowerLetter"/>
      <w:lvlText w:val="%8."/>
      <w:lvlJc w:val="left"/>
      <w:pPr>
        <w:ind w:left="5760" w:hanging="360"/>
      </w:pPr>
    </w:lvl>
    <w:lvl w:ilvl="8" w:tplc="0809001B" w:tentative="1">
      <w:start w:val="1"/>
      <w:numFmt w:val="lowerRoman"/>
      <w:lvlText w:val="%9."/>
      <w:lvlJc w:val="right"/>
      <w:pPr>
        <w:ind w:left="6480" w:hanging="180"/>
      </w:pPr>
    </w:lvl>
  </w:abstractNum>
  <w:abstractNum w:abstractNumId="9" w15:restartNumberingAfterBreak="0">
    <w:nsid w:val="342F2E50"/>
    <w:multiLevelType w:val="multilevel"/>
    <w:tmpl w:val="952669B0"/>
    <w:lvl w:ilvl="0">
      <w:start w:val="3"/>
      <w:numFmt w:val="none"/>
      <w:lvlText w:val="6"/>
      <w:lvlJc w:val="left"/>
      <w:pPr>
        <w:ind w:left="360" w:hanging="360"/>
      </w:pPr>
      <w:rPr>
        <w:rFonts w:hint="default"/>
      </w:rPr>
    </w:lvl>
    <w:lvl w:ilvl="1">
      <w:start w:val="4"/>
      <w:numFmt w:val="decimal"/>
      <w:lvlText w:val="%1.%2"/>
      <w:lvlJc w:val="left"/>
      <w:pPr>
        <w:ind w:left="360" w:hanging="360"/>
      </w:pPr>
      <w:rPr>
        <w:rFonts w:hint="default"/>
      </w:rPr>
    </w:lvl>
    <w:lvl w:ilvl="2">
      <w:start w:val="1"/>
      <w:numFmt w:val="decimal"/>
      <w:lvlText w:val="%1.%2.%3"/>
      <w:lvlJc w:val="left"/>
      <w:pPr>
        <w:ind w:left="720" w:hanging="720"/>
      </w:pPr>
      <w:rPr>
        <w:rFonts w:hint="default"/>
      </w:rPr>
    </w:lvl>
    <w:lvl w:ilvl="3">
      <w:start w:val="1"/>
      <w:numFmt w:val="decimal"/>
      <w:lvlText w:val="%1.%2.%3.%4"/>
      <w:lvlJc w:val="left"/>
      <w:pPr>
        <w:ind w:left="720" w:hanging="720"/>
      </w:pPr>
      <w:rPr>
        <w:rFonts w:hint="default"/>
      </w:rPr>
    </w:lvl>
    <w:lvl w:ilvl="4">
      <w:start w:val="1"/>
      <w:numFmt w:val="decimal"/>
      <w:lvlText w:val="%1.%2.%3.%4.%5"/>
      <w:lvlJc w:val="left"/>
      <w:pPr>
        <w:ind w:left="1080" w:hanging="1080"/>
      </w:pPr>
      <w:rPr>
        <w:rFonts w:hint="default"/>
      </w:rPr>
    </w:lvl>
    <w:lvl w:ilvl="5">
      <w:start w:val="1"/>
      <w:numFmt w:val="decimal"/>
      <w:lvlText w:val="%1.%2.%3.%4.%5.%6"/>
      <w:lvlJc w:val="left"/>
      <w:pPr>
        <w:ind w:left="1080" w:hanging="1080"/>
      </w:pPr>
      <w:rPr>
        <w:rFonts w:hint="default"/>
      </w:rPr>
    </w:lvl>
    <w:lvl w:ilvl="6">
      <w:start w:val="1"/>
      <w:numFmt w:val="decimal"/>
      <w:lvlText w:val="%1.%2.%3.%4.%5.%6.%7"/>
      <w:lvlJc w:val="left"/>
      <w:pPr>
        <w:ind w:left="1440" w:hanging="1440"/>
      </w:pPr>
      <w:rPr>
        <w:rFonts w:hint="default"/>
      </w:rPr>
    </w:lvl>
    <w:lvl w:ilvl="7">
      <w:start w:val="1"/>
      <w:numFmt w:val="decimal"/>
      <w:lvlText w:val="%1.%2.%3.%4.%5.%6.%7.%8"/>
      <w:lvlJc w:val="left"/>
      <w:pPr>
        <w:ind w:left="1440" w:hanging="1440"/>
      </w:pPr>
      <w:rPr>
        <w:rFonts w:hint="default"/>
      </w:rPr>
    </w:lvl>
    <w:lvl w:ilvl="8">
      <w:start w:val="1"/>
      <w:numFmt w:val="decimal"/>
      <w:lvlText w:val="%1.%2.%3.%4.%5.%6.%7.%8.%9"/>
      <w:lvlJc w:val="left"/>
      <w:pPr>
        <w:ind w:left="1800" w:hanging="1800"/>
      </w:pPr>
      <w:rPr>
        <w:rFonts w:hint="default"/>
      </w:rPr>
    </w:lvl>
  </w:abstractNum>
  <w:abstractNum w:abstractNumId="10" w15:restartNumberingAfterBreak="0">
    <w:nsid w:val="392B5449"/>
    <w:multiLevelType w:val="hybridMultilevel"/>
    <w:tmpl w:val="80F827C2"/>
    <w:lvl w:ilvl="0" w:tplc="7C86B656">
      <w:start w:val="62"/>
      <w:numFmt w:val="bullet"/>
      <w:lvlText w:val=""/>
      <w:lvlJc w:val="left"/>
      <w:pPr>
        <w:ind w:left="720" w:hanging="360"/>
      </w:pPr>
      <w:rPr>
        <w:rFonts w:ascii="Wingdings" w:eastAsiaTheme="minorHAnsi" w:hAnsi="Wingdings" w:cstheme="minorBidi" w:hint="default"/>
      </w:rPr>
    </w:lvl>
    <w:lvl w:ilvl="1" w:tplc="08090003" w:tentative="1">
      <w:start w:val="1"/>
      <w:numFmt w:val="bullet"/>
      <w:lvlText w:val="o"/>
      <w:lvlJc w:val="left"/>
      <w:pPr>
        <w:ind w:left="1440" w:hanging="360"/>
      </w:pPr>
      <w:rPr>
        <w:rFonts w:ascii="Courier New" w:hAnsi="Courier New" w:cs="Courier New" w:hint="default"/>
      </w:rPr>
    </w:lvl>
    <w:lvl w:ilvl="2" w:tplc="08090005" w:tentative="1">
      <w:start w:val="1"/>
      <w:numFmt w:val="bullet"/>
      <w:lvlText w:val=""/>
      <w:lvlJc w:val="left"/>
      <w:pPr>
        <w:ind w:left="2160" w:hanging="360"/>
      </w:pPr>
      <w:rPr>
        <w:rFonts w:ascii="Wingdings" w:hAnsi="Wingdings" w:hint="default"/>
      </w:rPr>
    </w:lvl>
    <w:lvl w:ilvl="3" w:tplc="08090001" w:tentative="1">
      <w:start w:val="1"/>
      <w:numFmt w:val="bullet"/>
      <w:lvlText w:val=""/>
      <w:lvlJc w:val="left"/>
      <w:pPr>
        <w:ind w:left="2880" w:hanging="360"/>
      </w:pPr>
      <w:rPr>
        <w:rFonts w:ascii="Symbol" w:hAnsi="Symbol" w:hint="default"/>
      </w:rPr>
    </w:lvl>
    <w:lvl w:ilvl="4" w:tplc="08090003" w:tentative="1">
      <w:start w:val="1"/>
      <w:numFmt w:val="bullet"/>
      <w:lvlText w:val="o"/>
      <w:lvlJc w:val="left"/>
      <w:pPr>
        <w:ind w:left="3600" w:hanging="360"/>
      </w:pPr>
      <w:rPr>
        <w:rFonts w:ascii="Courier New" w:hAnsi="Courier New" w:cs="Courier New" w:hint="default"/>
      </w:rPr>
    </w:lvl>
    <w:lvl w:ilvl="5" w:tplc="08090005" w:tentative="1">
      <w:start w:val="1"/>
      <w:numFmt w:val="bullet"/>
      <w:lvlText w:val=""/>
      <w:lvlJc w:val="left"/>
      <w:pPr>
        <w:ind w:left="4320" w:hanging="360"/>
      </w:pPr>
      <w:rPr>
        <w:rFonts w:ascii="Wingdings" w:hAnsi="Wingdings" w:hint="default"/>
      </w:rPr>
    </w:lvl>
    <w:lvl w:ilvl="6" w:tplc="08090001" w:tentative="1">
      <w:start w:val="1"/>
      <w:numFmt w:val="bullet"/>
      <w:lvlText w:val=""/>
      <w:lvlJc w:val="left"/>
      <w:pPr>
        <w:ind w:left="5040" w:hanging="360"/>
      </w:pPr>
      <w:rPr>
        <w:rFonts w:ascii="Symbol" w:hAnsi="Symbol" w:hint="default"/>
      </w:rPr>
    </w:lvl>
    <w:lvl w:ilvl="7" w:tplc="08090003" w:tentative="1">
      <w:start w:val="1"/>
      <w:numFmt w:val="bullet"/>
      <w:lvlText w:val="o"/>
      <w:lvlJc w:val="left"/>
      <w:pPr>
        <w:ind w:left="5760" w:hanging="360"/>
      </w:pPr>
      <w:rPr>
        <w:rFonts w:ascii="Courier New" w:hAnsi="Courier New" w:cs="Courier New" w:hint="default"/>
      </w:rPr>
    </w:lvl>
    <w:lvl w:ilvl="8" w:tplc="08090005" w:tentative="1">
      <w:start w:val="1"/>
      <w:numFmt w:val="bullet"/>
      <w:lvlText w:val=""/>
      <w:lvlJc w:val="left"/>
      <w:pPr>
        <w:ind w:left="6480" w:hanging="360"/>
      </w:pPr>
      <w:rPr>
        <w:rFonts w:ascii="Wingdings" w:hAnsi="Wingdings" w:hint="default"/>
      </w:rPr>
    </w:lvl>
  </w:abstractNum>
  <w:abstractNum w:abstractNumId="11" w15:restartNumberingAfterBreak="0">
    <w:nsid w:val="3AAB7D3A"/>
    <w:multiLevelType w:val="hybridMultilevel"/>
    <w:tmpl w:val="E850C49C"/>
    <w:lvl w:ilvl="0" w:tplc="C2D0362E">
      <w:numFmt w:val="bullet"/>
      <w:lvlText w:val="-"/>
      <w:lvlJc w:val="left"/>
      <w:pPr>
        <w:ind w:left="360" w:hanging="360"/>
      </w:pPr>
      <w:rPr>
        <w:rFonts w:ascii="Calibri" w:eastAsiaTheme="minorHAnsi" w:hAnsi="Calibri" w:cs="Calibri" w:hint="default"/>
      </w:rPr>
    </w:lvl>
    <w:lvl w:ilvl="1" w:tplc="08090003" w:tentative="1">
      <w:start w:val="1"/>
      <w:numFmt w:val="bullet"/>
      <w:lvlText w:val="o"/>
      <w:lvlJc w:val="left"/>
      <w:pPr>
        <w:ind w:left="1080" w:hanging="360"/>
      </w:pPr>
      <w:rPr>
        <w:rFonts w:ascii="Courier New" w:hAnsi="Courier New" w:cs="Courier New" w:hint="default"/>
      </w:rPr>
    </w:lvl>
    <w:lvl w:ilvl="2" w:tplc="08090005" w:tentative="1">
      <w:start w:val="1"/>
      <w:numFmt w:val="bullet"/>
      <w:lvlText w:val=""/>
      <w:lvlJc w:val="left"/>
      <w:pPr>
        <w:ind w:left="1800" w:hanging="360"/>
      </w:pPr>
      <w:rPr>
        <w:rFonts w:ascii="Wingdings" w:hAnsi="Wingdings" w:hint="default"/>
      </w:rPr>
    </w:lvl>
    <w:lvl w:ilvl="3" w:tplc="08090001" w:tentative="1">
      <w:start w:val="1"/>
      <w:numFmt w:val="bullet"/>
      <w:lvlText w:val=""/>
      <w:lvlJc w:val="left"/>
      <w:pPr>
        <w:ind w:left="2520" w:hanging="360"/>
      </w:pPr>
      <w:rPr>
        <w:rFonts w:ascii="Symbol" w:hAnsi="Symbol" w:hint="default"/>
      </w:rPr>
    </w:lvl>
    <w:lvl w:ilvl="4" w:tplc="08090003" w:tentative="1">
      <w:start w:val="1"/>
      <w:numFmt w:val="bullet"/>
      <w:lvlText w:val="o"/>
      <w:lvlJc w:val="left"/>
      <w:pPr>
        <w:ind w:left="3240" w:hanging="360"/>
      </w:pPr>
      <w:rPr>
        <w:rFonts w:ascii="Courier New" w:hAnsi="Courier New" w:cs="Courier New" w:hint="default"/>
      </w:rPr>
    </w:lvl>
    <w:lvl w:ilvl="5" w:tplc="08090005" w:tentative="1">
      <w:start w:val="1"/>
      <w:numFmt w:val="bullet"/>
      <w:lvlText w:val=""/>
      <w:lvlJc w:val="left"/>
      <w:pPr>
        <w:ind w:left="3960" w:hanging="360"/>
      </w:pPr>
      <w:rPr>
        <w:rFonts w:ascii="Wingdings" w:hAnsi="Wingdings" w:hint="default"/>
      </w:rPr>
    </w:lvl>
    <w:lvl w:ilvl="6" w:tplc="08090001" w:tentative="1">
      <w:start w:val="1"/>
      <w:numFmt w:val="bullet"/>
      <w:lvlText w:val=""/>
      <w:lvlJc w:val="left"/>
      <w:pPr>
        <w:ind w:left="4680" w:hanging="360"/>
      </w:pPr>
      <w:rPr>
        <w:rFonts w:ascii="Symbol" w:hAnsi="Symbol" w:hint="default"/>
      </w:rPr>
    </w:lvl>
    <w:lvl w:ilvl="7" w:tplc="08090003" w:tentative="1">
      <w:start w:val="1"/>
      <w:numFmt w:val="bullet"/>
      <w:lvlText w:val="o"/>
      <w:lvlJc w:val="left"/>
      <w:pPr>
        <w:ind w:left="5400" w:hanging="360"/>
      </w:pPr>
      <w:rPr>
        <w:rFonts w:ascii="Courier New" w:hAnsi="Courier New" w:cs="Courier New" w:hint="default"/>
      </w:rPr>
    </w:lvl>
    <w:lvl w:ilvl="8" w:tplc="08090005" w:tentative="1">
      <w:start w:val="1"/>
      <w:numFmt w:val="bullet"/>
      <w:lvlText w:val=""/>
      <w:lvlJc w:val="left"/>
      <w:pPr>
        <w:ind w:left="6120" w:hanging="360"/>
      </w:pPr>
      <w:rPr>
        <w:rFonts w:ascii="Wingdings" w:hAnsi="Wingdings" w:hint="default"/>
      </w:rPr>
    </w:lvl>
  </w:abstractNum>
  <w:abstractNum w:abstractNumId="12" w15:restartNumberingAfterBreak="0">
    <w:nsid w:val="45174826"/>
    <w:multiLevelType w:val="hybridMultilevel"/>
    <w:tmpl w:val="50AE8450"/>
    <w:lvl w:ilvl="0" w:tplc="08090019">
      <w:start w:val="1"/>
      <w:numFmt w:val="lowerLetter"/>
      <w:lvlText w:val="%1."/>
      <w:lvlJc w:val="left"/>
      <w:pPr>
        <w:ind w:left="720" w:hanging="360"/>
      </w:pPr>
    </w:lvl>
    <w:lvl w:ilvl="1" w:tplc="08090019" w:tentative="1">
      <w:start w:val="1"/>
      <w:numFmt w:val="lowerLetter"/>
      <w:lvlText w:val="%2."/>
      <w:lvlJc w:val="left"/>
      <w:pPr>
        <w:ind w:left="1440" w:hanging="360"/>
      </w:pPr>
    </w:lvl>
    <w:lvl w:ilvl="2" w:tplc="0809001B" w:tentative="1">
      <w:start w:val="1"/>
      <w:numFmt w:val="lowerRoman"/>
      <w:lvlText w:val="%3."/>
      <w:lvlJc w:val="right"/>
      <w:pPr>
        <w:ind w:left="2160" w:hanging="180"/>
      </w:pPr>
    </w:lvl>
    <w:lvl w:ilvl="3" w:tplc="0809000F" w:tentative="1">
      <w:start w:val="1"/>
      <w:numFmt w:val="decimal"/>
      <w:lvlText w:val="%4."/>
      <w:lvlJc w:val="left"/>
      <w:pPr>
        <w:ind w:left="2880" w:hanging="360"/>
      </w:pPr>
    </w:lvl>
    <w:lvl w:ilvl="4" w:tplc="08090019" w:tentative="1">
      <w:start w:val="1"/>
      <w:numFmt w:val="lowerLetter"/>
      <w:lvlText w:val="%5."/>
      <w:lvlJc w:val="left"/>
      <w:pPr>
        <w:ind w:left="3600" w:hanging="360"/>
      </w:pPr>
    </w:lvl>
    <w:lvl w:ilvl="5" w:tplc="0809001B" w:tentative="1">
      <w:start w:val="1"/>
      <w:numFmt w:val="lowerRoman"/>
      <w:lvlText w:val="%6."/>
      <w:lvlJc w:val="right"/>
      <w:pPr>
        <w:ind w:left="4320" w:hanging="180"/>
      </w:pPr>
    </w:lvl>
    <w:lvl w:ilvl="6" w:tplc="0809000F" w:tentative="1">
      <w:start w:val="1"/>
      <w:numFmt w:val="decimal"/>
      <w:lvlText w:val="%7."/>
      <w:lvlJc w:val="left"/>
      <w:pPr>
        <w:ind w:left="5040" w:hanging="360"/>
      </w:pPr>
    </w:lvl>
    <w:lvl w:ilvl="7" w:tplc="08090019" w:tentative="1">
      <w:start w:val="1"/>
      <w:numFmt w:val="lowerLetter"/>
      <w:lvlText w:val="%8."/>
      <w:lvlJc w:val="left"/>
      <w:pPr>
        <w:ind w:left="5760" w:hanging="360"/>
      </w:pPr>
    </w:lvl>
    <w:lvl w:ilvl="8" w:tplc="0809001B" w:tentative="1">
      <w:start w:val="1"/>
      <w:numFmt w:val="lowerRoman"/>
      <w:lvlText w:val="%9."/>
      <w:lvlJc w:val="right"/>
      <w:pPr>
        <w:ind w:left="6480" w:hanging="180"/>
      </w:pPr>
    </w:lvl>
  </w:abstractNum>
  <w:abstractNum w:abstractNumId="13" w15:restartNumberingAfterBreak="0">
    <w:nsid w:val="452018CF"/>
    <w:multiLevelType w:val="hybridMultilevel"/>
    <w:tmpl w:val="FED4C42E"/>
    <w:lvl w:ilvl="0" w:tplc="14EC1EBC">
      <w:start w:val="1"/>
      <w:numFmt w:val="decimal"/>
      <w:lvlText w:val="2.2.%1"/>
      <w:lvlJc w:val="left"/>
      <w:pPr>
        <w:ind w:left="720" w:hanging="360"/>
      </w:pPr>
      <w:rPr>
        <w:rFonts w:hint="default"/>
      </w:rPr>
    </w:lvl>
    <w:lvl w:ilvl="1" w:tplc="08090019" w:tentative="1">
      <w:start w:val="1"/>
      <w:numFmt w:val="lowerLetter"/>
      <w:lvlText w:val="%2."/>
      <w:lvlJc w:val="left"/>
      <w:pPr>
        <w:ind w:left="1440" w:hanging="360"/>
      </w:pPr>
    </w:lvl>
    <w:lvl w:ilvl="2" w:tplc="0809001B" w:tentative="1">
      <w:start w:val="1"/>
      <w:numFmt w:val="lowerRoman"/>
      <w:lvlText w:val="%3."/>
      <w:lvlJc w:val="right"/>
      <w:pPr>
        <w:ind w:left="2160" w:hanging="180"/>
      </w:pPr>
    </w:lvl>
    <w:lvl w:ilvl="3" w:tplc="0809000F" w:tentative="1">
      <w:start w:val="1"/>
      <w:numFmt w:val="decimal"/>
      <w:lvlText w:val="%4."/>
      <w:lvlJc w:val="left"/>
      <w:pPr>
        <w:ind w:left="2880" w:hanging="360"/>
      </w:pPr>
    </w:lvl>
    <w:lvl w:ilvl="4" w:tplc="08090019" w:tentative="1">
      <w:start w:val="1"/>
      <w:numFmt w:val="lowerLetter"/>
      <w:lvlText w:val="%5."/>
      <w:lvlJc w:val="left"/>
      <w:pPr>
        <w:ind w:left="3600" w:hanging="360"/>
      </w:pPr>
    </w:lvl>
    <w:lvl w:ilvl="5" w:tplc="0809001B" w:tentative="1">
      <w:start w:val="1"/>
      <w:numFmt w:val="lowerRoman"/>
      <w:lvlText w:val="%6."/>
      <w:lvlJc w:val="right"/>
      <w:pPr>
        <w:ind w:left="4320" w:hanging="180"/>
      </w:pPr>
    </w:lvl>
    <w:lvl w:ilvl="6" w:tplc="0809000F" w:tentative="1">
      <w:start w:val="1"/>
      <w:numFmt w:val="decimal"/>
      <w:lvlText w:val="%7."/>
      <w:lvlJc w:val="left"/>
      <w:pPr>
        <w:ind w:left="5040" w:hanging="360"/>
      </w:pPr>
    </w:lvl>
    <w:lvl w:ilvl="7" w:tplc="08090019" w:tentative="1">
      <w:start w:val="1"/>
      <w:numFmt w:val="lowerLetter"/>
      <w:lvlText w:val="%8."/>
      <w:lvlJc w:val="left"/>
      <w:pPr>
        <w:ind w:left="5760" w:hanging="360"/>
      </w:pPr>
    </w:lvl>
    <w:lvl w:ilvl="8" w:tplc="0809001B" w:tentative="1">
      <w:start w:val="1"/>
      <w:numFmt w:val="lowerRoman"/>
      <w:lvlText w:val="%9."/>
      <w:lvlJc w:val="right"/>
      <w:pPr>
        <w:ind w:left="6480" w:hanging="180"/>
      </w:pPr>
    </w:lvl>
  </w:abstractNum>
  <w:abstractNum w:abstractNumId="14" w15:restartNumberingAfterBreak="0">
    <w:nsid w:val="46294D5F"/>
    <w:multiLevelType w:val="hybridMultilevel"/>
    <w:tmpl w:val="06E4CD8A"/>
    <w:lvl w:ilvl="0" w:tplc="08090001">
      <w:start w:val="1"/>
      <w:numFmt w:val="bullet"/>
      <w:lvlText w:val=""/>
      <w:lvlJc w:val="left"/>
      <w:pPr>
        <w:ind w:left="360" w:hanging="360"/>
      </w:pPr>
      <w:rPr>
        <w:rFonts w:ascii="Symbol" w:hAnsi="Symbol" w:hint="default"/>
      </w:rPr>
    </w:lvl>
    <w:lvl w:ilvl="1" w:tplc="08090003" w:tentative="1">
      <w:start w:val="1"/>
      <w:numFmt w:val="bullet"/>
      <w:lvlText w:val="o"/>
      <w:lvlJc w:val="left"/>
      <w:pPr>
        <w:ind w:left="1080" w:hanging="360"/>
      </w:pPr>
      <w:rPr>
        <w:rFonts w:ascii="Courier New" w:hAnsi="Courier New" w:cs="Courier New" w:hint="default"/>
      </w:rPr>
    </w:lvl>
    <w:lvl w:ilvl="2" w:tplc="08090005" w:tentative="1">
      <w:start w:val="1"/>
      <w:numFmt w:val="bullet"/>
      <w:lvlText w:val=""/>
      <w:lvlJc w:val="left"/>
      <w:pPr>
        <w:ind w:left="1800" w:hanging="360"/>
      </w:pPr>
      <w:rPr>
        <w:rFonts w:ascii="Wingdings" w:hAnsi="Wingdings" w:hint="default"/>
      </w:rPr>
    </w:lvl>
    <w:lvl w:ilvl="3" w:tplc="08090001" w:tentative="1">
      <w:start w:val="1"/>
      <w:numFmt w:val="bullet"/>
      <w:lvlText w:val=""/>
      <w:lvlJc w:val="left"/>
      <w:pPr>
        <w:ind w:left="2520" w:hanging="360"/>
      </w:pPr>
      <w:rPr>
        <w:rFonts w:ascii="Symbol" w:hAnsi="Symbol" w:hint="default"/>
      </w:rPr>
    </w:lvl>
    <w:lvl w:ilvl="4" w:tplc="08090003" w:tentative="1">
      <w:start w:val="1"/>
      <w:numFmt w:val="bullet"/>
      <w:lvlText w:val="o"/>
      <w:lvlJc w:val="left"/>
      <w:pPr>
        <w:ind w:left="3240" w:hanging="360"/>
      </w:pPr>
      <w:rPr>
        <w:rFonts w:ascii="Courier New" w:hAnsi="Courier New" w:cs="Courier New" w:hint="default"/>
      </w:rPr>
    </w:lvl>
    <w:lvl w:ilvl="5" w:tplc="08090005" w:tentative="1">
      <w:start w:val="1"/>
      <w:numFmt w:val="bullet"/>
      <w:lvlText w:val=""/>
      <w:lvlJc w:val="left"/>
      <w:pPr>
        <w:ind w:left="3960" w:hanging="360"/>
      </w:pPr>
      <w:rPr>
        <w:rFonts w:ascii="Wingdings" w:hAnsi="Wingdings" w:hint="default"/>
      </w:rPr>
    </w:lvl>
    <w:lvl w:ilvl="6" w:tplc="08090001" w:tentative="1">
      <w:start w:val="1"/>
      <w:numFmt w:val="bullet"/>
      <w:lvlText w:val=""/>
      <w:lvlJc w:val="left"/>
      <w:pPr>
        <w:ind w:left="4680" w:hanging="360"/>
      </w:pPr>
      <w:rPr>
        <w:rFonts w:ascii="Symbol" w:hAnsi="Symbol" w:hint="default"/>
      </w:rPr>
    </w:lvl>
    <w:lvl w:ilvl="7" w:tplc="08090003" w:tentative="1">
      <w:start w:val="1"/>
      <w:numFmt w:val="bullet"/>
      <w:lvlText w:val="o"/>
      <w:lvlJc w:val="left"/>
      <w:pPr>
        <w:ind w:left="5400" w:hanging="360"/>
      </w:pPr>
      <w:rPr>
        <w:rFonts w:ascii="Courier New" w:hAnsi="Courier New" w:cs="Courier New" w:hint="default"/>
      </w:rPr>
    </w:lvl>
    <w:lvl w:ilvl="8" w:tplc="08090005" w:tentative="1">
      <w:start w:val="1"/>
      <w:numFmt w:val="bullet"/>
      <w:lvlText w:val=""/>
      <w:lvlJc w:val="left"/>
      <w:pPr>
        <w:ind w:left="6120" w:hanging="360"/>
      </w:pPr>
      <w:rPr>
        <w:rFonts w:ascii="Wingdings" w:hAnsi="Wingdings" w:hint="default"/>
      </w:rPr>
    </w:lvl>
  </w:abstractNum>
  <w:abstractNum w:abstractNumId="15" w15:restartNumberingAfterBreak="0">
    <w:nsid w:val="46FD273A"/>
    <w:multiLevelType w:val="hybridMultilevel"/>
    <w:tmpl w:val="D67C0872"/>
    <w:lvl w:ilvl="0" w:tplc="0809000F">
      <w:start w:val="1"/>
      <w:numFmt w:val="decimal"/>
      <w:lvlText w:val="%1."/>
      <w:lvlJc w:val="left"/>
      <w:pPr>
        <w:ind w:left="360" w:hanging="360"/>
      </w:pPr>
    </w:lvl>
    <w:lvl w:ilvl="1" w:tplc="08090019">
      <w:start w:val="1"/>
      <w:numFmt w:val="lowerLetter"/>
      <w:lvlText w:val="%2."/>
      <w:lvlJc w:val="left"/>
      <w:pPr>
        <w:ind w:left="1080" w:hanging="360"/>
      </w:pPr>
    </w:lvl>
    <w:lvl w:ilvl="2" w:tplc="0809001B">
      <w:start w:val="1"/>
      <w:numFmt w:val="lowerRoman"/>
      <w:lvlText w:val="%3."/>
      <w:lvlJc w:val="right"/>
      <w:pPr>
        <w:ind w:left="1800" w:hanging="180"/>
      </w:pPr>
    </w:lvl>
    <w:lvl w:ilvl="3" w:tplc="0809000F">
      <w:start w:val="1"/>
      <w:numFmt w:val="decimal"/>
      <w:lvlText w:val="%4."/>
      <w:lvlJc w:val="left"/>
      <w:pPr>
        <w:ind w:left="2520" w:hanging="360"/>
      </w:pPr>
    </w:lvl>
    <w:lvl w:ilvl="4" w:tplc="08090019">
      <w:start w:val="1"/>
      <w:numFmt w:val="lowerLetter"/>
      <w:lvlText w:val="%5."/>
      <w:lvlJc w:val="left"/>
      <w:pPr>
        <w:ind w:left="3240" w:hanging="360"/>
      </w:pPr>
    </w:lvl>
    <w:lvl w:ilvl="5" w:tplc="0809001B">
      <w:start w:val="1"/>
      <w:numFmt w:val="lowerRoman"/>
      <w:lvlText w:val="%6."/>
      <w:lvlJc w:val="right"/>
      <w:pPr>
        <w:ind w:left="3960" w:hanging="180"/>
      </w:pPr>
    </w:lvl>
    <w:lvl w:ilvl="6" w:tplc="0809000F">
      <w:start w:val="1"/>
      <w:numFmt w:val="decimal"/>
      <w:lvlText w:val="%7."/>
      <w:lvlJc w:val="left"/>
      <w:pPr>
        <w:ind w:left="4680" w:hanging="360"/>
      </w:pPr>
    </w:lvl>
    <w:lvl w:ilvl="7" w:tplc="08090019">
      <w:start w:val="1"/>
      <w:numFmt w:val="lowerLetter"/>
      <w:lvlText w:val="%8."/>
      <w:lvlJc w:val="left"/>
      <w:pPr>
        <w:ind w:left="5400" w:hanging="360"/>
      </w:pPr>
    </w:lvl>
    <w:lvl w:ilvl="8" w:tplc="0809001B">
      <w:start w:val="1"/>
      <w:numFmt w:val="lowerRoman"/>
      <w:lvlText w:val="%9."/>
      <w:lvlJc w:val="right"/>
      <w:pPr>
        <w:ind w:left="6120" w:hanging="180"/>
      </w:pPr>
    </w:lvl>
  </w:abstractNum>
  <w:abstractNum w:abstractNumId="16" w15:restartNumberingAfterBreak="0">
    <w:nsid w:val="497429C4"/>
    <w:multiLevelType w:val="hybridMultilevel"/>
    <w:tmpl w:val="437EB1FC"/>
    <w:lvl w:ilvl="0" w:tplc="A2589972">
      <w:start w:val="56"/>
      <w:numFmt w:val="bullet"/>
      <w:lvlText w:val=""/>
      <w:lvlJc w:val="left"/>
      <w:pPr>
        <w:ind w:left="1080" w:hanging="360"/>
      </w:pPr>
      <w:rPr>
        <w:rFonts w:ascii="Symbol" w:eastAsia="Arial" w:hAnsi="Symbol" w:cs="Arial" w:hint="default"/>
      </w:rPr>
    </w:lvl>
    <w:lvl w:ilvl="1" w:tplc="08090003" w:tentative="1">
      <w:start w:val="1"/>
      <w:numFmt w:val="bullet"/>
      <w:lvlText w:val="o"/>
      <w:lvlJc w:val="left"/>
      <w:pPr>
        <w:ind w:left="1800" w:hanging="360"/>
      </w:pPr>
      <w:rPr>
        <w:rFonts w:ascii="Courier New" w:hAnsi="Courier New" w:cs="Courier New" w:hint="default"/>
      </w:rPr>
    </w:lvl>
    <w:lvl w:ilvl="2" w:tplc="08090005" w:tentative="1">
      <w:start w:val="1"/>
      <w:numFmt w:val="bullet"/>
      <w:lvlText w:val=""/>
      <w:lvlJc w:val="left"/>
      <w:pPr>
        <w:ind w:left="2520" w:hanging="360"/>
      </w:pPr>
      <w:rPr>
        <w:rFonts w:ascii="Wingdings" w:hAnsi="Wingdings" w:hint="default"/>
      </w:rPr>
    </w:lvl>
    <w:lvl w:ilvl="3" w:tplc="08090001" w:tentative="1">
      <w:start w:val="1"/>
      <w:numFmt w:val="bullet"/>
      <w:lvlText w:val=""/>
      <w:lvlJc w:val="left"/>
      <w:pPr>
        <w:ind w:left="3240" w:hanging="360"/>
      </w:pPr>
      <w:rPr>
        <w:rFonts w:ascii="Symbol" w:hAnsi="Symbol" w:hint="default"/>
      </w:rPr>
    </w:lvl>
    <w:lvl w:ilvl="4" w:tplc="08090003" w:tentative="1">
      <w:start w:val="1"/>
      <w:numFmt w:val="bullet"/>
      <w:lvlText w:val="o"/>
      <w:lvlJc w:val="left"/>
      <w:pPr>
        <w:ind w:left="3960" w:hanging="360"/>
      </w:pPr>
      <w:rPr>
        <w:rFonts w:ascii="Courier New" w:hAnsi="Courier New" w:cs="Courier New" w:hint="default"/>
      </w:rPr>
    </w:lvl>
    <w:lvl w:ilvl="5" w:tplc="08090005" w:tentative="1">
      <w:start w:val="1"/>
      <w:numFmt w:val="bullet"/>
      <w:lvlText w:val=""/>
      <w:lvlJc w:val="left"/>
      <w:pPr>
        <w:ind w:left="4680" w:hanging="360"/>
      </w:pPr>
      <w:rPr>
        <w:rFonts w:ascii="Wingdings" w:hAnsi="Wingdings" w:hint="default"/>
      </w:rPr>
    </w:lvl>
    <w:lvl w:ilvl="6" w:tplc="08090001" w:tentative="1">
      <w:start w:val="1"/>
      <w:numFmt w:val="bullet"/>
      <w:lvlText w:val=""/>
      <w:lvlJc w:val="left"/>
      <w:pPr>
        <w:ind w:left="5400" w:hanging="360"/>
      </w:pPr>
      <w:rPr>
        <w:rFonts w:ascii="Symbol" w:hAnsi="Symbol" w:hint="default"/>
      </w:rPr>
    </w:lvl>
    <w:lvl w:ilvl="7" w:tplc="08090003" w:tentative="1">
      <w:start w:val="1"/>
      <w:numFmt w:val="bullet"/>
      <w:lvlText w:val="o"/>
      <w:lvlJc w:val="left"/>
      <w:pPr>
        <w:ind w:left="6120" w:hanging="360"/>
      </w:pPr>
      <w:rPr>
        <w:rFonts w:ascii="Courier New" w:hAnsi="Courier New" w:cs="Courier New" w:hint="default"/>
      </w:rPr>
    </w:lvl>
    <w:lvl w:ilvl="8" w:tplc="08090005" w:tentative="1">
      <w:start w:val="1"/>
      <w:numFmt w:val="bullet"/>
      <w:lvlText w:val=""/>
      <w:lvlJc w:val="left"/>
      <w:pPr>
        <w:ind w:left="6840" w:hanging="360"/>
      </w:pPr>
      <w:rPr>
        <w:rFonts w:ascii="Wingdings" w:hAnsi="Wingdings" w:hint="default"/>
      </w:rPr>
    </w:lvl>
  </w:abstractNum>
  <w:abstractNum w:abstractNumId="17" w15:restartNumberingAfterBreak="0">
    <w:nsid w:val="54191B6A"/>
    <w:multiLevelType w:val="hybridMultilevel"/>
    <w:tmpl w:val="7F58BABA"/>
    <w:lvl w:ilvl="0" w:tplc="0809000F">
      <w:start w:val="1"/>
      <w:numFmt w:val="decimal"/>
      <w:lvlText w:val="%1."/>
      <w:lvlJc w:val="left"/>
      <w:pPr>
        <w:ind w:left="720" w:hanging="360"/>
      </w:pPr>
      <w:rPr>
        <w:rFonts w:hint="default"/>
      </w:rPr>
    </w:lvl>
    <w:lvl w:ilvl="1" w:tplc="08090019" w:tentative="1">
      <w:start w:val="1"/>
      <w:numFmt w:val="lowerLetter"/>
      <w:lvlText w:val="%2."/>
      <w:lvlJc w:val="left"/>
      <w:pPr>
        <w:ind w:left="1440" w:hanging="360"/>
      </w:pPr>
    </w:lvl>
    <w:lvl w:ilvl="2" w:tplc="0809001B" w:tentative="1">
      <w:start w:val="1"/>
      <w:numFmt w:val="lowerRoman"/>
      <w:lvlText w:val="%3."/>
      <w:lvlJc w:val="right"/>
      <w:pPr>
        <w:ind w:left="2160" w:hanging="180"/>
      </w:pPr>
    </w:lvl>
    <w:lvl w:ilvl="3" w:tplc="0809000F" w:tentative="1">
      <w:start w:val="1"/>
      <w:numFmt w:val="decimal"/>
      <w:lvlText w:val="%4."/>
      <w:lvlJc w:val="left"/>
      <w:pPr>
        <w:ind w:left="2880" w:hanging="360"/>
      </w:pPr>
    </w:lvl>
    <w:lvl w:ilvl="4" w:tplc="08090019" w:tentative="1">
      <w:start w:val="1"/>
      <w:numFmt w:val="lowerLetter"/>
      <w:lvlText w:val="%5."/>
      <w:lvlJc w:val="left"/>
      <w:pPr>
        <w:ind w:left="3600" w:hanging="360"/>
      </w:pPr>
    </w:lvl>
    <w:lvl w:ilvl="5" w:tplc="0809001B" w:tentative="1">
      <w:start w:val="1"/>
      <w:numFmt w:val="lowerRoman"/>
      <w:lvlText w:val="%6."/>
      <w:lvlJc w:val="right"/>
      <w:pPr>
        <w:ind w:left="4320" w:hanging="180"/>
      </w:pPr>
    </w:lvl>
    <w:lvl w:ilvl="6" w:tplc="0809000F" w:tentative="1">
      <w:start w:val="1"/>
      <w:numFmt w:val="decimal"/>
      <w:lvlText w:val="%7."/>
      <w:lvlJc w:val="left"/>
      <w:pPr>
        <w:ind w:left="5040" w:hanging="360"/>
      </w:pPr>
    </w:lvl>
    <w:lvl w:ilvl="7" w:tplc="08090019" w:tentative="1">
      <w:start w:val="1"/>
      <w:numFmt w:val="lowerLetter"/>
      <w:lvlText w:val="%8."/>
      <w:lvlJc w:val="left"/>
      <w:pPr>
        <w:ind w:left="5760" w:hanging="360"/>
      </w:pPr>
    </w:lvl>
    <w:lvl w:ilvl="8" w:tplc="0809001B" w:tentative="1">
      <w:start w:val="1"/>
      <w:numFmt w:val="lowerRoman"/>
      <w:lvlText w:val="%9."/>
      <w:lvlJc w:val="right"/>
      <w:pPr>
        <w:ind w:left="6480" w:hanging="180"/>
      </w:pPr>
    </w:lvl>
  </w:abstractNum>
  <w:abstractNum w:abstractNumId="18" w15:restartNumberingAfterBreak="0">
    <w:nsid w:val="542C68EF"/>
    <w:multiLevelType w:val="hybridMultilevel"/>
    <w:tmpl w:val="57C81F3C"/>
    <w:lvl w:ilvl="0" w:tplc="E91ED83E">
      <w:numFmt w:val="bullet"/>
      <w:lvlText w:val=""/>
      <w:lvlJc w:val="left"/>
      <w:pPr>
        <w:ind w:left="720" w:hanging="360"/>
      </w:pPr>
      <w:rPr>
        <w:rFonts w:ascii="Symbol" w:eastAsia="Arial" w:hAnsi="Symbol" w:cs="Arial" w:hint="default"/>
      </w:rPr>
    </w:lvl>
    <w:lvl w:ilvl="1" w:tplc="08090003" w:tentative="1">
      <w:start w:val="1"/>
      <w:numFmt w:val="bullet"/>
      <w:lvlText w:val="o"/>
      <w:lvlJc w:val="left"/>
      <w:pPr>
        <w:ind w:left="1440" w:hanging="360"/>
      </w:pPr>
      <w:rPr>
        <w:rFonts w:ascii="Courier New" w:hAnsi="Courier New" w:cs="Courier New" w:hint="default"/>
      </w:rPr>
    </w:lvl>
    <w:lvl w:ilvl="2" w:tplc="08090005" w:tentative="1">
      <w:start w:val="1"/>
      <w:numFmt w:val="bullet"/>
      <w:lvlText w:val=""/>
      <w:lvlJc w:val="left"/>
      <w:pPr>
        <w:ind w:left="2160" w:hanging="360"/>
      </w:pPr>
      <w:rPr>
        <w:rFonts w:ascii="Wingdings" w:hAnsi="Wingdings" w:hint="default"/>
      </w:rPr>
    </w:lvl>
    <w:lvl w:ilvl="3" w:tplc="08090001" w:tentative="1">
      <w:start w:val="1"/>
      <w:numFmt w:val="bullet"/>
      <w:lvlText w:val=""/>
      <w:lvlJc w:val="left"/>
      <w:pPr>
        <w:ind w:left="2880" w:hanging="360"/>
      </w:pPr>
      <w:rPr>
        <w:rFonts w:ascii="Symbol" w:hAnsi="Symbol" w:hint="default"/>
      </w:rPr>
    </w:lvl>
    <w:lvl w:ilvl="4" w:tplc="08090003" w:tentative="1">
      <w:start w:val="1"/>
      <w:numFmt w:val="bullet"/>
      <w:lvlText w:val="o"/>
      <w:lvlJc w:val="left"/>
      <w:pPr>
        <w:ind w:left="3600" w:hanging="360"/>
      </w:pPr>
      <w:rPr>
        <w:rFonts w:ascii="Courier New" w:hAnsi="Courier New" w:cs="Courier New" w:hint="default"/>
      </w:rPr>
    </w:lvl>
    <w:lvl w:ilvl="5" w:tplc="08090005" w:tentative="1">
      <w:start w:val="1"/>
      <w:numFmt w:val="bullet"/>
      <w:lvlText w:val=""/>
      <w:lvlJc w:val="left"/>
      <w:pPr>
        <w:ind w:left="4320" w:hanging="360"/>
      </w:pPr>
      <w:rPr>
        <w:rFonts w:ascii="Wingdings" w:hAnsi="Wingdings" w:hint="default"/>
      </w:rPr>
    </w:lvl>
    <w:lvl w:ilvl="6" w:tplc="08090001" w:tentative="1">
      <w:start w:val="1"/>
      <w:numFmt w:val="bullet"/>
      <w:lvlText w:val=""/>
      <w:lvlJc w:val="left"/>
      <w:pPr>
        <w:ind w:left="5040" w:hanging="360"/>
      </w:pPr>
      <w:rPr>
        <w:rFonts w:ascii="Symbol" w:hAnsi="Symbol" w:hint="default"/>
      </w:rPr>
    </w:lvl>
    <w:lvl w:ilvl="7" w:tplc="08090003" w:tentative="1">
      <w:start w:val="1"/>
      <w:numFmt w:val="bullet"/>
      <w:lvlText w:val="o"/>
      <w:lvlJc w:val="left"/>
      <w:pPr>
        <w:ind w:left="5760" w:hanging="360"/>
      </w:pPr>
      <w:rPr>
        <w:rFonts w:ascii="Courier New" w:hAnsi="Courier New" w:cs="Courier New" w:hint="default"/>
      </w:rPr>
    </w:lvl>
    <w:lvl w:ilvl="8" w:tplc="08090005" w:tentative="1">
      <w:start w:val="1"/>
      <w:numFmt w:val="bullet"/>
      <w:lvlText w:val=""/>
      <w:lvlJc w:val="left"/>
      <w:pPr>
        <w:ind w:left="6480" w:hanging="360"/>
      </w:pPr>
      <w:rPr>
        <w:rFonts w:ascii="Wingdings" w:hAnsi="Wingdings" w:hint="default"/>
      </w:rPr>
    </w:lvl>
  </w:abstractNum>
  <w:abstractNum w:abstractNumId="19" w15:restartNumberingAfterBreak="0">
    <w:nsid w:val="560F4A7C"/>
    <w:multiLevelType w:val="hybridMultilevel"/>
    <w:tmpl w:val="8D14A190"/>
    <w:lvl w:ilvl="0" w:tplc="08090019">
      <w:start w:val="1"/>
      <w:numFmt w:val="lowerLetter"/>
      <w:lvlText w:val="%1."/>
      <w:lvlJc w:val="left"/>
      <w:pPr>
        <w:ind w:left="1080" w:hanging="360"/>
      </w:pPr>
    </w:lvl>
    <w:lvl w:ilvl="1" w:tplc="08090019" w:tentative="1">
      <w:start w:val="1"/>
      <w:numFmt w:val="lowerLetter"/>
      <w:lvlText w:val="%2."/>
      <w:lvlJc w:val="left"/>
      <w:pPr>
        <w:ind w:left="1800" w:hanging="360"/>
      </w:pPr>
    </w:lvl>
    <w:lvl w:ilvl="2" w:tplc="0809001B" w:tentative="1">
      <w:start w:val="1"/>
      <w:numFmt w:val="lowerRoman"/>
      <w:lvlText w:val="%3."/>
      <w:lvlJc w:val="right"/>
      <w:pPr>
        <w:ind w:left="2520" w:hanging="180"/>
      </w:pPr>
    </w:lvl>
    <w:lvl w:ilvl="3" w:tplc="0809000F" w:tentative="1">
      <w:start w:val="1"/>
      <w:numFmt w:val="decimal"/>
      <w:lvlText w:val="%4."/>
      <w:lvlJc w:val="left"/>
      <w:pPr>
        <w:ind w:left="3240" w:hanging="360"/>
      </w:pPr>
    </w:lvl>
    <w:lvl w:ilvl="4" w:tplc="08090019" w:tentative="1">
      <w:start w:val="1"/>
      <w:numFmt w:val="lowerLetter"/>
      <w:lvlText w:val="%5."/>
      <w:lvlJc w:val="left"/>
      <w:pPr>
        <w:ind w:left="3960" w:hanging="360"/>
      </w:pPr>
    </w:lvl>
    <w:lvl w:ilvl="5" w:tplc="0809001B" w:tentative="1">
      <w:start w:val="1"/>
      <w:numFmt w:val="lowerRoman"/>
      <w:lvlText w:val="%6."/>
      <w:lvlJc w:val="right"/>
      <w:pPr>
        <w:ind w:left="4680" w:hanging="180"/>
      </w:pPr>
    </w:lvl>
    <w:lvl w:ilvl="6" w:tplc="0809000F" w:tentative="1">
      <w:start w:val="1"/>
      <w:numFmt w:val="decimal"/>
      <w:lvlText w:val="%7."/>
      <w:lvlJc w:val="left"/>
      <w:pPr>
        <w:ind w:left="5400" w:hanging="360"/>
      </w:pPr>
    </w:lvl>
    <w:lvl w:ilvl="7" w:tplc="08090019" w:tentative="1">
      <w:start w:val="1"/>
      <w:numFmt w:val="lowerLetter"/>
      <w:lvlText w:val="%8."/>
      <w:lvlJc w:val="left"/>
      <w:pPr>
        <w:ind w:left="6120" w:hanging="360"/>
      </w:pPr>
    </w:lvl>
    <w:lvl w:ilvl="8" w:tplc="0809001B" w:tentative="1">
      <w:start w:val="1"/>
      <w:numFmt w:val="lowerRoman"/>
      <w:lvlText w:val="%9."/>
      <w:lvlJc w:val="right"/>
      <w:pPr>
        <w:ind w:left="6840" w:hanging="180"/>
      </w:pPr>
    </w:lvl>
  </w:abstractNum>
  <w:abstractNum w:abstractNumId="20" w15:restartNumberingAfterBreak="0">
    <w:nsid w:val="56DF6977"/>
    <w:multiLevelType w:val="multilevel"/>
    <w:tmpl w:val="4F9EBB28"/>
    <w:lvl w:ilvl="0">
      <w:start w:val="2"/>
      <w:numFmt w:val="decimal"/>
      <w:lvlText w:val="%1."/>
      <w:lvlJc w:val="left"/>
      <w:pPr>
        <w:ind w:left="360" w:hanging="360"/>
      </w:pPr>
      <w:rPr>
        <w:rFonts w:hint="default"/>
      </w:rPr>
    </w:lvl>
    <w:lvl w:ilvl="1">
      <w:start w:val="1"/>
      <w:numFmt w:val="decimal"/>
      <w:lvlText w:val="%1.%2."/>
      <w:lvlJc w:val="left"/>
      <w:pPr>
        <w:ind w:left="792" w:hanging="432"/>
      </w:pPr>
      <w:rPr>
        <w:rFonts w:hint="default"/>
      </w:rPr>
    </w:lvl>
    <w:lvl w:ilvl="2">
      <w:start w:val="1"/>
      <w:numFmt w:val="decimal"/>
      <w:lvlText w:val="%1.%2.%3."/>
      <w:lvlJc w:val="left"/>
      <w:pPr>
        <w:ind w:left="1224" w:hanging="504"/>
      </w:pPr>
      <w:rPr>
        <w:rFonts w:hint="default"/>
      </w:rPr>
    </w:lvl>
    <w:lvl w:ilvl="3">
      <w:start w:val="1"/>
      <w:numFmt w:val="decimal"/>
      <w:lvlText w:val="%1.%2.%3.%4."/>
      <w:lvlJc w:val="left"/>
      <w:pPr>
        <w:ind w:left="1728" w:hanging="648"/>
      </w:pPr>
      <w:rPr>
        <w:rFonts w:hint="default"/>
      </w:rPr>
    </w:lvl>
    <w:lvl w:ilvl="4">
      <w:start w:val="1"/>
      <w:numFmt w:val="decimal"/>
      <w:lvlText w:val="%1.%2.%3.%4.%5."/>
      <w:lvlJc w:val="left"/>
      <w:pPr>
        <w:ind w:left="2232" w:hanging="792"/>
      </w:pPr>
      <w:rPr>
        <w:rFonts w:hint="default"/>
      </w:rPr>
    </w:lvl>
    <w:lvl w:ilvl="5">
      <w:start w:val="1"/>
      <w:numFmt w:val="decimal"/>
      <w:lvlText w:val="%1.%2.%3.%4.%5.%6."/>
      <w:lvlJc w:val="left"/>
      <w:pPr>
        <w:ind w:left="2736" w:hanging="936"/>
      </w:pPr>
      <w:rPr>
        <w:rFonts w:hint="default"/>
      </w:rPr>
    </w:lvl>
    <w:lvl w:ilvl="6">
      <w:start w:val="1"/>
      <w:numFmt w:val="decimal"/>
      <w:lvlText w:val="%1.%2.%3.%4.%5.%6.%7."/>
      <w:lvlJc w:val="left"/>
      <w:pPr>
        <w:ind w:left="3240" w:hanging="1080"/>
      </w:pPr>
      <w:rPr>
        <w:rFonts w:hint="default"/>
      </w:rPr>
    </w:lvl>
    <w:lvl w:ilvl="7">
      <w:start w:val="1"/>
      <w:numFmt w:val="decimal"/>
      <w:lvlText w:val="%1.%2.%3.%4.%5.%6.%7.%8."/>
      <w:lvlJc w:val="left"/>
      <w:pPr>
        <w:ind w:left="3744" w:hanging="1224"/>
      </w:pPr>
      <w:rPr>
        <w:rFonts w:hint="default"/>
      </w:rPr>
    </w:lvl>
    <w:lvl w:ilvl="8">
      <w:start w:val="1"/>
      <w:numFmt w:val="decimal"/>
      <w:lvlText w:val="%1.%2.%3.%4.%5.%6.%7.%8.%9."/>
      <w:lvlJc w:val="left"/>
      <w:pPr>
        <w:ind w:left="4320" w:hanging="1440"/>
      </w:pPr>
      <w:rPr>
        <w:rFonts w:hint="default"/>
      </w:rPr>
    </w:lvl>
  </w:abstractNum>
  <w:abstractNum w:abstractNumId="21" w15:restartNumberingAfterBreak="0">
    <w:nsid w:val="575D4B7D"/>
    <w:multiLevelType w:val="hybridMultilevel"/>
    <w:tmpl w:val="0DB06E50"/>
    <w:lvl w:ilvl="0" w:tplc="3AA8B58A">
      <w:start w:val="56"/>
      <w:numFmt w:val="bullet"/>
      <w:lvlText w:val=""/>
      <w:lvlJc w:val="left"/>
      <w:pPr>
        <w:ind w:left="720" w:hanging="360"/>
      </w:pPr>
      <w:rPr>
        <w:rFonts w:ascii="Symbol" w:eastAsia="Arial" w:hAnsi="Symbol" w:cs="Arial" w:hint="default"/>
      </w:rPr>
    </w:lvl>
    <w:lvl w:ilvl="1" w:tplc="08090003" w:tentative="1">
      <w:start w:val="1"/>
      <w:numFmt w:val="bullet"/>
      <w:lvlText w:val="o"/>
      <w:lvlJc w:val="left"/>
      <w:pPr>
        <w:ind w:left="1440" w:hanging="360"/>
      </w:pPr>
      <w:rPr>
        <w:rFonts w:ascii="Courier New" w:hAnsi="Courier New" w:cs="Courier New" w:hint="default"/>
      </w:rPr>
    </w:lvl>
    <w:lvl w:ilvl="2" w:tplc="08090005" w:tentative="1">
      <w:start w:val="1"/>
      <w:numFmt w:val="bullet"/>
      <w:lvlText w:val=""/>
      <w:lvlJc w:val="left"/>
      <w:pPr>
        <w:ind w:left="2160" w:hanging="360"/>
      </w:pPr>
      <w:rPr>
        <w:rFonts w:ascii="Wingdings" w:hAnsi="Wingdings" w:hint="default"/>
      </w:rPr>
    </w:lvl>
    <w:lvl w:ilvl="3" w:tplc="08090001" w:tentative="1">
      <w:start w:val="1"/>
      <w:numFmt w:val="bullet"/>
      <w:lvlText w:val=""/>
      <w:lvlJc w:val="left"/>
      <w:pPr>
        <w:ind w:left="2880" w:hanging="360"/>
      </w:pPr>
      <w:rPr>
        <w:rFonts w:ascii="Symbol" w:hAnsi="Symbol" w:hint="default"/>
      </w:rPr>
    </w:lvl>
    <w:lvl w:ilvl="4" w:tplc="08090003" w:tentative="1">
      <w:start w:val="1"/>
      <w:numFmt w:val="bullet"/>
      <w:lvlText w:val="o"/>
      <w:lvlJc w:val="left"/>
      <w:pPr>
        <w:ind w:left="3600" w:hanging="360"/>
      </w:pPr>
      <w:rPr>
        <w:rFonts w:ascii="Courier New" w:hAnsi="Courier New" w:cs="Courier New" w:hint="default"/>
      </w:rPr>
    </w:lvl>
    <w:lvl w:ilvl="5" w:tplc="08090005" w:tentative="1">
      <w:start w:val="1"/>
      <w:numFmt w:val="bullet"/>
      <w:lvlText w:val=""/>
      <w:lvlJc w:val="left"/>
      <w:pPr>
        <w:ind w:left="4320" w:hanging="360"/>
      </w:pPr>
      <w:rPr>
        <w:rFonts w:ascii="Wingdings" w:hAnsi="Wingdings" w:hint="default"/>
      </w:rPr>
    </w:lvl>
    <w:lvl w:ilvl="6" w:tplc="08090001" w:tentative="1">
      <w:start w:val="1"/>
      <w:numFmt w:val="bullet"/>
      <w:lvlText w:val=""/>
      <w:lvlJc w:val="left"/>
      <w:pPr>
        <w:ind w:left="5040" w:hanging="360"/>
      </w:pPr>
      <w:rPr>
        <w:rFonts w:ascii="Symbol" w:hAnsi="Symbol" w:hint="default"/>
      </w:rPr>
    </w:lvl>
    <w:lvl w:ilvl="7" w:tplc="08090003" w:tentative="1">
      <w:start w:val="1"/>
      <w:numFmt w:val="bullet"/>
      <w:lvlText w:val="o"/>
      <w:lvlJc w:val="left"/>
      <w:pPr>
        <w:ind w:left="5760" w:hanging="360"/>
      </w:pPr>
      <w:rPr>
        <w:rFonts w:ascii="Courier New" w:hAnsi="Courier New" w:cs="Courier New" w:hint="default"/>
      </w:rPr>
    </w:lvl>
    <w:lvl w:ilvl="8" w:tplc="08090005" w:tentative="1">
      <w:start w:val="1"/>
      <w:numFmt w:val="bullet"/>
      <w:lvlText w:val=""/>
      <w:lvlJc w:val="left"/>
      <w:pPr>
        <w:ind w:left="6480" w:hanging="360"/>
      </w:pPr>
      <w:rPr>
        <w:rFonts w:ascii="Wingdings" w:hAnsi="Wingdings" w:hint="default"/>
      </w:rPr>
    </w:lvl>
  </w:abstractNum>
  <w:abstractNum w:abstractNumId="22" w15:restartNumberingAfterBreak="0">
    <w:nsid w:val="6618003D"/>
    <w:multiLevelType w:val="multilevel"/>
    <w:tmpl w:val="C0C008D8"/>
    <w:lvl w:ilvl="0">
      <w:start w:val="2"/>
      <w:numFmt w:val="decimal"/>
      <w:lvlText w:val="%1"/>
      <w:lvlJc w:val="left"/>
      <w:pPr>
        <w:ind w:left="480" w:hanging="480"/>
      </w:pPr>
      <w:rPr>
        <w:rFonts w:hint="default"/>
      </w:rPr>
    </w:lvl>
    <w:lvl w:ilvl="1">
      <w:start w:val="4"/>
      <w:numFmt w:val="decimal"/>
      <w:lvlText w:val="%1.%2"/>
      <w:lvlJc w:val="left"/>
      <w:pPr>
        <w:ind w:left="660" w:hanging="480"/>
      </w:pPr>
      <w:rPr>
        <w:rFonts w:hint="default"/>
      </w:rPr>
    </w:lvl>
    <w:lvl w:ilvl="2">
      <w:start w:val="3"/>
      <w:numFmt w:val="decimal"/>
      <w:lvlText w:val="%1.%2.%3"/>
      <w:lvlJc w:val="left"/>
      <w:pPr>
        <w:ind w:left="1080" w:hanging="720"/>
      </w:pPr>
      <w:rPr>
        <w:rFonts w:hint="default"/>
      </w:rPr>
    </w:lvl>
    <w:lvl w:ilvl="3">
      <w:start w:val="1"/>
      <w:numFmt w:val="decimal"/>
      <w:lvlText w:val="%1.%2.%3.%4"/>
      <w:lvlJc w:val="left"/>
      <w:pPr>
        <w:ind w:left="1260" w:hanging="720"/>
      </w:pPr>
      <w:rPr>
        <w:rFonts w:hint="default"/>
      </w:rPr>
    </w:lvl>
    <w:lvl w:ilvl="4">
      <w:start w:val="1"/>
      <w:numFmt w:val="decimal"/>
      <w:lvlText w:val="%1.%2.%3.%4.%5"/>
      <w:lvlJc w:val="left"/>
      <w:pPr>
        <w:ind w:left="1800" w:hanging="1080"/>
      </w:pPr>
      <w:rPr>
        <w:rFonts w:hint="default"/>
      </w:rPr>
    </w:lvl>
    <w:lvl w:ilvl="5">
      <w:start w:val="1"/>
      <w:numFmt w:val="decimal"/>
      <w:lvlText w:val="%1.%2.%3.%4.%5.%6"/>
      <w:lvlJc w:val="left"/>
      <w:pPr>
        <w:ind w:left="1980" w:hanging="1080"/>
      </w:pPr>
      <w:rPr>
        <w:rFonts w:hint="default"/>
      </w:rPr>
    </w:lvl>
    <w:lvl w:ilvl="6">
      <w:start w:val="1"/>
      <w:numFmt w:val="decimal"/>
      <w:lvlText w:val="%1.%2.%3.%4.%5.%6.%7"/>
      <w:lvlJc w:val="left"/>
      <w:pPr>
        <w:ind w:left="2520" w:hanging="1440"/>
      </w:pPr>
      <w:rPr>
        <w:rFonts w:hint="default"/>
      </w:rPr>
    </w:lvl>
    <w:lvl w:ilvl="7">
      <w:start w:val="1"/>
      <w:numFmt w:val="decimal"/>
      <w:lvlText w:val="%1.%2.%3.%4.%5.%6.%7.%8"/>
      <w:lvlJc w:val="left"/>
      <w:pPr>
        <w:ind w:left="2700" w:hanging="1440"/>
      </w:pPr>
      <w:rPr>
        <w:rFonts w:hint="default"/>
      </w:rPr>
    </w:lvl>
    <w:lvl w:ilvl="8">
      <w:start w:val="1"/>
      <w:numFmt w:val="decimal"/>
      <w:lvlText w:val="%1.%2.%3.%4.%5.%6.%7.%8.%9"/>
      <w:lvlJc w:val="left"/>
      <w:pPr>
        <w:ind w:left="3240" w:hanging="1800"/>
      </w:pPr>
      <w:rPr>
        <w:rFonts w:hint="default"/>
      </w:rPr>
    </w:lvl>
  </w:abstractNum>
  <w:abstractNum w:abstractNumId="23" w15:restartNumberingAfterBreak="0">
    <w:nsid w:val="672A787B"/>
    <w:multiLevelType w:val="hybridMultilevel"/>
    <w:tmpl w:val="51720A46"/>
    <w:lvl w:ilvl="0" w:tplc="92DA505C">
      <w:start w:val="1"/>
      <w:numFmt w:val="decimal"/>
      <w:lvlText w:val="%1)"/>
      <w:lvlJc w:val="left"/>
      <w:pPr>
        <w:ind w:left="360" w:hanging="360"/>
      </w:pPr>
      <w:rPr>
        <w:rFonts w:hint="default"/>
        <w:b w:val="0"/>
        <w:bCs w:val="0"/>
      </w:rPr>
    </w:lvl>
    <w:lvl w:ilvl="1" w:tplc="08090019" w:tentative="1">
      <w:start w:val="1"/>
      <w:numFmt w:val="lowerLetter"/>
      <w:lvlText w:val="%2."/>
      <w:lvlJc w:val="left"/>
      <w:pPr>
        <w:ind w:left="1080" w:hanging="360"/>
      </w:pPr>
    </w:lvl>
    <w:lvl w:ilvl="2" w:tplc="0809001B" w:tentative="1">
      <w:start w:val="1"/>
      <w:numFmt w:val="lowerRoman"/>
      <w:lvlText w:val="%3."/>
      <w:lvlJc w:val="right"/>
      <w:pPr>
        <w:ind w:left="1800" w:hanging="180"/>
      </w:pPr>
    </w:lvl>
    <w:lvl w:ilvl="3" w:tplc="0809000F" w:tentative="1">
      <w:start w:val="1"/>
      <w:numFmt w:val="decimal"/>
      <w:lvlText w:val="%4."/>
      <w:lvlJc w:val="left"/>
      <w:pPr>
        <w:ind w:left="2520" w:hanging="360"/>
      </w:pPr>
    </w:lvl>
    <w:lvl w:ilvl="4" w:tplc="08090019" w:tentative="1">
      <w:start w:val="1"/>
      <w:numFmt w:val="lowerLetter"/>
      <w:lvlText w:val="%5."/>
      <w:lvlJc w:val="left"/>
      <w:pPr>
        <w:ind w:left="3240" w:hanging="360"/>
      </w:pPr>
    </w:lvl>
    <w:lvl w:ilvl="5" w:tplc="0809001B" w:tentative="1">
      <w:start w:val="1"/>
      <w:numFmt w:val="lowerRoman"/>
      <w:lvlText w:val="%6."/>
      <w:lvlJc w:val="right"/>
      <w:pPr>
        <w:ind w:left="3960" w:hanging="180"/>
      </w:pPr>
    </w:lvl>
    <w:lvl w:ilvl="6" w:tplc="0809000F" w:tentative="1">
      <w:start w:val="1"/>
      <w:numFmt w:val="decimal"/>
      <w:lvlText w:val="%7."/>
      <w:lvlJc w:val="left"/>
      <w:pPr>
        <w:ind w:left="4680" w:hanging="360"/>
      </w:pPr>
    </w:lvl>
    <w:lvl w:ilvl="7" w:tplc="08090019" w:tentative="1">
      <w:start w:val="1"/>
      <w:numFmt w:val="lowerLetter"/>
      <w:lvlText w:val="%8."/>
      <w:lvlJc w:val="left"/>
      <w:pPr>
        <w:ind w:left="5400" w:hanging="360"/>
      </w:pPr>
    </w:lvl>
    <w:lvl w:ilvl="8" w:tplc="0809001B" w:tentative="1">
      <w:start w:val="1"/>
      <w:numFmt w:val="lowerRoman"/>
      <w:lvlText w:val="%9."/>
      <w:lvlJc w:val="right"/>
      <w:pPr>
        <w:ind w:left="6120" w:hanging="180"/>
      </w:pPr>
    </w:lvl>
  </w:abstractNum>
  <w:abstractNum w:abstractNumId="24" w15:restartNumberingAfterBreak="0">
    <w:nsid w:val="678B06E1"/>
    <w:multiLevelType w:val="multilevel"/>
    <w:tmpl w:val="9ABCC79C"/>
    <w:lvl w:ilvl="0">
      <w:start w:val="1"/>
      <w:numFmt w:val="decimal"/>
      <w:pStyle w:val="Heading1"/>
      <w:lvlText w:val="%1"/>
      <w:lvlJc w:val="left"/>
      <w:pPr>
        <w:ind w:left="432" w:hanging="432"/>
      </w:pPr>
      <w:rPr>
        <w:rFonts w:hint="default"/>
      </w:rPr>
    </w:lvl>
    <w:lvl w:ilvl="1">
      <w:start w:val="1"/>
      <w:numFmt w:val="decimal"/>
      <w:lvlText w:val="3.%2"/>
      <w:lvlJc w:val="left"/>
      <w:pPr>
        <w:ind w:left="3978" w:hanging="576"/>
      </w:pPr>
      <w:rPr>
        <w:rFonts w:hint="default"/>
      </w:rPr>
    </w:lvl>
    <w:lvl w:ilvl="2">
      <w:start w:val="1"/>
      <w:numFmt w:val="decimal"/>
      <w:lvlText w:val="3.%2.%3"/>
      <w:lvlJc w:val="left"/>
      <w:pPr>
        <w:ind w:left="720" w:hanging="720"/>
      </w:pPr>
      <w:rPr>
        <w:rFonts w:hint="default"/>
      </w:rPr>
    </w:lvl>
    <w:lvl w:ilvl="3">
      <w:start w:val="1"/>
      <w:numFmt w:val="decimal"/>
      <w:pStyle w:val="Heading4"/>
      <w:lvlText w:val="%1.%2.%3.%4"/>
      <w:lvlJc w:val="left"/>
      <w:pPr>
        <w:ind w:left="864" w:hanging="864"/>
      </w:pPr>
      <w:rPr>
        <w:rFonts w:hint="default"/>
      </w:rPr>
    </w:lvl>
    <w:lvl w:ilvl="4">
      <w:start w:val="1"/>
      <w:numFmt w:val="decimal"/>
      <w:pStyle w:val="Heading5"/>
      <w:lvlText w:val="%1.%2.%3.%4.%5"/>
      <w:lvlJc w:val="left"/>
      <w:pPr>
        <w:ind w:left="1008" w:hanging="1008"/>
      </w:pPr>
      <w:rPr>
        <w:rFonts w:hint="default"/>
      </w:rPr>
    </w:lvl>
    <w:lvl w:ilvl="5">
      <w:start w:val="1"/>
      <w:numFmt w:val="decimal"/>
      <w:pStyle w:val="Heading6"/>
      <w:lvlText w:val="%1.%2.%3.%4.%5.%6"/>
      <w:lvlJc w:val="left"/>
      <w:pPr>
        <w:ind w:left="1152" w:hanging="1152"/>
      </w:pPr>
      <w:rPr>
        <w:rFonts w:hint="default"/>
      </w:rPr>
    </w:lvl>
    <w:lvl w:ilvl="6">
      <w:start w:val="1"/>
      <w:numFmt w:val="decimal"/>
      <w:pStyle w:val="Heading7"/>
      <w:lvlText w:val="%1.%2.%3.%4.%5.%6.%7"/>
      <w:lvlJc w:val="left"/>
      <w:pPr>
        <w:ind w:left="1296" w:hanging="1296"/>
      </w:pPr>
      <w:rPr>
        <w:rFonts w:hint="default"/>
      </w:rPr>
    </w:lvl>
    <w:lvl w:ilvl="7">
      <w:start w:val="1"/>
      <w:numFmt w:val="decimal"/>
      <w:pStyle w:val="Heading8"/>
      <w:lvlText w:val="%1.%2.%3.%4.%5.%6.%7.%8"/>
      <w:lvlJc w:val="left"/>
      <w:pPr>
        <w:ind w:left="1440" w:hanging="1440"/>
      </w:pPr>
      <w:rPr>
        <w:rFonts w:hint="default"/>
      </w:rPr>
    </w:lvl>
    <w:lvl w:ilvl="8">
      <w:start w:val="1"/>
      <w:numFmt w:val="decimal"/>
      <w:pStyle w:val="Heading9"/>
      <w:lvlText w:val="%1.%2.%3.%4.%5.%6.%7.%8.%9"/>
      <w:lvlJc w:val="left"/>
      <w:pPr>
        <w:ind w:left="1584" w:hanging="1584"/>
      </w:pPr>
      <w:rPr>
        <w:rFonts w:hint="default"/>
      </w:rPr>
    </w:lvl>
  </w:abstractNum>
  <w:abstractNum w:abstractNumId="25" w15:restartNumberingAfterBreak="0">
    <w:nsid w:val="69CA2610"/>
    <w:multiLevelType w:val="multilevel"/>
    <w:tmpl w:val="0809001F"/>
    <w:lvl w:ilvl="0">
      <w:start w:val="1"/>
      <w:numFmt w:val="decimal"/>
      <w:lvlText w:val="%1."/>
      <w:lvlJc w:val="left"/>
      <w:pPr>
        <w:ind w:left="360" w:hanging="360"/>
      </w:pPr>
    </w:lvl>
    <w:lvl w:ilvl="1">
      <w:start w:val="1"/>
      <w:numFmt w:val="decimal"/>
      <w:lvlText w:val="%1.%2."/>
      <w:lvlJc w:val="left"/>
      <w:pPr>
        <w:ind w:left="792" w:hanging="432"/>
      </w:pPr>
    </w:lvl>
    <w:lvl w:ilvl="2">
      <w:start w:val="1"/>
      <w:numFmt w:val="decimal"/>
      <w:lvlText w:val="%1.%2.%3."/>
      <w:lvlJc w:val="left"/>
      <w:pPr>
        <w:ind w:left="1224" w:hanging="504"/>
      </w:pPr>
    </w:lvl>
    <w:lvl w:ilvl="3">
      <w:start w:val="1"/>
      <w:numFmt w:val="decimal"/>
      <w:lvlText w:val="%1.%2.%3.%4."/>
      <w:lvlJc w:val="left"/>
      <w:pPr>
        <w:ind w:left="1728" w:hanging="648"/>
      </w:pPr>
    </w:lvl>
    <w:lvl w:ilvl="4">
      <w:start w:val="1"/>
      <w:numFmt w:val="decimal"/>
      <w:lvlText w:val="%1.%2.%3.%4.%5."/>
      <w:lvlJc w:val="left"/>
      <w:pPr>
        <w:ind w:left="2232" w:hanging="792"/>
      </w:pPr>
    </w:lvl>
    <w:lvl w:ilvl="5">
      <w:start w:val="1"/>
      <w:numFmt w:val="decimal"/>
      <w:lvlText w:val="%1.%2.%3.%4.%5.%6."/>
      <w:lvlJc w:val="left"/>
      <w:pPr>
        <w:ind w:left="2736" w:hanging="936"/>
      </w:pPr>
    </w:lvl>
    <w:lvl w:ilvl="6">
      <w:start w:val="1"/>
      <w:numFmt w:val="decimal"/>
      <w:lvlText w:val="%1.%2.%3.%4.%5.%6.%7."/>
      <w:lvlJc w:val="left"/>
      <w:pPr>
        <w:ind w:left="3240" w:hanging="1080"/>
      </w:pPr>
    </w:lvl>
    <w:lvl w:ilvl="7">
      <w:start w:val="1"/>
      <w:numFmt w:val="decimal"/>
      <w:lvlText w:val="%1.%2.%3.%4.%5.%6.%7.%8."/>
      <w:lvlJc w:val="left"/>
      <w:pPr>
        <w:ind w:left="3744" w:hanging="1224"/>
      </w:pPr>
    </w:lvl>
    <w:lvl w:ilvl="8">
      <w:start w:val="1"/>
      <w:numFmt w:val="decimal"/>
      <w:lvlText w:val="%1.%2.%3.%4.%5.%6.%7.%8.%9."/>
      <w:lvlJc w:val="left"/>
      <w:pPr>
        <w:ind w:left="4320" w:hanging="1440"/>
      </w:pPr>
    </w:lvl>
  </w:abstractNum>
  <w:abstractNum w:abstractNumId="26" w15:restartNumberingAfterBreak="0">
    <w:nsid w:val="6E730477"/>
    <w:multiLevelType w:val="hybridMultilevel"/>
    <w:tmpl w:val="04A6B9E8"/>
    <w:lvl w:ilvl="0" w:tplc="08090011">
      <w:start w:val="1"/>
      <w:numFmt w:val="decimal"/>
      <w:lvlText w:val="%1)"/>
      <w:lvlJc w:val="left"/>
      <w:pPr>
        <w:ind w:left="720" w:hanging="360"/>
      </w:pPr>
      <w:rPr>
        <w:rFonts w:hint="default"/>
      </w:rPr>
    </w:lvl>
    <w:lvl w:ilvl="1" w:tplc="08090019" w:tentative="1">
      <w:start w:val="1"/>
      <w:numFmt w:val="lowerLetter"/>
      <w:lvlText w:val="%2."/>
      <w:lvlJc w:val="left"/>
      <w:pPr>
        <w:ind w:left="1440" w:hanging="360"/>
      </w:pPr>
    </w:lvl>
    <w:lvl w:ilvl="2" w:tplc="0809001B" w:tentative="1">
      <w:start w:val="1"/>
      <w:numFmt w:val="lowerRoman"/>
      <w:lvlText w:val="%3."/>
      <w:lvlJc w:val="right"/>
      <w:pPr>
        <w:ind w:left="2160" w:hanging="180"/>
      </w:pPr>
    </w:lvl>
    <w:lvl w:ilvl="3" w:tplc="0809000F" w:tentative="1">
      <w:start w:val="1"/>
      <w:numFmt w:val="decimal"/>
      <w:lvlText w:val="%4."/>
      <w:lvlJc w:val="left"/>
      <w:pPr>
        <w:ind w:left="2880" w:hanging="360"/>
      </w:pPr>
    </w:lvl>
    <w:lvl w:ilvl="4" w:tplc="08090019" w:tentative="1">
      <w:start w:val="1"/>
      <w:numFmt w:val="lowerLetter"/>
      <w:lvlText w:val="%5."/>
      <w:lvlJc w:val="left"/>
      <w:pPr>
        <w:ind w:left="3600" w:hanging="360"/>
      </w:pPr>
    </w:lvl>
    <w:lvl w:ilvl="5" w:tplc="0809001B" w:tentative="1">
      <w:start w:val="1"/>
      <w:numFmt w:val="lowerRoman"/>
      <w:lvlText w:val="%6."/>
      <w:lvlJc w:val="right"/>
      <w:pPr>
        <w:ind w:left="4320" w:hanging="180"/>
      </w:pPr>
    </w:lvl>
    <w:lvl w:ilvl="6" w:tplc="0809000F" w:tentative="1">
      <w:start w:val="1"/>
      <w:numFmt w:val="decimal"/>
      <w:lvlText w:val="%7."/>
      <w:lvlJc w:val="left"/>
      <w:pPr>
        <w:ind w:left="5040" w:hanging="360"/>
      </w:pPr>
    </w:lvl>
    <w:lvl w:ilvl="7" w:tplc="08090019" w:tentative="1">
      <w:start w:val="1"/>
      <w:numFmt w:val="lowerLetter"/>
      <w:lvlText w:val="%8."/>
      <w:lvlJc w:val="left"/>
      <w:pPr>
        <w:ind w:left="5760" w:hanging="360"/>
      </w:pPr>
    </w:lvl>
    <w:lvl w:ilvl="8" w:tplc="0809001B" w:tentative="1">
      <w:start w:val="1"/>
      <w:numFmt w:val="lowerRoman"/>
      <w:lvlText w:val="%9."/>
      <w:lvlJc w:val="right"/>
      <w:pPr>
        <w:ind w:left="6480" w:hanging="180"/>
      </w:pPr>
    </w:lvl>
  </w:abstractNum>
  <w:abstractNum w:abstractNumId="27" w15:restartNumberingAfterBreak="0">
    <w:nsid w:val="6F6F529A"/>
    <w:multiLevelType w:val="hybridMultilevel"/>
    <w:tmpl w:val="0A0E32A8"/>
    <w:lvl w:ilvl="0" w:tplc="08090001">
      <w:start w:val="1"/>
      <w:numFmt w:val="bullet"/>
      <w:lvlText w:val=""/>
      <w:lvlJc w:val="left"/>
      <w:pPr>
        <w:ind w:left="360" w:hanging="360"/>
      </w:pPr>
      <w:rPr>
        <w:rFonts w:ascii="Symbol" w:hAnsi="Symbol" w:hint="default"/>
      </w:rPr>
    </w:lvl>
    <w:lvl w:ilvl="1" w:tplc="08090003">
      <w:start w:val="1"/>
      <w:numFmt w:val="bullet"/>
      <w:lvlText w:val="o"/>
      <w:lvlJc w:val="left"/>
      <w:pPr>
        <w:ind w:left="1080" w:hanging="360"/>
      </w:pPr>
      <w:rPr>
        <w:rFonts w:ascii="Courier New" w:hAnsi="Courier New" w:cs="Courier New" w:hint="default"/>
      </w:rPr>
    </w:lvl>
    <w:lvl w:ilvl="2" w:tplc="08090005">
      <w:start w:val="1"/>
      <w:numFmt w:val="bullet"/>
      <w:lvlText w:val=""/>
      <w:lvlJc w:val="left"/>
      <w:pPr>
        <w:ind w:left="1800" w:hanging="360"/>
      </w:pPr>
      <w:rPr>
        <w:rFonts w:ascii="Wingdings" w:hAnsi="Wingdings" w:hint="default"/>
      </w:rPr>
    </w:lvl>
    <w:lvl w:ilvl="3" w:tplc="08090001">
      <w:start w:val="1"/>
      <w:numFmt w:val="bullet"/>
      <w:lvlText w:val=""/>
      <w:lvlJc w:val="left"/>
      <w:pPr>
        <w:ind w:left="2520" w:hanging="360"/>
      </w:pPr>
      <w:rPr>
        <w:rFonts w:ascii="Symbol" w:hAnsi="Symbol" w:hint="default"/>
      </w:rPr>
    </w:lvl>
    <w:lvl w:ilvl="4" w:tplc="08090003">
      <w:start w:val="1"/>
      <w:numFmt w:val="bullet"/>
      <w:lvlText w:val="o"/>
      <w:lvlJc w:val="left"/>
      <w:pPr>
        <w:ind w:left="3240" w:hanging="360"/>
      </w:pPr>
      <w:rPr>
        <w:rFonts w:ascii="Courier New" w:hAnsi="Courier New" w:cs="Courier New" w:hint="default"/>
      </w:rPr>
    </w:lvl>
    <w:lvl w:ilvl="5" w:tplc="08090005">
      <w:start w:val="1"/>
      <w:numFmt w:val="bullet"/>
      <w:lvlText w:val=""/>
      <w:lvlJc w:val="left"/>
      <w:pPr>
        <w:ind w:left="3960" w:hanging="360"/>
      </w:pPr>
      <w:rPr>
        <w:rFonts w:ascii="Wingdings" w:hAnsi="Wingdings" w:hint="default"/>
      </w:rPr>
    </w:lvl>
    <w:lvl w:ilvl="6" w:tplc="08090001">
      <w:start w:val="1"/>
      <w:numFmt w:val="bullet"/>
      <w:lvlText w:val=""/>
      <w:lvlJc w:val="left"/>
      <w:pPr>
        <w:ind w:left="4680" w:hanging="360"/>
      </w:pPr>
      <w:rPr>
        <w:rFonts w:ascii="Symbol" w:hAnsi="Symbol" w:hint="default"/>
      </w:rPr>
    </w:lvl>
    <w:lvl w:ilvl="7" w:tplc="08090003">
      <w:start w:val="1"/>
      <w:numFmt w:val="bullet"/>
      <w:lvlText w:val="o"/>
      <w:lvlJc w:val="left"/>
      <w:pPr>
        <w:ind w:left="5400" w:hanging="360"/>
      </w:pPr>
      <w:rPr>
        <w:rFonts w:ascii="Courier New" w:hAnsi="Courier New" w:cs="Courier New" w:hint="default"/>
      </w:rPr>
    </w:lvl>
    <w:lvl w:ilvl="8" w:tplc="08090005">
      <w:start w:val="1"/>
      <w:numFmt w:val="bullet"/>
      <w:lvlText w:val=""/>
      <w:lvlJc w:val="left"/>
      <w:pPr>
        <w:ind w:left="6120" w:hanging="360"/>
      </w:pPr>
      <w:rPr>
        <w:rFonts w:ascii="Wingdings" w:hAnsi="Wingdings" w:hint="default"/>
      </w:rPr>
    </w:lvl>
  </w:abstractNum>
  <w:abstractNum w:abstractNumId="28" w15:restartNumberingAfterBreak="0">
    <w:nsid w:val="700D71DD"/>
    <w:multiLevelType w:val="multilevel"/>
    <w:tmpl w:val="F21483D6"/>
    <w:lvl w:ilvl="0">
      <w:start w:val="1"/>
      <w:numFmt w:val="bullet"/>
      <w:lvlText w:val=""/>
      <w:lvlJc w:val="left"/>
      <w:pPr>
        <w:tabs>
          <w:tab w:val="num" w:pos="720"/>
        </w:tabs>
        <w:ind w:left="720" w:hanging="360"/>
      </w:pPr>
      <w:rPr>
        <w:rFonts w:ascii="Symbol" w:hAnsi="Symbol" w:hint="default"/>
        <w:sz w:val="20"/>
      </w:rPr>
    </w:lvl>
    <w:lvl w:ilvl="1" w:tentative="1">
      <w:start w:val="1"/>
      <w:numFmt w:val="bullet"/>
      <w:lvlText w:val="o"/>
      <w:lvlJc w:val="left"/>
      <w:pPr>
        <w:tabs>
          <w:tab w:val="num" w:pos="1440"/>
        </w:tabs>
        <w:ind w:left="1440" w:hanging="360"/>
      </w:pPr>
      <w:rPr>
        <w:rFonts w:ascii="Courier New" w:hAnsi="Courier New" w:hint="default"/>
        <w:sz w:val="20"/>
      </w:rPr>
    </w:lvl>
    <w:lvl w:ilvl="2" w:tentative="1">
      <w:start w:val="1"/>
      <w:numFmt w:val="bullet"/>
      <w:lvlText w:val=""/>
      <w:lvlJc w:val="left"/>
      <w:pPr>
        <w:tabs>
          <w:tab w:val="num" w:pos="2160"/>
        </w:tabs>
        <w:ind w:left="2160" w:hanging="360"/>
      </w:pPr>
      <w:rPr>
        <w:rFonts w:ascii="Wingdings" w:hAnsi="Wingdings" w:hint="default"/>
        <w:sz w:val="20"/>
      </w:rPr>
    </w:lvl>
    <w:lvl w:ilvl="3" w:tentative="1">
      <w:start w:val="1"/>
      <w:numFmt w:val="bullet"/>
      <w:lvlText w:val=""/>
      <w:lvlJc w:val="left"/>
      <w:pPr>
        <w:tabs>
          <w:tab w:val="num" w:pos="2880"/>
        </w:tabs>
        <w:ind w:left="2880" w:hanging="360"/>
      </w:pPr>
      <w:rPr>
        <w:rFonts w:ascii="Wingdings" w:hAnsi="Wingdings" w:hint="default"/>
        <w:sz w:val="20"/>
      </w:rPr>
    </w:lvl>
    <w:lvl w:ilvl="4" w:tentative="1">
      <w:start w:val="1"/>
      <w:numFmt w:val="bullet"/>
      <w:lvlText w:val=""/>
      <w:lvlJc w:val="left"/>
      <w:pPr>
        <w:tabs>
          <w:tab w:val="num" w:pos="3600"/>
        </w:tabs>
        <w:ind w:left="3600" w:hanging="360"/>
      </w:pPr>
      <w:rPr>
        <w:rFonts w:ascii="Wingdings" w:hAnsi="Wingdings" w:hint="default"/>
        <w:sz w:val="20"/>
      </w:rPr>
    </w:lvl>
    <w:lvl w:ilvl="5" w:tentative="1">
      <w:start w:val="1"/>
      <w:numFmt w:val="bullet"/>
      <w:lvlText w:val=""/>
      <w:lvlJc w:val="left"/>
      <w:pPr>
        <w:tabs>
          <w:tab w:val="num" w:pos="4320"/>
        </w:tabs>
        <w:ind w:left="4320" w:hanging="360"/>
      </w:pPr>
      <w:rPr>
        <w:rFonts w:ascii="Wingdings" w:hAnsi="Wingdings" w:hint="default"/>
        <w:sz w:val="20"/>
      </w:rPr>
    </w:lvl>
    <w:lvl w:ilvl="6" w:tentative="1">
      <w:start w:val="1"/>
      <w:numFmt w:val="bullet"/>
      <w:lvlText w:val=""/>
      <w:lvlJc w:val="left"/>
      <w:pPr>
        <w:tabs>
          <w:tab w:val="num" w:pos="5040"/>
        </w:tabs>
        <w:ind w:left="5040" w:hanging="360"/>
      </w:pPr>
      <w:rPr>
        <w:rFonts w:ascii="Wingdings" w:hAnsi="Wingdings" w:hint="default"/>
        <w:sz w:val="20"/>
      </w:rPr>
    </w:lvl>
    <w:lvl w:ilvl="7" w:tentative="1">
      <w:start w:val="1"/>
      <w:numFmt w:val="bullet"/>
      <w:lvlText w:val=""/>
      <w:lvlJc w:val="left"/>
      <w:pPr>
        <w:tabs>
          <w:tab w:val="num" w:pos="5760"/>
        </w:tabs>
        <w:ind w:left="5760" w:hanging="360"/>
      </w:pPr>
      <w:rPr>
        <w:rFonts w:ascii="Wingdings" w:hAnsi="Wingdings" w:hint="default"/>
        <w:sz w:val="20"/>
      </w:rPr>
    </w:lvl>
    <w:lvl w:ilvl="8" w:tentative="1">
      <w:start w:val="1"/>
      <w:numFmt w:val="bullet"/>
      <w:lvlText w:val=""/>
      <w:lvlJc w:val="left"/>
      <w:pPr>
        <w:tabs>
          <w:tab w:val="num" w:pos="6480"/>
        </w:tabs>
        <w:ind w:left="6480" w:hanging="360"/>
      </w:pPr>
      <w:rPr>
        <w:rFonts w:ascii="Wingdings" w:hAnsi="Wingdings" w:hint="default"/>
        <w:sz w:val="20"/>
      </w:rPr>
    </w:lvl>
  </w:abstractNum>
  <w:abstractNum w:abstractNumId="29" w15:restartNumberingAfterBreak="0">
    <w:nsid w:val="78383E10"/>
    <w:multiLevelType w:val="multilevel"/>
    <w:tmpl w:val="73DADD14"/>
    <w:lvl w:ilvl="0">
      <w:start w:val="1"/>
      <w:numFmt w:val="bullet"/>
      <w:lvlText w:val=""/>
      <w:lvlJc w:val="left"/>
      <w:pPr>
        <w:tabs>
          <w:tab w:val="num" w:pos="720"/>
        </w:tabs>
        <w:ind w:left="720" w:hanging="360"/>
      </w:pPr>
      <w:rPr>
        <w:rFonts w:ascii="Symbol" w:hAnsi="Symbol" w:hint="default"/>
        <w:sz w:val="20"/>
      </w:rPr>
    </w:lvl>
    <w:lvl w:ilvl="1" w:tentative="1">
      <w:start w:val="1"/>
      <w:numFmt w:val="bullet"/>
      <w:lvlText w:val="o"/>
      <w:lvlJc w:val="left"/>
      <w:pPr>
        <w:tabs>
          <w:tab w:val="num" w:pos="1440"/>
        </w:tabs>
        <w:ind w:left="1440" w:hanging="360"/>
      </w:pPr>
      <w:rPr>
        <w:rFonts w:ascii="Courier New" w:hAnsi="Courier New" w:hint="default"/>
        <w:sz w:val="20"/>
      </w:rPr>
    </w:lvl>
    <w:lvl w:ilvl="2" w:tentative="1">
      <w:start w:val="1"/>
      <w:numFmt w:val="bullet"/>
      <w:lvlText w:val=""/>
      <w:lvlJc w:val="left"/>
      <w:pPr>
        <w:tabs>
          <w:tab w:val="num" w:pos="2160"/>
        </w:tabs>
        <w:ind w:left="2160" w:hanging="360"/>
      </w:pPr>
      <w:rPr>
        <w:rFonts w:ascii="Wingdings" w:hAnsi="Wingdings" w:hint="default"/>
        <w:sz w:val="20"/>
      </w:rPr>
    </w:lvl>
    <w:lvl w:ilvl="3" w:tentative="1">
      <w:start w:val="1"/>
      <w:numFmt w:val="bullet"/>
      <w:lvlText w:val=""/>
      <w:lvlJc w:val="left"/>
      <w:pPr>
        <w:tabs>
          <w:tab w:val="num" w:pos="2880"/>
        </w:tabs>
        <w:ind w:left="2880" w:hanging="360"/>
      </w:pPr>
      <w:rPr>
        <w:rFonts w:ascii="Wingdings" w:hAnsi="Wingdings" w:hint="default"/>
        <w:sz w:val="20"/>
      </w:rPr>
    </w:lvl>
    <w:lvl w:ilvl="4" w:tentative="1">
      <w:start w:val="1"/>
      <w:numFmt w:val="bullet"/>
      <w:lvlText w:val=""/>
      <w:lvlJc w:val="left"/>
      <w:pPr>
        <w:tabs>
          <w:tab w:val="num" w:pos="3600"/>
        </w:tabs>
        <w:ind w:left="3600" w:hanging="360"/>
      </w:pPr>
      <w:rPr>
        <w:rFonts w:ascii="Wingdings" w:hAnsi="Wingdings" w:hint="default"/>
        <w:sz w:val="20"/>
      </w:rPr>
    </w:lvl>
    <w:lvl w:ilvl="5" w:tentative="1">
      <w:start w:val="1"/>
      <w:numFmt w:val="bullet"/>
      <w:lvlText w:val=""/>
      <w:lvlJc w:val="left"/>
      <w:pPr>
        <w:tabs>
          <w:tab w:val="num" w:pos="4320"/>
        </w:tabs>
        <w:ind w:left="4320" w:hanging="360"/>
      </w:pPr>
      <w:rPr>
        <w:rFonts w:ascii="Wingdings" w:hAnsi="Wingdings" w:hint="default"/>
        <w:sz w:val="20"/>
      </w:rPr>
    </w:lvl>
    <w:lvl w:ilvl="6" w:tentative="1">
      <w:start w:val="1"/>
      <w:numFmt w:val="bullet"/>
      <w:lvlText w:val=""/>
      <w:lvlJc w:val="left"/>
      <w:pPr>
        <w:tabs>
          <w:tab w:val="num" w:pos="5040"/>
        </w:tabs>
        <w:ind w:left="5040" w:hanging="360"/>
      </w:pPr>
      <w:rPr>
        <w:rFonts w:ascii="Wingdings" w:hAnsi="Wingdings" w:hint="default"/>
        <w:sz w:val="20"/>
      </w:rPr>
    </w:lvl>
    <w:lvl w:ilvl="7" w:tentative="1">
      <w:start w:val="1"/>
      <w:numFmt w:val="bullet"/>
      <w:lvlText w:val=""/>
      <w:lvlJc w:val="left"/>
      <w:pPr>
        <w:tabs>
          <w:tab w:val="num" w:pos="5760"/>
        </w:tabs>
        <w:ind w:left="5760" w:hanging="360"/>
      </w:pPr>
      <w:rPr>
        <w:rFonts w:ascii="Wingdings" w:hAnsi="Wingdings" w:hint="default"/>
        <w:sz w:val="20"/>
      </w:rPr>
    </w:lvl>
    <w:lvl w:ilvl="8" w:tentative="1">
      <w:start w:val="1"/>
      <w:numFmt w:val="bullet"/>
      <w:lvlText w:val=""/>
      <w:lvlJc w:val="left"/>
      <w:pPr>
        <w:tabs>
          <w:tab w:val="num" w:pos="6480"/>
        </w:tabs>
        <w:ind w:left="6480" w:hanging="360"/>
      </w:pPr>
      <w:rPr>
        <w:rFonts w:ascii="Wingdings" w:hAnsi="Wingdings" w:hint="default"/>
        <w:sz w:val="20"/>
      </w:rPr>
    </w:lvl>
  </w:abstractNum>
  <w:abstractNum w:abstractNumId="30" w15:restartNumberingAfterBreak="0">
    <w:nsid w:val="785C3457"/>
    <w:multiLevelType w:val="hybridMultilevel"/>
    <w:tmpl w:val="5AF4BD8A"/>
    <w:lvl w:ilvl="0" w:tplc="CD282EE8">
      <w:start w:val="1"/>
      <w:numFmt w:val="bullet"/>
      <w:lvlText w:val=""/>
      <w:lvlJc w:val="left"/>
      <w:pPr>
        <w:ind w:left="1080" w:hanging="360"/>
      </w:pPr>
      <w:rPr>
        <w:rFonts w:ascii="Symbol" w:hAnsi="Symbol"/>
      </w:rPr>
    </w:lvl>
    <w:lvl w:ilvl="1" w:tplc="CC14B6A6">
      <w:start w:val="1"/>
      <w:numFmt w:val="bullet"/>
      <w:lvlText w:val=""/>
      <w:lvlJc w:val="left"/>
      <w:pPr>
        <w:ind w:left="1080" w:hanging="360"/>
      </w:pPr>
      <w:rPr>
        <w:rFonts w:ascii="Symbol" w:hAnsi="Symbol"/>
      </w:rPr>
    </w:lvl>
    <w:lvl w:ilvl="2" w:tplc="8F02BA98">
      <w:start w:val="1"/>
      <w:numFmt w:val="bullet"/>
      <w:lvlText w:val=""/>
      <w:lvlJc w:val="left"/>
      <w:pPr>
        <w:ind w:left="1080" w:hanging="360"/>
      </w:pPr>
      <w:rPr>
        <w:rFonts w:ascii="Symbol" w:hAnsi="Symbol"/>
      </w:rPr>
    </w:lvl>
    <w:lvl w:ilvl="3" w:tplc="D80E4510">
      <w:start w:val="1"/>
      <w:numFmt w:val="bullet"/>
      <w:lvlText w:val=""/>
      <w:lvlJc w:val="left"/>
      <w:pPr>
        <w:ind w:left="1080" w:hanging="360"/>
      </w:pPr>
      <w:rPr>
        <w:rFonts w:ascii="Symbol" w:hAnsi="Symbol"/>
      </w:rPr>
    </w:lvl>
    <w:lvl w:ilvl="4" w:tplc="E794CFE8">
      <w:start w:val="1"/>
      <w:numFmt w:val="bullet"/>
      <w:lvlText w:val=""/>
      <w:lvlJc w:val="left"/>
      <w:pPr>
        <w:ind w:left="1080" w:hanging="360"/>
      </w:pPr>
      <w:rPr>
        <w:rFonts w:ascii="Symbol" w:hAnsi="Symbol"/>
      </w:rPr>
    </w:lvl>
    <w:lvl w:ilvl="5" w:tplc="B0A67B14">
      <w:start w:val="1"/>
      <w:numFmt w:val="bullet"/>
      <w:lvlText w:val=""/>
      <w:lvlJc w:val="left"/>
      <w:pPr>
        <w:ind w:left="1080" w:hanging="360"/>
      </w:pPr>
      <w:rPr>
        <w:rFonts w:ascii="Symbol" w:hAnsi="Symbol"/>
      </w:rPr>
    </w:lvl>
    <w:lvl w:ilvl="6" w:tplc="22E2ACE8">
      <w:start w:val="1"/>
      <w:numFmt w:val="bullet"/>
      <w:lvlText w:val=""/>
      <w:lvlJc w:val="left"/>
      <w:pPr>
        <w:ind w:left="1080" w:hanging="360"/>
      </w:pPr>
      <w:rPr>
        <w:rFonts w:ascii="Symbol" w:hAnsi="Symbol"/>
      </w:rPr>
    </w:lvl>
    <w:lvl w:ilvl="7" w:tplc="EC5894D2">
      <w:start w:val="1"/>
      <w:numFmt w:val="bullet"/>
      <w:lvlText w:val=""/>
      <w:lvlJc w:val="left"/>
      <w:pPr>
        <w:ind w:left="1080" w:hanging="360"/>
      </w:pPr>
      <w:rPr>
        <w:rFonts w:ascii="Symbol" w:hAnsi="Symbol"/>
      </w:rPr>
    </w:lvl>
    <w:lvl w:ilvl="8" w:tplc="AA40E0DE">
      <w:start w:val="1"/>
      <w:numFmt w:val="bullet"/>
      <w:lvlText w:val=""/>
      <w:lvlJc w:val="left"/>
      <w:pPr>
        <w:ind w:left="1080" w:hanging="360"/>
      </w:pPr>
      <w:rPr>
        <w:rFonts w:ascii="Symbol" w:hAnsi="Symbol"/>
      </w:rPr>
    </w:lvl>
  </w:abstractNum>
  <w:abstractNum w:abstractNumId="31" w15:restartNumberingAfterBreak="0">
    <w:nsid w:val="792E3DCE"/>
    <w:multiLevelType w:val="hybridMultilevel"/>
    <w:tmpl w:val="EC1467DC"/>
    <w:lvl w:ilvl="0" w:tplc="08090011">
      <w:start w:val="1"/>
      <w:numFmt w:val="decimal"/>
      <w:lvlText w:val="%1)"/>
      <w:lvlJc w:val="left"/>
      <w:pPr>
        <w:ind w:left="360" w:hanging="360"/>
      </w:pPr>
      <w:rPr>
        <w:rFonts w:hint="default"/>
      </w:rPr>
    </w:lvl>
    <w:lvl w:ilvl="1" w:tplc="08090019">
      <w:start w:val="1"/>
      <w:numFmt w:val="lowerLetter"/>
      <w:lvlText w:val="%2."/>
      <w:lvlJc w:val="left"/>
      <w:pPr>
        <w:ind w:left="1080" w:hanging="360"/>
      </w:pPr>
    </w:lvl>
    <w:lvl w:ilvl="2" w:tplc="0809001B" w:tentative="1">
      <w:start w:val="1"/>
      <w:numFmt w:val="lowerRoman"/>
      <w:lvlText w:val="%3."/>
      <w:lvlJc w:val="right"/>
      <w:pPr>
        <w:ind w:left="1800" w:hanging="180"/>
      </w:pPr>
    </w:lvl>
    <w:lvl w:ilvl="3" w:tplc="0809000F" w:tentative="1">
      <w:start w:val="1"/>
      <w:numFmt w:val="decimal"/>
      <w:lvlText w:val="%4."/>
      <w:lvlJc w:val="left"/>
      <w:pPr>
        <w:ind w:left="2520" w:hanging="360"/>
      </w:pPr>
    </w:lvl>
    <w:lvl w:ilvl="4" w:tplc="08090019" w:tentative="1">
      <w:start w:val="1"/>
      <w:numFmt w:val="lowerLetter"/>
      <w:lvlText w:val="%5."/>
      <w:lvlJc w:val="left"/>
      <w:pPr>
        <w:ind w:left="3240" w:hanging="360"/>
      </w:pPr>
    </w:lvl>
    <w:lvl w:ilvl="5" w:tplc="0809001B" w:tentative="1">
      <w:start w:val="1"/>
      <w:numFmt w:val="lowerRoman"/>
      <w:lvlText w:val="%6."/>
      <w:lvlJc w:val="right"/>
      <w:pPr>
        <w:ind w:left="3960" w:hanging="180"/>
      </w:pPr>
    </w:lvl>
    <w:lvl w:ilvl="6" w:tplc="0809000F" w:tentative="1">
      <w:start w:val="1"/>
      <w:numFmt w:val="decimal"/>
      <w:lvlText w:val="%7."/>
      <w:lvlJc w:val="left"/>
      <w:pPr>
        <w:ind w:left="4680" w:hanging="360"/>
      </w:pPr>
    </w:lvl>
    <w:lvl w:ilvl="7" w:tplc="08090019" w:tentative="1">
      <w:start w:val="1"/>
      <w:numFmt w:val="lowerLetter"/>
      <w:lvlText w:val="%8."/>
      <w:lvlJc w:val="left"/>
      <w:pPr>
        <w:ind w:left="5400" w:hanging="360"/>
      </w:pPr>
    </w:lvl>
    <w:lvl w:ilvl="8" w:tplc="0809001B" w:tentative="1">
      <w:start w:val="1"/>
      <w:numFmt w:val="lowerRoman"/>
      <w:lvlText w:val="%9."/>
      <w:lvlJc w:val="right"/>
      <w:pPr>
        <w:ind w:left="6120" w:hanging="180"/>
      </w:pPr>
    </w:lvl>
  </w:abstractNum>
  <w:abstractNum w:abstractNumId="32" w15:restartNumberingAfterBreak="0">
    <w:nsid w:val="7A2F4299"/>
    <w:multiLevelType w:val="hybridMultilevel"/>
    <w:tmpl w:val="53C048F8"/>
    <w:lvl w:ilvl="0" w:tplc="04100019">
      <w:start w:val="1"/>
      <w:numFmt w:val="lowerLetter"/>
      <w:lvlText w:val="%1."/>
      <w:lvlJc w:val="left"/>
      <w:pPr>
        <w:ind w:left="1440" w:hanging="360"/>
      </w:pPr>
    </w:lvl>
    <w:lvl w:ilvl="1" w:tplc="08090019" w:tentative="1">
      <w:start w:val="1"/>
      <w:numFmt w:val="lowerLetter"/>
      <w:lvlText w:val="%2."/>
      <w:lvlJc w:val="left"/>
      <w:pPr>
        <w:ind w:left="1440" w:hanging="360"/>
      </w:pPr>
    </w:lvl>
    <w:lvl w:ilvl="2" w:tplc="0809001B" w:tentative="1">
      <w:start w:val="1"/>
      <w:numFmt w:val="lowerRoman"/>
      <w:lvlText w:val="%3."/>
      <w:lvlJc w:val="right"/>
      <w:pPr>
        <w:ind w:left="2160" w:hanging="180"/>
      </w:pPr>
    </w:lvl>
    <w:lvl w:ilvl="3" w:tplc="0809000F" w:tentative="1">
      <w:start w:val="1"/>
      <w:numFmt w:val="decimal"/>
      <w:lvlText w:val="%4."/>
      <w:lvlJc w:val="left"/>
      <w:pPr>
        <w:ind w:left="2880" w:hanging="360"/>
      </w:pPr>
    </w:lvl>
    <w:lvl w:ilvl="4" w:tplc="08090019" w:tentative="1">
      <w:start w:val="1"/>
      <w:numFmt w:val="lowerLetter"/>
      <w:lvlText w:val="%5."/>
      <w:lvlJc w:val="left"/>
      <w:pPr>
        <w:ind w:left="3600" w:hanging="360"/>
      </w:pPr>
    </w:lvl>
    <w:lvl w:ilvl="5" w:tplc="0809001B" w:tentative="1">
      <w:start w:val="1"/>
      <w:numFmt w:val="lowerRoman"/>
      <w:lvlText w:val="%6."/>
      <w:lvlJc w:val="right"/>
      <w:pPr>
        <w:ind w:left="4320" w:hanging="180"/>
      </w:pPr>
    </w:lvl>
    <w:lvl w:ilvl="6" w:tplc="0809000F" w:tentative="1">
      <w:start w:val="1"/>
      <w:numFmt w:val="decimal"/>
      <w:lvlText w:val="%7."/>
      <w:lvlJc w:val="left"/>
      <w:pPr>
        <w:ind w:left="5040" w:hanging="360"/>
      </w:pPr>
    </w:lvl>
    <w:lvl w:ilvl="7" w:tplc="08090019" w:tentative="1">
      <w:start w:val="1"/>
      <w:numFmt w:val="lowerLetter"/>
      <w:lvlText w:val="%8."/>
      <w:lvlJc w:val="left"/>
      <w:pPr>
        <w:ind w:left="5760" w:hanging="360"/>
      </w:pPr>
    </w:lvl>
    <w:lvl w:ilvl="8" w:tplc="0809001B" w:tentative="1">
      <w:start w:val="1"/>
      <w:numFmt w:val="lowerRoman"/>
      <w:lvlText w:val="%9."/>
      <w:lvlJc w:val="right"/>
      <w:pPr>
        <w:ind w:left="6480" w:hanging="180"/>
      </w:pPr>
    </w:lvl>
  </w:abstractNum>
  <w:abstractNum w:abstractNumId="33" w15:restartNumberingAfterBreak="0">
    <w:nsid w:val="7DFA3C31"/>
    <w:multiLevelType w:val="hybridMultilevel"/>
    <w:tmpl w:val="522CDD68"/>
    <w:lvl w:ilvl="0" w:tplc="0809000F">
      <w:start w:val="7"/>
      <w:numFmt w:val="decimal"/>
      <w:lvlText w:val="%1."/>
      <w:lvlJc w:val="left"/>
      <w:pPr>
        <w:ind w:left="720" w:hanging="360"/>
      </w:pPr>
      <w:rPr>
        <w:rFonts w:hint="default"/>
      </w:rPr>
    </w:lvl>
    <w:lvl w:ilvl="1" w:tplc="08090019" w:tentative="1">
      <w:start w:val="1"/>
      <w:numFmt w:val="lowerLetter"/>
      <w:lvlText w:val="%2."/>
      <w:lvlJc w:val="left"/>
      <w:pPr>
        <w:ind w:left="1440" w:hanging="360"/>
      </w:pPr>
    </w:lvl>
    <w:lvl w:ilvl="2" w:tplc="0809001B" w:tentative="1">
      <w:start w:val="1"/>
      <w:numFmt w:val="lowerRoman"/>
      <w:lvlText w:val="%3."/>
      <w:lvlJc w:val="right"/>
      <w:pPr>
        <w:ind w:left="2160" w:hanging="180"/>
      </w:pPr>
    </w:lvl>
    <w:lvl w:ilvl="3" w:tplc="0809000F" w:tentative="1">
      <w:start w:val="1"/>
      <w:numFmt w:val="decimal"/>
      <w:lvlText w:val="%4."/>
      <w:lvlJc w:val="left"/>
      <w:pPr>
        <w:ind w:left="2880" w:hanging="360"/>
      </w:pPr>
    </w:lvl>
    <w:lvl w:ilvl="4" w:tplc="08090019" w:tentative="1">
      <w:start w:val="1"/>
      <w:numFmt w:val="lowerLetter"/>
      <w:lvlText w:val="%5."/>
      <w:lvlJc w:val="left"/>
      <w:pPr>
        <w:ind w:left="3600" w:hanging="360"/>
      </w:pPr>
    </w:lvl>
    <w:lvl w:ilvl="5" w:tplc="0809001B" w:tentative="1">
      <w:start w:val="1"/>
      <w:numFmt w:val="lowerRoman"/>
      <w:lvlText w:val="%6."/>
      <w:lvlJc w:val="right"/>
      <w:pPr>
        <w:ind w:left="4320" w:hanging="180"/>
      </w:pPr>
    </w:lvl>
    <w:lvl w:ilvl="6" w:tplc="0809000F" w:tentative="1">
      <w:start w:val="1"/>
      <w:numFmt w:val="decimal"/>
      <w:lvlText w:val="%7."/>
      <w:lvlJc w:val="left"/>
      <w:pPr>
        <w:ind w:left="5040" w:hanging="360"/>
      </w:pPr>
    </w:lvl>
    <w:lvl w:ilvl="7" w:tplc="08090019" w:tentative="1">
      <w:start w:val="1"/>
      <w:numFmt w:val="lowerLetter"/>
      <w:lvlText w:val="%8."/>
      <w:lvlJc w:val="left"/>
      <w:pPr>
        <w:ind w:left="5760" w:hanging="360"/>
      </w:pPr>
    </w:lvl>
    <w:lvl w:ilvl="8" w:tplc="0809001B" w:tentative="1">
      <w:start w:val="1"/>
      <w:numFmt w:val="lowerRoman"/>
      <w:lvlText w:val="%9."/>
      <w:lvlJc w:val="right"/>
      <w:pPr>
        <w:ind w:left="6480" w:hanging="180"/>
      </w:pPr>
    </w:lvl>
  </w:abstractNum>
  <w:abstractNum w:abstractNumId="34" w15:restartNumberingAfterBreak="0">
    <w:nsid w:val="7E915B60"/>
    <w:multiLevelType w:val="hybridMultilevel"/>
    <w:tmpl w:val="7228FF36"/>
    <w:lvl w:ilvl="0" w:tplc="3E98E1D2">
      <w:start w:val="1"/>
      <w:numFmt w:val="decimal"/>
      <w:lvlText w:val="%1)"/>
      <w:lvlJc w:val="left"/>
      <w:pPr>
        <w:ind w:left="1080" w:hanging="360"/>
      </w:pPr>
    </w:lvl>
    <w:lvl w:ilvl="1" w:tplc="B9544C0C">
      <w:start w:val="1"/>
      <w:numFmt w:val="decimal"/>
      <w:lvlText w:val="%2)"/>
      <w:lvlJc w:val="left"/>
      <w:pPr>
        <w:ind w:left="1080" w:hanging="360"/>
      </w:pPr>
    </w:lvl>
    <w:lvl w:ilvl="2" w:tplc="DA9E71BA">
      <w:start w:val="1"/>
      <w:numFmt w:val="decimal"/>
      <w:lvlText w:val="%3)"/>
      <w:lvlJc w:val="left"/>
      <w:pPr>
        <w:ind w:left="1080" w:hanging="360"/>
      </w:pPr>
    </w:lvl>
    <w:lvl w:ilvl="3" w:tplc="48F8B848">
      <w:start w:val="1"/>
      <w:numFmt w:val="decimal"/>
      <w:lvlText w:val="%4)"/>
      <w:lvlJc w:val="left"/>
      <w:pPr>
        <w:ind w:left="1080" w:hanging="360"/>
      </w:pPr>
    </w:lvl>
    <w:lvl w:ilvl="4" w:tplc="47A62CA8">
      <w:start w:val="1"/>
      <w:numFmt w:val="decimal"/>
      <w:lvlText w:val="%5)"/>
      <w:lvlJc w:val="left"/>
      <w:pPr>
        <w:ind w:left="1080" w:hanging="360"/>
      </w:pPr>
    </w:lvl>
    <w:lvl w:ilvl="5" w:tplc="6CDA4E92">
      <w:start w:val="1"/>
      <w:numFmt w:val="decimal"/>
      <w:lvlText w:val="%6)"/>
      <w:lvlJc w:val="left"/>
      <w:pPr>
        <w:ind w:left="1080" w:hanging="360"/>
      </w:pPr>
    </w:lvl>
    <w:lvl w:ilvl="6" w:tplc="B2B09230">
      <w:start w:val="1"/>
      <w:numFmt w:val="decimal"/>
      <w:lvlText w:val="%7)"/>
      <w:lvlJc w:val="left"/>
      <w:pPr>
        <w:ind w:left="1080" w:hanging="360"/>
      </w:pPr>
    </w:lvl>
    <w:lvl w:ilvl="7" w:tplc="BAC460D2">
      <w:start w:val="1"/>
      <w:numFmt w:val="decimal"/>
      <w:lvlText w:val="%8)"/>
      <w:lvlJc w:val="left"/>
      <w:pPr>
        <w:ind w:left="1080" w:hanging="360"/>
      </w:pPr>
    </w:lvl>
    <w:lvl w:ilvl="8" w:tplc="F340A948">
      <w:start w:val="1"/>
      <w:numFmt w:val="decimal"/>
      <w:lvlText w:val="%9)"/>
      <w:lvlJc w:val="left"/>
      <w:pPr>
        <w:ind w:left="1080" w:hanging="360"/>
      </w:pPr>
    </w:lvl>
  </w:abstractNum>
  <w:num w:numId="1" w16cid:durableId="402528198">
    <w:abstractNumId w:val="20"/>
  </w:num>
  <w:num w:numId="2" w16cid:durableId="1071273827">
    <w:abstractNumId w:val="12"/>
  </w:num>
  <w:num w:numId="3" w16cid:durableId="1657489260">
    <w:abstractNumId w:val="8"/>
  </w:num>
  <w:num w:numId="4" w16cid:durableId="1273393986">
    <w:abstractNumId w:val="32"/>
  </w:num>
  <w:num w:numId="5" w16cid:durableId="275873721">
    <w:abstractNumId w:val="30"/>
  </w:num>
  <w:num w:numId="6" w16cid:durableId="847138211">
    <w:abstractNumId w:val="18"/>
  </w:num>
  <w:num w:numId="7" w16cid:durableId="744496575">
    <w:abstractNumId w:val="2"/>
  </w:num>
  <w:num w:numId="8" w16cid:durableId="1319266089">
    <w:abstractNumId w:val="28"/>
  </w:num>
  <w:num w:numId="9" w16cid:durableId="1305505215">
    <w:abstractNumId w:val="34"/>
  </w:num>
  <w:num w:numId="10" w16cid:durableId="10496828">
    <w:abstractNumId w:val="7"/>
  </w:num>
  <w:num w:numId="11" w16cid:durableId="32507616">
    <w:abstractNumId w:val="5"/>
  </w:num>
  <w:num w:numId="12" w16cid:durableId="1849710392">
    <w:abstractNumId w:val="17"/>
  </w:num>
  <w:num w:numId="13" w16cid:durableId="1273319559">
    <w:abstractNumId w:val="10"/>
  </w:num>
  <w:num w:numId="14" w16cid:durableId="665012789">
    <w:abstractNumId w:val="21"/>
  </w:num>
  <w:num w:numId="15" w16cid:durableId="562066226">
    <w:abstractNumId w:val="16"/>
  </w:num>
  <w:num w:numId="16" w16cid:durableId="1879080200">
    <w:abstractNumId w:val="31"/>
  </w:num>
  <w:num w:numId="17" w16cid:durableId="1718822812">
    <w:abstractNumId w:val="23"/>
  </w:num>
  <w:num w:numId="18" w16cid:durableId="944076910">
    <w:abstractNumId w:val="6"/>
  </w:num>
  <w:num w:numId="19" w16cid:durableId="1421412558">
    <w:abstractNumId w:val="0"/>
  </w:num>
  <w:num w:numId="20" w16cid:durableId="167214162">
    <w:abstractNumId w:val="14"/>
  </w:num>
  <w:num w:numId="21" w16cid:durableId="2006545983">
    <w:abstractNumId w:val="19"/>
  </w:num>
  <w:num w:numId="22" w16cid:durableId="458497807">
    <w:abstractNumId w:val="25"/>
  </w:num>
  <w:num w:numId="23" w16cid:durableId="249199066">
    <w:abstractNumId w:val="9"/>
  </w:num>
  <w:num w:numId="24" w16cid:durableId="1858617971">
    <w:abstractNumId w:val="24"/>
  </w:num>
  <w:num w:numId="25" w16cid:durableId="944926663">
    <w:abstractNumId w:val="15"/>
    <w:lvlOverride w:ilvl="0">
      <w:startOverride w:val="1"/>
    </w:lvlOverride>
    <w:lvlOverride w:ilvl="1">
      <w:startOverride w:val="1"/>
    </w:lvlOverride>
    <w:lvlOverride w:ilvl="2">
      <w:startOverride w:val="1"/>
    </w:lvlOverride>
    <w:lvlOverride w:ilvl="3">
      <w:startOverride w:val="1"/>
    </w:lvlOverride>
    <w:lvlOverride w:ilvl="4">
      <w:startOverride w:val="1"/>
    </w:lvlOverride>
    <w:lvlOverride w:ilvl="5">
      <w:startOverride w:val="1"/>
    </w:lvlOverride>
    <w:lvlOverride w:ilvl="6">
      <w:startOverride w:val="1"/>
    </w:lvlOverride>
    <w:lvlOverride w:ilvl="7">
      <w:startOverride w:val="1"/>
    </w:lvlOverride>
    <w:lvlOverride w:ilvl="8">
      <w:startOverride w:val="1"/>
    </w:lvlOverride>
  </w:num>
  <w:num w:numId="26" w16cid:durableId="1455171167">
    <w:abstractNumId w:val="1"/>
  </w:num>
  <w:num w:numId="27" w16cid:durableId="1202674091">
    <w:abstractNumId w:val="27"/>
  </w:num>
  <w:num w:numId="28" w16cid:durableId="1688018167">
    <w:abstractNumId w:val="26"/>
  </w:num>
  <w:num w:numId="29" w16cid:durableId="705720421">
    <w:abstractNumId w:val="4"/>
  </w:num>
  <w:num w:numId="30" w16cid:durableId="778991608">
    <w:abstractNumId w:val="13"/>
  </w:num>
  <w:num w:numId="31" w16cid:durableId="341276626">
    <w:abstractNumId w:val="11"/>
  </w:num>
  <w:num w:numId="32" w16cid:durableId="675573751">
    <w:abstractNumId w:val="29"/>
  </w:num>
  <w:num w:numId="33" w16cid:durableId="1904638382">
    <w:abstractNumId w:val="3"/>
  </w:num>
  <w:num w:numId="34" w16cid:durableId="1229876445">
    <w:abstractNumId w:val="33"/>
  </w:num>
  <w:num w:numId="35" w16cid:durableId="39208295">
    <w:abstractNumId w:val="22"/>
  </w:num>
  <w:numIdMacAtCleanup w:val="1"/>
</w:numbering>
</file>

<file path=word/settings.xml><?xml version="1.0" encoding="utf-8"?>
<w:settings xmlns:mc="http://schemas.openxmlformats.org/markup-compatibility/2006" xmlns:o="urn:schemas-microsoft-com:office:office" xmlns:r="http://schemas.openxmlformats.org/officeDocument/2006/relationships" xmlns:m="http://schemas.openxmlformats.org/officeDocument/2006/math" xmlns:v="urn:schemas-microsoft-com:vml"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sl="http://schemas.openxmlformats.org/schemaLibrary/2006/main" mc:Ignorable="w14 w15 w16se w16cid w16 w16cex w16sdtdh w16sdtfl w16du">
  <w:zoom w:percent="100"/>
  <w:proofState w:spelling="clean" w:grammar="clean"/>
  <w:defaultTabStop w:val="720"/>
  <w:hyphenationZone w:val="283"/>
  <w:characterSpacingControl w:val="doNotCompress"/>
  <w:hdrShapeDefaults>
    <o:shapedefaults v:ext="edit" spidmax="2050"/>
  </w:hdrShapeDefaults>
  <w:footnotePr>
    <w:footnote w:id="-1"/>
    <w:footnote w:id="0"/>
    <w:footnote w:id="1"/>
  </w:footnotePr>
  <w:endnotePr>
    <w:endnote w:id="-1"/>
    <w:endnote w:id="0"/>
    <w:endnote w:id="1"/>
  </w:endnotePr>
  <w:compat>
    <w:compatSetting w:name="compatibilityMode" w:uri="http://schemas.microsoft.com/office/word" w:val="15"/>
    <w:compatSetting w:name="overrideTableStyleFontSizeAndJustification" w:uri="http://schemas.microsoft.com/office/word" w:val="1"/>
    <w:compatSetting w:name="enableOpenTypeFeatures" w:uri="http://schemas.microsoft.com/office/word" w:val="1"/>
    <w:compatSetting w:name="doNotFlipMirrorIndents" w:uri="http://schemas.microsoft.com/office/word" w:val="1"/>
    <w:compatSetting w:name="differentiateMultirowTableHeaders" w:uri="http://schemas.microsoft.com/office/word" w:val="1"/>
    <w:compatSetting w:name="useWord2013TrackBottomHyphenation" w:uri="http://schemas.microsoft.com/office/word" w:val="1"/>
  </w:compat>
  <w:rsids>
    <w:rsidRoot w:val="00F158D9"/>
    <w:rsid w:val="00000054"/>
    <w:rsid w:val="000000DF"/>
    <w:rsid w:val="000006A6"/>
    <w:rsid w:val="00000CE1"/>
    <w:rsid w:val="00001131"/>
    <w:rsid w:val="0000123A"/>
    <w:rsid w:val="00001269"/>
    <w:rsid w:val="0000182C"/>
    <w:rsid w:val="000019C8"/>
    <w:rsid w:val="00001C34"/>
    <w:rsid w:val="000021B9"/>
    <w:rsid w:val="000027E1"/>
    <w:rsid w:val="0000299A"/>
    <w:rsid w:val="00002C81"/>
    <w:rsid w:val="00002FF6"/>
    <w:rsid w:val="000040A7"/>
    <w:rsid w:val="000040EE"/>
    <w:rsid w:val="000041FB"/>
    <w:rsid w:val="00004573"/>
    <w:rsid w:val="000046A4"/>
    <w:rsid w:val="0000564E"/>
    <w:rsid w:val="000056C3"/>
    <w:rsid w:val="000056EF"/>
    <w:rsid w:val="0000585D"/>
    <w:rsid w:val="00005903"/>
    <w:rsid w:val="00005915"/>
    <w:rsid w:val="0000593C"/>
    <w:rsid w:val="00006122"/>
    <w:rsid w:val="000072C2"/>
    <w:rsid w:val="00007B37"/>
    <w:rsid w:val="000100B9"/>
    <w:rsid w:val="00010289"/>
    <w:rsid w:val="0001059E"/>
    <w:rsid w:val="00010B5C"/>
    <w:rsid w:val="00011177"/>
    <w:rsid w:val="000112AB"/>
    <w:rsid w:val="000114F6"/>
    <w:rsid w:val="00011511"/>
    <w:rsid w:val="0001174D"/>
    <w:rsid w:val="00011942"/>
    <w:rsid w:val="00012007"/>
    <w:rsid w:val="00012426"/>
    <w:rsid w:val="00012802"/>
    <w:rsid w:val="00012AD5"/>
    <w:rsid w:val="00012F79"/>
    <w:rsid w:val="00013626"/>
    <w:rsid w:val="0001371E"/>
    <w:rsid w:val="0001391C"/>
    <w:rsid w:val="0001399E"/>
    <w:rsid w:val="000140AE"/>
    <w:rsid w:val="000145A2"/>
    <w:rsid w:val="00014936"/>
    <w:rsid w:val="00014B98"/>
    <w:rsid w:val="00016761"/>
    <w:rsid w:val="00016870"/>
    <w:rsid w:val="000168B9"/>
    <w:rsid w:val="00016BF4"/>
    <w:rsid w:val="00016D25"/>
    <w:rsid w:val="00016E43"/>
    <w:rsid w:val="000171F9"/>
    <w:rsid w:val="000178E5"/>
    <w:rsid w:val="00017918"/>
    <w:rsid w:val="00017BC7"/>
    <w:rsid w:val="000200FC"/>
    <w:rsid w:val="0002027A"/>
    <w:rsid w:val="000202F6"/>
    <w:rsid w:val="0002067D"/>
    <w:rsid w:val="00021AAB"/>
    <w:rsid w:val="00021B34"/>
    <w:rsid w:val="00021BBE"/>
    <w:rsid w:val="00022CF8"/>
    <w:rsid w:val="00022DFC"/>
    <w:rsid w:val="00022E0E"/>
    <w:rsid w:val="00023379"/>
    <w:rsid w:val="00023512"/>
    <w:rsid w:val="00023C59"/>
    <w:rsid w:val="0002414F"/>
    <w:rsid w:val="00024AC5"/>
    <w:rsid w:val="00024CAC"/>
    <w:rsid w:val="00024D46"/>
    <w:rsid w:val="0002506E"/>
    <w:rsid w:val="00025112"/>
    <w:rsid w:val="00025815"/>
    <w:rsid w:val="00025A1B"/>
    <w:rsid w:val="00025CDE"/>
    <w:rsid w:val="00025DBF"/>
    <w:rsid w:val="00026667"/>
    <w:rsid w:val="00026690"/>
    <w:rsid w:val="000266A2"/>
    <w:rsid w:val="00026C05"/>
    <w:rsid w:val="00026F99"/>
    <w:rsid w:val="00027723"/>
    <w:rsid w:val="000302AD"/>
    <w:rsid w:val="0003031A"/>
    <w:rsid w:val="00030BA9"/>
    <w:rsid w:val="00030D4A"/>
    <w:rsid w:val="0003115F"/>
    <w:rsid w:val="000312A0"/>
    <w:rsid w:val="00031BB2"/>
    <w:rsid w:val="000328A2"/>
    <w:rsid w:val="00032FB2"/>
    <w:rsid w:val="000353D3"/>
    <w:rsid w:val="0003562C"/>
    <w:rsid w:val="00035A01"/>
    <w:rsid w:val="00036191"/>
    <w:rsid w:val="00036F89"/>
    <w:rsid w:val="0003738E"/>
    <w:rsid w:val="000373AC"/>
    <w:rsid w:val="0003799E"/>
    <w:rsid w:val="00037B49"/>
    <w:rsid w:val="00037BBE"/>
    <w:rsid w:val="00037E54"/>
    <w:rsid w:val="00037F17"/>
    <w:rsid w:val="000402EB"/>
    <w:rsid w:val="00040E20"/>
    <w:rsid w:val="00040EBB"/>
    <w:rsid w:val="00040F31"/>
    <w:rsid w:val="00040FBD"/>
    <w:rsid w:val="00041185"/>
    <w:rsid w:val="0004157E"/>
    <w:rsid w:val="00041A7E"/>
    <w:rsid w:val="000422EB"/>
    <w:rsid w:val="0004236D"/>
    <w:rsid w:val="0004271A"/>
    <w:rsid w:val="0004282A"/>
    <w:rsid w:val="00042CB6"/>
    <w:rsid w:val="00042F90"/>
    <w:rsid w:val="0004346E"/>
    <w:rsid w:val="00043675"/>
    <w:rsid w:val="0004442D"/>
    <w:rsid w:val="000445B2"/>
    <w:rsid w:val="000451CF"/>
    <w:rsid w:val="0004548D"/>
    <w:rsid w:val="00045F36"/>
    <w:rsid w:val="00046468"/>
    <w:rsid w:val="0004712D"/>
    <w:rsid w:val="00047236"/>
    <w:rsid w:val="0004729F"/>
    <w:rsid w:val="0004768A"/>
    <w:rsid w:val="00047CC2"/>
    <w:rsid w:val="00047F5F"/>
    <w:rsid w:val="00050F65"/>
    <w:rsid w:val="000515D2"/>
    <w:rsid w:val="000515DF"/>
    <w:rsid w:val="0005197F"/>
    <w:rsid w:val="000519B2"/>
    <w:rsid w:val="00051B7B"/>
    <w:rsid w:val="00052B18"/>
    <w:rsid w:val="00052B95"/>
    <w:rsid w:val="00053232"/>
    <w:rsid w:val="00053EBE"/>
    <w:rsid w:val="000542F8"/>
    <w:rsid w:val="00054505"/>
    <w:rsid w:val="00054827"/>
    <w:rsid w:val="00054ED6"/>
    <w:rsid w:val="000552DC"/>
    <w:rsid w:val="00055B53"/>
    <w:rsid w:val="00055CCC"/>
    <w:rsid w:val="00055F9E"/>
    <w:rsid w:val="00056006"/>
    <w:rsid w:val="000562DC"/>
    <w:rsid w:val="000569BB"/>
    <w:rsid w:val="00056D32"/>
    <w:rsid w:val="00057258"/>
    <w:rsid w:val="00057641"/>
    <w:rsid w:val="000576F4"/>
    <w:rsid w:val="00057735"/>
    <w:rsid w:val="00057ADB"/>
    <w:rsid w:val="00057C98"/>
    <w:rsid w:val="00060393"/>
    <w:rsid w:val="000606B9"/>
    <w:rsid w:val="00060A6A"/>
    <w:rsid w:val="00060F4F"/>
    <w:rsid w:val="0006104B"/>
    <w:rsid w:val="0006117F"/>
    <w:rsid w:val="000616C9"/>
    <w:rsid w:val="00062E5F"/>
    <w:rsid w:val="00062E68"/>
    <w:rsid w:val="00064124"/>
    <w:rsid w:val="000646D4"/>
    <w:rsid w:val="000656F3"/>
    <w:rsid w:val="00065811"/>
    <w:rsid w:val="000658B9"/>
    <w:rsid w:val="0006612B"/>
    <w:rsid w:val="00066804"/>
    <w:rsid w:val="00066842"/>
    <w:rsid w:val="000669D6"/>
    <w:rsid w:val="00067249"/>
    <w:rsid w:val="00067911"/>
    <w:rsid w:val="0007005A"/>
    <w:rsid w:val="000702E6"/>
    <w:rsid w:val="0007045D"/>
    <w:rsid w:val="000706AD"/>
    <w:rsid w:val="000708F3"/>
    <w:rsid w:val="00070E6B"/>
    <w:rsid w:val="0007157F"/>
    <w:rsid w:val="00071C5E"/>
    <w:rsid w:val="00071EF2"/>
    <w:rsid w:val="00071FF7"/>
    <w:rsid w:val="00072B5F"/>
    <w:rsid w:val="00072E8A"/>
    <w:rsid w:val="00073A3E"/>
    <w:rsid w:val="00074030"/>
    <w:rsid w:val="00076010"/>
    <w:rsid w:val="0007608E"/>
    <w:rsid w:val="000760D8"/>
    <w:rsid w:val="000764D3"/>
    <w:rsid w:val="0007671F"/>
    <w:rsid w:val="0007672B"/>
    <w:rsid w:val="00076A70"/>
    <w:rsid w:val="0007751B"/>
    <w:rsid w:val="00080B2D"/>
    <w:rsid w:val="00080CE8"/>
    <w:rsid w:val="0008240A"/>
    <w:rsid w:val="00083650"/>
    <w:rsid w:val="00083EB7"/>
    <w:rsid w:val="00084341"/>
    <w:rsid w:val="00085AF4"/>
    <w:rsid w:val="00086A2D"/>
    <w:rsid w:val="00086C88"/>
    <w:rsid w:val="00086D8C"/>
    <w:rsid w:val="00086F78"/>
    <w:rsid w:val="00087D15"/>
    <w:rsid w:val="0009038F"/>
    <w:rsid w:val="00090802"/>
    <w:rsid w:val="0009087D"/>
    <w:rsid w:val="00091638"/>
    <w:rsid w:val="00091BFD"/>
    <w:rsid w:val="000925F0"/>
    <w:rsid w:val="00092806"/>
    <w:rsid w:val="000933B0"/>
    <w:rsid w:val="000934E0"/>
    <w:rsid w:val="000947E5"/>
    <w:rsid w:val="00094A4E"/>
    <w:rsid w:val="00094F61"/>
    <w:rsid w:val="0009546F"/>
    <w:rsid w:val="000956CA"/>
    <w:rsid w:val="00096850"/>
    <w:rsid w:val="000972C9"/>
    <w:rsid w:val="000975E0"/>
    <w:rsid w:val="0009778F"/>
    <w:rsid w:val="00097B4D"/>
    <w:rsid w:val="00097D55"/>
    <w:rsid w:val="000A07C8"/>
    <w:rsid w:val="000A146A"/>
    <w:rsid w:val="000A1884"/>
    <w:rsid w:val="000A2DD8"/>
    <w:rsid w:val="000A33DF"/>
    <w:rsid w:val="000A3437"/>
    <w:rsid w:val="000A3C3C"/>
    <w:rsid w:val="000A3CA2"/>
    <w:rsid w:val="000A4F6B"/>
    <w:rsid w:val="000A4F87"/>
    <w:rsid w:val="000A53C9"/>
    <w:rsid w:val="000A5611"/>
    <w:rsid w:val="000A5EA9"/>
    <w:rsid w:val="000A5FA2"/>
    <w:rsid w:val="000A5FA6"/>
    <w:rsid w:val="000A62BC"/>
    <w:rsid w:val="000A666F"/>
    <w:rsid w:val="000A67A6"/>
    <w:rsid w:val="000A6B31"/>
    <w:rsid w:val="000A6D7A"/>
    <w:rsid w:val="000A7682"/>
    <w:rsid w:val="000A7D4E"/>
    <w:rsid w:val="000B079B"/>
    <w:rsid w:val="000B0A75"/>
    <w:rsid w:val="000B0B17"/>
    <w:rsid w:val="000B160B"/>
    <w:rsid w:val="000B1D27"/>
    <w:rsid w:val="000B2CC9"/>
    <w:rsid w:val="000B2D3F"/>
    <w:rsid w:val="000B2E1F"/>
    <w:rsid w:val="000B30D5"/>
    <w:rsid w:val="000B3B6B"/>
    <w:rsid w:val="000B402E"/>
    <w:rsid w:val="000B41EB"/>
    <w:rsid w:val="000B457A"/>
    <w:rsid w:val="000B46C7"/>
    <w:rsid w:val="000B4E59"/>
    <w:rsid w:val="000B551A"/>
    <w:rsid w:val="000B56EF"/>
    <w:rsid w:val="000B619F"/>
    <w:rsid w:val="000B6683"/>
    <w:rsid w:val="000B6BBF"/>
    <w:rsid w:val="000B6C24"/>
    <w:rsid w:val="000B6D2F"/>
    <w:rsid w:val="000B6E78"/>
    <w:rsid w:val="000B70A4"/>
    <w:rsid w:val="000B71F2"/>
    <w:rsid w:val="000B7531"/>
    <w:rsid w:val="000B7720"/>
    <w:rsid w:val="000B7F12"/>
    <w:rsid w:val="000C011A"/>
    <w:rsid w:val="000C09CE"/>
    <w:rsid w:val="000C0A54"/>
    <w:rsid w:val="000C0BF0"/>
    <w:rsid w:val="000C0E4F"/>
    <w:rsid w:val="000C10A3"/>
    <w:rsid w:val="000C1A86"/>
    <w:rsid w:val="000C1CCE"/>
    <w:rsid w:val="000C20B7"/>
    <w:rsid w:val="000C2B73"/>
    <w:rsid w:val="000C3BDE"/>
    <w:rsid w:val="000C4696"/>
    <w:rsid w:val="000C47AF"/>
    <w:rsid w:val="000C4A92"/>
    <w:rsid w:val="000C4C0F"/>
    <w:rsid w:val="000C5022"/>
    <w:rsid w:val="000C6E84"/>
    <w:rsid w:val="000C7148"/>
    <w:rsid w:val="000C737F"/>
    <w:rsid w:val="000C7497"/>
    <w:rsid w:val="000C7C30"/>
    <w:rsid w:val="000C7DF5"/>
    <w:rsid w:val="000C7E7E"/>
    <w:rsid w:val="000D056E"/>
    <w:rsid w:val="000D0840"/>
    <w:rsid w:val="000D09D9"/>
    <w:rsid w:val="000D0BE1"/>
    <w:rsid w:val="000D1785"/>
    <w:rsid w:val="000D1A7F"/>
    <w:rsid w:val="000D1A8B"/>
    <w:rsid w:val="000D1E36"/>
    <w:rsid w:val="000D247E"/>
    <w:rsid w:val="000D28D4"/>
    <w:rsid w:val="000D319C"/>
    <w:rsid w:val="000D35A3"/>
    <w:rsid w:val="000D3A73"/>
    <w:rsid w:val="000D3A81"/>
    <w:rsid w:val="000D3E32"/>
    <w:rsid w:val="000D433F"/>
    <w:rsid w:val="000D4466"/>
    <w:rsid w:val="000D47BA"/>
    <w:rsid w:val="000D5058"/>
    <w:rsid w:val="000D56AE"/>
    <w:rsid w:val="000D574E"/>
    <w:rsid w:val="000D600A"/>
    <w:rsid w:val="000D705F"/>
    <w:rsid w:val="000D71DC"/>
    <w:rsid w:val="000D76A7"/>
    <w:rsid w:val="000D79DC"/>
    <w:rsid w:val="000E0456"/>
    <w:rsid w:val="000E0902"/>
    <w:rsid w:val="000E0951"/>
    <w:rsid w:val="000E0B88"/>
    <w:rsid w:val="000E0C6D"/>
    <w:rsid w:val="000E0C87"/>
    <w:rsid w:val="000E0E50"/>
    <w:rsid w:val="000E15EF"/>
    <w:rsid w:val="000E164A"/>
    <w:rsid w:val="000E1844"/>
    <w:rsid w:val="000E1D60"/>
    <w:rsid w:val="000E246E"/>
    <w:rsid w:val="000E24A3"/>
    <w:rsid w:val="000E323F"/>
    <w:rsid w:val="000E3AAF"/>
    <w:rsid w:val="000E4B42"/>
    <w:rsid w:val="000E4FEA"/>
    <w:rsid w:val="000E5406"/>
    <w:rsid w:val="000E57B3"/>
    <w:rsid w:val="000E5A4F"/>
    <w:rsid w:val="000E63BC"/>
    <w:rsid w:val="000E7170"/>
    <w:rsid w:val="000E7763"/>
    <w:rsid w:val="000F04C9"/>
    <w:rsid w:val="000F118D"/>
    <w:rsid w:val="000F15D6"/>
    <w:rsid w:val="000F1662"/>
    <w:rsid w:val="000F199D"/>
    <w:rsid w:val="000F1A82"/>
    <w:rsid w:val="000F2248"/>
    <w:rsid w:val="000F27DA"/>
    <w:rsid w:val="000F297B"/>
    <w:rsid w:val="000F34B5"/>
    <w:rsid w:val="000F3926"/>
    <w:rsid w:val="000F3BD7"/>
    <w:rsid w:val="000F42E3"/>
    <w:rsid w:val="000F433B"/>
    <w:rsid w:val="000F4368"/>
    <w:rsid w:val="000F4409"/>
    <w:rsid w:val="000F44CA"/>
    <w:rsid w:val="000F4610"/>
    <w:rsid w:val="000F49BE"/>
    <w:rsid w:val="000F4E4B"/>
    <w:rsid w:val="000F6301"/>
    <w:rsid w:val="000F66F2"/>
    <w:rsid w:val="000F6C9F"/>
    <w:rsid w:val="00100192"/>
    <w:rsid w:val="00100C66"/>
    <w:rsid w:val="00100F11"/>
    <w:rsid w:val="001013EA"/>
    <w:rsid w:val="001016AC"/>
    <w:rsid w:val="001016EE"/>
    <w:rsid w:val="00101E8B"/>
    <w:rsid w:val="00101FD3"/>
    <w:rsid w:val="00102068"/>
    <w:rsid w:val="001023CE"/>
    <w:rsid w:val="00102D82"/>
    <w:rsid w:val="00102FF5"/>
    <w:rsid w:val="0010311E"/>
    <w:rsid w:val="00103176"/>
    <w:rsid w:val="001036BB"/>
    <w:rsid w:val="00103874"/>
    <w:rsid w:val="00103C18"/>
    <w:rsid w:val="00103C98"/>
    <w:rsid w:val="001041EE"/>
    <w:rsid w:val="001042B0"/>
    <w:rsid w:val="001046E1"/>
    <w:rsid w:val="0010515E"/>
    <w:rsid w:val="00105256"/>
    <w:rsid w:val="00105408"/>
    <w:rsid w:val="00105929"/>
    <w:rsid w:val="0010612A"/>
    <w:rsid w:val="00106267"/>
    <w:rsid w:val="001062DD"/>
    <w:rsid w:val="00106ACF"/>
    <w:rsid w:val="00106BAC"/>
    <w:rsid w:val="00106D41"/>
    <w:rsid w:val="00106DEC"/>
    <w:rsid w:val="00106E09"/>
    <w:rsid w:val="00106E39"/>
    <w:rsid w:val="00106F26"/>
    <w:rsid w:val="0010700F"/>
    <w:rsid w:val="001074B7"/>
    <w:rsid w:val="00107520"/>
    <w:rsid w:val="0010784E"/>
    <w:rsid w:val="00107EE9"/>
    <w:rsid w:val="00110376"/>
    <w:rsid w:val="001105AB"/>
    <w:rsid w:val="001106C2"/>
    <w:rsid w:val="00110AB8"/>
    <w:rsid w:val="00110DFA"/>
    <w:rsid w:val="001110CC"/>
    <w:rsid w:val="001111A7"/>
    <w:rsid w:val="001119DA"/>
    <w:rsid w:val="00111A48"/>
    <w:rsid w:val="001128C4"/>
    <w:rsid w:val="00112D34"/>
    <w:rsid w:val="001130C4"/>
    <w:rsid w:val="001135D0"/>
    <w:rsid w:val="001135F5"/>
    <w:rsid w:val="001138AB"/>
    <w:rsid w:val="00113F42"/>
    <w:rsid w:val="00114F65"/>
    <w:rsid w:val="001155FC"/>
    <w:rsid w:val="00115823"/>
    <w:rsid w:val="00115AC0"/>
    <w:rsid w:val="00115CE6"/>
    <w:rsid w:val="00116CC7"/>
    <w:rsid w:val="001205DC"/>
    <w:rsid w:val="0012166F"/>
    <w:rsid w:val="00121CA6"/>
    <w:rsid w:val="0012251A"/>
    <w:rsid w:val="00122B6B"/>
    <w:rsid w:val="00123717"/>
    <w:rsid w:val="0012400E"/>
    <w:rsid w:val="0012458F"/>
    <w:rsid w:val="00124B07"/>
    <w:rsid w:val="00124E98"/>
    <w:rsid w:val="00124FF1"/>
    <w:rsid w:val="0012525D"/>
    <w:rsid w:val="0012537E"/>
    <w:rsid w:val="0012547D"/>
    <w:rsid w:val="001257D4"/>
    <w:rsid w:val="00126A03"/>
    <w:rsid w:val="00126E1A"/>
    <w:rsid w:val="00126E5C"/>
    <w:rsid w:val="001270D4"/>
    <w:rsid w:val="001301B5"/>
    <w:rsid w:val="001308B1"/>
    <w:rsid w:val="00130A0A"/>
    <w:rsid w:val="00130B26"/>
    <w:rsid w:val="00130D04"/>
    <w:rsid w:val="00130FDD"/>
    <w:rsid w:val="00131522"/>
    <w:rsid w:val="00131B89"/>
    <w:rsid w:val="00131FA7"/>
    <w:rsid w:val="00132502"/>
    <w:rsid w:val="0013370B"/>
    <w:rsid w:val="001338A4"/>
    <w:rsid w:val="00134591"/>
    <w:rsid w:val="001349ED"/>
    <w:rsid w:val="00135136"/>
    <w:rsid w:val="00135A59"/>
    <w:rsid w:val="00136432"/>
    <w:rsid w:val="00136601"/>
    <w:rsid w:val="00136679"/>
    <w:rsid w:val="001372A4"/>
    <w:rsid w:val="0013778F"/>
    <w:rsid w:val="00137E85"/>
    <w:rsid w:val="00140D0D"/>
    <w:rsid w:val="00141B8A"/>
    <w:rsid w:val="00141E50"/>
    <w:rsid w:val="0014209D"/>
    <w:rsid w:val="0014235C"/>
    <w:rsid w:val="00142555"/>
    <w:rsid w:val="001425C1"/>
    <w:rsid w:val="0014348B"/>
    <w:rsid w:val="001436BF"/>
    <w:rsid w:val="0014385F"/>
    <w:rsid w:val="0014476D"/>
    <w:rsid w:val="00144995"/>
    <w:rsid w:val="00144ACF"/>
    <w:rsid w:val="00144D73"/>
    <w:rsid w:val="00144FD3"/>
    <w:rsid w:val="001453B2"/>
    <w:rsid w:val="00145412"/>
    <w:rsid w:val="00145609"/>
    <w:rsid w:val="0014569D"/>
    <w:rsid w:val="00145CC9"/>
    <w:rsid w:val="00146053"/>
    <w:rsid w:val="00146456"/>
    <w:rsid w:val="0014676D"/>
    <w:rsid w:val="0014751F"/>
    <w:rsid w:val="00147B5D"/>
    <w:rsid w:val="00147C21"/>
    <w:rsid w:val="00151891"/>
    <w:rsid w:val="00152630"/>
    <w:rsid w:val="00152B88"/>
    <w:rsid w:val="00152F24"/>
    <w:rsid w:val="001534E3"/>
    <w:rsid w:val="00153E33"/>
    <w:rsid w:val="0015409A"/>
    <w:rsid w:val="00154924"/>
    <w:rsid w:val="00154986"/>
    <w:rsid w:val="00154FC7"/>
    <w:rsid w:val="001551F6"/>
    <w:rsid w:val="00155462"/>
    <w:rsid w:val="001561AC"/>
    <w:rsid w:val="001562C7"/>
    <w:rsid w:val="001565FB"/>
    <w:rsid w:val="0015669B"/>
    <w:rsid w:val="00156727"/>
    <w:rsid w:val="00156A52"/>
    <w:rsid w:val="00156EA1"/>
    <w:rsid w:val="00156F14"/>
    <w:rsid w:val="001573BC"/>
    <w:rsid w:val="00157B28"/>
    <w:rsid w:val="00157C0D"/>
    <w:rsid w:val="00157E4C"/>
    <w:rsid w:val="0016009C"/>
    <w:rsid w:val="001602E0"/>
    <w:rsid w:val="00160AB2"/>
    <w:rsid w:val="001615CF"/>
    <w:rsid w:val="00161777"/>
    <w:rsid w:val="001617DA"/>
    <w:rsid w:val="00161AC5"/>
    <w:rsid w:val="0016283A"/>
    <w:rsid w:val="00162A04"/>
    <w:rsid w:val="00163331"/>
    <w:rsid w:val="001642B5"/>
    <w:rsid w:val="0016473C"/>
    <w:rsid w:val="00164C24"/>
    <w:rsid w:val="001655D2"/>
    <w:rsid w:val="001661BD"/>
    <w:rsid w:val="0016632E"/>
    <w:rsid w:val="00166BAF"/>
    <w:rsid w:val="0016711D"/>
    <w:rsid w:val="00167F51"/>
    <w:rsid w:val="00170114"/>
    <w:rsid w:val="0017032E"/>
    <w:rsid w:val="001705EB"/>
    <w:rsid w:val="001709D0"/>
    <w:rsid w:val="00170B80"/>
    <w:rsid w:val="00170F96"/>
    <w:rsid w:val="00171406"/>
    <w:rsid w:val="001721EC"/>
    <w:rsid w:val="00172531"/>
    <w:rsid w:val="001726CA"/>
    <w:rsid w:val="001727FC"/>
    <w:rsid w:val="00173CD7"/>
    <w:rsid w:val="0017419D"/>
    <w:rsid w:val="00174E48"/>
    <w:rsid w:val="0017577E"/>
    <w:rsid w:val="00175A82"/>
    <w:rsid w:val="001767F9"/>
    <w:rsid w:val="00176F01"/>
    <w:rsid w:val="001771E1"/>
    <w:rsid w:val="00177294"/>
    <w:rsid w:val="00177B1D"/>
    <w:rsid w:val="00177BD9"/>
    <w:rsid w:val="001803C2"/>
    <w:rsid w:val="00180EF5"/>
    <w:rsid w:val="001811E7"/>
    <w:rsid w:val="001825B2"/>
    <w:rsid w:val="00182A93"/>
    <w:rsid w:val="00182B20"/>
    <w:rsid w:val="0018336A"/>
    <w:rsid w:val="001835BD"/>
    <w:rsid w:val="0018360A"/>
    <w:rsid w:val="001836CF"/>
    <w:rsid w:val="00184E53"/>
    <w:rsid w:val="001853FD"/>
    <w:rsid w:val="00185608"/>
    <w:rsid w:val="00185A89"/>
    <w:rsid w:val="00185D8E"/>
    <w:rsid w:val="00186BB6"/>
    <w:rsid w:val="00186DAE"/>
    <w:rsid w:val="00187A84"/>
    <w:rsid w:val="00187B88"/>
    <w:rsid w:val="00190CEB"/>
    <w:rsid w:val="00191C2D"/>
    <w:rsid w:val="00191F43"/>
    <w:rsid w:val="00191F8C"/>
    <w:rsid w:val="001923D2"/>
    <w:rsid w:val="00192784"/>
    <w:rsid w:val="001927BA"/>
    <w:rsid w:val="001929A3"/>
    <w:rsid w:val="00192C26"/>
    <w:rsid w:val="00192D6E"/>
    <w:rsid w:val="00192F50"/>
    <w:rsid w:val="001945AE"/>
    <w:rsid w:val="001946AC"/>
    <w:rsid w:val="0019483F"/>
    <w:rsid w:val="00194D06"/>
    <w:rsid w:val="0019507B"/>
    <w:rsid w:val="001957A7"/>
    <w:rsid w:val="001961C4"/>
    <w:rsid w:val="001962BA"/>
    <w:rsid w:val="00196406"/>
    <w:rsid w:val="00196851"/>
    <w:rsid w:val="001969B0"/>
    <w:rsid w:val="00196A27"/>
    <w:rsid w:val="00196C11"/>
    <w:rsid w:val="00196F72"/>
    <w:rsid w:val="00197308"/>
    <w:rsid w:val="001977F5"/>
    <w:rsid w:val="00197FAD"/>
    <w:rsid w:val="001A05DD"/>
    <w:rsid w:val="001A0B48"/>
    <w:rsid w:val="001A19D5"/>
    <w:rsid w:val="001A1CE4"/>
    <w:rsid w:val="001A21AF"/>
    <w:rsid w:val="001A2537"/>
    <w:rsid w:val="001A2936"/>
    <w:rsid w:val="001A2ADC"/>
    <w:rsid w:val="001A2D78"/>
    <w:rsid w:val="001A3272"/>
    <w:rsid w:val="001A38F4"/>
    <w:rsid w:val="001A3937"/>
    <w:rsid w:val="001A39B2"/>
    <w:rsid w:val="001A3C20"/>
    <w:rsid w:val="001A3F27"/>
    <w:rsid w:val="001A42A7"/>
    <w:rsid w:val="001A45DD"/>
    <w:rsid w:val="001A48F9"/>
    <w:rsid w:val="001A5AA0"/>
    <w:rsid w:val="001A608F"/>
    <w:rsid w:val="001A768A"/>
    <w:rsid w:val="001A76A5"/>
    <w:rsid w:val="001B0142"/>
    <w:rsid w:val="001B11BC"/>
    <w:rsid w:val="001B1D36"/>
    <w:rsid w:val="001B2110"/>
    <w:rsid w:val="001B21C0"/>
    <w:rsid w:val="001B2396"/>
    <w:rsid w:val="001B2848"/>
    <w:rsid w:val="001B2939"/>
    <w:rsid w:val="001B2B53"/>
    <w:rsid w:val="001B2DFB"/>
    <w:rsid w:val="001B2E59"/>
    <w:rsid w:val="001B3158"/>
    <w:rsid w:val="001B37FC"/>
    <w:rsid w:val="001B3D5D"/>
    <w:rsid w:val="001B4722"/>
    <w:rsid w:val="001B489C"/>
    <w:rsid w:val="001B4920"/>
    <w:rsid w:val="001B52A9"/>
    <w:rsid w:val="001B52AD"/>
    <w:rsid w:val="001B59A6"/>
    <w:rsid w:val="001B62CA"/>
    <w:rsid w:val="001B7AD4"/>
    <w:rsid w:val="001B7D1D"/>
    <w:rsid w:val="001B7D84"/>
    <w:rsid w:val="001B7DA7"/>
    <w:rsid w:val="001C03C4"/>
    <w:rsid w:val="001C12CE"/>
    <w:rsid w:val="001C1F94"/>
    <w:rsid w:val="001C20C6"/>
    <w:rsid w:val="001C2762"/>
    <w:rsid w:val="001C29B7"/>
    <w:rsid w:val="001C3061"/>
    <w:rsid w:val="001C3772"/>
    <w:rsid w:val="001C3C9D"/>
    <w:rsid w:val="001C4161"/>
    <w:rsid w:val="001C41F2"/>
    <w:rsid w:val="001C444C"/>
    <w:rsid w:val="001C4928"/>
    <w:rsid w:val="001C5452"/>
    <w:rsid w:val="001C5649"/>
    <w:rsid w:val="001C62AD"/>
    <w:rsid w:val="001C69C5"/>
    <w:rsid w:val="001C6A20"/>
    <w:rsid w:val="001C6E3C"/>
    <w:rsid w:val="001C7164"/>
    <w:rsid w:val="001C7D29"/>
    <w:rsid w:val="001C7E2A"/>
    <w:rsid w:val="001D0256"/>
    <w:rsid w:val="001D079E"/>
    <w:rsid w:val="001D09EB"/>
    <w:rsid w:val="001D0CDC"/>
    <w:rsid w:val="001D117F"/>
    <w:rsid w:val="001D1360"/>
    <w:rsid w:val="001D1E58"/>
    <w:rsid w:val="001D227B"/>
    <w:rsid w:val="001D28FD"/>
    <w:rsid w:val="001D56E3"/>
    <w:rsid w:val="001D65C4"/>
    <w:rsid w:val="001D65EA"/>
    <w:rsid w:val="001D67CA"/>
    <w:rsid w:val="001D6AB2"/>
    <w:rsid w:val="001D6C8F"/>
    <w:rsid w:val="001D6F83"/>
    <w:rsid w:val="001D75DE"/>
    <w:rsid w:val="001D7C38"/>
    <w:rsid w:val="001E0118"/>
    <w:rsid w:val="001E02AB"/>
    <w:rsid w:val="001E0335"/>
    <w:rsid w:val="001E07E6"/>
    <w:rsid w:val="001E142D"/>
    <w:rsid w:val="001E14CB"/>
    <w:rsid w:val="001E1716"/>
    <w:rsid w:val="001E1CC0"/>
    <w:rsid w:val="001E1E8D"/>
    <w:rsid w:val="001E1FB8"/>
    <w:rsid w:val="001E212D"/>
    <w:rsid w:val="001E2F85"/>
    <w:rsid w:val="001E3074"/>
    <w:rsid w:val="001E345B"/>
    <w:rsid w:val="001E3FD6"/>
    <w:rsid w:val="001E43DC"/>
    <w:rsid w:val="001E46EA"/>
    <w:rsid w:val="001E4B98"/>
    <w:rsid w:val="001E4DF2"/>
    <w:rsid w:val="001E5522"/>
    <w:rsid w:val="001E5C36"/>
    <w:rsid w:val="001E5EEA"/>
    <w:rsid w:val="001E619B"/>
    <w:rsid w:val="001E6A0A"/>
    <w:rsid w:val="001E7E8D"/>
    <w:rsid w:val="001F0124"/>
    <w:rsid w:val="001F0DEB"/>
    <w:rsid w:val="001F14FA"/>
    <w:rsid w:val="001F1E8D"/>
    <w:rsid w:val="001F255F"/>
    <w:rsid w:val="001F25C4"/>
    <w:rsid w:val="001F2A57"/>
    <w:rsid w:val="001F3042"/>
    <w:rsid w:val="001F3047"/>
    <w:rsid w:val="001F3736"/>
    <w:rsid w:val="001F3EE5"/>
    <w:rsid w:val="001F5063"/>
    <w:rsid w:val="001F50F9"/>
    <w:rsid w:val="001F535A"/>
    <w:rsid w:val="001F5909"/>
    <w:rsid w:val="001F5AAA"/>
    <w:rsid w:val="001F6090"/>
    <w:rsid w:val="001F6276"/>
    <w:rsid w:val="001F6463"/>
    <w:rsid w:val="001F6527"/>
    <w:rsid w:val="001F6CA9"/>
    <w:rsid w:val="001F6CE1"/>
    <w:rsid w:val="001F6ECB"/>
    <w:rsid w:val="001F7F16"/>
    <w:rsid w:val="0020006D"/>
    <w:rsid w:val="002000C9"/>
    <w:rsid w:val="002000CB"/>
    <w:rsid w:val="00200211"/>
    <w:rsid w:val="002003DB"/>
    <w:rsid w:val="0020054A"/>
    <w:rsid w:val="00200994"/>
    <w:rsid w:val="00200C4C"/>
    <w:rsid w:val="00200D4A"/>
    <w:rsid w:val="00200D78"/>
    <w:rsid w:val="002023B9"/>
    <w:rsid w:val="00202934"/>
    <w:rsid w:val="00202ACE"/>
    <w:rsid w:val="002043AB"/>
    <w:rsid w:val="0020477A"/>
    <w:rsid w:val="002049D6"/>
    <w:rsid w:val="00204A48"/>
    <w:rsid w:val="00205746"/>
    <w:rsid w:val="00205BE6"/>
    <w:rsid w:val="00205E79"/>
    <w:rsid w:val="00205EF2"/>
    <w:rsid w:val="00205F92"/>
    <w:rsid w:val="002063B3"/>
    <w:rsid w:val="00206C1A"/>
    <w:rsid w:val="002073BC"/>
    <w:rsid w:val="002077FB"/>
    <w:rsid w:val="00207BA4"/>
    <w:rsid w:val="00207C5F"/>
    <w:rsid w:val="00207D90"/>
    <w:rsid w:val="00207DB8"/>
    <w:rsid w:val="00207DDD"/>
    <w:rsid w:val="002103B4"/>
    <w:rsid w:val="00210605"/>
    <w:rsid w:val="00210988"/>
    <w:rsid w:val="00211401"/>
    <w:rsid w:val="00211F29"/>
    <w:rsid w:val="00211FA2"/>
    <w:rsid w:val="00212086"/>
    <w:rsid w:val="00212577"/>
    <w:rsid w:val="0021296D"/>
    <w:rsid w:val="00213022"/>
    <w:rsid w:val="00213703"/>
    <w:rsid w:val="0021405A"/>
    <w:rsid w:val="002147A4"/>
    <w:rsid w:val="00215F08"/>
    <w:rsid w:val="00216018"/>
    <w:rsid w:val="00216B1F"/>
    <w:rsid w:val="00216BD8"/>
    <w:rsid w:val="00216C85"/>
    <w:rsid w:val="00216C92"/>
    <w:rsid w:val="00217529"/>
    <w:rsid w:val="0021798B"/>
    <w:rsid w:val="00217A4C"/>
    <w:rsid w:val="00217BBF"/>
    <w:rsid w:val="00217C0E"/>
    <w:rsid w:val="00220121"/>
    <w:rsid w:val="00220199"/>
    <w:rsid w:val="0022090F"/>
    <w:rsid w:val="0022092B"/>
    <w:rsid w:val="00220952"/>
    <w:rsid w:val="002209A7"/>
    <w:rsid w:val="002215E2"/>
    <w:rsid w:val="002217CF"/>
    <w:rsid w:val="002219CB"/>
    <w:rsid w:val="00221A34"/>
    <w:rsid w:val="00221A5E"/>
    <w:rsid w:val="00221CC1"/>
    <w:rsid w:val="002225A7"/>
    <w:rsid w:val="002234FF"/>
    <w:rsid w:val="00223589"/>
    <w:rsid w:val="0022370A"/>
    <w:rsid w:val="00223799"/>
    <w:rsid w:val="00224055"/>
    <w:rsid w:val="00224233"/>
    <w:rsid w:val="00224ADC"/>
    <w:rsid w:val="0022549F"/>
    <w:rsid w:val="002254AE"/>
    <w:rsid w:val="002255AD"/>
    <w:rsid w:val="00225A96"/>
    <w:rsid w:val="002268D9"/>
    <w:rsid w:val="002269F7"/>
    <w:rsid w:val="00226A27"/>
    <w:rsid w:val="00226BEB"/>
    <w:rsid w:val="00226FF4"/>
    <w:rsid w:val="0022709D"/>
    <w:rsid w:val="00227575"/>
    <w:rsid w:val="00227A39"/>
    <w:rsid w:val="00227C97"/>
    <w:rsid w:val="002303B9"/>
    <w:rsid w:val="00230909"/>
    <w:rsid w:val="00230B84"/>
    <w:rsid w:val="0023128B"/>
    <w:rsid w:val="00231951"/>
    <w:rsid w:val="00231EE1"/>
    <w:rsid w:val="002326E3"/>
    <w:rsid w:val="002328C0"/>
    <w:rsid w:val="00232AFA"/>
    <w:rsid w:val="00232C8B"/>
    <w:rsid w:val="00233106"/>
    <w:rsid w:val="002331EE"/>
    <w:rsid w:val="0023322A"/>
    <w:rsid w:val="002342DC"/>
    <w:rsid w:val="00234A82"/>
    <w:rsid w:val="002359A1"/>
    <w:rsid w:val="00235E38"/>
    <w:rsid w:val="002362F7"/>
    <w:rsid w:val="0023797A"/>
    <w:rsid w:val="002405CC"/>
    <w:rsid w:val="002405DC"/>
    <w:rsid w:val="002408E3"/>
    <w:rsid w:val="00240B51"/>
    <w:rsid w:val="00240B77"/>
    <w:rsid w:val="0024114D"/>
    <w:rsid w:val="002426EE"/>
    <w:rsid w:val="00242AB6"/>
    <w:rsid w:val="00242AF8"/>
    <w:rsid w:val="002431A2"/>
    <w:rsid w:val="002432E4"/>
    <w:rsid w:val="002437DE"/>
    <w:rsid w:val="00243ED7"/>
    <w:rsid w:val="002440AC"/>
    <w:rsid w:val="00244A91"/>
    <w:rsid w:val="00245138"/>
    <w:rsid w:val="0024526B"/>
    <w:rsid w:val="002453DB"/>
    <w:rsid w:val="0024549A"/>
    <w:rsid w:val="0024608C"/>
    <w:rsid w:val="0024628C"/>
    <w:rsid w:val="00246FC7"/>
    <w:rsid w:val="0024745D"/>
    <w:rsid w:val="0024774C"/>
    <w:rsid w:val="00247859"/>
    <w:rsid w:val="00247C5D"/>
    <w:rsid w:val="002508E2"/>
    <w:rsid w:val="002509FE"/>
    <w:rsid w:val="00250EF2"/>
    <w:rsid w:val="002514CB"/>
    <w:rsid w:val="002516D3"/>
    <w:rsid w:val="002522CD"/>
    <w:rsid w:val="00252589"/>
    <w:rsid w:val="0025299C"/>
    <w:rsid w:val="002529C7"/>
    <w:rsid w:val="00252A1F"/>
    <w:rsid w:val="00252A2C"/>
    <w:rsid w:val="00252B63"/>
    <w:rsid w:val="0025335C"/>
    <w:rsid w:val="002533CB"/>
    <w:rsid w:val="0025362C"/>
    <w:rsid w:val="002536CB"/>
    <w:rsid w:val="00253D26"/>
    <w:rsid w:val="00254307"/>
    <w:rsid w:val="002546AC"/>
    <w:rsid w:val="0025507F"/>
    <w:rsid w:val="00255A03"/>
    <w:rsid w:val="00256064"/>
    <w:rsid w:val="00256513"/>
    <w:rsid w:val="0025667C"/>
    <w:rsid w:val="00256932"/>
    <w:rsid w:val="002569C5"/>
    <w:rsid w:val="0025721D"/>
    <w:rsid w:val="002575B8"/>
    <w:rsid w:val="00257962"/>
    <w:rsid w:val="00257FAD"/>
    <w:rsid w:val="0026075F"/>
    <w:rsid w:val="00260F3F"/>
    <w:rsid w:val="002614AC"/>
    <w:rsid w:val="002615BC"/>
    <w:rsid w:val="00261B2A"/>
    <w:rsid w:val="00261DA3"/>
    <w:rsid w:val="00261E82"/>
    <w:rsid w:val="00261FA4"/>
    <w:rsid w:val="002621FE"/>
    <w:rsid w:val="0026230E"/>
    <w:rsid w:val="00262C61"/>
    <w:rsid w:val="00262EA5"/>
    <w:rsid w:val="002638A7"/>
    <w:rsid w:val="00263CC1"/>
    <w:rsid w:val="00263E2B"/>
    <w:rsid w:val="00264039"/>
    <w:rsid w:val="002646BA"/>
    <w:rsid w:val="00264A25"/>
    <w:rsid w:val="002665CE"/>
    <w:rsid w:val="00266B61"/>
    <w:rsid w:val="00266F69"/>
    <w:rsid w:val="002674FC"/>
    <w:rsid w:val="00267A6D"/>
    <w:rsid w:val="00267E6D"/>
    <w:rsid w:val="00270833"/>
    <w:rsid w:val="00270A0E"/>
    <w:rsid w:val="00270BE1"/>
    <w:rsid w:val="00270EAE"/>
    <w:rsid w:val="002712FA"/>
    <w:rsid w:val="00271F3F"/>
    <w:rsid w:val="00272510"/>
    <w:rsid w:val="00272604"/>
    <w:rsid w:val="00272A82"/>
    <w:rsid w:val="00272AAC"/>
    <w:rsid w:val="0027405E"/>
    <w:rsid w:val="00274802"/>
    <w:rsid w:val="002749C6"/>
    <w:rsid w:val="00274D6C"/>
    <w:rsid w:val="00274FC8"/>
    <w:rsid w:val="002750E7"/>
    <w:rsid w:val="0027524E"/>
    <w:rsid w:val="00275351"/>
    <w:rsid w:val="00275553"/>
    <w:rsid w:val="00275C15"/>
    <w:rsid w:val="00276055"/>
    <w:rsid w:val="0027615F"/>
    <w:rsid w:val="00276175"/>
    <w:rsid w:val="0027620D"/>
    <w:rsid w:val="00276AA7"/>
    <w:rsid w:val="00276EDF"/>
    <w:rsid w:val="00277AD1"/>
    <w:rsid w:val="002802DD"/>
    <w:rsid w:val="00281169"/>
    <w:rsid w:val="00281636"/>
    <w:rsid w:val="00281E00"/>
    <w:rsid w:val="002821B6"/>
    <w:rsid w:val="00282517"/>
    <w:rsid w:val="00282551"/>
    <w:rsid w:val="0028266D"/>
    <w:rsid w:val="00282D8B"/>
    <w:rsid w:val="00282F4D"/>
    <w:rsid w:val="00283083"/>
    <w:rsid w:val="00283155"/>
    <w:rsid w:val="00283469"/>
    <w:rsid w:val="00283F01"/>
    <w:rsid w:val="002846BF"/>
    <w:rsid w:val="00284AA8"/>
    <w:rsid w:val="00284C71"/>
    <w:rsid w:val="00284E95"/>
    <w:rsid w:val="0028500F"/>
    <w:rsid w:val="00285274"/>
    <w:rsid w:val="002859C9"/>
    <w:rsid w:val="002863C7"/>
    <w:rsid w:val="002868DD"/>
    <w:rsid w:val="00286C52"/>
    <w:rsid w:val="00287199"/>
    <w:rsid w:val="002873D0"/>
    <w:rsid w:val="0028760A"/>
    <w:rsid w:val="00287A9C"/>
    <w:rsid w:val="00287BE9"/>
    <w:rsid w:val="002901BB"/>
    <w:rsid w:val="002902FA"/>
    <w:rsid w:val="0029046B"/>
    <w:rsid w:val="002909DF"/>
    <w:rsid w:val="00290BC0"/>
    <w:rsid w:val="00290D88"/>
    <w:rsid w:val="00290D90"/>
    <w:rsid w:val="0029152E"/>
    <w:rsid w:val="0029157B"/>
    <w:rsid w:val="00291690"/>
    <w:rsid w:val="00291B52"/>
    <w:rsid w:val="00291D85"/>
    <w:rsid w:val="002926F0"/>
    <w:rsid w:val="00292EDB"/>
    <w:rsid w:val="00293FAE"/>
    <w:rsid w:val="0029407A"/>
    <w:rsid w:val="00294209"/>
    <w:rsid w:val="00294379"/>
    <w:rsid w:val="002945F3"/>
    <w:rsid w:val="0029472E"/>
    <w:rsid w:val="00294BD2"/>
    <w:rsid w:val="00295023"/>
    <w:rsid w:val="00295EEF"/>
    <w:rsid w:val="00295F6B"/>
    <w:rsid w:val="00296566"/>
    <w:rsid w:val="00296A90"/>
    <w:rsid w:val="00296BAD"/>
    <w:rsid w:val="0029799B"/>
    <w:rsid w:val="002A0950"/>
    <w:rsid w:val="002A0AF7"/>
    <w:rsid w:val="002A0E6F"/>
    <w:rsid w:val="002A1191"/>
    <w:rsid w:val="002A132A"/>
    <w:rsid w:val="002A1C28"/>
    <w:rsid w:val="002A283F"/>
    <w:rsid w:val="002A2844"/>
    <w:rsid w:val="002A2B26"/>
    <w:rsid w:val="002A3460"/>
    <w:rsid w:val="002A35F7"/>
    <w:rsid w:val="002A366D"/>
    <w:rsid w:val="002A3AF4"/>
    <w:rsid w:val="002A3DCE"/>
    <w:rsid w:val="002A3E19"/>
    <w:rsid w:val="002A46C2"/>
    <w:rsid w:val="002A4E3B"/>
    <w:rsid w:val="002A4E4C"/>
    <w:rsid w:val="002A51A0"/>
    <w:rsid w:val="002A5714"/>
    <w:rsid w:val="002A60EE"/>
    <w:rsid w:val="002A6310"/>
    <w:rsid w:val="002A6BD8"/>
    <w:rsid w:val="002B075B"/>
    <w:rsid w:val="002B0813"/>
    <w:rsid w:val="002B0AB5"/>
    <w:rsid w:val="002B0D30"/>
    <w:rsid w:val="002B13C9"/>
    <w:rsid w:val="002B17B1"/>
    <w:rsid w:val="002B1C20"/>
    <w:rsid w:val="002B23AE"/>
    <w:rsid w:val="002B28B9"/>
    <w:rsid w:val="002B3381"/>
    <w:rsid w:val="002B37ED"/>
    <w:rsid w:val="002B42F7"/>
    <w:rsid w:val="002B4328"/>
    <w:rsid w:val="002B43D6"/>
    <w:rsid w:val="002B53E7"/>
    <w:rsid w:val="002B56E1"/>
    <w:rsid w:val="002B59F7"/>
    <w:rsid w:val="002B5B6C"/>
    <w:rsid w:val="002B62D4"/>
    <w:rsid w:val="002B649E"/>
    <w:rsid w:val="002B686D"/>
    <w:rsid w:val="002B7298"/>
    <w:rsid w:val="002B7ACF"/>
    <w:rsid w:val="002B7C6A"/>
    <w:rsid w:val="002C06CB"/>
    <w:rsid w:val="002C2998"/>
    <w:rsid w:val="002C2A4F"/>
    <w:rsid w:val="002C2C3C"/>
    <w:rsid w:val="002C2CAA"/>
    <w:rsid w:val="002C3224"/>
    <w:rsid w:val="002C3513"/>
    <w:rsid w:val="002C3CA5"/>
    <w:rsid w:val="002C40D0"/>
    <w:rsid w:val="002C4457"/>
    <w:rsid w:val="002C4ACC"/>
    <w:rsid w:val="002C4D3B"/>
    <w:rsid w:val="002C4FB4"/>
    <w:rsid w:val="002C51D4"/>
    <w:rsid w:val="002C53DA"/>
    <w:rsid w:val="002C5605"/>
    <w:rsid w:val="002C581A"/>
    <w:rsid w:val="002C5990"/>
    <w:rsid w:val="002C5A63"/>
    <w:rsid w:val="002C5B62"/>
    <w:rsid w:val="002C79EC"/>
    <w:rsid w:val="002C7F83"/>
    <w:rsid w:val="002D06A5"/>
    <w:rsid w:val="002D0B7E"/>
    <w:rsid w:val="002D0C6C"/>
    <w:rsid w:val="002D0D91"/>
    <w:rsid w:val="002D11F7"/>
    <w:rsid w:val="002D1E7C"/>
    <w:rsid w:val="002D2500"/>
    <w:rsid w:val="002D253C"/>
    <w:rsid w:val="002D2A3E"/>
    <w:rsid w:val="002D2B72"/>
    <w:rsid w:val="002D3196"/>
    <w:rsid w:val="002D349E"/>
    <w:rsid w:val="002D3C5D"/>
    <w:rsid w:val="002D3D92"/>
    <w:rsid w:val="002D3F48"/>
    <w:rsid w:val="002D4A20"/>
    <w:rsid w:val="002D4A57"/>
    <w:rsid w:val="002D4A9C"/>
    <w:rsid w:val="002D5EFA"/>
    <w:rsid w:val="002D5FBA"/>
    <w:rsid w:val="002D6B91"/>
    <w:rsid w:val="002E049C"/>
    <w:rsid w:val="002E04C5"/>
    <w:rsid w:val="002E0CCC"/>
    <w:rsid w:val="002E0F0F"/>
    <w:rsid w:val="002E14AD"/>
    <w:rsid w:val="002E1597"/>
    <w:rsid w:val="002E1860"/>
    <w:rsid w:val="002E1A6D"/>
    <w:rsid w:val="002E1D7F"/>
    <w:rsid w:val="002E1FEB"/>
    <w:rsid w:val="002E22E8"/>
    <w:rsid w:val="002E2446"/>
    <w:rsid w:val="002E2C1D"/>
    <w:rsid w:val="002E2EE0"/>
    <w:rsid w:val="002E30DA"/>
    <w:rsid w:val="002E3234"/>
    <w:rsid w:val="002E36B7"/>
    <w:rsid w:val="002E3948"/>
    <w:rsid w:val="002E3CDE"/>
    <w:rsid w:val="002E4072"/>
    <w:rsid w:val="002E446C"/>
    <w:rsid w:val="002E453C"/>
    <w:rsid w:val="002E4635"/>
    <w:rsid w:val="002E5569"/>
    <w:rsid w:val="002E5BA0"/>
    <w:rsid w:val="002E6024"/>
    <w:rsid w:val="002E6898"/>
    <w:rsid w:val="002E6CA6"/>
    <w:rsid w:val="002E6E7B"/>
    <w:rsid w:val="002E6FC5"/>
    <w:rsid w:val="002E7641"/>
    <w:rsid w:val="002E7807"/>
    <w:rsid w:val="002F03AD"/>
    <w:rsid w:val="002F0B0C"/>
    <w:rsid w:val="002F0B78"/>
    <w:rsid w:val="002F11FC"/>
    <w:rsid w:val="002F1330"/>
    <w:rsid w:val="002F16FB"/>
    <w:rsid w:val="002F1912"/>
    <w:rsid w:val="002F1B1E"/>
    <w:rsid w:val="002F1C20"/>
    <w:rsid w:val="002F2CB6"/>
    <w:rsid w:val="002F2CDA"/>
    <w:rsid w:val="002F3026"/>
    <w:rsid w:val="002F381C"/>
    <w:rsid w:val="002F3B80"/>
    <w:rsid w:val="002F3BCF"/>
    <w:rsid w:val="002F4FAB"/>
    <w:rsid w:val="002F6CD6"/>
    <w:rsid w:val="002F734E"/>
    <w:rsid w:val="002F7583"/>
    <w:rsid w:val="002F7705"/>
    <w:rsid w:val="002F779C"/>
    <w:rsid w:val="0030002D"/>
    <w:rsid w:val="003004E4"/>
    <w:rsid w:val="0030145E"/>
    <w:rsid w:val="00301A9A"/>
    <w:rsid w:val="00302B14"/>
    <w:rsid w:val="00303E55"/>
    <w:rsid w:val="00304342"/>
    <w:rsid w:val="003045C6"/>
    <w:rsid w:val="00304984"/>
    <w:rsid w:val="00304B59"/>
    <w:rsid w:val="00304BBD"/>
    <w:rsid w:val="00304E16"/>
    <w:rsid w:val="00304F96"/>
    <w:rsid w:val="0030560F"/>
    <w:rsid w:val="0030577C"/>
    <w:rsid w:val="00305CCB"/>
    <w:rsid w:val="00306124"/>
    <w:rsid w:val="00306EAA"/>
    <w:rsid w:val="00307EC0"/>
    <w:rsid w:val="003100CC"/>
    <w:rsid w:val="0031081E"/>
    <w:rsid w:val="00310C76"/>
    <w:rsid w:val="00310F6C"/>
    <w:rsid w:val="00311069"/>
    <w:rsid w:val="003116A5"/>
    <w:rsid w:val="00311D43"/>
    <w:rsid w:val="00313C1C"/>
    <w:rsid w:val="00313FDB"/>
    <w:rsid w:val="00314257"/>
    <w:rsid w:val="00314C38"/>
    <w:rsid w:val="003153BE"/>
    <w:rsid w:val="003155C3"/>
    <w:rsid w:val="003155DC"/>
    <w:rsid w:val="003156B0"/>
    <w:rsid w:val="00316372"/>
    <w:rsid w:val="00316452"/>
    <w:rsid w:val="00317243"/>
    <w:rsid w:val="00317320"/>
    <w:rsid w:val="00317767"/>
    <w:rsid w:val="00317833"/>
    <w:rsid w:val="00317D34"/>
    <w:rsid w:val="00317E47"/>
    <w:rsid w:val="0032001B"/>
    <w:rsid w:val="00320B0D"/>
    <w:rsid w:val="00320D8C"/>
    <w:rsid w:val="00321178"/>
    <w:rsid w:val="00321481"/>
    <w:rsid w:val="0032160B"/>
    <w:rsid w:val="00321DA4"/>
    <w:rsid w:val="00321FF2"/>
    <w:rsid w:val="0032272E"/>
    <w:rsid w:val="00323592"/>
    <w:rsid w:val="0032360A"/>
    <w:rsid w:val="00323F12"/>
    <w:rsid w:val="003244BD"/>
    <w:rsid w:val="003246BD"/>
    <w:rsid w:val="00324957"/>
    <w:rsid w:val="00325C50"/>
    <w:rsid w:val="00325F52"/>
    <w:rsid w:val="00326776"/>
    <w:rsid w:val="0032726D"/>
    <w:rsid w:val="003277B8"/>
    <w:rsid w:val="00327B86"/>
    <w:rsid w:val="00330820"/>
    <w:rsid w:val="00330D73"/>
    <w:rsid w:val="0033194C"/>
    <w:rsid w:val="00331B52"/>
    <w:rsid w:val="00331D51"/>
    <w:rsid w:val="003320F9"/>
    <w:rsid w:val="003334BD"/>
    <w:rsid w:val="003336C1"/>
    <w:rsid w:val="00333741"/>
    <w:rsid w:val="003337E7"/>
    <w:rsid w:val="00333FCA"/>
    <w:rsid w:val="00334513"/>
    <w:rsid w:val="00334A06"/>
    <w:rsid w:val="0033516D"/>
    <w:rsid w:val="0033519B"/>
    <w:rsid w:val="00335399"/>
    <w:rsid w:val="00335C01"/>
    <w:rsid w:val="00335D51"/>
    <w:rsid w:val="00335F9A"/>
    <w:rsid w:val="00335FD0"/>
    <w:rsid w:val="00335FF8"/>
    <w:rsid w:val="00336733"/>
    <w:rsid w:val="00336889"/>
    <w:rsid w:val="003378F5"/>
    <w:rsid w:val="003401EC"/>
    <w:rsid w:val="00341628"/>
    <w:rsid w:val="00341FB9"/>
    <w:rsid w:val="0034249B"/>
    <w:rsid w:val="003425B0"/>
    <w:rsid w:val="0034280D"/>
    <w:rsid w:val="00342C24"/>
    <w:rsid w:val="003433BF"/>
    <w:rsid w:val="003435D9"/>
    <w:rsid w:val="003436D7"/>
    <w:rsid w:val="00343F95"/>
    <w:rsid w:val="00344015"/>
    <w:rsid w:val="003443ED"/>
    <w:rsid w:val="003446E9"/>
    <w:rsid w:val="00344C78"/>
    <w:rsid w:val="00344FE5"/>
    <w:rsid w:val="003451CB"/>
    <w:rsid w:val="0034521C"/>
    <w:rsid w:val="003452AA"/>
    <w:rsid w:val="003463FE"/>
    <w:rsid w:val="003467BC"/>
    <w:rsid w:val="00347569"/>
    <w:rsid w:val="00347833"/>
    <w:rsid w:val="0035029B"/>
    <w:rsid w:val="00350400"/>
    <w:rsid w:val="00350483"/>
    <w:rsid w:val="00351697"/>
    <w:rsid w:val="00351D45"/>
    <w:rsid w:val="00351D8F"/>
    <w:rsid w:val="00352527"/>
    <w:rsid w:val="003529D6"/>
    <w:rsid w:val="00352FD3"/>
    <w:rsid w:val="00353B34"/>
    <w:rsid w:val="00354137"/>
    <w:rsid w:val="00354387"/>
    <w:rsid w:val="00354B29"/>
    <w:rsid w:val="00354BC3"/>
    <w:rsid w:val="003553DC"/>
    <w:rsid w:val="0035567B"/>
    <w:rsid w:val="00355C29"/>
    <w:rsid w:val="0035645A"/>
    <w:rsid w:val="0035662A"/>
    <w:rsid w:val="00356A0E"/>
    <w:rsid w:val="00356C12"/>
    <w:rsid w:val="00357237"/>
    <w:rsid w:val="0035788A"/>
    <w:rsid w:val="003579E0"/>
    <w:rsid w:val="00357B0F"/>
    <w:rsid w:val="00357CFF"/>
    <w:rsid w:val="0036007B"/>
    <w:rsid w:val="00360416"/>
    <w:rsid w:val="003605BF"/>
    <w:rsid w:val="003605C0"/>
    <w:rsid w:val="0036090E"/>
    <w:rsid w:val="00360A06"/>
    <w:rsid w:val="00360E04"/>
    <w:rsid w:val="0036190E"/>
    <w:rsid w:val="00361ABE"/>
    <w:rsid w:val="00361AFA"/>
    <w:rsid w:val="00361D31"/>
    <w:rsid w:val="00361DCB"/>
    <w:rsid w:val="0036226E"/>
    <w:rsid w:val="0036259D"/>
    <w:rsid w:val="00362897"/>
    <w:rsid w:val="00362AD0"/>
    <w:rsid w:val="00362D91"/>
    <w:rsid w:val="00363518"/>
    <w:rsid w:val="0036363B"/>
    <w:rsid w:val="00363D60"/>
    <w:rsid w:val="00363E7F"/>
    <w:rsid w:val="0036451F"/>
    <w:rsid w:val="00364A89"/>
    <w:rsid w:val="003650BC"/>
    <w:rsid w:val="00365197"/>
    <w:rsid w:val="00365B6F"/>
    <w:rsid w:val="00365BD5"/>
    <w:rsid w:val="00366E1E"/>
    <w:rsid w:val="00367003"/>
    <w:rsid w:val="0036778A"/>
    <w:rsid w:val="00370961"/>
    <w:rsid w:val="00371216"/>
    <w:rsid w:val="0037203E"/>
    <w:rsid w:val="003728D7"/>
    <w:rsid w:val="00372D96"/>
    <w:rsid w:val="00373124"/>
    <w:rsid w:val="00373B32"/>
    <w:rsid w:val="00373F6C"/>
    <w:rsid w:val="003748AC"/>
    <w:rsid w:val="0037490B"/>
    <w:rsid w:val="003749C6"/>
    <w:rsid w:val="00374B87"/>
    <w:rsid w:val="003751AF"/>
    <w:rsid w:val="00375875"/>
    <w:rsid w:val="003758A6"/>
    <w:rsid w:val="00375DBA"/>
    <w:rsid w:val="0037674D"/>
    <w:rsid w:val="00376CB8"/>
    <w:rsid w:val="00376F00"/>
    <w:rsid w:val="00377665"/>
    <w:rsid w:val="00377986"/>
    <w:rsid w:val="00377B2A"/>
    <w:rsid w:val="00377C9B"/>
    <w:rsid w:val="003801DA"/>
    <w:rsid w:val="00380A69"/>
    <w:rsid w:val="00380F3D"/>
    <w:rsid w:val="00381214"/>
    <w:rsid w:val="00381F32"/>
    <w:rsid w:val="00382295"/>
    <w:rsid w:val="003826D2"/>
    <w:rsid w:val="003827B1"/>
    <w:rsid w:val="00383337"/>
    <w:rsid w:val="00383391"/>
    <w:rsid w:val="00383AD1"/>
    <w:rsid w:val="00383FCC"/>
    <w:rsid w:val="0038468E"/>
    <w:rsid w:val="00384F65"/>
    <w:rsid w:val="00385625"/>
    <w:rsid w:val="003856F8"/>
    <w:rsid w:val="0038580C"/>
    <w:rsid w:val="00385EFF"/>
    <w:rsid w:val="00385FE1"/>
    <w:rsid w:val="003862AC"/>
    <w:rsid w:val="003869AA"/>
    <w:rsid w:val="00386A5B"/>
    <w:rsid w:val="00386FE5"/>
    <w:rsid w:val="00387201"/>
    <w:rsid w:val="00390431"/>
    <w:rsid w:val="0039048E"/>
    <w:rsid w:val="003907A7"/>
    <w:rsid w:val="00390817"/>
    <w:rsid w:val="0039132D"/>
    <w:rsid w:val="003916BD"/>
    <w:rsid w:val="00391DFC"/>
    <w:rsid w:val="00392917"/>
    <w:rsid w:val="0039298E"/>
    <w:rsid w:val="00392E47"/>
    <w:rsid w:val="00393287"/>
    <w:rsid w:val="003933E1"/>
    <w:rsid w:val="0039345F"/>
    <w:rsid w:val="00393720"/>
    <w:rsid w:val="003940EF"/>
    <w:rsid w:val="00394195"/>
    <w:rsid w:val="003947D6"/>
    <w:rsid w:val="003949AD"/>
    <w:rsid w:val="00394BEF"/>
    <w:rsid w:val="00394DC4"/>
    <w:rsid w:val="003954BD"/>
    <w:rsid w:val="00395562"/>
    <w:rsid w:val="00395772"/>
    <w:rsid w:val="00395915"/>
    <w:rsid w:val="003966AC"/>
    <w:rsid w:val="003966EF"/>
    <w:rsid w:val="00396983"/>
    <w:rsid w:val="00396EFE"/>
    <w:rsid w:val="00397347"/>
    <w:rsid w:val="003976E8"/>
    <w:rsid w:val="00397B5D"/>
    <w:rsid w:val="003A01FD"/>
    <w:rsid w:val="003A039E"/>
    <w:rsid w:val="003A055B"/>
    <w:rsid w:val="003A09F9"/>
    <w:rsid w:val="003A0BBB"/>
    <w:rsid w:val="003A0BD5"/>
    <w:rsid w:val="003A0D05"/>
    <w:rsid w:val="003A1755"/>
    <w:rsid w:val="003A179A"/>
    <w:rsid w:val="003A1B1A"/>
    <w:rsid w:val="003A271B"/>
    <w:rsid w:val="003A2C8A"/>
    <w:rsid w:val="003A34BB"/>
    <w:rsid w:val="003A34EA"/>
    <w:rsid w:val="003A3534"/>
    <w:rsid w:val="003A35FE"/>
    <w:rsid w:val="003A3898"/>
    <w:rsid w:val="003A3934"/>
    <w:rsid w:val="003A4DD0"/>
    <w:rsid w:val="003A54C1"/>
    <w:rsid w:val="003A5861"/>
    <w:rsid w:val="003A5DBC"/>
    <w:rsid w:val="003A5F87"/>
    <w:rsid w:val="003A673C"/>
    <w:rsid w:val="003A6777"/>
    <w:rsid w:val="003A6F1F"/>
    <w:rsid w:val="003A728F"/>
    <w:rsid w:val="003A77F3"/>
    <w:rsid w:val="003A79B8"/>
    <w:rsid w:val="003A7AF5"/>
    <w:rsid w:val="003A7BEA"/>
    <w:rsid w:val="003A7FEE"/>
    <w:rsid w:val="003A7FFA"/>
    <w:rsid w:val="003B030D"/>
    <w:rsid w:val="003B057C"/>
    <w:rsid w:val="003B0697"/>
    <w:rsid w:val="003B08DF"/>
    <w:rsid w:val="003B09DD"/>
    <w:rsid w:val="003B0AD3"/>
    <w:rsid w:val="003B0CDF"/>
    <w:rsid w:val="003B0D44"/>
    <w:rsid w:val="003B13D6"/>
    <w:rsid w:val="003B1934"/>
    <w:rsid w:val="003B275B"/>
    <w:rsid w:val="003B2C61"/>
    <w:rsid w:val="003B330C"/>
    <w:rsid w:val="003B3712"/>
    <w:rsid w:val="003B388E"/>
    <w:rsid w:val="003B3BED"/>
    <w:rsid w:val="003B3CBB"/>
    <w:rsid w:val="003B3D0C"/>
    <w:rsid w:val="003B4354"/>
    <w:rsid w:val="003B4452"/>
    <w:rsid w:val="003B52D3"/>
    <w:rsid w:val="003B5AE8"/>
    <w:rsid w:val="003B5BBB"/>
    <w:rsid w:val="003B5C3C"/>
    <w:rsid w:val="003B5FB9"/>
    <w:rsid w:val="003B6FC1"/>
    <w:rsid w:val="003B74FD"/>
    <w:rsid w:val="003B76DD"/>
    <w:rsid w:val="003C007D"/>
    <w:rsid w:val="003C0382"/>
    <w:rsid w:val="003C069B"/>
    <w:rsid w:val="003C11EC"/>
    <w:rsid w:val="003C145A"/>
    <w:rsid w:val="003C257F"/>
    <w:rsid w:val="003C32EF"/>
    <w:rsid w:val="003C33A3"/>
    <w:rsid w:val="003C3594"/>
    <w:rsid w:val="003C4081"/>
    <w:rsid w:val="003C447E"/>
    <w:rsid w:val="003C459B"/>
    <w:rsid w:val="003C45AE"/>
    <w:rsid w:val="003C45BE"/>
    <w:rsid w:val="003C46FA"/>
    <w:rsid w:val="003C4D84"/>
    <w:rsid w:val="003C5311"/>
    <w:rsid w:val="003C65D7"/>
    <w:rsid w:val="003C6921"/>
    <w:rsid w:val="003C719F"/>
    <w:rsid w:val="003C772A"/>
    <w:rsid w:val="003C78BA"/>
    <w:rsid w:val="003C797E"/>
    <w:rsid w:val="003C7B56"/>
    <w:rsid w:val="003D029A"/>
    <w:rsid w:val="003D029B"/>
    <w:rsid w:val="003D0CC2"/>
    <w:rsid w:val="003D0DED"/>
    <w:rsid w:val="003D0FD8"/>
    <w:rsid w:val="003D112E"/>
    <w:rsid w:val="003D155D"/>
    <w:rsid w:val="003D19E8"/>
    <w:rsid w:val="003D1BB0"/>
    <w:rsid w:val="003D22C9"/>
    <w:rsid w:val="003D2881"/>
    <w:rsid w:val="003D2A4F"/>
    <w:rsid w:val="003D2F52"/>
    <w:rsid w:val="003D4012"/>
    <w:rsid w:val="003D4032"/>
    <w:rsid w:val="003D40C0"/>
    <w:rsid w:val="003D4815"/>
    <w:rsid w:val="003D4AB3"/>
    <w:rsid w:val="003D4B25"/>
    <w:rsid w:val="003D4DD5"/>
    <w:rsid w:val="003D50C2"/>
    <w:rsid w:val="003D536F"/>
    <w:rsid w:val="003D5488"/>
    <w:rsid w:val="003D5605"/>
    <w:rsid w:val="003D5BD6"/>
    <w:rsid w:val="003D5C97"/>
    <w:rsid w:val="003D5C9F"/>
    <w:rsid w:val="003D5F3A"/>
    <w:rsid w:val="003D715E"/>
    <w:rsid w:val="003D7BC3"/>
    <w:rsid w:val="003E0625"/>
    <w:rsid w:val="003E0671"/>
    <w:rsid w:val="003E06E5"/>
    <w:rsid w:val="003E083F"/>
    <w:rsid w:val="003E1324"/>
    <w:rsid w:val="003E1749"/>
    <w:rsid w:val="003E1CD8"/>
    <w:rsid w:val="003E2AFA"/>
    <w:rsid w:val="003E2C2A"/>
    <w:rsid w:val="003E2E28"/>
    <w:rsid w:val="003E37AB"/>
    <w:rsid w:val="003E3B97"/>
    <w:rsid w:val="003E3E28"/>
    <w:rsid w:val="003E3F96"/>
    <w:rsid w:val="003E489F"/>
    <w:rsid w:val="003E49BD"/>
    <w:rsid w:val="003E5F92"/>
    <w:rsid w:val="003E6046"/>
    <w:rsid w:val="003E62EA"/>
    <w:rsid w:val="003E77C8"/>
    <w:rsid w:val="003E7890"/>
    <w:rsid w:val="003F0A28"/>
    <w:rsid w:val="003F0E8C"/>
    <w:rsid w:val="003F11B9"/>
    <w:rsid w:val="003F1D74"/>
    <w:rsid w:val="003F1F12"/>
    <w:rsid w:val="003F20CD"/>
    <w:rsid w:val="003F21B4"/>
    <w:rsid w:val="003F2A48"/>
    <w:rsid w:val="003F2C8A"/>
    <w:rsid w:val="003F2CCD"/>
    <w:rsid w:val="003F336B"/>
    <w:rsid w:val="003F39A6"/>
    <w:rsid w:val="003F3C4E"/>
    <w:rsid w:val="003F42CB"/>
    <w:rsid w:val="003F46B5"/>
    <w:rsid w:val="003F525E"/>
    <w:rsid w:val="003F5305"/>
    <w:rsid w:val="003F5780"/>
    <w:rsid w:val="003F660C"/>
    <w:rsid w:val="003F68F2"/>
    <w:rsid w:val="003F78EA"/>
    <w:rsid w:val="003F7A0C"/>
    <w:rsid w:val="003F7B08"/>
    <w:rsid w:val="003F7BF0"/>
    <w:rsid w:val="003F7FA2"/>
    <w:rsid w:val="00400623"/>
    <w:rsid w:val="00400650"/>
    <w:rsid w:val="00401693"/>
    <w:rsid w:val="00401783"/>
    <w:rsid w:val="00401815"/>
    <w:rsid w:val="00401AAD"/>
    <w:rsid w:val="004036D6"/>
    <w:rsid w:val="00403701"/>
    <w:rsid w:val="00403B0D"/>
    <w:rsid w:val="00404465"/>
    <w:rsid w:val="004047DE"/>
    <w:rsid w:val="0040529C"/>
    <w:rsid w:val="00405ACE"/>
    <w:rsid w:val="00406072"/>
    <w:rsid w:val="0040699F"/>
    <w:rsid w:val="00406F0E"/>
    <w:rsid w:val="004078F7"/>
    <w:rsid w:val="0040793D"/>
    <w:rsid w:val="00407B62"/>
    <w:rsid w:val="00410179"/>
    <w:rsid w:val="004101F1"/>
    <w:rsid w:val="004107DA"/>
    <w:rsid w:val="00410A25"/>
    <w:rsid w:val="00410BCB"/>
    <w:rsid w:val="00411443"/>
    <w:rsid w:val="00411822"/>
    <w:rsid w:val="00412A28"/>
    <w:rsid w:val="00412A79"/>
    <w:rsid w:val="00413317"/>
    <w:rsid w:val="004136D2"/>
    <w:rsid w:val="0041388B"/>
    <w:rsid w:val="00414018"/>
    <w:rsid w:val="004146D4"/>
    <w:rsid w:val="00414E8F"/>
    <w:rsid w:val="00415202"/>
    <w:rsid w:val="004155D9"/>
    <w:rsid w:val="0041617A"/>
    <w:rsid w:val="004161EE"/>
    <w:rsid w:val="0041659D"/>
    <w:rsid w:val="00416774"/>
    <w:rsid w:val="00416CE5"/>
    <w:rsid w:val="004170C9"/>
    <w:rsid w:val="004178E7"/>
    <w:rsid w:val="00420474"/>
    <w:rsid w:val="00420754"/>
    <w:rsid w:val="004207CD"/>
    <w:rsid w:val="00420A04"/>
    <w:rsid w:val="00420B7A"/>
    <w:rsid w:val="00420B8F"/>
    <w:rsid w:val="00421741"/>
    <w:rsid w:val="00422FF0"/>
    <w:rsid w:val="004234E0"/>
    <w:rsid w:val="004237DB"/>
    <w:rsid w:val="00423D35"/>
    <w:rsid w:val="004246A1"/>
    <w:rsid w:val="00424999"/>
    <w:rsid w:val="00424B77"/>
    <w:rsid w:val="00424EC2"/>
    <w:rsid w:val="00425698"/>
    <w:rsid w:val="00425860"/>
    <w:rsid w:val="00426741"/>
    <w:rsid w:val="00426A0B"/>
    <w:rsid w:val="00426F9A"/>
    <w:rsid w:val="00426FBC"/>
    <w:rsid w:val="00427756"/>
    <w:rsid w:val="00427DEA"/>
    <w:rsid w:val="00430A47"/>
    <w:rsid w:val="00430CE3"/>
    <w:rsid w:val="00430E00"/>
    <w:rsid w:val="004318C3"/>
    <w:rsid w:val="00431C11"/>
    <w:rsid w:val="0043201D"/>
    <w:rsid w:val="00432102"/>
    <w:rsid w:val="004321CA"/>
    <w:rsid w:val="00432286"/>
    <w:rsid w:val="00432622"/>
    <w:rsid w:val="00432996"/>
    <w:rsid w:val="004329DF"/>
    <w:rsid w:val="00432A1B"/>
    <w:rsid w:val="00432C04"/>
    <w:rsid w:val="00432CB2"/>
    <w:rsid w:val="00433464"/>
    <w:rsid w:val="004335DA"/>
    <w:rsid w:val="00433E5C"/>
    <w:rsid w:val="00434657"/>
    <w:rsid w:val="004346A1"/>
    <w:rsid w:val="00434ADE"/>
    <w:rsid w:val="00434EA2"/>
    <w:rsid w:val="00434EB1"/>
    <w:rsid w:val="00436021"/>
    <w:rsid w:val="004361CF"/>
    <w:rsid w:val="00436444"/>
    <w:rsid w:val="004369EA"/>
    <w:rsid w:val="00436EB6"/>
    <w:rsid w:val="0043708E"/>
    <w:rsid w:val="00437115"/>
    <w:rsid w:val="00437616"/>
    <w:rsid w:val="004379C1"/>
    <w:rsid w:val="00437B03"/>
    <w:rsid w:val="00437F15"/>
    <w:rsid w:val="0044037B"/>
    <w:rsid w:val="0044093B"/>
    <w:rsid w:val="00440B44"/>
    <w:rsid w:val="004410C2"/>
    <w:rsid w:val="004411E0"/>
    <w:rsid w:val="00441961"/>
    <w:rsid w:val="00441A1B"/>
    <w:rsid w:val="00441BF7"/>
    <w:rsid w:val="00441CD6"/>
    <w:rsid w:val="00441DA1"/>
    <w:rsid w:val="00441DD1"/>
    <w:rsid w:val="00442361"/>
    <w:rsid w:val="0044256C"/>
    <w:rsid w:val="004427FA"/>
    <w:rsid w:val="0044280D"/>
    <w:rsid w:val="00442F65"/>
    <w:rsid w:val="0044330D"/>
    <w:rsid w:val="0044356F"/>
    <w:rsid w:val="00443966"/>
    <w:rsid w:val="00443C94"/>
    <w:rsid w:val="004442D5"/>
    <w:rsid w:val="0044435C"/>
    <w:rsid w:val="00444BFA"/>
    <w:rsid w:val="00445365"/>
    <w:rsid w:val="00445708"/>
    <w:rsid w:val="0044626D"/>
    <w:rsid w:val="0044644C"/>
    <w:rsid w:val="004467AF"/>
    <w:rsid w:val="00446C66"/>
    <w:rsid w:val="00447428"/>
    <w:rsid w:val="00447D24"/>
    <w:rsid w:val="00447DA8"/>
    <w:rsid w:val="00450020"/>
    <w:rsid w:val="004501F3"/>
    <w:rsid w:val="004505CB"/>
    <w:rsid w:val="004509B6"/>
    <w:rsid w:val="00450BA1"/>
    <w:rsid w:val="00450CC6"/>
    <w:rsid w:val="00450EEA"/>
    <w:rsid w:val="00451319"/>
    <w:rsid w:val="00451650"/>
    <w:rsid w:val="00451782"/>
    <w:rsid w:val="00451C54"/>
    <w:rsid w:val="00451E21"/>
    <w:rsid w:val="00452072"/>
    <w:rsid w:val="0045286E"/>
    <w:rsid w:val="00452F9D"/>
    <w:rsid w:val="00453203"/>
    <w:rsid w:val="004534FB"/>
    <w:rsid w:val="004539C2"/>
    <w:rsid w:val="00453E37"/>
    <w:rsid w:val="004541C4"/>
    <w:rsid w:val="004546DC"/>
    <w:rsid w:val="00454CB1"/>
    <w:rsid w:val="004550C2"/>
    <w:rsid w:val="00455BDD"/>
    <w:rsid w:val="00455EE1"/>
    <w:rsid w:val="00456128"/>
    <w:rsid w:val="0045638B"/>
    <w:rsid w:val="0045639E"/>
    <w:rsid w:val="0045674B"/>
    <w:rsid w:val="00456F4A"/>
    <w:rsid w:val="00457540"/>
    <w:rsid w:val="004575DA"/>
    <w:rsid w:val="00457A3E"/>
    <w:rsid w:val="00457ADE"/>
    <w:rsid w:val="00460201"/>
    <w:rsid w:val="0046037A"/>
    <w:rsid w:val="00460B03"/>
    <w:rsid w:val="00460C1D"/>
    <w:rsid w:val="00460FB4"/>
    <w:rsid w:val="00461476"/>
    <w:rsid w:val="00461662"/>
    <w:rsid w:val="004619F5"/>
    <w:rsid w:val="00461B3E"/>
    <w:rsid w:val="00462655"/>
    <w:rsid w:val="00462CA4"/>
    <w:rsid w:val="00462D98"/>
    <w:rsid w:val="0046331D"/>
    <w:rsid w:val="0046366B"/>
    <w:rsid w:val="00464752"/>
    <w:rsid w:val="00464AF2"/>
    <w:rsid w:val="00464E62"/>
    <w:rsid w:val="00465FD7"/>
    <w:rsid w:val="00466EDE"/>
    <w:rsid w:val="00466F77"/>
    <w:rsid w:val="004679B0"/>
    <w:rsid w:val="00467F97"/>
    <w:rsid w:val="004702F0"/>
    <w:rsid w:val="00470959"/>
    <w:rsid w:val="00470F5F"/>
    <w:rsid w:val="004711D5"/>
    <w:rsid w:val="004716F0"/>
    <w:rsid w:val="00471918"/>
    <w:rsid w:val="00471B61"/>
    <w:rsid w:val="00471FA2"/>
    <w:rsid w:val="00472728"/>
    <w:rsid w:val="00473561"/>
    <w:rsid w:val="0047361A"/>
    <w:rsid w:val="00473625"/>
    <w:rsid w:val="00473F47"/>
    <w:rsid w:val="0047416A"/>
    <w:rsid w:val="004741F4"/>
    <w:rsid w:val="004750AB"/>
    <w:rsid w:val="00475C3D"/>
    <w:rsid w:val="004762F4"/>
    <w:rsid w:val="00476DD9"/>
    <w:rsid w:val="004772FC"/>
    <w:rsid w:val="004775A7"/>
    <w:rsid w:val="004775BD"/>
    <w:rsid w:val="004775C6"/>
    <w:rsid w:val="004779EA"/>
    <w:rsid w:val="00480367"/>
    <w:rsid w:val="004804B5"/>
    <w:rsid w:val="004807F1"/>
    <w:rsid w:val="004808BD"/>
    <w:rsid w:val="00480CD8"/>
    <w:rsid w:val="0048194A"/>
    <w:rsid w:val="004823EA"/>
    <w:rsid w:val="00482F31"/>
    <w:rsid w:val="0048319A"/>
    <w:rsid w:val="004831A0"/>
    <w:rsid w:val="004833C0"/>
    <w:rsid w:val="00483713"/>
    <w:rsid w:val="004839AD"/>
    <w:rsid w:val="00483AAD"/>
    <w:rsid w:val="00483DFD"/>
    <w:rsid w:val="00484B14"/>
    <w:rsid w:val="00484C12"/>
    <w:rsid w:val="004855A1"/>
    <w:rsid w:val="00485670"/>
    <w:rsid w:val="00485881"/>
    <w:rsid w:val="004868C4"/>
    <w:rsid w:val="0048776A"/>
    <w:rsid w:val="00487C95"/>
    <w:rsid w:val="00487E04"/>
    <w:rsid w:val="00487EA0"/>
    <w:rsid w:val="00490099"/>
    <w:rsid w:val="00490588"/>
    <w:rsid w:val="00490CD3"/>
    <w:rsid w:val="00491015"/>
    <w:rsid w:val="00491416"/>
    <w:rsid w:val="0049158D"/>
    <w:rsid w:val="00491F39"/>
    <w:rsid w:val="004924B2"/>
    <w:rsid w:val="0049299B"/>
    <w:rsid w:val="004930B3"/>
    <w:rsid w:val="00493176"/>
    <w:rsid w:val="00493490"/>
    <w:rsid w:val="004934D1"/>
    <w:rsid w:val="00493B0D"/>
    <w:rsid w:val="00493EDD"/>
    <w:rsid w:val="00494257"/>
    <w:rsid w:val="00494548"/>
    <w:rsid w:val="00494BF1"/>
    <w:rsid w:val="00494D6A"/>
    <w:rsid w:val="00495390"/>
    <w:rsid w:val="004953D8"/>
    <w:rsid w:val="0049589B"/>
    <w:rsid w:val="00495F94"/>
    <w:rsid w:val="004960A1"/>
    <w:rsid w:val="004963DB"/>
    <w:rsid w:val="00496A42"/>
    <w:rsid w:val="00496F22"/>
    <w:rsid w:val="00497447"/>
    <w:rsid w:val="00497638"/>
    <w:rsid w:val="004977B8"/>
    <w:rsid w:val="00497DC1"/>
    <w:rsid w:val="00497FC9"/>
    <w:rsid w:val="004A0247"/>
    <w:rsid w:val="004A0338"/>
    <w:rsid w:val="004A0509"/>
    <w:rsid w:val="004A15F2"/>
    <w:rsid w:val="004A16FB"/>
    <w:rsid w:val="004A16FC"/>
    <w:rsid w:val="004A28EA"/>
    <w:rsid w:val="004A2EF9"/>
    <w:rsid w:val="004A32FC"/>
    <w:rsid w:val="004A36CC"/>
    <w:rsid w:val="004A38BD"/>
    <w:rsid w:val="004A3F43"/>
    <w:rsid w:val="004A4992"/>
    <w:rsid w:val="004A4C4C"/>
    <w:rsid w:val="004A5098"/>
    <w:rsid w:val="004A51B2"/>
    <w:rsid w:val="004A5479"/>
    <w:rsid w:val="004A59E7"/>
    <w:rsid w:val="004A5A45"/>
    <w:rsid w:val="004A62A7"/>
    <w:rsid w:val="004A62F0"/>
    <w:rsid w:val="004A6467"/>
    <w:rsid w:val="004A6578"/>
    <w:rsid w:val="004A671C"/>
    <w:rsid w:val="004A6BC7"/>
    <w:rsid w:val="004B0318"/>
    <w:rsid w:val="004B0904"/>
    <w:rsid w:val="004B0ADB"/>
    <w:rsid w:val="004B1329"/>
    <w:rsid w:val="004B1C3D"/>
    <w:rsid w:val="004B22C3"/>
    <w:rsid w:val="004B281D"/>
    <w:rsid w:val="004B2D9F"/>
    <w:rsid w:val="004B2EBA"/>
    <w:rsid w:val="004B325C"/>
    <w:rsid w:val="004B34D5"/>
    <w:rsid w:val="004B38C9"/>
    <w:rsid w:val="004B3ADD"/>
    <w:rsid w:val="004B423A"/>
    <w:rsid w:val="004B66C7"/>
    <w:rsid w:val="004B6A2A"/>
    <w:rsid w:val="004B6B94"/>
    <w:rsid w:val="004B6B97"/>
    <w:rsid w:val="004B6FF8"/>
    <w:rsid w:val="004B71F2"/>
    <w:rsid w:val="004B7626"/>
    <w:rsid w:val="004B7A80"/>
    <w:rsid w:val="004C07A3"/>
    <w:rsid w:val="004C07AA"/>
    <w:rsid w:val="004C21D6"/>
    <w:rsid w:val="004C23F7"/>
    <w:rsid w:val="004C26AE"/>
    <w:rsid w:val="004C2AFB"/>
    <w:rsid w:val="004C2B5B"/>
    <w:rsid w:val="004C2BFB"/>
    <w:rsid w:val="004C30E5"/>
    <w:rsid w:val="004C32A9"/>
    <w:rsid w:val="004C39A0"/>
    <w:rsid w:val="004C39FF"/>
    <w:rsid w:val="004C3B3C"/>
    <w:rsid w:val="004C3CB8"/>
    <w:rsid w:val="004C4CD0"/>
    <w:rsid w:val="004C526B"/>
    <w:rsid w:val="004C547E"/>
    <w:rsid w:val="004C58F2"/>
    <w:rsid w:val="004C5A59"/>
    <w:rsid w:val="004C640D"/>
    <w:rsid w:val="004C64A5"/>
    <w:rsid w:val="004C6A31"/>
    <w:rsid w:val="004C72B9"/>
    <w:rsid w:val="004C7452"/>
    <w:rsid w:val="004C7A69"/>
    <w:rsid w:val="004C7C4C"/>
    <w:rsid w:val="004C7DF3"/>
    <w:rsid w:val="004D0BB9"/>
    <w:rsid w:val="004D0F61"/>
    <w:rsid w:val="004D1345"/>
    <w:rsid w:val="004D1ADE"/>
    <w:rsid w:val="004D1C25"/>
    <w:rsid w:val="004D3275"/>
    <w:rsid w:val="004D37E8"/>
    <w:rsid w:val="004D39EC"/>
    <w:rsid w:val="004D3B53"/>
    <w:rsid w:val="004D3CB6"/>
    <w:rsid w:val="004D3F53"/>
    <w:rsid w:val="004D44B8"/>
    <w:rsid w:val="004D44D7"/>
    <w:rsid w:val="004D4662"/>
    <w:rsid w:val="004D4786"/>
    <w:rsid w:val="004D49A7"/>
    <w:rsid w:val="004D4CFD"/>
    <w:rsid w:val="004D5558"/>
    <w:rsid w:val="004D557C"/>
    <w:rsid w:val="004D574B"/>
    <w:rsid w:val="004D5B5C"/>
    <w:rsid w:val="004D5BC7"/>
    <w:rsid w:val="004D5C3F"/>
    <w:rsid w:val="004D6276"/>
    <w:rsid w:val="004D6B24"/>
    <w:rsid w:val="004D6D24"/>
    <w:rsid w:val="004D718E"/>
    <w:rsid w:val="004D7291"/>
    <w:rsid w:val="004D7F2D"/>
    <w:rsid w:val="004D7FEF"/>
    <w:rsid w:val="004E14EB"/>
    <w:rsid w:val="004E1847"/>
    <w:rsid w:val="004E1958"/>
    <w:rsid w:val="004E1C7B"/>
    <w:rsid w:val="004E2153"/>
    <w:rsid w:val="004E24C2"/>
    <w:rsid w:val="004E2957"/>
    <w:rsid w:val="004E2967"/>
    <w:rsid w:val="004E2EE0"/>
    <w:rsid w:val="004E3561"/>
    <w:rsid w:val="004E3919"/>
    <w:rsid w:val="004E3BAC"/>
    <w:rsid w:val="004E3C67"/>
    <w:rsid w:val="004E3E0B"/>
    <w:rsid w:val="004E4B23"/>
    <w:rsid w:val="004E519D"/>
    <w:rsid w:val="004E52F6"/>
    <w:rsid w:val="004E5491"/>
    <w:rsid w:val="004E5D76"/>
    <w:rsid w:val="004E6710"/>
    <w:rsid w:val="004E6F71"/>
    <w:rsid w:val="004E6FB2"/>
    <w:rsid w:val="004E7500"/>
    <w:rsid w:val="004E76C1"/>
    <w:rsid w:val="004E7711"/>
    <w:rsid w:val="004F02D5"/>
    <w:rsid w:val="004F0A26"/>
    <w:rsid w:val="004F15AB"/>
    <w:rsid w:val="004F1872"/>
    <w:rsid w:val="004F23B2"/>
    <w:rsid w:val="004F27C6"/>
    <w:rsid w:val="004F2D5D"/>
    <w:rsid w:val="004F2F27"/>
    <w:rsid w:val="004F3534"/>
    <w:rsid w:val="004F394A"/>
    <w:rsid w:val="004F3AB8"/>
    <w:rsid w:val="004F3E29"/>
    <w:rsid w:val="004F3E75"/>
    <w:rsid w:val="004F3F86"/>
    <w:rsid w:val="004F3F9F"/>
    <w:rsid w:val="004F3FAA"/>
    <w:rsid w:val="004F4464"/>
    <w:rsid w:val="004F453D"/>
    <w:rsid w:val="004F5ED7"/>
    <w:rsid w:val="004F6055"/>
    <w:rsid w:val="004F70D5"/>
    <w:rsid w:val="004F7BC9"/>
    <w:rsid w:val="00500085"/>
    <w:rsid w:val="00500169"/>
    <w:rsid w:val="00500374"/>
    <w:rsid w:val="00500993"/>
    <w:rsid w:val="00501050"/>
    <w:rsid w:val="0050120D"/>
    <w:rsid w:val="00501ADF"/>
    <w:rsid w:val="00502000"/>
    <w:rsid w:val="00502197"/>
    <w:rsid w:val="005039FE"/>
    <w:rsid w:val="00503B11"/>
    <w:rsid w:val="00503CFE"/>
    <w:rsid w:val="0050442B"/>
    <w:rsid w:val="00504892"/>
    <w:rsid w:val="00504A6E"/>
    <w:rsid w:val="005056FC"/>
    <w:rsid w:val="00506EE5"/>
    <w:rsid w:val="00506FD6"/>
    <w:rsid w:val="0050784E"/>
    <w:rsid w:val="00507A77"/>
    <w:rsid w:val="00507D35"/>
    <w:rsid w:val="0051028D"/>
    <w:rsid w:val="0051058C"/>
    <w:rsid w:val="00511035"/>
    <w:rsid w:val="0051180D"/>
    <w:rsid w:val="00512CD9"/>
    <w:rsid w:val="00512E55"/>
    <w:rsid w:val="0051422B"/>
    <w:rsid w:val="0051423A"/>
    <w:rsid w:val="00514DE2"/>
    <w:rsid w:val="005153FB"/>
    <w:rsid w:val="005155EA"/>
    <w:rsid w:val="00515E6C"/>
    <w:rsid w:val="00515F3E"/>
    <w:rsid w:val="00515F68"/>
    <w:rsid w:val="0051600D"/>
    <w:rsid w:val="005161BD"/>
    <w:rsid w:val="0051674D"/>
    <w:rsid w:val="00517912"/>
    <w:rsid w:val="00517CDE"/>
    <w:rsid w:val="00517F3B"/>
    <w:rsid w:val="00520452"/>
    <w:rsid w:val="005206D8"/>
    <w:rsid w:val="00520B67"/>
    <w:rsid w:val="00520C1C"/>
    <w:rsid w:val="00520F4E"/>
    <w:rsid w:val="005224F3"/>
    <w:rsid w:val="00523322"/>
    <w:rsid w:val="00523C54"/>
    <w:rsid w:val="00523D10"/>
    <w:rsid w:val="00523D96"/>
    <w:rsid w:val="00523F4F"/>
    <w:rsid w:val="005244F8"/>
    <w:rsid w:val="0052458A"/>
    <w:rsid w:val="00524713"/>
    <w:rsid w:val="005247CA"/>
    <w:rsid w:val="00525155"/>
    <w:rsid w:val="00525481"/>
    <w:rsid w:val="00525C05"/>
    <w:rsid w:val="0052676F"/>
    <w:rsid w:val="00526AAA"/>
    <w:rsid w:val="00526E6D"/>
    <w:rsid w:val="00527572"/>
    <w:rsid w:val="00527DDF"/>
    <w:rsid w:val="00530250"/>
    <w:rsid w:val="00531B83"/>
    <w:rsid w:val="00531F09"/>
    <w:rsid w:val="005320F3"/>
    <w:rsid w:val="0053241A"/>
    <w:rsid w:val="00532790"/>
    <w:rsid w:val="005328BB"/>
    <w:rsid w:val="005328F2"/>
    <w:rsid w:val="00532BBE"/>
    <w:rsid w:val="0053336C"/>
    <w:rsid w:val="005337C4"/>
    <w:rsid w:val="00533D77"/>
    <w:rsid w:val="00534DCA"/>
    <w:rsid w:val="005352EC"/>
    <w:rsid w:val="005365CE"/>
    <w:rsid w:val="0053737A"/>
    <w:rsid w:val="00537735"/>
    <w:rsid w:val="00537EDD"/>
    <w:rsid w:val="005401CA"/>
    <w:rsid w:val="00540324"/>
    <w:rsid w:val="0054081F"/>
    <w:rsid w:val="00541DE6"/>
    <w:rsid w:val="005421C2"/>
    <w:rsid w:val="005424EA"/>
    <w:rsid w:val="00542550"/>
    <w:rsid w:val="00542CDD"/>
    <w:rsid w:val="0054307D"/>
    <w:rsid w:val="0054335A"/>
    <w:rsid w:val="00543533"/>
    <w:rsid w:val="005447FE"/>
    <w:rsid w:val="00544AC4"/>
    <w:rsid w:val="00544B84"/>
    <w:rsid w:val="00544C22"/>
    <w:rsid w:val="00545340"/>
    <w:rsid w:val="005463A8"/>
    <w:rsid w:val="00547207"/>
    <w:rsid w:val="00547E5A"/>
    <w:rsid w:val="00550969"/>
    <w:rsid w:val="00550AD5"/>
    <w:rsid w:val="00550EEC"/>
    <w:rsid w:val="00551186"/>
    <w:rsid w:val="005514AE"/>
    <w:rsid w:val="00552721"/>
    <w:rsid w:val="005530B2"/>
    <w:rsid w:val="005537D5"/>
    <w:rsid w:val="00553C60"/>
    <w:rsid w:val="00553F0F"/>
    <w:rsid w:val="0055464A"/>
    <w:rsid w:val="005552A6"/>
    <w:rsid w:val="00555AF4"/>
    <w:rsid w:val="00555BC6"/>
    <w:rsid w:val="00556610"/>
    <w:rsid w:val="0055694C"/>
    <w:rsid w:val="0055790C"/>
    <w:rsid w:val="00557A79"/>
    <w:rsid w:val="00557B3C"/>
    <w:rsid w:val="00557C1D"/>
    <w:rsid w:val="00557F1C"/>
    <w:rsid w:val="00557FF7"/>
    <w:rsid w:val="00560566"/>
    <w:rsid w:val="0056089A"/>
    <w:rsid w:val="00560C2D"/>
    <w:rsid w:val="00560C9C"/>
    <w:rsid w:val="00560E4B"/>
    <w:rsid w:val="0056112F"/>
    <w:rsid w:val="005612BD"/>
    <w:rsid w:val="00561477"/>
    <w:rsid w:val="00561E62"/>
    <w:rsid w:val="00562012"/>
    <w:rsid w:val="0056202E"/>
    <w:rsid w:val="00562133"/>
    <w:rsid w:val="00562587"/>
    <w:rsid w:val="00562F99"/>
    <w:rsid w:val="005631E6"/>
    <w:rsid w:val="00563D2F"/>
    <w:rsid w:val="00564564"/>
    <w:rsid w:val="005645FF"/>
    <w:rsid w:val="00564740"/>
    <w:rsid w:val="00564B40"/>
    <w:rsid w:val="0056566B"/>
    <w:rsid w:val="0056612C"/>
    <w:rsid w:val="00566E90"/>
    <w:rsid w:val="005670BE"/>
    <w:rsid w:val="005675B7"/>
    <w:rsid w:val="00567888"/>
    <w:rsid w:val="00567929"/>
    <w:rsid w:val="00567E29"/>
    <w:rsid w:val="0057045F"/>
    <w:rsid w:val="0057052E"/>
    <w:rsid w:val="00570B85"/>
    <w:rsid w:val="00571814"/>
    <w:rsid w:val="00571B68"/>
    <w:rsid w:val="00571C77"/>
    <w:rsid w:val="00571E72"/>
    <w:rsid w:val="005720CC"/>
    <w:rsid w:val="005722C4"/>
    <w:rsid w:val="005723B9"/>
    <w:rsid w:val="0057277A"/>
    <w:rsid w:val="00572C17"/>
    <w:rsid w:val="00572FA0"/>
    <w:rsid w:val="00573560"/>
    <w:rsid w:val="00573701"/>
    <w:rsid w:val="005747F3"/>
    <w:rsid w:val="00574A16"/>
    <w:rsid w:val="00575E7A"/>
    <w:rsid w:val="005760BD"/>
    <w:rsid w:val="00576665"/>
    <w:rsid w:val="00576891"/>
    <w:rsid w:val="00577A03"/>
    <w:rsid w:val="00577D7F"/>
    <w:rsid w:val="005800EF"/>
    <w:rsid w:val="0058020F"/>
    <w:rsid w:val="00580770"/>
    <w:rsid w:val="005808EF"/>
    <w:rsid w:val="0058095A"/>
    <w:rsid w:val="00581CCB"/>
    <w:rsid w:val="00582610"/>
    <w:rsid w:val="005827CE"/>
    <w:rsid w:val="00582D97"/>
    <w:rsid w:val="00582E50"/>
    <w:rsid w:val="00582FF5"/>
    <w:rsid w:val="005834C5"/>
    <w:rsid w:val="00583B26"/>
    <w:rsid w:val="00583DB8"/>
    <w:rsid w:val="00583E06"/>
    <w:rsid w:val="005842A5"/>
    <w:rsid w:val="00584727"/>
    <w:rsid w:val="00584A28"/>
    <w:rsid w:val="00584A3C"/>
    <w:rsid w:val="00584B5C"/>
    <w:rsid w:val="00585773"/>
    <w:rsid w:val="00585B25"/>
    <w:rsid w:val="00585E13"/>
    <w:rsid w:val="0058603F"/>
    <w:rsid w:val="0058630D"/>
    <w:rsid w:val="00586582"/>
    <w:rsid w:val="005867EC"/>
    <w:rsid w:val="0058691B"/>
    <w:rsid w:val="00586C5D"/>
    <w:rsid w:val="00587128"/>
    <w:rsid w:val="00587615"/>
    <w:rsid w:val="00587CA9"/>
    <w:rsid w:val="00587EA9"/>
    <w:rsid w:val="005906EE"/>
    <w:rsid w:val="00590829"/>
    <w:rsid w:val="00590FE2"/>
    <w:rsid w:val="00591039"/>
    <w:rsid w:val="005918AC"/>
    <w:rsid w:val="005928A0"/>
    <w:rsid w:val="00592F9F"/>
    <w:rsid w:val="00593244"/>
    <w:rsid w:val="00593660"/>
    <w:rsid w:val="00593C47"/>
    <w:rsid w:val="00593CBC"/>
    <w:rsid w:val="00594958"/>
    <w:rsid w:val="00594C6E"/>
    <w:rsid w:val="00594EFB"/>
    <w:rsid w:val="005957FF"/>
    <w:rsid w:val="005958A8"/>
    <w:rsid w:val="0059604C"/>
    <w:rsid w:val="00596952"/>
    <w:rsid w:val="00597214"/>
    <w:rsid w:val="005974D5"/>
    <w:rsid w:val="005A00A4"/>
    <w:rsid w:val="005A02B3"/>
    <w:rsid w:val="005A039B"/>
    <w:rsid w:val="005A0442"/>
    <w:rsid w:val="005A1262"/>
    <w:rsid w:val="005A1969"/>
    <w:rsid w:val="005A19AC"/>
    <w:rsid w:val="005A237D"/>
    <w:rsid w:val="005A2754"/>
    <w:rsid w:val="005A2C30"/>
    <w:rsid w:val="005A2F9A"/>
    <w:rsid w:val="005A35BC"/>
    <w:rsid w:val="005A3E02"/>
    <w:rsid w:val="005A3F7F"/>
    <w:rsid w:val="005A44E2"/>
    <w:rsid w:val="005A4ACE"/>
    <w:rsid w:val="005A5683"/>
    <w:rsid w:val="005A57A0"/>
    <w:rsid w:val="005A5A95"/>
    <w:rsid w:val="005A62CE"/>
    <w:rsid w:val="005A64F1"/>
    <w:rsid w:val="005A6C14"/>
    <w:rsid w:val="005A7F9A"/>
    <w:rsid w:val="005B0C16"/>
    <w:rsid w:val="005B0DE4"/>
    <w:rsid w:val="005B15AD"/>
    <w:rsid w:val="005B177B"/>
    <w:rsid w:val="005B1955"/>
    <w:rsid w:val="005B1D46"/>
    <w:rsid w:val="005B280B"/>
    <w:rsid w:val="005B319A"/>
    <w:rsid w:val="005B3402"/>
    <w:rsid w:val="005B3735"/>
    <w:rsid w:val="005B3F90"/>
    <w:rsid w:val="005B4D99"/>
    <w:rsid w:val="005B4F68"/>
    <w:rsid w:val="005B554C"/>
    <w:rsid w:val="005B5ACA"/>
    <w:rsid w:val="005B5F16"/>
    <w:rsid w:val="005B5F74"/>
    <w:rsid w:val="005B68B8"/>
    <w:rsid w:val="005B705B"/>
    <w:rsid w:val="005B7C3B"/>
    <w:rsid w:val="005B7F29"/>
    <w:rsid w:val="005C001B"/>
    <w:rsid w:val="005C01F8"/>
    <w:rsid w:val="005C02BC"/>
    <w:rsid w:val="005C1152"/>
    <w:rsid w:val="005C1C44"/>
    <w:rsid w:val="005C1FEA"/>
    <w:rsid w:val="005C244C"/>
    <w:rsid w:val="005C284F"/>
    <w:rsid w:val="005C3E07"/>
    <w:rsid w:val="005C4139"/>
    <w:rsid w:val="005C436F"/>
    <w:rsid w:val="005C4781"/>
    <w:rsid w:val="005C4C56"/>
    <w:rsid w:val="005C4DDE"/>
    <w:rsid w:val="005C5316"/>
    <w:rsid w:val="005C55D5"/>
    <w:rsid w:val="005C55DF"/>
    <w:rsid w:val="005C593C"/>
    <w:rsid w:val="005C6547"/>
    <w:rsid w:val="005C69EB"/>
    <w:rsid w:val="005C7A48"/>
    <w:rsid w:val="005D092A"/>
    <w:rsid w:val="005D0CFE"/>
    <w:rsid w:val="005D0DEC"/>
    <w:rsid w:val="005D1560"/>
    <w:rsid w:val="005D15C5"/>
    <w:rsid w:val="005D1906"/>
    <w:rsid w:val="005D1B37"/>
    <w:rsid w:val="005D1BBB"/>
    <w:rsid w:val="005D1F1F"/>
    <w:rsid w:val="005D231C"/>
    <w:rsid w:val="005D247B"/>
    <w:rsid w:val="005D2EC4"/>
    <w:rsid w:val="005D3B7A"/>
    <w:rsid w:val="005D3CAF"/>
    <w:rsid w:val="005D4562"/>
    <w:rsid w:val="005D4D2E"/>
    <w:rsid w:val="005D4EB9"/>
    <w:rsid w:val="005D593A"/>
    <w:rsid w:val="005D5B47"/>
    <w:rsid w:val="005D60F7"/>
    <w:rsid w:val="005D64BE"/>
    <w:rsid w:val="005D6B9A"/>
    <w:rsid w:val="005D6C18"/>
    <w:rsid w:val="005D719C"/>
    <w:rsid w:val="005D73CB"/>
    <w:rsid w:val="005D76BE"/>
    <w:rsid w:val="005D7C17"/>
    <w:rsid w:val="005D7EA5"/>
    <w:rsid w:val="005E0AAD"/>
    <w:rsid w:val="005E1173"/>
    <w:rsid w:val="005E1E5B"/>
    <w:rsid w:val="005E2233"/>
    <w:rsid w:val="005E2A4D"/>
    <w:rsid w:val="005E308B"/>
    <w:rsid w:val="005E3549"/>
    <w:rsid w:val="005E3D07"/>
    <w:rsid w:val="005E430A"/>
    <w:rsid w:val="005E4375"/>
    <w:rsid w:val="005E4D4D"/>
    <w:rsid w:val="005E4D54"/>
    <w:rsid w:val="005E5049"/>
    <w:rsid w:val="005E57C4"/>
    <w:rsid w:val="005E5ADF"/>
    <w:rsid w:val="005E5DF8"/>
    <w:rsid w:val="005E5E80"/>
    <w:rsid w:val="005E6A4A"/>
    <w:rsid w:val="005E6E75"/>
    <w:rsid w:val="005E70A8"/>
    <w:rsid w:val="005E748F"/>
    <w:rsid w:val="005F025C"/>
    <w:rsid w:val="005F07A6"/>
    <w:rsid w:val="005F0B53"/>
    <w:rsid w:val="005F12C7"/>
    <w:rsid w:val="005F1A9F"/>
    <w:rsid w:val="005F1C4D"/>
    <w:rsid w:val="005F254A"/>
    <w:rsid w:val="005F2BB5"/>
    <w:rsid w:val="005F35CA"/>
    <w:rsid w:val="005F3EFA"/>
    <w:rsid w:val="005F42B1"/>
    <w:rsid w:val="005F4917"/>
    <w:rsid w:val="005F4A03"/>
    <w:rsid w:val="005F5B6A"/>
    <w:rsid w:val="005F6095"/>
    <w:rsid w:val="005F6773"/>
    <w:rsid w:val="005F7209"/>
    <w:rsid w:val="005F7571"/>
    <w:rsid w:val="005F76EE"/>
    <w:rsid w:val="005F77BA"/>
    <w:rsid w:val="005F787F"/>
    <w:rsid w:val="005F7C8E"/>
    <w:rsid w:val="0060019C"/>
    <w:rsid w:val="00600515"/>
    <w:rsid w:val="00600763"/>
    <w:rsid w:val="00600A02"/>
    <w:rsid w:val="00600D8D"/>
    <w:rsid w:val="00600DBB"/>
    <w:rsid w:val="00601166"/>
    <w:rsid w:val="0060139F"/>
    <w:rsid w:val="0060168C"/>
    <w:rsid w:val="00601791"/>
    <w:rsid w:val="00601C3F"/>
    <w:rsid w:val="0060284B"/>
    <w:rsid w:val="00602C3D"/>
    <w:rsid w:val="0060356C"/>
    <w:rsid w:val="0060369E"/>
    <w:rsid w:val="00603C6B"/>
    <w:rsid w:val="00603F20"/>
    <w:rsid w:val="00603F8A"/>
    <w:rsid w:val="00604293"/>
    <w:rsid w:val="00604D7F"/>
    <w:rsid w:val="006050A2"/>
    <w:rsid w:val="006056CC"/>
    <w:rsid w:val="00605A4F"/>
    <w:rsid w:val="00606171"/>
    <w:rsid w:val="006064D9"/>
    <w:rsid w:val="00606682"/>
    <w:rsid w:val="00606B1F"/>
    <w:rsid w:val="00606F68"/>
    <w:rsid w:val="00606F99"/>
    <w:rsid w:val="00610746"/>
    <w:rsid w:val="00610D15"/>
    <w:rsid w:val="00610E16"/>
    <w:rsid w:val="00610ED4"/>
    <w:rsid w:val="0061157E"/>
    <w:rsid w:val="00612275"/>
    <w:rsid w:val="00613A39"/>
    <w:rsid w:val="006142B4"/>
    <w:rsid w:val="00615012"/>
    <w:rsid w:val="006155CB"/>
    <w:rsid w:val="00615D5A"/>
    <w:rsid w:val="00616C2F"/>
    <w:rsid w:val="00616EE7"/>
    <w:rsid w:val="00616F95"/>
    <w:rsid w:val="0061795B"/>
    <w:rsid w:val="00617A74"/>
    <w:rsid w:val="00620126"/>
    <w:rsid w:val="00622380"/>
    <w:rsid w:val="006229AB"/>
    <w:rsid w:val="006232BD"/>
    <w:rsid w:val="006233B7"/>
    <w:rsid w:val="00623452"/>
    <w:rsid w:val="00623459"/>
    <w:rsid w:val="00623971"/>
    <w:rsid w:val="006239C2"/>
    <w:rsid w:val="0062492A"/>
    <w:rsid w:val="006249CF"/>
    <w:rsid w:val="006250D9"/>
    <w:rsid w:val="0062518E"/>
    <w:rsid w:val="0062529F"/>
    <w:rsid w:val="00625D21"/>
    <w:rsid w:val="00625EF2"/>
    <w:rsid w:val="006262F9"/>
    <w:rsid w:val="006264BE"/>
    <w:rsid w:val="006271BB"/>
    <w:rsid w:val="00627D41"/>
    <w:rsid w:val="00627E61"/>
    <w:rsid w:val="00627ECC"/>
    <w:rsid w:val="0063027A"/>
    <w:rsid w:val="00630D90"/>
    <w:rsid w:val="00631098"/>
    <w:rsid w:val="0063191C"/>
    <w:rsid w:val="00631AFA"/>
    <w:rsid w:val="00631C92"/>
    <w:rsid w:val="00632BD6"/>
    <w:rsid w:val="0063344C"/>
    <w:rsid w:val="0063399C"/>
    <w:rsid w:val="00633CEE"/>
    <w:rsid w:val="0063411E"/>
    <w:rsid w:val="00634951"/>
    <w:rsid w:val="00635042"/>
    <w:rsid w:val="006351C3"/>
    <w:rsid w:val="0063545B"/>
    <w:rsid w:val="006362E0"/>
    <w:rsid w:val="006367B5"/>
    <w:rsid w:val="00636D58"/>
    <w:rsid w:val="00636F56"/>
    <w:rsid w:val="006374A9"/>
    <w:rsid w:val="00637557"/>
    <w:rsid w:val="006378F5"/>
    <w:rsid w:val="00637B47"/>
    <w:rsid w:val="006401E3"/>
    <w:rsid w:val="0064051E"/>
    <w:rsid w:val="0064053A"/>
    <w:rsid w:val="00640B23"/>
    <w:rsid w:val="00641509"/>
    <w:rsid w:val="00641D29"/>
    <w:rsid w:val="0064250B"/>
    <w:rsid w:val="0064297E"/>
    <w:rsid w:val="00642A56"/>
    <w:rsid w:val="00642ABA"/>
    <w:rsid w:val="006434CC"/>
    <w:rsid w:val="006437E2"/>
    <w:rsid w:val="006438E7"/>
    <w:rsid w:val="00643963"/>
    <w:rsid w:val="00644CAB"/>
    <w:rsid w:val="0064561E"/>
    <w:rsid w:val="00645696"/>
    <w:rsid w:val="00645886"/>
    <w:rsid w:val="00645BBE"/>
    <w:rsid w:val="006461FD"/>
    <w:rsid w:val="00646636"/>
    <w:rsid w:val="00646AE9"/>
    <w:rsid w:val="00646BF1"/>
    <w:rsid w:val="00646EEE"/>
    <w:rsid w:val="00647E21"/>
    <w:rsid w:val="0065008D"/>
    <w:rsid w:val="006501D4"/>
    <w:rsid w:val="006501EB"/>
    <w:rsid w:val="006506B3"/>
    <w:rsid w:val="006506EB"/>
    <w:rsid w:val="00650881"/>
    <w:rsid w:val="00651092"/>
    <w:rsid w:val="006510AE"/>
    <w:rsid w:val="006518EE"/>
    <w:rsid w:val="00651B22"/>
    <w:rsid w:val="006522B6"/>
    <w:rsid w:val="0065275D"/>
    <w:rsid w:val="00652C5E"/>
    <w:rsid w:val="006531DE"/>
    <w:rsid w:val="006537E5"/>
    <w:rsid w:val="00653F15"/>
    <w:rsid w:val="0065405B"/>
    <w:rsid w:val="006540A2"/>
    <w:rsid w:val="00654360"/>
    <w:rsid w:val="006544B0"/>
    <w:rsid w:val="006559AF"/>
    <w:rsid w:val="006559E4"/>
    <w:rsid w:val="00655F41"/>
    <w:rsid w:val="00656154"/>
    <w:rsid w:val="0065642D"/>
    <w:rsid w:val="00656666"/>
    <w:rsid w:val="00656668"/>
    <w:rsid w:val="00656D98"/>
    <w:rsid w:val="00657A70"/>
    <w:rsid w:val="00660BE9"/>
    <w:rsid w:val="00660EB0"/>
    <w:rsid w:val="00660EBA"/>
    <w:rsid w:val="006614C3"/>
    <w:rsid w:val="006615F2"/>
    <w:rsid w:val="00662249"/>
    <w:rsid w:val="00662C8A"/>
    <w:rsid w:val="00662F52"/>
    <w:rsid w:val="00663807"/>
    <w:rsid w:val="00663838"/>
    <w:rsid w:val="00663CA9"/>
    <w:rsid w:val="00663CFD"/>
    <w:rsid w:val="0066439E"/>
    <w:rsid w:val="006649B1"/>
    <w:rsid w:val="006649FF"/>
    <w:rsid w:val="00665342"/>
    <w:rsid w:val="00665C85"/>
    <w:rsid w:val="00665D37"/>
    <w:rsid w:val="006664C2"/>
    <w:rsid w:val="00666EE4"/>
    <w:rsid w:val="006672F0"/>
    <w:rsid w:val="00667363"/>
    <w:rsid w:val="006703B7"/>
    <w:rsid w:val="0067128C"/>
    <w:rsid w:val="006713F0"/>
    <w:rsid w:val="00671EF4"/>
    <w:rsid w:val="00671F59"/>
    <w:rsid w:val="00672531"/>
    <w:rsid w:val="00672F66"/>
    <w:rsid w:val="006731E5"/>
    <w:rsid w:val="00673468"/>
    <w:rsid w:val="006739E0"/>
    <w:rsid w:val="00673A85"/>
    <w:rsid w:val="00673D09"/>
    <w:rsid w:val="0067425E"/>
    <w:rsid w:val="0067461C"/>
    <w:rsid w:val="00674D12"/>
    <w:rsid w:val="00675043"/>
    <w:rsid w:val="0067576B"/>
    <w:rsid w:val="00676658"/>
    <w:rsid w:val="006768BD"/>
    <w:rsid w:val="00676FBA"/>
    <w:rsid w:val="006771D4"/>
    <w:rsid w:val="00677246"/>
    <w:rsid w:val="0067739F"/>
    <w:rsid w:val="0067752F"/>
    <w:rsid w:val="00677F00"/>
    <w:rsid w:val="00680253"/>
    <w:rsid w:val="006806C1"/>
    <w:rsid w:val="0068099A"/>
    <w:rsid w:val="00680A03"/>
    <w:rsid w:val="00680AD8"/>
    <w:rsid w:val="00680B59"/>
    <w:rsid w:val="00680BBA"/>
    <w:rsid w:val="0068161D"/>
    <w:rsid w:val="00681926"/>
    <w:rsid w:val="00681C41"/>
    <w:rsid w:val="00682635"/>
    <w:rsid w:val="00682D45"/>
    <w:rsid w:val="0068316F"/>
    <w:rsid w:val="00683449"/>
    <w:rsid w:val="00683829"/>
    <w:rsid w:val="00683B09"/>
    <w:rsid w:val="006845D4"/>
    <w:rsid w:val="006850D3"/>
    <w:rsid w:val="00685148"/>
    <w:rsid w:val="006856E0"/>
    <w:rsid w:val="006860C1"/>
    <w:rsid w:val="006862B3"/>
    <w:rsid w:val="00686BA9"/>
    <w:rsid w:val="0068703D"/>
    <w:rsid w:val="006872E9"/>
    <w:rsid w:val="006877A2"/>
    <w:rsid w:val="0069075E"/>
    <w:rsid w:val="00690AA3"/>
    <w:rsid w:val="0069137B"/>
    <w:rsid w:val="00692182"/>
    <w:rsid w:val="00692444"/>
    <w:rsid w:val="00692ACD"/>
    <w:rsid w:val="00692CDA"/>
    <w:rsid w:val="00693399"/>
    <w:rsid w:val="0069391B"/>
    <w:rsid w:val="006946FF"/>
    <w:rsid w:val="00694E65"/>
    <w:rsid w:val="00695B02"/>
    <w:rsid w:val="006962DA"/>
    <w:rsid w:val="006968A7"/>
    <w:rsid w:val="00696E09"/>
    <w:rsid w:val="00696E63"/>
    <w:rsid w:val="006974A5"/>
    <w:rsid w:val="00697A2F"/>
    <w:rsid w:val="006A0887"/>
    <w:rsid w:val="006A19BD"/>
    <w:rsid w:val="006A1D2B"/>
    <w:rsid w:val="006A1E86"/>
    <w:rsid w:val="006A2C38"/>
    <w:rsid w:val="006A3401"/>
    <w:rsid w:val="006A3AC9"/>
    <w:rsid w:val="006A470A"/>
    <w:rsid w:val="006A503C"/>
    <w:rsid w:val="006A58CC"/>
    <w:rsid w:val="006A5B1C"/>
    <w:rsid w:val="006A604D"/>
    <w:rsid w:val="006A6903"/>
    <w:rsid w:val="006A7931"/>
    <w:rsid w:val="006B00F1"/>
    <w:rsid w:val="006B04CF"/>
    <w:rsid w:val="006B09E7"/>
    <w:rsid w:val="006B0AF9"/>
    <w:rsid w:val="006B1E79"/>
    <w:rsid w:val="006B27D7"/>
    <w:rsid w:val="006B2962"/>
    <w:rsid w:val="006B3043"/>
    <w:rsid w:val="006B3063"/>
    <w:rsid w:val="006B317C"/>
    <w:rsid w:val="006B338F"/>
    <w:rsid w:val="006B3C71"/>
    <w:rsid w:val="006B4420"/>
    <w:rsid w:val="006B45B6"/>
    <w:rsid w:val="006B4D0C"/>
    <w:rsid w:val="006B4E91"/>
    <w:rsid w:val="006B5431"/>
    <w:rsid w:val="006B5562"/>
    <w:rsid w:val="006B58C5"/>
    <w:rsid w:val="006B5C7F"/>
    <w:rsid w:val="006B5E5C"/>
    <w:rsid w:val="006B647C"/>
    <w:rsid w:val="006B6692"/>
    <w:rsid w:val="006B6A83"/>
    <w:rsid w:val="006B6BC6"/>
    <w:rsid w:val="006B6F3D"/>
    <w:rsid w:val="006B714D"/>
    <w:rsid w:val="006B72C1"/>
    <w:rsid w:val="006B7498"/>
    <w:rsid w:val="006B7A7B"/>
    <w:rsid w:val="006B7BCA"/>
    <w:rsid w:val="006B7CCB"/>
    <w:rsid w:val="006B7D4B"/>
    <w:rsid w:val="006C04AE"/>
    <w:rsid w:val="006C0762"/>
    <w:rsid w:val="006C110E"/>
    <w:rsid w:val="006C1641"/>
    <w:rsid w:val="006C17C8"/>
    <w:rsid w:val="006C1D73"/>
    <w:rsid w:val="006C2378"/>
    <w:rsid w:val="006C2628"/>
    <w:rsid w:val="006C267A"/>
    <w:rsid w:val="006C26F8"/>
    <w:rsid w:val="006C285B"/>
    <w:rsid w:val="006C2B0B"/>
    <w:rsid w:val="006C2F27"/>
    <w:rsid w:val="006C463F"/>
    <w:rsid w:val="006C474C"/>
    <w:rsid w:val="006C4C9E"/>
    <w:rsid w:val="006C54A9"/>
    <w:rsid w:val="006C5628"/>
    <w:rsid w:val="006C58B8"/>
    <w:rsid w:val="006C5C27"/>
    <w:rsid w:val="006C5FB4"/>
    <w:rsid w:val="006C6564"/>
    <w:rsid w:val="006C667C"/>
    <w:rsid w:val="006C6A28"/>
    <w:rsid w:val="006C6CFF"/>
    <w:rsid w:val="006C6D67"/>
    <w:rsid w:val="006C7173"/>
    <w:rsid w:val="006C742F"/>
    <w:rsid w:val="006D0392"/>
    <w:rsid w:val="006D03A6"/>
    <w:rsid w:val="006D0885"/>
    <w:rsid w:val="006D08D7"/>
    <w:rsid w:val="006D0ACC"/>
    <w:rsid w:val="006D177B"/>
    <w:rsid w:val="006D17C1"/>
    <w:rsid w:val="006D17DF"/>
    <w:rsid w:val="006D1AA6"/>
    <w:rsid w:val="006D20B8"/>
    <w:rsid w:val="006D2114"/>
    <w:rsid w:val="006D2253"/>
    <w:rsid w:val="006D2360"/>
    <w:rsid w:val="006D2953"/>
    <w:rsid w:val="006D2A51"/>
    <w:rsid w:val="006D2AB1"/>
    <w:rsid w:val="006D3160"/>
    <w:rsid w:val="006D336A"/>
    <w:rsid w:val="006D39E3"/>
    <w:rsid w:val="006D3B57"/>
    <w:rsid w:val="006D3BB9"/>
    <w:rsid w:val="006D440F"/>
    <w:rsid w:val="006D4874"/>
    <w:rsid w:val="006D511F"/>
    <w:rsid w:val="006D558A"/>
    <w:rsid w:val="006D5964"/>
    <w:rsid w:val="006D5AAE"/>
    <w:rsid w:val="006D646D"/>
    <w:rsid w:val="006D73BC"/>
    <w:rsid w:val="006D7E50"/>
    <w:rsid w:val="006D7FE2"/>
    <w:rsid w:val="006E03A3"/>
    <w:rsid w:val="006E10E3"/>
    <w:rsid w:val="006E12D4"/>
    <w:rsid w:val="006E1833"/>
    <w:rsid w:val="006E1A9C"/>
    <w:rsid w:val="006E1F0B"/>
    <w:rsid w:val="006E2F6F"/>
    <w:rsid w:val="006E2F70"/>
    <w:rsid w:val="006E35E5"/>
    <w:rsid w:val="006E382E"/>
    <w:rsid w:val="006E39A2"/>
    <w:rsid w:val="006E3B1B"/>
    <w:rsid w:val="006E4290"/>
    <w:rsid w:val="006E458A"/>
    <w:rsid w:val="006E48C6"/>
    <w:rsid w:val="006E4DE9"/>
    <w:rsid w:val="006E59F9"/>
    <w:rsid w:val="006E5D7D"/>
    <w:rsid w:val="006E6786"/>
    <w:rsid w:val="006E68EF"/>
    <w:rsid w:val="006E6D3B"/>
    <w:rsid w:val="006E7A34"/>
    <w:rsid w:val="006F1025"/>
    <w:rsid w:val="006F123C"/>
    <w:rsid w:val="006F13E5"/>
    <w:rsid w:val="006F1535"/>
    <w:rsid w:val="006F1AF0"/>
    <w:rsid w:val="006F1EB4"/>
    <w:rsid w:val="006F228E"/>
    <w:rsid w:val="006F3942"/>
    <w:rsid w:val="006F3FA7"/>
    <w:rsid w:val="006F40F8"/>
    <w:rsid w:val="006F411C"/>
    <w:rsid w:val="006F4372"/>
    <w:rsid w:val="006F47F6"/>
    <w:rsid w:val="006F4AAD"/>
    <w:rsid w:val="006F4CD0"/>
    <w:rsid w:val="006F56A0"/>
    <w:rsid w:val="006F68FA"/>
    <w:rsid w:val="00700176"/>
    <w:rsid w:val="00700376"/>
    <w:rsid w:val="00700723"/>
    <w:rsid w:val="00700A4C"/>
    <w:rsid w:val="00701514"/>
    <w:rsid w:val="00701C81"/>
    <w:rsid w:val="00701DAB"/>
    <w:rsid w:val="00701EAB"/>
    <w:rsid w:val="007024C3"/>
    <w:rsid w:val="00702D09"/>
    <w:rsid w:val="00702F6A"/>
    <w:rsid w:val="007035D7"/>
    <w:rsid w:val="00703B8B"/>
    <w:rsid w:val="007041A7"/>
    <w:rsid w:val="00704BA8"/>
    <w:rsid w:val="00705753"/>
    <w:rsid w:val="00705880"/>
    <w:rsid w:val="0070644F"/>
    <w:rsid w:val="0070691D"/>
    <w:rsid w:val="00707523"/>
    <w:rsid w:val="0070756B"/>
    <w:rsid w:val="0071003A"/>
    <w:rsid w:val="007102E8"/>
    <w:rsid w:val="00710599"/>
    <w:rsid w:val="00710613"/>
    <w:rsid w:val="007108C4"/>
    <w:rsid w:val="00712B43"/>
    <w:rsid w:val="00712E91"/>
    <w:rsid w:val="007130A5"/>
    <w:rsid w:val="00713651"/>
    <w:rsid w:val="0071373A"/>
    <w:rsid w:val="0071393D"/>
    <w:rsid w:val="00713A5D"/>
    <w:rsid w:val="00713B9F"/>
    <w:rsid w:val="00713E04"/>
    <w:rsid w:val="00714587"/>
    <w:rsid w:val="00714BFF"/>
    <w:rsid w:val="00714EB0"/>
    <w:rsid w:val="00714F2F"/>
    <w:rsid w:val="007152C9"/>
    <w:rsid w:val="007158A0"/>
    <w:rsid w:val="007159AB"/>
    <w:rsid w:val="00715E75"/>
    <w:rsid w:val="00715FDB"/>
    <w:rsid w:val="00716011"/>
    <w:rsid w:val="00716061"/>
    <w:rsid w:val="007160D3"/>
    <w:rsid w:val="0071617E"/>
    <w:rsid w:val="00716BD6"/>
    <w:rsid w:val="00716C2D"/>
    <w:rsid w:val="00716FB5"/>
    <w:rsid w:val="00720428"/>
    <w:rsid w:val="0072072F"/>
    <w:rsid w:val="00720A2C"/>
    <w:rsid w:val="007215E0"/>
    <w:rsid w:val="00721F19"/>
    <w:rsid w:val="00722226"/>
    <w:rsid w:val="0072240E"/>
    <w:rsid w:val="007225DA"/>
    <w:rsid w:val="007226D8"/>
    <w:rsid w:val="0072283E"/>
    <w:rsid w:val="00722B6D"/>
    <w:rsid w:val="00722C36"/>
    <w:rsid w:val="00722CC8"/>
    <w:rsid w:val="00723192"/>
    <w:rsid w:val="00723484"/>
    <w:rsid w:val="00723933"/>
    <w:rsid w:val="00723B44"/>
    <w:rsid w:val="00723EB6"/>
    <w:rsid w:val="007241D2"/>
    <w:rsid w:val="00724821"/>
    <w:rsid w:val="00725108"/>
    <w:rsid w:val="0072518A"/>
    <w:rsid w:val="0072540A"/>
    <w:rsid w:val="0072688F"/>
    <w:rsid w:val="007274C0"/>
    <w:rsid w:val="00727BCA"/>
    <w:rsid w:val="00727FDD"/>
    <w:rsid w:val="007302A3"/>
    <w:rsid w:val="00730C00"/>
    <w:rsid w:val="0073102A"/>
    <w:rsid w:val="00731071"/>
    <w:rsid w:val="0073145E"/>
    <w:rsid w:val="00731A74"/>
    <w:rsid w:val="0073201A"/>
    <w:rsid w:val="0073265E"/>
    <w:rsid w:val="00732A96"/>
    <w:rsid w:val="00732CB8"/>
    <w:rsid w:val="00732EA0"/>
    <w:rsid w:val="00732FB8"/>
    <w:rsid w:val="007334BF"/>
    <w:rsid w:val="0073373A"/>
    <w:rsid w:val="00733D7E"/>
    <w:rsid w:val="00733FC5"/>
    <w:rsid w:val="007344A3"/>
    <w:rsid w:val="0073477A"/>
    <w:rsid w:val="007349D4"/>
    <w:rsid w:val="00734B54"/>
    <w:rsid w:val="00735426"/>
    <w:rsid w:val="007359AA"/>
    <w:rsid w:val="007361BE"/>
    <w:rsid w:val="007364E9"/>
    <w:rsid w:val="00736808"/>
    <w:rsid w:val="00736CCF"/>
    <w:rsid w:val="00737503"/>
    <w:rsid w:val="007379F0"/>
    <w:rsid w:val="00737B12"/>
    <w:rsid w:val="007403BF"/>
    <w:rsid w:val="007408E2"/>
    <w:rsid w:val="00741273"/>
    <w:rsid w:val="00741596"/>
    <w:rsid w:val="00741826"/>
    <w:rsid w:val="00742290"/>
    <w:rsid w:val="007422FF"/>
    <w:rsid w:val="00742E2C"/>
    <w:rsid w:val="0074316A"/>
    <w:rsid w:val="0074319B"/>
    <w:rsid w:val="007441C4"/>
    <w:rsid w:val="00744417"/>
    <w:rsid w:val="0074453E"/>
    <w:rsid w:val="007446BD"/>
    <w:rsid w:val="00745351"/>
    <w:rsid w:val="00745C6F"/>
    <w:rsid w:val="00745F24"/>
    <w:rsid w:val="007466B6"/>
    <w:rsid w:val="007467BD"/>
    <w:rsid w:val="007469DF"/>
    <w:rsid w:val="00746E82"/>
    <w:rsid w:val="007471B9"/>
    <w:rsid w:val="00747613"/>
    <w:rsid w:val="00750118"/>
    <w:rsid w:val="00750209"/>
    <w:rsid w:val="00750286"/>
    <w:rsid w:val="00750727"/>
    <w:rsid w:val="00750745"/>
    <w:rsid w:val="00750853"/>
    <w:rsid w:val="007514C7"/>
    <w:rsid w:val="007518D2"/>
    <w:rsid w:val="0075234C"/>
    <w:rsid w:val="007523C1"/>
    <w:rsid w:val="007528FA"/>
    <w:rsid w:val="0075323C"/>
    <w:rsid w:val="00753AAF"/>
    <w:rsid w:val="0075410F"/>
    <w:rsid w:val="00754581"/>
    <w:rsid w:val="00754912"/>
    <w:rsid w:val="007554F8"/>
    <w:rsid w:val="00755A3E"/>
    <w:rsid w:val="00755D22"/>
    <w:rsid w:val="007560C2"/>
    <w:rsid w:val="00756384"/>
    <w:rsid w:val="00756560"/>
    <w:rsid w:val="007565F3"/>
    <w:rsid w:val="00756C54"/>
    <w:rsid w:val="00756E16"/>
    <w:rsid w:val="00757990"/>
    <w:rsid w:val="007579A4"/>
    <w:rsid w:val="0076013A"/>
    <w:rsid w:val="0076039B"/>
    <w:rsid w:val="00760704"/>
    <w:rsid w:val="00760C0D"/>
    <w:rsid w:val="007623DE"/>
    <w:rsid w:val="007624E7"/>
    <w:rsid w:val="007627FC"/>
    <w:rsid w:val="00762EB2"/>
    <w:rsid w:val="00762FE9"/>
    <w:rsid w:val="007632FA"/>
    <w:rsid w:val="007636B7"/>
    <w:rsid w:val="007636ED"/>
    <w:rsid w:val="0076431F"/>
    <w:rsid w:val="00764E87"/>
    <w:rsid w:val="00764E8A"/>
    <w:rsid w:val="00765375"/>
    <w:rsid w:val="00766627"/>
    <w:rsid w:val="00766810"/>
    <w:rsid w:val="00767033"/>
    <w:rsid w:val="0076715C"/>
    <w:rsid w:val="0076769D"/>
    <w:rsid w:val="00767860"/>
    <w:rsid w:val="00767B41"/>
    <w:rsid w:val="00770000"/>
    <w:rsid w:val="00770F9E"/>
    <w:rsid w:val="007718B6"/>
    <w:rsid w:val="00771FDE"/>
    <w:rsid w:val="00773FF1"/>
    <w:rsid w:val="00774176"/>
    <w:rsid w:val="0077437D"/>
    <w:rsid w:val="0077440E"/>
    <w:rsid w:val="0077470E"/>
    <w:rsid w:val="007747F7"/>
    <w:rsid w:val="007748D6"/>
    <w:rsid w:val="00775132"/>
    <w:rsid w:val="00776644"/>
    <w:rsid w:val="007769B2"/>
    <w:rsid w:val="00776B23"/>
    <w:rsid w:val="00777203"/>
    <w:rsid w:val="0077784F"/>
    <w:rsid w:val="0078132E"/>
    <w:rsid w:val="0078138E"/>
    <w:rsid w:val="00781B08"/>
    <w:rsid w:val="00782250"/>
    <w:rsid w:val="00782322"/>
    <w:rsid w:val="007824FE"/>
    <w:rsid w:val="007825D2"/>
    <w:rsid w:val="0078343E"/>
    <w:rsid w:val="0078380E"/>
    <w:rsid w:val="00783A2C"/>
    <w:rsid w:val="00784137"/>
    <w:rsid w:val="00784165"/>
    <w:rsid w:val="007852D9"/>
    <w:rsid w:val="0078539B"/>
    <w:rsid w:val="00786603"/>
    <w:rsid w:val="007866A1"/>
    <w:rsid w:val="007866F1"/>
    <w:rsid w:val="00786C69"/>
    <w:rsid w:val="00787F0D"/>
    <w:rsid w:val="00790103"/>
    <w:rsid w:val="0079036E"/>
    <w:rsid w:val="00791305"/>
    <w:rsid w:val="0079139E"/>
    <w:rsid w:val="0079169E"/>
    <w:rsid w:val="007916F7"/>
    <w:rsid w:val="00791946"/>
    <w:rsid w:val="00791B0D"/>
    <w:rsid w:val="0079259C"/>
    <w:rsid w:val="0079275F"/>
    <w:rsid w:val="00792B1B"/>
    <w:rsid w:val="007932A2"/>
    <w:rsid w:val="00793863"/>
    <w:rsid w:val="00793884"/>
    <w:rsid w:val="00793EFB"/>
    <w:rsid w:val="00794214"/>
    <w:rsid w:val="007946A2"/>
    <w:rsid w:val="00794AA2"/>
    <w:rsid w:val="00794B17"/>
    <w:rsid w:val="0079505D"/>
    <w:rsid w:val="00795FA5"/>
    <w:rsid w:val="00795FEC"/>
    <w:rsid w:val="00796690"/>
    <w:rsid w:val="00796969"/>
    <w:rsid w:val="00796BC5"/>
    <w:rsid w:val="00796E94"/>
    <w:rsid w:val="00796FAC"/>
    <w:rsid w:val="00797986"/>
    <w:rsid w:val="007A0447"/>
    <w:rsid w:val="007A0A53"/>
    <w:rsid w:val="007A0DA7"/>
    <w:rsid w:val="007A0DD4"/>
    <w:rsid w:val="007A269D"/>
    <w:rsid w:val="007A275E"/>
    <w:rsid w:val="007A2834"/>
    <w:rsid w:val="007A3426"/>
    <w:rsid w:val="007A375B"/>
    <w:rsid w:val="007A3A5F"/>
    <w:rsid w:val="007A3C47"/>
    <w:rsid w:val="007A40A0"/>
    <w:rsid w:val="007A411E"/>
    <w:rsid w:val="007A4142"/>
    <w:rsid w:val="007A4F73"/>
    <w:rsid w:val="007A4F96"/>
    <w:rsid w:val="007A5091"/>
    <w:rsid w:val="007A5313"/>
    <w:rsid w:val="007A57C8"/>
    <w:rsid w:val="007A58F0"/>
    <w:rsid w:val="007A5A19"/>
    <w:rsid w:val="007A6ABE"/>
    <w:rsid w:val="007A6B17"/>
    <w:rsid w:val="007A6D3E"/>
    <w:rsid w:val="007A74D9"/>
    <w:rsid w:val="007A768B"/>
    <w:rsid w:val="007B03D0"/>
    <w:rsid w:val="007B05DA"/>
    <w:rsid w:val="007B0956"/>
    <w:rsid w:val="007B0D61"/>
    <w:rsid w:val="007B1379"/>
    <w:rsid w:val="007B1617"/>
    <w:rsid w:val="007B2195"/>
    <w:rsid w:val="007B224A"/>
    <w:rsid w:val="007B23F7"/>
    <w:rsid w:val="007B24B1"/>
    <w:rsid w:val="007B25E3"/>
    <w:rsid w:val="007B2E59"/>
    <w:rsid w:val="007B2EC5"/>
    <w:rsid w:val="007B38FA"/>
    <w:rsid w:val="007B4024"/>
    <w:rsid w:val="007B446A"/>
    <w:rsid w:val="007B5251"/>
    <w:rsid w:val="007B5378"/>
    <w:rsid w:val="007B5C08"/>
    <w:rsid w:val="007B5D9E"/>
    <w:rsid w:val="007B6869"/>
    <w:rsid w:val="007B6CE2"/>
    <w:rsid w:val="007B75B8"/>
    <w:rsid w:val="007B7A89"/>
    <w:rsid w:val="007C047C"/>
    <w:rsid w:val="007C0F11"/>
    <w:rsid w:val="007C1A9C"/>
    <w:rsid w:val="007C1E51"/>
    <w:rsid w:val="007C2546"/>
    <w:rsid w:val="007C2590"/>
    <w:rsid w:val="007C28F7"/>
    <w:rsid w:val="007C2B89"/>
    <w:rsid w:val="007C3DC6"/>
    <w:rsid w:val="007C3FFD"/>
    <w:rsid w:val="007C42A5"/>
    <w:rsid w:val="007C4A6A"/>
    <w:rsid w:val="007C5BD4"/>
    <w:rsid w:val="007C6265"/>
    <w:rsid w:val="007C6AA8"/>
    <w:rsid w:val="007C787A"/>
    <w:rsid w:val="007D02AC"/>
    <w:rsid w:val="007D048E"/>
    <w:rsid w:val="007D06C3"/>
    <w:rsid w:val="007D07A8"/>
    <w:rsid w:val="007D08BE"/>
    <w:rsid w:val="007D09AA"/>
    <w:rsid w:val="007D0F7D"/>
    <w:rsid w:val="007D1C30"/>
    <w:rsid w:val="007D20B4"/>
    <w:rsid w:val="007D20C0"/>
    <w:rsid w:val="007D2258"/>
    <w:rsid w:val="007D2CEB"/>
    <w:rsid w:val="007D3A57"/>
    <w:rsid w:val="007D3BB0"/>
    <w:rsid w:val="007D3BD7"/>
    <w:rsid w:val="007D3DE3"/>
    <w:rsid w:val="007D3FD4"/>
    <w:rsid w:val="007D4527"/>
    <w:rsid w:val="007D457E"/>
    <w:rsid w:val="007D49A1"/>
    <w:rsid w:val="007D4AF1"/>
    <w:rsid w:val="007D4E82"/>
    <w:rsid w:val="007D51E7"/>
    <w:rsid w:val="007D581B"/>
    <w:rsid w:val="007D5856"/>
    <w:rsid w:val="007D5878"/>
    <w:rsid w:val="007D58CF"/>
    <w:rsid w:val="007D591E"/>
    <w:rsid w:val="007D5A0A"/>
    <w:rsid w:val="007D5A50"/>
    <w:rsid w:val="007D5BE2"/>
    <w:rsid w:val="007D5F11"/>
    <w:rsid w:val="007D666B"/>
    <w:rsid w:val="007D716B"/>
    <w:rsid w:val="007D74F8"/>
    <w:rsid w:val="007D7AD9"/>
    <w:rsid w:val="007E0212"/>
    <w:rsid w:val="007E16BB"/>
    <w:rsid w:val="007E18CA"/>
    <w:rsid w:val="007E1D53"/>
    <w:rsid w:val="007E1FCB"/>
    <w:rsid w:val="007E2A61"/>
    <w:rsid w:val="007E2C1C"/>
    <w:rsid w:val="007E2EE8"/>
    <w:rsid w:val="007E2FA9"/>
    <w:rsid w:val="007E30D8"/>
    <w:rsid w:val="007E4045"/>
    <w:rsid w:val="007E4784"/>
    <w:rsid w:val="007E5042"/>
    <w:rsid w:val="007E53FF"/>
    <w:rsid w:val="007E5C51"/>
    <w:rsid w:val="007E5F7E"/>
    <w:rsid w:val="007E6629"/>
    <w:rsid w:val="007E6901"/>
    <w:rsid w:val="007E69C7"/>
    <w:rsid w:val="007F00E4"/>
    <w:rsid w:val="007F0ABD"/>
    <w:rsid w:val="007F0FD2"/>
    <w:rsid w:val="007F114F"/>
    <w:rsid w:val="007F15F4"/>
    <w:rsid w:val="007F189B"/>
    <w:rsid w:val="007F1B45"/>
    <w:rsid w:val="007F2083"/>
    <w:rsid w:val="007F26BB"/>
    <w:rsid w:val="007F30E9"/>
    <w:rsid w:val="007F310C"/>
    <w:rsid w:val="007F43C7"/>
    <w:rsid w:val="007F4705"/>
    <w:rsid w:val="007F48EC"/>
    <w:rsid w:val="007F48FF"/>
    <w:rsid w:val="007F4BB8"/>
    <w:rsid w:val="007F4EB7"/>
    <w:rsid w:val="007F515E"/>
    <w:rsid w:val="007F5596"/>
    <w:rsid w:val="007F62DB"/>
    <w:rsid w:val="007F62ED"/>
    <w:rsid w:val="007F67AB"/>
    <w:rsid w:val="007F6BFD"/>
    <w:rsid w:val="007F6D45"/>
    <w:rsid w:val="007F6DAD"/>
    <w:rsid w:val="007F6E53"/>
    <w:rsid w:val="007F7ADE"/>
    <w:rsid w:val="007F7BFD"/>
    <w:rsid w:val="007F7C83"/>
    <w:rsid w:val="0080089C"/>
    <w:rsid w:val="00800A74"/>
    <w:rsid w:val="00801047"/>
    <w:rsid w:val="00801094"/>
    <w:rsid w:val="00801E04"/>
    <w:rsid w:val="00802010"/>
    <w:rsid w:val="00802FA2"/>
    <w:rsid w:val="0080314C"/>
    <w:rsid w:val="008034A7"/>
    <w:rsid w:val="008039A5"/>
    <w:rsid w:val="00803E91"/>
    <w:rsid w:val="00803F8E"/>
    <w:rsid w:val="00804C67"/>
    <w:rsid w:val="0080574C"/>
    <w:rsid w:val="00805A95"/>
    <w:rsid w:val="00806638"/>
    <w:rsid w:val="00806BEC"/>
    <w:rsid w:val="00807D1E"/>
    <w:rsid w:val="00807D29"/>
    <w:rsid w:val="00810069"/>
    <w:rsid w:val="0081052D"/>
    <w:rsid w:val="008107CE"/>
    <w:rsid w:val="008109E5"/>
    <w:rsid w:val="00811D1E"/>
    <w:rsid w:val="008127C0"/>
    <w:rsid w:val="00812ECA"/>
    <w:rsid w:val="0081327D"/>
    <w:rsid w:val="00813677"/>
    <w:rsid w:val="0081373A"/>
    <w:rsid w:val="0081393C"/>
    <w:rsid w:val="00813B87"/>
    <w:rsid w:val="0081409C"/>
    <w:rsid w:val="0081445F"/>
    <w:rsid w:val="0081489F"/>
    <w:rsid w:val="00814EA3"/>
    <w:rsid w:val="00815178"/>
    <w:rsid w:val="0081526D"/>
    <w:rsid w:val="008155D6"/>
    <w:rsid w:val="00815DEB"/>
    <w:rsid w:val="0081646F"/>
    <w:rsid w:val="0081653A"/>
    <w:rsid w:val="008165D3"/>
    <w:rsid w:val="00817881"/>
    <w:rsid w:val="00820CE3"/>
    <w:rsid w:val="00820D0B"/>
    <w:rsid w:val="008210EA"/>
    <w:rsid w:val="008218B8"/>
    <w:rsid w:val="00822BC4"/>
    <w:rsid w:val="008233C4"/>
    <w:rsid w:val="008238CC"/>
    <w:rsid w:val="00823A0F"/>
    <w:rsid w:val="00823A7F"/>
    <w:rsid w:val="0082460A"/>
    <w:rsid w:val="0082576F"/>
    <w:rsid w:val="00826050"/>
    <w:rsid w:val="00826116"/>
    <w:rsid w:val="00826A94"/>
    <w:rsid w:val="00826BA8"/>
    <w:rsid w:val="00826D4C"/>
    <w:rsid w:val="00827402"/>
    <w:rsid w:val="008277CD"/>
    <w:rsid w:val="00827818"/>
    <w:rsid w:val="00827873"/>
    <w:rsid w:val="00830B32"/>
    <w:rsid w:val="008318AE"/>
    <w:rsid w:val="00831A1D"/>
    <w:rsid w:val="00831C1F"/>
    <w:rsid w:val="00831DB5"/>
    <w:rsid w:val="00831EF2"/>
    <w:rsid w:val="00832717"/>
    <w:rsid w:val="00832B4D"/>
    <w:rsid w:val="008333B1"/>
    <w:rsid w:val="00833828"/>
    <w:rsid w:val="008341AB"/>
    <w:rsid w:val="008345B9"/>
    <w:rsid w:val="00834608"/>
    <w:rsid w:val="0083588A"/>
    <w:rsid w:val="00835890"/>
    <w:rsid w:val="00835C5A"/>
    <w:rsid w:val="00836075"/>
    <w:rsid w:val="008361BC"/>
    <w:rsid w:val="008362D9"/>
    <w:rsid w:val="00836388"/>
    <w:rsid w:val="008364C0"/>
    <w:rsid w:val="00836E96"/>
    <w:rsid w:val="008370FA"/>
    <w:rsid w:val="0083739E"/>
    <w:rsid w:val="008377E5"/>
    <w:rsid w:val="00837B99"/>
    <w:rsid w:val="00837E47"/>
    <w:rsid w:val="00837E48"/>
    <w:rsid w:val="00840587"/>
    <w:rsid w:val="00840E62"/>
    <w:rsid w:val="0084156E"/>
    <w:rsid w:val="0084262A"/>
    <w:rsid w:val="008428C9"/>
    <w:rsid w:val="00842BDE"/>
    <w:rsid w:val="008430E8"/>
    <w:rsid w:val="008436BF"/>
    <w:rsid w:val="00843A1E"/>
    <w:rsid w:val="00843A6E"/>
    <w:rsid w:val="00843CC2"/>
    <w:rsid w:val="0084408A"/>
    <w:rsid w:val="008440B8"/>
    <w:rsid w:val="00844726"/>
    <w:rsid w:val="00844A9C"/>
    <w:rsid w:val="00844F20"/>
    <w:rsid w:val="0084564B"/>
    <w:rsid w:val="00845838"/>
    <w:rsid w:val="008459BD"/>
    <w:rsid w:val="00845F5E"/>
    <w:rsid w:val="0084646C"/>
    <w:rsid w:val="00846567"/>
    <w:rsid w:val="00846585"/>
    <w:rsid w:val="008469A8"/>
    <w:rsid w:val="00846A83"/>
    <w:rsid w:val="00846F3E"/>
    <w:rsid w:val="008477B1"/>
    <w:rsid w:val="00847CBC"/>
    <w:rsid w:val="00847E3A"/>
    <w:rsid w:val="008507DD"/>
    <w:rsid w:val="00850F0F"/>
    <w:rsid w:val="008511D4"/>
    <w:rsid w:val="008514FC"/>
    <w:rsid w:val="008516A2"/>
    <w:rsid w:val="00851D90"/>
    <w:rsid w:val="00851E32"/>
    <w:rsid w:val="008520A9"/>
    <w:rsid w:val="00852F50"/>
    <w:rsid w:val="008530DA"/>
    <w:rsid w:val="00853329"/>
    <w:rsid w:val="00853687"/>
    <w:rsid w:val="00854921"/>
    <w:rsid w:val="00854ACC"/>
    <w:rsid w:val="00855229"/>
    <w:rsid w:val="00855560"/>
    <w:rsid w:val="00855E11"/>
    <w:rsid w:val="008561F9"/>
    <w:rsid w:val="00856E23"/>
    <w:rsid w:val="00856E9A"/>
    <w:rsid w:val="0085723B"/>
    <w:rsid w:val="008579D1"/>
    <w:rsid w:val="00857AA0"/>
    <w:rsid w:val="00860426"/>
    <w:rsid w:val="00861D8B"/>
    <w:rsid w:val="00862462"/>
    <w:rsid w:val="00862647"/>
    <w:rsid w:val="00862874"/>
    <w:rsid w:val="008629B6"/>
    <w:rsid w:val="00863138"/>
    <w:rsid w:val="00863569"/>
    <w:rsid w:val="00863794"/>
    <w:rsid w:val="008637F1"/>
    <w:rsid w:val="00863CF4"/>
    <w:rsid w:val="00863D59"/>
    <w:rsid w:val="00863E7B"/>
    <w:rsid w:val="00864C60"/>
    <w:rsid w:val="00864D0C"/>
    <w:rsid w:val="00864DA6"/>
    <w:rsid w:val="008652A2"/>
    <w:rsid w:val="008654AF"/>
    <w:rsid w:val="008654D4"/>
    <w:rsid w:val="00865520"/>
    <w:rsid w:val="008660C7"/>
    <w:rsid w:val="0086629C"/>
    <w:rsid w:val="00867599"/>
    <w:rsid w:val="008675CE"/>
    <w:rsid w:val="0086795F"/>
    <w:rsid w:val="00867E7F"/>
    <w:rsid w:val="00867EE9"/>
    <w:rsid w:val="0087098B"/>
    <w:rsid w:val="00870AD9"/>
    <w:rsid w:val="00870BAA"/>
    <w:rsid w:val="0087104B"/>
    <w:rsid w:val="00871137"/>
    <w:rsid w:val="00871187"/>
    <w:rsid w:val="00871269"/>
    <w:rsid w:val="008713BB"/>
    <w:rsid w:val="008719FC"/>
    <w:rsid w:val="00871A6B"/>
    <w:rsid w:val="008735FF"/>
    <w:rsid w:val="00873AAB"/>
    <w:rsid w:val="00874393"/>
    <w:rsid w:val="0087555A"/>
    <w:rsid w:val="00876E0C"/>
    <w:rsid w:val="008771F8"/>
    <w:rsid w:val="0087770D"/>
    <w:rsid w:val="00877BD5"/>
    <w:rsid w:val="00877ED4"/>
    <w:rsid w:val="0088034B"/>
    <w:rsid w:val="00880EDB"/>
    <w:rsid w:val="00881297"/>
    <w:rsid w:val="008820C9"/>
    <w:rsid w:val="00882112"/>
    <w:rsid w:val="00882CE0"/>
    <w:rsid w:val="00882D93"/>
    <w:rsid w:val="00883761"/>
    <w:rsid w:val="00883CF6"/>
    <w:rsid w:val="008842B0"/>
    <w:rsid w:val="008846AA"/>
    <w:rsid w:val="00884922"/>
    <w:rsid w:val="00885631"/>
    <w:rsid w:val="0088666E"/>
    <w:rsid w:val="008870C1"/>
    <w:rsid w:val="008875FB"/>
    <w:rsid w:val="008903A7"/>
    <w:rsid w:val="00890400"/>
    <w:rsid w:val="00890571"/>
    <w:rsid w:val="00890BAB"/>
    <w:rsid w:val="00891180"/>
    <w:rsid w:val="00892097"/>
    <w:rsid w:val="0089309A"/>
    <w:rsid w:val="0089490C"/>
    <w:rsid w:val="00894ECE"/>
    <w:rsid w:val="00894F3D"/>
    <w:rsid w:val="00895120"/>
    <w:rsid w:val="00895D41"/>
    <w:rsid w:val="00895FF3"/>
    <w:rsid w:val="00897058"/>
    <w:rsid w:val="00897111"/>
    <w:rsid w:val="008977C3"/>
    <w:rsid w:val="00897959"/>
    <w:rsid w:val="008A017B"/>
    <w:rsid w:val="008A01D4"/>
    <w:rsid w:val="008A04AA"/>
    <w:rsid w:val="008A05AB"/>
    <w:rsid w:val="008A0904"/>
    <w:rsid w:val="008A0E32"/>
    <w:rsid w:val="008A1E1A"/>
    <w:rsid w:val="008A1FD0"/>
    <w:rsid w:val="008A20E0"/>
    <w:rsid w:val="008A22AD"/>
    <w:rsid w:val="008A2505"/>
    <w:rsid w:val="008A2527"/>
    <w:rsid w:val="008A27A5"/>
    <w:rsid w:val="008A31B6"/>
    <w:rsid w:val="008A3497"/>
    <w:rsid w:val="008A3B6F"/>
    <w:rsid w:val="008A3D1A"/>
    <w:rsid w:val="008A3EC0"/>
    <w:rsid w:val="008A3F8C"/>
    <w:rsid w:val="008A4B03"/>
    <w:rsid w:val="008A4EC0"/>
    <w:rsid w:val="008A4F56"/>
    <w:rsid w:val="008A5227"/>
    <w:rsid w:val="008A522B"/>
    <w:rsid w:val="008A5252"/>
    <w:rsid w:val="008A58AC"/>
    <w:rsid w:val="008A675F"/>
    <w:rsid w:val="008A74B6"/>
    <w:rsid w:val="008A753C"/>
    <w:rsid w:val="008A76C0"/>
    <w:rsid w:val="008A7945"/>
    <w:rsid w:val="008B032A"/>
    <w:rsid w:val="008B036C"/>
    <w:rsid w:val="008B0497"/>
    <w:rsid w:val="008B1252"/>
    <w:rsid w:val="008B12A8"/>
    <w:rsid w:val="008B159C"/>
    <w:rsid w:val="008B15F4"/>
    <w:rsid w:val="008B1649"/>
    <w:rsid w:val="008B186F"/>
    <w:rsid w:val="008B1938"/>
    <w:rsid w:val="008B1986"/>
    <w:rsid w:val="008B1B57"/>
    <w:rsid w:val="008B2215"/>
    <w:rsid w:val="008B25FC"/>
    <w:rsid w:val="008B2A80"/>
    <w:rsid w:val="008B2E39"/>
    <w:rsid w:val="008B2FE4"/>
    <w:rsid w:val="008B3066"/>
    <w:rsid w:val="008B31BF"/>
    <w:rsid w:val="008B3205"/>
    <w:rsid w:val="008B33D2"/>
    <w:rsid w:val="008B3566"/>
    <w:rsid w:val="008B3788"/>
    <w:rsid w:val="008B3EE5"/>
    <w:rsid w:val="008B40B4"/>
    <w:rsid w:val="008B460F"/>
    <w:rsid w:val="008B4961"/>
    <w:rsid w:val="008B4B83"/>
    <w:rsid w:val="008B586A"/>
    <w:rsid w:val="008B5910"/>
    <w:rsid w:val="008B59B2"/>
    <w:rsid w:val="008B6AB3"/>
    <w:rsid w:val="008B7788"/>
    <w:rsid w:val="008B7D1C"/>
    <w:rsid w:val="008C0520"/>
    <w:rsid w:val="008C0BBC"/>
    <w:rsid w:val="008C0C06"/>
    <w:rsid w:val="008C15C2"/>
    <w:rsid w:val="008C1C9F"/>
    <w:rsid w:val="008C1CF0"/>
    <w:rsid w:val="008C20D3"/>
    <w:rsid w:val="008C2E30"/>
    <w:rsid w:val="008C2F61"/>
    <w:rsid w:val="008C355A"/>
    <w:rsid w:val="008C3BA8"/>
    <w:rsid w:val="008C3D97"/>
    <w:rsid w:val="008C3E63"/>
    <w:rsid w:val="008C3F19"/>
    <w:rsid w:val="008C48EE"/>
    <w:rsid w:val="008C517C"/>
    <w:rsid w:val="008C546A"/>
    <w:rsid w:val="008C67D3"/>
    <w:rsid w:val="008C6AD3"/>
    <w:rsid w:val="008C723C"/>
    <w:rsid w:val="008C72B6"/>
    <w:rsid w:val="008C74C0"/>
    <w:rsid w:val="008C793E"/>
    <w:rsid w:val="008D0518"/>
    <w:rsid w:val="008D0E12"/>
    <w:rsid w:val="008D119A"/>
    <w:rsid w:val="008D126F"/>
    <w:rsid w:val="008D1960"/>
    <w:rsid w:val="008D1C96"/>
    <w:rsid w:val="008D21F4"/>
    <w:rsid w:val="008D2624"/>
    <w:rsid w:val="008D29DE"/>
    <w:rsid w:val="008D2CBE"/>
    <w:rsid w:val="008D2F50"/>
    <w:rsid w:val="008D2F92"/>
    <w:rsid w:val="008D357B"/>
    <w:rsid w:val="008D3868"/>
    <w:rsid w:val="008D3EBF"/>
    <w:rsid w:val="008D4432"/>
    <w:rsid w:val="008D4E8D"/>
    <w:rsid w:val="008D50FF"/>
    <w:rsid w:val="008D56B7"/>
    <w:rsid w:val="008D5A2C"/>
    <w:rsid w:val="008D5AB5"/>
    <w:rsid w:val="008D5C4F"/>
    <w:rsid w:val="008D5F34"/>
    <w:rsid w:val="008D6274"/>
    <w:rsid w:val="008D75BE"/>
    <w:rsid w:val="008D7799"/>
    <w:rsid w:val="008D7862"/>
    <w:rsid w:val="008E00A5"/>
    <w:rsid w:val="008E0208"/>
    <w:rsid w:val="008E082E"/>
    <w:rsid w:val="008E0946"/>
    <w:rsid w:val="008E1359"/>
    <w:rsid w:val="008E1626"/>
    <w:rsid w:val="008E1DE5"/>
    <w:rsid w:val="008E2AE6"/>
    <w:rsid w:val="008E3377"/>
    <w:rsid w:val="008E3F70"/>
    <w:rsid w:val="008E4370"/>
    <w:rsid w:val="008E4518"/>
    <w:rsid w:val="008E4C5B"/>
    <w:rsid w:val="008E4DBE"/>
    <w:rsid w:val="008E61C4"/>
    <w:rsid w:val="008E62F1"/>
    <w:rsid w:val="008E6915"/>
    <w:rsid w:val="008E6DF6"/>
    <w:rsid w:val="008E712C"/>
    <w:rsid w:val="008E7A10"/>
    <w:rsid w:val="008E7A72"/>
    <w:rsid w:val="008E7E4F"/>
    <w:rsid w:val="008F02F4"/>
    <w:rsid w:val="008F042F"/>
    <w:rsid w:val="008F0AD1"/>
    <w:rsid w:val="008F1297"/>
    <w:rsid w:val="008F2101"/>
    <w:rsid w:val="008F2CF9"/>
    <w:rsid w:val="008F2DD9"/>
    <w:rsid w:val="008F31CF"/>
    <w:rsid w:val="008F3D63"/>
    <w:rsid w:val="008F3DE7"/>
    <w:rsid w:val="008F3FCE"/>
    <w:rsid w:val="008F47F6"/>
    <w:rsid w:val="008F49CE"/>
    <w:rsid w:val="008F5036"/>
    <w:rsid w:val="008F505B"/>
    <w:rsid w:val="008F5CB5"/>
    <w:rsid w:val="008F651C"/>
    <w:rsid w:val="008F673A"/>
    <w:rsid w:val="008F6882"/>
    <w:rsid w:val="008F6B06"/>
    <w:rsid w:val="008F6B7F"/>
    <w:rsid w:val="008F7185"/>
    <w:rsid w:val="008F74BE"/>
    <w:rsid w:val="008F7566"/>
    <w:rsid w:val="008F7D9B"/>
    <w:rsid w:val="008F7FBF"/>
    <w:rsid w:val="00900FDB"/>
    <w:rsid w:val="0090113C"/>
    <w:rsid w:val="00901FAE"/>
    <w:rsid w:val="00903215"/>
    <w:rsid w:val="009037D1"/>
    <w:rsid w:val="00903AA0"/>
    <w:rsid w:val="00903BE4"/>
    <w:rsid w:val="00904A1C"/>
    <w:rsid w:val="00904BC4"/>
    <w:rsid w:val="0090533B"/>
    <w:rsid w:val="00905D38"/>
    <w:rsid w:val="00907EE4"/>
    <w:rsid w:val="00910581"/>
    <w:rsid w:val="0091081B"/>
    <w:rsid w:val="00911128"/>
    <w:rsid w:val="00911615"/>
    <w:rsid w:val="009116D5"/>
    <w:rsid w:val="0091299B"/>
    <w:rsid w:val="00912A56"/>
    <w:rsid w:val="00912D07"/>
    <w:rsid w:val="00912E67"/>
    <w:rsid w:val="00913671"/>
    <w:rsid w:val="0091382B"/>
    <w:rsid w:val="00913B34"/>
    <w:rsid w:val="00913DAA"/>
    <w:rsid w:val="00913DDD"/>
    <w:rsid w:val="00914047"/>
    <w:rsid w:val="0091468B"/>
    <w:rsid w:val="00914773"/>
    <w:rsid w:val="00914C8E"/>
    <w:rsid w:val="00914D7E"/>
    <w:rsid w:val="00915175"/>
    <w:rsid w:val="009153E2"/>
    <w:rsid w:val="00915A55"/>
    <w:rsid w:val="00915AD8"/>
    <w:rsid w:val="00915DE3"/>
    <w:rsid w:val="009161EF"/>
    <w:rsid w:val="009167A6"/>
    <w:rsid w:val="00916879"/>
    <w:rsid w:val="00916BA7"/>
    <w:rsid w:val="009171A5"/>
    <w:rsid w:val="009173F5"/>
    <w:rsid w:val="00917DA9"/>
    <w:rsid w:val="00917FC2"/>
    <w:rsid w:val="009203FE"/>
    <w:rsid w:val="00920432"/>
    <w:rsid w:val="0092148B"/>
    <w:rsid w:val="0092249D"/>
    <w:rsid w:val="0092261C"/>
    <w:rsid w:val="00922DA6"/>
    <w:rsid w:val="00923A5D"/>
    <w:rsid w:val="009240A7"/>
    <w:rsid w:val="009241EF"/>
    <w:rsid w:val="0092440F"/>
    <w:rsid w:val="00924F15"/>
    <w:rsid w:val="00924F30"/>
    <w:rsid w:val="0092629A"/>
    <w:rsid w:val="0092692E"/>
    <w:rsid w:val="00926B25"/>
    <w:rsid w:val="00926BCD"/>
    <w:rsid w:val="00926CE9"/>
    <w:rsid w:val="00926D5C"/>
    <w:rsid w:val="00927055"/>
    <w:rsid w:val="00927A54"/>
    <w:rsid w:val="00927F88"/>
    <w:rsid w:val="009306BD"/>
    <w:rsid w:val="00931433"/>
    <w:rsid w:val="00931996"/>
    <w:rsid w:val="00931D6E"/>
    <w:rsid w:val="00931FF9"/>
    <w:rsid w:val="009326F4"/>
    <w:rsid w:val="0093299B"/>
    <w:rsid w:val="00933114"/>
    <w:rsid w:val="009331C3"/>
    <w:rsid w:val="0093473E"/>
    <w:rsid w:val="009347B7"/>
    <w:rsid w:val="00934B47"/>
    <w:rsid w:val="00934D63"/>
    <w:rsid w:val="00934F3B"/>
    <w:rsid w:val="00935518"/>
    <w:rsid w:val="00935680"/>
    <w:rsid w:val="00936CF6"/>
    <w:rsid w:val="0093702D"/>
    <w:rsid w:val="009371AA"/>
    <w:rsid w:val="009400F3"/>
    <w:rsid w:val="009402DF"/>
    <w:rsid w:val="00940357"/>
    <w:rsid w:val="0094100F"/>
    <w:rsid w:val="00941171"/>
    <w:rsid w:val="00942842"/>
    <w:rsid w:val="00942D2D"/>
    <w:rsid w:val="00942E6D"/>
    <w:rsid w:val="00944433"/>
    <w:rsid w:val="0094486B"/>
    <w:rsid w:val="00944BAE"/>
    <w:rsid w:val="00944DB3"/>
    <w:rsid w:val="00945856"/>
    <w:rsid w:val="009463D7"/>
    <w:rsid w:val="009464B2"/>
    <w:rsid w:val="009465D3"/>
    <w:rsid w:val="00946934"/>
    <w:rsid w:val="009469FB"/>
    <w:rsid w:val="009471CC"/>
    <w:rsid w:val="0094726E"/>
    <w:rsid w:val="00947CBF"/>
    <w:rsid w:val="00950498"/>
    <w:rsid w:val="00950B7E"/>
    <w:rsid w:val="0095165B"/>
    <w:rsid w:val="00951AAF"/>
    <w:rsid w:val="009526AA"/>
    <w:rsid w:val="009534B0"/>
    <w:rsid w:val="00953869"/>
    <w:rsid w:val="00953C13"/>
    <w:rsid w:val="0095509A"/>
    <w:rsid w:val="009550E9"/>
    <w:rsid w:val="0095543B"/>
    <w:rsid w:val="00955458"/>
    <w:rsid w:val="0095547A"/>
    <w:rsid w:val="00956496"/>
    <w:rsid w:val="009564CC"/>
    <w:rsid w:val="009565E2"/>
    <w:rsid w:val="009567D9"/>
    <w:rsid w:val="00956A15"/>
    <w:rsid w:val="00956C7B"/>
    <w:rsid w:val="0095713F"/>
    <w:rsid w:val="00957171"/>
    <w:rsid w:val="009578D6"/>
    <w:rsid w:val="00957B8C"/>
    <w:rsid w:val="00960581"/>
    <w:rsid w:val="0096078F"/>
    <w:rsid w:val="00960863"/>
    <w:rsid w:val="0096094B"/>
    <w:rsid w:val="009611DD"/>
    <w:rsid w:val="00961937"/>
    <w:rsid w:val="00961AE6"/>
    <w:rsid w:val="0096201F"/>
    <w:rsid w:val="0096206A"/>
    <w:rsid w:val="00962229"/>
    <w:rsid w:val="009624D7"/>
    <w:rsid w:val="009624E0"/>
    <w:rsid w:val="009625AE"/>
    <w:rsid w:val="00964259"/>
    <w:rsid w:val="00964277"/>
    <w:rsid w:val="00964413"/>
    <w:rsid w:val="009649B0"/>
    <w:rsid w:val="00964B8B"/>
    <w:rsid w:val="00964E01"/>
    <w:rsid w:val="009652E3"/>
    <w:rsid w:val="009658DE"/>
    <w:rsid w:val="00965AA2"/>
    <w:rsid w:val="00965DD2"/>
    <w:rsid w:val="00966906"/>
    <w:rsid w:val="00966F37"/>
    <w:rsid w:val="00967597"/>
    <w:rsid w:val="0096770D"/>
    <w:rsid w:val="00967883"/>
    <w:rsid w:val="00967A46"/>
    <w:rsid w:val="00967A9F"/>
    <w:rsid w:val="0097078C"/>
    <w:rsid w:val="00970842"/>
    <w:rsid w:val="009712FF"/>
    <w:rsid w:val="009722C0"/>
    <w:rsid w:val="00973123"/>
    <w:rsid w:val="0097374C"/>
    <w:rsid w:val="009740BC"/>
    <w:rsid w:val="009748D5"/>
    <w:rsid w:val="00974AA3"/>
    <w:rsid w:val="009751D8"/>
    <w:rsid w:val="0097572E"/>
    <w:rsid w:val="00975A06"/>
    <w:rsid w:val="00976304"/>
    <w:rsid w:val="0097647B"/>
    <w:rsid w:val="009765C7"/>
    <w:rsid w:val="00976B72"/>
    <w:rsid w:val="00976F20"/>
    <w:rsid w:val="00977B78"/>
    <w:rsid w:val="00977D01"/>
    <w:rsid w:val="009803BA"/>
    <w:rsid w:val="009805A7"/>
    <w:rsid w:val="00980B0B"/>
    <w:rsid w:val="00980E4B"/>
    <w:rsid w:val="00980FAE"/>
    <w:rsid w:val="00981589"/>
    <w:rsid w:val="009819CB"/>
    <w:rsid w:val="00981D79"/>
    <w:rsid w:val="00981D80"/>
    <w:rsid w:val="00981DA1"/>
    <w:rsid w:val="00982136"/>
    <w:rsid w:val="0098214E"/>
    <w:rsid w:val="00982206"/>
    <w:rsid w:val="00982417"/>
    <w:rsid w:val="0098255D"/>
    <w:rsid w:val="0098262D"/>
    <w:rsid w:val="009830AC"/>
    <w:rsid w:val="009830E2"/>
    <w:rsid w:val="0098375B"/>
    <w:rsid w:val="00984BC9"/>
    <w:rsid w:val="00984E80"/>
    <w:rsid w:val="00985543"/>
    <w:rsid w:val="009858F0"/>
    <w:rsid w:val="00985BC7"/>
    <w:rsid w:val="0098652F"/>
    <w:rsid w:val="00986D93"/>
    <w:rsid w:val="00986EC7"/>
    <w:rsid w:val="00987F9D"/>
    <w:rsid w:val="00990448"/>
    <w:rsid w:val="009906DF"/>
    <w:rsid w:val="00990710"/>
    <w:rsid w:val="00990841"/>
    <w:rsid w:val="00990A90"/>
    <w:rsid w:val="00990DB5"/>
    <w:rsid w:val="00990E73"/>
    <w:rsid w:val="009915F9"/>
    <w:rsid w:val="00991733"/>
    <w:rsid w:val="0099206A"/>
    <w:rsid w:val="0099222B"/>
    <w:rsid w:val="00992D55"/>
    <w:rsid w:val="00992F56"/>
    <w:rsid w:val="00993063"/>
    <w:rsid w:val="00993380"/>
    <w:rsid w:val="009938B1"/>
    <w:rsid w:val="00994680"/>
    <w:rsid w:val="00994957"/>
    <w:rsid w:val="00995350"/>
    <w:rsid w:val="00995A99"/>
    <w:rsid w:val="00995AD0"/>
    <w:rsid w:val="00995C49"/>
    <w:rsid w:val="00995EA7"/>
    <w:rsid w:val="0099617A"/>
    <w:rsid w:val="009963C8"/>
    <w:rsid w:val="00996D1E"/>
    <w:rsid w:val="00997429"/>
    <w:rsid w:val="009A030A"/>
    <w:rsid w:val="009A086A"/>
    <w:rsid w:val="009A0CC7"/>
    <w:rsid w:val="009A0E6D"/>
    <w:rsid w:val="009A12D3"/>
    <w:rsid w:val="009A133B"/>
    <w:rsid w:val="009A163C"/>
    <w:rsid w:val="009A16A0"/>
    <w:rsid w:val="009A16B3"/>
    <w:rsid w:val="009A1814"/>
    <w:rsid w:val="009A18A2"/>
    <w:rsid w:val="009A1EF4"/>
    <w:rsid w:val="009A1F26"/>
    <w:rsid w:val="009A2538"/>
    <w:rsid w:val="009A2FB3"/>
    <w:rsid w:val="009A30C9"/>
    <w:rsid w:val="009A34C1"/>
    <w:rsid w:val="009A3C25"/>
    <w:rsid w:val="009A3C7E"/>
    <w:rsid w:val="009A3DEC"/>
    <w:rsid w:val="009A41E9"/>
    <w:rsid w:val="009A45B7"/>
    <w:rsid w:val="009A540A"/>
    <w:rsid w:val="009A544C"/>
    <w:rsid w:val="009A5847"/>
    <w:rsid w:val="009A5DD0"/>
    <w:rsid w:val="009A6B05"/>
    <w:rsid w:val="009A7FCD"/>
    <w:rsid w:val="009B0C39"/>
    <w:rsid w:val="009B0D22"/>
    <w:rsid w:val="009B1FA0"/>
    <w:rsid w:val="009B201F"/>
    <w:rsid w:val="009B2228"/>
    <w:rsid w:val="009B23A3"/>
    <w:rsid w:val="009B2DB9"/>
    <w:rsid w:val="009B333F"/>
    <w:rsid w:val="009B3631"/>
    <w:rsid w:val="009B3A2F"/>
    <w:rsid w:val="009B4BB2"/>
    <w:rsid w:val="009B4D4C"/>
    <w:rsid w:val="009B5D64"/>
    <w:rsid w:val="009B61A3"/>
    <w:rsid w:val="009B6F2E"/>
    <w:rsid w:val="009B71E0"/>
    <w:rsid w:val="009B72BC"/>
    <w:rsid w:val="009C05FC"/>
    <w:rsid w:val="009C094A"/>
    <w:rsid w:val="009C0A02"/>
    <w:rsid w:val="009C0D11"/>
    <w:rsid w:val="009C110B"/>
    <w:rsid w:val="009C115B"/>
    <w:rsid w:val="009C1B86"/>
    <w:rsid w:val="009C278C"/>
    <w:rsid w:val="009C2ABF"/>
    <w:rsid w:val="009C310F"/>
    <w:rsid w:val="009C5096"/>
    <w:rsid w:val="009C51C2"/>
    <w:rsid w:val="009C5343"/>
    <w:rsid w:val="009C53F0"/>
    <w:rsid w:val="009C5457"/>
    <w:rsid w:val="009C591E"/>
    <w:rsid w:val="009C5A65"/>
    <w:rsid w:val="009C5D46"/>
    <w:rsid w:val="009C73A4"/>
    <w:rsid w:val="009C78BB"/>
    <w:rsid w:val="009C78C9"/>
    <w:rsid w:val="009C7C80"/>
    <w:rsid w:val="009C7CB4"/>
    <w:rsid w:val="009D064E"/>
    <w:rsid w:val="009D06DA"/>
    <w:rsid w:val="009D0A32"/>
    <w:rsid w:val="009D0EBA"/>
    <w:rsid w:val="009D111B"/>
    <w:rsid w:val="009D12C2"/>
    <w:rsid w:val="009D1389"/>
    <w:rsid w:val="009D1A3B"/>
    <w:rsid w:val="009D1D81"/>
    <w:rsid w:val="009D1D93"/>
    <w:rsid w:val="009D2F2C"/>
    <w:rsid w:val="009D31A8"/>
    <w:rsid w:val="009D3317"/>
    <w:rsid w:val="009D35AD"/>
    <w:rsid w:val="009D3ACB"/>
    <w:rsid w:val="009D3DD2"/>
    <w:rsid w:val="009D3E6B"/>
    <w:rsid w:val="009D4681"/>
    <w:rsid w:val="009D48BC"/>
    <w:rsid w:val="009D4A5B"/>
    <w:rsid w:val="009D4BBA"/>
    <w:rsid w:val="009D4FDE"/>
    <w:rsid w:val="009D66F4"/>
    <w:rsid w:val="009D698F"/>
    <w:rsid w:val="009D6C47"/>
    <w:rsid w:val="009E0D55"/>
    <w:rsid w:val="009E1379"/>
    <w:rsid w:val="009E1E97"/>
    <w:rsid w:val="009E248F"/>
    <w:rsid w:val="009E294D"/>
    <w:rsid w:val="009E2A31"/>
    <w:rsid w:val="009E3559"/>
    <w:rsid w:val="009E3A9A"/>
    <w:rsid w:val="009E3BD8"/>
    <w:rsid w:val="009E3DCA"/>
    <w:rsid w:val="009E4156"/>
    <w:rsid w:val="009E45E0"/>
    <w:rsid w:val="009E4B5C"/>
    <w:rsid w:val="009E4DF7"/>
    <w:rsid w:val="009E61A9"/>
    <w:rsid w:val="009E63C8"/>
    <w:rsid w:val="009E6450"/>
    <w:rsid w:val="009E64A9"/>
    <w:rsid w:val="009E6597"/>
    <w:rsid w:val="009E6EF2"/>
    <w:rsid w:val="009E7308"/>
    <w:rsid w:val="009E760C"/>
    <w:rsid w:val="009F02EF"/>
    <w:rsid w:val="009F0320"/>
    <w:rsid w:val="009F03CD"/>
    <w:rsid w:val="009F08F8"/>
    <w:rsid w:val="009F0D6D"/>
    <w:rsid w:val="009F101C"/>
    <w:rsid w:val="009F1412"/>
    <w:rsid w:val="009F18DA"/>
    <w:rsid w:val="009F19AE"/>
    <w:rsid w:val="009F19C7"/>
    <w:rsid w:val="009F210B"/>
    <w:rsid w:val="009F2C3B"/>
    <w:rsid w:val="009F347E"/>
    <w:rsid w:val="009F39C5"/>
    <w:rsid w:val="009F3E3C"/>
    <w:rsid w:val="009F401D"/>
    <w:rsid w:val="009F43F2"/>
    <w:rsid w:val="009F5592"/>
    <w:rsid w:val="009F5A43"/>
    <w:rsid w:val="009F5D5C"/>
    <w:rsid w:val="009F665C"/>
    <w:rsid w:val="009F6D54"/>
    <w:rsid w:val="009F73E8"/>
    <w:rsid w:val="00A00790"/>
    <w:rsid w:val="00A00D5E"/>
    <w:rsid w:val="00A00DCF"/>
    <w:rsid w:val="00A00E0A"/>
    <w:rsid w:val="00A01108"/>
    <w:rsid w:val="00A012B6"/>
    <w:rsid w:val="00A01336"/>
    <w:rsid w:val="00A01C24"/>
    <w:rsid w:val="00A01D0B"/>
    <w:rsid w:val="00A02140"/>
    <w:rsid w:val="00A02763"/>
    <w:rsid w:val="00A02C25"/>
    <w:rsid w:val="00A02DB0"/>
    <w:rsid w:val="00A03756"/>
    <w:rsid w:val="00A044E9"/>
    <w:rsid w:val="00A047B3"/>
    <w:rsid w:val="00A04851"/>
    <w:rsid w:val="00A04BCC"/>
    <w:rsid w:val="00A04FAD"/>
    <w:rsid w:val="00A054C5"/>
    <w:rsid w:val="00A06ADF"/>
    <w:rsid w:val="00A06FBB"/>
    <w:rsid w:val="00A071B6"/>
    <w:rsid w:val="00A10BAC"/>
    <w:rsid w:val="00A10D9E"/>
    <w:rsid w:val="00A10DC4"/>
    <w:rsid w:val="00A10FE2"/>
    <w:rsid w:val="00A11131"/>
    <w:rsid w:val="00A111A4"/>
    <w:rsid w:val="00A11251"/>
    <w:rsid w:val="00A113E1"/>
    <w:rsid w:val="00A121C3"/>
    <w:rsid w:val="00A12447"/>
    <w:rsid w:val="00A1245D"/>
    <w:rsid w:val="00A12DEF"/>
    <w:rsid w:val="00A1564F"/>
    <w:rsid w:val="00A15858"/>
    <w:rsid w:val="00A15ABE"/>
    <w:rsid w:val="00A15C3C"/>
    <w:rsid w:val="00A15F51"/>
    <w:rsid w:val="00A1629D"/>
    <w:rsid w:val="00A165B3"/>
    <w:rsid w:val="00A16819"/>
    <w:rsid w:val="00A16AF1"/>
    <w:rsid w:val="00A20CB1"/>
    <w:rsid w:val="00A20E6B"/>
    <w:rsid w:val="00A20F98"/>
    <w:rsid w:val="00A20FB6"/>
    <w:rsid w:val="00A21775"/>
    <w:rsid w:val="00A217C6"/>
    <w:rsid w:val="00A218EB"/>
    <w:rsid w:val="00A21993"/>
    <w:rsid w:val="00A2216B"/>
    <w:rsid w:val="00A22407"/>
    <w:rsid w:val="00A22EE0"/>
    <w:rsid w:val="00A2332D"/>
    <w:rsid w:val="00A237F3"/>
    <w:rsid w:val="00A23BFC"/>
    <w:rsid w:val="00A24922"/>
    <w:rsid w:val="00A24EA4"/>
    <w:rsid w:val="00A24F2B"/>
    <w:rsid w:val="00A24F75"/>
    <w:rsid w:val="00A254FA"/>
    <w:rsid w:val="00A26B10"/>
    <w:rsid w:val="00A27E02"/>
    <w:rsid w:val="00A30672"/>
    <w:rsid w:val="00A3068E"/>
    <w:rsid w:val="00A30F19"/>
    <w:rsid w:val="00A31058"/>
    <w:rsid w:val="00A3131B"/>
    <w:rsid w:val="00A31F81"/>
    <w:rsid w:val="00A32147"/>
    <w:rsid w:val="00A324E7"/>
    <w:rsid w:val="00A3274A"/>
    <w:rsid w:val="00A32B69"/>
    <w:rsid w:val="00A33232"/>
    <w:rsid w:val="00A33453"/>
    <w:rsid w:val="00A3348C"/>
    <w:rsid w:val="00A33531"/>
    <w:rsid w:val="00A33AF7"/>
    <w:rsid w:val="00A33EE4"/>
    <w:rsid w:val="00A34033"/>
    <w:rsid w:val="00A34C12"/>
    <w:rsid w:val="00A34C9C"/>
    <w:rsid w:val="00A34D80"/>
    <w:rsid w:val="00A35D0C"/>
    <w:rsid w:val="00A35E29"/>
    <w:rsid w:val="00A364B2"/>
    <w:rsid w:val="00A36503"/>
    <w:rsid w:val="00A3695E"/>
    <w:rsid w:val="00A36BDC"/>
    <w:rsid w:val="00A378C3"/>
    <w:rsid w:val="00A3791C"/>
    <w:rsid w:val="00A37B2B"/>
    <w:rsid w:val="00A37C61"/>
    <w:rsid w:val="00A40856"/>
    <w:rsid w:val="00A40F9A"/>
    <w:rsid w:val="00A4258E"/>
    <w:rsid w:val="00A42616"/>
    <w:rsid w:val="00A42BA5"/>
    <w:rsid w:val="00A42F03"/>
    <w:rsid w:val="00A43405"/>
    <w:rsid w:val="00A43460"/>
    <w:rsid w:val="00A43719"/>
    <w:rsid w:val="00A43EC1"/>
    <w:rsid w:val="00A4401F"/>
    <w:rsid w:val="00A4426E"/>
    <w:rsid w:val="00A443F6"/>
    <w:rsid w:val="00A445D0"/>
    <w:rsid w:val="00A447EB"/>
    <w:rsid w:val="00A44A57"/>
    <w:rsid w:val="00A45080"/>
    <w:rsid w:val="00A45773"/>
    <w:rsid w:val="00A458FE"/>
    <w:rsid w:val="00A45A13"/>
    <w:rsid w:val="00A45D73"/>
    <w:rsid w:val="00A4650C"/>
    <w:rsid w:val="00A46B8A"/>
    <w:rsid w:val="00A47A17"/>
    <w:rsid w:val="00A47FED"/>
    <w:rsid w:val="00A51678"/>
    <w:rsid w:val="00A51B44"/>
    <w:rsid w:val="00A51DCF"/>
    <w:rsid w:val="00A51FE8"/>
    <w:rsid w:val="00A5228B"/>
    <w:rsid w:val="00A526D1"/>
    <w:rsid w:val="00A527AB"/>
    <w:rsid w:val="00A527D0"/>
    <w:rsid w:val="00A52C81"/>
    <w:rsid w:val="00A53160"/>
    <w:rsid w:val="00A53294"/>
    <w:rsid w:val="00A53A75"/>
    <w:rsid w:val="00A53AE1"/>
    <w:rsid w:val="00A5409A"/>
    <w:rsid w:val="00A5493D"/>
    <w:rsid w:val="00A54A3E"/>
    <w:rsid w:val="00A550D8"/>
    <w:rsid w:val="00A55781"/>
    <w:rsid w:val="00A5603E"/>
    <w:rsid w:val="00A561DE"/>
    <w:rsid w:val="00A56954"/>
    <w:rsid w:val="00A56BE4"/>
    <w:rsid w:val="00A56F64"/>
    <w:rsid w:val="00A570A0"/>
    <w:rsid w:val="00A5752A"/>
    <w:rsid w:val="00A57776"/>
    <w:rsid w:val="00A577AE"/>
    <w:rsid w:val="00A57C0D"/>
    <w:rsid w:val="00A57CD2"/>
    <w:rsid w:val="00A601FF"/>
    <w:rsid w:val="00A6091B"/>
    <w:rsid w:val="00A60B12"/>
    <w:rsid w:val="00A616AC"/>
    <w:rsid w:val="00A61888"/>
    <w:rsid w:val="00A62767"/>
    <w:rsid w:val="00A62DAC"/>
    <w:rsid w:val="00A636CA"/>
    <w:rsid w:val="00A636FB"/>
    <w:rsid w:val="00A637AB"/>
    <w:rsid w:val="00A63A7F"/>
    <w:rsid w:val="00A63C9C"/>
    <w:rsid w:val="00A63ECA"/>
    <w:rsid w:val="00A63FAC"/>
    <w:rsid w:val="00A641AB"/>
    <w:rsid w:val="00A64368"/>
    <w:rsid w:val="00A6479D"/>
    <w:rsid w:val="00A649C5"/>
    <w:rsid w:val="00A64A56"/>
    <w:rsid w:val="00A651BF"/>
    <w:rsid w:val="00A65811"/>
    <w:rsid w:val="00A65BF8"/>
    <w:rsid w:val="00A65D05"/>
    <w:rsid w:val="00A65E23"/>
    <w:rsid w:val="00A66607"/>
    <w:rsid w:val="00A66A54"/>
    <w:rsid w:val="00A67134"/>
    <w:rsid w:val="00A671B0"/>
    <w:rsid w:val="00A70606"/>
    <w:rsid w:val="00A70C40"/>
    <w:rsid w:val="00A712F6"/>
    <w:rsid w:val="00A713FE"/>
    <w:rsid w:val="00A71B23"/>
    <w:rsid w:val="00A71EB7"/>
    <w:rsid w:val="00A71EE3"/>
    <w:rsid w:val="00A71F1D"/>
    <w:rsid w:val="00A72697"/>
    <w:rsid w:val="00A72728"/>
    <w:rsid w:val="00A73A50"/>
    <w:rsid w:val="00A73D44"/>
    <w:rsid w:val="00A74106"/>
    <w:rsid w:val="00A74996"/>
    <w:rsid w:val="00A7536B"/>
    <w:rsid w:val="00A75BBB"/>
    <w:rsid w:val="00A770FD"/>
    <w:rsid w:val="00A77109"/>
    <w:rsid w:val="00A771E9"/>
    <w:rsid w:val="00A7720C"/>
    <w:rsid w:val="00A77297"/>
    <w:rsid w:val="00A77577"/>
    <w:rsid w:val="00A77872"/>
    <w:rsid w:val="00A77B44"/>
    <w:rsid w:val="00A77E10"/>
    <w:rsid w:val="00A80B4A"/>
    <w:rsid w:val="00A80D94"/>
    <w:rsid w:val="00A817D4"/>
    <w:rsid w:val="00A8213F"/>
    <w:rsid w:val="00A82174"/>
    <w:rsid w:val="00A822DF"/>
    <w:rsid w:val="00A82379"/>
    <w:rsid w:val="00A82871"/>
    <w:rsid w:val="00A82A77"/>
    <w:rsid w:val="00A82DFB"/>
    <w:rsid w:val="00A82E3E"/>
    <w:rsid w:val="00A82F5D"/>
    <w:rsid w:val="00A83A36"/>
    <w:rsid w:val="00A83B89"/>
    <w:rsid w:val="00A8400C"/>
    <w:rsid w:val="00A8453E"/>
    <w:rsid w:val="00A84DC0"/>
    <w:rsid w:val="00A854D9"/>
    <w:rsid w:val="00A85807"/>
    <w:rsid w:val="00A85998"/>
    <w:rsid w:val="00A85C0C"/>
    <w:rsid w:val="00A85D5D"/>
    <w:rsid w:val="00A85DC9"/>
    <w:rsid w:val="00A8623F"/>
    <w:rsid w:val="00A86427"/>
    <w:rsid w:val="00A86CFF"/>
    <w:rsid w:val="00A87072"/>
    <w:rsid w:val="00A878EC"/>
    <w:rsid w:val="00A879D6"/>
    <w:rsid w:val="00A907F9"/>
    <w:rsid w:val="00A90D85"/>
    <w:rsid w:val="00A90F2A"/>
    <w:rsid w:val="00A91BB2"/>
    <w:rsid w:val="00A91D80"/>
    <w:rsid w:val="00A91EDD"/>
    <w:rsid w:val="00A92176"/>
    <w:rsid w:val="00A92266"/>
    <w:rsid w:val="00A92302"/>
    <w:rsid w:val="00A9332E"/>
    <w:rsid w:val="00A93649"/>
    <w:rsid w:val="00A939FF"/>
    <w:rsid w:val="00A943E9"/>
    <w:rsid w:val="00A95348"/>
    <w:rsid w:val="00A95B29"/>
    <w:rsid w:val="00A95D1C"/>
    <w:rsid w:val="00A96319"/>
    <w:rsid w:val="00A9736B"/>
    <w:rsid w:val="00A97602"/>
    <w:rsid w:val="00A9773C"/>
    <w:rsid w:val="00A9784A"/>
    <w:rsid w:val="00AA0126"/>
    <w:rsid w:val="00AA02C2"/>
    <w:rsid w:val="00AA03A0"/>
    <w:rsid w:val="00AA0DFD"/>
    <w:rsid w:val="00AA0EE9"/>
    <w:rsid w:val="00AA11D5"/>
    <w:rsid w:val="00AA1934"/>
    <w:rsid w:val="00AA196D"/>
    <w:rsid w:val="00AA2143"/>
    <w:rsid w:val="00AA2324"/>
    <w:rsid w:val="00AA26CF"/>
    <w:rsid w:val="00AA2A6A"/>
    <w:rsid w:val="00AA2A82"/>
    <w:rsid w:val="00AA3028"/>
    <w:rsid w:val="00AA3249"/>
    <w:rsid w:val="00AA3EC4"/>
    <w:rsid w:val="00AA452A"/>
    <w:rsid w:val="00AA474B"/>
    <w:rsid w:val="00AA4D71"/>
    <w:rsid w:val="00AA546B"/>
    <w:rsid w:val="00AA5809"/>
    <w:rsid w:val="00AA58F7"/>
    <w:rsid w:val="00AA59AC"/>
    <w:rsid w:val="00AA631D"/>
    <w:rsid w:val="00AA75D1"/>
    <w:rsid w:val="00AA78E3"/>
    <w:rsid w:val="00AA7AD3"/>
    <w:rsid w:val="00AA7AD4"/>
    <w:rsid w:val="00AB034C"/>
    <w:rsid w:val="00AB0A76"/>
    <w:rsid w:val="00AB0CEA"/>
    <w:rsid w:val="00AB0E12"/>
    <w:rsid w:val="00AB151A"/>
    <w:rsid w:val="00AB1612"/>
    <w:rsid w:val="00AB19B4"/>
    <w:rsid w:val="00AB2DD6"/>
    <w:rsid w:val="00AB3372"/>
    <w:rsid w:val="00AB33F2"/>
    <w:rsid w:val="00AB33FB"/>
    <w:rsid w:val="00AB34E8"/>
    <w:rsid w:val="00AB37B0"/>
    <w:rsid w:val="00AB3C36"/>
    <w:rsid w:val="00AB3D00"/>
    <w:rsid w:val="00AB3DBC"/>
    <w:rsid w:val="00AB3FC7"/>
    <w:rsid w:val="00AB49BE"/>
    <w:rsid w:val="00AB4A98"/>
    <w:rsid w:val="00AB4B58"/>
    <w:rsid w:val="00AB5812"/>
    <w:rsid w:val="00AB5833"/>
    <w:rsid w:val="00AB5AD4"/>
    <w:rsid w:val="00AB5BF8"/>
    <w:rsid w:val="00AB5C4A"/>
    <w:rsid w:val="00AB6572"/>
    <w:rsid w:val="00AB673B"/>
    <w:rsid w:val="00AB674C"/>
    <w:rsid w:val="00AB6974"/>
    <w:rsid w:val="00AB6C76"/>
    <w:rsid w:val="00AB73FE"/>
    <w:rsid w:val="00AC028D"/>
    <w:rsid w:val="00AC0624"/>
    <w:rsid w:val="00AC0A0F"/>
    <w:rsid w:val="00AC0A14"/>
    <w:rsid w:val="00AC0EE4"/>
    <w:rsid w:val="00AC154C"/>
    <w:rsid w:val="00AC2338"/>
    <w:rsid w:val="00AC2345"/>
    <w:rsid w:val="00AC2FAA"/>
    <w:rsid w:val="00AC46B2"/>
    <w:rsid w:val="00AC4CA1"/>
    <w:rsid w:val="00AC4D5D"/>
    <w:rsid w:val="00AC5031"/>
    <w:rsid w:val="00AC5233"/>
    <w:rsid w:val="00AC55F0"/>
    <w:rsid w:val="00AC5601"/>
    <w:rsid w:val="00AC5E9D"/>
    <w:rsid w:val="00AC5FC2"/>
    <w:rsid w:val="00AC67E5"/>
    <w:rsid w:val="00AC685F"/>
    <w:rsid w:val="00AC6A53"/>
    <w:rsid w:val="00AC6EAA"/>
    <w:rsid w:val="00AC747A"/>
    <w:rsid w:val="00AC7CDD"/>
    <w:rsid w:val="00AD06C6"/>
    <w:rsid w:val="00AD0913"/>
    <w:rsid w:val="00AD0AD1"/>
    <w:rsid w:val="00AD0DDB"/>
    <w:rsid w:val="00AD0F03"/>
    <w:rsid w:val="00AD1824"/>
    <w:rsid w:val="00AD1A0E"/>
    <w:rsid w:val="00AD1AE3"/>
    <w:rsid w:val="00AD2134"/>
    <w:rsid w:val="00AD2624"/>
    <w:rsid w:val="00AD27F2"/>
    <w:rsid w:val="00AD2A75"/>
    <w:rsid w:val="00AD2C46"/>
    <w:rsid w:val="00AD2E2C"/>
    <w:rsid w:val="00AD3B22"/>
    <w:rsid w:val="00AD4A31"/>
    <w:rsid w:val="00AD521B"/>
    <w:rsid w:val="00AD54AA"/>
    <w:rsid w:val="00AD5B23"/>
    <w:rsid w:val="00AD6071"/>
    <w:rsid w:val="00AD6559"/>
    <w:rsid w:val="00AD6F8B"/>
    <w:rsid w:val="00AD6FA4"/>
    <w:rsid w:val="00AD7029"/>
    <w:rsid w:val="00AD7AD5"/>
    <w:rsid w:val="00AD7BA5"/>
    <w:rsid w:val="00AE0619"/>
    <w:rsid w:val="00AE0B4E"/>
    <w:rsid w:val="00AE0E17"/>
    <w:rsid w:val="00AE0FF5"/>
    <w:rsid w:val="00AE18C3"/>
    <w:rsid w:val="00AE1987"/>
    <w:rsid w:val="00AE1B67"/>
    <w:rsid w:val="00AE1BAD"/>
    <w:rsid w:val="00AE1C68"/>
    <w:rsid w:val="00AE2843"/>
    <w:rsid w:val="00AE2867"/>
    <w:rsid w:val="00AE2925"/>
    <w:rsid w:val="00AE2CFB"/>
    <w:rsid w:val="00AE35D9"/>
    <w:rsid w:val="00AE3D43"/>
    <w:rsid w:val="00AE4A69"/>
    <w:rsid w:val="00AE4AEB"/>
    <w:rsid w:val="00AE4FC3"/>
    <w:rsid w:val="00AE52CF"/>
    <w:rsid w:val="00AE54F5"/>
    <w:rsid w:val="00AE5530"/>
    <w:rsid w:val="00AE557B"/>
    <w:rsid w:val="00AE6C79"/>
    <w:rsid w:val="00AE7290"/>
    <w:rsid w:val="00AE7D0B"/>
    <w:rsid w:val="00AE7D1D"/>
    <w:rsid w:val="00AE7EEA"/>
    <w:rsid w:val="00AF022D"/>
    <w:rsid w:val="00AF0BB2"/>
    <w:rsid w:val="00AF1B65"/>
    <w:rsid w:val="00AF1D07"/>
    <w:rsid w:val="00AF1DFC"/>
    <w:rsid w:val="00AF1E69"/>
    <w:rsid w:val="00AF1ECB"/>
    <w:rsid w:val="00AF24DA"/>
    <w:rsid w:val="00AF26EC"/>
    <w:rsid w:val="00AF2B9C"/>
    <w:rsid w:val="00AF2D59"/>
    <w:rsid w:val="00AF2DDD"/>
    <w:rsid w:val="00AF2EBC"/>
    <w:rsid w:val="00AF35D6"/>
    <w:rsid w:val="00AF36B0"/>
    <w:rsid w:val="00AF395F"/>
    <w:rsid w:val="00AF3D1B"/>
    <w:rsid w:val="00AF5165"/>
    <w:rsid w:val="00AF52A4"/>
    <w:rsid w:val="00AF53C6"/>
    <w:rsid w:val="00AF548C"/>
    <w:rsid w:val="00AF56F9"/>
    <w:rsid w:val="00AF6074"/>
    <w:rsid w:val="00AF67F4"/>
    <w:rsid w:val="00AF6A52"/>
    <w:rsid w:val="00AF6FB8"/>
    <w:rsid w:val="00AF6FD0"/>
    <w:rsid w:val="00AF702D"/>
    <w:rsid w:val="00AF77B4"/>
    <w:rsid w:val="00B007E8"/>
    <w:rsid w:val="00B00E62"/>
    <w:rsid w:val="00B013B8"/>
    <w:rsid w:val="00B0146C"/>
    <w:rsid w:val="00B023AF"/>
    <w:rsid w:val="00B03136"/>
    <w:rsid w:val="00B03CAD"/>
    <w:rsid w:val="00B0466A"/>
    <w:rsid w:val="00B05053"/>
    <w:rsid w:val="00B05C5A"/>
    <w:rsid w:val="00B05C8D"/>
    <w:rsid w:val="00B06556"/>
    <w:rsid w:val="00B06563"/>
    <w:rsid w:val="00B06584"/>
    <w:rsid w:val="00B069D3"/>
    <w:rsid w:val="00B06CF6"/>
    <w:rsid w:val="00B07347"/>
    <w:rsid w:val="00B0745D"/>
    <w:rsid w:val="00B0770F"/>
    <w:rsid w:val="00B07C3E"/>
    <w:rsid w:val="00B07ED2"/>
    <w:rsid w:val="00B10016"/>
    <w:rsid w:val="00B10130"/>
    <w:rsid w:val="00B10600"/>
    <w:rsid w:val="00B1060F"/>
    <w:rsid w:val="00B113DB"/>
    <w:rsid w:val="00B11E5E"/>
    <w:rsid w:val="00B1209A"/>
    <w:rsid w:val="00B12185"/>
    <w:rsid w:val="00B1249D"/>
    <w:rsid w:val="00B1289B"/>
    <w:rsid w:val="00B1319D"/>
    <w:rsid w:val="00B13BD7"/>
    <w:rsid w:val="00B1419F"/>
    <w:rsid w:val="00B1421B"/>
    <w:rsid w:val="00B148BD"/>
    <w:rsid w:val="00B14C7F"/>
    <w:rsid w:val="00B1507C"/>
    <w:rsid w:val="00B153EB"/>
    <w:rsid w:val="00B15519"/>
    <w:rsid w:val="00B1622C"/>
    <w:rsid w:val="00B162D2"/>
    <w:rsid w:val="00B167DA"/>
    <w:rsid w:val="00B16C0E"/>
    <w:rsid w:val="00B16DFE"/>
    <w:rsid w:val="00B1709D"/>
    <w:rsid w:val="00B17CBE"/>
    <w:rsid w:val="00B17E65"/>
    <w:rsid w:val="00B20023"/>
    <w:rsid w:val="00B20139"/>
    <w:rsid w:val="00B2048D"/>
    <w:rsid w:val="00B205F9"/>
    <w:rsid w:val="00B20E3B"/>
    <w:rsid w:val="00B21DB8"/>
    <w:rsid w:val="00B220C9"/>
    <w:rsid w:val="00B22452"/>
    <w:rsid w:val="00B22499"/>
    <w:rsid w:val="00B227D9"/>
    <w:rsid w:val="00B22807"/>
    <w:rsid w:val="00B23192"/>
    <w:rsid w:val="00B232EA"/>
    <w:rsid w:val="00B23F30"/>
    <w:rsid w:val="00B241DA"/>
    <w:rsid w:val="00B24FC4"/>
    <w:rsid w:val="00B2596C"/>
    <w:rsid w:val="00B25B05"/>
    <w:rsid w:val="00B26153"/>
    <w:rsid w:val="00B263B0"/>
    <w:rsid w:val="00B26CE1"/>
    <w:rsid w:val="00B26E93"/>
    <w:rsid w:val="00B2772E"/>
    <w:rsid w:val="00B27999"/>
    <w:rsid w:val="00B30875"/>
    <w:rsid w:val="00B3089C"/>
    <w:rsid w:val="00B30E06"/>
    <w:rsid w:val="00B314BE"/>
    <w:rsid w:val="00B316DD"/>
    <w:rsid w:val="00B32D1A"/>
    <w:rsid w:val="00B33254"/>
    <w:rsid w:val="00B33865"/>
    <w:rsid w:val="00B33881"/>
    <w:rsid w:val="00B33894"/>
    <w:rsid w:val="00B343EF"/>
    <w:rsid w:val="00B344F4"/>
    <w:rsid w:val="00B3481D"/>
    <w:rsid w:val="00B3504B"/>
    <w:rsid w:val="00B3563B"/>
    <w:rsid w:val="00B35A6A"/>
    <w:rsid w:val="00B36627"/>
    <w:rsid w:val="00B371ED"/>
    <w:rsid w:val="00B373BD"/>
    <w:rsid w:val="00B37488"/>
    <w:rsid w:val="00B37B37"/>
    <w:rsid w:val="00B37BCF"/>
    <w:rsid w:val="00B40309"/>
    <w:rsid w:val="00B403AB"/>
    <w:rsid w:val="00B405DF"/>
    <w:rsid w:val="00B409E8"/>
    <w:rsid w:val="00B416FC"/>
    <w:rsid w:val="00B42771"/>
    <w:rsid w:val="00B42CE8"/>
    <w:rsid w:val="00B437D1"/>
    <w:rsid w:val="00B43D1F"/>
    <w:rsid w:val="00B450F3"/>
    <w:rsid w:val="00B45273"/>
    <w:rsid w:val="00B45CD5"/>
    <w:rsid w:val="00B45DFA"/>
    <w:rsid w:val="00B465D4"/>
    <w:rsid w:val="00B46D56"/>
    <w:rsid w:val="00B507C3"/>
    <w:rsid w:val="00B50B2A"/>
    <w:rsid w:val="00B50C79"/>
    <w:rsid w:val="00B51137"/>
    <w:rsid w:val="00B51B27"/>
    <w:rsid w:val="00B51FB9"/>
    <w:rsid w:val="00B521BE"/>
    <w:rsid w:val="00B521DC"/>
    <w:rsid w:val="00B52270"/>
    <w:rsid w:val="00B53045"/>
    <w:rsid w:val="00B53269"/>
    <w:rsid w:val="00B53647"/>
    <w:rsid w:val="00B53D5B"/>
    <w:rsid w:val="00B54205"/>
    <w:rsid w:val="00B544D5"/>
    <w:rsid w:val="00B54D37"/>
    <w:rsid w:val="00B55219"/>
    <w:rsid w:val="00B55233"/>
    <w:rsid w:val="00B554AA"/>
    <w:rsid w:val="00B55E92"/>
    <w:rsid w:val="00B56335"/>
    <w:rsid w:val="00B563F4"/>
    <w:rsid w:val="00B56568"/>
    <w:rsid w:val="00B56A49"/>
    <w:rsid w:val="00B56C17"/>
    <w:rsid w:val="00B57F68"/>
    <w:rsid w:val="00B60728"/>
    <w:rsid w:val="00B6105E"/>
    <w:rsid w:val="00B613D3"/>
    <w:rsid w:val="00B616CD"/>
    <w:rsid w:val="00B61A3C"/>
    <w:rsid w:val="00B61D73"/>
    <w:rsid w:val="00B61DDD"/>
    <w:rsid w:val="00B61E08"/>
    <w:rsid w:val="00B62313"/>
    <w:rsid w:val="00B62315"/>
    <w:rsid w:val="00B62816"/>
    <w:rsid w:val="00B62DDA"/>
    <w:rsid w:val="00B635CF"/>
    <w:rsid w:val="00B6393F"/>
    <w:rsid w:val="00B63FE9"/>
    <w:rsid w:val="00B64CBE"/>
    <w:rsid w:val="00B64E5C"/>
    <w:rsid w:val="00B651B1"/>
    <w:rsid w:val="00B65296"/>
    <w:rsid w:val="00B65D3A"/>
    <w:rsid w:val="00B65E8D"/>
    <w:rsid w:val="00B661EF"/>
    <w:rsid w:val="00B6639C"/>
    <w:rsid w:val="00B66884"/>
    <w:rsid w:val="00B66FA6"/>
    <w:rsid w:val="00B676FA"/>
    <w:rsid w:val="00B67A47"/>
    <w:rsid w:val="00B67BEE"/>
    <w:rsid w:val="00B67DE6"/>
    <w:rsid w:val="00B67E98"/>
    <w:rsid w:val="00B70A99"/>
    <w:rsid w:val="00B70DEA"/>
    <w:rsid w:val="00B70F9A"/>
    <w:rsid w:val="00B71252"/>
    <w:rsid w:val="00B7136A"/>
    <w:rsid w:val="00B71702"/>
    <w:rsid w:val="00B723A1"/>
    <w:rsid w:val="00B72528"/>
    <w:rsid w:val="00B72605"/>
    <w:rsid w:val="00B72A44"/>
    <w:rsid w:val="00B73092"/>
    <w:rsid w:val="00B7365A"/>
    <w:rsid w:val="00B7374C"/>
    <w:rsid w:val="00B73990"/>
    <w:rsid w:val="00B74010"/>
    <w:rsid w:val="00B74634"/>
    <w:rsid w:val="00B74960"/>
    <w:rsid w:val="00B75010"/>
    <w:rsid w:val="00B754D2"/>
    <w:rsid w:val="00B75853"/>
    <w:rsid w:val="00B759A5"/>
    <w:rsid w:val="00B766B5"/>
    <w:rsid w:val="00B76E2C"/>
    <w:rsid w:val="00B7702A"/>
    <w:rsid w:val="00B77936"/>
    <w:rsid w:val="00B77FD6"/>
    <w:rsid w:val="00B80224"/>
    <w:rsid w:val="00B80E3A"/>
    <w:rsid w:val="00B80FA7"/>
    <w:rsid w:val="00B821C7"/>
    <w:rsid w:val="00B831A6"/>
    <w:rsid w:val="00B843D8"/>
    <w:rsid w:val="00B8555C"/>
    <w:rsid w:val="00B86131"/>
    <w:rsid w:val="00B86424"/>
    <w:rsid w:val="00B866F8"/>
    <w:rsid w:val="00B86712"/>
    <w:rsid w:val="00B86C16"/>
    <w:rsid w:val="00B86C5F"/>
    <w:rsid w:val="00B86E3D"/>
    <w:rsid w:val="00B87073"/>
    <w:rsid w:val="00B87132"/>
    <w:rsid w:val="00B87A3F"/>
    <w:rsid w:val="00B87D1F"/>
    <w:rsid w:val="00B90038"/>
    <w:rsid w:val="00B91856"/>
    <w:rsid w:val="00B92332"/>
    <w:rsid w:val="00B92B06"/>
    <w:rsid w:val="00B931F7"/>
    <w:rsid w:val="00B932B4"/>
    <w:rsid w:val="00B936F8"/>
    <w:rsid w:val="00B9374A"/>
    <w:rsid w:val="00B93B09"/>
    <w:rsid w:val="00B93C87"/>
    <w:rsid w:val="00B9443A"/>
    <w:rsid w:val="00B944D6"/>
    <w:rsid w:val="00B9479B"/>
    <w:rsid w:val="00B947E2"/>
    <w:rsid w:val="00B94AD9"/>
    <w:rsid w:val="00B95DE1"/>
    <w:rsid w:val="00B96444"/>
    <w:rsid w:val="00B97B5C"/>
    <w:rsid w:val="00BA040B"/>
    <w:rsid w:val="00BA0499"/>
    <w:rsid w:val="00BA0AB1"/>
    <w:rsid w:val="00BA0BC8"/>
    <w:rsid w:val="00BA0F08"/>
    <w:rsid w:val="00BA1969"/>
    <w:rsid w:val="00BA211A"/>
    <w:rsid w:val="00BA24F6"/>
    <w:rsid w:val="00BA2D73"/>
    <w:rsid w:val="00BA30BC"/>
    <w:rsid w:val="00BA3881"/>
    <w:rsid w:val="00BA3FFE"/>
    <w:rsid w:val="00BA42CF"/>
    <w:rsid w:val="00BA430F"/>
    <w:rsid w:val="00BA480A"/>
    <w:rsid w:val="00BA4C55"/>
    <w:rsid w:val="00BA52A5"/>
    <w:rsid w:val="00BA52BD"/>
    <w:rsid w:val="00BA577A"/>
    <w:rsid w:val="00BA5BC3"/>
    <w:rsid w:val="00BA5C56"/>
    <w:rsid w:val="00BA601C"/>
    <w:rsid w:val="00BA61EF"/>
    <w:rsid w:val="00BA63F0"/>
    <w:rsid w:val="00BA6922"/>
    <w:rsid w:val="00BA711C"/>
    <w:rsid w:val="00BA73BD"/>
    <w:rsid w:val="00BB0049"/>
    <w:rsid w:val="00BB071D"/>
    <w:rsid w:val="00BB071E"/>
    <w:rsid w:val="00BB0C14"/>
    <w:rsid w:val="00BB1107"/>
    <w:rsid w:val="00BB14CD"/>
    <w:rsid w:val="00BB153C"/>
    <w:rsid w:val="00BB297D"/>
    <w:rsid w:val="00BB2E76"/>
    <w:rsid w:val="00BB2F17"/>
    <w:rsid w:val="00BB3258"/>
    <w:rsid w:val="00BB347B"/>
    <w:rsid w:val="00BB37DA"/>
    <w:rsid w:val="00BB3AFA"/>
    <w:rsid w:val="00BB4390"/>
    <w:rsid w:val="00BB5053"/>
    <w:rsid w:val="00BB5249"/>
    <w:rsid w:val="00BB550D"/>
    <w:rsid w:val="00BB580A"/>
    <w:rsid w:val="00BB595E"/>
    <w:rsid w:val="00BB5C46"/>
    <w:rsid w:val="00BB6577"/>
    <w:rsid w:val="00BB6A81"/>
    <w:rsid w:val="00BB71A8"/>
    <w:rsid w:val="00BB761D"/>
    <w:rsid w:val="00BB7A8F"/>
    <w:rsid w:val="00BB7A96"/>
    <w:rsid w:val="00BB7E04"/>
    <w:rsid w:val="00BC03D6"/>
    <w:rsid w:val="00BC03E4"/>
    <w:rsid w:val="00BC0708"/>
    <w:rsid w:val="00BC1222"/>
    <w:rsid w:val="00BC139C"/>
    <w:rsid w:val="00BC1CF4"/>
    <w:rsid w:val="00BC211F"/>
    <w:rsid w:val="00BC222F"/>
    <w:rsid w:val="00BC23DC"/>
    <w:rsid w:val="00BC3275"/>
    <w:rsid w:val="00BC3A6A"/>
    <w:rsid w:val="00BC3CA7"/>
    <w:rsid w:val="00BC3CF8"/>
    <w:rsid w:val="00BC3E65"/>
    <w:rsid w:val="00BC415E"/>
    <w:rsid w:val="00BC49F4"/>
    <w:rsid w:val="00BC4ED8"/>
    <w:rsid w:val="00BC50DD"/>
    <w:rsid w:val="00BC58A3"/>
    <w:rsid w:val="00BC5A5C"/>
    <w:rsid w:val="00BC5A67"/>
    <w:rsid w:val="00BC6187"/>
    <w:rsid w:val="00BC70C1"/>
    <w:rsid w:val="00BC758C"/>
    <w:rsid w:val="00BC78A3"/>
    <w:rsid w:val="00BC7907"/>
    <w:rsid w:val="00BD0575"/>
    <w:rsid w:val="00BD0592"/>
    <w:rsid w:val="00BD07FC"/>
    <w:rsid w:val="00BD09C5"/>
    <w:rsid w:val="00BD13DA"/>
    <w:rsid w:val="00BD1668"/>
    <w:rsid w:val="00BD1A5E"/>
    <w:rsid w:val="00BD1AD1"/>
    <w:rsid w:val="00BD1C0C"/>
    <w:rsid w:val="00BD1CD5"/>
    <w:rsid w:val="00BD46B5"/>
    <w:rsid w:val="00BD5002"/>
    <w:rsid w:val="00BD5014"/>
    <w:rsid w:val="00BD59A0"/>
    <w:rsid w:val="00BD5C0B"/>
    <w:rsid w:val="00BD5D8A"/>
    <w:rsid w:val="00BD5FB2"/>
    <w:rsid w:val="00BD6409"/>
    <w:rsid w:val="00BD7391"/>
    <w:rsid w:val="00BD78F6"/>
    <w:rsid w:val="00BD7F60"/>
    <w:rsid w:val="00BE0321"/>
    <w:rsid w:val="00BE049F"/>
    <w:rsid w:val="00BE0BAF"/>
    <w:rsid w:val="00BE0F95"/>
    <w:rsid w:val="00BE1BEB"/>
    <w:rsid w:val="00BE21C3"/>
    <w:rsid w:val="00BE2DA5"/>
    <w:rsid w:val="00BE3C2D"/>
    <w:rsid w:val="00BE3D45"/>
    <w:rsid w:val="00BE3F9C"/>
    <w:rsid w:val="00BE4023"/>
    <w:rsid w:val="00BE40E8"/>
    <w:rsid w:val="00BE499F"/>
    <w:rsid w:val="00BE4C7B"/>
    <w:rsid w:val="00BE5656"/>
    <w:rsid w:val="00BE5835"/>
    <w:rsid w:val="00BE628E"/>
    <w:rsid w:val="00BE6B0A"/>
    <w:rsid w:val="00BE7601"/>
    <w:rsid w:val="00BE7A26"/>
    <w:rsid w:val="00BE7A41"/>
    <w:rsid w:val="00BF00B2"/>
    <w:rsid w:val="00BF067B"/>
    <w:rsid w:val="00BF0694"/>
    <w:rsid w:val="00BF0BCD"/>
    <w:rsid w:val="00BF0CF8"/>
    <w:rsid w:val="00BF11A5"/>
    <w:rsid w:val="00BF12E6"/>
    <w:rsid w:val="00BF1534"/>
    <w:rsid w:val="00BF18BC"/>
    <w:rsid w:val="00BF1965"/>
    <w:rsid w:val="00BF19D5"/>
    <w:rsid w:val="00BF1C93"/>
    <w:rsid w:val="00BF24A1"/>
    <w:rsid w:val="00BF29C6"/>
    <w:rsid w:val="00BF2C52"/>
    <w:rsid w:val="00BF2F24"/>
    <w:rsid w:val="00BF2F97"/>
    <w:rsid w:val="00BF3145"/>
    <w:rsid w:val="00BF430B"/>
    <w:rsid w:val="00BF43DC"/>
    <w:rsid w:val="00BF4989"/>
    <w:rsid w:val="00BF537A"/>
    <w:rsid w:val="00BF5771"/>
    <w:rsid w:val="00BF5896"/>
    <w:rsid w:val="00BF62D1"/>
    <w:rsid w:val="00BF63F5"/>
    <w:rsid w:val="00BF6445"/>
    <w:rsid w:val="00BF64F4"/>
    <w:rsid w:val="00BF678B"/>
    <w:rsid w:val="00BF67A2"/>
    <w:rsid w:val="00BF6BAC"/>
    <w:rsid w:val="00BF6F65"/>
    <w:rsid w:val="00BF75A1"/>
    <w:rsid w:val="00BF78A1"/>
    <w:rsid w:val="00C0025B"/>
    <w:rsid w:val="00C00830"/>
    <w:rsid w:val="00C00FE6"/>
    <w:rsid w:val="00C01340"/>
    <w:rsid w:val="00C017A0"/>
    <w:rsid w:val="00C01B6E"/>
    <w:rsid w:val="00C02038"/>
    <w:rsid w:val="00C020F5"/>
    <w:rsid w:val="00C027FD"/>
    <w:rsid w:val="00C03465"/>
    <w:rsid w:val="00C03750"/>
    <w:rsid w:val="00C040FE"/>
    <w:rsid w:val="00C043CA"/>
    <w:rsid w:val="00C04C9D"/>
    <w:rsid w:val="00C0509D"/>
    <w:rsid w:val="00C05F1A"/>
    <w:rsid w:val="00C06306"/>
    <w:rsid w:val="00C07451"/>
    <w:rsid w:val="00C07ADB"/>
    <w:rsid w:val="00C07BC7"/>
    <w:rsid w:val="00C100F8"/>
    <w:rsid w:val="00C103EC"/>
    <w:rsid w:val="00C10EDC"/>
    <w:rsid w:val="00C110BE"/>
    <w:rsid w:val="00C114E0"/>
    <w:rsid w:val="00C1194C"/>
    <w:rsid w:val="00C1218E"/>
    <w:rsid w:val="00C124A0"/>
    <w:rsid w:val="00C12AD2"/>
    <w:rsid w:val="00C12BBB"/>
    <w:rsid w:val="00C12C13"/>
    <w:rsid w:val="00C14214"/>
    <w:rsid w:val="00C144CB"/>
    <w:rsid w:val="00C14E10"/>
    <w:rsid w:val="00C15508"/>
    <w:rsid w:val="00C157CB"/>
    <w:rsid w:val="00C158AE"/>
    <w:rsid w:val="00C15B03"/>
    <w:rsid w:val="00C15DD2"/>
    <w:rsid w:val="00C16677"/>
    <w:rsid w:val="00C17226"/>
    <w:rsid w:val="00C1726E"/>
    <w:rsid w:val="00C173FA"/>
    <w:rsid w:val="00C176F7"/>
    <w:rsid w:val="00C1775B"/>
    <w:rsid w:val="00C1795A"/>
    <w:rsid w:val="00C17A9E"/>
    <w:rsid w:val="00C17C4A"/>
    <w:rsid w:val="00C20047"/>
    <w:rsid w:val="00C20474"/>
    <w:rsid w:val="00C2074E"/>
    <w:rsid w:val="00C20A08"/>
    <w:rsid w:val="00C20B8B"/>
    <w:rsid w:val="00C20DA0"/>
    <w:rsid w:val="00C20DAD"/>
    <w:rsid w:val="00C212E9"/>
    <w:rsid w:val="00C21598"/>
    <w:rsid w:val="00C21809"/>
    <w:rsid w:val="00C21E86"/>
    <w:rsid w:val="00C2293C"/>
    <w:rsid w:val="00C22C3A"/>
    <w:rsid w:val="00C2319A"/>
    <w:rsid w:val="00C23E3E"/>
    <w:rsid w:val="00C23EB7"/>
    <w:rsid w:val="00C24233"/>
    <w:rsid w:val="00C246D1"/>
    <w:rsid w:val="00C24C08"/>
    <w:rsid w:val="00C24D2A"/>
    <w:rsid w:val="00C250CB"/>
    <w:rsid w:val="00C2511C"/>
    <w:rsid w:val="00C254EA"/>
    <w:rsid w:val="00C25B9B"/>
    <w:rsid w:val="00C2649E"/>
    <w:rsid w:val="00C264F6"/>
    <w:rsid w:val="00C26829"/>
    <w:rsid w:val="00C269FF"/>
    <w:rsid w:val="00C26F44"/>
    <w:rsid w:val="00C271A6"/>
    <w:rsid w:val="00C277C3"/>
    <w:rsid w:val="00C27DD8"/>
    <w:rsid w:val="00C27F27"/>
    <w:rsid w:val="00C303A2"/>
    <w:rsid w:val="00C30BCA"/>
    <w:rsid w:val="00C30FEA"/>
    <w:rsid w:val="00C317A3"/>
    <w:rsid w:val="00C319F6"/>
    <w:rsid w:val="00C31A24"/>
    <w:rsid w:val="00C320A4"/>
    <w:rsid w:val="00C32C16"/>
    <w:rsid w:val="00C32D2C"/>
    <w:rsid w:val="00C33010"/>
    <w:rsid w:val="00C33431"/>
    <w:rsid w:val="00C33587"/>
    <w:rsid w:val="00C337A5"/>
    <w:rsid w:val="00C33E51"/>
    <w:rsid w:val="00C33E54"/>
    <w:rsid w:val="00C3497B"/>
    <w:rsid w:val="00C35A53"/>
    <w:rsid w:val="00C35F39"/>
    <w:rsid w:val="00C36446"/>
    <w:rsid w:val="00C37041"/>
    <w:rsid w:val="00C375F3"/>
    <w:rsid w:val="00C37699"/>
    <w:rsid w:val="00C37A08"/>
    <w:rsid w:val="00C37AFB"/>
    <w:rsid w:val="00C37BCB"/>
    <w:rsid w:val="00C40419"/>
    <w:rsid w:val="00C40E8C"/>
    <w:rsid w:val="00C40FE8"/>
    <w:rsid w:val="00C4104A"/>
    <w:rsid w:val="00C41092"/>
    <w:rsid w:val="00C413BA"/>
    <w:rsid w:val="00C417FD"/>
    <w:rsid w:val="00C41923"/>
    <w:rsid w:val="00C419BA"/>
    <w:rsid w:val="00C41F2A"/>
    <w:rsid w:val="00C42080"/>
    <w:rsid w:val="00C42616"/>
    <w:rsid w:val="00C42724"/>
    <w:rsid w:val="00C42C58"/>
    <w:rsid w:val="00C42C6D"/>
    <w:rsid w:val="00C44246"/>
    <w:rsid w:val="00C4509D"/>
    <w:rsid w:val="00C45527"/>
    <w:rsid w:val="00C45AE0"/>
    <w:rsid w:val="00C45F04"/>
    <w:rsid w:val="00C46BDB"/>
    <w:rsid w:val="00C46ED1"/>
    <w:rsid w:val="00C46EF5"/>
    <w:rsid w:val="00C47065"/>
    <w:rsid w:val="00C47210"/>
    <w:rsid w:val="00C472D0"/>
    <w:rsid w:val="00C475FF"/>
    <w:rsid w:val="00C47F65"/>
    <w:rsid w:val="00C47FDF"/>
    <w:rsid w:val="00C50025"/>
    <w:rsid w:val="00C5016D"/>
    <w:rsid w:val="00C503AD"/>
    <w:rsid w:val="00C504E3"/>
    <w:rsid w:val="00C50F04"/>
    <w:rsid w:val="00C51C33"/>
    <w:rsid w:val="00C522DA"/>
    <w:rsid w:val="00C52737"/>
    <w:rsid w:val="00C528AD"/>
    <w:rsid w:val="00C52AEA"/>
    <w:rsid w:val="00C52E1C"/>
    <w:rsid w:val="00C53263"/>
    <w:rsid w:val="00C5333A"/>
    <w:rsid w:val="00C53C1A"/>
    <w:rsid w:val="00C53CC8"/>
    <w:rsid w:val="00C5422B"/>
    <w:rsid w:val="00C547DB"/>
    <w:rsid w:val="00C54FDB"/>
    <w:rsid w:val="00C551CD"/>
    <w:rsid w:val="00C552FE"/>
    <w:rsid w:val="00C554C8"/>
    <w:rsid w:val="00C554E0"/>
    <w:rsid w:val="00C565FA"/>
    <w:rsid w:val="00C569A8"/>
    <w:rsid w:val="00C57042"/>
    <w:rsid w:val="00C57AE0"/>
    <w:rsid w:val="00C57AF4"/>
    <w:rsid w:val="00C57B06"/>
    <w:rsid w:val="00C6065E"/>
    <w:rsid w:val="00C606C9"/>
    <w:rsid w:val="00C610F7"/>
    <w:rsid w:val="00C61B0B"/>
    <w:rsid w:val="00C61D55"/>
    <w:rsid w:val="00C62A92"/>
    <w:rsid w:val="00C62F77"/>
    <w:rsid w:val="00C6317C"/>
    <w:rsid w:val="00C635ED"/>
    <w:rsid w:val="00C636B6"/>
    <w:rsid w:val="00C63E75"/>
    <w:rsid w:val="00C64184"/>
    <w:rsid w:val="00C647F7"/>
    <w:rsid w:val="00C649BA"/>
    <w:rsid w:val="00C651A1"/>
    <w:rsid w:val="00C65323"/>
    <w:rsid w:val="00C65856"/>
    <w:rsid w:val="00C6587E"/>
    <w:rsid w:val="00C65B93"/>
    <w:rsid w:val="00C65E70"/>
    <w:rsid w:val="00C66917"/>
    <w:rsid w:val="00C673E0"/>
    <w:rsid w:val="00C67C45"/>
    <w:rsid w:val="00C70F19"/>
    <w:rsid w:val="00C712AB"/>
    <w:rsid w:val="00C716E1"/>
    <w:rsid w:val="00C720B7"/>
    <w:rsid w:val="00C721DE"/>
    <w:rsid w:val="00C72E8E"/>
    <w:rsid w:val="00C73D22"/>
    <w:rsid w:val="00C73E1C"/>
    <w:rsid w:val="00C74044"/>
    <w:rsid w:val="00C7475A"/>
    <w:rsid w:val="00C74852"/>
    <w:rsid w:val="00C74CDF"/>
    <w:rsid w:val="00C74EBB"/>
    <w:rsid w:val="00C758D4"/>
    <w:rsid w:val="00C764A3"/>
    <w:rsid w:val="00C764EE"/>
    <w:rsid w:val="00C76642"/>
    <w:rsid w:val="00C77094"/>
    <w:rsid w:val="00C77095"/>
    <w:rsid w:val="00C771E2"/>
    <w:rsid w:val="00C77387"/>
    <w:rsid w:val="00C77438"/>
    <w:rsid w:val="00C77674"/>
    <w:rsid w:val="00C77B39"/>
    <w:rsid w:val="00C80058"/>
    <w:rsid w:val="00C8055F"/>
    <w:rsid w:val="00C8128B"/>
    <w:rsid w:val="00C814D8"/>
    <w:rsid w:val="00C81986"/>
    <w:rsid w:val="00C81A72"/>
    <w:rsid w:val="00C81FEB"/>
    <w:rsid w:val="00C831A7"/>
    <w:rsid w:val="00C83317"/>
    <w:rsid w:val="00C833C4"/>
    <w:rsid w:val="00C8368B"/>
    <w:rsid w:val="00C845EC"/>
    <w:rsid w:val="00C8562F"/>
    <w:rsid w:val="00C85D25"/>
    <w:rsid w:val="00C85F2B"/>
    <w:rsid w:val="00C85F72"/>
    <w:rsid w:val="00C8605E"/>
    <w:rsid w:val="00C8651E"/>
    <w:rsid w:val="00C86773"/>
    <w:rsid w:val="00C86892"/>
    <w:rsid w:val="00C87B93"/>
    <w:rsid w:val="00C87CCC"/>
    <w:rsid w:val="00C9020F"/>
    <w:rsid w:val="00C9033B"/>
    <w:rsid w:val="00C90364"/>
    <w:rsid w:val="00C90BD4"/>
    <w:rsid w:val="00C9103B"/>
    <w:rsid w:val="00C913F8"/>
    <w:rsid w:val="00C916CC"/>
    <w:rsid w:val="00C91BA6"/>
    <w:rsid w:val="00C9275D"/>
    <w:rsid w:val="00C929E1"/>
    <w:rsid w:val="00C92A03"/>
    <w:rsid w:val="00C92A4B"/>
    <w:rsid w:val="00C933B3"/>
    <w:rsid w:val="00C933DE"/>
    <w:rsid w:val="00C93A6B"/>
    <w:rsid w:val="00C93ACC"/>
    <w:rsid w:val="00C93C06"/>
    <w:rsid w:val="00C94216"/>
    <w:rsid w:val="00C94232"/>
    <w:rsid w:val="00C94C4E"/>
    <w:rsid w:val="00C9559B"/>
    <w:rsid w:val="00C95624"/>
    <w:rsid w:val="00C956BB"/>
    <w:rsid w:val="00C9588A"/>
    <w:rsid w:val="00C96C0F"/>
    <w:rsid w:val="00C970EE"/>
    <w:rsid w:val="00C9726D"/>
    <w:rsid w:val="00C972DF"/>
    <w:rsid w:val="00C97C23"/>
    <w:rsid w:val="00CA013B"/>
    <w:rsid w:val="00CA04BD"/>
    <w:rsid w:val="00CA0635"/>
    <w:rsid w:val="00CA06AB"/>
    <w:rsid w:val="00CA0818"/>
    <w:rsid w:val="00CA0894"/>
    <w:rsid w:val="00CA1356"/>
    <w:rsid w:val="00CA18E3"/>
    <w:rsid w:val="00CA2081"/>
    <w:rsid w:val="00CA2109"/>
    <w:rsid w:val="00CA367B"/>
    <w:rsid w:val="00CA3931"/>
    <w:rsid w:val="00CA3E86"/>
    <w:rsid w:val="00CA3F8F"/>
    <w:rsid w:val="00CA44BF"/>
    <w:rsid w:val="00CA4B17"/>
    <w:rsid w:val="00CA4CB5"/>
    <w:rsid w:val="00CA4F26"/>
    <w:rsid w:val="00CA50B0"/>
    <w:rsid w:val="00CA5A37"/>
    <w:rsid w:val="00CA65DF"/>
    <w:rsid w:val="00CA664B"/>
    <w:rsid w:val="00CA6750"/>
    <w:rsid w:val="00CA692A"/>
    <w:rsid w:val="00CA6C74"/>
    <w:rsid w:val="00CA6D46"/>
    <w:rsid w:val="00CA6D5C"/>
    <w:rsid w:val="00CA7047"/>
    <w:rsid w:val="00CA7E41"/>
    <w:rsid w:val="00CB000D"/>
    <w:rsid w:val="00CB0045"/>
    <w:rsid w:val="00CB038B"/>
    <w:rsid w:val="00CB038D"/>
    <w:rsid w:val="00CB0556"/>
    <w:rsid w:val="00CB0E75"/>
    <w:rsid w:val="00CB1467"/>
    <w:rsid w:val="00CB158A"/>
    <w:rsid w:val="00CB16C2"/>
    <w:rsid w:val="00CB18E6"/>
    <w:rsid w:val="00CB1F3A"/>
    <w:rsid w:val="00CB221A"/>
    <w:rsid w:val="00CB25BE"/>
    <w:rsid w:val="00CB2657"/>
    <w:rsid w:val="00CB26F1"/>
    <w:rsid w:val="00CB2EEF"/>
    <w:rsid w:val="00CB2EF0"/>
    <w:rsid w:val="00CB3A65"/>
    <w:rsid w:val="00CB3FD3"/>
    <w:rsid w:val="00CB4868"/>
    <w:rsid w:val="00CB5297"/>
    <w:rsid w:val="00CB56B2"/>
    <w:rsid w:val="00CB5903"/>
    <w:rsid w:val="00CB596E"/>
    <w:rsid w:val="00CB5ED6"/>
    <w:rsid w:val="00CB76DB"/>
    <w:rsid w:val="00CB7DAD"/>
    <w:rsid w:val="00CB7F9B"/>
    <w:rsid w:val="00CC0258"/>
    <w:rsid w:val="00CC029B"/>
    <w:rsid w:val="00CC0C84"/>
    <w:rsid w:val="00CC0DDD"/>
    <w:rsid w:val="00CC0E54"/>
    <w:rsid w:val="00CC0EF6"/>
    <w:rsid w:val="00CC1902"/>
    <w:rsid w:val="00CC1B1B"/>
    <w:rsid w:val="00CC1FF9"/>
    <w:rsid w:val="00CC25B3"/>
    <w:rsid w:val="00CC2993"/>
    <w:rsid w:val="00CC2F7E"/>
    <w:rsid w:val="00CC379B"/>
    <w:rsid w:val="00CC4BB3"/>
    <w:rsid w:val="00CC698E"/>
    <w:rsid w:val="00CC6C23"/>
    <w:rsid w:val="00CC6DFB"/>
    <w:rsid w:val="00CC7547"/>
    <w:rsid w:val="00CC7679"/>
    <w:rsid w:val="00CD07E4"/>
    <w:rsid w:val="00CD1141"/>
    <w:rsid w:val="00CD1861"/>
    <w:rsid w:val="00CD2058"/>
    <w:rsid w:val="00CD2227"/>
    <w:rsid w:val="00CD2B7D"/>
    <w:rsid w:val="00CD2BEF"/>
    <w:rsid w:val="00CD2F0D"/>
    <w:rsid w:val="00CD3C6B"/>
    <w:rsid w:val="00CD3C6E"/>
    <w:rsid w:val="00CD3D83"/>
    <w:rsid w:val="00CD3E14"/>
    <w:rsid w:val="00CD4C23"/>
    <w:rsid w:val="00CD53A5"/>
    <w:rsid w:val="00CD5F6E"/>
    <w:rsid w:val="00CD61B5"/>
    <w:rsid w:val="00CD650C"/>
    <w:rsid w:val="00CD746A"/>
    <w:rsid w:val="00CD7977"/>
    <w:rsid w:val="00CD7AF0"/>
    <w:rsid w:val="00CD7B81"/>
    <w:rsid w:val="00CD7C67"/>
    <w:rsid w:val="00CE060C"/>
    <w:rsid w:val="00CE063F"/>
    <w:rsid w:val="00CE06A0"/>
    <w:rsid w:val="00CE1409"/>
    <w:rsid w:val="00CE14E9"/>
    <w:rsid w:val="00CE18DE"/>
    <w:rsid w:val="00CE197E"/>
    <w:rsid w:val="00CE19C0"/>
    <w:rsid w:val="00CE1A3A"/>
    <w:rsid w:val="00CE1A53"/>
    <w:rsid w:val="00CE1E85"/>
    <w:rsid w:val="00CE1F96"/>
    <w:rsid w:val="00CE21FC"/>
    <w:rsid w:val="00CE22ED"/>
    <w:rsid w:val="00CE2413"/>
    <w:rsid w:val="00CE31ED"/>
    <w:rsid w:val="00CE34E4"/>
    <w:rsid w:val="00CE36C7"/>
    <w:rsid w:val="00CE4320"/>
    <w:rsid w:val="00CE4BE1"/>
    <w:rsid w:val="00CE50F5"/>
    <w:rsid w:val="00CE5983"/>
    <w:rsid w:val="00CE6684"/>
    <w:rsid w:val="00CE6790"/>
    <w:rsid w:val="00CE7232"/>
    <w:rsid w:val="00CE776B"/>
    <w:rsid w:val="00CE7917"/>
    <w:rsid w:val="00CF028D"/>
    <w:rsid w:val="00CF0736"/>
    <w:rsid w:val="00CF09AC"/>
    <w:rsid w:val="00CF1307"/>
    <w:rsid w:val="00CF2268"/>
    <w:rsid w:val="00CF24DC"/>
    <w:rsid w:val="00CF2889"/>
    <w:rsid w:val="00CF2EBC"/>
    <w:rsid w:val="00CF2EEF"/>
    <w:rsid w:val="00CF357F"/>
    <w:rsid w:val="00CF3782"/>
    <w:rsid w:val="00CF3C87"/>
    <w:rsid w:val="00CF3CD9"/>
    <w:rsid w:val="00CF3E95"/>
    <w:rsid w:val="00CF410F"/>
    <w:rsid w:val="00CF4C18"/>
    <w:rsid w:val="00CF67FE"/>
    <w:rsid w:val="00CF75DA"/>
    <w:rsid w:val="00CF78FD"/>
    <w:rsid w:val="00D00751"/>
    <w:rsid w:val="00D01532"/>
    <w:rsid w:val="00D015A1"/>
    <w:rsid w:val="00D015CC"/>
    <w:rsid w:val="00D01D9B"/>
    <w:rsid w:val="00D01E9F"/>
    <w:rsid w:val="00D0290D"/>
    <w:rsid w:val="00D02A14"/>
    <w:rsid w:val="00D02C21"/>
    <w:rsid w:val="00D02C86"/>
    <w:rsid w:val="00D0399A"/>
    <w:rsid w:val="00D03BEE"/>
    <w:rsid w:val="00D048B9"/>
    <w:rsid w:val="00D04C4A"/>
    <w:rsid w:val="00D05668"/>
    <w:rsid w:val="00D05E80"/>
    <w:rsid w:val="00D06009"/>
    <w:rsid w:val="00D063B7"/>
    <w:rsid w:val="00D068E9"/>
    <w:rsid w:val="00D077A5"/>
    <w:rsid w:val="00D105CE"/>
    <w:rsid w:val="00D10B71"/>
    <w:rsid w:val="00D1110F"/>
    <w:rsid w:val="00D111C1"/>
    <w:rsid w:val="00D11593"/>
    <w:rsid w:val="00D1165E"/>
    <w:rsid w:val="00D11A1A"/>
    <w:rsid w:val="00D11A28"/>
    <w:rsid w:val="00D11D7B"/>
    <w:rsid w:val="00D123EF"/>
    <w:rsid w:val="00D1398F"/>
    <w:rsid w:val="00D13BEE"/>
    <w:rsid w:val="00D140A5"/>
    <w:rsid w:val="00D14C67"/>
    <w:rsid w:val="00D150D6"/>
    <w:rsid w:val="00D1547F"/>
    <w:rsid w:val="00D1550E"/>
    <w:rsid w:val="00D15674"/>
    <w:rsid w:val="00D1652E"/>
    <w:rsid w:val="00D16561"/>
    <w:rsid w:val="00D168FF"/>
    <w:rsid w:val="00D16F12"/>
    <w:rsid w:val="00D17144"/>
    <w:rsid w:val="00D17BEA"/>
    <w:rsid w:val="00D2031F"/>
    <w:rsid w:val="00D20AE6"/>
    <w:rsid w:val="00D21241"/>
    <w:rsid w:val="00D21502"/>
    <w:rsid w:val="00D21C4E"/>
    <w:rsid w:val="00D21CFA"/>
    <w:rsid w:val="00D22376"/>
    <w:rsid w:val="00D23412"/>
    <w:rsid w:val="00D23437"/>
    <w:rsid w:val="00D2363E"/>
    <w:rsid w:val="00D24232"/>
    <w:rsid w:val="00D24ABC"/>
    <w:rsid w:val="00D2537E"/>
    <w:rsid w:val="00D25DA6"/>
    <w:rsid w:val="00D25EB0"/>
    <w:rsid w:val="00D25FFA"/>
    <w:rsid w:val="00D26419"/>
    <w:rsid w:val="00D26BB4"/>
    <w:rsid w:val="00D26BF0"/>
    <w:rsid w:val="00D26E1B"/>
    <w:rsid w:val="00D3015B"/>
    <w:rsid w:val="00D318BC"/>
    <w:rsid w:val="00D31BCA"/>
    <w:rsid w:val="00D3257F"/>
    <w:rsid w:val="00D325AF"/>
    <w:rsid w:val="00D3296B"/>
    <w:rsid w:val="00D32D94"/>
    <w:rsid w:val="00D32DE9"/>
    <w:rsid w:val="00D32F41"/>
    <w:rsid w:val="00D33384"/>
    <w:rsid w:val="00D33C09"/>
    <w:rsid w:val="00D34329"/>
    <w:rsid w:val="00D344F1"/>
    <w:rsid w:val="00D34B77"/>
    <w:rsid w:val="00D34FD3"/>
    <w:rsid w:val="00D356BB"/>
    <w:rsid w:val="00D3683A"/>
    <w:rsid w:val="00D36A94"/>
    <w:rsid w:val="00D36B49"/>
    <w:rsid w:val="00D36D1A"/>
    <w:rsid w:val="00D36EA6"/>
    <w:rsid w:val="00D36F82"/>
    <w:rsid w:val="00D374D5"/>
    <w:rsid w:val="00D37B08"/>
    <w:rsid w:val="00D40139"/>
    <w:rsid w:val="00D40967"/>
    <w:rsid w:val="00D41014"/>
    <w:rsid w:val="00D4147E"/>
    <w:rsid w:val="00D417D3"/>
    <w:rsid w:val="00D41CA6"/>
    <w:rsid w:val="00D42185"/>
    <w:rsid w:val="00D428EE"/>
    <w:rsid w:val="00D42EA5"/>
    <w:rsid w:val="00D43108"/>
    <w:rsid w:val="00D43B0D"/>
    <w:rsid w:val="00D43FF4"/>
    <w:rsid w:val="00D451C4"/>
    <w:rsid w:val="00D45417"/>
    <w:rsid w:val="00D45592"/>
    <w:rsid w:val="00D455A1"/>
    <w:rsid w:val="00D457AE"/>
    <w:rsid w:val="00D45909"/>
    <w:rsid w:val="00D45959"/>
    <w:rsid w:val="00D45B6E"/>
    <w:rsid w:val="00D45ECF"/>
    <w:rsid w:val="00D465A9"/>
    <w:rsid w:val="00D465D2"/>
    <w:rsid w:val="00D46699"/>
    <w:rsid w:val="00D468C4"/>
    <w:rsid w:val="00D46BE3"/>
    <w:rsid w:val="00D471C5"/>
    <w:rsid w:val="00D47D9D"/>
    <w:rsid w:val="00D505C4"/>
    <w:rsid w:val="00D5091D"/>
    <w:rsid w:val="00D50AF1"/>
    <w:rsid w:val="00D52C24"/>
    <w:rsid w:val="00D52CA2"/>
    <w:rsid w:val="00D52CCA"/>
    <w:rsid w:val="00D53A7B"/>
    <w:rsid w:val="00D53EDA"/>
    <w:rsid w:val="00D54480"/>
    <w:rsid w:val="00D5459E"/>
    <w:rsid w:val="00D54840"/>
    <w:rsid w:val="00D54CCC"/>
    <w:rsid w:val="00D54D33"/>
    <w:rsid w:val="00D54D37"/>
    <w:rsid w:val="00D552D0"/>
    <w:rsid w:val="00D5635D"/>
    <w:rsid w:val="00D575CC"/>
    <w:rsid w:val="00D577FE"/>
    <w:rsid w:val="00D60050"/>
    <w:rsid w:val="00D6030C"/>
    <w:rsid w:val="00D603A9"/>
    <w:rsid w:val="00D6067F"/>
    <w:rsid w:val="00D60DC3"/>
    <w:rsid w:val="00D61082"/>
    <w:rsid w:val="00D615E4"/>
    <w:rsid w:val="00D6191D"/>
    <w:rsid w:val="00D629D6"/>
    <w:rsid w:val="00D62D6F"/>
    <w:rsid w:val="00D62E53"/>
    <w:rsid w:val="00D630CA"/>
    <w:rsid w:val="00D63137"/>
    <w:rsid w:val="00D6360D"/>
    <w:rsid w:val="00D63D92"/>
    <w:rsid w:val="00D64591"/>
    <w:rsid w:val="00D64D2E"/>
    <w:rsid w:val="00D656DC"/>
    <w:rsid w:val="00D656E3"/>
    <w:rsid w:val="00D6595E"/>
    <w:rsid w:val="00D65C18"/>
    <w:rsid w:val="00D6766D"/>
    <w:rsid w:val="00D67B9D"/>
    <w:rsid w:val="00D7006F"/>
    <w:rsid w:val="00D7007E"/>
    <w:rsid w:val="00D70DB2"/>
    <w:rsid w:val="00D710F2"/>
    <w:rsid w:val="00D711FF"/>
    <w:rsid w:val="00D7134D"/>
    <w:rsid w:val="00D713DE"/>
    <w:rsid w:val="00D71533"/>
    <w:rsid w:val="00D727A5"/>
    <w:rsid w:val="00D72935"/>
    <w:rsid w:val="00D72DDE"/>
    <w:rsid w:val="00D72EBA"/>
    <w:rsid w:val="00D744BA"/>
    <w:rsid w:val="00D74A10"/>
    <w:rsid w:val="00D757C1"/>
    <w:rsid w:val="00D7580A"/>
    <w:rsid w:val="00D75ABC"/>
    <w:rsid w:val="00D75BA7"/>
    <w:rsid w:val="00D760A2"/>
    <w:rsid w:val="00D76162"/>
    <w:rsid w:val="00D766B9"/>
    <w:rsid w:val="00D76AF8"/>
    <w:rsid w:val="00D76C56"/>
    <w:rsid w:val="00D76D48"/>
    <w:rsid w:val="00D76EEF"/>
    <w:rsid w:val="00D776E7"/>
    <w:rsid w:val="00D77C36"/>
    <w:rsid w:val="00D80CAF"/>
    <w:rsid w:val="00D817A6"/>
    <w:rsid w:val="00D81827"/>
    <w:rsid w:val="00D818B6"/>
    <w:rsid w:val="00D818C9"/>
    <w:rsid w:val="00D81BFC"/>
    <w:rsid w:val="00D827DB"/>
    <w:rsid w:val="00D82F9F"/>
    <w:rsid w:val="00D83735"/>
    <w:rsid w:val="00D8421A"/>
    <w:rsid w:val="00D847A3"/>
    <w:rsid w:val="00D84E7A"/>
    <w:rsid w:val="00D856E5"/>
    <w:rsid w:val="00D85B97"/>
    <w:rsid w:val="00D86213"/>
    <w:rsid w:val="00D86868"/>
    <w:rsid w:val="00D86B26"/>
    <w:rsid w:val="00D871E7"/>
    <w:rsid w:val="00D87444"/>
    <w:rsid w:val="00D87A7C"/>
    <w:rsid w:val="00D90E82"/>
    <w:rsid w:val="00D913DF"/>
    <w:rsid w:val="00D91A28"/>
    <w:rsid w:val="00D91A39"/>
    <w:rsid w:val="00D91D8A"/>
    <w:rsid w:val="00D9250F"/>
    <w:rsid w:val="00D9307A"/>
    <w:rsid w:val="00D93209"/>
    <w:rsid w:val="00D9386F"/>
    <w:rsid w:val="00D93AAC"/>
    <w:rsid w:val="00D94595"/>
    <w:rsid w:val="00D946D2"/>
    <w:rsid w:val="00D95079"/>
    <w:rsid w:val="00D9517B"/>
    <w:rsid w:val="00D952B0"/>
    <w:rsid w:val="00D95828"/>
    <w:rsid w:val="00D95C5C"/>
    <w:rsid w:val="00D95E96"/>
    <w:rsid w:val="00D95F95"/>
    <w:rsid w:val="00D962C9"/>
    <w:rsid w:val="00D969A0"/>
    <w:rsid w:val="00D97883"/>
    <w:rsid w:val="00DA0617"/>
    <w:rsid w:val="00DA0775"/>
    <w:rsid w:val="00DA07DA"/>
    <w:rsid w:val="00DA081D"/>
    <w:rsid w:val="00DA0A4B"/>
    <w:rsid w:val="00DA0D70"/>
    <w:rsid w:val="00DA226E"/>
    <w:rsid w:val="00DA2786"/>
    <w:rsid w:val="00DA2D6B"/>
    <w:rsid w:val="00DA3105"/>
    <w:rsid w:val="00DA32BB"/>
    <w:rsid w:val="00DA34C5"/>
    <w:rsid w:val="00DA35DB"/>
    <w:rsid w:val="00DA367B"/>
    <w:rsid w:val="00DA3724"/>
    <w:rsid w:val="00DA3800"/>
    <w:rsid w:val="00DA3B58"/>
    <w:rsid w:val="00DA3DED"/>
    <w:rsid w:val="00DA4176"/>
    <w:rsid w:val="00DA4BD6"/>
    <w:rsid w:val="00DA4D87"/>
    <w:rsid w:val="00DA59FF"/>
    <w:rsid w:val="00DA6079"/>
    <w:rsid w:val="00DA63FC"/>
    <w:rsid w:val="00DA71CC"/>
    <w:rsid w:val="00DA7978"/>
    <w:rsid w:val="00DA7B14"/>
    <w:rsid w:val="00DA7EF6"/>
    <w:rsid w:val="00DA7F9A"/>
    <w:rsid w:val="00DB01DE"/>
    <w:rsid w:val="00DB0976"/>
    <w:rsid w:val="00DB0EA0"/>
    <w:rsid w:val="00DB1344"/>
    <w:rsid w:val="00DB16C9"/>
    <w:rsid w:val="00DB174A"/>
    <w:rsid w:val="00DB1AB7"/>
    <w:rsid w:val="00DB1B08"/>
    <w:rsid w:val="00DB1CE1"/>
    <w:rsid w:val="00DB25DF"/>
    <w:rsid w:val="00DB2A67"/>
    <w:rsid w:val="00DB2B23"/>
    <w:rsid w:val="00DB2F22"/>
    <w:rsid w:val="00DB303B"/>
    <w:rsid w:val="00DB3A5F"/>
    <w:rsid w:val="00DB3CE0"/>
    <w:rsid w:val="00DB3E3E"/>
    <w:rsid w:val="00DB4A0F"/>
    <w:rsid w:val="00DB53E6"/>
    <w:rsid w:val="00DB568F"/>
    <w:rsid w:val="00DB5C3E"/>
    <w:rsid w:val="00DB6022"/>
    <w:rsid w:val="00DB642D"/>
    <w:rsid w:val="00DB652B"/>
    <w:rsid w:val="00DB6FB7"/>
    <w:rsid w:val="00DB7007"/>
    <w:rsid w:val="00DB7392"/>
    <w:rsid w:val="00DB75E4"/>
    <w:rsid w:val="00DB77D4"/>
    <w:rsid w:val="00DB7A68"/>
    <w:rsid w:val="00DB7FEB"/>
    <w:rsid w:val="00DC03AC"/>
    <w:rsid w:val="00DC1309"/>
    <w:rsid w:val="00DC20D7"/>
    <w:rsid w:val="00DC24E9"/>
    <w:rsid w:val="00DC2B91"/>
    <w:rsid w:val="00DC3C97"/>
    <w:rsid w:val="00DC3ECC"/>
    <w:rsid w:val="00DC3F47"/>
    <w:rsid w:val="00DC4352"/>
    <w:rsid w:val="00DC465E"/>
    <w:rsid w:val="00DC4747"/>
    <w:rsid w:val="00DC5420"/>
    <w:rsid w:val="00DC56AD"/>
    <w:rsid w:val="00DC57F4"/>
    <w:rsid w:val="00DC61CC"/>
    <w:rsid w:val="00DC65CB"/>
    <w:rsid w:val="00DC6B89"/>
    <w:rsid w:val="00DC6F07"/>
    <w:rsid w:val="00DC7003"/>
    <w:rsid w:val="00DC74AA"/>
    <w:rsid w:val="00DC7C6B"/>
    <w:rsid w:val="00DD00BE"/>
    <w:rsid w:val="00DD0402"/>
    <w:rsid w:val="00DD04FC"/>
    <w:rsid w:val="00DD0778"/>
    <w:rsid w:val="00DD111B"/>
    <w:rsid w:val="00DD1244"/>
    <w:rsid w:val="00DD12A4"/>
    <w:rsid w:val="00DD1323"/>
    <w:rsid w:val="00DD159C"/>
    <w:rsid w:val="00DD1A3B"/>
    <w:rsid w:val="00DD1D5A"/>
    <w:rsid w:val="00DD1D83"/>
    <w:rsid w:val="00DD2BD0"/>
    <w:rsid w:val="00DD49E8"/>
    <w:rsid w:val="00DD5A65"/>
    <w:rsid w:val="00DD5ABE"/>
    <w:rsid w:val="00DD653F"/>
    <w:rsid w:val="00DD68BC"/>
    <w:rsid w:val="00DD6A15"/>
    <w:rsid w:val="00DD724B"/>
    <w:rsid w:val="00DD7277"/>
    <w:rsid w:val="00DD7C4C"/>
    <w:rsid w:val="00DD7FC2"/>
    <w:rsid w:val="00DE016C"/>
    <w:rsid w:val="00DE15A4"/>
    <w:rsid w:val="00DE1D9D"/>
    <w:rsid w:val="00DE1D9F"/>
    <w:rsid w:val="00DE2043"/>
    <w:rsid w:val="00DE2D87"/>
    <w:rsid w:val="00DE2F52"/>
    <w:rsid w:val="00DE3715"/>
    <w:rsid w:val="00DE3BB7"/>
    <w:rsid w:val="00DE4178"/>
    <w:rsid w:val="00DE4925"/>
    <w:rsid w:val="00DE531D"/>
    <w:rsid w:val="00DE6084"/>
    <w:rsid w:val="00DE64F4"/>
    <w:rsid w:val="00DE70B1"/>
    <w:rsid w:val="00DE744D"/>
    <w:rsid w:val="00DE776D"/>
    <w:rsid w:val="00DE782C"/>
    <w:rsid w:val="00DE79DC"/>
    <w:rsid w:val="00DE7F91"/>
    <w:rsid w:val="00DF02A0"/>
    <w:rsid w:val="00DF0DD2"/>
    <w:rsid w:val="00DF1031"/>
    <w:rsid w:val="00DF1810"/>
    <w:rsid w:val="00DF21D9"/>
    <w:rsid w:val="00DF2DC9"/>
    <w:rsid w:val="00DF2E5E"/>
    <w:rsid w:val="00DF3A63"/>
    <w:rsid w:val="00DF46CF"/>
    <w:rsid w:val="00DF585A"/>
    <w:rsid w:val="00DF62AF"/>
    <w:rsid w:val="00DF6314"/>
    <w:rsid w:val="00DF6544"/>
    <w:rsid w:val="00DF722C"/>
    <w:rsid w:val="00DF766A"/>
    <w:rsid w:val="00DF7B5D"/>
    <w:rsid w:val="00DF7B84"/>
    <w:rsid w:val="00DF7C91"/>
    <w:rsid w:val="00DF7D36"/>
    <w:rsid w:val="00E00001"/>
    <w:rsid w:val="00E0024E"/>
    <w:rsid w:val="00E0067A"/>
    <w:rsid w:val="00E01017"/>
    <w:rsid w:val="00E0166A"/>
    <w:rsid w:val="00E01AB1"/>
    <w:rsid w:val="00E02F5B"/>
    <w:rsid w:val="00E03709"/>
    <w:rsid w:val="00E03ABB"/>
    <w:rsid w:val="00E040FA"/>
    <w:rsid w:val="00E04374"/>
    <w:rsid w:val="00E043B3"/>
    <w:rsid w:val="00E044C4"/>
    <w:rsid w:val="00E05687"/>
    <w:rsid w:val="00E05FF9"/>
    <w:rsid w:val="00E061D3"/>
    <w:rsid w:val="00E06ADC"/>
    <w:rsid w:val="00E07575"/>
    <w:rsid w:val="00E07D51"/>
    <w:rsid w:val="00E103D9"/>
    <w:rsid w:val="00E10E7D"/>
    <w:rsid w:val="00E10EAD"/>
    <w:rsid w:val="00E10F4D"/>
    <w:rsid w:val="00E111E2"/>
    <w:rsid w:val="00E1129D"/>
    <w:rsid w:val="00E11387"/>
    <w:rsid w:val="00E11579"/>
    <w:rsid w:val="00E11F68"/>
    <w:rsid w:val="00E12AB3"/>
    <w:rsid w:val="00E12B24"/>
    <w:rsid w:val="00E13123"/>
    <w:rsid w:val="00E13B4C"/>
    <w:rsid w:val="00E14192"/>
    <w:rsid w:val="00E1445E"/>
    <w:rsid w:val="00E14CAA"/>
    <w:rsid w:val="00E15408"/>
    <w:rsid w:val="00E15579"/>
    <w:rsid w:val="00E157B8"/>
    <w:rsid w:val="00E15A02"/>
    <w:rsid w:val="00E1720A"/>
    <w:rsid w:val="00E17AB2"/>
    <w:rsid w:val="00E17DD0"/>
    <w:rsid w:val="00E17DFD"/>
    <w:rsid w:val="00E202A9"/>
    <w:rsid w:val="00E2034E"/>
    <w:rsid w:val="00E22B4E"/>
    <w:rsid w:val="00E241DA"/>
    <w:rsid w:val="00E24CA2"/>
    <w:rsid w:val="00E24F2D"/>
    <w:rsid w:val="00E25159"/>
    <w:rsid w:val="00E257D4"/>
    <w:rsid w:val="00E25864"/>
    <w:rsid w:val="00E25CE8"/>
    <w:rsid w:val="00E2625B"/>
    <w:rsid w:val="00E262CA"/>
    <w:rsid w:val="00E264DD"/>
    <w:rsid w:val="00E26518"/>
    <w:rsid w:val="00E269A4"/>
    <w:rsid w:val="00E27708"/>
    <w:rsid w:val="00E304AC"/>
    <w:rsid w:val="00E3135E"/>
    <w:rsid w:val="00E319B9"/>
    <w:rsid w:val="00E31AB5"/>
    <w:rsid w:val="00E31CB0"/>
    <w:rsid w:val="00E3205F"/>
    <w:rsid w:val="00E32C45"/>
    <w:rsid w:val="00E33664"/>
    <w:rsid w:val="00E338EB"/>
    <w:rsid w:val="00E33C6D"/>
    <w:rsid w:val="00E33CB6"/>
    <w:rsid w:val="00E342EC"/>
    <w:rsid w:val="00E3476F"/>
    <w:rsid w:val="00E349CA"/>
    <w:rsid w:val="00E34C4E"/>
    <w:rsid w:val="00E3501B"/>
    <w:rsid w:val="00E35352"/>
    <w:rsid w:val="00E357C0"/>
    <w:rsid w:val="00E360BA"/>
    <w:rsid w:val="00E3626B"/>
    <w:rsid w:val="00E36397"/>
    <w:rsid w:val="00E369CD"/>
    <w:rsid w:val="00E371EE"/>
    <w:rsid w:val="00E3720F"/>
    <w:rsid w:val="00E37235"/>
    <w:rsid w:val="00E37461"/>
    <w:rsid w:val="00E3780F"/>
    <w:rsid w:val="00E37DD4"/>
    <w:rsid w:val="00E37ED4"/>
    <w:rsid w:val="00E40104"/>
    <w:rsid w:val="00E40576"/>
    <w:rsid w:val="00E40C02"/>
    <w:rsid w:val="00E41FF8"/>
    <w:rsid w:val="00E423FE"/>
    <w:rsid w:val="00E42EAA"/>
    <w:rsid w:val="00E43212"/>
    <w:rsid w:val="00E43B9A"/>
    <w:rsid w:val="00E43D14"/>
    <w:rsid w:val="00E43ED8"/>
    <w:rsid w:val="00E448D0"/>
    <w:rsid w:val="00E451AF"/>
    <w:rsid w:val="00E4573A"/>
    <w:rsid w:val="00E45B6A"/>
    <w:rsid w:val="00E46CA3"/>
    <w:rsid w:val="00E47B06"/>
    <w:rsid w:val="00E50348"/>
    <w:rsid w:val="00E50CA9"/>
    <w:rsid w:val="00E51C73"/>
    <w:rsid w:val="00E51F8C"/>
    <w:rsid w:val="00E521C3"/>
    <w:rsid w:val="00E52220"/>
    <w:rsid w:val="00E52B41"/>
    <w:rsid w:val="00E52E1F"/>
    <w:rsid w:val="00E530E8"/>
    <w:rsid w:val="00E53E05"/>
    <w:rsid w:val="00E54055"/>
    <w:rsid w:val="00E542CD"/>
    <w:rsid w:val="00E544B8"/>
    <w:rsid w:val="00E54F95"/>
    <w:rsid w:val="00E555FD"/>
    <w:rsid w:val="00E55846"/>
    <w:rsid w:val="00E55A37"/>
    <w:rsid w:val="00E55BA5"/>
    <w:rsid w:val="00E55ED6"/>
    <w:rsid w:val="00E56104"/>
    <w:rsid w:val="00E5647A"/>
    <w:rsid w:val="00E5678E"/>
    <w:rsid w:val="00E56AAD"/>
    <w:rsid w:val="00E56AAE"/>
    <w:rsid w:val="00E56E7C"/>
    <w:rsid w:val="00E56EAF"/>
    <w:rsid w:val="00E573F0"/>
    <w:rsid w:val="00E57E87"/>
    <w:rsid w:val="00E60351"/>
    <w:rsid w:val="00E6061D"/>
    <w:rsid w:val="00E6068B"/>
    <w:rsid w:val="00E60E54"/>
    <w:rsid w:val="00E61248"/>
    <w:rsid w:val="00E613B8"/>
    <w:rsid w:val="00E61688"/>
    <w:rsid w:val="00E61C75"/>
    <w:rsid w:val="00E626C6"/>
    <w:rsid w:val="00E6285E"/>
    <w:rsid w:val="00E632A7"/>
    <w:rsid w:val="00E63345"/>
    <w:rsid w:val="00E63C68"/>
    <w:rsid w:val="00E644AD"/>
    <w:rsid w:val="00E646BB"/>
    <w:rsid w:val="00E64978"/>
    <w:rsid w:val="00E64AD6"/>
    <w:rsid w:val="00E64EFE"/>
    <w:rsid w:val="00E65426"/>
    <w:rsid w:val="00E65A6E"/>
    <w:rsid w:val="00E65B58"/>
    <w:rsid w:val="00E6654A"/>
    <w:rsid w:val="00E666CA"/>
    <w:rsid w:val="00E66C83"/>
    <w:rsid w:val="00E66EE5"/>
    <w:rsid w:val="00E700A5"/>
    <w:rsid w:val="00E70D14"/>
    <w:rsid w:val="00E71301"/>
    <w:rsid w:val="00E7256F"/>
    <w:rsid w:val="00E734BA"/>
    <w:rsid w:val="00E73770"/>
    <w:rsid w:val="00E73BB2"/>
    <w:rsid w:val="00E7414D"/>
    <w:rsid w:val="00E7422B"/>
    <w:rsid w:val="00E74E0E"/>
    <w:rsid w:val="00E75361"/>
    <w:rsid w:val="00E7540B"/>
    <w:rsid w:val="00E754C9"/>
    <w:rsid w:val="00E762D8"/>
    <w:rsid w:val="00E76644"/>
    <w:rsid w:val="00E769A9"/>
    <w:rsid w:val="00E76EA6"/>
    <w:rsid w:val="00E8050C"/>
    <w:rsid w:val="00E80997"/>
    <w:rsid w:val="00E80C01"/>
    <w:rsid w:val="00E812C4"/>
    <w:rsid w:val="00E81585"/>
    <w:rsid w:val="00E829AE"/>
    <w:rsid w:val="00E82B6F"/>
    <w:rsid w:val="00E82BD6"/>
    <w:rsid w:val="00E83113"/>
    <w:rsid w:val="00E8318C"/>
    <w:rsid w:val="00E83622"/>
    <w:rsid w:val="00E844E8"/>
    <w:rsid w:val="00E84B80"/>
    <w:rsid w:val="00E84F67"/>
    <w:rsid w:val="00E84F87"/>
    <w:rsid w:val="00E85D8C"/>
    <w:rsid w:val="00E85DB4"/>
    <w:rsid w:val="00E86641"/>
    <w:rsid w:val="00E873C1"/>
    <w:rsid w:val="00E900D8"/>
    <w:rsid w:val="00E911B8"/>
    <w:rsid w:val="00E91E9F"/>
    <w:rsid w:val="00E9231F"/>
    <w:rsid w:val="00E93136"/>
    <w:rsid w:val="00E93591"/>
    <w:rsid w:val="00E93BB1"/>
    <w:rsid w:val="00E94254"/>
    <w:rsid w:val="00E944F5"/>
    <w:rsid w:val="00E949B0"/>
    <w:rsid w:val="00E954EA"/>
    <w:rsid w:val="00E956E1"/>
    <w:rsid w:val="00E95DC7"/>
    <w:rsid w:val="00E95E8C"/>
    <w:rsid w:val="00E962DB"/>
    <w:rsid w:val="00E96307"/>
    <w:rsid w:val="00E964AE"/>
    <w:rsid w:val="00E96DC4"/>
    <w:rsid w:val="00E97BC7"/>
    <w:rsid w:val="00EA07FB"/>
    <w:rsid w:val="00EA089E"/>
    <w:rsid w:val="00EA08B7"/>
    <w:rsid w:val="00EA0947"/>
    <w:rsid w:val="00EA0E4C"/>
    <w:rsid w:val="00EA0E9F"/>
    <w:rsid w:val="00EA0EE5"/>
    <w:rsid w:val="00EA1362"/>
    <w:rsid w:val="00EA14EB"/>
    <w:rsid w:val="00EA1B82"/>
    <w:rsid w:val="00EA1F30"/>
    <w:rsid w:val="00EA21CE"/>
    <w:rsid w:val="00EA264A"/>
    <w:rsid w:val="00EA2DC3"/>
    <w:rsid w:val="00EA3356"/>
    <w:rsid w:val="00EA4011"/>
    <w:rsid w:val="00EA4200"/>
    <w:rsid w:val="00EA435F"/>
    <w:rsid w:val="00EA517D"/>
    <w:rsid w:val="00EA57BC"/>
    <w:rsid w:val="00EA5B97"/>
    <w:rsid w:val="00EA5EE8"/>
    <w:rsid w:val="00EA63A3"/>
    <w:rsid w:val="00EA666D"/>
    <w:rsid w:val="00EA68B1"/>
    <w:rsid w:val="00EA6CC2"/>
    <w:rsid w:val="00EA72C3"/>
    <w:rsid w:val="00EA7591"/>
    <w:rsid w:val="00EA7ACD"/>
    <w:rsid w:val="00EA7DEA"/>
    <w:rsid w:val="00EB0880"/>
    <w:rsid w:val="00EB0B58"/>
    <w:rsid w:val="00EB136F"/>
    <w:rsid w:val="00EB14FA"/>
    <w:rsid w:val="00EB1583"/>
    <w:rsid w:val="00EB17B5"/>
    <w:rsid w:val="00EB1985"/>
    <w:rsid w:val="00EB2176"/>
    <w:rsid w:val="00EB2B9F"/>
    <w:rsid w:val="00EB2CC1"/>
    <w:rsid w:val="00EB2DA2"/>
    <w:rsid w:val="00EB3B3A"/>
    <w:rsid w:val="00EB3EF0"/>
    <w:rsid w:val="00EB444F"/>
    <w:rsid w:val="00EB4728"/>
    <w:rsid w:val="00EB4B04"/>
    <w:rsid w:val="00EB4FD8"/>
    <w:rsid w:val="00EB5484"/>
    <w:rsid w:val="00EB5A2E"/>
    <w:rsid w:val="00EB5B07"/>
    <w:rsid w:val="00EB6021"/>
    <w:rsid w:val="00EB610C"/>
    <w:rsid w:val="00EB6755"/>
    <w:rsid w:val="00EB6A32"/>
    <w:rsid w:val="00EB6A9D"/>
    <w:rsid w:val="00EB7810"/>
    <w:rsid w:val="00EB7D1C"/>
    <w:rsid w:val="00EB7E1A"/>
    <w:rsid w:val="00EC09A0"/>
    <w:rsid w:val="00EC0EBB"/>
    <w:rsid w:val="00EC179C"/>
    <w:rsid w:val="00EC19D1"/>
    <w:rsid w:val="00EC2335"/>
    <w:rsid w:val="00EC2405"/>
    <w:rsid w:val="00EC242E"/>
    <w:rsid w:val="00EC28FF"/>
    <w:rsid w:val="00EC29A9"/>
    <w:rsid w:val="00EC2A1F"/>
    <w:rsid w:val="00EC36C9"/>
    <w:rsid w:val="00EC3735"/>
    <w:rsid w:val="00EC3891"/>
    <w:rsid w:val="00EC38CB"/>
    <w:rsid w:val="00EC393F"/>
    <w:rsid w:val="00EC3AC1"/>
    <w:rsid w:val="00EC3C90"/>
    <w:rsid w:val="00EC3D40"/>
    <w:rsid w:val="00EC3FF7"/>
    <w:rsid w:val="00EC4323"/>
    <w:rsid w:val="00EC477F"/>
    <w:rsid w:val="00EC4C2B"/>
    <w:rsid w:val="00EC4E5A"/>
    <w:rsid w:val="00EC56DE"/>
    <w:rsid w:val="00EC59EC"/>
    <w:rsid w:val="00EC5E8A"/>
    <w:rsid w:val="00EC7928"/>
    <w:rsid w:val="00EC797C"/>
    <w:rsid w:val="00EC79B4"/>
    <w:rsid w:val="00ED0081"/>
    <w:rsid w:val="00ED0223"/>
    <w:rsid w:val="00ED05AC"/>
    <w:rsid w:val="00ED0A76"/>
    <w:rsid w:val="00ED0E70"/>
    <w:rsid w:val="00ED1156"/>
    <w:rsid w:val="00ED126A"/>
    <w:rsid w:val="00ED158B"/>
    <w:rsid w:val="00ED1CB9"/>
    <w:rsid w:val="00ED21D1"/>
    <w:rsid w:val="00ED256A"/>
    <w:rsid w:val="00ED2D84"/>
    <w:rsid w:val="00ED3D74"/>
    <w:rsid w:val="00ED480C"/>
    <w:rsid w:val="00ED4E80"/>
    <w:rsid w:val="00ED67EF"/>
    <w:rsid w:val="00ED6A1F"/>
    <w:rsid w:val="00ED6EE1"/>
    <w:rsid w:val="00ED72C6"/>
    <w:rsid w:val="00EE05E1"/>
    <w:rsid w:val="00EE092D"/>
    <w:rsid w:val="00EE0A2C"/>
    <w:rsid w:val="00EE1F76"/>
    <w:rsid w:val="00EE22CD"/>
    <w:rsid w:val="00EE2666"/>
    <w:rsid w:val="00EE27E5"/>
    <w:rsid w:val="00EE36D3"/>
    <w:rsid w:val="00EE3A09"/>
    <w:rsid w:val="00EE3E73"/>
    <w:rsid w:val="00EE4121"/>
    <w:rsid w:val="00EE4A39"/>
    <w:rsid w:val="00EE5925"/>
    <w:rsid w:val="00EE5F2D"/>
    <w:rsid w:val="00EE5F33"/>
    <w:rsid w:val="00EE672C"/>
    <w:rsid w:val="00EE7461"/>
    <w:rsid w:val="00EE75B8"/>
    <w:rsid w:val="00EE7F00"/>
    <w:rsid w:val="00EF0FB0"/>
    <w:rsid w:val="00EF1631"/>
    <w:rsid w:val="00EF17BE"/>
    <w:rsid w:val="00EF1C21"/>
    <w:rsid w:val="00EF224E"/>
    <w:rsid w:val="00EF2E7A"/>
    <w:rsid w:val="00EF3666"/>
    <w:rsid w:val="00EF38DA"/>
    <w:rsid w:val="00EF3C24"/>
    <w:rsid w:val="00EF3CD0"/>
    <w:rsid w:val="00EF3E19"/>
    <w:rsid w:val="00EF41CD"/>
    <w:rsid w:val="00EF43EE"/>
    <w:rsid w:val="00EF4C6D"/>
    <w:rsid w:val="00EF52AC"/>
    <w:rsid w:val="00EF5D43"/>
    <w:rsid w:val="00EF5F73"/>
    <w:rsid w:val="00EF601B"/>
    <w:rsid w:val="00EF605E"/>
    <w:rsid w:val="00EF6435"/>
    <w:rsid w:val="00EF66F9"/>
    <w:rsid w:val="00EF6E9B"/>
    <w:rsid w:val="00EF74AB"/>
    <w:rsid w:val="00EF75E4"/>
    <w:rsid w:val="00EF79E1"/>
    <w:rsid w:val="00EF7EDE"/>
    <w:rsid w:val="00F0078A"/>
    <w:rsid w:val="00F01539"/>
    <w:rsid w:val="00F01927"/>
    <w:rsid w:val="00F01ED8"/>
    <w:rsid w:val="00F023E8"/>
    <w:rsid w:val="00F02532"/>
    <w:rsid w:val="00F025AD"/>
    <w:rsid w:val="00F033BB"/>
    <w:rsid w:val="00F03C4C"/>
    <w:rsid w:val="00F04633"/>
    <w:rsid w:val="00F047B0"/>
    <w:rsid w:val="00F04C2D"/>
    <w:rsid w:val="00F04F65"/>
    <w:rsid w:val="00F05E84"/>
    <w:rsid w:val="00F060F4"/>
    <w:rsid w:val="00F06191"/>
    <w:rsid w:val="00F061FA"/>
    <w:rsid w:val="00F06437"/>
    <w:rsid w:val="00F073C9"/>
    <w:rsid w:val="00F10151"/>
    <w:rsid w:val="00F10F76"/>
    <w:rsid w:val="00F11043"/>
    <w:rsid w:val="00F11B06"/>
    <w:rsid w:val="00F122AF"/>
    <w:rsid w:val="00F12340"/>
    <w:rsid w:val="00F12BB6"/>
    <w:rsid w:val="00F12FB2"/>
    <w:rsid w:val="00F1370A"/>
    <w:rsid w:val="00F14269"/>
    <w:rsid w:val="00F14775"/>
    <w:rsid w:val="00F147CB"/>
    <w:rsid w:val="00F148A5"/>
    <w:rsid w:val="00F14EC4"/>
    <w:rsid w:val="00F14F9B"/>
    <w:rsid w:val="00F15467"/>
    <w:rsid w:val="00F158D9"/>
    <w:rsid w:val="00F16161"/>
    <w:rsid w:val="00F164AE"/>
    <w:rsid w:val="00F17135"/>
    <w:rsid w:val="00F1781B"/>
    <w:rsid w:val="00F2028D"/>
    <w:rsid w:val="00F202A4"/>
    <w:rsid w:val="00F20653"/>
    <w:rsid w:val="00F2068C"/>
    <w:rsid w:val="00F20913"/>
    <w:rsid w:val="00F216B2"/>
    <w:rsid w:val="00F21E77"/>
    <w:rsid w:val="00F22191"/>
    <w:rsid w:val="00F22268"/>
    <w:rsid w:val="00F224FA"/>
    <w:rsid w:val="00F238CA"/>
    <w:rsid w:val="00F23B90"/>
    <w:rsid w:val="00F24172"/>
    <w:rsid w:val="00F249CA"/>
    <w:rsid w:val="00F249CF"/>
    <w:rsid w:val="00F24FB6"/>
    <w:rsid w:val="00F25129"/>
    <w:rsid w:val="00F2515E"/>
    <w:rsid w:val="00F25237"/>
    <w:rsid w:val="00F2543B"/>
    <w:rsid w:val="00F25877"/>
    <w:rsid w:val="00F259BC"/>
    <w:rsid w:val="00F25CD2"/>
    <w:rsid w:val="00F269D1"/>
    <w:rsid w:val="00F26A5B"/>
    <w:rsid w:val="00F26C2E"/>
    <w:rsid w:val="00F273EF"/>
    <w:rsid w:val="00F275A0"/>
    <w:rsid w:val="00F275C4"/>
    <w:rsid w:val="00F2785E"/>
    <w:rsid w:val="00F27864"/>
    <w:rsid w:val="00F27ACF"/>
    <w:rsid w:val="00F27DFD"/>
    <w:rsid w:val="00F27E31"/>
    <w:rsid w:val="00F30069"/>
    <w:rsid w:val="00F3033D"/>
    <w:rsid w:val="00F308DF"/>
    <w:rsid w:val="00F30C1B"/>
    <w:rsid w:val="00F31675"/>
    <w:rsid w:val="00F31695"/>
    <w:rsid w:val="00F31C3F"/>
    <w:rsid w:val="00F31FF3"/>
    <w:rsid w:val="00F32906"/>
    <w:rsid w:val="00F329B3"/>
    <w:rsid w:val="00F3306D"/>
    <w:rsid w:val="00F33CC4"/>
    <w:rsid w:val="00F33CD2"/>
    <w:rsid w:val="00F33DE0"/>
    <w:rsid w:val="00F347D0"/>
    <w:rsid w:val="00F34AC7"/>
    <w:rsid w:val="00F34BA0"/>
    <w:rsid w:val="00F34C7E"/>
    <w:rsid w:val="00F34DE8"/>
    <w:rsid w:val="00F35272"/>
    <w:rsid w:val="00F35385"/>
    <w:rsid w:val="00F353AF"/>
    <w:rsid w:val="00F356BA"/>
    <w:rsid w:val="00F35A3D"/>
    <w:rsid w:val="00F35A9A"/>
    <w:rsid w:val="00F35E9F"/>
    <w:rsid w:val="00F369BE"/>
    <w:rsid w:val="00F37319"/>
    <w:rsid w:val="00F37692"/>
    <w:rsid w:val="00F40339"/>
    <w:rsid w:val="00F4045F"/>
    <w:rsid w:val="00F4073F"/>
    <w:rsid w:val="00F40B38"/>
    <w:rsid w:val="00F40F76"/>
    <w:rsid w:val="00F41342"/>
    <w:rsid w:val="00F416A9"/>
    <w:rsid w:val="00F41862"/>
    <w:rsid w:val="00F4189C"/>
    <w:rsid w:val="00F41AB4"/>
    <w:rsid w:val="00F41C09"/>
    <w:rsid w:val="00F41EF9"/>
    <w:rsid w:val="00F4290A"/>
    <w:rsid w:val="00F42A98"/>
    <w:rsid w:val="00F43329"/>
    <w:rsid w:val="00F43497"/>
    <w:rsid w:val="00F43AFD"/>
    <w:rsid w:val="00F43D7C"/>
    <w:rsid w:val="00F4435D"/>
    <w:rsid w:val="00F449AC"/>
    <w:rsid w:val="00F45932"/>
    <w:rsid w:val="00F45B83"/>
    <w:rsid w:val="00F46BFB"/>
    <w:rsid w:val="00F46E58"/>
    <w:rsid w:val="00F47849"/>
    <w:rsid w:val="00F47CD6"/>
    <w:rsid w:val="00F47E8B"/>
    <w:rsid w:val="00F47F64"/>
    <w:rsid w:val="00F50977"/>
    <w:rsid w:val="00F51124"/>
    <w:rsid w:val="00F51582"/>
    <w:rsid w:val="00F51FFC"/>
    <w:rsid w:val="00F53473"/>
    <w:rsid w:val="00F53519"/>
    <w:rsid w:val="00F536E5"/>
    <w:rsid w:val="00F53D2B"/>
    <w:rsid w:val="00F53E38"/>
    <w:rsid w:val="00F53F1D"/>
    <w:rsid w:val="00F54115"/>
    <w:rsid w:val="00F54B69"/>
    <w:rsid w:val="00F54CE5"/>
    <w:rsid w:val="00F55287"/>
    <w:rsid w:val="00F552D6"/>
    <w:rsid w:val="00F55344"/>
    <w:rsid w:val="00F56071"/>
    <w:rsid w:val="00F563AA"/>
    <w:rsid w:val="00F56739"/>
    <w:rsid w:val="00F57A18"/>
    <w:rsid w:val="00F57D8A"/>
    <w:rsid w:val="00F602DD"/>
    <w:rsid w:val="00F605D9"/>
    <w:rsid w:val="00F607BE"/>
    <w:rsid w:val="00F60A4A"/>
    <w:rsid w:val="00F60F5A"/>
    <w:rsid w:val="00F61483"/>
    <w:rsid w:val="00F61775"/>
    <w:rsid w:val="00F617B4"/>
    <w:rsid w:val="00F6241D"/>
    <w:rsid w:val="00F62571"/>
    <w:rsid w:val="00F62ABF"/>
    <w:rsid w:val="00F62B45"/>
    <w:rsid w:val="00F62ED8"/>
    <w:rsid w:val="00F630F8"/>
    <w:rsid w:val="00F638DF"/>
    <w:rsid w:val="00F63BCD"/>
    <w:rsid w:val="00F63C27"/>
    <w:rsid w:val="00F63DB3"/>
    <w:rsid w:val="00F64909"/>
    <w:rsid w:val="00F64C9A"/>
    <w:rsid w:val="00F65DFB"/>
    <w:rsid w:val="00F65F62"/>
    <w:rsid w:val="00F65FE4"/>
    <w:rsid w:val="00F6615F"/>
    <w:rsid w:val="00F661A7"/>
    <w:rsid w:val="00F67691"/>
    <w:rsid w:val="00F6770F"/>
    <w:rsid w:val="00F67C6D"/>
    <w:rsid w:val="00F67CD2"/>
    <w:rsid w:val="00F70184"/>
    <w:rsid w:val="00F70588"/>
    <w:rsid w:val="00F705C4"/>
    <w:rsid w:val="00F7066F"/>
    <w:rsid w:val="00F70C31"/>
    <w:rsid w:val="00F7110C"/>
    <w:rsid w:val="00F71891"/>
    <w:rsid w:val="00F71B5E"/>
    <w:rsid w:val="00F72047"/>
    <w:rsid w:val="00F72D31"/>
    <w:rsid w:val="00F731E8"/>
    <w:rsid w:val="00F7320E"/>
    <w:rsid w:val="00F73631"/>
    <w:rsid w:val="00F73CC6"/>
    <w:rsid w:val="00F74426"/>
    <w:rsid w:val="00F744F8"/>
    <w:rsid w:val="00F74791"/>
    <w:rsid w:val="00F74BC7"/>
    <w:rsid w:val="00F74F3F"/>
    <w:rsid w:val="00F75EFD"/>
    <w:rsid w:val="00F7648A"/>
    <w:rsid w:val="00F77BB9"/>
    <w:rsid w:val="00F80F91"/>
    <w:rsid w:val="00F816BA"/>
    <w:rsid w:val="00F818C6"/>
    <w:rsid w:val="00F81E8D"/>
    <w:rsid w:val="00F81F7F"/>
    <w:rsid w:val="00F83495"/>
    <w:rsid w:val="00F83C08"/>
    <w:rsid w:val="00F83FDD"/>
    <w:rsid w:val="00F84221"/>
    <w:rsid w:val="00F844F9"/>
    <w:rsid w:val="00F8470B"/>
    <w:rsid w:val="00F84A03"/>
    <w:rsid w:val="00F84B89"/>
    <w:rsid w:val="00F84C2C"/>
    <w:rsid w:val="00F84D99"/>
    <w:rsid w:val="00F8504E"/>
    <w:rsid w:val="00F85A86"/>
    <w:rsid w:val="00F86607"/>
    <w:rsid w:val="00F8668A"/>
    <w:rsid w:val="00F86AA0"/>
    <w:rsid w:val="00F8715D"/>
    <w:rsid w:val="00F8732E"/>
    <w:rsid w:val="00F8755A"/>
    <w:rsid w:val="00F8774A"/>
    <w:rsid w:val="00F87EF7"/>
    <w:rsid w:val="00F87F10"/>
    <w:rsid w:val="00F90284"/>
    <w:rsid w:val="00F9028D"/>
    <w:rsid w:val="00F909DF"/>
    <w:rsid w:val="00F90DF7"/>
    <w:rsid w:val="00F90FEC"/>
    <w:rsid w:val="00F913E9"/>
    <w:rsid w:val="00F91B18"/>
    <w:rsid w:val="00F91C7F"/>
    <w:rsid w:val="00F92503"/>
    <w:rsid w:val="00F925AC"/>
    <w:rsid w:val="00F92E59"/>
    <w:rsid w:val="00F9383F"/>
    <w:rsid w:val="00F9397C"/>
    <w:rsid w:val="00F93B9C"/>
    <w:rsid w:val="00F94267"/>
    <w:rsid w:val="00F9439A"/>
    <w:rsid w:val="00F94426"/>
    <w:rsid w:val="00F94981"/>
    <w:rsid w:val="00F953A5"/>
    <w:rsid w:val="00F953AA"/>
    <w:rsid w:val="00F95812"/>
    <w:rsid w:val="00F95AA3"/>
    <w:rsid w:val="00F96878"/>
    <w:rsid w:val="00F9687C"/>
    <w:rsid w:val="00F97ED5"/>
    <w:rsid w:val="00FA03CC"/>
    <w:rsid w:val="00FA0427"/>
    <w:rsid w:val="00FA0573"/>
    <w:rsid w:val="00FA0E35"/>
    <w:rsid w:val="00FA1808"/>
    <w:rsid w:val="00FA1E55"/>
    <w:rsid w:val="00FA2526"/>
    <w:rsid w:val="00FA26FB"/>
    <w:rsid w:val="00FA2D86"/>
    <w:rsid w:val="00FA34BB"/>
    <w:rsid w:val="00FA35B0"/>
    <w:rsid w:val="00FA3A52"/>
    <w:rsid w:val="00FA40D6"/>
    <w:rsid w:val="00FA4975"/>
    <w:rsid w:val="00FA596D"/>
    <w:rsid w:val="00FA5B44"/>
    <w:rsid w:val="00FA604F"/>
    <w:rsid w:val="00FA67DC"/>
    <w:rsid w:val="00FA6CF9"/>
    <w:rsid w:val="00FA6F12"/>
    <w:rsid w:val="00FA71D4"/>
    <w:rsid w:val="00FA7200"/>
    <w:rsid w:val="00FA7A1C"/>
    <w:rsid w:val="00FB02BF"/>
    <w:rsid w:val="00FB0889"/>
    <w:rsid w:val="00FB0C88"/>
    <w:rsid w:val="00FB0E1E"/>
    <w:rsid w:val="00FB1388"/>
    <w:rsid w:val="00FB1727"/>
    <w:rsid w:val="00FB210C"/>
    <w:rsid w:val="00FB24FC"/>
    <w:rsid w:val="00FB2BBB"/>
    <w:rsid w:val="00FB3831"/>
    <w:rsid w:val="00FB39E1"/>
    <w:rsid w:val="00FB3D62"/>
    <w:rsid w:val="00FB3DB2"/>
    <w:rsid w:val="00FB4094"/>
    <w:rsid w:val="00FB45F1"/>
    <w:rsid w:val="00FB5170"/>
    <w:rsid w:val="00FB57DE"/>
    <w:rsid w:val="00FB6B9D"/>
    <w:rsid w:val="00FB7528"/>
    <w:rsid w:val="00FB7CA6"/>
    <w:rsid w:val="00FB7ED9"/>
    <w:rsid w:val="00FB7EDE"/>
    <w:rsid w:val="00FC0096"/>
    <w:rsid w:val="00FC0452"/>
    <w:rsid w:val="00FC0600"/>
    <w:rsid w:val="00FC0876"/>
    <w:rsid w:val="00FC0B76"/>
    <w:rsid w:val="00FC0D2F"/>
    <w:rsid w:val="00FC0EC6"/>
    <w:rsid w:val="00FC120E"/>
    <w:rsid w:val="00FC12FB"/>
    <w:rsid w:val="00FC1B88"/>
    <w:rsid w:val="00FC1E96"/>
    <w:rsid w:val="00FC29DF"/>
    <w:rsid w:val="00FC2AFF"/>
    <w:rsid w:val="00FC2B6A"/>
    <w:rsid w:val="00FC3252"/>
    <w:rsid w:val="00FC3845"/>
    <w:rsid w:val="00FC3C4E"/>
    <w:rsid w:val="00FC418D"/>
    <w:rsid w:val="00FC45AD"/>
    <w:rsid w:val="00FC4A45"/>
    <w:rsid w:val="00FC585C"/>
    <w:rsid w:val="00FC66C2"/>
    <w:rsid w:val="00FC6979"/>
    <w:rsid w:val="00FC6C14"/>
    <w:rsid w:val="00FC7054"/>
    <w:rsid w:val="00FC709B"/>
    <w:rsid w:val="00FC75D7"/>
    <w:rsid w:val="00FD02FF"/>
    <w:rsid w:val="00FD07EE"/>
    <w:rsid w:val="00FD0AE9"/>
    <w:rsid w:val="00FD11F6"/>
    <w:rsid w:val="00FD181B"/>
    <w:rsid w:val="00FD1D8A"/>
    <w:rsid w:val="00FD21CF"/>
    <w:rsid w:val="00FD2481"/>
    <w:rsid w:val="00FD3ED2"/>
    <w:rsid w:val="00FD3F0B"/>
    <w:rsid w:val="00FD3F6B"/>
    <w:rsid w:val="00FD4103"/>
    <w:rsid w:val="00FD4192"/>
    <w:rsid w:val="00FD42D4"/>
    <w:rsid w:val="00FD4F4F"/>
    <w:rsid w:val="00FD554E"/>
    <w:rsid w:val="00FD559A"/>
    <w:rsid w:val="00FD55D2"/>
    <w:rsid w:val="00FD5793"/>
    <w:rsid w:val="00FD57CB"/>
    <w:rsid w:val="00FD60B6"/>
    <w:rsid w:val="00FD6298"/>
    <w:rsid w:val="00FD6725"/>
    <w:rsid w:val="00FD692F"/>
    <w:rsid w:val="00FD6C7D"/>
    <w:rsid w:val="00FD6FB8"/>
    <w:rsid w:val="00FD7363"/>
    <w:rsid w:val="00FD7AC0"/>
    <w:rsid w:val="00FD7B59"/>
    <w:rsid w:val="00FE01C8"/>
    <w:rsid w:val="00FE02C1"/>
    <w:rsid w:val="00FE03AF"/>
    <w:rsid w:val="00FE08D9"/>
    <w:rsid w:val="00FE0AC1"/>
    <w:rsid w:val="00FE0B34"/>
    <w:rsid w:val="00FE0F13"/>
    <w:rsid w:val="00FE1562"/>
    <w:rsid w:val="00FE16D9"/>
    <w:rsid w:val="00FE1801"/>
    <w:rsid w:val="00FE35A1"/>
    <w:rsid w:val="00FE37DF"/>
    <w:rsid w:val="00FE3DBA"/>
    <w:rsid w:val="00FE40E7"/>
    <w:rsid w:val="00FE45B6"/>
    <w:rsid w:val="00FE4E16"/>
    <w:rsid w:val="00FE50CF"/>
    <w:rsid w:val="00FE57AE"/>
    <w:rsid w:val="00FE5A0C"/>
    <w:rsid w:val="00FE5A89"/>
    <w:rsid w:val="00FE5D50"/>
    <w:rsid w:val="00FE5E55"/>
    <w:rsid w:val="00FE76B9"/>
    <w:rsid w:val="00FE7A4F"/>
    <w:rsid w:val="00FE7ADF"/>
    <w:rsid w:val="00FE7D03"/>
    <w:rsid w:val="00FE7DA0"/>
    <w:rsid w:val="00FF08E1"/>
    <w:rsid w:val="00FF0948"/>
    <w:rsid w:val="00FF0B71"/>
    <w:rsid w:val="00FF0BE4"/>
    <w:rsid w:val="00FF151B"/>
    <w:rsid w:val="00FF1637"/>
    <w:rsid w:val="00FF19EA"/>
    <w:rsid w:val="00FF1AA9"/>
    <w:rsid w:val="00FF1DDF"/>
    <w:rsid w:val="00FF1F31"/>
    <w:rsid w:val="00FF22D6"/>
    <w:rsid w:val="00FF2CA0"/>
    <w:rsid w:val="00FF3E1B"/>
    <w:rsid w:val="00FF3EF6"/>
    <w:rsid w:val="00FF46A4"/>
    <w:rsid w:val="00FF4971"/>
    <w:rsid w:val="00FF5251"/>
    <w:rsid w:val="00FF5A50"/>
    <w:rsid w:val="00FF6201"/>
    <w:rsid w:val="00FF6743"/>
    <w:rsid w:val="00FF6AA0"/>
    <w:rsid w:val="00FF6CD7"/>
    <w:rsid w:val="01881E27"/>
    <w:rsid w:val="03FD76F6"/>
    <w:rsid w:val="047B8A35"/>
    <w:rsid w:val="04A827C6"/>
    <w:rsid w:val="04C19F69"/>
    <w:rsid w:val="0506BDC1"/>
    <w:rsid w:val="08F40233"/>
    <w:rsid w:val="093AF5C0"/>
    <w:rsid w:val="0C568B16"/>
    <w:rsid w:val="0C781F4E"/>
    <w:rsid w:val="115F886E"/>
    <w:rsid w:val="174B59C5"/>
    <w:rsid w:val="1A024AAD"/>
    <w:rsid w:val="1CCE4405"/>
    <w:rsid w:val="1D00F718"/>
    <w:rsid w:val="20C66565"/>
    <w:rsid w:val="22BBA333"/>
    <w:rsid w:val="25E75CA1"/>
    <w:rsid w:val="2A51416F"/>
    <w:rsid w:val="2BC7F057"/>
    <w:rsid w:val="2FBC04A1"/>
    <w:rsid w:val="3060D997"/>
    <w:rsid w:val="3149C9DB"/>
    <w:rsid w:val="33046092"/>
    <w:rsid w:val="34252CA4"/>
    <w:rsid w:val="352A1191"/>
    <w:rsid w:val="3633FCC4"/>
    <w:rsid w:val="37B116D3"/>
    <w:rsid w:val="3C9E29E7"/>
    <w:rsid w:val="40DF0971"/>
    <w:rsid w:val="468D5640"/>
    <w:rsid w:val="4849CE75"/>
    <w:rsid w:val="4D3B74EB"/>
    <w:rsid w:val="4F20F1D2"/>
    <w:rsid w:val="50525F09"/>
    <w:rsid w:val="50DBE046"/>
    <w:rsid w:val="511D6BF5"/>
    <w:rsid w:val="52958047"/>
    <w:rsid w:val="54039C26"/>
    <w:rsid w:val="5948F78A"/>
    <w:rsid w:val="59725910"/>
    <w:rsid w:val="5A25170D"/>
    <w:rsid w:val="5D816EA7"/>
    <w:rsid w:val="5F48A694"/>
    <w:rsid w:val="6006DD45"/>
    <w:rsid w:val="65B10CA8"/>
    <w:rsid w:val="67B842B0"/>
    <w:rsid w:val="67C4A2A7"/>
    <w:rsid w:val="6A0C2A88"/>
    <w:rsid w:val="6A281694"/>
    <w:rsid w:val="6EE6EAA9"/>
    <w:rsid w:val="7096A08E"/>
    <w:rsid w:val="722D9B7D"/>
    <w:rsid w:val="72773F4A"/>
    <w:rsid w:val="7552DBFA"/>
    <w:rsid w:val="76567A49"/>
    <w:rsid w:val="77A2FE4E"/>
    <w:rsid w:val="77F84025"/>
    <w:rsid w:val="7831FC4E"/>
    <w:rsid w:val="7BBC25F8"/>
  </w:rsids>
  <m:mathPr>
    <m:mathFont m:val="Cambria Math"/>
    <m:brkBin m:val="before"/>
    <m:brkBinSub m:val="--"/>
    <m:smallFrac m:val="0"/>
    <m:dispDef/>
    <m:lMargin m:val="0"/>
    <m:rMargin m:val="0"/>
    <m:defJc m:val="centerGroup"/>
    <m:wrapIndent m:val="1440"/>
    <m:intLim m:val="subSup"/>
    <m:naryLim m:val="undOvr"/>
  </m:mathPr>
  <w:themeFontLang w:val="it-IT" w:eastAsia="ja-JP" w:bidi="ar-SA"/>
  <w:clrSchemeMapping w:bg1="light1" w:t1="dark1" w:bg2="light2" w:t2="dark2" w:accent1="accent1" w:accent2="accent2" w:accent3="accent3" w:accent4="accent4" w:accent5="accent5" w:accent6="accent6" w:hyperlink="hyperlink" w:followedHyperlink="followedHyperlink"/>
  <w:shapeDefaults>
    <o:shapedefaults v:ext="edit" spidmax="2050"/>
    <o:shapelayout v:ext="edit">
      <o:idmap v:ext="edit" data="2"/>
    </o:shapelayout>
  </w:shapeDefaults>
  <w:decimalSymbol w:val="."/>
  <w:listSeparator w:val=","/>
  <w14:docId w14:val="6882D501"/>
  <w15:docId w15:val="{192FAD29-25AB-43A5-9E1C-6E0B0FC4F506}"/>
</w:settings>
</file>

<file path=word/styles.xml><?xml version="1.0" encoding="utf-8"?>
<w:style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docDefaults>
    <w:rPrDefault>
      <w:rPr>
        <w:rFonts w:ascii="Arial" w:eastAsia="Arial" w:hAnsi="Arial" w:cs="Arial"/>
        <w:sz w:val="22"/>
        <w:szCs w:val="22"/>
        <w:lang w:val="en-US" w:eastAsia="it-IT" w:bidi="ar-SA"/>
      </w:rPr>
    </w:rPrDefault>
    <w:pPrDefault>
      <w:pPr>
        <w:spacing w:after="200" w:line="276" w:lineRule="auto"/>
        <w:jc w:val="both"/>
      </w:pPr>
    </w:pPrDefault>
  </w:docDefaults>
  <w:latentStyles w:defLockedState="0" w:defUIPriority="99" w:defSemiHidden="0" w:defUnhideWhenUsed="0" w:defQFormat="0" w:count="376">
    <w:lsdException w:name="Normal" w:uiPriority="0" w:qFormat="1"/>
    <w:lsdException w:name="heading 1" w:uiPriority="9" w:qFormat="1"/>
    <w:lsdException w:name="heading 2" w:semiHidden="1" w:uiPriority="9" w:unhideWhenUsed="1" w:qFormat="1"/>
    <w:lsdException w:name="heading 3" w:semiHidden="1" w:uiPriority="9" w:unhideWhenUsed="1" w:qFormat="1"/>
    <w:lsdException w:name="heading 4" w:semiHidden="1" w:uiPriority="9" w:unhideWhenUsed="1" w:qFormat="1"/>
    <w:lsdException w:name="heading 5" w:semiHidden="1" w:uiPriority="9" w:unhideWhenUsed="1" w:qFormat="1"/>
    <w:lsdException w:name="heading 6" w:semiHidden="1" w:uiPriority="9" w:unhideWhenUsed="1" w:qFormat="1"/>
    <w:lsdException w:name="heading 7" w:semiHidden="1" w:uiPriority="9" w:unhideWhenUsed="1" w:qFormat="1"/>
    <w:lsdException w:name="heading 8" w:semiHidden="1" w:uiPriority="9" w:unhideWhenUsed="1" w:qFormat="1"/>
    <w:lsdException w:name="heading 9" w:semiHidden="1" w:uiPriority="9" w:unhideWhenUsed="1" w:qFormat="1"/>
    <w:lsdException w:name="index 1" w:semiHidden="1" w:unhideWhenUsed="1"/>
    <w:lsdException w:name="index 2" w:semiHidden="1" w:unhideWhenUsed="1"/>
    <w:lsdException w:name="index 3" w:semiHidden="1" w:unhideWhenUsed="1"/>
    <w:lsdException w:name="index 4" w:semiHidden="1" w:unhideWhenUsed="1"/>
    <w:lsdException w:name="index 5" w:semiHidden="1" w:unhideWhenUsed="1"/>
    <w:lsdException w:name="index 6" w:semiHidden="1" w:unhideWhenUsed="1"/>
    <w:lsdException w:name="index 7" w:semiHidden="1" w:unhideWhenUsed="1"/>
    <w:lsdException w:name="index 8" w:semiHidden="1" w:unhideWhenUsed="1"/>
    <w:lsdException w:name="index 9" w:semiHidden="1" w:unhideWhenUsed="1"/>
    <w:lsdException w:name="toc 1" w:semiHidden="1" w:uiPriority="39" w:unhideWhenUsed="1"/>
    <w:lsdException w:name="toc 2" w:semiHidden="1" w:uiPriority="39" w:unhideWhenUsed="1"/>
    <w:lsdException w:name="toc 3" w:semiHidden="1" w:uiPriority="39" w:unhideWhenUsed="1"/>
    <w:lsdException w:name="toc 4" w:semiHidden="1" w:uiPriority="39" w:unhideWhenUsed="1"/>
    <w:lsdException w:name="toc 5" w:semiHidden="1" w:uiPriority="39" w:unhideWhenUsed="1"/>
    <w:lsdException w:name="toc 6" w:semiHidden="1" w:uiPriority="39" w:unhideWhenUsed="1"/>
    <w:lsdException w:name="toc 7" w:semiHidden="1" w:uiPriority="39" w:unhideWhenUsed="1"/>
    <w:lsdException w:name="toc 8" w:semiHidden="1" w:uiPriority="39" w:unhideWhenUsed="1"/>
    <w:lsdException w:name="toc 9" w:semiHidden="1" w:uiPriority="39" w:unhideWhenUsed="1"/>
    <w:lsdException w:name="Normal Indent" w:semiHidden="1" w:unhideWhenUsed="1"/>
    <w:lsdException w:name="footnote text" w:semiHidden="1" w:unhideWhenUsed="1"/>
    <w:lsdException w:name="annotation text" w:semiHidden="1" w:unhideWhenUsed="1"/>
    <w:lsdException w:name="header" w:semiHidden="1" w:unhideWhenUsed="1"/>
    <w:lsdException w:name="footer" w:semiHidden="1" w:unhideWhenUsed="1"/>
    <w:lsdException w:name="index heading" w:semiHidden="1" w:unhideWhenUsed="1"/>
    <w:lsdException w:name="caption" w:semiHidden="1" w:uiPriority="35" w:unhideWhenUsed="1" w:qFormat="1"/>
    <w:lsdException w:name="table of figures" w:semiHidden="1" w:unhideWhenUsed="1"/>
    <w:lsdException w:name="envelope address" w:semiHidden="1" w:unhideWhenUsed="1"/>
    <w:lsdException w:name="envelope return" w:semiHidden="1" w:unhideWhenUsed="1"/>
    <w:lsdException w:name="footnote reference" w:semiHidden="1" w:unhideWhenUsed="1"/>
    <w:lsdException w:name="annotation reference" w:semiHidden="1" w:unhideWhenUsed="1"/>
    <w:lsdException w:name="line number" w:semiHidden="1" w:unhideWhenUsed="1"/>
    <w:lsdException w:name="page number" w:semiHidden="1" w:unhideWhenUsed="1"/>
    <w:lsdException w:name="endnote reference" w:semiHidden="1" w:unhideWhenUsed="1"/>
    <w:lsdException w:name="endnote text" w:semiHidden="1" w:unhideWhenUsed="1"/>
    <w:lsdException w:name="table of authorities" w:semiHidden="1" w:unhideWhenUsed="1"/>
    <w:lsdException w:name="macro" w:semiHidden="1" w:unhideWhenUsed="1"/>
    <w:lsdException w:name="toa heading" w:semiHidden="1" w:unhideWhenUsed="1"/>
    <w:lsdException w:name="List" w:semiHidden="1" w:unhideWhenUsed="1"/>
    <w:lsdException w:name="List Bullet" w:semiHidden="1" w:unhideWhenUsed="1"/>
    <w:lsdException w:name="List Number" w:semiHidden="1" w:unhideWhenUsed="1"/>
    <w:lsdException w:name="List 2" w:semiHidden="1" w:unhideWhenUsed="1"/>
    <w:lsdException w:name="List 3" w:semiHidden="1" w:unhideWhenUsed="1"/>
    <w:lsdException w:name="List 4" w:semiHidden="1" w:unhideWhenUsed="1"/>
    <w:lsdException w:name="List 5" w:semiHidden="1" w:unhideWhenUsed="1"/>
    <w:lsdException w:name="List Bullet 2" w:semiHidden="1" w:unhideWhenUsed="1"/>
    <w:lsdException w:name="List Bullet 3" w:semiHidden="1" w:unhideWhenUsed="1"/>
    <w:lsdException w:name="List Bullet 4" w:semiHidden="1" w:unhideWhenUsed="1"/>
    <w:lsdException w:name="List Bullet 5" w:semiHidden="1" w:unhideWhenUsed="1"/>
    <w:lsdException w:name="List Number 2" w:semiHidden="1" w:unhideWhenUsed="1"/>
    <w:lsdException w:name="List Number 3" w:semiHidden="1" w:unhideWhenUsed="1"/>
    <w:lsdException w:name="List Number 4" w:semiHidden="1" w:unhideWhenUsed="1"/>
    <w:lsdException w:name="List Number 5" w:semiHidden="1" w:unhideWhenUsed="1"/>
    <w:lsdException w:name="Title" w:uiPriority="10" w:qFormat="1"/>
    <w:lsdException w:name="Closing" w:semiHidden="1" w:unhideWhenUsed="1"/>
    <w:lsdException w:name="Signature" w:semiHidden="1" w:unhideWhenUsed="1"/>
    <w:lsdException w:name="Default Paragraph Font" w:semiHidden="1" w:uiPriority="1" w:unhideWhenUsed="1"/>
    <w:lsdException w:name="Body Text" w:semiHidden="1" w:unhideWhenUsed="1"/>
    <w:lsdException w:name="Body Text Indent" w:semiHidden="1" w:unhideWhenUsed="1"/>
    <w:lsdException w:name="List Continue" w:semiHidden="1" w:unhideWhenUsed="1"/>
    <w:lsdException w:name="List Continue 2" w:semiHidden="1" w:unhideWhenUsed="1"/>
    <w:lsdException w:name="List Continue 3" w:semiHidden="1" w:unhideWhenUsed="1"/>
    <w:lsdException w:name="List Continue 4" w:semiHidden="1" w:unhideWhenUsed="1"/>
    <w:lsdException w:name="List Continue 5" w:semiHidden="1" w:unhideWhenUsed="1"/>
    <w:lsdException w:name="Message Header" w:semiHidden="1" w:unhideWhenUsed="1"/>
    <w:lsdException w:name="Subtitle" w:uiPriority="11" w:qFormat="1"/>
    <w:lsdException w:name="Salutation" w:semiHidden="1" w:unhideWhenUsed="1"/>
    <w:lsdException w:name="Date" w:semiHidden="1" w:unhideWhenUsed="1"/>
    <w:lsdException w:name="Body Text First Indent" w:semiHidden="1" w:unhideWhenUsed="1"/>
    <w:lsdException w:name="Body Text First Indent 2" w:semiHidden="1" w:unhideWhenUsed="1"/>
    <w:lsdException w:name="Note Heading" w:semiHidden="1" w:unhideWhenUsed="1"/>
    <w:lsdException w:name="Body Text 2" w:semiHidden="1" w:unhideWhenUsed="1"/>
    <w:lsdException w:name="Body Text 3" w:semiHidden="1" w:unhideWhenUsed="1"/>
    <w:lsdException w:name="Body Text Indent 2" w:semiHidden="1" w:unhideWhenUsed="1"/>
    <w:lsdException w:name="Body Text Indent 3" w:semiHidden="1" w:unhideWhenUsed="1"/>
    <w:lsdException w:name="Block Text" w:semiHidden="1" w:unhideWhenUsed="1"/>
    <w:lsdException w:name="Hyperlink" w:semiHidden="1" w:unhideWhenUsed="1"/>
    <w:lsdException w:name="FollowedHyperlink" w:semiHidden="1" w:unhideWhenUsed="1"/>
    <w:lsdException w:name="Strong" w:uiPriority="22" w:qFormat="1"/>
    <w:lsdException w:name="Emphasis" w:uiPriority="20" w:qFormat="1"/>
    <w:lsdException w:name="Document Map" w:semiHidden="1" w:unhideWhenUsed="1"/>
    <w:lsdException w:name="Plain Text" w:semiHidden="1" w:unhideWhenUsed="1"/>
    <w:lsdException w:name="E-mail Signature" w:semiHidden="1" w:unhideWhenUsed="1"/>
    <w:lsdException w:name="HTML Top of Form" w:semiHidden="1" w:unhideWhenUsed="1"/>
    <w:lsdException w:name="HTML Bottom of Form" w:semiHidden="1" w:unhideWhenUsed="1"/>
    <w:lsdException w:name="Normal (Web)" w:semiHidden="1" w:unhideWhenUsed="1"/>
    <w:lsdException w:name="HTML Acronym" w:semiHidden="1" w:unhideWhenUsed="1"/>
    <w:lsdException w:name="HTML Address" w:semiHidden="1" w:unhideWhenUsed="1"/>
    <w:lsdException w:name="HTML Cite" w:semiHidden="1" w:unhideWhenUsed="1"/>
    <w:lsdException w:name="HTML Code" w:semiHidden="1" w:unhideWhenUsed="1"/>
    <w:lsdException w:name="HTML Definition" w:semiHidden="1" w:unhideWhenUsed="1"/>
    <w:lsdException w:name="HTML Keyboard" w:semiHidden="1" w:unhideWhenUsed="1"/>
    <w:lsdException w:name="HTML Preformatted" w:semiHidden="1" w:unhideWhenUsed="1"/>
    <w:lsdException w:name="HTML Sample" w:semiHidden="1" w:unhideWhenUsed="1"/>
    <w:lsdException w:name="HTML Typewriter" w:semiHidden="1" w:unhideWhenUsed="1"/>
    <w:lsdException w:name="HTML Variable" w:semiHidden="1" w:unhideWhenUsed="1"/>
    <w:lsdException w:name="Normal Table" w:semiHidden="1" w:unhideWhenUsed="1"/>
    <w:lsdException w:name="annotation subject" w:semiHidden="1" w:unhideWhenUsed="1"/>
    <w:lsdException w:name="No List" w:semiHidden="1" w:unhideWhenUsed="1"/>
    <w:lsdException w:name="Outline List 1" w:semiHidden="1" w:unhideWhenUsed="1"/>
    <w:lsdException w:name="Outline List 2" w:semiHidden="1" w:unhideWhenUsed="1"/>
    <w:lsdException w:name="Outline List 3" w:semiHidden="1" w:unhideWhenUsed="1"/>
    <w:lsdException w:name="Table Simple 1" w:semiHidden="1" w:uiPriority="0" w:unhideWhenUsed="1"/>
    <w:lsdException w:name="Table Simple 2" w:semiHidden="1" w:unhideWhenUsed="1"/>
    <w:lsdException w:name="Table Simple 3" w:semiHidden="1" w:unhideWhenUsed="1"/>
    <w:lsdException w:name="Table Classic 1" w:semiHidden="1" w:unhideWhenUsed="1"/>
    <w:lsdException w:name="Table Classic 2" w:semiHidden="1" w:unhideWhenUsed="1"/>
    <w:lsdException w:name="Table Classic 3" w:semiHidden="1" w:unhideWhenUsed="1"/>
    <w:lsdException w:name="Table Classic 4" w:semiHidden="1" w:unhideWhenUsed="1"/>
    <w:lsdException w:name="Table Colorful 1" w:semiHidden="1" w:unhideWhenUsed="1"/>
    <w:lsdException w:name="Table Colorful 2" w:semiHidden="1" w:unhideWhenUsed="1"/>
    <w:lsdException w:name="Table Colorful 3" w:semiHidden="1" w:unhideWhenUsed="1"/>
    <w:lsdException w:name="Table Columns 1" w:semiHidden="1" w:unhideWhenUsed="1"/>
    <w:lsdException w:name="Table Columns 2" w:semiHidden="1" w:unhideWhenUsed="1"/>
    <w:lsdException w:name="Table Columns 3" w:semiHidden="1" w:unhideWhenUsed="1"/>
    <w:lsdException w:name="Table Columns 4" w:semiHidden="1" w:unhideWhenUsed="1"/>
    <w:lsdException w:name="Table Columns 5" w:semiHidden="1" w:unhideWhenUsed="1"/>
    <w:lsdException w:name="Table Grid 1" w:semiHidden="1" w:unhideWhenUsed="1"/>
    <w:lsdException w:name="Table Grid 2" w:semiHidden="1" w:unhideWhenUsed="1"/>
    <w:lsdException w:name="Table Grid 3" w:semiHidden="1" w:unhideWhenUsed="1"/>
    <w:lsdException w:name="Table Grid 4" w:semiHidden="1" w:unhideWhenUsed="1"/>
    <w:lsdException w:name="Table Grid 5" w:semiHidden="1" w:unhideWhenUsed="1"/>
    <w:lsdException w:name="Table Grid 6" w:semiHidden="1" w:unhideWhenUsed="1"/>
    <w:lsdException w:name="Table Grid 7" w:semiHidden="1" w:unhideWhenUsed="1"/>
    <w:lsdException w:name="Table Grid 8" w:semiHidden="1" w:unhideWhenUsed="1"/>
    <w:lsdException w:name="Table List 1" w:semiHidden="1" w:unhideWhenUsed="1"/>
    <w:lsdException w:name="Table List 2" w:semiHidden="1" w:unhideWhenUsed="1"/>
    <w:lsdException w:name="Table List 3" w:semiHidden="1" w:unhideWhenUsed="1"/>
    <w:lsdException w:name="Table List 4" w:semiHidden="1" w:unhideWhenUsed="1"/>
    <w:lsdException w:name="Table List 5" w:semiHidden="1" w:unhideWhenUsed="1"/>
    <w:lsdException w:name="Table List 6" w:semiHidden="1" w:unhideWhenUsed="1"/>
    <w:lsdException w:name="Table List 7" w:semiHidden="1" w:unhideWhenUsed="1"/>
    <w:lsdException w:name="Table List 8" w:semiHidden="1" w:unhideWhenUsed="1"/>
    <w:lsdException w:name="Table 3D effects 1" w:semiHidden="1" w:unhideWhenUsed="1"/>
    <w:lsdException w:name="Table 3D effects 2" w:semiHidden="1" w:unhideWhenUsed="1"/>
    <w:lsdException w:name="Table 3D effects 3" w:semiHidden="1" w:unhideWhenUsed="1"/>
    <w:lsdException w:name="Table Contemporary" w:semiHidden="1" w:unhideWhenUsed="1"/>
    <w:lsdException w:name="Table Elegant" w:semiHidden="1" w:unhideWhenUsed="1"/>
    <w:lsdException w:name="Table Professional" w:semiHidden="1" w:unhideWhenUsed="1"/>
    <w:lsdException w:name="Table Subtle 1" w:semiHidden="1" w:unhideWhenUsed="1"/>
    <w:lsdException w:name="Table Subtle 2" w:semiHidden="1" w:unhideWhenUsed="1"/>
    <w:lsdException w:name="Table Web 1" w:semiHidden="1" w:unhideWhenUsed="1"/>
    <w:lsdException w:name="Table Web 2" w:semiHidden="1" w:unhideWhenUsed="1"/>
    <w:lsdException w:name="Table Web 3" w:semiHidden="1" w:unhideWhenUsed="1"/>
    <w:lsdException w:name="Balloon Text" w:semiHidden="1" w:unhideWhenUsed="1"/>
    <w:lsdException w:name="Table Grid" w:uiPriority="39"/>
    <w:lsdException w:name="Table Theme" w:semiHidden="1" w:unhideWhenUsed="1"/>
    <w:lsdException w:name="Placeholder Text" w:semiHidden="1"/>
    <w:lsdException w:name="No Spacing" w:uiPriority="1" w:qFormat="1"/>
    <w:lsdException w:name="Light Shading" w:uiPriority="60"/>
    <w:lsdException w:name="Light List" w:uiPriority="61"/>
    <w:lsdException w:name="Light Grid" w:uiPriority="62"/>
    <w:lsdException w:name="Medium Shading 1" w:uiPriority="63"/>
    <w:lsdException w:name="Medium Shading 2" w:uiPriority="64"/>
    <w:lsdException w:name="Medium List 1" w:uiPriority="65"/>
    <w:lsdException w:name="Medium List 2" w:uiPriority="66"/>
    <w:lsdException w:name="Medium Grid 1" w:uiPriority="67"/>
    <w:lsdException w:name="Medium Grid 2" w:uiPriority="68"/>
    <w:lsdException w:name="Medium Grid 3" w:uiPriority="69"/>
    <w:lsdException w:name="Dark List" w:uiPriority="70"/>
    <w:lsdException w:name="Colorful Shading" w:uiPriority="71"/>
    <w:lsdException w:name="Colorful List" w:uiPriority="72"/>
    <w:lsdException w:name="Colorful Grid" w:uiPriority="73"/>
    <w:lsdException w:name="Light Shading Accent 1" w:uiPriority="60"/>
    <w:lsdException w:name="Light List Accent 1" w:uiPriority="61"/>
    <w:lsdException w:name="Light Grid Accent 1" w:uiPriority="62"/>
    <w:lsdException w:name="Medium Shading 1 Accent 1" w:uiPriority="63"/>
    <w:lsdException w:name="Medium Shading 2 Accent 1" w:uiPriority="64"/>
    <w:lsdException w:name="Medium List 1 Accent 1" w:uiPriority="65"/>
    <w:lsdException w:name="Revision" w:semiHidden="1"/>
    <w:lsdException w:name="List Paragraph" w:uiPriority="34" w:qFormat="1"/>
    <w:lsdException w:name="Quote" w:uiPriority="29" w:qFormat="1"/>
    <w:lsdException w:name="Intense Quote" w:uiPriority="30" w:qFormat="1"/>
    <w:lsdException w:name="Medium List 2 Accent 1" w:uiPriority="66"/>
    <w:lsdException w:name="Medium Grid 1 Accent 1" w:uiPriority="67"/>
    <w:lsdException w:name="Medium Grid 2 Accent 1" w:uiPriority="68"/>
    <w:lsdException w:name="Medium Grid 3 Accent 1" w:uiPriority="69"/>
    <w:lsdException w:name="Dark List Accent 1" w:uiPriority="70"/>
    <w:lsdException w:name="Colorful Shading Accent 1" w:uiPriority="71"/>
    <w:lsdException w:name="Colorful List Accent 1" w:uiPriority="72"/>
    <w:lsdException w:name="Colorful Grid Accent 1" w:uiPriority="73"/>
    <w:lsdException w:name="Light Shading Accent 2" w:uiPriority="60"/>
    <w:lsdException w:name="Light List Accent 2" w:uiPriority="61"/>
    <w:lsdException w:name="Light Grid Accent 2" w:uiPriority="62"/>
    <w:lsdException w:name="Medium Shading 1 Accent 2" w:uiPriority="63"/>
    <w:lsdException w:name="Medium Shading 2 Accent 2" w:uiPriority="64"/>
    <w:lsdException w:name="Medium List 1 Accent 2" w:uiPriority="65"/>
    <w:lsdException w:name="Medium List 2 Accent 2" w:uiPriority="66"/>
    <w:lsdException w:name="Medium Grid 1 Accent 2" w:uiPriority="67"/>
    <w:lsdException w:name="Medium Grid 2 Accent 2" w:uiPriority="68"/>
    <w:lsdException w:name="Medium Grid 3 Accent 2" w:uiPriority="69"/>
    <w:lsdException w:name="Dark List Accent 2" w:uiPriority="70"/>
    <w:lsdException w:name="Colorful Shading Accent 2" w:uiPriority="71"/>
    <w:lsdException w:name="Colorful List Accent 2" w:uiPriority="72"/>
    <w:lsdException w:name="Colorful Grid Accent 2" w:uiPriority="73"/>
    <w:lsdException w:name="Light Shading Accent 3" w:uiPriority="60"/>
    <w:lsdException w:name="Light List Accent 3" w:uiPriority="61"/>
    <w:lsdException w:name="Light Grid Accent 3" w:uiPriority="62"/>
    <w:lsdException w:name="Medium Shading 1 Accent 3" w:uiPriority="63"/>
    <w:lsdException w:name="Medium Shading 2 Accent 3" w:uiPriority="64"/>
    <w:lsdException w:name="Medium List 1 Accent 3" w:uiPriority="65"/>
    <w:lsdException w:name="Medium List 2 Accent 3" w:uiPriority="66"/>
    <w:lsdException w:name="Medium Grid 1 Accent 3" w:uiPriority="67"/>
    <w:lsdException w:name="Medium Grid 2 Accent 3" w:uiPriority="68"/>
    <w:lsdException w:name="Medium Grid 3 Accent 3" w:uiPriority="69"/>
    <w:lsdException w:name="Dark List Accent 3" w:uiPriority="70"/>
    <w:lsdException w:name="Colorful Shading Accent 3" w:uiPriority="71"/>
    <w:lsdException w:name="Colorful List Accent 3" w:uiPriority="72"/>
    <w:lsdException w:name="Colorful Grid Accent 3" w:uiPriority="73"/>
    <w:lsdException w:name="Light Shading Accent 4" w:uiPriority="60"/>
    <w:lsdException w:name="Light List Accent 4" w:uiPriority="61"/>
    <w:lsdException w:name="Light Grid Accent 4" w:uiPriority="62"/>
    <w:lsdException w:name="Medium Shading 1 Accent 4" w:uiPriority="63"/>
    <w:lsdException w:name="Medium Shading 2 Accent 4" w:uiPriority="64"/>
    <w:lsdException w:name="Medium List 1 Accent 4" w:uiPriority="65"/>
    <w:lsdException w:name="Medium List 2 Accent 4" w:uiPriority="66"/>
    <w:lsdException w:name="Medium Grid 1 Accent 4" w:uiPriority="67"/>
    <w:lsdException w:name="Medium Grid 2 Accent 4" w:uiPriority="68"/>
    <w:lsdException w:name="Medium Grid 3 Accent 4" w:uiPriority="69"/>
    <w:lsdException w:name="Dark List Accent 4" w:uiPriority="70"/>
    <w:lsdException w:name="Colorful Shading Accent 4" w:uiPriority="71"/>
    <w:lsdException w:name="Colorful List Accent 4" w:uiPriority="72"/>
    <w:lsdException w:name="Colorful Grid Accent 4" w:uiPriority="73"/>
    <w:lsdException w:name="Light Shading Accent 5" w:uiPriority="60"/>
    <w:lsdException w:name="Light List Accent 5" w:uiPriority="61"/>
    <w:lsdException w:name="Light Grid Accent 5" w:uiPriority="62"/>
    <w:lsdException w:name="Medium Shading 1 Accent 5" w:uiPriority="63"/>
    <w:lsdException w:name="Medium Shading 2 Accent 5" w:uiPriority="64"/>
    <w:lsdException w:name="Medium List 1 Accent 5" w:uiPriority="65"/>
    <w:lsdException w:name="Medium List 2 Accent 5" w:uiPriority="66"/>
    <w:lsdException w:name="Medium Grid 1 Accent 5" w:uiPriority="67"/>
    <w:lsdException w:name="Medium Grid 2 Accent 5" w:uiPriority="68"/>
    <w:lsdException w:name="Medium Grid 3 Accent 5" w:uiPriority="69"/>
    <w:lsdException w:name="Dark List Accent 5" w:uiPriority="70"/>
    <w:lsdException w:name="Colorful Shading Accent 5" w:uiPriority="71"/>
    <w:lsdException w:name="Colorful List Accent 5" w:uiPriority="72"/>
    <w:lsdException w:name="Colorful Grid Accent 5" w:uiPriority="73"/>
    <w:lsdException w:name="Light Shading Accent 6" w:uiPriority="60"/>
    <w:lsdException w:name="Light List Accent 6" w:uiPriority="61"/>
    <w:lsdException w:name="Light Grid Accent 6" w:uiPriority="62"/>
    <w:lsdException w:name="Medium Shading 1 Accent 6" w:uiPriority="63"/>
    <w:lsdException w:name="Medium Shading 2 Accent 6" w:uiPriority="64"/>
    <w:lsdException w:name="Medium List 1 Accent 6" w:uiPriority="65"/>
    <w:lsdException w:name="Medium List 2 Accent 6" w:uiPriority="66"/>
    <w:lsdException w:name="Medium Grid 1 Accent 6" w:uiPriority="67"/>
    <w:lsdException w:name="Medium Grid 2 Accent 6" w:uiPriority="68"/>
    <w:lsdException w:name="Medium Grid 3 Accent 6" w:uiPriority="69"/>
    <w:lsdException w:name="Dark List Accent 6" w:uiPriority="70"/>
    <w:lsdException w:name="Colorful Shading Accent 6" w:uiPriority="71"/>
    <w:lsdException w:name="Colorful List Accent 6" w:uiPriority="72"/>
    <w:lsdException w:name="Colorful Grid Accent 6" w:uiPriority="73"/>
    <w:lsdException w:name="Subtle Emphasis" w:uiPriority="19" w:qFormat="1"/>
    <w:lsdException w:name="Intense Emphasis" w:uiPriority="21" w:qFormat="1"/>
    <w:lsdException w:name="Subtle Reference" w:uiPriority="31" w:qFormat="1"/>
    <w:lsdException w:name="Intense Reference" w:uiPriority="32" w:qFormat="1"/>
    <w:lsdException w:name="Book Title" w:uiPriority="33" w:qFormat="1"/>
    <w:lsdException w:name="Bibliography" w:semiHidden="1" w:uiPriority="37" w:unhideWhenUsed="1"/>
    <w:lsdException w:name="TOC Heading" w:semiHidden="1" w:uiPriority="39" w:unhideWhenUsed="1" w:qFormat="1"/>
    <w:lsdException w:name="Plain Table 1" w:uiPriority="41"/>
    <w:lsdException w:name="Plain Table 2" w:uiPriority="42"/>
    <w:lsdException w:name="Plain Table 3" w:uiPriority="43"/>
    <w:lsdException w:name="Plain Table 4" w:uiPriority="44"/>
    <w:lsdException w:name="Plain Table 5" w:uiPriority="45"/>
    <w:lsdException w:name="Grid Table Light" w:uiPriority="40"/>
    <w:lsdException w:name="Grid Table 1 Light" w:uiPriority="46"/>
    <w:lsdException w:name="Grid Table 2" w:uiPriority="47"/>
    <w:lsdException w:name="Grid Table 3" w:uiPriority="48"/>
    <w:lsdException w:name="Grid Table 4" w:uiPriority="49"/>
    <w:lsdException w:name="Grid Table 5 Dark" w:uiPriority="50"/>
    <w:lsdException w:name="Grid Table 6 Colorful" w:uiPriority="51"/>
    <w:lsdException w:name="Grid Table 7 Colorful" w:uiPriority="52"/>
    <w:lsdException w:name="Grid Table 1 Light Accent 1" w:uiPriority="46"/>
    <w:lsdException w:name="Grid Table 2 Accent 1" w:uiPriority="47"/>
    <w:lsdException w:name="Grid Table 3 Accent 1" w:uiPriority="48"/>
    <w:lsdException w:name="Grid Table 4 Accent 1" w:uiPriority="49"/>
    <w:lsdException w:name="Grid Table 5 Dark Accent 1" w:uiPriority="50"/>
    <w:lsdException w:name="Grid Table 6 Colorful Accent 1" w:uiPriority="51"/>
    <w:lsdException w:name="Grid Table 7 Colorful Accent 1" w:uiPriority="52"/>
    <w:lsdException w:name="Grid Table 1 Light Accent 2" w:uiPriority="46"/>
    <w:lsdException w:name="Grid Table 2 Accent 2" w:uiPriority="47"/>
    <w:lsdException w:name="Grid Table 3 Accent 2" w:uiPriority="48"/>
    <w:lsdException w:name="Grid Table 4 Accent 2" w:uiPriority="49"/>
    <w:lsdException w:name="Grid Table 5 Dark Accent 2" w:uiPriority="50"/>
    <w:lsdException w:name="Grid Table 6 Colorful Accent 2" w:uiPriority="51"/>
    <w:lsdException w:name="Grid Table 7 Colorful Accent 2" w:uiPriority="52"/>
    <w:lsdException w:name="Grid Table 1 Light Accent 3" w:uiPriority="46"/>
    <w:lsdException w:name="Grid Table 2 Accent 3" w:uiPriority="47"/>
    <w:lsdException w:name="Grid Table 3 Accent 3" w:uiPriority="48"/>
    <w:lsdException w:name="Grid Table 4 Accent 3" w:uiPriority="49"/>
    <w:lsdException w:name="Grid Table 5 Dark Accent 3" w:uiPriority="50"/>
    <w:lsdException w:name="Grid Table 6 Colorful Accent 3" w:uiPriority="51"/>
    <w:lsdException w:name="Grid Table 7 Colorful Accent 3" w:uiPriority="52"/>
    <w:lsdException w:name="Grid Table 1 Light Accent 4" w:uiPriority="46"/>
    <w:lsdException w:name="Grid Table 2 Accent 4" w:uiPriority="47"/>
    <w:lsdException w:name="Grid Table 3 Accent 4" w:uiPriority="48"/>
    <w:lsdException w:name="Grid Table 4 Accent 4" w:uiPriority="49"/>
    <w:lsdException w:name="Grid Table 5 Dark Accent 4" w:uiPriority="50"/>
    <w:lsdException w:name="Grid Table 6 Colorful Accent 4" w:uiPriority="51"/>
    <w:lsdException w:name="Grid Table 7 Colorful Accent 4" w:uiPriority="52"/>
    <w:lsdException w:name="Grid Table 1 Light Accent 5" w:uiPriority="46"/>
    <w:lsdException w:name="Grid Table 2 Accent 5" w:uiPriority="47"/>
    <w:lsdException w:name="Grid Table 3 Accent 5" w:uiPriority="48"/>
    <w:lsdException w:name="Grid Table 4 Accent 5" w:uiPriority="49"/>
    <w:lsdException w:name="Grid Table 5 Dark Accent 5" w:uiPriority="50"/>
    <w:lsdException w:name="Grid Table 6 Colorful Accent 5" w:uiPriority="51"/>
    <w:lsdException w:name="Grid Table 7 Colorful Accent 5" w:uiPriority="52"/>
    <w:lsdException w:name="Grid Table 1 Light Accent 6" w:uiPriority="46"/>
    <w:lsdException w:name="Grid Table 2 Accent 6" w:uiPriority="47"/>
    <w:lsdException w:name="Grid Table 3 Accent 6" w:uiPriority="48"/>
    <w:lsdException w:name="Grid Table 4 Accent 6" w:uiPriority="49"/>
    <w:lsdException w:name="Grid Table 5 Dark Accent 6" w:uiPriority="50"/>
    <w:lsdException w:name="Grid Table 6 Colorful Accent 6" w:uiPriority="51"/>
    <w:lsdException w:name="Grid Table 7 Colorful Accent 6" w:uiPriority="52"/>
    <w:lsdException w:name="List Table 1 Light" w:uiPriority="46"/>
    <w:lsdException w:name="List Table 2" w:uiPriority="47"/>
    <w:lsdException w:name="List Table 3" w:uiPriority="48"/>
    <w:lsdException w:name="List Table 4" w:uiPriority="49"/>
    <w:lsdException w:name="List Table 5 Dark" w:uiPriority="50"/>
    <w:lsdException w:name="List Table 6 Colorful" w:uiPriority="51"/>
    <w:lsdException w:name="List Table 7 Colorful" w:uiPriority="52"/>
    <w:lsdException w:name="List Table 1 Light Accent 1" w:uiPriority="46"/>
    <w:lsdException w:name="List Table 2 Accent 1" w:uiPriority="47"/>
    <w:lsdException w:name="List Table 3 Accent 1" w:uiPriority="48"/>
    <w:lsdException w:name="List Table 4 Accent 1" w:uiPriority="49"/>
    <w:lsdException w:name="List Table 5 Dark Accent 1" w:uiPriority="50"/>
    <w:lsdException w:name="List Table 6 Colorful Accent 1" w:uiPriority="51"/>
    <w:lsdException w:name="List Table 7 Colorful Accent 1" w:uiPriority="52"/>
    <w:lsdException w:name="List Table 1 Light Accent 2" w:uiPriority="46"/>
    <w:lsdException w:name="List Table 2 Accent 2" w:uiPriority="47"/>
    <w:lsdException w:name="List Table 3 Accent 2" w:uiPriority="48"/>
    <w:lsdException w:name="List Table 4 Accent 2" w:uiPriority="49"/>
    <w:lsdException w:name="List Table 5 Dark Accent 2" w:uiPriority="50"/>
    <w:lsdException w:name="List Table 6 Colorful Accent 2" w:uiPriority="51"/>
    <w:lsdException w:name="List Table 7 Colorful Accent 2" w:uiPriority="52"/>
    <w:lsdException w:name="List Table 1 Light Accent 3" w:uiPriority="46"/>
    <w:lsdException w:name="List Table 2 Accent 3" w:uiPriority="47"/>
    <w:lsdException w:name="List Table 3 Accent 3" w:uiPriority="48"/>
    <w:lsdException w:name="List Table 4 Accent 3" w:uiPriority="49"/>
    <w:lsdException w:name="List Table 5 Dark Accent 3" w:uiPriority="50"/>
    <w:lsdException w:name="List Table 6 Colorful Accent 3" w:uiPriority="51"/>
    <w:lsdException w:name="List Table 7 Colorful Accent 3" w:uiPriority="52"/>
    <w:lsdException w:name="List Table 1 Light Accent 4" w:uiPriority="46"/>
    <w:lsdException w:name="List Table 2 Accent 4" w:uiPriority="47"/>
    <w:lsdException w:name="List Table 3 Accent 4" w:uiPriority="48"/>
    <w:lsdException w:name="List Table 4 Accent 4" w:uiPriority="49"/>
    <w:lsdException w:name="List Table 5 Dark Accent 4" w:uiPriority="50"/>
    <w:lsdException w:name="List Table 6 Colorful Accent 4" w:uiPriority="51"/>
    <w:lsdException w:name="List Table 7 Colorful Accent 4" w:uiPriority="52"/>
    <w:lsdException w:name="List Table 1 Light Accent 5" w:uiPriority="46"/>
    <w:lsdException w:name="List Table 2 Accent 5" w:uiPriority="47"/>
    <w:lsdException w:name="List Table 3 Accent 5" w:uiPriority="48"/>
    <w:lsdException w:name="List Table 4 Accent 5" w:uiPriority="49"/>
    <w:lsdException w:name="List Table 5 Dark Accent 5" w:uiPriority="50"/>
    <w:lsdException w:name="List Table 6 Colorful Accent 5" w:uiPriority="51"/>
    <w:lsdException w:name="List Table 7 Colorful Accent 5" w:uiPriority="52"/>
    <w:lsdException w:name="List Table 1 Light Accent 6" w:uiPriority="46"/>
    <w:lsdException w:name="List Table 2 Accent 6" w:uiPriority="47"/>
    <w:lsdException w:name="List Table 3 Accent 6" w:uiPriority="48"/>
    <w:lsdException w:name="List Table 4 Accent 6" w:uiPriority="49"/>
    <w:lsdException w:name="List Table 5 Dark Accent 6" w:uiPriority="50"/>
    <w:lsdException w:name="List Table 6 Colorful Accent 6" w:uiPriority="51"/>
    <w:lsdException w:name="List Table 7 Colorful Accent 6" w:uiPriority="52"/>
    <w:lsdException w:name="Mention" w:semiHidden="1" w:unhideWhenUsed="1"/>
    <w:lsdException w:name="Smart Hyperlink" w:semiHidden="1" w:unhideWhenUsed="1"/>
    <w:lsdException w:name="Hashtag" w:semiHidden="1" w:unhideWhenUsed="1"/>
    <w:lsdException w:name="Unresolved Mention" w:semiHidden="1" w:unhideWhenUsed="1"/>
    <w:lsdException w:name="Smart Link" w:semiHidden="1" w:unhideWhenUsed="1"/>
  </w:latentStyles>
  <w:style w:type="paragraph" w:default="1" w:styleId="Normal">
    <w:name w:val="Normal"/>
    <w:qFormat/>
    <w:rsid w:val="008C1CF0"/>
  </w:style>
  <w:style w:type="paragraph" w:styleId="Heading1">
    <w:name w:val="heading 1"/>
    <w:basedOn w:val="Normal"/>
    <w:next w:val="Normal"/>
    <w:link w:val="Heading1Char"/>
    <w:uiPriority w:val="9"/>
    <w:qFormat/>
    <w:rsid w:val="00CA0818"/>
    <w:pPr>
      <w:keepNext/>
      <w:keepLines/>
      <w:numPr>
        <w:numId w:val="24"/>
      </w:numPr>
      <w:spacing w:before="480" w:after="0"/>
      <w:outlineLvl w:val="0"/>
    </w:pPr>
    <w:rPr>
      <w:rFonts w:asciiTheme="majorHAnsi" w:eastAsia="Cambria" w:hAnsiTheme="majorHAnsi" w:cs="Cambria"/>
      <w:b/>
      <w:color w:val="365F91"/>
      <w:sz w:val="28"/>
      <w:szCs w:val="28"/>
    </w:rPr>
  </w:style>
  <w:style w:type="paragraph" w:styleId="Heading2">
    <w:name w:val="heading 2"/>
    <w:basedOn w:val="Normal"/>
    <w:next w:val="Normal"/>
    <w:link w:val="Heading2Char"/>
    <w:uiPriority w:val="9"/>
    <w:unhideWhenUsed/>
    <w:qFormat/>
    <w:rsid w:val="00AB3FC7"/>
    <w:pPr>
      <w:keepNext/>
      <w:keepLines/>
      <w:spacing w:before="200" w:after="0"/>
      <w:ind w:left="720" w:hanging="360"/>
      <w:outlineLvl w:val="1"/>
    </w:pPr>
    <w:rPr>
      <w:rFonts w:asciiTheme="majorHAnsi" w:eastAsia="Cambria" w:hAnsiTheme="majorHAnsi" w:cs="Cambria"/>
      <w:b/>
      <w:color w:val="4F81BD"/>
      <w:sz w:val="26"/>
      <w:szCs w:val="26"/>
    </w:rPr>
  </w:style>
  <w:style w:type="paragraph" w:styleId="Heading3">
    <w:name w:val="heading 3"/>
    <w:basedOn w:val="Normal"/>
    <w:next w:val="Normal"/>
    <w:link w:val="Heading3Char"/>
    <w:uiPriority w:val="9"/>
    <w:unhideWhenUsed/>
    <w:qFormat/>
    <w:rsid w:val="001301B5"/>
    <w:pPr>
      <w:keepNext/>
      <w:keepLines/>
      <w:spacing w:before="200" w:after="0"/>
      <w:ind w:left="720" w:hanging="360"/>
      <w:outlineLvl w:val="2"/>
    </w:pPr>
    <w:rPr>
      <w:rFonts w:asciiTheme="majorHAnsi" w:eastAsia="Cambria" w:hAnsiTheme="majorHAnsi" w:cs="Cambria"/>
      <w:b/>
      <w:color w:val="4F81BD"/>
      <w:sz w:val="24"/>
    </w:rPr>
  </w:style>
  <w:style w:type="paragraph" w:styleId="Heading4">
    <w:name w:val="heading 4"/>
    <w:basedOn w:val="Normal"/>
    <w:next w:val="Normal"/>
    <w:link w:val="Heading4Char"/>
    <w:uiPriority w:val="9"/>
    <w:unhideWhenUsed/>
    <w:qFormat/>
    <w:pPr>
      <w:keepNext/>
      <w:keepLines/>
      <w:numPr>
        <w:ilvl w:val="3"/>
        <w:numId w:val="24"/>
      </w:numPr>
      <w:spacing w:before="200" w:after="0"/>
      <w:outlineLvl w:val="3"/>
    </w:pPr>
    <w:rPr>
      <w:rFonts w:ascii="Cambria" w:eastAsia="Cambria" w:hAnsi="Cambria" w:cs="Cambria"/>
      <w:b/>
      <w:i/>
      <w:color w:val="4F81BD"/>
    </w:rPr>
  </w:style>
  <w:style w:type="paragraph" w:styleId="Heading5">
    <w:name w:val="heading 5"/>
    <w:basedOn w:val="Normal"/>
    <w:next w:val="Normal"/>
    <w:link w:val="Heading5Char"/>
    <w:uiPriority w:val="9"/>
    <w:unhideWhenUsed/>
    <w:qFormat/>
    <w:pPr>
      <w:keepNext/>
      <w:keepLines/>
      <w:numPr>
        <w:ilvl w:val="4"/>
        <w:numId w:val="24"/>
      </w:numPr>
      <w:spacing w:before="220" w:after="40"/>
      <w:outlineLvl w:val="4"/>
    </w:pPr>
    <w:rPr>
      <w:b/>
    </w:rPr>
  </w:style>
  <w:style w:type="paragraph" w:styleId="Heading6">
    <w:name w:val="heading 6"/>
    <w:basedOn w:val="Normal"/>
    <w:next w:val="Normal"/>
    <w:link w:val="Heading6Char"/>
    <w:uiPriority w:val="9"/>
    <w:unhideWhenUsed/>
    <w:qFormat/>
    <w:pPr>
      <w:keepNext/>
      <w:keepLines/>
      <w:numPr>
        <w:ilvl w:val="5"/>
        <w:numId w:val="24"/>
      </w:numPr>
      <w:spacing w:before="200" w:after="40"/>
      <w:outlineLvl w:val="5"/>
    </w:pPr>
    <w:rPr>
      <w:b/>
      <w:sz w:val="20"/>
      <w:szCs w:val="20"/>
    </w:rPr>
  </w:style>
  <w:style w:type="paragraph" w:styleId="Heading7">
    <w:name w:val="heading 7"/>
    <w:basedOn w:val="Normal"/>
    <w:next w:val="Normal"/>
    <w:link w:val="Heading7Char"/>
    <w:uiPriority w:val="9"/>
    <w:semiHidden/>
    <w:unhideWhenUsed/>
    <w:qFormat/>
    <w:rsid w:val="00BC7907"/>
    <w:pPr>
      <w:keepNext/>
      <w:keepLines/>
      <w:numPr>
        <w:ilvl w:val="6"/>
        <w:numId w:val="24"/>
      </w:numPr>
      <w:spacing w:before="40" w:after="0"/>
      <w:outlineLvl w:val="6"/>
    </w:pPr>
    <w:rPr>
      <w:rFonts w:asciiTheme="majorHAnsi" w:eastAsiaTheme="majorEastAsia" w:hAnsiTheme="majorHAnsi" w:cstheme="majorBidi"/>
      <w:i/>
      <w:iCs/>
      <w:color w:val="243F60" w:themeColor="accent1" w:themeShade="7F"/>
      <w:lang w:val="en-GB"/>
    </w:rPr>
  </w:style>
  <w:style w:type="paragraph" w:styleId="Heading8">
    <w:name w:val="heading 8"/>
    <w:basedOn w:val="Normal"/>
    <w:next w:val="Normal"/>
    <w:link w:val="Heading8Char"/>
    <w:uiPriority w:val="9"/>
    <w:semiHidden/>
    <w:unhideWhenUsed/>
    <w:qFormat/>
    <w:rsid w:val="00BC7907"/>
    <w:pPr>
      <w:keepNext/>
      <w:keepLines/>
      <w:numPr>
        <w:ilvl w:val="7"/>
        <w:numId w:val="24"/>
      </w:numPr>
      <w:spacing w:before="40" w:after="0"/>
      <w:outlineLvl w:val="7"/>
    </w:pPr>
    <w:rPr>
      <w:rFonts w:asciiTheme="majorHAnsi" w:eastAsiaTheme="majorEastAsia" w:hAnsiTheme="majorHAnsi" w:cstheme="majorBidi"/>
      <w:color w:val="272727" w:themeColor="text1" w:themeTint="D8"/>
      <w:sz w:val="21"/>
      <w:szCs w:val="21"/>
      <w:lang w:val="en-GB"/>
    </w:rPr>
  </w:style>
  <w:style w:type="paragraph" w:styleId="Heading9">
    <w:name w:val="heading 9"/>
    <w:basedOn w:val="Normal"/>
    <w:next w:val="Normal"/>
    <w:link w:val="Heading9Char"/>
    <w:uiPriority w:val="9"/>
    <w:semiHidden/>
    <w:unhideWhenUsed/>
    <w:qFormat/>
    <w:rsid w:val="00BC7907"/>
    <w:pPr>
      <w:keepNext/>
      <w:keepLines/>
      <w:numPr>
        <w:ilvl w:val="8"/>
        <w:numId w:val="24"/>
      </w:numPr>
      <w:spacing w:before="40" w:after="0"/>
      <w:outlineLvl w:val="8"/>
    </w:pPr>
    <w:rPr>
      <w:rFonts w:asciiTheme="majorHAnsi" w:eastAsiaTheme="majorEastAsia" w:hAnsiTheme="majorHAnsi" w:cstheme="majorBidi"/>
      <w:i/>
      <w:iCs/>
      <w:color w:val="272727" w:themeColor="text1" w:themeTint="D8"/>
      <w:sz w:val="21"/>
      <w:szCs w:val="21"/>
      <w:lang w:val="en-GB"/>
    </w:rPr>
  </w:style>
  <w:style w:type="character" w:default="1" w:styleId="DefaultParagraphFont">
    <w:name w:val="Default Paragraph Font"/>
    <w:uiPriority w:val="1"/>
    <w:semiHidden/>
    <w:unhideWhenUsed/>
  </w:style>
  <w:style w:type="table" w:default="1" w:styleId="TableNormal">
    <w:name w:val="Normal Table"/>
    <w:uiPriority w:val="99"/>
    <w:semiHidden/>
    <w:unhideWhenUsed/>
    <w:tblPr>
      <w:tblInd w:w="0" w:type="dxa"/>
      <w:tblCellMar>
        <w:top w:w="0" w:type="dxa"/>
        <w:left w:w="108" w:type="dxa"/>
        <w:bottom w:w="0" w:type="dxa"/>
        <w:right w:w="108" w:type="dxa"/>
      </w:tblCellMar>
    </w:tblPr>
  </w:style>
  <w:style w:type="numbering" w:default="1" w:styleId="NoList">
    <w:name w:val="No List"/>
    <w:uiPriority w:val="99"/>
    <w:semiHidden/>
    <w:unhideWhenUsed/>
  </w:style>
  <w:style w:type="table" w:customStyle="1" w:styleId="TableNormal1">
    <w:name w:val="Table Normal1"/>
    <w:tblPr>
      <w:tblCellMar>
        <w:top w:w="0" w:type="dxa"/>
        <w:left w:w="0" w:type="dxa"/>
        <w:bottom w:w="0" w:type="dxa"/>
        <w:right w:w="0" w:type="dxa"/>
      </w:tblCellMar>
    </w:tblPr>
  </w:style>
  <w:style w:type="paragraph" w:styleId="Title">
    <w:name w:val="Title"/>
    <w:basedOn w:val="Normal"/>
    <w:next w:val="Normal"/>
    <w:link w:val="TitleChar"/>
    <w:uiPriority w:val="10"/>
    <w:qFormat/>
    <w:pPr>
      <w:keepNext/>
      <w:keepLines/>
      <w:spacing w:before="480" w:after="120"/>
    </w:pPr>
    <w:rPr>
      <w:b/>
      <w:sz w:val="72"/>
      <w:szCs w:val="72"/>
    </w:rPr>
  </w:style>
  <w:style w:type="paragraph" w:styleId="Subtitle">
    <w:name w:val="Subtitle"/>
    <w:basedOn w:val="Normal"/>
    <w:next w:val="Normal"/>
    <w:link w:val="SubtitleChar"/>
    <w:uiPriority w:val="11"/>
    <w:qFormat/>
    <w:pPr>
      <w:keepNext/>
      <w:keepLines/>
      <w:spacing w:before="360" w:after="80"/>
    </w:pPr>
    <w:rPr>
      <w:rFonts w:ascii="Georgia" w:eastAsia="Georgia" w:hAnsi="Georgia" w:cs="Georgia"/>
      <w:i/>
      <w:color w:val="666666"/>
      <w:sz w:val="48"/>
      <w:szCs w:val="48"/>
    </w:rPr>
  </w:style>
  <w:style w:type="table" w:customStyle="1" w:styleId="a">
    <w:basedOn w:val="TableNormal1"/>
    <w:tblPr>
      <w:tblStyleRowBandSize w:val="1"/>
      <w:tblStyleColBandSize w:val="1"/>
      <w:tblCellMar>
        <w:left w:w="108" w:type="dxa"/>
        <w:right w:w="108" w:type="dxa"/>
      </w:tblCellMar>
    </w:tblPr>
  </w:style>
  <w:style w:type="table" w:customStyle="1" w:styleId="a0">
    <w:basedOn w:val="TableNormal1"/>
    <w:tblPr>
      <w:tblStyleRowBandSize w:val="1"/>
      <w:tblStyleColBandSize w:val="1"/>
      <w:tblCellMar>
        <w:left w:w="115" w:type="dxa"/>
        <w:right w:w="115" w:type="dxa"/>
      </w:tblCellMar>
    </w:tblPr>
  </w:style>
  <w:style w:type="table" w:customStyle="1" w:styleId="a1">
    <w:basedOn w:val="TableNormal1"/>
    <w:tblPr>
      <w:tblStyleRowBandSize w:val="1"/>
      <w:tblStyleColBandSize w:val="1"/>
      <w:tblCellMar>
        <w:left w:w="115" w:type="dxa"/>
        <w:right w:w="115" w:type="dxa"/>
      </w:tblCellMar>
    </w:tblPr>
  </w:style>
  <w:style w:type="table" w:customStyle="1" w:styleId="a2">
    <w:basedOn w:val="TableNormal1"/>
    <w:tblPr>
      <w:tblStyleRowBandSize w:val="1"/>
      <w:tblStyleColBandSize w:val="1"/>
      <w:tblCellMar>
        <w:left w:w="115" w:type="dxa"/>
        <w:right w:w="115" w:type="dxa"/>
      </w:tblCellMar>
    </w:tblPr>
  </w:style>
  <w:style w:type="table" w:customStyle="1" w:styleId="a3">
    <w:basedOn w:val="TableNormal1"/>
    <w:tblPr>
      <w:tblStyleRowBandSize w:val="1"/>
      <w:tblStyleColBandSize w:val="1"/>
      <w:tblCellMar>
        <w:top w:w="100" w:type="dxa"/>
        <w:left w:w="100" w:type="dxa"/>
        <w:bottom w:w="100" w:type="dxa"/>
        <w:right w:w="100" w:type="dxa"/>
      </w:tblCellMar>
    </w:tblPr>
  </w:style>
  <w:style w:type="table" w:customStyle="1" w:styleId="a4">
    <w:basedOn w:val="TableNormal1"/>
    <w:tblPr>
      <w:tblStyleRowBandSize w:val="1"/>
      <w:tblStyleColBandSize w:val="1"/>
      <w:tblCellMar>
        <w:left w:w="115" w:type="dxa"/>
        <w:right w:w="115" w:type="dxa"/>
      </w:tblCellMar>
    </w:tblPr>
  </w:style>
  <w:style w:type="table" w:customStyle="1" w:styleId="a5">
    <w:basedOn w:val="TableNormal1"/>
    <w:tblPr>
      <w:tblStyleRowBandSize w:val="1"/>
      <w:tblStyleColBandSize w:val="1"/>
      <w:tblCellMar>
        <w:left w:w="115" w:type="dxa"/>
        <w:right w:w="115" w:type="dxa"/>
      </w:tblCellMar>
    </w:tblPr>
  </w:style>
  <w:style w:type="paragraph" w:styleId="CommentText">
    <w:name w:val="annotation text"/>
    <w:basedOn w:val="Normal"/>
    <w:link w:val="CommentTextChar"/>
    <w:uiPriority w:val="99"/>
    <w:unhideWhenUsed/>
    <w:pPr>
      <w:spacing w:line="240" w:lineRule="auto"/>
    </w:pPr>
    <w:rPr>
      <w:sz w:val="20"/>
      <w:szCs w:val="20"/>
    </w:rPr>
  </w:style>
  <w:style w:type="character" w:customStyle="1" w:styleId="CommentTextChar">
    <w:name w:val="Comment Text Char"/>
    <w:basedOn w:val="DefaultParagraphFont"/>
    <w:link w:val="CommentText"/>
    <w:uiPriority w:val="99"/>
    <w:rPr>
      <w:sz w:val="20"/>
      <w:szCs w:val="20"/>
    </w:rPr>
  </w:style>
  <w:style w:type="character" w:styleId="CommentReference">
    <w:name w:val="annotation reference"/>
    <w:basedOn w:val="DefaultParagraphFont"/>
    <w:uiPriority w:val="99"/>
    <w:semiHidden/>
    <w:unhideWhenUsed/>
    <w:rPr>
      <w:sz w:val="16"/>
      <w:szCs w:val="16"/>
    </w:rPr>
  </w:style>
  <w:style w:type="paragraph" w:styleId="BalloonText">
    <w:name w:val="Balloon Text"/>
    <w:basedOn w:val="Normal"/>
    <w:link w:val="BalloonTextChar"/>
    <w:uiPriority w:val="99"/>
    <w:semiHidden/>
    <w:unhideWhenUsed/>
    <w:rsid w:val="00BD0575"/>
    <w:pPr>
      <w:spacing w:after="0" w:line="240" w:lineRule="auto"/>
    </w:pPr>
    <w:rPr>
      <w:rFonts w:ascii="Segoe UI" w:hAnsi="Segoe UI" w:cs="Segoe UI"/>
      <w:sz w:val="18"/>
      <w:szCs w:val="18"/>
    </w:rPr>
  </w:style>
  <w:style w:type="character" w:customStyle="1" w:styleId="BalloonTextChar">
    <w:name w:val="Balloon Text Char"/>
    <w:basedOn w:val="DefaultParagraphFont"/>
    <w:link w:val="BalloonText"/>
    <w:uiPriority w:val="99"/>
    <w:semiHidden/>
    <w:rsid w:val="00BD0575"/>
    <w:rPr>
      <w:rFonts w:ascii="Segoe UI" w:hAnsi="Segoe UI" w:cs="Segoe UI"/>
      <w:sz w:val="18"/>
      <w:szCs w:val="18"/>
    </w:rPr>
  </w:style>
  <w:style w:type="paragraph" w:styleId="Header">
    <w:name w:val="header"/>
    <w:basedOn w:val="Normal"/>
    <w:link w:val="HeaderChar"/>
    <w:uiPriority w:val="99"/>
    <w:unhideWhenUsed/>
    <w:rsid w:val="004505CB"/>
    <w:pPr>
      <w:tabs>
        <w:tab w:val="center" w:pos="4819"/>
        <w:tab w:val="right" w:pos="9638"/>
      </w:tabs>
      <w:spacing w:after="0" w:line="240" w:lineRule="auto"/>
    </w:pPr>
  </w:style>
  <w:style w:type="character" w:customStyle="1" w:styleId="HeaderChar">
    <w:name w:val="Header Char"/>
    <w:basedOn w:val="DefaultParagraphFont"/>
    <w:link w:val="Header"/>
    <w:uiPriority w:val="99"/>
    <w:rsid w:val="004505CB"/>
  </w:style>
  <w:style w:type="paragraph" w:styleId="Footer">
    <w:name w:val="footer"/>
    <w:basedOn w:val="Normal"/>
    <w:link w:val="FooterChar"/>
    <w:uiPriority w:val="99"/>
    <w:unhideWhenUsed/>
    <w:rsid w:val="004505CB"/>
    <w:pPr>
      <w:tabs>
        <w:tab w:val="center" w:pos="4819"/>
        <w:tab w:val="right" w:pos="9638"/>
      </w:tabs>
      <w:spacing w:after="0" w:line="240" w:lineRule="auto"/>
    </w:pPr>
  </w:style>
  <w:style w:type="character" w:customStyle="1" w:styleId="FooterChar">
    <w:name w:val="Footer Char"/>
    <w:basedOn w:val="DefaultParagraphFont"/>
    <w:link w:val="Footer"/>
    <w:uiPriority w:val="99"/>
    <w:rsid w:val="004505CB"/>
  </w:style>
  <w:style w:type="paragraph" w:styleId="TOC1">
    <w:name w:val="toc 1"/>
    <w:basedOn w:val="Normal"/>
    <w:next w:val="Normal"/>
    <w:autoRedefine/>
    <w:uiPriority w:val="39"/>
    <w:unhideWhenUsed/>
    <w:rsid w:val="00200994"/>
    <w:pPr>
      <w:tabs>
        <w:tab w:val="left" w:pos="440"/>
        <w:tab w:val="right" w:leader="dot" w:pos="10194"/>
      </w:tabs>
      <w:spacing w:after="100"/>
    </w:pPr>
  </w:style>
  <w:style w:type="paragraph" w:styleId="TOC2">
    <w:name w:val="toc 2"/>
    <w:basedOn w:val="Normal"/>
    <w:next w:val="Normal"/>
    <w:autoRedefine/>
    <w:uiPriority w:val="39"/>
    <w:unhideWhenUsed/>
    <w:rsid w:val="00A95B29"/>
    <w:pPr>
      <w:spacing w:after="100"/>
      <w:ind w:left="220"/>
    </w:pPr>
  </w:style>
  <w:style w:type="character" w:styleId="Hyperlink">
    <w:name w:val="Hyperlink"/>
    <w:basedOn w:val="DefaultParagraphFont"/>
    <w:uiPriority w:val="99"/>
    <w:unhideWhenUsed/>
    <w:rsid w:val="00A95B29"/>
    <w:rPr>
      <w:color w:val="0000FF" w:themeColor="hyperlink"/>
      <w:u w:val="single"/>
    </w:rPr>
  </w:style>
  <w:style w:type="paragraph" w:styleId="TOCHeading">
    <w:name w:val="TOC Heading"/>
    <w:basedOn w:val="Heading1"/>
    <w:next w:val="Normal"/>
    <w:uiPriority w:val="39"/>
    <w:unhideWhenUsed/>
    <w:qFormat/>
    <w:rsid w:val="0055464A"/>
    <w:pPr>
      <w:spacing w:before="240" w:line="259" w:lineRule="auto"/>
      <w:jc w:val="left"/>
      <w:outlineLvl w:val="9"/>
    </w:pPr>
    <w:rPr>
      <w:rFonts w:eastAsiaTheme="majorEastAsia" w:cstheme="majorBidi"/>
      <w:b w:val="0"/>
      <w:color w:val="365F91" w:themeColor="accent1" w:themeShade="BF"/>
      <w:sz w:val="32"/>
      <w:szCs w:val="32"/>
      <w:lang w:val="it-IT"/>
    </w:rPr>
  </w:style>
  <w:style w:type="character" w:styleId="PlaceholderText">
    <w:name w:val="Placeholder Text"/>
    <w:basedOn w:val="DefaultParagraphFont"/>
    <w:uiPriority w:val="99"/>
    <w:semiHidden/>
    <w:rsid w:val="00072E8A"/>
    <w:rPr>
      <w:color w:val="808080"/>
    </w:rPr>
  </w:style>
  <w:style w:type="paragraph" w:styleId="ListParagraph">
    <w:name w:val="List Paragraph"/>
    <w:basedOn w:val="Normal"/>
    <w:uiPriority w:val="34"/>
    <w:qFormat/>
    <w:rsid w:val="00EF75E4"/>
    <w:pPr>
      <w:ind w:left="720"/>
      <w:contextualSpacing/>
    </w:pPr>
  </w:style>
  <w:style w:type="paragraph" w:styleId="Caption">
    <w:name w:val="caption"/>
    <w:basedOn w:val="Normal"/>
    <w:next w:val="Normal"/>
    <w:uiPriority w:val="35"/>
    <w:unhideWhenUsed/>
    <w:qFormat/>
    <w:rsid w:val="004E14EB"/>
    <w:pPr>
      <w:spacing w:line="240" w:lineRule="auto"/>
    </w:pPr>
    <w:rPr>
      <w:i/>
      <w:iCs/>
      <w:color w:val="1F497D" w:themeColor="text2"/>
      <w:sz w:val="18"/>
      <w:szCs w:val="18"/>
    </w:rPr>
  </w:style>
  <w:style w:type="character" w:customStyle="1" w:styleId="Heading1Char">
    <w:name w:val="Heading 1 Char"/>
    <w:basedOn w:val="DefaultParagraphFont"/>
    <w:link w:val="Heading1"/>
    <w:uiPriority w:val="9"/>
    <w:rsid w:val="00CA0818"/>
    <w:rPr>
      <w:rFonts w:asciiTheme="majorHAnsi" w:eastAsia="Cambria" w:hAnsiTheme="majorHAnsi" w:cs="Cambria"/>
      <w:b/>
      <w:color w:val="365F91"/>
      <w:sz w:val="28"/>
      <w:szCs w:val="28"/>
    </w:rPr>
  </w:style>
  <w:style w:type="character" w:customStyle="1" w:styleId="Heading2Char">
    <w:name w:val="Heading 2 Char"/>
    <w:basedOn w:val="DefaultParagraphFont"/>
    <w:link w:val="Heading2"/>
    <w:uiPriority w:val="9"/>
    <w:rsid w:val="00CA0818"/>
    <w:rPr>
      <w:rFonts w:asciiTheme="majorHAnsi" w:eastAsia="Cambria" w:hAnsiTheme="majorHAnsi" w:cs="Cambria"/>
      <w:b/>
      <w:color w:val="4F81BD"/>
      <w:sz w:val="26"/>
      <w:szCs w:val="26"/>
    </w:rPr>
  </w:style>
  <w:style w:type="paragraph" w:styleId="NoSpacing">
    <w:name w:val="No Spacing"/>
    <w:link w:val="NoSpacingChar"/>
    <w:uiPriority w:val="1"/>
    <w:qFormat/>
    <w:rsid w:val="00BA0BC8"/>
    <w:pPr>
      <w:spacing w:after="0" w:line="240" w:lineRule="auto"/>
      <w:jc w:val="left"/>
    </w:pPr>
    <w:rPr>
      <w:rFonts w:asciiTheme="minorHAnsi" w:eastAsiaTheme="minorHAnsi" w:hAnsiTheme="minorHAnsi" w:cstheme="minorBidi"/>
      <w:lang w:val="nl-NL" w:eastAsia="en-US"/>
    </w:rPr>
  </w:style>
  <w:style w:type="character" w:customStyle="1" w:styleId="NoSpacingChar">
    <w:name w:val="No Spacing Char"/>
    <w:basedOn w:val="DefaultParagraphFont"/>
    <w:link w:val="NoSpacing"/>
    <w:uiPriority w:val="1"/>
    <w:rsid w:val="00BA0BC8"/>
    <w:rPr>
      <w:rFonts w:asciiTheme="minorHAnsi" w:eastAsiaTheme="minorHAnsi" w:hAnsiTheme="minorHAnsi" w:cstheme="minorBidi"/>
      <w:lang w:val="nl-NL" w:eastAsia="en-US"/>
    </w:rPr>
  </w:style>
  <w:style w:type="paragraph" w:styleId="FootnoteText">
    <w:name w:val="footnote text"/>
    <w:basedOn w:val="Normal"/>
    <w:link w:val="FootnoteTextChar"/>
    <w:uiPriority w:val="99"/>
    <w:semiHidden/>
    <w:unhideWhenUsed/>
    <w:rsid w:val="00BA0BC8"/>
    <w:pPr>
      <w:spacing w:after="0" w:line="240" w:lineRule="auto"/>
      <w:jc w:val="left"/>
    </w:pPr>
    <w:rPr>
      <w:rFonts w:ascii="Calibri" w:eastAsiaTheme="minorHAnsi" w:hAnsi="Calibri" w:cs="Times New Roman"/>
      <w:sz w:val="20"/>
      <w:szCs w:val="20"/>
      <w:lang w:val="nl-NL" w:eastAsia="nl-NL"/>
    </w:rPr>
  </w:style>
  <w:style w:type="character" w:customStyle="1" w:styleId="FootnoteTextChar">
    <w:name w:val="Footnote Text Char"/>
    <w:basedOn w:val="DefaultParagraphFont"/>
    <w:link w:val="FootnoteText"/>
    <w:uiPriority w:val="99"/>
    <w:semiHidden/>
    <w:rsid w:val="00BA0BC8"/>
    <w:rPr>
      <w:rFonts w:ascii="Calibri" w:eastAsiaTheme="minorHAnsi" w:hAnsi="Calibri" w:cs="Times New Roman"/>
      <w:sz w:val="20"/>
      <w:szCs w:val="20"/>
      <w:lang w:val="nl-NL" w:eastAsia="nl-NL"/>
    </w:rPr>
  </w:style>
  <w:style w:type="character" w:styleId="FootnoteReference">
    <w:name w:val="footnote reference"/>
    <w:basedOn w:val="DefaultParagraphFont"/>
    <w:uiPriority w:val="99"/>
    <w:semiHidden/>
    <w:unhideWhenUsed/>
    <w:rsid w:val="00BA0BC8"/>
    <w:rPr>
      <w:vertAlign w:val="superscript"/>
    </w:rPr>
  </w:style>
  <w:style w:type="paragraph" w:styleId="CommentSubject">
    <w:name w:val="annotation subject"/>
    <w:basedOn w:val="CommentText"/>
    <w:next w:val="CommentText"/>
    <w:link w:val="CommentSubjectChar"/>
    <w:uiPriority w:val="99"/>
    <w:semiHidden/>
    <w:unhideWhenUsed/>
    <w:rsid w:val="00BA0BC8"/>
    <w:pPr>
      <w:jc w:val="left"/>
    </w:pPr>
    <w:rPr>
      <w:rFonts w:asciiTheme="minorHAnsi" w:eastAsiaTheme="minorHAnsi" w:hAnsiTheme="minorHAnsi" w:cstheme="minorBidi"/>
      <w:b/>
      <w:bCs/>
      <w:lang w:val="nl-NL" w:eastAsia="en-US"/>
    </w:rPr>
  </w:style>
  <w:style w:type="character" w:customStyle="1" w:styleId="CommentSubjectChar">
    <w:name w:val="Comment Subject Char"/>
    <w:basedOn w:val="CommentTextChar"/>
    <w:link w:val="CommentSubject"/>
    <w:uiPriority w:val="99"/>
    <w:semiHidden/>
    <w:rsid w:val="00BA0BC8"/>
    <w:rPr>
      <w:rFonts w:asciiTheme="minorHAnsi" w:eastAsiaTheme="minorHAnsi" w:hAnsiTheme="minorHAnsi" w:cstheme="minorBidi"/>
      <w:b/>
      <w:bCs/>
      <w:sz w:val="20"/>
      <w:szCs w:val="20"/>
      <w:lang w:val="nl-NL" w:eastAsia="en-US"/>
    </w:rPr>
  </w:style>
  <w:style w:type="paragraph" w:styleId="EndnoteText">
    <w:name w:val="endnote text"/>
    <w:basedOn w:val="Normal"/>
    <w:link w:val="EndnoteTextChar"/>
    <w:uiPriority w:val="99"/>
    <w:semiHidden/>
    <w:unhideWhenUsed/>
    <w:rsid w:val="00BA0BC8"/>
    <w:pPr>
      <w:spacing w:after="0" w:line="240" w:lineRule="auto"/>
      <w:jc w:val="left"/>
    </w:pPr>
    <w:rPr>
      <w:rFonts w:asciiTheme="minorHAnsi" w:eastAsiaTheme="minorHAnsi" w:hAnsiTheme="minorHAnsi" w:cstheme="minorBidi"/>
      <w:sz w:val="20"/>
      <w:szCs w:val="20"/>
      <w:lang w:val="nl-NL" w:eastAsia="en-US"/>
    </w:rPr>
  </w:style>
  <w:style w:type="character" w:customStyle="1" w:styleId="EndnoteTextChar">
    <w:name w:val="Endnote Text Char"/>
    <w:basedOn w:val="DefaultParagraphFont"/>
    <w:link w:val="EndnoteText"/>
    <w:uiPriority w:val="99"/>
    <w:semiHidden/>
    <w:rsid w:val="00BA0BC8"/>
    <w:rPr>
      <w:rFonts w:asciiTheme="minorHAnsi" w:eastAsiaTheme="minorHAnsi" w:hAnsiTheme="minorHAnsi" w:cstheme="minorBidi"/>
      <w:sz w:val="20"/>
      <w:szCs w:val="20"/>
      <w:lang w:val="nl-NL" w:eastAsia="en-US"/>
    </w:rPr>
  </w:style>
  <w:style w:type="character" w:styleId="EndnoteReference">
    <w:name w:val="endnote reference"/>
    <w:basedOn w:val="DefaultParagraphFont"/>
    <w:uiPriority w:val="99"/>
    <w:semiHidden/>
    <w:unhideWhenUsed/>
    <w:rsid w:val="00BA0BC8"/>
    <w:rPr>
      <w:vertAlign w:val="superscript"/>
    </w:rPr>
  </w:style>
  <w:style w:type="character" w:customStyle="1" w:styleId="searchhistory-search-term">
    <w:name w:val="searchhistory-search-term"/>
    <w:rsid w:val="00BA0BC8"/>
    <w:rPr>
      <w:rFonts w:cs="Times New Roman"/>
    </w:rPr>
  </w:style>
  <w:style w:type="character" w:customStyle="1" w:styleId="term">
    <w:name w:val="term"/>
    <w:basedOn w:val="DefaultParagraphFont"/>
    <w:rsid w:val="00BA0BC8"/>
  </w:style>
  <w:style w:type="paragraph" w:customStyle="1" w:styleId="EndNoteBibliographyTitle">
    <w:name w:val="EndNote Bibliography Title"/>
    <w:basedOn w:val="Normal"/>
    <w:link w:val="EndNoteBibliographyTitleChar"/>
    <w:rsid w:val="00BA0BC8"/>
    <w:pPr>
      <w:spacing w:after="0"/>
      <w:jc w:val="center"/>
    </w:pPr>
    <w:rPr>
      <w:rFonts w:ascii="Calibri" w:eastAsiaTheme="minorHAnsi" w:hAnsi="Calibri" w:cs="Calibri"/>
      <w:noProof/>
      <w:lang w:eastAsia="en-US"/>
    </w:rPr>
  </w:style>
  <w:style w:type="character" w:customStyle="1" w:styleId="EndNoteBibliographyTitleChar">
    <w:name w:val="EndNote Bibliography Title Char"/>
    <w:basedOn w:val="DefaultParagraphFont"/>
    <w:link w:val="EndNoteBibliographyTitle"/>
    <w:rsid w:val="00BA0BC8"/>
    <w:rPr>
      <w:rFonts w:ascii="Calibri" w:eastAsiaTheme="minorHAnsi" w:hAnsi="Calibri" w:cs="Calibri"/>
      <w:noProof/>
      <w:lang w:eastAsia="en-US"/>
    </w:rPr>
  </w:style>
  <w:style w:type="paragraph" w:customStyle="1" w:styleId="EndNoteBibliography">
    <w:name w:val="EndNote Bibliography"/>
    <w:basedOn w:val="Normal"/>
    <w:link w:val="EndNoteBibliographyChar"/>
    <w:rsid w:val="00BA0BC8"/>
    <w:pPr>
      <w:spacing w:line="240" w:lineRule="auto"/>
      <w:jc w:val="left"/>
    </w:pPr>
    <w:rPr>
      <w:rFonts w:ascii="Calibri" w:eastAsiaTheme="minorHAnsi" w:hAnsi="Calibri" w:cs="Calibri"/>
      <w:noProof/>
      <w:lang w:eastAsia="en-US"/>
    </w:rPr>
  </w:style>
  <w:style w:type="character" w:customStyle="1" w:styleId="EndNoteBibliographyChar">
    <w:name w:val="EndNote Bibliography Char"/>
    <w:basedOn w:val="DefaultParagraphFont"/>
    <w:link w:val="EndNoteBibliography"/>
    <w:rsid w:val="00BA0BC8"/>
    <w:rPr>
      <w:rFonts w:ascii="Calibri" w:eastAsiaTheme="minorHAnsi" w:hAnsi="Calibri" w:cs="Calibri"/>
      <w:noProof/>
      <w:lang w:eastAsia="en-US"/>
    </w:rPr>
  </w:style>
  <w:style w:type="paragraph" w:styleId="Revision">
    <w:name w:val="Revision"/>
    <w:hidden/>
    <w:uiPriority w:val="99"/>
    <w:semiHidden/>
    <w:rsid w:val="00BA0BC8"/>
    <w:pPr>
      <w:spacing w:after="0" w:line="240" w:lineRule="auto"/>
      <w:jc w:val="left"/>
    </w:pPr>
    <w:rPr>
      <w:rFonts w:asciiTheme="minorHAnsi" w:eastAsiaTheme="minorHAnsi" w:hAnsiTheme="minorHAnsi" w:cstheme="minorBidi"/>
      <w:lang w:val="nl-NL" w:eastAsia="en-US"/>
    </w:rPr>
  </w:style>
  <w:style w:type="character" w:styleId="FollowedHyperlink">
    <w:name w:val="FollowedHyperlink"/>
    <w:basedOn w:val="DefaultParagraphFont"/>
    <w:uiPriority w:val="99"/>
    <w:semiHidden/>
    <w:unhideWhenUsed/>
    <w:rsid w:val="00BA0BC8"/>
    <w:rPr>
      <w:color w:val="800080" w:themeColor="followedHyperlink"/>
      <w:u w:val="single"/>
    </w:rPr>
  </w:style>
  <w:style w:type="character" w:customStyle="1" w:styleId="Onopgelostemelding1">
    <w:name w:val="Onopgeloste melding1"/>
    <w:basedOn w:val="DefaultParagraphFont"/>
    <w:uiPriority w:val="99"/>
    <w:semiHidden/>
    <w:unhideWhenUsed/>
    <w:rsid w:val="00BA0BC8"/>
    <w:rPr>
      <w:color w:val="605E5C"/>
      <w:shd w:val="clear" w:color="auto" w:fill="E1DFDD"/>
    </w:rPr>
  </w:style>
  <w:style w:type="character" w:customStyle="1" w:styleId="cit-pub-id">
    <w:name w:val="cit-pub-id"/>
    <w:basedOn w:val="DefaultParagraphFont"/>
    <w:rsid w:val="00BA0BC8"/>
  </w:style>
  <w:style w:type="character" w:styleId="Strong">
    <w:name w:val="Strong"/>
    <w:basedOn w:val="DefaultParagraphFont"/>
    <w:uiPriority w:val="22"/>
    <w:qFormat/>
    <w:rsid w:val="00BA0BC8"/>
    <w:rPr>
      <w:b/>
      <w:bCs/>
    </w:rPr>
  </w:style>
  <w:style w:type="table" w:styleId="TableSimple1">
    <w:name w:val="Table Simple 1"/>
    <w:basedOn w:val="TableNormal"/>
    <w:rsid w:val="00BA0BC8"/>
    <w:pPr>
      <w:spacing w:after="0" w:line="240" w:lineRule="auto"/>
      <w:jc w:val="left"/>
    </w:pPr>
    <w:rPr>
      <w:rFonts w:ascii="Times New Roman" w:eastAsia="Times New Roman" w:hAnsi="Times New Roman" w:cs="Times New Roman"/>
      <w:sz w:val="20"/>
      <w:szCs w:val="20"/>
      <w:lang w:val="nl-NL" w:eastAsia="nl-NL"/>
    </w:rPr>
    <w:tblPr>
      <w:tblBorders>
        <w:top w:val="single" w:sz="12" w:space="0" w:color="008000"/>
        <w:bottom w:val="single" w:sz="12" w:space="0" w:color="008000"/>
      </w:tblBorders>
    </w:tblPr>
    <w:tcPr>
      <w:shd w:val="clear" w:color="auto" w:fill="auto"/>
    </w:tcPr>
    <w:tblStylePr w:type="firstRow">
      <w:tblPr/>
      <w:tcPr>
        <w:tcBorders>
          <w:bottom w:val="single" w:sz="6" w:space="0" w:color="008000"/>
          <w:tl2br w:val="none" w:sz="0" w:space="0" w:color="auto"/>
          <w:tr2bl w:val="none" w:sz="0" w:space="0" w:color="auto"/>
        </w:tcBorders>
      </w:tcPr>
    </w:tblStylePr>
    <w:tblStylePr w:type="lastRow">
      <w:tblPr/>
      <w:tcPr>
        <w:tcBorders>
          <w:top w:val="single" w:sz="6" w:space="0" w:color="008000"/>
          <w:tl2br w:val="none" w:sz="0" w:space="0" w:color="auto"/>
          <w:tr2bl w:val="none" w:sz="0" w:space="0" w:color="auto"/>
        </w:tcBorders>
      </w:tcPr>
    </w:tblStylePr>
  </w:style>
  <w:style w:type="table" w:styleId="TableGrid">
    <w:name w:val="Table Grid"/>
    <w:basedOn w:val="TableNormal"/>
    <w:uiPriority w:val="39"/>
    <w:rsid w:val="00BA0BC8"/>
    <w:pPr>
      <w:spacing w:after="0" w:line="240" w:lineRule="auto"/>
      <w:jc w:val="left"/>
    </w:pPr>
    <w:rPr>
      <w:rFonts w:asciiTheme="minorHAnsi" w:eastAsiaTheme="minorHAnsi" w:hAnsiTheme="minorHAnsi" w:cstheme="minorBidi"/>
      <w:lang w:val="nl-NL" w:eastAsia="en-US"/>
    </w:rPr>
    <w:tblPr>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Pr>
  </w:style>
  <w:style w:type="paragraph" w:styleId="NormalWeb">
    <w:name w:val="Normal (Web)"/>
    <w:basedOn w:val="Normal"/>
    <w:uiPriority w:val="99"/>
    <w:unhideWhenUsed/>
    <w:rsid w:val="00BA0BC8"/>
    <w:pPr>
      <w:spacing w:before="100" w:beforeAutospacing="1" w:after="100" w:afterAutospacing="1" w:line="240" w:lineRule="auto"/>
      <w:jc w:val="left"/>
    </w:pPr>
    <w:rPr>
      <w:rFonts w:ascii="Times New Roman" w:eastAsiaTheme="minorEastAsia" w:hAnsi="Times New Roman" w:cs="Times New Roman"/>
      <w:sz w:val="24"/>
      <w:szCs w:val="24"/>
      <w:lang w:val="nl-NL" w:eastAsia="nl-NL"/>
    </w:rPr>
  </w:style>
  <w:style w:type="character" w:styleId="Emphasis">
    <w:name w:val="Emphasis"/>
    <w:basedOn w:val="DefaultParagraphFont"/>
    <w:uiPriority w:val="20"/>
    <w:qFormat/>
    <w:rsid w:val="00BA0BC8"/>
    <w:rPr>
      <w:i/>
      <w:iCs/>
    </w:rPr>
  </w:style>
  <w:style w:type="character" w:styleId="UnresolvedMention">
    <w:name w:val="Unresolved Mention"/>
    <w:basedOn w:val="DefaultParagraphFont"/>
    <w:uiPriority w:val="99"/>
    <w:semiHidden/>
    <w:unhideWhenUsed/>
    <w:rsid w:val="008E7A72"/>
    <w:rPr>
      <w:color w:val="605E5C"/>
      <w:shd w:val="clear" w:color="auto" w:fill="E1DFDD"/>
    </w:rPr>
  </w:style>
  <w:style w:type="character" w:customStyle="1" w:styleId="cf01">
    <w:name w:val="cf01"/>
    <w:basedOn w:val="DefaultParagraphFont"/>
    <w:rsid w:val="008E7A72"/>
    <w:rPr>
      <w:rFonts w:ascii="Segoe UI" w:hAnsi="Segoe UI" w:cs="Segoe UI" w:hint="default"/>
      <w:sz w:val="18"/>
      <w:szCs w:val="18"/>
    </w:rPr>
  </w:style>
  <w:style w:type="paragraph" w:customStyle="1" w:styleId="pf0">
    <w:name w:val="pf0"/>
    <w:basedOn w:val="Normal"/>
    <w:rsid w:val="006544B0"/>
    <w:pPr>
      <w:spacing w:before="100" w:beforeAutospacing="1" w:after="100" w:afterAutospacing="1" w:line="240" w:lineRule="auto"/>
      <w:jc w:val="left"/>
    </w:pPr>
    <w:rPr>
      <w:rFonts w:ascii="Times New Roman" w:eastAsia="Times New Roman" w:hAnsi="Times New Roman" w:cs="Times New Roman"/>
      <w:sz w:val="24"/>
      <w:szCs w:val="24"/>
      <w:lang w:val="en-GB" w:eastAsia="en-GB"/>
    </w:rPr>
  </w:style>
  <w:style w:type="character" w:customStyle="1" w:styleId="cf11">
    <w:name w:val="cf11"/>
    <w:basedOn w:val="DefaultParagraphFont"/>
    <w:rsid w:val="000C1A86"/>
    <w:rPr>
      <w:rFonts w:ascii="Segoe UI" w:hAnsi="Segoe UI" w:cs="Segoe UI" w:hint="default"/>
      <w:b/>
      <w:bCs/>
      <w:sz w:val="18"/>
      <w:szCs w:val="18"/>
    </w:rPr>
  </w:style>
  <w:style w:type="character" w:customStyle="1" w:styleId="Heading7Char">
    <w:name w:val="Heading 7 Char"/>
    <w:basedOn w:val="DefaultParagraphFont"/>
    <w:link w:val="Heading7"/>
    <w:uiPriority w:val="9"/>
    <w:semiHidden/>
    <w:rsid w:val="00BC7907"/>
    <w:rPr>
      <w:rFonts w:asciiTheme="majorHAnsi" w:eastAsiaTheme="majorEastAsia" w:hAnsiTheme="majorHAnsi" w:cstheme="majorBidi"/>
      <w:i/>
      <w:iCs/>
      <w:color w:val="243F60" w:themeColor="accent1" w:themeShade="7F"/>
      <w:lang w:val="en-GB"/>
    </w:rPr>
  </w:style>
  <w:style w:type="character" w:customStyle="1" w:styleId="Heading8Char">
    <w:name w:val="Heading 8 Char"/>
    <w:basedOn w:val="DefaultParagraphFont"/>
    <w:link w:val="Heading8"/>
    <w:uiPriority w:val="9"/>
    <w:semiHidden/>
    <w:rsid w:val="00BC7907"/>
    <w:rPr>
      <w:rFonts w:asciiTheme="majorHAnsi" w:eastAsiaTheme="majorEastAsia" w:hAnsiTheme="majorHAnsi" w:cstheme="majorBidi"/>
      <w:color w:val="272727" w:themeColor="text1" w:themeTint="D8"/>
      <w:sz w:val="21"/>
      <w:szCs w:val="21"/>
      <w:lang w:val="en-GB"/>
    </w:rPr>
  </w:style>
  <w:style w:type="character" w:customStyle="1" w:styleId="Heading9Char">
    <w:name w:val="Heading 9 Char"/>
    <w:basedOn w:val="DefaultParagraphFont"/>
    <w:link w:val="Heading9"/>
    <w:uiPriority w:val="9"/>
    <w:semiHidden/>
    <w:rsid w:val="00BC7907"/>
    <w:rPr>
      <w:rFonts w:asciiTheme="majorHAnsi" w:eastAsiaTheme="majorEastAsia" w:hAnsiTheme="majorHAnsi" w:cstheme="majorBidi"/>
      <w:i/>
      <w:iCs/>
      <w:color w:val="272727" w:themeColor="text1" w:themeTint="D8"/>
      <w:sz w:val="21"/>
      <w:szCs w:val="21"/>
      <w:lang w:val="en-GB"/>
    </w:rPr>
  </w:style>
  <w:style w:type="paragraph" w:styleId="TOC3">
    <w:name w:val="toc 3"/>
    <w:basedOn w:val="Normal"/>
    <w:next w:val="Normal"/>
    <w:autoRedefine/>
    <w:uiPriority w:val="39"/>
    <w:unhideWhenUsed/>
    <w:rsid w:val="00BC7907"/>
    <w:pPr>
      <w:spacing w:after="100"/>
      <w:ind w:left="440"/>
    </w:pPr>
    <w:rPr>
      <w:lang w:val="en-GB"/>
    </w:rPr>
  </w:style>
  <w:style w:type="character" w:styleId="Mention">
    <w:name w:val="Mention"/>
    <w:basedOn w:val="DefaultParagraphFont"/>
    <w:uiPriority w:val="99"/>
    <w:unhideWhenUsed/>
    <w:rsid w:val="00144FD3"/>
    <w:rPr>
      <w:color w:val="2B579A"/>
      <w:shd w:val="clear" w:color="auto" w:fill="E1DFDD"/>
    </w:rPr>
  </w:style>
  <w:style w:type="table" w:customStyle="1" w:styleId="TableGrid1">
    <w:name w:val="Table Grid1"/>
    <w:basedOn w:val="TableNormal"/>
    <w:next w:val="TableGrid"/>
    <w:uiPriority w:val="39"/>
    <w:rsid w:val="00F023E8"/>
    <w:pPr>
      <w:spacing w:after="0" w:line="240" w:lineRule="auto"/>
      <w:jc w:val="left"/>
    </w:pPr>
    <w:rPr>
      <w:rFonts w:ascii="Calibri" w:eastAsia="Calibri" w:hAnsi="Calibri" w:cs="Times New Roman"/>
      <w:kern w:val="2"/>
      <w:lang w:val="en-GB" w:eastAsia="en-US"/>
      <w14:ligatures w14:val="standardContextual"/>
    </w:rPr>
    <w:tblPr>
      <w:tblInd w:w="0" w:type="nil"/>
      <w:tblBorders>
        <w:top w:val="single" w:sz="4" w:space="0" w:color="auto"/>
        <w:left w:val="single" w:sz="4" w:space="0" w:color="auto"/>
        <w:bottom w:val="single" w:sz="4" w:space="0" w:color="auto"/>
        <w:right w:val="single" w:sz="4" w:space="0" w:color="auto"/>
        <w:insideH w:val="single" w:sz="4" w:space="0" w:color="auto"/>
        <w:insideV w:val="single" w:sz="4" w:space="0" w:color="auto"/>
      </w:tblBorders>
    </w:tblPr>
  </w:style>
  <w:style w:type="character" w:customStyle="1" w:styleId="ui-provider">
    <w:name w:val="ui-provider"/>
    <w:basedOn w:val="DefaultParagraphFont"/>
    <w:rsid w:val="00EB5B07"/>
  </w:style>
  <w:style w:type="character" w:customStyle="1" w:styleId="Heading3Char">
    <w:name w:val="Heading 3 Char"/>
    <w:basedOn w:val="DefaultParagraphFont"/>
    <w:link w:val="Heading3"/>
    <w:uiPriority w:val="9"/>
    <w:rsid w:val="00591039"/>
    <w:rPr>
      <w:rFonts w:asciiTheme="majorHAnsi" w:eastAsia="Cambria" w:hAnsiTheme="majorHAnsi" w:cs="Cambria"/>
      <w:b/>
      <w:color w:val="4F81BD"/>
      <w:sz w:val="24"/>
    </w:rPr>
  </w:style>
  <w:style w:type="character" w:customStyle="1" w:styleId="Heading4Char">
    <w:name w:val="Heading 4 Char"/>
    <w:basedOn w:val="DefaultParagraphFont"/>
    <w:link w:val="Heading4"/>
    <w:uiPriority w:val="9"/>
    <w:rsid w:val="00475C3D"/>
    <w:rPr>
      <w:rFonts w:ascii="Cambria" w:eastAsia="Cambria" w:hAnsi="Cambria" w:cs="Cambria"/>
      <w:b/>
      <w:i/>
      <w:color w:val="4F81BD"/>
    </w:rPr>
  </w:style>
  <w:style w:type="character" w:customStyle="1" w:styleId="Heading5Char">
    <w:name w:val="Heading 5 Char"/>
    <w:basedOn w:val="DefaultParagraphFont"/>
    <w:link w:val="Heading5"/>
    <w:uiPriority w:val="9"/>
    <w:rsid w:val="00475C3D"/>
    <w:rPr>
      <w:b/>
    </w:rPr>
  </w:style>
  <w:style w:type="character" w:customStyle="1" w:styleId="Heading6Char">
    <w:name w:val="Heading 6 Char"/>
    <w:basedOn w:val="DefaultParagraphFont"/>
    <w:link w:val="Heading6"/>
    <w:uiPriority w:val="9"/>
    <w:rsid w:val="00475C3D"/>
    <w:rPr>
      <w:b/>
      <w:sz w:val="20"/>
      <w:szCs w:val="20"/>
    </w:rPr>
  </w:style>
  <w:style w:type="character" w:customStyle="1" w:styleId="TitleChar">
    <w:name w:val="Title Char"/>
    <w:basedOn w:val="DefaultParagraphFont"/>
    <w:link w:val="Title"/>
    <w:uiPriority w:val="10"/>
    <w:rsid w:val="00475C3D"/>
    <w:rPr>
      <w:b/>
      <w:sz w:val="72"/>
      <w:szCs w:val="72"/>
    </w:rPr>
  </w:style>
  <w:style w:type="character" w:customStyle="1" w:styleId="SubtitleChar">
    <w:name w:val="Subtitle Char"/>
    <w:basedOn w:val="DefaultParagraphFont"/>
    <w:link w:val="Subtitle"/>
    <w:uiPriority w:val="11"/>
    <w:rsid w:val="00475C3D"/>
    <w:rPr>
      <w:rFonts w:ascii="Georgia" w:eastAsia="Georgia" w:hAnsi="Georgia" w:cs="Georgia"/>
      <w:i/>
      <w:color w:val="666666"/>
      <w:sz w:val="48"/>
      <w:szCs w:val="48"/>
    </w:rPr>
  </w:style>
  <w:style w:type="paragraph" w:styleId="Quote">
    <w:name w:val="Quote"/>
    <w:basedOn w:val="Normal"/>
    <w:next w:val="Normal"/>
    <w:link w:val="QuoteChar"/>
    <w:uiPriority w:val="29"/>
    <w:qFormat/>
    <w:rsid w:val="00F31FF3"/>
    <w:pPr>
      <w:spacing w:before="160"/>
      <w:jc w:val="center"/>
    </w:pPr>
    <w:rPr>
      <w:i/>
      <w:iCs/>
      <w:color w:val="404040" w:themeColor="text1" w:themeTint="BF"/>
    </w:rPr>
  </w:style>
  <w:style w:type="character" w:customStyle="1" w:styleId="QuoteChar">
    <w:name w:val="Quote Char"/>
    <w:basedOn w:val="DefaultParagraphFont"/>
    <w:link w:val="Quote"/>
    <w:uiPriority w:val="29"/>
    <w:rsid w:val="00F31FF3"/>
    <w:rPr>
      <w:i/>
      <w:iCs/>
      <w:color w:val="404040" w:themeColor="text1" w:themeTint="BF"/>
    </w:rPr>
  </w:style>
  <w:style w:type="character" w:styleId="IntenseEmphasis">
    <w:name w:val="Intense Emphasis"/>
    <w:basedOn w:val="DefaultParagraphFont"/>
    <w:uiPriority w:val="21"/>
    <w:qFormat/>
    <w:rsid w:val="00F31FF3"/>
    <w:rPr>
      <w:i/>
      <w:iCs/>
      <w:color w:val="365F91" w:themeColor="accent1" w:themeShade="BF"/>
    </w:rPr>
  </w:style>
  <w:style w:type="paragraph" w:styleId="IntenseQuote">
    <w:name w:val="Intense Quote"/>
    <w:basedOn w:val="Normal"/>
    <w:next w:val="Normal"/>
    <w:link w:val="IntenseQuoteChar"/>
    <w:uiPriority w:val="30"/>
    <w:qFormat/>
    <w:rsid w:val="00F31FF3"/>
    <w:pPr>
      <w:pBdr>
        <w:top w:val="single" w:sz="4" w:space="10" w:color="365F91" w:themeColor="accent1" w:themeShade="BF"/>
        <w:bottom w:val="single" w:sz="4" w:space="10" w:color="365F91" w:themeColor="accent1" w:themeShade="BF"/>
      </w:pBdr>
      <w:spacing w:before="360" w:after="360"/>
      <w:ind w:left="864" w:right="864"/>
      <w:jc w:val="center"/>
    </w:pPr>
    <w:rPr>
      <w:i/>
      <w:iCs/>
      <w:color w:val="365F91" w:themeColor="accent1" w:themeShade="BF"/>
    </w:rPr>
  </w:style>
  <w:style w:type="character" w:customStyle="1" w:styleId="IntenseQuoteChar">
    <w:name w:val="Intense Quote Char"/>
    <w:basedOn w:val="DefaultParagraphFont"/>
    <w:link w:val="IntenseQuote"/>
    <w:uiPriority w:val="30"/>
    <w:rsid w:val="00F31FF3"/>
    <w:rPr>
      <w:i/>
      <w:iCs/>
      <w:color w:val="365F91" w:themeColor="accent1" w:themeShade="BF"/>
    </w:rPr>
  </w:style>
  <w:style w:type="character" w:styleId="IntenseReference">
    <w:name w:val="Intense Reference"/>
    <w:basedOn w:val="DefaultParagraphFont"/>
    <w:uiPriority w:val="32"/>
    <w:qFormat/>
    <w:rsid w:val="00F31FF3"/>
    <w:rPr>
      <w:b/>
      <w:bCs/>
      <w:smallCaps/>
      <w:color w:val="365F91" w:themeColor="accent1" w:themeShade="BF"/>
      <w:spacing w:val="5"/>
    </w:rPr>
  </w:style>
  <w:style w:type="numbering" w:customStyle="1" w:styleId="NoList1">
    <w:name w:val="No List1"/>
    <w:next w:val="NoList"/>
    <w:uiPriority w:val="99"/>
    <w:semiHidden/>
    <w:unhideWhenUsed/>
    <w:rsid w:val="00BD5C0B"/>
  </w:style>
  <w:style w:type="paragraph" w:customStyle="1" w:styleId="msonormal0">
    <w:name w:val="msonormal"/>
    <w:basedOn w:val="Normal"/>
    <w:rsid w:val="00BD5C0B"/>
    <w:pPr>
      <w:spacing w:before="100" w:beforeAutospacing="1" w:after="100" w:afterAutospacing="1" w:line="240" w:lineRule="auto"/>
      <w:jc w:val="left"/>
    </w:pPr>
    <w:rPr>
      <w:rFonts w:ascii="Times New Roman" w:eastAsia="Times New Roman" w:hAnsi="Times New Roman" w:cs="Times New Roman"/>
      <w:sz w:val="24"/>
      <w:szCs w:val="24"/>
      <w:lang w:val="en-GB" w:eastAsia="en-GB"/>
    </w:rPr>
  </w:style>
  <w:style w:type="paragraph" w:customStyle="1" w:styleId="paragraph">
    <w:name w:val="paragraph"/>
    <w:basedOn w:val="Normal"/>
    <w:rsid w:val="00BD5C0B"/>
    <w:pPr>
      <w:spacing w:before="100" w:beforeAutospacing="1" w:after="100" w:afterAutospacing="1" w:line="240" w:lineRule="auto"/>
      <w:jc w:val="left"/>
    </w:pPr>
    <w:rPr>
      <w:rFonts w:ascii="Times New Roman" w:eastAsia="Times New Roman" w:hAnsi="Times New Roman" w:cs="Times New Roman"/>
      <w:sz w:val="24"/>
      <w:szCs w:val="24"/>
      <w:lang w:val="en-GB" w:eastAsia="en-GB"/>
    </w:rPr>
  </w:style>
  <w:style w:type="character" w:customStyle="1" w:styleId="textrun">
    <w:name w:val="textrun"/>
    <w:basedOn w:val="DefaultParagraphFont"/>
    <w:rsid w:val="00BD5C0B"/>
  </w:style>
  <w:style w:type="character" w:customStyle="1" w:styleId="normaltextrun">
    <w:name w:val="normaltextrun"/>
    <w:basedOn w:val="DefaultParagraphFont"/>
    <w:rsid w:val="00BD5C0B"/>
  </w:style>
  <w:style w:type="character" w:customStyle="1" w:styleId="eop">
    <w:name w:val="eop"/>
    <w:basedOn w:val="DefaultParagraphFont"/>
    <w:rsid w:val="00BD5C0B"/>
  </w:style>
  <w:style w:type="character" w:customStyle="1" w:styleId="contentcontrolboundarysink">
    <w:name w:val="contentcontrolboundarysink"/>
    <w:basedOn w:val="DefaultParagraphFont"/>
    <w:rsid w:val="00BD5C0B"/>
  </w:style>
  <w:style w:type="character" w:customStyle="1" w:styleId="contentcontrol">
    <w:name w:val="contentcontrol"/>
    <w:basedOn w:val="DefaultParagraphFont"/>
    <w:rsid w:val="00BD5C0B"/>
  </w:style>
  <w:style w:type="character" w:customStyle="1" w:styleId="linebreakblob">
    <w:name w:val="linebreakblob"/>
    <w:basedOn w:val="DefaultParagraphFont"/>
    <w:rsid w:val="00BD5C0B"/>
  </w:style>
  <w:style w:type="character" w:customStyle="1" w:styleId="scxw233049593">
    <w:name w:val="scxw233049593"/>
    <w:basedOn w:val="DefaultParagraphFont"/>
    <w:rsid w:val="00BD5C0B"/>
  </w:style>
  <w:style w:type="character" w:customStyle="1" w:styleId="fieldrange">
    <w:name w:val="fieldrange"/>
    <w:basedOn w:val="DefaultParagraphFont"/>
    <w:rsid w:val="00BD5C0B"/>
  </w:style>
</w:styles>
</file>

<file path=word/webSettings.xml><?xml version="1.0" encoding="utf-8"?>
<w:webSetting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divs>
    <w:div w:id="4599443">
      <w:bodyDiv w:val="1"/>
      <w:marLeft w:val="0"/>
      <w:marRight w:val="0"/>
      <w:marTop w:val="0"/>
      <w:marBottom w:val="0"/>
      <w:divBdr>
        <w:top w:val="none" w:sz="0" w:space="0" w:color="auto"/>
        <w:left w:val="none" w:sz="0" w:space="0" w:color="auto"/>
        <w:bottom w:val="none" w:sz="0" w:space="0" w:color="auto"/>
        <w:right w:val="none" w:sz="0" w:space="0" w:color="auto"/>
      </w:divBdr>
    </w:div>
    <w:div w:id="6256753">
      <w:bodyDiv w:val="1"/>
      <w:marLeft w:val="0"/>
      <w:marRight w:val="0"/>
      <w:marTop w:val="0"/>
      <w:marBottom w:val="0"/>
      <w:divBdr>
        <w:top w:val="none" w:sz="0" w:space="0" w:color="auto"/>
        <w:left w:val="none" w:sz="0" w:space="0" w:color="auto"/>
        <w:bottom w:val="none" w:sz="0" w:space="0" w:color="auto"/>
        <w:right w:val="none" w:sz="0" w:space="0" w:color="auto"/>
      </w:divBdr>
      <w:divsChild>
        <w:div w:id="814847">
          <w:marLeft w:val="640"/>
          <w:marRight w:val="0"/>
          <w:marTop w:val="0"/>
          <w:marBottom w:val="0"/>
          <w:divBdr>
            <w:top w:val="none" w:sz="0" w:space="0" w:color="auto"/>
            <w:left w:val="none" w:sz="0" w:space="0" w:color="auto"/>
            <w:bottom w:val="none" w:sz="0" w:space="0" w:color="auto"/>
            <w:right w:val="none" w:sz="0" w:space="0" w:color="auto"/>
          </w:divBdr>
        </w:div>
        <w:div w:id="12730537">
          <w:marLeft w:val="640"/>
          <w:marRight w:val="0"/>
          <w:marTop w:val="0"/>
          <w:marBottom w:val="0"/>
          <w:divBdr>
            <w:top w:val="none" w:sz="0" w:space="0" w:color="auto"/>
            <w:left w:val="none" w:sz="0" w:space="0" w:color="auto"/>
            <w:bottom w:val="none" w:sz="0" w:space="0" w:color="auto"/>
            <w:right w:val="none" w:sz="0" w:space="0" w:color="auto"/>
          </w:divBdr>
        </w:div>
        <w:div w:id="15543249">
          <w:marLeft w:val="640"/>
          <w:marRight w:val="0"/>
          <w:marTop w:val="0"/>
          <w:marBottom w:val="0"/>
          <w:divBdr>
            <w:top w:val="none" w:sz="0" w:space="0" w:color="auto"/>
            <w:left w:val="none" w:sz="0" w:space="0" w:color="auto"/>
            <w:bottom w:val="none" w:sz="0" w:space="0" w:color="auto"/>
            <w:right w:val="none" w:sz="0" w:space="0" w:color="auto"/>
          </w:divBdr>
        </w:div>
        <w:div w:id="37055530">
          <w:marLeft w:val="640"/>
          <w:marRight w:val="0"/>
          <w:marTop w:val="0"/>
          <w:marBottom w:val="0"/>
          <w:divBdr>
            <w:top w:val="none" w:sz="0" w:space="0" w:color="auto"/>
            <w:left w:val="none" w:sz="0" w:space="0" w:color="auto"/>
            <w:bottom w:val="none" w:sz="0" w:space="0" w:color="auto"/>
            <w:right w:val="none" w:sz="0" w:space="0" w:color="auto"/>
          </w:divBdr>
        </w:div>
        <w:div w:id="37900525">
          <w:marLeft w:val="640"/>
          <w:marRight w:val="0"/>
          <w:marTop w:val="0"/>
          <w:marBottom w:val="0"/>
          <w:divBdr>
            <w:top w:val="none" w:sz="0" w:space="0" w:color="auto"/>
            <w:left w:val="none" w:sz="0" w:space="0" w:color="auto"/>
            <w:bottom w:val="none" w:sz="0" w:space="0" w:color="auto"/>
            <w:right w:val="none" w:sz="0" w:space="0" w:color="auto"/>
          </w:divBdr>
        </w:div>
        <w:div w:id="44915884">
          <w:marLeft w:val="640"/>
          <w:marRight w:val="0"/>
          <w:marTop w:val="0"/>
          <w:marBottom w:val="0"/>
          <w:divBdr>
            <w:top w:val="none" w:sz="0" w:space="0" w:color="auto"/>
            <w:left w:val="none" w:sz="0" w:space="0" w:color="auto"/>
            <w:bottom w:val="none" w:sz="0" w:space="0" w:color="auto"/>
            <w:right w:val="none" w:sz="0" w:space="0" w:color="auto"/>
          </w:divBdr>
        </w:div>
        <w:div w:id="55056400">
          <w:marLeft w:val="640"/>
          <w:marRight w:val="0"/>
          <w:marTop w:val="0"/>
          <w:marBottom w:val="0"/>
          <w:divBdr>
            <w:top w:val="none" w:sz="0" w:space="0" w:color="auto"/>
            <w:left w:val="none" w:sz="0" w:space="0" w:color="auto"/>
            <w:bottom w:val="none" w:sz="0" w:space="0" w:color="auto"/>
            <w:right w:val="none" w:sz="0" w:space="0" w:color="auto"/>
          </w:divBdr>
        </w:div>
        <w:div w:id="71317154">
          <w:marLeft w:val="640"/>
          <w:marRight w:val="0"/>
          <w:marTop w:val="0"/>
          <w:marBottom w:val="0"/>
          <w:divBdr>
            <w:top w:val="none" w:sz="0" w:space="0" w:color="auto"/>
            <w:left w:val="none" w:sz="0" w:space="0" w:color="auto"/>
            <w:bottom w:val="none" w:sz="0" w:space="0" w:color="auto"/>
            <w:right w:val="none" w:sz="0" w:space="0" w:color="auto"/>
          </w:divBdr>
        </w:div>
        <w:div w:id="73867881">
          <w:marLeft w:val="640"/>
          <w:marRight w:val="0"/>
          <w:marTop w:val="0"/>
          <w:marBottom w:val="0"/>
          <w:divBdr>
            <w:top w:val="none" w:sz="0" w:space="0" w:color="auto"/>
            <w:left w:val="none" w:sz="0" w:space="0" w:color="auto"/>
            <w:bottom w:val="none" w:sz="0" w:space="0" w:color="auto"/>
            <w:right w:val="none" w:sz="0" w:space="0" w:color="auto"/>
          </w:divBdr>
        </w:div>
        <w:div w:id="91782756">
          <w:marLeft w:val="640"/>
          <w:marRight w:val="0"/>
          <w:marTop w:val="0"/>
          <w:marBottom w:val="0"/>
          <w:divBdr>
            <w:top w:val="none" w:sz="0" w:space="0" w:color="auto"/>
            <w:left w:val="none" w:sz="0" w:space="0" w:color="auto"/>
            <w:bottom w:val="none" w:sz="0" w:space="0" w:color="auto"/>
            <w:right w:val="none" w:sz="0" w:space="0" w:color="auto"/>
          </w:divBdr>
        </w:div>
        <w:div w:id="100031527">
          <w:marLeft w:val="640"/>
          <w:marRight w:val="0"/>
          <w:marTop w:val="0"/>
          <w:marBottom w:val="0"/>
          <w:divBdr>
            <w:top w:val="none" w:sz="0" w:space="0" w:color="auto"/>
            <w:left w:val="none" w:sz="0" w:space="0" w:color="auto"/>
            <w:bottom w:val="none" w:sz="0" w:space="0" w:color="auto"/>
            <w:right w:val="none" w:sz="0" w:space="0" w:color="auto"/>
          </w:divBdr>
        </w:div>
        <w:div w:id="115104304">
          <w:marLeft w:val="640"/>
          <w:marRight w:val="0"/>
          <w:marTop w:val="0"/>
          <w:marBottom w:val="0"/>
          <w:divBdr>
            <w:top w:val="none" w:sz="0" w:space="0" w:color="auto"/>
            <w:left w:val="none" w:sz="0" w:space="0" w:color="auto"/>
            <w:bottom w:val="none" w:sz="0" w:space="0" w:color="auto"/>
            <w:right w:val="none" w:sz="0" w:space="0" w:color="auto"/>
          </w:divBdr>
        </w:div>
        <w:div w:id="118843617">
          <w:marLeft w:val="640"/>
          <w:marRight w:val="0"/>
          <w:marTop w:val="0"/>
          <w:marBottom w:val="0"/>
          <w:divBdr>
            <w:top w:val="none" w:sz="0" w:space="0" w:color="auto"/>
            <w:left w:val="none" w:sz="0" w:space="0" w:color="auto"/>
            <w:bottom w:val="none" w:sz="0" w:space="0" w:color="auto"/>
            <w:right w:val="none" w:sz="0" w:space="0" w:color="auto"/>
          </w:divBdr>
        </w:div>
        <w:div w:id="120543105">
          <w:marLeft w:val="640"/>
          <w:marRight w:val="0"/>
          <w:marTop w:val="0"/>
          <w:marBottom w:val="0"/>
          <w:divBdr>
            <w:top w:val="none" w:sz="0" w:space="0" w:color="auto"/>
            <w:left w:val="none" w:sz="0" w:space="0" w:color="auto"/>
            <w:bottom w:val="none" w:sz="0" w:space="0" w:color="auto"/>
            <w:right w:val="none" w:sz="0" w:space="0" w:color="auto"/>
          </w:divBdr>
        </w:div>
        <w:div w:id="130707912">
          <w:marLeft w:val="640"/>
          <w:marRight w:val="0"/>
          <w:marTop w:val="0"/>
          <w:marBottom w:val="0"/>
          <w:divBdr>
            <w:top w:val="none" w:sz="0" w:space="0" w:color="auto"/>
            <w:left w:val="none" w:sz="0" w:space="0" w:color="auto"/>
            <w:bottom w:val="none" w:sz="0" w:space="0" w:color="auto"/>
            <w:right w:val="none" w:sz="0" w:space="0" w:color="auto"/>
          </w:divBdr>
        </w:div>
        <w:div w:id="152569085">
          <w:marLeft w:val="640"/>
          <w:marRight w:val="0"/>
          <w:marTop w:val="0"/>
          <w:marBottom w:val="0"/>
          <w:divBdr>
            <w:top w:val="none" w:sz="0" w:space="0" w:color="auto"/>
            <w:left w:val="none" w:sz="0" w:space="0" w:color="auto"/>
            <w:bottom w:val="none" w:sz="0" w:space="0" w:color="auto"/>
            <w:right w:val="none" w:sz="0" w:space="0" w:color="auto"/>
          </w:divBdr>
        </w:div>
        <w:div w:id="178930130">
          <w:marLeft w:val="640"/>
          <w:marRight w:val="0"/>
          <w:marTop w:val="0"/>
          <w:marBottom w:val="0"/>
          <w:divBdr>
            <w:top w:val="none" w:sz="0" w:space="0" w:color="auto"/>
            <w:left w:val="none" w:sz="0" w:space="0" w:color="auto"/>
            <w:bottom w:val="none" w:sz="0" w:space="0" w:color="auto"/>
            <w:right w:val="none" w:sz="0" w:space="0" w:color="auto"/>
          </w:divBdr>
        </w:div>
        <w:div w:id="180438664">
          <w:marLeft w:val="640"/>
          <w:marRight w:val="0"/>
          <w:marTop w:val="0"/>
          <w:marBottom w:val="0"/>
          <w:divBdr>
            <w:top w:val="none" w:sz="0" w:space="0" w:color="auto"/>
            <w:left w:val="none" w:sz="0" w:space="0" w:color="auto"/>
            <w:bottom w:val="none" w:sz="0" w:space="0" w:color="auto"/>
            <w:right w:val="none" w:sz="0" w:space="0" w:color="auto"/>
          </w:divBdr>
        </w:div>
        <w:div w:id="184170442">
          <w:marLeft w:val="640"/>
          <w:marRight w:val="0"/>
          <w:marTop w:val="0"/>
          <w:marBottom w:val="0"/>
          <w:divBdr>
            <w:top w:val="none" w:sz="0" w:space="0" w:color="auto"/>
            <w:left w:val="none" w:sz="0" w:space="0" w:color="auto"/>
            <w:bottom w:val="none" w:sz="0" w:space="0" w:color="auto"/>
            <w:right w:val="none" w:sz="0" w:space="0" w:color="auto"/>
          </w:divBdr>
        </w:div>
        <w:div w:id="185335891">
          <w:marLeft w:val="640"/>
          <w:marRight w:val="0"/>
          <w:marTop w:val="0"/>
          <w:marBottom w:val="0"/>
          <w:divBdr>
            <w:top w:val="none" w:sz="0" w:space="0" w:color="auto"/>
            <w:left w:val="none" w:sz="0" w:space="0" w:color="auto"/>
            <w:bottom w:val="none" w:sz="0" w:space="0" w:color="auto"/>
            <w:right w:val="none" w:sz="0" w:space="0" w:color="auto"/>
          </w:divBdr>
        </w:div>
        <w:div w:id="189608790">
          <w:marLeft w:val="640"/>
          <w:marRight w:val="0"/>
          <w:marTop w:val="0"/>
          <w:marBottom w:val="0"/>
          <w:divBdr>
            <w:top w:val="none" w:sz="0" w:space="0" w:color="auto"/>
            <w:left w:val="none" w:sz="0" w:space="0" w:color="auto"/>
            <w:bottom w:val="none" w:sz="0" w:space="0" w:color="auto"/>
            <w:right w:val="none" w:sz="0" w:space="0" w:color="auto"/>
          </w:divBdr>
        </w:div>
        <w:div w:id="191310152">
          <w:marLeft w:val="640"/>
          <w:marRight w:val="0"/>
          <w:marTop w:val="0"/>
          <w:marBottom w:val="0"/>
          <w:divBdr>
            <w:top w:val="none" w:sz="0" w:space="0" w:color="auto"/>
            <w:left w:val="none" w:sz="0" w:space="0" w:color="auto"/>
            <w:bottom w:val="none" w:sz="0" w:space="0" w:color="auto"/>
            <w:right w:val="none" w:sz="0" w:space="0" w:color="auto"/>
          </w:divBdr>
        </w:div>
        <w:div w:id="198318647">
          <w:marLeft w:val="640"/>
          <w:marRight w:val="0"/>
          <w:marTop w:val="0"/>
          <w:marBottom w:val="0"/>
          <w:divBdr>
            <w:top w:val="none" w:sz="0" w:space="0" w:color="auto"/>
            <w:left w:val="none" w:sz="0" w:space="0" w:color="auto"/>
            <w:bottom w:val="none" w:sz="0" w:space="0" w:color="auto"/>
            <w:right w:val="none" w:sz="0" w:space="0" w:color="auto"/>
          </w:divBdr>
        </w:div>
        <w:div w:id="208423272">
          <w:marLeft w:val="640"/>
          <w:marRight w:val="0"/>
          <w:marTop w:val="0"/>
          <w:marBottom w:val="0"/>
          <w:divBdr>
            <w:top w:val="none" w:sz="0" w:space="0" w:color="auto"/>
            <w:left w:val="none" w:sz="0" w:space="0" w:color="auto"/>
            <w:bottom w:val="none" w:sz="0" w:space="0" w:color="auto"/>
            <w:right w:val="none" w:sz="0" w:space="0" w:color="auto"/>
          </w:divBdr>
        </w:div>
        <w:div w:id="233244257">
          <w:marLeft w:val="640"/>
          <w:marRight w:val="0"/>
          <w:marTop w:val="0"/>
          <w:marBottom w:val="0"/>
          <w:divBdr>
            <w:top w:val="none" w:sz="0" w:space="0" w:color="auto"/>
            <w:left w:val="none" w:sz="0" w:space="0" w:color="auto"/>
            <w:bottom w:val="none" w:sz="0" w:space="0" w:color="auto"/>
            <w:right w:val="none" w:sz="0" w:space="0" w:color="auto"/>
          </w:divBdr>
        </w:div>
        <w:div w:id="233711179">
          <w:marLeft w:val="640"/>
          <w:marRight w:val="0"/>
          <w:marTop w:val="0"/>
          <w:marBottom w:val="0"/>
          <w:divBdr>
            <w:top w:val="none" w:sz="0" w:space="0" w:color="auto"/>
            <w:left w:val="none" w:sz="0" w:space="0" w:color="auto"/>
            <w:bottom w:val="none" w:sz="0" w:space="0" w:color="auto"/>
            <w:right w:val="none" w:sz="0" w:space="0" w:color="auto"/>
          </w:divBdr>
        </w:div>
        <w:div w:id="234122028">
          <w:marLeft w:val="640"/>
          <w:marRight w:val="0"/>
          <w:marTop w:val="0"/>
          <w:marBottom w:val="0"/>
          <w:divBdr>
            <w:top w:val="none" w:sz="0" w:space="0" w:color="auto"/>
            <w:left w:val="none" w:sz="0" w:space="0" w:color="auto"/>
            <w:bottom w:val="none" w:sz="0" w:space="0" w:color="auto"/>
            <w:right w:val="none" w:sz="0" w:space="0" w:color="auto"/>
          </w:divBdr>
        </w:div>
        <w:div w:id="243613678">
          <w:marLeft w:val="640"/>
          <w:marRight w:val="0"/>
          <w:marTop w:val="0"/>
          <w:marBottom w:val="0"/>
          <w:divBdr>
            <w:top w:val="none" w:sz="0" w:space="0" w:color="auto"/>
            <w:left w:val="none" w:sz="0" w:space="0" w:color="auto"/>
            <w:bottom w:val="none" w:sz="0" w:space="0" w:color="auto"/>
            <w:right w:val="none" w:sz="0" w:space="0" w:color="auto"/>
          </w:divBdr>
        </w:div>
        <w:div w:id="246891020">
          <w:marLeft w:val="640"/>
          <w:marRight w:val="0"/>
          <w:marTop w:val="0"/>
          <w:marBottom w:val="0"/>
          <w:divBdr>
            <w:top w:val="none" w:sz="0" w:space="0" w:color="auto"/>
            <w:left w:val="none" w:sz="0" w:space="0" w:color="auto"/>
            <w:bottom w:val="none" w:sz="0" w:space="0" w:color="auto"/>
            <w:right w:val="none" w:sz="0" w:space="0" w:color="auto"/>
          </w:divBdr>
        </w:div>
        <w:div w:id="261496316">
          <w:marLeft w:val="640"/>
          <w:marRight w:val="0"/>
          <w:marTop w:val="0"/>
          <w:marBottom w:val="0"/>
          <w:divBdr>
            <w:top w:val="none" w:sz="0" w:space="0" w:color="auto"/>
            <w:left w:val="none" w:sz="0" w:space="0" w:color="auto"/>
            <w:bottom w:val="none" w:sz="0" w:space="0" w:color="auto"/>
            <w:right w:val="none" w:sz="0" w:space="0" w:color="auto"/>
          </w:divBdr>
        </w:div>
        <w:div w:id="278268294">
          <w:marLeft w:val="640"/>
          <w:marRight w:val="0"/>
          <w:marTop w:val="0"/>
          <w:marBottom w:val="0"/>
          <w:divBdr>
            <w:top w:val="none" w:sz="0" w:space="0" w:color="auto"/>
            <w:left w:val="none" w:sz="0" w:space="0" w:color="auto"/>
            <w:bottom w:val="none" w:sz="0" w:space="0" w:color="auto"/>
            <w:right w:val="none" w:sz="0" w:space="0" w:color="auto"/>
          </w:divBdr>
        </w:div>
        <w:div w:id="278531937">
          <w:marLeft w:val="640"/>
          <w:marRight w:val="0"/>
          <w:marTop w:val="0"/>
          <w:marBottom w:val="0"/>
          <w:divBdr>
            <w:top w:val="none" w:sz="0" w:space="0" w:color="auto"/>
            <w:left w:val="none" w:sz="0" w:space="0" w:color="auto"/>
            <w:bottom w:val="none" w:sz="0" w:space="0" w:color="auto"/>
            <w:right w:val="none" w:sz="0" w:space="0" w:color="auto"/>
          </w:divBdr>
        </w:div>
        <w:div w:id="283774173">
          <w:marLeft w:val="640"/>
          <w:marRight w:val="0"/>
          <w:marTop w:val="0"/>
          <w:marBottom w:val="0"/>
          <w:divBdr>
            <w:top w:val="none" w:sz="0" w:space="0" w:color="auto"/>
            <w:left w:val="none" w:sz="0" w:space="0" w:color="auto"/>
            <w:bottom w:val="none" w:sz="0" w:space="0" w:color="auto"/>
            <w:right w:val="none" w:sz="0" w:space="0" w:color="auto"/>
          </w:divBdr>
        </w:div>
        <w:div w:id="287971867">
          <w:marLeft w:val="640"/>
          <w:marRight w:val="0"/>
          <w:marTop w:val="0"/>
          <w:marBottom w:val="0"/>
          <w:divBdr>
            <w:top w:val="none" w:sz="0" w:space="0" w:color="auto"/>
            <w:left w:val="none" w:sz="0" w:space="0" w:color="auto"/>
            <w:bottom w:val="none" w:sz="0" w:space="0" w:color="auto"/>
            <w:right w:val="none" w:sz="0" w:space="0" w:color="auto"/>
          </w:divBdr>
        </w:div>
        <w:div w:id="287973868">
          <w:marLeft w:val="640"/>
          <w:marRight w:val="0"/>
          <w:marTop w:val="0"/>
          <w:marBottom w:val="0"/>
          <w:divBdr>
            <w:top w:val="none" w:sz="0" w:space="0" w:color="auto"/>
            <w:left w:val="none" w:sz="0" w:space="0" w:color="auto"/>
            <w:bottom w:val="none" w:sz="0" w:space="0" w:color="auto"/>
            <w:right w:val="none" w:sz="0" w:space="0" w:color="auto"/>
          </w:divBdr>
        </w:div>
        <w:div w:id="311760979">
          <w:marLeft w:val="640"/>
          <w:marRight w:val="0"/>
          <w:marTop w:val="0"/>
          <w:marBottom w:val="0"/>
          <w:divBdr>
            <w:top w:val="none" w:sz="0" w:space="0" w:color="auto"/>
            <w:left w:val="none" w:sz="0" w:space="0" w:color="auto"/>
            <w:bottom w:val="none" w:sz="0" w:space="0" w:color="auto"/>
            <w:right w:val="none" w:sz="0" w:space="0" w:color="auto"/>
          </w:divBdr>
        </w:div>
        <w:div w:id="325062003">
          <w:marLeft w:val="640"/>
          <w:marRight w:val="0"/>
          <w:marTop w:val="0"/>
          <w:marBottom w:val="0"/>
          <w:divBdr>
            <w:top w:val="none" w:sz="0" w:space="0" w:color="auto"/>
            <w:left w:val="none" w:sz="0" w:space="0" w:color="auto"/>
            <w:bottom w:val="none" w:sz="0" w:space="0" w:color="auto"/>
            <w:right w:val="none" w:sz="0" w:space="0" w:color="auto"/>
          </w:divBdr>
        </w:div>
        <w:div w:id="339357628">
          <w:marLeft w:val="640"/>
          <w:marRight w:val="0"/>
          <w:marTop w:val="0"/>
          <w:marBottom w:val="0"/>
          <w:divBdr>
            <w:top w:val="none" w:sz="0" w:space="0" w:color="auto"/>
            <w:left w:val="none" w:sz="0" w:space="0" w:color="auto"/>
            <w:bottom w:val="none" w:sz="0" w:space="0" w:color="auto"/>
            <w:right w:val="none" w:sz="0" w:space="0" w:color="auto"/>
          </w:divBdr>
        </w:div>
        <w:div w:id="348260139">
          <w:marLeft w:val="640"/>
          <w:marRight w:val="0"/>
          <w:marTop w:val="0"/>
          <w:marBottom w:val="0"/>
          <w:divBdr>
            <w:top w:val="none" w:sz="0" w:space="0" w:color="auto"/>
            <w:left w:val="none" w:sz="0" w:space="0" w:color="auto"/>
            <w:bottom w:val="none" w:sz="0" w:space="0" w:color="auto"/>
            <w:right w:val="none" w:sz="0" w:space="0" w:color="auto"/>
          </w:divBdr>
        </w:div>
        <w:div w:id="360790609">
          <w:marLeft w:val="640"/>
          <w:marRight w:val="0"/>
          <w:marTop w:val="0"/>
          <w:marBottom w:val="0"/>
          <w:divBdr>
            <w:top w:val="none" w:sz="0" w:space="0" w:color="auto"/>
            <w:left w:val="none" w:sz="0" w:space="0" w:color="auto"/>
            <w:bottom w:val="none" w:sz="0" w:space="0" w:color="auto"/>
            <w:right w:val="none" w:sz="0" w:space="0" w:color="auto"/>
          </w:divBdr>
        </w:div>
        <w:div w:id="361899136">
          <w:marLeft w:val="640"/>
          <w:marRight w:val="0"/>
          <w:marTop w:val="0"/>
          <w:marBottom w:val="0"/>
          <w:divBdr>
            <w:top w:val="none" w:sz="0" w:space="0" w:color="auto"/>
            <w:left w:val="none" w:sz="0" w:space="0" w:color="auto"/>
            <w:bottom w:val="none" w:sz="0" w:space="0" w:color="auto"/>
            <w:right w:val="none" w:sz="0" w:space="0" w:color="auto"/>
          </w:divBdr>
        </w:div>
        <w:div w:id="417941710">
          <w:marLeft w:val="640"/>
          <w:marRight w:val="0"/>
          <w:marTop w:val="0"/>
          <w:marBottom w:val="0"/>
          <w:divBdr>
            <w:top w:val="none" w:sz="0" w:space="0" w:color="auto"/>
            <w:left w:val="none" w:sz="0" w:space="0" w:color="auto"/>
            <w:bottom w:val="none" w:sz="0" w:space="0" w:color="auto"/>
            <w:right w:val="none" w:sz="0" w:space="0" w:color="auto"/>
          </w:divBdr>
        </w:div>
        <w:div w:id="423965894">
          <w:marLeft w:val="640"/>
          <w:marRight w:val="0"/>
          <w:marTop w:val="0"/>
          <w:marBottom w:val="0"/>
          <w:divBdr>
            <w:top w:val="none" w:sz="0" w:space="0" w:color="auto"/>
            <w:left w:val="none" w:sz="0" w:space="0" w:color="auto"/>
            <w:bottom w:val="none" w:sz="0" w:space="0" w:color="auto"/>
            <w:right w:val="none" w:sz="0" w:space="0" w:color="auto"/>
          </w:divBdr>
        </w:div>
        <w:div w:id="436601764">
          <w:marLeft w:val="640"/>
          <w:marRight w:val="0"/>
          <w:marTop w:val="0"/>
          <w:marBottom w:val="0"/>
          <w:divBdr>
            <w:top w:val="none" w:sz="0" w:space="0" w:color="auto"/>
            <w:left w:val="none" w:sz="0" w:space="0" w:color="auto"/>
            <w:bottom w:val="none" w:sz="0" w:space="0" w:color="auto"/>
            <w:right w:val="none" w:sz="0" w:space="0" w:color="auto"/>
          </w:divBdr>
        </w:div>
        <w:div w:id="437723812">
          <w:marLeft w:val="640"/>
          <w:marRight w:val="0"/>
          <w:marTop w:val="0"/>
          <w:marBottom w:val="0"/>
          <w:divBdr>
            <w:top w:val="none" w:sz="0" w:space="0" w:color="auto"/>
            <w:left w:val="none" w:sz="0" w:space="0" w:color="auto"/>
            <w:bottom w:val="none" w:sz="0" w:space="0" w:color="auto"/>
            <w:right w:val="none" w:sz="0" w:space="0" w:color="auto"/>
          </w:divBdr>
        </w:div>
        <w:div w:id="470906021">
          <w:marLeft w:val="640"/>
          <w:marRight w:val="0"/>
          <w:marTop w:val="0"/>
          <w:marBottom w:val="0"/>
          <w:divBdr>
            <w:top w:val="none" w:sz="0" w:space="0" w:color="auto"/>
            <w:left w:val="none" w:sz="0" w:space="0" w:color="auto"/>
            <w:bottom w:val="none" w:sz="0" w:space="0" w:color="auto"/>
            <w:right w:val="none" w:sz="0" w:space="0" w:color="auto"/>
          </w:divBdr>
        </w:div>
        <w:div w:id="492961848">
          <w:marLeft w:val="640"/>
          <w:marRight w:val="0"/>
          <w:marTop w:val="0"/>
          <w:marBottom w:val="0"/>
          <w:divBdr>
            <w:top w:val="none" w:sz="0" w:space="0" w:color="auto"/>
            <w:left w:val="none" w:sz="0" w:space="0" w:color="auto"/>
            <w:bottom w:val="none" w:sz="0" w:space="0" w:color="auto"/>
            <w:right w:val="none" w:sz="0" w:space="0" w:color="auto"/>
          </w:divBdr>
        </w:div>
        <w:div w:id="519204131">
          <w:marLeft w:val="640"/>
          <w:marRight w:val="0"/>
          <w:marTop w:val="0"/>
          <w:marBottom w:val="0"/>
          <w:divBdr>
            <w:top w:val="none" w:sz="0" w:space="0" w:color="auto"/>
            <w:left w:val="none" w:sz="0" w:space="0" w:color="auto"/>
            <w:bottom w:val="none" w:sz="0" w:space="0" w:color="auto"/>
            <w:right w:val="none" w:sz="0" w:space="0" w:color="auto"/>
          </w:divBdr>
        </w:div>
        <w:div w:id="520827634">
          <w:marLeft w:val="640"/>
          <w:marRight w:val="0"/>
          <w:marTop w:val="0"/>
          <w:marBottom w:val="0"/>
          <w:divBdr>
            <w:top w:val="none" w:sz="0" w:space="0" w:color="auto"/>
            <w:left w:val="none" w:sz="0" w:space="0" w:color="auto"/>
            <w:bottom w:val="none" w:sz="0" w:space="0" w:color="auto"/>
            <w:right w:val="none" w:sz="0" w:space="0" w:color="auto"/>
          </w:divBdr>
        </w:div>
        <w:div w:id="539977201">
          <w:marLeft w:val="640"/>
          <w:marRight w:val="0"/>
          <w:marTop w:val="0"/>
          <w:marBottom w:val="0"/>
          <w:divBdr>
            <w:top w:val="none" w:sz="0" w:space="0" w:color="auto"/>
            <w:left w:val="none" w:sz="0" w:space="0" w:color="auto"/>
            <w:bottom w:val="none" w:sz="0" w:space="0" w:color="auto"/>
            <w:right w:val="none" w:sz="0" w:space="0" w:color="auto"/>
          </w:divBdr>
        </w:div>
        <w:div w:id="545917032">
          <w:marLeft w:val="640"/>
          <w:marRight w:val="0"/>
          <w:marTop w:val="0"/>
          <w:marBottom w:val="0"/>
          <w:divBdr>
            <w:top w:val="none" w:sz="0" w:space="0" w:color="auto"/>
            <w:left w:val="none" w:sz="0" w:space="0" w:color="auto"/>
            <w:bottom w:val="none" w:sz="0" w:space="0" w:color="auto"/>
            <w:right w:val="none" w:sz="0" w:space="0" w:color="auto"/>
          </w:divBdr>
        </w:div>
        <w:div w:id="562764540">
          <w:marLeft w:val="640"/>
          <w:marRight w:val="0"/>
          <w:marTop w:val="0"/>
          <w:marBottom w:val="0"/>
          <w:divBdr>
            <w:top w:val="none" w:sz="0" w:space="0" w:color="auto"/>
            <w:left w:val="none" w:sz="0" w:space="0" w:color="auto"/>
            <w:bottom w:val="none" w:sz="0" w:space="0" w:color="auto"/>
            <w:right w:val="none" w:sz="0" w:space="0" w:color="auto"/>
          </w:divBdr>
        </w:div>
        <w:div w:id="563561564">
          <w:marLeft w:val="640"/>
          <w:marRight w:val="0"/>
          <w:marTop w:val="0"/>
          <w:marBottom w:val="0"/>
          <w:divBdr>
            <w:top w:val="none" w:sz="0" w:space="0" w:color="auto"/>
            <w:left w:val="none" w:sz="0" w:space="0" w:color="auto"/>
            <w:bottom w:val="none" w:sz="0" w:space="0" w:color="auto"/>
            <w:right w:val="none" w:sz="0" w:space="0" w:color="auto"/>
          </w:divBdr>
        </w:div>
        <w:div w:id="566066514">
          <w:marLeft w:val="640"/>
          <w:marRight w:val="0"/>
          <w:marTop w:val="0"/>
          <w:marBottom w:val="0"/>
          <w:divBdr>
            <w:top w:val="none" w:sz="0" w:space="0" w:color="auto"/>
            <w:left w:val="none" w:sz="0" w:space="0" w:color="auto"/>
            <w:bottom w:val="none" w:sz="0" w:space="0" w:color="auto"/>
            <w:right w:val="none" w:sz="0" w:space="0" w:color="auto"/>
          </w:divBdr>
        </w:div>
        <w:div w:id="568736294">
          <w:marLeft w:val="640"/>
          <w:marRight w:val="0"/>
          <w:marTop w:val="0"/>
          <w:marBottom w:val="0"/>
          <w:divBdr>
            <w:top w:val="none" w:sz="0" w:space="0" w:color="auto"/>
            <w:left w:val="none" w:sz="0" w:space="0" w:color="auto"/>
            <w:bottom w:val="none" w:sz="0" w:space="0" w:color="auto"/>
            <w:right w:val="none" w:sz="0" w:space="0" w:color="auto"/>
          </w:divBdr>
        </w:div>
        <w:div w:id="570117455">
          <w:marLeft w:val="640"/>
          <w:marRight w:val="0"/>
          <w:marTop w:val="0"/>
          <w:marBottom w:val="0"/>
          <w:divBdr>
            <w:top w:val="none" w:sz="0" w:space="0" w:color="auto"/>
            <w:left w:val="none" w:sz="0" w:space="0" w:color="auto"/>
            <w:bottom w:val="none" w:sz="0" w:space="0" w:color="auto"/>
            <w:right w:val="none" w:sz="0" w:space="0" w:color="auto"/>
          </w:divBdr>
        </w:div>
        <w:div w:id="574824923">
          <w:marLeft w:val="640"/>
          <w:marRight w:val="0"/>
          <w:marTop w:val="0"/>
          <w:marBottom w:val="0"/>
          <w:divBdr>
            <w:top w:val="none" w:sz="0" w:space="0" w:color="auto"/>
            <w:left w:val="none" w:sz="0" w:space="0" w:color="auto"/>
            <w:bottom w:val="none" w:sz="0" w:space="0" w:color="auto"/>
            <w:right w:val="none" w:sz="0" w:space="0" w:color="auto"/>
          </w:divBdr>
        </w:div>
        <w:div w:id="577984618">
          <w:marLeft w:val="640"/>
          <w:marRight w:val="0"/>
          <w:marTop w:val="0"/>
          <w:marBottom w:val="0"/>
          <w:divBdr>
            <w:top w:val="none" w:sz="0" w:space="0" w:color="auto"/>
            <w:left w:val="none" w:sz="0" w:space="0" w:color="auto"/>
            <w:bottom w:val="none" w:sz="0" w:space="0" w:color="auto"/>
            <w:right w:val="none" w:sz="0" w:space="0" w:color="auto"/>
          </w:divBdr>
        </w:div>
        <w:div w:id="586158548">
          <w:marLeft w:val="640"/>
          <w:marRight w:val="0"/>
          <w:marTop w:val="0"/>
          <w:marBottom w:val="0"/>
          <w:divBdr>
            <w:top w:val="none" w:sz="0" w:space="0" w:color="auto"/>
            <w:left w:val="none" w:sz="0" w:space="0" w:color="auto"/>
            <w:bottom w:val="none" w:sz="0" w:space="0" w:color="auto"/>
            <w:right w:val="none" w:sz="0" w:space="0" w:color="auto"/>
          </w:divBdr>
        </w:div>
        <w:div w:id="594244917">
          <w:marLeft w:val="640"/>
          <w:marRight w:val="0"/>
          <w:marTop w:val="0"/>
          <w:marBottom w:val="0"/>
          <w:divBdr>
            <w:top w:val="none" w:sz="0" w:space="0" w:color="auto"/>
            <w:left w:val="none" w:sz="0" w:space="0" w:color="auto"/>
            <w:bottom w:val="none" w:sz="0" w:space="0" w:color="auto"/>
            <w:right w:val="none" w:sz="0" w:space="0" w:color="auto"/>
          </w:divBdr>
        </w:div>
        <w:div w:id="597368370">
          <w:marLeft w:val="640"/>
          <w:marRight w:val="0"/>
          <w:marTop w:val="0"/>
          <w:marBottom w:val="0"/>
          <w:divBdr>
            <w:top w:val="none" w:sz="0" w:space="0" w:color="auto"/>
            <w:left w:val="none" w:sz="0" w:space="0" w:color="auto"/>
            <w:bottom w:val="none" w:sz="0" w:space="0" w:color="auto"/>
            <w:right w:val="none" w:sz="0" w:space="0" w:color="auto"/>
          </w:divBdr>
        </w:div>
        <w:div w:id="605382034">
          <w:marLeft w:val="640"/>
          <w:marRight w:val="0"/>
          <w:marTop w:val="0"/>
          <w:marBottom w:val="0"/>
          <w:divBdr>
            <w:top w:val="none" w:sz="0" w:space="0" w:color="auto"/>
            <w:left w:val="none" w:sz="0" w:space="0" w:color="auto"/>
            <w:bottom w:val="none" w:sz="0" w:space="0" w:color="auto"/>
            <w:right w:val="none" w:sz="0" w:space="0" w:color="auto"/>
          </w:divBdr>
        </w:div>
        <w:div w:id="605581742">
          <w:marLeft w:val="640"/>
          <w:marRight w:val="0"/>
          <w:marTop w:val="0"/>
          <w:marBottom w:val="0"/>
          <w:divBdr>
            <w:top w:val="none" w:sz="0" w:space="0" w:color="auto"/>
            <w:left w:val="none" w:sz="0" w:space="0" w:color="auto"/>
            <w:bottom w:val="none" w:sz="0" w:space="0" w:color="auto"/>
            <w:right w:val="none" w:sz="0" w:space="0" w:color="auto"/>
          </w:divBdr>
        </w:div>
        <w:div w:id="610672161">
          <w:marLeft w:val="640"/>
          <w:marRight w:val="0"/>
          <w:marTop w:val="0"/>
          <w:marBottom w:val="0"/>
          <w:divBdr>
            <w:top w:val="none" w:sz="0" w:space="0" w:color="auto"/>
            <w:left w:val="none" w:sz="0" w:space="0" w:color="auto"/>
            <w:bottom w:val="none" w:sz="0" w:space="0" w:color="auto"/>
            <w:right w:val="none" w:sz="0" w:space="0" w:color="auto"/>
          </w:divBdr>
        </w:div>
        <w:div w:id="619608099">
          <w:marLeft w:val="640"/>
          <w:marRight w:val="0"/>
          <w:marTop w:val="0"/>
          <w:marBottom w:val="0"/>
          <w:divBdr>
            <w:top w:val="none" w:sz="0" w:space="0" w:color="auto"/>
            <w:left w:val="none" w:sz="0" w:space="0" w:color="auto"/>
            <w:bottom w:val="none" w:sz="0" w:space="0" w:color="auto"/>
            <w:right w:val="none" w:sz="0" w:space="0" w:color="auto"/>
          </w:divBdr>
        </w:div>
        <w:div w:id="629168932">
          <w:marLeft w:val="640"/>
          <w:marRight w:val="0"/>
          <w:marTop w:val="0"/>
          <w:marBottom w:val="0"/>
          <w:divBdr>
            <w:top w:val="none" w:sz="0" w:space="0" w:color="auto"/>
            <w:left w:val="none" w:sz="0" w:space="0" w:color="auto"/>
            <w:bottom w:val="none" w:sz="0" w:space="0" w:color="auto"/>
            <w:right w:val="none" w:sz="0" w:space="0" w:color="auto"/>
          </w:divBdr>
        </w:div>
        <w:div w:id="635061570">
          <w:marLeft w:val="640"/>
          <w:marRight w:val="0"/>
          <w:marTop w:val="0"/>
          <w:marBottom w:val="0"/>
          <w:divBdr>
            <w:top w:val="none" w:sz="0" w:space="0" w:color="auto"/>
            <w:left w:val="none" w:sz="0" w:space="0" w:color="auto"/>
            <w:bottom w:val="none" w:sz="0" w:space="0" w:color="auto"/>
            <w:right w:val="none" w:sz="0" w:space="0" w:color="auto"/>
          </w:divBdr>
        </w:div>
        <w:div w:id="637611630">
          <w:marLeft w:val="640"/>
          <w:marRight w:val="0"/>
          <w:marTop w:val="0"/>
          <w:marBottom w:val="0"/>
          <w:divBdr>
            <w:top w:val="none" w:sz="0" w:space="0" w:color="auto"/>
            <w:left w:val="none" w:sz="0" w:space="0" w:color="auto"/>
            <w:bottom w:val="none" w:sz="0" w:space="0" w:color="auto"/>
            <w:right w:val="none" w:sz="0" w:space="0" w:color="auto"/>
          </w:divBdr>
        </w:div>
        <w:div w:id="644704708">
          <w:marLeft w:val="640"/>
          <w:marRight w:val="0"/>
          <w:marTop w:val="0"/>
          <w:marBottom w:val="0"/>
          <w:divBdr>
            <w:top w:val="none" w:sz="0" w:space="0" w:color="auto"/>
            <w:left w:val="none" w:sz="0" w:space="0" w:color="auto"/>
            <w:bottom w:val="none" w:sz="0" w:space="0" w:color="auto"/>
            <w:right w:val="none" w:sz="0" w:space="0" w:color="auto"/>
          </w:divBdr>
        </w:div>
        <w:div w:id="665323679">
          <w:marLeft w:val="640"/>
          <w:marRight w:val="0"/>
          <w:marTop w:val="0"/>
          <w:marBottom w:val="0"/>
          <w:divBdr>
            <w:top w:val="none" w:sz="0" w:space="0" w:color="auto"/>
            <w:left w:val="none" w:sz="0" w:space="0" w:color="auto"/>
            <w:bottom w:val="none" w:sz="0" w:space="0" w:color="auto"/>
            <w:right w:val="none" w:sz="0" w:space="0" w:color="auto"/>
          </w:divBdr>
        </w:div>
        <w:div w:id="681858650">
          <w:marLeft w:val="640"/>
          <w:marRight w:val="0"/>
          <w:marTop w:val="0"/>
          <w:marBottom w:val="0"/>
          <w:divBdr>
            <w:top w:val="none" w:sz="0" w:space="0" w:color="auto"/>
            <w:left w:val="none" w:sz="0" w:space="0" w:color="auto"/>
            <w:bottom w:val="none" w:sz="0" w:space="0" w:color="auto"/>
            <w:right w:val="none" w:sz="0" w:space="0" w:color="auto"/>
          </w:divBdr>
        </w:div>
        <w:div w:id="686559238">
          <w:marLeft w:val="640"/>
          <w:marRight w:val="0"/>
          <w:marTop w:val="0"/>
          <w:marBottom w:val="0"/>
          <w:divBdr>
            <w:top w:val="none" w:sz="0" w:space="0" w:color="auto"/>
            <w:left w:val="none" w:sz="0" w:space="0" w:color="auto"/>
            <w:bottom w:val="none" w:sz="0" w:space="0" w:color="auto"/>
            <w:right w:val="none" w:sz="0" w:space="0" w:color="auto"/>
          </w:divBdr>
        </w:div>
        <w:div w:id="694231981">
          <w:marLeft w:val="640"/>
          <w:marRight w:val="0"/>
          <w:marTop w:val="0"/>
          <w:marBottom w:val="0"/>
          <w:divBdr>
            <w:top w:val="none" w:sz="0" w:space="0" w:color="auto"/>
            <w:left w:val="none" w:sz="0" w:space="0" w:color="auto"/>
            <w:bottom w:val="none" w:sz="0" w:space="0" w:color="auto"/>
            <w:right w:val="none" w:sz="0" w:space="0" w:color="auto"/>
          </w:divBdr>
        </w:div>
        <w:div w:id="700322134">
          <w:marLeft w:val="640"/>
          <w:marRight w:val="0"/>
          <w:marTop w:val="0"/>
          <w:marBottom w:val="0"/>
          <w:divBdr>
            <w:top w:val="none" w:sz="0" w:space="0" w:color="auto"/>
            <w:left w:val="none" w:sz="0" w:space="0" w:color="auto"/>
            <w:bottom w:val="none" w:sz="0" w:space="0" w:color="auto"/>
            <w:right w:val="none" w:sz="0" w:space="0" w:color="auto"/>
          </w:divBdr>
        </w:div>
        <w:div w:id="710567874">
          <w:marLeft w:val="640"/>
          <w:marRight w:val="0"/>
          <w:marTop w:val="0"/>
          <w:marBottom w:val="0"/>
          <w:divBdr>
            <w:top w:val="none" w:sz="0" w:space="0" w:color="auto"/>
            <w:left w:val="none" w:sz="0" w:space="0" w:color="auto"/>
            <w:bottom w:val="none" w:sz="0" w:space="0" w:color="auto"/>
            <w:right w:val="none" w:sz="0" w:space="0" w:color="auto"/>
          </w:divBdr>
        </w:div>
        <w:div w:id="727997236">
          <w:marLeft w:val="640"/>
          <w:marRight w:val="0"/>
          <w:marTop w:val="0"/>
          <w:marBottom w:val="0"/>
          <w:divBdr>
            <w:top w:val="none" w:sz="0" w:space="0" w:color="auto"/>
            <w:left w:val="none" w:sz="0" w:space="0" w:color="auto"/>
            <w:bottom w:val="none" w:sz="0" w:space="0" w:color="auto"/>
            <w:right w:val="none" w:sz="0" w:space="0" w:color="auto"/>
          </w:divBdr>
        </w:div>
        <w:div w:id="751514354">
          <w:marLeft w:val="640"/>
          <w:marRight w:val="0"/>
          <w:marTop w:val="0"/>
          <w:marBottom w:val="0"/>
          <w:divBdr>
            <w:top w:val="none" w:sz="0" w:space="0" w:color="auto"/>
            <w:left w:val="none" w:sz="0" w:space="0" w:color="auto"/>
            <w:bottom w:val="none" w:sz="0" w:space="0" w:color="auto"/>
            <w:right w:val="none" w:sz="0" w:space="0" w:color="auto"/>
          </w:divBdr>
        </w:div>
        <w:div w:id="774524531">
          <w:marLeft w:val="640"/>
          <w:marRight w:val="0"/>
          <w:marTop w:val="0"/>
          <w:marBottom w:val="0"/>
          <w:divBdr>
            <w:top w:val="none" w:sz="0" w:space="0" w:color="auto"/>
            <w:left w:val="none" w:sz="0" w:space="0" w:color="auto"/>
            <w:bottom w:val="none" w:sz="0" w:space="0" w:color="auto"/>
            <w:right w:val="none" w:sz="0" w:space="0" w:color="auto"/>
          </w:divBdr>
        </w:div>
        <w:div w:id="778372678">
          <w:marLeft w:val="640"/>
          <w:marRight w:val="0"/>
          <w:marTop w:val="0"/>
          <w:marBottom w:val="0"/>
          <w:divBdr>
            <w:top w:val="none" w:sz="0" w:space="0" w:color="auto"/>
            <w:left w:val="none" w:sz="0" w:space="0" w:color="auto"/>
            <w:bottom w:val="none" w:sz="0" w:space="0" w:color="auto"/>
            <w:right w:val="none" w:sz="0" w:space="0" w:color="auto"/>
          </w:divBdr>
        </w:div>
        <w:div w:id="779644169">
          <w:marLeft w:val="640"/>
          <w:marRight w:val="0"/>
          <w:marTop w:val="0"/>
          <w:marBottom w:val="0"/>
          <w:divBdr>
            <w:top w:val="none" w:sz="0" w:space="0" w:color="auto"/>
            <w:left w:val="none" w:sz="0" w:space="0" w:color="auto"/>
            <w:bottom w:val="none" w:sz="0" w:space="0" w:color="auto"/>
            <w:right w:val="none" w:sz="0" w:space="0" w:color="auto"/>
          </w:divBdr>
        </w:div>
        <w:div w:id="821889177">
          <w:marLeft w:val="640"/>
          <w:marRight w:val="0"/>
          <w:marTop w:val="0"/>
          <w:marBottom w:val="0"/>
          <w:divBdr>
            <w:top w:val="none" w:sz="0" w:space="0" w:color="auto"/>
            <w:left w:val="none" w:sz="0" w:space="0" w:color="auto"/>
            <w:bottom w:val="none" w:sz="0" w:space="0" w:color="auto"/>
            <w:right w:val="none" w:sz="0" w:space="0" w:color="auto"/>
          </w:divBdr>
        </w:div>
        <w:div w:id="822354616">
          <w:marLeft w:val="640"/>
          <w:marRight w:val="0"/>
          <w:marTop w:val="0"/>
          <w:marBottom w:val="0"/>
          <w:divBdr>
            <w:top w:val="none" w:sz="0" w:space="0" w:color="auto"/>
            <w:left w:val="none" w:sz="0" w:space="0" w:color="auto"/>
            <w:bottom w:val="none" w:sz="0" w:space="0" w:color="auto"/>
            <w:right w:val="none" w:sz="0" w:space="0" w:color="auto"/>
          </w:divBdr>
        </w:div>
        <w:div w:id="830481942">
          <w:marLeft w:val="640"/>
          <w:marRight w:val="0"/>
          <w:marTop w:val="0"/>
          <w:marBottom w:val="0"/>
          <w:divBdr>
            <w:top w:val="none" w:sz="0" w:space="0" w:color="auto"/>
            <w:left w:val="none" w:sz="0" w:space="0" w:color="auto"/>
            <w:bottom w:val="none" w:sz="0" w:space="0" w:color="auto"/>
            <w:right w:val="none" w:sz="0" w:space="0" w:color="auto"/>
          </w:divBdr>
        </w:div>
        <w:div w:id="844901487">
          <w:marLeft w:val="640"/>
          <w:marRight w:val="0"/>
          <w:marTop w:val="0"/>
          <w:marBottom w:val="0"/>
          <w:divBdr>
            <w:top w:val="none" w:sz="0" w:space="0" w:color="auto"/>
            <w:left w:val="none" w:sz="0" w:space="0" w:color="auto"/>
            <w:bottom w:val="none" w:sz="0" w:space="0" w:color="auto"/>
            <w:right w:val="none" w:sz="0" w:space="0" w:color="auto"/>
          </w:divBdr>
        </w:div>
        <w:div w:id="846410507">
          <w:marLeft w:val="640"/>
          <w:marRight w:val="0"/>
          <w:marTop w:val="0"/>
          <w:marBottom w:val="0"/>
          <w:divBdr>
            <w:top w:val="none" w:sz="0" w:space="0" w:color="auto"/>
            <w:left w:val="none" w:sz="0" w:space="0" w:color="auto"/>
            <w:bottom w:val="none" w:sz="0" w:space="0" w:color="auto"/>
            <w:right w:val="none" w:sz="0" w:space="0" w:color="auto"/>
          </w:divBdr>
        </w:div>
        <w:div w:id="851451964">
          <w:marLeft w:val="640"/>
          <w:marRight w:val="0"/>
          <w:marTop w:val="0"/>
          <w:marBottom w:val="0"/>
          <w:divBdr>
            <w:top w:val="none" w:sz="0" w:space="0" w:color="auto"/>
            <w:left w:val="none" w:sz="0" w:space="0" w:color="auto"/>
            <w:bottom w:val="none" w:sz="0" w:space="0" w:color="auto"/>
            <w:right w:val="none" w:sz="0" w:space="0" w:color="auto"/>
          </w:divBdr>
        </w:div>
        <w:div w:id="871848843">
          <w:marLeft w:val="640"/>
          <w:marRight w:val="0"/>
          <w:marTop w:val="0"/>
          <w:marBottom w:val="0"/>
          <w:divBdr>
            <w:top w:val="none" w:sz="0" w:space="0" w:color="auto"/>
            <w:left w:val="none" w:sz="0" w:space="0" w:color="auto"/>
            <w:bottom w:val="none" w:sz="0" w:space="0" w:color="auto"/>
            <w:right w:val="none" w:sz="0" w:space="0" w:color="auto"/>
          </w:divBdr>
        </w:div>
        <w:div w:id="873541598">
          <w:marLeft w:val="640"/>
          <w:marRight w:val="0"/>
          <w:marTop w:val="0"/>
          <w:marBottom w:val="0"/>
          <w:divBdr>
            <w:top w:val="none" w:sz="0" w:space="0" w:color="auto"/>
            <w:left w:val="none" w:sz="0" w:space="0" w:color="auto"/>
            <w:bottom w:val="none" w:sz="0" w:space="0" w:color="auto"/>
            <w:right w:val="none" w:sz="0" w:space="0" w:color="auto"/>
          </w:divBdr>
        </w:div>
        <w:div w:id="873662398">
          <w:marLeft w:val="640"/>
          <w:marRight w:val="0"/>
          <w:marTop w:val="0"/>
          <w:marBottom w:val="0"/>
          <w:divBdr>
            <w:top w:val="none" w:sz="0" w:space="0" w:color="auto"/>
            <w:left w:val="none" w:sz="0" w:space="0" w:color="auto"/>
            <w:bottom w:val="none" w:sz="0" w:space="0" w:color="auto"/>
            <w:right w:val="none" w:sz="0" w:space="0" w:color="auto"/>
          </w:divBdr>
        </w:div>
        <w:div w:id="904222644">
          <w:marLeft w:val="640"/>
          <w:marRight w:val="0"/>
          <w:marTop w:val="0"/>
          <w:marBottom w:val="0"/>
          <w:divBdr>
            <w:top w:val="none" w:sz="0" w:space="0" w:color="auto"/>
            <w:left w:val="none" w:sz="0" w:space="0" w:color="auto"/>
            <w:bottom w:val="none" w:sz="0" w:space="0" w:color="auto"/>
            <w:right w:val="none" w:sz="0" w:space="0" w:color="auto"/>
          </w:divBdr>
        </w:div>
        <w:div w:id="909584662">
          <w:marLeft w:val="640"/>
          <w:marRight w:val="0"/>
          <w:marTop w:val="0"/>
          <w:marBottom w:val="0"/>
          <w:divBdr>
            <w:top w:val="none" w:sz="0" w:space="0" w:color="auto"/>
            <w:left w:val="none" w:sz="0" w:space="0" w:color="auto"/>
            <w:bottom w:val="none" w:sz="0" w:space="0" w:color="auto"/>
            <w:right w:val="none" w:sz="0" w:space="0" w:color="auto"/>
          </w:divBdr>
        </w:div>
        <w:div w:id="916935632">
          <w:marLeft w:val="640"/>
          <w:marRight w:val="0"/>
          <w:marTop w:val="0"/>
          <w:marBottom w:val="0"/>
          <w:divBdr>
            <w:top w:val="none" w:sz="0" w:space="0" w:color="auto"/>
            <w:left w:val="none" w:sz="0" w:space="0" w:color="auto"/>
            <w:bottom w:val="none" w:sz="0" w:space="0" w:color="auto"/>
            <w:right w:val="none" w:sz="0" w:space="0" w:color="auto"/>
          </w:divBdr>
        </w:div>
        <w:div w:id="925532098">
          <w:marLeft w:val="640"/>
          <w:marRight w:val="0"/>
          <w:marTop w:val="0"/>
          <w:marBottom w:val="0"/>
          <w:divBdr>
            <w:top w:val="none" w:sz="0" w:space="0" w:color="auto"/>
            <w:left w:val="none" w:sz="0" w:space="0" w:color="auto"/>
            <w:bottom w:val="none" w:sz="0" w:space="0" w:color="auto"/>
            <w:right w:val="none" w:sz="0" w:space="0" w:color="auto"/>
          </w:divBdr>
        </w:div>
        <w:div w:id="934098748">
          <w:marLeft w:val="640"/>
          <w:marRight w:val="0"/>
          <w:marTop w:val="0"/>
          <w:marBottom w:val="0"/>
          <w:divBdr>
            <w:top w:val="none" w:sz="0" w:space="0" w:color="auto"/>
            <w:left w:val="none" w:sz="0" w:space="0" w:color="auto"/>
            <w:bottom w:val="none" w:sz="0" w:space="0" w:color="auto"/>
            <w:right w:val="none" w:sz="0" w:space="0" w:color="auto"/>
          </w:divBdr>
        </w:div>
        <w:div w:id="935165330">
          <w:marLeft w:val="640"/>
          <w:marRight w:val="0"/>
          <w:marTop w:val="0"/>
          <w:marBottom w:val="0"/>
          <w:divBdr>
            <w:top w:val="none" w:sz="0" w:space="0" w:color="auto"/>
            <w:left w:val="none" w:sz="0" w:space="0" w:color="auto"/>
            <w:bottom w:val="none" w:sz="0" w:space="0" w:color="auto"/>
            <w:right w:val="none" w:sz="0" w:space="0" w:color="auto"/>
          </w:divBdr>
        </w:div>
        <w:div w:id="948466891">
          <w:marLeft w:val="640"/>
          <w:marRight w:val="0"/>
          <w:marTop w:val="0"/>
          <w:marBottom w:val="0"/>
          <w:divBdr>
            <w:top w:val="none" w:sz="0" w:space="0" w:color="auto"/>
            <w:left w:val="none" w:sz="0" w:space="0" w:color="auto"/>
            <w:bottom w:val="none" w:sz="0" w:space="0" w:color="auto"/>
            <w:right w:val="none" w:sz="0" w:space="0" w:color="auto"/>
          </w:divBdr>
        </w:div>
        <w:div w:id="961570517">
          <w:marLeft w:val="640"/>
          <w:marRight w:val="0"/>
          <w:marTop w:val="0"/>
          <w:marBottom w:val="0"/>
          <w:divBdr>
            <w:top w:val="none" w:sz="0" w:space="0" w:color="auto"/>
            <w:left w:val="none" w:sz="0" w:space="0" w:color="auto"/>
            <w:bottom w:val="none" w:sz="0" w:space="0" w:color="auto"/>
            <w:right w:val="none" w:sz="0" w:space="0" w:color="auto"/>
          </w:divBdr>
        </w:div>
        <w:div w:id="970668899">
          <w:marLeft w:val="640"/>
          <w:marRight w:val="0"/>
          <w:marTop w:val="0"/>
          <w:marBottom w:val="0"/>
          <w:divBdr>
            <w:top w:val="none" w:sz="0" w:space="0" w:color="auto"/>
            <w:left w:val="none" w:sz="0" w:space="0" w:color="auto"/>
            <w:bottom w:val="none" w:sz="0" w:space="0" w:color="auto"/>
            <w:right w:val="none" w:sz="0" w:space="0" w:color="auto"/>
          </w:divBdr>
        </w:div>
        <w:div w:id="978799301">
          <w:marLeft w:val="640"/>
          <w:marRight w:val="0"/>
          <w:marTop w:val="0"/>
          <w:marBottom w:val="0"/>
          <w:divBdr>
            <w:top w:val="none" w:sz="0" w:space="0" w:color="auto"/>
            <w:left w:val="none" w:sz="0" w:space="0" w:color="auto"/>
            <w:bottom w:val="none" w:sz="0" w:space="0" w:color="auto"/>
            <w:right w:val="none" w:sz="0" w:space="0" w:color="auto"/>
          </w:divBdr>
        </w:div>
        <w:div w:id="983586134">
          <w:marLeft w:val="640"/>
          <w:marRight w:val="0"/>
          <w:marTop w:val="0"/>
          <w:marBottom w:val="0"/>
          <w:divBdr>
            <w:top w:val="none" w:sz="0" w:space="0" w:color="auto"/>
            <w:left w:val="none" w:sz="0" w:space="0" w:color="auto"/>
            <w:bottom w:val="none" w:sz="0" w:space="0" w:color="auto"/>
            <w:right w:val="none" w:sz="0" w:space="0" w:color="auto"/>
          </w:divBdr>
        </w:div>
        <w:div w:id="986276862">
          <w:marLeft w:val="640"/>
          <w:marRight w:val="0"/>
          <w:marTop w:val="0"/>
          <w:marBottom w:val="0"/>
          <w:divBdr>
            <w:top w:val="none" w:sz="0" w:space="0" w:color="auto"/>
            <w:left w:val="none" w:sz="0" w:space="0" w:color="auto"/>
            <w:bottom w:val="none" w:sz="0" w:space="0" w:color="auto"/>
            <w:right w:val="none" w:sz="0" w:space="0" w:color="auto"/>
          </w:divBdr>
        </w:div>
        <w:div w:id="992637574">
          <w:marLeft w:val="640"/>
          <w:marRight w:val="0"/>
          <w:marTop w:val="0"/>
          <w:marBottom w:val="0"/>
          <w:divBdr>
            <w:top w:val="none" w:sz="0" w:space="0" w:color="auto"/>
            <w:left w:val="none" w:sz="0" w:space="0" w:color="auto"/>
            <w:bottom w:val="none" w:sz="0" w:space="0" w:color="auto"/>
            <w:right w:val="none" w:sz="0" w:space="0" w:color="auto"/>
          </w:divBdr>
        </w:div>
        <w:div w:id="1007828267">
          <w:marLeft w:val="640"/>
          <w:marRight w:val="0"/>
          <w:marTop w:val="0"/>
          <w:marBottom w:val="0"/>
          <w:divBdr>
            <w:top w:val="none" w:sz="0" w:space="0" w:color="auto"/>
            <w:left w:val="none" w:sz="0" w:space="0" w:color="auto"/>
            <w:bottom w:val="none" w:sz="0" w:space="0" w:color="auto"/>
            <w:right w:val="none" w:sz="0" w:space="0" w:color="auto"/>
          </w:divBdr>
        </w:div>
        <w:div w:id="1010720941">
          <w:marLeft w:val="640"/>
          <w:marRight w:val="0"/>
          <w:marTop w:val="0"/>
          <w:marBottom w:val="0"/>
          <w:divBdr>
            <w:top w:val="none" w:sz="0" w:space="0" w:color="auto"/>
            <w:left w:val="none" w:sz="0" w:space="0" w:color="auto"/>
            <w:bottom w:val="none" w:sz="0" w:space="0" w:color="auto"/>
            <w:right w:val="none" w:sz="0" w:space="0" w:color="auto"/>
          </w:divBdr>
        </w:div>
        <w:div w:id="1014840190">
          <w:marLeft w:val="640"/>
          <w:marRight w:val="0"/>
          <w:marTop w:val="0"/>
          <w:marBottom w:val="0"/>
          <w:divBdr>
            <w:top w:val="none" w:sz="0" w:space="0" w:color="auto"/>
            <w:left w:val="none" w:sz="0" w:space="0" w:color="auto"/>
            <w:bottom w:val="none" w:sz="0" w:space="0" w:color="auto"/>
            <w:right w:val="none" w:sz="0" w:space="0" w:color="auto"/>
          </w:divBdr>
        </w:div>
        <w:div w:id="1018195650">
          <w:marLeft w:val="640"/>
          <w:marRight w:val="0"/>
          <w:marTop w:val="0"/>
          <w:marBottom w:val="0"/>
          <w:divBdr>
            <w:top w:val="none" w:sz="0" w:space="0" w:color="auto"/>
            <w:left w:val="none" w:sz="0" w:space="0" w:color="auto"/>
            <w:bottom w:val="none" w:sz="0" w:space="0" w:color="auto"/>
            <w:right w:val="none" w:sz="0" w:space="0" w:color="auto"/>
          </w:divBdr>
        </w:div>
        <w:div w:id="1018626477">
          <w:marLeft w:val="640"/>
          <w:marRight w:val="0"/>
          <w:marTop w:val="0"/>
          <w:marBottom w:val="0"/>
          <w:divBdr>
            <w:top w:val="none" w:sz="0" w:space="0" w:color="auto"/>
            <w:left w:val="none" w:sz="0" w:space="0" w:color="auto"/>
            <w:bottom w:val="none" w:sz="0" w:space="0" w:color="auto"/>
            <w:right w:val="none" w:sz="0" w:space="0" w:color="auto"/>
          </w:divBdr>
        </w:div>
        <w:div w:id="1030839216">
          <w:marLeft w:val="640"/>
          <w:marRight w:val="0"/>
          <w:marTop w:val="0"/>
          <w:marBottom w:val="0"/>
          <w:divBdr>
            <w:top w:val="none" w:sz="0" w:space="0" w:color="auto"/>
            <w:left w:val="none" w:sz="0" w:space="0" w:color="auto"/>
            <w:bottom w:val="none" w:sz="0" w:space="0" w:color="auto"/>
            <w:right w:val="none" w:sz="0" w:space="0" w:color="auto"/>
          </w:divBdr>
        </w:div>
        <w:div w:id="1047339977">
          <w:marLeft w:val="640"/>
          <w:marRight w:val="0"/>
          <w:marTop w:val="0"/>
          <w:marBottom w:val="0"/>
          <w:divBdr>
            <w:top w:val="none" w:sz="0" w:space="0" w:color="auto"/>
            <w:left w:val="none" w:sz="0" w:space="0" w:color="auto"/>
            <w:bottom w:val="none" w:sz="0" w:space="0" w:color="auto"/>
            <w:right w:val="none" w:sz="0" w:space="0" w:color="auto"/>
          </w:divBdr>
        </w:div>
        <w:div w:id="1049035686">
          <w:marLeft w:val="640"/>
          <w:marRight w:val="0"/>
          <w:marTop w:val="0"/>
          <w:marBottom w:val="0"/>
          <w:divBdr>
            <w:top w:val="none" w:sz="0" w:space="0" w:color="auto"/>
            <w:left w:val="none" w:sz="0" w:space="0" w:color="auto"/>
            <w:bottom w:val="none" w:sz="0" w:space="0" w:color="auto"/>
            <w:right w:val="none" w:sz="0" w:space="0" w:color="auto"/>
          </w:divBdr>
        </w:div>
        <w:div w:id="1053889803">
          <w:marLeft w:val="640"/>
          <w:marRight w:val="0"/>
          <w:marTop w:val="0"/>
          <w:marBottom w:val="0"/>
          <w:divBdr>
            <w:top w:val="none" w:sz="0" w:space="0" w:color="auto"/>
            <w:left w:val="none" w:sz="0" w:space="0" w:color="auto"/>
            <w:bottom w:val="none" w:sz="0" w:space="0" w:color="auto"/>
            <w:right w:val="none" w:sz="0" w:space="0" w:color="auto"/>
          </w:divBdr>
        </w:div>
        <w:div w:id="1056202885">
          <w:marLeft w:val="640"/>
          <w:marRight w:val="0"/>
          <w:marTop w:val="0"/>
          <w:marBottom w:val="0"/>
          <w:divBdr>
            <w:top w:val="none" w:sz="0" w:space="0" w:color="auto"/>
            <w:left w:val="none" w:sz="0" w:space="0" w:color="auto"/>
            <w:bottom w:val="none" w:sz="0" w:space="0" w:color="auto"/>
            <w:right w:val="none" w:sz="0" w:space="0" w:color="auto"/>
          </w:divBdr>
        </w:div>
        <w:div w:id="1064833333">
          <w:marLeft w:val="640"/>
          <w:marRight w:val="0"/>
          <w:marTop w:val="0"/>
          <w:marBottom w:val="0"/>
          <w:divBdr>
            <w:top w:val="none" w:sz="0" w:space="0" w:color="auto"/>
            <w:left w:val="none" w:sz="0" w:space="0" w:color="auto"/>
            <w:bottom w:val="none" w:sz="0" w:space="0" w:color="auto"/>
            <w:right w:val="none" w:sz="0" w:space="0" w:color="auto"/>
          </w:divBdr>
        </w:div>
        <w:div w:id="1069154509">
          <w:marLeft w:val="640"/>
          <w:marRight w:val="0"/>
          <w:marTop w:val="0"/>
          <w:marBottom w:val="0"/>
          <w:divBdr>
            <w:top w:val="none" w:sz="0" w:space="0" w:color="auto"/>
            <w:left w:val="none" w:sz="0" w:space="0" w:color="auto"/>
            <w:bottom w:val="none" w:sz="0" w:space="0" w:color="auto"/>
            <w:right w:val="none" w:sz="0" w:space="0" w:color="auto"/>
          </w:divBdr>
        </w:div>
        <w:div w:id="1076783589">
          <w:marLeft w:val="640"/>
          <w:marRight w:val="0"/>
          <w:marTop w:val="0"/>
          <w:marBottom w:val="0"/>
          <w:divBdr>
            <w:top w:val="none" w:sz="0" w:space="0" w:color="auto"/>
            <w:left w:val="none" w:sz="0" w:space="0" w:color="auto"/>
            <w:bottom w:val="none" w:sz="0" w:space="0" w:color="auto"/>
            <w:right w:val="none" w:sz="0" w:space="0" w:color="auto"/>
          </w:divBdr>
        </w:div>
        <w:div w:id="1080247421">
          <w:marLeft w:val="640"/>
          <w:marRight w:val="0"/>
          <w:marTop w:val="0"/>
          <w:marBottom w:val="0"/>
          <w:divBdr>
            <w:top w:val="none" w:sz="0" w:space="0" w:color="auto"/>
            <w:left w:val="none" w:sz="0" w:space="0" w:color="auto"/>
            <w:bottom w:val="none" w:sz="0" w:space="0" w:color="auto"/>
            <w:right w:val="none" w:sz="0" w:space="0" w:color="auto"/>
          </w:divBdr>
        </w:div>
        <w:div w:id="1083258769">
          <w:marLeft w:val="640"/>
          <w:marRight w:val="0"/>
          <w:marTop w:val="0"/>
          <w:marBottom w:val="0"/>
          <w:divBdr>
            <w:top w:val="none" w:sz="0" w:space="0" w:color="auto"/>
            <w:left w:val="none" w:sz="0" w:space="0" w:color="auto"/>
            <w:bottom w:val="none" w:sz="0" w:space="0" w:color="auto"/>
            <w:right w:val="none" w:sz="0" w:space="0" w:color="auto"/>
          </w:divBdr>
        </w:div>
        <w:div w:id="1101415021">
          <w:marLeft w:val="640"/>
          <w:marRight w:val="0"/>
          <w:marTop w:val="0"/>
          <w:marBottom w:val="0"/>
          <w:divBdr>
            <w:top w:val="none" w:sz="0" w:space="0" w:color="auto"/>
            <w:left w:val="none" w:sz="0" w:space="0" w:color="auto"/>
            <w:bottom w:val="none" w:sz="0" w:space="0" w:color="auto"/>
            <w:right w:val="none" w:sz="0" w:space="0" w:color="auto"/>
          </w:divBdr>
        </w:div>
        <w:div w:id="1136338382">
          <w:marLeft w:val="640"/>
          <w:marRight w:val="0"/>
          <w:marTop w:val="0"/>
          <w:marBottom w:val="0"/>
          <w:divBdr>
            <w:top w:val="none" w:sz="0" w:space="0" w:color="auto"/>
            <w:left w:val="none" w:sz="0" w:space="0" w:color="auto"/>
            <w:bottom w:val="none" w:sz="0" w:space="0" w:color="auto"/>
            <w:right w:val="none" w:sz="0" w:space="0" w:color="auto"/>
          </w:divBdr>
        </w:div>
        <w:div w:id="1138033717">
          <w:marLeft w:val="640"/>
          <w:marRight w:val="0"/>
          <w:marTop w:val="0"/>
          <w:marBottom w:val="0"/>
          <w:divBdr>
            <w:top w:val="none" w:sz="0" w:space="0" w:color="auto"/>
            <w:left w:val="none" w:sz="0" w:space="0" w:color="auto"/>
            <w:bottom w:val="none" w:sz="0" w:space="0" w:color="auto"/>
            <w:right w:val="none" w:sz="0" w:space="0" w:color="auto"/>
          </w:divBdr>
        </w:div>
        <w:div w:id="1140420605">
          <w:marLeft w:val="640"/>
          <w:marRight w:val="0"/>
          <w:marTop w:val="0"/>
          <w:marBottom w:val="0"/>
          <w:divBdr>
            <w:top w:val="none" w:sz="0" w:space="0" w:color="auto"/>
            <w:left w:val="none" w:sz="0" w:space="0" w:color="auto"/>
            <w:bottom w:val="none" w:sz="0" w:space="0" w:color="auto"/>
            <w:right w:val="none" w:sz="0" w:space="0" w:color="auto"/>
          </w:divBdr>
        </w:div>
        <w:div w:id="1142579040">
          <w:marLeft w:val="640"/>
          <w:marRight w:val="0"/>
          <w:marTop w:val="0"/>
          <w:marBottom w:val="0"/>
          <w:divBdr>
            <w:top w:val="none" w:sz="0" w:space="0" w:color="auto"/>
            <w:left w:val="none" w:sz="0" w:space="0" w:color="auto"/>
            <w:bottom w:val="none" w:sz="0" w:space="0" w:color="auto"/>
            <w:right w:val="none" w:sz="0" w:space="0" w:color="auto"/>
          </w:divBdr>
        </w:div>
        <w:div w:id="1143230382">
          <w:marLeft w:val="640"/>
          <w:marRight w:val="0"/>
          <w:marTop w:val="0"/>
          <w:marBottom w:val="0"/>
          <w:divBdr>
            <w:top w:val="none" w:sz="0" w:space="0" w:color="auto"/>
            <w:left w:val="none" w:sz="0" w:space="0" w:color="auto"/>
            <w:bottom w:val="none" w:sz="0" w:space="0" w:color="auto"/>
            <w:right w:val="none" w:sz="0" w:space="0" w:color="auto"/>
          </w:divBdr>
        </w:div>
        <w:div w:id="1171021443">
          <w:marLeft w:val="640"/>
          <w:marRight w:val="0"/>
          <w:marTop w:val="0"/>
          <w:marBottom w:val="0"/>
          <w:divBdr>
            <w:top w:val="none" w:sz="0" w:space="0" w:color="auto"/>
            <w:left w:val="none" w:sz="0" w:space="0" w:color="auto"/>
            <w:bottom w:val="none" w:sz="0" w:space="0" w:color="auto"/>
            <w:right w:val="none" w:sz="0" w:space="0" w:color="auto"/>
          </w:divBdr>
        </w:div>
        <w:div w:id="1180778971">
          <w:marLeft w:val="640"/>
          <w:marRight w:val="0"/>
          <w:marTop w:val="0"/>
          <w:marBottom w:val="0"/>
          <w:divBdr>
            <w:top w:val="none" w:sz="0" w:space="0" w:color="auto"/>
            <w:left w:val="none" w:sz="0" w:space="0" w:color="auto"/>
            <w:bottom w:val="none" w:sz="0" w:space="0" w:color="auto"/>
            <w:right w:val="none" w:sz="0" w:space="0" w:color="auto"/>
          </w:divBdr>
        </w:div>
        <w:div w:id="1182937760">
          <w:marLeft w:val="640"/>
          <w:marRight w:val="0"/>
          <w:marTop w:val="0"/>
          <w:marBottom w:val="0"/>
          <w:divBdr>
            <w:top w:val="none" w:sz="0" w:space="0" w:color="auto"/>
            <w:left w:val="none" w:sz="0" w:space="0" w:color="auto"/>
            <w:bottom w:val="none" w:sz="0" w:space="0" w:color="auto"/>
            <w:right w:val="none" w:sz="0" w:space="0" w:color="auto"/>
          </w:divBdr>
        </w:div>
        <w:div w:id="1197616184">
          <w:marLeft w:val="640"/>
          <w:marRight w:val="0"/>
          <w:marTop w:val="0"/>
          <w:marBottom w:val="0"/>
          <w:divBdr>
            <w:top w:val="none" w:sz="0" w:space="0" w:color="auto"/>
            <w:left w:val="none" w:sz="0" w:space="0" w:color="auto"/>
            <w:bottom w:val="none" w:sz="0" w:space="0" w:color="auto"/>
            <w:right w:val="none" w:sz="0" w:space="0" w:color="auto"/>
          </w:divBdr>
        </w:div>
        <w:div w:id="1199127840">
          <w:marLeft w:val="640"/>
          <w:marRight w:val="0"/>
          <w:marTop w:val="0"/>
          <w:marBottom w:val="0"/>
          <w:divBdr>
            <w:top w:val="none" w:sz="0" w:space="0" w:color="auto"/>
            <w:left w:val="none" w:sz="0" w:space="0" w:color="auto"/>
            <w:bottom w:val="none" w:sz="0" w:space="0" w:color="auto"/>
            <w:right w:val="none" w:sz="0" w:space="0" w:color="auto"/>
          </w:divBdr>
        </w:div>
        <w:div w:id="1207453152">
          <w:marLeft w:val="640"/>
          <w:marRight w:val="0"/>
          <w:marTop w:val="0"/>
          <w:marBottom w:val="0"/>
          <w:divBdr>
            <w:top w:val="none" w:sz="0" w:space="0" w:color="auto"/>
            <w:left w:val="none" w:sz="0" w:space="0" w:color="auto"/>
            <w:bottom w:val="none" w:sz="0" w:space="0" w:color="auto"/>
            <w:right w:val="none" w:sz="0" w:space="0" w:color="auto"/>
          </w:divBdr>
        </w:div>
        <w:div w:id="1218542816">
          <w:marLeft w:val="640"/>
          <w:marRight w:val="0"/>
          <w:marTop w:val="0"/>
          <w:marBottom w:val="0"/>
          <w:divBdr>
            <w:top w:val="none" w:sz="0" w:space="0" w:color="auto"/>
            <w:left w:val="none" w:sz="0" w:space="0" w:color="auto"/>
            <w:bottom w:val="none" w:sz="0" w:space="0" w:color="auto"/>
            <w:right w:val="none" w:sz="0" w:space="0" w:color="auto"/>
          </w:divBdr>
        </w:div>
        <w:div w:id="1219166344">
          <w:marLeft w:val="640"/>
          <w:marRight w:val="0"/>
          <w:marTop w:val="0"/>
          <w:marBottom w:val="0"/>
          <w:divBdr>
            <w:top w:val="none" w:sz="0" w:space="0" w:color="auto"/>
            <w:left w:val="none" w:sz="0" w:space="0" w:color="auto"/>
            <w:bottom w:val="none" w:sz="0" w:space="0" w:color="auto"/>
            <w:right w:val="none" w:sz="0" w:space="0" w:color="auto"/>
          </w:divBdr>
        </w:div>
        <w:div w:id="1223759748">
          <w:marLeft w:val="640"/>
          <w:marRight w:val="0"/>
          <w:marTop w:val="0"/>
          <w:marBottom w:val="0"/>
          <w:divBdr>
            <w:top w:val="none" w:sz="0" w:space="0" w:color="auto"/>
            <w:left w:val="none" w:sz="0" w:space="0" w:color="auto"/>
            <w:bottom w:val="none" w:sz="0" w:space="0" w:color="auto"/>
            <w:right w:val="none" w:sz="0" w:space="0" w:color="auto"/>
          </w:divBdr>
        </w:div>
        <w:div w:id="1224288719">
          <w:marLeft w:val="640"/>
          <w:marRight w:val="0"/>
          <w:marTop w:val="0"/>
          <w:marBottom w:val="0"/>
          <w:divBdr>
            <w:top w:val="none" w:sz="0" w:space="0" w:color="auto"/>
            <w:left w:val="none" w:sz="0" w:space="0" w:color="auto"/>
            <w:bottom w:val="none" w:sz="0" w:space="0" w:color="auto"/>
            <w:right w:val="none" w:sz="0" w:space="0" w:color="auto"/>
          </w:divBdr>
        </w:div>
        <w:div w:id="1257903837">
          <w:marLeft w:val="640"/>
          <w:marRight w:val="0"/>
          <w:marTop w:val="0"/>
          <w:marBottom w:val="0"/>
          <w:divBdr>
            <w:top w:val="none" w:sz="0" w:space="0" w:color="auto"/>
            <w:left w:val="none" w:sz="0" w:space="0" w:color="auto"/>
            <w:bottom w:val="none" w:sz="0" w:space="0" w:color="auto"/>
            <w:right w:val="none" w:sz="0" w:space="0" w:color="auto"/>
          </w:divBdr>
        </w:div>
        <w:div w:id="1276601156">
          <w:marLeft w:val="640"/>
          <w:marRight w:val="0"/>
          <w:marTop w:val="0"/>
          <w:marBottom w:val="0"/>
          <w:divBdr>
            <w:top w:val="none" w:sz="0" w:space="0" w:color="auto"/>
            <w:left w:val="none" w:sz="0" w:space="0" w:color="auto"/>
            <w:bottom w:val="none" w:sz="0" w:space="0" w:color="auto"/>
            <w:right w:val="none" w:sz="0" w:space="0" w:color="auto"/>
          </w:divBdr>
        </w:div>
        <w:div w:id="1278565715">
          <w:marLeft w:val="640"/>
          <w:marRight w:val="0"/>
          <w:marTop w:val="0"/>
          <w:marBottom w:val="0"/>
          <w:divBdr>
            <w:top w:val="none" w:sz="0" w:space="0" w:color="auto"/>
            <w:left w:val="none" w:sz="0" w:space="0" w:color="auto"/>
            <w:bottom w:val="none" w:sz="0" w:space="0" w:color="auto"/>
            <w:right w:val="none" w:sz="0" w:space="0" w:color="auto"/>
          </w:divBdr>
        </w:div>
        <w:div w:id="1299383010">
          <w:marLeft w:val="640"/>
          <w:marRight w:val="0"/>
          <w:marTop w:val="0"/>
          <w:marBottom w:val="0"/>
          <w:divBdr>
            <w:top w:val="none" w:sz="0" w:space="0" w:color="auto"/>
            <w:left w:val="none" w:sz="0" w:space="0" w:color="auto"/>
            <w:bottom w:val="none" w:sz="0" w:space="0" w:color="auto"/>
            <w:right w:val="none" w:sz="0" w:space="0" w:color="auto"/>
          </w:divBdr>
        </w:div>
        <w:div w:id="1320966528">
          <w:marLeft w:val="640"/>
          <w:marRight w:val="0"/>
          <w:marTop w:val="0"/>
          <w:marBottom w:val="0"/>
          <w:divBdr>
            <w:top w:val="none" w:sz="0" w:space="0" w:color="auto"/>
            <w:left w:val="none" w:sz="0" w:space="0" w:color="auto"/>
            <w:bottom w:val="none" w:sz="0" w:space="0" w:color="auto"/>
            <w:right w:val="none" w:sz="0" w:space="0" w:color="auto"/>
          </w:divBdr>
        </w:div>
        <w:div w:id="1331101794">
          <w:marLeft w:val="640"/>
          <w:marRight w:val="0"/>
          <w:marTop w:val="0"/>
          <w:marBottom w:val="0"/>
          <w:divBdr>
            <w:top w:val="none" w:sz="0" w:space="0" w:color="auto"/>
            <w:left w:val="none" w:sz="0" w:space="0" w:color="auto"/>
            <w:bottom w:val="none" w:sz="0" w:space="0" w:color="auto"/>
            <w:right w:val="none" w:sz="0" w:space="0" w:color="auto"/>
          </w:divBdr>
        </w:div>
        <w:div w:id="1349866804">
          <w:marLeft w:val="640"/>
          <w:marRight w:val="0"/>
          <w:marTop w:val="0"/>
          <w:marBottom w:val="0"/>
          <w:divBdr>
            <w:top w:val="none" w:sz="0" w:space="0" w:color="auto"/>
            <w:left w:val="none" w:sz="0" w:space="0" w:color="auto"/>
            <w:bottom w:val="none" w:sz="0" w:space="0" w:color="auto"/>
            <w:right w:val="none" w:sz="0" w:space="0" w:color="auto"/>
          </w:divBdr>
        </w:div>
        <w:div w:id="1355496466">
          <w:marLeft w:val="640"/>
          <w:marRight w:val="0"/>
          <w:marTop w:val="0"/>
          <w:marBottom w:val="0"/>
          <w:divBdr>
            <w:top w:val="none" w:sz="0" w:space="0" w:color="auto"/>
            <w:left w:val="none" w:sz="0" w:space="0" w:color="auto"/>
            <w:bottom w:val="none" w:sz="0" w:space="0" w:color="auto"/>
            <w:right w:val="none" w:sz="0" w:space="0" w:color="auto"/>
          </w:divBdr>
        </w:div>
        <w:div w:id="1366980869">
          <w:marLeft w:val="640"/>
          <w:marRight w:val="0"/>
          <w:marTop w:val="0"/>
          <w:marBottom w:val="0"/>
          <w:divBdr>
            <w:top w:val="none" w:sz="0" w:space="0" w:color="auto"/>
            <w:left w:val="none" w:sz="0" w:space="0" w:color="auto"/>
            <w:bottom w:val="none" w:sz="0" w:space="0" w:color="auto"/>
            <w:right w:val="none" w:sz="0" w:space="0" w:color="auto"/>
          </w:divBdr>
        </w:div>
        <w:div w:id="1400011132">
          <w:marLeft w:val="640"/>
          <w:marRight w:val="0"/>
          <w:marTop w:val="0"/>
          <w:marBottom w:val="0"/>
          <w:divBdr>
            <w:top w:val="none" w:sz="0" w:space="0" w:color="auto"/>
            <w:left w:val="none" w:sz="0" w:space="0" w:color="auto"/>
            <w:bottom w:val="none" w:sz="0" w:space="0" w:color="auto"/>
            <w:right w:val="none" w:sz="0" w:space="0" w:color="auto"/>
          </w:divBdr>
        </w:div>
        <w:div w:id="1415396642">
          <w:marLeft w:val="640"/>
          <w:marRight w:val="0"/>
          <w:marTop w:val="0"/>
          <w:marBottom w:val="0"/>
          <w:divBdr>
            <w:top w:val="none" w:sz="0" w:space="0" w:color="auto"/>
            <w:left w:val="none" w:sz="0" w:space="0" w:color="auto"/>
            <w:bottom w:val="none" w:sz="0" w:space="0" w:color="auto"/>
            <w:right w:val="none" w:sz="0" w:space="0" w:color="auto"/>
          </w:divBdr>
        </w:div>
        <w:div w:id="1416052660">
          <w:marLeft w:val="640"/>
          <w:marRight w:val="0"/>
          <w:marTop w:val="0"/>
          <w:marBottom w:val="0"/>
          <w:divBdr>
            <w:top w:val="none" w:sz="0" w:space="0" w:color="auto"/>
            <w:left w:val="none" w:sz="0" w:space="0" w:color="auto"/>
            <w:bottom w:val="none" w:sz="0" w:space="0" w:color="auto"/>
            <w:right w:val="none" w:sz="0" w:space="0" w:color="auto"/>
          </w:divBdr>
        </w:div>
        <w:div w:id="1419405571">
          <w:marLeft w:val="640"/>
          <w:marRight w:val="0"/>
          <w:marTop w:val="0"/>
          <w:marBottom w:val="0"/>
          <w:divBdr>
            <w:top w:val="none" w:sz="0" w:space="0" w:color="auto"/>
            <w:left w:val="none" w:sz="0" w:space="0" w:color="auto"/>
            <w:bottom w:val="none" w:sz="0" w:space="0" w:color="auto"/>
            <w:right w:val="none" w:sz="0" w:space="0" w:color="auto"/>
          </w:divBdr>
        </w:div>
        <w:div w:id="1450513317">
          <w:marLeft w:val="640"/>
          <w:marRight w:val="0"/>
          <w:marTop w:val="0"/>
          <w:marBottom w:val="0"/>
          <w:divBdr>
            <w:top w:val="none" w:sz="0" w:space="0" w:color="auto"/>
            <w:left w:val="none" w:sz="0" w:space="0" w:color="auto"/>
            <w:bottom w:val="none" w:sz="0" w:space="0" w:color="auto"/>
            <w:right w:val="none" w:sz="0" w:space="0" w:color="auto"/>
          </w:divBdr>
        </w:div>
        <w:div w:id="1450707889">
          <w:marLeft w:val="640"/>
          <w:marRight w:val="0"/>
          <w:marTop w:val="0"/>
          <w:marBottom w:val="0"/>
          <w:divBdr>
            <w:top w:val="none" w:sz="0" w:space="0" w:color="auto"/>
            <w:left w:val="none" w:sz="0" w:space="0" w:color="auto"/>
            <w:bottom w:val="none" w:sz="0" w:space="0" w:color="auto"/>
            <w:right w:val="none" w:sz="0" w:space="0" w:color="auto"/>
          </w:divBdr>
        </w:div>
        <w:div w:id="1471441200">
          <w:marLeft w:val="640"/>
          <w:marRight w:val="0"/>
          <w:marTop w:val="0"/>
          <w:marBottom w:val="0"/>
          <w:divBdr>
            <w:top w:val="none" w:sz="0" w:space="0" w:color="auto"/>
            <w:left w:val="none" w:sz="0" w:space="0" w:color="auto"/>
            <w:bottom w:val="none" w:sz="0" w:space="0" w:color="auto"/>
            <w:right w:val="none" w:sz="0" w:space="0" w:color="auto"/>
          </w:divBdr>
        </w:div>
        <w:div w:id="1493064283">
          <w:marLeft w:val="640"/>
          <w:marRight w:val="0"/>
          <w:marTop w:val="0"/>
          <w:marBottom w:val="0"/>
          <w:divBdr>
            <w:top w:val="none" w:sz="0" w:space="0" w:color="auto"/>
            <w:left w:val="none" w:sz="0" w:space="0" w:color="auto"/>
            <w:bottom w:val="none" w:sz="0" w:space="0" w:color="auto"/>
            <w:right w:val="none" w:sz="0" w:space="0" w:color="auto"/>
          </w:divBdr>
        </w:div>
        <w:div w:id="1518226319">
          <w:marLeft w:val="640"/>
          <w:marRight w:val="0"/>
          <w:marTop w:val="0"/>
          <w:marBottom w:val="0"/>
          <w:divBdr>
            <w:top w:val="none" w:sz="0" w:space="0" w:color="auto"/>
            <w:left w:val="none" w:sz="0" w:space="0" w:color="auto"/>
            <w:bottom w:val="none" w:sz="0" w:space="0" w:color="auto"/>
            <w:right w:val="none" w:sz="0" w:space="0" w:color="auto"/>
          </w:divBdr>
        </w:div>
        <w:div w:id="1531410069">
          <w:marLeft w:val="640"/>
          <w:marRight w:val="0"/>
          <w:marTop w:val="0"/>
          <w:marBottom w:val="0"/>
          <w:divBdr>
            <w:top w:val="none" w:sz="0" w:space="0" w:color="auto"/>
            <w:left w:val="none" w:sz="0" w:space="0" w:color="auto"/>
            <w:bottom w:val="none" w:sz="0" w:space="0" w:color="auto"/>
            <w:right w:val="none" w:sz="0" w:space="0" w:color="auto"/>
          </w:divBdr>
        </w:div>
        <w:div w:id="1532457295">
          <w:marLeft w:val="640"/>
          <w:marRight w:val="0"/>
          <w:marTop w:val="0"/>
          <w:marBottom w:val="0"/>
          <w:divBdr>
            <w:top w:val="none" w:sz="0" w:space="0" w:color="auto"/>
            <w:left w:val="none" w:sz="0" w:space="0" w:color="auto"/>
            <w:bottom w:val="none" w:sz="0" w:space="0" w:color="auto"/>
            <w:right w:val="none" w:sz="0" w:space="0" w:color="auto"/>
          </w:divBdr>
        </w:div>
        <w:div w:id="1534928069">
          <w:marLeft w:val="640"/>
          <w:marRight w:val="0"/>
          <w:marTop w:val="0"/>
          <w:marBottom w:val="0"/>
          <w:divBdr>
            <w:top w:val="none" w:sz="0" w:space="0" w:color="auto"/>
            <w:left w:val="none" w:sz="0" w:space="0" w:color="auto"/>
            <w:bottom w:val="none" w:sz="0" w:space="0" w:color="auto"/>
            <w:right w:val="none" w:sz="0" w:space="0" w:color="auto"/>
          </w:divBdr>
        </w:div>
        <w:div w:id="1535075875">
          <w:marLeft w:val="640"/>
          <w:marRight w:val="0"/>
          <w:marTop w:val="0"/>
          <w:marBottom w:val="0"/>
          <w:divBdr>
            <w:top w:val="none" w:sz="0" w:space="0" w:color="auto"/>
            <w:left w:val="none" w:sz="0" w:space="0" w:color="auto"/>
            <w:bottom w:val="none" w:sz="0" w:space="0" w:color="auto"/>
            <w:right w:val="none" w:sz="0" w:space="0" w:color="auto"/>
          </w:divBdr>
        </w:div>
        <w:div w:id="1570995904">
          <w:marLeft w:val="640"/>
          <w:marRight w:val="0"/>
          <w:marTop w:val="0"/>
          <w:marBottom w:val="0"/>
          <w:divBdr>
            <w:top w:val="none" w:sz="0" w:space="0" w:color="auto"/>
            <w:left w:val="none" w:sz="0" w:space="0" w:color="auto"/>
            <w:bottom w:val="none" w:sz="0" w:space="0" w:color="auto"/>
            <w:right w:val="none" w:sz="0" w:space="0" w:color="auto"/>
          </w:divBdr>
        </w:div>
        <w:div w:id="1572040776">
          <w:marLeft w:val="640"/>
          <w:marRight w:val="0"/>
          <w:marTop w:val="0"/>
          <w:marBottom w:val="0"/>
          <w:divBdr>
            <w:top w:val="none" w:sz="0" w:space="0" w:color="auto"/>
            <w:left w:val="none" w:sz="0" w:space="0" w:color="auto"/>
            <w:bottom w:val="none" w:sz="0" w:space="0" w:color="auto"/>
            <w:right w:val="none" w:sz="0" w:space="0" w:color="auto"/>
          </w:divBdr>
        </w:div>
        <w:div w:id="1577595295">
          <w:marLeft w:val="640"/>
          <w:marRight w:val="0"/>
          <w:marTop w:val="0"/>
          <w:marBottom w:val="0"/>
          <w:divBdr>
            <w:top w:val="none" w:sz="0" w:space="0" w:color="auto"/>
            <w:left w:val="none" w:sz="0" w:space="0" w:color="auto"/>
            <w:bottom w:val="none" w:sz="0" w:space="0" w:color="auto"/>
            <w:right w:val="none" w:sz="0" w:space="0" w:color="auto"/>
          </w:divBdr>
        </w:div>
        <w:div w:id="1598755248">
          <w:marLeft w:val="640"/>
          <w:marRight w:val="0"/>
          <w:marTop w:val="0"/>
          <w:marBottom w:val="0"/>
          <w:divBdr>
            <w:top w:val="none" w:sz="0" w:space="0" w:color="auto"/>
            <w:left w:val="none" w:sz="0" w:space="0" w:color="auto"/>
            <w:bottom w:val="none" w:sz="0" w:space="0" w:color="auto"/>
            <w:right w:val="none" w:sz="0" w:space="0" w:color="auto"/>
          </w:divBdr>
        </w:div>
        <w:div w:id="1598948856">
          <w:marLeft w:val="640"/>
          <w:marRight w:val="0"/>
          <w:marTop w:val="0"/>
          <w:marBottom w:val="0"/>
          <w:divBdr>
            <w:top w:val="none" w:sz="0" w:space="0" w:color="auto"/>
            <w:left w:val="none" w:sz="0" w:space="0" w:color="auto"/>
            <w:bottom w:val="none" w:sz="0" w:space="0" w:color="auto"/>
            <w:right w:val="none" w:sz="0" w:space="0" w:color="auto"/>
          </w:divBdr>
        </w:div>
        <w:div w:id="1599025345">
          <w:marLeft w:val="640"/>
          <w:marRight w:val="0"/>
          <w:marTop w:val="0"/>
          <w:marBottom w:val="0"/>
          <w:divBdr>
            <w:top w:val="none" w:sz="0" w:space="0" w:color="auto"/>
            <w:left w:val="none" w:sz="0" w:space="0" w:color="auto"/>
            <w:bottom w:val="none" w:sz="0" w:space="0" w:color="auto"/>
            <w:right w:val="none" w:sz="0" w:space="0" w:color="auto"/>
          </w:divBdr>
        </w:div>
        <w:div w:id="1623070379">
          <w:marLeft w:val="640"/>
          <w:marRight w:val="0"/>
          <w:marTop w:val="0"/>
          <w:marBottom w:val="0"/>
          <w:divBdr>
            <w:top w:val="none" w:sz="0" w:space="0" w:color="auto"/>
            <w:left w:val="none" w:sz="0" w:space="0" w:color="auto"/>
            <w:bottom w:val="none" w:sz="0" w:space="0" w:color="auto"/>
            <w:right w:val="none" w:sz="0" w:space="0" w:color="auto"/>
          </w:divBdr>
        </w:div>
        <w:div w:id="1625235378">
          <w:marLeft w:val="640"/>
          <w:marRight w:val="0"/>
          <w:marTop w:val="0"/>
          <w:marBottom w:val="0"/>
          <w:divBdr>
            <w:top w:val="none" w:sz="0" w:space="0" w:color="auto"/>
            <w:left w:val="none" w:sz="0" w:space="0" w:color="auto"/>
            <w:bottom w:val="none" w:sz="0" w:space="0" w:color="auto"/>
            <w:right w:val="none" w:sz="0" w:space="0" w:color="auto"/>
          </w:divBdr>
        </w:div>
        <w:div w:id="1630278764">
          <w:marLeft w:val="640"/>
          <w:marRight w:val="0"/>
          <w:marTop w:val="0"/>
          <w:marBottom w:val="0"/>
          <w:divBdr>
            <w:top w:val="none" w:sz="0" w:space="0" w:color="auto"/>
            <w:left w:val="none" w:sz="0" w:space="0" w:color="auto"/>
            <w:bottom w:val="none" w:sz="0" w:space="0" w:color="auto"/>
            <w:right w:val="none" w:sz="0" w:space="0" w:color="auto"/>
          </w:divBdr>
        </w:div>
        <w:div w:id="1645507581">
          <w:marLeft w:val="640"/>
          <w:marRight w:val="0"/>
          <w:marTop w:val="0"/>
          <w:marBottom w:val="0"/>
          <w:divBdr>
            <w:top w:val="none" w:sz="0" w:space="0" w:color="auto"/>
            <w:left w:val="none" w:sz="0" w:space="0" w:color="auto"/>
            <w:bottom w:val="none" w:sz="0" w:space="0" w:color="auto"/>
            <w:right w:val="none" w:sz="0" w:space="0" w:color="auto"/>
          </w:divBdr>
        </w:div>
        <w:div w:id="1659067654">
          <w:marLeft w:val="640"/>
          <w:marRight w:val="0"/>
          <w:marTop w:val="0"/>
          <w:marBottom w:val="0"/>
          <w:divBdr>
            <w:top w:val="none" w:sz="0" w:space="0" w:color="auto"/>
            <w:left w:val="none" w:sz="0" w:space="0" w:color="auto"/>
            <w:bottom w:val="none" w:sz="0" w:space="0" w:color="auto"/>
            <w:right w:val="none" w:sz="0" w:space="0" w:color="auto"/>
          </w:divBdr>
        </w:div>
        <w:div w:id="1672636548">
          <w:marLeft w:val="640"/>
          <w:marRight w:val="0"/>
          <w:marTop w:val="0"/>
          <w:marBottom w:val="0"/>
          <w:divBdr>
            <w:top w:val="none" w:sz="0" w:space="0" w:color="auto"/>
            <w:left w:val="none" w:sz="0" w:space="0" w:color="auto"/>
            <w:bottom w:val="none" w:sz="0" w:space="0" w:color="auto"/>
            <w:right w:val="none" w:sz="0" w:space="0" w:color="auto"/>
          </w:divBdr>
        </w:div>
        <w:div w:id="1685475434">
          <w:marLeft w:val="640"/>
          <w:marRight w:val="0"/>
          <w:marTop w:val="0"/>
          <w:marBottom w:val="0"/>
          <w:divBdr>
            <w:top w:val="none" w:sz="0" w:space="0" w:color="auto"/>
            <w:left w:val="none" w:sz="0" w:space="0" w:color="auto"/>
            <w:bottom w:val="none" w:sz="0" w:space="0" w:color="auto"/>
            <w:right w:val="none" w:sz="0" w:space="0" w:color="auto"/>
          </w:divBdr>
        </w:div>
        <w:div w:id="1704819007">
          <w:marLeft w:val="640"/>
          <w:marRight w:val="0"/>
          <w:marTop w:val="0"/>
          <w:marBottom w:val="0"/>
          <w:divBdr>
            <w:top w:val="none" w:sz="0" w:space="0" w:color="auto"/>
            <w:left w:val="none" w:sz="0" w:space="0" w:color="auto"/>
            <w:bottom w:val="none" w:sz="0" w:space="0" w:color="auto"/>
            <w:right w:val="none" w:sz="0" w:space="0" w:color="auto"/>
          </w:divBdr>
        </w:div>
        <w:div w:id="1708752323">
          <w:marLeft w:val="640"/>
          <w:marRight w:val="0"/>
          <w:marTop w:val="0"/>
          <w:marBottom w:val="0"/>
          <w:divBdr>
            <w:top w:val="none" w:sz="0" w:space="0" w:color="auto"/>
            <w:left w:val="none" w:sz="0" w:space="0" w:color="auto"/>
            <w:bottom w:val="none" w:sz="0" w:space="0" w:color="auto"/>
            <w:right w:val="none" w:sz="0" w:space="0" w:color="auto"/>
          </w:divBdr>
        </w:div>
        <w:div w:id="1745057409">
          <w:marLeft w:val="640"/>
          <w:marRight w:val="0"/>
          <w:marTop w:val="0"/>
          <w:marBottom w:val="0"/>
          <w:divBdr>
            <w:top w:val="none" w:sz="0" w:space="0" w:color="auto"/>
            <w:left w:val="none" w:sz="0" w:space="0" w:color="auto"/>
            <w:bottom w:val="none" w:sz="0" w:space="0" w:color="auto"/>
            <w:right w:val="none" w:sz="0" w:space="0" w:color="auto"/>
          </w:divBdr>
        </w:div>
        <w:div w:id="1745955749">
          <w:marLeft w:val="640"/>
          <w:marRight w:val="0"/>
          <w:marTop w:val="0"/>
          <w:marBottom w:val="0"/>
          <w:divBdr>
            <w:top w:val="none" w:sz="0" w:space="0" w:color="auto"/>
            <w:left w:val="none" w:sz="0" w:space="0" w:color="auto"/>
            <w:bottom w:val="none" w:sz="0" w:space="0" w:color="auto"/>
            <w:right w:val="none" w:sz="0" w:space="0" w:color="auto"/>
          </w:divBdr>
        </w:div>
        <w:div w:id="1763448457">
          <w:marLeft w:val="640"/>
          <w:marRight w:val="0"/>
          <w:marTop w:val="0"/>
          <w:marBottom w:val="0"/>
          <w:divBdr>
            <w:top w:val="none" w:sz="0" w:space="0" w:color="auto"/>
            <w:left w:val="none" w:sz="0" w:space="0" w:color="auto"/>
            <w:bottom w:val="none" w:sz="0" w:space="0" w:color="auto"/>
            <w:right w:val="none" w:sz="0" w:space="0" w:color="auto"/>
          </w:divBdr>
        </w:div>
        <w:div w:id="1770391046">
          <w:marLeft w:val="640"/>
          <w:marRight w:val="0"/>
          <w:marTop w:val="0"/>
          <w:marBottom w:val="0"/>
          <w:divBdr>
            <w:top w:val="none" w:sz="0" w:space="0" w:color="auto"/>
            <w:left w:val="none" w:sz="0" w:space="0" w:color="auto"/>
            <w:bottom w:val="none" w:sz="0" w:space="0" w:color="auto"/>
            <w:right w:val="none" w:sz="0" w:space="0" w:color="auto"/>
          </w:divBdr>
        </w:div>
        <w:div w:id="1780564006">
          <w:marLeft w:val="640"/>
          <w:marRight w:val="0"/>
          <w:marTop w:val="0"/>
          <w:marBottom w:val="0"/>
          <w:divBdr>
            <w:top w:val="none" w:sz="0" w:space="0" w:color="auto"/>
            <w:left w:val="none" w:sz="0" w:space="0" w:color="auto"/>
            <w:bottom w:val="none" w:sz="0" w:space="0" w:color="auto"/>
            <w:right w:val="none" w:sz="0" w:space="0" w:color="auto"/>
          </w:divBdr>
        </w:div>
        <w:div w:id="1793207705">
          <w:marLeft w:val="640"/>
          <w:marRight w:val="0"/>
          <w:marTop w:val="0"/>
          <w:marBottom w:val="0"/>
          <w:divBdr>
            <w:top w:val="none" w:sz="0" w:space="0" w:color="auto"/>
            <w:left w:val="none" w:sz="0" w:space="0" w:color="auto"/>
            <w:bottom w:val="none" w:sz="0" w:space="0" w:color="auto"/>
            <w:right w:val="none" w:sz="0" w:space="0" w:color="auto"/>
          </w:divBdr>
        </w:div>
        <w:div w:id="1807812623">
          <w:marLeft w:val="640"/>
          <w:marRight w:val="0"/>
          <w:marTop w:val="0"/>
          <w:marBottom w:val="0"/>
          <w:divBdr>
            <w:top w:val="none" w:sz="0" w:space="0" w:color="auto"/>
            <w:left w:val="none" w:sz="0" w:space="0" w:color="auto"/>
            <w:bottom w:val="none" w:sz="0" w:space="0" w:color="auto"/>
            <w:right w:val="none" w:sz="0" w:space="0" w:color="auto"/>
          </w:divBdr>
        </w:div>
        <w:div w:id="1827235323">
          <w:marLeft w:val="640"/>
          <w:marRight w:val="0"/>
          <w:marTop w:val="0"/>
          <w:marBottom w:val="0"/>
          <w:divBdr>
            <w:top w:val="none" w:sz="0" w:space="0" w:color="auto"/>
            <w:left w:val="none" w:sz="0" w:space="0" w:color="auto"/>
            <w:bottom w:val="none" w:sz="0" w:space="0" w:color="auto"/>
            <w:right w:val="none" w:sz="0" w:space="0" w:color="auto"/>
          </w:divBdr>
        </w:div>
        <w:div w:id="1827668079">
          <w:marLeft w:val="640"/>
          <w:marRight w:val="0"/>
          <w:marTop w:val="0"/>
          <w:marBottom w:val="0"/>
          <w:divBdr>
            <w:top w:val="none" w:sz="0" w:space="0" w:color="auto"/>
            <w:left w:val="none" w:sz="0" w:space="0" w:color="auto"/>
            <w:bottom w:val="none" w:sz="0" w:space="0" w:color="auto"/>
            <w:right w:val="none" w:sz="0" w:space="0" w:color="auto"/>
          </w:divBdr>
        </w:div>
        <w:div w:id="1845701302">
          <w:marLeft w:val="640"/>
          <w:marRight w:val="0"/>
          <w:marTop w:val="0"/>
          <w:marBottom w:val="0"/>
          <w:divBdr>
            <w:top w:val="none" w:sz="0" w:space="0" w:color="auto"/>
            <w:left w:val="none" w:sz="0" w:space="0" w:color="auto"/>
            <w:bottom w:val="none" w:sz="0" w:space="0" w:color="auto"/>
            <w:right w:val="none" w:sz="0" w:space="0" w:color="auto"/>
          </w:divBdr>
        </w:div>
        <w:div w:id="1847137516">
          <w:marLeft w:val="640"/>
          <w:marRight w:val="0"/>
          <w:marTop w:val="0"/>
          <w:marBottom w:val="0"/>
          <w:divBdr>
            <w:top w:val="none" w:sz="0" w:space="0" w:color="auto"/>
            <w:left w:val="none" w:sz="0" w:space="0" w:color="auto"/>
            <w:bottom w:val="none" w:sz="0" w:space="0" w:color="auto"/>
            <w:right w:val="none" w:sz="0" w:space="0" w:color="auto"/>
          </w:divBdr>
        </w:div>
        <w:div w:id="1848475403">
          <w:marLeft w:val="640"/>
          <w:marRight w:val="0"/>
          <w:marTop w:val="0"/>
          <w:marBottom w:val="0"/>
          <w:divBdr>
            <w:top w:val="none" w:sz="0" w:space="0" w:color="auto"/>
            <w:left w:val="none" w:sz="0" w:space="0" w:color="auto"/>
            <w:bottom w:val="none" w:sz="0" w:space="0" w:color="auto"/>
            <w:right w:val="none" w:sz="0" w:space="0" w:color="auto"/>
          </w:divBdr>
        </w:div>
        <w:div w:id="1849438483">
          <w:marLeft w:val="640"/>
          <w:marRight w:val="0"/>
          <w:marTop w:val="0"/>
          <w:marBottom w:val="0"/>
          <w:divBdr>
            <w:top w:val="none" w:sz="0" w:space="0" w:color="auto"/>
            <w:left w:val="none" w:sz="0" w:space="0" w:color="auto"/>
            <w:bottom w:val="none" w:sz="0" w:space="0" w:color="auto"/>
            <w:right w:val="none" w:sz="0" w:space="0" w:color="auto"/>
          </w:divBdr>
        </w:div>
        <w:div w:id="1852640550">
          <w:marLeft w:val="640"/>
          <w:marRight w:val="0"/>
          <w:marTop w:val="0"/>
          <w:marBottom w:val="0"/>
          <w:divBdr>
            <w:top w:val="none" w:sz="0" w:space="0" w:color="auto"/>
            <w:left w:val="none" w:sz="0" w:space="0" w:color="auto"/>
            <w:bottom w:val="none" w:sz="0" w:space="0" w:color="auto"/>
            <w:right w:val="none" w:sz="0" w:space="0" w:color="auto"/>
          </w:divBdr>
        </w:div>
        <w:div w:id="1856069973">
          <w:marLeft w:val="640"/>
          <w:marRight w:val="0"/>
          <w:marTop w:val="0"/>
          <w:marBottom w:val="0"/>
          <w:divBdr>
            <w:top w:val="none" w:sz="0" w:space="0" w:color="auto"/>
            <w:left w:val="none" w:sz="0" w:space="0" w:color="auto"/>
            <w:bottom w:val="none" w:sz="0" w:space="0" w:color="auto"/>
            <w:right w:val="none" w:sz="0" w:space="0" w:color="auto"/>
          </w:divBdr>
        </w:div>
        <w:div w:id="1867211741">
          <w:marLeft w:val="640"/>
          <w:marRight w:val="0"/>
          <w:marTop w:val="0"/>
          <w:marBottom w:val="0"/>
          <w:divBdr>
            <w:top w:val="none" w:sz="0" w:space="0" w:color="auto"/>
            <w:left w:val="none" w:sz="0" w:space="0" w:color="auto"/>
            <w:bottom w:val="none" w:sz="0" w:space="0" w:color="auto"/>
            <w:right w:val="none" w:sz="0" w:space="0" w:color="auto"/>
          </w:divBdr>
        </w:div>
        <w:div w:id="1878004748">
          <w:marLeft w:val="640"/>
          <w:marRight w:val="0"/>
          <w:marTop w:val="0"/>
          <w:marBottom w:val="0"/>
          <w:divBdr>
            <w:top w:val="none" w:sz="0" w:space="0" w:color="auto"/>
            <w:left w:val="none" w:sz="0" w:space="0" w:color="auto"/>
            <w:bottom w:val="none" w:sz="0" w:space="0" w:color="auto"/>
            <w:right w:val="none" w:sz="0" w:space="0" w:color="auto"/>
          </w:divBdr>
        </w:div>
        <w:div w:id="1901289387">
          <w:marLeft w:val="640"/>
          <w:marRight w:val="0"/>
          <w:marTop w:val="0"/>
          <w:marBottom w:val="0"/>
          <w:divBdr>
            <w:top w:val="none" w:sz="0" w:space="0" w:color="auto"/>
            <w:left w:val="none" w:sz="0" w:space="0" w:color="auto"/>
            <w:bottom w:val="none" w:sz="0" w:space="0" w:color="auto"/>
            <w:right w:val="none" w:sz="0" w:space="0" w:color="auto"/>
          </w:divBdr>
        </w:div>
        <w:div w:id="1917395205">
          <w:marLeft w:val="640"/>
          <w:marRight w:val="0"/>
          <w:marTop w:val="0"/>
          <w:marBottom w:val="0"/>
          <w:divBdr>
            <w:top w:val="none" w:sz="0" w:space="0" w:color="auto"/>
            <w:left w:val="none" w:sz="0" w:space="0" w:color="auto"/>
            <w:bottom w:val="none" w:sz="0" w:space="0" w:color="auto"/>
            <w:right w:val="none" w:sz="0" w:space="0" w:color="auto"/>
          </w:divBdr>
        </w:div>
        <w:div w:id="1927151835">
          <w:marLeft w:val="640"/>
          <w:marRight w:val="0"/>
          <w:marTop w:val="0"/>
          <w:marBottom w:val="0"/>
          <w:divBdr>
            <w:top w:val="none" w:sz="0" w:space="0" w:color="auto"/>
            <w:left w:val="none" w:sz="0" w:space="0" w:color="auto"/>
            <w:bottom w:val="none" w:sz="0" w:space="0" w:color="auto"/>
            <w:right w:val="none" w:sz="0" w:space="0" w:color="auto"/>
          </w:divBdr>
        </w:div>
        <w:div w:id="1931767609">
          <w:marLeft w:val="640"/>
          <w:marRight w:val="0"/>
          <w:marTop w:val="0"/>
          <w:marBottom w:val="0"/>
          <w:divBdr>
            <w:top w:val="none" w:sz="0" w:space="0" w:color="auto"/>
            <w:left w:val="none" w:sz="0" w:space="0" w:color="auto"/>
            <w:bottom w:val="none" w:sz="0" w:space="0" w:color="auto"/>
            <w:right w:val="none" w:sz="0" w:space="0" w:color="auto"/>
          </w:divBdr>
        </w:div>
        <w:div w:id="1934702368">
          <w:marLeft w:val="640"/>
          <w:marRight w:val="0"/>
          <w:marTop w:val="0"/>
          <w:marBottom w:val="0"/>
          <w:divBdr>
            <w:top w:val="none" w:sz="0" w:space="0" w:color="auto"/>
            <w:left w:val="none" w:sz="0" w:space="0" w:color="auto"/>
            <w:bottom w:val="none" w:sz="0" w:space="0" w:color="auto"/>
            <w:right w:val="none" w:sz="0" w:space="0" w:color="auto"/>
          </w:divBdr>
        </w:div>
        <w:div w:id="1937638405">
          <w:marLeft w:val="640"/>
          <w:marRight w:val="0"/>
          <w:marTop w:val="0"/>
          <w:marBottom w:val="0"/>
          <w:divBdr>
            <w:top w:val="none" w:sz="0" w:space="0" w:color="auto"/>
            <w:left w:val="none" w:sz="0" w:space="0" w:color="auto"/>
            <w:bottom w:val="none" w:sz="0" w:space="0" w:color="auto"/>
            <w:right w:val="none" w:sz="0" w:space="0" w:color="auto"/>
          </w:divBdr>
        </w:div>
        <w:div w:id="1949923623">
          <w:marLeft w:val="640"/>
          <w:marRight w:val="0"/>
          <w:marTop w:val="0"/>
          <w:marBottom w:val="0"/>
          <w:divBdr>
            <w:top w:val="none" w:sz="0" w:space="0" w:color="auto"/>
            <w:left w:val="none" w:sz="0" w:space="0" w:color="auto"/>
            <w:bottom w:val="none" w:sz="0" w:space="0" w:color="auto"/>
            <w:right w:val="none" w:sz="0" w:space="0" w:color="auto"/>
          </w:divBdr>
        </w:div>
        <w:div w:id="1953707604">
          <w:marLeft w:val="640"/>
          <w:marRight w:val="0"/>
          <w:marTop w:val="0"/>
          <w:marBottom w:val="0"/>
          <w:divBdr>
            <w:top w:val="none" w:sz="0" w:space="0" w:color="auto"/>
            <w:left w:val="none" w:sz="0" w:space="0" w:color="auto"/>
            <w:bottom w:val="none" w:sz="0" w:space="0" w:color="auto"/>
            <w:right w:val="none" w:sz="0" w:space="0" w:color="auto"/>
          </w:divBdr>
        </w:div>
        <w:div w:id="1961295961">
          <w:marLeft w:val="640"/>
          <w:marRight w:val="0"/>
          <w:marTop w:val="0"/>
          <w:marBottom w:val="0"/>
          <w:divBdr>
            <w:top w:val="none" w:sz="0" w:space="0" w:color="auto"/>
            <w:left w:val="none" w:sz="0" w:space="0" w:color="auto"/>
            <w:bottom w:val="none" w:sz="0" w:space="0" w:color="auto"/>
            <w:right w:val="none" w:sz="0" w:space="0" w:color="auto"/>
          </w:divBdr>
        </w:div>
        <w:div w:id="1962689275">
          <w:marLeft w:val="640"/>
          <w:marRight w:val="0"/>
          <w:marTop w:val="0"/>
          <w:marBottom w:val="0"/>
          <w:divBdr>
            <w:top w:val="none" w:sz="0" w:space="0" w:color="auto"/>
            <w:left w:val="none" w:sz="0" w:space="0" w:color="auto"/>
            <w:bottom w:val="none" w:sz="0" w:space="0" w:color="auto"/>
            <w:right w:val="none" w:sz="0" w:space="0" w:color="auto"/>
          </w:divBdr>
        </w:div>
        <w:div w:id="1964729478">
          <w:marLeft w:val="640"/>
          <w:marRight w:val="0"/>
          <w:marTop w:val="0"/>
          <w:marBottom w:val="0"/>
          <w:divBdr>
            <w:top w:val="none" w:sz="0" w:space="0" w:color="auto"/>
            <w:left w:val="none" w:sz="0" w:space="0" w:color="auto"/>
            <w:bottom w:val="none" w:sz="0" w:space="0" w:color="auto"/>
            <w:right w:val="none" w:sz="0" w:space="0" w:color="auto"/>
          </w:divBdr>
        </w:div>
        <w:div w:id="1972201239">
          <w:marLeft w:val="640"/>
          <w:marRight w:val="0"/>
          <w:marTop w:val="0"/>
          <w:marBottom w:val="0"/>
          <w:divBdr>
            <w:top w:val="none" w:sz="0" w:space="0" w:color="auto"/>
            <w:left w:val="none" w:sz="0" w:space="0" w:color="auto"/>
            <w:bottom w:val="none" w:sz="0" w:space="0" w:color="auto"/>
            <w:right w:val="none" w:sz="0" w:space="0" w:color="auto"/>
          </w:divBdr>
        </w:div>
        <w:div w:id="1972587180">
          <w:marLeft w:val="640"/>
          <w:marRight w:val="0"/>
          <w:marTop w:val="0"/>
          <w:marBottom w:val="0"/>
          <w:divBdr>
            <w:top w:val="none" w:sz="0" w:space="0" w:color="auto"/>
            <w:left w:val="none" w:sz="0" w:space="0" w:color="auto"/>
            <w:bottom w:val="none" w:sz="0" w:space="0" w:color="auto"/>
            <w:right w:val="none" w:sz="0" w:space="0" w:color="auto"/>
          </w:divBdr>
        </w:div>
        <w:div w:id="1981685498">
          <w:marLeft w:val="640"/>
          <w:marRight w:val="0"/>
          <w:marTop w:val="0"/>
          <w:marBottom w:val="0"/>
          <w:divBdr>
            <w:top w:val="none" w:sz="0" w:space="0" w:color="auto"/>
            <w:left w:val="none" w:sz="0" w:space="0" w:color="auto"/>
            <w:bottom w:val="none" w:sz="0" w:space="0" w:color="auto"/>
            <w:right w:val="none" w:sz="0" w:space="0" w:color="auto"/>
          </w:divBdr>
        </w:div>
        <w:div w:id="2020111822">
          <w:marLeft w:val="640"/>
          <w:marRight w:val="0"/>
          <w:marTop w:val="0"/>
          <w:marBottom w:val="0"/>
          <w:divBdr>
            <w:top w:val="none" w:sz="0" w:space="0" w:color="auto"/>
            <w:left w:val="none" w:sz="0" w:space="0" w:color="auto"/>
            <w:bottom w:val="none" w:sz="0" w:space="0" w:color="auto"/>
            <w:right w:val="none" w:sz="0" w:space="0" w:color="auto"/>
          </w:divBdr>
        </w:div>
        <w:div w:id="2021739687">
          <w:marLeft w:val="640"/>
          <w:marRight w:val="0"/>
          <w:marTop w:val="0"/>
          <w:marBottom w:val="0"/>
          <w:divBdr>
            <w:top w:val="none" w:sz="0" w:space="0" w:color="auto"/>
            <w:left w:val="none" w:sz="0" w:space="0" w:color="auto"/>
            <w:bottom w:val="none" w:sz="0" w:space="0" w:color="auto"/>
            <w:right w:val="none" w:sz="0" w:space="0" w:color="auto"/>
          </w:divBdr>
        </w:div>
        <w:div w:id="2037657774">
          <w:marLeft w:val="640"/>
          <w:marRight w:val="0"/>
          <w:marTop w:val="0"/>
          <w:marBottom w:val="0"/>
          <w:divBdr>
            <w:top w:val="none" w:sz="0" w:space="0" w:color="auto"/>
            <w:left w:val="none" w:sz="0" w:space="0" w:color="auto"/>
            <w:bottom w:val="none" w:sz="0" w:space="0" w:color="auto"/>
            <w:right w:val="none" w:sz="0" w:space="0" w:color="auto"/>
          </w:divBdr>
        </w:div>
        <w:div w:id="2071147982">
          <w:marLeft w:val="640"/>
          <w:marRight w:val="0"/>
          <w:marTop w:val="0"/>
          <w:marBottom w:val="0"/>
          <w:divBdr>
            <w:top w:val="none" w:sz="0" w:space="0" w:color="auto"/>
            <w:left w:val="none" w:sz="0" w:space="0" w:color="auto"/>
            <w:bottom w:val="none" w:sz="0" w:space="0" w:color="auto"/>
            <w:right w:val="none" w:sz="0" w:space="0" w:color="auto"/>
          </w:divBdr>
        </w:div>
        <w:div w:id="2072993145">
          <w:marLeft w:val="640"/>
          <w:marRight w:val="0"/>
          <w:marTop w:val="0"/>
          <w:marBottom w:val="0"/>
          <w:divBdr>
            <w:top w:val="none" w:sz="0" w:space="0" w:color="auto"/>
            <w:left w:val="none" w:sz="0" w:space="0" w:color="auto"/>
            <w:bottom w:val="none" w:sz="0" w:space="0" w:color="auto"/>
            <w:right w:val="none" w:sz="0" w:space="0" w:color="auto"/>
          </w:divBdr>
        </w:div>
        <w:div w:id="2074543737">
          <w:marLeft w:val="640"/>
          <w:marRight w:val="0"/>
          <w:marTop w:val="0"/>
          <w:marBottom w:val="0"/>
          <w:divBdr>
            <w:top w:val="none" w:sz="0" w:space="0" w:color="auto"/>
            <w:left w:val="none" w:sz="0" w:space="0" w:color="auto"/>
            <w:bottom w:val="none" w:sz="0" w:space="0" w:color="auto"/>
            <w:right w:val="none" w:sz="0" w:space="0" w:color="auto"/>
          </w:divBdr>
        </w:div>
        <w:div w:id="2075078808">
          <w:marLeft w:val="640"/>
          <w:marRight w:val="0"/>
          <w:marTop w:val="0"/>
          <w:marBottom w:val="0"/>
          <w:divBdr>
            <w:top w:val="none" w:sz="0" w:space="0" w:color="auto"/>
            <w:left w:val="none" w:sz="0" w:space="0" w:color="auto"/>
            <w:bottom w:val="none" w:sz="0" w:space="0" w:color="auto"/>
            <w:right w:val="none" w:sz="0" w:space="0" w:color="auto"/>
          </w:divBdr>
        </w:div>
        <w:div w:id="2077631548">
          <w:marLeft w:val="640"/>
          <w:marRight w:val="0"/>
          <w:marTop w:val="0"/>
          <w:marBottom w:val="0"/>
          <w:divBdr>
            <w:top w:val="none" w:sz="0" w:space="0" w:color="auto"/>
            <w:left w:val="none" w:sz="0" w:space="0" w:color="auto"/>
            <w:bottom w:val="none" w:sz="0" w:space="0" w:color="auto"/>
            <w:right w:val="none" w:sz="0" w:space="0" w:color="auto"/>
          </w:divBdr>
        </w:div>
        <w:div w:id="2085030363">
          <w:marLeft w:val="640"/>
          <w:marRight w:val="0"/>
          <w:marTop w:val="0"/>
          <w:marBottom w:val="0"/>
          <w:divBdr>
            <w:top w:val="none" w:sz="0" w:space="0" w:color="auto"/>
            <w:left w:val="none" w:sz="0" w:space="0" w:color="auto"/>
            <w:bottom w:val="none" w:sz="0" w:space="0" w:color="auto"/>
            <w:right w:val="none" w:sz="0" w:space="0" w:color="auto"/>
          </w:divBdr>
        </w:div>
        <w:div w:id="2088337269">
          <w:marLeft w:val="640"/>
          <w:marRight w:val="0"/>
          <w:marTop w:val="0"/>
          <w:marBottom w:val="0"/>
          <w:divBdr>
            <w:top w:val="none" w:sz="0" w:space="0" w:color="auto"/>
            <w:left w:val="none" w:sz="0" w:space="0" w:color="auto"/>
            <w:bottom w:val="none" w:sz="0" w:space="0" w:color="auto"/>
            <w:right w:val="none" w:sz="0" w:space="0" w:color="auto"/>
          </w:divBdr>
        </w:div>
        <w:div w:id="2103258293">
          <w:marLeft w:val="640"/>
          <w:marRight w:val="0"/>
          <w:marTop w:val="0"/>
          <w:marBottom w:val="0"/>
          <w:divBdr>
            <w:top w:val="none" w:sz="0" w:space="0" w:color="auto"/>
            <w:left w:val="none" w:sz="0" w:space="0" w:color="auto"/>
            <w:bottom w:val="none" w:sz="0" w:space="0" w:color="auto"/>
            <w:right w:val="none" w:sz="0" w:space="0" w:color="auto"/>
          </w:divBdr>
        </w:div>
        <w:div w:id="2114862821">
          <w:marLeft w:val="640"/>
          <w:marRight w:val="0"/>
          <w:marTop w:val="0"/>
          <w:marBottom w:val="0"/>
          <w:divBdr>
            <w:top w:val="none" w:sz="0" w:space="0" w:color="auto"/>
            <w:left w:val="none" w:sz="0" w:space="0" w:color="auto"/>
            <w:bottom w:val="none" w:sz="0" w:space="0" w:color="auto"/>
            <w:right w:val="none" w:sz="0" w:space="0" w:color="auto"/>
          </w:divBdr>
        </w:div>
        <w:div w:id="2125346244">
          <w:marLeft w:val="640"/>
          <w:marRight w:val="0"/>
          <w:marTop w:val="0"/>
          <w:marBottom w:val="0"/>
          <w:divBdr>
            <w:top w:val="none" w:sz="0" w:space="0" w:color="auto"/>
            <w:left w:val="none" w:sz="0" w:space="0" w:color="auto"/>
            <w:bottom w:val="none" w:sz="0" w:space="0" w:color="auto"/>
            <w:right w:val="none" w:sz="0" w:space="0" w:color="auto"/>
          </w:divBdr>
        </w:div>
        <w:div w:id="2133549638">
          <w:marLeft w:val="640"/>
          <w:marRight w:val="0"/>
          <w:marTop w:val="0"/>
          <w:marBottom w:val="0"/>
          <w:divBdr>
            <w:top w:val="none" w:sz="0" w:space="0" w:color="auto"/>
            <w:left w:val="none" w:sz="0" w:space="0" w:color="auto"/>
            <w:bottom w:val="none" w:sz="0" w:space="0" w:color="auto"/>
            <w:right w:val="none" w:sz="0" w:space="0" w:color="auto"/>
          </w:divBdr>
        </w:div>
        <w:div w:id="2140099238">
          <w:marLeft w:val="640"/>
          <w:marRight w:val="0"/>
          <w:marTop w:val="0"/>
          <w:marBottom w:val="0"/>
          <w:divBdr>
            <w:top w:val="none" w:sz="0" w:space="0" w:color="auto"/>
            <w:left w:val="none" w:sz="0" w:space="0" w:color="auto"/>
            <w:bottom w:val="none" w:sz="0" w:space="0" w:color="auto"/>
            <w:right w:val="none" w:sz="0" w:space="0" w:color="auto"/>
          </w:divBdr>
        </w:div>
      </w:divsChild>
    </w:div>
    <w:div w:id="8531457">
      <w:bodyDiv w:val="1"/>
      <w:marLeft w:val="0"/>
      <w:marRight w:val="0"/>
      <w:marTop w:val="0"/>
      <w:marBottom w:val="0"/>
      <w:divBdr>
        <w:top w:val="none" w:sz="0" w:space="0" w:color="auto"/>
        <w:left w:val="none" w:sz="0" w:space="0" w:color="auto"/>
        <w:bottom w:val="none" w:sz="0" w:space="0" w:color="auto"/>
        <w:right w:val="none" w:sz="0" w:space="0" w:color="auto"/>
      </w:divBdr>
    </w:div>
    <w:div w:id="14354759">
      <w:bodyDiv w:val="1"/>
      <w:marLeft w:val="0"/>
      <w:marRight w:val="0"/>
      <w:marTop w:val="0"/>
      <w:marBottom w:val="0"/>
      <w:divBdr>
        <w:top w:val="none" w:sz="0" w:space="0" w:color="auto"/>
        <w:left w:val="none" w:sz="0" w:space="0" w:color="auto"/>
        <w:bottom w:val="none" w:sz="0" w:space="0" w:color="auto"/>
        <w:right w:val="none" w:sz="0" w:space="0" w:color="auto"/>
      </w:divBdr>
    </w:div>
    <w:div w:id="33778285">
      <w:bodyDiv w:val="1"/>
      <w:marLeft w:val="0"/>
      <w:marRight w:val="0"/>
      <w:marTop w:val="0"/>
      <w:marBottom w:val="0"/>
      <w:divBdr>
        <w:top w:val="none" w:sz="0" w:space="0" w:color="auto"/>
        <w:left w:val="none" w:sz="0" w:space="0" w:color="auto"/>
        <w:bottom w:val="none" w:sz="0" w:space="0" w:color="auto"/>
        <w:right w:val="none" w:sz="0" w:space="0" w:color="auto"/>
      </w:divBdr>
    </w:div>
    <w:div w:id="34044072">
      <w:bodyDiv w:val="1"/>
      <w:marLeft w:val="0"/>
      <w:marRight w:val="0"/>
      <w:marTop w:val="0"/>
      <w:marBottom w:val="0"/>
      <w:divBdr>
        <w:top w:val="none" w:sz="0" w:space="0" w:color="auto"/>
        <w:left w:val="none" w:sz="0" w:space="0" w:color="auto"/>
        <w:bottom w:val="none" w:sz="0" w:space="0" w:color="auto"/>
        <w:right w:val="none" w:sz="0" w:space="0" w:color="auto"/>
      </w:divBdr>
      <w:divsChild>
        <w:div w:id="5987961">
          <w:marLeft w:val="640"/>
          <w:marRight w:val="0"/>
          <w:marTop w:val="0"/>
          <w:marBottom w:val="0"/>
          <w:divBdr>
            <w:top w:val="none" w:sz="0" w:space="0" w:color="auto"/>
            <w:left w:val="none" w:sz="0" w:space="0" w:color="auto"/>
            <w:bottom w:val="none" w:sz="0" w:space="0" w:color="auto"/>
            <w:right w:val="none" w:sz="0" w:space="0" w:color="auto"/>
          </w:divBdr>
        </w:div>
        <w:div w:id="9375284">
          <w:marLeft w:val="640"/>
          <w:marRight w:val="0"/>
          <w:marTop w:val="0"/>
          <w:marBottom w:val="0"/>
          <w:divBdr>
            <w:top w:val="none" w:sz="0" w:space="0" w:color="auto"/>
            <w:left w:val="none" w:sz="0" w:space="0" w:color="auto"/>
            <w:bottom w:val="none" w:sz="0" w:space="0" w:color="auto"/>
            <w:right w:val="none" w:sz="0" w:space="0" w:color="auto"/>
          </w:divBdr>
        </w:div>
        <w:div w:id="21132245">
          <w:marLeft w:val="640"/>
          <w:marRight w:val="0"/>
          <w:marTop w:val="0"/>
          <w:marBottom w:val="0"/>
          <w:divBdr>
            <w:top w:val="none" w:sz="0" w:space="0" w:color="auto"/>
            <w:left w:val="none" w:sz="0" w:space="0" w:color="auto"/>
            <w:bottom w:val="none" w:sz="0" w:space="0" w:color="auto"/>
            <w:right w:val="none" w:sz="0" w:space="0" w:color="auto"/>
          </w:divBdr>
        </w:div>
        <w:div w:id="51657571">
          <w:marLeft w:val="640"/>
          <w:marRight w:val="0"/>
          <w:marTop w:val="0"/>
          <w:marBottom w:val="0"/>
          <w:divBdr>
            <w:top w:val="none" w:sz="0" w:space="0" w:color="auto"/>
            <w:left w:val="none" w:sz="0" w:space="0" w:color="auto"/>
            <w:bottom w:val="none" w:sz="0" w:space="0" w:color="auto"/>
            <w:right w:val="none" w:sz="0" w:space="0" w:color="auto"/>
          </w:divBdr>
        </w:div>
        <w:div w:id="53507669">
          <w:marLeft w:val="640"/>
          <w:marRight w:val="0"/>
          <w:marTop w:val="0"/>
          <w:marBottom w:val="0"/>
          <w:divBdr>
            <w:top w:val="none" w:sz="0" w:space="0" w:color="auto"/>
            <w:left w:val="none" w:sz="0" w:space="0" w:color="auto"/>
            <w:bottom w:val="none" w:sz="0" w:space="0" w:color="auto"/>
            <w:right w:val="none" w:sz="0" w:space="0" w:color="auto"/>
          </w:divBdr>
        </w:div>
        <w:div w:id="55207994">
          <w:marLeft w:val="640"/>
          <w:marRight w:val="0"/>
          <w:marTop w:val="0"/>
          <w:marBottom w:val="0"/>
          <w:divBdr>
            <w:top w:val="none" w:sz="0" w:space="0" w:color="auto"/>
            <w:left w:val="none" w:sz="0" w:space="0" w:color="auto"/>
            <w:bottom w:val="none" w:sz="0" w:space="0" w:color="auto"/>
            <w:right w:val="none" w:sz="0" w:space="0" w:color="auto"/>
          </w:divBdr>
        </w:div>
        <w:div w:id="94525487">
          <w:marLeft w:val="640"/>
          <w:marRight w:val="0"/>
          <w:marTop w:val="0"/>
          <w:marBottom w:val="0"/>
          <w:divBdr>
            <w:top w:val="none" w:sz="0" w:space="0" w:color="auto"/>
            <w:left w:val="none" w:sz="0" w:space="0" w:color="auto"/>
            <w:bottom w:val="none" w:sz="0" w:space="0" w:color="auto"/>
            <w:right w:val="none" w:sz="0" w:space="0" w:color="auto"/>
          </w:divBdr>
        </w:div>
        <w:div w:id="97257147">
          <w:marLeft w:val="640"/>
          <w:marRight w:val="0"/>
          <w:marTop w:val="0"/>
          <w:marBottom w:val="0"/>
          <w:divBdr>
            <w:top w:val="none" w:sz="0" w:space="0" w:color="auto"/>
            <w:left w:val="none" w:sz="0" w:space="0" w:color="auto"/>
            <w:bottom w:val="none" w:sz="0" w:space="0" w:color="auto"/>
            <w:right w:val="none" w:sz="0" w:space="0" w:color="auto"/>
          </w:divBdr>
        </w:div>
        <w:div w:id="100030816">
          <w:marLeft w:val="640"/>
          <w:marRight w:val="0"/>
          <w:marTop w:val="0"/>
          <w:marBottom w:val="0"/>
          <w:divBdr>
            <w:top w:val="none" w:sz="0" w:space="0" w:color="auto"/>
            <w:left w:val="none" w:sz="0" w:space="0" w:color="auto"/>
            <w:bottom w:val="none" w:sz="0" w:space="0" w:color="auto"/>
            <w:right w:val="none" w:sz="0" w:space="0" w:color="auto"/>
          </w:divBdr>
        </w:div>
        <w:div w:id="105775186">
          <w:marLeft w:val="640"/>
          <w:marRight w:val="0"/>
          <w:marTop w:val="0"/>
          <w:marBottom w:val="0"/>
          <w:divBdr>
            <w:top w:val="none" w:sz="0" w:space="0" w:color="auto"/>
            <w:left w:val="none" w:sz="0" w:space="0" w:color="auto"/>
            <w:bottom w:val="none" w:sz="0" w:space="0" w:color="auto"/>
            <w:right w:val="none" w:sz="0" w:space="0" w:color="auto"/>
          </w:divBdr>
        </w:div>
        <w:div w:id="110247993">
          <w:marLeft w:val="640"/>
          <w:marRight w:val="0"/>
          <w:marTop w:val="0"/>
          <w:marBottom w:val="0"/>
          <w:divBdr>
            <w:top w:val="none" w:sz="0" w:space="0" w:color="auto"/>
            <w:left w:val="none" w:sz="0" w:space="0" w:color="auto"/>
            <w:bottom w:val="none" w:sz="0" w:space="0" w:color="auto"/>
            <w:right w:val="none" w:sz="0" w:space="0" w:color="auto"/>
          </w:divBdr>
        </w:div>
        <w:div w:id="148258025">
          <w:marLeft w:val="640"/>
          <w:marRight w:val="0"/>
          <w:marTop w:val="0"/>
          <w:marBottom w:val="0"/>
          <w:divBdr>
            <w:top w:val="none" w:sz="0" w:space="0" w:color="auto"/>
            <w:left w:val="none" w:sz="0" w:space="0" w:color="auto"/>
            <w:bottom w:val="none" w:sz="0" w:space="0" w:color="auto"/>
            <w:right w:val="none" w:sz="0" w:space="0" w:color="auto"/>
          </w:divBdr>
        </w:div>
        <w:div w:id="169562971">
          <w:marLeft w:val="640"/>
          <w:marRight w:val="0"/>
          <w:marTop w:val="0"/>
          <w:marBottom w:val="0"/>
          <w:divBdr>
            <w:top w:val="none" w:sz="0" w:space="0" w:color="auto"/>
            <w:left w:val="none" w:sz="0" w:space="0" w:color="auto"/>
            <w:bottom w:val="none" w:sz="0" w:space="0" w:color="auto"/>
            <w:right w:val="none" w:sz="0" w:space="0" w:color="auto"/>
          </w:divBdr>
        </w:div>
        <w:div w:id="169683415">
          <w:marLeft w:val="640"/>
          <w:marRight w:val="0"/>
          <w:marTop w:val="0"/>
          <w:marBottom w:val="0"/>
          <w:divBdr>
            <w:top w:val="none" w:sz="0" w:space="0" w:color="auto"/>
            <w:left w:val="none" w:sz="0" w:space="0" w:color="auto"/>
            <w:bottom w:val="none" w:sz="0" w:space="0" w:color="auto"/>
            <w:right w:val="none" w:sz="0" w:space="0" w:color="auto"/>
          </w:divBdr>
        </w:div>
        <w:div w:id="177163062">
          <w:marLeft w:val="640"/>
          <w:marRight w:val="0"/>
          <w:marTop w:val="0"/>
          <w:marBottom w:val="0"/>
          <w:divBdr>
            <w:top w:val="none" w:sz="0" w:space="0" w:color="auto"/>
            <w:left w:val="none" w:sz="0" w:space="0" w:color="auto"/>
            <w:bottom w:val="none" w:sz="0" w:space="0" w:color="auto"/>
            <w:right w:val="none" w:sz="0" w:space="0" w:color="auto"/>
          </w:divBdr>
        </w:div>
        <w:div w:id="181289162">
          <w:marLeft w:val="640"/>
          <w:marRight w:val="0"/>
          <w:marTop w:val="0"/>
          <w:marBottom w:val="0"/>
          <w:divBdr>
            <w:top w:val="none" w:sz="0" w:space="0" w:color="auto"/>
            <w:left w:val="none" w:sz="0" w:space="0" w:color="auto"/>
            <w:bottom w:val="none" w:sz="0" w:space="0" w:color="auto"/>
            <w:right w:val="none" w:sz="0" w:space="0" w:color="auto"/>
          </w:divBdr>
        </w:div>
        <w:div w:id="182017976">
          <w:marLeft w:val="640"/>
          <w:marRight w:val="0"/>
          <w:marTop w:val="0"/>
          <w:marBottom w:val="0"/>
          <w:divBdr>
            <w:top w:val="none" w:sz="0" w:space="0" w:color="auto"/>
            <w:left w:val="none" w:sz="0" w:space="0" w:color="auto"/>
            <w:bottom w:val="none" w:sz="0" w:space="0" w:color="auto"/>
            <w:right w:val="none" w:sz="0" w:space="0" w:color="auto"/>
          </w:divBdr>
        </w:div>
        <w:div w:id="187378218">
          <w:marLeft w:val="640"/>
          <w:marRight w:val="0"/>
          <w:marTop w:val="0"/>
          <w:marBottom w:val="0"/>
          <w:divBdr>
            <w:top w:val="none" w:sz="0" w:space="0" w:color="auto"/>
            <w:left w:val="none" w:sz="0" w:space="0" w:color="auto"/>
            <w:bottom w:val="none" w:sz="0" w:space="0" w:color="auto"/>
            <w:right w:val="none" w:sz="0" w:space="0" w:color="auto"/>
          </w:divBdr>
        </w:div>
        <w:div w:id="200024229">
          <w:marLeft w:val="640"/>
          <w:marRight w:val="0"/>
          <w:marTop w:val="0"/>
          <w:marBottom w:val="0"/>
          <w:divBdr>
            <w:top w:val="none" w:sz="0" w:space="0" w:color="auto"/>
            <w:left w:val="none" w:sz="0" w:space="0" w:color="auto"/>
            <w:bottom w:val="none" w:sz="0" w:space="0" w:color="auto"/>
            <w:right w:val="none" w:sz="0" w:space="0" w:color="auto"/>
          </w:divBdr>
        </w:div>
        <w:div w:id="207104901">
          <w:marLeft w:val="640"/>
          <w:marRight w:val="0"/>
          <w:marTop w:val="0"/>
          <w:marBottom w:val="0"/>
          <w:divBdr>
            <w:top w:val="none" w:sz="0" w:space="0" w:color="auto"/>
            <w:left w:val="none" w:sz="0" w:space="0" w:color="auto"/>
            <w:bottom w:val="none" w:sz="0" w:space="0" w:color="auto"/>
            <w:right w:val="none" w:sz="0" w:space="0" w:color="auto"/>
          </w:divBdr>
        </w:div>
        <w:div w:id="236523859">
          <w:marLeft w:val="640"/>
          <w:marRight w:val="0"/>
          <w:marTop w:val="0"/>
          <w:marBottom w:val="0"/>
          <w:divBdr>
            <w:top w:val="none" w:sz="0" w:space="0" w:color="auto"/>
            <w:left w:val="none" w:sz="0" w:space="0" w:color="auto"/>
            <w:bottom w:val="none" w:sz="0" w:space="0" w:color="auto"/>
            <w:right w:val="none" w:sz="0" w:space="0" w:color="auto"/>
          </w:divBdr>
        </w:div>
        <w:div w:id="239800059">
          <w:marLeft w:val="640"/>
          <w:marRight w:val="0"/>
          <w:marTop w:val="0"/>
          <w:marBottom w:val="0"/>
          <w:divBdr>
            <w:top w:val="none" w:sz="0" w:space="0" w:color="auto"/>
            <w:left w:val="none" w:sz="0" w:space="0" w:color="auto"/>
            <w:bottom w:val="none" w:sz="0" w:space="0" w:color="auto"/>
            <w:right w:val="none" w:sz="0" w:space="0" w:color="auto"/>
          </w:divBdr>
        </w:div>
        <w:div w:id="250744938">
          <w:marLeft w:val="640"/>
          <w:marRight w:val="0"/>
          <w:marTop w:val="0"/>
          <w:marBottom w:val="0"/>
          <w:divBdr>
            <w:top w:val="none" w:sz="0" w:space="0" w:color="auto"/>
            <w:left w:val="none" w:sz="0" w:space="0" w:color="auto"/>
            <w:bottom w:val="none" w:sz="0" w:space="0" w:color="auto"/>
            <w:right w:val="none" w:sz="0" w:space="0" w:color="auto"/>
          </w:divBdr>
        </w:div>
        <w:div w:id="257064875">
          <w:marLeft w:val="640"/>
          <w:marRight w:val="0"/>
          <w:marTop w:val="0"/>
          <w:marBottom w:val="0"/>
          <w:divBdr>
            <w:top w:val="none" w:sz="0" w:space="0" w:color="auto"/>
            <w:left w:val="none" w:sz="0" w:space="0" w:color="auto"/>
            <w:bottom w:val="none" w:sz="0" w:space="0" w:color="auto"/>
            <w:right w:val="none" w:sz="0" w:space="0" w:color="auto"/>
          </w:divBdr>
        </w:div>
        <w:div w:id="264962644">
          <w:marLeft w:val="640"/>
          <w:marRight w:val="0"/>
          <w:marTop w:val="0"/>
          <w:marBottom w:val="0"/>
          <w:divBdr>
            <w:top w:val="none" w:sz="0" w:space="0" w:color="auto"/>
            <w:left w:val="none" w:sz="0" w:space="0" w:color="auto"/>
            <w:bottom w:val="none" w:sz="0" w:space="0" w:color="auto"/>
            <w:right w:val="none" w:sz="0" w:space="0" w:color="auto"/>
          </w:divBdr>
        </w:div>
        <w:div w:id="279993282">
          <w:marLeft w:val="640"/>
          <w:marRight w:val="0"/>
          <w:marTop w:val="0"/>
          <w:marBottom w:val="0"/>
          <w:divBdr>
            <w:top w:val="none" w:sz="0" w:space="0" w:color="auto"/>
            <w:left w:val="none" w:sz="0" w:space="0" w:color="auto"/>
            <w:bottom w:val="none" w:sz="0" w:space="0" w:color="auto"/>
            <w:right w:val="none" w:sz="0" w:space="0" w:color="auto"/>
          </w:divBdr>
        </w:div>
        <w:div w:id="311108591">
          <w:marLeft w:val="640"/>
          <w:marRight w:val="0"/>
          <w:marTop w:val="0"/>
          <w:marBottom w:val="0"/>
          <w:divBdr>
            <w:top w:val="none" w:sz="0" w:space="0" w:color="auto"/>
            <w:left w:val="none" w:sz="0" w:space="0" w:color="auto"/>
            <w:bottom w:val="none" w:sz="0" w:space="0" w:color="auto"/>
            <w:right w:val="none" w:sz="0" w:space="0" w:color="auto"/>
          </w:divBdr>
        </w:div>
        <w:div w:id="329872353">
          <w:marLeft w:val="640"/>
          <w:marRight w:val="0"/>
          <w:marTop w:val="0"/>
          <w:marBottom w:val="0"/>
          <w:divBdr>
            <w:top w:val="none" w:sz="0" w:space="0" w:color="auto"/>
            <w:left w:val="none" w:sz="0" w:space="0" w:color="auto"/>
            <w:bottom w:val="none" w:sz="0" w:space="0" w:color="auto"/>
            <w:right w:val="none" w:sz="0" w:space="0" w:color="auto"/>
          </w:divBdr>
        </w:div>
        <w:div w:id="333803277">
          <w:marLeft w:val="640"/>
          <w:marRight w:val="0"/>
          <w:marTop w:val="0"/>
          <w:marBottom w:val="0"/>
          <w:divBdr>
            <w:top w:val="none" w:sz="0" w:space="0" w:color="auto"/>
            <w:left w:val="none" w:sz="0" w:space="0" w:color="auto"/>
            <w:bottom w:val="none" w:sz="0" w:space="0" w:color="auto"/>
            <w:right w:val="none" w:sz="0" w:space="0" w:color="auto"/>
          </w:divBdr>
        </w:div>
        <w:div w:id="349452885">
          <w:marLeft w:val="640"/>
          <w:marRight w:val="0"/>
          <w:marTop w:val="0"/>
          <w:marBottom w:val="0"/>
          <w:divBdr>
            <w:top w:val="none" w:sz="0" w:space="0" w:color="auto"/>
            <w:left w:val="none" w:sz="0" w:space="0" w:color="auto"/>
            <w:bottom w:val="none" w:sz="0" w:space="0" w:color="auto"/>
            <w:right w:val="none" w:sz="0" w:space="0" w:color="auto"/>
          </w:divBdr>
        </w:div>
        <w:div w:id="353002577">
          <w:marLeft w:val="640"/>
          <w:marRight w:val="0"/>
          <w:marTop w:val="0"/>
          <w:marBottom w:val="0"/>
          <w:divBdr>
            <w:top w:val="none" w:sz="0" w:space="0" w:color="auto"/>
            <w:left w:val="none" w:sz="0" w:space="0" w:color="auto"/>
            <w:bottom w:val="none" w:sz="0" w:space="0" w:color="auto"/>
            <w:right w:val="none" w:sz="0" w:space="0" w:color="auto"/>
          </w:divBdr>
        </w:div>
        <w:div w:id="367338536">
          <w:marLeft w:val="640"/>
          <w:marRight w:val="0"/>
          <w:marTop w:val="0"/>
          <w:marBottom w:val="0"/>
          <w:divBdr>
            <w:top w:val="none" w:sz="0" w:space="0" w:color="auto"/>
            <w:left w:val="none" w:sz="0" w:space="0" w:color="auto"/>
            <w:bottom w:val="none" w:sz="0" w:space="0" w:color="auto"/>
            <w:right w:val="none" w:sz="0" w:space="0" w:color="auto"/>
          </w:divBdr>
        </w:div>
        <w:div w:id="377553613">
          <w:marLeft w:val="640"/>
          <w:marRight w:val="0"/>
          <w:marTop w:val="0"/>
          <w:marBottom w:val="0"/>
          <w:divBdr>
            <w:top w:val="none" w:sz="0" w:space="0" w:color="auto"/>
            <w:left w:val="none" w:sz="0" w:space="0" w:color="auto"/>
            <w:bottom w:val="none" w:sz="0" w:space="0" w:color="auto"/>
            <w:right w:val="none" w:sz="0" w:space="0" w:color="auto"/>
          </w:divBdr>
        </w:div>
        <w:div w:id="379330554">
          <w:marLeft w:val="640"/>
          <w:marRight w:val="0"/>
          <w:marTop w:val="0"/>
          <w:marBottom w:val="0"/>
          <w:divBdr>
            <w:top w:val="none" w:sz="0" w:space="0" w:color="auto"/>
            <w:left w:val="none" w:sz="0" w:space="0" w:color="auto"/>
            <w:bottom w:val="none" w:sz="0" w:space="0" w:color="auto"/>
            <w:right w:val="none" w:sz="0" w:space="0" w:color="auto"/>
          </w:divBdr>
        </w:div>
        <w:div w:id="402412697">
          <w:marLeft w:val="640"/>
          <w:marRight w:val="0"/>
          <w:marTop w:val="0"/>
          <w:marBottom w:val="0"/>
          <w:divBdr>
            <w:top w:val="none" w:sz="0" w:space="0" w:color="auto"/>
            <w:left w:val="none" w:sz="0" w:space="0" w:color="auto"/>
            <w:bottom w:val="none" w:sz="0" w:space="0" w:color="auto"/>
            <w:right w:val="none" w:sz="0" w:space="0" w:color="auto"/>
          </w:divBdr>
        </w:div>
        <w:div w:id="418216712">
          <w:marLeft w:val="640"/>
          <w:marRight w:val="0"/>
          <w:marTop w:val="0"/>
          <w:marBottom w:val="0"/>
          <w:divBdr>
            <w:top w:val="none" w:sz="0" w:space="0" w:color="auto"/>
            <w:left w:val="none" w:sz="0" w:space="0" w:color="auto"/>
            <w:bottom w:val="none" w:sz="0" w:space="0" w:color="auto"/>
            <w:right w:val="none" w:sz="0" w:space="0" w:color="auto"/>
          </w:divBdr>
        </w:div>
        <w:div w:id="420221482">
          <w:marLeft w:val="640"/>
          <w:marRight w:val="0"/>
          <w:marTop w:val="0"/>
          <w:marBottom w:val="0"/>
          <w:divBdr>
            <w:top w:val="none" w:sz="0" w:space="0" w:color="auto"/>
            <w:left w:val="none" w:sz="0" w:space="0" w:color="auto"/>
            <w:bottom w:val="none" w:sz="0" w:space="0" w:color="auto"/>
            <w:right w:val="none" w:sz="0" w:space="0" w:color="auto"/>
          </w:divBdr>
        </w:div>
        <w:div w:id="439447555">
          <w:marLeft w:val="640"/>
          <w:marRight w:val="0"/>
          <w:marTop w:val="0"/>
          <w:marBottom w:val="0"/>
          <w:divBdr>
            <w:top w:val="none" w:sz="0" w:space="0" w:color="auto"/>
            <w:left w:val="none" w:sz="0" w:space="0" w:color="auto"/>
            <w:bottom w:val="none" w:sz="0" w:space="0" w:color="auto"/>
            <w:right w:val="none" w:sz="0" w:space="0" w:color="auto"/>
          </w:divBdr>
        </w:div>
        <w:div w:id="471824199">
          <w:marLeft w:val="640"/>
          <w:marRight w:val="0"/>
          <w:marTop w:val="0"/>
          <w:marBottom w:val="0"/>
          <w:divBdr>
            <w:top w:val="none" w:sz="0" w:space="0" w:color="auto"/>
            <w:left w:val="none" w:sz="0" w:space="0" w:color="auto"/>
            <w:bottom w:val="none" w:sz="0" w:space="0" w:color="auto"/>
            <w:right w:val="none" w:sz="0" w:space="0" w:color="auto"/>
          </w:divBdr>
        </w:div>
        <w:div w:id="486367115">
          <w:marLeft w:val="640"/>
          <w:marRight w:val="0"/>
          <w:marTop w:val="0"/>
          <w:marBottom w:val="0"/>
          <w:divBdr>
            <w:top w:val="none" w:sz="0" w:space="0" w:color="auto"/>
            <w:left w:val="none" w:sz="0" w:space="0" w:color="auto"/>
            <w:bottom w:val="none" w:sz="0" w:space="0" w:color="auto"/>
            <w:right w:val="none" w:sz="0" w:space="0" w:color="auto"/>
          </w:divBdr>
        </w:div>
        <w:div w:id="500898248">
          <w:marLeft w:val="640"/>
          <w:marRight w:val="0"/>
          <w:marTop w:val="0"/>
          <w:marBottom w:val="0"/>
          <w:divBdr>
            <w:top w:val="none" w:sz="0" w:space="0" w:color="auto"/>
            <w:left w:val="none" w:sz="0" w:space="0" w:color="auto"/>
            <w:bottom w:val="none" w:sz="0" w:space="0" w:color="auto"/>
            <w:right w:val="none" w:sz="0" w:space="0" w:color="auto"/>
          </w:divBdr>
        </w:div>
        <w:div w:id="502744174">
          <w:marLeft w:val="640"/>
          <w:marRight w:val="0"/>
          <w:marTop w:val="0"/>
          <w:marBottom w:val="0"/>
          <w:divBdr>
            <w:top w:val="none" w:sz="0" w:space="0" w:color="auto"/>
            <w:left w:val="none" w:sz="0" w:space="0" w:color="auto"/>
            <w:bottom w:val="none" w:sz="0" w:space="0" w:color="auto"/>
            <w:right w:val="none" w:sz="0" w:space="0" w:color="auto"/>
          </w:divBdr>
        </w:div>
        <w:div w:id="507673996">
          <w:marLeft w:val="640"/>
          <w:marRight w:val="0"/>
          <w:marTop w:val="0"/>
          <w:marBottom w:val="0"/>
          <w:divBdr>
            <w:top w:val="none" w:sz="0" w:space="0" w:color="auto"/>
            <w:left w:val="none" w:sz="0" w:space="0" w:color="auto"/>
            <w:bottom w:val="none" w:sz="0" w:space="0" w:color="auto"/>
            <w:right w:val="none" w:sz="0" w:space="0" w:color="auto"/>
          </w:divBdr>
        </w:div>
        <w:div w:id="513615322">
          <w:marLeft w:val="640"/>
          <w:marRight w:val="0"/>
          <w:marTop w:val="0"/>
          <w:marBottom w:val="0"/>
          <w:divBdr>
            <w:top w:val="none" w:sz="0" w:space="0" w:color="auto"/>
            <w:left w:val="none" w:sz="0" w:space="0" w:color="auto"/>
            <w:bottom w:val="none" w:sz="0" w:space="0" w:color="auto"/>
            <w:right w:val="none" w:sz="0" w:space="0" w:color="auto"/>
          </w:divBdr>
        </w:div>
        <w:div w:id="518592375">
          <w:marLeft w:val="640"/>
          <w:marRight w:val="0"/>
          <w:marTop w:val="0"/>
          <w:marBottom w:val="0"/>
          <w:divBdr>
            <w:top w:val="none" w:sz="0" w:space="0" w:color="auto"/>
            <w:left w:val="none" w:sz="0" w:space="0" w:color="auto"/>
            <w:bottom w:val="none" w:sz="0" w:space="0" w:color="auto"/>
            <w:right w:val="none" w:sz="0" w:space="0" w:color="auto"/>
          </w:divBdr>
        </w:div>
        <w:div w:id="524560336">
          <w:marLeft w:val="640"/>
          <w:marRight w:val="0"/>
          <w:marTop w:val="0"/>
          <w:marBottom w:val="0"/>
          <w:divBdr>
            <w:top w:val="none" w:sz="0" w:space="0" w:color="auto"/>
            <w:left w:val="none" w:sz="0" w:space="0" w:color="auto"/>
            <w:bottom w:val="none" w:sz="0" w:space="0" w:color="auto"/>
            <w:right w:val="none" w:sz="0" w:space="0" w:color="auto"/>
          </w:divBdr>
        </w:div>
        <w:div w:id="526220502">
          <w:marLeft w:val="640"/>
          <w:marRight w:val="0"/>
          <w:marTop w:val="0"/>
          <w:marBottom w:val="0"/>
          <w:divBdr>
            <w:top w:val="none" w:sz="0" w:space="0" w:color="auto"/>
            <w:left w:val="none" w:sz="0" w:space="0" w:color="auto"/>
            <w:bottom w:val="none" w:sz="0" w:space="0" w:color="auto"/>
            <w:right w:val="none" w:sz="0" w:space="0" w:color="auto"/>
          </w:divBdr>
        </w:div>
        <w:div w:id="530336235">
          <w:marLeft w:val="640"/>
          <w:marRight w:val="0"/>
          <w:marTop w:val="0"/>
          <w:marBottom w:val="0"/>
          <w:divBdr>
            <w:top w:val="none" w:sz="0" w:space="0" w:color="auto"/>
            <w:left w:val="none" w:sz="0" w:space="0" w:color="auto"/>
            <w:bottom w:val="none" w:sz="0" w:space="0" w:color="auto"/>
            <w:right w:val="none" w:sz="0" w:space="0" w:color="auto"/>
          </w:divBdr>
        </w:div>
        <w:div w:id="539131268">
          <w:marLeft w:val="640"/>
          <w:marRight w:val="0"/>
          <w:marTop w:val="0"/>
          <w:marBottom w:val="0"/>
          <w:divBdr>
            <w:top w:val="none" w:sz="0" w:space="0" w:color="auto"/>
            <w:left w:val="none" w:sz="0" w:space="0" w:color="auto"/>
            <w:bottom w:val="none" w:sz="0" w:space="0" w:color="auto"/>
            <w:right w:val="none" w:sz="0" w:space="0" w:color="auto"/>
          </w:divBdr>
        </w:div>
        <w:div w:id="553272922">
          <w:marLeft w:val="640"/>
          <w:marRight w:val="0"/>
          <w:marTop w:val="0"/>
          <w:marBottom w:val="0"/>
          <w:divBdr>
            <w:top w:val="none" w:sz="0" w:space="0" w:color="auto"/>
            <w:left w:val="none" w:sz="0" w:space="0" w:color="auto"/>
            <w:bottom w:val="none" w:sz="0" w:space="0" w:color="auto"/>
            <w:right w:val="none" w:sz="0" w:space="0" w:color="auto"/>
          </w:divBdr>
        </w:div>
        <w:div w:id="559443655">
          <w:marLeft w:val="640"/>
          <w:marRight w:val="0"/>
          <w:marTop w:val="0"/>
          <w:marBottom w:val="0"/>
          <w:divBdr>
            <w:top w:val="none" w:sz="0" w:space="0" w:color="auto"/>
            <w:left w:val="none" w:sz="0" w:space="0" w:color="auto"/>
            <w:bottom w:val="none" w:sz="0" w:space="0" w:color="auto"/>
            <w:right w:val="none" w:sz="0" w:space="0" w:color="auto"/>
          </w:divBdr>
        </w:div>
        <w:div w:id="559941776">
          <w:marLeft w:val="640"/>
          <w:marRight w:val="0"/>
          <w:marTop w:val="0"/>
          <w:marBottom w:val="0"/>
          <w:divBdr>
            <w:top w:val="none" w:sz="0" w:space="0" w:color="auto"/>
            <w:left w:val="none" w:sz="0" w:space="0" w:color="auto"/>
            <w:bottom w:val="none" w:sz="0" w:space="0" w:color="auto"/>
            <w:right w:val="none" w:sz="0" w:space="0" w:color="auto"/>
          </w:divBdr>
        </w:div>
        <w:div w:id="567763423">
          <w:marLeft w:val="640"/>
          <w:marRight w:val="0"/>
          <w:marTop w:val="0"/>
          <w:marBottom w:val="0"/>
          <w:divBdr>
            <w:top w:val="none" w:sz="0" w:space="0" w:color="auto"/>
            <w:left w:val="none" w:sz="0" w:space="0" w:color="auto"/>
            <w:bottom w:val="none" w:sz="0" w:space="0" w:color="auto"/>
            <w:right w:val="none" w:sz="0" w:space="0" w:color="auto"/>
          </w:divBdr>
        </w:div>
        <w:div w:id="588277793">
          <w:marLeft w:val="640"/>
          <w:marRight w:val="0"/>
          <w:marTop w:val="0"/>
          <w:marBottom w:val="0"/>
          <w:divBdr>
            <w:top w:val="none" w:sz="0" w:space="0" w:color="auto"/>
            <w:left w:val="none" w:sz="0" w:space="0" w:color="auto"/>
            <w:bottom w:val="none" w:sz="0" w:space="0" w:color="auto"/>
            <w:right w:val="none" w:sz="0" w:space="0" w:color="auto"/>
          </w:divBdr>
        </w:div>
        <w:div w:id="595212381">
          <w:marLeft w:val="640"/>
          <w:marRight w:val="0"/>
          <w:marTop w:val="0"/>
          <w:marBottom w:val="0"/>
          <w:divBdr>
            <w:top w:val="none" w:sz="0" w:space="0" w:color="auto"/>
            <w:left w:val="none" w:sz="0" w:space="0" w:color="auto"/>
            <w:bottom w:val="none" w:sz="0" w:space="0" w:color="auto"/>
            <w:right w:val="none" w:sz="0" w:space="0" w:color="auto"/>
          </w:divBdr>
        </w:div>
        <w:div w:id="642470896">
          <w:marLeft w:val="640"/>
          <w:marRight w:val="0"/>
          <w:marTop w:val="0"/>
          <w:marBottom w:val="0"/>
          <w:divBdr>
            <w:top w:val="none" w:sz="0" w:space="0" w:color="auto"/>
            <w:left w:val="none" w:sz="0" w:space="0" w:color="auto"/>
            <w:bottom w:val="none" w:sz="0" w:space="0" w:color="auto"/>
            <w:right w:val="none" w:sz="0" w:space="0" w:color="auto"/>
          </w:divBdr>
        </w:div>
        <w:div w:id="665321670">
          <w:marLeft w:val="640"/>
          <w:marRight w:val="0"/>
          <w:marTop w:val="0"/>
          <w:marBottom w:val="0"/>
          <w:divBdr>
            <w:top w:val="none" w:sz="0" w:space="0" w:color="auto"/>
            <w:left w:val="none" w:sz="0" w:space="0" w:color="auto"/>
            <w:bottom w:val="none" w:sz="0" w:space="0" w:color="auto"/>
            <w:right w:val="none" w:sz="0" w:space="0" w:color="auto"/>
          </w:divBdr>
        </w:div>
        <w:div w:id="679699953">
          <w:marLeft w:val="640"/>
          <w:marRight w:val="0"/>
          <w:marTop w:val="0"/>
          <w:marBottom w:val="0"/>
          <w:divBdr>
            <w:top w:val="none" w:sz="0" w:space="0" w:color="auto"/>
            <w:left w:val="none" w:sz="0" w:space="0" w:color="auto"/>
            <w:bottom w:val="none" w:sz="0" w:space="0" w:color="auto"/>
            <w:right w:val="none" w:sz="0" w:space="0" w:color="auto"/>
          </w:divBdr>
        </w:div>
        <w:div w:id="691956299">
          <w:marLeft w:val="640"/>
          <w:marRight w:val="0"/>
          <w:marTop w:val="0"/>
          <w:marBottom w:val="0"/>
          <w:divBdr>
            <w:top w:val="none" w:sz="0" w:space="0" w:color="auto"/>
            <w:left w:val="none" w:sz="0" w:space="0" w:color="auto"/>
            <w:bottom w:val="none" w:sz="0" w:space="0" w:color="auto"/>
            <w:right w:val="none" w:sz="0" w:space="0" w:color="auto"/>
          </w:divBdr>
        </w:div>
        <w:div w:id="697900252">
          <w:marLeft w:val="640"/>
          <w:marRight w:val="0"/>
          <w:marTop w:val="0"/>
          <w:marBottom w:val="0"/>
          <w:divBdr>
            <w:top w:val="none" w:sz="0" w:space="0" w:color="auto"/>
            <w:left w:val="none" w:sz="0" w:space="0" w:color="auto"/>
            <w:bottom w:val="none" w:sz="0" w:space="0" w:color="auto"/>
            <w:right w:val="none" w:sz="0" w:space="0" w:color="auto"/>
          </w:divBdr>
        </w:div>
        <w:div w:id="703675914">
          <w:marLeft w:val="640"/>
          <w:marRight w:val="0"/>
          <w:marTop w:val="0"/>
          <w:marBottom w:val="0"/>
          <w:divBdr>
            <w:top w:val="none" w:sz="0" w:space="0" w:color="auto"/>
            <w:left w:val="none" w:sz="0" w:space="0" w:color="auto"/>
            <w:bottom w:val="none" w:sz="0" w:space="0" w:color="auto"/>
            <w:right w:val="none" w:sz="0" w:space="0" w:color="auto"/>
          </w:divBdr>
        </w:div>
        <w:div w:id="718168310">
          <w:marLeft w:val="640"/>
          <w:marRight w:val="0"/>
          <w:marTop w:val="0"/>
          <w:marBottom w:val="0"/>
          <w:divBdr>
            <w:top w:val="none" w:sz="0" w:space="0" w:color="auto"/>
            <w:left w:val="none" w:sz="0" w:space="0" w:color="auto"/>
            <w:bottom w:val="none" w:sz="0" w:space="0" w:color="auto"/>
            <w:right w:val="none" w:sz="0" w:space="0" w:color="auto"/>
          </w:divBdr>
        </w:div>
        <w:div w:id="725303958">
          <w:marLeft w:val="640"/>
          <w:marRight w:val="0"/>
          <w:marTop w:val="0"/>
          <w:marBottom w:val="0"/>
          <w:divBdr>
            <w:top w:val="none" w:sz="0" w:space="0" w:color="auto"/>
            <w:left w:val="none" w:sz="0" w:space="0" w:color="auto"/>
            <w:bottom w:val="none" w:sz="0" w:space="0" w:color="auto"/>
            <w:right w:val="none" w:sz="0" w:space="0" w:color="auto"/>
          </w:divBdr>
        </w:div>
        <w:div w:id="731779546">
          <w:marLeft w:val="640"/>
          <w:marRight w:val="0"/>
          <w:marTop w:val="0"/>
          <w:marBottom w:val="0"/>
          <w:divBdr>
            <w:top w:val="none" w:sz="0" w:space="0" w:color="auto"/>
            <w:left w:val="none" w:sz="0" w:space="0" w:color="auto"/>
            <w:bottom w:val="none" w:sz="0" w:space="0" w:color="auto"/>
            <w:right w:val="none" w:sz="0" w:space="0" w:color="auto"/>
          </w:divBdr>
        </w:div>
        <w:div w:id="732969998">
          <w:marLeft w:val="640"/>
          <w:marRight w:val="0"/>
          <w:marTop w:val="0"/>
          <w:marBottom w:val="0"/>
          <w:divBdr>
            <w:top w:val="none" w:sz="0" w:space="0" w:color="auto"/>
            <w:left w:val="none" w:sz="0" w:space="0" w:color="auto"/>
            <w:bottom w:val="none" w:sz="0" w:space="0" w:color="auto"/>
            <w:right w:val="none" w:sz="0" w:space="0" w:color="auto"/>
          </w:divBdr>
        </w:div>
        <w:div w:id="733548619">
          <w:marLeft w:val="640"/>
          <w:marRight w:val="0"/>
          <w:marTop w:val="0"/>
          <w:marBottom w:val="0"/>
          <w:divBdr>
            <w:top w:val="none" w:sz="0" w:space="0" w:color="auto"/>
            <w:left w:val="none" w:sz="0" w:space="0" w:color="auto"/>
            <w:bottom w:val="none" w:sz="0" w:space="0" w:color="auto"/>
            <w:right w:val="none" w:sz="0" w:space="0" w:color="auto"/>
          </w:divBdr>
        </w:div>
        <w:div w:id="749084349">
          <w:marLeft w:val="640"/>
          <w:marRight w:val="0"/>
          <w:marTop w:val="0"/>
          <w:marBottom w:val="0"/>
          <w:divBdr>
            <w:top w:val="none" w:sz="0" w:space="0" w:color="auto"/>
            <w:left w:val="none" w:sz="0" w:space="0" w:color="auto"/>
            <w:bottom w:val="none" w:sz="0" w:space="0" w:color="auto"/>
            <w:right w:val="none" w:sz="0" w:space="0" w:color="auto"/>
          </w:divBdr>
        </w:div>
        <w:div w:id="758798588">
          <w:marLeft w:val="640"/>
          <w:marRight w:val="0"/>
          <w:marTop w:val="0"/>
          <w:marBottom w:val="0"/>
          <w:divBdr>
            <w:top w:val="none" w:sz="0" w:space="0" w:color="auto"/>
            <w:left w:val="none" w:sz="0" w:space="0" w:color="auto"/>
            <w:bottom w:val="none" w:sz="0" w:space="0" w:color="auto"/>
            <w:right w:val="none" w:sz="0" w:space="0" w:color="auto"/>
          </w:divBdr>
        </w:div>
        <w:div w:id="780147140">
          <w:marLeft w:val="640"/>
          <w:marRight w:val="0"/>
          <w:marTop w:val="0"/>
          <w:marBottom w:val="0"/>
          <w:divBdr>
            <w:top w:val="none" w:sz="0" w:space="0" w:color="auto"/>
            <w:left w:val="none" w:sz="0" w:space="0" w:color="auto"/>
            <w:bottom w:val="none" w:sz="0" w:space="0" w:color="auto"/>
            <w:right w:val="none" w:sz="0" w:space="0" w:color="auto"/>
          </w:divBdr>
        </w:div>
        <w:div w:id="788624471">
          <w:marLeft w:val="640"/>
          <w:marRight w:val="0"/>
          <w:marTop w:val="0"/>
          <w:marBottom w:val="0"/>
          <w:divBdr>
            <w:top w:val="none" w:sz="0" w:space="0" w:color="auto"/>
            <w:left w:val="none" w:sz="0" w:space="0" w:color="auto"/>
            <w:bottom w:val="none" w:sz="0" w:space="0" w:color="auto"/>
            <w:right w:val="none" w:sz="0" w:space="0" w:color="auto"/>
          </w:divBdr>
        </w:div>
        <w:div w:id="789130213">
          <w:marLeft w:val="640"/>
          <w:marRight w:val="0"/>
          <w:marTop w:val="0"/>
          <w:marBottom w:val="0"/>
          <w:divBdr>
            <w:top w:val="none" w:sz="0" w:space="0" w:color="auto"/>
            <w:left w:val="none" w:sz="0" w:space="0" w:color="auto"/>
            <w:bottom w:val="none" w:sz="0" w:space="0" w:color="auto"/>
            <w:right w:val="none" w:sz="0" w:space="0" w:color="auto"/>
          </w:divBdr>
        </w:div>
        <w:div w:id="799955120">
          <w:marLeft w:val="640"/>
          <w:marRight w:val="0"/>
          <w:marTop w:val="0"/>
          <w:marBottom w:val="0"/>
          <w:divBdr>
            <w:top w:val="none" w:sz="0" w:space="0" w:color="auto"/>
            <w:left w:val="none" w:sz="0" w:space="0" w:color="auto"/>
            <w:bottom w:val="none" w:sz="0" w:space="0" w:color="auto"/>
            <w:right w:val="none" w:sz="0" w:space="0" w:color="auto"/>
          </w:divBdr>
        </w:div>
        <w:div w:id="811557894">
          <w:marLeft w:val="640"/>
          <w:marRight w:val="0"/>
          <w:marTop w:val="0"/>
          <w:marBottom w:val="0"/>
          <w:divBdr>
            <w:top w:val="none" w:sz="0" w:space="0" w:color="auto"/>
            <w:left w:val="none" w:sz="0" w:space="0" w:color="auto"/>
            <w:bottom w:val="none" w:sz="0" w:space="0" w:color="auto"/>
            <w:right w:val="none" w:sz="0" w:space="0" w:color="auto"/>
          </w:divBdr>
        </w:div>
        <w:div w:id="814105896">
          <w:marLeft w:val="640"/>
          <w:marRight w:val="0"/>
          <w:marTop w:val="0"/>
          <w:marBottom w:val="0"/>
          <w:divBdr>
            <w:top w:val="none" w:sz="0" w:space="0" w:color="auto"/>
            <w:left w:val="none" w:sz="0" w:space="0" w:color="auto"/>
            <w:bottom w:val="none" w:sz="0" w:space="0" w:color="auto"/>
            <w:right w:val="none" w:sz="0" w:space="0" w:color="auto"/>
          </w:divBdr>
        </w:div>
        <w:div w:id="833110014">
          <w:marLeft w:val="640"/>
          <w:marRight w:val="0"/>
          <w:marTop w:val="0"/>
          <w:marBottom w:val="0"/>
          <w:divBdr>
            <w:top w:val="none" w:sz="0" w:space="0" w:color="auto"/>
            <w:left w:val="none" w:sz="0" w:space="0" w:color="auto"/>
            <w:bottom w:val="none" w:sz="0" w:space="0" w:color="auto"/>
            <w:right w:val="none" w:sz="0" w:space="0" w:color="auto"/>
          </w:divBdr>
        </w:div>
        <w:div w:id="833300040">
          <w:marLeft w:val="640"/>
          <w:marRight w:val="0"/>
          <w:marTop w:val="0"/>
          <w:marBottom w:val="0"/>
          <w:divBdr>
            <w:top w:val="none" w:sz="0" w:space="0" w:color="auto"/>
            <w:left w:val="none" w:sz="0" w:space="0" w:color="auto"/>
            <w:bottom w:val="none" w:sz="0" w:space="0" w:color="auto"/>
            <w:right w:val="none" w:sz="0" w:space="0" w:color="auto"/>
          </w:divBdr>
        </w:div>
        <w:div w:id="836309676">
          <w:marLeft w:val="640"/>
          <w:marRight w:val="0"/>
          <w:marTop w:val="0"/>
          <w:marBottom w:val="0"/>
          <w:divBdr>
            <w:top w:val="none" w:sz="0" w:space="0" w:color="auto"/>
            <w:left w:val="none" w:sz="0" w:space="0" w:color="auto"/>
            <w:bottom w:val="none" w:sz="0" w:space="0" w:color="auto"/>
            <w:right w:val="none" w:sz="0" w:space="0" w:color="auto"/>
          </w:divBdr>
        </w:div>
        <w:div w:id="840434142">
          <w:marLeft w:val="640"/>
          <w:marRight w:val="0"/>
          <w:marTop w:val="0"/>
          <w:marBottom w:val="0"/>
          <w:divBdr>
            <w:top w:val="none" w:sz="0" w:space="0" w:color="auto"/>
            <w:left w:val="none" w:sz="0" w:space="0" w:color="auto"/>
            <w:bottom w:val="none" w:sz="0" w:space="0" w:color="auto"/>
            <w:right w:val="none" w:sz="0" w:space="0" w:color="auto"/>
          </w:divBdr>
        </w:div>
        <w:div w:id="849953071">
          <w:marLeft w:val="640"/>
          <w:marRight w:val="0"/>
          <w:marTop w:val="0"/>
          <w:marBottom w:val="0"/>
          <w:divBdr>
            <w:top w:val="none" w:sz="0" w:space="0" w:color="auto"/>
            <w:left w:val="none" w:sz="0" w:space="0" w:color="auto"/>
            <w:bottom w:val="none" w:sz="0" w:space="0" w:color="auto"/>
            <w:right w:val="none" w:sz="0" w:space="0" w:color="auto"/>
          </w:divBdr>
        </w:div>
        <w:div w:id="850027399">
          <w:marLeft w:val="640"/>
          <w:marRight w:val="0"/>
          <w:marTop w:val="0"/>
          <w:marBottom w:val="0"/>
          <w:divBdr>
            <w:top w:val="none" w:sz="0" w:space="0" w:color="auto"/>
            <w:left w:val="none" w:sz="0" w:space="0" w:color="auto"/>
            <w:bottom w:val="none" w:sz="0" w:space="0" w:color="auto"/>
            <w:right w:val="none" w:sz="0" w:space="0" w:color="auto"/>
          </w:divBdr>
        </w:div>
        <w:div w:id="860360164">
          <w:marLeft w:val="640"/>
          <w:marRight w:val="0"/>
          <w:marTop w:val="0"/>
          <w:marBottom w:val="0"/>
          <w:divBdr>
            <w:top w:val="none" w:sz="0" w:space="0" w:color="auto"/>
            <w:left w:val="none" w:sz="0" w:space="0" w:color="auto"/>
            <w:bottom w:val="none" w:sz="0" w:space="0" w:color="auto"/>
            <w:right w:val="none" w:sz="0" w:space="0" w:color="auto"/>
          </w:divBdr>
        </w:div>
        <w:div w:id="868221132">
          <w:marLeft w:val="640"/>
          <w:marRight w:val="0"/>
          <w:marTop w:val="0"/>
          <w:marBottom w:val="0"/>
          <w:divBdr>
            <w:top w:val="none" w:sz="0" w:space="0" w:color="auto"/>
            <w:left w:val="none" w:sz="0" w:space="0" w:color="auto"/>
            <w:bottom w:val="none" w:sz="0" w:space="0" w:color="auto"/>
            <w:right w:val="none" w:sz="0" w:space="0" w:color="auto"/>
          </w:divBdr>
        </w:div>
        <w:div w:id="868759761">
          <w:marLeft w:val="640"/>
          <w:marRight w:val="0"/>
          <w:marTop w:val="0"/>
          <w:marBottom w:val="0"/>
          <w:divBdr>
            <w:top w:val="none" w:sz="0" w:space="0" w:color="auto"/>
            <w:left w:val="none" w:sz="0" w:space="0" w:color="auto"/>
            <w:bottom w:val="none" w:sz="0" w:space="0" w:color="auto"/>
            <w:right w:val="none" w:sz="0" w:space="0" w:color="auto"/>
          </w:divBdr>
        </w:div>
        <w:div w:id="871921071">
          <w:marLeft w:val="640"/>
          <w:marRight w:val="0"/>
          <w:marTop w:val="0"/>
          <w:marBottom w:val="0"/>
          <w:divBdr>
            <w:top w:val="none" w:sz="0" w:space="0" w:color="auto"/>
            <w:left w:val="none" w:sz="0" w:space="0" w:color="auto"/>
            <w:bottom w:val="none" w:sz="0" w:space="0" w:color="auto"/>
            <w:right w:val="none" w:sz="0" w:space="0" w:color="auto"/>
          </w:divBdr>
        </w:div>
        <w:div w:id="885877636">
          <w:marLeft w:val="640"/>
          <w:marRight w:val="0"/>
          <w:marTop w:val="0"/>
          <w:marBottom w:val="0"/>
          <w:divBdr>
            <w:top w:val="none" w:sz="0" w:space="0" w:color="auto"/>
            <w:left w:val="none" w:sz="0" w:space="0" w:color="auto"/>
            <w:bottom w:val="none" w:sz="0" w:space="0" w:color="auto"/>
            <w:right w:val="none" w:sz="0" w:space="0" w:color="auto"/>
          </w:divBdr>
        </w:div>
        <w:div w:id="894193864">
          <w:marLeft w:val="640"/>
          <w:marRight w:val="0"/>
          <w:marTop w:val="0"/>
          <w:marBottom w:val="0"/>
          <w:divBdr>
            <w:top w:val="none" w:sz="0" w:space="0" w:color="auto"/>
            <w:left w:val="none" w:sz="0" w:space="0" w:color="auto"/>
            <w:bottom w:val="none" w:sz="0" w:space="0" w:color="auto"/>
            <w:right w:val="none" w:sz="0" w:space="0" w:color="auto"/>
          </w:divBdr>
        </w:div>
        <w:div w:id="894508898">
          <w:marLeft w:val="640"/>
          <w:marRight w:val="0"/>
          <w:marTop w:val="0"/>
          <w:marBottom w:val="0"/>
          <w:divBdr>
            <w:top w:val="none" w:sz="0" w:space="0" w:color="auto"/>
            <w:left w:val="none" w:sz="0" w:space="0" w:color="auto"/>
            <w:bottom w:val="none" w:sz="0" w:space="0" w:color="auto"/>
            <w:right w:val="none" w:sz="0" w:space="0" w:color="auto"/>
          </w:divBdr>
        </w:div>
        <w:div w:id="912545335">
          <w:marLeft w:val="640"/>
          <w:marRight w:val="0"/>
          <w:marTop w:val="0"/>
          <w:marBottom w:val="0"/>
          <w:divBdr>
            <w:top w:val="none" w:sz="0" w:space="0" w:color="auto"/>
            <w:left w:val="none" w:sz="0" w:space="0" w:color="auto"/>
            <w:bottom w:val="none" w:sz="0" w:space="0" w:color="auto"/>
            <w:right w:val="none" w:sz="0" w:space="0" w:color="auto"/>
          </w:divBdr>
        </w:div>
        <w:div w:id="921065880">
          <w:marLeft w:val="640"/>
          <w:marRight w:val="0"/>
          <w:marTop w:val="0"/>
          <w:marBottom w:val="0"/>
          <w:divBdr>
            <w:top w:val="none" w:sz="0" w:space="0" w:color="auto"/>
            <w:left w:val="none" w:sz="0" w:space="0" w:color="auto"/>
            <w:bottom w:val="none" w:sz="0" w:space="0" w:color="auto"/>
            <w:right w:val="none" w:sz="0" w:space="0" w:color="auto"/>
          </w:divBdr>
        </w:div>
        <w:div w:id="960452181">
          <w:marLeft w:val="640"/>
          <w:marRight w:val="0"/>
          <w:marTop w:val="0"/>
          <w:marBottom w:val="0"/>
          <w:divBdr>
            <w:top w:val="none" w:sz="0" w:space="0" w:color="auto"/>
            <w:left w:val="none" w:sz="0" w:space="0" w:color="auto"/>
            <w:bottom w:val="none" w:sz="0" w:space="0" w:color="auto"/>
            <w:right w:val="none" w:sz="0" w:space="0" w:color="auto"/>
          </w:divBdr>
        </w:div>
        <w:div w:id="985207352">
          <w:marLeft w:val="640"/>
          <w:marRight w:val="0"/>
          <w:marTop w:val="0"/>
          <w:marBottom w:val="0"/>
          <w:divBdr>
            <w:top w:val="none" w:sz="0" w:space="0" w:color="auto"/>
            <w:left w:val="none" w:sz="0" w:space="0" w:color="auto"/>
            <w:bottom w:val="none" w:sz="0" w:space="0" w:color="auto"/>
            <w:right w:val="none" w:sz="0" w:space="0" w:color="auto"/>
          </w:divBdr>
        </w:div>
        <w:div w:id="997416482">
          <w:marLeft w:val="640"/>
          <w:marRight w:val="0"/>
          <w:marTop w:val="0"/>
          <w:marBottom w:val="0"/>
          <w:divBdr>
            <w:top w:val="none" w:sz="0" w:space="0" w:color="auto"/>
            <w:left w:val="none" w:sz="0" w:space="0" w:color="auto"/>
            <w:bottom w:val="none" w:sz="0" w:space="0" w:color="auto"/>
            <w:right w:val="none" w:sz="0" w:space="0" w:color="auto"/>
          </w:divBdr>
        </w:div>
        <w:div w:id="1000619774">
          <w:marLeft w:val="640"/>
          <w:marRight w:val="0"/>
          <w:marTop w:val="0"/>
          <w:marBottom w:val="0"/>
          <w:divBdr>
            <w:top w:val="none" w:sz="0" w:space="0" w:color="auto"/>
            <w:left w:val="none" w:sz="0" w:space="0" w:color="auto"/>
            <w:bottom w:val="none" w:sz="0" w:space="0" w:color="auto"/>
            <w:right w:val="none" w:sz="0" w:space="0" w:color="auto"/>
          </w:divBdr>
        </w:div>
        <w:div w:id="1006975909">
          <w:marLeft w:val="640"/>
          <w:marRight w:val="0"/>
          <w:marTop w:val="0"/>
          <w:marBottom w:val="0"/>
          <w:divBdr>
            <w:top w:val="none" w:sz="0" w:space="0" w:color="auto"/>
            <w:left w:val="none" w:sz="0" w:space="0" w:color="auto"/>
            <w:bottom w:val="none" w:sz="0" w:space="0" w:color="auto"/>
            <w:right w:val="none" w:sz="0" w:space="0" w:color="auto"/>
          </w:divBdr>
        </w:div>
        <w:div w:id="1018233485">
          <w:marLeft w:val="640"/>
          <w:marRight w:val="0"/>
          <w:marTop w:val="0"/>
          <w:marBottom w:val="0"/>
          <w:divBdr>
            <w:top w:val="none" w:sz="0" w:space="0" w:color="auto"/>
            <w:left w:val="none" w:sz="0" w:space="0" w:color="auto"/>
            <w:bottom w:val="none" w:sz="0" w:space="0" w:color="auto"/>
            <w:right w:val="none" w:sz="0" w:space="0" w:color="auto"/>
          </w:divBdr>
        </w:div>
        <w:div w:id="1020551601">
          <w:marLeft w:val="640"/>
          <w:marRight w:val="0"/>
          <w:marTop w:val="0"/>
          <w:marBottom w:val="0"/>
          <w:divBdr>
            <w:top w:val="none" w:sz="0" w:space="0" w:color="auto"/>
            <w:left w:val="none" w:sz="0" w:space="0" w:color="auto"/>
            <w:bottom w:val="none" w:sz="0" w:space="0" w:color="auto"/>
            <w:right w:val="none" w:sz="0" w:space="0" w:color="auto"/>
          </w:divBdr>
        </w:div>
        <w:div w:id="1028020669">
          <w:marLeft w:val="640"/>
          <w:marRight w:val="0"/>
          <w:marTop w:val="0"/>
          <w:marBottom w:val="0"/>
          <w:divBdr>
            <w:top w:val="none" w:sz="0" w:space="0" w:color="auto"/>
            <w:left w:val="none" w:sz="0" w:space="0" w:color="auto"/>
            <w:bottom w:val="none" w:sz="0" w:space="0" w:color="auto"/>
            <w:right w:val="none" w:sz="0" w:space="0" w:color="auto"/>
          </w:divBdr>
        </w:div>
        <w:div w:id="1035158653">
          <w:marLeft w:val="640"/>
          <w:marRight w:val="0"/>
          <w:marTop w:val="0"/>
          <w:marBottom w:val="0"/>
          <w:divBdr>
            <w:top w:val="none" w:sz="0" w:space="0" w:color="auto"/>
            <w:left w:val="none" w:sz="0" w:space="0" w:color="auto"/>
            <w:bottom w:val="none" w:sz="0" w:space="0" w:color="auto"/>
            <w:right w:val="none" w:sz="0" w:space="0" w:color="auto"/>
          </w:divBdr>
        </w:div>
        <w:div w:id="1037044455">
          <w:marLeft w:val="640"/>
          <w:marRight w:val="0"/>
          <w:marTop w:val="0"/>
          <w:marBottom w:val="0"/>
          <w:divBdr>
            <w:top w:val="none" w:sz="0" w:space="0" w:color="auto"/>
            <w:left w:val="none" w:sz="0" w:space="0" w:color="auto"/>
            <w:bottom w:val="none" w:sz="0" w:space="0" w:color="auto"/>
            <w:right w:val="none" w:sz="0" w:space="0" w:color="auto"/>
          </w:divBdr>
        </w:div>
        <w:div w:id="1042906417">
          <w:marLeft w:val="640"/>
          <w:marRight w:val="0"/>
          <w:marTop w:val="0"/>
          <w:marBottom w:val="0"/>
          <w:divBdr>
            <w:top w:val="none" w:sz="0" w:space="0" w:color="auto"/>
            <w:left w:val="none" w:sz="0" w:space="0" w:color="auto"/>
            <w:bottom w:val="none" w:sz="0" w:space="0" w:color="auto"/>
            <w:right w:val="none" w:sz="0" w:space="0" w:color="auto"/>
          </w:divBdr>
        </w:div>
        <w:div w:id="1053581958">
          <w:marLeft w:val="640"/>
          <w:marRight w:val="0"/>
          <w:marTop w:val="0"/>
          <w:marBottom w:val="0"/>
          <w:divBdr>
            <w:top w:val="none" w:sz="0" w:space="0" w:color="auto"/>
            <w:left w:val="none" w:sz="0" w:space="0" w:color="auto"/>
            <w:bottom w:val="none" w:sz="0" w:space="0" w:color="auto"/>
            <w:right w:val="none" w:sz="0" w:space="0" w:color="auto"/>
          </w:divBdr>
        </w:div>
        <w:div w:id="1053695543">
          <w:marLeft w:val="640"/>
          <w:marRight w:val="0"/>
          <w:marTop w:val="0"/>
          <w:marBottom w:val="0"/>
          <w:divBdr>
            <w:top w:val="none" w:sz="0" w:space="0" w:color="auto"/>
            <w:left w:val="none" w:sz="0" w:space="0" w:color="auto"/>
            <w:bottom w:val="none" w:sz="0" w:space="0" w:color="auto"/>
            <w:right w:val="none" w:sz="0" w:space="0" w:color="auto"/>
          </w:divBdr>
        </w:div>
        <w:div w:id="1057363874">
          <w:marLeft w:val="640"/>
          <w:marRight w:val="0"/>
          <w:marTop w:val="0"/>
          <w:marBottom w:val="0"/>
          <w:divBdr>
            <w:top w:val="none" w:sz="0" w:space="0" w:color="auto"/>
            <w:left w:val="none" w:sz="0" w:space="0" w:color="auto"/>
            <w:bottom w:val="none" w:sz="0" w:space="0" w:color="auto"/>
            <w:right w:val="none" w:sz="0" w:space="0" w:color="auto"/>
          </w:divBdr>
        </w:div>
        <w:div w:id="1081295303">
          <w:marLeft w:val="640"/>
          <w:marRight w:val="0"/>
          <w:marTop w:val="0"/>
          <w:marBottom w:val="0"/>
          <w:divBdr>
            <w:top w:val="none" w:sz="0" w:space="0" w:color="auto"/>
            <w:left w:val="none" w:sz="0" w:space="0" w:color="auto"/>
            <w:bottom w:val="none" w:sz="0" w:space="0" w:color="auto"/>
            <w:right w:val="none" w:sz="0" w:space="0" w:color="auto"/>
          </w:divBdr>
        </w:div>
        <w:div w:id="1101216643">
          <w:marLeft w:val="640"/>
          <w:marRight w:val="0"/>
          <w:marTop w:val="0"/>
          <w:marBottom w:val="0"/>
          <w:divBdr>
            <w:top w:val="none" w:sz="0" w:space="0" w:color="auto"/>
            <w:left w:val="none" w:sz="0" w:space="0" w:color="auto"/>
            <w:bottom w:val="none" w:sz="0" w:space="0" w:color="auto"/>
            <w:right w:val="none" w:sz="0" w:space="0" w:color="auto"/>
          </w:divBdr>
        </w:div>
        <w:div w:id="1104224722">
          <w:marLeft w:val="640"/>
          <w:marRight w:val="0"/>
          <w:marTop w:val="0"/>
          <w:marBottom w:val="0"/>
          <w:divBdr>
            <w:top w:val="none" w:sz="0" w:space="0" w:color="auto"/>
            <w:left w:val="none" w:sz="0" w:space="0" w:color="auto"/>
            <w:bottom w:val="none" w:sz="0" w:space="0" w:color="auto"/>
            <w:right w:val="none" w:sz="0" w:space="0" w:color="auto"/>
          </w:divBdr>
        </w:div>
        <w:div w:id="1110853775">
          <w:marLeft w:val="640"/>
          <w:marRight w:val="0"/>
          <w:marTop w:val="0"/>
          <w:marBottom w:val="0"/>
          <w:divBdr>
            <w:top w:val="none" w:sz="0" w:space="0" w:color="auto"/>
            <w:left w:val="none" w:sz="0" w:space="0" w:color="auto"/>
            <w:bottom w:val="none" w:sz="0" w:space="0" w:color="auto"/>
            <w:right w:val="none" w:sz="0" w:space="0" w:color="auto"/>
          </w:divBdr>
        </w:div>
        <w:div w:id="1111049430">
          <w:marLeft w:val="640"/>
          <w:marRight w:val="0"/>
          <w:marTop w:val="0"/>
          <w:marBottom w:val="0"/>
          <w:divBdr>
            <w:top w:val="none" w:sz="0" w:space="0" w:color="auto"/>
            <w:left w:val="none" w:sz="0" w:space="0" w:color="auto"/>
            <w:bottom w:val="none" w:sz="0" w:space="0" w:color="auto"/>
            <w:right w:val="none" w:sz="0" w:space="0" w:color="auto"/>
          </w:divBdr>
        </w:div>
        <w:div w:id="1118141444">
          <w:marLeft w:val="640"/>
          <w:marRight w:val="0"/>
          <w:marTop w:val="0"/>
          <w:marBottom w:val="0"/>
          <w:divBdr>
            <w:top w:val="none" w:sz="0" w:space="0" w:color="auto"/>
            <w:left w:val="none" w:sz="0" w:space="0" w:color="auto"/>
            <w:bottom w:val="none" w:sz="0" w:space="0" w:color="auto"/>
            <w:right w:val="none" w:sz="0" w:space="0" w:color="auto"/>
          </w:divBdr>
        </w:div>
        <w:div w:id="1120686348">
          <w:marLeft w:val="640"/>
          <w:marRight w:val="0"/>
          <w:marTop w:val="0"/>
          <w:marBottom w:val="0"/>
          <w:divBdr>
            <w:top w:val="none" w:sz="0" w:space="0" w:color="auto"/>
            <w:left w:val="none" w:sz="0" w:space="0" w:color="auto"/>
            <w:bottom w:val="none" w:sz="0" w:space="0" w:color="auto"/>
            <w:right w:val="none" w:sz="0" w:space="0" w:color="auto"/>
          </w:divBdr>
        </w:div>
        <w:div w:id="1166748846">
          <w:marLeft w:val="640"/>
          <w:marRight w:val="0"/>
          <w:marTop w:val="0"/>
          <w:marBottom w:val="0"/>
          <w:divBdr>
            <w:top w:val="none" w:sz="0" w:space="0" w:color="auto"/>
            <w:left w:val="none" w:sz="0" w:space="0" w:color="auto"/>
            <w:bottom w:val="none" w:sz="0" w:space="0" w:color="auto"/>
            <w:right w:val="none" w:sz="0" w:space="0" w:color="auto"/>
          </w:divBdr>
        </w:div>
        <w:div w:id="1170366801">
          <w:marLeft w:val="640"/>
          <w:marRight w:val="0"/>
          <w:marTop w:val="0"/>
          <w:marBottom w:val="0"/>
          <w:divBdr>
            <w:top w:val="none" w:sz="0" w:space="0" w:color="auto"/>
            <w:left w:val="none" w:sz="0" w:space="0" w:color="auto"/>
            <w:bottom w:val="none" w:sz="0" w:space="0" w:color="auto"/>
            <w:right w:val="none" w:sz="0" w:space="0" w:color="auto"/>
          </w:divBdr>
        </w:div>
        <w:div w:id="1175995594">
          <w:marLeft w:val="640"/>
          <w:marRight w:val="0"/>
          <w:marTop w:val="0"/>
          <w:marBottom w:val="0"/>
          <w:divBdr>
            <w:top w:val="none" w:sz="0" w:space="0" w:color="auto"/>
            <w:left w:val="none" w:sz="0" w:space="0" w:color="auto"/>
            <w:bottom w:val="none" w:sz="0" w:space="0" w:color="auto"/>
            <w:right w:val="none" w:sz="0" w:space="0" w:color="auto"/>
          </w:divBdr>
        </w:div>
        <w:div w:id="1204244666">
          <w:marLeft w:val="640"/>
          <w:marRight w:val="0"/>
          <w:marTop w:val="0"/>
          <w:marBottom w:val="0"/>
          <w:divBdr>
            <w:top w:val="none" w:sz="0" w:space="0" w:color="auto"/>
            <w:left w:val="none" w:sz="0" w:space="0" w:color="auto"/>
            <w:bottom w:val="none" w:sz="0" w:space="0" w:color="auto"/>
            <w:right w:val="none" w:sz="0" w:space="0" w:color="auto"/>
          </w:divBdr>
        </w:div>
        <w:div w:id="1212814128">
          <w:marLeft w:val="640"/>
          <w:marRight w:val="0"/>
          <w:marTop w:val="0"/>
          <w:marBottom w:val="0"/>
          <w:divBdr>
            <w:top w:val="none" w:sz="0" w:space="0" w:color="auto"/>
            <w:left w:val="none" w:sz="0" w:space="0" w:color="auto"/>
            <w:bottom w:val="none" w:sz="0" w:space="0" w:color="auto"/>
            <w:right w:val="none" w:sz="0" w:space="0" w:color="auto"/>
          </w:divBdr>
        </w:div>
        <w:div w:id="1213537843">
          <w:marLeft w:val="640"/>
          <w:marRight w:val="0"/>
          <w:marTop w:val="0"/>
          <w:marBottom w:val="0"/>
          <w:divBdr>
            <w:top w:val="none" w:sz="0" w:space="0" w:color="auto"/>
            <w:left w:val="none" w:sz="0" w:space="0" w:color="auto"/>
            <w:bottom w:val="none" w:sz="0" w:space="0" w:color="auto"/>
            <w:right w:val="none" w:sz="0" w:space="0" w:color="auto"/>
          </w:divBdr>
        </w:div>
        <w:div w:id="1213732327">
          <w:marLeft w:val="640"/>
          <w:marRight w:val="0"/>
          <w:marTop w:val="0"/>
          <w:marBottom w:val="0"/>
          <w:divBdr>
            <w:top w:val="none" w:sz="0" w:space="0" w:color="auto"/>
            <w:left w:val="none" w:sz="0" w:space="0" w:color="auto"/>
            <w:bottom w:val="none" w:sz="0" w:space="0" w:color="auto"/>
            <w:right w:val="none" w:sz="0" w:space="0" w:color="auto"/>
          </w:divBdr>
        </w:div>
        <w:div w:id="1231424850">
          <w:marLeft w:val="640"/>
          <w:marRight w:val="0"/>
          <w:marTop w:val="0"/>
          <w:marBottom w:val="0"/>
          <w:divBdr>
            <w:top w:val="none" w:sz="0" w:space="0" w:color="auto"/>
            <w:left w:val="none" w:sz="0" w:space="0" w:color="auto"/>
            <w:bottom w:val="none" w:sz="0" w:space="0" w:color="auto"/>
            <w:right w:val="none" w:sz="0" w:space="0" w:color="auto"/>
          </w:divBdr>
        </w:div>
        <w:div w:id="1243638597">
          <w:marLeft w:val="640"/>
          <w:marRight w:val="0"/>
          <w:marTop w:val="0"/>
          <w:marBottom w:val="0"/>
          <w:divBdr>
            <w:top w:val="none" w:sz="0" w:space="0" w:color="auto"/>
            <w:left w:val="none" w:sz="0" w:space="0" w:color="auto"/>
            <w:bottom w:val="none" w:sz="0" w:space="0" w:color="auto"/>
            <w:right w:val="none" w:sz="0" w:space="0" w:color="auto"/>
          </w:divBdr>
        </w:div>
        <w:div w:id="1259295816">
          <w:marLeft w:val="640"/>
          <w:marRight w:val="0"/>
          <w:marTop w:val="0"/>
          <w:marBottom w:val="0"/>
          <w:divBdr>
            <w:top w:val="none" w:sz="0" w:space="0" w:color="auto"/>
            <w:left w:val="none" w:sz="0" w:space="0" w:color="auto"/>
            <w:bottom w:val="none" w:sz="0" w:space="0" w:color="auto"/>
            <w:right w:val="none" w:sz="0" w:space="0" w:color="auto"/>
          </w:divBdr>
        </w:div>
        <w:div w:id="1273055970">
          <w:marLeft w:val="640"/>
          <w:marRight w:val="0"/>
          <w:marTop w:val="0"/>
          <w:marBottom w:val="0"/>
          <w:divBdr>
            <w:top w:val="none" w:sz="0" w:space="0" w:color="auto"/>
            <w:left w:val="none" w:sz="0" w:space="0" w:color="auto"/>
            <w:bottom w:val="none" w:sz="0" w:space="0" w:color="auto"/>
            <w:right w:val="none" w:sz="0" w:space="0" w:color="auto"/>
          </w:divBdr>
        </w:div>
        <w:div w:id="1285193700">
          <w:marLeft w:val="640"/>
          <w:marRight w:val="0"/>
          <w:marTop w:val="0"/>
          <w:marBottom w:val="0"/>
          <w:divBdr>
            <w:top w:val="none" w:sz="0" w:space="0" w:color="auto"/>
            <w:left w:val="none" w:sz="0" w:space="0" w:color="auto"/>
            <w:bottom w:val="none" w:sz="0" w:space="0" w:color="auto"/>
            <w:right w:val="none" w:sz="0" w:space="0" w:color="auto"/>
          </w:divBdr>
        </w:div>
        <w:div w:id="1288051197">
          <w:marLeft w:val="640"/>
          <w:marRight w:val="0"/>
          <w:marTop w:val="0"/>
          <w:marBottom w:val="0"/>
          <w:divBdr>
            <w:top w:val="none" w:sz="0" w:space="0" w:color="auto"/>
            <w:left w:val="none" w:sz="0" w:space="0" w:color="auto"/>
            <w:bottom w:val="none" w:sz="0" w:space="0" w:color="auto"/>
            <w:right w:val="none" w:sz="0" w:space="0" w:color="auto"/>
          </w:divBdr>
        </w:div>
        <w:div w:id="1295255212">
          <w:marLeft w:val="640"/>
          <w:marRight w:val="0"/>
          <w:marTop w:val="0"/>
          <w:marBottom w:val="0"/>
          <w:divBdr>
            <w:top w:val="none" w:sz="0" w:space="0" w:color="auto"/>
            <w:left w:val="none" w:sz="0" w:space="0" w:color="auto"/>
            <w:bottom w:val="none" w:sz="0" w:space="0" w:color="auto"/>
            <w:right w:val="none" w:sz="0" w:space="0" w:color="auto"/>
          </w:divBdr>
        </w:div>
        <w:div w:id="1302922669">
          <w:marLeft w:val="640"/>
          <w:marRight w:val="0"/>
          <w:marTop w:val="0"/>
          <w:marBottom w:val="0"/>
          <w:divBdr>
            <w:top w:val="none" w:sz="0" w:space="0" w:color="auto"/>
            <w:left w:val="none" w:sz="0" w:space="0" w:color="auto"/>
            <w:bottom w:val="none" w:sz="0" w:space="0" w:color="auto"/>
            <w:right w:val="none" w:sz="0" w:space="0" w:color="auto"/>
          </w:divBdr>
        </w:div>
        <w:div w:id="1308589284">
          <w:marLeft w:val="640"/>
          <w:marRight w:val="0"/>
          <w:marTop w:val="0"/>
          <w:marBottom w:val="0"/>
          <w:divBdr>
            <w:top w:val="none" w:sz="0" w:space="0" w:color="auto"/>
            <w:left w:val="none" w:sz="0" w:space="0" w:color="auto"/>
            <w:bottom w:val="none" w:sz="0" w:space="0" w:color="auto"/>
            <w:right w:val="none" w:sz="0" w:space="0" w:color="auto"/>
          </w:divBdr>
        </w:div>
        <w:div w:id="1317344728">
          <w:marLeft w:val="640"/>
          <w:marRight w:val="0"/>
          <w:marTop w:val="0"/>
          <w:marBottom w:val="0"/>
          <w:divBdr>
            <w:top w:val="none" w:sz="0" w:space="0" w:color="auto"/>
            <w:left w:val="none" w:sz="0" w:space="0" w:color="auto"/>
            <w:bottom w:val="none" w:sz="0" w:space="0" w:color="auto"/>
            <w:right w:val="none" w:sz="0" w:space="0" w:color="auto"/>
          </w:divBdr>
        </w:div>
        <w:div w:id="1328552285">
          <w:marLeft w:val="640"/>
          <w:marRight w:val="0"/>
          <w:marTop w:val="0"/>
          <w:marBottom w:val="0"/>
          <w:divBdr>
            <w:top w:val="none" w:sz="0" w:space="0" w:color="auto"/>
            <w:left w:val="none" w:sz="0" w:space="0" w:color="auto"/>
            <w:bottom w:val="none" w:sz="0" w:space="0" w:color="auto"/>
            <w:right w:val="none" w:sz="0" w:space="0" w:color="auto"/>
          </w:divBdr>
        </w:div>
        <w:div w:id="1333337056">
          <w:marLeft w:val="640"/>
          <w:marRight w:val="0"/>
          <w:marTop w:val="0"/>
          <w:marBottom w:val="0"/>
          <w:divBdr>
            <w:top w:val="none" w:sz="0" w:space="0" w:color="auto"/>
            <w:left w:val="none" w:sz="0" w:space="0" w:color="auto"/>
            <w:bottom w:val="none" w:sz="0" w:space="0" w:color="auto"/>
            <w:right w:val="none" w:sz="0" w:space="0" w:color="auto"/>
          </w:divBdr>
        </w:div>
        <w:div w:id="1339893240">
          <w:marLeft w:val="640"/>
          <w:marRight w:val="0"/>
          <w:marTop w:val="0"/>
          <w:marBottom w:val="0"/>
          <w:divBdr>
            <w:top w:val="none" w:sz="0" w:space="0" w:color="auto"/>
            <w:left w:val="none" w:sz="0" w:space="0" w:color="auto"/>
            <w:bottom w:val="none" w:sz="0" w:space="0" w:color="auto"/>
            <w:right w:val="none" w:sz="0" w:space="0" w:color="auto"/>
          </w:divBdr>
        </w:div>
        <w:div w:id="1348747160">
          <w:marLeft w:val="640"/>
          <w:marRight w:val="0"/>
          <w:marTop w:val="0"/>
          <w:marBottom w:val="0"/>
          <w:divBdr>
            <w:top w:val="none" w:sz="0" w:space="0" w:color="auto"/>
            <w:left w:val="none" w:sz="0" w:space="0" w:color="auto"/>
            <w:bottom w:val="none" w:sz="0" w:space="0" w:color="auto"/>
            <w:right w:val="none" w:sz="0" w:space="0" w:color="auto"/>
          </w:divBdr>
        </w:div>
        <w:div w:id="1355231408">
          <w:marLeft w:val="640"/>
          <w:marRight w:val="0"/>
          <w:marTop w:val="0"/>
          <w:marBottom w:val="0"/>
          <w:divBdr>
            <w:top w:val="none" w:sz="0" w:space="0" w:color="auto"/>
            <w:left w:val="none" w:sz="0" w:space="0" w:color="auto"/>
            <w:bottom w:val="none" w:sz="0" w:space="0" w:color="auto"/>
            <w:right w:val="none" w:sz="0" w:space="0" w:color="auto"/>
          </w:divBdr>
        </w:div>
        <w:div w:id="1384402257">
          <w:marLeft w:val="640"/>
          <w:marRight w:val="0"/>
          <w:marTop w:val="0"/>
          <w:marBottom w:val="0"/>
          <w:divBdr>
            <w:top w:val="none" w:sz="0" w:space="0" w:color="auto"/>
            <w:left w:val="none" w:sz="0" w:space="0" w:color="auto"/>
            <w:bottom w:val="none" w:sz="0" w:space="0" w:color="auto"/>
            <w:right w:val="none" w:sz="0" w:space="0" w:color="auto"/>
          </w:divBdr>
        </w:div>
        <w:div w:id="1384406245">
          <w:marLeft w:val="640"/>
          <w:marRight w:val="0"/>
          <w:marTop w:val="0"/>
          <w:marBottom w:val="0"/>
          <w:divBdr>
            <w:top w:val="none" w:sz="0" w:space="0" w:color="auto"/>
            <w:left w:val="none" w:sz="0" w:space="0" w:color="auto"/>
            <w:bottom w:val="none" w:sz="0" w:space="0" w:color="auto"/>
            <w:right w:val="none" w:sz="0" w:space="0" w:color="auto"/>
          </w:divBdr>
        </w:div>
        <w:div w:id="1408724167">
          <w:marLeft w:val="640"/>
          <w:marRight w:val="0"/>
          <w:marTop w:val="0"/>
          <w:marBottom w:val="0"/>
          <w:divBdr>
            <w:top w:val="none" w:sz="0" w:space="0" w:color="auto"/>
            <w:left w:val="none" w:sz="0" w:space="0" w:color="auto"/>
            <w:bottom w:val="none" w:sz="0" w:space="0" w:color="auto"/>
            <w:right w:val="none" w:sz="0" w:space="0" w:color="auto"/>
          </w:divBdr>
        </w:div>
        <w:div w:id="1412190453">
          <w:marLeft w:val="640"/>
          <w:marRight w:val="0"/>
          <w:marTop w:val="0"/>
          <w:marBottom w:val="0"/>
          <w:divBdr>
            <w:top w:val="none" w:sz="0" w:space="0" w:color="auto"/>
            <w:left w:val="none" w:sz="0" w:space="0" w:color="auto"/>
            <w:bottom w:val="none" w:sz="0" w:space="0" w:color="auto"/>
            <w:right w:val="none" w:sz="0" w:space="0" w:color="auto"/>
          </w:divBdr>
        </w:div>
        <w:div w:id="1416245860">
          <w:marLeft w:val="640"/>
          <w:marRight w:val="0"/>
          <w:marTop w:val="0"/>
          <w:marBottom w:val="0"/>
          <w:divBdr>
            <w:top w:val="none" w:sz="0" w:space="0" w:color="auto"/>
            <w:left w:val="none" w:sz="0" w:space="0" w:color="auto"/>
            <w:bottom w:val="none" w:sz="0" w:space="0" w:color="auto"/>
            <w:right w:val="none" w:sz="0" w:space="0" w:color="auto"/>
          </w:divBdr>
        </w:div>
        <w:div w:id="1425032514">
          <w:marLeft w:val="640"/>
          <w:marRight w:val="0"/>
          <w:marTop w:val="0"/>
          <w:marBottom w:val="0"/>
          <w:divBdr>
            <w:top w:val="none" w:sz="0" w:space="0" w:color="auto"/>
            <w:left w:val="none" w:sz="0" w:space="0" w:color="auto"/>
            <w:bottom w:val="none" w:sz="0" w:space="0" w:color="auto"/>
            <w:right w:val="none" w:sz="0" w:space="0" w:color="auto"/>
          </w:divBdr>
        </w:div>
        <w:div w:id="1432706726">
          <w:marLeft w:val="640"/>
          <w:marRight w:val="0"/>
          <w:marTop w:val="0"/>
          <w:marBottom w:val="0"/>
          <w:divBdr>
            <w:top w:val="none" w:sz="0" w:space="0" w:color="auto"/>
            <w:left w:val="none" w:sz="0" w:space="0" w:color="auto"/>
            <w:bottom w:val="none" w:sz="0" w:space="0" w:color="auto"/>
            <w:right w:val="none" w:sz="0" w:space="0" w:color="auto"/>
          </w:divBdr>
        </w:div>
        <w:div w:id="1445492775">
          <w:marLeft w:val="640"/>
          <w:marRight w:val="0"/>
          <w:marTop w:val="0"/>
          <w:marBottom w:val="0"/>
          <w:divBdr>
            <w:top w:val="none" w:sz="0" w:space="0" w:color="auto"/>
            <w:left w:val="none" w:sz="0" w:space="0" w:color="auto"/>
            <w:bottom w:val="none" w:sz="0" w:space="0" w:color="auto"/>
            <w:right w:val="none" w:sz="0" w:space="0" w:color="auto"/>
          </w:divBdr>
        </w:div>
        <w:div w:id="1465613220">
          <w:marLeft w:val="640"/>
          <w:marRight w:val="0"/>
          <w:marTop w:val="0"/>
          <w:marBottom w:val="0"/>
          <w:divBdr>
            <w:top w:val="none" w:sz="0" w:space="0" w:color="auto"/>
            <w:left w:val="none" w:sz="0" w:space="0" w:color="auto"/>
            <w:bottom w:val="none" w:sz="0" w:space="0" w:color="auto"/>
            <w:right w:val="none" w:sz="0" w:space="0" w:color="auto"/>
          </w:divBdr>
        </w:div>
        <w:div w:id="1467360393">
          <w:marLeft w:val="640"/>
          <w:marRight w:val="0"/>
          <w:marTop w:val="0"/>
          <w:marBottom w:val="0"/>
          <w:divBdr>
            <w:top w:val="none" w:sz="0" w:space="0" w:color="auto"/>
            <w:left w:val="none" w:sz="0" w:space="0" w:color="auto"/>
            <w:bottom w:val="none" w:sz="0" w:space="0" w:color="auto"/>
            <w:right w:val="none" w:sz="0" w:space="0" w:color="auto"/>
          </w:divBdr>
        </w:div>
        <w:div w:id="1471942722">
          <w:marLeft w:val="640"/>
          <w:marRight w:val="0"/>
          <w:marTop w:val="0"/>
          <w:marBottom w:val="0"/>
          <w:divBdr>
            <w:top w:val="none" w:sz="0" w:space="0" w:color="auto"/>
            <w:left w:val="none" w:sz="0" w:space="0" w:color="auto"/>
            <w:bottom w:val="none" w:sz="0" w:space="0" w:color="auto"/>
            <w:right w:val="none" w:sz="0" w:space="0" w:color="auto"/>
          </w:divBdr>
        </w:div>
        <w:div w:id="1474718417">
          <w:marLeft w:val="640"/>
          <w:marRight w:val="0"/>
          <w:marTop w:val="0"/>
          <w:marBottom w:val="0"/>
          <w:divBdr>
            <w:top w:val="none" w:sz="0" w:space="0" w:color="auto"/>
            <w:left w:val="none" w:sz="0" w:space="0" w:color="auto"/>
            <w:bottom w:val="none" w:sz="0" w:space="0" w:color="auto"/>
            <w:right w:val="none" w:sz="0" w:space="0" w:color="auto"/>
          </w:divBdr>
        </w:div>
        <w:div w:id="1481462546">
          <w:marLeft w:val="640"/>
          <w:marRight w:val="0"/>
          <w:marTop w:val="0"/>
          <w:marBottom w:val="0"/>
          <w:divBdr>
            <w:top w:val="none" w:sz="0" w:space="0" w:color="auto"/>
            <w:left w:val="none" w:sz="0" w:space="0" w:color="auto"/>
            <w:bottom w:val="none" w:sz="0" w:space="0" w:color="auto"/>
            <w:right w:val="none" w:sz="0" w:space="0" w:color="auto"/>
          </w:divBdr>
        </w:div>
        <w:div w:id="1484539668">
          <w:marLeft w:val="640"/>
          <w:marRight w:val="0"/>
          <w:marTop w:val="0"/>
          <w:marBottom w:val="0"/>
          <w:divBdr>
            <w:top w:val="none" w:sz="0" w:space="0" w:color="auto"/>
            <w:left w:val="none" w:sz="0" w:space="0" w:color="auto"/>
            <w:bottom w:val="none" w:sz="0" w:space="0" w:color="auto"/>
            <w:right w:val="none" w:sz="0" w:space="0" w:color="auto"/>
          </w:divBdr>
        </w:div>
        <w:div w:id="1485707195">
          <w:marLeft w:val="640"/>
          <w:marRight w:val="0"/>
          <w:marTop w:val="0"/>
          <w:marBottom w:val="0"/>
          <w:divBdr>
            <w:top w:val="none" w:sz="0" w:space="0" w:color="auto"/>
            <w:left w:val="none" w:sz="0" w:space="0" w:color="auto"/>
            <w:bottom w:val="none" w:sz="0" w:space="0" w:color="auto"/>
            <w:right w:val="none" w:sz="0" w:space="0" w:color="auto"/>
          </w:divBdr>
        </w:div>
        <w:div w:id="1495993130">
          <w:marLeft w:val="640"/>
          <w:marRight w:val="0"/>
          <w:marTop w:val="0"/>
          <w:marBottom w:val="0"/>
          <w:divBdr>
            <w:top w:val="none" w:sz="0" w:space="0" w:color="auto"/>
            <w:left w:val="none" w:sz="0" w:space="0" w:color="auto"/>
            <w:bottom w:val="none" w:sz="0" w:space="0" w:color="auto"/>
            <w:right w:val="none" w:sz="0" w:space="0" w:color="auto"/>
          </w:divBdr>
        </w:div>
        <w:div w:id="1496141927">
          <w:marLeft w:val="640"/>
          <w:marRight w:val="0"/>
          <w:marTop w:val="0"/>
          <w:marBottom w:val="0"/>
          <w:divBdr>
            <w:top w:val="none" w:sz="0" w:space="0" w:color="auto"/>
            <w:left w:val="none" w:sz="0" w:space="0" w:color="auto"/>
            <w:bottom w:val="none" w:sz="0" w:space="0" w:color="auto"/>
            <w:right w:val="none" w:sz="0" w:space="0" w:color="auto"/>
          </w:divBdr>
        </w:div>
        <w:div w:id="1498109547">
          <w:marLeft w:val="640"/>
          <w:marRight w:val="0"/>
          <w:marTop w:val="0"/>
          <w:marBottom w:val="0"/>
          <w:divBdr>
            <w:top w:val="none" w:sz="0" w:space="0" w:color="auto"/>
            <w:left w:val="none" w:sz="0" w:space="0" w:color="auto"/>
            <w:bottom w:val="none" w:sz="0" w:space="0" w:color="auto"/>
            <w:right w:val="none" w:sz="0" w:space="0" w:color="auto"/>
          </w:divBdr>
        </w:div>
        <w:div w:id="1540390044">
          <w:marLeft w:val="640"/>
          <w:marRight w:val="0"/>
          <w:marTop w:val="0"/>
          <w:marBottom w:val="0"/>
          <w:divBdr>
            <w:top w:val="none" w:sz="0" w:space="0" w:color="auto"/>
            <w:left w:val="none" w:sz="0" w:space="0" w:color="auto"/>
            <w:bottom w:val="none" w:sz="0" w:space="0" w:color="auto"/>
            <w:right w:val="none" w:sz="0" w:space="0" w:color="auto"/>
          </w:divBdr>
        </w:div>
        <w:div w:id="1545633101">
          <w:marLeft w:val="640"/>
          <w:marRight w:val="0"/>
          <w:marTop w:val="0"/>
          <w:marBottom w:val="0"/>
          <w:divBdr>
            <w:top w:val="none" w:sz="0" w:space="0" w:color="auto"/>
            <w:left w:val="none" w:sz="0" w:space="0" w:color="auto"/>
            <w:bottom w:val="none" w:sz="0" w:space="0" w:color="auto"/>
            <w:right w:val="none" w:sz="0" w:space="0" w:color="auto"/>
          </w:divBdr>
        </w:div>
        <w:div w:id="1555890304">
          <w:marLeft w:val="640"/>
          <w:marRight w:val="0"/>
          <w:marTop w:val="0"/>
          <w:marBottom w:val="0"/>
          <w:divBdr>
            <w:top w:val="none" w:sz="0" w:space="0" w:color="auto"/>
            <w:left w:val="none" w:sz="0" w:space="0" w:color="auto"/>
            <w:bottom w:val="none" w:sz="0" w:space="0" w:color="auto"/>
            <w:right w:val="none" w:sz="0" w:space="0" w:color="auto"/>
          </w:divBdr>
        </w:div>
        <w:div w:id="1561281857">
          <w:marLeft w:val="640"/>
          <w:marRight w:val="0"/>
          <w:marTop w:val="0"/>
          <w:marBottom w:val="0"/>
          <w:divBdr>
            <w:top w:val="none" w:sz="0" w:space="0" w:color="auto"/>
            <w:left w:val="none" w:sz="0" w:space="0" w:color="auto"/>
            <w:bottom w:val="none" w:sz="0" w:space="0" w:color="auto"/>
            <w:right w:val="none" w:sz="0" w:space="0" w:color="auto"/>
          </w:divBdr>
        </w:div>
        <w:div w:id="1573612891">
          <w:marLeft w:val="640"/>
          <w:marRight w:val="0"/>
          <w:marTop w:val="0"/>
          <w:marBottom w:val="0"/>
          <w:divBdr>
            <w:top w:val="none" w:sz="0" w:space="0" w:color="auto"/>
            <w:left w:val="none" w:sz="0" w:space="0" w:color="auto"/>
            <w:bottom w:val="none" w:sz="0" w:space="0" w:color="auto"/>
            <w:right w:val="none" w:sz="0" w:space="0" w:color="auto"/>
          </w:divBdr>
        </w:div>
        <w:div w:id="1586453696">
          <w:marLeft w:val="640"/>
          <w:marRight w:val="0"/>
          <w:marTop w:val="0"/>
          <w:marBottom w:val="0"/>
          <w:divBdr>
            <w:top w:val="none" w:sz="0" w:space="0" w:color="auto"/>
            <w:left w:val="none" w:sz="0" w:space="0" w:color="auto"/>
            <w:bottom w:val="none" w:sz="0" w:space="0" w:color="auto"/>
            <w:right w:val="none" w:sz="0" w:space="0" w:color="auto"/>
          </w:divBdr>
        </w:div>
        <w:div w:id="1589924719">
          <w:marLeft w:val="640"/>
          <w:marRight w:val="0"/>
          <w:marTop w:val="0"/>
          <w:marBottom w:val="0"/>
          <w:divBdr>
            <w:top w:val="none" w:sz="0" w:space="0" w:color="auto"/>
            <w:left w:val="none" w:sz="0" w:space="0" w:color="auto"/>
            <w:bottom w:val="none" w:sz="0" w:space="0" w:color="auto"/>
            <w:right w:val="none" w:sz="0" w:space="0" w:color="auto"/>
          </w:divBdr>
        </w:div>
        <w:div w:id="1598056572">
          <w:marLeft w:val="640"/>
          <w:marRight w:val="0"/>
          <w:marTop w:val="0"/>
          <w:marBottom w:val="0"/>
          <w:divBdr>
            <w:top w:val="none" w:sz="0" w:space="0" w:color="auto"/>
            <w:left w:val="none" w:sz="0" w:space="0" w:color="auto"/>
            <w:bottom w:val="none" w:sz="0" w:space="0" w:color="auto"/>
            <w:right w:val="none" w:sz="0" w:space="0" w:color="auto"/>
          </w:divBdr>
        </w:div>
        <w:div w:id="1602185208">
          <w:marLeft w:val="640"/>
          <w:marRight w:val="0"/>
          <w:marTop w:val="0"/>
          <w:marBottom w:val="0"/>
          <w:divBdr>
            <w:top w:val="none" w:sz="0" w:space="0" w:color="auto"/>
            <w:left w:val="none" w:sz="0" w:space="0" w:color="auto"/>
            <w:bottom w:val="none" w:sz="0" w:space="0" w:color="auto"/>
            <w:right w:val="none" w:sz="0" w:space="0" w:color="auto"/>
          </w:divBdr>
        </w:div>
        <w:div w:id="1602879627">
          <w:marLeft w:val="640"/>
          <w:marRight w:val="0"/>
          <w:marTop w:val="0"/>
          <w:marBottom w:val="0"/>
          <w:divBdr>
            <w:top w:val="none" w:sz="0" w:space="0" w:color="auto"/>
            <w:left w:val="none" w:sz="0" w:space="0" w:color="auto"/>
            <w:bottom w:val="none" w:sz="0" w:space="0" w:color="auto"/>
            <w:right w:val="none" w:sz="0" w:space="0" w:color="auto"/>
          </w:divBdr>
        </w:div>
        <w:div w:id="1629165621">
          <w:marLeft w:val="640"/>
          <w:marRight w:val="0"/>
          <w:marTop w:val="0"/>
          <w:marBottom w:val="0"/>
          <w:divBdr>
            <w:top w:val="none" w:sz="0" w:space="0" w:color="auto"/>
            <w:left w:val="none" w:sz="0" w:space="0" w:color="auto"/>
            <w:bottom w:val="none" w:sz="0" w:space="0" w:color="auto"/>
            <w:right w:val="none" w:sz="0" w:space="0" w:color="auto"/>
          </w:divBdr>
        </w:div>
        <w:div w:id="1629699441">
          <w:marLeft w:val="640"/>
          <w:marRight w:val="0"/>
          <w:marTop w:val="0"/>
          <w:marBottom w:val="0"/>
          <w:divBdr>
            <w:top w:val="none" w:sz="0" w:space="0" w:color="auto"/>
            <w:left w:val="none" w:sz="0" w:space="0" w:color="auto"/>
            <w:bottom w:val="none" w:sz="0" w:space="0" w:color="auto"/>
            <w:right w:val="none" w:sz="0" w:space="0" w:color="auto"/>
          </w:divBdr>
        </w:div>
        <w:div w:id="1631278112">
          <w:marLeft w:val="640"/>
          <w:marRight w:val="0"/>
          <w:marTop w:val="0"/>
          <w:marBottom w:val="0"/>
          <w:divBdr>
            <w:top w:val="none" w:sz="0" w:space="0" w:color="auto"/>
            <w:left w:val="none" w:sz="0" w:space="0" w:color="auto"/>
            <w:bottom w:val="none" w:sz="0" w:space="0" w:color="auto"/>
            <w:right w:val="none" w:sz="0" w:space="0" w:color="auto"/>
          </w:divBdr>
        </w:div>
        <w:div w:id="1631939389">
          <w:marLeft w:val="640"/>
          <w:marRight w:val="0"/>
          <w:marTop w:val="0"/>
          <w:marBottom w:val="0"/>
          <w:divBdr>
            <w:top w:val="none" w:sz="0" w:space="0" w:color="auto"/>
            <w:left w:val="none" w:sz="0" w:space="0" w:color="auto"/>
            <w:bottom w:val="none" w:sz="0" w:space="0" w:color="auto"/>
            <w:right w:val="none" w:sz="0" w:space="0" w:color="auto"/>
          </w:divBdr>
        </w:div>
        <w:div w:id="1637905093">
          <w:marLeft w:val="640"/>
          <w:marRight w:val="0"/>
          <w:marTop w:val="0"/>
          <w:marBottom w:val="0"/>
          <w:divBdr>
            <w:top w:val="none" w:sz="0" w:space="0" w:color="auto"/>
            <w:left w:val="none" w:sz="0" w:space="0" w:color="auto"/>
            <w:bottom w:val="none" w:sz="0" w:space="0" w:color="auto"/>
            <w:right w:val="none" w:sz="0" w:space="0" w:color="auto"/>
          </w:divBdr>
        </w:div>
        <w:div w:id="1650935443">
          <w:marLeft w:val="640"/>
          <w:marRight w:val="0"/>
          <w:marTop w:val="0"/>
          <w:marBottom w:val="0"/>
          <w:divBdr>
            <w:top w:val="none" w:sz="0" w:space="0" w:color="auto"/>
            <w:left w:val="none" w:sz="0" w:space="0" w:color="auto"/>
            <w:bottom w:val="none" w:sz="0" w:space="0" w:color="auto"/>
            <w:right w:val="none" w:sz="0" w:space="0" w:color="auto"/>
          </w:divBdr>
        </w:div>
        <w:div w:id="1653605665">
          <w:marLeft w:val="640"/>
          <w:marRight w:val="0"/>
          <w:marTop w:val="0"/>
          <w:marBottom w:val="0"/>
          <w:divBdr>
            <w:top w:val="none" w:sz="0" w:space="0" w:color="auto"/>
            <w:left w:val="none" w:sz="0" w:space="0" w:color="auto"/>
            <w:bottom w:val="none" w:sz="0" w:space="0" w:color="auto"/>
            <w:right w:val="none" w:sz="0" w:space="0" w:color="auto"/>
          </w:divBdr>
        </w:div>
        <w:div w:id="1660230588">
          <w:marLeft w:val="640"/>
          <w:marRight w:val="0"/>
          <w:marTop w:val="0"/>
          <w:marBottom w:val="0"/>
          <w:divBdr>
            <w:top w:val="none" w:sz="0" w:space="0" w:color="auto"/>
            <w:left w:val="none" w:sz="0" w:space="0" w:color="auto"/>
            <w:bottom w:val="none" w:sz="0" w:space="0" w:color="auto"/>
            <w:right w:val="none" w:sz="0" w:space="0" w:color="auto"/>
          </w:divBdr>
        </w:div>
        <w:div w:id="1667437440">
          <w:marLeft w:val="640"/>
          <w:marRight w:val="0"/>
          <w:marTop w:val="0"/>
          <w:marBottom w:val="0"/>
          <w:divBdr>
            <w:top w:val="none" w:sz="0" w:space="0" w:color="auto"/>
            <w:left w:val="none" w:sz="0" w:space="0" w:color="auto"/>
            <w:bottom w:val="none" w:sz="0" w:space="0" w:color="auto"/>
            <w:right w:val="none" w:sz="0" w:space="0" w:color="auto"/>
          </w:divBdr>
        </w:div>
        <w:div w:id="1672637030">
          <w:marLeft w:val="640"/>
          <w:marRight w:val="0"/>
          <w:marTop w:val="0"/>
          <w:marBottom w:val="0"/>
          <w:divBdr>
            <w:top w:val="none" w:sz="0" w:space="0" w:color="auto"/>
            <w:left w:val="none" w:sz="0" w:space="0" w:color="auto"/>
            <w:bottom w:val="none" w:sz="0" w:space="0" w:color="auto"/>
            <w:right w:val="none" w:sz="0" w:space="0" w:color="auto"/>
          </w:divBdr>
        </w:div>
        <w:div w:id="1679112467">
          <w:marLeft w:val="640"/>
          <w:marRight w:val="0"/>
          <w:marTop w:val="0"/>
          <w:marBottom w:val="0"/>
          <w:divBdr>
            <w:top w:val="none" w:sz="0" w:space="0" w:color="auto"/>
            <w:left w:val="none" w:sz="0" w:space="0" w:color="auto"/>
            <w:bottom w:val="none" w:sz="0" w:space="0" w:color="auto"/>
            <w:right w:val="none" w:sz="0" w:space="0" w:color="auto"/>
          </w:divBdr>
        </w:div>
        <w:div w:id="1721050219">
          <w:marLeft w:val="640"/>
          <w:marRight w:val="0"/>
          <w:marTop w:val="0"/>
          <w:marBottom w:val="0"/>
          <w:divBdr>
            <w:top w:val="none" w:sz="0" w:space="0" w:color="auto"/>
            <w:left w:val="none" w:sz="0" w:space="0" w:color="auto"/>
            <w:bottom w:val="none" w:sz="0" w:space="0" w:color="auto"/>
            <w:right w:val="none" w:sz="0" w:space="0" w:color="auto"/>
          </w:divBdr>
        </w:div>
        <w:div w:id="1724213562">
          <w:marLeft w:val="640"/>
          <w:marRight w:val="0"/>
          <w:marTop w:val="0"/>
          <w:marBottom w:val="0"/>
          <w:divBdr>
            <w:top w:val="none" w:sz="0" w:space="0" w:color="auto"/>
            <w:left w:val="none" w:sz="0" w:space="0" w:color="auto"/>
            <w:bottom w:val="none" w:sz="0" w:space="0" w:color="auto"/>
            <w:right w:val="none" w:sz="0" w:space="0" w:color="auto"/>
          </w:divBdr>
        </w:div>
        <w:div w:id="1748335777">
          <w:marLeft w:val="640"/>
          <w:marRight w:val="0"/>
          <w:marTop w:val="0"/>
          <w:marBottom w:val="0"/>
          <w:divBdr>
            <w:top w:val="none" w:sz="0" w:space="0" w:color="auto"/>
            <w:left w:val="none" w:sz="0" w:space="0" w:color="auto"/>
            <w:bottom w:val="none" w:sz="0" w:space="0" w:color="auto"/>
            <w:right w:val="none" w:sz="0" w:space="0" w:color="auto"/>
          </w:divBdr>
        </w:div>
        <w:div w:id="1752045786">
          <w:marLeft w:val="640"/>
          <w:marRight w:val="0"/>
          <w:marTop w:val="0"/>
          <w:marBottom w:val="0"/>
          <w:divBdr>
            <w:top w:val="none" w:sz="0" w:space="0" w:color="auto"/>
            <w:left w:val="none" w:sz="0" w:space="0" w:color="auto"/>
            <w:bottom w:val="none" w:sz="0" w:space="0" w:color="auto"/>
            <w:right w:val="none" w:sz="0" w:space="0" w:color="auto"/>
          </w:divBdr>
        </w:div>
        <w:div w:id="1753819815">
          <w:marLeft w:val="640"/>
          <w:marRight w:val="0"/>
          <w:marTop w:val="0"/>
          <w:marBottom w:val="0"/>
          <w:divBdr>
            <w:top w:val="none" w:sz="0" w:space="0" w:color="auto"/>
            <w:left w:val="none" w:sz="0" w:space="0" w:color="auto"/>
            <w:bottom w:val="none" w:sz="0" w:space="0" w:color="auto"/>
            <w:right w:val="none" w:sz="0" w:space="0" w:color="auto"/>
          </w:divBdr>
        </w:div>
        <w:div w:id="1754817510">
          <w:marLeft w:val="640"/>
          <w:marRight w:val="0"/>
          <w:marTop w:val="0"/>
          <w:marBottom w:val="0"/>
          <w:divBdr>
            <w:top w:val="none" w:sz="0" w:space="0" w:color="auto"/>
            <w:left w:val="none" w:sz="0" w:space="0" w:color="auto"/>
            <w:bottom w:val="none" w:sz="0" w:space="0" w:color="auto"/>
            <w:right w:val="none" w:sz="0" w:space="0" w:color="auto"/>
          </w:divBdr>
        </w:div>
        <w:div w:id="1757626775">
          <w:marLeft w:val="640"/>
          <w:marRight w:val="0"/>
          <w:marTop w:val="0"/>
          <w:marBottom w:val="0"/>
          <w:divBdr>
            <w:top w:val="none" w:sz="0" w:space="0" w:color="auto"/>
            <w:left w:val="none" w:sz="0" w:space="0" w:color="auto"/>
            <w:bottom w:val="none" w:sz="0" w:space="0" w:color="auto"/>
            <w:right w:val="none" w:sz="0" w:space="0" w:color="auto"/>
          </w:divBdr>
        </w:div>
        <w:div w:id="1775830095">
          <w:marLeft w:val="640"/>
          <w:marRight w:val="0"/>
          <w:marTop w:val="0"/>
          <w:marBottom w:val="0"/>
          <w:divBdr>
            <w:top w:val="none" w:sz="0" w:space="0" w:color="auto"/>
            <w:left w:val="none" w:sz="0" w:space="0" w:color="auto"/>
            <w:bottom w:val="none" w:sz="0" w:space="0" w:color="auto"/>
            <w:right w:val="none" w:sz="0" w:space="0" w:color="auto"/>
          </w:divBdr>
        </w:div>
        <w:div w:id="1795904682">
          <w:marLeft w:val="640"/>
          <w:marRight w:val="0"/>
          <w:marTop w:val="0"/>
          <w:marBottom w:val="0"/>
          <w:divBdr>
            <w:top w:val="none" w:sz="0" w:space="0" w:color="auto"/>
            <w:left w:val="none" w:sz="0" w:space="0" w:color="auto"/>
            <w:bottom w:val="none" w:sz="0" w:space="0" w:color="auto"/>
            <w:right w:val="none" w:sz="0" w:space="0" w:color="auto"/>
          </w:divBdr>
        </w:div>
        <w:div w:id="1799256153">
          <w:marLeft w:val="640"/>
          <w:marRight w:val="0"/>
          <w:marTop w:val="0"/>
          <w:marBottom w:val="0"/>
          <w:divBdr>
            <w:top w:val="none" w:sz="0" w:space="0" w:color="auto"/>
            <w:left w:val="none" w:sz="0" w:space="0" w:color="auto"/>
            <w:bottom w:val="none" w:sz="0" w:space="0" w:color="auto"/>
            <w:right w:val="none" w:sz="0" w:space="0" w:color="auto"/>
          </w:divBdr>
        </w:div>
        <w:div w:id="1818761867">
          <w:marLeft w:val="640"/>
          <w:marRight w:val="0"/>
          <w:marTop w:val="0"/>
          <w:marBottom w:val="0"/>
          <w:divBdr>
            <w:top w:val="none" w:sz="0" w:space="0" w:color="auto"/>
            <w:left w:val="none" w:sz="0" w:space="0" w:color="auto"/>
            <w:bottom w:val="none" w:sz="0" w:space="0" w:color="auto"/>
            <w:right w:val="none" w:sz="0" w:space="0" w:color="auto"/>
          </w:divBdr>
        </w:div>
        <w:div w:id="1822234688">
          <w:marLeft w:val="640"/>
          <w:marRight w:val="0"/>
          <w:marTop w:val="0"/>
          <w:marBottom w:val="0"/>
          <w:divBdr>
            <w:top w:val="none" w:sz="0" w:space="0" w:color="auto"/>
            <w:left w:val="none" w:sz="0" w:space="0" w:color="auto"/>
            <w:bottom w:val="none" w:sz="0" w:space="0" w:color="auto"/>
            <w:right w:val="none" w:sz="0" w:space="0" w:color="auto"/>
          </w:divBdr>
        </w:div>
        <w:div w:id="1824274139">
          <w:marLeft w:val="640"/>
          <w:marRight w:val="0"/>
          <w:marTop w:val="0"/>
          <w:marBottom w:val="0"/>
          <w:divBdr>
            <w:top w:val="none" w:sz="0" w:space="0" w:color="auto"/>
            <w:left w:val="none" w:sz="0" w:space="0" w:color="auto"/>
            <w:bottom w:val="none" w:sz="0" w:space="0" w:color="auto"/>
            <w:right w:val="none" w:sz="0" w:space="0" w:color="auto"/>
          </w:divBdr>
        </w:div>
        <w:div w:id="1834878755">
          <w:marLeft w:val="640"/>
          <w:marRight w:val="0"/>
          <w:marTop w:val="0"/>
          <w:marBottom w:val="0"/>
          <w:divBdr>
            <w:top w:val="none" w:sz="0" w:space="0" w:color="auto"/>
            <w:left w:val="none" w:sz="0" w:space="0" w:color="auto"/>
            <w:bottom w:val="none" w:sz="0" w:space="0" w:color="auto"/>
            <w:right w:val="none" w:sz="0" w:space="0" w:color="auto"/>
          </w:divBdr>
        </w:div>
        <w:div w:id="1845975374">
          <w:marLeft w:val="640"/>
          <w:marRight w:val="0"/>
          <w:marTop w:val="0"/>
          <w:marBottom w:val="0"/>
          <w:divBdr>
            <w:top w:val="none" w:sz="0" w:space="0" w:color="auto"/>
            <w:left w:val="none" w:sz="0" w:space="0" w:color="auto"/>
            <w:bottom w:val="none" w:sz="0" w:space="0" w:color="auto"/>
            <w:right w:val="none" w:sz="0" w:space="0" w:color="auto"/>
          </w:divBdr>
        </w:div>
        <w:div w:id="1856844591">
          <w:marLeft w:val="640"/>
          <w:marRight w:val="0"/>
          <w:marTop w:val="0"/>
          <w:marBottom w:val="0"/>
          <w:divBdr>
            <w:top w:val="none" w:sz="0" w:space="0" w:color="auto"/>
            <w:left w:val="none" w:sz="0" w:space="0" w:color="auto"/>
            <w:bottom w:val="none" w:sz="0" w:space="0" w:color="auto"/>
            <w:right w:val="none" w:sz="0" w:space="0" w:color="auto"/>
          </w:divBdr>
        </w:div>
        <w:div w:id="1861236048">
          <w:marLeft w:val="640"/>
          <w:marRight w:val="0"/>
          <w:marTop w:val="0"/>
          <w:marBottom w:val="0"/>
          <w:divBdr>
            <w:top w:val="none" w:sz="0" w:space="0" w:color="auto"/>
            <w:left w:val="none" w:sz="0" w:space="0" w:color="auto"/>
            <w:bottom w:val="none" w:sz="0" w:space="0" w:color="auto"/>
            <w:right w:val="none" w:sz="0" w:space="0" w:color="auto"/>
          </w:divBdr>
        </w:div>
        <w:div w:id="1863126072">
          <w:marLeft w:val="640"/>
          <w:marRight w:val="0"/>
          <w:marTop w:val="0"/>
          <w:marBottom w:val="0"/>
          <w:divBdr>
            <w:top w:val="none" w:sz="0" w:space="0" w:color="auto"/>
            <w:left w:val="none" w:sz="0" w:space="0" w:color="auto"/>
            <w:bottom w:val="none" w:sz="0" w:space="0" w:color="auto"/>
            <w:right w:val="none" w:sz="0" w:space="0" w:color="auto"/>
          </w:divBdr>
        </w:div>
        <w:div w:id="1896770899">
          <w:marLeft w:val="640"/>
          <w:marRight w:val="0"/>
          <w:marTop w:val="0"/>
          <w:marBottom w:val="0"/>
          <w:divBdr>
            <w:top w:val="none" w:sz="0" w:space="0" w:color="auto"/>
            <w:left w:val="none" w:sz="0" w:space="0" w:color="auto"/>
            <w:bottom w:val="none" w:sz="0" w:space="0" w:color="auto"/>
            <w:right w:val="none" w:sz="0" w:space="0" w:color="auto"/>
          </w:divBdr>
        </w:div>
        <w:div w:id="1908223519">
          <w:marLeft w:val="640"/>
          <w:marRight w:val="0"/>
          <w:marTop w:val="0"/>
          <w:marBottom w:val="0"/>
          <w:divBdr>
            <w:top w:val="none" w:sz="0" w:space="0" w:color="auto"/>
            <w:left w:val="none" w:sz="0" w:space="0" w:color="auto"/>
            <w:bottom w:val="none" w:sz="0" w:space="0" w:color="auto"/>
            <w:right w:val="none" w:sz="0" w:space="0" w:color="auto"/>
          </w:divBdr>
        </w:div>
        <w:div w:id="1912541546">
          <w:marLeft w:val="640"/>
          <w:marRight w:val="0"/>
          <w:marTop w:val="0"/>
          <w:marBottom w:val="0"/>
          <w:divBdr>
            <w:top w:val="none" w:sz="0" w:space="0" w:color="auto"/>
            <w:left w:val="none" w:sz="0" w:space="0" w:color="auto"/>
            <w:bottom w:val="none" w:sz="0" w:space="0" w:color="auto"/>
            <w:right w:val="none" w:sz="0" w:space="0" w:color="auto"/>
          </w:divBdr>
        </w:div>
        <w:div w:id="1932198313">
          <w:marLeft w:val="640"/>
          <w:marRight w:val="0"/>
          <w:marTop w:val="0"/>
          <w:marBottom w:val="0"/>
          <w:divBdr>
            <w:top w:val="none" w:sz="0" w:space="0" w:color="auto"/>
            <w:left w:val="none" w:sz="0" w:space="0" w:color="auto"/>
            <w:bottom w:val="none" w:sz="0" w:space="0" w:color="auto"/>
            <w:right w:val="none" w:sz="0" w:space="0" w:color="auto"/>
          </w:divBdr>
        </w:div>
        <w:div w:id="1935554218">
          <w:marLeft w:val="640"/>
          <w:marRight w:val="0"/>
          <w:marTop w:val="0"/>
          <w:marBottom w:val="0"/>
          <w:divBdr>
            <w:top w:val="none" w:sz="0" w:space="0" w:color="auto"/>
            <w:left w:val="none" w:sz="0" w:space="0" w:color="auto"/>
            <w:bottom w:val="none" w:sz="0" w:space="0" w:color="auto"/>
            <w:right w:val="none" w:sz="0" w:space="0" w:color="auto"/>
          </w:divBdr>
        </w:div>
        <w:div w:id="1948345099">
          <w:marLeft w:val="640"/>
          <w:marRight w:val="0"/>
          <w:marTop w:val="0"/>
          <w:marBottom w:val="0"/>
          <w:divBdr>
            <w:top w:val="none" w:sz="0" w:space="0" w:color="auto"/>
            <w:left w:val="none" w:sz="0" w:space="0" w:color="auto"/>
            <w:bottom w:val="none" w:sz="0" w:space="0" w:color="auto"/>
            <w:right w:val="none" w:sz="0" w:space="0" w:color="auto"/>
          </w:divBdr>
        </w:div>
        <w:div w:id="1960449797">
          <w:marLeft w:val="640"/>
          <w:marRight w:val="0"/>
          <w:marTop w:val="0"/>
          <w:marBottom w:val="0"/>
          <w:divBdr>
            <w:top w:val="none" w:sz="0" w:space="0" w:color="auto"/>
            <w:left w:val="none" w:sz="0" w:space="0" w:color="auto"/>
            <w:bottom w:val="none" w:sz="0" w:space="0" w:color="auto"/>
            <w:right w:val="none" w:sz="0" w:space="0" w:color="auto"/>
          </w:divBdr>
        </w:div>
        <w:div w:id="1970427523">
          <w:marLeft w:val="640"/>
          <w:marRight w:val="0"/>
          <w:marTop w:val="0"/>
          <w:marBottom w:val="0"/>
          <w:divBdr>
            <w:top w:val="none" w:sz="0" w:space="0" w:color="auto"/>
            <w:left w:val="none" w:sz="0" w:space="0" w:color="auto"/>
            <w:bottom w:val="none" w:sz="0" w:space="0" w:color="auto"/>
            <w:right w:val="none" w:sz="0" w:space="0" w:color="auto"/>
          </w:divBdr>
        </w:div>
        <w:div w:id="1976369534">
          <w:marLeft w:val="640"/>
          <w:marRight w:val="0"/>
          <w:marTop w:val="0"/>
          <w:marBottom w:val="0"/>
          <w:divBdr>
            <w:top w:val="none" w:sz="0" w:space="0" w:color="auto"/>
            <w:left w:val="none" w:sz="0" w:space="0" w:color="auto"/>
            <w:bottom w:val="none" w:sz="0" w:space="0" w:color="auto"/>
            <w:right w:val="none" w:sz="0" w:space="0" w:color="auto"/>
          </w:divBdr>
        </w:div>
        <w:div w:id="1982467368">
          <w:marLeft w:val="640"/>
          <w:marRight w:val="0"/>
          <w:marTop w:val="0"/>
          <w:marBottom w:val="0"/>
          <w:divBdr>
            <w:top w:val="none" w:sz="0" w:space="0" w:color="auto"/>
            <w:left w:val="none" w:sz="0" w:space="0" w:color="auto"/>
            <w:bottom w:val="none" w:sz="0" w:space="0" w:color="auto"/>
            <w:right w:val="none" w:sz="0" w:space="0" w:color="auto"/>
          </w:divBdr>
        </w:div>
        <w:div w:id="1985891387">
          <w:marLeft w:val="640"/>
          <w:marRight w:val="0"/>
          <w:marTop w:val="0"/>
          <w:marBottom w:val="0"/>
          <w:divBdr>
            <w:top w:val="none" w:sz="0" w:space="0" w:color="auto"/>
            <w:left w:val="none" w:sz="0" w:space="0" w:color="auto"/>
            <w:bottom w:val="none" w:sz="0" w:space="0" w:color="auto"/>
            <w:right w:val="none" w:sz="0" w:space="0" w:color="auto"/>
          </w:divBdr>
        </w:div>
        <w:div w:id="1992098558">
          <w:marLeft w:val="640"/>
          <w:marRight w:val="0"/>
          <w:marTop w:val="0"/>
          <w:marBottom w:val="0"/>
          <w:divBdr>
            <w:top w:val="none" w:sz="0" w:space="0" w:color="auto"/>
            <w:left w:val="none" w:sz="0" w:space="0" w:color="auto"/>
            <w:bottom w:val="none" w:sz="0" w:space="0" w:color="auto"/>
            <w:right w:val="none" w:sz="0" w:space="0" w:color="auto"/>
          </w:divBdr>
        </w:div>
        <w:div w:id="2002927110">
          <w:marLeft w:val="640"/>
          <w:marRight w:val="0"/>
          <w:marTop w:val="0"/>
          <w:marBottom w:val="0"/>
          <w:divBdr>
            <w:top w:val="none" w:sz="0" w:space="0" w:color="auto"/>
            <w:left w:val="none" w:sz="0" w:space="0" w:color="auto"/>
            <w:bottom w:val="none" w:sz="0" w:space="0" w:color="auto"/>
            <w:right w:val="none" w:sz="0" w:space="0" w:color="auto"/>
          </w:divBdr>
        </w:div>
        <w:div w:id="2007394157">
          <w:marLeft w:val="640"/>
          <w:marRight w:val="0"/>
          <w:marTop w:val="0"/>
          <w:marBottom w:val="0"/>
          <w:divBdr>
            <w:top w:val="none" w:sz="0" w:space="0" w:color="auto"/>
            <w:left w:val="none" w:sz="0" w:space="0" w:color="auto"/>
            <w:bottom w:val="none" w:sz="0" w:space="0" w:color="auto"/>
            <w:right w:val="none" w:sz="0" w:space="0" w:color="auto"/>
          </w:divBdr>
        </w:div>
        <w:div w:id="2023556077">
          <w:marLeft w:val="640"/>
          <w:marRight w:val="0"/>
          <w:marTop w:val="0"/>
          <w:marBottom w:val="0"/>
          <w:divBdr>
            <w:top w:val="none" w:sz="0" w:space="0" w:color="auto"/>
            <w:left w:val="none" w:sz="0" w:space="0" w:color="auto"/>
            <w:bottom w:val="none" w:sz="0" w:space="0" w:color="auto"/>
            <w:right w:val="none" w:sz="0" w:space="0" w:color="auto"/>
          </w:divBdr>
        </w:div>
        <w:div w:id="2041665974">
          <w:marLeft w:val="640"/>
          <w:marRight w:val="0"/>
          <w:marTop w:val="0"/>
          <w:marBottom w:val="0"/>
          <w:divBdr>
            <w:top w:val="none" w:sz="0" w:space="0" w:color="auto"/>
            <w:left w:val="none" w:sz="0" w:space="0" w:color="auto"/>
            <w:bottom w:val="none" w:sz="0" w:space="0" w:color="auto"/>
            <w:right w:val="none" w:sz="0" w:space="0" w:color="auto"/>
          </w:divBdr>
        </w:div>
        <w:div w:id="2042051784">
          <w:marLeft w:val="640"/>
          <w:marRight w:val="0"/>
          <w:marTop w:val="0"/>
          <w:marBottom w:val="0"/>
          <w:divBdr>
            <w:top w:val="none" w:sz="0" w:space="0" w:color="auto"/>
            <w:left w:val="none" w:sz="0" w:space="0" w:color="auto"/>
            <w:bottom w:val="none" w:sz="0" w:space="0" w:color="auto"/>
            <w:right w:val="none" w:sz="0" w:space="0" w:color="auto"/>
          </w:divBdr>
        </w:div>
        <w:div w:id="2045516935">
          <w:marLeft w:val="640"/>
          <w:marRight w:val="0"/>
          <w:marTop w:val="0"/>
          <w:marBottom w:val="0"/>
          <w:divBdr>
            <w:top w:val="none" w:sz="0" w:space="0" w:color="auto"/>
            <w:left w:val="none" w:sz="0" w:space="0" w:color="auto"/>
            <w:bottom w:val="none" w:sz="0" w:space="0" w:color="auto"/>
            <w:right w:val="none" w:sz="0" w:space="0" w:color="auto"/>
          </w:divBdr>
        </w:div>
        <w:div w:id="2049644195">
          <w:marLeft w:val="640"/>
          <w:marRight w:val="0"/>
          <w:marTop w:val="0"/>
          <w:marBottom w:val="0"/>
          <w:divBdr>
            <w:top w:val="none" w:sz="0" w:space="0" w:color="auto"/>
            <w:left w:val="none" w:sz="0" w:space="0" w:color="auto"/>
            <w:bottom w:val="none" w:sz="0" w:space="0" w:color="auto"/>
            <w:right w:val="none" w:sz="0" w:space="0" w:color="auto"/>
          </w:divBdr>
        </w:div>
        <w:div w:id="2050252416">
          <w:marLeft w:val="640"/>
          <w:marRight w:val="0"/>
          <w:marTop w:val="0"/>
          <w:marBottom w:val="0"/>
          <w:divBdr>
            <w:top w:val="none" w:sz="0" w:space="0" w:color="auto"/>
            <w:left w:val="none" w:sz="0" w:space="0" w:color="auto"/>
            <w:bottom w:val="none" w:sz="0" w:space="0" w:color="auto"/>
            <w:right w:val="none" w:sz="0" w:space="0" w:color="auto"/>
          </w:divBdr>
        </w:div>
        <w:div w:id="2050915679">
          <w:marLeft w:val="640"/>
          <w:marRight w:val="0"/>
          <w:marTop w:val="0"/>
          <w:marBottom w:val="0"/>
          <w:divBdr>
            <w:top w:val="none" w:sz="0" w:space="0" w:color="auto"/>
            <w:left w:val="none" w:sz="0" w:space="0" w:color="auto"/>
            <w:bottom w:val="none" w:sz="0" w:space="0" w:color="auto"/>
            <w:right w:val="none" w:sz="0" w:space="0" w:color="auto"/>
          </w:divBdr>
        </w:div>
        <w:div w:id="2069645866">
          <w:marLeft w:val="640"/>
          <w:marRight w:val="0"/>
          <w:marTop w:val="0"/>
          <w:marBottom w:val="0"/>
          <w:divBdr>
            <w:top w:val="none" w:sz="0" w:space="0" w:color="auto"/>
            <w:left w:val="none" w:sz="0" w:space="0" w:color="auto"/>
            <w:bottom w:val="none" w:sz="0" w:space="0" w:color="auto"/>
            <w:right w:val="none" w:sz="0" w:space="0" w:color="auto"/>
          </w:divBdr>
        </w:div>
        <w:div w:id="2107996863">
          <w:marLeft w:val="640"/>
          <w:marRight w:val="0"/>
          <w:marTop w:val="0"/>
          <w:marBottom w:val="0"/>
          <w:divBdr>
            <w:top w:val="none" w:sz="0" w:space="0" w:color="auto"/>
            <w:left w:val="none" w:sz="0" w:space="0" w:color="auto"/>
            <w:bottom w:val="none" w:sz="0" w:space="0" w:color="auto"/>
            <w:right w:val="none" w:sz="0" w:space="0" w:color="auto"/>
          </w:divBdr>
        </w:div>
        <w:div w:id="2111925956">
          <w:marLeft w:val="640"/>
          <w:marRight w:val="0"/>
          <w:marTop w:val="0"/>
          <w:marBottom w:val="0"/>
          <w:divBdr>
            <w:top w:val="none" w:sz="0" w:space="0" w:color="auto"/>
            <w:left w:val="none" w:sz="0" w:space="0" w:color="auto"/>
            <w:bottom w:val="none" w:sz="0" w:space="0" w:color="auto"/>
            <w:right w:val="none" w:sz="0" w:space="0" w:color="auto"/>
          </w:divBdr>
        </w:div>
        <w:div w:id="2119636662">
          <w:marLeft w:val="640"/>
          <w:marRight w:val="0"/>
          <w:marTop w:val="0"/>
          <w:marBottom w:val="0"/>
          <w:divBdr>
            <w:top w:val="none" w:sz="0" w:space="0" w:color="auto"/>
            <w:left w:val="none" w:sz="0" w:space="0" w:color="auto"/>
            <w:bottom w:val="none" w:sz="0" w:space="0" w:color="auto"/>
            <w:right w:val="none" w:sz="0" w:space="0" w:color="auto"/>
          </w:divBdr>
        </w:div>
        <w:div w:id="2140174845">
          <w:marLeft w:val="640"/>
          <w:marRight w:val="0"/>
          <w:marTop w:val="0"/>
          <w:marBottom w:val="0"/>
          <w:divBdr>
            <w:top w:val="none" w:sz="0" w:space="0" w:color="auto"/>
            <w:left w:val="none" w:sz="0" w:space="0" w:color="auto"/>
            <w:bottom w:val="none" w:sz="0" w:space="0" w:color="auto"/>
            <w:right w:val="none" w:sz="0" w:space="0" w:color="auto"/>
          </w:divBdr>
        </w:div>
        <w:div w:id="2144469343">
          <w:marLeft w:val="640"/>
          <w:marRight w:val="0"/>
          <w:marTop w:val="0"/>
          <w:marBottom w:val="0"/>
          <w:divBdr>
            <w:top w:val="none" w:sz="0" w:space="0" w:color="auto"/>
            <w:left w:val="none" w:sz="0" w:space="0" w:color="auto"/>
            <w:bottom w:val="none" w:sz="0" w:space="0" w:color="auto"/>
            <w:right w:val="none" w:sz="0" w:space="0" w:color="auto"/>
          </w:divBdr>
        </w:div>
      </w:divsChild>
    </w:div>
    <w:div w:id="47341527">
      <w:bodyDiv w:val="1"/>
      <w:marLeft w:val="0"/>
      <w:marRight w:val="0"/>
      <w:marTop w:val="0"/>
      <w:marBottom w:val="0"/>
      <w:divBdr>
        <w:top w:val="none" w:sz="0" w:space="0" w:color="auto"/>
        <w:left w:val="none" w:sz="0" w:space="0" w:color="auto"/>
        <w:bottom w:val="none" w:sz="0" w:space="0" w:color="auto"/>
        <w:right w:val="none" w:sz="0" w:space="0" w:color="auto"/>
      </w:divBdr>
      <w:divsChild>
        <w:div w:id="471596">
          <w:marLeft w:val="640"/>
          <w:marRight w:val="0"/>
          <w:marTop w:val="0"/>
          <w:marBottom w:val="0"/>
          <w:divBdr>
            <w:top w:val="none" w:sz="0" w:space="0" w:color="auto"/>
            <w:left w:val="none" w:sz="0" w:space="0" w:color="auto"/>
            <w:bottom w:val="none" w:sz="0" w:space="0" w:color="auto"/>
            <w:right w:val="none" w:sz="0" w:space="0" w:color="auto"/>
          </w:divBdr>
        </w:div>
        <w:div w:id="25525888">
          <w:marLeft w:val="640"/>
          <w:marRight w:val="0"/>
          <w:marTop w:val="0"/>
          <w:marBottom w:val="0"/>
          <w:divBdr>
            <w:top w:val="none" w:sz="0" w:space="0" w:color="auto"/>
            <w:left w:val="none" w:sz="0" w:space="0" w:color="auto"/>
            <w:bottom w:val="none" w:sz="0" w:space="0" w:color="auto"/>
            <w:right w:val="none" w:sz="0" w:space="0" w:color="auto"/>
          </w:divBdr>
        </w:div>
        <w:div w:id="35199863">
          <w:marLeft w:val="640"/>
          <w:marRight w:val="0"/>
          <w:marTop w:val="0"/>
          <w:marBottom w:val="0"/>
          <w:divBdr>
            <w:top w:val="none" w:sz="0" w:space="0" w:color="auto"/>
            <w:left w:val="none" w:sz="0" w:space="0" w:color="auto"/>
            <w:bottom w:val="none" w:sz="0" w:space="0" w:color="auto"/>
            <w:right w:val="none" w:sz="0" w:space="0" w:color="auto"/>
          </w:divBdr>
        </w:div>
        <w:div w:id="35813314">
          <w:marLeft w:val="640"/>
          <w:marRight w:val="0"/>
          <w:marTop w:val="0"/>
          <w:marBottom w:val="0"/>
          <w:divBdr>
            <w:top w:val="none" w:sz="0" w:space="0" w:color="auto"/>
            <w:left w:val="none" w:sz="0" w:space="0" w:color="auto"/>
            <w:bottom w:val="none" w:sz="0" w:space="0" w:color="auto"/>
            <w:right w:val="none" w:sz="0" w:space="0" w:color="auto"/>
          </w:divBdr>
        </w:div>
        <w:div w:id="52894157">
          <w:marLeft w:val="640"/>
          <w:marRight w:val="0"/>
          <w:marTop w:val="0"/>
          <w:marBottom w:val="0"/>
          <w:divBdr>
            <w:top w:val="none" w:sz="0" w:space="0" w:color="auto"/>
            <w:left w:val="none" w:sz="0" w:space="0" w:color="auto"/>
            <w:bottom w:val="none" w:sz="0" w:space="0" w:color="auto"/>
            <w:right w:val="none" w:sz="0" w:space="0" w:color="auto"/>
          </w:divBdr>
        </w:div>
        <w:div w:id="79454556">
          <w:marLeft w:val="640"/>
          <w:marRight w:val="0"/>
          <w:marTop w:val="0"/>
          <w:marBottom w:val="0"/>
          <w:divBdr>
            <w:top w:val="none" w:sz="0" w:space="0" w:color="auto"/>
            <w:left w:val="none" w:sz="0" w:space="0" w:color="auto"/>
            <w:bottom w:val="none" w:sz="0" w:space="0" w:color="auto"/>
            <w:right w:val="none" w:sz="0" w:space="0" w:color="auto"/>
          </w:divBdr>
        </w:div>
        <w:div w:id="85658515">
          <w:marLeft w:val="640"/>
          <w:marRight w:val="0"/>
          <w:marTop w:val="0"/>
          <w:marBottom w:val="0"/>
          <w:divBdr>
            <w:top w:val="none" w:sz="0" w:space="0" w:color="auto"/>
            <w:left w:val="none" w:sz="0" w:space="0" w:color="auto"/>
            <w:bottom w:val="none" w:sz="0" w:space="0" w:color="auto"/>
            <w:right w:val="none" w:sz="0" w:space="0" w:color="auto"/>
          </w:divBdr>
        </w:div>
        <w:div w:id="100614572">
          <w:marLeft w:val="640"/>
          <w:marRight w:val="0"/>
          <w:marTop w:val="0"/>
          <w:marBottom w:val="0"/>
          <w:divBdr>
            <w:top w:val="none" w:sz="0" w:space="0" w:color="auto"/>
            <w:left w:val="none" w:sz="0" w:space="0" w:color="auto"/>
            <w:bottom w:val="none" w:sz="0" w:space="0" w:color="auto"/>
            <w:right w:val="none" w:sz="0" w:space="0" w:color="auto"/>
          </w:divBdr>
        </w:div>
        <w:div w:id="126899910">
          <w:marLeft w:val="640"/>
          <w:marRight w:val="0"/>
          <w:marTop w:val="0"/>
          <w:marBottom w:val="0"/>
          <w:divBdr>
            <w:top w:val="none" w:sz="0" w:space="0" w:color="auto"/>
            <w:left w:val="none" w:sz="0" w:space="0" w:color="auto"/>
            <w:bottom w:val="none" w:sz="0" w:space="0" w:color="auto"/>
            <w:right w:val="none" w:sz="0" w:space="0" w:color="auto"/>
          </w:divBdr>
        </w:div>
        <w:div w:id="132867763">
          <w:marLeft w:val="640"/>
          <w:marRight w:val="0"/>
          <w:marTop w:val="0"/>
          <w:marBottom w:val="0"/>
          <w:divBdr>
            <w:top w:val="none" w:sz="0" w:space="0" w:color="auto"/>
            <w:left w:val="none" w:sz="0" w:space="0" w:color="auto"/>
            <w:bottom w:val="none" w:sz="0" w:space="0" w:color="auto"/>
            <w:right w:val="none" w:sz="0" w:space="0" w:color="auto"/>
          </w:divBdr>
        </w:div>
        <w:div w:id="149562724">
          <w:marLeft w:val="640"/>
          <w:marRight w:val="0"/>
          <w:marTop w:val="0"/>
          <w:marBottom w:val="0"/>
          <w:divBdr>
            <w:top w:val="none" w:sz="0" w:space="0" w:color="auto"/>
            <w:left w:val="none" w:sz="0" w:space="0" w:color="auto"/>
            <w:bottom w:val="none" w:sz="0" w:space="0" w:color="auto"/>
            <w:right w:val="none" w:sz="0" w:space="0" w:color="auto"/>
          </w:divBdr>
        </w:div>
        <w:div w:id="154995769">
          <w:marLeft w:val="640"/>
          <w:marRight w:val="0"/>
          <w:marTop w:val="0"/>
          <w:marBottom w:val="0"/>
          <w:divBdr>
            <w:top w:val="none" w:sz="0" w:space="0" w:color="auto"/>
            <w:left w:val="none" w:sz="0" w:space="0" w:color="auto"/>
            <w:bottom w:val="none" w:sz="0" w:space="0" w:color="auto"/>
            <w:right w:val="none" w:sz="0" w:space="0" w:color="auto"/>
          </w:divBdr>
        </w:div>
        <w:div w:id="161773581">
          <w:marLeft w:val="640"/>
          <w:marRight w:val="0"/>
          <w:marTop w:val="0"/>
          <w:marBottom w:val="0"/>
          <w:divBdr>
            <w:top w:val="none" w:sz="0" w:space="0" w:color="auto"/>
            <w:left w:val="none" w:sz="0" w:space="0" w:color="auto"/>
            <w:bottom w:val="none" w:sz="0" w:space="0" w:color="auto"/>
            <w:right w:val="none" w:sz="0" w:space="0" w:color="auto"/>
          </w:divBdr>
        </w:div>
        <w:div w:id="164590787">
          <w:marLeft w:val="640"/>
          <w:marRight w:val="0"/>
          <w:marTop w:val="0"/>
          <w:marBottom w:val="0"/>
          <w:divBdr>
            <w:top w:val="none" w:sz="0" w:space="0" w:color="auto"/>
            <w:left w:val="none" w:sz="0" w:space="0" w:color="auto"/>
            <w:bottom w:val="none" w:sz="0" w:space="0" w:color="auto"/>
            <w:right w:val="none" w:sz="0" w:space="0" w:color="auto"/>
          </w:divBdr>
        </w:div>
        <w:div w:id="165022781">
          <w:marLeft w:val="640"/>
          <w:marRight w:val="0"/>
          <w:marTop w:val="0"/>
          <w:marBottom w:val="0"/>
          <w:divBdr>
            <w:top w:val="none" w:sz="0" w:space="0" w:color="auto"/>
            <w:left w:val="none" w:sz="0" w:space="0" w:color="auto"/>
            <w:bottom w:val="none" w:sz="0" w:space="0" w:color="auto"/>
            <w:right w:val="none" w:sz="0" w:space="0" w:color="auto"/>
          </w:divBdr>
        </w:div>
        <w:div w:id="185215158">
          <w:marLeft w:val="640"/>
          <w:marRight w:val="0"/>
          <w:marTop w:val="0"/>
          <w:marBottom w:val="0"/>
          <w:divBdr>
            <w:top w:val="none" w:sz="0" w:space="0" w:color="auto"/>
            <w:left w:val="none" w:sz="0" w:space="0" w:color="auto"/>
            <w:bottom w:val="none" w:sz="0" w:space="0" w:color="auto"/>
            <w:right w:val="none" w:sz="0" w:space="0" w:color="auto"/>
          </w:divBdr>
        </w:div>
        <w:div w:id="187063904">
          <w:marLeft w:val="640"/>
          <w:marRight w:val="0"/>
          <w:marTop w:val="0"/>
          <w:marBottom w:val="0"/>
          <w:divBdr>
            <w:top w:val="none" w:sz="0" w:space="0" w:color="auto"/>
            <w:left w:val="none" w:sz="0" w:space="0" w:color="auto"/>
            <w:bottom w:val="none" w:sz="0" w:space="0" w:color="auto"/>
            <w:right w:val="none" w:sz="0" w:space="0" w:color="auto"/>
          </w:divBdr>
        </w:div>
        <w:div w:id="192546308">
          <w:marLeft w:val="640"/>
          <w:marRight w:val="0"/>
          <w:marTop w:val="0"/>
          <w:marBottom w:val="0"/>
          <w:divBdr>
            <w:top w:val="none" w:sz="0" w:space="0" w:color="auto"/>
            <w:left w:val="none" w:sz="0" w:space="0" w:color="auto"/>
            <w:bottom w:val="none" w:sz="0" w:space="0" w:color="auto"/>
            <w:right w:val="none" w:sz="0" w:space="0" w:color="auto"/>
          </w:divBdr>
        </w:div>
        <w:div w:id="195430433">
          <w:marLeft w:val="640"/>
          <w:marRight w:val="0"/>
          <w:marTop w:val="0"/>
          <w:marBottom w:val="0"/>
          <w:divBdr>
            <w:top w:val="none" w:sz="0" w:space="0" w:color="auto"/>
            <w:left w:val="none" w:sz="0" w:space="0" w:color="auto"/>
            <w:bottom w:val="none" w:sz="0" w:space="0" w:color="auto"/>
            <w:right w:val="none" w:sz="0" w:space="0" w:color="auto"/>
          </w:divBdr>
        </w:div>
        <w:div w:id="198471502">
          <w:marLeft w:val="640"/>
          <w:marRight w:val="0"/>
          <w:marTop w:val="0"/>
          <w:marBottom w:val="0"/>
          <w:divBdr>
            <w:top w:val="none" w:sz="0" w:space="0" w:color="auto"/>
            <w:left w:val="none" w:sz="0" w:space="0" w:color="auto"/>
            <w:bottom w:val="none" w:sz="0" w:space="0" w:color="auto"/>
            <w:right w:val="none" w:sz="0" w:space="0" w:color="auto"/>
          </w:divBdr>
        </w:div>
        <w:div w:id="210115172">
          <w:marLeft w:val="640"/>
          <w:marRight w:val="0"/>
          <w:marTop w:val="0"/>
          <w:marBottom w:val="0"/>
          <w:divBdr>
            <w:top w:val="none" w:sz="0" w:space="0" w:color="auto"/>
            <w:left w:val="none" w:sz="0" w:space="0" w:color="auto"/>
            <w:bottom w:val="none" w:sz="0" w:space="0" w:color="auto"/>
            <w:right w:val="none" w:sz="0" w:space="0" w:color="auto"/>
          </w:divBdr>
        </w:div>
        <w:div w:id="211041925">
          <w:marLeft w:val="640"/>
          <w:marRight w:val="0"/>
          <w:marTop w:val="0"/>
          <w:marBottom w:val="0"/>
          <w:divBdr>
            <w:top w:val="none" w:sz="0" w:space="0" w:color="auto"/>
            <w:left w:val="none" w:sz="0" w:space="0" w:color="auto"/>
            <w:bottom w:val="none" w:sz="0" w:space="0" w:color="auto"/>
            <w:right w:val="none" w:sz="0" w:space="0" w:color="auto"/>
          </w:divBdr>
        </w:div>
        <w:div w:id="278415531">
          <w:marLeft w:val="640"/>
          <w:marRight w:val="0"/>
          <w:marTop w:val="0"/>
          <w:marBottom w:val="0"/>
          <w:divBdr>
            <w:top w:val="none" w:sz="0" w:space="0" w:color="auto"/>
            <w:left w:val="none" w:sz="0" w:space="0" w:color="auto"/>
            <w:bottom w:val="none" w:sz="0" w:space="0" w:color="auto"/>
            <w:right w:val="none" w:sz="0" w:space="0" w:color="auto"/>
          </w:divBdr>
        </w:div>
        <w:div w:id="308092826">
          <w:marLeft w:val="640"/>
          <w:marRight w:val="0"/>
          <w:marTop w:val="0"/>
          <w:marBottom w:val="0"/>
          <w:divBdr>
            <w:top w:val="none" w:sz="0" w:space="0" w:color="auto"/>
            <w:left w:val="none" w:sz="0" w:space="0" w:color="auto"/>
            <w:bottom w:val="none" w:sz="0" w:space="0" w:color="auto"/>
            <w:right w:val="none" w:sz="0" w:space="0" w:color="auto"/>
          </w:divBdr>
        </w:div>
        <w:div w:id="308479285">
          <w:marLeft w:val="640"/>
          <w:marRight w:val="0"/>
          <w:marTop w:val="0"/>
          <w:marBottom w:val="0"/>
          <w:divBdr>
            <w:top w:val="none" w:sz="0" w:space="0" w:color="auto"/>
            <w:left w:val="none" w:sz="0" w:space="0" w:color="auto"/>
            <w:bottom w:val="none" w:sz="0" w:space="0" w:color="auto"/>
            <w:right w:val="none" w:sz="0" w:space="0" w:color="auto"/>
          </w:divBdr>
        </w:div>
        <w:div w:id="312106039">
          <w:marLeft w:val="640"/>
          <w:marRight w:val="0"/>
          <w:marTop w:val="0"/>
          <w:marBottom w:val="0"/>
          <w:divBdr>
            <w:top w:val="none" w:sz="0" w:space="0" w:color="auto"/>
            <w:left w:val="none" w:sz="0" w:space="0" w:color="auto"/>
            <w:bottom w:val="none" w:sz="0" w:space="0" w:color="auto"/>
            <w:right w:val="none" w:sz="0" w:space="0" w:color="auto"/>
          </w:divBdr>
        </w:div>
        <w:div w:id="314997715">
          <w:marLeft w:val="640"/>
          <w:marRight w:val="0"/>
          <w:marTop w:val="0"/>
          <w:marBottom w:val="0"/>
          <w:divBdr>
            <w:top w:val="none" w:sz="0" w:space="0" w:color="auto"/>
            <w:left w:val="none" w:sz="0" w:space="0" w:color="auto"/>
            <w:bottom w:val="none" w:sz="0" w:space="0" w:color="auto"/>
            <w:right w:val="none" w:sz="0" w:space="0" w:color="auto"/>
          </w:divBdr>
        </w:div>
        <w:div w:id="316810610">
          <w:marLeft w:val="640"/>
          <w:marRight w:val="0"/>
          <w:marTop w:val="0"/>
          <w:marBottom w:val="0"/>
          <w:divBdr>
            <w:top w:val="none" w:sz="0" w:space="0" w:color="auto"/>
            <w:left w:val="none" w:sz="0" w:space="0" w:color="auto"/>
            <w:bottom w:val="none" w:sz="0" w:space="0" w:color="auto"/>
            <w:right w:val="none" w:sz="0" w:space="0" w:color="auto"/>
          </w:divBdr>
        </w:div>
        <w:div w:id="332536418">
          <w:marLeft w:val="640"/>
          <w:marRight w:val="0"/>
          <w:marTop w:val="0"/>
          <w:marBottom w:val="0"/>
          <w:divBdr>
            <w:top w:val="none" w:sz="0" w:space="0" w:color="auto"/>
            <w:left w:val="none" w:sz="0" w:space="0" w:color="auto"/>
            <w:bottom w:val="none" w:sz="0" w:space="0" w:color="auto"/>
            <w:right w:val="none" w:sz="0" w:space="0" w:color="auto"/>
          </w:divBdr>
        </w:div>
        <w:div w:id="338696185">
          <w:marLeft w:val="640"/>
          <w:marRight w:val="0"/>
          <w:marTop w:val="0"/>
          <w:marBottom w:val="0"/>
          <w:divBdr>
            <w:top w:val="none" w:sz="0" w:space="0" w:color="auto"/>
            <w:left w:val="none" w:sz="0" w:space="0" w:color="auto"/>
            <w:bottom w:val="none" w:sz="0" w:space="0" w:color="auto"/>
            <w:right w:val="none" w:sz="0" w:space="0" w:color="auto"/>
          </w:divBdr>
        </w:div>
        <w:div w:id="355271745">
          <w:marLeft w:val="640"/>
          <w:marRight w:val="0"/>
          <w:marTop w:val="0"/>
          <w:marBottom w:val="0"/>
          <w:divBdr>
            <w:top w:val="none" w:sz="0" w:space="0" w:color="auto"/>
            <w:left w:val="none" w:sz="0" w:space="0" w:color="auto"/>
            <w:bottom w:val="none" w:sz="0" w:space="0" w:color="auto"/>
            <w:right w:val="none" w:sz="0" w:space="0" w:color="auto"/>
          </w:divBdr>
        </w:div>
        <w:div w:id="357005148">
          <w:marLeft w:val="640"/>
          <w:marRight w:val="0"/>
          <w:marTop w:val="0"/>
          <w:marBottom w:val="0"/>
          <w:divBdr>
            <w:top w:val="none" w:sz="0" w:space="0" w:color="auto"/>
            <w:left w:val="none" w:sz="0" w:space="0" w:color="auto"/>
            <w:bottom w:val="none" w:sz="0" w:space="0" w:color="auto"/>
            <w:right w:val="none" w:sz="0" w:space="0" w:color="auto"/>
          </w:divBdr>
        </w:div>
        <w:div w:id="366638493">
          <w:marLeft w:val="640"/>
          <w:marRight w:val="0"/>
          <w:marTop w:val="0"/>
          <w:marBottom w:val="0"/>
          <w:divBdr>
            <w:top w:val="none" w:sz="0" w:space="0" w:color="auto"/>
            <w:left w:val="none" w:sz="0" w:space="0" w:color="auto"/>
            <w:bottom w:val="none" w:sz="0" w:space="0" w:color="auto"/>
            <w:right w:val="none" w:sz="0" w:space="0" w:color="auto"/>
          </w:divBdr>
        </w:div>
        <w:div w:id="372921537">
          <w:marLeft w:val="640"/>
          <w:marRight w:val="0"/>
          <w:marTop w:val="0"/>
          <w:marBottom w:val="0"/>
          <w:divBdr>
            <w:top w:val="none" w:sz="0" w:space="0" w:color="auto"/>
            <w:left w:val="none" w:sz="0" w:space="0" w:color="auto"/>
            <w:bottom w:val="none" w:sz="0" w:space="0" w:color="auto"/>
            <w:right w:val="none" w:sz="0" w:space="0" w:color="auto"/>
          </w:divBdr>
        </w:div>
        <w:div w:id="383457046">
          <w:marLeft w:val="640"/>
          <w:marRight w:val="0"/>
          <w:marTop w:val="0"/>
          <w:marBottom w:val="0"/>
          <w:divBdr>
            <w:top w:val="none" w:sz="0" w:space="0" w:color="auto"/>
            <w:left w:val="none" w:sz="0" w:space="0" w:color="auto"/>
            <w:bottom w:val="none" w:sz="0" w:space="0" w:color="auto"/>
            <w:right w:val="none" w:sz="0" w:space="0" w:color="auto"/>
          </w:divBdr>
        </w:div>
        <w:div w:id="407962501">
          <w:marLeft w:val="640"/>
          <w:marRight w:val="0"/>
          <w:marTop w:val="0"/>
          <w:marBottom w:val="0"/>
          <w:divBdr>
            <w:top w:val="none" w:sz="0" w:space="0" w:color="auto"/>
            <w:left w:val="none" w:sz="0" w:space="0" w:color="auto"/>
            <w:bottom w:val="none" w:sz="0" w:space="0" w:color="auto"/>
            <w:right w:val="none" w:sz="0" w:space="0" w:color="auto"/>
          </w:divBdr>
        </w:div>
        <w:div w:id="409930068">
          <w:marLeft w:val="640"/>
          <w:marRight w:val="0"/>
          <w:marTop w:val="0"/>
          <w:marBottom w:val="0"/>
          <w:divBdr>
            <w:top w:val="none" w:sz="0" w:space="0" w:color="auto"/>
            <w:left w:val="none" w:sz="0" w:space="0" w:color="auto"/>
            <w:bottom w:val="none" w:sz="0" w:space="0" w:color="auto"/>
            <w:right w:val="none" w:sz="0" w:space="0" w:color="auto"/>
          </w:divBdr>
        </w:div>
        <w:div w:id="427312540">
          <w:marLeft w:val="640"/>
          <w:marRight w:val="0"/>
          <w:marTop w:val="0"/>
          <w:marBottom w:val="0"/>
          <w:divBdr>
            <w:top w:val="none" w:sz="0" w:space="0" w:color="auto"/>
            <w:left w:val="none" w:sz="0" w:space="0" w:color="auto"/>
            <w:bottom w:val="none" w:sz="0" w:space="0" w:color="auto"/>
            <w:right w:val="none" w:sz="0" w:space="0" w:color="auto"/>
          </w:divBdr>
        </w:div>
        <w:div w:id="427848129">
          <w:marLeft w:val="640"/>
          <w:marRight w:val="0"/>
          <w:marTop w:val="0"/>
          <w:marBottom w:val="0"/>
          <w:divBdr>
            <w:top w:val="none" w:sz="0" w:space="0" w:color="auto"/>
            <w:left w:val="none" w:sz="0" w:space="0" w:color="auto"/>
            <w:bottom w:val="none" w:sz="0" w:space="0" w:color="auto"/>
            <w:right w:val="none" w:sz="0" w:space="0" w:color="auto"/>
          </w:divBdr>
        </w:div>
        <w:div w:id="429159417">
          <w:marLeft w:val="640"/>
          <w:marRight w:val="0"/>
          <w:marTop w:val="0"/>
          <w:marBottom w:val="0"/>
          <w:divBdr>
            <w:top w:val="none" w:sz="0" w:space="0" w:color="auto"/>
            <w:left w:val="none" w:sz="0" w:space="0" w:color="auto"/>
            <w:bottom w:val="none" w:sz="0" w:space="0" w:color="auto"/>
            <w:right w:val="none" w:sz="0" w:space="0" w:color="auto"/>
          </w:divBdr>
        </w:div>
        <w:div w:id="433794644">
          <w:marLeft w:val="640"/>
          <w:marRight w:val="0"/>
          <w:marTop w:val="0"/>
          <w:marBottom w:val="0"/>
          <w:divBdr>
            <w:top w:val="none" w:sz="0" w:space="0" w:color="auto"/>
            <w:left w:val="none" w:sz="0" w:space="0" w:color="auto"/>
            <w:bottom w:val="none" w:sz="0" w:space="0" w:color="auto"/>
            <w:right w:val="none" w:sz="0" w:space="0" w:color="auto"/>
          </w:divBdr>
        </w:div>
        <w:div w:id="438449378">
          <w:marLeft w:val="640"/>
          <w:marRight w:val="0"/>
          <w:marTop w:val="0"/>
          <w:marBottom w:val="0"/>
          <w:divBdr>
            <w:top w:val="none" w:sz="0" w:space="0" w:color="auto"/>
            <w:left w:val="none" w:sz="0" w:space="0" w:color="auto"/>
            <w:bottom w:val="none" w:sz="0" w:space="0" w:color="auto"/>
            <w:right w:val="none" w:sz="0" w:space="0" w:color="auto"/>
          </w:divBdr>
        </w:div>
        <w:div w:id="443157936">
          <w:marLeft w:val="640"/>
          <w:marRight w:val="0"/>
          <w:marTop w:val="0"/>
          <w:marBottom w:val="0"/>
          <w:divBdr>
            <w:top w:val="none" w:sz="0" w:space="0" w:color="auto"/>
            <w:left w:val="none" w:sz="0" w:space="0" w:color="auto"/>
            <w:bottom w:val="none" w:sz="0" w:space="0" w:color="auto"/>
            <w:right w:val="none" w:sz="0" w:space="0" w:color="auto"/>
          </w:divBdr>
        </w:div>
        <w:div w:id="444466045">
          <w:marLeft w:val="640"/>
          <w:marRight w:val="0"/>
          <w:marTop w:val="0"/>
          <w:marBottom w:val="0"/>
          <w:divBdr>
            <w:top w:val="none" w:sz="0" w:space="0" w:color="auto"/>
            <w:left w:val="none" w:sz="0" w:space="0" w:color="auto"/>
            <w:bottom w:val="none" w:sz="0" w:space="0" w:color="auto"/>
            <w:right w:val="none" w:sz="0" w:space="0" w:color="auto"/>
          </w:divBdr>
        </w:div>
        <w:div w:id="445318766">
          <w:marLeft w:val="640"/>
          <w:marRight w:val="0"/>
          <w:marTop w:val="0"/>
          <w:marBottom w:val="0"/>
          <w:divBdr>
            <w:top w:val="none" w:sz="0" w:space="0" w:color="auto"/>
            <w:left w:val="none" w:sz="0" w:space="0" w:color="auto"/>
            <w:bottom w:val="none" w:sz="0" w:space="0" w:color="auto"/>
            <w:right w:val="none" w:sz="0" w:space="0" w:color="auto"/>
          </w:divBdr>
        </w:div>
        <w:div w:id="463234961">
          <w:marLeft w:val="640"/>
          <w:marRight w:val="0"/>
          <w:marTop w:val="0"/>
          <w:marBottom w:val="0"/>
          <w:divBdr>
            <w:top w:val="none" w:sz="0" w:space="0" w:color="auto"/>
            <w:left w:val="none" w:sz="0" w:space="0" w:color="auto"/>
            <w:bottom w:val="none" w:sz="0" w:space="0" w:color="auto"/>
            <w:right w:val="none" w:sz="0" w:space="0" w:color="auto"/>
          </w:divBdr>
        </w:div>
        <w:div w:id="475728577">
          <w:marLeft w:val="640"/>
          <w:marRight w:val="0"/>
          <w:marTop w:val="0"/>
          <w:marBottom w:val="0"/>
          <w:divBdr>
            <w:top w:val="none" w:sz="0" w:space="0" w:color="auto"/>
            <w:left w:val="none" w:sz="0" w:space="0" w:color="auto"/>
            <w:bottom w:val="none" w:sz="0" w:space="0" w:color="auto"/>
            <w:right w:val="none" w:sz="0" w:space="0" w:color="auto"/>
          </w:divBdr>
        </w:div>
        <w:div w:id="479274274">
          <w:marLeft w:val="640"/>
          <w:marRight w:val="0"/>
          <w:marTop w:val="0"/>
          <w:marBottom w:val="0"/>
          <w:divBdr>
            <w:top w:val="none" w:sz="0" w:space="0" w:color="auto"/>
            <w:left w:val="none" w:sz="0" w:space="0" w:color="auto"/>
            <w:bottom w:val="none" w:sz="0" w:space="0" w:color="auto"/>
            <w:right w:val="none" w:sz="0" w:space="0" w:color="auto"/>
          </w:divBdr>
        </w:div>
        <w:div w:id="480081757">
          <w:marLeft w:val="640"/>
          <w:marRight w:val="0"/>
          <w:marTop w:val="0"/>
          <w:marBottom w:val="0"/>
          <w:divBdr>
            <w:top w:val="none" w:sz="0" w:space="0" w:color="auto"/>
            <w:left w:val="none" w:sz="0" w:space="0" w:color="auto"/>
            <w:bottom w:val="none" w:sz="0" w:space="0" w:color="auto"/>
            <w:right w:val="none" w:sz="0" w:space="0" w:color="auto"/>
          </w:divBdr>
        </w:div>
        <w:div w:id="485174541">
          <w:marLeft w:val="640"/>
          <w:marRight w:val="0"/>
          <w:marTop w:val="0"/>
          <w:marBottom w:val="0"/>
          <w:divBdr>
            <w:top w:val="none" w:sz="0" w:space="0" w:color="auto"/>
            <w:left w:val="none" w:sz="0" w:space="0" w:color="auto"/>
            <w:bottom w:val="none" w:sz="0" w:space="0" w:color="auto"/>
            <w:right w:val="none" w:sz="0" w:space="0" w:color="auto"/>
          </w:divBdr>
        </w:div>
        <w:div w:id="489949565">
          <w:marLeft w:val="640"/>
          <w:marRight w:val="0"/>
          <w:marTop w:val="0"/>
          <w:marBottom w:val="0"/>
          <w:divBdr>
            <w:top w:val="none" w:sz="0" w:space="0" w:color="auto"/>
            <w:left w:val="none" w:sz="0" w:space="0" w:color="auto"/>
            <w:bottom w:val="none" w:sz="0" w:space="0" w:color="auto"/>
            <w:right w:val="none" w:sz="0" w:space="0" w:color="auto"/>
          </w:divBdr>
        </w:div>
        <w:div w:id="518399865">
          <w:marLeft w:val="640"/>
          <w:marRight w:val="0"/>
          <w:marTop w:val="0"/>
          <w:marBottom w:val="0"/>
          <w:divBdr>
            <w:top w:val="none" w:sz="0" w:space="0" w:color="auto"/>
            <w:left w:val="none" w:sz="0" w:space="0" w:color="auto"/>
            <w:bottom w:val="none" w:sz="0" w:space="0" w:color="auto"/>
            <w:right w:val="none" w:sz="0" w:space="0" w:color="auto"/>
          </w:divBdr>
        </w:div>
        <w:div w:id="519438933">
          <w:marLeft w:val="640"/>
          <w:marRight w:val="0"/>
          <w:marTop w:val="0"/>
          <w:marBottom w:val="0"/>
          <w:divBdr>
            <w:top w:val="none" w:sz="0" w:space="0" w:color="auto"/>
            <w:left w:val="none" w:sz="0" w:space="0" w:color="auto"/>
            <w:bottom w:val="none" w:sz="0" w:space="0" w:color="auto"/>
            <w:right w:val="none" w:sz="0" w:space="0" w:color="auto"/>
          </w:divBdr>
        </w:div>
        <w:div w:id="540438633">
          <w:marLeft w:val="640"/>
          <w:marRight w:val="0"/>
          <w:marTop w:val="0"/>
          <w:marBottom w:val="0"/>
          <w:divBdr>
            <w:top w:val="none" w:sz="0" w:space="0" w:color="auto"/>
            <w:left w:val="none" w:sz="0" w:space="0" w:color="auto"/>
            <w:bottom w:val="none" w:sz="0" w:space="0" w:color="auto"/>
            <w:right w:val="none" w:sz="0" w:space="0" w:color="auto"/>
          </w:divBdr>
        </w:div>
        <w:div w:id="556937566">
          <w:marLeft w:val="640"/>
          <w:marRight w:val="0"/>
          <w:marTop w:val="0"/>
          <w:marBottom w:val="0"/>
          <w:divBdr>
            <w:top w:val="none" w:sz="0" w:space="0" w:color="auto"/>
            <w:left w:val="none" w:sz="0" w:space="0" w:color="auto"/>
            <w:bottom w:val="none" w:sz="0" w:space="0" w:color="auto"/>
            <w:right w:val="none" w:sz="0" w:space="0" w:color="auto"/>
          </w:divBdr>
        </w:div>
        <w:div w:id="567109919">
          <w:marLeft w:val="640"/>
          <w:marRight w:val="0"/>
          <w:marTop w:val="0"/>
          <w:marBottom w:val="0"/>
          <w:divBdr>
            <w:top w:val="none" w:sz="0" w:space="0" w:color="auto"/>
            <w:left w:val="none" w:sz="0" w:space="0" w:color="auto"/>
            <w:bottom w:val="none" w:sz="0" w:space="0" w:color="auto"/>
            <w:right w:val="none" w:sz="0" w:space="0" w:color="auto"/>
          </w:divBdr>
        </w:div>
        <w:div w:id="574316883">
          <w:marLeft w:val="640"/>
          <w:marRight w:val="0"/>
          <w:marTop w:val="0"/>
          <w:marBottom w:val="0"/>
          <w:divBdr>
            <w:top w:val="none" w:sz="0" w:space="0" w:color="auto"/>
            <w:left w:val="none" w:sz="0" w:space="0" w:color="auto"/>
            <w:bottom w:val="none" w:sz="0" w:space="0" w:color="auto"/>
            <w:right w:val="none" w:sz="0" w:space="0" w:color="auto"/>
          </w:divBdr>
        </w:div>
        <w:div w:id="587346933">
          <w:marLeft w:val="640"/>
          <w:marRight w:val="0"/>
          <w:marTop w:val="0"/>
          <w:marBottom w:val="0"/>
          <w:divBdr>
            <w:top w:val="none" w:sz="0" w:space="0" w:color="auto"/>
            <w:left w:val="none" w:sz="0" w:space="0" w:color="auto"/>
            <w:bottom w:val="none" w:sz="0" w:space="0" w:color="auto"/>
            <w:right w:val="none" w:sz="0" w:space="0" w:color="auto"/>
          </w:divBdr>
        </w:div>
        <w:div w:id="589436293">
          <w:marLeft w:val="640"/>
          <w:marRight w:val="0"/>
          <w:marTop w:val="0"/>
          <w:marBottom w:val="0"/>
          <w:divBdr>
            <w:top w:val="none" w:sz="0" w:space="0" w:color="auto"/>
            <w:left w:val="none" w:sz="0" w:space="0" w:color="auto"/>
            <w:bottom w:val="none" w:sz="0" w:space="0" w:color="auto"/>
            <w:right w:val="none" w:sz="0" w:space="0" w:color="auto"/>
          </w:divBdr>
        </w:div>
        <w:div w:id="593824823">
          <w:marLeft w:val="640"/>
          <w:marRight w:val="0"/>
          <w:marTop w:val="0"/>
          <w:marBottom w:val="0"/>
          <w:divBdr>
            <w:top w:val="none" w:sz="0" w:space="0" w:color="auto"/>
            <w:left w:val="none" w:sz="0" w:space="0" w:color="auto"/>
            <w:bottom w:val="none" w:sz="0" w:space="0" w:color="auto"/>
            <w:right w:val="none" w:sz="0" w:space="0" w:color="auto"/>
          </w:divBdr>
        </w:div>
        <w:div w:id="595132854">
          <w:marLeft w:val="640"/>
          <w:marRight w:val="0"/>
          <w:marTop w:val="0"/>
          <w:marBottom w:val="0"/>
          <w:divBdr>
            <w:top w:val="none" w:sz="0" w:space="0" w:color="auto"/>
            <w:left w:val="none" w:sz="0" w:space="0" w:color="auto"/>
            <w:bottom w:val="none" w:sz="0" w:space="0" w:color="auto"/>
            <w:right w:val="none" w:sz="0" w:space="0" w:color="auto"/>
          </w:divBdr>
        </w:div>
        <w:div w:id="607352246">
          <w:marLeft w:val="640"/>
          <w:marRight w:val="0"/>
          <w:marTop w:val="0"/>
          <w:marBottom w:val="0"/>
          <w:divBdr>
            <w:top w:val="none" w:sz="0" w:space="0" w:color="auto"/>
            <w:left w:val="none" w:sz="0" w:space="0" w:color="auto"/>
            <w:bottom w:val="none" w:sz="0" w:space="0" w:color="auto"/>
            <w:right w:val="none" w:sz="0" w:space="0" w:color="auto"/>
          </w:divBdr>
        </w:div>
        <w:div w:id="608204553">
          <w:marLeft w:val="640"/>
          <w:marRight w:val="0"/>
          <w:marTop w:val="0"/>
          <w:marBottom w:val="0"/>
          <w:divBdr>
            <w:top w:val="none" w:sz="0" w:space="0" w:color="auto"/>
            <w:left w:val="none" w:sz="0" w:space="0" w:color="auto"/>
            <w:bottom w:val="none" w:sz="0" w:space="0" w:color="auto"/>
            <w:right w:val="none" w:sz="0" w:space="0" w:color="auto"/>
          </w:divBdr>
        </w:div>
        <w:div w:id="615872774">
          <w:marLeft w:val="640"/>
          <w:marRight w:val="0"/>
          <w:marTop w:val="0"/>
          <w:marBottom w:val="0"/>
          <w:divBdr>
            <w:top w:val="none" w:sz="0" w:space="0" w:color="auto"/>
            <w:left w:val="none" w:sz="0" w:space="0" w:color="auto"/>
            <w:bottom w:val="none" w:sz="0" w:space="0" w:color="auto"/>
            <w:right w:val="none" w:sz="0" w:space="0" w:color="auto"/>
          </w:divBdr>
        </w:div>
        <w:div w:id="621496183">
          <w:marLeft w:val="640"/>
          <w:marRight w:val="0"/>
          <w:marTop w:val="0"/>
          <w:marBottom w:val="0"/>
          <w:divBdr>
            <w:top w:val="none" w:sz="0" w:space="0" w:color="auto"/>
            <w:left w:val="none" w:sz="0" w:space="0" w:color="auto"/>
            <w:bottom w:val="none" w:sz="0" w:space="0" w:color="auto"/>
            <w:right w:val="none" w:sz="0" w:space="0" w:color="auto"/>
          </w:divBdr>
        </w:div>
        <w:div w:id="640771304">
          <w:marLeft w:val="640"/>
          <w:marRight w:val="0"/>
          <w:marTop w:val="0"/>
          <w:marBottom w:val="0"/>
          <w:divBdr>
            <w:top w:val="none" w:sz="0" w:space="0" w:color="auto"/>
            <w:left w:val="none" w:sz="0" w:space="0" w:color="auto"/>
            <w:bottom w:val="none" w:sz="0" w:space="0" w:color="auto"/>
            <w:right w:val="none" w:sz="0" w:space="0" w:color="auto"/>
          </w:divBdr>
        </w:div>
        <w:div w:id="644697838">
          <w:marLeft w:val="640"/>
          <w:marRight w:val="0"/>
          <w:marTop w:val="0"/>
          <w:marBottom w:val="0"/>
          <w:divBdr>
            <w:top w:val="none" w:sz="0" w:space="0" w:color="auto"/>
            <w:left w:val="none" w:sz="0" w:space="0" w:color="auto"/>
            <w:bottom w:val="none" w:sz="0" w:space="0" w:color="auto"/>
            <w:right w:val="none" w:sz="0" w:space="0" w:color="auto"/>
          </w:divBdr>
        </w:div>
        <w:div w:id="652561703">
          <w:marLeft w:val="640"/>
          <w:marRight w:val="0"/>
          <w:marTop w:val="0"/>
          <w:marBottom w:val="0"/>
          <w:divBdr>
            <w:top w:val="none" w:sz="0" w:space="0" w:color="auto"/>
            <w:left w:val="none" w:sz="0" w:space="0" w:color="auto"/>
            <w:bottom w:val="none" w:sz="0" w:space="0" w:color="auto"/>
            <w:right w:val="none" w:sz="0" w:space="0" w:color="auto"/>
          </w:divBdr>
        </w:div>
        <w:div w:id="663122601">
          <w:marLeft w:val="640"/>
          <w:marRight w:val="0"/>
          <w:marTop w:val="0"/>
          <w:marBottom w:val="0"/>
          <w:divBdr>
            <w:top w:val="none" w:sz="0" w:space="0" w:color="auto"/>
            <w:left w:val="none" w:sz="0" w:space="0" w:color="auto"/>
            <w:bottom w:val="none" w:sz="0" w:space="0" w:color="auto"/>
            <w:right w:val="none" w:sz="0" w:space="0" w:color="auto"/>
          </w:divBdr>
        </w:div>
        <w:div w:id="668093784">
          <w:marLeft w:val="640"/>
          <w:marRight w:val="0"/>
          <w:marTop w:val="0"/>
          <w:marBottom w:val="0"/>
          <w:divBdr>
            <w:top w:val="none" w:sz="0" w:space="0" w:color="auto"/>
            <w:left w:val="none" w:sz="0" w:space="0" w:color="auto"/>
            <w:bottom w:val="none" w:sz="0" w:space="0" w:color="auto"/>
            <w:right w:val="none" w:sz="0" w:space="0" w:color="auto"/>
          </w:divBdr>
        </w:div>
        <w:div w:id="684208097">
          <w:marLeft w:val="640"/>
          <w:marRight w:val="0"/>
          <w:marTop w:val="0"/>
          <w:marBottom w:val="0"/>
          <w:divBdr>
            <w:top w:val="none" w:sz="0" w:space="0" w:color="auto"/>
            <w:left w:val="none" w:sz="0" w:space="0" w:color="auto"/>
            <w:bottom w:val="none" w:sz="0" w:space="0" w:color="auto"/>
            <w:right w:val="none" w:sz="0" w:space="0" w:color="auto"/>
          </w:divBdr>
        </w:div>
        <w:div w:id="684215739">
          <w:marLeft w:val="640"/>
          <w:marRight w:val="0"/>
          <w:marTop w:val="0"/>
          <w:marBottom w:val="0"/>
          <w:divBdr>
            <w:top w:val="none" w:sz="0" w:space="0" w:color="auto"/>
            <w:left w:val="none" w:sz="0" w:space="0" w:color="auto"/>
            <w:bottom w:val="none" w:sz="0" w:space="0" w:color="auto"/>
            <w:right w:val="none" w:sz="0" w:space="0" w:color="auto"/>
          </w:divBdr>
        </w:div>
        <w:div w:id="688525311">
          <w:marLeft w:val="640"/>
          <w:marRight w:val="0"/>
          <w:marTop w:val="0"/>
          <w:marBottom w:val="0"/>
          <w:divBdr>
            <w:top w:val="none" w:sz="0" w:space="0" w:color="auto"/>
            <w:left w:val="none" w:sz="0" w:space="0" w:color="auto"/>
            <w:bottom w:val="none" w:sz="0" w:space="0" w:color="auto"/>
            <w:right w:val="none" w:sz="0" w:space="0" w:color="auto"/>
          </w:divBdr>
        </w:div>
        <w:div w:id="693119225">
          <w:marLeft w:val="640"/>
          <w:marRight w:val="0"/>
          <w:marTop w:val="0"/>
          <w:marBottom w:val="0"/>
          <w:divBdr>
            <w:top w:val="none" w:sz="0" w:space="0" w:color="auto"/>
            <w:left w:val="none" w:sz="0" w:space="0" w:color="auto"/>
            <w:bottom w:val="none" w:sz="0" w:space="0" w:color="auto"/>
            <w:right w:val="none" w:sz="0" w:space="0" w:color="auto"/>
          </w:divBdr>
        </w:div>
        <w:div w:id="703166557">
          <w:marLeft w:val="640"/>
          <w:marRight w:val="0"/>
          <w:marTop w:val="0"/>
          <w:marBottom w:val="0"/>
          <w:divBdr>
            <w:top w:val="none" w:sz="0" w:space="0" w:color="auto"/>
            <w:left w:val="none" w:sz="0" w:space="0" w:color="auto"/>
            <w:bottom w:val="none" w:sz="0" w:space="0" w:color="auto"/>
            <w:right w:val="none" w:sz="0" w:space="0" w:color="auto"/>
          </w:divBdr>
        </w:div>
        <w:div w:id="708067267">
          <w:marLeft w:val="640"/>
          <w:marRight w:val="0"/>
          <w:marTop w:val="0"/>
          <w:marBottom w:val="0"/>
          <w:divBdr>
            <w:top w:val="none" w:sz="0" w:space="0" w:color="auto"/>
            <w:left w:val="none" w:sz="0" w:space="0" w:color="auto"/>
            <w:bottom w:val="none" w:sz="0" w:space="0" w:color="auto"/>
            <w:right w:val="none" w:sz="0" w:space="0" w:color="auto"/>
          </w:divBdr>
        </w:div>
        <w:div w:id="747923804">
          <w:marLeft w:val="640"/>
          <w:marRight w:val="0"/>
          <w:marTop w:val="0"/>
          <w:marBottom w:val="0"/>
          <w:divBdr>
            <w:top w:val="none" w:sz="0" w:space="0" w:color="auto"/>
            <w:left w:val="none" w:sz="0" w:space="0" w:color="auto"/>
            <w:bottom w:val="none" w:sz="0" w:space="0" w:color="auto"/>
            <w:right w:val="none" w:sz="0" w:space="0" w:color="auto"/>
          </w:divBdr>
        </w:div>
        <w:div w:id="766461052">
          <w:marLeft w:val="640"/>
          <w:marRight w:val="0"/>
          <w:marTop w:val="0"/>
          <w:marBottom w:val="0"/>
          <w:divBdr>
            <w:top w:val="none" w:sz="0" w:space="0" w:color="auto"/>
            <w:left w:val="none" w:sz="0" w:space="0" w:color="auto"/>
            <w:bottom w:val="none" w:sz="0" w:space="0" w:color="auto"/>
            <w:right w:val="none" w:sz="0" w:space="0" w:color="auto"/>
          </w:divBdr>
        </w:div>
        <w:div w:id="787242754">
          <w:marLeft w:val="640"/>
          <w:marRight w:val="0"/>
          <w:marTop w:val="0"/>
          <w:marBottom w:val="0"/>
          <w:divBdr>
            <w:top w:val="none" w:sz="0" w:space="0" w:color="auto"/>
            <w:left w:val="none" w:sz="0" w:space="0" w:color="auto"/>
            <w:bottom w:val="none" w:sz="0" w:space="0" w:color="auto"/>
            <w:right w:val="none" w:sz="0" w:space="0" w:color="auto"/>
          </w:divBdr>
        </w:div>
        <w:div w:id="812790548">
          <w:marLeft w:val="640"/>
          <w:marRight w:val="0"/>
          <w:marTop w:val="0"/>
          <w:marBottom w:val="0"/>
          <w:divBdr>
            <w:top w:val="none" w:sz="0" w:space="0" w:color="auto"/>
            <w:left w:val="none" w:sz="0" w:space="0" w:color="auto"/>
            <w:bottom w:val="none" w:sz="0" w:space="0" w:color="auto"/>
            <w:right w:val="none" w:sz="0" w:space="0" w:color="auto"/>
          </w:divBdr>
        </w:div>
        <w:div w:id="814104935">
          <w:marLeft w:val="640"/>
          <w:marRight w:val="0"/>
          <w:marTop w:val="0"/>
          <w:marBottom w:val="0"/>
          <w:divBdr>
            <w:top w:val="none" w:sz="0" w:space="0" w:color="auto"/>
            <w:left w:val="none" w:sz="0" w:space="0" w:color="auto"/>
            <w:bottom w:val="none" w:sz="0" w:space="0" w:color="auto"/>
            <w:right w:val="none" w:sz="0" w:space="0" w:color="auto"/>
          </w:divBdr>
        </w:div>
        <w:div w:id="815729853">
          <w:marLeft w:val="640"/>
          <w:marRight w:val="0"/>
          <w:marTop w:val="0"/>
          <w:marBottom w:val="0"/>
          <w:divBdr>
            <w:top w:val="none" w:sz="0" w:space="0" w:color="auto"/>
            <w:left w:val="none" w:sz="0" w:space="0" w:color="auto"/>
            <w:bottom w:val="none" w:sz="0" w:space="0" w:color="auto"/>
            <w:right w:val="none" w:sz="0" w:space="0" w:color="auto"/>
          </w:divBdr>
        </w:div>
        <w:div w:id="838236125">
          <w:marLeft w:val="640"/>
          <w:marRight w:val="0"/>
          <w:marTop w:val="0"/>
          <w:marBottom w:val="0"/>
          <w:divBdr>
            <w:top w:val="none" w:sz="0" w:space="0" w:color="auto"/>
            <w:left w:val="none" w:sz="0" w:space="0" w:color="auto"/>
            <w:bottom w:val="none" w:sz="0" w:space="0" w:color="auto"/>
            <w:right w:val="none" w:sz="0" w:space="0" w:color="auto"/>
          </w:divBdr>
        </w:div>
        <w:div w:id="842087772">
          <w:marLeft w:val="640"/>
          <w:marRight w:val="0"/>
          <w:marTop w:val="0"/>
          <w:marBottom w:val="0"/>
          <w:divBdr>
            <w:top w:val="none" w:sz="0" w:space="0" w:color="auto"/>
            <w:left w:val="none" w:sz="0" w:space="0" w:color="auto"/>
            <w:bottom w:val="none" w:sz="0" w:space="0" w:color="auto"/>
            <w:right w:val="none" w:sz="0" w:space="0" w:color="auto"/>
          </w:divBdr>
        </w:div>
        <w:div w:id="843323428">
          <w:marLeft w:val="640"/>
          <w:marRight w:val="0"/>
          <w:marTop w:val="0"/>
          <w:marBottom w:val="0"/>
          <w:divBdr>
            <w:top w:val="none" w:sz="0" w:space="0" w:color="auto"/>
            <w:left w:val="none" w:sz="0" w:space="0" w:color="auto"/>
            <w:bottom w:val="none" w:sz="0" w:space="0" w:color="auto"/>
            <w:right w:val="none" w:sz="0" w:space="0" w:color="auto"/>
          </w:divBdr>
        </w:div>
        <w:div w:id="845095894">
          <w:marLeft w:val="640"/>
          <w:marRight w:val="0"/>
          <w:marTop w:val="0"/>
          <w:marBottom w:val="0"/>
          <w:divBdr>
            <w:top w:val="none" w:sz="0" w:space="0" w:color="auto"/>
            <w:left w:val="none" w:sz="0" w:space="0" w:color="auto"/>
            <w:bottom w:val="none" w:sz="0" w:space="0" w:color="auto"/>
            <w:right w:val="none" w:sz="0" w:space="0" w:color="auto"/>
          </w:divBdr>
        </w:div>
        <w:div w:id="874081376">
          <w:marLeft w:val="640"/>
          <w:marRight w:val="0"/>
          <w:marTop w:val="0"/>
          <w:marBottom w:val="0"/>
          <w:divBdr>
            <w:top w:val="none" w:sz="0" w:space="0" w:color="auto"/>
            <w:left w:val="none" w:sz="0" w:space="0" w:color="auto"/>
            <w:bottom w:val="none" w:sz="0" w:space="0" w:color="auto"/>
            <w:right w:val="none" w:sz="0" w:space="0" w:color="auto"/>
          </w:divBdr>
        </w:div>
        <w:div w:id="882980721">
          <w:marLeft w:val="640"/>
          <w:marRight w:val="0"/>
          <w:marTop w:val="0"/>
          <w:marBottom w:val="0"/>
          <w:divBdr>
            <w:top w:val="none" w:sz="0" w:space="0" w:color="auto"/>
            <w:left w:val="none" w:sz="0" w:space="0" w:color="auto"/>
            <w:bottom w:val="none" w:sz="0" w:space="0" w:color="auto"/>
            <w:right w:val="none" w:sz="0" w:space="0" w:color="auto"/>
          </w:divBdr>
        </w:div>
        <w:div w:id="893272958">
          <w:marLeft w:val="640"/>
          <w:marRight w:val="0"/>
          <w:marTop w:val="0"/>
          <w:marBottom w:val="0"/>
          <w:divBdr>
            <w:top w:val="none" w:sz="0" w:space="0" w:color="auto"/>
            <w:left w:val="none" w:sz="0" w:space="0" w:color="auto"/>
            <w:bottom w:val="none" w:sz="0" w:space="0" w:color="auto"/>
            <w:right w:val="none" w:sz="0" w:space="0" w:color="auto"/>
          </w:divBdr>
        </w:div>
        <w:div w:id="897665799">
          <w:marLeft w:val="640"/>
          <w:marRight w:val="0"/>
          <w:marTop w:val="0"/>
          <w:marBottom w:val="0"/>
          <w:divBdr>
            <w:top w:val="none" w:sz="0" w:space="0" w:color="auto"/>
            <w:left w:val="none" w:sz="0" w:space="0" w:color="auto"/>
            <w:bottom w:val="none" w:sz="0" w:space="0" w:color="auto"/>
            <w:right w:val="none" w:sz="0" w:space="0" w:color="auto"/>
          </w:divBdr>
        </w:div>
        <w:div w:id="897786970">
          <w:marLeft w:val="640"/>
          <w:marRight w:val="0"/>
          <w:marTop w:val="0"/>
          <w:marBottom w:val="0"/>
          <w:divBdr>
            <w:top w:val="none" w:sz="0" w:space="0" w:color="auto"/>
            <w:left w:val="none" w:sz="0" w:space="0" w:color="auto"/>
            <w:bottom w:val="none" w:sz="0" w:space="0" w:color="auto"/>
            <w:right w:val="none" w:sz="0" w:space="0" w:color="auto"/>
          </w:divBdr>
        </w:div>
        <w:div w:id="904991522">
          <w:marLeft w:val="640"/>
          <w:marRight w:val="0"/>
          <w:marTop w:val="0"/>
          <w:marBottom w:val="0"/>
          <w:divBdr>
            <w:top w:val="none" w:sz="0" w:space="0" w:color="auto"/>
            <w:left w:val="none" w:sz="0" w:space="0" w:color="auto"/>
            <w:bottom w:val="none" w:sz="0" w:space="0" w:color="auto"/>
            <w:right w:val="none" w:sz="0" w:space="0" w:color="auto"/>
          </w:divBdr>
        </w:div>
        <w:div w:id="910311418">
          <w:marLeft w:val="640"/>
          <w:marRight w:val="0"/>
          <w:marTop w:val="0"/>
          <w:marBottom w:val="0"/>
          <w:divBdr>
            <w:top w:val="none" w:sz="0" w:space="0" w:color="auto"/>
            <w:left w:val="none" w:sz="0" w:space="0" w:color="auto"/>
            <w:bottom w:val="none" w:sz="0" w:space="0" w:color="auto"/>
            <w:right w:val="none" w:sz="0" w:space="0" w:color="auto"/>
          </w:divBdr>
        </w:div>
        <w:div w:id="910625224">
          <w:marLeft w:val="640"/>
          <w:marRight w:val="0"/>
          <w:marTop w:val="0"/>
          <w:marBottom w:val="0"/>
          <w:divBdr>
            <w:top w:val="none" w:sz="0" w:space="0" w:color="auto"/>
            <w:left w:val="none" w:sz="0" w:space="0" w:color="auto"/>
            <w:bottom w:val="none" w:sz="0" w:space="0" w:color="auto"/>
            <w:right w:val="none" w:sz="0" w:space="0" w:color="auto"/>
          </w:divBdr>
        </w:div>
        <w:div w:id="920138082">
          <w:marLeft w:val="640"/>
          <w:marRight w:val="0"/>
          <w:marTop w:val="0"/>
          <w:marBottom w:val="0"/>
          <w:divBdr>
            <w:top w:val="none" w:sz="0" w:space="0" w:color="auto"/>
            <w:left w:val="none" w:sz="0" w:space="0" w:color="auto"/>
            <w:bottom w:val="none" w:sz="0" w:space="0" w:color="auto"/>
            <w:right w:val="none" w:sz="0" w:space="0" w:color="auto"/>
          </w:divBdr>
        </w:div>
        <w:div w:id="941449449">
          <w:marLeft w:val="640"/>
          <w:marRight w:val="0"/>
          <w:marTop w:val="0"/>
          <w:marBottom w:val="0"/>
          <w:divBdr>
            <w:top w:val="none" w:sz="0" w:space="0" w:color="auto"/>
            <w:left w:val="none" w:sz="0" w:space="0" w:color="auto"/>
            <w:bottom w:val="none" w:sz="0" w:space="0" w:color="auto"/>
            <w:right w:val="none" w:sz="0" w:space="0" w:color="auto"/>
          </w:divBdr>
        </w:div>
        <w:div w:id="944504866">
          <w:marLeft w:val="640"/>
          <w:marRight w:val="0"/>
          <w:marTop w:val="0"/>
          <w:marBottom w:val="0"/>
          <w:divBdr>
            <w:top w:val="none" w:sz="0" w:space="0" w:color="auto"/>
            <w:left w:val="none" w:sz="0" w:space="0" w:color="auto"/>
            <w:bottom w:val="none" w:sz="0" w:space="0" w:color="auto"/>
            <w:right w:val="none" w:sz="0" w:space="0" w:color="auto"/>
          </w:divBdr>
        </w:div>
        <w:div w:id="949704384">
          <w:marLeft w:val="640"/>
          <w:marRight w:val="0"/>
          <w:marTop w:val="0"/>
          <w:marBottom w:val="0"/>
          <w:divBdr>
            <w:top w:val="none" w:sz="0" w:space="0" w:color="auto"/>
            <w:left w:val="none" w:sz="0" w:space="0" w:color="auto"/>
            <w:bottom w:val="none" w:sz="0" w:space="0" w:color="auto"/>
            <w:right w:val="none" w:sz="0" w:space="0" w:color="auto"/>
          </w:divBdr>
        </w:div>
        <w:div w:id="967931115">
          <w:marLeft w:val="640"/>
          <w:marRight w:val="0"/>
          <w:marTop w:val="0"/>
          <w:marBottom w:val="0"/>
          <w:divBdr>
            <w:top w:val="none" w:sz="0" w:space="0" w:color="auto"/>
            <w:left w:val="none" w:sz="0" w:space="0" w:color="auto"/>
            <w:bottom w:val="none" w:sz="0" w:space="0" w:color="auto"/>
            <w:right w:val="none" w:sz="0" w:space="0" w:color="auto"/>
          </w:divBdr>
        </w:div>
        <w:div w:id="985549236">
          <w:marLeft w:val="640"/>
          <w:marRight w:val="0"/>
          <w:marTop w:val="0"/>
          <w:marBottom w:val="0"/>
          <w:divBdr>
            <w:top w:val="none" w:sz="0" w:space="0" w:color="auto"/>
            <w:left w:val="none" w:sz="0" w:space="0" w:color="auto"/>
            <w:bottom w:val="none" w:sz="0" w:space="0" w:color="auto"/>
            <w:right w:val="none" w:sz="0" w:space="0" w:color="auto"/>
          </w:divBdr>
        </w:div>
        <w:div w:id="999696432">
          <w:marLeft w:val="640"/>
          <w:marRight w:val="0"/>
          <w:marTop w:val="0"/>
          <w:marBottom w:val="0"/>
          <w:divBdr>
            <w:top w:val="none" w:sz="0" w:space="0" w:color="auto"/>
            <w:left w:val="none" w:sz="0" w:space="0" w:color="auto"/>
            <w:bottom w:val="none" w:sz="0" w:space="0" w:color="auto"/>
            <w:right w:val="none" w:sz="0" w:space="0" w:color="auto"/>
          </w:divBdr>
        </w:div>
        <w:div w:id="1001814513">
          <w:marLeft w:val="640"/>
          <w:marRight w:val="0"/>
          <w:marTop w:val="0"/>
          <w:marBottom w:val="0"/>
          <w:divBdr>
            <w:top w:val="none" w:sz="0" w:space="0" w:color="auto"/>
            <w:left w:val="none" w:sz="0" w:space="0" w:color="auto"/>
            <w:bottom w:val="none" w:sz="0" w:space="0" w:color="auto"/>
            <w:right w:val="none" w:sz="0" w:space="0" w:color="auto"/>
          </w:divBdr>
        </w:div>
        <w:div w:id="1012488133">
          <w:marLeft w:val="640"/>
          <w:marRight w:val="0"/>
          <w:marTop w:val="0"/>
          <w:marBottom w:val="0"/>
          <w:divBdr>
            <w:top w:val="none" w:sz="0" w:space="0" w:color="auto"/>
            <w:left w:val="none" w:sz="0" w:space="0" w:color="auto"/>
            <w:bottom w:val="none" w:sz="0" w:space="0" w:color="auto"/>
            <w:right w:val="none" w:sz="0" w:space="0" w:color="auto"/>
          </w:divBdr>
        </w:div>
        <w:div w:id="1021665697">
          <w:marLeft w:val="640"/>
          <w:marRight w:val="0"/>
          <w:marTop w:val="0"/>
          <w:marBottom w:val="0"/>
          <w:divBdr>
            <w:top w:val="none" w:sz="0" w:space="0" w:color="auto"/>
            <w:left w:val="none" w:sz="0" w:space="0" w:color="auto"/>
            <w:bottom w:val="none" w:sz="0" w:space="0" w:color="auto"/>
            <w:right w:val="none" w:sz="0" w:space="0" w:color="auto"/>
          </w:divBdr>
        </w:div>
        <w:div w:id="1022168285">
          <w:marLeft w:val="640"/>
          <w:marRight w:val="0"/>
          <w:marTop w:val="0"/>
          <w:marBottom w:val="0"/>
          <w:divBdr>
            <w:top w:val="none" w:sz="0" w:space="0" w:color="auto"/>
            <w:left w:val="none" w:sz="0" w:space="0" w:color="auto"/>
            <w:bottom w:val="none" w:sz="0" w:space="0" w:color="auto"/>
            <w:right w:val="none" w:sz="0" w:space="0" w:color="auto"/>
          </w:divBdr>
        </w:div>
        <w:div w:id="1033850041">
          <w:marLeft w:val="640"/>
          <w:marRight w:val="0"/>
          <w:marTop w:val="0"/>
          <w:marBottom w:val="0"/>
          <w:divBdr>
            <w:top w:val="none" w:sz="0" w:space="0" w:color="auto"/>
            <w:left w:val="none" w:sz="0" w:space="0" w:color="auto"/>
            <w:bottom w:val="none" w:sz="0" w:space="0" w:color="auto"/>
            <w:right w:val="none" w:sz="0" w:space="0" w:color="auto"/>
          </w:divBdr>
        </w:div>
        <w:div w:id="1047875088">
          <w:marLeft w:val="640"/>
          <w:marRight w:val="0"/>
          <w:marTop w:val="0"/>
          <w:marBottom w:val="0"/>
          <w:divBdr>
            <w:top w:val="none" w:sz="0" w:space="0" w:color="auto"/>
            <w:left w:val="none" w:sz="0" w:space="0" w:color="auto"/>
            <w:bottom w:val="none" w:sz="0" w:space="0" w:color="auto"/>
            <w:right w:val="none" w:sz="0" w:space="0" w:color="auto"/>
          </w:divBdr>
        </w:div>
        <w:div w:id="1060710475">
          <w:marLeft w:val="640"/>
          <w:marRight w:val="0"/>
          <w:marTop w:val="0"/>
          <w:marBottom w:val="0"/>
          <w:divBdr>
            <w:top w:val="none" w:sz="0" w:space="0" w:color="auto"/>
            <w:left w:val="none" w:sz="0" w:space="0" w:color="auto"/>
            <w:bottom w:val="none" w:sz="0" w:space="0" w:color="auto"/>
            <w:right w:val="none" w:sz="0" w:space="0" w:color="auto"/>
          </w:divBdr>
        </w:div>
        <w:div w:id="1072241850">
          <w:marLeft w:val="640"/>
          <w:marRight w:val="0"/>
          <w:marTop w:val="0"/>
          <w:marBottom w:val="0"/>
          <w:divBdr>
            <w:top w:val="none" w:sz="0" w:space="0" w:color="auto"/>
            <w:left w:val="none" w:sz="0" w:space="0" w:color="auto"/>
            <w:bottom w:val="none" w:sz="0" w:space="0" w:color="auto"/>
            <w:right w:val="none" w:sz="0" w:space="0" w:color="auto"/>
          </w:divBdr>
        </w:div>
        <w:div w:id="1076973720">
          <w:marLeft w:val="640"/>
          <w:marRight w:val="0"/>
          <w:marTop w:val="0"/>
          <w:marBottom w:val="0"/>
          <w:divBdr>
            <w:top w:val="none" w:sz="0" w:space="0" w:color="auto"/>
            <w:left w:val="none" w:sz="0" w:space="0" w:color="auto"/>
            <w:bottom w:val="none" w:sz="0" w:space="0" w:color="auto"/>
            <w:right w:val="none" w:sz="0" w:space="0" w:color="auto"/>
          </w:divBdr>
        </w:div>
        <w:div w:id="1079014497">
          <w:marLeft w:val="640"/>
          <w:marRight w:val="0"/>
          <w:marTop w:val="0"/>
          <w:marBottom w:val="0"/>
          <w:divBdr>
            <w:top w:val="none" w:sz="0" w:space="0" w:color="auto"/>
            <w:left w:val="none" w:sz="0" w:space="0" w:color="auto"/>
            <w:bottom w:val="none" w:sz="0" w:space="0" w:color="auto"/>
            <w:right w:val="none" w:sz="0" w:space="0" w:color="auto"/>
          </w:divBdr>
        </w:div>
        <w:div w:id="1079640609">
          <w:marLeft w:val="640"/>
          <w:marRight w:val="0"/>
          <w:marTop w:val="0"/>
          <w:marBottom w:val="0"/>
          <w:divBdr>
            <w:top w:val="none" w:sz="0" w:space="0" w:color="auto"/>
            <w:left w:val="none" w:sz="0" w:space="0" w:color="auto"/>
            <w:bottom w:val="none" w:sz="0" w:space="0" w:color="auto"/>
            <w:right w:val="none" w:sz="0" w:space="0" w:color="auto"/>
          </w:divBdr>
        </w:div>
        <w:div w:id="1097481729">
          <w:marLeft w:val="640"/>
          <w:marRight w:val="0"/>
          <w:marTop w:val="0"/>
          <w:marBottom w:val="0"/>
          <w:divBdr>
            <w:top w:val="none" w:sz="0" w:space="0" w:color="auto"/>
            <w:left w:val="none" w:sz="0" w:space="0" w:color="auto"/>
            <w:bottom w:val="none" w:sz="0" w:space="0" w:color="auto"/>
            <w:right w:val="none" w:sz="0" w:space="0" w:color="auto"/>
          </w:divBdr>
        </w:div>
        <w:div w:id="1099258049">
          <w:marLeft w:val="640"/>
          <w:marRight w:val="0"/>
          <w:marTop w:val="0"/>
          <w:marBottom w:val="0"/>
          <w:divBdr>
            <w:top w:val="none" w:sz="0" w:space="0" w:color="auto"/>
            <w:left w:val="none" w:sz="0" w:space="0" w:color="auto"/>
            <w:bottom w:val="none" w:sz="0" w:space="0" w:color="auto"/>
            <w:right w:val="none" w:sz="0" w:space="0" w:color="auto"/>
          </w:divBdr>
        </w:div>
        <w:div w:id="1110273043">
          <w:marLeft w:val="640"/>
          <w:marRight w:val="0"/>
          <w:marTop w:val="0"/>
          <w:marBottom w:val="0"/>
          <w:divBdr>
            <w:top w:val="none" w:sz="0" w:space="0" w:color="auto"/>
            <w:left w:val="none" w:sz="0" w:space="0" w:color="auto"/>
            <w:bottom w:val="none" w:sz="0" w:space="0" w:color="auto"/>
            <w:right w:val="none" w:sz="0" w:space="0" w:color="auto"/>
          </w:divBdr>
        </w:div>
        <w:div w:id="1137838943">
          <w:marLeft w:val="640"/>
          <w:marRight w:val="0"/>
          <w:marTop w:val="0"/>
          <w:marBottom w:val="0"/>
          <w:divBdr>
            <w:top w:val="none" w:sz="0" w:space="0" w:color="auto"/>
            <w:left w:val="none" w:sz="0" w:space="0" w:color="auto"/>
            <w:bottom w:val="none" w:sz="0" w:space="0" w:color="auto"/>
            <w:right w:val="none" w:sz="0" w:space="0" w:color="auto"/>
          </w:divBdr>
        </w:div>
        <w:div w:id="1143085202">
          <w:marLeft w:val="640"/>
          <w:marRight w:val="0"/>
          <w:marTop w:val="0"/>
          <w:marBottom w:val="0"/>
          <w:divBdr>
            <w:top w:val="none" w:sz="0" w:space="0" w:color="auto"/>
            <w:left w:val="none" w:sz="0" w:space="0" w:color="auto"/>
            <w:bottom w:val="none" w:sz="0" w:space="0" w:color="auto"/>
            <w:right w:val="none" w:sz="0" w:space="0" w:color="auto"/>
          </w:divBdr>
        </w:div>
        <w:div w:id="1176922719">
          <w:marLeft w:val="640"/>
          <w:marRight w:val="0"/>
          <w:marTop w:val="0"/>
          <w:marBottom w:val="0"/>
          <w:divBdr>
            <w:top w:val="none" w:sz="0" w:space="0" w:color="auto"/>
            <w:left w:val="none" w:sz="0" w:space="0" w:color="auto"/>
            <w:bottom w:val="none" w:sz="0" w:space="0" w:color="auto"/>
            <w:right w:val="none" w:sz="0" w:space="0" w:color="auto"/>
          </w:divBdr>
        </w:div>
        <w:div w:id="1192303481">
          <w:marLeft w:val="640"/>
          <w:marRight w:val="0"/>
          <w:marTop w:val="0"/>
          <w:marBottom w:val="0"/>
          <w:divBdr>
            <w:top w:val="none" w:sz="0" w:space="0" w:color="auto"/>
            <w:left w:val="none" w:sz="0" w:space="0" w:color="auto"/>
            <w:bottom w:val="none" w:sz="0" w:space="0" w:color="auto"/>
            <w:right w:val="none" w:sz="0" w:space="0" w:color="auto"/>
          </w:divBdr>
        </w:div>
        <w:div w:id="1192764746">
          <w:marLeft w:val="640"/>
          <w:marRight w:val="0"/>
          <w:marTop w:val="0"/>
          <w:marBottom w:val="0"/>
          <w:divBdr>
            <w:top w:val="none" w:sz="0" w:space="0" w:color="auto"/>
            <w:left w:val="none" w:sz="0" w:space="0" w:color="auto"/>
            <w:bottom w:val="none" w:sz="0" w:space="0" w:color="auto"/>
            <w:right w:val="none" w:sz="0" w:space="0" w:color="auto"/>
          </w:divBdr>
        </w:div>
        <w:div w:id="1201822604">
          <w:marLeft w:val="640"/>
          <w:marRight w:val="0"/>
          <w:marTop w:val="0"/>
          <w:marBottom w:val="0"/>
          <w:divBdr>
            <w:top w:val="none" w:sz="0" w:space="0" w:color="auto"/>
            <w:left w:val="none" w:sz="0" w:space="0" w:color="auto"/>
            <w:bottom w:val="none" w:sz="0" w:space="0" w:color="auto"/>
            <w:right w:val="none" w:sz="0" w:space="0" w:color="auto"/>
          </w:divBdr>
        </w:div>
        <w:div w:id="1202397764">
          <w:marLeft w:val="640"/>
          <w:marRight w:val="0"/>
          <w:marTop w:val="0"/>
          <w:marBottom w:val="0"/>
          <w:divBdr>
            <w:top w:val="none" w:sz="0" w:space="0" w:color="auto"/>
            <w:left w:val="none" w:sz="0" w:space="0" w:color="auto"/>
            <w:bottom w:val="none" w:sz="0" w:space="0" w:color="auto"/>
            <w:right w:val="none" w:sz="0" w:space="0" w:color="auto"/>
          </w:divBdr>
        </w:div>
        <w:div w:id="1228418284">
          <w:marLeft w:val="640"/>
          <w:marRight w:val="0"/>
          <w:marTop w:val="0"/>
          <w:marBottom w:val="0"/>
          <w:divBdr>
            <w:top w:val="none" w:sz="0" w:space="0" w:color="auto"/>
            <w:left w:val="none" w:sz="0" w:space="0" w:color="auto"/>
            <w:bottom w:val="none" w:sz="0" w:space="0" w:color="auto"/>
            <w:right w:val="none" w:sz="0" w:space="0" w:color="auto"/>
          </w:divBdr>
        </w:div>
        <w:div w:id="1234241264">
          <w:marLeft w:val="640"/>
          <w:marRight w:val="0"/>
          <w:marTop w:val="0"/>
          <w:marBottom w:val="0"/>
          <w:divBdr>
            <w:top w:val="none" w:sz="0" w:space="0" w:color="auto"/>
            <w:left w:val="none" w:sz="0" w:space="0" w:color="auto"/>
            <w:bottom w:val="none" w:sz="0" w:space="0" w:color="auto"/>
            <w:right w:val="none" w:sz="0" w:space="0" w:color="auto"/>
          </w:divBdr>
        </w:div>
        <w:div w:id="1241057719">
          <w:marLeft w:val="640"/>
          <w:marRight w:val="0"/>
          <w:marTop w:val="0"/>
          <w:marBottom w:val="0"/>
          <w:divBdr>
            <w:top w:val="none" w:sz="0" w:space="0" w:color="auto"/>
            <w:left w:val="none" w:sz="0" w:space="0" w:color="auto"/>
            <w:bottom w:val="none" w:sz="0" w:space="0" w:color="auto"/>
            <w:right w:val="none" w:sz="0" w:space="0" w:color="auto"/>
          </w:divBdr>
        </w:div>
        <w:div w:id="1251739799">
          <w:marLeft w:val="640"/>
          <w:marRight w:val="0"/>
          <w:marTop w:val="0"/>
          <w:marBottom w:val="0"/>
          <w:divBdr>
            <w:top w:val="none" w:sz="0" w:space="0" w:color="auto"/>
            <w:left w:val="none" w:sz="0" w:space="0" w:color="auto"/>
            <w:bottom w:val="none" w:sz="0" w:space="0" w:color="auto"/>
            <w:right w:val="none" w:sz="0" w:space="0" w:color="auto"/>
          </w:divBdr>
        </w:div>
        <w:div w:id="1259020373">
          <w:marLeft w:val="640"/>
          <w:marRight w:val="0"/>
          <w:marTop w:val="0"/>
          <w:marBottom w:val="0"/>
          <w:divBdr>
            <w:top w:val="none" w:sz="0" w:space="0" w:color="auto"/>
            <w:left w:val="none" w:sz="0" w:space="0" w:color="auto"/>
            <w:bottom w:val="none" w:sz="0" w:space="0" w:color="auto"/>
            <w:right w:val="none" w:sz="0" w:space="0" w:color="auto"/>
          </w:divBdr>
        </w:div>
        <w:div w:id="1263563469">
          <w:marLeft w:val="640"/>
          <w:marRight w:val="0"/>
          <w:marTop w:val="0"/>
          <w:marBottom w:val="0"/>
          <w:divBdr>
            <w:top w:val="none" w:sz="0" w:space="0" w:color="auto"/>
            <w:left w:val="none" w:sz="0" w:space="0" w:color="auto"/>
            <w:bottom w:val="none" w:sz="0" w:space="0" w:color="auto"/>
            <w:right w:val="none" w:sz="0" w:space="0" w:color="auto"/>
          </w:divBdr>
        </w:div>
        <w:div w:id="1279217849">
          <w:marLeft w:val="640"/>
          <w:marRight w:val="0"/>
          <w:marTop w:val="0"/>
          <w:marBottom w:val="0"/>
          <w:divBdr>
            <w:top w:val="none" w:sz="0" w:space="0" w:color="auto"/>
            <w:left w:val="none" w:sz="0" w:space="0" w:color="auto"/>
            <w:bottom w:val="none" w:sz="0" w:space="0" w:color="auto"/>
            <w:right w:val="none" w:sz="0" w:space="0" w:color="auto"/>
          </w:divBdr>
        </w:div>
        <w:div w:id="1283726239">
          <w:marLeft w:val="640"/>
          <w:marRight w:val="0"/>
          <w:marTop w:val="0"/>
          <w:marBottom w:val="0"/>
          <w:divBdr>
            <w:top w:val="none" w:sz="0" w:space="0" w:color="auto"/>
            <w:left w:val="none" w:sz="0" w:space="0" w:color="auto"/>
            <w:bottom w:val="none" w:sz="0" w:space="0" w:color="auto"/>
            <w:right w:val="none" w:sz="0" w:space="0" w:color="auto"/>
          </w:divBdr>
        </w:div>
        <w:div w:id="1292590018">
          <w:marLeft w:val="640"/>
          <w:marRight w:val="0"/>
          <w:marTop w:val="0"/>
          <w:marBottom w:val="0"/>
          <w:divBdr>
            <w:top w:val="none" w:sz="0" w:space="0" w:color="auto"/>
            <w:left w:val="none" w:sz="0" w:space="0" w:color="auto"/>
            <w:bottom w:val="none" w:sz="0" w:space="0" w:color="auto"/>
            <w:right w:val="none" w:sz="0" w:space="0" w:color="auto"/>
          </w:divBdr>
        </w:div>
        <w:div w:id="1296445187">
          <w:marLeft w:val="640"/>
          <w:marRight w:val="0"/>
          <w:marTop w:val="0"/>
          <w:marBottom w:val="0"/>
          <w:divBdr>
            <w:top w:val="none" w:sz="0" w:space="0" w:color="auto"/>
            <w:left w:val="none" w:sz="0" w:space="0" w:color="auto"/>
            <w:bottom w:val="none" w:sz="0" w:space="0" w:color="auto"/>
            <w:right w:val="none" w:sz="0" w:space="0" w:color="auto"/>
          </w:divBdr>
        </w:div>
        <w:div w:id="1299260932">
          <w:marLeft w:val="640"/>
          <w:marRight w:val="0"/>
          <w:marTop w:val="0"/>
          <w:marBottom w:val="0"/>
          <w:divBdr>
            <w:top w:val="none" w:sz="0" w:space="0" w:color="auto"/>
            <w:left w:val="none" w:sz="0" w:space="0" w:color="auto"/>
            <w:bottom w:val="none" w:sz="0" w:space="0" w:color="auto"/>
            <w:right w:val="none" w:sz="0" w:space="0" w:color="auto"/>
          </w:divBdr>
        </w:div>
        <w:div w:id="1315181942">
          <w:marLeft w:val="640"/>
          <w:marRight w:val="0"/>
          <w:marTop w:val="0"/>
          <w:marBottom w:val="0"/>
          <w:divBdr>
            <w:top w:val="none" w:sz="0" w:space="0" w:color="auto"/>
            <w:left w:val="none" w:sz="0" w:space="0" w:color="auto"/>
            <w:bottom w:val="none" w:sz="0" w:space="0" w:color="auto"/>
            <w:right w:val="none" w:sz="0" w:space="0" w:color="auto"/>
          </w:divBdr>
        </w:div>
        <w:div w:id="1319649587">
          <w:marLeft w:val="640"/>
          <w:marRight w:val="0"/>
          <w:marTop w:val="0"/>
          <w:marBottom w:val="0"/>
          <w:divBdr>
            <w:top w:val="none" w:sz="0" w:space="0" w:color="auto"/>
            <w:left w:val="none" w:sz="0" w:space="0" w:color="auto"/>
            <w:bottom w:val="none" w:sz="0" w:space="0" w:color="auto"/>
            <w:right w:val="none" w:sz="0" w:space="0" w:color="auto"/>
          </w:divBdr>
        </w:div>
        <w:div w:id="1329478453">
          <w:marLeft w:val="640"/>
          <w:marRight w:val="0"/>
          <w:marTop w:val="0"/>
          <w:marBottom w:val="0"/>
          <w:divBdr>
            <w:top w:val="none" w:sz="0" w:space="0" w:color="auto"/>
            <w:left w:val="none" w:sz="0" w:space="0" w:color="auto"/>
            <w:bottom w:val="none" w:sz="0" w:space="0" w:color="auto"/>
            <w:right w:val="none" w:sz="0" w:space="0" w:color="auto"/>
          </w:divBdr>
        </w:div>
        <w:div w:id="1368290754">
          <w:marLeft w:val="640"/>
          <w:marRight w:val="0"/>
          <w:marTop w:val="0"/>
          <w:marBottom w:val="0"/>
          <w:divBdr>
            <w:top w:val="none" w:sz="0" w:space="0" w:color="auto"/>
            <w:left w:val="none" w:sz="0" w:space="0" w:color="auto"/>
            <w:bottom w:val="none" w:sz="0" w:space="0" w:color="auto"/>
            <w:right w:val="none" w:sz="0" w:space="0" w:color="auto"/>
          </w:divBdr>
        </w:div>
        <w:div w:id="1374234848">
          <w:marLeft w:val="640"/>
          <w:marRight w:val="0"/>
          <w:marTop w:val="0"/>
          <w:marBottom w:val="0"/>
          <w:divBdr>
            <w:top w:val="none" w:sz="0" w:space="0" w:color="auto"/>
            <w:left w:val="none" w:sz="0" w:space="0" w:color="auto"/>
            <w:bottom w:val="none" w:sz="0" w:space="0" w:color="auto"/>
            <w:right w:val="none" w:sz="0" w:space="0" w:color="auto"/>
          </w:divBdr>
        </w:div>
        <w:div w:id="1377390268">
          <w:marLeft w:val="640"/>
          <w:marRight w:val="0"/>
          <w:marTop w:val="0"/>
          <w:marBottom w:val="0"/>
          <w:divBdr>
            <w:top w:val="none" w:sz="0" w:space="0" w:color="auto"/>
            <w:left w:val="none" w:sz="0" w:space="0" w:color="auto"/>
            <w:bottom w:val="none" w:sz="0" w:space="0" w:color="auto"/>
            <w:right w:val="none" w:sz="0" w:space="0" w:color="auto"/>
          </w:divBdr>
        </w:div>
        <w:div w:id="1403679341">
          <w:marLeft w:val="640"/>
          <w:marRight w:val="0"/>
          <w:marTop w:val="0"/>
          <w:marBottom w:val="0"/>
          <w:divBdr>
            <w:top w:val="none" w:sz="0" w:space="0" w:color="auto"/>
            <w:left w:val="none" w:sz="0" w:space="0" w:color="auto"/>
            <w:bottom w:val="none" w:sz="0" w:space="0" w:color="auto"/>
            <w:right w:val="none" w:sz="0" w:space="0" w:color="auto"/>
          </w:divBdr>
        </w:div>
        <w:div w:id="1409156246">
          <w:marLeft w:val="640"/>
          <w:marRight w:val="0"/>
          <w:marTop w:val="0"/>
          <w:marBottom w:val="0"/>
          <w:divBdr>
            <w:top w:val="none" w:sz="0" w:space="0" w:color="auto"/>
            <w:left w:val="none" w:sz="0" w:space="0" w:color="auto"/>
            <w:bottom w:val="none" w:sz="0" w:space="0" w:color="auto"/>
            <w:right w:val="none" w:sz="0" w:space="0" w:color="auto"/>
          </w:divBdr>
        </w:div>
        <w:div w:id="1409695308">
          <w:marLeft w:val="640"/>
          <w:marRight w:val="0"/>
          <w:marTop w:val="0"/>
          <w:marBottom w:val="0"/>
          <w:divBdr>
            <w:top w:val="none" w:sz="0" w:space="0" w:color="auto"/>
            <w:left w:val="none" w:sz="0" w:space="0" w:color="auto"/>
            <w:bottom w:val="none" w:sz="0" w:space="0" w:color="auto"/>
            <w:right w:val="none" w:sz="0" w:space="0" w:color="auto"/>
          </w:divBdr>
        </w:div>
        <w:div w:id="1419210562">
          <w:marLeft w:val="640"/>
          <w:marRight w:val="0"/>
          <w:marTop w:val="0"/>
          <w:marBottom w:val="0"/>
          <w:divBdr>
            <w:top w:val="none" w:sz="0" w:space="0" w:color="auto"/>
            <w:left w:val="none" w:sz="0" w:space="0" w:color="auto"/>
            <w:bottom w:val="none" w:sz="0" w:space="0" w:color="auto"/>
            <w:right w:val="none" w:sz="0" w:space="0" w:color="auto"/>
          </w:divBdr>
        </w:div>
        <w:div w:id="1422023843">
          <w:marLeft w:val="640"/>
          <w:marRight w:val="0"/>
          <w:marTop w:val="0"/>
          <w:marBottom w:val="0"/>
          <w:divBdr>
            <w:top w:val="none" w:sz="0" w:space="0" w:color="auto"/>
            <w:left w:val="none" w:sz="0" w:space="0" w:color="auto"/>
            <w:bottom w:val="none" w:sz="0" w:space="0" w:color="auto"/>
            <w:right w:val="none" w:sz="0" w:space="0" w:color="auto"/>
          </w:divBdr>
        </w:div>
        <w:div w:id="1428890202">
          <w:marLeft w:val="640"/>
          <w:marRight w:val="0"/>
          <w:marTop w:val="0"/>
          <w:marBottom w:val="0"/>
          <w:divBdr>
            <w:top w:val="none" w:sz="0" w:space="0" w:color="auto"/>
            <w:left w:val="none" w:sz="0" w:space="0" w:color="auto"/>
            <w:bottom w:val="none" w:sz="0" w:space="0" w:color="auto"/>
            <w:right w:val="none" w:sz="0" w:space="0" w:color="auto"/>
          </w:divBdr>
        </w:div>
        <w:div w:id="1447389800">
          <w:marLeft w:val="640"/>
          <w:marRight w:val="0"/>
          <w:marTop w:val="0"/>
          <w:marBottom w:val="0"/>
          <w:divBdr>
            <w:top w:val="none" w:sz="0" w:space="0" w:color="auto"/>
            <w:left w:val="none" w:sz="0" w:space="0" w:color="auto"/>
            <w:bottom w:val="none" w:sz="0" w:space="0" w:color="auto"/>
            <w:right w:val="none" w:sz="0" w:space="0" w:color="auto"/>
          </w:divBdr>
        </w:div>
        <w:div w:id="1448349562">
          <w:marLeft w:val="640"/>
          <w:marRight w:val="0"/>
          <w:marTop w:val="0"/>
          <w:marBottom w:val="0"/>
          <w:divBdr>
            <w:top w:val="none" w:sz="0" w:space="0" w:color="auto"/>
            <w:left w:val="none" w:sz="0" w:space="0" w:color="auto"/>
            <w:bottom w:val="none" w:sz="0" w:space="0" w:color="auto"/>
            <w:right w:val="none" w:sz="0" w:space="0" w:color="auto"/>
          </w:divBdr>
        </w:div>
        <w:div w:id="1455058903">
          <w:marLeft w:val="640"/>
          <w:marRight w:val="0"/>
          <w:marTop w:val="0"/>
          <w:marBottom w:val="0"/>
          <w:divBdr>
            <w:top w:val="none" w:sz="0" w:space="0" w:color="auto"/>
            <w:left w:val="none" w:sz="0" w:space="0" w:color="auto"/>
            <w:bottom w:val="none" w:sz="0" w:space="0" w:color="auto"/>
            <w:right w:val="none" w:sz="0" w:space="0" w:color="auto"/>
          </w:divBdr>
        </w:div>
        <w:div w:id="1470829051">
          <w:marLeft w:val="640"/>
          <w:marRight w:val="0"/>
          <w:marTop w:val="0"/>
          <w:marBottom w:val="0"/>
          <w:divBdr>
            <w:top w:val="none" w:sz="0" w:space="0" w:color="auto"/>
            <w:left w:val="none" w:sz="0" w:space="0" w:color="auto"/>
            <w:bottom w:val="none" w:sz="0" w:space="0" w:color="auto"/>
            <w:right w:val="none" w:sz="0" w:space="0" w:color="auto"/>
          </w:divBdr>
        </w:div>
        <w:div w:id="1491828553">
          <w:marLeft w:val="640"/>
          <w:marRight w:val="0"/>
          <w:marTop w:val="0"/>
          <w:marBottom w:val="0"/>
          <w:divBdr>
            <w:top w:val="none" w:sz="0" w:space="0" w:color="auto"/>
            <w:left w:val="none" w:sz="0" w:space="0" w:color="auto"/>
            <w:bottom w:val="none" w:sz="0" w:space="0" w:color="auto"/>
            <w:right w:val="none" w:sz="0" w:space="0" w:color="auto"/>
          </w:divBdr>
        </w:div>
        <w:div w:id="1507675155">
          <w:marLeft w:val="640"/>
          <w:marRight w:val="0"/>
          <w:marTop w:val="0"/>
          <w:marBottom w:val="0"/>
          <w:divBdr>
            <w:top w:val="none" w:sz="0" w:space="0" w:color="auto"/>
            <w:left w:val="none" w:sz="0" w:space="0" w:color="auto"/>
            <w:bottom w:val="none" w:sz="0" w:space="0" w:color="auto"/>
            <w:right w:val="none" w:sz="0" w:space="0" w:color="auto"/>
          </w:divBdr>
        </w:div>
        <w:div w:id="1530069289">
          <w:marLeft w:val="640"/>
          <w:marRight w:val="0"/>
          <w:marTop w:val="0"/>
          <w:marBottom w:val="0"/>
          <w:divBdr>
            <w:top w:val="none" w:sz="0" w:space="0" w:color="auto"/>
            <w:left w:val="none" w:sz="0" w:space="0" w:color="auto"/>
            <w:bottom w:val="none" w:sz="0" w:space="0" w:color="auto"/>
            <w:right w:val="none" w:sz="0" w:space="0" w:color="auto"/>
          </w:divBdr>
        </w:div>
        <w:div w:id="1546134587">
          <w:marLeft w:val="640"/>
          <w:marRight w:val="0"/>
          <w:marTop w:val="0"/>
          <w:marBottom w:val="0"/>
          <w:divBdr>
            <w:top w:val="none" w:sz="0" w:space="0" w:color="auto"/>
            <w:left w:val="none" w:sz="0" w:space="0" w:color="auto"/>
            <w:bottom w:val="none" w:sz="0" w:space="0" w:color="auto"/>
            <w:right w:val="none" w:sz="0" w:space="0" w:color="auto"/>
          </w:divBdr>
        </w:div>
        <w:div w:id="1547987194">
          <w:marLeft w:val="640"/>
          <w:marRight w:val="0"/>
          <w:marTop w:val="0"/>
          <w:marBottom w:val="0"/>
          <w:divBdr>
            <w:top w:val="none" w:sz="0" w:space="0" w:color="auto"/>
            <w:left w:val="none" w:sz="0" w:space="0" w:color="auto"/>
            <w:bottom w:val="none" w:sz="0" w:space="0" w:color="auto"/>
            <w:right w:val="none" w:sz="0" w:space="0" w:color="auto"/>
          </w:divBdr>
        </w:div>
        <w:div w:id="1574705549">
          <w:marLeft w:val="640"/>
          <w:marRight w:val="0"/>
          <w:marTop w:val="0"/>
          <w:marBottom w:val="0"/>
          <w:divBdr>
            <w:top w:val="none" w:sz="0" w:space="0" w:color="auto"/>
            <w:left w:val="none" w:sz="0" w:space="0" w:color="auto"/>
            <w:bottom w:val="none" w:sz="0" w:space="0" w:color="auto"/>
            <w:right w:val="none" w:sz="0" w:space="0" w:color="auto"/>
          </w:divBdr>
        </w:div>
        <w:div w:id="1578246297">
          <w:marLeft w:val="640"/>
          <w:marRight w:val="0"/>
          <w:marTop w:val="0"/>
          <w:marBottom w:val="0"/>
          <w:divBdr>
            <w:top w:val="none" w:sz="0" w:space="0" w:color="auto"/>
            <w:left w:val="none" w:sz="0" w:space="0" w:color="auto"/>
            <w:bottom w:val="none" w:sz="0" w:space="0" w:color="auto"/>
            <w:right w:val="none" w:sz="0" w:space="0" w:color="auto"/>
          </w:divBdr>
        </w:div>
        <w:div w:id="1585987860">
          <w:marLeft w:val="640"/>
          <w:marRight w:val="0"/>
          <w:marTop w:val="0"/>
          <w:marBottom w:val="0"/>
          <w:divBdr>
            <w:top w:val="none" w:sz="0" w:space="0" w:color="auto"/>
            <w:left w:val="none" w:sz="0" w:space="0" w:color="auto"/>
            <w:bottom w:val="none" w:sz="0" w:space="0" w:color="auto"/>
            <w:right w:val="none" w:sz="0" w:space="0" w:color="auto"/>
          </w:divBdr>
        </w:div>
        <w:div w:id="1590961657">
          <w:marLeft w:val="640"/>
          <w:marRight w:val="0"/>
          <w:marTop w:val="0"/>
          <w:marBottom w:val="0"/>
          <w:divBdr>
            <w:top w:val="none" w:sz="0" w:space="0" w:color="auto"/>
            <w:left w:val="none" w:sz="0" w:space="0" w:color="auto"/>
            <w:bottom w:val="none" w:sz="0" w:space="0" w:color="auto"/>
            <w:right w:val="none" w:sz="0" w:space="0" w:color="auto"/>
          </w:divBdr>
        </w:div>
        <w:div w:id="1593780844">
          <w:marLeft w:val="640"/>
          <w:marRight w:val="0"/>
          <w:marTop w:val="0"/>
          <w:marBottom w:val="0"/>
          <w:divBdr>
            <w:top w:val="none" w:sz="0" w:space="0" w:color="auto"/>
            <w:left w:val="none" w:sz="0" w:space="0" w:color="auto"/>
            <w:bottom w:val="none" w:sz="0" w:space="0" w:color="auto"/>
            <w:right w:val="none" w:sz="0" w:space="0" w:color="auto"/>
          </w:divBdr>
        </w:div>
        <w:div w:id="1597905739">
          <w:marLeft w:val="640"/>
          <w:marRight w:val="0"/>
          <w:marTop w:val="0"/>
          <w:marBottom w:val="0"/>
          <w:divBdr>
            <w:top w:val="none" w:sz="0" w:space="0" w:color="auto"/>
            <w:left w:val="none" w:sz="0" w:space="0" w:color="auto"/>
            <w:bottom w:val="none" w:sz="0" w:space="0" w:color="auto"/>
            <w:right w:val="none" w:sz="0" w:space="0" w:color="auto"/>
          </w:divBdr>
        </w:div>
        <w:div w:id="1598827408">
          <w:marLeft w:val="640"/>
          <w:marRight w:val="0"/>
          <w:marTop w:val="0"/>
          <w:marBottom w:val="0"/>
          <w:divBdr>
            <w:top w:val="none" w:sz="0" w:space="0" w:color="auto"/>
            <w:left w:val="none" w:sz="0" w:space="0" w:color="auto"/>
            <w:bottom w:val="none" w:sz="0" w:space="0" w:color="auto"/>
            <w:right w:val="none" w:sz="0" w:space="0" w:color="auto"/>
          </w:divBdr>
        </w:div>
        <w:div w:id="1623147539">
          <w:marLeft w:val="640"/>
          <w:marRight w:val="0"/>
          <w:marTop w:val="0"/>
          <w:marBottom w:val="0"/>
          <w:divBdr>
            <w:top w:val="none" w:sz="0" w:space="0" w:color="auto"/>
            <w:left w:val="none" w:sz="0" w:space="0" w:color="auto"/>
            <w:bottom w:val="none" w:sz="0" w:space="0" w:color="auto"/>
            <w:right w:val="none" w:sz="0" w:space="0" w:color="auto"/>
          </w:divBdr>
        </w:div>
        <w:div w:id="1624916824">
          <w:marLeft w:val="640"/>
          <w:marRight w:val="0"/>
          <w:marTop w:val="0"/>
          <w:marBottom w:val="0"/>
          <w:divBdr>
            <w:top w:val="none" w:sz="0" w:space="0" w:color="auto"/>
            <w:left w:val="none" w:sz="0" w:space="0" w:color="auto"/>
            <w:bottom w:val="none" w:sz="0" w:space="0" w:color="auto"/>
            <w:right w:val="none" w:sz="0" w:space="0" w:color="auto"/>
          </w:divBdr>
        </w:div>
        <w:div w:id="1635335038">
          <w:marLeft w:val="640"/>
          <w:marRight w:val="0"/>
          <w:marTop w:val="0"/>
          <w:marBottom w:val="0"/>
          <w:divBdr>
            <w:top w:val="none" w:sz="0" w:space="0" w:color="auto"/>
            <w:left w:val="none" w:sz="0" w:space="0" w:color="auto"/>
            <w:bottom w:val="none" w:sz="0" w:space="0" w:color="auto"/>
            <w:right w:val="none" w:sz="0" w:space="0" w:color="auto"/>
          </w:divBdr>
        </w:div>
        <w:div w:id="1680043911">
          <w:marLeft w:val="640"/>
          <w:marRight w:val="0"/>
          <w:marTop w:val="0"/>
          <w:marBottom w:val="0"/>
          <w:divBdr>
            <w:top w:val="none" w:sz="0" w:space="0" w:color="auto"/>
            <w:left w:val="none" w:sz="0" w:space="0" w:color="auto"/>
            <w:bottom w:val="none" w:sz="0" w:space="0" w:color="auto"/>
            <w:right w:val="none" w:sz="0" w:space="0" w:color="auto"/>
          </w:divBdr>
        </w:div>
        <w:div w:id="1681732249">
          <w:marLeft w:val="640"/>
          <w:marRight w:val="0"/>
          <w:marTop w:val="0"/>
          <w:marBottom w:val="0"/>
          <w:divBdr>
            <w:top w:val="none" w:sz="0" w:space="0" w:color="auto"/>
            <w:left w:val="none" w:sz="0" w:space="0" w:color="auto"/>
            <w:bottom w:val="none" w:sz="0" w:space="0" w:color="auto"/>
            <w:right w:val="none" w:sz="0" w:space="0" w:color="auto"/>
          </w:divBdr>
        </w:div>
        <w:div w:id="1682779990">
          <w:marLeft w:val="640"/>
          <w:marRight w:val="0"/>
          <w:marTop w:val="0"/>
          <w:marBottom w:val="0"/>
          <w:divBdr>
            <w:top w:val="none" w:sz="0" w:space="0" w:color="auto"/>
            <w:left w:val="none" w:sz="0" w:space="0" w:color="auto"/>
            <w:bottom w:val="none" w:sz="0" w:space="0" w:color="auto"/>
            <w:right w:val="none" w:sz="0" w:space="0" w:color="auto"/>
          </w:divBdr>
        </w:div>
        <w:div w:id="1696811020">
          <w:marLeft w:val="640"/>
          <w:marRight w:val="0"/>
          <w:marTop w:val="0"/>
          <w:marBottom w:val="0"/>
          <w:divBdr>
            <w:top w:val="none" w:sz="0" w:space="0" w:color="auto"/>
            <w:left w:val="none" w:sz="0" w:space="0" w:color="auto"/>
            <w:bottom w:val="none" w:sz="0" w:space="0" w:color="auto"/>
            <w:right w:val="none" w:sz="0" w:space="0" w:color="auto"/>
          </w:divBdr>
        </w:div>
        <w:div w:id="1701323219">
          <w:marLeft w:val="640"/>
          <w:marRight w:val="0"/>
          <w:marTop w:val="0"/>
          <w:marBottom w:val="0"/>
          <w:divBdr>
            <w:top w:val="none" w:sz="0" w:space="0" w:color="auto"/>
            <w:left w:val="none" w:sz="0" w:space="0" w:color="auto"/>
            <w:bottom w:val="none" w:sz="0" w:space="0" w:color="auto"/>
            <w:right w:val="none" w:sz="0" w:space="0" w:color="auto"/>
          </w:divBdr>
        </w:div>
        <w:div w:id="1702851963">
          <w:marLeft w:val="640"/>
          <w:marRight w:val="0"/>
          <w:marTop w:val="0"/>
          <w:marBottom w:val="0"/>
          <w:divBdr>
            <w:top w:val="none" w:sz="0" w:space="0" w:color="auto"/>
            <w:left w:val="none" w:sz="0" w:space="0" w:color="auto"/>
            <w:bottom w:val="none" w:sz="0" w:space="0" w:color="auto"/>
            <w:right w:val="none" w:sz="0" w:space="0" w:color="auto"/>
          </w:divBdr>
        </w:div>
        <w:div w:id="1703240748">
          <w:marLeft w:val="640"/>
          <w:marRight w:val="0"/>
          <w:marTop w:val="0"/>
          <w:marBottom w:val="0"/>
          <w:divBdr>
            <w:top w:val="none" w:sz="0" w:space="0" w:color="auto"/>
            <w:left w:val="none" w:sz="0" w:space="0" w:color="auto"/>
            <w:bottom w:val="none" w:sz="0" w:space="0" w:color="auto"/>
            <w:right w:val="none" w:sz="0" w:space="0" w:color="auto"/>
          </w:divBdr>
        </w:div>
        <w:div w:id="1719011026">
          <w:marLeft w:val="640"/>
          <w:marRight w:val="0"/>
          <w:marTop w:val="0"/>
          <w:marBottom w:val="0"/>
          <w:divBdr>
            <w:top w:val="none" w:sz="0" w:space="0" w:color="auto"/>
            <w:left w:val="none" w:sz="0" w:space="0" w:color="auto"/>
            <w:bottom w:val="none" w:sz="0" w:space="0" w:color="auto"/>
            <w:right w:val="none" w:sz="0" w:space="0" w:color="auto"/>
          </w:divBdr>
        </w:div>
        <w:div w:id="1723793537">
          <w:marLeft w:val="640"/>
          <w:marRight w:val="0"/>
          <w:marTop w:val="0"/>
          <w:marBottom w:val="0"/>
          <w:divBdr>
            <w:top w:val="none" w:sz="0" w:space="0" w:color="auto"/>
            <w:left w:val="none" w:sz="0" w:space="0" w:color="auto"/>
            <w:bottom w:val="none" w:sz="0" w:space="0" w:color="auto"/>
            <w:right w:val="none" w:sz="0" w:space="0" w:color="auto"/>
          </w:divBdr>
        </w:div>
        <w:div w:id="1730108304">
          <w:marLeft w:val="640"/>
          <w:marRight w:val="0"/>
          <w:marTop w:val="0"/>
          <w:marBottom w:val="0"/>
          <w:divBdr>
            <w:top w:val="none" w:sz="0" w:space="0" w:color="auto"/>
            <w:left w:val="none" w:sz="0" w:space="0" w:color="auto"/>
            <w:bottom w:val="none" w:sz="0" w:space="0" w:color="auto"/>
            <w:right w:val="none" w:sz="0" w:space="0" w:color="auto"/>
          </w:divBdr>
        </w:div>
        <w:div w:id="1741978559">
          <w:marLeft w:val="640"/>
          <w:marRight w:val="0"/>
          <w:marTop w:val="0"/>
          <w:marBottom w:val="0"/>
          <w:divBdr>
            <w:top w:val="none" w:sz="0" w:space="0" w:color="auto"/>
            <w:left w:val="none" w:sz="0" w:space="0" w:color="auto"/>
            <w:bottom w:val="none" w:sz="0" w:space="0" w:color="auto"/>
            <w:right w:val="none" w:sz="0" w:space="0" w:color="auto"/>
          </w:divBdr>
        </w:div>
        <w:div w:id="1745058930">
          <w:marLeft w:val="640"/>
          <w:marRight w:val="0"/>
          <w:marTop w:val="0"/>
          <w:marBottom w:val="0"/>
          <w:divBdr>
            <w:top w:val="none" w:sz="0" w:space="0" w:color="auto"/>
            <w:left w:val="none" w:sz="0" w:space="0" w:color="auto"/>
            <w:bottom w:val="none" w:sz="0" w:space="0" w:color="auto"/>
            <w:right w:val="none" w:sz="0" w:space="0" w:color="auto"/>
          </w:divBdr>
        </w:div>
        <w:div w:id="1753887126">
          <w:marLeft w:val="640"/>
          <w:marRight w:val="0"/>
          <w:marTop w:val="0"/>
          <w:marBottom w:val="0"/>
          <w:divBdr>
            <w:top w:val="none" w:sz="0" w:space="0" w:color="auto"/>
            <w:left w:val="none" w:sz="0" w:space="0" w:color="auto"/>
            <w:bottom w:val="none" w:sz="0" w:space="0" w:color="auto"/>
            <w:right w:val="none" w:sz="0" w:space="0" w:color="auto"/>
          </w:divBdr>
        </w:div>
        <w:div w:id="1770739828">
          <w:marLeft w:val="640"/>
          <w:marRight w:val="0"/>
          <w:marTop w:val="0"/>
          <w:marBottom w:val="0"/>
          <w:divBdr>
            <w:top w:val="none" w:sz="0" w:space="0" w:color="auto"/>
            <w:left w:val="none" w:sz="0" w:space="0" w:color="auto"/>
            <w:bottom w:val="none" w:sz="0" w:space="0" w:color="auto"/>
            <w:right w:val="none" w:sz="0" w:space="0" w:color="auto"/>
          </w:divBdr>
        </w:div>
        <w:div w:id="1800487525">
          <w:marLeft w:val="640"/>
          <w:marRight w:val="0"/>
          <w:marTop w:val="0"/>
          <w:marBottom w:val="0"/>
          <w:divBdr>
            <w:top w:val="none" w:sz="0" w:space="0" w:color="auto"/>
            <w:left w:val="none" w:sz="0" w:space="0" w:color="auto"/>
            <w:bottom w:val="none" w:sz="0" w:space="0" w:color="auto"/>
            <w:right w:val="none" w:sz="0" w:space="0" w:color="auto"/>
          </w:divBdr>
        </w:div>
        <w:div w:id="1807972300">
          <w:marLeft w:val="640"/>
          <w:marRight w:val="0"/>
          <w:marTop w:val="0"/>
          <w:marBottom w:val="0"/>
          <w:divBdr>
            <w:top w:val="none" w:sz="0" w:space="0" w:color="auto"/>
            <w:left w:val="none" w:sz="0" w:space="0" w:color="auto"/>
            <w:bottom w:val="none" w:sz="0" w:space="0" w:color="auto"/>
            <w:right w:val="none" w:sz="0" w:space="0" w:color="auto"/>
          </w:divBdr>
        </w:div>
        <w:div w:id="1810973878">
          <w:marLeft w:val="640"/>
          <w:marRight w:val="0"/>
          <w:marTop w:val="0"/>
          <w:marBottom w:val="0"/>
          <w:divBdr>
            <w:top w:val="none" w:sz="0" w:space="0" w:color="auto"/>
            <w:left w:val="none" w:sz="0" w:space="0" w:color="auto"/>
            <w:bottom w:val="none" w:sz="0" w:space="0" w:color="auto"/>
            <w:right w:val="none" w:sz="0" w:space="0" w:color="auto"/>
          </w:divBdr>
        </w:div>
        <w:div w:id="1846553240">
          <w:marLeft w:val="640"/>
          <w:marRight w:val="0"/>
          <w:marTop w:val="0"/>
          <w:marBottom w:val="0"/>
          <w:divBdr>
            <w:top w:val="none" w:sz="0" w:space="0" w:color="auto"/>
            <w:left w:val="none" w:sz="0" w:space="0" w:color="auto"/>
            <w:bottom w:val="none" w:sz="0" w:space="0" w:color="auto"/>
            <w:right w:val="none" w:sz="0" w:space="0" w:color="auto"/>
          </w:divBdr>
        </w:div>
        <w:div w:id="1864240842">
          <w:marLeft w:val="640"/>
          <w:marRight w:val="0"/>
          <w:marTop w:val="0"/>
          <w:marBottom w:val="0"/>
          <w:divBdr>
            <w:top w:val="none" w:sz="0" w:space="0" w:color="auto"/>
            <w:left w:val="none" w:sz="0" w:space="0" w:color="auto"/>
            <w:bottom w:val="none" w:sz="0" w:space="0" w:color="auto"/>
            <w:right w:val="none" w:sz="0" w:space="0" w:color="auto"/>
          </w:divBdr>
        </w:div>
        <w:div w:id="1867792522">
          <w:marLeft w:val="640"/>
          <w:marRight w:val="0"/>
          <w:marTop w:val="0"/>
          <w:marBottom w:val="0"/>
          <w:divBdr>
            <w:top w:val="none" w:sz="0" w:space="0" w:color="auto"/>
            <w:left w:val="none" w:sz="0" w:space="0" w:color="auto"/>
            <w:bottom w:val="none" w:sz="0" w:space="0" w:color="auto"/>
            <w:right w:val="none" w:sz="0" w:space="0" w:color="auto"/>
          </w:divBdr>
        </w:div>
        <w:div w:id="1871911367">
          <w:marLeft w:val="640"/>
          <w:marRight w:val="0"/>
          <w:marTop w:val="0"/>
          <w:marBottom w:val="0"/>
          <w:divBdr>
            <w:top w:val="none" w:sz="0" w:space="0" w:color="auto"/>
            <w:left w:val="none" w:sz="0" w:space="0" w:color="auto"/>
            <w:bottom w:val="none" w:sz="0" w:space="0" w:color="auto"/>
            <w:right w:val="none" w:sz="0" w:space="0" w:color="auto"/>
          </w:divBdr>
        </w:div>
        <w:div w:id="1873300191">
          <w:marLeft w:val="640"/>
          <w:marRight w:val="0"/>
          <w:marTop w:val="0"/>
          <w:marBottom w:val="0"/>
          <w:divBdr>
            <w:top w:val="none" w:sz="0" w:space="0" w:color="auto"/>
            <w:left w:val="none" w:sz="0" w:space="0" w:color="auto"/>
            <w:bottom w:val="none" w:sz="0" w:space="0" w:color="auto"/>
            <w:right w:val="none" w:sz="0" w:space="0" w:color="auto"/>
          </w:divBdr>
        </w:div>
        <w:div w:id="1877237770">
          <w:marLeft w:val="640"/>
          <w:marRight w:val="0"/>
          <w:marTop w:val="0"/>
          <w:marBottom w:val="0"/>
          <w:divBdr>
            <w:top w:val="none" w:sz="0" w:space="0" w:color="auto"/>
            <w:left w:val="none" w:sz="0" w:space="0" w:color="auto"/>
            <w:bottom w:val="none" w:sz="0" w:space="0" w:color="auto"/>
            <w:right w:val="none" w:sz="0" w:space="0" w:color="auto"/>
          </w:divBdr>
        </w:div>
        <w:div w:id="1879316641">
          <w:marLeft w:val="640"/>
          <w:marRight w:val="0"/>
          <w:marTop w:val="0"/>
          <w:marBottom w:val="0"/>
          <w:divBdr>
            <w:top w:val="none" w:sz="0" w:space="0" w:color="auto"/>
            <w:left w:val="none" w:sz="0" w:space="0" w:color="auto"/>
            <w:bottom w:val="none" w:sz="0" w:space="0" w:color="auto"/>
            <w:right w:val="none" w:sz="0" w:space="0" w:color="auto"/>
          </w:divBdr>
        </w:div>
        <w:div w:id="1897692992">
          <w:marLeft w:val="640"/>
          <w:marRight w:val="0"/>
          <w:marTop w:val="0"/>
          <w:marBottom w:val="0"/>
          <w:divBdr>
            <w:top w:val="none" w:sz="0" w:space="0" w:color="auto"/>
            <w:left w:val="none" w:sz="0" w:space="0" w:color="auto"/>
            <w:bottom w:val="none" w:sz="0" w:space="0" w:color="auto"/>
            <w:right w:val="none" w:sz="0" w:space="0" w:color="auto"/>
          </w:divBdr>
        </w:div>
        <w:div w:id="1905295245">
          <w:marLeft w:val="640"/>
          <w:marRight w:val="0"/>
          <w:marTop w:val="0"/>
          <w:marBottom w:val="0"/>
          <w:divBdr>
            <w:top w:val="none" w:sz="0" w:space="0" w:color="auto"/>
            <w:left w:val="none" w:sz="0" w:space="0" w:color="auto"/>
            <w:bottom w:val="none" w:sz="0" w:space="0" w:color="auto"/>
            <w:right w:val="none" w:sz="0" w:space="0" w:color="auto"/>
          </w:divBdr>
        </w:div>
        <w:div w:id="1935354950">
          <w:marLeft w:val="640"/>
          <w:marRight w:val="0"/>
          <w:marTop w:val="0"/>
          <w:marBottom w:val="0"/>
          <w:divBdr>
            <w:top w:val="none" w:sz="0" w:space="0" w:color="auto"/>
            <w:left w:val="none" w:sz="0" w:space="0" w:color="auto"/>
            <w:bottom w:val="none" w:sz="0" w:space="0" w:color="auto"/>
            <w:right w:val="none" w:sz="0" w:space="0" w:color="auto"/>
          </w:divBdr>
        </w:div>
        <w:div w:id="1944454876">
          <w:marLeft w:val="640"/>
          <w:marRight w:val="0"/>
          <w:marTop w:val="0"/>
          <w:marBottom w:val="0"/>
          <w:divBdr>
            <w:top w:val="none" w:sz="0" w:space="0" w:color="auto"/>
            <w:left w:val="none" w:sz="0" w:space="0" w:color="auto"/>
            <w:bottom w:val="none" w:sz="0" w:space="0" w:color="auto"/>
            <w:right w:val="none" w:sz="0" w:space="0" w:color="auto"/>
          </w:divBdr>
        </w:div>
        <w:div w:id="1948267262">
          <w:marLeft w:val="640"/>
          <w:marRight w:val="0"/>
          <w:marTop w:val="0"/>
          <w:marBottom w:val="0"/>
          <w:divBdr>
            <w:top w:val="none" w:sz="0" w:space="0" w:color="auto"/>
            <w:left w:val="none" w:sz="0" w:space="0" w:color="auto"/>
            <w:bottom w:val="none" w:sz="0" w:space="0" w:color="auto"/>
            <w:right w:val="none" w:sz="0" w:space="0" w:color="auto"/>
          </w:divBdr>
        </w:div>
        <w:div w:id="1962954919">
          <w:marLeft w:val="640"/>
          <w:marRight w:val="0"/>
          <w:marTop w:val="0"/>
          <w:marBottom w:val="0"/>
          <w:divBdr>
            <w:top w:val="none" w:sz="0" w:space="0" w:color="auto"/>
            <w:left w:val="none" w:sz="0" w:space="0" w:color="auto"/>
            <w:bottom w:val="none" w:sz="0" w:space="0" w:color="auto"/>
            <w:right w:val="none" w:sz="0" w:space="0" w:color="auto"/>
          </w:divBdr>
        </w:div>
        <w:div w:id="1966959769">
          <w:marLeft w:val="640"/>
          <w:marRight w:val="0"/>
          <w:marTop w:val="0"/>
          <w:marBottom w:val="0"/>
          <w:divBdr>
            <w:top w:val="none" w:sz="0" w:space="0" w:color="auto"/>
            <w:left w:val="none" w:sz="0" w:space="0" w:color="auto"/>
            <w:bottom w:val="none" w:sz="0" w:space="0" w:color="auto"/>
            <w:right w:val="none" w:sz="0" w:space="0" w:color="auto"/>
          </w:divBdr>
        </w:div>
        <w:div w:id="1982729037">
          <w:marLeft w:val="640"/>
          <w:marRight w:val="0"/>
          <w:marTop w:val="0"/>
          <w:marBottom w:val="0"/>
          <w:divBdr>
            <w:top w:val="none" w:sz="0" w:space="0" w:color="auto"/>
            <w:left w:val="none" w:sz="0" w:space="0" w:color="auto"/>
            <w:bottom w:val="none" w:sz="0" w:space="0" w:color="auto"/>
            <w:right w:val="none" w:sz="0" w:space="0" w:color="auto"/>
          </w:divBdr>
        </w:div>
        <w:div w:id="1989091376">
          <w:marLeft w:val="640"/>
          <w:marRight w:val="0"/>
          <w:marTop w:val="0"/>
          <w:marBottom w:val="0"/>
          <w:divBdr>
            <w:top w:val="none" w:sz="0" w:space="0" w:color="auto"/>
            <w:left w:val="none" w:sz="0" w:space="0" w:color="auto"/>
            <w:bottom w:val="none" w:sz="0" w:space="0" w:color="auto"/>
            <w:right w:val="none" w:sz="0" w:space="0" w:color="auto"/>
          </w:divBdr>
        </w:div>
        <w:div w:id="2000421087">
          <w:marLeft w:val="640"/>
          <w:marRight w:val="0"/>
          <w:marTop w:val="0"/>
          <w:marBottom w:val="0"/>
          <w:divBdr>
            <w:top w:val="none" w:sz="0" w:space="0" w:color="auto"/>
            <w:left w:val="none" w:sz="0" w:space="0" w:color="auto"/>
            <w:bottom w:val="none" w:sz="0" w:space="0" w:color="auto"/>
            <w:right w:val="none" w:sz="0" w:space="0" w:color="auto"/>
          </w:divBdr>
        </w:div>
        <w:div w:id="2001619560">
          <w:marLeft w:val="640"/>
          <w:marRight w:val="0"/>
          <w:marTop w:val="0"/>
          <w:marBottom w:val="0"/>
          <w:divBdr>
            <w:top w:val="none" w:sz="0" w:space="0" w:color="auto"/>
            <w:left w:val="none" w:sz="0" w:space="0" w:color="auto"/>
            <w:bottom w:val="none" w:sz="0" w:space="0" w:color="auto"/>
            <w:right w:val="none" w:sz="0" w:space="0" w:color="auto"/>
          </w:divBdr>
        </w:div>
        <w:div w:id="2006473839">
          <w:marLeft w:val="640"/>
          <w:marRight w:val="0"/>
          <w:marTop w:val="0"/>
          <w:marBottom w:val="0"/>
          <w:divBdr>
            <w:top w:val="none" w:sz="0" w:space="0" w:color="auto"/>
            <w:left w:val="none" w:sz="0" w:space="0" w:color="auto"/>
            <w:bottom w:val="none" w:sz="0" w:space="0" w:color="auto"/>
            <w:right w:val="none" w:sz="0" w:space="0" w:color="auto"/>
          </w:divBdr>
        </w:div>
        <w:div w:id="2020160423">
          <w:marLeft w:val="640"/>
          <w:marRight w:val="0"/>
          <w:marTop w:val="0"/>
          <w:marBottom w:val="0"/>
          <w:divBdr>
            <w:top w:val="none" w:sz="0" w:space="0" w:color="auto"/>
            <w:left w:val="none" w:sz="0" w:space="0" w:color="auto"/>
            <w:bottom w:val="none" w:sz="0" w:space="0" w:color="auto"/>
            <w:right w:val="none" w:sz="0" w:space="0" w:color="auto"/>
          </w:divBdr>
        </w:div>
        <w:div w:id="2034645285">
          <w:marLeft w:val="640"/>
          <w:marRight w:val="0"/>
          <w:marTop w:val="0"/>
          <w:marBottom w:val="0"/>
          <w:divBdr>
            <w:top w:val="none" w:sz="0" w:space="0" w:color="auto"/>
            <w:left w:val="none" w:sz="0" w:space="0" w:color="auto"/>
            <w:bottom w:val="none" w:sz="0" w:space="0" w:color="auto"/>
            <w:right w:val="none" w:sz="0" w:space="0" w:color="auto"/>
          </w:divBdr>
        </w:div>
        <w:div w:id="2040429296">
          <w:marLeft w:val="640"/>
          <w:marRight w:val="0"/>
          <w:marTop w:val="0"/>
          <w:marBottom w:val="0"/>
          <w:divBdr>
            <w:top w:val="none" w:sz="0" w:space="0" w:color="auto"/>
            <w:left w:val="none" w:sz="0" w:space="0" w:color="auto"/>
            <w:bottom w:val="none" w:sz="0" w:space="0" w:color="auto"/>
            <w:right w:val="none" w:sz="0" w:space="0" w:color="auto"/>
          </w:divBdr>
        </w:div>
        <w:div w:id="2042896550">
          <w:marLeft w:val="640"/>
          <w:marRight w:val="0"/>
          <w:marTop w:val="0"/>
          <w:marBottom w:val="0"/>
          <w:divBdr>
            <w:top w:val="none" w:sz="0" w:space="0" w:color="auto"/>
            <w:left w:val="none" w:sz="0" w:space="0" w:color="auto"/>
            <w:bottom w:val="none" w:sz="0" w:space="0" w:color="auto"/>
            <w:right w:val="none" w:sz="0" w:space="0" w:color="auto"/>
          </w:divBdr>
        </w:div>
        <w:div w:id="2047639462">
          <w:marLeft w:val="640"/>
          <w:marRight w:val="0"/>
          <w:marTop w:val="0"/>
          <w:marBottom w:val="0"/>
          <w:divBdr>
            <w:top w:val="none" w:sz="0" w:space="0" w:color="auto"/>
            <w:left w:val="none" w:sz="0" w:space="0" w:color="auto"/>
            <w:bottom w:val="none" w:sz="0" w:space="0" w:color="auto"/>
            <w:right w:val="none" w:sz="0" w:space="0" w:color="auto"/>
          </w:divBdr>
        </w:div>
        <w:div w:id="2061703567">
          <w:marLeft w:val="640"/>
          <w:marRight w:val="0"/>
          <w:marTop w:val="0"/>
          <w:marBottom w:val="0"/>
          <w:divBdr>
            <w:top w:val="none" w:sz="0" w:space="0" w:color="auto"/>
            <w:left w:val="none" w:sz="0" w:space="0" w:color="auto"/>
            <w:bottom w:val="none" w:sz="0" w:space="0" w:color="auto"/>
            <w:right w:val="none" w:sz="0" w:space="0" w:color="auto"/>
          </w:divBdr>
        </w:div>
        <w:div w:id="2062168030">
          <w:marLeft w:val="640"/>
          <w:marRight w:val="0"/>
          <w:marTop w:val="0"/>
          <w:marBottom w:val="0"/>
          <w:divBdr>
            <w:top w:val="none" w:sz="0" w:space="0" w:color="auto"/>
            <w:left w:val="none" w:sz="0" w:space="0" w:color="auto"/>
            <w:bottom w:val="none" w:sz="0" w:space="0" w:color="auto"/>
            <w:right w:val="none" w:sz="0" w:space="0" w:color="auto"/>
          </w:divBdr>
        </w:div>
        <w:div w:id="2063210630">
          <w:marLeft w:val="640"/>
          <w:marRight w:val="0"/>
          <w:marTop w:val="0"/>
          <w:marBottom w:val="0"/>
          <w:divBdr>
            <w:top w:val="none" w:sz="0" w:space="0" w:color="auto"/>
            <w:left w:val="none" w:sz="0" w:space="0" w:color="auto"/>
            <w:bottom w:val="none" w:sz="0" w:space="0" w:color="auto"/>
            <w:right w:val="none" w:sz="0" w:space="0" w:color="auto"/>
          </w:divBdr>
        </w:div>
        <w:div w:id="2077051848">
          <w:marLeft w:val="640"/>
          <w:marRight w:val="0"/>
          <w:marTop w:val="0"/>
          <w:marBottom w:val="0"/>
          <w:divBdr>
            <w:top w:val="none" w:sz="0" w:space="0" w:color="auto"/>
            <w:left w:val="none" w:sz="0" w:space="0" w:color="auto"/>
            <w:bottom w:val="none" w:sz="0" w:space="0" w:color="auto"/>
            <w:right w:val="none" w:sz="0" w:space="0" w:color="auto"/>
          </w:divBdr>
        </w:div>
        <w:div w:id="2109160154">
          <w:marLeft w:val="640"/>
          <w:marRight w:val="0"/>
          <w:marTop w:val="0"/>
          <w:marBottom w:val="0"/>
          <w:divBdr>
            <w:top w:val="none" w:sz="0" w:space="0" w:color="auto"/>
            <w:left w:val="none" w:sz="0" w:space="0" w:color="auto"/>
            <w:bottom w:val="none" w:sz="0" w:space="0" w:color="auto"/>
            <w:right w:val="none" w:sz="0" w:space="0" w:color="auto"/>
          </w:divBdr>
        </w:div>
        <w:div w:id="2123064534">
          <w:marLeft w:val="640"/>
          <w:marRight w:val="0"/>
          <w:marTop w:val="0"/>
          <w:marBottom w:val="0"/>
          <w:divBdr>
            <w:top w:val="none" w:sz="0" w:space="0" w:color="auto"/>
            <w:left w:val="none" w:sz="0" w:space="0" w:color="auto"/>
            <w:bottom w:val="none" w:sz="0" w:space="0" w:color="auto"/>
            <w:right w:val="none" w:sz="0" w:space="0" w:color="auto"/>
          </w:divBdr>
        </w:div>
        <w:div w:id="2128111418">
          <w:marLeft w:val="640"/>
          <w:marRight w:val="0"/>
          <w:marTop w:val="0"/>
          <w:marBottom w:val="0"/>
          <w:divBdr>
            <w:top w:val="none" w:sz="0" w:space="0" w:color="auto"/>
            <w:left w:val="none" w:sz="0" w:space="0" w:color="auto"/>
            <w:bottom w:val="none" w:sz="0" w:space="0" w:color="auto"/>
            <w:right w:val="none" w:sz="0" w:space="0" w:color="auto"/>
          </w:divBdr>
        </w:div>
        <w:div w:id="2129809896">
          <w:marLeft w:val="640"/>
          <w:marRight w:val="0"/>
          <w:marTop w:val="0"/>
          <w:marBottom w:val="0"/>
          <w:divBdr>
            <w:top w:val="none" w:sz="0" w:space="0" w:color="auto"/>
            <w:left w:val="none" w:sz="0" w:space="0" w:color="auto"/>
            <w:bottom w:val="none" w:sz="0" w:space="0" w:color="auto"/>
            <w:right w:val="none" w:sz="0" w:space="0" w:color="auto"/>
          </w:divBdr>
        </w:div>
        <w:div w:id="2131897217">
          <w:marLeft w:val="640"/>
          <w:marRight w:val="0"/>
          <w:marTop w:val="0"/>
          <w:marBottom w:val="0"/>
          <w:divBdr>
            <w:top w:val="none" w:sz="0" w:space="0" w:color="auto"/>
            <w:left w:val="none" w:sz="0" w:space="0" w:color="auto"/>
            <w:bottom w:val="none" w:sz="0" w:space="0" w:color="auto"/>
            <w:right w:val="none" w:sz="0" w:space="0" w:color="auto"/>
          </w:divBdr>
        </w:div>
        <w:div w:id="2143493532">
          <w:marLeft w:val="640"/>
          <w:marRight w:val="0"/>
          <w:marTop w:val="0"/>
          <w:marBottom w:val="0"/>
          <w:divBdr>
            <w:top w:val="none" w:sz="0" w:space="0" w:color="auto"/>
            <w:left w:val="none" w:sz="0" w:space="0" w:color="auto"/>
            <w:bottom w:val="none" w:sz="0" w:space="0" w:color="auto"/>
            <w:right w:val="none" w:sz="0" w:space="0" w:color="auto"/>
          </w:divBdr>
        </w:div>
        <w:div w:id="2146389866">
          <w:marLeft w:val="640"/>
          <w:marRight w:val="0"/>
          <w:marTop w:val="0"/>
          <w:marBottom w:val="0"/>
          <w:divBdr>
            <w:top w:val="none" w:sz="0" w:space="0" w:color="auto"/>
            <w:left w:val="none" w:sz="0" w:space="0" w:color="auto"/>
            <w:bottom w:val="none" w:sz="0" w:space="0" w:color="auto"/>
            <w:right w:val="none" w:sz="0" w:space="0" w:color="auto"/>
          </w:divBdr>
        </w:div>
      </w:divsChild>
    </w:div>
    <w:div w:id="52435944">
      <w:bodyDiv w:val="1"/>
      <w:marLeft w:val="0"/>
      <w:marRight w:val="0"/>
      <w:marTop w:val="0"/>
      <w:marBottom w:val="0"/>
      <w:divBdr>
        <w:top w:val="none" w:sz="0" w:space="0" w:color="auto"/>
        <w:left w:val="none" w:sz="0" w:space="0" w:color="auto"/>
        <w:bottom w:val="none" w:sz="0" w:space="0" w:color="auto"/>
        <w:right w:val="none" w:sz="0" w:space="0" w:color="auto"/>
      </w:divBdr>
      <w:divsChild>
        <w:div w:id="2630440">
          <w:marLeft w:val="640"/>
          <w:marRight w:val="0"/>
          <w:marTop w:val="0"/>
          <w:marBottom w:val="0"/>
          <w:divBdr>
            <w:top w:val="none" w:sz="0" w:space="0" w:color="auto"/>
            <w:left w:val="none" w:sz="0" w:space="0" w:color="auto"/>
            <w:bottom w:val="none" w:sz="0" w:space="0" w:color="auto"/>
            <w:right w:val="none" w:sz="0" w:space="0" w:color="auto"/>
          </w:divBdr>
        </w:div>
        <w:div w:id="6055244">
          <w:marLeft w:val="640"/>
          <w:marRight w:val="0"/>
          <w:marTop w:val="0"/>
          <w:marBottom w:val="0"/>
          <w:divBdr>
            <w:top w:val="none" w:sz="0" w:space="0" w:color="auto"/>
            <w:left w:val="none" w:sz="0" w:space="0" w:color="auto"/>
            <w:bottom w:val="none" w:sz="0" w:space="0" w:color="auto"/>
            <w:right w:val="none" w:sz="0" w:space="0" w:color="auto"/>
          </w:divBdr>
        </w:div>
        <w:div w:id="30035734">
          <w:marLeft w:val="640"/>
          <w:marRight w:val="0"/>
          <w:marTop w:val="0"/>
          <w:marBottom w:val="0"/>
          <w:divBdr>
            <w:top w:val="none" w:sz="0" w:space="0" w:color="auto"/>
            <w:left w:val="none" w:sz="0" w:space="0" w:color="auto"/>
            <w:bottom w:val="none" w:sz="0" w:space="0" w:color="auto"/>
            <w:right w:val="none" w:sz="0" w:space="0" w:color="auto"/>
          </w:divBdr>
        </w:div>
        <w:div w:id="43023319">
          <w:marLeft w:val="640"/>
          <w:marRight w:val="0"/>
          <w:marTop w:val="0"/>
          <w:marBottom w:val="0"/>
          <w:divBdr>
            <w:top w:val="none" w:sz="0" w:space="0" w:color="auto"/>
            <w:left w:val="none" w:sz="0" w:space="0" w:color="auto"/>
            <w:bottom w:val="none" w:sz="0" w:space="0" w:color="auto"/>
            <w:right w:val="none" w:sz="0" w:space="0" w:color="auto"/>
          </w:divBdr>
        </w:div>
        <w:div w:id="49430409">
          <w:marLeft w:val="640"/>
          <w:marRight w:val="0"/>
          <w:marTop w:val="0"/>
          <w:marBottom w:val="0"/>
          <w:divBdr>
            <w:top w:val="none" w:sz="0" w:space="0" w:color="auto"/>
            <w:left w:val="none" w:sz="0" w:space="0" w:color="auto"/>
            <w:bottom w:val="none" w:sz="0" w:space="0" w:color="auto"/>
            <w:right w:val="none" w:sz="0" w:space="0" w:color="auto"/>
          </w:divBdr>
        </w:div>
        <w:div w:id="86997860">
          <w:marLeft w:val="640"/>
          <w:marRight w:val="0"/>
          <w:marTop w:val="0"/>
          <w:marBottom w:val="0"/>
          <w:divBdr>
            <w:top w:val="none" w:sz="0" w:space="0" w:color="auto"/>
            <w:left w:val="none" w:sz="0" w:space="0" w:color="auto"/>
            <w:bottom w:val="none" w:sz="0" w:space="0" w:color="auto"/>
            <w:right w:val="none" w:sz="0" w:space="0" w:color="auto"/>
          </w:divBdr>
        </w:div>
        <w:div w:id="92632201">
          <w:marLeft w:val="640"/>
          <w:marRight w:val="0"/>
          <w:marTop w:val="0"/>
          <w:marBottom w:val="0"/>
          <w:divBdr>
            <w:top w:val="none" w:sz="0" w:space="0" w:color="auto"/>
            <w:left w:val="none" w:sz="0" w:space="0" w:color="auto"/>
            <w:bottom w:val="none" w:sz="0" w:space="0" w:color="auto"/>
            <w:right w:val="none" w:sz="0" w:space="0" w:color="auto"/>
          </w:divBdr>
        </w:div>
        <w:div w:id="99644854">
          <w:marLeft w:val="640"/>
          <w:marRight w:val="0"/>
          <w:marTop w:val="0"/>
          <w:marBottom w:val="0"/>
          <w:divBdr>
            <w:top w:val="none" w:sz="0" w:space="0" w:color="auto"/>
            <w:left w:val="none" w:sz="0" w:space="0" w:color="auto"/>
            <w:bottom w:val="none" w:sz="0" w:space="0" w:color="auto"/>
            <w:right w:val="none" w:sz="0" w:space="0" w:color="auto"/>
          </w:divBdr>
        </w:div>
        <w:div w:id="100533408">
          <w:marLeft w:val="640"/>
          <w:marRight w:val="0"/>
          <w:marTop w:val="0"/>
          <w:marBottom w:val="0"/>
          <w:divBdr>
            <w:top w:val="none" w:sz="0" w:space="0" w:color="auto"/>
            <w:left w:val="none" w:sz="0" w:space="0" w:color="auto"/>
            <w:bottom w:val="none" w:sz="0" w:space="0" w:color="auto"/>
            <w:right w:val="none" w:sz="0" w:space="0" w:color="auto"/>
          </w:divBdr>
        </w:div>
        <w:div w:id="110322180">
          <w:marLeft w:val="640"/>
          <w:marRight w:val="0"/>
          <w:marTop w:val="0"/>
          <w:marBottom w:val="0"/>
          <w:divBdr>
            <w:top w:val="none" w:sz="0" w:space="0" w:color="auto"/>
            <w:left w:val="none" w:sz="0" w:space="0" w:color="auto"/>
            <w:bottom w:val="none" w:sz="0" w:space="0" w:color="auto"/>
            <w:right w:val="none" w:sz="0" w:space="0" w:color="auto"/>
          </w:divBdr>
        </w:div>
        <w:div w:id="114058981">
          <w:marLeft w:val="640"/>
          <w:marRight w:val="0"/>
          <w:marTop w:val="0"/>
          <w:marBottom w:val="0"/>
          <w:divBdr>
            <w:top w:val="none" w:sz="0" w:space="0" w:color="auto"/>
            <w:left w:val="none" w:sz="0" w:space="0" w:color="auto"/>
            <w:bottom w:val="none" w:sz="0" w:space="0" w:color="auto"/>
            <w:right w:val="none" w:sz="0" w:space="0" w:color="auto"/>
          </w:divBdr>
        </w:div>
        <w:div w:id="127826192">
          <w:marLeft w:val="640"/>
          <w:marRight w:val="0"/>
          <w:marTop w:val="0"/>
          <w:marBottom w:val="0"/>
          <w:divBdr>
            <w:top w:val="none" w:sz="0" w:space="0" w:color="auto"/>
            <w:left w:val="none" w:sz="0" w:space="0" w:color="auto"/>
            <w:bottom w:val="none" w:sz="0" w:space="0" w:color="auto"/>
            <w:right w:val="none" w:sz="0" w:space="0" w:color="auto"/>
          </w:divBdr>
        </w:div>
        <w:div w:id="129904211">
          <w:marLeft w:val="640"/>
          <w:marRight w:val="0"/>
          <w:marTop w:val="0"/>
          <w:marBottom w:val="0"/>
          <w:divBdr>
            <w:top w:val="none" w:sz="0" w:space="0" w:color="auto"/>
            <w:left w:val="none" w:sz="0" w:space="0" w:color="auto"/>
            <w:bottom w:val="none" w:sz="0" w:space="0" w:color="auto"/>
            <w:right w:val="none" w:sz="0" w:space="0" w:color="auto"/>
          </w:divBdr>
        </w:div>
        <w:div w:id="130750693">
          <w:marLeft w:val="640"/>
          <w:marRight w:val="0"/>
          <w:marTop w:val="0"/>
          <w:marBottom w:val="0"/>
          <w:divBdr>
            <w:top w:val="none" w:sz="0" w:space="0" w:color="auto"/>
            <w:left w:val="none" w:sz="0" w:space="0" w:color="auto"/>
            <w:bottom w:val="none" w:sz="0" w:space="0" w:color="auto"/>
            <w:right w:val="none" w:sz="0" w:space="0" w:color="auto"/>
          </w:divBdr>
        </w:div>
        <w:div w:id="133109514">
          <w:marLeft w:val="640"/>
          <w:marRight w:val="0"/>
          <w:marTop w:val="0"/>
          <w:marBottom w:val="0"/>
          <w:divBdr>
            <w:top w:val="none" w:sz="0" w:space="0" w:color="auto"/>
            <w:left w:val="none" w:sz="0" w:space="0" w:color="auto"/>
            <w:bottom w:val="none" w:sz="0" w:space="0" w:color="auto"/>
            <w:right w:val="none" w:sz="0" w:space="0" w:color="auto"/>
          </w:divBdr>
        </w:div>
        <w:div w:id="141428972">
          <w:marLeft w:val="640"/>
          <w:marRight w:val="0"/>
          <w:marTop w:val="0"/>
          <w:marBottom w:val="0"/>
          <w:divBdr>
            <w:top w:val="none" w:sz="0" w:space="0" w:color="auto"/>
            <w:left w:val="none" w:sz="0" w:space="0" w:color="auto"/>
            <w:bottom w:val="none" w:sz="0" w:space="0" w:color="auto"/>
            <w:right w:val="none" w:sz="0" w:space="0" w:color="auto"/>
          </w:divBdr>
        </w:div>
        <w:div w:id="152841408">
          <w:marLeft w:val="640"/>
          <w:marRight w:val="0"/>
          <w:marTop w:val="0"/>
          <w:marBottom w:val="0"/>
          <w:divBdr>
            <w:top w:val="none" w:sz="0" w:space="0" w:color="auto"/>
            <w:left w:val="none" w:sz="0" w:space="0" w:color="auto"/>
            <w:bottom w:val="none" w:sz="0" w:space="0" w:color="auto"/>
            <w:right w:val="none" w:sz="0" w:space="0" w:color="auto"/>
          </w:divBdr>
        </w:div>
        <w:div w:id="159469698">
          <w:marLeft w:val="640"/>
          <w:marRight w:val="0"/>
          <w:marTop w:val="0"/>
          <w:marBottom w:val="0"/>
          <w:divBdr>
            <w:top w:val="none" w:sz="0" w:space="0" w:color="auto"/>
            <w:left w:val="none" w:sz="0" w:space="0" w:color="auto"/>
            <w:bottom w:val="none" w:sz="0" w:space="0" w:color="auto"/>
            <w:right w:val="none" w:sz="0" w:space="0" w:color="auto"/>
          </w:divBdr>
        </w:div>
        <w:div w:id="163055190">
          <w:marLeft w:val="640"/>
          <w:marRight w:val="0"/>
          <w:marTop w:val="0"/>
          <w:marBottom w:val="0"/>
          <w:divBdr>
            <w:top w:val="none" w:sz="0" w:space="0" w:color="auto"/>
            <w:left w:val="none" w:sz="0" w:space="0" w:color="auto"/>
            <w:bottom w:val="none" w:sz="0" w:space="0" w:color="auto"/>
            <w:right w:val="none" w:sz="0" w:space="0" w:color="auto"/>
          </w:divBdr>
        </w:div>
        <w:div w:id="198786040">
          <w:marLeft w:val="640"/>
          <w:marRight w:val="0"/>
          <w:marTop w:val="0"/>
          <w:marBottom w:val="0"/>
          <w:divBdr>
            <w:top w:val="none" w:sz="0" w:space="0" w:color="auto"/>
            <w:left w:val="none" w:sz="0" w:space="0" w:color="auto"/>
            <w:bottom w:val="none" w:sz="0" w:space="0" w:color="auto"/>
            <w:right w:val="none" w:sz="0" w:space="0" w:color="auto"/>
          </w:divBdr>
        </w:div>
        <w:div w:id="204223783">
          <w:marLeft w:val="640"/>
          <w:marRight w:val="0"/>
          <w:marTop w:val="0"/>
          <w:marBottom w:val="0"/>
          <w:divBdr>
            <w:top w:val="none" w:sz="0" w:space="0" w:color="auto"/>
            <w:left w:val="none" w:sz="0" w:space="0" w:color="auto"/>
            <w:bottom w:val="none" w:sz="0" w:space="0" w:color="auto"/>
            <w:right w:val="none" w:sz="0" w:space="0" w:color="auto"/>
          </w:divBdr>
        </w:div>
        <w:div w:id="209078139">
          <w:marLeft w:val="640"/>
          <w:marRight w:val="0"/>
          <w:marTop w:val="0"/>
          <w:marBottom w:val="0"/>
          <w:divBdr>
            <w:top w:val="none" w:sz="0" w:space="0" w:color="auto"/>
            <w:left w:val="none" w:sz="0" w:space="0" w:color="auto"/>
            <w:bottom w:val="none" w:sz="0" w:space="0" w:color="auto"/>
            <w:right w:val="none" w:sz="0" w:space="0" w:color="auto"/>
          </w:divBdr>
        </w:div>
        <w:div w:id="244147396">
          <w:marLeft w:val="640"/>
          <w:marRight w:val="0"/>
          <w:marTop w:val="0"/>
          <w:marBottom w:val="0"/>
          <w:divBdr>
            <w:top w:val="none" w:sz="0" w:space="0" w:color="auto"/>
            <w:left w:val="none" w:sz="0" w:space="0" w:color="auto"/>
            <w:bottom w:val="none" w:sz="0" w:space="0" w:color="auto"/>
            <w:right w:val="none" w:sz="0" w:space="0" w:color="auto"/>
          </w:divBdr>
        </w:div>
        <w:div w:id="249313620">
          <w:marLeft w:val="640"/>
          <w:marRight w:val="0"/>
          <w:marTop w:val="0"/>
          <w:marBottom w:val="0"/>
          <w:divBdr>
            <w:top w:val="none" w:sz="0" w:space="0" w:color="auto"/>
            <w:left w:val="none" w:sz="0" w:space="0" w:color="auto"/>
            <w:bottom w:val="none" w:sz="0" w:space="0" w:color="auto"/>
            <w:right w:val="none" w:sz="0" w:space="0" w:color="auto"/>
          </w:divBdr>
        </w:div>
        <w:div w:id="264927425">
          <w:marLeft w:val="640"/>
          <w:marRight w:val="0"/>
          <w:marTop w:val="0"/>
          <w:marBottom w:val="0"/>
          <w:divBdr>
            <w:top w:val="none" w:sz="0" w:space="0" w:color="auto"/>
            <w:left w:val="none" w:sz="0" w:space="0" w:color="auto"/>
            <w:bottom w:val="none" w:sz="0" w:space="0" w:color="auto"/>
            <w:right w:val="none" w:sz="0" w:space="0" w:color="auto"/>
          </w:divBdr>
        </w:div>
        <w:div w:id="296567657">
          <w:marLeft w:val="640"/>
          <w:marRight w:val="0"/>
          <w:marTop w:val="0"/>
          <w:marBottom w:val="0"/>
          <w:divBdr>
            <w:top w:val="none" w:sz="0" w:space="0" w:color="auto"/>
            <w:left w:val="none" w:sz="0" w:space="0" w:color="auto"/>
            <w:bottom w:val="none" w:sz="0" w:space="0" w:color="auto"/>
            <w:right w:val="none" w:sz="0" w:space="0" w:color="auto"/>
          </w:divBdr>
        </w:div>
        <w:div w:id="311835259">
          <w:marLeft w:val="640"/>
          <w:marRight w:val="0"/>
          <w:marTop w:val="0"/>
          <w:marBottom w:val="0"/>
          <w:divBdr>
            <w:top w:val="none" w:sz="0" w:space="0" w:color="auto"/>
            <w:left w:val="none" w:sz="0" w:space="0" w:color="auto"/>
            <w:bottom w:val="none" w:sz="0" w:space="0" w:color="auto"/>
            <w:right w:val="none" w:sz="0" w:space="0" w:color="auto"/>
          </w:divBdr>
        </w:div>
        <w:div w:id="313145468">
          <w:marLeft w:val="640"/>
          <w:marRight w:val="0"/>
          <w:marTop w:val="0"/>
          <w:marBottom w:val="0"/>
          <w:divBdr>
            <w:top w:val="none" w:sz="0" w:space="0" w:color="auto"/>
            <w:left w:val="none" w:sz="0" w:space="0" w:color="auto"/>
            <w:bottom w:val="none" w:sz="0" w:space="0" w:color="auto"/>
            <w:right w:val="none" w:sz="0" w:space="0" w:color="auto"/>
          </w:divBdr>
        </w:div>
        <w:div w:id="325673277">
          <w:marLeft w:val="640"/>
          <w:marRight w:val="0"/>
          <w:marTop w:val="0"/>
          <w:marBottom w:val="0"/>
          <w:divBdr>
            <w:top w:val="none" w:sz="0" w:space="0" w:color="auto"/>
            <w:left w:val="none" w:sz="0" w:space="0" w:color="auto"/>
            <w:bottom w:val="none" w:sz="0" w:space="0" w:color="auto"/>
            <w:right w:val="none" w:sz="0" w:space="0" w:color="auto"/>
          </w:divBdr>
        </w:div>
        <w:div w:id="326637819">
          <w:marLeft w:val="640"/>
          <w:marRight w:val="0"/>
          <w:marTop w:val="0"/>
          <w:marBottom w:val="0"/>
          <w:divBdr>
            <w:top w:val="none" w:sz="0" w:space="0" w:color="auto"/>
            <w:left w:val="none" w:sz="0" w:space="0" w:color="auto"/>
            <w:bottom w:val="none" w:sz="0" w:space="0" w:color="auto"/>
            <w:right w:val="none" w:sz="0" w:space="0" w:color="auto"/>
          </w:divBdr>
        </w:div>
        <w:div w:id="336151631">
          <w:marLeft w:val="640"/>
          <w:marRight w:val="0"/>
          <w:marTop w:val="0"/>
          <w:marBottom w:val="0"/>
          <w:divBdr>
            <w:top w:val="none" w:sz="0" w:space="0" w:color="auto"/>
            <w:left w:val="none" w:sz="0" w:space="0" w:color="auto"/>
            <w:bottom w:val="none" w:sz="0" w:space="0" w:color="auto"/>
            <w:right w:val="none" w:sz="0" w:space="0" w:color="auto"/>
          </w:divBdr>
        </w:div>
        <w:div w:id="349458445">
          <w:marLeft w:val="640"/>
          <w:marRight w:val="0"/>
          <w:marTop w:val="0"/>
          <w:marBottom w:val="0"/>
          <w:divBdr>
            <w:top w:val="none" w:sz="0" w:space="0" w:color="auto"/>
            <w:left w:val="none" w:sz="0" w:space="0" w:color="auto"/>
            <w:bottom w:val="none" w:sz="0" w:space="0" w:color="auto"/>
            <w:right w:val="none" w:sz="0" w:space="0" w:color="auto"/>
          </w:divBdr>
        </w:div>
        <w:div w:id="353532073">
          <w:marLeft w:val="640"/>
          <w:marRight w:val="0"/>
          <w:marTop w:val="0"/>
          <w:marBottom w:val="0"/>
          <w:divBdr>
            <w:top w:val="none" w:sz="0" w:space="0" w:color="auto"/>
            <w:left w:val="none" w:sz="0" w:space="0" w:color="auto"/>
            <w:bottom w:val="none" w:sz="0" w:space="0" w:color="auto"/>
            <w:right w:val="none" w:sz="0" w:space="0" w:color="auto"/>
          </w:divBdr>
        </w:div>
        <w:div w:id="355234571">
          <w:marLeft w:val="640"/>
          <w:marRight w:val="0"/>
          <w:marTop w:val="0"/>
          <w:marBottom w:val="0"/>
          <w:divBdr>
            <w:top w:val="none" w:sz="0" w:space="0" w:color="auto"/>
            <w:left w:val="none" w:sz="0" w:space="0" w:color="auto"/>
            <w:bottom w:val="none" w:sz="0" w:space="0" w:color="auto"/>
            <w:right w:val="none" w:sz="0" w:space="0" w:color="auto"/>
          </w:divBdr>
        </w:div>
        <w:div w:id="355542612">
          <w:marLeft w:val="640"/>
          <w:marRight w:val="0"/>
          <w:marTop w:val="0"/>
          <w:marBottom w:val="0"/>
          <w:divBdr>
            <w:top w:val="none" w:sz="0" w:space="0" w:color="auto"/>
            <w:left w:val="none" w:sz="0" w:space="0" w:color="auto"/>
            <w:bottom w:val="none" w:sz="0" w:space="0" w:color="auto"/>
            <w:right w:val="none" w:sz="0" w:space="0" w:color="auto"/>
          </w:divBdr>
        </w:div>
        <w:div w:id="359940852">
          <w:marLeft w:val="640"/>
          <w:marRight w:val="0"/>
          <w:marTop w:val="0"/>
          <w:marBottom w:val="0"/>
          <w:divBdr>
            <w:top w:val="none" w:sz="0" w:space="0" w:color="auto"/>
            <w:left w:val="none" w:sz="0" w:space="0" w:color="auto"/>
            <w:bottom w:val="none" w:sz="0" w:space="0" w:color="auto"/>
            <w:right w:val="none" w:sz="0" w:space="0" w:color="auto"/>
          </w:divBdr>
        </w:div>
        <w:div w:id="381102207">
          <w:marLeft w:val="640"/>
          <w:marRight w:val="0"/>
          <w:marTop w:val="0"/>
          <w:marBottom w:val="0"/>
          <w:divBdr>
            <w:top w:val="none" w:sz="0" w:space="0" w:color="auto"/>
            <w:left w:val="none" w:sz="0" w:space="0" w:color="auto"/>
            <w:bottom w:val="none" w:sz="0" w:space="0" w:color="auto"/>
            <w:right w:val="none" w:sz="0" w:space="0" w:color="auto"/>
          </w:divBdr>
        </w:div>
        <w:div w:id="382602357">
          <w:marLeft w:val="640"/>
          <w:marRight w:val="0"/>
          <w:marTop w:val="0"/>
          <w:marBottom w:val="0"/>
          <w:divBdr>
            <w:top w:val="none" w:sz="0" w:space="0" w:color="auto"/>
            <w:left w:val="none" w:sz="0" w:space="0" w:color="auto"/>
            <w:bottom w:val="none" w:sz="0" w:space="0" w:color="auto"/>
            <w:right w:val="none" w:sz="0" w:space="0" w:color="auto"/>
          </w:divBdr>
        </w:div>
        <w:div w:id="397022827">
          <w:marLeft w:val="640"/>
          <w:marRight w:val="0"/>
          <w:marTop w:val="0"/>
          <w:marBottom w:val="0"/>
          <w:divBdr>
            <w:top w:val="none" w:sz="0" w:space="0" w:color="auto"/>
            <w:left w:val="none" w:sz="0" w:space="0" w:color="auto"/>
            <w:bottom w:val="none" w:sz="0" w:space="0" w:color="auto"/>
            <w:right w:val="none" w:sz="0" w:space="0" w:color="auto"/>
          </w:divBdr>
        </w:div>
        <w:div w:id="401872670">
          <w:marLeft w:val="640"/>
          <w:marRight w:val="0"/>
          <w:marTop w:val="0"/>
          <w:marBottom w:val="0"/>
          <w:divBdr>
            <w:top w:val="none" w:sz="0" w:space="0" w:color="auto"/>
            <w:left w:val="none" w:sz="0" w:space="0" w:color="auto"/>
            <w:bottom w:val="none" w:sz="0" w:space="0" w:color="auto"/>
            <w:right w:val="none" w:sz="0" w:space="0" w:color="auto"/>
          </w:divBdr>
        </w:div>
        <w:div w:id="404307725">
          <w:marLeft w:val="640"/>
          <w:marRight w:val="0"/>
          <w:marTop w:val="0"/>
          <w:marBottom w:val="0"/>
          <w:divBdr>
            <w:top w:val="none" w:sz="0" w:space="0" w:color="auto"/>
            <w:left w:val="none" w:sz="0" w:space="0" w:color="auto"/>
            <w:bottom w:val="none" w:sz="0" w:space="0" w:color="auto"/>
            <w:right w:val="none" w:sz="0" w:space="0" w:color="auto"/>
          </w:divBdr>
        </w:div>
        <w:div w:id="405032611">
          <w:marLeft w:val="640"/>
          <w:marRight w:val="0"/>
          <w:marTop w:val="0"/>
          <w:marBottom w:val="0"/>
          <w:divBdr>
            <w:top w:val="none" w:sz="0" w:space="0" w:color="auto"/>
            <w:left w:val="none" w:sz="0" w:space="0" w:color="auto"/>
            <w:bottom w:val="none" w:sz="0" w:space="0" w:color="auto"/>
            <w:right w:val="none" w:sz="0" w:space="0" w:color="auto"/>
          </w:divBdr>
        </w:div>
        <w:div w:id="410127858">
          <w:marLeft w:val="640"/>
          <w:marRight w:val="0"/>
          <w:marTop w:val="0"/>
          <w:marBottom w:val="0"/>
          <w:divBdr>
            <w:top w:val="none" w:sz="0" w:space="0" w:color="auto"/>
            <w:left w:val="none" w:sz="0" w:space="0" w:color="auto"/>
            <w:bottom w:val="none" w:sz="0" w:space="0" w:color="auto"/>
            <w:right w:val="none" w:sz="0" w:space="0" w:color="auto"/>
          </w:divBdr>
        </w:div>
        <w:div w:id="419564118">
          <w:marLeft w:val="640"/>
          <w:marRight w:val="0"/>
          <w:marTop w:val="0"/>
          <w:marBottom w:val="0"/>
          <w:divBdr>
            <w:top w:val="none" w:sz="0" w:space="0" w:color="auto"/>
            <w:left w:val="none" w:sz="0" w:space="0" w:color="auto"/>
            <w:bottom w:val="none" w:sz="0" w:space="0" w:color="auto"/>
            <w:right w:val="none" w:sz="0" w:space="0" w:color="auto"/>
          </w:divBdr>
        </w:div>
        <w:div w:id="431240020">
          <w:marLeft w:val="640"/>
          <w:marRight w:val="0"/>
          <w:marTop w:val="0"/>
          <w:marBottom w:val="0"/>
          <w:divBdr>
            <w:top w:val="none" w:sz="0" w:space="0" w:color="auto"/>
            <w:left w:val="none" w:sz="0" w:space="0" w:color="auto"/>
            <w:bottom w:val="none" w:sz="0" w:space="0" w:color="auto"/>
            <w:right w:val="none" w:sz="0" w:space="0" w:color="auto"/>
          </w:divBdr>
        </w:div>
        <w:div w:id="438529232">
          <w:marLeft w:val="640"/>
          <w:marRight w:val="0"/>
          <w:marTop w:val="0"/>
          <w:marBottom w:val="0"/>
          <w:divBdr>
            <w:top w:val="none" w:sz="0" w:space="0" w:color="auto"/>
            <w:left w:val="none" w:sz="0" w:space="0" w:color="auto"/>
            <w:bottom w:val="none" w:sz="0" w:space="0" w:color="auto"/>
            <w:right w:val="none" w:sz="0" w:space="0" w:color="auto"/>
          </w:divBdr>
        </w:div>
        <w:div w:id="441189812">
          <w:marLeft w:val="640"/>
          <w:marRight w:val="0"/>
          <w:marTop w:val="0"/>
          <w:marBottom w:val="0"/>
          <w:divBdr>
            <w:top w:val="none" w:sz="0" w:space="0" w:color="auto"/>
            <w:left w:val="none" w:sz="0" w:space="0" w:color="auto"/>
            <w:bottom w:val="none" w:sz="0" w:space="0" w:color="auto"/>
            <w:right w:val="none" w:sz="0" w:space="0" w:color="auto"/>
          </w:divBdr>
        </w:div>
        <w:div w:id="443579718">
          <w:marLeft w:val="640"/>
          <w:marRight w:val="0"/>
          <w:marTop w:val="0"/>
          <w:marBottom w:val="0"/>
          <w:divBdr>
            <w:top w:val="none" w:sz="0" w:space="0" w:color="auto"/>
            <w:left w:val="none" w:sz="0" w:space="0" w:color="auto"/>
            <w:bottom w:val="none" w:sz="0" w:space="0" w:color="auto"/>
            <w:right w:val="none" w:sz="0" w:space="0" w:color="auto"/>
          </w:divBdr>
        </w:div>
        <w:div w:id="451553594">
          <w:marLeft w:val="640"/>
          <w:marRight w:val="0"/>
          <w:marTop w:val="0"/>
          <w:marBottom w:val="0"/>
          <w:divBdr>
            <w:top w:val="none" w:sz="0" w:space="0" w:color="auto"/>
            <w:left w:val="none" w:sz="0" w:space="0" w:color="auto"/>
            <w:bottom w:val="none" w:sz="0" w:space="0" w:color="auto"/>
            <w:right w:val="none" w:sz="0" w:space="0" w:color="auto"/>
          </w:divBdr>
        </w:div>
        <w:div w:id="455954539">
          <w:marLeft w:val="640"/>
          <w:marRight w:val="0"/>
          <w:marTop w:val="0"/>
          <w:marBottom w:val="0"/>
          <w:divBdr>
            <w:top w:val="none" w:sz="0" w:space="0" w:color="auto"/>
            <w:left w:val="none" w:sz="0" w:space="0" w:color="auto"/>
            <w:bottom w:val="none" w:sz="0" w:space="0" w:color="auto"/>
            <w:right w:val="none" w:sz="0" w:space="0" w:color="auto"/>
          </w:divBdr>
        </w:div>
        <w:div w:id="463473208">
          <w:marLeft w:val="640"/>
          <w:marRight w:val="0"/>
          <w:marTop w:val="0"/>
          <w:marBottom w:val="0"/>
          <w:divBdr>
            <w:top w:val="none" w:sz="0" w:space="0" w:color="auto"/>
            <w:left w:val="none" w:sz="0" w:space="0" w:color="auto"/>
            <w:bottom w:val="none" w:sz="0" w:space="0" w:color="auto"/>
            <w:right w:val="none" w:sz="0" w:space="0" w:color="auto"/>
          </w:divBdr>
        </w:div>
        <w:div w:id="475032737">
          <w:marLeft w:val="640"/>
          <w:marRight w:val="0"/>
          <w:marTop w:val="0"/>
          <w:marBottom w:val="0"/>
          <w:divBdr>
            <w:top w:val="none" w:sz="0" w:space="0" w:color="auto"/>
            <w:left w:val="none" w:sz="0" w:space="0" w:color="auto"/>
            <w:bottom w:val="none" w:sz="0" w:space="0" w:color="auto"/>
            <w:right w:val="none" w:sz="0" w:space="0" w:color="auto"/>
          </w:divBdr>
        </w:div>
        <w:div w:id="480923432">
          <w:marLeft w:val="640"/>
          <w:marRight w:val="0"/>
          <w:marTop w:val="0"/>
          <w:marBottom w:val="0"/>
          <w:divBdr>
            <w:top w:val="none" w:sz="0" w:space="0" w:color="auto"/>
            <w:left w:val="none" w:sz="0" w:space="0" w:color="auto"/>
            <w:bottom w:val="none" w:sz="0" w:space="0" w:color="auto"/>
            <w:right w:val="none" w:sz="0" w:space="0" w:color="auto"/>
          </w:divBdr>
        </w:div>
        <w:div w:id="482310141">
          <w:marLeft w:val="640"/>
          <w:marRight w:val="0"/>
          <w:marTop w:val="0"/>
          <w:marBottom w:val="0"/>
          <w:divBdr>
            <w:top w:val="none" w:sz="0" w:space="0" w:color="auto"/>
            <w:left w:val="none" w:sz="0" w:space="0" w:color="auto"/>
            <w:bottom w:val="none" w:sz="0" w:space="0" w:color="auto"/>
            <w:right w:val="none" w:sz="0" w:space="0" w:color="auto"/>
          </w:divBdr>
        </w:div>
        <w:div w:id="501431775">
          <w:marLeft w:val="640"/>
          <w:marRight w:val="0"/>
          <w:marTop w:val="0"/>
          <w:marBottom w:val="0"/>
          <w:divBdr>
            <w:top w:val="none" w:sz="0" w:space="0" w:color="auto"/>
            <w:left w:val="none" w:sz="0" w:space="0" w:color="auto"/>
            <w:bottom w:val="none" w:sz="0" w:space="0" w:color="auto"/>
            <w:right w:val="none" w:sz="0" w:space="0" w:color="auto"/>
          </w:divBdr>
        </w:div>
        <w:div w:id="530261086">
          <w:marLeft w:val="640"/>
          <w:marRight w:val="0"/>
          <w:marTop w:val="0"/>
          <w:marBottom w:val="0"/>
          <w:divBdr>
            <w:top w:val="none" w:sz="0" w:space="0" w:color="auto"/>
            <w:left w:val="none" w:sz="0" w:space="0" w:color="auto"/>
            <w:bottom w:val="none" w:sz="0" w:space="0" w:color="auto"/>
            <w:right w:val="none" w:sz="0" w:space="0" w:color="auto"/>
          </w:divBdr>
        </w:div>
        <w:div w:id="567426420">
          <w:marLeft w:val="640"/>
          <w:marRight w:val="0"/>
          <w:marTop w:val="0"/>
          <w:marBottom w:val="0"/>
          <w:divBdr>
            <w:top w:val="none" w:sz="0" w:space="0" w:color="auto"/>
            <w:left w:val="none" w:sz="0" w:space="0" w:color="auto"/>
            <w:bottom w:val="none" w:sz="0" w:space="0" w:color="auto"/>
            <w:right w:val="none" w:sz="0" w:space="0" w:color="auto"/>
          </w:divBdr>
        </w:div>
        <w:div w:id="571542663">
          <w:marLeft w:val="640"/>
          <w:marRight w:val="0"/>
          <w:marTop w:val="0"/>
          <w:marBottom w:val="0"/>
          <w:divBdr>
            <w:top w:val="none" w:sz="0" w:space="0" w:color="auto"/>
            <w:left w:val="none" w:sz="0" w:space="0" w:color="auto"/>
            <w:bottom w:val="none" w:sz="0" w:space="0" w:color="auto"/>
            <w:right w:val="none" w:sz="0" w:space="0" w:color="auto"/>
          </w:divBdr>
        </w:div>
        <w:div w:id="577599625">
          <w:marLeft w:val="640"/>
          <w:marRight w:val="0"/>
          <w:marTop w:val="0"/>
          <w:marBottom w:val="0"/>
          <w:divBdr>
            <w:top w:val="none" w:sz="0" w:space="0" w:color="auto"/>
            <w:left w:val="none" w:sz="0" w:space="0" w:color="auto"/>
            <w:bottom w:val="none" w:sz="0" w:space="0" w:color="auto"/>
            <w:right w:val="none" w:sz="0" w:space="0" w:color="auto"/>
          </w:divBdr>
        </w:div>
        <w:div w:id="587495186">
          <w:marLeft w:val="640"/>
          <w:marRight w:val="0"/>
          <w:marTop w:val="0"/>
          <w:marBottom w:val="0"/>
          <w:divBdr>
            <w:top w:val="none" w:sz="0" w:space="0" w:color="auto"/>
            <w:left w:val="none" w:sz="0" w:space="0" w:color="auto"/>
            <w:bottom w:val="none" w:sz="0" w:space="0" w:color="auto"/>
            <w:right w:val="none" w:sz="0" w:space="0" w:color="auto"/>
          </w:divBdr>
        </w:div>
        <w:div w:id="591664689">
          <w:marLeft w:val="640"/>
          <w:marRight w:val="0"/>
          <w:marTop w:val="0"/>
          <w:marBottom w:val="0"/>
          <w:divBdr>
            <w:top w:val="none" w:sz="0" w:space="0" w:color="auto"/>
            <w:left w:val="none" w:sz="0" w:space="0" w:color="auto"/>
            <w:bottom w:val="none" w:sz="0" w:space="0" w:color="auto"/>
            <w:right w:val="none" w:sz="0" w:space="0" w:color="auto"/>
          </w:divBdr>
        </w:div>
        <w:div w:id="592594026">
          <w:marLeft w:val="640"/>
          <w:marRight w:val="0"/>
          <w:marTop w:val="0"/>
          <w:marBottom w:val="0"/>
          <w:divBdr>
            <w:top w:val="none" w:sz="0" w:space="0" w:color="auto"/>
            <w:left w:val="none" w:sz="0" w:space="0" w:color="auto"/>
            <w:bottom w:val="none" w:sz="0" w:space="0" w:color="auto"/>
            <w:right w:val="none" w:sz="0" w:space="0" w:color="auto"/>
          </w:divBdr>
        </w:div>
        <w:div w:id="608121845">
          <w:marLeft w:val="640"/>
          <w:marRight w:val="0"/>
          <w:marTop w:val="0"/>
          <w:marBottom w:val="0"/>
          <w:divBdr>
            <w:top w:val="none" w:sz="0" w:space="0" w:color="auto"/>
            <w:left w:val="none" w:sz="0" w:space="0" w:color="auto"/>
            <w:bottom w:val="none" w:sz="0" w:space="0" w:color="auto"/>
            <w:right w:val="none" w:sz="0" w:space="0" w:color="auto"/>
          </w:divBdr>
        </w:div>
        <w:div w:id="614674920">
          <w:marLeft w:val="640"/>
          <w:marRight w:val="0"/>
          <w:marTop w:val="0"/>
          <w:marBottom w:val="0"/>
          <w:divBdr>
            <w:top w:val="none" w:sz="0" w:space="0" w:color="auto"/>
            <w:left w:val="none" w:sz="0" w:space="0" w:color="auto"/>
            <w:bottom w:val="none" w:sz="0" w:space="0" w:color="auto"/>
            <w:right w:val="none" w:sz="0" w:space="0" w:color="auto"/>
          </w:divBdr>
        </w:div>
        <w:div w:id="615982976">
          <w:marLeft w:val="640"/>
          <w:marRight w:val="0"/>
          <w:marTop w:val="0"/>
          <w:marBottom w:val="0"/>
          <w:divBdr>
            <w:top w:val="none" w:sz="0" w:space="0" w:color="auto"/>
            <w:left w:val="none" w:sz="0" w:space="0" w:color="auto"/>
            <w:bottom w:val="none" w:sz="0" w:space="0" w:color="auto"/>
            <w:right w:val="none" w:sz="0" w:space="0" w:color="auto"/>
          </w:divBdr>
        </w:div>
        <w:div w:id="620649395">
          <w:marLeft w:val="640"/>
          <w:marRight w:val="0"/>
          <w:marTop w:val="0"/>
          <w:marBottom w:val="0"/>
          <w:divBdr>
            <w:top w:val="none" w:sz="0" w:space="0" w:color="auto"/>
            <w:left w:val="none" w:sz="0" w:space="0" w:color="auto"/>
            <w:bottom w:val="none" w:sz="0" w:space="0" w:color="auto"/>
            <w:right w:val="none" w:sz="0" w:space="0" w:color="auto"/>
          </w:divBdr>
        </w:div>
        <w:div w:id="622002342">
          <w:marLeft w:val="640"/>
          <w:marRight w:val="0"/>
          <w:marTop w:val="0"/>
          <w:marBottom w:val="0"/>
          <w:divBdr>
            <w:top w:val="none" w:sz="0" w:space="0" w:color="auto"/>
            <w:left w:val="none" w:sz="0" w:space="0" w:color="auto"/>
            <w:bottom w:val="none" w:sz="0" w:space="0" w:color="auto"/>
            <w:right w:val="none" w:sz="0" w:space="0" w:color="auto"/>
          </w:divBdr>
        </w:div>
        <w:div w:id="623197037">
          <w:marLeft w:val="640"/>
          <w:marRight w:val="0"/>
          <w:marTop w:val="0"/>
          <w:marBottom w:val="0"/>
          <w:divBdr>
            <w:top w:val="none" w:sz="0" w:space="0" w:color="auto"/>
            <w:left w:val="none" w:sz="0" w:space="0" w:color="auto"/>
            <w:bottom w:val="none" w:sz="0" w:space="0" w:color="auto"/>
            <w:right w:val="none" w:sz="0" w:space="0" w:color="auto"/>
          </w:divBdr>
        </w:div>
        <w:div w:id="646710359">
          <w:marLeft w:val="640"/>
          <w:marRight w:val="0"/>
          <w:marTop w:val="0"/>
          <w:marBottom w:val="0"/>
          <w:divBdr>
            <w:top w:val="none" w:sz="0" w:space="0" w:color="auto"/>
            <w:left w:val="none" w:sz="0" w:space="0" w:color="auto"/>
            <w:bottom w:val="none" w:sz="0" w:space="0" w:color="auto"/>
            <w:right w:val="none" w:sz="0" w:space="0" w:color="auto"/>
          </w:divBdr>
        </w:div>
        <w:div w:id="653726290">
          <w:marLeft w:val="640"/>
          <w:marRight w:val="0"/>
          <w:marTop w:val="0"/>
          <w:marBottom w:val="0"/>
          <w:divBdr>
            <w:top w:val="none" w:sz="0" w:space="0" w:color="auto"/>
            <w:left w:val="none" w:sz="0" w:space="0" w:color="auto"/>
            <w:bottom w:val="none" w:sz="0" w:space="0" w:color="auto"/>
            <w:right w:val="none" w:sz="0" w:space="0" w:color="auto"/>
          </w:divBdr>
        </w:div>
        <w:div w:id="680740695">
          <w:marLeft w:val="640"/>
          <w:marRight w:val="0"/>
          <w:marTop w:val="0"/>
          <w:marBottom w:val="0"/>
          <w:divBdr>
            <w:top w:val="none" w:sz="0" w:space="0" w:color="auto"/>
            <w:left w:val="none" w:sz="0" w:space="0" w:color="auto"/>
            <w:bottom w:val="none" w:sz="0" w:space="0" w:color="auto"/>
            <w:right w:val="none" w:sz="0" w:space="0" w:color="auto"/>
          </w:divBdr>
        </w:div>
        <w:div w:id="695422760">
          <w:marLeft w:val="640"/>
          <w:marRight w:val="0"/>
          <w:marTop w:val="0"/>
          <w:marBottom w:val="0"/>
          <w:divBdr>
            <w:top w:val="none" w:sz="0" w:space="0" w:color="auto"/>
            <w:left w:val="none" w:sz="0" w:space="0" w:color="auto"/>
            <w:bottom w:val="none" w:sz="0" w:space="0" w:color="auto"/>
            <w:right w:val="none" w:sz="0" w:space="0" w:color="auto"/>
          </w:divBdr>
        </w:div>
        <w:div w:id="698051503">
          <w:marLeft w:val="640"/>
          <w:marRight w:val="0"/>
          <w:marTop w:val="0"/>
          <w:marBottom w:val="0"/>
          <w:divBdr>
            <w:top w:val="none" w:sz="0" w:space="0" w:color="auto"/>
            <w:left w:val="none" w:sz="0" w:space="0" w:color="auto"/>
            <w:bottom w:val="none" w:sz="0" w:space="0" w:color="auto"/>
            <w:right w:val="none" w:sz="0" w:space="0" w:color="auto"/>
          </w:divBdr>
        </w:div>
        <w:div w:id="699010543">
          <w:marLeft w:val="640"/>
          <w:marRight w:val="0"/>
          <w:marTop w:val="0"/>
          <w:marBottom w:val="0"/>
          <w:divBdr>
            <w:top w:val="none" w:sz="0" w:space="0" w:color="auto"/>
            <w:left w:val="none" w:sz="0" w:space="0" w:color="auto"/>
            <w:bottom w:val="none" w:sz="0" w:space="0" w:color="auto"/>
            <w:right w:val="none" w:sz="0" w:space="0" w:color="auto"/>
          </w:divBdr>
        </w:div>
        <w:div w:id="708452304">
          <w:marLeft w:val="640"/>
          <w:marRight w:val="0"/>
          <w:marTop w:val="0"/>
          <w:marBottom w:val="0"/>
          <w:divBdr>
            <w:top w:val="none" w:sz="0" w:space="0" w:color="auto"/>
            <w:left w:val="none" w:sz="0" w:space="0" w:color="auto"/>
            <w:bottom w:val="none" w:sz="0" w:space="0" w:color="auto"/>
            <w:right w:val="none" w:sz="0" w:space="0" w:color="auto"/>
          </w:divBdr>
        </w:div>
        <w:div w:id="717365049">
          <w:marLeft w:val="640"/>
          <w:marRight w:val="0"/>
          <w:marTop w:val="0"/>
          <w:marBottom w:val="0"/>
          <w:divBdr>
            <w:top w:val="none" w:sz="0" w:space="0" w:color="auto"/>
            <w:left w:val="none" w:sz="0" w:space="0" w:color="auto"/>
            <w:bottom w:val="none" w:sz="0" w:space="0" w:color="auto"/>
            <w:right w:val="none" w:sz="0" w:space="0" w:color="auto"/>
          </w:divBdr>
        </w:div>
        <w:div w:id="717977148">
          <w:marLeft w:val="640"/>
          <w:marRight w:val="0"/>
          <w:marTop w:val="0"/>
          <w:marBottom w:val="0"/>
          <w:divBdr>
            <w:top w:val="none" w:sz="0" w:space="0" w:color="auto"/>
            <w:left w:val="none" w:sz="0" w:space="0" w:color="auto"/>
            <w:bottom w:val="none" w:sz="0" w:space="0" w:color="auto"/>
            <w:right w:val="none" w:sz="0" w:space="0" w:color="auto"/>
          </w:divBdr>
        </w:div>
        <w:div w:id="740368414">
          <w:marLeft w:val="640"/>
          <w:marRight w:val="0"/>
          <w:marTop w:val="0"/>
          <w:marBottom w:val="0"/>
          <w:divBdr>
            <w:top w:val="none" w:sz="0" w:space="0" w:color="auto"/>
            <w:left w:val="none" w:sz="0" w:space="0" w:color="auto"/>
            <w:bottom w:val="none" w:sz="0" w:space="0" w:color="auto"/>
            <w:right w:val="none" w:sz="0" w:space="0" w:color="auto"/>
          </w:divBdr>
        </w:div>
        <w:div w:id="763723543">
          <w:marLeft w:val="640"/>
          <w:marRight w:val="0"/>
          <w:marTop w:val="0"/>
          <w:marBottom w:val="0"/>
          <w:divBdr>
            <w:top w:val="none" w:sz="0" w:space="0" w:color="auto"/>
            <w:left w:val="none" w:sz="0" w:space="0" w:color="auto"/>
            <w:bottom w:val="none" w:sz="0" w:space="0" w:color="auto"/>
            <w:right w:val="none" w:sz="0" w:space="0" w:color="auto"/>
          </w:divBdr>
        </w:div>
        <w:div w:id="767775078">
          <w:marLeft w:val="640"/>
          <w:marRight w:val="0"/>
          <w:marTop w:val="0"/>
          <w:marBottom w:val="0"/>
          <w:divBdr>
            <w:top w:val="none" w:sz="0" w:space="0" w:color="auto"/>
            <w:left w:val="none" w:sz="0" w:space="0" w:color="auto"/>
            <w:bottom w:val="none" w:sz="0" w:space="0" w:color="auto"/>
            <w:right w:val="none" w:sz="0" w:space="0" w:color="auto"/>
          </w:divBdr>
        </w:div>
        <w:div w:id="769932611">
          <w:marLeft w:val="640"/>
          <w:marRight w:val="0"/>
          <w:marTop w:val="0"/>
          <w:marBottom w:val="0"/>
          <w:divBdr>
            <w:top w:val="none" w:sz="0" w:space="0" w:color="auto"/>
            <w:left w:val="none" w:sz="0" w:space="0" w:color="auto"/>
            <w:bottom w:val="none" w:sz="0" w:space="0" w:color="auto"/>
            <w:right w:val="none" w:sz="0" w:space="0" w:color="auto"/>
          </w:divBdr>
        </w:div>
        <w:div w:id="780497043">
          <w:marLeft w:val="640"/>
          <w:marRight w:val="0"/>
          <w:marTop w:val="0"/>
          <w:marBottom w:val="0"/>
          <w:divBdr>
            <w:top w:val="none" w:sz="0" w:space="0" w:color="auto"/>
            <w:left w:val="none" w:sz="0" w:space="0" w:color="auto"/>
            <w:bottom w:val="none" w:sz="0" w:space="0" w:color="auto"/>
            <w:right w:val="none" w:sz="0" w:space="0" w:color="auto"/>
          </w:divBdr>
        </w:div>
        <w:div w:id="783043410">
          <w:marLeft w:val="640"/>
          <w:marRight w:val="0"/>
          <w:marTop w:val="0"/>
          <w:marBottom w:val="0"/>
          <w:divBdr>
            <w:top w:val="none" w:sz="0" w:space="0" w:color="auto"/>
            <w:left w:val="none" w:sz="0" w:space="0" w:color="auto"/>
            <w:bottom w:val="none" w:sz="0" w:space="0" w:color="auto"/>
            <w:right w:val="none" w:sz="0" w:space="0" w:color="auto"/>
          </w:divBdr>
        </w:div>
        <w:div w:id="824006028">
          <w:marLeft w:val="640"/>
          <w:marRight w:val="0"/>
          <w:marTop w:val="0"/>
          <w:marBottom w:val="0"/>
          <w:divBdr>
            <w:top w:val="none" w:sz="0" w:space="0" w:color="auto"/>
            <w:left w:val="none" w:sz="0" w:space="0" w:color="auto"/>
            <w:bottom w:val="none" w:sz="0" w:space="0" w:color="auto"/>
            <w:right w:val="none" w:sz="0" w:space="0" w:color="auto"/>
          </w:divBdr>
        </w:div>
        <w:div w:id="829755786">
          <w:marLeft w:val="640"/>
          <w:marRight w:val="0"/>
          <w:marTop w:val="0"/>
          <w:marBottom w:val="0"/>
          <w:divBdr>
            <w:top w:val="none" w:sz="0" w:space="0" w:color="auto"/>
            <w:left w:val="none" w:sz="0" w:space="0" w:color="auto"/>
            <w:bottom w:val="none" w:sz="0" w:space="0" w:color="auto"/>
            <w:right w:val="none" w:sz="0" w:space="0" w:color="auto"/>
          </w:divBdr>
        </w:div>
        <w:div w:id="867373384">
          <w:marLeft w:val="640"/>
          <w:marRight w:val="0"/>
          <w:marTop w:val="0"/>
          <w:marBottom w:val="0"/>
          <w:divBdr>
            <w:top w:val="none" w:sz="0" w:space="0" w:color="auto"/>
            <w:left w:val="none" w:sz="0" w:space="0" w:color="auto"/>
            <w:bottom w:val="none" w:sz="0" w:space="0" w:color="auto"/>
            <w:right w:val="none" w:sz="0" w:space="0" w:color="auto"/>
          </w:divBdr>
        </w:div>
        <w:div w:id="903176743">
          <w:marLeft w:val="640"/>
          <w:marRight w:val="0"/>
          <w:marTop w:val="0"/>
          <w:marBottom w:val="0"/>
          <w:divBdr>
            <w:top w:val="none" w:sz="0" w:space="0" w:color="auto"/>
            <w:left w:val="none" w:sz="0" w:space="0" w:color="auto"/>
            <w:bottom w:val="none" w:sz="0" w:space="0" w:color="auto"/>
            <w:right w:val="none" w:sz="0" w:space="0" w:color="auto"/>
          </w:divBdr>
        </w:div>
        <w:div w:id="906232057">
          <w:marLeft w:val="640"/>
          <w:marRight w:val="0"/>
          <w:marTop w:val="0"/>
          <w:marBottom w:val="0"/>
          <w:divBdr>
            <w:top w:val="none" w:sz="0" w:space="0" w:color="auto"/>
            <w:left w:val="none" w:sz="0" w:space="0" w:color="auto"/>
            <w:bottom w:val="none" w:sz="0" w:space="0" w:color="auto"/>
            <w:right w:val="none" w:sz="0" w:space="0" w:color="auto"/>
          </w:divBdr>
        </w:div>
        <w:div w:id="912810685">
          <w:marLeft w:val="640"/>
          <w:marRight w:val="0"/>
          <w:marTop w:val="0"/>
          <w:marBottom w:val="0"/>
          <w:divBdr>
            <w:top w:val="none" w:sz="0" w:space="0" w:color="auto"/>
            <w:left w:val="none" w:sz="0" w:space="0" w:color="auto"/>
            <w:bottom w:val="none" w:sz="0" w:space="0" w:color="auto"/>
            <w:right w:val="none" w:sz="0" w:space="0" w:color="auto"/>
          </w:divBdr>
        </w:div>
        <w:div w:id="930966949">
          <w:marLeft w:val="640"/>
          <w:marRight w:val="0"/>
          <w:marTop w:val="0"/>
          <w:marBottom w:val="0"/>
          <w:divBdr>
            <w:top w:val="none" w:sz="0" w:space="0" w:color="auto"/>
            <w:left w:val="none" w:sz="0" w:space="0" w:color="auto"/>
            <w:bottom w:val="none" w:sz="0" w:space="0" w:color="auto"/>
            <w:right w:val="none" w:sz="0" w:space="0" w:color="auto"/>
          </w:divBdr>
        </w:div>
        <w:div w:id="952396206">
          <w:marLeft w:val="640"/>
          <w:marRight w:val="0"/>
          <w:marTop w:val="0"/>
          <w:marBottom w:val="0"/>
          <w:divBdr>
            <w:top w:val="none" w:sz="0" w:space="0" w:color="auto"/>
            <w:left w:val="none" w:sz="0" w:space="0" w:color="auto"/>
            <w:bottom w:val="none" w:sz="0" w:space="0" w:color="auto"/>
            <w:right w:val="none" w:sz="0" w:space="0" w:color="auto"/>
          </w:divBdr>
        </w:div>
        <w:div w:id="963922400">
          <w:marLeft w:val="640"/>
          <w:marRight w:val="0"/>
          <w:marTop w:val="0"/>
          <w:marBottom w:val="0"/>
          <w:divBdr>
            <w:top w:val="none" w:sz="0" w:space="0" w:color="auto"/>
            <w:left w:val="none" w:sz="0" w:space="0" w:color="auto"/>
            <w:bottom w:val="none" w:sz="0" w:space="0" w:color="auto"/>
            <w:right w:val="none" w:sz="0" w:space="0" w:color="auto"/>
          </w:divBdr>
        </w:div>
        <w:div w:id="968971123">
          <w:marLeft w:val="640"/>
          <w:marRight w:val="0"/>
          <w:marTop w:val="0"/>
          <w:marBottom w:val="0"/>
          <w:divBdr>
            <w:top w:val="none" w:sz="0" w:space="0" w:color="auto"/>
            <w:left w:val="none" w:sz="0" w:space="0" w:color="auto"/>
            <w:bottom w:val="none" w:sz="0" w:space="0" w:color="auto"/>
            <w:right w:val="none" w:sz="0" w:space="0" w:color="auto"/>
          </w:divBdr>
        </w:div>
        <w:div w:id="975908897">
          <w:marLeft w:val="640"/>
          <w:marRight w:val="0"/>
          <w:marTop w:val="0"/>
          <w:marBottom w:val="0"/>
          <w:divBdr>
            <w:top w:val="none" w:sz="0" w:space="0" w:color="auto"/>
            <w:left w:val="none" w:sz="0" w:space="0" w:color="auto"/>
            <w:bottom w:val="none" w:sz="0" w:space="0" w:color="auto"/>
            <w:right w:val="none" w:sz="0" w:space="0" w:color="auto"/>
          </w:divBdr>
        </w:div>
        <w:div w:id="979961325">
          <w:marLeft w:val="640"/>
          <w:marRight w:val="0"/>
          <w:marTop w:val="0"/>
          <w:marBottom w:val="0"/>
          <w:divBdr>
            <w:top w:val="none" w:sz="0" w:space="0" w:color="auto"/>
            <w:left w:val="none" w:sz="0" w:space="0" w:color="auto"/>
            <w:bottom w:val="none" w:sz="0" w:space="0" w:color="auto"/>
            <w:right w:val="none" w:sz="0" w:space="0" w:color="auto"/>
          </w:divBdr>
        </w:div>
        <w:div w:id="995181434">
          <w:marLeft w:val="640"/>
          <w:marRight w:val="0"/>
          <w:marTop w:val="0"/>
          <w:marBottom w:val="0"/>
          <w:divBdr>
            <w:top w:val="none" w:sz="0" w:space="0" w:color="auto"/>
            <w:left w:val="none" w:sz="0" w:space="0" w:color="auto"/>
            <w:bottom w:val="none" w:sz="0" w:space="0" w:color="auto"/>
            <w:right w:val="none" w:sz="0" w:space="0" w:color="auto"/>
          </w:divBdr>
        </w:div>
        <w:div w:id="1012487865">
          <w:marLeft w:val="640"/>
          <w:marRight w:val="0"/>
          <w:marTop w:val="0"/>
          <w:marBottom w:val="0"/>
          <w:divBdr>
            <w:top w:val="none" w:sz="0" w:space="0" w:color="auto"/>
            <w:left w:val="none" w:sz="0" w:space="0" w:color="auto"/>
            <w:bottom w:val="none" w:sz="0" w:space="0" w:color="auto"/>
            <w:right w:val="none" w:sz="0" w:space="0" w:color="auto"/>
          </w:divBdr>
        </w:div>
        <w:div w:id="1014190045">
          <w:marLeft w:val="640"/>
          <w:marRight w:val="0"/>
          <w:marTop w:val="0"/>
          <w:marBottom w:val="0"/>
          <w:divBdr>
            <w:top w:val="none" w:sz="0" w:space="0" w:color="auto"/>
            <w:left w:val="none" w:sz="0" w:space="0" w:color="auto"/>
            <w:bottom w:val="none" w:sz="0" w:space="0" w:color="auto"/>
            <w:right w:val="none" w:sz="0" w:space="0" w:color="auto"/>
          </w:divBdr>
        </w:div>
        <w:div w:id="1014497549">
          <w:marLeft w:val="640"/>
          <w:marRight w:val="0"/>
          <w:marTop w:val="0"/>
          <w:marBottom w:val="0"/>
          <w:divBdr>
            <w:top w:val="none" w:sz="0" w:space="0" w:color="auto"/>
            <w:left w:val="none" w:sz="0" w:space="0" w:color="auto"/>
            <w:bottom w:val="none" w:sz="0" w:space="0" w:color="auto"/>
            <w:right w:val="none" w:sz="0" w:space="0" w:color="auto"/>
          </w:divBdr>
        </w:div>
        <w:div w:id="1028065584">
          <w:marLeft w:val="640"/>
          <w:marRight w:val="0"/>
          <w:marTop w:val="0"/>
          <w:marBottom w:val="0"/>
          <w:divBdr>
            <w:top w:val="none" w:sz="0" w:space="0" w:color="auto"/>
            <w:left w:val="none" w:sz="0" w:space="0" w:color="auto"/>
            <w:bottom w:val="none" w:sz="0" w:space="0" w:color="auto"/>
            <w:right w:val="none" w:sz="0" w:space="0" w:color="auto"/>
          </w:divBdr>
        </w:div>
        <w:div w:id="1043481340">
          <w:marLeft w:val="640"/>
          <w:marRight w:val="0"/>
          <w:marTop w:val="0"/>
          <w:marBottom w:val="0"/>
          <w:divBdr>
            <w:top w:val="none" w:sz="0" w:space="0" w:color="auto"/>
            <w:left w:val="none" w:sz="0" w:space="0" w:color="auto"/>
            <w:bottom w:val="none" w:sz="0" w:space="0" w:color="auto"/>
            <w:right w:val="none" w:sz="0" w:space="0" w:color="auto"/>
          </w:divBdr>
        </w:div>
        <w:div w:id="1050110335">
          <w:marLeft w:val="640"/>
          <w:marRight w:val="0"/>
          <w:marTop w:val="0"/>
          <w:marBottom w:val="0"/>
          <w:divBdr>
            <w:top w:val="none" w:sz="0" w:space="0" w:color="auto"/>
            <w:left w:val="none" w:sz="0" w:space="0" w:color="auto"/>
            <w:bottom w:val="none" w:sz="0" w:space="0" w:color="auto"/>
            <w:right w:val="none" w:sz="0" w:space="0" w:color="auto"/>
          </w:divBdr>
        </w:div>
        <w:div w:id="1086535470">
          <w:marLeft w:val="640"/>
          <w:marRight w:val="0"/>
          <w:marTop w:val="0"/>
          <w:marBottom w:val="0"/>
          <w:divBdr>
            <w:top w:val="none" w:sz="0" w:space="0" w:color="auto"/>
            <w:left w:val="none" w:sz="0" w:space="0" w:color="auto"/>
            <w:bottom w:val="none" w:sz="0" w:space="0" w:color="auto"/>
            <w:right w:val="none" w:sz="0" w:space="0" w:color="auto"/>
          </w:divBdr>
        </w:div>
        <w:div w:id="1103454635">
          <w:marLeft w:val="640"/>
          <w:marRight w:val="0"/>
          <w:marTop w:val="0"/>
          <w:marBottom w:val="0"/>
          <w:divBdr>
            <w:top w:val="none" w:sz="0" w:space="0" w:color="auto"/>
            <w:left w:val="none" w:sz="0" w:space="0" w:color="auto"/>
            <w:bottom w:val="none" w:sz="0" w:space="0" w:color="auto"/>
            <w:right w:val="none" w:sz="0" w:space="0" w:color="auto"/>
          </w:divBdr>
        </w:div>
        <w:div w:id="1104765947">
          <w:marLeft w:val="640"/>
          <w:marRight w:val="0"/>
          <w:marTop w:val="0"/>
          <w:marBottom w:val="0"/>
          <w:divBdr>
            <w:top w:val="none" w:sz="0" w:space="0" w:color="auto"/>
            <w:left w:val="none" w:sz="0" w:space="0" w:color="auto"/>
            <w:bottom w:val="none" w:sz="0" w:space="0" w:color="auto"/>
            <w:right w:val="none" w:sz="0" w:space="0" w:color="auto"/>
          </w:divBdr>
        </w:div>
        <w:div w:id="1120800816">
          <w:marLeft w:val="640"/>
          <w:marRight w:val="0"/>
          <w:marTop w:val="0"/>
          <w:marBottom w:val="0"/>
          <w:divBdr>
            <w:top w:val="none" w:sz="0" w:space="0" w:color="auto"/>
            <w:left w:val="none" w:sz="0" w:space="0" w:color="auto"/>
            <w:bottom w:val="none" w:sz="0" w:space="0" w:color="auto"/>
            <w:right w:val="none" w:sz="0" w:space="0" w:color="auto"/>
          </w:divBdr>
        </w:div>
        <w:div w:id="1121336591">
          <w:marLeft w:val="640"/>
          <w:marRight w:val="0"/>
          <w:marTop w:val="0"/>
          <w:marBottom w:val="0"/>
          <w:divBdr>
            <w:top w:val="none" w:sz="0" w:space="0" w:color="auto"/>
            <w:left w:val="none" w:sz="0" w:space="0" w:color="auto"/>
            <w:bottom w:val="none" w:sz="0" w:space="0" w:color="auto"/>
            <w:right w:val="none" w:sz="0" w:space="0" w:color="auto"/>
          </w:divBdr>
        </w:div>
        <w:div w:id="1122267026">
          <w:marLeft w:val="640"/>
          <w:marRight w:val="0"/>
          <w:marTop w:val="0"/>
          <w:marBottom w:val="0"/>
          <w:divBdr>
            <w:top w:val="none" w:sz="0" w:space="0" w:color="auto"/>
            <w:left w:val="none" w:sz="0" w:space="0" w:color="auto"/>
            <w:bottom w:val="none" w:sz="0" w:space="0" w:color="auto"/>
            <w:right w:val="none" w:sz="0" w:space="0" w:color="auto"/>
          </w:divBdr>
        </w:div>
        <w:div w:id="1134640306">
          <w:marLeft w:val="640"/>
          <w:marRight w:val="0"/>
          <w:marTop w:val="0"/>
          <w:marBottom w:val="0"/>
          <w:divBdr>
            <w:top w:val="none" w:sz="0" w:space="0" w:color="auto"/>
            <w:left w:val="none" w:sz="0" w:space="0" w:color="auto"/>
            <w:bottom w:val="none" w:sz="0" w:space="0" w:color="auto"/>
            <w:right w:val="none" w:sz="0" w:space="0" w:color="auto"/>
          </w:divBdr>
        </w:div>
        <w:div w:id="1137258155">
          <w:marLeft w:val="640"/>
          <w:marRight w:val="0"/>
          <w:marTop w:val="0"/>
          <w:marBottom w:val="0"/>
          <w:divBdr>
            <w:top w:val="none" w:sz="0" w:space="0" w:color="auto"/>
            <w:left w:val="none" w:sz="0" w:space="0" w:color="auto"/>
            <w:bottom w:val="none" w:sz="0" w:space="0" w:color="auto"/>
            <w:right w:val="none" w:sz="0" w:space="0" w:color="auto"/>
          </w:divBdr>
        </w:div>
        <w:div w:id="1151092338">
          <w:marLeft w:val="640"/>
          <w:marRight w:val="0"/>
          <w:marTop w:val="0"/>
          <w:marBottom w:val="0"/>
          <w:divBdr>
            <w:top w:val="none" w:sz="0" w:space="0" w:color="auto"/>
            <w:left w:val="none" w:sz="0" w:space="0" w:color="auto"/>
            <w:bottom w:val="none" w:sz="0" w:space="0" w:color="auto"/>
            <w:right w:val="none" w:sz="0" w:space="0" w:color="auto"/>
          </w:divBdr>
        </w:div>
        <w:div w:id="1167130969">
          <w:marLeft w:val="640"/>
          <w:marRight w:val="0"/>
          <w:marTop w:val="0"/>
          <w:marBottom w:val="0"/>
          <w:divBdr>
            <w:top w:val="none" w:sz="0" w:space="0" w:color="auto"/>
            <w:left w:val="none" w:sz="0" w:space="0" w:color="auto"/>
            <w:bottom w:val="none" w:sz="0" w:space="0" w:color="auto"/>
            <w:right w:val="none" w:sz="0" w:space="0" w:color="auto"/>
          </w:divBdr>
        </w:div>
        <w:div w:id="1170177312">
          <w:marLeft w:val="640"/>
          <w:marRight w:val="0"/>
          <w:marTop w:val="0"/>
          <w:marBottom w:val="0"/>
          <w:divBdr>
            <w:top w:val="none" w:sz="0" w:space="0" w:color="auto"/>
            <w:left w:val="none" w:sz="0" w:space="0" w:color="auto"/>
            <w:bottom w:val="none" w:sz="0" w:space="0" w:color="auto"/>
            <w:right w:val="none" w:sz="0" w:space="0" w:color="auto"/>
          </w:divBdr>
        </w:div>
        <w:div w:id="1180195975">
          <w:marLeft w:val="640"/>
          <w:marRight w:val="0"/>
          <w:marTop w:val="0"/>
          <w:marBottom w:val="0"/>
          <w:divBdr>
            <w:top w:val="none" w:sz="0" w:space="0" w:color="auto"/>
            <w:left w:val="none" w:sz="0" w:space="0" w:color="auto"/>
            <w:bottom w:val="none" w:sz="0" w:space="0" w:color="auto"/>
            <w:right w:val="none" w:sz="0" w:space="0" w:color="auto"/>
          </w:divBdr>
        </w:div>
        <w:div w:id="1180464232">
          <w:marLeft w:val="640"/>
          <w:marRight w:val="0"/>
          <w:marTop w:val="0"/>
          <w:marBottom w:val="0"/>
          <w:divBdr>
            <w:top w:val="none" w:sz="0" w:space="0" w:color="auto"/>
            <w:left w:val="none" w:sz="0" w:space="0" w:color="auto"/>
            <w:bottom w:val="none" w:sz="0" w:space="0" w:color="auto"/>
            <w:right w:val="none" w:sz="0" w:space="0" w:color="auto"/>
          </w:divBdr>
        </w:div>
        <w:div w:id="1190803060">
          <w:marLeft w:val="640"/>
          <w:marRight w:val="0"/>
          <w:marTop w:val="0"/>
          <w:marBottom w:val="0"/>
          <w:divBdr>
            <w:top w:val="none" w:sz="0" w:space="0" w:color="auto"/>
            <w:left w:val="none" w:sz="0" w:space="0" w:color="auto"/>
            <w:bottom w:val="none" w:sz="0" w:space="0" w:color="auto"/>
            <w:right w:val="none" w:sz="0" w:space="0" w:color="auto"/>
          </w:divBdr>
        </w:div>
        <w:div w:id="1208565495">
          <w:marLeft w:val="640"/>
          <w:marRight w:val="0"/>
          <w:marTop w:val="0"/>
          <w:marBottom w:val="0"/>
          <w:divBdr>
            <w:top w:val="none" w:sz="0" w:space="0" w:color="auto"/>
            <w:left w:val="none" w:sz="0" w:space="0" w:color="auto"/>
            <w:bottom w:val="none" w:sz="0" w:space="0" w:color="auto"/>
            <w:right w:val="none" w:sz="0" w:space="0" w:color="auto"/>
          </w:divBdr>
        </w:div>
        <w:div w:id="1231303724">
          <w:marLeft w:val="640"/>
          <w:marRight w:val="0"/>
          <w:marTop w:val="0"/>
          <w:marBottom w:val="0"/>
          <w:divBdr>
            <w:top w:val="none" w:sz="0" w:space="0" w:color="auto"/>
            <w:left w:val="none" w:sz="0" w:space="0" w:color="auto"/>
            <w:bottom w:val="none" w:sz="0" w:space="0" w:color="auto"/>
            <w:right w:val="none" w:sz="0" w:space="0" w:color="auto"/>
          </w:divBdr>
        </w:div>
        <w:div w:id="1237865140">
          <w:marLeft w:val="640"/>
          <w:marRight w:val="0"/>
          <w:marTop w:val="0"/>
          <w:marBottom w:val="0"/>
          <w:divBdr>
            <w:top w:val="none" w:sz="0" w:space="0" w:color="auto"/>
            <w:left w:val="none" w:sz="0" w:space="0" w:color="auto"/>
            <w:bottom w:val="none" w:sz="0" w:space="0" w:color="auto"/>
            <w:right w:val="none" w:sz="0" w:space="0" w:color="auto"/>
          </w:divBdr>
        </w:div>
        <w:div w:id="1252087521">
          <w:marLeft w:val="640"/>
          <w:marRight w:val="0"/>
          <w:marTop w:val="0"/>
          <w:marBottom w:val="0"/>
          <w:divBdr>
            <w:top w:val="none" w:sz="0" w:space="0" w:color="auto"/>
            <w:left w:val="none" w:sz="0" w:space="0" w:color="auto"/>
            <w:bottom w:val="none" w:sz="0" w:space="0" w:color="auto"/>
            <w:right w:val="none" w:sz="0" w:space="0" w:color="auto"/>
          </w:divBdr>
        </w:div>
        <w:div w:id="1255936099">
          <w:marLeft w:val="640"/>
          <w:marRight w:val="0"/>
          <w:marTop w:val="0"/>
          <w:marBottom w:val="0"/>
          <w:divBdr>
            <w:top w:val="none" w:sz="0" w:space="0" w:color="auto"/>
            <w:left w:val="none" w:sz="0" w:space="0" w:color="auto"/>
            <w:bottom w:val="none" w:sz="0" w:space="0" w:color="auto"/>
            <w:right w:val="none" w:sz="0" w:space="0" w:color="auto"/>
          </w:divBdr>
        </w:div>
        <w:div w:id="1291470999">
          <w:marLeft w:val="640"/>
          <w:marRight w:val="0"/>
          <w:marTop w:val="0"/>
          <w:marBottom w:val="0"/>
          <w:divBdr>
            <w:top w:val="none" w:sz="0" w:space="0" w:color="auto"/>
            <w:left w:val="none" w:sz="0" w:space="0" w:color="auto"/>
            <w:bottom w:val="none" w:sz="0" w:space="0" w:color="auto"/>
            <w:right w:val="none" w:sz="0" w:space="0" w:color="auto"/>
          </w:divBdr>
        </w:div>
        <w:div w:id="1298602730">
          <w:marLeft w:val="640"/>
          <w:marRight w:val="0"/>
          <w:marTop w:val="0"/>
          <w:marBottom w:val="0"/>
          <w:divBdr>
            <w:top w:val="none" w:sz="0" w:space="0" w:color="auto"/>
            <w:left w:val="none" w:sz="0" w:space="0" w:color="auto"/>
            <w:bottom w:val="none" w:sz="0" w:space="0" w:color="auto"/>
            <w:right w:val="none" w:sz="0" w:space="0" w:color="auto"/>
          </w:divBdr>
        </w:div>
        <w:div w:id="1299142892">
          <w:marLeft w:val="640"/>
          <w:marRight w:val="0"/>
          <w:marTop w:val="0"/>
          <w:marBottom w:val="0"/>
          <w:divBdr>
            <w:top w:val="none" w:sz="0" w:space="0" w:color="auto"/>
            <w:left w:val="none" w:sz="0" w:space="0" w:color="auto"/>
            <w:bottom w:val="none" w:sz="0" w:space="0" w:color="auto"/>
            <w:right w:val="none" w:sz="0" w:space="0" w:color="auto"/>
          </w:divBdr>
        </w:div>
        <w:div w:id="1302341654">
          <w:marLeft w:val="640"/>
          <w:marRight w:val="0"/>
          <w:marTop w:val="0"/>
          <w:marBottom w:val="0"/>
          <w:divBdr>
            <w:top w:val="none" w:sz="0" w:space="0" w:color="auto"/>
            <w:left w:val="none" w:sz="0" w:space="0" w:color="auto"/>
            <w:bottom w:val="none" w:sz="0" w:space="0" w:color="auto"/>
            <w:right w:val="none" w:sz="0" w:space="0" w:color="auto"/>
          </w:divBdr>
        </w:div>
        <w:div w:id="1312176315">
          <w:marLeft w:val="640"/>
          <w:marRight w:val="0"/>
          <w:marTop w:val="0"/>
          <w:marBottom w:val="0"/>
          <w:divBdr>
            <w:top w:val="none" w:sz="0" w:space="0" w:color="auto"/>
            <w:left w:val="none" w:sz="0" w:space="0" w:color="auto"/>
            <w:bottom w:val="none" w:sz="0" w:space="0" w:color="auto"/>
            <w:right w:val="none" w:sz="0" w:space="0" w:color="auto"/>
          </w:divBdr>
        </w:div>
        <w:div w:id="1321808982">
          <w:marLeft w:val="640"/>
          <w:marRight w:val="0"/>
          <w:marTop w:val="0"/>
          <w:marBottom w:val="0"/>
          <w:divBdr>
            <w:top w:val="none" w:sz="0" w:space="0" w:color="auto"/>
            <w:left w:val="none" w:sz="0" w:space="0" w:color="auto"/>
            <w:bottom w:val="none" w:sz="0" w:space="0" w:color="auto"/>
            <w:right w:val="none" w:sz="0" w:space="0" w:color="auto"/>
          </w:divBdr>
        </w:div>
        <w:div w:id="1332248017">
          <w:marLeft w:val="640"/>
          <w:marRight w:val="0"/>
          <w:marTop w:val="0"/>
          <w:marBottom w:val="0"/>
          <w:divBdr>
            <w:top w:val="none" w:sz="0" w:space="0" w:color="auto"/>
            <w:left w:val="none" w:sz="0" w:space="0" w:color="auto"/>
            <w:bottom w:val="none" w:sz="0" w:space="0" w:color="auto"/>
            <w:right w:val="none" w:sz="0" w:space="0" w:color="auto"/>
          </w:divBdr>
        </w:div>
        <w:div w:id="1360426587">
          <w:marLeft w:val="640"/>
          <w:marRight w:val="0"/>
          <w:marTop w:val="0"/>
          <w:marBottom w:val="0"/>
          <w:divBdr>
            <w:top w:val="none" w:sz="0" w:space="0" w:color="auto"/>
            <w:left w:val="none" w:sz="0" w:space="0" w:color="auto"/>
            <w:bottom w:val="none" w:sz="0" w:space="0" w:color="auto"/>
            <w:right w:val="none" w:sz="0" w:space="0" w:color="auto"/>
          </w:divBdr>
        </w:div>
        <w:div w:id="1372266856">
          <w:marLeft w:val="640"/>
          <w:marRight w:val="0"/>
          <w:marTop w:val="0"/>
          <w:marBottom w:val="0"/>
          <w:divBdr>
            <w:top w:val="none" w:sz="0" w:space="0" w:color="auto"/>
            <w:left w:val="none" w:sz="0" w:space="0" w:color="auto"/>
            <w:bottom w:val="none" w:sz="0" w:space="0" w:color="auto"/>
            <w:right w:val="none" w:sz="0" w:space="0" w:color="auto"/>
          </w:divBdr>
        </w:div>
        <w:div w:id="1372681167">
          <w:marLeft w:val="640"/>
          <w:marRight w:val="0"/>
          <w:marTop w:val="0"/>
          <w:marBottom w:val="0"/>
          <w:divBdr>
            <w:top w:val="none" w:sz="0" w:space="0" w:color="auto"/>
            <w:left w:val="none" w:sz="0" w:space="0" w:color="auto"/>
            <w:bottom w:val="none" w:sz="0" w:space="0" w:color="auto"/>
            <w:right w:val="none" w:sz="0" w:space="0" w:color="auto"/>
          </w:divBdr>
        </w:div>
        <w:div w:id="1410075965">
          <w:marLeft w:val="640"/>
          <w:marRight w:val="0"/>
          <w:marTop w:val="0"/>
          <w:marBottom w:val="0"/>
          <w:divBdr>
            <w:top w:val="none" w:sz="0" w:space="0" w:color="auto"/>
            <w:left w:val="none" w:sz="0" w:space="0" w:color="auto"/>
            <w:bottom w:val="none" w:sz="0" w:space="0" w:color="auto"/>
            <w:right w:val="none" w:sz="0" w:space="0" w:color="auto"/>
          </w:divBdr>
        </w:div>
        <w:div w:id="1410346890">
          <w:marLeft w:val="640"/>
          <w:marRight w:val="0"/>
          <w:marTop w:val="0"/>
          <w:marBottom w:val="0"/>
          <w:divBdr>
            <w:top w:val="none" w:sz="0" w:space="0" w:color="auto"/>
            <w:left w:val="none" w:sz="0" w:space="0" w:color="auto"/>
            <w:bottom w:val="none" w:sz="0" w:space="0" w:color="auto"/>
            <w:right w:val="none" w:sz="0" w:space="0" w:color="auto"/>
          </w:divBdr>
        </w:div>
        <w:div w:id="1415587917">
          <w:marLeft w:val="640"/>
          <w:marRight w:val="0"/>
          <w:marTop w:val="0"/>
          <w:marBottom w:val="0"/>
          <w:divBdr>
            <w:top w:val="none" w:sz="0" w:space="0" w:color="auto"/>
            <w:left w:val="none" w:sz="0" w:space="0" w:color="auto"/>
            <w:bottom w:val="none" w:sz="0" w:space="0" w:color="auto"/>
            <w:right w:val="none" w:sz="0" w:space="0" w:color="auto"/>
          </w:divBdr>
        </w:div>
        <w:div w:id="1417286278">
          <w:marLeft w:val="640"/>
          <w:marRight w:val="0"/>
          <w:marTop w:val="0"/>
          <w:marBottom w:val="0"/>
          <w:divBdr>
            <w:top w:val="none" w:sz="0" w:space="0" w:color="auto"/>
            <w:left w:val="none" w:sz="0" w:space="0" w:color="auto"/>
            <w:bottom w:val="none" w:sz="0" w:space="0" w:color="auto"/>
            <w:right w:val="none" w:sz="0" w:space="0" w:color="auto"/>
          </w:divBdr>
        </w:div>
        <w:div w:id="1425764051">
          <w:marLeft w:val="640"/>
          <w:marRight w:val="0"/>
          <w:marTop w:val="0"/>
          <w:marBottom w:val="0"/>
          <w:divBdr>
            <w:top w:val="none" w:sz="0" w:space="0" w:color="auto"/>
            <w:left w:val="none" w:sz="0" w:space="0" w:color="auto"/>
            <w:bottom w:val="none" w:sz="0" w:space="0" w:color="auto"/>
            <w:right w:val="none" w:sz="0" w:space="0" w:color="auto"/>
          </w:divBdr>
        </w:div>
        <w:div w:id="1441992799">
          <w:marLeft w:val="640"/>
          <w:marRight w:val="0"/>
          <w:marTop w:val="0"/>
          <w:marBottom w:val="0"/>
          <w:divBdr>
            <w:top w:val="none" w:sz="0" w:space="0" w:color="auto"/>
            <w:left w:val="none" w:sz="0" w:space="0" w:color="auto"/>
            <w:bottom w:val="none" w:sz="0" w:space="0" w:color="auto"/>
            <w:right w:val="none" w:sz="0" w:space="0" w:color="auto"/>
          </w:divBdr>
        </w:div>
        <w:div w:id="1445610963">
          <w:marLeft w:val="640"/>
          <w:marRight w:val="0"/>
          <w:marTop w:val="0"/>
          <w:marBottom w:val="0"/>
          <w:divBdr>
            <w:top w:val="none" w:sz="0" w:space="0" w:color="auto"/>
            <w:left w:val="none" w:sz="0" w:space="0" w:color="auto"/>
            <w:bottom w:val="none" w:sz="0" w:space="0" w:color="auto"/>
            <w:right w:val="none" w:sz="0" w:space="0" w:color="auto"/>
          </w:divBdr>
        </w:div>
        <w:div w:id="1474716433">
          <w:marLeft w:val="640"/>
          <w:marRight w:val="0"/>
          <w:marTop w:val="0"/>
          <w:marBottom w:val="0"/>
          <w:divBdr>
            <w:top w:val="none" w:sz="0" w:space="0" w:color="auto"/>
            <w:left w:val="none" w:sz="0" w:space="0" w:color="auto"/>
            <w:bottom w:val="none" w:sz="0" w:space="0" w:color="auto"/>
            <w:right w:val="none" w:sz="0" w:space="0" w:color="auto"/>
          </w:divBdr>
        </w:div>
        <w:div w:id="1503082372">
          <w:marLeft w:val="640"/>
          <w:marRight w:val="0"/>
          <w:marTop w:val="0"/>
          <w:marBottom w:val="0"/>
          <w:divBdr>
            <w:top w:val="none" w:sz="0" w:space="0" w:color="auto"/>
            <w:left w:val="none" w:sz="0" w:space="0" w:color="auto"/>
            <w:bottom w:val="none" w:sz="0" w:space="0" w:color="auto"/>
            <w:right w:val="none" w:sz="0" w:space="0" w:color="auto"/>
          </w:divBdr>
        </w:div>
        <w:div w:id="1515415334">
          <w:marLeft w:val="640"/>
          <w:marRight w:val="0"/>
          <w:marTop w:val="0"/>
          <w:marBottom w:val="0"/>
          <w:divBdr>
            <w:top w:val="none" w:sz="0" w:space="0" w:color="auto"/>
            <w:left w:val="none" w:sz="0" w:space="0" w:color="auto"/>
            <w:bottom w:val="none" w:sz="0" w:space="0" w:color="auto"/>
            <w:right w:val="none" w:sz="0" w:space="0" w:color="auto"/>
          </w:divBdr>
        </w:div>
        <w:div w:id="1522546991">
          <w:marLeft w:val="640"/>
          <w:marRight w:val="0"/>
          <w:marTop w:val="0"/>
          <w:marBottom w:val="0"/>
          <w:divBdr>
            <w:top w:val="none" w:sz="0" w:space="0" w:color="auto"/>
            <w:left w:val="none" w:sz="0" w:space="0" w:color="auto"/>
            <w:bottom w:val="none" w:sz="0" w:space="0" w:color="auto"/>
            <w:right w:val="none" w:sz="0" w:space="0" w:color="auto"/>
          </w:divBdr>
        </w:div>
        <w:div w:id="1522741340">
          <w:marLeft w:val="640"/>
          <w:marRight w:val="0"/>
          <w:marTop w:val="0"/>
          <w:marBottom w:val="0"/>
          <w:divBdr>
            <w:top w:val="none" w:sz="0" w:space="0" w:color="auto"/>
            <w:left w:val="none" w:sz="0" w:space="0" w:color="auto"/>
            <w:bottom w:val="none" w:sz="0" w:space="0" w:color="auto"/>
            <w:right w:val="none" w:sz="0" w:space="0" w:color="auto"/>
          </w:divBdr>
        </w:div>
        <w:div w:id="1524443082">
          <w:marLeft w:val="640"/>
          <w:marRight w:val="0"/>
          <w:marTop w:val="0"/>
          <w:marBottom w:val="0"/>
          <w:divBdr>
            <w:top w:val="none" w:sz="0" w:space="0" w:color="auto"/>
            <w:left w:val="none" w:sz="0" w:space="0" w:color="auto"/>
            <w:bottom w:val="none" w:sz="0" w:space="0" w:color="auto"/>
            <w:right w:val="none" w:sz="0" w:space="0" w:color="auto"/>
          </w:divBdr>
        </w:div>
        <w:div w:id="1527912333">
          <w:marLeft w:val="640"/>
          <w:marRight w:val="0"/>
          <w:marTop w:val="0"/>
          <w:marBottom w:val="0"/>
          <w:divBdr>
            <w:top w:val="none" w:sz="0" w:space="0" w:color="auto"/>
            <w:left w:val="none" w:sz="0" w:space="0" w:color="auto"/>
            <w:bottom w:val="none" w:sz="0" w:space="0" w:color="auto"/>
            <w:right w:val="none" w:sz="0" w:space="0" w:color="auto"/>
          </w:divBdr>
        </w:div>
        <w:div w:id="1537619154">
          <w:marLeft w:val="640"/>
          <w:marRight w:val="0"/>
          <w:marTop w:val="0"/>
          <w:marBottom w:val="0"/>
          <w:divBdr>
            <w:top w:val="none" w:sz="0" w:space="0" w:color="auto"/>
            <w:left w:val="none" w:sz="0" w:space="0" w:color="auto"/>
            <w:bottom w:val="none" w:sz="0" w:space="0" w:color="auto"/>
            <w:right w:val="none" w:sz="0" w:space="0" w:color="auto"/>
          </w:divBdr>
        </w:div>
        <w:div w:id="1541094143">
          <w:marLeft w:val="640"/>
          <w:marRight w:val="0"/>
          <w:marTop w:val="0"/>
          <w:marBottom w:val="0"/>
          <w:divBdr>
            <w:top w:val="none" w:sz="0" w:space="0" w:color="auto"/>
            <w:left w:val="none" w:sz="0" w:space="0" w:color="auto"/>
            <w:bottom w:val="none" w:sz="0" w:space="0" w:color="auto"/>
            <w:right w:val="none" w:sz="0" w:space="0" w:color="auto"/>
          </w:divBdr>
        </w:div>
        <w:div w:id="1543201587">
          <w:marLeft w:val="640"/>
          <w:marRight w:val="0"/>
          <w:marTop w:val="0"/>
          <w:marBottom w:val="0"/>
          <w:divBdr>
            <w:top w:val="none" w:sz="0" w:space="0" w:color="auto"/>
            <w:left w:val="none" w:sz="0" w:space="0" w:color="auto"/>
            <w:bottom w:val="none" w:sz="0" w:space="0" w:color="auto"/>
            <w:right w:val="none" w:sz="0" w:space="0" w:color="auto"/>
          </w:divBdr>
        </w:div>
        <w:div w:id="1549955285">
          <w:marLeft w:val="640"/>
          <w:marRight w:val="0"/>
          <w:marTop w:val="0"/>
          <w:marBottom w:val="0"/>
          <w:divBdr>
            <w:top w:val="none" w:sz="0" w:space="0" w:color="auto"/>
            <w:left w:val="none" w:sz="0" w:space="0" w:color="auto"/>
            <w:bottom w:val="none" w:sz="0" w:space="0" w:color="auto"/>
            <w:right w:val="none" w:sz="0" w:space="0" w:color="auto"/>
          </w:divBdr>
        </w:div>
        <w:div w:id="1555238086">
          <w:marLeft w:val="640"/>
          <w:marRight w:val="0"/>
          <w:marTop w:val="0"/>
          <w:marBottom w:val="0"/>
          <w:divBdr>
            <w:top w:val="none" w:sz="0" w:space="0" w:color="auto"/>
            <w:left w:val="none" w:sz="0" w:space="0" w:color="auto"/>
            <w:bottom w:val="none" w:sz="0" w:space="0" w:color="auto"/>
            <w:right w:val="none" w:sz="0" w:space="0" w:color="auto"/>
          </w:divBdr>
        </w:div>
        <w:div w:id="1561399089">
          <w:marLeft w:val="640"/>
          <w:marRight w:val="0"/>
          <w:marTop w:val="0"/>
          <w:marBottom w:val="0"/>
          <w:divBdr>
            <w:top w:val="none" w:sz="0" w:space="0" w:color="auto"/>
            <w:left w:val="none" w:sz="0" w:space="0" w:color="auto"/>
            <w:bottom w:val="none" w:sz="0" w:space="0" w:color="auto"/>
            <w:right w:val="none" w:sz="0" w:space="0" w:color="auto"/>
          </w:divBdr>
        </w:div>
        <w:div w:id="1570916736">
          <w:marLeft w:val="640"/>
          <w:marRight w:val="0"/>
          <w:marTop w:val="0"/>
          <w:marBottom w:val="0"/>
          <w:divBdr>
            <w:top w:val="none" w:sz="0" w:space="0" w:color="auto"/>
            <w:left w:val="none" w:sz="0" w:space="0" w:color="auto"/>
            <w:bottom w:val="none" w:sz="0" w:space="0" w:color="auto"/>
            <w:right w:val="none" w:sz="0" w:space="0" w:color="auto"/>
          </w:divBdr>
        </w:div>
        <w:div w:id="1584340014">
          <w:marLeft w:val="640"/>
          <w:marRight w:val="0"/>
          <w:marTop w:val="0"/>
          <w:marBottom w:val="0"/>
          <w:divBdr>
            <w:top w:val="none" w:sz="0" w:space="0" w:color="auto"/>
            <w:left w:val="none" w:sz="0" w:space="0" w:color="auto"/>
            <w:bottom w:val="none" w:sz="0" w:space="0" w:color="auto"/>
            <w:right w:val="none" w:sz="0" w:space="0" w:color="auto"/>
          </w:divBdr>
        </w:div>
        <w:div w:id="1593397423">
          <w:marLeft w:val="640"/>
          <w:marRight w:val="0"/>
          <w:marTop w:val="0"/>
          <w:marBottom w:val="0"/>
          <w:divBdr>
            <w:top w:val="none" w:sz="0" w:space="0" w:color="auto"/>
            <w:left w:val="none" w:sz="0" w:space="0" w:color="auto"/>
            <w:bottom w:val="none" w:sz="0" w:space="0" w:color="auto"/>
            <w:right w:val="none" w:sz="0" w:space="0" w:color="auto"/>
          </w:divBdr>
        </w:div>
        <w:div w:id="1600602233">
          <w:marLeft w:val="640"/>
          <w:marRight w:val="0"/>
          <w:marTop w:val="0"/>
          <w:marBottom w:val="0"/>
          <w:divBdr>
            <w:top w:val="none" w:sz="0" w:space="0" w:color="auto"/>
            <w:left w:val="none" w:sz="0" w:space="0" w:color="auto"/>
            <w:bottom w:val="none" w:sz="0" w:space="0" w:color="auto"/>
            <w:right w:val="none" w:sz="0" w:space="0" w:color="auto"/>
          </w:divBdr>
        </w:div>
        <w:div w:id="1601525604">
          <w:marLeft w:val="640"/>
          <w:marRight w:val="0"/>
          <w:marTop w:val="0"/>
          <w:marBottom w:val="0"/>
          <w:divBdr>
            <w:top w:val="none" w:sz="0" w:space="0" w:color="auto"/>
            <w:left w:val="none" w:sz="0" w:space="0" w:color="auto"/>
            <w:bottom w:val="none" w:sz="0" w:space="0" w:color="auto"/>
            <w:right w:val="none" w:sz="0" w:space="0" w:color="auto"/>
          </w:divBdr>
        </w:div>
        <w:div w:id="1602176731">
          <w:marLeft w:val="640"/>
          <w:marRight w:val="0"/>
          <w:marTop w:val="0"/>
          <w:marBottom w:val="0"/>
          <w:divBdr>
            <w:top w:val="none" w:sz="0" w:space="0" w:color="auto"/>
            <w:left w:val="none" w:sz="0" w:space="0" w:color="auto"/>
            <w:bottom w:val="none" w:sz="0" w:space="0" w:color="auto"/>
            <w:right w:val="none" w:sz="0" w:space="0" w:color="auto"/>
          </w:divBdr>
        </w:div>
        <w:div w:id="1618366309">
          <w:marLeft w:val="640"/>
          <w:marRight w:val="0"/>
          <w:marTop w:val="0"/>
          <w:marBottom w:val="0"/>
          <w:divBdr>
            <w:top w:val="none" w:sz="0" w:space="0" w:color="auto"/>
            <w:left w:val="none" w:sz="0" w:space="0" w:color="auto"/>
            <w:bottom w:val="none" w:sz="0" w:space="0" w:color="auto"/>
            <w:right w:val="none" w:sz="0" w:space="0" w:color="auto"/>
          </w:divBdr>
        </w:div>
        <w:div w:id="1619530446">
          <w:marLeft w:val="640"/>
          <w:marRight w:val="0"/>
          <w:marTop w:val="0"/>
          <w:marBottom w:val="0"/>
          <w:divBdr>
            <w:top w:val="none" w:sz="0" w:space="0" w:color="auto"/>
            <w:left w:val="none" w:sz="0" w:space="0" w:color="auto"/>
            <w:bottom w:val="none" w:sz="0" w:space="0" w:color="auto"/>
            <w:right w:val="none" w:sz="0" w:space="0" w:color="auto"/>
          </w:divBdr>
        </w:div>
        <w:div w:id="1622303094">
          <w:marLeft w:val="640"/>
          <w:marRight w:val="0"/>
          <w:marTop w:val="0"/>
          <w:marBottom w:val="0"/>
          <w:divBdr>
            <w:top w:val="none" w:sz="0" w:space="0" w:color="auto"/>
            <w:left w:val="none" w:sz="0" w:space="0" w:color="auto"/>
            <w:bottom w:val="none" w:sz="0" w:space="0" w:color="auto"/>
            <w:right w:val="none" w:sz="0" w:space="0" w:color="auto"/>
          </w:divBdr>
        </w:div>
        <w:div w:id="1622959870">
          <w:marLeft w:val="640"/>
          <w:marRight w:val="0"/>
          <w:marTop w:val="0"/>
          <w:marBottom w:val="0"/>
          <w:divBdr>
            <w:top w:val="none" w:sz="0" w:space="0" w:color="auto"/>
            <w:left w:val="none" w:sz="0" w:space="0" w:color="auto"/>
            <w:bottom w:val="none" w:sz="0" w:space="0" w:color="auto"/>
            <w:right w:val="none" w:sz="0" w:space="0" w:color="auto"/>
          </w:divBdr>
        </w:div>
        <w:div w:id="1639384250">
          <w:marLeft w:val="640"/>
          <w:marRight w:val="0"/>
          <w:marTop w:val="0"/>
          <w:marBottom w:val="0"/>
          <w:divBdr>
            <w:top w:val="none" w:sz="0" w:space="0" w:color="auto"/>
            <w:left w:val="none" w:sz="0" w:space="0" w:color="auto"/>
            <w:bottom w:val="none" w:sz="0" w:space="0" w:color="auto"/>
            <w:right w:val="none" w:sz="0" w:space="0" w:color="auto"/>
          </w:divBdr>
        </w:div>
        <w:div w:id="1652519932">
          <w:marLeft w:val="640"/>
          <w:marRight w:val="0"/>
          <w:marTop w:val="0"/>
          <w:marBottom w:val="0"/>
          <w:divBdr>
            <w:top w:val="none" w:sz="0" w:space="0" w:color="auto"/>
            <w:left w:val="none" w:sz="0" w:space="0" w:color="auto"/>
            <w:bottom w:val="none" w:sz="0" w:space="0" w:color="auto"/>
            <w:right w:val="none" w:sz="0" w:space="0" w:color="auto"/>
          </w:divBdr>
        </w:div>
        <w:div w:id="1659110100">
          <w:marLeft w:val="640"/>
          <w:marRight w:val="0"/>
          <w:marTop w:val="0"/>
          <w:marBottom w:val="0"/>
          <w:divBdr>
            <w:top w:val="none" w:sz="0" w:space="0" w:color="auto"/>
            <w:left w:val="none" w:sz="0" w:space="0" w:color="auto"/>
            <w:bottom w:val="none" w:sz="0" w:space="0" w:color="auto"/>
            <w:right w:val="none" w:sz="0" w:space="0" w:color="auto"/>
          </w:divBdr>
        </w:div>
        <w:div w:id="1667784361">
          <w:marLeft w:val="640"/>
          <w:marRight w:val="0"/>
          <w:marTop w:val="0"/>
          <w:marBottom w:val="0"/>
          <w:divBdr>
            <w:top w:val="none" w:sz="0" w:space="0" w:color="auto"/>
            <w:left w:val="none" w:sz="0" w:space="0" w:color="auto"/>
            <w:bottom w:val="none" w:sz="0" w:space="0" w:color="auto"/>
            <w:right w:val="none" w:sz="0" w:space="0" w:color="auto"/>
          </w:divBdr>
        </w:div>
        <w:div w:id="1676683131">
          <w:marLeft w:val="640"/>
          <w:marRight w:val="0"/>
          <w:marTop w:val="0"/>
          <w:marBottom w:val="0"/>
          <w:divBdr>
            <w:top w:val="none" w:sz="0" w:space="0" w:color="auto"/>
            <w:left w:val="none" w:sz="0" w:space="0" w:color="auto"/>
            <w:bottom w:val="none" w:sz="0" w:space="0" w:color="auto"/>
            <w:right w:val="none" w:sz="0" w:space="0" w:color="auto"/>
          </w:divBdr>
        </w:div>
        <w:div w:id="1679190665">
          <w:marLeft w:val="640"/>
          <w:marRight w:val="0"/>
          <w:marTop w:val="0"/>
          <w:marBottom w:val="0"/>
          <w:divBdr>
            <w:top w:val="none" w:sz="0" w:space="0" w:color="auto"/>
            <w:left w:val="none" w:sz="0" w:space="0" w:color="auto"/>
            <w:bottom w:val="none" w:sz="0" w:space="0" w:color="auto"/>
            <w:right w:val="none" w:sz="0" w:space="0" w:color="auto"/>
          </w:divBdr>
        </w:div>
        <w:div w:id="1682120405">
          <w:marLeft w:val="640"/>
          <w:marRight w:val="0"/>
          <w:marTop w:val="0"/>
          <w:marBottom w:val="0"/>
          <w:divBdr>
            <w:top w:val="none" w:sz="0" w:space="0" w:color="auto"/>
            <w:left w:val="none" w:sz="0" w:space="0" w:color="auto"/>
            <w:bottom w:val="none" w:sz="0" w:space="0" w:color="auto"/>
            <w:right w:val="none" w:sz="0" w:space="0" w:color="auto"/>
          </w:divBdr>
        </w:div>
        <w:div w:id="1704163634">
          <w:marLeft w:val="640"/>
          <w:marRight w:val="0"/>
          <w:marTop w:val="0"/>
          <w:marBottom w:val="0"/>
          <w:divBdr>
            <w:top w:val="none" w:sz="0" w:space="0" w:color="auto"/>
            <w:left w:val="none" w:sz="0" w:space="0" w:color="auto"/>
            <w:bottom w:val="none" w:sz="0" w:space="0" w:color="auto"/>
            <w:right w:val="none" w:sz="0" w:space="0" w:color="auto"/>
          </w:divBdr>
        </w:div>
        <w:div w:id="1705322221">
          <w:marLeft w:val="640"/>
          <w:marRight w:val="0"/>
          <w:marTop w:val="0"/>
          <w:marBottom w:val="0"/>
          <w:divBdr>
            <w:top w:val="none" w:sz="0" w:space="0" w:color="auto"/>
            <w:left w:val="none" w:sz="0" w:space="0" w:color="auto"/>
            <w:bottom w:val="none" w:sz="0" w:space="0" w:color="auto"/>
            <w:right w:val="none" w:sz="0" w:space="0" w:color="auto"/>
          </w:divBdr>
        </w:div>
        <w:div w:id="1708989016">
          <w:marLeft w:val="640"/>
          <w:marRight w:val="0"/>
          <w:marTop w:val="0"/>
          <w:marBottom w:val="0"/>
          <w:divBdr>
            <w:top w:val="none" w:sz="0" w:space="0" w:color="auto"/>
            <w:left w:val="none" w:sz="0" w:space="0" w:color="auto"/>
            <w:bottom w:val="none" w:sz="0" w:space="0" w:color="auto"/>
            <w:right w:val="none" w:sz="0" w:space="0" w:color="auto"/>
          </w:divBdr>
        </w:div>
        <w:div w:id="1710958090">
          <w:marLeft w:val="640"/>
          <w:marRight w:val="0"/>
          <w:marTop w:val="0"/>
          <w:marBottom w:val="0"/>
          <w:divBdr>
            <w:top w:val="none" w:sz="0" w:space="0" w:color="auto"/>
            <w:left w:val="none" w:sz="0" w:space="0" w:color="auto"/>
            <w:bottom w:val="none" w:sz="0" w:space="0" w:color="auto"/>
            <w:right w:val="none" w:sz="0" w:space="0" w:color="auto"/>
          </w:divBdr>
        </w:div>
        <w:div w:id="1723864992">
          <w:marLeft w:val="640"/>
          <w:marRight w:val="0"/>
          <w:marTop w:val="0"/>
          <w:marBottom w:val="0"/>
          <w:divBdr>
            <w:top w:val="none" w:sz="0" w:space="0" w:color="auto"/>
            <w:left w:val="none" w:sz="0" w:space="0" w:color="auto"/>
            <w:bottom w:val="none" w:sz="0" w:space="0" w:color="auto"/>
            <w:right w:val="none" w:sz="0" w:space="0" w:color="auto"/>
          </w:divBdr>
        </w:div>
        <w:div w:id="1736901798">
          <w:marLeft w:val="640"/>
          <w:marRight w:val="0"/>
          <w:marTop w:val="0"/>
          <w:marBottom w:val="0"/>
          <w:divBdr>
            <w:top w:val="none" w:sz="0" w:space="0" w:color="auto"/>
            <w:left w:val="none" w:sz="0" w:space="0" w:color="auto"/>
            <w:bottom w:val="none" w:sz="0" w:space="0" w:color="auto"/>
            <w:right w:val="none" w:sz="0" w:space="0" w:color="auto"/>
          </w:divBdr>
        </w:div>
        <w:div w:id="1737777953">
          <w:marLeft w:val="640"/>
          <w:marRight w:val="0"/>
          <w:marTop w:val="0"/>
          <w:marBottom w:val="0"/>
          <w:divBdr>
            <w:top w:val="none" w:sz="0" w:space="0" w:color="auto"/>
            <w:left w:val="none" w:sz="0" w:space="0" w:color="auto"/>
            <w:bottom w:val="none" w:sz="0" w:space="0" w:color="auto"/>
            <w:right w:val="none" w:sz="0" w:space="0" w:color="auto"/>
          </w:divBdr>
        </w:div>
        <w:div w:id="1747529033">
          <w:marLeft w:val="640"/>
          <w:marRight w:val="0"/>
          <w:marTop w:val="0"/>
          <w:marBottom w:val="0"/>
          <w:divBdr>
            <w:top w:val="none" w:sz="0" w:space="0" w:color="auto"/>
            <w:left w:val="none" w:sz="0" w:space="0" w:color="auto"/>
            <w:bottom w:val="none" w:sz="0" w:space="0" w:color="auto"/>
            <w:right w:val="none" w:sz="0" w:space="0" w:color="auto"/>
          </w:divBdr>
        </w:div>
        <w:div w:id="1762145435">
          <w:marLeft w:val="640"/>
          <w:marRight w:val="0"/>
          <w:marTop w:val="0"/>
          <w:marBottom w:val="0"/>
          <w:divBdr>
            <w:top w:val="none" w:sz="0" w:space="0" w:color="auto"/>
            <w:left w:val="none" w:sz="0" w:space="0" w:color="auto"/>
            <w:bottom w:val="none" w:sz="0" w:space="0" w:color="auto"/>
            <w:right w:val="none" w:sz="0" w:space="0" w:color="auto"/>
          </w:divBdr>
        </w:div>
        <w:div w:id="1762288022">
          <w:marLeft w:val="640"/>
          <w:marRight w:val="0"/>
          <w:marTop w:val="0"/>
          <w:marBottom w:val="0"/>
          <w:divBdr>
            <w:top w:val="none" w:sz="0" w:space="0" w:color="auto"/>
            <w:left w:val="none" w:sz="0" w:space="0" w:color="auto"/>
            <w:bottom w:val="none" w:sz="0" w:space="0" w:color="auto"/>
            <w:right w:val="none" w:sz="0" w:space="0" w:color="auto"/>
          </w:divBdr>
        </w:div>
        <w:div w:id="1770849528">
          <w:marLeft w:val="640"/>
          <w:marRight w:val="0"/>
          <w:marTop w:val="0"/>
          <w:marBottom w:val="0"/>
          <w:divBdr>
            <w:top w:val="none" w:sz="0" w:space="0" w:color="auto"/>
            <w:left w:val="none" w:sz="0" w:space="0" w:color="auto"/>
            <w:bottom w:val="none" w:sz="0" w:space="0" w:color="auto"/>
            <w:right w:val="none" w:sz="0" w:space="0" w:color="auto"/>
          </w:divBdr>
        </w:div>
        <w:div w:id="1778986987">
          <w:marLeft w:val="640"/>
          <w:marRight w:val="0"/>
          <w:marTop w:val="0"/>
          <w:marBottom w:val="0"/>
          <w:divBdr>
            <w:top w:val="none" w:sz="0" w:space="0" w:color="auto"/>
            <w:left w:val="none" w:sz="0" w:space="0" w:color="auto"/>
            <w:bottom w:val="none" w:sz="0" w:space="0" w:color="auto"/>
            <w:right w:val="none" w:sz="0" w:space="0" w:color="auto"/>
          </w:divBdr>
        </w:div>
        <w:div w:id="1786653591">
          <w:marLeft w:val="640"/>
          <w:marRight w:val="0"/>
          <w:marTop w:val="0"/>
          <w:marBottom w:val="0"/>
          <w:divBdr>
            <w:top w:val="none" w:sz="0" w:space="0" w:color="auto"/>
            <w:left w:val="none" w:sz="0" w:space="0" w:color="auto"/>
            <w:bottom w:val="none" w:sz="0" w:space="0" w:color="auto"/>
            <w:right w:val="none" w:sz="0" w:space="0" w:color="auto"/>
          </w:divBdr>
        </w:div>
        <w:div w:id="1794520254">
          <w:marLeft w:val="640"/>
          <w:marRight w:val="0"/>
          <w:marTop w:val="0"/>
          <w:marBottom w:val="0"/>
          <w:divBdr>
            <w:top w:val="none" w:sz="0" w:space="0" w:color="auto"/>
            <w:left w:val="none" w:sz="0" w:space="0" w:color="auto"/>
            <w:bottom w:val="none" w:sz="0" w:space="0" w:color="auto"/>
            <w:right w:val="none" w:sz="0" w:space="0" w:color="auto"/>
          </w:divBdr>
        </w:div>
        <w:div w:id="1827938477">
          <w:marLeft w:val="640"/>
          <w:marRight w:val="0"/>
          <w:marTop w:val="0"/>
          <w:marBottom w:val="0"/>
          <w:divBdr>
            <w:top w:val="none" w:sz="0" w:space="0" w:color="auto"/>
            <w:left w:val="none" w:sz="0" w:space="0" w:color="auto"/>
            <w:bottom w:val="none" w:sz="0" w:space="0" w:color="auto"/>
            <w:right w:val="none" w:sz="0" w:space="0" w:color="auto"/>
          </w:divBdr>
        </w:div>
        <w:div w:id="1846280815">
          <w:marLeft w:val="640"/>
          <w:marRight w:val="0"/>
          <w:marTop w:val="0"/>
          <w:marBottom w:val="0"/>
          <w:divBdr>
            <w:top w:val="none" w:sz="0" w:space="0" w:color="auto"/>
            <w:left w:val="none" w:sz="0" w:space="0" w:color="auto"/>
            <w:bottom w:val="none" w:sz="0" w:space="0" w:color="auto"/>
            <w:right w:val="none" w:sz="0" w:space="0" w:color="auto"/>
          </w:divBdr>
        </w:div>
        <w:div w:id="1855455353">
          <w:marLeft w:val="640"/>
          <w:marRight w:val="0"/>
          <w:marTop w:val="0"/>
          <w:marBottom w:val="0"/>
          <w:divBdr>
            <w:top w:val="none" w:sz="0" w:space="0" w:color="auto"/>
            <w:left w:val="none" w:sz="0" w:space="0" w:color="auto"/>
            <w:bottom w:val="none" w:sz="0" w:space="0" w:color="auto"/>
            <w:right w:val="none" w:sz="0" w:space="0" w:color="auto"/>
          </w:divBdr>
        </w:div>
        <w:div w:id="1885947028">
          <w:marLeft w:val="640"/>
          <w:marRight w:val="0"/>
          <w:marTop w:val="0"/>
          <w:marBottom w:val="0"/>
          <w:divBdr>
            <w:top w:val="none" w:sz="0" w:space="0" w:color="auto"/>
            <w:left w:val="none" w:sz="0" w:space="0" w:color="auto"/>
            <w:bottom w:val="none" w:sz="0" w:space="0" w:color="auto"/>
            <w:right w:val="none" w:sz="0" w:space="0" w:color="auto"/>
          </w:divBdr>
        </w:div>
        <w:div w:id="1887838152">
          <w:marLeft w:val="640"/>
          <w:marRight w:val="0"/>
          <w:marTop w:val="0"/>
          <w:marBottom w:val="0"/>
          <w:divBdr>
            <w:top w:val="none" w:sz="0" w:space="0" w:color="auto"/>
            <w:left w:val="none" w:sz="0" w:space="0" w:color="auto"/>
            <w:bottom w:val="none" w:sz="0" w:space="0" w:color="auto"/>
            <w:right w:val="none" w:sz="0" w:space="0" w:color="auto"/>
          </w:divBdr>
        </w:div>
        <w:div w:id="1889948933">
          <w:marLeft w:val="640"/>
          <w:marRight w:val="0"/>
          <w:marTop w:val="0"/>
          <w:marBottom w:val="0"/>
          <w:divBdr>
            <w:top w:val="none" w:sz="0" w:space="0" w:color="auto"/>
            <w:left w:val="none" w:sz="0" w:space="0" w:color="auto"/>
            <w:bottom w:val="none" w:sz="0" w:space="0" w:color="auto"/>
            <w:right w:val="none" w:sz="0" w:space="0" w:color="auto"/>
          </w:divBdr>
        </w:div>
        <w:div w:id="1893886203">
          <w:marLeft w:val="640"/>
          <w:marRight w:val="0"/>
          <w:marTop w:val="0"/>
          <w:marBottom w:val="0"/>
          <w:divBdr>
            <w:top w:val="none" w:sz="0" w:space="0" w:color="auto"/>
            <w:left w:val="none" w:sz="0" w:space="0" w:color="auto"/>
            <w:bottom w:val="none" w:sz="0" w:space="0" w:color="auto"/>
            <w:right w:val="none" w:sz="0" w:space="0" w:color="auto"/>
          </w:divBdr>
        </w:div>
        <w:div w:id="1902326109">
          <w:marLeft w:val="640"/>
          <w:marRight w:val="0"/>
          <w:marTop w:val="0"/>
          <w:marBottom w:val="0"/>
          <w:divBdr>
            <w:top w:val="none" w:sz="0" w:space="0" w:color="auto"/>
            <w:left w:val="none" w:sz="0" w:space="0" w:color="auto"/>
            <w:bottom w:val="none" w:sz="0" w:space="0" w:color="auto"/>
            <w:right w:val="none" w:sz="0" w:space="0" w:color="auto"/>
          </w:divBdr>
        </w:div>
        <w:div w:id="1915356807">
          <w:marLeft w:val="640"/>
          <w:marRight w:val="0"/>
          <w:marTop w:val="0"/>
          <w:marBottom w:val="0"/>
          <w:divBdr>
            <w:top w:val="none" w:sz="0" w:space="0" w:color="auto"/>
            <w:left w:val="none" w:sz="0" w:space="0" w:color="auto"/>
            <w:bottom w:val="none" w:sz="0" w:space="0" w:color="auto"/>
            <w:right w:val="none" w:sz="0" w:space="0" w:color="auto"/>
          </w:divBdr>
        </w:div>
        <w:div w:id="1917782793">
          <w:marLeft w:val="640"/>
          <w:marRight w:val="0"/>
          <w:marTop w:val="0"/>
          <w:marBottom w:val="0"/>
          <w:divBdr>
            <w:top w:val="none" w:sz="0" w:space="0" w:color="auto"/>
            <w:left w:val="none" w:sz="0" w:space="0" w:color="auto"/>
            <w:bottom w:val="none" w:sz="0" w:space="0" w:color="auto"/>
            <w:right w:val="none" w:sz="0" w:space="0" w:color="auto"/>
          </w:divBdr>
        </w:div>
        <w:div w:id="1918437174">
          <w:marLeft w:val="640"/>
          <w:marRight w:val="0"/>
          <w:marTop w:val="0"/>
          <w:marBottom w:val="0"/>
          <w:divBdr>
            <w:top w:val="none" w:sz="0" w:space="0" w:color="auto"/>
            <w:left w:val="none" w:sz="0" w:space="0" w:color="auto"/>
            <w:bottom w:val="none" w:sz="0" w:space="0" w:color="auto"/>
            <w:right w:val="none" w:sz="0" w:space="0" w:color="auto"/>
          </w:divBdr>
        </w:div>
        <w:div w:id="1938559424">
          <w:marLeft w:val="640"/>
          <w:marRight w:val="0"/>
          <w:marTop w:val="0"/>
          <w:marBottom w:val="0"/>
          <w:divBdr>
            <w:top w:val="none" w:sz="0" w:space="0" w:color="auto"/>
            <w:left w:val="none" w:sz="0" w:space="0" w:color="auto"/>
            <w:bottom w:val="none" w:sz="0" w:space="0" w:color="auto"/>
            <w:right w:val="none" w:sz="0" w:space="0" w:color="auto"/>
          </w:divBdr>
        </w:div>
        <w:div w:id="1944722744">
          <w:marLeft w:val="640"/>
          <w:marRight w:val="0"/>
          <w:marTop w:val="0"/>
          <w:marBottom w:val="0"/>
          <w:divBdr>
            <w:top w:val="none" w:sz="0" w:space="0" w:color="auto"/>
            <w:left w:val="none" w:sz="0" w:space="0" w:color="auto"/>
            <w:bottom w:val="none" w:sz="0" w:space="0" w:color="auto"/>
            <w:right w:val="none" w:sz="0" w:space="0" w:color="auto"/>
          </w:divBdr>
        </w:div>
        <w:div w:id="1945918540">
          <w:marLeft w:val="640"/>
          <w:marRight w:val="0"/>
          <w:marTop w:val="0"/>
          <w:marBottom w:val="0"/>
          <w:divBdr>
            <w:top w:val="none" w:sz="0" w:space="0" w:color="auto"/>
            <w:left w:val="none" w:sz="0" w:space="0" w:color="auto"/>
            <w:bottom w:val="none" w:sz="0" w:space="0" w:color="auto"/>
            <w:right w:val="none" w:sz="0" w:space="0" w:color="auto"/>
          </w:divBdr>
        </w:div>
        <w:div w:id="1949123915">
          <w:marLeft w:val="640"/>
          <w:marRight w:val="0"/>
          <w:marTop w:val="0"/>
          <w:marBottom w:val="0"/>
          <w:divBdr>
            <w:top w:val="none" w:sz="0" w:space="0" w:color="auto"/>
            <w:left w:val="none" w:sz="0" w:space="0" w:color="auto"/>
            <w:bottom w:val="none" w:sz="0" w:space="0" w:color="auto"/>
            <w:right w:val="none" w:sz="0" w:space="0" w:color="auto"/>
          </w:divBdr>
        </w:div>
        <w:div w:id="1959800824">
          <w:marLeft w:val="640"/>
          <w:marRight w:val="0"/>
          <w:marTop w:val="0"/>
          <w:marBottom w:val="0"/>
          <w:divBdr>
            <w:top w:val="none" w:sz="0" w:space="0" w:color="auto"/>
            <w:left w:val="none" w:sz="0" w:space="0" w:color="auto"/>
            <w:bottom w:val="none" w:sz="0" w:space="0" w:color="auto"/>
            <w:right w:val="none" w:sz="0" w:space="0" w:color="auto"/>
          </w:divBdr>
        </w:div>
        <w:div w:id="1961106879">
          <w:marLeft w:val="640"/>
          <w:marRight w:val="0"/>
          <w:marTop w:val="0"/>
          <w:marBottom w:val="0"/>
          <w:divBdr>
            <w:top w:val="none" w:sz="0" w:space="0" w:color="auto"/>
            <w:left w:val="none" w:sz="0" w:space="0" w:color="auto"/>
            <w:bottom w:val="none" w:sz="0" w:space="0" w:color="auto"/>
            <w:right w:val="none" w:sz="0" w:space="0" w:color="auto"/>
          </w:divBdr>
        </w:div>
        <w:div w:id="1965430044">
          <w:marLeft w:val="640"/>
          <w:marRight w:val="0"/>
          <w:marTop w:val="0"/>
          <w:marBottom w:val="0"/>
          <w:divBdr>
            <w:top w:val="none" w:sz="0" w:space="0" w:color="auto"/>
            <w:left w:val="none" w:sz="0" w:space="0" w:color="auto"/>
            <w:bottom w:val="none" w:sz="0" w:space="0" w:color="auto"/>
            <w:right w:val="none" w:sz="0" w:space="0" w:color="auto"/>
          </w:divBdr>
        </w:div>
        <w:div w:id="1973321323">
          <w:marLeft w:val="640"/>
          <w:marRight w:val="0"/>
          <w:marTop w:val="0"/>
          <w:marBottom w:val="0"/>
          <w:divBdr>
            <w:top w:val="none" w:sz="0" w:space="0" w:color="auto"/>
            <w:left w:val="none" w:sz="0" w:space="0" w:color="auto"/>
            <w:bottom w:val="none" w:sz="0" w:space="0" w:color="auto"/>
            <w:right w:val="none" w:sz="0" w:space="0" w:color="auto"/>
          </w:divBdr>
        </w:div>
        <w:div w:id="1983541406">
          <w:marLeft w:val="640"/>
          <w:marRight w:val="0"/>
          <w:marTop w:val="0"/>
          <w:marBottom w:val="0"/>
          <w:divBdr>
            <w:top w:val="none" w:sz="0" w:space="0" w:color="auto"/>
            <w:left w:val="none" w:sz="0" w:space="0" w:color="auto"/>
            <w:bottom w:val="none" w:sz="0" w:space="0" w:color="auto"/>
            <w:right w:val="none" w:sz="0" w:space="0" w:color="auto"/>
          </w:divBdr>
        </w:div>
        <w:div w:id="1991514231">
          <w:marLeft w:val="640"/>
          <w:marRight w:val="0"/>
          <w:marTop w:val="0"/>
          <w:marBottom w:val="0"/>
          <w:divBdr>
            <w:top w:val="none" w:sz="0" w:space="0" w:color="auto"/>
            <w:left w:val="none" w:sz="0" w:space="0" w:color="auto"/>
            <w:bottom w:val="none" w:sz="0" w:space="0" w:color="auto"/>
            <w:right w:val="none" w:sz="0" w:space="0" w:color="auto"/>
          </w:divBdr>
        </w:div>
        <w:div w:id="1992438194">
          <w:marLeft w:val="640"/>
          <w:marRight w:val="0"/>
          <w:marTop w:val="0"/>
          <w:marBottom w:val="0"/>
          <w:divBdr>
            <w:top w:val="none" w:sz="0" w:space="0" w:color="auto"/>
            <w:left w:val="none" w:sz="0" w:space="0" w:color="auto"/>
            <w:bottom w:val="none" w:sz="0" w:space="0" w:color="auto"/>
            <w:right w:val="none" w:sz="0" w:space="0" w:color="auto"/>
          </w:divBdr>
        </w:div>
        <w:div w:id="1994986001">
          <w:marLeft w:val="640"/>
          <w:marRight w:val="0"/>
          <w:marTop w:val="0"/>
          <w:marBottom w:val="0"/>
          <w:divBdr>
            <w:top w:val="none" w:sz="0" w:space="0" w:color="auto"/>
            <w:left w:val="none" w:sz="0" w:space="0" w:color="auto"/>
            <w:bottom w:val="none" w:sz="0" w:space="0" w:color="auto"/>
            <w:right w:val="none" w:sz="0" w:space="0" w:color="auto"/>
          </w:divBdr>
        </w:div>
        <w:div w:id="2009362889">
          <w:marLeft w:val="640"/>
          <w:marRight w:val="0"/>
          <w:marTop w:val="0"/>
          <w:marBottom w:val="0"/>
          <w:divBdr>
            <w:top w:val="none" w:sz="0" w:space="0" w:color="auto"/>
            <w:left w:val="none" w:sz="0" w:space="0" w:color="auto"/>
            <w:bottom w:val="none" w:sz="0" w:space="0" w:color="auto"/>
            <w:right w:val="none" w:sz="0" w:space="0" w:color="auto"/>
          </w:divBdr>
        </w:div>
        <w:div w:id="2009558982">
          <w:marLeft w:val="640"/>
          <w:marRight w:val="0"/>
          <w:marTop w:val="0"/>
          <w:marBottom w:val="0"/>
          <w:divBdr>
            <w:top w:val="none" w:sz="0" w:space="0" w:color="auto"/>
            <w:left w:val="none" w:sz="0" w:space="0" w:color="auto"/>
            <w:bottom w:val="none" w:sz="0" w:space="0" w:color="auto"/>
            <w:right w:val="none" w:sz="0" w:space="0" w:color="auto"/>
          </w:divBdr>
        </w:div>
        <w:div w:id="2018653327">
          <w:marLeft w:val="640"/>
          <w:marRight w:val="0"/>
          <w:marTop w:val="0"/>
          <w:marBottom w:val="0"/>
          <w:divBdr>
            <w:top w:val="none" w:sz="0" w:space="0" w:color="auto"/>
            <w:left w:val="none" w:sz="0" w:space="0" w:color="auto"/>
            <w:bottom w:val="none" w:sz="0" w:space="0" w:color="auto"/>
            <w:right w:val="none" w:sz="0" w:space="0" w:color="auto"/>
          </w:divBdr>
        </w:div>
        <w:div w:id="2026780458">
          <w:marLeft w:val="640"/>
          <w:marRight w:val="0"/>
          <w:marTop w:val="0"/>
          <w:marBottom w:val="0"/>
          <w:divBdr>
            <w:top w:val="none" w:sz="0" w:space="0" w:color="auto"/>
            <w:left w:val="none" w:sz="0" w:space="0" w:color="auto"/>
            <w:bottom w:val="none" w:sz="0" w:space="0" w:color="auto"/>
            <w:right w:val="none" w:sz="0" w:space="0" w:color="auto"/>
          </w:divBdr>
        </w:div>
        <w:div w:id="2035962474">
          <w:marLeft w:val="640"/>
          <w:marRight w:val="0"/>
          <w:marTop w:val="0"/>
          <w:marBottom w:val="0"/>
          <w:divBdr>
            <w:top w:val="none" w:sz="0" w:space="0" w:color="auto"/>
            <w:left w:val="none" w:sz="0" w:space="0" w:color="auto"/>
            <w:bottom w:val="none" w:sz="0" w:space="0" w:color="auto"/>
            <w:right w:val="none" w:sz="0" w:space="0" w:color="auto"/>
          </w:divBdr>
        </w:div>
        <w:div w:id="2051488709">
          <w:marLeft w:val="640"/>
          <w:marRight w:val="0"/>
          <w:marTop w:val="0"/>
          <w:marBottom w:val="0"/>
          <w:divBdr>
            <w:top w:val="none" w:sz="0" w:space="0" w:color="auto"/>
            <w:left w:val="none" w:sz="0" w:space="0" w:color="auto"/>
            <w:bottom w:val="none" w:sz="0" w:space="0" w:color="auto"/>
            <w:right w:val="none" w:sz="0" w:space="0" w:color="auto"/>
          </w:divBdr>
        </w:div>
        <w:div w:id="2098362857">
          <w:marLeft w:val="640"/>
          <w:marRight w:val="0"/>
          <w:marTop w:val="0"/>
          <w:marBottom w:val="0"/>
          <w:divBdr>
            <w:top w:val="none" w:sz="0" w:space="0" w:color="auto"/>
            <w:left w:val="none" w:sz="0" w:space="0" w:color="auto"/>
            <w:bottom w:val="none" w:sz="0" w:space="0" w:color="auto"/>
            <w:right w:val="none" w:sz="0" w:space="0" w:color="auto"/>
          </w:divBdr>
        </w:div>
        <w:div w:id="2104494993">
          <w:marLeft w:val="640"/>
          <w:marRight w:val="0"/>
          <w:marTop w:val="0"/>
          <w:marBottom w:val="0"/>
          <w:divBdr>
            <w:top w:val="none" w:sz="0" w:space="0" w:color="auto"/>
            <w:left w:val="none" w:sz="0" w:space="0" w:color="auto"/>
            <w:bottom w:val="none" w:sz="0" w:space="0" w:color="auto"/>
            <w:right w:val="none" w:sz="0" w:space="0" w:color="auto"/>
          </w:divBdr>
        </w:div>
        <w:div w:id="2124225519">
          <w:marLeft w:val="640"/>
          <w:marRight w:val="0"/>
          <w:marTop w:val="0"/>
          <w:marBottom w:val="0"/>
          <w:divBdr>
            <w:top w:val="none" w:sz="0" w:space="0" w:color="auto"/>
            <w:left w:val="none" w:sz="0" w:space="0" w:color="auto"/>
            <w:bottom w:val="none" w:sz="0" w:space="0" w:color="auto"/>
            <w:right w:val="none" w:sz="0" w:space="0" w:color="auto"/>
          </w:divBdr>
        </w:div>
        <w:div w:id="2128505641">
          <w:marLeft w:val="640"/>
          <w:marRight w:val="0"/>
          <w:marTop w:val="0"/>
          <w:marBottom w:val="0"/>
          <w:divBdr>
            <w:top w:val="none" w:sz="0" w:space="0" w:color="auto"/>
            <w:left w:val="none" w:sz="0" w:space="0" w:color="auto"/>
            <w:bottom w:val="none" w:sz="0" w:space="0" w:color="auto"/>
            <w:right w:val="none" w:sz="0" w:space="0" w:color="auto"/>
          </w:divBdr>
        </w:div>
        <w:div w:id="2139494278">
          <w:marLeft w:val="640"/>
          <w:marRight w:val="0"/>
          <w:marTop w:val="0"/>
          <w:marBottom w:val="0"/>
          <w:divBdr>
            <w:top w:val="none" w:sz="0" w:space="0" w:color="auto"/>
            <w:left w:val="none" w:sz="0" w:space="0" w:color="auto"/>
            <w:bottom w:val="none" w:sz="0" w:space="0" w:color="auto"/>
            <w:right w:val="none" w:sz="0" w:space="0" w:color="auto"/>
          </w:divBdr>
        </w:div>
      </w:divsChild>
    </w:div>
    <w:div w:id="63332667">
      <w:bodyDiv w:val="1"/>
      <w:marLeft w:val="0"/>
      <w:marRight w:val="0"/>
      <w:marTop w:val="0"/>
      <w:marBottom w:val="0"/>
      <w:divBdr>
        <w:top w:val="none" w:sz="0" w:space="0" w:color="auto"/>
        <w:left w:val="none" w:sz="0" w:space="0" w:color="auto"/>
        <w:bottom w:val="none" w:sz="0" w:space="0" w:color="auto"/>
        <w:right w:val="none" w:sz="0" w:space="0" w:color="auto"/>
      </w:divBdr>
      <w:divsChild>
        <w:div w:id="2057836">
          <w:marLeft w:val="640"/>
          <w:marRight w:val="0"/>
          <w:marTop w:val="0"/>
          <w:marBottom w:val="0"/>
          <w:divBdr>
            <w:top w:val="none" w:sz="0" w:space="0" w:color="auto"/>
            <w:left w:val="none" w:sz="0" w:space="0" w:color="auto"/>
            <w:bottom w:val="none" w:sz="0" w:space="0" w:color="auto"/>
            <w:right w:val="none" w:sz="0" w:space="0" w:color="auto"/>
          </w:divBdr>
        </w:div>
        <w:div w:id="2560861">
          <w:marLeft w:val="640"/>
          <w:marRight w:val="0"/>
          <w:marTop w:val="0"/>
          <w:marBottom w:val="0"/>
          <w:divBdr>
            <w:top w:val="none" w:sz="0" w:space="0" w:color="auto"/>
            <w:left w:val="none" w:sz="0" w:space="0" w:color="auto"/>
            <w:bottom w:val="none" w:sz="0" w:space="0" w:color="auto"/>
            <w:right w:val="none" w:sz="0" w:space="0" w:color="auto"/>
          </w:divBdr>
        </w:div>
        <w:div w:id="12659954">
          <w:marLeft w:val="640"/>
          <w:marRight w:val="0"/>
          <w:marTop w:val="0"/>
          <w:marBottom w:val="0"/>
          <w:divBdr>
            <w:top w:val="none" w:sz="0" w:space="0" w:color="auto"/>
            <w:left w:val="none" w:sz="0" w:space="0" w:color="auto"/>
            <w:bottom w:val="none" w:sz="0" w:space="0" w:color="auto"/>
            <w:right w:val="none" w:sz="0" w:space="0" w:color="auto"/>
          </w:divBdr>
        </w:div>
        <w:div w:id="14314494">
          <w:marLeft w:val="640"/>
          <w:marRight w:val="0"/>
          <w:marTop w:val="0"/>
          <w:marBottom w:val="0"/>
          <w:divBdr>
            <w:top w:val="none" w:sz="0" w:space="0" w:color="auto"/>
            <w:left w:val="none" w:sz="0" w:space="0" w:color="auto"/>
            <w:bottom w:val="none" w:sz="0" w:space="0" w:color="auto"/>
            <w:right w:val="none" w:sz="0" w:space="0" w:color="auto"/>
          </w:divBdr>
        </w:div>
        <w:div w:id="19405164">
          <w:marLeft w:val="640"/>
          <w:marRight w:val="0"/>
          <w:marTop w:val="0"/>
          <w:marBottom w:val="0"/>
          <w:divBdr>
            <w:top w:val="none" w:sz="0" w:space="0" w:color="auto"/>
            <w:left w:val="none" w:sz="0" w:space="0" w:color="auto"/>
            <w:bottom w:val="none" w:sz="0" w:space="0" w:color="auto"/>
            <w:right w:val="none" w:sz="0" w:space="0" w:color="auto"/>
          </w:divBdr>
        </w:div>
        <w:div w:id="29960378">
          <w:marLeft w:val="640"/>
          <w:marRight w:val="0"/>
          <w:marTop w:val="0"/>
          <w:marBottom w:val="0"/>
          <w:divBdr>
            <w:top w:val="none" w:sz="0" w:space="0" w:color="auto"/>
            <w:left w:val="none" w:sz="0" w:space="0" w:color="auto"/>
            <w:bottom w:val="none" w:sz="0" w:space="0" w:color="auto"/>
            <w:right w:val="none" w:sz="0" w:space="0" w:color="auto"/>
          </w:divBdr>
        </w:div>
        <w:div w:id="31463443">
          <w:marLeft w:val="640"/>
          <w:marRight w:val="0"/>
          <w:marTop w:val="0"/>
          <w:marBottom w:val="0"/>
          <w:divBdr>
            <w:top w:val="none" w:sz="0" w:space="0" w:color="auto"/>
            <w:left w:val="none" w:sz="0" w:space="0" w:color="auto"/>
            <w:bottom w:val="none" w:sz="0" w:space="0" w:color="auto"/>
            <w:right w:val="none" w:sz="0" w:space="0" w:color="auto"/>
          </w:divBdr>
        </w:div>
        <w:div w:id="45183909">
          <w:marLeft w:val="640"/>
          <w:marRight w:val="0"/>
          <w:marTop w:val="0"/>
          <w:marBottom w:val="0"/>
          <w:divBdr>
            <w:top w:val="none" w:sz="0" w:space="0" w:color="auto"/>
            <w:left w:val="none" w:sz="0" w:space="0" w:color="auto"/>
            <w:bottom w:val="none" w:sz="0" w:space="0" w:color="auto"/>
            <w:right w:val="none" w:sz="0" w:space="0" w:color="auto"/>
          </w:divBdr>
        </w:div>
        <w:div w:id="54355819">
          <w:marLeft w:val="640"/>
          <w:marRight w:val="0"/>
          <w:marTop w:val="0"/>
          <w:marBottom w:val="0"/>
          <w:divBdr>
            <w:top w:val="none" w:sz="0" w:space="0" w:color="auto"/>
            <w:left w:val="none" w:sz="0" w:space="0" w:color="auto"/>
            <w:bottom w:val="none" w:sz="0" w:space="0" w:color="auto"/>
            <w:right w:val="none" w:sz="0" w:space="0" w:color="auto"/>
          </w:divBdr>
        </w:div>
        <w:div w:id="56325530">
          <w:marLeft w:val="640"/>
          <w:marRight w:val="0"/>
          <w:marTop w:val="0"/>
          <w:marBottom w:val="0"/>
          <w:divBdr>
            <w:top w:val="none" w:sz="0" w:space="0" w:color="auto"/>
            <w:left w:val="none" w:sz="0" w:space="0" w:color="auto"/>
            <w:bottom w:val="none" w:sz="0" w:space="0" w:color="auto"/>
            <w:right w:val="none" w:sz="0" w:space="0" w:color="auto"/>
          </w:divBdr>
        </w:div>
        <w:div w:id="98138292">
          <w:marLeft w:val="640"/>
          <w:marRight w:val="0"/>
          <w:marTop w:val="0"/>
          <w:marBottom w:val="0"/>
          <w:divBdr>
            <w:top w:val="none" w:sz="0" w:space="0" w:color="auto"/>
            <w:left w:val="none" w:sz="0" w:space="0" w:color="auto"/>
            <w:bottom w:val="none" w:sz="0" w:space="0" w:color="auto"/>
            <w:right w:val="none" w:sz="0" w:space="0" w:color="auto"/>
          </w:divBdr>
        </w:div>
        <w:div w:id="101195142">
          <w:marLeft w:val="640"/>
          <w:marRight w:val="0"/>
          <w:marTop w:val="0"/>
          <w:marBottom w:val="0"/>
          <w:divBdr>
            <w:top w:val="none" w:sz="0" w:space="0" w:color="auto"/>
            <w:left w:val="none" w:sz="0" w:space="0" w:color="auto"/>
            <w:bottom w:val="none" w:sz="0" w:space="0" w:color="auto"/>
            <w:right w:val="none" w:sz="0" w:space="0" w:color="auto"/>
          </w:divBdr>
        </w:div>
        <w:div w:id="103963856">
          <w:marLeft w:val="640"/>
          <w:marRight w:val="0"/>
          <w:marTop w:val="0"/>
          <w:marBottom w:val="0"/>
          <w:divBdr>
            <w:top w:val="none" w:sz="0" w:space="0" w:color="auto"/>
            <w:left w:val="none" w:sz="0" w:space="0" w:color="auto"/>
            <w:bottom w:val="none" w:sz="0" w:space="0" w:color="auto"/>
            <w:right w:val="none" w:sz="0" w:space="0" w:color="auto"/>
          </w:divBdr>
        </w:div>
        <w:div w:id="113251368">
          <w:marLeft w:val="640"/>
          <w:marRight w:val="0"/>
          <w:marTop w:val="0"/>
          <w:marBottom w:val="0"/>
          <w:divBdr>
            <w:top w:val="none" w:sz="0" w:space="0" w:color="auto"/>
            <w:left w:val="none" w:sz="0" w:space="0" w:color="auto"/>
            <w:bottom w:val="none" w:sz="0" w:space="0" w:color="auto"/>
            <w:right w:val="none" w:sz="0" w:space="0" w:color="auto"/>
          </w:divBdr>
        </w:div>
        <w:div w:id="123350156">
          <w:marLeft w:val="640"/>
          <w:marRight w:val="0"/>
          <w:marTop w:val="0"/>
          <w:marBottom w:val="0"/>
          <w:divBdr>
            <w:top w:val="none" w:sz="0" w:space="0" w:color="auto"/>
            <w:left w:val="none" w:sz="0" w:space="0" w:color="auto"/>
            <w:bottom w:val="none" w:sz="0" w:space="0" w:color="auto"/>
            <w:right w:val="none" w:sz="0" w:space="0" w:color="auto"/>
          </w:divBdr>
        </w:div>
        <w:div w:id="125246786">
          <w:marLeft w:val="640"/>
          <w:marRight w:val="0"/>
          <w:marTop w:val="0"/>
          <w:marBottom w:val="0"/>
          <w:divBdr>
            <w:top w:val="none" w:sz="0" w:space="0" w:color="auto"/>
            <w:left w:val="none" w:sz="0" w:space="0" w:color="auto"/>
            <w:bottom w:val="none" w:sz="0" w:space="0" w:color="auto"/>
            <w:right w:val="none" w:sz="0" w:space="0" w:color="auto"/>
          </w:divBdr>
        </w:div>
        <w:div w:id="127599639">
          <w:marLeft w:val="640"/>
          <w:marRight w:val="0"/>
          <w:marTop w:val="0"/>
          <w:marBottom w:val="0"/>
          <w:divBdr>
            <w:top w:val="none" w:sz="0" w:space="0" w:color="auto"/>
            <w:left w:val="none" w:sz="0" w:space="0" w:color="auto"/>
            <w:bottom w:val="none" w:sz="0" w:space="0" w:color="auto"/>
            <w:right w:val="none" w:sz="0" w:space="0" w:color="auto"/>
          </w:divBdr>
        </w:div>
        <w:div w:id="132410411">
          <w:marLeft w:val="640"/>
          <w:marRight w:val="0"/>
          <w:marTop w:val="0"/>
          <w:marBottom w:val="0"/>
          <w:divBdr>
            <w:top w:val="none" w:sz="0" w:space="0" w:color="auto"/>
            <w:left w:val="none" w:sz="0" w:space="0" w:color="auto"/>
            <w:bottom w:val="none" w:sz="0" w:space="0" w:color="auto"/>
            <w:right w:val="none" w:sz="0" w:space="0" w:color="auto"/>
          </w:divBdr>
        </w:div>
        <w:div w:id="143738791">
          <w:marLeft w:val="640"/>
          <w:marRight w:val="0"/>
          <w:marTop w:val="0"/>
          <w:marBottom w:val="0"/>
          <w:divBdr>
            <w:top w:val="none" w:sz="0" w:space="0" w:color="auto"/>
            <w:left w:val="none" w:sz="0" w:space="0" w:color="auto"/>
            <w:bottom w:val="none" w:sz="0" w:space="0" w:color="auto"/>
            <w:right w:val="none" w:sz="0" w:space="0" w:color="auto"/>
          </w:divBdr>
        </w:div>
        <w:div w:id="144250383">
          <w:marLeft w:val="640"/>
          <w:marRight w:val="0"/>
          <w:marTop w:val="0"/>
          <w:marBottom w:val="0"/>
          <w:divBdr>
            <w:top w:val="none" w:sz="0" w:space="0" w:color="auto"/>
            <w:left w:val="none" w:sz="0" w:space="0" w:color="auto"/>
            <w:bottom w:val="none" w:sz="0" w:space="0" w:color="auto"/>
            <w:right w:val="none" w:sz="0" w:space="0" w:color="auto"/>
          </w:divBdr>
        </w:div>
        <w:div w:id="150369110">
          <w:marLeft w:val="640"/>
          <w:marRight w:val="0"/>
          <w:marTop w:val="0"/>
          <w:marBottom w:val="0"/>
          <w:divBdr>
            <w:top w:val="none" w:sz="0" w:space="0" w:color="auto"/>
            <w:left w:val="none" w:sz="0" w:space="0" w:color="auto"/>
            <w:bottom w:val="none" w:sz="0" w:space="0" w:color="auto"/>
            <w:right w:val="none" w:sz="0" w:space="0" w:color="auto"/>
          </w:divBdr>
        </w:div>
        <w:div w:id="151482242">
          <w:marLeft w:val="640"/>
          <w:marRight w:val="0"/>
          <w:marTop w:val="0"/>
          <w:marBottom w:val="0"/>
          <w:divBdr>
            <w:top w:val="none" w:sz="0" w:space="0" w:color="auto"/>
            <w:left w:val="none" w:sz="0" w:space="0" w:color="auto"/>
            <w:bottom w:val="none" w:sz="0" w:space="0" w:color="auto"/>
            <w:right w:val="none" w:sz="0" w:space="0" w:color="auto"/>
          </w:divBdr>
        </w:div>
        <w:div w:id="167452019">
          <w:marLeft w:val="640"/>
          <w:marRight w:val="0"/>
          <w:marTop w:val="0"/>
          <w:marBottom w:val="0"/>
          <w:divBdr>
            <w:top w:val="none" w:sz="0" w:space="0" w:color="auto"/>
            <w:left w:val="none" w:sz="0" w:space="0" w:color="auto"/>
            <w:bottom w:val="none" w:sz="0" w:space="0" w:color="auto"/>
            <w:right w:val="none" w:sz="0" w:space="0" w:color="auto"/>
          </w:divBdr>
        </w:div>
        <w:div w:id="171992333">
          <w:marLeft w:val="640"/>
          <w:marRight w:val="0"/>
          <w:marTop w:val="0"/>
          <w:marBottom w:val="0"/>
          <w:divBdr>
            <w:top w:val="none" w:sz="0" w:space="0" w:color="auto"/>
            <w:left w:val="none" w:sz="0" w:space="0" w:color="auto"/>
            <w:bottom w:val="none" w:sz="0" w:space="0" w:color="auto"/>
            <w:right w:val="none" w:sz="0" w:space="0" w:color="auto"/>
          </w:divBdr>
        </w:div>
        <w:div w:id="195168934">
          <w:marLeft w:val="640"/>
          <w:marRight w:val="0"/>
          <w:marTop w:val="0"/>
          <w:marBottom w:val="0"/>
          <w:divBdr>
            <w:top w:val="none" w:sz="0" w:space="0" w:color="auto"/>
            <w:left w:val="none" w:sz="0" w:space="0" w:color="auto"/>
            <w:bottom w:val="none" w:sz="0" w:space="0" w:color="auto"/>
            <w:right w:val="none" w:sz="0" w:space="0" w:color="auto"/>
          </w:divBdr>
        </w:div>
        <w:div w:id="195823604">
          <w:marLeft w:val="640"/>
          <w:marRight w:val="0"/>
          <w:marTop w:val="0"/>
          <w:marBottom w:val="0"/>
          <w:divBdr>
            <w:top w:val="none" w:sz="0" w:space="0" w:color="auto"/>
            <w:left w:val="none" w:sz="0" w:space="0" w:color="auto"/>
            <w:bottom w:val="none" w:sz="0" w:space="0" w:color="auto"/>
            <w:right w:val="none" w:sz="0" w:space="0" w:color="auto"/>
          </w:divBdr>
        </w:div>
        <w:div w:id="202443788">
          <w:marLeft w:val="640"/>
          <w:marRight w:val="0"/>
          <w:marTop w:val="0"/>
          <w:marBottom w:val="0"/>
          <w:divBdr>
            <w:top w:val="none" w:sz="0" w:space="0" w:color="auto"/>
            <w:left w:val="none" w:sz="0" w:space="0" w:color="auto"/>
            <w:bottom w:val="none" w:sz="0" w:space="0" w:color="auto"/>
            <w:right w:val="none" w:sz="0" w:space="0" w:color="auto"/>
          </w:divBdr>
        </w:div>
        <w:div w:id="211160964">
          <w:marLeft w:val="640"/>
          <w:marRight w:val="0"/>
          <w:marTop w:val="0"/>
          <w:marBottom w:val="0"/>
          <w:divBdr>
            <w:top w:val="none" w:sz="0" w:space="0" w:color="auto"/>
            <w:left w:val="none" w:sz="0" w:space="0" w:color="auto"/>
            <w:bottom w:val="none" w:sz="0" w:space="0" w:color="auto"/>
            <w:right w:val="none" w:sz="0" w:space="0" w:color="auto"/>
          </w:divBdr>
        </w:div>
        <w:div w:id="228925845">
          <w:marLeft w:val="640"/>
          <w:marRight w:val="0"/>
          <w:marTop w:val="0"/>
          <w:marBottom w:val="0"/>
          <w:divBdr>
            <w:top w:val="none" w:sz="0" w:space="0" w:color="auto"/>
            <w:left w:val="none" w:sz="0" w:space="0" w:color="auto"/>
            <w:bottom w:val="none" w:sz="0" w:space="0" w:color="auto"/>
            <w:right w:val="none" w:sz="0" w:space="0" w:color="auto"/>
          </w:divBdr>
        </w:div>
        <w:div w:id="237594900">
          <w:marLeft w:val="640"/>
          <w:marRight w:val="0"/>
          <w:marTop w:val="0"/>
          <w:marBottom w:val="0"/>
          <w:divBdr>
            <w:top w:val="none" w:sz="0" w:space="0" w:color="auto"/>
            <w:left w:val="none" w:sz="0" w:space="0" w:color="auto"/>
            <w:bottom w:val="none" w:sz="0" w:space="0" w:color="auto"/>
            <w:right w:val="none" w:sz="0" w:space="0" w:color="auto"/>
          </w:divBdr>
        </w:div>
        <w:div w:id="255016793">
          <w:marLeft w:val="640"/>
          <w:marRight w:val="0"/>
          <w:marTop w:val="0"/>
          <w:marBottom w:val="0"/>
          <w:divBdr>
            <w:top w:val="none" w:sz="0" w:space="0" w:color="auto"/>
            <w:left w:val="none" w:sz="0" w:space="0" w:color="auto"/>
            <w:bottom w:val="none" w:sz="0" w:space="0" w:color="auto"/>
            <w:right w:val="none" w:sz="0" w:space="0" w:color="auto"/>
          </w:divBdr>
        </w:div>
        <w:div w:id="279264663">
          <w:marLeft w:val="640"/>
          <w:marRight w:val="0"/>
          <w:marTop w:val="0"/>
          <w:marBottom w:val="0"/>
          <w:divBdr>
            <w:top w:val="none" w:sz="0" w:space="0" w:color="auto"/>
            <w:left w:val="none" w:sz="0" w:space="0" w:color="auto"/>
            <w:bottom w:val="none" w:sz="0" w:space="0" w:color="auto"/>
            <w:right w:val="none" w:sz="0" w:space="0" w:color="auto"/>
          </w:divBdr>
        </w:div>
        <w:div w:id="305938973">
          <w:marLeft w:val="640"/>
          <w:marRight w:val="0"/>
          <w:marTop w:val="0"/>
          <w:marBottom w:val="0"/>
          <w:divBdr>
            <w:top w:val="none" w:sz="0" w:space="0" w:color="auto"/>
            <w:left w:val="none" w:sz="0" w:space="0" w:color="auto"/>
            <w:bottom w:val="none" w:sz="0" w:space="0" w:color="auto"/>
            <w:right w:val="none" w:sz="0" w:space="0" w:color="auto"/>
          </w:divBdr>
        </w:div>
        <w:div w:id="322785273">
          <w:marLeft w:val="640"/>
          <w:marRight w:val="0"/>
          <w:marTop w:val="0"/>
          <w:marBottom w:val="0"/>
          <w:divBdr>
            <w:top w:val="none" w:sz="0" w:space="0" w:color="auto"/>
            <w:left w:val="none" w:sz="0" w:space="0" w:color="auto"/>
            <w:bottom w:val="none" w:sz="0" w:space="0" w:color="auto"/>
            <w:right w:val="none" w:sz="0" w:space="0" w:color="auto"/>
          </w:divBdr>
        </w:div>
        <w:div w:id="334505063">
          <w:marLeft w:val="640"/>
          <w:marRight w:val="0"/>
          <w:marTop w:val="0"/>
          <w:marBottom w:val="0"/>
          <w:divBdr>
            <w:top w:val="none" w:sz="0" w:space="0" w:color="auto"/>
            <w:left w:val="none" w:sz="0" w:space="0" w:color="auto"/>
            <w:bottom w:val="none" w:sz="0" w:space="0" w:color="auto"/>
            <w:right w:val="none" w:sz="0" w:space="0" w:color="auto"/>
          </w:divBdr>
        </w:div>
        <w:div w:id="337655865">
          <w:marLeft w:val="640"/>
          <w:marRight w:val="0"/>
          <w:marTop w:val="0"/>
          <w:marBottom w:val="0"/>
          <w:divBdr>
            <w:top w:val="none" w:sz="0" w:space="0" w:color="auto"/>
            <w:left w:val="none" w:sz="0" w:space="0" w:color="auto"/>
            <w:bottom w:val="none" w:sz="0" w:space="0" w:color="auto"/>
            <w:right w:val="none" w:sz="0" w:space="0" w:color="auto"/>
          </w:divBdr>
        </w:div>
        <w:div w:id="342323940">
          <w:marLeft w:val="640"/>
          <w:marRight w:val="0"/>
          <w:marTop w:val="0"/>
          <w:marBottom w:val="0"/>
          <w:divBdr>
            <w:top w:val="none" w:sz="0" w:space="0" w:color="auto"/>
            <w:left w:val="none" w:sz="0" w:space="0" w:color="auto"/>
            <w:bottom w:val="none" w:sz="0" w:space="0" w:color="auto"/>
            <w:right w:val="none" w:sz="0" w:space="0" w:color="auto"/>
          </w:divBdr>
        </w:div>
        <w:div w:id="346056411">
          <w:marLeft w:val="640"/>
          <w:marRight w:val="0"/>
          <w:marTop w:val="0"/>
          <w:marBottom w:val="0"/>
          <w:divBdr>
            <w:top w:val="none" w:sz="0" w:space="0" w:color="auto"/>
            <w:left w:val="none" w:sz="0" w:space="0" w:color="auto"/>
            <w:bottom w:val="none" w:sz="0" w:space="0" w:color="auto"/>
            <w:right w:val="none" w:sz="0" w:space="0" w:color="auto"/>
          </w:divBdr>
        </w:div>
        <w:div w:id="348915353">
          <w:marLeft w:val="640"/>
          <w:marRight w:val="0"/>
          <w:marTop w:val="0"/>
          <w:marBottom w:val="0"/>
          <w:divBdr>
            <w:top w:val="none" w:sz="0" w:space="0" w:color="auto"/>
            <w:left w:val="none" w:sz="0" w:space="0" w:color="auto"/>
            <w:bottom w:val="none" w:sz="0" w:space="0" w:color="auto"/>
            <w:right w:val="none" w:sz="0" w:space="0" w:color="auto"/>
          </w:divBdr>
        </w:div>
        <w:div w:id="368796035">
          <w:marLeft w:val="640"/>
          <w:marRight w:val="0"/>
          <w:marTop w:val="0"/>
          <w:marBottom w:val="0"/>
          <w:divBdr>
            <w:top w:val="none" w:sz="0" w:space="0" w:color="auto"/>
            <w:left w:val="none" w:sz="0" w:space="0" w:color="auto"/>
            <w:bottom w:val="none" w:sz="0" w:space="0" w:color="auto"/>
            <w:right w:val="none" w:sz="0" w:space="0" w:color="auto"/>
          </w:divBdr>
        </w:div>
        <w:div w:id="370347719">
          <w:marLeft w:val="640"/>
          <w:marRight w:val="0"/>
          <w:marTop w:val="0"/>
          <w:marBottom w:val="0"/>
          <w:divBdr>
            <w:top w:val="none" w:sz="0" w:space="0" w:color="auto"/>
            <w:left w:val="none" w:sz="0" w:space="0" w:color="auto"/>
            <w:bottom w:val="none" w:sz="0" w:space="0" w:color="auto"/>
            <w:right w:val="none" w:sz="0" w:space="0" w:color="auto"/>
          </w:divBdr>
        </w:div>
        <w:div w:id="371466786">
          <w:marLeft w:val="640"/>
          <w:marRight w:val="0"/>
          <w:marTop w:val="0"/>
          <w:marBottom w:val="0"/>
          <w:divBdr>
            <w:top w:val="none" w:sz="0" w:space="0" w:color="auto"/>
            <w:left w:val="none" w:sz="0" w:space="0" w:color="auto"/>
            <w:bottom w:val="none" w:sz="0" w:space="0" w:color="auto"/>
            <w:right w:val="none" w:sz="0" w:space="0" w:color="auto"/>
          </w:divBdr>
        </w:div>
        <w:div w:id="379940205">
          <w:marLeft w:val="640"/>
          <w:marRight w:val="0"/>
          <w:marTop w:val="0"/>
          <w:marBottom w:val="0"/>
          <w:divBdr>
            <w:top w:val="none" w:sz="0" w:space="0" w:color="auto"/>
            <w:left w:val="none" w:sz="0" w:space="0" w:color="auto"/>
            <w:bottom w:val="none" w:sz="0" w:space="0" w:color="auto"/>
            <w:right w:val="none" w:sz="0" w:space="0" w:color="auto"/>
          </w:divBdr>
        </w:div>
        <w:div w:id="380522403">
          <w:marLeft w:val="640"/>
          <w:marRight w:val="0"/>
          <w:marTop w:val="0"/>
          <w:marBottom w:val="0"/>
          <w:divBdr>
            <w:top w:val="none" w:sz="0" w:space="0" w:color="auto"/>
            <w:left w:val="none" w:sz="0" w:space="0" w:color="auto"/>
            <w:bottom w:val="none" w:sz="0" w:space="0" w:color="auto"/>
            <w:right w:val="none" w:sz="0" w:space="0" w:color="auto"/>
          </w:divBdr>
        </w:div>
        <w:div w:id="381295149">
          <w:marLeft w:val="640"/>
          <w:marRight w:val="0"/>
          <w:marTop w:val="0"/>
          <w:marBottom w:val="0"/>
          <w:divBdr>
            <w:top w:val="none" w:sz="0" w:space="0" w:color="auto"/>
            <w:left w:val="none" w:sz="0" w:space="0" w:color="auto"/>
            <w:bottom w:val="none" w:sz="0" w:space="0" w:color="auto"/>
            <w:right w:val="none" w:sz="0" w:space="0" w:color="auto"/>
          </w:divBdr>
        </w:div>
        <w:div w:id="397559753">
          <w:marLeft w:val="640"/>
          <w:marRight w:val="0"/>
          <w:marTop w:val="0"/>
          <w:marBottom w:val="0"/>
          <w:divBdr>
            <w:top w:val="none" w:sz="0" w:space="0" w:color="auto"/>
            <w:left w:val="none" w:sz="0" w:space="0" w:color="auto"/>
            <w:bottom w:val="none" w:sz="0" w:space="0" w:color="auto"/>
            <w:right w:val="none" w:sz="0" w:space="0" w:color="auto"/>
          </w:divBdr>
        </w:div>
        <w:div w:id="397704089">
          <w:marLeft w:val="640"/>
          <w:marRight w:val="0"/>
          <w:marTop w:val="0"/>
          <w:marBottom w:val="0"/>
          <w:divBdr>
            <w:top w:val="none" w:sz="0" w:space="0" w:color="auto"/>
            <w:left w:val="none" w:sz="0" w:space="0" w:color="auto"/>
            <w:bottom w:val="none" w:sz="0" w:space="0" w:color="auto"/>
            <w:right w:val="none" w:sz="0" w:space="0" w:color="auto"/>
          </w:divBdr>
        </w:div>
        <w:div w:id="404962459">
          <w:marLeft w:val="640"/>
          <w:marRight w:val="0"/>
          <w:marTop w:val="0"/>
          <w:marBottom w:val="0"/>
          <w:divBdr>
            <w:top w:val="none" w:sz="0" w:space="0" w:color="auto"/>
            <w:left w:val="none" w:sz="0" w:space="0" w:color="auto"/>
            <w:bottom w:val="none" w:sz="0" w:space="0" w:color="auto"/>
            <w:right w:val="none" w:sz="0" w:space="0" w:color="auto"/>
          </w:divBdr>
        </w:div>
        <w:div w:id="407003856">
          <w:marLeft w:val="640"/>
          <w:marRight w:val="0"/>
          <w:marTop w:val="0"/>
          <w:marBottom w:val="0"/>
          <w:divBdr>
            <w:top w:val="none" w:sz="0" w:space="0" w:color="auto"/>
            <w:left w:val="none" w:sz="0" w:space="0" w:color="auto"/>
            <w:bottom w:val="none" w:sz="0" w:space="0" w:color="auto"/>
            <w:right w:val="none" w:sz="0" w:space="0" w:color="auto"/>
          </w:divBdr>
        </w:div>
        <w:div w:id="418644541">
          <w:marLeft w:val="640"/>
          <w:marRight w:val="0"/>
          <w:marTop w:val="0"/>
          <w:marBottom w:val="0"/>
          <w:divBdr>
            <w:top w:val="none" w:sz="0" w:space="0" w:color="auto"/>
            <w:left w:val="none" w:sz="0" w:space="0" w:color="auto"/>
            <w:bottom w:val="none" w:sz="0" w:space="0" w:color="auto"/>
            <w:right w:val="none" w:sz="0" w:space="0" w:color="auto"/>
          </w:divBdr>
        </w:div>
        <w:div w:id="470513503">
          <w:marLeft w:val="640"/>
          <w:marRight w:val="0"/>
          <w:marTop w:val="0"/>
          <w:marBottom w:val="0"/>
          <w:divBdr>
            <w:top w:val="none" w:sz="0" w:space="0" w:color="auto"/>
            <w:left w:val="none" w:sz="0" w:space="0" w:color="auto"/>
            <w:bottom w:val="none" w:sz="0" w:space="0" w:color="auto"/>
            <w:right w:val="none" w:sz="0" w:space="0" w:color="auto"/>
          </w:divBdr>
        </w:div>
        <w:div w:id="476915962">
          <w:marLeft w:val="640"/>
          <w:marRight w:val="0"/>
          <w:marTop w:val="0"/>
          <w:marBottom w:val="0"/>
          <w:divBdr>
            <w:top w:val="none" w:sz="0" w:space="0" w:color="auto"/>
            <w:left w:val="none" w:sz="0" w:space="0" w:color="auto"/>
            <w:bottom w:val="none" w:sz="0" w:space="0" w:color="auto"/>
            <w:right w:val="none" w:sz="0" w:space="0" w:color="auto"/>
          </w:divBdr>
        </w:div>
        <w:div w:id="484518439">
          <w:marLeft w:val="640"/>
          <w:marRight w:val="0"/>
          <w:marTop w:val="0"/>
          <w:marBottom w:val="0"/>
          <w:divBdr>
            <w:top w:val="none" w:sz="0" w:space="0" w:color="auto"/>
            <w:left w:val="none" w:sz="0" w:space="0" w:color="auto"/>
            <w:bottom w:val="none" w:sz="0" w:space="0" w:color="auto"/>
            <w:right w:val="none" w:sz="0" w:space="0" w:color="auto"/>
          </w:divBdr>
        </w:div>
        <w:div w:id="488061815">
          <w:marLeft w:val="640"/>
          <w:marRight w:val="0"/>
          <w:marTop w:val="0"/>
          <w:marBottom w:val="0"/>
          <w:divBdr>
            <w:top w:val="none" w:sz="0" w:space="0" w:color="auto"/>
            <w:left w:val="none" w:sz="0" w:space="0" w:color="auto"/>
            <w:bottom w:val="none" w:sz="0" w:space="0" w:color="auto"/>
            <w:right w:val="none" w:sz="0" w:space="0" w:color="auto"/>
          </w:divBdr>
        </w:div>
        <w:div w:id="489562290">
          <w:marLeft w:val="640"/>
          <w:marRight w:val="0"/>
          <w:marTop w:val="0"/>
          <w:marBottom w:val="0"/>
          <w:divBdr>
            <w:top w:val="none" w:sz="0" w:space="0" w:color="auto"/>
            <w:left w:val="none" w:sz="0" w:space="0" w:color="auto"/>
            <w:bottom w:val="none" w:sz="0" w:space="0" w:color="auto"/>
            <w:right w:val="none" w:sz="0" w:space="0" w:color="auto"/>
          </w:divBdr>
        </w:div>
        <w:div w:id="499125878">
          <w:marLeft w:val="640"/>
          <w:marRight w:val="0"/>
          <w:marTop w:val="0"/>
          <w:marBottom w:val="0"/>
          <w:divBdr>
            <w:top w:val="none" w:sz="0" w:space="0" w:color="auto"/>
            <w:left w:val="none" w:sz="0" w:space="0" w:color="auto"/>
            <w:bottom w:val="none" w:sz="0" w:space="0" w:color="auto"/>
            <w:right w:val="none" w:sz="0" w:space="0" w:color="auto"/>
          </w:divBdr>
        </w:div>
        <w:div w:id="504588852">
          <w:marLeft w:val="640"/>
          <w:marRight w:val="0"/>
          <w:marTop w:val="0"/>
          <w:marBottom w:val="0"/>
          <w:divBdr>
            <w:top w:val="none" w:sz="0" w:space="0" w:color="auto"/>
            <w:left w:val="none" w:sz="0" w:space="0" w:color="auto"/>
            <w:bottom w:val="none" w:sz="0" w:space="0" w:color="auto"/>
            <w:right w:val="none" w:sz="0" w:space="0" w:color="auto"/>
          </w:divBdr>
        </w:div>
        <w:div w:id="513421907">
          <w:marLeft w:val="640"/>
          <w:marRight w:val="0"/>
          <w:marTop w:val="0"/>
          <w:marBottom w:val="0"/>
          <w:divBdr>
            <w:top w:val="none" w:sz="0" w:space="0" w:color="auto"/>
            <w:left w:val="none" w:sz="0" w:space="0" w:color="auto"/>
            <w:bottom w:val="none" w:sz="0" w:space="0" w:color="auto"/>
            <w:right w:val="none" w:sz="0" w:space="0" w:color="auto"/>
          </w:divBdr>
        </w:div>
        <w:div w:id="513956348">
          <w:marLeft w:val="640"/>
          <w:marRight w:val="0"/>
          <w:marTop w:val="0"/>
          <w:marBottom w:val="0"/>
          <w:divBdr>
            <w:top w:val="none" w:sz="0" w:space="0" w:color="auto"/>
            <w:left w:val="none" w:sz="0" w:space="0" w:color="auto"/>
            <w:bottom w:val="none" w:sz="0" w:space="0" w:color="auto"/>
            <w:right w:val="none" w:sz="0" w:space="0" w:color="auto"/>
          </w:divBdr>
        </w:div>
        <w:div w:id="520824937">
          <w:marLeft w:val="640"/>
          <w:marRight w:val="0"/>
          <w:marTop w:val="0"/>
          <w:marBottom w:val="0"/>
          <w:divBdr>
            <w:top w:val="none" w:sz="0" w:space="0" w:color="auto"/>
            <w:left w:val="none" w:sz="0" w:space="0" w:color="auto"/>
            <w:bottom w:val="none" w:sz="0" w:space="0" w:color="auto"/>
            <w:right w:val="none" w:sz="0" w:space="0" w:color="auto"/>
          </w:divBdr>
        </w:div>
        <w:div w:id="521748368">
          <w:marLeft w:val="640"/>
          <w:marRight w:val="0"/>
          <w:marTop w:val="0"/>
          <w:marBottom w:val="0"/>
          <w:divBdr>
            <w:top w:val="none" w:sz="0" w:space="0" w:color="auto"/>
            <w:left w:val="none" w:sz="0" w:space="0" w:color="auto"/>
            <w:bottom w:val="none" w:sz="0" w:space="0" w:color="auto"/>
            <w:right w:val="none" w:sz="0" w:space="0" w:color="auto"/>
          </w:divBdr>
        </w:div>
        <w:div w:id="521864762">
          <w:marLeft w:val="640"/>
          <w:marRight w:val="0"/>
          <w:marTop w:val="0"/>
          <w:marBottom w:val="0"/>
          <w:divBdr>
            <w:top w:val="none" w:sz="0" w:space="0" w:color="auto"/>
            <w:left w:val="none" w:sz="0" w:space="0" w:color="auto"/>
            <w:bottom w:val="none" w:sz="0" w:space="0" w:color="auto"/>
            <w:right w:val="none" w:sz="0" w:space="0" w:color="auto"/>
          </w:divBdr>
        </w:div>
        <w:div w:id="534083893">
          <w:marLeft w:val="640"/>
          <w:marRight w:val="0"/>
          <w:marTop w:val="0"/>
          <w:marBottom w:val="0"/>
          <w:divBdr>
            <w:top w:val="none" w:sz="0" w:space="0" w:color="auto"/>
            <w:left w:val="none" w:sz="0" w:space="0" w:color="auto"/>
            <w:bottom w:val="none" w:sz="0" w:space="0" w:color="auto"/>
            <w:right w:val="none" w:sz="0" w:space="0" w:color="auto"/>
          </w:divBdr>
        </w:div>
        <w:div w:id="559830496">
          <w:marLeft w:val="640"/>
          <w:marRight w:val="0"/>
          <w:marTop w:val="0"/>
          <w:marBottom w:val="0"/>
          <w:divBdr>
            <w:top w:val="none" w:sz="0" w:space="0" w:color="auto"/>
            <w:left w:val="none" w:sz="0" w:space="0" w:color="auto"/>
            <w:bottom w:val="none" w:sz="0" w:space="0" w:color="auto"/>
            <w:right w:val="none" w:sz="0" w:space="0" w:color="auto"/>
          </w:divBdr>
        </w:div>
        <w:div w:id="563489161">
          <w:marLeft w:val="640"/>
          <w:marRight w:val="0"/>
          <w:marTop w:val="0"/>
          <w:marBottom w:val="0"/>
          <w:divBdr>
            <w:top w:val="none" w:sz="0" w:space="0" w:color="auto"/>
            <w:left w:val="none" w:sz="0" w:space="0" w:color="auto"/>
            <w:bottom w:val="none" w:sz="0" w:space="0" w:color="auto"/>
            <w:right w:val="none" w:sz="0" w:space="0" w:color="auto"/>
          </w:divBdr>
        </w:div>
        <w:div w:id="567955097">
          <w:marLeft w:val="640"/>
          <w:marRight w:val="0"/>
          <w:marTop w:val="0"/>
          <w:marBottom w:val="0"/>
          <w:divBdr>
            <w:top w:val="none" w:sz="0" w:space="0" w:color="auto"/>
            <w:left w:val="none" w:sz="0" w:space="0" w:color="auto"/>
            <w:bottom w:val="none" w:sz="0" w:space="0" w:color="auto"/>
            <w:right w:val="none" w:sz="0" w:space="0" w:color="auto"/>
          </w:divBdr>
        </w:div>
        <w:div w:id="569577367">
          <w:marLeft w:val="640"/>
          <w:marRight w:val="0"/>
          <w:marTop w:val="0"/>
          <w:marBottom w:val="0"/>
          <w:divBdr>
            <w:top w:val="none" w:sz="0" w:space="0" w:color="auto"/>
            <w:left w:val="none" w:sz="0" w:space="0" w:color="auto"/>
            <w:bottom w:val="none" w:sz="0" w:space="0" w:color="auto"/>
            <w:right w:val="none" w:sz="0" w:space="0" w:color="auto"/>
          </w:divBdr>
        </w:div>
        <w:div w:id="570819732">
          <w:marLeft w:val="640"/>
          <w:marRight w:val="0"/>
          <w:marTop w:val="0"/>
          <w:marBottom w:val="0"/>
          <w:divBdr>
            <w:top w:val="none" w:sz="0" w:space="0" w:color="auto"/>
            <w:left w:val="none" w:sz="0" w:space="0" w:color="auto"/>
            <w:bottom w:val="none" w:sz="0" w:space="0" w:color="auto"/>
            <w:right w:val="none" w:sz="0" w:space="0" w:color="auto"/>
          </w:divBdr>
        </w:div>
        <w:div w:id="586966623">
          <w:marLeft w:val="640"/>
          <w:marRight w:val="0"/>
          <w:marTop w:val="0"/>
          <w:marBottom w:val="0"/>
          <w:divBdr>
            <w:top w:val="none" w:sz="0" w:space="0" w:color="auto"/>
            <w:left w:val="none" w:sz="0" w:space="0" w:color="auto"/>
            <w:bottom w:val="none" w:sz="0" w:space="0" w:color="auto"/>
            <w:right w:val="none" w:sz="0" w:space="0" w:color="auto"/>
          </w:divBdr>
        </w:div>
        <w:div w:id="596140998">
          <w:marLeft w:val="640"/>
          <w:marRight w:val="0"/>
          <w:marTop w:val="0"/>
          <w:marBottom w:val="0"/>
          <w:divBdr>
            <w:top w:val="none" w:sz="0" w:space="0" w:color="auto"/>
            <w:left w:val="none" w:sz="0" w:space="0" w:color="auto"/>
            <w:bottom w:val="none" w:sz="0" w:space="0" w:color="auto"/>
            <w:right w:val="none" w:sz="0" w:space="0" w:color="auto"/>
          </w:divBdr>
        </w:div>
        <w:div w:id="599412815">
          <w:marLeft w:val="640"/>
          <w:marRight w:val="0"/>
          <w:marTop w:val="0"/>
          <w:marBottom w:val="0"/>
          <w:divBdr>
            <w:top w:val="none" w:sz="0" w:space="0" w:color="auto"/>
            <w:left w:val="none" w:sz="0" w:space="0" w:color="auto"/>
            <w:bottom w:val="none" w:sz="0" w:space="0" w:color="auto"/>
            <w:right w:val="none" w:sz="0" w:space="0" w:color="auto"/>
          </w:divBdr>
        </w:div>
        <w:div w:id="610892846">
          <w:marLeft w:val="640"/>
          <w:marRight w:val="0"/>
          <w:marTop w:val="0"/>
          <w:marBottom w:val="0"/>
          <w:divBdr>
            <w:top w:val="none" w:sz="0" w:space="0" w:color="auto"/>
            <w:left w:val="none" w:sz="0" w:space="0" w:color="auto"/>
            <w:bottom w:val="none" w:sz="0" w:space="0" w:color="auto"/>
            <w:right w:val="none" w:sz="0" w:space="0" w:color="auto"/>
          </w:divBdr>
        </w:div>
        <w:div w:id="619263414">
          <w:marLeft w:val="640"/>
          <w:marRight w:val="0"/>
          <w:marTop w:val="0"/>
          <w:marBottom w:val="0"/>
          <w:divBdr>
            <w:top w:val="none" w:sz="0" w:space="0" w:color="auto"/>
            <w:left w:val="none" w:sz="0" w:space="0" w:color="auto"/>
            <w:bottom w:val="none" w:sz="0" w:space="0" w:color="auto"/>
            <w:right w:val="none" w:sz="0" w:space="0" w:color="auto"/>
          </w:divBdr>
        </w:div>
        <w:div w:id="636300649">
          <w:marLeft w:val="640"/>
          <w:marRight w:val="0"/>
          <w:marTop w:val="0"/>
          <w:marBottom w:val="0"/>
          <w:divBdr>
            <w:top w:val="none" w:sz="0" w:space="0" w:color="auto"/>
            <w:left w:val="none" w:sz="0" w:space="0" w:color="auto"/>
            <w:bottom w:val="none" w:sz="0" w:space="0" w:color="auto"/>
            <w:right w:val="none" w:sz="0" w:space="0" w:color="auto"/>
          </w:divBdr>
        </w:div>
        <w:div w:id="641543508">
          <w:marLeft w:val="640"/>
          <w:marRight w:val="0"/>
          <w:marTop w:val="0"/>
          <w:marBottom w:val="0"/>
          <w:divBdr>
            <w:top w:val="none" w:sz="0" w:space="0" w:color="auto"/>
            <w:left w:val="none" w:sz="0" w:space="0" w:color="auto"/>
            <w:bottom w:val="none" w:sz="0" w:space="0" w:color="auto"/>
            <w:right w:val="none" w:sz="0" w:space="0" w:color="auto"/>
          </w:divBdr>
        </w:div>
        <w:div w:id="643512473">
          <w:marLeft w:val="640"/>
          <w:marRight w:val="0"/>
          <w:marTop w:val="0"/>
          <w:marBottom w:val="0"/>
          <w:divBdr>
            <w:top w:val="none" w:sz="0" w:space="0" w:color="auto"/>
            <w:left w:val="none" w:sz="0" w:space="0" w:color="auto"/>
            <w:bottom w:val="none" w:sz="0" w:space="0" w:color="auto"/>
            <w:right w:val="none" w:sz="0" w:space="0" w:color="auto"/>
          </w:divBdr>
        </w:div>
        <w:div w:id="687487891">
          <w:marLeft w:val="640"/>
          <w:marRight w:val="0"/>
          <w:marTop w:val="0"/>
          <w:marBottom w:val="0"/>
          <w:divBdr>
            <w:top w:val="none" w:sz="0" w:space="0" w:color="auto"/>
            <w:left w:val="none" w:sz="0" w:space="0" w:color="auto"/>
            <w:bottom w:val="none" w:sz="0" w:space="0" w:color="auto"/>
            <w:right w:val="none" w:sz="0" w:space="0" w:color="auto"/>
          </w:divBdr>
        </w:div>
        <w:div w:id="701445484">
          <w:marLeft w:val="640"/>
          <w:marRight w:val="0"/>
          <w:marTop w:val="0"/>
          <w:marBottom w:val="0"/>
          <w:divBdr>
            <w:top w:val="none" w:sz="0" w:space="0" w:color="auto"/>
            <w:left w:val="none" w:sz="0" w:space="0" w:color="auto"/>
            <w:bottom w:val="none" w:sz="0" w:space="0" w:color="auto"/>
            <w:right w:val="none" w:sz="0" w:space="0" w:color="auto"/>
          </w:divBdr>
        </w:div>
        <w:div w:id="727650549">
          <w:marLeft w:val="640"/>
          <w:marRight w:val="0"/>
          <w:marTop w:val="0"/>
          <w:marBottom w:val="0"/>
          <w:divBdr>
            <w:top w:val="none" w:sz="0" w:space="0" w:color="auto"/>
            <w:left w:val="none" w:sz="0" w:space="0" w:color="auto"/>
            <w:bottom w:val="none" w:sz="0" w:space="0" w:color="auto"/>
            <w:right w:val="none" w:sz="0" w:space="0" w:color="auto"/>
          </w:divBdr>
        </w:div>
        <w:div w:id="737049757">
          <w:marLeft w:val="640"/>
          <w:marRight w:val="0"/>
          <w:marTop w:val="0"/>
          <w:marBottom w:val="0"/>
          <w:divBdr>
            <w:top w:val="none" w:sz="0" w:space="0" w:color="auto"/>
            <w:left w:val="none" w:sz="0" w:space="0" w:color="auto"/>
            <w:bottom w:val="none" w:sz="0" w:space="0" w:color="auto"/>
            <w:right w:val="none" w:sz="0" w:space="0" w:color="auto"/>
          </w:divBdr>
        </w:div>
        <w:div w:id="738134963">
          <w:marLeft w:val="640"/>
          <w:marRight w:val="0"/>
          <w:marTop w:val="0"/>
          <w:marBottom w:val="0"/>
          <w:divBdr>
            <w:top w:val="none" w:sz="0" w:space="0" w:color="auto"/>
            <w:left w:val="none" w:sz="0" w:space="0" w:color="auto"/>
            <w:bottom w:val="none" w:sz="0" w:space="0" w:color="auto"/>
            <w:right w:val="none" w:sz="0" w:space="0" w:color="auto"/>
          </w:divBdr>
        </w:div>
        <w:div w:id="758212477">
          <w:marLeft w:val="640"/>
          <w:marRight w:val="0"/>
          <w:marTop w:val="0"/>
          <w:marBottom w:val="0"/>
          <w:divBdr>
            <w:top w:val="none" w:sz="0" w:space="0" w:color="auto"/>
            <w:left w:val="none" w:sz="0" w:space="0" w:color="auto"/>
            <w:bottom w:val="none" w:sz="0" w:space="0" w:color="auto"/>
            <w:right w:val="none" w:sz="0" w:space="0" w:color="auto"/>
          </w:divBdr>
        </w:div>
        <w:div w:id="765272316">
          <w:marLeft w:val="640"/>
          <w:marRight w:val="0"/>
          <w:marTop w:val="0"/>
          <w:marBottom w:val="0"/>
          <w:divBdr>
            <w:top w:val="none" w:sz="0" w:space="0" w:color="auto"/>
            <w:left w:val="none" w:sz="0" w:space="0" w:color="auto"/>
            <w:bottom w:val="none" w:sz="0" w:space="0" w:color="auto"/>
            <w:right w:val="none" w:sz="0" w:space="0" w:color="auto"/>
          </w:divBdr>
        </w:div>
        <w:div w:id="767164929">
          <w:marLeft w:val="640"/>
          <w:marRight w:val="0"/>
          <w:marTop w:val="0"/>
          <w:marBottom w:val="0"/>
          <w:divBdr>
            <w:top w:val="none" w:sz="0" w:space="0" w:color="auto"/>
            <w:left w:val="none" w:sz="0" w:space="0" w:color="auto"/>
            <w:bottom w:val="none" w:sz="0" w:space="0" w:color="auto"/>
            <w:right w:val="none" w:sz="0" w:space="0" w:color="auto"/>
          </w:divBdr>
        </w:div>
        <w:div w:id="768696233">
          <w:marLeft w:val="640"/>
          <w:marRight w:val="0"/>
          <w:marTop w:val="0"/>
          <w:marBottom w:val="0"/>
          <w:divBdr>
            <w:top w:val="none" w:sz="0" w:space="0" w:color="auto"/>
            <w:left w:val="none" w:sz="0" w:space="0" w:color="auto"/>
            <w:bottom w:val="none" w:sz="0" w:space="0" w:color="auto"/>
            <w:right w:val="none" w:sz="0" w:space="0" w:color="auto"/>
          </w:divBdr>
        </w:div>
        <w:div w:id="776297007">
          <w:marLeft w:val="640"/>
          <w:marRight w:val="0"/>
          <w:marTop w:val="0"/>
          <w:marBottom w:val="0"/>
          <w:divBdr>
            <w:top w:val="none" w:sz="0" w:space="0" w:color="auto"/>
            <w:left w:val="none" w:sz="0" w:space="0" w:color="auto"/>
            <w:bottom w:val="none" w:sz="0" w:space="0" w:color="auto"/>
            <w:right w:val="none" w:sz="0" w:space="0" w:color="auto"/>
          </w:divBdr>
        </w:div>
        <w:div w:id="777675991">
          <w:marLeft w:val="640"/>
          <w:marRight w:val="0"/>
          <w:marTop w:val="0"/>
          <w:marBottom w:val="0"/>
          <w:divBdr>
            <w:top w:val="none" w:sz="0" w:space="0" w:color="auto"/>
            <w:left w:val="none" w:sz="0" w:space="0" w:color="auto"/>
            <w:bottom w:val="none" w:sz="0" w:space="0" w:color="auto"/>
            <w:right w:val="none" w:sz="0" w:space="0" w:color="auto"/>
          </w:divBdr>
        </w:div>
        <w:div w:id="781262118">
          <w:marLeft w:val="640"/>
          <w:marRight w:val="0"/>
          <w:marTop w:val="0"/>
          <w:marBottom w:val="0"/>
          <w:divBdr>
            <w:top w:val="none" w:sz="0" w:space="0" w:color="auto"/>
            <w:left w:val="none" w:sz="0" w:space="0" w:color="auto"/>
            <w:bottom w:val="none" w:sz="0" w:space="0" w:color="auto"/>
            <w:right w:val="none" w:sz="0" w:space="0" w:color="auto"/>
          </w:divBdr>
        </w:div>
        <w:div w:id="804393965">
          <w:marLeft w:val="640"/>
          <w:marRight w:val="0"/>
          <w:marTop w:val="0"/>
          <w:marBottom w:val="0"/>
          <w:divBdr>
            <w:top w:val="none" w:sz="0" w:space="0" w:color="auto"/>
            <w:left w:val="none" w:sz="0" w:space="0" w:color="auto"/>
            <w:bottom w:val="none" w:sz="0" w:space="0" w:color="auto"/>
            <w:right w:val="none" w:sz="0" w:space="0" w:color="auto"/>
          </w:divBdr>
        </w:div>
        <w:div w:id="808396872">
          <w:marLeft w:val="640"/>
          <w:marRight w:val="0"/>
          <w:marTop w:val="0"/>
          <w:marBottom w:val="0"/>
          <w:divBdr>
            <w:top w:val="none" w:sz="0" w:space="0" w:color="auto"/>
            <w:left w:val="none" w:sz="0" w:space="0" w:color="auto"/>
            <w:bottom w:val="none" w:sz="0" w:space="0" w:color="auto"/>
            <w:right w:val="none" w:sz="0" w:space="0" w:color="auto"/>
          </w:divBdr>
        </w:div>
        <w:div w:id="825709868">
          <w:marLeft w:val="640"/>
          <w:marRight w:val="0"/>
          <w:marTop w:val="0"/>
          <w:marBottom w:val="0"/>
          <w:divBdr>
            <w:top w:val="none" w:sz="0" w:space="0" w:color="auto"/>
            <w:left w:val="none" w:sz="0" w:space="0" w:color="auto"/>
            <w:bottom w:val="none" w:sz="0" w:space="0" w:color="auto"/>
            <w:right w:val="none" w:sz="0" w:space="0" w:color="auto"/>
          </w:divBdr>
        </w:div>
        <w:div w:id="850724748">
          <w:marLeft w:val="640"/>
          <w:marRight w:val="0"/>
          <w:marTop w:val="0"/>
          <w:marBottom w:val="0"/>
          <w:divBdr>
            <w:top w:val="none" w:sz="0" w:space="0" w:color="auto"/>
            <w:left w:val="none" w:sz="0" w:space="0" w:color="auto"/>
            <w:bottom w:val="none" w:sz="0" w:space="0" w:color="auto"/>
            <w:right w:val="none" w:sz="0" w:space="0" w:color="auto"/>
          </w:divBdr>
        </w:div>
        <w:div w:id="854616326">
          <w:marLeft w:val="640"/>
          <w:marRight w:val="0"/>
          <w:marTop w:val="0"/>
          <w:marBottom w:val="0"/>
          <w:divBdr>
            <w:top w:val="none" w:sz="0" w:space="0" w:color="auto"/>
            <w:left w:val="none" w:sz="0" w:space="0" w:color="auto"/>
            <w:bottom w:val="none" w:sz="0" w:space="0" w:color="auto"/>
            <w:right w:val="none" w:sz="0" w:space="0" w:color="auto"/>
          </w:divBdr>
        </w:div>
        <w:div w:id="907306243">
          <w:marLeft w:val="640"/>
          <w:marRight w:val="0"/>
          <w:marTop w:val="0"/>
          <w:marBottom w:val="0"/>
          <w:divBdr>
            <w:top w:val="none" w:sz="0" w:space="0" w:color="auto"/>
            <w:left w:val="none" w:sz="0" w:space="0" w:color="auto"/>
            <w:bottom w:val="none" w:sz="0" w:space="0" w:color="auto"/>
            <w:right w:val="none" w:sz="0" w:space="0" w:color="auto"/>
          </w:divBdr>
        </w:div>
        <w:div w:id="935794415">
          <w:marLeft w:val="640"/>
          <w:marRight w:val="0"/>
          <w:marTop w:val="0"/>
          <w:marBottom w:val="0"/>
          <w:divBdr>
            <w:top w:val="none" w:sz="0" w:space="0" w:color="auto"/>
            <w:left w:val="none" w:sz="0" w:space="0" w:color="auto"/>
            <w:bottom w:val="none" w:sz="0" w:space="0" w:color="auto"/>
            <w:right w:val="none" w:sz="0" w:space="0" w:color="auto"/>
          </w:divBdr>
        </w:div>
        <w:div w:id="949244277">
          <w:marLeft w:val="640"/>
          <w:marRight w:val="0"/>
          <w:marTop w:val="0"/>
          <w:marBottom w:val="0"/>
          <w:divBdr>
            <w:top w:val="none" w:sz="0" w:space="0" w:color="auto"/>
            <w:left w:val="none" w:sz="0" w:space="0" w:color="auto"/>
            <w:bottom w:val="none" w:sz="0" w:space="0" w:color="auto"/>
            <w:right w:val="none" w:sz="0" w:space="0" w:color="auto"/>
          </w:divBdr>
        </w:div>
        <w:div w:id="965040902">
          <w:marLeft w:val="640"/>
          <w:marRight w:val="0"/>
          <w:marTop w:val="0"/>
          <w:marBottom w:val="0"/>
          <w:divBdr>
            <w:top w:val="none" w:sz="0" w:space="0" w:color="auto"/>
            <w:left w:val="none" w:sz="0" w:space="0" w:color="auto"/>
            <w:bottom w:val="none" w:sz="0" w:space="0" w:color="auto"/>
            <w:right w:val="none" w:sz="0" w:space="0" w:color="auto"/>
          </w:divBdr>
        </w:div>
        <w:div w:id="976252981">
          <w:marLeft w:val="640"/>
          <w:marRight w:val="0"/>
          <w:marTop w:val="0"/>
          <w:marBottom w:val="0"/>
          <w:divBdr>
            <w:top w:val="none" w:sz="0" w:space="0" w:color="auto"/>
            <w:left w:val="none" w:sz="0" w:space="0" w:color="auto"/>
            <w:bottom w:val="none" w:sz="0" w:space="0" w:color="auto"/>
            <w:right w:val="none" w:sz="0" w:space="0" w:color="auto"/>
          </w:divBdr>
        </w:div>
        <w:div w:id="982466347">
          <w:marLeft w:val="640"/>
          <w:marRight w:val="0"/>
          <w:marTop w:val="0"/>
          <w:marBottom w:val="0"/>
          <w:divBdr>
            <w:top w:val="none" w:sz="0" w:space="0" w:color="auto"/>
            <w:left w:val="none" w:sz="0" w:space="0" w:color="auto"/>
            <w:bottom w:val="none" w:sz="0" w:space="0" w:color="auto"/>
            <w:right w:val="none" w:sz="0" w:space="0" w:color="auto"/>
          </w:divBdr>
        </w:div>
        <w:div w:id="987632893">
          <w:marLeft w:val="640"/>
          <w:marRight w:val="0"/>
          <w:marTop w:val="0"/>
          <w:marBottom w:val="0"/>
          <w:divBdr>
            <w:top w:val="none" w:sz="0" w:space="0" w:color="auto"/>
            <w:left w:val="none" w:sz="0" w:space="0" w:color="auto"/>
            <w:bottom w:val="none" w:sz="0" w:space="0" w:color="auto"/>
            <w:right w:val="none" w:sz="0" w:space="0" w:color="auto"/>
          </w:divBdr>
        </w:div>
        <w:div w:id="991524920">
          <w:marLeft w:val="640"/>
          <w:marRight w:val="0"/>
          <w:marTop w:val="0"/>
          <w:marBottom w:val="0"/>
          <w:divBdr>
            <w:top w:val="none" w:sz="0" w:space="0" w:color="auto"/>
            <w:left w:val="none" w:sz="0" w:space="0" w:color="auto"/>
            <w:bottom w:val="none" w:sz="0" w:space="0" w:color="auto"/>
            <w:right w:val="none" w:sz="0" w:space="0" w:color="auto"/>
          </w:divBdr>
        </w:div>
        <w:div w:id="1005783935">
          <w:marLeft w:val="640"/>
          <w:marRight w:val="0"/>
          <w:marTop w:val="0"/>
          <w:marBottom w:val="0"/>
          <w:divBdr>
            <w:top w:val="none" w:sz="0" w:space="0" w:color="auto"/>
            <w:left w:val="none" w:sz="0" w:space="0" w:color="auto"/>
            <w:bottom w:val="none" w:sz="0" w:space="0" w:color="auto"/>
            <w:right w:val="none" w:sz="0" w:space="0" w:color="auto"/>
          </w:divBdr>
        </w:div>
        <w:div w:id="1020887004">
          <w:marLeft w:val="640"/>
          <w:marRight w:val="0"/>
          <w:marTop w:val="0"/>
          <w:marBottom w:val="0"/>
          <w:divBdr>
            <w:top w:val="none" w:sz="0" w:space="0" w:color="auto"/>
            <w:left w:val="none" w:sz="0" w:space="0" w:color="auto"/>
            <w:bottom w:val="none" w:sz="0" w:space="0" w:color="auto"/>
            <w:right w:val="none" w:sz="0" w:space="0" w:color="auto"/>
          </w:divBdr>
        </w:div>
        <w:div w:id="1032001773">
          <w:marLeft w:val="640"/>
          <w:marRight w:val="0"/>
          <w:marTop w:val="0"/>
          <w:marBottom w:val="0"/>
          <w:divBdr>
            <w:top w:val="none" w:sz="0" w:space="0" w:color="auto"/>
            <w:left w:val="none" w:sz="0" w:space="0" w:color="auto"/>
            <w:bottom w:val="none" w:sz="0" w:space="0" w:color="auto"/>
            <w:right w:val="none" w:sz="0" w:space="0" w:color="auto"/>
          </w:divBdr>
        </w:div>
        <w:div w:id="1037194654">
          <w:marLeft w:val="640"/>
          <w:marRight w:val="0"/>
          <w:marTop w:val="0"/>
          <w:marBottom w:val="0"/>
          <w:divBdr>
            <w:top w:val="none" w:sz="0" w:space="0" w:color="auto"/>
            <w:left w:val="none" w:sz="0" w:space="0" w:color="auto"/>
            <w:bottom w:val="none" w:sz="0" w:space="0" w:color="auto"/>
            <w:right w:val="none" w:sz="0" w:space="0" w:color="auto"/>
          </w:divBdr>
        </w:div>
        <w:div w:id="1052463302">
          <w:marLeft w:val="640"/>
          <w:marRight w:val="0"/>
          <w:marTop w:val="0"/>
          <w:marBottom w:val="0"/>
          <w:divBdr>
            <w:top w:val="none" w:sz="0" w:space="0" w:color="auto"/>
            <w:left w:val="none" w:sz="0" w:space="0" w:color="auto"/>
            <w:bottom w:val="none" w:sz="0" w:space="0" w:color="auto"/>
            <w:right w:val="none" w:sz="0" w:space="0" w:color="auto"/>
          </w:divBdr>
        </w:div>
        <w:div w:id="1052846213">
          <w:marLeft w:val="640"/>
          <w:marRight w:val="0"/>
          <w:marTop w:val="0"/>
          <w:marBottom w:val="0"/>
          <w:divBdr>
            <w:top w:val="none" w:sz="0" w:space="0" w:color="auto"/>
            <w:left w:val="none" w:sz="0" w:space="0" w:color="auto"/>
            <w:bottom w:val="none" w:sz="0" w:space="0" w:color="auto"/>
            <w:right w:val="none" w:sz="0" w:space="0" w:color="auto"/>
          </w:divBdr>
        </w:div>
        <w:div w:id="1063673361">
          <w:marLeft w:val="640"/>
          <w:marRight w:val="0"/>
          <w:marTop w:val="0"/>
          <w:marBottom w:val="0"/>
          <w:divBdr>
            <w:top w:val="none" w:sz="0" w:space="0" w:color="auto"/>
            <w:left w:val="none" w:sz="0" w:space="0" w:color="auto"/>
            <w:bottom w:val="none" w:sz="0" w:space="0" w:color="auto"/>
            <w:right w:val="none" w:sz="0" w:space="0" w:color="auto"/>
          </w:divBdr>
        </w:div>
        <w:div w:id="1077559831">
          <w:marLeft w:val="640"/>
          <w:marRight w:val="0"/>
          <w:marTop w:val="0"/>
          <w:marBottom w:val="0"/>
          <w:divBdr>
            <w:top w:val="none" w:sz="0" w:space="0" w:color="auto"/>
            <w:left w:val="none" w:sz="0" w:space="0" w:color="auto"/>
            <w:bottom w:val="none" w:sz="0" w:space="0" w:color="auto"/>
            <w:right w:val="none" w:sz="0" w:space="0" w:color="auto"/>
          </w:divBdr>
        </w:div>
        <w:div w:id="1095859457">
          <w:marLeft w:val="640"/>
          <w:marRight w:val="0"/>
          <w:marTop w:val="0"/>
          <w:marBottom w:val="0"/>
          <w:divBdr>
            <w:top w:val="none" w:sz="0" w:space="0" w:color="auto"/>
            <w:left w:val="none" w:sz="0" w:space="0" w:color="auto"/>
            <w:bottom w:val="none" w:sz="0" w:space="0" w:color="auto"/>
            <w:right w:val="none" w:sz="0" w:space="0" w:color="auto"/>
          </w:divBdr>
        </w:div>
        <w:div w:id="1102609894">
          <w:marLeft w:val="640"/>
          <w:marRight w:val="0"/>
          <w:marTop w:val="0"/>
          <w:marBottom w:val="0"/>
          <w:divBdr>
            <w:top w:val="none" w:sz="0" w:space="0" w:color="auto"/>
            <w:left w:val="none" w:sz="0" w:space="0" w:color="auto"/>
            <w:bottom w:val="none" w:sz="0" w:space="0" w:color="auto"/>
            <w:right w:val="none" w:sz="0" w:space="0" w:color="auto"/>
          </w:divBdr>
        </w:div>
        <w:div w:id="1115757622">
          <w:marLeft w:val="640"/>
          <w:marRight w:val="0"/>
          <w:marTop w:val="0"/>
          <w:marBottom w:val="0"/>
          <w:divBdr>
            <w:top w:val="none" w:sz="0" w:space="0" w:color="auto"/>
            <w:left w:val="none" w:sz="0" w:space="0" w:color="auto"/>
            <w:bottom w:val="none" w:sz="0" w:space="0" w:color="auto"/>
            <w:right w:val="none" w:sz="0" w:space="0" w:color="auto"/>
          </w:divBdr>
        </w:div>
        <w:div w:id="1139768500">
          <w:marLeft w:val="640"/>
          <w:marRight w:val="0"/>
          <w:marTop w:val="0"/>
          <w:marBottom w:val="0"/>
          <w:divBdr>
            <w:top w:val="none" w:sz="0" w:space="0" w:color="auto"/>
            <w:left w:val="none" w:sz="0" w:space="0" w:color="auto"/>
            <w:bottom w:val="none" w:sz="0" w:space="0" w:color="auto"/>
            <w:right w:val="none" w:sz="0" w:space="0" w:color="auto"/>
          </w:divBdr>
        </w:div>
        <w:div w:id="1148353935">
          <w:marLeft w:val="640"/>
          <w:marRight w:val="0"/>
          <w:marTop w:val="0"/>
          <w:marBottom w:val="0"/>
          <w:divBdr>
            <w:top w:val="none" w:sz="0" w:space="0" w:color="auto"/>
            <w:left w:val="none" w:sz="0" w:space="0" w:color="auto"/>
            <w:bottom w:val="none" w:sz="0" w:space="0" w:color="auto"/>
            <w:right w:val="none" w:sz="0" w:space="0" w:color="auto"/>
          </w:divBdr>
        </w:div>
        <w:div w:id="1163007191">
          <w:marLeft w:val="640"/>
          <w:marRight w:val="0"/>
          <w:marTop w:val="0"/>
          <w:marBottom w:val="0"/>
          <w:divBdr>
            <w:top w:val="none" w:sz="0" w:space="0" w:color="auto"/>
            <w:left w:val="none" w:sz="0" w:space="0" w:color="auto"/>
            <w:bottom w:val="none" w:sz="0" w:space="0" w:color="auto"/>
            <w:right w:val="none" w:sz="0" w:space="0" w:color="auto"/>
          </w:divBdr>
        </w:div>
        <w:div w:id="1165703805">
          <w:marLeft w:val="640"/>
          <w:marRight w:val="0"/>
          <w:marTop w:val="0"/>
          <w:marBottom w:val="0"/>
          <w:divBdr>
            <w:top w:val="none" w:sz="0" w:space="0" w:color="auto"/>
            <w:left w:val="none" w:sz="0" w:space="0" w:color="auto"/>
            <w:bottom w:val="none" w:sz="0" w:space="0" w:color="auto"/>
            <w:right w:val="none" w:sz="0" w:space="0" w:color="auto"/>
          </w:divBdr>
        </w:div>
        <w:div w:id="1172260052">
          <w:marLeft w:val="640"/>
          <w:marRight w:val="0"/>
          <w:marTop w:val="0"/>
          <w:marBottom w:val="0"/>
          <w:divBdr>
            <w:top w:val="none" w:sz="0" w:space="0" w:color="auto"/>
            <w:left w:val="none" w:sz="0" w:space="0" w:color="auto"/>
            <w:bottom w:val="none" w:sz="0" w:space="0" w:color="auto"/>
            <w:right w:val="none" w:sz="0" w:space="0" w:color="auto"/>
          </w:divBdr>
        </w:div>
        <w:div w:id="1176188628">
          <w:marLeft w:val="640"/>
          <w:marRight w:val="0"/>
          <w:marTop w:val="0"/>
          <w:marBottom w:val="0"/>
          <w:divBdr>
            <w:top w:val="none" w:sz="0" w:space="0" w:color="auto"/>
            <w:left w:val="none" w:sz="0" w:space="0" w:color="auto"/>
            <w:bottom w:val="none" w:sz="0" w:space="0" w:color="auto"/>
            <w:right w:val="none" w:sz="0" w:space="0" w:color="auto"/>
          </w:divBdr>
        </w:div>
        <w:div w:id="1196432339">
          <w:marLeft w:val="640"/>
          <w:marRight w:val="0"/>
          <w:marTop w:val="0"/>
          <w:marBottom w:val="0"/>
          <w:divBdr>
            <w:top w:val="none" w:sz="0" w:space="0" w:color="auto"/>
            <w:left w:val="none" w:sz="0" w:space="0" w:color="auto"/>
            <w:bottom w:val="none" w:sz="0" w:space="0" w:color="auto"/>
            <w:right w:val="none" w:sz="0" w:space="0" w:color="auto"/>
          </w:divBdr>
        </w:div>
        <w:div w:id="1200166948">
          <w:marLeft w:val="640"/>
          <w:marRight w:val="0"/>
          <w:marTop w:val="0"/>
          <w:marBottom w:val="0"/>
          <w:divBdr>
            <w:top w:val="none" w:sz="0" w:space="0" w:color="auto"/>
            <w:left w:val="none" w:sz="0" w:space="0" w:color="auto"/>
            <w:bottom w:val="none" w:sz="0" w:space="0" w:color="auto"/>
            <w:right w:val="none" w:sz="0" w:space="0" w:color="auto"/>
          </w:divBdr>
        </w:div>
        <w:div w:id="1203060013">
          <w:marLeft w:val="640"/>
          <w:marRight w:val="0"/>
          <w:marTop w:val="0"/>
          <w:marBottom w:val="0"/>
          <w:divBdr>
            <w:top w:val="none" w:sz="0" w:space="0" w:color="auto"/>
            <w:left w:val="none" w:sz="0" w:space="0" w:color="auto"/>
            <w:bottom w:val="none" w:sz="0" w:space="0" w:color="auto"/>
            <w:right w:val="none" w:sz="0" w:space="0" w:color="auto"/>
          </w:divBdr>
        </w:div>
        <w:div w:id="1209494641">
          <w:marLeft w:val="640"/>
          <w:marRight w:val="0"/>
          <w:marTop w:val="0"/>
          <w:marBottom w:val="0"/>
          <w:divBdr>
            <w:top w:val="none" w:sz="0" w:space="0" w:color="auto"/>
            <w:left w:val="none" w:sz="0" w:space="0" w:color="auto"/>
            <w:bottom w:val="none" w:sz="0" w:space="0" w:color="auto"/>
            <w:right w:val="none" w:sz="0" w:space="0" w:color="auto"/>
          </w:divBdr>
        </w:div>
        <w:div w:id="1229416405">
          <w:marLeft w:val="640"/>
          <w:marRight w:val="0"/>
          <w:marTop w:val="0"/>
          <w:marBottom w:val="0"/>
          <w:divBdr>
            <w:top w:val="none" w:sz="0" w:space="0" w:color="auto"/>
            <w:left w:val="none" w:sz="0" w:space="0" w:color="auto"/>
            <w:bottom w:val="none" w:sz="0" w:space="0" w:color="auto"/>
            <w:right w:val="none" w:sz="0" w:space="0" w:color="auto"/>
          </w:divBdr>
        </w:div>
        <w:div w:id="1240166812">
          <w:marLeft w:val="640"/>
          <w:marRight w:val="0"/>
          <w:marTop w:val="0"/>
          <w:marBottom w:val="0"/>
          <w:divBdr>
            <w:top w:val="none" w:sz="0" w:space="0" w:color="auto"/>
            <w:left w:val="none" w:sz="0" w:space="0" w:color="auto"/>
            <w:bottom w:val="none" w:sz="0" w:space="0" w:color="auto"/>
            <w:right w:val="none" w:sz="0" w:space="0" w:color="auto"/>
          </w:divBdr>
        </w:div>
        <w:div w:id="1251698595">
          <w:marLeft w:val="640"/>
          <w:marRight w:val="0"/>
          <w:marTop w:val="0"/>
          <w:marBottom w:val="0"/>
          <w:divBdr>
            <w:top w:val="none" w:sz="0" w:space="0" w:color="auto"/>
            <w:left w:val="none" w:sz="0" w:space="0" w:color="auto"/>
            <w:bottom w:val="none" w:sz="0" w:space="0" w:color="auto"/>
            <w:right w:val="none" w:sz="0" w:space="0" w:color="auto"/>
          </w:divBdr>
        </w:div>
        <w:div w:id="1258975746">
          <w:marLeft w:val="640"/>
          <w:marRight w:val="0"/>
          <w:marTop w:val="0"/>
          <w:marBottom w:val="0"/>
          <w:divBdr>
            <w:top w:val="none" w:sz="0" w:space="0" w:color="auto"/>
            <w:left w:val="none" w:sz="0" w:space="0" w:color="auto"/>
            <w:bottom w:val="none" w:sz="0" w:space="0" w:color="auto"/>
            <w:right w:val="none" w:sz="0" w:space="0" w:color="auto"/>
          </w:divBdr>
        </w:div>
        <w:div w:id="1260916058">
          <w:marLeft w:val="640"/>
          <w:marRight w:val="0"/>
          <w:marTop w:val="0"/>
          <w:marBottom w:val="0"/>
          <w:divBdr>
            <w:top w:val="none" w:sz="0" w:space="0" w:color="auto"/>
            <w:left w:val="none" w:sz="0" w:space="0" w:color="auto"/>
            <w:bottom w:val="none" w:sz="0" w:space="0" w:color="auto"/>
            <w:right w:val="none" w:sz="0" w:space="0" w:color="auto"/>
          </w:divBdr>
        </w:div>
        <w:div w:id="1265654610">
          <w:marLeft w:val="640"/>
          <w:marRight w:val="0"/>
          <w:marTop w:val="0"/>
          <w:marBottom w:val="0"/>
          <w:divBdr>
            <w:top w:val="none" w:sz="0" w:space="0" w:color="auto"/>
            <w:left w:val="none" w:sz="0" w:space="0" w:color="auto"/>
            <w:bottom w:val="none" w:sz="0" w:space="0" w:color="auto"/>
            <w:right w:val="none" w:sz="0" w:space="0" w:color="auto"/>
          </w:divBdr>
        </w:div>
        <w:div w:id="1275675072">
          <w:marLeft w:val="640"/>
          <w:marRight w:val="0"/>
          <w:marTop w:val="0"/>
          <w:marBottom w:val="0"/>
          <w:divBdr>
            <w:top w:val="none" w:sz="0" w:space="0" w:color="auto"/>
            <w:left w:val="none" w:sz="0" w:space="0" w:color="auto"/>
            <w:bottom w:val="none" w:sz="0" w:space="0" w:color="auto"/>
            <w:right w:val="none" w:sz="0" w:space="0" w:color="auto"/>
          </w:divBdr>
        </w:div>
        <w:div w:id="1276135784">
          <w:marLeft w:val="640"/>
          <w:marRight w:val="0"/>
          <w:marTop w:val="0"/>
          <w:marBottom w:val="0"/>
          <w:divBdr>
            <w:top w:val="none" w:sz="0" w:space="0" w:color="auto"/>
            <w:left w:val="none" w:sz="0" w:space="0" w:color="auto"/>
            <w:bottom w:val="none" w:sz="0" w:space="0" w:color="auto"/>
            <w:right w:val="none" w:sz="0" w:space="0" w:color="auto"/>
          </w:divBdr>
        </w:div>
        <w:div w:id="1279531126">
          <w:marLeft w:val="640"/>
          <w:marRight w:val="0"/>
          <w:marTop w:val="0"/>
          <w:marBottom w:val="0"/>
          <w:divBdr>
            <w:top w:val="none" w:sz="0" w:space="0" w:color="auto"/>
            <w:left w:val="none" w:sz="0" w:space="0" w:color="auto"/>
            <w:bottom w:val="none" w:sz="0" w:space="0" w:color="auto"/>
            <w:right w:val="none" w:sz="0" w:space="0" w:color="auto"/>
          </w:divBdr>
        </w:div>
        <w:div w:id="1284309062">
          <w:marLeft w:val="640"/>
          <w:marRight w:val="0"/>
          <w:marTop w:val="0"/>
          <w:marBottom w:val="0"/>
          <w:divBdr>
            <w:top w:val="none" w:sz="0" w:space="0" w:color="auto"/>
            <w:left w:val="none" w:sz="0" w:space="0" w:color="auto"/>
            <w:bottom w:val="none" w:sz="0" w:space="0" w:color="auto"/>
            <w:right w:val="none" w:sz="0" w:space="0" w:color="auto"/>
          </w:divBdr>
        </w:div>
        <w:div w:id="1295332486">
          <w:marLeft w:val="640"/>
          <w:marRight w:val="0"/>
          <w:marTop w:val="0"/>
          <w:marBottom w:val="0"/>
          <w:divBdr>
            <w:top w:val="none" w:sz="0" w:space="0" w:color="auto"/>
            <w:left w:val="none" w:sz="0" w:space="0" w:color="auto"/>
            <w:bottom w:val="none" w:sz="0" w:space="0" w:color="auto"/>
            <w:right w:val="none" w:sz="0" w:space="0" w:color="auto"/>
          </w:divBdr>
        </w:div>
        <w:div w:id="1303576577">
          <w:marLeft w:val="640"/>
          <w:marRight w:val="0"/>
          <w:marTop w:val="0"/>
          <w:marBottom w:val="0"/>
          <w:divBdr>
            <w:top w:val="none" w:sz="0" w:space="0" w:color="auto"/>
            <w:left w:val="none" w:sz="0" w:space="0" w:color="auto"/>
            <w:bottom w:val="none" w:sz="0" w:space="0" w:color="auto"/>
            <w:right w:val="none" w:sz="0" w:space="0" w:color="auto"/>
          </w:divBdr>
        </w:div>
        <w:div w:id="1306158015">
          <w:marLeft w:val="640"/>
          <w:marRight w:val="0"/>
          <w:marTop w:val="0"/>
          <w:marBottom w:val="0"/>
          <w:divBdr>
            <w:top w:val="none" w:sz="0" w:space="0" w:color="auto"/>
            <w:left w:val="none" w:sz="0" w:space="0" w:color="auto"/>
            <w:bottom w:val="none" w:sz="0" w:space="0" w:color="auto"/>
            <w:right w:val="none" w:sz="0" w:space="0" w:color="auto"/>
          </w:divBdr>
        </w:div>
        <w:div w:id="1306743918">
          <w:marLeft w:val="640"/>
          <w:marRight w:val="0"/>
          <w:marTop w:val="0"/>
          <w:marBottom w:val="0"/>
          <w:divBdr>
            <w:top w:val="none" w:sz="0" w:space="0" w:color="auto"/>
            <w:left w:val="none" w:sz="0" w:space="0" w:color="auto"/>
            <w:bottom w:val="none" w:sz="0" w:space="0" w:color="auto"/>
            <w:right w:val="none" w:sz="0" w:space="0" w:color="auto"/>
          </w:divBdr>
        </w:div>
        <w:div w:id="1310286567">
          <w:marLeft w:val="640"/>
          <w:marRight w:val="0"/>
          <w:marTop w:val="0"/>
          <w:marBottom w:val="0"/>
          <w:divBdr>
            <w:top w:val="none" w:sz="0" w:space="0" w:color="auto"/>
            <w:left w:val="none" w:sz="0" w:space="0" w:color="auto"/>
            <w:bottom w:val="none" w:sz="0" w:space="0" w:color="auto"/>
            <w:right w:val="none" w:sz="0" w:space="0" w:color="auto"/>
          </w:divBdr>
        </w:div>
        <w:div w:id="1314605999">
          <w:marLeft w:val="640"/>
          <w:marRight w:val="0"/>
          <w:marTop w:val="0"/>
          <w:marBottom w:val="0"/>
          <w:divBdr>
            <w:top w:val="none" w:sz="0" w:space="0" w:color="auto"/>
            <w:left w:val="none" w:sz="0" w:space="0" w:color="auto"/>
            <w:bottom w:val="none" w:sz="0" w:space="0" w:color="auto"/>
            <w:right w:val="none" w:sz="0" w:space="0" w:color="auto"/>
          </w:divBdr>
        </w:div>
        <w:div w:id="1316101728">
          <w:marLeft w:val="640"/>
          <w:marRight w:val="0"/>
          <w:marTop w:val="0"/>
          <w:marBottom w:val="0"/>
          <w:divBdr>
            <w:top w:val="none" w:sz="0" w:space="0" w:color="auto"/>
            <w:left w:val="none" w:sz="0" w:space="0" w:color="auto"/>
            <w:bottom w:val="none" w:sz="0" w:space="0" w:color="auto"/>
            <w:right w:val="none" w:sz="0" w:space="0" w:color="auto"/>
          </w:divBdr>
        </w:div>
        <w:div w:id="1318149669">
          <w:marLeft w:val="640"/>
          <w:marRight w:val="0"/>
          <w:marTop w:val="0"/>
          <w:marBottom w:val="0"/>
          <w:divBdr>
            <w:top w:val="none" w:sz="0" w:space="0" w:color="auto"/>
            <w:left w:val="none" w:sz="0" w:space="0" w:color="auto"/>
            <w:bottom w:val="none" w:sz="0" w:space="0" w:color="auto"/>
            <w:right w:val="none" w:sz="0" w:space="0" w:color="auto"/>
          </w:divBdr>
        </w:div>
        <w:div w:id="1325746865">
          <w:marLeft w:val="640"/>
          <w:marRight w:val="0"/>
          <w:marTop w:val="0"/>
          <w:marBottom w:val="0"/>
          <w:divBdr>
            <w:top w:val="none" w:sz="0" w:space="0" w:color="auto"/>
            <w:left w:val="none" w:sz="0" w:space="0" w:color="auto"/>
            <w:bottom w:val="none" w:sz="0" w:space="0" w:color="auto"/>
            <w:right w:val="none" w:sz="0" w:space="0" w:color="auto"/>
          </w:divBdr>
        </w:div>
        <w:div w:id="1342390255">
          <w:marLeft w:val="640"/>
          <w:marRight w:val="0"/>
          <w:marTop w:val="0"/>
          <w:marBottom w:val="0"/>
          <w:divBdr>
            <w:top w:val="none" w:sz="0" w:space="0" w:color="auto"/>
            <w:left w:val="none" w:sz="0" w:space="0" w:color="auto"/>
            <w:bottom w:val="none" w:sz="0" w:space="0" w:color="auto"/>
            <w:right w:val="none" w:sz="0" w:space="0" w:color="auto"/>
          </w:divBdr>
        </w:div>
        <w:div w:id="1344699376">
          <w:marLeft w:val="640"/>
          <w:marRight w:val="0"/>
          <w:marTop w:val="0"/>
          <w:marBottom w:val="0"/>
          <w:divBdr>
            <w:top w:val="none" w:sz="0" w:space="0" w:color="auto"/>
            <w:left w:val="none" w:sz="0" w:space="0" w:color="auto"/>
            <w:bottom w:val="none" w:sz="0" w:space="0" w:color="auto"/>
            <w:right w:val="none" w:sz="0" w:space="0" w:color="auto"/>
          </w:divBdr>
        </w:div>
        <w:div w:id="1363900656">
          <w:marLeft w:val="640"/>
          <w:marRight w:val="0"/>
          <w:marTop w:val="0"/>
          <w:marBottom w:val="0"/>
          <w:divBdr>
            <w:top w:val="none" w:sz="0" w:space="0" w:color="auto"/>
            <w:left w:val="none" w:sz="0" w:space="0" w:color="auto"/>
            <w:bottom w:val="none" w:sz="0" w:space="0" w:color="auto"/>
            <w:right w:val="none" w:sz="0" w:space="0" w:color="auto"/>
          </w:divBdr>
        </w:div>
        <w:div w:id="1368486258">
          <w:marLeft w:val="640"/>
          <w:marRight w:val="0"/>
          <w:marTop w:val="0"/>
          <w:marBottom w:val="0"/>
          <w:divBdr>
            <w:top w:val="none" w:sz="0" w:space="0" w:color="auto"/>
            <w:left w:val="none" w:sz="0" w:space="0" w:color="auto"/>
            <w:bottom w:val="none" w:sz="0" w:space="0" w:color="auto"/>
            <w:right w:val="none" w:sz="0" w:space="0" w:color="auto"/>
          </w:divBdr>
        </w:div>
        <w:div w:id="1378579007">
          <w:marLeft w:val="640"/>
          <w:marRight w:val="0"/>
          <w:marTop w:val="0"/>
          <w:marBottom w:val="0"/>
          <w:divBdr>
            <w:top w:val="none" w:sz="0" w:space="0" w:color="auto"/>
            <w:left w:val="none" w:sz="0" w:space="0" w:color="auto"/>
            <w:bottom w:val="none" w:sz="0" w:space="0" w:color="auto"/>
            <w:right w:val="none" w:sz="0" w:space="0" w:color="auto"/>
          </w:divBdr>
        </w:div>
        <w:div w:id="1386104835">
          <w:marLeft w:val="640"/>
          <w:marRight w:val="0"/>
          <w:marTop w:val="0"/>
          <w:marBottom w:val="0"/>
          <w:divBdr>
            <w:top w:val="none" w:sz="0" w:space="0" w:color="auto"/>
            <w:left w:val="none" w:sz="0" w:space="0" w:color="auto"/>
            <w:bottom w:val="none" w:sz="0" w:space="0" w:color="auto"/>
            <w:right w:val="none" w:sz="0" w:space="0" w:color="auto"/>
          </w:divBdr>
        </w:div>
        <w:div w:id="1397510621">
          <w:marLeft w:val="640"/>
          <w:marRight w:val="0"/>
          <w:marTop w:val="0"/>
          <w:marBottom w:val="0"/>
          <w:divBdr>
            <w:top w:val="none" w:sz="0" w:space="0" w:color="auto"/>
            <w:left w:val="none" w:sz="0" w:space="0" w:color="auto"/>
            <w:bottom w:val="none" w:sz="0" w:space="0" w:color="auto"/>
            <w:right w:val="none" w:sz="0" w:space="0" w:color="auto"/>
          </w:divBdr>
        </w:div>
        <w:div w:id="1404639261">
          <w:marLeft w:val="640"/>
          <w:marRight w:val="0"/>
          <w:marTop w:val="0"/>
          <w:marBottom w:val="0"/>
          <w:divBdr>
            <w:top w:val="none" w:sz="0" w:space="0" w:color="auto"/>
            <w:left w:val="none" w:sz="0" w:space="0" w:color="auto"/>
            <w:bottom w:val="none" w:sz="0" w:space="0" w:color="auto"/>
            <w:right w:val="none" w:sz="0" w:space="0" w:color="auto"/>
          </w:divBdr>
        </w:div>
        <w:div w:id="1414551232">
          <w:marLeft w:val="640"/>
          <w:marRight w:val="0"/>
          <w:marTop w:val="0"/>
          <w:marBottom w:val="0"/>
          <w:divBdr>
            <w:top w:val="none" w:sz="0" w:space="0" w:color="auto"/>
            <w:left w:val="none" w:sz="0" w:space="0" w:color="auto"/>
            <w:bottom w:val="none" w:sz="0" w:space="0" w:color="auto"/>
            <w:right w:val="none" w:sz="0" w:space="0" w:color="auto"/>
          </w:divBdr>
        </w:div>
        <w:div w:id="1430463617">
          <w:marLeft w:val="640"/>
          <w:marRight w:val="0"/>
          <w:marTop w:val="0"/>
          <w:marBottom w:val="0"/>
          <w:divBdr>
            <w:top w:val="none" w:sz="0" w:space="0" w:color="auto"/>
            <w:left w:val="none" w:sz="0" w:space="0" w:color="auto"/>
            <w:bottom w:val="none" w:sz="0" w:space="0" w:color="auto"/>
            <w:right w:val="none" w:sz="0" w:space="0" w:color="auto"/>
          </w:divBdr>
        </w:div>
        <w:div w:id="1435327213">
          <w:marLeft w:val="640"/>
          <w:marRight w:val="0"/>
          <w:marTop w:val="0"/>
          <w:marBottom w:val="0"/>
          <w:divBdr>
            <w:top w:val="none" w:sz="0" w:space="0" w:color="auto"/>
            <w:left w:val="none" w:sz="0" w:space="0" w:color="auto"/>
            <w:bottom w:val="none" w:sz="0" w:space="0" w:color="auto"/>
            <w:right w:val="none" w:sz="0" w:space="0" w:color="auto"/>
          </w:divBdr>
        </w:div>
        <w:div w:id="1436949133">
          <w:marLeft w:val="640"/>
          <w:marRight w:val="0"/>
          <w:marTop w:val="0"/>
          <w:marBottom w:val="0"/>
          <w:divBdr>
            <w:top w:val="none" w:sz="0" w:space="0" w:color="auto"/>
            <w:left w:val="none" w:sz="0" w:space="0" w:color="auto"/>
            <w:bottom w:val="none" w:sz="0" w:space="0" w:color="auto"/>
            <w:right w:val="none" w:sz="0" w:space="0" w:color="auto"/>
          </w:divBdr>
        </w:div>
        <w:div w:id="1443263004">
          <w:marLeft w:val="640"/>
          <w:marRight w:val="0"/>
          <w:marTop w:val="0"/>
          <w:marBottom w:val="0"/>
          <w:divBdr>
            <w:top w:val="none" w:sz="0" w:space="0" w:color="auto"/>
            <w:left w:val="none" w:sz="0" w:space="0" w:color="auto"/>
            <w:bottom w:val="none" w:sz="0" w:space="0" w:color="auto"/>
            <w:right w:val="none" w:sz="0" w:space="0" w:color="auto"/>
          </w:divBdr>
        </w:div>
        <w:div w:id="1464276678">
          <w:marLeft w:val="640"/>
          <w:marRight w:val="0"/>
          <w:marTop w:val="0"/>
          <w:marBottom w:val="0"/>
          <w:divBdr>
            <w:top w:val="none" w:sz="0" w:space="0" w:color="auto"/>
            <w:left w:val="none" w:sz="0" w:space="0" w:color="auto"/>
            <w:bottom w:val="none" w:sz="0" w:space="0" w:color="auto"/>
            <w:right w:val="none" w:sz="0" w:space="0" w:color="auto"/>
          </w:divBdr>
        </w:div>
        <w:div w:id="1467383795">
          <w:marLeft w:val="640"/>
          <w:marRight w:val="0"/>
          <w:marTop w:val="0"/>
          <w:marBottom w:val="0"/>
          <w:divBdr>
            <w:top w:val="none" w:sz="0" w:space="0" w:color="auto"/>
            <w:left w:val="none" w:sz="0" w:space="0" w:color="auto"/>
            <w:bottom w:val="none" w:sz="0" w:space="0" w:color="auto"/>
            <w:right w:val="none" w:sz="0" w:space="0" w:color="auto"/>
          </w:divBdr>
        </w:div>
        <w:div w:id="1472557270">
          <w:marLeft w:val="640"/>
          <w:marRight w:val="0"/>
          <w:marTop w:val="0"/>
          <w:marBottom w:val="0"/>
          <w:divBdr>
            <w:top w:val="none" w:sz="0" w:space="0" w:color="auto"/>
            <w:left w:val="none" w:sz="0" w:space="0" w:color="auto"/>
            <w:bottom w:val="none" w:sz="0" w:space="0" w:color="auto"/>
            <w:right w:val="none" w:sz="0" w:space="0" w:color="auto"/>
          </w:divBdr>
        </w:div>
        <w:div w:id="1481193985">
          <w:marLeft w:val="640"/>
          <w:marRight w:val="0"/>
          <w:marTop w:val="0"/>
          <w:marBottom w:val="0"/>
          <w:divBdr>
            <w:top w:val="none" w:sz="0" w:space="0" w:color="auto"/>
            <w:left w:val="none" w:sz="0" w:space="0" w:color="auto"/>
            <w:bottom w:val="none" w:sz="0" w:space="0" w:color="auto"/>
            <w:right w:val="none" w:sz="0" w:space="0" w:color="auto"/>
          </w:divBdr>
        </w:div>
        <w:div w:id="1483234179">
          <w:marLeft w:val="640"/>
          <w:marRight w:val="0"/>
          <w:marTop w:val="0"/>
          <w:marBottom w:val="0"/>
          <w:divBdr>
            <w:top w:val="none" w:sz="0" w:space="0" w:color="auto"/>
            <w:left w:val="none" w:sz="0" w:space="0" w:color="auto"/>
            <w:bottom w:val="none" w:sz="0" w:space="0" w:color="auto"/>
            <w:right w:val="none" w:sz="0" w:space="0" w:color="auto"/>
          </w:divBdr>
        </w:div>
        <w:div w:id="1485050408">
          <w:marLeft w:val="640"/>
          <w:marRight w:val="0"/>
          <w:marTop w:val="0"/>
          <w:marBottom w:val="0"/>
          <w:divBdr>
            <w:top w:val="none" w:sz="0" w:space="0" w:color="auto"/>
            <w:left w:val="none" w:sz="0" w:space="0" w:color="auto"/>
            <w:bottom w:val="none" w:sz="0" w:space="0" w:color="auto"/>
            <w:right w:val="none" w:sz="0" w:space="0" w:color="auto"/>
          </w:divBdr>
        </w:div>
        <w:div w:id="1508206760">
          <w:marLeft w:val="640"/>
          <w:marRight w:val="0"/>
          <w:marTop w:val="0"/>
          <w:marBottom w:val="0"/>
          <w:divBdr>
            <w:top w:val="none" w:sz="0" w:space="0" w:color="auto"/>
            <w:left w:val="none" w:sz="0" w:space="0" w:color="auto"/>
            <w:bottom w:val="none" w:sz="0" w:space="0" w:color="auto"/>
            <w:right w:val="none" w:sz="0" w:space="0" w:color="auto"/>
          </w:divBdr>
        </w:div>
        <w:div w:id="1510287477">
          <w:marLeft w:val="640"/>
          <w:marRight w:val="0"/>
          <w:marTop w:val="0"/>
          <w:marBottom w:val="0"/>
          <w:divBdr>
            <w:top w:val="none" w:sz="0" w:space="0" w:color="auto"/>
            <w:left w:val="none" w:sz="0" w:space="0" w:color="auto"/>
            <w:bottom w:val="none" w:sz="0" w:space="0" w:color="auto"/>
            <w:right w:val="none" w:sz="0" w:space="0" w:color="auto"/>
          </w:divBdr>
        </w:div>
        <w:div w:id="1540318742">
          <w:marLeft w:val="640"/>
          <w:marRight w:val="0"/>
          <w:marTop w:val="0"/>
          <w:marBottom w:val="0"/>
          <w:divBdr>
            <w:top w:val="none" w:sz="0" w:space="0" w:color="auto"/>
            <w:left w:val="none" w:sz="0" w:space="0" w:color="auto"/>
            <w:bottom w:val="none" w:sz="0" w:space="0" w:color="auto"/>
            <w:right w:val="none" w:sz="0" w:space="0" w:color="auto"/>
          </w:divBdr>
        </w:div>
        <w:div w:id="1554003781">
          <w:marLeft w:val="640"/>
          <w:marRight w:val="0"/>
          <w:marTop w:val="0"/>
          <w:marBottom w:val="0"/>
          <w:divBdr>
            <w:top w:val="none" w:sz="0" w:space="0" w:color="auto"/>
            <w:left w:val="none" w:sz="0" w:space="0" w:color="auto"/>
            <w:bottom w:val="none" w:sz="0" w:space="0" w:color="auto"/>
            <w:right w:val="none" w:sz="0" w:space="0" w:color="auto"/>
          </w:divBdr>
        </w:div>
        <w:div w:id="1556965322">
          <w:marLeft w:val="640"/>
          <w:marRight w:val="0"/>
          <w:marTop w:val="0"/>
          <w:marBottom w:val="0"/>
          <w:divBdr>
            <w:top w:val="none" w:sz="0" w:space="0" w:color="auto"/>
            <w:left w:val="none" w:sz="0" w:space="0" w:color="auto"/>
            <w:bottom w:val="none" w:sz="0" w:space="0" w:color="auto"/>
            <w:right w:val="none" w:sz="0" w:space="0" w:color="auto"/>
          </w:divBdr>
        </w:div>
        <w:div w:id="1564681601">
          <w:marLeft w:val="640"/>
          <w:marRight w:val="0"/>
          <w:marTop w:val="0"/>
          <w:marBottom w:val="0"/>
          <w:divBdr>
            <w:top w:val="none" w:sz="0" w:space="0" w:color="auto"/>
            <w:left w:val="none" w:sz="0" w:space="0" w:color="auto"/>
            <w:bottom w:val="none" w:sz="0" w:space="0" w:color="auto"/>
            <w:right w:val="none" w:sz="0" w:space="0" w:color="auto"/>
          </w:divBdr>
        </w:div>
        <w:div w:id="1590238758">
          <w:marLeft w:val="640"/>
          <w:marRight w:val="0"/>
          <w:marTop w:val="0"/>
          <w:marBottom w:val="0"/>
          <w:divBdr>
            <w:top w:val="none" w:sz="0" w:space="0" w:color="auto"/>
            <w:left w:val="none" w:sz="0" w:space="0" w:color="auto"/>
            <w:bottom w:val="none" w:sz="0" w:space="0" w:color="auto"/>
            <w:right w:val="none" w:sz="0" w:space="0" w:color="auto"/>
          </w:divBdr>
        </w:div>
        <w:div w:id="1591811671">
          <w:marLeft w:val="640"/>
          <w:marRight w:val="0"/>
          <w:marTop w:val="0"/>
          <w:marBottom w:val="0"/>
          <w:divBdr>
            <w:top w:val="none" w:sz="0" w:space="0" w:color="auto"/>
            <w:left w:val="none" w:sz="0" w:space="0" w:color="auto"/>
            <w:bottom w:val="none" w:sz="0" w:space="0" w:color="auto"/>
            <w:right w:val="none" w:sz="0" w:space="0" w:color="auto"/>
          </w:divBdr>
        </w:div>
        <w:div w:id="1594240446">
          <w:marLeft w:val="640"/>
          <w:marRight w:val="0"/>
          <w:marTop w:val="0"/>
          <w:marBottom w:val="0"/>
          <w:divBdr>
            <w:top w:val="none" w:sz="0" w:space="0" w:color="auto"/>
            <w:left w:val="none" w:sz="0" w:space="0" w:color="auto"/>
            <w:bottom w:val="none" w:sz="0" w:space="0" w:color="auto"/>
            <w:right w:val="none" w:sz="0" w:space="0" w:color="auto"/>
          </w:divBdr>
        </w:div>
        <w:div w:id="1598564380">
          <w:marLeft w:val="640"/>
          <w:marRight w:val="0"/>
          <w:marTop w:val="0"/>
          <w:marBottom w:val="0"/>
          <w:divBdr>
            <w:top w:val="none" w:sz="0" w:space="0" w:color="auto"/>
            <w:left w:val="none" w:sz="0" w:space="0" w:color="auto"/>
            <w:bottom w:val="none" w:sz="0" w:space="0" w:color="auto"/>
            <w:right w:val="none" w:sz="0" w:space="0" w:color="auto"/>
          </w:divBdr>
        </w:div>
        <w:div w:id="1602178457">
          <w:marLeft w:val="640"/>
          <w:marRight w:val="0"/>
          <w:marTop w:val="0"/>
          <w:marBottom w:val="0"/>
          <w:divBdr>
            <w:top w:val="none" w:sz="0" w:space="0" w:color="auto"/>
            <w:left w:val="none" w:sz="0" w:space="0" w:color="auto"/>
            <w:bottom w:val="none" w:sz="0" w:space="0" w:color="auto"/>
            <w:right w:val="none" w:sz="0" w:space="0" w:color="auto"/>
          </w:divBdr>
        </w:div>
        <w:div w:id="1603145379">
          <w:marLeft w:val="640"/>
          <w:marRight w:val="0"/>
          <w:marTop w:val="0"/>
          <w:marBottom w:val="0"/>
          <w:divBdr>
            <w:top w:val="none" w:sz="0" w:space="0" w:color="auto"/>
            <w:left w:val="none" w:sz="0" w:space="0" w:color="auto"/>
            <w:bottom w:val="none" w:sz="0" w:space="0" w:color="auto"/>
            <w:right w:val="none" w:sz="0" w:space="0" w:color="auto"/>
          </w:divBdr>
        </w:div>
        <w:div w:id="1609384198">
          <w:marLeft w:val="640"/>
          <w:marRight w:val="0"/>
          <w:marTop w:val="0"/>
          <w:marBottom w:val="0"/>
          <w:divBdr>
            <w:top w:val="none" w:sz="0" w:space="0" w:color="auto"/>
            <w:left w:val="none" w:sz="0" w:space="0" w:color="auto"/>
            <w:bottom w:val="none" w:sz="0" w:space="0" w:color="auto"/>
            <w:right w:val="none" w:sz="0" w:space="0" w:color="auto"/>
          </w:divBdr>
        </w:div>
        <w:div w:id="1630166589">
          <w:marLeft w:val="640"/>
          <w:marRight w:val="0"/>
          <w:marTop w:val="0"/>
          <w:marBottom w:val="0"/>
          <w:divBdr>
            <w:top w:val="none" w:sz="0" w:space="0" w:color="auto"/>
            <w:left w:val="none" w:sz="0" w:space="0" w:color="auto"/>
            <w:bottom w:val="none" w:sz="0" w:space="0" w:color="auto"/>
            <w:right w:val="none" w:sz="0" w:space="0" w:color="auto"/>
          </w:divBdr>
        </w:div>
        <w:div w:id="1633099271">
          <w:marLeft w:val="640"/>
          <w:marRight w:val="0"/>
          <w:marTop w:val="0"/>
          <w:marBottom w:val="0"/>
          <w:divBdr>
            <w:top w:val="none" w:sz="0" w:space="0" w:color="auto"/>
            <w:left w:val="none" w:sz="0" w:space="0" w:color="auto"/>
            <w:bottom w:val="none" w:sz="0" w:space="0" w:color="auto"/>
            <w:right w:val="none" w:sz="0" w:space="0" w:color="auto"/>
          </w:divBdr>
        </w:div>
        <w:div w:id="1642661082">
          <w:marLeft w:val="640"/>
          <w:marRight w:val="0"/>
          <w:marTop w:val="0"/>
          <w:marBottom w:val="0"/>
          <w:divBdr>
            <w:top w:val="none" w:sz="0" w:space="0" w:color="auto"/>
            <w:left w:val="none" w:sz="0" w:space="0" w:color="auto"/>
            <w:bottom w:val="none" w:sz="0" w:space="0" w:color="auto"/>
            <w:right w:val="none" w:sz="0" w:space="0" w:color="auto"/>
          </w:divBdr>
        </w:div>
        <w:div w:id="1653098439">
          <w:marLeft w:val="640"/>
          <w:marRight w:val="0"/>
          <w:marTop w:val="0"/>
          <w:marBottom w:val="0"/>
          <w:divBdr>
            <w:top w:val="none" w:sz="0" w:space="0" w:color="auto"/>
            <w:left w:val="none" w:sz="0" w:space="0" w:color="auto"/>
            <w:bottom w:val="none" w:sz="0" w:space="0" w:color="auto"/>
            <w:right w:val="none" w:sz="0" w:space="0" w:color="auto"/>
          </w:divBdr>
        </w:div>
        <w:div w:id="1657688976">
          <w:marLeft w:val="640"/>
          <w:marRight w:val="0"/>
          <w:marTop w:val="0"/>
          <w:marBottom w:val="0"/>
          <w:divBdr>
            <w:top w:val="none" w:sz="0" w:space="0" w:color="auto"/>
            <w:left w:val="none" w:sz="0" w:space="0" w:color="auto"/>
            <w:bottom w:val="none" w:sz="0" w:space="0" w:color="auto"/>
            <w:right w:val="none" w:sz="0" w:space="0" w:color="auto"/>
          </w:divBdr>
        </w:div>
        <w:div w:id="1662151144">
          <w:marLeft w:val="640"/>
          <w:marRight w:val="0"/>
          <w:marTop w:val="0"/>
          <w:marBottom w:val="0"/>
          <w:divBdr>
            <w:top w:val="none" w:sz="0" w:space="0" w:color="auto"/>
            <w:left w:val="none" w:sz="0" w:space="0" w:color="auto"/>
            <w:bottom w:val="none" w:sz="0" w:space="0" w:color="auto"/>
            <w:right w:val="none" w:sz="0" w:space="0" w:color="auto"/>
          </w:divBdr>
        </w:div>
        <w:div w:id="1664774349">
          <w:marLeft w:val="640"/>
          <w:marRight w:val="0"/>
          <w:marTop w:val="0"/>
          <w:marBottom w:val="0"/>
          <w:divBdr>
            <w:top w:val="none" w:sz="0" w:space="0" w:color="auto"/>
            <w:left w:val="none" w:sz="0" w:space="0" w:color="auto"/>
            <w:bottom w:val="none" w:sz="0" w:space="0" w:color="auto"/>
            <w:right w:val="none" w:sz="0" w:space="0" w:color="auto"/>
          </w:divBdr>
        </w:div>
        <w:div w:id="1683892383">
          <w:marLeft w:val="640"/>
          <w:marRight w:val="0"/>
          <w:marTop w:val="0"/>
          <w:marBottom w:val="0"/>
          <w:divBdr>
            <w:top w:val="none" w:sz="0" w:space="0" w:color="auto"/>
            <w:left w:val="none" w:sz="0" w:space="0" w:color="auto"/>
            <w:bottom w:val="none" w:sz="0" w:space="0" w:color="auto"/>
            <w:right w:val="none" w:sz="0" w:space="0" w:color="auto"/>
          </w:divBdr>
        </w:div>
        <w:div w:id="1728408591">
          <w:marLeft w:val="640"/>
          <w:marRight w:val="0"/>
          <w:marTop w:val="0"/>
          <w:marBottom w:val="0"/>
          <w:divBdr>
            <w:top w:val="none" w:sz="0" w:space="0" w:color="auto"/>
            <w:left w:val="none" w:sz="0" w:space="0" w:color="auto"/>
            <w:bottom w:val="none" w:sz="0" w:space="0" w:color="auto"/>
            <w:right w:val="none" w:sz="0" w:space="0" w:color="auto"/>
          </w:divBdr>
        </w:div>
        <w:div w:id="1738671390">
          <w:marLeft w:val="640"/>
          <w:marRight w:val="0"/>
          <w:marTop w:val="0"/>
          <w:marBottom w:val="0"/>
          <w:divBdr>
            <w:top w:val="none" w:sz="0" w:space="0" w:color="auto"/>
            <w:left w:val="none" w:sz="0" w:space="0" w:color="auto"/>
            <w:bottom w:val="none" w:sz="0" w:space="0" w:color="auto"/>
            <w:right w:val="none" w:sz="0" w:space="0" w:color="auto"/>
          </w:divBdr>
        </w:div>
        <w:div w:id="1748915829">
          <w:marLeft w:val="640"/>
          <w:marRight w:val="0"/>
          <w:marTop w:val="0"/>
          <w:marBottom w:val="0"/>
          <w:divBdr>
            <w:top w:val="none" w:sz="0" w:space="0" w:color="auto"/>
            <w:left w:val="none" w:sz="0" w:space="0" w:color="auto"/>
            <w:bottom w:val="none" w:sz="0" w:space="0" w:color="auto"/>
            <w:right w:val="none" w:sz="0" w:space="0" w:color="auto"/>
          </w:divBdr>
        </w:div>
        <w:div w:id="1770815185">
          <w:marLeft w:val="640"/>
          <w:marRight w:val="0"/>
          <w:marTop w:val="0"/>
          <w:marBottom w:val="0"/>
          <w:divBdr>
            <w:top w:val="none" w:sz="0" w:space="0" w:color="auto"/>
            <w:left w:val="none" w:sz="0" w:space="0" w:color="auto"/>
            <w:bottom w:val="none" w:sz="0" w:space="0" w:color="auto"/>
            <w:right w:val="none" w:sz="0" w:space="0" w:color="auto"/>
          </w:divBdr>
        </w:div>
        <w:div w:id="1772436006">
          <w:marLeft w:val="640"/>
          <w:marRight w:val="0"/>
          <w:marTop w:val="0"/>
          <w:marBottom w:val="0"/>
          <w:divBdr>
            <w:top w:val="none" w:sz="0" w:space="0" w:color="auto"/>
            <w:left w:val="none" w:sz="0" w:space="0" w:color="auto"/>
            <w:bottom w:val="none" w:sz="0" w:space="0" w:color="auto"/>
            <w:right w:val="none" w:sz="0" w:space="0" w:color="auto"/>
          </w:divBdr>
        </w:div>
        <w:div w:id="1804157181">
          <w:marLeft w:val="640"/>
          <w:marRight w:val="0"/>
          <w:marTop w:val="0"/>
          <w:marBottom w:val="0"/>
          <w:divBdr>
            <w:top w:val="none" w:sz="0" w:space="0" w:color="auto"/>
            <w:left w:val="none" w:sz="0" w:space="0" w:color="auto"/>
            <w:bottom w:val="none" w:sz="0" w:space="0" w:color="auto"/>
            <w:right w:val="none" w:sz="0" w:space="0" w:color="auto"/>
          </w:divBdr>
        </w:div>
        <w:div w:id="1804231466">
          <w:marLeft w:val="640"/>
          <w:marRight w:val="0"/>
          <w:marTop w:val="0"/>
          <w:marBottom w:val="0"/>
          <w:divBdr>
            <w:top w:val="none" w:sz="0" w:space="0" w:color="auto"/>
            <w:left w:val="none" w:sz="0" w:space="0" w:color="auto"/>
            <w:bottom w:val="none" w:sz="0" w:space="0" w:color="auto"/>
            <w:right w:val="none" w:sz="0" w:space="0" w:color="auto"/>
          </w:divBdr>
        </w:div>
        <w:div w:id="1829982843">
          <w:marLeft w:val="640"/>
          <w:marRight w:val="0"/>
          <w:marTop w:val="0"/>
          <w:marBottom w:val="0"/>
          <w:divBdr>
            <w:top w:val="none" w:sz="0" w:space="0" w:color="auto"/>
            <w:left w:val="none" w:sz="0" w:space="0" w:color="auto"/>
            <w:bottom w:val="none" w:sz="0" w:space="0" w:color="auto"/>
            <w:right w:val="none" w:sz="0" w:space="0" w:color="auto"/>
          </w:divBdr>
        </w:div>
        <w:div w:id="1830289711">
          <w:marLeft w:val="640"/>
          <w:marRight w:val="0"/>
          <w:marTop w:val="0"/>
          <w:marBottom w:val="0"/>
          <w:divBdr>
            <w:top w:val="none" w:sz="0" w:space="0" w:color="auto"/>
            <w:left w:val="none" w:sz="0" w:space="0" w:color="auto"/>
            <w:bottom w:val="none" w:sz="0" w:space="0" w:color="auto"/>
            <w:right w:val="none" w:sz="0" w:space="0" w:color="auto"/>
          </w:divBdr>
        </w:div>
        <w:div w:id="1850216260">
          <w:marLeft w:val="640"/>
          <w:marRight w:val="0"/>
          <w:marTop w:val="0"/>
          <w:marBottom w:val="0"/>
          <w:divBdr>
            <w:top w:val="none" w:sz="0" w:space="0" w:color="auto"/>
            <w:left w:val="none" w:sz="0" w:space="0" w:color="auto"/>
            <w:bottom w:val="none" w:sz="0" w:space="0" w:color="auto"/>
            <w:right w:val="none" w:sz="0" w:space="0" w:color="auto"/>
          </w:divBdr>
        </w:div>
        <w:div w:id="1883132167">
          <w:marLeft w:val="640"/>
          <w:marRight w:val="0"/>
          <w:marTop w:val="0"/>
          <w:marBottom w:val="0"/>
          <w:divBdr>
            <w:top w:val="none" w:sz="0" w:space="0" w:color="auto"/>
            <w:left w:val="none" w:sz="0" w:space="0" w:color="auto"/>
            <w:bottom w:val="none" w:sz="0" w:space="0" w:color="auto"/>
            <w:right w:val="none" w:sz="0" w:space="0" w:color="auto"/>
          </w:divBdr>
        </w:div>
        <w:div w:id="1911191670">
          <w:marLeft w:val="640"/>
          <w:marRight w:val="0"/>
          <w:marTop w:val="0"/>
          <w:marBottom w:val="0"/>
          <w:divBdr>
            <w:top w:val="none" w:sz="0" w:space="0" w:color="auto"/>
            <w:left w:val="none" w:sz="0" w:space="0" w:color="auto"/>
            <w:bottom w:val="none" w:sz="0" w:space="0" w:color="auto"/>
            <w:right w:val="none" w:sz="0" w:space="0" w:color="auto"/>
          </w:divBdr>
        </w:div>
        <w:div w:id="1915504784">
          <w:marLeft w:val="640"/>
          <w:marRight w:val="0"/>
          <w:marTop w:val="0"/>
          <w:marBottom w:val="0"/>
          <w:divBdr>
            <w:top w:val="none" w:sz="0" w:space="0" w:color="auto"/>
            <w:left w:val="none" w:sz="0" w:space="0" w:color="auto"/>
            <w:bottom w:val="none" w:sz="0" w:space="0" w:color="auto"/>
            <w:right w:val="none" w:sz="0" w:space="0" w:color="auto"/>
          </w:divBdr>
        </w:div>
        <w:div w:id="1921986141">
          <w:marLeft w:val="640"/>
          <w:marRight w:val="0"/>
          <w:marTop w:val="0"/>
          <w:marBottom w:val="0"/>
          <w:divBdr>
            <w:top w:val="none" w:sz="0" w:space="0" w:color="auto"/>
            <w:left w:val="none" w:sz="0" w:space="0" w:color="auto"/>
            <w:bottom w:val="none" w:sz="0" w:space="0" w:color="auto"/>
            <w:right w:val="none" w:sz="0" w:space="0" w:color="auto"/>
          </w:divBdr>
        </w:div>
        <w:div w:id="1922524292">
          <w:marLeft w:val="640"/>
          <w:marRight w:val="0"/>
          <w:marTop w:val="0"/>
          <w:marBottom w:val="0"/>
          <w:divBdr>
            <w:top w:val="none" w:sz="0" w:space="0" w:color="auto"/>
            <w:left w:val="none" w:sz="0" w:space="0" w:color="auto"/>
            <w:bottom w:val="none" w:sz="0" w:space="0" w:color="auto"/>
            <w:right w:val="none" w:sz="0" w:space="0" w:color="auto"/>
          </w:divBdr>
        </w:div>
        <w:div w:id="1927226349">
          <w:marLeft w:val="640"/>
          <w:marRight w:val="0"/>
          <w:marTop w:val="0"/>
          <w:marBottom w:val="0"/>
          <w:divBdr>
            <w:top w:val="none" w:sz="0" w:space="0" w:color="auto"/>
            <w:left w:val="none" w:sz="0" w:space="0" w:color="auto"/>
            <w:bottom w:val="none" w:sz="0" w:space="0" w:color="auto"/>
            <w:right w:val="none" w:sz="0" w:space="0" w:color="auto"/>
          </w:divBdr>
        </w:div>
        <w:div w:id="1933662056">
          <w:marLeft w:val="640"/>
          <w:marRight w:val="0"/>
          <w:marTop w:val="0"/>
          <w:marBottom w:val="0"/>
          <w:divBdr>
            <w:top w:val="none" w:sz="0" w:space="0" w:color="auto"/>
            <w:left w:val="none" w:sz="0" w:space="0" w:color="auto"/>
            <w:bottom w:val="none" w:sz="0" w:space="0" w:color="auto"/>
            <w:right w:val="none" w:sz="0" w:space="0" w:color="auto"/>
          </w:divBdr>
        </w:div>
        <w:div w:id="1945577017">
          <w:marLeft w:val="640"/>
          <w:marRight w:val="0"/>
          <w:marTop w:val="0"/>
          <w:marBottom w:val="0"/>
          <w:divBdr>
            <w:top w:val="none" w:sz="0" w:space="0" w:color="auto"/>
            <w:left w:val="none" w:sz="0" w:space="0" w:color="auto"/>
            <w:bottom w:val="none" w:sz="0" w:space="0" w:color="auto"/>
            <w:right w:val="none" w:sz="0" w:space="0" w:color="auto"/>
          </w:divBdr>
        </w:div>
        <w:div w:id="1980303910">
          <w:marLeft w:val="640"/>
          <w:marRight w:val="0"/>
          <w:marTop w:val="0"/>
          <w:marBottom w:val="0"/>
          <w:divBdr>
            <w:top w:val="none" w:sz="0" w:space="0" w:color="auto"/>
            <w:left w:val="none" w:sz="0" w:space="0" w:color="auto"/>
            <w:bottom w:val="none" w:sz="0" w:space="0" w:color="auto"/>
            <w:right w:val="none" w:sz="0" w:space="0" w:color="auto"/>
          </w:divBdr>
        </w:div>
        <w:div w:id="1991519798">
          <w:marLeft w:val="640"/>
          <w:marRight w:val="0"/>
          <w:marTop w:val="0"/>
          <w:marBottom w:val="0"/>
          <w:divBdr>
            <w:top w:val="none" w:sz="0" w:space="0" w:color="auto"/>
            <w:left w:val="none" w:sz="0" w:space="0" w:color="auto"/>
            <w:bottom w:val="none" w:sz="0" w:space="0" w:color="auto"/>
            <w:right w:val="none" w:sz="0" w:space="0" w:color="auto"/>
          </w:divBdr>
        </w:div>
        <w:div w:id="2001810963">
          <w:marLeft w:val="640"/>
          <w:marRight w:val="0"/>
          <w:marTop w:val="0"/>
          <w:marBottom w:val="0"/>
          <w:divBdr>
            <w:top w:val="none" w:sz="0" w:space="0" w:color="auto"/>
            <w:left w:val="none" w:sz="0" w:space="0" w:color="auto"/>
            <w:bottom w:val="none" w:sz="0" w:space="0" w:color="auto"/>
            <w:right w:val="none" w:sz="0" w:space="0" w:color="auto"/>
          </w:divBdr>
        </w:div>
        <w:div w:id="2003966116">
          <w:marLeft w:val="640"/>
          <w:marRight w:val="0"/>
          <w:marTop w:val="0"/>
          <w:marBottom w:val="0"/>
          <w:divBdr>
            <w:top w:val="none" w:sz="0" w:space="0" w:color="auto"/>
            <w:left w:val="none" w:sz="0" w:space="0" w:color="auto"/>
            <w:bottom w:val="none" w:sz="0" w:space="0" w:color="auto"/>
            <w:right w:val="none" w:sz="0" w:space="0" w:color="auto"/>
          </w:divBdr>
        </w:div>
        <w:div w:id="2020886402">
          <w:marLeft w:val="640"/>
          <w:marRight w:val="0"/>
          <w:marTop w:val="0"/>
          <w:marBottom w:val="0"/>
          <w:divBdr>
            <w:top w:val="none" w:sz="0" w:space="0" w:color="auto"/>
            <w:left w:val="none" w:sz="0" w:space="0" w:color="auto"/>
            <w:bottom w:val="none" w:sz="0" w:space="0" w:color="auto"/>
            <w:right w:val="none" w:sz="0" w:space="0" w:color="auto"/>
          </w:divBdr>
        </w:div>
        <w:div w:id="2021657402">
          <w:marLeft w:val="640"/>
          <w:marRight w:val="0"/>
          <w:marTop w:val="0"/>
          <w:marBottom w:val="0"/>
          <w:divBdr>
            <w:top w:val="none" w:sz="0" w:space="0" w:color="auto"/>
            <w:left w:val="none" w:sz="0" w:space="0" w:color="auto"/>
            <w:bottom w:val="none" w:sz="0" w:space="0" w:color="auto"/>
            <w:right w:val="none" w:sz="0" w:space="0" w:color="auto"/>
          </w:divBdr>
        </w:div>
        <w:div w:id="2025545289">
          <w:marLeft w:val="640"/>
          <w:marRight w:val="0"/>
          <w:marTop w:val="0"/>
          <w:marBottom w:val="0"/>
          <w:divBdr>
            <w:top w:val="none" w:sz="0" w:space="0" w:color="auto"/>
            <w:left w:val="none" w:sz="0" w:space="0" w:color="auto"/>
            <w:bottom w:val="none" w:sz="0" w:space="0" w:color="auto"/>
            <w:right w:val="none" w:sz="0" w:space="0" w:color="auto"/>
          </w:divBdr>
        </w:div>
        <w:div w:id="2031881245">
          <w:marLeft w:val="640"/>
          <w:marRight w:val="0"/>
          <w:marTop w:val="0"/>
          <w:marBottom w:val="0"/>
          <w:divBdr>
            <w:top w:val="none" w:sz="0" w:space="0" w:color="auto"/>
            <w:left w:val="none" w:sz="0" w:space="0" w:color="auto"/>
            <w:bottom w:val="none" w:sz="0" w:space="0" w:color="auto"/>
            <w:right w:val="none" w:sz="0" w:space="0" w:color="auto"/>
          </w:divBdr>
        </w:div>
        <w:div w:id="2051412704">
          <w:marLeft w:val="640"/>
          <w:marRight w:val="0"/>
          <w:marTop w:val="0"/>
          <w:marBottom w:val="0"/>
          <w:divBdr>
            <w:top w:val="none" w:sz="0" w:space="0" w:color="auto"/>
            <w:left w:val="none" w:sz="0" w:space="0" w:color="auto"/>
            <w:bottom w:val="none" w:sz="0" w:space="0" w:color="auto"/>
            <w:right w:val="none" w:sz="0" w:space="0" w:color="auto"/>
          </w:divBdr>
        </w:div>
        <w:div w:id="2058963876">
          <w:marLeft w:val="640"/>
          <w:marRight w:val="0"/>
          <w:marTop w:val="0"/>
          <w:marBottom w:val="0"/>
          <w:divBdr>
            <w:top w:val="none" w:sz="0" w:space="0" w:color="auto"/>
            <w:left w:val="none" w:sz="0" w:space="0" w:color="auto"/>
            <w:bottom w:val="none" w:sz="0" w:space="0" w:color="auto"/>
            <w:right w:val="none" w:sz="0" w:space="0" w:color="auto"/>
          </w:divBdr>
        </w:div>
        <w:div w:id="2066760587">
          <w:marLeft w:val="640"/>
          <w:marRight w:val="0"/>
          <w:marTop w:val="0"/>
          <w:marBottom w:val="0"/>
          <w:divBdr>
            <w:top w:val="none" w:sz="0" w:space="0" w:color="auto"/>
            <w:left w:val="none" w:sz="0" w:space="0" w:color="auto"/>
            <w:bottom w:val="none" w:sz="0" w:space="0" w:color="auto"/>
            <w:right w:val="none" w:sz="0" w:space="0" w:color="auto"/>
          </w:divBdr>
        </w:div>
        <w:div w:id="2074039456">
          <w:marLeft w:val="640"/>
          <w:marRight w:val="0"/>
          <w:marTop w:val="0"/>
          <w:marBottom w:val="0"/>
          <w:divBdr>
            <w:top w:val="none" w:sz="0" w:space="0" w:color="auto"/>
            <w:left w:val="none" w:sz="0" w:space="0" w:color="auto"/>
            <w:bottom w:val="none" w:sz="0" w:space="0" w:color="auto"/>
            <w:right w:val="none" w:sz="0" w:space="0" w:color="auto"/>
          </w:divBdr>
        </w:div>
        <w:div w:id="2081440869">
          <w:marLeft w:val="640"/>
          <w:marRight w:val="0"/>
          <w:marTop w:val="0"/>
          <w:marBottom w:val="0"/>
          <w:divBdr>
            <w:top w:val="none" w:sz="0" w:space="0" w:color="auto"/>
            <w:left w:val="none" w:sz="0" w:space="0" w:color="auto"/>
            <w:bottom w:val="none" w:sz="0" w:space="0" w:color="auto"/>
            <w:right w:val="none" w:sz="0" w:space="0" w:color="auto"/>
          </w:divBdr>
        </w:div>
        <w:div w:id="2083409413">
          <w:marLeft w:val="640"/>
          <w:marRight w:val="0"/>
          <w:marTop w:val="0"/>
          <w:marBottom w:val="0"/>
          <w:divBdr>
            <w:top w:val="none" w:sz="0" w:space="0" w:color="auto"/>
            <w:left w:val="none" w:sz="0" w:space="0" w:color="auto"/>
            <w:bottom w:val="none" w:sz="0" w:space="0" w:color="auto"/>
            <w:right w:val="none" w:sz="0" w:space="0" w:color="auto"/>
          </w:divBdr>
        </w:div>
        <w:div w:id="2107263666">
          <w:marLeft w:val="640"/>
          <w:marRight w:val="0"/>
          <w:marTop w:val="0"/>
          <w:marBottom w:val="0"/>
          <w:divBdr>
            <w:top w:val="none" w:sz="0" w:space="0" w:color="auto"/>
            <w:left w:val="none" w:sz="0" w:space="0" w:color="auto"/>
            <w:bottom w:val="none" w:sz="0" w:space="0" w:color="auto"/>
            <w:right w:val="none" w:sz="0" w:space="0" w:color="auto"/>
          </w:divBdr>
        </w:div>
        <w:div w:id="2107604408">
          <w:marLeft w:val="640"/>
          <w:marRight w:val="0"/>
          <w:marTop w:val="0"/>
          <w:marBottom w:val="0"/>
          <w:divBdr>
            <w:top w:val="none" w:sz="0" w:space="0" w:color="auto"/>
            <w:left w:val="none" w:sz="0" w:space="0" w:color="auto"/>
            <w:bottom w:val="none" w:sz="0" w:space="0" w:color="auto"/>
            <w:right w:val="none" w:sz="0" w:space="0" w:color="auto"/>
          </w:divBdr>
        </w:div>
        <w:div w:id="2111923549">
          <w:marLeft w:val="640"/>
          <w:marRight w:val="0"/>
          <w:marTop w:val="0"/>
          <w:marBottom w:val="0"/>
          <w:divBdr>
            <w:top w:val="none" w:sz="0" w:space="0" w:color="auto"/>
            <w:left w:val="none" w:sz="0" w:space="0" w:color="auto"/>
            <w:bottom w:val="none" w:sz="0" w:space="0" w:color="auto"/>
            <w:right w:val="none" w:sz="0" w:space="0" w:color="auto"/>
          </w:divBdr>
        </w:div>
        <w:div w:id="2130934313">
          <w:marLeft w:val="640"/>
          <w:marRight w:val="0"/>
          <w:marTop w:val="0"/>
          <w:marBottom w:val="0"/>
          <w:divBdr>
            <w:top w:val="none" w:sz="0" w:space="0" w:color="auto"/>
            <w:left w:val="none" w:sz="0" w:space="0" w:color="auto"/>
            <w:bottom w:val="none" w:sz="0" w:space="0" w:color="auto"/>
            <w:right w:val="none" w:sz="0" w:space="0" w:color="auto"/>
          </w:divBdr>
        </w:div>
      </w:divsChild>
    </w:div>
    <w:div w:id="82411238">
      <w:bodyDiv w:val="1"/>
      <w:marLeft w:val="0"/>
      <w:marRight w:val="0"/>
      <w:marTop w:val="0"/>
      <w:marBottom w:val="0"/>
      <w:divBdr>
        <w:top w:val="none" w:sz="0" w:space="0" w:color="auto"/>
        <w:left w:val="none" w:sz="0" w:space="0" w:color="auto"/>
        <w:bottom w:val="none" w:sz="0" w:space="0" w:color="auto"/>
        <w:right w:val="none" w:sz="0" w:space="0" w:color="auto"/>
      </w:divBdr>
      <w:divsChild>
        <w:div w:id="3829979">
          <w:marLeft w:val="640"/>
          <w:marRight w:val="0"/>
          <w:marTop w:val="0"/>
          <w:marBottom w:val="0"/>
          <w:divBdr>
            <w:top w:val="none" w:sz="0" w:space="0" w:color="auto"/>
            <w:left w:val="none" w:sz="0" w:space="0" w:color="auto"/>
            <w:bottom w:val="none" w:sz="0" w:space="0" w:color="auto"/>
            <w:right w:val="none" w:sz="0" w:space="0" w:color="auto"/>
          </w:divBdr>
        </w:div>
        <w:div w:id="15162320">
          <w:marLeft w:val="640"/>
          <w:marRight w:val="0"/>
          <w:marTop w:val="0"/>
          <w:marBottom w:val="0"/>
          <w:divBdr>
            <w:top w:val="none" w:sz="0" w:space="0" w:color="auto"/>
            <w:left w:val="none" w:sz="0" w:space="0" w:color="auto"/>
            <w:bottom w:val="none" w:sz="0" w:space="0" w:color="auto"/>
            <w:right w:val="none" w:sz="0" w:space="0" w:color="auto"/>
          </w:divBdr>
        </w:div>
        <w:div w:id="20933059">
          <w:marLeft w:val="640"/>
          <w:marRight w:val="0"/>
          <w:marTop w:val="0"/>
          <w:marBottom w:val="0"/>
          <w:divBdr>
            <w:top w:val="none" w:sz="0" w:space="0" w:color="auto"/>
            <w:left w:val="none" w:sz="0" w:space="0" w:color="auto"/>
            <w:bottom w:val="none" w:sz="0" w:space="0" w:color="auto"/>
            <w:right w:val="none" w:sz="0" w:space="0" w:color="auto"/>
          </w:divBdr>
        </w:div>
        <w:div w:id="37513890">
          <w:marLeft w:val="640"/>
          <w:marRight w:val="0"/>
          <w:marTop w:val="0"/>
          <w:marBottom w:val="0"/>
          <w:divBdr>
            <w:top w:val="none" w:sz="0" w:space="0" w:color="auto"/>
            <w:left w:val="none" w:sz="0" w:space="0" w:color="auto"/>
            <w:bottom w:val="none" w:sz="0" w:space="0" w:color="auto"/>
            <w:right w:val="none" w:sz="0" w:space="0" w:color="auto"/>
          </w:divBdr>
        </w:div>
        <w:div w:id="52849953">
          <w:marLeft w:val="640"/>
          <w:marRight w:val="0"/>
          <w:marTop w:val="0"/>
          <w:marBottom w:val="0"/>
          <w:divBdr>
            <w:top w:val="none" w:sz="0" w:space="0" w:color="auto"/>
            <w:left w:val="none" w:sz="0" w:space="0" w:color="auto"/>
            <w:bottom w:val="none" w:sz="0" w:space="0" w:color="auto"/>
            <w:right w:val="none" w:sz="0" w:space="0" w:color="auto"/>
          </w:divBdr>
        </w:div>
        <w:div w:id="53940867">
          <w:marLeft w:val="640"/>
          <w:marRight w:val="0"/>
          <w:marTop w:val="0"/>
          <w:marBottom w:val="0"/>
          <w:divBdr>
            <w:top w:val="none" w:sz="0" w:space="0" w:color="auto"/>
            <w:left w:val="none" w:sz="0" w:space="0" w:color="auto"/>
            <w:bottom w:val="none" w:sz="0" w:space="0" w:color="auto"/>
            <w:right w:val="none" w:sz="0" w:space="0" w:color="auto"/>
          </w:divBdr>
        </w:div>
        <w:div w:id="67578871">
          <w:marLeft w:val="640"/>
          <w:marRight w:val="0"/>
          <w:marTop w:val="0"/>
          <w:marBottom w:val="0"/>
          <w:divBdr>
            <w:top w:val="none" w:sz="0" w:space="0" w:color="auto"/>
            <w:left w:val="none" w:sz="0" w:space="0" w:color="auto"/>
            <w:bottom w:val="none" w:sz="0" w:space="0" w:color="auto"/>
            <w:right w:val="none" w:sz="0" w:space="0" w:color="auto"/>
          </w:divBdr>
        </w:div>
        <w:div w:id="69162671">
          <w:marLeft w:val="640"/>
          <w:marRight w:val="0"/>
          <w:marTop w:val="0"/>
          <w:marBottom w:val="0"/>
          <w:divBdr>
            <w:top w:val="none" w:sz="0" w:space="0" w:color="auto"/>
            <w:left w:val="none" w:sz="0" w:space="0" w:color="auto"/>
            <w:bottom w:val="none" w:sz="0" w:space="0" w:color="auto"/>
            <w:right w:val="none" w:sz="0" w:space="0" w:color="auto"/>
          </w:divBdr>
        </w:div>
        <w:div w:id="81728788">
          <w:marLeft w:val="640"/>
          <w:marRight w:val="0"/>
          <w:marTop w:val="0"/>
          <w:marBottom w:val="0"/>
          <w:divBdr>
            <w:top w:val="none" w:sz="0" w:space="0" w:color="auto"/>
            <w:left w:val="none" w:sz="0" w:space="0" w:color="auto"/>
            <w:bottom w:val="none" w:sz="0" w:space="0" w:color="auto"/>
            <w:right w:val="none" w:sz="0" w:space="0" w:color="auto"/>
          </w:divBdr>
        </w:div>
        <w:div w:id="81731431">
          <w:marLeft w:val="640"/>
          <w:marRight w:val="0"/>
          <w:marTop w:val="0"/>
          <w:marBottom w:val="0"/>
          <w:divBdr>
            <w:top w:val="none" w:sz="0" w:space="0" w:color="auto"/>
            <w:left w:val="none" w:sz="0" w:space="0" w:color="auto"/>
            <w:bottom w:val="none" w:sz="0" w:space="0" w:color="auto"/>
            <w:right w:val="none" w:sz="0" w:space="0" w:color="auto"/>
          </w:divBdr>
        </w:div>
        <w:div w:id="89788380">
          <w:marLeft w:val="640"/>
          <w:marRight w:val="0"/>
          <w:marTop w:val="0"/>
          <w:marBottom w:val="0"/>
          <w:divBdr>
            <w:top w:val="none" w:sz="0" w:space="0" w:color="auto"/>
            <w:left w:val="none" w:sz="0" w:space="0" w:color="auto"/>
            <w:bottom w:val="none" w:sz="0" w:space="0" w:color="auto"/>
            <w:right w:val="none" w:sz="0" w:space="0" w:color="auto"/>
          </w:divBdr>
        </w:div>
        <w:div w:id="128205746">
          <w:marLeft w:val="640"/>
          <w:marRight w:val="0"/>
          <w:marTop w:val="0"/>
          <w:marBottom w:val="0"/>
          <w:divBdr>
            <w:top w:val="none" w:sz="0" w:space="0" w:color="auto"/>
            <w:left w:val="none" w:sz="0" w:space="0" w:color="auto"/>
            <w:bottom w:val="none" w:sz="0" w:space="0" w:color="auto"/>
            <w:right w:val="none" w:sz="0" w:space="0" w:color="auto"/>
          </w:divBdr>
        </w:div>
        <w:div w:id="133374315">
          <w:marLeft w:val="640"/>
          <w:marRight w:val="0"/>
          <w:marTop w:val="0"/>
          <w:marBottom w:val="0"/>
          <w:divBdr>
            <w:top w:val="none" w:sz="0" w:space="0" w:color="auto"/>
            <w:left w:val="none" w:sz="0" w:space="0" w:color="auto"/>
            <w:bottom w:val="none" w:sz="0" w:space="0" w:color="auto"/>
            <w:right w:val="none" w:sz="0" w:space="0" w:color="auto"/>
          </w:divBdr>
        </w:div>
        <w:div w:id="147290586">
          <w:marLeft w:val="640"/>
          <w:marRight w:val="0"/>
          <w:marTop w:val="0"/>
          <w:marBottom w:val="0"/>
          <w:divBdr>
            <w:top w:val="none" w:sz="0" w:space="0" w:color="auto"/>
            <w:left w:val="none" w:sz="0" w:space="0" w:color="auto"/>
            <w:bottom w:val="none" w:sz="0" w:space="0" w:color="auto"/>
            <w:right w:val="none" w:sz="0" w:space="0" w:color="auto"/>
          </w:divBdr>
        </w:div>
        <w:div w:id="148788183">
          <w:marLeft w:val="640"/>
          <w:marRight w:val="0"/>
          <w:marTop w:val="0"/>
          <w:marBottom w:val="0"/>
          <w:divBdr>
            <w:top w:val="none" w:sz="0" w:space="0" w:color="auto"/>
            <w:left w:val="none" w:sz="0" w:space="0" w:color="auto"/>
            <w:bottom w:val="none" w:sz="0" w:space="0" w:color="auto"/>
            <w:right w:val="none" w:sz="0" w:space="0" w:color="auto"/>
          </w:divBdr>
        </w:div>
        <w:div w:id="158540901">
          <w:marLeft w:val="640"/>
          <w:marRight w:val="0"/>
          <w:marTop w:val="0"/>
          <w:marBottom w:val="0"/>
          <w:divBdr>
            <w:top w:val="none" w:sz="0" w:space="0" w:color="auto"/>
            <w:left w:val="none" w:sz="0" w:space="0" w:color="auto"/>
            <w:bottom w:val="none" w:sz="0" w:space="0" w:color="auto"/>
            <w:right w:val="none" w:sz="0" w:space="0" w:color="auto"/>
          </w:divBdr>
        </w:div>
        <w:div w:id="162204743">
          <w:marLeft w:val="640"/>
          <w:marRight w:val="0"/>
          <w:marTop w:val="0"/>
          <w:marBottom w:val="0"/>
          <w:divBdr>
            <w:top w:val="none" w:sz="0" w:space="0" w:color="auto"/>
            <w:left w:val="none" w:sz="0" w:space="0" w:color="auto"/>
            <w:bottom w:val="none" w:sz="0" w:space="0" w:color="auto"/>
            <w:right w:val="none" w:sz="0" w:space="0" w:color="auto"/>
          </w:divBdr>
        </w:div>
        <w:div w:id="170528464">
          <w:marLeft w:val="640"/>
          <w:marRight w:val="0"/>
          <w:marTop w:val="0"/>
          <w:marBottom w:val="0"/>
          <w:divBdr>
            <w:top w:val="none" w:sz="0" w:space="0" w:color="auto"/>
            <w:left w:val="none" w:sz="0" w:space="0" w:color="auto"/>
            <w:bottom w:val="none" w:sz="0" w:space="0" w:color="auto"/>
            <w:right w:val="none" w:sz="0" w:space="0" w:color="auto"/>
          </w:divBdr>
        </w:div>
        <w:div w:id="170535614">
          <w:marLeft w:val="640"/>
          <w:marRight w:val="0"/>
          <w:marTop w:val="0"/>
          <w:marBottom w:val="0"/>
          <w:divBdr>
            <w:top w:val="none" w:sz="0" w:space="0" w:color="auto"/>
            <w:left w:val="none" w:sz="0" w:space="0" w:color="auto"/>
            <w:bottom w:val="none" w:sz="0" w:space="0" w:color="auto"/>
            <w:right w:val="none" w:sz="0" w:space="0" w:color="auto"/>
          </w:divBdr>
        </w:div>
        <w:div w:id="179513670">
          <w:marLeft w:val="640"/>
          <w:marRight w:val="0"/>
          <w:marTop w:val="0"/>
          <w:marBottom w:val="0"/>
          <w:divBdr>
            <w:top w:val="none" w:sz="0" w:space="0" w:color="auto"/>
            <w:left w:val="none" w:sz="0" w:space="0" w:color="auto"/>
            <w:bottom w:val="none" w:sz="0" w:space="0" w:color="auto"/>
            <w:right w:val="none" w:sz="0" w:space="0" w:color="auto"/>
          </w:divBdr>
        </w:div>
        <w:div w:id="183714373">
          <w:marLeft w:val="640"/>
          <w:marRight w:val="0"/>
          <w:marTop w:val="0"/>
          <w:marBottom w:val="0"/>
          <w:divBdr>
            <w:top w:val="none" w:sz="0" w:space="0" w:color="auto"/>
            <w:left w:val="none" w:sz="0" w:space="0" w:color="auto"/>
            <w:bottom w:val="none" w:sz="0" w:space="0" w:color="auto"/>
            <w:right w:val="none" w:sz="0" w:space="0" w:color="auto"/>
          </w:divBdr>
        </w:div>
        <w:div w:id="184247793">
          <w:marLeft w:val="640"/>
          <w:marRight w:val="0"/>
          <w:marTop w:val="0"/>
          <w:marBottom w:val="0"/>
          <w:divBdr>
            <w:top w:val="none" w:sz="0" w:space="0" w:color="auto"/>
            <w:left w:val="none" w:sz="0" w:space="0" w:color="auto"/>
            <w:bottom w:val="none" w:sz="0" w:space="0" w:color="auto"/>
            <w:right w:val="none" w:sz="0" w:space="0" w:color="auto"/>
          </w:divBdr>
        </w:div>
        <w:div w:id="209926416">
          <w:marLeft w:val="640"/>
          <w:marRight w:val="0"/>
          <w:marTop w:val="0"/>
          <w:marBottom w:val="0"/>
          <w:divBdr>
            <w:top w:val="none" w:sz="0" w:space="0" w:color="auto"/>
            <w:left w:val="none" w:sz="0" w:space="0" w:color="auto"/>
            <w:bottom w:val="none" w:sz="0" w:space="0" w:color="auto"/>
            <w:right w:val="none" w:sz="0" w:space="0" w:color="auto"/>
          </w:divBdr>
        </w:div>
        <w:div w:id="215508879">
          <w:marLeft w:val="640"/>
          <w:marRight w:val="0"/>
          <w:marTop w:val="0"/>
          <w:marBottom w:val="0"/>
          <w:divBdr>
            <w:top w:val="none" w:sz="0" w:space="0" w:color="auto"/>
            <w:left w:val="none" w:sz="0" w:space="0" w:color="auto"/>
            <w:bottom w:val="none" w:sz="0" w:space="0" w:color="auto"/>
            <w:right w:val="none" w:sz="0" w:space="0" w:color="auto"/>
          </w:divBdr>
        </w:div>
        <w:div w:id="224217925">
          <w:marLeft w:val="640"/>
          <w:marRight w:val="0"/>
          <w:marTop w:val="0"/>
          <w:marBottom w:val="0"/>
          <w:divBdr>
            <w:top w:val="none" w:sz="0" w:space="0" w:color="auto"/>
            <w:left w:val="none" w:sz="0" w:space="0" w:color="auto"/>
            <w:bottom w:val="none" w:sz="0" w:space="0" w:color="auto"/>
            <w:right w:val="none" w:sz="0" w:space="0" w:color="auto"/>
          </w:divBdr>
        </w:div>
        <w:div w:id="225996154">
          <w:marLeft w:val="640"/>
          <w:marRight w:val="0"/>
          <w:marTop w:val="0"/>
          <w:marBottom w:val="0"/>
          <w:divBdr>
            <w:top w:val="none" w:sz="0" w:space="0" w:color="auto"/>
            <w:left w:val="none" w:sz="0" w:space="0" w:color="auto"/>
            <w:bottom w:val="none" w:sz="0" w:space="0" w:color="auto"/>
            <w:right w:val="none" w:sz="0" w:space="0" w:color="auto"/>
          </w:divBdr>
        </w:div>
        <w:div w:id="229342721">
          <w:marLeft w:val="640"/>
          <w:marRight w:val="0"/>
          <w:marTop w:val="0"/>
          <w:marBottom w:val="0"/>
          <w:divBdr>
            <w:top w:val="none" w:sz="0" w:space="0" w:color="auto"/>
            <w:left w:val="none" w:sz="0" w:space="0" w:color="auto"/>
            <w:bottom w:val="none" w:sz="0" w:space="0" w:color="auto"/>
            <w:right w:val="none" w:sz="0" w:space="0" w:color="auto"/>
          </w:divBdr>
        </w:div>
        <w:div w:id="242447040">
          <w:marLeft w:val="640"/>
          <w:marRight w:val="0"/>
          <w:marTop w:val="0"/>
          <w:marBottom w:val="0"/>
          <w:divBdr>
            <w:top w:val="none" w:sz="0" w:space="0" w:color="auto"/>
            <w:left w:val="none" w:sz="0" w:space="0" w:color="auto"/>
            <w:bottom w:val="none" w:sz="0" w:space="0" w:color="auto"/>
            <w:right w:val="none" w:sz="0" w:space="0" w:color="auto"/>
          </w:divBdr>
        </w:div>
        <w:div w:id="260333107">
          <w:marLeft w:val="640"/>
          <w:marRight w:val="0"/>
          <w:marTop w:val="0"/>
          <w:marBottom w:val="0"/>
          <w:divBdr>
            <w:top w:val="none" w:sz="0" w:space="0" w:color="auto"/>
            <w:left w:val="none" w:sz="0" w:space="0" w:color="auto"/>
            <w:bottom w:val="none" w:sz="0" w:space="0" w:color="auto"/>
            <w:right w:val="none" w:sz="0" w:space="0" w:color="auto"/>
          </w:divBdr>
        </w:div>
        <w:div w:id="260921562">
          <w:marLeft w:val="640"/>
          <w:marRight w:val="0"/>
          <w:marTop w:val="0"/>
          <w:marBottom w:val="0"/>
          <w:divBdr>
            <w:top w:val="none" w:sz="0" w:space="0" w:color="auto"/>
            <w:left w:val="none" w:sz="0" w:space="0" w:color="auto"/>
            <w:bottom w:val="none" w:sz="0" w:space="0" w:color="auto"/>
            <w:right w:val="none" w:sz="0" w:space="0" w:color="auto"/>
          </w:divBdr>
        </w:div>
        <w:div w:id="264583429">
          <w:marLeft w:val="640"/>
          <w:marRight w:val="0"/>
          <w:marTop w:val="0"/>
          <w:marBottom w:val="0"/>
          <w:divBdr>
            <w:top w:val="none" w:sz="0" w:space="0" w:color="auto"/>
            <w:left w:val="none" w:sz="0" w:space="0" w:color="auto"/>
            <w:bottom w:val="none" w:sz="0" w:space="0" w:color="auto"/>
            <w:right w:val="none" w:sz="0" w:space="0" w:color="auto"/>
          </w:divBdr>
        </w:div>
        <w:div w:id="276451203">
          <w:marLeft w:val="640"/>
          <w:marRight w:val="0"/>
          <w:marTop w:val="0"/>
          <w:marBottom w:val="0"/>
          <w:divBdr>
            <w:top w:val="none" w:sz="0" w:space="0" w:color="auto"/>
            <w:left w:val="none" w:sz="0" w:space="0" w:color="auto"/>
            <w:bottom w:val="none" w:sz="0" w:space="0" w:color="auto"/>
            <w:right w:val="none" w:sz="0" w:space="0" w:color="auto"/>
          </w:divBdr>
        </w:div>
        <w:div w:id="291787221">
          <w:marLeft w:val="640"/>
          <w:marRight w:val="0"/>
          <w:marTop w:val="0"/>
          <w:marBottom w:val="0"/>
          <w:divBdr>
            <w:top w:val="none" w:sz="0" w:space="0" w:color="auto"/>
            <w:left w:val="none" w:sz="0" w:space="0" w:color="auto"/>
            <w:bottom w:val="none" w:sz="0" w:space="0" w:color="auto"/>
            <w:right w:val="none" w:sz="0" w:space="0" w:color="auto"/>
          </w:divBdr>
        </w:div>
        <w:div w:id="324631958">
          <w:marLeft w:val="640"/>
          <w:marRight w:val="0"/>
          <w:marTop w:val="0"/>
          <w:marBottom w:val="0"/>
          <w:divBdr>
            <w:top w:val="none" w:sz="0" w:space="0" w:color="auto"/>
            <w:left w:val="none" w:sz="0" w:space="0" w:color="auto"/>
            <w:bottom w:val="none" w:sz="0" w:space="0" w:color="auto"/>
            <w:right w:val="none" w:sz="0" w:space="0" w:color="auto"/>
          </w:divBdr>
        </w:div>
        <w:div w:id="327288974">
          <w:marLeft w:val="640"/>
          <w:marRight w:val="0"/>
          <w:marTop w:val="0"/>
          <w:marBottom w:val="0"/>
          <w:divBdr>
            <w:top w:val="none" w:sz="0" w:space="0" w:color="auto"/>
            <w:left w:val="none" w:sz="0" w:space="0" w:color="auto"/>
            <w:bottom w:val="none" w:sz="0" w:space="0" w:color="auto"/>
            <w:right w:val="none" w:sz="0" w:space="0" w:color="auto"/>
          </w:divBdr>
        </w:div>
        <w:div w:id="332805210">
          <w:marLeft w:val="640"/>
          <w:marRight w:val="0"/>
          <w:marTop w:val="0"/>
          <w:marBottom w:val="0"/>
          <w:divBdr>
            <w:top w:val="none" w:sz="0" w:space="0" w:color="auto"/>
            <w:left w:val="none" w:sz="0" w:space="0" w:color="auto"/>
            <w:bottom w:val="none" w:sz="0" w:space="0" w:color="auto"/>
            <w:right w:val="none" w:sz="0" w:space="0" w:color="auto"/>
          </w:divBdr>
        </w:div>
        <w:div w:id="334722146">
          <w:marLeft w:val="640"/>
          <w:marRight w:val="0"/>
          <w:marTop w:val="0"/>
          <w:marBottom w:val="0"/>
          <w:divBdr>
            <w:top w:val="none" w:sz="0" w:space="0" w:color="auto"/>
            <w:left w:val="none" w:sz="0" w:space="0" w:color="auto"/>
            <w:bottom w:val="none" w:sz="0" w:space="0" w:color="auto"/>
            <w:right w:val="none" w:sz="0" w:space="0" w:color="auto"/>
          </w:divBdr>
        </w:div>
        <w:div w:id="338125041">
          <w:marLeft w:val="640"/>
          <w:marRight w:val="0"/>
          <w:marTop w:val="0"/>
          <w:marBottom w:val="0"/>
          <w:divBdr>
            <w:top w:val="none" w:sz="0" w:space="0" w:color="auto"/>
            <w:left w:val="none" w:sz="0" w:space="0" w:color="auto"/>
            <w:bottom w:val="none" w:sz="0" w:space="0" w:color="auto"/>
            <w:right w:val="none" w:sz="0" w:space="0" w:color="auto"/>
          </w:divBdr>
        </w:div>
        <w:div w:id="345013648">
          <w:marLeft w:val="640"/>
          <w:marRight w:val="0"/>
          <w:marTop w:val="0"/>
          <w:marBottom w:val="0"/>
          <w:divBdr>
            <w:top w:val="none" w:sz="0" w:space="0" w:color="auto"/>
            <w:left w:val="none" w:sz="0" w:space="0" w:color="auto"/>
            <w:bottom w:val="none" w:sz="0" w:space="0" w:color="auto"/>
            <w:right w:val="none" w:sz="0" w:space="0" w:color="auto"/>
          </w:divBdr>
        </w:div>
        <w:div w:id="370033312">
          <w:marLeft w:val="640"/>
          <w:marRight w:val="0"/>
          <w:marTop w:val="0"/>
          <w:marBottom w:val="0"/>
          <w:divBdr>
            <w:top w:val="none" w:sz="0" w:space="0" w:color="auto"/>
            <w:left w:val="none" w:sz="0" w:space="0" w:color="auto"/>
            <w:bottom w:val="none" w:sz="0" w:space="0" w:color="auto"/>
            <w:right w:val="none" w:sz="0" w:space="0" w:color="auto"/>
          </w:divBdr>
        </w:div>
        <w:div w:id="371809714">
          <w:marLeft w:val="640"/>
          <w:marRight w:val="0"/>
          <w:marTop w:val="0"/>
          <w:marBottom w:val="0"/>
          <w:divBdr>
            <w:top w:val="none" w:sz="0" w:space="0" w:color="auto"/>
            <w:left w:val="none" w:sz="0" w:space="0" w:color="auto"/>
            <w:bottom w:val="none" w:sz="0" w:space="0" w:color="auto"/>
            <w:right w:val="none" w:sz="0" w:space="0" w:color="auto"/>
          </w:divBdr>
        </w:div>
        <w:div w:id="373386416">
          <w:marLeft w:val="640"/>
          <w:marRight w:val="0"/>
          <w:marTop w:val="0"/>
          <w:marBottom w:val="0"/>
          <w:divBdr>
            <w:top w:val="none" w:sz="0" w:space="0" w:color="auto"/>
            <w:left w:val="none" w:sz="0" w:space="0" w:color="auto"/>
            <w:bottom w:val="none" w:sz="0" w:space="0" w:color="auto"/>
            <w:right w:val="none" w:sz="0" w:space="0" w:color="auto"/>
          </w:divBdr>
        </w:div>
        <w:div w:id="378824440">
          <w:marLeft w:val="640"/>
          <w:marRight w:val="0"/>
          <w:marTop w:val="0"/>
          <w:marBottom w:val="0"/>
          <w:divBdr>
            <w:top w:val="none" w:sz="0" w:space="0" w:color="auto"/>
            <w:left w:val="none" w:sz="0" w:space="0" w:color="auto"/>
            <w:bottom w:val="none" w:sz="0" w:space="0" w:color="auto"/>
            <w:right w:val="none" w:sz="0" w:space="0" w:color="auto"/>
          </w:divBdr>
        </w:div>
        <w:div w:id="384911850">
          <w:marLeft w:val="640"/>
          <w:marRight w:val="0"/>
          <w:marTop w:val="0"/>
          <w:marBottom w:val="0"/>
          <w:divBdr>
            <w:top w:val="none" w:sz="0" w:space="0" w:color="auto"/>
            <w:left w:val="none" w:sz="0" w:space="0" w:color="auto"/>
            <w:bottom w:val="none" w:sz="0" w:space="0" w:color="auto"/>
            <w:right w:val="none" w:sz="0" w:space="0" w:color="auto"/>
          </w:divBdr>
        </w:div>
        <w:div w:id="395200573">
          <w:marLeft w:val="640"/>
          <w:marRight w:val="0"/>
          <w:marTop w:val="0"/>
          <w:marBottom w:val="0"/>
          <w:divBdr>
            <w:top w:val="none" w:sz="0" w:space="0" w:color="auto"/>
            <w:left w:val="none" w:sz="0" w:space="0" w:color="auto"/>
            <w:bottom w:val="none" w:sz="0" w:space="0" w:color="auto"/>
            <w:right w:val="none" w:sz="0" w:space="0" w:color="auto"/>
          </w:divBdr>
        </w:div>
        <w:div w:id="404569231">
          <w:marLeft w:val="640"/>
          <w:marRight w:val="0"/>
          <w:marTop w:val="0"/>
          <w:marBottom w:val="0"/>
          <w:divBdr>
            <w:top w:val="none" w:sz="0" w:space="0" w:color="auto"/>
            <w:left w:val="none" w:sz="0" w:space="0" w:color="auto"/>
            <w:bottom w:val="none" w:sz="0" w:space="0" w:color="auto"/>
            <w:right w:val="none" w:sz="0" w:space="0" w:color="auto"/>
          </w:divBdr>
        </w:div>
        <w:div w:id="409279586">
          <w:marLeft w:val="640"/>
          <w:marRight w:val="0"/>
          <w:marTop w:val="0"/>
          <w:marBottom w:val="0"/>
          <w:divBdr>
            <w:top w:val="none" w:sz="0" w:space="0" w:color="auto"/>
            <w:left w:val="none" w:sz="0" w:space="0" w:color="auto"/>
            <w:bottom w:val="none" w:sz="0" w:space="0" w:color="auto"/>
            <w:right w:val="none" w:sz="0" w:space="0" w:color="auto"/>
          </w:divBdr>
        </w:div>
        <w:div w:id="409959747">
          <w:marLeft w:val="640"/>
          <w:marRight w:val="0"/>
          <w:marTop w:val="0"/>
          <w:marBottom w:val="0"/>
          <w:divBdr>
            <w:top w:val="none" w:sz="0" w:space="0" w:color="auto"/>
            <w:left w:val="none" w:sz="0" w:space="0" w:color="auto"/>
            <w:bottom w:val="none" w:sz="0" w:space="0" w:color="auto"/>
            <w:right w:val="none" w:sz="0" w:space="0" w:color="auto"/>
          </w:divBdr>
        </w:div>
        <w:div w:id="422259078">
          <w:marLeft w:val="640"/>
          <w:marRight w:val="0"/>
          <w:marTop w:val="0"/>
          <w:marBottom w:val="0"/>
          <w:divBdr>
            <w:top w:val="none" w:sz="0" w:space="0" w:color="auto"/>
            <w:left w:val="none" w:sz="0" w:space="0" w:color="auto"/>
            <w:bottom w:val="none" w:sz="0" w:space="0" w:color="auto"/>
            <w:right w:val="none" w:sz="0" w:space="0" w:color="auto"/>
          </w:divBdr>
        </w:div>
        <w:div w:id="445008342">
          <w:marLeft w:val="640"/>
          <w:marRight w:val="0"/>
          <w:marTop w:val="0"/>
          <w:marBottom w:val="0"/>
          <w:divBdr>
            <w:top w:val="none" w:sz="0" w:space="0" w:color="auto"/>
            <w:left w:val="none" w:sz="0" w:space="0" w:color="auto"/>
            <w:bottom w:val="none" w:sz="0" w:space="0" w:color="auto"/>
            <w:right w:val="none" w:sz="0" w:space="0" w:color="auto"/>
          </w:divBdr>
        </w:div>
        <w:div w:id="450445090">
          <w:marLeft w:val="640"/>
          <w:marRight w:val="0"/>
          <w:marTop w:val="0"/>
          <w:marBottom w:val="0"/>
          <w:divBdr>
            <w:top w:val="none" w:sz="0" w:space="0" w:color="auto"/>
            <w:left w:val="none" w:sz="0" w:space="0" w:color="auto"/>
            <w:bottom w:val="none" w:sz="0" w:space="0" w:color="auto"/>
            <w:right w:val="none" w:sz="0" w:space="0" w:color="auto"/>
          </w:divBdr>
        </w:div>
        <w:div w:id="456265512">
          <w:marLeft w:val="640"/>
          <w:marRight w:val="0"/>
          <w:marTop w:val="0"/>
          <w:marBottom w:val="0"/>
          <w:divBdr>
            <w:top w:val="none" w:sz="0" w:space="0" w:color="auto"/>
            <w:left w:val="none" w:sz="0" w:space="0" w:color="auto"/>
            <w:bottom w:val="none" w:sz="0" w:space="0" w:color="auto"/>
            <w:right w:val="none" w:sz="0" w:space="0" w:color="auto"/>
          </w:divBdr>
        </w:div>
        <w:div w:id="466313625">
          <w:marLeft w:val="640"/>
          <w:marRight w:val="0"/>
          <w:marTop w:val="0"/>
          <w:marBottom w:val="0"/>
          <w:divBdr>
            <w:top w:val="none" w:sz="0" w:space="0" w:color="auto"/>
            <w:left w:val="none" w:sz="0" w:space="0" w:color="auto"/>
            <w:bottom w:val="none" w:sz="0" w:space="0" w:color="auto"/>
            <w:right w:val="none" w:sz="0" w:space="0" w:color="auto"/>
          </w:divBdr>
        </w:div>
        <w:div w:id="468473204">
          <w:marLeft w:val="640"/>
          <w:marRight w:val="0"/>
          <w:marTop w:val="0"/>
          <w:marBottom w:val="0"/>
          <w:divBdr>
            <w:top w:val="none" w:sz="0" w:space="0" w:color="auto"/>
            <w:left w:val="none" w:sz="0" w:space="0" w:color="auto"/>
            <w:bottom w:val="none" w:sz="0" w:space="0" w:color="auto"/>
            <w:right w:val="none" w:sz="0" w:space="0" w:color="auto"/>
          </w:divBdr>
        </w:div>
        <w:div w:id="472913999">
          <w:marLeft w:val="640"/>
          <w:marRight w:val="0"/>
          <w:marTop w:val="0"/>
          <w:marBottom w:val="0"/>
          <w:divBdr>
            <w:top w:val="none" w:sz="0" w:space="0" w:color="auto"/>
            <w:left w:val="none" w:sz="0" w:space="0" w:color="auto"/>
            <w:bottom w:val="none" w:sz="0" w:space="0" w:color="auto"/>
            <w:right w:val="none" w:sz="0" w:space="0" w:color="auto"/>
          </w:divBdr>
        </w:div>
        <w:div w:id="507064207">
          <w:marLeft w:val="640"/>
          <w:marRight w:val="0"/>
          <w:marTop w:val="0"/>
          <w:marBottom w:val="0"/>
          <w:divBdr>
            <w:top w:val="none" w:sz="0" w:space="0" w:color="auto"/>
            <w:left w:val="none" w:sz="0" w:space="0" w:color="auto"/>
            <w:bottom w:val="none" w:sz="0" w:space="0" w:color="auto"/>
            <w:right w:val="none" w:sz="0" w:space="0" w:color="auto"/>
          </w:divBdr>
        </w:div>
        <w:div w:id="519126962">
          <w:marLeft w:val="640"/>
          <w:marRight w:val="0"/>
          <w:marTop w:val="0"/>
          <w:marBottom w:val="0"/>
          <w:divBdr>
            <w:top w:val="none" w:sz="0" w:space="0" w:color="auto"/>
            <w:left w:val="none" w:sz="0" w:space="0" w:color="auto"/>
            <w:bottom w:val="none" w:sz="0" w:space="0" w:color="auto"/>
            <w:right w:val="none" w:sz="0" w:space="0" w:color="auto"/>
          </w:divBdr>
        </w:div>
        <w:div w:id="529611240">
          <w:marLeft w:val="640"/>
          <w:marRight w:val="0"/>
          <w:marTop w:val="0"/>
          <w:marBottom w:val="0"/>
          <w:divBdr>
            <w:top w:val="none" w:sz="0" w:space="0" w:color="auto"/>
            <w:left w:val="none" w:sz="0" w:space="0" w:color="auto"/>
            <w:bottom w:val="none" w:sz="0" w:space="0" w:color="auto"/>
            <w:right w:val="none" w:sz="0" w:space="0" w:color="auto"/>
          </w:divBdr>
        </w:div>
        <w:div w:id="545020611">
          <w:marLeft w:val="640"/>
          <w:marRight w:val="0"/>
          <w:marTop w:val="0"/>
          <w:marBottom w:val="0"/>
          <w:divBdr>
            <w:top w:val="none" w:sz="0" w:space="0" w:color="auto"/>
            <w:left w:val="none" w:sz="0" w:space="0" w:color="auto"/>
            <w:bottom w:val="none" w:sz="0" w:space="0" w:color="auto"/>
            <w:right w:val="none" w:sz="0" w:space="0" w:color="auto"/>
          </w:divBdr>
        </w:div>
        <w:div w:id="545802765">
          <w:marLeft w:val="640"/>
          <w:marRight w:val="0"/>
          <w:marTop w:val="0"/>
          <w:marBottom w:val="0"/>
          <w:divBdr>
            <w:top w:val="none" w:sz="0" w:space="0" w:color="auto"/>
            <w:left w:val="none" w:sz="0" w:space="0" w:color="auto"/>
            <w:bottom w:val="none" w:sz="0" w:space="0" w:color="auto"/>
            <w:right w:val="none" w:sz="0" w:space="0" w:color="auto"/>
          </w:divBdr>
        </w:div>
        <w:div w:id="552083977">
          <w:marLeft w:val="640"/>
          <w:marRight w:val="0"/>
          <w:marTop w:val="0"/>
          <w:marBottom w:val="0"/>
          <w:divBdr>
            <w:top w:val="none" w:sz="0" w:space="0" w:color="auto"/>
            <w:left w:val="none" w:sz="0" w:space="0" w:color="auto"/>
            <w:bottom w:val="none" w:sz="0" w:space="0" w:color="auto"/>
            <w:right w:val="none" w:sz="0" w:space="0" w:color="auto"/>
          </w:divBdr>
        </w:div>
        <w:div w:id="555628748">
          <w:marLeft w:val="640"/>
          <w:marRight w:val="0"/>
          <w:marTop w:val="0"/>
          <w:marBottom w:val="0"/>
          <w:divBdr>
            <w:top w:val="none" w:sz="0" w:space="0" w:color="auto"/>
            <w:left w:val="none" w:sz="0" w:space="0" w:color="auto"/>
            <w:bottom w:val="none" w:sz="0" w:space="0" w:color="auto"/>
            <w:right w:val="none" w:sz="0" w:space="0" w:color="auto"/>
          </w:divBdr>
        </w:div>
        <w:div w:id="560210152">
          <w:marLeft w:val="640"/>
          <w:marRight w:val="0"/>
          <w:marTop w:val="0"/>
          <w:marBottom w:val="0"/>
          <w:divBdr>
            <w:top w:val="none" w:sz="0" w:space="0" w:color="auto"/>
            <w:left w:val="none" w:sz="0" w:space="0" w:color="auto"/>
            <w:bottom w:val="none" w:sz="0" w:space="0" w:color="auto"/>
            <w:right w:val="none" w:sz="0" w:space="0" w:color="auto"/>
          </w:divBdr>
        </w:div>
        <w:div w:id="561646337">
          <w:marLeft w:val="640"/>
          <w:marRight w:val="0"/>
          <w:marTop w:val="0"/>
          <w:marBottom w:val="0"/>
          <w:divBdr>
            <w:top w:val="none" w:sz="0" w:space="0" w:color="auto"/>
            <w:left w:val="none" w:sz="0" w:space="0" w:color="auto"/>
            <w:bottom w:val="none" w:sz="0" w:space="0" w:color="auto"/>
            <w:right w:val="none" w:sz="0" w:space="0" w:color="auto"/>
          </w:divBdr>
        </w:div>
        <w:div w:id="563761725">
          <w:marLeft w:val="640"/>
          <w:marRight w:val="0"/>
          <w:marTop w:val="0"/>
          <w:marBottom w:val="0"/>
          <w:divBdr>
            <w:top w:val="none" w:sz="0" w:space="0" w:color="auto"/>
            <w:left w:val="none" w:sz="0" w:space="0" w:color="auto"/>
            <w:bottom w:val="none" w:sz="0" w:space="0" w:color="auto"/>
            <w:right w:val="none" w:sz="0" w:space="0" w:color="auto"/>
          </w:divBdr>
        </w:div>
        <w:div w:id="569311891">
          <w:marLeft w:val="640"/>
          <w:marRight w:val="0"/>
          <w:marTop w:val="0"/>
          <w:marBottom w:val="0"/>
          <w:divBdr>
            <w:top w:val="none" w:sz="0" w:space="0" w:color="auto"/>
            <w:left w:val="none" w:sz="0" w:space="0" w:color="auto"/>
            <w:bottom w:val="none" w:sz="0" w:space="0" w:color="auto"/>
            <w:right w:val="none" w:sz="0" w:space="0" w:color="auto"/>
          </w:divBdr>
        </w:div>
        <w:div w:id="585115659">
          <w:marLeft w:val="640"/>
          <w:marRight w:val="0"/>
          <w:marTop w:val="0"/>
          <w:marBottom w:val="0"/>
          <w:divBdr>
            <w:top w:val="none" w:sz="0" w:space="0" w:color="auto"/>
            <w:left w:val="none" w:sz="0" w:space="0" w:color="auto"/>
            <w:bottom w:val="none" w:sz="0" w:space="0" w:color="auto"/>
            <w:right w:val="none" w:sz="0" w:space="0" w:color="auto"/>
          </w:divBdr>
        </w:div>
        <w:div w:id="586308785">
          <w:marLeft w:val="640"/>
          <w:marRight w:val="0"/>
          <w:marTop w:val="0"/>
          <w:marBottom w:val="0"/>
          <w:divBdr>
            <w:top w:val="none" w:sz="0" w:space="0" w:color="auto"/>
            <w:left w:val="none" w:sz="0" w:space="0" w:color="auto"/>
            <w:bottom w:val="none" w:sz="0" w:space="0" w:color="auto"/>
            <w:right w:val="none" w:sz="0" w:space="0" w:color="auto"/>
          </w:divBdr>
        </w:div>
        <w:div w:id="594288598">
          <w:marLeft w:val="640"/>
          <w:marRight w:val="0"/>
          <w:marTop w:val="0"/>
          <w:marBottom w:val="0"/>
          <w:divBdr>
            <w:top w:val="none" w:sz="0" w:space="0" w:color="auto"/>
            <w:left w:val="none" w:sz="0" w:space="0" w:color="auto"/>
            <w:bottom w:val="none" w:sz="0" w:space="0" w:color="auto"/>
            <w:right w:val="none" w:sz="0" w:space="0" w:color="auto"/>
          </w:divBdr>
        </w:div>
        <w:div w:id="623581927">
          <w:marLeft w:val="640"/>
          <w:marRight w:val="0"/>
          <w:marTop w:val="0"/>
          <w:marBottom w:val="0"/>
          <w:divBdr>
            <w:top w:val="none" w:sz="0" w:space="0" w:color="auto"/>
            <w:left w:val="none" w:sz="0" w:space="0" w:color="auto"/>
            <w:bottom w:val="none" w:sz="0" w:space="0" w:color="auto"/>
            <w:right w:val="none" w:sz="0" w:space="0" w:color="auto"/>
          </w:divBdr>
        </w:div>
        <w:div w:id="631326938">
          <w:marLeft w:val="640"/>
          <w:marRight w:val="0"/>
          <w:marTop w:val="0"/>
          <w:marBottom w:val="0"/>
          <w:divBdr>
            <w:top w:val="none" w:sz="0" w:space="0" w:color="auto"/>
            <w:left w:val="none" w:sz="0" w:space="0" w:color="auto"/>
            <w:bottom w:val="none" w:sz="0" w:space="0" w:color="auto"/>
            <w:right w:val="none" w:sz="0" w:space="0" w:color="auto"/>
          </w:divBdr>
        </w:div>
        <w:div w:id="636225591">
          <w:marLeft w:val="640"/>
          <w:marRight w:val="0"/>
          <w:marTop w:val="0"/>
          <w:marBottom w:val="0"/>
          <w:divBdr>
            <w:top w:val="none" w:sz="0" w:space="0" w:color="auto"/>
            <w:left w:val="none" w:sz="0" w:space="0" w:color="auto"/>
            <w:bottom w:val="none" w:sz="0" w:space="0" w:color="auto"/>
            <w:right w:val="none" w:sz="0" w:space="0" w:color="auto"/>
          </w:divBdr>
        </w:div>
        <w:div w:id="636885244">
          <w:marLeft w:val="640"/>
          <w:marRight w:val="0"/>
          <w:marTop w:val="0"/>
          <w:marBottom w:val="0"/>
          <w:divBdr>
            <w:top w:val="none" w:sz="0" w:space="0" w:color="auto"/>
            <w:left w:val="none" w:sz="0" w:space="0" w:color="auto"/>
            <w:bottom w:val="none" w:sz="0" w:space="0" w:color="auto"/>
            <w:right w:val="none" w:sz="0" w:space="0" w:color="auto"/>
          </w:divBdr>
        </w:div>
        <w:div w:id="647517091">
          <w:marLeft w:val="640"/>
          <w:marRight w:val="0"/>
          <w:marTop w:val="0"/>
          <w:marBottom w:val="0"/>
          <w:divBdr>
            <w:top w:val="none" w:sz="0" w:space="0" w:color="auto"/>
            <w:left w:val="none" w:sz="0" w:space="0" w:color="auto"/>
            <w:bottom w:val="none" w:sz="0" w:space="0" w:color="auto"/>
            <w:right w:val="none" w:sz="0" w:space="0" w:color="auto"/>
          </w:divBdr>
        </w:div>
        <w:div w:id="649750556">
          <w:marLeft w:val="640"/>
          <w:marRight w:val="0"/>
          <w:marTop w:val="0"/>
          <w:marBottom w:val="0"/>
          <w:divBdr>
            <w:top w:val="none" w:sz="0" w:space="0" w:color="auto"/>
            <w:left w:val="none" w:sz="0" w:space="0" w:color="auto"/>
            <w:bottom w:val="none" w:sz="0" w:space="0" w:color="auto"/>
            <w:right w:val="none" w:sz="0" w:space="0" w:color="auto"/>
          </w:divBdr>
        </w:div>
        <w:div w:id="662709716">
          <w:marLeft w:val="640"/>
          <w:marRight w:val="0"/>
          <w:marTop w:val="0"/>
          <w:marBottom w:val="0"/>
          <w:divBdr>
            <w:top w:val="none" w:sz="0" w:space="0" w:color="auto"/>
            <w:left w:val="none" w:sz="0" w:space="0" w:color="auto"/>
            <w:bottom w:val="none" w:sz="0" w:space="0" w:color="auto"/>
            <w:right w:val="none" w:sz="0" w:space="0" w:color="auto"/>
          </w:divBdr>
        </w:div>
        <w:div w:id="671185744">
          <w:marLeft w:val="640"/>
          <w:marRight w:val="0"/>
          <w:marTop w:val="0"/>
          <w:marBottom w:val="0"/>
          <w:divBdr>
            <w:top w:val="none" w:sz="0" w:space="0" w:color="auto"/>
            <w:left w:val="none" w:sz="0" w:space="0" w:color="auto"/>
            <w:bottom w:val="none" w:sz="0" w:space="0" w:color="auto"/>
            <w:right w:val="none" w:sz="0" w:space="0" w:color="auto"/>
          </w:divBdr>
        </w:div>
        <w:div w:id="673343806">
          <w:marLeft w:val="640"/>
          <w:marRight w:val="0"/>
          <w:marTop w:val="0"/>
          <w:marBottom w:val="0"/>
          <w:divBdr>
            <w:top w:val="none" w:sz="0" w:space="0" w:color="auto"/>
            <w:left w:val="none" w:sz="0" w:space="0" w:color="auto"/>
            <w:bottom w:val="none" w:sz="0" w:space="0" w:color="auto"/>
            <w:right w:val="none" w:sz="0" w:space="0" w:color="auto"/>
          </w:divBdr>
        </w:div>
        <w:div w:id="675575198">
          <w:marLeft w:val="640"/>
          <w:marRight w:val="0"/>
          <w:marTop w:val="0"/>
          <w:marBottom w:val="0"/>
          <w:divBdr>
            <w:top w:val="none" w:sz="0" w:space="0" w:color="auto"/>
            <w:left w:val="none" w:sz="0" w:space="0" w:color="auto"/>
            <w:bottom w:val="none" w:sz="0" w:space="0" w:color="auto"/>
            <w:right w:val="none" w:sz="0" w:space="0" w:color="auto"/>
          </w:divBdr>
        </w:div>
        <w:div w:id="681013957">
          <w:marLeft w:val="640"/>
          <w:marRight w:val="0"/>
          <w:marTop w:val="0"/>
          <w:marBottom w:val="0"/>
          <w:divBdr>
            <w:top w:val="none" w:sz="0" w:space="0" w:color="auto"/>
            <w:left w:val="none" w:sz="0" w:space="0" w:color="auto"/>
            <w:bottom w:val="none" w:sz="0" w:space="0" w:color="auto"/>
            <w:right w:val="none" w:sz="0" w:space="0" w:color="auto"/>
          </w:divBdr>
        </w:div>
        <w:div w:id="702174444">
          <w:marLeft w:val="640"/>
          <w:marRight w:val="0"/>
          <w:marTop w:val="0"/>
          <w:marBottom w:val="0"/>
          <w:divBdr>
            <w:top w:val="none" w:sz="0" w:space="0" w:color="auto"/>
            <w:left w:val="none" w:sz="0" w:space="0" w:color="auto"/>
            <w:bottom w:val="none" w:sz="0" w:space="0" w:color="auto"/>
            <w:right w:val="none" w:sz="0" w:space="0" w:color="auto"/>
          </w:divBdr>
        </w:div>
        <w:div w:id="702946955">
          <w:marLeft w:val="640"/>
          <w:marRight w:val="0"/>
          <w:marTop w:val="0"/>
          <w:marBottom w:val="0"/>
          <w:divBdr>
            <w:top w:val="none" w:sz="0" w:space="0" w:color="auto"/>
            <w:left w:val="none" w:sz="0" w:space="0" w:color="auto"/>
            <w:bottom w:val="none" w:sz="0" w:space="0" w:color="auto"/>
            <w:right w:val="none" w:sz="0" w:space="0" w:color="auto"/>
          </w:divBdr>
        </w:div>
        <w:div w:id="713115302">
          <w:marLeft w:val="640"/>
          <w:marRight w:val="0"/>
          <w:marTop w:val="0"/>
          <w:marBottom w:val="0"/>
          <w:divBdr>
            <w:top w:val="none" w:sz="0" w:space="0" w:color="auto"/>
            <w:left w:val="none" w:sz="0" w:space="0" w:color="auto"/>
            <w:bottom w:val="none" w:sz="0" w:space="0" w:color="auto"/>
            <w:right w:val="none" w:sz="0" w:space="0" w:color="auto"/>
          </w:divBdr>
        </w:div>
        <w:div w:id="722287219">
          <w:marLeft w:val="640"/>
          <w:marRight w:val="0"/>
          <w:marTop w:val="0"/>
          <w:marBottom w:val="0"/>
          <w:divBdr>
            <w:top w:val="none" w:sz="0" w:space="0" w:color="auto"/>
            <w:left w:val="none" w:sz="0" w:space="0" w:color="auto"/>
            <w:bottom w:val="none" w:sz="0" w:space="0" w:color="auto"/>
            <w:right w:val="none" w:sz="0" w:space="0" w:color="auto"/>
          </w:divBdr>
        </w:div>
        <w:div w:id="725447083">
          <w:marLeft w:val="640"/>
          <w:marRight w:val="0"/>
          <w:marTop w:val="0"/>
          <w:marBottom w:val="0"/>
          <w:divBdr>
            <w:top w:val="none" w:sz="0" w:space="0" w:color="auto"/>
            <w:left w:val="none" w:sz="0" w:space="0" w:color="auto"/>
            <w:bottom w:val="none" w:sz="0" w:space="0" w:color="auto"/>
            <w:right w:val="none" w:sz="0" w:space="0" w:color="auto"/>
          </w:divBdr>
        </w:div>
        <w:div w:id="745616760">
          <w:marLeft w:val="640"/>
          <w:marRight w:val="0"/>
          <w:marTop w:val="0"/>
          <w:marBottom w:val="0"/>
          <w:divBdr>
            <w:top w:val="none" w:sz="0" w:space="0" w:color="auto"/>
            <w:left w:val="none" w:sz="0" w:space="0" w:color="auto"/>
            <w:bottom w:val="none" w:sz="0" w:space="0" w:color="auto"/>
            <w:right w:val="none" w:sz="0" w:space="0" w:color="auto"/>
          </w:divBdr>
        </w:div>
        <w:div w:id="757335353">
          <w:marLeft w:val="640"/>
          <w:marRight w:val="0"/>
          <w:marTop w:val="0"/>
          <w:marBottom w:val="0"/>
          <w:divBdr>
            <w:top w:val="none" w:sz="0" w:space="0" w:color="auto"/>
            <w:left w:val="none" w:sz="0" w:space="0" w:color="auto"/>
            <w:bottom w:val="none" w:sz="0" w:space="0" w:color="auto"/>
            <w:right w:val="none" w:sz="0" w:space="0" w:color="auto"/>
          </w:divBdr>
        </w:div>
        <w:div w:id="765879605">
          <w:marLeft w:val="640"/>
          <w:marRight w:val="0"/>
          <w:marTop w:val="0"/>
          <w:marBottom w:val="0"/>
          <w:divBdr>
            <w:top w:val="none" w:sz="0" w:space="0" w:color="auto"/>
            <w:left w:val="none" w:sz="0" w:space="0" w:color="auto"/>
            <w:bottom w:val="none" w:sz="0" w:space="0" w:color="auto"/>
            <w:right w:val="none" w:sz="0" w:space="0" w:color="auto"/>
          </w:divBdr>
        </w:div>
        <w:div w:id="769275071">
          <w:marLeft w:val="640"/>
          <w:marRight w:val="0"/>
          <w:marTop w:val="0"/>
          <w:marBottom w:val="0"/>
          <w:divBdr>
            <w:top w:val="none" w:sz="0" w:space="0" w:color="auto"/>
            <w:left w:val="none" w:sz="0" w:space="0" w:color="auto"/>
            <w:bottom w:val="none" w:sz="0" w:space="0" w:color="auto"/>
            <w:right w:val="none" w:sz="0" w:space="0" w:color="auto"/>
          </w:divBdr>
        </w:div>
        <w:div w:id="785320178">
          <w:marLeft w:val="640"/>
          <w:marRight w:val="0"/>
          <w:marTop w:val="0"/>
          <w:marBottom w:val="0"/>
          <w:divBdr>
            <w:top w:val="none" w:sz="0" w:space="0" w:color="auto"/>
            <w:left w:val="none" w:sz="0" w:space="0" w:color="auto"/>
            <w:bottom w:val="none" w:sz="0" w:space="0" w:color="auto"/>
            <w:right w:val="none" w:sz="0" w:space="0" w:color="auto"/>
          </w:divBdr>
        </w:div>
        <w:div w:id="787357552">
          <w:marLeft w:val="640"/>
          <w:marRight w:val="0"/>
          <w:marTop w:val="0"/>
          <w:marBottom w:val="0"/>
          <w:divBdr>
            <w:top w:val="none" w:sz="0" w:space="0" w:color="auto"/>
            <w:left w:val="none" w:sz="0" w:space="0" w:color="auto"/>
            <w:bottom w:val="none" w:sz="0" w:space="0" w:color="auto"/>
            <w:right w:val="none" w:sz="0" w:space="0" w:color="auto"/>
          </w:divBdr>
        </w:div>
        <w:div w:id="801582578">
          <w:marLeft w:val="640"/>
          <w:marRight w:val="0"/>
          <w:marTop w:val="0"/>
          <w:marBottom w:val="0"/>
          <w:divBdr>
            <w:top w:val="none" w:sz="0" w:space="0" w:color="auto"/>
            <w:left w:val="none" w:sz="0" w:space="0" w:color="auto"/>
            <w:bottom w:val="none" w:sz="0" w:space="0" w:color="auto"/>
            <w:right w:val="none" w:sz="0" w:space="0" w:color="auto"/>
          </w:divBdr>
        </w:div>
        <w:div w:id="804389847">
          <w:marLeft w:val="640"/>
          <w:marRight w:val="0"/>
          <w:marTop w:val="0"/>
          <w:marBottom w:val="0"/>
          <w:divBdr>
            <w:top w:val="none" w:sz="0" w:space="0" w:color="auto"/>
            <w:left w:val="none" w:sz="0" w:space="0" w:color="auto"/>
            <w:bottom w:val="none" w:sz="0" w:space="0" w:color="auto"/>
            <w:right w:val="none" w:sz="0" w:space="0" w:color="auto"/>
          </w:divBdr>
        </w:div>
        <w:div w:id="813568668">
          <w:marLeft w:val="640"/>
          <w:marRight w:val="0"/>
          <w:marTop w:val="0"/>
          <w:marBottom w:val="0"/>
          <w:divBdr>
            <w:top w:val="none" w:sz="0" w:space="0" w:color="auto"/>
            <w:left w:val="none" w:sz="0" w:space="0" w:color="auto"/>
            <w:bottom w:val="none" w:sz="0" w:space="0" w:color="auto"/>
            <w:right w:val="none" w:sz="0" w:space="0" w:color="auto"/>
          </w:divBdr>
        </w:div>
        <w:div w:id="828056242">
          <w:marLeft w:val="640"/>
          <w:marRight w:val="0"/>
          <w:marTop w:val="0"/>
          <w:marBottom w:val="0"/>
          <w:divBdr>
            <w:top w:val="none" w:sz="0" w:space="0" w:color="auto"/>
            <w:left w:val="none" w:sz="0" w:space="0" w:color="auto"/>
            <w:bottom w:val="none" w:sz="0" w:space="0" w:color="auto"/>
            <w:right w:val="none" w:sz="0" w:space="0" w:color="auto"/>
          </w:divBdr>
        </w:div>
        <w:div w:id="835727765">
          <w:marLeft w:val="640"/>
          <w:marRight w:val="0"/>
          <w:marTop w:val="0"/>
          <w:marBottom w:val="0"/>
          <w:divBdr>
            <w:top w:val="none" w:sz="0" w:space="0" w:color="auto"/>
            <w:left w:val="none" w:sz="0" w:space="0" w:color="auto"/>
            <w:bottom w:val="none" w:sz="0" w:space="0" w:color="auto"/>
            <w:right w:val="none" w:sz="0" w:space="0" w:color="auto"/>
          </w:divBdr>
        </w:div>
        <w:div w:id="839471353">
          <w:marLeft w:val="640"/>
          <w:marRight w:val="0"/>
          <w:marTop w:val="0"/>
          <w:marBottom w:val="0"/>
          <w:divBdr>
            <w:top w:val="none" w:sz="0" w:space="0" w:color="auto"/>
            <w:left w:val="none" w:sz="0" w:space="0" w:color="auto"/>
            <w:bottom w:val="none" w:sz="0" w:space="0" w:color="auto"/>
            <w:right w:val="none" w:sz="0" w:space="0" w:color="auto"/>
          </w:divBdr>
        </w:div>
        <w:div w:id="840317947">
          <w:marLeft w:val="640"/>
          <w:marRight w:val="0"/>
          <w:marTop w:val="0"/>
          <w:marBottom w:val="0"/>
          <w:divBdr>
            <w:top w:val="none" w:sz="0" w:space="0" w:color="auto"/>
            <w:left w:val="none" w:sz="0" w:space="0" w:color="auto"/>
            <w:bottom w:val="none" w:sz="0" w:space="0" w:color="auto"/>
            <w:right w:val="none" w:sz="0" w:space="0" w:color="auto"/>
          </w:divBdr>
        </w:div>
        <w:div w:id="843982377">
          <w:marLeft w:val="640"/>
          <w:marRight w:val="0"/>
          <w:marTop w:val="0"/>
          <w:marBottom w:val="0"/>
          <w:divBdr>
            <w:top w:val="none" w:sz="0" w:space="0" w:color="auto"/>
            <w:left w:val="none" w:sz="0" w:space="0" w:color="auto"/>
            <w:bottom w:val="none" w:sz="0" w:space="0" w:color="auto"/>
            <w:right w:val="none" w:sz="0" w:space="0" w:color="auto"/>
          </w:divBdr>
        </w:div>
        <w:div w:id="846864710">
          <w:marLeft w:val="640"/>
          <w:marRight w:val="0"/>
          <w:marTop w:val="0"/>
          <w:marBottom w:val="0"/>
          <w:divBdr>
            <w:top w:val="none" w:sz="0" w:space="0" w:color="auto"/>
            <w:left w:val="none" w:sz="0" w:space="0" w:color="auto"/>
            <w:bottom w:val="none" w:sz="0" w:space="0" w:color="auto"/>
            <w:right w:val="none" w:sz="0" w:space="0" w:color="auto"/>
          </w:divBdr>
        </w:div>
        <w:div w:id="850754885">
          <w:marLeft w:val="640"/>
          <w:marRight w:val="0"/>
          <w:marTop w:val="0"/>
          <w:marBottom w:val="0"/>
          <w:divBdr>
            <w:top w:val="none" w:sz="0" w:space="0" w:color="auto"/>
            <w:left w:val="none" w:sz="0" w:space="0" w:color="auto"/>
            <w:bottom w:val="none" w:sz="0" w:space="0" w:color="auto"/>
            <w:right w:val="none" w:sz="0" w:space="0" w:color="auto"/>
          </w:divBdr>
        </w:div>
        <w:div w:id="854460908">
          <w:marLeft w:val="640"/>
          <w:marRight w:val="0"/>
          <w:marTop w:val="0"/>
          <w:marBottom w:val="0"/>
          <w:divBdr>
            <w:top w:val="none" w:sz="0" w:space="0" w:color="auto"/>
            <w:left w:val="none" w:sz="0" w:space="0" w:color="auto"/>
            <w:bottom w:val="none" w:sz="0" w:space="0" w:color="auto"/>
            <w:right w:val="none" w:sz="0" w:space="0" w:color="auto"/>
          </w:divBdr>
        </w:div>
        <w:div w:id="880285205">
          <w:marLeft w:val="640"/>
          <w:marRight w:val="0"/>
          <w:marTop w:val="0"/>
          <w:marBottom w:val="0"/>
          <w:divBdr>
            <w:top w:val="none" w:sz="0" w:space="0" w:color="auto"/>
            <w:left w:val="none" w:sz="0" w:space="0" w:color="auto"/>
            <w:bottom w:val="none" w:sz="0" w:space="0" w:color="auto"/>
            <w:right w:val="none" w:sz="0" w:space="0" w:color="auto"/>
          </w:divBdr>
        </w:div>
        <w:div w:id="887758995">
          <w:marLeft w:val="640"/>
          <w:marRight w:val="0"/>
          <w:marTop w:val="0"/>
          <w:marBottom w:val="0"/>
          <w:divBdr>
            <w:top w:val="none" w:sz="0" w:space="0" w:color="auto"/>
            <w:left w:val="none" w:sz="0" w:space="0" w:color="auto"/>
            <w:bottom w:val="none" w:sz="0" w:space="0" w:color="auto"/>
            <w:right w:val="none" w:sz="0" w:space="0" w:color="auto"/>
          </w:divBdr>
        </w:div>
        <w:div w:id="917860455">
          <w:marLeft w:val="640"/>
          <w:marRight w:val="0"/>
          <w:marTop w:val="0"/>
          <w:marBottom w:val="0"/>
          <w:divBdr>
            <w:top w:val="none" w:sz="0" w:space="0" w:color="auto"/>
            <w:left w:val="none" w:sz="0" w:space="0" w:color="auto"/>
            <w:bottom w:val="none" w:sz="0" w:space="0" w:color="auto"/>
            <w:right w:val="none" w:sz="0" w:space="0" w:color="auto"/>
          </w:divBdr>
        </w:div>
        <w:div w:id="918445610">
          <w:marLeft w:val="640"/>
          <w:marRight w:val="0"/>
          <w:marTop w:val="0"/>
          <w:marBottom w:val="0"/>
          <w:divBdr>
            <w:top w:val="none" w:sz="0" w:space="0" w:color="auto"/>
            <w:left w:val="none" w:sz="0" w:space="0" w:color="auto"/>
            <w:bottom w:val="none" w:sz="0" w:space="0" w:color="auto"/>
            <w:right w:val="none" w:sz="0" w:space="0" w:color="auto"/>
          </w:divBdr>
        </w:div>
        <w:div w:id="922108844">
          <w:marLeft w:val="640"/>
          <w:marRight w:val="0"/>
          <w:marTop w:val="0"/>
          <w:marBottom w:val="0"/>
          <w:divBdr>
            <w:top w:val="none" w:sz="0" w:space="0" w:color="auto"/>
            <w:left w:val="none" w:sz="0" w:space="0" w:color="auto"/>
            <w:bottom w:val="none" w:sz="0" w:space="0" w:color="auto"/>
            <w:right w:val="none" w:sz="0" w:space="0" w:color="auto"/>
          </w:divBdr>
        </w:div>
        <w:div w:id="923033114">
          <w:marLeft w:val="640"/>
          <w:marRight w:val="0"/>
          <w:marTop w:val="0"/>
          <w:marBottom w:val="0"/>
          <w:divBdr>
            <w:top w:val="none" w:sz="0" w:space="0" w:color="auto"/>
            <w:left w:val="none" w:sz="0" w:space="0" w:color="auto"/>
            <w:bottom w:val="none" w:sz="0" w:space="0" w:color="auto"/>
            <w:right w:val="none" w:sz="0" w:space="0" w:color="auto"/>
          </w:divBdr>
        </w:div>
        <w:div w:id="950164439">
          <w:marLeft w:val="640"/>
          <w:marRight w:val="0"/>
          <w:marTop w:val="0"/>
          <w:marBottom w:val="0"/>
          <w:divBdr>
            <w:top w:val="none" w:sz="0" w:space="0" w:color="auto"/>
            <w:left w:val="none" w:sz="0" w:space="0" w:color="auto"/>
            <w:bottom w:val="none" w:sz="0" w:space="0" w:color="auto"/>
            <w:right w:val="none" w:sz="0" w:space="0" w:color="auto"/>
          </w:divBdr>
        </w:div>
        <w:div w:id="973752045">
          <w:marLeft w:val="640"/>
          <w:marRight w:val="0"/>
          <w:marTop w:val="0"/>
          <w:marBottom w:val="0"/>
          <w:divBdr>
            <w:top w:val="none" w:sz="0" w:space="0" w:color="auto"/>
            <w:left w:val="none" w:sz="0" w:space="0" w:color="auto"/>
            <w:bottom w:val="none" w:sz="0" w:space="0" w:color="auto"/>
            <w:right w:val="none" w:sz="0" w:space="0" w:color="auto"/>
          </w:divBdr>
        </w:div>
        <w:div w:id="984310991">
          <w:marLeft w:val="640"/>
          <w:marRight w:val="0"/>
          <w:marTop w:val="0"/>
          <w:marBottom w:val="0"/>
          <w:divBdr>
            <w:top w:val="none" w:sz="0" w:space="0" w:color="auto"/>
            <w:left w:val="none" w:sz="0" w:space="0" w:color="auto"/>
            <w:bottom w:val="none" w:sz="0" w:space="0" w:color="auto"/>
            <w:right w:val="none" w:sz="0" w:space="0" w:color="auto"/>
          </w:divBdr>
        </w:div>
        <w:div w:id="997811240">
          <w:marLeft w:val="640"/>
          <w:marRight w:val="0"/>
          <w:marTop w:val="0"/>
          <w:marBottom w:val="0"/>
          <w:divBdr>
            <w:top w:val="none" w:sz="0" w:space="0" w:color="auto"/>
            <w:left w:val="none" w:sz="0" w:space="0" w:color="auto"/>
            <w:bottom w:val="none" w:sz="0" w:space="0" w:color="auto"/>
            <w:right w:val="none" w:sz="0" w:space="0" w:color="auto"/>
          </w:divBdr>
        </w:div>
        <w:div w:id="1007027073">
          <w:marLeft w:val="640"/>
          <w:marRight w:val="0"/>
          <w:marTop w:val="0"/>
          <w:marBottom w:val="0"/>
          <w:divBdr>
            <w:top w:val="none" w:sz="0" w:space="0" w:color="auto"/>
            <w:left w:val="none" w:sz="0" w:space="0" w:color="auto"/>
            <w:bottom w:val="none" w:sz="0" w:space="0" w:color="auto"/>
            <w:right w:val="none" w:sz="0" w:space="0" w:color="auto"/>
          </w:divBdr>
        </w:div>
        <w:div w:id="1020622728">
          <w:marLeft w:val="640"/>
          <w:marRight w:val="0"/>
          <w:marTop w:val="0"/>
          <w:marBottom w:val="0"/>
          <w:divBdr>
            <w:top w:val="none" w:sz="0" w:space="0" w:color="auto"/>
            <w:left w:val="none" w:sz="0" w:space="0" w:color="auto"/>
            <w:bottom w:val="none" w:sz="0" w:space="0" w:color="auto"/>
            <w:right w:val="none" w:sz="0" w:space="0" w:color="auto"/>
          </w:divBdr>
        </w:div>
        <w:div w:id="1032922120">
          <w:marLeft w:val="640"/>
          <w:marRight w:val="0"/>
          <w:marTop w:val="0"/>
          <w:marBottom w:val="0"/>
          <w:divBdr>
            <w:top w:val="none" w:sz="0" w:space="0" w:color="auto"/>
            <w:left w:val="none" w:sz="0" w:space="0" w:color="auto"/>
            <w:bottom w:val="none" w:sz="0" w:space="0" w:color="auto"/>
            <w:right w:val="none" w:sz="0" w:space="0" w:color="auto"/>
          </w:divBdr>
        </w:div>
        <w:div w:id="1054423714">
          <w:marLeft w:val="640"/>
          <w:marRight w:val="0"/>
          <w:marTop w:val="0"/>
          <w:marBottom w:val="0"/>
          <w:divBdr>
            <w:top w:val="none" w:sz="0" w:space="0" w:color="auto"/>
            <w:left w:val="none" w:sz="0" w:space="0" w:color="auto"/>
            <w:bottom w:val="none" w:sz="0" w:space="0" w:color="auto"/>
            <w:right w:val="none" w:sz="0" w:space="0" w:color="auto"/>
          </w:divBdr>
        </w:div>
        <w:div w:id="1060784238">
          <w:marLeft w:val="640"/>
          <w:marRight w:val="0"/>
          <w:marTop w:val="0"/>
          <w:marBottom w:val="0"/>
          <w:divBdr>
            <w:top w:val="none" w:sz="0" w:space="0" w:color="auto"/>
            <w:left w:val="none" w:sz="0" w:space="0" w:color="auto"/>
            <w:bottom w:val="none" w:sz="0" w:space="0" w:color="auto"/>
            <w:right w:val="none" w:sz="0" w:space="0" w:color="auto"/>
          </w:divBdr>
        </w:div>
        <w:div w:id="1063018617">
          <w:marLeft w:val="640"/>
          <w:marRight w:val="0"/>
          <w:marTop w:val="0"/>
          <w:marBottom w:val="0"/>
          <w:divBdr>
            <w:top w:val="none" w:sz="0" w:space="0" w:color="auto"/>
            <w:left w:val="none" w:sz="0" w:space="0" w:color="auto"/>
            <w:bottom w:val="none" w:sz="0" w:space="0" w:color="auto"/>
            <w:right w:val="none" w:sz="0" w:space="0" w:color="auto"/>
          </w:divBdr>
        </w:div>
        <w:div w:id="1063991087">
          <w:marLeft w:val="640"/>
          <w:marRight w:val="0"/>
          <w:marTop w:val="0"/>
          <w:marBottom w:val="0"/>
          <w:divBdr>
            <w:top w:val="none" w:sz="0" w:space="0" w:color="auto"/>
            <w:left w:val="none" w:sz="0" w:space="0" w:color="auto"/>
            <w:bottom w:val="none" w:sz="0" w:space="0" w:color="auto"/>
            <w:right w:val="none" w:sz="0" w:space="0" w:color="auto"/>
          </w:divBdr>
        </w:div>
        <w:div w:id="1065839626">
          <w:marLeft w:val="640"/>
          <w:marRight w:val="0"/>
          <w:marTop w:val="0"/>
          <w:marBottom w:val="0"/>
          <w:divBdr>
            <w:top w:val="none" w:sz="0" w:space="0" w:color="auto"/>
            <w:left w:val="none" w:sz="0" w:space="0" w:color="auto"/>
            <w:bottom w:val="none" w:sz="0" w:space="0" w:color="auto"/>
            <w:right w:val="none" w:sz="0" w:space="0" w:color="auto"/>
          </w:divBdr>
        </w:div>
        <w:div w:id="1152790839">
          <w:marLeft w:val="640"/>
          <w:marRight w:val="0"/>
          <w:marTop w:val="0"/>
          <w:marBottom w:val="0"/>
          <w:divBdr>
            <w:top w:val="none" w:sz="0" w:space="0" w:color="auto"/>
            <w:left w:val="none" w:sz="0" w:space="0" w:color="auto"/>
            <w:bottom w:val="none" w:sz="0" w:space="0" w:color="auto"/>
            <w:right w:val="none" w:sz="0" w:space="0" w:color="auto"/>
          </w:divBdr>
        </w:div>
        <w:div w:id="1157382810">
          <w:marLeft w:val="640"/>
          <w:marRight w:val="0"/>
          <w:marTop w:val="0"/>
          <w:marBottom w:val="0"/>
          <w:divBdr>
            <w:top w:val="none" w:sz="0" w:space="0" w:color="auto"/>
            <w:left w:val="none" w:sz="0" w:space="0" w:color="auto"/>
            <w:bottom w:val="none" w:sz="0" w:space="0" w:color="auto"/>
            <w:right w:val="none" w:sz="0" w:space="0" w:color="auto"/>
          </w:divBdr>
        </w:div>
        <w:div w:id="1160536388">
          <w:marLeft w:val="640"/>
          <w:marRight w:val="0"/>
          <w:marTop w:val="0"/>
          <w:marBottom w:val="0"/>
          <w:divBdr>
            <w:top w:val="none" w:sz="0" w:space="0" w:color="auto"/>
            <w:left w:val="none" w:sz="0" w:space="0" w:color="auto"/>
            <w:bottom w:val="none" w:sz="0" w:space="0" w:color="auto"/>
            <w:right w:val="none" w:sz="0" w:space="0" w:color="auto"/>
          </w:divBdr>
        </w:div>
        <w:div w:id="1184516122">
          <w:marLeft w:val="640"/>
          <w:marRight w:val="0"/>
          <w:marTop w:val="0"/>
          <w:marBottom w:val="0"/>
          <w:divBdr>
            <w:top w:val="none" w:sz="0" w:space="0" w:color="auto"/>
            <w:left w:val="none" w:sz="0" w:space="0" w:color="auto"/>
            <w:bottom w:val="none" w:sz="0" w:space="0" w:color="auto"/>
            <w:right w:val="none" w:sz="0" w:space="0" w:color="auto"/>
          </w:divBdr>
        </w:div>
        <w:div w:id="1186746308">
          <w:marLeft w:val="640"/>
          <w:marRight w:val="0"/>
          <w:marTop w:val="0"/>
          <w:marBottom w:val="0"/>
          <w:divBdr>
            <w:top w:val="none" w:sz="0" w:space="0" w:color="auto"/>
            <w:left w:val="none" w:sz="0" w:space="0" w:color="auto"/>
            <w:bottom w:val="none" w:sz="0" w:space="0" w:color="auto"/>
            <w:right w:val="none" w:sz="0" w:space="0" w:color="auto"/>
          </w:divBdr>
        </w:div>
        <w:div w:id="1198737340">
          <w:marLeft w:val="640"/>
          <w:marRight w:val="0"/>
          <w:marTop w:val="0"/>
          <w:marBottom w:val="0"/>
          <w:divBdr>
            <w:top w:val="none" w:sz="0" w:space="0" w:color="auto"/>
            <w:left w:val="none" w:sz="0" w:space="0" w:color="auto"/>
            <w:bottom w:val="none" w:sz="0" w:space="0" w:color="auto"/>
            <w:right w:val="none" w:sz="0" w:space="0" w:color="auto"/>
          </w:divBdr>
        </w:div>
        <w:div w:id="1227228786">
          <w:marLeft w:val="640"/>
          <w:marRight w:val="0"/>
          <w:marTop w:val="0"/>
          <w:marBottom w:val="0"/>
          <w:divBdr>
            <w:top w:val="none" w:sz="0" w:space="0" w:color="auto"/>
            <w:left w:val="none" w:sz="0" w:space="0" w:color="auto"/>
            <w:bottom w:val="none" w:sz="0" w:space="0" w:color="auto"/>
            <w:right w:val="none" w:sz="0" w:space="0" w:color="auto"/>
          </w:divBdr>
        </w:div>
        <w:div w:id="1230725081">
          <w:marLeft w:val="640"/>
          <w:marRight w:val="0"/>
          <w:marTop w:val="0"/>
          <w:marBottom w:val="0"/>
          <w:divBdr>
            <w:top w:val="none" w:sz="0" w:space="0" w:color="auto"/>
            <w:left w:val="none" w:sz="0" w:space="0" w:color="auto"/>
            <w:bottom w:val="none" w:sz="0" w:space="0" w:color="auto"/>
            <w:right w:val="none" w:sz="0" w:space="0" w:color="auto"/>
          </w:divBdr>
        </w:div>
        <w:div w:id="1235049125">
          <w:marLeft w:val="640"/>
          <w:marRight w:val="0"/>
          <w:marTop w:val="0"/>
          <w:marBottom w:val="0"/>
          <w:divBdr>
            <w:top w:val="none" w:sz="0" w:space="0" w:color="auto"/>
            <w:left w:val="none" w:sz="0" w:space="0" w:color="auto"/>
            <w:bottom w:val="none" w:sz="0" w:space="0" w:color="auto"/>
            <w:right w:val="none" w:sz="0" w:space="0" w:color="auto"/>
          </w:divBdr>
        </w:div>
        <w:div w:id="1252158047">
          <w:marLeft w:val="640"/>
          <w:marRight w:val="0"/>
          <w:marTop w:val="0"/>
          <w:marBottom w:val="0"/>
          <w:divBdr>
            <w:top w:val="none" w:sz="0" w:space="0" w:color="auto"/>
            <w:left w:val="none" w:sz="0" w:space="0" w:color="auto"/>
            <w:bottom w:val="none" w:sz="0" w:space="0" w:color="auto"/>
            <w:right w:val="none" w:sz="0" w:space="0" w:color="auto"/>
          </w:divBdr>
        </w:div>
        <w:div w:id="1254361945">
          <w:marLeft w:val="640"/>
          <w:marRight w:val="0"/>
          <w:marTop w:val="0"/>
          <w:marBottom w:val="0"/>
          <w:divBdr>
            <w:top w:val="none" w:sz="0" w:space="0" w:color="auto"/>
            <w:left w:val="none" w:sz="0" w:space="0" w:color="auto"/>
            <w:bottom w:val="none" w:sz="0" w:space="0" w:color="auto"/>
            <w:right w:val="none" w:sz="0" w:space="0" w:color="auto"/>
          </w:divBdr>
        </w:div>
        <w:div w:id="1266614306">
          <w:marLeft w:val="640"/>
          <w:marRight w:val="0"/>
          <w:marTop w:val="0"/>
          <w:marBottom w:val="0"/>
          <w:divBdr>
            <w:top w:val="none" w:sz="0" w:space="0" w:color="auto"/>
            <w:left w:val="none" w:sz="0" w:space="0" w:color="auto"/>
            <w:bottom w:val="none" w:sz="0" w:space="0" w:color="auto"/>
            <w:right w:val="none" w:sz="0" w:space="0" w:color="auto"/>
          </w:divBdr>
        </w:div>
        <w:div w:id="1282691982">
          <w:marLeft w:val="640"/>
          <w:marRight w:val="0"/>
          <w:marTop w:val="0"/>
          <w:marBottom w:val="0"/>
          <w:divBdr>
            <w:top w:val="none" w:sz="0" w:space="0" w:color="auto"/>
            <w:left w:val="none" w:sz="0" w:space="0" w:color="auto"/>
            <w:bottom w:val="none" w:sz="0" w:space="0" w:color="auto"/>
            <w:right w:val="none" w:sz="0" w:space="0" w:color="auto"/>
          </w:divBdr>
        </w:div>
        <w:div w:id="1290237846">
          <w:marLeft w:val="640"/>
          <w:marRight w:val="0"/>
          <w:marTop w:val="0"/>
          <w:marBottom w:val="0"/>
          <w:divBdr>
            <w:top w:val="none" w:sz="0" w:space="0" w:color="auto"/>
            <w:left w:val="none" w:sz="0" w:space="0" w:color="auto"/>
            <w:bottom w:val="none" w:sz="0" w:space="0" w:color="auto"/>
            <w:right w:val="none" w:sz="0" w:space="0" w:color="auto"/>
          </w:divBdr>
        </w:div>
        <w:div w:id="1309824289">
          <w:marLeft w:val="640"/>
          <w:marRight w:val="0"/>
          <w:marTop w:val="0"/>
          <w:marBottom w:val="0"/>
          <w:divBdr>
            <w:top w:val="none" w:sz="0" w:space="0" w:color="auto"/>
            <w:left w:val="none" w:sz="0" w:space="0" w:color="auto"/>
            <w:bottom w:val="none" w:sz="0" w:space="0" w:color="auto"/>
            <w:right w:val="none" w:sz="0" w:space="0" w:color="auto"/>
          </w:divBdr>
        </w:div>
        <w:div w:id="1316102482">
          <w:marLeft w:val="640"/>
          <w:marRight w:val="0"/>
          <w:marTop w:val="0"/>
          <w:marBottom w:val="0"/>
          <w:divBdr>
            <w:top w:val="none" w:sz="0" w:space="0" w:color="auto"/>
            <w:left w:val="none" w:sz="0" w:space="0" w:color="auto"/>
            <w:bottom w:val="none" w:sz="0" w:space="0" w:color="auto"/>
            <w:right w:val="none" w:sz="0" w:space="0" w:color="auto"/>
          </w:divBdr>
        </w:div>
        <w:div w:id="1334339583">
          <w:marLeft w:val="640"/>
          <w:marRight w:val="0"/>
          <w:marTop w:val="0"/>
          <w:marBottom w:val="0"/>
          <w:divBdr>
            <w:top w:val="none" w:sz="0" w:space="0" w:color="auto"/>
            <w:left w:val="none" w:sz="0" w:space="0" w:color="auto"/>
            <w:bottom w:val="none" w:sz="0" w:space="0" w:color="auto"/>
            <w:right w:val="none" w:sz="0" w:space="0" w:color="auto"/>
          </w:divBdr>
        </w:div>
        <w:div w:id="1342394578">
          <w:marLeft w:val="640"/>
          <w:marRight w:val="0"/>
          <w:marTop w:val="0"/>
          <w:marBottom w:val="0"/>
          <w:divBdr>
            <w:top w:val="none" w:sz="0" w:space="0" w:color="auto"/>
            <w:left w:val="none" w:sz="0" w:space="0" w:color="auto"/>
            <w:bottom w:val="none" w:sz="0" w:space="0" w:color="auto"/>
            <w:right w:val="none" w:sz="0" w:space="0" w:color="auto"/>
          </w:divBdr>
        </w:div>
        <w:div w:id="1362516014">
          <w:marLeft w:val="640"/>
          <w:marRight w:val="0"/>
          <w:marTop w:val="0"/>
          <w:marBottom w:val="0"/>
          <w:divBdr>
            <w:top w:val="none" w:sz="0" w:space="0" w:color="auto"/>
            <w:left w:val="none" w:sz="0" w:space="0" w:color="auto"/>
            <w:bottom w:val="none" w:sz="0" w:space="0" w:color="auto"/>
            <w:right w:val="none" w:sz="0" w:space="0" w:color="auto"/>
          </w:divBdr>
        </w:div>
        <w:div w:id="1365862529">
          <w:marLeft w:val="640"/>
          <w:marRight w:val="0"/>
          <w:marTop w:val="0"/>
          <w:marBottom w:val="0"/>
          <w:divBdr>
            <w:top w:val="none" w:sz="0" w:space="0" w:color="auto"/>
            <w:left w:val="none" w:sz="0" w:space="0" w:color="auto"/>
            <w:bottom w:val="none" w:sz="0" w:space="0" w:color="auto"/>
            <w:right w:val="none" w:sz="0" w:space="0" w:color="auto"/>
          </w:divBdr>
        </w:div>
        <w:div w:id="1366250252">
          <w:marLeft w:val="640"/>
          <w:marRight w:val="0"/>
          <w:marTop w:val="0"/>
          <w:marBottom w:val="0"/>
          <w:divBdr>
            <w:top w:val="none" w:sz="0" w:space="0" w:color="auto"/>
            <w:left w:val="none" w:sz="0" w:space="0" w:color="auto"/>
            <w:bottom w:val="none" w:sz="0" w:space="0" w:color="auto"/>
            <w:right w:val="none" w:sz="0" w:space="0" w:color="auto"/>
          </w:divBdr>
        </w:div>
        <w:div w:id="1368987062">
          <w:marLeft w:val="640"/>
          <w:marRight w:val="0"/>
          <w:marTop w:val="0"/>
          <w:marBottom w:val="0"/>
          <w:divBdr>
            <w:top w:val="none" w:sz="0" w:space="0" w:color="auto"/>
            <w:left w:val="none" w:sz="0" w:space="0" w:color="auto"/>
            <w:bottom w:val="none" w:sz="0" w:space="0" w:color="auto"/>
            <w:right w:val="none" w:sz="0" w:space="0" w:color="auto"/>
          </w:divBdr>
        </w:div>
        <w:div w:id="1399280149">
          <w:marLeft w:val="640"/>
          <w:marRight w:val="0"/>
          <w:marTop w:val="0"/>
          <w:marBottom w:val="0"/>
          <w:divBdr>
            <w:top w:val="none" w:sz="0" w:space="0" w:color="auto"/>
            <w:left w:val="none" w:sz="0" w:space="0" w:color="auto"/>
            <w:bottom w:val="none" w:sz="0" w:space="0" w:color="auto"/>
            <w:right w:val="none" w:sz="0" w:space="0" w:color="auto"/>
          </w:divBdr>
        </w:div>
        <w:div w:id="1400859636">
          <w:marLeft w:val="640"/>
          <w:marRight w:val="0"/>
          <w:marTop w:val="0"/>
          <w:marBottom w:val="0"/>
          <w:divBdr>
            <w:top w:val="none" w:sz="0" w:space="0" w:color="auto"/>
            <w:left w:val="none" w:sz="0" w:space="0" w:color="auto"/>
            <w:bottom w:val="none" w:sz="0" w:space="0" w:color="auto"/>
            <w:right w:val="none" w:sz="0" w:space="0" w:color="auto"/>
          </w:divBdr>
        </w:div>
        <w:div w:id="1410886856">
          <w:marLeft w:val="640"/>
          <w:marRight w:val="0"/>
          <w:marTop w:val="0"/>
          <w:marBottom w:val="0"/>
          <w:divBdr>
            <w:top w:val="none" w:sz="0" w:space="0" w:color="auto"/>
            <w:left w:val="none" w:sz="0" w:space="0" w:color="auto"/>
            <w:bottom w:val="none" w:sz="0" w:space="0" w:color="auto"/>
            <w:right w:val="none" w:sz="0" w:space="0" w:color="auto"/>
          </w:divBdr>
        </w:div>
        <w:div w:id="1413115300">
          <w:marLeft w:val="640"/>
          <w:marRight w:val="0"/>
          <w:marTop w:val="0"/>
          <w:marBottom w:val="0"/>
          <w:divBdr>
            <w:top w:val="none" w:sz="0" w:space="0" w:color="auto"/>
            <w:left w:val="none" w:sz="0" w:space="0" w:color="auto"/>
            <w:bottom w:val="none" w:sz="0" w:space="0" w:color="auto"/>
            <w:right w:val="none" w:sz="0" w:space="0" w:color="auto"/>
          </w:divBdr>
        </w:div>
        <w:div w:id="1426421773">
          <w:marLeft w:val="640"/>
          <w:marRight w:val="0"/>
          <w:marTop w:val="0"/>
          <w:marBottom w:val="0"/>
          <w:divBdr>
            <w:top w:val="none" w:sz="0" w:space="0" w:color="auto"/>
            <w:left w:val="none" w:sz="0" w:space="0" w:color="auto"/>
            <w:bottom w:val="none" w:sz="0" w:space="0" w:color="auto"/>
            <w:right w:val="none" w:sz="0" w:space="0" w:color="auto"/>
          </w:divBdr>
        </w:div>
        <w:div w:id="1428307646">
          <w:marLeft w:val="640"/>
          <w:marRight w:val="0"/>
          <w:marTop w:val="0"/>
          <w:marBottom w:val="0"/>
          <w:divBdr>
            <w:top w:val="none" w:sz="0" w:space="0" w:color="auto"/>
            <w:left w:val="none" w:sz="0" w:space="0" w:color="auto"/>
            <w:bottom w:val="none" w:sz="0" w:space="0" w:color="auto"/>
            <w:right w:val="none" w:sz="0" w:space="0" w:color="auto"/>
          </w:divBdr>
        </w:div>
        <w:div w:id="1430661097">
          <w:marLeft w:val="640"/>
          <w:marRight w:val="0"/>
          <w:marTop w:val="0"/>
          <w:marBottom w:val="0"/>
          <w:divBdr>
            <w:top w:val="none" w:sz="0" w:space="0" w:color="auto"/>
            <w:left w:val="none" w:sz="0" w:space="0" w:color="auto"/>
            <w:bottom w:val="none" w:sz="0" w:space="0" w:color="auto"/>
            <w:right w:val="none" w:sz="0" w:space="0" w:color="auto"/>
          </w:divBdr>
        </w:div>
        <w:div w:id="1457869817">
          <w:marLeft w:val="640"/>
          <w:marRight w:val="0"/>
          <w:marTop w:val="0"/>
          <w:marBottom w:val="0"/>
          <w:divBdr>
            <w:top w:val="none" w:sz="0" w:space="0" w:color="auto"/>
            <w:left w:val="none" w:sz="0" w:space="0" w:color="auto"/>
            <w:bottom w:val="none" w:sz="0" w:space="0" w:color="auto"/>
            <w:right w:val="none" w:sz="0" w:space="0" w:color="auto"/>
          </w:divBdr>
        </w:div>
        <w:div w:id="1465274696">
          <w:marLeft w:val="640"/>
          <w:marRight w:val="0"/>
          <w:marTop w:val="0"/>
          <w:marBottom w:val="0"/>
          <w:divBdr>
            <w:top w:val="none" w:sz="0" w:space="0" w:color="auto"/>
            <w:left w:val="none" w:sz="0" w:space="0" w:color="auto"/>
            <w:bottom w:val="none" w:sz="0" w:space="0" w:color="auto"/>
            <w:right w:val="none" w:sz="0" w:space="0" w:color="auto"/>
          </w:divBdr>
        </w:div>
        <w:div w:id="1467360204">
          <w:marLeft w:val="640"/>
          <w:marRight w:val="0"/>
          <w:marTop w:val="0"/>
          <w:marBottom w:val="0"/>
          <w:divBdr>
            <w:top w:val="none" w:sz="0" w:space="0" w:color="auto"/>
            <w:left w:val="none" w:sz="0" w:space="0" w:color="auto"/>
            <w:bottom w:val="none" w:sz="0" w:space="0" w:color="auto"/>
            <w:right w:val="none" w:sz="0" w:space="0" w:color="auto"/>
          </w:divBdr>
        </w:div>
        <w:div w:id="1470125416">
          <w:marLeft w:val="640"/>
          <w:marRight w:val="0"/>
          <w:marTop w:val="0"/>
          <w:marBottom w:val="0"/>
          <w:divBdr>
            <w:top w:val="none" w:sz="0" w:space="0" w:color="auto"/>
            <w:left w:val="none" w:sz="0" w:space="0" w:color="auto"/>
            <w:bottom w:val="none" w:sz="0" w:space="0" w:color="auto"/>
            <w:right w:val="none" w:sz="0" w:space="0" w:color="auto"/>
          </w:divBdr>
        </w:div>
        <w:div w:id="1476023124">
          <w:marLeft w:val="640"/>
          <w:marRight w:val="0"/>
          <w:marTop w:val="0"/>
          <w:marBottom w:val="0"/>
          <w:divBdr>
            <w:top w:val="none" w:sz="0" w:space="0" w:color="auto"/>
            <w:left w:val="none" w:sz="0" w:space="0" w:color="auto"/>
            <w:bottom w:val="none" w:sz="0" w:space="0" w:color="auto"/>
            <w:right w:val="none" w:sz="0" w:space="0" w:color="auto"/>
          </w:divBdr>
        </w:div>
        <w:div w:id="1485969101">
          <w:marLeft w:val="640"/>
          <w:marRight w:val="0"/>
          <w:marTop w:val="0"/>
          <w:marBottom w:val="0"/>
          <w:divBdr>
            <w:top w:val="none" w:sz="0" w:space="0" w:color="auto"/>
            <w:left w:val="none" w:sz="0" w:space="0" w:color="auto"/>
            <w:bottom w:val="none" w:sz="0" w:space="0" w:color="auto"/>
            <w:right w:val="none" w:sz="0" w:space="0" w:color="auto"/>
          </w:divBdr>
        </w:div>
        <w:div w:id="1551840894">
          <w:marLeft w:val="640"/>
          <w:marRight w:val="0"/>
          <w:marTop w:val="0"/>
          <w:marBottom w:val="0"/>
          <w:divBdr>
            <w:top w:val="none" w:sz="0" w:space="0" w:color="auto"/>
            <w:left w:val="none" w:sz="0" w:space="0" w:color="auto"/>
            <w:bottom w:val="none" w:sz="0" w:space="0" w:color="auto"/>
            <w:right w:val="none" w:sz="0" w:space="0" w:color="auto"/>
          </w:divBdr>
        </w:div>
        <w:div w:id="1552036345">
          <w:marLeft w:val="640"/>
          <w:marRight w:val="0"/>
          <w:marTop w:val="0"/>
          <w:marBottom w:val="0"/>
          <w:divBdr>
            <w:top w:val="none" w:sz="0" w:space="0" w:color="auto"/>
            <w:left w:val="none" w:sz="0" w:space="0" w:color="auto"/>
            <w:bottom w:val="none" w:sz="0" w:space="0" w:color="auto"/>
            <w:right w:val="none" w:sz="0" w:space="0" w:color="auto"/>
          </w:divBdr>
        </w:div>
        <w:div w:id="1552425948">
          <w:marLeft w:val="640"/>
          <w:marRight w:val="0"/>
          <w:marTop w:val="0"/>
          <w:marBottom w:val="0"/>
          <w:divBdr>
            <w:top w:val="none" w:sz="0" w:space="0" w:color="auto"/>
            <w:left w:val="none" w:sz="0" w:space="0" w:color="auto"/>
            <w:bottom w:val="none" w:sz="0" w:space="0" w:color="auto"/>
            <w:right w:val="none" w:sz="0" w:space="0" w:color="auto"/>
          </w:divBdr>
        </w:div>
        <w:div w:id="1554077341">
          <w:marLeft w:val="640"/>
          <w:marRight w:val="0"/>
          <w:marTop w:val="0"/>
          <w:marBottom w:val="0"/>
          <w:divBdr>
            <w:top w:val="none" w:sz="0" w:space="0" w:color="auto"/>
            <w:left w:val="none" w:sz="0" w:space="0" w:color="auto"/>
            <w:bottom w:val="none" w:sz="0" w:space="0" w:color="auto"/>
            <w:right w:val="none" w:sz="0" w:space="0" w:color="auto"/>
          </w:divBdr>
        </w:div>
        <w:div w:id="1567572086">
          <w:marLeft w:val="640"/>
          <w:marRight w:val="0"/>
          <w:marTop w:val="0"/>
          <w:marBottom w:val="0"/>
          <w:divBdr>
            <w:top w:val="none" w:sz="0" w:space="0" w:color="auto"/>
            <w:left w:val="none" w:sz="0" w:space="0" w:color="auto"/>
            <w:bottom w:val="none" w:sz="0" w:space="0" w:color="auto"/>
            <w:right w:val="none" w:sz="0" w:space="0" w:color="auto"/>
          </w:divBdr>
        </w:div>
        <w:div w:id="1573542483">
          <w:marLeft w:val="640"/>
          <w:marRight w:val="0"/>
          <w:marTop w:val="0"/>
          <w:marBottom w:val="0"/>
          <w:divBdr>
            <w:top w:val="none" w:sz="0" w:space="0" w:color="auto"/>
            <w:left w:val="none" w:sz="0" w:space="0" w:color="auto"/>
            <w:bottom w:val="none" w:sz="0" w:space="0" w:color="auto"/>
            <w:right w:val="none" w:sz="0" w:space="0" w:color="auto"/>
          </w:divBdr>
        </w:div>
        <w:div w:id="1575504683">
          <w:marLeft w:val="640"/>
          <w:marRight w:val="0"/>
          <w:marTop w:val="0"/>
          <w:marBottom w:val="0"/>
          <w:divBdr>
            <w:top w:val="none" w:sz="0" w:space="0" w:color="auto"/>
            <w:left w:val="none" w:sz="0" w:space="0" w:color="auto"/>
            <w:bottom w:val="none" w:sz="0" w:space="0" w:color="auto"/>
            <w:right w:val="none" w:sz="0" w:space="0" w:color="auto"/>
          </w:divBdr>
        </w:div>
        <w:div w:id="1587616335">
          <w:marLeft w:val="640"/>
          <w:marRight w:val="0"/>
          <w:marTop w:val="0"/>
          <w:marBottom w:val="0"/>
          <w:divBdr>
            <w:top w:val="none" w:sz="0" w:space="0" w:color="auto"/>
            <w:left w:val="none" w:sz="0" w:space="0" w:color="auto"/>
            <w:bottom w:val="none" w:sz="0" w:space="0" w:color="auto"/>
            <w:right w:val="none" w:sz="0" w:space="0" w:color="auto"/>
          </w:divBdr>
        </w:div>
        <w:div w:id="1588265193">
          <w:marLeft w:val="640"/>
          <w:marRight w:val="0"/>
          <w:marTop w:val="0"/>
          <w:marBottom w:val="0"/>
          <w:divBdr>
            <w:top w:val="none" w:sz="0" w:space="0" w:color="auto"/>
            <w:left w:val="none" w:sz="0" w:space="0" w:color="auto"/>
            <w:bottom w:val="none" w:sz="0" w:space="0" w:color="auto"/>
            <w:right w:val="none" w:sz="0" w:space="0" w:color="auto"/>
          </w:divBdr>
        </w:div>
        <w:div w:id="1593245940">
          <w:marLeft w:val="640"/>
          <w:marRight w:val="0"/>
          <w:marTop w:val="0"/>
          <w:marBottom w:val="0"/>
          <w:divBdr>
            <w:top w:val="none" w:sz="0" w:space="0" w:color="auto"/>
            <w:left w:val="none" w:sz="0" w:space="0" w:color="auto"/>
            <w:bottom w:val="none" w:sz="0" w:space="0" w:color="auto"/>
            <w:right w:val="none" w:sz="0" w:space="0" w:color="auto"/>
          </w:divBdr>
        </w:div>
        <w:div w:id="1600747285">
          <w:marLeft w:val="640"/>
          <w:marRight w:val="0"/>
          <w:marTop w:val="0"/>
          <w:marBottom w:val="0"/>
          <w:divBdr>
            <w:top w:val="none" w:sz="0" w:space="0" w:color="auto"/>
            <w:left w:val="none" w:sz="0" w:space="0" w:color="auto"/>
            <w:bottom w:val="none" w:sz="0" w:space="0" w:color="auto"/>
            <w:right w:val="none" w:sz="0" w:space="0" w:color="auto"/>
          </w:divBdr>
        </w:div>
        <w:div w:id="1602378530">
          <w:marLeft w:val="640"/>
          <w:marRight w:val="0"/>
          <w:marTop w:val="0"/>
          <w:marBottom w:val="0"/>
          <w:divBdr>
            <w:top w:val="none" w:sz="0" w:space="0" w:color="auto"/>
            <w:left w:val="none" w:sz="0" w:space="0" w:color="auto"/>
            <w:bottom w:val="none" w:sz="0" w:space="0" w:color="auto"/>
            <w:right w:val="none" w:sz="0" w:space="0" w:color="auto"/>
          </w:divBdr>
        </w:div>
        <w:div w:id="1605456894">
          <w:marLeft w:val="640"/>
          <w:marRight w:val="0"/>
          <w:marTop w:val="0"/>
          <w:marBottom w:val="0"/>
          <w:divBdr>
            <w:top w:val="none" w:sz="0" w:space="0" w:color="auto"/>
            <w:left w:val="none" w:sz="0" w:space="0" w:color="auto"/>
            <w:bottom w:val="none" w:sz="0" w:space="0" w:color="auto"/>
            <w:right w:val="none" w:sz="0" w:space="0" w:color="auto"/>
          </w:divBdr>
        </w:div>
        <w:div w:id="1615676557">
          <w:marLeft w:val="640"/>
          <w:marRight w:val="0"/>
          <w:marTop w:val="0"/>
          <w:marBottom w:val="0"/>
          <w:divBdr>
            <w:top w:val="none" w:sz="0" w:space="0" w:color="auto"/>
            <w:left w:val="none" w:sz="0" w:space="0" w:color="auto"/>
            <w:bottom w:val="none" w:sz="0" w:space="0" w:color="auto"/>
            <w:right w:val="none" w:sz="0" w:space="0" w:color="auto"/>
          </w:divBdr>
        </w:div>
        <w:div w:id="1616055400">
          <w:marLeft w:val="640"/>
          <w:marRight w:val="0"/>
          <w:marTop w:val="0"/>
          <w:marBottom w:val="0"/>
          <w:divBdr>
            <w:top w:val="none" w:sz="0" w:space="0" w:color="auto"/>
            <w:left w:val="none" w:sz="0" w:space="0" w:color="auto"/>
            <w:bottom w:val="none" w:sz="0" w:space="0" w:color="auto"/>
            <w:right w:val="none" w:sz="0" w:space="0" w:color="auto"/>
          </w:divBdr>
        </w:div>
        <w:div w:id="1619219055">
          <w:marLeft w:val="640"/>
          <w:marRight w:val="0"/>
          <w:marTop w:val="0"/>
          <w:marBottom w:val="0"/>
          <w:divBdr>
            <w:top w:val="none" w:sz="0" w:space="0" w:color="auto"/>
            <w:left w:val="none" w:sz="0" w:space="0" w:color="auto"/>
            <w:bottom w:val="none" w:sz="0" w:space="0" w:color="auto"/>
            <w:right w:val="none" w:sz="0" w:space="0" w:color="auto"/>
          </w:divBdr>
        </w:div>
        <w:div w:id="1631587614">
          <w:marLeft w:val="640"/>
          <w:marRight w:val="0"/>
          <w:marTop w:val="0"/>
          <w:marBottom w:val="0"/>
          <w:divBdr>
            <w:top w:val="none" w:sz="0" w:space="0" w:color="auto"/>
            <w:left w:val="none" w:sz="0" w:space="0" w:color="auto"/>
            <w:bottom w:val="none" w:sz="0" w:space="0" w:color="auto"/>
            <w:right w:val="none" w:sz="0" w:space="0" w:color="auto"/>
          </w:divBdr>
        </w:div>
        <w:div w:id="1656446618">
          <w:marLeft w:val="640"/>
          <w:marRight w:val="0"/>
          <w:marTop w:val="0"/>
          <w:marBottom w:val="0"/>
          <w:divBdr>
            <w:top w:val="none" w:sz="0" w:space="0" w:color="auto"/>
            <w:left w:val="none" w:sz="0" w:space="0" w:color="auto"/>
            <w:bottom w:val="none" w:sz="0" w:space="0" w:color="auto"/>
            <w:right w:val="none" w:sz="0" w:space="0" w:color="auto"/>
          </w:divBdr>
        </w:div>
        <w:div w:id="1659651134">
          <w:marLeft w:val="640"/>
          <w:marRight w:val="0"/>
          <w:marTop w:val="0"/>
          <w:marBottom w:val="0"/>
          <w:divBdr>
            <w:top w:val="none" w:sz="0" w:space="0" w:color="auto"/>
            <w:left w:val="none" w:sz="0" w:space="0" w:color="auto"/>
            <w:bottom w:val="none" w:sz="0" w:space="0" w:color="auto"/>
            <w:right w:val="none" w:sz="0" w:space="0" w:color="auto"/>
          </w:divBdr>
        </w:div>
        <w:div w:id="1682587689">
          <w:marLeft w:val="640"/>
          <w:marRight w:val="0"/>
          <w:marTop w:val="0"/>
          <w:marBottom w:val="0"/>
          <w:divBdr>
            <w:top w:val="none" w:sz="0" w:space="0" w:color="auto"/>
            <w:left w:val="none" w:sz="0" w:space="0" w:color="auto"/>
            <w:bottom w:val="none" w:sz="0" w:space="0" w:color="auto"/>
            <w:right w:val="none" w:sz="0" w:space="0" w:color="auto"/>
          </w:divBdr>
        </w:div>
        <w:div w:id="1686520832">
          <w:marLeft w:val="640"/>
          <w:marRight w:val="0"/>
          <w:marTop w:val="0"/>
          <w:marBottom w:val="0"/>
          <w:divBdr>
            <w:top w:val="none" w:sz="0" w:space="0" w:color="auto"/>
            <w:left w:val="none" w:sz="0" w:space="0" w:color="auto"/>
            <w:bottom w:val="none" w:sz="0" w:space="0" w:color="auto"/>
            <w:right w:val="none" w:sz="0" w:space="0" w:color="auto"/>
          </w:divBdr>
        </w:div>
        <w:div w:id="1691375316">
          <w:marLeft w:val="640"/>
          <w:marRight w:val="0"/>
          <w:marTop w:val="0"/>
          <w:marBottom w:val="0"/>
          <w:divBdr>
            <w:top w:val="none" w:sz="0" w:space="0" w:color="auto"/>
            <w:left w:val="none" w:sz="0" w:space="0" w:color="auto"/>
            <w:bottom w:val="none" w:sz="0" w:space="0" w:color="auto"/>
            <w:right w:val="none" w:sz="0" w:space="0" w:color="auto"/>
          </w:divBdr>
        </w:div>
        <w:div w:id="1699551566">
          <w:marLeft w:val="640"/>
          <w:marRight w:val="0"/>
          <w:marTop w:val="0"/>
          <w:marBottom w:val="0"/>
          <w:divBdr>
            <w:top w:val="none" w:sz="0" w:space="0" w:color="auto"/>
            <w:left w:val="none" w:sz="0" w:space="0" w:color="auto"/>
            <w:bottom w:val="none" w:sz="0" w:space="0" w:color="auto"/>
            <w:right w:val="none" w:sz="0" w:space="0" w:color="auto"/>
          </w:divBdr>
        </w:div>
        <w:div w:id="1701123641">
          <w:marLeft w:val="640"/>
          <w:marRight w:val="0"/>
          <w:marTop w:val="0"/>
          <w:marBottom w:val="0"/>
          <w:divBdr>
            <w:top w:val="none" w:sz="0" w:space="0" w:color="auto"/>
            <w:left w:val="none" w:sz="0" w:space="0" w:color="auto"/>
            <w:bottom w:val="none" w:sz="0" w:space="0" w:color="auto"/>
            <w:right w:val="none" w:sz="0" w:space="0" w:color="auto"/>
          </w:divBdr>
        </w:div>
        <w:div w:id="1716734673">
          <w:marLeft w:val="640"/>
          <w:marRight w:val="0"/>
          <w:marTop w:val="0"/>
          <w:marBottom w:val="0"/>
          <w:divBdr>
            <w:top w:val="none" w:sz="0" w:space="0" w:color="auto"/>
            <w:left w:val="none" w:sz="0" w:space="0" w:color="auto"/>
            <w:bottom w:val="none" w:sz="0" w:space="0" w:color="auto"/>
            <w:right w:val="none" w:sz="0" w:space="0" w:color="auto"/>
          </w:divBdr>
        </w:div>
        <w:div w:id="1748109064">
          <w:marLeft w:val="640"/>
          <w:marRight w:val="0"/>
          <w:marTop w:val="0"/>
          <w:marBottom w:val="0"/>
          <w:divBdr>
            <w:top w:val="none" w:sz="0" w:space="0" w:color="auto"/>
            <w:left w:val="none" w:sz="0" w:space="0" w:color="auto"/>
            <w:bottom w:val="none" w:sz="0" w:space="0" w:color="auto"/>
            <w:right w:val="none" w:sz="0" w:space="0" w:color="auto"/>
          </w:divBdr>
        </w:div>
        <w:div w:id="1756509610">
          <w:marLeft w:val="640"/>
          <w:marRight w:val="0"/>
          <w:marTop w:val="0"/>
          <w:marBottom w:val="0"/>
          <w:divBdr>
            <w:top w:val="none" w:sz="0" w:space="0" w:color="auto"/>
            <w:left w:val="none" w:sz="0" w:space="0" w:color="auto"/>
            <w:bottom w:val="none" w:sz="0" w:space="0" w:color="auto"/>
            <w:right w:val="none" w:sz="0" w:space="0" w:color="auto"/>
          </w:divBdr>
        </w:div>
        <w:div w:id="1757435317">
          <w:marLeft w:val="640"/>
          <w:marRight w:val="0"/>
          <w:marTop w:val="0"/>
          <w:marBottom w:val="0"/>
          <w:divBdr>
            <w:top w:val="none" w:sz="0" w:space="0" w:color="auto"/>
            <w:left w:val="none" w:sz="0" w:space="0" w:color="auto"/>
            <w:bottom w:val="none" w:sz="0" w:space="0" w:color="auto"/>
            <w:right w:val="none" w:sz="0" w:space="0" w:color="auto"/>
          </w:divBdr>
        </w:div>
        <w:div w:id="1772583423">
          <w:marLeft w:val="640"/>
          <w:marRight w:val="0"/>
          <w:marTop w:val="0"/>
          <w:marBottom w:val="0"/>
          <w:divBdr>
            <w:top w:val="none" w:sz="0" w:space="0" w:color="auto"/>
            <w:left w:val="none" w:sz="0" w:space="0" w:color="auto"/>
            <w:bottom w:val="none" w:sz="0" w:space="0" w:color="auto"/>
            <w:right w:val="none" w:sz="0" w:space="0" w:color="auto"/>
          </w:divBdr>
        </w:div>
        <w:div w:id="1779717951">
          <w:marLeft w:val="640"/>
          <w:marRight w:val="0"/>
          <w:marTop w:val="0"/>
          <w:marBottom w:val="0"/>
          <w:divBdr>
            <w:top w:val="none" w:sz="0" w:space="0" w:color="auto"/>
            <w:left w:val="none" w:sz="0" w:space="0" w:color="auto"/>
            <w:bottom w:val="none" w:sz="0" w:space="0" w:color="auto"/>
            <w:right w:val="none" w:sz="0" w:space="0" w:color="auto"/>
          </w:divBdr>
        </w:div>
        <w:div w:id="1807165603">
          <w:marLeft w:val="640"/>
          <w:marRight w:val="0"/>
          <w:marTop w:val="0"/>
          <w:marBottom w:val="0"/>
          <w:divBdr>
            <w:top w:val="none" w:sz="0" w:space="0" w:color="auto"/>
            <w:left w:val="none" w:sz="0" w:space="0" w:color="auto"/>
            <w:bottom w:val="none" w:sz="0" w:space="0" w:color="auto"/>
            <w:right w:val="none" w:sz="0" w:space="0" w:color="auto"/>
          </w:divBdr>
        </w:div>
        <w:div w:id="1807815252">
          <w:marLeft w:val="640"/>
          <w:marRight w:val="0"/>
          <w:marTop w:val="0"/>
          <w:marBottom w:val="0"/>
          <w:divBdr>
            <w:top w:val="none" w:sz="0" w:space="0" w:color="auto"/>
            <w:left w:val="none" w:sz="0" w:space="0" w:color="auto"/>
            <w:bottom w:val="none" w:sz="0" w:space="0" w:color="auto"/>
            <w:right w:val="none" w:sz="0" w:space="0" w:color="auto"/>
          </w:divBdr>
        </w:div>
        <w:div w:id="1809469322">
          <w:marLeft w:val="640"/>
          <w:marRight w:val="0"/>
          <w:marTop w:val="0"/>
          <w:marBottom w:val="0"/>
          <w:divBdr>
            <w:top w:val="none" w:sz="0" w:space="0" w:color="auto"/>
            <w:left w:val="none" w:sz="0" w:space="0" w:color="auto"/>
            <w:bottom w:val="none" w:sz="0" w:space="0" w:color="auto"/>
            <w:right w:val="none" w:sz="0" w:space="0" w:color="auto"/>
          </w:divBdr>
        </w:div>
        <w:div w:id="1828738950">
          <w:marLeft w:val="640"/>
          <w:marRight w:val="0"/>
          <w:marTop w:val="0"/>
          <w:marBottom w:val="0"/>
          <w:divBdr>
            <w:top w:val="none" w:sz="0" w:space="0" w:color="auto"/>
            <w:left w:val="none" w:sz="0" w:space="0" w:color="auto"/>
            <w:bottom w:val="none" w:sz="0" w:space="0" w:color="auto"/>
            <w:right w:val="none" w:sz="0" w:space="0" w:color="auto"/>
          </w:divBdr>
        </w:div>
        <w:div w:id="1836796500">
          <w:marLeft w:val="640"/>
          <w:marRight w:val="0"/>
          <w:marTop w:val="0"/>
          <w:marBottom w:val="0"/>
          <w:divBdr>
            <w:top w:val="none" w:sz="0" w:space="0" w:color="auto"/>
            <w:left w:val="none" w:sz="0" w:space="0" w:color="auto"/>
            <w:bottom w:val="none" w:sz="0" w:space="0" w:color="auto"/>
            <w:right w:val="none" w:sz="0" w:space="0" w:color="auto"/>
          </w:divBdr>
        </w:div>
        <w:div w:id="1841850955">
          <w:marLeft w:val="640"/>
          <w:marRight w:val="0"/>
          <w:marTop w:val="0"/>
          <w:marBottom w:val="0"/>
          <w:divBdr>
            <w:top w:val="none" w:sz="0" w:space="0" w:color="auto"/>
            <w:left w:val="none" w:sz="0" w:space="0" w:color="auto"/>
            <w:bottom w:val="none" w:sz="0" w:space="0" w:color="auto"/>
            <w:right w:val="none" w:sz="0" w:space="0" w:color="auto"/>
          </w:divBdr>
        </w:div>
        <w:div w:id="1864241042">
          <w:marLeft w:val="640"/>
          <w:marRight w:val="0"/>
          <w:marTop w:val="0"/>
          <w:marBottom w:val="0"/>
          <w:divBdr>
            <w:top w:val="none" w:sz="0" w:space="0" w:color="auto"/>
            <w:left w:val="none" w:sz="0" w:space="0" w:color="auto"/>
            <w:bottom w:val="none" w:sz="0" w:space="0" w:color="auto"/>
            <w:right w:val="none" w:sz="0" w:space="0" w:color="auto"/>
          </w:divBdr>
        </w:div>
        <w:div w:id="1867788680">
          <w:marLeft w:val="640"/>
          <w:marRight w:val="0"/>
          <w:marTop w:val="0"/>
          <w:marBottom w:val="0"/>
          <w:divBdr>
            <w:top w:val="none" w:sz="0" w:space="0" w:color="auto"/>
            <w:left w:val="none" w:sz="0" w:space="0" w:color="auto"/>
            <w:bottom w:val="none" w:sz="0" w:space="0" w:color="auto"/>
            <w:right w:val="none" w:sz="0" w:space="0" w:color="auto"/>
          </w:divBdr>
        </w:div>
        <w:div w:id="1884632169">
          <w:marLeft w:val="640"/>
          <w:marRight w:val="0"/>
          <w:marTop w:val="0"/>
          <w:marBottom w:val="0"/>
          <w:divBdr>
            <w:top w:val="none" w:sz="0" w:space="0" w:color="auto"/>
            <w:left w:val="none" w:sz="0" w:space="0" w:color="auto"/>
            <w:bottom w:val="none" w:sz="0" w:space="0" w:color="auto"/>
            <w:right w:val="none" w:sz="0" w:space="0" w:color="auto"/>
          </w:divBdr>
        </w:div>
        <w:div w:id="1885095415">
          <w:marLeft w:val="640"/>
          <w:marRight w:val="0"/>
          <w:marTop w:val="0"/>
          <w:marBottom w:val="0"/>
          <w:divBdr>
            <w:top w:val="none" w:sz="0" w:space="0" w:color="auto"/>
            <w:left w:val="none" w:sz="0" w:space="0" w:color="auto"/>
            <w:bottom w:val="none" w:sz="0" w:space="0" w:color="auto"/>
            <w:right w:val="none" w:sz="0" w:space="0" w:color="auto"/>
          </w:divBdr>
        </w:div>
        <w:div w:id="1887403854">
          <w:marLeft w:val="640"/>
          <w:marRight w:val="0"/>
          <w:marTop w:val="0"/>
          <w:marBottom w:val="0"/>
          <w:divBdr>
            <w:top w:val="none" w:sz="0" w:space="0" w:color="auto"/>
            <w:left w:val="none" w:sz="0" w:space="0" w:color="auto"/>
            <w:bottom w:val="none" w:sz="0" w:space="0" w:color="auto"/>
            <w:right w:val="none" w:sz="0" w:space="0" w:color="auto"/>
          </w:divBdr>
        </w:div>
        <w:div w:id="1898085104">
          <w:marLeft w:val="640"/>
          <w:marRight w:val="0"/>
          <w:marTop w:val="0"/>
          <w:marBottom w:val="0"/>
          <w:divBdr>
            <w:top w:val="none" w:sz="0" w:space="0" w:color="auto"/>
            <w:left w:val="none" w:sz="0" w:space="0" w:color="auto"/>
            <w:bottom w:val="none" w:sz="0" w:space="0" w:color="auto"/>
            <w:right w:val="none" w:sz="0" w:space="0" w:color="auto"/>
          </w:divBdr>
        </w:div>
        <w:div w:id="1899239436">
          <w:marLeft w:val="640"/>
          <w:marRight w:val="0"/>
          <w:marTop w:val="0"/>
          <w:marBottom w:val="0"/>
          <w:divBdr>
            <w:top w:val="none" w:sz="0" w:space="0" w:color="auto"/>
            <w:left w:val="none" w:sz="0" w:space="0" w:color="auto"/>
            <w:bottom w:val="none" w:sz="0" w:space="0" w:color="auto"/>
            <w:right w:val="none" w:sz="0" w:space="0" w:color="auto"/>
          </w:divBdr>
        </w:div>
        <w:div w:id="1901624931">
          <w:marLeft w:val="640"/>
          <w:marRight w:val="0"/>
          <w:marTop w:val="0"/>
          <w:marBottom w:val="0"/>
          <w:divBdr>
            <w:top w:val="none" w:sz="0" w:space="0" w:color="auto"/>
            <w:left w:val="none" w:sz="0" w:space="0" w:color="auto"/>
            <w:bottom w:val="none" w:sz="0" w:space="0" w:color="auto"/>
            <w:right w:val="none" w:sz="0" w:space="0" w:color="auto"/>
          </w:divBdr>
        </w:div>
        <w:div w:id="1904370346">
          <w:marLeft w:val="640"/>
          <w:marRight w:val="0"/>
          <w:marTop w:val="0"/>
          <w:marBottom w:val="0"/>
          <w:divBdr>
            <w:top w:val="none" w:sz="0" w:space="0" w:color="auto"/>
            <w:left w:val="none" w:sz="0" w:space="0" w:color="auto"/>
            <w:bottom w:val="none" w:sz="0" w:space="0" w:color="auto"/>
            <w:right w:val="none" w:sz="0" w:space="0" w:color="auto"/>
          </w:divBdr>
        </w:div>
        <w:div w:id="1906989667">
          <w:marLeft w:val="640"/>
          <w:marRight w:val="0"/>
          <w:marTop w:val="0"/>
          <w:marBottom w:val="0"/>
          <w:divBdr>
            <w:top w:val="none" w:sz="0" w:space="0" w:color="auto"/>
            <w:left w:val="none" w:sz="0" w:space="0" w:color="auto"/>
            <w:bottom w:val="none" w:sz="0" w:space="0" w:color="auto"/>
            <w:right w:val="none" w:sz="0" w:space="0" w:color="auto"/>
          </w:divBdr>
        </w:div>
        <w:div w:id="1909531558">
          <w:marLeft w:val="640"/>
          <w:marRight w:val="0"/>
          <w:marTop w:val="0"/>
          <w:marBottom w:val="0"/>
          <w:divBdr>
            <w:top w:val="none" w:sz="0" w:space="0" w:color="auto"/>
            <w:left w:val="none" w:sz="0" w:space="0" w:color="auto"/>
            <w:bottom w:val="none" w:sz="0" w:space="0" w:color="auto"/>
            <w:right w:val="none" w:sz="0" w:space="0" w:color="auto"/>
          </w:divBdr>
        </w:div>
        <w:div w:id="1919945666">
          <w:marLeft w:val="640"/>
          <w:marRight w:val="0"/>
          <w:marTop w:val="0"/>
          <w:marBottom w:val="0"/>
          <w:divBdr>
            <w:top w:val="none" w:sz="0" w:space="0" w:color="auto"/>
            <w:left w:val="none" w:sz="0" w:space="0" w:color="auto"/>
            <w:bottom w:val="none" w:sz="0" w:space="0" w:color="auto"/>
            <w:right w:val="none" w:sz="0" w:space="0" w:color="auto"/>
          </w:divBdr>
        </w:div>
        <w:div w:id="1931114450">
          <w:marLeft w:val="640"/>
          <w:marRight w:val="0"/>
          <w:marTop w:val="0"/>
          <w:marBottom w:val="0"/>
          <w:divBdr>
            <w:top w:val="none" w:sz="0" w:space="0" w:color="auto"/>
            <w:left w:val="none" w:sz="0" w:space="0" w:color="auto"/>
            <w:bottom w:val="none" w:sz="0" w:space="0" w:color="auto"/>
            <w:right w:val="none" w:sz="0" w:space="0" w:color="auto"/>
          </w:divBdr>
        </w:div>
        <w:div w:id="1939944250">
          <w:marLeft w:val="640"/>
          <w:marRight w:val="0"/>
          <w:marTop w:val="0"/>
          <w:marBottom w:val="0"/>
          <w:divBdr>
            <w:top w:val="none" w:sz="0" w:space="0" w:color="auto"/>
            <w:left w:val="none" w:sz="0" w:space="0" w:color="auto"/>
            <w:bottom w:val="none" w:sz="0" w:space="0" w:color="auto"/>
            <w:right w:val="none" w:sz="0" w:space="0" w:color="auto"/>
          </w:divBdr>
        </w:div>
        <w:div w:id="1958021283">
          <w:marLeft w:val="640"/>
          <w:marRight w:val="0"/>
          <w:marTop w:val="0"/>
          <w:marBottom w:val="0"/>
          <w:divBdr>
            <w:top w:val="none" w:sz="0" w:space="0" w:color="auto"/>
            <w:left w:val="none" w:sz="0" w:space="0" w:color="auto"/>
            <w:bottom w:val="none" w:sz="0" w:space="0" w:color="auto"/>
            <w:right w:val="none" w:sz="0" w:space="0" w:color="auto"/>
          </w:divBdr>
        </w:div>
        <w:div w:id="1963418800">
          <w:marLeft w:val="640"/>
          <w:marRight w:val="0"/>
          <w:marTop w:val="0"/>
          <w:marBottom w:val="0"/>
          <w:divBdr>
            <w:top w:val="none" w:sz="0" w:space="0" w:color="auto"/>
            <w:left w:val="none" w:sz="0" w:space="0" w:color="auto"/>
            <w:bottom w:val="none" w:sz="0" w:space="0" w:color="auto"/>
            <w:right w:val="none" w:sz="0" w:space="0" w:color="auto"/>
          </w:divBdr>
        </w:div>
        <w:div w:id="1975673565">
          <w:marLeft w:val="640"/>
          <w:marRight w:val="0"/>
          <w:marTop w:val="0"/>
          <w:marBottom w:val="0"/>
          <w:divBdr>
            <w:top w:val="none" w:sz="0" w:space="0" w:color="auto"/>
            <w:left w:val="none" w:sz="0" w:space="0" w:color="auto"/>
            <w:bottom w:val="none" w:sz="0" w:space="0" w:color="auto"/>
            <w:right w:val="none" w:sz="0" w:space="0" w:color="auto"/>
          </w:divBdr>
        </w:div>
        <w:div w:id="1987969366">
          <w:marLeft w:val="640"/>
          <w:marRight w:val="0"/>
          <w:marTop w:val="0"/>
          <w:marBottom w:val="0"/>
          <w:divBdr>
            <w:top w:val="none" w:sz="0" w:space="0" w:color="auto"/>
            <w:left w:val="none" w:sz="0" w:space="0" w:color="auto"/>
            <w:bottom w:val="none" w:sz="0" w:space="0" w:color="auto"/>
            <w:right w:val="none" w:sz="0" w:space="0" w:color="auto"/>
          </w:divBdr>
        </w:div>
        <w:div w:id="1996715811">
          <w:marLeft w:val="640"/>
          <w:marRight w:val="0"/>
          <w:marTop w:val="0"/>
          <w:marBottom w:val="0"/>
          <w:divBdr>
            <w:top w:val="none" w:sz="0" w:space="0" w:color="auto"/>
            <w:left w:val="none" w:sz="0" w:space="0" w:color="auto"/>
            <w:bottom w:val="none" w:sz="0" w:space="0" w:color="auto"/>
            <w:right w:val="none" w:sz="0" w:space="0" w:color="auto"/>
          </w:divBdr>
        </w:div>
        <w:div w:id="2038659211">
          <w:marLeft w:val="640"/>
          <w:marRight w:val="0"/>
          <w:marTop w:val="0"/>
          <w:marBottom w:val="0"/>
          <w:divBdr>
            <w:top w:val="none" w:sz="0" w:space="0" w:color="auto"/>
            <w:left w:val="none" w:sz="0" w:space="0" w:color="auto"/>
            <w:bottom w:val="none" w:sz="0" w:space="0" w:color="auto"/>
            <w:right w:val="none" w:sz="0" w:space="0" w:color="auto"/>
          </w:divBdr>
        </w:div>
        <w:div w:id="2053067079">
          <w:marLeft w:val="640"/>
          <w:marRight w:val="0"/>
          <w:marTop w:val="0"/>
          <w:marBottom w:val="0"/>
          <w:divBdr>
            <w:top w:val="none" w:sz="0" w:space="0" w:color="auto"/>
            <w:left w:val="none" w:sz="0" w:space="0" w:color="auto"/>
            <w:bottom w:val="none" w:sz="0" w:space="0" w:color="auto"/>
            <w:right w:val="none" w:sz="0" w:space="0" w:color="auto"/>
          </w:divBdr>
        </w:div>
        <w:div w:id="2070759195">
          <w:marLeft w:val="640"/>
          <w:marRight w:val="0"/>
          <w:marTop w:val="0"/>
          <w:marBottom w:val="0"/>
          <w:divBdr>
            <w:top w:val="none" w:sz="0" w:space="0" w:color="auto"/>
            <w:left w:val="none" w:sz="0" w:space="0" w:color="auto"/>
            <w:bottom w:val="none" w:sz="0" w:space="0" w:color="auto"/>
            <w:right w:val="none" w:sz="0" w:space="0" w:color="auto"/>
          </w:divBdr>
        </w:div>
        <w:div w:id="2085106111">
          <w:marLeft w:val="640"/>
          <w:marRight w:val="0"/>
          <w:marTop w:val="0"/>
          <w:marBottom w:val="0"/>
          <w:divBdr>
            <w:top w:val="none" w:sz="0" w:space="0" w:color="auto"/>
            <w:left w:val="none" w:sz="0" w:space="0" w:color="auto"/>
            <w:bottom w:val="none" w:sz="0" w:space="0" w:color="auto"/>
            <w:right w:val="none" w:sz="0" w:space="0" w:color="auto"/>
          </w:divBdr>
        </w:div>
        <w:div w:id="2097239237">
          <w:marLeft w:val="640"/>
          <w:marRight w:val="0"/>
          <w:marTop w:val="0"/>
          <w:marBottom w:val="0"/>
          <w:divBdr>
            <w:top w:val="none" w:sz="0" w:space="0" w:color="auto"/>
            <w:left w:val="none" w:sz="0" w:space="0" w:color="auto"/>
            <w:bottom w:val="none" w:sz="0" w:space="0" w:color="auto"/>
            <w:right w:val="none" w:sz="0" w:space="0" w:color="auto"/>
          </w:divBdr>
        </w:div>
        <w:div w:id="2128424473">
          <w:marLeft w:val="640"/>
          <w:marRight w:val="0"/>
          <w:marTop w:val="0"/>
          <w:marBottom w:val="0"/>
          <w:divBdr>
            <w:top w:val="none" w:sz="0" w:space="0" w:color="auto"/>
            <w:left w:val="none" w:sz="0" w:space="0" w:color="auto"/>
            <w:bottom w:val="none" w:sz="0" w:space="0" w:color="auto"/>
            <w:right w:val="none" w:sz="0" w:space="0" w:color="auto"/>
          </w:divBdr>
        </w:div>
        <w:div w:id="2129737732">
          <w:marLeft w:val="640"/>
          <w:marRight w:val="0"/>
          <w:marTop w:val="0"/>
          <w:marBottom w:val="0"/>
          <w:divBdr>
            <w:top w:val="none" w:sz="0" w:space="0" w:color="auto"/>
            <w:left w:val="none" w:sz="0" w:space="0" w:color="auto"/>
            <w:bottom w:val="none" w:sz="0" w:space="0" w:color="auto"/>
            <w:right w:val="none" w:sz="0" w:space="0" w:color="auto"/>
          </w:divBdr>
        </w:div>
      </w:divsChild>
    </w:div>
    <w:div w:id="84307518">
      <w:bodyDiv w:val="1"/>
      <w:marLeft w:val="0"/>
      <w:marRight w:val="0"/>
      <w:marTop w:val="0"/>
      <w:marBottom w:val="0"/>
      <w:divBdr>
        <w:top w:val="none" w:sz="0" w:space="0" w:color="auto"/>
        <w:left w:val="none" w:sz="0" w:space="0" w:color="auto"/>
        <w:bottom w:val="none" w:sz="0" w:space="0" w:color="auto"/>
        <w:right w:val="none" w:sz="0" w:space="0" w:color="auto"/>
      </w:divBdr>
    </w:div>
    <w:div w:id="108597678">
      <w:bodyDiv w:val="1"/>
      <w:marLeft w:val="0"/>
      <w:marRight w:val="0"/>
      <w:marTop w:val="0"/>
      <w:marBottom w:val="0"/>
      <w:divBdr>
        <w:top w:val="none" w:sz="0" w:space="0" w:color="auto"/>
        <w:left w:val="none" w:sz="0" w:space="0" w:color="auto"/>
        <w:bottom w:val="none" w:sz="0" w:space="0" w:color="auto"/>
        <w:right w:val="none" w:sz="0" w:space="0" w:color="auto"/>
      </w:divBdr>
    </w:div>
    <w:div w:id="109280965">
      <w:bodyDiv w:val="1"/>
      <w:marLeft w:val="0"/>
      <w:marRight w:val="0"/>
      <w:marTop w:val="0"/>
      <w:marBottom w:val="0"/>
      <w:divBdr>
        <w:top w:val="none" w:sz="0" w:space="0" w:color="auto"/>
        <w:left w:val="none" w:sz="0" w:space="0" w:color="auto"/>
        <w:bottom w:val="none" w:sz="0" w:space="0" w:color="auto"/>
        <w:right w:val="none" w:sz="0" w:space="0" w:color="auto"/>
      </w:divBdr>
    </w:div>
    <w:div w:id="109326472">
      <w:bodyDiv w:val="1"/>
      <w:marLeft w:val="0"/>
      <w:marRight w:val="0"/>
      <w:marTop w:val="0"/>
      <w:marBottom w:val="0"/>
      <w:divBdr>
        <w:top w:val="none" w:sz="0" w:space="0" w:color="auto"/>
        <w:left w:val="none" w:sz="0" w:space="0" w:color="auto"/>
        <w:bottom w:val="none" w:sz="0" w:space="0" w:color="auto"/>
        <w:right w:val="none" w:sz="0" w:space="0" w:color="auto"/>
      </w:divBdr>
      <w:divsChild>
        <w:div w:id="13507259">
          <w:marLeft w:val="640"/>
          <w:marRight w:val="0"/>
          <w:marTop w:val="0"/>
          <w:marBottom w:val="0"/>
          <w:divBdr>
            <w:top w:val="none" w:sz="0" w:space="0" w:color="auto"/>
            <w:left w:val="none" w:sz="0" w:space="0" w:color="auto"/>
            <w:bottom w:val="none" w:sz="0" w:space="0" w:color="auto"/>
            <w:right w:val="none" w:sz="0" w:space="0" w:color="auto"/>
          </w:divBdr>
        </w:div>
        <w:div w:id="17203054">
          <w:marLeft w:val="640"/>
          <w:marRight w:val="0"/>
          <w:marTop w:val="0"/>
          <w:marBottom w:val="0"/>
          <w:divBdr>
            <w:top w:val="none" w:sz="0" w:space="0" w:color="auto"/>
            <w:left w:val="none" w:sz="0" w:space="0" w:color="auto"/>
            <w:bottom w:val="none" w:sz="0" w:space="0" w:color="auto"/>
            <w:right w:val="none" w:sz="0" w:space="0" w:color="auto"/>
          </w:divBdr>
        </w:div>
        <w:div w:id="17512844">
          <w:marLeft w:val="640"/>
          <w:marRight w:val="0"/>
          <w:marTop w:val="0"/>
          <w:marBottom w:val="0"/>
          <w:divBdr>
            <w:top w:val="none" w:sz="0" w:space="0" w:color="auto"/>
            <w:left w:val="none" w:sz="0" w:space="0" w:color="auto"/>
            <w:bottom w:val="none" w:sz="0" w:space="0" w:color="auto"/>
            <w:right w:val="none" w:sz="0" w:space="0" w:color="auto"/>
          </w:divBdr>
        </w:div>
        <w:div w:id="30494927">
          <w:marLeft w:val="640"/>
          <w:marRight w:val="0"/>
          <w:marTop w:val="0"/>
          <w:marBottom w:val="0"/>
          <w:divBdr>
            <w:top w:val="none" w:sz="0" w:space="0" w:color="auto"/>
            <w:left w:val="none" w:sz="0" w:space="0" w:color="auto"/>
            <w:bottom w:val="none" w:sz="0" w:space="0" w:color="auto"/>
            <w:right w:val="none" w:sz="0" w:space="0" w:color="auto"/>
          </w:divBdr>
        </w:div>
        <w:div w:id="32317849">
          <w:marLeft w:val="640"/>
          <w:marRight w:val="0"/>
          <w:marTop w:val="0"/>
          <w:marBottom w:val="0"/>
          <w:divBdr>
            <w:top w:val="none" w:sz="0" w:space="0" w:color="auto"/>
            <w:left w:val="none" w:sz="0" w:space="0" w:color="auto"/>
            <w:bottom w:val="none" w:sz="0" w:space="0" w:color="auto"/>
            <w:right w:val="none" w:sz="0" w:space="0" w:color="auto"/>
          </w:divBdr>
        </w:div>
        <w:div w:id="65692032">
          <w:marLeft w:val="640"/>
          <w:marRight w:val="0"/>
          <w:marTop w:val="0"/>
          <w:marBottom w:val="0"/>
          <w:divBdr>
            <w:top w:val="none" w:sz="0" w:space="0" w:color="auto"/>
            <w:left w:val="none" w:sz="0" w:space="0" w:color="auto"/>
            <w:bottom w:val="none" w:sz="0" w:space="0" w:color="auto"/>
            <w:right w:val="none" w:sz="0" w:space="0" w:color="auto"/>
          </w:divBdr>
        </w:div>
        <w:div w:id="69426442">
          <w:marLeft w:val="640"/>
          <w:marRight w:val="0"/>
          <w:marTop w:val="0"/>
          <w:marBottom w:val="0"/>
          <w:divBdr>
            <w:top w:val="none" w:sz="0" w:space="0" w:color="auto"/>
            <w:left w:val="none" w:sz="0" w:space="0" w:color="auto"/>
            <w:bottom w:val="none" w:sz="0" w:space="0" w:color="auto"/>
            <w:right w:val="none" w:sz="0" w:space="0" w:color="auto"/>
          </w:divBdr>
        </w:div>
        <w:div w:id="94447656">
          <w:marLeft w:val="640"/>
          <w:marRight w:val="0"/>
          <w:marTop w:val="0"/>
          <w:marBottom w:val="0"/>
          <w:divBdr>
            <w:top w:val="none" w:sz="0" w:space="0" w:color="auto"/>
            <w:left w:val="none" w:sz="0" w:space="0" w:color="auto"/>
            <w:bottom w:val="none" w:sz="0" w:space="0" w:color="auto"/>
            <w:right w:val="none" w:sz="0" w:space="0" w:color="auto"/>
          </w:divBdr>
        </w:div>
        <w:div w:id="96606437">
          <w:marLeft w:val="640"/>
          <w:marRight w:val="0"/>
          <w:marTop w:val="0"/>
          <w:marBottom w:val="0"/>
          <w:divBdr>
            <w:top w:val="none" w:sz="0" w:space="0" w:color="auto"/>
            <w:left w:val="none" w:sz="0" w:space="0" w:color="auto"/>
            <w:bottom w:val="none" w:sz="0" w:space="0" w:color="auto"/>
            <w:right w:val="none" w:sz="0" w:space="0" w:color="auto"/>
          </w:divBdr>
        </w:div>
        <w:div w:id="108548650">
          <w:marLeft w:val="640"/>
          <w:marRight w:val="0"/>
          <w:marTop w:val="0"/>
          <w:marBottom w:val="0"/>
          <w:divBdr>
            <w:top w:val="none" w:sz="0" w:space="0" w:color="auto"/>
            <w:left w:val="none" w:sz="0" w:space="0" w:color="auto"/>
            <w:bottom w:val="none" w:sz="0" w:space="0" w:color="auto"/>
            <w:right w:val="none" w:sz="0" w:space="0" w:color="auto"/>
          </w:divBdr>
        </w:div>
        <w:div w:id="114563440">
          <w:marLeft w:val="640"/>
          <w:marRight w:val="0"/>
          <w:marTop w:val="0"/>
          <w:marBottom w:val="0"/>
          <w:divBdr>
            <w:top w:val="none" w:sz="0" w:space="0" w:color="auto"/>
            <w:left w:val="none" w:sz="0" w:space="0" w:color="auto"/>
            <w:bottom w:val="none" w:sz="0" w:space="0" w:color="auto"/>
            <w:right w:val="none" w:sz="0" w:space="0" w:color="auto"/>
          </w:divBdr>
        </w:div>
        <w:div w:id="115681106">
          <w:marLeft w:val="640"/>
          <w:marRight w:val="0"/>
          <w:marTop w:val="0"/>
          <w:marBottom w:val="0"/>
          <w:divBdr>
            <w:top w:val="none" w:sz="0" w:space="0" w:color="auto"/>
            <w:left w:val="none" w:sz="0" w:space="0" w:color="auto"/>
            <w:bottom w:val="none" w:sz="0" w:space="0" w:color="auto"/>
            <w:right w:val="none" w:sz="0" w:space="0" w:color="auto"/>
          </w:divBdr>
        </w:div>
        <w:div w:id="126440964">
          <w:marLeft w:val="640"/>
          <w:marRight w:val="0"/>
          <w:marTop w:val="0"/>
          <w:marBottom w:val="0"/>
          <w:divBdr>
            <w:top w:val="none" w:sz="0" w:space="0" w:color="auto"/>
            <w:left w:val="none" w:sz="0" w:space="0" w:color="auto"/>
            <w:bottom w:val="none" w:sz="0" w:space="0" w:color="auto"/>
            <w:right w:val="none" w:sz="0" w:space="0" w:color="auto"/>
          </w:divBdr>
        </w:div>
        <w:div w:id="132138314">
          <w:marLeft w:val="640"/>
          <w:marRight w:val="0"/>
          <w:marTop w:val="0"/>
          <w:marBottom w:val="0"/>
          <w:divBdr>
            <w:top w:val="none" w:sz="0" w:space="0" w:color="auto"/>
            <w:left w:val="none" w:sz="0" w:space="0" w:color="auto"/>
            <w:bottom w:val="none" w:sz="0" w:space="0" w:color="auto"/>
            <w:right w:val="none" w:sz="0" w:space="0" w:color="auto"/>
          </w:divBdr>
        </w:div>
        <w:div w:id="137309923">
          <w:marLeft w:val="640"/>
          <w:marRight w:val="0"/>
          <w:marTop w:val="0"/>
          <w:marBottom w:val="0"/>
          <w:divBdr>
            <w:top w:val="none" w:sz="0" w:space="0" w:color="auto"/>
            <w:left w:val="none" w:sz="0" w:space="0" w:color="auto"/>
            <w:bottom w:val="none" w:sz="0" w:space="0" w:color="auto"/>
            <w:right w:val="none" w:sz="0" w:space="0" w:color="auto"/>
          </w:divBdr>
        </w:div>
        <w:div w:id="146559495">
          <w:marLeft w:val="640"/>
          <w:marRight w:val="0"/>
          <w:marTop w:val="0"/>
          <w:marBottom w:val="0"/>
          <w:divBdr>
            <w:top w:val="none" w:sz="0" w:space="0" w:color="auto"/>
            <w:left w:val="none" w:sz="0" w:space="0" w:color="auto"/>
            <w:bottom w:val="none" w:sz="0" w:space="0" w:color="auto"/>
            <w:right w:val="none" w:sz="0" w:space="0" w:color="auto"/>
          </w:divBdr>
        </w:div>
        <w:div w:id="159086521">
          <w:marLeft w:val="640"/>
          <w:marRight w:val="0"/>
          <w:marTop w:val="0"/>
          <w:marBottom w:val="0"/>
          <w:divBdr>
            <w:top w:val="none" w:sz="0" w:space="0" w:color="auto"/>
            <w:left w:val="none" w:sz="0" w:space="0" w:color="auto"/>
            <w:bottom w:val="none" w:sz="0" w:space="0" w:color="auto"/>
            <w:right w:val="none" w:sz="0" w:space="0" w:color="auto"/>
          </w:divBdr>
        </w:div>
        <w:div w:id="165368553">
          <w:marLeft w:val="640"/>
          <w:marRight w:val="0"/>
          <w:marTop w:val="0"/>
          <w:marBottom w:val="0"/>
          <w:divBdr>
            <w:top w:val="none" w:sz="0" w:space="0" w:color="auto"/>
            <w:left w:val="none" w:sz="0" w:space="0" w:color="auto"/>
            <w:bottom w:val="none" w:sz="0" w:space="0" w:color="auto"/>
            <w:right w:val="none" w:sz="0" w:space="0" w:color="auto"/>
          </w:divBdr>
        </w:div>
        <w:div w:id="174002261">
          <w:marLeft w:val="640"/>
          <w:marRight w:val="0"/>
          <w:marTop w:val="0"/>
          <w:marBottom w:val="0"/>
          <w:divBdr>
            <w:top w:val="none" w:sz="0" w:space="0" w:color="auto"/>
            <w:left w:val="none" w:sz="0" w:space="0" w:color="auto"/>
            <w:bottom w:val="none" w:sz="0" w:space="0" w:color="auto"/>
            <w:right w:val="none" w:sz="0" w:space="0" w:color="auto"/>
          </w:divBdr>
        </w:div>
        <w:div w:id="204103456">
          <w:marLeft w:val="640"/>
          <w:marRight w:val="0"/>
          <w:marTop w:val="0"/>
          <w:marBottom w:val="0"/>
          <w:divBdr>
            <w:top w:val="none" w:sz="0" w:space="0" w:color="auto"/>
            <w:left w:val="none" w:sz="0" w:space="0" w:color="auto"/>
            <w:bottom w:val="none" w:sz="0" w:space="0" w:color="auto"/>
            <w:right w:val="none" w:sz="0" w:space="0" w:color="auto"/>
          </w:divBdr>
        </w:div>
        <w:div w:id="204562899">
          <w:marLeft w:val="640"/>
          <w:marRight w:val="0"/>
          <w:marTop w:val="0"/>
          <w:marBottom w:val="0"/>
          <w:divBdr>
            <w:top w:val="none" w:sz="0" w:space="0" w:color="auto"/>
            <w:left w:val="none" w:sz="0" w:space="0" w:color="auto"/>
            <w:bottom w:val="none" w:sz="0" w:space="0" w:color="auto"/>
            <w:right w:val="none" w:sz="0" w:space="0" w:color="auto"/>
          </w:divBdr>
        </w:div>
        <w:div w:id="208032226">
          <w:marLeft w:val="640"/>
          <w:marRight w:val="0"/>
          <w:marTop w:val="0"/>
          <w:marBottom w:val="0"/>
          <w:divBdr>
            <w:top w:val="none" w:sz="0" w:space="0" w:color="auto"/>
            <w:left w:val="none" w:sz="0" w:space="0" w:color="auto"/>
            <w:bottom w:val="none" w:sz="0" w:space="0" w:color="auto"/>
            <w:right w:val="none" w:sz="0" w:space="0" w:color="auto"/>
          </w:divBdr>
        </w:div>
        <w:div w:id="216361625">
          <w:marLeft w:val="640"/>
          <w:marRight w:val="0"/>
          <w:marTop w:val="0"/>
          <w:marBottom w:val="0"/>
          <w:divBdr>
            <w:top w:val="none" w:sz="0" w:space="0" w:color="auto"/>
            <w:left w:val="none" w:sz="0" w:space="0" w:color="auto"/>
            <w:bottom w:val="none" w:sz="0" w:space="0" w:color="auto"/>
            <w:right w:val="none" w:sz="0" w:space="0" w:color="auto"/>
          </w:divBdr>
        </w:div>
        <w:div w:id="235750044">
          <w:marLeft w:val="640"/>
          <w:marRight w:val="0"/>
          <w:marTop w:val="0"/>
          <w:marBottom w:val="0"/>
          <w:divBdr>
            <w:top w:val="none" w:sz="0" w:space="0" w:color="auto"/>
            <w:left w:val="none" w:sz="0" w:space="0" w:color="auto"/>
            <w:bottom w:val="none" w:sz="0" w:space="0" w:color="auto"/>
            <w:right w:val="none" w:sz="0" w:space="0" w:color="auto"/>
          </w:divBdr>
        </w:div>
        <w:div w:id="241455785">
          <w:marLeft w:val="640"/>
          <w:marRight w:val="0"/>
          <w:marTop w:val="0"/>
          <w:marBottom w:val="0"/>
          <w:divBdr>
            <w:top w:val="none" w:sz="0" w:space="0" w:color="auto"/>
            <w:left w:val="none" w:sz="0" w:space="0" w:color="auto"/>
            <w:bottom w:val="none" w:sz="0" w:space="0" w:color="auto"/>
            <w:right w:val="none" w:sz="0" w:space="0" w:color="auto"/>
          </w:divBdr>
        </w:div>
        <w:div w:id="249311393">
          <w:marLeft w:val="640"/>
          <w:marRight w:val="0"/>
          <w:marTop w:val="0"/>
          <w:marBottom w:val="0"/>
          <w:divBdr>
            <w:top w:val="none" w:sz="0" w:space="0" w:color="auto"/>
            <w:left w:val="none" w:sz="0" w:space="0" w:color="auto"/>
            <w:bottom w:val="none" w:sz="0" w:space="0" w:color="auto"/>
            <w:right w:val="none" w:sz="0" w:space="0" w:color="auto"/>
          </w:divBdr>
        </w:div>
        <w:div w:id="257563475">
          <w:marLeft w:val="640"/>
          <w:marRight w:val="0"/>
          <w:marTop w:val="0"/>
          <w:marBottom w:val="0"/>
          <w:divBdr>
            <w:top w:val="none" w:sz="0" w:space="0" w:color="auto"/>
            <w:left w:val="none" w:sz="0" w:space="0" w:color="auto"/>
            <w:bottom w:val="none" w:sz="0" w:space="0" w:color="auto"/>
            <w:right w:val="none" w:sz="0" w:space="0" w:color="auto"/>
          </w:divBdr>
        </w:div>
        <w:div w:id="258569350">
          <w:marLeft w:val="640"/>
          <w:marRight w:val="0"/>
          <w:marTop w:val="0"/>
          <w:marBottom w:val="0"/>
          <w:divBdr>
            <w:top w:val="none" w:sz="0" w:space="0" w:color="auto"/>
            <w:left w:val="none" w:sz="0" w:space="0" w:color="auto"/>
            <w:bottom w:val="none" w:sz="0" w:space="0" w:color="auto"/>
            <w:right w:val="none" w:sz="0" w:space="0" w:color="auto"/>
          </w:divBdr>
        </w:div>
        <w:div w:id="269628702">
          <w:marLeft w:val="640"/>
          <w:marRight w:val="0"/>
          <w:marTop w:val="0"/>
          <w:marBottom w:val="0"/>
          <w:divBdr>
            <w:top w:val="none" w:sz="0" w:space="0" w:color="auto"/>
            <w:left w:val="none" w:sz="0" w:space="0" w:color="auto"/>
            <w:bottom w:val="none" w:sz="0" w:space="0" w:color="auto"/>
            <w:right w:val="none" w:sz="0" w:space="0" w:color="auto"/>
          </w:divBdr>
        </w:div>
        <w:div w:id="283776217">
          <w:marLeft w:val="640"/>
          <w:marRight w:val="0"/>
          <w:marTop w:val="0"/>
          <w:marBottom w:val="0"/>
          <w:divBdr>
            <w:top w:val="none" w:sz="0" w:space="0" w:color="auto"/>
            <w:left w:val="none" w:sz="0" w:space="0" w:color="auto"/>
            <w:bottom w:val="none" w:sz="0" w:space="0" w:color="auto"/>
            <w:right w:val="none" w:sz="0" w:space="0" w:color="auto"/>
          </w:divBdr>
        </w:div>
        <w:div w:id="288247965">
          <w:marLeft w:val="640"/>
          <w:marRight w:val="0"/>
          <w:marTop w:val="0"/>
          <w:marBottom w:val="0"/>
          <w:divBdr>
            <w:top w:val="none" w:sz="0" w:space="0" w:color="auto"/>
            <w:left w:val="none" w:sz="0" w:space="0" w:color="auto"/>
            <w:bottom w:val="none" w:sz="0" w:space="0" w:color="auto"/>
            <w:right w:val="none" w:sz="0" w:space="0" w:color="auto"/>
          </w:divBdr>
        </w:div>
        <w:div w:id="292639556">
          <w:marLeft w:val="640"/>
          <w:marRight w:val="0"/>
          <w:marTop w:val="0"/>
          <w:marBottom w:val="0"/>
          <w:divBdr>
            <w:top w:val="none" w:sz="0" w:space="0" w:color="auto"/>
            <w:left w:val="none" w:sz="0" w:space="0" w:color="auto"/>
            <w:bottom w:val="none" w:sz="0" w:space="0" w:color="auto"/>
            <w:right w:val="none" w:sz="0" w:space="0" w:color="auto"/>
          </w:divBdr>
        </w:div>
        <w:div w:id="293869666">
          <w:marLeft w:val="640"/>
          <w:marRight w:val="0"/>
          <w:marTop w:val="0"/>
          <w:marBottom w:val="0"/>
          <w:divBdr>
            <w:top w:val="none" w:sz="0" w:space="0" w:color="auto"/>
            <w:left w:val="none" w:sz="0" w:space="0" w:color="auto"/>
            <w:bottom w:val="none" w:sz="0" w:space="0" w:color="auto"/>
            <w:right w:val="none" w:sz="0" w:space="0" w:color="auto"/>
          </w:divBdr>
        </w:div>
        <w:div w:id="298148358">
          <w:marLeft w:val="640"/>
          <w:marRight w:val="0"/>
          <w:marTop w:val="0"/>
          <w:marBottom w:val="0"/>
          <w:divBdr>
            <w:top w:val="none" w:sz="0" w:space="0" w:color="auto"/>
            <w:left w:val="none" w:sz="0" w:space="0" w:color="auto"/>
            <w:bottom w:val="none" w:sz="0" w:space="0" w:color="auto"/>
            <w:right w:val="none" w:sz="0" w:space="0" w:color="auto"/>
          </w:divBdr>
        </w:div>
        <w:div w:id="309096159">
          <w:marLeft w:val="640"/>
          <w:marRight w:val="0"/>
          <w:marTop w:val="0"/>
          <w:marBottom w:val="0"/>
          <w:divBdr>
            <w:top w:val="none" w:sz="0" w:space="0" w:color="auto"/>
            <w:left w:val="none" w:sz="0" w:space="0" w:color="auto"/>
            <w:bottom w:val="none" w:sz="0" w:space="0" w:color="auto"/>
            <w:right w:val="none" w:sz="0" w:space="0" w:color="auto"/>
          </w:divBdr>
        </w:div>
        <w:div w:id="316685457">
          <w:marLeft w:val="640"/>
          <w:marRight w:val="0"/>
          <w:marTop w:val="0"/>
          <w:marBottom w:val="0"/>
          <w:divBdr>
            <w:top w:val="none" w:sz="0" w:space="0" w:color="auto"/>
            <w:left w:val="none" w:sz="0" w:space="0" w:color="auto"/>
            <w:bottom w:val="none" w:sz="0" w:space="0" w:color="auto"/>
            <w:right w:val="none" w:sz="0" w:space="0" w:color="auto"/>
          </w:divBdr>
        </w:div>
        <w:div w:id="338435337">
          <w:marLeft w:val="640"/>
          <w:marRight w:val="0"/>
          <w:marTop w:val="0"/>
          <w:marBottom w:val="0"/>
          <w:divBdr>
            <w:top w:val="none" w:sz="0" w:space="0" w:color="auto"/>
            <w:left w:val="none" w:sz="0" w:space="0" w:color="auto"/>
            <w:bottom w:val="none" w:sz="0" w:space="0" w:color="auto"/>
            <w:right w:val="none" w:sz="0" w:space="0" w:color="auto"/>
          </w:divBdr>
        </w:div>
        <w:div w:id="347022865">
          <w:marLeft w:val="640"/>
          <w:marRight w:val="0"/>
          <w:marTop w:val="0"/>
          <w:marBottom w:val="0"/>
          <w:divBdr>
            <w:top w:val="none" w:sz="0" w:space="0" w:color="auto"/>
            <w:left w:val="none" w:sz="0" w:space="0" w:color="auto"/>
            <w:bottom w:val="none" w:sz="0" w:space="0" w:color="auto"/>
            <w:right w:val="none" w:sz="0" w:space="0" w:color="auto"/>
          </w:divBdr>
        </w:div>
        <w:div w:id="387918041">
          <w:marLeft w:val="640"/>
          <w:marRight w:val="0"/>
          <w:marTop w:val="0"/>
          <w:marBottom w:val="0"/>
          <w:divBdr>
            <w:top w:val="none" w:sz="0" w:space="0" w:color="auto"/>
            <w:left w:val="none" w:sz="0" w:space="0" w:color="auto"/>
            <w:bottom w:val="none" w:sz="0" w:space="0" w:color="auto"/>
            <w:right w:val="none" w:sz="0" w:space="0" w:color="auto"/>
          </w:divBdr>
        </w:div>
        <w:div w:id="400324627">
          <w:marLeft w:val="640"/>
          <w:marRight w:val="0"/>
          <w:marTop w:val="0"/>
          <w:marBottom w:val="0"/>
          <w:divBdr>
            <w:top w:val="none" w:sz="0" w:space="0" w:color="auto"/>
            <w:left w:val="none" w:sz="0" w:space="0" w:color="auto"/>
            <w:bottom w:val="none" w:sz="0" w:space="0" w:color="auto"/>
            <w:right w:val="none" w:sz="0" w:space="0" w:color="auto"/>
          </w:divBdr>
        </w:div>
        <w:div w:id="403600514">
          <w:marLeft w:val="640"/>
          <w:marRight w:val="0"/>
          <w:marTop w:val="0"/>
          <w:marBottom w:val="0"/>
          <w:divBdr>
            <w:top w:val="none" w:sz="0" w:space="0" w:color="auto"/>
            <w:left w:val="none" w:sz="0" w:space="0" w:color="auto"/>
            <w:bottom w:val="none" w:sz="0" w:space="0" w:color="auto"/>
            <w:right w:val="none" w:sz="0" w:space="0" w:color="auto"/>
          </w:divBdr>
        </w:div>
        <w:div w:id="406265303">
          <w:marLeft w:val="640"/>
          <w:marRight w:val="0"/>
          <w:marTop w:val="0"/>
          <w:marBottom w:val="0"/>
          <w:divBdr>
            <w:top w:val="none" w:sz="0" w:space="0" w:color="auto"/>
            <w:left w:val="none" w:sz="0" w:space="0" w:color="auto"/>
            <w:bottom w:val="none" w:sz="0" w:space="0" w:color="auto"/>
            <w:right w:val="none" w:sz="0" w:space="0" w:color="auto"/>
          </w:divBdr>
        </w:div>
        <w:div w:id="413551194">
          <w:marLeft w:val="640"/>
          <w:marRight w:val="0"/>
          <w:marTop w:val="0"/>
          <w:marBottom w:val="0"/>
          <w:divBdr>
            <w:top w:val="none" w:sz="0" w:space="0" w:color="auto"/>
            <w:left w:val="none" w:sz="0" w:space="0" w:color="auto"/>
            <w:bottom w:val="none" w:sz="0" w:space="0" w:color="auto"/>
            <w:right w:val="none" w:sz="0" w:space="0" w:color="auto"/>
          </w:divBdr>
        </w:div>
        <w:div w:id="422798151">
          <w:marLeft w:val="640"/>
          <w:marRight w:val="0"/>
          <w:marTop w:val="0"/>
          <w:marBottom w:val="0"/>
          <w:divBdr>
            <w:top w:val="none" w:sz="0" w:space="0" w:color="auto"/>
            <w:left w:val="none" w:sz="0" w:space="0" w:color="auto"/>
            <w:bottom w:val="none" w:sz="0" w:space="0" w:color="auto"/>
            <w:right w:val="none" w:sz="0" w:space="0" w:color="auto"/>
          </w:divBdr>
        </w:div>
        <w:div w:id="423308520">
          <w:marLeft w:val="640"/>
          <w:marRight w:val="0"/>
          <w:marTop w:val="0"/>
          <w:marBottom w:val="0"/>
          <w:divBdr>
            <w:top w:val="none" w:sz="0" w:space="0" w:color="auto"/>
            <w:left w:val="none" w:sz="0" w:space="0" w:color="auto"/>
            <w:bottom w:val="none" w:sz="0" w:space="0" w:color="auto"/>
            <w:right w:val="none" w:sz="0" w:space="0" w:color="auto"/>
          </w:divBdr>
        </w:div>
        <w:div w:id="431555453">
          <w:marLeft w:val="640"/>
          <w:marRight w:val="0"/>
          <w:marTop w:val="0"/>
          <w:marBottom w:val="0"/>
          <w:divBdr>
            <w:top w:val="none" w:sz="0" w:space="0" w:color="auto"/>
            <w:left w:val="none" w:sz="0" w:space="0" w:color="auto"/>
            <w:bottom w:val="none" w:sz="0" w:space="0" w:color="auto"/>
            <w:right w:val="none" w:sz="0" w:space="0" w:color="auto"/>
          </w:divBdr>
        </w:div>
        <w:div w:id="436952849">
          <w:marLeft w:val="640"/>
          <w:marRight w:val="0"/>
          <w:marTop w:val="0"/>
          <w:marBottom w:val="0"/>
          <w:divBdr>
            <w:top w:val="none" w:sz="0" w:space="0" w:color="auto"/>
            <w:left w:val="none" w:sz="0" w:space="0" w:color="auto"/>
            <w:bottom w:val="none" w:sz="0" w:space="0" w:color="auto"/>
            <w:right w:val="none" w:sz="0" w:space="0" w:color="auto"/>
          </w:divBdr>
        </w:div>
        <w:div w:id="437070712">
          <w:marLeft w:val="640"/>
          <w:marRight w:val="0"/>
          <w:marTop w:val="0"/>
          <w:marBottom w:val="0"/>
          <w:divBdr>
            <w:top w:val="none" w:sz="0" w:space="0" w:color="auto"/>
            <w:left w:val="none" w:sz="0" w:space="0" w:color="auto"/>
            <w:bottom w:val="none" w:sz="0" w:space="0" w:color="auto"/>
            <w:right w:val="none" w:sz="0" w:space="0" w:color="auto"/>
          </w:divBdr>
        </w:div>
        <w:div w:id="453136849">
          <w:marLeft w:val="640"/>
          <w:marRight w:val="0"/>
          <w:marTop w:val="0"/>
          <w:marBottom w:val="0"/>
          <w:divBdr>
            <w:top w:val="none" w:sz="0" w:space="0" w:color="auto"/>
            <w:left w:val="none" w:sz="0" w:space="0" w:color="auto"/>
            <w:bottom w:val="none" w:sz="0" w:space="0" w:color="auto"/>
            <w:right w:val="none" w:sz="0" w:space="0" w:color="auto"/>
          </w:divBdr>
        </w:div>
        <w:div w:id="465124148">
          <w:marLeft w:val="640"/>
          <w:marRight w:val="0"/>
          <w:marTop w:val="0"/>
          <w:marBottom w:val="0"/>
          <w:divBdr>
            <w:top w:val="none" w:sz="0" w:space="0" w:color="auto"/>
            <w:left w:val="none" w:sz="0" w:space="0" w:color="auto"/>
            <w:bottom w:val="none" w:sz="0" w:space="0" w:color="auto"/>
            <w:right w:val="none" w:sz="0" w:space="0" w:color="auto"/>
          </w:divBdr>
        </w:div>
        <w:div w:id="490878072">
          <w:marLeft w:val="640"/>
          <w:marRight w:val="0"/>
          <w:marTop w:val="0"/>
          <w:marBottom w:val="0"/>
          <w:divBdr>
            <w:top w:val="none" w:sz="0" w:space="0" w:color="auto"/>
            <w:left w:val="none" w:sz="0" w:space="0" w:color="auto"/>
            <w:bottom w:val="none" w:sz="0" w:space="0" w:color="auto"/>
            <w:right w:val="none" w:sz="0" w:space="0" w:color="auto"/>
          </w:divBdr>
        </w:div>
        <w:div w:id="496380615">
          <w:marLeft w:val="640"/>
          <w:marRight w:val="0"/>
          <w:marTop w:val="0"/>
          <w:marBottom w:val="0"/>
          <w:divBdr>
            <w:top w:val="none" w:sz="0" w:space="0" w:color="auto"/>
            <w:left w:val="none" w:sz="0" w:space="0" w:color="auto"/>
            <w:bottom w:val="none" w:sz="0" w:space="0" w:color="auto"/>
            <w:right w:val="none" w:sz="0" w:space="0" w:color="auto"/>
          </w:divBdr>
        </w:div>
        <w:div w:id="498890658">
          <w:marLeft w:val="640"/>
          <w:marRight w:val="0"/>
          <w:marTop w:val="0"/>
          <w:marBottom w:val="0"/>
          <w:divBdr>
            <w:top w:val="none" w:sz="0" w:space="0" w:color="auto"/>
            <w:left w:val="none" w:sz="0" w:space="0" w:color="auto"/>
            <w:bottom w:val="none" w:sz="0" w:space="0" w:color="auto"/>
            <w:right w:val="none" w:sz="0" w:space="0" w:color="auto"/>
          </w:divBdr>
        </w:div>
        <w:div w:id="519319176">
          <w:marLeft w:val="640"/>
          <w:marRight w:val="0"/>
          <w:marTop w:val="0"/>
          <w:marBottom w:val="0"/>
          <w:divBdr>
            <w:top w:val="none" w:sz="0" w:space="0" w:color="auto"/>
            <w:left w:val="none" w:sz="0" w:space="0" w:color="auto"/>
            <w:bottom w:val="none" w:sz="0" w:space="0" w:color="auto"/>
            <w:right w:val="none" w:sz="0" w:space="0" w:color="auto"/>
          </w:divBdr>
        </w:div>
        <w:div w:id="539516581">
          <w:marLeft w:val="640"/>
          <w:marRight w:val="0"/>
          <w:marTop w:val="0"/>
          <w:marBottom w:val="0"/>
          <w:divBdr>
            <w:top w:val="none" w:sz="0" w:space="0" w:color="auto"/>
            <w:left w:val="none" w:sz="0" w:space="0" w:color="auto"/>
            <w:bottom w:val="none" w:sz="0" w:space="0" w:color="auto"/>
            <w:right w:val="none" w:sz="0" w:space="0" w:color="auto"/>
          </w:divBdr>
        </w:div>
        <w:div w:id="544292258">
          <w:marLeft w:val="640"/>
          <w:marRight w:val="0"/>
          <w:marTop w:val="0"/>
          <w:marBottom w:val="0"/>
          <w:divBdr>
            <w:top w:val="none" w:sz="0" w:space="0" w:color="auto"/>
            <w:left w:val="none" w:sz="0" w:space="0" w:color="auto"/>
            <w:bottom w:val="none" w:sz="0" w:space="0" w:color="auto"/>
            <w:right w:val="none" w:sz="0" w:space="0" w:color="auto"/>
          </w:divBdr>
        </w:div>
        <w:div w:id="551305800">
          <w:marLeft w:val="640"/>
          <w:marRight w:val="0"/>
          <w:marTop w:val="0"/>
          <w:marBottom w:val="0"/>
          <w:divBdr>
            <w:top w:val="none" w:sz="0" w:space="0" w:color="auto"/>
            <w:left w:val="none" w:sz="0" w:space="0" w:color="auto"/>
            <w:bottom w:val="none" w:sz="0" w:space="0" w:color="auto"/>
            <w:right w:val="none" w:sz="0" w:space="0" w:color="auto"/>
          </w:divBdr>
        </w:div>
        <w:div w:id="552886923">
          <w:marLeft w:val="640"/>
          <w:marRight w:val="0"/>
          <w:marTop w:val="0"/>
          <w:marBottom w:val="0"/>
          <w:divBdr>
            <w:top w:val="none" w:sz="0" w:space="0" w:color="auto"/>
            <w:left w:val="none" w:sz="0" w:space="0" w:color="auto"/>
            <w:bottom w:val="none" w:sz="0" w:space="0" w:color="auto"/>
            <w:right w:val="none" w:sz="0" w:space="0" w:color="auto"/>
          </w:divBdr>
        </w:div>
        <w:div w:id="568805221">
          <w:marLeft w:val="640"/>
          <w:marRight w:val="0"/>
          <w:marTop w:val="0"/>
          <w:marBottom w:val="0"/>
          <w:divBdr>
            <w:top w:val="none" w:sz="0" w:space="0" w:color="auto"/>
            <w:left w:val="none" w:sz="0" w:space="0" w:color="auto"/>
            <w:bottom w:val="none" w:sz="0" w:space="0" w:color="auto"/>
            <w:right w:val="none" w:sz="0" w:space="0" w:color="auto"/>
          </w:divBdr>
        </w:div>
        <w:div w:id="572620618">
          <w:marLeft w:val="640"/>
          <w:marRight w:val="0"/>
          <w:marTop w:val="0"/>
          <w:marBottom w:val="0"/>
          <w:divBdr>
            <w:top w:val="none" w:sz="0" w:space="0" w:color="auto"/>
            <w:left w:val="none" w:sz="0" w:space="0" w:color="auto"/>
            <w:bottom w:val="none" w:sz="0" w:space="0" w:color="auto"/>
            <w:right w:val="none" w:sz="0" w:space="0" w:color="auto"/>
          </w:divBdr>
        </w:div>
        <w:div w:id="577598573">
          <w:marLeft w:val="640"/>
          <w:marRight w:val="0"/>
          <w:marTop w:val="0"/>
          <w:marBottom w:val="0"/>
          <w:divBdr>
            <w:top w:val="none" w:sz="0" w:space="0" w:color="auto"/>
            <w:left w:val="none" w:sz="0" w:space="0" w:color="auto"/>
            <w:bottom w:val="none" w:sz="0" w:space="0" w:color="auto"/>
            <w:right w:val="none" w:sz="0" w:space="0" w:color="auto"/>
          </w:divBdr>
        </w:div>
        <w:div w:id="588126380">
          <w:marLeft w:val="640"/>
          <w:marRight w:val="0"/>
          <w:marTop w:val="0"/>
          <w:marBottom w:val="0"/>
          <w:divBdr>
            <w:top w:val="none" w:sz="0" w:space="0" w:color="auto"/>
            <w:left w:val="none" w:sz="0" w:space="0" w:color="auto"/>
            <w:bottom w:val="none" w:sz="0" w:space="0" w:color="auto"/>
            <w:right w:val="none" w:sz="0" w:space="0" w:color="auto"/>
          </w:divBdr>
        </w:div>
        <w:div w:id="592590401">
          <w:marLeft w:val="640"/>
          <w:marRight w:val="0"/>
          <w:marTop w:val="0"/>
          <w:marBottom w:val="0"/>
          <w:divBdr>
            <w:top w:val="none" w:sz="0" w:space="0" w:color="auto"/>
            <w:left w:val="none" w:sz="0" w:space="0" w:color="auto"/>
            <w:bottom w:val="none" w:sz="0" w:space="0" w:color="auto"/>
            <w:right w:val="none" w:sz="0" w:space="0" w:color="auto"/>
          </w:divBdr>
        </w:div>
        <w:div w:id="594821839">
          <w:marLeft w:val="640"/>
          <w:marRight w:val="0"/>
          <w:marTop w:val="0"/>
          <w:marBottom w:val="0"/>
          <w:divBdr>
            <w:top w:val="none" w:sz="0" w:space="0" w:color="auto"/>
            <w:left w:val="none" w:sz="0" w:space="0" w:color="auto"/>
            <w:bottom w:val="none" w:sz="0" w:space="0" w:color="auto"/>
            <w:right w:val="none" w:sz="0" w:space="0" w:color="auto"/>
          </w:divBdr>
        </w:div>
        <w:div w:id="601769574">
          <w:marLeft w:val="640"/>
          <w:marRight w:val="0"/>
          <w:marTop w:val="0"/>
          <w:marBottom w:val="0"/>
          <w:divBdr>
            <w:top w:val="none" w:sz="0" w:space="0" w:color="auto"/>
            <w:left w:val="none" w:sz="0" w:space="0" w:color="auto"/>
            <w:bottom w:val="none" w:sz="0" w:space="0" w:color="auto"/>
            <w:right w:val="none" w:sz="0" w:space="0" w:color="auto"/>
          </w:divBdr>
        </w:div>
        <w:div w:id="601845013">
          <w:marLeft w:val="640"/>
          <w:marRight w:val="0"/>
          <w:marTop w:val="0"/>
          <w:marBottom w:val="0"/>
          <w:divBdr>
            <w:top w:val="none" w:sz="0" w:space="0" w:color="auto"/>
            <w:left w:val="none" w:sz="0" w:space="0" w:color="auto"/>
            <w:bottom w:val="none" w:sz="0" w:space="0" w:color="auto"/>
            <w:right w:val="none" w:sz="0" w:space="0" w:color="auto"/>
          </w:divBdr>
        </w:div>
        <w:div w:id="603921001">
          <w:marLeft w:val="640"/>
          <w:marRight w:val="0"/>
          <w:marTop w:val="0"/>
          <w:marBottom w:val="0"/>
          <w:divBdr>
            <w:top w:val="none" w:sz="0" w:space="0" w:color="auto"/>
            <w:left w:val="none" w:sz="0" w:space="0" w:color="auto"/>
            <w:bottom w:val="none" w:sz="0" w:space="0" w:color="auto"/>
            <w:right w:val="none" w:sz="0" w:space="0" w:color="auto"/>
          </w:divBdr>
        </w:div>
        <w:div w:id="607127342">
          <w:marLeft w:val="640"/>
          <w:marRight w:val="0"/>
          <w:marTop w:val="0"/>
          <w:marBottom w:val="0"/>
          <w:divBdr>
            <w:top w:val="none" w:sz="0" w:space="0" w:color="auto"/>
            <w:left w:val="none" w:sz="0" w:space="0" w:color="auto"/>
            <w:bottom w:val="none" w:sz="0" w:space="0" w:color="auto"/>
            <w:right w:val="none" w:sz="0" w:space="0" w:color="auto"/>
          </w:divBdr>
        </w:div>
        <w:div w:id="624383295">
          <w:marLeft w:val="640"/>
          <w:marRight w:val="0"/>
          <w:marTop w:val="0"/>
          <w:marBottom w:val="0"/>
          <w:divBdr>
            <w:top w:val="none" w:sz="0" w:space="0" w:color="auto"/>
            <w:left w:val="none" w:sz="0" w:space="0" w:color="auto"/>
            <w:bottom w:val="none" w:sz="0" w:space="0" w:color="auto"/>
            <w:right w:val="none" w:sz="0" w:space="0" w:color="auto"/>
          </w:divBdr>
        </w:div>
        <w:div w:id="630866209">
          <w:marLeft w:val="640"/>
          <w:marRight w:val="0"/>
          <w:marTop w:val="0"/>
          <w:marBottom w:val="0"/>
          <w:divBdr>
            <w:top w:val="none" w:sz="0" w:space="0" w:color="auto"/>
            <w:left w:val="none" w:sz="0" w:space="0" w:color="auto"/>
            <w:bottom w:val="none" w:sz="0" w:space="0" w:color="auto"/>
            <w:right w:val="none" w:sz="0" w:space="0" w:color="auto"/>
          </w:divBdr>
        </w:div>
        <w:div w:id="632904086">
          <w:marLeft w:val="640"/>
          <w:marRight w:val="0"/>
          <w:marTop w:val="0"/>
          <w:marBottom w:val="0"/>
          <w:divBdr>
            <w:top w:val="none" w:sz="0" w:space="0" w:color="auto"/>
            <w:left w:val="none" w:sz="0" w:space="0" w:color="auto"/>
            <w:bottom w:val="none" w:sz="0" w:space="0" w:color="auto"/>
            <w:right w:val="none" w:sz="0" w:space="0" w:color="auto"/>
          </w:divBdr>
        </w:div>
        <w:div w:id="657728039">
          <w:marLeft w:val="640"/>
          <w:marRight w:val="0"/>
          <w:marTop w:val="0"/>
          <w:marBottom w:val="0"/>
          <w:divBdr>
            <w:top w:val="none" w:sz="0" w:space="0" w:color="auto"/>
            <w:left w:val="none" w:sz="0" w:space="0" w:color="auto"/>
            <w:bottom w:val="none" w:sz="0" w:space="0" w:color="auto"/>
            <w:right w:val="none" w:sz="0" w:space="0" w:color="auto"/>
          </w:divBdr>
        </w:div>
        <w:div w:id="673842118">
          <w:marLeft w:val="640"/>
          <w:marRight w:val="0"/>
          <w:marTop w:val="0"/>
          <w:marBottom w:val="0"/>
          <w:divBdr>
            <w:top w:val="none" w:sz="0" w:space="0" w:color="auto"/>
            <w:left w:val="none" w:sz="0" w:space="0" w:color="auto"/>
            <w:bottom w:val="none" w:sz="0" w:space="0" w:color="auto"/>
            <w:right w:val="none" w:sz="0" w:space="0" w:color="auto"/>
          </w:divBdr>
        </w:div>
        <w:div w:id="704794732">
          <w:marLeft w:val="640"/>
          <w:marRight w:val="0"/>
          <w:marTop w:val="0"/>
          <w:marBottom w:val="0"/>
          <w:divBdr>
            <w:top w:val="none" w:sz="0" w:space="0" w:color="auto"/>
            <w:left w:val="none" w:sz="0" w:space="0" w:color="auto"/>
            <w:bottom w:val="none" w:sz="0" w:space="0" w:color="auto"/>
            <w:right w:val="none" w:sz="0" w:space="0" w:color="auto"/>
          </w:divBdr>
        </w:div>
        <w:div w:id="706176454">
          <w:marLeft w:val="640"/>
          <w:marRight w:val="0"/>
          <w:marTop w:val="0"/>
          <w:marBottom w:val="0"/>
          <w:divBdr>
            <w:top w:val="none" w:sz="0" w:space="0" w:color="auto"/>
            <w:left w:val="none" w:sz="0" w:space="0" w:color="auto"/>
            <w:bottom w:val="none" w:sz="0" w:space="0" w:color="auto"/>
            <w:right w:val="none" w:sz="0" w:space="0" w:color="auto"/>
          </w:divBdr>
        </w:div>
        <w:div w:id="710963588">
          <w:marLeft w:val="640"/>
          <w:marRight w:val="0"/>
          <w:marTop w:val="0"/>
          <w:marBottom w:val="0"/>
          <w:divBdr>
            <w:top w:val="none" w:sz="0" w:space="0" w:color="auto"/>
            <w:left w:val="none" w:sz="0" w:space="0" w:color="auto"/>
            <w:bottom w:val="none" w:sz="0" w:space="0" w:color="auto"/>
            <w:right w:val="none" w:sz="0" w:space="0" w:color="auto"/>
          </w:divBdr>
        </w:div>
        <w:div w:id="720593016">
          <w:marLeft w:val="640"/>
          <w:marRight w:val="0"/>
          <w:marTop w:val="0"/>
          <w:marBottom w:val="0"/>
          <w:divBdr>
            <w:top w:val="none" w:sz="0" w:space="0" w:color="auto"/>
            <w:left w:val="none" w:sz="0" w:space="0" w:color="auto"/>
            <w:bottom w:val="none" w:sz="0" w:space="0" w:color="auto"/>
            <w:right w:val="none" w:sz="0" w:space="0" w:color="auto"/>
          </w:divBdr>
        </w:div>
        <w:div w:id="731658855">
          <w:marLeft w:val="640"/>
          <w:marRight w:val="0"/>
          <w:marTop w:val="0"/>
          <w:marBottom w:val="0"/>
          <w:divBdr>
            <w:top w:val="none" w:sz="0" w:space="0" w:color="auto"/>
            <w:left w:val="none" w:sz="0" w:space="0" w:color="auto"/>
            <w:bottom w:val="none" w:sz="0" w:space="0" w:color="auto"/>
            <w:right w:val="none" w:sz="0" w:space="0" w:color="auto"/>
          </w:divBdr>
        </w:div>
        <w:div w:id="746919030">
          <w:marLeft w:val="640"/>
          <w:marRight w:val="0"/>
          <w:marTop w:val="0"/>
          <w:marBottom w:val="0"/>
          <w:divBdr>
            <w:top w:val="none" w:sz="0" w:space="0" w:color="auto"/>
            <w:left w:val="none" w:sz="0" w:space="0" w:color="auto"/>
            <w:bottom w:val="none" w:sz="0" w:space="0" w:color="auto"/>
            <w:right w:val="none" w:sz="0" w:space="0" w:color="auto"/>
          </w:divBdr>
        </w:div>
        <w:div w:id="758140968">
          <w:marLeft w:val="640"/>
          <w:marRight w:val="0"/>
          <w:marTop w:val="0"/>
          <w:marBottom w:val="0"/>
          <w:divBdr>
            <w:top w:val="none" w:sz="0" w:space="0" w:color="auto"/>
            <w:left w:val="none" w:sz="0" w:space="0" w:color="auto"/>
            <w:bottom w:val="none" w:sz="0" w:space="0" w:color="auto"/>
            <w:right w:val="none" w:sz="0" w:space="0" w:color="auto"/>
          </w:divBdr>
        </w:div>
        <w:div w:id="759981911">
          <w:marLeft w:val="640"/>
          <w:marRight w:val="0"/>
          <w:marTop w:val="0"/>
          <w:marBottom w:val="0"/>
          <w:divBdr>
            <w:top w:val="none" w:sz="0" w:space="0" w:color="auto"/>
            <w:left w:val="none" w:sz="0" w:space="0" w:color="auto"/>
            <w:bottom w:val="none" w:sz="0" w:space="0" w:color="auto"/>
            <w:right w:val="none" w:sz="0" w:space="0" w:color="auto"/>
          </w:divBdr>
        </w:div>
        <w:div w:id="763495150">
          <w:marLeft w:val="640"/>
          <w:marRight w:val="0"/>
          <w:marTop w:val="0"/>
          <w:marBottom w:val="0"/>
          <w:divBdr>
            <w:top w:val="none" w:sz="0" w:space="0" w:color="auto"/>
            <w:left w:val="none" w:sz="0" w:space="0" w:color="auto"/>
            <w:bottom w:val="none" w:sz="0" w:space="0" w:color="auto"/>
            <w:right w:val="none" w:sz="0" w:space="0" w:color="auto"/>
          </w:divBdr>
        </w:div>
        <w:div w:id="767192961">
          <w:marLeft w:val="640"/>
          <w:marRight w:val="0"/>
          <w:marTop w:val="0"/>
          <w:marBottom w:val="0"/>
          <w:divBdr>
            <w:top w:val="none" w:sz="0" w:space="0" w:color="auto"/>
            <w:left w:val="none" w:sz="0" w:space="0" w:color="auto"/>
            <w:bottom w:val="none" w:sz="0" w:space="0" w:color="auto"/>
            <w:right w:val="none" w:sz="0" w:space="0" w:color="auto"/>
          </w:divBdr>
        </w:div>
        <w:div w:id="783034405">
          <w:marLeft w:val="640"/>
          <w:marRight w:val="0"/>
          <w:marTop w:val="0"/>
          <w:marBottom w:val="0"/>
          <w:divBdr>
            <w:top w:val="none" w:sz="0" w:space="0" w:color="auto"/>
            <w:left w:val="none" w:sz="0" w:space="0" w:color="auto"/>
            <w:bottom w:val="none" w:sz="0" w:space="0" w:color="auto"/>
            <w:right w:val="none" w:sz="0" w:space="0" w:color="auto"/>
          </w:divBdr>
        </w:div>
        <w:div w:id="816336476">
          <w:marLeft w:val="640"/>
          <w:marRight w:val="0"/>
          <w:marTop w:val="0"/>
          <w:marBottom w:val="0"/>
          <w:divBdr>
            <w:top w:val="none" w:sz="0" w:space="0" w:color="auto"/>
            <w:left w:val="none" w:sz="0" w:space="0" w:color="auto"/>
            <w:bottom w:val="none" w:sz="0" w:space="0" w:color="auto"/>
            <w:right w:val="none" w:sz="0" w:space="0" w:color="auto"/>
          </w:divBdr>
        </w:div>
        <w:div w:id="818035242">
          <w:marLeft w:val="640"/>
          <w:marRight w:val="0"/>
          <w:marTop w:val="0"/>
          <w:marBottom w:val="0"/>
          <w:divBdr>
            <w:top w:val="none" w:sz="0" w:space="0" w:color="auto"/>
            <w:left w:val="none" w:sz="0" w:space="0" w:color="auto"/>
            <w:bottom w:val="none" w:sz="0" w:space="0" w:color="auto"/>
            <w:right w:val="none" w:sz="0" w:space="0" w:color="auto"/>
          </w:divBdr>
        </w:div>
        <w:div w:id="821895771">
          <w:marLeft w:val="640"/>
          <w:marRight w:val="0"/>
          <w:marTop w:val="0"/>
          <w:marBottom w:val="0"/>
          <w:divBdr>
            <w:top w:val="none" w:sz="0" w:space="0" w:color="auto"/>
            <w:left w:val="none" w:sz="0" w:space="0" w:color="auto"/>
            <w:bottom w:val="none" w:sz="0" w:space="0" w:color="auto"/>
            <w:right w:val="none" w:sz="0" w:space="0" w:color="auto"/>
          </w:divBdr>
        </w:div>
        <w:div w:id="828401774">
          <w:marLeft w:val="640"/>
          <w:marRight w:val="0"/>
          <w:marTop w:val="0"/>
          <w:marBottom w:val="0"/>
          <w:divBdr>
            <w:top w:val="none" w:sz="0" w:space="0" w:color="auto"/>
            <w:left w:val="none" w:sz="0" w:space="0" w:color="auto"/>
            <w:bottom w:val="none" w:sz="0" w:space="0" w:color="auto"/>
            <w:right w:val="none" w:sz="0" w:space="0" w:color="auto"/>
          </w:divBdr>
        </w:div>
        <w:div w:id="829443107">
          <w:marLeft w:val="640"/>
          <w:marRight w:val="0"/>
          <w:marTop w:val="0"/>
          <w:marBottom w:val="0"/>
          <w:divBdr>
            <w:top w:val="none" w:sz="0" w:space="0" w:color="auto"/>
            <w:left w:val="none" w:sz="0" w:space="0" w:color="auto"/>
            <w:bottom w:val="none" w:sz="0" w:space="0" w:color="auto"/>
            <w:right w:val="none" w:sz="0" w:space="0" w:color="auto"/>
          </w:divBdr>
        </w:div>
        <w:div w:id="849832384">
          <w:marLeft w:val="640"/>
          <w:marRight w:val="0"/>
          <w:marTop w:val="0"/>
          <w:marBottom w:val="0"/>
          <w:divBdr>
            <w:top w:val="none" w:sz="0" w:space="0" w:color="auto"/>
            <w:left w:val="none" w:sz="0" w:space="0" w:color="auto"/>
            <w:bottom w:val="none" w:sz="0" w:space="0" w:color="auto"/>
            <w:right w:val="none" w:sz="0" w:space="0" w:color="auto"/>
          </w:divBdr>
        </w:div>
        <w:div w:id="858467484">
          <w:marLeft w:val="640"/>
          <w:marRight w:val="0"/>
          <w:marTop w:val="0"/>
          <w:marBottom w:val="0"/>
          <w:divBdr>
            <w:top w:val="none" w:sz="0" w:space="0" w:color="auto"/>
            <w:left w:val="none" w:sz="0" w:space="0" w:color="auto"/>
            <w:bottom w:val="none" w:sz="0" w:space="0" w:color="auto"/>
            <w:right w:val="none" w:sz="0" w:space="0" w:color="auto"/>
          </w:divBdr>
        </w:div>
        <w:div w:id="876940112">
          <w:marLeft w:val="640"/>
          <w:marRight w:val="0"/>
          <w:marTop w:val="0"/>
          <w:marBottom w:val="0"/>
          <w:divBdr>
            <w:top w:val="none" w:sz="0" w:space="0" w:color="auto"/>
            <w:left w:val="none" w:sz="0" w:space="0" w:color="auto"/>
            <w:bottom w:val="none" w:sz="0" w:space="0" w:color="auto"/>
            <w:right w:val="none" w:sz="0" w:space="0" w:color="auto"/>
          </w:divBdr>
        </w:div>
        <w:div w:id="892346338">
          <w:marLeft w:val="640"/>
          <w:marRight w:val="0"/>
          <w:marTop w:val="0"/>
          <w:marBottom w:val="0"/>
          <w:divBdr>
            <w:top w:val="none" w:sz="0" w:space="0" w:color="auto"/>
            <w:left w:val="none" w:sz="0" w:space="0" w:color="auto"/>
            <w:bottom w:val="none" w:sz="0" w:space="0" w:color="auto"/>
            <w:right w:val="none" w:sz="0" w:space="0" w:color="auto"/>
          </w:divBdr>
        </w:div>
        <w:div w:id="896209134">
          <w:marLeft w:val="640"/>
          <w:marRight w:val="0"/>
          <w:marTop w:val="0"/>
          <w:marBottom w:val="0"/>
          <w:divBdr>
            <w:top w:val="none" w:sz="0" w:space="0" w:color="auto"/>
            <w:left w:val="none" w:sz="0" w:space="0" w:color="auto"/>
            <w:bottom w:val="none" w:sz="0" w:space="0" w:color="auto"/>
            <w:right w:val="none" w:sz="0" w:space="0" w:color="auto"/>
          </w:divBdr>
        </w:div>
        <w:div w:id="905991678">
          <w:marLeft w:val="640"/>
          <w:marRight w:val="0"/>
          <w:marTop w:val="0"/>
          <w:marBottom w:val="0"/>
          <w:divBdr>
            <w:top w:val="none" w:sz="0" w:space="0" w:color="auto"/>
            <w:left w:val="none" w:sz="0" w:space="0" w:color="auto"/>
            <w:bottom w:val="none" w:sz="0" w:space="0" w:color="auto"/>
            <w:right w:val="none" w:sz="0" w:space="0" w:color="auto"/>
          </w:divBdr>
        </w:div>
        <w:div w:id="925767691">
          <w:marLeft w:val="640"/>
          <w:marRight w:val="0"/>
          <w:marTop w:val="0"/>
          <w:marBottom w:val="0"/>
          <w:divBdr>
            <w:top w:val="none" w:sz="0" w:space="0" w:color="auto"/>
            <w:left w:val="none" w:sz="0" w:space="0" w:color="auto"/>
            <w:bottom w:val="none" w:sz="0" w:space="0" w:color="auto"/>
            <w:right w:val="none" w:sz="0" w:space="0" w:color="auto"/>
          </w:divBdr>
        </w:div>
        <w:div w:id="933629683">
          <w:marLeft w:val="640"/>
          <w:marRight w:val="0"/>
          <w:marTop w:val="0"/>
          <w:marBottom w:val="0"/>
          <w:divBdr>
            <w:top w:val="none" w:sz="0" w:space="0" w:color="auto"/>
            <w:left w:val="none" w:sz="0" w:space="0" w:color="auto"/>
            <w:bottom w:val="none" w:sz="0" w:space="0" w:color="auto"/>
            <w:right w:val="none" w:sz="0" w:space="0" w:color="auto"/>
          </w:divBdr>
        </w:div>
        <w:div w:id="937983489">
          <w:marLeft w:val="640"/>
          <w:marRight w:val="0"/>
          <w:marTop w:val="0"/>
          <w:marBottom w:val="0"/>
          <w:divBdr>
            <w:top w:val="none" w:sz="0" w:space="0" w:color="auto"/>
            <w:left w:val="none" w:sz="0" w:space="0" w:color="auto"/>
            <w:bottom w:val="none" w:sz="0" w:space="0" w:color="auto"/>
            <w:right w:val="none" w:sz="0" w:space="0" w:color="auto"/>
          </w:divBdr>
        </w:div>
        <w:div w:id="962881194">
          <w:marLeft w:val="640"/>
          <w:marRight w:val="0"/>
          <w:marTop w:val="0"/>
          <w:marBottom w:val="0"/>
          <w:divBdr>
            <w:top w:val="none" w:sz="0" w:space="0" w:color="auto"/>
            <w:left w:val="none" w:sz="0" w:space="0" w:color="auto"/>
            <w:bottom w:val="none" w:sz="0" w:space="0" w:color="auto"/>
            <w:right w:val="none" w:sz="0" w:space="0" w:color="auto"/>
          </w:divBdr>
        </w:div>
        <w:div w:id="982931876">
          <w:marLeft w:val="640"/>
          <w:marRight w:val="0"/>
          <w:marTop w:val="0"/>
          <w:marBottom w:val="0"/>
          <w:divBdr>
            <w:top w:val="none" w:sz="0" w:space="0" w:color="auto"/>
            <w:left w:val="none" w:sz="0" w:space="0" w:color="auto"/>
            <w:bottom w:val="none" w:sz="0" w:space="0" w:color="auto"/>
            <w:right w:val="none" w:sz="0" w:space="0" w:color="auto"/>
          </w:divBdr>
        </w:div>
        <w:div w:id="990014999">
          <w:marLeft w:val="640"/>
          <w:marRight w:val="0"/>
          <w:marTop w:val="0"/>
          <w:marBottom w:val="0"/>
          <w:divBdr>
            <w:top w:val="none" w:sz="0" w:space="0" w:color="auto"/>
            <w:left w:val="none" w:sz="0" w:space="0" w:color="auto"/>
            <w:bottom w:val="none" w:sz="0" w:space="0" w:color="auto"/>
            <w:right w:val="none" w:sz="0" w:space="0" w:color="auto"/>
          </w:divBdr>
        </w:div>
        <w:div w:id="996495538">
          <w:marLeft w:val="640"/>
          <w:marRight w:val="0"/>
          <w:marTop w:val="0"/>
          <w:marBottom w:val="0"/>
          <w:divBdr>
            <w:top w:val="none" w:sz="0" w:space="0" w:color="auto"/>
            <w:left w:val="none" w:sz="0" w:space="0" w:color="auto"/>
            <w:bottom w:val="none" w:sz="0" w:space="0" w:color="auto"/>
            <w:right w:val="none" w:sz="0" w:space="0" w:color="auto"/>
          </w:divBdr>
        </w:div>
        <w:div w:id="1018044295">
          <w:marLeft w:val="640"/>
          <w:marRight w:val="0"/>
          <w:marTop w:val="0"/>
          <w:marBottom w:val="0"/>
          <w:divBdr>
            <w:top w:val="none" w:sz="0" w:space="0" w:color="auto"/>
            <w:left w:val="none" w:sz="0" w:space="0" w:color="auto"/>
            <w:bottom w:val="none" w:sz="0" w:space="0" w:color="auto"/>
            <w:right w:val="none" w:sz="0" w:space="0" w:color="auto"/>
          </w:divBdr>
        </w:div>
        <w:div w:id="1025254365">
          <w:marLeft w:val="640"/>
          <w:marRight w:val="0"/>
          <w:marTop w:val="0"/>
          <w:marBottom w:val="0"/>
          <w:divBdr>
            <w:top w:val="none" w:sz="0" w:space="0" w:color="auto"/>
            <w:left w:val="none" w:sz="0" w:space="0" w:color="auto"/>
            <w:bottom w:val="none" w:sz="0" w:space="0" w:color="auto"/>
            <w:right w:val="none" w:sz="0" w:space="0" w:color="auto"/>
          </w:divBdr>
        </w:div>
        <w:div w:id="1035353725">
          <w:marLeft w:val="640"/>
          <w:marRight w:val="0"/>
          <w:marTop w:val="0"/>
          <w:marBottom w:val="0"/>
          <w:divBdr>
            <w:top w:val="none" w:sz="0" w:space="0" w:color="auto"/>
            <w:left w:val="none" w:sz="0" w:space="0" w:color="auto"/>
            <w:bottom w:val="none" w:sz="0" w:space="0" w:color="auto"/>
            <w:right w:val="none" w:sz="0" w:space="0" w:color="auto"/>
          </w:divBdr>
        </w:div>
        <w:div w:id="1064329122">
          <w:marLeft w:val="640"/>
          <w:marRight w:val="0"/>
          <w:marTop w:val="0"/>
          <w:marBottom w:val="0"/>
          <w:divBdr>
            <w:top w:val="none" w:sz="0" w:space="0" w:color="auto"/>
            <w:left w:val="none" w:sz="0" w:space="0" w:color="auto"/>
            <w:bottom w:val="none" w:sz="0" w:space="0" w:color="auto"/>
            <w:right w:val="none" w:sz="0" w:space="0" w:color="auto"/>
          </w:divBdr>
        </w:div>
        <w:div w:id="1076316836">
          <w:marLeft w:val="640"/>
          <w:marRight w:val="0"/>
          <w:marTop w:val="0"/>
          <w:marBottom w:val="0"/>
          <w:divBdr>
            <w:top w:val="none" w:sz="0" w:space="0" w:color="auto"/>
            <w:left w:val="none" w:sz="0" w:space="0" w:color="auto"/>
            <w:bottom w:val="none" w:sz="0" w:space="0" w:color="auto"/>
            <w:right w:val="none" w:sz="0" w:space="0" w:color="auto"/>
          </w:divBdr>
        </w:div>
        <w:div w:id="1077631670">
          <w:marLeft w:val="640"/>
          <w:marRight w:val="0"/>
          <w:marTop w:val="0"/>
          <w:marBottom w:val="0"/>
          <w:divBdr>
            <w:top w:val="none" w:sz="0" w:space="0" w:color="auto"/>
            <w:left w:val="none" w:sz="0" w:space="0" w:color="auto"/>
            <w:bottom w:val="none" w:sz="0" w:space="0" w:color="auto"/>
            <w:right w:val="none" w:sz="0" w:space="0" w:color="auto"/>
          </w:divBdr>
        </w:div>
        <w:div w:id="1107969370">
          <w:marLeft w:val="640"/>
          <w:marRight w:val="0"/>
          <w:marTop w:val="0"/>
          <w:marBottom w:val="0"/>
          <w:divBdr>
            <w:top w:val="none" w:sz="0" w:space="0" w:color="auto"/>
            <w:left w:val="none" w:sz="0" w:space="0" w:color="auto"/>
            <w:bottom w:val="none" w:sz="0" w:space="0" w:color="auto"/>
            <w:right w:val="none" w:sz="0" w:space="0" w:color="auto"/>
          </w:divBdr>
        </w:div>
        <w:div w:id="1108700994">
          <w:marLeft w:val="640"/>
          <w:marRight w:val="0"/>
          <w:marTop w:val="0"/>
          <w:marBottom w:val="0"/>
          <w:divBdr>
            <w:top w:val="none" w:sz="0" w:space="0" w:color="auto"/>
            <w:left w:val="none" w:sz="0" w:space="0" w:color="auto"/>
            <w:bottom w:val="none" w:sz="0" w:space="0" w:color="auto"/>
            <w:right w:val="none" w:sz="0" w:space="0" w:color="auto"/>
          </w:divBdr>
        </w:div>
        <w:div w:id="1112556936">
          <w:marLeft w:val="640"/>
          <w:marRight w:val="0"/>
          <w:marTop w:val="0"/>
          <w:marBottom w:val="0"/>
          <w:divBdr>
            <w:top w:val="none" w:sz="0" w:space="0" w:color="auto"/>
            <w:left w:val="none" w:sz="0" w:space="0" w:color="auto"/>
            <w:bottom w:val="none" w:sz="0" w:space="0" w:color="auto"/>
            <w:right w:val="none" w:sz="0" w:space="0" w:color="auto"/>
          </w:divBdr>
        </w:div>
        <w:div w:id="1115830368">
          <w:marLeft w:val="640"/>
          <w:marRight w:val="0"/>
          <w:marTop w:val="0"/>
          <w:marBottom w:val="0"/>
          <w:divBdr>
            <w:top w:val="none" w:sz="0" w:space="0" w:color="auto"/>
            <w:left w:val="none" w:sz="0" w:space="0" w:color="auto"/>
            <w:bottom w:val="none" w:sz="0" w:space="0" w:color="auto"/>
            <w:right w:val="none" w:sz="0" w:space="0" w:color="auto"/>
          </w:divBdr>
        </w:div>
        <w:div w:id="1117484966">
          <w:marLeft w:val="640"/>
          <w:marRight w:val="0"/>
          <w:marTop w:val="0"/>
          <w:marBottom w:val="0"/>
          <w:divBdr>
            <w:top w:val="none" w:sz="0" w:space="0" w:color="auto"/>
            <w:left w:val="none" w:sz="0" w:space="0" w:color="auto"/>
            <w:bottom w:val="none" w:sz="0" w:space="0" w:color="auto"/>
            <w:right w:val="none" w:sz="0" w:space="0" w:color="auto"/>
          </w:divBdr>
        </w:div>
        <w:div w:id="1119491458">
          <w:marLeft w:val="640"/>
          <w:marRight w:val="0"/>
          <w:marTop w:val="0"/>
          <w:marBottom w:val="0"/>
          <w:divBdr>
            <w:top w:val="none" w:sz="0" w:space="0" w:color="auto"/>
            <w:left w:val="none" w:sz="0" w:space="0" w:color="auto"/>
            <w:bottom w:val="none" w:sz="0" w:space="0" w:color="auto"/>
            <w:right w:val="none" w:sz="0" w:space="0" w:color="auto"/>
          </w:divBdr>
        </w:div>
        <w:div w:id="1125584766">
          <w:marLeft w:val="640"/>
          <w:marRight w:val="0"/>
          <w:marTop w:val="0"/>
          <w:marBottom w:val="0"/>
          <w:divBdr>
            <w:top w:val="none" w:sz="0" w:space="0" w:color="auto"/>
            <w:left w:val="none" w:sz="0" w:space="0" w:color="auto"/>
            <w:bottom w:val="none" w:sz="0" w:space="0" w:color="auto"/>
            <w:right w:val="none" w:sz="0" w:space="0" w:color="auto"/>
          </w:divBdr>
        </w:div>
        <w:div w:id="1127695474">
          <w:marLeft w:val="640"/>
          <w:marRight w:val="0"/>
          <w:marTop w:val="0"/>
          <w:marBottom w:val="0"/>
          <w:divBdr>
            <w:top w:val="none" w:sz="0" w:space="0" w:color="auto"/>
            <w:left w:val="none" w:sz="0" w:space="0" w:color="auto"/>
            <w:bottom w:val="none" w:sz="0" w:space="0" w:color="auto"/>
            <w:right w:val="none" w:sz="0" w:space="0" w:color="auto"/>
          </w:divBdr>
        </w:div>
        <w:div w:id="1132013628">
          <w:marLeft w:val="640"/>
          <w:marRight w:val="0"/>
          <w:marTop w:val="0"/>
          <w:marBottom w:val="0"/>
          <w:divBdr>
            <w:top w:val="none" w:sz="0" w:space="0" w:color="auto"/>
            <w:left w:val="none" w:sz="0" w:space="0" w:color="auto"/>
            <w:bottom w:val="none" w:sz="0" w:space="0" w:color="auto"/>
            <w:right w:val="none" w:sz="0" w:space="0" w:color="auto"/>
          </w:divBdr>
        </w:div>
        <w:div w:id="1136024815">
          <w:marLeft w:val="640"/>
          <w:marRight w:val="0"/>
          <w:marTop w:val="0"/>
          <w:marBottom w:val="0"/>
          <w:divBdr>
            <w:top w:val="none" w:sz="0" w:space="0" w:color="auto"/>
            <w:left w:val="none" w:sz="0" w:space="0" w:color="auto"/>
            <w:bottom w:val="none" w:sz="0" w:space="0" w:color="auto"/>
            <w:right w:val="none" w:sz="0" w:space="0" w:color="auto"/>
          </w:divBdr>
        </w:div>
        <w:div w:id="1148939408">
          <w:marLeft w:val="640"/>
          <w:marRight w:val="0"/>
          <w:marTop w:val="0"/>
          <w:marBottom w:val="0"/>
          <w:divBdr>
            <w:top w:val="none" w:sz="0" w:space="0" w:color="auto"/>
            <w:left w:val="none" w:sz="0" w:space="0" w:color="auto"/>
            <w:bottom w:val="none" w:sz="0" w:space="0" w:color="auto"/>
            <w:right w:val="none" w:sz="0" w:space="0" w:color="auto"/>
          </w:divBdr>
        </w:div>
        <w:div w:id="1154182900">
          <w:marLeft w:val="640"/>
          <w:marRight w:val="0"/>
          <w:marTop w:val="0"/>
          <w:marBottom w:val="0"/>
          <w:divBdr>
            <w:top w:val="none" w:sz="0" w:space="0" w:color="auto"/>
            <w:left w:val="none" w:sz="0" w:space="0" w:color="auto"/>
            <w:bottom w:val="none" w:sz="0" w:space="0" w:color="auto"/>
            <w:right w:val="none" w:sz="0" w:space="0" w:color="auto"/>
          </w:divBdr>
        </w:div>
        <w:div w:id="1156340931">
          <w:marLeft w:val="640"/>
          <w:marRight w:val="0"/>
          <w:marTop w:val="0"/>
          <w:marBottom w:val="0"/>
          <w:divBdr>
            <w:top w:val="none" w:sz="0" w:space="0" w:color="auto"/>
            <w:left w:val="none" w:sz="0" w:space="0" w:color="auto"/>
            <w:bottom w:val="none" w:sz="0" w:space="0" w:color="auto"/>
            <w:right w:val="none" w:sz="0" w:space="0" w:color="auto"/>
          </w:divBdr>
        </w:div>
        <w:div w:id="1166437811">
          <w:marLeft w:val="640"/>
          <w:marRight w:val="0"/>
          <w:marTop w:val="0"/>
          <w:marBottom w:val="0"/>
          <w:divBdr>
            <w:top w:val="none" w:sz="0" w:space="0" w:color="auto"/>
            <w:left w:val="none" w:sz="0" w:space="0" w:color="auto"/>
            <w:bottom w:val="none" w:sz="0" w:space="0" w:color="auto"/>
            <w:right w:val="none" w:sz="0" w:space="0" w:color="auto"/>
          </w:divBdr>
        </w:div>
        <w:div w:id="1169753869">
          <w:marLeft w:val="640"/>
          <w:marRight w:val="0"/>
          <w:marTop w:val="0"/>
          <w:marBottom w:val="0"/>
          <w:divBdr>
            <w:top w:val="none" w:sz="0" w:space="0" w:color="auto"/>
            <w:left w:val="none" w:sz="0" w:space="0" w:color="auto"/>
            <w:bottom w:val="none" w:sz="0" w:space="0" w:color="auto"/>
            <w:right w:val="none" w:sz="0" w:space="0" w:color="auto"/>
          </w:divBdr>
        </w:div>
        <w:div w:id="1190601863">
          <w:marLeft w:val="640"/>
          <w:marRight w:val="0"/>
          <w:marTop w:val="0"/>
          <w:marBottom w:val="0"/>
          <w:divBdr>
            <w:top w:val="none" w:sz="0" w:space="0" w:color="auto"/>
            <w:left w:val="none" w:sz="0" w:space="0" w:color="auto"/>
            <w:bottom w:val="none" w:sz="0" w:space="0" w:color="auto"/>
            <w:right w:val="none" w:sz="0" w:space="0" w:color="auto"/>
          </w:divBdr>
        </w:div>
        <w:div w:id="1201553440">
          <w:marLeft w:val="640"/>
          <w:marRight w:val="0"/>
          <w:marTop w:val="0"/>
          <w:marBottom w:val="0"/>
          <w:divBdr>
            <w:top w:val="none" w:sz="0" w:space="0" w:color="auto"/>
            <w:left w:val="none" w:sz="0" w:space="0" w:color="auto"/>
            <w:bottom w:val="none" w:sz="0" w:space="0" w:color="auto"/>
            <w:right w:val="none" w:sz="0" w:space="0" w:color="auto"/>
          </w:divBdr>
        </w:div>
        <w:div w:id="1215194356">
          <w:marLeft w:val="640"/>
          <w:marRight w:val="0"/>
          <w:marTop w:val="0"/>
          <w:marBottom w:val="0"/>
          <w:divBdr>
            <w:top w:val="none" w:sz="0" w:space="0" w:color="auto"/>
            <w:left w:val="none" w:sz="0" w:space="0" w:color="auto"/>
            <w:bottom w:val="none" w:sz="0" w:space="0" w:color="auto"/>
            <w:right w:val="none" w:sz="0" w:space="0" w:color="auto"/>
          </w:divBdr>
        </w:div>
        <w:div w:id="1231578740">
          <w:marLeft w:val="640"/>
          <w:marRight w:val="0"/>
          <w:marTop w:val="0"/>
          <w:marBottom w:val="0"/>
          <w:divBdr>
            <w:top w:val="none" w:sz="0" w:space="0" w:color="auto"/>
            <w:left w:val="none" w:sz="0" w:space="0" w:color="auto"/>
            <w:bottom w:val="none" w:sz="0" w:space="0" w:color="auto"/>
            <w:right w:val="none" w:sz="0" w:space="0" w:color="auto"/>
          </w:divBdr>
        </w:div>
        <w:div w:id="1234584174">
          <w:marLeft w:val="640"/>
          <w:marRight w:val="0"/>
          <w:marTop w:val="0"/>
          <w:marBottom w:val="0"/>
          <w:divBdr>
            <w:top w:val="none" w:sz="0" w:space="0" w:color="auto"/>
            <w:left w:val="none" w:sz="0" w:space="0" w:color="auto"/>
            <w:bottom w:val="none" w:sz="0" w:space="0" w:color="auto"/>
            <w:right w:val="none" w:sz="0" w:space="0" w:color="auto"/>
          </w:divBdr>
          <w:divsChild>
            <w:div w:id="1501581554">
              <w:marLeft w:val="0"/>
              <w:marRight w:val="0"/>
              <w:marTop w:val="0"/>
              <w:marBottom w:val="0"/>
              <w:divBdr>
                <w:top w:val="none" w:sz="0" w:space="0" w:color="auto"/>
                <w:left w:val="none" w:sz="0" w:space="0" w:color="auto"/>
                <w:bottom w:val="none" w:sz="0" w:space="0" w:color="auto"/>
                <w:right w:val="none" w:sz="0" w:space="0" w:color="auto"/>
              </w:divBdr>
              <w:divsChild>
                <w:div w:id="22558330">
                  <w:marLeft w:val="640"/>
                  <w:marRight w:val="0"/>
                  <w:marTop w:val="0"/>
                  <w:marBottom w:val="0"/>
                  <w:divBdr>
                    <w:top w:val="none" w:sz="0" w:space="0" w:color="auto"/>
                    <w:left w:val="none" w:sz="0" w:space="0" w:color="auto"/>
                    <w:bottom w:val="none" w:sz="0" w:space="0" w:color="auto"/>
                    <w:right w:val="none" w:sz="0" w:space="0" w:color="auto"/>
                  </w:divBdr>
                </w:div>
                <w:div w:id="24603460">
                  <w:marLeft w:val="640"/>
                  <w:marRight w:val="0"/>
                  <w:marTop w:val="0"/>
                  <w:marBottom w:val="0"/>
                  <w:divBdr>
                    <w:top w:val="none" w:sz="0" w:space="0" w:color="auto"/>
                    <w:left w:val="none" w:sz="0" w:space="0" w:color="auto"/>
                    <w:bottom w:val="none" w:sz="0" w:space="0" w:color="auto"/>
                    <w:right w:val="none" w:sz="0" w:space="0" w:color="auto"/>
                  </w:divBdr>
                </w:div>
                <w:div w:id="31149473">
                  <w:marLeft w:val="640"/>
                  <w:marRight w:val="0"/>
                  <w:marTop w:val="0"/>
                  <w:marBottom w:val="0"/>
                  <w:divBdr>
                    <w:top w:val="none" w:sz="0" w:space="0" w:color="auto"/>
                    <w:left w:val="none" w:sz="0" w:space="0" w:color="auto"/>
                    <w:bottom w:val="none" w:sz="0" w:space="0" w:color="auto"/>
                    <w:right w:val="none" w:sz="0" w:space="0" w:color="auto"/>
                  </w:divBdr>
                </w:div>
                <w:div w:id="36129270">
                  <w:marLeft w:val="640"/>
                  <w:marRight w:val="0"/>
                  <w:marTop w:val="0"/>
                  <w:marBottom w:val="0"/>
                  <w:divBdr>
                    <w:top w:val="none" w:sz="0" w:space="0" w:color="auto"/>
                    <w:left w:val="none" w:sz="0" w:space="0" w:color="auto"/>
                    <w:bottom w:val="none" w:sz="0" w:space="0" w:color="auto"/>
                    <w:right w:val="none" w:sz="0" w:space="0" w:color="auto"/>
                  </w:divBdr>
                </w:div>
                <w:div w:id="66730037">
                  <w:marLeft w:val="640"/>
                  <w:marRight w:val="0"/>
                  <w:marTop w:val="0"/>
                  <w:marBottom w:val="0"/>
                  <w:divBdr>
                    <w:top w:val="none" w:sz="0" w:space="0" w:color="auto"/>
                    <w:left w:val="none" w:sz="0" w:space="0" w:color="auto"/>
                    <w:bottom w:val="none" w:sz="0" w:space="0" w:color="auto"/>
                    <w:right w:val="none" w:sz="0" w:space="0" w:color="auto"/>
                  </w:divBdr>
                </w:div>
                <w:div w:id="97679727">
                  <w:marLeft w:val="640"/>
                  <w:marRight w:val="0"/>
                  <w:marTop w:val="0"/>
                  <w:marBottom w:val="0"/>
                  <w:divBdr>
                    <w:top w:val="none" w:sz="0" w:space="0" w:color="auto"/>
                    <w:left w:val="none" w:sz="0" w:space="0" w:color="auto"/>
                    <w:bottom w:val="none" w:sz="0" w:space="0" w:color="auto"/>
                    <w:right w:val="none" w:sz="0" w:space="0" w:color="auto"/>
                  </w:divBdr>
                </w:div>
                <w:div w:id="108083944">
                  <w:marLeft w:val="640"/>
                  <w:marRight w:val="0"/>
                  <w:marTop w:val="0"/>
                  <w:marBottom w:val="0"/>
                  <w:divBdr>
                    <w:top w:val="none" w:sz="0" w:space="0" w:color="auto"/>
                    <w:left w:val="none" w:sz="0" w:space="0" w:color="auto"/>
                    <w:bottom w:val="none" w:sz="0" w:space="0" w:color="auto"/>
                    <w:right w:val="none" w:sz="0" w:space="0" w:color="auto"/>
                  </w:divBdr>
                </w:div>
                <w:div w:id="109205552">
                  <w:marLeft w:val="640"/>
                  <w:marRight w:val="0"/>
                  <w:marTop w:val="0"/>
                  <w:marBottom w:val="0"/>
                  <w:divBdr>
                    <w:top w:val="none" w:sz="0" w:space="0" w:color="auto"/>
                    <w:left w:val="none" w:sz="0" w:space="0" w:color="auto"/>
                    <w:bottom w:val="none" w:sz="0" w:space="0" w:color="auto"/>
                    <w:right w:val="none" w:sz="0" w:space="0" w:color="auto"/>
                  </w:divBdr>
                </w:div>
                <w:div w:id="120076432">
                  <w:marLeft w:val="640"/>
                  <w:marRight w:val="0"/>
                  <w:marTop w:val="0"/>
                  <w:marBottom w:val="0"/>
                  <w:divBdr>
                    <w:top w:val="none" w:sz="0" w:space="0" w:color="auto"/>
                    <w:left w:val="none" w:sz="0" w:space="0" w:color="auto"/>
                    <w:bottom w:val="none" w:sz="0" w:space="0" w:color="auto"/>
                    <w:right w:val="none" w:sz="0" w:space="0" w:color="auto"/>
                  </w:divBdr>
                </w:div>
                <w:div w:id="133178446">
                  <w:marLeft w:val="640"/>
                  <w:marRight w:val="0"/>
                  <w:marTop w:val="0"/>
                  <w:marBottom w:val="0"/>
                  <w:divBdr>
                    <w:top w:val="none" w:sz="0" w:space="0" w:color="auto"/>
                    <w:left w:val="none" w:sz="0" w:space="0" w:color="auto"/>
                    <w:bottom w:val="none" w:sz="0" w:space="0" w:color="auto"/>
                    <w:right w:val="none" w:sz="0" w:space="0" w:color="auto"/>
                  </w:divBdr>
                </w:div>
                <w:div w:id="136001011">
                  <w:marLeft w:val="640"/>
                  <w:marRight w:val="0"/>
                  <w:marTop w:val="0"/>
                  <w:marBottom w:val="0"/>
                  <w:divBdr>
                    <w:top w:val="none" w:sz="0" w:space="0" w:color="auto"/>
                    <w:left w:val="none" w:sz="0" w:space="0" w:color="auto"/>
                    <w:bottom w:val="none" w:sz="0" w:space="0" w:color="auto"/>
                    <w:right w:val="none" w:sz="0" w:space="0" w:color="auto"/>
                  </w:divBdr>
                </w:div>
                <w:div w:id="138766683">
                  <w:marLeft w:val="640"/>
                  <w:marRight w:val="0"/>
                  <w:marTop w:val="0"/>
                  <w:marBottom w:val="0"/>
                  <w:divBdr>
                    <w:top w:val="none" w:sz="0" w:space="0" w:color="auto"/>
                    <w:left w:val="none" w:sz="0" w:space="0" w:color="auto"/>
                    <w:bottom w:val="none" w:sz="0" w:space="0" w:color="auto"/>
                    <w:right w:val="none" w:sz="0" w:space="0" w:color="auto"/>
                  </w:divBdr>
                </w:div>
                <w:div w:id="147677368">
                  <w:marLeft w:val="640"/>
                  <w:marRight w:val="0"/>
                  <w:marTop w:val="0"/>
                  <w:marBottom w:val="0"/>
                  <w:divBdr>
                    <w:top w:val="none" w:sz="0" w:space="0" w:color="auto"/>
                    <w:left w:val="none" w:sz="0" w:space="0" w:color="auto"/>
                    <w:bottom w:val="none" w:sz="0" w:space="0" w:color="auto"/>
                    <w:right w:val="none" w:sz="0" w:space="0" w:color="auto"/>
                  </w:divBdr>
                </w:div>
                <w:div w:id="155918684">
                  <w:marLeft w:val="640"/>
                  <w:marRight w:val="0"/>
                  <w:marTop w:val="0"/>
                  <w:marBottom w:val="0"/>
                  <w:divBdr>
                    <w:top w:val="none" w:sz="0" w:space="0" w:color="auto"/>
                    <w:left w:val="none" w:sz="0" w:space="0" w:color="auto"/>
                    <w:bottom w:val="none" w:sz="0" w:space="0" w:color="auto"/>
                    <w:right w:val="none" w:sz="0" w:space="0" w:color="auto"/>
                  </w:divBdr>
                </w:div>
                <w:div w:id="156305918">
                  <w:marLeft w:val="640"/>
                  <w:marRight w:val="0"/>
                  <w:marTop w:val="0"/>
                  <w:marBottom w:val="0"/>
                  <w:divBdr>
                    <w:top w:val="none" w:sz="0" w:space="0" w:color="auto"/>
                    <w:left w:val="none" w:sz="0" w:space="0" w:color="auto"/>
                    <w:bottom w:val="none" w:sz="0" w:space="0" w:color="auto"/>
                    <w:right w:val="none" w:sz="0" w:space="0" w:color="auto"/>
                  </w:divBdr>
                </w:div>
                <w:div w:id="160315165">
                  <w:marLeft w:val="640"/>
                  <w:marRight w:val="0"/>
                  <w:marTop w:val="0"/>
                  <w:marBottom w:val="0"/>
                  <w:divBdr>
                    <w:top w:val="none" w:sz="0" w:space="0" w:color="auto"/>
                    <w:left w:val="none" w:sz="0" w:space="0" w:color="auto"/>
                    <w:bottom w:val="none" w:sz="0" w:space="0" w:color="auto"/>
                    <w:right w:val="none" w:sz="0" w:space="0" w:color="auto"/>
                  </w:divBdr>
                </w:div>
                <w:div w:id="168833273">
                  <w:marLeft w:val="640"/>
                  <w:marRight w:val="0"/>
                  <w:marTop w:val="0"/>
                  <w:marBottom w:val="0"/>
                  <w:divBdr>
                    <w:top w:val="none" w:sz="0" w:space="0" w:color="auto"/>
                    <w:left w:val="none" w:sz="0" w:space="0" w:color="auto"/>
                    <w:bottom w:val="none" w:sz="0" w:space="0" w:color="auto"/>
                    <w:right w:val="none" w:sz="0" w:space="0" w:color="auto"/>
                  </w:divBdr>
                </w:div>
                <w:div w:id="173809943">
                  <w:marLeft w:val="640"/>
                  <w:marRight w:val="0"/>
                  <w:marTop w:val="0"/>
                  <w:marBottom w:val="0"/>
                  <w:divBdr>
                    <w:top w:val="none" w:sz="0" w:space="0" w:color="auto"/>
                    <w:left w:val="none" w:sz="0" w:space="0" w:color="auto"/>
                    <w:bottom w:val="none" w:sz="0" w:space="0" w:color="auto"/>
                    <w:right w:val="none" w:sz="0" w:space="0" w:color="auto"/>
                  </w:divBdr>
                </w:div>
                <w:div w:id="174393330">
                  <w:marLeft w:val="640"/>
                  <w:marRight w:val="0"/>
                  <w:marTop w:val="0"/>
                  <w:marBottom w:val="0"/>
                  <w:divBdr>
                    <w:top w:val="none" w:sz="0" w:space="0" w:color="auto"/>
                    <w:left w:val="none" w:sz="0" w:space="0" w:color="auto"/>
                    <w:bottom w:val="none" w:sz="0" w:space="0" w:color="auto"/>
                    <w:right w:val="none" w:sz="0" w:space="0" w:color="auto"/>
                  </w:divBdr>
                </w:div>
                <w:div w:id="181474359">
                  <w:marLeft w:val="640"/>
                  <w:marRight w:val="0"/>
                  <w:marTop w:val="0"/>
                  <w:marBottom w:val="0"/>
                  <w:divBdr>
                    <w:top w:val="none" w:sz="0" w:space="0" w:color="auto"/>
                    <w:left w:val="none" w:sz="0" w:space="0" w:color="auto"/>
                    <w:bottom w:val="none" w:sz="0" w:space="0" w:color="auto"/>
                    <w:right w:val="none" w:sz="0" w:space="0" w:color="auto"/>
                  </w:divBdr>
                </w:div>
                <w:div w:id="184442078">
                  <w:marLeft w:val="640"/>
                  <w:marRight w:val="0"/>
                  <w:marTop w:val="0"/>
                  <w:marBottom w:val="0"/>
                  <w:divBdr>
                    <w:top w:val="none" w:sz="0" w:space="0" w:color="auto"/>
                    <w:left w:val="none" w:sz="0" w:space="0" w:color="auto"/>
                    <w:bottom w:val="none" w:sz="0" w:space="0" w:color="auto"/>
                    <w:right w:val="none" w:sz="0" w:space="0" w:color="auto"/>
                  </w:divBdr>
                </w:div>
                <w:div w:id="187060793">
                  <w:marLeft w:val="640"/>
                  <w:marRight w:val="0"/>
                  <w:marTop w:val="0"/>
                  <w:marBottom w:val="0"/>
                  <w:divBdr>
                    <w:top w:val="none" w:sz="0" w:space="0" w:color="auto"/>
                    <w:left w:val="none" w:sz="0" w:space="0" w:color="auto"/>
                    <w:bottom w:val="none" w:sz="0" w:space="0" w:color="auto"/>
                    <w:right w:val="none" w:sz="0" w:space="0" w:color="auto"/>
                  </w:divBdr>
                </w:div>
                <w:div w:id="214440199">
                  <w:marLeft w:val="640"/>
                  <w:marRight w:val="0"/>
                  <w:marTop w:val="0"/>
                  <w:marBottom w:val="0"/>
                  <w:divBdr>
                    <w:top w:val="none" w:sz="0" w:space="0" w:color="auto"/>
                    <w:left w:val="none" w:sz="0" w:space="0" w:color="auto"/>
                    <w:bottom w:val="none" w:sz="0" w:space="0" w:color="auto"/>
                    <w:right w:val="none" w:sz="0" w:space="0" w:color="auto"/>
                  </w:divBdr>
                </w:div>
                <w:div w:id="215509561">
                  <w:marLeft w:val="640"/>
                  <w:marRight w:val="0"/>
                  <w:marTop w:val="0"/>
                  <w:marBottom w:val="0"/>
                  <w:divBdr>
                    <w:top w:val="none" w:sz="0" w:space="0" w:color="auto"/>
                    <w:left w:val="none" w:sz="0" w:space="0" w:color="auto"/>
                    <w:bottom w:val="none" w:sz="0" w:space="0" w:color="auto"/>
                    <w:right w:val="none" w:sz="0" w:space="0" w:color="auto"/>
                  </w:divBdr>
                </w:div>
                <w:div w:id="219560322">
                  <w:marLeft w:val="640"/>
                  <w:marRight w:val="0"/>
                  <w:marTop w:val="0"/>
                  <w:marBottom w:val="0"/>
                  <w:divBdr>
                    <w:top w:val="none" w:sz="0" w:space="0" w:color="auto"/>
                    <w:left w:val="none" w:sz="0" w:space="0" w:color="auto"/>
                    <w:bottom w:val="none" w:sz="0" w:space="0" w:color="auto"/>
                    <w:right w:val="none" w:sz="0" w:space="0" w:color="auto"/>
                  </w:divBdr>
                </w:div>
                <w:div w:id="226843253">
                  <w:marLeft w:val="640"/>
                  <w:marRight w:val="0"/>
                  <w:marTop w:val="0"/>
                  <w:marBottom w:val="0"/>
                  <w:divBdr>
                    <w:top w:val="none" w:sz="0" w:space="0" w:color="auto"/>
                    <w:left w:val="none" w:sz="0" w:space="0" w:color="auto"/>
                    <w:bottom w:val="none" w:sz="0" w:space="0" w:color="auto"/>
                    <w:right w:val="none" w:sz="0" w:space="0" w:color="auto"/>
                  </w:divBdr>
                </w:div>
                <w:div w:id="228082689">
                  <w:marLeft w:val="640"/>
                  <w:marRight w:val="0"/>
                  <w:marTop w:val="0"/>
                  <w:marBottom w:val="0"/>
                  <w:divBdr>
                    <w:top w:val="none" w:sz="0" w:space="0" w:color="auto"/>
                    <w:left w:val="none" w:sz="0" w:space="0" w:color="auto"/>
                    <w:bottom w:val="none" w:sz="0" w:space="0" w:color="auto"/>
                    <w:right w:val="none" w:sz="0" w:space="0" w:color="auto"/>
                  </w:divBdr>
                </w:div>
                <w:div w:id="242224289">
                  <w:marLeft w:val="640"/>
                  <w:marRight w:val="0"/>
                  <w:marTop w:val="0"/>
                  <w:marBottom w:val="0"/>
                  <w:divBdr>
                    <w:top w:val="none" w:sz="0" w:space="0" w:color="auto"/>
                    <w:left w:val="none" w:sz="0" w:space="0" w:color="auto"/>
                    <w:bottom w:val="none" w:sz="0" w:space="0" w:color="auto"/>
                    <w:right w:val="none" w:sz="0" w:space="0" w:color="auto"/>
                  </w:divBdr>
                </w:div>
                <w:div w:id="242305202">
                  <w:marLeft w:val="640"/>
                  <w:marRight w:val="0"/>
                  <w:marTop w:val="0"/>
                  <w:marBottom w:val="0"/>
                  <w:divBdr>
                    <w:top w:val="none" w:sz="0" w:space="0" w:color="auto"/>
                    <w:left w:val="none" w:sz="0" w:space="0" w:color="auto"/>
                    <w:bottom w:val="none" w:sz="0" w:space="0" w:color="auto"/>
                    <w:right w:val="none" w:sz="0" w:space="0" w:color="auto"/>
                  </w:divBdr>
                </w:div>
                <w:div w:id="244655600">
                  <w:marLeft w:val="640"/>
                  <w:marRight w:val="0"/>
                  <w:marTop w:val="0"/>
                  <w:marBottom w:val="0"/>
                  <w:divBdr>
                    <w:top w:val="none" w:sz="0" w:space="0" w:color="auto"/>
                    <w:left w:val="none" w:sz="0" w:space="0" w:color="auto"/>
                    <w:bottom w:val="none" w:sz="0" w:space="0" w:color="auto"/>
                    <w:right w:val="none" w:sz="0" w:space="0" w:color="auto"/>
                  </w:divBdr>
                </w:div>
                <w:div w:id="249314426">
                  <w:marLeft w:val="640"/>
                  <w:marRight w:val="0"/>
                  <w:marTop w:val="0"/>
                  <w:marBottom w:val="0"/>
                  <w:divBdr>
                    <w:top w:val="none" w:sz="0" w:space="0" w:color="auto"/>
                    <w:left w:val="none" w:sz="0" w:space="0" w:color="auto"/>
                    <w:bottom w:val="none" w:sz="0" w:space="0" w:color="auto"/>
                    <w:right w:val="none" w:sz="0" w:space="0" w:color="auto"/>
                  </w:divBdr>
                </w:div>
                <w:div w:id="254024759">
                  <w:marLeft w:val="640"/>
                  <w:marRight w:val="0"/>
                  <w:marTop w:val="0"/>
                  <w:marBottom w:val="0"/>
                  <w:divBdr>
                    <w:top w:val="none" w:sz="0" w:space="0" w:color="auto"/>
                    <w:left w:val="none" w:sz="0" w:space="0" w:color="auto"/>
                    <w:bottom w:val="none" w:sz="0" w:space="0" w:color="auto"/>
                    <w:right w:val="none" w:sz="0" w:space="0" w:color="auto"/>
                  </w:divBdr>
                </w:div>
                <w:div w:id="254750867">
                  <w:marLeft w:val="640"/>
                  <w:marRight w:val="0"/>
                  <w:marTop w:val="0"/>
                  <w:marBottom w:val="0"/>
                  <w:divBdr>
                    <w:top w:val="none" w:sz="0" w:space="0" w:color="auto"/>
                    <w:left w:val="none" w:sz="0" w:space="0" w:color="auto"/>
                    <w:bottom w:val="none" w:sz="0" w:space="0" w:color="auto"/>
                    <w:right w:val="none" w:sz="0" w:space="0" w:color="auto"/>
                  </w:divBdr>
                </w:div>
                <w:div w:id="283728697">
                  <w:marLeft w:val="640"/>
                  <w:marRight w:val="0"/>
                  <w:marTop w:val="0"/>
                  <w:marBottom w:val="0"/>
                  <w:divBdr>
                    <w:top w:val="none" w:sz="0" w:space="0" w:color="auto"/>
                    <w:left w:val="none" w:sz="0" w:space="0" w:color="auto"/>
                    <w:bottom w:val="none" w:sz="0" w:space="0" w:color="auto"/>
                    <w:right w:val="none" w:sz="0" w:space="0" w:color="auto"/>
                  </w:divBdr>
                </w:div>
                <w:div w:id="284654149">
                  <w:marLeft w:val="640"/>
                  <w:marRight w:val="0"/>
                  <w:marTop w:val="0"/>
                  <w:marBottom w:val="0"/>
                  <w:divBdr>
                    <w:top w:val="none" w:sz="0" w:space="0" w:color="auto"/>
                    <w:left w:val="none" w:sz="0" w:space="0" w:color="auto"/>
                    <w:bottom w:val="none" w:sz="0" w:space="0" w:color="auto"/>
                    <w:right w:val="none" w:sz="0" w:space="0" w:color="auto"/>
                  </w:divBdr>
                </w:div>
                <w:div w:id="299697525">
                  <w:marLeft w:val="640"/>
                  <w:marRight w:val="0"/>
                  <w:marTop w:val="0"/>
                  <w:marBottom w:val="0"/>
                  <w:divBdr>
                    <w:top w:val="none" w:sz="0" w:space="0" w:color="auto"/>
                    <w:left w:val="none" w:sz="0" w:space="0" w:color="auto"/>
                    <w:bottom w:val="none" w:sz="0" w:space="0" w:color="auto"/>
                    <w:right w:val="none" w:sz="0" w:space="0" w:color="auto"/>
                  </w:divBdr>
                </w:div>
                <w:div w:id="342509796">
                  <w:marLeft w:val="640"/>
                  <w:marRight w:val="0"/>
                  <w:marTop w:val="0"/>
                  <w:marBottom w:val="0"/>
                  <w:divBdr>
                    <w:top w:val="none" w:sz="0" w:space="0" w:color="auto"/>
                    <w:left w:val="none" w:sz="0" w:space="0" w:color="auto"/>
                    <w:bottom w:val="none" w:sz="0" w:space="0" w:color="auto"/>
                    <w:right w:val="none" w:sz="0" w:space="0" w:color="auto"/>
                  </w:divBdr>
                </w:div>
                <w:div w:id="343090389">
                  <w:marLeft w:val="640"/>
                  <w:marRight w:val="0"/>
                  <w:marTop w:val="0"/>
                  <w:marBottom w:val="0"/>
                  <w:divBdr>
                    <w:top w:val="none" w:sz="0" w:space="0" w:color="auto"/>
                    <w:left w:val="none" w:sz="0" w:space="0" w:color="auto"/>
                    <w:bottom w:val="none" w:sz="0" w:space="0" w:color="auto"/>
                    <w:right w:val="none" w:sz="0" w:space="0" w:color="auto"/>
                  </w:divBdr>
                </w:div>
                <w:div w:id="344595033">
                  <w:marLeft w:val="640"/>
                  <w:marRight w:val="0"/>
                  <w:marTop w:val="0"/>
                  <w:marBottom w:val="0"/>
                  <w:divBdr>
                    <w:top w:val="none" w:sz="0" w:space="0" w:color="auto"/>
                    <w:left w:val="none" w:sz="0" w:space="0" w:color="auto"/>
                    <w:bottom w:val="none" w:sz="0" w:space="0" w:color="auto"/>
                    <w:right w:val="none" w:sz="0" w:space="0" w:color="auto"/>
                  </w:divBdr>
                </w:div>
                <w:div w:id="372729543">
                  <w:marLeft w:val="640"/>
                  <w:marRight w:val="0"/>
                  <w:marTop w:val="0"/>
                  <w:marBottom w:val="0"/>
                  <w:divBdr>
                    <w:top w:val="none" w:sz="0" w:space="0" w:color="auto"/>
                    <w:left w:val="none" w:sz="0" w:space="0" w:color="auto"/>
                    <w:bottom w:val="none" w:sz="0" w:space="0" w:color="auto"/>
                    <w:right w:val="none" w:sz="0" w:space="0" w:color="auto"/>
                  </w:divBdr>
                </w:div>
                <w:div w:id="372928283">
                  <w:marLeft w:val="640"/>
                  <w:marRight w:val="0"/>
                  <w:marTop w:val="0"/>
                  <w:marBottom w:val="0"/>
                  <w:divBdr>
                    <w:top w:val="none" w:sz="0" w:space="0" w:color="auto"/>
                    <w:left w:val="none" w:sz="0" w:space="0" w:color="auto"/>
                    <w:bottom w:val="none" w:sz="0" w:space="0" w:color="auto"/>
                    <w:right w:val="none" w:sz="0" w:space="0" w:color="auto"/>
                  </w:divBdr>
                </w:div>
                <w:div w:id="392505795">
                  <w:marLeft w:val="640"/>
                  <w:marRight w:val="0"/>
                  <w:marTop w:val="0"/>
                  <w:marBottom w:val="0"/>
                  <w:divBdr>
                    <w:top w:val="none" w:sz="0" w:space="0" w:color="auto"/>
                    <w:left w:val="none" w:sz="0" w:space="0" w:color="auto"/>
                    <w:bottom w:val="none" w:sz="0" w:space="0" w:color="auto"/>
                    <w:right w:val="none" w:sz="0" w:space="0" w:color="auto"/>
                  </w:divBdr>
                </w:div>
                <w:div w:id="402414834">
                  <w:marLeft w:val="640"/>
                  <w:marRight w:val="0"/>
                  <w:marTop w:val="0"/>
                  <w:marBottom w:val="0"/>
                  <w:divBdr>
                    <w:top w:val="none" w:sz="0" w:space="0" w:color="auto"/>
                    <w:left w:val="none" w:sz="0" w:space="0" w:color="auto"/>
                    <w:bottom w:val="none" w:sz="0" w:space="0" w:color="auto"/>
                    <w:right w:val="none" w:sz="0" w:space="0" w:color="auto"/>
                  </w:divBdr>
                </w:div>
                <w:div w:id="408819124">
                  <w:marLeft w:val="640"/>
                  <w:marRight w:val="0"/>
                  <w:marTop w:val="0"/>
                  <w:marBottom w:val="0"/>
                  <w:divBdr>
                    <w:top w:val="none" w:sz="0" w:space="0" w:color="auto"/>
                    <w:left w:val="none" w:sz="0" w:space="0" w:color="auto"/>
                    <w:bottom w:val="none" w:sz="0" w:space="0" w:color="auto"/>
                    <w:right w:val="none" w:sz="0" w:space="0" w:color="auto"/>
                  </w:divBdr>
                </w:div>
                <w:div w:id="418522861">
                  <w:marLeft w:val="640"/>
                  <w:marRight w:val="0"/>
                  <w:marTop w:val="0"/>
                  <w:marBottom w:val="0"/>
                  <w:divBdr>
                    <w:top w:val="none" w:sz="0" w:space="0" w:color="auto"/>
                    <w:left w:val="none" w:sz="0" w:space="0" w:color="auto"/>
                    <w:bottom w:val="none" w:sz="0" w:space="0" w:color="auto"/>
                    <w:right w:val="none" w:sz="0" w:space="0" w:color="auto"/>
                  </w:divBdr>
                </w:div>
                <w:div w:id="431514039">
                  <w:marLeft w:val="640"/>
                  <w:marRight w:val="0"/>
                  <w:marTop w:val="0"/>
                  <w:marBottom w:val="0"/>
                  <w:divBdr>
                    <w:top w:val="none" w:sz="0" w:space="0" w:color="auto"/>
                    <w:left w:val="none" w:sz="0" w:space="0" w:color="auto"/>
                    <w:bottom w:val="none" w:sz="0" w:space="0" w:color="auto"/>
                    <w:right w:val="none" w:sz="0" w:space="0" w:color="auto"/>
                  </w:divBdr>
                </w:div>
                <w:div w:id="438648922">
                  <w:marLeft w:val="640"/>
                  <w:marRight w:val="0"/>
                  <w:marTop w:val="0"/>
                  <w:marBottom w:val="0"/>
                  <w:divBdr>
                    <w:top w:val="none" w:sz="0" w:space="0" w:color="auto"/>
                    <w:left w:val="none" w:sz="0" w:space="0" w:color="auto"/>
                    <w:bottom w:val="none" w:sz="0" w:space="0" w:color="auto"/>
                    <w:right w:val="none" w:sz="0" w:space="0" w:color="auto"/>
                  </w:divBdr>
                </w:div>
                <w:div w:id="439497927">
                  <w:marLeft w:val="640"/>
                  <w:marRight w:val="0"/>
                  <w:marTop w:val="0"/>
                  <w:marBottom w:val="0"/>
                  <w:divBdr>
                    <w:top w:val="none" w:sz="0" w:space="0" w:color="auto"/>
                    <w:left w:val="none" w:sz="0" w:space="0" w:color="auto"/>
                    <w:bottom w:val="none" w:sz="0" w:space="0" w:color="auto"/>
                    <w:right w:val="none" w:sz="0" w:space="0" w:color="auto"/>
                  </w:divBdr>
                </w:div>
                <w:div w:id="440803242">
                  <w:marLeft w:val="640"/>
                  <w:marRight w:val="0"/>
                  <w:marTop w:val="0"/>
                  <w:marBottom w:val="0"/>
                  <w:divBdr>
                    <w:top w:val="none" w:sz="0" w:space="0" w:color="auto"/>
                    <w:left w:val="none" w:sz="0" w:space="0" w:color="auto"/>
                    <w:bottom w:val="none" w:sz="0" w:space="0" w:color="auto"/>
                    <w:right w:val="none" w:sz="0" w:space="0" w:color="auto"/>
                  </w:divBdr>
                </w:div>
                <w:div w:id="445541732">
                  <w:marLeft w:val="640"/>
                  <w:marRight w:val="0"/>
                  <w:marTop w:val="0"/>
                  <w:marBottom w:val="0"/>
                  <w:divBdr>
                    <w:top w:val="none" w:sz="0" w:space="0" w:color="auto"/>
                    <w:left w:val="none" w:sz="0" w:space="0" w:color="auto"/>
                    <w:bottom w:val="none" w:sz="0" w:space="0" w:color="auto"/>
                    <w:right w:val="none" w:sz="0" w:space="0" w:color="auto"/>
                  </w:divBdr>
                </w:div>
                <w:div w:id="476655511">
                  <w:marLeft w:val="640"/>
                  <w:marRight w:val="0"/>
                  <w:marTop w:val="0"/>
                  <w:marBottom w:val="0"/>
                  <w:divBdr>
                    <w:top w:val="none" w:sz="0" w:space="0" w:color="auto"/>
                    <w:left w:val="none" w:sz="0" w:space="0" w:color="auto"/>
                    <w:bottom w:val="none" w:sz="0" w:space="0" w:color="auto"/>
                    <w:right w:val="none" w:sz="0" w:space="0" w:color="auto"/>
                  </w:divBdr>
                </w:div>
                <w:div w:id="479343096">
                  <w:marLeft w:val="640"/>
                  <w:marRight w:val="0"/>
                  <w:marTop w:val="0"/>
                  <w:marBottom w:val="0"/>
                  <w:divBdr>
                    <w:top w:val="none" w:sz="0" w:space="0" w:color="auto"/>
                    <w:left w:val="none" w:sz="0" w:space="0" w:color="auto"/>
                    <w:bottom w:val="none" w:sz="0" w:space="0" w:color="auto"/>
                    <w:right w:val="none" w:sz="0" w:space="0" w:color="auto"/>
                  </w:divBdr>
                </w:div>
                <w:div w:id="481166494">
                  <w:marLeft w:val="640"/>
                  <w:marRight w:val="0"/>
                  <w:marTop w:val="0"/>
                  <w:marBottom w:val="0"/>
                  <w:divBdr>
                    <w:top w:val="none" w:sz="0" w:space="0" w:color="auto"/>
                    <w:left w:val="none" w:sz="0" w:space="0" w:color="auto"/>
                    <w:bottom w:val="none" w:sz="0" w:space="0" w:color="auto"/>
                    <w:right w:val="none" w:sz="0" w:space="0" w:color="auto"/>
                  </w:divBdr>
                </w:div>
                <w:div w:id="495264530">
                  <w:marLeft w:val="640"/>
                  <w:marRight w:val="0"/>
                  <w:marTop w:val="0"/>
                  <w:marBottom w:val="0"/>
                  <w:divBdr>
                    <w:top w:val="none" w:sz="0" w:space="0" w:color="auto"/>
                    <w:left w:val="none" w:sz="0" w:space="0" w:color="auto"/>
                    <w:bottom w:val="none" w:sz="0" w:space="0" w:color="auto"/>
                    <w:right w:val="none" w:sz="0" w:space="0" w:color="auto"/>
                  </w:divBdr>
                </w:div>
                <w:div w:id="503321657">
                  <w:marLeft w:val="640"/>
                  <w:marRight w:val="0"/>
                  <w:marTop w:val="0"/>
                  <w:marBottom w:val="0"/>
                  <w:divBdr>
                    <w:top w:val="none" w:sz="0" w:space="0" w:color="auto"/>
                    <w:left w:val="none" w:sz="0" w:space="0" w:color="auto"/>
                    <w:bottom w:val="none" w:sz="0" w:space="0" w:color="auto"/>
                    <w:right w:val="none" w:sz="0" w:space="0" w:color="auto"/>
                  </w:divBdr>
                </w:div>
                <w:div w:id="537661772">
                  <w:marLeft w:val="640"/>
                  <w:marRight w:val="0"/>
                  <w:marTop w:val="0"/>
                  <w:marBottom w:val="0"/>
                  <w:divBdr>
                    <w:top w:val="none" w:sz="0" w:space="0" w:color="auto"/>
                    <w:left w:val="none" w:sz="0" w:space="0" w:color="auto"/>
                    <w:bottom w:val="none" w:sz="0" w:space="0" w:color="auto"/>
                    <w:right w:val="none" w:sz="0" w:space="0" w:color="auto"/>
                  </w:divBdr>
                </w:div>
                <w:div w:id="540823298">
                  <w:marLeft w:val="640"/>
                  <w:marRight w:val="0"/>
                  <w:marTop w:val="0"/>
                  <w:marBottom w:val="0"/>
                  <w:divBdr>
                    <w:top w:val="none" w:sz="0" w:space="0" w:color="auto"/>
                    <w:left w:val="none" w:sz="0" w:space="0" w:color="auto"/>
                    <w:bottom w:val="none" w:sz="0" w:space="0" w:color="auto"/>
                    <w:right w:val="none" w:sz="0" w:space="0" w:color="auto"/>
                  </w:divBdr>
                </w:div>
                <w:div w:id="551234020">
                  <w:marLeft w:val="640"/>
                  <w:marRight w:val="0"/>
                  <w:marTop w:val="0"/>
                  <w:marBottom w:val="0"/>
                  <w:divBdr>
                    <w:top w:val="none" w:sz="0" w:space="0" w:color="auto"/>
                    <w:left w:val="none" w:sz="0" w:space="0" w:color="auto"/>
                    <w:bottom w:val="none" w:sz="0" w:space="0" w:color="auto"/>
                    <w:right w:val="none" w:sz="0" w:space="0" w:color="auto"/>
                  </w:divBdr>
                </w:div>
                <w:div w:id="567498146">
                  <w:marLeft w:val="640"/>
                  <w:marRight w:val="0"/>
                  <w:marTop w:val="0"/>
                  <w:marBottom w:val="0"/>
                  <w:divBdr>
                    <w:top w:val="none" w:sz="0" w:space="0" w:color="auto"/>
                    <w:left w:val="none" w:sz="0" w:space="0" w:color="auto"/>
                    <w:bottom w:val="none" w:sz="0" w:space="0" w:color="auto"/>
                    <w:right w:val="none" w:sz="0" w:space="0" w:color="auto"/>
                  </w:divBdr>
                </w:div>
                <w:div w:id="586113862">
                  <w:marLeft w:val="640"/>
                  <w:marRight w:val="0"/>
                  <w:marTop w:val="0"/>
                  <w:marBottom w:val="0"/>
                  <w:divBdr>
                    <w:top w:val="none" w:sz="0" w:space="0" w:color="auto"/>
                    <w:left w:val="none" w:sz="0" w:space="0" w:color="auto"/>
                    <w:bottom w:val="none" w:sz="0" w:space="0" w:color="auto"/>
                    <w:right w:val="none" w:sz="0" w:space="0" w:color="auto"/>
                  </w:divBdr>
                </w:div>
                <w:div w:id="590310793">
                  <w:marLeft w:val="640"/>
                  <w:marRight w:val="0"/>
                  <w:marTop w:val="0"/>
                  <w:marBottom w:val="0"/>
                  <w:divBdr>
                    <w:top w:val="none" w:sz="0" w:space="0" w:color="auto"/>
                    <w:left w:val="none" w:sz="0" w:space="0" w:color="auto"/>
                    <w:bottom w:val="none" w:sz="0" w:space="0" w:color="auto"/>
                    <w:right w:val="none" w:sz="0" w:space="0" w:color="auto"/>
                  </w:divBdr>
                </w:div>
                <w:div w:id="598299375">
                  <w:marLeft w:val="640"/>
                  <w:marRight w:val="0"/>
                  <w:marTop w:val="0"/>
                  <w:marBottom w:val="0"/>
                  <w:divBdr>
                    <w:top w:val="none" w:sz="0" w:space="0" w:color="auto"/>
                    <w:left w:val="none" w:sz="0" w:space="0" w:color="auto"/>
                    <w:bottom w:val="none" w:sz="0" w:space="0" w:color="auto"/>
                    <w:right w:val="none" w:sz="0" w:space="0" w:color="auto"/>
                  </w:divBdr>
                </w:div>
                <w:div w:id="601574010">
                  <w:marLeft w:val="640"/>
                  <w:marRight w:val="0"/>
                  <w:marTop w:val="0"/>
                  <w:marBottom w:val="0"/>
                  <w:divBdr>
                    <w:top w:val="none" w:sz="0" w:space="0" w:color="auto"/>
                    <w:left w:val="none" w:sz="0" w:space="0" w:color="auto"/>
                    <w:bottom w:val="none" w:sz="0" w:space="0" w:color="auto"/>
                    <w:right w:val="none" w:sz="0" w:space="0" w:color="auto"/>
                  </w:divBdr>
                </w:div>
                <w:div w:id="611133277">
                  <w:marLeft w:val="640"/>
                  <w:marRight w:val="0"/>
                  <w:marTop w:val="0"/>
                  <w:marBottom w:val="0"/>
                  <w:divBdr>
                    <w:top w:val="none" w:sz="0" w:space="0" w:color="auto"/>
                    <w:left w:val="none" w:sz="0" w:space="0" w:color="auto"/>
                    <w:bottom w:val="none" w:sz="0" w:space="0" w:color="auto"/>
                    <w:right w:val="none" w:sz="0" w:space="0" w:color="auto"/>
                  </w:divBdr>
                </w:div>
                <w:div w:id="614484062">
                  <w:marLeft w:val="640"/>
                  <w:marRight w:val="0"/>
                  <w:marTop w:val="0"/>
                  <w:marBottom w:val="0"/>
                  <w:divBdr>
                    <w:top w:val="none" w:sz="0" w:space="0" w:color="auto"/>
                    <w:left w:val="none" w:sz="0" w:space="0" w:color="auto"/>
                    <w:bottom w:val="none" w:sz="0" w:space="0" w:color="auto"/>
                    <w:right w:val="none" w:sz="0" w:space="0" w:color="auto"/>
                  </w:divBdr>
                </w:div>
                <w:div w:id="629093121">
                  <w:marLeft w:val="640"/>
                  <w:marRight w:val="0"/>
                  <w:marTop w:val="0"/>
                  <w:marBottom w:val="0"/>
                  <w:divBdr>
                    <w:top w:val="none" w:sz="0" w:space="0" w:color="auto"/>
                    <w:left w:val="none" w:sz="0" w:space="0" w:color="auto"/>
                    <w:bottom w:val="none" w:sz="0" w:space="0" w:color="auto"/>
                    <w:right w:val="none" w:sz="0" w:space="0" w:color="auto"/>
                  </w:divBdr>
                </w:div>
                <w:div w:id="629483414">
                  <w:marLeft w:val="640"/>
                  <w:marRight w:val="0"/>
                  <w:marTop w:val="0"/>
                  <w:marBottom w:val="0"/>
                  <w:divBdr>
                    <w:top w:val="none" w:sz="0" w:space="0" w:color="auto"/>
                    <w:left w:val="none" w:sz="0" w:space="0" w:color="auto"/>
                    <w:bottom w:val="none" w:sz="0" w:space="0" w:color="auto"/>
                    <w:right w:val="none" w:sz="0" w:space="0" w:color="auto"/>
                  </w:divBdr>
                </w:div>
                <w:div w:id="634484813">
                  <w:marLeft w:val="640"/>
                  <w:marRight w:val="0"/>
                  <w:marTop w:val="0"/>
                  <w:marBottom w:val="0"/>
                  <w:divBdr>
                    <w:top w:val="none" w:sz="0" w:space="0" w:color="auto"/>
                    <w:left w:val="none" w:sz="0" w:space="0" w:color="auto"/>
                    <w:bottom w:val="none" w:sz="0" w:space="0" w:color="auto"/>
                    <w:right w:val="none" w:sz="0" w:space="0" w:color="auto"/>
                  </w:divBdr>
                </w:div>
                <w:div w:id="665673683">
                  <w:marLeft w:val="640"/>
                  <w:marRight w:val="0"/>
                  <w:marTop w:val="0"/>
                  <w:marBottom w:val="0"/>
                  <w:divBdr>
                    <w:top w:val="none" w:sz="0" w:space="0" w:color="auto"/>
                    <w:left w:val="none" w:sz="0" w:space="0" w:color="auto"/>
                    <w:bottom w:val="none" w:sz="0" w:space="0" w:color="auto"/>
                    <w:right w:val="none" w:sz="0" w:space="0" w:color="auto"/>
                  </w:divBdr>
                </w:div>
                <w:div w:id="678120128">
                  <w:marLeft w:val="640"/>
                  <w:marRight w:val="0"/>
                  <w:marTop w:val="0"/>
                  <w:marBottom w:val="0"/>
                  <w:divBdr>
                    <w:top w:val="none" w:sz="0" w:space="0" w:color="auto"/>
                    <w:left w:val="none" w:sz="0" w:space="0" w:color="auto"/>
                    <w:bottom w:val="none" w:sz="0" w:space="0" w:color="auto"/>
                    <w:right w:val="none" w:sz="0" w:space="0" w:color="auto"/>
                  </w:divBdr>
                </w:div>
                <w:div w:id="680930239">
                  <w:marLeft w:val="640"/>
                  <w:marRight w:val="0"/>
                  <w:marTop w:val="0"/>
                  <w:marBottom w:val="0"/>
                  <w:divBdr>
                    <w:top w:val="none" w:sz="0" w:space="0" w:color="auto"/>
                    <w:left w:val="none" w:sz="0" w:space="0" w:color="auto"/>
                    <w:bottom w:val="none" w:sz="0" w:space="0" w:color="auto"/>
                    <w:right w:val="none" w:sz="0" w:space="0" w:color="auto"/>
                  </w:divBdr>
                </w:div>
                <w:div w:id="697511435">
                  <w:marLeft w:val="640"/>
                  <w:marRight w:val="0"/>
                  <w:marTop w:val="0"/>
                  <w:marBottom w:val="0"/>
                  <w:divBdr>
                    <w:top w:val="none" w:sz="0" w:space="0" w:color="auto"/>
                    <w:left w:val="none" w:sz="0" w:space="0" w:color="auto"/>
                    <w:bottom w:val="none" w:sz="0" w:space="0" w:color="auto"/>
                    <w:right w:val="none" w:sz="0" w:space="0" w:color="auto"/>
                  </w:divBdr>
                </w:div>
                <w:div w:id="716243338">
                  <w:marLeft w:val="640"/>
                  <w:marRight w:val="0"/>
                  <w:marTop w:val="0"/>
                  <w:marBottom w:val="0"/>
                  <w:divBdr>
                    <w:top w:val="none" w:sz="0" w:space="0" w:color="auto"/>
                    <w:left w:val="none" w:sz="0" w:space="0" w:color="auto"/>
                    <w:bottom w:val="none" w:sz="0" w:space="0" w:color="auto"/>
                    <w:right w:val="none" w:sz="0" w:space="0" w:color="auto"/>
                  </w:divBdr>
                </w:div>
                <w:div w:id="730661249">
                  <w:marLeft w:val="640"/>
                  <w:marRight w:val="0"/>
                  <w:marTop w:val="0"/>
                  <w:marBottom w:val="0"/>
                  <w:divBdr>
                    <w:top w:val="none" w:sz="0" w:space="0" w:color="auto"/>
                    <w:left w:val="none" w:sz="0" w:space="0" w:color="auto"/>
                    <w:bottom w:val="none" w:sz="0" w:space="0" w:color="auto"/>
                    <w:right w:val="none" w:sz="0" w:space="0" w:color="auto"/>
                  </w:divBdr>
                </w:div>
                <w:div w:id="730886416">
                  <w:marLeft w:val="640"/>
                  <w:marRight w:val="0"/>
                  <w:marTop w:val="0"/>
                  <w:marBottom w:val="0"/>
                  <w:divBdr>
                    <w:top w:val="none" w:sz="0" w:space="0" w:color="auto"/>
                    <w:left w:val="none" w:sz="0" w:space="0" w:color="auto"/>
                    <w:bottom w:val="none" w:sz="0" w:space="0" w:color="auto"/>
                    <w:right w:val="none" w:sz="0" w:space="0" w:color="auto"/>
                  </w:divBdr>
                </w:div>
                <w:div w:id="743796675">
                  <w:marLeft w:val="640"/>
                  <w:marRight w:val="0"/>
                  <w:marTop w:val="0"/>
                  <w:marBottom w:val="0"/>
                  <w:divBdr>
                    <w:top w:val="none" w:sz="0" w:space="0" w:color="auto"/>
                    <w:left w:val="none" w:sz="0" w:space="0" w:color="auto"/>
                    <w:bottom w:val="none" w:sz="0" w:space="0" w:color="auto"/>
                    <w:right w:val="none" w:sz="0" w:space="0" w:color="auto"/>
                  </w:divBdr>
                </w:div>
                <w:div w:id="751852219">
                  <w:marLeft w:val="640"/>
                  <w:marRight w:val="0"/>
                  <w:marTop w:val="0"/>
                  <w:marBottom w:val="0"/>
                  <w:divBdr>
                    <w:top w:val="none" w:sz="0" w:space="0" w:color="auto"/>
                    <w:left w:val="none" w:sz="0" w:space="0" w:color="auto"/>
                    <w:bottom w:val="none" w:sz="0" w:space="0" w:color="auto"/>
                    <w:right w:val="none" w:sz="0" w:space="0" w:color="auto"/>
                  </w:divBdr>
                </w:div>
                <w:div w:id="766193301">
                  <w:marLeft w:val="640"/>
                  <w:marRight w:val="0"/>
                  <w:marTop w:val="0"/>
                  <w:marBottom w:val="0"/>
                  <w:divBdr>
                    <w:top w:val="none" w:sz="0" w:space="0" w:color="auto"/>
                    <w:left w:val="none" w:sz="0" w:space="0" w:color="auto"/>
                    <w:bottom w:val="none" w:sz="0" w:space="0" w:color="auto"/>
                    <w:right w:val="none" w:sz="0" w:space="0" w:color="auto"/>
                  </w:divBdr>
                </w:div>
                <w:div w:id="784154504">
                  <w:marLeft w:val="640"/>
                  <w:marRight w:val="0"/>
                  <w:marTop w:val="0"/>
                  <w:marBottom w:val="0"/>
                  <w:divBdr>
                    <w:top w:val="none" w:sz="0" w:space="0" w:color="auto"/>
                    <w:left w:val="none" w:sz="0" w:space="0" w:color="auto"/>
                    <w:bottom w:val="none" w:sz="0" w:space="0" w:color="auto"/>
                    <w:right w:val="none" w:sz="0" w:space="0" w:color="auto"/>
                  </w:divBdr>
                </w:div>
                <w:div w:id="811480973">
                  <w:marLeft w:val="640"/>
                  <w:marRight w:val="0"/>
                  <w:marTop w:val="0"/>
                  <w:marBottom w:val="0"/>
                  <w:divBdr>
                    <w:top w:val="none" w:sz="0" w:space="0" w:color="auto"/>
                    <w:left w:val="none" w:sz="0" w:space="0" w:color="auto"/>
                    <w:bottom w:val="none" w:sz="0" w:space="0" w:color="auto"/>
                    <w:right w:val="none" w:sz="0" w:space="0" w:color="auto"/>
                  </w:divBdr>
                </w:div>
                <w:div w:id="811941481">
                  <w:marLeft w:val="640"/>
                  <w:marRight w:val="0"/>
                  <w:marTop w:val="0"/>
                  <w:marBottom w:val="0"/>
                  <w:divBdr>
                    <w:top w:val="none" w:sz="0" w:space="0" w:color="auto"/>
                    <w:left w:val="none" w:sz="0" w:space="0" w:color="auto"/>
                    <w:bottom w:val="none" w:sz="0" w:space="0" w:color="auto"/>
                    <w:right w:val="none" w:sz="0" w:space="0" w:color="auto"/>
                  </w:divBdr>
                </w:div>
                <w:div w:id="823081021">
                  <w:marLeft w:val="640"/>
                  <w:marRight w:val="0"/>
                  <w:marTop w:val="0"/>
                  <w:marBottom w:val="0"/>
                  <w:divBdr>
                    <w:top w:val="none" w:sz="0" w:space="0" w:color="auto"/>
                    <w:left w:val="none" w:sz="0" w:space="0" w:color="auto"/>
                    <w:bottom w:val="none" w:sz="0" w:space="0" w:color="auto"/>
                    <w:right w:val="none" w:sz="0" w:space="0" w:color="auto"/>
                  </w:divBdr>
                </w:div>
                <w:div w:id="827862180">
                  <w:marLeft w:val="640"/>
                  <w:marRight w:val="0"/>
                  <w:marTop w:val="0"/>
                  <w:marBottom w:val="0"/>
                  <w:divBdr>
                    <w:top w:val="none" w:sz="0" w:space="0" w:color="auto"/>
                    <w:left w:val="none" w:sz="0" w:space="0" w:color="auto"/>
                    <w:bottom w:val="none" w:sz="0" w:space="0" w:color="auto"/>
                    <w:right w:val="none" w:sz="0" w:space="0" w:color="auto"/>
                  </w:divBdr>
                </w:div>
                <w:div w:id="830949776">
                  <w:marLeft w:val="640"/>
                  <w:marRight w:val="0"/>
                  <w:marTop w:val="0"/>
                  <w:marBottom w:val="0"/>
                  <w:divBdr>
                    <w:top w:val="none" w:sz="0" w:space="0" w:color="auto"/>
                    <w:left w:val="none" w:sz="0" w:space="0" w:color="auto"/>
                    <w:bottom w:val="none" w:sz="0" w:space="0" w:color="auto"/>
                    <w:right w:val="none" w:sz="0" w:space="0" w:color="auto"/>
                  </w:divBdr>
                </w:div>
                <w:div w:id="841161631">
                  <w:marLeft w:val="640"/>
                  <w:marRight w:val="0"/>
                  <w:marTop w:val="0"/>
                  <w:marBottom w:val="0"/>
                  <w:divBdr>
                    <w:top w:val="none" w:sz="0" w:space="0" w:color="auto"/>
                    <w:left w:val="none" w:sz="0" w:space="0" w:color="auto"/>
                    <w:bottom w:val="none" w:sz="0" w:space="0" w:color="auto"/>
                    <w:right w:val="none" w:sz="0" w:space="0" w:color="auto"/>
                  </w:divBdr>
                </w:div>
                <w:div w:id="843667632">
                  <w:marLeft w:val="640"/>
                  <w:marRight w:val="0"/>
                  <w:marTop w:val="0"/>
                  <w:marBottom w:val="0"/>
                  <w:divBdr>
                    <w:top w:val="none" w:sz="0" w:space="0" w:color="auto"/>
                    <w:left w:val="none" w:sz="0" w:space="0" w:color="auto"/>
                    <w:bottom w:val="none" w:sz="0" w:space="0" w:color="auto"/>
                    <w:right w:val="none" w:sz="0" w:space="0" w:color="auto"/>
                  </w:divBdr>
                </w:div>
                <w:div w:id="844786706">
                  <w:marLeft w:val="640"/>
                  <w:marRight w:val="0"/>
                  <w:marTop w:val="0"/>
                  <w:marBottom w:val="0"/>
                  <w:divBdr>
                    <w:top w:val="none" w:sz="0" w:space="0" w:color="auto"/>
                    <w:left w:val="none" w:sz="0" w:space="0" w:color="auto"/>
                    <w:bottom w:val="none" w:sz="0" w:space="0" w:color="auto"/>
                    <w:right w:val="none" w:sz="0" w:space="0" w:color="auto"/>
                  </w:divBdr>
                </w:div>
                <w:div w:id="847184255">
                  <w:marLeft w:val="640"/>
                  <w:marRight w:val="0"/>
                  <w:marTop w:val="0"/>
                  <w:marBottom w:val="0"/>
                  <w:divBdr>
                    <w:top w:val="none" w:sz="0" w:space="0" w:color="auto"/>
                    <w:left w:val="none" w:sz="0" w:space="0" w:color="auto"/>
                    <w:bottom w:val="none" w:sz="0" w:space="0" w:color="auto"/>
                    <w:right w:val="none" w:sz="0" w:space="0" w:color="auto"/>
                  </w:divBdr>
                </w:div>
                <w:div w:id="855192025">
                  <w:marLeft w:val="640"/>
                  <w:marRight w:val="0"/>
                  <w:marTop w:val="0"/>
                  <w:marBottom w:val="0"/>
                  <w:divBdr>
                    <w:top w:val="none" w:sz="0" w:space="0" w:color="auto"/>
                    <w:left w:val="none" w:sz="0" w:space="0" w:color="auto"/>
                    <w:bottom w:val="none" w:sz="0" w:space="0" w:color="auto"/>
                    <w:right w:val="none" w:sz="0" w:space="0" w:color="auto"/>
                  </w:divBdr>
                </w:div>
                <w:div w:id="866022735">
                  <w:marLeft w:val="640"/>
                  <w:marRight w:val="0"/>
                  <w:marTop w:val="0"/>
                  <w:marBottom w:val="0"/>
                  <w:divBdr>
                    <w:top w:val="none" w:sz="0" w:space="0" w:color="auto"/>
                    <w:left w:val="none" w:sz="0" w:space="0" w:color="auto"/>
                    <w:bottom w:val="none" w:sz="0" w:space="0" w:color="auto"/>
                    <w:right w:val="none" w:sz="0" w:space="0" w:color="auto"/>
                  </w:divBdr>
                </w:div>
                <w:div w:id="879781419">
                  <w:marLeft w:val="640"/>
                  <w:marRight w:val="0"/>
                  <w:marTop w:val="0"/>
                  <w:marBottom w:val="0"/>
                  <w:divBdr>
                    <w:top w:val="none" w:sz="0" w:space="0" w:color="auto"/>
                    <w:left w:val="none" w:sz="0" w:space="0" w:color="auto"/>
                    <w:bottom w:val="none" w:sz="0" w:space="0" w:color="auto"/>
                    <w:right w:val="none" w:sz="0" w:space="0" w:color="auto"/>
                  </w:divBdr>
                </w:div>
                <w:div w:id="880825518">
                  <w:marLeft w:val="640"/>
                  <w:marRight w:val="0"/>
                  <w:marTop w:val="0"/>
                  <w:marBottom w:val="0"/>
                  <w:divBdr>
                    <w:top w:val="none" w:sz="0" w:space="0" w:color="auto"/>
                    <w:left w:val="none" w:sz="0" w:space="0" w:color="auto"/>
                    <w:bottom w:val="none" w:sz="0" w:space="0" w:color="auto"/>
                    <w:right w:val="none" w:sz="0" w:space="0" w:color="auto"/>
                  </w:divBdr>
                </w:div>
                <w:div w:id="884412485">
                  <w:marLeft w:val="640"/>
                  <w:marRight w:val="0"/>
                  <w:marTop w:val="0"/>
                  <w:marBottom w:val="0"/>
                  <w:divBdr>
                    <w:top w:val="none" w:sz="0" w:space="0" w:color="auto"/>
                    <w:left w:val="none" w:sz="0" w:space="0" w:color="auto"/>
                    <w:bottom w:val="none" w:sz="0" w:space="0" w:color="auto"/>
                    <w:right w:val="none" w:sz="0" w:space="0" w:color="auto"/>
                  </w:divBdr>
                </w:div>
                <w:div w:id="890339247">
                  <w:marLeft w:val="640"/>
                  <w:marRight w:val="0"/>
                  <w:marTop w:val="0"/>
                  <w:marBottom w:val="0"/>
                  <w:divBdr>
                    <w:top w:val="none" w:sz="0" w:space="0" w:color="auto"/>
                    <w:left w:val="none" w:sz="0" w:space="0" w:color="auto"/>
                    <w:bottom w:val="none" w:sz="0" w:space="0" w:color="auto"/>
                    <w:right w:val="none" w:sz="0" w:space="0" w:color="auto"/>
                  </w:divBdr>
                </w:div>
                <w:div w:id="890389565">
                  <w:marLeft w:val="640"/>
                  <w:marRight w:val="0"/>
                  <w:marTop w:val="0"/>
                  <w:marBottom w:val="0"/>
                  <w:divBdr>
                    <w:top w:val="none" w:sz="0" w:space="0" w:color="auto"/>
                    <w:left w:val="none" w:sz="0" w:space="0" w:color="auto"/>
                    <w:bottom w:val="none" w:sz="0" w:space="0" w:color="auto"/>
                    <w:right w:val="none" w:sz="0" w:space="0" w:color="auto"/>
                  </w:divBdr>
                </w:div>
                <w:div w:id="893470117">
                  <w:marLeft w:val="640"/>
                  <w:marRight w:val="0"/>
                  <w:marTop w:val="0"/>
                  <w:marBottom w:val="0"/>
                  <w:divBdr>
                    <w:top w:val="none" w:sz="0" w:space="0" w:color="auto"/>
                    <w:left w:val="none" w:sz="0" w:space="0" w:color="auto"/>
                    <w:bottom w:val="none" w:sz="0" w:space="0" w:color="auto"/>
                    <w:right w:val="none" w:sz="0" w:space="0" w:color="auto"/>
                  </w:divBdr>
                </w:div>
                <w:div w:id="894238746">
                  <w:marLeft w:val="640"/>
                  <w:marRight w:val="0"/>
                  <w:marTop w:val="0"/>
                  <w:marBottom w:val="0"/>
                  <w:divBdr>
                    <w:top w:val="none" w:sz="0" w:space="0" w:color="auto"/>
                    <w:left w:val="none" w:sz="0" w:space="0" w:color="auto"/>
                    <w:bottom w:val="none" w:sz="0" w:space="0" w:color="auto"/>
                    <w:right w:val="none" w:sz="0" w:space="0" w:color="auto"/>
                  </w:divBdr>
                </w:div>
                <w:div w:id="899629792">
                  <w:marLeft w:val="640"/>
                  <w:marRight w:val="0"/>
                  <w:marTop w:val="0"/>
                  <w:marBottom w:val="0"/>
                  <w:divBdr>
                    <w:top w:val="none" w:sz="0" w:space="0" w:color="auto"/>
                    <w:left w:val="none" w:sz="0" w:space="0" w:color="auto"/>
                    <w:bottom w:val="none" w:sz="0" w:space="0" w:color="auto"/>
                    <w:right w:val="none" w:sz="0" w:space="0" w:color="auto"/>
                  </w:divBdr>
                </w:div>
                <w:div w:id="937954796">
                  <w:marLeft w:val="640"/>
                  <w:marRight w:val="0"/>
                  <w:marTop w:val="0"/>
                  <w:marBottom w:val="0"/>
                  <w:divBdr>
                    <w:top w:val="none" w:sz="0" w:space="0" w:color="auto"/>
                    <w:left w:val="none" w:sz="0" w:space="0" w:color="auto"/>
                    <w:bottom w:val="none" w:sz="0" w:space="0" w:color="auto"/>
                    <w:right w:val="none" w:sz="0" w:space="0" w:color="auto"/>
                  </w:divBdr>
                </w:div>
                <w:div w:id="938297586">
                  <w:marLeft w:val="640"/>
                  <w:marRight w:val="0"/>
                  <w:marTop w:val="0"/>
                  <w:marBottom w:val="0"/>
                  <w:divBdr>
                    <w:top w:val="none" w:sz="0" w:space="0" w:color="auto"/>
                    <w:left w:val="none" w:sz="0" w:space="0" w:color="auto"/>
                    <w:bottom w:val="none" w:sz="0" w:space="0" w:color="auto"/>
                    <w:right w:val="none" w:sz="0" w:space="0" w:color="auto"/>
                  </w:divBdr>
                </w:div>
                <w:div w:id="941494283">
                  <w:marLeft w:val="640"/>
                  <w:marRight w:val="0"/>
                  <w:marTop w:val="0"/>
                  <w:marBottom w:val="0"/>
                  <w:divBdr>
                    <w:top w:val="none" w:sz="0" w:space="0" w:color="auto"/>
                    <w:left w:val="none" w:sz="0" w:space="0" w:color="auto"/>
                    <w:bottom w:val="none" w:sz="0" w:space="0" w:color="auto"/>
                    <w:right w:val="none" w:sz="0" w:space="0" w:color="auto"/>
                  </w:divBdr>
                </w:div>
                <w:div w:id="943222255">
                  <w:marLeft w:val="640"/>
                  <w:marRight w:val="0"/>
                  <w:marTop w:val="0"/>
                  <w:marBottom w:val="0"/>
                  <w:divBdr>
                    <w:top w:val="none" w:sz="0" w:space="0" w:color="auto"/>
                    <w:left w:val="none" w:sz="0" w:space="0" w:color="auto"/>
                    <w:bottom w:val="none" w:sz="0" w:space="0" w:color="auto"/>
                    <w:right w:val="none" w:sz="0" w:space="0" w:color="auto"/>
                  </w:divBdr>
                </w:div>
                <w:div w:id="973754514">
                  <w:marLeft w:val="640"/>
                  <w:marRight w:val="0"/>
                  <w:marTop w:val="0"/>
                  <w:marBottom w:val="0"/>
                  <w:divBdr>
                    <w:top w:val="none" w:sz="0" w:space="0" w:color="auto"/>
                    <w:left w:val="none" w:sz="0" w:space="0" w:color="auto"/>
                    <w:bottom w:val="none" w:sz="0" w:space="0" w:color="auto"/>
                    <w:right w:val="none" w:sz="0" w:space="0" w:color="auto"/>
                  </w:divBdr>
                </w:div>
                <w:div w:id="976229795">
                  <w:marLeft w:val="640"/>
                  <w:marRight w:val="0"/>
                  <w:marTop w:val="0"/>
                  <w:marBottom w:val="0"/>
                  <w:divBdr>
                    <w:top w:val="none" w:sz="0" w:space="0" w:color="auto"/>
                    <w:left w:val="none" w:sz="0" w:space="0" w:color="auto"/>
                    <w:bottom w:val="none" w:sz="0" w:space="0" w:color="auto"/>
                    <w:right w:val="none" w:sz="0" w:space="0" w:color="auto"/>
                  </w:divBdr>
                </w:div>
                <w:div w:id="996105948">
                  <w:marLeft w:val="640"/>
                  <w:marRight w:val="0"/>
                  <w:marTop w:val="0"/>
                  <w:marBottom w:val="0"/>
                  <w:divBdr>
                    <w:top w:val="none" w:sz="0" w:space="0" w:color="auto"/>
                    <w:left w:val="none" w:sz="0" w:space="0" w:color="auto"/>
                    <w:bottom w:val="none" w:sz="0" w:space="0" w:color="auto"/>
                    <w:right w:val="none" w:sz="0" w:space="0" w:color="auto"/>
                  </w:divBdr>
                </w:div>
                <w:div w:id="999313972">
                  <w:marLeft w:val="640"/>
                  <w:marRight w:val="0"/>
                  <w:marTop w:val="0"/>
                  <w:marBottom w:val="0"/>
                  <w:divBdr>
                    <w:top w:val="none" w:sz="0" w:space="0" w:color="auto"/>
                    <w:left w:val="none" w:sz="0" w:space="0" w:color="auto"/>
                    <w:bottom w:val="none" w:sz="0" w:space="0" w:color="auto"/>
                    <w:right w:val="none" w:sz="0" w:space="0" w:color="auto"/>
                  </w:divBdr>
                </w:div>
                <w:div w:id="1007368674">
                  <w:marLeft w:val="640"/>
                  <w:marRight w:val="0"/>
                  <w:marTop w:val="0"/>
                  <w:marBottom w:val="0"/>
                  <w:divBdr>
                    <w:top w:val="none" w:sz="0" w:space="0" w:color="auto"/>
                    <w:left w:val="none" w:sz="0" w:space="0" w:color="auto"/>
                    <w:bottom w:val="none" w:sz="0" w:space="0" w:color="auto"/>
                    <w:right w:val="none" w:sz="0" w:space="0" w:color="auto"/>
                  </w:divBdr>
                </w:div>
                <w:div w:id="1008410128">
                  <w:marLeft w:val="640"/>
                  <w:marRight w:val="0"/>
                  <w:marTop w:val="0"/>
                  <w:marBottom w:val="0"/>
                  <w:divBdr>
                    <w:top w:val="none" w:sz="0" w:space="0" w:color="auto"/>
                    <w:left w:val="none" w:sz="0" w:space="0" w:color="auto"/>
                    <w:bottom w:val="none" w:sz="0" w:space="0" w:color="auto"/>
                    <w:right w:val="none" w:sz="0" w:space="0" w:color="auto"/>
                  </w:divBdr>
                </w:div>
                <w:div w:id="1013266152">
                  <w:marLeft w:val="640"/>
                  <w:marRight w:val="0"/>
                  <w:marTop w:val="0"/>
                  <w:marBottom w:val="0"/>
                  <w:divBdr>
                    <w:top w:val="none" w:sz="0" w:space="0" w:color="auto"/>
                    <w:left w:val="none" w:sz="0" w:space="0" w:color="auto"/>
                    <w:bottom w:val="none" w:sz="0" w:space="0" w:color="auto"/>
                    <w:right w:val="none" w:sz="0" w:space="0" w:color="auto"/>
                  </w:divBdr>
                </w:div>
                <w:div w:id="1021467379">
                  <w:marLeft w:val="640"/>
                  <w:marRight w:val="0"/>
                  <w:marTop w:val="0"/>
                  <w:marBottom w:val="0"/>
                  <w:divBdr>
                    <w:top w:val="none" w:sz="0" w:space="0" w:color="auto"/>
                    <w:left w:val="none" w:sz="0" w:space="0" w:color="auto"/>
                    <w:bottom w:val="none" w:sz="0" w:space="0" w:color="auto"/>
                    <w:right w:val="none" w:sz="0" w:space="0" w:color="auto"/>
                  </w:divBdr>
                </w:div>
                <w:div w:id="1021973055">
                  <w:marLeft w:val="640"/>
                  <w:marRight w:val="0"/>
                  <w:marTop w:val="0"/>
                  <w:marBottom w:val="0"/>
                  <w:divBdr>
                    <w:top w:val="none" w:sz="0" w:space="0" w:color="auto"/>
                    <w:left w:val="none" w:sz="0" w:space="0" w:color="auto"/>
                    <w:bottom w:val="none" w:sz="0" w:space="0" w:color="auto"/>
                    <w:right w:val="none" w:sz="0" w:space="0" w:color="auto"/>
                  </w:divBdr>
                </w:div>
                <w:div w:id="1025208598">
                  <w:marLeft w:val="640"/>
                  <w:marRight w:val="0"/>
                  <w:marTop w:val="0"/>
                  <w:marBottom w:val="0"/>
                  <w:divBdr>
                    <w:top w:val="none" w:sz="0" w:space="0" w:color="auto"/>
                    <w:left w:val="none" w:sz="0" w:space="0" w:color="auto"/>
                    <w:bottom w:val="none" w:sz="0" w:space="0" w:color="auto"/>
                    <w:right w:val="none" w:sz="0" w:space="0" w:color="auto"/>
                  </w:divBdr>
                </w:div>
                <w:div w:id="1054696550">
                  <w:marLeft w:val="640"/>
                  <w:marRight w:val="0"/>
                  <w:marTop w:val="0"/>
                  <w:marBottom w:val="0"/>
                  <w:divBdr>
                    <w:top w:val="none" w:sz="0" w:space="0" w:color="auto"/>
                    <w:left w:val="none" w:sz="0" w:space="0" w:color="auto"/>
                    <w:bottom w:val="none" w:sz="0" w:space="0" w:color="auto"/>
                    <w:right w:val="none" w:sz="0" w:space="0" w:color="auto"/>
                  </w:divBdr>
                </w:div>
                <w:div w:id="1100831948">
                  <w:marLeft w:val="640"/>
                  <w:marRight w:val="0"/>
                  <w:marTop w:val="0"/>
                  <w:marBottom w:val="0"/>
                  <w:divBdr>
                    <w:top w:val="none" w:sz="0" w:space="0" w:color="auto"/>
                    <w:left w:val="none" w:sz="0" w:space="0" w:color="auto"/>
                    <w:bottom w:val="none" w:sz="0" w:space="0" w:color="auto"/>
                    <w:right w:val="none" w:sz="0" w:space="0" w:color="auto"/>
                  </w:divBdr>
                </w:div>
                <w:div w:id="1110705872">
                  <w:marLeft w:val="640"/>
                  <w:marRight w:val="0"/>
                  <w:marTop w:val="0"/>
                  <w:marBottom w:val="0"/>
                  <w:divBdr>
                    <w:top w:val="none" w:sz="0" w:space="0" w:color="auto"/>
                    <w:left w:val="none" w:sz="0" w:space="0" w:color="auto"/>
                    <w:bottom w:val="none" w:sz="0" w:space="0" w:color="auto"/>
                    <w:right w:val="none" w:sz="0" w:space="0" w:color="auto"/>
                  </w:divBdr>
                </w:div>
                <w:div w:id="1113135330">
                  <w:marLeft w:val="640"/>
                  <w:marRight w:val="0"/>
                  <w:marTop w:val="0"/>
                  <w:marBottom w:val="0"/>
                  <w:divBdr>
                    <w:top w:val="none" w:sz="0" w:space="0" w:color="auto"/>
                    <w:left w:val="none" w:sz="0" w:space="0" w:color="auto"/>
                    <w:bottom w:val="none" w:sz="0" w:space="0" w:color="auto"/>
                    <w:right w:val="none" w:sz="0" w:space="0" w:color="auto"/>
                  </w:divBdr>
                </w:div>
                <w:div w:id="1117598971">
                  <w:marLeft w:val="640"/>
                  <w:marRight w:val="0"/>
                  <w:marTop w:val="0"/>
                  <w:marBottom w:val="0"/>
                  <w:divBdr>
                    <w:top w:val="none" w:sz="0" w:space="0" w:color="auto"/>
                    <w:left w:val="none" w:sz="0" w:space="0" w:color="auto"/>
                    <w:bottom w:val="none" w:sz="0" w:space="0" w:color="auto"/>
                    <w:right w:val="none" w:sz="0" w:space="0" w:color="auto"/>
                  </w:divBdr>
                </w:div>
                <w:div w:id="1135442011">
                  <w:marLeft w:val="640"/>
                  <w:marRight w:val="0"/>
                  <w:marTop w:val="0"/>
                  <w:marBottom w:val="0"/>
                  <w:divBdr>
                    <w:top w:val="none" w:sz="0" w:space="0" w:color="auto"/>
                    <w:left w:val="none" w:sz="0" w:space="0" w:color="auto"/>
                    <w:bottom w:val="none" w:sz="0" w:space="0" w:color="auto"/>
                    <w:right w:val="none" w:sz="0" w:space="0" w:color="auto"/>
                  </w:divBdr>
                </w:div>
                <w:div w:id="1148016860">
                  <w:marLeft w:val="640"/>
                  <w:marRight w:val="0"/>
                  <w:marTop w:val="0"/>
                  <w:marBottom w:val="0"/>
                  <w:divBdr>
                    <w:top w:val="none" w:sz="0" w:space="0" w:color="auto"/>
                    <w:left w:val="none" w:sz="0" w:space="0" w:color="auto"/>
                    <w:bottom w:val="none" w:sz="0" w:space="0" w:color="auto"/>
                    <w:right w:val="none" w:sz="0" w:space="0" w:color="auto"/>
                  </w:divBdr>
                </w:div>
                <w:div w:id="1198084850">
                  <w:marLeft w:val="640"/>
                  <w:marRight w:val="0"/>
                  <w:marTop w:val="0"/>
                  <w:marBottom w:val="0"/>
                  <w:divBdr>
                    <w:top w:val="none" w:sz="0" w:space="0" w:color="auto"/>
                    <w:left w:val="none" w:sz="0" w:space="0" w:color="auto"/>
                    <w:bottom w:val="none" w:sz="0" w:space="0" w:color="auto"/>
                    <w:right w:val="none" w:sz="0" w:space="0" w:color="auto"/>
                  </w:divBdr>
                </w:div>
                <w:div w:id="1218056825">
                  <w:marLeft w:val="640"/>
                  <w:marRight w:val="0"/>
                  <w:marTop w:val="0"/>
                  <w:marBottom w:val="0"/>
                  <w:divBdr>
                    <w:top w:val="none" w:sz="0" w:space="0" w:color="auto"/>
                    <w:left w:val="none" w:sz="0" w:space="0" w:color="auto"/>
                    <w:bottom w:val="none" w:sz="0" w:space="0" w:color="auto"/>
                    <w:right w:val="none" w:sz="0" w:space="0" w:color="auto"/>
                  </w:divBdr>
                </w:div>
                <w:div w:id="1227030802">
                  <w:marLeft w:val="640"/>
                  <w:marRight w:val="0"/>
                  <w:marTop w:val="0"/>
                  <w:marBottom w:val="0"/>
                  <w:divBdr>
                    <w:top w:val="none" w:sz="0" w:space="0" w:color="auto"/>
                    <w:left w:val="none" w:sz="0" w:space="0" w:color="auto"/>
                    <w:bottom w:val="none" w:sz="0" w:space="0" w:color="auto"/>
                    <w:right w:val="none" w:sz="0" w:space="0" w:color="auto"/>
                  </w:divBdr>
                </w:div>
                <w:div w:id="1232345176">
                  <w:marLeft w:val="640"/>
                  <w:marRight w:val="0"/>
                  <w:marTop w:val="0"/>
                  <w:marBottom w:val="0"/>
                  <w:divBdr>
                    <w:top w:val="none" w:sz="0" w:space="0" w:color="auto"/>
                    <w:left w:val="none" w:sz="0" w:space="0" w:color="auto"/>
                    <w:bottom w:val="none" w:sz="0" w:space="0" w:color="auto"/>
                    <w:right w:val="none" w:sz="0" w:space="0" w:color="auto"/>
                  </w:divBdr>
                </w:div>
                <w:div w:id="1237394572">
                  <w:marLeft w:val="640"/>
                  <w:marRight w:val="0"/>
                  <w:marTop w:val="0"/>
                  <w:marBottom w:val="0"/>
                  <w:divBdr>
                    <w:top w:val="none" w:sz="0" w:space="0" w:color="auto"/>
                    <w:left w:val="none" w:sz="0" w:space="0" w:color="auto"/>
                    <w:bottom w:val="none" w:sz="0" w:space="0" w:color="auto"/>
                    <w:right w:val="none" w:sz="0" w:space="0" w:color="auto"/>
                  </w:divBdr>
                </w:div>
                <w:div w:id="1241212712">
                  <w:marLeft w:val="640"/>
                  <w:marRight w:val="0"/>
                  <w:marTop w:val="0"/>
                  <w:marBottom w:val="0"/>
                  <w:divBdr>
                    <w:top w:val="none" w:sz="0" w:space="0" w:color="auto"/>
                    <w:left w:val="none" w:sz="0" w:space="0" w:color="auto"/>
                    <w:bottom w:val="none" w:sz="0" w:space="0" w:color="auto"/>
                    <w:right w:val="none" w:sz="0" w:space="0" w:color="auto"/>
                  </w:divBdr>
                </w:div>
                <w:div w:id="1251699222">
                  <w:marLeft w:val="640"/>
                  <w:marRight w:val="0"/>
                  <w:marTop w:val="0"/>
                  <w:marBottom w:val="0"/>
                  <w:divBdr>
                    <w:top w:val="none" w:sz="0" w:space="0" w:color="auto"/>
                    <w:left w:val="none" w:sz="0" w:space="0" w:color="auto"/>
                    <w:bottom w:val="none" w:sz="0" w:space="0" w:color="auto"/>
                    <w:right w:val="none" w:sz="0" w:space="0" w:color="auto"/>
                  </w:divBdr>
                </w:div>
                <w:div w:id="1252548509">
                  <w:marLeft w:val="640"/>
                  <w:marRight w:val="0"/>
                  <w:marTop w:val="0"/>
                  <w:marBottom w:val="0"/>
                  <w:divBdr>
                    <w:top w:val="none" w:sz="0" w:space="0" w:color="auto"/>
                    <w:left w:val="none" w:sz="0" w:space="0" w:color="auto"/>
                    <w:bottom w:val="none" w:sz="0" w:space="0" w:color="auto"/>
                    <w:right w:val="none" w:sz="0" w:space="0" w:color="auto"/>
                  </w:divBdr>
                </w:div>
                <w:div w:id="1264459985">
                  <w:marLeft w:val="640"/>
                  <w:marRight w:val="0"/>
                  <w:marTop w:val="0"/>
                  <w:marBottom w:val="0"/>
                  <w:divBdr>
                    <w:top w:val="none" w:sz="0" w:space="0" w:color="auto"/>
                    <w:left w:val="none" w:sz="0" w:space="0" w:color="auto"/>
                    <w:bottom w:val="none" w:sz="0" w:space="0" w:color="auto"/>
                    <w:right w:val="none" w:sz="0" w:space="0" w:color="auto"/>
                  </w:divBdr>
                </w:div>
                <w:div w:id="1265529875">
                  <w:marLeft w:val="640"/>
                  <w:marRight w:val="0"/>
                  <w:marTop w:val="0"/>
                  <w:marBottom w:val="0"/>
                  <w:divBdr>
                    <w:top w:val="none" w:sz="0" w:space="0" w:color="auto"/>
                    <w:left w:val="none" w:sz="0" w:space="0" w:color="auto"/>
                    <w:bottom w:val="none" w:sz="0" w:space="0" w:color="auto"/>
                    <w:right w:val="none" w:sz="0" w:space="0" w:color="auto"/>
                  </w:divBdr>
                </w:div>
                <w:div w:id="1267230181">
                  <w:marLeft w:val="640"/>
                  <w:marRight w:val="0"/>
                  <w:marTop w:val="0"/>
                  <w:marBottom w:val="0"/>
                  <w:divBdr>
                    <w:top w:val="none" w:sz="0" w:space="0" w:color="auto"/>
                    <w:left w:val="none" w:sz="0" w:space="0" w:color="auto"/>
                    <w:bottom w:val="none" w:sz="0" w:space="0" w:color="auto"/>
                    <w:right w:val="none" w:sz="0" w:space="0" w:color="auto"/>
                  </w:divBdr>
                </w:div>
                <w:div w:id="1270315126">
                  <w:marLeft w:val="640"/>
                  <w:marRight w:val="0"/>
                  <w:marTop w:val="0"/>
                  <w:marBottom w:val="0"/>
                  <w:divBdr>
                    <w:top w:val="none" w:sz="0" w:space="0" w:color="auto"/>
                    <w:left w:val="none" w:sz="0" w:space="0" w:color="auto"/>
                    <w:bottom w:val="none" w:sz="0" w:space="0" w:color="auto"/>
                    <w:right w:val="none" w:sz="0" w:space="0" w:color="auto"/>
                  </w:divBdr>
                </w:div>
                <w:div w:id="1288123878">
                  <w:marLeft w:val="640"/>
                  <w:marRight w:val="0"/>
                  <w:marTop w:val="0"/>
                  <w:marBottom w:val="0"/>
                  <w:divBdr>
                    <w:top w:val="none" w:sz="0" w:space="0" w:color="auto"/>
                    <w:left w:val="none" w:sz="0" w:space="0" w:color="auto"/>
                    <w:bottom w:val="none" w:sz="0" w:space="0" w:color="auto"/>
                    <w:right w:val="none" w:sz="0" w:space="0" w:color="auto"/>
                  </w:divBdr>
                </w:div>
                <w:div w:id="1292250161">
                  <w:marLeft w:val="640"/>
                  <w:marRight w:val="0"/>
                  <w:marTop w:val="0"/>
                  <w:marBottom w:val="0"/>
                  <w:divBdr>
                    <w:top w:val="none" w:sz="0" w:space="0" w:color="auto"/>
                    <w:left w:val="none" w:sz="0" w:space="0" w:color="auto"/>
                    <w:bottom w:val="none" w:sz="0" w:space="0" w:color="auto"/>
                    <w:right w:val="none" w:sz="0" w:space="0" w:color="auto"/>
                  </w:divBdr>
                </w:div>
                <w:div w:id="1306012764">
                  <w:marLeft w:val="640"/>
                  <w:marRight w:val="0"/>
                  <w:marTop w:val="0"/>
                  <w:marBottom w:val="0"/>
                  <w:divBdr>
                    <w:top w:val="none" w:sz="0" w:space="0" w:color="auto"/>
                    <w:left w:val="none" w:sz="0" w:space="0" w:color="auto"/>
                    <w:bottom w:val="none" w:sz="0" w:space="0" w:color="auto"/>
                    <w:right w:val="none" w:sz="0" w:space="0" w:color="auto"/>
                  </w:divBdr>
                </w:div>
                <w:div w:id="1316375899">
                  <w:marLeft w:val="640"/>
                  <w:marRight w:val="0"/>
                  <w:marTop w:val="0"/>
                  <w:marBottom w:val="0"/>
                  <w:divBdr>
                    <w:top w:val="none" w:sz="0" w:space="0" w:color="auto"/>
                    <w:left w:val="none" w:sz="0" w:space="0" w:color="auto"/>
                    <w:bottom w:val="none" w:sz="0" w:space="0" w:color="auto"/>
                    <w:right w:val="none" w:sz="0" w:space="0" w:color="auto"/>
                  </w:divBdr>
                </w:div>
                <w:div w:id="1319265886">
                  <w:marLeft w:val="640"/>
                  <w:marRight w:val="0"/>
                  <w:marTop w:val="0"/>
                  <w:marBottom w:val="0"/>
                  <w:divBdr>
                    <w:top w:val="none" w:sz="0" w:space="0" w:color="auto"/>
                    <w:left w:val="none" w:sz="0" w:space="0" w:color="auto"/>
                    <w:bottom w:val="none" w:sz="0" w:space="0" w:color="auto"/>
                    <w:right w:val="none" w:sz="0" w:space="0" w:color="auto"/>
                  </w:divBdr>
                </w:div>
                <w:div w:id="1335455942">
                  <w:marLeft w:val="640"/>
                  <w:marRight w:val="0"/>
                  <w:marTop w:val="0"/>
                  <w:marBottom w:val="0"/>
                  <w:divBdr>
                    <w:top w:val="none" w:sz="0" w:space="0" w:color="auto"/>
                    <w:left w:val="none" w:sz="0" w:space="0" w:color="auto"/>
                    <w:bottom w:val="none" w:sz="0" w:space="0" w:color="auto"/>
                    <w:right w:val="none" w:sz="0" w:space="0" w:color="auto"/>
                  </w:divBdr>
                </w:div>
                <w:div w:id="1340891926">
                  <w:marLeft w:val="640"/>
                  <w:marRight w:val="0"/>
                  <w:marTop w:val="0"/>
                  <w:marBottom w:val="0"/>
                  <w:divBdr>
                    <w:top w:val="none" w:sz="0" w:space="0" w:color="auto"/>
                    <w:left w:val="none" w:sz="0" w:space="0" w:color="auto"/>
                    <w:bottom w:val="none" w:sz="0" w:space="0" w:color="auto"/>
                    <w:right w:val="none" w:sz="0" w:space="0" w:color="auto"/>
                  </w:divBdr>
                </w:div>
                <w:div w:id="1349479019">
                  <w:marLeft w:val="640"/>
                  <w:marRight w:val="0"/>
                  <w:marTop w:val="0"/>
                  <w:marBottom w:val="0"/>
                  <w:divBdr>
                    <w:top w:val="none" w:sz="0" w:space="0" w:color="auto"/>
                    <w:left w:val="none" w:sz="0" w:space="0" w:color="auto"/>
                    <w:bottom w:val="none" w:sz="0" w:space="0" w:color="auto"/>
                    <w:right w:val="none" w:sz="0" w:space="0" w:color="auto"/>
                  </w:divBdr>
                </w:div>
                <w:div w:id="1357728969">
                  <w:marLeft w:val="640"/>
                  <w:marRight w:val="0"/>
                  <w:marTop w:val="0"/>
                  <w:marBottom w:val="0"/>
                  <w:divBdr>
                    <w:top w:val="none" w:sz="0" w:space="0" w:color="auto"/>
                    <w:left w:val="none" w:sz="0" w:space="0" w:color="auto"/>
                    <w:bottom w:val="none" w:sz="0" w:space="0" w:color="auto"/>
                    <w:right w:val="none" w:sz="0" w:space="0" w:color="auto"/>
                  </w:divBdr>
                </w:div>
                <w:div w:id="1366833848">
                  <w:marLeft w:val="640"/>
                  <w:marRight w:val="0"/>
                  <w:marTop w:val="0"/>
                  <w:marBottom w:val="0"/>
                  <w:divBdr>
                    <w:top w:val="none" w:sz="0" w:space="0" w:color="auto"/>
                    <w:left w:val="none" w:sz="0" w:space="0" w:color="auto"/>
                    <w:bottom w:val="none" w:sz="0" w:space="0" w:color="auto"/>
                    <w:right w:val="none" w:sz="0" w:space="0" w:color="auto"/>
                  </w:divBdr>
                </w:div>
                <w:div w:id="1378700608">
                  <w:marLeft w:val="640"/>
                  <w:marRight w:val="0"/>
                  <w:marTop w:val="0"/>
                  <w:marBottom w:val="0"/>
                  <w:divBdr>
                    <w:top w:val="none" w:sz="0" w:space="0" w:color="auto"/>
                    <w:left w:val="none" w:sz="0" w:space="0" w:color="auto"/>
                    <w:bottom w:val="none" w:sz="0" w:space="0" w:color="auto"/>
                    <w:right w:val="none" w:sz="0" w:space="0" w:color="auto"/>
                  </w:divBdr>
                </w:div>
                <w:div w:id="1398087494">
                  <w:marLeft w:val="640"/>
                  <w:marRight w:val="0"/>
                  <w:marTop w:val="0"/>
                  <w:marBottom w:val="0"/>
                  <w:divBdr>
                    <w:top w:val="none" w:sz="0" w:space="0" w:color="auto"/>
                    <w:left w:val="none" w:sz="0" w:space="0" w:color="auto"/>
                    <w:bottom w:val="none" w:sz="0" w:space="0" w:color="auto"/>
                    <w:right w:val="none" w:sz="0" w:space="0" w:color="auto"/>
                  </w:divBdr>
                </w:div>
                <w:div w:id="1404332620">
                  <w:marLeft w:val="640"/>
                  <w:marRight w:val="0"/>
                  <w:marTop w:val="0"/>
                  <w:marBottom w:val="0"/>
                  <w:divBdr>
                    <w:top w:val="none" w:sz="0" w:space="0" w:color="auto"/>
                    <w:left w:val="none" w:sz="0" w:space="0" w:color="auto"/>
                    <w:bottom w:val="none" w:sz="0" w:space="0" w:color="auto"/>
                    <w:right w:val="none" w:sz="0" w:space="0" w:color="auto"/>
                  </w:divBdr>
                </w:div>
                <w:div w:id="1431896554">
                  <w:marLeft w:val="640"/>
                  <w:marRight w:val="0"/>
                  <w:marTop w:val="0"/>
                  <w:marBottom w:val="0"/>
                  <w:divBdr>
                    <w:top w:val="none" w:sz="0" w:space="0" w:color="auto"/>
                    <w:left w:val="none" w:sz="0" w:space="0" w:color="auto"/>
                    <w:bottom w:val="none" w:sz="0" w:space="0" w:color="auto"/>
                    <w:right w:val="none" w:sz="0" w:space="0" w:color="auto"/>
                  </w:divBdr>
                </w:div>
                <w:div w:id="1443303940">
                  <w:marLeft w:val="640"/>
                  <w:marRight w:val="0"/>
                  <w:marTop w:val="0"/>
                  <w:marBottom w:val="0"/>
                  <w:divBdr>
                    <w:top w:val="none" w:sz="0" w:space="0" w:color="auto"/>
                    <w:left w:val="none" w:sz="0" w:space="0" w:color="auto"/>
                    <w:bottom w:val="none" w:sz="0" w:space="0" w:color="auto"/>
                    <w:right w:val="none" w:sz="0" w:space="0" w:color="auto"/>
                  </w:divBdr>
                </w:div>
                <w:div w:id="1443719865">
                  <w:marLeft w:val="640"/>
                  <w:marRight w:val="0"/>
                  <w:marTop w:val="0"/>
                  <w:marBottom w:val="0"/>
                  <w:divBdr>
                    <w:top w:val="none" w:sz="0" w:space="0" w:color="auto"/>
                    <w:left w:val="none" w:sz="0" w:space="0" w:color="auto"/>
                    <w:bottom w:val="none" w:sz="0" w:space="0" w:color="auto"/>
                    <w:right w:val="none" w:sz="0" w:space="0" w:color="auto"/>
                  </w:divBdr>
                </w:div>
                <w:div w:id="1447047223">
                  <w:marLeft w:val="640"/>
                  <w:marRight w:val="0"/>
                  <w:marTop w:val="0"/>
                  <w:marBottom w:val="0"/>
                  <w:divBdr>
                    <w:top w:val="none" w:sz="0" w:space="0" w:color="auto"/>
                    <w:left w:val="none" w:sz="0" w:space="0" w:color="auto"/>
                    <w:bottom w:val="none" w:sz="0" w:space="0" w:color="auto"/>
                    <w:right w:val="none" w:sz="0" w:space="0" w:color="auto"/>
                  </w:divBdr>
                </w:div>
                <w:div w:id="1449160159">
                  <w:marLeft w:val="640"/>
                  <w:marRight w:val="0"/>
                  <w:marTop w:val="0"/>
                  <w:marBottom w:val="0"/>
                  <w:divBdr>
                    <w:top w:val="none" w:sz="0" w:space="0" w:color="auto"/>
                    <w:left w:val="none" w:sz="0" w:space="0" w:color="auto"/>
                    <w:bottom w:val="none" w:sz="0" w:space="0" w:color="auto"/>
                    <w:right w:val="none" w:sz="0" w:space="0" w:color="auto"/>
                  </w:divBdr>
                </w:div>
                <w:div w:id="1459302488">
                  <w:marLeft w:val="640"/>
                  <w:marRight w:val="0"/>
                  <w:marTop w:val="0"/>
                  <w:marBottom w:val="0"/>
                  <w:divBdr>
                    <w:top w:val="none" w:sz="0" w:space="0" w:color="auto"/>
                    <w:left w:val="none" w:sz="0" w:space="0" w:color="auto"/>
                    <w:bottom w:val="none" w:sz="0" w:space="0" w:color="auto"/>
                    <w:right w:val="none" w:sz="0" w:space="0" w:color="auto"/>
                  </w:divBdr>
                </w:div>
                <w:div w:id="1470129265">
                  <w:marLeft w:val="640"/>
                  <w:marRight w:val="0"/>
                  <w:marTop w:val="0"/>
                  <w:marBottom w:val="0"/>
                  <w:divBdr>
                    <w:top w:val="none" w:sz="0" w:space="0" w:color="auto"/>
                    <w:left w:val="none" w:sz="0" w:space="0" w:color="auto"/>
                    <w:bottom w:val="none" w:sz="0" w:space="0" w:color="auto"/>
                    <w:right w:val="none" w:sz="0" w:space="0" w:color="auto"/>
                  </w:divBdr>
                </w:div>
                <w:div w:id="1491284877">
                  <w:marLeft w:val="640"/>
                  <w:marRight w:val="0"/>
                  <w:marTop w:val="0"/>
                  <w:marBottom w:val="0"/>
                  <w:divBdr>
                    <w:top w:val="none" w:sz="0" w:space="0" w:color="auto"/>
                    <w:left w:val="none" w:sz="0" w:space="0" w:color="auto"/>
                    <w:bottom w:val="none" w:sz="0" w:space="0" w:color="auto"/>
                    <w:right w:val="none" w:sz="0" w:space="0" w:color="auto"/>
                  </w:divBdr>
                </w:div>
                <w:div w:id="1491868358">
                  <w:marLeft w:val="640"/>
                  <w:marRight w:val="0"/>
                  <w:marTop w:val="0"/>
                  <w:marBottom w:val="0"/>
                  <w:divBdr>
                    <w:top w:val="none" w:sz="0" w:space="0" w:color="auto"/>
                    <w:left w:val="none" w:sz="0" w:space="0" w:color="auto"/>
                    <w:bottom w:val="none" w:sz="0" w:space="0" w:color="auto"/>
                    <w:right w:val="none" w:sz="0" w:space="0" w:color="auto"/>
                  </w:divBdr>
                </w:div>
                <w:div w:id="1500072644">
                  <w:marLeft w:val="640"/>
                  <w:marRight w:val="0"/>
                  <w:marTop w:val="0"/>
                  <w:marBottom w:val="0"/>
                  <w:divBdr>
                    <w:top w:val="none" w:sz="0" w:space="0" w:color="auto"/>
                    <w:left w:val="none" w:sz="0" w:space="0" w:color="auto"/>
                    <w:bottom w:val="none" w:sz="0" w:space="0" w:color="auto"/>
                    <w:right w:val="none" w:sz="0" w:space="0" w:color="auto"/>
                  </w:divBdr>
                </w:div>
                <w:div w:id="1520585786">
                  <w:marLeft w:val="640"/>
                  <w:marRight w:val="0"/>
                  <w:marTop w:val="0"/>
                  <w:marBottom w:val="0"/>
                  <w:divBdr>
                    <w:top w:val="none" w:sz="0" w:space="0" w:color="auto"/>
                    <w:left w:val="none" w:sz="0" w:space="0" w:color="auto"/>
                    <w:bottom w:val="none" w:sz="0" w:space="0" w:color="auto"/>
                    <w:right w:val="none" w:sz="0" w:space="0" w:color="auto"/>
                  </w:divBdr>
                </w:div>
                <w:div w:id="1531527220">
                  <w:marLeft w:val="640"/>
                  <w:marRight w:val="0"/>
                  <w:marTop w:val="0"/>
                  <w:marBottom w:val="0"/>
                  <w:divBdr>
                    <w:top w:val="none" w:sz="0" w:space="0" w:color="auto"/>
                    <w:left w:val="none" w:sz="0" w:space="0" w:color="auto"/>
                    <w:bottom w:val="none" w:sz="0" w:space="0" w:color="auto"/>
                    <w:right w:val="none" w:sz="0" w:space="0" w:color="auto"/>
                  </w:divBdr>
                </w:div>
                <w:div w:id="1540363014">
                  <w:marLeft w:val="640"/>
                  <w:marRight w:val="0"/>
                  <w:marTop w:val="0"/>
                  <w:marBottom w:val="0"/>
                  <w:divBdr>
                    <w:top w:val="none" w:sz="0" w:space="0" w:color="auto"/>
                    <w:left w:val="none" w:sz="0" w:space="0" w:color="auto"/>
                    <w:bottom w:val="none" w:sz="0" w:space="0" w:color="auto"/>
                    <w:right w:val="none" w:sz="0" w:space="0" w:color="auto"/>
                  </w:divBdr>
                </w:div>
                <w:div w:id="1554150273">
                  <w:marLeft w:val="640"/>
                  <w:marRight w:val="0"/>
                  <w:marTop w:val="0"/>
                  <w:marBottom w:val="0"/>
                  <w:divBdr>
                    <w:top w:val="none" w:sz="0" w:space="0" w:color="auto"/>
                    <w:left w:val="none" w:sz="0" w:space="0" w:color="auto"/>
                    <w:bottom w:val="none" w:sz="0" w:space="0" w:color="auto"/>
                    <w:right w:val="none" w:sz="0" w:space="0" w:color="auto"/>
                  </w:divBdr>
                </w:div>
                <w:div w:id="1557813174">
                  <w:marLeft w:val="640"/>
                  <w:marRight w:val="0"/>
                  <w:marTop w:val="0"/>
                  <w:marBottom w:val="0"/>
                  <w:divBdr>
                    <w:top w:val="none" w:sz="0" w:space="0" w:color="auto"/>
                    <w:left w:val="none" w:sz="0" w:space="0" w:color="auto"/>
                    <w:bottom w:val="none" w:sz="0" w:space="0" w:color="auto"/>
                    <w:right w:val="none" w:sz="0" w:space="0" w:color="auto"/>
                  </w:divBdr>
                </w:div>
                <w:div w:id="1561936689">
                  <w:marLeft w:val="640"/>
                  <w:marRight w:val="0"/>
                  <w:marTop w:val="0"/>
                  <w:marBottom w:val="0"/>
                  <w:divBdr>
                    <w:top w:val="none" w:sz="0" w:space="0" w:color="auto"/>
                    <w:left w:val="none" w:sz="0" w:space="0" w:color="auto"/>
                    <w:bottom w:val="none" w:sz="0" w:space="0" w:color="auto"/>
                    <w:right w:val="none" w:sz="0" w:space="0" w:color="auto"/>
                  </w:divBdr>
                </w:div>
                <w:div w:id="1563906910">
                  <w:marLeft w:val="640"/>
                  <w:marRight w:val="0"/>
                  <w:marTop w:val="0"/>
                  <w:marBottom w:val="0"/>
                  <w:divBdr>
                    <w:top w:val="none" w:sz="0" w:space="0" w:color="auto"/>
                    <w:left w:val="none" w:sz="0" w:space="0" w:color="auto"/>
                    <w:bottom w:val="none" w:sz="0" w:space="0" w:color="auto"/>
                    <w:right w:val="none" w:sz="0" w:space="0" w:color="auto"/>
                  </w:divBdr>
                </w:div>
                <w:div w:id="1580871010">
                  <w:marLeft w:val="640"/>
                  <w:marRight w:val="0"/>
                  <w:marTop w:val="0"/>
                  <w:marBottom w:val="0"/>
                  <w:divBdr>
                    <w:top w:val="none" w:sz="0" w:space="0" w:color="auto"/>
                    <w:left w:val="none" w:sz="0" w:space="0" w:color="auto"/>
                    <w:bottom w:val="none" w:sz="0" w:space="0" w:color="auto"/>
                    <w:right w:val="none" w:sz="0" w:space="0" w:color="auto"/>
                  </w:divBdr>
                </w:div>
                <w:div w:id="1584335189">
                  <w:marLeft w:val="640"/>
                  <w:marRight w:val="0"/>
                  <w:marTop w:val="0"/>
                  <w:marBottom w:val="0"/>
                  <w:divBdr>
                    <w:top w:val="none" w:sz="0" w:space="0" w:color="auto"/>
                    <w:left w:val="none" w:sz="0" w:space="0" w:color="auto"/>
                    <w:bottom w:val="none" w:sz="0" w:space="0" w:color="auto"/>
                    <w:right w:val="none" w:sz="0" w:space="0" w:color="auto"/>
                  </w:divBdr>
                </w:div>
                <w:div w:id="1617443892">
                  <w:marLeft w:val="640"/>
                  <w:marRight w:val="0"/>
                  <w:marTop w:val="0"/>
                  <w:marBottom w:val="0"/>
                  <w:divBdr>
                    <w:top w:val="none" w:sz="0" w:space="0" w:color="auto"/>
                    <w:left w:val="none" w:sz="0" w:space="0" w:color="auto"/>
                    <w:bottom w:val="none" w:sz="0" w:space="0" w:color="auto"/>
                    <w:right w:val="none" w:sz="0" w:space="0" w:color="auto"/>
                  </w:divBdr>
                </w:div>
                <w:div w:id="1617982892">
                  <w:marLeft w:val="640"/>
                  <w:marRight w:val="0"/>
                  <w:marTop w:val="0"/>
                  <w:marBottom w:val="0"/>
                  <w:divBdr>
                    <w:top w:val="none" w:sz="0" w:space="0" w:color="auto"/>
                    <w:left w:val="none" w:sz="0" w:space="0" w:color="auto"/>
                    <w:bottom w:val="none" w:sz="0" w:space="0" w:color="auto"/>
                    <w:right w:val="none" w:sz="0" w:space="0" w:color="auto"/>
                  </w:divBdr>
                </w:div>
                <w:div w:id="1649632001">
                  <w:marLeft w:val="640"/>
                  <w:marRight w:val="0"/>
                  <w:marTop w:val="0"/>
                  <w:marBottom w:val="0"/>
                  <w:divBdr>
                    <w:top w:val="none" w:sz="0" w:space="0" w:color="auto"/>
                    <w:left w:val="none" w:sz="0" w:space="0" w:color="auto"/>
                    <w:bottom w:val="none" w:sz="0" w:space="0" w:color="auto"/>
                    <w:right w:val="none" w:sz="0" w:space="0" w:color="auto"/>
                  </w:divBdr>
                </w:div>
                <w:div w:id="1652908406">
                  <w:marLeft w:val="640"/>
                  <w:marRight w:val="0"/>
                  <w:marTop w:val="0"/>
                  <w:marBottom w:val="0"/>
                  <w:divBdr>
                    <w:top w:val="none" w:sz="0" w:space="0" w:color="auto"/>
                    <w:left w:val="none" w:sz="0" w:space="0" w:color="auto"/>
                    <w:bottom w:val="none" w:sz="0" w:space="0" w:color="auto"/>
                    <w:right w:val="none" w:sz="0" w:space="0" w:color="auto"/>
                  </w:divBdr>
                </w:div>
                <w:div w:id="1660039304">
                  <w:marLeft w:val="640"/>
                  <w:marRight w:val="0"/>
                  <w:marTop w:val="0"/>
                  <w:marBottom w:val="0"/>
                  <w:divBdr>
                    <w:top w:val="none" w:sz="0" w:space="0" w:color="auto"/>
                    <w:left w:val="none" w:sz="0" w:space="0" w:color="auto"/>
                    <w:bottom w:val="none" w:sz="0" w:space="0" w:color="auto"/>
                    <w:right w:val="none" w:sz="0" w:space="0" w:color="auto"/>
                  </w:divBdr>
                </w:div>
                <w:div w:id="1669363473">
                  <w:marLeft w:val="640"/>
                  <w:marRight w:val="0"/>
                  <w:marTop w:val="0"/>
                  <w:marBottom w:val="0"/>
                  <w:divBdr>
                    <w:top w:val="none" w:sz="0" w:space="0" w:color="auto"/>
                    <w:left w:val="none" w:sz="0" w:space="0" w:color="auto"/>
                    <w:bottom w:val="none" w:sz="0" w:space="0" w:color="auto"/>
                    <w:right w:val="none" w:sz="0" w:space="0" w:color="auto"/>
                  </w:divBdr>
                </w:div>
                <w:div w:id="1671565254">
                  <w:marLeft w:val="640"/>
                  <w:marRight w:val="0"/>
                  <w:marTop w:val="0"/>
                  <w:marBottom w:val="0"/>
                  <w:divBdr>
                    <w:top w:val="none" w:sz="0" w:space="0" w:color="auto"/>
                    <w:left w:val="none" w:sz="0" w:space="0" w:color="auto"/>
                    <w:bottom w:val="none" w:sz="0" w:space="0" w:color="auto"/>
                    <w:right w:val="none" w:sz="0" w:space="0" w:color="auto"/>
                  </w:divBdr>
                </w:div>
                <w:div w:id="1694767838">
                  <w:marLeft w:val="640"/>
                  <w:marRight w:val="0"/>
                  <w:marTop w:val="0"/>
                  <w:marBottom w:val="0"/>
                  <w:divBdr>
                    <w:top w:val="none" w:sz="0" w:space="0" w:color="auto"/>
                    <w:left w:val="none" w:sz="0" w:space="0" w:color="auto"/>
                    <w:bottom w:val="none" w:sz="0" w:space="0" w:color="auto"/>
                    <w:right w:val="none" w:sz="0" w:space="0" w:color="auto"/>
                  </w:divBdr>
                </w:div>
                <w:div w:id="1699892934">
                  <w:marLeft w:val="640"/>
                  <w:marRight w:val="0"/>
                  <w:marTop w:val="0"/>
                  <w:marBottom w:val="0"/>
                  <w:divBdr>
                    <w:top w:val="none" w:sz="0" w:space="0" w:color="auto"/>
                    <w:left w:val="none" w:sz="0" w:space="0" w:color="auto"/>
                    <w:bottom w:val="none" w:sz="0" w:space="0" w:color="auto"/>
                    <w:right w:val="none" w:sz="0" w:space="0" w:color="auto"/>
                  </w:divBdr>
                </w:div>
                <w:div w:id="1705669072">
                  <w:marLeft w:val="640"/>
                  <w:marRight w:val="0"/>
                  <w:marTop w:val="0"/>
                  <w:marBottom w:val="0"/>
                  <w:divBdr>
                    <w:top w:val="none" w:sz="0" w:space="0" w:color="auto"/>
                    <w:left w:val="none" w:sz="0" w:space="0" w:color="auto"/>
                    <w:bottom w:val="none" w:sz="0" w:space="0" w:color="auto"/>
                    <w:right w:val="none" w:sz="0" w:space="0" w:color="auto"/>
                  </w:divBdr>
                </w:div>
                <w:div w:id="1717466144">
                  <w:marLeft w:val="640"/>
                  <w:marRight w:val="0"/>
                  <w:marTop w:val="0"/>
                  <w:marBottom w:val="0"/>
                  <w:divBdr>
                    <w:top w:val="none" w:sz="0" w:space="0" w:color="auto"/>
                    <w:left w:val="none" w:sz="0" w:space="0" w:color="auto"/>
                    <w:bottom w:val="none" w:sz="0" w:space="0" w:color="auto"/>
                    <w:right w:val="none" w:sz="0" w:space="0" w:color="auto"/>
                  </w:divBdr>
                </w:div>
                <w:div w:id="1728915198">
                  <w:marLeft w:val="640"/>
                  <w:marRight w:val="0"/>
                  <w:marTop w:val="0"/>
                  <w:marBottom w:val="0"/>
                  <w:divBdr>
                    <w:top w:val="none" w:sz="0" w:space="0" w:color="auto"/>
                    <w:left w:val="none" w:sz="0" w:space="0" w:color="auto"/>
                    <w:bottom w:val="none" w:sz="0" w:space="0" w:color="auto"/>
                    <w:right w:val="none" w:sz="0" w:space="0" w:color="auto"/>
                  </w:divBdr>
                </w:div>
                <w:div w:id="1751153122">
                  <w:marLeft w:val="640"/>
                  <w:marRight w:val="0"/>
                  <w:marTop w:val="0"/>
                  <w:marBottom w:val="0"/>
                  <w:divBdr>
                    <w:top w:val="none" w:sz="0" w:space="0" w:color="auto"/>
                    <w:left w:val="none" w:sz="0" w:space="0" w:color="auto"/>
                    <w:bottom w:val="none" w:sz="0" w:space="0" w:color="auto"/>
                    <w:right w:val="none" w:sz="0" w:space="0" w:color="auto"/>
                  </w:divBdr>
                </w:div>
                <w:div w:id="1755784421">
                  <w:marLeft w:val="640"/>
                  <w:marRight w:val="0"/>
                  <w:marTop w:val="0"/>
                  <w:marBottom w:val="0"/>
                  <w:divBdr>
                    <w:top w:val="none" w:sz="0" w:space="0" w:color="auto"/>
                    <w:left w:val="none" w:sz="0" w:space="0" w:color="auto"/>
                    <w:bottom w:val="none" w:sz="0" w:space="0" w:color="auto"/>
                    <w:right w:val="none" w:sz="0" w:space="0" w:color="auto"/>
                  </w:divBdr>
                </w:div>
                <w:div w:id="1766881002">
                  <w:marLeft w:val="640"/>
                  <w:marRight w:val="0"/>
                  <w:marTop w:val="0"/>
                  <w:marBottom w:val="0"/>
                  <w:divBdr>
                    <w:top w:val="none" w:sz="0" w:space="0" w:color="auto"/>
                    <w:left w:val="none" w:sz="0" w:space="0" w:color="auto"/>
                    <w:bottom w:val="none" w:sz="0" w:space="0" w:color="auto"/>
                    <w:right w:val="none" w:sz="0" w:space="0" w:color="auto"/>
                  </w:divBdr>
                </w:div>
                <w:div w:id="1793284127">
                  <w:marLeft w:val="640"/>
                  <w:marRight w:val="0"/>
                  <w:marTop w:val="0"/>
                  <w:marBottom w:val="0"/>
                  <w:divBdr>
                    <w:top w:val="none" w:sz="0" w:space="0" w:color="auto"/>
                    <w:left w:val="none" w:sz="0" w:space="0" w:color="auto"/>
                    <w:bottom w:val="none" w:sz="0" w:space="0" w:color="auto"/>
                    <w:right w:val="none" w:sz="0" w:space="0" w:color="auto"/>
                  </w:divBdr>
                </w:div>
                <w:div w:id="1808473205">
                  <w:marLeft w:val="640"/>
                  <w:marRight w:val="0"/>
                  <w:marTop w:val="0"/>
                  <w:marBottom w:val="0"/>
                  <w:divBdr>
                    <w:top w:val="none" w:sz="0" w:space="0" w:color="auto"/>
                    <w:left w:val="none" w:sz="0" w:space="0" w:color="auto"/>
                    <w:bottom w:val="none" w:sz="0" w:space="0" w:color="auto"/>
                    <w:right w:val="none" w:sz="0" w:space="0" w:color="auto"/>
                  </w:divBdr>
                </w:div>
                <w:div w:id="1811820256">
                  <w:marLeft w:val="640"/>
                  <w:marRight w:val="0"/>
                  <w:marTop w:val="0"/>
                  <w:marBottom w:val="0"/>
                  <w:divBdr>
                    <w:top w:val="none" w:sz="0" w:space="0" w:color="auto"/>
                    <w:left w:val="none" w:sz="0" w:space="0" w:color="auto"/>
                    <w:bottom w:val="none" w:sz="0" w:space="0" w:color="auto"/>
                    <w:right w:val="none" w:sz="0" w:space="0" w:color="auto"/>
                  </w:divBdr>
                </w:div>
                <w:div w:id="1831632632">
                  <w:marLeft w:val="640"/>
                  <w:marRight w:val="0"/>
                  <w:marTop w:val="0"/>
                  <w:marBottom w:val="0"/>
                  <w:divBdr>
                    <w:top w:val="none" w:sz="0" w:space="0" w:color="auto"/>
                    <w:left w:val="none" w:sz="0" w:space="0" w:color="auto"/>
                    <w:bottom w:val="none" w:sz="0" w:space="0" w:color="auto"/>
                    <w:right w:val="none" w:sz="0" w:space="0" w:color="auto"/>
                  </w:divBdr>
                </w:div>
                <w:div w:id="1836992656">
                  <w:marLeft w:val="640"/>
                  <w:marRight w:val="0"/>
                  <w:marTop w:val="0"/>
                  <w:marBottom w:val="0"/>
                  <w:divBdr>
                    <w:top w:val="none" w:sz="0" w:space="0" w:color="auto"/>
                    <w:left w:val="none" w:sz="0" w:space="0" w:color="auto"/>
                    <w:bottom w:val="none" w:sz="0" w:space="0" w:color="auto"/>
                    <w:right w:val="none" w:sz="0" w:space="0" w:color="auto"/>
                  </w:divBdr>
                </w:div>
                <w:div w:id="1839538247">
                  <w:marLeft w:val="640"/>
                  <w:marRight w:val="0"/>
                  <w:marTop w:val="0"/>
                  <w:marBottom w:val="0"/>
                  <w:divBdr>
                    <w:top w:val="none" w:sz="0" w:space="0" w:color="auto"/>
                    <w:left w:val="none" w:sz="0" w:space="0" w:color="auto"/>
                    <w:bottom w:val="none" w:sz="0" w:space="0" w:color="auto"/>
                    <w:right w:val="none" w:sz="0" w:space="0" w:color="auto"/>
                  </w:divBdr>
                </w:div>
                <w:div w:id="1842353073">
                  <w:marLeft w:val="640"/>
                  <w:marRight w:val="0"/>
                  <w:marTop w:val="0"/>
                  <w:marBottom w:val="0"/>
                  <w:divBdr>
                    <w:top w:val="none" w:sz="0" w:space="0" w:color="auto"/>
                    <w:left w:val="none" w:sz="0" w:space="0" w:color="auto"/>
                    <w:bottom w:val="none" w:sz="0" w:space="0" w:color="auto"/>
                    <w:right w:val="none" w:sz="0" w:space="0" w:color="auto"/>
                  </w:divBdr>
                </w:div>
                <w:div w:id="1843084613">
                  <w:marLeft w:val="640"/>
                  <w:marRight w:val="0"/>
                  <w:marTop w:val="0"/>
                  <w:marBottom w:val="0"/>
                  <w:divBdr>
                    <w:top w:val="none" w:sz="0" w:space="0" w:color="auto"/>
                    <w:left w:val="none" w:sz="0" w:space="0" w:color="auto"/>
                    <w:bottom w:val="none" w:sz="0" w:space="0" w:color="auto"/>
                    <w:right w:val="none" w:sz="0" w:space="0" w:color="auto"/>
                  </w:divBdr>
                </w:div>
                <w:div w:id="1847788455">
                  <w:marLeft w:val="640"/>
                  <w:marRight w:val="0"/>
                  <w:marTop w:val="0"/>
                  <w:marBottom w:val="0"/>
                  <w:divBdr>
                    <w:top w:val="none" w:sz="0" w:space="0" w:color="auto"/>
                    <w:left w:val="none" w:sz="0" w:space="0" w:color="auto"/>
                    <w:bottom w:val="none" w:sz="0" w:space="0" w:color="auto"/>
                    <w:right w:val="none" w:sz="0" w:space="0" w:color="auto"/>
                  </w:divBdr>
                </w:div>
                <w:div w:id="1850019673">
                  <w:marLeft w:val="640"/>
                  <w:marRight w:val="0"/>
                  <w:marTop w:val="0"/>
                  <w:marBottom w:val="0"/>
                  <w:divBdr>
                    <w:top w:val="none" w:sz="0" w:space="0" w:color="auto"/>
                    <w:left w:val="none" w:sz="0" w:space="0" w:color="auto"/>
                    <w:bottom w:val="none" w:sz="0" w:space="0" w:color="auto"/>
                    <w:right w:val="none" w:sz="0" w:space="0" w:color="auto"/>
                  </w:divBdr>
                </w:div>
                <w:div w:id="1856993735">
                  <w:marLeft w:val="640"/>
                  <w:marRight w:val="0"/>
                  <w:marTop w:val="0"/>
                  <w:marBottom w:val="0"/>
                  <w:divBdr>
                    <w:top w:val="none" w:sz="0" w:space="0" w:color="auto"/>
                    <w:left w:val="none" w:sz="0" w:space="0" w:color="auto"/>
                    <w:bottom w:val="none" w:sz="0" w:space="0" w:color="auto"/>
                    <w:right w:val="none" w:sz="0" w:space="0" w:color="auto"/>
                  </w:divBdr>
                </w:div>
                <w:div w:id="1862277262">
                  <w:marLeft w:val="640"/>
                  <w:marRight w:val="0"/>
                  <w:marTop w:val="0"/>
                  <w:marBottom w:val="0"/>
                  <w:divBdr>
                    <w:top w:val="none" w:sz="0" w:space="0" w:color="auto"/>
                    <w:left w:val="none" w:sz="0" w:space="0" w:color="auto"/>
                    <w:bottom w:val="none" w:sz="0" w:space="0" w:color="auto"/>
                    <w:right w:val="none" w:sz="0" w:space="0" w:color="auto"/>
                  </w:divBdr>
                </w:div>
                <w:div w:id="1862280882">
                  <w:marLeft w:val="640"/>
                  <w:marRight w:val="0"/>
                  <w:marTop w:val="0"/>
                  <w:marBottom w:val="0"/>
                  <w:divBdr>
                    <w:top w:val="none" w:sz="0" w:space="0" w:color="auto"/>
                    <w:left w:val="none" w:sz="0" w:space="0" w:color="auto"/>
                    <w:bottom w:val="none" w:sz="0" w:space="0" w:color="auto"/>
                    <w:right w:val="none" w:sz="0" w:space="0" w:color="auto"/>
                  </w:divBdr>
                </w:div>
                <w:div w:id="1863744997">
                  <w:marLeft w:val="640"/>
                  <w:marRight w:val="0"/>
                  <w:marTop w:val="0"/>
                  <w:marBottom w:val="0"/>
                  <w:divBdr>
                    <w:top w:val="none" w:sz="0" w:space="0" w:color="auto"/>
                    <w:left w:val="none" w:sz="0" w:space="0" w:color="auto"/>
                    <w:bottom w:val="none" w:sz="0" w:space="0" w:color="auto"/>
                    <w:right w:val="none" w:sz="0" w:space="0" w:color="auto"/>
                  </w:divBdr>
                </w:div>
                <w:div w:id="1886289190">
                  <w:marLeft w:val="640"/>
                  <w:marRight w:val="0"/>
                  <w:marTop w:val="0"/>
                  <w:marBottom w:val="0"/>
                  <w:divBdr>
                    <w:top w:val="none" w:sz="0" w:space="0" w:color="auto"/>
                    <w:left w:val="none" w:sz="0" w:space="0" w:color="auto"/>
                    <w:bottom w:val="none" w:sz="0" w:space="0" w:color="auto"/>
                    <w:right w:val="none" w:sz="0" w:space="0" w:color="auto"/>
                  </w:divBdr>
                </w:div>
                <w:div w:id="1889294264">
                  <w:marLeft w:val="640"/>
                  <w:marRight w:val="0"/>
                  <w:marTop w:val="0"/>
                  <w:marBottom w:val="0"/>
                  <w:divBdr>
                    <w:top w:val="none" w:sz="0" w:space="0" w:color="auto"/>
                    <w:left w:val="none" w:sz="0" w:space="0" w:color="auto"/>
                    <w:bottom w:val="none" w:sz="0" w:space="0" w:color="auto"/>
                    <w:right w:val="none" w:sz="0" w:space="0" w:color="auto"/>
                  </w:divBdr>
                </w:div>
                <w:div w:id="1929922364">
                  <w:marLeft w:val="640"/>
                  <w:marRight w:val="0"/>
                  <w:marTop w:val="0"/>
                  <w:marBottom w:val="0"/>
                  <w:divBdr>
                    <w:top w:val="none" w:sz="0" w:space="0" w:color="auto"/>
                    <w:left w:val="none" w:sz="0" w:space="0" w:color="auto"/>
                    <w:bottom w:val="none" w:sz="0" w:space="0" w:color="auto"/>
                    <w:right w:val="none" w:sz="0" w:space="0" w:color="auto"/>
                  </w:divBdr>
                </w:div>
                <w:div w:id="1931111823">
                  <w:marLeft w:val="640"/>
                  <w:marRight w:val="0"/>
                  <w:marTop w:val="0"/>
                  <w:marBottom w:val="0"/>
                  <w:divBdr>
                    <w:top w:val="none" w:sz="0" w:space="0" w:color="auto"/>
                    <w:left w:val="none" w:sz="0" w:space="0" w:color="auto"/>
                    <w:bottom w:val="none" w:sz="0" w:space="0" w:color="auto"/>
                    <w:right w:val="none" w:sz="0" w:space="0" w:color="auto"/>
                  </w:divBdr>
                </w:div>
                <w:div w:id="1935017110">
                  <w:marLeft w:val="640"/>
                  <w:marRight w:val="0"/>
                  <w:marTop w:val="0"/>
                  <w:marBottom w:val="0"/>
                  <w:divBdr>
                    <w:top w:val="none" w:sz="0" w:space="0" w:color="auto"/>
                    <w:left w:val="none" w:sz="0" w:space="0" w:color="auto"/>
                    <w:bottom w:val="none" w:sz="0" w:space="0" w:color="auto"/>
                    <w:right w:val="none" w:sz="0" w:space="0" w:color="auto"/>
                  </w:divBdr>
                </w:div>
                <w:div w:id="1947997811">
                  <w:marLeft w:val="640"/>
                  <w:marRight w:val="0"/>
                  <w:marTop w:val="0"/>
                  <w:marBottom w:val="0"/>
                  <w:divBdr>
                    <w:top w:val="none" w:sz="0" w:space="0" w:color="auto"/>
                    <w:left w:val="none" w:sz="0" w:space="0" w:color="auto"/>
                    <w:bottom w:val="none" w:sz="0" w:space="0" w:color="auto"/>
                    <w:right w:val="none" w:sz="0" w:space="0" w:color="auto"/>
                  </w:divBdr>
                </w:div>
                <w:div w:id="1952665615">
                  <w:marLeft w:val="640"/>
                  <w:marRight w:val="0"/>
                  <w:marTop w:val="0"/>
                  <w:marBottom w:val="0"/>
                  <w:divBdr>
                    <w:top w:val="none" w:sz="0" w:space="0" w:color="auto"/>
                    <w:left w:val="none" w:sz="0" w:space="0" w:color="auto"/>
                    <w:bottom w:val="none" w:sz="0" w:space="0" w:color="auto"/>
                    <w:right w:val="none" w:sz="0" w:space="0" w:color="auto"/>
                  </w:divBdr>
                </w:div>
                <w:div w:id="1958101810">
                  <w:marLeft w:val="640"/>
                  <w:marRight w:val="0"/>
                  <w:marTop w:val="0"/>
                  <w:marBottom w:val="0"/>
                  <w:divBdr>
                    <w:top w:val="none" w:sz="0" w:space="0" w:color="auto"/>
                    <w:left w:val="none" w:sz="0" w:space="0" w:color="auto"/>
                    <w:bottom w:val="none" w:sz="0" w:space="0" w:color="auto"/>
                    <w:right w:val="none" w:sz="0" w:space="0" w:color="auto"/>
                  </w:divBdr>
                </w:div>
                <w:div w:id="1969700475">
                  <w:marLeft w:val="640"/>
                  <w:marRight w:val="0"/>
                  <w:marTop w:val="0"/>
                  <w:marBottom w:val="0"/>
                  <w:divBdr>
                    <w:top w:val="none" w:sz="0" w:space="0" w:color="auto"/>
                    <w:left w:val="none" w:sz="0" w:space="0" w:color="auto"/>
                    <w:bottom w:val="none" w:sz="0" w:space="0" w:color="auto"/>
                    <w:right w:val="none" w:sz="0" w:space="0" w:color="auto"/>
                  </w:divBdr>
                </w:div>
                <w:div w:id="1996185277">
                  <w:marLeft w:val="640"/>
                  <w:marRight w:val="0"/>
                  <w:marTop w:val="0"/>
                  <w:marBottom w:val="0"/>
                  <w:divBdr>
                    <w:top w:val="none" w:sz="0" w:space="0" w:color="auto"/>
                    <w:left w:val="none" w:sz="0" w:space="0" w:color="auto"/>
                    <w:bottom w:val="none" w:sz="0" w:space="0" w:color="auto"/>
                    <w:right w:val="none" w:sz="0" w:space="0" w:color="auto"/>
                  </w:divBdr>
                </w:div>
                <w:div w:id="2005086889">
                  <w:marLeft w:val="640"/>
                  <w:marRight w:val="0"/>
                  <w:marTop w:val="0"/>
                  <w:marBottom w:val="0"/>
                  <w:divBdr>
                    <w:top w:val="none" w:sz="0" w:space="0" w:color="auto"/>
                    <w:left w:val="none" w:sz="0" w:space="0" w:color="auto"/>
                    <w:bottom w:val="none" w:sz="0" w:space="0" w:color="auto"/>
                    <w:right w:val="none" w:sz="0" w:space="0" w:color="auto"/>
                  </w:divBdr>
                </w:div>
                <w:div w:id="2028209270">
                  <w:marLeft w:val="640"/>
                  <w:marRight w:val="0"/>
                  <w:marTop w:val="0"/>
                  <w:marBottom w:val="0"/>
                  <w:divBdr>
                    <w:top w:val="none" w:sz="0" w:space="0" w:color="auto"/>
                    <w:left w:val="none" w:sz="0" w:space="0" w:color="auto"/>
                    <w:bottom w:val="none" w:sz="0" w:space="0" w:color="auto"/>
                    <w:right w:val="none" w:sz="0" w:space="0" w:color="auto"/>
                  </w:divBdr>
                </w:div>
                <w:div w:id="2054309990">
                  <w:marLeft w:val="640"/>
                  <w:marRight w:val="0"/>
                  <w:marTop w:val="0"/>
                  <w:marBottom w:val="0"/>
                  <w:divBdr>
                    <w:top w:val="none" w:sz="0" w:space="0" w:color="auto"/>
                    <w:left w:val="none" w:sz="0" w:space="0" w:color="auto"/>
                    <w:bottom w:val="none" w:sz="0" w:space="0" w:color="auto"/>
                    <w:right w:val="none" w:sz="0" w:space="0" w:color="auto"/>
                  </w:divBdr>
                </w:div>
                <w:div w:id="2068646975">
                  <w:marLeft w:val="640"/>
                  <w:marRight w:val="0"/>
                  <w:marTop w:val="0"/>
                  <w:marBottom w:val="0"/>
                  <w:divBdr>
                    <w:top w:val="none" w:sz="0" w:space="0" w:color="auto"/>
                    <w:left w:val="none" w:sz="0" w:space="0" w:color="auto"/>
                    <w:bottom w:val="none" w:sz="0" w:space="0" w:color="auto"/>
                    <w:right w:val="none" w:sz="0" w:space="0" w:color="auto"/>
                  </w:divBdr>
                </w:div>
                <w:div w:id="2071614474">
                  <w:marLeft w:val="640"/>
                  <w:marRight w:val="0"/>
                  <w:marTop w:val="0"/>
                  <w:marBottom w:val="0"/>
                  <w:divBdr>
                    <w:top w:val="none" w:sz="0" w:space="0" w:color="auto"/>
                    <w:left w:val="none" w:sz="0" w:space="0" w:color="auto"/>
                    <w:bottom w:val="none" w:sz="0" w:space="0" w:color="auto"/>
                    <w:right w:val="none" w:sz="0" w:space="0" w:color="auto"/>
                  </w:divBdr>
                </w:div>
                <w:div w:id="2074812915">
                  <w:marLeft w:val="640"/>
                  <w:marRight w:val="0"/>
                  <w:marTop w:val="0"/>
                  <w:marBottom w:val="0"/>
                  <w:divBdr>
                    <w:top w:val="none" w:sz="0" w:space="0" w:color="auto"/>
                    <w:left w:val="none" w:sz="0" w:space="0" w:color="auto"/>
                    <w:bottom w:val="none" w:sz="0" w:space="0" w:color="auto"/>
                    <w:right w:val="none" w:sz="0" w:space="0" w:color="auto"/>
                  </w:divBdr>
                </w:div>
                <w:div w:id="2079085067">
                  <w:marLeft w:val="640"/>
                  <w:marRight w:val="0"/>
                  <w:marTop w:val="0"/>
                  <w:marBottom w:val="0"/>
                  <w:divBdr>
                    <w:top w:val="none" w:sz="0" w:space="0" w:color="auto"/>
                    <w:left w:val="none" w:sz="0" w:space="0" w:color="auto"/>
                    <w:bottom w:val="none" w:sz="0" w:space="0" w:color="auto"/>
                    <w:right w:val="none" w:sz="0" w:space="0" w:color="auto"/>
                  </w:divBdr>
                </w:div>
                <w:div w:id="2081127510">
                  <w:marLeft w:val="640"/>
                  <w:marRight w:val="0"/>
                  <w:marTop w:val="0"/>
                  <w:marBottom w:val="0"/>
                  <w:divBdr>
                    <w:top w:val="none" w:sz="0" w:space="0" w:color="auto"/>
                    <w:left w:val="none" w:sz="0" w:space="0" w:color="auto"/>
                    <w:bottom w:val="none" w:sz="0" w:space="0" w:color="auto"/>
                    <w:right w:val="none" w:sz="0" w:space="0" w:color="auto"/>
                  </w:divBdr>
                </w:div>
                <w:div w:id="2107575583">
                  <w:marLeft w:val="640"/>
                  <w:marRight w:val="0"/>
                  <w:marTop w:val="0"/>
                  <w:marBottom w:val="0"/>
                  <w:divBdr>
                    <w:top w:val="none" w:sz="0" w:space="0" w:color="auto"/>
                    <w:left w:val="none" w:sz="0" w:space="0" w:color="auto"/>
                    <w:bottom w:val="none" w:sz="0" w:space="0" w:color="auto"/>
                    <w:right w:val="none" w:sz="0" w:space="0" w:color="auto"/>
                  </w:divBdr>
                </w:div>
                <w:div w:id="2109614776">
                  <w:marLeft w:val="640"/>
                  <w:marRight w:val="0"/>
                  <w:marTop w:val="0"/>
                  <w:marBottom w:val="0"/>
                  <w:divBdr>
                    <w:top w:val="none" w:sz="0" w:space="0" w:color="auto"/>
                    <w:left w:val="none" w:sz="0" w:space="0" w:color="auto"/>
                    <w:bottom w:val="none" w:sz="0" w:space="0" w:color="auto"/>
                    <w:right w:val="none" w:sz="0" w:space="0" w:color="auto"/>
                  </w:divBdr>
                </w:div>
                <w:div w:id="2123109829">
                  <w:marLeft w:val="640"/>
                  <w:marRight w:val="0"/>
                  <w:marTop w:val="0"/>
                  <w:marBottom w:val="0"/>
                  <w:divBdr>
                    <w:top w:val="none" w:sz="0" w:space="0" w:color="auto"/>
                    <w:left w:val="none" w:sz="0" w:space="0" w:color="auto"/>
                    <w:bottom w:val="none" w:sz="0" w:space="0" w:color="auto"/>
                    <w:right w:val="none" w:sz="0" w:space="0" w:color="auto"/>
                  </w:divBdr>
                </w:div>
                <w:div w:id="2130318949">
                  <w:marLeft w:val="640"/>
                  <w:marRight w:val="0"/>
                  <w:marTop w:val="0"/>
                  <w:marBottom w:val="0"/>
                  <w:divBdr>
                    <w:top w:val="none" w:sz="0" w:space="0" w:color="auto"/>
                    <w:left w:val="none" w:sz="0" w:space="0" w:color="auto"/>
                    <w:bottom w:val="none" w:sz="0" w:space="0" w:color="auto"/>
                    <w:right w:val="none" w:sz="0" w:space="0" w:color="auto"/>
                  </w:divBdr>
                </w:div>
                <w:div w:id="2136483232">
                  <w:marLeft w:val="640"/>
                  <w:marRight w:val="0"/>
                  <w:marTop w:val="0"/>
                  <w:marBottom w:val="0"/>
                  <w:divBdr>
                    <w:top w:val="none" w:sz="0" w:space="0" w:color="auto"/>
                    <w:left w:val="none" w:sz="0" w:space="0" w:color="auto"/>
                    <w:bottom w:val="none" w:sz="0" w:space="0" w:color="auto"/>
                    <w:right w:val="none" w:sz="0" w:space="0" w:color="auto"/>
                  </w:divBdr>
                </w:div>
                <w:div w:id="2139520028">
                  <w:marLeft w:val="640"/>
                  <w:marRight w:val="0"/>
                  <w:marTop w:val="0"/>
                  <w:marBottom w:val="0"/>
                  <w:divBdr>
                    <w:top w:val="none" w:sz="0" w:space="0" w:color="auto"/>
                    <w:left w:val="none" w:sz="0" w:space="0" w:color="auto"/>
                    <w:bottom w:val="none" w:sz="0" w:space="0" w:color="auto"/>
                    <w:right w:val="none" w:sz="0" w:space="0" w:color="auto"/>
                  </w:divBdr>
                </w:div>
              </w:divsChild>
            </w:div>
            <w:div w:id="2098478187">
              <w:marLeft w:val="0"/>
              <w:marRight w:val="0"/>
              <w:marTop w:val="0"/>
              <w:marBottom w:val="0"/>
              <w:divBdr>
                <w:top w:val="none" w:sz="0" w:space="0" w:color="auto"/>
                <w:left w:val="none" w:sz="0" w:space="0" w:color="auto"/>
                <w:bottom w:val="none" w:sz="0" w:space="0" w:color="auto"/>
                <w:right w:val="none" w:sz="0" w:space="0" w:color="auto"/>
              </w:divBdr>
              <w:divsChild>
                <w:div w:id="12583971">
                  <w:marLeft w:val="640"/>
                  <w:marRight w:val="0"/>
                  <w:marTop w:val="0"/>
                  <w:marBottom w:val="0"/>
                  <w:divBdr>
                    <w:top w:val="none" w:sz="0" w:space="0" w:color="auto"/>
                    <w:left w:val="none" w:sz="0" w:space="0" w:color="auto"/>
                    <w:bottom w:val="none" w:sz="0" w:space="0" w:color="auto"/>
                    <w:right w:val="none" w:sz="0" w:space="0" w:color="auto"/>
                  </w:divBdr>
                </w:div>
                <w:div w:id="22637727">
                  <w:marLeft w:val="640"/>
                  <w:marRight w:val="0"/>
                  <w:marTop w:val="0"/>
                  <w:marBottom w:val="0"/>
                  <w:divBdr>
                    <w:top w:val="none" w:sz="0" w:space="0" w:color="auto"/>
                    <w:left w:val="none" w:sz="0" w:space="0" w:color="auto"/>
                    <w:bottom w:val="none" w:sz="0" w:space="0" w:color="auto"/>
                    <w:right w:val="none" w:sz="0" w:space="0" w:color="auto"/>
                  </w:divBdr>
                </w:div>
                <w:div w:id="50077003">
                  <w:marLeft w:val="640"/>
                  <w:marRight w:val="0"/>
                  <w:marTop w:val="0"/>
                  <w:marBottom w:val="0"/>
                  <w:divBdr>
                    <w:top w:val="none" w:sz="0" w:space="0" w:color="auto"/>
                    <w:left w:val="none" w:sz="0" w:space="0" w:color="auto"/>
                    <w:bottom w:val="none" w:sz="0" w:space="0" w:color="auto"/>
                    <w:right w:val="none" w:sz="0" w:space="0" w:color="auto"/>
                  </w:divBdr>
                </w:div>
                <w:div w:id="84612350">
                  <w:marLeft w:val="640"/>
                  <w:marRight w:val="0"/>
                  <w:marTop w:val="0"/>
                  <w:marBottom w:val="0"/>
                  <w:divBdr>
                    <w:top w:val="none" w:sz="0" w:space="0" w:color="auto"/>
                    <w:left w:val="none" w:sz="0" w:space="0" w:color="auto"/>
                    <w:bottom w:val="none" w:sz="0" w:space="0" w:color="auto"/>
                    <w:right w:val="none" w:sz="0" w:space="0" w:color="auto"/>
                  </w:divBdr>
                </w:div>
                <w:div w:id="115178403">
                  <w:marLeft w:val="640"/>
                  <w:marRight w:val="0"/>
                  <w:marTop w:val="0"/>
                  <w:marBottom w:val="0"/>
                  <w:divBdr>
                    <w:top w:val="none" w:sz="0" w:space="0" w:color="auto"/>
                    <w:left w:val="none" w:sz="0" w:space="0" w:color="auto"/>
                    <w:bottom w:val="none" w:sz="0" w:space="0" w:color="auto"/>
                    <w:right w:val="none" w:sz="0" w:space="0" w:color="auto"/>
                  </w:divBdr>
                </w:div>
                <w:div w:id="147134034">
                  <w:marLeft w:val="640"/>
                  <w:marRight w:val="0"/>
                  <w:marTop w:val="0"/>
                  <w:marBottom w:val="0"/>
                  <w:divBdr>
                    <w:top w:val="none" w:sz="0" w:space="0" w:color="auto"/>
                    <w:left w:val="none" w:sz="0" w:space="0" w:color="auto"/>
                    <w:bottom w:val="none" w:sz="0" w:space="0" w:color="auto"/>
                    <w:right w:val="none" w:sz="0" w:space="0" w:color="auto"/>
                  </w:divBdr>
                </w:div>
                <w:div w:id="171334738">
                  <w:marLeft w:val="640"/>
                  <w:marRight w:val="0"/>
                  <w:marTop w:val="0"/>
                  <w:marBottom w:val="0"/>
                  <w:divBdr>
                    <w:top w:val="none" w:sz="0" w:space="0" w:color="auto"/>
                    <w:left w:val="none" w:sz="0" w:space="0" w:color="auto"/>
                    <w:bottom w:val="none" w:sz="0" w:space="0" w:color="auto"/>
                    <w:right w:val="none" w:sz="0" w:space="0" w:color="auto"/>
                  </w:divBdr>
                </w:div>
                <w:div w:id="183832531">
                  <w:marLeft w:val="640"/>
                  <w:marRight w:val="0"/>
                  <w:marTop w:val="0"/>
                  <w:marBottom w:val="0"/>
                  <w:divBdr>
                    <w:top w:val="none" w:sz="0" w:space="0" w:color="auto"/>
                    <w:left w:val="none" w:sz="0" w:space="0" w:color="auto"/>
                    <w:bottom w:val="none" w:sz="0" w:space="0" w:color="auto"/>
                    <w:right w:val="none" w:sz="0" w:space="0" w:color="auto"/>
                  </w:divBdr>
                </w:div>
                <w:div w:id="191574502">
                  <w:marLeft w:val="640"/>
                  <w:marRight w:val="0"/>
                  <w:marTop w:val="0"/>
                  <w:marBottom w:val="0"/>
                  <w:divBdr>
                    <w:top w:val="none" w:sz="0" w:space="0" w:color="auto"/>
                    <w:left w:val="none" w:sz="0" w:space="0" w:color="auto"/>
                    <w:bottom w:val="none" w:sz="0" w:space="0" w:color="auto"/>
                    <w:right w:val="none" w:sz="0" w:space="0" w:color="auto"/>
                  </w:divBdr>
                </w:div>
                <w:div w:id="202523925">
                  <w:marLeft w:val="640"/>
                  <w:marRight w:val="0"/>
                  <w:marTop w:val="0"/>
                  <w:marBottom w:val="0"/>
                  <w:divBdr>
                    <w:top w:val="none" w:sz="0" w:space="0" w:color="auto"/>
                    <w:left w:val="none" w:sz="0" w:space="0" w:color="auto"/>
                    <w:bottom w:val="none" w:sz="0" w:space="0" w:color="auto"/>
                    <w:right w:val="none" w:sz="0" w:space="0" w:color="auto"/>
                  </w:divBdr>
                </w:div>
                <w:div w:id="230165253">
                  <w:marLeft w:val="640"/>
                  <w:marRight w:val="0"/>
                  <w:marTop w:val="0"/>
                  <w:marBottom w:val="0"/>
                  <w:divBdr>
                    <w:top w:val="none" w:sz="0" w:space="0" w:color="auto"/>
                    <w:left w:val="none" w:sz="0" w:space="0" w:color="auto"/>
                    <w:bottom w:val="none" w:sz="0" w:space="0" w:color="auto"/>
                    <w:right w:val="none" w:sz="0" w:space="0" w:color="auto"/>
                  </w:divBdr>
                </w:div>
                <w:div w:id="231161396">
                  <w:marLeft w:val="640"/>
                  <w:marRight w:val="0"/>
                  <w:marTop w:val="0"/>
                  <w:marBottom w:val="0"/>
                  <w:divBdr>
                    <w:top w:val="none" w:sz="0" w:space="0" w:color="auto"/>
                    <w:left w:val="none" w:sz="0" w:space="0" w:color="auto"/>
                    <w:bottom w:val="none" w:sz="0" w:space="0" w:color="auto"/>
                    <w:right w:val="none" w:sz="0" w:space="0" w:color="auto"/>
                  </w:divBdr>
                </w:div>
                <w:div w:id="243102567">
                  <w:marLeft w:val="640"/>
                  <w:marRight w:val="0"/>
                  <w:marTop w:val="0"/>
                  <w:marBottom w:val="0"/>
                  <w:divBdr>
                    <w:top w:val="none" w:sz="0" w:space="0" w:color="auto"/>
                    <w:left w:val="none" w:sz="0" w:space="0" w:color="auto"/>
                    <w:bottom w:val="none" w:sz="0" w:space="0" w:color="auto"/>
                    <w:right w:val="none" w:sz="0" w:space="0" w:color="auto"/>
                  </w:divBdr>
                </w:div>
                <w:div w:id="255092117">
                  <w:marLeft w:val="640"/>
                  <w:marRight w:val="0"/>
                  <w:marTop w:val="0"/>
                  <w:marBottom w:val="0"/>
                  <w:divBdr>
                    <w:top w:val="none" w:sz="0" w:space="0" w:color="auto"/>
                    <w:left w:val="none" w:sz="0" w:space="0" w:color="auto"/>
                    <w:bottom w:val="none" w:sz="0" w:space="0" w:color="auto"/>
                    <w:right w:val="none" w:sz="0" w:space="0" w:color="auto"/>
                  </w:divBdr>
                </w:div>
                <w:div w:id="276569632">
                  <w:marLeft w:val="640"/>
                  <w:marRight w:val="0"/>
                  <w:marTop w:val="0"/>
                  <w:marBottom w:val="0"/>
                  <w:divBdr>
                    <w:top w:val="none" w:sz="0" w:space="0" w:color="auto"/>
                    <w:left w:val="none" w:sz="0" w:space="0" w:color="auto"/>
                    <w:bottom w:val="none" w:sz="0" w:space="0" w:color="auto"/>
                    <w:right w:val="none" w:sz="0" w:space="0" w:color="auto"/>
                  </w:divBdr>
                </w:div>
                <w:div w:id="279915660">
                  <w:marLeft w:val="640"/>
                  <w:marRight w:val="0"/>
                  <w:marTop w:val="0"/>
                  <w:marBottom w:val="0"/>
                  <w:divBdr>
                    <w:top w:val="none" w:sz="0" w:space="0" w:color="auto"/>
                    <w:left w:val="none" w:sz="0" w:space="0" w:color="auto"/>
                    <w:bottom w:val="none" w:sz="0" w:space="0" w:color="auto"/>
                    <w:right w:val="none" w:sz="0" w:space="0" w:color="auto"/>
                  </w:divBdr>
                </w:div>
                <w:div w:id="294144445">
                  <w:marLeft w:val="640"/>
                  <w:marRight w:val="0"/>
                  <w:marTop w:val="0"/>
                  <w:marBottom w:val="0"/>
                  <w:divBdr>
                    <w:top w:val="none" w:sz="0" w:space="0" w:color="auto"/>
                    <w:left w:val="none" w:sz="0" w:space="0" w:color="auto"/>
                    <w:bottom w:val="none" w:sz="0" w:space="0" w:color="auto"/>
                    <w:right w:val="none" w:sz="0" w:space="0" w:color="auto"/>
                  </w:divBdr>
                </w:div>
                <w:div w:id="300309644">
                  <w:marLeft w:val="640"/>
                  <w:marRight w:val="0"/>
                  <w:marTop w:val="0"/>
                  <w:marBottom w:val="0"/>
                  <w:divBdr>
                    <w:top w:val="none" w:sz="0" w:space="0" w:color="auto"/>
                    <w:left w:val="none" w:sz="0" w:space="0" w:color="auto"/>
                    <w:bottom w:val="none" w:sz="0" w:space="0" w:color="auto"/>
                    <w:right w:val="none" w:sz="0" w:space="0" w:color="auto"/>
                  </w:divBdr>
                </w:div>
                <w:div w:id="329910209">
                  <w:marLeft w:val="640"/>
                  <w:marRight w:val="0"/>
                  <w:marTop w:val="0"/>
                  <w:marBottom w:val="0"/>
                  <w:divBdr>
                    <w:top w:val="none" w:sz="0" w:space="0" w:color="auto"/>
                    <w:left w:val="none" w:sz="0" w:space="0" w:color="auto"/>
                    <w:bottom w:val="none" w:sz="0" w:space="0" w:color="auto"/>
                    <w:right w:val="none" w:sz="0" w:space="0" w:color="auto"/>
                  </w:divBdr>
                </w:div>
                <w:div w:id="386144532">
                  <w:marLeft w:val="640"/>
                  <w:marRight w:val="0"/>
                  <w:marTop w:val="0"/>
                  <w:marBottom w:val="0"/>
                  <w:divBdr>
                    <w:top w:val="none" w:sz="0" w:space="0" w:color="auto"/>
                    <w:left w:val="none" w:sz="0" w:space="0" w:color="auto"/>
                    <w:bottom w:val="none" w:sz="0" w:space="0" w:color="auto"/>
                    <w:right w:val="none" w:sz="0" w:space="0" w:color="auto"/>
                  </w:divBdr>
                </w:div>
                <w:div w:id="399063201">
                  <w:marLeft w:val="640"/>
                  <w:marRight w:val="0"/>
                  <w:marTop w:val="0"/>
                  <w:marBottom w:val="0"/>
                  <w:divBdr>
                    <w:top w:val="none" w:sz="0" w:space="0" w:color="auto"/>
                    <w:left w:val="none" w:sz="0" w:space="0" w:color="auto"/>
                    <w:bottom w:val="none" w:sz="0" w:space="0" w:color="auto"/>
                    <w:right w:val="none" w:sz="0" w:space="0" w:color="auto"/>
                  </w:divBdr>
                </w:div>
                <w:div w:id="404231849">
                  <w:marLeft w:val="640"/>
                  <w:marRight w:val="0"/>
                  <w:marTop w:val="0"/>
                  <w:marBottom w:val="0"/>
                  <w:divBdr>
                    <w:top w:val="none" w:sz="0" w:space="0" w:color="auto"/>
                    <w:left w:val="none" w:sz="0" w:space="0" w:color="auto"/>
                    <w:bottom w:val="none" w:sz="0" w:space="0" w:color="auto"/>
                    <w:right w:val="none" w:sz="0" w:space="0" w:color="auto"/>
                  </w:divBdr>
                </w:div>
                <w:div w:id="424690064">
                  <w:marLeft w:val="640"/>
                  <w:marRight w:val="0"/>
                  <w:marTop w:val="0"/>
                  <w:marBottom w:val="0"/>
                  <w:divBdr>
                    <w:top w:val="none" w:sz="0" w:space="0" w:color="auto"/>
                    <w:left w:val="none" w:sz="0" w:space="0" w:color="auto"/>
                    <w:bottom w:val="none" w:sz="0" w:space="0" w:color="auto"/>
                    <w:right w:val="none" w:sz="0" w:space="0" w:color="auto"/>
                  </w:divBdr>
                </w:div>
                <w:div w:id="426466049">
                  <w:marLeft w:val="640"/>
                  <w:marRight w:val="0"/>
                  <w:marTop w:val="0"/>
                  <w:marBottom w:val="0"/>
                  <w:divBdr>
                    <w:top w:val="none" w:sz="0" w:space="0" w:color="auto"/>
                    <w:left w:val="none" w:sz="0" w:space="0" w:color="auto"/>
                    <w:bottom w:val="none" w:sz="0" w:space="0" w:color="auto"/>
                    <w:right w:val="none" w:sz="0" w:space="0" w:color="auto"/>
                  </w:divBdr>
                </w:div>
                <w:div w:id="452137160">
                  <w:marLeft w:val="640"/>
                  <w:marRight w:val="0"/>
                  <w:marTop w:val="0"/>
                  <w:marBottom w:val="0"/>
                  <w:divBdr>
                    <w:top w:val="none" w:sz="0" w:space="0" w:color="auto"/>
                    <w:left w:val="none" w:sz="0" w:space="0" w:color="auto"/>
                    <w:bottom w:val="none" w:sz="0" w:space="0" w:color="auto"/>
                    <w:right w:val="none" w:sz="0" w:space="0" w:color="auto"/>
                  </w:divBdr>
                </w:div>
                <w:div w:id="461965786">
                  <w:marLeft w:val="640"/>
                  <w:marRight w:val="0"/>
                  <w:marTop w:val="0"/>
                  <w:marBottom w:val="0"/>
                  <w:divBdr>
                    <w:top w:val="none" w:sz="0" w:space="0" w:color="auto"/>
                    <w:left w:val="none" w:sz="0" w:space="0" w:color="auto"/>
                    <w:bottom w:val="none" w:sz="0" w:space="0" w:color="auto"/>
                    <w:right w:val="none" w:sz="0" w:space="0" w:color="auto"/>
                  </w:divBdr>
                </w:div>
                <w:div w:id="472143441">
                  <w:marLeft w:val="640"/>
                  <w:marRight w:val="0"/>
                  <w:marTop w:val="0"/>
                  <w:marBottom w:val="0"/>
                  <w:divBdr>
                    <w:top w:val="none" w:sz="0" w:space="0" w:color="auto"/>
                    <w:left w:val="none" w:sz="0" w:space="0" w:color="auto"/>
                    <w:bottom w:val="none" w:sz="0" w:space="0" w:color="auto"/>
                    <w:right w:val="none" w:sz="0" w:space="0" w:color="auto"/>
                  </w:divBdr>
                </w:div>
                <w:div w:id="482083823">
                  <w:marLeft w:val="640"/>
                  <w:marRight w:val="0"/>
                  <w:marTop w:val="0"/>
                  <w:marBottom w:val="0"/>
                  <w:divBdr>
                    <w:top w:val="none" w:sz="0" w:space="0" w:color="auto"/>
                    <w:left w:val="none" w:sz="0" w:space="0" w:color="auto"/>
                    <w:bottom w:val="none" w:sz="0" w:space="0" w:color="auto"/>
                    <w:right w:val="none" w:sz="0" w:space="0" w:color="auto"/>
                  </w:divBdr>
                </w:div>
                <w:div w:id="501942838">
                  <w:marLeft w:val="640"/>
                  <w:marRight w:val="0"/>
                  <w:marTop w:val="0"/>
                  <w:marBottom w:val="0"/>
                  <w:divBdr>
                    <w:top w:val="none" w:sz="0" w:space="0" w:color="auto"/>
                    <w:left w:val="none" w:sz="0" w:space="0" w:color="auto"/>
                    <w:bottom w:val="none" w:sz="0" w:space="0" w:color="auto"/>
                    <w:right w:val="none" w:sz="0" w:space="0" w:color="auto"/>
                  </w:divBdr>
                </w:div>
                <w:div w:id="504781793">
                  <w:marLeft w:val="640"/>
                  <w:marRight w:val="0"/>
                  <w:marTop w:val="0"/>
                  <w:marBottom w:val="0"/>
                  <w:divBdr>
                    <w:top w:val="none" w:sz="0" w:space="0" w:color="auto"/>
                    <w:left w:val="none" w:sz="0" w:space="0" w:color="auto"/>
                    <w:bottom w:val="none" w:sz="0" w:space="0" w:color="auto"/>
                    <w:right w:val="none" w:sz="0" w:space="0" w:color="auto"/>
                  </w:divBdr>
                </w:div>
                <w:div w:id="512493193">
                  <w:marLeft w:val="640"/>
                  <w:marRight w:val="0"/>
                  <w:marTop w:val="0"/>
                  <w:marBottom w:val="0"/>
                  <w:divBdr>
                    <w:top w:val="none" w:sz="0" w:space="0" w:color="auto"/>
                    <w:left w:val="none" w:sz="0" w:space="0" w:color="auto"/>
                    <w:bottom w:val="none" w:sz="0" w:space="0" w:color="auto"/>
                    <w:right w:val="none" w:sz="0" w:space="0" w:color="auto"/>
                  </w:divBdr>
                </w:div>
                <w:div w:id="512958283">
                  <w:marLeft w:val="640"/>
                  <w:marRight w:val="0"/>
                  <w:marTop w:val="0"/>
                  <w:marBottom w:val="0"/>
                  <w:divBdr>
                    <w:top w:val="none" w:sz="0" w:space="0" w:color="auto"/>
                    <w:left w:val="none" w:sz="0" w:space="0" w:color="auto"/>
                    <w:bottom w:val="none" w:sz="0" w:space="0" w:color="auto"/>
                    <w:right w:val="none" w:sz="0" w:space="0" w:color="auto"/>
                  </w:divBdr>
                </w:div>
                <w:div w:id="525993996">
                  <w:marLeft w:val="640"/>
                  <w:marRight w:val="0"/>
                  <w:marTop w:val="0"/>
                  <w:marBottom w:val="0"/>
                  <w:divBdr>
                    <w:top w:val="none" w:sz="0" w:space="0" w:color="auto"/>
                    <w:left w:val="none" w:sz="0" w:space="0" w:color="auto"/>
                    <w:bottom w:val="none" w:sz="0" w:space="0" w:color="auto"/>
                    <w:right w:val="none" w:sz="0" w:space="0" w:color="auto"/>
                  </w:divBdr>
                </w:div>
                <w:div w:id="533809649">
                  <w:marLeft w:val="640"/>
                  <w:marRight w:val="0"/>
                  <w:marTop w:val="0"/>
                  <w:marBottom w:val="0"/>
                  <w:divBdr>
                    <w:top w:val="none" w:sz="0" w:space="0" w:color="auto"/>
                    <w:left w:val="none" w:sz="0" w:space="0" w:color="auto"/>
                    <w:bottom w:val="none" w:sz="0" w:space="0" w:color="auto"/>
                    <w:right w:val="none" w:sz="0" w:space="0" w:color="auto"/>
                  </w:divBdr>
                </w:div>
                <w:div w:id="541671043">
                  <w:marLeft w:val="640"/>
                  <w:marRight w:val="0"/>
                  <w:marTop w:val="0"/>
                  <w:marBottom w:val="0"/>
                  <w:divBdr>
                    <w:top w:val="none" w:sz="0" w:space="0" w:color="auto"/>
                    <w:left w:val="none" w:sz="0" w:space="0" w:color="auto"/>
                    <w:bottom w:val="none" w:sz="0" w:space="0" w:color="auto"/>
                    <w:right w:val="none" w:sz="0" w:space="0" w:color="auto"/>
                  </w:divBdr>
                </w:div>
                <w:div w:id="541863173">
                  <w:marLeft w:val="640"/>
                  <w:marRight w:val="0"/>
                  <w:marTop w:val="0"/>
                  <w:marBottom w:val="0"/>
                  <w:divBdr>
                    <w:top w:val="none" w:sz="0" w:space="0" w:color="auto"/>
                    <w:left w:val="none" w:sz="0" w:space="0" w:color="auto"/>
                    <w:bottom w:val="none" w:sz="0" w:space="0" w:color="auto"/>
                    <w:right w:val="none" w:sz="0" w:space="0" w:color="auto"/>
                  </w:divBdr>
                </w:div>
                <w:div w:id="543255860">
                  <w:marLeft w:val="640"/>
                  <w:marRight w:val="0"/>
                  <w:marTop w:val="0"/>
                  <w:marBottom w:val="0"/>
                  <w:divBdr>
                    <w:top w:val="none" w:sz="0" w:space="0" w:color="auto"/>
                    <w:left w:val="none" w:sz="0" w:space="0" w:color="auto"/>
                    <w:bottom w:val="none" w:sz="0" w:space="0" w:color="auto"/>
                    <w:right w:val="none" w:sz="0" w:space="0" w:color="auto"/>
                  </w:divBdr>
                </w:div>
                <w:div w:id="555163471">
                  <w:marLeft w:val="640"/>
                  <w:marRight w:val="0"/>
                  <w:marTop w:val="0"/>
                  <w:marBottom w:val="0"/>
                  <w:divBdr>
                    <w:top w:val="none" w:sz="0" w:space="0" w:color="auto"/>
                    <w:left w:val="none" w:sz="0" w:space="0" w:color="auto"/>
                    <w:bottom w:val="none" w:sz="0" w:space="0" w:color="auto"/>
                    <w:right w:val="none" w:sz="0" w:space="0" w:color="auto"/>
                  </w:divBdr>
                </w:div>
                <w:div w:id="559635449">
                  <w:marLeft w:val="640"/>
                  <w:marRight w:val="0"/>
                  <w:marTop w:val="0"/>
                  <w:marBottom w:val="0"/>
                  <w:divBdr>
                    <w:top w:val="none" w:sz="0" w:space="0" w:color="auto"/>
                    <w:left w:val="none" w:sz="0" w:space="0" w:color="auto"/>
                    <w:bottom w:val="none" w:sz="0" w:space="0" w:color="auto"/>
                    <w:right w:val="none" w:sz="0" w:space="0" w:color="auto"/>
                  </w:divBdr>
                </w:div>
                <w:div w:id="564219640">
                  <w:marLeft w:val="640"/>
                  <w:marRight w:val="0"/>
                  <w:marTop w:val="0"/>
                  <w:marBottom w:val="0"/>
                  <w:divBdr>
                    <w:top w:val="none" w:sz="0" w:space="0" w:color="auto"/>
                    <w:left w:val="none" w:sz="0" w:space="0" w:color="auto"/>
                    <w:bottom w:val="none" w:sz="0" w:space="0" w:color="auto"/>
                    <w:right w:val="none" w:sz="0" w:space="0" w:color="auto"/>
                  </w:divBdr>
                </w:div>
                <w:div w:id="569314067">
                  <w:marLeft w:val="640"/>
                  <w:marRight w:val="0"/>
                  <w:marTop w:val="0"/>
                  <w:marBottom w:val="0"/>
                  <w:divBdr>
                    <w:top w:val="none" w:sz="0" w:space="0" w:color="auto"/>
                    <w:left w:val="none" w:sz="0" w:space="0" w:color="auto"/>
                    <w:bottom w:val="none" w:sz="0" w:space="0" w:color="auto"/>
                    <w:right w:val="none" w:sz="0" w:space="0" w:color="auto"/>
                  </w:divBdr>
                </w:div>
                <w:div w:id="570850191">
                  <w:marLeft w:val="640"/>
                  <w:marRight w:val="0"/>
                  <w:marTop w:val="0"/>
                  <w:marBottom w:val="0"/>
                  <w:divBdr>
                    <w:top w:val="none" w:sz="0" w:space="0" w:color="auto"/>
                    <w:left w:val="none" w:sz="0" w:space="0" w:color="auto"/>
                    <w:bottom w:val="none" w:sz="0" w:space="0" w:color="auto"/>
                    <w:right w:val="none" w:sz="0" w:space="0" w:color="auto"/>
                  </w:divBdr>
                </w:div>
                <w:div w:id="571162697">
                  <w:marLeft w:val="640"/>
                  <w:marRight w:val="0"/>
                  <w:marTop w:val="0"/>
                  <w:marBottom w:val="0"/>
                  <w:divBdr>
                    <w:top w:val="none" w:sz="0" w:space="0" w:color="auto"/>
                    <w:left w:val="none" w:sz="0" w:space="0" w:color="auto"/>
                    <w:bottom w:val="none" w:sz="0" w:space="0" w:color="auto"/>
                    <w:right w:val="none" w:sz="0" w:space="0" w:color="auto"/>
                  </w:divBdr>
                </w:div>
                <w:div w:id="592974049">
                  <w:marLeft w:val="640"/>
                  <w:marRight w:val="0"/>
                  <w:marTop w:val="0"/>
                  <w:marBottom w:val="0"/>
                  <w:divBdr>
                    <w:top w:val="none" w:sz="0" w:space="0" w:color="auto"/>
                    <w:left w:val="none" w:sz="0" w:space="0" w:color="auto"/>
                    <w:bottom w:val="none" w:sz="0" w:space="0" w:color="auto"/>
                    <w:right w:val="none" w:sz="0" w:space="0" w:color="auto"/>
                  </w:divBdr>
                </w:div>
                <w:div w:id="595556997">
                  <w:marLeft w:val="640"/>
                  <w:marRight w:val="0"/>
                  <w:marTop w:val="0"/>
                  <w:marBottom w:val="0"/>
                  <w:divBdr>
                    <w:top w:val="none" w:sz="0" w:space="0" w:color="auto"/>
                    <w:left w:val="none" w:sz="0" w:space="0" w:color="auto"/>
                    <w:bottom w:val="none" w:sz="0" w:space="0" w:color="auto"/>
                    <w:right w:val="none" w:sz="0" w:space="0" w:color="auto"/>
                  </w:divBdr>
                </w:div>
                <w:div w:id="595788846">
                  <w:marLeft w:val="640"/>
                  <w:marRight w:val="0"/>
                  <w:marTop w:val="0"/>
                  <w:marBottom w:val="0"/>
                  <w:divBdr>
                    <w:top w:val="none" w:sz="0" w:space="0" w:color="auto"/>
                    <w:left w:val="none" w:sz="0" w:space="0" w:color="auto"/>
                    <w:bottom w:val="none" w:sz="0" w:space="0" w:color="auto"/>
                    <w:right w:val="none" w:sz="0" w:space="0" w:color="auto"/>
                  </w:divBdr>
                </w:div>
                <w:div w:id="602105998">
                  <w:marLeft w:val="640"/>
                  <w:marRight w:val="0"/>
                  <w:marTop w:val="0"/>
                  <w:marBottom w:val="0"/>
                  <w:divBdr>
                    <w:top w:val="none" w:sz="0" w:space="0" w:color="auto"/>
                    <w:left w:val="none" w:sz="0" w:space="0" w:color="auto"/>
                    <w:bottom w:val="none" w:sz="0" w:space="0" w:color="auto"/>
                    <w:right w:val="none" w:sz="0" w:space="0" w:color="auto"/>
                  </w:divBdr>
                </w:div>
                <w:div w:id="609356616">
                  <w:marLeft w:val="640"/>
                  <w:marRight w:val="0"/>
                  <w:marTop w:val="0"/>
                  <w:marBottom w:val="0"/>
                  <w:divBdr>
                    <w:top w:val="none" w:sz="0" w:space="0" w:color="auto"/>
                    <w:left w:val="none" w:sz="0" w:space="0" w:color="auto"/>
                    <w:bottom w:val="none" w:sz="0" w:space="0" w:color="auto"/>
                    <w:right w:val="none" w:sz="0" w:space="0" w:color="auto"/>
                  </w:divBdr>
                </w:div>
                <w:div w:id="616377011">
                  <w:marLeft w:val="640"/>
                  <w:marRight w:val="0"/>
                  <w:marTop w:val="0"/>
                  <w:marBottom w:val="0"/>
                  <w:divBdr>
                    <w:top w:val="none" w:sz="0" w:space="0" w:color="auto"/>
                    <w:left w:val="none" w:sz="0" w:space="0" w:color="auto"/>
                    <w:bottom w:val="none" w:sz="0" w:space="0" w:color="auto"/>
                    <w:right w:val="none" w:sz="0" w:space="0" w:color="auto"/>
                  </w:divBdr>
                </w:div>
                <w:div w:id="618028441">
                  <w:marLeft w:val="640"/>
                  <w:marRight w:val="0"/>
                  <w:marTop w:val="0"/>
                  <w:marBottom w:val="0"/>
                  <w:divBdr>
                    <w:top w:val="none" w:sz="0" w:space="0" w:color="auto"/>
                    <w:left w:val="none" w:sz="0" w:space="0" w:color="auto"/>
                    <w:bottom w:val="none" w:sz="0" w:space="0" w:color="auto"/>
                    <w:right w:val="none" w:sz="0" w:space="0" w:color="auto"/>
                  </w:divBdr>
                </w:div>
                <w:div w:id="646518566">
                  <w:marLeft w:val="640"/>
                  <w:marRight w:val="0"/>
                  <w:marTop w:val="0"/>
                  <w:marBottom w:val="0"/>
                  <w:divBdr>
                    <w:top w:val="none" w:sz="0" w:space="0" w:color="auto"/>
                    <w:left w:val="none" w:sz="0" w:space="0" w:color="auto"/>
                    <w:bottom w:val="none" w:sz="0" w:space="0" w:color="auto"/>
                    <w:right w:val="none" w:sz="0" w:space="0" w:color="auto"/>
                  </w:divBdr>
                </w:div>
                <w:div w:id="648628978">
                  <w:marLeft w:val="640"/>
                  <w:marRight w:val="0"/>
                  <w:marTop w:val="0"/>
                  <w:marBottom w:val="0"/>
                  <w:divBdr>
                    <w:top w:val="none" w:sz="0" w:space="0" w:color="auto"/>
                    <w:left w:val="none" w:sz="0" w:space="0" w:color="auto"/>
                    <w:bottom w:val="none" w:sz="0" w:space="0" w:color="auto"/>
                    <w:right w:val="none" w:sz="0" w:space="0" w:color="auto"/>
                  </w:divBdr>
                </w:div>
                <w:div w:id="649408716">
                  <w:marLeft w:val="640"/>
                  <w:marRight w:val="0"/>
                  <w:marTop w:val="0"/>
                  <w:marBottom w:val="0"/>
                  <w:divBdr>
                    <w:top w:val="none" w:sz="0" w:space="0" w:color="auto"/>
                    <w:left w:val="none" w:sz="0" w:space="0" w:color="auto"/>
                    <w:bottom w:val="none" w:sz="0" w:space="0" w:color="auto"/>
                    <w:right w:val="none" w:sz="0" w:space="0" w:color="auto"/>
                  </w:divBdr>
                </w:div>
                <w:div w:id="650720178">
                  <w:marLeft w:val="640"/>
                  <w:marRight w:val="0"/>
                  <w:marTop w:val="0"/>
                  <w:marBottom w:val="0"/>
                  <w:divBdr>
                    <w:top w:val="none" w:sz="0" w:space="0" w:color="auto"/>
                    <w:left w:val="none" w:sz="0" w:space="0" w:color="auto"/>
                    <w:bottom w:val="none" w:sz="0" w:space="0" w:color="auto"/>
                    <w:right w:val="none" w:sz="0" w:space="0" w:color="auto"/>
                  </w:divBdr>
                </w:div>
                <w:div w:id="654258005">
                  <w:marLeft w:val="640"/>
                  <w:marRight w:val="0"/>
                  <w:marTop w:val="0"/>
                  <w:marBottom w:val="0"/>
                  <w:divBdr>
                    <w:top w:val="none" w:sz="0" w:space="0" w:color="auto"/>
                    <w:left w:val="none" w:sz="0" w:space="0" w:color="auto"/>
                    <w:bottom w:val="none" w:sz="0" w:space="0" w:color="auto"/>
                    <w:right w:val="none" w:sz="0" w:space="0" w:color="auto"/>
                  </w:divBdr>
                </w:div>
                <w:div w:id="660963019">
                  <w:marLeft w:val="640"/>
                  <w:marRight w:val="0"/>
                  <w:marTop w:val="0"/>
                  <w:marBottom w:val="0"/>
                  <w:divBdr>
                    <w:top w:val="none" w:sz="0" w:space="0" w:color="auto"/>
                    <w:left w:val="none" w:sz="0" w:space="0" w:color="auto"/>
                    <w:bottom w:val="none" w:sz="0" w:space="0" w:color="auto"/>
                    <w:right w:val="none" w:sz="0" w:space="0" w:color="auto"/>
                  </w:divBdr>
                </w:div>
                <w:div w:id="661472727">
                  <w:marLeft w:val="640"/>
                  <w:marRight w:val="0"/>
                  <w:marTop w:val="0"/>
                  <w:marBottom w:val="0"/>
                  <w:divBdr>
                    <w:top w:val="none" w:sz="0" w:space="0" w:color="auto"/>
                    <w:left w:val="none" w:sz="0" w:space="0" w:color="auto"/>
                    <w:bottom w:val="none" w:sz="0" w:space="0" w:color="auto"/>
                    <w:right w:val="none" w:sz="0" w:space="0" w:color="auto"/>
                  </w:divBdr>
                </w:div>
                <w:div w:id="707414311">
                  <w:marLeft w:val="640"/>
                  <w:marRight w:val="0"/>
                  <w:marTop w:val="0"/>
                  <w:marBottom w:val="0"/>
                  <w:divBdr>
                    <w:top w:val="none" w:sz="0" w:space="0" w:color="auto"/>
                    <w:left w:val="none" w:sz="0" w:space="0" w:color="auto"/>
                    <w:bottom w:val="none" w:sz="0" w:space="0" w:color="auto"/>
                    <w:right w:val="none" w:sz="0" w:space="0" w:color="auto"/>
                  </w:divBdr>
                </w:div>
                <w:div w:id="726298373">
                  <w:marLeft w:val="640"/>
                  <w:marRight w:val="0"/>
                  <w:marTop w:val="0"/>
                  <w:marBottom w:val="0"/>
                  <w:divBdr>
                    <w:top w:val="none" w:sz="0" w:space="0" w:color="auto"/>
                    <w:left w:val="none" w:sz="0" w:space="0" w:color="auto"/>
                    <w:bottom w:val="none" w:sz="0" w:space="0" w:color="auto"/>
                    <w:right w:val="none" w:sz="0" w:space="0" w:color="auto"/>
                  </w:divBdr>
                </w:div>
                <w:div w:id="726488823">
                  <w:marLeft w:val="640"/>
                  <w:marRight w:val="0"/>
                  <w:marTop w:val="0"/>
                  <w:marBottom w:val="0"/>
                  <w:divBdr>
                    <w:top w:val="none" w:sz="0" w:space="0" w:color="auto"/>
                    <w:left w:val="none" w:sz="0" w:space="0" w:color="auto"/>
                    <w:bottom w:val="none" w:sz="0" w:space="0" w:color="auto"/>
                    <w:right w:val="none" w:sz="0" w:space="0" w:color="auto"/>
                  </w:divBdr>
                </w:div>
                <w:div w:id="731778875">
                  <w:marLeft w:val="640"/>
                  <w:marRight w:val="0"/>
                  <w:marTop w:val="0"/>
                  <w:marBottom w:val="0"/>
                  <w:divBdr>
                    <w:top w:val="none" w:sz="0" w:space="0" w:color="auto"/>
                    <w:left w:val="none" w:sz="0" w:space="0" w:color="auto"/>
                    <w:bottom w:val="none" w:sz="0" w:space="0" w:color="auto"/>
                    <w:right w:val="none" w:sz="0" w:space="0" w:color="auto"/>
                  </w:divBdr>
                </w:div>
                <w:div w:id="732392874">
                  <w:marLeft w:val="640"/>
                  <w:marRight w:val="0"/>
                  <w:marTop w:val="0"/>
                  <w:marBottom w:val="0"/>
                  <w:divBdr>
                    <w:top w:val="none" w:sz="0" w:space="0" w:color="auto"/>
                    <w:left w:val="none" w:sz="0" w:space="0" w:color="auto"/>
                    <w:bottom w:val="none" w:sz="0" w:space="0" w:color="auto"/>
                    <w:right w:val="none" w:sz="0" w:space="0" w:color="auto"/>
                  </w:divBdr>
                </w:div>
                <w:div w:id="740636534">
                  <w:marLeft w:val="640"/>
                  <w:marRight w:val="0"/>
                  <w:marTop w:val="0"/>
                  <w:marBottom w:val="0"/>
                  <w:divBdr>
                    <w:top w:val="none" w:sz="0" w:space="0" w:color="auto"/>
                    <w:left w:val="none" w:sz="0" w:space="0" w:color="auto"/>
                    <w:bottom w:val="none" w:sz="0" w:space="0" w:color="auto"/>
                    <w:right w:val="none" w:sz="0" w:space="0" w:color="auto"/>
                  </w:divBdr>
                </w:div>
                <w:div w:id="763646828">
                  <w:marLeft w:val="640"/>
                  <w:marRight w:val="0"/>
                  <w:marTop w:val="0"/>
                  <w:marBottom w:val="0"/>
                  <w:divBdr>
                    <w:top w:val="none" w:sz="0" w:space="0" w:color="auto"/>
                    <w:left w:val="none" w:sz="0" w:space="0" w:color="auto"/>
                    <w:bottom w:val="none" w:sz="0" w:space="0" w:color="auto"/>
                    <w:right w:val="none" w:sz="0" w:space="0" w:color="auto"/>
                  </w:divBdr>
                </w:div>
                <w:div w:id="776868806">
                  <w:marLeft w:val="640"/>
                  <w:marRight w:val="0"/>
                  <w:marTop w:val="0"/>
                  <w:marBottom w:val="0"/>
                  <w:divBdr>
                    <w:top w:val="none" w:sz="0" w:space="0" w:color="auto"/>
                    <w:left w:val="none" w:sz="0" w:space="0" w:color="auto"/>
                    <w:bottom w:val="none" w:sz="0" w:space="0" w:color="auto"/>
                    <w:right w:val="none" w:sz="0" w:space="0" w:color="auto"/>
                  </w:divBdr>
                </w:div>
                <w:div w:id="782652705">
                  <w:marLeft w:val="640"/>
                  <w:marRight w:val="0"/>
                  <w:marTop w:val="0"/>
                  <w:marBottom w:val="0"/>
                  <w:divBdr>
                    <w:top w:val="none" w:sz="0" w:space="0" w:color="auto"/>
                    <w:left w:val="none" w:sz="0" w:space="0" w:color="auto"/>
                    <w:bottom w:val="none" w:sz="0" w:space="0" w:color="auto"/>
                    <w:right w:val="none" w:sz="0" w:space="0" w:color="auto"/>
                  </w:divBdr>
                </w:div>
                <w:div w:id="801535872">
                  <w:marLeft w:val="640"/>
                  <w:marRight w:val="0"/>
                  <w:marTop w:val="0"/>
                  <w:marBottom w:val="0"/>
                  <w:divBdr>
                    <w:top w:val="none" w:sz="0" w:space="0" w:color="auto"/>
                    <w:left w:val="none" w:sz="0" w:space="0" w:color="auto"/>
                    <w:bottom w:val="none" w:sz="0" w:space="0" w:color="auto"/>
                    <w:right w:val="none" w:sz="0" w:space="0" w:color="auto"/>
                  </w:divBdr>
                </w:div>
                <w:div w:id="806777828">
                  <w:marLeft w:val="640"/>
                  <w:marRight w:val="0"/>
                  <w:marTop w:val="0"/>
                  <w:marBottom w:val="0"/>
                  <w:divBdr>
                    <w:top w:val="none" w:sz="0" w:space="0" w:color="auto"/>
                    <w:left w:val="none" w:sz="0" w:space="0" w:color="auto"/>
                    <w:bottom w:val="none" w:sz="0" w:space="0" w:color="auto"/>
                    <w:right w:val="none" w:sz="0" w:space="0" w:color="auto"/>
                  </w:divBdr>
                </w:div>
                <w:div w:id="816074438">
                  <w:marLeft w:val="640"/>
                  <w:marRight w:val="0"/>
                  <w:marTop w:val="0"/>
                  <w:marBottom w:val="0"/>
                  <w:divBdr>
                    <w:top w:val="none" w:sz="0" w:space="0" w:color="auto"/>
                    <w:left w:val="none" w:sz="0" w:space="0" w:color="auto"/>
                    <w:bottom w:val="none" w:sz="0" w:space="0" w:color="auto"/>
                    <w:right w:val="none" w:sz="0" w:space="0" w:color="auto"/>
                  </w:divBdr>
                </w:div>
                <w:div w:id="817259430">
                  <w:marLeft w:val="640"/>
                  <w:marRight w:val="0"/>
                  <w:marTop w:val="0"/>
                  <w:marBottom w:val="0"/>
                  <w:divBdr>
                    <w:top w:val="none" w:sz="0" w:space="0" w:color="auto"/>
                    <w:left w:val="none" w:sz="0" w:space="0" w:color="auto"/>
                    <w:bottom w:val="none" w:sz="0" w:space="0" w:color="auto"/>
                    <w:right w:val="none" w:sz="0" w:space="0" w:color="auto"/>
                  </w:divBdr>
                </w:div>
                <w:div w:id="818036316">
                  <w:marLeft w:val="640"/>
                  <w:marRight w:val="0"/>
                  <w:marTop w:val="0"/>
                  <w:marBottom w:val="0"/>
                  <w:divBdr>
                    <w:top w:val="none" w:sz="0" w:space="0" w:color="auto"/>
                    <w:left w:val="none" w:sz="0" w:space="0" w:color="auto"/>
                    <w:bottom w:val="none" w:sz="0" w:space="0" w:color="auto"/>
                    <w:right w:val="none" w:sz="0" w:space="0" w:color="auto"/>
                  </w:divBdr>
                </w:div>
                <w:div w:id="819267582">
                  <w:marLeft w:val="640"/>
                  <w:marRight w:val="0"/>
                  <w:marTop w:val="0"/>
                  <w:marBottom w:val="0"/>
                  <w:divBdr>
                    <w:top w:val="none" w:sz="0" w:space="0" w:color="auto"/>
                    <w:left w:val="none" w:sz="0" w:space="0" w:color="auto"/>
                    <w:bottom w:val="none" w:sz="0" w:space="0" w:color="auto"/>
                    <w:right w:val="none" w:sz="0" w:space="0" w:color="auto"/>
                  </w:divBdr>
                </w:div>
                <w:div w:id="837623304">
                  <w:marLeft w:val="640"/>
                  <w:marRight w:val="0"/>
                  <w:marTop w:val="0"/>
                  <w:marBottom w:val="0"/>
                  <w:divBdr>
                    <w:top w:val="none" w:sz="0" w:space="0" w:color="auto"/>
                    <w:left w:val="none" w:sz="0" w:space="0" w:color="auto"/>
                    <w:bottom w:val="none" w:sz="0" w:space="0" w:color="auto"/>
                    <w:right w:val="none" w:sz="0" w:space="0" w:color="auto"/>
                  </w:divBdr>
                </w:div>
                <w:div w:id="838692060">
                  <w:marLeft w:val="640"/>
                  <w:marRight w:val="0"/>
                  <w:marTop w:val="0"/>
                  <w:marBottom w:val="0"/>
                  <w:divBdr>
                    <w:top w:val="none" w:sz="0" w:space="0" w:color="auto"/>
                    <w:left w:val="none" w:sz="0" w:space="0" w:color="auto"/>
                    <w:bottom w:val="none" w:sz="0" w:space="0" w:color="auto"/>
                    <w:right w:val="none" w:sz="0" w:space="0" w:color="auto"/>
                  </w:divBdr>
                </w:div>
                <w:div w:id="839471280">
                  <w:marLeft w:val="640"/>
                  <w:marRight w:val="0"/>
                  <w:marTop w:val="0"/>
                  <w:marBottom w:val="0"/>
                  <w:divBdr>
                    <w:top w:val="none" w:sz="0" w:space="0" w:color="auto"/>
                    <w:left w:val="none" w:sz="0" w:space="0" w:color="auto"/>
                    <w:bottom w:val="none" w:sz="0" w:space="0" w:color="auto"/>
                    <w:right w:val="none" w:sz="0" w:space="0" w:color="auto"/>
                  </w:divBdr>
                </w:div>
                <w:div w:id="840310955">
                  <w:marLeft w:val="640"/>
                  <w:marRight w:val="0"/>
                  <w:marTop w:val="0"/>
                  <w:marBottom w:val="0"/>
                  <w:divBdr>
                    <w:top w:val="none" w:sz="0" w:space="0" w:color="auto"/>
                    <w:left w:val="none" w:sz="0" w:space="0" w:color="auto"/>
                    <w:bottom w:val="none" w:sz="0" w:space="0" w:color="auto"/>
                    <w:right w:val="none" w:sz="0" w:space="0" w:color="auto"/>
                  </w:divBdr>
                </w:div>
                <w:div w:id="854924694">
                  <w:marLeft w:val="640"/>
                  <w:marRight w:val="0"/>
                  <w:marTop w:val="0"/>
                  <w:marBottom w:val="0"/>
                  <w:divBdr>
                    <w:top w:val="none" w:sz="0" w:space="0" w:color="auto"/>
                    <w:left w:val="none" w:sz="0" w:space="0" w:color="auto"/>
                    <w:bottom w:val="none" w:sz="0" w:space="0" w:color="auto"/>
                    <w:right w:val="none" w:sz="0" w:space="0" w:color="auto"/>
                  </w:divBdr>
                </w:div>
                <w:div w:id="874385183">
                  <w:marLeft w:val="640"/>
                  <w:marRight w:val="0"/>
                  <w:marTop w:val="0"/>
                  <w:marBottom w:val="0"/>
                  <w:divBdr>
                    <w:top w:val="none" w:sz="0" w:space="0" w:color="auto"/>
                    <w:left w:val="none" w:sz="0" w:space="0" w:color="auto"/>
                    <w:bottom w:val="none" w:sz="0" w:space="0" w:color="auto"/>
                    <w:right w:val="none" w:sz="0" w:space="0" w:color="auto"/>
                  </w:divBdr>
                </w:div>
                <w:div w:id="878666188">
                  <w:marLeft w:val="640"/>
                  <w:marRight w:val="0"/>
                  <w:marTop w:val="0"/>
                  <w:marBottom w:val="0"/>
                  <w:divBdr>
                    <w:top w:val="none" w:sz="0" w:space="0" w:color="auto"/>
                    <w:left w:val="none" w:sz="0" w:space="0" w:color="auto"/>
                    <w:bottom w:val="none" w:sz="0" w:space="0" w:color="auto"/>
                    <w:right w:val="none" w:sz="0" w:space="0" w:color="auto"/>
                  </w:divBdr>
                </w:div>
                <w:div w:id="889457910">
                  <w:marLeft w:val="640"/>
                  <w:marRight w:val="0"/>
                  <w:marTop w:val="0"/>
                  <w:marBottom w:val="0"/>
                  <w:divBdr>
                    <w:top w:val="none" w:sz="0" w:space="0" w:color="auto"/>
                    <w:left w:val="none" w:sz="0" w:space="0" w:color="auto"/>
                    <w:bottom w:val="none" w:sz="0" w:space="0" w:color="auto"/>
                    <w:right w:val="none" w:sz="0" w:space="0" w:color="auto"/>
                  </w:divBdr>
                </w:div>
                <w:div w:id="903175674">
                  <w:marLeft w:val="640"/>
                  <w:marRight w:val="0"/>
                  <w:marTop w:val="0"/>
                  <w:marBottom w:val="0"/>
                  <w:divBdr>
                    <w:top w:val="none" w:sz="0" w:space="0" w:color="auto"/>
                    <w:left w:val="none" w:sz="0" w:space="0" w:color="auto"/>
                    <w:bottom w:val="none" w:sz="0" w:space="0" w:color="auto"/>
                    <w:right w:val="none" w:sz="0" w:space="0" w:color="auto"/>
                  </w:divBdr>
                </w:div>
                <w:div w:id="910505767">
                  <w:marLeft w:val="640"/>
                  <w:marRight w:val="0"/>
                  <w:marTop w:val="0"/>
                  <w:marBottom w:val="0"/>
                  <w:divBdr>
                    <w:top w:val="none" w:sz="0" w:space="0" w:color="auto"/>
                    <w:left w:val="none" w:sz="0" w:space="0" w:color="auto"/>
                    <w:bottom w:val="none" w:sz="0" w:space="0" w:color="auto"/>
                    <w:right w:val="none" w:sz="0" w:space="0" w:color="auto"/>
                  </w:divBdr>
                </w:div>
                <w:div w:id="932783461">
                  <w:marLeft w:val="640"/>
                  <w:marRight w:val="0"/>
                  <w:marTop w:val="0"/>
                  <w:marBottom w:val="0"/>
                  <w:divBdr>
                    <w:top w:val="none" w:sz="0" w:space="0" w:color="auto"/>
                    <w:left w:val="none" w:sz="0" w:space="0" w:color="auto"/>
                    <w:bottom w:val="none" w:sz="0" w:space="0" w:color="auto"/>
                    <w:right w:val="none" w:sz="0" w:space="0" w:color="auto"/>
                  </w:divBdr>
                </w:div>
                <w:div w:id="933131744">
                  <w:marLeft w:val="640"/>
                  <w:marRight w:val="0"/>
                  <w:marTop w:val="0"/>
                  <w:marBottom w:val="0"/>
                  <w:divBdr>
                    <w:top w:val="none" w:sz="0" w:space="0" w:color="auto"/>
                    <w:left w:val="none" w:sz="0" w:space="0" w:color="auto"/>
                    <w:bottom w:val="none" w:sz="0" w:space="0" w:color="auto"/>
                    <w:right w:val="none" w:sz="0" w:space="0" w:color="auto"/>
                  </w:divBdr>
                </w:div>
                <w:div w:id="937905712">
                  <w:marLeft w:val="640"/>
                  <w:marRight w:val="0"/>
                  <w:marTop w:val="0"/>
                  <w:marBottom w:val="0"/>
                  <w:divBdr>
                    <w:top w:val="none" w:sz="0" w:space="0" w:color="auto"/>
                    <w:left w:val="none" w:sz="0" w:space="0" w:color="auto"/>
                    <w:bottom w:val="none" w:sz="0" w:space="0" w:color="auto"/>
                    <w:right w:val="none" w:sz="0" w:space="0" w:color="auto"/>
                  </w:divBdr>
                </w:div>
                <w:div w:id="948700056">
                  <w:marLeft w:val="640"/>
                  <w:marRight w:val="0"/>
                  <w:marTop w:val="0"/>
                  <w:marBottom w:val="0"/>
                  <w:divBdr>
                    <w:top w:val="none" w:sz="0" w:space="0" w:color="auto"/>
                    <w:left w:val="none" w:sz="0" w:space="0" w:color="auto"/>
                    <w:bottom w:val="none" w:sz="0" w:space="0" w:color="auto"/>
                    <w:right w:val="none" w:sz="0" w:space="0" w:color="auto"/>
                  </w:divBdr>
                </w:div>
                <w:div w:id="949243742">
                  <w:marLeft w:val="640"/>
                  <w:marRight w:val="0"/>
                  <w:marTop w:val="0"/>
                  <w:marBottom w:val="0"/>
                  <w:divBdr>
                    <w:top w:val="none" w:sz="0" w:space="0" w:color="auto"/>
                    <w:left w:val="none" w:sz="0" w:space="0" w:color="auto"/>
                    <w:bottom w:val="none" w:sz="0" w:space="0" w:color="auto"/>
                    <w:right w:val="none" w:sz="0" w:space="0" w:color="auto"/>
                  </w:divBdr>
                </w:div>
                <w:div w:id="949552191">
                  <w:marLeft w:val="640"/>
                  <w:marRight w:val="0"/>
                  <w:marTop w:val="0"/>
                  <w:marBottom w:val="0"/>
                  <w:divBdr>
                    <w:top w:val="none" w:sz="0" w:space="0" w:color="auto"/>
                    <w:left w:val="none" w:sz="0" w:space="0" w:color="auto"/>
                    <w:bottom w:val="none" w:sz="0" w:space="0" w:color="auto"/>
                    <w:right w:val="none" w:sz="0" w:space="0" w:color="auto"/>
                  </w:divBdr>
                </w:div>
                <w:div w:id="957415757">
                  <w:marLeft w:val="640"/>
                  <w:marRight w:val="0"/>
                  <w:marTop w:val="0"/>
                  <w:marBottom w:val="0"/>
                  <w:divBdr>
                    <w:top w:val="none" w:sz="0" w:space="0" w:color="auto"/>
                    <w:left w:val="none" w:sz="0" w:space="0" w:color="auto"/>
                    <w:bottom w:val="none" w:sz="0" w:space="0" w:color="auto"/>
                    <w:right w:val="none" w:sz="0" w:space="0" w:color="auto"/>
                  </w:divBdr>
                </w:div>
                <w:div w:id="964627996">
                  <w:marLeft w:val="640"/>
                  <w:marRight w:val="0"/>
                  <w:marTop w:val="0"/>
                  <w:marBottom w:val="0"/>
                  <w:divBdr>
                    <w:top w:val="none" w:sz="0" w:space="0" w:color="auto"/>
                    <w:left w:val="none" w:sz="0" w:space="0" w:color="auto"/>
                    <w:bottom w:val="none" w:sz="0" w:space="0" w:color="auto"/>
                    <w:right w:val="none" w:sz="0" w:space="0" w:color="auto"/>
                  </w:divBdr>
                </w:div>
                <w:div w:id="969288332">
                  <w:marLeft w:val="640"/>
                  <w:marRight w:val="0"/>
                  <w:marTop w:val="0"/>
                  <w:marBottom w:val="0"/>
                  <w:divBdr>
                    <w:top w:val="none" w:sz="0" w:space="0" w:color="auto"/>
                    <w:left w:val="none" w:sz="0" w:space="0" w:color="auto"/>
                    <w:bottom w:val="none" w:sz="0" w:space="0" w:color="auto"/>
                    <w:right w:val="none" w:sz="0" w:space="0" w:color="auto"/>
                  </w:divBdr>
                </w:div>
                <w:div w:id="999580188">
                  <w:marLeft w:val="640"/>
                  <w:marRight w:val="0"/>
                  <w:marTop w:val="0"/>
                  <w:marBottom w:val="0"/>
                  <w:divBdr>
                    <w:top w:val="none" w:sz="0" w:space="0" w:color="auto"/>
                    <w:left w:val="none" w:sz="0" w:space="0" w:color="auto"/>
                    <w:bottom w:val="none" w:sz="0" w:space="0" w:color="auto"/>
                    <w:right w:val="none" w:sz="0" w:space="0" w:color="auto"/>
                  </w:divBdr>
                </w:div>
                <w:div w:id="1011105970">
                  <w:marLeft w:val="640"/>
                  <w:marRight w:val="0"/>
                  <w:marTop w:val="0"/>
                  <w:marBottom w:val="0"/>
                  <w:divBdr>
                    <w:top w:val="none" w:sz="0" w:space="0" w:color="auto"/>
                    <w:left w:val="none" w:sz="0" w:space="0" w:color="auto"/>
                    <w:bottom w:val="none" w:sz="0" w:space="0" w:color="auto"/>
                    <w:right w:val="none" w:sz="0" w:space="0" w:color="auto"/>
                  </w:divBdr>
                </w:div>
                <w:div w:id="1013069799">
                  <w:marLeft w:val="640"/>
                  <w:marRight w:val="0"/>
                  <w:marTop w:val="0"/>
                  <w:marBottom w:val="0"/>
                  <w:divBdr>
                    <w:top w:val="none" w:sz="0" w:space="0" w:color="auto"/>
                    <w:left w:val="none" w:sz="0" w:space="0" w:color="auto"/>
                    <w:bottom w:val="none" w:sz="0" w:space="0" w:color="auto"/>
                    <w:right w:val="none" w:sz="0" w:space="0" w:color="auto"/>
                  </w:divBdr>
                </w:div>
                <w:div w:id="1021393279">
                  <w:marLeft w:val="640"/>
                  <w:marRight w:val="0"/>
                  <w:marTop w:val="0"/>
                  <w:marBottom w:val="0"/>
                  <w:divBdr>
                    <w:top w:val="none" w:sz="0" w:space="0" w:color="auto"/>
                    <w:left w:val="none" w:sz="0" w:space="0" w:color="auto"/>
                    <w:bottom w:val="none" w:sz="0" w:space="0" w:color="auto"/>
                    <w:right w:val="none" w:sz="0" w:space="0" w:color="auto"/>
                  </w:divBdr>
                </w:div>
                <w:div w:id="1046181772">
                  <w:marLeft w:val="640"/>
                  <w:marRight w:val="0"/>
                  <w:marTop w:val="0"/>
                  <w:marBottom w:val="0"/>
                  <w:divBdr>
                    <w:top w:val="none" w:sz="0" w:space="0" w:color="auto"/>
                    <w:left w:val="none" w:sz="0" w:space="0" w:color="auto"/>
                    <w:bottom w:val="none" w:sz="0" w:space="0" w:color="auto"/>
                    <w:right w:val="none" w:sz="0" w:space="0" w:color="auto"/>
                  </w:divBdr>
                </w:div>
                <w:div w:id="1072701042">
                  <w:marLeft w:val="640"/>
                  <w:marRight w:val="0"/>
                  <w:marTop w:val="0"/>
                  <w:marBottom w:val="0"/>
                  <w:divBdr>
                    <w:top w:val="none" w:sz="0" w:space="0" w:color="auto"/>
                    <w:left w:val="none" w:sz="0" w:space="0" w:color="auto"/>
                    <w:bottom w:val="none" w:sz="0" w:space="0" w:color="auto"/>
                    <w:right w:val="none" w:sz="0" w:space="0" w:color="auto"/>
                  </w:divBdr>
                </w:div>
                <w:div w:id="1077941317">
                  <w:marLeft w:val="640"/>
                  <w:marRight w:val="0"/>
                  <w:marTop w:val="0"/>
                  <w:marBottom w:val="0"/>
                  <w:divBdr>
                    <w:top w:val="none" w:sz="0" w:space="0" w:color="auto"/>
                    <w:left w:val="none" w:sz="0" w:space="0" w:color="auto"/>
                    <w:bottom w:val="none" w:sz="0" w:space="0" w:color="auto"/>
                    <w:right w:val="none" w:sz="0" w:space="0" w:color="auto"/>
                  </w:divBdr>
                </w:div>
                <w:div w:id="1079063528">
                  <w:marLeft w:val="640"/>
                  <w:marRight w:val="0"/>
                  <w:marTop w:val="0"/>
                  <w:marBottom w:val="0"/>
                  <w:divBdr>
                    <w:top w:val="none" w:sz="0" w:space="0" w:color="auto"/>
                    <w:left w:val="none" w:sz="0" w:space="0" w:color="auto"/>
                    <w:bottom w:val="none" w:sz="0" w:space="0" w:color="auto"/>
                    <w:right w:val="none" w:sz="0" w:space="0" w:color="auto"/>
                  </w:divBdr>
                </w:div>
                <w:div w:id="1084647777">
                  <w:marLeft w:val="640"/>
                  <w:marRight w:val="0"/>
                  <w:marTop w:val="0"/>
                  <w:marBottom w:val="0"/>
                  <w:divBdr>
                    <w:top w:val="none" w:sz="0" w:space="0" w:color="auto"/>
                    <w:left w:val="none" w:sz="0" w:space="0" w:color="auto"/>
                    <w:bottom w:val="none" w:sz="0" w:space="0" w:color="auto"/>
                    <w:right w:val="none" w:sz="0" w:space="0" w:color="auto"/>
                  </w:divBdr>
                </w:div>
                <w:div w:id="1085342172">
                  <w:marLeft w:val="640"/>
                  <w:marRight w:val="0"/>
                  <w:marTop w:val="0"/>
                  <w:marBottom w:val="0"/>
                  <w:divBdr>
                    <w:top w:val="none" w:sz="0" w:space="0" w:color="auto"/>
                    <w:left w:val="none" w:sz="0" w:space="0" w:color="auto"/>
                    <w:bottom w:val="none" w:sz="0" w:space="0" w:color="auto"/>
                    <w:right w:val="none" w:sz="0" w:space="0" w:color="auto"/>
                  </w:divBdr>
                </w:div>
                <w:div w:id="1086000798">
                  <w:marLeft w:val="640"/>
                  <w:marRight w:val="0"/>
                  <w:marTop w:val="0"/>
                  <w:marBottom w:val="0"/>
                  <w:divBdr>
                    <w:top w:val="none" w:sz="0" w:space="0" w:color="auto"/>
                    <w:left w:val="none" w:sz="0" w:space="0" w:color="auto"/>
                    <w:bottom w:val="none" w:sz="0" w:space="0" w:color="auto"/>
                    <w:right w:val="none" w:sz="0" w:space="0" w:color="auto"/>
                  </w:divBdr>
                </w:div>
                <w:div w:id="1093160379">
                  <w:marLeft w:val="640"/>
                  <w:marRight w:val="0"/>
                  <w:marTop w:val="0"/>
                  <w:marBottom w:val="0"/>
                  <w:divBdr>
                    <w:top w:val="none" w:sz="0" w:space="0" w:color="auto"/>
                    <w:left w:val="none" w:sz="0" w:space="0" w:color="auto"/>
                    <w:bottom w:val="none" w:sz="0" w:space="0" w:color="auto"/>
                    <w:right w:val="none" w:sz="0" w:space="0" w:color="auto"/>
                  </w:divBdr>
                </w:div>
                <w:div w:id="1094399918">
                  <w:marLeft w:val="640"/>
                  <w:marRight w:val="0"/>
                  <w:marTop w:val="0"/>
                  <w:marBottom w:val="0"/>
                  <w:divBdr>
                    <w:top w:val="none" w:sz="0" w:space="0" w:color="auto"/>
                    <w:left w:val="none" w:sz="0" w:space="0" w:color="auto"/>
                    <w:bottom w:val="none" w:sz="0" w:space="0" w:color="auto"/>
                    <w:right w:val="none" w:sz="0" w:space="0" w:color="auto"/>
                  </w:divBdr>
                </w:div>
                <w:div w:id="1104493178">
                  <w:marLeft w:val="640"/>
                  <w:marRight w:val="0"/>
                  <w:marTop w:val="0"/>
                  <w:marBottom w:val="0"/>
                  <w:divBdr>
                    <w:top w:val="none" w:sz="0" w:space="0" w:color="auto"/>
                    <w:left w:val="none" w:sz="0" w:space="0" w:color="auto"/>
                    <w:bottom w:val="none" w:sz="0" w:space="0" w:color="auto"/>
                    <w:right w:val="none" w:sz="0" w:space="0" w:color="auto"/>
                  </w:divBdr>
                </w:div>
                <w:div w:id="1120950071">
                  <w:marLeft w:val="640"/>
                  <w:marRight w:val="0"/>
                  <w:marTop w:val="0"/>
                  <w:marBottom w:val="0"/>
                  <w:divBdr>
                    <w:top w:val="none" w:sz="0" w:space="0" w:color="auto"/>
                    <w:left w:val="none" w:sz="0" w:space="0" w:color="auto"/>
                    <w:bottom w:val="none" w:sz="0" w:space="0" w:color="auto"/>
                    <w:right w:val="none" w:sz="0" w:space="0" w:color="auto"/>
                  </w:divBdr>
                </w:div>
                <w:div w:id="1136921406">
                  <w:marLeft w:val="640"/>
                  <w:marRight w:val="0"/>
                  <w:marTop w:val="0"/>
                  <w:marBottom w:val="0"/>
                  <w:divBdr>
                    <w:top w:val="none" w:sz="0" w:space="0" w:color="auto"/>
                    <w:left w:val="none" w:sz="0" w:space="0" w:color="auto"/>
                    <w:bottom w:val="none" w:sz="0" w:space="0" w:color="auto"/>
                    <w:right w:val="none" w:sz="0" w:space="0" w:color="auto"/>
                  </w:divBdr>
                </w:div>
                <w:div w:id="1146438564">
                  <w:marLeft w:val="640"/>
                  <w:marRight w:val="0"/>
                  <w:marTop w:val="0"/>
                  <w:marBottom w:val="0"/>
                  <w:divBdr>
                    <w:top w:val="none" w:sz="0" w:space="0" w:color="auto"/>
                    <w:left w:val="none" w:sz="0" w:space="0" w:color="auto"/>
                    <w:bottom w:val="none" w:sz="0" w:space="0" w:color="auto"/>
                    <w:right w:val="none" w:sz="0" w:space="0" w:color="auto"/>
                  </w:divBdr>
                </w:div>
                <w:div w:id="1151363655">
                  <w:marLeft w:val="640"/>
                  <w:marRight w:val="0"/>
                  <w:marTop w:val="0"/>
                  <w:marBottom w:val="0"/>
                  <w:divBdr>
                    <w:top w:val="none" w:sz="0" w:space="0" w:color="auto"/>
                    <w:left w:val="none" w:sz="0" w:space="0" w:color="auto"/>
                    <w:bottom w:val="none" w:sz="0" w:space="0" w:color="auto"/>
                    <w:right w:val="none" w:sz="0" w:space="0" w:color="auto"/>
                  </w:divBdr>
                </w:div>
                <w:div w:id="1172404877">
                  <w:marLeft w:val="640"/>
                  <w:marRight w:val="0"/>
                  <w:marTop w:val="0"/>
                  <w:marBottom w:val="0"/>
                  <w:divBdr>
                    <w:top w:val="none" w:sz="0" w:space="0" w:color="auto"/>
                    <w:left w:val="none" w:sz="0" w:space="0" w:color="auto"/>
                    <w:bottom w:val="none" w:sz="0" w:space="0" w:color="auto"/>
                    <w:right w:val="none" w:sz="0" w:space="0" w:color="auto"/>
                  </w:divBdr>
                </w:div>
                <w:div w:id="1178471058">
                  <w:marLeft w:val="640"/>
                  <w:marRight w:val="0"/>
                  <w:marTop w:val="0"/>
                  <w:marBottom w:val="0"/>
                  <w:divBdr>
                    <w:top w:val="none" w:sz="0" w:space="0" w:color="auto"/>
                    <w:left w:val="none" w:sz="0" w:space="0" w:color="auto"/>
                    <w:bottom w:val="none" w:sz="0" w:space="0" w:color="auto"/>
                    <w:right w:val="none" w:sz="0" w:space="0" w:color="auto"/>
                  </w:divBdr>
                </w:div>
                <w:div w:id="1186597613">
                  <w:marLeft w:val="640"/>
                  <w:marRight w:val="0"/>
                  <w:marTop w:val="0"/>
                  <w:marBottom w:val="0"/>
                  <w:divBdr>
                    <w:top w:val="none" w:sz="0" w:space="0" w:color="auto"/>
                    <w:left w:val="none" w:sz="0" w:space="0" w:color="auto"/>
                    <w:bottom w:val="none" w:sz="0" w:space="0" w:color="auto"/>
                    <w:right w:val="none" w:sz="0" w:space="0" w:color="auto"/>
                  </w:divBdr>
                </w:div>
                <w:div w:id="1187215284">
                  <w:marLeft w:val="640"/>
                  <w:marRight w:val="0"/>
                  <w:marTop w:val="0"/>
                  <w:marBottom w:val="0"/>
                  <w:divBdr>
                    <w:top w:val="none" w:sz="0" w:space="0" w:color="auto"/>
                    <w:left w:val="none" w:sz="0" w:space="0" w:color="auto"/>
                    <w:bottom w:val="none" w:sz="0" w:space="0" w:color="auto"/>
                    <w:right w:val="none" w:sz="0" w:space="0" w:color="auto"/>
                  </w:divBdr>
                </w:div>
                <w:div w:id="1196849542">
                  <w:marLeft w:val="640"/>
                  <w:marRight w:val="0"/>
                  <w:marTop w:val="0"/>
                  <w:marBottom w:val="0"/>
                  <w:divBdr>
                    <w:top w:val="none" w:sz="0" w:space="0" w:color="auto"/>
                    <w:left w:val="none" w:sz="0" w:space="0" w:color="auto"/>
                    <w:bottom w:val="none" w:sz="0" w:space="0" w:color="auto"/>
                    <w:right w:val="none" w:sz="0" w:space="0" w:color="auto"/>
                  </w:divBdr>
                </w:div>
                <w:div w:id="1196964167">
                  <w:marLeft w:val="640"/>
                  <w:marRight w:val="0"/>
                  <w:marTop w:val="0"/>
                  <w:marBottom w:val="0"/>
                  <w:divBdr>
                    <w:top w:val="none" w:sz="0" w:space="0" w:color="auto"/>
                    <w:left w:val="none" w:sz="0" w:space="0" w:color="auto"/>
                    <w:bottom w:val="none" w:sz="0" w:space="0" w:color="auto"/>
                    <w:right w:val="none" w:sz="0" w:space="0" w:color="auto"/>
                  </w:divBdr>
                </w:div>
                <w:div w:id="1200170819">
                  <w:marLeft w:val="640"/>
                  <w:marRight w:val="0"/>
                  <w:marTop w:val="0"/>
                  <w:marBottom w:val="0"/>
                  <w:divBdr>
                    <w:top w:val="none" w:sz="0" w:space="0" w:color="auto"/>
                    <w:left w:val="none" w:sz="0" w:space="0" w:color="auto"/>
                    <w:bottom w:val="none" w:sz="0" w:space="0" w:color="auto"/>
                    <w:right w:val="none" w:sz="0" w:space="0" w:color="auto"/>
                  </w:divBdr>
                </w:div>
                <w:div w:id="1228494969">
                  <w:marLeft w:val="640"/>
                  <w:marRight w:val="0"/>
                  <w:marTop w:val="0"/>
                  <w:marBottom w:val="0"/>
                  <w:divBdr>
                    <w:top w:val="none" w:sz="0" w:space="0" w:color="auto"/>
                    <w:left w:val="none" w:sz="0" w:space="0" w:color="auto"/>
                    <w:bottom w:val="none" w:sz="0" w:space="0" w:color="auto"/>
                    <w:right w:val="none" w:sz="0" w:space="0" w:color="auto"/>
                  </w:divBdr>
                </w:div>
                <w:div w:id="1231499839">
                  <w:marLeft w:val="640"/>
                  <w:marRight w:val="0"/>
                  <w:marTop w:val="0"/>
                  <w:marBottom w:val="0"/>
                  <w:divBdr>
                    <w:top w:val="none" w:sz="0" w:space="0" w:color="auto"/>
                    <w:left w:val="none" w:sz="0" w:space="0" w:color="auto"/>
                    <w:bottom w:val="none" w:sz="0" w:space="0" w:color="auto"/>
                    <w:right w:val="none" w:sz="0" w:space="0" w:color="auto"/>
                  </w:divBdr>
                </w:div>
                <w:div w:id="1232154007">
                  <w:marLeft w:val="640"/>
                  <w:marRight w:val="0"/>
                  <w:marTop w:val="0"/>
                  <w:marBottom w:val="0"/>
                  <w:divBdr>
                    <w:top w:val="none" w:sz="0" w:space="0" w:color="auto"/>
                    <w:left w:val="none" w:sz="0" w:space="0" w:color="auto"/>
                    <w:bottom w:val="none" w:sz="0" w:space="0" w:color="auto"/>
                    <w:right w:val="none" w:sz="0" w:space="0" w:color="auto"/>
                  </w:divBdr>
                </w:div>
                <w:div w:id="1238595401">
                  <w:marLeft w:val="640"/>
                  <w:marRight w:val="0"/>
                  <w:marTop w:val="0"/>
                  <w:marBottom w:val="0"/>
                  <w:divBdr>
                    <w:top w:val="none" w:sz="0" w:space="0" w:color="auto"/>
                    <w:left w:val="none" w:sz="0" w:space="0" w:color="auto"/>
                    <w:bottom w:val="none" w:sz="0" w:space="0" w:color="auto"/>
                    <w:right w:val="none" w:sz="0" w:space="0" w:color="auto"/>
                  </w:divBdr>
                </w:div>
                <w:div w:id="1246845998">
                  <w:marLeft w:val="640"/>
                  <w:marRight w:val="0"/>
                  <w:marTop w:val="0"/>
                  <w:marBottom w:val="0"/>
                  <w:divBdr>
                    <w:top w:val="none" w:sz="0" w:space="0" w:color="auto"/>
                    <w:left w:val="none" w:sz="0" w:space="0" w:color="auto"/>
                    <w:bottom w:val="none" w:sz="0" w:space="0" w:color="auto"/>
                    <w:right w:val="none" w:sz="0" w:space="0" w:color="auto"/>
                  </w:divBdr>
                </w:div>
                <w:div w:id="1259681962">
                  <w:marLeft w:val="640"/>
                  <w:marRight w:val="0"/>
                  <w:marTop w:val="0"/>
                  <w:marBottom w:val="0"/>
                  <w:divBdr>
                    <w:top w:val="none" w:sz="0" w:space="0" w:color="auto"/>
                    <w:left w:val="none" w:sz="0" w:space="0" w:color="auto"/>
                    <w:bottom w:val="none" w:sz="0" w:space="0" w:color="auto"/>
                    <w:right w:val="none" w:sz="0" w:space="0" w:color="auto"/>
                  </w:divBdr>
                </w:div>
                <w:div w:id="1269655007">
                  <w:marLeft w:val="640"/>
                  <w:marRight w:val="0"/>
                  <w:marTop w:val="0"/>
                  <w:marBottom w:val="0"/>
                  <w:divBdr>
                    <w:top w:val="none" w:sz="0" w:space="0" w:color="auto"/>
                    <w:left w:val="none" w:sz="0" w:space="0" w:color="auto"/>
                    <w:bottom w:val="none" w:sz="0" w:space="0" w:color="auto"/>
                    <w:right w:val="none" w:sz="0" w:space="0" w:color="auto"/>
                  </w:divBdr>
                </w:div>
                <w:div w:id="1285110982">
                  <w:marLeft w:val="640"/>
                  <w:marRight w:val="0"/>
                  <w:marTop w:val="0"/>
                  <w:marBottom w:val="0"/>
                  <w:divBdr>
                    <w:top w:val="none" w:sz="0" w:space="0" w:color="auto"/>
                    <w:left w:val="none" w:sz="0" w:space="0" w:color="auto"/>
                    <w:bottom w:val="none" w:sz="0" w:space="0" w:color="auto"/>
                    <w:right w:val="none" w:sz="0" w:space="0" w:color="auto"/>
                  </w:divBdr>
                </w:div>
                <w:div w:id="1304391022">
                  <w:marLeft w:val="640"/>
                  <w:marRight w:val="0"/>
                  <w:marTop w:val="0"/>
                  <w:marBottom w:val="0"/>
                  <w:divBdr>
                    <w:top w:val="none" w:sz="0" w:space="0" w:color="auto"/>
                    <w:left w:val="none" w:sz="0" w:space="0" w:color="auto"/>
                    <w:bottom w:val="none" w:sz="0" w:space="0" w:color="auto"/>
                    <w:right w:val="none" w:sz="0" w:space="0" w:color="auto"/>
                  </w:divBdr>
                </w:div>
                <w:div w:id="1306856329">
                  <w:marLeft w:val="640"/>
                  <w:marRight w:val="0"/>
                  <w:marTop w:val="0"/>
                  <w:marBottom w:val="0"/>
                  <w:divBdr>
                    <w:top w:val="none" w:sz="0" w:space="0" w:color="auto"/>
                    <w:left w:val="none" w:sz="0" w:space="0" w:color="auto"/>
                    <w:bottom w:val="none" w:sz="0" w:space="0" w:color="auto"/>
                    <w:right w:val="none" w:sz="0" w:space="0" w:color="auto"/>
                  </w:divBdr>
                </w:div>
                <w:div w:id="1307778333">
                  <w:marLeft w:val="640"/>
                  <w:marRight w:val="0"/>
                  <w:marTop w:val="0"/>
                  <w:marBottom w:val="0"/>
                  <w:divBdr>
                    <w:top w:val="none" w:sz="0" w:space="0" w:color="auto"/>
                    <w:left w:val="none" w:sz="0" w:space="0" w:color="auto"/>
                    <w:bottom w:val="none" w:sz="0" w:space="0" w:color="auto"/>
                    <w:right w:val="none" w:sz="0" w:space="0" w:color="auto"/>
                  </w:divBdr>
                </w:div>
                <w:div w:id="1317421125">
                  <w:marLeft w:val="640"/>
                  <w:marRight w:val="0"/>
                  <w:marTop w:val="0"/>
                  <w:marBottom w:val="0"/>
                  <w:divBdr>
                    <w:top w:val="none" w:sz="0" w:space="0" w:color="auto"/>
                    <w:left w:val="none" w:sz="0" w:space="0" w:color="auto"/>
                    <w:bottom w:val="none" w:sz="0" w:space="0" w:color="auto"/>
                    <w:right w:val="none" w:sz="0" w:space="0" w:color="auto"/>
                  </w:divBdr>
                </w:div>
                <w:div w:id="1346319639">
                  <w:marLeft w:val="640"/>
                  <w:marRight w:val="0"/>
                  <w:marTop w:val="0"/>
                  <w:marBottom w:val="0"/>
                  <w:divBdr>
                    <w:top w:val="none" w:sz="0" w:space="0" w:color="auto"/>
                    <w:left w:val="none" w:sz="0" w:space="0" w:color="auto"/>
                    <w:bottom w:val="none" w:sz="0" w:space="0" w:color="auto"/>
                    <w:right w:val="none" w:sz="0" w:space="0" w:color="auto"/>
                  </w:divBdr>
                </w:div>
                <w:div w:id="1350063836">
                  <w:marLeft w:val="640"/>
                  <w:marRight w:val="0"/>
                  <w:marTop w:val="0"/>
                  <w:marBottom w:val="0"/>
                  <w:divBdr>
                    <w:top w:val="none" w:sz="0" w:space="0" w:color="auto"/>
                    <w:left w:val="none" w:sz="0" w:space="0" w:color="auto"/>
                    <w:bottom w:val="none" w:sz="0" w:space="0" w:color="auto"/>
                    <w:right w:val="none" w:sz="0" w:space="0" w:color="auto"/>
                  </w:divBdr>
                </w:div>
                <w:div w:id="1354070919">
                  <w:marLeft w:val="640"/>
                  <w:marRight w:val="0"/>
                  <w:marTop w:val="0"/>
                  <w:marBottom w:val="0"/>
                  <w:divBdr>
                    <w:top w:val="none" w:sz="0" w:space="0" w:color="auto"/>
                    <w:left w:val="none" w:sz="0" w:space="0" w:color="auto"/>
                    <w:bottom w:val="none" w:sz="0" w:space="0" w:color="auto"/>
                    <w:right w:val="none" w:sz="0" w:space="0" w:color="auto"/>
                  </w:divBdr>
                </w:div>
                <w:div w:id="1359041034">
                  <w:marLeft w:val="640"/>
                  <w:marRight w:val="0"/>
                  <w:marTop w:val="0"/>
                  <w:marBottom w:val="0"/>
                  <w:divBdr>
                    <w:top w:val="none" w:sz="0" w:space="0" w:color="auto"/>
                    <w:left w:val="none" w:sz="0" w:space="0" w:color="auto"/>
                    <w:bottom w:val="none" w:sz="0" w:space="0" w:color="auto"/>
                    <w:right w:val="none" w:sz="0" w:space="0" w:color="auto"/>
                  </w:divBdr>
                </w:div>
                <w:div w:id="1368681352">
                  <w:marLeft w:val="640"/>
                  <w:marRight w:val="0"/>
                  <w:marTop w:val="0"/>
                  <w:marBottom w:val="0"/>
                  <w:divBdr>
                    <w:top w:val="none" w:sz="0" w:space="0" w:color="auto"/>
                    <w:left w:val="none" w:sz="0" w:space="0" w:color="auto"/>
                    <w:bottom w:val="none" w:sz="0" w:space="0" w:color="auto"/>
                    <w:right w:val="none" w:sz="0" w:space="0" w:color="auto"/>
                  </w:divBdr>
                </w:div>
                <w:div w:id="1380781916">
                  <w:marLeft w:val="640"/>
                  <w:marRight w:val="0"/>
                  <w:marTop w:val="0"/>
                  <w:marBottom w:val="0"/>
                  <w:divBdr>
                    <w:top w:val="none" w:sz="0" w:space="0" w:color="auto"/>
                    <w:left w:val="none" w:sz="0" w:space="0" w:color="auto"/>
                    <w:bottom w:val="none" w:sz="0" w:space="0" w:color="auto"/>
                    <w:right w:val="none" w:sz="0" w:space="0" w:color="auto"/>
                  </w:divBdr>
                </w:div>
                <w:div w:id="1386025500">
                  <w:marLeft w:val="640"/>
                  <w:marRight w:val="0"/>
                  <w:marTop w:val="0"/>
                  <w:marBottom w:val="0"/>
                  <w:divBdr>
                    <w:top w:val="none" w:sz="0" w:space="0" w:color="auto"/>
                    <w:left w:val="none" w:sz="0" w:space="0" w:color="auto"/>
                    <w:bottom w:val="none" w:sz="0" w:space="0" w:color="auto"/>
                    <w:right w:val="none" w:sz="0" w:space="0" w:color="auto"/>
                  </w:divBdr>
                </w:div>
                <w:div w:id="1403944494">
                  <w:marLeft w:val="640"/>
                  <w:marRight w:val="0"/>
                  <w:marTop w:val="0"/>
                  <w:marBottom w:val="0"/>
                  <w:divBdr>
                    <w:top w:val="none" w:sz="0" w:space="0" w:color="auto"/>
                    <w:left w:val="none" w:sz="0" w:space="0" w:color="auto"/>
                    <w:bottom w:val="none" w:sz="0" w:space="0" w:color="auto"/>
                    <w:right w:val="none" w:sz="0" w:space="0" w:color="auto"/>
                  </w:divBdr>
                </w:div>
                <w:div w:id="1404135513">
                  <w:marLeft w:val="640"/>
                  <w:marRight w:val="0"/>
                  <w:marTop w:val="0"/>
                  <w:marBottom w:val="0"/>
                  <w:divBdr>
                    <w:top w:val="none" w:sz="0" w:space="0" w:color="auto"/>
                    <w:left w:val="none" w:sz="0" w:space="0" w:color="auto"/>
                    <w:bottom w:val="none" w:sz="0" w:space="0" w:color="auto"/>
                    <w:right w:val="none" w:sz="0" w:space="0" w:color="auto"/>
                  </w:divBdr>
                </w:div>
                <w:div w:id="1423842470">
                  <w:marLeft w:val="640"/>
                  <w:marRight w:val="0"/>
                  <w:marTop w:val="0"/>
                  <w:marBottom w:val="0"/>
                  <w:divBdr>
                    <w:top w:val="none" w:sz="0" w:space="0" w:color="auto"/>
                    <w:left w:val="none" w:sz="0" w:space="0" w:color="auto"/>
                    <w:bottom w:val="none" w:sz="0" w:space="0" w:color="auto"/>
                    <w:right w:val="none" w:sz="0" w:space="0" w:color="auto"/>
                  </w:divBdr>
                </w:div>
                <w:div w:id="1425146026">
                  <w:marLeft w:val="640"/>
                  <w:marRight w:val="0"/>
                  <w:marTop w:val="0"/>
                  <w:marBottom w:val="0"/>
                  <w:divBdr>
                    <w:top w:val="none" w:sz="0" w:space="0" w:color="auto"/>
                    <w:left w:val="none" w:sz="0" w:space="0" w:color="auto"/>
                    <w:bottom w:val="none" w:sz="0" w:space="0" w:color="auto"/>
                    <w:right w:val="none" w:sz="0" w:space="0" w:color="auto"/>
                  </w:divBdr>
                </w:div>
                <w:div w:id="1430463026">
                  <w:marLeft w:val="640"/>
                  <w:marRight w:val="0"/>
                  <w:marTop w:val="0"/>
                  <w:marBottom w:val="0"/>
                  <w:divBdr>
                    <w:top w:val="none" w:sz="0" w:space="0" w:color="auto"/>
                    <w:left w:val="none" w:sz="0" w:space="0" w:color="auto"/>
                    <w:bottom w:val="none" w:sz="0" w:space="0" w:color="auto"/>
                    <w:right w:val="none" w:sz="0" w:space="0" w:color="auto"/>
                  </w:divBdr>
                </w:div>
                <w:div w:id="1430931213">
                  <w:marLeft w:val="640"/>
                  <w:marRight w:val="0"/>
                  <w:marTop w:val="0"/>
                  <w:marBottom w:val="0"/>
                  <w:divBdr>
                    <w:top w:val="none" w:sz="0" w:space="0" w:color="auto"/>
                    <w:left w:val="none" w:sz="0" w:space="0" w:color="auto"/>
                    <w:bottom w:val="none" w:sz="0" w:space="0" w:color="auto"/>
                    <w:right w:val="none" w:sz="0" w:space="0" w:color="auto"/>
                  </w:divBdr>
                </w:div>
                <w:div w:id="1441222759">
                  <w:marLeft w:val="640"/>
                  <w:marRight w:val="0"/>
                  <w:marTop w:val="0"/>
                  <w:marBottom w:val="0"/>
                  <w:divBdr>
                    <w:top w:val="none" w:sz="0" w:space="0" w:color="auto"/>
                    <w:left w:val="none" w:sz="0" w:space="0" w:color="auto"/>
                    <w:bottom w:val="none" w:sz="0" w:space="0" w:color="auto"/>
                    <w:right w:val="none" w:sz="0" w:space="0" w:color="auto"/>
                  </w:divBdr>
                </w:div>
                <w:div w:id="1442720966">
                  <w:marLeft w:val="640"/>
                  <w:marRight w:val="0"/>
                  <w:marTop w:val="0"/>
                  <w:marBottom w:val="0"/>
                  <w:divBdr>
                    <w:top w:val="none" w:sz="0" w:space="0" w:color="auto"/>
                    <w:left w:val="none" w:sz="0" w:space="0" w:color="auto"/>
                    <w:bottom w:val="none" w:sz="0" w:space="0" w:color="auto"/>
                    <w:right w:val="none" w:sz="0" w:space="0" w:color="auto"/>
                  </w:divBdr>
                </w:div>
                <w:div w:id="1476490738">
                  <w:marLeft w:val="640"/>
                  <w:marRight w:val="0"/>
                  <w:marTop w:val="0"/>
                  <w:marBottom w:val="0"/>
                  <w:divBdr>
                    <w:top w:val="none" w:sz="0" w:space="0" w:color="auto"/>
                    <w:left w:val="none" w:sz="0" w:space="0" w:color="auto"/>
                    <w:bottom w:val="none" w:sz="0" w:space="0" w:color="auto"/>
                    <w:right w:val="none" w:sz="0" w:space="0" w:color="auto"/>
                  </w:divBdr>
                </w:div>
                <w:div w:id="1476752891">
                  <w:marLeft w:val="640"/>
                  <w:marRight w:val="0"/>
                  <w:marTop w:val="0"/>
                  <w:marBottom w:val="0"/>
                  <w:divBdr>
                    <w:top w:val="none" w:sz="0" w:space="0" w:color="auto"/>
                    <w:left w:val="none" w:sz="0" w:space="0" w:color="auto"/>
                    <w:bottom w:val="none" w:sz="0" w:space="0" w:color="auto"/>
                    <w:right w:val="none" w:sz="0" w:space="0" w:color="auto"/>
                  </w:divBdr>
                </w:div>
                <w:div w:id="1478914838">
                  <w:marLeft w:val="640"/>
                  <w:marRight w:val="0"/>
                  <w:marTop w:val="0"/>
                  <w:marBottom w:val="0"/>
                  <w:divBdr>
                    <w:top w:val="none" w:sz="0" w:space="0" w:color="auto"/>
                    <w:left w:val="none" w:sz="0" w:space="0" w:color="auto"/>
                    <w:bottom w:val="none" w:sz="0" w:space="0" w:color="auto"/>
                    <w:right w:val="none" w:sz="0" w:space="0" w:color="auto"/>
                  </w:divBdr>
                </w:div>
                <w:div w:id="1479415684">
                  <w:marLeft w:val="640"/>
                  <w:marRight w:val="0"/>
                  <w:marTop w:val="0"/>
                  <w:marBottom w:val="0"/>
                  <w:divBdr>
                    <w:top w:val="none" w:sz="0" w:space="0" w:color="auto"/>
                    <w:left w:val="none" w:sz="0" w:space="0" w:color="auto"/>
                    <w:bottom w:val="none" w:sz="0" w:space="0" w:color="auto"/>
                    <w:right w:val="none" w:sz="0" w:space="0" w:color="auto"/>
                  </w:divBdr>
                </w:div>
                <w:div w:id="1485193949">
                  <w:marLeft w:val="640"/>
                  <w:marRight w:val="0"/>
                  <w:marTop w:val="0"/>
                  <w:marBottom w:val="0"/>
                  <w:divBdr>
                    <w:top w:val="none" w:sz="0" w:space="0" w:color="auto"/>
                    <w:left w:val="none" w:sz="0" w:space="0" w:color="auto"/>
                    <w:bottom w:val="none" w:sz="0" w:space="0" w:color="auto"/>
                    <w:right w:val="none" w:sz="0" w:space="0" w:color="auto"/>
                  </w:divBdr>
                </w:div>
                <w:div w:id="1506238563">
                  <w:marLeft w:val="640"/>
                  <w:marRight w:val="0"/>
                  <w:marTop w:val="0"/>
                  <w:marBottom w:val="0"/>
                  <w:divBdr>
                    <w:top w:val="none" w:sz="0" w:space="0" w:color="auto"/>
                    <w:left w:val="none" w:sz="0" w:space="0" w:color="auto"/>
                    <w:bottom w:val="none" w:sz="0" w:space="0" w:color="auto"/>
                    <w:right w:val="none" w:sz="0" w:space="0" w:color="auto"/>
                  </w:divBdr>
                </w:div>
                <w:div w:id="1524781246">
                  <w:marLeft w:val="640"/>
                  <w:marRight w:val="0"/>
                  <w:marTop w:val="0"/>
                  <w:marBottom w:val="0"/>
                  <w:divBdr>
                    <w:top w:val="none" w:sz="0" w:space="0" w:color="auto"/>
                    <w:left w:val="none" w:sz="0" w:space="0" w:color="auto"/>
                    <w:bottom w:val="none" w:sz="0" w:space="0" w:color="auto"/>
                    <w:right w:val="none" w:sz="0" w:space="0" w:color="auto"/>
                  </w:divBdr>
                </w:div>
                <w:div w:id="1530996748">
                  <w:marLeft w:val="640"/>
                  <w:marRight w:val="0"/>
                  <w:marTop w:val="0"/>
                  <w:marBottom w:val="0"/>
                  <w:divBdr>
                    <w:top w:val="none" w:sz="0" w:space="0" w:color="auto"/>
                    <w:left w:val="none" w:sz="0" w:space="0" w:color="auto"/>
                    <w:bottom w:val="none" w:sz="0" w:space="0" w:color="auto"/>
                    <w:right w:val="none" w:sz="0" w:space="0" w:color="auto"/>
                  </w:divBdr>
                </w:div>
                <w:div w:id="1532261560">
                  <w:marLeft w:val="640"/>
                  <w:marRight w:val="0"/>
                  <w:marTop w:val="0"/>
                  <w:marBottom w:val="0"/>
                  <w:divBdr>
                    <w:top w:val="none" w:sz="0" w:space="0" w:color="auto"/>
                    <w:left w:val="none" w:sz="0" w:space="0" w:color="auto"/>
                    <w:bottom w:val="none" w:sz="0" w:space="0" w:color="auto"/>
                    <w:right w:val="none" w:sz="0" w:space="0" w:color="auto"/>
                  </w:divBdr>
                </w:div>
                <w:div w:id="1537739445">
                  <w:marLeft w:val="640"/>
                  <w:marRight w:val="0"/>
                  <w:marTop w:val="0"/>
                  <w:marBottom w:val="0"/>
                  <w:divBdr>
                    <w:top w:val="none" w:sz="0" w:space="0" w:color="auto"/>
                    <w:left w:val="none" w:sz="0" w:space="0" w:color="auto"/>
                    <w:bottom w:val="none" w:sz="0" w:space="0" w:color="auto"/>
                    <w:right w:val="none" w:sz="0" w:space="0" w:color="auto"/>
                  </w:divBdr>
                </w:div>
                <w:div w:id="1545556230">
                  <w:marLeft w:val="640"/>
                  <w:marRight w:val="0"/>
                  <w:marTop w:val="0"/>
                  <w:marBottom w:val="0"/>
                  <w:divBdr>
                    <w:top w:val="none" w:sz="0" w:space="0" w:color="auto"/>
                    <w:left w:val="none" w:sz="0" w:space="0" w:color="auto"/>
                    <w:bottom w:val="none" w:sz="0" w:space="0" w:color="auto"/>
                    <w:right w:val="none" w:sz="0" w:space="0" w:color="auto"/>
                  </w:divBdr>
                </w:div>
                <w:div w:id="1549032832">
                  <w:marLeft w:val="640"/>
                  <w:marRight w:val="0"/>
                  <w:marTop w:val="0"/>
                  <w:marBottom w:val="0"/>
                  <w:divBdr>
                    <w:top w:val="none" w:sz="0" w:space="0" w:color="auto"/>
                    <w:left w:val="none" w:sz="0" w:space="0" w:color="auto"/>
                    <w:bottom w:val="none" w:sz="0" w:space="0" w:color="auto"/>
                    <w:right w:val="none" w:sz="0" w:space="0" w:color="auto"/>
                  </w:divBdr>
                </w:div>
                <w:div w:id="1550998748">
                  <w:marLeft w:val="640"/>
                  <w:marRight w:val="0"/>
                  <w:marTop w:val="0"/>
                  <w:marBottom w:val="0"/>
                  <w:divBdr>
                    <w:top w:val="none" w:sz="0" w:space="0" w:color="auto"/>
                    <w:left w:val="none" w:sz="0" w:space="0" w:color="auto"/>
                    <w:bottom w:val="none" w:sz="0" w:space="0" w:color="auto"/>
                    <w:right w:val="none" w:sz="0" w:space="0" w:color="auto"/>
                  </w:divBdr>
                </w:div>
                <w:div w:id="1553269627">
                  <w:marLeft w:val="640"/>
                  <w:marRight w:val="0"/>
                  <w:marTop w:val="0"/>
                  <w:marBottom w:val="0"/>
                  <w:divBdr>
                    <w:top w:val="none" w:sz="0" w:space="0" w:color="auto"/>
                    <w:left w:val="none" w:sz="0" w:space="0" w:color="auto"/>
                    <w:bottom w:val="none" w:sz="0" w:space="0" w:color="auto"/>
                    <w:right w:val="none" w:sz="0" w:space="0" w:color="auto"/>
                  </w:divBdr>
                </w:div>
                <w:div w:id="1583756476">
                  <w:marLeft w:val="640"/>
                  <w:marRight w:val="0"/>
                  <w:marTop w:val="0"/>
                  <w:marBottom w:val="0"/>
                  <w:divBdr>
                    <w:top w:val="none" w:sz="0" w:space="0" w:color="auto"/>
                    <w:left w:val="none" w:sz="0" w:space="0" w:color="auto"/>
                    <w:bottom w:val="none" w:sz="0" w:space="0" w:color="auto"/>
                    <w:right w:val="none" w:sz="0" w:space="0" w:color="auto"/>
                  </w:divBdr>
                </w:div>
                <w:div w:id="1609583805">
                  <w:marLeft w:val="640"/>
                  <w:marRight w:val="0"/>
                  <w:marTop w:val="0"/>
                  <w:marBottom w:val="0"/>
                  <w:divBdr>
                    <w:top w:val="none" w:sz="0" w:space="0" w:color="auto"/>
                    <w:left w:val="none" w:sz="0" w:space="0" w:color="auto"/>
                    <w:bottom w:val="none" w:sz="0" w:space="0" w:color="auto"/>
                    <w:right w:val="none" w:sz="0" w:space="0" w:color="auto"/>
                  </w:divBdr>
                </w:div>
                <w:div w:id="1618439841">
                  <w:marLeft w:val="640"/>
                  <w:marRight w:val="0"/>
                  <w:marTop w:val="0"/>
                  <w:marBottom w:val="0"/>
                  <w:divBdr>
                    <w:top w:val="none" w:sz="0" w:space="0" w:color="auto"/>
                    <w:left w:val="none" w:sz="0" w:space="0" w:color="auto"/>
                    <w:bottom w:val="none" w:sz="0" w:space="0" w:color="auto"/>
                    <w:right w:val="none" w:sz="0" w:space="0" w:color="auto"/>
                  </w:divBdr>
                </w:div>
                <w:div w:id="1628469344">
                  <w:marLeft w:val="640"/>
                  <w:marRight w:val="0"/>
                  <w:marTop w:val="0"/>
                  <w:marBottom w:val="0"/>
                  <w:divBdr>
                    <w:top w:val="none" w:sz="0" w:space="0" w:color="auto"/>
                    <w:left w:val="none" w:sz="0" w:space="0" w:color="auto"/>
                    <w:bottom w:val="none" w:sz="0" w:space="0" w:color="auto"/>
                    <w:right w:val="none" w:sz="0" w:space="0" w:color="auto"/>
                  </w:divBdr>
                </w:div>
                <w:div w:id="1629553897">
                  <w:marLeft w:val="640"/>
                  <w:marRight w:val="0"/>
                  <w:marTop w:val="0"/>
                  <w:marBottom w:val="0"/>
                  <w:divBdr>
                    <w:top w:val="none" w:sz="0" w:space="0" w:color="auto"/>
                    <w:left w:val="none" w:sz="0" w:space="0" w:color="auto"/>
                    <w:bottom w:val="none" w:sz="0" w:space="0" w:color="auto"/>
                    <w:right w:val="none" w:sz="0" w:space="0" w:color="auto"/>
                  </w:divBdr>
                </w:div>
                <w:div w:id="1641957803">
                  <w:marLeft w:val="640"/>
                  <w:marRight w:val="0"/>
                  <w:marTop w:val="0"/>
                  <w:marBottom w:val="0"/>
                  <w:divBdr>
                    <w:top w:val="none" w:sz="0" w:space="0" w:color="auto"/>
                    <w:left w:val="none" w:sz="0" w:space="0" w:color="auto"/>
                    <w:bottom w:val="none" w:sz="0" w:space="0" w:color="auto"/>
                    <w:right w:val="none" w:sz="0" w:space="0" w:color="auto"/>
                  </w:divBdr>
                </w:div>
                <w:div w:id="1642614160">
                  <w:marLeft w:val="640"/>
                  <w:marRight w:val="0"/>
                  <w:marTop w:val="0"/>
                  <w:marBottom w:val="0"/>
                  <w:divBdr>
                    <w:top w:val="none" w:sz="0" w:space="0" w:color="auto"/>
                    <w:left w:val="none" w:sz="0" w:space="0" w:color="auto"/>
                    <w:bottom w:val="none" w:sz="0" w:space="0" w:color="auto"/>
                    <w:right w:val="none" w:sz="0" w:space="0" w:color="auto"/>
                  </w:divBdr>
                </w:div>
                <w:div w:id="1654065394">
                  <w:marLeft w:val="640"/>
                  <w:marRight w:val="0"/>
                  <w:marTop w:val="0"/>
                  <w:marBottom w:val="0"/>
                  <w:divBdr>
                    <w:top w:val="none" w:sz="0" w:space="0" w:color="auto"/>
                    <w:left w:val="none" w:sz="0" w:space="0" w:color="auto"/>
                    <w:bottom w:val="none" w:sz="0" w:space="0" w:color="auto"/>
                    <w:right w:val="none" w:sz="0" w:space="0" w:color="auto"/>
                  </w:divBdr>
                </w:div>
                <w:div w:id="1657342884">
                  <w:marLeft w:val="640"/>
                  <w:marRight w:val="0"/>
                  <w:marTop w:val="0"/>
                  <w:marBottom w:val="0"/>
                  <w:divBdr>
                    <w:top w:val="none" w:sz="0" w:space="0" w:color="auto"/>
                    <w:left w:val="none" w:sz="0" w:space="0" w:color="auto"/>
                    <w:bottom w:val="none" w:sz="0" w:space="0" w:color="auto"/>
                    <w:right w:val="none" w:sz="0" w:space="0" w:color="auto"/>
                  </w:divBdr>
                </w:div>
                <w:div w:id="1658146823">
                  <w:marLeft w:val="640"/>
                  <w:marRight w:val="0"/>
                  <w:marTop w:val="0"/>
                  <w:marBottom w:val="0"/>
                  <w:divBdr>
                    <w:top w:val="none" w:sz="0" w:space="0" w:color="auto"/>
                    <w:left w:val="none" w:sz="0" w:space="0" w:color="auto"/>
                    <w:bottom w:val="none" w:sz="0" w:space="0" w:color="auto"/>
                    <w:right w:val="none" w:sz="0" w:space="0" w:color="auto"/>
                  </w:divBdr>
                </w:div>
                <w:div w:id="1665939855">
                  <w:marLeft w:val="640"/>
                  <w:marRight w:val="0"/>
                  <w:marTop w:val="0"/>
                  <w:marBottom w:val="0"/>
                  <w:divBdr>
                    <w:top w:val="none" w:sz="0" w:space="0" w:color="auto"/>
                    <w:left w:val="none" w:sz="0" w:space="0" w:color="auto"/>
                    <w:bottom w:val="none" w:sz="0" w:space="0" w:color="auto"/>
                    <w:right w:val="none" w:sz="0" w:space="0" w:color="auto"/>
                  </w:divBdr>
                </w:div>
                <w:div w:id="1672443522">
                  <w:marLeft w:val="640"/>
                  <w:marRight w:val="0"/>
                  <w:marTop w:val="0"/>
                  <w:marBottom w:val="0"/>
                  <w:divBdr>
                    <w:top w:val="none" w:sz="0" w:space="0" w:color="auto"/>
                    <w:left w:val="none" w:sz="0" w:space="0" w:color="auto"/>
                    <w:bottom w:val="none" w:sz="0" w:space="0" w:color="auto"/>
                    <w:right w:val="none" w:sz="0" w:space="0" w:color="auto"/>
                  </w:divBdr>
                </w:div>
                <w:div w:id="1702586905">
                  <w:marLeft w:val="640"/>
                  <w:marRight w:val="0"/>
                  <w:marTop w:val="0"/>
                  <w:marBottom w:val="0"/>
                  <w:divBdr>
                    <w:top w:val="none" w:sz="0" w:space="0" w:color="auto"/>
                    <w:left w:val="none" w:sz="0" w:space="0" w:color="auto"/>
                    <w:bottom w:val="none" w:sz="0" w:space="0" w:color="auto"/>
                    <w:right w:val="none" w:sz="0" w:space="0" w:color="auto"/>
                  </w:divBdr>
                </w:div>
                <w:div w:id="1707026709">
                  <w:marLeft w:val="640"/>
                  <w:marRight w:val="0"/>
                  <w:marTop w:val="0"/>
                  <w:marBottom w:val="0"/>
                  <w:divBdr>
                    <w:top w:val="none" w:sz="0" w:space="0" w:color="auto"/>
                    <w:left w:val="none" w:sz="0" w:space="0" w:color="auto"/>
                    <w:bottom w:val="none" w:sz="0" w:space="0" w:color="auto"/>
                    <w:right w:val="none" w:sz="0" w:space="0" w:color="auto"/>
                  </w:divBdr>
                </w:div>
                <w:div w:id="1708796758">
                  <w:marLeft w:val="640"/>
                  <w:marRight w:val="0"/>
                  <w:marTop w:val="0"/>
                  <w:marBottom w:val="0"/>
                  <w:divBdr>
                    <w:top w:val="none" w:sz="0" w:space="0" w:color="auto"/>
                    <w:left w:val="none" w:sz="0" w:space="0" w:color="auto"/>
                    <w:bottom w:val="none" w:sz="0" w:space="0" w:color="auto"/>
                    <w:right w:val="none" w:sz="0" w:space="0" w:color="auto"/>
                  </w:divBdr>
                </w:div>
                <w:div w:id="1708985236">
                  <w:marLeft w:val="640"/>
                  <w:marRight w:val="0"/>
                  <w:marTop w:val="0"/>
                  <w:marBottom w:val="0"/>
                  <w:divBdr>
                    <w:top w:val="none" w:sz="0" w:space="0" w:color="auto"/>
                    <w:left w:val="none" w:sz="0" w:space="0" w:color="auto"/>
                    <w:bottom w:val="none" w:sz="0" w:space="0" w:color="auto"/>
                    <w:right w:val="none" w:sz="0" w:space="0" w:color="auto"/>
                  </w:divBdr>
                </w:div>
                <w:div w:id="1712421235">
                  <w:marLeft w:val="640"/>
                  <w:marRight w:val="0"/>
                  <w:marTop w:val="0"/>
                  <w:marBottom w:val="0"/>
                  <w:divBdr>
                    <w:top w:val="none" w:sz="0" w:space="0" w:color="auto"/>
                    <w:left w:val="none" w:sz="0" w:space="0" w:color="auto"/>
                    <w:bottom w:val="none" w:sz="0" w:space="0" w:color="auto"/>
                    <w:right w:val="none" w:sz="0" w:space="0" w:color="auto"/>
                  </w:divBdr>
                </w:div>
                <w:div w:id="1723796114">
                  <w:marLeft w:val="640"/>
                  <w:marRight w:val="0"/>
                  <w:marTop w:val="0"/>
                  <w:marBottom w:val="0"/>
                  <w:divBdr>
                    <w:top w:val="none" w:sz="0" w:space="0" w:color="auto"/>
                    <w:left w:val="none" w:sz="0" w:space="0" w:color="auto"/>
                    <w:bottom w:val="none" w:sz="0" w:space="0" w:color="auto"/>
                    <w:right w:val="none" w:sz="0" w:space="0" w:color="auto"/>
                  </w:divBdr>
                </w:div>
                <w:div w:id="1733507387">
                  <w:marLeft w:val="640"/>
                  <w:marRight w:val="0"/>
                  <w:marTop w:val="0"/>
                  <w:marBottom w:val="0"/>
                  <w:divBdr>
                    <w:top w:val="none" w:sz="0" w:space="0" w:color="auto"/>
                    <w:left w:val="none" w:sz="0" w:space="0" w:color="auto"/>
                    <w:bottom w:val="none" w:sz="0" w:space="0" w:color="auto"/>
                    <w:right w:val="none" w:sz="0" w:space="0" w:color="auto"/>
                  </w:divBdr>
                </w:div>
                <w:div w:id="1734085044">
                  <w:marLeft w:val="640"/>
                  <w:marRight w:val="0"/>
                  <w:marTop w:val="0"/>
                  <w:marBottom w:val="0"/>
                  <w:divBdr>
                    <w:top w:val="none" w:sz="0" w:space="0" w:color="auto"/>
                    <w:left w:val="none" w:sz="0" w:space="0" w:color="auto"/>
                    <w:bottom w:val="none" w:sz="0" w:space="0" w:color="auto"/>
                    <w:right w:val="none" w:sz="0" w:space="0" w:color="auto"/>
                  </w:divBdr>
                </w:div>
                <w:div w:id="1734546303">
                  <w:marLeft w:val="640"/>
                  <w:marRight w:val="0"/>
                  <w:marTop w:val="0"/>
                  <w:marBottom w:val="0"/>
                  <w:divBdr>
                    <w:top w:val="none" w:sz="0" w:space="0" w:color="auto"/>
                    <w:left w:val="none" w:sz="0" w:space="0" w:color="auto"/>
                    <w:bottom w:val="none" w:sz="0" w:space="0" w:color="auto"/>
                    <w:right w:val="none" w:sz="0" w:space="0" w:color="auto"/>
                  </w:divBdr>
                </w:div>
                <w:div w:id="1739207088">
                  <w:marLeft w:val="640"/>
                  <w:marRight w:val="0"/>
                  <w:marTop w:val="0"/>
                  <w:marBottom w:val="0"/>
                  <w:divBdr>
                    <w:top w:val="none" w:sz="0" w:space="0" w:color="auto"/>
                    <w:left w:val="none" w:sz="0" w:space="0" w:color="auto"/>
                    <w:bottom w:val="none" w:sz="0" w:space="0" w:color="auto"/>
                    <w:right w:val="none" w:sz="0" w:space="0" w:color="auto"/>
                  </w:divBdr>
                </w:div>
                <w:div w:id="1766882579">
                  <w:marLeft w:val="640"/>
                  <w:marRight w:val="0"/>
                  <w:marTop w:val="0"/>
                  <w:marBottom w:val="0"/>
                  <w:divBdr>
                    <w:top w:val="none" w:sz="0" w:space="0" w:color="auto"/>
                    <w:left w:val="none" w:sz="0" w:space="0" w:color="auto"/>
                    <w:bottom w:val="none" w:sz="0" w:space="0" w:color="auto"/>
                    <w:right w:val="none" w:sz="0" w:space="0" w:color="auto"/>
                  </w:divBdr>
                </w:div>
                <w:div w:id="1772698673">
                  <w:marLeft w:val="640"/>
                  <w:marRight w:val="0"/>
                  <w:marTop w:val="0"/>
                  <w:marBottom w:val="0"/>
                  <w:divBdr>
                    <w:top w:val="none" w:sz="0" w:space="0" w:color="auto"/>
                    <w:left w:val="none" w:sz="0" w:space="0" w:color="auto"/>
                    <w:bottom w:val="none" w:sz="0" w:space="0" w:color="auto"/>
                    <w:right w:val="none" w:sz="0" w:space="0" w:color="auto"/>
                  </w:divBdr>
                </w:div>
                <w:div w:id="1809201736">
                  <w:marLeft w:val="640"/>
                  <w:marRight w:val="0"/>
                  <w:marTop w:val="0"/>
                  <w:marBottom w:val="0"/>
                  <w:divBdr>
                    <w:top w:val="none" w:sz="0" w:space="0" w:color="auto"/>
                    <w:left w:val="none" w:sz="0" w:space="0" w:color="auto"/>
                    <w:bottom w:val="none" w:sz="0" w:space="0" w:color="auto"/>
                    <w:right w:val="none" w:sz="0" w:space="0" w:color="auto"/>
                  </w:divBdr>
                </w:div>
                <w:div w:id="1832676041">
                  <w:marLeft w:val="640"/>
                  <w:marRight w:val="0"/>
                  <w:marTop w:val="0"/>
                  <w:marBottom w:val="0"/>
                  <w:divBdr>
                    <w:top w:val="none" w:sz="0" w:space="0" w:color="auto"/>
                    <w:left w:val="none" w:sz="0" w:space="0" w:color="auto"/>
                    <w:bottom w:val="none" w:sz="0" w:space="0" w:color="auto"/>
                    <w:right w:val="none" w:sz="0" w:space="0" w:color="auto"/>
                  </w:divBdr>
                </w:div>
                <w:div w:id="1837987740">
                  <w:marLeft w:val="640"/>
                  <w:marRight w:val="0"/>
                  <w:marTop w:val="0"/>
                  <w:marBottom w:val="0"/>
                  <w:divBdr>
                    <w:top w:val="none" w:sz="0" w:space="0" w:color="auto"/>
                    <w:left w:val="none" w:sz="0" w:space="0" w:color="auto"/>
                    <w:bottom w:val="none" w:sz="0" w:space="0" w:color="auto"/>
                    <w:right w:val="none" w:sz="0" w:space="0" w:color="auto"/>
                  </w:divBdr>
                </w:div>
                <w:div w:id="1838493936">
                  <w:marLeft w:val="640"/>
                  <w:marRight w:val="0"/>
                  <w:marTop w:val="0"/>
                  <w:marBottom w:val="0"/>
                  <w:divBdr>
                    <w:top w:val="none" w:sz="0" w:space="0" w:color="auto"/>
                    <w:left w:val="none" w:sz="0" w:space="0" w:color="auto"/>
                    <w:bottom w:val="none" w:sz="0" w:space="0" w:color="auto"/>
                    <w:right w:val="none" w:sz="0" w:space="0" w:color="auto"/>
                  </w:divBdr>
                </w:div>
                <w:div w:id="1838693097">
                  <w:marLeft w:val="640"/>
                  <w:marRight w:val="0"/>
                  <w:marTop w:val="0"/>
                  <w:marBottom w:val="0"/>
                  <w:divBdr>
                    <w:top w:val="none" w:sz="0" w:space="0" w:color="auto"/>
                    <w:left w:val="none" w:sz="0" w:space="0" w:color="auto"/>
                    <w:bottom w:val="none" w:sz="0" w:space="0" w:color="auto"/>
                    <w:right w:val="none" w:sz="0" w:space="0" w:color="auto"/>
                  </w:divBdr>
                </w:div>
                <w:div w:id="1850749555">
                  <w:marLeft w:val="640"/>
                  <w:marRight w:val="0"/>
                  <w:marTop w:val="0"/>
                  <w:marBottom w:val="0"/>
                  <w:divBdr>
                    <w:top w:val="none" w:sz="0" w:space="0" w:color="auto"/>
                    <w:left w:val="none" w:sz="0" w:space="0" w:color="auto"/>
                    <w:bottom w:val="none" w:sz="0" w:space="0" w:color="auto"/>
                    <w:right w:val="none" w:sz="0" w:space="0" w:color="auto"/>
                  </w:divBdr>
                </w:div>
                <w:div w:id="1850756303">
                  <w:marLeft w:val="640"/>
                  <w:marRight w:val="0"/>
                  <w:marTop w:val="0"/>
                  <w:marBottom w:val="0"/>
                  <w:divBdr>
                    <w:top w:val="none" w:sz="0" w:space="0" w:color="auto"/>
                    <w:left w:val="none" w:sz="0" w:space="0" w:color="auto"/>
                    <w:bottom w:val="none" w:sz="0" w:space="0" w:color="auto"/>
                    <w:right w:val="none" w:sz="0" w:space="0" w:color="auto"/>
                  </w:divBdr>
                </w:div>
                <w:div w:id="1853300562">
                  <w:marLeft w:val="640"/>
                  <w:marRight w:val="0"/>
                  <w:marTop w:val="0"/>
                  <w:marBottom w:val="0"/>
                  <w:divBdr>
                    <w:top w:val="none" w:sz="0" w:space="0" w:color="auto"/>
                    <w:left w:val="none" w:sz="0" w:space="0" w:color="auto"/>
                    <w:bottom w:val="none" w:sz="0" w:space="0" w:color="auto"/>
                    <w:right w:val="none" w:sz="0" w:space="0" w:color="auto"/>
                  </w:divBdr>
                </w:div>
                <w:div w:id="1858109112">
                  <w:marLeft w:val="640"/>
                  <w:marRight w:val="0"/>
                  <w:marTop w:val="0"/>
                  <w:marBottom w:val="0"/>
                  <w:divBdr>
                    <w:top w:val="none" w:sz="0" w:space="0" w:color="auto"/>
                    <w:left w:val="none" w:sz="0" w:space="0" w:color="auto"/>
                    <w:bottom w:val="none" w:sz="0" w:space="0" w:color="auto"/>
                    <w:right w:val="none" w:sz="0" w:space="0" w:color="auto"/>
                  </w:divBdr>
                </w:div>
                <w:div w:id="1867475970">
                  <w:marLeft w:val="640"/>
                  <w:marRight w:val="0"/>
                  <w:marTop w:val="0"/>
                  <w:marBottom w:val="0"/>
                  <w:divBdr>
                    <w:top w:val="none" w:sz="0" w:space="0" w:color="auto"/>
                    <w:left w:val="none" w:sz="0" w:space="0" w:color="auto"/>
                    <w:bottom w:val="none" w:sz="0" w:space="0" w:color="auto"/>
                    <w:right w:val="none" w:sz="0" w:space="0" w:color="auto"/>
                  </w:divBdr>
                </w:div>
                <w:div w:id="1902708789">
                  <w:marLeft w:val="640"/>
                  <w:marRight w:val="0"/>
                  <w:marTop w:val="0"/>
                  <w:marBottom w:val="0"/>
                  <w:divBdr>
                    <w:top w:val="none" w:sz="0" w:space="0" w:color="auto"/>
                    <w:left w:val="none" w:sz="0" w:space="0" w:color="auto"/>
                    <w:bottom w:val="none" w:sz="0" w:space="0" w:color="auto"/>
                    <w:right w:val="none" w:sz="0" w:space="0" w:color="auto"/>
                  </w:divBdr>
                </w:div>
                <w:div w:id="1960140756">
                  <w:marLeft w:val="640"/>
                  <w:marRight w:val="0"/>
                  <w:marTop w:val="0"/>
                  <w:marBottom w:val="0"/>
                  <w:divBdr>
                    <w:top w:val="none" w:sz="0" w:space="0" w:color="auto"/>
                    <w:left w:val="none" w:sz="0" w:space="0" w:color="auto"/>
                    <w:bottom w:val="none" w:sz="0" w:space="0" w:color="auto"/>
                    <w:right w:val="none" w:sz="0" w:space="0" w:color="auto"/>
                  </w:divBdr>
                </w:div>
                <w:div w:id="1984970067">
                  <w:marLeft w:val="640"/>
                  <w:marRight w:val="0"/>
                  <w:marTop w:val="0"/>
                  <w:marBottom w:val="0"/>
                  <w:divBdr>
                    <w:top w:val="none" w:sz="0" w:space="0" w:color="auto"/>
                    <w:left w:val="none" w:sz="0" w:space="0" w:color="auto"/>
                    <w:bottom w:val="none" w:sz="0" w:space="0" w:color="auto"/>
                    <w:right w:val="none" w:sz="0" w:space="0" w:color="auto"/>
                  </w:divBdr>
                </w:div>
                <w:div w:id="1987473559">
                  <w:marLeft w:val="640"/>
                  <w:marRight w:val="0"/>
                  <w:marTop w:val="0"/>
                  <w:marBottom w:val="0"/>
                  <w:divBdr>
                    <w:top w:val="none" w:sz="0" w:space="0" w:color="auto"/>
                    <w:left w:val="none" w:sz="0" w:space="0" w:color="auto"/>
                    <w:bottom w:val="none" w:sz="0" w:space="0" w:color="auto"/>
                    <w:right w:val="none" w:sz="0" w:space="0" w:color="auto"/>
                  </w:divBdr>
                </w:div>
                <w:div w:id="2017002110">
                  <w:marLeft w:val="640"/>
                  <w:marRight w:val="0"/>
                  <w:marTop w:val="0"/>
                  <w:marBottom w:val="0"/>
                  <w:divBdr>
                    <w:top w:val="none" w:sz="0" w:space="0" w:color="auto"/>
                    <w:left w:val="none" w:sz="0" w:space="0" w:color="auto"/>
                    <w:bottom w:val="none" w:sz="0" w:space="0" w:color="auto"/>
                    <w:right w:val="none" w:sz="0" w:space="0" w:color="auto"/>
                  </w:divBdr>
                </w:div>
                <w:div w:id="2018846930">
                  <w:marLeft w:val="640"/>
                  <w:marRight w:val="0"/>
                  <w:marTop w:val="0"/>
                  <w:marBottom w:val="0"/>
                  <w:divBdr>
                    <w:top w:val="none" w:sz="0" w:space="0" w:color="auto"/>
                    <w:left w:val="none" w:sz="0" w:space="0" w:color="auto"/>
                    <w:bottom w:val="none" w:sz="0" w:space="0" w:color="auto"/>
                    <w:right w:val="none" w:sz="0" w:space="0" w:color="auto"/>
                  </w:divBdr>
                </w:div>
                <w:div w:id="2025280345">
                  <w:marLeft w:val="640"/>
                  <w:marRight w:val="0"/>
                  <w:marTop w:val="0"/>
                  <w:marBottom w:val="0"/>
                  <w:divBdr>
                    <w:top w:val="none" w:sz="0" w:space="0" w:color="auto"/>
                    <w:left w:val="none" w:sz="0" w:space="0" w:color="auto"/>
                    <w:bottom w:val="none" w:sz="0" w:space="0" w:color="auto"/>
                    <w:right w:val="none" w:sz="0" w:space="0" w:color="auto"/>
                  </w:divBdr>
                </w:div>
                <w:div w:id="2025980065">
                  <w:marLeft w:val="640"/>
                  <w:marRight w:val="0"/>
                  <w:marTop w:val="0"/>
                  <w:marBottom w:val="0"/>
                  <w:divBdr>
                    <w:top w:val="none" w:sz="0" w:space="0" w:color="auto"/>
                    <w:left w:val="none" w:sz="0" w:space="0" w:color="auto"/>
                    <w:bottom w:val="none" w:sz="0" w:space="0" w:color="auto"/>
                    <w:right w:val="none" w:sz="0" w:space="0" w:color="auto"/>
                  </w:divBdr>
                </w:div>
                <w:div w:id="2029597074">
                  <w:marLeft w:val="640"/>
                  <w:marRight w:val="0"/>
                  <w:marTop w:val="0"/>
                  <w:marBottom w:val="0"/>
                  <w:divBdr>
                    <w:top w:val="none" w:sz="0" w:space="0" w:color="auto"/>
                    <w:left w:val="none" w:sz="0" w:space="0" w:color="auto"/>
                    <w:bottom w:val="none" w:sz="0" w:space="0" w:color="auto"/>
                    <w:right w:val="none" w:sz="0" w:space="0" w:color="auto"/>
                  </w:divBdr>
                </w:div>
                <w:div w:id="2031298029">
                  <w:marLeft w:val="640"/>
                  <w:marRight w:val="0"/>
                  <w:marTop w:val="0"/>
                  <w:marBottom w:val="0"/>
                  <w:divBdr>
                    <w:top w:val="none" w:sz="0" w:space="0" w:color="auto"/>
                    <w:left w:val="none" w:sz="0" w:space="0" w:color="auto"/>
                    <w:bottom w:val="none" w:sz="0" w:space="0" w:color="auto"/>
                    <w:right w:val="none" w:sz="0" w:space="0" w:color="auto"/>
                  </w:divBdr>
                </w:div>
                <w:div w:id="2038696858">
                  <w:marLeft w:val="640"/>
                  <w:marRight w:val="0"/>
                  <w:marTop w:val="0"/>
                  <w:marBottom w:val="0"/>
                  <w:divBdr>
                    <w:top w:val="none" w:sz="0" w:space="0" w:color="auto"/>
                    <w:left w:val="none" w:sz="0" w:space="0" w:color="auto"/>
                    <w:bottom w:val="none" w:sz="0" w:space="0" w:color="auto"/>
                    <w:right w:val="none" w:sz="0" w:space="0" w:color="auto"/>
                  </w:divBdr>
                </w:div>
                <w:div w:id="2040857126">
                  <w:marLeft w:val="640"/>
                  <w:marRight w:val="0"/>
                  <w:marTop w:val="0"/>
                  <w:marBottom w:val="0"/>
                  <w:divBdr>
                    <w:top w:val="none" w:sz="0" w:space="0" w:color="auto"/>
                    <w:left w:val="none" w:sz="0" w:space="0" w:color="auto"/>
                    <w:bottom w:val="none" w:sz="0" w:space="0" w:color="auto"/>
                    <w:right w:val="none" w:sz="0" w:space="0" w:color="auto"/>
                  </w:divBdr>
                </w:div>
                <w:div w:id="2043044608">
                  <w:marLeft w:val="640"/>
                  <w:marRight w:val="0"/>
                  <w:marTop w:val="0"/>
                  <w:marBottom w:val="0"/>
                  <w:divBdr>
                    <w:top w:val="none" w:sz="0" w:space="0" w:color="auto"/>
                    <w:left w:val="none" w:sz="0" w:space="0" w:color="auto"/>
                    <w:bottom w:val="none" w:sz="0" w:space="0" w:color="auto"/>
                    <w:right w:val="none" w:sz="0" w:space="0" w:color="auto"/>
                  </w:divBdr>
                </w:div>
                <w:div w:id="2045447504">
                  <w:marLeft w:val="640"/>
                  <w:marRight w:val="0"/>
                  <w:marTop w:val="0"/>
                  <w:marBottom w:val="0"/>
                  <w:divBdr>
                    <w:top w:val="none" w:sz="0" w:space="0" w:color="auto"/>
                    <w:left w:val="none" w:sz="0" w:space="0" w:color="auto"/>
                    <w:bottom w:val="none" w:sz="0" w:space="0" w:color="auto"/>
                    <w:right w:val="none" w:sz="0" w:space="0" w:color="auto"/>
                  </w:divBdr>
                </w:div>
                <w:div w:id="2067216453">
                  <w:marLeft w:val="640"/>
                  <w:marRight w:val="0"/>
                  <w:marTop w:val="0"/>
                  <w:marBottom w:val="0"/>
                  <w:divBdr>
                    <w:top w:val="none" w:sz="0" w:space="0" w:color="auto"/>
                    <w:left w:val="none" w:sz="0" w:space="0" w:color="auto"/>
                    <w:bottom w:val="none" w:sz="0" w:space="0" w:color="auto"/>
                    <w:right w:val="none" w:sz="0" w:space="0" w:color="auto"/>
                  </w:divBdr>
                </w:div>
                <w:div w:id="2069455461">
                  <w:marLeft w:val="640"/>
                  <w:marRight w:val="0"/>
                  <w:marTop w:val="0"/>
                  <w:marBottom w:val="0"/>
                  <w:divBdr>
                    <w:top w:val="none" w:sz="0" w:space="0" w:color="auto"/>
                    <w:left w:val="none" w:sz="0" w:space="0" w:color="auto"/>
                    <w:bottom w:val="none" w:sz="0" w:space="0" w:color="auto"/>
                    <w:right w:val="none" w:sz="0" w:space="0" w:color="auto"/>
                  </w:divBdr>
                </w:div>
                <w:div w:id="2073233579">
                  <w:marLeft w:val="640"/>
                  <w:marRight w:val="0"/>
                  <w:marTop w:val="0"/>
                  <w:marBottom w:val="0"/>
                  <w:divBdr>
                    <w:top w:val="none" w:sz="0" w:space="0" w:color="auto"/>
                    <w:left w:val="none" w:sz="0" w:space="0" w:color="auto"/>
                    <w:bottom w:val="none" w:sz="0" w:space="0" w:color="auto"/>
                    <w:right w:val="none" w:sz="0" w:space="0" w:color="auto"/>
                  </w:divBdr>
                </w:div>
                <w:div w:id="2079787310">
                  <w:marLeft w:val="640"/>
                  <w:marRight w:val="0"/>
                  <w:marTop w:val="0"/>
                  <w:marBottom w:val="0"/>
                  <w:divBdr>
                    <w:top w:val="none" w:sz="0" w:space="0" w:color="auto"/>
                    <w:left w:val="none" w:sz="0" w:space="0" w:color="auto"/>
                    <w:bottom w:val="none" w:sz="0" w:space="0" w:color="auto"/>
                    <w:right w:val="none" w:sz="0" w:space="0" w:color="auto"/>
                  </w:divBdr>
                </w:div>
                <w:div w:id="2086368220">
                  <w:marLeft w:val="640"/>
                  <w:marRight w:val="0"/>
                  <w:marTop w:val="0"/>
                  <w:marBottom w:val="0"/>
                  <w:divBdr>
                    <w:top w:val="none" w:sz="0" w:space="0" w:color="auto"/>
                    <w:left w:val="none" w:sz="0" w:space="0" w:color="auto"/>
                    <w:bottom w:val="none" w:sz="0" w:space="0" w:color="auto"/>
                    <w:right w:val="none" w:sz="0" w:space="0" w:color="auto"/>
                  </w:divBdr>
                </w:div>
                <w:div w:id="2092575928">
                  <w:marLeft w:val="640"/>
                  <w:marRight w:val="0"/>
                  <w:marTop w:val="0"/>
                  <w:marBottom w:val="0"/>
                  <w:divBdr>
                    <w:top w:val="none" w:sz="0" w:space="0" w:color="auto"/>
                    <w:left w:val="none" w:sz="0" w:space="0" w:color="auto"/>
                    <w:bottom w:val="none" w:sz="0" w:space="0" w:color="auto"/>
                    <w:right w:val="none" w:sz="0" w:space="0" w:color="auto"/>
                  </w:divBdr>
                </w:div>
                <w:div w:id="2107538432">
                  <w:marLeft w:val="640"/>
                  <w:marRight w:val="0"/>
                  <w:marTop w:val="0"/>
                  <w:marBottom w:val="0"/>
                  <w:divBdr>
                    <w:top w:val="none" w:sz="0" w:space="0" w:color="auto"/>
                    <w:left w:val="none" w:sz="0" w:space="0" w:color="auto"/>
                    <w:bottom w:val="none" w:sz="0" w:space="0" w:color="auto"/>
                    <w:right w:val="none" w:sz="0" w:space="0" w:color="auto"/>
                  </w:divBdr>
                </w:div>
                <w:div w:id="2119905515">
                  <w:marLeft w:val="640"/>
                  <w:marRight w:val="0"/>
                  <w:marTop w:val="0"/>
                  <w:marBottom w:val="0"/>
                  <w:divBdr>
                    <w:top w:val="none" w:sz="0" w:space="0" w:color="auto"/>
                    <w:left w:val="none" w:sz="0" w:space="0" w:color="auto"/>
                    <w:bottom w:val="none" w:sz="0" w:space="0" w:color="auto"/>
                    <w:right w:val="none" w:sz="0" w:space="0" w:color="auto"/>
                  </w:divBdr>
                </w:div>
                <w:div w:id="2120758450">
                  <w:marLeft w:val="640"/>
                  <w:marRight w:val="0"/>
                  <w:marTop w:val="0"/>
                  <w:marBottom w:val="0"/>
                  <w:divBdr>
                    <w:top w:val="none" w:sz="0" w:space="0" w:color="auto"/>
                    <w:left w:val="none" w:sz="0" w:space="0" w:color="auto"/>
                    <w:bottom w:val="none" w:sz="0" w:space="0" w:color="auto"/>
                    <w:right w:val="none" w:sz="0" w:space="0" w:color="auto"/>
                  </w:divBdr>
                </w:div>
                <w:div w:id="2125296619">
                  <w:marLeft w:val="640"/>
                  <w:marRight w:val="0"/>
                  <w:marTop w:val="0"/>
                  <w:marBottom w:val="0"/>
                  <w:divBdr>
                    <w:top w:val="none" w:sz="0" w:space="0" w:color="auto"/>
                    <w:left w:val="none" w:sz="0" w:space="0" w:color="auto"/>
                    <w:bottom w:val="none" w:sz="0" w:space="0" w:color="auto"/>
                    <w:right w:val="none" w:sz="0" w:space="0" w:color="auto"/>
                  </w:divBdr>
                </w:div>
                <w:div w:id="2133282969">
                  <w:marLeft w:val="640"/>
                  <w:marRight w:val="0"/>
                  <w:marTop w:val="0"/>
                  <w:marBottom w:val="0"/>
                  <w:divBdr>
                    <w:top w:val="none" w:sz="0" w:space="0" w:color="auto"/>
                    <w:left w:val="none" w:sz="0" w:space="0" w:color="auto"/>
                    <w:bottom w:val="none" w:sz="0" w:space="0" w:color="auto"/>
                    <w:right w:val="none" w:sz="0" w:space="0" w:color="auto"/>
                  </w:divBdr>
                </w:div>
              </w:divsChild>
            </w:div>
          </w:divsChild>
        </w:div>
        <w:div w:id="1236668312">
          <w:marLeft w:val="640"/>
          <w:marRight w:val="0"/>
          <w:marTop w:val="0"/>
          <w:marBottom w:val="0"/>
          <w:divBdr>
            <w:top w:val="none" w:sz="0" w:space="0" w:color="auto"/>
            <w:left w:val="none" w:sz="0" w:space="0" w:color="auto"/>
            <w:bottom w:val="none" w:sz="0" w:space="0" w:color="auto"/>
            <w:right w:val="none" w:sz="0" w:space="0" w:color="auto"/>
          </w:divBdr>
        </w:div>
        <w:div w:id="1256787245">
          <w:marLeft w:val="640"/>
          <w:marRight w:val="0"/>
          <w:marTop w:val="0"/>
          <w:marBottom w:val="0"/>
          <w:divBdr>
            <w:top w:val="none" w:sz="0" w:space="0" w:color="auto"/>
            <w:left w:val="none" w:sz="0" w:space="0" w:color="auto"/>
            <w:bottom w:val="none" w:sz="0" w:space="0" w:color="auto"/>
            <w:right w:val="none" w:sz="0" w:space="0" w:color="auto"/>
          </w:divBdr>
        </w:div>
        <w:div w:id="1265652250">
          <w:marLeft w:val="640"/>
          <w:marRight w:val="0"/>
          <w:marTop w:val="0"/>
          <w:marBottom w:val="0"/>
          <w:divBdr>
            <w:top w:val="none" w:sz="0" w:space="0" w:color="auto"/>
            <w:left w:val="none" w:sz="0" w:space="0" w:color="auto"/>
            <w:bottom w:val="none" w:sz="0" w:space="0" w:color="auto"/>
            <w:right w:val="none" w:sz="0" w:space="0" w:color="auto"/>
          </w:divBdr>
        </w:div>
        <w:div w:id="1268733111">
          <w:marLeft w:val="640"/>
          <w:marRight w:val="0"/>
          <w:marTop w:val="0"/>
          <w:marBottom w:val="0"/>
          <w:divBdr>
            <w:top w:val="none" w:sz="0" w:space="0" w:color="auto"/>
            <w:left w:val="none" w:sz="0" w:space="0" w:color="auto"/>
            <w:bottom w:val="none" w:sz="0" w:space="0" w:color="auto"/>
            <w:right w:val="none" w:sz="0" w:space="0" w:color="auto"/>
          </w:divBdr>
        </w:div>
        <w:div w:id="1271814639">
          <w:marLeft w:val="640"/>
          <w:marRight w:val="0"/>
          <w:marTop w:val="0"/>
          <w:marBottom w:val="0"/>
          <w:divBdr>
            <w:top w:val="none" w:sz="0" w:space="0" w:color="auto"/>
            <w:left w:val="none" w:sz="0" w:space="0" w:color="auto"/>
            <w:bottom w:val="none" w:sz="0" w:space="0" w:color="auto"/>
            <w:right w:val="none" w:sz="0" w:space="0" w:color="auto"/>
          </w:divBdr>
        </w:div>
        <w:div w:id="1283994789">
          <w:marLeft w:val="640"/>
          <w:marRight w:val="0"/>
          <w:marTop w:val="0"/>
          <w:marBottom w:val="0"/>
          <w:divBdr>
            <w:top w:val="none" w:sz="0" w:space="0" w:color="auto"/>
            <w:left w:val="none" w:sz="0" w:space="0" w:color="auto"/>
            <w:bottom w:val="none" w:sz="0" w:space="0" w:color="auto"/>
            <w:right w:val="none" w:sz="0" w:space="0" w:color="auto"/>
          </w:divBdr>
        </w:div>
        <w:div w:id="1301886955">
          <w:marLeft w:val="640"/>
          <w:marRight w:val="0"/>
          <w:marTop w:val="0"/>
          <w:marBottom w:val="0"/>
          <w:divBdr>
            <w:top w:val="none" w:sz="0" w:space="0" w:color="auto"/>
            <w:left w:val="none" w:sz="0" w:space="0" w:color="auto"/>
            <w:bottom w:val="none" w:sz="0" w:space="0" w:color="auto"/>
            <w:right w:val="none" w:sz="0" w:space="0" w:color="auto"/>
          </w:divBdr>
        </w:div>
        <w:div w:id="1302345173">
          <w:marLeft w:val="640"/>
          <w:marRight w:val="0"/>
          <w:marTop w:val="0"/>
          <w:marBottom w:val="0"/>
          <w:divBdr>
            <w:top w:val="none" w:sz="0" w:space="0" w:color="auto"/>
            <w:left w:val="none" w:sz="0" w:space="0" w:color="auto"/>
            <w:bottom w:val="none" w:sz="0" w:space="0" w:color="auto"/>
            <w:right w:val="none" w:sz="0" w:space="0" w:color="auto"/>
          </w:divBdr>
        </w:div>
        <w:div w:id="1308893873">
          <w:marLeft w:val="640"/>
          <w:marRight w:val="0"/>
          <w:marTop w:val="0"/>
          <w:marBottom w:val="0"/>
          <w:divBdr>
            <w:top w:val="none" w:sz="0" w:space="0" w:color="auto"/>
            <w:left w:val="none" w:sz="0" w:space="0" w:color="auto"/>
            <w:bottom w:val="none" w:sz="0" w:space="0" w:color="auto"/>
            <w:right w:val="none" w:sz="0" w:space="0" w:color="auto"/>
          </w:divBdr>
        </w:div>
        <w:div w:id="1318537511">
          <w:marLeft w:val="640"/>
          <w:marRight w:val="0"/>
          <w:marTop w:val="0"/>
          <w:marBottom w:val="0"/>
          <w:divBdr>
            <w:top w:val="none" w:sz="0" w:space="0" w:color="auto"/>
            <w:left w:val="none" w:sz="0" w:space="0" w:color="auto"/>
            <w:bottom w:val="none" w:sz="0" w:space="0" w:color="auto"/>
            <w:right w:val="none" w:sz="0" w:space="0" w:color="auto"/>
          </w:divBdr>
        </w:div>
        <w:div w:id="1320234361">
          <w:marLeft w:val="640"/>
          <w:marRight w:val="0"/>
          <w:marTop w:val="0"/>
          <w:marBottom w:val="0"/>
          <w:divBdr>
            <w:top w:val="none" w:sz="0" w:space="0" w:color="auto"/>
            <w:left w:val="none" w:sz="0" w:space="0" w:color="auto"/>
            <w:bottom w:val="none" w:sz="0" w:space="0" w:color="auto"/>
            <w:right w:val="none" w:sz="0" w:space="0" w:color="auto"/>
          </w:divBdr>
        </w:div>
        <w:div w:id="1320381852">
          <w:marLeft w:val="640"/>
          <w:marRight w:val="0"/>
          <w:marTop w:val="0"/>
          <w:marBottom w:val="0"/>
          <w:divBdr>
            <w:top w:val="none" w:sz="0" w:space="0" w:color="auto"/>
            <w:left w:val="none" w:sz="0" w:space="0" w:color="auto"/>
            <w:bottom w:val="none" w:sz="0" w:space="0" w:color="auto"/>
            <w:right w:val="none" w:sz="0" w:space="0" w:color="auto"/>
          </w:divBdr>
        </w:div>
        <w:div w:id="1321225847">
          <w:marLeft w:val="640"/>
          <w:marRight w:val="0"/>
          <w:marTop w:val="0"/>
          <w:marBottom w:val="0"/>
          <w:divBdr>
            <w:top w:val="none" w:sz="0" w:space="0" w:color="auto"/>
            <w:left w:val="none" w:sz="0" w:space="0" w:color="auto"/>
            <w:bottom w:val="none" w:sz="0" w:space="0" w:color="auto"/>
            <w:right w:val="none" w:sz="0" w:space="0" w:color="auto"/>
          </w:divBdr>
        </w:div>
        <w:div w:id="1322344608">
          <w:marLeft w:val="640"/>
          <w:marRight w:val="0"/>
          <w:marTop w:val="0"/>
          <w:marBottom w:val="0"/>
          <w:divBdr>
            <w:top w:val="none" w:sz="0" w:space="0" w:color="auto"/>
            <w:left w:val="none" w:sz="0" w:space="0" w:color="auto"/>
            <w:bottom w:val="none" w:sz="0" w:space="0" w:color="auto"/>
            <w:right w:val="none" w:sz="0" w:space="0" w:color="auto"/>
          </w:divBdr>
        </w:div>
        <w:div w:id="1336961158">
          <w:marLeft w:val="640"/>
          <w:marRight w:val="0"/>
          <w:marTop w:val="0"/>
          <w:marBottom w:val="0"/>
          <w:divBdr>
            <w:top w:val="none" w:sz="0" w:space="0" w:color="auto"/>
            <w:left w:val="none" w:sz="0" w:space="0" w:color="auto"/>
            <w:bottom w:val="none" w:sz="0" w:space="0" w:color="auto"/>
            <w:right w:val="none" w:sz="0" w:space="0" w:color="auto"/>
          </w:divBdr>
        </w:div>
        <w:div w:id="1338533252">
          <w:marLeft w:val="640"/>
          <w:marRight w:val="0"/>
          <w:marTop w:val="0"/>
          <w:marBottom w:val="0"/>
          <w:divBdr>
            <w:top w:val="none" w:sz="0" w:space="0" w:color="auto"/>
            <w:left w:val="none" w:sz="0" w:space="0" w:color="auto"/>
            <w:bottom w:val="none" w:sz="0" w:space="0" w:color="auto"/>
            <w:right w:val="none" w:sz="0" w:space="0" w:color="auto"/>
          </w:divBdr>
        </w:div>
        <w:div w:id="1353649689">
          <w:marLeft w:val="640"/>
          <w:marRight w:val="0"/>
          <w:marTop w:val="0"/>
          <w:marBottom w:val="0"/>
          <w:divBdr>
            <w:top w:val="none" w:sz="0" w:space="0" w:color="auto"/>
            <w:left w:val="none" w:sz="0" w:space="0" w:color="auto"/>
            <w:bottom w:val="none" w:sz="0" w:space="0" w:color="auto"/>
            <w:right w:val="none" w:sz="0" w:space="0" w:color="auto"/>
          </w:divBdr>
        </w:div>
        <w:div w:id="1371152522">
          <w:marLeft w:val="640"/>
          <w:marRight w:val="0"/>
          <w:marTop w:val="0"/>
          <w:marBottom w:val="0"/>
          <w:divBdr>
            <w:top w:val="none" w:sz="0" w:space="0" w:color="auto"/>
            <w:left w:val="none" w:sz="0" w:space="0" w:color="auto"/>
            <w:bottom w:val="none" w:sz="0" w:space="0" w:color="auto"/>
            <w:right w:val="none" w:sz="0" w:space="0" w:color="auto"/>
          </w:divBdr>
        </w:div>
        <w:div w:id="1376079125">
          <w:marLeft w:val="640"/>
          <w:marRight w:val="0"/>
          <w:marTop w:val="0"/>
          <w:marBottom w:val="0"/>
          <w:divBdr>
            <w:top w:val="none" w:sz="0" w:space="0" w:color="auto"/>
            <w:left w:val="none" w:sz="0" w:space="0" w:color="auto"/>
            <w:bottom w:val="none" w:sz="0" w:space="0" w:color="auto"/>
            <w:right w:val="none" w:sz="0" w:space="0" w:color="auto"/>
          </w:divBdr>
        </w:div>
        <w:div w:id="1381711691">
          <w:marLeft w:val="640"/>
          <w:marRight w:val="0"/>
          <w:marTop w:val="0"/>
          <w:marBottom w:val="0"/>
          <w:divBdr>
            <w:top w:val="none" w:sz="0" w:space="0" w:color="auto"/>
            <w:left w:val="none" w:sz="0" w:space="0" w:color="auto"/>
            <w:bottom w:val="none" w:sz="0" w:space="0" w:color="auto"/>
            <w:right w:val="none" w:sz="0" w:space="0" w:color="auto"/>
          </w:divBdr>
        </w:div>
        <w:div w:id="1418288439">
          <w:marLeft w:val="640"/>
          <w:marRight w:val="0"/>
          <w:marTop w:val="0"/>
          <w:marBottom w:val="0"/>
          <w:divBdr>
            <w:top w:val="none" w:sz="0" w:space="0" w:color="auto"/>
            <w:left w:val="none" w:sz="0" w:space="0" w:color="auto"/>
            <w:bottom w:val="none" w:sz="0" w:space="0" w:color="auto"/>
            <w:right w:val="none" w:sz="0" w:space="0" w:color="auto"/>
          </w:divBdr>
        </w:div>
        <w:div w:id="1442603953">
          <w:marLeft w:val="640"/>
          <w:marRight w:val="0"/>
          <w:marTop w:val="0"/>
          <w:marBottom w:val="0"/>
          <w:divBdr>
            <w:top w:val="none" w:sz="0" w:space="0" w:color="auto"/>
            <w:left w:val="none" w:sz="0" w:space="0" w:color="auto"/>
            <w:bottom w:val="none" w:sz="0" w:space="0" w:color="auto"/>
            <w:right w:val="none" w:sz="0" w:space="0" w:color="auto"/>
          </w:divBdr>
        </w:div>
        <w:div w:id="1477450960">
          <w:marLeft w:val="640"/>
          <w:marRight w:val="0"/>
          <w:marTop w:val="0"/>
          <w:marBottom w:val="0"/>
          <w:divBdr>
            <w:top w:val="none" w:sz="0" w:space="0" w:color="auto"/>
            <w:left w:val="none" w:sz="0" w:space="0" w:color="auto"/>
            <w:bottom w:val="none" w:sz="0" w:space="0" w:color="auto"/>
            <w:right w:val="none" w:sz="0" w:space="0" w:color="auto"/>
          </w:divBdr>
        </w:div>
        <w:div w:id="1498350332">
          <w:marLeft w:val="640"/>
          <w:marRight w:val="0"/>
          <w:marTop w:val="0"/>
          <w:marBottom w:val="0"/>
          <w:divBdr>
            <w:top w:val="none" w:sz="0" w:space="0" w:color="auto"/>
            <w:left w:val="none" w:sz="0" w:space="0" w:color="auto"/>
            <w:bottom w:val="none" w:sz="0" w:space="0" w:color="auto"/>
            <w:right w:val="none" w:sz="0" w:space="0" w:color="auto"/>
          </w:divBdr>
        </w:div>
        <w:div w:id="1512646427">
          <w:marLeft w:val="640"/>
          <w:marRight w:val="0"/>
          <w:marTop w:val="0"/>
          <w:marBottom w:val="0"/>
          <w:divBdr>
            <w:top w:val="none" w:sz="0" w:space="0" w:color="auto"/>
            <w:left w:val="none" w:sz="0" w:space="0" w:color="auto"/>
            <w:bottom w:val="none" w:sz="0" w:space="0" w:color="auto"/>
            <w:right w:val="none" w:sz="0" w:space="0" w:color="auto"/>
          </w:divBdr>
        </w:div>
        <w:div w:id="1516111041">
          <w:marLeft w:val="640"/>
          <w:marRight w:val="0"/>
          <w:marTop w:val="0"/>
          <w:marBottom w:val="0"/>
          <w:divBdr>
            <w:top w:val="none" w:sz="0" w:space="0" w:color="auto"/>
            <w:left w:val="none" w:sz="0" w:space="0" w:color="auto"/>
            <w:bottom w:val="none" w:sz="0" w:space="0" w:color="auto"/>
            <w:right w:val="none" w:sz="0" w:space="0" w:color="auto"/>
          </w:divBdr>
        </w:div>
        <w:div w:id="1539901710">
          <w:marLeft w:val="640"/>
          <w:marRight w:val="0"/>
          <w:marTop w:val="0"/>
          <w:marBottom w:val="0"/>
          <w:divBdr>
            <w:top w:val="none" w:sz="0" w:space="0" w:color="auto"/>
            <w:left w:val="none" w:sz="0" w:space="0" w:color="auto"/>
            <w:bottom w:val="none" w:sz="0" w:space="0" w:color="auto"/>
            <w:right w:val="none" w:sz="0" w:space="0" w:color="auto"/>
          </w:divBdr>
        </w:div>
        <w:div w:id="1547789220">
          <w:marLeft w:val="640"/>
          <w:marRight w:val="0"/>
          <w:marTop w:val="0"/>
          <w:marBottom w:val="0"/>
          <w:divBdr>
            <w:top w:val="none" w:sz="0" w:space="0" w:color="auto"/>
            <w:left w:val="none" w:sz="0" w:space="0" w:color="auto"/>
            <w:bottom w:val="none" w:sz="0" w:space="0" w:color="auto"/>
            <w:right w:val="none" w:sz="0" w:space="0" w:color="auto"/>
          </w:divBdr>
        </w:div>
        <w:div w:id="1572039919">
          <w:marLeft w:val="640"/>
          <w:marRight w:val="0"/>
          <w:marTop w:val="0"/>
          <w:marBottom w:val="0"/>
          <w:divBdr>
            <w:top w:val="none" w:sz="0" w:space="0" w:color="auto"/>
            <w:left w:val="none" w:sz="0" w:space="0" w:color="auto"/>
            <w:bottom w:val="none" w:sz="0" w:space="0" w:color="auto"/>
            <w:right w:val="none" w:sz="0" w:space="0" w:color="auto"/>
          </w:divBdr>
        </w:div>
        <w:div w:id="1585455984">
          <w:marLeft w:val="640"/>
          <w:marRight w:val="0"/>
          <w:marTop w:val="0"/>
          <w:marBottom w:val="0"/>
          <w:divBdr>
            <w:top w:val="none" w:sz="0" w:space="0" w:color="auto"/>
            <w:left w:val="none" w:sz="0" w:space="0" w:color="auto"/>
            <w:bottom w:val="none" w:sz="0" w:space="0" w:color="auto"/>
            <w:right w:val="none" w:sz="0" w:space="0" w:color="auto"/>
          </w:divBdr>
        </w:div>
        <w:div w:id="1587223615">
          <w:marLeft w:val="640"/>
          <w:marRight w:val="0"/>
          <w:marTop w:val="0"/>
          <w:marBottom w:val="0"/>
          <w:divBdr>
            <w:top w:val="none" w:sz="0" w:space="0" w:color="auto"/>
            <w:left w:val="none" w:sz="0" w:space="0" w:color="auto"/>
            <w:bottom w:val="none" w:sz="0" w:space="0" w:color="auto"/>
            <w:right w:val="none" w:sz="0" w:space="0" w:color="auto"/>
          </w:divBdr>
        </w:div>
        <w:div w:id="1587419571">
          <w:marLeft w:val="640"/>
          <w:marRight w:val="0"/>
          <w:marTop w:val="0"/>
          <w:marBottom w:val="0"/>
          <w:divBdr>
            <w:top w:val="none" w:sz="0" w:space="0" w:color="auto"/>
            <w:left w:val="none" w:sz="0" w:space="0" w:color="auto"/>
            <w:bottom w:val="none" w:sz="0" w:space="0" w:color="auto"/>
            <w:right w:val="none" w:sz="0" w:space="0" w:color="auto"/>
          </w:divBdr>
        </w:div>
        <w:div w:id="1598489211">
          <w:marLeft w:val="640"/>
          <w:marRight w:val="0"/>
          <w:marTop w:val="0"/>
          <w:marBottom w:val="0"/>
          <w:divBdr>
            <w:top w:val="none" w:sz="0" w:space="0" w:color="auto"/>
            <w:left w:val="none" w:sz="0" w:space="0" w:color="auto"/>
            <w:bottom w:val="none" w:sz="0" w:space="0" w:color="auto"/>
            <w:right w:val="none" w:sz="0" w:space="0" w:color="auto"/>
          </w:divBdr>
        </w:div>
        <w:div w:id="1615094112">
          <w:marLeft w:val="640"/>
          <w:marRight w:val="0"/>
          <w:marTop w:val="0"/>
          <w:marBottom w:val="0"/>
          <w:divBdr>
            <w:top w:val="none" w:sz="0" w:space="0" w:color="auto"/>
            <w:left w:val="none" w:sz="0" w:space="0" w:color="auto"/>
            <w:bottom w:val="none" w:sz="0" w:space="0" w:color="auto"/>
            <w:right w:val="none" w:sz="0" w:space="0" w:color="auto"/>
          </w:divBdr>
        </w:div>
        <w:div w:id="1640841549">
          <w:marLeft w:val="640"/>
          <w:marRight w:val="0"/>
          <w:marTop w:val="0"/>
          <w:marBottom w:val="0"/>
          <w:divBdr>
            <w:top w:val="none" w:sz="0" w:space="0" w:color="auto"/>
            <w:left w:val="none" w:sz="0" w:space="0" w:color="auto"/>
            <w:bottom w:val="none" w:sz="0" w:space="0" w:color="auto"/>
            <w:right w:val="none" w:sz="0" w:space="0" w:color="auto"/>
          </w:divBdr>
        </w:div>
        <w:div w:id="1660115622">
          <w:marLeft w:val="640"/>
          <w:marRight w:val="0"/>
          <w:marTop w:val="0"/>
          <w:marBottom w:val="0"/>
          <w:divBdr>
            <w:top w:val="none" w:sz="0" w:space="0" w:color="auto"/>
            <w:left w:val="none" w:sz="0" w:space="0" w:color="auto"/>
            <w:bottom w:val="none" w:sz="0" w:space="0" w:color="auto"/>
            <w:right w:val="none" w:sz="0" w:space="0" w:color="auto"/>
          </w:divBdr>
        </w:div>
        <w:div w:id="1679043254">
          <w:marLeft w:val="640"/>
          <w:marRight w:val="0"/>
          <w:marTop w:val="0"/>
          <w:marBottom w:val="0"/>
          <w:divBdr>
            <w:top w:val="none" w:sz="0" w:space="0" w:color="auto"/>
            <w:left w:val="none" w:sz="0" w:space="0" w:color="auto"/>
            <w:bottom w:val="none" w:sz="0" w:space="0" w:color="auto"/>
            <w:right w:val="none" w:sz="0" w:space="0" w:color="auto"/>
          </w:divBdr>
        </w:div>
        <w:div w:id="1690133324">
          <w:marLeft w:val="640"/>
          <w:marRight w:val="0"/>
          <w:marTop w:val="0"/>
          <w:marBottom w:val="0"/>
          <w:divBdr>
            <w:top w:val="none" w:sz="0" w:space="0" w:color="auto"/>
            <w:left w:val="none" w:sz="0" w:space="0" w:color="auto"/>
            <w:bottom w:val="none" w:sz="0" w:space="0" w:color="auto"/>
            <w:right w:val="none" w:sz="0" w:space="0" w:color="auto"/>
          </w:divBdr>
        </w:div>
        <w:div w:id="1695886065">
          <w:marLeft w:val="640"/>
          <w:marRight w:val="0"/>
          <w:marTop w:val="0"/>
          <w:marBottom w:val="0"/>
          <w:divBdr>
            <w:top w:val="none" w:sz="0" w:space="0" w:color="auto"/>
            <w:left w:val="none" w:sz="0" w:space="0" w:color="auto"/>
            <w:bottom w:val="none" w:sz="0" w:space="0" w:color="auto"/>
            <w:right w:val="none" w:sz="0" w:space="0" w:color="auto"/>
          </w:divBdr>
        </w:div>
        <w:div w:id="1697852984">
          <w:marLeft w:val="640"/>
          <w:marRight w:val="0"/>
          <w:marTop w:val="0"/>
          <w:marBottom w:val="0"/>
          <w:divBdr>
            <w:top w:val="none" w:sz="0" w:space="0" w:color="auto"/>
            <w:left w:val="none" w:sz="0" w:space="0" w:color="auto"/>
            <w:bottom w:val="none" w:sz="0" w:space="0" w:color="auto"/>
            <w:right w:val="none" w:sz="0" w:space="0" w:color="auto"/>
          </w:divBdr>
        </w:div>
        <w:div w:id="1721518864">
          <w:marLeft w:val="640"/>
          <w:marRight w:val="0"/>
          <w:marTop w:val="0"/>
          <w:marBottom w:val="0"/>
          <w:divBdr>
            <w:top w:val="none" w:sz="0" w:space="0" w:color="auto"/>
            <w:left w:val="none" w:sz="0" w:space="0" w:color="auto"/>
            <w:bottom w:val="none" w:sz="0" w:space="0" w:color="auto"/>
            <w:right w:val="none" w:sz="0" w:space="0" w:color="auto"/>
          </w:divBdr>
        </w:div>
        <w:div w:id="1727412510">
          <w:marLeft w:val="640"/>
          <w:marRight w:val="0"/>
          <w:marTop w:val="0"/>
          <w:marBottom w:val="0"/>
          <w:divBdr>
            <w:top w:val="none" w:sz="0" w:space="0" w:color="auto"/>
            <w:left w:val="none" w:sz="0" w:space="0" w:color="auto"/>
            <w:bottom w:val="none" w:sz="0" w:space="0" w:color="auto"/>
            <w:right w:val="none" w:sz="0" w:space="0" w:color="auto"/>
          </w:divBdr>
        </w:div>
        <w:div w:id="1749422093">
          <w:marLeft w:val="640"/>
          <w:marRight w:val="0"/>
          <w:marTop w:val="0"/>
          <w:marBottom w:val="0"/>
          <w:divBdr>
            <w:top w:val="none" w:sz="0" w:space="0" w:color="auto"/>
            <w:left w:val="none" w:sz="0" w:space="0" w:color="auto"/>
            <w:bottom w:val="none" w:sz="0" w:space="0" w:color="auto"/>
            <w:right w:val="none" w:sz="0" w:space="0" w:color="auto"/>
          </w:divBdr>
        </w:div>
        <w:div w:id="1755322087">
          <w:marLeft w:val="640"/>
          <w:marRight w:val="0"/>
          <w:marTop w:val="0"/>
          <w:marBottom w:val="0"/>
          <w:divBdr>
            <w:top w:val="none" w:sz="0" w:space="0" w:color="auto"/>
            <w:left w:val="none" w:sz="0" w:space="0" w:color="auto"/>
            <w:bottom w:val="none" w:sz="0" w:space="0" w:color="auto"/>
            <w:right w:val="none" w:sz="0" w:space="0" w:color="auto"/>
          </w:divBdr>
        </w:div>
        <w:div w:id="1760103706">
          <w:marLeft w:val="640"/>
          <w:marRight w:val="0"/>
          <w:marTop w:val="0"/>
          <w:marBottom w:val="0"/>
          <w:divBdr>
            <w:top w:val="none" w:sz="0" w:space="0" w:color="auto"/>
            <w:left w:val="none" w:sz="0" w:space="0" w:color="auto"/>
            <w:bottom w:val="none" w:sz="0" w:space="0" w:color="auto"/>
            <w:right w:val="none" w:sz="0" w:space="0" w:color="auto"/>
          </w:divBdr>
        </w:div>
        <w:div w:id="1769932169">
          <w:marLeft w:val="640"/>
          <w:marRight w:val="0"/>
          <w:marTop w:val="0"/>
          <w:marBottom w:val="0"/>
          <w:divBdr>
            <w:top w:val="none" w:sz="0" w:space="0" w:color="auto"/>
            <w:left w:val="none" w:sz="0" w:space="0" w:color="auto"/>
            <w:bottom w:val="none" w:sz="0" w:space="0" w:color="auto"/>
            <w:right w:val="none" w:sz="0" w:space="0" w:color="auto"/>
          </w:divBdr>
        </w:div>
        <w:div w:id="1773276644">
          <w:marLeft w:val="640"/>
          <w:marRight w:val="0"/>
          <w:marTop w:val="0"/>
          <w:marBottom w:val="0"/>
          <w:divBdr>
            <w:top w:val="none" w:sz="0" w:space="0" w:color="auto"/>
            <w:left w:val="none" w:sz="0" w:space="0" w:color="auto"/>
            <w:bottom w:val="none" w:sz="0" w:space="0" w:color="auto"/>
            <w:right w:val="none" w:sz="0" w:space="0" w:color="auto"/>
          </w:divBdr>
        </w:div>
        <w:div w:id="1784693866">
          <w:marLeft w:val="640"/>
          <w:marRight w:val="0"/>
          <w:marTop w:val="0"/>
          <w:marBottom w:val="0"/>
          <w:divBdr>
            <w:top w:val="none" w:sz="0" w:space="0" w:color="auto"/>
            <w:left w:val="none" w:sz="0" w:space="0" w:color="auto"/>
            <w:bottom w:val="none" w:sz="0" w:space="0" w:color="auto"/>
            <w:right w:val="none" w:sz="0" w:space="0" w:color="auto"/>
          </w:divBdr>
        </w:div>
        <w:div w:id="1798643213">
          <w:marLeft w:val="640"/>
          <w:marRight w:val="0"/>
          <w:marTop w:val="0"/>
          <w:marBottom w:val="0"/>
          <w:divBdr>
            <w:top w:val="none" w:sz="0" w:space="0" w:color="auto"/>
            <w:left w:val="none" w:sz="0" w:space="0" w:color="auto"/>
            <w:bottom w:val="none" w:sz="0" w:space="0" w:color="auto"/>
            <w:right w:val="none" w:sz="0" w:space="0" w:color="auto"/>
          </w:divBdr>
        </w:div>
        <w:div w:id="1814911076">
          <w:marLeft w:val="640"/>
          <w:marRight w:val="0"/>
          <w:marTop w:val="0"/>
          <w:marBottom w:val="0"/>
          <w:divBdr>
            <w:top w:val="none" w:sz="0" w:space="0" w:color="auto"/>
            <w:left w:val="none" w:sz="0" w:space="0" w:color="auto"/>
            <w:bottom w:val="none" w:sz="0" w:space="0" w:color="auto"/>
            <w:right w:val="none" w:sz="0" w:space="0" w:color="auto"/>
          </w:divBdr>
        </w:div>
        <w:div w:id="1817339685">
          <w:marLeft w:val="640"/>
          <w:marRight w:val="0"/>
          <w:marTop w:val="0"/>
          <w:marBottom w:val="0"/>
          <w:divBdr>
            <w:top w:val="none" w:sz="0" w:space="0" w:color="auto"/>
            <w:left w:val="none" w:sz="0" w:space="0" w:color="auto"/>
            <w:bottom w:val="none" w:sz="0" w:space="0" w:color="auto"/>
            <w:right w:val="none" w:sz="0" w:space="0" w:color="auto"/>
          </w:divBdr>
        </w:div>
        <w:div w:id="1824852120">
          <w:marLeft w:val="640"/>
          <w:marRight w:val="0"/>
          <w:marTop w:val="0"/>
          <w:marBottom w:val="0"/>
          <w:divBdr>
            <w:top w:val="none" w:sz="0" w:space="0" w:color="auto"/>
            <w:left w:val="none" w:sz="0" w:space="0" w:color="auto"/>
            <w:bottom w:val="none" w:sz="0" w:space="0" w:color="auto"/>
            <w:right w:val="none" w:sz="0" w:space="0" w:color="auto"/>
          </w:divBdr>
        </w:div>
        <w:div w:id="1846624542">
          <w:marLeft w:val="640"/>
          <w:marRight w:val="0"/>
          <w:marTop w:val="0"/>
          <w:marBottom w:val="0"/>
          <w:divBdr>
            <w:top w:val="none" w:sz="0" w:space="0" w:color="auto"/>
            <w:left w:val="none" w:sz="0" w:space="0" w:color="auto"/>
            <w:bottom w:val="none" w:sz="0" w:space="0" w:color="auto"/>
            <w:right w:val="none" w:sz="0" w:space="0" w:color="auto"/>
          </w:divBdr>
        </w:div>
        <w:div w:id="1859001169">
          <w:marLeft w:val="640"/>
          <w:marRight w:val="0"/>
          <w:marTop w:val="0"/>
          <w:marBottom w:val="0"/>
          <w:divBdr>
            <w:top w:val="none" w:sz="0" w:space="0" w:color="auto"/>
            <w:left w:val="none" w:sz="0" w:space="0" w:color="auto"/>
            <w:bottom w:val="none" w:sz="0" w:space="0" w:color="auto"/>
            <w:right w:val="none" w:sz="0" w:space="0" w:color="auto"/>
          </w:divBdr>
        </w:div>
        <w:div w:id="1860581489">
          <w:marLeft w:val="640"/>
          <w:marRight w:val="0"/>
          <w:marTop w:val="0"/>
          <w:marBottom w:val="0"/>
          <w:divBdr>
            <w:top w:val="none" w:sz="0" w:space="0" w:color="auto"/>
            <w:left w:val="none" w:sz="0" w:space="0" w:color="auto"/>
            <w:bottom w:val="none" w:sz="0" w:space="0" w:color="auto"/>
            <w:right w:val="none" w:sz="0" w:space="0" w:color="auto"/>
          </w:divBdr>
        </w:div>
        <w:div w:id="1866207120">
          <w:marLeft w:val="640"/>
          <w:marRight w:val="0"/>
          <w:marTop w:val="0"/>
          <w:marBottom w:val="0"/>
          <w:divBdr>
            <w:top w:val="none" w:sz="0" w:space="0" w:color="auto"/>
            <w:left w:val="none" w:sz="0" w:space="0" w:color="auto"/>
            <w:bottom w:val="none" w:sz="0" w:space="0" w:color="auto"/>
            <w:right w:val="none" w:sz="0" w:space="0" w:color="auto"/>
          </w:divBdr>
        </w:div>
        <w:div w:id="1866361551">
          <w:marLeft w:val="640"/>
          <w:marRight w:val="0"/>
          <w:marTop w:val="0"/>
          <w:marBottom w:val="0"/>
          <w:divBdr>
            <w:top w:val="none" w:sz="0" w:space="0" w:color="auto"/>
            <w:left w:val="none" w:sz="0" w:space="0" w:color="auto"/>
            <w:bottom w:val="none" w:sz="0" w:space="0" w:color="auto"/>
            <w:right w:val="none" w:sz="0" w:space="0" w:color="auto"/>
          </w:divBdr>
        </w:div>
        <w:div w:id="1867399875">
          <w:marLeft w:val="640"/>
          <w:marRight w:val="0"/>
          <w:marTop w:val="0"/>
          <w:marBottom w:val="0"/>
          <w:divBdr>
            <w:top w:val="none" w:sz="0" w:space="0" w:color="auto"/>
            <w:left w:val="none" w:sz="0" w:space="0" w:color="auto"/>
            <w:bottom w:val="none" w:sz="0" w:space="0" w:color="auto"/>
            <w:right w:val="none" w:sz="0" w:space="0" w:color="auto"/>
          </w:divBdr>
        </w:div>
        <w:div w:id="1873422361">
          <w:marLeft w:val="640"/>
          <w:marRight w:val="0"/>
          <w:marTop w:val="0"/>
          <w:marBottom w:val="0"/>
          <w:divBdr>
            <w:top w:val="none" w:sz="0" w:space="0" w:color="auto"/>
            <w:left w:val="none" w:sz="0" w:space="0" w:color="auto"/>
            <w:bottom w:val="none" w:sz="0" w:space="0" w:color="auto"/>
            <w:right w:val="none" w:sz="0" w:space="0" w:color="auto"/>
          </w:divBdr>
        </w:div>
        <w:div w:id="1879466169">
          <w:marLeft w:val="640"/>
          <w:marRight w:val="0"/>
          <w:marTop w:val="0"/>
          <w:marBottom w:val="0"/>
          <w:divBdr>
            <w:top w:val="none" w:sz="0" w:space="0" w:color="auto"/>
            <w:left w:val="none" w:sz="0" w:space="0" w:color="auto"/>
            <w:bottom w:val="none" w:sz="0" w:space="0" w:color="auto"/>
            <w:right w:val="none" w:sz="0" w:space="0" w:color="auto"/>
          </w:divBdr>
        </w:div>
        <w:div w:id="1904559076">
          <w:marLeft w:val="640"/>
          <w:marRight w:val="0"/>
          <w:marTop w:val="0"/>
          <w:marBottom w:val="0"/>
          <w:divBdr>
            <w:top w:val="none" w:sz="0" w:space="0" w:color="auto"/>
            <w:left w:val="none" w:sz="0" w:space="0" w:color="auto"/>
            <w:bottom w:val="none" w:sz="0" w:space="0" w:color="auto"/>
            <w:right w:val="none" w:sz="0" w:space="0" w:color="auto"/>
          </w:divBdr>
        </w:div>
        <w:div w:id="1905683075">
          <w:marLeft w:val="640"/>
          <w:marRight w:val="0"/>
          <w:marTop w:val="0"/>
          <w:marBottom w:val="0"/>
          <w:divBdr>
            <w:top w:val="none" w:sz="0" w:space="0" w:color="auto"/>
            <w:left w:val="none" w:sz="0" w:space="0" w:color="auto"/>
            <w:bottom w:val="none" w:sz="0" w:space="0" w:color="auto"/>
            <w:right w:val="none" w:sz="0" w:space="0" w:color="auto"/>
          </w:divBdr>
        </w:div>
        <w:div w:id="1911232887">
          <w:marLeft w:val="640"/>
          <w:marRight w:val="0"/>
          <w:marTop w:val="0"/>
          <w:marBottom w:val="0"/>
          <w:divBdr>
            <w:top w:val="none" w:sz="0" w:space="0" w:color="auto"/>
            <w:left w:val="none" w:sz="0" w:space="0" w:color="auto"/>
            <w:bottom w:val="none" w:sz="0" w:space="0" w:color="auto"/>
            <w:right w:val="none" w:sz="0" w:space="0" w:color="auto"/>
          </w:divBdr>
        </w:div>
        <w:div w:id="1913737007">
          <w:marLeft w:val="640"/>
          <w:marRight w:val="0"/>
          <w:marTop w:val="0"/>
          <w:marBottom w:val="0"/>
          <w:divBdr>
            <w:top w:val="none" w:sz="0" w:space="0" w:color="auto"/>
            <w:left w:val="none" w:sz="0" w:space="0" w:color="auto"/>
            <w:bottom w:val="none" w:sz="0" w:space="0" w:color="auto"/>
            <w:right w:val="none" w:sz="0" w:space="0" w:color="auto"/>
          </w:divBdr>
        </w:div>
        <w:div w:id="1915894292">
          <w:marLeft w:val="640"/>
          <w:marRight w:val="0"/>
          <w:marTop w:val="0"/>
          <w:marBottom w:val="0"/>
          <w:divBdr>
            <w:top w:val="none" w:sz="0" w:space="0" w:color="auto"/>
            <w:left w:val="none" w:sz="0" w:space="0" w:color="auto"/>
            <w:bottom w:val="none" w:sz="0" w:space="0" w:color="auto"/>
            <w:right w:val="none" w:sz="0" w:space="0" w:color="auto"/>
          </w:divBdr>
        </w:div>
        <w:div w:id="1933004298">
          <w:marLeft w:val="640"/>
          <w:marRight w:val="0"/>
          <w:marTop w:val="0"/>
          <w:marBottom w:val="0"/>
          <w:divBdr>
            <w:top w:val="none" w:sz="0" w:space="0" w:color="auto"/>
            <w:left w:val="none" w:sz="0" w:space="0" w:color="auto"/>
            <w:bottom w:val="none" w:sz="0" w:space="0" w:color="auto"/>
            <w:right w:val="none" w:sz="0" w:space="0" w:color="auto"/>
          </w:divBdr>
        </w:div>
        <w:div w:id="1934124721">
          <w:marLeft w:val="640"/>
          <w:marRight w:val="0"/>
          <w:marTop w:val="0"/>
          <w:marBottom w:val="0"/>
          <w:divBdr>
            <w:top w:val="none" w:sz="0" w:space="0" w:color="auto"/>
            <w:left w:val="none" w:sz="0" w:space="0" w:color="auto"/>
            <w:bottom w:val="none" w:sz="0" w:space="0" w:color="auto"/>
            <w:right w:val="none" w:sz="0" w:space="0" w:color="auto"/>
          </w:divBdr>
        </w:div>
        <w:div w:id="1953390070">
          <w:marLeft w:val="640"/>
          <w:marRight w:val="0"/>
          <w:marTop w:val="0"/>
          <w:marBottom w:val="0"/>
          <w:divBdr>
            <w:top w:val="none" w:sz="0" w:space="0" w:color="auto"/>
            <w:left w:val="none" w:sz="0" w:space="0" w:color="auto"/>
            <w:bottom w:val="none" w:sz="0" w:space="0" w:color="auto"/>
            <w:right w:val="none" w:sz="0" w:space="0" w:color="auto"/>
          </w:divBdr>
        </w:div>
        <w:div w:id="1956330582">
          <w:marLeft w:val="640"/>
          <w:marRight w:val="0"/>
          <w:marTop w:val="0"/>
          <w:marBottom w:val="0"/>
          <w:divBdr>
            <w:top w:val="none" w:sz="0" w:space="0" w:color="auto"/>
            <w:left w:val="none" w:sz="0" w:space="0" w:color="auto"/>
            <w:bottom w:val="none" w:sz="0" w:space="0" w:color="auto"/>
            <w:right w:val="none" w:sz="0" w:space="0" w:color="auto"/>
          </w:divBdr>
        </w:div>
        <w:div w:id="1958639379">
          <w:marLeft w:val="640"/>
          <w:marRight w:val="0"/>
          <w:marTop w:val="0"/>
          <w:marBottom w:val="0"/>
          <w:divBdr>
            <w:top w:val="none" w:sz="0" w:space="0" w:color="auto"/>
            <w:left w:val="none" w:sz="0" w:space="0" w:color="auto"/>
            <w:bottom w:val="none" w:sz="0" w:space="0" w:color="auto"/>
            <w:right w:val="none" w:sz="0" w:space="0" w:color="auto"/>
          </w:divBdr>
        </w:div>
        <w:div w:id="1964997308">
          <w:marLeft w:val="640"/>
          <w:marRight w:val="0"/>
          <w:marTop w:val="0"/>
          <w:marBottom w:val="0"/>
          <w:divBdr>
            <w:top w:val="none" w:sz="0" w:space="0" w:color="auto"/>
            <w:left w:val="none" w:sz="0" w:space="0" w:color="auto"/>
            <w:bottom w:val="none" w:sz="0" w:space="0" w:color="auto"/>
            <w:right w:val="none" w:sz="0" w:space="0" w:color="auto"/>
          </w:divBdr>
        </w:div>
        <w:div w:id="1966347401">
          <w:marLeft w:val="640"/>
          <w:marRight w:val="0"/>
          <w:marTop w:val="0"/>
          <w:marBottom w:val="0"/>
          <w:divBdr>
            <w:top w:val="none" w:sz="0" w:space="0" w:color="auto"/>
            <w:left w:val="none" w:sz="0" w:space="0" w:color="auto"/>
            <w:bottom w:val="none" w:sz="0" w:space="0" w:color="auto"/>
            <w:right w:val="none" w:sz="0" w:space="0" w:color="auto"/>
          </w:divBdr>
        </w:div>
        <w:div w:id="1968311856">
          <w:marLeft w:val="640"/>
          <w:marRight w:val="0"/>
          <w:marTop w:val="0"/>
          <w:marBottom w:val="0"/>
          <w:divBdr>
            <w:top w:val="none" w:sz="0" w:space="0" w:color="auto"/>
            <w:left w:val="none" w:sz="0" w:space="0" w:color="auto"/>
            <w:bottom w:val="none" w:sz="0" w:space="0" w:color="auto"/>
            <w:right w:val="none" w:sz="0" w:space="0" w:color="auto"/>
          </w:divBdr>
        </w:div>
        <w:div w:id="1984312315">
          <w:marLeft w:val="640"/>
          <w:marRight w:val="0"/>
          <w:marTop w:val="0"/>
          <w:marBottom w:val="0"/>
          <w:divBdr>
            <w:top w:val="none" w:sz="0" w:space="0" w:color="auto"/>
            <w:left w:val="none" w:sz="0" w:space="0" w:color="auto"/>
            <w:bottom w:val="none" w:sz="0" w:space="0" w:color="auto"/>
            <w:right w:val="none" w:sz="0" w:space="0" w:color="auto"/>
          </w:divBdr>
        </w:div>
        <w:div w:id="2013489502">
          <w:marLeft w:val="640"/>
          <w:marRight w:val="0"/>
          <w:marTop w:val="0"/>
          <w:marBottom w:val="0"/>
          <w:divBdr>
            <w:top w:val="none" w:sz="0" w:space="0" w:color="auto"/>
            <w:left w:val="none" w:sz="0" w:space="0" w:color="auto"/>
            <w:bottom w:val="none" w:sz="0" w:space="0" w:color="auto"/>
            <w:right w:val="none" w:sz="0" w:space="0" w:color="auto"/>
          </w:divBdr>
        </w:div>
        <w:div w:id="2016762101">
          <w:marLeft w:val="640"/>
          <w:marRight w:val="0"/>
          <w:marTop w:val="0"/>
          <w:marBottom w:val="0"/>
          <w:divBdr>
            <w:top w:val="none" w:sz="0" w:space="0" w:color="auto"/>
            <w:left w:val="none" w:sz="0" w:space="0" w:color="auto"/>
            <w:bottom w:val="none" w:sz="0" w:space="0" w:color="auto"/>
            <w:right w:val="none" w:sz="0" w:space="0" w:color="auto"/>
          </w:divBdr>
        </w:div>
        <w:div w:id="2020231443">
          <w:marLeft w:val="640"/>
          <w:marRight w:val="0"/>
          <w:marTop w:val="0"/>
          <w:marBottom w:val="0"/>
          <w:divBdr>
            <w:top w:val="none" w:sz="0" w:space="0" w:color="auto"/>
            <w:left w:val="none" w:sz="0" w:space="0" w:color="auto"/>
            <w:bottom w:val="none" w:sz="0" w:space="0" w:color="auto"/>
            <w:right w:val="none" w:sz="0" w:space="0" w:color="auto"/>
          </w:divBdr>
        </w:div>
        <w:div w:id="2054302232">
          <w:marLeft w:val="640"/>
          <w:marRight w:val="0"/>
          <w:marTop w:val="0"/>
          <w:marBottom w:val="0"/>
          <w:divBdr>
            <w:top w:val="none" w:sz="0" w:space="0" w:color="auto"/>
            <w:left w:val="none" w:sz="0" w:space="0" w:color="auto"/>
            <w:bottom w:val="none" w:sz="0" w:space="0" w:color="auto"/>
            <w:right w:val="none" w:sz="0" w:space="0" w:color="auto"/>
          </w:divBdr>
        </w:div>
        <w:div w:id="2066291578">
          <w:marLeft w:val="640"/>
          <w:marRight w:val="0"/>
          <w:marTop w:val="0"/>
          <w:marBottom w:val="0"/>
          <w:divBdr>
            <w:top w:val="none" w:sz="0" w:space="0" w:color="auto"/>
            <w:left w:val="none" w:sz="0" w:space="0" w:color="auto"/>
            <w:bottom w:val="none" w:sz="0" w:space="0" w:color="auto"/>
            <w:right w:val="none" w:sz="0" w:space="0" w:color="auto"/>
          </w:divBdr>
        </w:div>
        <w:div w:id="2071806469">
          <w:marLeft w:val="640"/>
          <w:marRight w:val="0"/>
          <w:marTop w:val="0"/>
          <w:marBottom w:val="0"/>
          <w:divBdr>
            <w:top w:val="none" w:sz="0" w:space="0" w:color="auto"/>
            <w:left w:val="none" w:sz="0" w:space="0" w:color="auto"/>
            <w:bottom w:val="none" w:sz="0" w:space="0" w:color="auto"/>
            <w:right w:val="none" w:sz="0" w:space="0" w:color="auto"/>
          </w:divBdr>
        </w:div>
        <w:div w:id="2072118706">
          <w:marLeft w:val="640"/>
          <w:marRight w:val="0"/>
          <w:marTop w:val="0"/>
          <w:marBottom w:val="0"/>
          <w:divBdr>
            <w:top w:val="none" w:sz="0" w:space="0" w:color="auto"/>
            <w:left w:val="none" w:sz="0" w:space="0" w:color="auto"/>
            <w:bottom w:val="none" w:sz="0" w:space="0" w:color="auto"/>
            <w:right w:val="none" w:sz="0" w:space="0" w:color="auto"/>
          </w:divBdr>
        </w:div>
        <w:div w:id="2086609867">
          <w:marLeft w:val="640"/>
          <w:marRight w:val="0"/>
          <w:marTop w:val="0"/>
          <w:marBottom w:val="0"/>
          <w:divBdr>
            <w:top w:val="none" w:sz="0" w:space="0" w:color="auto"/>
            <w:left w:val="none" w:sz="0" w:space="0" w:color="auto"/>
            <w:bottom w:val="none" w:sz="0" w:space="0" w:color="auto"/>
            <w:right w:val="none" w:sz="0" w:space="0" w:color="auto"/>
          </w:divBdr>
        </w:div>
        <w:div w:id="2086685769">
          <w:marLeft w:val="640"/>
          <w:marRight w:val="0"/>
          <w:marTop w:val="0"/>
          <w:marBottom w:val="0"/>
          <w:divBdr>
            <w:top w:val="none" w:sz="0" w:space="0" w:color="auto"/>
            <w:left w:val="none" w:sz="0" w:space="0" w:color="auto"/>
            <w:bottom w:val="none" w:sz="0" w:space="0" w:color="auto"/>
            <w:right w:val="none" w:sz="0" w:space="0" w:color="auto"/>
          </w:divBdr>
        </w:div>
        <w:div w:id="2092388571">
          <w:marLeft w:val="640"/>
          <w:marRight w:val="0"/>
          <w:marTop w:val="0"/>
          <w:marBottom w:val="0"/>
          <w:divBdr>
            <w:top w:val="none" w:sz="0" w:space="0" w:color="auto"/>
            <w:left w:val="none" w:sz="0" w:space="0" w:color="auto"/>
            <w:bottom w:val="none" w:sz="0" w:space="0" w:color="auto"/>
            <w:right w:val="none" w:sz="0" w:space="0" w:color="auto"/>
          </w:divBdr>
        </w:div>
        <w:div w:id="2099281652">
          <w:marLeft w:val="640"/>
          <w:marRight w:val="0"/>
          <w:marTop w:val="0"/>
          <w:marBottom w:val="0"/>
          <w:divBdr>
            <w:top w:val="none" w:sz="0" w:space="0" w:color="auto"/>
            <w:left w:val="none" w:sz="0" w:space="0" w:color="auto"/>
            <w:bottom w:val="none" w:sz="0" w:space="0" w:color="auto"/>
            <w:right w:val="none" w:sz="0" w:space="0" w:color="auto"/>
          </w:divBdr>
        </w:div>
        <w:div w:id="2113938800">
          <w:marLeft w:val="640"/>
          <w:marRight w:val="0"/>
          <w:marTop w:val="0"/>
          <w:marBottom w:val="0"/>
          <w:divBdr>
            <w:top w:val="none" w:sz="0" w:space="0" w:color="auto"/>
            <w:left w:val="none" w:sz="0" w:space="0" w:color="auto"/>
            <w:bottom w:val="none" w:sz="0" w:space="0" w:color="auto"/>
            <w:right w:val="none" w:sz="0" w:space="0" w:color="auto"/>
          </w:divBdr>
        </w:div>
        <w:div w:id="2115635179">
          <w:marLeft w:val="640"/>
          <w:marRight w:val="0"/>
          <w:marTop w:val="0"/>
          <w:marBottom w:val="0"/>
          <w:divBdr>
            <w:top w:val="none" w:sz="0" w:space="0" w:color="auto"/>
            <w:left w:val="none" w:sz="0" w:space="0" w:color="auto"/>
            <w:bottom w:val="none" w:sz="0" w:space="0" w:color="auto"/>
            <w:right w:val="none" w:sz="0" w:space="0" w:color="auto"/>
          </w:divBdr>
        </w:div>
        <w:div w:id="2144032046">
          <w:marLeft w:val="640"/>
          <w:marRight w:val="0"/>
          <w:marTop w:val="0"/>
          <w:marBottom w:val="0"/>
          <w:divBdr>
            <w:top w:val="none" w:sz="0" w:space="0" w:color="auto"/>
            <w:left w:val="none" w:sz="0" w:space="0" w:color="auto"/>
            <w:bottom w:val="none" w:sz="0" w:space="0" w:color="auto"/>
            <w:right w:val="none" w:sz="0" w:space="0" w:color="auto"/>
          </w:divBdr>
        </w:div>
      </w:divsChild>
    </w:div>
    <w:div w:id="113334117">
      <w:bodyDiv w:val="1"/>
      <w:marLeft w:val="0"/>
      <w:marRight w:val="0"/>
      <w:marTop w:val="0"/>
      <w:marBottom w:val="0"/>
      <w:divBdr>
        <w:top w:val="none" w:sz="0" w:space="0" w:color="auto"/>
        <w:left w:val="none" w:sz="0" w:space="0" w:color="auto"/>
        <w:bottom w:val="none" w:sz="0" w:space="0" w:color="auto"/>
        <w:right w:val="none" w:sz="0" w:space="0" w:color="auto"/>
      </w:divBdr>
    </w:div>
    <w:div w:id="140465972">
      <w:bodyDiv w:val="1"/>
      <w:marLeft w:val="0"/>
      <w:marRight w:val="0"/>
      <w:marTop w:val="0"/>
      <w:marBottom w:val="0"/>
      <w:divBdr>
        <w:top w:val="none" w:sz="0" w:space="0" w:color="auto"/>
        <w:left w:val="none" w:sz="0" w:space="0" w:color="auto"/>
        <w:bottom w:val="none" w:sz="0" w:space="0" w:color="auto"/>
        <w:right w:val="none" w:sz="0" w:space="0" w:color="auto"/>
      </w:divBdr>
    </w:div>
    <w:div w:id="140853791">
      <w:bodyDiv w:val="1"/>
      <w:marLeft w:val="0"/>
      <w:marRight w:val="0"/>
      <w:marTop w:val="0"/>
      <w:marBottom w:val="0"/>
      <w:divBdr>
        <w:top w:val="none" w:sz="0" w:space="0" w:color="auto"/>
        <w:left w:val="none" w:sz="0" w:space="0" w:color="auto"/>
        <w:bottom w:val="none" w:sz="0" w:space="0" w:color="auto"/>
        <w:right w:val="none" w:sz="0" w:space="0" w:color="auto"/>
      </w:divBdr>
    </w:div>
    <w:div w:id="150606392">
      <w:bodyDiv w:val="1"/>
      <w:marLeft w:val="0"/>
      <w:marRight w:val="0"/>
      <w:marTop w:val="0"/>
      <w:marBottom w:val="0"/>
      <w:divBdr>
        <w:top w:val="none" w:sz="0" w:space="0" w:color="auto"/>
        <w:left w:val="none" w:sz="0" w:space="0" w:color="auto"/>
        <w:bottom w:val="none" w:sz="0" w:space="0" w:color="auto"/>
        <w:right w:val="none" w:sz="0" w:space="0" w:color="auto"/>
      </w:divBdr>
      <w:divsChild>
        <w:div w:id="3214480">
          <w:marLeft w:val="640"/>
          <w:marRight w:val="0"/>
          <w:marTop w:val="0"/>
          <w:marBottom w:val="0"/>
          <w:divBdr>
            <w:top w:val="none" w:sz="0" w:space="0" w:color="auto"/>
            <w:left w:val="none" w:sz="0" w:space="0" w:color="auto"/>
            <w:bottom w:val="none" w:sz="0" w:space="0" w:color="auto"/>
            <w:right w:val="none" w:sz="0" w:space="0" w:color="auto"/>
          </w:divBdr>
        </w:div>
        <w:div w:id="8605736">
          <w:marLeft w:val="640"/>
          <w:marRight w:val="0"/>
          <w:marTop w:val="0"/>
          <w:marBottom w:val="0"/>
          <w:divBdr>
            <w:top w:val="none" w:sz="0" w:space="0" w:color="auto"/>
            <w:left w:val="none" w:sz="0" w:space="0" w:color="auto"/>
            <w:bottom w:val="none" w:sz="0" w:space="0" w:color="auto"/>
            <w:right w:val="none" w:sz="0" w:space="0" w:color="auto"/>
          </w:divBdr>
        </w:div>
        <w:div w:id="10953527">
          <w:marLeft w:val="640"/>
          <w:marRight w:val="0"/>
          <w:marTop w:val="0"/>
          <w:marBottom w:val="0"/>
          <w:divBdr>
            <w:top w:val="none" w:sz="0" w:space="0" w:color="auto"/>
            <w:left w:val="none" w:sz="0" w:space="0" w:color="auto"/>
            <w:bottom w:val="none" w:sz="0" w:space="0" w:color="auto"/>
            <w:right w:val="none" w:sz="0" w:space="0" w:color="auto"/>
          </w:divBdr>
        </w:div>
        <w:div w:id="12269605">
          <w:marLeft w:val="640"/>
          <w:marRight w:val="0"/>
          <w:marTop w:val="0"/>
          <w:marBottom w:val="0"/>
          <w:divBdr>
            <w:top w:val="none" w:sz="0" w:space="0" w:color="auto"/>
            <w:left w:val="none" w:sz="0" w:space="0" w:color="auto"/>
            <w:bottom w:val="none" w:sz="0" w:space="0" w:color="auto"/>
            <w:right w:val="none" w:sz="0" w:space="0" w:color="auto"/>
          </w:divBdr>
        </w:div>
        <w:div w:id="18744521">
          <w:marLeft w:val="640"/>
          <w:marRight w:val="0"/>
          <w:marTop w:val="0"/>
          <w:marBottom w:val="0"/>
          <w:divBdr>
            <w:top w:val="none" w:sz="0" w:space="0" w:color="auto"/>
            <w:left w:val="none" w:sz="0" w:space="0" w:color="auto"/>
            <w:bottom w:val="none" w:sz="0" w:space="0" w:color="auto"/>
            <w:right w:val="none" w:sz="0" w:space="0" w:color="auto"/>
          </w:divBdr>
        </w:div>
        <w:div w:id="33048288">
          <w:marLeft w:val="640"/>
          <w:marRight w:val="0"/>
          <w:marTop w:val="0"/>
          <w:marBottom w:val="0"/>
          <w:divBdr>
            <w:top w:val="none" w:sz="0" w:space="0" w:color="auto"/>
            <w:left w:val="none" w:sz="0" w:space="0" w:color="auto"/>
            <w:bottom w:val="none" w:sz="0" w:space="0" w:color="auto"/>
            <w:right w:val="none" w:sz="0" w:space="0" w:color="auto"/>
          </w:divBdr>
        </w:div>
        <w:div w:id="38433205">
          <w:marLeft w:val="640"/>
          <w:marRight w:val="0"/>
          <w:marTop w:val="0"/>
          <w:marBottom w:val="0"/>
          <w:divBdr>
            <w:top w:val="none" w:sz="0" w:space="0" w:color="auto"/>
            <w:left w:val="none" w:sz="0" w:space="0" w:color="auto"/>
            <w:bottom w:val="none" w:sz="0" w:space="0" w:color="auto"/>
            <w:right w:val="none" w:sz="0" w:space="0" w:color="auto"/>
          </w:divBdr>
        </w:div>
        <w:div w:id="45960765">
          <w:marLeft w:val="640"/>
          <w:marRight w:val="0"/>
          <w:marTop w:val="0"/>
          <w:marBottom w:val="0"/>
          <w:divBdr>
            <w:top w:val="none" w:sz="0" w:space="0" w:color="auto"/>
            <w:left w:val="none" w:sz="0" w:space="0" w:color="auto"/>
            <w:bottom w:val="none" w:sz="0" w:space="0" w:color="auto"/>
            <w:right w:val="none" w:sz="0" w:space="0" w:color="auto"/>
          </w:divBdr>
        </w:div>
        <w:div w:id="62722263">
          <w:marLeft w:val="640"/>
          <w:marRight w:val="0"/>
          <w:marTop w:val="0"/>
          <w:marBottom w:val="0"/>
          <w:divBdr>
            <w:top w:val="none" w:sz="0" w:space="0" w:color="auto"/>
            <w:left w:val="none" w:sz="0" w:space="0" w:color="auto"/>
            <w:bottom w:val="none" w:sz="0" w:space="0" w:color="auto"/>
            <w:right w:val="none" w:sz="0" w:space="0" w:color="auto"/>
          </w:divBdr>
        </w:div>
        <w:div w:id="78521534">
          <w:marLeft w:val="640"/>
          <w:marRight w:val="0"/>
          <w:marTop w:val="0"/>
          <w:marBottom w:val="0"/>
          <w:divBdr>
            <w:top w:val="none" w:sz="0" w:space="0" w:color="auto"/>
            <w:left w:val="none" w:sz="0" w:space="0" w:color="auto"/>
            <w:bottom w:val="none" w:sz="0" w:space="0" w:color="auto"/>
            <w:right w:val="none" w:sz="0" w:space="0" w:color="auto"/>
          </w:divBdr>
        </w:div>
        <w:div w:id="78917049">
          <w:marLeft w:val="640"/>
          <w:marRight w:val="0"/>
          <w:marTop w:val="0"/>
          <w:marBottom w:val="0"/>
          <w:divBdr>
            <w:top w:val="none" w:sz="0" w:space="0" w:color="auto"/>
            <w:left w:val="none" w:sz="0" w:space="0" w:color="auto"/>
            <w:bottom w:val="none" w:sz="0" w:space="0" w:color="auto"/>
            <w:right w:val="none" w:sz="0" w:space="0" w:color="auto"/>
          </w:divBdr>
        </w:div>
        <w:div w:id="84573788">
          <w:marLeft w:val="640"/>
          <w:marRight w:val="0"/>
          <w:marTop w:val="0"/>
          <w:marBottom w:val="0"/>
          <w:divBdr>
            <w:top w:val="none" w:sz="0" w:space="0" w:color="auto"/>
            <w:left w:val="none" w:sz="0" w:space="0" w:color="auto"/>
            <w:bottom w:val="none" w:sz="0" w:space="0" w:color="auto"/>
            <w:right w:val="none" w:sz="0" w:space="0" w:color="auto"/>
          </w:divBdr>
        </w:div>
        <w:div w:id="85545080">
          <w:marLeft w:val="640"/>
          <w:marRight w:val="0"/>
          <w:marTop w:val="0"/>
          <w:marBottom w:val="0"/>
          <w:divBdr>
            <w:top w:val="none" w:sz="0" w:space="0" w:color="auto"/>
            <w:left w:val="none" w:sz="0" w:space="0" w:color="auto"/>
            <w:bottom w:val="none" w:sz="0" w:space="0" w:color="auto"/>
            <w:right w:val="none" w:sz="0" w:space="0" w:color="auto"/>
          </w:divBdr>
        </w:div>
        <w:div w:id="90320308">
          <w:marLeft w:val="640"/>
          <w:marRight w:val="0"/>
          <w:marTop w:val="0"/>
          <w:marBottom w:val="0"/>
          <w:divBdr>
            <w:top w:val="none" w:sz="0" w:space="0" w:color="auto"/>
            <w:left w:val="none" w:sz="0" w:space="0" w:color="auto"/>
            <w:bottom w:val="none" w:sz="0" w:space="0" w:color="auto"/>
            <w:right w:val="none" w:sz="0" w:space="0" w:color="auto"/>
          </w:divBdr>
        </w:div>
        <w:div w:id="107244874">
          <w:marLeft w:val="640"/>
          <w:marRight w:val="0"/>
          <w:marTop w:val="0"/>
          <w:marBottom w:val="0"/>
          <w:divBdr>
            <w:top w:val="none" w:sz="0" w:space="0" w:color="auto"/>
            <w:left w:val="none" w:sz="0" w:space="0" w:color="auto"/>
            <w:bottom w:val="none" w:sz="0" w:space="0" w:color="auto"/>
            <w:right w:val="none" w:sz="0" w:space="0" w:color="auto"/>
          </w:divBdr>
        </w:div>
        <w:div w:id="108278395">
          <w:marLeft w:val="640"/>
          <w:marRight w:val="0"/>
          <w:marTop w:val="0"/>
          <w:marBottom w:val="0"/>
          <w:divBdr>
            <w:top w:val="none" w:sz="0" w:space="0" w:color="auto"/>
            <w:left w:val="none" w:sz="0" w:space="0" w:color="auto"/>
            <w:bottom w:val="none" w:sz="0" w:space="0" w:color="auto"/>
            <w:right w:val="none" w:sz="0" w:space="0" w:color="auto"/>
          </w:divBdr>
        </w:div>
        <w:div w:id="125664154">
          <w:marLeft w:val="640"/>
          <w:marRight w:val="0"/>
          <w:marTop w:val="0"/>
          <w:marBottom w:val="0"/>
          <w:divBdr>
            <w:top w:val="none" w:sz="0" w:space="0" w:color="auto"/>
            <w:left w:val="none" w:sz="0" w:space="0" w:color="auto"/>
            <w:bottom w:val="none" w:sz="0" w:space="0" w:color="auto"/>
            <w:right w:val="none" w:sz="0" w:space="0" w:color="auto"/>
          </w:divBdr>
        </w:div>
        <w:div w:id="150293621">
          <w:marLeft w:val="640"/>
          <w:marRight w:val="0"/>
          <w:marTop w:val="0"/>
          <w:marBottom w:val="0"/>
          <w:divBdr>
            <w:top w:val="none" w:sz="0" w:space="0" w:color="auto"/>
            <w:left w:val="none" w:sz="0" w:space="0" w:color="auto"/>
            <w:bottom w:val="none" w:sz="0" w:space="0" w:color="auto"/>
            <w:right w:val="none" w:sz="0" w:space="0" w:color="auto"/>
          </w:divBdr>
        </w:div>
        <w:div w:id="160511910">
          <w:marLeft w:val="640"/>
          <w:marRight w:val="0"/>
          <w:marTop w:val="0"/>
          <w:marBottom w:val="0"/>
          <w:divBdr>
            <w:top w:val="none" w:sz="0" w:space="0" w:color="auto"/>
            <w:left w:val="none" w:sz="0" w:space="0" w:color="auto"/>
            <w:bottom w:val="none" w:sz="0" w:space="0" w:color="auto"/>
            <w:right w:val="none" w:sz="0" w:space="0" w:color="auto"/>
          </w:divBdr>
        </w:div>
        <w:div w:id="181285501">
          <w:marLeft w:val="640"/>
          <w:marRight w:val="0"/>
          <w:marTop w:val="0"/>
          <w:marBottom w:val="0"/>
          <w:divBdr>
            <w:top w:val="none" w:sz="0" w:space="0" w:color="auto"/>
            <w:left w:val="none" w:sz="0" w:space="0" w:color="auto"/>
            <w:bottom w:val="none" w:sz="0" w:space="0" w:color="auto"/>
            <w:right w:val="none" w:sz="0" w:space="0" w:color="auto"/>
          </w:divBdr>
        </w:div>
        <w:div w:id="186258264">
          <w:marLeft w:val="640"/>
          <w:marRight w:val="0"/>
          <w:marTop w:val="0"/>
          <w:marBottom w:val="0"/>
          <w:divBdr>
            <w:top w:val="none" w:sz="0" w:space="0" w:color="auto"/>
            <w:left w:val="none" w:sz="0" w:space="0" w:color="auto"/>
            <w:bottom w:val="none" w:sz="0" w:space="0" w:color="auto"/>
            <w:right w:val="none" w:sz="0" w:space="0" w:color="auto"/>
          </w:divBdr>
        </w:div>
        <w:div w:id="197664544">
          <w:marLeft w:val="640"/>
          <w:marRight w:val="0"/>
          <w:marTop w:val="0"/>
          <w:marBottom w:val="0"/>
          <w:divBdr>
            <w:top w:val="none" w:sz="0" w:space="0" w:color="auto"/>
            <w:left w:val="none" w:sz="0" w:space="0" w:color="auto"/>
            <w:bottom w:val="none" w:sz="0" w:space="0" w:color="auto"/>
            <w:right w:val="none" w:sz="0" w:space="0" w:color="auto"/>
          </w:divBdr>
        </w:div>
        <w:div w:id="201796070">
          <w:marLeft w:val="640"/>
          <w:marRight w:val="0"/>
          <w:marTop w:val="0"/>
          <w:marBottom w:val="0"/>
          <w:divBdr>
            <w:top w:val="none" w:sz="0" w:space="0" w:color="auto"/>
            <w:left w:val="none" w:sz="0" w:space="0" w:color="auto"/>
            <w:bottom w:val="none" w:sz="0" w:space="0" w:color="auto"/>
            <w:right w:val="none" w:sz="0" w:space="0" w:color="auto"/>
          </w:divBdr>
        </w:div>
        <w:div w:id="204758397">
          <w:marLeft w:val="640"/>
          <w:marRight w:val="0"/>
          <w:marTop w:val="0"/>
          <w:marBottom w:val="0"/>
          <w:divBdr>
            <w:top w:val="none" w:sz="0" w:space="0" w:color="auto"/>
            <w:left w:val="none" w:sz="0" w:space="0" w:color="auto"/>
            <w:bottom w:val="none" w:sz="0" w:space="0" w:color="auto"/>
            <w:right w:val="none" w:sz="0" w:space="0" w:color="auto"/>
          </w:divBdr>
        </w:div>
        <w:div w:id="207422373">
          <w:marLeft w:val="640"/>
          <w:marRight w:val="0"/>
          <w:marTop w:val="0"/>
          <w:marBottom w:val="0"/>
          <w:divBdr>
            <w:top w:val="none" w:sz="0" w:space="0" w:color="auto"/>
            <w:left w:val="none" w:sz="0" w:space="0" w:color="auto"/>
            <w:bottom w:val="none" w:sz="0" w:space="0" w:color="auto"/>
            <w:right w:val="none" w:sz="0" w:space="0" w:color="auto"/>
          </w:divBdr>
        </w:div>
        <w:div w:id="213977197">
          <w:marLeft w:val="640"/>
          <w:marRight w:val="0"/>
          <w:marTop w:val="0"/>
          <w:marBottom w:val="0"/>
          <w:divBdr>
            <w:top w:val="none" w:sz="0" w:space="0" w:color="auto"/>
            <w:left w:val="none" w:sz="0" w:space="0" w:color="auto"/>
            <w:bottom w:val="none" w:sz="0" w:space="0" w:color="auto"/>
            <w:right w:val="none" w:sz="0" w:space="0" w:color="auto"/>
          </w:divBdr>
        </w:div>
        <w:div w:id="240916322">
          <w:marLeft w:val="640"/>
          <w:marRight w:val="0"/>
          <w:marTop w:val="0"/>
          <w:marBottom w:val="0"/>
          <w:divBdr>
            <w:top w:val="none" w:sz="0" w:space="0" w:color="auto"/>
            <w:left w:val="none" w:sz="0" w:space="0" w:color="auto"/>
            <w:bottom w:val="none" w:sz="0" w:space="0" w:color="auto"/>
            <w:right w:val="none" w:sz="0" w:space="0" w:color="auto"/>
          </w:divBdr>
        </w:div>
        <w:div w:id="251016258">
          <w:marLeft w:val="640"/>
          <w:marRight w:val="0"/>
          <w:marTop w:val="0"/>
          <w:marBottom w:val="0"/>
          <w:divBdr>
            <w:top w:val="none" w:sz="0" w:space="0" w:color="auto"/>
            <w:left w:val="none" w:sz="0" w:space="0" w:color="auto"/>
            <w:bottom w:val="none" w:sz="0" w:space="0" w:color="auto"/>
            <w:right w:val="none" w:sz="0" w:space="0" w:color="auto"/>
          </w:divBdr>
        </w:div>
        <w:div w:id="262957037">
          <w:marLeft w:val="640"/>
          <w:marRight w:val="0"/>
          <w:marTop w:val="0"/>
          <w:marBottom w:val="0"/>
          <w:divBdr>
            <w:top w:val="none" w:sz="0" w:space="0" w:color="auto"/>
            <w:left w:val="none" w:sz="0" w:space="0" w:color="auto"/>
            <w:bottom w:val="none" w:sz="0" w:space="0" w:color="auto"/>
            <w:right w:val="none" w:sz="0" w:space="0" w:color="auto"/>
          </w:divBdr>
        </w:div>
        <w:div w:id="273287490">
          <w:marLeft w:val="640"/>
          <w:marRight w:val="0"/>
          <w:marTop w:val="0"/>
          <w:marBottom w:val="0"/>
          <w:divBdr>
            <w:top w:val="none" w:sz="0" w:space="0" w:color="auto"/>
            <w:left w:val="none" w:sz="0" w:space="0" w:color="auto"/>
            <w:bottom w:val="none" w:sz="0" w:space="0" w:color="auto"/>
            <w:right w:val="none" w:sz="0" w:space="0" w:color="auto"/>
          </w:divBdr>
        </w:div>
        <w:div w:id="280378750">
          <w:marLeft w:val="640"/>
          <w:marRight w:val="0"/>
          <w:marTop w:val="0"/>
          <w:marBottom w:val="0"/>
          <w:divBdr>
            <w:top w:val="none" w:sz="0" w:space="0" w:color="auto"/>
            <w:left w:val="none" w:sz="0" w:space="0" w:color="auto"/>
            <w:bottom w:val="none" w:sz="0" w:space="0" w:color="auto"/>
            <w:right w:val="none" w:sz="0" w:space="0" w:color="auto"/>
          </w:divBdr>
        </w:div>
        <w:div w:id="282082383">
          <w:marLeft w:val="640"/>
          <w:marRight w:val="0"/>
          <w:marTop w:val="0"/>
          <w:marBottom w:val="0"/>
          <w:divBdr>
            <w:top w:val="none" w:sz="0" w:space="0" w:color="auto"/>
            <w:left w:val="none" w:sz="0" w:space="0" w:color="auto"/>
            <w:bottom w:val="none" w:sz="0" w:space="0" w:color="auto"/>
            <w:right w:val="none" w:sz="0" w:space="0" w:color="auto"/>
          </w:divBdr>
        </w:div>
        <w:div w:id="287668562">
          <w:marLeft w:val="640"/>
          <w:marRight w:val="0"/>
          <w:marTop w:val="0"/>
          <w:marBottom w:val="0"/>
          <w:divBdr>
            <w:top w:val="none" w:sz="0" w:space="0" w:color="auto"/>
            <w:left w:val="none" w:sz="0" w:space="0" w:color="auto"/>
            <w:bottom w:val="none" w:sz="0" w:space="0" w:color="auto"/>
            <w:right w:val="none" w:sz="0" w:space="0" w:color="auto"/>
          </w:divBdr>
        </w:div>
        <w:div w:id="312410140">
          <w:marLeft w:val="640"/>
          <w:marRight w:val="0"/>
          <w:marTop w:val="0"/>
          <w:marBottom w:val="0"/>
          <w:divBdr>
            <w:top w:val="none" w:sz="0" w:space="0" w:color="auto"/>
            <w:left w:val="none" w:sz="0" w:space="0" w:color="auto"/>
            <w:bottom w:val="none" w:sz="0" w:space="0" w:color="auto"/>
            <w:right w:val="none" w:sz="0" w:space="0" w:color="auto"/>
          </w:divBdr>
        </w:div>
        <w:div w:id="316884549">
          <w:marLeft w:val="640"/>
          <w:marRight w:val="0"/>
          <w:marTop w:val="0"/>
          <w:marBottom w:val="0"/>
          <w:divBdr>
            <w:top w:val="none" w:sz="0" w:space="0" w:color="auto"/>
            <w:left w:val="none" w:sz="0" w:space="0" w:color="auto"/>
            <w:bottom w:val="none" w:sz="0" w:space="0" w:color="auto"/>
            <w:right w:val="none" w:sz="0" w:space="0" w:color="auto"/>
          </w:divBdr>
        </w:div>
        <w:div w:id="330185402">
          <w:marLeft w:val="640"/>
          <w:marRight w:val="0"/>
          <w:marTop w:val="0"/>
          <w:marBottom w:val="0"/>
          <w:divBdr>
            <w:top w:val="none" w:sz="0" w:space="0" w:color="auto"/>
            <w:left w:val="none" w:sz="0" w:space="0" w:color="auto"/>
            <w:bottom w:val="none" w:sz="0" w:space="0" w:color="auto"/>
            <w:right w:val="none" w:sz="0" w:space="0" w:color="auto"/>
          </w:divBdr>
        </w:div>
        <w:div w:id="332803865">
          <w:marLeft w:val="640"/>
          <w:marRight w:val="0"/>
          <w:marTop w:val="0"/>
          <w:marBottom w:val="0"/>
          <w:divBdr>
            <w:top w:val="none" w:sz="0" w:space="0" w:color="auto"/>
            <w:left w:val="none" w:sz="0" w:space="0" w:color="auto"/>
            <w:bottom w:val="none" w:sz="0" w:space="0" w:color="auto"/>
            <w:right w:val="none" w:sz="0" w:space="0" w:color="auto"/>
          </w:divBdr>
        </w:div>
        <w:div w:id="346490143">
          <w:marLeft w:val="640"/>
          <w:marRight w:val="0"/>
          <w:marTop w:val="0"/>
          <w:marBottom w:val="0"/>
          <w:divBdr>
            <w:top w:val="none" w:sz="0" w:space="0" w:color="auto"/>
            <w:left w:val="none" w:sz="0" w:space="0" w:color="auto"/>
            <w:bottom w:val="none" w:sz="0" w:space="0" w:color="auto"/>
            <w:right w:val="none" w:sz="0" w:space="0" w:color="auto"/>
          </w:divBdr>
        </w:div>
        <w:div w:id="386534641">
          <w:marLeft w:val="640"/>
          <w:marRight w:val="0"/>
          <w:marTop w:val="0"/>
          <w:marBottom w:val="0"/>
          <w:divBdr>
            <w:top w:val="none" w:sz="0" w:space="0" w:color="auto"/>
            <w:left w:val="none" w:sz="0" w:space="0" w:color="auto"/>
            <w:bottom w:val="none" w:sz="0" w:space="0" w:color="auto"/>
            <w:right w:val="none" w:sz="0" w:space="0" w:color="auto"/>
          </w:divBdr>
        </w:div>
        <w:div w:id="389496215">
          <w:marLeft w:val="640"/>
          <w:marRight w:val="0"/>
          <w:marTop w:val="0"/>
          <w:marBottom w:val="0"/>
          <w:divBdr>
            <w:top w:val="none" w:sz="0" w:space="0" w:color="auto"/>
            <w:left w:val="none" w:sz="0" w:space="0" w:color="auto"/>
            <w:bottom w:val="none" w:sz="0" w:space="0" w:color="auto"/>
            <w:right w:val="none" w:sz="0" w:space="0" w:color="auto"/>
          </w:divBdr>
        </w:div>
        <w:div w:id="395394000">
          <w:marLeft w:val="640"/>
          <w:marRight w:val="0"/>
          <w:marTop w:val="0"/>
          <w:marBottom w:val="0"/>
          <w:divBdr>
            <w:top w:val="none" w:sz="0" w:space="0" w:color="auto"/>
            <w:left w:val="none" w:sz="0" w:space="0" w:color="auto"/>
            <w:bottom w:val="none" w:sz="0" w:space="0" w:color="auto"/>
            <w:right w:val="none" w:sz="0" w:space="0" w:color="auto"/>
          </w:divBdr>
        </w:div>
        <w:div w:id="397172225">
          <w:marLeft w:val="640"/>
          <w:marRight w:val="0"/>
          <w:marTop w:val="0"/>
          <w:marBottom w:val="0"/>
          <w:divBdr>
            <w:top w:val="none" w:sz="0" w:space="0" w:color="auto"/>
            <w:left w:val="none" w:sz="0" w:space="0" w:color="auto"/>
            <w:bottom w:val="none" w:sz="0" w:space="0" w:color="auto"/>
            <w:right w:val="none" w:sz="0" w:space="0" w:color="auto"/>
          </w:divBdr>
        </w:div>
        <w:div w:id="406995175">
          <w:marLeft w:val="640"/>
          <w:marRight w:val="0"/>
          <w:marTop w:val="0"/>
          <w:marBottom w:val="0"/>
          <w:divBdr>
            <w:top w:val="none" w:sz="0" w:space="0" w:color="auto"/>
            <w:left w:val="none" w:sz="0" w:space="0" w:color="auto"/>
            <w:bottom w:val="none" w:sz="0" w:space="0" w:color="auto"/>
            <w:right w:val="none" w:sz="0" w:space="0" w:color="auto"/>
          </w:divBdr>
        </w:div>
        <w:div w:id="438791561">
          <w:marLeft w:val="640"/>
          <w:marRight w:val="0"/>
          <w:marTop w:val="0"/>
          <w:marBottom w:val="0"/>
          <w:divBdr>
            <w:top w:val="none" w:sz="0" w:space="0" w:color="auto"/>
            <w:left w:val="none" w:sz="0" w:space="0" w:color="auto"/>
            <w:bottom w:val="none" w:sz="0" w:space="0" w:color="auto"/>
            <w:right w:val="none" w:sz="0" w:space="0" w:color="auto"/>
          </w:divBdr>
        </w:div>
        <w:div w:id="441270359">
          <w:marLeft w:val="640"/>
          <w:marRight w:val="0"/>
          <w:marTop w:val="0"/>
          <w:marBottom w:val="0"/>
          <w:divBdr>
            <w:top w:val="none" w:sz="0" w:space="0" w:color="auto"/>
            <w:left w:val="none" w:sz="0" w:space="0" w:color="auto"/>
            <w:bottom w:val="none" w:sz="0" w:space="0" w:color="auto"/>
            <w:right w:val="none" w:sz="0" w:space="0" w:color="auto"/>
          </w:divBdr>
        </w:div>
        <w:div w:id="451749904">
          <w:marLeft w:val="640"/>
          <w:marRight w:val="0"/>
          <w:marTop w:val="0"/>
          <w:marBottom w:val="0"/>
          <w:divBdr>
            <w:top w:val="none" w:sz="0" w:space="0" w:color="auto"/>
            <w:left w:val="none" w:sz="0" w:space="0" w:color="auto"/>
            <w:bottom w:val="none" w:sz="0" w:space="0" w:color="auto"/>
            <w:right w:val="none" w:sz="0" w:space="0" w:color="auto"/>
          </w:divBdr>
        </w:div>
        <w:div w:id="452023778">
          <w:marLeft w:val="640"/>
          <w:marRight w:val="0"/>
          <w:marTop w:val="0"/>
          <w:marBottom w:val="0"/>
          <w:divBdr>
            <w:top w:val="none" w:sz="0" w:space="0" w:color="auto"/>
            <w:left w:val="none" w:sz="0" w:space="0" w:color="auto"/>
            <w:bottom w:val="none" w:sz="0" w:space="0" w:color="auto"/>
            <w:right w:val="none" w:sz="0" w:space="0" w:color="auto"/>
          </w:divBdr>
        </w:div>
        <w:div w:id="462237206">
          <w:marLeft w:val="640"/>
          <w:marRight w:val="0"/>
          <w:marTop w:val="0"/>
          <w:marBottom w:val="0"/>
          <w:divBdr>
            <w:top w:val="none" w:sz="0" w:space="0" w:color="auto"/>
            <w:left w:val="none" w:sz="0" w:space="0" w:color="auto"/>
            <w:bottom w:val="none" w:sz="0" w:space="0" w:color="auto"/>
            <w:right w:val="none" w:sz="0" w:space="0" w:color="auto"/>
          </w:divBdr>
        </w:div>
        <w:div w:id="464740417">
          <w:marLeft w:val="640"/>
          <w:marRight w:val="0"/>
          <w:marTop w:val="0"/>
          <w:marBottom w:val="0"/>
          <w:divBdr>
            <w:top w:val="none" w:sz="0" w:space="0" w:color="auto"/>
            <w:left w:val="none" w:sz="0" w:space="0" w:color="auto"/>
            <w:bottom w:val="none" w:sz="0" w:space="0" w:color="auto"/>
            <w:right w:val="none" w:sz="0" w:space="0" w:color="auto"/>
          </w:divBdr>
        </w:div>
        <w:div w:id="472790074">
          <w:marLeft w:val="640"/>
          <w:marRight w:val="0"/>
          <w:marTop w:val="0"/>
          <w:marBottom w:val="0"/>
          <w:divBdr>
            <w:top w:val="none" w:sz="0" w:space="0" w:color="auto"/>
            <w:left w:val="none" w:sz="0" w:space="0" w:color="auto"/>
            <w:bottom w:val="none" w:sz="0" w:space="0" w:color="auto"/>
            <w:right w:val="none" w:sz="0" w:space="0" w:color="auto"/>
          </w:divBdr>
        </w:div>
        <w:div w:id="476386234">
          <w:marLeft w:val="640"/>
          <w:marRight w:val="0"/>
          <w:marTop w:val="0"/>
          <w:marBottom w:val="0"/>
          <w:divBdr>
            <w:top w:val="none" w:sz="0" w:space="0" w:color="auto"/>
            <w:left w:val="none" w:sz="0" w:space="0" w:color="auto"/>
            <w:bottom w:val="none" w:sz="0" w:space="0" w:color="auto"/>
            <w:right w:val="none" w:sz="0" w:space="0" w:color="auto"/>
          </w:divBdr>
        </w:div>
        <w:div w:id="491991535">
          <w:marLeft w:val="640"/>
          <w:marRight w:val="0"/>
          <w:marTop w:val="0"/>
          <w:marBottom w:val="0"/>
          <w:divBdr>
            <w:top w:val="none" w:sz="0" w:space="0" w:color="auto"/>
            <w:left w:val="none" w:sz="0" w:space="0" w:color="auto"/>
            <w:bottom w:val="none" w:sz="0" w:space="0" w:color="auto"/>
            <w:right w:val="none" w:sz="0" w:space="0" w:color="auto"/>
          </w:divBdr>
        </w:div>
        <w:div w:id="551504810">
          <w:marLeft w:val="640"/>
          <w:marRight w:val="0"/>
          <w:marTop w:val="0"/>
          <w:marBottom w:val="0"/>
          <w:divBdr>
            <w:top w:val="none" w:sz="0" w:space="0" w:color="auto"/>
            <w:left w:val="none" w:sz="0" w:space="0" w:color="auto"/>
            <w:bottom w:val="none" w:sz="0" w:space="0" w:color="auto"/>
            <w:right w:val="none" w:sz="0" w:space="0" w:color="auto"/>
          </w:divBdr>
        </w:div>
        <w:div w:id="553976807">
          <w:marLeft w:val="640"/>
          <w:marRight w:val="0"/>
          <w:marTop w:val="0"/>
          <w:marBottom w:val="0"/>
          <w:divBdr>
            <w:top w:val="none" w:sz="0" w:space="0" w:color="auto"/>
            <w:left w:val="none" w:sz="0" w:space="0" w:color="auto"/>
            <w:bottom w:val="none" w:sz="0" w:space="0" w:color="auto"/>
            <w:right w:val="none" w:sz="0" w:space="0" w:color="auto"/>
          </w:divBdr>
        </w:div>
        <w:div w:id="575865387">
          <w:marLeft w:val="640"/>
          <w:marRight w:val="0"/>
          <w:marTop w:val="0"/>
          <w:marBottom w:val="0"/>
          <w:divBdr>
            <w:top w:val="none" w:sz="0" w:space="0" w:color="auto"/>
            <w:left w:val="none" w:sz="0" w:space="0" w:color="auto"/>
            <w:bottom w:val="none" w:sz="0" w:space="0" w:color="auto"/>
            <w:right w:val="none" w:sz="0" w:space="0" w:color="auto"/>
          </w:divBdr>
        </w:div>
        <w:div w:id="596063634">
          <w:marLeft w:val="640"/>
          <w:marRight w:val="0"/>
          <w:marTop w:val="0"/>
          <w:marBottom w:val="0"/>
          <w:divBdr>
            <w:top w:val="none" w:sz="0" w:space="0" w:color="auto"/>
            <w:left w:val="none" w:sz="0" w:space="0" w:color="auto"/>
            <w:bottom w:val="none" w:sz="0" w:space="0" w:color="auto"/>
            <w:right w:val="none" w:sz="0" w:space="0" w:color="auto"/>
          </w:divBdr>
        </w:div>
        <w:div w:id="597100410">
          <w:marLeft w:val="640"/>
          <w:marRight w:val="0"/>
          <w:marTop w:val="0"/>
          <w:marBottom w:val="0"/>
          <w:divBdr>
            <w:top w:val="none" w:sz="0" w:space="0" w:color="auto"/>
            <w:left w:val="none" w:sz="0" w:space="0" w:color="auto"/>
            <w:bottom w:val="none" w:sz="0" w:space="0" w:color="auto"/>
            <w:right w:val="none" w:sz="0" w:space="0" w:color="auto"/>
          </w:divBdr>
        </w:div>
        <w:div w:id="641227245">
          <w:marLeft w:val="640"/>
          <w:marRight w:val="0"/>
          <w:marTop w:val="0"/>
          <w:marBottom w:val="0"/>
          <w:divBdr>
            <w:top w:val="none" w:sz="0" w:space="0" w:color="auto"/>
            <w:left w:val="none" w:sz="0" w:space="0" w:color="auto"/>
            <w:bottom w:val="none" w:sz="0" w:space="0" w:color="auto"/>
            <w:right w:val="none" w:sz="0" w:space="0" w:color="auto"/>
          </w:divBdr>
        </w:div>
        <w:div w:id="642583180">
          <w:marLeft w:val="640"/>
          <w:marRight w:val="0"/>
          <w:marTop w:val="0"/>
          <w:marBottom w:val="0"/>
          <w:divBdr>
            <w:top w:val="none" w:sz="0" w:space="0" w:color="auto"/>
            <w:left w:val="none" w:sz="0" w:space="0" w:color="auto"/>
            <w:bottom w:val="none" w:sz="0" w:space="0" w:color="auto"/>
            <w:right w:val="none" w:sz="0" w:space="0" w:color="auto"/>
          </w:divBdr>
        </w:div>
        <w:div w:id="647712311">
          <w:marLeft w:val="640"/>
          <w:marRight w:val="0"/>
          <w:marTop w:val="0"/>
          <w:marBottom w:val="0"/>
          <w:divBdr>
            <w:top w:val="none" w:sz="0" w:space="0" w:color="auto"/>
            <w:left w:val="none" w:sz="0" w:space="0" w:color="auto"/>
            <w:bottom w:val="none" w:sz="0" w:space="0" w:color="auto"/>
            <w:right w:val="none" w:sz="0" w:space="0" w:color="auto"/>
          </w:divBdr>
        </w:div>
        <w:div w:id="650646447">
          <w:marLeft w:val="640"/>
          <w:marRight w:val="0"/>
          <w:marTop w:val="0"/>
          <w:marBottom w:val="0"/>
          <w:divBdr>
            <w:top w:val="none" w:sz="0" w:space="0" w:color="auto"/>
            <w:left w:val="none" w:sz="0" w:space="0" w:color="auto"/>
            <w:bottom w:val="none" w:sz="0" w:space="0" w:color="auto"/>
            <w:right w:val="none" w:sz="0" w:space="0" w:color="auto"/>
          </w:divBdr>
        </w:div>
        <w:div w:id="657226907">
          <w:marLeft w:val="640"/>
          <w:marRight w:val="0"/>
          <w:marTop w:val="0"/>
          <w:marBottom w:val="0"/>
          <w:divBdr>
            <w:top w:val="none" w:sz="0" w:space="0" w:color="auto"/>
            <w:left w:val="none" w:sz="0" w:space="0" w:color="auto"/>
            <w:bottom w:val="none" w:sz="0" w:space="0" w:color="auto"/>
            <w:right w:val="none" w:sz="0" w:space="0" w:color="auto"/>
          </w:divBdr>
        </w:div>
        <w:div w:id="667099831">
          <w:marLeft w:val="640"/>
          <w:marRight w:val="0"/>
          <w:marTop w:val="0"/>
          <w:marBottom w:val="0"/>
          <w:divBdr>
            <w:top w:val="none" w:sz="0" w:space="0" w:color="auto"/>
            <w:left w:val="none" w:sz="0" w:space="0" w:color="auto"/>
            <w:bottom w:val="none" w:sz="0" w:space="0" w:color="auto"/>
            <w:right w:val="none" w:sz="0" w:space="0" w:color="auto"/>
          </w:divBdr>
        </w:div>
        <w:div w:id="670181817">
          <w:marLeft w:val="640"/>
          <w:marRight w:val="0"/>
          <w:marTop w:val="0"/>
          <w:marBottom w:val="0"/>
          <w:divBdr>
            <w:top w:val="none" w:sz="0" w:space="0" w:color="auto"/>
            <w:left w:val="none" w:sz="0" w:space="0" w:color="auto"/>
            <w:bottom w:val="none" w:sz="0" w:space="0" w:color="auto"/>
            <w:right w:val="none" w:sz="0" w:space="0" w:color="auto"/>
          </w:divBdr>
        </w:div>
        <w:div w:id="671840575">
          <w:marLeft w:val="640"/>
          <w:marRight w:val="0"/>
          <w:marTop w:val="0"/>
          <w:marBottom w:val="0"/>
          <w:divBdr>
            <w:top w:val="none" w:sz="0" w:space="0" w:color="auto"/>
            <w:left w:val="none" w:sz="0" w:space="0" w:color="auto"/>
            <w:bottom w:val="none" w:sz="0" w:space="0" w:color="auto"/>
            <w:right w:val="none" w:sz="0" w:space="0" w:color="auto"/>
          </w:divBdr>
        </w:div>
        <w:div w:id="678580900">
          <w:marLeft w:val="640"/>
          <w:marRight w:val="0"/>
          <w:marTop w:val="0"/>
          <w:marBottom w:val="0"/>
          <w:divBdr>
            <w:top w:val="none" w:sz="0" w:space="0" w:color="auto"/>
            <w:left w:val="none" w:sz="0" w:space="0" w:color="auto"/>
            <w:bottom w:val="none" w:sz="0" w:space="0" w:color="auto"/>
            <w:right w:val="none" w:sz="0" w:space="0" w:color="auto"/>
          </w:divBdr>
        </w:div>
        <w:div w:id="687947229">
          <w:marLeft w:val="640"/>
          <w:marRight w:val="0"/>
          <w:marTop w:val="0"/>
          <w:marBottom w:val="0"/>
          <w:divBdr>
            <w:top w:val="none" w:sz="0" w:space="0" w:color="auto"/>
            <w:left w:val="none" w:sz="0" w:space="0" w:color="auto"/>
            <w:bottom w:val="none" w:sz="0" w:space="0" w:color="auto"/>
            <w:right w:val="none" w:sz="0" w:space="0" w:color="auto"/>
          </w:divBdr>
        </w:div>
        <w:div w:id="694159435">
          <w:marLeft w:val="640"/>
          <w:marRight w:val="0"/>
          <w:marTop w:val="0"/>
          <w:marBottom w:val="0"/>
          <w:divBdr>
            <w:top w:val="none" w:sz="0" w:space="0" w:color="auto"/>
            <w:left w:val="none" w:sz="0" w:space="0" w:color="auto"/>
            <w:bottom w:val="none" w:sz="0" w:space="0" w:color="auto"/>
            <w:right w:val="none" w:sz="0" w:space="0" w:color="auto"/>
          </w:divBdr>
        </w:div>
        <w:div w:id="712386510">
          <w:marLeft w:val="640"/>
          <w:marRight w:val="0"/>
          <w:marTop w:val="0"/>
          <w:marBottom w:val="0"/>
          <w:divBdr>
            <w:top w:val="none" w:sz="0" w:space="0" w:color="auto"/>
            <w:left w:val="none" w:sz="0" w:space="0" w:color="auto"/>
            <w:bottom w:val="none" w:sz="0" w:space="0" w:color="auto"/>
            <w:right w:val="none" w:sz="0" w:space="0" w:color="auto"/>
          </w:divBdr>
        </w:div>
        <w:div w:id="720593967">
          <w:marLeft w:val="640"/>
          <w:marRight w:val="0"/>
          <w:marTop w:val="0"/>
          <w:marBottom w:val="0"/>
          <w:divBdr>
            <w:top w:val="none" w:sz="0" w:space="0" w:color="auto"/>
            <w:left w:val="none" w:sz="0" w:space="0" w:color="auto"/>
            <w:bottom w:val="none" w:sz="0" w:space="0" w:color="auto"/>
            <w:right w:val="none" w:sz="0" w:space="0" w:color="auto"/>
          </w:divBdr>
        </w:div>
        <w:div w:id="729114592">
          <w:marLeft w:val="640"/>
          <w:marRight w:val="0"/>
          <w:marTop w:val="0"/>
          <w:marBottom w:val="0"/>
          <w:divBdr>
            <w:top w:val="none" w:sz="0" w:space="0" w:color="auto"/>
            <w:left w:val="none" w:sz="0" w:space="0" w:color="auto"/>
            <w:bottom w:val="none" w:sz="0" w:space="0" w:color="auto"/>
            <w:right w:val="none" w:sz="0" w:space="0" w:color="auto"/>
          </w:divBdr>
        </w:div>
        <w:div w:id="740365941">
          <w:marLeft w:val="640"/>
          <w:marRight w:val="0"/>
          <w:marTop w:val="0"/>
          <w:marBottom w:val="0"/>
          <w:divBdr>
            <w:top w:val="none" w:sz="0" w:space="0" w:color="auto"/>
            <w:left w:val="none" w:sz="0" w:space="0" w:color="auto"/>
            <w:bottom w:val="none" w:sz="0" w:space="0" w:color="auto"/>
            <w:right w:val="none" w:sz="0" w:space="0" w:color="auto"/>
          </w:divBdr>
        </w:div>
        <w:div w:id="749159998">
          <w:marLeft w:val="640"/>
          <w:marRight w:val="0"/>
          <w:marTop w:val="0"/>
          <w:marBottom w:val="0"/>
          <w:divBdr>
            <w:top w:val="none" w:sz="0" w:space="0" w:color="auto"/>
            <w:left w:val="none" w:sz="0" w:space="0" w:color="auto"/>
            <w:bottom w:val="none" w:sz="0" w:space="0" w:color="auto"/>
            <w:right w:val="none" w:sz="0" w:space="0" w:color="auto"/>
          </w:divBdr>
        </w:div>
        <w:div w:id="750202392">
          <w:marLeft w:val="640"/>
          <w:marRight w:val="0"/>
          <w:marTop w:val="0"/>
          <w:marBottom w:val="0"/>
          <w:divBdr>
            <w:top w:val="none" w:sz="0" w:space="0" w:color="auto"/>
            <w:left w:val="none" w:sz="0" w:space="0" w:color="auto"/>
            <w:bottom w:val="none" w:sz="0" w:space="0" w:color="auto"/>
            <w:right w:val="none" w:sz="0" w:space="0" w:color="auto"/>
          </w:divBdr>
        </w:div>
        <w:div w:id="750931286">
          <w:marLeft w:val="640"/>
          <w:marRight w:val="0"/>
          <w:marTop w:val="0"/>
          <w:marBottom w:val="0"/>
          <w:divBdr>
            <w:top w:val="none" w:sz="0" w:space="0" w:color="auto"/>
            <w:left w:val="none" w:sz="0" w:space="0" w:color="auto"/>
            <w:bottom w:val="none" w:sz="0" w:space="0" w:color="auto"/>
            <w:right w:val="none" w:sz="0" w:space="0" w:color="auto"/>
          </w:divBdr>
        </w:div>
        <w:div w:id="751659678">
          <w:marLeft w:val="640"/>
          <w:marRight w:val="0"/>
          <w:marTop w:val="0"/>
          <w:marBottom w:val="0"/>
          <w:divBdr>
            <w:top w:val="none" w:sz="0" w:space="0" w:color="auto"/>
            <w:left w:val="none" w:sz="0" w:space="0" w:color="auto"/>
            <w:bottom w:val="none" w:sz="0" w:space="0" w:color="auto"/>
            <w:right w:val="none" w:sz="0" w:space="0" w:color="auto"/>
          </w:divBdr>
        </w:div>
        <w:div w:id="751970720">
          <w:marLeft w:val="640"/>
          <w:marRight w:val="0"/>
          <w:marTop w:val="0"/>
          <w:marBottom w:val="0"/>
          <w:divBdr>
            <w:top w:val="none" w:sz="0" w:space="0" w:color="auto"/>
            <w:left w:val="none" w:sz="0" w:space="0" w:color="auto"/>
            <w:bottom w:val="none" w:sz="0" w:space="0" w:color="auto"/>
            <w:right w:val="none" w:sz="0" w:space="0" w:color="auto"/>
          </w:divBdr>
        </w:div>
        <w:div w:id="752818511">
          <w:marLeft w:val="640"/>
          <w:marRight w:val="0"/>
          <w:marTop w:val="0"/>
          <w:marBottom w:val="0"/>
          <w:divBdr>
            <w:top w:val="none" w:sz="0" w:space="0" w:color="auto"/>
            <w:left w:val="none" w:sz="0" w:space="0" w:color="auto"/>
            <w:bottom w:val="none" w:sz="0" w:space="0" w:color="auto"/>
            <w:right w:val="none" w:sz="0" w:space="0" w:color="auto"/>
          </w:divBdr>
        </w:div>
        <w:div w:id="756444030">
          <w:marLeft w:val="640"/>
          <w:marRight w:val="0"/>
          <w:marTop w:val="0"/>
          <w:marBottom w:val="0"/>
          <w:divBdr>
            <w:top w:val="none" w:sz="0" w:space="0" w:color="auto"/>
            <w:left w:val="none" w:sz="0" w:space="0" w:color="auto"/>
            <w:bottom w:val="none" w:sz="0" w:space="0" w:color="auto"/>
            <w:right w:val="none" w:sz="0" w:space="0" w:color="auto"/>
          </w:divBdr>
        </w:div>
        <w:div w:id="762262872">
          <w:marLeft w:val="640"/>
          <w:marRight w:val="0"/>
          <w:marTop w:val="0"/>
          <w:marBottom w:val="0"/>
          <w:divBdr>
            <w:top w:val="none" w:sz="0" w:space="0" w:color="auto"/>
            <w:left w:val="none" w:sz="0" w:space="0" w:color="auto"/>
            <w:bottom w:val="none" w:sz="0" w:space="0" w:color="auto"/>
            <w:right w:val="none" w:sz="0" w:space="0" w:color="auto"/>
          </w:divBdr>
        </w:div>
        <w:div w:id="765463202">
          <w:marLeft w:val="640"/>
          <w:marRight w:val="0"/>
          <w:marTop w:val="0"/>
          <w:marBottom w:val="0"/>
          <w:divBdr>
            <w:top w:val="none" w:sz="0" w:space="0" w:color="auto"/>
            <w:left w:val="none" w:sz="0" w:space="0" w:color="auto"/>
            <w:bottom w:val="none" w:sz="0" w:space="0" w:color="auto"/>
            <w:right w:val="none" w:sz="0" w:space="0" w:color="auto"/>
          </w:divBdr>
        </w:div>
        <w:div w:id="772556160">
          <w:marLeft w:val="640"/>
          <w:marRight w:val="0"/>
          <w:marTop w:val="0"/>
          <w:marBottom w:val="0"/>
          <w:divBdr>
            <w:top w:val="none" w:sz="0" w:space="0" w:color="auto"/>
            <w:left w:val="none" w:sz="0" w:space="0" w:color="auto"/>
            <w:bottom w:val="none" w:sz="0" w:space="0" w:color="auto"/>
            <w:right w:val="none" w:sz="0" w:space="0" w:color="auto"/>
          </w:divBdr>
        </w:div>
        <w:div w:id="780998289">
          <w:marLeft w:val="640"/>
          <w:marRight w:val="0"/>
          <w:marTop w:val="0"/>
          <w:marBottom w:val="0"/>
          <w:divBdr>
            <w:top w:val="none" w:sz="0" w:space="0" w:color="auto"/>
            <w:left w:val="none" w:sz="0" w:space="0" w:color="auto"/>
            <w:bottom w:val="none" w:sz="0" w:space="0" w:color="auto"/>
            <w:right w:val="none" w:sz="0" w:space="0" w:color="auto"/>
          </w:divBdr>
        </w:div>
        <w:div w:id="792596970">
          <w:marLeft w:val="640"/>
          <w:marRight w:val="0"/>
          <w:marTop w:val="0"/>
          <w:marBottom w:val="0"/>
          <w:divBdr>
            <w:top w:val="none" w:sz="0" w:space="0" w:color="auto"/>
            <w:left w:val="none" w:sz="0" w:space="0" w:color="auto"/>
            <w:bottom w:val="none" w:sz="0" w:space="0" w:color="auto"/>
            <w:right w:val="none" w:sz="0" w:space="0" w:color="auto"/>
          </w:divBdr>
        </w:div>
        <w:div w:id="799420185">
          <w:marLeft w:val="640"/>
          <w:marRight w:val="0"/>
          <w:marTop w:val="0"/>
          <w:marBottom w:val="0"/>
          <w:divBdr>
            <w:top w:val="none" w:sz="0" w:space="0" w:color="auto"/>
            <w:left w:val="none" w:sz="0" w:space="0" w:color="auto"/>
            <w:bottom w:val="none" w:sz="0" w:space="0" w:color="auto"/>
            <w:right w:val="none" w:sz="0" w:space="0" w:color="auto"/>
          </w:divBdr>
        </w:div>
        <w:div w:id="817261742">
          <w:marLeft w:val="640"/>
          <w:marRight w:val="0"/>
          <w:marTop w:val="0"/>
          <w:marBottom w:val="0"/>
          <w:divBdr>
            <w:top w:val="none" w:sz="0" w:space="0" w:color="auto"/>
            <w:left w:val="none" w:sz="0" w:space="0" w:color="auto"/>
            <w:bottom w:val="none" w:sz="0" w:space="0" w:color="auto"/>
            <w:right w:val="none" w:sz="0" w:space="0" w:color="auto"/>
          </w:divBdr>
        </w:div>
        <w:div w:id="831142930">
          <w:marLeft w:val="640"/>
          <w:marRight w:val="0"/>
          <w:marTop w:val="0"/>
          <w:marBottom w:val="0"/>
          <w:divBdr>
            <w:top w:val="none" w:sz="0" w:space="0" w:color="auto"/>
            <w:left w:val="none" w:sz="0" w:space="0" w:color="auto"/>
            <w:bottom w:val="none" w:sz="0" w:space="0" w:color="auto"/>
            <w:right w:val="none" w:sz="0" w:space="0" w:color="auto"/>
          </w:divBdr>
        </w:div>
        <w:div w:id="846090306">
          <w:marLeft w:val="640"/>
          <w:marRight w:val="0"/>
          <w:marTop w:val="0"/>
          <w:marBottom w:val="0"/>
          <w:divBdr>
            <w:top w:val="none" w:sz="0" w:space="0" w:color="auto"/>
            <w:left w:val="none" w:sz="0" w:space="0" w:color="auto"/>
            <w:bottom w:val="none" w:sz="0" w:space="0" w:color="auto"/>
            <w:right w:val="none" w:sz="0" w:space="0" w:color="auto"/>
          </w:divBdr>
        </w:div>
        <w:div w:id="867985551">
          <w:marLeft w:val="640"/>
          <w:marRight w:val="0"/>
          <w:marTop w:val="0"/>
          <w:marBottom w:val="0"/>
          <w:divBdr>
            <w:top w:val="none" w:sz="0" w:space="0" w:color="auto"/>
            <w:left w:val="none" w:sz="0" w:space="0" w:color="auto"/>
            <w:bottom w:val="none" w:sz="0" w:space="0" w:color="auto"/>
            <w:right w:val="none" w:sz="0" w:space="0" w:color="auto"/>
          </w:divBdr>
        </w:div>
        <w:div w:id="881865155">
          <w:marLeft w:val="640"/>
          <w:marRight w:val="0"/>
          <w:marTop w:val="0"/>
          <w:marBottom w:val="0"/>
          <w:divBdr>
            <w:top w:val="none" w:sz="0" w:space="0" w:color="auto"/>
            <w:left w:val="none" w:sz="0" w:space="0" w:color="auto"/>
            <w:bottom w:val="none" w:sz="0" w:space="0" w:color="auto"/>
            <w:right w:val="none" w:sz="0" w:space="0" w:color="auto"/>
          </w:divBdr>
        </w:div>
        <w:div w:id="889851808">
          <w:marLeft w:val="640"/>
          <w:marRight w:val="0"/>
          <w:marTop w:val="0"/>
          <w:marBottom w:val="0"/>
          <w:divBdr>
            <w:top w:val="none" w:sz="0" w:space="0" w:color="auto"/>
            <w:left w:val="none" w:sz="0" w:space="0" w:color="auto"/>
            <w:bottom w:val="none" w:sz="0" w:space="0" w:color="auto"/>
            <w:right w:val="none" w:sz="0" w:space="0" w:color="auto"/>
          </w:divBdr>
        </w:div>
        <w:div w:id="903182789">
          <w:marLeft w:val="640"/>
          <w:marRight w:val="0"/>
          <w:marTop w:val="0"/>
          <w:marBottom w:val="0"/>
          <w:divBdr>
            <w:top w:val="none" w:sz="0" w:space="0" w:color="auto"/>
            <w:left w:val="none" w:sz="0" w:space="0" w:color="auto"/>
            <w:bottom w:val="none" w:sz="0" w:space="0" w:color="auto"/>
            <w:right w:val="none" w:sz="0" w:space="0" w:color="auto"/>
          </w:divBdr>
        </w:div>
        <w:div w:id="918945815">
          <w:marLeft w:val="640"/>
          <w:marRight w:val="0"/>
          <w:marTop w:val="0"/>
          <w:marBottom w:val="0"/>
          <w:divBdr>
            <w:top w:val="none" w:sz="0" w:space="0" w:color="auto"/>
            <w:left w:val="none" w:sz="0" w:space="0" w:color="auto"/>
            <w:bottom w:val="none" w:sz="0" w:space="0" w:color="auto"/>
            <w:right w:val="none" w:sz="0" w:space="0" w:color="auto"/>
          </w:divBdr>
        </w:div>
        <w:div w:id="945383178">
          <w:marLeft w:val="640"/>
          <w:marRight w:val="0"/>
          <w:marTop w:val="0"/>
          <w:marBottom w:val="0"/>
          <w:divBdr>
            <w:top w:val="none" w:sz="0" w:space="0" w:color="auto"/>
            <w:left w:val="none" w:sz="0" w:space="0" w:color="auto"/>
            <w:bottom w:val="none" w:sz="0" w:space="0" w:color="auto"/>
            <w:right w:val="none" w:sz="0" w:space="0" w:color="auto"/>
          </w:divBdr>
        </w:div>
        <w:div w:id="951857607">
          <w:marLeft w:val="640"/>
          <w:marRight w:val="0"/>
          <w:marTop w:val="0"/>
          <w:marBottom w:val="0"/>
          <w:divBdr>
            <w:top w:val="none" w:sz="0" w:space="0" w:color="auto"/>
            <w:left w:val="none" w:sz="0" w:space="0" w:color="auto"/>
            <w:bottom w:val="none" w:sz="0" w:space="0" w:color="auto"/>
            <w:right w:val="none" w:sz="0" w:space="0" w:color="auto"/>
          </w:divBdr>
        </w:div>
        <w:div w:id="953680327">
          <w:marLeft w:val="640"/>
          <w:marRight w:val="0"/>
          <w:marTop w:val="0"/>
          <w:marBottom w:val="0"/>
          <w:divBdr>
            <w:top w:val="none" w:sz="0" w:space="0" w:color="auto"/>
            <w:left w:val="none" w:sz="0" w:space="0" w:color="auto"/>
            <w:bottom w:val="none" w:sz="0" w:space="0" w:color="auto"/>
            <w:right w:val="none" w:sz="0" w:space="0" w:color="auto"/>
          </w:divBdr>
        </w:div>
        <w:div w:id="953831869">
          <w:marLeft w:val="640"/>
          <w:marRight w:val="0"/>
          <w:marTop w:val="0"/>
          <w:marBottom w:val="0"/>
          <w:divBdr>
            <w:top w:val="none" w:sz="0" w:space="0" w:color="auto"/>
            <w:left w:val="none" w:sz="0" w:space="0" w:color="auto"/>
            <w:bottom w:val="none" w:sz="0" w:space="0" w:color="auto"/>
            <w:right w:val="none" w:sz="0" w:space="0" w:color="auto"/>
          </w:divBdr>
        </w:div>
        <w:div w:id="967659460">
          <w:marLeft w:val="640"/>
          <w:marRight w:val="0"/>
          <w:marTop w:val="0"/>
          <w:marBottom w:val="0"/>
          <w:divBdr>
            <w:top w:val="none" w:sz="0" w:space="0" w:color="auto"/>
            <w:left w:val="none" w:sz="0" w:space="0" w:color="auto"/>
            <w:bottom w:val="none" w:sz="0" w:space="0" w:color="auto"/>
            <w:right w:val="none" w:sz="0" w:space="0" w:color="auto"/>
          </w:divBdr>
        </w:div>
        <w:div w:id="995111688">
          <w:marLeft w:val="640"/>
          <w:marRight w:val="0"/>
          <w:marTop w:val="0"/>
          <w:marBottom w:val="0"/>
          <w:divBdr>
            <w:top w:val="none" w:sz="0" w:space="0" w:color="auto"/>
            <w:left w:val="none" w:sz="0" w:space="0" w:color="auto"/>
            <w:bottom w:val="none" w:sz="0" w:space="0" w:color="auto"/>
            <w:right w:val="none" w:sz="0" w:space="0" w:color="auto"/>
          </w:divBdr>
        </w:div>
        <w:div w:id="999311567">
          <w:marLeft w:val="640"/>
          <w:marRight w:val="0"/>
          <w:marTop w:val="0"/>
          <w:marBottom w:val="0"/>
          <w:divBdr>
            <w:top w:val="none" w:sz="0" w:space="0" w:color="auto"/>
            <w:left w:val="none" w:sz="0" w:space="0" w:color="auto"/>
            <w:bottom w:val="none" w:sz="0" w:space="0" w:color="auto"/>
            <w:right w:val="none" w:sz="0" w:space="0" w:color="auto"/>
          </w:divBdr>
        </w:div>
        <w:div w:id="1003630646">
          <w:marLeft w:val="640"/>
          <w:marRight w:val="0"/>
          <w:marTop w:val="0"/>
          <w:marBottom w:val="0"/>
          <w:divBdr>
            <w:top w:val="none" w:sz="0" w:space="0" w:color="auto"/>
            <w:left w:val="none" w:sz="0" w:space="0" w:color="auto"/>
            <w:bottom w:val="none" w:sz="0" w:space="0" w:color="auto"/>
            <w:right w:val="none" w:sz="0" w:space="0" w:color="auto"/>
          </w:divBdr>
        </w:div>
        <w:div w:id="1020817653">
          <w:marLeft w:val="640"/>
          <w:marRight w:val="0"/>
          <w:marTop w:val="0"/>
          <w:marBottom w:val="0"/>
          <w:divBdr>
            <w:top w:val="none" w:sz="0" w:space="0" w:color="auto"/>
            <w:left w:val="none" w:sz="0" w:space="0" w:color="auto"/>
            <w:bottom w:val="none" w:sz="0" w:space="0" w:color="auto"/>
            <w:right w:val="none" w:sz="0" w:space="0" w:color="auto"/>
          </w:divBdr>
        </w:div>
        <w:div w:id="1021466609">
          <w:marLeft w:val="640"/>
          <w:marRight w:val="0"/>
          <w:marTop w:val="0"/>
          <w:marBottom w:val="0"/>
          <w:divBdr>
            <w:top w:val="none" w:sz="0" w:space="0" w:color="auto"/>
            <w:left w:val="none" w:sz="0" w:space="0" w:color="auto"/>
            <w:bottom w:val="none" w:sz="0" w:space="0" w:color="auto"/>
            <w:right w:val="none" w:sz="0" w:space="0" w:color="auto"/>
          </w:divBdr>
        </w:div>
        <w:div w:id="1025133323">
          <w:marLeft w:val="640"/>
          <w:marRight w:val="0"/>
          <w:marTop w:val="0"/>
          <w:marBottom w:val="0"/>
          <w:divBdr>
            <w:top w:val="none" w:sz="0" w:space="0" w:color="auto"/>
            <w:left w:val="none" w:sz="0" w:space="0" w:color="auto"/>
            <w:bottom w:val="none" w:sz="0" w:space="0" w:color="auto"/>
            <w:right w:val="none" w:sz="0" w:space="0" w:color="auto"/>
          </w:divBdr>
        </w:div>
        <w:div w:id="1030061399">
          <w:marLeft w:val="640"/>
          <w:marRight w:val="0"/>
          <w:marTop w:val="0"/>
          <w:marBottom w:val="0"/>
          <w:divBdr>
            <w:top w:val="none" w:sz="0" w:space="0" w:color="auto"/>
            <w:left w:val="none" w:sz="0" w:space="0" w:color="auto"/>
            <w:bottom w:val="none" w:sz="0" w:space="0" w:color="auto"/>
            <w:right w:val="none" w:sz="0" w:space="0" w:color="auto"/>
          </w:divBdr>
        </w:div>
        <w:div w:id="1033261385">
          <w:marLeft w:val="640"/>
          <w:marRight w:val="0"/>
          <w:marTop w:val="0"/>
          <w:marBottom w:val="0"/>
          <w:divBdr>
            <w:top w:val="none" w:sz="0" w:space="0" w:color="auto"/>
            <w:left w:val="none" w:sz="0" w:space="0" w:color="auto"/>
            <w:bottom w:val="none" w:sz="0" w:space="0" w:color="auto"/>
            <w:right w:val="none" w:sz="0" w:space="0" w:color="auto"/>
          </w:divBdr>
        </w:div>
        <w:div w:id="1042170012">
          <w:marLeft w:val="640"/>
          <w:marRight w:val="0"/>
          <w:marTop w:val="0"/>
          <w:marBottom w:val="0"/>
          <w:divBdr>
            <w:top w:val="none" w:sz="0" w:space="0" w:color="auto"/>
            <w:left w:val="none" w:sz="0" w:space="0" w:color="auto"/>
            <w:bottom w:val="none" w:sz="0" w:space="0" w:color="auto"/>
            <w:right w:val="none" w:sz="0" w:space="0" w:color="auto"/>
          </w:divBdr>
        </w:div>
        <w:div w:id="1042635831">
          <w:marLeft w:val="640"/>
          <w:marRight w:val="0"/>
          <w:marTop w:val="0"/>
          <w:marBottom w:val="0"/>
          <w:divBdr>
            <w:top w:val="none" w:sz="0" w:space="0" w:color="auto"/>
            <w:left w:val="none" w:sz="0" w:space="0" w:color="auto"/>
            <w:bottom w:val="none" w:sz="0" w:space="0" w:color="auto"/>
            <w:right w:val="none" w:sz="0" w:space="0" w:color="auto"/>
          </w:divBdr>
        </w:div>
        <w:div w:id="1044327456">
          <w:marLeft w:val="640"/>
          <w:marRight w:val="0"/>
          <w:marTop w:val="0"/>
          <w:marBottom w:val="0"/>
          <w:divBdr>
            <w:top w:val="none" w:sz="0" w:space="0" w:color="auto"/>
            <w:left w:val="none" w:sz="0" w:space="0" w:color="auto"/>
            <w:bottom w:val="none" w:sz="0" w:space="0" w:color="auto"/>
            <w:right w:val="none" w:sz="0" w:space="0" w:color="auto"/>
          </w:divBdr>
        </w:div>
        <w:div w:id="1052077918">
          <w:marLeft w:val="640"/>
          <w:marRight w:val="0"/>
          <w:marTop w:val="0"/>
          <w:marBottom w:val="0"/>
          <w:divBdr>
            <w:top w:val="none" w:sz="0" w:space="0" w:color="auto"/>
            <w:left w:val="none" w:sz="0" w:space="0" w:color="auto"/>
            <w:bottom w:val="none" w:sz="0" w:space="0" w:color="auto"/>
            <w:right w:val="none" w:sz="0" w:space="0" w:color="auto"/>
          </w:divBdr>
        </w:div>
        <w:div w:id="1060011116">
          <w:marLeft w:val="640"/>
          <w:marRight w:val="0"/>
          <w:marTop w:val="0"/>
          <w:marBottom w:val="0"/>
          <w:divBdr>
            <w:top w:val="none" w:sz="0" w:space="0" w:color="auto"/>
            <w:left w:val="none" w:sz="0" w:space="0" w:color="auto"/>
            <w:bottom w:val="none" w:sz="0" w:space="0" w:color="auto"/>
            <w:right w:val="none" w:sz="0" w:space="0" w:color="auto"/>
          </w:divBdr>
        </w:div>
        <w:div w:id="1065957498">
          <w:marLeft w:val="640"/>
          <w:marRight w:val="0"/>
          <w:marTop w:val="0"/>
          <w:marBottom w:val="0"/>
          <w:divBdr>
            <w:top w:val="none" w:sz="0" w:space="0" w:color="auto"/>
            <w:left w:val="none" w:sz="0" w:space="0" w:color="auto"/>
            <w:bottom w:val="none" w:sz="0" w:space="0" w:color="auto"/>
            <w:right w:val="none" w:sz="0" w:space="0" w:color="auto"/>
          </w:divBdr>
        </w:div>
        <w:div w:id="1074813920">
          <w:marLeft w:val="640"/>
          <w:marRight w:val="0"/>
          <w:marTop w:val="0"/>
          <w:marBottom w:val="0"/>
          <w:divBdr>
            <w:top w:val="none" w:sz="0" w:space="0" w:color="auto"/>
            <w:left w:val="none" w:sz="0" w:space="0" w:color="auto"/>
            <w:bottom w:val="none" w:sz="0" w:space="0" w:color="auto"/>
            <w:right w:val="none" w:sz="0" w:space="0" w:color="auto"/>
          </w:divBdr>
        </w:div>
        <w:div w:id="1102068895">
          <w:marLeft w:val="640"/>
          <w:marRight w:val="0"/>
          <w:marTop w:val="0"/>
          <w:marBottom w:val="0"/>
          <w:divBdr>
            <w:top w:val="none" w:sz="0" w:space="0" w:color="auto"/>
            <w:left w:val="none" w:sz="0" w:space="0" w:color="auto"/>
            <w:bottom w:val="none" w:sz="0" w:space="0" w:color="auto"/>
            <w:right w:val="none" w:sz="0" w:space="0" w:color="auto"/>
          </w:divBdr>
        </w:div>
        <w:div w:id="1123812885">
          <w:marLeft w:val="640"/>
          <w:marRight w:val="0"/>
          <w:marTop w:val="0"/>
          <w:marBottom w:val="0"/>
          <w:divBdr>
            <w:top w:val="none" w:sz="0" w:space="0" w:color="auto"/>
            <w:left w:val="none" w:sz="0" w:space="0" w:color="auto"/>
            <w:bottom w:val="none" w:sz="0" w:space="0" w:color="auto"/>
            <w:right w:val="none" w:sz="0" w:space="0" w:color="auto"/>
          </w:divBdr>
        </w:div>
        <w:div w:id="1136148065">
          <w:marLeft w:val="640"/>
          <w:marRight w:val="0"/>
          <w:marTop w:val="0"/>
          <w:marBottom w:val="0"/>
          <w:divBdr>
            <w:top w:val="none" w:sz="0" w:space="0" w:color="auto"/>
            <w:left w:val="none" w:sz="0" w:space="0" w:color="auto"/>
            <w:bottom w:val="none" w:sz="0" w:space="0" w:color="auto"/>
            <w:right w:val="none" w:sz="0" w:space="0" w:color="auto"/>
          </w:divBdr>
        </w:div>
        <w:div w:id="1138375019">
          <w:marLeft w:val="640"/>
          <w:marRight w:val="0"/>
          <w:marTop w:val="0"/>
          <w:marBottom w:val="0"/>
          <w:divBdr>
            <w:top w:val="none" w:sz="0" w:space="0" w:color="auto"/>
            <w:left w:val="none" w:sz="0" w:space="0" w:color="auto"/>
            <w:bottom w:val="none" w:sz="0" w:space="0" w:color="auto"/>
            <w:right w:val="none" w:sz="0" w:space="0" w:color="auto"/>
          </w:divBdr>
        </w:div>
        <w:div w:id="1151949391">
          <w:marLeft w:val="640"/>
          <w:marRight w:val="0"/>
          <w:marTop w:val="0"/>
          <w:marBottom w:val="0"/>
          <w:divBdr>
            <w:top w:val="none" w:sz="0" w:space="0" w:color="auto"/>
            <w:left w:val="none" w:sz="0" w:space="0" w:color="auto"/>
            <w:bottom w:val="none" w:sz="0" w:space="0" w:color="auto"/>
            <w:right w:val="none" w:sz="0" w:space="0" w:color="auto"/>
          </w:divBdr>
        </w:div>
        <w:div w:id="1158577349">
          <w:marLeft w:val="640"/>
          <w:marRight w:val="0"/>
          <w:marTop w:val="0"/>
          <w:marBottom w:val="0"/>
          <w:divBdr>
            <w:top w:val="none" w:sz="0" w:space="0" w:color="auto"/>
            <w:left w:val="none" w:sz="0" w:space="0" w:color="auto"/>
            <w:bottom w:val="none" w:sz="0" w:space="0" w:color="auto"/>
            <w:right w:val="none" w:sz="0" w:space="0" w:color="auto"/>
          </w:divBdr>
        </w:div>
        <w:div w:id="1165515032">
          <w:marLeft w:val="640"/>
          <w:marRight w:val="0"/>
          <w:marTop w:val="0"/>
          <w:marBottom w:val="0"/>
          <w:divBdr>
            <w:top w:val="none" w:sz="0" w:space="0" w:color="auto"/>
            <w:left w:val="none" w:sz="0" w:space="0" w:color="auto"/>
            <w:bottom w:val="none" w:sz="0" w:space="0" w:color="auto"/>
            <w:right w:val="none" w:sz="0" w:space="0" w:color="auto"/>
          </w:divBdr>
        </w:div>
        <w:div w:id="1203860907">
          <w:marLeft w:val="640"/>
          <w:marRight w:val="0"/>
          <w:marTop w:val="0"/>
          <w:marBottom w:val="0"/>
          <w:divBdr>
            <w:top w:val="none" w:sz="0" w:space="0" w:color="auto"/>
            <w:left w:val="none" w:sz="0" w:space="0" w:color="auto"/>
            <w:bottom w:val="none" w:sz="0" w:space="0" w:color="auto"/>
            <w:right w:val="none" w:sz="0" w:space="0" w:color="auto"/>
          </w:divBdr>
        </w:div>
        <w:div w:id="1206916422">
          <w:marLeft w:val="640"/>
          <w:marRight w:val="0"/>
          <w:marTop w:val="0"/>
          <w:marBottom w:val="0"/>
          <w:divBdr>
            <w:top w:val="none" w:sz="0" w:space="0" w:color="auto"/>
            <w:left w:val="none" w:sz="0" w:space="0" w:color="auto"/>
            <w:bottom w:val="none" w:sz="0" w:space="0" w:color="auto"/>
            <w:right w:val="none" w:sz="0" w:space="0" w:color="auto"/>
          </w:divBdr>
        </w:div>
        <w:div w:id="1214996955">
          <w:marLeft w:val="640"/>
          <w:marRight w:val="0"/>
          <w:marTop w:val="0"/>
          <w:marBottom w:val="0"/>
          <w:divBdr>
            <w:top w:val="none" w:sz="0" w:space="0" w:color="auto"/>
            <w:left w:val="none" w:sz="0" w:space="0" w:color="auto"/>
            <w:bottom w:val="none" w:sz="0" w:space="0" w:color="auto"/>
            <w:right w:val="none" w:sz="0" w:space="0" w:color="auto"/>
          </w:divBdr>
        </w:div>
        <w:div w:id="1231190838">
          <w:marLeft w:val="640"/>
          <w:marRight w:val="0"/>
          <w:marTop w:val="0"/>
          <w:marBottom w:val="0"/>
          <w:divBdr>
            <w:top w:val="none" w:sz="0" w:space="0" w:color="auto"/>
            <w:left w:val="none" w:sz="0" w:space="0" w:color="auto"/>
            <w:bottom w:val="none" w:sz="0" w:space="0" w:color="auto"/>
            <w:right w:val="none" w:sz="0" w:space="0" w:color="auto"/>
          </w:divBdr>
        </w:div>
        <w:div w:id="1233856951">
          <w:marLeft w:val="640"/>
          <w:marRight w:val="0"/>
          <w:marTop w:val="0"/>
          <w:marBottom w:val="0"/>
          <w:divBdr>
            <w:top w:val="none" w:sz="0" w:space="0" w:color="auto"/>
            <w:left w:val="none" w:sz="0" w:space="0" w:color="auto"/>
            <w:bottom w:val="none" w:sz="0" w:space="0" w:color="auto"/>
            <w:right w:val="none" w:sz="0" w:space="0" w:color="auto"/>
          </w:divBdr>
        </w:div>
        <w:div w:id="1245726145">
          <w:marLeft w:val="640"/>
          <w:marRight w:val="0"/>
          <w:marTop w:val="0"/>
          <w:marBottom w:val="0"/>
          <w:divBdr>
            <w:top w:val="none" w:sz="0" w:space="0" w:color="auto"/>
            <w:left w:val="none" w:sz="0" w:space="0" w:color="auto"/>
            <w:bottom w:val="none" w:sz="0" w:space="0" w:color="auto"/>
            <w:right w:val="none" w:sz="0" w:space="0" w:color="auto"/>
          </w:divBdr>
        </w:div>
        <w:div w:id="1250428392">
          <w:marLeft w:val="640"/>
          <w:marRight w:val="0"/>
          <w:marTop w:val="0"/>
          <w:marBottom w:val="0"/>
          <w:divBdr>
            <w:top w:val="none" w:sz="0" w:space="0" w:color="auto"/>
            <w:left w:val="none" w:sz="0" w:space="0" w:color="auto"/>
            <w:bottom w:val="none" w:sz="0" w:space="0" w:color="auto"/>
            <w:right w:val="none" w:sz="0" w:space="0" w:color="auto"/>
          </w:divBdr>
        </w:div>
        <w:div w:id="1260139937">
          <w:marLeft w:val="640"/>
          <w:marRight w:val="0"/>
          <w:marTop w:val="0"/>
          <w:marBottom w:val="0"/>
          <w:divBdr>
            <w:top w:val="none" w:sz="0" w:space="0" w:color="auto"/>
            <w:left w:val="none" w:sz="0" w:space="0" w:color="auto"/>
            <w:bottom w:val="none" w:sz="0" w:space="0" w:color="auto"/>
            <w:right w:val="none" w:sz="0" w:space="0" w:color="auto"/>
          </w:divBdr>
        </w:div>
        <w:div w:id="1261453343">
          <w:marLeft w:val="640"/>
          <w:marRight w:val="0"/>
          <w:marTop w:val="0"/>
          <w:marBottom w:val="0"/>
          <w:divBdr>
            <w:top w:val="none" w:sz="0" w:space="0" w:color="auto"/>
            <w:left w:val="none" w:sz="0" w:space="0" w:color="auto"/>
            <w:bottom w:val="none" w:sz="0" w:space="0" w:color="auto"/>
            <w:right w:val="none" w:sz="0" w:space="0" w:color="auto"/>
          </w:divBdr>
        </w:div>
        <w:div w:id="1270969587">
          <w:marLeft w:val="640"/>
          <w:marRight w:val="0"/>
          <w:marTop w:val="0"/>
          <w:marBottom w:val="0"/>
          <w:divBdr>
            <w:top w:val="none" w:sz="0" w:space="0" w:color="auto"/>
            <w:left w:val="none" w:sz="0" w:space="0" w:color="auto"/>
            <w:bottom w:val="none" w:sz="0" w:space="0" w:color="auto"/>
            <w:right w:val="none" w:sz="0" w:space="0" w:color="auto"/>
          </w:divBdr>
        </w:div>
        <w:div w:id="1285501511">
          <w:marLeft w:val="640"/>
          <w:marRight w:val="0"/>
          <w:marTop w:val="0"/>
          <w:marBottom w:val="0"/>
          <w:divBdr>
            <w:top w:val="none" w:sz="0" w:space="0" w:color="auto"/>
            <w:left w:val="none" w:sz="0" w:space="0" w:color="auto"/>
            <w:bottom w:val="none" w:sz="0" w:space="0" w:color="auto"/>
            <w:right w:val="none" w:sz="0" w:space="0" w:color="auto"/>
          </w:divBdr>
        </w:div>
        <w:div w:id="1300303688">
          <w:marLeft w:val="640"/>
          <w:marRight w:val="0"/>
          <w:marTop w:val="0"/>
          <w:marBottom w:val="0"/>
          <w:divBdr>
            <w:top w:val="none" w:sz="0" w:space="0" w:color="auto"/>
            <w:left w:val="none" w:sz="0" w:space="0" w:color="auto"/>
            <w:bottom w:val="none" w:sz="0" w:space="0" w:color="auto"/>
            <w:right w:val="none" w:sz="0" w:space="0" w:color="auto"/>
          </w:divBdr>
        </w:div>
        <w:div w:id="1312178133">
          <w:marLeft w:val="640"/>
          <w:marRight w:val="0"/>
          <w:marTop w:val="0"/>
          <w:marBottom w:val="0"/>
          <w:divBdr>
            <w:top w:val="none" w:sz="0" w:space="0" w:color="auto"/>
            <w:left w:val="none" w:sz="0" w:space="0" w:color="auto"/>
            <w:bottom w:val="none" w:sz="0" w:space="0" w:color="auto"/>
            <w:right w:val="none" w:sz="0" w:space="0" w:color="auto"/>
          </w:divBdr>
        </w:div>
        <w:div w:id="1324310715">
          <w:marLeft w:val="640"/>
          <w:marRight w:val="0"/>
          <w:marTop w:val="0"/>
          <w:marBottom w:val="0"/>
          <w:divBdr>
            <w:top w:val="none" w:sz="0" w:space="0" w:color="auto"/>
            <w:left w:val="none" w:sz="0" w:space="0" w:color="auto"/>
            <w:bottom w:val="none" w:sz="0" w:space="0" w:color="auto"/>
            <w:right w:val="none" w:sz="0" w:space="0" w:color="auto"/>
          </w:divBdr>
        </w:div>
        <w:div w:id="1326515717">
          <w:marLeft w:val="640"/>
          <w:marRight w:val="0"/>
          <w:marTop w:val="0"/>
          <w:marBottom w:val="0"/>
          <w:divBdr>
            <w:top w:val="none" w:sz="0" w:space="0" w:color="auto"/>
            <w:left w:val="none" w:sz="0" w:space="0" w:color="auto"/>
            <w:bottom w:val="none" w:sz="0" w:space="0" w:color="auto"/>
            <w:right w:val="none" w:sz="0" w:space="0" w:color="auto"/>
          </w:divBdr>
        </w:div>
        <w:div w:id="1328480782">
          <w:marLeft w:val="640"/>
          <w:marRight w:val="0"/>
          <w:marTop w:val="0"/>
          <w:marBottom w:val="0"/>
          <w:divBdr>
            <w:top w:val="none" w:sz="0" w:space="0" w:color="auto"/>
            <w:left w:val="none" w:sz="0" w:space="0" w:color="auto"/>
            <w:bottom w:val="none" w:sz="0" w:space="0" w:color="auto"/>
            <w:right w:val="none" w:sz="0" w:space="0" w:color="auto"/>
          </w:divBdr>
        </w:div>
        <w:div w:id="1365785884">
          <w:marLeft w:val="640"/>
          <w:marRight w:val="0"/>
          <w:marTop w:val="0"/>
          <w:marBottom w:val="0"/>
          <w:divBdr>
            <w:top w:val="none" w:sz="0" w:space="0" w:color="auto"/>
            <w:left w:val="none" w:sz="0" w:space="0" w:color="auto"/>
            <w:bottom w:val="none" w:sz="0" w:space="0" w:color="auto"/>
            <w:right w:val="none" w:sz="0" w:space="0" w:color="auto"/>
          </w:divBdr>
        </w:div>
        <w:div w:id="1389039379">
          <w:marLeft w:val="640"/>
          <w:marRight w:val="0"/>
          <w:marTop w:val="0"/>
          <w:marBottom w:val="0"/>
          <w:divBdr>
            <w:top w:val="none" w:sz="0" w:space="0" w:color="auto"/>
            <w:left w:val="none" w:sz="0" w:space="0" w:color="auto"/>
            <w:bottom w:val="none" w:sz="0" w:space="0" w:color="auto"/>
            <w:right w:val="none" w:sz="0" w:space="0" w:color="auto"/>
          </w:divBdr>
        </w:div>
        <w:div w:id="1412115357">
          <w:marLeft w:val="640"/>
          <w:marRight w:val="0"/>
          <w:marTop w:val="0"/>
          <w:marBottom w:val="0"/>
          <w:divBdr>
            <w:top w:val="none" w:sz="0" w:space="0" w:color="auto"/>
            <w:left w:val="none" w:sz="0" w:space="0" w:color="auto"/>
            <w:bottom w:val="none" w:sz="0" w:space="0" w:color="auto"/>
            <w:right w:val="none" w:sz="0" w:space="0" w:color="auto"/>
          </w:divBdr>
        </w:div>
        <w:div w:id="1417478572">
          <w:marLeft w:val="640"/>
          <w:marRight w:val="0"/>
          <w:marTop w:val="0"/>
          <w:marBottom w:val="0"/>
          <w:divBdr>
            <w:top w:val="none" w:sz="0" w:space="0" w:color="auto"/>
            <w:left w:val="none" w:sz="0" w:space="0" w:color="auto"/>
            <w:bottom w:val="none" w:sz="0" w:space="0" w:color="auto"/>
            <w:right w:val="none" w:sz="0" w:space="0" w:color="auto"/>
          </w:divBdr>
        </w:div>
        <w:div w:id="1422674837">
          <w:marLeft w:val="640"/>
          <w:marRight w:val="0"/>
          <w:marTop w:val="0"/>
          <w:marBottom w:val="0"/>
          <w:divBdr>
            <w:top w:val="none" w:sz="0" w:space="0" w:color="auto"/>
            <w:left w:val="none" w:sz="0" w:space="0" w:color="auto"/>
            <w:bottom w:val="none" w:sz="0" w:space="0" w:color="auto"/>
            <w:right w:val="none" w:sz="0" w:space="0" w:color="auto"/>
          </w:divBdr>
        </w:div>
        <w:div w:id="1427771108">
          <w:marLeft w:val="640"/>
          <w:marRight w:val="0"/>
          <w:marTop w:val="0"/>
          <w:marBottom w:val="0"/>
          <w:divBdr>
            <w:top w:val="none" w:sz="0" w:space="0" w:color="auto"/>
            <w:left w:val="none" w:sz="0" w:space="0" w:color="auto"/>
            <w:bottom w:val="none" w:sz="0" w:space="0" w:color="auto"/>
            <w:right w:val="none" w:sz="0" w:space="0" w:color="auto"/>
          </w:divBdr>
        </w:div>
        <w:div w:id="1434280689">
          <w:marLeft w:val="640"/>
          <w:marRight w:val="0"/>
          <w:marTop w:val="0"/>
          <w:marBottom w:val="0"/>
          <w:divBdr>
            <w:top w:val="none" w:sz="0" w:space="0" w:color="auto"/>
            <w:left w:val="none" w:sz="0" w:space="0" w:color="auto"/>
            <w:bottom w:val="none" w:sz="0" w:space="0" w:color="auto"/>
            <w:right w:val="none" w:sz="0" w:space="0" w:color="auto"/>
          </w:divBdr>
        </w:div>
        <w:div w:id="1443039374">
          <w:marLeft w:val="640"/>
          <w:marRight w:val="0"/>
          <w:marTop w:val="0"/>
          <w:marBottom w:val="0"/>
          <w:divBdr>
            <w:top w:val="none" w:sz="0" w:space="0" w:color="auto"/>
            <w:left w:val="none" w:sz="0" w:space="0" w:color="auto"/>
            <w:bottom w:val="none" w:sz="0" w:space="0" w:color="auto"/>
            <w:right w:val="none" w:sz="0" w:space="0" w:color="auto"/>
          </w:divBdr>
        </w:div>
        <w:div w:id="1460605204">
          <w:marLeft w:val="640"/>
          <w:marRight w:val="0"/>
          <w:marTop w:val="0"/>
          <w:marBottom w:val="0"/>
          <w:divBdr>
            <w:top w:val="none" w:sz="0" w:space="0" w:color="auto"/>
            <w:left w:val="none" w:sz="0" w:space="0" w:color="auto"/>
            <w:bottom w:val="none" w:sz="0" w:space="0" w:color="auto"/>
            <w:right w:val="none" w:sz="0" w:space="0" w:color="auto"/>
          </w:divBdr>
        </w:div>
        <w:div w:id="1466315017">
          <w:marLeft w:val="640"/>
          <w:marRight w:val="0"/>
          <w:marTop w:val="0"/>
          <w:marBottom w:val="0"/>
          <w:divBdr>
            <w:top w:val="none" w:sz="0" w:space="0" w:color="auto"/>
            <w:left w:val="none" w:sz="0" w:space="0" w:color="auto"/>
            <w:bottom w:val="none" w:sz="0" w:space="0" w:color="auto"/>
            <w:right w:val="none" w:sz="0" w:space="0" w:color="auto"/>
          </w:divBdr>
        </w:div>
        <w:div w:id="1470443595">
          <w:marLeft w:val="640"/>
          <w:marRight w:val="0"/>
          <w:marTop w:val="0"/>
          <w:marBottom w:val="0"/>
          <w:divBdr>
            <w:top w:val="none" w:sz="0" w:space="0" w:color="auto"/>
            <w:left w:val="none" w:sz="0" w:space="0" w:color="auto"/>
            <w:bottom w:val="none" w:sz="0" w:space="0" w:color="auto"/>
            <w:right w:val="none" w:sz="0" w:space="0" w:color="auto"/>
          </w:divBdr>
        </w:div>
        <w:div w:id="1474711409">
          <w:marLeft w:val="640"/>
          <w:marRight w:val="0"/>
          <w:marTop w:val="0"/>
          <w:marBottom w:val="0"/>
          <w:divBdr>
            <w:top w:val="none" w:sz="0" w:space="0" w:color="auto"/>
            <w:left w:val="none" w:sz="0" w:space="0" w:color="auto"/>
            <w:bottom w:val="none" w:sz="0" w:space="0" w:color="auto"/>
            <w:right w:val="none" w:sz="0" w:space="0" w:color="auto"/>
          </w:divBdr>
        </w:div>
        <w:div w:id="1485003405">
          <w:marLeft w:val="640"/>
          <w:marRight w:val="0"/>
          <w:marTop w:val="0"/>
          <w:marBottom w:val="0"/>
          <w:divBdr>
            <w:top w:val="none" w:sz="0" w:space="0" w:color="auto"/>
            <w:left w:val="none" w:sz="0" w:space="0" w:color="auto"/>
            <w:bottom w:val="none" w:sz="0" w:space="0" w:color="auto"/>
            <w:right w:val="none" w:sz="0" w:space="0" w:color="auto"/>
          </w:divBdr>
        </w:div>
        <w:div w:id="1493106748">
          <w:marLeft w:val="640"/>
          <w:marRight w:val="0"/>
          <w:marTop w:val="0"/>
          <w:marBottom w:val="0"/>
          <w:divBdr>
            <w:top w:val="none" w:sz="0" w:space="0" w:color="auto"/>
            <w:left w:val="none" w:sz="0" w:space="0" w:color="auto"/>
            <w:bottom w:val="none" w:sz="0" w:space="0" w:color="auto"/>
            <w:right w:val="none" w:sz="0" w:space="0" w:color="auto"/>
          </w:divBdr>
        </w:div>
        <w:div w:id="1503163305">
          <w:marLeft w:val="640"/>
          <w:marRight w:val="0"/>
          <w:marTop w:val="0"/>
          <w:marBottom w:val="0"/>
          <w:divBdr>
            <w:top w:val="none" w:sz="0" w:space="0" w:color="auto"/>
            <w:left w:val="none" w:sz="0" w:space="0" w:color="auto"/>
            <w:bottom w:val="none" w:sz="0" w:space="0" w:color="auto"/>
            <w:right w:val="none" w:sz="0" w:space="0" w:color="auto"/>
          </w:divBdr>
        </w:div>
        <w:div w:id="1505168065">
          <w:marLeft w:val="640"/>
          <w:marRight w:val="0"/>
          <w:marTop w:val="0"/>
          <w:marBottom w:val="0"/>
          <w:divBdr>
            <w:top w:val="none" w:sz="0" w:space="0" w:color="auto"/>
            <w:left w:val="none" w:sz="0" w:space="0" w:color="auto"/>
            <w:bottom w:val="none" w:sz="0" w:space="0" w:color="auto"/>
            <w:right w:val="none" w:sz="0" w:space="0" w:color="auto"/>
          </w:divBdr>
        </w:div>
        <w:div w:id="1526553883">
          <w:marLeft w:val="640"/>
          <w:marRight w:val="0"/>
          <w:marTop w:val="0"/>
          <w:marBottom w:val="0"/>
          <w:divBdr>
            <w:top w:val="none" w:sz="0" w:space="0" w:color="auto"/>
            <w:left w:val="none" w:sz="0" w:space="0" w:color="auto"/>
            <w:bottom w:val="none" w:sz="0" w:space="0" w:color="auto"/>
            <w:right w:val="none" w:sz="0" w:space="0" w:color="auto"/>
          </w:divBdr>
        </w:div>
        <w:div w:id="1527215961">
          <w:marLeft w:val="640"/>
          <w:marRight w:val="0"/>
          <w:marTop w:val="0"/>
          <w:marBottom w:val="0"/>
          <w:divBdr>
            <w:top w:val="none" w:sz="0" w:space="0" w:color="auto"/>
            <w:left w:val="none" w:sz="0" w:space="0" w:color="auto"/>
            <w:bottom w:val="none" w:sz="0" w:space="0" w:color="auto"/>
            <w:right w:val="none" w:sz="0" w:space="0" w:color="auto"/>
          </w:divBdr>
        </w:div>
        <w:div w:id="1539321298">
          <w:marLeft w:val="640"/>
          <w:marRight w:val="0"/>
          <w:marTop w:val="0"/>
          <w:marBottom w:val="0"/>
          <w:divBdr>
            <w:top w:val="none" w:sz="0" w:space="0" w:color="auto"/>
            <w:left w:val="none" w:sz="0" w:space="0" w:color="auto"/>
            <w:bottom w:val="none" w:sz="0" w:space="0" w:color="auto"/>
            <w:right w:val="none" w:sz="0" w:space="0" w:color="auto"/>
          </w:divBdr>
        </w:div>
        <w:div w:id="1541430690">
          <w:marLeft w:val="640"/>
          <w:marRight w:val="0"/>
          <w:marTop w:val="0"/>
          <w:marBottom w:val="0"/>
          <w:divBdr>
            <w:top w:val="none" w:sz="0" w:space="0" w:color="auto"/>
            <w:left w:val="none" w:sz="0" w:space="0" w:color="auto"/>
            <w:bottom w:val="none" w:sz="0" w:space="0" w:color="auto"/>
            <w:right w:val="none" w:sz="0" w:space="0" w:color="auto"/>
          </w:divBdr>
        </w:div>
        <w:div w:id="1543636831">
          <w:marLeft w:val="640"/>
          <w:marRight w:val="0"/>
          <w:marTop w:val="0"/>
          <w:marBottom w:val="0"/>
          <w:divBdr>
            <w:top w:val="none" w:sz="0" w:space="0" w:color="auto"/>
            <w:left w:val="none" w:sz="0" w:space="0" w:color="auto"/>
            <w:bottom w:val="none" w:sz="0" w:space="0" w:color="auto"/>
            <w:right w:val="none" w:sz="0" w:space="0" w:color="auto"/>
          </w:divBdr>
        </w:div>
        <w:div w:id="1581133529">
          <w:marLeft w:val="640"/>
          <w:marRight w:val="0"/>
          <w:marTop w:val="0"/>
          <w:marBottom w:val="0"/>
          <w:divBdr>
            <w:top w:val="none" w:sz="0" w:space="0" w:color="auto"/>
            <w:left w:val="none" w:sz="0" w:space="0" w:color="auto"/>
            <w:bottom w:val="none" w:sz="0" w:space="0" w:color="auto"/>
            <w:right w:val="none" w:sz="0" w:space="0" w:color="auto"/>
          </w:divBdr>
        </w:div>
        <w:div w:id="1583291881">
          <w:marLeft w:val="640"/>
          <w:marRight w:val="0"/>
          <w:marTop w:val="0"/>
          <w:marBottom w:val="0"/>
          <w:divBdr>
            <w:top w:val="none" w:sz="0" w:space="0" w:color="auto"/>
            <w:left w:val="none" w:sz="0" w:space="0" w:color="auto"/>
            <w:bottom w:val="none" w:sz="0" w:space="0" w:color="auto"/>
            <w:right w:val="none" w:sz="0" w:space="0" w:color="auto"/>
          </w:divBdr>
        </w:div>
        <w:div w:id="1589536468">
          <w:marLeft w:val="640"/>
          <w:marRight w:val="0"/>
          <w:marTop w:val="0"/>
          <w:marBottom w:val="0"/>
          <w:divBdr>
            <w:top w:val="none" w:sz="0" w:space="0" w:color="auto"/>
            <w:left w:val="none" w:sz="0" w:space="0" w:color="auto"/>
            <w:bottom w:val="none" w:sz="0" w:space="0" w:color="auto"/>
            <w:right w:val="none" w:sz="0" w:space="0" w:color="auto"/>
          </w:divBdr>
        </w:div>
        <w:div w:id="1598099432">
          <w:marLeft w:val="640"/>
          <w:marRight w:val="0"/>
          <w:marTop w:val="0"/>
          <w:marBottom w:val="0"/>
          <w:divBdr>
            <w:top w:val="none" w:sz="0" w:space="0" w:color="auto"/>
            <w:left w:val="none" w:sz="0" w:space="0" w:color="auto"/>
            <w:bottom w:val="none" w:sz="0" w:space="0" w:color="auto"/>
            <w:right w:val="none" w:sz="0" w:space="0" w:color="auto"/>
          </w:divBdr>
        </w:div>
        <w:div w:id="1601790894">
          <w:marLeft w:val="640"/>
          <w:marRight w:val="0"/>
          <w:marTop w:val="0"/>
          <w:marBottom w:val="0"/>
          <w:divBdr>
            <w:top w:val="none" w:sz="0" w:space="0" w:color="auto"/>
            <w:left w:val="none" w:sz="0" w:space="0" w:color="auto"/>
            <w:bottom w:val="none" w:sz="0" w:space="0" w:color="auto"/>
            <w:right w:val="none" w:sz="0" w:space="0" w:color="auto"/>
          </w:divBdr>
        </w:div>
        <w:div w:id="1611739848">
          <w:marLeft w:val="640"/>
          <w:marRight w:val="0"/>
          <w:marTop w:val="0"/>
          <w:marBottom w:val="0"/>
          <w:divBdr>
            <w:top w:val="none" w:sz="0" w:space="0" w:color="auto"/>
            <w:left w:val="none" w:sz="0" w:space="0" w:color="auto"/>
            <w:bottom w:val="none" w:sz="0" w:space="0" w:color="auto"/>
            <w:right w:val="none" w:sz="0" w:space="0" w:color="auto"/>
          </w:divBdr>
        </w:div>
        <w:div w:id="1627128277">
          <w:marLeft w:val="640"/>
          <w:marRight w:val="0"/>
          <w:marTop w:val="0"/>
          <w:marBottom w:val="0"/>
          <w:divBdr>
            <w:top w:val="none" w:sz="0" w:space="0" w:color="auto"/>
            <w:left w:val="none" w:sz="0" w:space="0" w:color="auto"/>
            <w:bottom w:val="none" w:sz="0" w:space="0" w:color="auto"/>
            <w:right w:val="none" w:sz="0" w:space="0" w:color="auto"/>
          </w:divBdr>
        </w:div>
        <w:div w:id="1627658949">
          <w:marLeft w:val="640"/>
          <w:marRight w:val="0"/>
          <w:marTop w:val="0"/>
          <w:marBottom w:val="0"/>
          <w:divBdr>
            <w:top w:val="none" w:sz="0" w:space="0" w:color="auto"/>
            <w:left w:val="none" w:sz="0" w:space="0" w:color="auto"/>
            <w:bottom w:val="none" w:sz="0" w:space="0" w:color="auto"/>
            <w:right w:val="none" w:sz="0" w:space="0" w:color="auto"/>
          </w:divBdr>
        </w:div>
        <w:div w:id="1630554913">
          <w:marLeft w:val="640"/>
          <w:marRight w:val="0"/>
          <w:marTop w:val="0"/>
          <w:marBottom w:val="0"/>
          <w:divBdr>
            <w:top w:val="none" w:sz="0" w:space="0" w:color="auto"/>
            <w:left w:val="none" w:sz="0" w:space="0" w:color="auto"/>
            <w:bottom w:val="none" w:sz="0" w:space="0" w:color="auto"/>
            <w:right w:val="none" w:sz="0" w:space="0" w:color="auto"/>
          </w:divBdr>
        </w:div>
        <w:div w:id="1631933597">
          <w:marLeft w:val="640"/>
          <w:marRight w:val="0"/>
          <w:marTop w:val="0"/>
          <w:marBottom w:val="0"/>
          <w:divBdr>
            <w:top w:val="none" w:sz="0" w:space="0" w:color="auto"/>
            <w:left w:val="none" w:sz="0" w:space="0" w:color="auto"/>
            <w:bottom w:val="none" w:sz="0" w:space="0" w:color="auto"/>
            <w:right w:val="none" w:sz="0" w:space="0" w:color="auto"/>
          </w:divBdr>
        </w:div>
        <w:div w:id="1636787998">
          <w:marLeft w:val="640"/>
          <w:marRight w:val="0"/>
          <w:marTop w:val="0"/>
          <w:marBottom w:val="0"/>
          <w:divBdr>
            <w:top w:val="none" w:sz="0" w:space="0" w:color="auto"/>
            <w:left w:val="none" w:sz="0" w:space="0" w:color="auto"/>
            <w:bottom w:val="none" w:sz="0" w:space="0" w:color="auto"/>
            <w:right w:val="none" w:sz="0" w:space="0" w:color="auto"/>
          </w:divBdr>
        </w:div>
        <w:div w:id="1659072090">
          <w:marLeft w:val="640"/>
          <w:marRight w:val="0"/>
          <w:marTop w:val="0"/>
          <w:marBottom w:val="0"/>
          <w:divBdr>
            <w:top w:val="none" w:sz="0" w:space="0" w:color="auto"/>
            <w:left w:val="none" w:sz="0" w:space="0" w:color="auto"/>
            <w:bottom w:val="none" w:sz="0" w:space="0" w:color="auto"/>
            <w:right w:val="none" w:sz="0" w:space="0" w:color="auto"/>
          </w:divBdr>
        </w:div>
        <w:div w:id="1662272530">
          <w:marLeft w:val="640"/>
          <w:marRight w:val="0"/>
          <w:marTop w:val="0"/>
          <w:marBottom w:val="0"/>
          <w:divBdr>
            <w:top w:val="none" w:sz="0" w:space="0" w:color="auto"/>
            <w:left w:val="none" w:sz="0" w:space="0" w:color="auto"/>
            <w:bottom w:val="none" w:sz="0" w:space="0" w:color="auto"/>
            <w:right w:val="none" w:sz="0" w:space="0" w:color="auto"/>
          </w:divBdr>
        </w:div>
        <w:div w:id="1666124217">
          <w:marLeft w:val="640"/>
          <w:marRight w:val="0"/>
          <w:marTop w:val="0"/>
          <w:marBottom w:val="0"/>
          <w:divBdr>
            <w:top w:val="none" w:sz="0" w:space="0" w:color="auto"/>
            <w:left w:val="none" w:sz="0" w:space="0" w:color="auto"/>
            <w:bottom w:val="none" w:sz="0" w:space="0" w:color="auto"/>
            <w:right w:val="none" w:sz="0" w:space="0" w:color="auto"/>
          </w:divBdr>
        </w:div>
        <w:div w:id="1675574689">
          <w:marLeft w:val="640"/>
          <w:marRight w:val="0"/>
          <w:marTop w:val="0"/>
          <w:marBottom w:val="0"/>
          <w:divBdr>
            <w:top w:val="none" w:sz="0" w:space="0" w:color="auto"/>
            <w:left w:val="none" w:sz="0" w:space="0" w:color="auto"/>
            <w:bottom w:val="none" w:sz="0" w:space="0" w:color="auto"/>
            <w:right w:val="none" w:sz="0" w:space="0" w:color="auto"/>
          </w:divBdr>
        </w:div>
        <w:div w:id="1682009429">
          <w:marLeft w:val="640"/>
          <w:marRight w:val="0"/>
          <w:marTop w:val="0"/>
          <w:marBottom w:val="0"/>
          <w:divBdr>
            <w:top w:val="none" w:sz="0" w:space="0" w:color="auto"/>
            <w:left w:val="none" w:sz="0" w:space="0" w:color="auto"/>
            <w:bottom w:val="none" w:sz="0" w:space="0" w:color="auto"/>
            <w:right w:val="none" w:sz="0" w:space="0" w:color="auto"/>
          </w:divBdr>
        </w:div>
        <w:div w:id="1728451112">
          <w:marLeft w:val="640"/>
          <w:marRight w:val="0"/>
          <w:marTop w:val="0"/>
          <w:marBottom w:val="0"/>
          <w:divBdr>
            <w:top w:val="none" w:sz="0" w:space="0" w:color="auto"/>
            <w:left w:val="none" w:sz="0" w:space="0" w:color="auto"/>
            <w:bottom w:val="none" w:sz="0" w:space="0" w:color="auto"/>
            <w:right w:val="none" w:sz="0" w:space="0" w:color="auto"/>
          </w:divBdr>
        </w:div>
        <w:div w:id="1736390472">
          <w:marLeft w:val="640"/>
          <w:marRight w:val="0"/>
          <w:marTop w:val="0"/>
          <w:marBottom w:val="0"/>
          <w:divBdr>
            <w:top w:val="none" w:sz="0" w:space="0" w:color="auto"/>
            <w:left w:val="none" w:sz="0" w:space="0" w:color="auto"/>
            <w:bottom w:val="none" w:sz="0" w:space="0" w:color="auto"/>
            <w:right w:val="none" w:sz="0" w:space="0" w:color="auto"/>
          </w:divBdr>
        </w:div>
        <w:div w:id="1737119970">
          <w:marLeft w:val="640"/>
          <w:marRight w:val="0"/>
          <w:marTop w:val="0"/>
          <w:marBottom w:val="0"/>
          <w:divBdr>
            <w:top w:val="none" w:sz="0" w:space="0" w:color="auto"/>
            <w:left w:val="none" w:sz="0" w:space="0" w:color="auto"/>
            <w:bottom w:val="none" w:sz="0" w:space="0" w:color="auto"/>
            <w:right w:val="none" w:sz="0" w:space="0" w:color="auto"/>
          </w:divBdr>
        </w:div>
        <w:div w:id="1742170725">
          <w:marLeft w:val="640"/>
          <w:marRight w:val="0"/>
          <w:marTop w:val="0"/>
          <w:marBottom w:val="0"/>
          <w:divBdr>
            <w:top w:val="none" w:sz="0" w:space="0" w:color="auto"/>
            <w:left w:val="none" w:sz="0" w:space="0" w:color="auto"/>
            <w:bottom w:val="none" w:sz="0" w:space="0" w:color="auto"/>
            <w:right w:val="none" w:sz="0" w:space="0" w:color="auto"/>
          </w:divBdr>
        </w:div>
        <w:div w:id="1755199818">
          <w:marLeft w:val="640"/>
          <w:marRight w:val="0"/>
          <w:marTop w:val="0"/>
          <w:marBottom w:val="0"/>
          <w:divBdr>
            <w:top w:val="none" w:sz="0" w:space="0" w:color="auto"/>
            <w:left w:val="none" w:sz="0" w:space="0" w:color="auto"/>
            <w:bottom w:val="none" w:sz="0" w:space="0" w:color="auto"/>
            <w:right w:val="none" w:sz="0" w:space="0" w:color="auto"/>
          </w:divBdr>
        </w:div>
        <w:div w:id="1755661782">
          <w:marLeft w:val="640"/>
          <w:marRight w:val="0"/>
          <w:marTop w:val="0"/>
          <w:marBottom w:val="0"/>
          <w:divBdr>
            <w:top w:val="none" w:sz="0" w:space="0" w:color="auto"/>
            <w:left w:val="none" w:sz="0" w:space="0" w:color="auto"/>
            <w:bottom w:val="none" w:sz="0" w:space="0" w:color="auto"/>
            <w:right w:val="none" w:sz="0" w:space="0" w:color="auto"/>
          </w:divBdr>
        </w:div>
        <w:div w:id="1758866900">
          <w:marLeft w:val="640"/>
          <w:marRight w:val="0"/>
          <w:marTop w:val="0"/>
          <w:marBottom w:val="0"/>
          <w:divBdr>
            <w:top w:val="none" w:sz="0" w:space="0" w:color="auto"/>
            <w:left w:val="none" w:sz="0" w:space="0" w:color="auto"/>
            <w:bottom w:val="none" w:sz="0" w:space="0" w:color="auto"/>
            <w:right w:val="none" w:sz="0" w:space="0" w:color="auto"/>
          </w:divBdr>
        </w:div>
        <w:div w:id="1767067982">
          <w:marLeft w:val="640"/>
          <w:marRight w:val="0"/>
          <w:marTop w:val="0"/>
          <w:marBottom w:val="0"/>
          <w:divBdr>
            <w:top w:val="none" w:sz="0" w:space="0" w:color="auto"/>
            <w:left w:val="none" w:sz="0" w:space="0" w:color="auto"/>
            <w:bottom w:val="none" w:sz="0" w:space="0" w:color="auto"/>
            <w:right w:val="none" w:sz="0" w:space="0" w:color="auto"/>
          </w:divBdr>
        </w:div>
        <w:div w:id="1769157404">
          <w:marLeft w:val="640"/>
          <w:marRight w:val="0"/>
          <w:marTop w:val="0"/>
          <w:marBottom w:val="0"/>
          <w:divBdr>
            <w:top w:val="none" w:sz="0" w:space="0" w:color="auto"/>
            <w:left w:val="none" w:sz="0" w:space="0" w:color="auto"/>
            <w:bottom w:val="none" w:sz="0" w:space="0" w:color="auto"/>
            <w:right w:val="none" w:sz="0" w:space="0" w:color="auto"/>
          </w:divBdr>
        </w:div>
        <w:div w:id="1780949289">
          <w:marLeft w:val="640"/>
          <w:marRight w:val="0"/>
          <w:marTop w:val="0"/>
          <w:marBottom w:val="0"/>
          <w:divBdr>
            <w:top w:val="none" w:sz="0" w:space="0" w:color="auto"/>
            <w:left w:val="none" w:sz="0" w:space="0" w:color="auto"/>
            <w:bottom w:val="none" w:sz="0" w:space="0" w:color="auto"/>
            <w:right w:val="none" w:sz="0" w:space="0" w:color="auto"/>
          </w:divBdr>
        </w:div>
        <w:div w:id="1799448239">
          <w:marLeft w:val="640"/>
          <w:marRight w:val="0"/>
          <w:marTop w:val="0"/>
          <w:marBottom w:val="0"/>
          <w:divBdr>
            <w:top w:val="none" w:sz="0" w:space="0" w:color="auto"/>
            <w:left w:val="none" w:sz="0" w:space="0" w:color="auto"/>
            <w:bottom w:val="none" w:sz="0" w:space="0" w:color="auto"/>
            <w:right w:val="none" w:sz="0" w:space="0" w:color="auto"/>
          </w:divBdr>
        </w:div>
        <w:div w:id="1801335487">
          <w:marLeft w:val="640"/>
          <w:marRight w:val="0"/>
          <w:marTop w:val="0"/>
          <w:marBottom w:val="0"/>
          <w:divBdr>
            <w:top w:val="none" w:sz="0" w:space="0" w:color="auto"/>
            <w:left w:val="none" w:sz="0" w:space="0" w:color="auto"/>
            <w:bottom w:val="none" w:sz="0" w:space="0" w:color="auto"/>
            <w:right w:val="none" w:sz="0" w:space="0" w:color="auto"/>
          </w:divBdr>
        </w:div>
        <w:div w:id="1824421026">
          <w:marLeft w:val="640"/>
          <w:marRight w:val="0"/>
          <w:marTop w:val="0"/>
          <w:marBottom w:val="0"/>
          <w:divBdr>
            <w:top w:val="none" w:sz="0" w:space="0" w:color="auto"/>
            <w:left w:val="none" w:sz="0" w:space="0" w:color="auto"/>
            <w:bottom w:val="none" w:sz="0" w:space="0" w:color="auto"/>
            <w:right w:val="none" w:sz="0" w:space="0" w:color="auto"/>
          </w:divBdr>
        </w:div>
        <w:div w:id="1835997552">
          <w:marLeft w:val="640"/>
          <w:marRight w:val="0"/>
          <w:marTop w:val="0"/>
          <w:marBottom w:val="0"/>
          <w:divBdr>
            <w:top w:val="none" w:sz="0" w:space="0" w:color="auto"/>
            <w:left w:val="none" w:sz="0" w:space="0" w:color="auto"/>
            <w:bottom w:val="none" w:sz="0" w:space="0" w:color="auto"/>
            <w:right w:val="none" w:sz="0" w:space="0" w:color="auto"/>
          </w:divBdr>
        </w:div>
        <w:div w:id="1842575845">
          <w:marLeft w:val="640"/>
          <w:marRight w:val="0"/>
          <w:marTop w:val="0"/>
          <w:marBottom w:val="0"/>
          <w:divBdr>
            <w:top w:val="none" w:sz="0" w:space="0" w:color="auto"/>
            <w:left w:val="none" w:sz="0" w:space="0" w:color="auto"/>
            <w:bottom w:val="none" w:sz="0" w:space="0" w:color="auto"/>
            <w:right w:val="none" w:sz="0" w:space="0" w:color="auto"/>
          </w:divBdr>
        </w:div>
        <w:div w:id="1849058056">
          <w:marLeft w:val="640"/>
          <w:marRight w:val="0"/>
          <w:marTop w:val="0"/>
          <w:marBottom w:val="0"/>
          <w:divBdr>
            <w:top w:val="none" w:sz="0" w:space="0" w:color="auto"/>
            <w:left w:val="none" w:sz="0" w:space="0" w:color="auto"/>
            <w:bottom w:val="none" w:sz="0" w:space="0" w:color="auto"/>
            <w:right w:val="none" w:sz="0" w:space="0" w:color="auto"/>
          </w:divBdr>
        </w:div>
        <w:div w:id="1864896010">
          <w:marLeft w:val="640"/>
          <w:marRight w:val="0"/>
          <w:marTop w:val="0"/>
          <w:marBottom w:val="0"/>
          <w:divBdr>
            <w:top w:val="none" w:sz="0" w:space="0" w:color="auto"/>
            <w:left w:val="none" w:sz="0" w:space="0" w:color="auto"/>
            <w:bottom w:val="none" w:sz="0" w:space="0" w:color="auto"/>
            <w:right w:val="none" w:sz="0" w:space="0" w:color="auto"/>
          </w:divBdr>
        </w:div>
        <w:div w:id="1876384457">
          <w:marLeft w:val="640"/>
          <w:marRight w:val="0"/>
          <w:marTop w:val="0"/>
          <w:marBottom w:val="0"/>
          <w:divBdr>
            <w:top w:val="none" w:sz="0" w:space="0" w:color="auto"/>
            <w:left w:val="none" w:sz="0" w:space="0" w:color="auto"/>
            <w:bottom w:val="none" w:sz="0" w:space="0" w:color="auto"/>
            <w:right w:val="none" w:sz="0" w:space="0" w:color="auto"/>
          </w:divBdr>
        </w:div>
        <w:div w:id="1895194472">
          <w:marLeft w:val="640"/>
          <w:marRight w:val="0"/>
          <w:marTop w:val="0"/>
          <w:marBottom w:val="0"/>
          <w:divBdr>
            <w:top w:val="none" w:sz="0" w:space="0" w:color="auto"/>
            <w:left w:val="none" w:sz="0" w:space="0" w:color="auto"/>
            <w:bottom w:val="none" w:sz="0" w:space="0" w:color="auto"/>
            <w:right w:val="none" w:sz="0" w:space="0" w:color="auto"/>
          </w:divBdr>
        </w:div>
        <w:div w:id="1900701364">
          <w:marLeft w:val="640"/>
          <w:marRight w:val="0"/>
          <w:marTop w:val="0"/>
          <w:marBottom w:val="0"/>
          <w:divBdr>
            <w:top w:val="none" w:sz="0" w:space="0" w:color="auto"/>
            <w:left w:val="none" w:sz="0" w:space="0" w:color="auto"/>
            <w:bottom w:val="none" w:sz="0" w:space="0" w:color="auto"/>
            <w:right w:val="none" w:sz="0" w:space="0" w:color="auto"/>
          </w:divBdr>
        </w:div>
        <w:div w:id="1915818578">
          <w:marLeft w:val="640"/>
          <w:marRight w:val="0"/>
          <w:marTop w:val="0"/>
          <w:marBottom w:val="0"/>
          <w:divBdr>
            <w:top w:val="none" w:sz="0" w:space="0" w:color="auto"/>
            <w:left w:val="none" w:sz="0" w:space="0" w:color="auto"/>
            <w:bottom w:val="none" w:sz="0" w:space="0" w:color="auto"/>
            <w:right w:val="none" w:sz="0" w:space="0" w:color="auto"/>
          </w:divBdr>
        </w:div>
        <w:div w:id="1921717709">
          <w:marLeft w:val="640"/>
          <w:marRight w:val="0"/>
          <w:marTop w:val="0"/>
          <w:marBottom w:val="0"/>
          <w:divBdr>
            <w:top w:val="none" w:sz="0" w:space="0" w:color="auto"/>
            <w:left w:val="none" w:sz="0" w:space="0" w:color="auto"/>
            <w:bottom w:val="none" w:sz="0" w:space="0" w:color="auto"/>
            <w:right w:val="none" w:sz="0" w:space="0" w:color="auto"/>
          </w:divBdr>
        </w:div>
        <w:div w:id="1924219938">
          <w:marLeft w:val="640"/>
          <w:marRight w:val="0"/>
          <w:marTop w:val="0"/>
          <w:marBottom w:val="0"/>
          <w:divBdr>
            <w:top w:val="none" w:sz="0" w:space="0" w:color="auto"/>
            <w:left w:val="none" w:sz="0" w:space="0" w:color="auto"/>
            <w:bottom w:val="none" w:sz="0" w:space="0" w:color="auto"/>
            <w:right w:val="none" w:sz="0" w:space="0" w:color="auto"/>
          </w:divBdr>
        </w:div>
        <w:div w:id="1927303591">
          <w:marLeft w:val="640"/>
          <w:marRight w:val="0"/>
          <w:marTop w:val="0"/>
          <w:marBottom w:val="0"/>
          <w:divBdr>
            <w:top w:val="none" w:sz="0" w:space="0" w:color="auto"/>
            <w:left w:val="none" w:sz="0" w:space="0" w:color="auto"/>
            <w:bottom w:val="none" w:sz="0" w:space="0" w:color="auto"/>
            <w:right w:val="none" w:sz="0" w:space="0" w:color="auto"/>
          </w:divBdr>
        </w:div>
        <w:div w:id="1931304839">
          <w:marLeft w:val="640"/>
          <w:marRight w:val="0"/>
          <w:marTop w:val="0"/>
          <w:marBottom w:val="0"/>
          <w:divBdr>
            <w:top w:val="none" w:sz="0" w:space="0" w:color="auto"/>
            <w:left w:val="none" w:sz="0" w:space="0" w:color="auto"/>
            <w:bottom w:val="none" w:sz="0" w:space="0" w:color="auto"/>
            <w:right w:val="none" w:sz="0" w:space="0" w:color="auto"/>
          </w:divBdr>
        </w:div>
        <w:div w:id="1949390373">
          <w:marLeft w:val="640"/>
          <w:marRight w:val="0"/>
          <w:marTop w:val="0"/>
          <w:marBottom w:val="0"/>
          <w:divBdr>
            <w:top w:val="none" w:sz="0" w:space="0" w:color="auto"/>
            <w:left w:val="none" w:sz="0" w:space="0" w:color="auto"/>
            <w:bottom w:val="none" w:sz="0" w:space="0" w:color="auto"/>
            <w:right w:val="none" w:sz="0" w:space="0" w:color="auto"/>
          </w:divBdr>
        </w:div>
        <w:div w:id="1980649292">
          <w:marLeft w:val="640"/>
          <w:marRight w:val="0"/>
          <w:marTop w:val="0"/>
          <w:marBottom w:val="0"/>
          <w:divBdr>
            <w:top w:val="none" w:sz="0" w:space="0" w:color="auto"/>
            <w:left w:val="none" w:sz="0" w:space="0" w:color="auto"/>
            <w:bottom w:val="none" w:sz="0" w:space="0" w:color="auto"/>
            <w:right w:val="none" w:sz="0" w:space="0" w:color="auto"/>
          </w:divBdr>
        </w:div>
        <w:div w:id="1991515477">
          <w:marLeft w:val="640"/>
          <w:marRight w:val="0"/>
          <w:marTop w:val="0"/>
          <w:marBottom w:val="0"/>
          <w:divBdr>
            <w:top w:val="none" w:sz="0" w:space="0" w:color="auto"/>
            <w:left w:val="none" w:sz="0" w:space="0" w:color="auto"/>
            <w:bottom w:val="none" w:sz="0" w:space="0" w:color="auto"/>
            <w:right w:val="none" w:sz="0" w:space="0" w:color="auto"/>
          </w:divBdr>
        </w:div>
        <w:div w:id="2006398604">
          <w:marLeft w:val="640"/>
          <w:marRight w:val="0"/>
          <w:marTop w:val="0"/>
          <w:marBottom w:val="0"/>
          <w:divBdr>
            <w:top w:val="none" w:sz="0" w:space="0" w:color="auto"/>
            <w:left w:val="none" w:sz="0" w:space="0" w:color="auto"/>
            <w:bottom w:val="none" w:sz="0" w:space="0" w:color="auto"/>
            <w:right w:val="none" w:sz="0" w:space="0" w:color="auto"/>
          </w:divBdr>
        </w:div>
        <w:div w:id="2007050627">
          <w:marLeft w:val="640"/>
          <w:marRight w:val="0"/>
          <w:marTop w:val="0"/>
          <w:marBottom w:val="0"/>
          <w:divBdr>
            <w:top w:val="none" w:sz="0" w:space="0" w:color="auto"/>
            <w:left w:val="none" w:sz="0" w:space="0" w:color="auto"/>
            <w:bottom w:val="none" w:sz="0" w:space="0" w:color="auto"/>
            <w:right w:val="none" w:sz="0" w:space="0" w:color="auto"/>
          </w:divBdr>
        </w:div>
        <w:div w:id="2007660287">
          <w:marLeft w:val="640"/>
          <w:marRight w:val="0"/>
          <w:marTop w:val="0"/>
          <w:marBottom w:val="0"/>
          <w:divBdr>
            <w:top w:val="none" w:sz="0" w:space="0" w:color="auto"/>
            <w:left w:val="none" w:sz="0" w:space="0" w:color="auto"/>
            <w:bottom w:val="none" w:sz="0" w:space="0" w:color="auto"/>
            <w:right w:val="none" w:sz="0" w:space="0" w:color="auto"/>
          </w:divBdr>
        </w:div>
        <w:div w:id="2046904776">
          <w:marLeft w:val="640"/>
          <w:marRight w:val="0"/>
          <w:marTop w:val="0"/>
          <w:marBottom w:val="0"/>
          <w:divBdr>
            <w:top w:val="none" w:sz="0" w:space="0" w:color="auto"/>
            <w:left w:val="none" w:sz="0" w:space="0" w:color="auto"/>
            <w:bottom w:val="none" w:sz="0" w:space="0" w:color="auto"/>
            <w:right w:val="none" w:sz="0" w:space="0" w:color="auto"/>
          </w:divBdr>
        </w:div>
        <w:div w:id="2050834725">
          <w:marLeft w:val="640"/>
          <w:marRight w:val="0"/>
          <w:marTop w:val="0"/>
          <w:marBottom w:val="0"/>
          <w:divBdr>
            <w:top w:val="none" w:sz="0" w:space="0" w:color="auto"/>
            <w:left w:val="none" w:sz="0" w:space="0" w:color="auto"/>
            <w:bottom w:val="none" w:sz="0" w:space="0" w:color="auto"/>
            <w:right w:val="none" w:sz="0" w:space="0" w:color="auto"/>
          </w:divBdr>
        </w:div>
        <w:div w:id="2054036335">
          <w:marLeft w:val="640"/>
          <w:marRight w:val="0"/>
          <w:marTop w:val="0"/>
          <w:marBottom w:val="0"/>
          <w:divBdr>
            <w:top w:val="none" w:sz="0" w:space="0" w:color="auto"/>
            <w:left w:val="none" w:sz="0" w:space="0" w:color="auto"/>
            <w:bottom w:val="none" w:sz="0" w:space="0" w:color="auto"/>
            <w:right w:val="none" w:sz="0" w:space="0" w:color="auto"/>
          </w:divBdr>
        </w:div>
        <w:div w:id="2056928150">
          <w:marLeft w:val="640"/>
          <w:marRight w:val="0"/>
          <w:marTop w:val="0"/>
          <w:marBottom w:val="0"/>
          <w:divBdr>
            <w:top w:val="none" w:sz="0" w:space="0" w:color="auto"/>
            <w:left w:val="none" w:sz="0" w:space="0" w:color="auto"/>
            <w:bottom w:val="none" w:sz="0" w:space="0" w:color="auto"/>
            <w:right w:val="none" w:sz="0" w:space="0" w:color="auto"/>
          </w:divBdr>
        </w:div>
        <w:div w:id="2057967233">
          <w:marLeft w:val="640"/>
          <w:marRight w:val="0"/>
          <w:marTop w:val="0"/>
          <w:marBottom w:val="0"/>
          <w:divBdr>
            <w:top w:val="none" w:sz="0" w:space="0" w:color="auto"/>
            <w:left w:val="none" w:sz="0" w:space="0" w:color="auto"/>
            <w:bottom w:val="none" w:sz="0" w:space="0" w:color="auto"/>
            <w:right w:val="none" w:sz="0" w:space="0" w:color="auto"/>
          </w:divBdr>
        </w:div>
        <w:div w:id="2076077032">
          <w:marLeft w:val="640"/>
          <w:marRight w:val="0"/>
          <w:marTop w:val="0"/>
          <w:marBottom w:val="0"/>
          <w:divBdr>
            <w:top w:val="none" w:sz="0" w:space="0" w:color="auto"/>
            <w:left w:val="none" w:sz="0" w:space="0" w:color="auto"/>
            <w:bottom w:val="none" w:sz="0" w:space="0" w:color="auto"/>
            <w:right w:val="none" w:sz="0" w:space="0" w:color="auto"/>
          </w:divBdr>
        </w:div>
        <w:div w:id="2086292682">
          <w:marLeft w:val="640"/>
          <w:marRight w:val="0"/>
          <w:marTop w:val="0"/>
          <w:marBottom w:val="0"/>
          <w:divBdr>
            <w:top w:val="none" w:sz="0" w:space="0" w:color="auto"/>
            <w:left w:val="none" w:sz="0" w:space="0" w:color="auto"/>
            <w:bottom w:val="none" w:sz="0" w:space="0" w:color="auto"/>
            <w:right w:val="none" w:sz="0" w:space="0" w:color="auto"/>
          </w:divBdr>
        </w:div>
        <w:div w:id="2112041842">
          <w:marLeft w:val="640"/>
          <w:marRight w:val="0"/>
          <w:marTop w:val="0"/>
          <w:marBottom w:val="0"/>
          <w:divBdr>
            <w:top w:val="none" w:sz="0" w:space="0" w:color="auto"/>
            <w:left w:val="none" w:sz="0" w:space="0" w:color="auto"/>
            <w:bottom w:val="none" w:sz="0" w:space="0" w:color="auto"/>
            <w:right w:val="none" w:sz="0" w:space="0" w:color="auto"/>
          </w:divBdr>
        </w:div>
        <w:div w:id="2117631318">
          <w:marLeft w:val="640"/>
          <w:marRight w:val="0"/>
          <w:marTop w:val="0"/>
          <w:marBottom w:val="0"/>
          <w:divBdr>
            <w:top w:val="none" w:sz="0" w:space="0" w:color="auto"/>
            <w:left w:val="none" w:sz="0" w:space="0" w:color="auto"/>
            <w:bottom w:val="none" w:sz="0" w:space="0" w:color="auto"/>
            <w:right w:val="none" w:sz="0" w:space="0" w:color="auto"/>
          </w:divBdr>
        </w:div>
        <w:div w:id="2121144370">
          <w:marLeft w:val="640"/>
          <w:marRight w:val="0"/>
          <w:marTop w:val="0"/>
          <w:marBottom w:val="0"/>
          <w:divBdr>
            <w:top w:val="none" w:sz="0" w:space="0" w:color="auto"/>
            <w:left w:val="none" w:sz="0" w:space="0" w:color="auto"/>
            <w:bottom w:val="none" w:sz="0" w:space="0" w:color="auto"/>
            <w:right w:val="none" w:sz="0" w:space="0" w:color="auto"/>
          </w:divBdr>
        </w:div>
        <w:div w:id="2141799104">
          <w:marLeft w:val="640"/>
          <w:marRight w:val="0"/>
          <w:marTop w:val="0"/>
          <w:marBottom w:val="0"/>
          <w:divBdr>
            <w:top w:val="none" w:sz="0" w:space="0" w:color="auto"/>
            <w:left w:val="none" w:sz="0" w:space="0" w:color="auto"/>
            <w:bottom w:val="none" w:sz="0" w:space="0" w:color="auto"/>
            <w:right w:val="none" w:sz="0" w:space="0" w:color="auto"/>
          </w:divBdr>
        </w:div>
      </w:divsChild>
    </w:div>
    <w:div w:id="195237847">
      <w:bodyDiv w:val="1"/>
      <w:marLeft w:val="0"/>
      <w:marRight w:val="0"/>
      <w:marTop w:val="0"/>
      <w:marBottom w:val="0"/>
      <w:divBdr>
        <w:top w:val="none" w:sz="0" w:space="0" w:color="auto"/>
        <w:left w:val="none" w:sz="0" w:space="0" w:color="auto"/>
        <w:bottom w:val="none" w:sz="0" w:space="0" w:color="auto"/>
        <w:right w:val="none" w:sz="0" w:space="0" w:color="auto"/>
      </w:divBdr>
    </w:div>
    <w:div w:id="232007272">
      <w:bodyDiv w:val="1"/>
      <w:marLeft w:val="0"/>
      <w:marRight w:val="0"/>
      <w:marTop w:val="0"/>
      <w:marBottom w:val="0"/>
      <w:divBdr>
        <w:top w:val="none" w:sz="0" w:space="0" w:color="auto"/>
        <w:left w:val="none" w:sz="0" w:space="0" w:color="auto"/>
        <w:bottom w:val="none" w:sz="0" w:space="0" w:color="auto"/>
        <w:right w:val="none" w:sz="0" w:space="0" w:color="auto"/>
      </w:divBdr>
    </w:div>
    <w:div w:id="237787912">
      <w:bodyDiv w:val="1"/>
      <w:marLeft w:val="0"/>
      <w:marRight w:val="0"/>
      <w:marTop w:val="0"/>
      <w:marBottom w:val="0"/>
      <w:divBdr>
        <w:top w:val="none" w:sz="0" w:space="0" w:color="auto"/>
        <w:left w:val="none" w:sz="0" w:space="0" w:color="auto"/>
        <w:bottom w:val="none" w:sz="0" w:space="0" w:color="auto"/>
        <w:right w:val="none" w:sz="0" w:space="0" w:color="auto"/>
      </w:divBdr>
      <w:divsChild>
        <w:div w:id="439180614">
          <w:marLeft w:val="0"/>
          <w:marRight w:val="0"/>
          <w:marTop w:val="0"/>
          <w:marBottom w:val="0"/>
          <w:divBdr>
            <w:top w:val="none" w:sz="0" w:space="0" w:color="auto"/>
            <w:left w:val="none" w:sz="0" w:space="0" w:color="auto"/>
            <w:bottom w:val="none" w:sz="0" w:space="0" w:color="auto"/>
            <w:right w:val="none" w:sz="0" w:space="0" w:color="auto"/>
          </w:divBdr>
        </w:div>
        <w:div w:id="686062615">
          <w:marLeft w:val="0"/>
          <w:marRight w:val="0"/>
          <w:marTop w:val="0"/>
          <w:marBottom w:val="0"/>
          <w:divBdr>
            <w:top w:val="none" w:sz="0" w:space="0" w:color="auto"/>
            <w:left w:val="none" w:sz="0" w:space="0" w:color="auto"/>
            <w:bottom w:val="none" w:sz="0" w:space="0" w:color="auto"/>
            <w:right w:val="none" w:sz="0" w:space="0" w:color="auto"/>
          </w:divBdr>
        </w:div>
        <w:div w:id="701904680">
          <w:marLeft w:val="0"/>
          <w:marRight w:val="0"/>
          <w:marTop w:val="0"/>
          <w:marBottom w:val="0"/>
          <w:divBdr>
            <w:top w:val="none" w:sz="0" w:space="0" w:color="auto"/>
            <w:left w:val="none" w:sz="0" w:space="0" w:color="auto"/>
            <w:bottom w:val="none" w:sz="0" w:space="0" w:color="auto"/>
            <w:right w:val="none" w:sz="0" w:space="0" w:color="auto"/>
          </w:divBdr>
        </w:div>
        <w:div w:id="1035353234">
          <w:marLeft w:val="0"/>
          <w:marRight w:val="0"/>
          <w:marTop w:val="0"/>
          <w:marBottom w:val="0"/>
          <w:divBdr>
            <w:top w:val="none" w:sz="0" w:space="0" w:color="auto"/>
            <w:left w:val="none" w:sz="0" w:space="0" w:color="auto"/>
            <w:bottom w:val="none" w:sz="0" w:space="0" w:color="auto"/>
            <w:right w:val="none" w:sz="0" w:space="0" w:color="auto"/>
          </w:divBdr>
        </w:div>
        <w:div w:id="1455902512">
          <w:marLeft w:val="0"/>
          <w:marRight w:val="0"/>
          <w:marTop w:val="0"/>
          <w:marBottom w:val="0"/>
          <w:divBdr>
            <w:top w:val="none" w:sz="0" w:space="0" w:color="auto"/>
            <w:left w:val="none" w:sz="0" w:space="0" w:color="auto"/>
            <w:bottom w:val="none" w:sz="0" w:space="0" w:color="auto"/>
            <w:right w:val="none" w:sz="0" w:space="0" w:color="auto"/>
          </w:divBdr>
        </w:div>
        <w:div w:id="1672950429">
          <w:marLeft w:val="0"/>
          <w:marRight w:val="0"/>
          <w:marTop w:val="0"/>
          <w:marBottom w:val="0"/>
          <w:divBdr>
            <w:top w:val="none" w:sz="0" w:space="0" w:color="auto"/>
            <w:left w:val="none" w:sz="0" w:space="0" w:color="auto"/>
            <w:bottom w:val="none" w:sz="0" w:space="0" w:color="auto"/>
            <w:right w:val="none" w:sz="0" w:space="0" w:color="auto"/>
          </w:divBdr>
        </w:div>
      </w:divsChild>
    </w:div>
    <w:div w:id="239296550">
      <w:bodyDiv w:val="1"/>
      <w:marLeft w:val="0"/>
      <w:marRight w:val="0"/>
      <w:marTop w:val="0"/>
      <w:marBottom w:val="0"/>
      <w:divBdr>
        <w:top w:val="none" w:sz="0" w:space="0" w:color="auto"/>
        <w:left w:val="none" w:sz="0" w:space="0" w:color="auto"/>
        <w:bottom w:val="none" w:sz="0" w:space="0" w:color="auto"/>
        <w:right w:val="none" w:sz="0" w:space="0" w:color="auto"/>
      </w:divBdr>
      <w:divsChild>
        <w:div w:id="1276523">
          <w:marLeft w:val="640"/>
          <w:marRight w:val="0"/>
          <w:marTop w:val="0"/>
          <w:marBottom w:val="0"/>
          <w:divBdr>
            <w:top w:val="none" w:sz="0" w:space="0" w:color="auto"/>
            <w:left w:val="none" w:sz="0" w:space="0" w:color="auto"/>
            <w:bottom w:val="none" w:sz="0" w:space="0" w:color="auto"/>
            <w:right w:val="none" w:sz="0" w:space="0" w:color="auto"/>
          </w:divBdr>
        </w:div>
        <w:div w:id="2514961">
          <w:marLeft w:val="640"/>
          <w:marRight w:val="0"/>
          <w:marTop w:val="0"/>
          <w:marBottom w:val="0"/>
          <w:divBdr>
            <w:top w:val="none" w:sz="0" w:space="0" w:color="auto"/>
            <w:left w:val="none" w:sz="0" w:space="0" w:color="auto"/>
            <w:bottom w:val="none" w:sz="0" w:space="0" w:color="auto"/>
            <w:right w:val="none" w:sz="0" w:space="0" w:color="auto"/>
          </w:divBdr>
        </w:div>
        <w:div w:id="7101005">
          <w:marLeft w:val="640"/>
          <w:marRight w:val="0"/>
          <w:marTop w:val="0"/>
          <w:marBottom w:val="0"/>
          <w:divBdr>
            <w:top w:val="none" w:sz="0" w:space="0" w:color="auto"/>
            <w:left w:val="none" w:sz="0" w:space="0" w:color="auto"/>
            <w:bottom w:val="none" w:sz="0" w:space="0" w:color="auto"/>
            <w:right w:val="none" w:sz="0" w:space="0" w:color="auto"/>
          </w:divBdr>
        </w:div>
        <w:div w:id="8802763">
          <w:marLeft w:val="640"/>
          <w:marRight w:val="0"/>
          <w:marTop w:val="0"/>
          <w:marBottom w:val="0"/>
          <w:divBdr>
            <w:top w:val="none" w:sz="0" w:space="0" w:color="auto"/>
            <w:left w:val="none" w:sz="0" w:space="0" w:color="auto"/>
            <w:bottom w:val="none" w:sz="0" w:space="0" w:color="auto"/>
            <w:right w:val="none" w:sz="0" w:space="0" w:color="auto"/>
          </w:divBdr>
        </w:div>
        <w:div w:id="15280718">
          <w:marLeft w:val="640"/>
          <w:marRight w:val="0"/>
          <w:marTop w:val="0"/>
          <w:marBottom w:val="0"/>
          <w:divBdr>
            <w:top w:val="none" w:sz="0" w:space="0" w:color="auto"/>
            <w:left w:val="none" w:sz="0" w:space="0" w:color="auto"/>
            <w:bottom w:val="none" w:sz="0" w:space="0" w:color="auto"/>
            <w:right w:val="none" w:sz="0" w:space="0" w:color="auto"/>
          </w:divBdr>
        </w:div>
        <w:div w:id="17244212">
          <w:marLeft w:val="640"/>
          <w:marRight w:val="0"/>
          <w:marTop w:val="0"/>
          <w:marBottom w:val="0"/>
          <w:divBdr>
            <w:top w:val="none" w:sz="0" w:space="0" w:color="auto"/>
            <w:left w:val="none" w:sz="0" w:space="0" w:color="auto"/>
            <w:bottom w:val="none" w:sz="0" w:space="0" w:color="auto"/>
            <w:right w:val="none" w:sz="0" w:space="0" w:color="auto"/>
          </w:divBdr>
        </w:div>
        <w:div w:id="22413386">
          <w:marLeft w:val="640"/>
          <w:marRight w:val="0"/>
          <w:marTop w:val="0"/>
          <w:marBottom w:val="0"/>
          <w:divBdr>
            <w:top w:val="none" w:sz="0" w:space="0" w:color="auto"/>
            <w:left w:val="none" w:sz="0" w:space="0" w:color="auto"/>
            <w:bottom w:val="none" w:sz="0" w:space="0" w:color="auto"/>
            <w:right w:val="none" w:sz="0" w:space="0" w:color="auto"/>
          </w:divBdr>
        </w:div>
        <w:div w:id="35203008">
          <w:marLeft w:val="640"/>
          <w:marRight w:val="0"/>
          <w:marTop w:val="0"/>
          <w:marBottom w:val="0"/>
          <w:divBdr>
            <w:top w:val="none" w:sz="0" w:space="0" w:color="auto"/>
            <w:left w:val="none" w:sz="0" w:space="0" w:color="auto"/>
            <w:bottom w:val="none" w:sz="0" w:space="0" w:color="auto"/>
            <w:right w:val="none" w:sz="0" w:space="0" w:color="auto"/>
          </w:divBdr>
        </w:div>
        <w:div w:id="47191875">
          <w:marLeft w:val="640"/>
          <w:marRight w:val="0"/>
          <w:marTop w:val="0"/>
          <w:marBottom w:val="0"/>
          <w:divBdr>
            <w:top w:val="none" w:sz="0" w:space="0" w:color="auto"/>
            <w:left w:val="none" w:sz="0" w:space="0" w:color="auto"/>
            <w:bottom w:val="none" w:sz="0" w:space="0" w:color="auto"/>
            <w:right w:val="none" w:sz="0" w:space="0" w:color="auto"/>
          </w:divBdr>
        </w:div>
        <w:div w:id="53434319">
          <w:marLeft w:val="640"/>
          <w:marRight w:val="0"/>
          <w:marTop w:val="0"/>
          <w:marBottom w:val="0"/>
          <w:divBdr>
            <w:top w:val="none" w:sz="0" w:space="0" w:color="auto"/>
            <w:left w:val="none" w:sz="0" w:space="0" w:color="auto"/>
            <w:bottom w:val="none" w:sz="0" w:space="0" w:color="auto"/>
            <w:right w:val="none" w:sz="0" w:space="0" w:color="auto"/>
          </w:divBdr>
        </w:div>
        <w:div w:id="54623831">
          <w:marLeft w:val="640"/>
          <w:marRight w:val="0"/>
          <w:marTop w:val="0"/>
          <w:marBottom w:val="0"/>
          <w:divBdr>
            <w:top w:val="none" w:sz="0" w:space="0" w:color="auto"/>
            <w:left w:val="none" w:sz="0" w:space="0" w:color="auto"/>
            <w:bottom w:val="none" w:sz="0" w:space="0" w:color="auto"/>
            <w:right w:val="none" w:sz="0" w:space="0" w:color="auto"/>
          </w:divBdr>
        </w:div>
        <w:div w:id="63068387">
          <w:marLeft w:val="640"/>
          <w:marRight w:val="0"/>
          <w:marTop w:val="0"/>
          <w:marBottom w:val="0"/>
          <w:divBdr>
            <w:top w:val="none" w:sz="0" w:space="0" w:color="auto"/>
            <w:left w:val="none" w:sz="0" w:space="0" w:color="auto"/>
            <w:bottom w:val="none" w:sz="0" w:space="0" w:color="auto"/>
            <w:right w:val="none" w:sz="0" w:space="0" w:color="auto"/>
          </w:divBdr>
        </w:div>
        <w:div w:id="65302918">
          <w:marLeft w:val="640"/>
          <w:marRight w:val="0"/>
          <w:marTop w:val="0"/>
          <w:marBottom w:val="0"/>
          <w:divBdr>
            <w:top w:val="none" w:sz="0" w:space="0" w:color="auto"/>
            <w:left w:val="none" w:sz="0" w:space="0" w:color="auto"/>
            <w:bottom w:val="none" w:sz="0" w:space="0" w:color="auto"/>
            <w:right w:val="none" w:sz="0" w:space="0" w:color="auto"/>
          </w:divBdr>
        </w:div>
        <w:div w:id="69426059">
          <w:marLeft w:val="640"/>
          <w:marRight w:val="0"/>
          <w:marTop w:val="0"/>
          <w:marBottom w:val="0"/>
          <w:divBdr>
            <w:top w:val="none" w:sz="0" w:space="0" w:color="auto"/>
            <w:left w:val="none" w:sz="0" w:space="0" w:color="auto"/>
            <w:bottom w:val="none" w:sz="0" w:space="0" w:color="auto"/>
            <w:right w:val="none" w:sz="0" w:space="0" w:color="auto"/>
          </w:divBdr>
        </w:div>
        <w:div w:id="90125915">
          <w:marLeft w:val="640"/>
          <w:marRight w:val="0"/>
          <w:marTop w:val="0"/>
          <w:marBottom w:val="0"/>
          <w:divBdr>
            <w:top w:val="none" w:sz="0" w:space="0" w:color="auto"/>
            <w:left w:val="none" w:sz="0" w:space="0" w:color="auto"/>
            <w:bottom w:val="none" w:sz="0" w:space="0" w:color="auto"/>
            <w:right w:val="none" w:sz="0" w:space="0" w:color="auto"/>
          </w:divBdr>
        </w:div>
        <w:div w:id="106043109">
          <w:marLeft w:val="640"/>
          <w:marRight w:val="0"/>
          <w:marTop w:val="0"/>
          <w:marBottom w:val="0"/>
          <w:divBdr>
            <w:top w:val="none" w:sz="0" w:space="0" w:color="auto"/>
            <w:left w:val="none" w:sz="0" w:space="0" w:color="auto"/>
            <w:bottom w:val="none" w:sz="0" w:space="0" w:color="auto"/>
            <w:right w:val="none" w:sz="0" w:space="0" w:color="auto"/>
          </w:divBdr>
        </w:div>
        <w:div w:id="112790514">
          <w:marLeft w:val="640"/>
          <w:marRight w:val="0"/>
          <w:marTop w:val="0"/>
          <w:marBottom w:val="0"/>
          <w:divBdr>
            <w:top w:val="none" w:sz="0" w:space="0" w:color="auto"/>
            <w:left w:val="none" w:sz="0" w:space="0" w:color="auto"/>
            <w:bottom w:val="none" w:sz="0" w:space="0" w:color="auto"/>
            <w:right w:val="none" w:sz="0" w:space="0" w:color="auto"/>
          </w:divBdr>
        </w:div>
        <w:div w:id="116146272">
          <w:marLeft w:val="640"/>
          <w:marRight w:val="0"/>
          <w:marTop w:val="0"/>
          <w:marBottom w:val="0"/>
          <w:divBdr>
            <w:top w:val="none" w:sz="0" w:space="0" w:color="auto"/>
            <w:left w:val="none" w:sz="0" w:space="0" w:color="auto"/>
            <w:bottom w:val="none" w:sz="0" w:space="0" w:color="auto"/>
            <w:right w:val="none" w:sz="0" w:space="0" w:color="auto"/>
          </w:divBdr>
        </w:div>
        <w:div w:id="124616431">
          <w:marLeft w:val="640"/>
          <w:marRight w:val="0"/>
          <w:marTop w:val="0"/>
          <w:marBottom w:val="0"/>
          <w:divBdr>
            <w:top w:val="none" w:sz="0" w:space="0" w:color="auto"/>
            <w:left w:val="none" w:sz="0" w:space="0" w:color="auto"/>
            <w:bottom w:val="none" w:sz="0" w:space="0" w:color="auto"/>
            <w:right w:val="none" w:sz="0" w:space="0" w:color="auto"/>
          </w:divBdr>
        </w:div>
        <w:div w:id="134376114">
          <w:marLeft w:val="640"/>
          <w:marRight w:val="0"/>
          <w:marTop w:val="0"/>
          <w:marBottom w:val="0"/>
          <w:divBdr>
            <w:top w:val="none" w:sz="0" w:space="0" w:color="auto"/>
            <w:left w:val="none" w:sz="0" w:space="0" w:color="auto"/>
            <w:bottom w:val="none" w:sz="0" w:space="0" w:color="auto"/>
            <w:right w:val="none" w:sz="0" w:space="0" w:color="auto"/>
          </w:divBdr>
        </w:div>
        <w:div w:id="161240538">
          <w:marLeft w:val="640"/>
          <w:marRight w:val="0"/>
          <w:marTop w:val="0"/>
          <w:marBottom w:val="0"/>
          <w:divBdr>
            <w:top w:val="none" w:sz="0" w:space="0" w:color="auto"/>
            <w:left w:val="none" w:sz="0" w:space="0" w:color="auto"/>
            <w:bottom w:val="none" w:sz="0" w:space="0" w:color="auto"/>
            <w:right w:val="none" w:sz="0" w:space="0" w:color="auto"/>
          </w:divBdr>
        </w:div>
        <w:div w:id="192234912">
          <w:marLeft w:val="640"/>
          <w:marRight w:val="0"/>
          <w:marTop w:val="0"/>
          <w:marBottom w:val="0"/>
          <w:divBdr>
            <w:top w:val="none" w:sz="0" w:space="0" w:color="auto"/>
            <w:left w:val="none" w:sz="0" w:space="0" w:color="auto"/>
            <w:bottom w:val="none" w:sz="0" w:space="0" w:color="auto"/>
            <w:right w:val="none" w:sz="0" w:space="0" w:color="auto"/>
          </w:divBdr>
        </w:div>
        <w:div w:id="193926678">
          <w:marLeft w:val="640"/>
          <w:marRight w:val="0"/>
          <w:marTop w:val="0"/>
          <w:marBottom w:val="0"/>
          <w:divBdr>
            <w:top w:val="none" w:sz="0" w:space="0" w:color="auto"/>
            <w:left w:val="none" w:sz="0" w:space="0" w:color="auto"/>
            <w:bottom w:val="none" w:sz="0" w:space="0" w:color="auto"/>
            <w:right w:val="none" w:sz="0" w:space="0" w:color="auto"/>
          </w:divBdr>
        </w:div>
        <w:div w:id="194319967">
          <w:marLeft w:val="640"/>
          <w:marRight w:val="0"/>
          <w:marTop w:val="0"/>
          <w:marBottom w:val="0"/>
          <w:divBdr>
            <w:top w:val="none" w:sz="0" w:space="0" w:color="auto"/>
            <w:left w:val="none" w:sz="0" w:space="0" w:color="auto"/>
            <w:bottom w:val="none" w:sz="0" w:space="0" w:color="auto"/>
            <w:right w:val="none" w:sz="0" w:space="0" w:color="auto"/>
          </w:divBdr>
        </w:div>
        <w:div w:id="201065539">
          <w:marLeft w:val="640"/>
          <w:marRight w:val="0"/>
          <w:marTop w:val="0"/>
          <w:marBottom w:val="0"/>
          <w:divBdr>
            <w:top w:val="none" w:sz="0" w:space="0" w:color="auto"/>
            <w:left w:val="none" w:sz="0" w:space="0" w:color="auto"/>
            <w:bottom w:val="none" w:sz="0" w:space="0" w:color="auto"/>
            <w:right w:val="none" w:sz="0" w:space="0" w:color="auto"/>
          </w:divBdr>
        </w:div>
        <w:div w:id="209074018">
          <w:marLeft w:val="640"/>
          <w:marRight w:val="0"/>
          <w:marTop w:val="0"/>
          <w:marBottom w:val="0"/>
          <w:divBdr>
            <w:top w:val="none" w:sz="0" w:space="0" w:color="auto"/>
            <w:left w:val="none" w:sz="0" w:space="0" w:color="auto"/>
            <w:bottom w:val="none" w:sz="0" w:space="0" w:color="auto"/>
            <w:right w:val="none" w:sz="0" w:space="0" w:color="auto"/>
          </w:divBdr>
        </w:div>
        <w:div w:id="210382717">
          <w:marLeft w:val="640"/>
          <w:marRight w:val="0"/>
          <w:marTop w:val="0"/>
          <w:marBottom w:val="0"/>
          <w:divBdr>
            <w:top w:val="none" w:sz="0" w:space="0" w:color="auto"/>
            <w:left w:val="none" w:sz="0" w:space="0" w:color="auto"/>
            <w:bottom w:val="none" w:sz="0" w:space="0" w:color="auto"/>
            <w:right w:val="none" w:sz="0" w:space="0" w:color="auto"/>
          </w:divBdr>
        </w:div>
        <w:div w:id="220791618">
          <w:marLeft w:val="640"/>
          <w:marRight w:val="0"/>
          <w:marTop w:val="0"/>
          <w:marBottom w:val="0"/>
          <w:divBdr>
            <w:top w:val="none" w:sz="0" w:space="0" w:color="auto"/>
            <w:left w:val="none" w:sz="0" w:space="0" w:color="auto"/>
            <w:bottom w:val="none" w:sz="0" w:space="0" w:color="auto"/>
            <w:right w:val="none" w:sz="0" w:space="0" w:color="auto"/>
          </w:divBdr>
        </w:div>
        <w:div w:id="223419710">
          <w:marLeft w:val="640"/>
          <w:marRight w:val="0"/>
          <w:marTop w:val="0"/>
          <w:marBottom w:val="0"/>
          <w:divBdr>
            <w:top w:val="none" w:sz="0" w:space="0" w:color="auto"/>
            <w:left w:val="none" w:sz="0" w:space="0" w:color="auto"/>
            <w:bottom w:val="none" w:sz="0" w:space="0" w:color="auto"/>
            <w:right w:val="none" w:sz="0" w:space="0" w:color="auto"/>
          </w:divBdr>
        </w:div>
        <w:div w:id="276067999">
          <w:marLeft w:val="640"/>
          <w:marRight w:val="0"/>
          <w:marTop w:val="0"/>
          <w:marBottom w:val="0"/>
          <w:divBdr>
            <w:top w:val="none" w:sz="0" w:space="0" w:color="auto"/>
            <w:left w:val="none" w:sz="0" w:space="0" w:color="auto"/>
            <w:bottom w:val="none" w:sz="0" w:space="0" w:color="auto"/>
            <w:right w:val="none" w:sz="0" w:space="0" w:color="auto"/>
          </w:divBdr>
        </w:div>
        <w:div w:id="285965301">
          <w:marLeft w:val="640"/>
          <w:marRight w:val="0"/>
          <w:marTop w:val="0"/>
          <w:marBottom w:val="0"/>
          <w:divBdr>
            <w:top w:val="none" w:sz="0" w:space="0" w:color="auto"/>
            <w:left w:val="none" w:sz="0" w:space="0" w:color="auto"/>
            <w:bottom w:val="none" w:sz="0" w:space="0" w:color="auto"/>
            <w:right w:val="none" w:sz="0" w:space="0" w:color="auto"/>
          </w:divBdr>
        </w:div>
        <w:div w:id="286399913">
          <w:marLeft w:val="640"/>
          <w:marRight w:val="0"/>
          <w:marTop w:val="0"/>
          <w:marBottom w:val="0"/>
          <w:divBdr>
            <w:top w:val="none" w:sz="0" w:space="0" w:color="auto"/>
            <w:left w:val="none" w:sz="0" w:space="0" w:color="auto"/>
            <w:bottom w:val="none" w:sz="0" w:space="0" w:color="auto"/>
            <w:right w:val="none" w:sz="0" w:space="0" w:color="auto"/>
          </w:divBdr>
        </w:div>
        <w:div w:id="304042978">
          <w:marLeft w:val="640"/>
          <w:marRight w:val="0"/>
          <w:marTop w:val="0"/>
          <w:marBottom w:val="0"/>
          <w:divBdr>
            <w:top w:val="none" w:sz="0" w:space="0" w:color="auto"/>
            <w:left w:val="none" w:sz="0" w:space="0" w:color="auto"/>
            <w:bottom w:val="none" w:sz="0" w:space="0" w:color="auto"/>
            <w:right w:val="none" w:sz="0" w:space="0" w:color="auto"/>
          </w:divBdr>
        </w:div>
        <w:div w:id="310448843">
          <w:marLeft w:val="640"/>
          <w:marRight w:val="0"/>
          <w:marTop w:val="0"/>
          <w:marBottom w:val="0"/>
          <w:divBdr>
            <w:top w:val="none" w:sz="0" w:space="0" w:color="auto"/>
            <w:left w:val="none" w:sz="0" w:space="0" w:color="auto"/>
            <w:bottom w:val="none" w:sz="0" w:space="0" w:color="auto"/>
            <w:right w:val="none" w:sz="0" w:space="0" w:color="auto"/>
          </w:divBdr>
        </w:div>
        <w:div w:id="335887979">
          <w:marLeft w:val="640"/>
          <w:marRight w:val="0"/>
          <w:marTop w:val="0"/>
          <w:marBottom w:val="0"/>
          <w:divBdr>
            <w:top w:val="none" w:sz="0" w:space="0" w:color="auto"/>
            <w:left w:val="none" w:sz="0" w:space="0" w:color="auto"/>
            <w:bottom w:val="none" w:sz="0" w:space="0" w:color="auto"/>
            <w:right w:val="none" w:sz="0" w:space="0" w:color="auto"/>
          </w:divBdr>
        </w:div>
        <w:div w:id="371273677">
          <w:marLeft w:val="640"/>
          <w:marRight w:val="0"/>
          <w:marTop w:val="0"/>
          <w:marBottom w:val="0"/>
          <w:divBdr>
            <w:top w:val="none" w:sz="0" w:space="0" w:color="auto"/>
            <w:left w:val="none" w:sz="0" w:space="0" w:color="auto"/>
            <w:bottom w:val="none" w:sz="0" w:space="0" w:color="auto"/>
            <w:right w:val="none" w:sz="0" w:space="0" w:color="auto"/>
          </w:divBdr>
        </w:div>
        <w:div w:id="376010115">
          <w:marLeft w:val="640"/>
          <w:marRight w:val="0"/>
          <w:marTop w:val="0"/>
          <w:marBottom w:val="0"/>
          <w:divBdr>
            <w:top w:val="none" w:sz="0" w:space="0" w:color="auto"/>
            <w:left w:val="none" w:sz="0" w:space="0" w:color="auto"/>
            <w:bottom w:val="none" w:sz="0" w:space="0" w:color="auto"/>
            <w:right w:val="none" w:sz="0" w:space="0" w:color="auto"/>
          </w:divBdr>
        </w:div>
        <w:div w:id="384834073">
          <w:marLeft w:val="640"/>
          <w:marRight w:val="0"/>
          <w:marTop w:val="0"/>
          <w:marBottom w:val="0"/>
          <w:divBdr>
            <w:top w:val="none" w:sz="0" w:space="0" w:color="auto"/>
            <w:left w:val="none" w:sz="0" w:space="0" w:color="auto"/>
            <w:bottom w:val="none" w:sz="0" w:space="0" w:color="auto"/>
            <w:right w:val="none" w:sz="0" w:space="0" w:color="auto"/>
          </w:divBdr>
        </w:div>
        <w:div w:id="386414679">
          <w:marLeft w:val="640"/>
          <w:marRight w:val="0"/>
          <w:marTop w:val="0"/>
          <w:marBottom w:val="0"/>
          <w:divBdr>
            <w:top w:val="none" w:sz="0" w:space="0" w:color="auto"/>
            <w:left w:val="none" w:sz="0" w:space="0" w:color="auto"/>
            <w:bottom w:val="none" w:sz="0" w:space="0" w:color="auto"/>
            <w:right w:val="none" w:sz="0" w:space="0" w:color="auto"/>
          </w:divBdr>
        </w:div>
        <w:div w:id="389810919">
          <w:marLeft w:val="640"/>
          <w:marRight w:val="0"/>
          <w:marTop w:val="0"/>
          <w:marBottom w:val="0"/>
          <w:divBdr>
            <w:top w:val="none" w:sz="0" w:space="0" w:color="auto"/>
            <w:left w:val="none" w:sz="0" w:space="0" w:color="auto"/>
            <w:bottom w:val="none" w:sz="0" w:space="0" w:color="auto"/>
            <w:right w:val="none" w:sz="0" w:space="0" w:color="auto"/>
          </w:divBdr>
        </w:div>
        <w:div w:id="395511414">
          <w:marLeft w:val="640"/>
          <w:marRight w:val="0"/>
          <w:marTop w:val="0"/>
          <w:marBottom w:val="0"/>
          <w:divBdr>
            <w:top w:val="none" w:sz="0" w:space="0" w:color="auto"/>
            <w:left w:val="none" w:sz="0" w:space="0" w:color="auto"/>
            <w:bottom w:val="none" w:sz="0" w:space="0" w:color="auto"/>
            <w:right w:val="none" w:sz="0" w:space="0" w:color="auto"/>
          </w:divBdr>
        </w:div>
        <w:div w:id="400296864">
          <w:marLeft w:val="640"/>
          <w:marRight w:val="0"/>
          <w:marTop w:val="0"/>
          <w:marBottom w:val="0"/>
          <w:divBdr>
            <w:top w:val="none" w:sz="0" w:space="0" w:color="auto"/>
            <w:left w:val="none" w:sz="0" w:space="0" w:color="auto"/>
            <w:bottom w:val="none" w:sz="0" w:space="0" w:color="auto"/>
            <w:right w:val="none" w:sz="0" w:space="0" w:color="auto"/>
          </w:divBdr>
        </w:div>
        <w:div w:id="420033902">
          <w:marLeft w:val="640"/>
          <w:marRight w:val="0"/>
          <w:marTop w:val="0"/>
          <w:marBottom w:val="0"/>
          <w:divBdr>
            <w:top w:val="none" w:sz="0" w:space="0" w:color="auto"/>
            <w:left w:val="none" w:sz="0" w:space="0" w:color="auto"/>
            <w:bottom w:val="none" w:sz="0" w:space="0" w:color="auto"/>
            <w:right w:val="none" w:sz="0" w:space="0" w:color="auto"/>
          </w:divBdr>
        </w:div>
        <w:div w:id="440421806">
          <w:marLeft w:val="640"/>
          <w:marRight w:val="0"/>
          <w:marTop w:val="0"/>
          <w:marBottom w:val="0"/>
          <w:divBdr>
            <w:top w:val="none" w:sz="0" w:space="0" w:color="auto"/>
            <w:left w:val="none" w:sz="0" w:space="0" w:color="auto"/>
            <w:bottom w:val="none" w:sz="0" w:space="0" w:color="auto"/>
            <w:right w:val="none" w:sz="0" w:space="0" w:color="auto"/>
          </w:divBdr>
        </w:div>
        <w:div w:id="451169814">
          <w:marLeft w:val="640"/>
          <w:marRight w:val="0"/>
          <w:marTop w:val="0"/>
          <w:marBottom w:val="0"/>
          <w:divBdr>
            <w:top w:val="none" w:sz="0" w:space="0" w:color="auto"/>
            <w:left w:val="none" w:sz="0" w:space="0" w:color="auto"/>
            <w:bottom w:val="none" w:sz="0" w:space="0" w:color="auto"/>
            <w:right w:val="none" w:sz="0" w:space="0" w:color="auto"/>
          </w:divBdr>
        </w:div>
        <w:div w:id="476802774">
          <w:marLeft w:val="640"/>
          <w:marRight w:val="0"/>
          <w:marTop w:val="0"/>
          <w:marBottom w:val="0"/>
          <w:divBdr>
            <w:top w:val="none" w:sz="0" w:space="0" w:color="auto"/>
            <w:left w:val="none" w:sz="0" w:space="0" w:color="auto"/>
            <w:bottom w:val="none" w:sz="0" w:space="0" w:color="auto"/>
            <w:right w:val="none" w:sz="0" w:space="0" w:color="auto"/>
          </w:divBdr>
        </w:div>
        <w:div w:id="480078781">
          <w:marLeft w:val="640"/>
          <w:marRight w:val="0"/>
          <w:marTop w:val="0"/>
          <w:marBottom w:val="0"/>
          <w:divBdr>
            <w:top w:val="none" w:sz="0" w:space="0" w:color="auto"/>
            <w:left w:val="none" w:sz="0" w:space="0" w:color="auto"/>
            <w:bottom w:val="none" w:sz="0" w:space="0" w:color="auto"/>
            <w:right w:val="none" w:sz="0" w:space="0" w:color="auto"/>
          </w:divBdr>
        </w:div>
        <w:div w:id="486630872">
          <w:marLeft w:val="640"/>
          <w:marRight w:val="0"/>
          <w:marTop w:val="0"/>
          <w:marBottom w:val="0"/>
          <w:divBdr>
            <w:top w:val="none" w:sz="0" w:space="0" w:color="auto"/>
            <w:left w:val="none" w:sz="0" w:space="0" w:color="auto"/>
            <w:bottom w:val="none" w:sz="0" w:space="0" w:color="auto"/>
            <w:right w:val="none" w:sz="0" w:space="0" w:color="auto"/>
          </w:divBdr>
        </w:div>
        <w:div w:id="489173657">
          <w:marLeft w:val="640"/>
          <w:marRight w:val="0"/>
          <w:marTop w:val="0"/>
          <w:marBottom w:val="0"/>
          <w:divBdr>
            <w:top w:val="none" w:sz="0" w:space="0" w:color="auto"/>
            <w:left w:val="none" w:sz="0" w:space="0" w:color="auto"/>
            <w:bottom w:val="none" w:sz="0" w:space="0" w:color="auto"/>
            <w:right w:val="none" w:sz="0" w:space="0" w:color="auto"/>
          </w:divBdr>
        </w:div>
        <w:div w:id="501236502">
          <w:marLeft w:val="640"/>
          <w:marRight w:val="0"/>
          <w:marTop w:val="0"/>
          <w:marBottom w:val="0"/>
          <w:divBdr>
            <w:top w:val="none" w:sz="0" w:space="0" w:color="auto"/>
            <w:left w:val="none" w:sz="0" w:space="0" w:color="auto"/>
            <w:bottom w:val="none" w:sz="0" w:space="0" w:color="auto"/>
            <w:right w:val="none" w:sz="0" w:space="0" w:color="auto"/>
          </w:divBdr>
        </w:div>
        <w:div w:id="506334666">
          <w:marLeft w:val="640"/>
          <w:marRight w:val="0"/>
          <w:marTop w:val="0"/>
          <w:marBottom w:val="0"/>
          <w:divBdr>
            <w:top w:val="none" w:sz="0" w:space="0" w:color="auto"/>
            <w:left w:val="none" w:sz="0" w:space="0" w:color="auto"/>
            <w:bottom w:val="none" w:sz="0" w:space="0" w:color="auto"/>
            <w:right w:val="none" w:sz="0" w:space="0" w:color="auto"/>
          </w:divBdr>
        </w:div>
        <w:div w:id="512259464">
          <w:marLeft w:val="640"/>
          <w:marRight w:val="0"/>
          <w:marTop w:val="0"/>
          <w:marBottom w:val="0"/>
          <w:divBdr>
            <w:top w:val="none" w:sz="0" w:space="0" w:color="auto"/>
            <w:left w:val="none" w:sz="0" w:space="0" w:color="auto"/>
            <w:bottom w:val="none" w:sz="0" w:space="0" w:color="auto"/>
            <w:right w:val="none" w:sz="0" w:space="0" w:color="auto"/>
          </w:divBdr>
        </w:div>
        <w:div w:id="513350872">
          <w:marLeft w:val="640"/>
          <w:marRight w:val="0"/>
          <w:marTop w:val="0"/>
          <w:marBottom w:val="0"/>
          <w:divBdr>
            <w:top w:val="none" w:sz="0" w:space="0" w:color="auto"/>
            <w:left w:val="none" w:sz="0" w:space="0" w:color="auto"/>
            <w:bottom w:val="none" w:sz="0" w:space="0" w:color="auto"/>
            <w:right w:val="none" w:sz="0" w:space="0" w:color="auto"/>
          </w:divBdr>
        </w:div>
        <w:div w:id="517239305">
          <w:marLeft w:val="640"/>
          <w:marRight w:val="0"/>
          <w:marTop w:val="0"/>
          <w:marBottom w:val="0"/>
          <w:divBdr>
            <w:top w:val="none" w:sz="0" w:space="0" w:color="auto"/>
            <w:left w:val="none" w:sz="0" w:space="0" w:color="auto"/>
            <w:bottom w:val="none" w:sz="0" w:space="0" w:color="auto"/>
            <w:right w:val="none" w:sz="0" w:space="0" w:color="auto"/>
          </w:divBdr>
        </w:div>
        <w:div w:id="526060793">
          <w:marLeft w:val="640"/>
          <w:marRight w:val="0"/>
          <w:marTop w:val="0"/>
          <w:marBottom w:val="0"/>
          <w:divBdr>
            <w:top w:val="none" w:sz="0" w:space="0" w:color="auto"/>
            <w:left w:val="none" w:sz="0" w:space="0" w:color="auto"/>
            <w:bottom w:val="none" w:sz="0" w:space="0" w:color="auto"/>
            <w:right w:val="none" w:sz="0" w:space="0" w:color="auto"/>
          </w:divBdr>
        </w:div>
        <w:div w:id="531386337">
          <w:marLeft w:val="640"/>
          <w:marRight w:val="0"/>
          <w:marTop w:val="0"/>
          <w:marBottom w:val="0"/>
          <w:divBdr>
            <w:top w:val="none" w:sz="0" w:space="0" w:color="auto"/>
            <w:left w:val="none" w:sz="0" w:space="0" w:color="auto"/>
            <w:bottom w:val="none" w:sz="0" w:space="0" w:color="auto"/>
            <w:right w:val="none" w:sz="0" w:space="0" w:color="auto"/>
          </w:divBdr>
        </w:div>
        <w:div w:id="547109332">
          <w:marLeft w:val="640"/>
          <w:marRight w:val="0"/>
          <w:marTop w:val="0"/>
          <w:marBottom w:val="0"/>
          <w:divBdr>
            <w:top w:val="none" w:sz="0" w:space="0" w:color="auto"/>
            <w:left w:val="none" w:sz="0" w:space="0" w:color="auto"/>
            <w:bottom w:val="none" w:sz="0" w:space="0" w:color="auto"/>
            <w:right w:val="none" w:sz="0" w:space="0" w:color="auto"/>
          </w:divBdr>
        </w:div>
        <w:div w:id="557932494">
          <w:marLeft w:val="640"/>
          <w:marRight w:val="0"/>
          <w:marTop w:val="0"/>
          <w:marBottom w:val="0"/>
          <w:divBdr>
            <w:top w:val="none" w:sz="0" w:space="0" w:color="auto"/>
            <w:left w:val="none" w:sz="0" w:space="0" w:color="auto"/>
            <w:bottom w:val="none" w:sz="0" w:space="0" w:color="auto"/>
            <w:right w:val="none" w:sz="0" w:space="0" w:color="auto"/>
          </w:divBdr>
        </w:div>
        <w:div w:id="557977639">
          <w:marLeft w:val="640"/>
          <w:marRight w:val="0"/>
          <w:marTop w:val="0"/>
          <w:marBottom w:val="0"/>
          <w:divBdr>
            <w:top w:val="none" w:sz="0" w:space="0" w:color="auto"/>
            <w:left w:val="none" w:sz="0" w:space="0" w:color="auto"/>
            <w:bottom w:val="none" w:sz="0" w:space="0" w:color="auto"/>
            <w:right w:val="none" w:sz="0" w:space="0" w:color="auto"/>
          </w:divBdr>
        </w:div>
        <w:div w:id="588002604">
          <w:marLeft w:val="640"/>
          <w:marRight w:val="0"/>
          <w:marTop w:val="0"/>
          <w:marBottom w:val="0"/>
          <w:divBdr>
            <w:top w:val="none" w:sz="0" w:space="0" w:color="auto"/>
            <w:left w:val="none" w:sz="0" w:space="0" w:color="auto"/>
            <w:bottom w:val="none" w:sz="0" w:space="0" w:color="auto"/>
            <w:right w:val="none" w:sz="0" w:space="0" w:color="auto"/>
          </w:divBdr>
        </w:div>
        <w:div w:id="592200045">
          <w:marLeft w:val="640"/>
          <w:marRight w:val="0"/>
          <w:marTop w:val="0"/>
          <w:marBottom w:val="0"/>
          <w:divBdr>
            <w:top w:val="none" w:sz="0" w:space="0" w:color="auto"/>
            <w:left w:val="none" w:sz="0" w:space="0" w:color="auto"/>
            <w:bottom w:val="none" w:sz="0" w:space="0" w:color="auto"/>
            <w:right w:val="none" w:sz="0" w:space="0" w:color="auto"/>
          </w:divBdr>
        </w:div>
        <w:div w:id="606238101">
          <w:marLeft w:val="640"/>
          <w:marRight w:val="0"/>
          <w:marTop w:val="0"/>
          <w:marBottom w:val="0"/>
          <w:divBdr>
            <w:top w:val="none" w:sz="0" w:space="0" w:color="auto"/>
            <w:left w:val="none" w:sz="0" w:space="0" w:color="auto"/>
            <w:bottom w:val="none" w:sz="0" w:space="0" w:color="auto"/>
            <w:right w:val="none" w:sz="0" w:space="0" w:color="auto"/>
          </w:divBdr>
        </w:div>
        <w:div w:id="610282697">
          <w:marLeft w:val="640"/>
          <w:marRight w:val="0"/>
          <w:marTop w:val="0"/>
          <w:marBottom w:val="0"/>
          <w:divBdr>
            <w:top w:val="none" w:sz="0" w:space="0" w:color="auto"/>
            <w:left w:val="none" w:sz="0" w:space="0" w:color="auto"/>
            <w:bottom w:val="none" w:sz="0" w:space="0" w:color="auto"/>
            <w:right w:val="none" w:sz="0" w:space="0" w:color="auto"/>
          </w:divBdr>
        </w:div>
        <w:div w:id="610355424">
          <w:marLeft w:val="640"/>
          <w:marRight w:val="0"/>
          <w:marTop w:val="0"/>
          <w:marBottom w:val="0"/>
          <w:divBdr>
            <w:top w:val="none" w:sz="0" w:space="0" w:color="auto"/>
            <w:left w:val="none" w:sz="0" w:space="0" w:color="auto"/>
            <w:bottom w:val="none" w:sz="0" w:space="0" w:color="auto"/>
            <w:right w:val="none" w:sz="0" w:space="0" w:color="auto"/>
          </w:divBdr>
        </w:div>
        <w:div w:id="617104928">
          <w:marLeft w:val="640"/>
          <w:marRight w:val="0"/>
          <w:marTop w:val="0"/>
          <w:marBottom w:val="0"/>
          <w:divBdr>
            <w:top w:val="none" w:sz="0" w:space="0" w:color="auto"/>
            <w:left w:val="none" w:sz="0" w:space="0" w:color="auto"/>
            <w:bottom w:val="none" w:sz="0" w:space="0" w:color="auto"/>
            <w:right w:val="none" w:sz="0" w:space="0" w:color="auto"/>
          </w:divBdr>
        </w:div>
        <w:div w:id="619923804">
          <w:marLeft w:val="640"/>
          <w:marRight w:val="0"/>
          <w:marTop w:val="0"/>
          <w:marBottom w:val="0"/>
          <w:divBdr>
            <w:top w:val="none" w:sz="0" w:space="0" w:color="auto"/>
            <w:left w:val="none" w:sz="0" w:space="0" w:color="auto"/>
            <w:bottom w:val="none" w:sz="0" w:space="0" w:color="auto"/>
            <w:right w:val="none" w:sz="0" w:space="0" w:color="auto"/>
          </w:divBdr>
        </w:div>
        <w:div w:id="631205901">
          <w:marLeft w:val="640"/>
          <w:marRight w:val="0"/>
          <w:marTop w:val="0"/>
          <w:marBottom w:val="0"/>
          <w:divBdr>
            <w:top w:val="none" w:sz="0" w:space="0" w:color="auto"/>
            <w:left w:val="none" w:sz="0" w:space="0" w:color="auto"/>
            <w:bottom w:val="none" w:sz="0" w:space="0" w:color="auto"/>
            <w:right w:val="none" w:sz="0" w:space="0" w:color="auto"/>
          </w:divBdr>
        </w:div>
        <w:div w:id="639460180">
          <w:marLeft w:val="640"/>
          <w:marRight w:val="0"/>
          <w:marTop w:val="0"/>
          <w:marBottom w:val="0"/>
          <w:divBdr>
            <w:top w:val="none" w:sz="0" w:space="0" w:color="auto"/>
            <w:left w:val="none" w:sz="0" w:space="0" w:color="auto"/>
            <w:bottom w:val="none" w:sz="0" w:space="0" w:color="auto"/>
            <w:right w:val="none" w:sz="0" w:space="0" w:color="auto"/>
          </w:divBdr>
        </w:div>
        <w:div w:id="661276910">
          <w:marLeft w:val="640"/>
          <w:marRight w:val="0"/>
          <w:marTop w:val="0"/>
          <w:marBottom w:val="0"/>
          <w:divBdr>
            <w:top w:val="none" w:sz="0" w:space="0" w:color="auto"/>
            <w:left w:val="none" w:sz="0" w:space="0" w:color="auto"/>
            <w:bottom w:val="none" w:sz="0" w:space="0" w:color="auto"/>
            <w:right w:val="none" w:sz="0" w:space="0" w:color="auto"/>
          </w:divBdr>
        </w:div>
        <w:div w:id="671489465">
          <w:marLeft w:val="640"/>
          <w:marRight w:val="0"/>
          <w:marTop w:val="0"/>
          <w:marBottom w:val="0"/>
          <w:divBdr>
            <w:top w:val="none" w:sz="0" w:space="0" w:color="auto"/>
            <w:left w:val="none" w:sz="0" w:space="0" w:color="auto"/>
            <w:bottom w:val="none" w:sz="0" w:space="0" w:color="auto"/>
            <w:right w:val="none" w:sz="0" w:space="0" w:color="auto"/>
          </w:divBdr>
        </w:div>
        <w:div w:id="674571373">
          <w:marLeft w:val="640"/>
          <w:marRight w:val="0"/>
          <w:marTop w:val="0"/>
          <w:marBottom w:val="0"/>
          <w:divBdr>
            <w:top w:val="none" w:sz="0" w:space="0" w:color="auto"/>
            <w:left w:val="none" w:sz="0" w:space="0" w:color="auto"/>
            <w:bottom w:val="none" w:sz="0" w:space="0" w:color="auto"/>
            <w:right w:val="none" w:sz="0" w:space="0" w:color="auto"/>
          </w:divBdr>
        </w:div>
        <w:div w:id="683021035">
          <w:marLeft w:val="640"/>
          <w:marRight w:val="0"/>
          <w:marTop w:val="0"/>
          <w:marBottom w:val="0"/>
          <w:divBdr>
            <w:top w:val="none" w:sz="0" w:space="0" w:color="auto"/>
            <w:left w:val="none" w:sz="0" w:space="0" w:color="auto"/>
            <w:bottom w:val="none" w:sz="0" w:space="0" w:color="auto"/>
            <w:right w:val="none" w:sz="0" w:space="0" w:color="auto"/>
          </w:divBdr>
        </w:div>
        <w:div w:id="699429849">
          <w:marLeft w:val="640"/>
          <w:marRight w:val="0"/>
          <w:marTop w:val="0"/>
          <w:marBottom w:val="0"/>
          <w:divBdr>
            <w:top w:val="none" w:sz="0" w:space="0" w:color="auto"/>
            <w:left w:val="none" w:sz="0" w:space="0" w:color="auto"/>
            <w:bottom w:val="none" w:sz="0" w:space="0" w:color="auto"/>
            <w:right w:val="none" w:sz="0" w:space="0" w:color="auto"/>
          </w:divBdr>
        </w:div>
        <w:div w:id="706493425">
          <w:marLeft w:val="640"/>
          <w:marRight w:val="0"/>
          <w:marTop w:val="0"/>
          <w:marBottom w:val="0"/>
          <w:divBdr>
            <w:top w:val="none" w:sz="0" w:space="0" w:color="auto"/>
            <w:left w:val="none" w:sz="0" w:space="0" w:color="auto"/>
            <w:bottom w:val="none" w:sz="0" w:space="0" w:color="auto"/>
            <w:right w:val="none" w:sz="0" w:space="0" w:color="auto"/>
          </w:divBdr>
        </w:div>
        <w:div w:id="708187766">
          <w:marLeft w:val="640"/>
          <w:marRight w:val="0"/>
          <w:marTop w:val="0"/>
          <w:marBottom w:val="0"/>
          <w:divBdr>
            <w:top w:val="none" w:sz="0" w:space="0" w:color="auto"/>
            <w:left w:val="none" w:sz="0" w:space="0" w:color="auto"/>
            <w:bottom w:val="none" w:sz="0" w:space="0" w:color="auto"/>
            <w:right w:val="none" w:sz="0" w:space="0" w:color="auto"/>
          </w:divBdr>
        </w:div>
        <w:div w:id="720445513">
          <w:marLeft w:val="640"/>
          <w:marRight w:val="0"/>
          <w:marTop w:val="0"/>
          <w:marBottom w:val="0"/>
          <w:divBdr>
            <w:top w:val="none" w:sz="0" w:space="0" w:color="auto"/>
            <w:left w:val="none" w:sz="0" w:space="0" w:color="auto"/>
            <w:bottom w:val="none" w:sz="0" w:space="0" w:color="auto"/>
            <w:right w:val="none" w:sz="0" w:space="0" w:color="auto"/>
          </w:divBdr>
        </w:div>
        <w:div w:id="737434732">
          <w:marLeft w:val="640"/>
          <w:marRight w:val="0"/>
          <w:marTop w:val="0"/>
          <w:marBottom w:val="0"/>
          <w:divBdr>
            <w:top w:val="none" w:sz="0" w:space="0" w:color="auto"/>
            <w:left w:val="none" w:sz="0" w:space="0" w:color="auto"/>
            <w:bottom w:val="none" w:sz="0" w:space="0" w:color="auto"/>
            <w:right w:val="none" w:sz="0" w:space="0" w:color="auto"/>
          </w:divBdr>
        </w:div>
        <w:div w:id="759177474">
          <w:marLeft w:val="640"/>
          <w:marRight w:val="0"/>
          <w:marTop w:val="0"/>
          <w:marBottom w:val="0"/>
          <w:divBdr>
            <w:top w:val="none" w:sz="0" w:space="0" w:color="auto"/>
            <w:left w:val="none" w:sz="0" w:space="0" w:color="auto"/>
            <w:bottom w:val="none" w:sz="0" w:space="0" w:color="auto"/>
            <w:right w:val="none" w:sz="0" w:space="0" w:color="auto"/>
          </w:divBdr>
        </w:div>
        <w:div w:id="778336371">
          <w:marLeft w:val="640"/>
          <w:marRight w:val="0"/>
          <w:marTop w:val="0"/>
          <w:marBottom w:val="0"/>
          <w:divBdr>
            <w:top w:val="none" w:sz="0" w:space="0" w:color="auto"/>
            <w:left w:val="none" w:sz="0" w:space="0" w:color="auto"/>
            <w:bottom w:val="none" w:sz="0" w:space="0" w:color="auto"/>
            <w:right w:val="none" w:sz="0" w:space="0" w:color="auto"/>
          </w:divBdr>
        </w:div>
        <w:div w:id="780533873">
          <w:marLeft w:val="640"/>
          <w:marRight w:val="0"/>
          <w:marTop w:val="0"/>
          <w:marBottom w:val="0"/>
          <w:divBdr>
            <w:top w:val="none" w:sz="0" w:space="0" w:color="auto"/>
            <w:left w:val="none" w:sz="0" w:space="0" w:color="auto"/>
            <w:bottom w:val="none" w:sz="0" w:space="0" w:color="auto"/>
            <w:right w:val="none" w:sz="0" w:space="0" w:color="auto"/>
          </w:divBdr>
        </w:div>
        <w:div w:id="783772404">
          <w:marLeft w:val="640"/>
          <w:marRight w:val="0"/>
          <w:marTop w:val="0"/>
          <w:marBottom w:val="0"/>
          <w:divBdr>
            <w:top w:val="none" w:sz="0" w:space="0" w:color="auto"/>
            <w:left w:val="none" w:sz="0" w:space="0" w:color="auto"/>
            <w:bottom w:val="none" w:sz="0" w:space="0" w:color="auto"/>
            <w:right w:val="none" w:sz="0" w:space="0" w:color="auto"/>
          </w:divBdr>
        </w:div>
        <w:div w:id="787357532">
          <w:marLeft w:val="640"/>
          <w:marRight w:val="0"/>
          <w:marTop w:val="0"/>
          <w:marBottom w:val="0"/>
          <w:divBdr>
            <w:top w:val="none" w:sz="0" w:space="0" w:color="auto"/>
            <w:left w:val="none" w:sz="0" w:space="0" w:color="auto"/>
            <w:bottom w:val="none" w:sz="0" w:space="0" w:color="auto"/>
            <w:right w:val="none" w:sz="0" w:space="0" w:color="auto"/>
          </w:divBdr>
        </w:div>
        <w:div w:id="798377057">
          <w:marLeft w:val="640"/>
          <w:marRight w:val="0"/>
          <w:marTop w:val="0"/>
          <w:marBottom w:val="0"/>
          <w:divBdr>
            <w:top w:val="none" w:sz="0" w:space="0" w:color="auto"/>
            <w:left w:val="none" w:sz="0" w:space="0" w:color="auto"/>
            <w:bottom w:val="none" w:sz="0" w:space="0" w:color="auto"/>
            <w:right w:val="none" w:sz="0" w:space="0" w:color="auto"/>
          </w:divBdr>
        </w:div>
        <w:div w:id="801849640">
          <w:marLeft w:val="640"/>
          <w:marRight w:val="0"/>
          <w:marTop w:val="0"/>
          <w:marBottom w:val="0"/>
          <w:divBdr>
            <w:top w:val="none" w:sz="0" w:space="0" w:color="auto"/>
            <w:left w:val="none" w:sz="0" w:space="0" w:color="auto"/>
            <w:bottom w:val="none" w:sz="0" w:space="0" w:color="auto"/>
            <w:right w:val="none" w:sz="0" w:space="0" w:color="auto"/>
          </w:divBdr>
        </w:div>
        <w:div w:id="817843263">
          <w:marLeft w:val="640"/>
          <w:marRight w:val="0"/>
          <w:marTop w:val="0"/>
          <w:marBottom w:val="0"/>
          <w:divBdr>
            <w:top w:val="none" w:sz="0" w:space="0" w:color="auto"/>
            <w:left w:val="none" w:sz="0" w:space="0" w:color="auto"/>
            <w:bottom w:val="none" w:sz="0" w:space="0" w:color="auto"/>
            <w:right w:val="none" w:sz="0" w:space="0" w:color="auto"/>
          </w:divBdr>
        </w:div>
        <w:div w:id="818033924">
          <w:marLeft w:val="640"/>
          <w:marRight w:val="0"/>
          <w:marTop w:val="0"/>
          <w:marBottom w:val="0"/>
          <w:divBdr>
            <w:top w:val="none" w:sz="0" w:space="0" w:color="auto"/>
            <w:left w:val="none" w:sz="0" w:space="0" w:color="auto"/>
            <w:bottom w:val="none" w:sz="0" w:space="0" w:color="auto"/>
            <w:right w:val="none" w:sz="0" w:space="0" w:color="auto"/>
          </w:divBdr>
        </w:div>
        <w:div w:id="830022771">
          <w:marLeft w:val="640"/>
          <w:marRight w:val="0"/>
          <w:marTop w:val="0"/>
          <w:marBottom w:val="0"/>
          <w:divBdr>
            <w:top w:val="none" w:sz="0" w:space="0" w:color="auto"/>
            <w:left w:val="none" w:sz="0" w:space="0" w:color="auto"/>
            <w:bottom w:val="none" w:sz="0" w:space="0" w:color="auto"/>
            <w:right w:val="none" w:sz="0" w:space="0" w:color="auto"/>
          </w:divBdr>
        </w:div>
        <w:div w:id="834220717">
          <w:marLeft w:val="640"/>
          <w:marRight w:val="0"/>
          <w:marTop w:val="0"/>
          <w:marBottom w:val="0"/>
          <w:divBdr>
            <w:top w:val="none" w:sz="0" w:space="0" w:color="auto"/>
            <w:left w:val="none" w:sz="0" w:space="0" w:color="auto"/>
            <w:bottom w:val="none" w:sz="0" w:space="0" w:color="auto"/>
            <w:right w:val="none" w:sz="0" w:space="0" w:color="auto"/>
          </w:divBdr>
        </w:div>
        <w:div w:id="847063324">
          <w:marLeft w:val="640"/>
          <w:marRight w:val="0"/>
          <w:marTop w:val="0"/>
          <w:marBottom w:val="0"/>
          <w:divBdr>
            <w:top w:val="none" w:sz="0" w:space="0" w:color="auto"/>
            <w:left w:val="none" w:sz="0" w:space="0" w:color="auto"/>
            <w:bottom w:val="none" w:sz="0" w:space="0" w:color="auto"/>
            <w:right w:val="none" w:sz="0" w:space="0" w:color="auto"/>
          </w:divBdr>
        </w:div>
        <w:div w:id="855191536">
          <w:marLeft w:val="640"/>
          <w:marRight w:val="0"/>
          <w:marTop w:val="0"/>
          <w:marBottom w:val="0"/>
          <w:divBdr>
            <w:top w:val="none" w:sz="0" w:space="0" w:color="auto"/>
            <w:left w:val="none" w:sz="0" w:space="0" w:color="auto"/>
            <w:bottom w:val="none" w:sz="0" w:space="0" w:color="auto"/>
            <w:right w:val="none" w:sz="0" w:space="0" w:color="auto"/>
          </w:divBdr>
        </w:div>
        <w:div w:id="860167387">
          <w:marLeft w:val="640"/>
          <w:marRight w:val="0"/>
          <w:marTop w:val="0"/>
          <w:marBottom w:val="0"/>
          <w:divBdr>
            <w:top w:val="none" w:sz="0" w:space="0" w:color="auto"/>
            <w:left w:val="none" w:sz="0" w:space="0" w:color="auto"/>
            <w:bottom w:val="none" w:sz="0" w:space="0" w:color="auto"/>
            <w:right w:val="none" w:sz="0" w:space="0" w:color="auto"/>
          </w:divBdr>
        </w:div>
        <w:div w:id="878248536">
          <w:marLeft w:val="640"/>
          <w:marRight w:val="0"/>
          <w:marTop w:val="0"/>
          <w:marBottom w:val="0"/>
          <w:divBdr>
            <w:top w:val="none" w:sz="0" w:space="0" w:color="auto"/>
            <w:left w:val="none" w:sz="0" w:space="0" w:color="auto"/>
            <w:bottom w:val="none" w:sz="0" w:space="0" w:color="auto"/>
            <w:right w:val="none" w:sz="0" w:space="0" w:color="auto"/>
          </w:divBdr>
        </w:div>
        <w:div w:id="908003423">
          <w:marLeft w:val="640"/>
          <w:marRight w:val="0"/>
          <w:marTop w:val="0"/>
          <w:marBottom w:val="0"/>
          <w:divBdr>
            <w:top w:val="none" w:sz="0" w:space="0" w:color="auto"/>
            <w:left w:val="none" w:sz="0" w:space="0" w:color="auto"/>
            <w:bottom w:val="none" w:sz="0" w:space="0" w:color="auto"/>
            <w:right w:val="none" w:sz="0" w:space="0" w:color="auto"/>
          </w:divBdr>
        </w:div>
        <w:div w:id="922376589">
          <w:marLeft w:val="640"/>
          <w:marRight w:val="0"/>
          <w:marTop w:val="0"/>
          <w:marBottom w:val="0"/>
          <w:divBdr>
            <w:top w:val="none" w:sz="0" w:space="0" w:color="auto"/>
            <w:left w:val="none" w:sz="0" w:space="0" w:color="auto"/>
            <w:bottom w:val="none" w:sz="0" w:space="0" w:color="auto"/>
            <w:right w:val="none" w:sz="0" w:space="0" w:color="auto"/>
          </w:divBdr>
        </w:div>
        <w:div w:id="924338574">
          <w:marLeft w:val="640"/>
          <w:marRight w:val="0"/>
          <w:marTop w:val="0"/>
          <w:marBottom w:val="0"/>
          <w:divBdr>
            <w:top w:val="none" w:sz="0" w:space="0" w:color="auto"/>
            <w:left w:val="none" w:sz="0" w:space="0" w:color="auto"/>
            <w:bottom w:val="none" w:sz="0" w:space="0" w:color="auto"/>
            <w:right w:val="none" w:sz="0" w:space="0" w:color="auto"/>
          </w:divBdr>
        </w:div>
        <w:div w:id="933975718">
          <w:marLeft w:val="640"/>
          <w:marRight w:val="0"/>
          <w:marTop w:val="0"/>
          <w:marBottom w:val="0"/>
          <w:divBdr>
            <w:top w:val="none" w:sz="0" w:space="0" w:color="auto"/>
            <w:left w:val="none" w:sz="0" w:space="0" w:color="auto"/>
            <w:bottom w:val="none" w:sz="0" w:space="0" w:color="auto"/>
            <w:right w:val="none" w:sz="0" w:space="0" w:color="auto"/>
          </w:divBdr>
        </w:div>
        <w:div w:id="935141018">
          <w:marLeft w:val="640"/>
          <w:marRight w:val="0"/>
          <w:marTop w:val="0"/>
          <w:marBottom w:val="0"/>
          <w:divBdr>
            <w:top w:val="none" w:sz="0" w:space="0" w:color="auto"/>
            <w:left w:val="none" w:sz="0" w:space="0" w:color="auto"/>
            <w:bottom w:val="none" w:sz="0" w:space="0" w:color="auto"/>
            <w:right w:val="none" w:sz="0" w:space="0" w:color="auto"/>
          </w:divBdr>
        </w:div>
        <w:div w:id="938564970">
          <w:marLeft w:val="640"/>
          <w:marRight w:val="0"/>
          <w:marTop w:val="0"/>
          <w:marBottom w:val="0"/>
          <w:divBdr>
            <w:top w:val="none" w:sz="0" w:space="0" w:color="auto"/>
            <w:left w:val="none" w:sz="0" w:space="0" w:color="auto"/>
            <w:bottom w:val="none" w:sz="0" w:space="0" w:color="auto"/>
            <w:right w:val="none" w:sz="0" w:space="0" w:color="auto"/>
          </w:divBdr>
        </w:div>
        <w:div w:id="945388483">
          <w:marLeft w:val="640"/>
          <w:marRight w:val="0"/>
          <w:marTop w:val="0"/>
          <w:marBottom w:val="0"/>
          <w:divBdr>
            <w:top w:val="none" w:sz="0" w:space="0" w:color="auto"/>
            <w:left w:val="none" w:sz="0" w:space="0" w:color="auto"/>
            <w:bottom w:val="none" w:sz="0" w:space="0" w:color="auto"/>
            <w:right w:val="none" w:sz="0" w:space="0" w:color="auto"/>
          </w:divBdr>
        </w:div>
        <w:div w:id="954214046">
          <w:marLeft w:val="640"/>
          <w:marRight w:val="0"/>
          <w:marTop w:val="0"/>
          <w:marBottom w:val="0"/>
          <w:divBdr>
            <w:top w:val="none" w:sz="0" w:space="0" w:color="auto"/>
            <w:left w:val="none" w:sz="0" w:space="0" w:color="auto"/>
            <w:bottom w:val="none" w:sz="0" w:space="0" w:color="auto"/>
            <w:right w:val="none" w:sz="0" w:space="0" w:color="auto"/>
          </w:divBdr>
        </w:div>
        <w:div w:id="963655152">
          <w:marLeft w:val="640"/>
          <w:marRight w:val="0"/>
          <w:marTop w:val="0"/>
          <w:marBottom w:val="0"/>
          <w:divBdr>
            <w:top w:val="none" w:sz="0" w:space="0" w:color="auto"/>
            <w:left w:val="none" w:sz="0" w:space="0" w:color="auto"/>
            <w:bottom w:val="none" w:sz="0" w:space="0" w:color="auto"/>
            <w:right w:val="none" w:sz="0" w:space="0" w:color="auto"/>
          </w:divBdr>
        </w:div>
        <w:div w:id="976108327">
          <w:marLeft w:val="640"/>
          <w:marRight w:val="0"/>
          <w:marTop w:val="0"/>
          <w:marBottom w:val="0"/>
          <w:divBdr>
            <w:top w:val="none" w:sz="0" w:space="0" w:color="auto"/>
            <w:left w:val="none" w:sz="0" w:space="0" w:color="auto"/>
            <w:bottom w:val="none" w:sz="0" w:space="0" w:color="auto"/>
            <w:right w:val="none" w:sz="0" w:space="0" w:color="auto"/>
          </w:divBdr>
        </w:div>
        <w:div w:id="977951924">
          <w:marLeft w:val="640"/>
          <w:marRight w:val="0"/>
          <w:marTop w:val="0"/>
          <w:marBottom w:val="0"/>
          <w:divBdr>
            <w:top w:val="none" w:sz="0" w:space="0" w:color="auto"/>
            <w:left w:val="none" w:sz="0" w:space="0" w:color="auto"/>
            <w:bottom w:val="none" w:sz="0" w:space="0" w:color="auto"/>
            <w:right w:val="none" w:sz="0" w:space="0" w:color="auto"/>
          </w:divBdr>
        </w:div>
        <w:div w:id="1000812818">
          <w:marLeft w:val="640"/>
          <w:marRight w:val="0"/>
          <w:marTop w:val="0"/>
          <w:marBottom w:val="0"/>
          <w:divBdr>
            <w:top w:val="none" w:sz="0" w:space="0" w:color="auto"/>
            <w:left w:val="none" w:sz="0" w:space="0" w:color="auto"/>
            <w:bottom w:val="none" w:sz="0" w:space="0" w:color="auto"/>
            <w:right w:val="none" w:sz="0" w:space="0" w:color="auto"/>
          </w:divBdr>
        </w:div>
        <w:div w:id="1008366976">
          <w:marLeft w:val="640"/>
          <w:marRight w:val="0"/>
          <w:marTop w:val="0"/>
          <w:marBottom w:val="0"/>
          <w:divBdr>
            <w:top w:val="none" w:sz="0" w:space="0" w:color="auto"/>
            <w:left w:val="none" w:sz="0" w:space="0" w:color="auto"/>
            <w:bottom w:val="none" w:sz="0" w:space="0" w:color="auto"/>
            <w:right w:val="none" w:sz="0" w:space="0" w:color="auto"/>
          </w:divBdr>
        </w:div>
        <w:div w:id="1009718579">
          <w:marLeft w:val="640"/>
          <w:marRight w:val="0"/>
          <w:marTop w:val="0"/>
          <w:marBottom w:val="0"/>
          <w:divBdr>
            <w:top w:val="none" w:sz="0" w:space="0" w:color="auto"/>
            <w:left w:val="none" w:sz="0" w:space="0" w:color="auto"/>
            <w:bottom w:val="none" w:sz="0" w:space="0" w:color="auto"/>
            <w:right w:val="none" w:sz="0" w:space="0" w:color="auto"/>
          </w:divBdr>
        </w:div>
        <w:div w:id="1026521185">
          <w:marLeft w:val="640"/>
          <w:marRight w:val="0"/>
          <w:marTop w:val="0"/>
          <w:marBottom w:val="0"/>
          <w:divBdr>
            <w:top w:val="none" w:sz="0" w:space="0" w:color="auto"/>
            <w:left w:val="none" w:sz="0" w:space="0" w:color="auto"/>
            <w:bottom w:val="none" w:sz="0" w:space="0" w:color="auto"/>
            <w:right w:val="none" w:sz="0" w:space="0" w:color="auto"/>
          </w:divBdr>
        </w:div>
        <w:div w:id="1028751262">
          <w:marLeft w:val="640"/>
          <w:marRight w:val="0"/>
          <w:marTop w:val="0"/>
          <w:marBottom w:val="0"/>
          <w:divBdr>
            <w:top w:val="none" w:sz="0" w:space="0" w:color="auto"/>
            <w:left w:val="none" w:sz="0" w:space="0" w:color="auto"/>
            <w:bottom w:val="none" w:sz="0" w:space="0" w:color="auto"/>
            <w:right w:val="none" w:sz="0" w:space="0" w:color="auto"/>
          </w:divBdr>
        </w:div>
        <w:div w:id="1040131167">
          <w:marLeft w:val="640"/>
          <w:marRight w:val="0"/>
          <w:marTop w:val="0"/>
          <w:marBottom w:val="0"/>
          <w:divBdr>
            <w:top w:val="none" w:sz="0" w:space="0" w:color="auto"/>
            <w:left w:val="none" w:sz="0" w:space="0" w:color="auto"/>
            <w:bottom w:val="none" w:sz="0" w:space="0" w:color="auto"/>
            <w:right w:val="none" w:sz="0" w:space="0" w:color="auto"/>
          </w:divBdr>
        </w:div>
        <w:div w:id="1048338571">
          <w:marLeft w:val="640"/>
          <w:marRight w:val="0"/>
          <w:marTop w:val="0"/>
          <w:marBottom w:val="0"/>
          <w:divBdr>
            <w:top w:val="none" w:sz="0" w:space="0" w:color="auto"/>
            <w:left w:val="none" w:sz="0" w:space="0" w:color="auto"/>
            <w:bottom w:val="none" w:sz="0" w:space="0" w:color="auto"/>
            <w:right w:val="none" w:sz="0" w:space="0" w:color="auto"/>
          </w:divBdr>
        </w:div>
        <w:div w:id="1053580418">
          <w:marLeft w:val="640"/>
          <w:marRight w:val="0"/>
          <w:marTop w:val="0"/>
          <w:marBottom w:val="0"/>
          <w:divBdr>
            <w:top w:val="none" w:sz="0" w:space="0" w:color="auto"/>
            <w:left w:val="none" w:sz="0" w:space="0" w:color="auto"/>
            <w:bottom w:val="none" w:sz="0" w:space="0" w:color="auto"/>
            <w:right w:val="none" w:sz="0" w:space="0" w:color="auto"/>
          </w:divBdr>
        </w:div>
        <w:div w:id="1057440357">
          <w:marLeft w:val="640"/>
          <w:marRight w:val="0"/>
          <w:marTop w:val="0"/>
          <w:marBottom w:val="0"/>
          <w:divBdr>
            <w:top w:val="none" w:sz="0" w:space="0" w:color="auto"/>
            <w:left w:val="none" w:sz="0" w:space="0" w:color="auto"/>
            <w:bottom w:val="none" w:sz="0" w:space="0" w:color="auto"/>
            <w:right w:val="none" w:sz="0" w:space="0" w:color="auto"/>
          </w:divBdr>
        </w:div>
        <w:div w:id="1070687464">
          <w:marLeft w:val="640"/>
          <w:marRight w:val="0"/>
          <w:marTop w:val="0"/>
          <w:marBottom w:val="0"/>
          <w:divBdr>
            <w:top w:val="none" w:sz="0" w:space="0" w:color="auto"/>
            <w:left w:val="none" w:sz="0" w:space="0" w:color="auto"/>
            <w:bottom w:val="none" w:sz="0" w:space="0" w:color="auto"/>
            <w:right w:val="none" w:sz="0" w:space="0" w:color="auto"/>
          </w:divBdr>
        </w:div>
        <w:div w:id="1098793803">
          <w:marLeft w:val="640"/>
          <w:marRight w:val="0"/>
          <w:marTop w:val="0"/>
          <w:marBottom w:val="0"/>
          <w:divBdr>
            <w:top w:val="none" w:sz="0" w:space="0" w:color="auto"/>
            <w:left w:val="none" w:sz="0" w:space="0" w:color="auto"/>
            <w:bottom w:val="none" w:sz="0" w:space="0" w:color="auto"/>
            <w:right w:val="none" w:sz="0" w:space="0" w:color="auto"/>
          </w:divBdr>
        </w:div>
        <w:div w:id="1115252398">
          <w:marLeft w:val="640"/>
          <w:marRight w:val="0"/>
          <w:marTop w:val="0"/>
          <w:marBottom w:val="0"/>
          <w:divBdr>
            <w:top w:val="none" w:sz="0" w:space="0" w:color="auto"/>
            <w:left w:val="none" w:sz="0" w:space="0" w:color="auto"/>
            <w:bottom w:val="none" w:sz="0" w:space="0" w:color="auto"/>
            <w:right w:val="none" w:sz="0" w:space="0" w:color="auto"/>
          </w:divBdr>
        </w:div>
        <w:div w:id="1127046725">
          <w:marLeft w:val="640"/>
          <w:marRight w:val="0"/>
          <w:marTop w:val="0"/>
          <w:marBottom w:val="0"/>
          <w:divBdr>
            <w:top w:val="none" w:sz="0" w:space="0" w:color="auto"/>
            <w:left w:val="none" w:sz="0" w:space="0" w:color="auto"/>
            <w:bottom w:val="none" w:sz="0" w:space="0" w:color="auto"/>
            <w:right w:val="none" w:sz="0" w:space="0" w:color="auto"/>
          </w:divBdr>
        </w:div>
        <w:div w:id="1127771277">
          <w:marLeft w:val="640"/>
          <w:marRight w:val="0"/>
          <w:marTop w:val="0"/>
          <w:marBottom w:val="0"/>
          <w:divBdr>
            <w:top w:val="none" w:sz="0" w:space="0" w:color="auto"/>
            <w:left w:val="none" w:sz="0" w:space="0" w:color="auto"/>
            <w:bottom w:val="none" w:sz="0" w:space="0" w:color="auto"/>
            <w:right w:val="none" w:sz="0" w:space="0" w:color="auto"/>
          </w:divBdr>
        </w:div>
        <w:div w:id="1134328901">
          <w:marLeft w:val="640"/>
          <w:marRight w:val="0"/>
          <w:marTop w:val="0"/>
          <w:marBottom w:val="0"/>
          <w:divBdr>
            <w:top w:val="none" w:sz="0" w:space="0" w:color="auto"/>
            <w:left w:val="none" w:sz="0" w:space="0" w:color="auto"/>
            <w:bottom w:val="none" w:sz="0" w:space="0" w:color="auto"/>
            <w:right w:val="none" w:sz="0" w:space="0" w:color="auto"/>
          </w:divBdr>
        </w:div>
        <w:div w:id="1148743728">
          <w:marLeft w:val="640"/>
          <w:marRight w:val="0"/>
          <w:marTop w:val="0"/>
          <w:marBottom w:val="0"/>
          <w:divBdr>
            <w:top w:val="none" w:sz="0" w:space="0" w:color="auto"/>
            <w:left w:val="none" w:sz="0" w:space="0" w:color="auto"/>
            <w:bottom w:val="none" w:sz="0" w:space="0" w:color="auto"/>
            <w:right w:val="none" w:sz="0" w:space="0" w:color="auto"/>
          </w:divBdr>
        </w:div>
        <w:div w:id="1148858279">
          <w:marLeft w:val="640"/>
          <w:marRight w:val="0"/>
          <w:marTop w:val="0"/>
          <w:marBottom w:val="0"/>
          <w:divBdr>
            <w:top w:val="none" w:sz="0" w:space="0" w:color="auto"/>
            <w:left w:val="none" w:sz="0" w:space="0" w:color="auto"/>
            <w:bottom w:val="none" w:sz="0" w:space="0" w:color="auto"/>
            <w:right w:val="none" w:sz="0" w:space="0" w:color="auto"/>
          </w:divBdr>
        </w:div>
        <w:div w:id="1151020256">
          <w:marLeft w:val="640"/>
          <w:marRight w:val="0"/>
          <w:marTop w:val="0"/>
          <w:marBottom w:val="0"/>
          <w:divBdr>
            <w:top w:val="none" w:sz="0" w:space="0" w:color="auto"/>
            <w:left w:val="none" w:sz="0" w:space="0" w:color="auto"/>
            <w:bottom w:val="none" w:sz="0" w:space="0" w:color="auto"/>
            <w:right w:val="none" w:sz="0" w:space="0" w:color="auto"/>
          </w:divBdr>
        </w:div>
        <w:div w:id="1167480328">
          <w:marLeft w:val="640"/>
          <w:marRight w:val="0"/>
          <w:marTop w:val="0"/>
          <w:marBottom w:val="0"/>
          <w:divBdr>
            <w:top w:val="none" w:sz="0" w:space="0" w:color="auto"/>
            <w:left w:val="none" w:sz="0" w:space="0" w:color="auto"/>
            <w:bottom w:val="none" w:sz="0" w:space="0" w:color="auto"/>
            <w:right w:val="none" w:sz="0" w:space="0" w:color="auto"/>
          </w:divBdr>
        </w:div>
        <w:div w:id="1177038961">
          <w:marLeft w:val="640"/>
          <w:marRight w:val="0"/>
          <w:marTop w:val="0"/>
          <w:marBottom w:val="0"/>
          <w:divBdr>
            <w:top w:val="none" w:sz="0" w:space="0" w:color="auto"/>
            <w:left w:val="none" w:sz="0" w:space="0" w:color="auto"/>
            <w:bottom w:val="none" w:sz="0" w:space="0" w:color="auto"/>
            <w:right w:val="none" w:sz="0" w:space="0" w:color="auto"/>
          </w:divBdr>
        </w:div>
        <w:div w:id="1178811969">
          <w:marLeft w:val="640"/>
          <w:marRight w:val="0"/>
          <w:marTop w:val="0"/>
          <w:marBottom w:val="0"/>
          <w:divBdr>
            <w:top w:val="none" w:sz="0" w:space="0" w:color="auto"/>
            <w:left w:val="none" w:sz="0" w:space="0" w:color="auto"/>
            <w:bottom w:val="none" w:sz="0" w:space="0" w:color="auto"/>
            <w:right w:val="none" w:sz="0" w:space="0" w:color="auto"/>
          </w:divBdr>
        </w:div>
        <w:div w:id="1180970694">
          <w:marLeft w:val="640"/>
          <w:marRight w:val="0"/>
          <w:marTop w:val="0"/>
          <w:marBottom w:val="0"/>
          <w:divBdr>
            <w:top w:val="none" w:sz="0" w:space="0" w:color="auto"/>
            <w:left w:val="none" w:sz="0" w:space="0" w:color="auto"/>
            <w:bottom w:val="none" w:sz="0" w:space="0" w:color="auto"/>
            <w:right w:val="none" w:sz="0" w:space="0" w:color="auto"/>
          </w:divBdr>
        </w:div>
        <w:div w:id="1192959797">
          <w:marLeft w:val="640"/>
          <w:marRight w:val="0"/>
          <w:marTop w:val="0"/>
          <w:marBottom w:val="0"/>
          <w:divBdr>
            <w:top w:val="none" w:sz="0" w:space="0" w:color="auto"/>
            <w:left w:val="none" w:sz="0" w:space="0" w:color="auto"/>
            <w:bottom w:val="none" w:sz="0" w:space="0" w:color="auto"/>
            <w:right w:val="none" w:sz="0" w:space="0" w:color="auto"/>
          </w:divBdr>
        </w:div>
        <w:div w:id="1193030023">
          <w:marLeft w:val="640"/>
          <w:marRight w:val="0"/>
          <w:marTop w:val="0"/>
          <w:marBottom w:val="0"/>
          <w:divBdr>
            <w:top w:val="none" w:sz="0" w:space="0" w:color="auto"/>
            <w:left w:val="none" w:sz="0" w:space="0" w:color="auto"/>
            <w:bottom w:val="none" w:sz="0" w:space="0" w:color="auto"/>
            <w:right w:val="none" w:sz="0" w:space="0" w:color="auto"/>
          </w:divBdr>
        </w:div>
        <w:div w:id="1202132692">
          <w:marLeft w:val="640"/>
          <w:marRight w:val="0"/>
          <w:marTop w:val="0"/>
          <w:marBottom w:val="0"/>
          <w:divBdr>
            <w:top w:val="none" w:sz="0" w:space="0" w:color="auto"/>
            <w:left w:val="none" w:sz="0" w:space="0" w:color="auto"/>
            <w:bottom w:val="none" w:sz="0" w:space="0" w:color="auto"/>
            <w:right w:val="none" w:sz="0" w:space="0" w:color="auto"/>
          </w:divBdr>
        </w:div>
        <w:div w:id="1215585400">
          <w:marLeft w:val="640"/>
          <w:marRight w:val="0"/>
          <w:marTop w:val="0"/>
          <w:marBottom w:val="0"/>
          <w:divBdr>
            <w:top w:val="none" w:sz="0" w:space="0" w:color="auto"/>
            <w:left w:val="none" w:sz="0" w:space="0" w:color="auto"/>
            <w:bottom w:val="none" w:sz="0" w:space="0" w:color="auto"/>
            <w:right w:val="none" w:sz="0" w:space="0" w:color="auto"/>
          </w:divBdr>
        </w:div>
        <w:div w:id="1227181461">
          <w:marLeft w:val="640"/>
          <w:marRight w:val="0"/>
          <w:marTop w:val="0"/>
          <w:marBottom w:val="0"/>
          <w:divBdr>
            <w:top w:val="none" w:sz="0" w:space="0" w:color="auto"/>
            <w:left w:val="none" w:sz="0" w:space="0" w:color="auto"/>
            <w:bottom w:val="none" w:sz="0" w:space="0" w:color="auto"/>
            <w:right w:val="none" w:sz="0" w:space="0" w:color="auto"/>
          </w:divBdr>
        </w:div>
        <w:div w:id="1233194924">
          <w:marLeft w:val="640"/>
          <w:marRight w:val="0"/>
          <w:marTop w:val="0"/>
          <w:marBottom w:val="0"/>
          <w:divBdr>
            <w:top w:val="none" w:sz="0" w:space="0" w:color="auto"/>
            <w:left w:val="none" w:sz="0" w:space="0" w:color="auto"/>
            <w:bottom w:val="none" w:sz="0" w:space="0" w:color="auto"/>
            <w:right w:val="none" w:sz="0" w:space="0" w:color="auto"/>
          </w:divBdr>
        </w:div>
        <w:div w:id="1242563254">
          <w:marLeft w:val="640"/>
          <w:marRight w:val="0"/>
          <w:marTop w:val="0"/>
          <w:marBottom w:val="0"/>
          <w:divBdr>
            <w:top w:val="none" w:sz="0" w:space="0" w:color="auto"/>
            <w:left w:val="none" w:sz="0" w:space="0" w:color="auto"/>
            <w:bottom w:val="none" w:sz="0" w:space="0" w:color="auto"/>
            <w:right w:val="none" w:sz="0" w:space="0" w:color="auto"/>
          </w:divBdr>
        </w:div>
        <w:div w:id="1269581702">
          <w:marLeft w:val="640"/>
          <w:marRight w:val="0"/>
          <w:marTop w:val="0"/>
          <w:marBottom w:val="0"/>
          <w:divBdr>
            <w:top w:val="none" w:sz="0" w:space="0" w:color="auto"/>
            <w:left w:val="none" w:sz="0" w:space="0" w:color="auto"/>
            <w:bottom w:val="none" w:sz="0" w:space="0" w:color="auto"/>
            <w:right w:val="none" w:sz="0" w:space="0" w:color="auto"/>
          </w:divBdr>
        </w:div>
        <w:div w:id="1310091053">
          <w:marLeft w:val="640"/>
          <w:marRight w:val="0"/>
          <w:marTop w:val="0"/>
          <w:marBottom w:val="0"/>
          <w:divBdr>
            <w:top w:val="none" w:sz="0" w:space="0" w:color="auto"/>
            <w:left w:val="none" w:sz="0" w:space="0" w:color="auto"/>
            <w:bottom w:val="none" w:sz="0" w:space="0" w:color="auto"/>
            <w:right w:val="none" w:sz="0" w:space="0" w:color="auto"/>
          </w:divBdr>
        </w:div>
        <w:div w:id="1311642066">
          <w:marLeft w:val="640"/>
          <w:marRight w:val="0"/>
          <w:marTop w:val="0"/>
          <w:marBottom w:val="0"/>
          <w:divBdr>
            <w:top w:val="none" w:sz="0" w:space="0" w:color="auto"/>
            <w:left w:val="none" w:sz="0" w:space="0" w:color="auto"/>
            <w:bottom w:val="none" w:sz="0" w:space="0" w:color="auto"/>
            <w:right w:val="none" w:sz="0" w:space="0" w:color="auto"/>
          </w:divBdr>
        </w:div>
        <w:div w:id="1311901642">
          <w:marLeft w:val="640"/>
          <w:marRight w:val="0"/>
          <w:marTop w:val="0"/>
          <w:marBottom w:val="0"/>
          <w:divBdr>
            <w:top w:val="none" w:sz="0" w:space="0" w:color="auto"/>
            <w:left w:val="none" w:sz="0" w:space="0" w:color="auto"/>
            <w:bottom w:val="none" w:sz="0" w:space="0" w:color="auto"/>
            <w:right w:val="none" w:sz="0" w:space="0" w:color="auto"/>
          </w:divBdr>
        </w:div>
        <w:div w:id="1322584485">
          <w:marLeft w:val="640"/>
          <w:marRight w:val="0"/>
          <w:marTop w:val="0"/>
          <w:marBottom w:val="0"/>
          <w:divBdr>
            <w:top w:val="none" w:sz="0" w:space="0" w:color="auto"/>
            <w:left w:val="none" w:sz="0" w:space="0" w:color="auto"/>
            <w:bottom w:val="none" w:sz="0" w:space="0" w:color="auto"/>
            <w:right w:val="none" w:sz="0" w:space="0" w:color="auto"/>
          </w:divBdr>
        </w:div>
        <w:div w:id="1328248859">
          <w:marLeft w:val="640"/>
          <w:marRight w:val="0"/>
          <w:marTop w:val="0"/>
          <w:marBottom w:val="0"/>
          <w:divBdr>
            <w:top w:val="none" w:sz="0" w:space="0" w:color="auto"/>
            <w:left w:val="none" w:sz="0" w:space="0" w:color="auto"/>
            <w:bottom w:val="none" w:sz="0" w:space="0" w:color="auto"/>
            <w:right w:val="none" w:sz="0" w:space="0" w:color="auto"/>
          </w:divBdr>
        </w:div>
        <w:div w:id="1340766059">
          <w:marLeft w:val="640"/>
          <w:marRight w:val="0"/>
          <w:marTop w:val="0"/>
          <w:marBottom w:val="0"/>
          <w:divBdr>
            <w:top w:val="none" w:sz="0" w:space="0" w:color="auto"/>
            <w:left w:val="none" w:sz="0" w:space="0" w:color="auto"/>
            <w:bottom w:val="none" w:sz="0" w:space="0" w:color="auto"/>
            <w:right w:val="none" w:sz="0" w:space="0" w:color="auto"/>
          </w:divBdr>
        </w:div>
        <w:div w:id="1351371682">
          <w:marLeft w:val="640"/>
          <w:marRight w:val="0"/>
          <w:marTop w:val="0"/>
          <w:marBottom w:val="0"/>
          <w:divBdr>
            <w:top w:val="none" w:sz="0" w:space="0" w:color="auto"/>
            <w:left w:val="none" w:sz="0" w:space="0" w:color="auto"/>
            <w:bottom w:val="none" w:sz="0" w:space="0" w:color="auto"/>
            <w:right w:val="none" w:sz="0" w:space="0" w:color="auto"/>
          </w:divBdr>
        </w:div>
        <w:div w:id="1353914492">
          <w:marLeft w:val="640"/>
          <w:marRight w:val="0"/>
          <w:marTop w:val="0"/>
          <w:marBottom w:val="0"/>
          <w:divBdr>
            <w:top w:val="none" w:sz="0" w:space="0" w:color="auto"/>
            <w:left w:val="none" w:sz="0" w:space="0" w:color="auto"/>
            <w:bottom w:val="none" w:sz="0" w:space="0" w:color="auto"/>
            <w:right w:val="none" w:sz="0" w:space="0" w:color="auto"/>
          </w:divBdr>
        </w:div>
        <w:div w:id="1364745117">
          <w:marLeft w:val="640"/>
          <w:marRight w:val="0"/>
          <w:marTop w:val="0"/>
          <w:marBottom w:val="0"/>
          <w:divBdr>
            <w:top w:val="none" w:sz="0" w:space="0" w:color="auto"/>
            <w:left w:val="none" w:sz="0" w:space="0" w:color="auto"/>
            <w:bottom w:val="none" w:sz="0" w:space="0" w:color="auto"/>
            <w:right w:val="none" w:sz="0" w:space="0" w:color="auto"/>
          </w:divBdr>
        </w:div>
        <w:div w:id="1367871727">
          <w:marLeft w:val="640"/>
          <w:marRight w:val="0"/>
          <w:marTop w:val="0"/>
          <w:marBottom w:val="0"/>
          <w:divBdr>
            <w:top w:val="none" w:sz="0" w:space="0" w:color="auto"/>
            <w:left w:val="none" w:sz="0" w:space="0" w:color="auto"/>
            <w:bottom w:val="none" w:sz="0" w:space="0" w:color="auto"/>
            <w:right w:val="none" w:sz="0" w:space="0" w:color="auto"/>
          </w:divBdr>
        </w:div>
        <w:div w:id="1387870117">
          <w:marLeft w:val="640"/>
          <w:marRight w:val="0"/>
          <w:marTop w:val="0"/>
          <w:marBottom w:val="0"/>
          <w:divBdr>
            <w:top w:val="none" w:sz="0" w:space="0" w:color="auto"/>
            <w:left w:val="none" w:sz="0" w:space="0" w:color="auto"/>
            <w:bottom w:val="none" w:sz="0" w:space="0" w:color="auto"/>
            <w:right w:val="none" w:sz="0" w:space="0" w:color="auto"/>
          </w:divBdr>
        </w:div>
        <w:div w:id="1392195588">
          <w:marLeft w:val="640"/>
          <w:marRight w:val="0"/>
          <w:marTop w:val="0"/>
          <w:marBottom w:val="0"/>
          <w:divBdr>
            <w:top w:val="none" w:sz="0" w:space="0" w:color="auto"/>
            <w:left w:val="none" w:sz="0" w:space="0" w:color="auto"/>
            <w:bottom w:val="none" w:sz="0" w:space="0" w:color="auto"/>
            <w:right w:val="none" w:sz="0" w:space="0" w:color="auto"/>
          </w:divBdr>
        </w:div>
        <w:div w:id="1396971580">
          <w:marLeft w:val="640"/>
          <w:marRight w:val="0"/>
          <w:marTop w:val="0"/>
          <w:marBottom w:val="0"/>
          <w:divBdr>
            <w:top w:val="none" w:sz="0" w:space="0" w:color="auto"/>
            <w:left w:val="none" w:sz="0" w:space="0" w:color="auto"/>
            <w:bottom w:val="none" w:sz="0" w:space="0" w:color="auto"/>
            <w:right w:val="none" w:sz="0" w:space="0" w:color="auto"/>
          </w:divBdr>
        </w:div>
        <w:div w:id="1425498519">
          <w:marLeft w:val="640"/>
          <w:marRight w:val="0"/>
          <w:marTop w:val="0"/>
          <w:marBottom w:val="0"/>
          <w:divBdr>
            <w:top w:val="none" w:sz="0" w:space="0" w:color="auto"/>
            <w:left w:val="none" w:sz="0" w:space="0" w:color="auto"/>
            <w:bottom w:val="none" w:sz="0" w:space="0" w:color="auto"/>
            <w:right w:val="none" w:sz="0" w:space="0" w:color="auto"/>
          </w:divBdr>
        </w:div>
        <w:div w:id="1428385305">
          <w:marLeft w:val="640"/>
          <w:marRight w:val="0"/>
          <w:marTop w:val="0"/>
          <w:marBottom w:val="0"/>
          <w:divBdr>
            <w:top w:val="none" w:sz="0" w:space="0" w:color="auto"/>
            <w:left w:val="none" w:sz="0" w:space="0" w:color="auto"/>
            <w:bottom w:val="none" w:sz="0" w:space="0" w:color="auto"/>
            <w:right w:val="none" w:sz="0" w:space="0" w:color="auto"/>
          </w:divBdr>
        </w:div>
        <w:div w:id="1433745773">
          <w:marLeft w:val="640"/>
          <w:marRight w:val="0"/>
          <w:marTop w:val="0"/>
          <w:marBottom w:val="0"/>
          <w:divBdr>
            <w:top w:val="none" w:sz="0" w:space="0" w:color="auto"/>
            <w:left w:val="none" w:sz="0" w:space="0" w:color="auto"/>
            <w:bottom w:val="none" w:sz="0" w:space="0" w:color="auto"/>
            <w:right w:val="none" w:sz="0" w:space="0" w:color="auto"/>
          </w:divBdr>
        </w:div>
        <w:div w:id="1450588909">
          <w:marLeft w:val="640"/>
          <w:marRight w:val="0"/>
          <w:marTop w:val="0"/>
          <w:marBottom w:val="0"/>
          <w:divBdr>
            <w:top w:val="none" w:sz="0" w:space="0" w:color="auto"/>
            <w:left w:val="none" w:sz="0" w:space="0" w:color="auto"/>
            <w:bottom w:val="none" w:sz="0" w:space="0" w:color="auto"/>
            <w:right w:val="none" w:sz="0" w:space="0" w:color="auto"/>
          </w:divBdr>
        </w:div>
        <w:div w:id="1451164629">
          <w:marLeft w:val="640"/>
          <w:marRight w:val="0"/>
          <w:marTop w:val="0"/>
          <w:marBottom w:val="0"/>
          <w:divBdr>
            <w:top w:val="none" w:sz="0" w:space="0" w:color="auto"/>
            <w:left w:val="none" w:sz="0" w:space="0" w:color="auto"/>
            <w:bottom w:val="none" w:sz="0" w:space="0" w:color="auto"/>
            <w:right w:val="none" w:sz="0" w:space="0" w:color="auto"/>
          </w:divBdr>
        </w:div>
        <w:div w:id="1466435580">
          <w:marLeft w:val="640"/>
          <w:marRight w:val="0"/>
          <w:marTop w:val="0"/>
          <w:marBottom w:val="0"/>
          <w:divBdr>
            <w:top w:val="none" w:sz="0" w:space="0" w:color="auto"/>
            <w:left w:val="none" w:sz="0" w:space="0" w:color="auto"/>
            <w:bottom w:val="none" w:sz="0" w:space="0" w:color="auto"/>
            <w:right w:val="none" w:sz="0" w:space="0" w:color="auto"/>
          </w:divBdr>
        </w:div>
        <w:div w:id="1493567998">
          <w:marLeft w:val="640"/>
          <w:marRight w:val="0"/>
          <w:marTop w:val="0"/>
          <w:marBottom w:val="0"/>
          <w:divBdr>
            <w:top w:val="none" w:sz="0" w:space="0" w:color="auto"/>
            <w:left w:val="none" w:sz="0" w:space="0" w:color="auto"/>
            <w:bottom w:val="none" w:sz="0" w:space="0" w:color="auto"/>
            <w:right w:val="none" w:sz="0" w:space="0" w:color="auto"/>
          </w:divBdr>
        </w:div>
        <w:div w:id="1498687419">
          <w:marLeft w:val="640"/>
          <w:marRight w:val="0"/>
          <w:marTop w:val="0"/>
          <w:marBottom w:val="0"/>
          <w:divBdr>
            <w:top w:val="none" w:sz="0" w:space="0" w:color="auto"/>
            <w:left w:val="none" w:sz="0" w:space="0" w:color="auto"/>
            <w:bottom w:val="none" w:sz="0" w:space="0" w:color="auto"/>
            <w:right w:val="none" w:sz="0" w:space="0" w:color="auto"/>
          </w:divBdr>
        </w:div>
        <w:div w:id="1501312779">
          <w:marLeft w:val="640"/>
          <w:marRight w:val="0"/>
          <w:marTop w:val="0"/>
          <w:marBottom w:val="0"/>
          <w:divBdr>
            <w:top w:val="none" w:sz="0" w:space="0" w:color="auto"/>
            <w:left w:val="none" w:sz="0" w:space="0" w:color="auto"/>
            <w:bottom w:val="none" w:sz="0" w:space="0" w:color="auto"/>
            <w:right w:val="none" w:sz="0" w:space="0" w:color="auto"/>
          </w:divBdr>
        </w:div>
        <w:div w:id="1521092003">
          <w:marLeft w:val="640"/>
          <w:marRight w:val="0"/>
          <w:marTop w:val="0"/>
          <w:marBottom w:val="0"/>
          <w:divBdr>
            <w:top w:val="none" w:sz="0" w:space="0" w:color="auto"/>
            <w:left w:val="none" w:sz="0" w:space="0" w:color="auto"/>
            <w:bottom w:val="none" w:sz="0" w:space="0" w:color="auto"/>
            <w:right w:val="none" w:sz="0" w:space="0" w:color="auto"/>
          </w:divBdr>
        </w:div>
        <w:div w:id="1522158907">
          <w:marLeft w:val="640"/>
          <w:marRight w:val="0"/>
          <w:marTop w:val="0"/>
          <w:marBottom w:val="0"/>
          <w:divBdr>
            <w:top w:val="none" w:sz="0" w:space="0" w:color="auto"/>
            <w:left w:val="none" w:sz="0" w:space="0" w:color="auto"/>
            <w:bottom w:val="none" w:sz="0" w:space="0" w:color="auto"/>
            <w:right w:val="none" w:sz="0" w:space="0" w:color="auto"/>
          </w:divBdr>
        </w:div>
        <w:div w:id="1528134159">
          <w:marLeft w:val="640"/>
          <w:marRight w:val="0"/>
          <w:marTop w:val="0"/>
          <w:marBottom w:val="0"/>
          <w:divBdr>
            <w:top w:val="none" w:sz="0" w:space="0" w:color="auto"/>
            <w:left w:val="none" w:sz="0" w:space="0" w:color="auto"/>
            <w:bottom w:val="none" w:sz="0" w:space="0" w:color="auto"/>
            <w:right w:val="none" w:sz="0" w:space="0" w:color="auto"/>
          </w:divBdr>
        </w:div>
        <w:div w:id="1530025647">
          <w:marLeft w:val="640"/>
          <w:marRight w:val="0"/>
          <w:marTop w:val="0"/>
          <w:marBottom w:val="0"/>
          <w:divBdr>
            <w:top w:val="none" w:sz="0" w:space="0" w:color="auto"/>
            <w:left w:val="none" w:sz="0" w:space="0" w:color="auto"/>
            <w:bottom w:val="none" w:sz="0" w:space="0" w:color="auto"/>
            <w:right w:val="none" w:sz="0" w:space="0" w:color="auto"/>
          </w:divBdr>
        </w:div>
        <w:div w:id="1536575999">
          <w:marLeft w:val="640"/>
          <w:marRight w:val="0"/>
          <w:marTop w:val="0"/>
          <w:marBottom w:val="0"/>
          <w:divBdr>
            <w:top w:val="none" w:sz="0" w:space="0" w:color="auto"/>
            <w:left w:val="none" w:sz="0" w:space="0" w:color="auto"/>
            <w:bottom w:val="none" w:sz="0" w:space="0" w:color="auto"/>
            <w:right w:val="none" w:sz="0" w:space="0" w:color="auto"/>
          </w:divBdr>
        </w:div>
        <w:div w:id="1547913005">
          <w:marLeft w:val="640"/>
          <w:marRight w:val="0"/>
          <w:marTop w:val="0"/>
          <w:marBottom w:val="0"/>
          <w:divBdr>
            <w:top w:val="none" w:sz="0" w:space="0" w:color="auto"/>
            <w:left w:val="none" w:sz="0" w:space="0" w:color="auto"/>
            <w:bottom w:val="none" w:sz="0" w:space="0" w:color="auto"/>
            <w:right w:val="none" w:sz="0" w:space="0" w:color="auto"/>
          </w:divBdr>
        </w:div>
        <w:div w:id="1549492342">
          <w:marLeft w:val="640"/>
          <w:marRight w:val="0"/>
          <w:marTop w:val="0"/>
          <w:marBottom w:val="0"/>
          <w:divBdr>
            <w:top w:val="none" w:sz="0" w:space="0" w:color="auto"/>
            <w:left w:val="none" w:sz="0" w:space="0" w:color="auto"/>
            <w:bottom w:val="none" w:sz="0" w:space="0" w:color="auto"/>
            <w:right w:val="none" w:sz="0" w:space="0" w:color="auto"/>
          </w:divBdr>
        </w:div>
        <w:div w:id="1562445505">
          <w:marLeft w:val="640"/>
          <w:marRight w:val="0"/>
          <w:marTop w:val="0"/>
          <w:marBottom w:val="0"/>
          <w:divBdr>
            <w:top w:val="none" w:sz="0" w:space="0" w:color="auto"/>
            <w:left w:val="none" w:sz="0" w:space="0" w:color="auto"/>
            <w:bottom w:val="none" w:sz="0" w:space="0" w:color="auto"/>
            <w:right w:val="none" w:sz="0" w:space="0" w:color="auto"/>
          </w:divBdr>
        </w:div>
        <w:div w:id="1566532176">
          <w:marLeft w:val="640"/>
          <w:marRight w:val="0"/>
          <w:marTop w:val="0"/>
          <w:marBottom w:val="0"/>
          <w:divBdr>
            <w:top w:val="none" w:sz="0" w:space="0" w:color="auto"/>
            <w:left w:val="none" w:sz="0" w:space="0" w:color="auto"/>
            <w:bottom w:val="none" w:sz="0" w:space="0" w:color="auto"/>
            <w:right w:val="none" w:sz="0" w:space="0" w:color="auto"/>
          </w:divBdr>
        </w:div>
        <w:div w:id="1584874139">
          <w:marLeft w:val="640"/>
          <w:marRight w:val="0"/>
          <w:marTop w:val="0"/>
          <w:marBottom w:val="0"/>
          <w:divBdr>
            <w:top w:val="none" w:sz="0" w:space="0" w:color="auto"/>
            <w:left w:val="none" w:sz="0" w:space="0" w:color="auto"/>
            <w:bottom w:val="none" w:sz="0" w:space="0" w:color="auto"/>
            <w:right w:val="none" w:sz="0" w:space="0" w:color="auto"/>
          </w:divBdr>
        </w:div>
        <w:div w:id="1602450328">
          <w:marLeft w:val="640"/>
          <w:marRight w:val="0"/>
          <w:marTop w:val="0"/>
          <w:marBottom w:val="0"/>
          <w:divBdr>
            <w:top w:val="none" w:sz="0" w:space="0" w:color="auto"/>
            <w:left w:val="none" w:sz="0" w:space="0" w:color="auto"/>
            <w:bottom w:val="none" w:sz="0" w:space="0" w:color="auto"/>
            <w:right w:val="none" w:sz="0" w:space="0" w:color="auto"/>
          </w:divBdr>
        </w:div>
        <w:div w:id="1605074618">
          <w:marLeft w:val="640"/>
          <w:marRight w:val="0"/>
          <w:marTop w:val="0"/>
          <w:marBottom w:val="0"/>
          <w:divBdr>
            <w:top w:val="none" w:sz="0" w:space="0" w:color="auto"/>
            <w:left w:val="none" w:sz="0" w:space="0" w:color="auto"/>
            <w:bottom w:val="none" w:sz="0" w:space="0" w:color="auto"/>
            <w:right w:val="none" w:sz="0" w:space="0" w:color="auto"/>
          </w:divBdr>
        </w:div>
        <w:div w:id="1608810492">
          <w:marLeft w:val="640"/>
          <w:marRight w:val="0"/>
          <w:marTop w:val="0"/>
          <w:marBottom w:val="0"/>
          <w:divBdr>
            <w:top w:val="none" w:sz="0" w:space="0" w:color="auto"/>
            <w:left w:val="none" w:sz="0" w:space="0" w:color="auto"/>
            <w:bottom w:val="none" w:sz="0" w:space="0" w:color="auto"/>
            <w:right w:val="none" w:sz="0" w:space="0" w:color="auto"/>
          </w:divBdr>
        </w:div>
        <w:div w:id="1622493277">
          <w:marLeft w:val="640"/>
          <w:marRight w:val="0"/>
          <w:marTop w:val="0"/>
          <w:marBottom w:val="0"/>
          <w:divBdr>
            <w:top w:val="none" w:sz="0" w:space="0" w:color="auto"/>
            <w:left w:val="none" w:sz="0" w:space="0" w:color="auto"/>
            <w:bottom w:val="none" w:sz="0" w:space="0" w:color="auto"/>
            <w:right w:val="none" w:sz="0" w:space="0" w:color="auto"/>
          </w:divBdr>
        </w:div>
        <w:div w:id="1626230305">
          <w:marLeft w:val="640"/>
          <w:marRight w:val="0"/>
          <w:marTop w:val="0"/>
          <w:marBottom w:val="0"/>
          <w:divBdr>
            <w:top w:val="none" w:sz="0" w:space="0" w:color="auto"/>
            <w:left w:val="none" w:sz="0" w:space="0" w:color="auto"/>
            <w:bottom w:val="none" w:sz="0" w:space="0" w:color="auto"/>
            <w:right w:val="none" w:sz="0" w:space="0" w:color="auto"/>
          </w:divBdr>
        </w:div>
        <w:div w:id="1628125631">
          <w:marLeft w:val="640"/>
          <w:marRight w:val="0"/>
          <w:marTop w:val="0"/>
          <w:marBottom w:val="0"/>
          <w:divBdr>
            <w:top w:val="none" w:sz="0" w:space="0" w:color="auto"/>
            <w:left w:val="none" w:sz="0" w:space="0" w:color="auto"/>
            <w:bottom w:val="none" w:sz="0" w:space="0" w:color="auto"/>
            <w:right w:val="none" w:sz="0" w:space="0" w:color="auto"/>
          </w:divBdr>
        </w:div>
        <w:div w:id="1650792844">
          <w:marLeft w:val="640"/>
          <w:marRight w:val="0"/>
          <w:marTop w:val="0"/>
          <w:marBottom w:val="0"/>
          <w:divBdr>
            <w:top w:val="none" w:sz="0" w:space="0" w:color="auto"/>
            <w:left w:val="none" w:sz="0" w:space="0" w:color="auto"/>
            <w:bottom w:val="none" w:sz="0" w:space="0" w:color="auto"/>
            <w:right w:val="none" w:sz="0" w:space="0" w:color="auto"/>
          </w:divBdr>
        </w:div>
        <w:div w:id="1660688342">
          <w:marLeft w:val="640"/>
          <w:marRight w:val="0"/>
          <w:marTop w:val="0"/>
          <w:marBottom w:val="0"/>
          <w:divBdr>
            <w:top w:val="none" w:sz="0" w:space="0" w:color="auto"/>
            <w:left w:val="none" w:sz="0" w:space="0" w:color="auto"/>
            <w:bottom w:val="none" w:sz="0" w:space="0" w:color="auto"/>
            <w:right w:val="none" w:sz="0" w:space="0" w:color="auto"/>
          </w:divBdr>
        </w:div>
        <w:div w:id="1664163753">
          <w:marLeft w:val="640"/>
          <w:marRight w:val="0"/>
          <w:marTop w:val="0"/>
          <w:marBottom w:val="0"/>
          <w:divBdr>
            <w:top w:val="none" w:sz="0" w:space="0" w:color="auto"/>
            <w:left w:val="none" w:sz="0" w:space="0" w:color="auto"/>
            <w:bottom w:val="none" w:sz="0" w:space="0" w:color="auto"/>
            <w:right w:val="none" w:sz="0" w:space="0" w:color="auto"/>
          </w:divBdr>
        </w:div>
        <w:div w:id="1690982261">
          <w:marLeft w:val="640"/>
          <w:marRight w:val="0"/>
          <w:marTop w:val="0"/>
          <w:marBottom w:val="0"/>
          <w:divBdr>
            <w:top w:val="none" w:sz="0" w:space="0" w:color="auto"/>
            <w:left w:val="none" w:sz="0" w:space="0" w:color="auto"/>
            <w:bottom w:val="none" w:sz="0" w:space="0" w:color="auto"/>
            <w:right w:val="none" w:sz="0" w:space="0" w:color="auto"/>
          </w:divBdr>
        </w:div>
        <w:div w:id="1693914092">
          <w:marLeft w:val="640"/>
          <w:marRight w:val="0"/>
          <w:marTop w:val="0"/>
          <w:marBottom w:val="0"/>
          <w:divBdr>
            <w:top w:val="none" w:sz="0" w:space="0" w:color="auto"/>
            <w:left w:val="none" w:sz="0" w:space="0" w:color="auto"/>
            <w:bottom w:val="none" w:sz="0" w:space="0" w:color="auto"/>
            <w:right w:val="none" w:sz="0" w:space="0" w:color="auto"/>
          </w:divBdr>
        </w:div>
        <w:div w:id="1693919278">
          <w:marLeft w:val="640"/>
          <w:marRight w:val="0"/>
          <w:marTop w:val="0"/>
          <w:marBottom w:val="0"/>
          <w:divBdr>
            <w:top w:val="none" w:sz="0" w:space="0" w:color="auto"/>
            <w:left w:val="none" w:sz="0" w:space="0" w:color="auto"/>
            <w:bottom w:val="none" w:sz="0" w:space="0" w:color="auto"/>
            <w:right w:val="none" w:sz="0" w:space="0" w:color="auto"/>
          </w:divBdr>
        </w:div>
        <w:div w:id="1698920788">
          <w:marLeft w:val="640"/>
          <w:marRight w:val="0"/>
          <w:marTop w:val="0"/>
          <w:marBottom w:val="0"/>
          <w:divBdr>
            <w:top w:val="none" w:sz="0" w:space="0" w:color="auto"/>
            <w:left w:val="none" w:sz="0" w:space="0" w:color="auto"/>
            <w:bottom w:val="none" w:sz="0" w:space="0" w:color="auto"/>
            <w:right w:val="none" w:sz="0" w:space="0" w:color="auto"/>
          </w:divBdr>
        </w:div>
        <w:div w:id="1718238368">
          <w:marLeft w:val="640"/>
          <w:marRight w:val="0"/>
          <w:marTop w:val="0"/>
          <w:marBottom w:val="0"/>
          <w:divBdr>
            <w:top w:val="none" w:sz="0" w:space="0" w:color="auto"/>
            <w:left w:val="none" w:sz="0" w:space="0" w:color="auto"/>
            <w:bottom w:val="none" w:sz="0" w:space="0" w:color="auto"/>
            <w:right w:val="none" w:sz="0" w:space="0" w:color="auto"/>
          </w:divBdr>
        </w:div>
        <w:div w:id="1719671041">
          <w:marLeft w:val="640"/>
          <w:marRight w:val="0"/>
          <w:marTop w:val="0"/>
          <w:marBottom w:val="0"/>
          <w:divBdr>
            <w:top w:val="none" w:sz="0" w:space="0" w:color="auto"/>
            <w:left w:val="none" w:sz="0" w:space="0" w:color="auto"/>
            <w:bottom w:val="none" w:sz="0" w:space="0" w:color="auto"/>
            <w:right w:val="none" w:sz="0" w:space="0" w:color="auto"/>
          </w:divBdr>
        </w:div>
        <w:div w:id="1724716217">
          <w:marLeft w:val="640"/>
          <w:marRight w:val="0"/>
          <w:marTop w:val="0"/>
          <w:marBottom w:val="0"/>
          <w:divBdr>
            <w:top w:val="none" w:sz="0" w:space="0" w:color="auto"/>
            <w:left w:val="none" w:sz="0" w:space="0" w:color="auto"/>
            <w:bottom w:val="none" w:sz="0" w:space="0" w:color="auto"/>
            <w:right w:val="none" w:sz="0" w:space="0" w:color="auto"/>
          </w:divBdr>
        </w:div>
        <w:div w:id="1728455208">
          <w:marLeft w:val="640"/>
          <w:marRight w:val="0"/>
          <w:marTop w:val="0"/>
          <w:marBottom w:val="0"/>
          <w:divBdr>
            <w:top w:val="none" w:sz="0" w:space="0" w:color="auto"/>
            <w:left w:val="none" w:sz="0" w:space="0" w:color="auto"/>
            <w:bottom w:val="none" w:sz="0" w:space="0" w:color="auto"/>
            <w:right w:val="none" w:sz="0" w:space="0" w:color="auto"/>
          </w:divBdr>
        </w:div>
        <w:div w:id="1729181415">
          <w:marLeft w:val="640"/>
          <w:marRight w:val="0"/>
          <w:marTop w:val="0"/>
          <w:marBottom w:val="0"/>
          <w:divBdr>
            <w:top w:val="none" w:sz="0" w:space="0" w:color="auto"/>
            <w:left w:val="none" w:sz="0" w:space="0" w:color="auto"/>
            <w:bottom w:val="none" w:sz="0" w:space="0" w:color="auto"/>
            <w:right w:val="none" w:sz="0" w:space="0" w:color="auto"/>
          </w:divBdr>
        </w:div>
        <w:div w:id="1733625140">
          <w:marLeft w:val="640"/>
          <w:marRight w:val="0"/>
          <w:marTop w:val="0"/>
          <w:marBottom w:val="0"/>
          <w:divBdr>
            <w:top w:val="none" w:sz="0" w:space="0" w:color="auto"/>
            <w:left w:val="none" w:sz="0" w:space="0" w:color="auto"/>
            <w:bottom w:val="none" w:sz="0" w:space="0" w:color="auto"/>
            <w:right w:val="none" w:sz="0" w:space="0" w:color="auto"/>
          </w:divBdr>
        </w:div>
        <w:div w:id="1741631340">
          <w:marLeft w:val="640"/>
          <w:marRight w:val="0"/>
          <w:marTop w:val="0"/>
          <w:marBottom w:val="0"/>
          <w:divBdr>
            <w:top w:val="none" w:sz="0" w:space="0" w:color="auto"/>
            <w:left w:val="none" w:sz="0" w:space="0" w:color="auto"/>
            <w:bottom w:val="none" w:sz="0" w:space="0" w:color="auto"/>
            <w:right w:val="none" w:sz="0" w:space="0" w:color="auto"/>
          </w:divBdr>
        </w:div>
        <w:div w:id="1763378591">
          <w:marLeft w:val="640"/>
          <w:marRight w:val="0"/>
          <w:marTop w:val="0"/>
          <w:marBottom w:val="0"/>
          <w:divBdr>
            <w:top w:val="none" w:sz="0" w:space="0" w:color="auto"/>
            <w:left w:val="none" w:sz="0" w:space="0" w:color="auto"/>
            <w:bottom w:val="none" w:sz="0" w:space="0" w:color="auto"/>
            <w:right w:val="none" w:sz="0" w:space="0" w:color="auto"/>
          </w:divBdr>
        </w:div>
        <w:div w:id="1772160245">
          <w:marLeft w:val="640"/>
          <w:marRight w:val="0"/>
          <w:marTop w:val="0"/>
          <w:marBottom w:val="0"/>
          <w:divBdr>
            <w:top w:val="none" w:sz="0" w:space="0" w:color="auto"/>
            <w:left w:val="none" w:sz="0" w:space="0" w:color="auto"/>
            <w:bottom w:val="none" w:sz="0" w:space="0" w:color="auto"/>
            <w:right w:val="none" w:sz="0" w:space="0" w:color="auto"/>
          </w:divBdr>
        </w:div>
        <w:div w:id="1793934464">
          <w:marLeft w:val="640"/>
          <w:marRight w:val="0"/>
          <w:marTop w:val="0"/>
          <w:marBottom w:val="0"/>
          <w:divBdr>
            <w:top w:val="none" w:sz="0" w:space="0" w:color="auto"/>
            <w:left w:val="none" w:sz="0" w:space="0" w:color="auto"/>
            <w:bottom w:val="none" w:sz="0" w:space="0" w:color="auto"/>
            <w:right w:val="none" w:sz="0" w:space="0" w:color="auto"/>
          </w:divBdr>
        </w:div>
        <w:div w:id="1797796727">
          <w:marLeft w:val="640"/>
          <w:marRight w:val="0"/>
          <w:marTop w:val="0"/>
          <w:marBottom w:val="0"/>
          <w:divBdr>
            <w:top w:val="none" w:sz="0" w:space="0" w:color="auto"/>
            <w:left w:val="none" w:sz="0" w:space="0" w:color="auto"/>
            <w:bottom w:val="none" w:sz="0" w:space="0" w:color="auto"/>
            <w:right w:val="none" w:sz="0" w:space="0" w:color="auto"/>
          </w:divBdr>
        </w:div>
        <w:div w:id="1800414607">
          <w:marLeft w:val="640"/>
          <w:marRight w:val="0"/>
          <w:marTop w:val="0"/>
          <w:marBottom w:val="0"/>
          <w:divBdr>
            <w:top w:val="none" w:sz="0" w:space="0" w:color="auto"/>
            <w:left w:val="none" w:sz="0" w:space="0" w:color="auto"/>
            <w:bottom w:val="none" w:sz="0" w:space="0" w:color="auto"/>
            <w:right w:val="none" w:sz="0" w:space="0" w:color="auto"/>
          </w:divBdr>
        </w:div>
        <w:div w:id="1822504318">
          <w:marLeft w:val="640"/>
          <w:marRight w:val="0"/>
          <w:marTop w:val="0"/>
          <w:marBottom w:val="0"/>
          <w:divBdr>
            <w:top w:val="none" w:sz="0" w:space="0" w:color="auto"/>
            <w:left w:val="none" w:sz="0" w:space="0" w:color="auto"/>
            <w:bottom w:val="none" w:sz="0" w:space="0" w:color="auto"/>
            <w:right w:val="none" w:sz="0" w:space="0" w:color="auto"/>
          </w:divBdr>
        </w:div>
        <w:div w:id="1829394814">
          <w:marLeft w:val="640"/>
          <w:marRight w:val="0"/>
          <w:marTop w:val="0"/>
          <w:marBottom w:val="0"/>
          <w:divBdr>
            <w:top w:val="none" w:sz="0" w:space="0" w:color="auto"/>
            <w:left w:val="none" w:sz="0" w:space="0" w:color="auto"/>
            <w:bottom w:val="none" w:sz="0" w:space="0" w:color="auto"/>
            <w:right w:val="none" w:sz="0" w:space="0" w:color="auto"/>
          </w:divBdr>
        </w:div>
        <w:div w:id="1845046149">
          <w:marLeft w:val="640"/>
          <w:marRight w:val="0"/>
          <w:marTop w:val="0"/>
          <w:marBottom w:val="0"/>
          <w:divBdr>
            <w:top w:val="none" w:sz="0" w:space="0" w:color="auto"/>
            <w:left w:val="none" w:sz="0" w:space="0" w:color="auto"/>
            <w:bottom w:val="none" w:sz="0" w:space="0" w:color="auto"/>
            <w:right w:val="none" w:sz="0" w:space="0" w:color="auto"/>
          </w:divBdr>
        </w:div>
        <w:div w:id="1850026044">
          <w:marLeft w:val="640"/>
          <w:marRight w:val="0"/>
          <w:marTop w:val="0"/>
          <w:marBottom w:val="0"/>
          <w:divBdr>
            <w:top w:val="none" w:sz="0" w:space="0" w:color="auto"/>
            <w:left w:val="none" w:sz="0" w:space="0" w:color="auto"/>
            <w:bottom w:val="none" w:sz="0" w:space="0" w:color="auto"/>
            <w:right w:val="none" w:sz="0" w:space="0" w:color="auto"/>
          </w:divBdr>
        </w:div>
        <w:div w:id="1852255706">
          <w:marLeft w:val="640"/>
          <w:marRight w:val="0"/>
          <w:marTop w:val="0"/>
          <w:marBottom w:val="0"/>
          <w:divBdr>
            <w:top w:val="none" w:sz="0" w:space="0" w:color="auto"/>
            <w:left w:val="none" w:sz="0" w:space="0" w:color="auto"/>
            <w:bottom w:val="none" w:sz="0" w:space="0" w:color="auto"/>
            <w:right w:val="none" w:sz="0" w:space="0" w:color="auto"/>
          </w:divBdr>
        </w:div>
        <w:div w:id="1864124465">
          <w:marLeft w:val="640"/>
          <w:marRight w:val="0"/>
          <w:marTop w:val="0"/>
          <w:marBottom w:val="0"/>
          <w:divBdr>
            <w:top w:val="none" w:sz="0" w:space="0" w:color="auto"/>
            <w:left w:val="none" w:sz="0" w:space="0" w:color="auto"/>
            <w:bottom w:val="none" w:sz="0" w:space="0" w:color="auto"/>
            <w:right w:val="none" w:sz="0" w:space="0" w:color="auto"/>
          </w:divBdr>
        </w:div>
        <w:div w:id="1881165953">
          <w:marLeft w:val="640"/>
          <w:marRight w:val="0"/>
          <w:marTop w:val="0"/>
          <w:marBottom w:val="0"/>
          <w:divBdr>
            <w:top w:val="none" w:sz="0" w:space="0" w:color="auto"/>
            <w:left w:val="none" w:sz="0" w:space="0" w:color="auto"/>
            <w:bottom w:val="none" w:sz="0" w:space="0" w:color="auto"/>
            <w:right w:val="none" w:sz="0" w:space="0" w:color="auto"/>
          </w:divBdr>
        </w:div>
        <w:div w:id="1885023257">
          <w:marLeft w:val="640"/>
          <w:marRight w:val="0"/>
          <w:marTop w:val="0"/>
          <w:marBottom w:val="0"/>
          <w:divBdr>
            <w:top w:val="none" w:sz="0" w:space="0" w:color="auto"/>
            <w:left w:val="none" w:sz="0" w:space="0" w:color="auto"/>
            <w:bottom w:val="none" w:sz="0" w:space="0" w:color="auto"/>
            <w:right w:val="none" w:sz="0" w:space="0" w:color="auto"/>
          </w:divBdr>
        </w:div>
        <w:div w:id="1914047361">
          <w:marLeft w:val="640"/>
          <w:marRight w:val="0"/>
          <w:marTop w:val="0"/>
          <w:marBottom w:val="0"/>
          <w:divBdr>
            <w:top w:val="none" w:sz="0" w:space="0" w:color="auto"/>
            <w:left w:val="none" w:sz="0" w:space="0" w:color="auto"/>
            <w:bottom w:val="none" w:sz="0" w:space="0" w:color="auto"/>
            <w:right w:val="none" w:sz="0" w:space="0" w:color="auto"/>
          </w:divBdr>
        </w:div>
        <w:div w:id="1928608991">
          <w:marLeft w:val="640"/>
          <w:marRight w:val="0"/>
          <w:marTop w:val="0"/>
          <w:marBottom w:val="0"/>
          <w:divBdr>
            <w:top w:val="none" w:sz="0" w:space="0" w:color="auto"/>
            <w:left w:val="none" w:sz="0" w:space="0" w:color="auto"/>
            <w:bottom w:val="none" w:sz="0" w:space="0" w:color="auto"/>
            <w:right w:val="none" w:sz="0" w:space="0" w:color="auto"/>
          </w:divBdr>
        </w:div>
        <w:div w:id="1930892854">
          <w:marLeft w:val="640"/>
          <w:marRight w:val="0"/>
          <w:marTop w:val="0"/>
          <w:marBottom w:val="0"/>
          <w:divBdr>
            <w:top w:val="none" w:sz="0" w:space="0" w:color="auto"/>
            <w:left w:val="none" w:sz="0" w:space="0" w:color="auto"/>
            <w:bottom w:val="none" w:sz="0" w:space="0" w:color="auto"/>
            <w:right w:val="none" w:sz="0" w:space="0" w:color="auto"/>
          </w:divBdr>
        </w:div>
        <w:div w:id="1970503496">
          <w:marLeft w:val="640"/>
          <w:marRight w:val="0"/>
          <w:marTop w:val="0"/>
          <w:marBottom w:val="0"/>
          <w:divBdr>
            <w:top w:val="none" w:sz="0" w:space="0" w:color="auto"/>
            <w:left w:val="none" w:sz="0" w:space="0" w:color="auto"/>
            <w:bottom w:val="none" w:sz="0" w:space="0" w:color="auto"/>
            <w:right w:val="none" w:sz="0" w:space="0" w:color="auto"/>
          </w:divBdr>
        </w:div>
        <w:div w:id="1975983438">
          <w:marLeft w:val="640"/>
          <w:marRight w:val="0"/>
          <w:marTop w:val="0"/>
          <w:marBottom w:val="0"/>
          <w:divBdr>
            <w:top w:val="none" w:sz="0" w:space="0" w:color="auto"/>
            <w:left w:val="none" w:sz="0" w:space="0" w:color="auto"/>
            <w:bottom w:val="none" w:sz="0" w:space="0" w:color="auto"/>
            <w:right w:val="none" w:sz="0" w:space="0" w:color="auto"/>
          </w:divBdr>
        </w:div>
        <w:div w:id="1986353864">
          <w:marLeft w:val="640"/>
          <w:marRight w:val="0"/>
          <w:marTop w:val="0"/>
          <w:marBottom w:val="0"/>
          <w:divBdr>
            <w:top w:val="none" w:sz="0" w:space="0" w:color="auto"/>
            <w:left w:val="none" w:sz="0" w:space="0" w:color="auto"/>
            <w:bottom w:val="none" w:sz="0" w:space="0" w:color="auto"/>
            <w:right w:val="none" w:sz="0" w:space="0" w:color="auto"/>
          </w:divBdr>
        </w:div>
        <w:div w:id="1992950218">
          <w:marLeft w:val="640"/>
          <w:marRight w:val="0"/>
          <w:marTop w:val="0"/>
          <w:marBottom w:val="0"/>
          <w:divBdr>
            <w:top w:val="none" w:sz="0" w:space="0" w:color="auto"/>
            <w:left w:val="none" w:sz="0" w:space="0" w:color="auto"/>
            <w:bottom w:val="none" w:sz="0" w:space="0" w:color="auto"/>
            <w:right w:val="none" w:sz="0" w:space="0" w:color="auto"/>
          </w:divBdr>
        </w:div>
        <w:div w:id="2036879835">
          <w:marLeft w:val="640"/>
          <w:marRight w:val="0"/>
          <w:marTop w:val="0"/>
          <w:marBottom w:val="0"/>
          <w:divBdr>
            <w:top w:val="none" w:sz="0" w:space="0" w:color="auto"/>
            <w:left w:val="none" w:sz="0" w:space="0" w:color="auto"/>
            <w:bottom w:val="none" w:sz="0" w:space="0" w:color="auto"/>
            <w:right w:val="none" w:sz="0" w:space="0" w:color="auto"/>
          </w:divBdr>
        </w:div>
        <w:div w:id="2039962832">
          <w:marLeft w:val="640"/>
          <w:marRight w:val="0"/>
          <w:marTop w:val="0"/>
          <w:marBottom w:val="0"/>
          <w:divBdr>
            <w:top w:val="none" w:sz="0" w:space="0" w:color="auto"/>
            <w:left w:val="none" w:sz="0" w:space="0" w:color="auto"/>
            <w:bottom w:val="none" w:sz="0" w:space="0" w:color="auto"/>
            <w:right w:val="none" w:sz="0" w:space="0" w:color="auto"/>
          </w:divBdr>
        </w:div>
        <w:div w:id="2043089680">
          <w:marLeft w:val="640"/>
          <w:marRight w:val="0"/>
          <w:marTop w:val="0"/>
          <w:marBottom w:val="0"/>
          <w:divBdr>
            <w:top w:val="none" w:sz="0" w:space="0" w:color="auto"/>
            <w:left w:val="none" w:sz="0" w:space="0" w:color="auto"/>
            <w:bottom w:val="none" w:sz="0" w:space="0" w:color="auto"/>
            <w:right w:val="none" w:sz="0" w:space="0" w:color="auto"/>
          </w:divBdr>
        </w:div>
        <w:div w:id="2048137591">
          <w:marLeft w:val="640"/>
          <w:marRight w:val="0"/>
          <w:marTop w:val="0"/>
          <w:marBottom w:val="0"/>
          <w:divBdr>
            <w:top w:val="none" w:sz="0" w:space="0" w:color="auto"/>
            <w:left w:val="none" w:sz="0" w:space="0" w:color="auto"/>
            <w:bottom w:val="none" w:sz="0" w:space="0" w:color="auto"/>
            <w:right w:val="none" w:sz="0" w:space="0" w:color="auto"/>
          </w:divBdr>
        </w:div>
        <w:div w:id="2060473370">
          <w:marLeft w:val="640"/>
          <w:marRight w:val="0"/>
          <w:marTop w:val="0"/>
          <w:marBottom w:val="0"/>
          <w:divBdr>
            <w:top w:val="none" w:sz="0" w:space="0" w:color="auto"/>
            <w:left w:val="none" w:sz="0" w:space="0" w:color="auto"/>
            <w:bottom w:val="none" w:sz="0" w:space="0" w:color="auto"/>
            <w:right w:val="none" w:sz="0" w:space="0" w:color="auto"/>
          </w:divBdr>
        </w:div>
        <w:div w:id="2062902972">
          <w:marLeft w:val="640"/>
          <w:marRight w:val="0"/>
          <w:marTop w:val="0"/>
          <w:marBottom w:val="0"/>
          <w:divBdr>
            <w:top w:val="none" w:sz="0" w:space="0" w:color="auto"/>
            <w:left w:val="none" w:sz="0" w:space="0" w:color="auto"/>
            <w:bottom w:val="none" w:sz="0" w:space="0" w:color="auto"/>
            <w:right w:val="none" w:sz="0" w:space="0" w:color="auto"/>
          </w:divBdr>
        </w:div>
        <w:div w:id="2075813690">
          <w:marLeft w:val="640"/>
          <w:marRight w:val="0"/>
          <w:marTop w:val="0"/>
          <w:marBottom w:val="0"/>
          <w:divBdr>
            <w:top w:val="none" w:sz="0" w:space="0" w:color="auto"/>
            <w:left w:val="none" w:sz="0" w:space="0" w:color="auto"/>
            <w:bottom w:val="none" w:sz="0" w:space="0" w:color="auto"/>
            <w:right w:val="none" w:sz="0" w:space="0" w:color="auto"/>
          </w:divBdr>
        </w:div>
        <w:div w:id="2079664175">
          <w:marLeft w:val="640"/>
          <w:marRight w:val="0"/>
          <w:marTop w:val="0"/>
          <w:marBottom w:val="0"/>
          <w:divBdr>
            <w:top w:val="none" w:sz="0" w:space="0" w:color="auto"/>
            <w:left w:val="none" w:sz="0" w:space="0" w:color="auto"/>
            <w:bottom w:val="none" w:sz="0" w:space="0" w:color="auto"/>
            <w:right w:val="none" w:sz="0" w:space="0" w:color="auto"/>
          </w:divBdr>
        </w:div>
        <w:div w:id="2098475140">
          <w:marLeft w:val="640"/>
          <w:marRight w:val="0"/>
          <w:marTop w:val="0"/>
          <w:marBottom w:val="0"/>
          <w:divBdr>
            <w:top w:val="none" w:sz="0" w:space="0" w:color="auto"/>
            <w:left w:val="none" w:sz="0" w:space="0" w:color="auto"/>
            <w:bottom w:val="none" w:sz="0" w:space="0" w:color="auto"/>
            <w:right w:val="none" w:sz="0" w:space="0" w:color="auto"/>
          </w:divBdr>
        </w:div>
        <w:div w:id="2120374491">
          <w:marLeft w:val="640"/>
          <w:marRight w:val="0"/>
          <w:marTop w:val="0"/>
          <w:marBottom w:val="0"/>
          <w:divBdr>
            <w:top w:val="none" w:sz="0" w:space="0" w:color="auto"/>
            <w:left w:val="none" w:sz="0" w:space="0" w:color="auto"/>
            <w:bottom w:val="none" w:sz="0" w:space="0" w:color="auto"/>
            <w:right w:val="none" w:sz="0" w:space="0" w:color="auto"/>
          </w:divBdr>
        </w:div>
        <w:div w:id="2127962032">
          <w:marLeft w:val="640"/>
          <w:marRight w:val="0"/>
          <w:marTop w:val="0"/>
          <w:marBottom w:val="0"/>
          <w:divBdr>
            <w:top w:val="none" w:sz="0" w:space="0" w:color="auto"/>
            <w:left w:val="none" w:sz="0" w:space="0" w:color="auto"/>
            <w:bottom w:val="none" w:sz="0" w:space="0" w:color="auto"/>
            <w:right w:val="none" w:sz="0" w:space="0" w:color="auto"/>
          </w:divBdr>
        </w:div>
      </w:divsChild>
    </w:div>
    <w:div w:id="267081815">
      <w:bodyDiv w:val="1"/>
      <w:marLeft w:val="0"/>
      <w:marRight w:val="0"/>
      <w:marTop w:val="0"/>
      <w:marBottom w:val="0"/>
      <w:divBdr>
        <w:top w:val="none" w:sz="0" w:space="0" w:color="auto"/>
        <w:left w:val="none" w:sz="0" w:space="0" w:color="auto"/>
        <w:bottom w:val="none" w:sz="0" w:space="0" w:color="auto"/>
        <w:right w:val="none" w:sz="0" w:space="0" w:color="auto"/>
      </w:divBdr>
    </w:div>
    <w:div w:id="269507263">
      <w:bodyDiv w:val="1"/>
      <w:marLeft w:val="0"/>
      <w:marRight w:val="0"/>
      <w:marTop w:val="0"/>
      <w:marBottom w:val="0"/>
      <w:divBdr>
        <w:top w:val="none" w:sz="0" w:space="0" w:color="auto"/>
        <w:left w:val="none" w:sz="0" w:space="0" w:color="auto"/>
        <w:bottom w:val="none" w:sz="0" w:space="0" w:color="auto"/>
        <w:right w:val="none" w:sz="0" w:space="0" w:color="auto"/>
      </w:divBdr>
      <w:divsChild>
        <w:div w:id="10693374">
          <w:marLeft w:val="640"/>
          <w:marRight w:val="0"/>
          <w:marTop w:val="0"/>
          <w:marBottom w:val="0"/>
          <w:divBdr>
            <w:top w:val="none" w:sz="0" w:space="0" w:color="auto"/>
            <w:left w:val="none" w:sz="0" w:space="0" w:color="auto"/>
            <w:bottom w:val="none" w:sz="0" w:space="0" w:color="auto"/>
            <w:right w:val="none" w:sz="0" w:space="0" w:color="auto"/>
          </w:divBdr>
        </w:div>
        <w:div w:id="12538676">
          <w:marLeft w:val="640"/>
          <w:marRight w:val="0"/>
          <w:marTop w:val="0"/>
          <w:marBottom w:val="0"/>
          <w:divBdr>
            <w:top w:val="none" w:sz="0" w:space="0" w:color="auto"/>
            <w:left w:val="none" w:sz="0" w:space="0" w:color="auto"/>
            <w:bottom w:val="none" w:sz="0" w:space="0" w:color="auto"/>
            <w:right w:val="none" w:sz="0" w:space="0" w:color="auto"/>
          </w:divBdr>
        </w:div>
        <w:div w:id="12656787">
          <w:marLeft w:val="640"/>
          <w:marRight w:val="0"/>
          <w:marTop w:val="0"/>
          <w:marBottom w:val="0"/>
          <w:divBdr>
            <w:top w:val="none" w:sz="0" w:space="0" w:color="auto"/>
            <w:left w:val="none" w:sz="0" w:space="0" w:color="auto"/>
            <w:bottom w:val="none" w:sz="0" w:space="0" w:color="auto"/>
            <w:right w:val="none" w:sz="0" w:space="0" w:color="auto"/>
          </w:divBdr>
        </w:div>
        <w:div w:id="20741551">
          <w:marLeft w:val="640"/>
          <w:marRight w:val="0"/>
          <w:marTop w:val="0"/>
          <w:marBottom w:val="0"/>
          <w:divBdr>
            <w:top w:val="none" w:sz="0" w:space="0" w:color="auto"/>
            <w:left w:val="none" w:sz="0" w:space="0" w:color="auto"/>
            <w:bottom w:val="none" w:sz="0" w:space="0" w:color="auto"/>
            <w:right w:val="none" w:sz="0" w:space="0" w:color="auto"/>
          </w:divBdr>
        </w:div>
        <w:div w:id="23945190">
          <w:marLeft w:val="640"/>
          <w:marRight w:val="0"/>
          <w:marTop w:val="0"/>
          <w:marBottom w:val="0"/>
          <w:divBdr>
            <w:top w:val="none" w:sz="0" w:space="0" w:color="auto"/>
            <w:left w:val="none" w:sz="0" w:space="0" w:color="auto"/>
            <w:bottom w:val="none" w:sz="0" w:space="0" w:color="auto"/>
            <w:right w:val="none" w:sz="0" w:space="0" w:color="auto"/>
          </w:divBdr>
        </w:div>
        <w:div w:id="36395771">
          <w:marLeft w:val="640"/>
          <w:marRight w:val="0"/>
          <w:marTop w:val="0"/>
          <w:marBottom w:val="0"/>
          <w:divBdr>
            <w:top w:val="none" w:sz="0" w:space="0" w:color="auto"/>
            <w:left w:val="none" w:sz="0" w:space="0" w:color="auto"/>
            <w:bottom w:val="none" w:sz="0" w:space="0" w:color="auto"/>
            <w:right w:val="none" w:sz="0" w:space="0" w:color="auto"/>
          </w:divBdr>
        </w:div>
        <w:div w:id="59401987">
          <w:marLeft w:val="640"/>
          <w:marRight w:val="0"/>
          <w:marTop w:val="0"/>
          <w:marBottom w:val="0"/>
          <w:divBdr>
            <w:top w:val="none" w:sz="0" w:space="0" w:color="auto"/>
            <w:left w:val="none" w:sz="0" w:space="0" w:color="auto"/>
            <w:bottom w:val="none" w:sz="0" w:space="0" w:color="auto"/>
            <w:right w:val="none" w:sz="0" w:space="0" w:color="auto"/>
          </w:divBdr>
        </w:div>
        <w:div w:id="63990806">
          <w:marLeft w:val="640"/>
          <w:marRight w:val="0"/>
          <w:marTop w:val="0"/>
          <w:marBottom w:val="0"/>
          <w:divBdr>
            <w:top w:val="none" w:sz="0" w:space="0" w:color="auto"/>
            <w:left w:val="none" w:sz="0" w:space="0" w:color="auto"/>
            <w:bottom w:val="none" w:sz="0" w:space="0" w:color="auto"/>
            <w:right w:val="none" w:sz="0" w:space="0" w:color="auto"/>
          </w:divBdr>
        </w:div>
        <w:div w:id="75366898">
          <w:marLeft w:val="640"/>
          <w:marRight w:val="0"/>
          <w:marTop w:val="0"/>
          <w:marBottom w:val="0"/>
          <w:divBdr>
            <w:top w:val="none" w:sz="0" w:space="0" w:color="auto"/>
            <w:left w:val="none" w:sz="0" w:space="0" w:color="auto"/>
            <w:bottom w:val="none" w:sz="0" w:space="0" w:color="auto"/>
            <w:right w:val="none" w:sz="0" w:space="0" w:color="auto"/>
          </w:divBdr>
        </w:div>
        <w:div w:id="98258711">
          <w:marLeft w:val="640"/>
          <w:marRight w:val="0"/>
          <w:marTop w:val="0"/>
          <w:marBottom w:val="0"/>
          <w:divBdr>
            <w:top w:val="none" w:sz="0" w:space="0" w:color="auto"/>
            <w:left w:val="none" w:sz="0" w:space="0" w:color="auto"/>
            <w:bottom w:val="none" w:sz="0" w:space="0" w:color="auto"/>
            <w:right w:val="none" w:sz="0" w:space="0" w:color="auto"/>
          </w:divBdr>
        </w:div>
        <w:div w:id="99692987">
          <w:marLeft w:val="640"/>
          <w:marRight w:val="0"/>
          <w:marTop w:val="0"/>
          <w:marBottom w:val="0"/>
          <w:divBdr>
            <w:top w:val="none" w:sz="0" w:space="0" w:color="auto"/>
            <w:left w:val="none" w:sz="0" w:space="0" w:color="auto"/>
            <w:bottom w:val="none" w:sz="0" w:space="0" w:color="auto"/>
            <w:right w:val="none" w:sz="0" w:space="0" w:color="auto"/>
          </w:divBdr>
        </w:div>
        <w:div w:id="105736882">
          <w:marLeft w:val="640"/>
          <w:marRight w:val="0"/>
          <w:marTop w:val="0"/>
          <w:marBottom w:val="0"/>
          <w:divBdr>
            <w:top w:val="none" w:sz="0" w:space="0" w:color="auto"/>
            <w:left w:val="none" w:sz="0" w:space="0" w:color="auto"/>
            <w:bottom w:val="none" w:sz="0" w:space="0" w:color="auto"/>
            <w:right w:val="none" w:sz="0" w:space="0" w:color="auto"/>
          </w:divBdr>
        </w:div>
        <w:div w:id="106706483">
          <w:marLeft w:val="640"/>
          <w:marRight w:val="0"/>
          <w:marTop w:val="0"/>
          <w:marBottom w:val="0"/>
          <w:divBdr>
            <w:top w:val="none" w:sz="0" w:space="0" w:color="auto"/>
            <w:left w:val="none" w:sz="0" w:space="0" w:color="auto"/>
            <w:bottom w:val="none" w:sz="0" w:space="0" w:color="auto"/>
            <w:right w:val="none" w:sz="0" w:space="0" w:color="auto"/>
          </w:divBdr>
        </w:div>
        <w:div w:id="108552292">
          <w:marLeft w:val="640"/>
          <w:marRight w:val="0"/>
          <w:marTop w:val="0"/>
          <w:marBottom w:val="0"/>
          <w:divBdr>
            <w:top w:val="none" w:sz="0" w:space="0" w:color="auto"/>
            <w:left w:val="none" w:sz="0" w:space="0" w:color="auto"/>
            <w:bottom w:val="none" w:sz="0" w:space="0" w:color="auto"/>
            <w:right w:val="none" w:sz="0" w:space="0" w:color="auto"/>
          </w:divBdr>
        </w:div>
        <w:div w:id="113404696">
          <w:marLeft w:val="640"/>
          <w:marRight w:val="0"/>
          <w:marTop w:val="0"/>
          <w:marBottom w:val="0"/>
          <w:divBdr>
            <w:top w:val="none" w:sz="0" w:space="0" w:color="auto"/>
            <w:left w:val="none" w:sz="0" w:space="0" w:color="auto"/>
            <w:bottom w:val="none" w:sz="0" w:space="0" w:color="auto"/>
            <w:right w:val="none" w:sz="0" w:space="0" w:color="auto"/>
          </w:divBdr>
        </w:div>
        <w:div w:id="127209068">
          <w:marLeft w:val="640"/>
          <w:marRight w:val="0"/>
          <w:marTop w:val="0"/>
          <w:marBottom w:val="0"/>
          <w:divBdr>
            <w:top w:val="none" w:sz="0" w:space="0" w:color="auto"/>
            <w:left w:val="none" w:sz="0" w:space="0" w:color="auto"/>
            <w:bottom w:val="none" w:sz="0" w:space="0" w:color="auto"/>
            <w:right w:val="none" w:sz="0" w:space="0" w:color="auto"/>
          </w:divBdr>
        </w:div>
        <w:div w:id="137960385">
          <w:marLeft w:val="640"/>
          <w:marRight w:val="0"/>
          <w:marTop w:val="0"/>
          <w:marBottom w:val="0"/>
          <w:divBdr>
            <w:top w:val="none" w:sz="0" w:space="0" w:color="auto"/>
            <w:left w:val="none" w:sz="0" w:space="0" w:color="auto"/>
            <w:bottom w:val="none" w:sz="0" w:space="0" w:color="auto"/>
            <w:right w:val="none" w:sz="0" w:space="0" w:color="auto"/>
          </w:divBdr>
        </w:div>
        <w:div w:id="172107783">
          <w:marLeft w:val="640"/>
          <w:marRight w:val="0"/>
          <w:marTop w:val="0"/>
          <w:marBottom w:val="0"/>
          <w:divBdr>
            <w:top w:val="none" w:sz="0" w:space="0" w:color="auto"/>
            <w:left w:val="none" w:sz="0" w:space="0" w:color="auto"/>
            <w:bottom w:val="none" w:sz="0" w:space="0" w:color="auto"/>
            <w:right w:val="none" w:sz="0" w:space="0" w:color="auto"/>
          </w:divBdr>
        </w:div>
        <w:div w:id="175076925">
          <w:marLeft w:val="640"/>
          <w:marRight w:val="0"/>
          <w:marTop w:val="0"/>
          <w:marBottom w:val="0"/>
          <w:divBdr>
            <w:top w:val="none" w:sz="0" w:space="0" w:color="auto"/>
            <w:left w:val="none" w:sz="0" w:space="0" w:color="auto"/>
            <w:bottom w:val="none" w:sz="0" w:space="0" w:color="auto"/>
            <w:right w:val="none" w:sz="0" w:space="0" w:color="auto"/>
          </w:divBdr>
        </w:div>
        <w:div w:id="175266255">
          <w:marLeft w:val="640"/>
          <w:marRight w:val="0"/>
          <w:marTop w:val="0"/>
          <w:marBottom w:val="0"/>
          <w:divBdr>
            <w:top w:val="none" w:sz="0" w:space="0" w:color="auto"/>
            <w:left w:val="none" w:sz="0" w:space="0" w:color="auto"/>
            <w:bottom w:val="none" w:sz="0" w:space="0" w:color="auto"/>
            <w:right w:val="none" w:sz="0" w:space="0" w:color="auto"/>
          </w:divBdr>
        </w:div>
        <w:div w:id="183324673">
          <w:marLeft w:val="640"/>
          <w:marRight w:val="0"/>
          <w:marTop w:val="0"/>
          <w:marBottom w:val="0"/>
          <w:divBdr>
            <w:top w:val="none" w:sz="0" w:space="0" w:color="auto"/>
            <w:left w:val="none" w:sz="0" w:space="0" w:color="auto"/>
            <w:bottom w:val="none" w:sz="0" w:space="0" w:color="auto"/>
            <w:right w:val="none" w:sz="0" w:space="0" w:color="auto"/>
          </w:divBdr>
        </w:div>
        <w:div w:id="184683478">
          <w:marLeft w:val="640"/>
          <w:marRight w:val="0"/>
          <w:marTop w:val="0"/>
          <w:marBottom w:val="0"/>
          <w:divBdr>
            <w:top w:val="none" w:sz="0" w:space="0" w:color="auto"/>
            <w:left w:val="none" w:sz="0" w:space="0" w:color="auto"/>
            <w:bottom w:val="none" w:sz="0" w:space="0" w:color="auto"/>
            <w:right w:val="none" w:sz="0" w:space="0" w:color="auto"/>
          </w:divBdr>
        </w:div>
        <w:div w:id="194277095">
          <w:marLeft w:val="640"/>
          <w:marRight w:val="0"/>
          <w:marTop w:val="0"/>
          <w:marBottom w:val="0"/>
          <w:divBdr>
            <w:top w:val="none" w:sz="0" w:space="0" w:color="auto"/>
            <w:left w:val="none" w:sz="0" w:space="0" w:color="auto"/>
            <w:bottom w:val="none" w:sz="0" w:space="0" w:color="auto"/>
            <w:right w:val="none" w:sz="0" w:space="0" w:color="auto"/>
          </w:divBdr>
        </w:div>
        <w:div w:id="202325995">
          <w:marLeft w:val="640"/>
          <w:marRight w:val="0"/>
          <w:marTop w:val="0"/>
          <w:marBottom w:val="0"/>
          <w:divBdr>
            <w:top w:val="none" w:sz="0" w:space="0" w:color="auto"/>
            <w:left w:val="none" w:sz="0" w:space="0" w:color="auto"/>
            <w:bottom w:val="none" w:sz="0" w:space="0" w:color="auto"/>
            <w:right w:val="none" w:sz="0" w:space="0" w:color="auto"/>
          </w:divBdr>
        </w:div>
        <w:div w:id="210581367">
          <w:marLeft w:val="640"/>
          <w:marRight w:val="0"/>
          <w:marTop w:val="0"/>
          <w:marBottom w:val="0"/>
          <w:divBdr>
            <w:top w:val="none" w:sz="0" w:space="0" w:color="auto"/>
            <w:left w:val="none" w:sz="0" w:space="0" w:color="auto"/>
            <w:bottom w:val="none" w:sz="0" w:space="0" w:color="auto"/>
            <w:right w:val="none" w:sz="0" w:space="0" w:color="auto"/>
          </w:divBdr>
        </w:div>
        <w:div w:id="219631881">
          <w:marLeft w:val="640"/>
          <w:marRight w:val="0"/>
          <w:marTop w:val="0"/>
          <w:marBottom w:val="0"/>
          <w:divBdr>
            <w:top w:val="none" w:sz="0" w:space="0" w:color="auto"/>
            <w:left w:val="none" w:sz="0" w:space="0" w:color="auto"/>
            <w:bottom w:val="none" w:sz="0" w:space="0" w:color="auto"/>
            <w:right w:val="none" w:sz="0" w:space="0" w:color="auto"/>
          </w:divBdr>
        </w:div>
        <w:div w:id="226301816">
          <w:marLeft w:val="640"/>
          <w:marRight w:val="0"/>
          <w:marTop w:val="0"/>
          <w:marBottom w:val="0"/>
          <w:divBdr>
            <w:top w:val="none" w:sz="0" w:space="0" w:color="auto"/>
            <w:left w:val="none" w:sz="0" w:space="0" w:color="auto"/>
            <w:bottom w:val="none" w:sz="0" w:space="0" w:color="auto"/>
            <w:right w:val="none" w:sz="0" w:space="0" w:color="auto"/>
          </w:divBdr>
        </w:div>
        <w:div w:id="241566773">
          <w:marLeft w:val="640"/>
          <w:marRight w:val="0"/>
          <w:marTop w:val="0"/>
          <w:marBottom w:val="0"/>
          <w:divBdr>
            <w:top w:val="none" w:sz="0" w:space="0" w:color="auto"/>
            <w:left w:val="none" w:sz="0" w:space="0" w:color="auto"/>
            <w:bottom w:val="none" w:sz="0" w:space="0" w:color="auto"/>
            <w:right w:val="none" w:sz="0" w:space="0" w:color="auto"/>
          </w:divBdr>
        </w:div>
        <w:div w:id="245381274">
          <w:marLeft w:val="640"/>
          <w:marRight w:val="0"/>
          <w:marTop w:val="0"/>
          <w:marBottom w:val="0"/>
          <w:divBdr>
            <w:top w:val="none" w:sz="0" w:space="0" w:color="auto"/>
            <w:left w:val="none" w:sz="0" w:space="0" w:color="auto"/>
            <w:bottom w:val="none" w:sz="0" w:space="0" w:color="auto"/>
            <w:right w:val="none" w:sz="0" w:space="0" w:color="auto"/>
          </w:divBdr>
        </w:div>
        <w:div w:id="248541849">
          <w:marLeft w:val="640"/>
          <w:marRight w:val="0"/>
          <w:marTop w:val="0"/>
          <w:marBottom w:val="0"/>
          <w:divBdr>
            <w:top w:val="none" w:sz="0" w:space="0" w:color="auto"/>
            <w:left w:val="none" w:sz="0" w:space="0" w:color="auto"/>
            <w:bottom w:val="none" w:sz="0" w:space="0" w:color="auto"/>
            <w:right w:val="none" w:sz="0" w:space="0" w:color="auto"/>
          </w:divBdr>
        </w:div>
        <w:div w:id="259610782">
          <w:marLeft w:val="640"/>
          <w:marRight w:val="0"/>
          <w:marTop w:val="0"/>
          <w:marBottom w:val="0"/>
          <w:divBdr>
            <w:top w:val="none" w:sz="0" w:space="0" w:color="auto"/>
            <w:left w:val="none" w:sz="0" w:space="0" w:color="auto"/>
            <w:bottom w:val="none" w:sz="0" w:space="0" w:color="auto"/>
            <w:right w:val="none" w:sz="0" w:space="0" w:color="auto"/>
          </w:divBdr>
        </w:div>
        <w:div w:id="274868496">
          <w:marLeft w:val="640"/>
          <w:marRight w:val="0"/>
          <w:marTop w:val="0"/>
          <w:marBottom w:val="0"/>
          <w:divBdr>
            <w:top w:val="none" w:sz="0" w:space="0" w:color="auto"/>
            <w:left w:val="none" w:sz="0" w:space="0" w:color="auto"/>
            <w:bottom w:val="none" w:sz="0" w:space="0" w:color="auto"/>
            <w:right w:val="none" w:sz="0" w:space="0" w:color="auto"/>
          </w:divBdr>
        </w:div>
        <w:div w:id="279076142">
          <w:marLeft w:val="640"/>
          <w:marRight w:val="0"/>
          <w:marTop w:val="0"/>
          <w:marBottom w:val="0"/>
          <w:divBdr>
            <w:top w:val="none" w:sz="0" w:space="0" w:color="auto"/>
            <w:left w:val="none" w:sz="0" w:space="0" w:color="auto"/>
            <w:bottom w:val="none" w:sz="0" w:space="0" w:color="auto"/>
            <w:right w:val="none" w:sz="0" w:space="0" w:color="auto"/>
          </w:divBdr>
        </w:div>
        <w:div w:id="310791648">
          <w:marLeft w:val="640"/>
          <w:marRight w:val="0"/>
          <w:marTop w:val="0"/>
          <w:marBottom w:val="0"/>
          <w:divBdr>
            <w:top w:val="none" w:sz="0" w:space="0" w:color="auto"/>
            <w:left w:val="none" w:sz="0" w:space="0" w:color="auto"/>
            <w:bottom w:val="none" w:sz="0" w:space="0" w:color="auto"/>
            <w:right w:val="none" w:sz="0" w:space="0" w:color="auto"/>
          </w:divBdr>
        </w:div>
        <w:div w:id="318198509">
          <w:marLeft w:val="640"/>
          <w:marRight w:val="0"/>
          <w:marTop w:val="0"/>
          <w:marBottom w:val="0"/>
          <w:divBdr>
            <w:top w:val="none" w:sz="0" w:space="0" w:color="auto"/>
            <w:left w:val="none" w:sz="0" w:space="0" w:color="auto"/>
            <w:bottom w:val="none" w:sz="0" w:space="0" w:color="auto"/>
            <w:right w:val="none" w:sz="0" w:space="0" w:color="auto"/>
          </w:divBdr>
        </w:div>
        <w:div w:id="319625861">
          <w:marLeft w:val="640"/>
          <w:marRight w:val="0"/>
          <w:marTop w:val="0"/>
          <w:marBottom w:val="0"/>
          <w:divBdr>
            <w:top w:val="none" w:sz="0" w:space="0" w:color="auto"/>
            <w:left w:val="none" w:sz="0" w:space="0" w:color="auto"/>
            <w:bottom w:val="none" w:sz="0" w:space="0" w:color="auto"/>
            <w:right w:val="none" w:sz="0" w:space="0" w:color="auto"/>
          </w:divBdr>
        </w:div>
        <w:div w:id="320625538">
          <w:marLeft w:val="640"/>
          <w:marRight w:val="0"/>
          <w:marTop w:val="0"/>
          <w:marBottom w:val="0"/>
          <w:divBdr>
            <w:top w:val="none" w:sz="0" w:space="0" w:color="auto"/>
            <w:left w:val="none" w:sz="0" w:space="0" w:color="auto"/>
            <w:bottom w:val="none" w:sz="0" w:space="0" w:color="auto"/>
            <w:right w:val="none" w:sz="0" w:space="0" w:color="auto"/>
          </w:divBdr>
        </w:div>
        <w:div w:id="322197793">
          <w:marLeft w:val="640"/>
          <w:marRight w:val="0"/>
          <w:marTop w:val="0"/>
          <w:marBottom w:val="0"/>
          <w:divBdr>
            <w:top w:val="none" w:sz="0" w:space="0" w:color="auto"/>
            <w:left w:val="none" w:sz="0" w:space="0" w:color="auto"/>
            <w:bottom w:val="none" w:sz="0" w:space="0" w:color="auto"/>
            <w:right w:val="none" w:sz="0" w:space="0" w:color="auto"/>
          </w:divBdr>
        </w:div>
        <w:div w:id="351955125">
          <w:marLeft w:val="640"/>
          <w:marRight w:val="0"/>
          <w:marTop w:val="0"/>
          <w:marBottom w:val="0"/>
          <w:divBdr>
            <w:top w:val="none" w:sz="0" w:space="0" w:color="auto"/>
            <w:left w:val="none" w:sz="0" w:space="0" w:color="auto"/>
            <w:bottom w:val="none" w:sz="0" w:space="0" w:color="auto"/>
            <w:right w:val="none" w:sz="0" w:space="0" w:color="auto"/>
          </w:divBdr>
        </w:div>
        <w:div w:id="355039428">
          <w:marLeft w:val="640"/>
          <w:marRight w:val="0"/>
          <w:marTop w:val="0"/>
          <w:marBottom w:val="0"/>
          <w:divBdr>
            <w:top w:val="none" w:sz="0" w:space="0" w:color="auto"/>
            <w:left w:val="none" w:sz="0" w:space="0" w:color="auto"/>
            <w:bottom w:val="none" w:sz="0" w:space="0" w:color="auto"/>
            <w:right w:val="none" w:sz="0" w:space="0" w:color="auto"/>
          </w:divBdr>
        </w:div>
        <w:div w:id="367147645">
          <w:marLeft w:val="640"/>
          <w:marRight w:val="0"/>
          <w:marTop w:val="0"/>
          <w:marBottom w:val="0"/>
          <w:divBdr>
            <w:top w:val="none" w:sz="0" w:space="0" w:color="auto"/>
            <w:left w:val="none" w:sz="0" w:space="0" w:color="auto"/>
            <w:bottom w:val="none" w:sz="0" w:space="0" w:color="auto"/>
            <w:right w:val="none" w:sz="0" w:space="0" w:color="auto"/>
          </w:divBdr>
        </w:div>
        <w:div w:id="369383819">
          <w:marLeft w:val="640"/>
          <w:marRight w:val="0"/>
          <w:marTop w:val="0"/>
          <w:marBottom w:val="0"/>
          <w:divBdr>
            <w:top w:val="none" w:sz="0" w:space="0" w:color="auto"/>
            <w:left w:val="none" w:sz="0" w:space="0" w:color="auto"/>
            <w:bottom w:val="none" w:sz="0" w:space="0" w:color="auto"/>
            <w:right w:val="none" w:sz="0" w:space="0" w:color="auto"/>
          </w:divBdr>
        </w:div>
        <w:div w:id="377631421">
          <w:marLeft w:val="640"/>
          <w:marRight w:val="0"/>
          <w:marTop w:val="0"/>
          <w:marBottom w:val="0"/>
          <w:divBdr>
            <w:top w:val="none" w:sz="0" w:space="0" w:color="auto"/>
            <w:left w:val="none" w:sz="0" w:space="0" w:color="auto"/>
            <w:bottom w:val="none" w:sz="0" w:space="0" w:color="auto"/>
            <w:right w:val="none" w:sz="0" w:space="0" w:color="auto"/>
          </w:divBdr>
        </w:div>
        <w:div w:id="379790940">
          <w:marLeft w:val="640"/>
          <w:marRight w:val="0"/>
          <w:marTop w:val="0"/>
          <w:marBottom w:val="0"/>
          <w:divBdr>
            <w:top w:val="none" w:sz="0" w:space="0" w:color="auto"/>
            <w:left w:val="none" w:sz="0" w:space="0" w:color="auto"/>
            <w:bottom w:val="none" w:sz="0" w:space="0" w:color="auto"/>
            <w:right w:val="none" w:sz="0" w:space="0" w:color="auto"/>
          </w:divBdr>
        </w:div>
        <w:div w:id="386419017">
          <w:marLeft w:val="640"/>
          <w:marRight w:val="0"/>
          <w:marTop w:val="0"/>
          <w:marBottom w:val="0"/>
          <w:divBdr>
            <w:top w:val="none" w:sz="0" w:space="0" w:color="auto"/>
            <w:left w:val="none" w:sz="0" w:space="0" w:color="auto"/>
            <w:bottom w:val="none" w:sz="0" w:space="0" w:color="auto"/>
            <w:right w:val="none" w:sz="0" w:space="0" w:color="auto"/>
          </w:divBdr>
        </w:div>
        <w:div w:id="386491371">
          <w:marLeft w:val="640"/>
          <w:marRight w:val="0"/>
          <w:marTop w:val="0"/>
          <w:marBottom w:val="0"/>
          <w:divBdr>
            <w:top w:val="none" w:sz="0" w:space="0" w:color="auto"/>
            <w:left w:val="none" w:sz="0" w:space="0" w:color="auto"/>
            <w:bottom w:val="none" w:sz="0" w:space="0" w:color="auto"/>
            <w:right w:val="none" w:sz="0" w:space="0" w:color="auto"/>
          </w:divBdr>
        </w:div>
        <w:div w:id="389115609">
          <w:marLeft w:val="640"/>
          <w:marRight w:val="0"/>
          <w:marTop w:val="0"/>
          <w:marBottom w:val="0"/>
          <w:divBdr>
            <w:top w:val="none" w:sz="0" w:space="0" w:color="auto"/>
            <w:left w:val="none" w:sz="0" w:space="0" w:color="auto"/>
            <w:bottom w:val="none" w:sz="0" w:space="0" w:color="auto"/>
            <w:right w:val="none" w:sz="0" w:space="0" w:color="auto"/>
          </w:divBdr>
        </w:div>
        <w:div w:id="395905086">
          <w:marLeft w:val="640"/>
          <w:marRight w:val="0"/>
          <w:marTop w:val="0"/>
          <w:marBottom w:val="0"/>
          <w:divBdr>
            <w:top w:val="none" w:sz="0" w:space="0" w:color="auto"/>
            <w:left w:val="none" w:sz="0" w:space="0" w:color="auto"/>
            <w:bottom w:val="none" w:sz="0" w:space="0" w:color="auto"/>
            <w:right w:val="none" w:sz="0" w:space="0" w:color="auto"/>
          </w:divBdr>
        </w:div>
        <w:div w:id="407387179">
          <w:marLeft w:val="640"/>
          <w:marRight w:val="0"/>
          <w:marTop w:val="0"/>
          <w:marBottom w:val="0"/>
          <w:divBdr>
            <w:top w:val="none" w:sz="0" w:space="0" w:color="auto"/>
            <w:left w:val="none" w:sz="0" w:space="0" w:color="auto"/>
            <w:bottom w:val="none" w:sz="0" w:space="0" w:color="auto"/>
            <w:right w:val="none" w:sz="0" w:space="0" w:color="auto"/>
          </w:divBdr>
        </w:div>
        <w:div w:id="407962165">
          <w:marLeft w:val="640"/>
          <w:marRight w:val="0"/>
          <w:marTop w:val="0"/>
          <w:marBottom w:val="0"/>
          <w:divBdr>
            <w:top w:val="none" w:sz="0" w:space="0" w:color="auto"/>
            <w:left w:val="none" w:sz="0" w:space="0" w:color="auto"/>
            <w:bottom w:val="none" w:sz="0" w:space="0" w:color="auto"/>
            <w:right w:val="none" w:sz="0" w:space="0" w:color="auto"/>
          </w:divBdr>
        </w:div>
        <w:div w:id="423575951">
          <w:marLeft w:val="640"/>
          <w:marRight w:val="0"/>
          <w:marTop w:val="0"/>
          <w:marBottom w:val="0"/>
          <w:divBdr>
            <w:top w:val="none" w:sz="0" w:space="0" w:color="auto"/>
            <w:left w:val="none" w:sz="0" w:space="0" w:color="auto"/>
            <w:bottom w:val="none" w:sz="0" w:space="0" w:color="auto"/>
            <w:right w:val="none" w:sz="0" w:space="0" w:color="auto"/>
          </w:divBdr>
        </w:div>
        <w:div w:id="424427054">
          <w:marLeft w:val="640"/>
          <w:marRight w:val="0"/>
          <w:marTop w:val="0"/>
          <w:marBottom w:val="0"/>
          <w:divBdr>
            <w:top w:val="none" w:sz="0" w:space="0" w:color="auto"/>
            <w:left w:val="none" w:sz="0" w:space="0" w:color="auto"/>
            <w:bottom w:val="none" w:sz="0" w:space="0" w:color="auto"/>
            <w:right w:val="none" w:sz="0" w:space="0" w:color="auto"/>
          </w:divBdr>
        </w:div>
        <w:div w:id="426735350">
          <w:marLeft w:val="640"/>
          <w:marRight w:val="0"/>
          <w:marTop w:val="0"/>
          <w:marBottom w:val="0"/>
          <w:divBdr>
            <w:top w:val="none" w:sz="0" w:space="0" w:color="auto"/>
            <w:left w:val="none" w:sz="0" w:space="0" w:color="auto"/>
            <w:bottom w:val="none" w:sz="0" w:space="0" w:color="auto"/>
            <w:right w:val="none" w:sz="0" w:space="0" w:color="auto"/>
          </w:divBdr>
        </w:div>
        <w:div w:id="434516630">
          <w:marLeft w:val="640"/>
          <w:marRight w:val="0"/>
          <w:marTop w:val="0"/>
          <w:marBottom w:val="0"/>
          <w:divBdr>
            <w:top w:val="none" w:sz="0" w:space="0" w:color="auto"/>
            <w:left w:val="none" w:sz="0" w:space="0" w:color="auto"/>
            <w:bottom w:val="none" w:sz="0" w:space="0" w:color="auto"/>
            <w:right w:val="none" w:sz="0" w:space="0" w:color="auto"/>
          </w:divBdr>
        </w:div>
        <w:div w:id="439641382">
          <w:marLeft w:val="640"/>
          <w:marRight w:val="0"/>
          <w:marTop w:val="0"/>
          <w:marBottom w:val="0"/>
          <w:divBdr>
            <w:top w:val="none" w:sz="0" w:space="0" w:color="auto"/>
            <w:left w:val="none" w:sz="0" w:space="0" w:color="auto"/>
            <w:bottom w:val="none" w:sz="0" w:space="0" w:color="auto"/>
            <w:right w:val="none" w:sz="0" w:space="0" w:color="auto"/>
          </w:divBdr>
        </w:div>
        <w:div w:id="442770268">
          <w:marLeft w:val="640"/>
          <w:marRight w:val="0"/>
          <w:marTop w:val="0"/>
          <w:marBottom w:val="0"/>
          <w:divBdr>
            <w:top w:val="none" w:sz="0" w:space="0" w:color="auto"/>
            <w:left w:val="none" w:sz="0" w:space="0" w:color="auto"/>
            <w:bottom w:val="none" w:sz="0" w:space="0" w:color="auto"/>
            <w:right w:val="none" w:sz="0" w:space="0" w:color="auto"/>
          </w:divBdr>
        </w:div>
        <w:div w:id="458187904">
          <w:marLeft w:val="640"/>
          <w:marRight w:val="0"/>
          <w:marTop w:val="0"/>
          <w:marBottom w:val="0"/>
          <w:divBdr>
            <w:top w:val="none" w:sz="0" w:space="0" w:color="auto"/>
            <w:left w:val="none" w:sz="0" w:space="0" w:color="auto"/>
            <w:bottom w:val="none" w:sz="0" w:space="0" w:color="auto"/>
            <w:right w:val="none" w:sz="0" w:space="0" w:color="auto"/>
          </w:divBdr>
        </w:div>
        <w:div w:id="458494609">
          <w:marLeft w:val="640"/>
          <w:marRight w:val="0"/>
          <w:marTop w:val="0"/>
          <w:marBottom w:val="0"/>
          <w:divBdr>
            <w:top w:val="none" w:sz="0" w:space="0" w:color="auto"/>
            <w:left w:val="none" w:sz="0" w:space="0" w:color="auto"/>
            <w:bottom w:val="none" w:sz="0" w:space="0" w:color="auto"/>
            <w:right w:val="none" w:sz="0" w:space="0" w:color="auto"/>
          </w:divBdr>
        </w:div>
        <w:div w:id="469903013">
          <w:marLeft w:val="640"/>
          <w:marRight w:val="0"/>
          <w:marTop w:val="0"/>
          <w:marBottom w:val="0"/>
          <w:divBdr>
            <w:top w:val="none" w:sz="0" w:space="0" w:color="auto"/>
            <w:left w:val="none" w:sz="0" w:space="0" w:color="auto"/>
            <w:bottom w:val="none" w:sz="0" w:space="0" w:color="auto"/>
            <w:right w:val="none" w:sz="0" w:space="0" w:color="auto"/>
          </w:divBdr>
        </w:div>
        <w:div w:id="476650369">
          <w:marLeft w:val="640"/>
          <w:marRight w:val="0"/>
          <w:marTop w:val="0"/>
          <w:marBottom w:val="0"/>
          <w:divBdr>
            <w:top w:val="none" w:sz="0" w:space="0" w:color="auto"/>
            <w:left w:val="none" w:sz="0" w:space="0" w:color="auto"/>
            <w:bottom w:val="none" w:sz="0" w:space="0" w:color="auto"/>
            <w:right w:val="none" w:sz="0" w:space="0" w:color="auto"/>
          </w:divBdr>
        </w:div>
        <w:div w:id="487135386">
          <w:marLeft w:val="640"/>
          <w:marRight w:val="0"/>
          <w:marTop w:val="0"/>
          <w:marBottom w:val="0"/>
          <w:divBdr>
            <w:top w:val="none" w:sz="0" w:space="0" w:color="auto"/>
            <w:left w:val="none" w:sz="0" w:space="0" w:color="auto"/>
            <w:bottom w:val="none" w:sz="0" w:space="0" w:color="auto"/>
            <w:right w:val="none" w:sz="0" w:space="0" w:color="auto"/>
          </w:divBdr>
        </w:div>
        <w:div w:id="495269022">
          <w:marLeft w:val="640"/>
          <w:marRight w:val="0"/>
          <w:marTop w:val="0"/>
          <w:marBottom w:val="0"/>
          <w:divBdr>
            <w:top w:val="none" w:sz="0" w:space="0" w:color="auto"/>
            <w:left w:val="none" w:sz="0" w:space="0" w:color="auto"/>
            <w:bottom w:val="none" w:sz="0" w:space="0" w:color="auto"/>
            <w:right w:val="none" w:sz="0" w:space="0" w:color="auto"/>
          </w:divBdr>
        </w:div>
        <w:div w:id="503588974">
          <w:marLeft w:val="640"/>
          <w:marRight w:val="0"/>
          <w:marTop w:val="0"/>
          <w:marBottom w:val="0"/>
          <w:divBdr>
            <w:top w:val="none" w:sz="0" w:space="0" w:color="auto"/>
            <w:left w:val="none" w:sz="0" w:space="0" w:color="auto"/>
            <w:bottom w:val="none" w:sz="0" w:space="0" w:color="auto"/>
            <w:right w:val="none" w:sz="0" w:space="0" w:color="auto"/>
          </w:divBdr>
        </w:div>
        <w:div w:id="508105830">
          <w:marLeft w:val="640"/>
          <w:marRight w:val="0"/>
          <w:marTop w:val="0"/>
          <w:marBottom w:val="0"/>
          <w:divBdr>
            <w:top w:val="none" w:sz="0" w:space="0" w:color="auto"/>
            <w:left w:val="none" w:sz="0" w:space="0" w:color="auto"/>
            <w:bottom w:val="none" w:sz="0" w:space="0" w:color="auto"/>
            <w:right w:val="none" w:sz="0" w:space="0" w:color="auto"/>
          </w:divBdr>
        </w:div>
        <w:div w:id="512887103">
          <w:marLeft w:val="640"/>
          <w:marRight w:val="0"/>
          <w:marTop w:val="0"/>
          <w:marBottom w:val="0"/>
          <w:divBdr>
            <w:top w:val="none" w:sz="0" w:space="0" w:color="auto"/>
            <w:left w:val="none" w:sz="0" w:space="0" w:color="auto"/>
            <w:bottom w:val="none" w:sz="0" w:space="0" w:color="auto"/>
            <w:right w:val="none" w:sz="0" w:space="0" w:color="auto"/>
          </w:divBdr>
        </w:div>
        <w:div w:id="525826448">
          <w:marLeft w:val="640"/>
          <w:marRight w:val="0"/>
          <w:marTop w:val="0"/>
          <w:marBottom w:val="0"/>
          <w:divBdr>
            <w:top w:val="none" w:sz="0" w:space="0" w:color="auto"/>
            <w:left w:val="none" w:sz="0" w:space="0" w:color="auto"/>
            <w:bottom w:val="none" w:sz="0" w:space="0" w:color="auto"/>
            <w:right w:val="none" w:sz="0" w:space="0" w:color="auto"/>
          </w:divBdr>
        </w:div>
        <w:div w:id="533080909">
          <w:marLeft w:val="640"/>
          <w:marRight w:val="0"/>
          <w:marTop w:val="0"/>
          <w:marBottom w:val="0"/>
          <w:divBdr>
            <w:top w:val="none" w:sz="0" w:space="0" w:color="auto"/>
            <w:left w:val="none" w:sz="0" w:space="0" w:color="auto"/>
            <w:bottom w:val="none" w:sz="0" w:space="0" w:color="auto"/>
            <w:right w:val="none" w:sz="0" w:space="0" w:color="auto"/>
          </w:divBdr>
        </w:div>
        <w:div w:id="570382989">
          <w:marLeft w:val="640"/>
          <w:marRight w:val="0"/>
          <w:marTop w:val="0"/>
          <w:marBottom w:val="0"/>
          <w:divBdr>
            <w:top w:val="none" w:sz="0" w:space="0" w:color="auto"/>
            <w:left w:val="none" w:sz="0" w:space="0" w:color="auto"/>
            <w:bottom w:val="none" w:sz="0" w:space="0" w:color="auto"/>
            <w:right w:val="none" w:sz="0" w:space="0" w:color="auto"/>
          </w:divBdr>
        </w:div>
        <w:div w:id="571042911">
          <w:marLeft w:val="640"/>
          <w:marRight w:val="0"/>
          <w:marTop w:val="0"/>
          <w:marBottom w:val="0"/>
          <w:divBdr>
            <w:top w:val="none" w:sz="0" w:space="0" w:color="auto"/>
            <w:left w:val="none" w:sz="0" w:space="0" w:color="auto"/>
            <w:bottom w:val="none" w:sz="0" w:space="0" w:color="auto"/>
            <w:right w:val="none" w:sz="0" w:space="0" w:color="auto"/>
          </w:divBdr>
        </w:div>
        <w:div w:id="577208039">
          <w:marLeft w:val="640"/>
          <w:marRight w:val="0"/>
          <w:marTop w:val="0"/>
          <w:marBottom w:val="0"/>
          <w:divBdr>
            <w:top w:val="none" w:sz="0" w:space="0" w:color="auto"/>
            <w:left w:val="none" w:sz="0" w:space="0" w:color="auto"/>
            <w:bottom w:val="none" w:sz="0" w:space="0" w:color="auto"/>
            <w:right w:val="none" w:sz="0" w:space="0" w:color="auto"/>
          </w:divBdr>
        </w:div>
        <w:div w:id="578489161">
          <w:marLeft w:val="640"/>
          <w:marRight w:val="0"/>
          <w:marTop w:val="0"/>
          <w:marBottom w:val="0"/>
          <w:divBdr>
            <w:top w:val="none" w:sz="0" w:space="0" w:color="auto"/>
            <w:left w:val="none" w:sz="0" w:space="0" w:color="auto"/>
            <w:bottom w:val="none" w:sz="0" w:space="0" w:color="auto"/>
            <w:right w:val="none" w:sz="0" w:space="0" w:color="auto"/>
          </w:divBdr>
        </w:div>
        <w:div w:id="586422094">
          <w:marLeft w:val="640"/>
          <w:marRight w:val="0"/>
          <w:marTop w:val="0"/>
          <w:marBottom w:val="0"/>
          <w:divBdr>
            <w:top w:val="none" w:sz="0" w:space="0" w:color="auto"/>
            <w:left w:val="none" w:sz="0" w:space="0" w:color="auto"/>
            <w:bottom w:val="none" w:sz="0" w:space="0" w:color="auto"/>
            <w:right w:val="none" w:sz="0" w:space="0" w:color="auto"/>
          </w:divBdr>
        </w:div>
        <w:div w:id="586503008">
          <w:marLeft w:val="640"/>
          <w:marRight w:val="0"/>
          <w:marTop w:val="0"/>
          <w:marBottom w:val="0"/>
          <w:divBdr>
            <w:top w:val="none" w:sz="0" w:space="0" w:color="auto"/>
            <w:left w:val="none" w:sz="0" w:space="0" w:color="auto"/>
            <w:bottom w:val="none" w:sz="0" w:space="0" w:color="auto"/>
            <w:right w:val="none" w:sz="0" w:space="0" w:color="auto"/>
          </w:divBdr>
        </w:div>
        <w:div w:id="593823946">
          <w:marLeft w:val="640"/>
          <w:marRight w:val="0"/>
          <w:marTop w:val="0"/>
          <w:marBottom w:val="0"/>
          <w:divBdr>
            <w:top w:val="none" w:sz="0" w:space="0" w:color="auto"/>
            <w:left w:val="none" w:sz="0" w:space="0" w:color="auto"/>
            <w:bottom w:val="none" w:sz="0" w:space="0" w:color="auto"/>
            <w:right w:val="none" w:sz="0" w:space="0" w:color="auto"/>
          </w:divBdr>
        </w:div>
        <w:div w:id="596869020">
          <w:marLeft w:val="640"/>
          <w:marRight w:val="0"/>
          <w:marTop w:val="0"/>
          <w:marBottom w:val="0"/>
          <w:divBdr>
            <w:top w:val="none" w:sz="0" w:space="0" w:color="auto"/>
            <w:left w:val="none" w:sz="0" w:space="0" w:color="auto"/>
            <w:bottom w:val="none" w:sz="0" w:space="0" w:color="auto"/>
            <w:right w:val="none" w:sz="0" w:space="0" w:color="auto"/>
          </w:divBdr>
        </w:div>
        <w:div w:id="598441592">
          <w:marLeft w:val="640"/>
          <w:marRight w:val="0"/>
          <w:marTop w:val="0"/>
          <w:marBottom w:val="0"/>
          <w:divBdr>
            <w:top w:val="none" w:sz="0" w:space="0" w:color="auto"/>
            <w:left w:val="none" w:sz="0" w:space="0" w:color="auto"/>
            <w:bottom w:val="none" w:sz="0" w:space="0" w:color="auto"/>
            <w:right w:val="none" w:sz="0" w:space="0" w:color="auto"/>
          </w:divBdr>
        </w:div>
        <w:div w:id="623661989">
          <w:marLeft w:val="640"/>
          <w:marRight w:val="0"/>
          <w:marTop w:val="0"/>
          <w:marBottom w:val="0"/>
          <w:divBdr>
            <w:top w:val="none" w:sz="0" w:space="0" w:color="auto"/>
            <w:left w:val="none" w:sz="0" w:space="0" w:color="auto"/>
            <w:bottom w:val="none" w:sz="0" w:space="0" w:color="auto"/>
            <w:right w:val="none" w:sz="0" w:space="0" w:color="auto"/>
          </w:divBdr>
        </w:div>
        <w:div w:id="624897348">
          <w:marLeft w:val="640"/>
          <w:marRight w:val="0"/>
          <w:marTop w:val="0"/>
          <w:marBottom w:val="0"/>
          <w:divBdr>
            <w:top w:val="none" w:sz="0" w:space="0" w:color="auto"/>
            <w:left w:val="none" w:sz="0" w:space="0" w:color="auto"/>
            <w:bottom w:val="none" w:sz="0" w:space="0" w:color="auto"/>
            <w:right w:val="none" w:sz="0" w:space="0" w:color="auto"/>
          </w:divBdr>
        </w:div>
        <w:div w:id="639849463">
          <w:marLeft w:val="640"/>
          <w:marRight w:val="0"/>
          <w:marTop w:val="0"/>
          <w:marBottom w:val="0"/>
          <w:divBdr>
            <w:top w:val="none" w:sz="0" w:space="0" w:color="auto"/>
            <w:left w:val="none" w:sz="0" w:space="0" w:color="auto"/>
            <w:bottom w:val="none" w:sz="0" w:space="0" w:color="auto"/>
            <w:right w:val="none" w:sz="0" w:space="0" w:color="auto"/>
          </w:divBdr>
        </w:div>
        <w:div w:id="643510161">
          <w:marLeft w:val="640"/>
          <w:marRight w:val="0"/>
          <w:marTop w:val="0"/>
          <w:marBottom w:val="0"/>
          <w:divBdr>
            <w:top w:val="none" w:sz="0" w:space="0" w:color="auto"/>
            <w:left w:val="none" w:sz="0" w:space="0" w:color="auto"/>
            <w:bottom w:val="none" w:sz="0" w:space="0" w:color="auto"/>
            <w:right w:val="none" w:sz="0" w:space="0" w:color="auto"/>
          </w:divBdr>
        </w:div>
        <w:div w:id="648096055">
          <w:marLeft w:val="640"/>
          <w:marRight w:val="0"/>
          <w:marTop w:val="0"/>
          <w:marBottom w:val="0"/>
          <w:divBdr>
            <w:top w:val="none" w:sz="0" w:space="0" w:color="auto"/>
            <w:left w:val="none" w:sz="0" w:space="0" w:color="auto"/>
            <w:bottom w:val="none" w:sz="0" w:space="0" w:color="auto"/>
            <w:right w:val="none" w:sz="0" w:space="0" w:color="auto"/>
          </w:divBdr>
        </w:div>
        <w:div w:id="651523641">
          <w:marLeft w:val="640"/>
          <w:marRight w:val="0"/>
          <w:marTop w:val="0"/>
          <w:marBottom w:val="0"/>
          <w:divBdr>
            <w:top w:val="none" w:sz="0" w:space="0" w:color="auto"/>
            <w:left w:val="none" w:sz="0" w:space="0" w:color="auto"/>
            <w:bottom w:val="none" w:sz="0" w:space="0" w:color="auto"/>
            <w:right w:val="none" w:sz="0" w:space="0" w:color="auto"/>
          </w:divBdr>
        </w:div>
        <w:div w:id="658122561">
          <w:marLeft w:val="640"/>
          <w:marRight w:val="0"/>
          <w:marTop w:val="0"/>
          <w:marBottom w:val="0"/>
          <w:divBdr>
            <w:top w:val="none" w:sz="0" w:space="0" w:color="auto"/>
            <w:left w:val="none" w:sz="0" w:space="0" w:color="auto"/>
            <w:bottom w:val="none" w:sz="0" w:space="0" w:color="auto"/>
            <w:right w:val="none" w:sz="0" w:space="0" w:color="auto"/>
          </w:divBdr>
        </w:div>
        <w:div w:id="664822716">
          <w:marLeft w:val="640"/>
          <w:marRight w:val="0"/>
          <w:marTop w:val="0"/>
          <w:marBottom w:val="0"/>
          <w:divBdr>
            <w:top w:val="none" w:sz="0" w:space="0" w:color="auto"/>
            <w:left w:val="none" w:sz="0" w:space="0" w:color="auto"/>
            <w:bottom w:val="none" w:sz="0" w:space="0" w:color="auto"/>
            <w:right w:val="none" w:sz="0" w:space="0" w:color="auto"/>
          </w:divBdr>
        </w:div>
        <w:div w:id="673076188">
          <w:marLeft w:val="640"/>
          <w:marRight w:val="0"/>
          <w:marTop w:val="0"/>
          <w:marBottom w:val="0"/>
          <w:divBdr>
            <w:top w:val="none" w:sz="0" w:space="0" w:color="auto"/>
            <w:left w:val="none" w:sz="0" w:space="0" w:color="auto"/>
            <w:bottom w:val="none" w:sz="0" w:space="0" w:color="auto"/>
            <w:right w:val="none" w:sz="0" w:space="0" w:color="auto"/>
          </w:divBdr>
        </w:div>
        <w:div w:id="684600994">
          <w:marLeft w:val="640"/>
          <w:marRight w:val="0"/>
          <w:marTop w:val="0"/>
          <w:marBottom w:val="0"/>
          <w:divBdr>
            <w:top w:val="none" w:sz="0" w:space="0" w:color="auto"/>
            <w:left w:val="none" w:sz="0" w:space="0" w:color="auto"/>
            <w:bottom w:val="none" w:sz="0" w:space="0" w:color="auto"/>
            <w:right w:val="none" w:sz="0" w:space="0" w:color="auto"/>
          </w:divBdr>
        </w:div>
        <w:div w:id="693582680">
          <w:marLeft w:val="640"/>
          <w:marRight w:val="0"/>
          <w:marTop w:val="0"/>
          <w:marBottom w:val="0"/>
          <w:divBdr>
            <w:top w:val="none" w:sz="0" w:space="0" w:color="auto"/>
            <w:left w:val="none" w:sz="0" w:space="0" w:color="auto"/>
            <w:bottom w:val="none" w:sz="0" w:space="0" w:color="auto"/>
            <w:right w:val="none" w:sz="0" w:space="0" w:color="auto"/>
          </w:divBdr>
        </w:div>
        <w:div w:id="708992870">
          <w:marLeft w:val="640"/>
          <w:marRight w:val="0"/>
          <w:marTop w:val="0"/>
          <w:marBottom w:val="0"/>
          <w:divBdr>
            <w:top w:val="none" w:sz="0" w:space="0" w:color="auto"/>
            <w:left w:val="none" w:sz="0" w:space="0" w:color="auto"/>
            <w:bottom w:val="none" w:sz="0" w:space="0" w:color="auto"/>
            <w:right w:val="none" w:sz="0" w:space="0" w:color="auto"/>
          </w:divBdr>
        </w:div>
        <w:div w:id="713776879">
          <w:marLeft w:val="640"/>
          <w:marRight w:val="0"/>
          <w:marTop w:val="0"/>
          <w:marBottom w:val="0"/>
          <w:divBdr>
            <w:top w:val="none" w:sz="0" w:space="0" w:color="auto"/>
            <w:left w:val="none" w:sz="0" w:space="0" w:color="auto"/>
            <w:bottom w:val="none" w:sz="0" w:space="0" w:color="auto"/>
            <w:right w:val="none" w:sz="0" w:space="0" w:color="auto"/>
          </w:divBdr>
        </w:div>
        <w:div w:id="723597647">
          <w:marLeft w:val="640"/>
          <w:marRight w:val="0"/>
          <w:marTop w:val="0"/>
          <w:marBottom w:val="0"/>
          <w:divBdr>
            <w:top w:val="none" w:sz="0" w:space="0" w:color="auto"/>
            <w:left w:val="none" w:sz="0" w:space="0" w:color="auto"/>
            <w:bottom w:val="none" w:sz="0" w:space="0" w:color="auto"/>
            <w:right w:val="none" w:sz="0" w:space="0" w:color="auto"/>
          </w:divBdr>
        </w:div>
        <w:div w:id="735738560">
          <w:marLeft w:val="640"/>
          <w:marRight w:val="0"/>
          <w:marTop w:val="0"/>
          <w:marBottom w:val="0"/>
          <w:divBdr>
            <w:top w:val="none" w:sz="0" w:space="0" w:color="auto"/>
            <w:left w:val="none" w:sz="0" w:space="0" w:color="auto"/>
            <w:bottom w:val="none" w:sz="0" w:space="0" w:color="auto"/>
            <w:right w:val="none" w:sz="0" w:space="0" w:color="auto"/>
          </w:divBdr>
        </w:div>
        <w:div w:id="736050972">
          <w:marLeft w:val="640"/>
          <w:marRight w:val="0"/>
          <w:marTop w:val="0"/>
          <w:marBottom w:val="0"/>
          <w:divBdr>
            <w:top w:val="none" w:sz="0" w:space="0" w:color="auto"/>
            <w:left w:val="none" w:sz="0" w:space="0" w:color="auto"/>
            <w:bottom w:val="none" w:sz="0" w:space="0" w:color="auto"/>
            <w:right w:val="none" w:sz="0" w:space="0" w:color="auto"/>
          </w:divBdr>
        </w:div>
        <w:div w:id="736633888">
          <w:marLeft w:val="640"/>
          <w:marRight w:val="0"/>
          <w:marTop w:val="0"/>
          <w:marBottom w:val="0"/>
          <w:divBdr>
            <w:top w:val="none" w:sz="0" w:space="0" w:color="auto"/>
            <w:left w:val="none" w:sz="0" w:space="0" w:color="auto"/>
            <w:bottom w:val="none" w:sz="0" w:space="0" w:color="auto"/>
            <w:right w:val="none" w:sz="0" w:space="0" w:color="auto"/>
          </w:divBdr>
        </w:div>
        <w:div w:id="740519348">
          <w:marLeft w:val="640"/>
          <w:marRight w:val="0"/>
          <w:marTop w:val="0"/>
          <w:marBottom w:val="0"/>
          <w:divBdr>
            <w:top w:val="none" w:sz="0" w:space="0" w:color="auto"/>
            <w:left w:val="none" w:sz="0" w:space="0" w:color="auto"/>
            <w:bottom w:val="none" w:sz="0" w:space="0" w:color="auto"/>
            <w:right w:val="none" w:sz="0" w:space="0" w:color="auto"/>
          </w:divBdr>
        </w:div>
        <w:div w:id="754133418">
          <w:marLeft w:val="640"/>
          <w:marRight w:val="0"/>
          <w:marTop w:val="0"/>
          <w:marBottom w:val="0"/>
          <w:divBdr>
            <w:top w:val="none" w:sz="0" w:space="0" w:color="auto"/>
            <w:left w:val="none" w:sz="0" w:space="0" w:color="auto"/>
            <w:bottom w:val="none" w:sz="0" w:space="0" w:color="auto"/>
            <w:right w:val="none" w:sz="0" w:space="0" w:color="auto"/>
          </w:divBdr>
        </w:div>
        <w:div w:id="770668233">
          <w:marLeft w:val="640"/>
          <w:marRight w:val="0"/>
          <w:marTop w:val="0"/>
          <w:marBottom w:val="0"/>
          <w:divBdr>
            <w:top w:val="none" w:sz="0" w:space="0" w:color="auto"/>
            <w:left w:val="none" w:sz="0" w:space="0" w:color="auto"/>
            <w:bottom w:val="none" w:sz="0" w:space="0" w:color="auto"/>
            <w:right w:val="none" w:sz="0" w:space="0" w:color="auto"/>
          </w:divBdr>
        </w:div>
        <w:div w:id="784158206">
          <w:marLeft w:val="640"/>
          <w:marRight w:val="0"/>
          <w:marTop w:val="0"/>
          <w:marBottom w:val="0"/>
          <w:divBdr>
            <w:top w:val="none" w:sz="0" w:space="0" w:color="auto"/>
            <w:left w:val="none" w:sz="0" w:space="0" w:color="auto"/>
            <w:bottom w:val="none" w:sz="0" w:space="0" w:color="auto"/>
            <w:right w:val="none" w:sz="0" w:space="0" w:color="auto"/>
          </w:divBdr>
        </w:div>
        <w:div w:id="787896920">
          <w:marLeft w:val="640"/>
          <w:marRight w:val="0"/>
          <w:marTop w:val="0"/>
          <w:marBottom w:val="0"/>
          <w:divBdr>
            <w:top w:val="none" w:sz="0" w:space="0" w:color="auto"/>
            <w:left w:val="none" w:sz="0" w:space="0" w:color="auto"/>
            <w:bottom w:val="none" w:sz="0" w:space="0" w:color="auto"/>
            <w:right w:val="none" w:sz="0" w:space="0" w:color="auto"/>
          </w:divBdr>
        </w:div>
        <w:div w:id="790125351">
          <w:marLeft w:val="640"/>
          <w:marRight w:val="0"/>
          <w:marTop w:val="0"/>
          <w:marBottom w:val="0"/>
          <w:divBdr>
            <w:top w:val="none" w:sz="0" w:space="0" w:color="auto"/>
            <w:left w:val="none" w:sz="0" w:space="0" w:color="auto"/>
            <w:bottom w:val="none" w:sz="0" w:space="0" w:color="auto"/>
            <w:right w:val="none" w:sz="0" w:space="0" w:color="auto"/>
          </w:divBdr>
        </w:div>
        <w:div w:id="795677173">
          <w:marLeft w:val="640"/>
          <w:marRight w:val="0"/>
          <w:marTop w:val="0"/>
          <w:marBottom w:val="0"/>
          <w:divBdr>
            <w:top w:val="none" w:sz="0" w:space="0" w:color="auto"/>
            <w:left w:val="none" w:sz="0" w:space="0" w:color="auto"/>
            <w:bottom w:val="none" w:sz="0" w:space="0" w:color="auto"/>
            <w:right w:val="none" w:sz="0" w:space="0" w:color="auto"/>
          </w:divBdr>
        </w:div>
        <w:div w:id="822701755">
          <w:marLeft w:val="640"/>
          <w:marRight w:val="0"/>
          <w:marTop w:val="0"/>
          <w:marBottom w:val="0"/>
          <w:divBdr>
            <w:top w:val="none" w:sz="0" w:space="0" w:color="auto"/>
            <w:left w:val="none" w:sz="0" w:space="0" w:color="auto"/>
            <w:bottom w:val="none" w:sz="0" w:space="0" w:color="auto"/>
            <w:right w:val="none" w:sz="0" w:space="0" w:color="auto"/>
          </w:divBdr>
        </w:div>
        <w:div w:id="842083778">
          <w:marLeft w:val="640"/>
          <w:marRight w:val="0"/>
          <w:marTop w:val="0"/>
          <w:marBottom w:val="0"/>
          <w:divBdr>
            <w:top w:val="none" w:sz="0" w:space="0" w:color="auto"/>
            <w:left w:val="none" w:sz="0" w:space="0" w:color="auto"/>
            <w:bottom w:val="none" w:sz="0" w:space="0" w:color="auto"/>
            <w:right w:val="none" w:sz="0" w:space="0" w:color="auto"/>
          </w:divBdr>
        </w:div>
        <w:div w:id="852770394">
          <w:marLeft w:val="640"/>
          <w:marRight w:val="0"/>
          <w:marTop w:val="0"/>
          <w:marBottom w:val="0"/>
          <w:divBdr>
            <w:top w:val="none" w:sz="0" w:space="0" w:color="auto"/>
            <w:left w:val="none" w:sz="0" w:space="0" w:color="auto"/>
            <w:bottom w:val="none" w:sz="0" w:space="0" w:color="auto"/>
            <w:right w:val="none" w:sz="0" w:space="0" w:color="auto"/>
          </w:divBdr>
        </w:div>
        <w:div w:id="856122321">
          <w:marLeft w:val="640"/>
          <w:marRight w:val="0"/>
          <w:marTop w:val="0"/>
          <w:marBottom w:val="0"/>
          <w:divBdr>
            <w:top w:val="none" w:sz="0" w:space="0" w:color="auto"/>
            <w:left w:val="none" w:sz="0" w:space="0" w:color="auto"/>
            <w:bottom w:val="none" w:sz="0" w:space="0" w:color="auto"/>
            <w:right w:val="none" w:sz="0" w:space="0" w:color="auto"/>
          </w:divBdr>
        </w:div>
        <w:div w:id="866793731">
          <w:marLeft w:val="640"/>
          <w:marRight w:val="0"/>
          <w:marTop w:val="0"/>
          <w:marBottom w:val="0"/>
          <w:divBdr>
            <w:top w:val="none" w:sz="0" w:space="0" w:color="auto"/>
            <w:left w:val="none" w:sz="0" w:space="0" w:color="auto"/>
            <w:bottom w:val="none" w:sz="0" w:space="0" w:color="auto"/>
            <w:right w:val="none" w:sz="0" w:space="0" w:color="auto"/>
          </w:divBdr>
        </w:div>
        <w:div w:id="923148553">
          <w:marLeft w:val="640"/>
          <w:marRight w:val="0"/>
          <w:marTop w:val="0"/>
          <w:marBottom w:val="0"/>
          <w:divBdr>
            <w:top w:val="none" w:sz="0" w:space="0" w:color="auto"/>
            <w:left w:val="none" w:sz="0" w:space="0" w:color="auto"/>
            <w:bottom w:val="none" w:sz="0" w:space="0" w:color="auto"/>
            <w:right w:val="none" w:sz="0" w:space="0" w:color="auto"/>
          </w:divBdr>
        </w:div>
        <w:div w:id="926310400">
          <w:marLeft w:val="640"/>
          <w:marRight w:val="0"/>
          <w:marTop w:val="0"/>
          <w:marBottom w:val="0"/>
          <w:divBdr>
            <w:top w:val="none" w:sz="0" w:space="0" w:color="auto"/>
            <w:left w:val="none" w:sz="0" w:space="0" w:color="auto"/>
            <w:bottom w:val="none" w:sz="0" w:space="0" w:color="auto"/>
            <w:right w:val="none" w:sz="0" w:space="0" w:color="auto"/>
          </w:divBdr>
        </w:div>
        <w:div w:id="942616379">
          <w:marLeft w:val="640"/>
          <w:marRight w:val="0"/>
          <w:marTop w:val="0"/>
          <w:marBottom w:val="0"/>
          <w:divBdr>
            <w:top w:val="none" w:sz="0" w:space="0" w:color="auto"/>
            <w:left w:val="none" w:sz="0" w:space="0" w:color="auto"/>
            <w:bottom w:val="none" w:sz="0" w:space="0" w:color="auto"/>
            <w:right w:val="none" w:sz="0" w:space="0" w:color="auto"/>
          </w:divBdr>
        </w:div>
        <w:div w:id="945500261">
          <w:marLeft w:val="640"/>
          <w:marRight w:val="0"/>
          <w:marTop w:val="0"/>
          <w:marBottom w:val="0"/>
          <w:divBdr>
            <w:top w:val="none" w:sz="0" w:space="0" w:color="auto"/>
            <w:left w:val="none" w:sz="0" w:space="0" w:color="auto"/>
            <w:bottom w:val="none" w:sz="0" w:space="0" w:color="auto"/>
            <w:right w:val="none" w:sz="0" w:space="0" w:color="auto"/>
          </w:divBdr>
        </w:div>
        <w:div w:id="947548142">
          <w:marLeft w:val="640"/>
          <w:marRight w:val="0"/>
          <w:marTop w:val="0"/>
          <w:marBottom w:val="0"/>
          <w:divBdr>
            <w:top w:val="none" w:sz="0" w:space="0" w:color="auto"/>
            <w:left w:val="none" w:sz="0" w:space="0" w:color="auto"/>
            <w:bottom w:val="none" w:sz="0" w:space="0" w:color="auto"/>
            <w:right w:val="none" w:sz="0" w:space="0" w:color="auto"/>
          </w:divBdr>
        </w:div>
        <w:div w:id="951012093">
          <w:marLeft w:val="640"/>
          <w:marRight w:val="0"/>
          <w:marTop w:val="0"/>
          <w:marBottom w:val="0"/>
          <w:divBdr>
            <w:top w:val="none" w:sz="0" w:space="0" w:color="auto"/>
            <w:left w:val="none" w:sz="0" w:space="0" w:color="auto"/>
            <w:bottom w:val="none" w:sz="0" w:space="0" w:color="auto"/>
            <w:right w:val="none" w:sz="0" w:space="0" w:color="auto"/>
          </w:divBdr>
        </w:div>
        <w:div w:id="951670677">
          <w:marLeft w:val="640"/>
          <w:marRight w:val="0"/>
          <w:marTop w:val="0"/>
          <w:marBottom w:val="0"/>
          <w:divBdr>
            <w:top w:val="none" w:sz="0" w:space="0" w:color="auto"/>
            <w:left w:val="none" w:sz="0" w:space="0" w:color="auto"/>
            <w:bottom w:val="none" w:sz="0" w:space="0" w:color="auto"/>
            <w:right w:val="none" w:sz="0" w:space="0" w:color="auto"/>
          </w:divBdr>
        </w:div>
        <w:div w:id="956108113">
          <w:marLeft w:val="640"/>
          <w:marRight w:val="0"/>
          <w:marTop w:val="0"/>
          <w:marBottom w:val="0"/>
          <w:divBdr>
            <w:top w:val="none" w:sz="0" w:space="0" w:color="auto"/>
            <w:left w:val="none" w:sz="0" w:space="0" w:color="auto"/>
            <w:bottom w:val="none" w:sz="0" w:space="0" w:color="auto"/>
            <w:right w:val="none" w:sz="0" w:space="0" w:color="auto"/>
          </w:divBdr>
        </w:div>
        <w:div w:id="960962372">
          <w:marLeft w:val="640"/>
          <w:marRight w:val="0"/>
          <w:marTop w:val="0"/>
          <w:marBottom w:val="0"/>
          <w:divBdr>
            <w:top w:val="none" w:sz="0" w:space="0" w:color="auto"/>
            <w:left w:val="none" w:sz="0" w:space="0" w:color="auto"/>
            <w:bottom w:val="none" w:sz="0" w:space="0" w:color="auto"/>
            <w:right w:val="none" w:sz="0" w:space="0" w:color="auto"/>
          </w:divBdr>
        </w:div>
        <w:div w:id="961427203">
          <w:marLeft w:val="640"/>
          <w:marRight w:val="0"/>
          <w:marTop w:val="0"/>
          <w:marBottom w:val="0"/>
          <w:divBdr>
            <w:top w:val="none" w:sz="0" w:space="0" w:color="auto"/>
            <w:left w:val="none" w:sz="0" w:space="0" w:color="auto"/>
            <w:bottom w:val="none" w:sz="0" w:space="0" w:color="auto"/>
            <w:right w:val="none" w:sz="0" w:space="0" w:color="auto"/>
          </w:divBdr>
        </w:div>
        <w:div w:id="974682278">
          <w:marLeft w:val="640"/>
          <w:marRight w:val="0"/>
          <w:marTop w:val="0"/>
          <w:marBottom w:val="0"/>
          <w:divBdr>
            <w:top w:val="none" w:sz="0" w:space="0" w:color="auto"/>
            <w:left w:val="none" w:sz="0" w:space="0" w:color="auto"/>
            <w:bottom w:val="none" w:sz="0" w:space="0" w:color="auto"/>
            <w:right w:val="none" w:sz="0" w:space="0" w:color="auto"/>
          </w:divBdr>
        </w:div>
        <w:div w:id="1006127243">
          <w:marLeft w:val="640"/>
          <w:marRight w:val="0"/>
          <w:marTop w:val="0"/>
          <w:marBottom w:val="0"/>
          <w:divBdr>
            <w:top w:val="none" w:sz="0" w:space="0" w:color="auto"/>
            <w:left w:val="none" w:sz="0" w:space="0" w:color="auto"/>
            <w:bottom w:val="none" w:sz="0" w:space="0" w:color="auto"/>
            <w:right w:val="none" w:sz="0" w:space="0" w:color="auto"/>
          </w:divBdr>
        </w:div>
        <w:div w:id="1018240935">
          <w:marLeft w:val="640"/>
          <w:marRight w:val="0"/>
          <w:marTop w:val="0"/>
          <w:marBottom w:val="0"/>
          <w:divBdr>
            <w:top w:val="none" w:sz="0" w:space="0" w:color="auto"/>
            <w:left w:val="none" w:sz="0" w:space="0" w:color="auto"/>
            <w:bottom w:val="none" w:sz="0" w:space="0" w:color="auto"/>
            <w:right w:val="none" w:sz="0" w:space="0" w:color="auto"/>
          </w:divBdr>
        </w:div>
        <w:div w:id="1022239758">
          <w:marLeft w:val="640"/>
          <w:marRight w:val="0"/>
          <w:marTop w:val="0"/>
          <w:marBottom w:val="0"/>
          <w:divBdr>
            <w:top w:val="none" w:sz="0" w:space="0" w:color="auto"/>
            <w:left w:val="none" w:sz="0" w:space="0" w:color="auto"/>
            <w:bottom w:val="none" w:sz="0" w:space="0" w:color="auto"/>
            <w:right w:val="none" w:sz="0" w:space="0" w:color="auto"/>
          </w:divBdr>
        </w:div>
        <w:div w:id="1028718801">
          <w:marLeft w:val="640"/>
          <w:marRight w:val="0"/>
          <w:marTop w:val="0"/>
          <w:marBottom w:val="0"/>
          <w:divBdr>
            <w:top w:val="none" w:sz="0" w:space="0" w:color="auto"/>
            <w:left w:val="none" w:sz="0" w:space="0" w:color="auto"/>
            <w:bottom w:val="none" w:sz="0" w:space="0" w:color="auto"/>
            <w:right w:val="none" w:sz="0" w:space="0" w:color="auto"/>
          </w:divBdr>
        </w:div>
        <w:div w:id="1028718916">
          <w:marLeft w:val="640"/>
          <w:marRight w:val="0"/>
          <w:marTop w:val="0"/>
          <w:marBottom w:val="0"/>
          <w:divBdr>
            <w:top w:val="none" w:sz="0" w:space="0" w:color="auto"/>
            <w:left w:val="none" w:sz="0" w:space="0" w:color="auto"/>
            <w:bottom w:val="none" w:sz="0" w:space="0" w:color="auto"/>
            <w:right w:val="none" w:sz="0" w:space="0" w:color="auto"/>
          </w:divBdr>
        </w:div>
        <w:div w:id="1029718199">
          <w:marLeft w:val="640"/>
          <w:marRight w:val="0"/>
          <w:marTop w:val="0"/>
          <w:marBottom w:val="0"/>
          <w:divBdr>
            <w:top w:val="none" w:sz="0" w:space="0" w:color="auto"/>
            <w:left w:val="none" w:sz="0" w:space="0" w:color="auto"/>
            <w:bottom w:val="none" w:sz="0" w:space="0" w:color="auto"/>
            <w:right w:val="none" w:sz="0" w:space="0" w:color="auto"/>
          </w:divBdr>
        </w:div>
        <w:div w:id="1046487171">
          <w:marLeft w:val="640"/>
          <w:marRight w:val="0"/>
          <w:marTop w:val="0"/>
          <w:marBottom w:val="0"/>
          <w:divBdr>
            <w:top w:val="none" w:sz="0" w:space="0" w:color="auto"/>
            <w:left w:val="none" w:sz="0" w:space="0" w:color="auto"/>
            <w:bottom w:val="none" w:sz="0" w:space="0" w:color="auto"/>
            <w:right w:val="none" w:sz="0" w:space="0" w:color="auto"/>
          </w:divBdr>
        </w:div>
        <w:div w:id="1048382478">
          <w:marLeft w:val="640"/>
          <w:marRight w:val="0"/>
          <w:marTop w:val="0"/>
          <w:marBottom w:val="0"/>
          <w:divBdr>
            <w:top w:val="none" w:sz="0" w:space="0" w:color="auto"/>
            <w:left w:val="none" w:sz="0" w:space="0" w:color="auto"/>
            <w:bottom w:val="none" w:sz="0" w:space="0" w:color="auto"/>
            <w:right w:val="none" w:sz="0" w:space="0" w:color="auto"/>
          </w:divBdr>
        </w:div>
        <w:div w:id="1058020314">
          <w:marLeft w:val="640"/>
          <w:marRight w:val="0"/>
          <w:marTop w:val="0"/>
          <w:marBottom w:val="0"/>
          <w:divBdr>
            <w:top w:val="none" w:sz="0" w:space="0" w:color="auto"/>
            <w:left w:val="none" w:sz="0" w:space="0" w:color="auto"/>
            <w:bottom w:val="none" w:sz="0" w:space="0" w:color="auto"/>
            <w:right w:val="none" w:sz="0" w:space="0" w:color="auto"/>
          </w:divBdr>
        </w:div>
        <w:div w:id="1060834725">
          <w:marLeft w:val="640"/>
          <w:marRight w:val="0"/>
          <w:marTop w:val="0"/>
          <w:marBottom w:val="0"/>
          <w:divBdr>
            <w:top w:val="none" w:sz="0" w:space="0" w:color="auto"/>
            <w:left w:val="none" w:sz="0" w:space="0" w:color="auto"/>
            <w:bottom w:val="none" w:sz="0" w:space="0" w:color="auto"/>
            <w:right w:val="none" w:sz="0" w:space="0" w:color="auto"/>
          </w:divBdr>
        </w:div>
        <w:div w:id="1089733649">
          <w:marLeft w:val="640"/>
          <w:marRight w:val="0"/>
          <w:marTop w:val="0"/>
          <w:marBottom w:val="0"/>
          <w:divBdr>
            <w:top w:val="none" w:sz="0" w:space="0" w:color="auto"/>
            <w:left w:val="none" w:sz="0" w:space="0" w:color="auto"/>
            <w:bottom w:val="none" w:sz="0" w:space="0" w:color="auto"/>
            <w:right w:val="none" w:sz="0" w:space="0" w:color="auto"/>
          </w:divBdr>
        </w:div>
        <w:div w:id="1099254748">
          <w:marLeft w:val="640"/>
          <w:marRight w:val="0"/>
          <w:marTop w:val="0"/>
          <w:marBottom w:val="0"/>
          <w:divBdr>
            <w:top w:val="none" w:sz="0" w:space="0" w:color="auto"/>
            <w:left w:val="none" w:sz="0" w:space="0" w:color="auto"/>
            <w:bottom w:val="none" w:sz="0" w:space="0" w:color="auto"/>
            <w:right w:val="none" w:sz="0" w:space="0" w:color="auto"/>
          </w:divBdr>
        </w:div>
        <w:div w:id="1106651988">
          <w:marLeft w:val="640"/>
          <w:marRight w:val="0"/>
          <w:marTop w:val="0"/>
          <w:marBottom w:val="0"/>
          <w:divBdr>
            <w:top w:val="none" w:sz="0" w:space="0" w:color="auto"/>
            <w:left w:val="none" w:sz="0" w:space="0" w:color="auto"/>
            <w:bottom w:val="none" w:sz="0" w:space="0" w:color="auto"/>
            <w:right w:val="none" w:sz="0" w:space="0" w:color="auto"/>
          </w:divBdr>
        </w:div>
        <w:div w:id="1110314673">
          <w:marLeft w:val="640"/>
          <w:marRight w:val="0"/>
          <w:marTop w:val="0"/>
          <w:marBottom w:val="0"/>
          <w:divBdr>
            <w:top w:val="none" w:sz="0" w:space="0" w:color="auto"/>
            <w:left w:val="none" w:sz="0" w:space="0" w:color="auto"/>
            <w:bottom w:val="none" w:sz="0" w:space="0" w:color="auto"/>
            <w:right w:val="none" w:sz="0" w:space="0" w:color="auto"/>
          </w:divBdr>
        </w:div>
        <w:div w:id="1114010380">
          <w:marLeft w:val="640"/>
          <w:marRight w:val="0"/>
          <w:marTop w:val="0"/>
          <w:marBottom w:val="0"/>
          <w:divBdr>
            <w:top w:val="none" w:sz="0" w:space="0" w:color="auto"/>
            <w:left w:val="none" w:sz="0" w:space="0" w:color="auto"/>
            <w:bottom w:val="none" w:sz="0" w:space="0" w:color="auto"/>
            <w:right w:val="none" w:sz="0" w:space="0" w:color="auto"/>
          </w:divBdr>
        </w:div>
        <w:div w:id="1117023944">
          <w:marLeft w:val="640"/>
          <w:marRight w:val="0"/>
          <w:marTop w:val="0"/>
          <w:marBottom w:val="0"/>
          <w:divBdr>
            <w:top w:val="none" w:sz="0" w:space="0" w:color="auto"/>
            <w:left w:val="none" w:sz="0" w:space="0" w:color="auto"/>
            <w:bottom w:val="none" w:sz="0" w:space="0" w:color="auto"/>
            <w:right w:val="none" w:sz="0" w:space="0" w:color="auto"/>
          </w:divBdr>
        </w:div>
        <w:div w:id="1122307874">
          <w:marLeft w:val="640"/>
          <w:marRight w:val="0"/>
          <w:marTop w:val="0"/>
          <w:marBottom w:val="0"/>
          <w:divBdr>
            <w:top w:val="none" w:sz="0" w:space="0" w:color="auto"/>
            <w:left w:val="none" w:sz="0" w:space="0" w:color="auto"/>
            <w:bottom w:val="none" w:sz="0" w:space="0" w:color="auto"/>
            <w:right w:val="none" w:sz="0" w:space="0" w:color="auto"/>
          </w:divBdr>
        </w:div>
        <w:div w:id="1129473508">
          <w:marLeft w:val="640"/>
          <w:marRight w:val="0"/>
          <w:marTop w:val="0"/>
          <w:marBottom w:val="0"/>
          <w:divBdr>
            <w:top w:val="none" w:sz="0" w:space="0" w:color="auto"/>
            <w:left w:val="none" w:sz="0" w:space="0" w:color="auto"/>
            <w:bottom w:val="none" w:sz="0" w:space="0" w:color="auto"/>
            <w:right w:val="none" w:sz="0" w:space="0" w:color="auto"/>
          </w:divBdr>
        </w:div>
        <w:div w:id="1133251517">
          <w:marLeft w:val="640"/>
          <w:marRight w:val="0"/>
          <w:marTop w:val="0"/>
          <w:marBottom w:val="0"/>
          <w:divBdr>
            <w:top w:val="none" w:sz="0" w:space="0" w:color="auto"/>
            <w:left w:val="none" w:sz="0" w:space="0" w:color="auto"/>
            <w:bottom w:val="none" w:sz="0" w:space="0" w:color="auto"/>
            <w:right w:val="none" w:sz="0" w:space="0" w:color="auto"/>
          </w:divBdr>
        </w:div>
        <w:div w:id="1135564159">
          <w:marLeft w:val="640"/>
          <w:marRight w:val="0"/>
          <w:marTop w:val="0"/>
          <w:marBottom w:val="0"/>
          <w:divBdr>
            <w:top w:val="none" w:sz="0" w:space="0" w:color="auto"/>
            <w:left w:val="none" w:sz="0" w:space="0" w:color="auto"/>
            <w:bottom w:val="none" w:sz="0" w:space="0" w:color="auto"/>
            <w:right w:val="none" w:sz="0" w:space="0" w:color="auto"/>
          </w:divBdr>
        </w:div>
        <w:div w:id="1143810106">
          <w:marLeft w:val="640"/>
          <w:marRight w:val="0"/>
          <w:marTop w:val="0"/>
          <w:marBottom w:val="0"/>
          <w:divBdr>
            <w:top w:val="none" w:sz="0" w:space="0" w:color="auto"/>
            <w:left w:val="none" w:sz="0" w:space="0" w:color="auto"/>
            <w:bottom w:val="none" w:sz="0" w:space="0" w:color="auto"/>
            <w:right w:val="none" w:sz="0" w:space="0" w:color="auto"/>
          </w:divBdr>
        </w:div>
        <w:div w:id="1163088977">
          <w:marLeft w:val="640"/>
          <w:marRight w:val="0"/>
          <w:marTop w:val="0"/>
          <w:marBottom w:val="0"/>
          <w:divBdr>
            <w:top w:val="none" w:sz="0" w:space="0" w:color="auto"/>
            <w:left w:val="none" w:sz="0" w:space="0" w:color="auto"/>
            <w:bottom w:val="none" w:sz="0" w:space="0" w:color="auto"/>
            <w:right w:val="none" w:sz="0" w:space="0" w:color="auto"/>
          </w:divBdr>
        </w:div>
        <w:div w:id="1170411963">
          <w:marLeft w:val="640"/>
          <w:marRight w:val="0"/>
          <w:marTop w:val="0"/>
          <w:marBottom w:val="0"/>
          <w:divBdr>
            <w:top w:val="none" w:sz="0" w:space="0" w:color="auto"/>
            <w:left w:val="none" w:sz="0" w:space="0" w:color="auto"/>
            <w:bottom w:val="none" w:sz="0" w:space="0" w:color="auto"/>
            <w:right w:val="none" w:sz="0" w:space="0" w:color="auto"/>
          </w:divBdr>
        </w:div>
        <w:div w:id="1176923602">
          <w:marLeft w:val="640"/>
          <w:marRight w:val="0"/>
          <w:marTop w:val="0"/>
          <w:marBottom w:val="0"/>
          <w:divBdr>
            <w:top w:val="none" w:sz="0" w:space="0" w:color="auto"/>
            <w:left w:val="none" w:sz="0" w:space="0" w:color="auto"/>
            <w:bottom w:val="none" w:sz="0" w:space="0" w:color="auto"/>
            <w:right w:val="none" w:sz="0" w:space="0" w:color="auto"/>
          </w:divBdr>
        </w:div>
        <w:div w:id="1192036815">
          <w:marLeft w:val="640"/>
          <w:marRight w:val="0"/>
          <w:marTop w:val="0"/>
          <w:marBottom w:val="0"/>
          <w:divBdr>
            <w:top w:val="none" w:sz="0" w:space="0" w:color="auto"/>
            <w:left w:val="none" w:sz="0" w:space="0" w:color="auto"/>
            <w:bottom w:val="none" w:sz="0" w:space="0" w:color="auto"/>
            <w:right w:val="none" w:sz="0" w:space="0" w:color="auto"/>
          </w:divBdr>
        </w:div>
        <w:div w:id="1207569704">
          <w:marLeft w:val="640"/>
          <w:marRight w:val="0"/>
          <w:marTop w:val="0"/>
          <w:marBottom w:val="0"/>
          <w:divBdr>
            <w:top w:val="none" w:sz="0" w:space="0" w:color="auto"/>
            <w:left w:val="none" w:sz="0" w:space="0" w:color="auto"/>
            <w:bottom w:val="none" w:sz="0" w:space="0" w:color="auto"/>
            <w:right w:val="none" w:sz="0" w:space="0" w:color="auto"/>
          </w:divBdr>
        </w:div>
        <w:div w:id="1210607038">
          <w:marLeft w:val="640"/>
          <w:marRight w:val="0"/>
          <w:marTop w:val="0"/>
          <w:marBottom w:val="0"/>
          <w:divBdr>
            <w:top w:val="none" w:sz="0" w:space="0" w:color="auto"/>
            <w:left w:val="none" w:sz="0" w:space="0" w:color="auto"/>
            <w:bottom w:val="none" w:sz="0" w:space="0" w:color="auto"/>
            <w:right w:val="none" w:sz="0" w:space="0" w:color="auto"/>
          </w:divBdr>
        </w:div>
        <w:div w:id="1212502209">
          <w:marLeft w:val="640"/>
          <w:marRight w:val="0"/>
          <w:marTop w:val="0"/>
          <w:marBottom w:val="0"/>
          <w:divBdr>
            <w:top w:val="none" w:sz="0" w:space="0" w:color="auto"/>
            <w:left w:val="none" w:sz="0" w:space="0" w:color="auto"/>
            <w:bottom w:val="none" w:sz="0" w:space="0" w:color="auto"/>
            <w:right w:val="none" w:sz="0" w:space="0" w:color="auto"/>
          </w:divBdr>
        </w:div>
        <w:div w:id="1216427681">
          <w:marLeft w:val="640"/>
          <w:marRight w:val="0"/>
          <w:marTop w:val="0"/>
          <w:marBottom w:val="0"/>
          <w:divBdr>
            <w:top w:val="none" w:sz="0" w:space="0" w:color="auto"/>
            <w:left w:val="none" w:sz="0" w:space="0" w:color="auto"/>
            <w:bottom w:val="none" w:sz="0" w:space="0" w:color="auto"/>
            <w:right w:val="none" w:sz="0" w:space="0" w:color="auto"/>
          </w:divBdr>
        </w:div>
        <w:div w:id="1241401380">
          <w:marLeft w:val="640"/>
          <w:marRight w:val="0"/>
          <w:marTop w:val="0"/>
          <w:marBottom w:val="0"/>
          <w:divBdr>
            <w:top w:val="none" w:sz="0" w:space="0" w:color="auto"/>
            <w:left w:val="none" w:sz="0" w:space="0" w:color="auto"/>
            <w:bottom w:val="none" w:sz="0" w:space="0" w:color="auto"/>
            <w:right w:val="none" w:sz="0" w:space="0" w:color="auto"/>
          </w:divBdr>
        </w:div>
        <w:div w:id="1242985430">
          <w:marLeft w:val="640"/>
          <w:marRight w:val="0"/>
          <w:marTop w:val="0"/>
          <w:marBottom w:val="0"/>
          <w:divBdr>
            <w:top w:val="none" w:sz="0" w:space="0" w:color="auto"/>
            <w:left w:val="none" w:sz="0" w:space="0" w:color="auto"/>
            <w:bottom w:val="none" w:sz="0" w:space="0" w:color="auto"/>
            <w:right w:val="none" w:sz="0" w:space="0" w:color="auto"/>
          </w:divBdr>
        </w:div>
        <w:div w:id="1254894887">
          <w:marLeft w:val="640"/>
          <w:marRight w:val="0"/>
          <w:marTop w:val="0"/>
          <w:marBottom w:val="0"/>
          <w:divBdr>
            <w:top w:val="none" w:sz="0" w:space="0" w:color="auto"/>
            <w:left w:val="none" w:sz="0" w:space="0" w:color="auto"/>
            <w:bottom w:val="none" w:sz="0" w:space="0" w:color="auto"/>
            <w:right w:val="none" w:sz="0" w:space="0" w:color="auto"/>
          </w:divBdr>
        </w:div>
        <w:div w:id="1261720208">
          <w:marLeft w:val="640"/>
          <w:marRight w:val="0"/>
          <w:marTop w:val="0"/>
          <w:marBottom w:val="0"/>
          <w:divBdr>
            <w:top w:val="none" w:sz="0" w:space="0" w:color="auto"/>
            <w:left w:val="none" w:sz="0" w:space="0" w:color="auto"/>
            <w:bottom w:val="none" w:sz="0" w:space="0" w:color="auto"/>
            <w:right w:val="none" w:sz="0" w:space="0" w:color="auto"/>
          </w:divBdr>
        </w:div>
        <w:div w:id="1314063518">
          <w:marLeft w:val="640"/>
          <w:marRight w:val="0"/>
          <w:marTop w:val="0"/>
          <w:marBottom w:val="0"/>
          <w:divBdr>
            <w:top w:val="none" w:sz="0" w:space="0" w:color="auto"/>
            <w:left w:val="none" w:sz="0" w:space="0" w:color="auto"/>
            <w:bottom w:val="none" w:sz="0" w:space="0" w:color="auto"/>
            <w:right w:val="none" w:sz="0" w:space="0" w:color="auto"/>
          </w:divBdr>
        </w:div>
        <w:div w:id="1314532173">
          <w:marLeft w:val="640"/>
          <w:marRight w:val="0"/>
          <w:marTop w:val="0"/>
          <w:marBottom w:val="0"/>
          <w:divBdr>
            <w:top w:val="none" w:sz="0" w:space="0" w:color="auto"/>
            <w:left w:val="none" w:sz="0" w:space="0" w:color="auto"/>
            <w:bottom w:val="none" w:sz="0" w:space="0" w:color="auto"/>
            <w:right w:val="none" w:sz="0" w:space="0" w:color="auto"/>
          </w:divBdr>
        </w:div>
        <w:div w:id="1324818457">
          <w:marLeft w:val="640"/>
          <w:marRight w:val="0"/>
          <w:marTop w:val="0"/>
          <w:marBottom w:val="0"/>
          <w:divBdr>
            <w:top w:val="none" w:sz="0" w:space="0" w:color="auto"/>
            <w:left w:val="none" w:sz="0" w:space="0" w:color="auto"/>
            <w:bottom w:val="none" w:sz="0" w:space="0" w:color="auto"/>
            <w:right w:val="none" w:sz="0" w:space="0" w:color="auto"/>
          </w:divBdr>
        </w:div>
        <w:div w:id="1326321623">
          <w:marLeft w:val="640"/>
          <w:marRight w:val="0"/>
          <w:marTop w:val="0"/>
          <w:marBottom w:val="0"/>
          <w:divBdr>
            <w:top w:val="none" w:sz="0" w:space="0" w:color="auto"/>
            <w:left w:val="none" w:sz="0" w:space="0" w:color="auto"/>
            <w:bottom w:val="none" w:sz="0" w:space="0" w:color="auto"/>
            <w:right w:val="none" w:sz="0" w:space="0" w:color="auto"/>
          </w:divBdr>
        </w:div>
        <w:div w:id="1333603136">
          <w:marLeft w:val="640"/>
          <w:marRight w:val="0"/>
          <w:marTop w:val="0"/>
          <w:marBottom w:val="0"/>
          <w:divBdr>
            <w:top w:val="none" w:sz="0" w:space="0" w:color="auto"/>
            <w:left w:val="none" w:sz="0" w:space="0" w:color="auto"/>
            <w:bottom w:val="none" w:sz="0" w:space="0" w:color="auto"/>
            <w:right w:val="none" w:sz="0" w:space="0" w:color="auto"/>
          </w:divBdr>
        </w:div>
        <w:div w:id="1356267955">
          <w:marLeft w:val="640"/>
          <w:marRight w:val="0"/>
          <w:marTop w:val="0"/>
          <w:marBottom w:val="0"/>
          <w:divBdr>
            <w:top w:val="none" w:sz="0" w:space="0" w:color="auto"/>
            <w:left w:val="none" w:sz="0" w:space="0" w:color="auto"/>
            <w:bottom w:val="none" w:sz="0" w:space="0" w:color="auto"/>
            <w:right w:val="none" w:sz="0" w:space="0" w:color="auto"/>
          </w:divBdr>
        </w:div>
        <w:div w:id="1362514069">
          <w:marLeft w:val="640"/>
          <w:marRight w:val="0"/>
          <w:marTop w:val="0"/>
          <w:marBottom w:val="0"/>
          <w:divBdr>
            <w:top w:val="none" w:sz="0" w:space="0" w:color="auto"/>
            <w:left w:val="none" w:sz="0" w:space="0" w:color="auto"/>
            <w:bottom w:val="none" w:sz="0" w:space="0" w:color="auto"/>
            <w:right w:val="none" w:sz="0" w:space="0" w:color="auto"/>
          </w:divBdr>
        </w:div>
        <w:div w:id="1405951872">
          <w:marLeft w:val="640"/>
          <w:marRight w:val="0"/>
          <w:marTop w:val="0"/>
          <w:marBottom w:val="0"/>
          <w:divBdr>
            <w:top w:val="none" w:sz="0" w:space="0" w:color="auto"/>
            <w:left w:val="none" w:sz="0" w:space="0" w:color="auto"/>
            <w:bottom w:val="none" w:sz="0" w:space="0" w:color="auto"/>
            <w:right w:val="none" w:sz="0" w:space="0" w:color="auto"/>
          </w:divBdr>
        </w:div>
        <w:div w:id="1418476305">
          <w:marLeft w:val="640"/>
          <w:marRight w:val="0"/>
          <w:marTop w:val="0"/>
          <w:marBottom w:val="0"/>
          <w:divBdr>
            <w:top w:val="none" w:sz="0" w:space="0" w:color="auto"/>
            <w:left w:val="none" w:sz="0" w:space="0" w:color="auto"/>
            <w:bottom w:val="none" w:sz="0" w:space="0" w:color="auto"/>
            <w:right w:val="none" w:sz="0" w:space="0" w:color="auto"/>
          </w:divBdr>
        </w:div>
        <w:div w:id="1440876414">
          <w:marLeft w:val="640"/>
          <w:marRight w:val="0"/>
          <w:marTop w:val="0"/>
          <w:marBottom w:val="0"/>
          <w:divBdr>
            <w:top w:val="none" w:sz="0" w:space="0" w:color="auto"/>
            <w:left w:val="none" w:sz="0" w:space="0" w:color="auto"/>
            <w:bottom w:val="none" w:sz="0" w:space="0" w:color="auto"/>
            <w:right w:val="none" w:sz="0" w:space="0" w:color="auto"/>
          </w:divBdr>
        </w:div>
        <w:div w:id="1450204038">
          <w:marLeft w:val="640"/>
          <w:marRight w:val="0"/>
          <w:marTop w:val="0"/>
          <w:marBottom w:val="0"/>
          <w:divBdr>
            <w:top w:val="none" w:sz="0" w:space="0" w:color="auto"/>
            <w:left w:val="none" w:sz="0" w:space="0" w:color="auto"/>
            <w:bottom w:val="none" w:sz="0" w:space="0" w:color="auto"/>
            <w:right w:val="none" w:sz="0" w:space="0" w:color="auto"/>
          </w:divBdr>
        </w:div>
        <w:div w:id="1459256053">
          <w:marLeft w:val="640"/>
          <w:marRight w:val="0"/>
          <w:marTop w:val="0"/>
          <w:marBottom w:val="0"/>
          <w:divBdr>
            <w:top w:val="none" w:sz="0" w:space="0" w:color="auto"/>
            <w:left w:val="none" w:sz="0" w:space="0" w:color="auto"/>
            <w:bottom w:val="none" w:sz="0" w:space="0" w:color="auto"/>
            <w:right w:val="none" w:sz="0" w:space="0" w:color="auto"/>
          </w:divBdr>
        </w:div>
        <w:div w:id="1472479830">
          <w:marLeft w:val="640"/>
          <w:marRight w:val="0"/>
          <w:marTop w:val="0"/>
          <w:marBottom w:val="0"/>
          <w:divBdr>
            <w:top w:val="none" w:sz="0" w:space="0" w:color="auto"/>
            <w:left w:val="none" w:sz="0" w:space="0" w:color="auto"/>
            <w:bottom w:val="none" w:sz="0" w:space="0" w:color="auto"/>
            <w:right w:val="none" w:sz="0" w:space="0" w:color="auto"/>
          </w:divBdr>
        </w:div>
        <w:div w:id="1476532086">
          <w:marLeft w:val="640"/>
          <w:marRight w:val="0"/>
          <w:marTop w:val="0"/>
          <w:marBottom w:val="0"/>
          <w:divBdr>
            <w:top w:val="none" w:sz="0" w:space="0" w:color="auto"/>
            <w:left w:val="none" w:sz="0" w:space="0" w:color="auto"/>
            <w:bottom w:val="none" w:sz="0" w:space="0" w:color="auto"/>
            <w:right w:val="none" w:sz="0" w:space="0" w:color="auto"/>
          </w:divBdr>
        </w:div>
        <w:div w:id="1482884809">
          <w:marLeft w:val="640"/>
          <w:marRight w:val="0"/>
          <w:marTop w:val="0"/>
          <w:marBottom w:val="0"/>
          <w:divBdr>
            <w:top w:val="none" w:sz="0" w:space="0" w:color="auto"/>
            <w:left w:val="none" w:sz="0" w:space="0" w:color="auto"/>
            <w:bottom w:val="none" w:sz="0" w:space="0" w:color="auto"/>
            <w:right w:val="none" w:sz="0" w:space="0" w:color="auto"/>
          </w:divBdr>
        </w:div>
        <w:div w:id="1503161051">
          <w:marLeft w:val="640"/>
          <w:marRight w:val="0"/>
          <w:marTop w:val="0"/>
          <w:marBottom w:val="0"/>
          <w:divBdr>
            <w:top w:val="none" w:sz="0" w:space="0" w:color="auto"/>
            <w:left w:val="none" w:sz="0" w:space="0" w:color="auto"/>
            <w:bottom w:val="none" w:sz="0" w:space="0" w:color="auto"/>
            <w:right w:val="none" w:sz="0" w:space="0" w:color="auto"/>
          </w:divBdr>
        </w:div>
        <w:div w:id="1517042596">
          <w:marLeft w:val="640"/>
          <w:marRight w:val="0"/>
          <w:marTop w:val="0"/>
          <w:marBottom w:val="0"/>
          <w:divBdr>
            <w:top w:val="none" w:sz="0" w:space="0" w:color="auto"/>
            <w:left w:val="none" w:sz="0" w:space="0" w:color="auto"/>
            <w:bottom w:val="none" w:sz="0" w:space="0" w:color="auto"/>
            <w:right w:val="none" w:sz="0" w:space="0" w:color="auto"/>
          </w:divBdr>
        </w:div>
        <w:div w:id="1534920772">
          <w:marLeft w:val="640"/>
          <w:marRight w:val="0"/>
          <w:marTop w:val="0"/>
          <w:marBottom w:val="0"/>
          <w:divBdr>
            <w:top w:val="none" w:sz="0" w:space="0" w:color="auto"/>
            <w:left w:val="none" w:sz="0" w:space="0" w:color="auto"/>
            <w:bottom w:val="none" w:sz="0" w:space="0" w:color="auto"/>
            <w:right w:val="none" w:sz="0" w:space="0" w:color="auto"/>
          </w:divBdr>
        </w:div>
        <w:div w:id="1540973971">
          <w:marLeft w:val="640"/>
          <w:marRight w:val="0"/>
          <w:marTop w:val="0"/>
          <w:marBottom w:val="0"/>
          <w:divBdr>
            <w:top w:val="none" w:sz="0" w:space="0" w:color="auto"/>
            <w:left w:val="none" w:sz="0" w:space="0" w:color="auto"/>
            <w:bottom w:val="none" w:sz="0" w:space="0" w:color="auto"/>
            <w:right w:val="none" w:sz="0" w:space="0" w:color="auto"/>
          </w:divBdr>
        </w:div>
        <w:div w:id="1541086055">
          <w:marLeft w:val="640"/>
          <w:marRight w:val="0"/>
          <w:marTop w:val="0"/>
          <w:marBottom w:val="0"/>
          <w:divBdr>
            <w:top w:val="none" w:sz="0" w:space="0" w:color="auto"/>
            <w:left w:val="none" w:sz="0" w:space="0" w:color="auto"/>
            <w:bottom w:val="none" w:sz="0" w:space="0" w:color="auto"/>
            <w:right w:val="none" w:sz="0" w:space="0" w:color="auto"/>
          </w:divBdr>
        </w:div>
        <w:div w:id="1545871502">
          <w:marLeft w:val="640"/>
          <w:marRight w:val="0"/>
          <w:marTop w:val="0"/>
          <w:marBottom w:val="0"/>
          <w:divBdr>
            <w:top w:val="none" w:sz="0" w:space="0" w:color="auto"/>
            <w:left w:val="none" w:sz="0" w:space="0" w:color="auto"/>
            <w:bottom w:val="none" w:sz="0" w:space="0" w:color="auto"/>
            <w:right w:val="none" w:sz="0" w:space="0" w:color="auto"/>
          </w:divBdr>
        </w:div>
        <w:div w:id="1546674487">
          <w:marLeft w:val="640"/>
          <w:marRight w:val="0"/>
          <w:marTop w:val="0"/>
          <w:marBottom w:val="0"/>
          <w:divBdr>
            <w:top w:val="none" w:sz="0" w:space="0" w:color="auto"/>
            <w:left w:val="none" w:sz="0" w:space="0" w:color="auto"/>
            <w:bottom w:val="none" w:sz="0" w:space="0" w:color="auto"/>
            <w:right w:val="none" w:sz="0" w:space="0" w:color="auto"/>
          </w:divBdr>
        </w:div>
        <w:div w:id="1546795266">
          <w:marLeft w:val="640"/>
          <w:marRight w:val="0"/>
          <w:marTop w:val="0"/>
          <w:marBottom w:val="0"/>
          <w:divBdr>
            <w:top w:val="none" w:sz="0" w:space="0" w:color="auto"/>
            <w:left w:val="none" w:sz="0" w:space="0" w:color="auto"/>
            <w:bottom w:val="none" w:sz="0" w:space="0" w:color="auto"/>
            <w:right w:val="none" w:sz="0" w:space="0" w:color="auto"/>
          </w:divBdr>
        </w:div>
        <w:div w:id="1551192037">
          <w:marLeft w:val="640"/>
          <w:marRight w:val="0"/>
          <w:marTop w:val="0"/>
          <w:marBottom w:val="0"/>
          <w:divBdr>
            <w:top w:val="none" w:sz="0" w:space="0" w:color="auto"/>
            <w:left w:val="none" w:sz="0" w:space="0" w:color="auto"/>
            <w:bottom w:val="none" w:sz="0" w:space="0" w:color="auto"/>
            <w:right w:val="none" w:sz="0" w:space="0" w:color="auto"/>
          </w:divBdr>
        </w:div>
        <w:div w:id="1552421471">
          <w:marLeft w:val="640"/>
          <w:marRight w:val="0"/>
          <w:marTop w:val="0"/>
          <w:marBottom w:val="0"/>
          <w:divBdr>
            <w:top w:val="none" w:sz="0" w:space="0" w:color="auto"/>
            <w:left w:val="none" w:sz="0" w:space="0" w:color="auto"/>
            <w:bottom w:val="none" w:sz="0" w:space="0" w:color="auto"/>
            <w:right w:val="none" w:sz="0" w:space="0" w:color="auto"/>
          </w:divBdr>
        </w:div>
        <w:div w:id="1552423286">
          <w:marLeft w:val="640"/>
          <w:marRight w:val="0"/>
          <w:marTop w:val="0"/>
          <w:marBottom w:val="0"/>
          <w:divBdr>
            <w:top w:val="none" w:sz="0" w:space="0" w:color="auto"/>
            <w:left w:val="none" w:sz="0" w:space="0" w:color="auto"/>
            <w:bottom w:val="none" w:sz="0" w:space="0" w:color="auto"/>
            <w:right w:val="none" w:sz="0" w:space="0" w:color="auto"/>
          </w:divBdr>
        </w:div>
        <w:div w:id="1557081768">
          <w:marLeft w:val="640"/>
          <w:marRight w:val="0"/>
          <w:marTop w:val="0"/>
          <w:marBottom w:val="0"/>
          <w:divBdr>
            <w:top w:val="none" w:sz="0" w:space="0" w:color="auto"/>
            <w:left w:val="none" w:sz="0" w:space="0" w:color="auto"/>
            <w:bottom w:val="none" w:sz="0" w:space="0" w:color="auto"/>
            <w:right w:val="none" w:sz="0" w:space="0" w:color="auto"/>
          </w:divBdr>
        </w:div>
        <w:div w:id="1580482396">
          <w:marLeft w:val="640"/>
          <w:marRight w:val="0"/>
          <w:marTop w:val="0"/>
          <w:marBottom w:val="0"/>
          <w:divBdr>
            <w:top w:val="none" w:sz="0" w:space="0" w:color="auto"/>
            <w:left w:val="none" w:sz="0" w:space="0" w:color="auto"/>
            <w:bottom w:val="none" w:sz="0" w:space="0" w:color="auto"/>
            <w:right w:val="none" w:sz="0" w:space="0" w:color="auto"/>
          </w:divBdr>
        </w:div>
        <w:div w:id="1588074633">
          <w:marLeft w:val="640"/>
          <w:marRight w:val="0"/>
          <w:marTop w:val="0"/>
          <w:marBottom w:val="0"/>
          <w:divBdr>
            <w:top w:val="none" w:sz="0" w:space="0" w:color="auto"/>
            <w:left w:val="none" w:sz="0" w:space="0" w:color="auto"/>
            <w:bottom w:val="none" w:sz="0" w:space="0" w:color="auto"/>
            <w:right w:val="none" w:sz="0" w:space="0" w:color="auto"/>
          </w:divBdr>
        </w:div>
        <w:div w:id="1600523604">
          <w:marLeft w:val="640"/>
          <w:marRight w:val="0"/>
          <w:marTop w:val="0"/>
          <w:marBottom w:val="0"/>
          <w:divBdr>
            <w:top w:val="none" w:sz="0" w:space="0" w:color="auto"/>
            <w:left w:val="none" w:sz="0" w:space="0" w:color="auto"/>
            <w:bottom w:val="none" w:sz="0" w:space="0" w:color="auto"/>
            <w:right w:val="none" w:sz="0" w:space="0" w:color="auto"/>
          </w:divBdr>
        </w:div>
        <w:div w:id="1612086718">
          <w:marLeft w:val="640"/>
          <w:marRight w:val="0"/>
          <w:marTop w:val="0"/>
          <w:marBottom w:val="0"/>
          <w:divBdr>
            <w:top w:val="none" w:sz="0" w:space="0" w:color="auto"/>
            <w:left w:val="none" w:sz="0" w:space="0" w:color="auto"/>
            <w:bottom w:val="none" w:sz="0" w:space="0" w:color="auto"/>
            <w:right w:val="none" w:sz="0" w:space="0" w:color="auto"/>
          </w:divBdr>
        </w:div>
        <w:div w:id="1631129156">
          <w:marLeft w:val="640"/>
          <w:marRight w:val="0"/>
          <w:marTop w:val="0"/>
          <w:marBottom w:val="0"/>
          <w:divBdr>
            <w:top w:val="none" w:sz="0" w:space="0" w:color="auto"/>
            <w:left w:val="none" w:sz="0" w:space="0" w:color="auto"/>
            <w:bottom w:val="none" w:sz="0" w:space="0" w:color="auto"/>
            <w:right w:val="none" w:sz="0" w:space="0" w:color="auto"/>
          </w:divBdr>
        </w:div>
        <w:div w:id="1661544302">
          <w:marLeft w:val="640"/>
          <w:marRight w:val="0"/>
          <w:marTop w:val="0"/>
          <w:marBottom w:val="0"/>
          <w:divBdr>
            <w:top w:val="none" w:sz="0" w:space="0" w:color="auto"/>
            <w:left w:val="none" w:sz="0" w:space="0" w:color="auto"/>
            <w:bottom w:val="none" w:sz="0" w:space="0" w:color="auto"/>
            <w:right w:val="none" w:sz="0" w:space="0" w:color="auto"/>
          </w:divBdr>
        </w:div>
        <w:div w:id="1673802623">
          <w:marLeft w:val="640"/>
          <w:marRight w:val="0"/>
          <w:marTop w:val="0"/>
          <w:marBottom w:val="0"/>
          <w:divBdr>
            <w:top w:val="none" w:sz="0" w:space="0" w:color="auto"/>
            <w:left w:val="none" w:sz="0" w:space="0" w:color="auto"/>
            <w:bottom w:val="none" w:sz="0" w:space="0" w:color="auto"/>
            <w:right w:val="none" w:sz="0" w:space="0" w:color="auto"/>
          </w:divBdr>
        </w:div>
        <w:div w:id="1692608081">
          <w:marLeft w:val="640"/>
          <w:marRight w:val="0"/>
          <w:marTop w:val="0"/>
          <w:marBottom w:val="0"/>
          <w:divBdr>
            <w:top w:val="none" w:sz="0" w:space="0" w:color="auto"/>
            <w:left w:val="none" w:sz="0" w:space="0" w:color="auto"/>
            <w:bottom w:val="none" w:sz="0" w:space="0" w:color="auto"/>
            <w:right w:val="none" w:sz="0" w:space="0" w:color="auto"/>
          </w:divBdr>
        </w:div>
        <w:div w:id="1699427212">
          <w:marLeft w:val="640"/>
          <w:marRight w:val="0"/>
          <w:marTop w:val="0"/>
          <w:marBottom w:val="0"/>
          <w:divBdr>
            <w:top w:val="none" w:sz="0" w:space="0" w:color="auto"/>
            <w:left w:val="none" w:sz="0" w:space="0" w:color="auto"/>
            <w:bottom w:val="none" w:sz="0" w:space="0" w:color="auto"/>
            <w:right w:val="none" w:sz="0" w:space="0" w:color="auto"/>
          </w:divBdr>
        </w:div>
        <w:div w:id="1707213427">
          <w:marLeft w:val="640"/>
          <w:marRight w:val="0"/>
          <w:marTop w:val="0"/>
          <w:marBottom w:val="0"/>
          <w:divBdr>
            <w:top w:val="none" w:sz="0" w:space="0" w:color="auto"/>
            <w:left w:val="none" w:sz="0" w:space="0" w:color="auto"/>
            <w:bottom w:val="none" w:sz="0" w:space="0" w:color="auto"/>
            <w:right w:val="none" w:sz="0" w:space="0" w:color="auto"/>
          </w:divBdr>
        </w:div>
        <w:div w:id="1724712953">
          <w:marLeft w:val="640"/>
          <w:marRight w:val="0"/>
          <w:marTop w:val="0"/>
          <w:marBottom w:val="0"/>
          <w:divBdr>
            <w:top w:val="none" w:sz="0" w:space="0" w:color="auto"/>
            <w:left w:val="none" w:sz="0" w:space="0" w:color="auto"/>
            <w:bottom w:val="none" w:sz="0" w:space="0" w:color="auto"/>
            <w:right w:val="none" w:sz="0" w:space="0" w:color="auto"/>
          </w:divBdr>
        </w:div>
        <w:div w:id="1737245523">
          <w:marLeft w:val="640"/>
          <w:marRight w:val="0"/>
          <w:marTop w:val="0"/>
          <w:marBottom w:val="0"/>
          <w:divBdr>
            <w:top w:val="none" w:sz="0" w:space="0" w:color="auto"/>
            <w:left w:val="none" w:sz="0" w:space="0" w:color="auto"/>
            <w:bottom w:val="none" w:sz="0" w:space="0" w:color="auto"/>
            <w:right w:val="none" w:sz="0" w:space="0" w:color="auto"/>
          </w:divBdr>
        </w:div>
        <w:div w:id="1748765144">
          <w:marLeft w:val="640"/>
          <w:marRight w:val="0"/>
          <w:marTop w:val="0"/>
          <w:marBottom w:val="0"/>
          <w:divBdr>
            <w:top w:val="none" w:sz="0" w:space="0" w:color="auto"/>
            <w:left w:val="none" w:sz="0" w:space="0" w:color="auto"/>
            <w:bottom w:val="none" w:sz="0" w:space="0" w:color="auto"/>
            <w:right w:val="none" w:sz="0" w:space="0" w:color="auto"/>
          </w:divBdr>
        </w:div>
        <w:div w:id="1763648378">
          <w:marLeft w:val="640"/>
          <w:marRight w:val="0"/>
          <w:marTop w:val="0"/>
          <w:marBottom w:val="0"/>
          <w:divBdr>
            <w:top w:val="none" w:sz="0" w:space="0" w:color="auto"/>
            <w:left w:val="none" w:sz="0" w:space="0" w:color="auto"/>
            <w:bottom w:val="none" w:sz="0" w:space="0" w:color="auto"/>
            <w:right w:val="none" w:sz="0" w:space="0" w:color="auto"/>
          </w:divBdr>
        </w:div>
        <w:div w:id="1771581274">
          <w:marLeft w:val="640"/>
          <w:marRight w:val="0"/>
          <w:marTop w:val="0"/>
          <w:marBottom w:val="0"/>
          <w:divBdr>
            <w:top w:val="none" w:sz="0" w:space="0" w:color="auto"/>
            <w:left w:val="none" w:sz="0" w:space="0" w:color="auto"/>
            <w:bottom w:val="none" w:sz="0" w:space="0" w:color="auto"/>
            <w:right w:val="none" w:sz="0" w:space="0" w:color="auto"/>
          </w:divBdr>
        </w:div>
        <w:div w:id="1777404105">
          <w:marLeft w:val="640"/>
          <w:marRight w:val="0"/>
          <w:marTop w:val="0"/>
          <w:marBottom w:val="0"/>
          <w:divBdr>
            <w:top w:val="none" w:sz="0" w:space="0" w:color="auto"/>
            <w:left w:val="none" w:sz="0" w:space="0" w:color="auto"/>
            <w:bottom w:val="none" w:sz="0" w:space="0" w:color="auto"/>
            <w:right w:val="none" w:sz="0" w:space="0" w:color="auto"/>
          </w:divBdr>
        </w:div>
        <w:div w:id="1790473031">
          <w:marLeft w:val="640"/>
          <w:marRight w:val="0"/>
          <w:marTop w:val="0"/>
          <w:marBottom w:val="0"/>
          <w:divBdr>
            <w:top w:val="none" w:sz="0" w:space="0" w:color="auto"/>
            <w:left w:val="none" w:sz="0" w:space="0" w:color="auto"/>
            <w:bottom w:val="none" w:sz="0" w:space="0" w:color="auto"/>
            <w:right w:val="none" w:sz="0" w:space="0" w:color="auto"/>
          </w:divBdr>
        </w:div>
        <w:div w:id="1792826158">
          <w:marLeft w:val="640"/>
          <w:marRight w:val="0"/>
          <w:marTop w:val="0"/>
          <w:marBottom w:val="0"/>
          <w:divBdr>
            <w:top w:val="none" w:sz="0" w:space="0" w:color="auto"/>
            <w:left w:val="none" w:sz="0" w:space="0" w:color="auto"/>
            <w:bottom w:val="none" w:sz="0" w:space="0" w:color="auto"/>
            <w:right w:val="none" w:sz="0" w:space="0" w:color="auto"/>
          </w:divBdr>
        </w:div>
        <w:div w:id="1823110767">
          <w:marLeft w:val="640"/>
          <w:marRight w:val="0"/>
          <w:marTop w:val="0"/>
          <w:marBottom w:val="0"/>
          <w:divBdr>
            <w:top w:val="none" w:sz="0" w:space="0" w:color="auto"/>
            <w:left w:val="none" w:sz="0" w:space="0" w:color="auto"/>
            <w:bottom w:val="none" w:sz="0" w:space="0" w:color="auto"/>
            <w:right w:val="none" w:sz="0" w:space="0" w:color="auto"/>
          </w:divBdr>
        </w:div>
        <w:div w:id="1831292582">
          <w:marLeft w:val="640"/>
          <w:marRight w:val="0"/>
          <w:marTop w:val="0"/>
          <w:marBottom w:val="0"/>
          <w:divBdr>
            <w:top w:val="none" w:sz="0" w:space="0" w:color="auto"/>
            <w:left w:val="none" w:sz="0" w:space="0" w:color="auto"/>
            <w:bottom w:val="none" w:sz="0" w:space="0" w:color="auto"/>
            <w:right w:val="none" w:sz="0" w:space="0" w:color="auto"/>
          </w:divBdr>
        </w:div>
        <w:div w:id="1841769617">
          <w:marLeft w:val="640"/>
          <w:marRight w:val="0"/>
          <w:marTop w:val="0"/>
          <w:marBottom w:val="0"/>
          <w:divBdr>
            <w:top w:val="none" w:sz="0" w:space="0" w:color="auto"/>
            <w:left w:val="none" w:sz="0" w:space="0" w:color="auto"/>
            <w:bottom w:val="none" w:sz="0" w:space="0" w:color="auto"/>
            <w:right w:val="none" w:sz="0" w:space="0" w:color="auto"/>
          </w:divBdr>
        </w:div>
        <w:div w:id="1848908426">
          <w:marLeft w:val="640"/>
          <w:marRight w:val="0"/>
          <w:marTop w:val="0"/>
          <w:marBottom w:val="0"/>
          <w:divBdr>
            <w:top w:val="none" w:sz="0" w:space="0" w:color="auto"/>
            <w:left w:val="none" w:sz="0" w:space="0" w:color="auto"/>
            <w:bottom w:val="none" w:sz="0" w:space="0" w:color="auto"/>
            <w:right w:val="none" w:sz="0" w:space="0" w:color="auto"/>
          </w:divBdr>
        </w:div>
        <w:div w:id="1878010884">
          <w:marLeft w:val="640"/>
          <w:marRight w:val="0"/>
          <w:marTop w:val="0"/>
          <w:marBottom w:val="0"/>
          <w:divBdr>
            <w:top w:val="none" w:sz="0" w:space="0" w:color="auto"/>
            <w:left w:val="none" w:sz="0" w:space="0" w:color="auto"/>
            <w:bottom w:val="none" w:sz="0" w:space="0" w:color="auto"/>
            <w:right w:val="none" w:sz="0" w:space="0" w:color="auto"/>
          </w:divBdr>
        </w:div>
        <w:div w:id="1882090537">
          <w:marLeft w:val="640"/>
          <w:marRight w:val="0"/>
          <w:marTop w:val="0"/>
          <w:marBottom w:val="0"/>
          <w:divBdr>
            <w:top w:val="none" w:sz="0" w:space="0" w:color="auto"/>
            <w:left w:val="none" w:sz="0" w:space="0" w:color="auto"/>
            <w:bottom w:val="none" w:sz="0" w:space="0" w:color="auto"/>
            <w:right w:val="none" w:sz="0" w:space="0" w:color="auto"/>
          </w:divBdr>
        </w:div>
        <w:div w:id="1904678006">
          <w:marLeft w:val="640"/>
          <w:marRight w:val="0"/>
          <w:marTop w:val="0"/>
          <w:marBottom w:val="0"/>
          <w:divBdr>
            <w:top w:val="none" w:sz="0" w:space="0" w:color="auto"/>
            <w:left w:val="none" w:sz="0" w:space="0" w:color="auto"/>
            <w:bottom w:val="none" w:sz="0" w:space="0" w:color="auto"/>
            <w:right w:val="none" w:sz="0" w:space="0" w:color="auto"/>
          </w:divBdr>
        </w:div>
        <w:div w:id="1905944227">
          <w:marLeft w:val="640"/>
          <w:marRight w:val="0"/>
          <w:marTop w:val="0"/>
          <w:marBottom w:val="0"/>
          <w:divBdr>
            <w:top w:val="none" w:sz="0" w:space="0" w:color="auto"/>
            <w:left w:val="none" w:sz="0" w:space="0" w:color="auto"/>
            <w:bottom w:val="none" w:sz="0" w:space="0" w:color="auto"/>
            <w:right w:val="none" w:sz="0" w:space="0" w:color="auto"/>
          </w:divBdr>
        </w:div>
        <w:div w:id="1910310089">
          <w:marLeft w:val="640"/>
          <w:marRight w:val="0"/>
          <w:marTop w:val="0"/>
          <w:marBottom w:val="0"/>
          <w:divBdr>
            <w:top w:val="none" w:sz="0" w:space="0" w:color="auto"/>
            <w:left w:val="none" w:sz="0" w:space="0" w:color="auto"/>
            <w:bottom w:val="none" w:sz="0" w:space="0" w:color="auto"/>
            <w:right w:val="none" w:sz="0" w:space="0" w:color="auto"/>
          </w:divBdr>
        </w:div>
        <w:div w:id="1937051625">
          <w:marLeft w:val="640"/>
          <w:marRight w:val="0"/>
          <w:marTop w:val="0"/>
          <w:marBottom w:val="0"/>
          <w:divBdr>
            <w:top w:val="none" w:sz="0" w:space="0" w:color="auto"/>
            <w:left w:val="none" w:sz="0" w:space="0" w:color="auto"/>
            <w:bottom w:val="none" w:sz="0" w:space="0" w:color="auto"/>
            <w:right w:val="none" w:sz="0" w:space="0" w:color="auto"/>
          </w:divBdr>
        </w:div>
        <w:div w:id="1948803918">
          <w:marLeft w:val="640"/>
          <w:marRight w:val="0"/>
          <w:marTop w:val="0"/>
          <w:marBottom w:val="0"/>
          <w:divBdr>
            <w:top w:val="none" w:sz="0" w:space="0" w:color="auto"/>
            <w:left w:val="none" w:sz="0" w:space="0" w:color="auto"/>
            <w:bottom w:val="none" w:sz="0" w:space="0" w:color="auto"/>
            <w:right w:val="none" w:sz="0" w:space="0" w:color="auto"/>
          </w:divBdr>
        </w:div>
        <w:div w:id="1965190874">
          <w:marLeft w:val="640"/>
          <w:marRight w:val="0"/>
          <w:marTop w:val="0"/>
          <w:marBottom w:val="0"/>
          <w:divBdr>
            <w:top w:val="none" w:sz="0" w:space="0" w:color="auto"/>
            <w:left w:val="none" w:sz="0" w:space="0" w:color="auto"/>
            <w:bottom w:val="none" w:sz="0" w:space="0" w:color="auto"/>
            <w:right w:val="none" w:sz="0" w:space="0" w:color="auto"/>
          </w:divBdr>
        </w:div>
        <w:div w:id="1999923131">
          <w:marLeft w:val="640"/>
          <w:marRight w:val="0"/>
          <w:marTop w:val="0"/>
          <w:marBottom w:val="0"/>
          <w:divBdr>
            <w:top w:val="none" w:sz="0" w:space="0" w:color="auto"/>
            <w:left w:val="none" w:sz="0" w:space="0" w:color="auto"/>
            <w:bottom w:val="none" w:sz="0" w:space="0" w:color="auto"/>
            <w:right w:val="none" w:sz="0" w:space="0" w:color="auto"/>
          </w:divBdr>
        </w:div>
        <w:div w:id="2007049738">
          <w:marLeft w:val="640"/>
          <w:marRight w:val="0"/>
          <w:marTop w:val="0"/>
          <w:marBottom w:val="0"/>
          <w:divBdr>
            <w:top w:val="none" w:sz="0" w:space="0" w:color="auto"/>
            <w:left w:val="none" w:sz="0" w:space="0" w:color="auto"/>
            <w:bottom w:val="none" w:sz="0" w:space="0" w:color="auto"/>
            <w:right w:val="none" w:sz="0" w:space="0" w:color="auto"/>
          </w:divBdr>
        </w:div>
        <w:div w:id="2008512134">
          <w:marLeft w:val="640"/>
          <w:marRight w:val="0"/>
          <w:marTop w:val="0"/>
          <w:marBottom w:val="0"/>
          <w:divBdr>
            <w:top w:val="none" w:sz="0" w:space="0" w:color="auto"/>
            <w:left w:val="none" w:sz="0" w:space="0" w:color="auto"/>
            <w:bottom w:val="none" w:sz="0" w:space="0" w:color="auto"/>
            <w:right w:val="none" w:sz="0" w:space="0" w:color="auto"/>
          </w:divBdr>
        </w:div>
        <w:div w:id="2022928384">
          <w:marLeft w:val="640"/>
          <w:marRight w:val="0"/>
          <w:marTop w:val="0"/>
          <w:marBottom w:val="0"/>
          <w:divBdr>
            <w:top w:val="none" w:sz="0" w:space="0" w:color="auto"/>
            <w:left w:val="none" w:sz="0" w:space="0" w:color="auto"/>
            <w:bottom w:val="none" w:sz="0" w:space="0" w:color="auto"/>
            <w:right w:val="none" w:sz="0" w:space="0" w:color="auto"/>
          </w:divBdr>
        </w:div>
        <w:div w:id="2031372251">
          <w:marLeft w:val="640"/>
          <w:marRight w:val="0"/>
          <w:marTop w:val="0"/>
          <w:marBottom w:val="0"/>
          <w:divBdr>
            <w:top w:val="none" w:sz="0" w:space="0" w:color="auto"/>
            <w:left w:val="none" w:sz="0" w:space="0" w:color="auto"/>
            <w:bottom w:val="none" w:sz="0" w:space="0" w:color="auto"/>
            <w:right w:val="none" w:sz="0" w:space="0" w:color="auto"/>
          </w:divBdr>
        </w:div>
        <w:div w:id="2035768835">
          <w:marLeft w:val="640"/>
          <w:marRight w:val="0"/>
          <w:marTop w:val="0"/>
          <w:marBottom w:val="0"/>
          <w:divBdr>
            <w:top w:val="none" w:sz="0" w:space="0" w:color="auto"/>
            <w:left w:val="none" w:sz="0" w:space="0" w:color="auto"/>
            <w:bottom w:val="none" w:sz="0" w:space="0" w:color="auto"/>
            <w:right w:val="none" w:sz="0" w:space="0" w:color="auto"/>
          </w:divBdr>
        </w:div>
        <w:div w:id="2057310558">
          <w:marLeft w:val="640"/>
          <w:marRight w:val="0"/>
          <w:marTop w:val="0"/>
          <w:marBottom w:val="0"/>
          <w:divBdr>
            <w:top w:val="none" w:sz="0" w:space="0" w:color="auto"/>
            <w:left w:val="none" w:sz="0" w:space="0" w:color="auto"/>
            <w:bottom w:val="none" w:sz="0" w:space="0" w:color="auto"/>
            <w:right w:val="none" w:sz="0" w:space="0" w:color="auto"/>
          </w:divBdr>
        </w:div>
        <w:div w:id="2089695596">
          <w:marLeft w:val="640"/>
          <w:marRight w:val="0"/>
          <w:marTop w:val="0"/>
          <w:marBottom w:val="0"/>
          <w:divBdr>
            <w:top w:val="none" w:sz="0" w:space="0" w:color="auto"/>
            <w:left w:val="none" w:sz="0" w:space="0" w:color="auto"/>
            <w:bottom w:val="none" w:sz="0" w:space="0" w:color="auto"/>
            <w:right w:val="none" w:sz="0" w:space="0" w:color="auto"/>
          </w:divBdr>
        </w:div>
        <w:div w:id="2092851795">
          <w:marLeft w:val="640"/>
          <w:marRight w:val="0"/>
          <w:marTop w:val="0"/>
          <w:marBottom w:val="0"/>
          <w:divBdr>
            <w:top w:val="none" w:sz="0" w:space="0" w:color="auto"/>
            <w:left w:val="none" w:sz="0" w:space="0" w:color="auto"/>
            <w:bottom w:val="none" w:sz="0" w:space="0" w:color="auto"/>
            <w:right w:val="none" w:sz="0" w:space="0" w:color="auto"/>
          </w:divBdr>
        </w:div>
        <w:div w:id="2138210052">
          <w:marLeft w:val="640"/>
          <w:marRight w:val="0"/>
          <w:marTop w:val="0"/>
          <w:marBottom w:val="0"/>
          <w:divBdr>
            <w:top w:val="none" w:sz="0" w:space="0" w:color="auto"/>
            <w:left w:val="none" w:sz="0" w:space="0" w:color="auto"/>
            <w:bottom w:val="none" w:sz="0" w:space="0" w:color="auto"/>
            <w:right w:val="none" w:sz="0" w:space="0" w:color="auto"/>
          </w:divBdr>
        </w:div>
      </w:divsChild>
    </w:div>
    <w:div w:id="272054455">
      <w:bodyDiv w:val="1"/>
      <w:marLeft w:val="0"/>
      <w:marRight w:val="0"/>
      <w:marTop w:val="0"/>
      <w:marBottom w:val="0"/>
      <w:divBdr>
        <w:top w:val="none" w:sz="0" w:space="0" w:color="auto"/>
        <w:left w:val="none" w:sz="0" w:space="0" w:color="auto"/>
        <w:bottom w:val="none" w:sz="0" w:space="0" w:color="auto"/>
        <w:right w:val="none" w:sz="0" w:space="0" w:color="auto"/>
      </w:divBdr>
      <w:divsChild>
        <w:div w:id="23483146">
          <w:marLeft w:val="640"/>
          <w:marRight w:val="0"/>
          <w:marTop w:val="0"/>
          <w:marBottom w:val="0"/>
          <w:divBdr>
            <w:top w:val="none" w:sz="0" w:space="0" w:color="auto"/>
            <w:left w:val="none" w:sz="0" w:space="0" w:color="auto"/>
            <w:bottom w:val="none" w:sz="0" w:space="0" w:color="auto"/>
            <w:right w:val="none" w:sz="0" w:space="0" w:color="auto"/>
          </w:divBdr>
        </w:div>
        <w:div w:id="24791045">
          <w:marLeft w:val="640"/>
          <w:marRight w:val="0"/>
          <w:marTop w:val="0"/>
          <w:marBottom w:val="0"/>
          <w:divBdr>
            <w:top w:val="none" w:sz="0" w:space="0" w:color="auto"/>
            <w:left w:val="none" w:sz="0" w:space="0" w:color="auto"/>
            <w:bottom w:val="none" w:sz="0" w:space="0" w:color="auto"/>
            <w:right w:val="none" w:sz="0" w:space="0" w:color="auto"/>
          </w:divBdr>
        </w:div>
        <w:div w:id="24992106">
          <w:marLeft w:val="640"/>
          <w:marRight w:val="0"/>
          <w:marTop w:val="0"/>
          <w:marBottom w:val="0"/>
          <w:divBdr>
            <w:top w:val="none" w:sz="0" w:space="0" w:color="auto"/>
            <w:left w:val="none" w:sz="0" w:space="0" w:color="auto"/>
            <w:bottom w:val="none" w:sz="0" w:space="0" w:color="auto"/>
            <w:right w:val="none" w:sz="0" w:space="0" w:color="auto"/>
          </w:divBdr>
        </w:div>
        <w:div w:id="26757489">
          <w:marLeft w:val="640"/>
          <w:marRight w:val="0"/>
          <w:marTop w:val="0"/>
          <w:marBottom w:val="0"/>
          <w:divBdr>
            <w:top w:val="none" w:sz="0" w:space="0" w:color="auto"/>
            <w:left w:val="none" w:sz="0" w:space="0" w:color="auto"/>
            <w:bottom w:val="none" w:sz="0" w:space="0" w:color="auto"/>
            <w:right w:val="none" w:sz="0" w:space="0" w:color="auto"/>
          </w:divBdr>
        </w:div>
        <w:div w:id="35349502">
          <w:marLeft w:val="640"/>
          <w:marRight w:val="0"/>
          <w:marTop w:val="0"/>
          <w:marBottom w:val="0"/>
          <w:divBdr>
            <w:top w:val="none" w:sz="0" w:space="0" w:color="auto"/>
            <w:left w:val="none" w:sz="0" w:space="0" w:color="auto"/>
            <w:bottom w:val="none" w:sz="0" w:space="0" w:color="auto"/>
            <w:right w:val="none" w:sz="0" w:space="0" w:color="auto"/>
          </w:divBdr>
        </w:div>
        <w:div w:id="41711202">
          <w:marLeft w:val="640"/>
          <w:marRight w:val="0"/>
          <w:marTop w:val="0"/>
          <w:marBottom w:val="0"/>
          <w:divBdr>
            <w:top w:val="none" w:sz="0" w:space="0" w:color="auto"/>
            <w:left w:val="none" w:sz="0" w:space="0" w:color="auto"/>
            <w:bottom w:val="none" w:sz="0" w:space="0" w:color="auto"/>
            <w:right w:val="none" w:sz="0" w:space="0" w:color="auto"/>
          </w:divBdr>
        </w:div>
        <w:div w:id="46151457">
          <w:marLeft w:val="640"/>
          <w:marRight w:val="0"/>
          <w:marTop w:val="0"/>
          <w:marBottom w:val="0"/>
          <w:divBdr>
            <w:top w:val="none" w:sz="0" w:space="0" w:color="auto"/>
            <w:left w:val="none" w:sz="0" w:space="0" w:color="auto"/>
            <w:bottom w:val="none" w:sz="0" w:space="0" w:color="auto"/>
            <w:right w:val="none" w:sz="0" w:space="0" w:color="auto"/>
          </w:divBdr>
        </w:div>
        <w:div w:id="52311780">
          <w:marLeft w:val="640"/>
          <w:marRight w:val="0"/>
          <w:marTop w:val="0"/>
          <w:marBottom w:val="0"/>
          <w:divBdr>
            <w:top w:val="none" w:sz="0" w:space="0" w:color="auto"/>
            <w:left w:val="none" w:sz="0" w:space="0" w:color="auto"/>
            <w:bottom w:val="none" w:sz="0" w:space="0" w:color="auto"/>
            <w:right w:val="none" w:sz="0" w:space="0" w:color="auto"/>
          </w:divBdr>
        </w:div>
        <w:div w:id="58482565">
          <w:marLeft w:val="640"/>
          <w:marRight w:val="0"/>
          <w:marTop w:val="0"/>
          <w:marBottom w:val="0"/>
          <w:divBdr>
            <w:top w:val="none" w:sz="0" w:space="0" w:color="auto"/>
            <w:left w:val="none" w:sz="0" w:space="0" w:color="auto"/>
            <w:bottom w:val="none" w:sz="0" w:space="0" w:color="auto"/>
            <w:right w:val="none" w:sz="0" w:space="0" w:color="auto"/>
          </w:divBdr>
        </w:div>
        <w:div w:id="66192892">
          <w:marLeft w:val="640"/>
          <w:marRight w:val="0"/>
          <w:marTop w:val="0"/>
          <w:marBottom w:val="0"/>
          <w:divBdr>
            <w:top w:val="none" w:sz="0" w:space="0" w:color="auto"/>
            <w:left w:val="none" w:sz="0" w:space="0" w:color="auto"/>
            <w:bottom w:val="none" w:sz="0" w:space="0" w:color="auto"/>
            <w:right w:val="none" w:sz="0" w:space="0" w:color="auto"/>
          </w:divBdr>
        </w:div>
        <w:div w:id="66265951">
          <w:marLeft w:val="640"/>
          <w:marRight w:val="0"/>
          <w:marTop w:val="0"/>
          <w:marBottom w:val="0"/>
          <w:divBdr>
            <w:top w:val="none" w:sz="0" w:space="0" w:color="auto"/>
            <w:left w:val="none" w:sz="0" w:space="0" w:color="auto"/>
            <w:bottom w:val="none" w:sz="0" w:space="0" w:color="auto"/>
            <w:right w:val="none" w:sz="0" w:space="0" w:color="auto"/>
          </w:divBdr>
        </w:div>
        <w:div w:id="70809997">
          <w:marLeft w:val="640"/>
          <w:marRight w:val="0"/>
          <w:marTop w:val="0"/>
          <w:marBottom w:val="0"/>
          <w:divBdr>
            <w:top w:val="none" w:sz="0" w:space="0" w:color="auto"/>
            <w:left w:val="none" w:sz="0" w:space="0" w:color="auto"/>
            <w:bottom w:val="none" w:sz="0" w:space="0" w:color="auto"/>
            <w:right w:val="none" w:sz="0" w:space="0" w:color="auto"/>
          </w:divBdr>
        </w:div>
        <w:div w:id="84881284">
          <w:marLeft w:val="640"/>
          <w:marRight w:val="0"/>
          <w:marTop w:val="0"/>
          <w:marBottom w:val="0"/>
          <w:divBdr>
            <w:top w:val="none" w:sz="0" w:space="0" w:color="auto"/>
            <w:left w:val="none" w:sz="0" w:space="0" w:color="auto"/>
            <w:bottom w:val="none" w:sz="0" w:space="0" w:color="auto"/>
            <w:right w:val="none" w:sz="0" w:space="0" w:color="auto"/>
          </w:divBdr>
        </w:div>
        <w:div w:id="128591201">
          <w:marLeft w:val="640"/>
          <w:marRight w:val="0"/>
          <w:marTop w:val="0"/>
          <w:marBottom w:val="0"/>
          <w:divBdr>
            <w:top w:val="none" w:sz="0" w:space="0" w:color="auto"/>
            <w:left w:val="none" w:sz="0" w:space="0" w:color="auto"/>
            <w:bottom w:val="none" w:sz="0" w:space="0" w:color="auto"/>
            <w:right w:val="none" w:sz="0" w:space="0" w:color="auto"/>
          </w:divBdr>
        </w:div>
        <w:div w:id="143011546">
          <w:marLeft w:val="640"/>
          <w:marRight w:val="0"/>
          <w:marTop w:val="0"/>
          <w:marBottom w:val="0"/>
          <w:divBdr>
            <w:top w:val="none" w:sz="0" w:space="0" w:color="auto"/>
            <w:left w:val="none" w:sz="0" w:space="0" w:color="auto"/>
            <w:bottom w:val="none" w:sz="0" w:space="0" w:color="auto"/>
            <w:right w:val="none" w:sz="0" w:space="0" w:color="auto"/>
          </w:divBdr>
        </w:div>
        <w:div w:id="144057351">
          <w:marLeft w:val="640"/>
          <w:marRight w:val="0"/>
          <w:marTop w:val="0"/>
          <w:marBottom w:val="0"/>
          <w:divBdr>
            <w:top w:val="none" w:sz="0" w:space="0" w:color="auto"/>
            <w:left w:val="none" w:sz="0" w:space="0" w:color="auto"/>
            <w:bottom w:val="none" w:sz="0" w:space="0" w:color="auto"/>
            <w:right w:val="none" w:sz="0" w:space="0" w:color="auto"/>
          </w:divBdr>
        </w:div>
        <w:div w:id="148524904">
          <w:marLeft w:val="640"/>
          <w:marRight w:val="0"/>
          <w:marTop w:val="0"/>
          <w:marBottom w:val="0"/>
          <w:divBdr>
            <w:top w:val="none" w:sz="0" w:space="0" w:color="auto"/>
            <w:left w:val="none" w:sz="0" w:space="0" w:color="auto"/>
            <w:bottom w:val="none" w:sz="0" w:space="0" w:color="auto"/>
            <w:right w:val="none" w:sz="0" w:space="0" w:color="auto"/>
          </w:divBdr>
        </w:div>
        <w:div w:id="158153670">
          <w:marLeft w:val="640"/>
          <w:marRight w:val="0"/>
          <w:marTop w:val="0"/>
          <w:marBottom w:val="0"/>
          <w:divBdr>
            <w:top w:val="none" w:sz="0" w:space="0" w:color="auto"/>
            <w:left w:val="none" w:sz="0" w:space="0" w:color="auto"/>
            <w:bottom w:val="none" w:sz="0" w:space="0" w:color="auto"/>
            <w:right w:val="none" w:sz="0" w:space="0" w:color="auto"/>
          </w:divBdr>
        </w:div>
        <w:div w:id="166134241">
          <w:marLeft w:val="640"/>
          <w:marRight w:val="0"/>
          <w:marTop w:val="0"/>
          <w:marBottom w:val="0"/>
          <w:divBdr>
            <w:top w:val="none" w:sz="0" w:space="0" w:color="auto"/>
            <w:left w:val="none" w:sz="0" w:space="0" w:color="auto"/>
            <w:bottom w:val="none" w:sz="0" w:space="0" w:color="auto"/>
            <w:right w:val="none" w:sz="0" w:space="0" w:color="auto"/>
          </w:divBdr>
        </w:div>
        <w:div w:id="169877579">
          <w:marLeft w:val="640"/>
          <w:marRight w:val="0"/>
          <w:marTop w:val="0"/>
          <w:marBottom w:val="0"/>
          <w:divBdr>
            <w:top w:val="none" w:sz="0" w:space="0" w:color="auto"/>
            <w:left w:val="none" w:sz="0" w:space="0" w:color="auto"/>
            <w:bottom w:val="none" w:sz="0" w:space="0" w:color="auto"/>
            <w:right w:val="none" w:sz="0" w:space="0" w:color="auto"/>
          </w:divBdr>
        </w:div>
        <w:div w:id="181403801">
          <w:marLeft w:val="640"/>
          <w:marRight w:val="0"/>
          <w:marTop w:val="0"/>
          <w:marBottom w:val="0"/>
          <w:divBdr>
            <w:top w:val="none" w:sz="0" w:space="0" w:color="auto"/>
            <w:left w:val="none" w:sz="0" w:space="0" w:color="auto"/>
            <w:bottom w:val="none" w:sz="0" w:space="0" w:color="auto"/>
            <w:right w:val="none" w:sz="0" w:space="0" w:color="auto"/>
          </w:divBdr>
        </w:div>
        <w:div w:id="182597858">
          <w:marLeft w:val="640"/>
          <w:marRight w:val="0"/>
          <w:marTop w:val="0"/>
          <w:marBottom w:val="0"/>
          <w:divBdr>
            <w:top w:val="none" w:sz="0" w:space="0" w:color="auto"/>
            <w:left w:val="none" w:sz="0" w:space="0" w:color="auto"/>
            <w:bottom w:val="none" w:sz="0" w:space="0" w:color="auto"/>
            <w:right w:val="none" w:sz="0" w:space="0" w:color="auto"/>
          </w:divBdr>
        </w:div>
        <w:div w:id="184641079">
          <w:marLeft w:val="640"/>
          <w:marRight w:val="0"/>
          <w:marTop w:val="0"/>
          <w:marBottom w:val="0"/>
          <w:divBdr>
            <w:top w:val="none" w:sz="0" w:space="0" w:color="auto"/>
            <w:left w:val="none" w:sz="0" w:space="0" w:color="auto"/>
            <w:bottom w:val="none" w:sz="0" w:space="0" w:color="auto"/>
            <w:right w:val="none" w:sz="0" w:space="0" w:color="auto"/>
          </w:divBdr>
        </w:div>
        <w:div w:id="190649517">
          <w:marLeft w:val="640"/>
          <w:marRight w:val="0"/>
          <w:marTop w:val="0"/>
          <w:marBottom w:val="0"/>
          <w:divBdr>
            <w:top w:val="none" w:sz="0" w:space="0" w:color="auto"/>
            <w:left w:val="none" w:sz="0" w:space="0" w:color="auto"/>
            <w:bottom w:val="none" w:sz="0" w:space="0" w:color="auto"/>
            <w:right w:val="none" w:sz="0" w:space="0" w:color="auto"/>
          </w:divBdr>
        </w:div>
        <w:div w:id="192302725">
          <w:marLeft w:val="640"/>
          <w:marRight w:val="0"/>
          <w:marTop w:val="0"/>
          <w:marBottom w:val="0"/>
          <w:divBdr>
            <w:top w:val="none" w:sz="0" w:space="0" w:color="auto"/>
            <w:left w:val="none" w:sz="0" w:space="0" w:color="auto"/>
            <w:bottom w:val="none" w:sz="0" w:space="0" w:color="auto"/>
            <w:right w:val="none" w:sz="0" w:space="0" w:color="auto"/>
          </w:divBdr>
        </w:div>
        <w:div w:id="216015195">
          <w:marLeft w:val="640"/>
          <w:marRight w:val="0"/>
          <w:marTop w:val="0"/>
          <w:marBottom w:val="0"/>
          <w:divBdr>
            <w:top w:val="none" w:sz="0" w:space="0" w:color="auto"/>
            <w:left w:val="none" w:sz="0" w:space="0" w:color="auto"/>
            <w:bottom w:val="none" w:sz="0" w:space="0" w:color="auto"/>
            <w:right w:val="none" w:sz="0" w:space="0" w:color="auto"/>
          </w:divBdr>
        </w:div>
        <w:div w:id="218367513">
          <w:marLeft w:val="640"/>
          <w:marRight w:val="0"/>
          <w:marTop w:val="0"/>
          <w:marBottom w:val="0"/>
          <w:divBdr>
            <w:top w:val="none" w:sz="0" w:space="0" w:color="auto"/>
            <w:left w:val="none" w:sz="0" w:space="0" w:color="auto"/>
            <w:bottom w:val="none" w:sz="0" w:space="0" w:color="auto"/>
            <w:right w:val="none" w:sz="0" w:space="0" w:color="auto"/>
          </w:divBdr>
        </w:div>
        <w:div w:id="221646995">
          <w:marLeft w:val="640"/>
          <w:marRight w:val="0"/>
          <w:marTop w:val="0"/>
          <w:marBottom w:val="0"/>
          <w:divBdr>
            <w:top w:val="none" w:sz="0" w:space="0" w:color="auto"/>
            <w:left w:val="none" w:sz="0" w:space="0" w:color="auto"/>
            <w:bottom w:val="none" w:sz="0" w:space="0" w:color="auto"/>
            <w:right w:val="none" w:sz="0" w:space="0" w:color="auto"/>
          </w:divBdr>
        </w:div>
        <w:div w:id="227694733">
          <w:marLeft w:val="640"/>
          <w:marRight w:val="0"/>
          <w:marTop w:val="0"/>
          <w:marBottom w:val="0"/>
          <w:divBdr>
            <w:top w:val="none" w:sz="0" w:space="0" w:color="auto"/>
            <w:left w:val="none" w:sz="0" w:space="0" w:color="auto"/>
            <w:bottom w:val="none" w:sz="0" w:space="0" w:color="auto"/>
            <w:right w:val="none" w:sz="0" w:space="0" w:color="auto"/>
          </w:divBdr>
        </w:div>
        <w:div w:id="229387903">
          <w:marLeft w:val="640"/>
          <w:marRight w:val="0"/>
          <w:marTop w:val="0"/>
          <w:marBottom w:val="0"/>
          <w:divBdr>
            <w:top w:val="none" w:sz="0" w:space="0" w:color="auto"/>
            <w:left w:val="none" w:sz="0" w:space="0" w:color="auto"/>
            <w:bottom w:val="none" w:sz="0" w:space="0" w:color="auto"/>
            <w:right w:val="none" w:sz="0" w:space="0" w:color="auto"/>
          </w:divBdr>
        </w:div>
        <w:div w:id="246159954">
          <w:marLeft w:val="640"/>
          <w:marRight w:val="0"/>
          <w:marTop w:val="0"/>
          <w:marBottom w:val="0"/>
          <w:divBdr>
            <w:top w:val="none" w:sz="0" w:space="0" w:color="auto"/>
            <w:left w:val="none" w:sz="0" w:space="0" w:color="auto"/>
            <w:bottom w:val="none" w:sz="0" w:space="0" w:color="auto"/>
            <w:right w:val="none" w:sz="0" w:space="0" w:color="auto"/>
          </w:divBdr>
        </w:div>
        <w:div w:id="250509070">
          <w:marLeft w:val="640"/>
          <w:marRight w:val="0"/>
          <w:marTop w:val="0"/>
          <w:marBottom w:val="0"/>
          <w:divBdr>
            <w:top w:val="none" w:sz="0" w:space="0" w:color="auto"/>
            <w:left w:val="none" w:sz="0" w:space="0" w:color="auto"/>
            <w:bottom w:val="none" w:sz="0" w:space="0" w:color="auto"/>
            <w:right w:val="none" w:sz="0" w:space="0" w:color="auto"/>
          </w:divBdr>
        </w:div>
        <w:div w:id="252783658">
          <w:marLeft w:val="640"/>
          <w:marRight w:val="0"/>
          <w:marTop w:val="0"/>
          <w:marBottom w:val="0"/>
          <w:divBdr>
            <w:top w:val="none" w:sz="0" w:space="0" w:color="auto"/>
            <w:left w:val="none" w:sz="0" w:space="0" w:color="auto"/>
            <w:bottom w:val="none" w:sz="0" w:space="0" w:color="auto"/>
            <w:right w:val="none" w:sz="0" w:space="0" w:color="auto"/>
          </w:divBdr>
        </w:div>
        <w:div w:id="258106975">
          <w:marLeft w:val="640"/>
          <w:marRight w:val="0"/>
          <w:marTop w:val="0"/>
          <w:marBottom w:val="0"/>
          <w:divBdr>
            <w:top w:val="none" w:sz="0" w:space="0" w:color="auto"/>
            <w:left w:val="none" w:sz="0" w:space="0" w:color="auto"/>
            <w:bottom w:val="none" w:sz="0" w:space="0" w:color="auto"/>
            <w:right w:val="none" w:sz="0" w:space="0" w:color="auto"/>
          </w:divBdr>
        </w:div>
        <w:div w:id="269359103">
          <w:marLeft w:val="640"/>
          <w:marRight w:val="0"/>
          <w:marTop w:val="0"/>
          <w:marBottom w:val="0"/>
          <w:divBdr>
            <w:top w:val="none" w:sz="0" w:space="0" w:color="auto"/>
            <w:left w:val="none" w:sz="0" w:space="0" w:color="auto"/>
            <w:bottom w:val="none" w:sz="0" w:space="0" w:color="auto"/>
            <w:right w:val="none" w:sz="0" w:space="0" w:color="auto"/>
          </w:divBdr>
        </w:div>
        <w:div w:id="272055212">
          <w:marLeft w:val="640"/>
          <w:marRight w:val="0"/>
          <w:marTop w:val="0"/>
          <w:marBottom w:val="0"/>
          <w:divBdr>
            <w:top w:val="none" w:sz="0" w:space="0" w:color="auto"/>
            <w:left w:val="none" w:sz="0" w:space="0" w:color="auto"/>
            <w:bottom w:val="none" w:sz="0" w:space="0" w:color="auto"/>
            <w:right w:val="none" w:sz="0" w:space="0" w:color="auto"/>
          </w:divBdr>
        </w:div>
        <w:div w:id="272901609">
          <w:marLeft w:val="640"/>
          <w:marRight w:val="0"/>
          <w:marTop w:val="0"/>
          <w:marBottom w:val="0"/>
          <w:divBdr>
            <w:top w:val="none" w:sz="0" w:space="0" w:color="auto"/>
            <w:left w:val="none" w:sz="0" w:space="0" w:color="auto"/>
            <w:bottom w:val="none" w:sz="0" w:space="0" w:color="auto"/>
            <w:right w:val="none" w:sz="0" w:space="0" w:color="auto"/>
          </w:divBdr>
        </w:div>
        <w:div w:id="302077755">
          <w:marLeft w:val="640"/>
          <w:marRight w:val="0"/>
          <w:marTop w:val="0"/>
          <w:marBottom w:val="0"/>
          <w:divBdr>
            <w:top w:val="none" w:sz="0" w:space="0" w:color="auto"/>
            <w:left w:val="none" w:sz="0" w:space="0" w:color="auto"/>
            <w:bottom w:val="none" w:sz="0" w:space="0" w:color="auto"/>
            <w:right w:val="none" w:sz="0" w:space="0" w:color="auto"/>
          </w:divBdr>
        </w:div>
        <w:div w:id="313801679">
          <w:marLeft w:val="640"/>
          <w:marRight w:val="0"/>
          <w:marTop w:val="0"/>
          <w:marBottom w:val="0"/>
          <w:divBdr>
            <w:top w:val="none" w:sz="0" w:space="0" w:color="auto"/>
            <w:left w:val="none" w:sz="0" w:space="0" w:color="auto"/>
            <w:bottom w:val="none" w:sz="0" w:space="0" w:color="auto"/>
            <w:right w:val="none" w:sz="0" w:space="0" w:color="auto"/>
          </w:divBdr>
        </w:div>
        <w:div w:id="335038197">
          <w:marLeft w:val="640"/>
          <w:marRight w:val="0"/>
          <w:marTop w:val="0"/>
          <w:marBottom w:val="0"/>
          <w:divBdr>
            <w:top w:val="none" w:sz="0" w:space="0" w:color="auto"/>
            <w:left w:val="none" w:sz="0" w:space="0" w:color="auto"/>
            <w:bottom w:val="none" w:sz="0" w:space="0" w:color="auto"/>
            <w:right w:val="none" w:sz="0" w:space="0" w:color="auto"/>
          </w:divBdr>
        </w:div>
        <w:div w:id="345598738">
          <w:marLeft w:val="640"/>
          <w:marRight w:val="0"/>
          <w:marTop w:val="0"/>
          <w:marBottom w:val="0"/>
          <w:divBdr>
            <w:top w:val="none" w:sz="0" w:space="0" w:color="auto"/>
            <w:left w:val="none" w:sz="0" w:space="0" w:color="auto"/>
            <w:bottom w:val="none" w:sz="0" w:space="0" w:color="auto"/>
            <w:right w:val="none" w:sz="0" w:space="0" w:color="auto"/>
          </w:divBdr>
        </w:div>
        <w:div w:id="346450399">
          <w:marLeft w:val="640"/>
          <w:marRight w:val="0"/>
          <w:marTop w:val="0"/>
          <w:marBottom w:val="0"/>
          <w:divBdr>
            <w:top w:val="none" w:sz="0" w:space="0" w:color="auto"/>
            <w:left w:val="none" w:sz="0" w:space="0" w:color="auto"/>
            <w:bottom w:val="none" w:sz="0" w:space="0" w:color="auto"/>
            <w:right w:val="none" w:sz="0" w:space="0" w:color="auto"/>
          </w:divBdr>
        </w:div>
        <w:div w:id="350229306">
          <w:marLeft w:val="640"/>
          <w:marRight w:val="0"/>
          <w:marTop w:val="0"/>
          <w:marBottom w:val="0"/>
          <w:divBdr>
            <w:top w:val="none" w:sz="0" w:space="0" w:color="auto"/>
            <w:left w:val="none" w:sz="0" w:space="0" w:color="auto"/>
            <w:bottom w:val="none" w:sz="0" w:space="0" w:color="auto"/>
            <w:right w:val="none" w:sz="0" w:space="0" w:color="auto"/>
          </w:divBdr>
        </w:div>
        <w:div w:id="351541403">
          <w:marLeft w:val="640"/>
          <w:marRight w:val="0"/>
          <w:marTop w:val="0"/>
          <w:marBottom w:val="0"/>
          <w:divBdr>
            <w:top w:val="none" w:sz="0" w:space="0" w:color="auto"/>
            <w:left w:val="none" w:sz="0" w:space="0" w:color="auto"/>
            <w:bottom w:val="none" w:sz="0" w:space="0" w:color="auto"/>
            <w:right w:val="none" w:sz="0" w:space="0" w:color="auto"/>
          </w:divBdr>
        </w:div>
        <w:div w:id="370149984">
          <w:marLeft w:val="640"/>
          <w:marRight w:val="0"/>
          <w:marTop w:val="0"/>
          <w:marBottom w:val="0"/>
          <w:divBdr>
            <w:top w:val="none" w:sz="0" w:space="0" w:color="auto"/>
            <w:left w:val="none" w:sz="0" w:space="0" w:color="auto"/>
            <w:bottom w:val="none" w:sz="0" w:space="0" w:color="auto"/>
            <w:right w:val="none" w:sz="0" w:space="0" w:color="auto"/>
          </w:divBdr>
        </w:div>
        <w:div w:id="371342094">
          <w:marLeft w:val="640"/>
          <w:marRight w:val="0"/>
          <w:marTop w:val="0"/>
          <w:marBottom w:val="0"/>
          <w:divBdr>
            <w:top w:val="none" w:sz="0" w:space="0" w:color="auto"/>
            <w:left w:val="none" w:sz="0" w:space="0" w:color="auto"/>
            <w:bottom w:val="none" w:sz="0" w:space="0" w:color="auto"/>
            <w:right w:val="none" w:sz="0" w:space="0" w:color="auto"/>
          </w:divBdr>
        </w:div>
        <w:div w:id="388267377">
          <w:marLeft w:val="640"/>
          <w:marRight w:val="0"/>
          <w:marTop w:val="0"/>
          <w:marBottom w:val="0"/>
          <w:divBdr>
            <w:top w:val="none" w:sz="0" w:space="0" w:color="auto"/>
            <w:left w:val="none" w:sz="0" w:space="0" w:color="auto"/>
            <w:bottom w:val="none" w:sz="0" w:space="0" w:color="auto"/>
            <w:right w:val="none" w:sz="0" w:space="0" w:color="auto"/>
          </w:divBdr>
        </w:div>
        <w:div w:id="388769554">
          <w:marLeft w:val="640"/>
          <w:marRight w:val="0"/>
          <w:marTop w:val="0"/>
          <w:marBottom w:val="0"/>
          <w:divBdr>
            <w:top w:val="none" w:sz="0" w:space="0" w:color="auto"/>
            <w:left w:val="none" w:sz="0" w:space="0" w:color="auto"/>
            <w:bottom w:val="none" w:sz="0" w:space="0" w:color="auto"/>
            <w:right w:val="none" w:sz="0" w:space="0" w:color="auto"/>
          </w:divBdr>
        </w:div>
        <w:div w:id="392045608">
          <w:marLeft w:val="640"/>
          <w:marRight w:val="0"/>
          <w:marTop w:val="0"/>
          <w:marBottom w:val="0"/>
          <w:divBdr>
            <w:top w:val="none" w:sz="0" w:space="0" w:color="auto"/>
            <w:left w:val="none" w:sz="0" w:space="0" w:color="auto"/>
            <w:bottom w:val="none" w:sz="0" w:space="0" w:color="auto"/>
            <w:right w:val="none" w:sz="0" w:space="0" w:color="auto"/>
          </w:divBdr>
        </w:div>
        <w:div w:id="392512424">
          <w:marLeft w:val="640"/>
          <w:marRight w:val="0"/>
          <w:marTop w:val="0"/>
          <w:marBottom w:val="0"/>
          <w:divBdr>
            <w:top w:val="none" w:sz="0" w:space="0" w:color="auto"/>
            <w:left w:val="none" w:sz="0" w:space="0" w:color="auto"/>
            <w:bottom w:val="none" w:sz="0" w:space="0" w:color="auto"/>
            <w:right w:val="none" w:sz="0" w:space="0" w:color="auto"/>
          </w:divBdr>
        </w:div>
        <w:div w:id="404227895">
          <w:marLeft w:val="640"/>
          <w:marRight w:val="0"/>
          <w:marTop w:val="0"/>
          <w:marBottom w:val="0"/>
          <w:divBdr>
            <w:top w:val="none" w:sz="0" w:space="0" w:color="auto"/>
            <w:left w:val="none" w:sz="0" w:space="0" w:color="auto"/>
            <w:bottom w:val="none" w:sz="0" w:space="0" w:color="auto"/>
            <w:right w:val="none" w:sz="0" w:space="0" w:color="auto"/>
          </w:divBdr>
        </w:div>
        <w:div w:id="431516374">
          <w:marLeft w:val="640"/>
          <w:marRight w:val="0"/>
          <w:marTop w:val="0"/>
          <w:marBottom w:val="0"/>
          <w:divBdr>
            <w:top w:val="none" w:sz="0" w:space="0" w:color="auto"/>
            <w:left w:val="none" w:sz="0" w:space="0" w:color="auto"/>
            <w:bottom w:val="none" w:sz="0" w:space="0" w:color="auto"/>
            <w:right w:val="none" w:sz="0" w:space="0" w:color="auto"/>
          </w:divBdr>
        </w:div>
        <w:div w:id="440607846">
          <w:marLeft w:val="640"/>
          <w:marRight w:val="0"/>
          <w:marTop w:val="0"/>
          <w:marBottom w:val="0"/>
          <w:divBdr>
            <w:top w:val="none" w:sz="0" w:space="0" w:color="auto"/>
            <w:left w:val="none" w:sz="0" w:space="0" w:color="auto"/>
            <w:bottom w:val="none" w:sz="0" w:space="0" w:color="auto"/>
            <w:right w:val="none" w:sz="0" w:space="0" w:color="auto"/>
          </w:divBdr>
        </w:div>
        <w:div w:id="459227160">
          <w:marLeft w:val="640"/>
          <w:marRight w:val="0"/>
          <w:marTop w:val="0"/>
          <w:marBottom w:val="0"/>
          <w:divBdr>
            <w:top w:val="none" w:sz="0" w:space="0" w:color="auto"/>
            <w:left w:val="none" w:sz="0" w:space="0" w:color="auto"/>
            <w:bottom w:val="none" w:sz="0" w:space="0" w:color="auto"/>
            <w:right w:val="none" w:sz="0" w:space="0" w:color="auto"/>
          </w:divBdr>
        </w:div>
        <w:div w:id="459804383">
          <w:marLeft w:val="640"/>
          <w:marRight w:val="0"/>
          <w:marTop w:val="0"/>
          <w:marBottom w:val="0"/>
          <w:divBdr>
            <w:top w:val="none" w:sz="0" w:space="0" w:color="auto"/>
            <w:left w:val="none" w:sz="0" w:space="0" w:color="auto"/>
            <w:bottom w:val="none" w:sz="0" w:space="0" w:color="auto"/>
            <w:right w:val="none" w:sz="0" w:space="0" w:color="auto"/>
          </w:divBdr>
        </w:div>
        <w:div w:id="462119542">
          <w:marLeft w:val="640"/>
          <w:marRight w:val="0"/>
          <w:marTop w:val="0"/>
          <w:marBottom w:val="0"/>
          <w:divBdr>
            <w:top w:val="none" w:sz="0" w:space="0" w:color="auto"/>
            <w:left w:val="none" w:sz="0" w:space="0" w:color="auto"/>
            <w:bottom w:val="none" w:sz="0" w:space="0" w:color="auto"/>
            <w:right w:val="none" w:sz="0" w:space="0" w:color="auto"/>
          </w:divBdr>
        </w:div>
        <w:div w:id="463348056">
          <w:marLeft w:val="640"/>
          <w:marRight w:val="0"/>
          <w:marTop w:val="0"/>
          <w:marBottom w:val="0"/>
          <w:divBdr>
            <w:top w:val="none" w:sz="0" w:space="0" w:color="auto"/>
            <w:left w:val="none" w:sz="0" w:space="0" w:color="auto"/>
            <w:bottom w:val="none" w:sz="0" w:space="0" w:color="auto"/>
            <w:right w:val="none" w:sz="0" w:space="0" w:color="auto"/>
          </w:divBdr>
        </w:div>
        <w:div w:id="468518786">
          <w:marLeft w:val="640"/>
          <w:marRight w:val="0"/>
          <w:marTop w:val="0"/>
          <w:marBottom w:val="0"/>
          <w:divBdr>
            <w:top w:val="none" w:sz="0" w:space="0" w:color="auto"/>
            <w:left w:val="none" w:sz="0" w:space="0" w:color="auto"/>
            <w:bottom w:val="none" w:sz="0" w:space="0" w:color="auto"/>
            <w:right w:val="none" w:sz="0" w:space="0" w:color="auto"/>
          </w:divBdr>
        </w:div>
        <w:div w:id="469632219">
          <w:marLeft w:val="640"/>
          <w:marRight w:val="0"/>
          <w:marTop w:val="0"/>
          <w:marBottom w:val="0"/>
          <w:divBdr>
            <w:top w:val="none" w:sz="0" w:space="0" w:color="auto"/>
            <w:left w:val="none" w:sz="0" w:space="0" w:color="auto"/>
            <w:bottom w:val="none" w:sz="0" w:space="0" w:color="auto"/>
            <w:right w:val="none" w:sz="0" w:space="0" w:color="auto"/>
          </w:divBdr>
        </w:div>
        <w:div w:id="475727734">
          <w:marLeft w:val="640"/>
          <w:marRight w:val="0"/>
          <w:marTop w:val="0"/>
          <w:marBottom w:val="0"/>
          <w:divBdr>
            <w:top w:val="none" w:sz="0" w:space="0" w:color="auto"/>
            <w:left w:val="none" w:sz="0" w:space="0" w:color="auto"/>
            <w:bottom w:val="none" w:sz="0" w:space="0" w:color="auto"/>
            <w:right w:val="none" w:sz="0" w:space="0" w:color="auto"/>
          </w:divBdr>
        </w:div>
        <w:div w:id="499010050">
          <w:marLeft w:val="640"/>
          <w:marRight w:val="0"/>
          <w:marTop w:val="0"/>
          <w:marBottom w:val="0"/>
          <w:divBdr>
            <w:top w:val="none" w:sz="0" w:space="0" w:color="auto"/>
            <w:left w:val="none" w:sz="0" w:space="0" w:color="auto"/>
            <w:bottom w:val="none" w:sz="0" w:space="0" w:color="auto"/>
            <w:right w:val="none" w:sz="0" w:space="0" w:color="auto"/>
          </w:divBdr>
        </w:div>
        <w:div w:id="506402667">
          <w:marLeft w:val="640"/>
          <w:marRight w:val="0"/>
          <w:marTop w:val="0"/>
          <w:marBottom w:val="0"/>
          <w:divBdr>
            <w:top w:val="none" w:sz="0" w:space="0" w:color="auto"/>
            <w:left w:val="none" w:sz="0" w:space="0" w:color="auto"/>
            <w:bottom w:val="none" w:sz="0" w:space="0" w:color="auto"/>
            <w:right w:val="none" w:sz="0" w:space="0" w:color="auto"/>
          </w:divBdr>
        </w:div>
        <w:div w:id="508256474">
          <w:marLeft w:val="640"/>
          <w:marRight w:val="0"/>
          <w:marTop w:val="0"/>
          <w:marBottom w:val="0"/>
          <w:divBdr>
            <w:top w:val="none" w:sz="0" w:space="0" w:color="auto"/>
            <w:left w:val="none" w:sz="0" w:space="0" w:color="auto"/>
            <w:bottom w:val="none" w:sz="0" w:space="0" w:color="auto"/>
            <w:right w:val="none" w:sz="0" w:space="0" w:color="auto"/>
          </w:divBdr>
        </w:div>
        <w:div w:id="530150178">
          <w:marLeft w:val="640"/>
          <w:marRight w:val="0"/>
          <w:marTop w:val="0"/>
          <w:marBottom w:val="0"/>
          <w:divBdr>
            <w:top w:val="none" w:sz="0" w:space="0" w:color="auto"/>
            <w:left w:val="none" w:sz="0" w:space="0" w:color="auto"/>
            <w:bottom w:val="none" w:sz="0" w:space="0" w:color="auto"/>
            <w:right w:val="none" w:sz="0" w:space="0" w:color="auto"/>
          </w:divBdr>
        </w:div>
        <w:div w:id="535317281">
          <w:marLeft w:val="640"/>
          <w:marRight w:val="0"/>
          <w:marTop w:val="0"/>
          <w:marBottom w:val="0"/>
          <w:divBdr>
            <w:top w:val="none" w:sz="0" w:space="0" w:color="auto"/>
            <w:left w:val="none" w:sz="0" w:space="0" w:color="auto"/>
            <w:bottom w:val="none" w:sz="0" w:space="0" w:color="auto"/>
            <w:right w:val="none" w:sz="0" w:space="0" w:color="auto"/>
          </w:divBdr>
        </w:div>
        <w:div w:id="536239140">
          <w:marLeft w:val="640"/>
          <w:marRight w:val="0"/>
          <w:marTop w:val="0"/>
          <w:marBottom w:val="0"/>
          <w:divBdr>
            <w:top w:val="none" w:sz="0" w:space="0" w:color="auto"/>
            <w:left w:val="none" w:sz="0" w:space="0" w:color="auto"/>
            <w:bottom w:val="none" w:sz="0" w:space="0" w:color="auto"/>
            <w:right w:val="none" w:sz="0" w:space="0" w:color="auto"/>
          </w:divBdr>
        </w:div>
        <w:div w:id="537283868">
          <w:marLeft w:val="640"/>
          <w:marRight w:val="0"/>
          <w:marTop w:val="0"/>
          <w:marBottom w:val="0"/>
          <w:divBdr>
            <w:top w:val="none" w:sz="0" w:space="0" w:color="auto"/>
            <w:left w:val="none" w:sz="0" w:space="0" w:color="auto"/>
            <w:bottom w:val="none" w:sz="0" w:space="0" w:color="auto"/>
            <w:right w:val="none" w:sz="0" w:space="0" w:color="auto"/>
          </w:divBdr>
        </w:div>
        <w:div w:id="543442125">
          <w:marLeft w:val="640"/>
          <w:marRight w:val="0"/>
          <w:marTop w:val="0"/>
          <w:marBottom w:val="0"/>
          <w:divBdr>
            <w:top w:val="none" w:sz="0" w:space="0" w:color="auto"/>
            <w:left w:val="none" w:sz="0" w:space="0" w:color="auto"/>
            <w:bottom w:val="none" w:sz="0" w:space="0" w:color="auto"/>
            <w:right w:val="none" w:sz="0" w:space="0" w:color="auto"/>
          </w:divBdr>
        </w:div>
        <w:div w:id="553391101">
          <w:marLeft w:val="640"/>
          <w:marRight w:val="0"/>
          <w:marTop w:val="0"/>
          <w:marBottom w:val="0"/>
          <w:divBdr>
            <w:top w:val="none" w:sz="0" w:space="0" w:color="auto"/>
            <w:left w:val="none" w:sz="0" w:space="0" w:color="auto"/>
            <w:bottom w:val="none" w:sz="0" w:space="0" w:color="auto"/>
            <w:right w:val="none" w:sz="0" w:space="0" w:color="auto"/>
          </w:divBdr>
        </w:div>
        <w:div w:id="562107221">
          <w:marLeft w:val="640"/>
          <w:marRight w:val="0"/>
          <w:marTop w:val="0"/>
          <w:marBottom w:val="0"/>
          <w:divBdr>
            <w:top w:val="none" w:sz="0" w:space="0" w:color="auto"/>
            <w:left w:val="none" w:sz="0" w:space="0" w:color="auto"/>
            <w:bottom w:val="none" w:sz="0" w:space="0" w:color="auto"/>
            <w:right w:val="none" w:sz="0" w:space="0" w:color="auto"/>
          </w:divBdr>
        </w:div>
        <w:div w:id="577137301">
          <w:marLeft w:val="640"/>
          <w:marRight w:val="0"/>
          <w:marTop w:val="0"/>
          <w:marBottom w:val="0"/>
          <w:divBdr>
            <w:top w:val="none" w:sz="0" w:space="0" w:color="auto"/>
            <w:left w:val="none" w:sz="0" w:space="0" w:color="auto"/>
            <w:bottom w:val="none" w:sz="0" w:space="0" w:color="auto"/>
            <w:right w:val="none" w:sz="0" w:space="0" w:color="auto"/>
          </w:divBdr>
        </w:div>
        <w:div w:id="592008493">
          <w:marLeft w:val="640"/>
          <w:marRight w:val="0"/>
          <w:marTop w:val="0"/>
          <w:marBottom w:val="0"/>
          <w:divBdr>
            <w:top w:val="none" w:sz="0" w:space="0" w:color="auto"/>
            <w:left w:val="none" w:sz="0" w:space="0" w:color="auto"/>
            <w:bottom w:val="none" w:sz="0" w:space="0" w:color="auto"/>
            <w:right w:val="none" w:sz="0" w:space="0" w:color="auto"/>
          </w:divBdr>
        </w:div>
        <w:div w:id="604727917">
          <w:marLeft w:val="640"/>
          <w:marRight w:val="0"/>
          <w:marTop w:val="0"/>
          <w:marBottom w:val="0"/>
          <w:divBdr>
            <w:top w:val="none" w:sz="0" w:space="0" w:color="auto"/>
            <w:left w:val="none" w:sz="0" w:space="0" w:color="auto"/>
            <w:bottom w:val="none" w:sz="0" w:space="0" w:color="auto"/>
            <w:right w:val="none" w:sz="0" w:space="0" w:color="auto"/>
          </w:divBdr>
        </w:div>
        <w:div w:id="605313447">
          <w:marLeft w:val="640"/>
          <w:marRight w:val="0"/>
          <w:marTop w:val="0"/>
          <w:marBottom w:val="0"/>
          <w:divBdr>
            <w:top w:val="none" w:sz="0" w:space="0" w:color="auto"/>
            <w:left w:val="none" w:sz="0" w:space="0" w:color="auto"/>
            <w:bottom w:val="none" w:sz="0" w:space="0" w:color="auto"/>
            <w:right w:val="none" w:sz="0" w:space="0" w:color="auto"/>
          </w:divBdr>
        </w:div>
        <w:div w:id="605695100">
          <w:marLeft w:val="640"/>
          <w:marRight w:val="0"/>
          <w:marTop w:val="0"/>
          <w:marBottom w:val="0"/>
          <w:divBdr>
            <w:top w:val="none" w:sz="0" w:space="0" w:color="auto"/>
            <w:left w:val="none" w:sz="0" w:space="0" w:color="auto"/>
            <w:bottom w:val="none" w:sz="0" w:space="0" w:color="auto"/>
            <w:right w:val="none" w:sz="0" w:space="0" w:color="auto"/>
          </w:divBdr>
        </w:div>
        <w:div w:id="607392327">
          <w:marLeft w:val="640"/>
          <w:marRight w:val="0"/>
          <w:marTop w:val="0"/>
          <w:marBottom w:val="0"/>
          <w:divBdr>
            <w:top w:val="none" w:sz="0" w:space="0" w:color="auto"/>
            <w:left w:val="none" w:sz="0" w:space="0" w:color="auto"/>
            <w:bottom w:val="none" w:sz="0" w:space="0" w:color="auto"/>
            <w:right w:val="none" w:sz="0" w:space="0" w:color="auto"/>
          </w:divBdr>
        </w:div>
        <w:div w:id="611208498">
          <w:marLeft w:val="640"/>
          <w:marRight w:val="0"/>
          <w:marTop w:val="0"/>
          <w:marBottom w:val="0"/>
          <w:divBdr>
            <w:top w:val="none" w:sz="0" w:space="0" w:color="auto"/>
            <w:left w:val="none" w:sz="0" w:space="0" w:color="auto"/>
            <w:bottom w:val="none" w:sz="0" w:space="0" w:color="auto"/>
            <w:right w:val="none" w:sz="0" w:space="0" w:color="auto"/>
          </w:divBdr>
        </w:div>
        <w:div w:id="632708873">
          <w:marLeft w:val="640"/>
          <w:marRight w:val="0"/>
          <w:marTop w:val="0"/>
          <w:marBottom w:val="0"/>
          <w:divBdr>
            <w:top w:val="none" w:sz="0" w:space="0" w:color="auto"/>
            <w:left w:val="none" w:sz="0" w:space="0" w:color="auto"/>
            <w:bottom w:val="none" w:sz="0" w:space="0" w:color="auto"/>
            <w:right w:val="none" w:sz="0" w:space="0" w:color="auto"/>
          </w:divBdr>
        </w:div>
        <w:div w:id="640186286">
          <w:marLeft w:val="640"/>
          <w:marRight w:val="0"/>
          <w:marTop w:val="0"/>
          <w:marBottom w:val="0"/>
          <w:divBdr>
            <w:top w:val="none" w:sz="0" w:space="0" w:color="auto"/>
            <w:left w:val="none" w:sz="0" w:space="0" w:color="auto"/>
            <w:bottom w:val="none" w:sz="0" w:space="0" w:color="auto"/>
            <w:right w:val="none" w:sz="0" w:space="0" w:color="auto"/>
          </w:divBdr>
        </w:div>
        <w:div w:id="656495097">
          <w:marLeft w:val="640"/>
          <w:marRight w:val="0"/>
          <w:marTop w:val="0"/>
          <w:marBottom w:val="0"/>
          <w:divBdr>
            <w:top w:val="none" w:sz="0" w:space="0" w:color="auto"/>
            <w:left w:val="none" w:sz="0" w:space="0" w:color="auto"/>
            <w:bottom w:val="none" w:sz="0" w:space="0" w:color="auto"/>
            <w:right w:val="none" w:sz="0" w:space="0" w:color="auto"/>
          </w:divBdr>
        </w:div>
        <w:div w:id="682901852">
          <w:marLeft w:val="640"/>
          <w:marRight w:val="0"/>
          <w:marTop w:val="0"/>
          <w:marBottom w:val="0"/>
          <w:divBdr>
            <w:top w:val="none" w:sz="0" w:space="0" w:color="auto"/>
            <w:left w:val="none" w:sz="0" w:space="0" w:color="auto"/>
            <w:bottom w:val="none" w:sz="0" w:space="0" w:color="auto"/>
            <w:right w:val="none" w:sz="0" w:space="0" w:color="auto"/>
          </w:divBdr>
        </w:div>
        <w:div w:id="686903592">
          <w:marLeft w:val="640"/>
          <w:marRight w:val="0"/>
          <w:marTop w:val="0"/>
          <w:marBottom w:val="0"/>
          <w:divBdr>
            <w:top w:val="none" w:sz="0" w:space="0" w:color="auto"/>
            <w:left w:val="none" w:sz="0" w:space="0" w:color="auto"/>
            <w:bottom w:val="none" w:sz="0" w:space="0" w:color="auto"/>
            <w:right w:val="none" w:sz="0" w:space="0" w:color="auto"/>
          </w:divBdr>
        </w:div>
        <w:div w:id="692462770">
          <w:marLeft w:val="640"/>
          <w:marRight w:val="0"/>
          <w:marTop w:val="0"/>
          <w:marBottom w:val="0"/>
          <w:divBdr>
            <w:top w:val="none" w:sz="0" w:space="0" w:color="auto"/>
            <w:left w:val="none" w:sz="0" w:space="0" w:color="auto"/>
            <w:bottom w:val="none" w:sz="0" w:space="0" w:color="auto"/>
            <w:right w:val="none" w:sz="0" w:space="0" w:color="auto"/>
          </w:divBdr>
        </w:div>
        <w:div w:id="704521550">
          <w:marLeft w:val="640"/>
          <w:marRight w:val="0"/>
          <w:marTop w:val="0"/>
          <w:marBottom w:val="0"/>
          <w:divBdr>
            <w:top w:val="none" w:sz="0" w:space="0" w:color="auto"/>
            <w:left w:val="none" w:sz="0" w:space="0" w:color="auto"/>
            <w:bottom w:val="none" w:sz="0" w:space="0" w:color="auto"/>
            <w:right w:val="none" w:sz="0" w:space="0" w:color="auto"/>
          </w:divBdr>
        </w:div>
        <w:div w:id="729308935">
          <w:marLeft w:val="640"/>
          <w:marRight w:val="0"/>
          <w:marTop w:val="0"/>
          <w:marBottom w:val="0"/>
          <w:divBdr>
            <w:top w:val="none" w:sz="0" w:space="0" w:color="auto"/>
            <w:left w:val="none" w:sz="0" w:space="0" w:color="auto"/>
            <w:bottom w:val="none" w:sz="0" w:space="0" w:color="auto"/>
            <w:right w:val="none" w:sz="0" w:space="0" w:color="auto"/>
          </w:divBdr>
        </w:div>
        <w:div w:id="747266200">
          <w:marLeft w:val="640"/>
          <w:marRight w:val="0"/>
          <w:marTop w:val="0"/>
          <w:marBottom w:val="0"/>
          <w:divBdr>
            <w:top w:val="none" w:sz="0" w:space="0" w:color="auto"/>
            <w:left w:val="none" w:sz="0" w:space="0" w:color="auto"/>
            <w:bottom w:val="none" w:sz="0" w:space="0" w:color="auto"/>
            <w:right w:val="none" w:sz="0" w:space="0" w:color="auto"/>
          </w:divBdr>
        </w:div>
        <w:div w:id="758213293">
          <w:marLeft w:val="640"/>
          <w:marRight w:val="0"/>
          <w:marTop w:val="0"/>
          <w:marBottom w:val="0"/>
          <w:divBdr>
            <w:top w:val="none" w:sz="0" w:space="0" w:color="auto"/>
            <w:left w:val="none" w:sz="0" w:space="0" w:color="auto"/>
            <w:bottom w:val="none" w:sz="0" w:space="0" w:color="auto"/>
            <w:right w:val="none" w:sz="0" w:space="0" w:color="auto"/>
          </w:divBdr>
        </w:div>
        <w:div w:id="758525457">
          <w:marLeft w:val="640"/>
          <w:marRight w:val="0"/>
          <w:marTop w:val="0"/>
          <w:marBottom w:val="0"/>
          <w:divBdr>
            <w:top w:val="none" w:sz="0" w:space="0" w:color="auto"/>
            <w:left w:val="none" w:sz="0" w:space="0" w:color="auto"/>
            <w:bottom w:val="none" w:sz="0" w:space="0" w:color="auto"/>
            <w:right w:val="none" w:sz="0" w:space="0" w:color="auto"/>
          </w:divBdr>
        </w:div>
        <w:div w:id="771632236">
          <w:marLeft w:val="640"/>
          <w:marRight w:val="0"/>
          <w:marTop w:val="0"/>
          <w:marBottom w:val="0"/>
          <w:divBdr>
            <w:top w:val="none" w:sz="0" w:space="0" w:color="auto"/>
            <w:left w:val="none" w:sz="0" w:space="0" w:color="auto"/>
            <w:bottom w:val="none" w:sz="0" w:space="0" w:color="auto"/>
            <w:right w:val="none" w:sz="0" w:space="0" w:color="auto"/>
          </w:divBdr>
        </w:div>
        <w:div w:id="778911407">
          <w:marLeft w:val="640"/>
          <w:marRight w:val="0"/>
          <w:marTop w:val="0"/>
          <w:marBottom w:val="0"/>
          <w:divBdr>
            <w:top w:val="none" w:sz="0" w:space="0" w:color="auto"/>
            <w:left w:val="none" w:sz="0" w:space="0" w:color="auto"/>
            <w:bottom w:val="none" w:sz="0" w:space="0" w:color="auto"/>
            <w:right w:val="none" w:sz="0" w:space="0" w:color="auto"/>
          </w:divBdr>
        </w:div>
        <w:div w:id="789855855">
          <w:marLeft w:val="640"/>
          <w:marRight w:val="0"/>
          <w:marTop w:val="0"/>
          <w:marBottom w:val="0"/>
          <w:divBdr>
            <w:top w:val="none" w:sz="0" w:space="0" w:color="auto"/>
            <w:left w:val="none" w:sz="0" w:space="0" w:color="auto"/>
            <w:bottom w:val="none" w:sz="0" w:space="0" w:color="auto"/>
            <w:right w:val="none" w:sz="0" w:space="0" w:color="auto"/>
          </w:divBdr>
        </w:div>
        <w:div w:id="799349719">
          <w:marLeft w:val="640"/>
          <w:marRight w:val="0"/>
          <w:marTop w:val="0"/>
          <w:marBottom w:val="0"/>
          <w:divBdr>
            <w:top w:val="none" w:sz="0" w:space="0" w:color="auto"/>
            <w:left w:val="none" w:sz="0" w:space="0" w:color="auto"/>
            <w:bottom w:val="none" w:sz="0" w:space="0" w:color="auto"/>
            <w:right w:val="none" w:sz="0" w:space="0" w:color="auto"/>
          </w:divBdr>
        </w:div>
        <w:div w:id="822237467">
          <w:marLeft w:val="640"/>
          <w:marRight w:val="0"/>
          <w:marTop w:val="0"/>
          <w:marBottom w:val="0"/>
          <w:divBdr>
            <w:top w:val="none" w:sz="0" w:space="0" w:color="auto"/>
            <w:left w:val="none" w:sz="0" w:space="0" w:color="auto"/>
            <w:bottom w:val="none" w:sz="0" w:space="0" w:color="auto"/>
            <w:right w:val="none" w:sz="0" w:space="0" w:color="auto"/>
          </w:divBdr>
        </w:div>
        <w:div w:id="839154066">
          <w:marLeft w:val="640"/>
          <w:marRight w:val="0"/>
          <w:marTop w:val="0"/>
          <w:marBottom w:val="0"/>
          <w:divBdr>
            <w:top w:val="none" w:sz="0" w:space="0" w:color="auto"/>
            <w:left w:val="none" w:sz="0" w:space="0" w:color="auto"/>
            <w:bottom w:val="none" w:sz="0" w:space="0" w:color="auto"/>
            <w:right w:val="none" w:sz="0" w:space="0" w:color="auto"/>
          </w:divBdr>
        </w:div>
        <w:div w:id="840899040">
          <w:marLeft w:val="640"/>
          <w:marRight w:val="0"/>
          <w:marTop w:val="0"/>
          <w:marBottom w:val="0"/>
          <w:divBdr>
            <w:top w:val="none" w:sz="0" w:space="0" w:color="auto"/>
            <w:left w:val="none" w:sz="0" w:space="0" w:color="auto"/>
            <w:bottom w:val="none" w:sz="0" w:space="0" w:color="auto"/>
            <w:right w:val="none" w:sz="0" w:space="0" w:color="auto"/>
          </w:divBdr>
        </w:div>
        <w:div w:id="843908000">
          <w:marLeft w:val="640"/>
          <w:marRight w:val="0"/>
          <w:marTop w:val="0"/>
          <w:marBottom w:val="0"/>
          <w:divBdr>
            <w:top w:val="none" w:sz="0" w:space="0" w:color="auto"/>
            <w:left w:val="none" w:sz="0" w:space="0" w:color="auto"/>
            <w:bottom w:val="none" w:sz="0" w:space="0" w:color="auto"/>
            <w:right w:val="none" w:sz="0" w:space="0" w:color="auto"/>
          </w:divBdr>
        </w:div>
        <w:div w:id="859398367">
          <w:marLeft w:val="640"/>
          <w:marRight w:val="0"/>
          <w:marTop w:val="0"/>
          <w:marBottom w:val="0"/>
          <w:divBdr>
            <w:top w:val="none" w:sz="0" w:space="0" w:color="auto"/>
            <w:left w:val="none" w:sz="0" w:space="0" w:color="auto"/>
            <w:bottom w:val="none" w:sz="0" w:space="0" w:color="auto"/>
            <w:right w:val="none" w:sz="0" w:space="0" w:color="auto"/>
          </w:divBdr>
        </w:div>
        <w:div w:id="878206893">
          <w:marLeft w:val="640"/>
          <w:marRight w:val="0"/>
          <w:marTop w:val="0"/>
          <w:marBottom w:val="0"/>
          <w:divBdr>
            <w:top w:val="none" w:sz="0" w:space="0" w:color="auto"/>
            <w:left w:val="none" w:sz="0" w:space="0" w:color="auto"/>
            <w:bottom w:val="none" w:sz="0" w:space="0" w:color="auto"/>
            <w:right w:val="none" w:sz="0" w:space="0" w:color="auto"/>
          </w:divBdr>
        </w:div>
        <w:div w:id="878707342">
          <w:marLeft w:val="640"/>
          <w:marRight w:val="0"/>
          <w:marTop w:val="0"/>
          <w:marBottom w:val="0"/>
          <w:divBdr>
            <w:top w:val="none" w:sz="0" w:space="0" w:color="auto"/>
            <w:left w:val="none" w:sz="0" w:space="0" w:color="auto"/>
            <w:bottom w:val="none" w:sz="0" w:space="0" w:color="auto"/>
            <w:right w:val="none" w:sz="0" w:space="0" w:color="auto"/>
          </w:divBdr>
        </w:div>
        <w:div w:id="882790681">
          <w:marLeft w:val="640"/>
          <w:marRight w:val="0"/>
          <w:marTop w:val="0"/>
          <w:marBottom w:val="0"/>
          <w:divBdr>
            <w:top w:val="none" w:sz="0" w:space="0" w:color="auto"/>
            <w:left w:val="none" w:sz="0" w:space="0" w:color="auto"/>
            <w:bottom w:val="none" w:sz="0" w:space="0" w:color="auto"/>
            <w:right w:val="none" w:sz="0" w:space="0" w:color="auto"/>
          </w:divBdr>
        </w:div>
        <w:div w:id="891581268">
          <w:marLeft w:val="640"/>
          <w:marRight w:val="0"/>
          <w:marTop w:val="0"/>
          <w:marBottom w:val="0"/>
          <w:divBdr>
            <w:top w:val="none" w:sz="0" w:space="0" w:color="auto"/>
            <w:left w:val="none" w:sz="0" w:space="0" w:color="auto"/>
            <w:bottom w:val="none" w:sz="0" w:space="0" w:color="auto"/>
            <w:right w:val="none" w:sz="0" w:space="0" w:color="auto"/>
          </w:divBdr>
        </w:div>
        <w:div w:id="908610639">
          <w:marLeft w:val="640"/>
          <w:marRight w:val="0"/>
          <w:marTop w:val="0"/>
          <w:marBottom w:val="0"/>
          <w:divBdr>
            <w:top w:val="none" w:sz="0" w:space="0" w:color="auto"/>
            <w:left w:val="none" w:sz="0" w:space="0" w:color="auto"/>
            <w:bottom w:val="none" w:sz="0" w:space="0" w:color="auto"/>
            <w:right w:val="none" w:sz="0" w:space="0" w:color="auto"/>
          </w:divBdr>
        </w:div>
        <w:div w:id="917788579">
          <w:marLeft w:val="640"/>
          <w:marRight w:val="0"/>
          <w:marTop w:val="0"/>
          <w:marBottom w:val="0"/>
          <w:divBdr>
            <w:top w:val="none" w:sz="0" w:space="0" w:color="auto"/>
            <w:left w:val="none" w:sz="0" w:space="0" w:color="auto"/>
            <w:bottom w:val="none" w:sz="0" w:space="0" w:color="auto"/>
            <w:right w:val="none" w:sz="0" w:space="0" w:color="auto"/>
          </w:divBdr>
        </w:div>
        <w:div w:id="932324835">
          <w:marLeft w:val="640"/>
          <w:marRight w:val="0"/>
          <w:marTop w:val="0"/>
          <w:marBottom w:val="0"/>
          <w:divBdr>
            <w:top w:val="none" w:sz="0" w:space="0" w:color="auto"/>
            <w:left w:val="none" w:sz="0" w:space="0" w:color="auto"/>
            <w:bottom w:val="none" w:sz="0" w:space="0" w:color="auto"/>
            <w:right w:val="none" w:sz="0" w:space="0" w:color="auto"/>
          </w:divBdr>
        </w:div>
        <w:div w:id="933704359">
          <w:marLeft w:val="640"/>
          <w:marRight w:val="0"/>
          <w:marTop w:val="0"/>
          <w:marBottom w:val="0"/>
          <w:divBdr>
            <w:top w:val="none" w:sz="0" w:space="0" w:color="auto"/>
            <w:left w:val="none" w:sz="0" w:space="0" w:color="auto"/>
            <w:bottom w:val="none" w:sz="0" w:space="0" w:color="auto"/>
            <w:right w:val="none" w:sz="0" w:space="0" w:color="auto"/>
          </w:divBdr>
        </w:div>
        <w:div w:id="956106150">
          <w:marLeft w:val="640"/>
          <w:marRight w:val="0"/>
          <w:marTop w:val="0"/>
          <w:marBottom w:val="0"/>
          <w:divBdr>
            <w:top w:val="none" w:sz="0" w:space="0" w:color="auto"/>
            <w:left w:val="none" w:sz="0" w:space="0" w:color="auto"/>
            <w:bottom w:val="none" w:sz="0" w:space="0" w:color="auto"/>
            <w:right w:val="none" w:sz="0" w:space="0" w:color="auto"/>
          </w:divBdr>
        </w:div>
        <w:div w:id="966545923">
          <w:marLeft w:val="640"/>
          <w:marRight w:val="0"/>
          <w:marTop w:val="0"/>
          <w:marBottom w:val="0"/>
          <w:divBdr>
            <w:top w:val="none" w:sz="0" w:space="0" w:color="auto"/>
            <w:left w:val="none" w:sz="0" w:space="0" w:color="auto"/>
            <w:bottom w:val="none" w:sz="0" w:space="0" w:color="auto"/>
            <w:right w:val="none" w:sz="0" w:space="0" w:color="auto"/>
          </w:divBdr>
        </w:div>
        <w:div w:id="997609279">
          <w:marLeft w:val="640"/>
          <w:marRight w:val="0"/>
          <w:marTop w:val="0"/>
          <w:marBottom w:val="0"/>
          <w:divBdr>
            <w:top w:val="none" w:sz="0" w:space="0" w:color="auto"/>
            <w:left w:val="none" w:sz="0" w:space="0" w:color="auto"/>
            <w:bottom w:val="none" w:sz="0" w:space="0" w:color="auto"/>
            <w:right w:val="none" w:sz="0" w:space="0" w:color="auto"/>
          </w:divBdr>
        </w:div>
        <w:div w:id="999581465">
          <w:marLeft w:val="640"/>
          <w:marRight w:val="0"/>
          <w:marTop w:val="0"/>
          <w:marBottom w:val="0"/>
          <w:divBdr>
            <w:top w:val="none" w:sz="0" w:space="0" w:color="auto"/>
            <w:left w:val="none" w:sz="0" w:space="0" w:color="auto"/>
            <w:bottom w:val="none" w:sz="0" w:space="0" w:color="auto"/>
            <w:right w:val="none" w:sz="0" w:space="0" w:color="auto"/>
          </w:divBdr>
        </w:div>
        <w:div w:id="1008796661">
          <w:marLeft w:val="640"/>
          <w:marRight w:val="0"/>
          <w:marTop w:val="0"/>
          <w:marBottom w:val="0"/>
          <w:divBdr>
            <w:top w:val="none" w:sz="0" w:space="0" w:color="auto"/>
            <w:left w:val="none" w:sz="0" w:space="0" w:color="auto"/>
            <w:bottom w:val="none" w:sz="0" w:space="0" w:color="auto"/>
            <w:right w:val="none" w:sz="0" w:space="0" w:color="auto"/>
          </w:divBdr>
        </w:div>
        <w:div w:id="1024553789">
          <w:marLeft w:val="640"/>
          <w:marRight w:val="0"/>
          <w:marTop w:val="0"/>
          <w:marBottom w:val="0"/>
          <w:divBdr>
            <w:top w:val="none" w:sz="0" w:space="0" w:color="auto"/>
            <w:left w:val="none" w:sz="0" w:space="0" w:color="auto"/>
            <w:bottom w:val="none" w:sz="0" w:space="0" w:color="auto"/>
            <w:right w:val="none" w:sz="0" w:space="0" w:color="auto"/>
          </w:divBdr>
        </w:div>
        <w:div w:id="1025323331">
          <w:marLeft w:val="640"/>
          <w:marRight w:val="0"/>
          <w:marTop w:val="0"/>
          <w:marBottom w:val="0"/>
          <w:divBdr>
            <w:top w:val="none" w:sz="0" w:space="0" w:color="auto"/>
            <w:left w:val="none" w:sz="0" w:space="0" w:color="auto"/>
            <w:bottom w:val="none" w:sz="0" w:space="0" w:color="auto"/>
            <w:right w:val="none" w:sz="0" w:space="0" w:color="auto"/>
          </w:divBdr>
        </w:div>
        <w:div w:id="1029337700">
          <w:marLeft w:val="640"/>
          <w:marRight w:val="0"/>
          <w:marTop w:val="0"/>
          <w:marBottom w:val="0"/>
          <w:divBdr>
            <w:top w:val="none" w:sz="0" w:space="0" w:color="auto"/>
            <w:left w:val="none" w:sz="0" w:space="0" w:color="auto"/>
            <w:bottom w:val="none" w:sz="0" w:space="0" w:color="auto"/>
            <w:right w:val="none" w:sz="0" w:space="0" w:color="auto"/>
          </w:divBdr>
        </w:div>
        <w:div w:id="1034697672">
          <w:marLeft w:val="640"/>
          <w:marRight w:val="0"/>
          <w:marTop w:val="0"/>
          <w:marBottom w:val="0"/>
          <w:divBdr>
            <w:top w:val="none" w:sz="0" w:space="0" w:color="auto"/>
            <w:left w:val="none" w:sz="0" w:space="0" w:color="auto"/>
            <w:bottom w:val="none" w:sz="0" w:space="0" w:color="auto"/>
            <w:right w:val="none" w:sz="0" w:space="0" w:color="auto"/>
          </w:divBdr>
        </w:div>
        <w:div w:id="1059791228">
          <w:marLeft w:val="640"/>
          <w:marRight w:val="0"/>
          <w:marTop w:val="0"/>
          <w:marBottom w:val="0"/>
          <w:divBdr>
            <w:top w:val="none" w:sz="0" w:space="0" w:color="auto"/>
            <w:left w:val="none" w:sz="0" w:space="0" w:color="auto"/>
            <w:bottom w:val="none" w:sz="0" w:space="0" w:color="auto"/>
            <w:right w:val="none" w:sz="0" w:space="0" w:color="auto"/>
          </w:divBdr>
        </w:div>
        <w:div w:id="1061247944">
          <w:marLeft w:val="640"/>
          <w:marRight w:val="0"/>
          <w:marTop w:val="0"/>
          <w:marBottom w:val="0"/>
          <w:divBdr>
            <w:top w:val="none" w:sz="0" w:space="0" w:color="auto"/>
            <w:left w:val="none" w:sz="0" w:space="0" w:color="auto"/>
            <w:bottom w:val="none" w:sz="0" w:space="0" w:color="auto"/>
            <w:right w:val="none" w:sz="0" w:space="0" w:color="auto"/>
          </w:divBdr>
        </w:div>
        <w:div w:id="1068457877">
          <w:marLeft w:val="640"/>
          <w:marRight w:val="0"/>
          <w:marTop w:val="0"/>
          <w:marBottom w:val="0"/>
          <w:divBdr>
            <w:top w:val="none" w:sz="0" w:space="0" w:color="auto"/>
            <w:left w:val="none" w:sz="0" w:space="0" w:color="auto"/>
            <w:bottom w:val="none" w:sz="0" w:space="0" w:color="auto"/>
            <w:right w:val="none" w:sz="0" w:space="0" w:color="auto"/>
          </w:divBdr>
        </w:div>
        <w:div w:id="1073163111">
          <w:marLeft w:val="640"/>
          <w:marRight w:val="0"/>
          <w:marTop w:val="0"/>
          <w:marBottom w:val="0"/>
          <w:divBdr>
            <w:top w:val="none" w:sz="0" w:space="0" w:color="auto"/>
            <w:left w:val="none" w:sz="0" w:space="0" w:color="auto"/>
            <w:bottom w:val="none" w:sz="0" w:space="0" w:color="auto"/>
            <w:right w:val="none" w:sz="0" w:space="0" w:color="auto"/>
          </w:divBdr>
        </w:div>
        <w:div w:id="1077362745">
          <w:marLeft w:val="640"/>
          <w:marRight w:val="0"/>
          <w:marTop w:val="0"/>
          <w:marBottom w:val="0"/>
          <w:divBdr>
            <w:top w:val="none" w:sz="0" w:space="0" w:color="auto"/>
            <w:left w:val="none" w:sz="0" w:space="0" w:color="auto"/>
            <w:bottom w:val="none" w:sz="0" w:space="0" w:color="auto"/>
            <w:right w:val="none" w:sz="0" w:space="0" w:color="auto"/>
          </w:divBdr>
        </w:div>
        <w:div w:id="1084181644">
          <w:marLeft w:val="640"/>
          <w:marRight w:val="0"/>
          <w:marTop w:val="0"/>
          <w:marBottom w:val="0"/>
          <w:divBdr>
            <w:top w:val="none" w:sz="0" w:space="0" w:color="auto"/>
            <w:left w:val="none" w:sz="0" w:space="0" w:color="auto"/>
            <w:bottom w:val="none" w:sz="0" w:space="0" w:color="auto"/>
            <w:right w:val="none" w:sz="0" w:space="0" w:color="auto"/>
          </w:divBdr>
        </w:div>
        <w:div w:id="1095784708">
          <w:marLeft w:val="640"/>
          <w:marRight w:val="0"/>
          <w:marTop w:val="0"/>
          <w:marBottom w:val="0"/>
          <w:divBdr>
            <w:top w:val="none" w:sz="0" w:space="0" w:color="auto"/>
            <w:left w:val="none" w:sz="0" w:space="0" w:color="auto"/>
            <w:bottom w:val="none" w:sz="0" w:space="0" w:color="auto"/>
            <w:right w:val="none" w:sz="0" w:space="0" w:color="auto"/>
          </w:divBdr>
        </w:div>
        <w:div w:id="1096902259">
          <w:marLeft w:val="640"/>
          <w:marRight w:val="0"/>
          <w:marTop w:val="0"/>
          <w:marBottom w:val="0"/>
          <w:divBdr>
            <w:top w:val="none" w:sz="0" w:space="0" w:color="auto"/>
            <w:left w:val="none" w:sz="0" w:space="0" w:color="auto"/>
            <w:bottom w:val="none" w:sz="0" w:space="0" w:color="auto"/>
            <w:right w:val="none" w:sz="0" w:space="0" w:color="auto"/>
          </w:divBdr>
        </w:div>
        <w:div w:id="1101493966">
          <w:marLeft w:val="640"/>
          <w:marRight w:val="0"/>
          <w:marTop w:val="0"/>
          <w:marBottom w:val="0"/>
          <w:divBdr>
            <w:top w:val="none" w:sz="0" w:space="0" w:color="auto"/>
            <w:left w:val="none" w:sz="0" w:space="0" w:color="auto"/>
            <w:bottom w:val="none" w:sz="0" w:space="0" w:color="auto"/>
            <w:right w:val="none" w:sz="0" w:space="0" w:color="auto"/>
          </w:divBdr>
        </w:div>
        <w:div w:id="1137407892">
          <w:marLeft w:val="640"/>
          <w:marRight w:val="0"/>
          <w:marTop w:val="0"/>
          <w:marBottom w:val="0"/>
          <w:divBdr>
            <w:top w:val="none" w:sz="0" w:space="0" w:color="auto"/>
            <w:left w:val="none" w:sz="0" w:space="0" w:color="auto"/>
            <w:bottom w:val="none" w:sz="0" w:space="0" w:color="auto"/>
            <w:right w:val="none" w:sz="0" w:space="0" w:color="auto"/>
          </w:divBdr>
        </w:div>
        <w:div w:id="1140151644">
          <w:marLeft w:val="640"/>
          <w:marRight w:val="0"/>
          <w:marTop w:val="0"/>
          <w:marBottom w:val="0"/>
          <w:divBdr>
            <w:top w:val="none" w:sz="0" w:space="0" w:color="auto"/>
            <w:left w:val="none" w:sz="0" w:space="0" w:color="auto"/>
            <w:bottom w:val="none" w:sz="0" w:space="0" w:color="auto"/>
            <w:right w:val="none" w:sz="0" w:space="0" w:color="auto"/>
          </w:divBdr>
        </w:div>
        <w:div w:id="1144352200">
          <w:marLeft w:val="640"/>
          <w:marRight w:val="0"/>
          <w:marTop w:val="0"/>
          <w:marBottom w:val="0"/>
          <w:divBdr>
            <w:top w:val="none" w:sz="0" w:space="0" w:color="auto"/>
            <w:left w:val="none" w:sz="0" w:space="0" w:color="auto"/>
            <w:bottom w:val="none" w:sz="0" w:space="0" w:color="auto"/>
            <w:right w:val="none" w:sz="0" w:space="0" w:color="auto"/>
          </w:divBdr>
        </w:div>
        <w:div w:id="1180850917">
          <w:marLeft w:val="640"/>
          <w:marRight w:val="0"/>
          <w:marTop w:val="0"/>
          <w:marBottom w:val="0"/>
          <w:divBdr>
            <w:top w:val="none" w:sz="0" w:space="0" w:color="auto"/>
            <w:left w:val="none" w:sz="0" w:space="0" w:color="auto"/>
            <w:bottom w:val="none" w:sz="0" w:space="0" w:color="auto"/>
            <w:right w:val="none" w:sz="0" w:space="0" w:color="auto"/>
          </w:divBdr>
        </w:div>
        <w:div w:id="1183056393">
          <w:marLeft w:val="640"/>
          <w:marRight w:val="0"/>
          <w:marTop w:val="0"/>
          <w:marBottom w:val="0"/>
          <w:divBdr>
            <w:top w:val="none" w:sz="0" w:space="0" w:color="auto"/>
            <w:left w:val="none" w:sz="0" w:space="0" w:color="auto"/>
            <w:bottom w:val="none" w:sz="0" w:space="0" w:color="auto"/>
            <w:right w:val="none" w:sz="0" w:space="0" w:color="auto"/>
          </w:divBdr>
        </w:div>
        <w:div w:id="1198934934">
          <w:marLeft w:val="640"/>
          <w:marRight w:val="0"/>
          <w:marTop w:val="0"/>
          <w:marBottom w:val="0"/>
          <w:divBdr>
            <w:top w:val="none" w:sz="0" w:space="0" w:color="auto"/>
            <w:left w:val="none" w:sz="0" w:space="0" w:color="auto"/>
            <w:bottom w:val="none" w:sz="0" w:space="0" w:color="auto"/>
            <w:right w:val="none" w:sz="0" w:space="0" w:color="auto"/>
          </w:divBdr>
        </w:div>
        <w:div w:id="1201355442">
          <w:marLeft w:val="640"/>
          <w:marRight w:val="0"/>
          <w:marTop w:val="0"/>
          <w:marBottom w:val="0"/>
          <w:divBdr>
            <w:top w:val="none" w:sz="0" w:space="0" w:color="auto"/>
            <w:left w:val="none" w:sz="0" w:space="0" w:color="auto"/>
            <w:bottom w:val="none" w:sz="0" w:space="0" w:color="auto"/>
            <w:right w:val="none" w:sz="0" w:space="0" w:color="auto"/>
          </w:divBdr>
        </w:div>
        <w:div w:id="1205293898">
          <w:marLeft w:val="640"/>
          <w:marRight w:val="0"/>
          <w:marTop w:val="0"/>
          <w:marBottom w:val="0"/>
          <w:divBdr>
            <w:top w:val="none" w:sz="0" w:space="0" w:color="auto"/>
            <w:left w:val="none" w:sz="0" w:space="0" w:color="auto"/>
            <w:bottom w:val="none" w:sz="0" w:space="0" w:color="auto"/>
            <w:right w:val="none" w:sz="0" w:space="0" w:color="auto"/>
          </w:divBdr>
        </w:div>
        <w:div w:id="1213730588">
          <w:marLeft w:val="640"/>
          <w:marRight w:val="0"/>
          <w:marTop w:val="0"/>
          <w:marBottom w:val="0"/>
          <w:divBdr>
            <w:top w:val="none" w:sz="0" w:space="0" w:color="auto"/>
            <w:left w:val="none" w:sz="0" w:space="0" w:color="auto"/>
            <w:bottom w:val="none" w:sz="0" w:space="0" w:color="auto"/>
            <w:right w:val="none" w:sz="0" w:space="0" w:color="auto"/>
          </w:divBdr>
        </w:div>
        <w:div w:id="1218006054">
          <w:marLeft w:val="640"/>
          <w:marRight w:val="0"/>
          <w:marTop w:val="0"/>
          <w:marBottom w:val="0"/>
          <w:divBdr>
            <w:top w:val="none" w:sz="0" w:space="0" w:color="auto"/>
            <w:left w:val="none" w:sz="0" w:space="0" w:color="auto"/>
            <w:bottom w:val="none" w:sz="0" w:space="0" w:color="auto"/>
            <w:right w:val="none" w:sz="0" w:space="0" w:color="auto"/>
          </w:divBdr>
        </w:div>
        <w:div w:id="1231386510">
          <w:marLeft w:val="640"/>
          <w:marRight w:val="0"/>
          <w:marTop w:val="0"/>
          <w:marBottom w:val="0"/>
          <w:divBdr>
            <w:top w:val="none" w:sz="0" w:space="0" w:color="auto"/>
            <w:left w:val="none" w:sz="0" w:space="0" w:color="auto"/>
            <w:bottom w:val="none" w:sz="0" w:space="0" w:color="auto"/>
            <w:right w:val="none" w:sz="0" w:space="0" w:color="auto"/>
          </w:divBdr>
        </w:div>
        <w:div w:id="1238132120">
          <w:marLeft w:val="640"/>
          <w:marRight w:val="0"/>
          <w:marTop w:val="0"/>
          <w:marBottom w:val="0"/>
          <w:divBdr>
            <w:top w:val="none" w:sz="0" w:space="0" w:color="auto"/>
            <w:left w:val="none" w:sz="0" w:space="0" w:color="auto"/>
            <w:bottom w:val="none" w:sz="0" w:space="0" w:color="auto"/>
            <w:right w:val="none" w:sz="0" w:space="0" w:color="auto"/>
          </w:divBdr>
        </w:div>
        <w:div w:id="1242257940">
          <w:marLeft w:val="640"/>
          <w:marRight w:val="0"/>
          <w:marTop w:val="0"/>
          <w:marBottom w:val="0"/>
          <w:divBdr>
            <w:top w:val="none" w:sz="0" w:space="0" w:color="auto"/>
            <w:left w:val="none" w:sz="0" w:space="0" w:color="auto"/>
            <w:bottom w:val="none" w:sz="0" w:space="0" w:color="auto"/>
            <w:right w:val="none" w:sz="0" w:space="0" w:color="auto"/>
          </w:divBdr>
        </w:div>
        <w:div w:id="1251308540">
          <w:marLeft w:val="640"/>
          <w:marRight w:val="0"/>
          <w:marTop w:val="0"/>
          <w:marBottom w:val="0"/>
          <w:divBdr>
            <w:top w:val="none" w:sz="0" w:space="0" w:color="auto"/>
            <w:left w:val="none" w:sz="0" w:space="0" w:color="auto"/>
            <w:bottom w:val="none" w:sz="0" w:space="0" w:color="auto"/>
            <w:right w:val="none" w:sz="0" w:space="0" w:color="auto"/>
          </w:divBdr>
        </w:div>
        <w:div w:id="1264456286">
          <w:marLeft w:val="640"/>
          <w:marRight w:val="0"/>
          <w:marTop w:val="0"/>
          <w:marBottom w:val="0"/>
          <w:divBdr>
            <w:top w:val="none" w:sz="0" w:space="0" w:color="auto"/>
            <w:left w:val="none" w:sz="0" w:space="0" w:color="auto"/>
            <w:bottom w:val="none" w:sz="0" w:space="0" w:color="auto"/>
            <w:right w:val="none" w:sz="0" w:space="0" w:color="auto"/>
          </w:divBdr>
        </w:div>
        <w:div w:id="1296256417">
          <w:marLeft w:val="640"/>
          <w:marRight w:val="0"/>
          <w:marTop w:val="0"/>
          <w:marBottom w:val="0"/>
          <w:divBdr>
            <w:top w:val="none" w:sz="0" w:space="0" w:color="auto"/>
            <w:left w:val="none" w:sz="0" w:space="0" w:color="auto"/>
            <w:bottom w:val="none" w:sz="0" w:space="0" w:color="auto"/>
            <w:right w:val="none" w:sz="0" w:space="0" w:color="auto"/>
          </w:divBdr>
        </w:div>
        <w:div w:id="1300650428">
          <w:marLeft w:val="640"/>
          <w:marRight w:val="0"/>
          <w:marTop w:val="0"/>
          <w:marBottom w:val="0"/>
          <w:divBdr>
            <w:top w:val="none" w:sz="0" w:space="0" w:color="auto"/>
            <w:left w:val="none" w:sz="0" w:space="0" w:color="auto"/>
            <w:bottom w:val="none" w:sz="0" w:space="0" w:color="auto"/>
            <w:right w:val="none" w:sz="0" w:space="0" w:color="auto"/>
          </w:divBdr>
        </w:div>
        <w:div w:id="1307471060">
          <w:marLeft w:val="640"/>
          <w:marRight w:val="0"/>
          <w:marTop w:val="0"/>
          <w:marBottom w:val="0"/>
          <w:divBdr>
            <w:top w:val="none" w:sz="0" w:space="0" w:color="auto"/>
            <w:left w:val="none" w:sz="0" w:space="0" w:color="auto"/>
            <w:bottom w:val="none" w:sz="0" w:space="0" w:color="auto"/>
            <w:right w:val="none" w:sz="0" w:space="0" w:color="auto"/>
          </w:divBdr>
        </w:div>
        <w:div w:id="1321082389">
          <w:marLeft w:val="640"/>
          <w:marRight w:val="0"/>
          <w:marTop w:val="0"/>
          <w:marBottom w:val="0"/>
          <w:divBdr>
            <w:top w:val="none" w:sz="0" w:space="0" w:color="auto"/>
            <w:left w:val="none" w:sz="0" w:space="0" w:color="auto"/>
            <w:bottom w:val="none" w:sz="0" w:space="0" w:color="auto"/>
            <w:right w:val="none" w:sz="0" w:space="0" w:color="auto"/>
          </w:divBdr>
        </w:div>
        <w:div w:id="1330478107">
          <w:marLeft w:val="640"/>
          <w:marRight w:val="0"/>
          <w:marTop w:val="0"/>
          <w:marBottom w:val="0"/>
          <w:divBdr>
            <w:top w:val="none" w:sz="0" w:space="0" w:color="auto"/>
            <w:left w:val="none" w:sz="0" w:space="0" w:color="auto"/>
            <w:bottom w:val="none" w:sz="0" w:space="0" w:color="auto"/>
            <w:right w:val="none" w:sz="0" w:space="0" w:color="auto"/>
          </w:divBdr>
        </w:div>
        <w:div w:id="1355887335">
          <w:marLeft w:val="640"/>
          <w:marRight w:val="0"/>
          <w:marTop w:val="0"/>
          <w:marBottom w:val="0"/>
          <w:divBdr>
            <w:top w:val="none" w:sz="0" w:space="0" w:color="auto"/>
            <w:left w:val="none" w:sz="0" w:space="0" w:color="auto"/>
            <w:bottom w:val="none" w:sz="0" w:space="0" w:color="auto"/>
            <w:right w:val="none" w:sz="0" w:space="0" w:color="auto"/>
          </w:divBdr>
        </w:div>
        <w:div w:id="1356345490">
          <w:marLeft w:val="640"/>
          <w:marRight w:val="0"/>
          <w:marTop w:val="0"/>
          <w:marBottom w:val="0"/>
          <w:divBdr>
            <w:top w:val="none" w:sz="0" w:space="0" w:color="auto"/>
            <w:left w:val="none" w:sz="0" w:space="0" w:color="auto"/>
            <w:bottom w:val="none" w:sz="0" w:space="0" w:color="auto"/>
            <w:right w:val="none" w:sz="0" w:space="0" w:color="auto"/>
          </w:divBdr>
        </w:div>
        <w:div w:id="1381249962">
          <w:marLeft w:val="640"/>
          <w:marRight w:val="0"/>
          <w:marTop w:val="0"/>
          <w:marBottom w:val="0"/>
          <w:divBdr>
            <w:top w:val="none" w:sz="0" w:space="0" w:color="auto"/>
            <w:left w:val="none" w:sz="0" w:space="0" w:color="auto"/>
            <w:bottom w:val="none" w:sz="0" w:space="0" w:color="auto"/>
            <w:right w:val="none" w:sz="0" w:space="0" w:color="auto"/>
          </w:divBdr>
        </w:div>
        <w:div w:id="1409426837">
          <w:marLeft w:val="640"/>
          <w:marRight w:val="0"/>
          <w:marTop w:val="0"/>
          <w:marBottom w:val="0"/>
          <w:divBdr>
            <w:top w:val="none" w:sz="0" w:space="0" w:color="auto"/>
            <w:left w:val="none" w:sz="0" w:space="0" w:color="auto"/>
            <w:bottom w:val="none" w:sz="0" w:space="0" w:color="auto"/>
            <w:right w:val="none" w:sz="0" w:space="0" w:color="auto"/>
          </w:divBdr>
        </w:div>
        <w:div w:id="1425031142">
          <w:marLeft w:val="640"/>
          <w:marRight w:val="0"/>
          <w:marTop w:val="0"/>
          <w:marBottom w:val="0"/>
          <w:divBdr>
            <w:top w:val="none" w:sz="0" w:space="0" w:color="auto"/>
            <w:left w:val="none" w:sz="0" w:space="0" w:color="auto"/>
            <w:bottom w:val="none" w:sz="0" w:space="0" w:color="auto"/>
            <w:right w:val="none" w:sz="0" w:space="0" w:color="auto"/>
          </w:divBdr>
        </w:div>
        <w:div w:id="1432896011">
          <w:marLeft w:val="640"/>
          <w:marRight w:val="0"/>
          <w:marTop w:val="0"/>
          <w:marBottom w:val="0"/>
          <w:divBdr>
            <w:top w:val="none" w:sz="0" w:space="0" w:color="auto"/>
            <w:left w:val="none" w:sz="0" w:space="0" w:color="auto"/>
            <w:bottom w:val="none" w:sz="0" w:space="0" w:color="auto"/>
            <w:right w:val="none" w:sz="0" w:space="0" w:color="auto"/>
          </w:divBdr>
        </w:div>
        <w:div w:id="1435201769">
          <w:marLeft w:val="640"/>
          <w:marRight w:val="0"/>
          <w:marTop w:val="0"/>
          <w:marBottom w:val="0"/>
          <w:divBdr>
            <w:top w:val="none" w:sz="0" w:space="0" w:color="auto"/>
            <w:left w:val="none" w:sz="0" w:space="0" w:color="auto"/>
            <w:bottom w:val="none" w:sz="0" w:space="0" w:color="auto"/>
            <w:right w:val="none" w:sz="0" w:space="0" w:color="auto"/>
          </w:divBdr>
        </w:div>
        <w:div w:id="1438136155">
          <w:marLeft w:val="640"/>
          <w:marRight w:val="0"/>
          <w:marTop w:val="0"/>
          <w:marBottom w:val="0"/>
          <w:divBdr>
            <w:top w:val="none" w:sz="0" w:space="0" w:color="auto"/>
            <w:left w:val="none" w:sz="0" w:space="0" w:color="auto"/>
            <w:bottom w:val="none" w:sz="0" w:space="0" w:color="auto"/>
            <w:right w:val="none" w:sz="0" w:space="0" w:color="auto"/>
          </w:divBdr>
        </w:div>
        <w:div w:id="1441100691">
          <w:marLeft w:val="640"/>
          <w:marRight w:val="0"/>
          <w:marTop w:val="0"/>
          <w:marBottom w:val="0"/>
          <w:divBdr>
            <w:top w:val="none" w:sz="0" w:space="0" w:color="auto"/>
            <w:left w:val="none" w:sz="0" w:space="0" w:color="auto"/>
            <w:bottom w:val="none" w:sz="0" w:space="0" w:color="auto"/>
            <w:right w:val="none" w:sz="0" w:space="0" w:color="auto"/>
          </w:divBdr>
        </w:div>
        <w:div w:id="1443496904">
          <w:marLeft w:val="640"/>
          <w:marRight w:val="0"/>
          <w:marTop w:val="0"/>
          <w:marBottom w:val="0"/>
          <w:divBdr>
            <w:top w:val="none" w:sz="0" w:space="0" w:color="auto"/>
            <w:left w:val="none" w:sz="0" w:space="0" w:color="auto"/>
            <w:bottom w:val="none" w:sz="0" w:space="0" w:color="auto"/>
            <w:right w:val="none" w:sz="0" w:space="0" w:color="auto"/>
          </w:divBdr>
        </w:div>
        <w:div w:id="1449619367">
          <w:marLeft w:val="640"/>
          <w:marRight w:val="0"/>
          <w:marTop w:val="0"/>
          <w:marBottom w:val="0"/>
          <w:divBdr>
            <w:top w:val="none" w:sz="0" w:space="0" w:color="auto"/>
            <w:left w:val="none" w:sz="0" w:space="0" w:color="auto"/>
            <w:bottom w:val="none" w:sz="0" w:space="0" w:color="auto"/>
            <w:right w:val="none" w:sz="0" w:space="0" w:color="auto"/>
          </w:divBdr>
        </w:div>
        <w:div w:id="1487435577">
          <w:marLeft w:val="640"/>
          <w:marRight w:val="0"/>
          <w:marTop w:val="0"/>
          <w:marBottom w:val="0"/>
          <w:divBdr>
            <w:top w:val="none" w:sz="0" w:space="0" w:color="auto"/>
            <w:left w:val="none" w:sz="0" w:space="0" w:color="auto"/>
            <w:bottom w:val="none" w:sz="0" w:space="0" w:color="auto"/>
            <w:right w:val="none" w:sz="0" w:space="0" w:color="auto"/>
          </w:divBdr>
        </w:div>
        <w:div w:id="1501896036">
          <w:marLeft w:val="640"/>
          <w:marRight w:val="0"/>
          <w:marTop w:val="0"/>
          <w:marBottom w:val="0"/>
          <w:divBdr>
            <w:top w:val="none" w:sz="0" w:space="0" w:color="auto"/>
            <w:left w:val="none" w:sz="0" w:space="0" w:color="auto"/>
            <w:bottom w:val="none" w:sz="0" w:space="0" w:color="auto"/>
            <w:right w:val="none" w:sz="0" w:space="0" w:color="auto"/>
          </w:divBdr>
        </w:div>
        <w:div w:id="1503206587">
          <w:marLeft w:val="640"/>
          <w:marRight w:val="0"/>
          <w:marTop w:val="0"/>
          <w:marBottom w:val="0"/>
          <w:divBdr>
            <w:top w:val="none" w:sz="0" w:space="0" w:color="auto"/>
            <w:left w:val="none" w:sz="0" w:space="0" w:color="auto"/>
            <w:bottom w:val="none" w:sz="0" w:space="0" w:color="auto"/>
            <w:right w:val="none" w:sz="0" w:space="0" w:color="auto"/>
          </w:divBdr>
        </w:div>
        <w:div w:id="1503473028">
          <w:marLeft w:val="640"/>
          <w:marRight w:val="0"/>
          <w:marTop w:val="0"/>
          <w:marBottom w:val="0"/>
          <w:divBdr>
            <w:top w:val="none" w:sz="0" w:space="0" w:color="auto"/>
            <w:left w:val="none" w:sz="0" w:space="0" w:color="auto"/>
            <w:bottom w:val="none" w:sz="0" w:space="0" w:color="auto"/>
            <w:right w:val="none" w:sz="0" w:space="0" w:color="auto"/>
          </w:divBdr>
        </w:div>
        <w:div w:id="1504588503">
          <w:marLeft w:val="640"/>
          <w:marRight w:val="0"/>
          <w:marTop w:val="0"/>
          <w:marBottom w:val="0"/>
          <w:divBdr>
            <w:top w:val="none" w:sz="0" w:space="0" w:color="auto"/>
            <w:left w:val="none" w:sz="0" w:space="0" w:color="auto"/>
            <w:bottom w:val="none" w:sz="0" w:space="0" w:color="auto"/>
            <w:right w:val="none" w:sz="0" w:space="0" w:color="auto"/>
          </w:divBdr>
        </w:div>
        <w:div w:id="1514951360">
          <w:marLeft w:val="640"/>
          <w:marRight w:val="0"/>
          <w:marTop w:val="0"/>
          <w:marBottom w:val="0"/>
          <w:divBdr>
            <w:top w:val="none" w:sz="0" w:space="0" w:color="auto"/>
            <w:left w:val="none" w:sz="0" w:space="0" w:color="auto"/>
            <w:bottom w:val="none" w:sz="0" w:space="0" w:color="auto"/>
            <w:right w:val="none" w:sz="0" w:space="0" w:color="auto"/>
          </w:divBdr>
        </w:div>
        <w:div w:id="1523586299">
          <w:marLeft w:val="640"/>
          <w:marRight w:val="0"/>
          <w:marTop w:val="0"/>
          <w:marBottom w:val="0"/>
          <w:divBdr>
            <w:top w:val="none" w:sz="0" w:space="0" w:color="auto"/>
            <w:left w:val="none" w:sz="0" w:space="0" w:color="auto"/>
            <w:bottom w:val="none" w:sz="0" w:space="0" w:color="auto"/>
            <w:right w:val="none" w:sz="0" w:space="0" w:color="auto"/>
          </w:divBdr>
        </w:div>
        <w:div w:id="1537499285">
          <w:marLeft w:val="640"/>
          <w:marRight w:val="0"/>
          <w:marTop w:val="0"/>
          <w:marBottom w:val="0"/>
          <w:divBdr>
            <w:top w:val="none" w:sz="0" w:space="0" w:color="auto"/>
            <w:left w:val="none" w:sz="0" w:space="0" w:color="auto"/>
            <w:bottom w:val="none" w:sz="0" w:space="0" w:color="auto"/>
            <w:right w:val="none" w:sz="0" w:space="0" w:color="auto"/>
          </w:divBdr>
        </w:div>
        <w:div w:id="1544436768">
          <w:marLeft w:val="640"/>
          <w:marRight w:val="0"/>
          <w:marTop w:val="0"/>
          <w:marBottom w:val="0"/>
          <w:divBdr>
            <w:top w:val="none" w:sz="0" w:space="0" w:color="auto"/>
            <w:left w:val="none" w:sz="0" w:space="0" w:color="auto"/>
            <w:bottom w:val="none" w:sz="0" w:space="0" w:color="auto"/>
            <w:right w:val="none" w:sz="0" w:space="0" w:color="auto"/>
          </w:divBdr>
        </w:div>
        <w:div w:id="1558861439">
          <w:marLeft w:val="640"/>
          <w:marRight w:val="0"/>
          <w:marTop w:val="0"/>
          <w:marBottom w:val="0"/>
          <w:divBdr>
            <w:top w:val="none" w:sz="0" w:space="0" w:color="auto"/>
            <w:left w:val="none" w:sz="0" w:space="0" w:color="auto"/>
            <w:bottom w:val="none" w:sz="0" w:space="0" w:color="auto"/>
            <w:right w:val="none" w:sz="0" w:space="0" w:color="auto"/>
          </w:divBdr>
        </w:div>
        <w:div w:id="1571422655">
          <w:marLeft w:val="640"/>
          <w:marRight w:val="0"/>
          <w:marTop w:val="0"/>
          <w:marBottom w:val="0"/>
          <w:divBdr>
            <w:top w:val="none" w:sz="0" w:space="0" w:color="auto"/>
            <w:left w:val="none" w:sz="0" w:space="0" w:color="auto"/>
            <w:bottom w:val="none" w:sz="0" w:space="0" w:color="auto"/>
            <w:right w:val="none" w:sz="0" w:space="0" w:color="auto"/>
          </w:divBdr>
        </w:div>
        <w:div w:id="1579824569">
          <w:marLeft w:val="640"/>
          <w:marRight w:val="0"/>
          <w:marTop w:val="0"/>
          <w:marBottom w:val="0"/>
          <w:divBdr>
            <w:top w:val="none" w:sz="0" w:space="0" w:color="auto"/>
            <w:left w:val="none" w:sz="0" w:space="0" w:color="auto"/>
            <w:bottom w:val="none" w:sz="0" w:space="0" w:color="auto"/>
            <w:right w:val="none" w:sz="0" w:space="0" w:color="auto"/>
          </w:divBdr>
        </w:div>
        <w:div w:id="1586645833">
          <w:marLeft w:val="640"/>
          <w:marRight w:val="0"/>
          <w:marTop w:val="0"/>
          <w:marBottom w:val="0"/>
          <w:divBdr>
            <w:top w:val="none" w:sz="0" w:space="0" w:color="auto"/>
            <w:left w:val="none" w:sz="0" w:space="0" w:color="auto"/>
            <w:bottom w:val="none" w:sz="0" w:space="0" w:color="auto"/>
            <w:right w:val="none" w:sz="0" w:space="0" w:color="auto"/>
          </w:divBdr>
        </w:div>
        <w:div w:id="1589734699">
          <w:marLeft w:val="640"/>
          <w:marRight w:val="0"/>
          <w:marTop w:val="0"/>
          <w:marBottom w:val="0"/>
          <w:divBdr>
            <w:top w:val="none" w:sz="0" w:space="0" w:color="auto"/>
            <w:left w:val="none" w:sz="0" w:space="0" w:color="auto"/>
            <w:bottom w:val="none" w:sz="0" w:space="0" w:color="auto"/>
            <w:right w:val="none" w:sz="0" w:space="0" w:color="auto"/>
          </w:divBdr>
        </w:div>
        <w:div w:id="1596784922">
          <w:marLeft w:val="640"/>
          <w:marRight w:val="0"/>
          <w:marTop w:val="0"/>
          <w:marBottom w:val="0"/>
          <w:divBdr>
            <w:top w:val="none" w:sz="0" w:space="0" w:color="auto"/>
            <w:left w:val="none" w:sz="0" w:space="0" w:color="auto"/>
            <w:bottom w:val="none" w:sz="0" w:space="0" w:color="auto"/>
            <w:right w:val="none" w:sz="0" w:space="0" w:color="auto"/>
          </w:divBdr>
        </w:div>
        <w:div w:id="1606427011">
          <w:marLeft w:val="640"/>
          <w:marRight w:val="0"/>
          <w:marTop w:val="0"/>
          <w:marBottom w:val="0"/>
          <w:divBdr>
            <w:top w:val="none" w:sz="0" w:space="0" w:color="auto"/>
            <w:left w:val="none" w:sz="0" w:space="0" w:color="auto"/>
            <w:bottom w:val="none" w:sz="0" w:space="0" w:color="auto"/>
            <w:right w:val="none" w:sz="0" w:space="0" w:color="auto"/>
          </w:divBdr>
        </w:div>
        <w:div w:id="1613126316">
          <w:marLeft w:val="640"/>
          <w:marRight w:val="0"/>
          <w:marTop w:val="0"/>
          <w:marBottom w:val="0"/>
          <w:divBdr>
            <w:top w:val="none" w:sz="0" w:space="0" w:color="auto"/>
            <w:left w:val="none" w:sz="0" w:space="0" w:color="auto"/>
            <w:bottom w:val="none" w:sz="0" w:space="0" w:color="auto"/>
            <w:right w:val="none" w:sz="0" w:space="0" w:color="auto"/>
          </w:divBdr>
        </w:div>
        <w:div w:id="1620378426">
          <w:marLeft w:val="640"/>
          <w:marRight w:val="0"/>
          <w:marTop w:val="0"/>
          <w:marBottom w:val="0"/>
          <w:divBdr>
            <w:top w:val="none" w:sz="0" w:space="0" w:color="auto"/>
            <w:left w:val="none" w:sz="0" w:space="0" w:color="auto"/>
            <w:bottom w:val="none" w:sz="0" w:space="0" w:color="auto"/>
            <w:right w:val="none" w:sz="0" w:space="0" w:color="auto"/>
          </w:divBdr>
        </w:div>
        <w:div w:id="1675297588">
          <w:marLeft w:val="640"/>
          <w:marRight w:val="0"/>
          <w:marTop w:val="0"/>
          <w:marBottom w:val="0"/>
          <w:divBdr>
            <w:top w:val="none" w:sz="0" w:space="0" w:color="auto"/>
            <w:left w:val="none" w:sz="0" w:space="0" w:color="auto"/>
            <w:bottom w:val="none" w:sz="0" w:space="0" w:color="auto"/>
            <w:right w:val="none" w:sz="0" w:space="0" w:color="auto"/>
          </w:divBdr>
        </w:div>
        <w:div w:id="1681081238">
          <w:marLeft w:val="640"/>
          <w:marRight w:val="0"/>
          <w:marTop w:val="0"/>
          <w:marBottom w:val="0"/>
          <w:divBdr>
            <w:top w:val="none" w:sz="0" w:space="0" w:color="auto"/>
            <w:left w:val="none" w:sz="0" w:space="0" w:color="auto"/>
            <w:bottom w:val="none" w:sz="0" w:space="0" w:color="auto"/>
            <w:right w:val="none" w:sz="0" w:space="0" w:color="auto"/>
          </w:divBdr>
        </w:div>
        <w:div w:id="1687057369">
          <w:marLeft w:val="640"/>
          <w:marRight w:val="0"/>
          <w:marTop w:val="0"/>
          <w:marBottom w:val="0"/>
          <w:divBdr>
            <w:top w:val="none" w:sz="0" w:space="0" w:color="auto"/>
            <w:left w:val="none" w:sz="0" w:space="0" w:color="auto"/>
            <w:bottom w:val="none" w:sz="0" w:space="0" w:color="auto"/>
            <w:right w:val="none" w:sz="0" w:space="0" w:color="auto"/>
          </w:divBdr>
        </w:div>
        <w:div w:id="1712340180">
          <w:marLeft w:val="640"/>
          <w:marRight w:val="0"/>
          <w:marTop w:val="0"/>
          <w:marBottom w:val="0"/>
          <w:divBdr>
            <w:top w:val="none" w:sz="0" w:space="0" w:color="auto"/>
            <w:left w:val="none" w:sz="0" w:space="0" w:color="auto"/>
            <w:bottom w:val="none" w:sz="0" w:space="0" w:color="auto"/>
            <w:right w:val="none" w:sz="0" w:space="0" w:color="auto"/>
          </w:divBdr>
        </w:div>
        <w:div w:id="1717580931">
          <w:marLeft w:val="640"/>
          <w:marRight w:val="0"/>
          <w:marTop w:val="0"/>
          <w:marBottom w:val="0"/>
          <w:divBdr>
            <w:top w:val="none" w:sz="0" w:space="0" w:color="auto"/>
            <w:left w:val="none" w:sz="0" w:space="0" w:color="auto"/>
            <w:bottom w:val="none" w:sz="0" w:space="0" w:color="auto"/>
            <w:right w:val="none" w:sz="0" w:space="0" w:color="auto"/>
          </w:divBdr>
        </w:div>
        <w:div w:id="1728142646">
          <w:marLeft w:val="640"/>
          <w:marRight w:val="0"/>
          <w:marTop w:val="0"/>
          <w:marBottom w:val="0"/>
          <w:divBdr>
            <w:top w:val="none" w:sz="0" w:space="0" w:color="auto"/>
            <w:left w:val="none" w:sz="0" w:space="0" w:color="auto"/>
            <w:bottom w:val="none" w:sz="0" w:space="0" w:color="auto"/>
            <w:right w:val="none" w:sz="0" w:space="0" w:color="auto"/>
          </w:divBdr>
        </w:div>
        <w:div w:id="1728841372">
          <w:marLeft w:val="640"/>
          <w:marRight w:val="0"/>
          <w:marTop w:val="0"/>
          <w:marBottom w:val="0"/>
          <w:divBdr>
            <w:top w:val="none" w:sz="0" w:space="0" w:color="auto"/>
            <w:left w:val="none" w:sz="0" w:space="0" w:color="auto"/>
            <w:bottom w:val="none" w:sz="0" w:space="0" w:color="auto"/>
            <w:right w:val="none" w:sz="0" w:space="0" w:color="auto"/>
          </w:divBdr>
        </w:div>
        <w:div w:id="1730761577">
          <w:marLeft w:val="640"/>
          <w:marRight w:val="0"/>
          <w:marTop w:val="0"/>
          <w:marBottom w:val="0"/>
          <w:divBdr>
            <w:top w:val="none" w:sz="0" w:space="0" w:color="auto"/>
            <w:left w:val="none" w:sz="0" w:space="0" w:color="auto"/>
            <w:bottom w:val="none" w:sz="0" w:space="0" w:color="auto"/>
            <w:right w:val="none" w:sz="0" w:space="0" w:color="auto"/>
          </w:divBdr>
        </w:div>
        <w:div w:id="1739861698">
          <w:marLeft w:val="640"/>
          <w:marRight w:val="0"/>
          <w:marTop w:val="0"/>
          <w:marBottom w:val="0"/>
          <w:divBdr>
            <w:top w:val="none" w:sz="0" w:space="0" w:color="auto"/>
            <w:left w:val="none" w:sz="0" w:space="0" w:color="auto"/>
            <w:bottom w:val="none" w:sz="0" w:space="0" w:color="auto"/>
            <w:right w:val="none" w:sz="0" w:space="0" w:color="auto"/>
          </w:divBdr>
        </w:div>
        <w:div w:id="1747262853">
          <w:marLeft w:val="640"/>
          <w:marRight w:val="0"/>
          <w:marTop w:val="0"/>
          <w:marBottom w:val="0"/>
          <w:divBdr>
            <w:top w:val="none" w:sz="0" w:space="0" w:color="auto"/>
            <w:left w:val="none" w:sz="0" w:space="0" w:color="auto"/>
            <w:bottom w:val="none" w:sz="0" w:space="0" w:color="auto"/>
            <w:right w:val="none" w:sz="0" w:space="0" w:color="auto"/>
          </w:divBdr>
        </w:div>
        <w:div w:id="1767581661">
          <w:marLeft w:val="640"/>
          <w:marRight w:val="0"/>
          <w:marTop w:val="0"/>
          <w:marBottom w:val="0"/>
          <w:divBdr>
            <w:top w:val="none" w:sz="0" w:space="0" w:color="auto"/>
            <w:left w:val="none" w:sz="0" w:space="0" w:color="auto"/>
            <w:bottom w:val="none" w:sz="0" w:space="0" w:color="auto"/>
            <w:right w:val="none" w:sz="0" w:space="0" w:color="auto"/>
          </w:divBdr>
        </w:div>
        <w:div w:id="1771849221">
          <w:marLeft w:val="640"/>
          <w:marRight w:val="0"/>
          <w:marTop w:val="0"/>
          <w:marBottom w:val="0"/>
          <w:divBdr>
            <w:top w:val="none" w:sz="0" w:space="0" w:color="auto"/>
            <w:left w:val="none" w:sz="0" w:space="0" w:color="auto"/>
            <w:bottom w:val="none" w:sz="0" w:space="0" w:color="auto"/>
            <w:right w:val="none" w:sz="0" w:space="0" w:color="auto"/>
          </w:divBdr>
        </w:div>
        <w:div w:id="1784961909">
          <w:marLeft w:val="640"/>
          <w:marRight w:val="0"/>
          <w:marTop w:val="0"/>
          <w:marBottom w:val="0"/>
          <w:divBdr>
            <w:top w:val="none" w:sz="0" w:space="0" w:color="auto"/>
            <w:left w:val="none" w:sz="0" w:space="0" w:color="auto"/>
            <w:bottom w:val="none" w:sz="0" w:space="0" w:color="auto"/>
            <w:right w:val="none" w:sz="0" w:space="0" w:color="auto"/>
          </w:divBdr>
        </w:div>
        <w:div w:id="1790394348">
          <w:marLeft w:val="640"/>
          <w:marRight w:val="0"/>
          <w:marTop w:val="0"/>
          <w:marBottom w:val="0"/>
          <w:divBdr>
            <w:top w:val="none" w:sz="0" w:space="0" w:color="auto"/>
            <w:left w:val="none" w:sz="0" w:space="0" w:color="auto"/>
            <w:bottom w:val="none" w:sz="0" w:space="0" w:color="auto"/>
            <w:right w:val="none" w:sz="0" w:space="0" w:color="auto"/>
          </w:divBdr>
        </w:div>
        <w:div w:id="1797092534">
          <w:marLeft w:val="640"/>
          <w:marRight w:val="0"/>
          <w:marTop w:val="0"/>
          <w:marBottom w:val="0"/>
          <w:divBdr>
            <w:top w:val="none" w:sz="0" w:space="0" w:color="auto"/>
            <w:left w:val="none" w:sz="0" w:space="0" w:color="auto"/>
            <w:bottom w:val="none" w:sz="0" w:space="0" w:color="auto"/>
            <w:right w:val="none" w:sz="0" w:space="0" w:color="auto"/>
          </w:divBdr>
        </w:div>
        <w:div w:id="1801920403">
          <w:marLeft w:val="640"/>
          <w:marRight w:val="0"/>
          <w:marTop w:val="0"/>
          <w:marBottom w:val="0"/>
          <w:divBdr>
            <w:top w:val="none" w:sz="0" w:space="0" w:color="auto"/>
            <w:left w:val="none" w:sz="0" w:space="0" w:color="auto"/>
            <w:bottom w:val="none" w:sz="0" w:space="0" w:color="auto"/>
            <w:right w:val="none" w:sz="0" w:space="0" w:color="auto"/>
          </w:divBdr>
        </w:div>
        <w:div w:id="1802265120">
          <w:marLeft w:val="640"/>
          <w:marRight w:val="0"/>
          <w:marTop w:val="0"/>
          <w:marBottom w:val="0"/>
          <w:divBdr>
            <w:top w:val="none" w:sz="0" w:space="0" w:color="auto"/>
            <w:left w:val="none" w:sz="0" w:space="0" w:color="auto"/>
            <w:bottom w:val="none" w:sz="0" w:space="0" w:color="auto"/>
            <w:right w:val="none" w:sz="0" w:space="0" w:color="auto"/>
          </w:divBdr>
        </w:div>
        <w:div w:id="1816335156">
          <w:marLeft w:val="640"/>
          <w:marRight w:val="0"/>
          <w:marTop w:val="0"/>
          <w:marBottom w:val="0"/>
          <w:divBdr>
            <w:top w:val="none" w:sz="0" w:space="0" w:color="auto"/>
            <w:left w:val="none" w:sz="0" w:space="0" w:color="auto"/>
            <w:bottom w:val="none" w:sz="0" w:space="0" w:color="auto"/>
            <w:right w:val="none" w:sz="0" w:space="0" w:color="auto"/>
          </w:divBdr>
        </w:div>
        <w:div w:id="1821773841">
          <w:marLeft w:val="640"/>
          <w:marRight w:val="0"/>
          <w:marTop w:val="0"/>
          <w:marBottom w:val="0"/>
          <w:divBdr>
            <w:top w:val="none" w:sz="0" w:space="0" w:color="auto"/>
            <w:left w:val="none" w:sz="0" w:space="0" w:color="auto"/>
            <w:bottom w:val="none" w:sz="0" w:space="0" w:color="auto"/>
            <w:right w:val="none" w:sz="0" w:space="0" w:color="auto"/>
          </w:divBdr>
        </w:div>
        <w:div w:id="1824589347">
          <w:marLeft w:val="640"/>
          <w:marRight w:val="0"/>
          <w:marTop w:val="0"/>
          <w:marBottom w:val="0"/>
          <w:divBdr>
            <w:top w:val="none" w:sz="0" w:space="0" w:color="auto"/>
            <w:left w:val="none" w:sz="0" w:space="0" w:color="auto"/>
            <w:bottom w:val="none" w:sz="0" w:space="0" w:color="auto"/>
            <w:right w:val="none" w:sz="0" w:space="0" w:color="auto"/>
          </w:divBdr>
        </w:div>
        <w:div w:id="1831824861">
          <w:marLeft w:val="640"/>
          <w:marRight w:val="0"/>
          <w:marTop w:val="0"/>
          <w:marBottom w:val="0"/>
          <w:divBdr>
            <w:top w:val="none" w:sz="0" w:space="0" w:color="auto"/>
            <w:left w:val="none" w:sz="0" w:space="0" w:color="auto"/>
            <w:bottom w:val="none" w:sz="0" w:space="0" w:color="auto"/>
            <w:right w:val="none" w:sz="0" w:space="0" w:color="auto"/>
          </w:divBdr>
        </w:div>
        <w:div w:id="1835102838">
          <w:marLeft w:val="640"/>
          <w:marRight w:val="0"/>
          <w:marTop w:val="0"/>
          <w:marBottom w:val="0"/>
          <w:divBdr>
            <w:top w:val="none" w:sz="0" w:space="0" w:color="auto"/>
            <w:left w:val="none" w:sz="0" w:space="0" w:color="auto"/>
            <w:bottom w:val="none" w:sz="0" w:space="0" w:color="auto"/>
            <w:right w:val="none" w:sz="0" w:space="0" w:color="auto"/>
          </w:divBdr>
        </w:div>
        <w:div w:id="1838420734">
          <w:marLeft w:val="640"/>
          <w:marRight w:val="0"/>
          <w:marTop w:val="0"/>
          <w:marBottom w:val="0"/>
          <w:divBdr>
            <w:top w:val="none" w:sz="0" w:space="0" w:color="auto"/>
            <w:left w:val="none" w:sz="0" w:space="0" w:color="auto"/>
            <w:bottom w:val="none" w:sz="0" w:space="0" w:color="auto"/>
            <w:right w:val="none" w:sz="0" w:space="0" w:color="auto"/>
          </w:divBdr>
        </w:div>
        <w:div w:id="1840463524">
          <w:marLeft w:val="640"/>
          <w:marRight w:val="0"/>
          <w:marTop w:val="0"/>
          <w:marBottom w:val="0"/>
          <w:divBdr>
            <w:top w:val="none" w:sz="0" w:space="0" w:color="auto"/>
            <w:left w:val="none" w:sz="0" w:space="0" w:color="auto"/>
            <w:bottom w:val="none" w:sz="0" w:space="0" w:color="auto"/>
            <w:right w:val="none" w:sz="0" w:space="0" w:color="auto"/>
          </w:divBdr>
        </w:div>
        <w:div w:id="1866822634">
          <w:marLeft w:val="640"/>
          <w:marRight w:val="0"/>
          <w:marTop w:val="0"/>
          <w:marBottom w:val="0"/>
          <w:divBdr>
            <w:top w:val="none" w:sz="0" w:space="0" w:color="auto"/>
            <w:left w:val="none" w:sz="0" w:space="0" w:color="auto"/>
            <w:bottom w:val="none" w:sz="0" w:space="0" w:color="auto"/>
            <w:right w:val="none" w:sz="0" w:space="0" w:color="auto"/>
          </w:divBdr>
        </w:div>
        <w:div w:id="1872692096">
          <w:marLeft w:val="640"/>
          <w:marRight w:val="0"/>
          <w:marTop w:val="0"/>
          <w:marBottom w:val="0"/>
          <w:divBdr>
            <w:top w:val="none" w:sz="0" w:space="0" w:color="auto"/>
            <w:left w:val="none" w:sz="0" w:space="0" w:color="auto"/>
            <w:bottom w:val="none" w:sz="0" w:space="0" w:color="auto"/>
            <w:right w:val="none" w:sz="0" w:space="0" w:color="auto"/>
          </w:divBdr>
        </w:div>
        <w:div w:id="1879971882">
          <w:marLeft w:val="640"/>
          <w:marRight w:val="0"/>
          <w:marTop w:val="0"/>
          <w:marBottom w:val="0"/>
          <w:divBdr>
            <w:top w:val="none" w:sz="0" w:space="0" w:color="auto"/>
            <w:left w:val="none" w:sz="0" w:space="0" w:color="auto"/>
            <w:bottom w:val="none" w:sz="0" w:space="0" w:color="auto"/>
            <w:right w:val="none" w:sz="0" w:space="0" w:color="auto"/>
          </w:divBdr>
        </w:div>
        <w:div w:id="1887641919">
          <w:marLeft w:val="640"/>
          <w:marRight w:val="0"/>
          <w:marTop w:val="0"/>
          <w:marBottom w:val="0"/>
          <w:divBdr>
            <w:top w:val="none" w:sz="0" w:space="0" w:color="auto"/>
            <w:left w:val="none" w:sz="0" w:space="0" w:color="auto"/>
            <w:bottom w:val="none" w:sz="0" w:space="0" w:color="auto"/>
            <w:right w:val="none" w:sz="0" w:space="0" w:color="auto"/>
          </w:divBdr>
        </w:div>
        <w:div w:id="1889995124">
          <w:marLeft w:val="640"/>
          <w:marRight w:val="0"/>
          <w:marTop w:val="0"/>
          <w:marBottom w:val="0"/>
          <w:divBdr>
            <w:top w:val="none" w:sz="0" w:space="0" w:color="auto"/>
            <w:left w:val="none" w:sz="0" w:space="0" w:color="auto"/>
            <w:bottom w:val="none" w:sz="0" w:space="0" w:color="auto"/>
            <w:right w:val="none" w:sz="0" w:space="0" w:color="auto"/>
          </w:divBdr>
        </w:div>
        <w:div w:id="1907299556">
          <w:marLeft w:val="640"/>
          <w:marRight w:val="0"/>
          <w:marTop w:val="0"/>
          <w:marBottom w:val="0"/>
          <w:divBdr>
            <w:top w:val="none" w:sz="0" w:space="0" w:color="auto"/>
            <w:left w:val="none" w:sz="0" w:space="0" w:color="auto"/>
            <w:bottom w:val="none" w:sz="0" w:space="0" w:color="auto"/>
            <w:right w:val="none" w:sz="0" w:space="0" w:color="auto"/>
          </w:divBdr>
        </w:div>
        <w:div w:id="1944876625">
          <w:marLeft w:val="640"/>
          <w:marRight w:val="0"/>
          <w:marTop w:val="0"/>
          <w:marBottom w:val="0"/>
          <w:divBdr>
            <w:top w:val="none" w:sz="0" w:space="0" w:color="auto"/>
            <w:left w:val="none" w:sz="0" w:space="0" w:color="auto"/>
            <w:bottom w:val="none" w:sz="0" w:space="0" w:color="auto"/>
            <w:right w:val="none" w:sz="0" w:space="0" w:color="auto"/>
          </w:divBdr>
        </w:div>
        <w:div w:id="1953172920">
          <w:marLeft w:val="640"/>
          <w:marRight w:val="0"/>
          <w:marTop w:val="0"/>
          <w:marBottom w:val="0"/>
          <w:divBdr>
            <w:top w:val="none" w:sz="0" w:space="0" w:color="auto"/>
            <w:left w:val="none" w:sz="0" w:space="0" w:color="auto"/>
            <w:bottom w:val="none" w:sz="0" w:space="0" w:color="auto"/>
            <w:right w:val="none" w:sz="0" w:space="0" w:color="auto"/>
          </w:divBdr>
        </w:div>
        <w:div w:id="1971864982">
          <w:marLeft w:val="640"/>
          <w:marRight w:val="0"/>
          <w:marTop w:val="0"/>
          <w:marBottom w:val="0"/>
          <w:divBdr>
            <w:top w:val="none" w:sz="0" w:space="0" w:color="auto"/>
            <w:left w:val="none" w:sz="0" w:space="0" w:color="auto"/>
            <w:bottom w:val="none" w:sz="0" w:space="0" w:color="auto"/>
            <w:right w:val="none" w:sz="0" w:space="0" w:color="auto"/>
          </w:divBdr>
        </w:div>
        <w:div w:id="1977442179">
          <w:marLeft w:val="640"/>
          <w:marRight w:val="0"/>
          <w:marTop w:val="0"/>
          <w:marBottom w:val="0"/>
          <w:divBdr>
            <w:top w:val="none" w:sz="0" w:space="0" w:color="auto"/>
            <w:left w:val="none" w:sz="0" w:space="0" w:color="auto"/>
            <w:bottom w:val="none" w:sz="0" w:space="0" w:color="auto"/>
            <w:right w:val="none" w:sz="0" w:space="0" w:color="auto"/>
          </w:divBdr>
        </w:div>
        <w:div w:id="1983345243">
          <w:marLeft w:val="640"/>
          <w:marRight w:val="0"/>
          <w:marTop w:val="0"/>
          <w:marBottom w:val="0"/>
          <w:divBdr>
            <w:top w:val="none" w:sz="0" w:space="0" w:color="auto"/>
            <w:left w:val="none" w:sz="0" w:space="0" w:color="auto"/>
            <w:bottom w:val="none" w:sz="0" w:space="0" w:color="auto"/>
            <w:right w:val="none" w:sz="0" w:space="0" w:color="auto"/>
          </w:divBdr>
        </w:div>
        <w:div w:id="1984851548">
          <w:marLeft w:val="640"/>
          <w:marRight w:val="0"/>
          <w:marTop w:val="0"/>
          <w:marBottom w:val="0"/>
          <w:divBdr>
            <w:top w:val="none" w:sz="0" w:space="0" w:color="auto"/>
            <w:left w:val="none" w:sz="0" w:space="0" w:color="auto"/>
            <w:bottom w:val="none" w:sz="0" w:space="0" w:color="auto"/>
            <w:right w:val="none" w:sz="0" w:space="0" w:color="auto"/>
          </w:divBdr>
        </w:div>
        <w:div w:id="1998531599">
          <w:marLeft w:val="640"/>
          <w:marRight w:val="0"/>
          <w:marTop w:val="0"/>
          <w:marBottom w:val="0"/>
          <w:divBdr>
            <w:top w:val="none" w:sz="0" w:space="0" w:color="auto"/>
            <w:left w:val="none" w:sz="0" w:space="0" w:color="auto"/>
            <w:bottom w:val="none" w:sz="0" w:space="0" w:color="auto"/>
            <w:right w:val="none" w:sz="0" w:space="0" w:color="auto"/>
          </w:divBdr>
        </w:div>
        <w:div w:id="2015495411">
          <w:marLeft w:val="640"/>
          <w:marRight w:val="0"/>
          <w:marTop w:val="0"/>
          <w:marBottom w:val="0"/>
          <w:divBdr>
            <w:top w:val="none" w:sz="0" w:space="0" w:color="auto"/>
            <w:left w:val="none" w:sz="0" w:space="0" w:color="auto"/>
            <w:bottom w:val="none" w:sz="0" w:space="0" w:color="auto"/>
            <w:right w:val="none" w:sz="0" w:space="0" w:color="auto"/>
          </w:divBdr>
        </w:div>
        <w:div w:id="2025589014">
          <w:marLeft w:val="640"/>
          <w:marRight w:val="0"/>
          <w:marTop w:val="0"/>
          <w:marBottom w:val="0"/>
          <w:divBdr>
            <w:top w:val="none" w:sz="0" w:space="0" w:color="auto"/>
            <w:left w:val="none" w:sz="0" w:space="0" w:color="auto"/>
            <w:bottom w:val="none" w:sz="0" w:space="0" w:color="auto"/>
            <w:right w:val="none" w:sz="0" w:space="0" w:color="auto"/>
          </w:divBdr>
        </w:div>
        <w:div w:id="2051034378">
          <w:marLeft w:val="640"/>
          <w:marRight w:val="0"/>
          <w:marTop w:val="0"/>
          <w:marBottom w:val="0"/>
          <w:divBdr>
            <w:top w:val="none" w:sz="0" w:space="0" w:color="auto"/>
            <w:left w:val="none" w:sz="0" w:space="0" w:color="auto"/>
            <w:bottom w:val="none" w:sz="0" w:space="0" w:color="auto"/>
            <w:right w:val="none" w:sz="0" w:space="0" w:color="auto"/>
          </w:divBdr>
        </w:div>
        <w:div w:id="2083986466">
          <w:marLeft w:val="640"/>
          <w:marRight w:val="0"/>
          <w:marTop w:val="0"/>
          <w:marBottom w:val="0"/>
          <w:divBdr>
            <w:top w:val="none" w:sz="0" w:space="0" w:color="auto"/>
            <w:left w:val="none" w:sz="0" w:space="0" w:color="auto"/>
            <w:bottom w:val="none" w:sz="0" w:space="0" w:color="auto"/>
            <w:right w:val="none" w:sz="0" w:space="0" w:color="auto"/>
          </w:divBdr>
        </w:div>
        <w:div w:id="2111119078">
          <w:marLeft w:val="640"/>
          <w:marRight w:val="0"/>
          <w:marTop w:val="0"/>
          <w:marBottom w:val="0"/>
          <w:divBdr>
            <w:top w:val="none" w:sz="0" w:space="0" w:color="auto"/>
            <w:left w:val="none" w:sz="0" w:space="0" w:color="auto"/>
            <w:bottom w:val="none" w:sz="0" w:space="0" w:color="auto"/>
            <w:right w:val="none" w:sz="0" w:space="0" w:color="auto"/>
          </w:divBdr>
        </w:div>
        <w:div w:id="2113821974">
          <w:marLeft w:val="640"/>
          <w:marRight w:val="0"/>
          <w:marTop w:val="0"/>
          <w:marBottom w:val="0"/>
          <w:divBdr>
            <w:top w:val="none" w:sz="0" w:space="0" w:color="auto"/>
            <w:left w:val="none" w:sz="0" w:space="0" w:color="auto"/>
            <w:bottom w:val="none" w:sz="0" w:space="0" w:color="auto"/>
            <w:right w:val="none" w:sz="0" w:space="0" w:color="auto"/>
          </w:divBdr>
        </w:div>
      </w:divsChild>
    </w:div>
    <w:div w:id="272830865">
      <w:bodyDiv w:val="1"/>
      <w:marLeft w:val="0"/>
      <w:marRight w:val="0"/>
      <w:marTop w:val="0"/>
      <w:marBottom w:val="0"/>
      <w:divBdr>
        <w:top w:val="none" w:sz="0" w:space="0" w:color="auto"/>
        <w:left w:val="none" w:sz="0" w:space="0" w:color="auto"/>
        <w:bottom w:val="none" w:sz="0" w:space="0" w:color="auto"/>
        <w:right w:val="none" w:sz="0" w:space="0" w:color="auto"/>
      </w:divBdr>
      <w:divsChild>
        <w:div w:id="762190009">
          <w:marLeft w:val="0"/>
          <w:marRight w:val="0"/>
          <w:marTop w:val="0"/>
          <w:marBottom w:val="0"/>
          <w:divBdr>
            <w:top w:val="none" w:sz="0" w:space="0" w:color="auto"/>
            <w:left w:val="none" w:sz="0" w:space="0" w:color="auto"/>
            <w:bottom w:val="none" w:sz="0" w:space="0" w:color="auto"/>
            <w:right w:val="none" w:sz="0" w:space="0" w:color="auto"/>
          </w:divBdr>
        </w:div>
        <w:div w:id="1746489791">
          <w:marLeft w:val="0"/>
          <w:marRight w:val="0"/>
          <w:marTop w:val="0"/>
          <w:marBottom w:val="0"/>
          <w:divBdr>
            <w:top w:val="none" w:sz="0" w:space="0" w:color="auto"/>
            <w:left w:val="none" w:sz="0" w:space="0" w:color="auto"/>
            <w:bottom w:val="none" w:sz="0" w:space="0" w:color="auto"/>
            <w:right w:val="none" w:sz="0" w:space="0" w:color="auto"/>
          </w:divBdr>
        </w:div>
      </w:divsChild>
    </w:div>
    <w:div w:id="284122597">
      <w:bodyDiv w:val="1"/>
      <w:marLeft w:val="0"/>
      <w:marRight w:val="0"/>
      <w:marTop w:val="0"/>
      <w:marBottom w:val="0"/>
      <w:divBdr>
        <w:top w:val="none" w:sz="0" w:space="0" w:color="auto"/>
        <w:left w:val="none" w:sz="0" w:space="0" w:color="auto"/>
        <w:bottom w:val="none" w:sz="0" w:space="0" w:color="auto"/>
        <w:right w:val="none" w:sz="0" w:space="0" w:color="auto"/>
      </w:divBdr>
    </w:div>
    <w:div w:id="291521152">
      <w:bodyDiv w:val="1"/>
      <w:marLeft w:val="0"/>
      <w:marRight w:val="0"/>
      <w:marTop w:val="0"/>
      <w:marBottom w:val="0"/>
      <w:divBdr>
        <w:top w:val="none" w:sz="0" w:space="0" w:color="auto"/>
        <w:left w:val="none" w:sz="0" w:space="0" w:color="auto"/>
        <w:bottom w:val="none" w:sz="0" w:space="0" w:color="auto"/>
        <w:right w:val="none" w:sz="0" w:space="0" w:color="auto"/>
      </w:divBdr>
      <w:divsChild>
        <w:div w:id="30081689">
          <w:marLeft w:val="640"/>
          <w:marRight w:val="0"/>
          <w:marTop w:val="0"/>
          <w:marBottom w:val="0"/>
          <w:divBdr>
            <w:top w:val="none" w:sz="0" w:space="0" w:color="auto"/>
            <w:left w:val="none" w:sz="0" w:space="0" w:color="auto"/>
            <w:bottom w:val="none" w:sz="0" w:space="0" w:color="auto"/>
            <w:right w:val="none" w:sz="0" w:space="0" w:color="auto"/>
          </w:divBdr>
        </w:div>
        <w:div w:id="46804857">
          <w:marLeft w:val="640"/>
          <w:marRight w:val="0"/>
          <w:marTop w:val="0"/>
          <w:marBottom w:val="0"/>
          <w:divBdr>
            <w:top w:val="none" w:sz="0" w:space="0" w:color="auto"/>
            <w:left w:val="none" w:sz="0" w:space="0" w:color="auto"/>
            <w:bottom w:val="none" w:sz="0" w:space="0" w:color="auto"/>
            <w:right w:val="none" w:sz="0" w:space="0" w:color="auto"/>
          </w:divBdr>
        </w:div>
        <w:div w:id="47389381">
          <w:marLeft w:val="640"/>
          <w:marRight w:val="0"/>
          <w:marTop w:val="0"/>
          <w:marBottom w:val="0"/>
          <w:divBdr>
            <w:top w:val="none" w:sz="0" w:space="0" w:color="auto"/>
            <w:left w:val="none" w:sz="0" w:space="0" w:color="auto"/>
            <w:bottom w:val="none" w:sz="0" w:space="0" w:color="auto"/>
            <w:right w:val="none" w:sz="0" w:space="0" w:color="auto"/>
          </w:divBdr>
        </w:div>
        <w:div w:id="68698455">
          <w:marLeft w:val="640"/>
          <w:marRight w:val="0"/>
          <w:marTop w:val="0"/>
          <w:marBottom w:val="0"/>
          <w:divBdr>
            <w:top w:val="none" w:sz="0" w:space="0" w:color="auto"/>
            <w:left w:val="none" w:sz="0" w:space="0" w:color="auto"/>
            <w:bottom w:val="none" w:sz="0" w:space="0" w:color="auto"/>
            <w:right w:val="none" w:sz="0" w:space="0" w:color="auto"/>
          </w:divBdr>
        </w:div>
        <w:div w:id="77211966">
          <w:marLeft w:val="640"/>
          <w:marRight w:val="0"/>
          <w:marTop w:val="0"/>
          <w:marBottom w:val="0"/>
          <w:divBdr>
            <w:top w:val="none" w:sz="0" w:space="0" w:color="auto"/>
            <w:left w:val="none" w:sz="0" w:space="0" w:color="auto"/>
            <w:bottom w:val="none" w:sz="0" w:space="0" w:color="auto"/>
            <w:right w:val="none" w:sz="0" w:space="0" w:color="auto"/>
          </w:divBdr>
        </w:div>
        <w:div w:id="86466581">
          <w:marLeft w:val="640"/>
          <w:marRight w:val="0"/>
          <w:marTop w:val="0"/>
          <w:marBottom w:val="0"/>
          <w:divBdr>
            <w:top w:val="none" w:sz="0" w:space="0" w:color="auto"/>
            <w:left w:val="none" w:sz="0" w:space="0" w:color="auto"/>
            <w:bottom w:val="none" w:sz="0" w:space="0" w:color="auto"/>
            <w:right w:val="none" w:sz="0" w:space="0" w:color="auto"/>
          </w:divBdr>
        </w:div>
        <w:div w:id="86705249">
          <w:marLeft w:val="640"/>
          <w:marRight w:val="0"/>
          <w:marTop w:val="0"/>
          <w:marBottom w:val="0"/>
          <w:divBdr>
            <w:top w:val="none" w:sz="0" w:space="0" w:color="auto"/>
            <w:left w:val="none" w:sz="0" w:space="0" w:color="auto"/>
            <w:bottom w:val="none" w:sz="0" w:space="0" w:color="auto"/>
            <w:right w:val="none" w:sz="0" w:space="0" w:color="auto"/>
          </w:divBdr>
        </w:div>
        <w:div w:id="89545661">
          <w:marLeft w:val="640"/>
          <w:marRight w:val="0"/>
          <w:marTop w:val="0"/>
          <w:marBottom w:val="0"/>
          <w:divBdr>
            <w:top w:val="none" w:sz="0" w:space="0" w:color="auto"/>
            <w:left w:val="none" w:sz="0" w:space="0" w:color="auto"/>
            <w:bottom w:val="none" w:sz="0" w:space="0" w:color="auto"/>
            <w:right w:val="none" w:sz="0" w:space="0" w:color="auto"/>
          </w:divBdr>
        </w:div>
        <w:div w:id="90317856">
          <w:marLeft w:val="640"/>
          <w:marRight w:val="0"/>
          <w:marTop w:val="0"/>
          <w:marBottom w:val="0"/>
          <w:divBdr>
            <w:top w:val="none" w:sz="0" w:space="0" w:color="auto"/>
            <w:left w:val="none" w:sz="0" w:space="0" w:color="auto"/>
            <w:bottom w:val="none" w:sz="0" w:space="0" w:color="auto"/>
            <w:right w:val="none" w:sz="0" w:space="0" w:color="auto"/>
          </w:divBdr>
        </w:div>
        <w:div w:id="96219069">
          <w:marLeft w:val="640"/>
          <w:marRight w:val="0"/>
          <w:marTop w:val="0"/>
          <w:marBottom w:val="0"/>
          <w:divBdr>
            <w:top w:val="none" w:sz="0" w:space="0" w:color="auto"/>
            <w:left w:val="none" w:sz="0" w:space="0" w:color="auto"/>
            <w:bottom w:val="none" w:sz="0" w:space="0" w:color="auto"/>
            <w:right w:val="none" w:sz="0" w:space="0" w:color="auto"/>
          </w:divBdr>
        </w:div>
        <w:div w:id="97063091">
          <w:marLeft w:val="640"/>
          <w:marRight w:val="0"/>
          <w:marTop w:val="0"/>
          <w:marBottom w:val="0"/>
          <w:divBdr>
            <w:top w:val="none" w:sz="0" w:space="0" w:color="auto"/>
            <w:left w:val="none" w:sz="0" w:space="0" w:color="auto"/>
            <w:bottom w:val="none" w:sz="0" w:space="0" w:color="auto"/>
            <w:right w:val="none" w:sz="0" w:space="0" w:color="auto"/>
          </w:divBdr>
        </w:div>
        <w:div w:id="99768299">
          <w:marLeft w:val="640"/>
          <w:marRight w:val="0"/>
          <w:marTop w:val="0"/>
          <w:marBottom w:val="0"/>
          <w:divBdr>
            <w:top w:val="none" w:sz="0" w:space="0" w:color="auto"/>
            <w:left w:val="none" w:sz="0" w:space="0" w:color="auto"/>
            <w:bottom w:val="none" w:sz="0" w:space="0" w:color="auto"/>
            <w:right w:val="none" w:sz="0" w:space="0" w:color="auto"/>
          </w:divBdr>
        </w:div>
        <w:div w:id="122189171">
          <w:marLeft w:val="640"/>
          <w:marRight w:val="0"/>
          <w:marTop w:val="0"/>
          <w:marBottom w:val="0"/>
          <w:divBdr>
            <w:top w:val="none" w:sz="0" w:space="0" w:color="auto"/>
            <w:left w:val="none" w:sz="0" w:space="0" w:color="auto"/>
            <w:bottom w:val="none" w:sz="0" w:space="0" w:color="auto"/>
            <w:right w:val="none" w:sz="0" w:space="0" w:color="auto"/>
          </w:divBdr>
        </w:div>
        <w:div w:id="128521413">
          <w:marLeft w:val="640"/>
          <w:marRight w:val="0"/>
          <w:marTop w:val="0"/>
          <w:marBottom w:val="0"/>
          <w:divBdr>
            <w:top w:val="none" w:sz="0" w:space="0" w:color="auto"/>
            <w:left w:val="none" w:sz="0" w:space="0" w:color="auto"/>
            <w:bottom w:val="none" w:sz="0" w:space="0" w:color="auto"/>
            <w:right w:val="none" w:sz="0" w:space="0" w:color="auto"/>
          </w:divBdr>
        </w:div>
        <w:div w:id="140199697">
          <w:marLeft w:val="640"/>
          <w:marRight w:val="0"/>
          <w:marTop w:val="0"/>
          <w:marBottom w:val="0"/>
          <w:divBdr>
            <w:top w:val="none" w:sz="0" w:space="0" w:color="auto"/>
            <w:left w:val="none" w:sz="0" w:space="0" w:color="auto"/>
            <w:bottom w:val="none" w:sz="0" w:space="0" w:color="auto"/>
            <w:right w:val="none" w:sz="0" w:space="0" w:color="auto"/>
          </w:divBdr>
        </w:div>
        <w:div w:id="170216448">
          <w:marLeft w:val="640"/>
          <w:marRight w:val="0"/>
          <w:marTop w:val="0"/>
          <w:marBottom w:val="0"/>
          <w:divBdr>
            <w:top w:val="none" w:sz="0" w:space="0" w:color="auto"/>
            <w:left w:val="none" w:sz="0" w:space="0" w:color="auto"/>
            <w:bottom w:val="none" w:sz="0" w:space="0" w:color="auto"/>
            <w:right w:val="none" w:sz="0" w:space="0" w:color="auto"/>
          </w:divBdr>
        </w:div>
        <w:div w:id="179321931">
          <w:marLeft w:val="640"/>
          <w:marRight w:val="0"/>
          <w:marTop w:val="0"/>
          <w:marBottom w:val="0"/>
          <w:divBdr>
            <w:top w:val="none" w:sz="0" w:space="0" w:color="auto"/>
            <w:left w:val="none" w:sz="0" w:space="0" w:color="auto"/>
            <w:bottom w:val="none" w:sz="0" w:space="0" w:color="auto"/>
            <w:right w:val="none" w:sz="0" w:space="0" w:color="auto"/>
          </w:divBdr>
        </w:div>
        <w:div w:id="187836821">
          <w:marLeft w:val="640"/>
          <w:marRight w:val="0"/>
          <w:marTop w:val="0"/>
          <w:marBottom w:val="0"/>
          <w:divBdr>
            <w:top w:val="none" w:sz="0" w:space="0" w:color="auto"/>
            <w:left w:val="none" w:sz="0" w:space="0" w:color="auto"/>
            <w:bottom w:val="none" w:sz="0" w:space="0" w:color="auto"/>
            <w:right w:val="none" w:sz="0" w:space="0" w:color="auto"/>
          </w:divBdr>
        </w:div>
        <w:div w:id="198471202">
          <w:marLeft w:val="640"/>
          <w:marRight w:val="0"/>
          <w:marTop w:val="0"/>
          <w:marBottom w:val="0"/>
          <w:divBdr>
            <w:top w:val="none" w:sz="0" w:space="0" w:color="auto"/>
            <w:left w:val="none" w:sz="0" w:space="0" w:color="auto"/>
            <w:bottom w:val="none" w:sz="0" w:space="0" w:color="auto"/>
            <w:right w:val="none" w:sz="0" w:space="0" w:color="auto"/>
          </w:divBdr>
        </w:div>
        <w:div w:id="210071988">
          <w:marLeft w:val="640"/>
          <w:marRight w:val="0"/>
          <w:marTop w:val="0"/>
          <w:marBottom w:val="0"/>
          <w:divBdr>
            <w:top w:val="none" w:sz="0" w:space="0" w:color="auto"/>
            <w:left w:val="none" w:sz="0" w:space="0" w:color="auto"/>
            <w:bottom w:val="none" w:sz="0" w:space="0" w:color="auto"/>
            <w:right w:val="none" w:sz="0" w:space="0" w:color="auto"/>
          </w:divBdr>
        </w:div>
        <w:div w:id="223296593">
          <w:marLeft w:val="640"/>
          <w:marRight w:val="0"/>
          <w:marTop w:val="0"/>
          <w:marBottom w:val="0"/>
          <w:divBdr>
            <w:top w:val="none" w:sz="0" w:space="0" w:color="auto"/>
            <w:left w:val="none" w:sz="0" w:space="0" w:color="auto"/>
            <w:bottom w:val="none" w:sz="0" w:space="0" w:color="auto"/>
            <w:right w:val="none" w:sz="0" w:space="0" w:color="auto"/>
          </w:divBdr>
        </w:div>
        <w:div w:id="225802679">
          <w:marLeft w:val="640"/>
          <w:marRight w:val="0"/>
          <w:marTop w:val="0"/>
          <w:marBottom w:val="0"/>
          <w:divBdr>
            <w:top w:val="none" w:sz="0" w:space="0" w:color="auto"/>
            <w:left w:val="none" w:sz="0" w:space="0" w:color="auto"/>
            <w:bottom w:val="none" w:sz="0" w:space="0" w:color="auto"/>
            <w:right w:val="none" w:sz="0" w:space="0" w:color="auto"/>
          </w:divBdr>
        </w:div>
        <w:div w:id="233048936">
          <w:marLeft w:val="640"/>
          <w:marRight w:val="0"/>
          <w:marTop w:val="0"/>
          <w:marBottom w:val="0"/>
          <w:divBdr>
            <w:top w:val="none" w:sz="0" w:space="0" w:color="auto"/>
            <w:left w:val="none" w:sz="0" w:space="0" w:color="auto"/>
            <w:bottom w:val="none" w:sz="0" w:space="0" w:color="auto"/>
            <w:right w:val="none" w:sz="0" w:space="0" w:color="auto"/>
          </w:divBdr>
        </w:div>
        <w:div w:id="234240844">
          <w:marLeft w:val="640"/>
          <w:marRight w:val="0"/>
          <w:marTop w:val="0"/>
          <w:marBottom w:val="0"/>
          <w:divBdr>
            <w:top w:val="none" w:sz="0" w:space="0" w:color="auto"/>
            <w:left w:val="none" w:sz="0" w:space="0" w:color="auto"/>
            <w:bottom w:val="none" w:sz="0" w:space="0" w:color="auto"/>
            <w:right w:val="none" w:sz="0" w:space="0" w:color="auto"/>
          </w:divBdr>
        </w:div>
        <w:div w:id="250507338">
          <w:marLeft w:val="640"/>
          <w:marRight w:val="0"/>
          <w:marTop w:val="0"/>
          <w:marBottom w:val="0"/>
          <w:divBdr>
            <w:top w:val="none" w:sz="0" w:space="0" w:color="auto"/>
            <w:left w:val="none" w:sz="0" w:space="0" w:color="auto"/>
            <w:bottom w:val="none" w:sz="0" w:space="0" w:color="auto"/>
            <w:right w:val="none" w:sz="0" w:space="0" w:color="auto"/>
          </w:divBdr>
        </w:div>
        <w:div w:id="253365373">
          <w:marLeft w:val="640"/>
          <w:marRight w:val="0"/>
          <w:marTop w:val="0"/>
          <w:marBottom w:val="0"/>
          <w:divBdr>
            <w:top w:val="none" w:sz="0" w:space="0" w:color="auto"/>
            <w:left w:val="none" w:sz="0" w:space="0" w:color="auto"/>
            <w:bottom w:val="none" w:sz="0" w:space="0" w:color="auto"/>
            <w:right w:val="none" w:sz="0" w:space="0" w:color="auto"/>
          </w:divBdr>
        </w:div>
        <w:div w:id="288056282">
          <w:marLeft w:val="640"/>
          <w:marRight w:val="0"/>
          <w:marTop w:val="0"/>
          <w:marBottom w:val="0"/>
          <w:divBdr>
            <w:top w:val="none" w:sz="0" w:space="0" w:color="auto"/>
            <w:left w:val="none" w:sz="0" w:space="0" w:color="auto"/>
            <w:bottom w:val="none" w:sz="0" w:space="0" w:color="auto"/>
            <w:right w:val="none" w:sz="0" w:space="0" w:color="auto"/>
          </w:divBdr>
        </w:div>
        <w:div w:id="292563359">
          <w:marLeft w:val="640"/>
          <w:marRight w:val="0"/>
          <w:marTop w:val="0"/>
          <w:marBottom w:val="0"/>
          <w:divBdr>
            <w:top w:val="none" w:sz="0" w:space="0" w:color="auto"/>
            <w:left w:val="none" w:sz="0" w:space="0" w:color="auto"/>
            <w:bottom w:val="none" w:sz="0" w:space="0" w:color="auto"/>
            <w:right w:val="none" w:sz="0" w:space="0" w:color="auto"/>
          </w:divBdr>
        </w:div>
        <w:div w:id="293217983">
          <w:marLeft w:val="640"/>
          <w:marRight w:val="0"/>
          <w:marTop w:val="0"/>
          <w:marBottom w:val="0"/>
          <w:divBdr>
            <w:top w:val="none" w:sz="0" w:space="0" w:color="auto"/>
            <w:left w:val="none" w:sz="0" w:space="0" w:color="auto"/>
            <w:bottom w:val="none" w:sz="0" w:space="0" w:color="auto"/>
            <w:right w:val="none" w:sz="0" w:space="0" w:color="auto"/>
          </w:divBdr>
        </w:div>
        <w:div w:id="298582608">
          <w:marLeft w:val="640"/>
          <w:marRight w:val="0"/>
          <w:marTop w:val="0"/>
          <w:marBottom w:val="0"/>
          <w:divBdr>
            <w:top w:val="none" w:sz="0" w:space="0" w:color="auto"/>
            <w:left w:val="none" w:sz="0" w:space="0" w:color="auto"/>
            <w:bottom w:val="none" w:sz="0" w:space="0" w:color="auto"/>
            <w:right w:val="none" w:sz="0" w:space="0" w:color="auto"/>
          </w:divBdr>
        </w:div>
        <w:div w:id="299460241">
          <w:marLeft w:val="640"/>
          <w:marRight w:val="0"/>
          <w:marTop w:val="0"/>
          <w:marBottom w:val="0"/>
          <w:divBdr>
            <w:top w:val="none" w:sz="0" w:space="0" w:color="auto"/>
            <w:left w:val="none" w:sz="0" w:space="0" w:color="auto"/>
            <w:bottom w:val="none" w:sz="0" w:space="0" w:color="auto"/>
            <w:right w:val="none" w:sz="0" w:space="0" w:color="auto"/>
          </w:divBdr>
        </w:div>
        <w:div w:id="313607897">
          <w:marLeft w:val="640"/>
          <w:marRight w:val="0"/>
          <w:marTop w:val="0"/>
          <w:marBottom w:val="0"/>
          <w:divBdr>
            <w:top w:val="none" w:sz="0" w:space="0" w:color="auto"/>
            <w:left w:val="none" w:sz="0" w:space="0" w:color="auto"/>
            <w:bottom w:val="none" w:sz="0" w:space="0" w:color="auto"/>
            <w:right w:val="none" w:sz="0" w:space="0" w:color="auto"/>
          </w:divBdr>
        </w:div>
        <w:div w:id="314993049">
          <w:marLeft w:val="640"/>
          <w:marRight w:val="0"/>
          <w:marTop w:val="0"/>
          <w:marBottom w:val="0"/>
          <w:divBdr>
            <w:top w:val="none" w:sz="0" w:space="0" w:color="auto"/>
            <w:left w:val="none" w:sz="0" w:space="0" w:color="auto"/>
            <w:bottom w:val="none" w:sz="0" w:space="0" w:color="auto"/>
            <w:right w:val="none" w:sz="0" w:space="0" w:color="auto"/>
          </w:divBdr>
        </w:div>
        <w:div w:id="315572507">
          <w:marLeft w:val="640"/>
          <w:marRight w:val="0"/>
          <w:marTop w:val="0"/>
          <w:marBottom w:val="0"/>
          <w:divBdr>
            <w:top w:val="none" w:sz="0" w:space="0" w:color="auto"/>
            <w:left w:val="none" w:sz="0" w:space="0" w:color="auto"/>
            <w:bottom w:val="none" w:sz="0" w:space="0" w:color="auto"/>
            <w:right w:val="none" w:sz="0" w:space="0" w:color="auto"/>
          </w:divBdr>
        </w:div>
        <w:div w:id="317421848">
          <w:marLeft w:val="640"/>
          <w:marRight w:val="0"/>
          <w:marTop w:val="0"/>
          <w:marBottom w:val="0"/>
          <w:divBdr>
            <w:top w:val="none" w:sz="0" w:space="0" w:color="auto"/>
            <w:left w:val="none" w:sz="0" w:space="0" w:color="auto"/>
            <w:bottom w:val="none" w:sz="0" w:space="0" w:color="auto"/>
            <w:right w:val="none" w:sz="0" w:space="0" w:color="auto"/>
          </w:divBdr>
        </w:div>
        <w:div w:id="342897987">
          <w:marLeft w:val="640"/>
          <w:marRight w:val="0"/>
          <w:marTop w:val="0"/>
          <w:marBottom w:val="0"/>
          <w:divBdr>
            <w:top w:val="none" w:sz="0" w:space="0" w:color="auto"/>
            <w:left w:val="none" w:sz="0" w:space="0" w:color="auto"/>
            <w:bottom w:val="none" w:sz="0" w:space="0" w:color="auto"/>
            <w:right w:val="none" w:sz="0" w:space="0" w:color="auto"/>
          </w:divBdr>
        </w:div>
        <w:div w:id="344981874">
          <w:marLeft w:val="640"/>
          <w:marRight w:val="0"/>
          <w:marTop w:val="0"/>
          <w:marBottom w:val="0"/>
          <w:divBdr>
            <w:top w:val="none" w:sz="0" w:space="0" w:color="auto"/>
            <w:left w:val="none" w:sz="0" w:space="0" w:color="auto"/>
            <w:bottom w:val="none" w:sz="0" w:space="0" w:color="auto"/>
            <w:right w:val="none" w:sz="0" w:space="0" w:color="auto"/>
          </w:divBdr>
        </w:div>
        <w:div w:id="351691732">
          <w:marLeft w:val="640"/>
          <w:marRight w:val="0"/>
          <w:marTop w:val="0"/>
          <w:marBottom w:val="0"/>
          <w:divBdr>
            <w:top w:val="none" w:sz="0" w:space="0" w:color="auto"/>
            <w:left w:val="none" w:sz="0" w:space="0" w:color="auto"/>
            <w:bottom w:val="none" w:sz="0" w:space="0" w:color="auto"/>
            <w:right w:val="none" w:sz="0" w:space="0" w:color="auto"/>
          </w:divBdr>
        </w:div>
        <w:div w:id="356392615">
          <w:marLeft w:val="640"/>
          <w:marRight w:val="0"/>
          <w:marTop w:val="0"/>
          <w:marBottom w:val="0"/>
          <w:divBdr>
            <w:top w:val="none" w:sz="0" w:space="0" w:color="auto"/>
            <w:left w:val="none" w:sz="0" w:space="0" w:color="auto"/>
            <w:bottom w:val="none" w:sz="0" w:space="0" w:color="auto"/>
            <w:right w:val="none" w:sz="0" w:space="0" w:color="auto"/>
          </w:divBdr>
        </w:div>
        <w:div w:id="360781798">
          <w:marLeft w:val="640"/>
          <w:marRight w:val="0"/>
          <w:marTop w:val="0"/>
          <w:marBottom w:val="0"/>
          <w:divBdr>
            <w:top w:val="none" w:sz="0" w:space="0" w:color="auto"/>
            <w:left w:val="none" w:sz="0" w:space="0" w:color="auto"/>
            <w:bottom w:val="none" w:sz="0" w:space="0" w:color="auto"/>
            <w:right w:val="none" w:sz="0" w:space="0" w:color="auto"/>
          </w:divBdr>
        </w:div>
        <w:div w:id="364016570">
          <w:marLeft w:val="640"/>
          <w:marRight w:val="0"/>
          <w:marTop w:val="0"/>
          <w:marBottom w:val="0"/>
          <w:divBdr>
            <w:top w:val="none" w:sz="0" w:space="0" w:color="auto"/>
            <w:left w:val="none" w:sz="0" w:space="0" w:color="auto"/>
            <w:bottom w:val="none" w:sz="0" w:space="0" w:color="auto"/>
            <w:right w:val="none" w:sz="0" w:space="0" w:color="auto"/>
          </w:divBdr>
        </w:div>
        <w:div w:id="364058017">
          <w:marLeft w:val="640"/>
          <w:marRight w:val="0"/>
          <w:marTop w:val="0"/>
          <w:marBottom w:val="0"/>
          <w:divBdr>
            <w:top w:val="none" w:sz="0" w:space="0" w:color="auto"/>
            <w:left w:val="none" w:sz="0" w:space="0" w:color="auto"/>
            <w:bottom w:val="none" w:sz="0" w:space="0" w:color="auto"/>
            <w:right w:val="none" w:sz="0" w:space="0" w:color="auto"/>
          </w:divBdr>
        </w:div>
        <w:div w:id="379522210">
          <w:marLeft w:val="640"/>
          <w:marRight w:val="0"/>
          <w:marTop w:val="0"/>
          <w:marBottom w:val="0"/>
          <w:divBdr>
            <w:top w:val="none" w:sz="0" w:space="0" w:color="auto"/>
            <w:left w:val="none" w:sz="0" w:space="0" w:color="auto"/>
            <w:bottom w:val="none" w:sz="0" w:space="0" w:color="auto"/>
            <w:right w:val="none" w:sz="0" w:space="0" w:color="auto"/>
          </w:divBdr>
        </w:div>
        <w:div w:id="388112487">
          <w:marLeft w:val="640"/>
          <w:marRight w:val="0"/>
          <w:marTop w:val="0"/>
          <w:marBottom w:val="0"/>
          <w:divBdr>
            <w:top w:val="none" w:sz="0" w:space="0" w:color="auto"/>
            <w:left w:val="none" w:sz="0" w:space="0" w:color="auto"/>
            <w:bottom w:val="none" w:sz="0" w:space="0" w:color="auto"/>
            <w:right w:val="none" w:sz="0" w:space="0" w:color="auto"/>
          </w:divBdr>
        </w:div>
        <w:div w:id="393697801">
          <w:marLeft w:val="640"/>
          <w:marRight w:val="0"/>
          <w:marTop w:val="0"/>
          <w:marBottom w:val="0"/>
          <w:divBdr>
            <w:top w:val="none" w:sz="0" w:space="0" w:color="auto"/>
            <w:left w:val="none" w:sz="0" w:space="0" w:color="auto"/>
            <w:bottom w:val="none" w:sz="0" w:space="0" w:color="auto"/>
            <w:right w:val="none" w:sz="0" w:space="0" w:color="auto"/>
          </w:divBdr>
        </w:div>
        <w:div w:id="418405256">
          <w:marLeft w:val="640"/>
          <w:marRight w:val="0"/>
          <w:marTop w:val="0"/>
          <w:marBottom w:val="0"/>
          <w:divBdr>
            <w:top w:val="none" w:sz="0" w:space="0" w:color="auto"/>
            <w:left w:val="none" w:sz="0" w:space="0" w:color="auto"/>
            <w:bottom w:val="none" w:sz="0" w:space="0" w:color="auto"/>
            <w:right w:val="none" w:sz="0" w:space="0" w:color="auto"/>
          </w:divBdr>
        </w:div>
        <w:div w:id="427315390">
          <w:marLeft w:val="640"/>
          <w:marRight w:val="0"/>
          <w:marTop w:val="0"/>
          <w:marBottom w:val="0"/>
          <w:divBdr>
            <w:top w:val="none" w:sz="0" w:space="0" w:color="auto"/>
            <w:left w:val="none" w:sz="0" w:space="0" w:color="auto"/>
            <w:bottom w:val="none" w:sz="0" w:space="0" w:color="auto"/>
            <w:right w:val="none" w:sz="0" w:space="0" w:color="auto"/>
          </w:divBdr>
        </w:div>
        <w:div w:id="430205924">
          <w:marLeft w:val="640"/>
          <w:marRight w:val="0"/>
          <w:marTop w:val="0"/>
          <w:marBottom w:val="0"/>
          <w:divBdr>
            <w:top w:val="none" w:sz="0" w:space="0" w:color="auto"/>
            <w:left w:val="none" w:sz="0" w:space="0" w:color="auto"/>
            <w:bottom w:val="none" w:sz="0" w:space="0" w:color="auto"/>
            <w:right w:val="none" w:sz="0" w:space="0" w:color="auto"/>
          </w:divBdr>
        </w:div>
        <w:div w:id="439300572">
          <w:marLeft w:val="640"/>
          <w:marRight w:val="0"/>
          <w:marTop w:val="0"/>
          <w:marBottom w:val="0"/>
          <w:divBdr>
            <w:top w:val="none" w:sz="0" w:space="0" w:color="auto"/>
            <w:left w:val="none" w:sz="0" w:space="0" w:color="auto"/>
            <w:bottom w:val="none" w:sz="0" w:space="0" w:color="auto"/>
            <w:right w:val="none" w:sz="0" w:space="0" w:color="auto"/>
          </w:divBdr>
        </w:div>
        <w:div w:id="442308682">
          <w:marLeft w:val="640"/>
          <w:marRight w:val="0"/>
          <w:marTop w:val="0"/>
          <w:marBottom w:val="0"/>
          <w:divBdr>
            <w:top w:val="none" w:sz="0" w:space="0" w:color="auto"/>
            <w:left w:val="none" w:sz="0" w:space="0" w:color="auto"/>
            <w:bottom w:val="none" w:sz="0" w:space="0" w:color="auto"/>
            <w:right w:val="none" w:sz="0" w:space="0" w:color="auto"/>
          </w:divBdr>
        </w:div>
        <w:div w:id="443034451">
          <w:marLeft w:val="640"/>
          <w:marRight w:val="0"/>
          <w:marTop w:val="0"/>
          <w:marBottom w:val="0"/>
          <w:divBdr>
            <w:top w:val="none" w:sz="0" w:space="0" w:color="auto"/>
            <w:left w:val="none" w:sz="0" w:space="0" w:color="auto"/>
            <w:bottom w:val="none" w:sz="0" w:space="0" w:color="auto"/>
            <w:right w:val="none" w:sz="0" w:space="0" w:color="auto"/>
          </w:divBdr>
        </w:div>
        <w:div w:id="459228229">
          <w:marLeft w:val="640"/>
          <w:marRight w:val="0"/>
          <w:marTop w:val="0"/>
          <w:marBottom w:val="0"/>
          <w:divBdr>
            <w:top w:val="none" w:sz="0" w:space="0" w:color="auto"/>
            <w:left w:val="none" w:sz="0" w:space="0" w:color="auto"/>
            <w:bottom w:val="none" w:sz="0" w:space="0" w:color="auto"/>
            <w:right w:val="none" w:sz="0" w:space="0" w:color="auto"/>
          </w:divBdr>
        </w:div>
        <w:div w:id="460466653">
          <w:marLeft w:val="640"/>
          <w:marRight w:val="0"/>
          <w:marTop w:val="0"/>
          <w:marBottom w:val="0"/>
          <w:divBdr>
            <w:top w:val="none" w:sz="0" w:space="0" w:color="auto"/>
            <w:left w:val="none" w:sz="0" w:space="0" w:color="auto"/>
            <w:bottom w:val="none" w:sz="0" w:space="0" w:color="auto"/>
            <w:right w:val="none" w:sz="0" w:space="0" w:color="auto"/>
          </w:divBdr>
        </w:div>
        <w:div w:id="490559548">
          <w:marLeft w:val="640"/>
          <w:marRight w:val="0"/>
          <w:marTop w:val="0"/>
          <w:marBottom w:val="0"/>
          <w:divBdr>
            <w:top w:val="none" w:sz="0" w:space="0" w:color="auto"/>
            <w:left w:val="none" w:sz="0" w:space="0" w:color="auto"/>
            <w:bottom w:val="none" w:sz="0" w:space="0" w:color="auto"/>
            <w:right w:val="none" w:sz="0" w:space="0" w:color="auto"/>
          </w:divBdr>
        </w:div>
        <w:div w:id="500893250">
          <w:marLeft w:val="640"/>
          <w:marRight w:val="0"/>
          <w:marTop w:val="0"/>
          <w:marBottom w:val="0"/>
          <w:divBdr>
            <w:top w:val="none" w:sz="0" w:space="0" w:color="auto"/>
            <w:left w:val="none" w:sz="0" w:space="0" w:color="auto"/>
            <w:bottom w:val="none" w:sz="0" w:space="0" w:color="auto"/>
            <w:right w:val="none" w:sz="0" w:space="0" w:color="auto"/>
          </w:divBdr>
        </w:div>
        <w:div w:id="530606996">
          <w:marLeft w:val="640"/>
          <w:marRight w:val="0"/>
          <w:marTop w:val="0"/>
          <w:marBottom w:val="0"/>
          <w:divBdr>
            <w:top w:val="none" w:sz="0" w:space="0" w:color="auto"/>
            <w:left w:val="none" w:sz="0" w:space="0" w:color="auto"/>
            <w:bottom w:val="none" w:sz="0" w:space="0" w:color="auto"/>
            <w:right w:val="none" w:sz="0" w:space="0" w:color="auto"/>
          </w:divBdr>
        </w:div>
        <w:div w:id="555747399">
          <w:marLeft w:val="640"/>
          <w:marRight w:val="0"/>
          <w:marTop w:val="0"/>
          <w:marBottom w:val="0"/>
          <w:divBdr>
            <w:top w:val="none" w:sz="0" w:space="0" w:color="auto"/>
            <w:left w:val="none" w:sz="0" w:space="0" w:color="auto"/>
            <w:bottom w:val="none" w:sz="0" w:space="0" w:color="auto"/>
            <w:right w:val="none" w:sz="0" w:space="0" w:color="auto"/>
          </w:divBdr>
        </w:div>
        <w:div w:id="570389365">
          <w:marLeft w:val="640"/>
          <w:marRight w:val="0"/>
          <w:marTop w:val="0"/>
          <w:marBottom w:val="0"/>
          <w:divBdr>
            <w:top w:val="none" w:sz="0" w:space="0" w:color="auto"/>
            <w:left w:val="none" w:sz="0" w:space="0" w:color="auto"/>
            <w:bottom w:val="none" w:sz="0" w:space="0" w:color="auto"/>
            <w:right w:val="none" w:sz="0" w:space="0" w:color="auto"/>
          </w:divBdr>
        </w:div>
        <w:div w:id="572467059">
          <w:marLeft w:val="640"/>
          <w:marRight w:val="0"/>
          <w:marTop w:val="0"/>
          <w:marBottom w:val="0"/>
          <w:divBdr>
            <w:top w:val="none" w:sz="0" w:space="0" w:color="auto"/>
            <w:left w:val="none" w:sz="0" w:space="0" w:color="auto"/>
            <w:bottom w:val="none" w:sz="0" w:space="0" w:color="auto"/>
            <w:right w:val="none" w:sz="0" w:space="0" w:color="auto"/>
          </w:divBdr>
        </w:div>
        <w:div w:id="582304344">
          <w:marLeft w:val="640"/>
          <w:marRight w:val="0"/>
          <w:marTop w:val="0"/>
          <w:marBottom w:val="0"/>
          <w:divBdr>
            <w:top w:val="none" w:sz="0" w:space="0" w:color="auto"/>
            <w:left w:val="none" w:sz="0" w:space="0" w:color="auto"/>
            <w:bottom w:val="none" w:sz="0" w:space="0" w:color="auto"/>
            <w:right w:val="none" w:sz="0" w:space="0" w:color="auto"/>
          </w:divBdr>
        </w:div>
        <w:div w:id="584073261">
          <w:marLeft w:val="640"/>
          <w:marRight w:val="0"/>
          <w:marTop w:val="0"/>
          <w:marBottom w:val="0"/>
          <w:divBdr>
            <w:top w:val="none" w:sz="0" w:space="0" w:color="auto"/>
            <w:left w:val="none" w:sz="0" w:space="0" w:color="auto"/>
            <w:bottom w:val="none" w:sz="0" w:space="0" w:color="auto"/>
            <w:right w:val="none" w:sz="0" w:space="0" w:color="auto"/>
          </w:divBdr>
        </w:div>
        <w:div w:id="588122647">
          <w:marLeft w:val="640"/>
          <w:marRight w:val="0"/>
          <w:marTop w:val="0"/>
          <w:marBottom w:val="0"/>
          <w:divBdr>
            <w:top w:val="none" w:sz="0" w:space="0" w:color="auto"/>
            <w:left w:val="none" w:sz="0" w:space="0" w:color="auto"/>
            <w:bottom w:val="none" w:sz="0" w:space="0" w:color="auto"/>
            <w:right w:val="none" w:sz="0" w:space="0" w:color="auto"/>
          </w:divBdr>
        </w:div>
        <w:div w:id="590043241">
          <w:marLeft w:val="640"/>
          <w:marRight w:val="0"/>
          <w:marTop w:val="0"/>
          <w:marBottom w:val="0"/>
          <w:divBdr>
            <w:top w:val="none" w:sz="0" w:space="0" w:color="auto"/>
            <w:left w:val="none" w:sz="0" w:space="0" w:color="auto"/>
            <w:bottom w:val="none" w:sz="0" w:space="0" w:color="auto"/>
            <w:right w:val="none" w:sz="0" w:space="0" w:color="auto"/>
          </w:divBdr>
        </w:div>
        <w:div w:id="597493227">
          <w:marLeft w:val="640"/>
          <w:marRight w:val="0"/>
          <w:marTop w:val="0"/>
          <w:marBottom w:val="0"/>
          <w:divBdr>
            <w:top w:val="none" w:sz="0" w:space="0" w:color="auto"/>
            <w:left w:val="none" w:sz="0" w:space="0" w:color="auto"/>
            <w:bottom w:val="none" w:sz="0" w:space="0" w:color="auto"/>
            <w:right w:val="none" w:sz="0" w:space="0" w:color="auto"/>
          </w:divBdr>
        </w:div>
        <w:div w:id="613288291">
          <w:marLeft w:val="640"/>
          <w:marRight w:val="0"/>
          <w:marTop w:val="0"/>
          <w:marBottom w:val="0"/>
          <w:divBdr>
            <w:top w:val="none" w:sz="0" w:space="0" w:color="auto"/>
            <w:left w:val="none" w:sz="0" w:space="0" w:color="auto"/>
            <w:bottom w:val="none" w:sz="0" w:space="0" w:color="auto"/>
            <w:right w:val="none" w:sz="0" w:space="0" w:color="auto"/>
          </w:divBdr>
        </w:div>
        <w:div w:id="638732784">
          <w:marLeft w:val="640"/>
          <w:marRight w:val="0"/>
          <w:marTop w:val="0"/>
          <w:marBottom w:val="0"/>
          <w:divBdr>
            <w:top w:val="none" w:sz="0" w:space="0" w:color="auto"/>
            <w:left w:val="none" w:sz="0" w:space="0" w:color="auto"/>
            <w:bottom w:val="none" w:sz="0" w:space="0" w:color="auto"/>
            <w:right w:val="none" w:sz="0" w:space="0" w:color="auto"/>
          </w:divBdr>
        </w:div>
        <w:div w:id="654993171">
          <w:marLeft w:val="640"/>
          <w:marRight w:val="0"/>
          <w:marTop w:val="0"/>
          <w:marBottom w:val="0"/>
          <w:divBdr>
            <w:top w:val="none" w:sz="0" w:space="0" w:color="auto"/>
            <w:left w:val="none" w:sz="0" w:space="0" w:color="auto"/>
            <w:bottom w:val="none" w:sz="0" w:space="0" w:color="auto"/>
            <w:right w:val="none" w:sz="0" w:space="0" w:color="auto"/>
          </w:divBdr>
        </w:div>
        <w:div w:id="659845789">
          <w:marLeft w:val="640"/>
          <w:marRight w:val="0"/>
          <w:marTop w:val="0"/>
          <w:marBottom w:val="0"/>
          <w:divBdr>
            <w:top w:val="none" w:sz="0" w:space="0" w:color="auto"/>
            <w:left w:val="none" w:sz="0" w:space="0" w:color="auto"/>
            <w:bottom w:val="none" w:sz="0" w:space="0" w:color="auto"/>
            <w:right w:val="none" w:sz="0" w:space="0" w:color="auto"/>
          </w:divBdr>
        </w:div>
        <w:div w:id="667708672">
          <w:marLeft w:val="640"/>
          <w:marRight w:val="0"/>
          <w:marTop w:val="0"/>
          <w:marBottom w:val="0"/>
          <w:divBdr>
            <w:top w:val="none" w:sz="0" w:space="0" w:color="auto"/>
            <w:left w:val="none" w:sz="0" w:space="0" w:color="auto"/>
            <w:bottom w:val="none" w:sz="0" w:space="0" w:color="auto"/>
            <w:right w:val="none" w:sz="0" w:space="0" w:color="auto"/>
          </w:divBdr>
        </w:div>
        <w:div w:id="700932668">
          <w:marLeft w:val="640"/>
          <w:marRight w:val="0"/>
          <w:marTop w:val="0"/>
          <w:marBottom w:val="0"/>
          <w:divBdr>
            <w:top w:val="none" w:sz="0" w:space="0" w:color="auto"/>
            <w:left w:val="none" w:sz="0" w:space="0" w:color="auto"/>
            <w:bottom w:val="none" w:sz="0" w:space="0" w:color="auto"/>
            <w:right w:val="none" w:sz="0" w:space="0" w:color="auto"/>
          </w:divBdr>
        </w:div>
        <w:div w:id="702485613">
          <w:marLeft w:val="640"/>
          <w:marRight w:val="0"/>
          <w:marTop w:val="0"/>
          <w:marBottom w:val="0"/>
          <w:divBdr>
            <w:top w:val="none" w:sz="0" w:space="0" w:color="auto"/>
            <w:left w:val="none" w:sz="0" w:space="0" w:color="auto"/>
            <w:bottom w:val="none" w:sz="0" w:space="0" w:color="auto"/>
            <w:right w:val="none" w:sz="0" w:space="0" w:color="auto"/>
          </w:divBdr>
        </w:div>
        <w:div w:id="731078202">
          <w:marLeft w:val="640"/>
          <w:marRight w:val="0"/>
          <w:marTop w:val="0"/>
          <w:marBottom w:val="0"/>
          <w:divBdr>
            <w:top w:val="none" w:sz="0" w:space="0" w:color="auto"/>
            <w:left w:val="none" w:sz="0" w:space="0" w:color="auto"/>
            <w:bottom w:val="none" w:sz="0" w:space="0" w:color="auto"/>
            <w:right w:val="none" w:sz="0" w:space="0" w:color="auto"/>
          </w:divBdr>
        </w:div>
        <w:div w:id="731974795">
          <w:marLeft w:val="640"/>
          <w:marRight w:val="0"/>
          <w:marTop w:val="0"/>
          <w:marBottom w:val="0"/>
          <w:divBdr>
            <w:top w:val="none" w:sz="0" w:space="0" w:color="auto"/>
            <w:left w:val="none" w:sz="0" w:space="0" w:color="auto"/>
            <w:bottom w:val="none" w:sz="0" w:space="0" w:color="auto"/>
            <w:right w:val="none" w:sz="0" w:space="0" w:color="auto"/>
          </w:divBdr>
        </w:div>
        <w:div w:id="738216583">
          <w:marLeft w:val="640"/>
          <w:marRight w:val="0"/>
          <w:marTop w:val="0"/>
          <w:marBottom w:val="0"/>
          <w:divBdr>
            <w:top w:val="none" w:sz="0" w:space="0" w:color="auto"/>
            <w:left w:val="none" w:sz="0" w:space="0" w:color="auto"/>
            <w:bottom w:val="none" w:sz="0" w:space="0" w:color="auto"/>
            <w:right w:val="none" w:sz="0" w:space="0" w:color="auto"/>
          </w:divBdr>
        </w:div>
        <w:div w:id="743651938">
          <w:marLeft w:val="640"/>
          <w:marRight w:val="0"/>
          <w:marTop w:val="0"/>
          <w:marBottom w:val="0"/>
          <w:divBdr>
            <w:top w:val="none" w:sz="0" w:space="0" w:color="auto"/>
            <w:left w:val="none" w:sz="0" w:space="0" w:color="auto"/>
            <w:bottom w:val="none" w:sz="0" w:space="0" w:color="auto"/>
            <w:right w:val="none" w:sz="0" w:space="0" w:color="auto"/>
          </w:divBdr>
        </w:div>
        <w:div w:id="744182123">
          <w:marLeft w:val="640"/>
          <w:marRight w:val="0"/>
          <w:marTop w:val="0"/>
          <w:marBottom w:val="0"/>
          <w:divBdr>
            <w:top w:val="none" w:sz="0" w:space="0" w:color="auto"/>
            <w:left w:val="none" w:sz="0" w:space="0" w:color="auto"/>
            <w:bottom w:val="none" w:sz="0" w:space="0" w:color="auto"/>
            <w:right w:val="none" w:sz="0" w:space="0" w:color="auto"/>
          </w:divBdr>
        </w:div>
        <w:div w:id="754404679">
          <w:marLeft w:val="640"/>
          <w:marRight w:val="0"/>
          <w:marTop w:val="0"/>
          <w:marBottom w:val="0"/>
          <w:divBdr>
            <w:top w:val="none" w:sz="0" w:space="0" w:color="auto"/>
            <w:left w:val="none" w:sz="0" w:space="0" w:color="auto"/>
            <w:bottom w:val="none" w:sz="0" w:space="0" w:color="auto"/>
            <w:right w:val="none" w:sz="0" w:space="0" w:color="auto"/>
          </w:divBdr>
        </w:div>
        <w:div w:id="769160113">
          <w:marLeft w:val="640"/>
          <w:marRight w:val="0"/>
          <w:marTop w:val="0"/>
          <w:marBottom w:val="0"/>
          <w:divBdr>
            <w:top w:val="none" w:sz="0" w:space="0" w:color="auto"/>
            <w:left w:val="none" w:sz="0" w:space="0" w:color="auto"/>
            <w:bottom w:val="none" w:sz="0" w:space="0" w:color="auto"/>
            <w:right w:val="none" w:sz="0" w:space="0" w:color="auto"/>
          </w:divBdr>
        </w:div>
        <w:div w:id="769861063">
          <w:marLeft w:val="640"/>
          <w:marRight w:val="0"/>
          <w:marTop w:val="0"/>
          <w:marBottom w:val="0"/>
          <w:divBdr>
            <w:top w:val="none" w:sz="0" w:space="0" w:color="auto"/>
            <w:left w:val="none" w:sz="0" w:space="0" w:color="auto"/>
            <w:bottom w:val="none" w:sz="0" w:space="0" w:color="auto"/>
            <w:right w:val="none" w:sz="0" w:space="0" w:color="auto"/>
          </w:divBdr>
        </w:div>
        <w:div w:id="772630520">
          <w:marLeft w:val="640"/>
          <w:marRight w:val="0"/>
          <w:marTop w:val="0"/>
          <w:marBottom w:val="0"/>
          <w:divBdr>
            <w:top w:val="none" w:sz="0" w:space="0" w:color="auto"/>
            <w:left w:val="none" w:sz="0" w:space="0" w:color="auto"/>
            <w:bottom w:val="none" w:sz="0" w:space="0" w:color="auto"/>
            <w:right w:val="none" w:sz="0" w:space="0" w:color="auto"/>
          </w:divBdr>
        </w:div>
        <w:div w:id="783689863">
          <w:marLeft w:val="640"/>
          <w:marRight w:val="0"/>
          <w:marTop w:val="0"/>
          <w:marBottom w:val="0"/>
          <w:divBdr>
            <w:top w:val="none" w:sz="0" w:space="0" w:color="auto"/>
            <w:left w:val="none" w:sz="0" w:space="0" w:color="auto"/>
            <w:bottom w:val="none" w:sz="0" w:space="0" w:color="auto"/>
            <w:right w:val="none" w:sz="0" w:space="0" w:color="auto"/>
          </w:divBdr>
        </w:div>
        <w:div w:id="797138434">
          <w:marLeft w:val="640"/>
          <w:marRight w:val="0"/>
          <w:marTop w:val="0"/>
          <w:marBottom w:val="0"/>
          <w:divBdr>
            <w:top w:val="none" w:sz="0" w:space="0" w:color="auto"/>
            <w:left w:val="none" w:sz="0" w:space="0" w:color="auto"/>
            <w:bottom w:val="none" w:sz="0" w:space="0" w:color="auto"/>
            <w:right w:val="none" w:sz="0" w:space="0" w:color="auto"/>
          </w:divBdr>
        </w:div>
        <w:div w:id="821848254">
          <w:marLeft w:val="640"/>
          <w:marRight w:val="0"/>
          <w:marTop w:val="0"/>
          <w:marBottom w:val="0"/>
          <w:divBdr>
            <w:top w:val="none" w:sz="0" w:space="0" w:color="auto"/>
            <w:left w:val="none" w:sz="0" w:space="0" w:color="auto"/>
            <w:bottom w:val="none" w:sz="0" w:space="0" w:color="auto"/>
            <w:right w:val="none" w:sz="0" w:space="0" w:color="auto"/>
          </w:divBdr>
        </w:div>
        <w:div w:id="824125411">
          <w:marLeft w:val="640"/>
          <w:marRight w:val="0"/>
          <w:marTop w:val="0"/>
          <w:marBottom w:val="0"/>
          <w:divBdr>
            <w:top w:val="none" w:sz="0" w:space="0" w:color="auto"/>
            <w:left w:val="none" w:sz="0" w:space="0" w:color="auto"/>
            <w:bottom w:val="none" w:sz="0" w:space="0" w:color="auto"/>
            <w:right w:val="none" w:sz="0" w:space="0" w:color="auto"/>
          </w:divBdr>
        </w:div>
        <w:div w:id="831989892">
          <w:marLeft w:val="640"/>
          <w:marRight w:val="0"/>
          <w:marTop w:val="0"/>
          <w:marBottom w:val="0"/>
          <w:divBdr>
            <w:top w:val="none" w:sz="0" w:space="0" w:color="auto"/>
            <w:left w:val="none" w:sz="0" w:space="0" w:color="auto"/>
            <w:bottom w:val="none" w:sz="0" w:space="0" w:color="auto"/>
            <w:right w:val="none" w:sz="0" w:space="0" w:color="auto"/>
          </w:divBdr>
        </w:div>
        <w:div w:id="847673438">
          <w:marLeft w:val="640"/>
          <w:marRight w:val="0"/>
          <w:marTop w:val="0"/>
          <w:marBottom w:val="0"/>
          <w:divBdr>
            <w:top w:val="none" w:sz="0" w:space="0" w:color="auto"/>
            <w:left w:val="none" w:sz="0" w:space="0" w:color="auto"/>
            <w:bottom w:val="none" w:sz="0" w:space="0" w:color="auto"/>
            <w:right w:val="none" w:sz="0" w:space="0" w:color="auto"/>
          </w:divBdr>
        </w:div>
        <w:div w:id="853374195">
          <w:marLeft w:val="640"/>
          <w:marRight w:val="0"/>
          <w:marTop w:val="0"/>
          <w:marBottom w:val="0"/>
          <w:divBdr>
            <w:top w:val="none" w:sz="0" w:space="0" w:color="auto"/>
            <w:left w:val="none" w:sz="0" w:space="0" w:color="auto"/>
            <w:bottom w:val="none" w:sz="0" w:space="0" w:color="auto"/>
            <w:right w:val="none" w:sz="0" w:space="0" w:color="auto"/>
          </w:divBdr>
        </w:div>
        <w:div w:id="855459260">
          <w:marLeft w:val="640"/>
          <w:marRight w:val="0"/>
          <w:marTop w:val="0"/>
          <w:marBottom w:val="0"/>
          <w:divBdr>
            <w:top w:val="none" w:sz="0" w:space="0" w:color="auto"/>
            <w:left w:val="none" w:sz="0" w:space="0" w:color="auto"/>
            <w:bottom w:val="none" w:sz="0" w:space="0" w:color="auto"/>
            <w:right w:val="none" w:sz="0" w:space="0" w:color="auto"/>
          </w:divBdr>
        </w:div>
        <w:div w:id="878589726">
          <w:marLeft w:val="640"/>
          <w:marRight w:val="0"/>
          <w:marTop w:val="0"/>
          <w:marBottom w:val="0"/>
          <w:divBdr>
            <w:top w:val="none" w:sz="0" w:space="0" w:color="auto"/>
            <w:left w:val="none" w:sz="0" w:space="0" w:color="auto"/>
            <w:bottom w:val="none" w:sz="0" w:space="0" w:color="auto"/>
            <w:right w:val="none" w:sz="0" w:space="0" w:color="auto"/>
          </w:divBdr>
        </w:div>
        <w:div w:id="882138883">
          <w:marLeft w:val="640"/>
          <w:marRight w:val="0"/>
          <w:marTop w:val="0"/>
          <w:marBottom w:val="0"/>
          <w:divBdr>
            <w:top w:val="none" w:sz="0" w:space="0" w:color="auto"/>
            <w:left w:val="none" w:sz="0" w:space="0" w:color="auto"/>
            <w:bottom w:val="none" w:sz="0" w:space="0" w:color="auto"/>
            <w:right w:val="none" w:sz="0" w:space="0" w:color="auto"/>
          </w:divBdr>
        </w:div>
        <w:div w:id="897398016">
          <w:marLeft w:val="640"/>
          <w:marRight w:val="0"/>
          <w:marTop w:val="0"/>
          <w:marBottom w:val="0"/>
          <w:divBdr>
            <w:top w:val="none" w:sz="0" w:space="0" w:color="auto"/>
            <w:left w:val="none" w:sz="0" w:space="0" w:color="auto"/>
            <w:bottom w:val="none" w:sz="0" w:space="0" w:color="auto"/>
            <w:right w:val="none" w:sz="0" w:space="0" w:color="auto"/>
          </w:divBdr>
        </w:div>
        <w:div w:id="905844889">
          <w:marLeft w:val="640"/>
          <w:marRight w:val="0"/>
          <w:marTop w:val="0"/>
          <w:marBottom w:val="0"/>
          <w:divBdr>
            <w:top w:val="none" w:sz="0" w:space="0" w:color="auto"/>
            <w:left w:val="none" w:sz="0" w:space="0" w:color="auto"/>
            <w:bottom w:val="none" w:sz="0" w:space="0" w:color="auto"/>
            <w:right w:val="none" w:sz="0" w:space="0" w:color="auto"/>
          </w:divBdr>
        </w:div>
        <w:div w:id="906067939">
          <w:marLeft w:val="640"/>
          <w:marRight w:val="0"/>
          <w:marTop w:val="0"/>
          <w:marBottom w:val="0"/>
          <w:divBdr>
            <w:top w:val="none" w:sz="0" w:space="0" w:color="auto"/>
            <w:left w:val="none" w:sz="0" w:space="0" w:color="auto"/>
            <w:bottom w:val="none" w:sz="0" w:space="0" w:color="auto"/>
            <w:right w:val="none" w:sz="0" w:space="0" w:color="auto"/>
          </w:divBdr>
        </w:div>
        <w:div w:id="910887508">
          <w:marLeft w:val="640"/>
          <w:marRight w:val="0"/>
          <w:marTop w:val="0"/>
          <w:marBottom w:val="0"/>
          <w:divBdr>
            <w:top w:val="none" w:sz="0" w:space="0" w:color="auto"/>
            <w:left w:val="none" w:sz="0" w:space="0" w:color="auto"/>
            <w:bottom w:val="none" w:sz="0" w:space="0" w:color="auto"/>
            <w:right w:val="none" w:sz="0" w:space="0" w:color="auto"/>
          </w:divBdr>
        </w:div>
        <w:div w:id="912735426">
          <w:marLeft w:val="640"/>
          <w:marRight w:val="0"/>
          <w:marTop w:val="0"/>
          <w:marBottom w:val="0"/>
          <w:divBdr>
            <w:top w:val="none" w:sz="0" w:space="0" w:color="auto"/>
            <w:left w:val="none" w:sz="0" w:space="0" w:color="auto"/>
            <w:bottom w:val="none" w:sz="0" w:space="0" w:color="auto"/>
            <w:right w:val="none" w:sz="0" w:space="0" w:color="auto"/>
          </w:divBdr>
        </w:div>
        <w:div w:id="927546274">
          <w:marLeft w:val="640"/>
          <w:marRight w:val="0"/>
          <w:marTop w:val="0"/>
          <w:marBottom w:val="0"/>
          <w:divBdr>
            <w:top w:val="none" w:sz="0" w:space="0" w:color="auto"/>
            <w:left w:val="none" w:sz="0" w:space="0" w:color="auto"/>
            <w:bottom w:val="none" w:sz="0" w:space="0" w:color="auto"/>
            <w:right w:val="none" w:sz="0" w:space="0" w:color="auto"/>
          </w:divBdr>
        </w:div>
        <w:div w:id="950235511">
          <w:marLeft w:val="640"/>
          <w:marRight w:val="0"/>
          <w:marTop w:val="0"/>
          <w:marBottom w:val="0"/>
          <w:divBdr>
            <w:top w:val="none" w:sz="0" w:space="0" w:color="auto"/>
            <w:left w:val="none" w:sz="0" w:space="0" w:color="auto"/>
            <w:bottom w:val="none" w:sz="0" w:space="0" w:color="auto"/>
            <w:right w:val="none" w:sz="0" w:space="0" w:color="auto"/>
          </w:divBdr>
        </w:div>
        <w:div w:id="998189788">
          <w:marLeft w:val="640"/>
          <w:marRight w:val="0"/>
          <w:marTop w:val="0"/>
          <w:marBottom w:val="0"/>
          <w:divBdr>
            <w:top w:val="none" w:sz="0" w:space="0" w:color="auto"/>
            <w:left w:val="none" w:sz="0" w:space="0" w:color="auto"/>
            <w:bottom w:val="none" w:sz="0" w:space="0" w:color="auto"/>
            <w:right w:val="none" w:sz="0" w:space="0" w:color="auto"/>
          </w:divBdr>
        </w:div>
        <w:div w:id="1003511084">
          <w:marLeft w:val="640"/>
          <w:marRight w:val="0"/>
          <w:marTop w:val="0"/>
          <w:marBottom w:val="0"/>
          <w:divBdr>
            <w:top w:val="none" w:sz="0" w:space="0" w:color="auto"/>
            <w:left w:val="none" w:sz="0" w:space="0" w:color="auto"/>
            <w:bottom w:val="none" w:sz="0" w:space="0" w:color="auto"/>
            <w:right w:val="none" w:sz="0" w:space="0" w:color="auto"/>
          </w:divBdr>
        </w:div>
        <w:div w:id="1005865042">
          <w:marLeft w:val="640"/>
          <w:marRight w:val="0"/>
          <w:marTop w:val="0"/>
          <w:marBottom w:val="0"/>
          <w:divBdr>
            <w:top w:val="none" w:sz="0" w:space="0" w:color="auto"/>
            <w:left w:val="none" w:sz="0" w:space="0" w:color="auto"/>
            <w:bottom w:val="none" w:sz="0" w:space="0" w:color="auto"/>
            <w:right w:val="none" w:sz="0" w:space="0" w:color="auto"/>
          </w:divBdr>
        </w:div>
        <w:div w:id="1006592493">
          <w:marLeft w:val="640"/>
          <w:marRight w:val="0"/>
          <w:marTop w:val="0"/>
          <w:marBottom w:val="0"/>
          <w:divBdr>
            <w:top w:val="none" w:sz="0" w:space="0" w:color="auto"/>
            <w:left w:val="none" w:sz="0" w:space="0" w:color="auto"/>
            <w:bottom w:val="none" w:sz="0" w:space="0" w:color="auto"/>
            <w:right w:val="none" w:sz="0" w:space="0" w:color="auto"/>
          </w:divBdr>
        </w:div>
        <w:div w:id="1012873801">
          <w:marLeft w:val="640"/>
          <w:marRight w:val="0"/>
          <w:marTop w:val="0"/>
          <w:marBottom w:val="0"/>
          <w:divBdr>
            <w:top w:val="none" w:sz="0" w:space="0" w:color="auto"/>
            <w:left w:val="none" w:sz="0" w:space="0" w:color="auto"/>
            <w:bottom w:val="none" w:sz="0" w:space="0" w:color="auto"/>
            <w:right w:val="none" w:sz="0" w:space="0" w:color="auto"/>
          </w:divBdr>
        </w:div>
        <w:div w:id="1014267857">
          <w:marLeft w:val="640"/>
          <w:marRight w:val="0"/>
          <w:marTop w:val="0"/>
          <w:marBottom w:val="0"/>
          <w:divBdr>
            <w:top w:val="none" w:sz="0" w:space="0" w:color="auto"/>
            <w:left w:val="none" w:sz="0" w:space="0" w:color="auto"/>
            <w:bottom w:val="none" w:sz="0" w:space="0" w:color="auto"/>
            <w:right w:val="none" w:sz="0" w:space="0" w:color="auto"/>
          </w:divBdr>
        </w:div>
        <w:div w:id="1029531381">
          <w:marLeft w:val="640"/>
          <w:marRight w:val="0"/>
          <w:marTop w:val="0"/>
          <w:marBottom w:val="0"/>
          <w:divBdr>
            <w:top w:val="none" w:sz="0" w:space="0" w:color="auto"/>
            <w:left w:val="none" w:sz="0" w:space="0" w:color="auto"/>
            <w:bottom w:val="none" w:sz="0" w:space="0" w:color="auto"/>
            <w:right w:val="none" w:sz="0" w:space="0" w:color="auto"/>
          </w:divBdr>
        </w:div>
        <w:div w:id="1062483461">
          <w:marLeft w:val="640"/>
          <w:marRight w:val="0"/>
          <w:marTop w:val="0"/>
          <w:marBottom w:val="0"/>
          <w:divBdr>
            <w:top w:val="none" w:sz="0" w:space="0" w:color="auto"/>
            <w:left w:val="none" w:sz="0" w:space="0" w:color="auto"/>
            <w:bottom w:val="none" w:sz="0" w:space="0" w:color="auto"/>
            <w:right w:val="none" w:sz="0" w:space="0" w:color="auto"/>
          </w:divBdr>
        </w:div>
        <w:div w:id="1064643236">
          <w:marLeft w:val="640"/>
          <w:marRight w:val="0"/>
          <w:marTop w:val="0"/>
          <w:marBottom w:val="0"/>
          <w:divBdr>
            <w:top w:val="none" w:sz="0" w:space="0" w:color="auto"/>
            <w:left w:val="none" w:sz="0" w:space="0" w:color="auto"/>
            <w:bottom w:val="none" w:sz="0" w:space="0" w:color="auto"/>
            <w:right w:val="none" w:sz="0" w:space="0" w:color="auto"/>
          </w:divBdr>
        </w:div>
        <w:div w:id="1069620122">
          <w:marLeft w:val="640"/>
          <w:marRight w:val="0"/>
          <w:marTop w:val="0"/>
          <w:marBottom w:val="0"/>
          <w:divBdr>
            <w:top w:val="none" w:sz="0" w:space="0" w:color="auto"/>
            <w:left w:val="none" w:sz="0" w:space="0" w:color="auto"/>
            <w:bottom w:val="none" w:sz="0" w:space="0" w:color="auto"/>
            <w:right w:val="none" w:sz="0" w:space="0" w:color="auto"/>
          </w:divBdr>
        </w:div>
        <w:div w:id="1073505456">
          <w:marLeft w:val="640"/>
          <w:marRight w:val="0"/>
          <w:marTop w:val="0"/>
          <w:marBottom w:val="0"/>
          <w:divBdr>
            <w:top w:val="none" w:sz="0" w:space="0" w:color="auto"/>
            <w:left w:val="none" w:sz="0" w:space="0" w:color="auto"/>
            <w:bottom w:val="none" w:sz="0" w:space="0" w:color="auto"/>
            <w:right w:val="none" w:sz="0" w:space="0" w:color="auto"/>
          </w:divBdr>
        </w:div>
        <w:div w:id="1075280570">
          <w:marLeft w:val="640"/>
          <w:marRight w:val="0"/>
          <w:marTop w:val="0"/>
          <w:marBottom w:val="0"/>
          <w:divBdr>
            <w:top w:val="none" w:sz="0" w:space="0" w:color="auto"/>
            <w:left w:val="none" w:sz="0" w:space="0" w:color="auto"/>
            <w:bottom w:val="none" w:sz="0" w:space="0" w:color="auto"/>
            <w:right w:val="none" w:sz="0" w:space="0" w:color="auto"/>
          </w:divBdr>
        </w:div>
        <w:div w:id="1078017782">
          <w:marLeft w:val="640"/>
          <w:marRight w:val="0"/>
          <w:marTop w:val="0"/>
          <w:marBottom w:val="0"/>
          <w:divBdr>
            <w:top w:val="none" w:sz="0" w:space="0" w:color="auto"/>
            <w:left w:val="none" w:sz="0" w:space="0" w:color="auto"/>
            <w:bottom w:val="none" w:sz="0" w:space="0" w:color="auto"/>
            <w:right w:val="none" w:sz="0" w:space="0" w:color="auto"/>
          </w:divBdr>
        </w:div>
        <w:div w:id="1091463878">
          <w:marLeft w:val="640"/>
          <w:marRight w:val="0"/>
          <w:marTop w:val="0"/>
          <w:marBottom w:val="0"/>
          <w:divBdr>
            <w:top w:val="none" w:sz="0" w:space="0" w:color="auto"/>
            <w:left w:val="none" w:sz="0" w:space="0" w:color="auto"/>
            <w:bottom w:val="none" w:sz="0" w:space="0" w:color="auto"/>
            <w:right w:val="none" w:sz="0" w:space="0" w:color="auto"/>
          </w:divBdr>
        </w:div>
        <w:div w:id="1101416145">
          <w:marLeft w:val="640"/>
          <w:marRight w:val="0"/>
          <w:marTop w:val="0"/>
          <w:marBottom w:val="0"/>
          <w:divBdr>
            <w:top w:val="none" w:sz="0" w:space="0" w:color="auto"/>
            <w:left w:val="none" w:sz="0" w:space="0" w:color="auto"/>
            <w:bottom w:val="none" w:sz="0" w:space="0" w:color="auto"/>
            <w:right w:val="none" w:sz="0" w:space="0" w:color="auto"/>
          </w:divBdr>
        </w:div>
        <w:div w:id="1123695643">
          <w:marLeft w:val="640"/>
          <w:marRight w:val="0"/>
          <w:marTop w:val="0"/>
          <w:marBottom w:val="0"/>
          <w:divBdr>
            <w:top w:val="none" w:sz="0" w:space="0" w:color="auto"/>
            <w:left w:val="none" w:sz="0" w:space="0" w:color="auto"/>
            <w:bottom w:val="none" w:sz="0" w:space="0" w:color="auto"/>
            <w:right w:val="none" w:sz="0" w:space="0" w:color="auto"/>
          </w:divBdr>
        </w:div>
        <w:div w:id="1126778244">
          <w:marLeft w:val="640"/>
          <w:marRight w:val="0"/>
          <w:marTop w:val="0"/>
          <w:marBottom w:val="0"/>
          <w:divBdr>
            <w:top w:val="none" w:sz="0" w:space="0" w:color="auto"/>
            <w:left w:val="none" w:sz="0" w:space="0" w:color="auto"/>
            <w:bottom w:val="none" w:sz="0" w:space="0" w:color="auto"/>
            <w:right w:val="none" w:sz="0" w:space="0" w:color="auto"/>
          </w:divBdr>
        </w:div>
        <w:div w:id="1132016760">
          <w:marLeft w:val="640"/>
          <w:marRight w:val="0"/>
          <w:marTop w:val="0"/>
          <w:marBottom w:val="0"/>
          <w:divBdr>
            <w:top w:val="none" w:sz="0" w:space="0" w:color="auto"/>
            <w:left w:val="none" w:sz="0" w:space="0" w:color="auto"/>
            <w:bottom w:val="none" w:sz="0" w:space="0" w:color="auto"/>
            <w:right w:val="none" w:sz="0" w:space="0" w:color="auto"/>
          </w:divBdr>
        </w:div>
        <w:div w:id="1132333465">
          <w:marLeft w:val="640"/>
          <w:marRight w:val="0"/>
          <w:marTop w:val="0"/>
          <w:marBottom w:val="0"/>
          <w:divBdr>
            <w:top w:val="none" w:sz="0" w:space="0" w:color="auto"/>
            <w:left w:val="none" w:sz="0" w:space="0" w:color="auto"/>
            <w:bottom w:val="none" w:sz="0" w:space="0" w:color="auto"/>
            <w:right w:val="none" w:sz="0" w:space="0" w:color="auto"/>
          </w:divBdr>
        </w:div>
        <w:div w:id="1139761927">
          <w:marLeft w:val="640"/>
          <w:marRight w:val="0"/>
          <w:marTop w:val="0"/>
          <w:marBottom w:val="0"/>
          <w:divBdr>
            <w:top w:val="none" w:sz="0" w:space="0" w:color="auto"/>
            <w:left w:val="none" w:sz="0" w:space="0" w:color="auto"/>
            <w:bottom w:val="none" w:sz="0" w:space="0" w:color="auto"/>
            <w:right w:val="none" w:sz="0" w:space="0" w:color="auto"/>
          </w:divBdr>
        </w:div>
        <w:div w:id="1142384535">
          <w:marLeft w:val="640"/>
          <w:marRight w:val="0"/>
          <w:marTop w:val="0"/>
          <w:marBottom w:val="0"/>
          <w:divBdr>
            <w:top w:val="none" w:sz="0" w:space="0" w:color="auto"/>
            <w:left w:val="none" w:sz="0" w:space="0" w:color="auto"/>
            <w:bottom w:val="none" w:sz="0" w:space="0" w:color="auto"/>
            <w:right w:val="none" w:sz="0" w:space="0" w:color="auto"/>
          </w:divBdr>
        </w:div>
        <w:div w:id="1159467366">
          <w:marLeft w:val="640"/>
          <w:marRight w:val="0"/>
          <w:marTop w:val="0"/>
          <w:marBottom w:val="0"/>
          <w:divBdr>
            <w:top w:val="none" w:sz="0" w:space="0" w:color="auto"/>
            <w:left w:val="none" w:sz="0" w:space="0" w:color="auto"/>
            <w:bottom w:val="none" w:sz="0" w:space="0" w:color="auto"/>
            <w:right w:val="none" w:sz="0" w:space="0" w:color="auto"/>
          </w:divBdr>
        </w:div>
        <w:div w:id="1169716445">
          <w:marLeft w:val="640"/>
          <w:marRight w:val="0"/>
          <w:marTop w:val="0"/>
          <w:marBottom w:val="0"/>
          <w:divBdr>
            <w:top w:val="none" w:sz="0" w:space="0" w:color="auto"/>
            <w:left w:val="none" w:sz="0" w:space="0" w:color="auto"/>
            <w:bottom w:val="none" w:sz="0" w:space="0" w:color="auto"/>
            <w:right w:val="none" w:sz="0" w:space="0" w:color="auto"/>
          </w:divBdr>
        </w:div>
        <w:div w:id="1182430270">
          <w:marLeft w:val="640"/>
          <w:marRight w:val="0"/>
          <w:marTop w:val="0"/>
          <w:marBottom w:val="0"/>
          <w:divBdr>
            <w:top w:val="none" w:sz="0" w:space="0" w:color="auto"/>
            <w:left w:val="none" w:sz="0" w:space="0" w:color="auto"/>
            <w:bottom w:val="none" w:sz="0" w:space="0" w:color="auto"/>
            <w:right w:val="none" w:sz="0" w:space="0" w:color="auto"/>
          </w:divBdr>
        </w:div>
        <w:div w:id="1187982563">
          <w:marLeft w:val="640"/>
          <w:marRight w:val="0"/>
          <w:marTop w:val="0"/>
          <w:marBottom w:val="0"/>
          <w:divBdr>
            <w:top w:val="none" w:sz="0" w:space="0" w:color="auto"/>
            <w:left w:val="none" w:sz="0" w:space="0" w:color="auto"/>
            <w:bottom w:val="none" w:sz="0" w:space="0" w:color="auto"/>
            <w:right w:val="none" w:sz="0" w:space="0" w:color="auto"/>
          </w:divBdr>
        </w:div>
        <w:div w:id="1203786993">
          <w:marLeft w:val="640"/>
          <w:marRight w:val="0"/>
          <w:marTop w:val="0"/>
          <w:marBottom w:val="0"/>
          <w:divBdr>
            <w:top w:val="none" w:sz="0" w:space="0" w:color="auto"/>
            <w:left w:val="none" w:sz="0" w:space="0" w:color="auto"/>
            <w:bottom w:val="none" w:sz="0" w:space="0" w:color="auto"/>
            <w:right w:val="none" w:sz="0" w:space="0" w:color="auto"/>
          </w:divBdr>
        </w:div>
        <w:div w:id="1205747968">
          <w:marLeft w:val="640"/>
          <w:marRight w:val="0"/>
          <w:marTop w:val="0"/>
          <w:marBottom w:val="0"/>
          <w:divBdr>
            <w:top w:val="none" w:sz="0" w:space="0" w:color="auto"/>
            <w:left w:val="none" w:sz="0" w:space="0" w:color="auto"/>
            <w:bottom w:val="none" w:sz="0" w:space="0" w:color="auto"/>
            <w:right w:val="none" w:sz="0" w:space="0" w:color="auto"/>
          </w:divBdr>
        </w:div>
        <w:div w:id="1217738168">
          <w:marLeft w:val="640"/>
          <w:marRight w:val="0"/>
          <w:marTop w:val="0"/>
          <w:marBottom w:val="0"/>
          <w:divBdr>
            <w:top w:val="none" w:sz="0" w:space="0" w:color="auto"/>
            <w:left w:val="none" w:sz="0" w:space="0" w:color="auto"/>
            <w:bottom w:val="none" w:sz="0" w:space="0" w:color="auto"/>
            <w:right w:val="none" w:sz="0" w:space="0" w:color="auto"/>
          </w:divBdr>
        </w:div>
        <w:div w:id="1226644097">
          <w:marLeft w:val="640"/>
          <w:marRight w:val="0"/>
          <w:marTop w:val="0"/>
          <w:marBottom w:val="0"/>
          <w:divBdr>
            <w:top w:val="none" w:sz="0" w:space="0" w:color="auto"/>
            <w:left w:val="none" w:sz="0" w:space="0" w:color="auto"/>
            <w:bottom w:val="none" w:sz="0" w:space="0" w:color="auto"/>
            <w:right w:val="none" w:sz="0" w:space="0" w:color="auto"/>
          </w:divBdr>
        </w:div>
        <w:div w:id="1234926766">
          <w:marLeft w:val="640"/>
          <w:marRight w:val="0"/>
          <w:marTop w:val="0"/>
          <w:marBottom w:val="0"/>
          <w:divBdr>
            <w:top w:val="none" w:sz="0" w:space="0" w:color="auto"/>
            <w:left w:val="none" w:sz="0" w:space="0" w:color="auto"/>
            <w:bottom w:val="none" w:sz="0" w:space="0" w:color="auto"/>
            <w:right w:val="none" w:sz="0" w:space="0" w:color="auto"/>
          </w:divBdr>
        </w:div>
        <w:div w:id="1236940363">
          <w:marLeft w:val="640"/>
          <w:marRight w:val="0"/>
          <w:marTop w:val="0"/>
          <w:marBottom w:val="0"/>
          <w:divBdr>
            <w:top w:val="none" w:sz="0" w:space="0" w:color="auto"/>
            <w:left w:val="none" w:sz="0" w:space="0" w:color="auto"/>
            <w:bottom w:val="none" w:sz="0" w:space="0" w:color="auto"/>
            <w:right w:val="none" w:sz="0" w:space="0" w:color="auto"/>
          </w:divBdr>
        </w:div>
        <w:div w:id="1240405490">
          <w:marLeft w:val="640"/>
          <w:marRight w:val="0"/>
          <w:marTop w:val="0"/>
          <w:marBottom w:val="0"/>
          <w:divBdr>
            <w:top w:val="none" w:sz="0" w:space="0" w:color="auto"/>
            <w:left w:val="none" w:sz="0" w:space="0" w:color="auto"/>
            <w:bottom w:val="none" w:sz="0" w:space="0" w:color="auto"/>
            <w:right w:val="none" w:sz="0" w:space="0" w:color="auto"/>
          </w:divBdr>
        </w:div>
        <w:div w:id="1241328298">
          <w:marLeft w:val="640"/>
          <w:marRight w:val="0"/>
          <w:marTop w:val="0"/>
          <w:marBottom w:val="0"/>
          <w:divBdr>
            <w:top w:val="none" w:sz="0" w:space="0" w:color="auto"/>
            <w:left w:val="none" w:sz="0" w:space="0" w:color="auto"/>
            <w:bottom w:val="none" w:sz="0" w:space="0" w:color="auto"/>
            <w:right w:val="none" w:sz="0" w:space="0" w:color="auto"/>
          </w:divBdr>
        </w:div>
        <w:div w:id="1266156749">
          <w:marLeft w:val="640"/>
          <w:marRight w:val="0"/>
          <w:marTop w:val="0"/>
          <w:marBottom w:val="0"/>
          <w:divBdr>
            <w:top w:val="none" w:sz="0" w:space="0" w:color="auto"/>
            <w:left w:val="none" w:sz="0" w:space="0" w:color="auto"/>
            <w:bottom w:val="none" w:sz="0" w:space="0" w:color="auto"/>
            <w:right w:val="none" w:sz="0" w:space="0" w:color="auto"/>
          </w:divBdr>
        </w:div>
        <w:div w:id="1266160240">
          <w:marLeft w:val="640"/>
          <w:marRight w:val="0"/>
          <w:marTop w:val="0"/>
          <w:marBottom w:val="0"/>
          <w:divBdr>
            <w:top w:val="none" w:sz="0" w:space="0" w:color="auto"/>
            <w:left w:val="none" w:sz="0" w:space="0" w:color="auto"/>
            <w:bottom w:val="none" w:sz="0" w:space="0" w:color="auto"/>
            <w:right w:val="none" w:sz="0" w:space="0" w:color="auto"/>
          </w:divBdr>
        </w:div>
        <w:div w:id="1278102250">
          <w:marLeft w:val="640"/>
          <w:marRight w:val="0"/>
          <w:marTop w:val="0"/>
          <w:marBottom w:val="0"/>
          <w:divBdr>
            <w:top w:val="none" w:sz="0" w:space="0" w:color="auto"/>
            <w:left w:val="none" w:sz="0" w:space="0" w:color="auto"/>
            <w:bottom w:val="none" w:sz="0" w:space="0" w:color="auto"/>
            <w:right w:val="none" w:sz="0" w:space="0" w:color="auto"/>
          </w:divBdr>
        </w:div>
        <w:div w:id="1280451427">
          <w:marLeft w:val="640"/>
          <w:marRight w:val="0"/>
          <w:marTop w:val="0"/>
          <w:marBottom w:val="0"/>
          <w:divBdr>
            <w:top w:val="none" w:sz="0" w:space="0" w:color="auto"/>
            <w:left w:val="none" w:sz="0" w:space="0" w:color="auto"/>
            <w:bottom w:val="none" w:sz="0" w:space="0" w:color="auto"/>
            <w:right w:val="none" w:sz="0" w:space="0" w:color="auto"/>
          </w:divBdr>
        </w:div>
        <w:div w:id="1282108042">
          <w:marLeft w:val="640"/>
          <w:marRight w:val="0"/>
          <w:marTop w:val="0"/>
          <w:marBottom w:val="0"/>
          <w:divBdr>
            <w:top w:val="none" w:sz="0" w:space="0" w:color="auto"/>
            <w:left w:val="none" w:sz="0" w:space="0" w:color="auto"/>
            <w:bottom w:val="none" w:sz="0" w:space="0" w:color="auto"/>
            <w:right w:val="none" w:sz="0" w:space="0" w:color="auto"/>
          </w:divBdr>
        </w:div>
        <w:div w:id="1303536748">
          <w:marLeft w:val="640"/>
          <w:marRight w:val="0"/>
          <w:marTop w:val="0"/>
          <w:marBottom w:val="0"/>
          <w:divBdr>
            <w:top w:val="none" w:sz="0" w:space="0" w:color="auto"/>
            <w:left w:val="none" w:sz="0" w:space="0" w:color="auto"/>
            <w:bottom w:val="none" w:sz="0" w:space="0" w:color="auto"/>
            <w:right w:val="none" w:sz="0" w:space="0" w:color="auto"/>
          </w:divBdr>
        </w:div>
        <w:div w:id="1321888223">
          <w:marLeft w:val="640"/>
          <w:marRight w:val="0"/>
          <w:marTop w:val="0"/>
          <w:marBottom w:val="0"/>
          <w:divBdr>
            <w:top w:val="none" w:sz="0" w:space="0" w:color="auto"/>
            <w:left w:val="none" w:sz="0" w:space="0" w:color="auto"/>
            <w:bottom w:val="none" w:sz="0" w:space="0" w:color="auto"/>
            <w:right w:val="none" w:sz="0" w:space="0" w:color="auto"/>
          </w:divBdr>
        </w:div>
        <w:div w:id="1324552396">
          <w:marLeft w:val="640"/>
          <w:marRight w:val="0"/>
          <w:marTop w:val="0"/>
          <w:marBottom w:val="0"/>
          <w:divBdr>
            <w:top w:val="none" w:sz="0" w:space="0" w:color="auto"/>
            <w:left w:val="none" w:sz="0" w:space="0" w:color="auto"/>
            <w:bottom w:val="none" w:sz="0" w:space="0" w:color="auto"/>
            <w:right w:val="none" w:sz="0" w:space="0" w:color="auto"/>
          </w:divBdr>
        </w:div>
        <w:div w:id="1327437854">
          <w:marLeft w:val="640"/>
          <w:marRight w:val="0"/>
          <w:marTop w:val="0"/>
          <w:marBottom w:val="0"/>
          <w:divBdr>
            <w:top w:val="none" w:sz="0" w:space="0" w:color="auto"/>
            <w:left w:val="none" w:sz="0" w:space="0" w:color="auto"/>
            <w:bottom w:val="none" w:sz="0" w:space="0" w:color="auto"/>
            <w:right w:val="none" w:sz="0" w:space="0" w:color="auto"/>
          </w:divBdr>
        </w:div>
        <w:div w:id="1350182260">
          <w:marLeft w:val="640"/>
          <w:marRight w:val="0"/>
          <w:marTop w:val="0"/>
          <w:marBottom w:val="0"/>
          <w:divBdr>
            <w:top w:val="none" w:sz="0" w:space="0" w:color="auto"/>
            <w:left w:val="none" w:sz="0" w:space="0" w:color="auto"/>
            <w:bottom w:val="none" w:sz="0" w:space="0" w:color="auto"/>
            <w:right w:val="none" w:sz="0" w:space="0" w:color="auto"/>
          </w:divBdr>
        </w:div>
        <w:div w:id="1361972074">
          <w:marLeft w:val="640"/>
          <w:marRight w:val="0"/>
          <w:marTop w:val="0"/>
          <w:marBottom w:val="0"/>
          <w:divBdr>
            <w:top w:val="none" w:sz="0" w:space="0" w:color="auto"/>
            <w:left w:val="none" w:sz="0" w:space="0" w:color="auto"/>
            <w:bottom w:val="none" w:sz="0" w:space="0" w:color="auto"/>
            <w:right w:val="none" w:sz="0" w:space="0" w:color="auto"/>
          </w:divBdr>
        </w:div>
        <w:div w:id="1372922635">
          <w:marLeft w:val="640"/>
          <w:marRight w:val="0"/>
          <w:marTop w:val="0"/>
          <w:marBottom w:val="0"/>
          <w:divBdr>
            <w:top w:val="none" w:sz="0" w:space="0" w:color="auto"/>
            <w:left w:val="none" w:sz="0" w:space="0" w:color="auto"/>
            <w:bottom w:val="none" w:sz="0" w:space="0" w:color="auto"/>
            <w:right w:val="none" w:sz="0" w:space="0" w:color="auto"/>
          </w:divBdr>
        </w:div>
        <w:div w:id="1374423631">
          <w:marLeft w:val="640"/>
          <w:marRight w:val="0"/>
          <w:marTop w:val="0"/>
          <w:marBottom w:val="0"/>
          <w:divBdr>
            <w:top w:val="none" w:sz="0" w:space="0" w:color="auto"/>
            <w:left w:val="none" w:sz="0" w:space="0" w:color="auto"/>
            <w:bottom w:val="none" w:sz="0" w:space="0" w:color="auto"/>
            <w:right w:val="none" w:sz="0" w:space="0" w:color="auto"/>
          </w:divBdr>
        </w:div>
        <w:div w:id="1374496405">
          <w:marLeft w:val="640"/>
          <w:marRight w:val="0"/>
          <w:marTop w:val="0"/>
          <w:marBottom w:val="0"/>
          <w:divBdr>
            <w:top w:val="none" w:sz="0" w:space="0" w:color="auto"/>
            <w:left w:val="none" w:sz="0" w:space="0" w:color="auto"/>
            <w:bottom w:val="none" w:sz="0" w:space="0" w:color="auto"/>
            <w:right w:val="none" w:sz="0" w:space="0" w:color="auto"/>
          </w:divBdr>
        </w:div>
        <w:div w:id="1375498983">
          <w:marLeft w:val="640"/>
          <w:marRight w:val="0"/>
          <w:marTop w:val="0"/>
          <w:marBottom w:val="0"/>
          <w:divBdr>
            <w:top w:val="none" w:sz="0" w:space="0" w:color="auto"/>
            <w:left w:val="none" w:sz="0" w:space="0" w:color="auto"/>
            <w:bottom w:val="none" w:sz="0" w:space="0" w:color="auto"/>
            <w:right w:val="none" w:sz="0" w:space="0" w:color="auto"/>
          </w:divBdr>
        </w:div>
        <w:div w:id="1376734479">
          <w:marLeft w:val="640"/>
          <w:marRight w:val="0"/>
          <w:marTop w:val="0"/>
          <w:marBottom w:val="0"/>
          <w:divBdr>
            <w:top w:val="none" w:sz="0" w:space="0" w:color="auto"/>
            <w:left w:val="none" w:sz="0" w:space="0" w:color="auto"/>
            <w:bottom w:val="none" w:sz="0" w:space="0" w:color="auto"/>
            <w:right w:val="none" w:sz="0" w:space="0" w:color="auto"/>
          </w:divBdr>
        </w:div>
        <w:div w:id="1397245324">
          <w:marLeft w:val="640"/>
          <w:marRight w:val="0"/>
          <w:marTop w:val="0"/>
          <w:marBottom w:val="0"/>
          <w:divBdr>
            <w:top w:val="none" w:sz="0" w:space="0" w:color="auto"/>
            <w:left w:val="none" w:sz="0" w:space="0" w:color="auto"/>
            <w:bottom w:val="none" w:sz="0" w:space="0" w:color="auto"/>
            <w:right w:val="none" w:sz="0" w:space="0" w:color="auto"/>
          </w:divBdr>
        </w:div>
        <w:div w:id="1398748458">
          <w:marLeft w:val="640"/>
          <w:marRight w:val="0"/>
          <w:marTop w:val="0"/>
          <w:marBottom w:val="0"/>
          <w:divBdr>
            <w:top w:val="none" w:sz="0" w:space="0" w:color="auto"/>
            <w:left w:val="none" w:sz="0" w:space="0" w:color="auto"/>
            <w:bottom w:val="none" w:sz="0" w:space="0" w:color="auto"/>
            <w:right w:val="none" w:sz="0" w:space="0" w:color="auto"/>
          </w:divBdr>
        </w:div>
        <w:div w:id="1443693226">
          <w:marLeft w:val="640"/>
          <w:marRight w:val="0"/>
          <w:marTop w:val="0"/>
          <w:marBottom w:val="0"/>
          <w:divBdr>
            <w:top w:val="none" w:sz="0" w:space="0" w:color="auto"/>
            <w:left w:val="none" w:sz="0" w:space="0" w:color="auto"/>
            <w:bottom w:val="none" w:sz="0" w:space="0" w:color="auto"/>
            <w:right w:val="none" w:sz="0" w:space="0" w:color="auto"/>
          </w:divBdr>
        </w:div>
        <w:div w:id="1460761670">
          <w:marLeft w:val="640"/>
          <w:marRight w:val="0"/>
          <w:marTop w:val="0"/>
          <w:marBottom w:val="0"/>
          <w:divBdr>
            <w:top w:val="none" w:sz="0" w:space="0" w:color="auto"/>
            <w:left w:val="none" w:sz="0" w:space="0" w:color="auto"/>
            <w:bottom w:val="none" w:sz="0" w:space="0" w:color="auto"/>
            <w:right w:val="none" w:sz="0" w:space="0" w:color="auto"/>
          </w:divBdr>
        </w:div>
        <w:div w:id="1465275803">
          <w:marLeft w:val="640"/>
          <w:marRight w:val="0"/>
          <w:marTop w:val="0"/>
          <w:marBottom w:val="0"/>
          <w:divBdr>
            <w:top w:val="none" w:sz="0" w:space="0" w:color="auto"/>
            <w:left w:val="none" w:sz="0" w:space="0" w:color="auto"/>
            <w:bottom w:val="none" w:sz="0" w:space="0" w:color="auto"/>
            <w:right w:val="none" w:sz="0" w:space="0" w:color="auto"/>
          </w:divBdr>
        </w:div>
        <w:div w:id="1499231086">
          <w:marLeft w:val="640"/>
          <w:marRight w:val="0"/>
          <w:marTop w:val="0"/>
          <w:marBottom w:val="0"/>
          <w:divBdr>
            <w:top w:val="none" w:sz="0" w:space="0" w:color="auto"/>
            <w:left w:val="none" w:sz="0" w:space="0" w:color="auto"/>
            <w:bottom w:val="none" w:sz="0" w:space="0" w:color="auto"/>
            <w:right w:val="none" w:sz="0" w:space="0" w:color="auto"/>
          </w:divBdr>
        </w:div>
        <w:div w:id="1505053485">
          <w:marLeft w:val="640"/>
          <w:marRight w:val="0"/>
          <w:marTop w:val="0"/>
          <w:marBottom w:val="0"/>
          <w:divBdr>
            <w:top w:val="none" w:sz="0" w:space="0" w:color="auto"/>
            <w:left w:val="none" w:sz="0" w:space="0" w:color="auto"/>
            <w:bottom w:val="none" w:sz="0" w:space="0" w:color="auto"/>
            <w:right w:val="none" w:sz="0" w:space="0" w:color="auto"/>
          </w:divBdr>
        </w:div>
        <w:div w:id="1507673238">
          <w:marLeft w:val="640"/>
          <w:marRight w:val="0"/>
          <w:marTop w:val="0"/>
          <w:marBottom w:val="0"/>
          <w:divBdr>
            <w:top w:val="none" w:sz="0" w:space="0" w:color="auto"/>
            <w:left w:val="none" w:sz="0" w:space="0" w:color="auto"/>
            <w:bottom w:val="none" w:sz="0" w:space="0" w:color="auto"/>
            <w:right w:val="none" w:sz="0" w:space="0" w:color="auto"/>
          </w:divBdr>
        </w:div>
        <w:div w:id="1509177550">
          <w:marLeft w:val="640"/>
          <w:marRight w:val="0"/>
          <w:marTop w:val="0"/>
          <w:marBottom w:val="0"/>
          <w:divBdr>
            <w:top w:val="none" w:sz="0" w:space="0" w:color="auto"/>
            <w:left w:val="none" w:sz="0" w:space="0" w:color="auto"/>
            <w:bottom w:val="none" w:sz="0" w:space="0" w:color="auto"/>
            <w:right w:val="none" w:sz="0" w:space="0" w:color="auto"/>
          </w:divBdr>
        </w:div>
        <w:div w:id="1531064517">
          <w:marLeft w:val="640"/>
          <w:marRight w:val="0"/>
          <w:marTop w:val="0"/>
          <w:marBottom w:val="0"/>
          <w:divBdr>
            <w:top w:val="none" w:sz="0" w:space="0" w:color="auto"/>
            <w:left w:val="none" w:sz="0" w:space="0" w:color="auto"/>
            <w:bottom w:val="none" w:sz="0" w:space="0" w:color="auto"/>
            <w:right w:val="none" w:sz="0" w:space="0" w:color="auto"/>
          </w:divBdr>
        </w:div>
        <w:div w:id="1537237886">
          <w:marLeft w:val="640"/>
          <w:marRight w:val="0"/>
          <w:marTop w:val="0"/>
          <w:marBottom w:val="0"/>
          <w:divBdr>
            <w:top w:val="none" w:sz="0" w:space="0" w:color="auto"/>
            <w:left w:val="none" w:sz="0" w:space="0" w:color="auto"/>
            <w:bottom w:val="none" w:sz="0" w:space="0" w:color="auto"/>
            <w:right w:val="none" w:sz="0" w:space="0" w:color="auto"/>
          </w:divBdr>
        </w:div>
        <w:div w:id="1560239132">
          <w:marLeft w:val="640"/>
          <w:marRight w:val="0"/>
          <w:marTop w:val="0"/>
          <w:marBottom w:val="0"/>
          <w:divBdr>
            <w:top w:val="none" w:sz="0" w:space="0" w:color="auto"/>
            <w:left w:val="none" w:sz="0" w:space="0" w:color="auto"/>
            <w:bottom w:val="none" w:sz="0" w:space="0" w:color="auto"/>
            <w:right w:val="none" w:sz="0" w:space="0" w:color="auto"/>
          </w:divBdr>
        </w:div>
        <w:div w:id="1566989734">
          <w:marLeft w:val="640"/>
          <w:marRight w:val="0"/>
          <w:marTop w:val="0"/>
          <w:marBottom w:val="0"/>
          <w:divBdr>
            <w:top w:val="none" w:sz="0" w:space="0" w:color="auto"/>
            <w:left w:val="none" w:sz="0" w:space="0" w:color="auto"/>
            <w:bottom w:val="none" w:sz="0" w:space="0" w:color="auto"/>
            <w:right w:val="none" w:sz="0" w:space="0" w:color="auto"/>
          </w:divBdr>
        </w:div>
        <w:div w:id="1588728694">
          <w:marLeft w:val="640"/>
          <w:marRight w:val="0"/>
          <w:marTop w:val="0"/>
          <w:marBottom w:val="0"/>
          <w:divBdr>
            <w:top w:val="none" w:sz="0" w:space="0" w:color="auto"/>
            <w:left w:val="none" w:sz="0" w:space="0" w:color="auto"/>
            <w:bottom w:val="none" w:sz="0" w:space="0" w:color="auto"/>
            <w:right w:val="none" w:sz="0" w:space="0" w:color="auto"/>
          </w:divBdr>
        </w:div>
        <w:div w:id="1602179449">
          <w:marLeft w:val="640"/>
          <w:marRight w:val="0"/>
          <w:marTop w:val="0"/>
          <w:marBottom w:val="0"/>
          <w:divBdr>
            <w:top w:val="none" w:sz="0" w:space="0" w:color="auto"/>
            <w:left w:val="none" w:sz="0" w:space="0" w:color="auto"/>
            <w:bottom w:val="none" w:sz="0" w:space="0" w:color="auto"/>
            <w:right w:val="none" w:sz="0" w:space="0" w:color="auto"/>
          </w:divBdr>
        </w:div>
        <w:div w:id="1608123212">
          <w:marLeft w:val="640"/>
          <w:marRight w:val="0"/>
          <w:marTop w:val="0"/>
          <w:marBottom w:val="0"/>
          <w:divBdr>
            <w:top w:val="none" w:sz="0" w:space="0" w:color="auto"/>
            <w:left w:val="none" w:sz="0" w:space="0" w:color="auto"/>
            <w:bottom w:val="none" w:sz="0" w:space="0" w:color="auto"/>
            <w:right w:val="none" w:sz="0" w:space="0" w:color="auto"/>
          </w:divBdr>
        </w:div>
        <w:div w:id="1613976172">
          <w:marLeft w:val="640"/>
          <w:marRight w:val="0"/>
          <w:marTop w:val="0"/>
          <w:marBottom w:val="0"/>
          <w:divBdr>
            <w:top w:val="none" w:sz="0" w:space="0" w:color="auto"/>
            <w:left w:val="none" w:sz="0" w:space="0" w:color="auto"/>
            <w:bottom w:val="none" w:sz="0" w:space="0" w:color="auto"/>
            <w:right w:val="none" w:sz="0" w:space="0" w:color="auto"/>
          </w:divBdr>
        </w:div>
        <w:div w:id="1622417397">
          <w:marLeft w:val="640"/>
          <w:marRight w:val="0"/>
          <w:marTop w:val="0"/>
          <w:marBottom w:val="0"/>
          <w:divBdr>
            <w:top w:val="none" w:sz="0" w:space="0" w:color="auto"/>
            <w:left w:val="none" w:sz="0" w:space="0" w:color="auto"/>
            <w:bottom w:val="none" w:sz="0" w:space="0" w:color="auto"/>
            <w:right w:val="none" w:sz="0" w:space="0" w:color="auto"/>
          </w:divBdr>
        </w:div>
        <w:div w:id="1629971347">
          <w:marLeft w:val="640"/>
          <w:marRight w:val="0"/>
          <w:marTop w:val="0"/>
          <w:marBottom w:val="0"/>
          <w:divBdr>
            <w:top w:val="none" w:sz="0" w:space="0" w:color="auto"/>
            <w:left w:val="none" w:sz="0" w:space="0" w:color="auto"/>
            <w:bottom w:val="none" w:sz="0" w:space="0" w:color="auto"/>
            <w:right w:val="none" w:sz="0" w:space="0" w:color="auto"/>
          </w:divBdr>
        </w:div>
        <w:div w:id="1648633602">
          <w:marLeft w:val="640"/>
          <w:marRight w:val="0"/>
          <w:marTop w:val="0"/>
          <w:marBottom w:val="0"/>
          <w:divBdr>
            <w:top w:val="none" w:sz="0" w:space="0" w:color="auto"/>
            <w:left w:val="none" w:sz="0" w:space="0" w:color="auto"/>
            <w:bottom w:val="none" w:sz="0" w:space="0" w:color="auto"/>
            <w:right w:val="none" w:sz="0" w:space="0" w:color="auto"/>
          </w:divBdr>
        </w:div>
        <w:div w:id="1664508226">
          <w:marLeft w:val="640"/>
          <w:marRight w:val="0"/>
          <w:marTop w:val="0"/>
          <w:marBottom w:val="0"/>
          <w:divBdr>
            <w:top w:val="none" w:sz="0" w:space="0" w:color="auto"/>
            <w:left w:val="none" w:sz="0" w:space="0" w:color="auto"/>
            <w:bottom w:val="none" w:sz="0" w:space="0" w:color="auto"/>
            <w:right w:val="none" w:sz="0" w:space="0" w:color="auto"/>
          </w:divBdr>
        </w:div>
        <w:div w:id="1679775759">
          <w:marLeft w:val="640"/>
          <w:marRight w:val="0"/>
          <w:marTop w:val="0"/>
          <w:marBottom w:val="0"/>
          <w:divBdr>
            <w:top w:val="none" w:sz="0" w:space="0" w:color="auto"/>
            <w:left w:val="none" w:sz="0" w:space="0" w:color="auto"/>
            <w:bottom w:val="none" w:sz="0" w:space="0" w:color="auto"/>
            <w:right w:val="none" w:sz="0" w:space="0" w:color="auto"/>
          </w:divBdr>
        </w:div>
        <w:div w:id="1683968884">
          <w:marLeft w:val="640"/>
          <w:marRight w:val="0"/>
          <w:marTop w:val="0"/>
          <w:marBottom w:val="0"/>
          <w:divBdr>
            <w:top w:val="none" w:sz="0" w:space="0" w:color="auto"/>
            <w:left w:val="none" w:sz="0" w:space="0" w:color="auto"/>
            <w:bottom w:val="none" w:sz="0" w:space="0" w:color="auto"/>
            <w:right w:val="none" w:sz="0" w:space="0" w:color="auto"/>
          </w:divBdr>
        </w:div>
        <w:div w:id="1687053595">
          <w:marLeft w:val="640"/>
          <w:marRight w:val="0"/>
          <w:marTop w:val="0"/>
          <w:marBottom w:val="0"/>
          <w:divBdr>
            <w:top w:val="none" w:sz="0" w:space="0" w:color="auto"/>
            <w:left w:val="none" w:sz="0" w:space="0" w:color="auto"/>
            <w:bottom w:val="none" w:sz="0" w:space="0" w:color="auto"/>
            <w:right w:val="none" w:sz="0" w:space="0" w:color="auto"/>
          </w:divBdr>
        </w:div>
        <w:div w:id="1692683166">
          <w:marLeft w:val="640"/>
          <w:marRight w:val="0"/>
          <w:marTop w:val="0"/>
          <w:marBottom w:val="0"/>
          <w:divBdr>
            <w:top w:val="none" w:sz="0" w:space="0" w:color="auto"/>
            <w:left w:val="none" w:sz="0" w:space="0" w:color="auto"/>
            <w:bottom w:val="none" w:sz="0" w:space="0" w:color="auto"/>
            <w:right w:val="none" w:sz="0" w:space="0" w:color="auto"/>
          </w:divBdr>
        </w:div>
        <w:div w:id="1702247315">
          <w:marLeft w:val="640"/>
          <w:marRight w:val="0"/>
          <w:marTop w:val="0"/>
          <w:marBottom w:val="0"/>
          <w:divBdr>
            <w:top w:val="none" w:sz="0" w:space="0" w:color="auto"/>
            <w:left w:val="none" w:sz="0" w:space="0" w:color="auto"/>
            <w:bottom w:val="none" w:sz="0" w:space="0" w:color="auto"/>
            <w:right w:val="none" w:sz="0" w:space="0" w:color="auto"/>
          </w:divBdr>
        </w:div>
        <w:div w:id="1710759426">
          <w:marLeft w:val="640"/>
          <w:marRight w:val="0"/>
          <w:marTop w:val="0"/>
          <w:marBottom w:val="0"/>
          <w:divBdr>
            <w:top w:val="none" w:sz="0" w:space="0" w:color="auto"/>
            <w:left w:val="none" w:sz="0" w:space="0" w:color="auto"/>
            <w:bottom w:val="none" w:sz="0" w:space="0" w:color="auto"/>
            <w:right w:val="none" w:sz="0" w:space="0" w:color="auto"/>
          </w:divBdr>
        </w:div>
        <w:div w:id="1712268385">
          <w:marLeft w:val="640"/>
          <w:marRight w:val="0"/>
          <w:marTop w:val="0"/>
          <w:marBottom w:val="0"/>
          <w:divBdr>
            <w:top w:val="none" w:sz="0" w:space="0" w:color="auto"/>
            <w:left w:val="none" w:sz="0" w:space="0" w:color="auto"/>
            <w:bottom w:val="none" w:sz="0" w:space="0" w:color="auto"/>
            <w:right w:val="none" w:sz="0" w:space="0" w:color="auto"/>
          </w:divBdr>
        </w:div>
        <w:div w:id="1720323323">
          <w:marLeft w:val="640"/>
          <w:marRight w:val="0"/>
          <w:marTop w:val="0"/>
          <w:marBottom w:val="0"/>
          <w:divBdr>
            <w:top w:val="none" w:sz="0" w:space="0" w:color="auto"/>
            <w:left w:val="none" w:sz="0" w:space="0" w:color="auto"/>
            <w:bottom w:val="none" w:sz="0" w:space="0" w:color="auto"/>
            <w:right w:val="none" w:sz="0" w:space="0" w:color="auto"/>
          </w:divBdr>
        </w:div>
        <w:div w:id="1721049347">
          <w:marLeft w:val="640"/>
          <w:marRight w:val="0"/>
          <w:marTop w:val="0"/>
          <w:marBottom w:val="0"/>
          <w:divBdr>
            <w:top w:val="none" w:sz="0" w:space="0" w:color="auto"/>
            <w:left w:val="none" w:sz="0" w:space="0" w:color="auto"/>
            <w:bottom w:val="none" w:sz="0" w:space="0" w:color="auto"/>
            <w:right w:val="none" w:sz="0" w:space="0" w:color="auto"/>
          </w:divBdr>
        </w:div>
        <w:div w:id="1723863784">
          <w:marLeft w:val="640"/>
          <w:marRight w:val="0"/>
          <w:marTop w:val="0"/>
          <w:marBottom w:val="0"/>
          <w:divBdr>
            <w:top w:val="none" w:sz="0" w:space="0" w:color="auto"/>
            <w:left w:val="none" w:sz="0" w:space="0" w:color="auto"/>
            <w:bottom w:val="none" w:sz="0" w:space="0" w:color="auto"/>
            <w:right w:val="none" w:sz="0" w:space="0" w:color="auto"/>
          </w:divBdr>
        </w:div>
        <w:div w:id="1773623747">
          <w:marLeft w:val="640"/>
          <w:marRight w:val="0"/>
          <w:marTop w:val="0"/>
          <w:marBottom w:val="0"/>
          <w:divBdr>
            <w:top w:val="none" w:sz="0" w:space="0" w:color="auto"/>
            <w:left w:val="none" w:sz="0" w:space="0" w:color="auto"/>
            <w:bottom w:val="none" w:sz="0" w:space="0" w:color="auto"/>
            <w:right w:val="none" w:sz="0" w:space="0" w:color="auto"/>
          </w:divBdr>
        </w:div>
        <w:div w:id="1778677369">
          <w:marLeft w:val="640"/>
          <w:marRight w:val="0"/>
          <w:marTop w:val="0"/>
          <w:marBottom w:val="0"/>
          <w:divBdr>
            <w:top w:val="none" w:sz="0" w:space="0" w:color="auto"/>
            <w:left w:val="none" w:sz="0" w:space="0" w:color="auto"/>
            <w:bottom w:val="none" w:sz="0" w:space="0" w:color="auto"/>
            <w:right w:val="none" w:sz="0" w:space="0" w:color="auto"/>
          </w:divBdr>
        </w:div>
        <w:div w:id="1780252624">
          <w:marLeft w:val="640"/>
          <w:marRight w:val="0"/>
          <w:marTop w:val="0"/>
          <w:marBottom w:val="0"/>
          <w:divBdr>
            <w:top w:val="none" w:sz="0" w:space="0" w:color="auto"/>
            <w:left w:val="none" w:sz="0" w:space="0" w:color="auto"/>
            <w:bottom w:val="none" w:sz="0" w:space="0" w:color="auto"/>
            <w:right w:val="none" w:sz="0" w:space="0" w:color="auto"/>
          </w:divBdr>
        </w:div>
        <w:div w:id="1794902178">
          <w:marLeft w:val="640"/>
          <w:marRight w:val="0"/>
          <w:marTop w:val="0"/>
          <w:marBottom w:val="0"/>
          <w:divBdr>
            <w:top w:val="none" w:sz="0" w:space="0" w:color="auto"/>
            <w:left w:val="none" w:sz="0" w:space="0" w:color="auto"/>
            <w:bottom w:val="none" w:sz="0" w:space="0" w:color="auto"/>
            <w:right w:val="none" w:sz="0" w:space="0" w:color="auto"/>
          </w:divBdr>
        </w:div>
        <w:div w:id="1796831941">
          <w:marLeft w:val="640"/>
          <w:marRight w:val="0"/>
          <w:marTop w:val="0"/>
          <w:marBottom w:val="0"/>
          <w:divBdr>
            <w:top w:val="none" w:sz="0" w:space="0" w:color="auto"/>
            <w:left w:val="none" w:sz="0" w:space="0" w:color="auto"/>
            <w:bottom w:val="none" w:sz="0" w:space="0" w:color="auto"/>
            <w:right w:val="none" w:sz="0" w:space="0" w:color="auto"/>
          </w:divBdr>
        </w:div>
        <w:div w:id="1806117661">
          <w:marLeft w:val="640"/>
          <w:marRight w:val="0"/>
          <w:marTop w:val="0"/>
          <w:marBottom w:val="0"/>
          <w:divBdr>
            <w:top w:val="none" w:sz="0" w:space="0" w:color="auto"/>
            <w:left w:val="none" w:sz="0" w:space="0" w:color="auto"/>
            <w:bottom w:val="none" w:sz="0" w:space="0" w:color="auto"/>
            <w:right w:val="none" w:sz="0" w:space="0" w:color="auto"/>
          </w:divBdr>
        </w:div>
        <w:div w:id="1831629155">
          <w:marLeft w:val="640"/>
          <w:marRight w:val="0"/>
          <w:marTop w:val="0"/>
          <w:marBottom w:val="0"/>
          <w:divBdr>
            <w:top w:val="none" w:sz="0" w:space="0" w:color="auto"/>
            <w:left w:val="none" w:sz="0" w:space="0" w:color="auto"/>
            <w:bottom w:val="none" w:sz="0" w:space="0" w:color="auto"/>
            <w:right w:val="none" w:sz="0" w:space="0" w:color="auto"/>
          </w:divBdr>
        </w:div>
        <w:div w:id="1840777855">
          <w:marLeft w:val="640"/>
          <w:marRight w:val="0"/>
          <w:marTop w:val="0"/>
          <w:marBottom w:val="0"/>
          <w:divBdr>
            <w:top w:val="none" w:sz="0" w:space="0" w:color="auto"/>
            <w:left w:val="none" w:sz="0" w:space="0" w:color="auto"/>
            <w:bottom w:val="none" w:sz="0" w:space="0" w:color="auto"/>
            <w:right w:val="none" w:sz="0" w:space="0" w:color="auto"/>
          </w:divBdr>
        </w:div>
        <w:div w:id="1852526818">
          <w:marLeft w:val="640"/>
          <w:marRight w:val="0"/>
          <w:marTop w:val="0"/>
          <w:marBottom w:val="0"/>
          <w:divBdr>
            <w:top w:val="none" w:sz="0" w:space="0" w:color="auto"/>
            <w:left w:val="none" w:sz="0" w:space="0" w:color="auto"/>
            <w:bottom w:val="none" w:sz="0" w:space="0" w:color="auto"/>
            <w:right w:val="none" w:sz="0" w:space="0" w:color="auto"/>
          </w:divBdr>
        </w:div>
        <w:div w:id="1854298665">
          <w:marLeft w:val="640"/>
          <w:marRight w:val="0"/>
          <w:marTop w:val="0"/>
          <w:marBottom w:val="0"/>
          <w:divBdr>
            <w:top w:val="none" w:sz="0" w:space="0" w:color="auto"/>
            <w:left w:val="none" w:sz="0" w:space="0" w:color="auto"/>
            <w:bottom w:val="none" w:sz="0" w:space="0" w:color="auto"/>
            <w:right w:val="none" w:sz="0" w:space="0" w:color="auto"/>
          </w:divBdr>
        </w:div>
        <w:div w:id="1868524457">
          <w:marLeft w:val="640"/>
          <w:marRight w:val="0"/>
          <w:marTop w:val="0"/>
          <w:marBottom w:val="0"/>
          <w:divBdr>
            <w:top w:val="none" w:sz="0" w:space="0" w:color="auto"/>
            <w:left w:val="none" w:sz="0" w:space="0" w:color="auto"/>
            <w:bottom w:val="none" w:sz="0" w:space="0" w:color="auto"/>
            <w:right w:val="none" w:sz="0" w:space="0" w:color="auto"/>
          </w:divBdr>
        </w:div>
        <w:div w:id="1871383085">
          <w:marLeft w:val="640"/>
          <w:marRight w:val="0"/>
          <w:marTop w:val="0"/>
          <w:marBottom w:val="0"/>
          <w:divBdr>
            <w:top w:val="none" w:sz="0" w:space="0" w:color="auto"/>
            <w:left w:val="none" w:sz="0" w:space="0" w:color="auto"/>
            <w:bottom w:val="none" w:sz="0" w:space="0" w:color="auto"/>
            <w:right w:val="none" w:sz="0" w:space="0" w:color="auto"/>
          </w:divBdr>
        </w:div>
        <w:div w:id="1871651775">
          <w:marLeft w:val="640"/>
          <w:marRight w:val="0"/>
          <w:marTop w:val="0"/>
          <w:marBottom w:val="0"/>
          <w:divBdr>
            <w:top w:val="none" w:sz="0" w:space="0" w:color="auto"/>
            <w:left w:val="none" w:sz="0" w:space="0" w:color="auto"/>
            <w:bottom w:val="none" w:sz="0" w:space="0" w:color="auto"/>
            <w:right w:val="none" w:sz="0" w:space="0" w:color="auto"/>
          </w:divBdr>
        </w:div>
        <w:div w:id="1916626238">
          <w:marLeft w:val="640"/>
          <w:marRight w:val="0"/>
          <w:marTop w:val="0"/>
          <w:marBottom w:val="0"/>
          <w:divBdr>
            <w:top w:val="none" w:sz="0" w:space="0" w:color="auto"/>
            <w:left w:val="none" w:sz="0" w:space="0" w:color="auto"/>
            <w:bottom w:val="none" w:sz="0" w:space="0" w:color="auto"/>
            <w:right w:val="none" w:sz="0" w:space="0" w:color="auto"/>
          </w:divBdr>
        </w:div>
        <w:div w:id="1925216888">
          <w:marLeft w:val="640"/>
          <w:marRight w:val="0"/>
          <w:marTop w:val="0"/>
          <w:marBottom w:val="0"/>
          <w:divBdr>
            <w:top w:val="none" w:sz="0" w:space="0" w:color="auto"/>
            <w:left w:val="none" w:sz="0" w:space="0" w:color="auto"/>
            <w:bottom w:val="none" w:sz="0" w:space="0" w:color="auto"/>
            <w:right w:val="none" w:sz="0" w:space="0" w:color="auto"/>
          </w:divBdr>
        </w:div>
        <w:div w:id="1925989922">
          <w:marLeft w:val="640"/>
          <w:marRight w:val="0"/>
          <w:marTop w:val="0"/>
          <w:marBottom w:val="0"/>
          <w:divBdr>
            <w:top w:val="none" w:sz="0" w:space="0" w:color="auto"/>
            <w:left w:val="none" w:sz="0" w:space="0" w:color="auto"/>
            <w:bottom w:val="none" w:sz="0" w:space="0" w:color="auto"/>
            <w:right w:val="none" w:sz="0" w:space="0" w:color="auto"/>
          </w:divBdr>
        </w:div>
        <w:div w:id="1931352991">
          <w:marLeft w:val="640"/>
          <w:marRight w:val="0"/>
          <w:marTop w:val="0"/>
          <w:marBottom w:val="0"/>
          <w:divBdr>
            <w:top w:val="none" w:sz="0" w:space="0" w:color="auto"/>
            <w:left w:val="none" w:sz="0" w:space="0" w:color="auto"/>
            <w:bottom w:val="none" w:sz="0" w:space="0" w:color="auto"/>
            <w:right w:val="none" w:sz="0" w:space="0" w:color="auto"/>
          </w:divBdr>
        </w:div>
        <w:div w:id="1931355492">
          <w:marLeft w:val="640"/>
          <w:marRight w:val="0"/>
          <w:marTop w:val="0"/>
          <w:marBottom w:val="0"/>
          <w:divBdr>
            <w:top w:val="none" w:sz="0" w:space="0" w:color="auto"/>
            <w:left w:val="none" w:sz="0" w:space="0" w:color="auto"/>
            <w:bottom w:val="none" w:sz="0" w:space="0" w:color="auto"/>
            <w:right w:val="none" w:sz="0" w:space="0" w:color="auto"/>
          </w:divBdr>
        </w:div>
        <w:div w:id="1945768376">
          <w:marLeft w:val="640"/>
          <w:marRight w:val="0"/>
          <w:marTop w:val="0"/>
          <w:marBottom w:val="0"/>
          <w:divBdr>
            <w:top w:val="none" w:sz="0" w:space="0" w:color="auto"/>
            <w:left w:val="none" w:sz="0" w:space="0" w:color="auto"/>
            <w:bottom w:val="none" w:sz="0" w:space="0" w:color="auto"/>
            <w:right w:val="none" w:sz="0" w:space="0" w:color="auto"/>
          </w:divBdr>
        </w:div>
        <w:div w:id="1960913760">
          <w:marLeft w:val="640"/>
          <w:marRight w:val="0"/>
          <w:marTop w:val="0"/>
          <w:marBottom w:val="0"/>
          <w:divBdr>
            <w:top w:val="none" w:sz="0" w:space="0" w:color="auto"/>
            <w:left w:val="none" w:sz="0" w:space="0" w:color="auto"/>
            <w:bottom w:val="none" w:sz="0" w:space="0" w:color="auto"/>
            <w:right w:val="none" w:sz="0" w:space="0" w:color="auto"/>
          </w:divBdr>
        </w:div>
        <w:div w:id="1963728439">
          <w:marLeft w:val="640"/>
          <w:marRight w:val="0"/>
          <w:marTop w:val="0"/>
          <w:marBottom w:val="0"/>
          <w:divBdr>
            <w:top w:val="none" w:sz="0" w:space="0" w:color="auto"/>
            <w:left w:val="none" w:sz="0" w:space="0" w:color="auto"/>
            <w:bottom w:val="none" w:sz="0" w:space="0" w:color="auto"/>
            <w:right w:val="none" w:sz="0" w:space="0" w:color="auto"/>
          </w:divBdr>
        </w:div>
        <w:div w:id="1964535682">
          <w:marLeft w:val="640"/>
          <w:marRight w:val="0"/>
          <w:marTop w:val="0"/>
          <w:marBottom w:val="0"/>
          <w:divBdr>
            <w:top w:val="none" w:sz="0" w:space="0" w:color="auto"/>
            <w:left w:val="none" w:sz="0" w:space="0" w:color="auto"/>
            <w:bottom w:val="none" w:sz="0" w:space="0" w:color="auto"/>
            <w:right w:val="none" w:sz="0" w:space="0" w:color="auto"/>
          </w:divBdr>
        </w:div>
        <w:div w:id="1971088445">
          <w:marLeft w:val="640"/>
          <w:marRight w:val="0"/>
          <w:marTop w:val="0"/>
          <w:marBottom w:val="0"/>
          <w:divBdr>
            <w:top w:val="none" w:sz="0" w:space="0" w:color="auto"/>
            <w:left w:val="none" w:sz="0" w:space="0" w:color="auto"/>
            <w:bottom w:val="none" w:sz="0" w:space="0" w:color="auto"/>
            <w:right w:val="none" w:sz="0" w:space="0" w:color="auto"/>
          </w:divBdr>
        </w:div>
        <w:div w:id="1975674969">
          <w:marLeft w:val="640"/>
          <w:marRight w:val="0"/>
          <w:marTop w:val="0"/>
          <w:marBottom w:val="0"/>
          <w:divBdr>
            <w:top w:val="none" w:sz="0" w:space="0" w:color="auto"/>
            <w:left w:val="none" w:sz="0" w:space="0" w:color="auto"/>
            <w:bottom w:val="none" w:sz="0" w:space="0" w:color="auto"/>
            <w:right w:val="none" w:sz="0" w:space="0" w:color="auto"/>
          </w:divBdr>
        </w:div>
        <w:div w:id="1985816851">
          <w:marLeft w:val="640"/>
          <w:marRight w:val="0"/>
          <w:marTop w:val="0"/>
          <w:marBottom w:val="0"/>
          <w:divBdr>
            <w:top w:val="none" w:sz="0" w:space="0" w:color="auto"/>
            <w:left w:val="none" w:sz="0" w:space="0" w:color="auto"/>
            <w:bottom w:val="none" w:sz="0" w:space="0" w:color="auto"/>
            <w:right w:val="none" w:sz="0" w:space="0" w:color="auto"/>
          </w:divBdr>
        </w:div>
        <w:div w:id="1992439785">
          <w:marLeft w:val="640"/>
          <w:marRight w:val="0"/>
          <w:marTop w:val="0"/>
          <w:marBottom w:val="0"/>
          <w:divBdr>
            <w:top w:val="none" w:sz="0" w:space="0" w:color="auto"/>
            <w:left w:val="none" w:sz="0" w:space="0" w:color="auto"/>
            <w:bottom w:val="none" w:sz="0" w:space="0" w:color="auto"/>
            <w:right w:val="none" w:sz="0" w:space="0" w:color="auto"/>
          </w:divBdr>
        </w:div>
        <w:div w:id="2010476263">
          <w:marLeft w:val="640"/>
          <w:marRight w:val="0"/>
          <w:marTop w:val="0"/>
          <w:marBottom w:val="0"/>
          <w:divBdr>
            <w:top w:val="none" w:sz="0" w:space="0" w:color="auto"/>
            <w:left w:val="none" w:sz="0" w:space="0" w:color="auto"/>
            <w:bottom w:val="none" w:sz="0" w:space="0" w:color="auto"/>
            <w:right w:val="none" w:sz="0" w:space="0" w:color="auto"/>
          </w:divBdr>
        </w:div>
        <w:div w:id="2010600410">
          <w:marLeft w:val="640"/>
          <w:marRight w:val="0"/>
          <w:marTop w:val="0"/>
          <w:marBottom w:val="0"/>
          <w:divBdr>
            <w:top w:val="none" w:sz="0" w:space="0" w:color="auto"/>
            <w:left w:val="none" w:sz="0" w:space="0" w:color="auto"/>
            <w:bottom w:val="none" w:sz="0" w:space="0" w:color="auto"/>
            <w:right w:val="none" w:sz="0" w:space="0" w:color="auto"/>
          </w:divBdr>
        </w:div>
        <w:div w:id="2023125445">
          <w:marLeft w:val="640"/>
          <w:marRight w:val="0"/>
          <w:marTop w:val="0"/>
          <w:marBottom w:val="0"/>
          <w:divBdr>
            <w:top w:val="none" w:sz="0" w:space="0" w:color="auto"/>
            <w:left w:val="none" w:sz="0" w:space="0" w:color="auto"/>
            <w:bottom w:val="none" w:sz="0" w:space="0" w:color="auto"/>
            <w:right w:val="none" w:sz="0" w:space="0" w:color="auto"/>
          </w:divBdr>
        </w:div>
        <w:div w:id="2034376117">
          <w:marLeft w:val="640"/>
          <w:marRight w:val="0"/>
          <w:marTop w:val="0"/>
          <w:marBottom w:val="0"/>
          <w:divBdr>
            <w:top w:val="none" w:sz="0" w:space="0" w:color="auto"/>
            <w:left w:val="none" w:sz="0" w:space="0" w:color="auto"/>
            <w:bottom w:val="none" w:sz="0" w:space="0" w:color="auto"/>
            <w:right w:val="none" w:sz="0" w:space="0" w:color="auto"/>
          </w:divBdr>
        </w:div>
        <w:div w:id="2065984018">
          <w:marLeft w:val="640"/>
          <w:marRight w:val="0"/>
          <w:marTop w:val="0"/>
          <w:marBottom w:val="0"/>
          <w:divBdr>
            <w:top w:val="none" w:sz="0" w:space="0" w:color="auto"/>
            <w:left w:val="none" w:sz="0" w:space="0" w:color="auto"/>
            <w:bottom w:val="none" w:sz="0" w:space="0" w:color="auto"/>
            <w:right w:val="none" w:sz="0" w:space="0" w:color="auto"/>
          </w:divBdr>
        </w:div>
        <w:div w:id="2069378967">
          <w:marLeft w:val="640"/>
          <w:marRight w:val="0"/>
          <w:marTop w:val="0"/>
          <w:marBottom w:val="0"/>
          <w:divBdr>
            <w:top w:val="none" w:sz="0" w:space="0" w:color="auto"/>
            <w:left w:val="none" w:sz="0" w:space="0" w:color="auto"/>
            <w:bottom w:val="none" w:sz="0" w:space="0" w:color="auto"/>
            <w:right w:val="none" w:sz="0" w:space="0" w:color="auto"/>
          </w:divBdr>
        </w:div>
        <w:div w:id="2074351428">
          <w:marLeft w:val="640"/>
          <w:marRight w:val="0"/>
          <w:marTop w:val="0"/>
          <w:marBottom w:val="0"/>
          <w:divBdr>
            <w:top w:val="none" w:sz="0" w:space="0" w:color="auto"/>
            <w:left w:val="none" w:sz="0" w:space="0" w:color="auto"/>
            <w:bottom w:val="none" w:sz="0" w:space="0" w:color="auto"/>
            <w:right w:val="none" w:sz="0" w:space="0" w:color="auto"/>
          </w:divBdr>
        </w:div>
        <w:div w:id="2084839137">
          <w:marLeft w:val="640"/>
          <w:marRight w:val="0"/>
          <w:marTop w:val="0"/>
          <w:marBottom w:val="0"/>
          <w:divBdr>
            <w:top w:val="none" w:sz="0" w:space="0" w:color="auto"/>
            <w:left w:val="none" w:sz="0" w:space="0" w:color="auto"/>
            <w:bottom w:val="none" w:sz="0" w:space="0" w:color="auto"/>
            <w:right w:val="none" w:sz="0" w:space="0" w:color="auto"/>
          </w:divBdr>
        </w:div>
        <w:div w:id="2086107467">
          <w:marLeft w:val="640"/>
          <w:marRight w:val="0"/>
          <w:marTop w:val="0"/>
          <w:marBottom w:val="0"/>
          <w:divBdr>
            <w:top w:val="none" w:sz="0" w:space="0" w:color="auto"/>
            <w:left w:val="none" w:sz="0" w:space="0" w:color="auto"/>
            <w:bottom w:val="none" w:sz="0" w:space="0" w:color="auto"/>
            <w:right w:val="none" w:sz="0" w:space="0" w:color="auto"/>
          </w:divBdr>
        </w:div>
        <w:div w:id="2091852461">
          <w:marLeft w:val="640"/>
          <w:marRight w:val="0"/>
          <w:marTop w:val="0"/>
          <w:marBottom w:val="0"/>
          <w:divBdr>
            <w:top w:val="none" w:sz="0" w:space="0" w:color="auto"/>
            <w:left w:val="none" w:sz="0" w:space="0" w:color="auto"/>
            <w:bottom w:val="none" w:sz="0" w:space="0" w:color="auto"/>
            <w:right w:val="none" w:sz="0" w:space="0" w:color="auto"/>
          </w:divBdr>
        </w:div>
        <w:div w:id="2097482161">
          <w:marLeft w:val="640"/>
          <w:marRight w:val="0"/>
          <w:marTop w:val="0"/>
          <w:marBottom w:val="0"/>
          <w:divBdr>
            <w:top w:val="none" w:sz="0" w:space="0" w:color="auto"/>
            <w:left w:val="none" w:sz="0" w:space="0" w:color="auto"/>
            <w:bottom w:val="none" w:sz="0" w:space="0" w:color="auto"/>
            <w:right w:val="none" w:sz="0" w:space="0" w:color="auto"/>
          </w:divBdr>
        </w:div>
        <w:div w:id="2143963839">
          <w:marLeft w:val="640"/>
          <w:marRight w:val="0"/>
          <w:marTop w:val="0"/>
          <w:marBottom w:val="0"/>
          <w:divBdr>
            <w:top w:val="none" w:sz="0" w:space="0" w:color="auto"/>
            <w:left w:val="none" w:sz="0" w:space="0" w:color="auto"/>
            <w:bottom w:val="none" w:sz="0" w:space="0" w:color="auto"/>
            <w:right w:val="none" w:sz="0" w:space="0" w:color="auto"/>
          </w:divBdr>
        </w:div>
      </w:divsChild>
    </w:div>
    <w:div w:id="296688801">
      <w:bodyDiv w:val="1"/>
      <w:marLeft w:val="0"/>
      <w:marRight w:val="0"/>
      <w:marTop w:val="0"/>
      <w:marBottom w:val="0"/>
      <w:divBdr>
        <w:top w:val="none" w:sz="0" w:space="0" w:color="auto"/>
        <w:left w:val="none" w:sz="0" w:space="0" w:color="auto"/>
        <w:bottom w:val="none" w:sz="0" w:space="0" w:color="auto"/>
        <w:right w:val="none" w:sz="0" w:space="0" w:color="auto"/>
      </w:divBdr>
    </w:div>
    <w:div w:id="298799799">
      <w:bodyDiv w:val="1"/>
      <w:marLeft w:val="0"/>
      <w:marRight w:val="0"/>
      <w:marTop w:val="0"/>
      <w:marBottom w:val="0"/>
      <w:divBdr>
        <w:top w:val="none" w:sz="0" w:space="0" w:color="auto"/>
        <w:left w:val="none" w:sz="0" w:space="0" w:color="auto"/>
        <w:bottom w:val="none" w:sz="0" w:space="0" w:color="auto"/>
        <w:right w:val="none" w:sz="0" w:space="0" w:color="auto"/>
      </w:divBdr>
    </w:div>
    <w:div w:id="313533859">
      <w:bodyDiv w:val="1"/>
      <w:marLeft w:val="0"/>
      <w:marRight w:val="0"/>
      <w:marTop w:val="0"/>
      <w:marBottom w:val="0"/>
      <w:divBdr>
        <w:top w:val="none" w:sz="0" w:space="0" w:color="auto"/>
        <w:left w:val="none" w:sz="0" w:space="0" w:color="auto"/>
        <w:bottom w:val="none" w:sz="0" w:space="0" w:color="auto"/>
        <w:right w:val="none" w:sz="0" w:space="0" w:color="auto"/>
      </w:divBdr>
    </w:div>
    <w:div w:id="329868081">
      <w:bodyDiv w:val="1"/>
      <w:marLeft w:val="0"/>
      <w:marRight w:val="0"/>
      <w:marTop w:val="0"/>
      <w:marBottom w:val="0"/>
      <w:divBdr>
        <w:top w:val="none" w:sz="0" w:space="0" w:color="auto"/>
        <w:left w:val="none" w:sz="0" w:space="0" w:color="auto"/>
        <w:bottom w:val="none" w:sz="0" w:space="0" w:color="auto"/>
        <w:right w:val="none" w:sz="0" w:space="0" w:color="auto"/>
      </w:divBdr>
    </w:div>
    <w:div w:id="333648429">
      <w:bodyDiv w:val="1"/>
      <w:marLeft w:val="0"/>
      <w:marRight w:val="0"/>
      <w:marTop w:val="0"/>
      <w:marBottom w:val="0"/>
      <w:divBdr>
        <w:top w:val="none" w:sz="0" w:space="0" w:color="auto"/>
        <w:left w:val="none" w:sz="0" w:space="0" w:color="auto"/>
        <w:bottom w:val="none" w:sz="0" w:space="0" w:color="auto"/>
        <w:right w:val="none" w:sz="0" w:space="0" w:color="auto"/>
      </w:divBdr>
      <w:divsChild>
        <w:div w:id="5376510">
          <w:marLeft w:val="640"/>
          <w:marRight w:val="0"/>
          <w:marTop w:val="0"/>
          <w:marBottom w:val="0"/>
          <w:divBdr>
            <w:top w:val="none" w:sz="0" w:space="0" w:color="auto"/>
            <w:left w:val="none" w:sz="0" w:space="0" w:color="auto"/>
            <w:bottom w:val="none" w:sz="0" w:space="0" w:color="auto"/>
            <w:right w:val="none" w:sz="0" w:space="0" w:color="auto"/>
          </w:divBdr>
        </w:div>
        <w:div w:id="19474948">
          <w:marLeft w:val="640"/>
          <w:marRight w:val="0"/>
          <w:marTop w:val="0"/>
          <w:marBottom w:val="0"/>
          <w:divBdr>
            <w:top w:val="none" w:sz="0" w:space="0" w:color="auto"/>
            <w:left w:val="none" w:sz="0" w:space="0" w:color="auto"/>
            <w:bottom w:val="none" w:sz="0" w:space="0" w:color="auto"/>
            <w:right w:val="none" w:sz="0" w:space="0" w:color="auto"/>
          </w:divBdr>
        </w:div>
        <w:div w:id="20474479">
          <w:marLeft w:val="640"/>
          <w:marRight w:val="0"/>
          <w:marTop w:val="0"/>
          <w:marBottom w:val="0"/>
          <w:divBdr>
            <w:top w:val="none" w:sz="0" w:space="0" w:color="auto"/>
            <w:left w:val="none" w:sz="0" w:space="0" w:color="auto"/>
            <w:bottom w:val="none" w:sz="0" w:space="0" w:color="auto"/>
            <w:right w:val="none" w:sz="0" w:space="0" w:color="auto"/>
          </w:divBdr>
        </w:div>
        <w:div w:id="23555653">
          <w:marLeft w:val="640"/>
          <w:marRight w:val="0"/>
          <w:marTop w:val="0"/>
          <w:marBottom w:val="0"/>
          <w:divBdr>
            <w:top w:val="none" w:sz="0" w:space="0" w:color="auto"/>
            <w:left w:val="none" w:sz="0" w:space="0" w:color="auto"/>
            <w:bottom w:val="none" w:sz="0" w:space="0" w:color="auto"/>
            <w:right w:val="none" w:sz="0" w:space="0" w:color="auto"/>
          </w:divBdr>
        </w:div>
        <w:div w:id="31346846">
          <w:marLeft w:val="640"/>
          <w:marRight w:val="0"/>
          <w:marTop w:val="0"/>
          <w:marBottom w:val="0"/>
          <w:divBdr>
            <w:top w:val="none" w:sz="0" w:space="0" w:color="auto"/>
            <w:left w:val="none" w:sz="0" w:space="0" w:color="auto"/>
            <w:bottom w:val="none" w:sz="0" w:space="0" w:color="auto"/>
            <w:right w:val="none" w:sz="0" w:space="0" w:color="auto"/>
          </w:divBdr>
        </w:div>
        <w:div w:id="35617553">
          <w:marLeft w:val="640"/>
          <w:marRight w:val="0"/>
          <w:marTop w:val="0"/>
          <w:marBottom w:val="0"/>
          <w:divBdr>
            <w:top w:val="none" w:sz="0" w:space="0" w:color="auto"/>
            <w:left w:val="none" w:sz="0" w:space="0" w:color="auto"/>
            <w:bottom w:val="none" w:sz="0" w:space="0" w:color="auto"/>
            <w:right w:val="none" w:sz="0" w:space="0" w:color="auto"/>
          </w:divBdr>
        </w:div>
        <w:div w:id="44254847">
          <w:marLeft w:val="640"/>
          <w:marRight w:val="0"/>
          <w:marTop w:val="0"/>
          <w:marBottom w:val="0"/>
          <w:divBdr>
            <w:top w:val="none" w:sz="0" w:space="0" w:color="auto"/>
            <w:left w:val="none" w:sz="0" w:space="0" w:color="auto"/>
            <w:bottom w:val="none" w:sz="0" w:space="0" w:color="auto"/>
            <w:right w:val="none" w:sz="0" w:space="0" w:color="auto"/>
          </w:divBdr>
        </w:div>
        <w:div w:id="61801543">
          <w:marLeft w:val="640"/>
          <w:marRight w:val="0"/>
          <w:marTop w:val="0"/>
          <w:marBottom w:val="0"/>
          <w:divBdr>
            <w:top w:val="none" w:sz="0" w:space="0" w:color="auto"/>
            <w:left w:val="none" w:sz="0" w:space="0" w:color="auto"/>
            <w:bottom w:val="none" w:sz="0" w:space="0" w:color="auto"/>
            <w:right w:val="none" w:sz="0" w:space="0" w:color="auto"/>
          </w:divBdr>
        </w:div>
        <w:div w:id="64230998">
          <w:marLeft w:val="640"/>
          <w:marRight w:val="0"/>
          <w:marTop w:val="0"/>
          <w:marBottom w:val="0"/>
          <w:divBdr>
            <w:top w:val="none" w:sz="0" w:space="0" w:color="auto"/>
            <w:left w:val="none" w:sz="0" w:space="0" w:color="auto"/>
            <w:bottom w:val="none" w:sz="0" w:space="0" w:color="auto"/>
            <w:right w:val="none" w:sz="0" w:space="0" w:color="auto"/>
          </w:divBdr>
        </w:div>
        <w:div w:id="78794000">
          <w:marLeft w:val="640"/>
          <w:marRight w:val="0"/>
          <w:marTop w:val="0"/>
          <w:marBottom w:val="0"/>
          <w:divBdr>
            <w:top w:val="none" w:sz="0" w:space="0" w:color="auto"/>
            <w:left w:val="none" w:sz="0" w:space="0" w:color="auto"/>
            <w:bottom w:val="none" w:sz="0" w:space="0" w:color="auto"/>
            <w:right w:val="none" w:sz="0" w:space="0" w:color="auto"/>
          </w:divBdr>
        </w:div>
        <w:div w:id="85930000">
          <w:marLeft w:val="640"/>
          <w:marRight w:val="0"/>
          <w:marTop w:val="0"/>
          <w:marBottom w:val="0"/>
          <w:divBdr>
            <w:top w:val="none" w:sz="0" w:space="0" w:color="auto"/>
            <w:left w:val="none" w:sz="0" w:space="0" w:color="auto"/>
            <w:bottom w:val="none" w:sz="0" w:space="0" w:color="auto"/>
            <w:right w:val="none" w:sz="0" w:space="0" w:color="auto"/>
          </w:divBdr>
        </w:div>
        <w:div w:id="107046139">
          <w:marLeft w:val="640"/>
          <w:marRight w:val="0"/>
          <w:marTop w:val="0"/>
          <w:marBottom w:val="0"/>
          <w:divBdr>
            <w:top w:val="none" w:sz="0" w:space="0" w:color="auto"/>
            <w:left w:val="none" w:sz="0" w:space="0" w:color="auto"/>
            <w:bottom w:val="none" w:sz="0" w:space="0" w:color="auto"/>
            <w:right w:val="none" w:sz="0" w:space="0" w:color="auto"/>
          </w:divBdr>
        </w:div>
        <w:div w:id="108594715">
          <w:marLeft w:val="640"/>
          <w:marRight w:val="0"/>
          <w:marTop w:val="0"/>
          <w:marBottom w:val="0"/>
          <w:divBdr>
            <w:top w:val="none" w:sz="0" w:space="0" w:color="auto"/>
            <w:left w:val="none" w:sz="0" w:space="0" w:color="auto"/>
            <w:bottom w:val="none" w:sz="0" w:space="0" w:color="auto"/>
            <w:right w:val="none" w:sz="0" w:space="0" w:color="auto"/>
          </w:divBdr>
        </w:div>
        <w:div w:id="114906968">
          <w:marLeft w:val="640"/>
          <w:marRight w:val="0"/>
          <w:marTop w:val="0"/>
          <w:marBottom w:val="0"/>
          <w:divBdr>
            <w:top w:val="none" w:sz="0" w:space="0" w:color="auto"/>
            <w:left w:val="none" w:sz="0" w:space="0" w:color="auto"/>
            <w:bottom w:val="none" w:sz="0" w:space="0" w:color="auto"/>
            <w:right w:val="none" w:sz="0" w:space="0" w:color="auto"/>
          </w:divBdr>
        </w:div>
        <w:div w:id="134564297">
          <w:marLeft w:val="640"/>
          <w:marRight w:val="0"/>
          <w:marTop w:val="0"/>
          <w:marBottom w:val="0"/>
          <w:divBdr>
            <w:top w:val="none" w:sz="0" w:space="0" w:color="auto"/>
            <w:left w:val="none" w:sz="0" w:space="0" w:color="auto"/>
            <w:bottom w:val="none" w:sz="0" w:space="0" w:color="auto"/>
            <w:right w:val="none" w:sz="0" w:space="0" w:color="auto"/>
          </w:divBdr>
        </w:div>
        <w:div w:id="138693744">
          <w:marLeft w:val="640"/>
          <w:marRight w:val="0"/>
          <w:marTop w:val="0"/>
          <w:marBottom w:val="0"/>
          <w:divBdr>
            <w:top w:val="none" w:sz="0" w:space="0" w:color="auto"/>
            <w:left w:val="none" w:sz="0" w:space="0" w:color="auto"/>
            <w:bottom w:val="none" w:sz="0" w:space="0" w:color="auto"/>
            <w:right w:val="none" w:sz="0" w:space="0" w:color="auto"/>
          </w:divBdr>
        </w:div>
        <w:div w:id="186061010">
          <w:marLeft w:val="640"/>
          <w:marRight w:val="0"/>
          <w:marTop w:val="0"/>
          <w:marBottom w:val="0"/>
          <w:divBdr>
            <w:top w:val="none" w:sz="0" w:space="0" w:color="auto"/>
            <w:left w:val="none" w:sz="0" w:space="0" w:color="auto"/>
            <w:bottom w:val="none" w:sz="0" w:space="0" w:color="auto"/>
            <w:right w:val="none" w:sz="0" w:space="0" w:color="auto"/>
          </w:divBdr>
        </w:div>
        <w:div w:id="209734272">
          <w:marLeft w:val="640"/>
          <w:marRight w:val="0"/>
          <w:marTop w:val="0"/>
          <w:marBottom w:val="0"/>
          <w:divBdr>
            <w:top w:val="none" w:sz="0" w:space="0" w:color="auto"/>
            <w:left w:val="none" w:sz="0" w:space="0" w:color="auto"/>
            <w:bottom w:val="none" w:sz="0" w:space="0" w:color="auto"/>
            <w:right w:val="none" w:sz="0" w:space="0" w:color="auto"/>
          </w:divBdr>
        </w:div>
        <w:div w:id="212470802">
          <w:marLeft w:val="640"/>
          <w:marRight w:val="0"/>
          <w:marTop w:val="0"/>
          <w:marBottom w:val="0"/>
          <w:divBdr>
            <w:top w:val="none" w:sz="0" w:space="0" w:color="auto"/>
            <w:left w:val="none" w:sz="0" w:space="0" w:color="auto"/>
            <w:bottom w:val="none" w:sz="0" w:space="0" w:color="auto"/>
            <w:right w:val="none" w:sz="0" w:space="0" w:color="auto"/>
          </w:divBdr>
        </w:div>
        <w:div w:id="251551214">
          <w:marLeft w:val="640"/>
          <w:marRight w:val="0"/>
          <w:marTop w:val="0"/>
          <w:marBottom w:val="0"/>
          <w:divBdr>
            <w:top w:val="none" w:sz="0" w:space="0" w:color="auto"/>
            <w:left w:val="none" w:sz="0" w:space="0" w:color="auto"/>
            <w:bottom w:val="none" w:sz="0" w:space="0" w:color="auto"/>
            <w:right w:val="none" w:sz="0" w:space="0" w:color="auto"/>
          </w:divBdr>
        </w:div>
        <w:div w:id="257058806">
          <w:marLeft w:val="640"/>
          <w:marRight w:val="0"/>
          <w:marTop w:val="0"/>
          <w:marBottom w:val="0"/>
          <w:divBdr>
            <w:top w:val="none" w:sz="0" w:space="0" w:color="auto"/>
            <w:left w:val="none" w:sz="0" w:space="0" w:color="auto"/>
            <w:bottom w:val="none" w:sz="0" w:space="0" w:color="auto"/>
            <w:right w:val="none" w:sz="0" w:space="0" w:color="auto"/>
          </w:divBdr>
        </w:div>
        <w:div w:id="274019892">
          <w:marLeft w:val="640"/>
          <w:marRight w:val="0"/>
          <w:marTop w:val="0"/>
          <w:marBottom w:val="0"/>
          <w:divBdr>
            <w:top w:val="none" w:sz="0" w:space="0" w:color="auto"/>
            <w:left w:val="none" w:sz="0" w:space="0" w:color="auto"/>
            <w:bottom w:val="none" w:sz="0" w:space="0" w:color="auto"/>
            <w:right w:val="none" w:sz="0" w:space="0" w:color="auto"/>
          </w:divBdr>
        </w:div>
        <w:div w:id="301037238">
          <w:marLeft w:val="640"/>
          <w:marRight w:val="0"/>
          <w:marTop w:val="0"/>
          <w:marBottom w:val="0"/>
          <w:divBdr>
            <w:top w:val="none" w:sz="0" w:space="0" w:color="auto"/>
            <w:left w:val="none" w:sz="0" w:space="0" w:color="auto"/>
            <w:bottom w:val="none" w:sz="0" w:space="0" w:color="auto"/>
            <w:right w:val="none" w:sz="0" w:space="0" w:color="auto"/>
          </w:divBdr>
        </w:div>
        <w:div w:id="304044014">
          <w:marLeft w:val="640"/>
          <w:marRight w:val="0"/>
          <w:marTop w:val="0"/>
          <w:marBottom w:val="0"/>
          <w:divBdr>
            <w:top w:val="none" w:sz="0" w:space="0" w:color="auto"/>
            <w:left w:val="none" w:sz="0" w:space="0" w:color="auto"/>
            <w:bottom w:val="none" w:sz="0" w:space="0" w:color="auto"/>
            <w:right w:val="none" w:sz="0" w:space="0" w:color="auto"/>
          </w:divBdr>
        </w:div>
        <w:div w:id="312107647">
          <w:marLeft w:val="640"/>
          <w:marRight w:val="0"/>
          <w:marTop w:val="0"/>
          <w:marBottom w:val="0"/>
          <w:divBdr>
            <w:top w:val="none" w:sz="0" w:space="0" w:color="auto"/>
            <w:left w:val="none" w:sz="0" w:space="0" w:color="auto"/>
            <w:bottom w:val="none" w:sz="0" w:space="0" w:color="auto"/>
            <w:right w:val="none" w:sz="0" w:space="0" w:color="auto"/>
          </w:divBdr>
        </w:div>
        <w:div w:id="315689323">
          <w:marLeft w:val="640"/>
          <w:marRight w:val="0"/>
          <w:marTop w:val="0"/>
          <w:marBottom w:val="0"/>
          <w:divBdr>
            <w:top w:val="none" w:sz="0" w:space="0" w:color="auto"/>
            <w:left w:val="none" w:sz="0" w:space="0" w:color="auto"/>
            <w:bottom w:val="none" w:sz="0" w:space="0" w:color="auto"/>
            <w:right w:val="none" w:sz="0" w:space="0" w:color="auto"/>
          </w:divBdr>
        </w:div>
        <w:div w:id="318774144">
          <w:marLeft w:val="640"/>
          <w:marRight w:val="0"/>
          <w:marTop w:val="0"/>
          <w:marBottom w:val="0"/>
          <w:divBdr>
            <w:top w:val="none" w:sz="0" w:space="0" w:color="auto"/>
            <w:left w:val="none" w:sz="0" w:space="0" w:color="auto"/>
            <w:bottom w:val="none" w:sz="0" w:space="0" w:color="auto"/>
            <w:right w:val="none" w:sz="0" w:space="0" w:color="auto"/>
          </w:divBdr>
        </w:div>
        <w:div w:id="318777776">
          <w:marLeft w:val="640"/>
          <w:marRight w:val="0"/>
          <w:marTop w:val="0"/>
          <w:marBottom w:val="0"/>
          <w:divBdr>
            <w:top w:val="none" w:sz="0" w:space="0" w:color="auto"/>
            <w:left w:val="none" w:sz="0" w:space="0" w:color="auto"/>
            <w:bottom w:val="none" w:sz="0" w:space="0" w:color="auto"/>
            <w:right w:val="none" w:sz="0" w:space="0" w:color="auto"/>
          </w:divBdr>
        </w:div>
        <w:div w:id="336617712">
          <w:marLeft w:val="640"/>
          <w:marRight w:val="0"/>
          <w:marTop w:val="0"/>
          <w:marBottom w:val="0"/>
          <w:divBdr>
            <w:top w:val="none" w:sz="0" w:space="0" w:color="auto"/>
            <w:left w:val="none" w:sz="0" w:space="0" w:color="auto"/>
            <w:bottom w:val="none" w:sz="0" w:space="0" w:color="auto"/>
            <w:right w:val="none" w:sz="0" w:space="0" w:color="auto"/>
          </w:divBdr>
        </w:div>
        <w:div w:id="342056821">
          <w:marLeft w:val="640"/>
          <w:marRight w:val="0"/>
          <w:marTop w:val="0"/>
          <w:marBottom w:val="0"/>
          <w:divBdr>
            <w:top w:val="none" w:sz="0" w:space="0" w:color="auto"/>
            <w:left w:val="none" w:sz="0" w:space="0" w:color="auto"/>
            <w:bottom w:val="none" w:sz="0" w:space="0" w:color="auto"/>
            <w:right w:val="none" w:sz="0" w:space="0" w:color="auto"/>
          </w:divBdr>
        </w:div>
        <w:div w:id="357317464">
          <w:marLeft w:val="640"/>
          <w:marRight w:val="0"/>
          <w:marTop w:val="0"/>
          <w:marBottom w:val="0"/>
          <w:divBdr>
            <w:top w:val="none" w:sz="0" w:space="0" w:color="auto"/>
            <w:left w:val="none" w:sz="0" w:space="0" w:color="auto"/>
            <w:bottom w:val="none" w:sz="0" w:space="0" w:color="auto"/>
            <w:right w:val="none" w:sz="0" w:space="0" w:color="auto"/>
          </w:divBdr>
        </w:div>
        <w:div w:id="368646943">
          <w:marLeft w:val="640"/>
          <w:marRight w:val="0"/>
          <w:marTop w:val="0"/>
          <w:marBottom w:val="0"/>
          <w:divBdr>
            <w:top w:val="none" w:sz="0" w:space="0" w:color="auto"/>
            <w:left w:val="none" w:sz="0" w:space="0" w:color="auto"/>
            <w:bottom w:val="none" w:sz="0" w:space="0" w:color="auto"/>
            <w:right w:val="none" w:sz="0" w:space="0" w:color="auto"/>
          </w:divBdr>
        </w:div>
        <w:div w:id="378431440">
          <w:marLeft w:val="640"/>
          <w:marRight w:val="0"/>
          <w:marTop w:val="0"/>
          <w:marBottom w:val="0"/>
          <w:divBdr>
            <w:top w:val="none" w:sz="0" w:space="0" w:color="auto"/>
            <w:left w:val="none" w:sz="0" w:space="0" w:color="auto"/>
            <w:bottom w:val="none" w:sz="0" w:space="0" w:color="auto"/>
            <w:right w:val="none" w:sz="0" w:space="0" w:color="auto"/>
          </w:divBdr>
        </w:div>
        <w:div w:id="392196562">
          <w:marLeft w:val="640"/>
          <w:marRight w:val="0"/>
          <w:marTop w:val="0"/>
          <w:marBottom w:val="0"/>
          <w:divBdr>
            <w:top w:val="none" w:sz="0" w:space="0" w:color="auto"/>
            <w:left w:val="none" w:sz="0" w:space="0" w:color="auto"/>
            <w:bottom w:val="none" w:sz="0" w:space="0" w:color="auto"/>
            <w:right w:val="none" w:sz="0" w:space="0" w:color="auto"/>
          </w:divBdr>
        </w:div>
        <w:div w:id="392966704">
          <w:marLeft w:val="640"/>
          <w:marRight w:val="0"/>
          <w:marTop w:val="0"/>
          <w:marBottom w:val="0"/>
          <w:divBdr>
            <w:top w:val="none" w:sz="0" w:space="0" w:color="auto"/>
            <w:left w:val="none" w:sz="0" w:space="0" w:color="auto"/>
            <w:bottom w:val="none" w:sz="0" w:space="0" w:color="auto"/>
            <w:right w:val="none" w:sz="0" w:space="0" w:color="auto"/>
          </w:divBdr>
        </w:div>
        <w:div w:id="395399169">
          <w:marLeft w:val="640"/>
          <w:marRight w:val="0"/>
          <w:marTop w:val="0"/>
          <w:marBottom w:val="0"/>
          <w:divBdr>
            <w:top w:val="none" w:sz="0" w:space="0" w:color="auto"/>
            <w:left w:val="none" w:sz="0" w:space="0" w:color="auto"/>
            <w:bottom w:val="none" w:sz="0" w:space="0" w:color="auto"/>
            <w:right w:val="none" w:sz="0" w:space="0" w:color="auto"/>
          </w:divBdr>
        </w:div>
        <w:div w:id="395934729">
          <w:marLeft w:val="640"/>
          <w:marRight w:val="0"/>
          <w:marTop w:val="0"/>
          <w:marBottom w:val="0"/>
          <w:divBdr>
            <w:top w:val="none" w:sz="0" w:space="0" w:color="auto"/>
            <w:left w:val="none" w:sz="0" w:space="0" w:color="auto"/>
            <w:bottom w:val="none" w:sz="0" w:space="0" w:color="auto"/>
            <w:right w:val="none" w:sz="0" w:space="0" w:color="auto"/>
          </w:divBdr>
        </w:div>
        <w:div w:id="398557102">
          <w:marLeft w:val="640"/>
          <w:marRight w:val="0"/>
          <w:marTop w:val="0"/>
          <w:marBottom w:val="0"/>
          <w:divBdr>
            <w:top w:val="none" w:sz="0" w:space="0" w:color="auto"/>
            <w:left w:val="none" w:sz="0" w:space="0" w:color="auto"/>
            <w:bottom w:val="none" w:sz="0" w:space="0" w:color="auto"/>
            <w:right w:val="none" w:sz="0" w:space="0" w:color="auto"/>
          </w:divBdr>
        </w:div>
        <w:div w:id="406198340">
          <w:marLeft w:val="640"/>
          <w:marRight w:val="0"/>
          <w:marTop w:val="0"/>
          <w:marBottom w:val="0"/>
          <w:divBdr>
            <w:top w:val="none" w:sz="0" w:space="0" w:color="auto"/>
            <w:left w:val="none" w:sz="0" w:space="0" w:color="auto"/>
            <w:bottom w:val="none" w:sz="0" w:space="0" w:color="auto"/>
            <w:right w:val="none" w:sz="0" w:space="0" w:color="auto"/>
          </w:divBdr>
        </w:div>
        <w:div w:id="416706406">
          <w:marLeft w:val="640"/>
          <w:marRight w:val="0"/>
          <w:marTop w:val="0"/>
          <w:marBottom w:val="0"/>
          <w:divBdr>
            <w:top w:val="none" w:sz="0" w:space="0" w:color="auto"/>
            <w:left w:val="none" w:sz="0" w:space="0" w:color="auto"/>
            <w:bottom w:val="none" w:sz="0" w:space="0" w:color="auto"/>
            <w:right w:val="none" w:sz="0" w:space="0" w:color="auto"/>
          </w:divBdr>
        </w:div>
        <w:div w:id="423067605">
          <w:marLeft w:val="640"/>
          <w:marRight w:val="0"/>
          <w:marTop w:val="0"/>
          <w:marBottom w:val="0"/>
          <w:divBdr>
            <w:top w:val="none" w:sz="0" w:space="0" w:color="auto"/>
            <w:left w:val="none" w:sz="0" w:space="0" w:color="auto"/>
            <w:bottom w:val="none" w:sz="0" w:space="0" w:color="auto"/>
            <w:right w:val="none" w:sz="0" w:space="0" w:color="auto"/>
          </w:divBdr>
        </w:div>
        <w:div w:id="442118697">
          <w:marLeft w:val="640"/>
          <w:marRight w:val="0"/>
          <w:marTop w:val="0"/>
          <w:marBottom w:val="0"/>
          <w:divBdr>
            <w:top w:val="none" w:sz="0" w:space="0" w:color="auto"/>
            <w:left w:val="none" w:sz="0" w:space="0" w:color="auto"/>
            <w:bottom w:val="none" w:sz="0" w:space="0" w:color="auto"/>
            <w:right w:val="none" w:sz="0" w:space="0" w:color="auto"/>
          </w:divBdr>
        </w:div>
        <w:div w:id="444270502">
          <w:marLeft w:val="640"/>
          <w:marRight w:val="0"/>
          <w:marTop w:val="0"/>
          <w:marBottom w:val="0"/>
          <w:divBdr>
            <w:top w:val="none" w:sz="0" w:space="0" w:color="auto"/>
            <w:left w:val="none" w:sz="0" w:space="0" w:color="auto"/>
            <w:bottom w:val="none" w:sz="0" w:space="0" w:color="auto"/>
            <w:right w:val="none" w:sz="0" w:space="0" w:color="auto"/>
          </w:divBdr>
        </w:div>
        <w:div w:id="464391128">
          <w:marLeft w:val="640"/>
          <w:marRight w:val="0"/>
          <w:marTop w:val="0"/>
          <w:marBottom w:val="0"/>
          <w:divBdr>
            <w:top w:val="none" w:sz="0" w:space="0" w:color="auto"/>
            <w:left w:val="none" w:sz="0" w:space="0" w:color="auto"/>
            <w:bottom w:val="none" w:sz="0" w:space="0" w:color="auto"/>
            <w:right w:val="none" w:sz="0" w:space="0" w:color="auto"/>
          </w:divBdr>
        </w:div>
        <w:div w:id="486869846">
          <w:marLeft w:val="640"/>
          <w:marRight w:val="0"/>
          <w:marTop w:val="0"/>
          <w:marBottom w:val="0"/>
          <w:divBdr>
            <w:top w:val="none" w:sz="0" w:space="0" w:color="auto"/>
            <w:left w:val="none" w:sz="0" w:space="0" w:color="auto"/>
            <w:bottom w:val="none" w:sz="0" w:space="0" w:color="auto"/>
            <w:right w:val="none" w:sz="0" w:space="0" w:color="auto"/>
          </w:divBdr>
        </w:div>
        <w:div w:id="496844561">
          <w:marLeft w:val="640"/>
          <w:marRight w:val="0"/>
          <w:marTop w:val="0"/>
          <w:marBottom w:val="0"/>
          <w:divBdr>
            <w:top w:val="none" w:sz="0" w:space="0" w:color="auto"/>
            <w:left w:val="none" w:sz="0" w:space="0" w:color="auto"/>
            <w:bottom w:val="none" w:sz="0" w:space="0" w:color="auto"/>
            <w:right w:val="none" w:sz="0" w:space="0" w:color="auto"/>
          </w:divBdr>
        </w:div>
        <w:div w:id="508981735">
          <w:marLeft w:val="640"/>
          <w:marRight w:val="0"/>
          <w:marTop w:val="0"/>
          <w:marBottom w:val="0"/>
          <w:divBdr>
            <w:top w:val="none" w:sz="0" w:space="0" w:color="auto"/>
            <w:left w:val="none" w:sz="0" w:space="0" w:color="auto"/>
            <w:bottom w:val="none" w:sz="0" w:space="0" w:color="auto"/>
            <w:right w:val="none" w:sz="0" w:space="0" w:color="auto"/>
          </w:divBdr>
        </w:div>
        <w:div w:id="517962702">
          <w:marLeft w:val="640"/>
          <w:marRight w:val="0"/>
          <w:marTop w:val="0"/>
          <w:marBottom w:val="0"/>
          <w:divBdr>
            <w:top w:val="none" w:sz="0" w:space="0" w:color="auto"/>
            <w:left w:val="none" w:sz="0" w:space="0" w:color="auto"/>
            <w:bottom w:val="none" w:sz="0" w:space="0" w:color="auto"/>
            <w:right w:val="none" w:sz="0" w:space="0" w:color="auto"/>
          </w:divBdr>
        </w:div>
        <w:div w:id="522791823">
          <w:marLeft w:val="640"/>
          <w:marRight w:val="0"/>
          <w:marTop w:val="0"/>
          <w:marBottom w:val="0"/>
          <w:divBdr>
            <w:top w:val="none" w:sz="0" w:space="0" w:color="auto"/>
            <w:left w:val="none" w:sz="0" w:space="0" w:color="auto"/>
            <w:bottom w:val="none" w:sz="0" w:space="0" w:color="auto"/>
            <w:right w:val="none" w:sz="0" w:space="0" w:color="auto"/>
          </w:divBdr>
        </w:div>
        <w:div w:id="539786866">
          <w:marLeft w:val="640"/>
          <w:marRight w:val="0"/>
          <w:marTop w:val="0"/>
          <w:marBottom w:val="0"/>
          <w:divBdr>
            <w:top w:val="none" w:sz="0" w:space="0" w:color="auto"/>
            <w:left w:val="none" w:sz="0" w:space="0" w:color="auto"/>
            <w:bottom w:val="none" w:sz="0" w:space="0" w:color="auto"/>
            <w:right w:val="none" w:sz="0" w:space="0" w:color="auto"/>
          </w:divBdr>
        </w:div>
        <w:div w:id="547959719">
          <w:marLeft w:val="640"/>
          <w:marRight w:val="0"/>
          <w:marTop w:val="0"/>
          <w:marBottom w:val="0"/>
          <w:divBdr>
            <w:top w:val="none" w:sz="0" w:space="0" w:color="auto"/>
            <w:left w:val="none" w:sz="0" w:space="0" w:color="auto"/>
            <w:bottom w:val="none" w:sz="0" w:space="0" w:color="auto"/>
            <w:right w:val="none" w:sz="0" w:space="0" w:color="auto"/>
          </w:divBdr>
        </w:div>
        <w:div w:id="554045677">
          <w:marLeft w:val="640"/>
          <w:marRight w:val="0"/>
          <w:marTop w:val="0"/>
          <w:marBottom w:val="0"/>
          <w:divBdr>
            <w:top w:val="none" w:sz="0" w:space="0" w:color="auto"/>
            <w:left w:val="none" w:sz="0" w:space="0" w:color="auto"/>
            <w:bottom w:val="none" w:sz="0" w:space="0" w:color="auto"/>
            <w:right w:val="none" w:sz="0" w:space="0" w:color="auto"/>
          </w:divBdr>
        </w:div>
        <w:div w:id="576209387">
          <w:marLeft w:val="640"/>
          <w:marRight w:val="0"/>
          <w:marTop w:val="0"/>
          <w:marBottom w:val="0"/>
          <w:divBdr>
            <w:top w:val="none" w:sz="0" w:space="0" w:color="auto"/>
            <w:left w:val="none" w:sz="0" w:space="0" w:color="auto"/>
            <w:bottom w:val="none" w:sz="0" w:space="0" w:color="auto"/>
            <w:right w:val="none" w:sz="0" w:space="0" w:color="auto"/>
          </w:divBdr>
        </w:div>
        <w:div w:id="589779076">
          <w:marLeft w:val="640"/>
          <w:marRight w:val="0"/>
          <w:marTop w:val="0"/>
          <w:marBottom w:val="0"/>
          <w:divBdr>
            <w:top w:val="none" w:sz="0" w:space="0" w:color="auto"/>
            <w:left w:val="none" w:sz="0" w:space="0" w:color="auto"/>
            <w:bottom w:val="none" w:sz="0" w:space="0" w:color="auto"/>
            <w:right w:val="none" w:sz="0" w:space="0" w:color="auto"/>
          </w:divBdr>
        </w:div>
        <w:div w:id="601258724">
          <w:marLeft w:val="640"/>
          <w:marRight w:val="0"/>
          <w:marTop w:val="0"/>
          <w:marBottom w:val="0"/>
          <w:divBdr>
            <w:top w:val="none" w:sz="0" w:space="0" w:color="auto"/>
            <w:left w:val="none" w:sz="0" w:space="0" w:color="auto"/>
            <w:bottom w:val="none" w:sz="0" w:space="0" w:color="auto"/>
            <w:right w:val="none" w:sz="0" w:space="0" w:color="auto"/>
          </w:divBdr>
        </w:div>
        <w:div w:id="624459509">
          <w:marLeft w:val="640"/>
          <w:marRight w:val="0"/>
          <w:marTop w:val="0"/>
          <w:marBottom w:val="0"/>
          <w:divBdr>
            <w:top w:val="none" w:sz="0" w:space="0" w:color="auto"/>
            <w:left w:val="none" w:sz="0" w:space="0" w:color="auto"/>
            <w:bottom w:val="none" w:sz="0" w:space="0" w:color="auto"/>
            <w:right w:val="none" w:sz="0" w:space="0" w:color="auto"/>
          </w:divBdr>
        </w:div>
        <w:div w:id="641927054">
          <w:marLeft w:val="640"/>
          <w:marRight w:val="0"/>
          <w:marTop w:val="0"/>
          <w:marBottom w:val="0"/>
          <w:divBdr>
            <w:top w:val="none" w:sz="0" w:space="0" w:color="auto"/>
            <w:left w:val="none" w:sz="0" w:space="0" w:color="auto"/>
            <w:bottom w:val="none" w:sz="0" w:space="0" w:color="auto"/>
            <w:right w:val="none" w:sz="0" w:space="0" w:color="auto"/>
          </w:divBdr>
        </w:div>
        <w:div w:id="656615015">
          <w:marLeft w:val="640"/>
          <w:marRight w:val="0"/>
          <w:marTop w:val="0"/>
          <w:marBottom w:val="0"/>
          <w:divBdr>
            <w:top w:val="none" w:sz="0" w:space="0" w:color="auto"/>
            <w:left w:val="none" w:sz="0" w:space="0" w:color="auto"/>
            <w:bottom w:val="none" w:sz="0" w:space="0" w:color="auto"/>
            <w:right w:val="none" w:sz="0" w:space="0" w:color="auto"/>
          </w:divBdr>
        </w:div>
        <w:div w:id="683746798">
          <w:marLeft w:val="640"/>
          <w:marRight w:val="0"/>
          <w:marTop w:val="0"/>
          <w:marBottom w:val="0"/>
          <w:divBdr>
            <w:top w:val="none" w:sz="0" w:space="0" w:color="auto"/>
            <w:left w:val="none" w:sz="0" w:space="0" w:color="auto"/>
            <w:bottom w:val="none" w:sz="0" w:space="0" w:color="auto"/>
            <w:right w:val="none" w:sz="0" w:space="0" w:color="auto"/>
          </w:divBdr>
        </w:div>
        <w:div w:id="688487536">
          <w:marLeft w:val="640"/>
          <w:marRight w:val="0"/>
          <w:marTop w:val="0"/>
          <w:marBottom w:val="0"/>
          <w:divBdr>
            <w:top w:val="none" w:sz="0" w:space="0" w:color="auto"/>
            <w:left w:val="none" w:sz="0" w:space="0" w:color="auto"/>
            <w:bottom w:val="none" w:sz="0" w:space="0" w:color="auto"/>
            <w:right w:val="none" w:sz="0" w:space="0" w:color="auto"/>
          </w:divBdr>
        </w:div>
        <w:div w:id="696853345">
          <w:marLeft w:val="640"/>
          <w:marRight w:val="0"/>
          <w:marTop w:val="0"/>
          <w:marBottom w:val="0"/>
          <w:divBdr>
            <w:top w:val="none" w:sz="0" w:space="0" w:color="auto"/>
            <w:left w:val="none" w:sz="0" w:space="0" w:color="auto"/>
            <w:bottom w:val="none" w:sz="0" w:space="0" w:color="auto"/>
            <w:right w:val="none" w:sz="0" w:space="0" w:color="auto"/>
          </w:divBdr>
        </w:div>
        <w:div w:id="699234932">
          <w:marLeft w:val="640"/>
          <w:marRight w:val="0"/>
          <w:marTop w:val="0"/>
          <w:marBottom w:val="0"/>
          <w:divBdr>
            <w:top w:val="none" w:sz="0" w:space="0" w:color="auto"/>
            <w:left w:val="none" w:sz="0" w:space="0" w:color="auto"/>
            <w:bottom w:val="none" w:sz="0" w:space="0" w:color="auto"/>
            <w:right w:val="none" w:sz="0" w:space="0" w:color="auto"/>
          </w:divBdr>
        </w:div>
        <w:div w:id="701398922">
          <w:marLeft w:val="640"/>
          <w:marRight w:val="0"/>
          <w:marTop w:val="0"/>
          <w:marBottom w:val="0"/>
          <w:divBdr>
            <w:top w:val="none" w:sz="0" w:space="0" w:color="auto"/>
            <w:left w:val="none" w:sz="0" w:space="0" w:color="auto"/>
            <w:bottom w:val="none" w:sz="0" w:space="0" w:color="auto"/>
            <w:right w:val="none" w:sz="0" w:space="0" w:color="auto"/>
          </w:divBdr>
        </w:div>
        <w:div w:id="710418773">
          <w:marLeft w:val="640"/>
          <w:marRight w:val="0"/>
          <w:marTop w:val="0"/>
          <w:marBottom w:val="0"/>
          <w:divBdr>
            <w:top w:val="none" w:sz="0" w:space="0" w:color="auto"/>
            <w:left w:val="none" w:sz="0" w:space="0" w:color="auto"/>
            <w:bottom w:val="none" w:sz="0" w:space="0" w:color="auto"/>
            <w:right w:val="none" w:sz="0" w:space="0" w:color="auto"/>
          </w:divBdr>
        </w:div>
        <w:div w:id="712583809">
          <w:marLeft w:val="640"/>
          <w:marRight w:val="0"/>
          <w:marTop w:val="0"/>
          <w:marBottom w:val="0"/>
          <w:divBdr>
            <w:top w:val="none" w:sz="0" w:space="0" w:color="auto"/>
            <w:left w:val="none" w:sz="0" w:space="0" w:color="auto"/>
            <w:bottom w:val="none" w:sz="0" w:space="0" w:color="auto"/>
            <w:right w:val="none" w:sz="0" w:space="0" w:color="auto"/>
          </w:divBdr>
        </w:div>
        <w:div w:id="721289413">
          <w:marLeft w:val="640"/>
          <w:marRight w:val="0"/>
          <w:marTop w:val="0"/>
          <w:marBottom w:val="0"/>
          <w:divBdr>
            <w:top w:val="none" w:sz="0" w:space="0" w:color="auto"/>
            <w:left w:val="none" w:sz="0" w:space="0" w:color="auto"/>
            <w:bottom w:val="none" w:sz="0" w:space="0" w:color="auto"/>
            <w:right w:val="none" w:sz="0" w:space="0" w:color="auto"/>
          </w:divBdr>
        </w:div>
        <w:div w:id="729352196">
          <w:marLeft w:val="640"/>
          <w:marRight w:val="0"/>
          <w:marTop w:val="0"/>
          <w:marBottom w:val="0"/>
          <w:divBdr>
            <w:top w:val="none" w:sz="0" w:space="0" w:color="auto"/>
            <w:left w:val="none" w:sz="0" w:space="0" w:color="auto"/>
            <w:bottom w:val="none" w:sz="0" w:space="0" w:color="auto"/>
            <w:right w:val="none" w:sz="0" w:space="0" w:color="auto"/>
          </w:divBdr>
        </w:div>
        <w:div w:id="732891894">
          <w:marLeft w:val="640"/>
          <w:marRight w:val="0"/>
          <w:marTop w:val="0"/>
          <w:marBottom w:val="0"/>
          <w:divBdr>
            <w:top w:val="none" w:sz="0" w:space="0" w:color="auto"/>
            <w:left w:val="none" w:sz="0" w:space="0" w:color="auto"/>
            <w:bottom w:val="none" w:sz="0" w:space="0" w:color="auto"/>
            <w:right w:val="none" w:sz="0" w:space="0" w:color="auto"/>
          </w:divBdr>
        </w:div>
        <w:div w:id="746028612">
          <w:marLeft w:val="640"/>
          <w:marRight w:val="0"/>
          <w:marTop w:val="0"/>
          <w:marBottom w:val="0"/>
          <w:divBdr>
            <w:top w:val="none" w:sz="0" w:space="0" w:color="auto"/>
            <w:left w:val="none" w:sz="0" w:space="0" w:color="auto"/>
            <w:bottom w:val="none" w:sz="0" w:space="0" w:color="auto"/>
            <w:right w:val="none" w:sz="0" w:space="0" w:color="auto"/>
          </w:divBdr>
        </w:div>
        <w:div w:id="759178182">
          <w:marLeft w:val="640"/>
          <w:marRight w:val="0"/>
          <w:marTop w:val="0"/>
          <w:marBottom w:val="0"/>
          <w:divBdr>
            <w:top w:val="none" w:sz="0" w:space="0" w:color="auto"/>
            <w:left w:val="none" w:sz="0" w:space="0" w:color="auto"/>
            <w:bottom w:val="none" w:sz="0" w:space="0" w:color="auto"/>
            <w:right w:val="none" w:sz="0" w:space="0" w:color="auto"/>
          </w:divBdr>
        </w:div>
        <w:div w:id="765462905">
          <w:marLeft w:val="640"/>
          <w:marRight w:val="0"/>
          <w:marTop w:val="0"/>
          <w:marBottom w:val="0"/>
          <w:divBdr>
            <w:top w:val="none" w:sz="0" w:space="0" w:color="auto"/>
            <w:left w:val="none" w:sz="0" w:space="0" w:color="auto"/>
            <w:bottom w:val="none" w:sz="0" w:space="0" w:color="auto"/>
            <w:right w:val="none" w:sz="0" w:space="0" w:color="auto"/>
          </w:divBdr>
        </w:div>
        <w:div w:id="767821653">
          <w:marLeft w:val="640"/>
          <w:marRight w:val="0"/>
          <w:marTop w:val="0"/>
          <w:marBottom w:val="0"/>
          <w:divBdr>
            <w:top w:val="none" w:sz="0" w:space="0" w:color="auto"/>
            <w:left w:val="none" w:sz="0" w:space="0" w:color="auto"/>
            <w:bottom w:val="none" w:sz="0" w:space="0" w:color="auto"/>
            <w:right w:val="none" w:sz="0" w:space="0" w:color="auto"/>
          </w:divBdr>
        </w:div>
        <w:div w:id="768889235">
          <w:marLeft w:val="640"/>
          <w:marRight w:val="0"/>
          <w:marTop w:val="0"/>
          <w:marBottom w:val="0"/>
          <w:divBdr>
            <w:top w:val="none" w:sz="0" w:space="0" w:color="auto"/>
            <w:left w:val="none" w:sz="0" w:space="0" w:color="auto"/>
            <w:bottom w:val="none" w:sz="0" w:space="0" w:color="auto"/>
            <w:right w:val="none" w:sz="0" w:space="0" w:color="auto"/>
          </w:divBdr>
        </w:div>
        <w:div w:id="771511696">
          <w:marLeft w:val="640"/>
          <w:marRight w:val="0"/>
          <w:marTop w:val="0"/>
          <w:marBottom w:val="0"/>
          <w:divBdr>
            <w:top w:val="none" w:sz="0" w:space="0" w:color="auto"/>
            <w:left w:val="none" w:sz="0" w:space="0" w:color="auto"/>
            <w:bottom w:val="none" w:sz="0" w:space="0" w:color="auto"/>
            <w:right w:val="none" w:sz="0" w:space="0" w:color="auto"/>
          </w:divBdr>
        </w:div>
        <w:div w:id="772479015">
          <w:marLeft w:val="640"/>
          <w:marRight w:val="0"/>
          <w:marTop w:val="0"/>
          <w:marBottom w:val="0"/>
          <w:divBdr>
            <w:top w:val="none" w:sz="0" w:space="0" w:color="auto"/>
            <w:left w:val="none" w:sz="0" w:space="0" w:color="auto"/>
            <w:bottom w:val="none" w:sz="0" w:space="0" w:color="auto"/>
            <w:right w:val="none" w:sz="0" w:space="0" w:color="auto"/>
          </w:divBdr>
        </w:div>
        <w:div w:id="773285767">
          <w:marLeft w:val="640"/>
          <w:marRight w:val="0"/>
          <w:marTop w:val="0"/>
          <w:marBottom w:val="0"/>
          <w:divBdr>
            <w:top w:val="none" w:sz="0" w:space="0" w:color="auto"/>
            <w:left w:val="none" w:sz="0" w:space="0" w:color="auto"/>
            <w:bottom w:val="none" w:sz="0" w:space="0" w:color="auto"/>
            <w:right w:val="none" w:sz="0" w:space="0" w:color="auto"/>
          </w:divBdr>
        </w:div>
        <w:div w:id="800457496">
          <w:marLeft w:val="640"/>
          <w:marRight w:val="0"/>
          <w:marTop w:val="0"/>
          <w:marBottom w:val="0"/>
          <w:divBdr>
            <w:top w:val="none" w:sz="0" w:space="0" w:color="auto"/>
            <w:left w:val="none" w:sz="0" w:space="0" w:color="auto"/>
            <w:bottom w:val="none" w:sz="0" w:space="0" w:color="auto"/>
            <w:right w:val="none" w:sz="0" w:space="0" w:color="auto"/>
          </w:divBdr>
        </w:div>
        <w:div w:id="815030845">
          <w:marLeft w:val="640"/>
          <w:marRight w:val="0"/>
          <w:marTop w:val="0"/>
          <w:marBottom w:val="0"/>
          <w:divBdr>
            <w:top w:val="none" w:sz="0" w:space="0" w:color="auto"/>
            <w:left w:val="none" w:sz="0" w:space="0" w:color="auto"/>
            <w:bottom w:val="none" w:sz="0" w:space="0" w:color="auto"/>
            <w:right w:val="none" w:sz="0" w:space="0" w:color="auto"/>
          </w:divBdr>
        </w:div>
        <w:div w:id="818114485">
          <w:marLeft w:val="640"/>
          <w:marRight w:val="0"/>
          <w:marTop w:val="0"/>
          <w:marBottom w:val="0"/>
          <w:divBdr>
            <w:top w:val="none" w:sz="0" w:space="0" w:color="auto"/>
            <w:left w:val="none" w:sz="0" w:space="0" w:color="auto"/>
            <w:bottom w:val="none" w:sz="0" w:space="0" w:color="auto"/>
            <w:right w:val="none" w:sz="0" w:space="0" w:color="auto"/>
          </w:divBdr>
        </w:div>
        <w:div w:id="820003055">
          <w:marLeft w:val="640"/>
          <w:marRight w:val="0"/>
          <w:marTop w:val="0"/>
          <w:marBottom w:val="0"/>
          <w:divBdr>
            <w:top w:val="none" w:sz="0" w:space="0" w:color="auto"/>
            <w:left w:val="none" w:sz="0" w:space="0" w:color="auto"/>
            <w:bottom w:val="none" w:sz="0" w:space="0" w:color="auto"/>
            <w:right w:val="none" w:sz="0" w:space="0" w:color="auto"/>
          </w:divBdr>
        </w:div>
        <w:div w:id="825513588">
          <w:marLeft w:val="640"/>
          <w:marRight w:val="0"/>
          <w:marTop w:val="0"/>
          <w:marBottom w:val="0"/>
          <w:divBdr>
            <w:top w:val="none" w:sz="0" w:space="0" w:color="auto"/>
            <w:left w:val="none" w:sz="0" w:space="0" w:color="auto"/>
            <w:bottom w:val="none" w:sz="0" w:space="0" w:color="auto"/>
            <w:right w:val="none" w:sz="0" w:space="0" w:color="auto"/>
          </w:divBdr>
        </w:div>
        <w:div w:id="832721226">
          <w:marLeft w:val="640"/>
          <w:marRight w:val="0"/>
          <w:marTop w:val="0"/>
          <w:marBottom w:val="0"/>
          <w:divBdr>
            <w:top w:val="none" w:sz="0" w:space="0" w:color="auto"/>
            <w:left w:val="none" w:sz="0" w:space="0" w:color="auto"/>
            <w:bottom w:val="none" w:sz="0" w:space="0" w:color="auto"/>
            <w:right w:val="none" w:sz="0" w:space="0" w:color="auto"/>
          </w:divBdr>
        </w:div>
        <w:div w:id="847403673">
          <w:marLeft w:val="640"/>
          <w:marRight w:val="0"/>
          <w:marTop w:val="0"/>
          <w:marBottom w:val="0"/>
          <w:divBdr>
            <w:top w:val="none" w:sz="0" w:space="0" w:color="auto"/>
            <w:left w:val="none" w:sz="0" w:space="0" w:color="auto"/>
            <w:bottom w:val="none" w:sz="0" w:space="0" w:color="auto"/>
            <w:right w:val="none" w:sz="0" w:space="0" w:color="auto"/>
          </w:divBdr>
        </w:div>
        <w:div w:id="850024528">
          <w:marLeft w:val="640"/>
          <w:marRight w:val="0"/>
          <w:marTop w:val="0"/>
          <w:marBottom w:val="0"/>
          <w:divBdr>
            <w:top w:val="none" w:sz="0" w:space="0" w:color="auto"/>
            <w:left w:val="none" w:sz="0" w:space="0" w:color="auto"/>
            <w:bottom w:val="none" w:sz="0" w:space="0" w:color="auto"/>
            <w:right w:val="none" w:sz="0" w:space="0" w:color="auto"/>
          </w:divBdr>
        </w:div>
        <w:div w:id="853422465">
          <w:marLeft w:val="640"/>
          <w:marRight w:val="0"/>
          <w:marTop w:val="0"/>
          <w:marBottom w:val="0"/>
          <w:divBdr>
            <w:top w:val="none" w:sz="0" w:space="0" w:color="auto"/>
            <w:left w:val="none" w:sz="0" w:space="0" w:color="auto"/>
            <w:bottom w:val="none" w:sz="0" w:space="0" w:color="auto"/>
            <w:right w:val="none" w:sz="0" w:space="0" w:color="auto"/>
          </w:divBdr>
        </w:div>
        <w:div w:id="854003503">
          <w:marLeft w:val="640"/>
          <w:marRight w:val="0"/>
          <w:marTop w:val="0"/>
          <w:marBottom w:val="0"/>
          <w:divBdr>
            <w:top w:val="none" w:sz="0" w:space="0" w:color="auto"/>
            <w:left w:val="none" w:sz="0" w:space="0" w:color="auto"/>
            <w:bottom w:val="none" w:sz="0" w:space="0" w:color="auto"/>
            <w:right w:val="none" w:sz="0" w:space="0" w:color="auto"/>
          </w:divBdr>
        </w:div>
        <w:div w:id="856621540">
          <w:marLeft w:val="640"/>
          <w:marRight w:val="0"/>
          <w:marTop w:val="0"/>
          <w:marBottom w:val="0"/>
          <w:divBdr>
            <w:top w:val="none" w:sz="0" w:space="0" w:color="auto"/>
            <w:left w:val="none" w:sz="0" w:space="0" w:color="auto"/>
            <w:bottom w:val="none" w:sz="0" w:space="0" w:color="auto"/>
            <w:right w:val="none" w:sz="0" w:space="0" w:color="auto"/>
          </w:divBdr>
        </w:div>
        <w:div w:id="873541783">
          <w:marLeft w:val="640"/>
          <w:marRight w:val="0"/>
          <w:marTop w:val="0"/>
          <w:marBottom w:val="0"/>
          <w:divBdr>
            <w:top w:val="none" w:sz="0" w:space="0" w:color="auto"/>
            <w:left w:val="none" w:sz="0" w:space="0" w:color="auto"/>
            <w:bottom w:val="none" w:sz="0" w:space="0" w:color="auto"/>
            <w:right w:val="none" w:sz="0" w:space="0" w:color="auto"/>
          </w:divBdr>
        </w:div>
        <w:div w:id="901868203">
          <w:marLeft w:val="640"/>
          <w:marRight w:val="0"/>
          <w:marTop w:val="0"/>
          <w:marBottom w:val="0"/>
          <w:divBdr>
            <w:top w:val="none" w:sz="0" w:space="0" w:color="auto"/>
            <w:left w:val="none" w:sz="0" w:space="0" w:color="auto"/>
            <w:bottom w:val="none" w:sz="0" w:space="0" w:color="auto"/>
            <w:right w:val="none" w:sz="0" w:space="0" w:color="auto"/>
          </w:divBdr>
        </w:div>
        <w:div w:id="905144230">
          <w:marLeft w:val="640"/>
          <w:marRight w:val="0"/>
          <w:marTop w:val="0"/>
          <w:marBottom w:val="0"/>
          <w:divBdr>
            <w:top w:val="none" w:sz="0" w:space="0" w:color="auto"/>
            <w:left w:val="none" w:sz="0" w:space="0" w:color="auto"/>
            <w:bottom w:val="none" w:sz="0" w:space="0" w:color="auto"/>
            <w:right w:val="none" w:sz="0" w:space="0" w:color="auto"/>
          </w:divBdr>
        </w:div>
        <w:div w:id="916011765">
          <w:marLeft w:val="640"/>
          <w:marRight w:val="0"/>
          <w:marTop w:val="0"/>
          <w:marBottom w:val="0"/>
          <w:divBdr>
            <w:top w:val="none" w:sz="0" w:space="0" w:color="auto"/>
            <w:left w:val="none" w:sz="0" w:space="0" w:color="auto"/>
            <w:bottom w:val="none" w:sz="0" w:space="0" w:color="auto"/>
            <w:right w:val="none" w:sz="0" w:space="0" w:color="auto"/>
          </w:divBdr>
        </w:div>
        <w:div w:id="932974441">
          <w:marLeft w:val="640"/>
          <w:marRight w:val="0"/>
          <w:marTop w:val="0"/>
          <w:marBottom w:val="0"/>
          <w:divBdr>
            <w:top w:val="none" w:sz="0" w:space="0" w:color="auto"/>
            <w:left w:val="none" w:sz="0" w:space="0" w:color="auto"/>
            <w:bottom w:val="none" w:sz="0" w:space="0" w:color="auto"/>
            <w:right w:val="none" w:sz="0" w:space="0" w:color="auto"/>
          </w:divBdr>
        </w:div>
        <w:div w:id="941958434">
          <w:marLeft w:val="640"/>
          <w:marRight w:val="0"/>
          <w:marTop w:val="0"/>
          <w:marBottom w:val="0"/>
          <w:divBdr>
            <w:top w:val="none" w:sz="0" w:space="0" w:color="auto"/>
            <w:left w:val="none" w:sz="0" w:space="0" w:color="auto"/>
            <w:bottom w:val="none" w:sz="0" w:space="0" w:color="auto"/>
            <w:right w:val="none" w:sz="0" w:space="0" w:color="auto"/>
          </w:divBdr>
        </w:div>
        <w:div w:id="952056934">
          <w:marLeft w:val="640"/>
          <w:marRight w:val="0"/>
          <w:marTop w:val="0"/>
          <w:marBottom w:val="0"/>
          <w:divBdr>
            <w:top w:val="none" w:sz="0" w:space="0" w:color="auto"/>
            <w:left w:val="none" w:sz="0" w:space="0" w:color="auto"/>
            <w:bottom w:val="none" w:sz="0" w:space="0" w:color="auto"/>
            <w:right w:val="none" w:sz="0" w:space="0" w:color="auto"/>
          </w:divBdr>
        </w:div>
        <w:div w:id="969673377">
          <w:marLeft w:val="640"/>
          <w:marRight w:val="0"/>
          <w:marTop w:val="0"/>
          <w:marBottom w:val="0"/>
          <w:divBdr>
            <w:top w:val="none" w:sz="0" w:space="0" w:color="auto"/>
            <w:left w:val="none" w:sz="0" w:space="0" w:color="auto"/>
            <w:bottom w:val="none" w:sz="0" w:space="0" w:color="auto"/>
            <w:right w:val="none" w:sz="0" w:space="0" w:color="auto"/>
          </w:divBdr>
        </w:div>
        <w:div w:id="974018506">
          <w:marLeft w:val="640"/>
          <w:marRight w:val="0"/>
          <w:marTop w:val="0"/>
          <w:marBottom w:val="0"/>
          <w:divBdr>
            <w:top w:val="none" w:sz="0" w:space="0" w:color="auto"/>
            <w:left w:val="none" w:sz="0" w:space="0" w:color="auto"/>
            <w:bottom w:val="none" w:sz="0" w:space="0" w:color="auto"/>
            <w:right w:val="none" w:sz="0" w:space="0" w:color="auto"/>
          </w:divBdr>
        </w:div>
        <w:div w:id="980229613">
          <w:marLeft w:val="640"/>
          <w:marRight w:val="0"/>
          <w:marTop w:val="0"/>
          <w:marBottom w:val="0"/>
          <w:divBdr>
            <w:top w:val="none" w:sz="0" w:space="0" w:color="auto"/>
            <w:left w:val="none" w:sz="0" w:space="0" w:color="auto"/>
            <w:bottom w:val="none" w:sz="0" w:space="0" w:color="auto"/>
            <w:right w:val="none" w:sz="0" w:space="0" w:color="auto"/>
          </w:divBdr>
        </w:div>
        <w:div w:id="1004892787">
          <w:marLeft w:val="640"/>
          <w:marRight w:val="0"/>
          <w:marTop w:val="0"/>
          <w:marBottom w:val="0"/>
          <w:divBdr>
            <w:top w:val="none" w:sz="0" w:space="0" w:color="auto"/>
            <w:left w:val="none" w:sz="0" w:space="0" w:color="auto"/>
            <w:bottom w:val="none" w:sz="0" w:space="0" w:color="auto"/>
            <w:right w:val="none" w:sz="0" w:space="0" w:color="auto"/>
          </w:divBdr>
        </w:div>
        <w:div w:id="1009453740">
          <w:marLeft w:val="640"/>
          <w:marRight w:val="0"/>
          <w:marTop w:val="0"/>
          <w:marBottom w:val="0"/>
          <w:divBdr>
            <w:top w:val="none" w:sz="0" w:space="0" w:color="auto"/>
            <w:left w:val="none" w:sz="0" w:space="0" w:color="auto"/>
            <w:bottom w:val="none" w:sz="0" w:space="0" w:color="auto"/>
            <w:right w:val="none" w:sz="0" w:space="0" w:color="auto"/>
          </w:divBdr>
        </w:div>
        <w:div w:id="1024215114">
          <w:marLeft w:val="640"/>
          <w:marRight w:val="0"/>
          <w:marTop w:val="0"/>
          <w:marBottom w:val="0"/>
          <w:divBdr>
            <w:top w:val="none" w:sz="0" w:space="0" w:color="auto"/>
            <w:left w:val="none" w:sz="0" w:space="0" w:color="auto"/>
            <w:bottom w:val="none" w:sz="0" w:space="0" w:color="auto"/>
            <w:right w:val="none" w:sz="0" w:space="0" w:color="auto"/>
          </w:divBdr>
        </w:div>
        <w:div w:id="1025248899">
          <w:marLeft w:val="640"/>
          <w:marRight w:val="0"/>
          <w:marTop w:val="0"/>
          <w:marBottom w:val="0"/>
          <w:divBdr>
            <w:top w:val="none" w:sz="0" w:space="0" w:color="auto"/>
            <w:left w:val="none" w:sz="0" w:space="0" w:color="auto"/>
            <w:bottom w:val="none" w:sz="0" w:space="0" w:color="auto"/>
            <w:right w:val="none" w:sz="0" w:space="0" w:color="auto"/>
          </w:divBdr>
        </w:div>
        <w:div w:id="1038503514">
          <w:marLeft w:val="640"/>
          <w:marRight w:val="0"/>
          <w:marTop w:val="0"/>
          <w:marBottom w:val="0"/>
          <w:divBdr>
            <w:top w:val="none" w:sz="0" w:space="0" w:color="auto"/>
            <w:left w:val="none" w:sz="0" w:space="0" w:color="auto"/>
            <w:bottom w:val="none" w:sz="0" w:space="0" w:color="auto"/>
            <w:right w:val="none" w:sz="0" w:space="0" w:color="auto"/>
          </w:divBdr>
        </w:div>
        <w:div w:id="1040858957">
          <w:marLeft w:val="640"/>
          <w:marRight w:val="0"/>
          <w:marTop w:val="0"/>
          <w:marBottom w:val="0"/>
          <w:divBdr>
            <w:top w:val="none" w:sz="0" w:space="0" w:color="auto"/>
            <w:left w:val="none" w:sz="0" w:space="0" w:color="auto"/>
            <w:bottom w:val="none" w:sz="0" w:space="0" w:color="auto"/>
            <w:right w:val="none" w:sz="0" w:space="0" w:color="auto"/>
          </w:divBdr>
        </w:div>
        <w:div w:id="1063990755">
          <w:marLeft w:val="640"/>
          <w:marRight w:val="0"/>
          <w:marTop w:val="0"/>
          <w:marBottom w:val="0"/>
          <w:divBdr>
            <w:top w:val="none" w:sz="0" w:space="0" w:color="auto"/>
            <w:left w:val="none" w:sz="0" w:space="0" w:color="auto"/>
            <w:bottom w:val="none" w:sz="0" w:space="0" w:color="auto"/>
            <w:right w:val="none" w:sz="0" w:space="0" w:color="auto"/>
          </w:divBdr>
        </w:div>
        <w:div w:id="1066613257">
          <w:marLeft w:val="640"/>
          <w:marRight w:val="0"/>
          <w:marTop w:val="0"/>
          <w:marBottom w:val="0"/>
          <w:divBdr>
            <w:top w:val="none" w:sz="0" w:space="0" w:color="auto"/>
            <w:left w:val="none" w:sz="0" w:space="0" w:color="auto"/>
            <w:bottom w:val="none" w:sz="0" w:space="0" w:color="auto"/>
            <w:right w:val="none" w:sz="0" w:space="0" w:color="auto"/>
          </w:divBdr>
        </w:div>
        <w:div w:id="1110003449">
          <w:marLeft w:val="640"/>
          <w:marRight w:val="0"/>
          <w:marTop w:val="0"/>
          <w:marBottom w:val="0"/>
          <w:divBdr>
            <w:top w:val="none" w:sz="0" w:space="0" w:color="auto"/>
            <w:left w:val="none" w:sz="0" w:space="0" w:color="auto"/>
            <w:bottom w:val="none" w:sz="0" w:space="0" w:color="auto"/>
            <w:right w:val="none" w:sz="0" w:space="0" w:color="auto"/>
          </w:divBdr>
        </w:div>
        <w:div w:id="1144081911">
          <w:marLeft w:val="640"/>
          <w:marRight w:val="0"/>
          <w:marTop w:val="0"/>
          <w:marBottom w:val="0"/>
          <w:divBdr>
            <w:top w:val="none" w:sz="0" w:space="0" w:color="auto"/>
            <w:left w:val="none" w:sz="0" w:space="0" w:color="auto"/>
            <w:bottom w:val="none" w:sz="0" w:space="0" w:color="auto"/>
            <w:right w:val="none" w:sz="0" w:space="0" w:color="auto"/>
          </w:divBdr>
        </w:div>
        <w:div w:id="1179082979">
          <w:marLeft w:val="640"/>
          <w:marRight w:val="0"/>
          <w:marTop w:val="0"/>
          <w:marBottom w:val="0"/>
          <w:divBdr>
            <w:top w:val="none" w:sz="0" w:space="0" w:color="auto"/>
            <w:left w:val="none" w:sz="0" w:space="0" w:color="auto"/>
            <w:bottom w:val="none" w:sz="0" w:space="0" w:color="auto"/>
            <w:right w:val="none" w:sz="0" w:space="0" w:color="auto"/>
          </w:divBdr>
        </w:div>
        <w:div w:id="1190990940">
          <w:marLeft w:val="640"/>
          <w:marRight w:val="0"/>
          <w:marTop w:val="0"/>
          <w:marBottom w:val="0"/>
          <w:divBdr>
            <w:top w:val="none" w:sz="0" w:space="0" w:color="auto"/>
            <w:left w:val="none" w:sz="0" w:space="0" w:color="auto"/>
            <w:bottom w:val="none" w:sz="0" w:space="0" w:color="auto"/>
            <w:right w:val="none" w:sz="0" w:space="0" w:color="auto"/>
          </w:divBdr>
        </w:div>
        <w:div w:id="1219584407">
          <w:marLeft w:val="640"/>
          <w:marRight w:val="0"/>
          <w:marTop w:val="0"/>
          <w:marBottom w:val="0"/>
          <w:divBdr>
            <w:top w:val="none" w:sz="0" w:space="0" w:color="auto"/>
            <w:left w:val="none" w:sz="0" w:space="0" w:color="auto"/>
            <w:bottom w:val="none" w:sz="0" w:space="0" w:color="auto"/>
            <w:right w:val="none" w:sz="0" w:space="0" w:color="auto"/>
          </w:divBdr>
        </w:div>
        <w:div w:id="1253468987">
          <w:marLeft w:val="640"/>
          <w:marRight w:val="0"/>
          <w:marTop w:val="0"/>
          <w:marBottom w:val="0"/>
          <w:divBdr>
            <w:top w:val="none" w:sz="0" w:space="0" w:color="auto"/>
            <w:left w:val="none" w:sz="0" w:space="0" w:color="auto"/>
            <w:bottom w:val="none" w:sz="0" w:space="0" w:color="auto"/>
            <w:right w:val="none" w:sz="0" w:space="0" w:color="auto"/>
          </w:divBdr>
        </w:div>
        <w:div w:id="1255212952">
          <w:marLeft w:val="640"/>
          <w:marRight w:val="0"/>
          <w:marTop w:val="0"/>
          <w:marBottom w:val="0"/>
          <w:divBdr>
            <w:top w:val="none" w:sz="0" w:space="0" w:color="auto"/>
            <w:left w:val="none" w:sz="0" w:space="0" w:color="auto"/>
            <w:bottom w:val="none" w:sz="0" w:space="0" w:color="auto"/>
            <w:right w:val="none" w:sz="0" w:space="0" w:color="auto"/>
          </w:divBdr>
        </w:div>
        <w:div w:id="1260329788">
          <w:marLeft w:val="640"/>
          <w:marRight w:val="0"/>
          <w:marTop w:val="0"/>
          <w:marBottom w:val="0"/>
          <w:divBdr>
            <w:top w:val="none" w:sz="0" w:space="0" w:color="auto"/>
            <w:left w:val="none" w:sz="0" w:space="0" w:color="auto"/>
            <w:bottom w:val="none" w:sz="0" w:space="0" w:color="auto"/>
            <w:right w:val="none" w:sz="0" w:space="0" w:color="auto"/>
          </w:divBdr>
        </w:div>
        <w:div w:id="1262882359">
          <w:marLeft w:val="640"/>
          <w:marRight w:val="0"/>
          <w:marTop w:val="0"/>
          <w:marBottom w:val="0"/>
          <w:divBdr>
            <w:top w:val="none" w:sz="0" w:space="0" w:color="auto"/>
            <w:left w:val="none" w:sz="0" w:space="0" w:color="auto"/>
            <w:bottom w:val="none" w:sz="0" w:space="0" w:color="auto"/>
            <w:right w:val="none" w:sz="0" w:space="0" w:color="auto"/>
          </w:divBdr>
        </w:div>
        <w:div w:id="1267929765">
          <w:marLeft w:val="640"/>
          <w:marRight w:val="0"/>
          <w:marTop w:val="0"/>
          <w:marBottom w:val="0"/>
          <w:divBdr>
            <w:top w:val="none" w:sz="0" w:space="0" w:color="auto"/>
            <w:left w:val="none" w:sz="0" w:space="0" w:color="auto"/>
            <w:bottom w:val="none" w:sz="0" w:space="0" w:color="auto"/>
            <w:right w:val="none" w:sz="0" w:space="0" w:color="auto"/>
          </w:divBdr>
        </w:div>
        <w:div w:id="1272275958">
          <w:marLeft w:val="640"/>
          <w:marRight w:val="0"/>
          <w:marTop w:val="0"/>
          <w:marBottom w:val="0"/>
          <w:divBdr>
            <w:top w:val="none" w:sz="0" w:space="0" w:color="auto"/>
            <w:left w:val="none" w:sz="0" w:space="0" w:color="auto"/>
            <w:bottom w:val="none" w:sz="0" w:space="0" w:color="auto"/>
            <w:right w:val="none" w:sz="0" w:space="0" w:color="auto"/>
          </w:divBdr>
        </w:div>
        <w:div w:id="1294826034">
          <w:marLeft w:val="640"/>
          <w:marRight w:val="0"/>
          <w:marTop w:val="0"/>
          <w:marBottom w:val="0"/>
          <w:divBdr>
            <w:top w:val="none" w:sz="0" w:space="0" w:color="auto"/>
            <w:left w:val="none" w:sz="0" w:space="0" w:color="auto"/>
            <w:bottom w:val="none" w:sz="0" w:space="0" w:color="auto"/>
            <w:right w:val="none" w:sz="0" w:space="0" w:color="auto"/>
          </w:divBdr>
        </w:div>
        <w:div w:id="1306087932">
          <w:marLeft w:val="640"/>
          <w:marRight w:val="0"/>
          <w:marTop w:val="0"/>
          <w:marBottom w:val="0"/>
          <w:divBdr>
            <w:top w:val="none" w:sz="0" w:space="0" w:color="auto"/>
            <w:left w:val="none" w:sz="0" w:space="0" w:color="auto"/>
            <w:bottom w:val="none" w:sz="0" w:space="0" w:color="auto"/>
            <w:right w:val="none" w:sz="0" w:space="0" w:color="auto"/>
          </w:divBdr>
        </w:div>
        <w:div w:id="1316030956">
          <w:marLeft w:val="640"/>
          <w:marRight w:val="0"/>
          <w:marTop w:val="0"/>
          <w:marBottom w:val="0"/>
          <w:divBdr>
            <w:top w:val="none" w:sz="0" w:space="0" w:color="auto"/>
            <w:left w:val="none" w:sz="0" w:space="0" w:color="auto"/>
            <w:bottom w:val="none" w:sz="0" w:space="0" w:color="auto"/>
            <w:right w:val="none" w:sz="0" w:space="0" w:color="auto"/>
          </w:divBdr>
        </w:div>
        <w:div w:id="1319269737">
          <w:marLeft w:val="640"/>
          <w:marRight w:val="0"/>
          <w:marTop w:val="0"/>
          <w:marBottom w:val="0"/>
          <w:divBdr>
            <w:top w:val="none" w:sz="0" w:space="0" w:color="auto"/>
            <w:left w:val="none" w:sz="0" w:space="0" w:color="auto"/>
            <w:bottom w:val="none" w:sz="0" w:space="0" w:color="auto"/>
            <w:right w:val="none" w:sz="0" w:space="0" w:color="auto"/>
          </w:divBdr>
        </w:div>
        <w:div w:id="1334144723">
          <w:marLeft w:val="640"/>
          <w:marRight w:val="0"/>
          <w:marTop w:val="0"/>
          <w:marBottom w:val="0"/>
          <w:divBdr>
            <w:top w:val="none" w:sz="0" w:space="0" w:color="auto"/>
            <w:left w:val="none" w:sz="0" w:space="0" w:color="auto"/>
            <w:bottom w:val="none" w:sz="0" w:space="0" w:color="auto"/>
            <w:right w:val="none" w:sz="0" w:space="0" w:color="auto"/>
          </w:divBdr>
        </w:div>
        <w:div w:id="1358853618">
          <w:marLeft w:val="640"/>
          <w:marRight w:val="0"/>
          <w:marTop w:val="0"/>
          <w:marBottom w:val="0"/>
          <w:divBdr>
            <w:top w:val="none" w:sz="0" w:space="0" w:color="auto"/>
            <w:left w:val="none" w:sz="0" w:space="0" w:color="auto"/>
            <w:bottom w:val="none" w:sz="0" w:space="0" w:color="auto"/>
            <w:right w:val="none" w:sz="0" w:space="0" w:color="auto"/>
          </w:divBdr>
        </w:div>
        <w:div w:id="1366908355">
          <w:marLeft w:val="640"/>
          <w:marRight w:val="0"/>
          <w:marTop w:val="0"/>
          <w:marBottom w:val="0"/>
          <w:divBdr>
            <w:top w:val="none" w:sz="0" w:space="0" w:color="auto"/>
            <w:left w:val="none" w:sz="0" w:space="0" w:color="auto"/>
            <w:bottom w:val="none" w:sz="0" w:space="0" w:color="auto"/>
            <w:right w:val="none" w:sz="0" w:space="0" w:color="auto"/>
          </w:divBdr>
        </w:div>
        <w:div w:id="1369571874">
          <w:marLeft w:val="640"/>
          <w:marRight w:val="0"/>
          <w:marTop w:val="0"/>
          <w:marBottom w:val="0"/>
          <w:divBdr>
            <w:top w:val="none" w:sz="0" w:space="0" w:color="auto"/>
            <w:left w:val="none" w:sz="0" w:space="0" w:color="auto"/>
            <w:bottom w:val="none" w:sz="0" w:space="0" w:color="auto"/>
            <w:right w:val="none" w:sz="0" w:space="0" w:color="auto"/>
          </w:divBdr>
        </w:div>
        <w:div w:id="1372270223">
          <w:marLeft w:val="640"/>
          <w:marRight w:val="0"/>
          <w:marTop w:val="0"/>
          <w:marBottom w:val="0"/>
          <w:divBdr>
            <w:top w:val="none" w:sz="0" w:space="0" w:color="auto"/>
            <w:left w:val="none" w:sz="0" w:space="0" w:color="auto"/>
            <w:bottom w:val="none" w:sz="0" w:space="0" w:color="auto"/>
            <w:right w:val="none" w:sz="0" w:space="0" w:color="auto"/>
          </w:divBdr>
        </w:div>
        <w:div w:id="1398019073">
          <w:marLeft w:val="640"/>
          <w:marRight w:val="0"/>
          <w:marTop w:val="0"/>
          <w:marBottom w:val="0"/>
          <w:divBdr>
            <w:top w:val="none" w:sz="0" w:space="0" w:color="auto"/>
            <w:left w:val="none" w:sz="0" w:space="0" w:color="auto"/>
            <w:bottom w:val="none" w:sz="0" w:space="0" w:color="auto"/>
            <w:right w:val="none" w:sz="0" w:space="0" w:color="auto"/>
          </w:divBdr>
        </w:div>
        <w:div w:id="1398363856">
          <w:marLeft w:val="640"/>
          <w:marRight w:val="0"/>
          <w:marTop w:val="0"/>
          <w:marBottom w:val="0"/>
          <w:divBdr>
            <w:top w:val="none" w:sz="0" w:space="0" w:color="auto"/>
            <w:left w:val="none" w:sz="0" w:space="0" w:color="auto"/>
            <w:bottom w:val="none" w:sz="0" w:space="0" w:color="auto"/>
            <w:right w:val="none" w:sz="0" w:space="0" w:color="auto"/>
          </w:divBdr>
        </w:div>
        <w:div w:id="1403529401">
          <w:marLeft w:val="640"/>
          <w:marRight w:val="0"/>
          <w:marTop w:val="0"/>
          <w:marBottom w:val="0"/>
          <w:divBdr>
            <w:top w:val="none" w:sz="0" w:space="0" w:color="auto"/>
            <w:left w:val="none" w:sz="0" w:space="0" w:color="auto"/>
            <w:bottom w:val="none" w:sz="0" w:space="0" w:color="auto"/>
            <w:right w:val="none" w:sz="0" w:space="0" w:color="auto"/>
          </w:divBdr>
        </w:div>
        <w:div w:id="1414010462">
          <w:marLeft w:val="640"/>
          <w:marRight w:val="0"/>
          <w:marTop w:val="0"/>
          <w:marBottom w:val="0"/>
          <w:divBdr>
            <w:top w:val="none" w:sz="0" w:space="0" w:color="auto"/>
            <w:left w:val="none" w:sz="0" w:space="0" w:color="auto"/>
            <w:bottom w:val="none" w:sz="0" w:space="0" w:color="auto"/>
            <w:right w:val="none" w:sz="0" w:space="0" w:color="auto"/>
          </w:divBdr>
        </w:div>
        <w:div w:id="1434352433">
          <w:marLeft w:val="640"/>
          <w:marRight w:val="0"/>
          <w:marTop w:val="0"/>
          <w:marBottom w:val="0"/>
          <w:divBdr>
            <w:top w:val="none" w:sz="0" w:space="0" w:color="auto"/>
            <w:left w:val="none" w:sz="0" w:space="0" w:color="auto"/>
            <w:bottom w:val="none" w:sz="0" w:space="0" w:color="auto"/>
            <w:right w:val="none" w:sz="0" w:space="0" w:color="auto"/>
          </w:divBdr>
        </w:div>
        <w:div w:id="1434517817">
          <w:marLeft w:val="640"/>
          <w:marRight w:val="0"/>
          <w:marTop w:val="0"/>
          <w:marBottom w:val="0"/>
          <w:divBdr>
            <w:top w:val="none" w:sz="0" w:space="0" w:color="auto"/>
            <w:left w:val="none" w:sz="0" w:space="0" w:color="auto"/>
            <w:bottom w:val="none" w:sz="0" w:space="0" w:color="auto"/>
            <w:right w:val="none" w:sz="0" w:space="0" w:color="auto"/>
          </w:divBdr>
        </w:div>
        <w:div w:id="1437948705">
          <w:marLeft w:val="640"/>
          <w:marRight w:val="0"/>
          <w:marTop w:val="0"/>
          <w:marBottom w:val="0"/>
          <w:divBdr>
            <w:top w:val="none" w:sz="0" w:space="0" w:color="auto"/>
            <w:left w:val="none" w:sz="0" w:space="0" w:color="auto"/>
            <w:bottom w:val="none" w:sz="0" w:space="0" w:color="auto"/>
            <w:right w:val="none" w:sz="0" w:space="0" w:color="auto"/>
          </w:divBdr>
        </w:div>
        <w:div w:id="1446922810">
          <w:marLeft w:val="640"/>
          <w:marRight w:val="0"/>
          <w:marTop w:val="0"/>
          <w:marBottom w:val="0"/>
          <w:divBdr>
            <w:top w:val="none" w:sz="0" w:space="0" w:color="auto"/>
            <w:left w:val="none" w:sz="0" w:space="0" w:color="auto"/>
            <w:bottom w:val="none" w:sz="0" w:space="0" w:color="auto"/>
            <w:right w:val="none" w:sz="0" w:space="0" w:color="auto"/>
          </w:divBdr>
        </w:div>
        <w:div w:id="1448543534">
          <w:marLeft w:val="640"/>
          <w:marRight w:val="0"/>
          <w:marTop w:val="0"/>
          <w:marBottom w:val="0"/>
          <w:divBdr>
            <w:top w:val="none" w:sz="0" w:space="0" w:color="auto"/>
            <w:left w:val="none" w:sz="0" w:space="0" w:color="auto"/>
            <w:bottom w:val="none" w:sz="0" w:space="0" w:color="auto"/>
            <w:right w:val="none" w:sz="0" w:space="0" w:color="auto"/>
          </w:divBdr>
        </w:div>
        <w:div w:id="1448548211">
          <w:marLeft w:val="640"/>
          <w:marRight w:val="0"/>
          <w:marTop w:val="0"/>
          <w:marBottom w:val="0"/>
          <w:divBdr>
            <w:top w:val="none" w:sz="0" w:space="0" w:color="auto"/>
            <w:left w:val="none" w:sz="0" w:space="0" w:color="auto"/>
            <w:bottom w:val="none" w:sz="0" w:space="0" w:color="auto"/>
            <w:right w:val="none" w:sz="0" w:space="0" w:color="auto"/>
          </w:divBdr>
        </w:div>
        <w:div w:id="1459640982">
          <w:marLeft w:val="640"/>
          <w:marRight w:val="0"/>
          <w:marTop w:val="0"/>
          <w:marBottom w:val="0"/>
          <w:divBdr>
            <w:top w:val="none" w:sz="0" w:space="0" w:color="auto"/>
            <w:left w:val="none" w:sz="0" w:space="0" w:color="auto"/>
            <w:bottom w:val="none" w:sz="0" w:space="0" w:color="auto"/>
            <w:right w:val="none" w:sz="0" w:space="0" w:color="auto"/>
          </w:divBdr>
        </w:div>
        <w:div w:id="1464084276">
          <w:marLeft w:val="640"/>
          <w:marRight w:val="0"/>
          <w:marTop w:val="0"/>
          <w:marBottom w:val="0"/>
          <w:divBdr>
            <w:top w:val="none" w:sz="0" w:space="0" w:color="auto"/>
            <w:left w:val="none" w:sz="0" w:space="0" w:color="auto"/>
            <w:bottom w:val="none" w:sz="0" w:space="0" w:color="auto"/>
            <w:right w:val="none" w:sz="0" w:space="0" w:color="auto"/>
          </w:divBdr>
        </w:div>
        <w:div w:id="1464695859">
          <w:marLeft w:val="640"/>
          <w:marRight w:val="0"/>
          <w:marTop w:val="0"/>
          <w:marBottom w:val="0"/>
          <w:divBdr>
            <w:top w:val="none" w:sz="0" w:space="0" w:color="auto"/>
            <w:left w:val="none" w:sz="0" w:space="0" w:color="auto"/>
            <w:bottom w:val="none" w:sz="0" w:space="0" w:color="auto"/>
            <w:right w:val="none" w:sz="0" w:space="0" w:color="auto"/>
          </w:divBdr>
        </w:div>
        <w:div w:id="1471946575">
          <w:marLeft w:val="640"/>
          <w:marRight w:val="0"/>
          <w:marTop w:val="0"/>
          <w:marBottom w:val="0"/>
          <w:divBdr>
            <w:top w:val="none" w:sz="0" w:space="0" w:color="auto"/>
            <w:left w:val="none" w:sz="0" w:space="0" w:color="auto"/>
            <w:bottom w:val="none" w:sz="0" w:space="0" w:color="auto"/>
            <w:right w:val="none" w:sz="0" w:space="0" w:color="auto"/>
          </w:divBdr>
        </w:div>
        <w:div w:id="1472598461">
          <w:marLeft w:val="640"/>
          <w:marRight w:val="0"/>
          <w:marTop w:val="0"/>
          <w:marBottom w:val="0"/>
          <w:divBdr>
            <w:top w:val="none" w:sz="0" w:space="0" w:color="auto"/>
            <w:left w:val="none" w:sz="0" w:space="0" w:color="auto"/>
            <w:bottom w:val="none" w:sz="0" w:space="0" w:color="auto"/>
            <w:right w:val="none" w:sz="0" w:space="0" w:color="auto"/>
          </w:divBdr>
        </w:div>
        <w:div w:id="1483084217">
          <w:marLeft w:val="640"/>
          <w:marRight w:val="0"/>
          <w:marTop w:val="0"/>
          <w:marBottom w:val="0"/>
          <w:divBdr>
            <w:top w:val="none" w:sz="0" w:space="0" w:color="auto"/>
            <w:left w:val="none" w:sz="0" w:space="0" w:color="auto"/>
            <w:bottom w:val="none" w:sz="0" w:space="0" w:color="auto"/>
            <w:right w:val="none" w:sz="0" w:space="0" w:color="auto"/>
          </w:divBdr>
        </w:div>
        <w:div w:id="1483889667">
          <w:marLeft w:val="640"/>
          <w:marRight w:val="0"/>
          <w:marTop w:val="0"/>
          <w:marBottom w:val="0"/>
          <w:divBdr>
            <w:top w:val="none" w:sz="0" w:space="0" w:color="auto"/>
            <w:left w:val="none" w:sz="0" w:space="0" w:color="auto"/>
            <w:bottom w:val="none" w:sz="0" w:space="0" w:color="auto"/>
            <w:right w:val="none" w:sz="0" w:space="0" w:color="auto"/>
          </w:divBdr>
        </w:div>
        <w:div w:id="1486773219">
          <w:marLeft w:val="640"/>
          <w:marRight w:val="0"/>
          <w:marTop w:val="0"/>
          <w:marBottom w:val="0"/>
          <w:divBdr>
            <w:top w:val="none" w:sz="0" w:space="0" w:color="auto"/>
            <w:left w:val="none" w:sz="0" w:space="0" w:color="auto"/>
            <w:bottom w:val="none" w:sz="0" w:space="0" w:color="auto"/>
            <w:right w:val="none" w:sz="0" w:space="0" w:color="auto"/>
          </w:divBdr>
        </w:div>
        <w:div w:id="1490291669">
          <w:marLeft w:val="640"/>
          <w:marRight w:val="0"/>
          <w:marTop w:val="0"/>
          <w:marBottom w:val="0"/>
          <w:divBdr>
            <w:top w:val="none" w:sz="0" w:space="0" w:color="auto"/>
            <w:left w:val="none" w:sz="0" w:space="0" w:color="auto"/>
            <w:bottom w:val="none" w:sz="0" w:space="0" w:color="auto"/>
            <w:right w:val="none" w:sz="0" w:space="0" w:color="auto"/>
          </w:divBdr>
        </w:div>
        <w:div w:id="1500005663">
          <w:marLeft w:val="640"/>
          <w:marRight w:val="0"/>
          <w:marTop w:val="0"/>
          <w:marBottom w:val="0"/>
          <w:divBdr>
            <w:top w:val="none" w:sz="0" w:space="0" w:color="auto"/>
            <w:left w:val="none" w:sz="0" w:space="0" w:color="auto"/>
            <w:bottom w:val="none" w:sz="0" w:space="0" w:color="auto"/>
            <w:right w:val="none" w:sz="0" w:space="0" w:color="auto"/>
          </w:divBdr>
        </w:div>
        <w:div w:id="1505512610">
          <w:marLeft w:val="640"/>
          <w:marRight w:val="0"/>
          <w:marTop w:val="0"/>
          <w:marBottom w:val="0"/>
          <w:divBdr>
            <w:top w:val="none" w:sz="0" w:space="0" w:color="auto"/>
            <w:left w:val="none" w:sz="0" w:space="0" w:color="auto"/>
            <w:bottom w:val="none" w:sz="0" w:space="0" w:color="auto"/>
            <w:right w:val="none" w:sz="0" w:space="0" w:color="auto"/>
          </w:divBdr>
        </w:div>
        <w:div w:id="1515146093">
          <w:marLeft w:val="640"/>
          <w:marRight w:val="0"/>
          <w:marTop w:val="0"/>
          <w:marBottom w:val="0"/>
          <w:divBdr>
            <w:top w:val="none" w:sz="0" w:space="0" w:color="auto"/>
            <w:left w:val="none" w:sz="0" w:space="0" w:color="auto"/>
            <w:bottom w:val="none" w:sz="0" w:space="0" w:color="auto"/>
            <w:right w:val="none" w:sz="0" w:space="0" w:color="auto"/>
          </w:divBdr>
        </w:div>
        <w:div w:id="1523712288">
          <w:marLeft w:val="640"/>
          <w:marRight w:val="0"/>
          <w:marTop w:val="0"/>
          <w:marBottom w:val="0"/>
          <w:divBdr>
            <w:top w:val="none" w:sz="0" w:space="0" w:color="auto"/>
            <w:left w:val="none" w:sz="0" w:space="0" w:color="auto"/>
            <w:bottom w:val="none" w:sz="0" w:space="0" w:color="auto"/>
            <w:right w:val="none" w:sz="0" w:space="0" w:color="auto"/>
          </w:divBdr>
        </w:div>
        <w:div w:id="1532570019">
          <w:marLeft w:val="640"/>
          <w:marRight w:val="0"/>
          <w:marTop w:val="0"/>
          <w:marBottom w:val="0"/>
          <w:divBdr>
            <w:top w:val="none" w:sz="0" w:space="0" w:color="auto"/>
            <w:left w:val="none" w:sz="0" w:space="0" w:color="auto"/>
            <w:bottom w:val="none" w:sz="0" w:space="0" w:color="auto"/>
            <w:right w:val="none" w:sz="0" w:space="0" w:color="auto"/>
          </w:divBdr>
        </w:div>
        <w:div w:id="1542128966">
          <w:marLeft w:val="640"/>
          <w:marRight w:val="0"/>
          <w:marTop w:val="0"/>
          <w:marBottom w:val="0"/>
          <w:divBdr>
            <w:top w:val="none" w:sz="0" w:space="0" w:color="auto"/>
            <w:left w:val="none" w:sz="0" w:space="0" w:color="auto"/>
            <w:bottom w:val="none" w:sz="0" w:space="0" w:color="auto"/>
            <w:right w:val="none" w:sz="0" w:space="0" w:color="auto"/>
          </w:divBdr>
        </w:div>
        <w:div w:id="1542940082">
          <w:marLeft w:val="640"/>
          <w:marRight w:val="0"/>
          <w:marTop w:val="0"/>
          <w:marBottom w:val="0"/>
          <w:divBdr>
            <w:top w:val="none" w:sz="0" w:space="0" w:color="auto"/>
            <w:left w:val="none" w:sz="0" w:space="0" w:color="auto"/>
            <w:bottom w:val="none" w:sz="0" w:space="0" w:color="auto"/>
            <w:right w:val="none" w:sz="0" w:space="0" w:color="auto"/>
          </w:divBdr>
        </w:div>
        <w:div w:id="1546719733">
          <w:marLeft w:val="640"/>
          <w:marRight w:val="0"/>
          <w:marTop w:val="0"/>
          <w:marBottom w:val="0"/>
          <w:divBdr>
            <w:top w:val="none" w:sz="0" w:space="0" w:color="auto"/>
            <w:left w:val="none" w:sz="0" w:space="0" w:color="auto"/>
            <w:bottom w:val="none" w:sz="0" w:space="0" w:color="auto"/>
            <w:right w:val="none" w:sz="0" w:space="0" w:color="auto"/>
          </w:divBdr>
        </w:div>
        <w:div w:id="1551501712">
          <w:marLeft w:val="640"/>
          <w:marRight w:val="0"/>
          <w:marTop w:val="0"/>
          <w:marBottom w:val="0"/>
          <w:divBdr>
            <w:top w:val="none" w:sz="0" w:space="0" w:color="auto"/>
            <w:left w:val="none" w:sz="0" w:space="0" w:color="auto"/>
            <w:bottom w:val="none" w:sz="0" w:space="0" w:color="auto"/>
            <w:right w:val="none" w:sz="0" w:space="0" w:color="auto"/>
          </w:divBdr>
        </w:div>
        <w:div w:id="1558007642">
          <w:marLeft w:val="640"/>
          <w:marRight w:val="0"/>
          <w:marTop w:val="0"/>
          <w:marBottom w:val="0"/>
          <w:divBdr>
            <w:top w:val="none" w:sz="0" w:space="0" w:color="auto"/>
            <w:left w:val="none" w:sz="0" w:space="0" w:color="auto"/>
            <w:bottom w:val="none" w:sz="0" w:space="0" w:color="auto"/>
            <w:right w:val="none" w:sz="0" w:space="0" w:color="auto"/>
          </w:divBdr>
        </w:div>
        <w:div w:id="1558052898">
          <w:marLeft w:val="640"/>
          <w:marRight w:val="0"/>
          <w:marTop w:val="0"/>
          <w:marBottom w:val="0"/>
          <w:divBdr>
            <w:top w:val="none" w:sz="0" w:space="0" w:color="auto"/>
            <w:left w:val="none" w:sz="0" w:space="0" w:color="auto"/>
            <w:bottom w:val="none" w:sz="0" w:space="0" w:color="auto"/>
            <w:right w:val="none" w:sz="0" w:space="0" w:color="auto"/>
          </w:divBdr>
        </w:div>
        <w:div w:id="1561087705">
          <w:marLeft w:val="640"/>
          <w:marRight w:val="0"/>
          <w:marTop w:val="0"/>
          <w:marBottom w:val="0"/>
          <w:divBdr>
            <w:top w:val="none" w:sz="0" w:space="0" w:color="auto"/>
            <w:left w:val="none" w:sz="0" w:space="0" w:color="auto"/>
            <w:bottom w:val="none" w:sz="0" w:space="0" w:color="auto"/>
            <w:right w:val="none" w:sz="0" w:space="0" w:color="auto"/>
          </w:divBdr>
        </w:div>
        <w:div w:id="1573007157">
          <w:marLeft w:val="640"/>
          <w:marRight w:val="0"/>
          <w:marTop w:val="0"/>
          <w:marBottom w:val="0"/>
          <w:divBdr>
            <w:top w:val="none" w:sz="0" w:space="0" w:color="auto"/>
            <w:left w:val="none" w:sz="0" w:space="0" w:color="auto"/>
            <w:bottom w:val="none" w:sz="0" w:space="0" w:color="auto"/>
            <w:right w:val="none" w:sz="0" w:space="0" w:color="auto"/>
          </w:divBdr>
        </w:div>
        <w:div w:id="1581716302">
          <w:marLeft w:val="640"/>
          <w:marRight w:val="0"/>
          <w:marTop w:val="0"/>
          <w:marBottom w:val="0"/>
          <w:divBdr>
            <w:top w:val="none" w:sz="0" w:space="0" w:color="auto"/>
            <w:left w:val="none" w:sz="0" w:space="0" w:color="auto"/>
            <w:bottom w:val="none" w:sz="0" w:space="0" w:color="auto"/>
            <w:right w:val="none" w:sz="0" w:space="0" w:color="auto"/>
          </w:divBdr>
        </w:div>
        <w:div w:id="1583677558">
          <w:marLeft w:val="640"/>
          <w:marRight w:val="0"/>
          <w:marTop w:val="0"/>
          <w:marBottom w:val="0"/>
          <w:divBdr>
            <w:top w:val="none" w:sz="0" w:space="0" w:color="auto"/>
            <w:left w:val="none" w:sz="0" w:space="0" w:color="auto"/>
            <w:bottom w:val="none" w:sz="0" w:space="0" w:color="auto"/>
            <w:right w:val="none" w:sz="0" w:space="0" w:color="auto"/>
          </w:divBdr>
        </w:div>
        <w:div w:id="1588614242">
          <w:marLeft w:val="640"/>
          <w:marRight w:val="0"/>
          <w:marTop w:val="0"/>
          <w:marBottom w:val="0"/>
          <w:divBdr>
            <w:top w:val="none" w:sz="0" w:space="0" w:color="auto"/>
            <w:left w:val="none" w:sz="0" w:space="0" w:color="auto"/>
            <w:bottom w:val="none" w:sz="0" w:space="0" w:color="auto"/>
            <w:right w:val="none" w:sz="0" w:space="0" w:color="auto"/>
          </w:divBdr>
        </w:div>
        <w:div w:id="1593050193">
          <w:marLeft w:val="640"/>
          <w:marRight w:val="0"/>
          <w:marTop w:val="0"/>
          <w:marBottom w:val="0"/>
          <w:divBdr>
            <w:top w:val="none" w:sz="0" w:space="0" w:color="auto"/>
            <w:left w:val="none" w:sz="0" w:space="0" w:color="auto"/>
            <w:bottom w:val="none" w:sz="0" w:space="0" w:color="auto"/>
            <w:right w:val="none" w:sz="0" w:space="0" w:color="auto"/>
          </w:divBdr>
        </w:div>
        <w:div w:id="1602028664">
          <w:marLeft w:val="640"/>
          <w:marRight w:val="0"/>
          <w:marTop w:val="0"/>
          <w:marBottom w:val="0"/>
          <w:divBdr>
            <w:top w:val="none" w:sz="0" w:space="0" w:color="auto"/>
            <w:left w:val="none" w:sz="0" w:space="0" w:color="auto"/>
            <w:bottom w:val="none" w:sz="0" w:space="0" w:color="auto"/>
            <w:right w:val="none" w:sz="0" w:space="0" w:color="auto"/>
          </w:divBdr>
        </w:div>
        <w:div w:id="1605265348">
          <w:marLeft w:val="640"/>
          <w:marRight w:val="0"/>
          <w:marTop w:val="0"/>
          <w:marBottom w:val="0"/>
          <w:divBdr>
            <w:top w:val="none" w:sz="0" w:space="0" w:color="auto"/>
            <w:left w:val="none" w:sz="0" w:space="0" w:color="auto"/>
            <w:bottom w:val="none" w:sz="0" w:space="0" w:color="auto"/>
            <w:right w:val="none" w:sz="0" w:space="0" w:color="auto"/>
          </w:divBdr>
        </w:div>
        <w:div w:id="1608582963">
          <w:marLeft w:val="640"/>
          <w:marRight w:val="0"/>
          <w:marTop w:val="0"/>
          <w:marBottom w:val="0"/>
          <w:divBdr>
            <w:top w:val="none" w:sz="0" w:space="0" w:color="auto"/>
            <w:left w:val="none" w:sz="0" w:space="0" w:color="auto"/>
            <w:bottom w:val="none" w:sz="0" w:space="0" w:color="auto"/>
            <w:right w:val="none" w:sz="0" w:space="0" w:color="auto"/>
          </w:divBdr>
        </w:div>
        <w:div w:id="1629507725">
          <w:marLeft w:val="640"/>
          <w:marRight w:val="0"/>
          <w:marTop w:val="0"/>
          <w:marBottom w:val="0"/>
          <w:divBdr>
            <w:top w:val="none" w:sz="0" w:space="0" w:color="auto"/>
            <w:left w:val="none" w:sz="0" w:space="0" w:color="auto"/>
            <w:bottom w:val="none" w:sz="0" w:space="0" w:color="auto"/>
            <w:right w:val="none" w:sz="0" w:space="0" w:color="auto"/>
          </w:divBdr>
        </w:div>
        <w:div w:id="1631548439">
          <w:marLeft w:val="640"/>
          <w:marRight w:val="0"/>
          <w:marTop w:val="0"/>
          <w:marBottom w:val="0"/>
          <w:divBdr>
            <w:top w:val="none" w:sz="0" w:space="0" w:color="auto"/>
            <w:left w:val="none" w:sz="0" w:space="0" w:color="auto"/>
            <w:bottom w:val="none" w:sz="0" w:space="0" w:color="auto"/>
            <w:right w:val="none" w:sz="0" w:space="0" w:color="auto"/>
          </w:divBdr>
        </w:div>
        <w:div w:id="1647783016">
          <w:marLeft w:val="640"/>
          <w:marRight w:val="0"/>
          <w:marTop w:val="0"/>
          <w:marBottom w:val="0"/>
          <w:divBdr>
            <w:top w:val="none" w:sz="0" w:space="0" w:color="auto"/>
            <w:left w:val="none" w:sz="0" w:space="0" w:color="auto"/>
            <w:bottom w:val="none" w:sz="0" w:space="0" w:color="auto"/>
            <w:right w:val="none" w:sz="0" w:space="0" w:color="auto"/>
          </w:divBdr>
        </w:div>
        <w:div w:id="1662267791">
          <w:marLeft w:val="640"/>
          <w:marRight w:val="0"/>
          <w:marTop w:val="0"/>
          <w:marBottom w:val="0"/>
          <w:divBdr>
            <w:top w:val="none" w:sz="0" w:space="0" w:color="auto"/>
            <w:left w:val="none" w:sz="0" w:space="0" w:color="auto"/>
            <w:bottom w:val="none" w:sz="0" w:space="0" w:color="auto"/>
            <w:right w:val="none" w:sz="0" w:space="0" w:color="auto"/>
          </w:divBdr>
        </w:div>
        <w:div w:id="1664970843">
          <w:marLeft w:val="640"/>
          <w:marRight w:val="0"/>
          <w:marTop w:val="0"/>
          <w:marBottom w:val="0"/>
          <w:divBdr>
            <w:top w:val="none" w:sz="0" w:space="0" w:color="auto"/>
            <w:left w:val="none" w:sz="0" w:space="0" w:color="auto"/>
            <w:bottom w:val="none" w:sz="0" w:space="0" w:color="auto"/>
            <w:right w:val="none" w:sz="0" w:space="0" w:color="auto"/>
          </w:divBdr>
        </w:div>
        <w:div w:id="1670865018">
          <w:marLeft w:val="640"/>
          <w:marRight w:val="0"/>
          <w:marTop w:val="0"/>
          <w:marBottom w:val="0"/>
          <w:divBdr>
            <w:top w:val="none" w:sz="0" w:space="0" w:color="auto"/>
            <w:left w:val="none" w:sz="0" w:space="0" w:color="auto"/>
            <w:bottom w:val="none" w:sz="0" w:space="0" w:color="auto"/>
            <w:right w:val="none" w:sz="0" w:space="0" w:color="auto"/>
          </w:divBdr>
        </w:div>
        <w:div w:id="1671715173">
          <w:marLeft w:val="640"/>
          <w:marRight w:val="0"/>
          <w:marTop w:val="0"/>
          <w:marBottom w:val="0"/>
          <w:divBdr>
            <w:top w:val="none" w:sz="0" w:space="0" w:color="auto"/>
            <w:left w:val="none" w:sz="0" w:space="0" w:color="auto"/>
            <w:bottom w:val="none" w:sz="0" w:space="0" w:color="auto"/>
            <w:right w:val="none" w:sz="0" w:space="0" w:color="auto"/>
          </w:divBdr>
        </w:div>
        <w:div w:id="1673995686">
          <w:marLeft w:val="640"/>
          <w:marRight w:val="0"/>
          <w:marTop w:val="0"/>
          <w:marBottom w:val="0"/>
          <w:divBdr>
            <w:top w:val="none" w:sz="0" w:space="0" w:color="auto"/>
            <w:left w:val="none" w:sz="0" w:space="0" w:color="auto"/>
            <w:bottom w:val="none" w:sz="0" w:space="0" w:color="auto"/>
            <w:right w:val="none" w:sz="0" w:space="0" w:color="auto"/>
          </w:divBdr>
        </w:div>
        <w:div w:id="1678851285">
          <w:marLeft w:val="640"/>
          <w:marRight w:val="0"/>
          <w:marTop w:val="0"/>
          <w:marBottom w:val="0"/>
          <w:divBdr>
            <w:top w:val="none" w:sz="0" w:space="0" w:color="auto"/>
            <w:left w:val="none" w:sz="0" w:space="0" w:color="auto"/>
            <w:bottom w:val="none" w:sz="0" w:space="0" w:color="auto"/>
            <w:right w:val="none" w:sz="0" w:space="0" w:color="auto"/>
          </w:divBdr>
        </w:div>
        <w:div w:id="1689914025">
          <w:marLeft w:val="640"/>
          <w:marRight w:val="0"/>
          <w:marTop w:val="0"/>
          <w:marBottom w:val="0"/>
          <w:divBdr>
            <w:top w:val="none" w:sz="0" w:space="0" w:color="auto"/>
            <w:left w:val="none" w:sz="0" w:space="0" w:color="auto"/>
            <w:bottom w:val="none" w:sz="0" w:space="0" w:color="auto"/>
            <w:right w:val="none" w:sz="0" w:space="0" w:color="auto"/>
          </w:divBdr>
        </w:div>
        <w:div w:id="1708791308">
          <w:marLeft w:val="640"/>
          <w:marRight w:val="0"/>
          <w:marTop w:val="0"/>
          <w:marBottom w:val="0"/>
          <w:divBdr>
            <w:top w:val="none" w:sz="0" w:space="0" w:color="auto"/>
            <w:left w:val="none" w:sz="0" w:space="0" w:color="auto"/>
            <w:bottom w:val="none" w:sz="0" w:space="0" w:color="auto"/>
            <w:right w:val="none" w:sz="0" w:space="0" w:color="auto"/>
          </w:divBdr>
        </w:div>
        <w:div w:id="1729301174">
          <w:marLeft w:val="640"/>
          <w:marRight w:val="0"/>
          <w:marTop w:val="0"/>
          <w:marBottom w:val="0"/>
          <w:divBdr>
            <w:top w:val="none" w:sz="0" w:space="0" w:color="auto"/>
            <w:left w:val="none" w:sz="0" w:space="0" w:color="auto"/>
            <w:bottom w:val="none" w:sz="0" w:space="0" w:color="auto"/>
            <w:right w:val="none" w:sz="0" w:space="0" w:color="auto"/>
          </w:divBdr>
        </w:div>
        <w:div w:id="1735161812">
          <w:marLeft w:val="640"/>
          <w:marRight w:val="0"/>
          <w:marTop w:val="0"/>
          <w:marBottom w:val="0"/>
          <w:divBdr>
            <w:top w:val="none" w:sz="0" w:space="0" w:color="auto"/>
            <w:left w:val="none" w:sz="0" w:space="0" w:color="auto"/>
            <w:bottom w:val="none" w:sz="0" w:space="0" w:color="auto"/>
            <w:right w:val="none" w:sz="0" w:space="0" w:color="auto"/>
          </w:divBdr>
        </w:div>
        <w:div w:id="1757627173">
          <w:marLeft w:val="640"/>
          <w:marRight w:val="0"/>
          <w:marTop w:val="0"/>
          <w:marBottom w:val="0"/>
          <w:divBdr>
            <w:top w:val="none" w:sz="0" w:space="0" w:color="auto"/>
            <w:left w:val="none" w:sz="0" w:space="0" w:color="auto"/>
            <w:bottom w:val="none" w:sz="0" w:space="0" w:color="auto"/>
            <w:right w:val="none" w:sz="0" w:space="0" w:color="auto"/>
          </w:divBdr>
        </w:div>
        <w:div w:id="1783956967">
          <w:marLeft w:val="640"/>
          <w:marRight w:val="0"/>
          <w:marTop w:val="0"/>
          <w:marBottom w:val="0"/>
          <w:divBdr>
            <w:top w:val="none" w:sz="0" w:space="0" w:color="auto"/>
            <w:left w:val="none" w:sz="0" w:space="0" w:color="auto"/>
            <w:bottom w:val="none" w:sz="0" w:space="0" w:color="auto"/>
            <w:right w:val="none" w:sz="0" w:space="0" w:color="auto"/>
          </w:divBdr>
        </w:div>
        <w:div w:id="1784836433">
          <w:marLeft w:val="640"/>
          <w:marRight w:val="0"/>
          <w:marTop w:val="0"/>
          <w:marBottom w:val="0"/>
          <w:divBdr>
            <w:top w:val="none" w:sz="0" w:space="0" w:color="auto"/>
            <w:left w:val="none" w:sz="0" w:space="0" w:color="auto"/>
            <w:bottom w:val="none" w:sz="0" w:space="0" w:color="auto"/>
            <w:right w:val="none" w:sz="0" w:space="0" w:color="auto"/>
          </w:divBdr>
        </w:div>
        <w:div w:id="1788740284">
          <w:marLeft w:val="640"/>
          <w:marRight w:val="0"/>
          <w:marTop w:val="0"/>
          <w:marBottom w:val="0"/>
          <w:divBdr>
            <w:top w:val="none" w:sz="0" w:space="0" w:color="auto"/>
            <w:left w:val="none" w:sz="0" w:space="0" w:color="auto"/>
            <w:bottom w:val="none" w:sz="0" w:space="0" w:color="auto"/>
            <w:right w:val="none" w:sz="0" w:space="0" w:color="auto"/>
          </w:divBdr>
        </w:div>
        <w:div w:id="1790512557">
          <w:marLeft w:val="640"/>
          <w:marRight w:val="0"/>
          <w:marTop w:val="0"/>
          <w:marBottom w:val="0"/>
          <w:divBdr>
            <w:top w:val="none" w:sz="0" w:space="0" w:color="auto"/>
            <w:left w:val="none" w:sz="0" w:space="0" w:color="auto"/>
            <w:bottom w:val="none" w:sz="0" w:space="0" w:color="auto"/>
            <w:right w:val="none" w:sz="0" w:space="0" w:color="auto"/>
          </w:divBdr>
        </w:div>
        <w:div w:id="1793086047">
          <w:marLeft w:val="640"/>
          <w:marRight w:val="0"/>
          <w:marTop w:val="0"/>
          <w:marBottom w:val="0"/>
          <w:divBdr>
            <w:top w:val="none" w:sz="0" w:space="0" w:color="auto"/>
            <w:left w:val="none" w:sz="0" w:space="0" w:color="auto"/>
            <w:bottom w:val="none" w:sz="0" w:space="0" w:color="auto"/>
            <w:right w:val="none" w:sz="0" w:space="0" w:color="auto"/>
          </w:divBdr>
        </w:div>
        <w:div w:id="1794791541">
          <w:marLeft w:val="640"/>
          <w:marRight w:val="0"/>
          <w:marTop w:val="0"/>
          <w:marBottom w:val="0"/>
          <w:divBdr>
            <w:top w:val="none" w:sz="0" w:space="0" w:color="auto"/>
            <w:left w:val="none" w:sz="0" w:space="0" w:color="auto"/>
            <w:bottom w:val="none" w:sz="0" w:space="0" w:color="auto"/>
            <w:right w:val="none" w:sz="0" w:space="0" w:color="auto"/>
          </w:divBdr>
        </w:div>
        <w:div w:id="1807815081">
          <w:marLeft w:val="640"/>
          <w:marRight w:val="0"/>
          <w:marTop w:val="0"/>
          <w:marBottom w:val="0"/>
          <w:divBdr>
            <w:top w:val="none" w:sz="0" w:space="0" w:color="auto"/>
            <w:left w:val="none" w:sz="0" w:space="0" w:color="auto"/>
            <w:bottom w:val="none" w:sz="0" w:space="0" w:color="auto"/>
            <w:right w:val="none" w:sz="0" w:space="0" w:color="auto"/>
          </w:divBdr>
        </w:div>
        <w:div w:id="1810397254">
          <w:marLeft w:val="640"/>
          <w:marRight w:val="0"/>
          <w:marTop w:val="0"/>
          <w:marBottom w:val="0"/>
          <w:divBdr>
            <w:top w:val="none" w:sz="0" w:space="0" w:color="auto"/>
            <w:left w:val="none" w:sz="0" w:space="0" w:color="auto"/>
            <w:bottom w:val="none" w:sz="0" w:space="0" w:color="auto"/>
            <w:right w:val="none" w:sz="0" w:space="0" w:color="auto"/>
          </w:divBdr>
        </w:div>
        <w:div w:id="1812752115">
          <w:marLeft w:val="640"/>
          <w:marRight w:val="0"/>
          <w:marTop w:val="0"/>
          <w:marBottom w:val="0"/>
          <w:divBdr>
            <w:top w:val="none" w:sz="0" w:space="0" w:color="auto"/>
            <w:left w:val="none" w:sz="0" w:space="0" w:color="auto"/>
            <w:bottom w:val="none" w:sz="0" w:space="0" w:color="auto"/>
            <w:right w:val="none" w:sz="0" w:space="0" w:color="auto"/>
          </w:divBdr>
        </w:div>
        <w:div w:id="1818837806">
          <w:marLeft w:val="640"/>
          <w:marRight w:val="0"/>
          <w:marTop w:val="0"/>
          <w:marBottom w:val="0"/>
          <w:divBdr>
            <w:top w:val="none" w:sz="0" w:space="0" w:color="auto"/>
            <w:left w:val="none" w:sz="0" w:space="0" w:color="auto"/>
            <w:bottom w:val="none" w:sz="0" w:space="0" w:color="auto"/>
            <w:right w:val="none" w:sz="0" w:space="0" w:color="auto"/>
          </w:divBdr>
        </w:div>
        <w:div w:id="1828592800">
          <w:marLeft w:val="640"/>
          <w:marRight w:val="0"/>
          <w:marTop w:val="0"/>
          <w:marBottom w:val="0"/>
          <w:divBdr>
            <w:top w:val="none" w:sz="0" w:space="0" w:color="auto"/>
            <w:left w:val="none" w:sz="0" w:space="0" w:color="auto"/>
            <w:bottom w:val="none" w:sz="0" w:space="0" w:color="auto"/>
            <w:right w:val="none" w:sz="0" w:space="0" w:color="auto"/>
          </w:divBdr>
        </w:div>
        <w:div w:id="1835534489">
          <w:marLeft w:val="640"/>
          <w:marRight w:val="0"/>
          <w:marTop w:val="0"/>
          <w:marBottom w:val="0"/>
          <w:divBdr>
            <w:top w:val="none" w:sz="0" w:space="0" w:color="auto"/>
            <w:left w:val="none" w:sz="0" w:space="0" w:color="auto"/>
            <w:bottom w:val="none" w:sz="0" w:space="0" w:color="auto"/>
            <w:right w:val="none" w:sz="0" w:space="0" w:color="auto"/>
          </w:divBdr>
        </w:div>
        <w:div w:id="1860774684">
          <w:marLeft w:val="640"/>
          <w:marRight w:val="0"/>
          <w:marTop w:val="0"/>
          <w:marBottom w:val="0"/>
          <w:divBdr>
            <w:top w:val="none" w:sz="0" w:space="0" w:color="auto"/>
            <w:left w:val="none" w:sz="0" w:space="0" w:color="auto"/>
            <w:bottom w:val="none" w:sz="0" w:space="0" w:color="auto"/>
            <w:right w:val="none" w:sz="0" w:space="0" w:color="auto"/>
          </w:divBdr>
        </w:div>
        <w:div w:id="1863979306">
          <w:marLeft w:val="640"/>
          <w:marRight w:val="0"/>
          <w:marTop w:val="0"/>
          <w:marBottom w:val="0"/>
          <w:divBdr>
            <w:top w:val="none" w:sz="0" w:space="0" w:color="auto"/>
            <w:left w:val="none" w:sz="0" w:space="0" w:color="auto"/>
            <w:bottom w:val="none" w:sz="0" w:space="0" w:color="auto"/>
            <w:right w:val="none" w:sz="0" w:space="0" w:color="auto"/>
          </w:divBdr>
        </w:div>
        <w:div w:id="1869030287">
          <w:marLeft w:val="640"/>
          <w:marRight w:val="0"/>
          <w:marTop w:val="0"/>
          <w:marBottom w:val="0"/>
          <w:divBdr>
            <w:top w:val="none" w:sz="0" w:space="0" w:color="auto"/>
            <w:left w:val="none" w:sz="0" w:space="0" w:color="auto"/>
            <w:bottom w:val="none" w:sz="0" w:space="0" w:color="auto"/>
            <w:right w:val="none" w:sz="0" w:space="0" w:color="auto"/>
          </w:divBdr>
        </w:div>
        <w:div w:id="1878392907">
          <w:marLeft w:val="640"/>
          <w:marRight w:val="0"/>
          <w:marTop w:val="0"/>
          <w:marBottom w:val="0"/>
          <w:divBdr>
            <w:top w:val="none" w:sz="0" w:space="0" w:color="auto"/>
            <w:left w:val="none" w:sz="0" w:space="0" w:color="auto"/>
            <w:bottom w:val="none" w:sz="0" w:space="0" w:color="auto"/>
            <w:right w:val="none" w:sz="0" w:space="0" w:color="auto"/>
          </w:divBdr>
        </w:div>
        <w:div w:id="1892109761">
          <w:marLeft w:val="640"/>
          <w:marRight w:val="0"/>
          <w:marTop w:val="0"/>
          <w:marBottom w:val="0"/>
          <w:divBdr>
            <w:top w:val="none" w:sz="0" w:space="0" w:color="auto"/>
            <w:left w:val="none" w:sz="0" w:space="0" w:color="auto"/>
            <w:bottom w:val="none" w:sz="0" w:space="0" w:color="auto"/>
            <w:right w:val="none" w:sz="0" w:space="0" w:color="auto"/>
          </w:divBdr>
        </w:div>
        <w:div w:id="1897466367">
          <w:marLeft w:val="640"/>
          <w:marRight w:val="0"/>
          <w:marTop w:val="0"/>
          <w:marBottom w:val="0"/>
          <w:divBdr>
            <w:top w:val="none" w:sz="0" w:space="0" w:color="auto"/>
            <w:left w:val="none" w:sz="0" w:space="0" w:color="auto"/>
            <w:bottom w:val="none" w:sz="0" w:space="0" w:color="auto"/>
            <w:right w:val="none" w:sz="0" w:space="0" w:color="auto"/>
          </w:divBdr>
        </w:div>
        <w:div w:id="1910076225">
          <w:marLeft w:val="640"/>
          <w:marRight w:val="0"/>
          <w:marTop w:val="0"/>
          <w:marBottom w:val="0"/>
          <w:divBdr>
            <w:top w:val="none" w:sz="0" w:space="0" w:color="auto"/>
            <w:left w:val="none" w:sz="0" w:space="0" w:color="auto"/>
            <w:bottom w:val="none" w:sz="0" w:space="0" w:color="auto"/>
            <w:right w:val="none" w:sz="0" w:space="0" w:color="auto"/>
          </w:divBdr>
        </w:div>
        <w:div w:id="1925645450">
          <w:marLeft w:val="640"/>
          <w:marRight w:val="0"/>
          <w:marTop w:val="0"/>
          <w:marBottom w:val="0"/>
          <w:divBdr>
            <w:top w:val="none" w:sz="0" w:space="0" w:color="auto"/>
            <w:left w:val="none" w:sz="0" w:space="0" w:color="auto"/>
            <w:bottom w:val="none" w:sz="0" w:space="0" w:color="auto"/>
            <w:right w:val="none" w:sz="0" w:space="0" w:color="auto"/>
          </w:divBdr>
        </w:div>
        <w:div w:id="1947536635">
          <w:marLeft w:val="640"/>
          <w:marRight w:val="0"/>
          <w:marTop w:val="0"/>
          <w:marBottom w:val="0"/>
          <w:divBdr>
            <w:top w:val="none" w:sz="0" w:space="0" w:color="auto"/>
            <w:left w:val="none" w:sz="0" w:space="0" w:color="auto"/>
            <w:bottom w:val="none" w:sz="0" w:space="0" w:color="auto"/>
            <w:right w:val="none" w:sz="0" w:space="0" w:color="auto"/>
          </w:divBdr>
        </w:div>
        <w:div w:id="1949190128">
          <w:marLeft w:val="640"/>
          <w:marRight w:val="0"/>
          <w:marTop w:val="0"/>
          <w:marBottom w:val="0"/>
          <w:divBdr>
            <w:top w:val="none" w:sz="0" w:space="0" w:color="auto"/>
            <w:left w:val="none" w:sz="0" w:space="0" w:color="auto"/>
            <w:bottom w:val="none" w:sz="0" w:space="0" w:color="auto"/>
            <w:right w:val="none" w:sz="0" w:space="0" w:color="auto"/>
          </w:divBdr>
        </w:div>
        <w:div w:id="1975015509">
          <w:marLeft w:val="640"/>
          <w:marRight w:val="0"/>
          <w:marTop w:val="0"/>
          <w:marBottom w:val="0"/>
          <w:divBdr>
            <w:top w:val="none" w:sz="0" w:space="0" w:color="auto"/>
            <w:left w:val="none" w:sz="0" w:space="0" w:color="auto"/>
            <w:bottom w:val="none" w:sz="0" w:space="0" w:color="auto"/>
            <w:right w:val="none" w:sz="0" w:space="0" w:color="auto"/>
          </w:divBdr>
        </w:div>
        <w:div w:id="1975720917">
          <w:marLeft w:val="640"/>
          <w:marRight w:val="0"/>
          <w:marTop w:val="0"/>
          <w:marBottom w:val="0"/>
          <w:divBdr>
            <w:top w:val="none" w:sz="0" w:space="0" w:color="auto"/>
            <w:left w:val="none" w:sz="0" w:space="0" w:color="auto"/>
            <w:bottom w:val="none" w:sz="0" w:space="0" w:color="auto"/>
            <w:right w:val="none" w:sz="0" w:space="0" w:color="auto"/>
          </w:divBdr>
        </w:div>
        <w:div w:id="2012640678">
          <w:marLeft w:val="640"/>
          <w:marRight w:val="0"/>
          <w:marTop w:val="0"/>
          <w:marBottom w:val="0"/>
          <w:divBdr>
            <w:top w:val="none" w:sz="0" w:space="0" w:color="auto"/>
            <w:left w:val="none" w:sz="0" w:space="0" w:color="auto"/>
            <w:bottom w:val="none" w:sz="0" w:space="0" w:color="auto"/>
            <w:right w:val="none" w:sz="0" w:space="0" w:color="auto"/>
          </w:divBdr>
        </w:div>
        <w:div w:id="2012903374">
          <w:marLeft w:val="640"/>
          <w:marRight w:val="0"/>
          <w:marTop w:val="0"/>
          <w:marBottom w:val="0"/>
          <w:divBdr>
            <w:top w:val="none" w:sz="0" w:space="0" w:color="auto"/>
            <w:left w:val="none" w:sz="0" w:space="0" w:color="auto"/>
            <w:bottom w:val="none" w:sz="0" w:space="0" w:color="auto"/>
            <w:right w:val="none" w:sz="0" w:space="0" w:color="auto"/>
          </w:divBdr>
        </w:div>
        <w:div w:id="2028367834">
          <w:marLeft w:val="640"/>
          <w:marRight w:val="0"/>
          <w:marTop w:val="0"/>
          <w:marBottom w:val="0"/>
          <w:divBdr>
            <w:top w:val="none" w:sz="0" w:space="0" w:color="auto"/>
            <w:left w:val="none" w:sz="0" w:space="0" w:color="auto"/>
            <w:bottom w:val="none" w:sz="0" w:space="0" w:color="auto"/>
            <w:right w:val="none" w:sz="0" w:space="0" w:color="auto"/>
          </w:divBdr>
        </w:div>
        <w:div w:id="2063477795">
          <w:marLeft w:val="640"/>
          <w:marRight w:val="0"/>
          <w:marTop w:val="0"/>
          <w:marBottom w:val="0"/>
          <w:divBdr>
            <w:top w:val="none" w:sz="0" w:space="0" w:color="auto"/>
            <w:left w:val="none" w:sz="0" w:space="0" w:color="auto"/>
            <w:bottom w:val="none" w:sz="0" w:space="0" w:color="auto"/>
            <w:right w:val="none" w:sz="0" w:space="0" w:color="auto"/>
          </w:divBdr>
        </w:div>
        <w:div w:id="2067101355">
          <w:marLeft w:val="640"/>
          <w:marRight w:val="0"/>
          <w:marTop w:val="0"/>
          <w:marBottom w:val="0"/>
          <w:divBdr>
            <w:top w:val="none" w:sz="0" w:space="0" w:color="auto"/>
            <w:left w:val="none" w:sz="0" w:space="0" w:color="auto"/>
            <w:bottom w:val="none" w:sz="0" w:space="0" w:color="auto"/>
            <w:right w:val="none" w:sz="0" w:space="0" w:color="auto"/>
          </w:divBdr>
        </w:div>
        <w:div w:id="2079211105">
          <w:marLeft w:val="640"/>
          <w:marRight w:val="0"/>
          <w:marTop w:val="0"/>
          <w:marBottom w:val="0"/>
          <w:divBdr>
            <w:top w:val="none" w:sz="0" w:space="0" w:color="auto"/>
            <w:left w:val="none" w:sz="0" w:space="0" w:color="auto"/>
            <w:bottom w:val="none" w:sz="0" w:space="0" w:color="auto"/>
            <w:right w:val="none" w:sz="0" w:space="0" w:color="auto"/>
          </w:divBdr>
        </w:div>
        <w:div w:id="2084138231">
          <w:marLeft w:val="640"/>
          <w:marRight w:val="0"/>
          <w:marTop w:val="0"/>
          <w:marBottom w:val="0"/>
          <w:divBdr>
            <w:top w:val="none" w:sz="0" w:space="0" w:color="auto"/>
            <w:left w:val="none" w:sz="0" w:space="0" w:color="auto"/>
            <w:bottom w:val="none" w:sz="0" w:space="0" w:color="auto"/>
            <w:right w:val="none" w:sz="0" w:space="0" w:color="auto"/>
          </w:divBdr>
        </w:div>
        <w:div w:id="2095930480">
          <w:marLeft w:val="640"/>
          <w:marRight w:val="0"/>
          <w:marTop w:val="0"/>
          <w:marBottom w:val="0"/>
          <w:divBdr>
            <w:top w:val="none" w:sz="0" w:space="0" w:color="auto"/>
            <w:left w:val="none" w:sz="0" w:space="0" w:color="auto"/>
            <w:bottom w:val="none" w:sz="0" w:space="0" w:color="auto"/>
            <w:right w:val="none" w:sz="0" w:space="0" w:color="auto"/>
          </w:divBdr>
        </w:div>
        <w:div w:id="2102413858">
          <w:marLeft w:val="640"/>
          <w:marRight w:val="0"/>
          <w:marTop w:val="0"/>
          <w:marBottom w:val="0"/>
          <w:divBdr>
            <w:top w:val="none" w:sz="0" w:space="0" w:color="auto"/>
            <w:left w:val="none" w:sz="0" w:space="0" w:color="auto"/>
            <w:bottom w:val="none" w:sz="0" w:space="0" w:color="auto"/>
            <w:right w:val="none" w:sz="0" w:space="0" w:color="auto"/>
          </w:divBdr>
        </w:div>
        <w:div w:id="2107843341">
          <w:marLeft w:val="640"/>
          <w:marRight w:val="0"/>
          <w:marTop w:val="0"/>
          <w:marBottom w:val="0"/>
          <w:divBdr>
            <w:top w:val="none" w:sz="0" w:space="0" w:color="auto"/>
            <w:left w:val="none" w:sz="0" w:space="0" w:color="auto"/>
            <w:bottom w:val="none" w:sz="0" w:space="0" w:color="auto"/>
            <w:right w:val="none" w:sz="0" w:space="0" w:color="auto"/>
          </w:divBdr>
        </w:div>
        <w:div w:id="2111123855">
          <w:marLeft w:val="640"/>
          <w:marRight w:val="0"/>
          <w:marTop w:val="0"/>
          <w:marBottom w:val="0"/>
          <w:divBdr>
            <w:top w:val="none" w:sz="0" w:space="0" w:color="auto"/>
            <w:left w:val="none" w:sz="0" w:space="0" w:color="auto"/>
            <w:bottom w:val="none" w:sz="0" w:space="0" w:color="auto"/>
            <w:right w:val="none" w:sz="0" w:space="0" w:color="auto"/>
          </w:divBdr>
        </w:div>
        <w:div w:id="2114550240">
          <w:marLeft w:val="640"/>
          <w:marRight w:val="0"/>
          <w:marTop w:val="0"/>
          <w:marBottom w:val="0"/>
          <w:divBdr>
            <w:top w:val="none" w:sz="0" w:space="0" w:color="auto"/>
            <w:left w:val="none" w:sz="0" w:space="0" w:color="auto"/>
            <w:bottom w:val="none" w:sz="0" w:space="0" w:color="auto"/>
            <w:right w:val="none" w:sz="0" w:space="0" w:color="auto"/>
          </w:divBdr>
        </w:div>
        <w:div w:id="2136409022">
          <w:marLeft w:val="640"/>
          <w:marRight w:val="0"/>
          <w:marTop w:val="0"/>
          <w:marBottom w:val="0"/>
          <w:divBdr>
            <w:top w:val="none" w:sz="0" w:space="0" w:color="auto"/>
            <w:left w:val="none" w:sz="0" w:space="0" w:color="auto"/>
            <w:bottom w:val="none" w:sz="0" w:space="0" w:color="auto"/>
            <w:right w:val="none" w:sz="0" w:space="0" w:color="auto"/>
          </w:divBdr>
        </w:div>
        <w:div w:id="2139640879">
          <w:marLeft w:val="640"/>
          <w:marRight w:val="0"/>
          <w:marTop w:val="0"/>
          <w:marBottom w:val="0"/>
          <w:divBdr>
            <w:top w:val="none" w:sz="0" w:space="0" w:color="auto"/>
            <w:left w:val="none" w:sz="0" w:space="0" w:color="auto"/>
            <w:bottom w:val="none" w:sz="0" w:space="0" w:color="auto"/>
            <w:right w:val="none" w:sz="0" w:space="0" w:color="auto"/>
          </w:divBdr>
        </w:div>
      </w:divsChild>
    </w:div>
    <w:div w:id="337510679">
      <w:bodyDiv w:val="1"/>
      <w:marLeft w:val="0"/>
      <w:marRight w:val="0"/>
      <w:marTop w:val="0"/>
      <w:marBottom w:val="0"/>
      <w:divBdr>
        <w:top w:val="none" w:sz="0" w:space="0" w:color="auto"/>
        <w:left w:val="none" w:sz="0" w:space="0" w:color="auto"/>
        <w:bottom w:val="none" w:sz="0" w:space="0" w:color="auto"/>
        <w:right w:val="none" w:sz="0" w:space="0" w:color="auto"/>
      </w:divBdr>
      <w:divsChild>
        <w:div w:id="7949712">
          <w:marLeft w:val="640"/>
          <w:marRight w:val="0"/>
          <w:marTop w:val="0"/>
          <w:marBottom w:val="0"/>
          <w:divBdr>
            <w:top w:val="none" w:sz="0" w:space="0" w:color="auto"/>
            <w:left w:val="none" w:sz="0" w:space="0" w:color="auto"/>
            <w:bottom w:val="none" w:sz="0" w:space="0" w:color="auto"/>
            <w:right w:val="none" w:sz="0" w:space="0" w:color="auto"/>
          </w:divBdr>
        </w:div>
        <w:div w:id="9071975">
          <w:marLeft w:val="640"/>
          <w:marRight w:val="0"/>
          <w:marTop w:val="0"/>
          <w:marBottom w:val="0"/>
          <w:divBdr>
            <w:top w:val="none" w:sz="0" w:space="0" w:color="auto"/>
            <w:left w:val="none" w:sz="0" w:space="0" w:color="auto"/>
            <w:bottom w:val="none" w:sz="0" w:space="0" w:color="auto"/>
            <w:right w:val="none" w:sz="0" w:space="0" w:color="auto"/>
          </w:divBdr>
        </w:div>
        <w:div w:id="19743746">
          <w:marLeft w:val="640"/>
          <w:marRight w:val="0"/>
          <w:marTop w:val="0"/>
          <w:marBottom w:val="0"/>
          <w:divBdr>
            <w:top w:val="none" w:sz="0" w:space="0" w:color="auto"/>
            <w:left w:val="none" w:sz="0" w:space="0" w:color="auto"/>
            <w:bottom w:val="none" w:sz="0" w:space="0" w:color="auto"/>
            <w:right w:val="none" w:sz="0" w:space="0" w:color="auto"/>
          </w:divBdr>
        </w:div>
        <w:div w:id="20590988">
          <w:marLeft w:val="640"/>
          <w:marRight w:val="0"/>
          <w:marTop w:val="0"/>
          <w:marBottom w:val="0"/>
          <w:divBdr>
            <w:top w:val="none" w:sz="0" w:space="0" w:color="auto"/>
            <w:left w:val="none" w:sz="0" w:space="0" w:color="auto"/>
            <w:bottom w:val="none" w:sz="0" w:space="0" w:color="auto"/>
            <w:right w:val="none" w:sz="0" w:space="0" w:color="auto"/>
          </w:divBdr>
        </w:div>
        <w:div w:id="24063150">
          <w:marLeft w:val="640"/>
          <w:marRight w:val="0"/>
          <w:marTop w:val="0"/>
          <w:marBottom w:val="0"/>
          <w:divBdr>
            <w:top w:val="none" w:sz="0" w:space="0" w:color="auto"/>
            <w:left w:val="none" w:sz="0" w:space="0" w:color="auto"/>
            <w:bottom w:val="none" w:sz="0" w:space="0" w:color="auto"/>
            <w:right w:val="none" w:sz="0" w:space="0" w:color="auto"/>
          </w:divBdr>
        </w:div>
        <w:div w:id="34817565">
          <w:marLeft w:val="640"/>
          <w:marRight w:val="0"/>
          <w:marTop w:val="0"/>
          <w:marBottom w:val="0"/>
          <w:divBdr>
            <w:top w:val="none" w:sz="0" w:space="0" w:color="auto"/>
            <w:left w:val="none" w:sz="0" w:space="0" w:color="auto"/>
            <w:bottom w:val="none" w:sz="0" w:space="0" w:color="auto"/>
            <w:right w:val="none" w:sz="0" w:space="0" w:color="auto"/>
          </w:divBdr>
        </w:div>
        <w:div w:id="38601263">
          <w:marLeft w:val="640"/>
          <w:marRight w:val="0"/>
          <w:marTop w:val="0"/>
          <w:marBottom w:val="0"/>
          <w:divBdr>
            <w:top w:val="none" w:sz="0" w:space="0" w:color="auto"/>
            <w:left w:val="none" w:sz="0" w:space="0" w:color="auto"/>
            <w:bottom w:val="none" w:sz="0" w:space="0" w:color="auto"/>
            <w:right w:val="none" w:sz="0" w:space="0" w:color="auto"/>
          </w:divBdr>
        </w:div>
        <w:div w:id="61025112">
          <w:marLeft w:val="640"/>
          <w:marRight w:val="0"/>
          <w:marTop w:val="0"/>
          <w:marBottom w:val="0"/>
          <w:divBdr>
            <w:top w:val="none" w:sz="0" w:space="0" w:color="auto"/>
            <w:left w:val="none" w:sz="0" w:space="0" w:color="auto"/>
            <w:bottom w:val="none" w:sz="0" w:space="0" w:color="auto"/>
            <w:right w:val="none" w:sz="0" w:space="0" w:color="auto"/>
          </w:divBdr>
        </w:div>
        <w:div w:id="71052697">
          <w:marLeft w:val="640"/>
          <w:marRight w:val="0"/>
          <w:marTop w:val="0"/>
          <w:marBottom w:val="0"/>
          <w:divBdr>
            <w:top w:val="none" w:sz="0" w:space="0" w:color="auto"/>
            <w:left w:val="none" w:sz="0" w:space="0" w:color="auto"/>
            <w:bottom w:val="none" w:sz="0" w:space="0" w:color="auto"/>
            <w:right w:val="none" w:sz="0" w:space="0" w:color="auto"/>
          </w:divBdr>
        </w:div>
        <w:div w:id="73941321">
          <w:marLeft w:val="640"/>
          <w:marRight w:val="0"/>
          <w:marTop w:val="0"/>
          <w:marBottom w:val="0"/>
          <w:divBdr>
            <w:top w:val="none" w:sz="0" w:space="0" w:color="auto"/>
            <w:left w:val="none" w:sz="0" w:space="0" w:color="auto"/>
            <w:bottom w:val="none" w:sz="0" w:space="0" w:color="auto"/>
            <w:right w:val="none" w:sz="0" w:space="0" w:color="auto"/>
          </w:divBdr>
        </w:div>
        <w:div w:id="74133119">
          <w:marLeft w:val="640"/>
          <w:marRight w:val="0"/>
          <w:marTop w:val="0"/>
          <w:marBottom w:val="0"/>
          <w:divBdr>
            <w:top w:val="none" w:sz="0" w:space="0" w:color="auto"/>
            <w:left w:val="none" w:sz="0" w:space="0" w:color="auto"/>
            <w:bottom w:val="none" w:sz="0" w:space="0" w:color="auto"/>
            <w:right w:val="none" w:sz="0" w:space="0" w:color="auto"/>
          </w:divBdr>
        </w:div>
        <w:div w:id="78451797">
          <w:marLeft w:val="640"/>
          <w:marRight w:val="0"/>
          <w:marTop w:val="0"/>
          <w:marBottom w:val="0"/>
          <w:divBdr>
            <w:top w:val="none" w:sz="0" w:space="0" w:color="auto"/>
            <w:left w:val="none" w:sz="0" w:space="0" w:color="auto"/>
            <w:bottom w:val="none" w:sz="0" w:space="0" w:color="auto"/>
            <w:right w:val="none" w:sz="0" w:space="0" w:color="auto"/>
          </w:divBdr>
        </w:div>
        <w:div w:id="79258703">
          <w:marLeft w:val="640"/>
          <w:marRight w:val="0"/>
          <w:marTop w:val="0"/>
          <w:marBottom w:val="0"/>
          <w:divBdr>
            <w:top w:val="none" w:sz="0" w:space="0" w:color="auto"/>
            <w:left w:val="none" w:sz="0" w:space="0" w:color="auto"/>
            <w:bottom w:val="none" w:sz="0" w:space="0" w:color="auto"/>
            <w:right w:val="none" w:sz="0" w:space="0" w:color="auto"/>
          </w:divBdr>
        </w:div>
        <w:div w:id="81998177">
          <w:marLeft w:val="640"/>
          <w:marRight w:val="0"/>
          <w:marTop w:val="0"/>
          <w:marBottom w:val="0"/>
          <w:divBdr>
            <w:top w:val="none" w:sz="0" w:space="0" w:color="auto"/>
            <w:left w:val="none" w:sz="0" w:space="0" w:color="auto"/>
            <w:bottom w:val="none" w:sz="0" w:space="0" w:color="auto"/>
            <w:right w:val="none" w:sz="0" w:space="0" w:color="auto"/>
          </w:divBdr>
        </w:div>
        <w:div w:id="112022813">
          <w:marLeft w:val="640"/>
          <w:marRight w:val="0"/>
          <w:marTop w:val="0"/>
          <w:marBottom w:val="0"/>
          <w:divBdr>
            <w:top w:val="none" w:sz="0" w:space="0" w:color="auto"/>
            <w:left w:val="none" w:sz="0" w:space="0" w:color="auto"/>
            <w:bottom w:val="none" w:sz="0" w:space="0" w:color="auto"/>
            <w:right w:val="none" w:sz="0" w:space="0" w:color="auto"/>
          </w:divBdr>
        </w:div>
        <w:div w:id="135338657">
          <w:marLeft w:val="640"/>
          <w:marRight w:val="0"/>
          <w:marTop w:val="0"/>
          <w:marBottom w:val="0"/>
          <w:divBdr>
            <w:top w:val="none" w:sz="0" w:space="0" w:color="auto"/>
            <w:left w:val="none" w:sz="0" w:space="0" w:color="auto"/>
            <w:bottom w:val="none" w:sz="0" w:space="0" w:color="auto"/>
            <w:right w:val="none" w:sz="0" w:space="0" w:color="auto"/>
          </w:divBdr>
        </w:div>
        <w:div w:id="143015978">
          <w:marLeft w:val="640"/>
          <w:marRight w:val="0"/>
          <w:marTop w:val="0"/>
          <w:marBottom w:val="0"/>
          <w:divBdr>
            <w:top w:val="none" w:sz="0" w:space="0" w:color="auto"/>
            <w:left w:val="none" w:sz="0" w:space="0" w:color="auto"/>
            <w:bottom w:val="none" w:sz="0" w:space="0" w:color="auto"/>
            <w:right w:val="none" w:sz="0" w:space="0" w:color="auto"/>
          </w:divBdr>
        </w:div>
        <w:div w:id="151675553">
          <w:marLeft w:val="640"/>
          <w:marRight w:val="0"/>
          <w:marTop w:val="0"/>
          <w:marBottom w:val="0"/>
          <w:divBdr>
            <w:top w:val="none" w:sz="0" w:space="0" w:color="auto"/>
            <w:left w:val="none" w:sz="0" w:space="0" w:color="auto"/>
            <w:bottom w:val="none" w:sz="0" w:space="0" w:color="auto"/>
            <w:right w:val="none" w:sz="0" w:space="0" w:color="auto"/>
          </w:divBdr>
        </w:div>
        <w:div w:id="164636590">
          <w:marLeft w:val="640"/>
          <w:marRight w:val="0"/>
          <w:marTop w:val="0"/>
          <w:marBottom w:val="0"/>
          <w:divBdr>
            <w:top w:val="none" w:sz="0" w:space="0" w:color="auto"/>
            <w:left w:val="none" w:sz="0" w:space="0" w:color="auto"/>
            <w:bottom w:val="none" w:sz="0" w:space="0" w:color="auto"/>
            <w:right w:val="none" w:sz="0" w:space="0" w:color="auto"/>
          </w:divBdr>
        </w:div>
        <w:div w:id="191891080">
          <w:marLeft w:val="640"/>
          <w:marRight w:val="0"/>
          <w:marTop w:val="0"/>
          <w:marBottom w:val="0"/>
          <w:divBdr>
            <w:top w:val="none" w:sz="0" w:space="0" w:color="auto"/>
            <w:left w:val="none" w:sz="0" w:space="0" w:color="auto"/>
            <w:bottom w:val="none" w:sz="0" w:space="0" w:color="auto"/>
            <w:right w:val="none" w:sz="0" w:space="0" w:color="auto"/>
          </w:divBdr>
        </w:div>
        <w:div w:id="208688677">
          <w:marLeft w:val="640"/>
          <w:marRight w:val="0"/>
          <w:marTop w:val="0"/>
          <w:marBottom w:val="0"/>
          <w:divBdr>
            <w:top w:val="none" w:sz="0" w:space="0" w:color="auto"/>
            <w:left w:val="none" w:sz="0" w:space="0" w:color="auto"/>
            <w:bottom w:val="none" w:sz="0" w:space="0" w:color="auto"/>
            <w:right w:val="none" w:sz="0" w:space="0" w:color="auto"/>
          </w:divBdr>
        </w:div>
        <w:div w:id="213007634">
          <w:marLeft w:val="640"/>
          <w:marRight w:val="0"/>
          <w:marTop w:val="0"/>
          <w:marBottom w:val="0"/>
          <w:divBdr>
            <w:top w:val="none" w:sz="0" w:space="0" w:color="auto"/>
            <w:left w:val="none" w:sz="0" w:space="0" w:color="auto"/>
            <w:bottom w:val="none" w:sz="0" w:space="0" w:color="auto"/>
            <w:right w:val="none" w:sz="0" w:space="0" w:color="auto"/>
          </w:divBdr>
        </w:div>
        <w:div w:id="217673943">
          <w:marLeft w:val="640"/>
          <w:marRight w:val="0"/>
          <w:marTop w:val="0"/>
          <w:marBottom w:val="0"/>
          <w:divBdr>
            <w:top w:val="none" w:sz="0" w:space="0" w:color="auto"/>
            <w:left w:val="none" w:sz="0" w:space="0" w:color="auto"/>
            <w:bottom w:val="none" w:sz="0" w:space="0" w:color="auto"/>
            <w:right w:val="none" w:sz="0" w:space="0" w:color="auto"/>
          </w:divBdr>
        </w:div>
        <w:div w:id="221909900">
          <w:marLeft w:val="640"/>
          <w:marRight w:val="0"/>
          <w:marTop w:val="0"/>
          <w:marBottom w:val="0"/>
          <w:divBdr>
            <w:top w:val="none" w:sz="0" w:space="0" w:color="auto"/>
            <w:left w:val="none" w:sz="0" w:space="0" w:color="auto"/>
            <w:bottom w:val="none" w:sz="0" w:space="0" w:color="auto"/>
            <w:right w:val="none" w:sz="0" w:space="0" w:color="auto"/>
          </w:divBdr>
        </w:div>
        <w:div w:id="232476019">
          <w:marLeft w:val="640"/>
          <w:marRight w:val="0"/>
          <w:marTop w:val="0"/>
          <w:marBottom w:val="0"/>
          <w:divBdr>
            <w:top w:val="none" w:sz="0" w:space="0" w:color="auto"/>
            <w:left w:val="none" w:sz="0" w:space="0" w:color="auto"/>
            <w:bottom w:val="none" w:sz="0" w:space="0" w:color="auto"/>
            <w:right w:val="none" w:sz="0" w:space="0" w:color="auto"/>
          </w:divBdr>
        </w:div>
        <w:div w:id="255210265">
          <w:marLeft w:val="640"/>
          <w:marRight w:val="0"/>
          <w:marTop w:val="0"/>
          <w:marBottom w:val="0"/>
          <w:divBdr>
            <w:top w:val="none" w:sz="0" w:space="0" w:color="auto"/>
            <w:left w:val="none" w:sz="0" w:space="0" w:color="auto"/>
            <w:bottom w:val="none" w:sz="0" w:space="0" w:color="auto"/>
            <w:right w:val="none" w:sz="0" w:space="0" w:color="auto"/>
          </w:divBdr>
        </w:div>
        <w:div w:id="269242996">
          <w:marLeft w:val="640"/>
          <w:marRight w:val="0"/>
          <w:marTop w:val="0"/>
          <w:marBottom w:val="0"/>
          <w:divBdr>
            <w:top w:val="none" w:sz="0" w:space="0" w:color="auto"/>
            <w:left w:val="none" w:sz="0" w:space="0" w:color="auto"/>
            <w:bottom w:val="none" w:sz="0" w:space="0" w:color="auto"/>
            <w:right w:val="none" w:sz="0" w:space="0" w:color="auto"/>
          </w:divBdr>
        </w:div>
        <w:div w:id="275794460">
          <w:marLeft w:val="640"/>
          <w:marRight w:val="0"/>
          <w:marTop w:val="0"/>
          <w:marBottom w:val="0"/>
          <w:divBdr>
            <w:top w:val="none" w:sz="0" w:space="0" w:color="auto"/>
            <w:left w:val="none" w:sz="0" w:space="0" w:color="auto"/>
            <w:bottom w:val="none" w:sz="0" w:space="0" w:color="auto"/>
            <w:right w:val="none" w:sz="0" w:space="0" w:color="auto"/>
          </w:divBdr>
        </w:div>
        <w:div w:id="278026070">
          <w:marLeft w:val="640"/>
          <w:marRight w:val="0"/>
          <w:marTop w:val="0"/>
          <w:marBottom w:val="0"/>
          <w:divBdr>
            <w:top w:val="none" w:sz="0" w:space="0" w:color="auto"/>
            <w:left w:val="none" w:sz="0" w:space="0" w:color="auto"/>
            <w:bottom w:val="none" w:sz="0" w:space="0" w:color="auto"/>
            <w:right w:val="none" w:sz="0" w:space="0" w:color="auto"/>
          </w:divBdr>
        </w:div>
        <w:div w:id="287319451">
          <w:marLeft w:val="640"/>
          <w:marRight w:val="0"/>
          <w:marTop w:val="0"/>
          <w:marBottom w:val="0"/>
          <w:divBdr>
            <w:top w:val="none" w:sz="0" w:space="0" w:color="auto"/>
            <w:left w:val="none" w:sz="0" w:space="0" w:color="auto"/>
            <w:bottom w:val="none" w:sz="0" w:space="0" w:color="auto"/>
            <w:right w:val="none" w:sz="0" w:space="0" w:color="auto"/>
          </w:divBdr>
        </w:div>
        <w:div w:id="326832515">
          <w:marLeft w:val="640"/>
          <w:marRight w:val="0"/>
          <w:marTop w:val="0"/>
          <w:marBottom w:val="0"/>
          <w:divBdr>
            <w:top w:val="none" w:sz="0" w:space="0" w:color="auto"/>
            <w:left w:val="none" w:sz="0" w:space="0" w:color="auto"/>
            <w:bottom w:val="none" w:sz="0" w:space="0" w:color="auto"/>
            <w:right w:val="none" w:sz="0" w:space="0" w:color="auto"/>
          </w:divBdr>
        </w:div>
        <w:div w:id="329989726">
          <w:marLeft w:val="640"/>
          <w:marRight w:val="0"/>
          <w:marTop w:val="0"/>
          <w:marBottom w:val="0"/>
          <w:divBdr>
            <w:top w:val="none" w:sz="0" w:space="0" w:color="auto"/>
            <w:left w:val="none" w:sz="0" w:space="0" w:color="auto"/>
            <w:bottom w:val="none" w:sz="0" w:space="0" w:color="auto"/>
            <w:right w:val="none" w:sz="0" w:space="0" w:color="auto"/>
          </w:divBdr>
        </w:div>
        <w:div w:id="351612825">
          <w:marLeft w:val="640"/>
          <w:marRight w:val="0"/>
          <w:marTop w:val="0"/>
          <w:marBottom w:val="0"/>
          <w:divBdr>
            <w:top w:val="none" w:sz="0" w:space="0" w:color="auto"/>
            <w:left w:val="none" w:sz="0" w:space="0" w:color="auto"/>
            <w:bottom w:val="none" w:sz="0" w:space="0" w:color="auto"/>
            <w:right w:val="none" w:sz="0" w:space="0" w:color="auto"/>
          </w:divBdr>
        </w:div>
        <w:div w:id="381251626">
          <w:marLeft w:val="640"/>
          <w:marRight w:val="0"/>
          <w:marTop w:val="0"/>
          <w:marBottom w:val="0"/>
          <w:divBdr>
            <w:top w:val="none" w:sz="0" w:space="0" w:color="auto"/>
            <w:left w:val="none" w:sz="0" w:space="0" w:color="auto"/>
            <w:bottom w:val="none" w:sz="0" w:space="0" w:color="auto"/>
            <w:right w:val="none" w:sz="0" w:space="0" w:color="auto"/>
          </w:divBdr>
        </w:div>
        <w:div w:id="391778807">
          <w:marLeft w:val="640"/>
          <w:marRight w:val="0"/>
          <w:marTop w:val="0"/>
          <w:marBottom w:val="0"/>
          <w:divBdr>
            <w:top w:val="none" w:sz="0" w:space="0" w:color="auto"/>
            <w:left w:val="none" w:sz="0" w:space="0" w:color="auto"/>
            <w:bottom w:val="none" w:sz="0" w:space="0" w:color="auto"/>
            <w:right w:val="none" w:sz="0" w:space="0" w:color="auto"/>
          </w:divBdr>
        </w:div>
        <w:div w:id="425346792">
          <w:marLeft w:val="640"/>
          <w:marRight w:val="0"/>
          <w:marTop w:val="0"/>
          <w:marBottom w:val="0"/>
          <w:divBdr>
            <w:top w:val="none" w:sz="0" w:space="0" w:color="auto"/>
            <w:left w:val="none" w:sz="0" w:space="0" w:color="auto"/>
            <w:bottom w:val="none" w:sz="0" w:space="0" w:color="auto"/>
            <w:right w:val="none" w:sz="0" w:space="0" w:color="auto"/>
          </w:divBdr>
        </w:div>
        <w:div w:id="428963302">
          <w:marLeft w:val="640"/>
          <w:marRight w:val="0"/>
          <w:marTop w:val="0"/>
          <w:marBottom w:val="0"/>
          <w:divBdr>
            <w:top w:val="none" w:sz="0" w:space="0" w:color="auto"/>
            <w:left w:val="none" w:sz="0" w:space="0" w:color="auto"/>
            <w:bottom w:val="none" w:sz="0" w:space="0" w:color="auto"/>
            <w:right w:val="none" w:sz="0" w:space="0" w:color="auto"/>
          </w:divBdr>
        </w:div>
        <w:div w:id="438573364">
          <w:marLeft w:val="640"/>
          <w:marRight w:val="0"/>
          <w:marTop w:val="0"/>
          <w:marBottom w:val="0"/>
          <w:divBdr>
            <w:top w:val="none" w:sz="0" w:space="0" w:color="auto"/>
            <w:left w:val="none" w:sz="0" w:space="0" w:color="auto"/>
            <w:bottom w:val="none" w:sz="0" w:space="0" w:color="auto"/>
            <w:right w:val="none" w:sz="0" w:space="0" w:color="auto"/>
          </w:divBdr>
        </w:div>
        <w:div w:id="449738601">
          <w:marLeft w:val="640"/>
          <w:marRight w:val="0"/>
          <w:marTop w:val="0"/>
          <w:marBottom w:val="0"/>
          <w:divBdr>
            <w:top w:val="none" w:sz="0" w:space="0" w:color="auto"/>
            <w:left w:val="none" w:sz="0" w:space="0" w:color="auto"/>
            <w:bottom w:val="none" w:sz="0" w:space="0" w:color="auto"/>
            <w:right w:val="none" w:sz="0" w:space="0" w:color="auto"/>
          </w:divBdr>
        </w:div>
        <w:div w:id="466557849">
          <w:marLeft w:val="640"/>
          <w:marRight w:val="0"/>
          <w:marTop w:val="0"/>
          <w:marBottom w:val="0"/>
          <w:divBdr>
            <w:top w:val="none" w:sz="0" w:space="0" w:color="auto"/>
            <w:left w:val="none" w:sz="0" w:space="0" w:color="auto"/>
            <w:bottom w:val="none" w:sz="0" w:space="0" w:color="auto"/>
            <w:right w:val="none" w:sz="0" w:space="0" w:color="auto"/>
          </w:divBdr>
        </w:div>
        <w:div w:id="471872376">
          <w:marLeft w:val="640"/>
          <w:marRight w:val="0"/>
          <w:marTop w:val="0"/>
          <w:marBottom w:val="0"/>
          <w:divBdr>
            <w:top w:val="none" w:sz="0" w:space="0" w:color="auto"/>
            <w:left w:val="none" w:sz="0" w:space="0" w:color="auto"/>
            <w:bottom w:val="none" w:sz="0" w:space="0" w:color="auto"/>
            <w:right w:val="none" w:sz="0" w:space="0" w:color="auto"/>
          </w:divBdr>
        </w:div>
        <w:div w:id="473059897">
          <w:marLeft w:val="640"/>
          <w:marRight w:val="0"/>
          <w:marTop w:val="0"/>
          <w:marBottom w:val="0"/>
          <w:divBdr>
            <w:top w:val="none" w:sz="0" w:space="0" w:color="auto"/>
            <w:left w:val="none" w:sz="0" w:space="0" w:color="auto"/>
            <w:bottom w:val="none" w:sz="0" w:space="0" w:color="auto"/>
            <w:right w:val="none" w:sz="0" w:space="0" w:color="auto"/>
          </w:divBdr>
        </w:div>
        <w:div w:id="475225460">
          <w:marLeft w:val="640"/>
          <w:marRight w:val="0"/>
          <w:marTop w:val="0"/>
          <w:marBottom w:val="0"/>
          <w:divBdr>
            <w:top w:val="none" w:sz="0" w:space="0" w:color="auto"/>
            <w:left w:val="none" w:sz="0" w:space="0" w:color="auto"/>
            <w:bottom w:val="none" w:sz="0" w:space="0" w:color="auto"/>
            <w:right w:val="none" w:sz="0" w:space="0" w:color="auto"/>
          </w:divBdr>
        </w:div>
        <w:div w:id="478621632">
          <w:marLeft w:val="640"/>
          <w:marRight w:val="0"/>
          <w:marTop w:val="0"/>
          <w:marBottom w:val="0"/>
          <w:divBdr>
            <w:top w:val="none" w:sz="0" w:space="0" w:color="auto"/>
            <w:left w:val="none" w:sz="0" w:space="0" w:color="auto"/>
            <w:bottom w:val="none" w:sz="0" w:space="0" w:color="auto"/>
            <w:right w:val="none" w:sz="0" w:space="0" w:color="auto"/>
          </w:divBdr>
        </w:div>
        <w:div w:id="484198786">
          <w:marLeft w:val="640"/>
          <w:marRight w:val="0"/>
          <w:marTop w:val="0"/>
          <w:marBottom w:val="0"/>
          <w:divBdr>
            <w:top w:val="none" w:sz="0" w:space="0" w:color="auto"/>
            <w:left w:val="none" w:sz="0" w:space="0" w:color="auto"/>
            <w:bottom w:val="none" w:sz="0" w:space="0" w:color="auto"/>
            <w:right w:val="none" w:sz="0" w:space="0" w:color="auto"/>
          </w:divBdr>
        </w:div>
        <w:div w:id="484324108">
          <w:marLeft w:val="640"/>
          <w:marRight w:val="0"/>
          <w:marTop w:val="0"/>
          <w:marBottom w:val="0"/>
          <w:divBdr>
            <w:top w:val="none" w:sz="0" w:space="0" w:color="auto"/>
            <w:left w:val="none" w:sz="0" w:space="0" w:color="auto"/>
            <w:bottom w:val="none" w:sz="0" w:space="0" w:color="auto"/>
            <w:right w:val="none" w:sz="0" w:space="0" w:color="auto"/>
          </w:divBdr>
        </w:div>
        <w:div w:id="488060357">
          <w:marLeft w:val="640"/>
          <w:marRight w:val="0"/>
          <w:marTop w:val="0"/>
          <w:marBottom w:val="0"/>
          <w:divBdr>
            <w:top w:val="none" w:sz="0" w:space="0" w:color="auto"/>
            <w:left w:val="none" w:sz="0" w:space="0" w:color="auto"/>
            <w:bottom w:val="none" w:sz="0" w:space="0" w:color="auto"/>
            <w:right w:val="none" w:sz="0" w:space="0" w:color="auto"/>
          </w:divBdr>
        </w:div>
        <w:div w:id="513805067">
          <w:marLeft w:val="640"/>
          <w:marRight w:val="0"/>
          <w:marTop w:val="0"/>
          <w:marBottom w:val="0"/>
          <w:divBdr>
            <w:top w:val="none" w:sz="0" w:space="0" w:color="auto"/>
            <w:left w:val="none" w:sz="0" w:space="0" w:color="auto"/>
            <w:bottom w:val="none" w:sz="0" w:space="0" w:color="auto"/>
            <w:right w:val="none" w:sz="0" w:space="0" w:color="auto"/>
          </w:divBdr>
        </w:div>
        <w:div w:id="519274104">
          <w:marLeft w:val="640"/>
          <w:marRight w:val="0"/>
          <w:marTop w:val="0"/>
          <w:marBottom w:val="0"/>
          <w:divBdr>
            <w:top w:val="none" w:sz="0" w:space="0" w:color="auto"/>
            <w:left w:val="none" w:sz="0" w:space="0" w:color="auto"/>
            <w:bottom w:val="none" w:sz="0" w:space="0" w:color="auto"/>
            <w:right w:val="none" w:sz="0" w:space="0" w:color="auto"/>
          </w:divBdr>
        </w:div>
        <w:div w:id="536436093">
          <w:marLeft w:val="640"/>
          <w:marRight w:val="0"/>
          <w:marTop w:val="0"/>
          <w:marBottom w:val="0"/>
          <w:divBdr>
            <w:top w:val="none" w:sz="0" w:space="0" w:color="auto"/>
            <w:left w:val="none" w:sz="0" w:space="0" w:color="auto"/>
            <w:bottom w:val="none" w:sz="0" w:space="0" w:color="auto"/>
            <w:right w:val="none" w:sz="0" w:space="0" w:color="auto"/>
          </w:divBdr>
        </w:div>
        <w:div w:id="537856562">
          <w:marLeft w:val="640"/>
          <w:marRight w:val="0"/>
          <w:marTop w:val="0"/>
          <w:marBottom w:val="0"/>
          <w:divBdr>
            <w:top w:val="none" w:sz="0" w:space="0" w:color="auto"/>
            <w:left w:val="none" w:sz="0" w:space="0" w:color="auto"/>
            <w:bottom w:val="none" w:sz="0" w:space="0" w:color="auto"/>
            <w:right w:val="none" w:sz="0" w:space="0" w:color="auto"/>
          </w:divBdr>
        </w:div>
        <w:div w:id="552278294">
          <w:marLeft w:val="640"/>
          <w:marRight w:val="0"/>
          <w:marTop w:val="0"/>
          <w:marBottom w:val="0"/>
          <w:divBdr>
            <w:top w:val="none" w:sz="0" w:space="0" w:color="auto"/>
            <w:left w:val="none" w:sz="0" w:space="0" w:color="auto"/>
            <w:bottom w:val="none" w:sz="0" w:space="0" w:color="auto"/>
            <w:right w:val="none" w:sz="0" w:space="0" w:color="auto"/>
          </w:divBdr>
        </w:div>
        <w:div w:id="562448542">
          <w:marLeft w:val="640"/>
          <w:marRight w:val="0"/>
          <w:marTop w:val="0"/>
          <w:marBottom w:val="0"/>
          <w:divBdr>
            <w:top w:val="none" w:sz="0" w:space="0" w:color="auto"/>
            <w:left w:val="none" w:sz="0" w:space="0" w:color="auto"/>
            <w:bottom w:val="none" w:sz="0" w:space="0" w:color="auto"/>
            <w:right w:val="none" w:sz="0" w:space="0" w:color="auto"/>
          </w:divBdr>
        </w:div>
        <w:div w:id="568155292">
          <w:marLeft w:val="640"/>
          <w:marRight w:val="0"/>
          <w:marTop w:val="0"/>
          <w:marBottom w:val="0"/>
          <w:divBdr>
            <w:top w:val="none" w:sz="0" w:space="0" w:color="auto"/>
            <w:left w:val="none" w:sz="0" w:space="0" w:color="auto"/>
            <w:bottom w:val="none" w:sz="0" w:space="0" w:color="auto"/>
            <w:right w:val="none" w:sz="0" w:space="0" w:color="auto"/>
          </w:divBdr>
        </w:div>
        <w:div w:id="582957913">
          <w:marLeft w:val="640"/>
          <w:marRight w:val="0"/>
          <w:marTop w:val="0"/>
          <w:marBottom w:val="0"/>
          <w:divBdr>
            <w:top w:val="none" w:sz="0" w:space="0" w:color="auto"/>
            <w:left w:val="none" w:sz="0" w:space="0" w:color="auto"/>
            <w:bottom w:val="none" w:sz="0" w:space="0" w:color="auto"/>
            <w:right w:val="none" w:sz="0" w:space="0" w:color="auto"/>
          </w:divBdr>
        </w:div>
        <w:div w:id="596140728">
          <w:marLeft w:val="640"/>
          <w:marRight w:val="0"/>
          <w:marTop w:val="0"/>
          <w:marBottom w:val="0"/>
          <w:divBdr>
            <w:top w:val="none" w:sz="0" w:space="0" w:color="auto"/>
            <w:left w:val="none" w:sz="0" w:space="0" w:color="auto"/>
            <w:bottom w:val="none" w:sz="0" w:space="0" w:color="auto"/>
            <w:right w:val="none" w:sz="0" w:space="0" w:color="auto"/>
          </w:divBdr>
        </w:div>
        <w:div w:id="598831041">
          <w:marLeft w:val="640"/>
          <w:marRight w:val="0"/>
          <w:marTop w:val="0"/>
          <w:marBottom w:val="0"/>
          <w:divBdr>
            <w:top w:val="none" w:sz="0" w:space="0" w:color="auto"/>
            <w:left w:val="none" w:sz="0" w:space="0" w:color="auto"/>
            <w:bottom w:val="none" w:sz="0" w:space="0" w:color="auto"/>
            <w:right w:val="none" w:sz="0" w:space="0" w:color="auto"/>
          </w:divBdr>
        </w:div>
        <w:div w:id="613175618">
          <w:marLeft w:val="640"/>
          <w:marRight w:val="0"/>
          <w:marTop w:val="0"/>
          <w:marBottom w:val="0"/>
          <w:divBdr>
            <w:top w:val="none" w:sz="0" w:space="0" w:color="auto"/>
            <w:left w:val="none" w:sz="0" w:space="0" w:color="auto"/>
            <w:bottom w:val="none" w:sz="0" w:space="0" w:color="auto"/>
            <w:right w:val="none" w:sz="0" w:space="0" w:color="auto"/>
          </w:divBdr>
        </w:div>
        <w:div w:id="616376105">
          <w:marLeft w:val="640"/>
          <w:marRight w:val="0"/>
          <w:marTop w:val="0"/>
          <w:marBottom w:val="0"/>
          <w:divBdr>
            <w:top w:val="none" w:sz="0" w:space="0" w:color="auto"/>
            <w:left w:val="none" w:sz="0" w:space="0" w:color="auto"/>
            <w:bottom w:val="none" w:sz="0" w:space="0" w:color="auto"/>
            <w:right w:val="none" w:sz="0" w:space="0" w:color="auto"/>
          </w:divBdr>
        </w:div>
        <w:div w:id="621300458">
          <w:marLeft w:val="640"/>
          <w:marRight w:val="0"/>
          <w:marTop w:val="0"/>
          <w:marBottom w:val="0"/>
          <w:divBdr>
            <w:top w:val="none" w:sz="0" w:space="0" w:color="auto"/>
            <w:left w:val="none" w:sz="0" w:space="0" w:color="auto"/>
            <w:bottom w:val="none" w:sz="0" w:space="0" w:color="auto"/>
            <w:right w:val="none" w:sz="0" w:space="0" w:color="auto"/>
          </w:divBdr>
        </w:div>
        <w:div w:id="625425432">
          <w:marLeft w:val="640"/>
          <w:marRight w:val="0"/>
          <w:marTop w:val="0"/>
          <w:marBottom w:val="0"/>
          <w:divBdr>
            <w:top w:val="none" w:sz="0" w:space="0" w:color="auto"/>
            <w:left w:val="none" w:sz="0" w:space="0" w:color="auto"/>
            <w:bottom w:val="none" w:sz="0" w:space="0" w:color="auto"/>
            <w:right w:val="none" w:sz="0" w:space="0" w:color="auto"/>
          </w:divBdr>
        </w:div>
        <w:div w:id="664362479">
          <w:marLeft w:val="640"/>
          <w:marRight w:val="0"/>
          <w:marTop w:val="0"/>
          <w:marBottom w:val="0"/>
          <w:divBdr>
            <w:top w:val="none" w:sz="0" w:space="0" w:color="auto"/>
            <w:left w:val="none" w:sz="0" w:space="0" w:color="auto"/>
            <w:bottom w:val="none" w:sz="0" w:space="0" w:color="auto"/>
            <w:right w:val="none" w:sz="0" w:space="0" w:color="auto"/>
          </w:divBdr>
        </w:div>
        <w:div w:id="665935696">
          <w:marLeft w:val="640"/>
          <w:marRight w:val="0"/>
          <w:marTop w:val="0"/>
          <w:marBottom w:val="0"/>
          <w:divBdr>
            <w:top w:val="none" w:sz="0" w:space="0" w:color="auto"/>
            <w:left w:val="none" w:sz="0" w:space="0" w:color="auto"/>
            <w:bottom w:val="none" w:sz="0" w:space="0" w:color="auto"/>
            <w:right w:val="none" w:sz="0" w:space="0" w:color="auto"/>
          </w:divBdr>
        </w:div>
        <w:div w:id="667951450">
          <w:marLeft w:val="640"/>
          <w:marRight w:val="0"/>
          <w:marTop w:val="0"/>
          <w:marBottom w:val="0"/>
          <w:divBdr>
            <w:top w:val="none" w:sz="0" w:space="0" w:color="auto"/>
            <w:left w:val="none" w:sz="0" w:space="0" w:color="auto"/>
            <w:bottom w:val="none" w:sz="0" w:space="0" w:color="auto"/>
            <w:right w:val="none" w:sz="0" w:space="0" w:color="auto"/>
          </w:divBdr>
        </w:div>
        <w:div w:id="684209832">
          <w:marLeft w:val="640"/>
          <w:marRight w:val="0"/>
          <w:marTop w:val="0"/>
          <w:marBottom w:val="0"/>
          <w:divBdr>
            <w:top w:val="none" w:sz="0" w:space="0" w:color="auto"/>
            <w:left w:val="none" w:sz="0" w:space="0" w:color="auto"/>
            <w:bottom w:val="none" w:sz="0" w:space="0" w:color="auto"/>
            <w:right w:val="none" w:sz="0" w:space="0" w:color="auto"/>
          </w:divBdr>
        </w:div>
        <w:div w:id="698821701">
          <w:marLeft w:val="640"/>
          <w:marRight w:val="0"/>
          <w:marTop w:val="0"/>
          <w:marBottom w:val="0"/>
          <w:divBdr>
            <w:top w:val="none" w:sz="0" w:space="0" w:color="auto"/>
            <w:left w:val="none" w:sz="0" w:space="0" w:color="auto"/>
            <w:bottom w:val="none" w:sz="0" w:space="0" w:color="auto"/>
            <w:right w:val="none" w:sz="0" w:space="0" w:color="auto"/>
          </w:divBdr>
        </w:div>
        <w:div w:id="705057257">
          <w:marLeft w:val="640"/>
          <w:marRight w:val="0"/>
          <w:marTop w:val="0"/>
          <w:marBottom w:val="0"/>
          <w:divBdr>
            <w:top w:val="none" w:sz="0" w:space="0" w:color="auto"/>
            <w:left w:val="none" w:sz="0" w:space="0" w:color="auto"/>
            <w:bottom w:val="none" w:sz="0" w:space="0" w:color="auto"/>
            <w:right w:val="none" w:sz="0" w:space="0" w:color="auto"/>
          </w:divBdr>
        </w:div>
        <w:div w:id="733431140">
          <w:marLeft w:val="640"/>
          <w:marRight w:val="0"/>
          <w:marTop w:val="0"/>
          <w:marBottom w:val="0"/>
          <w:divBdr>
            <w:top w:val="none" w:sz="0" w:space="0" w:color="auto"/>
            <w:left w:val="none" w:sz="0" w:space="0" w:color="auto"/>
            <w:bottom w:val="none" w:sz="0" w:space="0" w:color="auto"/>
            <w:right w:val="none" w:sz="0" w:space="0" w:color="auto"/>
          </w:divBdr>
        </w:div>
        <w:div w:id="744301509">
          <w:marLeft w:val="640"/>
          <w:marRight w:val="0"/>
          <w:marTop w:val="0"/>
          <w:marBottom w:val="0"/>
          <w:divBdr>
            <w:top w:val="none" w:sz="0" w:space="0" w:color="auto"/>
            <w:left w:val="none" w:sz="0" w:space="0" w:color="auto"/>
            <w:bottom w:val="none" w:sz="0" w:space="0" w:color="auto"/>
            <w:right w:val="none" w:sz="0" w:space="0" w:color="auto"/>
          </w:divBdr>
        </w:div>
        <w:div w:id="759175466">
          <w:marLeft w:val="640"/>
          <w:marRight w:val="0"/>
          <w:marTop w:val="0"/>
          <w:marBottom w:val="0"/>
          <w:divBdr>
            <w:top w:val="none" w:sz="0" w:space="0" w:color="auto"/>
            <w:left w:val="none" w:sz="0" w:space="0" w:color="auto"/>
            <w:bottom w:val="none" w:sz="0" w:space="0" w:color="auto"/>
            <w:right w:val="none" w:sz="0" w:space="0" w:color="auto"/>
          </w:divBdr>
        </w:div>
        <w:div w:id="768039758">
          <w:marLeft w:val="640"/>
          <w:marRight w:val="0"/>
          <w:marTop w:val="0"/>
          <w:marBottom w:val="0"/>
          <w:divBdr>
            <w:top w:val="none" w:sz="0" w:space="0" w:color="auto"/>
            <w:left w:val="none" w:sz="0" w:space="0" w:color="auto"/>
            <w:bottom w:val="none" w:sz="0" w:space="0" w:color="auto"/>
            <w:right w:val="none" w:sz="0" w:space="0" w:color="auto"/>
          </w:divBdr>
        </w:div>
        <w:div w:id="800877610">
          <w:marLeft w:val="640"/>
          <w:marRight w:val="0"/>
          <w:marTop w:val="0"/>
          <w:marBottom w:val="0"/>
          <w:divBdr>
            <w:top w:val="none" w:sz="0" w:space="0" w:color="auto"/>
            <w:left w:val="none" w:sz="0" w:space="0" w:color="auto"/>
            <w:bottom w:val="none" w:sz="0" w:space="0" w:color="auto"/>
            <w:right w:val="none" w:sz="0" w:space="0" w:color="auto"/>
          </w:divBdr>
        </w:div>
        <w:div w:id="813570342">
          <w:marLeft w:val="640"/>
          <w:marRight w:val="0"/>
          <w:marTop w:val="0"/>
          <w:marBottom w:val="0"/>
          <w:divBdr>
            <w:top w:val="none" w:sz="0" w:space="0" w:color="auto"/>
            <w:left w:val="none" w:sz="0" w:space="0" w:color="auto"/>
            <w:bottom w:val="none" w:sz="0" w:space="0" w:color="auto"/>
            <w:right w:val="none" w:sz="0" w:space="0" w:color="auto"/>
          </w:divBdr>
        </w:div>
        <w:div w:id="815878590">
          <w:marLeft w:val="640"/>
          <w:marRight w:val="0"/>
          <w:marTop w:val="0"/>
          <w:marBottom w:val="0"/>
          <w:divBdr>
            <w:top w:val="none" w:sz="0" w:space="0" w:color="auto"/>
            <w:left w:val="none" w:sz="0" w:space="0" w:color="auto"/>
            <w:bottom w:val="none" w:sz="0" w:space="0" w:color="auto"/>
            <w:right w:val="none" w:sz="0" w:space="0" w:color="auto"/>
          </w:divBdr>
        </w:div>
        <w:div w:id="818620735">
          <w:marLeft w:val="640"/>
          <w:marRight w:val="0"/>
          <w:marTop w:val="0"/>
          <w:marBottom w:val="0"/>
          <w:divBdr>
            <w:top w:val="none" w:sz="0" w:space="0" w:color="auto"/>
            <w:left w:val="none" w:sz="0" w:space="0" w:color="auto"/>
            <w:bottom w:val="none" w:sz="0" w:space="0" w:color="auto"/>
            <w:right w:val="none" w:sz="0" w:space="0" w:color="auto"/>
          </w:divBdr>
        </w:div>
        <w:div w:id="819231764">
          <w:marLeft w:val="640"/>
          <w:marRight w:val="0"/>
          <w:marTop w:val="0"/>
          <w:marBottom w:val="0"/>
          <w:divBdr>
            <w:top w:val="none" w:sz="0" w:space="0" w:color="auto"/>
            <w:left w:val="none" w:sz="0" w:space="0" w:color="auto"/>
            <w:bottom w:val="none" w:sz="0" w:space="0" w:color="auto"/>
            <w:right w:val="none" w:sz="0" w:space="0" w:color="auto"/>
          </w:divBdr>
        </w:div>
        <w:div w:id="843132728">
          <w:marLeft w:val="640"/>
          <w:marRight w:val="0"/>
          <w:marTop w:val="0"/>
          <w:marBottom w:val="0"/>
          <w:divBdr>
            <w:top w:val="none" w:sz="0" w:space="0" w:color="auto"/>
            <w:left w:val="none" w:sz="0" w:space="0" w:color="auto"/>
            <w:bottom w:val="none" w:sz="0" w:space="0" w:color="auto"/>
            <w:right w:val="none" w:sz="0" w:space="0" w:color="auto"/>
          </w:divBdr>
        </w:div>
        <w:div w:id="852303267">
          <w:marLeft w:val="640"/>
          <w:marRight w:val="0"/>
          <w:marTop w:val="0"/>
          <w:marBottom w:val="0"/>
          <w:divBdr>
            <w:top w:val="none" w:sz="0" w:space="0" w:color="auto"/>
            <w:left w:val="none" w:sz="0" w:space="0" w:color="auto"/>
            <w:bottom w:val="none" w:sz="0" w:space="0" w:color="auto"/>
            <w:right w:val="none" w:sz="0" w:space="0" w:color="auto"/>
          </w:divBdr>
        </w:div>
        <w:div w:id="854537052">
          <w:marLeft w:val="640"/>
          <w:marRight w:val="0"/>
          <w:marTop w:val="0"/>
          <w:marBottom w:val="0"/>
          <w:divBdr>
            <w:top w:val="none" w:sz="0" w:space="0" w:color="auto"/>
            <w:left w:val="none" w:sz="0" w:space="0" w:color="auto"/>
            <w:bottom w:val="none" w:sz="0" w:space="0" w:color="auto"/>
            <w:right w:val="none" w:sz="0" w:space="0" w:color="auto"/>
          </w:divBdr>
        </w:div>
        <w:div w:id="863830893">
          <w:marLeft w:val="640"/>
          <w:marRight w:val="0"/>
          <w:marTop w:val="0"/>
          <w:marBottom w:val="0"/>
          <w:divBdr>
            <w:top w:val="none" w:sz="0" w:space="0" w:color="auto"/>
            <w:left w:val="none" w:sz="0" w:space="0" w:color="auto"/>
            <w:bottom w:val="none" w:sz="0" w:space="0" w:color="auto"/>
            <w:right w:val="none" w:sz="0" w:space="0" w:color="auto"/>
          </w:divBdr>
        </w:div>
        <w:div w:id="864832657">
          <w:marLeft w:val="640"/>
          <w:marRight w:val="0"/>
          <w:marTop w:val="0"/>
          <w:marBottom w:val="0"/>
          <w:divBdr>
            <w:top w:val="none" w:sz="0" w:space="0" w:color="auto"/>
            <w:left w:val="none" w:sz="0" w:space="0" w:color="auto"/>
            <w:bottom w:val="none" w:sz="0" w:space="0" w:color="auto"/>
            <w:right w:val="none" w:sz="0" w:space="0" w:color="auto"/>
          </w:divBdr>
        </w:div>
        <w:div w:id="877352606">
          <w:marLeft w:val="640"/>
          <w:marRight w:val="0"/>
          <w:marTop w:val="0"/>
          <w:marBottom w:val="0"/>
          <w:divBdr>
            <w:top w:val="none" w:sz="0" w:space="0" w:color="auto"/>
            <w:left w:val="none" w:sz="0" w:space="0" w:color="auto"/>
            <w:bottom w:val="none" w:sz="0" w:space="0" w:color="auto"/>
            <w:right w:val="none" w:sz="0" w:space="0" w:color="auto"/>
          </w:divBdr>
        </w:div>
        <w:div w:id="877473609">
          <w:marLeft w:val="640"/>
          <w:marRight w:val="0"/>
          <w:marTop w:val="0"/>
          <w:marBottom w:val="0"/>
          <w:divBdr>
            <w:top w:val="none" w:sz="0" w:space="0" w:color="auto"/>
            <w:left w:val="none" w:sz="0" w:space="0" w:color="auto"/>
            <w:bottom w:val="none" w:sz="0" w:space="0" w:color="auto"/>
            <w:right w:val="none" w:sz="0" w:space="0" w:color="auto"/>
          </w:divBdr>
        </w:div>
        <w:div w:id="886602404">
          <w:marLeft w:val="640"/>
          <w:marRight w:val="0"/>
          <w:marTop w:val="0"/>
          <w:marBottom w:val="0"/>
          <w:divBdr>
            <w:top w:val="none" w:sz="0" w:space="0" w:color="auto"/>
            <w:left w:val="none" w:sz="0" w:space="0" w:color="auto"/>
            <w:bottom w:val="none" w:sz="0" w:space="0" w:color="auto"/>
            <w:right w:val="none" w:sz="0" w:space="0" w:color="auto"/>
          </w:divBdr>
        </w:div>
        <w:div w:id="896626967">
          <w:marLeft w:val="640"/>
          <w:marRight w:val="0"/>
          <w:marTop w:val="0"/>
          <w:marBottom w:val="0"/>
          <w:divBdr>
            <w:top w:val="none" w:sz="0" w:space="0" w:color="auto"/>
            <w:left w:val="none" w:sz="0" w:space="0" w:color="auto"/>
            <w:bottom w:val="none" w:sz="0" w:space="0" w:color="auto"/>
            <w:right w:val="none" w:sz="0" w:space="0" w:color="auto"/>
          </w:divBdr>
        </w:div>
        <w:div w:id="898252664">
          <w:marLeft w:val="640"/>
          <w:marRight w:val="0"/>
          <w:marTop w:val="0"/>
          <w:marBottom w:val="0"/>
          <w:divBdr>
            <w:top w:val="none" w:sz="0" w:space="0" w:color="auto"/>
            <w:left w:val="none" w:sz="0" w:space="0" w:color="auto"/>
            <w:bottom w:val="none" w:sz="0" w:space="0" w:color="auto"/>
            <w:right w:val="none" w:sz="0" w:space="0" w:color="auto"/>
          </w:divBdr>
        </w:div>
        <w:div w:id="906036397">
          <w:marLeft w:val="640"/>
          <w:marRight w:val="0"/>
          <w:marTop w:val="0"/>
          <w:marBottom w:val="0"/>
          <w:divBdr>
            <w:top w:val="none" w:sz="0" w:space="0" w:color="auto"/>
            <w:left w:val="none" w:sz="0" w:space="0" w:color="auto"/>
            <w:bottom w:val="none" w:sz="0" w:space="0" w:color="auto"/>
            <w:right w:val="none" w:sz="0" w:space="0" w:color="auto"/>
          </w:divBdr>
        </w:div>
        <w:div w:id="906456450">
          <w:marLeft w:val="640"/>
          <w:marRight w:val="0"/>
          <w:marTop w:val="0"/>
          <w:marBottom w:val="0"/>
          <w:divBdr>
            <w:top w:val="none" w:sz="0" w:space="0" w:color="auto"/>
            <w:left w:val="none" w:sz="0" w:space="0" w:color="auto"/>
            <w:bottom w:val="none" w:sz="0" w:space="0" w:color="auto"/>
            <w:right w:val="none" w:sz="0" w:space="0" w:color="auto"/>
          </w:divBdr>
        </w:div>
        <w:div w:id="915168033">
          <w:marLeft w:val="640"/>
          <w:marRight w:val="0"/>
          <w:marTop w:val="0"/>
          <w:marBottom w:val="0"/>
          <w:divBdr>
            <w:top w:val="none" w:sz="0" w:space="0" w:color="auto"/>
            <w:left w:val="none" w:sz="0" w:space="0" w:color="auto"/>
            <w:bottom w:val="none" w:sz="0" w:space="0" w:color="auto"/>
            <w:right w:val="none" w:sz="0" w:space="0" w:color="auto"/>
          </w:divBdr>
        </w:div>
        <w:div w:id="915821349">
          <w:marLeft w:val="640"/>
          <w:marRight w:val="0"/>
          <w:marTop w:val="0"/>
          <w:marBottom w:val="0"/>
          <w:divBdr>
            <w:top w:val="none" w:sz="0" w:space="0" w:color="auto"/>
            <w:left w:val="none" w:sz="0" w:space="0" w:color="auto"/>
            <w:bottom w:val="none" w:sz="0" w:space="0" w:color="auto"/>
            <w:right w:val="none" w:sz="0" w:space="0" w:color="auto"/>
          </w:divBdr>
        </w:div>
        <w:div w:id="918247980">
          <w:marLeft w:val="640"/>
          <w:marRight w:val="0"/>
          <w:marTop w:val="0"/>
          <w:marBottom w:val="0"/>
          <w:divBdr>
            <w:top w:val="none" w:sz="0" w:space="0" w:color="auto"/>
            <w:left w:val="none" w:sz="0" w:space="0" w:color="auto"/>
            <w:bottom w:val="none" w:sz="0" w:space="0" w:color="auto"/>
            <w:right w:val="none" w:sz="0" w:space="0" w:color="auto"/>
          </w:divBdr>
        </w:div>
        <w:div w:id="927346537">
          <w:marLeft w:val="640"/>
          <w:marRight w:val="0"/>
          <w:marTop w:val="0"/>
          <w:marBottom w:val="0"/>
          <w:divBdr>
            <w:top w:val="none" w:sz="0" w:space="0" w:color="auto"/>
            <w:left w:val="none" w:sz="0" w:space="0" w:color="auto"/>
            <w:bottom w:val="none" w:sz="0" w:space="0" w:color="auto"/>
            <w:right w:val="none" w:sz="0" w:space="0" w:color="auto"/>
          </w:divBdr>
        </w:div>
        <w:div w:id="938100907">
          <w:marLeft w:val="640"/>
          <w:marRight w:val="0"/>
          <w:marTop w:val="0"/>
          <w:marBottom w:val="0"/>
          <w:divBdr>
            <w:top w:val="none" w:sz="0" w:space="0" w:color="auto"/>
            <w:left w:val="none" w:sz="0" w:space="0" w:color="auto"/>
            <w:bottom w:val="none" w:sz="0" w:space="0" w:color="auto"/>
            <w:right w:val="none" w:sz="0" w:space="0" w:color="auto"/>
          </w:divBdr>
        </w:div>
        <w:div w:id="964236120">
          <w:marLeft w:val="640"/>
          <w:marRight w:val="0"/>
          <w:marTop w:val="0"/>
          <w:marBottom w:val="0"/>
          <w:divBdr>
            <w:top w:val="none" w:sz="0" w:space="0" w:color="auto"/>
            <w:left w:val="none" w:sz="0" w:space="0" w:color="auto"/>
            <w:bottom w:val="none" w:sz="0" w:space="0" w:color="auto"/>
            <w:right w:val="none" w:sz="0" w:space="0" w:color="auto"/>
          </w:divBdr>
        </w:div>
        <w:div w:id="967007774">
          <w:marLeft w:val="640"/>
          <w:marRight w:val="0"/>
          <w:marTop w:val="0"/>
          <w:marBottom w:val="0"/>
          <w:divBdr>
            <w:top w:val="none" w:sz="0" w:space="0" w:color="auto"/>
            <w:left w:val="none" w:sz="0" w:space="0" w:color="auto"/>
            <w:bottom w:val="none" w:sz="0" w:space="0" w:color="auto"/>
            <w:right w:val="none" w:sz="0" w:space="0" w:color="auto"/>
          </w:divBdr>
        </w:div>
        <w:div w:id="969747152">
          <w:marLeft w:val="640"/>
          <w:marRight w:val="0"/>
          <w:marTop w:val="0"/>
          <w:marBottom w:val="0"/>
          <w:divBdr>
            <w:top w:val="none" w:sz="0" w:space="0" w:color="auto"/>
            <w:left w:val="none" w:sz="0" w:space="0" w:color="auto"/>
            <w:bottom w:val="none" w:sz="0" w:space="0" w:color="auto"/>
            <w:right w:val="none" w:sz="0" w:space="0" w:color="auto"/>
          </w:divBdr>
        </w:div>
        <w:div w:id="970744711">
          <w:marLeft w:val="640"/>
          <w:marRight w:val="0"/>
          <w:marTop w:val="0"/>
          <w:marBottom w:val="0"/>
          <w:divBdr>
            <w:top w:val="none" w:sz="0" w:space="0" w:color="auto"/>
            <w:left w:val="none" w:sz="0" w:space="0" w:color="auto"/>
            <w:bottom w:val="none" w:sz="0" w:space="0" w:color="auto"/>
            <w:right w:val="none" w:sz="0" w:space="0" w:color="auto"/>
          </w:divBdr>
        </w:div>
        <w:div w:id="976226190">
          <w:marLeft w:val="640"/>
          <w:marRight w:val="0"/>
          <w:marTop w:val="0"/>
          <w:marBottom w:val="0"/>
          <w:divBdr>
            <w:top w:val="none" w:sz="0" w:space="0" w:color="auto"/>
            <w:left w:val="none" w:sz="0" w:space="0" w:color="auto"/>
            <w:bottom w:val="none" w:sz="0" w:space="0" w:color="auto"/>
            <w:right w:val="none" w:sz="0" w:space="0" w:color="auto"/>
          </w:divBdr>
        </w:div>
        <w:div w:id="989791110">
          <w:marLeft w:val="640"/>
          <w:marRight w:val="0"/>
          <w:marTop w:val="0"/>
          <w:marBottom w:val="0"/>
          <w:divBdr>
            <w:top w:val="none" w:sz="0" w:space="0" w:color="auto"/>
            <w:left w:val="none" w:sz="0" w:space="0" w:color="auto"/>
            <w:bottom w:val="none" w:sz="0" w:space="0" w:color="auto"/>
            <w:right w:val="none" w:sz="0" w:space="0" w:color="auto"/>
          </w:divBdr>
        </w:div>
        <w:div w:id="1054501313">
          <w:marLeft w:val="640"/>
          <w:marRight w:val="0"/>
          <w:marTop w:val="0"/>
          <w:marBottom w:val="0"/>
          <w:divBdr>
            <w:top w:val="none" w:sz="0" w:space="0" w:color="auto"/>
            <w:left w:val="none" w:sz="0" w:space="0" w:color="auto"/>
            <w:bottom w:val="none" w:sz="0" w:space="0" w:color="auto"/>
            <w:right w:val="none" w:sz="0" w:space="0" w:color="auto"/>
          </w:divBdr>
        </w:div>
        <w:div w:id="1056665106">
          <w:marLeft w:val="640"/>
          <w:marRight w:val="0"/>
          <w:marTop w:val="0"/>
          <w:marBottom w:val="0"/>
          <w:divBdr>
            <w:top w:val="none" w:sz="0" w:space="0" w:color="auto"/>
            <w:left w:val="none" w:sz="0" w:space="0" w:color="auto"/>
            <w:bottom w:val="none" w:sz="0" w:space="0" w:color="auto"/>
            <w:right w:val="none" w:sz="0" w:space="0" w:color="auto"/>
          </w:divBdr>
        </w:div>
        <w:div w:id="1056972445">
          <w:marLeft w:val="640"/>
          <w:marRight w:val="0"/>
          <w:marTop w:val="0"/>
          <w:marBottom w:val="0"/>
          <w:divBdr>
            <w:top w:val="none" w:sz="0" w:space="0" w:color="auto"/>
            <w:left w:val="none" w:sz="0" w:space="0" w:color="auto"/>
            <w:bottom w:val="none" w:sz="0" w:space="0" w:color="auto"/>
            <w:right w:val="none" w:sz="0" w:space="0" w:color="auto"/>
          </w:divBdr>
        </w:div>
        <w:div w:id="1063480159">
          <w:marLeft w:val="640"/>
          <w:marRight w:val="0"/>
          <w:marTop w:val="0"/>
          <w:marBottom w:val="0"/>
          <w:divBdr>
            <w:top w:val="none" w:sz="0" w:space="0" w:color="auto"/>
            <w:left w:val="none" w:sz="0" w:space="0" w:color="auto"/>
            <w:bottom w:val="none" w:sz="0" w:space="0" w:color="auto"/>
            <w:right w:val="none" w:sz="0" w:space="0" w:color="auto"/>
          </w:divBdr>
        </w:div>
        <w:div w:id="1081021289">
          <w:marLeft w:val="640"/>
          <w:marRight w:val="0"/>
          <w:marTop w:val="0"/>
          <w:marBottom w:val="0"/>
          <w:divBdr>
            <w:top w:val="none" w:sz="0" w:space="0" w:color="auto"/>
            <w:left w:val="none" w:sz="0" w:space="0" w:color="auto"/>
            <w:bottom w:val="none" w:sz="0" w:space="0" w:color="auto"/>
            <w:right w:val="none" w:sz="0" w:space="0" w:color="auto"/>
          </w:divBdr>
        </w:div>
        <w:div w:id="1082217154">
          <w:marLeft w:val="640"/>
          <w:marRight w:val="0"/>
          <w:marTop w:val="0"/>
          <w:marBottom w:val="0"/>
          <w:divBdr>
            <w:top w:val="none" w:sz="0" w:space="0" w:color="auto"/>
            <w:left w:val="none" w:sz="0" w:space="0" w:color="auto"/>
            <w:bottom w:val="none" w:sz="0" w:space="0" w:color="auto"/>
            <w:right w:val="none" w:sz="0" w:space="0" w:color="auto"/>
          </w:divBdr>
        </w:div>
        <w:div w:id="1082605817">
          <w:marLeft w:val="640"/>
          <w:marRight w:val="0"/>
          <w:marTop w:val="0"/>
          <w:marBottom w:val="0"/>
          <w:divBdr>
            <w:top w:val="none" w:sz="0" w:space="0" w:color="auto"/>
            <w:left w:val="none" w:sz="0" w:space="0" w:color="auto"/>
            <w:bottom w:val="none" w:sz="0" w:space="0" w:color="auto"/>
            <w:right w:val="none" w:sz="0" w:space="0" w:color="auto"/>
          </w:divBdr>
        </w:div>
        <w:div w:id="1099913192">
          <w:marLeft w:val="640"/>
          <w:marRight w:val="0"/>
          <w:marTop w:val="0"/>
          <w:marBottom w:val="0"/>
          <w:divBdr>
            <w:top w:val="none" w:sz="0" w:space="0" w:color="auto"/>
            <w:left w:val="none" w:sz="0" w:space="0" w:color="auto"/>
            <w:bottom w:val="none" w:sz="0" w:space="0" w:color="auto"/>
            <w:right w:val="none" w:sz="0" w:space="0" w:color="auto"/>
          </w:divBdr>
        </w:div>
        <w:div w:id="1102990828">
          <w:marLeft w:val="640"/>
          <w:marRight w:val="0"/>
          <w:marTop w:val="0"/>
          <w:marBottom w:val="0"/>
          <w:divBdr>
            <w:top w:val="none" w:sz="0" w:space="0" w:color="auto"/>
            <w:left w:val="none" w:sz="0" w:space="0" w:color="auto"/>
            <w:bottom w:val="none" w:sz="0" w:space="0" w:color="auto"/>
            <w:right w:val="none" w:sz="0" w:space="0" w:color="auto"/>
          </w:divBdr>
        </w:div>
        <w:div w:id="1110783950">
          <w:marLeft w:val="640"/>
          <w:marRight w:val="0"/>
          <w:marTop w:val="0"/>
          <w:marBottom w:val="0"/>
          <w:divBdr>
            <w:top w:val="none" w:sz="0" w:space="0" w:color="auto"/>
            <w:left w:val="none" w:sz="0" w:space="0" w:color="auto"/>
            <w:bottom w:val="none" w:sz="0" w:space="0" w:color="auto"/>
            <w:right w:val="none" w:sz="0" w:space="0" w:color="auto"/>
          </w:divBdr>
        </w:div>
        <w:div w:id="1132478077">
          <w:marLeft w:val="640"/>
          <w:marRight w:val="0"/>
          <w:marTop w:val="0"/>
          <w:marBottom w:val="0"/>
          <w:divBdr>
            <w:top w:val="none" w:sz="0" w:space="0" w:color="auto"/>
            <w:left w:val="none" w:sz="0" w:space="0" w:color="auto"/>
            <w:bottom w:val="none" w:sz="0" w:space="0" w:color="auto"/>
            <w:right w:val="none" w:sz="0" w:space="0" w:color="auto"/>
          </w:divBdr>
        </w:div>
        <w:div w:id="1136407503">
          <w:marLeft w:val="640"/>
          <w:marRight w:val="0"/>
          <w:marTop w:val="0"/>
          <w:marBottom w:val="0"/>
          <w:divBdr>
            <w:top w:val="none" w:sz="0" w:space="0" w:color="auto"/>
            <w:left w:val="none" w:sz="0" w:space="0" w:color="auto"/>
            <w:bottom w:val="none" w:sz="0" w:space="0" w:color="auto"/>
            <w:right w:val="none" w:sz="0" w:space="0" w:color="auto"/>
          </w:divBdr>
        </w:div>
        <w:div w:id="1147354841">
          <w:marLeft w:val="640"/>
          <w:marRight w:val="0"/>
          <w:marTop w:val="0"/>
          <w:marBottom w:val="0"/>
          <w:divBdr>
            <w:top w:val="none" w:sz="0" w:space="0" w:color="auto"/>
            <w:left w:val="none" w:sz="0" w:space="0" w:color="auto"/>
            <w:bottom w:val="none" w:sz="0" w:space="0" w:color="auto"/>
            <w:right w:val="none" w:sz="0" w:space="0" w:color="auto"/>
          </w:divBdr>
        </w:div>
        <w:div w:id="1152940892">
          <w:marLeft w:val="640"/>
          <w:marRight w:val="0"/>
          <w:marTop w:val="0"/>
          <w:marBottom w:val="0"/>
          <w:divBdr>
            <w:top w:val="none" w:sz="0" w:space="0" w:color="auto"/>
            <w:left w:val="none" w:sz="0" w:space="0" w:color="auto"/>
            <w:bottom w:val="none" w:sz="0" w:space="0" w:color="auto"/>
            <w:right w:val="none" w:sz="0" w:space="0" w:color="auto"/>
          </w:divBdr>
        </w:div>
        <w:div w:id="1156074731">
          <w:marLeft w:val="640"/>
          <w:marRight w:val="0"/>
          <w:marTop w:val="0"/>
          <w:marBottom w:val="0"/>
          <w:divBdr>
            <w:top w:val="none" w:sz="0" w:space="0" w:color="auto"/>
            <w:left w:val="none" w:sz="0" w:space="0" w:color="auto"/>
            <w:bottom w:val="none" w:sz="0" w:space="0" w:color="auto"/>
            <w:right w:val="none" w:sz="0" w:space="0" w:color="auto"/>
          </w:divBdr>
        </w:div>
        <w:div w:id="1156458913">
          <w:marLeft w:val="640"/>
          <w:marRight w:val="0"/>
          <w:marTop w:val="0"/>
          <w:marBottom w:val="0"/>
          <w:divBdr>
            <w:top w:val="none" w:sz="0" w:space="0" w:color="auto"/>
            <w:left w:val="none" w:sz="0" w:space="0" w:color="auto"/>
            <w:bottom w:val="none" w:sz="0" w:space="0" w:color="auto"/>
            <w:right w:val="none" w:sz="0" w:space="0" w:color="auto"/>
          </w:divBdr>
        </w:div>
        <w:div w:id="1157647872">
          <w:marLeft w:val="640"/>
          <w:marRight w:val="0"/>
          <w:marTop w:val="0"/>
          <w:marBottom w:val="0"/>
          <w:divBdr>
            <w:top w:val="none" w:sz="0" w:space="0" w:color="auto"/>
            <w:left w:val="none" w:sz="0" w:space="0" w:color="auto"/>
            <w:bottom w:val="none" w:sz="0" w:space="0" w:color="auto"/>
            <w:right w:val="none" w:sz="0" w:space="0" w:color="auto"/>
          </w:divBdr>
        </w:div>
        <w:div w:id="1158425015">
          <w:marLeft w:val="640"/>
          <w:marRight w:val="0"/>
          <w:marTop w:val="0"/>
          <w:marBottom w:val="0"/>
          <w:divBdr>
            <w:top w:val="none" w:sz="0" w:space="0" w:color="auto"/>
            <w:left w:val="none" w:sz="0" w:space="0" w:color="auto"/>
            <w:bottom w:val="none" w:sz="0" w:space="0" w:color="auto"/>
            <w:right w:val="none" w:sz="0" w:space="0" w:color="auto"/>
          </w:divBdr>
        </w:div>
        <w:div w:id="1207374992">
          <w:marLeft w:val="640"/>
          <w:marRight w:val="0"/>
          <w:marTop w:val="0"/>
          <w:marBottom w:val="0"/>
          <w:divBdr>
            <w:top w:val="none" w:sz="0" w:space="0" w:color="auto"/>
            <w:left w:val="none" w:sz="0" w:space="0" w:color="auto"/>
            <w:bottom w:val="none" w:sz="0" w:space="0" w:color="auto"/>
            <w:right w:val="none" w:sz="0" w:space="0" w:color="auto"/>
          </w:divBdr>
        </w:div>
        <w:div w:id="1241867947">
          <w:marLeft w:val="640"/>
          <w:marRight w:val="0"/>
          <w:marTop w:val="0"/>
          <w:marBottom w:val="0"/>
          <w:divBdr>
            <w:top w:val="none" w:sz="0" w:space="0" w:color="auto"/>
            <w:left w:val="none" w:sz="0" w:space="0" w:color="auto"/>
            <w:bottom w:val="none" w:sz="0" w:space="0" w:color="auto"/>
            <w:right w:val="none" w:sz="0" w:space="0" w:color="auto"/>
          </w:divBdr>
        </w:div>
        <w:div w:id="1242446560">
          <w:marLeft w:val="640"/>
          <w:marRight w:val="0"/>
          <w:marTop w:val="0"/>
          <w:marBottom w:val="0"/>
          <w:divBdr>
            <w:top w:val="none" w:sz="0" w:space="0" w:color="auto"/>
            <w:left w:val="none" w:sz="0" w:space="0" w:color="auto"/>
            <w:bottom w:val="none" w:sz="0" w:space="0" w:color="auto"/>
            <w:right w:val="none" w:sz="0" w:space="0" w:color="auto"/>
          </w:divBdr>
        </w:div>
        <w:div w:id="1259799085">
          <w:marLeft w:val="640"/>
          <w:marRight w:val="0"/>
          <w:marTop w:val="0"/>
          <w:marBottom w:val="0"/>
          <w:divBdr>
            <w:top w:val="none" w:sz="0" w:space="0" w:color="auto"/>
            <w:left w:val="none" w:sz="0" w:space="0" w:color="auto"/>
            <w:bottom w:val="none" w:sz="0" w:space="0" w:color="auto"/>
            <w:right w:val="none" w:sz="0" w:space="0" w:color="auto"/>
          </w:divBdr>
        </w:div>
        <w:div w:id="1262572281">
          <w:marLeft w:val="640"/>
          <w:marRight w:val="0"/>
          <w:marTop w:val="0"/>
          <w:marBottom w:val="0"/>
          <w:divBdr>
            <w:top w:val="none" w:sz="0" w:space="0" w:color="auto"/>
            <w:left w:val="none" w:sz="0" w:space="0" w:color="auto"/>
            <w:bottom w:val="none" w:sz="0" w:space="0" w:color="auto"/>
            <w:right w:val="none" w:sz="0" w:space="0" w:color="auto"/>
          </w:divBdr>
        </w:div>
        <w:div w:id="1270167118">
          <w:marLeft w:val="640"/>
          <w:marRight w:val="0"/>
          <w:marTop w:val="0"/>
          <w:marBottom w:val="0"/>
          <w:divBdr>
            <w:top w:val="none" w:sz="0" w:space="0" w:color="auto"/>
            <w:left w:val="none" w:sz="0" w:space="0" w:color="auto"/>
            <w:bottom w:val="none" w:sz="0" w:space="0" w:color="auto"/>
            <w:right w:val="none" w:sz="0" w:space="0" w:color="auto"/>
          </w:divBdr>
        </w:div>
        <w:div w:id="1274363263">
          <w:marLeft w:val="640"/>
          <w:marRight w:val="0"/>
          <w:marTop w:val="0"/>
          <w:marBottom w:val="0"/>
          <w:divBdr>
            <w:top w:val="none" w:sz="0" w:space="0" w:color="auto"/>
            <w:left w:val="none" w:sz="0" w:space="0" w:color="auto"/>
            <w:bottom w:val="none" w:sz="0" w:space="0" w:color="auto"/>
            <w:right w:val="none" w:sz="0" w:space="0" w:color="auto"/>
          </w:divBdr>
        </w:div>
        <w:div w:id="1287421940">
          <w:marLeft w:val="640"/>
          <w:marRight w:val="0"/>
          <w:marTop w:val="0"/>
          <w:marBottom w:val="0"/>
          <w:divBdr>
            <w:top w:val="none" w:sz="0" w:space="0" w:color="auto"/>
            <w:left w:val="none" w:sz="0" w:space="0" w:color="auto"/>
            <w:bottom w:val="none" w:sz="0" w:space="0" w:color="auto"/>
            <w:right w:val="none" w:sz="0" w:space="0" w:color="auto"/>
          </w:divBdr>
        </w:div>
        <w:div w:id="1332297898">
          <w:marLeft w:val="640"/>
          <w:marRight w:val="0"/>
          <w:marTop w:val="0"/>
          <w:marBottom w:val="0"/>
          <w:divBdr>
            <w:top w:val="none" w:sz="0" w:space="0" w:color="auto"/>
            <w:left w:val="none" w:sz="0" w:space="0" w:color="auto"/>
            <w:bottom w:val="none" w:sz="0" w:space="0" w:color="auto"/>
            <w:right w:val="none" w:sz="0" w:space="0" w:color="auto"/>
          </w:divBdr>
        </w:div>
        <w:div w:id="1346129753">
          <w:marLeft w:val="640"/>
          <w:marRight w:val="0"/>
          <w:marTop w:val="0"/>
          <w:marBottom w:val="0"/>
          <w:divBdr>
            <w:top w:val="none" w:sz="0" w:space="0" w:color="auto"/>
            <w:left w:val="none" w:sz="0" w:space="0" w:color="auto"/>
            <w:bottom w:val="none" w:sz="0" w:space="0" w:color="auto"/>
            <w:right w:val="none" w:sz="0" w:space="0" w:color="auto"/>
          </w:divBdr>
        </w:div>
        <w:div w:id="1351563781">
          <w:marLeft w:val="640"/>
          <w:marRight w:val="0"/>
          <w:marTop w:val="0"/>
          <w:marBottom w:val="0"/>
          <w:divBdr>
            <w:top w:val="none" w:sz="0" w:space="0" w:color="auto"/>
            <w:left w:val="none" w:sz="0" w:space="0" w:color="auto"/>
            <w:bottom w:val="none" w:sz="0" w:space="0" w:color="auto"/>
            <w:right w:val="none" w:sz="0" w:space="0" w:color="auto"/>
          </w:divBdr>
        </w:div>
        <w:div w:id="1355424646">
          <w:marLeft w:val="640"/>
          <w:marRight w:val="0"/>
          <w:marTop w:val="0"/>
          <w:marBottom w:val="0"/>
          <w:divBdr>
            <w:top w:val="none" w:sz="0" w:space="0" w:color="auto"/>
            <w:left w:val="none" w:sz="0" w:space="0" w:color="auto"/>
            <w:bottom w:val="none" w:sz="0" w:space="0" w:color="auto"/>
            <w:right w:val="none" w:sz="0" w:space="0" w:color="auto"/>
          </w:divBdr>
        </w:div>
        <w:div w:id="1359624239">
          <w:marLeft w:val="640"/>
          <w:marRight w:val="0"/>
          <w:marTop w:val="0"/>
          <w:marBottom w:val="0"/>
          <w:divBdr>
            <w:top w:val="none" w:sz="0" w:space="0" w:color="auto"/>
            <w:left w:val="none" w:sz="0" w:space="0" w:color="auto"/>
            <w:bottom w:val="none" w:sz="0" w:space="0" w:color="auto"/>
            <w:right w:val="none" w:sz="0" w:space="0" w:color="auto"/>
          </w:divBdr>
        </w:div>
        <w:div w:id="1375155484">
          <w:marLeft w:val="640"/>
          <w:marRight w:val="0"/>
          <w:marTop w:val="0"/>
          <w:marBottom w:val="0"/>
          <w:divBdr>
            <w:top w:val="none" w:sz="0" w:space="0" w:color="auto"/>
            <w:left w:val="none" w:sz="0" w:space="0" w:color="auto"/>
            <w:bottom w:val="none" w:sz="0" w:space="0" w:color="auto"/>
            <w:right w:val="none" w:sz="0" w:space="0" w:color="auto"/>
          </w:divBdr>
        </w:div>
        <w:div w:id="1390877826">
          <w:marLeft w:val="640"/>
          <w:marRight w:val="0"/>
          <w:marTop w:val="0"/>
          <w:marBottom w:val="0"/>
          <w:divBdr>
            <w:top w:val="none" w:sz="0" w:space="0" w:color="auto"/>
            <w:left w:val="none" w:sz="0" w:space="0" w:color="auto"/>
            <w:bottom w:val="none" w:sz="0" w:space="0" w:color="auto"/>
            <w:right w:val="none" w:sz="0" w:space="0" w:color="auto"/>
          </w:divBdr>
        </w:div>
        <w:div w:id="1391612293">
          <w:marLeft w:val="640"/>
          <w:marRight w:val="0"/>
          <w:marTop w:val="0"/>
          <w:marBottom w:val="0"/>
          <w:divBdr>
            <w:top w:val="none" w:sz="0" w:space="0" w:color="auto"/>
            <w:left w:val="none" w:sz="0" w:space="0" w:color="auto"/>
            <w:bottom w:val="none" w:sz="0" w:space="0" w:color="auto"/>
            <w:right w:val="none" w:sz="0" w:space="0" w:color="auto"/>
          </w:divBdr>
        </w:div>
        <w:div w:id="1398746989">
          <w:marLeft w:val="640"/>
          <w:marRight w:val="0"/>
          <w:marTop w:val="0"/>
          <w:marBottom w:val="0"/>
          <w:divBdr>
            <w:top w:val="none" w:sz="0" w:space="0" w:color="auto"/>
            <w:left w:val="none" w:sz="0" w:space="0" w:color="auto"/>
            <w:bottom w:val="none" w:sz="0" w:space="0" w:color="auto"/>
            <w:right w:val="none" w:sz="0" w:space="0" w:color="auto"/>
          </w:divBdr>
        </w:div>
        <w:div w:id="1401757425">
          <w:marLeft w:val="640"/>
          <w:marRight w:val="0"/>
          <w:marTop w:val="0"/>
          <w:marBottom w:val="0"/>
          <w:divBdr>
            <w:top w:val="none" w:sz="0" w:space="0" w:color="auto"/>
            <w:left w:val="none" w:sz="0" w:space="0" w:color="auto"/>
            <w:bottom w:val="none" w:sz="0" w:space="0" w:color="auto"/>
            <w:right w:val="none" w:sz="0" w:space="0" w:color="auto"/>
          </w:divBdr>
        </w:div>
        <w:div w:id="1404178487">
          <w:marLeft w:val="640"/>
          <w:marRight w:val="0"/>
          <w:marTop w:val="0"/>
          <w:marBottom w:val="0"/>
          <w:divBdr>
            <w:top w:val="none" w:sz="0" w:space="0" w:color="auto"/>
            <w:left w:val="none" w:sz="0" w:space="0" w:color="auto"/>
            <w:bottom w:val="none" w:sz="0" w:space="0" w:color="auto"/>
            <w:right w:val="none" w:sz="0" w:space="0" w:color="auto"/>
          </w:divBdr>
        </w:div>
        <w:div w:id="1417051023">
          <w:marLeft w:val="640"/>
          <w:marRight w:val="0"/>
          <w:marTop w:val="0"/>
          <w:marBottom w:val="0"/>
          <w:divBdr>
            <w:top w:val="none" w:sz="0" w:space="0" w:color="auto"/>
            <w:left w:val="none" w:sz="0" w:space="0" w:color="auto"/>
            <w:bottom w:val="none" w:sz="0" w:space="0" w:color="auto"/>
            <w:right w:val="none" w:sz="0" w:space="0" w:color="auto"/>
          </w:divBdr>
        </w:div>
        <w:div w:id="1424454614">
          <w:marLeft w:val="640"/>
          <w:marRight w:val="0"/>
          <w:marTop w:val="0"/>
          <w:marBottom w:val="0"/>
          <w:divBdr>
            <w:top w:val="none" w:sz="0" w:space="0" w:color="auto"/>
            <w:left w:val="none" w:sz="0" w:space="0" w:color="auto"/>
            <w:bottom w:val="none" w:sz="0" w:space="0" w:color="auto"/>
            <w:right w:val="none" w:sz="0" w:space="0" w:color="auto"/>
          </w:divBdr>
        </w:div>
        <w:div w:id="1431773972">
          <w:marLeft w:val="640"/>
          <w:marRight w:val="0"/>
          <w:marTop w:val="0"/>
          <w:marBottom w:val="0"/>
          <w:divBdr>
            <w:top w:val="none" w:sz="0" w:space="0" w:color="auto"/>
            <w:left w:val="none" w:sz="0" w:space="0" w:color="auto"/>
            <w:bottom w:val="none" w:sz="0" w:space="0" w:color="auto"/>
            <w:right w:val="none" w:sz="0" w:space="0" w:color="auto"/>
          </w:divBdr>
        </w:div>
        <w:div w:id="1442532429">
          <w:marLeft w:val="640"/>
          <w:marRight w:val="0"/>
          <w:marTop w:val="0"/>
          <w:marBottom w:val="0"/>
          <w:divBdr>
            <w:top w:val="none" w:sz="0" w:space="0" w:color="auto"/>
            <w:left w:val="none" w:sz="0" w:space="0" w:color="auto"/>
            <w:bottom w:val="none" w:sz="0" w:space="0" w:color="auto"/>
            <w:right w:val="none" w:sz="0" w:space="0" w:color="auto"/>
          </w:divBdr>
        </w:div>
        <w:div w:id="1458448972">
          <w:marLeft w:val="640"/>
          <w:marRight w:val="0"/>
          <w:marTop w:val="0"/>
          <w:marBottom w:val="0"/>
          <w:divBdr>
            <w:top w:val="none" w:sz="0" w:space="0" w:color="auto"/>
            <w:left w:val="none" w:sz="0" w:space="0" w:color="auto"/>
            <w:bottom w:val="none" w:sz="0" w:space="0" w:color="auto"/>
            <w:right w:val="none" w:sz="0" w:space="0" w:color="auto"/>
          </w:divBdr>
        </w:div>
        <w:div w:id="1461075644">
          <w:marLeft w:val="640"/>
          <w:marRight w:val="0"/>
          <w:marTop w:val="0"/>
          <w:marBottom w:val="0"/>
          <w:divBdr>
            <w:top w:val="none" w:sz="0" w:space="0" w:color="auto"/>
            <w:left w:val="none" w:sz="0" w:space="0" w:color="auto"/>
            <w:bottom w:val="none" w:sz="0" w:space="0" w:color="auto"/>
            <w:right w:val="none" w:sz="0" w:space="0" w:color="auto"/>
          </w:divBdr>
        </w:div>
        <w:div w:id="1464040023">
          <w:marLeft w:val="640"/>
          <w:marRight w:val="0"/>
          <w:marTop w:val="0"/>
          <w:marBottom w:val="0"/>
          <w:divBdr>
            <w:top w:val="none" w:sz="0" w:space="0" w:color="auto"/>
            <w:left w:val="none" w:sz="0" w:space="0" w:color="auto"/>
            <w:bottom w:val="none" w:sz="0" w:space="0" w:color="auto"/>
            <w:right w:val="none" w:sz="0" w:space="0" w:color="auto"/>
          </w:divBdr>
        </w:div>
        <w:div w:id="1488326157">
          <w:marLeft w:val="640"/>
          <w:marRight w:val="0"/>
          <w:marTop w:val="0"/>
          <w:marBottom w:val="0"/>
          <w:divBdr>
            <w:top w:val="none" w:sz="0" w:space="0" w:color="auto"/>
            <w:left w:val="none" w:sz="0" w:space="0" w:color="auto"/>
            <w:bottom w:val="none" w:sz="0" w:space="0" w:color="auto"/>
            <w:right w:val="none" w:sz="0" w:space="0" w:color="auto"/>
          </w:divBdr>
        </w:div>
        <w:div w:id="1490174645">
          <w:marLeft w:val="640"/>
          <w:marRight w:val="0"/>
          <w:marTop w:val="0"/>
          <w:marBottom w:val="0"/>
          <w:divBdr>
            <w:top w:val="none" w:sz="0" w:space="0" w:color="auto"/>
            <w:left w:val="none" w:sz="0" w:space="0" w:color="auto"/>
            <w:bottom w:val="none" w:sz="0" w:space="0" w:color="auto"/>
            <w:right w:val="none" w:sz="0" w:space="0" w:color="auto"/>
          </w:divBdr>
        </w:div>
        <w:div w:id="1500467010">
          <w:marLeft w:val="640"/>
          <w:marRight w:val="0"/>
          <w:marTop w:val="0"/>
          <w:marBottom w:val="0"/>
          <w:divBdr>
            <w:top w:val="none" w:sz="0" w:space="0" w:color="auto"/>
            <w:left w:val="none" w:sz="0" w:space="0" w:color="auto"/>
            <w:bottom w:val="none" w:sz="0" w:space="0" w:color="auto"/>
            <w:right w:val="none" w:sz="0" w:space="0" w:color="auto"/>
          </w:divBdr>
        </w:div>
        <w:div w:id="1514957879">
          <w:marLeft w:val="640"/>
          <w:marRight w:val="0"/>
          <w:marTop w:val="0"/>
          <w:marBottom w:val="0"/>
          <w:divBdr>
            <w:top w:val="none" w:sz="0" w:space="0" w:color="auto"/>
            <w:left w:val="none" w:sz="0" w:space="0" w:color="auto"/>
            <w:bottom w:val="none" w:sz="0" w:space="0" w:color="auto"/>
            <w:right w:val="none" w:sz="0" w:space="0" w:color="auto"/>
          </w:divBdr>
        </w:div>
        <w:div w:id="1541165782">
          <w:marLeft w:val="640"/>
          <w:marRight w:val="0"/>
          <w:marTop w:val="0"/>
          <w:marBottom w:val="0"/>
          <w:divBdr>
            <w:top w:val="none" w:sz="0" w:space="0" w:color="auto"/>
            <w:left w:val="none" w:sz="0" w:space="0" w:color="auto"/>
            <w:bottom w:val="none" w:sz="0" w:space="0" w:color="auto"/>
            <w:right w:val="none" w:sz="0" w:space="0" w:color="auto"/>
          </w:divBdr>
        </w:div>
        <w:div w:id="1542402438">
          <w:marLeft w:val="640"/>
          <w:marRight w:val="0"/>
          <w:marTop w:val="0"/>
          <w:marBottom w:val="0"/>
          <w:divBdr>
            <w:top w:val="none" w:sz="0" w:space="0" w:color="auto"/>
            <w:left w:val="none" w:sz="0" w:space="0" w:color="auto"/>
            <w:bottom w:val="none" w:sz="0" w:space="0" w:color="auto"/>
            <w:right w:val="none" w:sz="0" w:space="0" w:color="auto"/>
          </w:divBdr>
        </w:div>
        <w:div w:id="1543176993">
          <w:marLeft w:val="640"/>
          <w:marRight w:val="0"/>
          <w:marTop w:val="0"/>
          <w:marBottom w:val="0"/>
          <w:divBdr>
            <w:top w:val="none" w:sz="0" w:space="0" w:color="auto"/>
            <w:left w:val="none" w:sz="0" w:space="0" w:color="auto"/>
            <w:bottom w:val="none" w:sz="0" w:space="0" w:color="auto"/>
            <w:right w:val="none" w:sz="0" w:space="0" w:color="auto"/>
          </w:divBdr>
        </w:div>
        <w:div w:id="1551067760">
          <w:marLeft w:val="640"/>
          <w:marRight w:val="0"/>
          <w:marTop w:val="0"/>
          <w:marBottom w:val="0"/>
          <w:divBdr>
            <w:top w:val="none" w:sz="0" w:space="0" w:color="auto"/>
            <w:left w:val="none" w:sz="0" w:space="0" w:color="auto"/>
            <w:bottom w:val="none" w:sz="0" w:space="0" w:color="auto"/>
            <w:right w:val="none" w:sz="0" w:space="0" w:color="auto"/>
          </w:divBdr>
        </w:div>
        <w:div w:id="1562981863">
          <w:marLeft w:val="640"/>
          <w:marRight w:val="0"/>
          <w:marTop w:val="0"/>
          <w:marBottom w:val="0"/>
          <w:divBdr>
            <w:top w:val="none" w:sz="0" w:space="0" w:color="auto"/>
            <w:left w:val="none" w:sz="0" w:space="0" w:color="auto"/>
            <w:bottom w:val="none" w:sz="0" w:space="0" w:color="auto"/>
            <w:right w:val="none" w:sz="0" w:space="0" w:color="auto"/>
          </w:divBdr>
        </w:div>
        <w:div w:id="1571767673">
          <w:marLeft w:val="640"/>
          <w:marRight w:val="0"/>
          <w:marTop w:val="0"/>
          <w:marBottom w:val="0"/>
          <w:divBdr>
            <w:top w:val="none" w:sz="0" w:space="0" w:color="auto"/>
            <w:left w:val="none" w:sz="0" w:space="0" w:color="auto"/>
            <w:bottom w:val="none" w:sz="0" w:space="0" w:color="auto"/>
            <w:right w:val="none" w:sz="0" w:space="0" w:color="auto"/>
          </w:divBdr>
        </w:div>
        <w:div w:id="1572085652">
          <w:marLeft w:val="640"/>
          <w:marRight w:val="0"/>
          <w:marTop w:val="0"/>
          <w:marBottom w:val="0"/>
          <w:divBdr>
            <w:top w:val="none" w:sz="0" w:space="0" w:color="auto"/>
            <w:left w:val="none" w:sz="0" w:space="0" w:color="auto"/>
            <w:bottom w:val="none" w:sz="0" w:space="0" w:color="auto"/>
            <w:right w:val="none" w:sz="0" w:space="0" w:color="auto"/>
          </w:divBdr>
        </w:div>
        <w:div w:id="1590043365">
          <w:marLeft w:val="640"/>
          <w:marRight w:val="0"/>
          <w:marTop w:val="0"/>
          <w:marBottom w:val="0"/>
          <w:divBdr>
            <w:top w:val="none" w:sz="0" w:space="0" w:color="auto"/>
            <w:left w:val="none" w:sz="0" w:space="0" w:color="auto"/>
            <w:bottom w:val="none" w:sz="0" w:space="0" w:color="auto"/>
            <w:right w:val="none" w:sz="0" w:space="0" w:color="auto"/>
          </w:divBdr>
        </w:div>
        <w:div w:id="1599144098">
          <w:marLeft w:val="640"/>
          <w:marRight w:val="0"/>
          <w:marTop w:val="0"/>
          <w:marBottom w:val="0"/>
          <w:divBdr>
            <w:top w:val="none" w:sz="0" w:space="0" w:color="auto"/>
            <w:left w:val="none" w:sz="0" w:space="0" w:color="auto"/>
            <w:bottom w:val="none" w:sz="0" w:space="0" w:color="auto"/>
            <w:right w:val="none" w:sz="0" w:space="0" w:color="auto"/>
          </w:divBdr>
        </w:div>
        <w:div w:id="1607497337">
          <w:marLeft w:val="640"/>
          <w:marRight w:val="0"/>
          <w:marTop w:val="0"/>
          <w:marBottom w:val="0"/>
          <w:divBdr>
            <w:top w:val="none" w:sz="0" w:space="0" w:color="auto"/>
            <w:left w:val="none" w:sz="0" w:space="0" w:color="auto"/>
            <w:bottom w:val="none" w:sz="0" w:space="0" w:color="auto"/>
            <w:right w:val="none" w:sz="0" w:space="0" w:color="auto"/>
          </w:divBdr>
        </w:div>
        <w:div w:id="1611938212">
          <w:marLeft w:val="640"/>
          <w:marRight w:val="0"/>
          <w:marTop w:val="0"/>
          <w:marBottom w:val="0"/>
          <w:divBdr>
            <w:top w:val="none" w:sz="0" w:space="0" w:color="auto"/>
            <w:left w:val="none" w:sz="0" w:space="0" w:color="auto"/>
            <w:bottom w:val="none" w:sz="0" w:space="0" w:color="auto"/>
            <w:right w:val="none" w:sz="0" w:space="0" w:color="auto"/>
          </w:divBdr>
        </w:div>
        <w:div w:id="1619754860">
          <w:marLeft w:val="640"/>
          <w:marRight w:val="0"/>
          <w:marTop w:val="0"/>
          <w:marBottom w:val="0"/>
          <w:divBdr>
            <w:top w:val="none" w:sz="0" w:space="0" w:color="auto"/>
            <w:left w:val="none" w:sz="0" w:space="0" w:color="auto"/>
            <w:bottom w:val="none" w:sz="0" w:space="0" w:color="auto"/>
            <w:right w:val="none" w:sz="0" w:space="0" w:color="auto"/>
          </w:divBdr>
        </w:div>
        <w:div w:id="1626735854">
          <w:marLeft w:val="640"/>
          <w:marRight w:val="0"/>
          <w:marTop w:val="0"/>
          <w:marBottom w:val="0"/>
          <w:divBdr>
            <w:top w:val="none" w:sz="0" w:space="0" w:color="auto"/>
            <w:left w:val="none" w:sz="0" w:space="0" w:color="auto"/>
            <w:bottom w:val="none" w:sz="0" w:space="0" w:color="auto"/>
            <w:right w:val="none" w:sz="0" w:space="0" w:color="auto"/>
          </w:divBdr>
        </w:div>
        <w:div w:id="1628395939">
          <w:marLeft w:val="640"/>
          <w:marRight w:val="0"/>
          <w:marTop w:val="0"/>
          <w:marBottom w:val="0"/>
          <w:divBdr>
            <w:top w:val="none" w:sz="0" w:space="0" w:color="auto"/>
            <w:left w:val="none" w:sz="0" w:space="0" w:color="auto"/>
            <w:bottom w:val="none" w:sz="0" w:space="0" w:color="auto"/>
            <w:right w:val="none" w:sz="0" w:space="0" w:color="auto"/>
          </w:divBdr>
        </w:div>
        <w:div w:id="1631016076">
          <w:marLeft w:val="640"/>
          <w:marRight w:val="0"/>
          <w:marTop w:val="0"/>
          <w:marBottom w:val="0"/>
          <w:divBdr>
            <w:top w:val="none" w:sz="0" w:space="0" w:color="auto"/>
            <w:left w:val="none" w:sz="0" w:space="0" w:color="auto"/>
            <w:bottom w:val="none" w:sz="0" w:space="0" w:color="auto"/>
            <w:right w:val="none" w:sz="0" w:space="0" w:color="auto"/>
          </w:divBdr>
        </w:div>
        <w:div w:id="1651711490">
          <w:marLeft w:val="640"/>
          <w:marRight w:val="0"/>
          <w:marTop w:val="0"/>
          <w:marBottom w:val="0"/>
          <w:divBdr>
            <w:top w:val="none" w:sz="0" w:space="0" w:color="auto"/>
            <w:left w:val="none" w:sz="0" w:space="0" w:color="auto"/>
            <w:bottom w:val="none" w:sz="0" w:space="0" w:color="auto"/>
            <w:right w:val="none" w:sz="0" w:space="0" w:color="auto"/>
          </w:divBdr>
        </w:div>
        <w:div w:id="1662197932">
          <w:marLeft w:val="640"/>
          <w:marRight w:val="0"/>
          <w:marTop w:val="0"/>
          <w:marBottom w:val="0"/>
          <w:divBdr>
            <w:top w:val="none" w:sz="0" w:space="0" w:color="auto"/>
            <w:left w:val="none" w:sz="0" w:space="0" w:color="auto"/>
            <w:bottom w:val="none" w:sz="0" w:space="0" w:color="auto"/>
            <w:right w:val="none" w:sz="0" w:space="0" w:color="auto"/>
          </w:divBdr>
        </w:div>
        <w:div w:id="1670474874">
          <w:marLeft w:val="640"/>
          <w:marRight w:val="0"/>
          <w:marTop w:val="0"/>
          <w:marBottom w:val="0"/>
          <w:divBdr>
            <w:top w:val="none" w:sz="0" w:space="0" w:color="auto"/>
            <w:left w:val="none" w:sz="0" w:space="0" w:color="auto"/>
            <w:bottom w:val="none" w:sz="0" w:space="0" w:color="auto"/>
            <w:right w:val="none" w:sz="0" w:space="0" w:color="auto"/>
          </w:divBdr>
        </w:div>
        <w:div w:id="1673340002">
          <w:marLeft w:val="640"/>
          <w:marRight w:val="0"/>
          <w:marTop w:val="0"/>
          <w:marBottom w:val="0"/>
          <w:divBdr>
            <w:top w:val="none" w:sz="0" w:space="0" w:color="auto"/>
            <w:left w:val="none" w:sz="0" w:space="0" w:color="auto"/>
            <w:bottom w:val="none" w:sz="0" w:space="0" w:color="auto"/>
            <w:right w:val="none" w:sz="0" w:space="0" w:color="auto"/>
          </w:divBdr>
        </w:div>
        <w:div w:id="1676498558">
          <w:marLeft w:val="640"/>
          <w:marRight w:val="0"/>
          <w:marTop w:val="0"/>
          <w:marBottom w:val="0"/>
          <w:divBdr>
            <w:top w:val="none" w:sz="0" w:space="0" w:color="auto"/>
            <w:left w:val="none" w:sz="0" w:space="0" w:color="auto"/>
            <w:bottom w:val="none" w:sz="0" w:space="0" w:color="auto"/>
            <w:right w:val="none" w:sz="0" w:space="0" w:color="auto"/>
          </w:divBdr>
        </w:div>
        <w:div w:id="1683507756">
          <w:marLeft w:val="640"/>
          <w:marRight w:val="0"/>
          <w:marTop w:val="0"/>
          <w:marBottom w:val="0"/>
          <w:divBdr>
            <w:top w:val="none" w:sz="0" w:space="0" w:color="auto"/>
            <w:left w:val="none" w:sz="0" w:space="0" w:color="auto"/>
            <w:bottom w:val="none" w:sz="0" w:space="0" w:color="auto"/>
            <w:right w:val="none" w:sz="0" w:space="0" w:color="auto"/>
          </w:divBdr>
        </w:div>
        <w:div w:id="1692875574">
          <w:marLeft w:val="640"/>
          <w:marRight w:val="0"/>
          <w:marTop w:val="0"/>
          <w:marBottom w:val="0"/>
          <w:divBdr>
            <w:top w:val="none" w:sz="0" w:space="0" w:color="auto"/>
            <w:left w:val="none" w:sz="0" w:space="0" w:color="auto"/>
            <w:bottom w:val="none" w:sz="0" w:space="0" w:color="auto"/>
            <w:right w:val="none" w:sz="0" w:space="0" w:color="auto"/>
          </w:divBdr>
        </w:div>
        <w:div w:id="1696148251">
          <w:marLeft w:val="640"/>
          <w:marRight w:val="0"/>
          <w:marTop w:val="0"/>
          <w:marBottom w:val="0"/>
          <w:divBdr>
            <w:top w:val="none" w:sz="0" w:space="0" w:color="auto"/>
            <w:left w:val="none" w:sz="0" w:space="0" w:color="auto"/>
            <w:bottom w:val="none" w:sz="0" w:space="0" w:color="auto"/>
            <w:right w:val="none" w:sz="0" w:space="0" w:color="auto"/>
          </w:divBdr>
        </w:div>
        <w:div w:id="1700545352">
          <w:marLeft w:val="640"/>
          <w:marRight w:val="0"/>
          <w:marTop w:val="0"/>
          <w:marBottom w:val="0"/>
          <w:divBdr>
            <w:top w:val="none" w:sz="0" w:space="0" w:color="auto"/>
            <w:left w:val="none" w:sz="0" w:space="0" w:color="auto"/>
            <w:bottom w:val="none" w:sz="0" w:space="0" w:color="auto"/>
            <w:right w:val="none" w:sz="0" w:space="0" w:color="auto"/>
          </w:divBdr>
        </w:div>
        <w:div w:id="1734158565">
          <w:marLeft w:val="640"/>
          <w:marRight w:val="0"/>
          <w:marTop w:val="0"/>
          <w:marBottom w:val="0"/>
          <w:divBdr>
            <w:top w:val="none" w:sz="0" w:space="0" w:color="auto"/>
            <w:left w:val="none" w:sz="0" w:space="0" w:color="auto"/>
            <w:bottom w:val="none" w:sz="0" w:space="0" w:color="auto"/>
            <w:right w:val="none" w:sz="0" w:space="0" w:color="auto"/>
          </w:divBdr>
        </w:div>
        <w:div w:id="1741051414">
          <w:marLeft w:val="640"/>
          <w:marRight w:val="0"/>
          <w:marTop w:val="0"/>
          <w:marBottom w:val="0"/>
          <w:divBdr>
            <w:top w:val="none" w:sz="0" w:space="0" w:color="auto"/>
            <w:left w:val="none" w:sz="0" w:space="0" w:color="auto"/>
            <w:bottom w:val="none" w:sz="0" w:space="0" w:color="auto"/>
            <w:right w:val="none" w:sz="0" w:space="0" w:color="auto"/>
          </w:divBdr>
        </w:div>
        <w:div w:id="1741175470">
          <w:marLeft w:val="640"/>
          <w:marRight w:val="0"/>
          <w:marTop w:val="0"/>
          <w:marBottom w:val="0"/>
          <w:divBdr>
            <w:top w:val="none" w:sz="0" w:space="0" w:color="auto"/>
            <w:left w:val="none" w:sz="0" w:space="0" w:color="auto"/>
            <w:bottom w:val="none" w:sz="0" w:space="0" w:color="auto"/>
            <w:right w:val="none" w:sz="0" w:space="0" w:color="auto"/>
          </w:divBdr>
        </w:div>
        <w:div w:id="1744907935">
          <w:marLeft w:val="640"/>
          <w:marRight w:val="0"/>
          <w:marTop w:val="0"/>
          <w:marBottom w:val="0"/>
          <w:divBdr>
            <w:top w:val="none" w:sz="0" w:space="0" w:color="auto"/>
            <w:left w:val="none" w:sz="0" w:space="0" w:color="auto"/>
            <w:bottom w:val="none" w:sz="0" w:space="0" w:color="auto"/>
            <w:right w:val="none" w:sz="0" w:space="0" w:color="auto"/>
          </w:divBdr>
        </w:div>
        <w:div w:id="1750537297">
          <w:marLeft w:val="640"/>
          <w:marRight w:val="0"/>
          <w:marTop w:val="0"/>
          <w:marBottom w:val="0"/>
          <w:divBdr>
            <w:top w:val="none" w:sz="0" w:space="0" w:color="auto"/>
            <w:left w:val="none" w:sz="0" w:space="0" w:color="auto"/>
            <w:bottom w:val="none" w:sz="0" w:space="0" w:color="auto"/>
            <w:right w:val="none" w:sz="0" w:space="0" w:color="auto"/>
          </w:divBdr>
        </w:div>
        <w:div w:id="1751197881">
          <w:marLeft w:val="640"/>
          <w:marRight w:val="0"/>
          <w:marTop w:val="0"/>
          <w:marBottom w:val="0"/>
          <w:divBdr>
            <w:top w:val="none" w:sz="0" w:space="0" w:color="auto"/>
            <w:left w:val="none" w:sz="0" w:space="0" w:color="auto"/>
            <w:bottom w:val="none" w:sz="0" w:space="0" w:color="auto"/>
            <w:right w:val="none" w:sz="0" w:space="0" w:color="auto"/>
          </w:divBdr>
        </w:div>
        <w:div w:id="1774933052">
          <w:marLeft w:val="640"/>
          <w:marRight w:val="0"/>
          <w:marTop w:val="0"/>
          <w:marBottom w:val="0"/>
          <w:divBdr>
            <w:top w:val="none" w:sz="0" w:space="0" w:color="auto"/>
            <w:left w:val="none" w:sz="0" w:space="0" w:color="auto"/>
            <w:bottom w:val="none" w:sz="0" w:space="0" w:color="auto"/>
            <w:right w:val="none" w:sz="0" w:space="0" w:color="auto"/>
          </w:divBdr>
        </w:div>
        <w:div w:id="1790270865">
          <w:marLeft w:val="640"/>
          <w:marRight w:val="0"/>
          <w:marTop w:val="0"/>
          <w:marBottom w:val="0"/>
          <w:divBdr>
            <w:top w:val="none" w:sz="0" w:space="0" w:color="auto"/>
            <w:left w:val="none" w:sz="0" w:space="0" w:color="auto"/>
            <w:bottom w:val="none" w:sz="0" w:space="0" w:color="auto"/>
            <w:right w:val="none" w:sz="0" w:space="0" w:color="auto"/>
          </w:divBdr>
        </w:div>
        <w:div w:id="1811750076">
          <w:marLeft w:val="640"/>
          <w:marRight w:val="0"/>
          <w:marTop w:val="0"/>
          <w:marBottom w:val="0"/>
          <w:divBdr>
            <w:top w:val="none" w:sz="0" w:space="0" w:color="auto"/>
            <w:left w:val="none" w:sz="0" w:space="0" w:color="auto"/>
            <w:bottom w:val="none" w:sz="0" w:space="0" w:color="auto"/>
            <w:right w:val="none" w:sz="0" w:space="0" w:color="auto"/>
          </w:divBdr>
        </w:div>
        <w:div w:id="1824471395">
          <w:marLeft w:val="640"/>
          <w:marRight w:val="0"/>
          <w:marTop w:val="0"/>
          <w:marBottom w:val="0"/>
          <w:divBdr>
            <w:top w:val="none" w:sz="0" w:space="0" w:color="auto"/>
            <w:left w:val="none" w:sz="0" w:space="0" w:color="auto"/>
            <w:bottom w:val="none" w:sz="0" w:space="0" w:color="auto"/>
            <w:right w:val="none" w:sz="0" w:space="0" w:color="auto"/>
          </w:divBdr>
        </w:div>
        <w:div w:id="1836146700">
          <w:marLeft w:val="640"/>
          <w:marRight w:val="0"/>
          <w:marTop w:val="0"/>
          <w:marBottom w:val="0"/>
          <w:divBdr>
            <w:top w:val="none" w:sz="0" w:space="0" w:color="auto"/>
            <w:left w:val="none" w:sz="0" w:space="0" w:color="auto"/>
            <w:bottom w:val="none" w:sz="0" w:space="0" w:color="auto"/>
            <w:right w:val="none" w:sz="0" w:space="0" w:color="auto"/>
          </w:divBdr>
        </w:div>
        <w:div w:id="1840804202">
          <w:marLeft w:val="640"/>
          <w:marRight w:val="0"/>
          <w:marTop w:val="0"/>
          <w:marBottom w:val="0"/>
          <w:divBdr>
            <w:top w:val="none" w:sz="0" w:space="0" w:color="auto"/>
            <w:left w:val="none" w:sz="0" w:space="0" w:color="auto"/>
            <w:bottom w:val="none" w:sz="0" w:space="0" w:color="auto"/>
            <w:right w:val="none" w:sz="0" w:space="0" w:color="auto"/>
          </w:divBdr>
        </w:div>
        <w:div w:id="1864244566">
          <w:marLeft w:val="640"/>
          <w:marRight w:val="0"/>
          <w:marTop w:val="0"/>
          <w:marBottom w:val="0"/>
          <w:divBdr>
            <w:top w:val="none" w:sz="0" w:space="0" w:color="auto"/>
            <w:left w:val="none" w:sz="0" w:space="0" w:color="auto"/>
            <w:bottom w:val="none" w:sz="0" w:space="0" w:color="auto"/>
            <w:right w:val="none" w:sz="0" w:space="0" w:color="auto"/>
          </w:divBdr>
        </w:div>
        <w:div w:id="1865901530">
          <w:marLeft w:val="640"/>
          <w:marRight w:val="0"/>
          <w:marTop w:val="0"/>
          <w:marBottom w:val="0"/>
          <w:divBdr>
            <w:top w:val="none" w:sz="0" w:space="0" w:color="auto"/>
            <w:left w:val="none" w:sz="0" w:space="0" w:color="auto"/>
            <w:bottom w:val="none" w:sz="0" w:space="0" w:color="auto"/>
            <w:right w:val="none" w:sz="0" w:space="0" w:color="auto"/>
          </w:divBdr>
        </w:div>
        <w:div w:id="1874491431">
          <w:marLeft w:val="640"/>
          <w:marRight w:val="0"/>
          <w:marTop w:val="0"/>
          <w:marBottom w:val="0"/>
          <w:divBdr>
            <w:top w:val="none" w:sz="0" w:space="0" w:color="auto"/>
            <w:left w:val="none" w:sz="0" w:space="0" w:color="auto"/>
            <w:bottom w:val="none" w:sz="0" w:space="0" w:color="auto"/>
            <w:right w:val="none" w:sz="0" w:space="0" w:color="auto"/>
          </w:divBdr>
        </w:div>
        <w:div w:id="1874804559">
          <w:marLeft w:val="640"/>
          <w:marRight w:val="0"/>
          <w:marTop w:val="0"/>
          <w:marBottom w:val="0"/>
          <w:divBdr>
            <w:top w:val="none" w:sz="0" w:space="0" w:color="auto"/>
            <w:left w:val="none" w:sz="0" w:space="0" w:color="auto"/>
            <w:bottom w:val="none" w:sz="0" w:space="0" w:color="auto"/>
            <w:right w:val="none" w:sz="0" w:space="0" w:color="auto"/>
          </w:divBdr>
        </w:div>
        <w:div w:id="1884094754">
          <w:marLeft w:val="640"/>
          <w:marRight w:val="0"/>
          <w:marTop w:val="0"/>
          <w:marBottom w:val="0"/>
          <w:divBdr>
            <w:top w:val="none" w:sz="0" w:space="0" w:color="auto"/>
            <w:left w:val="none" w:sz="0" w:space="0" w:color="auto"/>
            <w:bottom w:val="none" w:sz="0" w:space="0" w:color="auto"/>
            <w:right w:val="none" w:sz="0" w:space="0" w:color="auto"/>
          </w:divBdr>
        </w:div>
        <w:div w:id="1910267325">
          <w:marLeft w:val="640"/>
          <w:marRight w:val="0"/>
          <w:marTop w:val="0"/>
          <w:marBottom w:val="0"/>
          <w:divBdr>
            <w:top w:val="none" w:sz="0" w:space="0" w:color="auto"/>
            <w:left w:val="none" w:sz="0" w:space="0" w:color="auto"/>
            <w:bottom w:val="none" w:sz="0" w:space="0" w:color="auto"/>
            <w:right w:val="none" w:sz="0" w:space="0" w:color="auto"/>
          </w:divBdr>
        </w:div>
        <w:div w:id="1929071085">
          <w:marLeft w:val="640"/>
          <w:marRight w:val="0"/>
          <w:marTop w:val="0"/>
          <w:marBottom w:val="0"/>
          <w:divBdr>
            <w:top w:val="none" w:sz="0" w:space="0" w:color="auto"/>
            <w:left w:val="none" w:sz="0" w:space="0" w:color="auto"/>
            <w:bottom w:val="none" w:sz="0" w:space="0" w:color="auto"/>
            <w:right w:val="none" w:sz="0" w:space="0" w:color="auto"/>
          </w:divBdr>
        </w:div>
        <w:div w:id="1931312269">
          <w:marLeft w:val="640"/>
          <w:marRight w:val="0"/>
          <w:marTop w:val="0"/>
          <w:marBottom w:val="0"/>
          <w:divBdr>
            <w:top w:val="none" w:sz="0" w:space="0" w:color="auto"/>
            <w:left w:val="none" w:sz="0" w:space="0" w:color="auto"/>
            <w:bottom w:val="none" w:sz="0" w:space="0" w:color="auto"/>
            <w:right w:val="none" w:sz="0" w:space="0" w:color="auto"/>
          </w:divBdr>
        </w:div>
        <w:div w:id="1938829151">
          <w:marLeft w:val="640"/>
          <w:marRight w:val="0"/>
          <w:marTop w:val="0"/>
          <w:marBottom w:val="0"/>
          <w:divBdr>
            <w:top w:val="none" w:sz="0" w:space="0" w:color="auto"/>
            <w:left w:val="none" w:sz="0" w:space="0" w:color="auto"/>
            <w:bottom w:val="none" w:sz="0" w:space="0" w:color="auto"/>
            <w:right w:val="none" w:sz="0" w:space="0" w:color="auto"/>
          </w:divBdr>
        </w:div>
        <w:div w:id="1943757807">
          <w:marLeft w:val="640"/>
          <w:marRight w:val="0"/>
          <w:marTop w:val="0"/>
          <w:marBottom w:val="0"/>
          <w:divBdr>
            <w:top w:val="none" w:sz="0" w:space="0" w:color="auto"/>
            <w:left w:val="none" w:sz="0" w:space="0" w:color="auto"/>
            <w:bottom w:val="none" w:sz="0" w:space="0" w:color="auto"/>
            <w:right w:val="none" w:sz="0" w:space="0" w:color="auto"/>
          </w:divBdr>
        </w:div>
        <w:div w:id="1944728987">
          <w:marLeft w:val="640"/>
          <w:marRight w:val="0"/>
          <w:marTop w:val="0"/>
          <w:marBottom w:val="0"/>
          <w:divBdr>
            <w:top w:val="none" w:sz="0" w:space="0" w:color="auto"/>
            <w:left w:val="none" w:sz="0" w:space="0" w:color="auto"/>
            <w:bottom w:val="none" w:sz="0" w:space="0" w:color="auto"/>
            <w:right w:val="none" w:sz="0" w:space="0" w:color="auto"/>
          </w:divBdr>
        </w:div>
        <w:div w:id="1951207057">
          <w:marLeft w:val="640"/>
          <w:marRight w:val="0"/>
          <w:marTop w:val="0"/>
          <w:marBottom w:val="0"/>
          <w:divBdr>
            <w:top w:val="none" w:sz="0" w:space="0" w:color="auto"/>
            <w:left w:val="none" w:sz="0" w:space="0" w:color="auto"/>
            <w:bottom w:val="none" w:sz="0" w:space="0" w:color="auto"/>
            <w:right w:val="none" w:sz="0" w:space="0" w:color="auto"/>
          </w:divBdr>
        </w:div>
        <w:div w:id="1964723399">
          <w:marLeft w:val="640"/>
          <w:marRight w:val="0"/>
          <w:marTop w:val="0"/>
          <w:marBottom w:val="0"/>
          <w:divBdr>
            <w:top w:val="none" w:sz="0" w:space="0" w:color="auto"/>
            <w:left w:val="none" w:sz="0" w:space="0" w:color="auto"/>
            <w:bottom w:val="none" w:sz="0" w:space="0" w:color="auto"/>
            <w:right w:val="none" w:sz="0" w:space="0" w:color="auto"/>
          </w:divBdr>
        </w:div>
        <w:div w:id="1966503048">
          <w:marLeft w:val="640"/>
          <w:marRight w:val="0"/>
          <w:marTop w:val="0"/>
          <w:marBottom w:val="0"/>
          <w:divBdr>
            <w:top w:val="none" w:sz="0" w:space="0" w:color="auto"/>
            <w:left w:val="none" w:sz="0" w:space="0" w:color="auto"/>
            <w:bottom w:val="none" w:sz="0" w:space="0" w:color="auto"/>
            <w:right w:val="none" w:sz="0" w:space="0" w:color="auto"/>
          </w:divBdr>
        </w:div>
        <w:div w:id="1977757034">
          <w:marLeft w:val="640"/>
          <w:marRight w:val="0"/>
          <w:marTop w:val="0"/>
          <w:marBottom w:val="0"/>
          <w:divBdr>
            <w:top w:val="none" w:sz="0" w:space="0" w:color="auto"/>
            <w:left w:val="none" w:sz="0" w:space="0" w:color="auto"/>
            <w:bottom w:val="none" w:sz="0" w:space="0" w:color="auto"/>
            <w:right w:val="none" w:sz="0" w:space="0" w:color="auto"/>
          </w:divBdr>
        </w:div>
        <w:div w:id="1979875062">
          <w:marLeft w:val="640"/>
          <w:marRight w:val="0"/>
          <w:marTop w:val="0"/>
          <w:marBottom w:val="0"/>
          <w:divBdr>
            <w:top w:val="none" w:sz="0" w:space="0" w:color="auto"/>
            <w:left w:val="none" w:sz="0" w:space="0" w:color="auto"/>
            <w:bottom w:val="none" w:sz="0" w:space="0" w:color="auto"/>
            <w:right w:val="none" w:sz="0" w:space="0" w:color="auto"/>
          </w:divBdr>
        </w:div>
        <w:div w:id="1987590080">
          <w:marLeft w:val="640"/>
          <w:marRight w:val="0"/>
          <w:marTop w:val="0"/>
          <w:marBottom w:val="0"/>
          <w:divBdr>
            <w:top w:val="none" w:sz="0" w:space="0" w:color="auto"/>
            <w:left w:val="none" w:sz="0" w:space="0" w:color="auto"/>
            <w:bottom w:val="none" w:sz="0" w:space="0" w:color="auto"/>
            <w:right w:val="none" w:sz="0" w:space="0" w:color="auto"/>
          </w:divBdr>
        </w:div>
        <w:div w:id="1988973163">
          <w:marLeft w:val="640"/>
          <w:marRight w:val="0"/>
          <w:marTop w:val="0"/>
          <w:marBottom w:val="0"/>
          <w:divBdr>
            <w:top w:val="none" w:sz="0" w:space="0" w:color="auto"/>
            <w:left w:val="none" w:sz="0" w:space="0" w:color="auto"/>
            <w:bottom w:val="none" w:sz="0" w:space="0" w:color="auto"/>
            <w:right w:val="none" w:sz="0" w:space="0" w:color="auto"/>
          </w:divBdr>
        </w:div>
        <w:div w:id="1993899492">
          <w:marLeft w:val="640"/>
          <w:marRight w:val="0"/>
          <w:marTop w:val="0"/>
          <w:marBottom w:val="0"/>
          <w:divBdr>
            <w:top w:val="none" w:sz="0" w:space="0" w:color="auto"/>
            <w:left w:val="none" w:sz="0" w:space="0" w:color="auto"/>
            <w:bottom w:val="none" w:sz="0" w:space="0" w:color="auto"/>
            <w:right w:val="none" w:sz="0" w:space="0" w:color="auto"/>
          </w:divBdr>
        </w:div>
        <w:div w:id="1994409941">
          <w:marLeft w:val="640"/>
          <w:marRight w:val="0"/>
          <w:marTop w:val="0"/>
          <w:marBottom w:val="0"/>
          <w:divBdr>
            <w:top w:val="none" w:sz="0" w:space="0" w:color="auto"/>
            <w:left w:val="none" w:sz="0" w:space="0" w:color="auto"/>
            <w:bottom w:val="none" w:sz="0" w:space="0" w:color="auto"/>
            <w:right w:val="none" w:sz="0" w:space="0" w:color="auto"/>
          </w:divBdr>
        </w:div>
        <w:div w:id="1998461855">
          <w:marLeft w:val="640"/>
          <w:marRight w:val="0"/>
          <w:marTop w:val="0"/>
          <w:marBottom w:val="0"/>
          <w:divBdr>
            <w:top w:val="none" w:sz="0" w:space="0" w:color="auto"/>
            <w:left w:val="none" w:sz="0" w:space="0" w:color="auto"/>
            <w:bottom w:val="none" w:sz="0" w:space="0" w:color="auto"/>
            <w:right w:val="none" w:sz="0" w:space="0" w:color="auto"/>
          </w:divBdr>
        </w:div>
        <w:div w:id="2009867281">
          <w:marLeft w:val="640"/>
          <w:marRight w:val="0"/>
          <w:marTop w:val="0"/>
          <w:marBottom w:val="0"/>
          <w:divBdr>
            <w:top w:val="none" w:sz="0" w:space="0" w:color="auto"/>
            <w:left w:val="none" w:sz="0" w:space="0" w:color="auto"/>
            <w:bottom w:val="none" w:sz="0" w:space="0" w:color="auto"/>
            <w:right w:val="none" w:sz="0" w:space="0" w:color="auto"/>
          </w:divBdr>
        </w:div>
        <w:div w:id="2021855953">
          <w:marLeft w:val="640"/>
          <w:marRight w:val="0"/>
          <w:marTop w:val="0"/>
          <w:marBottom w:val="0"/>
          <w:divBdr>
            <w:top w:val="none" w:sz="0" w:space="0" w:color="auto"/>
            <w:left w:val="none" w:sz="0" w:space="0" w:color="auto"/>
            <w:bottom w:val="none" w:sz="0" w:space="0" w:color="auto"/>
            <w:right w:val="none" w:sz="0" w:space="0" w:color="auto"/>
          </w:divBdr>
        </w:div>
        <w:div w:id="2026243881">
          <w:marLeft w:val="640"/>
          <w:marRight w:val="0"/>
          <w:marTop w:val="0"/>
          <w:marBottom w:val="0"/>
          <w:divBdr>
            <w:top w:val="none" w:sz="0" w:space="0" w:color="auto"/>
            <w:left w:val="none" w:sz="0" w:space="0" w:color="auto"/>
            <w:bottom w:val="none" w:sz="0" w:space="0" w:color="auto"/>
            <w:right w:val="none" w:sz="0" w:space="0" w:color="auto"/>
          </w:divBdr>
        </w:div>
        <w:div w:id="2045011353">
          <w:marLeft w:val="640"/>
          <w:marRight w:val="0"/>
          <w:marTop w:val="0"/>
          <w:marBottom w:val="0"/>
          <w:divBdr>
            <w:top w:val="none" w:sz="0" w:space="0" w:color="auto"/>
            <w:left w:val="none" w:sz="0" w:space="0" w:color="auto"/>
            <w:bottom w:val="none" w:sz="0" w:space="0" w:color="auto"/>
            <w:right w:val="none" w:sz="0" w:space="0" w:color="auto"/>
          </w:divBdr>
        </w:div>
        <w:div w:id="2059208563">
          <w:marLeft w:val="640"/>
          <w:marRight w:val="0"/>
          <w:marTop w:val="0"/>
          <w:marBottom w:val="0"/>
          <w:divBdr>
            <w:top w:val="none" w:sz="0" w:space="0" w:color="auto"/>
            <w:left w:val="none" w:sz="0" w:space="0" w:color="auto"/>
            <w:bottom w:val="none" w:sz="0" w:space="0" w:color="auto"/>
            <w:right w:val="none" w:sz="0" w:space="0" w:color="auto"/>
          </w:divBdr>
        </w:div>
        <w:div w:id="2069188184">
          <w:marLeft w:val="640"/>
          <w:marRight w:val="0"/>
          <w:marTop w:val="0"/>
          <w:marBottom w:val="0"/>
          <w:divBdr>
            <w:top w:val="none" w:sz="0" w:space="0" w:color="auto"/>
            <w:left w:val="none" w:sz="0" w:space="0" w:color="auto"/>
            <w:bottom w:val="none" w:sz="0" w:space="0" w:color="auto"/>
            <w:right w:val="none" w:sz="0" w:space="0" w:color="auto"/>
          </w:divBdr>
        </w:div>
        <w:div w:id="2080129844">
          <w:marLeft w:val="640"/>
          <w:marRight w:val="0"/>
          <w:marTop w:val="0"/>
          <w:marBottom w:val="0"/>
          <w:divBdr>
            <w:top w:val="none" w:sz="0" w:space="0" w:color="auto"/>
            <w:left w:val="none" w:sz="0" w:space="0" w:color="auto"/>
            <w:bottom w:val="none" w:sz="0" w:space="0" w:color="auto"/>
            <w:right w:val="none" w:sz="0" w:space="0" w:color="auto"/>
          </w:divBdr>
        </w:div>
        <w:div w:id="2080400543">
          <w:marLeft w:val="640"/>
          <w:marRight w:val="0"/>
          <w:marTop w:val="0"/>
          <w:marBottom w:val="0"/>
          <w:divBdr>
            <w:top w:val="none" w:sz="0" w:space="0" w:color="auto"/>
            <w:left w:val="none" w:sz="0" w:space="0" w:color="auto"/>
            <w:bottom w:val="none" w:sz="0" w:space="0" w:color="auto"/>
            <w:right w:val="none" w:sz="0" w:space="0" w:color="auto"/>
          </w:divBdr>
        </w:div>
        <w:div w:id="2093427534">
          <w:marLeft w:val="640"/>
          <w:marRight w:val="0"/>
          <w:marTop w:val="0"/>
          <w:marBottom w:val="0"/>
          <w:divBdr>
            <w:top w:val="none" w:sz="0" w:space="0" w:color="auto"/>
            <w:left w:val="none" w:sz="0" w:space="0" w:color="auto"/>
            <w:bottom w:val="none" w:sz="0" w:space="0" w:color="auto"/>
            <w:right w:val="none" w:sz="0" w:space="0" w:color="auto"/>
          </w:divBdr>
        </w:div>
        <w:div w:id="2094277315">
          <w:marLeft w:val="640"/>
          <w:marRight w:val="0"/>
          <w:marTop w:val="0"/>
          <w:marBottom w:val="0"/>
          <w:divBdr>
            <w:top w:val="none" w:sz="0" w:space="0" w:color="auto"/>
            <w:left w:val="none" w:sz="0" w:space="0" w:color="auto"/>
            <w:bottom w:val="none" w:sz="0" w:space="0" w:color="auto"/>
            <w:right w:val="none" w:sz="0" w:space="0" w:color="auto"/>
          </w:divBdr>
        </w:div>
        <w:div w:id="2112583800">
          <w:marLeft w:val="640"/>
          <w:marRight w:val="0"/>
          <w:marTop w:val="0"/>
          <w:marBottom w:val="0"/>
          <w:divBdr>
            <w:top w:val="none" w:sz="0" w:space="0" w:color="auto"/>
            <w:left w:val="none" w:sz="0" w:space="0" w:color="auto"/>
            <w:bottom w:val="none" w:sz="0" w:space="0" w:color="auto"/>
            <w:right w:val="none" w:sz="0" w:space="0" w:color="auto"/>
          </w:divBdr>
        </w:div>
      </w:divsChild>
    </w:div>
    <w:div w:id="340358560">
      <w:bodyDiv w:val="1"/>
      <w:marLeft w:val="0"/>
      <w:marRight w:val="0"/>
      <w:marTop w:val="0"/>
      <w:marBottom w:val="0"/>
      <w:divBdr>
        <w:top w:val="none" w:sz="0" w:space="0" w:color="auto"/>
        <w:left w:val="none" w:sz="0" w:space="0" w:color="auto"/>
        <w:bottom w:val="none" w:sz="0" w:space="0" w:color="auto"/>
        <w:right w:val="none" w:sz="0" w:space="0" w:color="auto"/>
      </w:divBdr>
    </w:div>
    <w:div w:id="343290057">
      <w:bodyDiv w:val="1"/>
      <w:marLeft w:val="0"/>
      <w:marRight w:val="0"/>
      <w:marTop w:val="0"/>
      <w:marBottom w:val="0"/>
      <w:divBdr>
        <w:top w:val="none" w:sz="0" w:space="0" w:color="auto"/>
        <w:left w:val="none" w:sz="0" w:space="0" w:color="auto"/>
        <w:bottom w:val="none" w:sz="0" w:space="0" w:color="auto"/>
        <w:right w:val="none" w:sz="0" w:space="0" w:color="auto"/>
      </w:divBdr>
    </w:div>
    <w:div w:id="347105851">
      <w:bodyDiv w:val="1"/>
      <w:marLeft w:val="0"/>
      <w:marRight w:val="0"/>
      <w:marTop w:val="0"/>
      <w:marBottom w:val="0"/>
      <w:divBdr>
        <w:top w:val="none" w:sz="0" w:space="0" w:color="auto"/>
        <w:left w:val="none" w:sz="0" w:space="0" w:color="auto"/>
        <w:bottom w:val="none" w:sz="0" w:space="0" w:color="auto"/>
        <w:right w:val="none" w:sz="0" w:space="0" w:color="auto"/>
      </w:divBdr>
    </w:div>
    <w:div w:id="354965724">
      <w:bodyDiv w:val="1"/>
      <w:marLeft w:val="0"/>
      <w:marRight w:val="0"/>
      <w:marTop w:val="0"/>
      <w:marBottom w:val="0"/>
      <w:divBdr>
        <w:top w:val="none" w:sz="0" w:space="0" w:color="auto"/>
        <w:left w:val="none" w:sz="0" w:space="0" w:color="auto"/>
        <w:bottom w:val="none" w:sz="0" w:space="0" w:color="auto"/>
        <w:right w:val="none" w:sz="0" w:space="0" w:color="auto"/>
      </w:divBdr>
    </w:div>
    <w:div w:id="360908061">
      <w:bodyDiv w:val="1"/>
      <w:marLeft w:val="0"/>
      <w:marRight w:val="0"/>
      <w:marTop w:val="0"/>
      <w:marBottom w:val="0"/>
      <w:divBdr>
        <w:top w:val="none" w:sz="0" w:space="0" w:color="auto"/>
        <w:left w:val="none" w:sz="0" w:space="0" w:color="auto"/>
        <w:bottom w:val="none" w:sz="0" w:space="0" w:color="auto"/>
        <w:right w:val="none" w:sz="0" w:space="0" w:color="auto"/>
      </w:divBdr>
    </w:div>
    <w:div w:id="370153995">
      <w:bodyDiv w:val="1"/>
      <w:marLeft w:val="0"/>
      <w:marRight w:val="0"/>
      <w:marTop w:val="0"/>
      <w:marBottom w:val="0"/>
      <w:divBdr>
        <w:top w:val="none" w:sz="0" w:space="0" w:color="auto"/>
        <w:left w:val="none" w:sz="0" w:space="0" w:color="auto"/>
        <w:bottom w:val="none" w:sz="0" w:space="0" w:color="auto"/>
        <w:right w:val="none" w:sz="0" w:space="0" w:color="auto"/>
      </w:divBdr>
      <w:divsChild>
        <w:div w:id="4215772">
          <w:marLeft w:val="640"/>
          <w:marRight w:val="0"/>
          <w:marTop w:val="0"/>
          <w:marBottom w:val="0"/>
          <w:divBdr>
            <w:top w:val="none" w:sz="0" w:space="0" w:color="auto"/>
            <w:left w:val="none" w:sz="0" w:space="0" w:color="auto"/>
            <w:bottom w:val="none" w:sz="0" w:space="0" w:color="auto"/>
            <w:right w:val="none" w:sz="0" w:space="0" w:color="auto"/>
          </w:divBdr>
        </w:div>
        <w:div w:id="5790227">
          <w:marLeft w:val="640"/>
          <w:marRight w:val="0"/>
          <w:marTop w:val="0"/>
          <w:marBottom w:val="0"/>
          <w:divBdr>
            <w:top w:val="none" w:sz="0" w:space="0" w:color="auto"/>
            <w:left w:val="none" w:sz="0" w:space="0" w:color="auto"/>
            <w:bottom w:val="none" w:sz="0" w:space="0" w:color="auto"/>
            <w:right w:val="none" w:sz="0" w:space="0" w:color="auto"/>
          </w:divBdr>
        </w:div>
        <w:div w:id="9573511">
          <w:marLeft w:val="640"/>
          <w:marRight w:val="0"/>
          <w:marTop w:val="0"/>
          <w:marBottom w:val="0"/>
          <w:divBdr>
            <w:top w:val="none" w:sz="0" w:space="0" w:color="auto"/>
            <w:left w:val="none" w:sz="0" w:space="0" w:color="auto"/>
            <w:bottom w:val="none" w:sz="0" w:space="0" w:color="auto"/>
            <w:right w:val="none" w:sz="0" w:space="0" w:color="auto"/>
          </w:divBdr>
        </w:div>
        <w:div w:id="22562651">
          <w:marLeft w:val="640"/>
          <w:marRight w:val="0"/>
          <w:marTop w:val="0"/>
          <w:marBottom w:val="0"/>
          <w:divBdr>
            <w:top w:val="none" w:sz="0" w:space="0" w:color="auto"/>
            <w:left w:val="none" w:sz="0" w:space="0" w:color="auto"/>
            <w:bottom w:val="none" w:sz="0" w:space="0" w:color="auto"/>
            <w:right w:val="none" w:sz="0" w:space="0" w:color="auto"/>
          </w:divBdr>
        </w:div>
        <w:div w:id="22872888">
          <w:marLeft w:val="640"/>
          <w:marRight w:val="0"/>
          <w:marTop w:val="0"/>
          <w:marBottom w:val="0"/>
          <w:divBdr>
            <w:top w:val="none" w:sz="0" w:space="0" w:color="auto"/>
            <w:left w:val="none" w:sz="0" w:space="0" w:color="auto"/>
            <w:bottom w:val="none" w:sz="0" w:space="0" w:color="auto"/>
            <w:right w:val="none" w:sz="0" w:space="0" w:color="auto"/>
          </w:divBdr>
        </w:div>
        <w:div w:id="32392974">
          <w:marLeft w:val="640"/>
          <w:marRight w:val="0"/>
          <w:marTop w:val="0"/>
          <w:marBottom w:val="0"/>
          <w:divBdr>
            <w:top w:val="none" w:sz="0" w:space="0" w:color="auto"/>
            <w:left w:val="none" w:sz="0" w:space="0" w:color="auto"/>
            <w:bottom w:val="none" w:sz="0" w:space="0" w:color="auto"/>
            <w:right w:val="none" w:sz="0" w:space="0" w:color="auto"/>
          </w:divBdr>
        </w:div>
        <w:div w:id="35933977">
          <w:marLeft w:val="640"/>
          <w:marRight w:val="0"/>
          <w:marTop w:val="0"/>
          <w:marBottom w:val="0"/>
          <w:divBdr>
            <w:top w:val="none" w:sz="0" w:space="0" w:color="auto"/>
            <w:left w:val="none" w:sz="0" w:space="0" w:color="auto"/>
            <w:bottom w:val="none" w:sz="0" w:space="0" w:color="auto"/>
            <w:right w:val="none" w:sz="0" w:space="0" w:color="auto"/>
          </w:divBdr>
        </w:div>
        <w:div w:id="37432924">
          <w:marLeft w:val="640"/>
          <w:marRight w:val="0"/>
          <w:marTop w:val="0"/>
          <w:marBottom w:val="0"/>
          <w:divBdr>
            <w:top w:val="none" w:sz="0" w:space="0" w:color="auto"/>
            <w:left w:val="none" w:sz="0" w:space="0" w:color="auto"/>
            <w:bottom w:val="none" w:sz="0" w:space="0" w:color="auto"/>
            <w:right w:val="none" w:sz="0" w:space="0" w:color="auto"/>
          </w:divBdr>
        </w:div>
        <w:div w:id="38095012">
          <w:marLeft w:val="640"/>
          <w:marRight w:val="0"/>
          <w:marTop w:val="0"/>
          <w:marBottom w:val="0"/>
          <w:divBdr>
            <w:top w:val="none" w:sz="0" w:space="0" w:color="auto"/>
            <w:left w:val="none" w:sz="0" w:space="0" w:color="auto"/>
            <w:bottom w:val="none" w:sz="0" w:space="0" w:color="auto"/>
            <w:right w:val="none" w:sz="0" w:space="0" w:color="auto"/>
          </w:divBdr>
        </w:div>
        <w:div w:id="41098049">
          <w:marLeft w:val="640"/>
          <w:marRight w:val="0"/>
          <w:marTop w:val="0"/>
          <w:marBottom w:val="0"/>
          <w:divBdr>
            <w:top w:val="none" w:sz="0" w:space="0" w:color="auto"/>
            <w:left w:val="none" w:sz="0" w:space="0" w:color="auto"/>
            <w:bottom w:val="none" w:sz="0" w:space="0" w:color="auto"/>
            <w:right w:val="none" w:sz="0" w:space="0" w:color="auto"/>
          </w:divBdr>
        </w:div>
        <w:div w:id="49812565">
          <w:marLeft w:val="640"/>
          <w:marRight w:val="0"/>
          <w:marTop w:val="0"/>
          <w:marBottom w:val="0"/>
          <w:divBdr>
            <w:top w:val="none" w:sz="0" w:space="0" w:color="auto"/>
            <w:left w:val="none" w:sz="0" w:space="0" w:color="auto"/>
            <w:bottom w:val="none" w:sz="0" w:space="0" w:color="auto"/>
            <w:right w:val="none" w:sz="0" w:space="0" w:color="auto"/>
          </w:divBdr>
        </w:div>
        <w:div w:id="61754160">
          <w:marLeft w:val="640"/>
          <w:marRight w:val="0"/>
          <w:marTop w:val="0"/>
          <w:marBottom w:val="0"/>
          <w:divBdr>
            <w:top w:val="none" w:sz="0" w:space="0" w:color="auto"/>
            <w:left w:val="none" w:sz="0" w:space="0" w:color="auto"/>
            <w:bottom w:val="none" w:sz="0" w:space="0" w:color="auto"/>
            <w:right w:val="none" w:sz="0" w:space="0" w:color="auto"/>
          </w:divBdr>
        </w:div>
        <w:div w:id="78254031">
          <w:marLeft w:val="640"/>
          <w:marRight w:val="0"/>
          <w:marTop w:val="0"/>
          <w:marBottom w:val="0"/>
          <w:divBdr>
            <w:top w:val="none" w:sz="0" w:space="0" w:color="auto"/>
            <w:left w:val="none" w:sz="0" w:space="0" w:color="auto"/>
            <w:bottom w:val="none" w:sz="0" w:space="0" w:color="auto"/>
            <w:right w:val="none" w:sz="0" w:space="0" w:color="auto"/>
          </w:divBdr>
        </w:div>
        <w:div w:id="87119911">
          <w:marLeft w:val="640"/>
          <w:marRight w:val="0"/>
          <w:marTop w:val="0"/>
          <w:marBottom w:val="0"/>
          <w:divBdr>
            <w:top w:val="none" w:sz="0" w:space="0" w:color="auto"/>
            <w:left w:val="none" w:sz="0" w:space="0" w:color="auto"/>
            <w:bottom w:val="none" w:sz="0" w:space="0" w:color="auto"/>
            <w:right w:val="none" w:sz="0" w:space="0" w:color="auto"/>
          </w:divBdr>
        </w:div>
        <w:div w:id="91169231">
          <w:marLeft w:val="640"/>
          <w:marRight w:val="0"/>
          <w:marTop w:val="0"/>
          <w:marBottom w:val="0"/>
          <w:divBdr>
            <w:top w:val="none" w:sz="0" w:space="0" w:color="auto"/>
            <w:left w:val="none" w:sz="0" w:space="0" w:color="auto"/>
            <w:bottom w:val="none" w:sz="0" w:space="0" w:color="auto"/>
            <w:right w:val="none" w:sz="0" w:space="0" w:color="auto"/>
          </w:divBdr>
        </w:div>
        <w:div w:id="92827579">
          <w:marLeft w:val="640"/>
          <w:marRight w:val="0"/>
          <w:marTop w:val="0"/>
          <w:marBottom w:val="0"/>
          <w:divBdr>
            <w:top w:val="none" w:sz="0" w:space="0" w:color="auto"/>
            <w:left w:val="none" w:sz="0" w:space="0" w:color="auto"/>
            <w:bottom w:val="none" w:sz="0" w:space="0" w:color="auto"/>
            <w:right w:val="none" w:sz="0" w:space="0" w:color="auto"/>
          </w:divBdr>
        </w:div>
        <w:div w:id="93406850">
          <w:marLeft w:val="640"/>
          <w:marRight w:val="0"/>
          <w:marTop w:val="0"/>
          <w:marBottom w:val="0"/>
          <w:divBdr>
            <w:top w:val="none" w:sz="0" w:space="0" w:color="auto"/>
            <w:left w:val="none" w:sz="0" w:space="0" w:color="auto"/>
            <w:bottom w:val="none" w:sz="0" w:space="0" w:color="auto"/>
            <w:right w:val="none" w:sz="0" w:space="0" w:color="auto"/>
          </w:divBdr>
        </w:div>
        <w:div w:id="112991269">
          <w:marLeft w:val="640"/>
          <w:marRight w:val="0"/>
          <w:marTop w:val="0"/>
          <w:marBottom w:val="0"/>
          <w:divBdr>
            <w:top w:val="none" w:sz="0" w:space="0" w:color="auto"/>
            <w:left w:val="none" w:sz="0" w:space="0" w:color="auto"/>
            <w:bottom w:val="none" w:sz="0" w:space="0" w:color="auto"/>
            <w:right w:val="none" w:sz="0" w:space="0" w:color="auto"/>
          </w:divBdr>
        </w:div>
        <w:div w:id="119033500">
          <w:marLeft w:val="640"/>
          <w:marRight w:val="0"/>
          <w:marTop w:val="0"/>
          <w:marBottom w:val="0"/>
          <w:divBdr>
            <w:top w:val="none" w:sz="0" w:space="0" w:color="auto"/>
            <w:left w:val="none" w:sz="0" w:space="0" w:color="auto"/>
            <w:bottom w:val="none" w:sz="0" w:space="0" w:color="auto"/>
            <w:right w:val="none" w:sz="0" w:space="0" w:color="auto"/>
          </w:divBdr>
        </w:div>
        <w:div w:id="123351922">
          <w:marLeft w:val="640"/>
          <w:marRight w:val="0"/>
          <w:marTop w:val="0"/>
          <w:marBottom w:val="0"/>
          <w:divBdr>
            <w:top w:val="none" w:sz="0" w:space="0" w:color="auto"/>
            <w:left w:val="none" w:sz="0" w:space="0" w:color="auto"/>
            <w:bottom w:val="none" w:sz="0" w:space="0" w:color="auto"/>
            <w:right w:val="none" w:sz="0" w:space="0" w:color="auto"/>
          </w:divBdr>
        </w:div>
        <w:div w:id="147675445">
          <w:marLeft w:val="640"/>
          <w:marRight w:val="0"/>
          <w:marTop w:val="0"/>
          <w:marBottom w:val="0"/>
          <w:divBdr>
            <w:top w:val="none" w:sz="0" w:space="0" w:color="auto"/>
            <w:left w:val="none" w:sz="0" w:space="0" w:color="auto"/>
            <w:bottom w:val="none" w:sz="0" w:space="0" w:color="auto"/>
            <w:right w:val="none" w:sz="0" w:space="0" w:color="auto"/>
          </w:divBdr>
        </w:div>
        <w:div w:id="149910407">
          <w:marLeft w:val="640"/>
          <w:marRight w:val="0"/>
          <w:marTop w:val="0"/>
          <w:marBottom w:val="0"/>
          <w:divBdr>
            <w:top w:val="none" w:sz="0" w:space="0" w:color="auto"/>
            <w:left w:val="none" w:sz="0" w:space="0" w:color="auto"/>
            <w:bottom w:val="none" w:sz="0" w:space="0" w:color="auto"/>
            <w:right w:val="none" w:sz="0" w:space="0" w:color="auto"/>
          </w:divBdr>
        </w:div>
        <w:div w:id="160118633">
          <w:marLeft w:val="640"/>
          <w:marRight w:val="0"/>
          <w:marTop w:val="0"/>
          <w:marBottom w:val="0"/>
          <w:divBdr>
            <w:top w:val="none" w:sz="0" w:space="0" w:color="auto"/>
            <w:left w:val="none" w:sz="0" w:space="0" w:color="auto"/>
            <w:bottom w:val="none" w:sz="0" w:space="0" w:color="auto"/>
            <w:right w:val="none" w:sz="0" w:space="0" w:color="auto"/>
          </w:divBdr>
        </w:div>
        <w:div w:id="172111975">
          <w:marLeft w:val="640"/>
          <w:marRight w:val="0"/>
          <w:marTop w:val="0"/>
          <w:marBottom w:val="0"/>
          <w:divBdr>
            <w:top w:val="none" w:sz="0" w:space="0" w:color="auto"/>
            <w:left w:val="none" w:sz="0" w:space="0" w:color="auto"/>
            <w:bottom w:val="none" w:sz="0" w:space="0" w:color="auto"/>
            <w:right w:val="none" w:sz="0" w:space="0" w:color="auto"/>
          </w:divBdr>
        </w:div>
        <w:div w:id="182016424">
          <w:marLeft w:val="640"/>
          <w:marRight w:val="0"/>
          <w:marTop w:val="0"/>
          <w:marBottom w:val="0"/>
          <w:divBdr>
            <w:top w:val="none" w:sz="0" w:space="0" w:color="auto"/>
            <w:left w:val="none" w:sz="0" w:space="0" w:color="auto"/>
            <w:bottom w:val="none" w:sz="0" w:space="0" w:color="auto"/>
            <w:right w:val="none" w:sz="0" w:space="0" w:color="auto"/>
          </w:divBdr>
        </w:div>
        <w:div w:id="214127092">
          <w:marLeft w:val="640"/>
          <w:marRight w:val="0"/>
          <w:marTop w:val="0"/>
          <w:marBottom w:val="0"/>
          <w:divBdr>
            <w:top w:val="none" w:sz="0" w:space="0" w:color="auto"/>
            <w:left w:val="none" w:sz="0" w:space="0" w:color="auto"/>
            <w:bottom w:val="none" w:sz="0" w:space="0" w:color="auto"/>
            <w:right w:val="none" w:sz="0" w:space="0" w:color="auto"/>
          </w:divBdr>
        </w:div>
        <w:div w:id="214514845">
          <w:marLeft w:val="640"/>
          <w:marRight w:val="0"/>
          <w:marTop w:val="0"/>
          <w:marBottom w:val="0"/>
          <w:divBdr>
            <w:top w:val="none" w:sz="0" w:space="0" w:color="auto"/>
            <w:left w:val="none" w:sz="0" w:space="0" w:color="auto"/>
            <w:bottom w:val="none" w:sz="0" w:space="0" w:color="auto"/>
            <w:right w:val="none" w:sz="0" w:space="0" w:color="auto"/>
          </w:divBdr>
        </w:div>
        <w:div w:id="234710526">
          <w:marLeft w:val="640"/>
          <w:marRight w:val="0"/>
          <w:marTop w:val="0"/>
          <w:marBottom w:val="0"/>
          <w:divBdr>
            <w:top w:val="none" w:sz="0" w:space="0" w:color="auto"/>
            <w:left w:val="none" w:sz="0" w:space="0" w:color="auto"/>
            <w:bottom w:val="none" w:sz="0" w:space="0" w:color="auto"/>
            <w:right w:val="none" w:sz="0" w:space="0" w:color="auto"/>
          </w:divBdr>
        </w:div>
        <w:div w:id="248587848">
          <w:marLeft w:val="640"/>
          <w:marRight w:val="0"/>
          <w:marTop w:val="0"/>
          <w:marBottom w:val="0"/>
          <w:divBdr>
            <w:top w:val="none" w:sz="0" w:space="0" w:color="auto"/>
            <w:left w:val="none" w:sz="0" w:space="0" w:color="auto"/>
            <w:bottom w:val="none" w:sz="0" w:space="0" w:color="auto"/>
            <w:right w:val="none" w:sz="0" w:space="0" w:color="auto"/>
          </w:divBdr>
        </w:div>
        <w:div w:id="253712078">
          <w:marLeft w:val="640"/>
          <w:marRight w:val="0"/>
          <w:marTop w:val="0"/>
          <w:marBottom w:val="0"/>
          <w:divBdr>
            <w:top w:val="none" w:sz="0" w:space="0" w:color="auto"/>
            <w:left w:val="none" w:sz="0" w:space="0" w:color="auto"/>
            <w:bottom w:val="none" w:sz="0" w:space="0" w:color="auto"/>
            <w:right w:val="none" w:sz="0" w:space="0" w:color="auto"/>
          </w:divBdr>
        </w:div>
        <w:div w:id="266471673">
          <w:marLeft w:val="640"/>
          <w:marRight w:val="0"/>
          <w:marTop w:val="0"/>
          <w:marBottom w:val="0"/>
          <w:divBdr>
            <w:top w:val="none" w:sz="0" w:space="0" w:color="auto"/>
            <w:left w:val="none" w:sz="0" w:space="0" w:color="auto"/>
            <w:bottom w:val="none" w:sz="0" w:space="0" w:color="auto"/>
            <w:right w:val="none" w:sz="0" w:space="0" w:color="auto"/>
          </w:divBdr>
        </w:div>
        <w:div w:id="277642424">
          <w:marLeft w:val="640"/>
          <w:marRight w:val="0"/>
          <w:marTop w:val="0"/>
          <w:marBottom w:val="0"/>
          <w:divBdr>
            <w:top w:val="none" w:sz="0" w:space="0" w:color="auto"/>
            <w:left w:val="none" w:sz="0" w:space="0" w:color="auto"/>
            <w:bottom w:val="none" w:sz="0" w:space="0" w:color="auto"/>
            <w:right w:val="none" w:sz="0" w:space="0" w:color="auto"/>
          </w:divBdr>
        </w:div>
        <w:div w:id="277684408">
          <w:marLeft w:val="640"/>
          <w:marRight w:val="0"/>
          <w:marTop w:val="0"/>
          <w:marBottom w:val="0"/>
          <w:divBdr>
            <w:top w:val="none" w:sz="0" w:space="0" w:color="auto"/>
            <w:left w:val="none" w:sz="0" w:space="0" w:color="auto"/>
            <w:bottom w:val="none" w:sz="0" w:space="0" w:color="auto"/>
            <w:right w:val="none" w:sz="0" w:space="0" w:color="auto"/>
          </w:divBdr>
        </w:div>
        <w:div w:id="291398647">
          <w:marLeft w:val="640"/>
          <w:marRight w:val="0"/>
          <w:marTop w:val="0"/>
          <w:marBottom w:val="0"/>
          <w:divBdr>
            <w:top w:val="none" w:sz="0" w:space="0" w:color="auto"/>
            <w:left w:val="none" w:sz="0" w:space="0" w:color="auto"/>
            <w:bottom w:val="none" w:sz="0" w:space="0" w:color="auto"/>
            <w:right w:val="none" w:sz="0" w:space="0" w:color="auto"/>
          </w:divBdr>
        </w:div>
        <w:div w:id="301036114">
          <w:marLeft w:val="640"/>
          <w:marRight w:val="0"/>
          <w:marTop w:val="0"/>
          <w:marBottom w:val="0"/>
          <w:divBdr>
            <w:top w:val="none" w:sz="0" w:space="0" w:color="auto"/>
            <w:left w:val="none" w:sz="0" w:space="0" w:color="auto"/>
            <w:bottom w:val="none" w:sz="0" w:space="0" w:color="auto"/>
            <w:right w:val="none" w:sz="0" w:space="0" w:color="auto"/>
          </w:divBdr>
        </w:div>
        <w:div w:id="304897900">
          <w:marLeft w:val="640"/>
          <w:marRight w:val="0"/>
          <w:marTop w:val="0"/>
          <w:marBottom w:val="0"/>
          <w:divBdr>
            <w:top w:val="none" w:sz="0" w:space="0" w:color="auto"/>
            <w:left w:val="none" w:sz="0" w:space="0" w:color="auto"/>
            <w:bottom w:val="none" w:sz="0" w:space="0" w:color="auto"/>
            <w:right w:val="none" w:sz="0" w:space="0" w:color="auto"/>
          </w:divBdr>
        </w:div>
        <w:div w:id="305623032">
          <w:marLeft w:val="640"/>
          <w:marRight w:val="0"/>
          <w:marTop w:val="0"/>
          <w:marBottom w:val="0"/>
          <w:divBdr>
            <w:top w:val="none" w:sz="0" w:space="0" w:color="auto"/>
            <w:left w:val="none" w:sz="0" w:space="0" w:color="auto"/>
            <w:bottom w:val="none" w:sz="0" w:space="0" w:color="auto"/>
            <w:right w:val="none" w:sz="0" w:space="0" w:color="auto"/>
          </w:divBdr>
        </w:div>
        <w:div w:id="311568169">
          <w:marLeft w:val="640"/>
          <w:marRight w:val="0"/>
          <w:marTop w:val="0"/>
          <w:marBottom w:val="0"/>
          <w:divBdr>
            <w:top w:val="none" w:sz="0" w:space="0" w:color="auto"/>
            <w:left w:val="none" w:sz="0" w:space="0" w:color="auto"/>
            <w:bottom w:val="none" w:sz="0" w:space="0" w:color="auto"/>
            <w:right w:val="none" w:sz="0" w:space="0" w:color="auto"/>
          </w:divBdr>
        </w:div>
        <w:div w:id="351153696">
          <w:marLeft w:val="640"/>
          <w:marRight w:val="0"/>
          <w:marTop w:val="0"/>
          <w:marBottom w:val="0"/>
          <w:divBdr>
            <w:top w:val="none" w:sz="0" w:space="0" w:color="auto"/>
            <w:left w:val="none" w:sz="0" w:space="0" w:color="auto"/>
            <w:bottom w:val="none" w:sz="0" w:space="0" w:color="auto"/>
            <w:right w:val="none" w:sz="0" w:space="0" w:color="auto"/>
          </w:divBdr>
        </w:div>
        <w:div w:id="353967807">
          <w:marLeft w:val="640"/>
          <w:marRight w:val="0"/>
          <w:marTop w:val="0"/>
          <w:marBottom w:val="0"/>
          <w:divBdr>
            <w:top w:val="none" w:sz="0" w:space="0" w:color="auto"/>
            <w:left w:val="none" w:sz="0" w:space="0" w:color="auto"/>
            <w:bottom w:val="none" w:sz="0" w:space="0" w:color="auto"/>
            <w:right w:val="none" w:sz="0" w:space="0" w:color="auto"/>
          </w:divBdr>
        </w:div>
        <w:div w:id="357124843">
          <w:marLeft w:val="640"/>
          <w:marRight w:val="0"/>
          <w:marTop w:val="0"/>
          <w:marBottom w:val="0"/>
          <w:divBdr>
            <w:top w:val="none" w:sz="0" w:space="0" w:color="auto"/>
            <w:left w:val="none" w:sz="0" w:space="0" w:color="auto"/>
            <w:bottom w:val="none" w:sz="0" w:space="0" w:color="auto"/>
            <w:right w:val="none" w:sz="0" w:space="0" w:color="auto"/>
          </w:divBdr>
        </w:div>
        <w:div w:id="359281149">
          <w:marLeft w:val="640"/>
          <w:marRight w:val="0"/>
          <w:marTop w:val="0"/>
          <w:marBottom w:val="0"/>
          <w:divBdr>
            <w:top w:val="none" w:sz="0" w:space="0" w:color="auto"/>
            <w:left w:val="none" w:sz="0" w:space="0" w:color="auto"/>
            <w:bottom w:val="none" w:sz="0" w:space="0" w:color="auto"/>
            <w:right w:val="none" w:sz="0" w:space="0" w:color="auto"/>
          </w:divBdr>
        </w:div>
        <w:div w:id="359477432">
          <w:marLeft w:val="640"/>
          <w:marRight w:val="0"/>
          <w:marTop w:val="0"/>
          <w:marBottom w:val="0"/>
          <w:divBdr>
            <w:top w:val="none" w:sz="0" w:space="0" w:color="auto"/>
            <w:left w:val="none" w:sz="0" w:space="0" w:color="auto"/>
            <w:bottom w:val="none" w:sz="0" w:space="0" w:color="auto"/>
            <w:right w:val="none" w:sz="0" w:space="0" w:color="auto"/>
          </w:divBdr>
        </w:div>
        <w:div w:id="368606650">
          <w:marLeft w:val="640"/>
          <w:marRight w:val="0"/>
          <w:marTop w:val="0"/>
          <w:marBottom w:val="0"/>
          <w:divBdr>
            <w:top w:val="none" w:sz="0" w:space="0" w:color="auto"/>
            <w:left w:val="none" w:sz="0" w:space="0" w:color="auto"/>
            <w:bottom w:val="none" w:sz="0" w:space="0" w:color="auto"/>
            <w:right w:val="none" w:sz="0" w:space="0" w:color="auto"/>
          </w:divBdr>
        </w:div>
        <w:div w:id="423963130">
          <w:marLeft w:val="640"/>
          <w:marRight w:val="0"/>
          <w:marTop w:val="0"/>
          <w:marBottom w:val="0"/>
          <w:divBdr>
            <w:top w:val="none" w:sz="0" w:space="0" w:color="auto"/>
            <w:left w:val="none" w:sz="0" w:space="0" w:color="auto"/>
            <w:bottom w:val="none" w:sz="0" w:space="0" w:color="auto"/>
            <w:right w:val="none" w:sz="0" w:space="0" w:color="auto"/>
          </w:divBdr>
        </w:div>
        <w:div w:id="451286619">
          <w:marLeft w:val="640"/>
          <w:marRight w:val="0"/>
          <w:marTop w:val="0"/>
          <w:marBottom w:val="0"/>
          <w:divBdr>
            <w:top w:val="none" w:sz="0" w:space="0" w:color="auto"/>
            <w:left w:val="none" w:sz="0" w:space="0" w:color="auto"/>
            <w:bottom w:val="none" w:sz="0" w:space="0" w:color="auto"/>
            <w:right w:val="none" w:sz="0" w:space="0" w:color="auto"/>
          </w:divBdr>
        </w:div>
        <w:div w:id="467820134">
          <w:marLeft w:val="640"/>
          <w:marRight w:val="0"/>
          <w:marTop w:val="0"/>
          <w:marBottom w:val="0"/>
          <w:divBdr>
            <w:top w:val="none" w:sz="0" w:space="0" w:color="auto"/>
            <w:left w:val="none" w:sz="0" w:space="0" w:color="auto"/>
            <w:bottom w:val="none" w:sz="0" w:space="0" w:color="auto"/>
            <w:right w:val="none" w:sz="0" w:space="0" w:color="auto"/>
          </w:divBdr>
        </w:div>
        <w:div w:id="485442483">
          <w:marLeft w:val="640"/>
          <w:marRight w:val="0"/>
          <w:marTop w:val="0"/>
          <w:marBottom w:val="0"/>
          <w:divBdr>
            <w:top w:val="none" w:sz="0" w:space="0" w:color="auto"/>
            <w:left w:val="none" w:sz="0" w:space="0" w:color="auto"/>
            <w:bottom w:val="none" w:sz="0" w:space="0" w:color="auto"/>
            <w:right w:val="none" w:sz="0" w:space="0" w:color="auto"/>
          </w:divBdr>
        </w:div>
        <w:div w:id="489978990">
          <w:marLeft w:val="640"/>
          <w:marRight w:val="0"/>
          <w:marTop w:val="0"/>
          <w:marBottom w:val="0"/>
          <w:divBdr>
            <w:top w:val="none" w:sz="0" w:space="0" w:color="auto"/>
            <w:left w:val="none" w:sz="0" w:space="0" w:color="auto"/>
            <w:bottom w:val="none" w:sz="0" w:space="0" w:color="auto"/>
            <w:right w:val="none" w:sz="0" w:space="0" w:color="auto"/>
          </w:divBdr>
        </w:div>
        <w:div w:id="499387562">
          <w:marLeft w:val="640"/>
          <w:marRight w:val="0"/>
          <w:marTop w:val="0"/>
          <w:marBottom w:val="0"/>
          <w:divBdr>
            <w:top w:val="none" w:sz="0" w:space="0" w:color="auto"/>
            <w:left w:val="none" w:sz="0" w:space="0" w:color="auto"/>
            <w:bottom w:val="none" w:sz="0" w:space="0" w:color="auto"/>
            <w:right w:val="none" w:sz="0" w:space="0" w:color="auto"/>
          </w:divBdr>
        </w:div>
        <w:div w:id="506557853">
          <w:marLeft w:val="640"/>
          <w:marRight w:val="0"/>
          <w:marTop w:val="0"/>
          <w:marBottom w:val="0"/>
          <w:divBdr>
            <w:top w:val="none" w:sz="0" w:space="0" w:color="auto"/>
            <w:left w:val="none" w:sz="0" w:space="0" w:color="auto"/>
            <w:bottom w:val="none" w:sz="0" w:space="0" w:color="auto"/>
            <w:right w:val="none" w:sz="0" w:space="0" w:color="auto"/>
          </w:divBdr>
        </w:div>
        <w:div w:id="523400186">
          <w:marLeft w:val="640"/>
          <w:marRight w:val="0"/>
          <w:marTop w:val="0"/>
          <w:marBottom w:val="0"/>
          <w:divBdr>
            <w:top w:val="none" w:sz="0" w:space="0" w:color="auto"/>
            <w:left w:val="none" w:sz="0" w:space="0" w:color="auto"/>
            <w:bottom w:val="none" w:sz="0" w:space="0" w:color="auto"/>
            <w:right w:val="none" w:sz="0" w:space="0" w:color="auto"/>
          </w:divBdr>
        </w:div>
        <w:div w:id="530919300">
          <w:marLeft w:val="640"/>
          <w:marRight w:val="0"/>
          <w:marTop w:val="0"/>
          <w:marBottom w:val="0"/>
          <w:divBdr>
            <w:top w:val="none" w:sz="0" w:space="0" w:color="auto"/>
            <w:left w:val="none" w:sz="0" w:space="0" w:color="auto"/>
            <w:bottom w:val="none" w:sz="0" w:space="0" w:color="auto"/>
            <w:right w:val="none" w:sz="0" w:space="0" w:color="auto"/>
          </w:divBdr>
        </w:div>
        <w:div w:id="543097581">
          <w:marLeft w:val="640"/>
          <w:marRight w:val="0"/>
          <w:marTop w:val="0"/>
          <w:marBottom w:val="0"/>
          <w:divBdr>
            <w:top w:val="none" w:sz="0" w:space="0" w:color="auto"/>
            <w:left w:val="none" w:sz="0" w:space="0" w:color="auto"/>
            <w:bottom w:val="none" w:sz="0" w:space="0" w:color="auto"/>
            <w:right w:val="none" w:sz="0" w:space="0" w:color="auto"/>
          </w:divBdr>
        </w:div>
        <w:div w:id="558789354">
          <w:marLeft w:val="640"/>
          <w:marRight w:val="0"/>
          <w:marTop w:val="0"/>
          <w:marBottom w:val="0"/>
          <w:divBdr>
            <w:top w:val="none" w:sz="0" w:space="0" w:color="auto"/>
            <w:left w:val="none" w:sz="0" w:space="0" w:color="auto"/>
            <w:bottom w:val="none" w:sz="0" w:space="0" w:color="auto"/>
            <w:right w:val="none" w:sz="0" w:space="0" w:color="auto"/>
          </w:divBdr>
        </w:div>
        <w:div w:id="560679734">
          <w:marLeft w:val="640"/>
          <w:marRight w:val="0"/>
          <w:marTop w:val="0"/>
          <w:marBottom w:val="0"/>
          <w:divBdr>
            <w:top w:val="none" w:sz="0" w:space="0" w:color="auto"/>
            <w:left w:val="none" w:sz="0" w:space="0" w:color="auto"/>
            <w:bottom w:val="none" w:sz="0" w:space="0" w:color="auto"/>
            <w:right w:val="none" w:sz="0" w:space="0" w:color="auto"/>
          </w:divBdr>
        </w:div>
        <w:div w:id="561909118">
          <w:marLeft w:val="640"/>
          <w:marRight w:val="0"/>
          <w:marTop w:val="0"/>
          <w:marBottom w:val="0"/>
          <w:divBdr>
            <w:top w:val="none" w:sz="0" w:space="0" w:color="auto"/>
            <w:left w:val="none" w:sz="0" w:space="0" w:color="auto"/>
            <w:bottom w:val="none" w:sz="0" w:space="0" w:color="auto"/>
            <w:right w:val="none" w:sz="0" w:space="0" w:color="auto"/>
          </w:divBdr>
        </w:div>
        <w:div w:id="573666940">
          <w:marLeft w:val="640"/>
          <w:marRight w:val="0"/>
          <w:marTop w:val="0"/>
          <w:marBottom w:val="0"/>
          <w:divBdr>
            <w:top w:val="none" w:sz="0" w:space="0" w:color="auto"/>
            <w:left w:val="none" w:sz="0" w:space="0" w:color="auto"/>
            <w:bottom w:val="none" w:sz="0" w:space="0" w:color="auto"/>
            <w:right w:val="none" w:sz="0" w:space="0" w:color="auto"/>
          </w:divBdr>
        </w:div>
        <w:div w:id="581598198">
          <w:marLeft w:val="640"/>
          <w:marRight w:val="0"/>
          <w:marTop w:val="0"/>
          <w:marBottom w:val="0"/>
          <w:divBdr>
            <w:top w:val="none" w:sz="0" w:space="0" w:color="auto"/>
            <w:left w:val="none" w:sz="0" w:space="0" w:color="auto"/>
            <w:bottom w:val="none" w:sz="0" w:space="0" w:color="auto"/>
            <w:right w:val="none" w:sz="0" w:space="0" w:color="auto"/>
          </w:divBdr>
        </w:div>
        <w:div w:id="619914345">
          <w:marLeft w:val="640"/>
          <w:marRight w:val="0"/>
          <w:marTop w:val="0"/>
          <w:marBottom w:val="0"/>
          <w:divBdr>
            <w:top w:val="none" w:sz="0" w:space="0" w:color="auto"/>
            <w:left w:val="none" w:sz="0" w:space="0" w:color="auto"/>
            <w:bottom w:val="none" w:sz="0" w:space="0" w:color="auto"/>
            <w:right w:val="none" w:sz="0" w:space="0" w:color="auto"/>
          </w:divBdr>
        </w:div>
        <w:div w:id="642928185">
          <w:marLeft w:val="640"/>
          <w:marRight w:val="0"/>
          <w:marTop w:val="0"/>
          <w:marBottom w:val="0"/>
          <w:divBdr>
            <w:top w:val="none" w:sz="0" w:space="0" w:color="auto"/>
            <w:left w:val="none" w:sz="0" w:space="0" w:color="auto"/>
            <w:bottom w:val="none" w:sz="0" w:space="0" w:color="auto"/>
            <w:right w:val="none" w:sz="0" w:space="0" w:color="auto"/>
          </w:divBdr>
        </w:div>
        <w:div w:id="644702980">
          <w:marLeft w:val="640"/>
          <w:marRight w:val="0"/>
          <w:marTop w:val="0"/>
          <w:marBottom w:val="0"/>
          <w:divBdr>
            <w:top w:val="none" w:sz="0" w:space="0" w:color="auto"/>
            <w:left w:val="none" w:sz="0" w:space="0" w:color="auto"/>
            <w:bottom w:val="none" w:sz="0" w:space="0" w:color="auto"/>
            <w:right w:val="none" w:sz="0" w:space="0" w:color="auto"/>
          </w:divBdr>
        </w:div>
        <w:div w:id="654914553">
          <w:marLeft w:val="640"/>
          <w:marRight w:val="0"/>
          <w:marTop w:val="0"/>
          <w:marBottom w:val="0"/>
          <w:divBdr>
            <w:top w:val="none" w:sz="0" w:space="0" w:color="auto"/>
            <w:left w:val="none" w:sz="0" w:space="0" w:color="auto"/>
            <w:bottom w:val="none" w:sz="0" w:space="0" w:color="auto"/>
            <w:right w:val="none" w:sz="0" w:space="0" w:color="auto"/>
          </w:divBdr>
        </w:div>
        <w:div w:id="659500625">
          <w:marLeft w:val="640"/>
          <w:marRight w:val="0"/>
          <w:marTop w:val="0"/>
          <w:marBottom w:val="0"/>
          <w:divBdr>
            <w:top w:val="none" w:sz="0" w:space="0" w:color="auto"/>
            <w:left w:val="none" w:sz="0" w:space="0" w:color="auto"/>
            <w:bottom w:val="none" w:sz="0" w:space="0" w:color="auto"/>
            <w:right w:val="none" w:sz="0" w:space="0" w:color="auto"/>
          </w:divBdr>
        </w:div>
        <w:div w:id="663633513">
          <w:marLeft w:val="640"/>
          <w:marRight w:val="0"/>
          <w:marTop w:val="0"/>
          <w:marBottom w:val="0"/>
          <w:divBdr>
            <w:top w:val="none" w:sz="0" w:space="0" w:color="auto"/>
            <w:left w:val="none" w:sz="0" w:space="0" w:color="auto"/>
            <w:bottom w:val="none" w:sz="0" w:space="0" w:color="auto"/>
            <w:right w:val="none" w:sz="0" w:space="0" w:color="auto"/>
          </w:divBdr>
        </w:div>
        <w:div w:id="669984371">
          <w:marLeft w:val="640"/>
          <w:marRight w:val="0"/>
          <w:marTop w:val="0"/>
          <w:marBottom w:val="0"/>
          <w:divBdr>
            <w:top w:val="none" w:sz="0" w:space="0" w:color="auto"/>
            <w:left w:val="none" w:sz="0" w:space="0" w:color="auto"/>
            <w:bottom w:val="none" w:sz="0" w:space="0" w:color="auto"/>
            <w:right w:val="none" w:sz="0" w:space="0" w:color="auto"/>
          </w:divBdr>
        </w:div>
        <w:div w:id="681975299">
          <w:marLeft w:val="640"/>
          <w:marRight w:val="0"/>
          <w:marTop w:val="0"/>
          <w:marBottom w:val="0"/>
          <w:divBdr>
            <w:top w:val="none" w:sz="0" w:space="0" w:color="auto"/>
            <w:left w:val="none" w:sz="0" w:space="0" w:color="auto"/>
            <w:bottom w:val="none" w:sz="0" w:space="0" w:color="auto"/>
            <w:right w:val="none" w:sz="0" w:space="0" w:color="auto"/>
          </w:divBdr>
        </w:div>
        <w:div w:id="688070716">
          <w:marLeft w:val="640"/>
          <w:marRight w:val="0"/>
          <w:marTop w:val="0"/>
          <w:marBottom w:val="0"/>
          <w:divBdr>
            <w:top w:val="none" w:sz="0" w:space="0" w:color="auto"/>
            <w:left w:val="none" w:sz="0" w:space="0" w:color="auto"/>
            <w:bottom w:val="none" w:sz="0" w:space="0" w:color="auto"/>
            <w:right w:val="none" w:sz="0" w:space="0" w:color="auto"/>
          </w:divBdr>
        </w:div>
        <w:div w:id="707148638">
          <w:marLeft w:val="640"/>
          <w:marRight w:val="0"/>
          <w:marTop w:val="0"/>
          <w:marBottom w:val="0"/>
          <w:divBdr>
            <w:top w:val="none" w:sz="0" w:space="0" w:color="auto"/>
            <w:left w:val="none" w:sz="0" w:space="0" w:color="auto"/>
            <w:bottom w:val="none" w:sz="0" w:space="0" w:color="auto"/>
            <w:right w:val="none" w:sz="0" w:space="0" w:color="auto"/>
          </w:divBdr>
        </w:div>
        <w:div w:id="708722111">
          <w:marLeft w:val="640"/>
          <w:marRight w:val="0"/>
          <w:marTop w:val="0"/>
          <w:marBottom w:val="0"/>
          <w:divBdr>
            <w:top w:val="none" w:sz="0" w:space="0" w:color="auto"/>
            <w:left w:val="none" w:sz="0" w:space="0" w:color="auto"/>
            <w:bottom w:val="none" w:sz="0" w:space="0" w:color="auto"/>
            <w:right w:val="none" w:sz="0" w:space="0" w:color="auto"/>
          </w:divBdr>
        </w:div>
        <w:div w:id="727610253">
          <w:marLeft w:val="640"/>
          <w:marRight w:val="0"/>
          <w:marTop w:val="0"/>
          <w:marBottom w:val="0"/>
          <w:divBdr>
            <w:top w:val="none" w:sz="0" w:space="0" w:color="auto"/>
            <w:left w:val="none" w:sz="0" w:space="0" w:color="auto"/>
            <w:bottom w:val="none" w:sz="0" w:space="0" w:color="auto"/>
            <w:right w:val="none" w:sz="0" w:space="0" w:color="auto"/>
          </w:divBdr>
        </w:div>
        <w:div w:id="729965596">
          <w:marLeft w:val="640"/>
          <w:marRight w:val="0"/>
          <w:marTop w:val="0"/>
          <w:marBottom w:val="0"/>
          <w:divBdr>
            <w:top w:val="none" w:sz="0" w:space="0" w:color="auto"/>
            <w:left w:val="none" w:sz="0" w:space="0" w:color="auto"/>
            <w:bottom w:val="none" w:sz="0" w:space="0" w:color="auto"/>
            <w:right w:val="none" w:sz="0" w:space="0" w:color="auto"/>
          </w:divBdr>
        </w:div>
        <w:div w:id="753941662">
          <w:marLeft w:val="640"/>
          <w:marRight w:val="0"/>
          <w:marTop w:val="0"/>
          <w:marBottom w:val="0"/>
          <w:divBdr>
            <w:top w:val="none" w:sz="0" w:space="0" w:color="auto"/>
            <w:left w:val="none" w:sz="0" w:space="0" w:color="auto"/>
            <w:bottom w:val="none" w:sz="0" w:space="0" w:color="auto"/>
            <w:right w:val="none" w:sz="0" w:space="0" w:color="auto"/>
          </w:divBdr>
        </w:div>
        <w:div w:id="755248369">
          <w:marLeft w:val="640"/>
          <w:marRight w:val="0"/>
          <w:marTop w:val="0"/>
          <w:marBottom w:val="0"/>
          <w:divBdr>
            <w:top w:val="none" w:sz="0" w:space="0" w:color="auto"/>
            <w:left w:val="none" w:sz="0" w:space="0" w:color="auto"/>
            <w:bottom w:val="none" w:sz="0" w:space="0" w:color="auto"/>
            <w:right w:val="none" w:sz="0" w:space="0" w:color="auto"/>
          </w:divBdr>
        </w:div>
        <w:div w:id="779495402">
          <w:marLeft w:val="640"/>
          <w:marRight w:val="0"/>
          <w:marTop w:val="0"/>
          <w:marBottom w:val="0"/>
          <w:divBdr>
            <w:top w:val="none" w:sz="0" w:space="0" w:color="auto"/>
            <w:left w:val="none" w:sz="0" w:space="0" w:color="auto"/>
            <w:bottom w:val="none" w:sz="0" w:space="0" w:color="auto"/>
            <w:right w:val="none" w:sz="0" w:space="0" w:color="auto"/>
          </w:divBdr>
        </w:div>
        <w:div w:id="779909201">
          <w:marLeft w:val="640"/>
          <w:marRight w:val="0"/>
          <w:marTop w:val="0"/>
          <w:marBottom w:val="0"/>
          <w:divBdr>
            <w:top w:val="none" w:sz="0" w:space="0" w:color="auto"/>
            <w:left w:val="none" w:sz="0" w:space="0" w:color="auto"/>
            <w:bottom w:val="none" w:sz="0" w:space="0" w:color="auto"/>
            <w:right w:val="none" w:sz="0" w:space="0" w:color="auto"/>
          </w:divBdr>
        </w:div>
        <w:div w:id="790586683">
          <w:marLeft w:val="640"/>
          <w:marRight w:val="0"/>
          <w:marTop w:val="0"/>
          <w:marBottom w:val="0"/>
          <w:divBdr>
            <w:top w:val="none" w:sz="0" w:space="0" w:color="auto"/>
            <w:left w:val="none" w:sz="0" w:space="0" w:color="auto"/>
            <w:bottom w:val="none" w:sz="0" w:space="0" w:color="auto"/>
            <w:right w:val="none" w:sz="0" w:space="0" w:color="auto"/>
          </w:divBdr>
        </w:div>
        <w:div w:id="831137798">
          <w:marLeft w:val="640"/>
          <w:marRight w:val="0"/>
          <w:marTop w:val="0"/>
          <w:marBottom w:val="0"/>
          <w:divBdr>
            <w:top w:val="none" w:sz="0" w:space="0" w:color="auto"/>
            <w:left w:val="none" w:sz="0" w:space="0" w:color="auto"/>
            <w:bottom w:val="none" w:sz="0" w:space="0" w:color="auto"/>
            <w:right w:val="none" w:sz="0" w:space="0" w:color="auto"/>
          </w:divBdr>
        </w:div>
        <w:div w:id="840388375">
          <w:marLeft w:val="640"/>
          <w:marRight w:val="0"/>
          <w:marTop w:val="0"/>
          <w:marBottom w:val="0"/>
          <w:divBdr>
            <w:top w:val="none" w:sz="0" w:space="0" w:color="auto"/>
            <w:left w:val="none" w:sz="0" w:space="0" w:color="auto"/>
            <w:bottom w:val="none" w:sz="0" w:space="0" w:color="auto"/>
            <w:right w:val="none" w:sz="0" w:space="0" w:color="auto"/>
          </w:divBdr>
        </w:div>
        <w:div w:id="846870530">
          <w:marLeft w:val="640"/>
          <w:marRight w:val="0"/>
          <w:marTop w:val="0"/>
          <w:marBottom w:val="0"/>
          <w:divBdr>
            <w:top w:val="none" w:sz="0" w:space="0" w:color="auto"/>
            <w:left w:val="none" w:sz="0" w:space="0" w:color="auto"/>
            <w:bottom w:val="none" w:sz="0" w:space="0" w:color="auto"/>
            <w:right w:val="none" w:sz="0" w:space="0" w:color="auto"/>
          </w:divBdr>
        </w:div>
        <w:div w:id="870845079">
          <w:marLeft w:val="640"/>
          <w:marRight w:val="0"/>
          <w:marTop w:val="0"/>
          <w:marBottom w:val="0"/>
          <w:divBdr>
            <w:top w:val="none" w:sz="0" w:space="0" w:color="auto"/>
            <w:left w:val="none" w:sz="0" w:space="0" w:color="auto"/>
            <w:bottom w:val="none" w:sz="0" w:space="0" w:color="auto"/>
            <w:right w:val="none" w:sz="0" w:space="0" w:color="auto"/>
          </w:divBdr>
        </w:div>
        <w:div w:id="872886408">
          <w:marLeft w:val="640"/>
          <w:marRight w:val="0"/>
          <w:marTop w:val="0"/>
          <w:marBottom w:val="0"/>
          <w:divBdr>
            <w:top w:val="none" w:sz="0" w:space="0" w:color="auto"/>
            <w:left w:val="none" w:sz="0" w:space="0" w:color="auto"/>
            <w:bottom w:val="none" w:sz="0" w:space="0" w:color="auto"/>
            <w:right w:val="none" w:sz="0" w:space="0" w:color="auto"/>
          </w:divBdr>
        </w:div>
        <w:div w:id="874738349">
          <w:marLeft w:val="640"/>
          <w:marRight w:val="0"/>
          <w:marTop w:val="0"/>
          <w:marBottom w:val="0"/>
          <w:divBdr>
            <w:top w:val="none" w:sz="0" w:space="0" w:color="auto"/>
            <w:left w:val="none" w:sz="0" w:space="0" w:color="auto"/>
            <w:bottom w:val="none" w:sz="0" w:space="0" w:color="auto"/>
            <w:right w:val="none" w:sz="0" w:space="0" w:color="auto"/>
          </w:divBdr>
        </w:div>
        <w:div w:id="876241931">
          <w:marLeft w:val="640"/>
          <w:marRight w:val="0"/>
          <w:marTop w:val="0"/>
          <w:marBottom w:val="0"/>
          <w:divBdr>
            <w:top w:val="none" w:sz="0" w:space="0" w:color="auto"/>
            <w:left w:val="none" w:sz="0" w:space="0" w:color="auto"/>
            <w:bottom w:val="none" w:sz="0" w:space="0" w:color="auto"/>
            <w:right w:val="none" w:sz="0" w:space="0" w:color="auto"/>
          </w:divBdr>
        </w:div>
        <w:div w:id="877544049">
          <w:marLeft w:val="640"/>
          <w:marRight w:val="0"/>
          <w:marTop w:val="0"/>
          <w:marBottom w:val="0"/>
          <w:divBdr>
            <w:top w:val="none" w:sz="0" w:space="0" w:color="auto"/>
            <w:left w:val="none" w:sz="0" w:space="0" w:color="auto"/>
            <w:bottom w:val="none" w:sz="0" w:space="0" w:color="auto"/>
            <w:right w:val="none" w:sz="0" w:space="0" w:color="auto"/>
          </w:divBdr>
        </w:div>
        <w:div w:id="884367742">
          <w:marLeft w:val="640"/>
          <w:marRight w:val="0"/>
          <w:marTop w:val="0"/>
          <w:marBottom w:val="0"/>
          <w:divBdr>
            <w:top w:val="none" w:sz="0" w:space="0" w:color="auto"/>
            <w:left w:val="none" w:sz="0" w:space="0" w:color="auto"/>
            <w:bottom w:val="none" w:sz="0" w:space="0" w:color="auto"/>
            <w:right w:val="none" w:sz="0" w:space="0" w:color="auto"/>
          </w:divBdr>
        </w:div>
        <w:div w:id="884953460">
          <w:marLeft w:val="640"/>
          <w:marRight w:val="0"/>
          <w:marTop w:val="0"/>
          <w:marBottom w:val="0"/>
          <w:divBdr>
            <w:top w:val="none" w:sz="0" w:space="0" w:color="auto"/>
            <w:left w:val="none" w:sz="0" w:space="0" w:color="auto"/>
            <w:bottom w:val="none" w:sz="0" w:space="0" w:color="auto"/>
            <w:right w:val="none" w:sz="0" w:space="0" w:color="auto"/>
          </w:divBdr>
        </w:div>
        <w:div w:id="907612678">
          <w:marLeft w:val="640"/>
          <w:marRight w:val="0"/>
          <w:marTop w:val="0"/>
          <w:marBottom w:val="0"/>
          <w:divBdr>
            <w:top w:val="none" w:sz="0" w:space="0" w:color="auto"/>
            <w:left w:val="none" w:sz="0" w:space="0" w:color="auto"/>
            <w:bottom w:val="none" w:sz="0" w:space="0" w:color="auto"/>
            <w:right w:val="none" w:sz="0" w:space="0" w:color="auto"/>
          </w:divBdr>
        </w:div>
        <w:div w:id="915362391">
          <w:marLeft w:val="640"/>
          <w:marRight w:val="0"/>
          <w:marTop w:val="0"/>
          <w:marBottom w:val="0"/>
          <w:divBdr>
            <w:top w:val="none" w:sz="0" w:space="0" w:color="auto"/>
            <w:left w:val="none" w:sz="0" w:space="0" w:color="auto"/>
            <w:bottom w:val="none" w:sz="0" w:space="0" w:color="auto"/>
            <w:right w:val="none" w:sz="0" w:space="0" w:color="auto"/>
          </w:divBdr>
        </w:div>
        <w:div w:id="919603310">
          <w:marLeft w:val="640"/>
          <w:marRight w:val="0"/>
          <w:marTop w:val="0"/>
          <w:marBottom w:val="0"/>
          <w:divBdr>
            <w:top w:val="none" w:sz="0" w:space="0" w:color="auto"/>
            <w:left w:val="none" w:sz="0" w:space="0" w:color="auto"/>
            <w:bottom w:val="none" w:sz="0" w:space="0" w:color="auto"/>
            <w:right w:val="none" w:sz="0" w:space="0" w:color="auto"/>
          </w:divBdr>
        </w:div>
        <w:div w:id="930040514">
          <w:marLeft w:val="640"/>
          <w:marRight w:val="0"/>
          <w:marTop w:val="0"/>
          <w:marBottom w:val="0"/>
          <w:divBdr>
            <w:top w:val="none" w:sz="0" w:space="0" w:color="auto"/>
            <w:left w:val="none" w:sz="0" w:space="0" w:color="auto"/>
            <w:bottom w:val="none" w:sz="0" w:space="0" w:color="auto"/>
            <w:right w:val="none" w:sz="0" w:space="0" w:color="auto"/>
          </w:divBdr>
        </w:div>
        <w:div w:id="940843877">
          <w:marLeft w:val="640"/>
          <w:marRight w:val="0"/>
          <w:marTop w:val="0"/>
          <w:marBottom w:val="0"/>
          <w:divBdr>
            <w:top w:val="none" w:sz="0" w:space="0" w:color="auto"/>
            <w:left w:val="none" w:sz="0" w:space="0" w:color="auto"/>
            <w:bottom w:val="none" w:sz="0" w:space="0" w:color="auto"/>
            <w:right w:val="none" w:sz="0" w:space="0" w:color="auto"/>
          </w:divBdr>
        </w:div>
        <w:div w:id="959338472">
          <w:marLeft w:val="640"/>
          <w:marRight w:val="0"/>
          <w:marTop w:val="0"/>
          <w:marBottom w:val="0"/>
          <w:divBdr>
            <w:top w:val="none" w:sz="0" w:space="0" w:color="auto"/>
            <w:left w:val="none" w:sz="0" w:space="0" w:color="auto"/>
            <w:bottom w:val="none" w:sz="0" w:space="0" w:color="auto"/>
            <w:right w:val="none" w:sz="0" w:space="0" w:color="auto"/>
          </w:divBdr>
        </w:div>
        <w:div w:id="978221019">
          <w:marLeft w:val="640"/>
          <w:marRight w:val="0"/>
          <w:marTop w:val="0"/>
          <w:marBottom w:val="0"/>
          <w:divBdr>
            <w:top w:val="none" w:sz="0" w:space="0" w:color="auto"/>
            <w:left w:val="none" w:sz="0" w:space="0" w:color="auto"/>
            <w:bottom w:val="none" w:sz="0" w:space="0" w:color="auto"/>
            <w:right w:val="none" w:sz="0" w:space="0" w:color="auto"/>
          </w:divBdr>
        </w:div>
        <w:div w:id="982348657">
          <w:marLeft w:val="640"/>
          <w:marRight w:val="0"/>
          <w:marTop w:val="0"/>
          <w:marBottom w:val="0"/>
          <w:divBdr>
            <w:top w:val="none" w:sz="0" w:space="0" w:color="auto"/>
            <w:left w:val="none" w:sz="0" w:space="0" w:color="auto"/>
            <w:bottom w:val="none" w:sz="0" w:space="0" w:color="auto"/>
            <w:right w:val="none" w:sz="0" w:space="0" w:color="auto"/>
          </w:divBdr>
        </w:div>
        <w:div w:id="989670548">
          <w:marLeft w:val="640"/>
          <w:marRight w:val="0"/>
          <w:marTop w:val="0"/>
          <w:marBottom w:val="0"/>
          <w:divBdr>
            <w:top w:val="none" w:sz="0" w:space="0" w:color="auto"/>
            <w:left w:val="none" w:sz="0" w:space="0" w:color="auto"/>
            <w:bottom w:val="none" w:sz="0" w:space="0" w:color="auto"/>
            <w:right w:val="none" w:sz="0" w:space="0" w:color="auto"/>
          </w:divBdr>
        </w:div>
        <w:div w:id="998919656">
          <w:marLeft w:val="640"/>
          <w:marRight w:val="0"/>
          <w:marTop w:val="0"/>
          <w:marBottom w:val="0"/>
          <w:divBdr>
            <w:top w:val="none" w:sz="0" w:space="0" w:color="auto"/>
            <w:left w:val="none" w:sz="0" w:space="0" w:color="auto"/>
            <w:bottom w:val="none" w:sz="0" w:space="0" w:color="auto"/>
            <w:right w:val="none" w:sz="0" w:space="0" w:color="auto"/>
          </w:divBdr>
        </w:div>
        <w:div w:id="999114505">
          <w:marLeft w:val="640"/>
          <w:marRight w:val="0"/>
          <w:marTop w:val="0"/>
          <w:marBottom w:val="0"/>
          <w:divBdr>
            <w:top w:val="none" w:sz="0" w:space="0" w:color="auto"/>
            <w:left w:val="none" w:sz="0" w:space="0" w:color="auto"/>
            <w:bottom w:val="none" w:sz="0" w:space="0" w:color="auto"/>
            <w:right w:val="none" w:sz="0" w:space="0" w:color="auto"/>
          </w:divBdr>
        </w:div>
        <w:div w:id="1005591007">
          <w:marLeft w:val="640"/>
          <w:marRight w:val="0"/>
          <w:marTop w:val="0"/>
          <w:marBottom w:val="0"/>
          <w:divBdr>
            <w:top w:val="none" w:sz="0" w:space="0" w:color="auto"/>
            <w:left w:val="none" w:sz="0" w:space="0" w:color="auto"/>
            <w:bottom w:val="none" w:sz="0" w:space="0" w:color="auto"/>
            <w:right w:val="none" w:sz="0" w:space="0" w:color="auto"/>
          </w:divBdr>
        </w:div>
        <w:div w:id="1015352330">
          <w:marLeft w:val="640"/>
          <w:marRight w:val="0"/>
          <w:marTop w:val="0"/>
          <w:marBottom w:val="0"/>
          <w:divBdr>
            <w:top w:val="none" w:sz="0" w:space="0" w:color="auto"/>
            <w:left w:val="none" w:sz="0" w:space="0" w:color="auto"/>
            <w:bottom w:val="none" w:sz="0" w:space="0" w:color="auto"/>
            <w:right w:val="none" w:sz="0" w:space="0" w:color="auto"/>
          </w:divBdr>
        </w:div>
        <w:div w:id="1022323772">
          <w:marLeft w:val="640"/>
          <w:marRight w:val="0"/>
          <w:marTop w:val="0"/>
          <w:marBottom w:val="0"/>
          <w:divBdr>
            <w:top w:val="none" w:sz="0" w:space="0" w:color="auto"/>
            <w:left w:val="none" w:sz="0" w:space="0" w:color="auto"/>
            <w:bottom w:val="none" w:sz="0" w:space="0" w:color="auto"/>
            <w:right w:val="none" w:sz="0" w:space="0" w:color="auto"/>
          </w:divBdr>
        </w:div>
        <w:div w:id="1047297611">
          <w:marLeft w:val="640"/>
          <w:marRight w:val="0"/>
          <w:marTop w:val="0"/>
          <w:marBottom w:val="0"/>
          <w:divBdr>
            <w:top w:val="none" w:sz="0" w:space="0" w:color="auto"/>
            <w:left w:val="none" w:sz="0" w:space="0" w:color="auto"/>
            <w:bottom w:val="none" w:sz="0" w:space="0" w:color="auto"/>
            <w:right w:val="none" w:sz="0" w:space="0" w:color="auto"/>
          </w:divBdr>
        </w:div>
        <w:div w:id="1050152692">
          <w:marLeft w:val="640"/>
          <w:marRight w:val="0"/>
          <w:marTop w:val="0"/>
          <w:marBottom w:val="0"/>
          <w:divBdr>
            <w:top w:val="none" w:sz="0" w:space="0" w:color="auto"/>
            <w:left w:val="none" w:sz="0" w:space="0" w:color="auto"/>
            <w:bottom w:val="none" w:sz="0" w:space="0" w:color="auto"/>
            <w:right w:val="none" w:sz="0" w:space="0" w:color="auto"/>
          </w:divBdr>
        </w:div>
        <w:div w:id="1060325534">
          <w:marLeft w:val="640"/>
          <w:marRight w:val="0"/>
          <w:marTop w:val="0"/>
          <w:marBottom w:val="0"/>
          <w:divBdr>
            <w:top w:val="none" w:sz="0" w:space="0" w:color="auto"/>
            <w:left w:val="none" w:sz="0" w:space="0" w:color="auto"/>
            <w:bottom w:val="none" w:sz="0" w:space="0" w:color="auto"/>
            <w:right w:val="none" w:sz="0" w:space="0" w:color="auto"/>
          </w:divBdr>
        </w:div>
        <w:div w:id="1062097047">
          <w:marLeft w:val="640"/>
          <w:marRight w:val="0"/>
          <w:marTop w:val="0"/>
          <w:marBottom w:val="0"/>
          <w:divBdr>
            <w:top w:val="none" w:sz="0" w:space="0" w:color="auto"/>
            <w:left w:val="none" w:sz="0" w:space="0" w:color="auto"/>
            <w:bottom w:val="none" w:sz="0" w:space="0" w:color="auto"/>
            <w:right w:val="none" w:sz="0" w:space="0" w:color="auto"/>
          </w:divBdr>
        </w:div>
        <w:div w:id="1063799552">
          <w:marLeft w:val="640"/>
          <w:marRight w:val="0"/>
          <w:marTop w:val="0"/>
          <w:marBottom w:val="0"/>
          <w:divBdr>
            <w:top w:val="none" w:sz="0" w:space="0" w:color="auto"/>
            <w:left w:val="none" w:sz="0" w:space="0" w:color="auto"/>
            <w:bottom w:val="none" w:sz="0" w:space="0" w:color="auto"/>
            <w:right w:val="none" w:sz="0" w:space="0" w:color="auto"/>
          </w:divBdr>
        </w:div>
        <w:div w:id="1067412974">
          <w:marLeft w:val="640"/>
          <w:marRight w:val="0"/>
          <w:marTop w:val="0"/>
          <w:marBottom w:val="0"/>
          <w:divBdr>
            <w:top w:val="none" w:sz="0" w:space="0" w:color="auto"/>
            <w:left w:val="none" w:sz="0" w:space="0" w:color="auto"/>
            <w:bottom w:val="none" w:sz="0" w:space="0" w:color="auto"/>
            <w:right w:val="none" w:sz="0" w:space="0" w:color="auto"/>
          </w:divBdr>
        </w:div>
        <w:div w:id="1070691994">
          <w:marLeft w:val="640"/>
          <w:marRight w:val="0"/>
          <w:marTop w:val="0"/>
          <w:marBottom w:val="0"/>
          <w:divBdr>
            <w:top w:val="none" w:sz="0" w:space="0" w:color="auto"/>
            <w:left w:val="none" w:sz="0" w:space="0" w:color="auto"/>
            <w:bottom w:val="none" w:sz="0" w:space="0" w:color="auto"/>
            <w:right w:val="none" w:sz="0" w:space="0" w:color="auto"/>
          </w:divBdr>
        </w:div>
        <w:div w:id="1073358118">
          <w:marLeft w:val="640"/>
          <w:marRight w:val="0"/>
          <w:marTop w:val="0"/>
          <w:marBottom w:val="0"/>
          <w:divBdr>
            <w:top w:val="none" w:sz="0" w:space="0" w:color="auto"/>
            <w:left w:val="none" w:sz="0" w:space="0" w:color="auto"/>
            <w:bottom w:val="none" w:sz="0" w:space="0" w:color="auto"/>
            <w:right w:val="none" w:sz="0" w:space="0" w:color="auto"/>
          </w:divBdr>
        </w:div>
        <w:div w:id="1096638603">
          <w:marLeft w:val="640"/>
          <w:marRight w:val="0"/>
          <w:marTop w:val="0"/>
          <w:marBottom w:val="0"/>
          <w:divBdr>
            <w:top w:val="none" w:sz="0" w:space="0" w:color="auto"/>
            <w:left w:val="none" w:sz="0" w:space="0" w:color="auto"/>
            <w:bottom w:val="none" w:sz="0" w:space="0" w:color="auto"/>
            <w:right w:val="none" w:sz="0" w:space="0" w:color="auto"/>
          </w:divBdr>
        </w:div>
        <w:div w:id="1127578227">
          <w:marLeft w:val="640"/>
          <w:marRight w:val="0"/>
          <w:marTop w:val="0"/>
          <w:marBottom w:val="0"/>
          <w:divBdr>
            <w:top w:val="none" w:sz="0" w:space="0" w:color="auto"/>
            <w:left w:val="none" w:sz="0" w:space="0" w:color="auto"/>
            <w:bottom w:val="none" w:sz="0" w:space="0" w:color="auto"/>
            <w:right w:val="none" w:sz="0" w:space="0" w:color="auto"/>
          </w:divBdr>
        </w:div>
        <w:div w:id="1136722105">
          <w:marLeft w:val="640"/>
          <w:marRight w:val="0"/>
          <w:marTop w:val="0"/>
          <w:marBottom w:val="0"/>
          <w:divBdr>
            <w:top w:val="none" w:sz="0" w:space="0" w:color="auto"/>
            <w:left w:val="none" w:sz="0" w:space="0" w:color="auto"/>
            <w:bottom w:val="none" w:sz="0" w:space="0" w:color="auto"/>
            <w:right w:val="none" w:sz="0" w:space="0" w:color="auto"/>
          </w:divBdr>
        </w:div>
        <w:div w:id="1140346568">
          <w:marLeft w:val="640"/>
          <w:marRight w:val="0"/>
          <w:marTop w:val="0"/>
          <w:marBottom w:val="0"/>
          <w:divBdr>
            <w:top w:val="none" w:sz="0" w:space="0" w:color="auto"/>
            <w:left w:val="none" w:sz="0" w:space="0" w:color="auto"/>
            <w:bottom w:val="none" w:sz="0" w:space="0" w:color="auto"/>
            <w:right w:val="none" w:sz="0" w:space="0" w:color="auto"/>
          </w:divBdr>
        </w:div>
        <w:div w:id="1146555701">
          <w:marLeft w:val="640"/>
          <w:marRight w:val="0"/>
          <w:marTop w:val="0"/>
          <w:marBottom w:val="0"/>
          <w:divBdr>
            <w:top w:val="none" w:sz="0" w:space="0" w:color="auto"/>
            <w:left w:val="none" w:sz="0" w:space="0" w:color="auto"/>
            <w:bottom w:val="none" w:sz="0" w:space="0" w:color="auto"/>
            <w:right w:val="none" w:sz="0" w:space="0" w:color="auto"/>
          </w:divBdr>
        </w:div>
        <w:div w:id="1169712103">
          <w:marLeft w:val="640"/>
          <w:marRight w:val="0"/>
          <w:marTop w:val="0"/>
          <w:marBottom w:val="0"/>
          <w:divBdr>
            <w:top w:val="none" w:sz="0" w:space="0" w:color="auto"/>
            <w:left w:val="none" w:sz="0" w:space="0" w:color="auto"/>
            <w:bottom w:val="none" w:sz="0" w:space="0" w:color="auto"/>
            <w:right w:val="none" w:sz="0" w:space="0" w:color="auto"/>
          </w:divBdr>
        </w:div>
        <w:div w:id="1171068235">
          <w:marLeft w:val="640"/>
          <w:marRight w:val="0"/>
          <w:marTop w:val="0"/>
          <w:marBottom w:val="0"/>
          <w:divBdr>
            <w:top w:val="none" w:sz="0" w:space="0" w:color="auto"/>
            <w:left w:val="none" w:sz="0" w:space="0" w:color="auto"/>
            <w:bottom w:val="none" w:sz="0" w:space="0" w:color="auto"/>
            <w:right w:val="none" w:sz="0" w:space="0" w:color="auto"/>
          </w:divBdr>
        </w:div>
        <w:div w:id="1195463406">
          <w:marLeft w:val="640"/>
          <w:marRight w:val="0"/>
          <w:marTop w:val="0"/>
          <w:marBottom w:val="0"/>
          <w:divBdr>
            <w:top w:val="none" w:sz="0" w:space="0" w:color="auto"/>
            <w:left w:val="none" w:sz="0" w:space="0" w:color="auto"/>
            <w:bottom w:val="none" w:sz="0" w:space="0" w:color="auto"/>
            <w:right w:val="none" w:sz="0" w:space="0" w:color="auto"/>
          </w:divBdr>
        </w:div>
        <w:div w:id="1202017002">
          <w:marLeft w:val="640"/>
          <w:marRight w:val="0"/>
          <w:marTop w:val="0"/>
          <w:marBottom w:val="0"/>
          <w:divBdr>
            <w:top w:val="none" w:sz="0" w:space="0" w:color="auto"/>
            <w:left w:val="none" w:sz="0" w:space="0" w:color="auto"/>
            <w:bottom w:val="none" w:sz="0" w:space="0" w:color="auto"/>
            <w:right w:val="none" w:sz="0" w:space="0" w:color="auto"/>
          </w:divBdr>
        </w:div>
        <w:div w:id="1206062464">
          <w:marLeft w:val="640"/>
          <w:marRight w:val="0"/>
          <w:marTop w:val="0"/>
          <w:marBottom w:val="0"/>
          <w:divBdr>
            <w:top w:val="none" w:sz="0" w:space="0" w:color="auto"/>
            <w:left w:val="none" w:sz="0" w:space="0" w:color="auto"/>
            <w:bottom w:val="none" w:sz="0" w:space="0" w:color="auto"/>
            <w:right w:val="none" w:sz="0" w:space="0" w:color="auto"/>
          </w:divBdr>
        </w:div>
        <w:div w:id="1214272394">
          <w:marLeft w:val="640"/>
          <w:marRight w:val="0"/>
          <w:marTop w:val="0"/>
          <w:marBottom w:val="0"/>
          <w:divBdr>
            <w:top w:val="none" w:sz="0" w:space="0" w:color="auto"/>
            <w:left w:val="none" w:sz="0" w:space="0" w:color="auto"/>
            <w:bottom w:val="none" w:sz="0" w:space="0" w:color="auto"/>
            <w:right w:val="none" w:sz="0" w:space="0" w:color="auto"/>
          </w:divBdr>
        </w:div>
        <w:div w:id="1229608844">
          <w:marLeft w:val="640"/>
          <w:marRight w:val="0"/>
          <w:marTop w:val="0"/>
          <w:marBottom w:val="0"/>
          <w:divBdr>
            <w:top w:val="none" w:sz="0" w:space="0" w:color="auto"/>
            <w:left w:val="none" w:sz="0" w:space="0" w:color="auto"/>
            <w:bottom w:val="none" w:sz="0" w:space="0" w:color="auto"/>
            <w:right w:val="none" w:sz="0" w:space="0" w:color="auto"/>
          </w:divBdr>
        </w:div>
        <w:div w:id="1278096302">
          <w:marLeft w:val="640"/>
          <w:marRight w:val="0"/>
          <w:marTop w:val="0"/>
          <w:marBottom w:val="0"/>
          <w:divBdr>
            <w:top w:val="none" w:sz="0" w:space="0" w:color="auto"/>
            <w:left w:val="none" w:sz="0" w:space="0" w:color="auto"/>
            <w:bottom w:val="none" w:sz="0" w:space="0" w:color="auto"/>
            <w:right w:val="none" w:sz="0" w:space="0" w:color="auto"/>
          </w:divBdr>
        </w:div>
        <w:div w:id="1293515718">
          <w:marLeft w:val="640"/>
          <w:marRight w:val="0"/>
          <w:marTop w:val="0"/>
          <w:marBottom w:val="0"/>
          <w:divBdr>
            <w:top w:val="none" w:sz="0" w:space="0" w:color="auto"/>
            <w:left w:val="none" w:sz="0" w:space="0" w:color="auto"/>
            <w:bottom w:val="none" w:sz="0" w:space="0" w:color="auto"/>
            <w:right w:val="none" w:sz="0" w:space="0" w:color="auto"/>
          </w:divBdr>
        </w:div>
        <w:div w:id="1322126392">
          <w:marLeft w:val="640"/>
          <w:marRight w:val="0"/>
          <w:marTop w:val="0"/>
          <w:marBottom w:val="0"/>
          <w:divBdr>
            <w:top w:val="none" w:sz="0" w:space="0" w:color="auto"/>
            <w:left w:val="none" w:sz="0" w:space="0" w:color="auto"/>
            <w:bottom w:val="none" w:sz="0" w:space="0" w:color="auto"/>
            <w:right w:val="none" w:sz="0" w:space="0" w:color="auto"/>
          </w:divBdr>
        </w:div>
        <w:div w:id="1329090004">
          <w:marLeft w:val="640"/>
          <w:marRight w:val="0"/>
          <w:marTop w:val="0"/>
          <w:marBottom w:val="0"/>
          <w:divBdr>
            <w:top w:val="none" w:sz="0" w:space="0" w:color="auto"/>
            <w:left w:val="none" w:sz="0" w:space="0" w:color="auto"/>
            <w:bottom w:val="none" w:sz="0" w:space="0" w:color="auto"/>
            <w:right w:val="none" w:sz="0" w:space="0" w:color="auto"/>
          </w:divBdr>
        </w:div>
        <w:div w:id="1355694482">
          <w:marLeft w:val="640"/>
          <w:marRight w:val="0"/>
          <w:marTop w:val="0"/>
          <w:marBottom w:val="0"/>
          <w:divBdr>
            <w:top w:val="none" w:sz="0" w:space="0" w:color="auto"/>
            <w:left w:val="none" w:sz="0" w:space="0" w:color="auto"/>
            <w:bottom w:val="none" w:sz="0" w:space="0" w:color="auto"/>
            <w:right w:val="none" w:sz="0" w:space="0" w:color="auto"/>
          </w:divBdr>
        </w:div>
        <w:div w:id="1362825057">
          <w:marLeft w:val="640"/>
          <w:marRight w:val="0"/>
          <w:marTop w:val="0"/>
          <w:marBottom w:val="0"/>
          <w:divBdr>
            <w:top w:val="none" w:sz="0" w:space="0" w:color="auto"/>
            <w:left w:val="none" w:sz="0" w:space="0" w:color="auto"/>
            <w:bottom w:val="none" w:sz="0" w:space="0" w:color="auto"/>
            <w:right w:val="none" w:sz="0" w:space="0" w:color="auto"/>
          </w:divBdr>
        </w:div>
        <w:div w:id="1363290633">
          <w:marLeft w:val="640"/>
          <w:marRight w:val="0"/>
          <w:marTop w:val="0"/>
          <w:marBottom w:val="0"/>
          <w:divBdr>
            <w:top w:val="none" w:sz="0" w:space="0" w:color="auto"/>
            <w:left w:val="none" w:sz="0" w:space="0" w:color="auto"/>
            <w:bottom w:val="none" w:sz="0" w:space="0" w:color="auto"/>
            <w:right w:val="none" w:sz="0" w:space="0" w:color="auto"/>
          </w:divBdr>
        </w:div>
        <w:div w:id="1364163086">
          <w:marLeft w:val="640"/>
          <w:marRight w:val="0"/>
          <w:marTop w:val="0"/>
          <w:marBottom w:val="0"/>
          <w:divBdr>
            <w:top w:val="none" w:sz="0" w:space="0" w:color="auto"/>
            <w:left w:val="none" w:sz="0" w:space="0" w:color="auto"/>
            <w:bottom w:val="none" w:sz="0" w:space="0" w:color="auto"/>
            <w:right w:val="none" w:sz="0" w:space="0" w:color="auto"/>
          </w:divBdr>
        </w:div>
        <w:div w:id="1366247444">
          <w:marLeft w:val="640"/>
          <w:marRight w:val="0"/>
          <w:marTop w:val="0"/>
          <w:marBottom w:val="0"/>
          <w:divBdr>
            <w:top w:val="none" w:sz="0" w:space="0" w:color="auto"/>
            <w:left w:val="none" w:sz="0" w:space="0" w:color="auto"/>
            <w:bottom w:val="none" w:sz="0" w:space="0" w:color="auto"/>
            <w:right w:val="none" w:sz="0" w:space="0" w:color="auto"/>
          </w:divBdr>
        </w:div>
        <w:div w:id="1372221908">
          <w:marLeft w:val="640"/>
          <w:marRight w:val="0"/>
          <w:marTop w:val="0"/>
          <w:marBottom w:val="0"/>
          <w:divBdr>
            <w:top w:val="none" w:sz="0" w:space="0" w:color="auto"/>
            <w:left w:val="none" w:sz="0" w:space="0" w:color="auto"/>
            <w:bottom w:val="none" w:sz="0" w:space="0" w:color="auto"/>
            <w:right w:val="none" w:sz="0" w:space="0" w:color="auto"/>
          </w:divBdr>
        </w:div>
        <w:div w:id="1378242748">
          <w:marLeft w:val="640"/>
          <w:marRight w:val="0"/>
          <w:marTop w:val="0"/>
          <w:marBottom w:val="0"/>
          <w:divBdr>
            <w:top w:val="none" w:sz="0" w:space="0" w:color="auto"/>
            <w:left w:val="none" w:sz="0" w:space="0" w:color="auto"/>
            <w:bottom w:val="none" w:sz="0" w:space="0" w:color="auto"/>
            <w:right w:val="none" w:sz="0" w:space="0" w:color="auto"/>
          </w:divBdr>
        </w:div>
        <w:div w:id="1379668813">
          <w:marLeft w:val="640"/>
          <w:marRight w:val="0"/>
          <w:marTop w:val="0"/>
          <w:marBottom w:val="0"/>
          <w:divBdr>
            <w:top w:val="none" w:sz="0" w:space="0" w:color="auto"/>
            <w:left w:val="none" w:sz="0" w:space="0" w:color="auto"/>
            <w:bottom w:val="none" w:sz="0" w:space="0" w:color="auto"/>
            <w:right w:val="none" w:sz="0" w:space="0" w:color="auto"/>
          </w:divBdr>
        </w:div>
        <w:div w:id="1392118961">
          <w:marLeft w:val="640"/>
          <w:marRight w:val="0"/>
          <w:marTop w:val="0"/>
          <w:marBottom w:val="0"/>
          <w:divBdr>
            <w:top w:val="none" w:sz="0" w:space="0" w:color="auto"/>
            <w:left w:val="none" w:sz="0" w:space="0" w:color="auto"/>
            <w:bottom w:val="none" w:sz="0" w:space="0" w:color="auto"/>
            <w:right w:val="none" w:sz="0" w:space="0" w:color="auto"/>
          </w:divBdr>
        </w:div>
        <w:div w:id="1401515353">
          <w:marLeft w:val="640"/>
          <w:marRight w:val="0"/>
          <w:marTop w:val="0"/>
          <w:marBottom w:val="0"/>
          <w:divBdr>
            <w:top w:val="none" w:sz="0" w:space="0" w:color="auto"/>
            <w:left w:val="none" w:sz="0" w:space="0" w:color="auto"/>
            <w:bottom w:val="none" w:sz="0" w:space="0" w:color="auto"/>
            <w:right w:val="none" w:sz="0" w:space="0" w:color="auto"/>
          </w:divBdr>
        </w:div>
        <w:div w:id="1405223070">
          <w:marLeft w:val="640"/>
          <w:marRight w:val="0"/>
          <w:marTop w:val="0"/>
          <w:marBottom w:val="0"/>
          <w:divBdr>
            <w:top w:val="none" w:sz="0" w:space="0" w:color="auto"/>
            <w:left w:val="none" w:sz="0" w:space="0" w:color="auto"/>
            <w:bottom w:val="none" w:sz="0" w:space="0" w:color="auto"/>
            <w:right w:val="none" w:sz="0" w:space="0" w:color="auto"/>
          </w:divBdr>
        </w:div>
        <w:div w:id="1420252740">
          <w:marLeft w:val="640"/>
          <w:marRight w:val="0"/>
          <w:marTop w:val="0"/>
          <w:marBottom w:val="0"/>
          <w:divBdr>
            <w:top w:val="none" w:sz="0" w:space="0" w:color="auto"/>
            <w:left w:val="none" w:sz="0" w:space="0" w:color="auto"/>
            <w:bottom w:val="none" w:sz="0" w:space="0" w:color="auto"/>
            <w:right w:val="none" w:sz="0" w:space="0" w:color="auto"/>
          </w:divBdr>
        </w:div>
        <w:div w:id="1428383812">
          <w:marLeft w:val="640"/>
          <w:marRight w:val="0"/>
          <w:marTop w:val="0"/>
          <w:marBottom w:val="0"/>
          <w:divBdr>
            <w:top w:val="none" w:sz="0" w:space="0" w:color="auto"/>
            <w:left w:val="none" w:sz="0" w:space="0" w:color="auto"/>
            <w:bottom w:val="none" w:sz="0" w:space="0" w:color="auto"/>
            <w:right w:val="none" w:sz="0" w:space="0" w:color="auto"/>
          </w:divBdr>
        </w:div>
        <w:div w:id="1435973636">
          <w:marLeft w:val="640"/>
          <w:marRight w:val="0"/>
          <w:marTop w:val="0"/>
          <w:marBottom w:val="0"/>
          <w:divBdr>
            <w:top w:val="none" w:sz="0" w:space="0" w:color="auto"/>
            <w:left w:val="none" w:sz="0" w:space="0" w:color="auto"/>
            <w:bottom w:val="none" w:sz="0" w:space="0" w:color="auto"/>
            <w:right w:val="none" w:sz="0" w:space="0" w:color="auto"/>
          </w:divBdr>
        </w:div>
        <w:div w:id="1445345371">
          <w:marLeft w:val="640"/>
          <w:marRight w:val="0"/>
          <w:marTop w:val="0"/>
          <w:marBottom w:val="0"/>
          <w:divBdr>
            <w:top w:val="none" w:sz="0" w:space="0" w:color="auto"/>
            <w:left w:val="none" w:sz="0" w:space="0" w:color="auto"/>
            <w:bottom w:val="none" w:sz="0" w:space="0" w:color="auto"/>
            <w:right w:val="none" w:sz="0" w:space="0" w:color="auto"/>
          </w:divBdr>
        </w:div>
        <w:div w:id="1449663535">
          <w:marLeft w:val="640"/>
          <w:marRight w:val="0"/>
          <w:marTop w:val="0"/>
          <w:marBottom w:val="0"/>
          <w:divBdr>
            <w:top w:val="none" w:sz="0" w:space="0" w:color="auto"/>
            <w:left w:val="none" w:sz="0" w:space="0" w:color="auto"/>
            <w:bottom w:val="none" w:sz="0" w:space="0" w:color="auto"/>
            <w:right w:val="none" w:sz="0" w:space="0" w:color="auto"/>
          </w:divBdr>
        </w:div>
        <w:div w:id="1467821405">
          <w:marLeft w:val="640"/>
          <w:marRight w:val="0"/>
          <w:marTop w:val="0"/>
          <w:marBottom w:val="0"/>
          <w:divBdr>
            <w:top w:val="none" w:sz="0" w:space="0" w:color="auto"/>
            <w:left w:val="none" w:sz="0" w:space="0" w:color="auto"/>
            <w:bottom w:val="none" w:sz="0" w:space="0" w:color="auto"/>
            <w:right w:val="none" w:sz="0" w:space="0" w:color="auto"/>
          </w:divBdr>
        </w:div>
        <w:div w:id="1469129947">
          <w:marLeft w:val="640"/>
          <w:marRight w:val="0"/>
          <w:marTop w:val="0"/>
          <w:marBottom w:val="0"/>
          <w:divBdr>
            <w:top w:val="none" w:sz="0" w:space="0" w:color="auto"/>
            <w:left w:val="none" w:sz="0" w:space="0" w:color="auto"/>
            <w:bottom w:val="none" w:sz="0" w:space="0" w:color="auto"/>
            <w:right w:val="none" w:sz="0" w:space="0" w:color="auto"/>
          </w:divBdr>
        </w:div>
        <w:div w:id="1472750862">
          <w:marLeft w:val="640"/>
          <w:marRight w:val="0"/>
          <w:marTop w:val="0"/>
          <w:marBottom w:val="0"/>
          <w:divBdr>
            <w:top w:val="none" w:sz="0" w:space="0" w:color="auto"/>
            <w:left w:val="none" w:sz="0" w:space="0" w:color="auto"/>
            <w:bottom w:val="none" w:sz="0" w:space="0" w:color="auto"/>
            <w:right w:val="none" w:sz="0" w:space="0" w:color="auto"/>
          </w:divBdr>
        </w:div>
        <w:div w:id="1481730213">
          <w:marLeft w:val="640"/>
          <w:marRight w:val="0"/>
          <w:marTop w:val="0"/>
          <w:marBottom w:val="0"/>
          <w:divBdr>
            <w:top w:val="none" w:sz="0" w:space="0" w:color="auto"/>
            <w:left w:val="none" w:sz="0" w:space="0" w:color="auto"/>
            <w:bottom w:val="none" w:sz="0" w:space="0" w:color="auto"/>
            <w:right w:val="none" w:sz="0" w:space="0" w:color="auto"/>
          </w:divBdr>
        </w:div>
        <w:div w:id="1501890861">
          <w:marLeft w:val="640"/>
          <w:marRight w:val="0"/>
          <w:marTop w:val="0"/>
          <w:marBottom w:val="0"/>
          <w:divBdr>
            <w:top w:val="none" w:sz="0" w:space="0" w:color="auto"/>
            <w:left w:val="none" w:sz="0" w:space="0" w:color="auto"/>
            <w:bottom w:val="none" w:sz="0" w:space="0" w:color="auto"/>
            <w:right w:val="none" w:sz="0" w:space="0" w:color="auto"/>
          </w:divBdr>
        </w:div>
        <w:div w:id="1529757364">
          <w:marLeft w:val="640"/>
          <w:marRight w:val="0"/>
          <w:marTop w:val="0"/>
          <w:marBottom w:val="0"/>
          <w:divBdr>
            <w:top w:val="none" w:sz="0" w:space="0" w:color="auto"/>
            <w:left w:val="none" w:sz="0" w:space="0" w:color="auto"/>
            <w:bottom w:val="none" w:sz="0" w:space="0" w:color="auto"/>
            <w:right w:val="none" w:sz="0" w:space="0" w:color="auto"/>
          </w:divBdr>
        </w:div>
        <w:div w:id="1534540762">
          <w:marLeft w:val="640"/>
          <w:marRight w:val="0"/>
          <w:marTop w:val="0"/>
          <w:marBottom w:val="0"/>
          <w:divBdr>
            <w:top w:val="none" w:sz="0" w:space="0" w:color="auto"/>
            <w:left w:val="none" w:sz="0" w:space="0" w:color="auto"/>
            <w:bottom w:val="none" w:sz="0" w:space="0" w:color="auto"/>
            <w:right w:val="none" w:sz="0" w:space="0" w:color="auto"/>
          </w:divBdr>
        </w:div>
        <w:div w:id="1541893017">
          <w:marLeft w:val="640"/>
          <w:marRight w:val="0"/>
          <w:marTop w:val="0"/>
          <w:marBottom w:val="0"/>
          <w:divBdr>
            <w:top w:val="none" w:sz="0" w:space="0" w:color="auto"/>
            <w:left w:val="none" w:sz="0" w:space="0" w:color="auto"/>
            <w:bottom w:val="none" w:sz="0" w:space="0" w:color="auto"/>
            <w:right w:val="none" w:sz="0" w:space="0" w:color="auto"/>
          </w:divBdr>
        </w:div>
        <w:div w:id="1561013446">
          <w:marLeft w:val="640"/>
          <w:marRight w:val="0"/>
          <w:marTop w:val="0"/>
          <w:marBottom w:val="0"/>
          <w:divBdr>
            <w:top w:val="none" w:sz="0" w:space="0" w:color="auto"/>
            <w:left w:val="none" w:sz="0" w:space="0" w:color="auto"/>
            <w:bottom w:val="none" w:sz="0" w:space="0" w:color="auto"/>
            <w:right w:val="none" w:sz="0" w:space="0" w:color="auto"/>
          </w:divBdr>
        </w:div>
        <w:div w:id="1561865131">
          <w:marLeft w:val="640"/>
          <w:marRight w:val="0"/>
          <w:marTop w:val="0"/>
          <w:marBottom w:val="0"/>
          <w:divBdr>
            <w:top w:val="none" w:sz="0" w:space="0" w:color="auto"/>
            <w:left w:val="none" w:sz="0" w:space="0" w:color="auto"/>
            <w:bottom w:val="none" w:sz="0" w:space="0" w:color="auto"/>
            <w:right w:val="none" w:sz="0" w:space="0" w:color="auto"/>
          </w:divBdr>
        </w:div>
        <w:div w:id="1569421669">
          <w:marLeft w:val="640"/>
          <w:marRight w:val="0"/>
          <w:marTop w:val="0"/>
          <w:marBottom w:val="0"/>
          <w:divBdr>
            <w:top w:val="none" w:sz="0" w:space="0" w:color="auto"/>
            <w:left w:val="none" w:sz="0" w:space="0" w:color="auto"/>
            <w:bottom w:val="none" w:sz="0" w:space="0" w:color="auto"/>
            <w:right w:val="none" w:sz="0" w:space="0" w:color="auto"/>
          </w:divBdr>
        </w:div>
        <w:div w:id="1570772920">
          <w:marLeft w:val="640"/>
          <w:marRight w:val="0"/>
          <w:marTop w:val="0"/>
          <w:marBottom w:val="0"/>
          <w:divBdr>
            <w:top w:val="none" w:sz="0" w:space="0" w:color="auto"/>
            <w:left w:val="none" w:sz="0" w:space="0" w:color="auto"/>
            <w:bottom w:val="none" w:sz="0" w:space="0" w:color="auto"/>
            <w:right w:val="none" w:sz="0" w:space="0" w:color="auto"/>
          </w:divBdr>
        </w:div>
        <w:div w:id="1575776129">
          <w:marLeft w:val="640"/>
          <w:marRight w:val="0"/>
          <w:marTop w:val="0"/>
          <w:marBottom w:val="0"/>
          <w:divBdr>
            <w:top w:val="none" w:sz="0" w:space="0" w:color="auto"/>
            <w:left w:val="none" w:sz="0" w:space="0" w:color="auto"/>
            <w:bottom w:val="none" w:sz="0" w:space="0" w:color="auto"/>
            <w:right w:val="none" w:sz="0" w:space="0" w:color="auto"/>
          </w:divBdr>
        </w:div>
        <w:div w:id="1591541836">
          <w:marLeft w:val="640"/>
          <w:marRight w:val="0"/>
          <w:marTop w:val="0"/>
          <w:marBottom w:val="0"/>
          <w:divBdr>
            <w:top w:val="none" w:sz="0" w:space="0" w:color="auto"/>
            <w:left w:val="none" w:sz="0" w:space="0" w:color="auto"/>
            <w:bottom w:val="none" w:sz="0" w:space="0" w:color="auto"/>
            <w:right w:val="none" w:sz="0" w:space="0" w:color="auto"/>
          </w:divBdr>
        </w:div>
        <w:div w:id="1604025132">
          <w:marLeft w:val="640"/>
          <w:marRight w:val="0"/>
          <w:marTop w:val="0"/>
          <w:marBottom w:val="0"/>
          <w:divBdr>
            <w:top w:val="none" w:sz="0" w:space="0" w:color="auto"/>
            <w:left w:val="none" w:sz="0" w:space="0" w:color="auto"/>
            <w:bottom w:val="none" w:sz="0" w:space="0" w:color="auto"/>
            <w:right w:val="none" w:sz="0" w:space="0" w:color="auto"/>
          </w:divBdr>
        </w:div>
        <w:div w:id="1618872175">
          <w:marLeft w:val="640"/>
          <w:marRight w:val="0"/>
          <w:marTop w:val="0"/>
          <w:marBottom w:val="0"/>
          <w:divBdr>
            <w:top w:val="none" w:sz="0" w:space="0" w:color="auto"/>
            <w:left w:val="none" w:sz="0" w:space="0" w:color="auto"/>
            <w:bottom w:val="none" w:sz="0" w:space="0" w:color="auto"/>
            <w:right w:val="none" w:sz="0" w:space="0" w:color="auto"/>
          </w:divBdr>
        </w:div>
        <w:div w:id="1650942519">
          <w:marLeft w:val="640"/>
          <w:marRight w:val="0"/>
          <w:marTop w:val="0"/>
          <w:marBottom w:val="0"/>
          <w:divBdr>
            <w:top w:val="none" w:sz="0" w:space="0" w:color="auto"/>
            <w:left w:val="none" w:sz="0" w:space="0" w:color="auto"/>
            <w:bottom w:val="none" w:sz="0" w:space="0" w:color="auto"/>
            <w:right w:val="none" w:sz="0" w:space="0" w:color="auto"/>
          </w:divBdr>
        </w:div>
        <w:div w:id="1661079436">
          <w:marLeft w:val="640"/>
          <w:marRight w:val="0"/>
          <w:marTop w:val="0"/>
          <w:marBottom w:val="0"/>
          <w:divBdr>
            <w:top w:val="none" w:sz="0" w:space="0" w:color="auto"/>
            <w:left w:val="none" w:sz="0" w:space="0" w:color="auto"/>
            <w:bottom w:val="none" w:sz="0" w:space="0" w:color="auto"/>
            <w:right w:val="none" w:sz="0" w:space="0" w:color="auto"/>
          </w:divBdr>
        </w:div>
        <w:div w:id="1666665260">
          <w:marLeft w:val="640"/>
          <w:marRight w:val="0"/>
          <w:marTop w:val="0"/>
          <w:marBottom w:val="0"/>
          <w:divBdr>
            <w:top w:val="none" w:sz="0" w:space="0" w:color="auto"/>
            <w:left w:val="none" w:sz="0" w:space="0" w:color="auto"/>
            <w:bottom w:val="none" w:sz="0" w:space="0" w:color="auto"/>
            <w:right w:val="none" w:sz="0" w:space="0" w:color="auto"/>
          </w:divBdr>
        </w:div>
        <w:div w:id="1669093811">
          <w:marLeft w:val="640"/>
          <w:marRight w:val="0"/>
          <w:marTop w:val="0"/>
          <w:marBottom w:val="0"/>
          <w:divBdr>
            <w:top w:val="none" w:sz="0" w:space="0" w:color="auto"/>
            <w:left w:val="none" w:sz="0" w:space="0" w:color="auto"/>
            <w:bottom w:val="none" w:sz="0" w:space="0" w:color="auto"/>
            <w:right w:val="none" w:sz="0" w:space="0" w:color="auto"/>
          </w:divBdr>
        </w:div>
        <w:div w:id="1678801717">
          <w:marLeft w:val="640"/>
          <w:marRight w:val="0"/>
          <w:marTop w:val="0"/>
          <w:marBottom w:val="0"/>
          <w:divBdr>
            <w:top w:val="none" w:sz="0" w:space="0" w:color="auto"/>
            <w:left w:val="none" w:sz="0" w:space="0" w:color="auto"/>
            <w:bottom w:val="none" w:sz="0" w:space="0" w:color="auto"/>
            <w:right w:val="none" w:sz="0" w:space="0" w:color="auto"/>
          </w:divBdr>
        </w:div>
        <w:div w:id="1680618468">
          <w:marLeft w:val="640"/>
          <w:marRight w:val="0"/>
          <w:marTop w:val="0"/>
          <w:marBottom w:val="0"/>
          <w:divBdr>
            <w:top w:val="none" w:sz="0" w:space="0" w:color="auto"/>
            <w:left w:val="none" w:sz="0" w:space="0" w:color="auto"/>
            <w:bottom w:val="none" w:sz="0" w:space="0" w:color="auto"/>
            <w:right w:val="none" w:sz="0" w:space="0" w:color="auto"/>
          </w:divBdr>
        </w:div>
        <w:div w:id="1700428700">
          <w:marLeft w:val="640"/>
          <w:marRight w:val="0"/>
          <w:marTop w:val="0"/>
          <w:marBottom w:val="0"/>
          <w:divBdr>
            <w:top w:val="none" w:sz="0" w:space="0" w:color="auto"/>
            <w:left w:val="none" w:sz="0" w:space="0" w:color="auto"/>
            <w:bottom w:val="none" w:sz="0" w:space="0" w:color="auto"/>
            <w:right w:val="none" w:sz="0" w:space="0" w:color="auto"/>
          </w:divBdr>
        </w:div>
        <w:div w:id="1719358768">
          <w:marLeft w:val="640"/>
          <w:marRight w:val="0"/>
          <w:marTop w:val="0"/>
          <w:marBottom w:val="0"/>
          <w:divBdr>
            <w:top w:val="none" w:sz="0" w:space="0" w:color="auto"/>
            <w:left w:val="none" w:sz="0" w:space="0" w:color="auto"/>
            <w:bottom w:val="none" w:sz="0" w:space="0" w:color="auto"/>
            <w:right w:val="none" w:sz="0" w:space="0" w:color="auto"/>
          </w:divBdr>
        </w:div>
        <w:div w:id="1730297975">
          <w:marLeft w:val="640"/>
          <w:marRight w:val="0"/>
          <w:marTop w:val="0"/>
          <w:marBottom w:val="0"/>
          <w:divBdr>
            <w:top w:val="none" w:sz="0" w:space="0" w:color="auto"/>
            <w:left w:val="none" w:sz="0" w:space="0" w:color="auto"/>
            <w:bottom w:val="none" w:sz="0" w:space="0" w:color="auto"/>
            <w:right w:val="none" w:sz="0" w:space="0" w:color="auto"/>
          </w:divBdr>
        </w:div>
        <w:div w:id="1730500104">
          <w:marLeft w:val="640"/>
          <w:marRight w:val="0"/>
          <w:marTop w:val="0"/>
          <w:marBottom w:val="0"/>
          <w:divBdr>
            <w:top w:val="none" w:sz="0" w:space="0" w:color="auto"/>
            <w:left w:val="none" w:sz="0" w:space="0" w:color="auto"/>
            <w:bottom w:val="none" w:sz="0" w:space="0" w:color="auto"/>
            <w:right w:val="none" w:sz="0" w:space="0" w:color="auto"/>
          </w:divBdr>
        </w:div>
        <w:div w:id="1768304734">
          <w:marLeft w:val="640"/>
          <w:marRight w:val="0"/>
          <w:marTop w:val="0"/>
          <w:marBottom w:val="0"/>
          <w:divBdr>
            <w:top w:val="none" w:sz="0" w:space="0" w:color="auto"/>
            <w:left w:val="none" w:sz="0" w:space="0" w:color="auto"/>
            <w:bottom w:val="none" w:sz="0" w:space="0" w:color="auto"/>
            <w:right w:val="none" w:sz="0" w:space="0" w:color="auto"/>
          </w:divBdr>
        </w:div>
        <w:div w:id="1781683524">
          <w:marLeft w:val="640"/>
          <w:marRight w:val="0"/>
          <w:marTop w:val="0"/>
          <w:marBottom w:val="0"/>
          <w:divBdr>
            <w:top w:val="none" w:sz="0" w:space="0" w:color="auto"/>
            <w:left w:val="none" w:sz="0" w:space="0" w:color="auto"/>
            <w:bottom w:val="none" w:sz="0" w:space="0" w:color="auto"/>
            <w:right w:val="none" w:sz="0" w:space="0" w:color="auto"/>
          </w:divBdr>
        </w:div>
        <w:div w:id="1801147551">
          <w:marLeft w:val="640"/>
          <w:marRight w:val="0"/>
          <w:marTop w:val="0"/>
          <w:marBottom w:val="0"/>
          <w:divBdr>
            <w:top w:val="none" w:sz="0" w:space="0" w:color="auto"/>
            <w:left w:val="none" w:sz="0" w:space="0" w:color="auto"/>
            <w:bottom w:val="none" w:sz="0" w:space="0" w:color="auto"/>
            <w:right w:val="none" w:sz="0" w:space="0" w:color="auto"/>
          </w:divBdr>
        </w:div>
        <w:div w:id="1807234666">
          <w:marLeft w:val="640"/>
          <w:marRight w:val="0"/>
          <w:marTop w:val="0"/>
          <w:marBottom w:val="0"/>
          <w:divBdr>
            <w:top w:val="none" w:sz="0" w:space="0" w:color="auto"/>
            <w:left w:val="none" w:sz="0" w:space="0" w:color="auto"/>
            <w:bottom w:val="none" w:sz="0" w:space="0" w:color="auto"/>
            <w:right w:val="none" w:sz="0" w:space="0" w:color="auto"/>
          </w:divBdr>
        </w:div>
        <w:div w:id="1825121854">
          <w:marLeft w:val="640"/>
          <w:marRight w:val="0"/>
          <w:marTop w:val="0"/>
          <w:marBottom w:val="0"/>
          <w:divBdr>
            <w:top w:val="none" w:sz="0" w:space="0" w:color="auto"/>
            <w:left w:val="none" w:sz="0" w:space="0" w:color="auto"/>
            <w:bottom w:val="none" w:sz="0" w:space="0" w:color="auto"/>
            <w:right w:val="none" w:sz="0" w:space="0" w:color="auto"/>
          </w:divBdr>
        </w:div>
        <w:div w:id="1839271653">
          <w:marLeft w:val="640"/>
          <w:marRight w:val="0"/>
          <w:marTop w:val="0"/>
          <w:marBottom w:val="0"/>
          <w:divBdr>
            <w:top w:val="none" w:sz="0" w:space="0" w:color="auto"/>
            <w:left w:val="none" w:sz="0" w:space="0" w:color="auto"/>
            <w:bottom w:val="none" w:sz="0" w:space="0" w:color="auto"/>
            <w:right w:val="none" w:sz="0" w:space="0" w:color="auto"/>
          </w:divBdr>
        </w:div>
        <w:div w:id="1846553152">
          <w:marLeft w:val="640"/>
          <w:marRight w:val="0"/>
          <w:marTop w:val="0"/>
          <w:marBottom w:val="0"/>
          <w:divBdr>
            <w:top w:val="none" w:sz="0" w:space="0" w:color="auto"/>
            <w:left w:val="none" w:sz="0" w:space="0" w:color="auto"/>
            <w:bottom w:val="none" w:sz="0" w:space="0" w:color="auto"/>
            <w:right w:val="none" w:sz="0" w:space="0" w:color="auto"/>
          </w:divBdr>
        </w:div>
        <w:div w:id="1847402194">
          <w:marLeft w:val="640"/>
          <w:marRight w:val="0"/>
          <w:marTop w:val="0"/>
          <w:marBottom w:val="0"/>
          <w:divBdr>
            <w:top w:val="none" w:sz="0" w:space="0" w:color="auto"/>
            <w:left w:val="none" w:sz="0" w:space="0" w:color="auto"/>
            <w:bottom w:val="none" w:sz="0" w:space="0" w:color="auto"/>
            <w:right w:val="none" w:sz="0" w:space="0" w:color="auto"/>
          </w:divBdr>
        </w:div>
        <w:div w:id="1865363822">
          <w:marLeft w:val="640"/>
          <w:marRight w:val="0"/>
          <w:marTop w:val="0"/>
          <w:marBottom w:val="0"/>
          <w:divBdr>
            <w:top w:val="none" w:sz="0" w:space="0" w:color="auto"/>
            <w:left w:val="none" w:sz="0" w:space="0" w:color="auto"/>
            <w:bottom w:val="none" w:sz="0" w:space="0" w:color="auto"/>
            <w:right w:val="none" w:sz="0" w:space="0" w:color="auto"/>
          </w:divBdr>
        </w:div>
        <w:div w:id="1868829724">
          <w:marLeft w:val="640"/>
          <w:marRight w:val="0"/>
          <w:marTop w:val="0"/>
          <w:marBottom w:val="0"/>
          <w:divBdr>
            <w:top w:val="none" w:sz="0" w:space="0" w:color="auto"/>
            <w:left w:val="none" w:sz="0" w:space="0" w:color="auto"/>
            <w:bottom w:val="none" w:sz="0" w:space="0" w:color="auto"/>
            <w:right w:val="none" w:sz="0" w:space="0" w:color="auto"/>
          </w:divBdr>
        </w:div>
        <w:div w:id="1876851198">
          <w:marLeft w:val="640"/>
          <w:marRight w:val="0"/>
          <w:marTop w:val="0"/>
          <w:marBottom w:val="0"/>
          <w:divBdr>
            <w:top w:val="none" w:sz="0" w:space="0" w:color="auto"/>
            <w:left w:val="none" w:sz="0" w:space="0" w:color="auto"/>
            <w:bottom w:val="none" w:sz="0" w:space="0" w:color="auto"/>
            <w:right w:val="none" w:sz="0" w:space="0" w:color="auto"/>
          </w:divBdr>
        </w:div>
        <w:div w:id="1878007366">
          <w:marLeft w:val="640"/>
          <w:marRight w:val="0"/>
          <w:marTop w:val="0"/>
          <w:marBottom w:val="0"/>
          <w:divBdr>
            <w:top w:val="none" w:sz="0" w:space="0" w:color="auto"/>
            <w:left w:val="none" w:sz="0" w:space="0" w:color="auto"/>
            <w:bottom w:val="none" w:sz="0" w:space="0" w:color="auto"/>
            <w:right w:val="none" w:sz="0" w:space="0" w:color="auto"/>
          </w:divBdr>
        </w:div>
        <w:div w:id="1881815586">
          <w:marLeft w:val="640"/>
          <w:marRight w:val="0"/>
          <w:marTop w:val="0"/>
          <w:marBottom w:val="0"/>
          <w:divBdr>
            <w:top w:val="none" w:sz="0" w:space="0" w:color="auto"/>
            <w:left w:val="none" w:sz="0" w:space="0" w:color="auto"/>
            <w:bottom w:val="none" w:sz="0" w:space="0" w:color="auto"/>
            <w:right w:val="none" w:sz="0" w:space="0" w:color="auto"/>
          </w:divBdr>
        </w:div>
        <w:div w:id="1882858472">
          <w:marLeft w:val="640"/>
          <w:marRight w:val="0"/>
          <w:marTop w:val="0"/>
          <w:marBottom w:val="0"/>
          <w:divBdr>
            <w:top w:val="none" w:sz="0" w:space="0" w:color="auto"/>
            <w:left w:val="none" w:sz="0" w:space="0" w:color="auto"/>
            <w:bottom w:val="none" w:sz="0" w:space="0" w:color="auto"/>
            <w:right w:val="none" w:sz="0" w:space="0" w:color="auto"/>
          </w:divBdr>
        </w:div>
        <w:div w:id="1892229615">
          <w:marLeft w:val="640"/>
          <w:marRight w:val="0"/>
          <w:marTop w:val="0"/>
          <w:marBottom w:val="0"/>
          <w:divBdr>
            <w:top w:val="none" w:sz="0" w:space="0" w:color="auto"/>
            <w:left w:val="none" w:sz="0" w:space="0" w:color="auto"/>
            <w:bottom w:val="none" w:sz="0" w:space="0" w:color="auto"/>
            <w:right w:val="none" w:sz="0" w:space="0" w:color="auto"/>
          </w:divBdr>
        </w:div>
        <w:div w:id="1894729793">
          <w:marLeft w:val="640"/>
          <w:marRight w:val="0"/>
          <w:marTop w:val="0"/>
          <w:marBottom w:val="0"/>
          <w:divBdr>
            <w:top w:val="none" w:sz="0" w:space="0" w:color="auto"/>
            <w:left w:val="none" w:sz="0" w:space="0" w:color="auto"/>
            <w:bottom w:val="none" w:sz="0" w:space="0" w:color="auto"/>
            <w:right w:val="none" w:sz="0" w:space="0" w:color="auto"/>
          </w:divBdr>
        </w:div>
        <w:div w:id="1910729709">
          <w:marLeft w:val="640"/>
          <w:marRight w:val="0"/>
          <w:marTop w:val="0"/>
          <w:marBottom w:val="0"/>
          <w:divBdr>
            <w:top w:val="none" w:sz="0" w:space="0" w:color="auto"/>
            <w:left w:val="none" w:sz="0" w:space="0" w:color="auto"/>
            <w:bottom w:val="none" w:sz="0" w:space="0" w:color="auto"/>
            <w:right w:val="none" w:sz="0" w:space="0" w:color="auto"/>
          </w:divBdr>
        </w:div>
        <w:div w:id="1913733889">
          <w:marLeft w:val="640"/>
          <w:marRight w:val="0"/>
          <w:marTop w:val="0"/>
          <w:marBottom w:val="0"/>
          <w:divBdr>
            <w:top w:val="none" w:sz="0" w:space="0" w:color="auto"/>
            <w:left w:val="none" w:sz="0" w:space="0" w:color="auto"/>
            <w:bottom w:val="none" w:sz="0" w:space="0" w:color="auto"/>
            <w:right w:val="none" w:sz="0" w:space="0" w:color="auto"/>
          </w:divBdr>
        </w:div>
        <w:div w:id="1915816328">
          <w:marLeft w:val="640"/>
          <w:marRight w:val="0"/>
          <w:marTop w:val="0"/>
          <w:marBottom w:val="0"/>
          <w:divBdr>
            <w:top w:val="none" w:sz="0" w:space="0" w:color="auto"/>
            <w:left w:val="none" w:sz="0" w:space="0" w:color="auto"/>
            <w:bottom w:val="none" w:sz="0" w:space="0" w:color="auto"/>
            <w:right w:val="none" w:sz="0" w:space="0" w:color="auto"/>
          </w:divBdr>
        </w:div>
        <w:div w:id="1917352818">
          <w:marLeft w:val="640"/>
          <w:marRight w:val="0"/>
          <w:marTop w:val="0"/>
          <w:marBottom w:val="0"/>
          <w:divBdr>
            <w:top w:val="none" w:sz="0" w:space="0" w:color="auto"/>
            <w:left w:val="none" w:sz="0" w:space="0" w:color="auto"/>
            <w:bottom w:val="none" w:sz="0" w:space="0" w:color="auto"/>
            <w:right w:val="none" w:sz="0" w:space="0" w:color="auto"/>
          </w:divBdr>
        </w:div>
        <w:div w:id="1928222485">
          <w:marLeft w:val="640"/>
          <w:marRight w:val="0"/>
          <w:marTop w:val="0"/>
          <w:marBottom w:val="0"/>
          <w:divBdr>
            <w:top w:val="none" w:sz="0" w:space="0" w:color="auto"/>
            <w:left w:val="none" w:sz="0" w:space="0" w:color="auto"/>
            <w:bottom w:val="none" w:sz="0" w:space="0" w:color="auto"/>
            <w:right w:val="none" w:sz="0" w:space="0" w:color="auto"/>
          </w:divBdr>
        </w:div>
        <w:div w:id="1934896244">
          <w:marLeft w:val="640"/>
          <w:marRight w:val="0"/>
          <w:marTop w:val="0"/>
          <w:marBottom w:val="0"/>
          <w:divBdr>
            <w:top w:val="none" w:sz="0" w:space="0" w:color="auto"/>
            <w:left w:val="none" w:sz="0" w:space="0" w:color="auto"/>
            <w:bottom w:val="none" w:sz="0" w:space="0" w:color="auto"/>
            <w:right w:val="none" w:sz="0" w:space="0" w:color="auto"/>
          </w:divBdr>
        </w:div>
        <w:div w:id="1936328167">
          <w:marLeft w:val="640"/>
          <w:marRight w:val="0"/>
          <w:marTop w:val="0"/>
          <w:marBottom w:val="0"/>
          <w:divBdr>
            <w:top w:val="none" w:sz="0" w:space="0" w:color="auto"/>
            <w:left w:val="none" w:sz="0" w:space="0" w:color="auto"/>
            <w:bottom w:val="none" w:sz="0" w:space="0" w:color="auto"/>
            <w:right w:val="none" w:sz="0" w:space="0" w:color="auto"/>
          </w:divBdr>
        </w:div>
        <w:div w:id="1936596669">
          <w:marLeft w:val="640"/>
          <w:marRight w:val="0"/>
          <w:marTop w:val="0"/>
          <w:marBottom w:val="0"/>
          <w:divBdr>
            <w:top w:val="none" w:sz="0" w:space="0" w:color="auto"/>
            <w:left w:val="none" w:sz="0" w:space="0" w:color="auto"/>
            <w:bottom w:val="none" w:sz="0" w:space="0" w:color="auto"/>
            <w:right w:val="none" w:sz="0" w:space="0" w:color="auto"/>
          </w:divBdr>
        </w:div>
        <w:div w:id="1944872051">
          <w:marLeft w:val="640"/>
          <w:marRight w:val="0"/>
          <w:marTop w:val="0"/>
          <w:marBottom w:val="0"/>
          <w:divBdr>
            <w:top w:val="none" w:sz="0" w:space="0" w:color="auto"/>
            <w:left w:val="none" w:sz="0" w:space="0" w:color="auto"/>
            <w:bottom w:val="none" w:sz="0" w:space="0" w:color="auto"/>
            <w:right w:val="none" w:sz="0" w:space="0" w:color="auto"/>
          </w:divBdr>
        </w:div>
        <w:div w:id="1950970535">
          <w:marLeft w:val="640"/>
          <w:marRight w:val="0"/>
          <w:marTop w:val="0"/>
          <w:marBottom w:val="0"/>
          <w:divBdr>
            <w:top w:val="none" w:sz="0" w:space="0" w:color="auto"/>
            <w:left w:val="none" w:sz="0" w:space="0" w:color="auto"/>
            <w:bottom w:val="none" w:sz="0" w:space="0" w:color="auto"/>
            <w:right w:val="none" w:sz="0" w:space="0" w:color="auto"/>
          </w:divBdr>
        </w:div>
        <w:div w:id="1955136277">
          <w:marLeft w:val="640"/>
          <w:marRight w:val="0"/>
          <w:marTop w:val="0"/>
          <w:marBottom w:val="0"/>
          <w:divBdr>
            <w:top w:val="none" w:sz="0" w:space="0" w:color="auto"/>
            <w:left w:val="none" w:sz="0" w:space="0" w:color="auto"/>
            <w:bottom w:val="none" w:sz="0" w:space="0" w:color="auto"/>
            <w:right w:val="none" w:sz="0" w:space="0" w:color="auto"/>
          </w:divBdr>
        </w:div>
        <w:div w:id="1959873952">
          <w:marLeft w:val="640"/>
          <w:marRight w:val="0"/>
          <w:marTop w:val="0"/>
          <w:marBottom w:val="0"/>
          <w:divBdr>
            <w:top w:val="none" w:sz="0" w:space="0" w:color="auto"/>
            <w:left w:val="none" w:sz="0" w:space="0" w:color="auto"/>
            <w:bottom w:val="none" w:sz="0" w:space="0" w:color="auto"/>
            <w:right w:val="none" w:sz="0" w:space="0" w:color="auto"/>
          </w:divBdr>
        </w:div>
        <w:div w:id="1963726848">
          <w:marLeft w:val="640"/>
          <w:marRight w:val="0"/>
          <w:marTop w:val="0"/>
          <w:marBottom w:val="0"/>
          <w:divBdr>
            <w:top w:val="none" w:sz="0" w:space="0" w:color="auto"/>
            <w:left w:val="none" w:sz="0" w:space="0" w:color="auto"/>
            <w:bottom w:val="none" w:sz="0" w:space="0" w:color="auto"/>
            <w:right w:val="none" w:sz="0" w:space="0" w:color="auto"/>
          </w:divBdr>
        </w:div>
        <w:div w:id="1974821097">
          <w:marLeft w:val="640"/>
          <w:marRight w:val="0"/>
          <w:marTop w:val="0"/>
          <w:marBottom w:val="0"/>
          <w:divBdr>
            <w:top w:val="none" w:sz="0" w:space="0" w:color="auto"/>
            <w:left w:val="none" w:sz="0" w:space="0" w:color="auto"/>
            <w:bottom w:val="none" w:sz="0" w:space="0" w:color="auto"/>
            <w:right w:val="none" w:sz="0" w:space="0" w:color="auto"/>
          </w:divBdr>
        </w:div>
        <w:div w:id="1984389442">
          <w:marLeft w:val="640"/>
          <w:marRight w:val="0"/>
          <w:marTop w:val="0"/>
          <w:marBottom w:val="0"/>
          <w:divBdr>
            <w:top w:val="none" w:sz="0" w:space="0" w:color="auto"/>
            <w:left w:val="none" w:sz="0" w:space="0" w:color="auto"/>
            <w:bottom w:val="none" w:sz="0" w:space="0" w:color="auto"/>
            <w:right w:val="none" w:sz="0" w:space="0" w:color="auto"/>
          </w:divBdr>
        </w:div>
        <w:div w:id="1996453722">
          <w:marLeft w:val="640"/>
          <w:marRight w:val="0"/>
          <w:marTop w:val="0"/>
          <w:marBottom w:val="0"/>
          <w:divBdr>
            <w:top w:val="none" w:sz="0" w:space="0" w:color="auto"/>
            <w:left w:val="none" w:sz="0" w:space="0" w:color="auto"/>
            <w:bottom w:val="none" w:sz="0" w:space="0" w:color="auto"/>
            <w:right w:val="none" w:sz="0" w:space="0" w:color="auto"/>
          </w:divBdr>
        </w:div>
        <w:div w:id="1998225002">
          <w:marLeft w:val="640"/>
          <w:marRight w:val="0"/>
          <w:marTop w:val="0"/>
          <w:marBottom w:val="0"/>
          <w:divBdr>
            <w:top w:val="none" w:sz="0" w:space="0" w:color="auto"/>
            <w:left w:val="none" w:sz="0" w:space="0" w:color="auto"/>
            <w:bottom w:val="none" w:sz="0" w:space="0" w:color="auto"/>
            <w:right w:val="none" w:sz="0" w:space="0" w:color="auto"/>
          </w:divBdr>
        </w:div>
        <w:div w:id="2006516649">
          <w:marLeft w:val="640"/>
          <w:marRight w:val="0"/>
          <w:marTop w:val="0"/>
          <w:marBottom w:val="0"/>
          <w:divBdr>
            <w:top w:val="none" w:sz="0" w:space="0" w:color="auto"/>
            <w:left w:val="none" w:sz="0" w:space="0" w:color="auto"/>
            <w:bottom w:val="none" w:sz="0" w:space="0" w:color="auto"/>
            <w:right w:val="none" w:sz="0" w:space="0" w:color="auto"/>
          </w:divBdr>
        </w:div>
        <w:div w:id="2007050035">
          <w:marLeft w:val="640"/>
          <w:marRight w:val="0"/>
          <w:marTop w:val="0"/>
          <w:marBottom w:val="0"/>
          <w:divBdr>
            <w:top w:val="none" w:sz="0" w:space="0" w:color="auto"/>
            <w:left w:val="none" w:sz="0" w:space="0" w:color="auto"/>
            <w:bottom w:val="none" w:sz="0" w:space="0" w:color="auto"/>
            <w:right w:val="none" w:sz="0" w:space="0" w:color="auto"/>
          </w:divBdr>
        </w:div>
        <w:div w:id="2024285834">
          <w:marLeft w:val="640"/>
          <w:marRight w:val="0"/>
          <w:marTop w:val="0"/>
          <w:marBottom w:val="0"/>
          <w:divBdr>
            <w:top w:val="none" w:sz="0" w:space="0" w:color="auto"/>
            <w:left w:val="none" w:sz="0" w:space="0" w:color="auto"/>
            <w:bottom w:val="none" w:sz="0" w:space="0" w:color="auto"/>
            <w:right w:val="none" w:sz="0" w:space="0" w:color="auto"/>
          </w:divBdr>
        </w:div>
        <w:div w:id="2035379478">
          <w:marLeft w:val="640"/>
          <w:marRight w:val="0"/>
          <w:marTop w:val="0"/>
          <w:marBottom w:val="0"/>
          <w:divBdr>
            <w:top w:val="none" w:sz="0" w:space="0" w:color="auto"/>
            <w:left w:val="none" w:sz="0" w:space="0" w:color="auto"/>
            <w:bottom w:val="none" w:sz="0" w:space="0" w:color="auto"/>
            <w:right w:val="none" w:sz="0" w:space="0" w:color="auto"/>
          </w:divBdr>
        </w:div>
        <w:div w:id="2045791718">
          <w:marLeft w:val="640"/>
          <w:marRight w:val="0"/>
          <w:marTop w:val="0"/>
          <w:marBottom w:val="0"/>
          <w:divBdr>
            <w:top w:val="none" w:sz="0" w:space="0" w:color="auto"/>
            <w:left w:val="none" w:sz="0" w:space="0" w:color="auto"/>
            <w:bottom w:val="none" w:sz="0" w:space="0" w:color="auto"/>
            <w:right w:val="none" w:sz="0" w:space="0" w:color="auto"/>
          </w:divBdr>
        </w:div>
        <w:div w:id="2046055647">
          <w:marLeft w:val="640"/>
          <w:marRight w:val="0"/>
          <w:marTop w:val="0"/>
          <w:marBottom w:val="0"/>
          <w:divBdr>
            <w:top w:val="none" w:sz="0" w:space="0" w:color="auto"/>
            <w:left w:val="none" w:sz="0" w:space="0" w:color="auto"/>
            <w:bottom w:val="none" w:sz="0" w:space="0" w:color="auto"/>
            <w:right w:val="none" w:sz="0" w:space="0" w:color="auto"/>
          </w:divBdr>
        </w:div>
        <w:div w:id="2046372030">
          <w:marLeft w:val="640"/>
          <w:marRight w:val="0"/>
          <w:marTop w:val="0"/>
          <w:marBottom w:val="0"/>
          <w:divBdr>
            <w:top w:val="none" w:sz="0" w:space="0" w:color="auto"/>
            <w:left w:val="none" w:sz="0" w:space="0" w:color="auto"/>
            <w:bottom w:val="none" w:sz="0" w:space="0" w:color="auto"/>
            <w:right w:val="none" w:sz="0" w:space="0" w:color="auto"/>
          </w:divBdr>
        </w:div>
        <w:div w:id="2069379675">
          <w:marLeft w:val="640"/>
          <w:marRight w:val="0"/>
          <w:marTop w:val="0"/>
          <w:marBottom w:val="0"/>
          <w:divBdr>
            <w:top w:val="none" w:sz="0" w:space="0" w:color="auto"/>
            <w:left w:val="none" w:sz="0" w:space="0" w:color="auto"/>
            <w:bottom w:val="none" w:sz="0" w:space="0" w:color="auto"/>
            <w:right w:val="none" w:sz="0" w:space="0" w:color="auto"/>
          </w:divBdr>
        </w:div>
        <w:div w:id="2071149939">
          <w:marLeft w:val="640"/>
          <w:marRight w:val="0"/>
          <w:marTop w:val="0"/>
          <w:marBottom w:val="0"/>
          <w:divBdr>
            <w:top w:val="none" w:sz="0" w:space="0" w:color="auto"/>
            <w:left w:val="none" w:sz="0" w:space="0" w:color="auto"/>
            <w:bottom w:val="none" w:sz="0" w:space="0" w:color="auto"/>
            <w:right w:val="none" w:sz="0" w:space="0" w:color="auto"/>
          </w:divBdr>
        </w:div>
        <w:div w:id="2093775912">
          <w:marLeft w:val="640"/>
          <w:marRight w:val="0"/>
          <w:marTop w:val="0"/>
          <w:marBottom w:val="0"/>
          <w:divBdr>
            <w:top w:val="none" w:sz="0" w:space="0" w:color="auto"/>
            <w:left w:val="none" w:sz="0" w:space="0" w:color="auto"/>
            <w:bottom w:val="none" w:sz="0" w:space="0" w:color="auto"/>
            <w:right w:val="none" w:sz="0" w:space="0" w:color="auto"/>
          </w:divBdr>
        </w:div>
        <w:div w:id="2098941149">
          <w:marLeft w:val="640"/>
          <w:marRight w:val="0"/>
          <w:marTop w:val="0"/>
          <w:marBottom w:val="0"/>
          <w:divBdr>
            <w:top w:val="none" w:sz="0" w:space="0" w:color="auto"/>
            <w:left w:val="none" w:sz="0" w:space="0" w:color="auto"/>
            <w:bottom w:val="none" w:sz="0" w:space="0" w:color="auto"/>
            <w:right w:val="none" w:sz="0" w:space="0" w:color="auto"/>
          </w:divBdr>
        </w:div>
        <w:div w:id="2113161087">
          <w:marLeft w:val="640"/>
          <w:marRight w:val="0"/>
          <w:marTop w:val="0"/>
          <w:marBottom w:val="0"/>
          <w:divBdr>
            <w:top w:val="none" w:sz="0" w:space="0" w:color="auto"/>
            <w:left w:val="none" w:sz="0" w:space="0" w:color="auto"/>
            <w:bottom w:val="none" w:sz="0" w:space="0" w:color="auto"/>
            <w:right w:val="none" w:sz="0" w:space="0" w:color="auto"/>
          </w:divBdr>
        </w:div>
        <w:div w:id="2118400110">
          <w:marLeft w:val="640"/>
          <w:marRight w:val="0"/>
          <w:marTop w:val="0"/>
          <w:marBottom w:val="0"/>
          <w:divBdr>
            <w:top w:val="none" w:sz="0" w:space="0" w:color="auto"/>
            <w:left w:val="none" w:sz="0" w:space="0" w:color="auto"/>
            <w:bottom w:val="none" w:sz="0" w:space="0" w:color="auto"/>
            <w:right w:val="none" w:sz="0" w:space="0" w:color="auto"/>
          </w:divBdr>
        </w:div>
        <w:div w:id="2119910369">
          <w:marLeft w:val="640"/>
          <w:marRight w:val="0"/>
          <w:marTop w:val="0"/>
          <w:marBottom w:val="0"/>
          <w:divBdr>
            <w:top w:val="none" w:sz="0" w:space="0" w:color="auto"/>
            <w:left w:val="none" w:sz="0" w:space="0" w:color="auto"/>
            <w:bottom w:val="none" w:sz="0" w:space="0" w:color="auto"/>
            <w:right w:val="none" w:sz="0" w:space="0" w:color="auto"/>
          </w:divBdr>
        </w:div>
        <w:div w:id="2128353931">
          <w:marLeft w:val="640"/>
          <w:marRight w:val="0"/>
          <w:marTop w:val="0"/>
          <w:marBottom w:val="0"/>
          <w:divBdr>
            <w:top w:val="none" w:sz="0" w:space="0" w:color="auto"/>
            <w:left w:val="none" w:sz="0" w:space="0" w:color="auto"/>
            <w:bottom w:val="none" w:sz="0" w:space="0" w:color="auto"/>
            <w:right w:val="none" w:sz="0" w:space="0" w:color="auto"/>
          </w:divBdr>
        </w:div>
      </w:divsChild>
    </w:div>
    <w:div w:id="371350099">
      <w:bodyDiv w:val="1"/>
      <w:marLeft w:val="0"/>
      <w:marRight w:val="0"/>
      <w:marTop w:val="0"/>
      <w:marBottom w:val="0"/>
      <w:divBdr>
        <w:top w:val="none" w:sz="0" w:space="0" w:color="auto"/>
        <w:left w:val="none" w:sz="0" w:space="0" w:color="auto"/>
        <w:bottom w:val="none" w:sz="0" w:space="0" w:color="auto"/>
        <w:right w:val="none" w:sz="0" w:space="0" w:color="auto"/>
      </w:divBdr>
    </w:div>
    <w:div w:id="391393587">
      <w:bodyDiv w:val="1"/>
      <w:marLeft w:val="0"/>
      <w:marRight w:val="0"/>
      <w:marTop w:val="0"/>
      <w:marBottom w:val="0"/>
      <w:divBdr>
        <w:top w:val="none" w:sz="0" w:space="0" w:color="auto"/>
        <w:left w:val="none" w:sz="0" w:space="0" w:color="auto"/>
        <w:bottom w:val="none" w:sz="0" w:space="0" w:color="auto"/>
        <w:right w:val="none" w:sz="0" w:space="0" w:color="auto"/>
      </w:divBdr>
    </w:div>
    <w:div w:id="393746160">
      <w:bodyDiv w:val="1"/>
      <w:marLeft w:val="0"/>
      <w:marRight w:val="0"/>
      <w:marTop w:val="0"/>
      <w:marBottom w:val="0"/>
      <w:divBdr>
        <w:top w:val="none" w:sz="0" w:space="0" w:color="auto"/>
        <w:left w:val="none" w:sz="0" w:space="0" w:color="auto"/>
        <w:bottom w:val="none" w:sz="0" w:space="0" w:color="auto"/>
        <w:right w:val="none" w:sz="0" w:space="0" w:color="auto"/>
      </w:divBdr>
    </w:div>
    <w:div w:id="418987099">
      <w:bodyDiv w:val="1"/>
      <w:marLeft w:val="0"/>
      <w:marRight w:val="0"/>
      <w:marTop w:val="0"/>
      <w:marBottom w:val="0"/>
      <w:divBdr>
        <w:top w:val="none" w:sz="0" w:space="0" w:color="auto"/>
        <w:left w:val="none" w:sz="0" w:space="0" w:color="auto"/>
        <w:bottom w:val="none" w:sz="0" w:space="0" w:color="auto"/>
        <w:right w:val="none" w:sz="0" w:space="0" w:color="auto"/>
      </w:divBdr>
    </w:div>
    <w:div w:id="424109860">
      <w:bodyDiv w:val="1"/>
      <w:marLeft w:val="0"/>
      <w:marRight w:val="0"/>
      <w:marTop w:val="0"/>
      <w:marBottom w:val="0"/>
      <w:divBdr>
        <w:top w:val="none" w:sz="0" w:space="0" w:color="auto"/>
        <w:left w:val="none" w:sz="0" w:space="0" w:color="auto"/>
        <w:bottom w:val="none" w:sz="0" w:space="0" w:color="auto"/>
        <w:right w:val="none" w:sz="0" w:space="0" w:color="auto"/>
      </w:divBdr>
    </w:div>
    <w:div w:id="426115327">
      <w:bodyDiv w:val="1"/>
      <w:marLeft w:val="0"/>
      <w:marRight w:val="0"/>
      <w:marTop w:val="0"/>
      <w:marBottom w:val="0"/>
      <w:divBdr>
        <w:top w:val="none" w:sz="0" w:space="0" w:color="auto"/>
        <w:left w:val="none" w:sz="0" w:space="0" w:color="auto"/>
        <w:bottom w:val="none" w:sz="0" w:space="0" w:color="auto"/>
        <w:right w:val="none" w:sz="0" w:space="0" w:color="auto"/>
      </w:divBdr>
    </w:div>
    <w:div w:id="431438499">
      <w:bodyDiv w:val="1"/>
      <w:marLeft w:val="0"/>
      <w:marRight w:val="0"/>
      <w:marTop w:val="0"/>
      <w:marBottom w:val="0"/>
      <w:divBdr>
        <w:top w:val="none" w:sz="0" w:space="0" w:color="auto"/>
        <w:left w:val="none" w:sz="0" w:space="0" w:color="auto"/>
        <w:bottom w:val="none" w:sz="0" w:space="0" w:color="auto"/>
        <w:right w:val="none" w:sz="0" w:space="0" w:color="auto"/>
      </w:divBdr>
    </w:div>
    <w:div w:id="431559897">
      <w:bodyDiv w:val="1"/>
      <w:marLeft w:val="0"/>
      <w:marRight w:val="0"/>
      <w:marTop w:val="0"/>
      <w:marBottom w:val="0"/>
      <w:divBdr>
        <w:top w:val="none" w:sz="0" w:space="0" w:color="auto"/>
        <w:left w:val="none" w:sz="0" w:space="0" w:color="auto"/>
        <w:bottom w:val="none" w:sz="0" w:space="0" w:color="auto"/>
        <w:right w:val="none" w:sz="0" w:space="0" w:color="auto"/>
      </w:divBdr>
    </w:div>
    <w:div w:id="445849800">
      <w:bodyDiv w:val="1"/>
      <w:marLeft w:val="0"/>
      <w:marRight w:val="0"/>
      <w:marTop w:val="0"/>
      <w:marBottom w:val="0"/>
      <w:divBdr>
        <w:top w:val="none" w:sz="0" w:space="0" w:color="auto"/>
        <w:left w:val="none" w:sz="0" w:space="0" w:color="auto"/>
        <w:bottom w:val="none" w:sz="0" w:space="0" w:color="auto"/>
        <w:right w:val="none" w:sz="0" w:space="0" w:color="auto"/>
      </w:divBdr>
    </w:div>
    <w:div w:id="469591080">
      <w:bodyDiv w:val="1"/>
      <w:marLeft w:val="0"/>
      <w:marRight w:val="0"/>
      <w:marTop w:val="0"/>
      <w:marBottom w:val="0"/>
      <w:divBdr>
        <w:top w:val="none" w:sz="0" w:space="0" w:color="auto"/>
        <w:left w:val="none" w:sz="0" w:space="0" w:color="auto"/>
        <w:bottom w:val="none" w:sz="0" w:space="0" w:color="auto"/>
        <w:right w:val="none" w:sz="0" w:space="0" w:color="auto"/>
      </w:divBdr>
    </w:div>
    <w:div w:id="469786972">
      <w:bodyDiv w:val="1"/>
      <w:marLeft w:val="0"/>
      <w:marRight w:val="0"/>
      <w:marTop w:val="0"/>
      <w:marBottom w:val="0"/>
      <w:divBdr>
        <w:top w:val="none" w:sz="0" w:space="0" w:color="auto"/>
        <w:left w:val="none" w:sz="0" w:space="0" w:color="auto"/>
        <w:bottom w:val="none" w:sz="0" w:space="0" w:color="auto"/>
        <w:right w:val="none" w:sz="0" w:space="0" w:color="auto"/>
      </w:divBdr>
      <w:divsChild>
        <w:div w:id="16154156">
          <w:marLeft w:val="640"/>
          <w:marRight w:val="0"/>
          <w:marTop w:val="0"/>
          <w:marBottom w:val="0"/>
          <w:divBdr>
            <w:top w:val="none" w:sz="0" w:space="0" w:color="auto"/>
            <w:left w:val="none" w:sz="0" w:space="0" w:color="auto"/>
            <w:bottom w:val="none" w:sz="0" w:space="0" w:color="auto"/>
            <w:right w:val="none" w:sz="0" w:space="0" w:color="auto"/>
          </w:divBdr>
        </w:div>
        <w:div w:id="24716216">
          <w:marLeft w:val="640"/>
          <w:marRight w:val="0"/>
          <w:marTop w:val="0"/>
          <w:marBottom w:val="0"/>
          <w:divBdr>
            <w:top w:val="none" w:sz="0" w:space="0" w:color="auto"/>
            <w:left w:val="none" w:sz="0" w:space="0" w:color="auto"/>
            <w:bottom w:val="none" w:sz="0" w:space="0" w:color="auto"/>
            <w:right w:val="none" w:sz="0" w:space="0" w:color="auto"/>
          </w:divBdr>
        </w:div>
        <w:div w:id="36049407">
          <w:marLeft w:val="640"/>
          <w:marRight w:val="0"/>
          <w:marTop w:val="0"/>
          <w:marBottom w:val="0"/>
          <w:divBdr>
            <w:top w:val="none" w:sz="0" w:space="0" w:color="auto"/>
            <w:left w:val="none" w:sz="0" w:space="0" w:color="auto"/>
            <w:bottom w:val="none" w:sz="0" w:space="0" w:color="auto"/>
            <w:right w:val="none" w:sz="0" w:space="0" w:color="auto"/>
          </w:divBdr>
        </w:div>
        <w:div w:id="55202173">
          <w:marLeft w:val="640"/>
          <w:marRight w:val="0"/>
          <w:marTop w:val="0"/>
          <w:marBottom w:val="0"/>
          <w:divBdr>
            <w:top w:val="none" w:sz="0" w:space="0" w:color="auto"/>
            <w:left w:val="none" w:sz="0" w:space="0" w:color="auto"/>
            <w:bottom w:val="none" w:sz="0" w:space="0" w:color="auto"/>
            <w:right w:val="none" w:sz="0" w:space="0" w:color="auto"/>
          </w:divBdr>
        </w:div>
        <w:div w:id="80880431">
          <w:marLeft w:val="640"/>
          <w:marRight w:val="0"/>
          <w:marTop w:val="0"/>
          <w:marBottom w:val="0"/>
          <w:divBdr>
            <w:top w:val="none" w:sz="0" w:space="0" w:color="auto"/>
            <w:left w:val="none" w:sz="0" w:space="0" w:color="auto"/>
            <w:bottom w:val="none" w:sz="0" w:space="0" w:color="auto"/>
            <w:right w:val="none" w:sz="0" w:space="0" w:color="auto"/>
          </w:divBdr>
        </w:div>
        <w:div w:id="93596731">
          <w:marLeft w:val="640"/>
          <w:marRight w:val="0"/>
          <w:marTop w:val="0"/>
          <w:marBottom w:val="0"/>
          <w:divBdr>
            <w:top w:val="none" w:sz="0" w:space="0" w:color="auto"/>
            <w:left w:val="none" w:sz="0" w:space="0" w:color="auto"/>
            <w:bottom w:val="none" w:sz="0" w:space="0" w:color="auto"/>
            <w:right w:val="none" w:sz="0" w:space="0" w:color="auto"/>
          </w:divBdr>
        </w:div>
        <w:div w:id="98990827">
          <w:marLeft w:val="640"/>
          <w:marRight w:val="0"/>
          <w:marTop w:val="0"/>
          <w:marBottom w:val="0"/>
          <w:divBdr>
            <w:top w:val="none" w:sz="0" w:space="0" w:color="auto"/>
            <w:left w:val="none" w:sz="0" w:space="0" w:color="auto"/>
            <w:bottom w:val="none" w:sz="0" w:space="0" w:color="auto"/>
            <w:right w:val="none" w:sz="0" w:space="0" w:color="auto"/>
          </w:divBdr>
        </w:div>
        <w:div w:id="99297731">
          <w:marLeft w:val="640"/>
          <w:marRight w:val="0"/>
          <w:marTop w:val="0"/>
          <w:marBottom w:val="0"/>
          <w:divBdr>
            <w:top w:val="none" w:sz="0" w:space="0" w:color="auto"/>
            <w:left w:val="none" w:sz="0" w:space="0" w:color="auto"/>
            <w:bottom w:val="none" w:sz="0" w:space="0" w:color="auto"/>
            <w:right w:val="none" w:sz="0" w:space="0" w:color="auto"/>
          </w:divBdr>
        </w:div>
        <w:div w:id="106123495">
          <w:marLeft w:val="640"/>
          <w:marRight w:val="0"/>
          <w:marTop w:val="0"/>
          <w:marBottom w:val="0"/>
          <w:divBdr>
            <w:top w:val="none" w:sz="0" w:space="0" w:color="auto"/>
            <w:left w:val="none" w:sz="0" w:space="0" w:color="auto"/>
            <w:bottom w:val="none" w:sz="0" w:space="0" w:color="auto"/>
            <w:right w:val="none" w:sz="0" w:space="0" w:color="auto"/>
          </w:divBdr>
        </w:div>
        <w:div w:id="107505175">
          <w:marLeft w:val="640"/>
          <w:marRight w:val="0"/>
          <w:marTop w:val="0"/>
          <w:marBottom w:val="0"/>
          <w:divBdr>
            <w:top w:val="none" w:sz="0" w:space="0" w:color="auto"/>
            <w:left w:val="none" w:sz="0" w:space="0" w:color="auto"/>
            <w:bottom w:val="none" w:sz="0" w:space="0" w:color="auto"/>
            <w:right w:val="none" w:sz="0" w:space="0" w:color="auto"/>
          </w:divBdr>
        </w:div>
        <w:div w:id="121851450">
          <w:marLeft w:val="640"/>
          <w:marRight w:val="0"/>
          <w:marTop w:val="0"/>
          <w:marBottom w:val="0"/>
          <w:divBdr>
            <w:top w:val="none" w:sz="0" w:space="0" w:color="auto"/>
            <w:left w:val="none" w:sz="0" w:space="0" w:color="auto"/>
            <w:bottom w:val="none" w:sz="0" w:space="0" w:color="auto"/>
            <w:right w:val="none" w:sz="0" w:space="0" w:color="auto"/>
          </w:divBdr>
        </w:div>
        <w:div w:id="127166791">
          <w:marLeft w:val="640"/>
          <w:marRight w:val="0"/>
          <w:marTop w:val="0"/>
          <w:marBottom w:val="0"/>
          <w:divBdr>
            <w:top w:val="none" w:sz="0" w:space="0" w:color="auto"/>
            <w:left w:val="none" w:sz="0" w:space="0" w:color="auto"/>
            <w:bottom w:val="none" w:sz="0" w:space="0" w:color="auto"/>
            <w:right w:val="none" w:sz="0" w:space="0" w:color="auto"/>
          </w:divBdr>
        </w:div>
        <w:div w:id="146628860">
          <w:marLeft w:val="640"/>
          <w:marRight w:val="0"/>
          <w:marTop w:val="0"/>
          <w:marBottom w:val="0"/>
          <w:divBdr>
            <w:top w:val="none" w:sz="0" w:space="0" w:color="auto"/>
            <w:left w:val="none" w:sz="0" w:space="0" w:color="auto"/>
            <w:bottom w:val="none" w:sz="0" w:space="0" w:color="auto"/>
            <w:right w:val="none" w:sz="0" w:space="0" w:color="auto"/>
          </w:divBdr>
        </w:div>
        <w:div w:id="170803169">
          <w:marLeft w:val="640"/>
          <w:marRight w:val="0"/>
          <w:marTop w:val="0"/>
          <w:marBottom w:val="0"/>
          <w:divBdr>
            <w:top w:val="none" w:sz="0" w:space="0" w:color="auto"/>
            <w:left w:val="none" w:sz="0" w:space="0" w:color="auto"/>
            <w:bottom w:val="none" w:sz="0" w:space="0" w:color="auto"/>
            <w:right w:val="none" w:sz="0" w:space="0" w:color="auto"/>
          </w:divBdr>
        </w:div>
        <w:div w:id="171646305">
          <w:marLeft w:val="640"/>
          <w:marRight w:val="0"/>
          <w:marTop w:val="0"/>
          <w:marBottom w:val="0"/>
          <w:divBdr>
            <w:top w:val="none" w:sz="0" w:space="0" w:color="auto"/>
            <w:left w:val="none" w:sz="0" w:space="0" w:color="auto"/>
            <w:bottom w:val="none" w:sz="0" w:space="0" w:color="auto"/>
            <w:right w:val="none" w:sz="0" w:space="0" w:color="auto"/>
          </w:divBdr>
        </w:div>
        <w:div w:id="175314589">
          <w:marLeft w:val="640"/>
          <w:marRight w:val="0"/>
          <w:marTop w:val="0"/>
          <w:marBottom w:val="0"/>
          <w:divBdr>
            <w:top w:val="none" w:sz="0" w:space="0" w:color="auto"/>
            <w:left w:val="none" w:sz="0" w:space="0" w:color="auto"/>
            <w:bottom w:val="none" w:sz="0" w:space="0" w:color="auto"/>
            <w:right w:val="none" w:sz="0" w:space="0" w:color="auto"/>
          </w:divBdr>
        </w:div>
        <w:div w:id="181288121">
          <w:marLeft w:val="640"/>
          <w:marRight w:val="0"/>
          <w:marTop w:val="0"/>
          <w:marBottom w:val="0"/>
          <w:divBdr>
            <w:top w:val="none" w:sz="0" w:space="0" w:color="auto"/>
            <w:left w:val="none" w:sz="0" w:space="0" w:color="auto"/>
            <w:bottom w:val="none" w:sz="0" w:space="0" w:color="auto"/>
            <w:right w:val="none" w:sz="0" w:space="0" w:color="auto"/>
          </w:divBdr>
        </w:div>
        <w:div w:id="192615468">
          <w:marLeft w:val="640"/>
          <w:marRight w:val="0"/>
          <w:marTop w:val="0"/>
          <w:marBottom w:val="0"/>
          <w:divBdr>
            <w:top w:val="none" w:sz="0" w:space="0" w:color="auto"/>
            <w:left w:val="none" w:sz="0" w:space="0" w:color="auto"/>
            <w:bottom w:val="none" w:sz="0" w:space="0" w:color="auto"/>
            <w:right w:val="none" w:sz="0" w:space="0" w:color="auto"/>
          </w:divBdr>
        </w:div>
        <w:div w:id="192887496">
          <w:marLeft w:val="640"/>
          <w:marRight w:val="0"/>
          <w:marTop w:val="0"/>
          <w:marBottom w:val="0"/>
          <w:divBdr>
            <w:top w:val="none" w:sz="0" w:space="0" w:color="auto"/>
            <w:left w:val="none" w:sz="0" w:space="0" w:color="auto"/>
            <w:bottom w:val="none" w:sz="0" w:space="0" w:color="auto"/>
            <w:right w:val="none" w:sz="0" w:space="0" w:color="auto"/>
          </w:divBdr>
        </w:div>
        <w:div w:id="209848626">
          <w:marLeft w:val="640"/>
          <w:marRight w:val="0"/>
          <w:marTop w:val="0"/>
          <w:marBottom w:val="0"/>
          <w:divBdr>
            <w:top w:val="none" w:sz="0" w:space="0" w:color="auto"/>
            <w:left w:val="none" w:sz="0" w:space="0" w:color="auto"/>
            <w:bottom w:val="none" w:sz="0" w:space="0" w:color="auto"/>
            <w:right w:val="none" w:sz="0" w:space="0" w:color="auto"/>
          </w:divBdr>
        </w:div>
        <w:div w:id="216404432">
          <w:marLeft w:val="640"/>
          <w:marRight w:val="0"/>
          <w:marTop w:val="0"/>
          <w:marBottom w:val="0"/>
          <w:divBdr>
            <w:top w:val="none" w:sz="0" w:space="0" w:color="auto"/>
            <w:left w:val="none" w:sz="0" w:space="0" w:color="auto"/>
            <w:bottom w:val="none" w:sz="0" w:space="0" w:color="auto"/>
            <w:right w:val="none" w:sz="0" w:space="0" w:color="auto"/>
          </w:divBdr>
        </w:div>
        <w:div w:id="251818624">
          <w:marLeft w:val="640"/>
          <w:marRight w:val="0"/>
          <w:marTop w:val="0"/>
          <w:marBottom w:val="0"/>
          <w:divBdr>
            <w:top w:val="none" w:sz="0" w:space="0" w:color="auto"/>
            <w:left w:val="none" w:sz="0" w:space="0" w:color="auto"/>
            <w:bottom w:val="none" w:sz="0" w:space="0" w:color="auto"/>
            <w:right w:val="none" w:sz="0" w:space="0" w:color="auto"/>
          </w:divBdr>
        </w:div>
        <w:div w:id="255483578">
          <w:marLeft w:val="640"/>
          <w:marRight w:val="0"/>
          <w:marTop w:val="0"/>
          <w:marBottom w:val="0"/>
          <w:divBdr>
            <w:top w:val="none" w:sz="0" w:space="0" w:color="auto"/>
            <w:left w:val="none" w:sz="0" w:space="0" w:color="auto"/>
            <w:bottom w:val="none" w:sz="0" w:space="0" w:color="auto"/>
            <w:right w:val="none" w:sz="0" w:space="0" w:color="auto"/>
          </w:divBdr>
        </w:div>
        <w:div w:id="261770317">
          <w:marLeft w:val="640"/>
          <w:marRight w:val="0"/>
          <w:marTop w:val="0"/>
          <w:marBottom w:val="0"/>
          <w:divBdr>
            <w:top w:val="none" w:sz="0" w:space="0" w:color="auto"/>
            <w:left w:val="none" w:sz="0" w:space="0" w:color="auto"/>
            <w:bottom w:val="none" w:sz="0" w:space="0" w:color="auto"/>
            <w:right w:val="none" w:sz="0" w:space="0" w:color="auto"/>
          </w:divBdr>
        </w:div>
        <w:div w:id="265575184">
          <w:marLeft w:val="640"/>
          <w:marRight w:val="0"/>
          <w:marTop w:val="0"/>
          <w:marBottom w:val="0"/>
          <w:divBdr>
            <w:top w:val="none" w:sz="0" w:space="0" w:color="auto"/>
            <w:left w:val="none" w:sz="0" w:space="0" w:color="auto"/>
            <w:bottom w:val="none" w:sz="0" w:space="0" w:color="auto"/>
            <w:right w:val="none" w:sz="0" w:space="0" w:color="auto"/>
          </w:divBdr>
        </w:div>
        <w:div w:id="267549018">
          <w:marLeft w:val="640"/>
          <w:marRight w:val="0"/>
          <w:marTop w:val="0"/>
          <w:marBottom w:val="0"/>
          <w:divBdr>
            <w:top w:val="none" w:sz="0" w:space="0" w:color="auto"/>
            <w:left w:val="none" w:sz="0" w:space="0" w:color="auto"/>
            <w:bottom w:val="none" w:sz="0" w:space="0" w:color="auto"/>
            <w:right w:val="none" w:sz="0" w:space="0" w:color="auto"/>
          </w:divBdr>
        </w:div>
        <w:div w:id="275020616">
          <w:marLeft w:val="640"/>
          <w:marRight w:val="0"/>
          <w:marTop w:val="0"/>
          <w:marBottom w:val="0"/>
          <w:divBdr>
            <w:top w:val="none" w:sz="0" w:space="0" w:color="auto"/>
            <w:left w:val="none" w:sz="0" w:space="0" w:color="auto"/>
            <w:bottom w:val="none" w:sz="0" w:space="0" w:color="auto"/>
            <w:right w:val="none" w:sz="0" w:space="0" w:color="auto"/>
          </w:divBdr>
        </w:div>
        <w:div w:id="307781440">
          <w:marLeft w:val="640"/>
          <w:marRight w:val="0"/>
          <w:marTop w:val="0"/>
          <w:marBottom w:val="0"/>
          <w:divBdr>
            <w:top w:val="none" w:sz="0" w:space="0" w:color="auto"/>
            <w:left w:val="none" w:sz="0" w:space="0" w:color="auto"/>
            <w:bottom w:val="none" w:sz="0" w:space="0" w:color="auto"/>
            <w:right w:val="none" w:sz="0" w:space="0" w:color="auto"/>
          </w:divBdr>
        </w:div>
        <w:div w:id="317535733">
          <w:marLeft w:val="640"/>
          <w:marRight w:val="0"/>
          <w:marTop w:val="0"/>
          <w:marBottom w:val="0"/>
          <w:divBdr>
            <w:top w:val="none" w:sz="0" w:space="0" w:color="auto"/>
            <w:left w:val="none" w:sz="0" w:space="0" w:color="auto"/>
            <w:bottom w:val="none" w:sz="0" w:space="0" w:color="auto"/>
            <w:right w:val="none" w:sz="0" w:space="0" w:color="auto"/>
          </w:divBdr>
        </w:div>
        <w:div w:id="334773087">
          <w:marLeft w:val="640"/>
          <w:marRight w:val="0"/>
          <w:marTop w:val="0"/>
          <w:marBottom w:val="0"/>
          <w:divBdr>
            <w:top w:val="none" w:sz="0" w:space="0" w:color="auto"/>
            <w:left w:val="none" w:sz="0" w:space="0" w:color="auto"/>
            <w:bottom w:val="none" w:sz="0" w:space="0" w:color="auto"/>
            <w:right w:val="none" w:sz="0" w:space="0" w:color="auto"/>
          </w:divBdr>
        </w:div>
        <w:div w:id="341128980">
          <w:marLeft w:val="640"/>
          <w:marRight w:val="0"/>
          <w:marTop w:val="0"/>
          <w:marBottom w:val="0"/>
          <w:divBdr>
            <w:top w:val="none" w:sz="0" w:space="0" w:color="auto"/>
            <w:left w:val="none" w:sz="0" w:space="0" w:color="auto"/>
            <w:bottom w:val="none" w:sz="0" w:space="0" w:color="auto"/>
            <w:right w:val="none" w:sz="0" w:space="0" w:color="auto"/>
          </w:divBdr>
        </w:div>
        <w:div w:id="352463611">
          <w:marLeft w:val="640"/>
          <w:marRight w:val="0"/>
          <w:marTop w:val="0"/>
          <w:marBottom w:val="0"/>
          <w:divBdr>
            <w:top w:val="none" w:sz="0" w:space="0" w:color="auto"/>
            <w:left w:val="none" w:sz="0" w:space="0" w:color="auto"/>
            <w:bottom w:val="none" w:sz="0" w:space="0" w:color="auto"/>
            <w:right w:val="none" w:sz="0" w:space="0" w:color="auto"/>
          </w:divBdr>
        </w:div>
        <w:div w:id="365302411">
          <w:marLeft w:val="640"/>
          <w:marRight w:val="0"/>
          <w:marTop w:val="0"/>
          <w:marBottom w:val="0"/>
          <w:divBdr>
            <w:top w:val="none" w:sz="0" w:space="0" w:color="auto"/>
            <w:left w:val="none" w:sz="0" w:space="0" w:color="auto"/>
            <w:bottom w:val="none" w:sz="0" w:space="0" w:color="auto"/>
            <w:right w:val="none" w:sz="0" w:space="0" w:color="auto"/>
          </w:divBdr>
        </w:div>
        <w:div w:id="374161826">
          <w:marLeft w:val="640"/>
          <w:marRight w:val="0"/>
          <w:marTop w:val="0"/>
          <w:marBottom w:val="0"/>
          <w:divBdr>
            <w:top w:val="none" w:sz="0" w:space="0" w:color="auto"/>
            <w:left w:val="none" w:sz="0" w:space="0" w:color="auto"/>
            <w:bottom w:val="none" w:sz="0" w:space="0" w:color="auto"/>
            <w:right w:val="none" w:sz="0" w:space="0" w:color="auto"/>
          </w:divBdr>
        </w:div>
        <w:div w:id="375861972">
          <w:marLeft w:val="640"/>
          <w:marRight w:val="0"/>
          <w:marTop w:val="0"/>
          <w:marBottom w:val="0"/>
          <w:divBdr>
            <w:top w:val="none" w:sz="0" w:space="0" w:color="auto"/>
            <w:left w:val="none" w:sz="0" w:space="0" w:color="auto"/>
            <w:bottom w:val="none" w:sz="0" w:space="0" w:color="auto"/>
            <w:right w:val="none" w:sz="0" w:space="0" w:color="auto"/>
          </w:divBdr>
        </w:div>
        <w:div w:id="377822795">
          <w:marLeft w:val="640"/>
          <w:marRight w:val="0"/>
          <w:marTop w:val="0"/>
          <w:marBottom w:val="0"/>
          <w:divBdr>
            <w:top w:val="none" w:sz="0" w:space="0" w:color="auto"/>
            <w:left w:val="none" w:sz="0" w:space="0" w:color="auto"/>
            <w:bottom w:val="none" w:sz="0" w:space="0" w:color="auto"/>
            <w:right w:val="none" w:sz="0" w:space="0" w:color="auto"/>
          </w:divBdr>
        </w:div>
        <w:div w:id="396900461">
          <w:marLeft w:val="640"/>
          <w:marRight w:val="0"/>
          <w:marTop w:val="0"/>
          <w:marBottom w:val="0"/>
          <w:divBdr>
            <w:top w:val="none" w:sz="0" w:space="0" w:color="auto"/>
            <w:left w:val="none" w:sz="0" w:space="0" w:color="auto"/>
            <w:bottom w:val="none" w:sz="0" w:space="0" w:color="auto"/>
            <w:right w:val="none" w:sz="0" w:space="0" w:color="auto"/>
          </w:divBdr>
        </w:div>
        <w:div w:id="404451694">
          <w:marLeft w:val="640"/>
          <w:marRight w:val="0"/>
          <w:marTop w:val="0"/>
          <w:marBottom w:val="0"/>
          <w:divBdr>
            <w:top w:val="none" w:sz="0" w:space="0" w:color="auto"/>
            <w:left w:val="none" w:sz="0" w:space="0" w:color="auto"/>
            <w:bottom w:val="none" w:sz="0" w:space="0" w:color="auto"/>
            <w:right w:val="none" w:sz="0" w:space="0" w:color="auto"/>
          </w:divBdr>
        </w:div>
        <w:div w:id="408580498">
          <w:marLeft w:val="640"/>
          <w:marRight w:val="0"/>
          <w:marTop w:val="0"/>
          <w:marBottom w:val="0"/>
          <w:divBdr>
            <w:top w:val="none" w:sz="0" w:space="0" w:color="auto"/>
            <w:left w:val="none" w:sz="0" w:space="0" w:color="auto"/>
            <w:bottom w:val="none" w:sz="0" w:space="0" w:color="auto"/>
            <w:right w:val="none" w:sz="0" w:space="0" w:color="auto"/>
          </w:divBdr>
        </w:div>
        <w:div w:id="409085834">
          <w:marLeft w:val="640"/>
          <w:marRight w:val="0"/>
          <w:marTop w:val="0"/>
          <w:marBottom w:val="0"/>
          <w:divBdr>
            <w:top w:val="none" w:sz="0" w:space="0" w:color="auto"/>
            <w:left w:val="none" w:sz="0" w:space="0" w:color="auto"/>
            <w:bottom w:val="none" w:sz="0" w:space="0" w:color="auto"/>
            <w:right w:val="none" w:sz="0" w:space="0" w:color="auto"/>
          </w:divBdr>
        </w:div>
        <w:div w:id="410008300">
          <w:marLeft w:val="640"/>
          <w:marRight w:val="0"/>
          <w:marTop w:val="0"/>
          <w:marBottom w:val="0"/>
          <w:divBdr>
            <w:top w:val="none" w:sz="0" w:space="0" w:color="auto"/>
            <w:left w:val="none" w:sz="0" w:space="0" w:color="auto"/>
            <w:bottom w:val="none" w:sz="0" w:space="0" w:color="auto"/>
            <w:right w:val="none" w:sz="0" w:space="0" w:color="auto"/>
          </w:divBdr>
        </w:div>
        <w:div w:id="418873328">
          <w:marLeft w:val="640"/>
          <w:marRight w:val="0"/>
          <w:marTop w:val="0"/>
          <w:marBottom w:val="0"/>
          <w:divBdr>
            <w:top w:val="none" w:sz="0" w:space="0" w:color="auto"/>
            <w:left w:val="none" w:sz="0" w:space="0" w:color="auto"/>
            <w:bottom w:val="none" w:sz="0" w:space="0" w:color="auto"/>
            <w:right w:val="none" w:sz="0" w:space="0" w:color="auto"/>
          </w:divBdr>
        </w:div>
        <w:div w:id="429590648">
          <w:marLeft w:val="640"/>
          <w:marRight w:val="0"/>
          <w:marTop w:val="0"/>
          <w:marBottom w:val="0"/>
          <w:divBdr>
            <w:top w:val="none" w:sz="0" w:space="0" w:color="auto"/>
            <w:left w:val="none" w:sz="0" w:space="0" w:color="auto"/>
            <w:bottom w:val="none" w:sz="0" w:space="0" w:color="auto"/>
            <w:right w:val="none" w:sz="0" w:space="0" w:color="auto"/>
          </w:divBdr>
        </w:div>
        <w:div w:id="431901742">
          <w:marLeft w:val="640"/>
          <w:marRight w:val="0"/>
          <w:marTop w:val="0"/>
          <w:marBottom w:val="0"/>
          <w:divBdr>
            <w:top w:val="none" w:sz="0" w:space="0" w:color="auto"/>
            <w:left w:val="none" w:sz="0" w:space="0" w:color="auto"/>
            <w:bottom w:val="none" w:sz="0" w:space="0" w:color="auto"/>
            <w:right w:val="none" w:sz="0" w:space="0" w:color="auto"/>
          </w:divBdr>
        </w:div>
        <w:div w:id="434401129">
          <w:marLeft w:val="640"/>
          <w:marRight w:val="0"/>
          <w:marTop w:val="0"/>
          <w:marBottom w:val="0"/>
          <w:divBdr>
            <w:top w:val="none" w:sz="0" w:space="0" w:color="auto"/>
            <w:left w:val="none" w:sz="0" w:space="0" w:color="auto"/>
            <w:bottom w:val="none" w:sz="0" w:space="0" w:color="auto"/>
            <w:right w:val="none" w:sz="0" w:space="0" w:color="auto"/>
          </w:divBdr>
        </w:div>
        <w:div w:id="436945557">
          <w:marLeft w:val="640"/>
          <w:marRight w:val="0"/>
          <w:marTop w:val="0"/>
          <w:marBottom w:val="0"/>
          <w:divBdr>
            <w:top w:val="none" w:sz="0" w:space="0" w:color="auto"/>
            <w:left w:val="none" w:sz="0" w:space="0" w:color="auto"/>
            <w:bottom w:val="none" w:sz="0" w:space="0" w:color="auto"/>
            <w:right w:val="none" w:sz="0" w:space="0" w:color="auto"/>
          </w:divBdr>
        </w:div>
        <w:div w:id="460271003">
          <w:marLeft w:val="640"/>
          <w:marRight w:val="0"/>
          <w:marTop w:val="0"/>
          <w:marBottom w:val="0"/>
          <w:divBdr>
            <w:top w:val="none" w:sz="0" w:space="0" w:color="auto"/>
            <w:left w:val="none" w:sz="0" w:space="0" w:color="auto"/>
            <w:bottom w:val="none" w:sz="0" w:space="0" w:color="auto"/>
            <w:right w:val="none" w:sz="0" w:space="0" w:color="auto"/>
          </w:divBdr>
        </w:div>
        <w:div w:id="473761312">
          <w:marLeft w:val="640"/>
          <w:marRight w:val="0"/>
          <w:marTop w:val="0"/>
          <w:marBottom w:val="0"/>
          <w:divBdr>
            <w:top w:val="none" w:sz="0" w:space="0" w:color="auto"/>
            <w:left w:val="none" w:sz="0" w:space="0" w:color="auto"/>
            <w:bottom w:val="none" w:sz="0" w:space="0" w:color="auto"/>
            <w:right w:val="none" w:sz="0" w:space="0" w:color="auto"/>
          </w:divBdr>
        </w:div>
        <w:div w:id="493034717">
          <w:marLeft w:val="640"/>
          <w:marRight w:val="0"/>
          <w:marTop w:val="0"/>
          <w:marBottom w:val="0"/>
          <w:divBdr>
            <w:top w:val="none" w:sz="0" w:space="0" w:color="auto"/>
            <w:left w:val="none" w:sz="0" w:space="0" w:color="auto"/>
            <w:bottom w:val="none" w:sz="0" w:space="0" w:color="auto"/>
            <w:right w:val="none" w:sz="0" w:space="0" w:color="auto"/>
          </w:divBdr>
        </w:div>
        <w:div w:id="498154225">
          <w:marLeft w:val="640"/>
          <w:marRight w:val="0"/>
          <w:marTop w:val="0"/>
          <w:marBottom w:val="0"/>
          <w:divBdr>
            <w:top w:val="none" w:sz="0" w:space="0" w:color="auto"/>
            <w:left w:val="none" w:sz="0" w:space="0" w:color="auto"/>
            <w:bottom w:val="none" w:sz="0" w:space="0" w:color="auto"/>
            <w:right w:val="none" w:sz="0" w:space="0" w:color="auto"/>
          </w:divBdr>
        </w:div>
        <w:div w:id="511603665">
          <w:marLeft w:val="640"/>
          <w:marRight w:val="0"/>
          <w:marTop w:val="0"/>
          <w:marBottom w:val="0"/>
          <w:divBdr>
            <w:top w:val="none" w:sz="0" w:space="0" w:color="auto"/>
            <w:left w:val="none" w:sz="0" w:space="0" w:color="auto"/>
            <w:bottom w:val="none" w:sz="0" w:space="0" w:color="auto"/>
            <w:right w:val="none" w:sz="0" w:space="0" w:color="auto"/>
          </w:divBdr>
        </w:div>
        <w:div w:id="530264646">
          <w:marLeft w:val="640"/>
          <w:marRight w:val="0"/>
          <w:marTop w:val="0"/>
          <w:marBottom w:val="0"/>
          <w:divBdr>
            <w:top w:val="none" w:sz="0" w:space="0" w:color="auto"/>
            <w:left w:val="none" w:sz="0" w:space="0" w:color="auto"/>
            <w:bottom w:val="none" w:sz="0" w:space="0" w:color="auto"/>
            <w:right w:val="none" w:sz="0" w:space="0" w:color="auto"/>
          </w:divBdr>
        </w:div>
        <w:div w:id="536895522">
          <w:marLeft w:val="640"/>
          <w:marRight w:val="0"/>
          <w:marTop w:val="0"/>
          <w:marBottom w:val="0"/>
          <w:divBdr>
            <w:top w:val="none" w:sz="0" w:space="0" w:color="auto"/>
            <w:left w:val="none" w:sz="0" w:space="0" w:color="auto"/>
            <w:bottom w:val="none" w:sz="0" w:space="0" w:color="auto"/>
            <w:right w:val="none" w:sz="0" w:space="0" w:color="auto"/>
          </w:divBdr>
        </w:div>
        <w:div w:id="552740881">
          <w:marLeft w:val="640"/>
          <w:marRight w:val="0"/>
          <w:marTop w:val="0"/>
          <w:marBottom w:val="0"/>
          <w:divBdr>
            <w:top w:val="none" w:sz="0" w:space="0" w:color="auto"/>
            <w:left w:val="none" w:sz="0" w:space="0" w:color="auto"/>
            <w:bottom w:val="none" w:sz="0" w:space="0" w:color="auto"/>
            <w:right w:val="none" w:sz="0" w:space="0" w:color="auto"/>
          </w:divBdr>
        </w:div>
        <w:div w:id="553197015">
          <w:marLeft w:val="640"/>
          <w:marRight w:val="0"/>
          <w:marTop w:val="0"/>
          <w:marBottom w:val="0"/>
          <w:divBdr>
            <w:top w:val="none" w:sz="0" w:space="0" w:color="auto"/>
            <w:left w:val="none" w:sz="0" w:space="0" w:color="auto"/>
            <w:bottom w:val="none" w:sz="0" w:space="0" w:color="auto"/>
            <w:right w:val="none" w:sz="0" w:space="0" w:color="auto"/>
          </w:divBdr>
        </w:div>
        <w:div w:id="565147135">
          <w:marLeft w:val="640"/>
          <w:marRight w:val="0"/>
          <w:marTop w:val="0"/>
          <w:marBottom w:val="0"/>
          <w:divBdr>
            <w:top w:val="none" w:sz="0" w:space="0" w:color="auto"/>
            <w:left w:val="none" w:sz="0" w:space="0" w:color="auto"/>
            <w:bottom w:val="none" w:sz="0" w:space="0" w:color="auto"/>
            <w:right w:val="none" w:sz="0" w:space="0" w:color="auto"/>
          </w:divBdr>
        </w:div>
        <w:div w:id="577787032">
          <w:marLeft w:val="640"/>
          <w:marRight w:val="0"/>
          <w:marTop w:val="0"/>
          <w:marBottom w:val="0"/>
          <w:divBdr>
            <w:top w:val="none" w:sz="0" w:space="0" w:color="auto"/>
            <w:left w:val="none" w:sz="0" w:space="0" w:color="auto"/>
            <w:bottom w:val="none" w:sz="0" w:space="0" w:color="auto"/>
            <w:right w:val="none" w:sz="0" w:space="0" w:color="auto"/>
          </w:divBdr>
        </w:div>
        <w:div w:id="583337899">
          <w:marLeft w:val="640"/>
          <w:marRight w:val="0"/>
          <w:marTop w:val="0"/>
          <w:marBottom w:val="0"/>
          <w:divBdr>
            <w:top w:val="none" w:sz="0" w:space="0" w:color="auto"/>
            <w:left w:val="none" w:sz="0" w:space="0" w:color="auto"/>
            <w:bottom w:val="none" w:sz="0" w:space="0" w:color="auto"/>
            <w:right w:val="none" w:sz="0" w:space="0" w:color="auto"/>
          </w:divBdr>
        </w:div>
        <w:div w:id="598298711">
          <w:marLeft w:val="640"/>
          <w:marRight w:val="0"/>
          <w:marTop w:val="0"/>
          <w:marBottom w:val="0"/>
          <w:divBdr>
            <w:top w:val="none" w:sz="0" w:space="0" w:color="auto"/>
            <w:left w:val="none" w:sz="0" w:space="0" w:color="auto"/>
            <w:bottom w:val="none" w:sz="0" w:space="0" w:color="auto"/>
            <w:right w:val="none" w:sz="0" w:space="0" w:color="auto"/>
          </w:divBdr>
        </w:div>
        <w:div w:id="600574582">
          <w:marLeft w:val="640"/>
          <w:marRight w:val="0"/>
          <w:marTop w:val="0"/>
          <w:marBottom w:val="0"/>
          <w:divBdr>
            <w:top w:val="none" w:sz="0" w:space="0" w:color="auto"/>
            <w:left w:val="none" w:sz="0" w:space="0" w:color="auto"/>
            <w:bottom w:val="none" w:sz="0" w:space="0" w:color="auto"/>
            <w:right w:val="none" w:sz="0" w:space="0" w:color="auto"/>
          </w:divBdr>
        </w:div>
        <w:div w:id="601382914">
          <w:marLeft w:val="640"/>
          <w:marRight w:val="0"/>
          <w:marTop w:val="0"/>
          <w:marBottom w:val="0"/>
          <w:divBdr>
            <w:top w:val="none" w:sz="0" w:space="0" w:color="auto"/>
            <w:left w:val="none" w:sz="0" w:space="0" w:color="auto"/>
            <w:bottom w:val="none" w:sz="0" w:space="0" w:color="auto"/>
            <w:right w:val="none" w:sz="0" w:space="0" w:color="auto"/>
          </w:divBdr>
        </w:div>
        <w:div w:id="604113151">
          <w:marLeft w:val="640"/>
          <w:marRight w:val="0"/>
          <w:marTop w:val="0"/>
          <w:marBottom w:val="0"/>
          <w:divBdr>
            <w:top w:val="none" w:sz="0" w:space="0" w:color="auto"/>
            <w:left w:val="none" w:sz="0" w:space="0" w:color="auto"/>
            <w:bottom w:val="none" w:sz="0" w:space="0" w:color="auto"/>
            <w:right w:val="none" w:sz="0" w:space="0" w:color="auto"/>
          </w:divBdr>
        </w:div>
        <w:div w:id="606891698">
          <w:marLeft w:val="640"/>
          <w:marRight w:val="0"/>
          <w:marTop w:val="0"/>
          <w:marBottom w:val="0"/>
          <w:divBdr>
            <w:top w:val="none" w:sz="0" w:space="0" w:color="auto"/>
            <w:left w:val="none" w:sz="0" w:space="0" w:color="auto"/>
            <w:bottom w:val="none" w:sz="0" w:space="0" w:color="auto"/>
            <w:right w:val="none" w:sz="0" w:space="0" w:color="auto"/>
          </w:divBdr>
        </w:div>
        <w:div w:id="617949825">
          <w:marLeft w:val="640"/>
          <w:marRight w:val="0"/>
          <w:marTop w:val="0"/>
          <w:marBottom w:val="0"/>
          <w:divBdr>
            <w:top w:val="none" w:sz="0" w:space="0" w:color="auto"/>
            <w:left w:val="none" w:sz="0" w:space="0" w:color="auto"/>
            <w:bottom w:val="none" w:sz="0" w:space="0" w:color="auto"/>
            <w:right w:val="none" w:sz="0" w:space="0" w:color="auto"/>
          </w:divBdr>
        </w:div>
        <w:div w:id="627469876">
          <w:marLeft w:val="640"/>
          <w:marRight w:val="0"/>
          <w:marTop w:val="0"/>
          <w:marBottom w:val="0"/>
          <w:divBdr>
            <w:top w:val="none" w:sz="0" w:space="0" w:color="auto"/>
            <w:left w:val="none" w:sz="0" w:space="0" w:color="auto"/>
            <w:bottom w:val="none" w:sz="0" w:space="0" w:color="auto"/>
            <w:right w:val="none" w:sz="0" w:space="0" w:color="auto"/>
          </w:divBdr>
        </w:div>
        <w:div w:id="629898676">
          <w:marLeft w:val="640"/>
          <w:marRight w:val="0"/>
          <w:marTop w:val="0"/>
          <w:marBottom w:val="0"/>
          <w:divBdr>
            <w:top w:val="none" w:sz="0" w:space="0" w:color="auto"/>
            <w:left w:val="none" w:sz="0" w:space="0" w:color="auto"/>
            <w:bottom w:val="none" w:sz="0" w:space="0" w:color="auto"/>
            <w:right w:val="none" w:sz="0" w:space="0" w:color="auto"/>
          </w:divBdr>
        </w:div>
        <w:div w:id="632296327">
          <w:marLeft w:val="640"/>
          <w:marRight w:val="0"/>
          <w:marTop w:val="0"/>
          <w:marBottom w:val="0"/>
          <w:divBdr>
            <w:top w:val="none" w:sz="0" w:space="0" w:color="auto"/>
            <w:left w:val="none" w:sz="0" w:space="0" w:color="auto"/>
            <w:bottom w:val="none" w:sz="0" w:space="0" w:color="auto"/>
            <w:right w:val="none" w:sz="0" w:space="0" w:color="auto"/>
          </w:divBdr>
        </w:div>
        <w:div w:id="638650218">
          <w:marLeft w:val="640"/>
          <w:marRight w:val="0"/>
          <w:marTop w:val="0"/>
          <w:marBottom w:val="0"/>
          <w:divBdr>
            <w:top w:val="none" w:sz="0" w:space="0" w:color="auto"/>
            <w:left w:val="none" w:sz="0" w:space="0" w:color="auto"/>
            <w:bottom w:val="none" w:sz="0" w:space="0" w:color="auto"/>
            <w:right w:val="none" w:sz="0" w:space="0" w:color="auto"/>
          </w:divBdr>
        </w:div>
        <w:div w:id="667975308">
          <w:marLeft w:val="640"/>
          <w:marRight w:val="0"/>
          <w:marTop w:val="0"/>
          <w:marBottom w:val="0"/>
          <w:divBdr>
            <w:top w:val="none" w:sz="0" w:space="0" w:color="auto"/>
            <w:left w:val="none" w:sz="0" w:space="0" w:color="auto"/>
            <w:bottom w:val="none" w:sz="0" w:space="0" w:color="auto"/>
            <w:right w:val="none" w:sz="0" w:space="0" w:color="auto"/>
          </w:divBdr>
        </w:div>
        <w:div w:id="670182251">
          <w:marLeft w:val="640"/>
          <w:marRight w:val="0"/>
          <w:marTop w:val="0"/>
          <w:marBottom w:val="0"/>
          <w:divBdr>
            <w:top w:val="none" w:sz="0" w:space="0" w:color="auto"/>
            <w:left w:val="none" w:sz="0" w:space="0" w:color="auto"/>
            <w:bottom w:val="none" w:sz="0" w:space="0" w:color="auto"/>
            <w:right w:val="none" w:sz="0" w:space="0" w:color="auto"/>
          </w:divBdr>
        </w:div>
        <w:div w:id="690230736">
          <w:marLeft w:val="640"/>
          <w:marRight w:val="0"/>
          <w:marTop w:val="0"/>
          <w:marBottom w:val="0"/>
          <w:divBdr>
            <w:top w:val="none" w:sz="0" w:space="0" w:color="auto"/>
            <w:left w:val="none" w:sz="0" w:space="0" w:color="auto"/>
            <w:bottom w:val="none" w:sz="0" w:space="0" w:color="auto"/>
            <w:right w:val="none" w:sz="0" w:space="0" w:color="auto"/>
          </w:divBdr>
        </w:div>
        <w:div w:id="690647944">
          <w:marLeft w:val="640"/>
          <w:marRight w:val="0"/>
          <w:marTop w:val="0"/>
          <w:marBottom w:val="0"/>
          <w:divBdr>
            <w:top w:val="none" w:sz="0" w:space="0" w:color="auto"/>
            <w:left w:val="none" w:sz="0" w:space="0" w:color="auto"/>
            <w:bottom w:val="none" w:sz="0" w:space="0" w:color="auto"/>
            <w:right w:val="none" w:sz="0" w:space="0" w:color="auto"/>
          </w:divBdr>
        </w:div>
        <w:div w:id="692612885">
          <w:marLeft w:val="640"/>
          <w:marRight w:val="0"/>
          <w:marTop w:val="0"/>
          <w:marBottom w:val="0"/>
          <w:divBdr>
            <w:top w:val="none" w:sz="0" w:space="0" w:color="auto"/>
            <w:left w:val="none" w:sz="0" w:space="0" w:color="auto"/>
            <w:bottom w:val="none" w:sz="0" w:space="0" w:color="auto"/>
            <w:right w:val="none" w:sz="0" w:space="0" w:color="auto"/>
          </w:divBdr>
        </w:div>
        <w:div w:id="699017061">
          <w:marLeft w:val="640"/>
          <w:marRight w:val="0"/>
          <w:marTop w:val="0"/>
          <w:marBottom w:val="0"/>
          <w:divBdr>
            <w:top w:val="none" w:sz="0" w:space="0" w:color="auto"/>
            <w:left w:val="none" w:sz="0" w:space="0" w:color="auto"/>
            <w:bottom w:val="none" w:sz="0" w:space="0" w:color="auto"/>
            <w:right w:val="none" w:sz="0" w:space="0" w:color="auto"/>
          </w:divBdr>
        </w:div>
        <w:div w:id="702553837">
          <w:marLeft w:val="640"/>
          <w:marRight w:val="0"/>
          <w:marTop w:val="0"/>
          <w:marBottom w:val="0"/>
          <w:divBdr>
            <w:top w:val="none" w:sz="0" w:space="0" w:color="auto"/>
            <w:left w:val="none" w:sz="0" w:space="0" w:color="auto"/>
            <w:bottom w:val="none" w:sz="0" w:space="0" w:color="auto"/>
            <w:right w:val="none" w:sz="0" w:space="0" w:color="auto"/>
          </w:divBdr>
        </w:div>
        <w:div w:id="709644349">
          <w:marLeft w:val="640"/>
          <w:marRight w:val="0"/>
          <w:marTop w:val="0"/>
          <w:marBottom w:val="0"/>
          <w:divBdr>
            <w:top w:val="none" w:sz="0" w:space="0" w:color="auto"/>
            <w:left w:val="none" w:sz="0" w:space="0" w:color="auto"/>
            <w:bottom w:val="none" w:sz="0" w:space="0" w:color="auto"/>
            <w:right w:val="none" w:sz="0" w:space="0" w:color="auto"/>
          </w:divBdr>
        </w:div>
        <w:div w:id="729965818">
          <w:marLeft w:val="640"/>
          <w:marRight w:val="0"/>
          <w:marTop w:val="0"/>
          <w:marBottom w:val="0"/>
          <w:divBdr>
            <w:top w:val="none" w:sz="0" w:space="0" w:color="auto"/>
            <w:left w:val="none" w:sz="0" w:space="0" w:color="auto"/>
            <w:bottom w:val="none" w:sz="0" w:space="0" w:color="auto"/>
            <w:right w:val="none" w:sz="0" w:space="0" w:color="auto"/>
          </w:divBdr>
        </w:div>
        <w:div w:id="732432409">
          <w:marLeft w:val="640"/>
          <w:marRight w:val="0"/>
          <w:marTop w:val="0"/>
          <w:marBottom w:val="0"/>
          <w:divBdr>
            <w:top w:val="none" w:sz="0" w:space="0" w:color="auto"/>
            <w:left w:val="none" w:sz="0" w:space="0" w:color="auto"/>
            <w:bottom w:val="none" w:sz="0" w:space="0" w:color="auto"/>
            <w:right w:val="none" w:sz="0" w:space="0" w:color="auto"/>
          </w:divBdr>
        </w:div>
        <w:div w:id="741489370">
          <w:marLeft w:val="640"/>
          <w:marRight w:val="0"/>
          <w:marTop w:val="0"/>
          <w:marBottom w:val="0"/>
          <w:divBdr>
            <w:top w:val="none" w:sz="0" w:space="0" w:color="auto"/>
            <w:left w:val="none" w:sz="0" w:space="0" w:color="auto"/>
            <w:bottom w:val="none" w:sz="0" w:space="0" w:color="auto"/>
            <w:right w:val="none" w:sz="0" w:space="0" w:color="auto"/>
          </w:divBdr>
        </w:div>
        <w:div w:id="764229723">
          <w:marLeft w:val="640"/>
          <w:marRight w:val="0"/>
          <w:marTop w:val="0"/>
          <w:marBottom w:val="0"/>
          <w:divBdr>
            <w:top w:val="none" w:sz="0" w:space="0" w:color="auto"/>
            <w:left w:val="none" w:sz="0" w:space="0" w:color="auto"/>
            <w:bottom w:val="none" w:sz="0" w:space="0" w:color="auto"/>
            <w:right w:val="none" w:sz="0" w:space="0" w:color="auto"/>
          </w:divBdr>
        </w:div>
        <w:div w:id="768819388">
          <w:marLeft w:val="640"/>
          <w:marRight w:val="0"/>
          <w:marTop w:val="0"/>
          <w:marBottom w:val="0"/>
          <w:divBdr>
            <w:top w:val="none" w:sz="0" w:space="0" w:color="auto"/>
            <w:left w:val="none" w:sz="0" w:space="0" w:color="auto"/>
            <w:bottom w:val="none" w:sz="0" w:space="0" w:color="auto"/>
            <w:right w:val="none" w:sz="0" w:space="0" w:color="auto"/>
          </w:divBdr>
        </w:div>
        <w:div w:id="777483848">
          <w:marLeft w:val="640"/>
          <w:marRight w:val="0"/>
          <w:marTop w:val="0"/>
          <w:marBottom w:val="0"/>
          <w:divBdr>
            <w:top w:val="none" w:sz="0" w:space="0" w:color="auto"/>
            <w:left w:val="none" w:sz="0" w:space="0" w:color="auto"/>
            <w:bottom w:val="none" w:sz="0" w:space="0" w:color="auto"/>
            <w:right w:val="none" w:sz="0" w:space="0" w:color="auto"/>
          </w:divBdr>
        </w:div>
        <w:div w:id="785581433">
          <w:marLeft w:val="640"/>
          <w:marRight w:val="0"/>
          <w:marTop w:val="0"/>
          <w:marBottom w:val="0"/>
          <w:divBdr>
            <w:top w:val="none" w:sz="0" w:space="0" w:color="auto"/>
            <w:left w:val="none" w:sz="0" w:space="0" w:color="auto"/>
            <w:bottom w:val="none" w:sz="0" w:space="0" w:color="auto"/>
            <w:right w:val="none" w:sz="0" w:space="0" w:color="auto"/>
          </w:divBdr>
        </w:div>
        <w:div w:id="803738495">
          <w:marLeft w:val="640"/>
          <w:marRight w:val="0"/>
          <w:marTop w:val="0"/>
          <w:marBottom w:val="0"/>
          <w:divBdr>
            <w:top w:val="none" w:sz="0" w:space="0" w:color="auto"/>
            <w:left w:val="none" w:sz="0" w:space="0" w:color="auto"/>
            <w:bottom w:val="none" w:sz="0" w:space="0" w:color="auto"/>
            <w:right w:val="none" w:sz="0" w:space="0" w:color="auto"/>
          </w:divBdr>
        </w:div>
        <w:div w:id="804274879">
          <w:marLeft w:val="640"/>
          <w:marRight w:val="0"/>
          <w:marTop w:val="0"/>
          <w:marBottom w:val="0"/>
          <w:divBdr>
            <w:top w:val="none" w:sz="0" w:space="0" w:color="auto"/>
            <w:left w:val="none" w:sz="0" w:space="0" w:color="auto"/>
            <w:bottom w:val="none" w:sz="0" w:space="0" w:color="auto"/>
            <w:right w:val="none" w:sz="0" w:space="0" w:color="auto"/>
          </w:divBdr>
        </w:div>
        <w:div w:id="820661146">
          <w:marLeft w:val="640"/>
          <w:marRight w:val="0"/>
          <w:marTop w:val="0"/>
          <w:marBottom w:val="0"/>
          <w:divBdr>
            <w:top w:val="none" w:sz="0" w:space="0" w:color="auto"/>
            <w:left w:val="none" w:sz="0" w:space="0" w:color="auto"/>
            <w:bottom w:val="none" w:sz="0" w:space="0" w:color="auto"/>
            <w:right w:val="none" w:sz="0" w:space="0" w:color="auto"/>
          </w:divBdr>
        </w:div>
        <w:div w:id="831335370">
          <w:marLeft w:val="640"/>
          <w:marRight w:val="0"/>
          <w:marTop w:val="0"/>
          <w:marBottom w:val="0"/>
          <w:divBdr>
            <w:top w:val="none" w:sz="0" w:space="0" w:color="auto"/>
            <w:left w:val="none" w:sz="0" w:space="0" w:color="auto"/>
            <w:bottom w:val="none" w:sz="0" w:space="0" w:color="auto"/>
            <w:right w:val="none" w:sz="0" w:space="0" w:color="auto"/>
          </w:divBdr>
        </w:div>
        <w:div w:id="854878837">
          <w:marLeft w:val="640"/>
          <w:marRight w:val="0"/>
          <w:marTop w:val="0"/>
          <w:marBottom w:val="0"/>
          <w:divBdr>
            <w:top w:val="none" w:sz="0" w:space="0" w:color="auto"/>
            <w:left w:val="none" w:sz="0" w:space="0" w:color="auto"/>
            <w:bottom w:val="none" w:sz="0" w:space="0" w:color="auto"/>
            <w:right w:val="none" w:sz="0" w:space="0" w:color="auto"/>
          </w:divBdr>
        </w:div>
        <w:div w:id="864245759">
          <w:marLeft w:val="640"/>
          <w:marRight w:val="0"/>
          <w:marTop w:val="0"/>
          <w:marBottom w:val="0"/>
          <w:divBdr>
            <w:top w:val="none" w:sz="0" w:space="0" w:color="auto"/>
            <w:left w:val="none" w:sz="0" w:space="0" w:color="auto"/>
            <w:bottom w:val="none" w:sz="0" w:space="0" w:color="auto"/>
            <w:right w:val="none" w:sz="0" w:space="0" w:color="auto"/>
          </w:divBdr>
        </w:div>
        <w:div w:id="864556335">
          <w:marLeft w:val="640"/>
          <w:marRight w:val="0"/>
          <w:marTop w:val="0"/>
          <w:marBottom w:val="0"/>
          <w:divBdr>
            <w:top w:val="none" w:sz="0" w:space="0" w:color="auto"/>
            <w:left w:val="none" w:sz="0" w:space="0" w:color="auto"/>
            <w:bottom w:val="none" w:sz="0" w:space="0" w:color="auto"/>
            <w:right w:val="none" w:sz="0" w:space="0" w:color="auto"/>
          </w:divBdr>
        </w:div>
        <w:div w:id="872380780">
          <w:marLeft w:val="640"/>
          <w:marRight w:val="0"/>
          <w:marTop w:val="0"/>
          <w:marBottom w:val="0"/>
          <w:divBdr>
            <w:top w:val="none" w:sz="0" w:space="0" w:color="auto"/>
            <w:left w:val="none" w:sz="0" w:space="0" w:color="auto"/>
            <w:bottom w:val="none" w:sz="0" w:space="0" w:color="auto"/>
            <w:right w:val="none" w:sz="0" w:space="0" w:color="auto"/>
          </w:divBdr>
        </w:div>
        <w:div w:id="896625088">
          <w:marLeft w:val="640"/>
          <w:marRight w:val="0"/>
          <w:marTop w:val="0"/>
          <w:marBottom w:val="0"/>
          <w:divBdr>
            <w:top w:val="none" w:sz="0" w:space="0" w:color="auto"/>
            <w:left w:val="none" w:sz="0" w:space="0" w:color="auto"/>
            <w:bottom w:val="none" w:sz="0" w:space="0" w:color="auto"/>
            <w:right w:val="none" w:sz="0" w:space="0" w:color="auto"/>
          </w:divBdr>
        </w:div>
        <w:div w:id="898130100">
          <w:marLeft w:val="640"/>
          <w:marRight w:val="0"/>
          <w:marTop w:val="0"/>
          <w:marBottom w:val="0"/>
          <w:divBdr>
            <w:top w:val="none" w:sz="0" w:space="0" w:color="auto"/>
            <w:left w:val="none" w:sz="0" w:space="0" w:color="auto"/>
            <w:bottom w:val="none" w:sz="0" w:space="0" w:color="auto"/>
            <w:right w:val="none" w:sz="0" w:space="0" w:color="auto"/>
          </w:divBdr>
        </w:div>
        <w:div w:id="898783356">
          <w:marLeft w:val="640"/>
          <w:marRight w:val="0"/>
          <w:marTop w:val="0"/>
          <w:marBottom w:val="0"/>
          <w:divBdr>
            <w:top w:val="none" w:sz="0" w:space="0" w:color="auto"/>
            <w:left w:val="none" w:sz="0" w:space="0" w:color="auto"/>
            <w:bottom w:val="none" w:sz="0" w:space="0" w:color="auto"/>
            <w:right w:val="none" w:sz="0" w:space="0" w:color="auto"/>
          </w:divBdr>
        </w:div>
        <w:div w:id="900137193">
          <w:marLeft w:val="640"/>
          <w:marRight w:val="0"/>
          <w:marTop w:val="0"/>
          <w:marBottom w:val="0"/>
          <w:divBdr>
            <w:top w:val="none" w:sz="0" w:space="0" w:color="auto"/>
            <w:left w:val="none" w:sz="0" w:space="0" w:color="auto"/>
            <w:bottom w:val="none" w:sz="0" w:space="0" w:color="auto"/>
            <w:right w:val="none" w:sz="0" w:space="0" w:color="auto"/>
          </w:divBdr>
        </w:div>
        <w:div w:id="918098133">
          <w:marLeft w:val="640"/>
          <w:marRight w:val="0"/>
          <w:marTop w:val="0"/>
          <w:marBottom w:val="0"/>
          <w:divBdr>
            <w:top w:val="none" w:sz="0" w:space="0" w:color="auto"/>
            <w:left w:val="none" w:sz="0" w:space="0" w:color="auto"/>
            <w:bottom w:val="none" w:sz="0" w:space="0" w:color="auto"/>
            <w:right w:val="none" w:sz="0" w:space="0" w:color="auto"/>
          </w:divBdr>
        </w:div>
        <w:div w:id="927156733">
          <w:marLeft w:val="640"/>
          <w:marRight w:val="0"/>
          <w:marTop w:val="0"/>
          <w:marBottom w:val="0"/>
          <w:divBdr>
            <w:top w:val="none" w:sz="0" w:space="0" w:color="auto"/>
            <w:left w:val="none" w:sz="0" w:space="0" w:color="auto"/>
            <w:bottom w:val="none" w:sz="0" w:space="0" w:color="auto"/>
            <w:right w:val="none" w:sz="0" w:space="0" w:color="auto"/>
          </w:divBdr>
        </w:div>
        <w:div w:id="938291654">
          <w:marLeft w:val="640"/>
          <w:marRight w:val="0"/>
          <w:marTop w:val="0"/>
          <w:marBottom w:val="0"/>
          <w:divBdr>
            <w:top w:val="none" w:sz="0" w:space="0" w:color="auto"/>
            <w:left w:val="none" w:sz="0" w:space="0" w:color="auto"/>
            <w:bottom w:val="none" w:sz="0" w:space="0" w:color="auto"/>
            <w:right w:val="none" w:sz="0" w:space="0" w:color="auto"/>
          </w:divBdr>
        </w:div>
        <w:div w:id="943464318">
          <w:marLeft w:val="640"/>
          <w:marRight w:val="0"/>
          <w:marTop w:val="0"/>
          <w:marBottom w:val="0"/>
          <w:divBdr>
            <w:top w:val="none" w:sz="0" w:space="0" w:color="auto"/>
            <w:left w:val="none" w:sz="0" w:space="0" w:color="auto"/>
            <w:bottom w:val="none" w:sz="0" w:space="0" w:color="auto"/>
            <w:right w:val="none" w:sz="0" w:space="0" w:color="auto"/>
          </w:divBdr>
        </w:div>
        <w:div w:id="943732485">
          <w:marLeft w:val="640"/>
          <w:marRight w:val="0"/>
          <w:marTop w:val="0"/>
          <w:marBottom w:val="0"/>
          <w:divBdr>
            <w:top w:val="none" w:sz="0" w:space="0" w:color="auto"/>
            <w:left w:val="none" w:sz="0" w:space="0" w:color="auto"/>
            <w:bottom w:val="none" w:sz="0" w:space="0" w:color="auto"/>
            <w:right w:val="none" w:sz="0" w:space="0" w:color="auto"/>
          </w:divBdr>
        </w:div>
        <w:div w:id="955796576">
          <w:marLeft w:val="640"/>
          <w:marRight w:val="0"/>
          <w:marTop w:val="0"/>
          <w:marBottom w:val="0"/>
          <w:divBdr>
            <w:top w:val="none" w:sz="0" w:space="0" w:color="auto"/>
            <w:left w:val="none" w:sz="0" w:space="0" w:color="auto"/>
            <w:bottom w:val="none" w:sz="0" w:space="0" w:color="auto"/>
            <w:right w:val="none" w:sz="0" w:space="0" w:color="auto"/>
          </w:divBdr>
        </w:div>
        <w:div w:id="974721059">
          <w:marLeft w:val="640"/>
          <w:marRight w:val="0"/>
          <w:marTop w:val="0"/>
          <w:marBottom w:val="0"/>
          <w:divBdr>
            <w:top w:val="none" w:sz="0" w:space="0" w:color="auto"/>
            <w:left w:val="none" w:sz="0" w:space="0" w:color="auto"/>
            <w:bottom w:val="none" w:sz="0" w:space="0" w:color="auto"/>
            <w:right w:val="none" w:sz="0" w:space="0" w:color="auto"/>
          </w:divBdr>
        </w:div>
        <w:div w:id="1019428693">
          <w:marLeft w:val="640"/>
          <w:marRight w:val="0"/>
          <w:marTop w:val="0"/>
          <w:marBottom w:val="0"/>
          <w:divBdr>
            <w:top w:val="none" w:sz="0" w:space="0" w:color="auto"/>
            <w:left w:val="none" w:sz="0" w:space="0" w:color="auto"/>
            <w:bottom w:val="none" w:sz="0" w:space="0" w:color="auto"/>
            <w:right w:val="none" w:sz="0" w:space="0" w:color="auto"/>
          </w:divBdr>
        </w:div>
        <w:div w:id="1021394454">
          <w:marLeft w:val="640"/>
          <w:marRight w:val="0"/>
          <w:marTop w:val="0"/>
          <w:marBottom w:val="0"/>
          <w:divBdr>
            <w:top w:val="none" w:sz="0" w:space="0" w:color="auto"/>
            <w:left w:val="none" w:sz="0" w:space="0" w:color="auto"/>
            <w:bottom w:val="none" w:sz="0" w:space="0" w:color="auto"/>
            <w:right w:val="none" w:sz="0" w:space="0" w:color="auto"/>
          </w:divBdr>
        </w:div>
        <w:div w:id="1029599806">
          <w:marLeft w:val="640"/>
          <w:marRight w:val="0"/>
          <w:marTop w:val="0"/>
          <w:marBottom w:val="0"/>
          <w:divBdr>
            <w:top w:val="none" w:sz="0" w:space="0" w:color="auto"/>
            <w:left w:val="none" w:sz="0" w:space="0" w:color="auto"/>
            <w:bottom w:val="none" w:sz="0" w:space="0" w:color="auto"/>
            <w:right w:val="none" w:sz="0" w:space="0" w:color="auto"/>
          </w:divBdr>
        </w:div>
        <w:div w:id="1037505142">
          <w:marLeft w:val="640"/>
          <w:marRight w:val="0"/>
          <w:marTop w:val="0"/>
          <w:marBottom w:val="0"/>
          <w:divBdr>
            <w:top w:val="none" w:sz="0" w:space="0" w:color="auto"/>
            <w:left w:val="none" w:sz="0" w:space="0" w:color="auto"/>
            <w:bottom w:val="none" w:sz="0" w:space="0" w:color="auto"/>
            <w:right w:val="none" w:sz="0" w:space="0" w:color="auto"/>
          </w:divBdr>
        </w:div>
        <w:div w:id="1048066660">
          <w:marLeft w:val="640"/>
          <w:marRight w:val="0"/>
          <w:marTop w:val="0"/>
          <w:marBottom w:val="0"/>
          <w:divBdr>
            <w:top w:val="none" w:sz="0" w:space="0" w:color="auto"/>
            <w:left w:val="none" w:sz="0" w:space="0" w:color="auto"/>
            <w:bottom w:val="none" w:sz="0" w:space="0" w:color="auto"/>
            <w:right w:val="none" w:sz="0" w:space="0" w:color="auto"/>
          </w:divBdr>
        </w:div>
        <w:div w:id="1048724509">
          <w:marLeft w:val="640"/>
          <w:marRight w:val="0"/>
          <w:marTop w:val="0"/>
          <w:marBottom w:val="0"/>
          <w:divBdr>
            <w:top w:val="none" w:sz="0" w:space="0" w:color="auto"/>
            <w:left w:val="none" w:sz="0" w:space="0" w:color="auto"/>
            <w:bottom w:val="none" w:sz="0" w:space="0" w:color="auto"/>
            <w:right w:val="none" w:sz="0" w:space="0" w:color="auto"/>
          </w:divBdr>
        </w:div>
        <w:div w:id="1049301922">
          <w:marLeft w:val="640"/>
          <w:marRight w:val="0"/>
          <w:marTop w:val="0"/>
          <w:marBottom w:val="0"/>
          <w:divBdr>
            <w:top w:val="none" w:sz="0" w:space="0" w:color="auto"/>
            <w:left w:val="none" w:sz="0" w:space="0" w:color="auto"/>
            <w:bottom w:val="none" w:sz="0" w:space="0" w:color="auto"/>
            <w:right w:val="none" w:sz="0" w:space="0" w:color="auto"/>
          </w:divBdr>
        </w:div>
        <w:div w:id="1056507298">
          <w:marLeft w:val="640"/>
          <w:marRight w:val="0"/>
          <w:marTop w:val="0"/>
          <w:marBottom w:val="0"/>
          <w:divBdr>
            <w:top w:val="none" w:sz="0" w:space="0" w:color="auto"/>
            <w:left w:val="none" w:sz="0" w:space="0" w:color="auto"/>
            <w:bottom w:val="none" w:sz="0" w:space="0" w:color="auto"/>
            <w:right w:val="none" w:sz="0" w:space="0" w:color="auto"/>
          </w:divBdr>
        </w:div>
        <w:div w:id="1057627234">
          <w:marLeft w:val="640"/>
          <w:marRight w:val="0"/>
          <w:marTop w:val="0"/>
          <w:marBottom w:val="0"/>
          <w:divBdr>
            <w:top w:val="none" w:sz="0" w:space="0" w:color="auto"/>
            <w:left w:val="none" w:sz="0" w:space="0" w:color="auto"/>
            <w:bottom w:val="none" w:sz="0" w:space="0" w:color="auto"/>
            <w:right w:val="none" w:sz="0" w:space="0" w:color="auto"/>
          </w:divBdr>
        </w:div>
        <w:div w:id="1076436824">
          <w:marLeft w:val="640"/>
          <w:marRight w:val="0"/>
          <w:marTop w:val="0"/>
          <w:marBottom w:val="0"/>
          <w:divBdr>
            <w:top w:val="none" w:sz="0" w:space="0" w:color="auto"/>
            <w:left w:val="none" w:sz="0" w:space="0" w:color="auto"/>
            <w:bottom w:val="none" w:sz="0" w:space="0" w:color="auto"/>
            <w:right w:val="none" w:sz="0" w:space="0" w:color="auto"/>
          </w:divBdr>
        </w:div>
        <w:div w:id="1077172090">
          <w:marLeft w:val="640"/>
          <w:marRight w:val="0"/>
          <w:marTop w:val="0"/>
          <w:marBottom w:val="0"/>
          <w:divBdr>
            <w:top w:val="none" w:sz="0" w:space="0" w:color="auto"/>
            <w:left w:val="none" w:sz="0" w:space="0" w:color="auto"/>
            <w:bottom w:val="none" w:sz="0" w:space="0" w:color="auto"/>
            <w:right w:val="none" w:sz="0" w:space="0" w:color="auto"/>
          </w:divBdr>
        </w:div>
        <w:div w:id="1095709772">
          <w:marLeft w:val="640"/>
          <w:marRight w:val="0"/>
          <w:marTop w:val="0"/>
          <w:marBottom w:val="0"/>
          <w:divBdr>
            <w:top w:val="none" w:sz="0" w:space="0" w:color="auto"/>
            <w:left w:val="none" w:sz="0" w:space="0" w:color="auto"/>
            <w:bottom w:val="none" w:sz="0" w:space="0" w:color="auto"/>
            <w:right w:val="none" w:sz="0" w:space="0" w:color="auto"/>
          </w:divBdr>
        </w:div>
        <w:div w:id="1105147797">
          <w:marLeft w:val="640"/>
          <w:marRight w:val="0"/>
          <w:marTop w:val="0"/>
          <w:marBottom w:val="0"/>
          <w:divBdr>
            <w:top w:val="none" w:sz="0" w:space="0" w:color="auto"/>
            <w:left w:val="none" w:sz="0" w:space="0" w:color="auto"/>
            <w:bottom w:val="none" w:sz="0" w:space="0" w:color="auto"/>
            <w:right w:val="none" w:sz="0" w:space="0" w:color="auto"/>
          </w:divBdr>
        </w:div>
        <w:div w:id="1106467816">
          <w:marLeft w:val="640"/>
          <w:marRight w:val="0"/>
          <w:marTop w:val="0"/>
          <w:marBottom w:val="0"/>
          <w:divBdr>
            <w:top w:val="none" w:sz="0" w:space="0" w:color="auto"/>
            <w:left w:val="none" w:sz="0" w:space="0" w:color="auto"/>
            <w:bottom w:val="none" w:sz="0" w:space="0" w:color="auto"/>
            <w:right w:val="none" w:sz="0" w:space="0" w:color="auto"/>
          </w:divBdr>
        </w:div>
        <w:div w:id="1121650919">
          <w:marLeft w:val="640"/>
          <w:marRight w:val="0"/>
          <w:marTop w:val="0"/>
          <w:marBottom w:val="0"/>
          <w:divBdr>
            <w:top w:val="none" w:sz="0" w:space="0" w:color="auto"/>
            <w:left w:val="none" w:sz="0" w:space="0" w:color="auto"/>
            <w:bottom w:val="none" w:sz="0" w:space="0" w:color="auto"/>
            <w:right w:val="none" w:sz="0" w:space="0" w:color="auto"/>
          </w:divBdr>
        </w:div>
        <w:div w:id="1155992007">
          <w:marLeft w:val="640"/>
          <w:marRight w:val="0"/>
          <w:marTop w:val="0"/>
          <w:marBottom w:val="0"/>
          <w:divBdr>
            <w:top w:val="none" w:sz="0" w:space="0" w:color="auto"/>
            <w:left w:val="none" w:sz="0" w:space="0" w:color="auto"/>
            <w:bottom w:val="none" w:sz="0" w:space="0" w:color="auto"/>
            <w:right w:val="none" w:sz="0" w:space="0" w:color="auto"/>
          </w:divBdr>
        </w:div>
        <w:div w:id="1156579494">
          <w:marLeft w:val="640"/>
          <w:marRight w:val="0"/>
          <w:marTop w:val="0"/>
          <w:marBottom w:val="0"/>
          <w:divBdr>
            <w:top w:val="none" w:sz="0" w:space="0" w:color="auto"/>
            <w:left w:val="none" w:sz="0" w:space="0" w:color="auto"/>
            <w:bottom w:val="none" w:sz="0" w:space="0" w:color="auto"/>
            <w:right w:val="none" w:sz="0" w:space="0" w:color="auto"/>
          </w:divBdr>
        </w:div>
        <w:div w:id="1157108942">
          <w:marLeft w:val="640"/>
          <w:marRight w:val="0"/>
          <w:marTop w:val="0"/>
          <w:marBottom w:val="0"/>
          <w:divBdr>
            <w:top w:val="none" w:sz="0" w:space="0" w:color="auto"/>
            <w:left w:val="none" w:sz="0" w:space="0" w:color="auto"/>
            <w:bottom w:val="none" w:sz="0" w:space="0" w:color="auto"/>
            <w:right w:val="none" w:sz="0" w:space="0" w:color="auto"/>
          </w:divBdr>
        </w:div>
        <w:div w:id="1167861918">
          <w:marLeft w:val="640"/>
          <w:marRight w:val="0"/>
          <w:marTop w:val="0"/>
          <w:marBottom w:val="0"/>
          <w:divBdr>
            <w:top w:val="none" w:sz="0" w:space="0" w:color="auto"/>
            <w:left w:val="none" w:sz="0" w:space="0" w:color="auto"/>
            <w:bottom w:val="none" w:sz="0" w:space="0" w:color="auto"/>
            <w:right w:val="none" w:sz="0" w:space="0" w:color="auto"/>
          </w:divBdr>
        </w:div>
        <w:div w:id="1168133292">
          <w:marLeft w:val="640"/>
          <w:marRight w:val="0"/>
          <w:marTop w:val="0"/>
          <w:marBottom w:val="0"/>
          <w:divBdr>
            <w:top w:val="none" w:sz="0" w:space="0" w:color="auto"/>
            <w:left w:val="none" w:sz="0" w:space="0" w:color="auto"/>
            <w:bottom w:val="none" w:sz="0" w:space="0" w:color="auto"/>
            <w:right w:val="none" w:sz="0" w:space="0" w:color="auto"/>
          </w:divBdr>
        </w:div>
        <w:div w:id="1177381403">
          <w:marLeft w:val="640"/>
          <w:marRight w:val="0"/>
          <w:marTop w:val="0"/>
          <w:marBottom w:val="0"/>
          <w:divBdr>
            <w:top w:val="none" w:sz="0" w:space="0" w:color="auto"/>
            <w:left w:val="none" w:sz="0" w:space="0" w:color="auto"/>
            <w:bottom w:val="none" w:sz="0" w:space="0" w:color="auto"/>
            <w:right w:val="none" w:sz="0" w:space="0" w:color="auto"/>
          </w:divBdr>
        </w:div>
        <w:div w:id="1183322707">
          <w:marLeft w:val="640"/>
          <w:marRight w:val="0"/>
          <w:marTop w:val="0"/>
          <w:marBottom w:val="0"/>
          <w:divBdr>
            <w:top w:val="none" w:sz="0" w:space="0" w:color="auto"/>
            <w:left w:val="none" w:sz="0" w:space="0" w:color="auto"/>
            <w:bottom w:val="none" w:sz="0" w:space="0" w:color="auto"/>
            <w:right w:val="none" w:sz="0" w:space="0" w:color="auto"/>
          </w:divBdr>
        </w:div>
        <w:div w:id="1184780718">
          <w:marLeft w:val="640"/>
          <w:marRight w:val="0"/>
          <w:marTop w:val="0"/>
          <w:marBottom w:val="0"/>
          <w:divBdr>
            <w:top w:val="none" w:sz="0" w:space="0" w:color="auto"/>
            <w:left w:val="none" w:sz="0" w:space="0" w:color="auto"/>
            <w:bottom w:val="none" w:sz="0" w:space="0" w:color="auto"/>
            <w:right w:val="none" w:sz="0" w:space="0" w:color="auto"/>
          </w:divBdr>
        </w:div>
        <w:div w:id="1223642258">
          <w:marLeft w:val="640"/>
          <w:marRight w:val="0"/>
          <w:marTop w:val="0"/>
          <w:marBottom w:val="0"/>
          <w:divBdr>
            <w:top w:val="none" w:sz="0" w:space="0" w:color="auto"/>
            <w:left w:val="none" w:sz="0" w:space="0" w:color="auto"/>
            <w:bottom w:val="none" w:sz="0" w:space="0" w:color="auto"/>
            <w:right w:val="none" w:sz="0" w:space="0" w:color="auto"/>
          </w:divBdr>
        </w:div>
        <w:div w:id="1226378518">
          <w:marLeft w:val="640"/>
          <w:marRight w:val="0"/>
          <w:marTop w:val="0"/>
          <w:marBottom w:val="0"/>
          <w:divBdr>
            <w:top w:val="none" w:sz="0" w:space="0" w:color="auto"/>
            <w:left w:val="none" w:sz="0" w:space="0" w:color="auto"/>
            <w:bottom w:val="none" w:sz="0" w:space="0" w:color="auto"/>
            <w:right w:val="none" w:sz="0" w:space="0" w:color="auto"/>
          </w:divBdr>
        </w:div>
        <w:div w:id="1232472422">
          <w:marLeft w:val="640"/>
          <w:marRight w:val="0"/>
          <w:marTop w:val="0"/>
          <w:marBottom w:val="0"/>
          <w:divBdr>
            <w:top w:val="none" w:sz="0" w:space="0" w:color="auto"/>
            <w:left w:val="none" w:sz="0" w:space="0" w:color="auto"/>
            <w:bottom w:val="none" w:sz="0" w:space="0" w:color="auto"/>
            <w:right w:val="none" w:sz="0" w:space="0" w:color="auto"/>
          </w:divBdr>
        </w:div>
        <w:div w:id="1246917816">
          <w:marLeft w:val="640"/>
          <w:marRight w:val="0"/>
          <w:marTop w:val="0"/>
          <w:marBottom w:val="0"/>
          <w:divBdr>
            <w:top w:val="none" w:sz="0" w:space="0" w:color="auto"/>
            <w:left w:val="none" w:sz="0" w:space="0" w:color="auto"/>
            <w:bottom w:val="none" w:sz="0" w:space="0" w:color="auto"/>
            <w:right w:val="none" w:sz="0" w:space="0" w:color="auto"/>
          </w:divBdr>
        </w:div>
        <w:div w:id="1275284441">
          <w:marLeft w:val="640"/>
          <w:marRight w:val="0"/>
          <w:marTop w:val="0"/>
          <w:marBottom w:val="0"/>
          <w:divBdr>
            <w:top w:val="none" w:sz="0" w:space="0" w:color="auto"/>
            <w:left w:val="none" w:sz="0" w:space="0" w:color="auto"/>
            <w:bottom w:val="none" w:sz="0" w:space="0" w:color="auto"/>
            <w:right w:val="none" w:sz="0" w:space="0" w:color="auto"/>
          </w:divBdr>
        </w:div>
        <w:div w:id="1282108754">
          <w:marLeft w:val="640"/>
          <w:marRight w:val="0"/>
          <w:marTop w:val="0"/>
          <w:marBottom w:val="0"/>
          <w:divBdr>
            <w:top w:val="none" w:sz="0" w:space="0" w:color="auto"/>
            <w:left w:val="none" w:sz="0" w:space="0" w:color="auto"/>
            <w:bottom w:val="none" w:sz="0" w:space="0" w:color="auto"/>
            <w:right w:val="none" w:sz="0" w:space="0" w:color="auto"/>
          </w:divBdr>
        </w:div>
        <w:div w:id="1293289840">
          <w:marLeft w:val="640"/>
          <w:marRight w:val="0"/>
          <w:marTop w:val="0"/>
          <w:marBottom w:val="0"/>
          <w:divBdr>
            <w:top w:val="none" w:sz="0" w:space="0" w:color="auto"/>
            <w:left w:val="none" w:sz="0" w:space="0" w:color="auto"/>
            <w:bottom w:val="none" w:sz="0" w:space="0" w:color="auto"/>
            <w:right w:val="none" w:sz="0" w:space="0" w:color="auto"/>
          </w:divBdr>
        </w:div>
        <w:div w:id="1293487120">
          <w:marLeft w:val="640"/>
          <w:marRight w:val="0"/>
          <w:marTop w:val="0"/>
          <w:marBottom w:val="0"/>
          <w:divBdr>
            <w:top w:val="none" w:sz="0" w:space="0" w:color="auto"/>
            <w:left w:val="none" w:sz="0" w:space="0" w:color="auto"/>
            <w:bottom w:val="none" w:sz="0" w:space="0" w:color="auto"/>
            <w:right w:val="none" w:sz="0" w:space="0" w:color="auto"/>
          </w:divBdr>
        </w:div>
        <w:div w:id="1294018990">
          <w:marLeft w:val="640"/>
          <w:marRight w:val="0"/>
          <w:marTop w:val="0"/>
          <w:marBottom w:val="0"/>
          <w:divBdr>
            <w:top w:val="none" w:sz="0" w:space="0" w:color="auto"/>
            <w:left w:val="none" w:sz="0" w:space="0" w:color="auto"/>
            <w:bottom w:val="none" w:sz="0" w:space="0" w:color="auto"/>
            <w:right w:val="none" w:sz="0" w:space="0" w:color="auto"/>
          </w:divBdr>
        </w:div>
        <w:div w:id="1295789756">
          <w:marLeft w:val="640"/>
          <w:marRight w:val="0"/>
          <w:marTop w:val="0"/>
          <w:marBottom w:val="0"/>
          <w:divBdr>
            <w:top w:val="none" w:sz="0" w:space="0" w:color="auto"/>
            <w:left w:val="none" w:sz="0" w:space="0" w:color="auto"/>
            <w:bottom w:val="none" w:sz="0" w:space="0" w:color="auto"/>
            <w:right w:val="none" w:sz="0" w:space="0" w:color="auto"/>
          </w:divBdr>
        </w:div>
        <w:div w:id="1306934823">
          <w:marLeft w:val="640"/>
          <w:marRight w:val="0"/>
          <w:marTop w:val="0"/>
          <w:marBottom w:val="0"/>
          <w:divBdr>
            <w:top w:val="none" w:sz="0" w:space="0" w:color="auto"/>
            <w:left w:val="none" w:sz="0" w:space="0" w:color="auto"/>
            <w:bottom w:val="none" w:sz="0" w:space="0" w:color="auto"/>
            <w:right w:val="none" w:sz="0" w:space="0" w:color="auto"/>
          </w:divBdr>
        </w:div>
        <w:div w:id="1327825902">
          <w:marLeft w:val="640"/>
          <w:marRight w:val="0"/>
          <w:marTop w:val="0"/>
          <w:marBottom w:val="0"/>
          <w:divBdr>
            <w:top w:val="none" w:sz="0" w:space="0" w:color="auto"/>
            <w:left w:val="none" w:sz="0" w:space="0" w:color="auto"/>
            <w:bottom w:val="none" w:sz="0" w:space="0" w:color="auto"/>
            <w:right w:val="none" w:sz="0" w:space="0" w:color="auto"/>
          </w:divBdr>
        </w:div>
        <w:div w:id="1356886889">
          <w:marLeft w:val="640"/>
          <w:marRight w:val="0"/>
          <w:marTop w:val="0"/>
          <w:marBottom w:val="0"/>
          <w:divBdr>
            <w:top w:val="none" w:sz="0" w:space="0" w:color="auto"/>
            <w:left w:val="none" w:sz="0" w:space="0" w:color="auto"/>
            <w:bottom w:val="none" w:sz="0" w:space="0" w:color="auto"/>
            <w:right w:val="none" w:sz="0" w:space="0" w:color="auto"/>
          </w:divBdr>
        </w:div>
        <w:div w:id="1361517627">
          <w:marLeft w:val="640"/>
          <w:marRight w:val="0"/>
          <w:marTop w:val="0"/>
          <w:marBottom w:val="0"/>
          <w:divBdr>
            <w:top w:val="none" w:sz="0" w:space="0" w:color="auto"/>
            <w:left w:val="none" w:sz="0" w:space="0" w:color="auto"/>
            <w:bottom w:val="none" w:sz="0" w:space="0" w:color="auto"/>
            <w:right w:val="none" w:sz="0" w:space="0" w:color="auto"/>
          </w:divBdr>
        </w:div>
        <w:div w:id="1376269072">
          <w:marLeft w:val="640"/>
          <w:marRight w:val="0"/>
          <w:marTop w:val="0"/>
          <w:marBottom w:val="0"/>
          <w:divBdr>
            <w:top w:val="none" w:sz="0" w:space="0" w:color="auto"/>
            <w:left w:val="none" w:sz="0" w:space="0" w:color="auto"/>
            <w:bottom w:val="none" w:sz="0" w:space="0" w:color="auto"/>
            <w:right w:val="none" w:sz="0" w:space="0" w:color="auto"/>
          </w:divBdr>
        </w:div>
        <w:div w:id="1389959810">
          <w:marLeft w:val="640"/>
          <w:marRight w:val="0"/>
          <w:marTop w:val="0"/>
          <w:marBottom w:val="0"/>
          <w:divBdr>
            <w:top w:val="none" w:sz="0" w:space="0" w:color="auto"/>
            <w:left w:val="none" w:sz="0" w:space="0" w:color="auto"/>
            <w:bottom w:val="none" w:sz="0" w:space="0" w:color="auto"/>
            <w:right w:val="none" w:sz="0" w:space="0" w:color="auto"/>
          </w:divBdr>
        </w:div>
        <w:div w:id="1402823267">
          <w:marLeft w:val="640"/>
          <w:marRight w:val="0"/>
          <w:marTop w:val="0"/>
          <w:marBottom w:val="0"/>
          <w:divBdr>
            <w:top w:val="none" w:sz="0" w:space="0" w:color="auto"/>
            <w:left w:val="none" w:sz="0" w:space="0" w:color="auto"/>
            <w:bottom w:val="none" w:sz="0" w:space="0" w:color="auto"/>
            <w:right w:val="none" w:sz="0" w:space="0" w:color="auto"/>
          </w:divBdr>
        </w:div>
        <w:div w:id="1404329727">
          <w:marLeft w:val="640"/>
          <w:marRight w:val="0"/>
          <w:marTop w:val="0"/>
          <w:marBottom w:val="0"/>
          <w:divBdr>
            <w:top w:val="none" w:sz="0" w:space="0" w:color="auto"/>
            <w:left w:val="none" w:sz="0" w:space="0" w:color="auto"/>
            <w:bottom w:val="none" w:sz="0" w:space="0" w:color="auto"/>
            <w:right w:val="none" w:sz="0" w:space="0" w:color="auto"/>
          </w:divBdr>
        </w:div>
        <w:div w:id="1409352667">
          <w:marLeft w:val="640"/>
          <w:marRight w:val="0"/>
          <w:marTop w:val="0"/>
          <w:marBottom w:val="0"/>
          <w:divBdr>
            <w:top w:val="none" w:sz="0" w:space="0" w:color="auto"/>
            <w:left w:val="none" w:sz="0" w:space="0" w:color="auto"/>
            <w:bottom w:val="none" w:sz="0" w:space="0" w:color="auto"/>
            <w:right w:val="none" w:sz="0" w:space="0" w:color="auto"/>
          </w:divBdr>
        </w:div>
        <w:div w:id="1419129650">
          <w:marLeft w:val="640"/>
          <w:marRight w:val="0"/>
          <w:marTop w:val="0"/>
          <w:marBottom w:val="0"/>
          <w:divBdr>
            <w:top w:val="none" w:sz="0" w:space="0" w:color="auto"/>
            <w:left w:val="none" w:sz="0" w:space="0" w:color="auto"/>
            <w:bottom w:val="none" w:sz="0" w:space="0" w:color="auto"/>
            <w:right w:val="none" w:sz="0" w:space="0" w:color="auto"/>
          </w:divBdr>
        </w:div>
        <w:div w:id="1424063479">
          <w:marLeft w:val="640"/>
          <w:marRight w:val="0"/>
          <w:marTop w:val="0"/>
          <w:marBottom w:val="0"/>
          <w:divBdr>
            <w:top w:val="none" w:sz="0" w:space="0" w:color="auto"/>
            <w:left w:val="none" w:sz="0" w:space="0" w:color="auto"/>
            <w:bottom w:val="none" w:sz="0" w:space="0" w:color="auto"/>
            <w:right w:val="none" w:sz="0" w:space="0" w:color="auto"/>
          </w:divBdr>
        </w:div>
        <w:div w:id="1439830993">
          <w:marLeft w:val="640"/>
          <w:marRight w:val="0"/>
          <w:marTop w:val="0"/>
          <w:marBottom w:val="0"/>
          <w:divBdr>
            <w:top w:val="none" w:sz="0" w:space="0" w:color="auto"/>
            <w:left w:val="none" w:sz="0" w:space="0" w:color="auto"/>
            <w:bottom w:val="none" w:sz="0" w:space="0" w:color="auto"/>
            <w:right w:val="none" w:sz="0" w:space="0" w:color="auto"/>
          </w:divBdr>
        </w:div>
        <w:div w:id="1440182230">
          <w:marLeft w:val="640"/>
          <w:marRight w:val="0"/>
          <w:marTop w:val="0"/>
          <w:marBottom w:val="0"/>
          <w:divBdr>
            <w:top w:val="none" w:sz="0" w:space="0" w:color="auto"/>
            <w:left w:val="none" w:sz="0" w:space="0" w:color="auto"/>
            <w:bottom w:val="none" w:sz="0" w:space="0" w:color="auto"/>
            <w:right w:val="none" w:sz="0" w:space="0" w:color="auto"/>
          </w:divBdr>
        </w:div>
        <w:div w:id="1456020410">
          <w:marLeft w:val="640"/>
          <w:marRight w:val="0"/>
          <w:marTop w:val="0"/>
          <w:marBottom w:val="0"/>
          <w:divBdr>
            <w:top w:val="none" w:sz="0" w:space="0" w:color="auto"/>
            <w:left w:val="none" w:sz="0" w:space="0" w:color="auto"/>
            <w:bottom w:val="none" w:sz="0" w:space="0" w:color="auto"/>
            <w:right w:val="none" w:sz="0" w:space="0" w:color="auto"/>
          </w:divBdr>
        </w:div>
        <w:div w:id="1506435634">
          <w:marLeft w:val="640"/>
          <w:marRight w:val="0"/>
          <w:marTop w:val="0"/>
          <w:marBottom w:val="0"/>
          <w:divBdr>
            <w:top w:val="none" w:sz="0" w:space="0" w:color="auto"/>
            <w:left w:val="none" w:sz="0" w:space="0" w:color="auto"/>
            <w:bottom w:val="none" w:sz="0" w:space="0" w:color="auto"/>
            <w:right w:val="none" w:sz="0" w:space="0" w:color="auto"/>
          </w:divBdr>
        </w:div>
        <w:div w:id="1508591665">
          <w:marLeft w:val="640"/>
          <w:marRight w:val="0"/>
          <w:marTop w:val="0"/>
          <w:marBottom w:val="0"/>
          <w:divBdr>
            <w:top w:val="none" w:sz="0" w:space="0" w:color="auto"/>
            <w:left w:val="none" w:sz="0" w:space="0" w:color="auto"/>
            <w:bottom w:val="none" w:sz="0" w:space="0" w:color="auto"/>
            <w:right w:val="none" w:sz="0" w:space="0" w:color="auto"/>
          </w:divBdr>
        </w:div>
        <w:div w:id="1524441812">
          <w:marLeft w:val="640"/>
          <w:marRight w:val="0"/>
          <w:marTop w:val="0"/>
          <w:marBottom w:val="0"/>
          <w:divBdr>
            <w:top w:val="none" w:sz="0" w:space="0" w:color="auto"/>
            <w:left w:val="none" w:sz="0" w:space="0" w:color="auto"/>
            <w:bottom w:val="none" w:sz="0" w:space="0" w:color="auto"/>
            <w:right w:val="none" w:sz="0" w:space="0" w:color="auto"/>
          </w:divBdr>
        </w:div>
        <w:div w:id="1527519878">
          <w:marLeft w:val="640"/>
          <w:marRight w:val="0"/>
          <w:marTop w:val="0"/>
          <w:marBottom w:val="0"/>
          <w:divBdr>
            <w:top w:val="none" w:sz="0" w:space="0" w:color="auto"/>
            <w:left w:val="none" w:sz="0" w:space="0" w:color="auto"/>
            <w:bottom w:val="none" w:sz="0" w:space="0" w:color="auto"/>
            <w:right w:val="none" w:sz="0" w:space="0" w:color="auto"/>
          </w:divBdr>
        </w:div>
        <w:div w:id="1549489787">
          <w:marLeft w:val="640"/>
          <w:marRight w:val="0"/>
          <w:marTop w:val="0"/>
          <w:marBottom w:val="0"/>
          <w:divBdr>
            <w:top w:val="none" w:sz="0" w:space="0" w:color="auto"/>
            <w:left w:val="none" w:sz="0" w:space="0" w:color="auto"/>
            <w:bottom w:val="none" w:sz="0" w:space="0" w:color="auto"/>
            <w:right w:val="none" w:sz="0" w:space="0" w:color="auto"/>
          </w:divBdr>
        </w:div>
        <w:div w:id="1553662646">
          <w:marLeft w:val="640"/>
          <w:marRight w:val="0"/>
          <w:marTop w:val="0"/>
          <w:marBottom w:val="0"/>
          <w:divBdr>
            <w:top w:val="none" w:sz="0" w:space="0" w:color="auto"/>
            <w:left w:val="none" w:sz="0" w:space="0" w:color="auto"/>
            <w:bottom w:val="none" w:sz="0" w:space="0" w:color="auto"/>
            <w:right w:val="none" w:sz="0" w:space="0" w:color="auto"/>
          </w:divBdr>
        </w:div>
        <w:div w:id="1556426126">
          <w:marLeft w:val="640"/>
          <w:marRight w:val="0"/>
          <w:marTop w:val="0"/>
          <w:marBottom w:val="0"/>
          <w:divBdr>
            <w:top w:val="none" w:sz="0" w:space="0" w:color="auto"/>
            <w:left w:val="none" w:sz="0" w:space="0" w:color="auto"/>
            <w:bottom w:val="none" w:sz="0" w:space="0" w:color="auto"/>
            <w:right w:val="none" w:sz="0" w:space="0" w:color="auto"/>
          </w:divBdr>
        </w:div>
        <w:div w:id="1557545380">
          <w:marLeft w:val="640"/>
          <w:marRight w:val="0"/>
          <w:marTop w:val="0"/>
          <w:marBottom w:val="0"/>
          <w:divBdr>
            <w:top w:val="none" w:sz="0" w:space="0" w:color="auto"/>
            <w:left w:val="none" w:sz="0" w:space="0" w:color="auto"/>
            <w:bottom w:val="none" w:sz="0" w:space="0" w:color="auto"/>
            <w:right w:val="none" w:sz="0" w:space="0" w:color="auto"/>
          </w:divBdr>
        </w:div>
        <w:div w:id="1567492248">
          <w:marLeft w:val="640"/>
          <w:marRight w:val="0"/>
          <w:marTop w:val="0"/>
          <w:marBottom w:val="0"/>
          <w:divBdr>
            <w:top w:val="none" w:sz="0" w:space="0" w:color="auto"/>
            <w:left w:val="none" w:sz="0" w:space="0" w:color="auto"/>
            <w:bottom w:val="none" w:sz="0" w:space="0" w:color="auto"/>
            <w:right w:val="none" w:sz="0" w:space="0" w:color="auto"/>
          </w:divBdr>
        </w:div>
        <w:div w:id="1571453641">
          <w:marLeft w:val="640"/>
          <w:marRight w:val="0"/>
          <w:marTop w:val="0"/>
          <w:marBottom w:val="0"/>
          <w:divBdr>
            <w:top w:val="none" w:sz="0" w:space="0" w:color="auto"/>
            <w:left w:val="none" w:sz="0" w:space="0" w:color="auto"/>
            <w:bottom w:val="none" w:sz="0" w:space="0" w:color="auto"/>
            <w:right w:val="none" w:sz="0" w:space="0" w:color="auto"/>
          </w:divBdr>
        </w:div>
        <w:div w:id="1580867419">
          <w:marLeft w:val="640"/>
          <w:marRight w:val="0"/>
          <w:marTop w:val="0"/>
          <w:marBottom w:val="0"/>
          <w:divBdr>
            <w:top w:val="none" w:sz="0" w:space="0" w:color="auto"/>
            <w:left w:val="none" w:sz="0" w:space="0" w:color="auto"/>
            <w:bottom w:val="none" w:sz="0" w:space="0" w:color="auto"/>
            <w:right w:val="none" w:sz="0" w:space="0" w:color="auto"/>
          </w:divBdr>
        </w:div>
        <w:div w:id="1585644509">
          <w:marLeft w:val="640"/>
          <w:marRight w:val="0"/>
          <w:marTop w:val="0"/>
          <w:marBottom w:val="0"/>
          <w:divBdr>
            <w:top w:val="none" w:sz="0" w:space="0" w:color="auto"/>
            <w:left w:val="none" w:sz="0" w:space="0" w:color="auto"/>
            <w:bottom w:val="none" w:sz="0" w:space="0" w:color="auto"/>
            <w:right w:val="none" w:sz="0" w:space="0" w:color="auto"/>
          </w:divBdr>
        </w:div>
        <w:div w:id="1585916000">
          <w:marLeft w:val="640"/>
          <w:marRight w:val="0"/>
          <w:marTop w:val="0"/>
          <w:marBottom w:val="0"/>
          <w:divBdr>
            <w:top w:val="none" w:sz="0" w:space="0" w:color="auto"/>
            <w:left w:val="none" w:sz="0" w:space="0" w:color="auto"/>
            <w:bottom w:val="none" w:sz="0" w:space="0" w:color="auto"/>
            <w:right w:val="none" w:sz="0" w:space="0" w:color="auto"/>
          </w:divBdr>
        </w:div>
        <w:div w:id="1586306272">
          <w:marLeft w:val="640"/>
          <w:marRight w:val="0"/>
          <w:marTop w:val="0"/>
          <w:marBottom w:val="0"/>
          <w:divBdr>
            <w:top w:val="none" w:sz="0" w:space="0" w:color="auto"/>
            <w:left w:val="none" w:sz="0" w:space="0" w:color="auto"/>
            <w:bottom w:val="none" w:sz="0" w:space="0" w:color="auto"/>
            <w:right w:val="none" w:sz="0" w:space="0" w:color="auto"/>
          </w:divBdr>
        </w:div>
        <w:div w:id="1592154420">
          <w:marLeft w:val="640"/>
          <w:marRight w:val="0"/>
          <w:marTop w:val="0"/>
          <w:marBottom w:val="0"/>
          <w:divBdr>
            <w:top w:val="none" w:sz="0" w:space="0" w:color="auto"/>
            <w:left w:val="none" w:sz="0" w:space="0" w:color="auto"/>
            <w:bottom w:val="none" w:sz="0" w:space="0" w:color="auto"/>
            <w:right w:val="none" w:sz="0" w:space="0" w:color="auto"/>
          </w:divBdr>
        </w:div>
        <w:div w:id="1618683354">
          <w:marLeft w:val="640"/>
          <w:marRight w:val="0"/>
          <w:marTop w:val="0"/>
          <w:marBottom w:val="0"/>
          <w:divBdr>
            <w:top w:val="none" w:sz="0" w:space="0" w:color="auto"/>
            <w:left w:val="none" w:sz="0" w:space="0" w:color="auto"/>
            <w:bottom w:val="none" w:sz="0" w:space="0" w:color="auto"/>
            <w:right w:val="none" w:sz="0" w:space="0" w:color="auto"/>
          </w:divBdr>
        </w:div>
        <w:div w:id="1620646666">
          <w:marLeft w:val="640"/>
          <w:marRight w:val="0"/>
          <w:marTop w:val="0"/>
          <w:marBottom w:val="0"/>
          <w:divBdr>
            <w:top w:val="none" w:sz="0" w:space="0" w:color="auto"/>
            <w:left w:val="none" w:sz="0" w:space="0" w:color="auto"/>
            <w:bottom w:val="none" w:sz="0" w:space="0" w:color="auto"/>
            <w:right w:val="none" w:sz="0" w:space="0" w:color="auto"/>
          </w:divBdr>
        </w:div>
        <w:div w:id="1621064059">
          <w:marLeft w:val="640"/>
          <w:marRight w:val="0"/>
          <w:marTop w:val="0"/>
          <w:marBottom w:val="0"/>
          <w:divBdr>
            <w:top w:val="none" w:sz="0" w:space="0" w:color="auto"/>
            <w:left w:val="none" w:sz="0" w:space="0" w:color="auto"/>
            <w:bottom w:val="none" w:sz="0" w:space="0" w:color="auto"/>
            <w:right w:val="none" w:sz="0" w:space="0" w:color="auto"/>
          </w:divBdr>
        </w:div>
        <w:div w:id="1638754404">
          <w:marLeft w:val="640"/>
          <w:marRight w:val="0"/>
          <w:marTop w:val="0"/>
          <w:marBottom w:val="0"/>
          <w:divBdr>
            <w:top w:val="none" w:sz="0" w:space="0" w:color="auto"/>
            <w:left w:val="none" w:sz="0" w:space="0" w:color="auto"/>
            <w:bottom w:val="none" w:sz="0" w:space="0" w:color="auto"/>
            <w:right w:val="none" w:sz="0" w:space="0" w:color="auto"/>
          </w:divBdr>
        </w:div>
        <w:div w:id="1639646070">
          <w:marLeft w:val="640"/>
          <w:marRight w:val="0"/>
          <w:marTop w:val="0"/>
          <w:marBottom w:val="0"/>
          <w:divBdr>
            <w:top w:val="none" w:sz="0" w:space="0" w:color="auto"/>
            <w:left w:val="none" w:sz="0" w:space="0" w:color="auto"/>
            <w:bottom w:val="none" w:sz="0" w:space="0" w:color="auto"/>
            <w:right w:val="none" w:sz="0" w:space="0" w:color="auto"/>
          </w:divBdr>
        </w:div>
        <w:div w:id="1642298347">
          <w:marLeft w:val="640"/>
          <w:marRight w:val="0"/>
          <w:marTop w:val="0"/>
          <w:marBottom w:val="0"/>
          <w:divBdr>
            <w:top w:val="none" w:sz="0" w:space="0" w:color="auto"/>
            <w:left w:val="none" w:sz="0" w:space="0" w:color="auto"/>
            <w:bottom w:val="none" w:sz="0" w:space="0" w:color="auto"/>
            <w:right w:val="none" w:sz="0" w:space="0" w:color="auto"/>
          </w:divBdr>
        </w:div>
        <w:div w:id="1656185018">
          <w:marLeft w:val="640"/>
          <w:marRight w:val="0"/>
          <w:marTop w:val="0"/>
          <w:marBottom w:val="0"/>
          <w:divBdr>
            <w:top w:val="none" w:sz="0" w:space="0" w:color="auto"/>
            <w:left w:val="none" w:sz="0" w:space="0" w:color="auto"/>
            <w:bottom w:val="none" w:sz="0" w:space="0" w:color="auto"/>
            <w:right w:val="none" w:sz="0" w:space="0" w:color="auto"/>
          </w:divBdr>
        </w:div>
        <w:div w:id="1663461323">
          <w:marLeft w:val="640"/>
          <w:marRight w:val="0"/>
          <w:marTop w:val="0"/>
          <w:marBottom w:val="0"/>
          <w:divBdr>
            <w:top w:val="none" w:sz="0" w:space="0" w:color="auto"/>
            <w:left w:val="none" w:sz="0" w:space="0" w:color="auto"/>
            <w:bottom w:val="none" w:sz="0" w:space="0" w:color="auto"/>
            <w:right w:val="none" w:sz="0" w:space="0" w:color="auto"/>
          </w:divBdr>
        </w:div>
        <w:div w:id="1669626162">
          <w:marLeft w:val="640"/>
          <w:marRight w:val="0"/>
          <w:marTop w:val="0"/>
          <w:marBottom w:val="0"/>
          <w:divBdr>
            <w:top w:val="none" w:sz="0" w:space="0" w:color="auto"/>
            <w:left w:val="none" w:sz="0" w:space="0" w:color="auto"/>
            <w:bottom w:val="none" w:sz="0" w:space="0" w:color="auto"/>
            <w:right w:val="none" w:sz="0" w:space="0" w:color="auto"/>
          </w:divBdr>
        </w:div>
        <w:div w:id="1672833796">
          <w:marLeft w:val="640"/>
          <w:marRight w:val="0"/>
          <w:marTop w:val="0"/>
          <w:marBottom w:val="0"/>
          <w:divBdr>
            <w:top w:val="none" w:sz="0" w:space="0" w:color="auto"/>
            <w:left w:val="none" w:sz="0" w:space="0" w:color="auto"/>
            <w:bottom w:val="none" w:sz="0" w:space="0" w:color="auto"/>
            <w:right w:val="none" w:sz="0" w:space="0" w:color="auto"/>
          </w:divBdr>
        </w:div>
        <w:div w:id="1681077160">
          <w:marLeft w:val="640"/>
          <w:marRight w:val="0"/>
          <w:marTop w:val="0"/>
          <w:marBottom w:val="0"/>
          <w:divBdr>
            <w:top w:val="none" w:sz="0" w:space="0" w:color="auto"/>
            <w:left w:val="none" w:sz="0" w:space="0" w:color="auto"/>
            <w:bottom w:val="none" w:sz="0" w:space="0" w:color="auto"/>
            <w:right w:val="none" w:sz="0" w:space="0" w:color="auto"/>
          </w:divBdr>
        </w:div>
        <w:div w:id="1681153472">
          <w:marLeft w:val="640"/>
          <w:marRight w:val="0"/>
          <w:marTop w:val="0"/>
          <w:marBottom w:val="0"/>
          <w:divBdr>
            <w:top w:val="none" w:sz="0" w:space="0" w:color="auto"/>
            <w:left w:val="none" w:sz="0" w:space="0" w:color="auto"/>
            <w:bottom w:val="none" w:sz="0" w:space="0" w:color="auto"/>
            <w:right w:val="none" w:sz="0" w:space="0" w:color="auto"/>
          </w:divBdr>
        </w:div>
        <w:div w:id="1685279297">
          <w:marLeft w:val="640"/>
          <w:marRight w:val="0"/>
          <w:marTop w:val="0"/>
          <w:marBottom w:val="0"/>
          <w:divBdr>
            <w:top w:val="none" w:sz="0" w:space="0" w:color="auto"/>
            <w:left w:val="none" w:sz="0" w:space="0" w:color="auto"/>
            <w:bottom w:val="none" w:sz="0" w:space="0" w:color="auto"/>
            <w:right w:val="none" w:sz="0" w:space="0" w:color="auto"/>
          </w:divBdr>
        </w:div>
        <w:div w:id="1700935379">
          <w:marLeft w:val="640"/>
          <w:marRight w:val="0"/>
          <w:marTop w:val="0"/>
          <w:marBottom w:val="0"/>
          <w:divBdr>
            <w:top w:val="none" w:sz="0" w:space="0" w:color="auto"/>
            <w:left w:val="none" w:sz="0" w:space="0" w:color="auto"/>
            <w:bottom w:val="none" w:sz="0" w:space="0" w:color="auto"/>
            <w:right w:val="none" w:sz="0" w:space="0" w:color="auto"/>
          </w:divBdr>
        </w:div>
        <w:div w:id="1702240607">
          <w:marLeft w:val="640"/>
          <w:marRight w:val="0"/>
          <w:marTop w:val="0"/>
          <w:marBottom w:val="0"/>
          <w:divBdr>
            <w:top w:val="none" w:sz="0" w:space="0" w:color="auto"/>
            <w:left w:val="none" w:sz="0" w:space="0" w:color="auto"/>
            <w:bottom w:val="none" w:sz="0" w:space="0" w:color="auto"/>
            <w:right w:val="none" w:sz="0" w:space="0" w:color="auto"/>
          </w:divBdr>
        </w:div>
        <w:div w:id="1703437570">
          <w:marLeft w:val="640"/>
          <w:marRight w:val="0"/>
          <w:marTop w:val="0"/>
          <w:marBottom w:val="0"/>
          <w:divBdr>
            <w:top w:val="none" w:sz="0" w:space="0" w:color="auto"/>
            <w:left w:val="none" w:sz="0" w:space="0" w:color="auto"/>
            <w:bottom w:val="none" w:sz="0" w:space="0" w:color="auto"/>
            <w:right w:val="none" w:sz="0" w:space="0" w:color="auto"/>
          </w:divBdr>
        </w:div>
        <w:div w:id="1720590718">
          <w:marLeft w:val="640"/>
          <w:marRight w:val="0"/>
          <w:marTop w:val="0"/>
          <w:marBottom w:val="0"/>
          <w:divBdr>
            <w:top w:val="none" w:sz="0" w:space="0" w:color="auto"/>
            <w:left w:val="none" w:sz="0" w:space="0" w:color="auto"/>
            <w:bottom w:val="none" w:sz="0" w:space="0" w:color="auto"/>
            <w:right w:val="none" w:sz="0" w:space="0" w:color="auto"/>
          </w:divBdr>
        </w:div>
        <w:div w:id="1721174405">
          <w:marLeft w:val="640"/>
          <w:marRight w:val="0"/>
          <w:marTop w:val="0"/>
          <w:marBottom w:val="0"/>
          <w:divBdr>
            <w:top w:val="none" w:sz="0" w:space="0" w:color="auto"/>
            <w:left w:val="none" w:sz="0" w:space="0" w:color="auto"/>
            <w:bottom w:val="none" w:sz="0" w:space="0" w:color="auto"/>
            <w:right w:val="none" w:sz="0" w:space="0" w:color="auto"/>
          </w:divBdr>
        </w:div>
        <w:div w:id="1722557043">
          <w:marLeft w:val="640"/>
          <w:marRight w:val="0"/>
          <w:marTop w:val="0"/>
          <w:marBottom w:val="0"/>
          <w:divBdr>
            <w:top w:val="none" w:sz="0" w:space="0" w:color="auto"/>
            <w:left w:val="none" w:sz="0" w:space="0" w:color="auto"/>
            <w:bottom w:val="none" w:sz="0" w:space="0" w:color="auto"/>
            <w:right w:val="none" w:sz="0" w:space="0" w:color="auto"/>
          </w:divBdr>
        </w:div>
        <w:div w:id="1732384010">
          <w:marLeft w:val="640"/>
          <w:marRight w:val="0"/>
          <w:marTop w:val="0"/>
          <w:marBottom w:val="0"/>
          <w:divBdr>
            <w:top w:val="none" w:sz="0" w:space="0" w:color="auto"/>
            <w:left w:val="none" w:sz="0" w:space="0" w:color="auto"/>
            <w:bottom w:val="none" w:sz="0" w:space="0" w:color="auto"/>
            <w:right w:val="none" w:sz="0" w:space="0" w:color="auto"/>
          </w:divBdr>
        </w:div>
        <w:div w:id="1752656461">
          <w:marLeft w:val="640"/>
          <w:marRight w:val="0"/>
          <w:marTop w:val="0"/>
          <w:marBottom w:val="0"/>
          <w:divBdr>
            <w:top w:val="none" w:sz="0" w:space="0" w:color="auto"/>
            <w:left w:val="none" w:sz="0" w:space="0" w:color="auto"/>
            <w:bottom w:val="none" w:sz="0" w:space="0" w:color="auto"/>
            <w:right w:val="none" w:sz="0" w:space="0" w:color="auto"/>
          </w:divBdr>
        </w:div>
        <w:div w:id="1767992750">
          <w:marLeft w:val="640"/>
          <w:marRight w:val="0"/>
          <w:marTop w:val="0"/>
          <w:marBottom w:val="0"/>
          <w:divBdr>
            <w:top w:val="none" w:sz="0" w:space="0" w:color="auto"/>
            <w:left w:val="none" w:sz="0" w:space="0" w:color="auto"/>
            <w:bottom w:val="none" w:sz="0" w:space="0" w:color="auto"/>
            <w:right w:val="none" w:sz="0" w:space="0" w:color="auto"/>
          </w:divBdr>
        </w:div>
        <w:div w:id="1768385875">
          <w:marLeft w:val="640"/>
          <w:marRight w:val="0"/>
          <w:marTop w:val="0"/>
          <w:marBottom w:val="0"/>
          <w:divBdr>
            <w:top w:val="none" w:sz="0" w:space="0" w:color="auto"/>
            <w:left w:val="none" w:sz="0" w:space="0" w:color="auto"/>
            <w:bottom w:val="none" w:sz="0" w:space="0" w:color="auto"/>
            <w:right w:val="none" w:sz="0" w:space="0" w:color="auto"/>
          </w:divBdr>
        </w:div>
        <w:div w:id="1771466995">
          <w:marLeft w:val="640"/>
          <w:marRight w:val="0"/>
          <w:marTop w:val="0"/>
          <w:marBottom w:val="0"/>
          <w:divBdr>
            <w:top w:val="none" w:sz="0" w:space="0" w:color="auto"/>
            <w:left w:val="none" w:sz="0" w:space="0" w:color="auto"/>
            <w:bottom w:val="none" w:sz="0" w:space="0" w:color="auto"/>
            <w:right w:val="none" w:sz="0" w:space="0" w:color="auto"/>
          </w:divBdr>
        </w:div>
        <w:div w:id="1795248054">
          <w:marLeft w:val="640"/>
          <w:marRight w:val="0"/>
          <w:marTop w:val="0"/>
          <w:marBottom w:val="0"/>
          <w:divBdr>
            <w:top w:val="none" w:sz="0" w:space="0" w:color="auto"/>
            <w:left w:val="none" w:sz="0" w:space="0" w:color="auto"/>
            <w:bottom w:val="none" w:sz="0" w:space="0" w:color="auto"/>
            <w:right w:val="none" w:sz="0" w:space="0" w:color="auto"/>
          </w:divBdr>
        </w:div>
        <w:div w:id="1812821231">
          <w:marLeft w:val="640"/>
          <w:marRight w:val="0"/>
          <w:marTop w:val="0"/>
          <w:marBottom w:val="0"/>
          <w:divBdr>
            <w:top w:val="none" w:sz="0" w:space="0" w:color="auto"/>
            <w:left w:val="none" w:sz="0" w:space="0" w:color="auto"/>
            <w:bottom w:val="none" w:sz="0" w:space="0" w:color="auto"/>
            <w:right w:val="none" w:sz="0" w:space="0" w:color="auto"/>
          </w:divBdr>
        </w:div>
        <w:div w:id="1820612884">
          <w:marLeft w:val="640"/>
          <w:marRight w:val="0"/>
          <w:marTop w:val="0"/>
          <w:marBottom w:val="0"/>
          <w:divBdr>
            <w:top w:val="none" w:sz="0" w:space="0" w:color="auto"/>
            <w:left w:val="none" w:sz="0" w:space="0" w:color="auto"/>
            <w:bottom w:val="none" w:sz="0" w:space="0" w:color="auto"/>
            <w:right w:val="none" w:sz="0" w:space="0" w:color="auto"/>
          </w:divBdr>
        </w:div>
        <w:div w:id="1824856469">
          <w:marLeft w:val="640"/>
          <w:marRight w:val="0"/>
          <w:marTop w:val="0"/>
          <w:marBottom w:val="0"/>
          <w:divBdr>
            <w:top w:val="none" w:sz="0" w:space="0" w:color="auto"/>
            <w:left w:val="none" w:sz="0" w:space="0" w:color="auto"/>
            <w:bottom w:val="none" w:sz="0" w:space="0" w:color="auto"/>
            <w:right w:val="none" w:sz="0" w:space="0" w:color="auto"/>
          </w:divBdr>
        </w:div>
        <w:div w:id="1831941127">
          <w:marLeft w:val="640"/>
          <w:marRight w:val="0"/>
          <w:marTop w:val="0"/>
          <w:marBottom w:val="0"/>
          <w:divBdr>
            <w:top w:val="none" w:sz="0" w:space="0" w:color="auto"/>
            <w:left w:val="none" w:sz="0" w:space="0" w:color="auto"/>
            <w:bottom w:val="none" w:sz="0" w:space="0" w:color="auto"/>
            <w:right w:val="none" w:sz="0" w:space="0" w:color="auto"/>
          </w:divBdr>
        </w:div>
        <w:div w:id="1832138493">
          <w:marLeft w:val="640"/>
          <w:marRight w:val="0"/>
          <w:marTop w:val="0"/>
          <w:marBottom w:val="0"/>
          <w:divBdr>
            <w:top w:val="none" w:sz="0" w:space="0" w:color="auto"/>
            <w:left w:val="none" w:sz="0" w:space="0" w:color="auto"/>
            <w:bottom w:val="none" w:sz="0" w:space="0" w:color="auto"/>
            <w:right w:val="none" w:sz="0" w:space="0" w:color="auto"/>
          </w:divBdr>
        </w:div>
        <w:div w:id="1835559940">
          <w:marLeft w:val="640"/>
          <w:marRight w:val="0"/>
          <w:marTop w:val="0"/>
          <w:marBottom w:val="0"/>
          <w:divBdr>
            <w:top w:val="none" w:sz="0" w:space="0" w:color="auto"/>
            <w:left w:val="none" w:sz="0" w:space="0" w:color="auto"/>
            <w:bottom w:val="none" w:sz="0" w:space="0" w:color="auto"/>
            <w:right w:val="none" w:sz="0" w:space="0" w:color="auto"/>
          </w:divBdr>
        </w:div>
        <w:div w:id="1837577297">
          <w:marLeft w:val="640"/>
          <w:marRight w:val="0"/>
          <w:marTop w:val="0"/>
          <w:marBottom w:val="0"/>
          <w:divBdr>
            <w:top w:val="none" w:sz="0" w:space="0" w:color="auto"/>
            <w:left w:val="none" w:sz="0" w:space="0" w:color="auto"/>
            <w:bottom w:val="none" w:sz="0" w:space="0" w:color="auto"/>
            <w:right w:val="none" w:sz="0" w:space="0" w:color="auto"/>
          </w:divBdr>
        </w:div>
        <w:div w:id="1861819017">
          <w:marLeft w:val="640"/>
          <w:marRight w:val="0"/>
          <w:marTop w:val="0"/>
          <w:marBottom w:val="0"/>
          <w:divBdr>
            <w:top w:val="none" w:sz="0" w:space="0" w:color="auto"/>
            <w:left w:val="none" w:sz="0" w:space="0" w:color="auto"/>
            <w:bottom w:val="none" w:sz="0" w:space="0" w:color="auto"/>
            <w:right w:val="none" w:sz="0" w:space="0" w:color="auto"/>
          </w:divBdr>
        </w:div>
        <w:div w:id="1866408251">
          <w:marLeft w:val="640"/>
          <w:marRight w:val="0"/>
          <w:marTop w:val="0"/>
          <w:marBottom w:val="0"/>
          <w:divBdr>
            <w:top w:val="none" w:sz="0" w:space="0" w:color="auto"/>
            <w:left w:val="none" w:sz="0" w:space="0" w:color="auto"/>
            <w:bottom w:val="none" w:sz="0" w:space="0" w:color="auto"/>
            <w:right w:val="none" w:sz="0" w:space="0" w:color="auto"/>
          </w:divBdr>
        </w:div>
        <w:div w:id="1873952178">
          <w:marLeft w:val="640"/>
          <w:marRight w:val="0"/>
          <w:marTop w:val="0"/>
          <w:marBottom w:val="0"/>
          <w:divBdr>
            <w:top w:val="none" w:sz="0" w:space="0" w:color="auto"/>
            <w:left w:val="none" w:sz="0" w:space="0" w:color="auto"/>
            <w:bottom w:val="none" w:sz="0" w:space="0" w:color="auto"/>
            <w:right w:val="none" w:sz="0" w:space="0" w:color="auto"/>
          </w:divBdr>
        </w:div>
        <w:div w:id="1883981565">
          <w:marLeft w:val="640"/>
          <w:marRight w:val="0"/>
          <w:marTop w:val="0"/>
          <w:marBottom w:val="0"/>
          <w:divBdr>
            <w:top w:val="none" w:sz="0" w:space="0" w:color="auto"/>
            <w:left w:val="none" w:sz="0" w:space="0" w:color="auto"/>
            <w:bottom w:val="none" w:sz="0" w:space="0" w:color="auto"/>
            <w:right w:val="none" w:sz="0" w:space="0" w:color="auto"/>
          </w:divBdr>
        </w:div>
        <w:div w:id="1894271311">
          <w:marLeft w:val="640"/>
          <w:marRight w:val="0"/>
          <w:marTop w:val="0"/>
          <w:marBottom w:val="0"/>
          <w:divBdr>
            <w:top w:val="none" w:sz="0" w:space="0" w:color="auto"/>
            <w:left w:val="none" w:sz="0" w:space="0" w:color="auto"/>
            <w:bottom w:val="none" w:sz="0" w:space="0" w:color="auto"/>
            <w:right w:val="none" w:sz="0" w:space="0" w:color="auto"/>
          </w:divBdr>
        </w:div>
        <w:div w:id="1899707063">
          <w:marLeft w:val="640"/>
          <w:marRight w:val="0"/>
          <w:marTop w:val="0"/>
          <w:marBottom w:val="0"/>
          <w:divBdr>
            <w:top w:val="none" w:sz="0" w:space="0" w:color="auto"/>
            <w:left w:val="none" w:sz="0" w:space="0" w:color="auto"/>
            <w:bottom w:val="none" w:sz="0" w:space="0" w:color="auto"/>
            <w:right w:val="none" w:sz="0" w:space="0" w:color="auto"/>
          </w:divBdr>
        </w:div>
        <w:div w:id="1912231256">
          <w:marLeft w:val="640"/>
          <w:marRight w:val="0"/>
          <w:marTop w:val="0"/>
          <w:marBottom w:val="0"/>
          <w:divBdr>
            <w:top w:val="none" w:sz="0" w:space="0" w:color="auto"/>
            <w:left w:val="none" w:sz="0" w:space="0" w:color="auto"/>
            <w:bottom w:val="none" w:sz="0" w:space="0" w:color="auto"/>
            <w:right w:val="none" w:sz="0" w:space="0" w:color="auto"/>
          </w:divBdr>
        </w:div>
        <w:div w:id="1937321835">
          <w:marLeft w:val="640"/>
          <w:marRight w:val="0"/>
          <w:marTop w:val="0"/>
          <w:marBottom w:val="0"/>
          <w:divBdr>
            <w:top w:val="none" w:sz="0" w:space="0" w:color="auto"/>
            <w:left w:val="none" w:sz="0" w:space="0" w:color="auto"/>
            <w:bottom w:val="none" w:sz="0" w:space="0" w:color="auto"/>
            <w:right w:val="none" w:sz="0" w:space="0" w:color="auto"/>
          </w:divBdr>
        </w:div>
        <w:div w:id="1992899502">
          <w:marLeft w:val="640"/>
          <w:marRight w:val="0"/>
          <w:marTop w:val="0"/>
          <w:marBottom w:val="0"/>
          <w:divBdr>
            <w:top w:val="none" w:sz="0" w:space="0" w:color="auto"/>
            <w:left w:val="none" w:sz="0" w:space="0" w:color="auto"/>
            <w:bottom w:val="none" w:sz="0" w:space="0" w:color="auto"/>
            <w:right w:val="none" w:sz="0" w:space="0" w:color="auto"/>
          </w:divBdr>
        </w:div>
        <w:div w:id="2010717048">
          <w:marLeft w:val="640"/>
          <w:marRight w:val="0"/>
          <w:marTop w:val="0"/>
          <w:marBottom w:val="0"/>
          <w:divBdr>
            <w:top w:val="none" w:sz="0" w:space="0" w:color="auto"/>
            <w:left w:val="none" w:sz="0" w:space="0" w:color="auto"/>
            <w:bottom w:val="none" w:sz="0" w:space="0" w:color="auto"/>
            <w:right w:val="none" w:sz="0" w:space="0" w:color="auto"/>
          </w:divBdr>
        </w:div>
        <w:div w:id="2013528803">
          <w:marLeft w:val="640"/>
          <w:marRight w:val="0"/>
          <w:marTop w:val="0"/>
          <w:marBottom w:val="0"/>
          <w:divBdr>
            <w:top w:val="none" w:sz="0" w:space="0" w:color="auto"/>
            <w:left w:val="none" w:sz="0" w:space="0" w:color="auto"/>
            <w:bottom w:val="none" w:sz="0" w:space="0" w:color="auto"/>
            <w:right w:val="none" w:sz="0" w:space="0" w:color="auto"/>
          </w:divBdr>
        </w:div>
        <w:div w:id="2019230382">
          <w:marLeft w:val="640"/>
          <w:marRight w:val="0"/>
          <w:marTop w:val="0"/>
          <w:marBottom w:val="0"/>
          <w:divBdr>
            <w:top w:val="none" w:sz="0" w:space="0" w:color="auto"/>
            <w:left w:val="none" w:sz="0" w:space="0" w:color="auto"/>
            <w:bottom w:val="none" w:sz="0" w:space="0" w:color="auto"/>
            <w:right w:val="none" w:sz="0" w:space="0" w:color="auto"/>
          </w:divBdr>
        </w:div>
        <w:div w:id="2034109818">
          <w:marLeft w:val="640"/>
          <w:marRight w:val="0"/>
          <w:marTop w:val="0"/>
          <w:marBottom w:val="0"/>
          <w:divBdr>
            <w:top w:val="none" w:sz="0" w:space="0" w:color="auto"/>
            <w:left w:val="none" w:sz="0" w:space="0" w:color="auto"/>
            <w:bottom w:val="none" w:sz="0" w:space="0" w:color="auto"/>
            <w:right w:val="none" w:sz="0" w:space="0" w:color="auto"/>
          </w:divBdr>
        </w:div>
        <w:div w:id="2063871585">
          <w:marLeft w:val="640"/>
          <w:marRight w:val="0"/>
          <w:marTop w:val="0"/>
          <w:marBottom w:val="0"/>
          <w:divBdr>
            <w:top w:val="none" w:sz="0" w:space="0" w:color="auto"/>
            <w:left w:val="none" w:sz="0" w:space="0" w:color="auto"/>
            <w:bottom w:val="none" w:sz="0" w:space="0" w:color="auto"/>
            <w:right w:val="none" w:sz="0" w:space="0" w:color="auto"/>
          </w:divBdr>
        </w:div>
        <w:div w:id="2069643112">
          <w:marLeft w:val="640"/>
          <w:marRight w:val="0"/>
          <w:marTop w:val="0"/>
          <w:marBottom w:val="0"/>
          <w:divBdr>
            <w:top w:val="none" w:sz="0" w:space="0" w:color="auto"/>
            <w:left w:val="none" w:sz="0" w:space="0" w:color="auto"/>
            <w:bottom w:val="none" w:sz="0" w:space="0" w:color="auto"/>
            <w:right w:val="none" w:sz="0" w:space="0" w:color="auto"/>
          </w:divBdr>
        </w:div>
        <w:div w:id="2093427423">
          <w:marLeft w:val="640"/>
          <w:marRight w:val="0"/>
          <w:marTop w:val="0"/>
          <w:marBottom w:val="0"/>
          <w:divBdr>
            <w:top w:val="none" w:sz="0" w:space="0" w:color="auto"/>
            <w:left w:val="none" w:sz="0" w:space="0" w:color="auto"/>
            <w:bottom w:val="none" w:sz="0" w:space="0" w:color="auto"/>
            <w:right w:val="none" w:sz="0" w:space="0" w:color="auto"/>
          </w:divBdr>
        </w:div>
        <w:div w:id="2101370482">
          <w:marLeft w:val="640"/>
          <w:marRight w:val="0"/>
          <w:marTop w:val="0"/>
          <w:marBottom w:val="0"/>
          <w:divBdr>
            <w:top w:val="none" w:sz="0" w:space="0" w:color="auto"/>
            <w:left w:val="none" w:sz="0" w:space="0" w:color="auto"/>
            <w:bottom w:val="none" w:sz="0" w:space="0" w:color="auto"/>
            <w:right w:val="none" w:sz="0" w:space="0" w:color="auto"/>
          </w:divBdr>
        </w:div>
        <w:div w:id="2109229201">
          <w:marLeft w:val="640"/>
          <w:marRight w:val="0"/>
          <w:marTop w:val="0"/>
          <w:marBottom w:val="0"/>
          <w:divBdr>
            <w:top w:val="none" w:sz="0" w:space="0" w:color="auto"/>
            <w:left w:val="none" w:sz="0" w:space="0" w:color="auto"/>
            <w:bottom w:val="none" w:sz="0" w:space="0" w:color="auto"/>
            <w:right w:val="none" w:sz="0" w:space="0" w:color="auto"/>
          </w:divBdr>
        </w:div>
        <w:div w:id="2123650016">
          <w:marLeft w:val="640"/>
          <w:marRight w:val="0"/>
          <w:marTop w:val="0"/>
          <w:marBottom w:val="0"/>
          <w:divBdr>
            <w:top w:val="none" w:sz="0" w:space="0" w:color="auto"/>
            <w:left w:val="none" w:sz="0" w:space="0" w:color="auto"/>
            <w:bottom w:val="none" w:sz="0" w:space="0" w:color="auto"/>
            <w:right w:val="none" w:sz="0" w:space="0" w:color="auto"/>
          </w:divBdr>
        </w:div>
        <w:div w:id="2138914384">
          <w:marLeft w:val="640"/>
          <w:marRight w:val="0"/>
          <w:marTop w:val="0"/>
          <w:marBottom w:val="0"/>
          <w:divBdr>
            <w:top w:val="none" w:sz="0" w:space="0" w:color="auto"/>
            <w:left w:val="none" w:sz="0" w:space="0" w:color="auto"/>
            <w:bottom w:val="none" w:sz="0" w:space="0" w:color="auto"/>
            <w:right w:val="none" w:sz="0" w:space="0" w:color="auto"/>
          </w:divBdr>
        </w:div>
      </w:divsChild>
    </w:div>
    <w:div w:id="473179790">
      <w:bodyDiv w:val="1"/>
      <w:marLeft w:val="0"/>
      <w:marRight w:val="0"/>
      <w:marTop w:val="0"/>
      <w:marBottom w:val="0"/>
      <w:divBdr>
        <w:top w:val="none" w:sz="0" w:space="0" w:color="auto"/>
        <w:left w:val="none" w:sz="0" w:space="0" w:color="auto"/>
        <w:bottom w:val="none" w:sz="0" w:space="0" w:color="auto"/>
        <w:right w:val="none" w:sz="0" w:space="0" w:color="auto"/>
      </w:divBdr>
      <w:divsChild>
        <w:div w:id="8678737">
          <w:marLeft w:val="640"/>
          <w:marRight w:val="0"/>
          <w:marTop w:val="0"/>
          <w:marBottom w:val="0"/>
          <w:divBdr>
            <w:top w:val="none" w:sz="0" w:space="0" w:color="auto"/>
            <w:left w:val="none" w:sz="0" w:space="0" w:color="auto"/>
            <w:bottom w:val="none" w:sz="0" w:space="0" w:color="auto"/>
            <w:right w:val="none" w:sz="0" w:space="0" w:color="auto"/>
          </w:divBdr>
        </w:div>
        <w:div w:id="23988849">
          <w:marLeft w:val="640"/>
          <w:marRight w:val="0"/>
          <w:marTop w:val="0"/>
          <w:marBottom w:val="0"/>
          <w:divBdr>
            <w:top w:val="none" w:sz="0" w:space="0" w:color="auto"/>
            <w:left w:val="none" w:sz="0" w:space="0" w:color="auto"/>
            <w:bottom w:val="none" w:sz="0" w:space="0" w:color="auto"/>
            <w:right w:val="none" w:sz="0" w:space="0" w:color="auto"/>
          </w:divBdr>
        </w:div>
        <w:div w:id="28068290">
          <w:marLeft w:val="640"/>
          <w:marRight w:val="0"/>
          <w:marTop w:val="0"/>
          <w:marBottom w:val="0"/>
          <w:divBdr>
            <w:top w:val="none" w:sz="0" w:space="0" w:color="auto"/>
            <w:left w:val="none" w:sz="0" w:space="0" w:color="auto"/>
            <w:bottom w:val="none" w:sz="0" w:space="0" w:color="auto"/>
            <w:right w:val="none" w:sz="0" w:space="0" w:color="auto"/>
          </w:divBdr>
        </w:div>
        <w:div w:id="33509460">
          <w:marLeft w:val="640"/>
          <w:marRight w:val="0"/>
          <w:marTop w:val="0"/>
          <w:marBottom w:val="0"/>
          <w:divBdr>
            <w:top w:val="none" w:sz="0" w:space="0" w:color="auto"/>
            <w:left w:val="none" w:sz="0" w:space="0" w:color="auto"/>
            <w:bottom w:val="none" w:sz="0" w:space="0" w:color="auto"/>
            <w:right w:val="none" w:sz="0" w:space="0" w:color="auto"/>
          </w:divBdr>
        </w:div>
        <w:div w:id="45420771">
          <w:marLeft w:val="640"/>
          <w:marRight w:val="0"/>
          <w:marTop w:val="0"/>
          <w:marBottom w:val="0"/>
          <w:divBdr>
            <w:top w:val="none" w:sz="0" w:space="0" w:color="auto"/>
            <w:left w:val="none" w:sz="0" w:space="0" w:color="auto"/>
            <w:bottom w:val="none" w:sz="0" w:space="0" w:color="auto"/>
            <w:right w:val="none" w:sz="0" w:space="0" w:color="auto"/>
          </w:divBdr>
        </w:div>
        <w:div w:id="56563095">
          <w:marLeft w:val="640"/>
          <w:marRight w:val="0"/>
          <w:marTop w:val="0"/>
          <w:marBottom w:val="0"/>
          <w:divBdr>
            <w:top w:val="none" w:sz="0" w:space="0" w:color="auto"/>
            <w:left w:val="none" w:sz="0" w:space="0" w:color="auto"/>
            <w:bottom w:val="none" w:sz="0" w:space="0" w:color="auto"/>
            <w:right w:val="none" w:sz="0" w:space="0" w:color="auto"/>
          </w:divBdr>
        </w:div>
        <w:div w:id="81266197">
          <w:marLeft w:val="640"/>
          <w:marRight w:val="0"/>
          <w:marTop w:val="0"/>
          <w:marBottom w:val="0"/>
          <w:divBdr>
            <w:top w:val="none" w:sz="0" w:space="0" w:color="auto"/>
            <w:left w:val="none" w:sz="0" w:space="0" w:color="auto"/>
            <w:bottom w:val="none" w:sz="0" w:space="0" w:color="auto"/>
            <w:right w:val="none" w:sz="0" w:space="0" w:color="auto"/>
          </w:divBdr>
        </w:div>
        <w:div w:id="92092259">
          <w:marLeft w:val="640"/>
          <w:marRight w:val="0"/>
          <w:marTop w:val="0"/>
          <w:marBottom w:val="0"/>
          <w:divBdr>
            <w:top w:val="none" w:sz="0" w:space="0" w:color="auto"/>
            <w:left w:val="none" w:sz="0" w:space="0" w:color="auto"/>
            <w:bottom w:val="none" w:sz="0" w:space="0" w:color="auto"/>
            <w:right w:val="none" w:sz="0" w:space="0" w:color="auto"/>
          </w:divBdr>
        </w:div>
        <w:div w:id="100692255">
          <w:marLeft w:val="640"/>
          <w:marRight w:val="0"/>
          <w:marTop w:val="0"/>
          <w:marBottom w:val="0"/>
          <w:divBdr>
            <w:top w:val="none" w:sz="0" w:space="0" w:color="auto"/>
            <w:left w:val="none" w:sz="0" w:space="0" w:color="auto"/>
            <w:bottom w:val="none" w:sz="0" w:space="0" w:color="auto"/>
            <w:right w:val="none" w:sz="0" w:space="0" w:color="auto"/>
          </w:divBdr>
        </w:div>
        <w:div w:id="115225569">
          <w:marLeft w:val="640"/>
          <w:marRight w:val="0"/>
          <w:marTop w:val="0"/>
          <w:marBottom w:val="0"/>
          <w:divBdr>
            <w:top w:val="none" w:sz="0" w:space="0" w:color="auto"/>
            <w:left w:val="none" w:sz="0" w:space="0" w:color="auto"/>
            <w:bottom w:val="none" w:sz="0" w:space="0" w:color="auto"/>
            <w:right w:val="none" w:sz="0" w:space="0" w:color="auto"/>
          </w:divBdr>
        </w:div>
        <w:div w:id="124157470">
          <w:marLeft w:val="640"/>
          <w:marRight w:val="0"/>
          <w:marTop w:val="0"/>
          <w:marBottom w:val="0"/>
          <w:divBdr>
            <w:top w:val="none" w:sz="0" w:space="0" w:color="auto"/>
            <w:left w:val="none" w:sz="0" w:space="0" w:color="auto"/>
            <w:bottom w:val="none" w:sz="0" w:space="0" w:color="auto"/>
            <w:right w:val="none" w:sz="0" w:space="0" w:color="auto"/>
          </w:divBdr>
        </w:div>
        <w:div w:id="137379965">
          <w:marLeft w:val="640"/>
          <w:marRight w:val="0"/>
          <w:marTop w:val="0"/>
          <w:marBottom w:val="0"/>
          <w:divBdr>
            <w:top w:val="none" w:sz="0" w:space="0" w:color="auto"/>
            <w:left w:val="none" w:sz="0" w:space="0" w:color="auto"/>
            <w:bottom w:val="none" w:sz="0" w:space="0" w:color="auto"/>
            <w:right w:val="none" w:sz="0" w:space="0" w:color="auto"/>
          </w:divBdr>
        </w:div>
        <w:div w:id="156844077">
          <w:marLeft w:val="640"/>
          <w:marRight w:val="0"/>
          <w:marTop w:val="0"/>
          <w:marBottom w:val="0"/>
          <w:divBdr>
            <w:top w:val="none" w:sz="0" w:space="0" w:color="auto"/>
            <w:left w:val="none" w:sz="0" w:space="0" w:color="auto"/>
            <w:bottom w:val="none" w:sz="0" w:space="0" w:color="auto"/>
            <w:right w:val="none" w:sz="0" w:space="0" w:color="auto"/>
          </w:divBdr>
        </w:div>
        <w:div w:id="161626602">
          <w:marLeft w:val="640"/>
          <w:marRight w:val="0"/>
          <w:marTop w:val="0"/>
          <w:marBottom w:val="0"/>
          <w:divBdr>
            <w:top w:val="none" w:sz="0" w:space="0" w:color="auto"/>
            <w:left w:val="none" w:sz="0" w:space="0" w:color="auto"/>
            <w:bottom w:val="none" w:sz="0" w:space="0" w:color="auto"/>
            <w:right w:val="none" w:sz="0" w:space="0" w:color="auto"/>
          </w:divBdr>
        </w:div>
        <w:div w:id="187060612">
          <w:marLeft w:val="640"/>
          <w:marRight w:val="0"/>
          <w:marTop w:val="0"/>
          <w:marBottom w:val="0"/>
          <w:divBdr>
            <w:top w:val="none" w:sz="0" w:space="0" w:color="auto"/>
            <w:left w:val="none" w:sz="0" w:space="0" w:color="auto"/>
            <w:bottom w:val="none" w:sz="0" w:space="0" w:color="auto"/>
            <w:right w:val="none" w:sz="0" w:space="0" w:color="auto"/>
          </w:divBdr>
        </w:div>
        <w:div w:id="190535878">
          <w:marLeft w:val="640"/>
          <w:marRight w:val="0"/>
          <w:marTop w:val="0"/>
          <w:marBottom w:val="0"/>
          <w:divBdr>
            <w:top w:val="none" w:sz="0" w:space="0" w:color="auto"/>
            <w:left w:val="none" w:sz="0" w:space="0" w:color="auto"/>
            <w:bottom w:val="none" w:sz="0" w:space="0" w:color="auto"/>
            <w:right w:val="none" w:sz="0" w:space="0" w:color="auto"/>
          </w:divBdr>
        </w:div>
        <w:div w:id="197591506">
          <w:marLeft w:val="640"/>
          <w:marRight w:val="0"/>
          <w:marTop w:val="0"/>
          <w:marBottom w:val="0"/>
          <w:divBdr>
            <w:top w:val="none" w:sz="0" w:space="0" w:color="auto"/>
            <w:left w:val="none" w:sz="0" w:space="0" w:color="auto"/>
            <w:bottom w:val="none" w:sz="0" w:space="0" w:color="auto"/>
            <w:right w:val="none" w:sz="0" w:space="0" w:color="auto"/>
          </w:divBdr>
        </w:div>
        <w:div w:id="203367799">
          <w:marLeft w:val="640"/>
          <w:marRight w:val="0"/>
          <w:marTop w:val="0"/>
          <w:marBottom w:val="0"/>
          <w:divBdr>
            <w:top w:val="none" w:sz="0" w:space="0" w:color="auto"/>
            <w:left w:val="none" w:sz="0" w:space="0" w:color="auto"/>
            <w:bottom w:val="none" w:sz="0" w:space="0" w:color="auto"/>
            <w:right w:val="none" w:sz="0" w:space="0" w:color="auto"/>
          </w:divBdr>
        </w:div>
        <w:div w:id="205411957">
          <w:marLeft w:val="640"/>
          <w:marRight w:val="0"/>
          <w:marTop w:val="0"/>
          <w:marBottom w:val="0"/>
          <w:divBdr>
            <w:top w:val="none" w:sz="0" w:space="0" w:color="auto"/>
            <w:left w:val="none" w:sz="0" w:space="0" w:color="auto"/>
            <w:bottom w:val="none" w:sz="0" w:space="0" w:color="auto"/>
            <w:right w:val="none" w:sz="0" w:space="0" w:color="auto"/>
          </w:divBdr>
        </w:div>
        <w:div w:id="215703978">
          <w:marLeft w:val="640"/>
          <w:marRight w:val="0"/>
          <w:marTop w:val="0"/>
          <w:marBottom w:val="0"/>
          <w:divBdr>
            <w:top w:val="none" w:sz="0" w:space="0" w:color="auto"/>
            <w:left w:val="none" w:sz="0" w:space="0" w:color="auto"/>
            <w:bottom w:val="none" w:sz="0" w:space="0" w:color="auto"/>
            <w:right w:val="none" w:sz="0" w:space="0" w:color="auto"/>
          </w:divBdr>
        </w:div>
        <w:div w:id="224462755">
          <w:marLeft w:val="640"/>
          <w:marRight w:val="0"/>
          <w:marTop w:val="0"/>
          <w:marBottom w:val="0"/>
          <w:divBdr>
            <w:top w:val="none" w:sz="0" w:space="0" w:color="auto"/>
            <w:left w:val="none" w:sz="0" w:space="0" w:color="auto"/>
            <w:bottom w:val="none" w:sz="0" w:space="0" w:color="auto"/>
            <w:right w:val="none" w:sz="0" w:space="0" w:color="auto"/>
          </w:divBdr>
        </w:div>
        <w:div w:id="231624012">
          <w:marLeft w:val="640"/>
          <w:marRight w:val="0"/>
          <w:marTop w:val="0"/>
          <w:marBottom w:val="0"/>
          <w:divBdr>
            <w:top w:val="none" w:sz="0" w:space="0" w:color="auto"/>
            <w:left w:val="none" w:sz="0" w:space="0" w:color="auto"/>
            <w:bottom w:val="none" w:sz="0" w:space="0" w:color="auto"/>
            <w:right w:val="none" w:sz="0" w:space="0" w:color="auto"/>
          </w:divBdr>
        </w:div>
        <w:div w:id="236133165">
          <w:marLeft w:val="640"/>
          <w:marRight w:val="0"/>
          <w:marTop w:val="0"/>
          <w:marBottom w:val="0"/>
          <w:divBdr>
            <w:top w:val="none" w:sz="0" w:space="0" w:color="auto"/>
            <w:left w:val="none" w:sz="0" w:space="0" w:color="auto"/>
            <w:bottom w:val="none" w:sz="0" w:space="0" w:color="auto"/>
            <w:right w:val="none" w:sz="0" w:space="0" w:color="auto"/>
          </w:divBdr>
        </w:div>
        <w:div w:id="237443253">
          <w:marLeft w:val="640"/>
          <w:marRight w:val="0"/>
          <w:marTop w:val="0"/>
          <w:marBottom w:val="0"/>
          <w:divBdr>
            <w:top w:val="none" w:sz="0" w:space="0" w:color="auto"/>
            <w:left w:val="none" w:sz="0" w:space="0" w:color="auto"/>
            <w:bottom w:val="none" w:sz="0" w:space="0" w:color="auto"/>
            <w:right w:val="none" w:sz="0" w:space="0" w:color="auto"/>
          </w:divBdr>
        </w:div>
        <w:div w:id="250745181">
          <w:marLeft w:val="640"/>
          <w:marRight w:val="0"/>
          <w:marTop w:val="0"/>
          <w:marBottom w:val="0"/>
          <w:divBdr>
            <w:top w:val="none" w:sz="0" w:space="0" w:color="auto"/>
            <w:left w:val="none" w:sz="0" w:space="0" w:color="auto"/>
            <w:bottom w:val="none" w:sz="0" w:space="0" w:color="auto"/>
            <w:right w:val="none" w:sz="0" w:space="0" w:color="auto"/>
          </w:divBdr>
        </w:div>
        <w:div w:id="267590346">
          <w:marLeft w:val="640"/>
          <w:marRight w:val="0"/>
          <w:marTop w:val="0"/>
          <w:marBottom w:val="0"/>
          <w:divBdr>
            <w:top w:val="none" w:sz="0" w:space="0" w:color="auto"/>
            <w:left w:val="none" w:sz="0" w:space="0" w:color="auto"/>
            <w:bottom w:val="none" w:sz="0" w:space="0" w:color="auto"/>
            <w:right w:val="none" w:sz="0" w:space="0" w:color="auto"/>
          </w:divBdr>
        </w:div>
        <w:div w:id="287399482">
          <w:marLeft w:val="640"/>
          <w:marRight w:val="0"/>
          <w:marTop w:val="0"/>
          <w:marBottom w:val="0"/>
          <w:divBdr>
            <w:top w:val="none" w:sz="0" w:space="0" w:color="auto"/>
            <w:left w:val="none" w:sz="0" w:space="0" w:color="auto"/>
            <w:bottom w:val="none" w:sz="0" w:space="0" w:color="auto"/>
            <w:right w:val="none" w:sz="0" w:space="0" w:color="auto"/>
          </w:divBdr>
        </w:div>
        <w:div w:id="288053434">
          <w:marLeft w:val="640"/>
          <w:marRight w:val="0"/>
          <w:marTop w:val="0"/>
          <w:marBottom w:val="0"/>
          <w:divBdr>
            <w:top w:val="none" w:sz="0" w:space="0" w:color="auto"/>
            <w:left w:val="none" w:sz="0" w:space="0" w:color="auto"/>
            <w:bottom w:val="none" w:sz="0" w:space="0" w:color="auto"/>
            <w:right w:val="none" w:sz="0" w:space="0" w:color="auto"/>
          </w:divBdr>
        </w:div>
        <w:div w:id="302858213">
          <w:marLeft w:val="640"/>
          <w:marRight w:val="0"/>
          <w:marTop w:val="0"/>
          <w:marBottom w:val="0"/>
          <w:divBdr>
            <w:top w:val="none" w:sz="0" w:space="0" w:color="auto"/>
            <w:left w:val="none" w:sz="0" w:space="0" w:color="auto"/>
            <w:bottom w:val="none" w:sz="0" w:space="0" w:color="auto"/>
            <w:right w:val="none" w:sz="0" w:space="0" w:color="auto"/>
          </w:divBdr>
        </w:div>
        <w:div w:id="309870840">
          <w:marLeft w:val="640"/>
          <w:marRight w:val="0"/>
          <w:marTop w:val="0"/>
          <w:marBottom w:val="0"/>
          <w:divBdr>
            <w:top w:val="none" w:sz="0" w:space="0" w:color="auto"/>
            <w:left w:val="none" w:sz="0" w:space="0" w:color="auto"/>
            <w:bottom w:val="none" w:sz="0" w:space="0" w:color="auto"/>
            <w:right w:val="none" w:sz="0" w:space="0" w:color="auto"/>
          </w:divBdr>
        </w:div>
        <w:div w:id="319231968">
          <w:marLeft w:val="640"/>
          <w:marRight w:val="0"/>
          <w:marTop w:val="0"/>
          <w:marBottom w:val="0"/>
          <w:divBdr>
            <w:top w:val="none" w:sz="0" w:space="0" w:color="auto"/>
            <w:left w:val="none" w:sz="0" w:space="0" w:color="auto"/>
            <w:bottom w:val="none" w:sz="0" w:space="0" w:color="auto"/>
            <w:right w:val="none" w:sz="0" w:space="0" w:color="auto"/>
          </w:divBdr>
        </w:div>
        <w:div w:id="334499320">
          <w:marLeft w:val="640"/>
          <w:marRight w:val="0"/>
          <w:marTop w:val="0"/>
          <w:marBottom w:val="0"/>
          <w:divBdr>
            <w:top w:val="none" w:sz="0" w:space="0" w:color="auto"/>
            <w:left w:val="none" w:sz="0" w:space="0" w:color="auto"/>
            <w:bottom w:val="none" w:sz="0" w:space="0" w:color="auto"/>
            <w:right w:val="none" w:sz="0" w:space="0" w:color="auto"/>
          </w:divBdr>
        </w:div>
        <w:div w:id="346060313">
          <w:marLeft w:val="640"/>
          <w:marRight w:val="0"/>
          <w:marTop w:val="0"/>
          <w:marBottom w:val="0"/>
          <w:divBdr>
            <w:top w:val="none" w:sz="0" w:space="0" w:color="auto"/>
            <w:left w:val="none" w:sz="0" w:space="0" w:color="auto"/>
            <w:bottom w:val="none" w:sz="0" w:space="0" w:color="auto"/>
            <w:right w:val="none" w:sz="0" w:space="0" w:color="auto"/>
          </w:divBdr>
        </w:div>
        <w:div w:id="355352998">
          <w:marLeft w:val="640"/>
          <w:marRight w:val="0"/>
          <w:marTop w:val="0"/>
          <w:marBottom w:val="0"/>
          <w:divBdr>
            <w:top w:val="none" w:sz="0" w:space="0" w:color="auto"/>
            <w:left w:val="none" w:sz="0" w:space="0" w:color="auto"/>
            <w:bottom w:val="none" w:sz="0" w:space="0" w:color="auto"/>
            <w:right w:val="none" w:sz="0" w:space="0" w:color="auto"/>
          </w:divBdr>
        </w:div>
        <w:div w:id="379521496">
          <w:marLeft w:val="640"/>
          <w:marRight w:val="0"/>
          <w:marTop w:val="0"/>
          <w:marBottom w:val="0"/>
          <w:divBdr>
            <w:top w:val="none" w:sz="0" w:space="0" w:color="auto"/>
            <w:left w:val="none" w:sz="0" w:space="0" w:color="auto"/>
            <w:bottom w:val="none" w:sz="0" w:space="0" w:color="auto"/>
            <w:right w:val="none" w:sz="0" w:space="0" w:color="auto"/>
          </w:divBdr>
        </w:div>
        <w:div w:id="419109378">
          <w:marLeft w:val="640"/>
          <w:marRight w:val="0"/>
          <w:marTop w:val="0"/>
          <w:marBottom w:val="0"/>
          <w:divBdr>
            <w:top w:val="none" w:sz="0" w:space="0" w:color="auto"/>
            <w:left w:val="none" w:sz="0" w:space="0" w:color="auto"/>
            <w:bottom w:val="none" w:sz="0" w:space="0" w:color="auto"/>
            <w:right w:val="none" w:sz="0" w:space="0" w:color="auto"/>
          </w:divBdr>
        </w:div>
        <w:div w:id="438724861">
          <w:marLeft w:val="640"/>
          <w:marRight w:val="0"/>
          <w:marTop w:val="0"/>
          <w:marBottom w:val="0"/>
          <w:divBdr>
            <w:top w:val="none" w:sz="0" w:space="0" w:color="auto"/>
            <w:left w:val="none" w:sz="0" w:space="0" w:color="auto"/>
            <w:bottom w:val="none" w:sz="0" w:space="0" w:color="auto"/>
            <w:right w:val="none" w:sz="0" w:space="0" w:color="auto"/>
          </w:divBdr>
        </w:div>
        <w:div w:id="470950375">
          <w:marLeft w:val="640"/>
          <w:marRight w:val="0"/>
          <w:marTop w:val="0"/>
          <w:marBottom w:val="0"/>
          <w:divBdr>
            <w:top w:val="none" w:sz="0" w:space="0" w:color="auto"/>
            <w:left w:val="none" w:sz="0" w:space="0" w:color="auto"/>
            <w:bottom w:val="none" w:sz="0" w:space="0" w:color="auto"/>
            <w:right w:val="none" w:sz="0" w:space="0" w:color="auto"/>
          </w:divBdr>
        </w:div>
        <w:div w:id="486216379">
          <w:marLeft w:val="640"/>
          <w:marRight w:val="0"/>
          <w:marTop w:val="0"/>
          <w:marBottom w:val="0"/>
          <w:divBdr>
            <w:top w:val="none" w:sz="0" w:space="0" w:color="auto"/>
            <w:left w:val="none" w:sz="0" w:space="0" w:color="auto"/>
            <w:bottom w:val="none" w:sz="0" w:space="0" w:color="auto"/>
            <w:right w:val="none" w:sz="0" w:space="0" w:color="auto"/>
          </w:divBdr>
        </w:div>
        <w:div w:id="486752038">
          <w:marLeft w:val="640"/>
          <w:marRight w:val="0"/>
          <w:marTop w:val="0"/>
          <w:marBottom w:val="0"/>
          <w:divBdr>
            <w:top w:val="none" w:sz="0" w:space="0" w:color="auto"/>
            <w:left w:val="none" w:sz="0" w:space="0" w:color="auto"/>
            <w:bottom w:val="none" w:sz="0" w:space="0" w:color="auto"/>
            <w:right w:val="none" w:sz="0" w:space="0" w:color="auto"/>
          </w:divBdr>
        </w:div>
        <w:div w:id="496960952">
          <w:marLeft w:val="640"/>
          <w:marRight w:val="0"/>
          <w:marTop w:val="0"/>
          <w:marBottom w:val="0"/>
          <w:divBdr>
            <w:top w:val="none" w:sz="0" w:space="0" w:color="auto"/>
            <w:left w:val="none" w:sz="0" w:space="0" w:color="auto"/>
            <w:bottom w:val="none" w:sz="0" w:space="0" w:color="auto"/>
            <w:right w:val="none" w:sz="0" w:space="0" w:color="auto"/>
          </w:divBdr>
        </w:div>
        <w:div w:id="524292527">
          <w:marLeft w:val="640"/>
          <w:marRight w:val="0"/>
          <w:marTop w:val="0"/>
          <w:marBottom w:val="0"/>
          <w:divBdr>
            <w:top w:val="none" w:sz="0" w:space="0" w:color="auto"/>
            <w:left w:val="none" w:sz="0" w:space="0" w:color="auto"/>
            <w:bottom w:val="none" w:sz="0" w:space="0" w:color="auto"/>
            <w:right w:val="none" w:sz="0" w:space="0" w:color="auto"/>
          </w:divBdr>
        </w:div>
        <w:div w:id="531070225">
          <w:marLeft w:val="640"/>
          <w:marRight w:val="0"/>
          <w:marTop w:val="0"/>
          <w:marBottom w:val="0"/>
          <w:divBdr>
            <w:top w:val="none" w:sz="0" w:space="0" w:color="auto"/>
            <w:left w:val="none" w:sz="0" w:space="0" w:color="auto"/>
            <w:bottom w:val="none" w:sz="0" w:space="0" w:color="auto"/>
            <w:right w:val="none" w:sz="0" w:space="0" w:color="auto"/>
          </w:divBdr>
        </w:div>
        <w:div w:id="532500138">
          <w:marLeft w:val="640"/>
          <w:marRight w:val="0"/>
          <w:marTop w:val="0"/>
          <w:marBottom w:val="0"/>
          <w:divBdr>
            <w:top w:val="none" w:sz="0" w:space="0" w:color="auto"/>
            <w:left w:val="none" w:sz="0" w:space="0" w:color="auto"/>
            <w:bottom w:val="none" w:sz="0" w:space="0" w:color="auto"/>
            <w:right w:val="none" w:sz="0" w:space="0" w:color="auto"/>
          </w:divBdr>
        </w:div>
        <w:div w:id="540243267">
          <w:marLeft w:val="640"/>
          <w:marRight w:val="0"/>
          <w:marTop w:val="0"/>
          <w:marBottom w:val="0"/>
          <w:divBdr>
            <w:top w:val="none" w:sz="0" w:space="0" w:color="auto"/>
            <w:left w:val="none" w:sz="0" w:space="0" w:color="auto"/>
            <w:bottom w:val="none" w:sz="0" w:space="0" w:color="auto"/>
            <w:right w:val="none" w:sz="0" w:space="0" w:color="auto"/>
          </w:divBdr>
        </w:div>
        <w:div w:id="542133081">
          <w:marLeft w:val="640"/>
          <w:marRight w:val="0"/>
          <w:marTop w:val="0"/>
          <w:marBottom w:val="0"/>
          <w:divBdr>
            <w:top w:val="none" w:sz="0" w:space="0" w:color="auto"/>
            <w:left w:val="none" w:sz="0" w:space="0" w:color="auto"/>
            <w:bottom w:val="none" w:sz="0" w:space="0" w:color="auto"/>
            <w:right w:val="none" w:sz="0" w:space="0" w:color="auto"/>
          </w:divBdr>
        </w:div>
        <w:div w:id="545994906">
          <w:marLeft w:val="640"/>
          <w:marRight w:val="0"/>
          <w:marTop w:val="0"/>
          <w:marBottom w:val="0"/>
          <w:divBdr>
            <w:top w:val="none" w:sz="0" w:space="0" w:color="auto"/>
            <w:left w:val="none" w:sz="0" w:space="0" w:color="auto"/>
            <w:bottom w:val="none" w:sz="0" w:space="0" w:color="auto"/>
            <w:right w:val="none" w:sz="0" w:space="0" w:color="auto"/>
          </w:divBdr>
        </w:div>
        <w:div w:id="546114496">
          <w:marLeft w:val="640"/>
          <w:marRight w:val="0"/>
          <w:marTop w:val="0"/>
          <w:marBottom w:val="0"/>
          <w:divBdr>
            <w:top w:val="none" w:sz="0" w:space="0" w:color="auto"/>
            <w:left w:val="none" w:sz="0" w:space="0" w:color="auto"/>
            <w:bottom w:val="none" w:sz="0" w:space="0" w:color="auto"/>
            <w:right w:val="none" w:sz="0" w:space="0" w:color="auto"/>
          </w:divBdr>
        </w:div>
        <w:div w:id="565189042">
          <w:marLeft w:val="640"/>
          <w:marRight w:val="0"/>
          <w:marTop w:val="0"/>
          <w:marBottom w:val="0"/>
          <w:divBdr>
            <w:top w:val="none" w:sz="0" w:space="0" w:color="auto"/>
            <w:left w:val="none" w:sz="0" w:space="0" w:color="auto"/>
            <w:bottom w:val="none" w:sz="0" w:space="0" w:color="auto"/>
            <w:right w:val="none" w:sz="0" w:space="0" w:color="auto"/>
          </w:divBdr>
        </w:div>
        <w:div w:id="567154671">
          <w:marLeft w:val="640"/>
          <w:marRight w:val="0"/>
          <w:marTop w:val="0"/>
          <w:marBottom w:val="0"/>
          <w:divBdr>
            <w:top w:val="none" w:sz="0" w:space="0" w:color="auto"/>
            <w:left w:val="none" w:sz="0" w:space="0" w:color="auto"/>
            <w:bottom w:val="none" w:sz="0" w:space="0" w:color="auto"/>
            <w:right w:val="none" w:sz="0" w:space="0" w:color="auto"/>
          </w:divBdr>
        </w:div>
        <w:div w:id="568423383">
          <w:marLeft w:val="640"/>
          <w:marRight w:val="0"/>
          <w:marTop w:val="0"/>
          <w:marBottom w:val="0"/>
          <w:divBdr>
            <w:top w:val="none" w:sz="0" w:space="0" w:color="auto"/>
            <w:left w:val="none" w:sz="0" w:space="0" w:color="auto"/>
            <w:bottom w:val="none" w:sz="0" w:space="0" w:color="auto"/>
            <w:right w:val="none" w:sz="0" w:space="0" w:color="auto"/>
          </w:divBdr>
        </w:div>
        <w:div w:id="569539288">
          <w:marLeft w:val="640"/>
          <w:marRight w:val="0"/>
          <w:marTop w:val="0"/>
          <w:marBottom w:val="0"/>
          <w:divBdr>
            <w:top w:val="none" w:sz="0" w:space="0" w:color="auto"/>
            <w:left w:val="none" w:sz="0" w:space="0" w:color="auto"/>
            <w:bottom w:val="none" w:sz="0" w:space="0" w:color="auto"/>
            <w:right w:val="none" w:sz="0" w:space="0" w:color="auto"/>
          </w:divBdr>
        </w:div>
        <w:div w:id="575288425">
          <w:marLeft w:val="640"/>
          <w:marRight w:val="0"/>
          <w:marTop w:val="0"/>
          <w:marBottom w:val="0"/>
          <w:divBdr>
            <w:top w:val="none" w:sz="0" w:space="0" w:color="auto"/>
            <w:left w:val="none" w:sz="0" w:space="0" w:color="auto"/>
            <w:bottom w:val="none" w:sz="0" w:space="0" w:color="auto"/>
            <w:right w:val="none" w:sz="0" w:space="0" w:color="auto"/>
          </w:divBdr>
        </w:div>
        <w:div w:id="595405193">
          <w:marLeft w:val="640"/>
          <w:marRight w:val="0"/>
          <w:marTop w:val="0"/>
          <w:marBottom w:val="0"/>
          <w:divBdr>
            <w:top w:val="none" w:sz="0" w:space="0" w:color="auto"/>
            <w:left w:val="none" w:sz="0" w:space="0" w:color="auto"/>
            <w:bottom w:val="none" w:sz="0" w:space="0" w:color="auto"/>
            <w:right w:val="none" w:sz="0" w:space="0" w:color="auto"/>
          </w:divBdr>
        </w:div>
        <w:div w:id="608968278">
          <w:marLeft w:val="640"/>
          <w:marRight w:val="0"/>
          <w:marTop w:val="0"/>
          <w:marBottom w:val="0"/>
          <w:divBdr>
            <w:top w:val="none" w:sz="0" w:space="0" w:color="auto"/>
            <w:left w:val="none" w:sz="0" w:space="0" w:color="auto"/>
            <w:bottom w:val="none" w:sz="0" w:space="0" w:color="auto"/>
            <w:right w:val="none" w:sz="0" w:space="0" w:color="auto"/>
          </w:divBdr>
        </w:div>
        <w:div w:id="617445870">
          <w:marLeft w:val="640"/>
          <w:marRight w:val="0"/>
          <w:marTop w:val="0"/>
          <w:marBottom w:val="0"/>
          <w:divBdr>
            <w:top w:val="none" w:sz="0" w:space="0" w:color="auto"/>
            <w:left w:val="none" w:sz="0" w:space="0" w:color="auto"/>
            <w:bottom w:val="none" w:sz="0" w:space="0" w:color="auto"/>
            <w:right w:val="none" w:sz="0" w:space="0" w:color="auto"/>
          </w:divBdr>
        </w:div>
        <w:div w:id="619721196">
          <w:marLeft w:val="640"/>
          <w:marRight w:val="0"/>
          <w:marTop w:val="0"/>
          <w:marBottom w:val="0"/>
          <w:divBdr>
            <w:top w:val="none" w:sz="0" w:space="0" w:color="auto"/>
            <w:left w:val="none" w:sz="0" w:space="0" w:color="auto"/>
            <w:bottom w:val="none" w:sz="0" w:space="0" w:color="auto"/>
            <w:right w:val="none" w:sz="0" w:space="0" w:color="auto"/>
          </w:divBdr>
        </w:div>
        <w:div w:id="633170706">
          <w:marLeft w:val="640"/>
          <w:marRight w:val="0"/>
          <w:marTop w:val="0"/>
          <w:marBottom w:val="0"/>
          <w:divBdr>
            <w:top w:val="none" w:sz="0" w:space="0" w:color="auto"/>
            <w:left w:val="none" w:sz="0" w:space="0" w:color="auto"/>
            <w:bottom w:val="none" w:sz="0" w:space="0" w:color="auto"/>
            <w:right w:val="none" w:sz="0" w:space="0" w:color="auto"/>
          </w:divBdr>
        </w:div>
        <w:div w:id="642782541">
          <w:marLeft w:val="640"/>
          <w:marRight w:val="0"/>
          <w:marTop w:val="0"/>
          <w:marBottom w:val="0"/>
          <w:divBdr>
            <w:top w:val="none" w:sz="0" w:space="0" w:color="auto"/>
            <w:left w:val="none" w:sz="0" w:space="0" w:color="auto"/>
            <w:bottom w:val="none" w:sz="0" w:space="0" w:color="auto"/>
            <w:right w:val="none" w:sz="0" w:space="0" w:color="auto"/>
          </w:divBdr>
        </w:div>
        <w:div w:id="644286923">
          <w:marLeft w:val="640"/>
          <w:marRight w:val="0"/>
          <w:marTop w:val="0"/>
          <w:marBottom w:val="0"/>
          <w:divBdr>
            <w:top w:val="none" w:sz="0" w:space="0" w:color="auto"/>
            <w:left w:val="none" w:sz="0" w:space="0" w:color="auto"/>
            <w:bottom w:val="none" w:sz="0" w:space="0" w:color="auto"/>
            <w:right w:val="none" w:sz="0" w:space="0" w:color="auto"/>
          </w:divBdr>
        </w:div>
        <w:div w:id="647441582">
          <w:marLeft w:val="640"/>
          <w:marRight w:val="0"/>
          <w:marTop w:val="0"/>
          <w:marBottom w:val="0"/>
          <w:divBdr>
            <w:top w:val="none" w:sz="0" w:space="0" w:color="auto"/>
            <w:left w:val="none" w:sz="0" w:space="0" w:color="auto"/>
            <w:bottom w:val="none" w:sz="0" w:space="0" w:color="auto"/>
            <w:right w:val="none" w:sz="0" w:space="0" w:color="auto"/>
          </w:divBdr>
        </w:div>
        <w:div w:id="653877476">
          <w:marLeft w:val="640"/>
          <w:marRight w:val="0"/>
          <w:marTop w:val="0"/>
          <w:marBottom w:val="0"/>
          <w:divBdr>
            <w:top w:val="none" w:sz="0" w:space="0" w:color="auto"/>
            <w:left w:val="none" w:sz="0" w:space="0" w:color="auto"/>
            <w:bottom w:val="none" w:sz="0" w:space="0" w:color="auto"/>
            <w:right w:val="none" w:sz="0" w:space="0" w:color="auto"/>
          </w:divBdr>
        </w:div>
        <w:div w:id="658575600">
          <w:marLeft w:val="640"/>
          <w:marRight w:val="0"/>
          <w:marTop w:val="0"/>
          <w:marBottom w:val="0"/>
          <w:divBdr>
            <w:top w:val="none" w:sz="0" w:space="0" w:color="auto"/>
            <w:left w:val="none" w:sz="0" w:space="0" w:color="auto"/>
            <w:bottom w:val="none" w:sz="0" w:space="0" w:color="auto"/>
            <w:right w:val="none" w:sz="0" w:space="0" w:color="auto"/>
          </w:divBdr>
        </w:div>
        <w:div w:id="659965151">
          <w:marLeft w:val="640"/>
          <w:marRight w:val="0"/>
          <w:marTop w:val="0"/>
          <w:marBottom w:val="0"/>
          <w:divBdr>
            <w:top w:val="none" w:sz="0" w:space="0" w:color="auto"/>
            <w:left w:val="none" w:sz="0" w:space="0" w:color="auto"/>
            <w:bottom w:val="none" w:sz="0" w:space="0" w:color="auto"/>
            <w:right w:val="none" w:sz="0" w:space="0" w:color="auto"/>
          </w:divBdr>
        </w:div>
        <w:div w:id="664087171">
          <w:marLeft w:val="640"/>
          <w:marRight w:val="0"/>
          <w:marTop w:val="0"/>
          <w:marBottom w:val="0"/>
          <w:divBdr>
            <w:top w:val="none" w:sz="0" w:space="0" w:color="auto"/>
            <w:left w:val="none" w:sz="0" w:space="0" w:color="auto"/>
            <w:bottom w:val="none" w:sz="0" w:space="0" w:color="auto"/>
            <w:right w:val="none" w:sz="0" w:space="0" w:color="auto"/>
          </w:divBdr>
        </w:div>
        <w:div w:id="665790995">
          <w:marLeft w:val="640"/>
          <w:marRight w:val="0"/>
          <w:marTop w:val="0"/>
          <w:marBottom w:val="0"/>
          <w:divBdr>
            <w:top w:val="none" w:sz="0" w:space="0" w:color="auto"/>
            <w:left w:val="none" w:sz="0" w:space="0" w:color="auto"/>
            <w:bottom w:val="none" w:sz="0" w:space="0" w:color="auto"/>
            <w:right w:val="none" w:sz="0" w:space="0" w:color="auto"/>
          </w:divBdr>
        </w:div>
        <w:div w:id="669136525">
          <w:marLeft w:val="640"/>
          <w:marRight w:val="0"/>
          <w:marTop w:val="0"/>
          <w:marBottom w:val="0"/>
          <w:divBdr>
            <w:top w:val="none" w:sz="0" w:space="0" w:color="auto"/>
            <w:left w:val="none" w:sz="0" w:space="0" w:color="auto"/>
            <w:bottom w:val="none" w:sz="0" w:space="0" w:color="auto"/>
            <w:right w:val="none" w:sz="0" w:space="0" w:color="auto"/>
          </w:divBdr>
        </w:div>
        <w:div w:id="685060577">
          <w:marLeft w:val="640"/>
          <w:marRight w:val="0"/>
          <w:marTop w:val="0"/>
          <w:marBottom w:val="0"/>
          <w:divBdr>
            <w:top w:val="none" w:sz="0" w:space="0" w:color="auto"/>
            <w:left w:val="none" w:sz="0" w:space="0" w:color="auto"/>
            <w:bottom w:val="none" w:sz="0" w:space="0" w:color="auto"/>
            <w:right w:val="none" w:sz="0" w:space="0" w:color="auto"/>
          </w:divBdr>
        </w:div>
        <w:div w:id="689987443">
          <w:marLeft w:val="640"/>
          <w:marRight w:val="0"/>
          <w:marTop w:val="0"/>
          <w:marBottom w:val="0"/>
          <w:divBdr>
            <w:top w:val="none" w:sz="0" w:space="0" w:color="auto"/>
            <w:left w:val="none" w:sz="0" w:space="0" w:color="auto"/>
            <w:bottom w:val="none" w:sz="0" w:space="0" w:color="auto"/>
            <w:right w:val="none" w:sz="0" w:space="0" w:color="auto"/>
          </w:divBdr>
        </w:div>
        <w:div w:id="691422104">
          <w:marLeft w:val="640"/>
          <w:marRight w:val="0"/>
          <w:marTop w:val="0"/>
          <w:marBottom w:val="0"/>
          <w:divBdr>
            <w:top w:val="none" w:sz="0" w:space="0" w:color="auto"/>
            <w:left w:val="none" w:sz="0" w:space="0" w:color="auto"/>
            <w:bottom w:val="none" w:sz="0" w:space="0" w:color="auto"/>
            <w:right w:val="none" w:sz="0" w:space="0" w:color="auto"/>
          </w:divBdr>
        </w:div>
        <w:div w:id="695623424">
          <w:marLeft w:val="640"/>
          <w:marRight w:val="0"/>
          <w:marTop w:val="0"/>
          <w:marBottom w:val="0"/>
          <w:divBdr>
            <w:top w:val="none" w:sz="0" w:space="0" w:color="auto"/>
            <w:left w:val="none" w:sz="0" w:space="0" w:color="auto"/>
            <w:bottom w:val="none" w:sz="0" w:space="0" w:color="auto"/>
            <w:right w:val="none" w:sz="0" w:space="0" w:color="auto"/>
          </w:divBdr>
        </w:div>
        <w:div w:id="696739845">
          <w:marLeft w:val="640"/>
          <w:marRight w:val="0"/>
          <w:marTop w:val="0"/>
          <w:marBottom w:val="0"/>
          <w:divBdr>
            <w:top w:val="none" w:sz="0" w:space="0" w:color="auto"/>
            <w:left w:val="none" w:sz="0" w:space="0" w:color="auto"/>
            <w:bottom w:val="none" w:sz="0" w:space="0" w:color="auto"/>
            <w:right w:val="none" w:sz="0" w:space="0" w:color="auto"/>
          </w:divBdr>
        </w:div>
        <w:div w:id="699089915">
          <w:marLeft w:val="640"/>
          <w:marRight w:val="0"/>
          <w:marTop w:val="0"/>
          <w:marBottom w:val="0"/>
          <w:divBdr>
            <w:top w:val="none" w:sz="0" w:space="0" w:color="auto"/>
            <w:left w:val="none" w:sz="0" w:space="0" w:color="auto"/>
            <w:bottom w:val="none" w:sz="0" w:space="0" w:color="auto"/>
            <w:right w:val="none" w:sz="0" w:space="0" w:color="auto"/>
          </w:divBdr>
        </w:div>
        <w:div w:id="699474723">
          <w:marLeft w:val="640"/>
          <w:marRight w:val="0"/>
          <w:marTop w:val="0"/>
          <w:marBottom w:val="0"/>
          <w:divBdr>
            <w:top w:val="none" w:sz="0" w:space="0" w:color="auto"/>
            <w:left w:val="none" w:sz="0" w:space="0" w:color="auto"/>
            <w:bottom w:val="none" w:sz="0" w:space="0" w:color="auto"/>
            <w:right w:val="none" w:sz="0" w:space="0" w:color="auto"/>
          </w:divBdr>
        </w:div>
        <w:div w:id="703479635">
          <w:marLeft w:val="640"/>
          <w:marRight w:val="0"/>
          <w:marTop w:val="0"/>
          <w:marBottom w:val="0"/>
          <w:divBdr>
            <w:top w:val="none" w:sz="0" w:space="0" w:color="auto"/>
            <w:left w:val="none" w:sz="0" w:space="0" w:color="auto"/>
            <w:bottom w:val="none" w:sz="0" w:space="0" w:color="auto"/>
            <w:right w:val="none" w:sz="0" w:space="0" w:color="auto"/>
          </w:divBdr>
        </w:div>
        <w:div w:id="705713034">
          <w:marLeft w:val="640"/>
          <w:marRight w:val="0"/>
          <w:marTop w:val="0"/>
          <w:marBottom w:val="0"/>
          <w:divBdr>
            <w:top w:val="none" w:sz="0" w:space="0" w:color="auto"/>
            <w:left w:val="none" w:sz="0" w:space="0" w:color="auto"/>
            <w:bottom w:val="none" w:sz="0" w:space="0" w:color="auto"/>
            <w:right w:val="none" w:sz="0" w:space="0" w:color="auto"/>
          </w:divBdr>
        </w:div>
        <w:div w:id="706178968">
          <w:marLeft w:val="640"/>
          <w:marRight w:val="0"/>
          <w:marTop w:val="0"/>
          <w:marBottom w:val="0"/>
          <w:divBdr>
            <w:top w:val="none" w:sz="0" w:space="0" w:color="auto"/>
            <w:left w:val="none" w:sz="0" w:space="0" w:color="auto"/>
            <w:bottom w:val="none" w:sz="0" w:space="0" w:color="auto"/>
            <w:right w:val="none" w:sz="0" w:space="0" w:color="auto"/>
          </w:divBdr>
        </w:div>
        <w:div w:id="759721921">
          <w:marLeft w:val="640"/>
          <w:marRight w:val="0"/>
          <w:marTop w:val="0"/>
          <w:marBottom w:val="0"/>
          <w:divBdr>
            <w:top w:val="none" w:sz="0" w:space="0" w:color="auto"/>
            <w:left w:val="none" w:sz="0" w:space="0" w:color="auto"/>
            <w:bottom w:val="none" w:sz="0" w:space="0" w:color="auto"/>
            <w:right w:val="none" w:sz="0" w:space="0" w:color="auto"/>
          </w:divBdr>
        </w:div>
        <w:div w:id="772287557">
          <w:marLeft w:val="640"/>
          <w:marRight w:val="0"/>
          <w:marTop w:val="0"/>
          <w:marBottom w:val="0"/>
          <w:divBdr>
            <w:top w:val="none" w:sz="0" w:space="0" w:color="auto"/>
            <w:left w:val="none" w:sz="0" w:space="0" w:color="auto"/>
            <w:bottom w:val="none" w:sz="0" w:space="0" w:color="auto"/>
            <w:right w:val="none" w:sz="0" w:space="0" w:color="auto"/>
          </w:divBdr>
        </w:div>
        <w:div w:id="810902070">
          <w:marLeft w:val="640"/>
          <w:marRight w:val="0"/>
          <w:marTop w:val="0"/>
          <w:marBottom w:val="0"/>
          <w:divBdr>
            <w:top w:val="none" w:sz="0" w:space="0" w:color="auto"/>
            <w:left w:val="none" w:sz="0" w:space="0" w:color="auto"/>
            <w:bottom w:val="none" w:sz="0" w:space="0" w:color="auto"/>
            <w:right w:val="none" w:sz="0" w:space="0" w:color="auto"/>
          </w:divBdr>
        </w:div>
        <w:div w:id="821578364">
          <w:marLeft w:val="640"/>
          <w:marRight w:val="0"/>
          <w:marTop w:val="0"/>
          <w:marBottom w:val="0"/>
          <w:divBdr>
            <w:top w:val="none" w:sz="0" w:space="0" w:color="auto"/>
            <w:left w:val="none" w:sz="0" w:space="0" w:color="auto"/>
            <w:bottom w:val="none" w:sz="0" w:space="0" w:color="auto"/>
            <w:right w:val="none" w:sz="0" w:space="0" w:color="auto"/>
          </w:divBdr>
        </w:div>
        <w:div w:id="830566198">
          <w:marLeft w:val="640"/>
          <w:marRight w:val="0"/>
          <w:marTop w:val="0"/>
          <w:marBottom w:val="0"/>
          <w:divBdr>
            <w:top w:val="none" w:sz="0" w:space="0" w:color="auto"/>
            <w:left w:val="none" w:sz="0" w:space="0" w:color="auto"/>
            <w:bottom w:val="none" w:sz="0" w:space="0" w:color="auto"/>
            <w:right w:val="none" w:sz="0" w:space="0" w:color="auto"/>
          </w:divBdr>
        </w:div>
        <w:div w:id="832188047">
          <w:marLeft w:val="640"/>
          <w:marRight w:val="0"/>
          <w:marTop w:val="0"/>
          <w:marBottom w:val="0"/>
          <w:divBdr>
            <w:top w:val="none" w:sz="0" w:space="0" w:color="auto"/>
            <w:left w:val="none" w:sz="0" w:space="0" w:color="auto"/>
            <w:bottom w:val="none" w:sz="0" w:space="0" w:color="auto"/>
            <w:right w:val="none" w:sz="0" w:space="0" w:color="auto"/>
          </w:divBdr>
        </w:div>
        <w:div w:id="835655853">
          <w:marLeft w:val="640"/>
          <w:marRight w:val="0"/>
          <w:marTop w:val="0"/>
          <w:marBottom w:val="0"/>
          <w:divBdr>
            <w:top w:val="none" w:sz="0" w:space="0" w:color="auto"/>
            <w:left w:val="none" w:sz="0" w:space="0" w:color="auto"/>
            <w:bottom w:val="none" w:sz="0" w:space="0" w:color="auto"/>
            <w:right w:val="none" w:sz="0" w:space="0" w:color="auto"/>
          </w:divBdr>
        </w:div>
        <w:div w:id="835993919">
          <w:marLeft w:val="640"/>
          <w:marRight w:val="0"/>
          <w:marTop w:val="0"/>
          <w:marBottom w:val="0"/>
          <w:divBdr>
            <w:top w:val="none" w:sz="0" w:space="0" w:color="auto"/>
            <w:left w:val="none" w:sz="0" w:space="0" w:color="auto"/>
            <w:bottom w:val="none" w:sz="0" w:space="0" w:color="auto"/>
            <w:right w:val="none" w:sz="0" w:space="0" w:color="auto"/>
          </w:divBdr>
        </w:div>
        <w:div w:id="843014942">
          <w:marLeft w:val="640"/>
          <w:marRight w:val="0"/>
          <w:marTop w:val="0"/>
          <w:marBottom w:val="0"/>
          <w:divBdr>
            <w:top w:val="none" w:sz="0" w:space="0" w:color="auto"/>
            <w:left w:val="none" w:sz="0" w:space="0" w:color="auto"/>
            <w:bottom w:val="none" w:sz="0" w:space="0" w:color="auto"/>
            <w:right w:val="none" w:sz="0" w:space="0" w:color="auto"/>
          </w:divBdr>
        </w:div>
        <w:div w:id="843134444">
          <w:marLeft w:val="640"/>
          <w:marRight w:val="0"/>
          <w:marTop w:val="0"/>
          <w:marBottom w:val="0"/>
          <w:divBdr>
            <w:top w:val="none" w:sz="0" w:space="0" w:color="auto"/>
            <w:left w:val="none" w:sz="0" w:space="0" w:color="auto"/>
            <w:bottom w:val="none" w:sz="0" w:space="0" w:color="auto"/>
            <w:right w:val="none" w:sz="0" w:space="0" w:color="auto"/>
          </w:divBdr>
        </w:div>
        <w:div w:id="854924335">
          <w:marLeft w:val="640"/>
          <w:marRight w:val="0"/>
          <w:marTop w:val="0"/>
          <w:marBottom w:val="0"/>
          <w:divBdr>
            <w:top w:val="none" w:sz="0" w:space="0" w:color="auto"/>
            <w:left w:val="none" w:sz="0" w:space="0" w:color="auto"/>
            <w:bottom w:val="none" w:sz="0" w:space="0" w:color="auto"/>
            <w:right w:val="none" w:sz="0" w:space="0" w:color="auto"/>
          </w:divBdr>
        </w:div>
        <w:div w:id="905918748">
          <w:marLeft w:val="640"/>
          <w:marRight w:val="0"/>
          <w:marTop w:val="0"/>
          <w:marBottom w:val="0"/>
          <w:divBdr>
            <w:top w:val="none" w:sz="0" w:space="0" w:color="auto"/>
            <w:left w:val="none" w:sz="0" w:space="0" w:color="auto"/>
            <w:bottom w:val="none" w:sz="0" w:space="0" w:color="auto"/>
            <w:right w:val="none" w:sz="0" w:space="0" w:color="auto"/>
          </w:divBdr>
        </w:div>
        <w:div w:id="911231352">
          <w:marLeft w:val="640"/>
          <w:marRight w:val="0"/>
          <w:marTop w:val="0"/>
          <w:marBottom w:val="0"/>
          <w:divBdr>
            <w:top w:val="none" w:sz="0" w:space="0" w:color="auto"/>
            <w:left w:val="none" w:sz="0" w:space="0" w:color="auto"/>
            <w:bottom w:val="none" w:sz="0" w:space="0" w:color="auto"/>
            <w:right w:val="none" w:sz="0" w:space="0" w:color="auto"/>
          </w:divBdr>
        </w:div>
        <w:div w:id="918177636">
          <w:marLeft w:val="640"/>
          <w:marRight w:val="0"/>
          <w:marTop w:val="0"/>
          <w:marBottom w:val="0"/>
          <w:divBdr>
            <w:top w:val="none" w:sz="0" w:space="0" w:color="auto"/>
            <w:left w:val="none" w:sz="0" w:space="0" w:color="auto"/>
            <w:bottom w:val="none" w:sz="0" w:space="0" w:color="auto"/>
            <w:right w:val="none" w:sz="0" w:space="0" w:color="auto"/>
          </w:divBdr>
        </w:div>
        <w:div w:id="943851190">
          <w:marLeft w:val="640"/>
          <w:marRight w:val="0"/>
          <w:marTop w:val="0"/>
          <w:marBottom w:val="0"/>
          <w:divBdr>
            <w:top w:val="none" w:sz="0" w:space="0" w:color="auto"/>
            <w:left w:val="none" w:sz="0" w:space="0" w:color="auto"/>
            <w:bottom w:val="none" w:sz="0" w:space="0" w:color="auto"/>
            <w:right w:val="none" w:sz="0" w:space="0" w:color="auto"/>
          </w:divBdr>
        </w:div>
        <w:div w:id="955410115">
          <w:marLeft w:val="640"/>
          <w:marRight w:val="0"/>
          <w:marTop w:val="0"/>
          <w:marBottom w:val="0"/>
          <w:divBdr>
            <w:top w:val="none" w:sz="0" w:space="0" w:color="auto"/>
            <w:left w:val="none" w:sz="0" w:space="0" w:color="auto"/>
            <w:bottom w:val="none" w:sz="0" w:space="0" w:color="auto"/>
            <w:right w:val="none" w:sz="0" w:space="0" w:color="auto"/>
          </w:divBdr>
        </w:div>
        <w:div w:id="957420394">
          <w:marLeft w:val="640"/>
          <w:marRight w:val="0"/>
          <w:marTop w:val="0"/>
          <w:marBottom w:val="0"/>
          <w:divBdr>
            <w:top w:val="none" w:sz="0" w:space="0" w:color="auto"/>
            <w:left w:val="none" w:sz="0" w:space="0" w:color="auto"/>
            <w:bottom w:val="none" w:sz="0" w:space="0" w:color="auto"/>
            <w:right w:val="none" w:sz="0" w:space="0" w:color="auto"/>
          </w:divBdr>
        </w:div>
        <w:div w:id="970667551">
          <w:marLeft w:val="640"/>
          <w:marRight w:val="0"/>
          <w:marTop w:val="0"/>
          <w:marBottom w:val="0"/>
          <w:divBdr>
            <w:top w:val="none" w:sz="0" w:space="0" w:color="auto"/>
            <w:left w:val="none" w:sz="0" w:space="0" w:color="auto"/>
            <w:bottom w:val="none" w:sz="0" w:space="0" w:color="auto"/>
            <w:right w:val="none" w:sz="0" w:space="0" w:color="auto"/>
          </w:divBdr>
        </w:div>
        <w:div w:id="973608116">
          <w:marLeft w:val="640"/>
          <w:marRight w:val="0"/>
          <w:marTop w:val="0"/>
          <w:marBottom w:val="0"/>
          <w:divBdr>
            <w:top w:val="none" w:sz="0" w:space="0" w:color="auto"/>
            <w:left w:val="none" w:sz="0" w:space="0" w:color="auto"/>
            <w:bottom w:val="none" w:sz="0" w:space="0" w:color="auto"/>
            <w:right w:val="none" w:sz="0" w:space="0" w:color="auto"/>
          </w:divBdr>
        </w:div>
        <w:div w:id="977032653">
          <w:marLeft w:val="640"/>
          <w:marRight w:val="0"/>
          <w:marTop w:val="0"/>
          <w:marBottom w:val="0"/>
          <w:divBdr>
            <w:top w:val="none" w:sz="0" w:space="0" w:color="auto"/>
            <w:left w:val="none" w:sz="0" w:space="0" w:color="auto"/>
            <w:bottom w:val="none" w:sz="0" w:space="0" w:color="auto"/>
            <w:right w:val="none" w:sz="0" w:space="0" w:color="auto"/>
          </w:divBdr>
        </w:div>
        <w:div w:id="987056722">
          <w:marLeft w:val="640"/>
          <w:marRight w:val="0"/>
          <w:marTop w:val="0"/>
          <w:marBottom w:val="0"/>
          <w:divBdr>
            <w:top w:val="none" w:sz="0" w:space="0" w:color="auto"/>
            <w:left w:val="none" w:sz="0" w:space="0" w:color="auto"/>
            <w:bottom w:val="none" w:sz="0" w:space="0" w:color="auto"/>
            <w:right w:val="none" w:sz="0" w:space="0" w:color="auto"/>
          </w:divBdr>
        </w:div>
        <w:div w:id="994453333">
          <w:marLeft w:val="640"/>
          <w:marRight w:val="0"/>
          <w:marTop w:val="0"/>
          <w:marBottom w:val="0"/>
          <w:divBdr>
            <w:top w:val="none" w:sz="0" w:space="0" w:color="auto"/>
            <w:left w:val="none" w:sz="0" w:space="0" w:color="auto"/>
            <w:bottom w:val="none" w:sz="0" w:space="0" w:color="auto"/>
            <w:right w:val="none" w:sz="0" w:space="0" w:color="auto"/>
          </w:divBdr>
        </w:div>
        <w:div w:id="1005474325">
          <w:marLeft w:val="640"/>
          <w:marRight w:val="0"/>
          <w:marTop w:val="0"/>
          <w:marBottom w:val="0"/>
          <w:divBdr>
            <w:top w:val="none" w:sz="0" w:space="0" w:color="auto"/>
            <w:left w:val="none" w:sz="0" w:space="0" w:color="auto"/>
            <w:bottom w:val="none" w:sz="0" w:space="0" w:color="auto"/>
            <w:right w:val="none" w:sz="0" w:space="0" w:color="auto"/>
          </w:divBdr>
        </w:div>
        <w:div w:id="1020623674">
          <w:marLeft w:val="640"/>
          <w:marRight w:val="0"/>
          <w:marTop w:val="0"/>
          <w:marBottom w:val="0"/>
          <w:divBdr>
            <w:top w:val="none" w:sz="0" w:space="0" w:color="auto"/>
            <w:left w:val="none" w:sz="0" w:space="0" w:color="auto"/>
            <w:bottom w:val="none" w:sz="0" w:space="0" w:color="auto"/>
            <w:right w:val="none" w:sz="0" w:space="0" w:color="auto"/>
          </w:divBdr>
        </w:div>
        <w:div w:id="1045062234">
          <w:marLeft w:val="640"/>
          <w:marRight w:val="0"/>
          <w:marTop w:val="0"/>
          <w:marBottom w:val="0"/>
          <w:divBdr>
            <w:top w:val="none" w:sz="0" w:space="0" w:color="auto"/>
            <w:left w:val="none" w:sz="0" w:space="0" w:color="auto"/>
            <w:bottom w:val="none" w:sz="0" w:space="0" w:color="auto"/>
            <w:right w:val="none" w:sz="0" w:space="0" w:color="auto"/>
          </w:divBdr>
        </w:div>
        <w:div w:id="1049720769">
          <w:marLeft w:val="640"/>
          <w:marRight w:val="0"/>
          <w:marTop w:val="0"/>
          <w:marBottom w:val="0"/>
          <w:divBdr>
            <w:top w:val="none" w:sz="0" w:space="0" w:color="auto"/>
            <w:left w:val="none" w:sz="0" w:space="0" w:color="auto"/>
            <w:bottom w:val="none" w:sz="0" w:space="0" w:color="auto"/>
            <w:right w:val="none" w:sz="0" w:space="0" w:color="auto"/>
          </w:divBdr>
        </w:div>
        <w:div w:id="1052657123">
          <w:marLeft w:val="640"/>
          <w:marRight w:val="0"/>
          <w:marTop w:val="0"/>
          <w:marBottom w:val="0"/>
          <w:divBdr>
            <w:top w:val="none" w:sz="0" w:space="0" w:color="auto"/>
            <w:left w:val="none" w:sz="0" w:space="0" w:color="auto"/>
            <w:bottom w:val="none" w:sz="0" w:space="0" w:color="auto"/>
            <w:right w:val="none" w:sz="0" w:space="0" w:color="auto"/>
          </w:divBdr>
        </w:div>
        <w:div w:id="1055277068">
          <w:marLeft w:val="640"/>
          <w:marRight w:val="0"/>
          <w:marTop w:val="0"/>
          <w:marBottom w:val="0"/>
          <w:divBdr>
            <w:top w:val="none" w:sz="0" w:space="0" w:color="auto"/>
            <w:left w:val="none" w:sz="0" w:space="0" w:color="auto"/>
            <w:bottom w:val="none" w:sz="0" w:space="0" w:color="auto"/>
            <w:right w:val="none" w:sz="0" w:space="0" w:color="auto"/>
          </w:divBdr>
        </w:div>
        <w:div w:id="1056708526">
          <w:marLeft w:val="640"/>
          <w:marRight w:val="0"/>
          <w:marTop w:val="0"/>
          <w:marBottom w:val="0"/>
          <w:divBdr>
            <w:top w:val="none" w:sz="0" w:space="0" w:color="auto"/>
            <w:left w:val="none" w:sz="0" w:space="0" w:color="auto"/>
            <w:bottom w:val="none" w:sz="0" w:space="0" w:color="auto"/>
            <w:right w:val="none" w:sz="0" w:space="0" w:color="auto"/>
          </w:divBdr>
        </w:div>
        <w:div w:id="1065958505">
          <w:marLeft w:val="640"/>
          <w:marRight w:val="0"/>
          <w:marTop w:val="0"/>
          <w:marBottom w:val="0"/>
          <w:divBdr>
            <w:top w:val="none" w:sz="0" w:space="0" w:color="auto"/>
            <w:left w:val="none" w:sz="0" w:space="0" w:color="auto"/>
            <w:bottom w:val="none" w:sz="0" w:space="0" w:color="auto"/>
            <w:right w:val="none" w:sz="0" w:space="0" w:color="auto"/>
          </w:divBdr>
        </w:div>
        <w:div w:id="1091120897">
          <w:marLeft w:val="640"/>
          <w:marRight w:val="0"/>
          <w:marTop w:val="0"/>
          <w:marBottom w:val="0"/>
          <w:divBdr>
            <w:top w:val="none" w:sz="0" w:space="0" w:color="auto"/>
            <w:left w:val="none" w:sz="0" w:space="0" w:color="auto"/>
            <w:bottom w:val="none" w:sz="0" w:space="0" w:color="auto"/>
            <w:right w:val="none" w:sz="0" w:space="0" w:color="auto"/>
          </w:divBdr>
        </w:div>
        <w:div w:id="1093934696">
          <w:marLeft w:val="640"/>
          <w:marRight w:val="0"/>
          <w:marTop w:val="0"/>
          <w:marBottom w:val="0"/>
          <w:divBdr>
            <w:top w:val="none" w:sz="0" w:space="0" w:color="auto"/>
            <w:left w:val="none" w:sz="0" w:space="0" w:color="auto"/>
            <w:bottom w:val="none" w:sz="0" w:space="0" w:color="auto"/>
            <w:right w:val="none" w:sz="0" w:space="0" w:color="auto"/>
          </w:divBdr>
        </w:div>
        <w:div w:id="1111633268">
          <w:marLeft w:val="640"/>
          <w:marRight w:val="0"/>
          <w:marTop w:val="0"/>
          <w:marBottom w:val="0"/>
          <w:divBdr>
            <w:top w:val="none" w:sz="0" w:space="0" w:color="auto"/>
            <w:left w:val="none" w:sz="0" w:space="0" w:color="auto"/>
            <w:bottom w:val="none" w:sz="0" w:space="0" w:color="auto"/>
            <w:right w:val="none" w:sz="0" w:space="0" w:color="auto"/>
          </w:divBdr>
        </w:div>
        <w:div w:id="1112357329">
          <w:marLeft w:val="640"/>
          <w:marRight w:val="0"/>
          <w:marTop w:val="0"/>
          <w:marBottom w:val="0"/>
          <w:divBdr>
            <w:top w:val="none" w:sz="0" w:space="0" w:color="auto"/>
            <w:left w:val="none" w:sz="0" w:space="0" w:color="auto"/>
            <w:bottom w:val="none" w:sz="0" w:space="0" w:color="auto"/>
            <w:right w:val="none" w:sz="0" w:space="0" w:color="auto"/>
          </w:divBdr>
        </w:div>
        <w:div w:id="1117141206">
          <w:marLeft w:val="640"/>
          <w:marRight w:val="0"/>
          <w:marTop w:val="0"/>
          <w:marBottom w:val="0"/>
          <w:divBdr>
            <w:top w:val="none" w:sz="0" w:space="0" w:color="auto"/>
            <w:left w:val="none" w:sz="0" w:space="0" w:color="auto"/>
            <w:bottom w:val="none" w:sz="0" w:space="0" w:color="auto"/>
            <w:right w:val="none" w:sz="0" w:space="0" w:color="auto"/>
          </w:divBdr>
        </w:div>
        <w:div w:id="1127772507">
          <w:marLeft w:val="640"/>
          <w:marRight w:val="0"/>
          <w:marTop w:val="0"/>
          <w:marBottom w:val="0"/>
          <w:divBdr>
            <w:top w:val="none" w:sz="0" w:space="0" w:color="auto"/>
            <w:left w:val="none" w:sz="0" w:space="0" w:color="auto"/>
            <w:bottom w:val="none" w:sz="0" w:space="0" w:color="auto"/>
            <w:right w:val="none" w:sz="0" w:space="0" w:color="auto"/>
          </w:divBdr>
        </w:div>
        <w:div w:id="1149204252">
          <w:marLeft w:val="640"/>
          <w:marRight w:val="0"/>
          <w:marTop w:val="0"/>
          <w:marBottom w:val="0"/>
          <w:divBdr>
            <w:top w:val="none" w:sz="0" w:space="0" w:color="auto"/>
            <w:left w:val="none" w:sz="0" w:space="0" w:color="auto"/>
            <w:bottom w:val="none" w:sz="0" w:space="0" w:color="auto"/>
            <w:right w:val="none" w:sz="0" w:space="0" w:color="auto"/>
          </w:divBdr>
        </w:div>
        <w:div w:id="1150364848">
          <w:marLeft w:val="640"/>
          <w:marRight w:val="0"/>
          <w:marTop w:val="0"/>
          <w:marBottom w:val="0"/>
          <w:divBdr>
            <w:top w:val="none" w:sz="0" w:space="0" w:color="auto"/>
            <w:left w:val="none" w:sz="0" w:space="0" w:color="auto"/>
            <w:bottom w:val="none" w:sz="0" w:space="0" w:color="auto"/>
            <w:right w:val="none" w:sz="0" w:space="0" w:color="auto"/>
          </w:divBdr>
        </w:div>
        <w:div w:id="1157725737">
          <w:marLeft w:val="640"/>
          <w:marRight w:val="0"/>
          <w:marTop w:val="0"/>
          <w:marBottom w:val="0"/>
          <w:divBdr>
            <w:top w:val="none" w:sz="0" w:space="0" w:color="auto"/>
            <w:left w:val="none" w:sz="0" w:space="0" w:color="auto"/>
            <w:bottom w:val="none" w:sz="0" w:space="0" w:color="auto"/>
            <w:right w:val="none" w:sz="0" w:space="0" w:color="auto"/>
          </w:divBdr>
        </w:div>
        <w:div w:id="1159616492">
          <w:marLeft w:val="640"/>
          <w:marRight w:val="0"/>
          <w:marTop w:val="0"/>
          <w:marBottom w:val="0"/>
          <w:divBdr>
            <w:top w:val="none" w:sz="0" w:space="0" w:color="auto"/>
            <w:left w:val="none" w:sz="0" w:space="0" w:color="auto"/>
            <w:bottom w:val="none" w:sz="0" w:space="0" w:color="auto"/>
            <w:right w:val="none" w:sz="0" w:space="0" w:color="auto"/>
          </w:divBdr>
        </w:div>
        <w:div w:id="1163928847">
          <w:marLeft w:val="640"/>
          <w:marRight w:val="0"/>
          <w:marTop w:val="0"/>
          <w:marBottom w:val="0"/>
          <w:divBdr>
            <w:top w:val="none" w:sz="0" w:space="0" w:color="auto"/>
            <w:left w:val="none" w:sz="0" w:space="0" w:color="auto"/>
            <w:bottom w:val="none" w:sz="0" w:space="0" w:color="auto"/>
            <w:right w:val="none" w:sz="0" w:space="0" w:color="auto"/>
          </w:divBdr>
        </w:div>
        <w:div w:id="1165587116">
          <w:marLeft w:val="640"/>
          <w:marRight w:val="0"/>
          <w:marTop w:val="0"/>
          <w:marBottom w:val="0"/>
          <w:divBdr>
            <w:top w:val="none" w:sz="0" w:space="0" w:color="auto"/>
            <w:left w:val="none" w:sz="0" w:space="0" w:color="auto"/>
            <w:bottom w:val="none" w:sz="0" w:space="0" w:color="auto"/>
            <w:right w:val="none" w:sz="0" w:space="0" w:color="auto"/>
          </w:divBdr>
        </w:div>
        <w:div w:id="1170753093">
          <w:marLeft w:val="640"/>
          <w:marRight w:val="0"/>
          <w:marTop w:val="0"/>
          <w:marBottom w:val="0"/>
          <w:divBdr>
            <w:top w:val="none" w:sz="0" w:space="0" w:color="auto"/>
            <w:left w:val="none" w:sz="0" w:space="0" w:color="auto"/>
            <w:bottom w:val="none" w:sz="0" w:space="0" w:color="auto"/>
            <w:right w:val="none" w:sz="0" w:space="0" w:color="auto"/>
          </w:divBdr>
        </w:div>
        <w:div w:id="1177773427">
          <w:marLeft w:val="640"/>
          <w:marRight w:val="0"/>
          <w:marTop w:val="0"/>
          <w:marBottom w:val="0"/>
          <w:divBdr>
            <w:top w:val="none" w:sz="0" w:space="0" w:color="auto"/>
            <w:left w:val="none" w:sz="0" w:space="0" w:color="auto"/>
            <w:bottom w:val="none" w:sz="0" w:space="0" w:color="auto"/>
            <w:right w:val="none" w:sz="0" w:space="0" w:color="auto"/>
          </w:divBdr>
        </w:div>
        <w:div w:id="1182663484">
          <w:marLeft w:val="640"/>
          <w:marRight w:val="0"/>
          <w:marTop w:val="0"/>
          <w:marBottom w:val="0"/>
          <w:divBdr>
            <w:top w:val="none" w:sz="0" w:space="0" w:color="auto"/>
            <w:left w:val="none" w:sz="0" w:space="0" w:color="auto"/>
            <w:bottom w:val="none" w:sz="0" w:space="0" w:color="auto"/>
            <w:right w:val="none" w:sz="0" w:space="0" w:color="auto"/>
          </w:divBdr>
        </w:div>
        <w:div w:id="1185561984">
          <w:marLeft w:val="640"/>
          <w:marRight w:val="0"/>
          <w:marTop w:val="0"/>
          <w:marBottom w:val="0"/>
          <w:divBdr>
            <w:top w:val="none" w:sz="0" w:space="0" w:color="auto"/>
            <w:left w:val="none" w:sz="0" w:space="0" w:color="auto"/>
            <w:bottom w:val="none" w:sz="0" w:space="0" w:color="auto"/>
            <w:right w:val="none" w:sz="0" w:space="0" w:color="auto"/>
          </w:divBdr>
        </w:div>
        <w:div w:id="1188639318">
          <w:marLeft w:val="640"/>
          <w:marRight w:val="0"/>
          <w:marTop w:val="0"/>
          <w:marBottom w:val="0"/>
          <w:divBdr>
            <w:top w:val="none" w:sz="0" w:space="0" w:color="auto"/>
            <w:left w:val="none" w:sz="0" w:space="0" w:color="auto"/>
            <w:bottom w:val="none" w:sz="0" w:space="0" w:color="auto"/>
            <w:right w:val="none" w:sz="0" w:space="0" w:color="auto"/>
          </w:divBdr>
        </w:div>
        <w:div w:id="1193766154">
          <w:marLeft w:val="640"/>
          <w:marRight w:val="0"/>
          <w:marTop w:val="0"/>
          <w:marBottom w:val="0"/>
          <w:divBdr>
            <w:top w:val="none" w:sz="0" w:space="0" w:color="auto"/>
            <w:left w:val="none" w:sz="0" w:space="0" w:color="auto"/>
            <w:bottom w:val="none" w:sz="0" w:space="0" w:color="auto"/>
            <w:right w:val="none" w:sz="0" w:space="0" w:color="auto"/>
          </w:divBdr>
        </w:div>
        <w:div w:id="1198809247">
          <w:marLeft w:val="640"/>
          <w:marRight w:val="0"/>
          <w:marTop w:val="0"/>
          <w:marBottom w:val="0"/>
          <w:divBdr>
            <w:top w:val="none" w:sz="0" w:space="0" w:color="auto"/>
            <w:left w:val="none" w:sz="0" w:space="0" w:color="auto"/>
            <w:bottom w:val="none" w:sz="0" w:space="0" w:color="auto"/>
            <w:right w:val="none" w:sz="0" w:space="0" w:color="auto"/>
          </w:divBdr>
        </w:div>
        <w:div w:id="1207253879">
          <w:marLeft w:val="640"/>
          <w:marRight w:val="0"/>
          <w:marTop w:val="0"/>
          <w:marBottom w:val="0"/>
          <w:divBdr>
            <w:top w:val="none" w:sz="0" w:space="0" w:color="auto"/>
            <w:left w:val="none" w:sz="0" w:space="0" w:color="auto"/>
            <w:bottom w:val="none" w:sz="0" w:space="0" w:color="auto"/>
            <w:right w:val="none" w:sz="0" w:space="0" w:color="auto"/>
          </w:divBdr>
        </w:div>
        <w:div w:id="1207521342">
          <w:marLeft w:val="640"/>
          <w:marRight w:val="0"/>
          <w:marTop w:val="0"/>
          <w:marBottom w:val="0"/>
          <w:divBdr>
            <w:top w:val="none" w:sz="0" w:space="0" w:color="auto"/>
            <w:left w:val="none" w:sz="0" w:space="0" w:color="auto"/>
            <w:bottom w:val="none" w:sz="0" w:space="0" w:color="auto"/>
            <w:right w:val="none" w:sz="0" w:space="0" w:color="auto"/>
          </w:divBdr>
        </w:div>
        <w:div w:id="1232497334">
          <w:marLeft w:val="640"/>
          <w:marRight w:val="0"/>
          <w:marTop w:val="0"/>
          <w:marBottom w:val="0"/>
          <w:divBdr>
            <w:top w:val="none" w:sz="0" w:space="0" w:color="auto"/>
            <w:left w:val="none" w:sz="0" w:space="0" w:color="auto"/>
            <w:bottom w:val="none" w:sz="0" w:space="0" w:color="auto"/>
            <w:right w:val="none" w:sz="0" w:space="0" w:color="auto"/>
          </w:divBdr>
        </w:div>
        <w:div w:id="1245266406">
          <w:marLeft w:val="640"/>
          <w:marRight w:val="0"/>
          <w:marTop w:val="0"/>
          <w:marBottom w:val="0"/>
          <w:divBdr>
            <w:top w:val="none" w:sz="0" w:space="0" w:color="auto"/>
            <w:left w:val="none" w:sz="0" w:space="0" w:color="auto"/>
            <w:bottom w:val="none" w:sz="0" w:space="0" w:color="auto"/>
            <w:right w:val="none" w:sz="0" w:space="0" w:color="auto"/>
          </w:divBdr>
        </w:div>
        <w:div w:id="1259827050">
          <w:marLeft w:val="640"/>
          <w:marRight w:val="0"/>
          <w:marTop w:val="0"/>
          <w:marBottom w:val="0"/>
          <w:divBdr>
            <w:top w:val="none" w:sz="0" w:space="0" w:color="auto"/>
            <w:left w:val="none" w:sz="0" w:space="0" w:color="auto"/>
            <w:bottom w:val="none" w:sz="0" w:space="0" w:color="auto"/>
            <w:right w:val="none" w:sz="0" w:space="0" w:color="auto"/>
          </w:divBdr>
        </w:div>
        <w:div w:id="1261598910">
          <w:marLeft w:val="640"/>
          <w:marRight w:val="0"/>
          <w:marTop w:val="0"/>
          <w:marBottom w:val="0"/>
          <w:divBdr>
            <w:top w:val="none" w:sz="0" w:space="0" w:color="auto"/>
            <w:left w:val="none" w:sz="0" w:space="0" w:color="auto"/>
            <w:bottom w:val="none" w:sz="0" w:space="0" w:color="auto"/>
            <w:right w:val="none" w:sz="0" w:space="0" w:color="auto"/>
          </w:divBdr>
        </w:div>
        <w:div w:id="1275362459">
          <w:marLeft w:val="640"/>
          <w:marRight w:val="0"/>
          <w:marTop w:val="0"/>
          <w:marBottom w:val="0"/>
          <w:divBdr>
            <w:top w:val="none" w:sz="0" w:space="0" w:color="auto"/>
            <w:left w:val="none" w:sz="0" w:space="0" w:color="auto"/>
            <w:bottom w:val="none" w:sz="0" w:space="0" w:color="auto"/>
            <w:right w:val="none" w:sz="0" w:space="0" w:color="auto"/>
          </w:divBdr>
        </w:div>
        <w:div w:id="1276211355">
          <w:marLeft w:val="640"/>
          <w:marRight w:val="0"/>
          <w:marTop w:val="0"/>
          <w:marBottom w:val="0"/>
          <w:divBdr>
            <w:top w:val="none" w:sz="0" w:space="0" w:color="auto"/>
            <w:left w:val="none" w:sz="0" w:space="0" w:color="auto"/>
            <w:bottom w:val="none" w:sz="0" w:space="0" w:color="auto"/>
            <w:right w:val="none" w:sz="0" w:space="0" w:color="auto"/>
          </w:divBdr>
        </w:div>
        <w:div w:id="1279877081">
          <w:marLeft w:val="640"/>
          <w:marRight w:val="0"/>
          <w:marTop w:val="0"/>
          <w:marBottom w:val="0"/>
          <w:divBdr>
            <w:top w:val="none" w:sz="0" w:space="0" w:color="auto"/>
            <w:left w:val="none" w:sz="0" w:space="0" w:color="auto"/>
            <w:bottom w:val="none" w:sz="0" w:space="0" w:color="auto"/>
            <w:right w:val="none" w:sz="0" w:space="0" w:color="auto"/>
          </w:divBdr>
        </w:div>
        <w:div w:id="1303660189">
          <w:marLeft w:val="640"/>
          <w:marRight w:val="0"/>
          <w:marTop w:val="0"/>
          <w:marBottom w:val="0"/>
          <w:divBdr>
            <w:top w:val="none" w:sz="0" w:space="0" w:color="auto"/>
            <w:left w:val="none" w:sz="0" w:space="0" w:color="auto"/>
            <w:bottom w:val="none" w:sz="0" w:space="0" w:color="auto"/>
            <w:right w:val="none" w:sz="0" w:space="0" w:color="auto"/>
          </w:divBdr>
        </w:div>
        <w:div w:id="1315527182">
          <w:marLeft w:val="640"/>
          <w:marRight w:val="0"/>
          <w:marTop w:val="0"/>
          <w:marBottom w:val="0"/>
          <w:divBdr>
            <w:top w:val="none" w:sz="0" w:space="0" w:color="auto"/>
            <w:left w:val="none" w:sz="0" w:space="0" w:color="auto"/>
            <w:bottom w:val="none" w:sz="0" w:space="0" w:color="auto"/>
            <w:right w:val="none" w:sz="0" w:space="0" w:color="auto"/>
          </w:divBdr>
        </w:div>
        <w:div w:id="1318996514">
          <w:marLeft w:val="640"/>
          <w:marRight w:val="0"/>
          <w:marTop w:val="0"/>
          <w:marBottom w:val="0"/>
          <w:divBdr>
            <w:top w:val="none" w:sz="0" w:space="0" w:color="auto"/>
            <w:left w:val="none" w:sz="0" w:space="0" w:color="auto"/>
            <w:bottom w:val="none" w:sz="0" w:space="0" w:color="auto"/>
            <w:right w:val="none" w:sz="0" w:space="0" w:color="auto"/>
          </w:divBdr>
        </w:div>
        <w:div w:id="1330518355">
          <w:marLeft w:val="640"/>
          <w:marRight w:val="0"/>
          <w:marTop w:val="0"/>
          <w:marBottom w:val="0"/>
          <w:divBdr>
            <w:top w:val="none" w:sz="0" w:space="0" w:color="auto"/>
            <w:left w:val="none" w:sz="0" w:space="0" w:color="auto"/>
            <w:bottom w:val="none" w:sz="0" w:space="0" w:color="auto"/>
            <w:right w:val="none" w:sz="0" w:space="0" w:color="auto"/>
          </w:divBdr>
        </w:div>
        <w:div w:id="1333486584">
          <w:marLeft w:val="640"/>
          <w:marRight w:val="0"/>
          <w:marTop w:val="0"/>
          <w:marBottom w:val="0"/>
          <w:divBdr>
            <w:top w:val="none" w:sz="0" w:space="0" w:color="auto"/>
            <w:left w:val="none" w:sz="0" w:space="0" w:color="auto"/>
            <w:bottom w:val="none" w:sz="0" w:space="0" w:color="auto"/>
            <w:right w:val="none" w:sz="0" w:space="0" w:color="auto"/>
          </w:divBdr>
        </w:div>
        <w:div w:id="1371149168">
          <w:marLeft w:val="640"/>
          <w:marRight w:val="0"/>
          <w:marTop w:val="0"/>
          <w:marBottom w:val="0"/>
          <w:divBdr>
            <w:top w:val="none" w:sz="0" w:space="0" w:color="auto"/>
            <w:left w:val="none" w:sz="0" w:space="0" w:color="auto"/>
            <w:bottom w:val="none" w:sz="0" w:space="0" w:color="auto"/>
            <w:right w:val="none" w:sz="0" w:space="0" w:color="auto"/>
          </w:divBdr>
        </w:div>
        <w:div w:id="1378822190">
          <w:marLeft w:val="640"/>
          <w:marRight w:val="0"/>
          <w:marTop w:val="0"/>
          <w:marBottom w:val="0"/>
          <w:divBdr>
            <w:top w:val="none" w:sz="0" w:space="0" w:color="auto"/>
            <w:left w:val="none" w:sz="0" w:space="0" w:color="auto"/>
            <w:bottom w:val="none" w:sz="0" w:space="0" w:color="auto"/>
            <w:right w:val="none" w:sz="0" w:space="0" w:color="auto"/>
          </w:divBdr>
        </w:div>
        <w:div w:id="1384215454">
          <w:marLeft w:val="640"/>
          <w:marRight w:val="0"/>
          <w:marTop w:val="0"/>
          <w:marBottom w:val="0"/>
          <w:divBdr>
            <w:top w:val="none" w:sz="0" w:space="0" w:color="auto"/>
            <w:left w:val="none" w:sz="0" w:space="0" w:color="auto"/>
            <w:bottom w:val="none" w:sz="0" w:space="0" w:color="auto"/>
            <w:right w:val="none" w:sz="0" w:space="0" w:color="auto"/>
          </w:divBdr>
        </w:div>
        <w:div w:id="1416168247">
          <w:marLeft w:val="640"/>
          <w:marRight w:val="0"/>
          <w:marTop w:val="0"/>
          <w:marBottom w:val="0"/>
          <w:divBdr>
            <w:top w:val="none" w:sz="0" w:space="0" w:color="auto"/>
            <w:left w:val="none" w:sz="0" w:space="0" w:color="auto"/>
            <w:bottom w:val="none" w:sz="0" w:space="0" w:color="auto"/>
            <w:right w:val="none" w:sz="0" w:space="0" w:color="auto"/>
          </w:divBdr>
        </w:div>
        <w:div w:id="1420834120">
          <w:marLeft w:val="640"/>
          <w:marRight w:val="0"/>
          <w:marTop w:val="0"/>
          <w:marBottom w:val="0"/>
          <w:divBdr>
            <w:top w:val="none" w:sz="0" w:space="0" w:color="auto"/>
            <w:left w:val="none" w:sz="0" w:space="0" w:color="auto"/>
            <w:bottom w:val="none" w:sz="0" w:space="0" w:color="auto"/>
            <w:right w:val="none" w:sz="0" w:space="0" w:color="auto"/>
          </w:divBdr>
        </w:div>
        <w:div w:id="1427269228">
          <w:marLeft w:val="640"/>
          <w:marRight w:val="0"/>
          <w:marTop w:val="0"/>
          <w:marBottom w:val="0"/>
          <w:divBdr>
            <w:top w:val="none" w:sz="0" w:space="0" w:color="auto"/>
            <w:left w:val="none" w:sz="0" w:space="0" w:color="auto"/>
            <w:bottom w:val="none" w:sz="0" w:space="0" w:color="auto"/>
            <w:right w:val="none" w:sz="0" w:space="0" w:color="auto"/>
          </w:divBdr>
        </w:div>
        <w:div w:id="1428768046">
          <w:marLeft w:val="640"/>
          <w:marRight w:val="0"/>
          <w:marTop w:val="0"/>
          <w:marBottom w:val="0"/>
          <w:divBdr>
            <w:top w:val="none" w:sz="0" w:space="0" w:color="auto"/>
            <w:left w:val="none" w:sz="0" w:space="0" w:color="auto"/>
            <w:bottom w:val="none" w:sz="0" w:space="0" w:color="auto"/>
            <w:right w:val="none" w:sz="0" w:space="0" w:color="auto"/>
          </w:divBdr>
        </w:div>
        <w:div w:id="1434089246">
          <w:marLeft w:val="640"/>
          <w:marRight w:val="0"/>
          <w:marTop w:val="0"/>
          <w:marBottom w:val="0"/>
          <w:divBdr>
            <w:top w:val="none" w:sz="0" w:space="0" w:color="auto"/>
            <w:left w:val="none" w:sz="0" w:space="0" w:color="auto"/>
            <w:bottom w:val="none" w:sz="0" w:space="0" w:color="auto"/>
            <w:right w:val="none" w:sz="0" w:space="0" w:color="auto"/>
          </w:divBdr>
        </w:div>
        <w:div w:id="1436318901">
          <w:marLeft w:val="640"/>
          <w:marRight w:val="0"/>
          <w:marTop w:val="0"/>
          <w:marBottom w:val="0"/>
          <w:divBdr>
            <w:top w:val="none" w:sz="0" w:space="0" w:color="auto"/>
            <w:left w:val="none" w:sz="0" w:space="0" w:color="auto"/>
            <w:bottom w:val="none" w:sz="0" w:space="0" w:color="auto"/>
            <w:right w:val="none" w:sz="0" w:space="0" w:color="auto"/>
          </w:divBdr>
        </w:div>
        <w:div w:id="1440031900">
          <w:marLeft w:val="640"/>
          <w:marRight w:val="0"/>
          <w:marTop w:val="0"/>
          <w:marBottom w:val="0"/>
          <w:divBdr>
            <w:top w:val="none" w:sz="0" w:space="0" w:color="auto"/>
            <w:left w:val="none" w:sz="0" w:space="0" w:color="auto"/>
            <w:bottom w:val="none" w:sz="0" w:space="0" w:color="auto"/>
            <w:right w:val="none" w:sz="0" w:space="0" w:color="auto"/>
          </w:divBdr>
        </w:div>
        <w:div w:id="1450778392">
          <w:marLeft w:val="640"/>
          <w:marRight w:val="0"/>
          <w:marTop w:val="0"/>
          <w:marBottom w:val="0"/>
          <w:divBdr>
            <w:top w:val="none" w:sz="0" w:space="0" w:color="auto"/>
            <w:left w:val="none" w:sz="0" w:space="0" w:color="auto"/>
            <w:bottom w:val="none" w:sz="0" w:space="0" w:color="auto"/>
            <w:right w:val="none" w:sz="0" w:space="0" w:color="auto"/>
          </w:divBdr>
        </w:div>
        <w:div w:id="1473600917">
          <w:marLeft w:val="640"/>
          <w:marRight w:val="0"/>
          <w:marTop w:val="0"/>
          <w:marBottom w:val="0"/>
          <w:divBdr>
            <w:top w:val="none" w:sz="0" w:space="0" w:color="auto"/>
            <w:left w:val="none" w:sz="0" w:space="0" w:color="auto"/>
            <w:bottom w:val="none" w:sz="0" w:space="0" w:color="auto"/>
            <w:right w:val="none" w:sz="0" w:space="0" w:color="auto"/>
          </w:divBdr>
        </w:div>
        <w:div w:id="1474131114">
          <w:marLeft w:val="640"/>
          <w:marRight w:val="0"/>
          <w:marTop w:val="0"/>
          <w:marBottom w:val="0"/>
          <w:divBdr>
            <w:top w:val="none" w:sz="0" w:space="0" w:color="auto"/>
            <w:left w:val="none" w:sz="0" w:space="0" w:color="auto"/>
            <w:bottom w:val="none" w:sz="0" w:space="0" w:color="auto"/>
            <w:right w:val="none" w:sz="0" w:space="0" w:color="auto"/>
          </w:divBdr>
        </w:div>
        <w:div w:id="1502502559">
          <w:marLeft w:val="640"/>
          <w:marRight w:val="0"/>
          <w:marTop w:val="0"/>
          <w:marBottom w:val="0"/>
          <w:divBdr>
            <w:top w:val="none" w:sz="0" w:space="0" w:color="auto"/>
            <w:left w:val="none" w:sz="0" w:space="0" w:color="auto"/>
            <w:bottom w:val="none" w:sz="0" w:space="0" w:color="auto"/>
            <w:right w:val="none" w:sz="0" w:space="0" w:color="auto"/>
          </w:divBdr>
        </w:div>
        <w:div w:id="1517574352">
          <w:marLeft w:val="640"/>
          <w:marRight w:val="0"/>
          <w:marTop w:val="0"/>
          <w:marBottom w:val="0"/>
          <w:divBdr>
            <w:top w:val="none" w:sz="0" w:space="0" w:color="auto"/>
            <w:left w:val="none" w:sz="0" w:space="0" w:color="auto"/>
            <w:bottom w:val="none" w:sz="0" w:space="0" w:color="auto"/>
            <w:right w:val="none" w:sz="0" w:space="0" w:color="auto"/>
          </w:divBdr>
        </w:div>
        <w:div w:id="1528372056">
          <w:marLeft w:val="640"/>
          <w:marRight w:val="0"/>
          <w:marTop w:val="0"/>
          <w:marBottom w:val="0"/>
          <w:divBdr>
            <w:top w:val="none" w:sz="0" w:space="0" w:color="auto"/>
            <w:left w:val="none" w:sz="0" w:space="0" w:color="auto"/>
            <w:bottom w:val="none" w:sz="0" w:space="0" w:color="auto"/>
            <w:right w:val="none" w:sz="0" w:space="0" w:color="auto"/>
          </w:divBdr>
        </w:div>
        <w:div w:id="1528712368">
          <w:marLeft w:val="640"/>
          <w:marRight w:val="0"/>
          <w:marTop w:val="0"/>
          <w:marBottom w:val="0"/>
          <w:divBdr>
            <w:top w:val="none" w:sz="0" w:space="0" w:color="auto"/>
            <w:left w:val="none" w:sz="0" w:space="0" w:color="auto"/>
            <w:bottom w:val="none" w:sz="0" w:space="0" w:color="auto"/>
            <w:right w:val="none" w:sz="0" w:space="0" w:color="auto"/>
          </w:divBdr>
        </w:div>
        <w:div w:id="1532572762">
          <w:marLeft w:val="640"/>
          <w:marRight w:val="0"/>
          <w:marTop w:val="0"/>
          <w:marBottom w:val="0"/>
          <w:divBdr>
            <w:top w:val="none" w:sz="0" w:space="0" w:color="auto"/>
            <w:left w:val="none" w:sz="0" w:space="0" w:color="auto"/>
            <w:bottom w:val="none" w:sz="0" w:space="0" w:color="auto"/>
            <w:right w:val="none" w:sz="0" w:space="0" w:color="auto"/>
          </w:divBdr>
        </w:div>
        <w:div w:id="1541013706">
          <w:marLeft w:val="640"/>
          <w:marRight w:val="0"/>
          <w:marTop w:val="0"/>
          <w:marBottom w:val="0"/>
          <w:divBdr>
            <w:top w:val="none" w:sz="0" w:space="0" w:color="auto"/>
            <w:left w:val="none" w:sz="0" w:space="0" w:color="auto"/>
            <w:bottom w:val="none" w:sz="0" w:space="0" w:color="auto"/>
            <w:right w:val="none" w:sz="0" w:space="0" w:color="auto"/>
          </w:divBdr>
        </w:div>
        <w:div w:id="1541238619">
          <w:marLeft w:val="640"/>
          <w:marRight w:val="0"/>
          <w:marTop w:val="0"/>
          <w:marBottom w:val="0"/>
          <w:divBdr>
            <w:top w:val="none" w:sz="0" w:space="0" w:color="auto"/>
            <w:left w:val="none" w:sz="0" w:space="0" w:color="auto"/>
            <w:bottom w:val="none" w:sz="0" w:space="0" w:color="auto"/>
            <w:right w:val="none" w:sz="0" w:space="0" w:color="auto"/>
          </w:divBdr>
        </w:div>
        <w:div w:id="1563323725">
          <w:marLeft w:val="640"/>
          <w:marRight w:val="0"/>
          <w:marTop w:val="0"/>
          <w:marBottom w:val="0"/>
          <w:divBdr>
            <w:top w:val="none" w:sz="0" w:space="0" w:color="auto"/>
            <w:left w:val="none" w:sz="0" w:space="0" w:color="auto"/>
            <w:bottom w:val="none" w:sz="0" w:space="0" w:color="auto"/>
            <w:right w:val="none" w:sz="0" w:space="0" w:color="auto"/>
          </w:divBdr>
        </w:div>
        <w:div w:id="1583492485">
          <w:marLeft w:val="640"/>
          <w:marRight w:val="0"/>
          <w:marTop w:val="0"/>
          <w:marBottom w:val="0"/>
          <w:divBdr>
            <w:top w:val="none" w:sz="0" w:space="0" w:color="auto"/>
            <w:left w:val="none" w:sz="0" w:space="0" w:color="auto"/>
            <w:bottom w:val="none" w:sz="0" w:space="0" w:color="auto"/>
            <w:right w:val="none" w:sz="0" w:space="0" w:color="auto"/>
          </w:divBdr>
        </w:div>
        <w:div w:id="1587568015">
          <w:marLeft w:val="640"/>
          <w:marRight w:val="0"/>
          <w:marTop w:val="0"/>
          <w:marBottom w:val="0"/>
          <w:divBdr>
            <w:top w:val="none" w:sz="0" w:space="0" w:color="auto"/>
            <w:left w:val="none" w:sz="0" w:space="0" w:color="auto"/>
            <w:bottom w:val="none" w:sz="0" w:space="0" w:color="auto"/>
            <w:right w:val="none" w:sz="0" w:space="0" w:color="auto"/>
          </w:divBdr>
        </w:div>
        <w:div w:id="1594969881">
          <w:marLeft w:val="640"/>
          <w:marRight w:val="0"/>
          <w:marTop w:val="0"/>
          <w:marBottom w:val="0"/>
          <w:divBdr>
            <w:top w:val="none" w:sz="0" w:space="0" w:color="auto"/>
            <w:left w:val="none" w:sz="0" w:space="0" w:color="auto"/>
            <w:bottom w:val="none" w:sz="0" w:space="0" w:color="auto"/>
            <w:right w:val="none" w:sz="0" w:space="0" w:color="auto"/>
          </w:divBdr>
        </w:div>
        <w:div w:id="1620914960">
          <w:marLeft w:val="640"/>
          <w:marRight w:val="0"/>
          <w:marTop w:val="0"/>
          <w:marBottom w:val="0"/>
          <w:divBdr>
            <w:top w:val="none" w:sz="0" w:space="0" w:color="auto"/>
            <w:left w:val="none" w:sz="0" w:space="0" w:color="auto"/>
            <w:bottom w:val="none" w:sz="0" w:space="0" w:color="auto"/>
            <w:right w:val="none" w:sz="0" w:space="0" w:color="auto"/>
          </w:divBdr>
        </w:div>
        <w:div w:id="1621954365">
          <w:marLeft w:val="640"/>
          <w:marRight w:val="0"/>
          <w:marTop w:val="0"/>
          <w:marBottom w:val="0"/>
          <w:divBdr>
            <w:top w:val="none" w:sz="0" w:space="0" w:color="auto"/>
            <w:left w:val="none" w:sz="0" w:space="0" w:color="auto"/>
            <w:bottom w:val="none" w:sz="0" w:space="0" w:color="auto"/>
            <w:right w:val="none" w:sz="0" w:space="0" w:color="auto"/>
          </w:divBdr>
        </w:div>
        <w:div w:id="1622154444">
          <w:marLeft w:val="640"/>
          <w:marRight w:val="0"/>
          <w:marTop w:val="0"/>
          <w:marBottom w:val="0"/>
          <w:divBdr>
            <w:top w:val="none" w:sz="0" w:space="0" w:color="auto"/>
            <w:left w:val="none" w:sz="0" w:space="0" w:color="auto"/>
            <w:bottom w:val="none" w:sz="0" w:space="0" w:color="auto"/>
            <w:right w:val="none" w:sz="0" w:space="0" w:color="auto"/>
          </w:divBdr>
        </w:div>
        <w:div w:id="1631664462">
          <w:marLeft w:val="640"/>
          <w:marRight w:val="0"/>
          <w:marTop w:val="0"/>
          <w:marBottom w:val="0"/>
          <w:divBdr>
            <w:top w:val="none" w:sz="0" w:space="0" w:color="auto"/>
            <w:left w:val="none" w:sz="0" w:space="0" w:color="auto"/>
            <w:bottom w:val="none" w:sz="0" w:space="0" w:color="auto"/>
            <w:right w:val="none" w:sz="0" w:space="0" w:color="auto"/>
          </w:divBdr>
        </w:div>
        <w:div w:id="1636056691">
          <w:marLeft w:val="640"/>
          <w:marRight w:val="0"/>
          <w:marTop w:val="0"/>
          <w:marBottom w:val="0"/>
          <w:divBdr>
            <w:top w:val="none" w:sz="0" w:space="0" w:color="auto"/>
            <w:left w:val="none" w:sz="0" w:space="0" w:color="auto"/>
            <w:bottom w:val="none" w:sz="0" w:space="0" w:color="auto"/>
            <w:right w:val="none" w:sz="0" w:space="0" w:color="auto"/>
          </w:divBdr>
        </w:div>
        <w:div w:id="1636637603">
          <w:marLeft w:val="640"/>
          <w:marRight w:val="0"/>
          <w:marTop w:val="0"/>
          <w:marBottom w:val="0"/>
          <w:divBdr>
            <w:top w:val="none" w:sz="0" w:space="0" w:color="auto"/>
            <w:left w:val="none" w:sz="0" w:space="0" w:color="auto"/>
            <w:bottom w:val="none" w:sz="0" w:space="0" w:color="auto"/>
            <w:right w:val="none" w:sz="0" w:space="0" w:color="auto"/>
          </w:divBdr>
        </w:div>
        <w:div w:id="1637761207">
          <w:marLeft w:val="640"/>
          <w:marRight w:val="0"/>
          <w:marTop w:val="0"/>
          <w:marBottom w:val="0"/>
          <w:divBdr>
            <w:top w:val="none" w:sz="0" w:space="0" w:color="auto"/>
            <w:left w:val="none" w:sz="0" w:space="0" w:color="auto"/>
            <w:bottom w:val="none" w:sz="0" w:space="0" w:color="auto"/>
            <w:right w:val="none" w:sz="0" w:space="0" w:color="auto"/>
          </w:divBdr>
        </w:div>
        <w:div w:id="1650943849">
          <w:marLeft w:val="640"/>
          <w:marRight w:val="0"/>
          <w:marTop w:val="0"/>
          <w:marBottom w:val="0"/>
          <w:divBdr>
            <w:top w:val="none" w:sz="0" w:space="0" w:color="auto"/>
            <w:left w:val="none" w:sz="0" w:space="0" w:color="auto"/>
            <w:bottom w:val="none" w:sz="0" w:space="0" w:color="auto"/>
            <w:right w:val="none" w:sz="0" w:space="0" w:color="auto"/>
          </w:divBdr>
        </w:div>
        <w:div w:id="1685596920">
          <w:marLeft w:val="640"/>
          <w:marRight w:val="0"/>
          <w:marTop w:val="0"/>
          <w:marBottom w:val="0"/>
          <w:divBdr>
            <w:top w:val="none" w:sz="0" w:space="0" w:color="auto"/>
            <w:left w:val="none" w:sz="0" w:space="0" w:color="auto"/>
            <w:bottom w:val="none" w:sz="0" w:space="0" w:color="auto"/>
            <w:right w:val="none" w:sz="0" w:space="0" w:color="auto"/>
          </w:divBdr>
        </w:div>
        <w:div w:id="1697852146">
          <w:marLeft w:val="640"/>
          <w:marRight w:val="0"/>
          <w:marTop w:val="0"/>
          <w:marBottom w:val="0"/>
          <w:divBdr>
            <w:top w:val="none" w:sz="0" w:space="0" w:color="auto"/>
            <w:left w:val="none" w:sz="0" w:space="0" w:color="auto"/>
            <w:bottom w:val="none" w:sz="0" w:space="0" w:color="auto"/>
            <w:right w:val="none" w:sz="0" w:space="0" w:color="auto"/>
          </w:divBdr>
        </w:div>
        <w:div w:id="1702126742">
          <w:marLeft w:val="640"/>
          <w:marRight w:val="0"/>
          <w:marTop w:val="0"/>
          <w:marBottom w:val="0"/>
          <w:divBdr>
            <w:top w:val="none" w:sz="0" w:space="0" w:color="auto"/>
            <w:left w:val="none" w:sz="0" w:space="0" w:color="auto"/>
            <w:bottom w:val="none" w:sz="0" w:space="0" w:color="auto"/>
            <w:right w:val="none" w:sz="0" w:space="0" w:color="auto"/>
          </w:divBdr>
        </w:div>
        <w:div w:id="1714425320">
          <w:marLeft w:val="640"/>
          <w:marRight w:val="0"/>
          <w:marTop w:val="0"/>
          <w:marBottom w:val="0"/>
          <w:divBdr>
            <w:top w:val="none" w:sz="0" w:space="0" w:color="auto"/>
            <w:left w:val="none" w:sz="0" w:space="0" w:color="auto"/>
            <w:bottom w:val="none" w:sz="0" w:space="0" w:color="auto"/>
            <w:right w:val="none" w:sz="0" w:space="0" w:color="auto"/>
          </w:divBdr>
        </w:div>
        <w:div w:id="1717195288">
          <w:marLeft w:val="640"/>
          <w:marRight w:val="0"/>
          <w:marTop w:val="0"/>
          <w:marBottom w:val="0"/>
          <w:divBdr>
            <w:top w:val="none" w:sz="0" w:space="0" w:color="auto"/>
            <w:left w:val="none" w:sz="0" w:space="0" w:color="auto"/>
            <w:bottom w:val="none" w:sz="0" w:space="0" w:color="auto"/>
            <w:right w:val="none" w:sz="0" w:space="0" w:color="auto"/>
          </w:divBdr>
        </w:div>
        <w:div w:id="1721635673">
          <w:marLeft w:val="640"/>
          <w:marRight w:val="0"/>
          <w:marTop w:val="0"/>
          <w:marBottom w:val="0"/>
          <w:divBdr>
            <w:top w:val="none" w:sz="0" w:space="0" w:color="auto"/>
            <w:left w:val="none" w:sz="0" w:space="0" w:color="auto"/>
            <w:bottom w:val="none" w:sz="0" w:space="0" w:color="auto"/>
            <w:right w:val="none" w:sz="0" w:space="0" w:color="auto"/>
          </w:divBdr>
        </w:div>
        <w:div w:id="1723170092">
          <w:marLeft w:val="640"/>
          <w:marRight w:val="0"/>
          <w:marTop w:val="0"/>
          <w:marBottom w:val="0"/>
          <w:divBdr>
            <w:top w:val="none" w:sz="0" w:space="0" w:color="auto"/>
            <w:left w:val="none" w:sz="0" w:space="0" w:color="auto"/>
            <w:bottom w:val="none" w:sz="0" w:space="0" w:color="auto"/>
            <w:right w:val="none" w:sz="0" w:space="0" w:color="auto"/>
          </w:divBdr>
        </w:div>
        <w:div w:id="1731340865">
          <w:marLeft w:val="640"/>
          <w:marRight w:val="0"/>
          <w:marTop w:val="0"/>
          <w:marBottom w:val="0"/>
          <w:divBdr>
            <w:top w:val="none" w:sz="0" w:space="0" w:color="auto"/>
            <w:left w:val="none" w:sz="0" w:space="0" w:color="auto"/>
            <w:bottom w:val="none" w:sz="0" w:space="0" w:color="auto"/>
            <w:right w:val="none" w:sz="0" w:space="0" w:color="auto"/>
          </w:divBdr>
        </w:div>
        <w:div w:id="1735394460">
          <w:marLeft w:val="640"/>
          <w:marRight w:val="0"/>
          <w:marTop w:val="0"/>
          <w:marBottom w:val="0"/>
          <w:divBdr>
            <w:top w:val="none" w:sz="0" w:space="0" w:color="auto"/>
            <w:left w:val="none" w:sz="0" w:space="0" w:color="auto"/>
            <w:bottom w:val="none" w:sz="0" w:space="0" w:color="auto"/>
            <w:right w:val="none" w:sz="0" w:space="0" w:color="auto"/>
          </w:divBdr>
        </w:div>
        <w:div w:id="1749963289">
          <w:marLeft w:val="640"/>
          <w:marRight w:val="0"/>
          <w:marTop w:val="0"/>
          <w:marBottom w:val="0"/>
          <w:divBdr>
            <w:top w:val="none" w:sz="0" w:space="0" w:color="auto"/>
            <w:left w:val="none" w:sz="0" w:space="0" w:color="auto"/>
            <w:bottom w:val="none" w:sz="0" w:space="0" w:color="auto"/>
            <w:right w:val="none" w:sz="0" w:space="0" w:color="auto"/>
          </w:divBdr>
        </w:div>
        <w:div w:id="1775324242">
          <w:marLeft w:val="640"/>
          <w:marRight w:val="0"/>
          <w:marTop w:val="0"/>
          <w:marBottom w:val="0"/>
          <w:divBdr>
            <w:top w:val="none" w:sz="0" w:space="0" w:color="auto"/>
            <w:left w:val="none" w:sz="0" w:space="0" w:color="auto"/>
            <w:bottom w:val="none" w:sz="0" w:space="0" w:color="auto"/>
            <w:right w:val="none" w:sz="0" w:space="0" w:color="auto"/>
          </w:divBdr>
        </w:div>
        <w:div w:id="1786385813">
          <w:marLeft w:val="640"/>
          <w:marRight w:val="0"/>
          <w:marTop w:val="0"/>
          <w:marBottom w:val="0"/>
          <w:divBdr>
            <w:top w:val="none" w:sz="0" w:space="0" w:color="auto"/>
            <w:left w:val="none" w:sz="0" w:space="0" w:color="auto"/>
            <w:bottom w:val="none" w:sz="0" w:space="0" w:color="auto"/>
            <w:right w:val="none" w:sz="0" w:space="0" w:color="auto"/>
          </w:divBdr>
        </w:div>
        <w:div w:id="1808811991">
          <w:marLeft w:val="640"/>
          <w:marRight w:val="0"/>
          <w:marTop w:val="0"/>
          <w:marBottom w:val="0"/>
          <w:divBdr>
            <w:top w:val="none" w:sz="0" w:space="0" w:color="auto"/>
            <w:left w:val="none" w:sz="0" w:space="0" w:color="auto"/>
            <w:bottom w:val="none" w:sz="0" w:space="0" w:color="auto"/>
            <w:right w:val="none" w:sz="0" w:space="0" w:color="auto"/>
          </w:divBdr>
        </w:div>
        <w:div w:id="1828551432">
          <w:marLeft w:val="640"/>
          <w:marRight w:val="0"/>
          <w:marTop w:val="0"/>
          <w:marBottom w:val="0"/>
          <w:divBdr>
            <w:top w:val="none" w:sz="0" w:space="0" w:color="auto"/>
            <w:left w:val="none" w:sz="0" w:space="0" w:color="auto"/>
            <w:bottom w:val="none" w:sz="0" w:space="0" w:color="auto"/>
            <w:right w:val="none" w:sz="0" w:space="0" w:color="auto"/>
          </w:divBdr>
        </w:div>
        <w:div w:id="1839072740">
          <w:marLeft w:val="640"/>
          <w:marRight w:val="0"/>
          <w:marTop w:val="0"/>
          <w:marBottom w:val="0"/>
          <w:divBdr>
            <w:top w:val="none" w:sz="0" w:space="0" w:color="auto"/>
            <w:left w:val="none" w:sz="0" w:space="0" w:color="auto"/>
            <w:bottom w:val="none" w:sz="0" w:space="0" w:color="auto"/>
            <w:right w:val="none" w:sz="0" w:space="0" w:color="auto"/>
          </w:divBdr>
        </w:div>
        <w:div w:id="1839230318">
          <w:marLeft w:val="640"/>
          <w:marRight w:val="0"/>
          <w:marTop w:val="0"/>
          <w:marBottom w:val="0"/>
          <w:divBdr>
            <w:top w:val="none" w:sz="0" w:space="0" w:color="auto"/>
            <w:left w:val="none" w:sz="0" w:space="0" w:color="auto"/>
            <w:bottom w:val="none" w:sz="0" w:space="0" w:color="auto"/>
            <w:right w:val="none" w:sz="0" w:space="0" w:color="auto"/>
          </w:divBdr>
        </w:div>
        <w:div w:id="1850946112">
          <w:marLeft w:val="640"/>
          <w:marRight w:val="0"/>
          <w:marTop w:val="0"/>
          <w:marBottom w:val="0"/>
          <w:divBdr>
            <w:top w:val="none" w:sz="0" w:space="0" w:color="auto"/>
            <w:left w:val="none" w:sz="0" w:space="0" w:color="auto"/>
            <w:bottom w:val="none" w:sz="0" w:space="0" w:color="auto"/>
            <w:right w:val="none" w:sz="0" w:space="0" w:color="auto"/>
          </w:divBdr>
        </w:div>
        <w:div w:id="1852062753">
          <w:marLeft w:val="640"/>
          <w:marRight w:val="0"/>
          <w:marTop w:val="0"/>
          <w:marBottom w:val="0"/>
          <w:divBdr>
            <w:top w:val="none" w:sz="0" w:space="0" w:color="auto"/>
            <w:left w:val="none" w:sz="0" w:space="0" w:color="auto"/>
            <w:bottom w:val="none" w:sz="0" w:space="0" w:color="auto"/>
            <w:right w:val="none" w:sz="0" w:space="0" w:color="auto"/>
          </w:divBdr>
        </w:div>
        <w:div w:id="1856189808">
          <w:marLeft w:val="640"/>
          <w:marRight w:val="0"/>
          <w:marTop w:val="0"/>
          <w:marBottom w:val="0"/>
          <w:divBdr>
            <w:top w:val="none" w:sz="0" w:space="0" w:color="auto"/>
            <w:left w:val="none" w:sz="0" w:space="0" w:color="auto"/>
            <w:bottom w:val="none" w:sz="0" w:space="0" w:color="auto"/>
            <w:right w:val="none" w:sz="0" w:space="0" w:color="auto"/>
          </w:divBdr>
        </w:div>
        <w:div w:id="1864973116">
          <w:marLeft w:val="640"/>
          <w:marRight w:val="0"/>
          <w:marTop w:val="0"/>
          <w:marBottom w:val="0"/>
          <w:divBdr>
            <w:top w:val="none" w:sz="0" w:space="0" w:color="auto"/>
            <w:left w:val="none" w:sz="0" w:space="0" w:color="auto"/>
            <w:bottom w:val="none" w:sz="0" w:space="0" w:color="auto"/>
            <w:right w:val="none" w:sz="0" w:space="0" w:color="auto"/>
          </w:divBdr>
        </w:div>
        <w:div w:id="1865904589">
          <w:marLeft w:val="640"/>
          <w:marRight w:val="0"/>
          <w:marTop w:val="0"/>
          <w:marBottom w:val="0"/>
          <w:divBdr>
            <w:top w:val="none" w:sz="0" w:space="0" w:color="auto"/>
            <w:left w:val="none" w:sz="0" w:space="0" w:color="auto"/>
            <w:bottom w:val="none" w:sz="0" w:space="0" w:color="auto"/>
            <w:right w:val="none" w:sz="0" w:space="0" w:color="auto"/>
          </w:divBdr>
        </w:div>
        <w:div w:id="1868326616">
          <w:marLeft w:val="640"/>
          <w:marRight w:val="0"/>
          <w:marTop w:val="0"/>
          <w:marBottom w:val="0"/>
          <w:divBdr>
            <w:top w:val="none" w:sz="0" w:space="0" w:color="auto"/>
            <w:left w:val="none" w:sz="0" w:space="0" w:color="auto"/>
            <w:bottom w:val="none" w:sz="0" w:space="0" w:color="auto"/>
            <w:right w:val="none" w:sz="0" w:space="0" w:color="auto"/>
          </w:divBdr>
        </w:div>
        <w:div w:id="1883593911">
          <w:marLeft w:val="640"/>
          <w:marRight w:val="0"/>
          <w:marTop w:val="0"/>
          <w:marBottom w:val="0"/>
          <w:divBdr>
            <w:top w:val="none" w:sz="0" w:space="0" w:color="auto"/>
            <w:left w:val="none" w:sz="0" w:space="0" w:color="auto"/>
            <w:bottom w:val="none" w:sz="0" w:space="0" w:color="auto"/>
            <w:right w:val="none" w:sz="0" w:space="0" w:color="auto"/>
          </w:divBdr>
        </w:div>
        <w:div w:id="1887182644">
          <w:marLeft w:val="640"/>
          <w:marRight w:val="0"/>
          <w:marTop w:val="0"/>
          <w:marBottom w:val="0"/>
          <w:divBdr>
            <w:top w:val="none" w:sz="0" w:space="0" w:color="auto"/>
            <w:left w:val="none" w:sz="0" w:space="0" w:color="auto"/>
            <w:bottom w:val="none" w:sz="0" w:space="0" w:color="auto"/>
            <w:right w:val="none" w:sz="0" w:space="0" w:color="auto"/>
          </w:divBdr>
        </w:div>
        <w:div w:id="1904565793">
          <w:marLeft w:val="640"/>
          <w:marRight w:val="0"/>
          <w:marTop w:val="0"/>
          <w:marBottom w:val="0"/>
          <w:divBdr>
            <w:top w:val="none" w:sz="0" w:space="0" w:color="auto"/>
            <w:left w:val="none" w:sz="0" w:space="0" w:color="auto"/>
            <w:bottom w:val="none" w:sz="0" w:space="0" w:color="auto"/>
            <w:right w:val="none" w:sz="0" w:space="0" w:color="auto"/>
          </w:divBdr>
        </w:div>
        <w:div w:id="1922836836">
          <w:marLeft w:val="640"/>
          <w:marRight w:val="0"/>
          <w:marTop w:val="0"/>
          <w:marBottom w:val="0"/>
          <w:divBdr>
            <w:top w:val="none" w:sz="0" w:space="0" w:color="auto"/>
            <w:left w:val="none" w:sz="0" w:space="0" w:color="auto"/>
            <w:bottom w:val="none" w:sz="0" w:space="0" w:color="auto"/>
            <w:right w:val="none" w:sz="0" w:space="0" w:color="auto"/>
          </w:divBdr>
        </w:div>
        <w:div w:id="1930188409">
          <w:marLeft w:val="640"/>
          <w:marRight w:val="0"/>
          <w:marTop w:val="0"/>
          <w:marBottom w:val="0"/>
          <w:divBdr>
            <w:top w:val="none" w:sz="0" w:space="0" w:color="auto"/>
            <w:left w:val="none" w:sz="0" w:space="0" w:color="auto"/>
            <w:bottom w:val="none" w:sz="0" w:space="0" w:color="auto"/>
            <w:right w:val="none" w:sz="0" w:space="0" w:color="auto"/>
          </w:divBdr>
        </w:div>
        <w:div w:id="1931616209">
          <w:marLeft w:val="640"/>
          <w:marRight w:val="0"/>
          <w:marTop w:val="0"/>
          <w:marBottom w:val="0"/>
          <w:divBdr>
            <w:top w:val="none" w:sz="0" w:space="0" w:color="auto"/>
            <w:left w:val="none" w:sz="0" w:space="0" w:color="auto"/>
            <w:bottom w:val="none" w:sz="0" w:space="0" w:color="auto"/>
            <w:right w:val="none" w:sz="0" w:space="0" w:color="auto"/>
          </w:divBdr>
        </w:div>
        <w:div w:id="1950159207">
          <w:marLeft w:val="640"/>
          <w:marRight w:val="0"/>
          <w:marTop w:val="0"/>
          <w:marBottom w:val="0"/>
          <w:divBdr>
            <w:top w:val="none" w:sz="0" w:space="0" w:color="auto"/>
            <w:left w:val="none" w:sz="0" w:space="0" w:color="auto"/>
            <w:bottom w:val="none" w:sz="0" w:space="0" w:color="auto"/>
            <w:right w:val="none" w:sz="0" w:space="0" w:color="auto"/>
          </w:divBdr>
        </w:div>
        <w:div w:id="2003119068">
          <w:marLeft w:val="640"/>
          <w:marRight w:val="0"/>
          <w:marTop w:val="0"/>
          <w:marBottom w:val="0"/>
          <w:divBdr>
            <w:top w:val="none" w:sz="0" w:space="0" w:color="auto"/>
            <w:left w:val="none" w:sz="0" w:space="0" w:color="auto"/>
            <w:bottom w:val="none" w:sz="0" w:space="0" w:color="auto"/>
            <w:right w:val="none" w:sz="0" w:space="0" w:color="auto"/>
          </w:divBdr>
        </w:div>
        <w:div w:id="2011447958">
          <w:marLeft w:val="640"/>
          <w:marRight w:val="0"/>
          <w:marTop w:val="0"/>
          <w:marBottom w:val="0"/>
          <w:divBdr>
            <w:top w:val="none" w:sz="0" w:space="0" w:color="auto"/>
            <w:left w:val="none" w:sz="0" w:space="0" w:color="auto"/>
            <w:bottom w:val="none" w:sz="0" w:space="0" w:color="auto"/>
            <w:right w:val="none" w:sz="0" w:space="0" w:color="auto"/>
          </w:divBdr>
        </w:div>
        <w:div w:id="2018652671">
          <w:marLeft w:val="640"/>
          <w:marRight w:val="0"/>
          <w:marTop w:val="0"/>
          <w:marBottom w:val="0"/>
          <w:divBdr>
            <w:top w:val="none" w:sz="0" w:space="0" w:color="auto"/>
            <w:left w:val="none" w:sz="0" w:space="0" w:color="auto"/>
            <w:bottom w:val="none" w:sz="0" w:space="0" w:color="auto"/>
            <w:right w:val="none" w:sz="0" w:space="0" w:color="auto"/>
          </w:divBdr>
        </w:div>
        <w:div w:id="2033607481">
          <w:marLeft w:val="640"/>
          <w:marRight w:val="0"/>
          <w:marTop w:val="0"/>
          <w:marBottom w:val="0"/>
          <w:divBdr>
            <w:top w:val="none" w:sz="0" w:space="0" w:color="auto"/>
            <w:left w:val="none" w:sz="0" w:space="0" w:color="auto"/>
            <w:bottom w:val="none" w:sz="0" w:space="0" w:color="auto"/>
            <w:right w:val="none" w:sz="0" w:space="0" w:color="auto"/>
          </w:divBdr>
        </w:div>
        <w:div w:id="2035568257">
          <w:marLeft w:val="640"/>
          <w:marRight w:val="0"/>
          <w:marTop w:val="0"/>
          <w:marBottom w:val="0"/>
          <w:divBdr>
            <w:top w:val="none" w:sz="0" w:space="0" w:color="auto"/>
            <w:left w:val="none" w:sz="0" w:space="0" w:color="auto"/>
            <w:bottom w:val="none" w:sz="0" w:space="0" w:color="auto"/>
            <w:right w:val="none" w:sz="0" w:space="0" w:color="auto"/>
          </w:divBdr>
        </w:div>
        <w:div w:id="2045860183">
          <w:marLeft w:val="640"/>
          <w:marRight w:val="0"/>
          <w:marTop w:val="0"/>
          <w:marBottom w:val="0"/>
          <w:divBdr>
            <w:top w:val="none" w:sz="0" w:space="0" w:color="auto"/>
            <w:left w:val="none" w:sz="0" w:space="0" w:color="auto"/>
            <w:bottom w:val="none" w:sz="0" w:space="0" w:color="auto"/>
            <w:right w:val="none" w:sz="0" w:space="0" w:color="auto"/>
          </w:divBdr>
        </w:div>
        <w:div w:id="2052412231">
          <w:marLeft w:val="640"/>
          <w:marRight w:val="0"/>
          <w:marTop w:val="0"/>
          <w:marBottom w:val="0"/>
          <w:divBdr>
            <w:top w:val="none" w:sz="0" w:space="0" w:color="auto"/>
            <w:left w:val="none" w:sz="0" w:space="0" w:color="auto"/>
            <w:bottom w:val="none" w:sz="0" w:space="0" w:color="auto"/>
            <w:right w:val="none" w:sz="0" w:space="0" w:color="auto"/>
          </w:divBdr>
        </w:div>
        <w:div w:id="2052529768">
          <w:marLeft w:val="640"/>
          <w:marRight w:val="0"/>
          <w:marTop w:val="0"/>
          <w:marBottom w:val="0"/>
          <w:divBdr>
            <w:top w:val="none" w:sz="0" w:space="0" w:color="auto"/>
            <w:left w:val="none" w:sz="0" w:space="0" w:color="auto"/>
            <w:bottom w:val="none" w:sz="0" w:space="0" w:color="auto"/>
            <w:right w:val="none" w:sz="0" w:space="0" w:color="auto"/>
          </w:divBdr>
        </w:div>
        <w:div w:id="2053386246">
          <w:marLeft w:val="640"/>
          <w:marRight w:val="0"/>
          <w:marTop w:val="0"/>
          <w:marBottom w:val="0"/>
          <w:divBdr>
            <w:top w:val="none" w:sz="0" w:space="0" w:color="auto"/>
            <w:left w:val="none" w:sz="0" w:space="0" w:color="auto"/>
            <w:bottom w:val="none" w:sz="0" w:space="0" w:color="auto"/>
            <w:right w:val="none" w:sz="0" w:space="0" w:color="auto"/>
          </w:divBdr>
        </w:div>
        <w:div w:id="2059745861">
          <w:marLeft w:val="640"/>
          <w:marRight w:val="0"/>
          <w:marTop w:val="0"/>
          <w:marBottom w:val="0"/>
          <w:divBdr>
            <w:top w:val="none" w:sz="0" w:space="0" w:color="auto"/>
            <w:left w:val="none" w:sz="0" w:space="0" w:color="auto"/>
            <w:bottom w:val="none" w:sz="0" w:space="0" w:color="auto"/>
            <w:right w:val="none" w:sz="0" w:space="0" w:color="auto"/>
          </w:divBdr>
        </w:div>
        <w:div w:id="2069381546">
          <w:marLeft w:val="640"/>
          <w:marRight w:val="0"/>
          <w:marTop w:val="0"/>
          <w:marBottom w:val="0"/>
          <w:divBdr>
            <w:top w:val="none" w:sz="0" w:space="0" w:color="auto"/>
            <w:left w:val="none" w:sz="0" w:space="0" w:color="auto"/>
            <w:bottom w:val="none" w:sz="0" w:space="0" w:color="auto"/>
            <w:right w:val="none" w:sz="0" w:space="0" w:color="auto"/>
          </w:divBdr>
        </w:div>
        <w:div w:id="2074308227">
          <w:marLeft w:val="640"/>
          <w:marRight w:val="0"/>
          <w:marTop w:val="0"/>
          <w:marBottom w:val="0"/>
          <w:divBdr>
            <w:top w:val="none" w:sz="0" w:space="0" w:color="auto"/>
            <w:left w:val="none" w:sz="0" w:space="0" w:color="auto"/>
            <w:bottom w:val="none" w:sz="0" w:space="0" w:color="auto"/>
            <w:right w:val="none" w:sz="0" w:space="0" w:color="auto"/>
          </w:divBdr>
        </w:div>
        <w:div w:id="2107268421">
          <w:marLeft w:val="640"/>
          <w:marRight w:val="0"/>
          <w:marTop w:val="0"/>
          <w:marBottom w:val="0"/>
          <w:divBdr>
            <w:top w:val="none" w:sz="0" w:space="0" w:color="auto"/>
            <w:left w:val="none" w:sz="0" w:space="0" w:color="auto"/>
            <w:bottom w:val="none" w:sz="0" w:space="0" w:color="auto"/>
            <w:right w:val="none" w:sz="0" w:space="0" w:color="auto"/>
          </w:divBdr>
        </w:div>
        <w:div w:id="2121411666">
          <w:marLeft w:val="640"/>
          <w:marRight w:val="0"/>
          <w:marTop w:val="0"/>
          <w:marBottom w:val="0"/>
          <w:divBdr>
            <w:top w:val="none" w:sz="0" w:space="0" w:color="auto"/>
            <w:left w:val="none" w:sz="0" w:space="0" w:color="auto"/>
            <w:bottom w:val="none" w:sz="0" w:space="0" w:color="auto"/>
            <w:right w:val="none" w:sz="0" w:space="0" w:color="auto"/>
          </w:divBdr>
        </w:div>
        <w:div w:id="2138330885">
          <w:marLeft w:val="640"/>
          <w:marRight w:val="0"/>
          <w:marTop w:val="0"/>
          <w:marBottom w:val="0"/>
          <w:divBdr>
            <w:top w:val="none" w:sz="0" w:space="0" w:color="auto"/>
            <w:left w:val="none" w:sz="0" w:space="0" w:color="auto"/>
            <w:bottom w:val="none" w:sz="0" w:space="0" w:color="auto"/>
            <w:right w:val="none" w:sz="0" w:space="0" w:color="auto"/>
          </w:divBdr>
        </w:div>
      </w:divsChild>
    </w:div>
    <w:div w:id="474487676">
      <w:bodyDiv w:val="1"/>
      <w:marLeft w:val="0"/>
      <w:marRight w:val="0"/>
      <w:marTop w:val="0"/>
      <w:marBottom w:val="0"/>
      <w:divBdr>
        <w:top w:val="none" w:sz="0" w:space="0" w:color="auto"/>
        <w:left w:val="none" w:sz="0" w:space="0" w:color="auto"/>
        <w:bottom w:val="none" w:sz="0" w:space="0" w:color="auto"/>
        <w:right w:val="none" w:sz="0" w:space="0" w:color="auto"/>
      </w:divBdr>
    </w:div>
    <w:div w:id="475991868">
      <w:bodyDiv w:val="1"/>
      <w:marLeft w:val="0"/>
      <w:marRight w:val="0"/>
      <w:marTop w:val="0"/>
      <w:marBottom w:val="0"/>
      <w:divBdr>
        <w:top w:val="none" w:sz="0" w:space="0" w:color="auto"/>
        <w:left w:val="none" w:sz="0" w:space="0" w:color="auto"/>
        <w:bottom w:val="none" w:sz="0" w:space="0" w:color="auto"/>
        <w:right w:val="none" w:sz="0" w:space="0" w:color="auto"/>
      </w:divBdr>
    </w:div>
    <w:div w:id="478307808">
      <w:bodyDiv w:val="1"/>
      <w:marLeft w:val="0"/>
      <w:marRight w:val="0"/>
      <w:marTop w:val="0"/>
      <w:marBottom w:val="0"/>
      <w:divBdr>
        <w:top w:val="none" w:sz="0" w:space="0" w:color="auto"/>
        <w:left w:val="none" w:sz="0" w:space="0" w:color="auto"/>
        <w:bottom w:val="none" w:sz="0" w:space="0" w:color="auto"/>
        <w:right w:val="none" w:sz="0" w:space="0" w:color="auto"/>
      </w:divBdr>
      <w:divsChild>
        <w:div w:id="3745633">
          <w:marLeft w:val="640"/>
          <w:marRight w:val="0"/>
          <w:marTop w:val="0"/>
          <w:marBottom w:val="0"/>
          <w:divBdr>
            <w:top w:val="none" w:sz="0" w:space="0" w:color="auto"/>
            <w:left w:val="none" w:sz="0" w:space="0" w:color="auto"/>
            <w:bottom w:val="none" w:sz="0" w:space="0" w:color="auto"/>
            <w:right w:val="none" w:sz="0" w:space="0" w:color="auto"/>
          </w:divBdr>
        </w:div>
        <w:div w:id="14616414">
          <w:marLeft w:val="640"/>
          <w:marRight w:val="0"/>
          <w:marTop w:val="0"/>
          <w:marBottom w:val="0"/>
          <w:divBdr>
            <w:top w:val="none" w:sz="0" w:space="0" w:color="auto"/>
            <w:left w:val="none" w:sz="0" w:space="0" w:color="auto"/>
            <w:bottom w:val="none" w:sz="0" w:space="0" w:color="auto"/>
            <w:right w:val="none" w:sz="0" w:space="0" w:color="auto"/>
          </w:divBdr>
        </w:div>
        <w:div w:id="27797713">
          <w:marLeft w:val="640"/>
          <w:marRight w:val="0"/>
          <w:marTop w:val="0"/>
          <w:marBottom w:val="0"/>
          <w:divBdr>
            <w:top w:val="none" w:sz="0" w:space="0" w:color="auto"/>
            <w:left w:val="none" w:sz="0" w:space="0" w:color="auto"/>
            <w:bottom w:val="none" w:sz="0" w:space="0" w:color="auto"/>
            <w:right w:val="none" w:sz="0" w:space="0" w:color="auto"/>
          </w:divBdr>
        </w:div>
        <w:div w:id="39676082">
          <w:marLeft w:val="640"/>
          <w:marRight w:val="0"/>
          <w:marTop w:val="0"/>
          <w:marBottom w:val="0"/>
          <w:divBdr>
            <w:top w:val="none" w:sz="0" w:space="0" w:color="auto"/>
            <w:left w:val="none" w:sz="0" w:space="0" w:color="auto"/>
            <w:bottom w:val="none" w:sz="0" w:space="0" w:color="auto"/>
            <w:right w:val="none" w:sz="0" w:space="0" w:color="auto"/>
          </w:divBdr>
        </w:div>
        <w:div w:id="50158888">
          <w:marLeft w:val="640"/>
          <w:marRight w:val="0"/>
          <w:marTop w:val="0"/>
          <w:marBottom w:val="0"/>
          <w:divBdr>
            <w:top w:val="none" w:sz="0" w:space="0" w:color="auto"/>
            <w:left w:val="none" w:sz="0" w:space="0" w:color="auto"/>
            <w:bottom w:val="none" w:sz="0" w:space="0" w:color="auto"/>
            <w:right w:val="none" w:sz="0" w:space="0" w:color="auto"/>
          </w:divBdr>
        </w:div>
        <w:div w:id="55059205">
          <w:marLeft w:val="640"/>
          <w:marRight w:val="0"/>
          <w:marTop w:val="0"/>
          <w:marBottom w:val="0"/>
          <w:divBdr>
            <w:top w:val="none" w:sz="0" w:space="0" w:color="auto"/>
            <w:left w:val="none" w:sz="0" w:space="0" w:color="auto"/>
            <w:bottom w:val="none" w:sz="0" w:space="0" w:color="auto"/>
            <w:right w:val="none" w:sz="0" w:space="0" w:color="auto"/>
          </w:divBdr>
        </w:div>
        <w:div w:id="57367383">
          <w:marLeft w:val="640"/>
          <w:marRight w:val="0"/>
          <w:marTop w:val="0"/>
          <w:marBottom w:val="0"/>
          <w:divBdr>
            <w:top w:val="none" w:sz="0" w:space="0" w:color="auto"/>
            <w:left w:val="none" w:sz="0" w:space="0" w:color="auto"/>
            <w:bottom w:val="none" w:sz="0" w:space="0" w:color="auto"/>
            <w:right w:val="none" w:sz="0" w:space="0" w:color="auto"/>
          </w:divBdr>
        </w:div>
        <w:div w:id="82191432">
          <w:marLeft w:val="640"/>
          <w:marRight w:val="0"/>
          <w:marTop w:val="0"/>
          <w:marBottom w:val="0"/>
          <w:divBdr>
            <w:top w:val="none" w:sz="0" w:space="0" w:color="auto"/>
            <w:left w:val="none" w:sz="0" w:space="0" w:color="auto"/>
            <w:bottom w:val="none" w:sz="0" w:space="0" w:color="auto"/>
            <w:right w:val="none" w:sz="0" w:space="0" w:color="auto"/>
          </w:divBdr>
        </w:div>
        <w:div w:id="83648265">
          <w:marLeft w:val="640"/>
          <w:marRight w:val="0"/>
          <w:marTop w:val="0"/>
          <w:marBottom w:val="0"/>
          <w:divBdr>
            <w:top w:val="none" w:sz="0" w:space="0" w:color="auto"/>
            <w:left w:val="none" w:sz="0" w:space="0" w:color="auto"/>
            <w:bottom w:val="none" w:sz="0" w:space="0" w:color="auto"/>
            <w:right w:val="none" w:sz="0" w:space="0" w:color="auto"/>
          </w:divBdr>
        </w:div>
        <w:div w:id="84738636">
          <w:marLeft w:val="640"/>
          <w:marRight w:val="0"/>
          <w:marTop w:val="0"/>
          <w:marBottom w:val="0"/>
          <w:divBdr>
            <w:top w:val="none" w:sz="0" w:space="0" w:color="auto"/>
            <w:left w:val="none" w:sz="0" w:space="0" w:color="auto"/>
            <w:bottom w:val="none" w:sz="0" w:space="0" w:color="auto"/>
            <w:right w:val="none" w:sz="0" w:space="0" w:color="auto"/>
          </w:divBdr>
        </w:div>
        <w:div w:id="85031747">
          <w:marLeft w:val="640"/>
          <w:marRight w:val="0"/>
          <w:marTop w:val="0"/>
          <w:marBottom w:val="0"/>
          <w:divBdr>
            <w:top w:val="none" w:sz="0" w:space="0" w:color="auto"/>
            <w:left w:val="none" w:sz="0" w:space="0" w:color="auto"/>
            <w:bottom w:val="none" w:sz="0" w:space="0" w:color="auto"/>
            <w:right w:val="none" w:sz="0" w:space="0" w:color="auto"/>
          </w:divBdr>
        </w:div>
        <w:div w:id="114688078">
          <w:marLeft w:val="640"/>
          <w:marRight w:val="0"/>
          <w:marTop w:val="0"/>
          <w:marBottom w:val="0"/>
          <w:divBdr>
            <w:top w:val="none" w:sz="0" w:space="0" w:color="auto"/>
            <w:left w:val="none" w:sz="0" w:space="0" w:color="auto"/>
            <w:bottom w:val="none" w:sz="0" w:space="0" w:color="auto"/>
            <w:right w:val="none" w:sz="0" w:space="0" w:color="auto"/>
          </w:divBdr>
        </w:div>
        <w:div w:id="116916285">
          <w:marLeft w:val="640"/>
          <w:marRight w:val="0"/>
          <w:marTop w:val="0"/>
          <w:marBottom w:val="0"/>
          <w:divBdr>
            <w:top w:val="none" w:sz="0" w:space="0" w:color="auto"/>
            <w:left w:val="none" w:sz="0" w:space="0" w:color="auto"/>
            <w:bottom w:val="none" w:sz="0" w:space="0" w:color="auto"/>
            <w:right w:val="none" w:sz="0" w:space="0" w:color="auto"/>
          </w:divBdr>
        </w:div>
        <w:div w:id="134184342">
          <w:marLeft w:val="640"/>
          <w:marRight w:val="0"/>
          <w:marTop w:val="0"/>
          <w:marBottom w:val="0"/>
          <w:divBdr>
            <w:top w:val="none" w:sz="0" w:space="0" w:color="auto"/>
            <w:left w:val="none" w:sz="0" w:space="0" w:color="auto"/>
            <w:bottom w:val="none" w:sz="0" w:space="0" w:color="auto"/>
            <w:right w:val="none" w:sz="0" w:space="0" w:color="auto"/>
          </w:divBdr>
        </w:div>
        <w:div w:id="140540046">
          <w:marLeft w:val="640"/>
          <w:marRight w:val="0"/>
          <w:marTop w:val="0"/>
          <w:marBottom w:val="0"/>
          <w:divBdr>
            <w:top w:val="none" w:sz="0" w:space="0" w:color="auto"/>
            <w:left w:val="none" w:sz="0" w:space="0" w:color="auto"/>
            <w:bottom w:val="none" w:sz="0" w:space="0" w:color="auto"/>
            <w:right w:val="none" w:sz="0" w:space="0" w:color="auto"/>
          </w:divBdr>
        </w:div>
        <w:div w:id="169415264">
          <w:marLeft w:val="640"/>
          <w:marRight w:val="0"/>
          <w:marTop w:val="0"/>
          <w:marBottom w:val="0"/>
          <w:divBdr>
            <w:top w:val="none" w:sz="0" w:space="0" w:color="auto"/>
            <w:left w:val="none" w:sz="0" w:space="0" w:color="auto"/>
            <w:bottom w:val="none" w:sz="0" w:space="0" w:color="auto"/>
            <w:right w:val="none" w:sz="0" w:space="0" w:color="auto"/>
          </w:divBdr>
        </w:div>
        <w:div w:id="202253406">
          <w:marLeft w:val="640"/>
          <w:marRight w:val="0"/>
          <w:marTop w:val="0"/>
          <w:marBottom w:val="0"/>
          <w:divBdr>
            <w:top w:val="none" w:sz="0" w:space="0" w:color="auto"/>
            <w:left w:val="none" w:sz="0" w:space="0" w:color="auto"/>
            <w:bottom w:val="none" w:sz="0" w:space="0" w:color="auto"/>
            <w:right w:val="none" w:sz="0" w:space="0" w:color="auto"/>
          </w:divBdr>
        </w:div>
        <w:div w:id="205681122">
          <w:marLeft w:val="640"/>
          <w:marRight w:val="0"/>
          <w:marTop w:val="0"/>
          <w:marBottom w:val="0"/>
          <w:divBdr>
            <w:top w:val="none" w:sz="0" w:space="0" w:color="auto"/>
            <w:left w:val="none" w:sz="0" w:space="0" w:color="auto"/>
            <w:bottom w:val="none" w:sz="0" w:space="0" w:color="auto"/>
            <w:right w:val="none" w:sz="0" w:space="0" w:color="auto"/>
          </w:divBdr>
        </w:div>
        <w:div w:id="207034336">
          <w:marLeft w:val="640"/>
          <w:marRight w:val="0"/>
          <w:marTop w:val="0"/>
          <w:marBottom w:val="0"/>
          <w:divBdr>
            <w:top w:val="none" w:sz="0" w:space="0" w:color="auto"/>
            <w:left w:val="none" w:sz="0" w:space="0" w:color="auto"/>
            <w:bottom w:val="none" w:sz="0" w:space="0" w:color="auto"/>
            <w:right w:val="none" w:sz="0" w:space="0" w:color="auto"/>
          </w:divBdr>
        </w:div>
        <w:div w:id="207618977">
          <w:marLeft w:val="640"/>
          <w:marRight w:val="0"/>
          <w:marTop w:val="0"/>
          <w:marBottom w:val="0"/>
          <w:divBdr>
            <w:top w:val="none" w:sz="0" w:space="0" w:color="auto"/>
            <w:left w:val="none" w:sz="0" w:space="0" w:color="auto"/>
            <w:bottom w:val="none" w:sz="0" w:space="0" w:color="auto"/>
            <w:right w:val="none" w:sz="0" w:space="0" w:color="auto"/>
          </w:divBdr>
        </w:div>
        <w:div w:id="212546979">
          <w:marLeft w:val="640"/>
          <w:marRight w:val="0"/>
          <w:marTop w:val="0"/>
          <w:marBottom w:val="0"/>
          <w:divBdr>
            <w:top w:val="none" w:sz="0" w:space="0" w:color="auto"/>
            <w:left w:val="none" w:sz="0" w:space="0" w:color="auto"/>
            <w:bottom w:val="none" w:sz="0" w:space="0" w:color="auto"/>
            <w:right w:val="none" w:sz="0" w:space="0" w:color="auto"/>
          </w:divBdr>
        </w:div>
        <w:div w:id="223299775">
          <w:marLeft w:val="640"/>
          <w:marRight w:val="0"/>
          <w:marTop w:val="0"/>
          <w:marBottom w:val="0"/>
          <w:divBdr>
            <w:top w:val="none" w:sz="0" w:space="0" w:color="auto"/>
            <w:left w:val="none" w:sz="0" w:space="0" w:color="auto"/>
            <w:bottom w:val="none" w:sz="0" w:space="0" w:color="auto"/>
            <w:right w:val="none" w:sz="0" w:space="0" w:color="auto"/>
          </w:divBdr>
        </w:div>
        <w:div w:id="264845310">
          <w:marLeft w:val="640"/>
          <w:marRight w:val="0"/>
          <w:marTop w:val="0"/>
          <w:marBottom w:val="0"/>
          <w:divBdr>
            <w:top w:val="none" w:sz="0" w:space="0" w:color="auto"/>
            <w:left w:val="none" w:sz="0" w:space="0" w:color="auto"/>
            <w:bottom w:val="none" w:sz="0" w:space="0" w:color="auto"/>
            <w:right w:val="none" w:sz="0" w:space="0" w:color="auto"/>
          </w:divBdr>
        </w:div>
        <w:div w:id="270014135">
          <w:marLeft w:val="640"/>
          <w:marRight w:val="0"/>
          <w:marTop w:val="0"/>
          <w:marBottom w:val="0"/>
          <w:divBdr>
            <w:top w:val="none" w:sz="0" w:space="0" w:color="auto"/>
            <w:left w:val="none" w:sz="0" w:space="0" w:color="auto"/>
            <w:bottom w:val="none" w:sz="0" w:space="0" w:color="auto"/>
            <w:right w:val="none" w:sz="0" w:space="0" w:color="auto"/>
          </w:divBdr>
        </w:div>
        <w:div w:id="278806971">
          <w:marLeft w:val="640"/>
          <w:marRight w:val="0"/>
          <w:marTop w:val="0"/>
          <w:marBottom w:val="0"/>
          <w:divBdr>
            <w:top w:val="none" w:sz="0" w:space="0" w:color="auto"/>
            <w:left w:val="none" w:sz="0" w:space="0" w:color="auto"/>
            <w:bottom w:val="none" w:sz="0" w:space="0" w:color="auto"/>
            <w:right w:val="none" w:sz="0" w:space="0" w:color="auto"/>
          </w:divBdr>
        </w:div>
        <w:div w:id="282545278">
          <w:marLeft w:val="640"/>
          <w:marRight w:val="0"/>
          <w:marTop w:val="0"/>
          <w:marBottom w:val="0"/>
          <w:divBdr>
            <w:top w:val="none" w:sz="0" w:space="0" w:color="auto"/>
            <w:left w:val="none" w:sz="0" w:space="0" w:color="auto"/>
            <w:bottom w:val="none" w:sz="0" w:space="0" w:color="auto"/>
            <w:right w:val="none" w:sz="0" w:space="0" w:color="auto"/>
          </w:divBdr>
        </w:div>
        <w:div w:id="297689162">
          <w:marLeft w:val="640"/>
          <w:marRight w:val="0"/>
          <w:marTop w:val="0"/>
          <w:marBottom w:val="0"/>
          <w:divBdr>
            <w:top w:val="none" w:sz="0" w:space="0" w:color="auto"/>
            <w:left w:val="none" w:sz="0" w:space="0" w:color="auto"/>
            <w:bottom w:val="none" w:sz="0" w:space="0" w:color="auto"/>
            <w:right w:val="none" w:sz="0" w:space="0" w:color="auto"/>
          </w:divBdr>
        </w:div>
        <w:div w:id="302349161">
          <w:marLeft w:val="640"/>
          <w:marRight w:val="0"/>
          <w:marTop w:val="0"/>
          <w:marBottom w:val="0"/>
          <w:divBdr>
            <w:top w:val="none" w:sz="0" w:space="0" w:color="auto"/>
            <w:left w:val="none" w:sz="0" w:space="0" w:color="auto"/>
            <w:bottom w:val="none" w:sz="0" w:space="0" w:color="auto"/>
            <w:right w:val="none" w:sz="0" w:space="0" w:color="auto"/>
          </w:divBdr>
        </w:div>
        <w:div w:id="321666949">
          <w:marLeft w:val="640"/>
          <w:marRight w:val="0"/>
          <w:marTop w:val="0"/>
          <w:marBottom w:val="0"/>
          <w:divBdr>
            <w:top w:val="none" w:sz="0" w:space="0" w:color="auto"/>
            <w:left w:val="none" w:sz="0" w:space="0" w:color="auto"/>
            <w:bottom w:val="none" w:sz="0" w:space="0" w:color="auto"/>
            <w:right w:val="none" w:sz="0" w:space="0" w:color="auto"/>
          </w:divBdr>
        </w:div>
        <w:div w:id="325086251">
          <w:marLeft w:val="640"/>
          <w:marRight w:val="0"/>
          <w:marTop w:val="0"/>
          <w:marBottom w:val="0"/>
          <w:divBdr>
            <w:top w:val="none" w:sz="0" w:space="0" w:color="auto"/>
            <w:left w:val="none" w:sz="0" w:space="0" w:color="auto"/>
            <w:bottom w:val="none" w:sz="0" w:space="0" w:color="auto"/>
            <w:right w:val="none" w:sz="0" w:space="0" w:color="auto"/>
          </w:divBdr>
        </w:div>
        <w:div w:id="337195384">
          <w:marLeft w:val="640"/>
          <w:marRight w:val="0"/>
          <w:marTop w:val="0"/>
          <w:marBottom w:val="0"/>
          <w:divBdr>
            <w:top w:val="none" w:sz="0" w:space="0" w:color="auto"/>
            <w:left w:val="none" w:sz="0" w:space="0" w:color="auto"/>
            <w:bottom w:val="none" w:sz="0" w:space="0" w:color="auto"/>
            <w:right w:val="none" w:sz="0" w:space="0" w:color="auto"/>
          </w:divBdr>
        </w:div>
        <w:div w:id="352808344">
          <w:marLeft w:val="640"/>
          <w:marRight w:val="0"/>
          <w:marTop w:val="0"/>
          <w:marBottom w:val="0"/>
          <w:divBdr>
            <w:top w:val="none" w:sz="0" w:space="0" w:color="auto"/>
            <w:left w:val="none" w:sz="0" w:space="0" w:color="auto"/>
            <w:bottom w:val="none" w:sz="0" w:space="0" w:color="auto"/>
            <w:right w:val="none" w:sz="0" w:space="0" w:color="auto"/>
          </w:divBdr>
        </w:div>
        <w:div w:id="357585885">
          <w:marLeft w:val="640"/>
          <w:marRight w:val="0"/>
          <w:marTop w:val="0"/>
          <w:marBottom w:val="0"/>
          <w:divBdr>
            <w:top w:val="none" w:sz="0" w:space="0" w:color="auto"/>
            <w:left w:val="none" w:sz="0" w:space="0" w:color="auto"/>
            <w:bottom w:val="none" w:sz="0" w:space="0" w:color="auto"/>
            <w:right w:val="none" w:sz="0" w:space="0" w:color="auto"/>
          </w:divBdr>
        </w:div>
        <w:div w:id="364600237">
          <w:marLeft w:val="640"/>
          <w:marRight w:val="0"/>
          <w:marTop w:val="0"/>
          <w:marBottom w:val="0"/>
          <w:divBdr>
            <w:top w:val="none" w:sz="0" w:space="0" w:color="auto"/>
            <w:left w:val="none" w:sz="0" w:space="0" w:color="auto"/>
            <w:bottom w:val="none" w:sz="0" w:space="0" w:color="auto"/>
            <w:right w:val="none" w:sz="0" w:space="0" w:color="auto"/>
          </w:divBdr>
        </w:div>
        <w:div w:id="369040408">
          <w:marLeft w:val="640"/>
          <w:marRight w:val="0"/>
          <w:marTop w:val="0"/>
          <w:marBottom w:val="0"/>
          <w:divBdr>
            <w:top w:val="none" w:sz="0" w:space="0" w:color="auto"/>
            <w:left w:val="none" w:sz="0" w:space="0" w:color="auto"/>
            <w:bottom w:val="none" w:sz="0" w:space="0" w:color="auto"/>
            <w:right w:val="none" w:sz="0" w:space="0" w:color="auto"/>
          </w:divBdr>
        </w:div>
        <w:div w:id="375466837">
          <w:marLeft w:val="640"/>
          <w:marRight w:val="0"/>
          <w:marTop w:val="0"/>
          <w:marBottom w:val="0"/>
          <w:divBdr>
            <w:top w:val="none" w:sz="0" w:space="0" w:color="auto"/>
            <w:left w:val="none" w:sz="0" w:space="0" w:color="auto"/>
            <w:bottom w:val="none" w:sz="0" w:space="0" w:color="auto"/>
            <w:right w:val="none" w:sz="0" w:space="0" w:color="auto"/>
          </w:divBdr>
        </w:div>
        <w:div w:id="378550071">
          <w:marLeft w:val="640"/>
          <w:marRight w:val="0"/>
          <w:marTop w:val="0"/>
          <w:marBottom w:val="0"/>
          <w:divBdr>
            <w:top w:val="none" w:sz="0" w:space="0" w:color="auto"/>
            <w:left w:val="none" w:sz="0" w:space="0" w:color="auto"/>
            <w:bottom w:val="none" w:sz="0" w:space="0" w:color="auto"/>
            <w:right w:val="none" w:sz="0" w:space="0" w:color="auto"/>
          </w:divBdr>
        </w:div>
        <w:div w:id="380054504">
          <w:marLeft w:val="640"/>
          <w:marRight w:val="0"/>
          <w:marTop w:val="0"/>
          <w:marBottom w:val="0"/>
          <w:divBdr>
            <w:top w:val="none" w:sz="0" w:space="0" w:color="auto"/>
            <w:left w:val="none" w:sz="0" w:space="0" w:color="auto"/>
            <w:bottom w:val="none" w:sz="0" w:space="0" w:color="auto"/>
            <w:right w:val="none" w:sz="0" w:space="0" w:color="auto"/>
          </w:divBdr>
        </w:div>
        <w:div w:id="382024389">
          <w:marLeft w:val="640"/>
          <w:marRight w:val="0"/>
          <w:marTop w:val="0"/>
          <w:marBottom w:val="0"/>
          <w:divBdr>
            <w:top w:val="none" w:sz="0" w:space="0" w:color="auto"/>
            <w:left w:val="none" w:sz="0" w:space="0" w:color="auto"/>
            <w:bottom w:val="none" w:sz="0" w:space="0" w:color="auto"/>
            <w:right w:val="none" w:sz="0" w:space="0" w:color="auto"/>
          </w:divBdr>
        </w:div>
        <w:div w:id="389764577">
          <w:marLeft w:val="640"/>
          <w:marRight w:val="0"/>
          <w:marTop w:val="0"/>
          <w:marBottom w:val="0"/>
          <w:divBdr>
            <w:top w:val="none" w:sz="0" w:space="0" w:color="auto"/>
            <w:left w:val="none" w:sz="0" w:space="0" w:color="auto"/>
            <w:bottom w:val="none" w:sz="0" w:space="0" w:color="auto"/>
            <w:right w:val="none" w:sz="0" w:space="0" w:color="auto"/>
          </w:divBdr>
        </w:div>
        <w:div w:id="410084611">
          <w:marLeft w:val="640"/>
          <w:marRight w:val="0"/>
          <w:marTop w:val="0"/>
          <w:marBottom w:val="0"/>
          <w:divBdr>
            <w:top w:val="none" w:sz="0" w:space="0" w:color="auto"/>
            <w:left w:val="none" w:sz="0" w:space="0" w:color="auto"/>
            <w:bottom w:val="none" w:sz="0" w:space="0" w:color="auto"/>
            <w:right w:val="none" w:sz="0" w:space="0" w:color="auto"/>
          </w:divBdr>
        </w:div>
        <w:div w:id="413283517">
          <w:marLeft w:val="640"/>
          <w:marRight w:val="0"/>
          <w:marTop w:val="0"/>
          <w:marBottom w:val="0"/>
          <w:divBdr>
            <w:top w:val="none" w:sz="0" w:space="0" w:color="auto"/>
            <w:left w:val="none" w:sz="0" w:space="0" w:color="auto"/>
            <w:bottom w:val="none" w:sz="0" w:space="0" w:color="auto"/>
            <w:right w:val="none" w:sz="0" w:space="0" w:color="auto"/>
          </w:divBdr>
        </w:div>
        <w:div w:id="427240544">
          <w:marLeft w:val="640"/>
          <w:marRight w:val="0"/>
          <w:marTop w:val="0"/>
          <w:marBottom w:val="0"/>
          <w:divBdr>
            <w:top w:val="none" w:sz="0" w:space="0" w:color="auto"/>
            <w:left w:val="none" w:sz="0" w:space="0" w:color="auto"/>
            <w:bottom w:val="none" w:sz="0" w:space="0" w:color="auto"/>
            <w:right w:val="none" w:sz="0" w:space="0" w:color="auto"/>
          </w:divBdr>
        </w:div>
        <w:div w:id="431903230">
          <w:marLeft w:val="640"/>
          <w:marRight w:val="0"/>
          <w:marTop w:val="0"/>
          <w:marBottom w:val="0"/>
          <w:divBdr>
            <w:top w:val="none" w:sz="0" w:space="0" w:color="auto"/>
            <w:left w:val="none" w:sz="0" w:space="0" w:color="auto"/>
            <w:bottom w:val="none" w:sz="0" w:space="0" w:color="auto"/>
            <w:right w:val="none" w:sz="0" w:space="0" w:color="auto"/>
          </w:divBdr>
        </w:div>
        <w:div w:id="447702837">
          <w:marLeft w:val="640"/>
          <w:marRight w:val="0"/>
          <w:marTop w:val="0"/>
          <w:marBottom w:val="0"/>
          <w:divBdr>
            <w:top w:val="none" w:sz="0" w:space="0" w:color="auto"/>
            <w:left w:val="none" w:sz="0" w:space="0" w:color="auto"/>
            <w:bottom w:val="none" w:sz="0" w:space="0" w:color="auto"/>
            <w:right w:val="none" w:sz="0" w:space="0" w:color="auto"/>
          </w:divBdr>
        </w:div>
        <w:div w:id="469713363">
          <w:marLeft w:val="640"/>
          <w:marRight w:val="0"/>
          <w:marTop w:val="0"/>
          <w:marBottom w:val="0"/>
          <w:divBdr>
            <w:top w:val="none" w:sz="0" w:space="0" w:color="auto"/>
            <w:left w:val="none" w:sz="0" w:space="0" w:color="auto"/>
            <w:bottom w:val="none" w:sz="0" w:space="0" w:color="auto"/>
            <w:right w:val="none" w:sz="0" w:space="0" w:color="auto"/>
          </w:divBdr>
        </w:div>
        <w:div w:id="491069111">
          <w:marLeft w:val="640"/>
          <w:marRight w:val="0"/>
          <w:marTop w:val="0"/>
          <w:marBottom w:val="0"/>
          <w:divBdr>
            <w:top w:val="none" w:sz="0" w:space="0" w:color="auto"/>
            <w:left w:val="none" w:sz="0" w:space="0" w:color="auto"/>
            <w:bottom w:val="none" w:sz="0" w:space="0" w:color="auto"/>
            <w:right w:val="none" w:sz="0" w:space="0" w:color="auto"/>
          </w:divBdr>
        </w:div>
        <w:div w:id="515507357">
          <w:marLeft w:val="640"/>
          <w:marRight w:val="0"/>
          <w:marTop w:val="0"/>
          <w:marBottom w:val="0"/>
          <w:divBdr>
            <w:top w:val="none" w:sz="0" w:space="0" w:color="auto"/>
            <w:left w:val="none" w:sz="0" w:space="0" w:color="auto"/>
            <w:bottom w:val="none" w:sz="0" w:space="0" w:color="auto"/>
            <w:right w:val="none" w:sz="0" w:space="0" w:color="auto"/>
          </w:divBdr>
        </w:div>
        <w:div w:id="519008491">
          <w:marLeft w:val="640"/>
          <w:marRight w:val="0"/>
          <w:marTop w:val="0"/>
          <w:marBottom w:val="0"/>
          <w:divBdr>
            <w:top w:val="none" w:sz="0" w:space="0" w:color="auto"/>
            <w:left w:val="none" w:sz="0" w:space="0" w:color="auto"/>
            <w:bottom w:val="none" w:sz="0" w:space="0" w:color="auto"/>
            <w:right w:val="none" w:sz="0" w:space="0" w:color="auto"/>
          </w:divBdr>
        </w:div>
        <w:div w:id="521549159">
          <w:marLeft w:val="640"/>
          <w:marRight w:val="0"/>
          <w:marTop w:val="0"/>
          <w:marBottom w:val="0"/>
          <w:divBdr>
            <w:top w:val="none" w:sz="0" w:space="0" w:color="auto"/>
            <w:left w:val="none" w:sz="0" w:space="0" w:color="auto"/>
            <w:bottom w:val="none" w:sz="0" w:space="0" w:color="auto"/>
            <w:right w:val="none" w:sz="0" w:space="0" w:color="auto"/>
          </w:divBdr>
        </w:div>
        <w:div w:id="529415055">
          <w:marLeft w:val="640"/>
          <w:marRight w:val="0"/>
          <w:marTop w:val="0"/>
          <w:marBottom w:val="0"/>
          <w:divBdr>
            <w:top w:val="none" w:sz="0" w:space="0" w:color="auto"/>
            <w:left w:val="none" w:sz="0" w:space="0" w:color="auto"/>
            <w:bottom w:val="none" w:sz="0" w:space="0" w:color="auto"/>
            <w:right w:val="none" w:sz="0" w:space="0" w:color="auto"/>
          </w:divBdr>
        </w:div>
        <w:div w:id="540869337">
          <w:marLeft w:val="640"/>
          <w:marRight w:val="0"/>
          <w:marTop w:val="0"/>
          <w:marBottom w:val="0"/>
          <w:divBdr>
            <w:top w:val="none" w:sz="0" w:space="0" w:color="auto"/>
            <w:left w:val="none" w:sz="0" w:space="0" w:color="auto"/>
            <w:bottom w:val="none" w:sz="0" w:space="0" w:color="auto"/>
            <w:right w:val="none" w:sz="0" w:space="0" w:color="auto"/>
          </w:divBdr>
        </w:div>
        <w:div w:id="573779653">
          <w:marLeft w:val="640"/>
          <w:marRight w:val="0"/>
          <w:marTop w:val="0"/>
          <w:marBottom w:val="0"/>
          <w:divBdr>
            <w:top w:val="none" w:sz="0" w:space="0" w:color="auto"/>
            <w:left w:val="none" w:sz="0" w:space="0" w:color="auto"/>
            <w:bottom w:val="none" w:sz="0" w:space="0" w:color="auto"/>
            <w:right w:val="none" w:sz="0" w:space="0" w:color="auto"/>
          </w:divBdr>
        </w:div>
        <w:div w:id="577521585">
          <w:marLeft w:val="640"/>
          <w:marRight w:val="0"/>
          <w:marTop w:val="0"/>
          <w:marBottom w:val="0"/>
          <w:divBdr>
            <w:top w:val="none" w:sz="0" w:space="0" w:color="auto"/>
            <w:left w:val="none" w:sz="0" w:space="0" w:color="auto"/>
            <w:bottom w:val="none" w:sz="0" w:space="0" w:color="auto"/>
            <w:right w:val="none" w:sz="0" w:space="0" w:color="auto"/>
          </w:divBdr>
        </w:div>
        <w:div w:id="591822197">
          <w:marLeft w:val="640"/>
          <w:marRight w:val="0"/>
          <w:marTop w:val="0"/>
          <w:marBottom w:val="0"/>
          <w:divBdr>
            <w:top w:val="none" w:sz="0" w:space="0" w:color="auto"/>
            <w:left w:val="none" w:sz="0" w:space="0" w:color="auto"/>
            <w:bottom w:val="none" w:sz="0" w:space="0" w:color="auto"/>
            <w:right w:val="none" w:sz="0" w:space="0" w:color="auto"/>
          </w:divBdr>
        </w:div>
        <w:div w:id="595788221">
          <w:marLeft w:val="640"/>
          <w:marRight w:val="0"/>
          <w:marTop w:val="0"/>
          <w:marBottom w:val="0"/>
          <w:divBdr>
            <w:top w:val="none" w:sz="0" w:space="0" w:color="auto"/>
            <w:left w:val="none" w:sz="0" w:space="0" w:color="auto"/>
            <w:bottom w:val="none" w:sz="0" w:space="0" w:color="auto"/>
            <w:right w:val="none" w:sz="0" w:space="0" w:color="auto"/>
          </w:divBdr>
        </w:div>
        <w:div w:id="611018039">
          <w:marLeft w:val="640"/>
          <w:marRight w:val="0"/>
          <w:marTop w:val="0"/>
          <w:marBottom w:val="0"/>
          <w:divBdr>
            <w:top w:val="none" w:sz="0" w:space="0" w:color="auto"/>
            <w:left w:val="none" w:sz="0" w:space="0" w:color="auto"/>
            <w:bottom w:val="none" w:sz="0" w:space="0" w:color="auto"/>
            <w:right w:val="none" w:sz="0" w:space="0" w:color="auto"/>
          </w:divBdr>
        </w:div>
        <w:div w:id="616177452">
          <w:marLeft w:val="640"/>
          <w:marRight w:val="0"/>
          <w:marTop w:val="0"/>
          <w:marBottom w:val="0"/>
          <w:divBdr>
            <w:top w:val="none" w:sz="0" w:space="0" w:color="auto"/>
            <w:left w:val="none" w:sz="0" w:space="0" w:color="auto"/>
            <w:bottom w:val="none" w:sz="0" w:space="0" w:color="auto"/>
            <w:right w:val="none" w:sz="0" w:space="0" w:color="auto"/>
          </w:divBdr>
        </w:div>
        <w:div w:id="627274965">
          <w:marLeft w:val="640"/>
          <w:marRight w:val="0"/>
          <w:marTop w:val="0"/>
          <w:marBottom w:val="0"/>
          <w:divBdr>
            <w:top w:val="none" w:sz="0" w:space="0" w:color="auto"/>
            <w:left w:val="none" w:sz="0" w:space="0" w:color="auto"/>
            <w:bottom w:val="none" w:sz="0" w:space="0" w:color="auto"/>
            <w:right w:val="none" w:sz="0" w:space="0" w:color="auto"/>
          </w:divBdr>
        </w:div>
        <w:div w:id="630404432">
          <w:marLeft w:val="640"/>
          <w:marRight w:val="0"/>
          <w:marTop w:val="0"/>
          <w:marBottom w:val="0"/>
          <w:divBdr>
            <w:top w:val="none" w:sz="0" w:space="0" w:color="auto"/>
            <w:left w:val="none" w:sz="0" w:space="0" w:color="auto"/>
            <w:bottom w:val="none" w:sz="0" w:space="0" w:color="auto"/>
            <w:right w:val="none" w:sz="0" w:space="0" w:color="auto"/>
          </w:divBdr>
        </w:div>
        <w:div w:id="649090417">
          <w:marLeft w:val="640"/>
          <w:marRight w:val="0"/>
          <w:marTop w:val="0"/>
          <w:marBottom w:val="0"/>
          <w:divBdr>
            <w:top w:val="none" w:sz="0" w:space="0" w:color="auto"/>
            <w:left w:val="none" w:sz="0" w:space="0" w:color="auto"/>
            <w:bottom w:val="none" w:sz="0" w:space="0" w:color="auto"/>
            <w:right w:val="none" w:sz="0" w:space="0" w:color="auto"/>
          </w:divBdr>
        </w:div>
        <w:div w:id="664551060">
          <w:marLeft w:val="640"/>
          <w:marRight w:val="0"/>
          <w:marTop w:val="0"/>
          <w:marBottom w:val="0"/>
          <w:divBdr>
            <w:top w:val="none" w:sz="0" w:space="0" w:color="auto"/>
            <w:left w:val="none" w:sz="0" w:space="0" w:color="auto"/>
            <w:bottom w:val="none" w:sz="0" w:space="0" w:color="auto"/>
            <w:right w:val="none" w:sz="0" w:space="0" w:color="auto"/>
          </w:divBdr>
        </w:div>
        <w:div w:id="666597533">
          <w:marLeft w:val="640"/>
          <w:marRight w:val="0"/>
          <w:marTop w:val="0"/>
          <w:marBottom w:val="0"/>
          <w:divBdr>
            <w:top w:val="none" w:sz="0" w:space="0" w:color="auto"/>
            <w:left w:val="none" w:sz="0" w:space="0" w:color="auto"/>
            <w:bottom w:val="none" w:sz="0" w:space="0" w:color="auto"/>
            <w:right w:val="none" w:sz="0" w:space="0" w:color="auto"/>
          </w:divBdr>
        </w:div>
        <w:div w:id="696855878">
          <w:marLeft w:val="640"/>
          <w:marRight w:val="0"/>
          <w:marTop w:val="0"/>
          <w:marBottom w:val="0"/>
          <w:divBdr>
            <w:top w:val="none" w:sz="0" w:space="0" w:color="auto"/>
            <w:left w:val="none" w:sz="0" w:space="0" w:color="auto"/>
            <w:bottom w:val="none" w:sz="0" w:space="0" w:color="auto"/>
            <w:right w:val="none" w:sz="0" w:space="0" w:color="auto"/>
          </w:divBdr>
        </w:div>
        <w:div w:id="713038591">
          <w:marLeft w:val="640"/>
          <w:marRight w:val="0"/>
          <w:marTop w:val="0"/>
          <w:marBottom w:val="0"/>
          <w:divBdr>
            <w:top w:val="none" w:sz="0" w:space="0" w:color="auto"/>
            <w:left w:val="none" w:sz="0" w:space="0" w:color="auto"/>
            <w:bottom w:val="none" w:sz="0" w:space="0" w:color="auto"/>
            <w:right w:val="none" w:sz="0" w:space="0" w:color="auto"/>
          </w:divBdr>
        </w:div>
        <w:div w:id="730006021">
          <w:marLeft w:val="640"/>
          <w:marRight w:val="0"/>
          <w:marTop w:val="0"/>
          <w:marBottom w:val="0"/>
          <w:divBdr>
            <w:top w:val="none" w:sz="0" w:space="0" w:color="auto"/>
            <w:left w:val="none" w:sz="0" w:space="0" w:color="auto"/>
            <w:bottom w:val="none" w:sz="0" w:space="0" w:color="auto"/>
            <w:right w:val="none" w:sz="0" w:space="0" w:color="auto"/>
          </w:divBdr>
        </w:div>
        <w:div w:id="736510039">
          <w:marLeft w:val="640"/>
          <w:marRight w:val="0"/>
          <w:marTop w:val="0"/>
          <w:marBottom w:val="0"/>
          <w:divBdr>
            <w:top w:val="none" w:sz="0" w:space="0" w:color="auto"/>
            <w:left w:val="none" w:sz="0" w:space="0" w:color="auto"/>
            <w:bottom w:val="none" w:sz="0" w:space="0" w:color="auto"/>
            <w:right w:val="none" w:sz="0" w:space="0" w:color="auto"/>
          </w:divBdr>
        </w:div>
        <w:div w:id="737677133">
          <w:marLeft w:val="640"/>
          <w:marRight w:val="0"/>
          <w:marTop w:val="0"/>
          <w:marBottom w:val="0"/>
          <w:divBdr>
            <w:top w:val="none" w:sz="0" w:space="0" w:color="auto"/>
            <w:left w:val="none" w:sz="0" w:space="0" w:color="auto"/>
            <w:bottom w:val="none" w:sz="0" w:space="0" w:color="auto"/>
            <w:right w:val="none" w:sz="0" w:space="0" w:color="auto"/>
          </w:divBdr>
        </w:div>
        <w:div w:id="738557068">
          <w:marLeft w:val="640"/>
          <w:marRight w:val="0"/>
          <w:marTop w:val="0"/>
          <w:marBottom w:val="0"/>
          <w:divBdr>
            <w:top w:val="none" w:sz="0" w:space="0" w:color="auto"/>
            <w:left w:val="none" w:sz="0" w:space="0" w:color="auto"/>
            <w:bottom w:val="none" w:sz="0" w:space="0" w:color="auto"/>
            <w:right w:val="none" w:sz="0" w:space="0" w:color="auto"/>
          </w:divBdr>
        </w:div>
        <w:div w:id="742138754">
          <w:marLeft w:val="640"/>
          <w:marRight w:val="0"/>
          <w:marTop w:val="0"/>
          <w:marBottom w:val="0"/>
          <w:divBdr>
            <w:top w:val="none" w:sz="0" w:space="0" w:color="auto"/>
            <w:left w:val="none" w:sz="0" w:space="0" w:color="auto"/>
            <w:bottom w:val="none" w:sz="0" w:space="0" w:color="auto"/>
            <w:right w:val="none" w:sz="0" w:space="0" w:color="auto"/>
          </w:divBdr>
        </w:div>
        <w:div w:id="751128156">
          <w:marLeft w:val="640"/>
          <w:marRight w:val="0"/>
          <w:marTop w:val="0"/>
          <w:marBottom w:val="0"/>
          <w:divBdr>
            <w:top w:val="none" w:sz="0" w:space="0" w:color="auto"/>
            <w:left w:val="none" w:sz="0" w:space="0" w:color="auto"/>
            <w:bottom w:val="none" w:sz="0" w:space="0" w:color="auto"/>
            <w:right w:val="none" w:sz="0" w:space="0" w:color="auto"/>
          </w:divBdr>
        </w:div>
        <w:div w:id="751581893">
          <w:marLeft w:val="640"/>
          <w:marRight w:val="0"/>
          <w:marTop w:val="0"/>
          <w:marBottom w:val="0"/>
          <w:divBdr>
            <w:top w:val="none" w:sz="0" w:space="0" w:color="auto"/>
            <w:left w:val="none" w:sz="0" w:space="0" w:color="auto"/>
            <w:bottom w:val="none" w:sz="0" w:space="0" w:color="auto"/>
            <w:right w:val="none" w:sz="0" w:space="0" w:color="auto"/>
          </w:divBdr>
        </w:div>
        <w:div w:id="765617368">
          <w:marLeft w:val="640"/>
          <w:marRight w:val="0"/>
          <w:marTop w:val="0"/>
          <w:marBottom w:val="0"/>
          <w:divBdr>
            <w:top w:val="none" w:sz="0" w:space="0" w:color="auto"/>
            <w:left w:val="none" w:sz="0" w:space="0" w:color="auto"/>
            <w:bottom w:val="none" w:sz="0" w:space="0" w:color="auto"/>
            <w:right w:val="none" w:sz="0" w:space="0" w:color="auto"/>
          </w:divBdr>
        </w:div>
        <w:div w:id="778839056">
          <w:marLeft w:val="640"/>
          <w:marRight w:val="0"/>
          <w:marTop w:val="0"/>
          <w:marBottom w:val="0"/>
          <w:divBdr>
            <w:top w:val="none" w:sz="0" w:space="0" w:color="auto"/>
            <w:left w:val="none" w:sz="0" w:space="0" w:color="auto"/>
            <w:bottom w:val="none" w:sz="0" w:space="0" w:color="auto"/>
            <w:right w:val="none" w:sz="0" w:space="0" w:color="auto"/>
          </w:divBdr>
        </w:div>
        <w:div w:id="784735025">
          <w:marLeft w:val="640"/>
          <w:marRight w:val="0"/>
          <w:marTop w:val="0"/>
          <w:marBottom w:val="0"/>
          <w:divBdr>
            <w:top w:val="none" w:sz="0" w:space="0" w:color="auto"/>
            <w:left w:val="none" w:sz="0" w:space="0" w:color="auto"/>
            <w:bottom w:val="none" w:sz="0" w:space="0" w:color="auto"/>
            <w:right w:val="none" w:sz="0" w:space="0" w:color="auto"/>
          </w:divBdr>
        </w:div>
        <w:div w:id="788202955">
          <w:marLeft w:val="640"/>
          <w:marRight w:val="0"/>
          <w:marTop w:val="0"/>
          <w:marBottom w:val="0"/>
          <w:divBdr>
            <w:top w:val="none" w:sz="0" w:space="0" w:color="auto"/>
            <w:left w:val="none" w:sz="0" w:space="0" w:color="auto"/>
            <w:bottom w:val="none" w:sz="0" w:space="0" w:color="auto"/>
            <w:right w:val="none" w:sz="0" w:space="0" w:color="auto"/>
          </w:divBdr>
        </w:div>
        <w:div w:id="790628680">
          <w:marLeft w:val="640"/>
          <w:marRight w:val="0"/>
          <w:marTop w:val="0"/>
          <w:marBottom w:val="0"/>
          <w:divBdr>
            <w:top w:val="none" w:sz="0" w:space="0" w:color="auto"/>
            <w:left w:val="none" w:sz="0" w:space="0" w:color="auto"/>
            <w:bottom w:val="none" w:sz="0" w:space="0" w:color="auto"/>
            <w:right w:val="none" w:sz="0" w:space="0" w:color="auto"/>
          </w:divBdr>
        </w:div>
        <w:div w:id="793401660">
          <w:marLeft w:val="640"/>
          <w:marRight w:val="0"/>
          <w:marTop w:val="0"/>
          <w:marBottom w:val="0"/>
          <w:divBdr>
            <w:top w:val="none" w:sz="0" w:space="0" w:color="auto"/>
            <w:left w:val="none" w:sz="0" w:space="0" w:color="auto"/>
            <w:bottom w:val="none" w:sz="0" w:space="0" w:color="auto"/>
            <w:right w:val="none" w:sz="0" w:space="0" w:color="auto"/>
          </w:divBdr>
        </w:div>
        <w:div w:id="805857982">
          <w:marLeft w:val="640"/>
          <w:marRight w:val="0"/>
          <w:marTop w:val="0"/>
          <w:marBottom w:val="0"/>
          <w:divBdr>
            <w:top w:val="none" w:sz="0" w:space="0" w:color="auto"/>
            <w:left w:val="none" w:sz="0" w:space="0" w:color="auto"/>
            <w:bottom w:val="none" w:sz="0" w:space="0" w:color="auto"/>
            <w:right w:val="none" w:sz="0" w:space="0" w:color="auto"/>
          </w:divBdr>
        </w:div>
        <w:div w:id="815606287">
          <w:marLeft w:val="640"/>
          <w:marRight w:val="0"/>
          <w:marTop w:val="0"/>
          <w:marBottom w:val="0"/>
          <w:divBdr>
            <w:top w:val="none" w:sz="0" w:space="0" w:color="auto"/>
            <w:left w:val="none" w:sz="0" w:space="0" w:color="auto"/>
            <w:bottom w:val="none" w:sz="0" w:space="0" w:color="auto"/>
            <w:right w:val="none" w:sz="0" w:space="0" w:color="auto"/>
          </w:divBdr>
        </w:div>
        <w:div w:id="818695522">
          <w:marLeft w:val="640"/>
          <w:marRight w:val="0"/>
          <w:marTop w:val="0"/>
          <w:marBottom w:val="0"/>
          <w:divBdr>
            <w:top w:val="none" w:sz="0" w:space="0" w:color="auto"/>
            <w:left w:val="none" w:sz="0" w:space="0" w:color="auto"/>
            <w:bottom w:val="none" w:sz="0" w:space="0" w:color="auto"/>
            <w:right w:val="none" w:sz="0" w:space="0" w:color="auto"/>
          </w:divBdr>
        </w:div>
        <w:div w:id="823158874">
          <w:marLeft w:val="640"/>
          <w:marRight w:val="0"/>
          <w:marTop w:val="0"/>
          <w:marBottom w:val="0"/>
          <w:divBdr>
            <w:top w:val="none" w:sz="0" w:space="0" w:color="auto"/>
            <w:left w:val="none" w:sz="0" w:space="0" w:color="auto"/>
            <w:bottom w:val="none" w:sz="0" w:space="0" w:color="auto"/>
            <w:right w:val="none" w:sz="0" w:space="0" w:color="auto"/>
          </w:divBdr>
        </w:div>
        <w:div w:id="825628396">
          <w:marLeft w:val="640"/>
          <w:marRight w:val="0"/>
          <w:marTop w:val="0"/>
          <w:marBottom w:val="0"/>
          <w:divBdr>
            <w:top w:val="none" w:sz="0" w:space="0" w:color="auto"/>
            <w:left w:val="none" w:sz="0" w:space="0" w:color="auto"/>
            <w:bottom w:val="none" w:sz="0" w:space="0" w:color="auto"/>
            <w:right w:val="none" w:sz="0" w:space="0" w:color="auto"/>
          </w:divBdr>
        </w:div>
        <w:div w:id="826550996">
          <w:marLeft w:val="640"/>
          <w:marRight w:val="0"/>
          <w:marTop w:val="0"/>
          <w:marBottom w:val="0"/>
          <w:divBdr>
            <w:top w:val="none" w:sz="0" w:space="0" w:color="auto"/>
            <w:left w:val="none" w:sz="0" w:space="0" w:color="auto"/>
            <w:bottom w:val="none" w:sz="0" w:space="0" w:color="auto"/>
            <w:right w:val="none" w:sz="0" w:space="0" w:color="auto"/>
          </w:divBdr>
        </w:div>
        <w:div w:id="834805734">
          <w:marLeft w:val="640"/>
          <w:marRight w:val="0"/>
          <w:marTop w:val="0"/>
          <w:marBottom w:val="0"/>
          <w:divBdr>
            <w:top w:val="none" w:sz="0" w:space="0" w:color="auto"/>
            <w:left w:val="none" w:sz="0" w:space="0" w:color="auto"/>
            <w:bottom w:val="none" w:sz="0" w:space="0" w:color="auto"/>
            <w:right w:val="none" w:sz="0" w:space="0" w:color="auto"/>
          </w:divBdr>
        </w:div>
        <w:div w:id="840395423">
          <w:marLeft w:val="640"/>
          <w:marRight w:val="0"/>
          <w:marTop w:val="0"/>
          <w:marBottom w:val="0"/>
          <w:divBdr>
            <w:top w:val="none" w:sz="0" w:space="0" w:color="auto"/>
            <w:left w:val="none" w:sz="0" w:space="0" w:color="auto"/>
            <w:bottom w:val="none" w:sz="0" w:space="0" w:color="auto"/>
            <w:right w:val="none" w:sz="0" w:space="0" w:color="auto"/>
          </w:divBdr>
        </w:div>
        <w:div w:id="845636091">
          <w:marLeft w:val="640"/>
          <w:marRight w:val="0"/>
          <w:marTop w:val="0"/>
          <w:marBottom w:val="0"/>
          <w:divBdr>
            <w:top w:val="none" w:sz="0" w:space="0" w:color="auto"/>
            <w:left w:val="none" w:sz="0" w:space="0" w:color="auto"/>
            <w:bottom w:val="none" w:sz="0" w:space="0" w:color="auto"/>
            <w:right w:val="none" w:sz="0" w:space="0" w:color="auto"/>
          </w:divBdr>
        </w:div>
        <w:div w:id="847448419">
          <w:marLeft w:val="640"/>
          <w:marRight w:val="0"/>
          <w:marTop w:val="0"/>
          <w:marBottom w:val="0"/>
          <w:divBdr>
            <w:top w:val="none" w:sz="0" w:space="0" w:color="auto"/>
            <w:left w:val="none" w:sz="0" w:space="0" w:color="auto"/>
            <w:bottom w:val="none" w:sz="0" w:space="0" w:color="auto"/>
            <w:right w:val="none" w:sz="0" w:space="0" w:color="auto"/>
          </w:divBdr>
        </w:div>
        <w:div w:id="847519493">
          <w:marLeft w:val="640"/>
          <w:marRight w:val="0"/>
          <w:marTop w:val="0"/>
          <w:marBottom w:val="0"/>
          <w:divBdr>
            <w:top w:val="none" w:sz="0" w:space="0" w:color="auto"/>
            <w:left w:val="none" w:sz="0" w:space="0" w:color="auto"/>
            <w:bottom w:val="none" w:sz="0" w:space="0" w:color="auto"/>
            <w:right w:val="none" w:sz="0" w:space="0" w:color="auto"/>
          </w:divBdr>
        </w:div>
        <w:div w:id="852839733">
          <w:marLeft w:val="640"/>
          <w:marRight w:val="0"/>
          <w:marTop w:val="0"/>
          <w:marBottom w:val="0"/>
          <w:divBdr>
            <w:top w:val="none" w:sz="0" w:space="0" w:color="auto"/>
            <w:left w:val="none" w:sz="0" w:space="0" w:color="auto"/>
            <w:bottom w:val="none" w:sz="0" w:space="0" w:color="auto"/>
            <w:right w:val="none" w:sz="0" w:space="0" w:color="auto"/>
          </w:divBdr>
        </w:div>
        <w:div w:id="878979516">
          <w:marLeft w:val="640"/>
          <w:marRight w:val="0"/>
          <w:marTop w:val="0"/>
          <w:marBottom w:val="0"/>
          <w:divBdr>
            <w:top w:val="none" w:sz="0" w:space="0" w:color="auto"/>
            <w:left w:val="none" w:sz="0" w:space="0" w:color="auto"/>
            <w:bottom w:val="none" w:sz="0" w:space="0" w:color="auto"/>
            <w:right w:val="none" w:sz="0" w:space="0" w:color="auto"/>
          </w:divBdr>
        </w:div>
        <w:div w:id="886601114">
          <w:marLeft w:val="640"/>
          <w:marRight w:val="0"/>
          <w:marTop w:val="0"/>
          <w:marBottom w:val="0"/>
          <w:divBdr>
            <w:top w:val="none" w:sz="0" w:space="0" w:color="auto"/>
            <w:left w:val="none" w:sz="0" w:space="0" w:color="auto"/>
            <w:bottom w:val="none" w:sz="0" w:space="0" w:color="auto"/>
            <w:right w:val="none" w:sz="0" w:space="0" w:color="auto"/>
          </w:divBdr>
        </w:div>
        <w:div w:id="890388244">
          <w:marLeft w:val="640"/>
          <w:marRight w:val="0"/>
          <w:marTop w:val="0"/>
          <w:marBottom w:val="0"/>
          <w:divBdr>
            <w:top w:val="none" w:sz="0" w:space="0" w:color="auto"/>
            <w:left w:val="none" w:sz="0" w:space="0" w:color="auto"/>
            <w:bottom w:val="none" w:sz="0" w:space="0" w:color="auto"/>
            <w:right w:val="none" w:sz="0" w:space="0" w:color="auto"/>
          </w:divBdr>
        </w:div>
        <w:div w:id="894967073">
          <w:marLeft w:val="640"/>
          <w:marRight w:val="0"/>
          <w:marTop w:val="0"/>
          <w:marBottom w:val="0"/>
          <w:divBdr>
            <w:top w:val="none" w:sz="0" w:space="0" w:color="auto"/>
            <w:left w:val="none" w:sz="0" w:space="0" w:color="auto"/>
            <w:bottom w:val="none" w:sz="0" w:space="0" w:color="auto"/>
            <w:right w:val="none" w:sz="0" w:space="0" w:color="auto"/>
          </w:divBdr>
        </w:div>
        <w:div w:id="904294413">
          <w:marLeft w:val="640"/>
          <w:marRight w:val="0"/>
          <w:marTop w:val="0"/>
          <w:marBottom w:val="0"/>
          <w:divBdr>
            <w:top w:val="none" w:sz="0" w:space="0" w:color="auto"/>
            <w:left w:val="none" w:sz="0" w:space="0" w:color="auto"/>
            <w:bottom w:val="none" w:sz="0" w:space="0" w:color="auto"/>
            <w:right w:val="none" w:sz="0" w:space="0" w:color="auto"/>
          </w:divBdr>
        </w:div>
        <w:div w:id="910695363">
          <w:marLeft w:val="640"/>
          <w:marRight w:val="0"/>
          <w:marTop w:val="0"/>
          <w:marBottom w:val="0"/>
          <w:divBdr>
            <w:top w:val="none" w:sz="0" w:space="0" w:color="auto"/>
            <w:left w:val="none" w:sz="0" w:space="0" w:color="auto"/>
            <w:bottom w:val="none" w:sz="0" w:space="0" w:color="auto"/>
            <w:right w:val="none" w:sz="0" w:space="0" w:color="auto"/>
          </w:divBdr>
        </w:div>
        <w:div w:id="917321439">
          <w:marLeft w:val="640"/>
          <w:marRight w:val="0"/>
          <w:marTop w:val="0"/>
          <w:marBottom w:val="0"/>
          <w:divBdr>
            <w:top w:val="none" w:sz="0" w:space="0" w:color="auto"/>
            <w:left w:val="none" w:sz="0" w:space="0" w:color="auto"/>
            <w:bottom w:val="none" w:sz="0" w:space="0" w:color="auto"/>
            <w:right w:val="none" w:sz="0" w:space="0" w:color="auto"/>
          </w:divBdr>
        </w:div>
        <w:div w:id="927616405">
          <w:marLeft w:val="640"/>
          <w:marRight w:val="0"/>
          <w:marTop w:val="0"/>
          <w:marBottom w:val="0"/>
          <w:divBdr>
            <w:top w:val="none" w:sz="0" w:space="0" w:color="auto"/>
            <w:left w:val="none" w:sz="0" w:space="0" w:color="auto"/>
            <w:bottom w:val="none" w:sz="0" w:space="0" w:color="auto"/>
            <w:right w:val="none" w:sz="0" w:space="0" w:color="auto"/>
          </w:divBdr>
        </w:div>
        <w:div w:id="959919908">
          <w:marLeft w:val="640"/>
          <w:marRight w:val="0"/>
          <w:marTop w:val="0"/>
          <w:marBottom w:val="0"/>
          <w:divBdr>
            <w:top w:val="none" w:sz="0" w:space="0" w:color="auto"/>
            <w:left w:val="none" w:sz="0" w:space="0" w:color="auto"/>
            <w:bottom w:val="none" w:sz="0" w:space="0" w:color="auto"/>
            <w:right w:val="none" w:sz="0" w:space="0" w:color="auto"/>
          </w:divBdr>
        </w:div>
        <w:div w:id="969438855">
          <w:marLeft w:val="640"/>
          <w:marRight w:val="0"/>
          <w:marTop w:val="0"/>
          <w:marBottom w:val="0"/>
          <w:divBdr>
            <w:top w:val="none" w:sz="0" w:space="0" w:color="auto"/>
            <w:left w:val="none" w:sz="0" w:space="0" w:color="auto"/>
            <w:bottom w:val="none" w:sz="0" w:space="0" w:color="auto"/>
            <w:right w:val="none" w:sz="0" w:space="0" w:color="auto"/>
          </w:divBdr>
        </w:div>
        <w:div w:id="977882983">
          <w:marLeft w:val="640"/>
          <w:marRight w:val="0"/>
          <w:marTop w:val="0"/>
          <w:marBottom w:val="0"/>
          <w:divBdr>
            <w:top w:val="none" w:sz="0" w:space="0" w:color="auto"/>
            <w:left w:val="none" w:sz="0" w:space="0" w:color="auto"/>
            <w:bottom w:val="none" w:sz="0" w:space="0" w:color="auto"/>
            <w:right w:val="none" w:sz="0" w:space="0" w:color="auto"/>
          </w:divBdr>
        </w:div>
        <w:div w:id="992179543">
          <w:marLeft w:val="640"/>
          <w:marRight w:val="0"/>
          <w:marTop w:val="0"/>
          <w:marBottom w:val="0"/>
          <w:divBdr>
            <w:top w:val="none" w:sz="0" w:space="0" w:color="auto"/>
            <w:left w:val="none" w:sz="0" w:space="0" w:color="auto"/>
            <w:bottom w:val="none" w:sz="0" w:space="0" w:color="auto"/>
            <w:right w:val="none" w:sz="0" w:space="0" w:color="auto"/>
          </w:divBdr>
        </w:div>
        <w:div w:id="998113713">
          <w:marLeft w:val="640"/>
          <w:marRight w:val="0"/>
          <w:marTop w:val="0"/>
          <w:marBottom w:val="0"/>
          <w:divBdr>
            <w:top w:val="none" w:sz="0" w:space="0" w:color="auto"/>
            <w:left w:val="none" w:sz="0" w:space="0" w:color="auto"/>
            <w:bottom w:val="none" w:sz="0" w:space="0" w:color="auto"/>
            <w:right w:val="none" w:sz="0" w:space="0" w:color="auto"/>
          </w:divBdr>
        </w:div>
        <w:div w:id="1003701037">
          <w:marLeft w:val="640"/>
          <w:marRight w:val="0"/>
          <w:marTop w:val="0"/>
          <w:marBottom w:val="0"/>
          <w:divBdr>
            <w:top w:val="none" w:sz="0" w:space="0" w:color="auto"/>
            <w:left w:val="none" w:sz="0" w:space="0" w:color="auto"/>
            <w:bottom w:val="none" w:sz="0" w:space="0" w:color="auto"/>
            <w:right w:val="none" w:sz="0" w:space="0" w:color="auto"/>
          </w:divBdr>
        </w:div>
        <w:div w:id="1006782142">
          <w:marLeft w:val="640"/>
          <w:marRight w:val="0"/>
          <w:marTop w:val="0"/>
          <w:marBottom w:val="0"/>
          <w:divBdr>
            <w:top w:val="none" w:sz="0" w:space="0" w:color="auto"/>
            <w:left w:val="none" w:sz="0" w:space="0" w:color="auto"/>
            <w:bottom w:val="none" w:sz="0" w:space="0" w:color="auto"/>
            <w:right w:val="none" w:sz="0" w:space="0" w:color="auto"/>
          </w:divBdr>
        </w:div>
        <w:div w:id="1026440599">
          <w:marLeft w:val="640"/>
          <w:marRight w:val="0"/>
          <w:marTop w:val="0"/>
          <w:marBottom w:val="0"/>
          <w:divBdr>
            <w:top w:val="none" w:sz="0" w:space="0" w:color="auto"/>
            <w:left w:val="none" w:sz="0" w:space="0" w:color="auto"/>
            <w:bottom w:val="none" w:sz="0" w:space="0" w:color="auto"/>
            <w:right w:val="none" w:sz="0" w:space="0" w:color="auto"/>
          </w:divBdr>
        </w:div>
        <w:div w:id="1027288971">
          <w:marLeft w:val="640"/>
          <w:marRight w:val="0"/>
          <w:marTop w:val="0"/>
          <w:marBottom w:val="0"/>
          <w:divBdr>
            <w:top w:val="none" w:sz="0" w:space="0" w:color="auto"/>
            <w:left w:val="none" w:sz="0" w:space="0" w:color="auto"/>
            <w:bottom w:val="none" w:sz="0" w:space="0" w:color="auto"/>
            <w:right w:val="none" w:sz="0" w:space="0" w:color="auto"/>
          </w:divBdr>
        </w:div>
        <w:div w:id="1058093888">
          <w:marLeft w:val="640"/>
          <w:marRight w:val="0"/>
          <w:marTop w:val="0"/>
          <w:marBottom w:val="0"/>
          <w:divBdr>
            <w:top w:val="none" w:sz="0" w:space="0" w:color="auto"/>
            <w:left w:val="none" w:sz="0" w:space="0" w:color="auto"/>
            <w:bottom w:val="none" w:sz="0" w:space="0" w:color="auto"/>
            <w:right w:val="none" w:sz="0" w:space="0" w:color="auto"/>
          </w:divBdr>
        </w:div>
        <w:div w:id="1064567247">
          <w:marLeft w:val="640"/>
          <w:marRight w:val="0"/>
          <w:marTop w:val="0"/>
          <w:marBottom w:val="0"/>
          <w:divBdr>
            <w:top w:val="none" w:sz="0" w:space="0" w:color="auto"/>
            <w:left w:val="none" w:sz="0" w:space="0" w:color="auto"/>
            <w:bottom w:val="none" w:sz="0" w:space="0" w:color="auto"/>
            <w:right w:val="none" w:sz="0" w:space="0" w:color="auto"/>
          </w:divBdr>
        </w:div>
        <w:div w:id="1069034235">
          <w:marLeft w:val="640"/>
          <w:marRight w:val="0"/>
          <w:marTop w:val="0"/>
          <w:marBottom w:val="0"/>
          <w:divBdr>
            <w:top w:val="none" w:sz="0" w:space="0" w:color="auto"/>
            <w:left w:val="none" w:sz="0" w:space="0" w:color="auto"/>
            <w:bottom w:val="none" w:sz="0" w:space="0" w:color="auto"/>
            <w:right w:val="none" w:sz="0" w:space="0" w:color="auto"/>
          </w:divBdr>
        </w:div>
        <w:div w:id="1091439003">
          <w:marLeft w:val="640"/>
          <w:marRight w:val="0"/>
          <w:marTop w:val="0"/>
          <w:marBottom w:val="0"/>
          <w:divBdr>
            <w:top w:val="none" w:sz="0" w:space="0" w:color="auto"/>
            <w:left w:val="none" w:sz="0" w:space="0" w:color="auto"/>
            <w:bottom w:val="none" w:sz="0" w:space="0" w:color="auto"/>
            <w:right w:val="none" w:sz="0" w:space="0" w:color="auto"/>
          </w:divBdr>
        </w:div>
        <w:div w:id="1101297802">
          <w:marLeft w:val="640"/>
          <w:marRight w:val="0"/>
          <w:marTop w:val="0"/>
          <w:marBottom w:val="0"/>
          <w:divBdr>
            <w:top w:val="none" w:sz="0" w:space="0" w:color="auto"/>
            <w:left w:val="none" w:sz="0" w:space="0" w:color="auto"/>
            <w:bottom w:val="none" w:sz="0" w:space="0" w:color="auto"/>
            <w:right w:val="none" w:sz="0" w:space="0" w:color="auto"/>
          </w:divBdr>
        </w:div>
        <w:div w:id="1115758540">
          <w:marLeft w:val="640"/>
          <w:marRight w:val="0"/>
          <w:marTop w:val="0"/>
          <w:marBottom w:val="0"/>
          <w:divBdr>
            <w:top w:val="none" w:sz="0" w:space="0" w:color="auto"/>
            <w:left w:val="none" w:sz="0" w:space="0" w:color="auto"/>
            <w:bottom w:val="none" w:sz="0" w:space="0" w:color="auto"/>
            <w:right w:val="none" w:sz="0" w:space="0" w:color="auto"/>
          </w:divBdr>
        </w:div>
        <w:div w:id="1124351220">
          <w:marLeft w:val="640"/>
          <w:marRight w:val="0"/>
          <w:marTop w:val="0"/>
          <w:marBottom w:val="0"/>
          <w:divBdr>
            <w:top w:val="none" w:sz="0" w:space="0" w:color="auto"/>
            <w:left w:val="none" w:sz="0" w:space="0" w:color="auto"/>
            <w:bottom w:val="none" w:sz="0" w:space="0" w:color="auto"/>
            <w:right w:val="none" w:sz="0" w:space="0" w:color="auto"/>
          </w:divBdr>
        </w:div>
        <w:div w:id="1126312360">
          <w:marLeft w:val="640"/>
          <w:marRight w:val="0"/>
          <w:marTop w:val="0"/>
          <w:marBottom w:val="0"/>
          <w:divBdr>
            <w:top w:val="none" w:sz="0" w:space="0" w:color="auto"/>
            <w:left w:val="none" w:sz="0" w:space="0" w:color="auto"/>
            <w:bottom w:val="none" w:sz="0" w:space="0" w:color="auto"/>
            <w:right w:val="none" w:sz="0" w:space="0" w:color="auto"/>
          </w:divBdr>
        </w:div>
        <w:div w:id="1154179771">
          <w:marLeft w:val="640"/>
          <w:marRight w:val="0"/>
          <w:marTop w:val="0"/>
          <w:marBottom w:val="0"/>
          <w:divBdr>
            <w:top w:val="none" w:sz="0" w:space="0" w:color="auto"/>
            <w:left w:val="none" w:sz="0" w:space="0" w:color="auto"/>
            <w:bottom w:val="none" w:sz="0" w:space="0" w:color="auto"/>
            <w:right w:val="none" w:sz="0" w:space="0" w:color="auto"/>
          </w:divBdr>
        </w:div>
        <w:div w:id="1170439218">
          <w:marLeft w:val="640"/>
          <w:marRight w:val="0"/>
          <w:marTop w:val="0"/>
          <w:marBottom w:val="0"/>
          <w:divBdr>
            <w:top w:val="none" w:sz="0" w:space="0" w:color="auto"/>
            <w:left w:val="none" w:sz="0" w:space="0" w:color="auto"/>
            <w:bottom w:val="none" w:sz="0" w:space="0" w:color="auto"/>
            <w:right w:val="none" w:sz="0" w:space="0" w:color="auto"/>
          </w:divBdr>
        </w:div>
        <w:div w:id="1198935812">
          <w:marLeft w:val="640"/>
          <w:marRight w:val="0"/>
          <w:marTop w:val="0"/>
          <w:marBottom w:val="0"/>
          <w:divBdr>
            <w:top w:val="none" w:sz="0" w:space="0" w:color="auto"/>
            <w:left w:val="none" w:sz="0" w:space="0" w:color="auto"/>
            <w:bottom w:val="none" w:sz="0" w:space="0" w:color="auto"/>
            <w:right w:val="none" w:sz="0" w:space="0" w:color="auto"/>
          </w:divBdr>
        </w:div>
        <w:div w:id="1220631975">
          <w:marLeft w:val="640"/>
          <w:marRight w:val="0"/>
          <w:marTop w:val="0"/>
          <w:marBottom w:val="0"/>
          <w:divBdr>
            <w:top w:val="none" w:sz="0" w:space="0" w:color="auto"/>
            <w:left w:val="none" w:sz="0" w:space="0" w:color="auto"/>
            <w:bottom w:val="none" w:sz="0" w:space="0" w:color="auto"/>
            <w:right w:val="none" w:sz="0" w:space="0" w:color="auto"/>
          </w:divBdr>
        </w:div>
        <w:div w:id="1222406455">
          <w:marLeft w:val="640"/>
          <w:marRight w:val="0"/>
          <w:marTop w:val="0"/>
          <w:marBottom w:val="0"/>
          <w:divBdr>
            <w:top w:val="none" w:sz="0" w:space="0" w:color="auto"/>
            <w:left w:val="none" w:sz="0" w:space="0" w:color="auto"/>
            <w:bottom w:val="none" w:sz="0" w:space="0" w:color="auto"/>
            <w:right w:val="none" w:sz="0" w:space="0" w:color="auto"/>
          </w:divBdr>
        </w:div>
        <w:div w:id="1224294831">
          <w:marLeft w:val="640"/>
          <w:marRight w:val="0"/>
          <w:marTop w:val="0"/>
          <w:marBottom w:val="0"/>
          <w:divBdr>
            <w:top w:val="none" w:sz="0" w:space="0" w:color="auto"/>
            <w:left w:val="none" w:sz="0" w:space="0" w:color="auto"/>
            <w:bottom w:val="none" w:sz="0" w:space="0" w:color="auto"/>
            <w:right w:val="none" w:sz="0" w:space="0" w:color="auto"/>
          </w:divBdr>
        </w:div>
        <w:div w:id="1229418952">
          <w:marLeft w:val="640"/>
          <w:marRight w:val="0"/>
          <w:marTop w:val="0"/>
          <w:marBottom w:val="0"/>
          <w:divBdr>
            <w:top w:val="none" w:sz="0" w:space="0" w:color="auto"/>
            <w:left w:val="none" w:sz="0" w:space="0" w:color="auto"/>
            <w:bottom w:val="none" w:sz="0" w:space="0" w:color="auto"/>
            <w:right w:val="none" w:sz="0" w:space="0" w:color="auto"/>
          </w:divBdr>
        </w:div>
        <w:div w:id="1229533577">
          <w:marLeft w:val="640"/>
          <w:marRight w:val="0"/>
          <w:marTop w:val="0"/>
          <w:marBottom w:val="0"/>
          <w:divBdr>
            <w:top w:val="none" w:sz="0" w:space="0" w:color="auto"/>
            <w:left w:val="none" w:sz="0" w:space="0" w:color="auto"/>
            <w:bottom w:val="none" w:sz="0" w:space="0" w:color="auto"/>
            <w:right w:val="none" w:sz="0" w:space="0" w:color="auto"/>
          </w:divBdr>
        </w:div>
        <w:div w:id="1236166592">
          <w:marLeft w:val="640"/>
          <w:marRight w:val="0"/>
          <w:marTop w:val="0"/>
          <w:marBottom w:val="0"/>
          <w:divBdr>
            <w:top w:val="none" w:sz="0" w:space="0" w:color="auto"/>
            <w:left w:val="none" w:sz="0" w:space="0" w:color="auto"/>
            <w:bottom w:val="none" w:sz="0" w:space="0" w:color="auto"/>
            <w:right w:val="none" w:sz="0" w:space="0" w:color="auto"/>
          </w:divBdr>
        </w:div>
        <w:div w:id="1243953473">
          <w:marLeft w:val="640"/>
          <w:marRight w:val="0"/>
          <w:marTop w:val="0"/>
          <w:marBottom w:val="0"/>
          <w:divBdr>
            <w:top w:val="none" w:sz="0" w:space="0" w:color="auto"/>
            <w:left w:val="none" w:sz="0" w:space="0" w:color="auto"/>
            <w:bottom w:val="none" w:sz="0" w:space="0" w:color="auto"/>
            <w:right w:val="none" w:sz="0" w:space="0" w:color="auto"/>
          </w:divBdr>
        </w:div>
        <w:div w:id="1253660155">
          <w:marLeft w:val="640"/>
          <w:marRight w:val="0"/>
          <w:marTop w:val="0"/>
          <w:marBottom w:val="0"/>
          <w:divBdr>
            <w:top w:val="none" w:sz="0" w:space="0" w:color="auto"/>
            <w:left w:val="none" w:sz="0" w:space="0" w:color="auto"/>
            <w:bottom w:val="none" w:sz="0" w:space="0" w:color="auto"/>
            <w:right w:val="none" w:sz="0" w:space="0" w:color="auto"/>
          </w:divBdr>
        </w:div>
        <w:div w:id="1261909290">
          <w:marLeft w:val="640"/>
          <w:marRight w:val="0"/>
          <w:marTop w:val="0"/>
          <w:marBottom w:val="0"/>
          <w:divBdr>
            <w:top w:val="none" w:sz="0" w:space="0" w:color="auto"/>
            <w:left w:val="none" w:sz="0" w:space="0" w:color="auto"/>
            <w:bottom w:val="none" w:sz="0" w:space="0" w:color="auto"/>
            <w:right w:val="none" w:sz="0" w:space="0" w:color="auto"/>
          </w:divBdr>
        </w:div>
        <w:div w:id="1266964333">
          <w:marLeft w:val="640"/>
          <w:marRight w:val="0"/>
          <w:marTop w:val="0"/>
          <w:marBottom w:val="0"/>
          <w:divBdr>
            <w:top w:val="none" w:sz="0" w:space="0" w:color="auto"/>
            <w:left w:val="none" w:sz="0" w:space="0" w:color="auto"/>
            <w:bottom w:val="none" w:sz="0" w:space="0" w:color="auto"/>
            <w:right w:val="none" w:sz="0" w:space="0" w:color="auto"/>
          </w:divBdr>
        </w:div>
        <w:div w:id="1276980315">
          <w:marLeft w:val="640"/>
          <w:marRight w:val="0"/>
          <w:marTop w:val="0"/>
          <w:marBottom w:val="0"/>
          <w:divBdr>
            <w:top w:val="none" w:sz="0" w:space="0" w:color="auto"/>
            <w:left w:val="none" w:sz="0" w:space="0" w:color="auto"/>
            <w:bottom w:val="none" w:sz="0" w:space="0" w:color="auto"/>
            <w:right w:val="none" w:sz="0" w:space="0" w:color="auto"/>
          </w:divBdr>
        </w:div>
        <w:div w:id="1279097824">
          <w:marLeft w:val="640"/>
          <w:marRight w:val="0"/>
          <w:marTop w:val="0"/>
          <w:marBottom w:val="0"/>
          <w:divBdr>
            <w:top w:val="none" w:sz="0" w:space="0" w:color="auto"/>
            <w:left w:val="none" w:sz="0" w:space="0" w:color="auto"/>
            <w:bottom w:val="none" w:sz="0" w:space="0" w:color="auto"/>
            <w:right w:val="none" w:sz="0" w:space="0" w:color="auto"/>
          </w:divBdr>
        </w:div>
        <w:div w:id="1280649534">
          <w:marLeft w:val="640"/>
          <w:marRight w:val="0"/>
          <w:marTop w:val="0"/>
          <w:marBottom w:val="0"/>
          <w:divBdr>
            <w:top w:val="none" w:sz="0" w:space="0" w:color="auto"/>
            <w:left w:val="none" w:sz="0" w:space="0" w:color="auto"/>
            <w:bottom w:val="none" w:sz="0" w:space="0" w:color="auto"/>
            <w:right w:val="none" w:sz="0" w:space="0" w:color="auto"/>
          </w:divBdr>
        </w:div>
        <w:div w:id="1284768852">
          <w:marLeft w:val="640"/>
          <w:marRight w:val="0"/>
          <w:marTop w:val="0"/>
          <w:marBottom w:val="0"/>
          <w:divBdr>
            <w:top w:val="none" w:sz="0" w:space="0" w:color="auto"/>
            <w:left w:val="none" w:sz="0" w:space="0" w:color="auto"/>
            <w:bottom w:val="none" w:sz="0" w:space="0" w:color="auto"/>
            <w:right w:val="none" w:sz="0" w:space="0" w:color="auto"/>
          </w:divBdr>
        </w:div>
        <w:div w:id="1284770776">
          <w:marLeft w:val="640"/>
          <w:marRight w:val="0"/>
          <w:marTop w:val="0"/>
          <w:marBottom w:val="0"/>
          <w:divBdr>
            <w:top w:val="none" w:sz="0" w:space="0" w:color="auto"/>
            <w:left w:val="none" w:sz="0" w:space="0" w:color="auto"/>
            <w:bottom w:val="none" w:sz="0" w:space="0" w:color="auto"/>
            <w:right w:val="none" w:sz="0" w:space="0" w:color="auto"/>
          </w:divBdr>
        </w:div>
        <w:div w:id="1285580837">
          <w:marLeft w:val="640"/>
          <w:marRight w:val="0"/>
          <w:marTop w:val="0"/>
          <w:marBottom w:val="0"/>
          <w:divBdr>
            <w:top w:val="none" w:sz="0" w:space="0" w:color="auto"/>
            <w:left w:val="none" w:sz="0" w:space="0" w:color="auto"/>
            <w:bottom w:val="none" w:sz="0" w:space="0" w:color="auto"/>
            <w:right w:val="none" w:sz="0" w:space="0" w:color="auto"/>
          </w:divBdr>
        </w:div>
        <w:div w:id="1318026667">
          <w:marLeft w:val="640"/>
          <w:marRight w:val="0"/>
          <w:marTop w:val="0"/>
          <w:marBottom w:val="0"/>
          <w:divBdr>
            <w:top w:val="none" w:sz="0" w:space="0" w:color="auto"/>
            <w:left w:val="none" w:sz="0" w:space="0" w:color="auto"/>
            <w:bottom w:val="none" w:sz="0" w:space="0" w:color="auto"/>
            <w:right w:val="none" w:sz="0" w:space="0" w:color="auto"/>
          </w:divBdr>
        </w:div>
        <w:div w:id="1336614668">
          <w:marLeft w:val="640"/>
          <w:marRight w:val="0"/>
          <w:marTop w:val="0"/>
          <w:marBottom w:val="0"/>
          <w:divBdr>
            <w:top w:val="none" w:sz="0" w:space="0" w:color="auto"/>
            <w:left w:val="none" w:sz="0" w:space="0" w:color="auto"/>
            <w:bottom w:val="none" w:sz="0" w:space="0" w:color="auto"/>
            <w:right w:val="none" w:sz="0" w:space="0" w:color="auto"/>
          </w:divBdr>
        </w:div>
        <w:div w:id="1341546579">
          <w:marLeft w:val="640"/>
          <w:marRight w:val="0"/>
          <w:marTop w:val="0"/>
          <w:marBottom w:val="0"/>
          <w:divBdr>
            <w:top w:val="none" w:sz="0" w:space="0" w:color="auto"/>
            <w:left w:val="none" w:sz="0" w:space="0" w:color="auto"/>
            <w:bottom w:val="none" w:sz="0" w:space="0" w:color="auto"/>
            <w:right w:val="none" w:sz="0" w:space="0" w:color="auto"/>
          </w:divBdr>
        </w:div>
        <w:div w:id="1344825263">
          <w:marLeft w:val="640"/>
          <w:marRight w:val="0"/>
          <w:marTop w:val="0"/>
          <w:marBottom w:val="0"/>
          <w:divBdr>
            <w:top w:val="none" w:sz="0" w:space="0" w:color="auto"/>
            <w:left w:val="none" w:sz="0" w:space="0" w:color="auto"/>
            <w:bottom w:val="none" w:sz="0" w:space="0" w:color="auto"/>
            <w:right w:val="none" w:sz="0" w:space="0" w:color="auto"/>
          </w:divBdr>
        </w:div>
        <w:div w:id="1347948896">
          <w:marLeft w:val="640"/>
          <w:marRight w:val="0"/>
          <w:marTop w:val="0"/>
          <w:marBottom w:val="0"/>
          <w:divBdr>
            <w:top w:val="none" w:sz="0" w:space="0" w:color="auto"/>
            <w:left w:val="none" w:sz="0" w:space="0" w:color="auto"/>
            <w:bottom w:val="none" w:sz="0" w:space="0" w:color="auto"/>
            <w:right w:val="none" w:sz="0" w:space="0" w:color="auto"/>
          </w:divBdr>
        </w:div>
        <w:div w:id="1349988718">
          <w:marLeft w:val="640"/>
          <w:marRight w:val="0"/>
          <w:marTop w:val="0"/>
          <w:marBottom w:val="0"/>
          <w:divBdr>
            <w:top w:val="none" w:sz="0" w:space="0" w:color="auto"/>
            <w:left w:val="none" w:sz="0" w:space="0" w:color="auto"/>
            <w:bottom w:val="none" w:sz="0" w:space="0" w:color="auto"/>
            <w:right w:val="none" w:sz="0" w:space="0" w:color="auto"/>
          </w:divBdr>
        </w:div>
        <w:div w:id="1368484437">
          <w:marLeft w:val="640"/>
          <w:marRight w:val="0"/>
          <w:marTop w:val="0"/>
          <w:marBottom w:val="0"/>
          <w:divBdr>
            <w:top w:val="none" w:sz="0" w:space="0" w:color="auto"/>
            <w:left w:val="none" w:sz="0" w:space="0" w:color="auto"/>
            <w:bottom w:val="none" w:sz="0" w:space="0" w:color="auto"/>
            <w:right w:val="none" w:sz="0" w:space="0" w:color="auto"/>
          </w:divBdr>
        </w:div>
        <w:div w:id="1374694731">
          <w:marLeft w:val="640"/>
          <w:marRight w:val="0"/>
          <w:marTop w:val="0"/>
          <w:marBottom w:val="0"/>
          <w:divBdr>
            <w:top w:val="none" w:sz="0" w:space="0" w:color="auto"/>
            <w:left w:val="none" w:sz="0" w:space="0" w:color="auto"/>
            <w:bottom w:val="none" w:sz="0" w:space="0" w:color="auto"/>
            <w:right w:val="none" w:sz="0" w:space="0" w:color="auto"/>
          </w:divBdr>
        </w:div>
        <w:div w:id="1414936185">
          <w:marLeft w:val="640"/>
          <w:marRight w:val="0"/>
          <w:marTop w:val="0"/>
          <w:marBottom w:val="0"/>
          <w:divBdr>
            <w:top w:val="none" w:sz="0" w:space="0" w:color="auto"/>
            <w:left w:val="none" w:sz="0" w:space="0" w:color="auto"/>
            <w:bottom w:val="none" w:sz="0" w:space="0" w:color="auto"/>
            <w:right w:val="none" w:sz="0" w:space="0" w:color="auto"/>
          </w:divBdr>
        </w:div>
        <w:div w:id="1422801462">
          <w:marLeft w:val="640"/>
          <w:marRight w:val="0"/>
          <w:marTop w:val="0"/>
          <w:marBottom w:val="0"/>
          <w:divBdr>
            <w:top w:val="none" w:sz="0" w:space="0" w:color="auto"/>
            <w:left w:val="none" w:sz="0" w:space="0" w:color="auto"/>
            <w:bottom w:val="none" w:sz="0" w:space="0" w:color="auto"/>
            <w:right w:val="none" w:sz="0" w:space="0" w:color="auto"/>
          </w:divBdr>
        </w:div>
        <w:div w:id="1428693796">
          <w:marLeft w:val="640"/>
          <w:marRight w:val="0"/>
          <w:marTop w:val="0"/>
          <w:marBottom w:val="0"/>
          <w:divBdr>
            <w:top w:val="none" w:sz="0" w:space="0" w:color="auto"/>
            <w:left w:val="none" w:sz="0" w:space="0" w:color="auto"/>
            <w:bottom w:val="none" w:sz="0" w:space="0" w:color="auto"/>
            <w:right w:val="none" w:sz="0" w:space="0" w:color="auto"/>
          </w:divBdr>
        </w:div>
        <w:div w:id="1459302133">
          <w:marLeft w:val="640"/>
          <w:marRight w:val="0"/>
          <w:marTop w:val="0"/>
          <w:marBottom w:val="0"/>
          <w:divBdr>
            <w:top w:val="none" w:sz="0" w:space="0" w:color="auto"/>
            <w:left w:val="none" w:sz="0" w:space="0" w:color="auto"/>
            <w:bottom w:val="none" w:sz="0" w:space="0" w:color="auto"/>
            <w:right w:val="none" w:sz="0" w:space="0" w:color="auto"/>
          </w:divBdr>
        </w:div>
        <w:div w:id="1467703748">
          <w:marLeft w:val="640"/>
          <w:marRight w:val="0"/>
          <w:marTop w:val="0"/>
          <w:marBottom w:val="0"/>
          <w:divBdr>
            <w:top w:val="none" w:sz="0" w:space="0" w:color="auto"/>
            <w:left w:val="none" w:sz="0" w:space="0" w:color="auto"/>
            <w:bottom w:val="none" w:sz="0" w:space="0" w:color="auto"/>
            <w:right w:val="none" w:sz="0" w:space="0" w:color="auto"/>
          </w:divBdr>
        </w:div>
        <w:div w:id="1472747189">
          <w:marLeft w:val="640"/>
          <w:marRight w:val="0"/>
          <w:marTop w:val="0"/>
          <w:marBottom w:val="0"/>
          <w:divBdr>
            <w:top w:val="none" w:sz="0" w:space="0" w:color="auto"/>
            <w:left w:val="none" w:sz="0" w:space="0" w:color="auto"/>
            <w:bottom w:val="none" w:sz="0" w:space="0" w:color="auto"/>
            <w:right w:val="none" w:sz="0" w:space="0" w:color="auto"/>
          </w:divBdr>
        </w:div>
        <w:div w:id="1481850503">
          <w:marLeft w:val="640"/>
          <w:marRight w:val="0"/>
          <w:marTop w:val="0"/>
          <w:marBottom w:val="0"/>
          <w:divBdr>
            <w:top w:val="none" w:sz="0" w:space="0" w:color="auto"/>
            <w:left w:val="none" w:sz="0" w:space="0" w:color="auto"/>
            <w:bottom w:val="none" w:sz="0" w:space="0" w:color="auto"/>
            <w:right w:val="none" w:sz="0" w:space="0" w:color="auto"/>
          </w:divBdr>
        </w:div>
        <w:div w:id="1495533472">
          <w:marLeft w:val="640"/>
          <w:marRight w:val="0"/>
          <w:marTop w:val="0"/>
          <w:marBottom w:val="0"/>
          <w:divBdr>
            <w:top w:val="none" w:sz="0" w:space="0" w:color="auto"/>
            <w:left w:val="none" w:sz="0" w:space="0" w:color="auto"/>
            <w:bottom w:val="none" w:sz="0" w:space="0" w:color="auto"/>
            <w:right w:val="none" w:sz="0" w:space="0" w:color="auto"/>
          </w:divBdr>
        </w:div>
        <w:div w:id="1504397356">
          <w:marLeft w:val="640"/>
          <w:marRight w:val="0"/>
          <w:marTop w:val="0"/>
          <w:marBottom w:val="0"/>
          <w:divBdr>
            <w:top w:val="none" w:sz="0" w:space="0" w:color="auto"/>
            <w:left w:val="none" w:sz="0" w:space="0" w:color="auto"/>
            <w:bottom w:val="none" w:sz="0" w:space="0" w:color="auto"/>
            <w:right w:val="none" w:sz="0" w:space="0" w:color="auto"/>
          </w:divBdr>
        </w:div>
        <w:div w:id="1506700488">
          <w:marLeft w:val="640"/>
          <w:marRight w:val="0"/>
          <w:marTop w:val="0"/>
          <w:marBottom w:val="0"/>
          <w:divBdr>
            <w:top w:val="none" w:sz="0" w:space="0" w:color="auto"/>
            <w:left w:val="none" w:sz="0" w:space="0" w:color="auto"/>
            <w:bottom w:val="none" w:sz="0" w:space="0" w:color="auto"/>
            <w:right w:val="none" w:sz="0" w:space="0" w:color="auto"/>
          </w:divBdr>
        </w:div>
        <w:div w:id="1558785447">
          <w:marLeft w:val="640"/>
          <w:marRight w:val="0"/>
          <w:marTop w:val="0"/>
          <w:marBottom w:val="0"/>
          <w:divBdr>
            <w:top w:val="none" w:sz="0" w:space="0" w:color="auto"/>
            <w:left w:val="none" w:sz="0" w:space="0" w:color="auto"/>
            <w:bottom w:val="none" w:sz="0" w:space="0" w:color="auto"/>
            <w:right w:val="none" w:sz="0" w:space="0" w:color="auto"/>
          </w:divBdr>
        </w:div>
        <w:div w:id="1562669030">
          <w:marLeft w:val="640"/>
          <w:marRight w:val="0"/>
          <w:marTop w:val="0"/>
          <w:marBottom w:val="0"/>
          <w:divBdr>
            <w:top w:val="none" w:sz="0" w:space="0" w:color="auto"/>
            <w:left w:val="none" w:sz="0" w:space="0" w:color="auto"/>
            <w:bottom w:val="none" w:sz="0" w:space="0" w:color="auto"/>
            <w:right w:val="none" w:sz="0" w:space="0" w:color="auto"/>
          </w:divBdr>
        </w:div>
        <w:div w:id="1587300484">
          <w:marLeft w:val="640"/>
          <w:marRight w:val="0"/>
          <w:marTop w:val="0"/>
          <w:marBottom w:val="0"/>
          <w:divBdr>
            <w:top w:val="none" w:sz="0" w:space="0" w:color="auto"/>
            <w:left w:val="none" w:sz="0" w:space="0" w:color="auto"/>
            <w:bottom w:val="none" w:sz="0" w:space="0" w:color="auto"/>
            <w:right w:val="none" w:sz="0" w:space="0" w:color="auto"/>
          </w:divBdr>
        </w:div>
        <w:div w:id="1591960599">
          <w:marLeft w:val="640"/>
          <w:marRight w:val="0"/>
          <w:marTop w:val="0"/>
          <w:marBottom w:val="0"/>
          <w:divBdr>
            <w:top w:val="none" w:sz="0" w:space="0" w:color="auto"/>
            <w:left w:val="none" w:sz="0" w:space="0" w:color="auto"/>
            <w:bottom w:val="none" w:sz="0" w:space="0" w:color="auto"/>
            <w:right w:val="none" w:sz="0" w:space="0" w:color="auto"/>
          </w:divBdr>
        </w:div>
        <w:div w:id="1601647587">
          <w:marLeft w:val="640"/>
          <w:marRight w:val="0"/>
          <w:marTop w:val="0"/>
          <w:marBottom w:val="0"/>
          <w:divBdr>
            <w:top w:val="none" w:sz="0" w:space="0" w:color="auto"/>
            <w:left w:val="none" w:sz="0" w:space="0" w:color="auto"/>
            <w:bottom w:val="none" w:sz="0" w:space="0" w:color="auto"/>
            <w:right w:val="none" w:sz="0" w:space="0" w:color="auto"/>
          </w:divBdr>
        </w:div>
        <w:div w:id="1614365965">
          <w:marLeft w:val="640"/>
          <w:marRight w:val="0"/>
          <w:marTop w:val="0"/>
          <w:marBottom w:val="0"/>
          <w:divBdr>
            <w:top w:val="none" w:sz="0" w:space="0" w:color="auto"/>
            <w:left w:val="none" w:sz="0" w:space="0" w:color="auto"/>
            <w:bottom w:val="none" w:sz="0" w:space="0" w:color="auto"/>
            <w:right w:val="none" w:sz="0" w:space="0" w:color="auto"/>
          </w:divBdr>
        </w:div>
        <w:div w:id="1618416009">
          <w:marLeft w:val="640"/>
          <w:marRight w:val="0"/>
          <w:marTop w:val="0"/>
          <w:marBottom w:val="0"/>
          <w:divBdr>
            <w:top w:val="none" w:sz="0" w:space="0" w:color="auto"/>
            <w:left w:val="none" w:sz="0" w:space="0" w:color="auto"/>
            <w:bottom w:val="none" w:sz="0" w:space="0" w:color="auto"/>
            <w:right w:val="none" w:sz="0" w:space="0" w:color="auto"/>
          </w:divBdr>
        </w:div>
        <w:div w:id="1621644290">
          <w:marLeft w:val="640"/>
          <w:marRight w:val="0"/>
          <w:marTop w:val="0"/>
          <w:marBottom w:val="0"/>
          <w:divBdr>
            <w:top w:val="none" w:sz="0" w:space="0" w:color="auto"/>
            <w:left w:val="none" w:sz="0" w:space="0" w:color="auto"/>
            <w:bottom w:val="none" w:sz="0" w:space="0" w:color="auto"/>
            <w:right w:val="none" w:sz="0" w:space="0" w:color="auto"/>
          </w:divBdr>
        </w:div>
        <w:div w:id="1622036714">
          <w:marLeft w:val="640"/>
          <w:marRight w:val="0"/>
          <w:marTop w:val="0"/>
          <w:marBottom w:val="0"/>
          <w:divBdr>
            <w:top w:val="none" w:sz="0" w:space="0" w:color="auto"/>
            <w:left w:val="none" w:sz="0" w:space="0" w:color="auto"/>
            <w:bottom w:val="none" w:sz="0" w:space="0" w:color="auto"/>
            <w:right w:val="none" w:sz="0" w:space="0" w:color="auto"/>
          </w:divBdr>
        </w:div>
        <w:div w:id="1628468362">
          <w:marLeft w:val="640"/>
          <w:marRight w:val="0"/>
          <w:marTop w:val="0"/>
          <w:marBottom w:val="0"/>
          <w:divBdr>
            <w:top w:val="none" w:sz="0" w:space="0" w:color="auto"/>
            <w:left w:val="none" w:sz="0" w:space="0" w:color="auto"/>
            <w:bottom w:val="none" w:sz="0" w:space="0" w:color="auto"/>
            <w:right w:val="none" w:sz="0" w:space="0" w:color="auto"/>
          </w:divBdr>
        </w:div>
        <w:div w:id="1647472195">
          <w:marLeft w:val="640"/>
          <w:marRight w:val="0"/>
          <w:marTop w:val="0"/>
          <w:marBottom w:val="0"/>
          <w:divBdr>
            <w:top w:val="none" w:sz="0" w:space="0" w:color="auto"/>
            <w:left w:val="none" w:sz="0" w:space="0" w:color="auto"/>
            <w:bottom w:val="none" w:sz="0" w:space="0" w:color="auto"/>
            <w:right w:val="none" w:sz="0" w:space="0" w:color="auto"/>
          </w:divBdr>
        </w:div>
        <w:div w:id="1668245423">
          <w:marLeft w:val="640"/>
          <w:marRight w:val="0"/>
          <w:marTop w:val="0"/>
          <w:marBottom w:val="0"/>
          <w:divBdr>
            <w:top w:val="none" w:sz="0" w:space="0" w:color="auto"/>
            <w:left w:val="none" w:sz="0" w:space="0" w:color="auto"/>
            <w:bottom w:val="none" w:sz="0" w:space="0" w:color="auto"/>
            <w:right w:val="none" w:sz="0" w:space="0" w:color="auto"/>
          </w:divBdr>
        </w:div>
        <w:div w:id="1669285885">
          <w:marLeft w:val="640"/>
          <w:marRight w:val="0"/>
          <w:marTop w:val="0"/>
          <w:marBottom w:val="0"/>
          <w:divBdr>
            <w:top w:val="none" w:sz="0" w:space="0" w:color="auto"/>
            <w:left w:val="none" w:sz="0" w:space="0" w:color="auto"/>
            <w:bottom w:val="none" w:sz="0" w:space="0" w:color="auto"/>
            <w:right w:val="none" w:sz="0" w:space="0" w:color="auto"/>
          </w:divBdr>
        </w:div>
        <w:div w:id="1695571882">
          <w:marLeft w:val="640"/>
          <w:marRight w:val="0"/>
          <w:marTop w:val="0"/>
          <w:marBottom w:val="0"/>
          <w:divBdr>
            <w:top w:val="none" w:sz="0" w:space="0" w:color="auto"/>
            <w:left w:val="none" w:sz="0" w:space="0" w:color="auto"/>
            <w:bottom w:val="none" w:sz="0" w:space="0" w:color="auto"/>
            <w:right w:val="none" w:sz="0" w:space="0" w:color="auto"/>
          </w:divBdr>
        </w:div>
        <w:div w:id="1707366645">
          <w:marLeft w:val="640"/>
          <w:marRight w:val="0"/>
          <w:marTop w:val="0"/>
          <w:marBottom w:val="0"/>
          <w:divBdr>
            <w:top w:val="none" w:sz="0" w:space="0" w:color="auto"/>
            <w:left w:val="none" w:sz="0" w:space="0" w:color="auto"/>
            <w:bottom w:val="none" w:sz="0" w:space="0" w:color="auto"/>
            <w:right w:val="none" w:sz="0" w:space="0" w:color="auto"/>
          </w:divBdr>
        </w:div>
        <w:div w:id="1736320228">
          <w:marLeft w:val="640"/>
          <w:marRight w:val="0"/>
          <w:marTop w:val="0"/>
          <w:marBottom w:val="0"/>
          <w:divBdr>
            <w:top w:val="none" w:sz="0" w:space="0" w:color="auto"/>
            <w:left w:val="none" w:sz="0" w:space="0" w:color="auto"/>
            <w:bottom w:val="none" w:sz="0" w:space="0" w:color="auto"/>
            <w:right w:val="none" w:sz="0" w:space="0" w:color="auto"/>
          </w:divBdr>
        </w:div>
        <w:div w:id="1743985026">
          <w:marLeft w:val="640"/>
          <w:marRight w:val="0"/>
          <w:marTop w:val="0"/>
          <w:marBottom w:val="0"/>
          <w:divBdr>
            <w:top w:val="none" w:sz="0" w:space="0" w:color="auto"/>
            <w:left w:val="none" w:sz="0" w:space="0" w:color="auto"/>
            <w:bottom w:val="none" w:sz="0" w:space="0" w:color="auto"/>
            <w:right w:val="none" w:sz="0" w:space="0" w:color="auto"/>
          </w:divBdr>
        </w:div>
        <w:div w:id="1744260151">
          <w:marLeft w:val="640"/>
          <w:marRight w:val="0"/>
          <w:marTop w:val="0"/>
          <w:marBottom w:val="0"/>
          <w:divBdr>
            <w:top w:val="none" w:sz="0" w:space="0" w:color="auto"/>
            <w:left w:val="none" w:sz="0" w:space="0" w:color="auto"/>
            <w:bottom w:val="none" w:sz="0" w:space="0" w:color="auto"/>
            <w:right w:val="none" w:sz="0" w:space="0" w:color="auto"/>
          </w:divBdr>
        </w:div>
        <w:div w:id="1759667239">
          <w:marLeft w:val="640"/>
          <w:marRight w:val="0"/>
          <w:marTop w:val="0"/>
          <w:marBottom w:val="0"/>
          <w:divBdr>
            <w:top w:val="none" w:sz="0" w:space="0" w:color="auto"/>
            <w:left w:val="none" w:sz="0" w:space="0" w:color="auto"/>
            <w:bottom w:val="none" w:sz="0" w:space="0" w:color="auto"/>
            <w:right w:val="none" w:sz="0" w:space="0" w:color="auto"/>
          </w:divBdr>
        </w:div>
        <w:div w:id="1780561829">
          <w:marLeft w:val="640"/>
          <w:marRight w:val="0"/>
          <w:marTop w:val="0"/>
          <w:marBottom w:val="0"/>
          <w:divBdr>
            <w:top w:val="none" w:sz="0" w:space="0" w:color="auto"/>
            <w:left w:val="none" w:sz="0" w:space="0" w:color="auto"/>
            <w:bottom w:val="none" w:sz="0" w:space="0" w:color="auto"/>
            <w:right w:val="none" w:sz="0" w:space="0" w:color="auto"/>
          </w:divBdr>
        </w:div>
        <w:div w:id="1782988405">
          <w:marLeft w:val="640"/>
          <w:marRight w:val="0"/>
          <w:marTop w:val="0"/>
          <w:marBottom w:val="0"/>
          <w:divBdr>
            <w:top w:val="none" w:sz="0" w:space="0" w:color="auto"/>
            <w:left w:val="none" w:sz="0" w:space="0" w:color="auto"/>
            <w:bottom w:val="none" w:sz="0" w:space="0" w:color="auto"/>
            <w:right w:val="none" w:sz="0" w:space="0" w:color="auto"/>
          </w:divBdr>
        </w:div>
        <w:div w:id="1800487895">
          <w:marLeft w:val="640"/>
          <w:marRight w:val="0"/>
          <w:marTop w:val="0"/>
          <w:marBottom w:val="0"/>
          <w:divBdr>
            <w:top w:val="none" w:sz="0" w:space="0" w:color="auto"/>
            <w:left w:val="none" w:sz="0" w:space="0" w:color="auto"/>
            <w:bottom w:val="none" w:sz="0" w:space="0" w:color="auto"/>
            <w:right w:val="none" w:sz="0" w:space="0" w:color="auto"/>
          </w:divBdr>
        </w:div>
        <w:div w:id="1804232713">
          <w:marLeft w:val="640"/>
          <w:marRight w:val="0"/>
          <w:marTop w:val="0"/>
          <w:marBottom w:val="0"/>
          <w:divBdr>
            <w:top w:val="none" w:sz="0" w:space="0" w:color="auto"/>
            <w:left w:val="none" w:sz="0" w:space="0" w:color="auto"/>
            <w:bottom w:val="none" w:sz="0" w:space="0" w:color="auto"/>
            <w:right w:val="none" w:sz="0" w:space="0" w:color="auto"/>
          </w:divBdr>
        </w:div>
        <w:div w:id="1806122490">
          <w:marLeft w:val="640"/>
          <w:marRight w:val="0"/>
          <w:marTop w:val="0"/>
          <w:marBottom w:val="0"/>
          <w:divBdr>
            <w:top w:val="none" w:sz="0" w:space="0" w:color="auto"/>
            <w:left w:val="none" w:sz="0" w:space="0" w:color="auto"/>
            <w:bottom w:val="none" w:sz="0" w:space="0" w:color="auto"/>
            <w:right w:val="none" w:sz="0" w:space="0" w:color="auto"/>
          </w:divBdr>
        </w:div>
        <w:div w:id="1823237165">
          <w:marLeft w:val="640"/>
          <w:marRight w:val="0"/>
          <w:marTop w:val="0"/>
          <w:marBottom w:val="0"/>
          <w:divBdr>
            <w:top w:val="none" w:sz="0" w:space="0" w:color="auto"/>
            <w:left w:val="none" w:sz="0" w:space="0" w:color="auto"/>
            <w:bottom w:val="none" w:sz="0" w:space="0" w:color="auto"/>
            <w:right w:val="none" w:sz="0" w:space="0" w:color="auto"/>
          </w:divBdr>
        </w:div>
        <w:div w:id="1823496201">
          <w:marLeft w:val="640"/>
          <w:marRight w:val="0"/>
          <w:marTop w:val="0"/>
          <w:marBottom w:val="0"/>
          <w:divBdr>
            <w:top w:val="none" w:sz="0" w:space="0" w:color="auto"/>
            <w:left w:val="none" w:sz="0" w:space="0" w:color="auto"/>
            <w:bottom w:val="none" w:sz="0" w:space="0" w:color="auto"/>
            <w:right w:val="none" w:sz="0" w:space="0" w:color="auto"/>
          </w:divBdr>
        </w:div>
        <w:div w:id="1823616937">
          <w:marLeft w:val="640"/>
          <w:marRight w:val="0"/>
          <w:marTop w:val="0"/>
          <w:marBottom w:val="0"/>
          <w:divBdr>
            <w:top w:val="none" w:sz="0" w:space="0" w:color="auto"/>
            <w:left w:val="none" w:sz="0" w:space="0" w:color="auto"/>
            <w:bottom w:val="none" w:sz="0" w:space="0" w:color="auto"/>
            <w:right w:val="none" w:sz="0" w:space="0" w:color="auto"/>
          </w:divBdr>
        </w:div>
        <w:div w:id="1823932499">
          <w:marLeft w:val="640"/>
          <w:marRight w:val="0"/>
          <w:marTop w:val="0"/>
          <w:marBottom w:val="0"/>
          <w:divBdr>
            <w:top w:val="none" w:sz="0" w:space="0" w:color="auto"/>
            <w:left w:val="none" w:sz="0" w:space="0" w:color="auto"/>
            <w:bottom w:val="none" w:sz="0" w:space="0" w:color="auto"/>
            <w:right w:val="none" w:sz="0" w:space="0" w:color="auto"/>
          </w:divBdr>
        </w:div>
        <w:div w:id="1837651584">
          <w:marLeft w:val="640"/>
          <w:marRight w:val="0"/>
          <w:marTop w:val="0"/>
          <w:marBottom w:val="0"/>
          <w:divBdr>
            <w:top w:val="none" w:sz="0" w:space="0" w:color="auto"/>
            <w:left w:val="none" w:sz="0" w:space="0" w:color="auto"/>
            <w:bottom w:val="none" w:sz="0" w:space="0" w:color="auto"/>
            <w:right w:val="none" w:sz="0" w:space="0" w:color="auto"/>
          </w:divBdr>
        </w:div>
        <w:div w:id="1846554854">
          <w:marLeft w:val="640"/>
          <w:marRight w:val="0"/>
          <w:marTop w:val="0"/>
          <w:marBottom w:val="0"/>
          <w:divBdr>
            <w:top w:val="none" w:sz="0" w:space="0" w:color="auto"/>
            <w:left w:val="none" w:sz="0" w:space="0" w:color="auto"/>
            <w:bottom w:val="none" w:sz="0" w:space="0" w:color="auto"/>
            <w:right w:val="none" w:sz="0" w:space="0" w:color="auto"/>
          </w:divBdr>
        </w:div>
        <w:div w:id="1867214377">
          <w:marLeft w:val="640"/>
          <w:marRight w:val="0"/>
          <w:marTop w:val="0"/>
          <w:marBottom w:val="0"/>
          <w:divBdr>
            <w:top w:val="none" w:sz="0" w:space="0" w:color="auto"/>
            <w:left w:val="none" w:sz="0" w:space="0" w:color="auto"/>
            <w:bottom w:val="none" w:sz="0" w:space="0" w:color="auto"/>
            <w:right w:val="none" w:sz="0" w:space="0" w:color="auto"/>
          </w:divBdr>
        </w:div>
        <w:div w:id="1870726209">
          <w:marLeft w:val="640"/>
          <w:marRight w:val="0"/>
          <w:marTop w:val="0"/>
          <w:marBottom w:val="0"/>
          <w:divBdr>
            <w:top w:val="none" w:sz="0" w:space="0" w:color="auto"/>
            <w:left w:val="none" w:sz="0" w:space="0" w:color="auto"/>
            <w:bottom w:val="none" w:sz="0" w:space="0" w:color="auto"/>
            <w:right w:val="none" w:sz="0" w:space="0" w:color="auto"/>
          </w:divBdr>
        </w:div>
        <w:div w:id="1871066877">
          <w:marLeft w:val="640"/>
          <w:marRight w:val="0"/>
          <w:marTop w:val="0"/>
          <w:marBottom w:val="0"/>
          <w:divBdr>
            <w:top w:val="none" w:sz="0" w:space="0" w:color="auto"/>
            <w:left w:val="none" w:sz="0" w:space="0" w:color="auto"/>
            <w:bottom w:val="none" w:sz="0" w:space="0" w:color="auto"/>
            <w:right w:val="none" w:sz="0" w:space="0" w:color="auto"/>
          </w:divBdr>
        </w:div>
        <w:div w:id="1873035463">
          <w:marLeft w:val="640"/>
          <w:marRight w:val="0"/>
          <w:marTop w:val="0"/>
          <w:marBottom w:val="0"/>
          <w:divBdr>
            <w:top w:val="none" w:sz="0" w:space="0" w:color="auto"/>
            <w:left w:val="none" w:sz="0" w:space="0" w:color="auto"/>
            <w:bottom w:val="none" w:sz="0" w:space="0" w:color="auto"/>
            <w:right w:val="none" w:sz="0" w:space="0" w:color="auto"/>
          </w:divBdr>
        </w:div>
        <w:div w:id="1897549305">
          <w:marLeft w:val="640"/>
          <w:marRight w:val="0"/>
          <w:marTop w:val="0"/>
          <w:marBottom w:val="0"/>
          <w:divBdr>
            <w:top w:val="none" w:sz="0" w:space="0" w:color="auto"/>
            <w:left w:val="none" w:sz="0" w:space="0" w:color="auto"/>
            <w:bottom w:val="none" w:sz="0" w:space="0" w:color="auto"/>
            <w:right w:val="none" w:sz="0" w:space="0" w:color="auto"/>
          </w:divBdr>
        </w:div>
        <w:div w:id="1902864187">
          <w:marLeft w:val="640"/>
          <w:marRight w:val="0"/>
          <w:marTop w:val="0"/>
          <w:marBottom w:val="0"/>
          <w:divBdr>
            <w:top w:val="none" w:sz="0" w:space="0" w:color="auto"/>
            <w:left w:val="none" w:sz="0" w:space="0" w:color="auto"/>
            <w:bottom w:val="none" w:sz="0" w:space="0" w:color="auto"/>
            <w:right w:val="none" w:sz="0" w:space="0" w:color="auto"/>
          </w:divBdr>
        </w:div>
        <w:div w:id="1905988628">
          <w:marLeft w:val="640"/>
          <w:marRight w:val="0"/>
          <w:marTop w:val="0"/>
          <w:marBottom w:val="0"/>
          <w:divBdr>
            <w:top w:val="none" w:sz="0" w:space="0" w:color="auto"/>
            <w:left w:val="none" w:sz="0" w:space="0" w:color="auto"/>
            <w:bottom w:val="none" w:sz="0" w:space="0" w:color="auto"/>
            <w:right w:val="none" w:sz="0" w:space="0" w:color="auto"/>
          </w:divBdr>
        </w:div>
        <w:div w:id="1921480544">
          <w:marLeft w:val="640"/>
          <w:marRight w:val="0"/>
          <w:marTop w:val="0"/>
          <w:marBottom w:val="0"/>
          <w:divBdr>
            <w:top w:val="none" w:sz="0" w:space="0" w:color="auto"/>
            <w:left w:val="none" w:sz="0" w:space="0" w:color="auto"/>
            <w:bottom w:val="none" w:sz="0" w:space="0" w:color="auto"/>
            <w:right w:val="none" w:sz="0" w:space="0" w:color="auto"/>
          </w:divBdr>
        </w:div>
        <w:div w:id="1927225623">
          <w:marLeft w:val="640"/>
          <w:marRight w:val="0"/>
          <w:marTop w:val="0"/>
          <w:marBottom w:val="0"/>
          <w:divBdr>
            <w:top w:val="none" w:sz="0" w:space="0" w:color="auto"/>
            <w:left w:val="none" w:sz="0" w:space="0" w:color="auto"/>
            <w:bottom w:val="none" w:sz="0" w:space="0" w:color="auto"/>
            <w:right w:val="none" w:sz="0" w:space="0" w:color="auto"/>
          </w:divBdr>
        </w:div>
        <w:div w:id="1928690541">
          <w:marLeft w:val="640"/>
          <w:marRight w:val="0"/>
          <w:marTop w:val="0"/>
          <w:marBottom w:val="0"/>
          <w:divBdr>
            <w:top w:val="none" w:sz="0" w:space="0" w:color="auto"/>
            <w:left w:val="none" w:sz="0" w:space="0" w:color="auto"/>
            <w:bottom w:val="none" w:sz="0" w:space="0" w:color="auto"/>
            <w:right w:val="none" w:sz="0" w:space="0" w:color="auto"/>
          </w:divBdr>
        </w:div>
        <w:div w:id="1929927720">
          <w:marLeft w:val="640"/>
          <w:marRight w:val="0"/>
          <w:marTop w:val="0"/>
          <w:marBottom w:val="0"/>
          <w:divBdr>
            <w:top w:val="none" w:sz="0" w:space="0" w:color="auto"/>
            <w:left w:val="none" w:sz="0" w:space="0" w:color="auto"/>
            <w:bottom w:val="none" w:sz="0" w:space="0" w:color="auto"/>
            <w:right w:val="none" w:sz="0" w:space="0" w:color="auto"/>
          </w:divBdr>
        </w:div>
        <w:div w:id="1932277849">
          <w:marLeft w:val="640"/>
          <w:marRight w:val="0"/>
          <w:marTop w:val="0"/>
          <w:marBottom w:val="0"/>
          <w:divBdr>
            <w:top w:val="none" w:sz="0" w:space="0" w:color="auto"/>
            <w:left w:val="none" w:sz="0" w:space="0" w:color="auto"/>
            <w:bottom w:val="none" w:sz="0" w:space="0" w:color="auto"/>
            <w:right w:val="none" w:sz="0" w:space="0" w:color="auto"/>
          </w:divBdr>
        </w:div>
        <w:div w:id="1934627736">
          <w:marLeft w:val="640"/>
          <w:marRight w:val="0"/>
          <w:marTop w:val="0"/>
          <w:marBottom w:val="0"/>
          <w:divBdr>
            <w:top w:val="none" w:sz="0" w:space="0" w:color="auto"/>
            <w:left w:val="none" w:sz="0" w:space="0" w:color="auto"/>
            <w:bottom w:val="none" w:sz="0" w:space="0" w:color="auto"/>
            <w:right w:val="none" w:sz="0" w:space="0" w:color="auto"/>
          </w:divBdr>
        </w:div>
        <w:div w:id="1936788109">
          <w:marLeft w:val="640"/>
          <w:marRight w:val="0"/>
          <w:marTop w:val="0"/>
          <w:marBottom w:val="0"/>
          <w:divBdr>
            <w:top w:val="none" w:sz="0" w:space="0" w:color="auto"/>
            <w:left w:val="none" w:sz="0" w:space="0" w:color="auto"/>
            <w:bottom w:val="none" w:sz="0" w:space="0" w:color="auto"/>
            <w:right w:val="none" w:sz="0" w:space="0" w:color="auto"/>
          </w:divBdr>
        </w:div>
        <w:div w:id="1948271303">
          <w:marLeft w:val="640"/>
          <w:marRight w:val="0"/>
          <w:marTop w:val="0"/>
          <w:marBottom w:val="0"/>
          <w:divBdr>
            <w:top w:val="none" w:sz="0" w:space="0" w:color="auto"/>
            <w:left w:val="none" w:sz="0" w:space="0" w:color="auto"/>
            <w:bottom w:val="none" w:sz="0" w:space="0" w:color="auto"/>
            <w:right w:val="none" w:sz="0" w:space="0" w:color="auto"/>
          </w:divBdr>
        </w:div>
        <w:div w:id="1955136445">
          <w:marLeft w:val="640"/>
          <w:marRight w:val="0"/>
          <w:marTop w:val="0"/>
          <w:marBottom w:val="0"/>
          <w:divBdr>
            <w:top w:val="none" w:sz="0" w:space="0" w:color="auto"/>
            <w:left w:val="none" w:sz="0" w:space="0" w:color="auto"/>
            <w:bottom w:val="none" w:sz="0" w:space="0" w:color="auto"/>
            <w:right w:val="none" w:sz="0" w:space="0" w:color="auto"/>
          </w:divBdr>
        </w:div>
        <w:div w:id="1963149158">
          <w:marLeft w:val="640"/>
          <w:marRight w:val="0"/>
          <w:marTop w:val="0"/>
          <w:marBottom w:val="0"/>
          <w:divBdr>
            <w:top w:val="none" w:sz="0" w:space="0" w:color="auto"/>
            <w:left w:val="none" w:sz="0" w:space="0" w:color="auto"/>
            <w:bottom w:val="none" w:sz="0" w:space="0" w:color="auto"/>
            <w:right w:val="none" w:sz="0" w:space="0" w:color="auto"/>
          </w:divBdr>
        </w:div>
        <w:div w:id="1971083310">
          <w:marLeft w:val="640"/>
          <w:marRight w:val="0"/>
          <w:marTop w:val="0"/>
          <w:marBottom w:val="0"/>
          <w:divBdr>
            <w:top w:val="none" w:sz="0" w:space="0" w:color="auto"/>
            <w:left w:val="none" w:sz="0" w:space="0" w:color="auto"/>
            <w:bottom w:val="none" w:sz="0" w:space="0" w:color="auto"/>
            <w:right w:val="none" w:sz="0" w:space="0" w:color="auto"/>
          </w:divBdr>
        </w:div>
        <w:div w:id="1978140657">
          <w:marLeft w:val="640"/>
          <w:marRight w:val="0"/>
          <w:marTop w:val="0"/>
          <w:marBottom w:val="0"/>
          <w:divBdr>
            <w:top w:val="none" w:sz="0" w:space="0" w:color="auto"/>
            <w:left w:val="none" w:sz="0" w:space="0" w:color="auto"/>
            <w:bottom w:val="none" w:sz="0" w:space="0" w:color="auto"/>
            <w:right w:val="none" w:sz="0" w:space="0" w:color="auto"/>
          </w:divBdr>
        </w:div>
        <w:div w:id="2005550067">
          <w:marLeft w:val="640"/>
          <w:marRight w:val="0"/>
          <w:marTop w:val="0"/>
          <w:marBottom w:val="0"/>
          <w:divBdr>
            <w:top w:val="none" w:sz="0" w:space="0" w:color="auto"/>
            <w:left w:val="none" w:sz="0" w:space="0" w:color="auto"/>
            <w:bottom w:val="none" w:sz="0" w:space="0" w:color="auto"/>
            <w:right w:val="none" w:sz="0" w:space="0" w:color="auto"/>
          </w:divBdr>
        </w:div>
        <w:div w:id="2038657187">
          <w:marLeft w:val="640"/>
          <w:marRight w:val="0"/>
          <w:marTop w:val="0"/>
          <w:marBottom w:val="0"/>
          <w:divBdr>
            <w:top w:val="none" w:sz="0" w:space="0" w:color="auto"/>
            <w:left w:val="none" w:sz="0" w:space="0" w:color="auto"/>
            <w:bottom w:val="none" w:sz="0" w:space="0" w:color="auto"/>
            <w:right w:val="none" w:sz="0" w:space="0" w:color="auto"/>
          </w:divBdr>
        </w:div>
        <w:div w:id="2041930553">
          <w:marLeft w:val="640"/>
          <w:marRight w:val="0"/>
          <w:marTop w:val="0"/>
          <w:marBottom w:val="0"/>
          <w:divBdr>
            <w:top w:val="none" w:sz="0" w:space="0" w:color="auto"/>
            <w:left w:val="none" w:sz="0" w:space="0" w:color="auto"/>
            <w:bottom w:val="none" w:sz="0" w:space="0" w:color="auto"/>
            <w:right w:val="none" w:sz="0" w:space="0" w:color="auto"/>
          </w:divBdr>
        </w:div>
        <w:div w:id="2042392977">
          <w:marLeft w:val="640"/>
          <w:marRight w:val="0"/>
          <w:marTop w:val="0"/>
          <w:marBottom w:val="0"/>
          <w:divBdr>
            <w:top w:val="none" w:sz="0" w:space="0" w:color="auto"/>
            <w:left w:val="none" w:sz="0" w:space="0" w:color="auto"/>
            <w:bottom w:val="none" w:sz="0" w:space="0" w:color="auto"/>
            <w:right w:val="none" w:sz="0" w:space="0" w:color="auto"/>
          </w:divBdr>
        </w:div>
        <w:div w:id="2067677910">
          <w:marLeft w:val="640"/>
          <w:marRight w:val="0"/>
          <w:marTop w:val="0"/>
          <w:marBottom w:val="0"/>
          <w:divBdr>
            <w:top w:val="none" w:sz="0" w:space="0" w:color="auto"/>
            <w:left w:val="none" w:sz="0" w:space="0" w:color="auto"/>
            <w:bottom w:val="none" w:sz="0" w:space="0" w:color="auto"/>
            <w:right w:val="none" w:sz="0" w:space="0" w:color="auto"/>
          </w:divBdr>
        </w:div>
        <w:div w:id="2067952656">
          <w:marLeft w:val="640"/>
          <w:marRight w:val="0"/>
          <w:marTop w:val="0"/>
          <w:marBottom w:val="0"/>
          <w:divBdr>
            <w:top w:val="none" w:sz="0" w:space="0" w:color="auto"/>
            <w:left w:val="none" w:sz="0" w:space="0" w:color="auto"/>
            <w:bottom w:val="none" w:sz="0" w:space="0" w:color="auto"/>
            <w:right w:val="none" w:sz="0" w:space="0" w:color="auto"/>
          </w:divBdr>
        </w:div>
        <w:div w:id="2069259330">
          <w:marLeft w:val="640"/>
          <w:marRight w:val="0"/>
          <w:marTop w:val="0"/>
          <w:marBottom w:val="0"/>
          <w:divBdr>
            <w:top w:val="none" w:sz="0" w:space="0" w:color="auto"/>
            <w:left w:val="none" w:sz="0" w:space="0" w:color="auto"/>
            <w:bottom w:val="none" w:sz="0" w:space="0" w:color="auto"/>
            <w:right w:val="none" w:sz="0" w:space="0" w:color="auto"/>
          </w:divBdr>
        </w:div>
        <w:div w:id="2099862616">
          <w:marLeft w:val="640"/>
          <w:marRight w:val="0"/>
          <w:marTop w:val="0"/>
          <w:marBottom w:val="0"/>
          <w:divBdr>
            <w:top w:val="none" w:sz="0" w:space="0" w:color="auto"/>
            <w:left w:val="none" w:sz="0" w:space="0" w:color="auto"/>
            <w:bottom w:val="none" w:sz="0" w:space="0" w:color="auto"/>
            <w:right w:val="none" w:sz="0" w:space="0" w:color="auto"/>
          </w:divBdr>
        </w:div>
        <w:div w:id="2112234433">
          <w:marLeft w:val="640"/>
          <w:marRight w:val="0"/>
          <w:marTop w:val="0"/>
          <w:marBottom w:val="0"/>
          <w:divBdr>
            <w:top w:val="none" w:sz="0" w:space="0" w:color="auto"/>
            <w:left w:val="none" w:sz="0" w:space="0" w:color="auto"/>
            <w:bottom w:val="none" w:sz="0" w:space="0" w:color="auto"/>
            <w:right w:val="none" w:sz="0" w:space="0" w:color="auto"/>
          </w:divBdr>
        </w:div>
        <w:div w:id="2112358167">
          <w:marLeft w:val="640"/>
          <w:marRight w:val="0"/>
          <w:marTop w:val="0"/>
          <w:marBottom w:val="0"/>
          <w:divBdr>
            <w:top w:val="none" w:sz="0" w:space="0" w:color="auto"/>
            <w:left w:val="none" w:sz="0" w:space="0" w:color="auto"/>
            <w:bottom w:val="none" w:sz="0" w:space="0" w:color="auto"/>
            <w:right w:val="none" w:sz="0" w:space="0" w:color="auto"/>
          </w:divBdr>
        </w:div>
        <w:div w:id="2126382187">
          <w:marLeft w:val="640"/>
          <w:marRight w:val="0"/>
          <w:marTop w:val="0"/>
          <w:marBottom w:val="0"/>
          <w:divBdr>
            <w:top w:val="none" w:sz="0" w:space="0" w:color="auto"/>
            <w:left w:val="none" w:sz="0" w:space="0" w:color="auto"/>
            <w:bottom w:val="none" w:sz="0" w:space="0" w:color="auto"/>
            <w:right w:val="none" w:sz="0" w:space="0" w:color="auto"/>
          </w:divBdr>
        </w:div>
        <w:div w:id="2128962175">
          <w:marLeft w:val="640"/>
          <w:marRight w:val="0"/>
          <w:marTop w:val="0"/>
          <w:marBottom w:val="0"/>
          <w:divBdr>
            <w:top w:val="none" w:sz="0" w:space="0" w:color="auto"/>
            <w:left w:val="none" w:sz="0" w:space="0" w:color="auto"/>
            <w:bottom w:val="none" w:sz="0" w:space="0" w:color="auto"/>
            <w:right w:val="none" w:sz="0" w:space="0" w:color="auto"/>
          </w:divBdr>
        </w:div>
        <w:div w:id="2130394894">
          <w:marLeft w:val="640"/>
          <w:marRight w:val="0"/>
          <w:marTop w:val="0"/>
          <w:marBottom w:val="0"/>
          <w:divBdr>
            <w:top w:val="none" w:sz="0" w:space="0" w:color="auto"/>
            <w:left w:val="none" w:sz="0" w:space="0" w:color="auto"/>
            <w:bottom w:val="none" w:sz="0" w:space="0" w:color="auto"/>
            <w:right w:val="none" w:sz="0" w:space="0" w:color="auto"/>
          </w:divBdr>
        </w:div>
        <w:div w:id="2134060249">
          <w:marLeft w:val="640"/>
          <w:marRight w:val="0"/>
          <w:marTop w:val="0"/>
          <w:marBottom w:val="0"/>
          <w:divBdr>
            <w:top w:val="none" w:sz="0" w:space="0" w:color="auto"/>
            <w:left w:val="none" w:sz="0" w:space="0" w:color="auto"/>
            <w:bottom w:val="none" w:sz="0" w:space="0" w:color="auto"/>
            <w:right w:val="none" w:sz="0" w:space="0" w:color="auto"/>
          </w:divBdr>
        </w:div>
        <w:div w:id="2146266999">
          <w:marLeft w:val="640"/>
          <w:marRight w:val="0"/>
          <w:marTop w:val="0"/>
          <w:marBottom w:val="0"/>
          <w:divBdr>
            <w:top w:val="none" w:sz="0" w:space="0" w:color="auto"/>
            <w:left w:val="none" w:sz="0" w:space="0" w:color="auto"/>
            <w:bottom w:val="none" w:sz="0" w:space="0" w:color="auto"/>
            <w:right w:val="none" w:sz="0" w:space="0" w:color="auto"/>
          </w:divBdr>
        </w:div>
      </w:divsChild>
    </w:div>
    <w:div w:id="492570720">
      <w:bodyDiv w:val="1"/>
      <w:marLeft w:val="0"/>
      <w:marRight w:val="0"/>
      <w:marTop w:val="0"/>
      <w:marBottom w:val="0"/>
      <w:divBdr>
        <w:top w:val="none" w:sz="0" w:space="0" w:color="auto"/>
        <w:left w:val="none" w:sz="0" w:space="0" w:color="auto"/>
        <w:bottom w:val="none" w:sz="0" w:space="0" w:color="auto"/>
        <w:right w:val="none" w:sz="0" w:space="0" w:color="auto"/>
      </w:divBdr>
      <w:divsChild>
        <w:div w:id="2519652">
          <w:marLeft w:val="640"/>
          <w:marRight w:val="0"/>
          <w:marTop w:val="0"/>
          <w:marBottom w:val="0"/>
          <w:divBdr>
            <w:top w:val="none" w:sz="0" w:space="0" w:color="auto"/>
            <w:left w:val="none" w:sz="0" w:space="0" w:color="auto"/>
            <w:bottom w:val="none" w:sz="0" w:space="0" w:color="auto"/>
            <w:right w:val="none" w:sz="0" w:space="0" w:color="auto"/>
          </w:divBdr>
        </w:div>
        <w:div w:id="9333774">
          <w:marLeft w:val="640"/>
          <w:marRight w:val="0"/>
          <w:marTop w:val="0"/>
          <w:marBottom w:val="0"/>
          <w:divBdr>
            <w:top w:val="none" w:sz="0" w:space="0" w:color="auto"/>
            <w:left w:val="none" w:sz="0" w:space="0" w:color="auto"/>
            <w:bottom w:val="none" w:sz="0" w:space="0" w:color="auto"/>
            <w:right w:val="none" w:sz="0" w:space="0" w:color="auto"/>
          </w:divBdr>
        </w:div>
        <w:div w:id="10032309">
          <w:marLeft w:val="640"/>
          <w:marRight w:val="0"/>
          <w:marTop w:val="0"/>
          <w:marBottom w:val="0"/>
          <w:divBdr>
            <w:top w:val="none" w:sz="0" w:space="0" w:color="auto"/>
            <w:left w:val="none" w:sz="0" w:space="0" w:color="auto"/>
            <w:bottom w:val="none" w:sz="0" w:space="0" w:color="auto"/>
            <w:right w:val="none" w:sz="0" w:space="0" w:color="auto"/>
          </w:divBdr>
        </w:div>
        <w:div w:id="16591250">
          <w:marLeft w:val="640"/>
          <w:marRight w:val="0"/>
          <w:marTop w:val="0"/>
          <w:marBottom w:val="0"/>
          <w:divBdr>
            <w:top w:val="none" w:sz="0" w:space="0" w:color="auto"/>
            <w:left w:val="none" w:sz="0" w:space="0" w:color="auto"/>
            <w:bottom w:val="none" w:sz="0" w:space="0" w:color="auto"/>
            <w:right w:val="none" w:sz="0" w:space="0" w:color="auto"/>
          </w:divBdr>
        </w:div>
        <w:div w:id="17241282">
          <w:marLeft w:val="640"/>
          <w:marRight w:val="0"/>
          <w:marTop w:val="0"/>
          <w:marBottom w:val="0"/>
          <w:divBdr>
            <w:top w:val="none" w:sz="0" w:space="0" w:color="auto"/>
            <w:left w:val="none" w:sz="0" w:space="0" w:color="auto"/>
            <w:bottom w:val="none" w:sz="0" w:space="0" w:color="auto"/>
            <w:right w:val="none" w:sz="0" w:space="0" w:color="auto"/>
          </w:divBdr>
        </w:div>
        <w:div w:id="27613106">
          <w:marLeft w:val="640"/>
          <w:marRight w:val="0"/>
          <w:marTop w:val="0"/>
          <w:marBottom w:val="0"/>
          <w:divBdr>
            <w:top w:val="none" w:sz="0" w:space="0" w:color="auto"/>
            <w:left w:val="none" w:sz="0" w:space="0" w:color="auto"/>
            <w:bottom w:val="none" w:sz="0" w:space="0" w:color="auto"/>
            <w:right w:val="none" w:sz="0" w:space="0" w:color="auto"/>
          </w:divBdr>
        </w:div>
        <w:div w:id="55589155">
          <w:marLeft w:val="640"/>
          <w:marRight w:val="0"/>
          <w:marTop w:val="0"/>
          <w:marBottom w:val="0"/>
          <w:divBdr>
            <w:top w:val="none" w:sz="0" w:space="0" w:color="auto"/>
            <w:left w:val="none" w:sz="0" w:space="0" w:color="auto"/>
            <w:bottom w:val="none" w:sz="0" w:space="0" w:color="auto"/>
            <w:right w:val="none" w:sz="0" w:space="0" w:color="auto"/>
          </w:divBdr>
        </w:div>
        <w:div w:id="62146785">
          <w:marLeft w:val="640"/>
          <w:marRight w:val="0"/>
          <w:marTop w:val="0"/>
          <w:marBottom w:val="0"/>
          <w:divBdr>
            <w:top w:val="none" w:sz="0" w:space="0" w:color="auto"/>
            <w:left w:val="none" w:sz="0" w:space="0" w:color="auto"/>
            <w:bottom w:val="none" w:sz="0" w:space="0" w:color="auto"/>
            <w:right w:val="none" w:sz="0" w:space="0" w:color="auto"/>
          </w:divBdr>
        </w:div>
        <w:div w:id="63456771">
          <w:marLeft w:val="640"/>
          <w:marRight w:val="0"/>
          <w:marTop w:val="0"/>
          <w:marBottom w:val="0"/>
          <w:divBdr>
            <w:top w:val="none" w:sz="0" w:space="0" w:color="auto"/>
            <w:left w:val="none" w:sz="0" w:space="0" w:color="auto"/>
            <w:bottom w:val="none" w:sz="0" w:space="0" w:color="auto"/>
            <w:right w:val="none" w:sz="0" w:space="0" w:color="auto"/>
          </w:divBdr>
        </w:div>
        <w:div w:id="64768315">
          <w:marLeft w:val="640"/>
          <w:marRight w:val="0"/>
          <w:marTop w:val="0"/>
          <w:marBottom w:val="0"/>
          <w:divBdr>
            <w:top w:val="none" w:sz="0" w:space="0" w:color="auto"/>
            <w:left w:val="none" w:sz="0" w:space="0" w:color="auto"/>
            <w:bottom w:val="none" w:sz="0" w:space="0" w:color="auto"/>
            <w:right w:val="none" w:sz="0" w:space="0" w:color="auto"/>
          </w:divBdr>
        </w:div>
        <w:div w:id="77138188">
          <w:marLeft w:val="640"/>
          <w:marRight w:val="0"/>
          <w:marTop w:val="0"/>
          <w:marBottom w:val="0"/>
          <w:divBdr>
            <w:top w:val="none" w:sz="0" w:space="0" w:color="auto"/>
            <w:left w:val="none" w:sz="0" w:space="0" w:color="auto"/>
            <w:bottom w:val="none" w:sz="0" w:space="0" w:color="auto"/>
            <w:right w:val="none" w:sz="0" w:space="0" w:color="auto"/>
          </w:divBdr>
        </w:div>
        <w:div w:id="78254838">
          <w:marLeft w:val="640"/>
          <w:marRight w:val="0"/>
          <w:marTop w:val="0"/>
          <w:marBottom w:val="0"/>
          <w:divBdr>
            <w:top w:val="none" w:sz="0" w:space="0" w:color="auto"/>
            <w:left w:val="none" w:sz="0" w:space="0" w:color="auto"/>
            <w:bottom w:val="none" w:sz="0" w:space="0" w:color="auto"/>
            <w:right w:val="none" w:sz="0" w:space="0" w:color="auto"/>
          </w:divBdr>
        </w:div>
        <w:div w:id="88815503">
          <w:marLeft w:val="640"/>
          <w:marRight w:val="0"/>
          <w:marTop w:val="0"/>
          <w:marBottom w:val="0"/>
          <w:divBdr>
            <w:top w:val="none" w:sz="0" w:space="0" w:color="auto"/>
            <w:left w:val="none" w:sz="0" w:space="0" w:color="auto"/>
            <w:bottom w:val="none" w:sz="0" w:space="0" w:color="auto"/>
            <w:right w:val="none" w:sz="0" w:space="0" w:color="auto"/>
          </w:divBdr>
        </w:div>
        <w:div w:id="91628856">
          <w:marLeft w:val="640"/>
          <w:marRight w:val="0"/>
          <w:marTop w:val="0"/>
          <w:marBottom w:val="0"/>
          <w:divBdr>
            <w:top w:val="none" w:sz="0" w:space="0" w:color="auto"/>
            <w:left w:val="none" w:sz="0" w:space="0" w:color="auto"/>
            <w:bottom w:val="none" w:sz="0" w:space="0" w:color="auto"/>
            <w:right w:val="none" w:sz="0" w:space="0" w:color="auto"/>
          </w:divBdr>
        </w:div>
        <w:div w:id="126515178">
          <w:marLeft w:val="640"/>
          <w:marRight w:val="0"/>
          <w:marTop w:val="0"/>
          <w:marBottom w:val="0"/>
          <w:divBdr>
            <w:top w:val="none" w:sz="0" w:space="0" w:color="auto"/>
            <w:left w:val="none" w:sz="0" w:space="0" w:color="auto"/>
            <w:bottom w:val="none" w:sz="0" w:space="0" w:color="auto"/>
            <w:right w:val="none" w:sz="0" w:space="0" w:color="auto"/>
          </w:divBdr>
        </w:div>
        <w:div w:id="130946682">
          <w:marLeft w:val="640"/>
          <w:marRight w:val="0"/>
          <w:marTop w:val="0"/>
          <w:marBottom w:val="0"/>
          <w:divBdr>
            <w:top w:val="none" w:sz="0" w:space="0" w:color="auto"/>
            <w:left w:val="none" w:sz="0" w:space="0" w:color="auto"/>
            <w:bottom w:val="none" w:sz="0" w:space="0" w:color="auto"/>
            <w:right w:val="none" w:sz="0" w:space="0" w:color="auto"/>
          </w:divBdr>
        </w:div>
        <w:div w:id="133375515">
          <w:marLeft w:val="640"/>
          <w:marRight w:val="0"/>
          <w:marTop w:val="0"/>
          <w:marBottom w:val="0"/>
          <w:divBdr>
            <w:top w:val="none" w:sz="0" w:space="0" w:color="auto"/>
            <w:left w:val="none" w:sz="0" w:space="0" w:color="auto"/>
            <w:bottom w:val="none" w:sz="0" w:space="0" w:color="auto"/>
            <w:right w:val="none" w:sz="0" w:space="0" w:color="auto"/>
          </w:divBdr>
        </w:div>
        <w:div w:id="137773398">
          <w:marLeft w:val="640"/>
          <w:marRight w:val="0"/>
          <w:marTop w:val="0"/>
          <w:marBottom w:val="0"/>
          <w:divBdr>
            <w:top w:val="none" w:sz="0" w:space="0" w:color="auto"/>
            <w:left w:val="none" w:sz="0" w:space="0" w:color="auto"/>
            <w:bottom w:val="none" w:sz="0" w:space="0" w:color="auto"/>
            <w:right w:val="none" w:sz="0" w:space="0" w:color="auto"/>
          </w:divBdr>
        </w:div>
        <w:div w:id="159781772">
          <w:marLeft w:val="640"/>
          <w:marRight w:val="0"/>
          <w:marTop w:val="0"/>
          <w:marBottom w:val="0"/>
          <w:divBdr>
            <w:top w:val="none" w:sz="0" w:space="0" w:color="auto"/>
            <w:left w:val="none" w:sz="0" w:space="0" w:color="auto"/>
            <w:bottom w:val="none" w:sz="0" w:space="0" w:color="auto"/>
            <w:right w:val="none" w:sz="0" w:space="0" w:color="auto"/>
          </w:divBdr>
        </w:div>
        <w:div w:id="186675230">
          <w:marLeft w:val="640"/>
          <w:marRight w:val="0"/>
          <w:marTop w:val="0"/>
          <w:marBottom w:val="0"/>
          <w:divBdr>
            <w:top w:val="none" w:sz="0" w:space="0" w:color="auto"/>
            <w:left w:val="none" w:sz="0" w:space="0" w:color="auto"/>
            <w:bottom w:val="none" w:sz="0" w:space="0" w:color="auto"/>
            <w:right w:val="none" w:sz="0" w:space="0" w:color="auto"/>
          </w:divBdr>
        </w:div>
        <w:div w:id="195972762">
          <w:marLeft w:val="640"/>
          <w:marRight w:val="0"/>
          <w:marTop w:val="0"/>
          <w:marBottom w:val="0"/>
          <w:divBdr>
            <w:top w:val="none" w:sz="0" w:space="0" w:color="auto"/>
            <w:left w:val="none" w:sz="0" w:space="0" w:color="auto"/>
            <w:bottom w:val="none" w:sz="0" w:space="0" w:color="auto"/>
            <w:right w:val="none" w:sz="0" w:space="0" w:color="auto"/>
          </w:divBdr>
        </w:div>
        <w:div w:id="198788138">
          <w:marLeft w:val="640"/>
          <w:marRight w:val="0"/>
          <w:marTop w:val="0"/>
          <w:marBottom w:val="0"/>
          <w:divBdr>
            <w:top w:val="none" w:sz="0" w:space="0" w:color="auto"/>
            <w:left w:val="none" w:sz="0" w:space="0" w:color="auto"/>
            <w:bottom w:val="none" w:sz="0" w:space="0" w:color="auto"/>
            <w:right w:val="none" w:sz="0" w:space="0" w:color="auto"/>
          </w:divBdr>
        </w:div>
        <w:div w:id="210306790">
          <w:marLeft w:val="640"/>
          <w:marRight w:val="0"/>
          <w:marTop w:val="0"/>
          <w:marBottom w:val="0"/>
          <w:divBdr>
            <w:top w:val="none" w:sz="0" w:space="0" w:color="auto"/>
            <w:left w:val="none" w:sz="0" w:space="0" w:color="auto"/>
            <w:bottom w:val="none" w:sz="0" w:space="0" w:color="auto"/>
            <w:right w:val="none" w:sz="0" w:space="0" w:color="auto"/>
          </w:divBdr>
        </w:div>
        <w:div w:id="211967464">
          <w:marLeft w:val="640"/>
          <w:marRight w:val="0"/>
          <w:marTop w:val="0"/>
          <w:marBottom w:val="0"/>
          <w:divBdr>
            <w:top w:val="none" w:sz="0" w:space="0" w:color="auto"/>
            <w:left w:val="none" w:sz="0" w:space="0" w:color="auto"/>
            <w:bottom w:val="none" w:sz="0" w:space="0" w:color="auto"/>
            <w:right w:val="none" w:sz="0" w:space="0" w:color="auto"/>
          </w:divBdr>
        </w:div>
        <w:div w:id="213010298">
          <w:marLeft w:val="640"/>
          <w:marRight w:val="0"/>
          <w:marTop w:val="0"/>
          <w:marBottom w:val="0"/>
          <w:divBdr>
            <w:top w:val="none" w:sz="0" w:space="0" w:color="auto"/>
            <w:left w:val="none" w:sz="0" w:space="0" w:color="auto"/>
            <w:bottom w:val="none" w:sz="0" w:space="0" w:color="auto"/>
            <w:right w:val="none" w:sz="0" w:space="0" w:color="auto"/>
          </w:divBdr>
        </w:div>
        <w:div w:id="219099845">
          <w:marLeft w:val="640"/>
          <w:marRight w:val="0"/>
          <w:marTop w:val="0"/>
          <w:marBottom w:val="0"/>
          <w:divBdr>
            <w:top w:val="none" w:sz="0" w:space="0" w:color="auto"/>
            <w:left w:val="none" w:sz="0" w:space="0" w:color="auto"/>
            <w:bottom w:val="none" w:sz="0" w:space="0" w:color="auto"/>
            <w:right w:val="none" w:sz="0" w:space="0" w:color="auto"/>
          </w:divBdr>
        </w:div>
        <w:div w:id="221718282">
          <w:marLeft w:val="640"/>
          <w:marRight w:val="0"/>
          <w:marTop w:val="0"/>
          <w:marBottom w:val="0"/>
          <w:divBdr>
            <w:top w:val="none" w:sz="0" w:space="0" w:color="auto"/>
            <w:left w:val="none" w:sz="0" w:space="0" w:color="auto"/>
            <w:bottom w:val="none" w:sz="0" w:space="0" w:color="auto"/>
            <w:right w:val="none" w:sz="0" w:space="0" w:color="auto"/>
          </w:divBdr>
        </w:div>
        <w:div w:id="247928519">
          <w:marLeft w:val="640"/>
          <w:marRight w:val="0"/>
          <w:marTop w:val="0"/>
          <w:marBottom w:val="0"/>
          <w:divBdr>
            <w:top w:val="none" w:sz="0" w:space="0" w:color="auto"/>
            <w:left w:val="none" w:sz="0" w:space="0" w:color="auto"/>
            <w:bottom w:val="none" w:sz="0" w:space="0" w:color="auto"/>
            <w:right w:val="none" w:sz="0" w:space="0" w:color="auto"/>
          </w:divBdr>
        </w:div>
        <w:div w:id="258686460">
          <w:marLeft w:val="640"/>
          <w:marRight w:val="0"/>
          <w:marTop w:val="0"/>
          <w:marBottom w:val="0"/>
          <w:divBdr>
            <w:top w:val="none" w:sz="0" w:space="0" w:color="auto"/>
            <w:left w:val="none" w:sz="0" w:space="0" w:color="auto"/>
            <w:bottom w:val="none" w:sz="0" w:space="0" w:color="auto"/>
            <w:right w:val="none" w:sz="0" w:space="0" w:color="auto"/>
          </w:divBdr>
        </w:div>
        <w:div w:id="286938612">
          <w:marLeft w:val="640"/>
          <w:marRight w:val="0"/>
          <w:marTop w:val="0"/>
          <w:marBottom w:val="0"/>
          <w:divBdr>
            <w:top w:val="none" w:sz="0" w:space="0" w:color="auto"/>
            <w:left w:val="none" w:sz="0" w:space="0" w:color="auto"/>
            <w:bottom w:val="none" w:sz="0" w:space="0" w:color="auto"/>
            <w:right w:val="none" w:sz="0" w:space="0" w:color="auto"/>
          </w:divBdr>
        </w:div>
        <w:div w:id="293682059">
          <w:marLeft w:val="640"/>
          <w:marRight w:val="0"/>
          <w:marTop w:val="0"/>
          <w:marBottom w:val="0"/>
          <w:divBdr>
            <w:top w:val="none" w:sz="0" w:space="0" w:color="auto"/>
            <w:left w:val="none" w:sz="0" w:space="0" w:color="auto"/>
            <w:bottom w:val="none" w:sz="0" w:space="0" w:color="auto"/>
            <w:right w:val="none" w:sz="0" w:space="0" w:color="auto"/>
          </w:divBdr>
        </w:div>
        <w:div w:id="299726035">
          <w:marLeft w:val="640"/>
          <w:marRight w:val="0"/>
          <w:marTop w:val="0"/>
          <w:marBottom w:val="0"/>
          <w:divBdr>
            <w:top w:val="none" w:sz="0" w:space="0" w:color="auto"/>
            <w:left w:val="none" w:sz="0" w:space="0" w:color="auto"/>
            <w:bottom w:val="none" w:sz="0" w:space="0" w:color="auto"/>
            <w:right w:val="none" w:sz="0" w:space="0" w:color="auto"/>
          </w:divBdr>
        </w:div>
        <w:div w:id="304429744">
          <w:marLeft w:val="640"/>
          <w:marRight w:val="0"/>
          <w:marTop w:val="0"/>
          <w:marBottom w:val="0"/>
          <w:divBdr>
            <w:top w:val="none" w:sz="0" w:space="0" w:color="auto"/>
            <w:left w:val="none" w:sz="0" w:space="0" w:color="auto"/>
            <w:bottom w:val="none" w:sz="0" w:space="0" w:color="auto"/>
            <w:right w:val="none" w:sz="0" w:space="0" w:color="auto"/>
          </w:divBdr>
        </w:div>
        <w:div w:id="316736616">
          <w:marLeft w:val="640"/>
          <w:marRight w:val="0"/>
          <w:marTop w:val="0"/>
          <w:marBottom w:val="0"/>
          <w:divBdr>
            <w:top w:val="none" w:sz="0" w:space="0" w:color="auto"/>
            <w:left w:val="none" w:sz="0" w:space="0" w:color="auto"/>
            <w:bottom w:val="none" w:sz="0" w:space="0" w:color="auto"/>
            <w:right w:val="none" w:sz="0" w:space="0" w:color="auto"/>
          </w:divBdr>
        </w:div>
        <w:div w:id="325286456">
          <w:marLeft w:val="640"/>
          <w:marRight w:val="0"/>
          <w:marTop w:val="0"/>
          <w:marBottom w:val="0"/>
          <w:divBdr>
            <w:top w:val="none" w:sz="0" w:space="0" w:color="auto"/>
            <w:left w:val="none" w:sz="0" w:space="0" w:color="auto"/>
            <w:bottom w:val="none" w:sz="0" w:space="0" w:color="auto"/>
            <w:right w:val="none" w:sz="0" w:space="0" w:color="auto"/>
          </w:divBdr>
        </w:div>
        <w:div w:id="345518525">
          <w:marLeft w:val="640"/>
          <w:marRight w:val="0"/>
          <w:marTop w:val="0"/>
          <w:marBottom w:val="0"/>
          <w:divBdr>
            <w:top w:val="none" w:sz="0" w:space="0" w:color="auto"/>
            <w:left w:val="none" w:sz="0" w:space="0" w:color="auto"/>
            <w:bottom w:val="none" w:sz="0" w:space="0" w:color="auto"/>
            <w:right w:val="none" w:sz="0" w:space="0" w:color="auto"/>
          </w:divBdr>
        </w:div>
        <w:div w:id="365523623">
          <w:marLeft w:val="640"/>
          <w:marRight w:val="0"/>
          <w:marTop w:val="0"/>
          <w:marBottom w:val="0"/>
          <w:divBdr>
            <w:top w:val="none" w:sz="0" w:space="0" w:color="auto"/>
            <w:left w:val="none" w:sz="0" w:space="0" w:color="auto"/>
            <w:bottom w:val="none" w:sz="0" w:space="0" w:color="auto"/>
            <w:right w:val="none" w:sz="0" w:space="0" w:color="auto"/>
          </w:divBdr>
        </w:div>
        <w:div w:id="369842762">
          <w:marLeft w:val="640"/>
          <w:marRight w:val="0"/>
          <w:marTop w:val="0"/>
          <w:marBottom w:val="0"/>
          <w:divBdr>
            <w:top w:val="none" w:sz="0" w:space="0" w:color="auto"/>
            <w:left w:val="none" w:sz="0" w:space="0" w:color="auto"/>
            <w:bottom w:val="none" w:sz="0" w:space="0" w:color="auto"/>
            <w:right w:val="none" w:sz="0" w:space="0" w:color="auto"/>
          </w:divBdr>
        </w:div>
        <w:div w:id="376049240">
          <w:marLeft w:val="640"/>
          <w:marRight w:val="0"/>
          <w:marTop w:val="0"/>
          <w:marBottom w:val="0"/>
          <w:divBdr>
            <w:top w:val="none" w:sz="0" w:space="0" w:color="auto"/>
            <w:left w:val="none" w:sz="0" w:space="0" w:color="auto"/>
            <w:bottom w:val="none" w:sz="0" w:space="0" w:color="auto"/>
            <w:right w:val="none" w:sz="0" w:space="0" w:color="auto"/>
          </w:divBdr>
        </w:div>
        <w:div w:id="378748608">
          <w:marLeft w:val="640"/>
          <w:marRight w:val="0"/>
          <w:marTop w:val="0"/>
          <w:marBottom w:val="0"/>
          <w:divBdr>
            <w:top w:val="none" w:sz="0" w:space="0" w:color="auto"/>
            <w:left w:val="none" w:sz="0" w:space="0" w:color="auto"/>
            <w:bottom w:val="none" w:sz="0" w:space="0" w:color="auto"/>
            <w:right w:val="none" w:sz="0" w:space="0" w:color="auto"/>
          </w:divBdr>
        </w:div>
        <w:div w:id="388575582">
          <w:marLeft w:val="640"/>
          <w:marRight w:val="0"/>
          <w:marTop w:val="0"/>
          <w:marBottom w:val="0"/>
          <w:divBdr>
            <w:top w:val="none" w:sz="0" w:space="0" w:color="auto"/>
            <w:left w:val="none" w:sz="0" w:space="0" w:color="auto"/>
            <w:bottom w:val="none" w:sz="0" w:space="0" w:color="auto"/>
            <w:right w:val="none" w:sz="0" w:space="0" w:color="auto"/>
          </w:divBdr>
        </w:div>
        <w:div w:id="393629818">
          <w:marLeft w:val="640"/>
          <w:marRight w:val="0"/>
          <w:marTop w:val="0"/>
          <w:marBottom w:val="0"/>
          <w:divBdr>
            <w:top w:val="none" w:sz="0" w:space="0" w:color="auto"/>
            <w:left w:val="none" w:sz="0" w:space="0" w:color="auto"/>
            <w:bottom w:val="none" w:sz="0" w:space="0" w:color="auto"/>
            <w:right w:val="none" w:sz="0" w:space="0" w:color="auto"/>
          </w:divBdr>
        </w:div>
        <w:div w:id="393821679">
          <w:marLeft w:val="640"/>
          <w:marRight w:val="0"/>
          <w:marTop w:val="0"/>
          <w:marBottom w:val="0"/>
          <w:divBdr>
            <w:top w:val="none" w:sz="0" w:space="0" w:color="auto"/>
            <w:left w:val="none" w:sz="0" w:space="0" w:color="auto"/>
            <w:bottom w:val="none" w:sz="0" w:space="0" w:color="auto"/>
            <w:right w:val="none" w:sz="0" w:space="0" w:color="auto"/>
          </w:divBdr>
        </w:div>
        <w:div w:id="396319691">
          <w:marLeft w:val="640"/>
          <w:marRight w:val="0"/>
          <w:marTop w:val="0"/>
          <w:marBottom w:val="0"/>
          <w:divBdr>
            <w:top w:val="none" w:sz="0" w:space="0" w:color="auto"/>
            <w:left w:val="none" w:sz="0" w:space="0" w:color="auto"/>
            <w:bottom w:val="none" w:sz="0" w:space="0" w:color="auto"/>
            <w:right w:val="none" w:sz="0" w:space="0" w:color="auto"/>
          </w:divBdr>
        </w:div>
        <w:div w:id="401373741">
          <w:marLeft w:val="640"/>
          <w:marRight w:val="0"/>
          <w:marTop w:val="0"/>
          <w:marBottom w:val="0"/>
          <w:divBdr>
            <w:top w:val="none" w:sz="0" w:space="0" w:color="auto"/>
            <w:left w:val="none" w:sz="0" w:space="0" w:color="auto"/>
            <w:bottom w:val="none" w:sz="0" w:space="0" w:color="auto"/>
            <w:right w:val="none" w:sz="0" w:space="0" w:color="auto"/>
          </w:divBdr>
        </w:div>
        <w:div w:id="425611410">
          <w:marLeft w:val="640"/>
          <w:marRight w:val="0"/>
          <w:marTop w:val="0"/>
          <w:marBottom w:val="0"/>
          <w:divBdr>
            <w:top w:val="none" w:sz="0" w:space="0" w:color="auto"/>
            <w:left w:val="none" w:sz="0" w:space="0" w:color="auto"/>
            <w:bottom w:val="none" w:sz="0" w:space="0" w:color="auto"/>
            <w:right w:val="none" w:sz="0" w:space="0" w:color="auto"/>
          </w:divBdr>
        </w:div>
        <w:div w:id="433672941">
          <w:marLeft w:val="640"/>
          <w:marRight w:val="0"/>
          <w:marTop w:val="0"/>
          <w:marBottom w:val="0"/>
          <w:divBdr>
            <w:top w:val="none" w:sz="0" w:space="0" w:color="auto"/>
            <w:left w:val="none" w:sz="0" w:space="0" w:color="auto"/>
            <w:bottom w:val="none" w:sz="0" w:space="0" w:color="auto"/>
            <w:right w:val="none" w:sz="0" w:space="0" w:color="auto"/>
          </w:divBdr>
        </w:div>
        <w:div w:id="439567883">
          <w:marLeft w:val="640"/>
          <w:marRight w:val="0"/>
          <w:marTop w:val="0"/>
          <w:marBottom w:val="0"/>
          <w:divBdr>
            <w:top w:val="none" w:sz="0" w:space="0" w:color="auto"/>
            <w:left w:val="none" w:sz="0" w:space="0" w:color="auto"/>
            <w:bottom w:val="none" w:sz="0" w:space="0" w:color="auto"/>
            <w:right w:val="none" w:sz="0" w:space="0" w:color="auto"/>
          </w:divBdr>
        </w:div>
        <w:div w:id="439762397">
          <w:marLeft w:val="640"/>
          <w:marRight w:val="0"/>
          <w:marTop w:val="0"/>
          <w:marBottom w:val="0"/>
          <w:divBdr>
            <w:top w:val="none" w:sz="0" w:space="0" w:color="auto"/>
            <w:left w:val="none" w:sz="0" w:space="0" w:color="auto"/>
            <w:bottom w:val="none" w:sz="0" w:space="0" w:color="auto"/>
            <w:right w:val="none" w:sz="0" w:space="0" w:color="auto"/>
          </w:divBdr>
        </w:div>
        <w:div w:id="441537752">
          <w:marLeft w:val="640"/>
          <w:marRight w:val="0"/>
          <w:marTop w:val="0"/>
          <w:marBottom w:val="0"/>
          <w:divBdr>
            <w:top w:val="none" w:sz="0" w:space="0" w:color="auto"/>
            <w:left w:val="none" w:sz="0" w:space="0" w:color="auto"/>
            <w:bottom w:val="none" w:sz="0" w:space="0" w:color="auto"/>
            <w:right w:val="none" w:sz="0" w:space="0" w:color="auto"/>
          </w:divBdr>
        </w:div>
        <w:div w:id="448399410">
          <w:marLeft w:val="640"/>
          <w:marRight w:val="0"/>
          <w:marTop w:val="0"/>
          <w:marBottom w:val="0"/>
          <w:divBdr>
            <w:top w:val="none" w:sz="0" w:space="0" w:color="auto"/>
            <w:left w:val="none" w:sz="0" w:space="0" w:color="auto"/>
            <w:bottom w:val="none" w:sz="0" w:space="0" w:color="auto"/>
            <w:right w:val="none" w:sz="0" w:space="0" w:color="auto"/>
          </w:divBdr>
        </w:div>
        <w:div w:id="461650700">
          <w:marLeft w:val="640"/>
          <w:marRight w:val="0"/>
          <w:marTop w:val="0"/>
          <w:marBottom w:val="0"/>
          <w:divBdr>
            <w:top w:val="none" w:sz="0" w:space="0" w:color="auto"/>
            <w:left w:val="none" w:sz="0" w:space="0" w:color="auto"/>
            <w:bottom w:val="none" w:sz="0" w:space="0" w:color="auto"/>
            <w:right w:val="none" w:sz="0" w:space="0" w:color="auto"/>
          </w:divBdr>
        </w:div>
        <w:div w:id="469447667">
          <w:marLeft w:val="640"/>
          <w:marRight w:val="0"/>
          <w:marTop w:val="0"/>
          <w:marBottom w:val="0"/>
          <w:divBdr>
            <w:top w:val="none" w:sz="0" w:space="0" w:color="auto"/>
            <w:left w:val="none" w:sz="0" w:space="0" w:color="auto"/>
            <w:bottom w:val="none" w:sz="0" w:space="0" w:color="auto"/>
            <w:right w:val="none" w:sz="0" w:space="0" w:color="auto"/>
          </w:divBdr>
        </w:div>
        <w:div w:id="474494081">
          <w:marLeft w:val="640"/>
          <w:marRight w:val="0"/>
          <w:marTop w:val="0"/>
          <w:marBottom w:val="0"/>
          <w:divBdr>
            <w:top w:val="none" w:sz="0" w:space="0" w:color="auto"/>
            <w:left w:val="none" w:sz="0" w:space="0" w:color="auto"/>
            <w:bottom w:val="none" w:sz="0" w:space="0" w:color="auto"/>
            <w:right w:val="none" w:sz="0" w:space="0" w:color="auto"/>
          </w:divBdr>
        </w:div>
        <w:div w:id="479154902">
          <w:marLeft w:val="640"/>
          <w:marRight w:val="0"/>
          <w:marTop w:val="0"/>
          <w:marBottom w:val="0"/>
          <w:divBdr>
            <w:top w:val="none" w:sz="0" w:space="0" w:color="auto"/>
            <w:left w:val="none" w:sz="0" w:space="0" w:color="auto"/>
            <w:bottom w:val="none" w:sz="0" w:space="0" w:color="auto"/>
            <w:right w:val="none" w:sz="0" w:space="0" w:color="auto"/>
          </w:divBdr>
        </w:div>
        <w:div w:id="481971877">
          <w:marLeft w:val="640"/>
          <w:marRight w:val="0"/>
          <w:marTop w:val="0"/>
          <w:marBottom w:val="0"/>
          <w:divBdr>
            <w:top w:val="none" w:sz="0" w:space="0" w:color="auto"/>
            <w:left w:val="none" w:sz="0" w:space="0" w:color="auto"/>
            <w:bottom w:val="none" w:sz="0" w:space="0" w:color="auto"/>
            <w:right w:val="none" w:sz="0" w:space="0" w:color="auto"/>
          </w:divBdr>
        </w:div>
        <w:div w:id="494803814">
          <w:marLeft w:val="640"/>
          <w:marRight w:val="0"/>
          <w:marTop w:val="0"/>
          <w:marBottom w:val="0"/>
          <w:divBdr>
            <w:top w:val="none" w:sz="0" w:space="0" w:color="auto"/>
            <w:left w:val="none" w:sz="0" w:space="0" w:color="auto"/>
            <w:bottom w:val="none" w:sz="0" w:space="0" w:color="auto"/>
            <w:right w:val="none" w:sz="0" w:space="0" w:color="auto"/>
          </w:divBdr>
        </w:div>
        <w:div w:id="494810153">
          <w:marLeft w:val="640"/>
          <w:marRight w:val="0"/>
          <w:marTop w:val="0"/>
          <w:marBottom w:val="0"/>
          <w:divBdr>
            <w:top w:val="none" w:sz="0" w:space="0" w:color="auto"/>
            <w:left w:val="none" w:sz="0" w:space="0" w:color="auto"/>
            <w:bottom w:val="none" w:sz="0" w:space="0" w:color="auto"/>
            <w:right w:val="none" w:sz="0" w:space="0" w:color="auto"/>
          </w:divBdr>
        </w:div>
        <w:div w:id="506679779">
          <w:marLeft w:val="640"/>
          <w:marRight w:val="0"/>
          <w:marTop w:val="0"/>
          <w:marBottom w:val="0"/>
          <w:divBdr>
            <w:top w:val="none" w:sz="0" w:space="0" w:color="auto"/>
            <w:left w:val="none" w:sz="0" w:space="0" w:color="auto"/>
            <w:bottom w:val="none" w:sz="0" w:space="0" w:color="auto"/>
            <w:right w:val="none" w:sz="0" w:space="0" w:color="auto"/>
          </w:divBdr>
        </w:div>
        <w:div w:id="510795829">
          <w:marLeft w:val="640"/>
          <w:marRight w:val="0"/>
          <w:marTop w:val="0"/>
          <w:marBottom w:val="0"/>
          <w:divBdr>
            <w:top w:val="none" w:sz="0" w:space="0" w:color="auto"/>
            <w:left w:val="none" w:sz="0" w:space="0" w:color="auto"/>
            <w:bottom w:val="none" w:sz="0" w:space="0" w:color="auto"/>
            <w:right w:val="none" w:sz="0" w:space="0" w:color="auto"/>
          </w:divBdr>
        </w:div>
        <w:div w:id="512064961">
          <w:marLeft w:val="640"/>
          <w:marRight w:val="0"/>
          <w:marTop w:val="0"/>
          <w:marBottom w:val="0"/>
          <w:divBdr>
            <w:top w:val="none" w:sz="0" w:space="0" w:color="auto"/>
            <w:left w:val="none" w:sz="0" w:space="0" w:color="auto"/>
            <w:bottom w:val="none" w:sz="0" w:space="0" w:color="auto"/>
            <w:right w:val="none" w:sz="0" w:space="0" w:color="auto"/>
          </w:divBdr>
        </w:div>
        <w:div w:id="536892210">
          <w:marLeft w:val="640"/>
          <w:marRight w:val="0"/>
          <w:marTop w:val="0"/>
          <w:marBottom w:val="0"/>
          <w:divBdr>
            <w:top w:val="none" w:sz="0" w:space="0" w:color="auto"/>
            <w:left w:val="none" w:sz="0" w:space="0" w:color="auto"/>
            <w:bottom w:val="none" w:sz="0" w:space="0" w:color="auto"/>
            <w:right w:val="none" w:sz="0" w:space="0" w:color="auto"/>
          </w:divBdr>
        </w:div>
        <w:div w:id="537014544">
          <w:marLeft w:val="640"/>
          <w:marRight w:val="0"/>
          <w:marTop w:val="0"/>
          <w:marBottom w:val="0"/>
          <w:divBdr>
            <w:top w:val="none" w:sz="0" w:space="0" w:color="auto"/>
            <w:left w:val="none" w:sz="0" w:space="0" w:color="auto"/>
            <w:bottom w:val="none" w:sz="0" w:space="0" w:color="auto"/>
            <w:right w:val="none" w:sz="0" w:space="0" w:color="auto"/>
          </w:divBdr>
        </w:div>
        <w:div w:id="552691325">
          <w:marLeft w:val="640"/>
          <w:marRight w:val="0"/>
          <w:marTop w:val="0"/>
          <w:marBottom w:val="0"/>
          <w:divBdr>
            <w:top w:val="none" w:sz="0" w:space="0" w:color="auto"/>
            <w:left w:val="none" w:sz="0" w:space="0" w:color="auto"/>
            <w:bottom w:val="none" w:sz="0" w:space="0" w:color="auto"/>
            <w:right w:val="none" w:sz="0" w:space="0" w:color="auto"/>
          </w:divBdr>
        </w:div>
        <w:div w:id="554656761">
          <w:marLeft w:val="640"/>
          <w:marRight w:val="0"/>
          <w:marTop w:val="0"/>
          <w:marBottom w:val="0"/>
          <w:divBdr>
            <w:top w:val="none" w:sz="0" w:space="0" w:color="auto"/>
            <w:left w:val="none" w:sz="0" w:space="0" w:color="auto"/>
            <w:bottom w:val="none" w:sz="0" w:space="0" w:color="auto"/>
            <w:right w:val="none" w:sz="0" w:space="0" w:color="auto"/>
          </w:divBdr>
        </w:div>
        <w:div w:id="558513868">
          <w:marLeft w:val="640"/>
          <w:marRight w:val="0"/>
          <w:marTop w:val="0"/>
          <w:marBottom w:val="0"/>
          <w:divBdr>
            <w:top w:val="none" w:sz="0" w:space="0" w:color="auto"/>
            <w:left w:val="none" w:sz="0" w:space="0" w:color="auto"/>
            <w:bottom w:val="none" w:sz="0" w:space="0" w:color="auto"/>
            <w:right w:val="none" w:sz="0" w:space="0" w:color="auto"/>
          </w:divBdr>
        </w:div>
        <w:div w:id="575044893">
          <w:marLeft w:val="640"/>
          <w:marRight w:val="0"/>
          <w:marTop w:val="0"/>
          <w:marBottom w:val="0"/>
          <w:divBdr>
            <w:top w:val="none" w:sz="0" w:space="0" w:color="auto"/>
            <w:left w:val="none" w:sz="0" w:space="0" w:color="auto"/>
            <w:bottom w:val="none" w:sz="0" w:space="0" w:color="auto"/>
            <w:right w:val="none" w:sz="0" w:space="0" w:color="auto"/>
          </w:divBdr>
        </w:div>
        <w:div w:id="587153836">
          <w:marLeft w:val="640"/>
          <w:marRight w:val="0"/>
          <w:marTop w:val="0"/>
          <w:marBottom w:val="0"/>
          <w:divBdr>
            <w:top w:val="none" w:sz="0" w:space="0" w:color="auto"/>
            <w:left w:val="none" w:sz="0" w:space="0" w:color="auto"/>
            <w:bottom w:val="none" w:sz="0" w:space="0" w:color="auto"/>
            <w:right w:val="none" w:sz="0" w:space="0" w:color="auto"/>
          </w:divBdr>
        </w:div>
        <w:div w:id="663897884">
          <w:marLeft w:val="640"/>
          <w:marRight w:val="0"/>
          <w:marTop w:val="0"/>
          <w:marBottom w:val="0"/>
          <w:divBdr>
            <w:top w:val="none" w:sz="0" w:space="0" w:color="auto"/>
            <w:left w:val="none" w:sz="0" w:space="0" w:color="auto"/>
            <w:bottom w:val="none" w:sz="0" w:space="0" w:color="auto"/>
            <w:right w:val="none" w:sz="0" w:space="0" w:color="auto"/>
          </w:divBdr>
        </w:div>
        <w:div w:id="670068410">
          <w:marLeft w:val="640"/>
          <w:marRight w:val="0"/>
          <w:marTop w:val="0"/>
          <w:marBottom w:val="0"/>
          <w:divBdr>
            <w:top w:val="none" w:sz="0" w:space="0" w:color="auto"/>
            <w:left w:val="none" w:sz="0" w:space="0" w:color="auto"/>
            <w:bottom w:val="none" w:sz="0" w:space="0" w:color="auto"/>
            <w:right w:val="none" w:sz="0" w:space="0" w:color="auto"/>
          </w:divBdr>
        </w:div>
        <w:div w:id="682172671">
          <w:marLeft w:val="640"/>
          <w:marRight w:val="0"/>
          <w:marTop w:val="0"/>
          <w:marBottom w:val="0"/>
          <w:divBdr>
            <w:top w:val="none" w:sz="0" w:space="0" w:color="auto"/>
            <w:left w:val="none" w:sz="0" w:space="0" w:color="auto"/>
            <w:bottom w:val="none" w:sz="0" w:space="0" w:color="auto"/>
            <w:right w:val="none" w:sz="0" w:space="0" w:color="auto"/>
          </w:divBdr>
        </w:div>
        <w:div w:id="713845043">
          <w:marLeft w:val="640"/>
          <w:marRight w:val="0"/>
          <w:marTop w:val="0"/>
          <w:marBottom w:val="0"/>
          <w:divBdr>
            <w:top w:val="none" w:sz="0" w:space="0" w:color="auto"/>
            <w:left w:val="none" w:sz="0" w:space="0" w:color="auto"/>
            <w:bottom w:val="none" w:sz="0" w:space="0" w:color="auto"/>
            <w:right w:val="none" w:sz="0" w:space="0" w:color="auto"/>
          </w:divBdr>
        </w:div>
        <w:div w:id="725765887">
          <w:marLeft w:val="640"/>
          <w:marRight w:val="0"/>
          <w:marTop w:val="0"/>
          <w:marBottom w:val="0"/>
          <w:divBdr>
            <w:top w:val="none" w:sz="0" w:space="0" w:color="auto"/>
            <w:left w:val="none" w:sz="0" w:space="0" w:color="auto"/>
            <w:bottom w:val="none" w:sz="0" w:space="0" w:color="auto"/>
            <w:right w:val="none" w:sz="0" w:space="0" w:color="auto"/>
          </w:divBdr>
        </w:div>
        <w:div w:id="729155208">
          <w:marLeft w:val="640"/>
          <w:marRight w:val="0"/>
          <w:marTop w:val="0"/>
          <w:marBottom w:val="0"/>
          <w:divBdr>
            <w:top w:val="none" w:sz="0" w:space="0" w:color="auto"/>
            <w:left w:val="none" w:sz="0" w:space="0" w:color="auto"/>
            <w:bottom w:val="none" w:sz="0" w:space="0" w:color="auto"/>
            <w:right w:val="none" w:sz="0" w:space="0" w:color="auto"/>
          </w:divBdr>
        </w:div>
        <w:div w:id="729772396">
          <w:marLeft w:val="640"/>
          <w:marRight w:val="0"/>
          <w:marTop w:val="0"/>
          <w:marBottom w:val="0"/>
          <w:divBdr>
            <w:top w:val="none" w:sz="0" w:space="0" w:color="auto"/>
            <w:left w:val="none" w:sz="0" w:space="0" w:color="auto"/>
            <w:bottom w:val="none" w:sz="0" w:space="0" w:color="auto"/>
            <w:right w:val="none" w:sz="0" w:space="0" w:color="auto"/>
          </w:divBdr>
        </w:div>
        <w:div w:id="730808347">
          <w:marLeft w:val="640"/>
          <w:marRight w:val="0"/>
          <w:marTop w:val="0"/>
          <w:marBottom w:val="0"/>
          <w:divBdr>
            <w:top w:val="none" w:sz="0" w:space="0" w:color="auto"/>
            <w:left w:val="none" w:sz="0" w:space="0" w:color="auto"/>
            <w:bottom w:val="none" w:sz="0" w:space="0" w:color="auto"/>
            <w:right w:val="none" w:sz="0" w:space="0" w:color="auto"/>
          </w:divBdr>
        </w:div>
        <w:div w:id="737090620">
          <w:marLeft w:val="640"/>
          <w:marRight w:val="0"/>
          <w:marTop w:val="0"/>
          <w:marBottom w:val="0"/>
          <w:divBdr>
            <w:top w:val="none" w:sz="0" w:space="0" w:color="auto"/>
            <w:left w:val="none" w:sz="0" w:space="0" w:color="auto"/>
            <w:bottom w:val="none" w:sz="0" w:space="0" w:color="auto"/>
            <w:right w:val="none" w:sz="0" w:space="0" w:color="auto"/>
          </w:divBdr>
        </w:div>
        <w:div w:id="744911779">
          <w:marLeft w:val="640"/>
          <w:marRight w:val="0"/>
          <w:marTop w:val="0"/>
          <w:marBottom w:val="0"/>
          <w:divBdr>
            <w:top w:val="none" w:sz="0" w:space="0" w:color="auto"/>
            <w:left w:val="none" w:sz="0" w:space="0" w:color="auto"/>
            <w:bottom w:val="none" w:sz="0" w:space="0" w:color="auto"/>
            <w:right w:val="none" w:sz="0" w:space="0" w:color="auto"/>
          </w:divBdr>
        </w:div>
        <w:div w:id="777480595">
          <w:marLeft w:val="640"/>
          <w:marRight w:val="0"/>
          <w:marTop w:val="0"/>
          <w:marBottom w:val="0"/>
          <w:divBdr>
            <w:top w:val="none" w:sz="0" w:space="0" w:color="auto"/>
            <w:left w:val="none" w:sz="0" w:space="0" w:color="auto"/>
            <w:bottom w:val="none" w:sz="0" w:space="0" w:color="auto"/>
            <w:right w:val="none" w:sz="0" w:space="0" w:color="auto"/>
          </w:divBdr>
        </w:div>
        <w:div w:id="781916707">
          <w:marLeft w:val="640"/>
          <w:marRight w:val="0"/>
          <w:marTop w:val="0"/>
          <w:marBottom w:val="0"/>
          <w:divBdr>
            <w:top w:val="none" w:sz="0" w:space="0" w:color="auto"/>
            <w:left w:val="none" w:sz="0" w:space="0" w:color="auto"/>
            <w:bottom w:val="none" w:sz="0" w:space="0" w:color="auto"/>
            <w:right w:val="none" w:sz="0" w:space="0" w:color="auto"/>
          </w:divBdr>
        </w:div>
        <w:div w:id="784424971">
          <w:marLeft w:val="640"/>
          <w:marRight w:val="0"/>
          <w:marTop w:val="0"/>
          <w:marBottom w:val="0"/>
          <w:divBdr>
            <w:top w:val="none" w:sz="0" w:space="0" w:color="auto"/>
            <w:left w:val="none" w:sz="0" w:space="0" w:color="auto"/>
            <w:bottom w:val="none" w:sz="0" w:space="0" w:color="auto"/>
            <w:right w:val="none" w:sz="0" w:space="0" w:color="auto"/>
          </w:divBdr>
        </w:div>
        <w:div w:id="794450088">
          <w:marLeft w:val="640"/>
          <w:marRight w:val="0"/>
          <w:marTop w:val="0"/>
          <w:marBottom w:val="0"/>
          <w:divBdr>
            <w:top w:val="none" w:sz="0" w:space="0" w:color="auto"/>
            <w:left w:val="none" w:sz="0" w:space="0" w:color="auto"/>
            <w:bottom w:val="none" w:sz="0" w:space="0" w:color="auto"/>
            <w:right w:val="none" w:sz="0" w:space="0" w:color="auto"/>
          </w:divBdr>
        </w:div>
        <w:div w:id="797573793">
          <w:marLeft w:val="640"/>
          <w:marRight w:val="0"/>
          <w:marTop w:val="0"/>
          <w:marBottom w:val="0"/>
          <w:divBdr>
            <w:top w:val="none" w:sz="0" w:space="0" w:color="auto"/>
            <w:left w:val="none" w:sz="0" w:space="0" w:color="auto"/>
            <w:bottom w:val="none" w:sz="0" w:space="0" w:color="auto"/>
            <w:right w:val="none" w:sz="0" w:space="0" w:color="auto"/>
          </w:divBdr>
        </w:div>
        <w:div w:id="804658759">
          <w:marLeft w:val="640"/>
          <w:marRight w:val="0"/>
          <w:marTop w:val="0"/>
          <w:marBottom w:val="0"/>
          <w:divBdr>
            <w:top w:val="none" w:sz="0" w:space="0" w:color="auto"/>
            <w:left w:val="none" w:sz="0" w:space="0" w:color="auto"/>
            <w:bottom w:val="none" w:sz="0" w:space="0" w:color="auto"/>
            <w:right w:val="none" w:sz="0" w:space="0" w:color="auto"/>
          </w:divBdr>
        </w:div>
        <w:div w:id="809438261">
          <w:marLeft w:val="640"/>
          <w:marRight w:val="0"/>
          <w:marTop w:val="0"/>
          <w:marBottom w:val="0"/>
          <w:divBdr>
            <w:top w:val="none" w:sz="0" w:space="0" w:color="auto"/>
            <w:left w:val="none" w:sz="0" w:space="0" w:color="auto"/>
            <w:bottom w:val="none" w:sz="0" w:space="0" w:color="auto"/>
            <w:right w:val="none" w:sz="0" w:space="0" w:color="auto"/>
          </w:divBdr>
        </w:div>
        <w:div w:id="810749162">
          <w:marLeft w:val="640"/>
          <w:marRight w:val="0"/>
          <w:marTop w:val="0"/>
          <w:marBottom w:val="0"/>
          <w:divBdr>
            <w:top w:val="none" w:sz="0" w:space="0" w:color="auto"/>
            <w:left w:val="none" w:sz="0" w:space="0" w:color="auto"/>
            <w:bottom w:val="none" w:sz="0" w:space="0" w:color="auto"/>
            <w:right w:val="none" w:sz="0" w:space="0" w:color="auto"/>
          </w:divBdr>
        </w:div>
        <w:div w:id="823933075">
          <w:marLeft w:val="640"/>
          <w:marRight w:val="0"/>
          <w:marTop w:val="0"/>
          <w:marBottom w:val="0"/>
          <w:divBdr>
            <w:top w:val="none" w:sz="0" w:space="0" w:color="auto"/>
            <w:left w:val="none" w:sz="0" w:space="0" w:color="auto"/>
            <w:bottom w:val="none" w:sz="0" w:space="0" w:color="auto"/>
            <w:right w:val="none" w:sz="0" w:space="0" w:color="auto"/>
          </w:divBdr>
        </w:div>
        <w:div w:id="841317383">
          <w:marLeft w:val="640"/>
          <w:marRight w:val="0"/>
          <w:marTop w:val="0"/>
          <w:marBottom w:val="0"/>
          <w:divBdr>
            <w:top w:val="none" w:sz="0" w:space="0" w:color="auto"/>
            <w:left w:val="none" w:sz="0" w:space="0" w:color="auto"/>
            <w:bottom w:val="none" w:sz="0" w:space="0" w:color="auto"/>
            <w:right w:val="none" w:sz="0" w:space="0" w:color="auto"/>
          </w:divBdr>
        </w:div>
        <w:div w:id="892693380">
          <w:marLeft w:val="640"/>
          <w:marRight w:val="0"/>
          <w:marTop w:val="0"/>
          <w:marBottom w:val="0"/>
          <w:divBdr>
            <w:top w:val="none" w:sz="0" w:space="0" w:color="auto"/>
            <w:left w:val="none" w:sz="0" w:space="0" w:color="auto"/>
            <w:bottom w:val="none" w:sz="0" w:space="0" w:color="auto"/>
            <w:right w:val="none" w:sz="0" w:space="0" w:color="auto"/>
          </w:divBdr>
        </w:div>
        <w:div w:id="905183936">
          <w:marLeft w:val="640"/>
          <w:marRight w:val="0"/>
          <w:marTop w:val="0"/>
          <w:marBottom w:val="0"/>
          <w:divBdr>
            <w:top w:val="none" w:sz="0" w:space="0" w:color="auto"/>
            <w:left w:val="none" w:sz="0" w:space="0" w:color="auto"/>
            <w:bottom w:val="none" w:sz="0" w:space="0" w:color="auto"/>
            <w:right w:val="none" w:sz="0" w:space="0" w:color="auto"/>
          </w:divBdr>
        </w:div>
        <w:div w:id="914241417">
          <w:marLeft w:val="640"/>
          <w:marRight w:val="0"/>
          <w:marTop w:val="0"/>
          <w:marBottom w:val="0"/>
          <w:divBdr>
            <w:top w:val="none" w:sz="0" w:space="0" w:color="auto"/>
            <w:left w:val="none" w:sz="0" w:space="0" w:color="auto"/>
            <w:bottom w:val="none" w:sz="0" w:space="0" w:color="auto"/>
            <w:right w:val="none" w:sz="0" w:space="0" w:color="auto"/>
          </w:divBdr>
        </w:div>
        <w:div w:id="936133605">
          <w:marLeft w:val="640"/>
          <w:marRight w:val="0"/>
          <w:marTop w:val="0"/>
          <w:marBottom w:val="0"/>
          <w:divBdr>
            <w:top w:val="none" w:sz="0" w:space="0" w:color="auto"/>
            <w:left w:val="none" w:sz="0" w:space="0" w:color="auto"/>
            <w:bottom w:val="none" w:sz="0" w:space="0" w:color="auto"/>
            <w:right w:val="none" w:sz="0" w:space="0" w:color="auto"/>
          </w:divBdr>
        </w:div>
        <w:div w:id="942878689">
          <w:marLeft w:val="640"/>
          <w:marRight w:val="0"/>
          <w:marTop w:val="0"/>
          <w:marBottom w:val="0"/>
          <w:divBdr>
            <w:top w:val="none" w:sz="0" w:space="0" w:color="auto"/>
            <w:left w:val="none" w:sz="0" w:space="0" w:color="auto"/>
            <w:bottom w:val="none" w:sz="0" w:space="0" w:color="auto"/>
            <w:right w:val="none" w:sz="0" w:space="0" w:color="auto"/>
          </w:divBdr>
        </w:div>
        <w:div w:id="944851144">
          <w:marLeft w:val="640"/>
          <w:marRight w:val="0"/>
          <w:marTop w:val="0"/>
          <w:marBottom w:val="0"/>
          <w:divBdr>
            <w:top w:val="none" w:sz="0" w:space="0" w:color="auto"/>
            <w:left w:val="none" w:sz="0" w:space="0" w:color="auto"/>
            <w:bottom w:val="none" w:sz="0" w:space="0" w:color="auto"/>
            <w:right w:val="none" w:sz="0" w:space="0" w:color="auto"/>
          </w:divBdr>
        </w:div>
        <w:div w:id="951322294">
          <w:marLeft w:val="640"/>
          <w:marRight w:val="0"/>
          <w:marTop w:val="0"/>
          <w:marBottom w:val="0"/>
          <w:divBdr>
            <w:top w:val="none" w:sz="0" w:space="0" w:color="auto"/>
            <w:left w:val="none" w:sz="0" w:space="0" w:color="auto"/>
            <w:bottom w:val="none" w:sz="0" w:space="0" w:color="auto"/>
            <w:right w:val="none" w:sz="0" w:space="0" w:color="auto"/>
          </w:divBdr>
        </w:div>
        <w:div w:id="982738623">
          <w:marLeft w:val="640"/>
          <w:marRight w:val="0"/>
          <w:marTop w:val="0"/>
          <w:marBottom w:val="0"/>
          <w:divBdr>
            <w:top w:val="none" w:sz="0" w:space="0" w:color="auto"/>
            <w:left w:val="none" w:sz="0" w:space="0" w:color="auto"/>
            <w:bottom w:val="none" w:sz="0" w:space="0" w:color="auto"/>
            <w:right w:val="none" w:sz="0" w:space="0" w:color="auto"/>
          </w:divBdr>
        </w:div>
        <w:div w:id="989940942">
          <w:marLeft w:val="640"/>
          <w:marRight w:val="0"/>
          <w:marTop w:val="0"/>
          <w:marBottom w:val="0"/>
          <w:divBdr>
            <w:top w:val="none" w:sz="0" w:space="0" w:color="auto"/>
            <w:left w:val="none" w:sz="0" w:space="0" w:color="auto"/>
            <w:bottom w:val="none" w:sz="0" w:space="0" w:color="auto"/>
            <w:right w:val="none" w:sz="0" w:space="0" w:color="auto"/>
          </w:divBdr>
        </w:div>
        <w:div w:id="1000809863">
          <w:marLeft w:val="640"/>
          <w:marRight w:val="0"/>
          <w:marTop w:val="0"/>
          <w:marBottom w:val="0"/>
          <w:divBdr>
            <w:top w:val="none" w:sz="0" w:space="0" w:color="auto"/>
            <w:left w:val="none" w:sz="0" w:space="0" w:color="auto"/>
            <w:bottom w:val="none" w:sz="0" w:space="0" w:color="auto"/>
            <w:right w:val="none" w:sz="0" w:space="0" w:color="auto"/>
          </w:divBdr>
        </w:div>
        <w:div w:id="1005548680">
          <w:marLeft w:val="640"/>
          <w:marRight w:val="0"/>
          <w:marTop w:val="0"/>
          <w:marBottom w:val="0"/>
          <w:divBdr>
            <w:top w:val="none" w:sz="0" w:space="0" w:color="auto"/>
            <w:left w:val="none" w:sz="0" w:space="0" w:color="auto"/>
            <w:bottom w:val="none" w:sz="0" w:space="0" w:color="auto"/>
            <w:right w:val="none" w:sz="0" w:space="0" w:color="auto"/>
          </w:divBdr>
        </w:div>
        <w:div w:id="1031416266">
          <w:marLeft w:val="640"/>
          <w:marRight w:val="0"/>
          <w:marTop w:val="0"/>
          <w:marBottom w:val="0"/>
          <w:divBdr>
            <w:top w:val="none" w:sz="0" w:space="0" w:color="auto"/>
            <w:left w:val="none" w:sz="0" w:space="0" w:color="auto"/>
            <w:bottom w:val="none" w:sz="0" w:space="0" w:color="auto"/>
            <w:right w:val="none" w:sz="0" w:space="0" w:color="auto"/>
          </w:divBdr>
        </w:div>
        <w:div w:id="1075317601">
          <w:marLeft w:val="640"/>
          <w:marRight w:val="0"/>
          <w:marTop w:val="0"/>
          <w:marBottom w:val="0"/>
          <w:divBdr>
            <w:top w:val="none" w:sz="0" w:space="0" w:color="auto"/>
            <w:left w:val="none" w:sz="0" w:space="0" w:color="auto"/>
            <w:bottom w:val="none" w:sz="0" w:space="0" w:color="auto"/>
            <w:right w:val="none" w:sz="0" w:space="0" w:color="auto"/>
          </w:divBdr>
        </w:div>
        <w:div w:id="1133249360">
          <w:marLeft w:val="640"/>
          <w:marRight w:val="0"/>
          <w:marTop w:val="0"/>
          <w:marBottom w:val="0"/>
          <w:divBdr>
            <w:top w:val="none" w:sz="0" w:space="0" w:color="auto"/>
            <w:left w:val="none" w:sz="0" w:space="0" w:color="auto"/>
            <w:bottom w:val="none" w:sz="0" w:space="0" w:color="auto"/>
            <w:right w:val="none" w:sz="0" w:space="0" w:color="auto"/>
          </w:divBdr>
        </w:div>
        <w:div w:id="1146514357">
          <w:marLeft w:val="640"/>
          <w:marRight w:val="0"/>
          <w:marTop w:val="0"/>
          <w:marBottom w:val="0"/>
          <w:divBdr>
            <w:top w:val="none" w:sz="0" w:space="0" w:color="auto"/>
            <w:left w:val="none" w:sz="0" w:space="0" w:color="auto"/>
            <w:bottom w:val="none" w:sz="0" w:space="0" w:color="auto"/>
            <w:right w:val="none" w:sz="0" w:space="0" w:color="auto"/>
          </w:divBdr>
        </w:div>
        <w:div w:id="1157528874">
          <w:marLeft w:val="640"/>
          <w:marRight w:val="0"/>
          <w:marTop w:val="0"/>
          <w:marBottom w:val="0"/>
          <w:divBdr>
            <w:top w:val="none" w:sz="0" w:space="0" w:color="auto"/>
            <w:left w:val="none" w:sz="0" w:space="0" w:color="auto"/>
            <w:bottom w:val="none" w:sz="0" w:space="0" w:color="auto"/>
            <w:right w:val="none" w:sz="0" w:space="0" w:color="auto"/>
          </w:divBdr>
        </w:div>
        <w:div w:id="1168520166">
          <w:marLeft w:val="640"/>
          <w:marRight w:val="0"/>
          <w:marTop w:val="0"/>
          <w:marBottom w:val="0"/>
          <w:divBdr>
            <w:top w:val="none" w:sz="0" w:space="0" w:color="auto"/>
            <w:left w:val="none" w:sz="0" w:space="0" w:color="auto"/>
            <w:bottom w:val="none" w:sz="0" w:space="0" w:color="auto"/>
            <w:right w:val="none" w:sz="0" w:space="0" w:color="auto"/>
          </w:divBdr>
        </w:div>
        <w:div w:id="1169712674">
          <w:marLeft w:val="640"/>
          <w:marRight w:val="0"/>
          <w:marTop w:val="0"/>
          <w:marBottom w:val="0"/>
          <w:divBdr>
            <w:top w:val="none" w:sz="0" w:space="0" w:color="auto"/>
            <w:left w:val="none" w:sz="0" w:space="0" w:color="auto"/>
            <w:bottom w:val="none" w:sz="0" w:space="0" w:color="auto"/>
            <w:right w:val="none" w:sz="0" w:space="0" w:color="auto"/>
          </w:divBdr>
        </w:div>
        <w:div w:id="1211501570">
          <w:marLeft w:val="640"/>
          <w:marRight w:val="0"/>
          <w:marTop w:val="0"/>
          <w:marBottom w:val="0"/>
          <w:divBdr>
            <w:top w:val="none" w:sz="0" w:space="0" w:color="auto"/>
            <w:left w:val="none" w:sz="0" w:space="0" w:color="auto"/>
            <w:bottom w:val="none" w:sz="0" w:space="0" w:color="auto"/>
            <w:right w:val="none" w:sz="0" w:space="0" w:color="auto"/>
          </w:divBdr>
        </w:div>
        <w:div w:id="1217080907">
          <w:marLeft w:val="640"/>
          <w:marRight w:val="0"/>
          <w:marTop w:val="0"/>
          <w:marBottom w:val="0"/>
          <w:divBdr>
            <w:top w:val="none" w:sz="0" w:space="0" w:color="auto"/>
            <w:left w:val="none" w:sz="0" w:space="0" w:color="auto"/>
            <w:bottom w:val="none" w:sz="0" w:space="0" w:color="auto"/>
            <w:right w:val="none" w:sz="0" w:space="0" w:color="auto"/>
          </w:divBdr>
        </w:div>
        <w:div w:id="1225531798">
          <w:marLeft w:val="640"/>
          <w:marRight w:val="0"/>
          <w:marTop w:val="0"/>
          <w:marBottom w:val="0"/>
          <w:divBdr>
            <w:top w:val="none" w:sz="0" w:space="0" w:color="auto"/>
            <w:left w:val="none" w:sz="0" w:space="0" w:color="auto"/>
            <w:bottom w:val="none" w:sz="0" w:space="0" w:color="auto"/>
            <w:right w:val="none" w:sz="0" w:space="0" w:color="auto"/>
          </w:divBdr>
        </w:div>
        <w:div w:id="1226263010">
          <w:marLeft w:val="640"/>
          <w:marRight w:val="0"/>
          <w:marTop w:val="0"/>
          <w:marBottom w:val="0"/>
          <w:divBdr>
            <w:top w:val="none" w:sz="0" w:space="0" w:color="auto"/>
            <w:left w:val="none" w:sz="0" w:space="0" w:color="auto"/>
            <w:bottom w:val="none" w:sz="0" w:space="0" w:color="auto"/>
            <w:right w:val="none" w:sz="0" w:space="0" w:color="auto"/>
          </w:divBdr>
        </w:div>
        <w:div w:id="1239292631">
          <w:marLeft w:val="640"/>
          <w:marRight w:val="0"/>
          <w:marTop w:val="0"/>
          <w:marBottom w:val="0"/>
          <w:divBdr>
            <w:top w:val="none" w:sz="0" w:space="0" w:color="auto"/>
            <w:left w:val="none" w:sz="0" w:space="0" w:color="auto"/>
            <w:bottom w:val="none" w:sz="0" w:space="0" w:color="auto"/>
            <w:right w:val="none" w:sz="0" w:space="0" w:color="auto"/>
          </w:divBdr>
        </w:div>
        <w:div w:id="1289311733">
          <w:marLeft w:val="640"/>
          <w:marRight w:val="0"/>
          <w:marTop w:val="0"/>
          <w:marBottom w:val="0"/>
          <w:divBdr>
            <w:top w:val="none" w:sz="0" w:space="0" w:color="auto"/>
            <w:left w:val="none" w:sz="0" w:space="0" w:color="auto"/>
            <w:bottom w:val="none" w:sz="0" w:space="0" w:color="auto"/>
            <w:right w:val="none" w:sz="0" w:space="0" w:color="auto"/>
          </w:divBdr>
        </w:div>
        <w:div w:id="1294213029">
          <w:marLeft w:val="640"/>
          <w:marRight w:val="0"/>
          <w:marTop w:val="0"/>
          <w:marBottom w:val="0"/>
          <w:divBdr>
            <w:top w:val="none" w:sz="0" w:space="0" w:color="auto"/>
            <w:left w:val="none" w:sz="0" w:space="0" w:color="auto"/>
            <w:bottom w:val="none" w:sz="0" w:space="0" w:color="auto"/>
            <w:right w:val="none" w:sz="0" w:space="0" w:color="auto"/>
          </w:divBdr>
        </w:div>
        <w:div w:id="1294362384">
          <w:marLeft w:val="640"/>
          <w:marRight w:val="0"/>
          <w:marTop w:val="0"/>
          <w:marBottom w:val="0"/>
          <w:divBdr>
            <w:top w:val="none" w:sz="0" w:space="0" w:color="auto"/>
            <w:left w:val="none" w:sz="0" w:space="0" w:color="auto"/>
            <w:bottom w:val="none" w:sz="0" w:space="0" w:color="auto"/>
            <w:right w:val="none" w:sz="0" w:space="0" w:color="auto"/>
          </w:divBdr>
        </w:div>
        <w:div w:id="1295451458">
          <w:marLeft w:val="640"/>
          <w:marRight w:val="0"/>
          <w:marTop w:val="0"/>
          <w:marBottom w:val="0"/>
          <w:divBdr>
            <w:top w:val="none" w:sz="0" w:space="0" w:color="auto"/>
            <w:left w:val="none" w:sz="0" w:space="0" w:color="auto"/>
            <w:bottom w:val="none" w:sz="0" w:space="0" w:color="auto"/>
            <w:right w:val="none" w:sz="0" w:space="0" w:color="auto"/>
          </w:divBdr>
        </w:div>
        <w:div w:id="1311441152">
          <w:marLeft w:val="640"/>
          <w:marRight w:val="0"/>
          <w:marTop w:val="0"/>
          <w:marBottom w:val="0"/>
          <w:divBdr>
            <w:top w:val="none" w:sz="0" w:space="0" w:color="auto"/>
            <w:left w:val="none" w:sz="0" w:space="0" w:color="auto"/>
            <w:bottom w:val="none" w:sz="0" w:space="0" w:color="auto"/>
            <w:right w:val="none" w:sz="0" w:space="0" w:color="auto"/>
          </w:divBdr>
        </w:div>
        <w:div w:id="1338800379">
          <w:marLeft w:val="640"/>
          <w:marRight w:val="0"/>
          <w:marTop w:val="0"/>
          <w:marBottom w:val="0"/>
          <w:divBdr>
            <w:top w:val="none" w:sz="0" w:space="0" w:color="auto"/>
            <w:left w:val="none" w:sz="0" w:space="0" w:color="auto"/>
            <w:bottom w:val="none" w:sz="0" w:space="0" w:color="auto"/>
            <w:right w:val="none" w:sz="0" w:space="0" w:color="auto"/>
          </w:divBdr>
        </w:div>
        <w:div w:id="1344821884">
          <w:marLeft w:val="640"/>
          <w:marRight w:val="0"/>
          <w:marTop w:val="0"/>
          <w:marBottom w:val="0"/>
          <w:divBdr>
            <w:top w:val="none" w:sz="0" w:space="0" w:color="auto"/>
            <w:left w:val="none" w:sz="0" w:space="0" w:color="auto"/>
            <w:bottom w:val="none" w:sz="0" w:space="0" w:color="auto"/>
            <w:right w:val="none" w:sz="0" w:space="0" w:color="auto"/>
          </w:divBdr>
        </w:div>
        <w:div w:id="1359349643">
          <w:marLeft w:val="640"/>
          <w:marRight w:val="0"/>
          <w:marTop w:val="0"/>
          <w:marBottom w:val="0"/>
          <w:divBdr>
            <w:top w:val="none" w:sz="0" w:space="0" w:color="auto"/>
            <w:left w:val="none" w:sz="0" w:space="0" w:color="auto"/>
            <w:bottom w:val="none" w:sz="0" w:space="0" w:color="auto"/>
            <w:right w:val="none" w:sz="0" w:space="0" w:color="auto"/>
          </w:divBdr>
        </w:div>
        <w:div w:id="1384334024">
          <w:marLeft w:val="640"/>
          <w:marRight w:val="0"/>
          <w:marTop w:val="0"/>
          <w:marBottom w:val="0"/>
          <w:divBdr>
            <w:top w:val="none" w:sz="0" w:space="0" w:color="auto"/>
            <w:left w:val="none" w:sz="0" w:space="0" w:color="auto"/>
            <w:bottom w:val="none" w:sz="0" w:space="0" w:color="auto"/>
            <w:right w:val="none" w:sz="0" w:space="0" w:color="auto"/>
          </w:divBdr>
        </w:div>
        <w:div w:id="1388532217">
          <w:marLeft w:val="640"/>
          <w:marRight w:val="0"/>
          <w:marTop w:val="0"/>
          <w:marBottom w:val="0"/>
          <w:divBdr>
            <w:top w:val="none" w:sz="0" w:space="0" w:color="auto"/>
            <w:left w:val="none" w:sz="0" w:space="0" w:color="auto"/>
            <w:bottom w:val="none" w:sz="0" w:space="0" w:color="auto"/>
            <w:right w:val="none" w:sz="0" w:space="0" w:color="auto"/>
          </w:divBdr>
        </w:div>
        <w:div w:id="1391415504">
          <w:marLeft w:val="640"/>
          <w:marRight w:val="0"/>
          <w:marTop w:val="0"/>
          <w:marBottom w:val="0"/>
          <w:divBdr>
            <w:top w:val="none" w:sz="0" w:space="0" w:color="auto"/>
            <w:left w:val="none" w:sz="0" w:space="0" w:color="auto"/>
            <w:bottom w:val="none" w:sz="0" w:space="0" w:color="auto"/>
            <w:right w:val="none" w:sz="0" w:space="0" w:color="auto"/>
          </w:divBdr>
        </w:div>
        <w:div w:id="1400202952">
          <w:marLeft w:val="640"/>
          <w:marRight w:val="0"/>
          <w:marTop w:val="0"/>
          <w:marBottom w:val="0"/>
          <w:divBdr>
            <w:top w:val="none" w:sz="0" w:space="0" w:color="auto"/>
            <w:left w:val="none" w:sz="0" w:space="0" w:color="auto"/>
            <w:bottom w:val="none" w:sz="0" w:space="0" w:color="auto"/>
            <w:right w:val="none" w:sz="0" w:space="0" w:color="auto"/>
          </w:divBdr>
        </w:div>
        <w:div w:id="1401513540">
          <w:marLeft w:val="640"/>
          <w:marRight w:val="0"/>
          <w:marTop w:val="0"/>
          <w:marBottom w:val="0"/>
          <w:divBdr>
            <w:top w:val="none" w:sz="0" w:space="0" w:color="auto"/>
            <w:left w:val="none" w:sz="0" w:space="0" w:color="auto"/>
            <w:bottom w:val="none" w:sz="0" w:space="0" w:color="auto"/>
            <w:right w:val="none" w:sz="0" w:space="0" w:color="auto"/>
          </w:divBdr>
        </w:div>
        <w:div w:id="1402799630">
          <w:marLeft w:val="640"/>
          <w:marRight w:val="0"/>
          <w:marTop w:val="0"/>
          <w:marBottom w:val="0"/>
          <w:divBdr>
            <w:top w:val="none" w:sz="0" w:space="0" w:color="auto"/>
            <w:left w:val="none" w:sz="0" w:space="0" w:color="auto"/>
            <w:bottom w:val="none" w:sz="0" w:space="0" w:color="auto"/>
            <w:right w:val="none" w:sz="0" w:space="0" w:color="auto"/>
          </w:divBdr>
        </w:div>
        <w:div w:id="1405445734">
          <w:marLeft w:val="640"/>
          <w:marRight w:val="0"/>
          <w:marTop w:val="0"/>
          <w:marBottom w:val="0"/>
          <w:divBdr>
            <w:top w:val="none" w:sz="0" w:space="0" w:color="auto"/>
            <w:left w:val="none" w:sz="0" w:space="0" w:color="auto"/>
            <w:bottom w:val="none" w:sz="0" w:space="0" w:color="auto"/>
            <w:right w:val="none" w:sz="0" w:space="0" w:color="auto"/>
          </w:divBdr>
        </w:div>
        <w:div w:id="1414007285">
          <w:marLeft w:val="640"/>
          <w:marRight w:val="0"/>
          <w:marTop w:val="0"/>
          <w:marBottom w:val="0"/>
          <w:divBdr>
            <w:top w:val="none" w:sz="0" w:space="0" w:color="auto"/>
            <w:left w:val="none" w:sz="0" w:space="0" w:color="auto"/>
            <w:bottom w:val="none" w:sz="0" w:space="0" w:color="auto"/>
            <w:right w:val="none" w:sz="0" w:space="0" w:color="auto"/>
          </w:divBdr>
        </w:div>
        <w:div w:id="1417945273">
          <w:marLeft w:val="640"/>
          <w:marRight w:val="0"/>
          <w:marTop w:val="0"/>
          <w:marBottom w:val="0"/>
          <w:divBdr>
            <w:top w:val="none" w:sz="0" w:space="0" w:color="auto"/>
            <w:left w:val="none" w:sz="0" w:space="0" w:color="auto"/>
            <w:bottom w:val="none" w:sz="0" w:space="0" w:color="auto"/>
            <w:right w:val="none" w:sz="0" w:space="0" w:color="auto"/>
          </w:divBdr>
        </w:div>
        <w:div w:id="1430197760">
          <w:marLeft w:val="640"/>
          <w:marRight w:val="0"/>
          <w:marTop w:val="0"/>
          <w:marBottom w:val="0"/>
          <w:divBdr>
            <w:top w:val="none" w:sz="0" w:space="0" w:color="auto"/>
            <w:left w:val="none" w:sz="0" w:space="0" w:color="auto"/>
            <w:bottom w:val="none" w:sz="0" w:space="0" w:color="auto"/>
            <w:right w:val="none" w:sz="0" w:space="0" w:color="auto"/>
          </w:divBdr>
        </w:div>
        <w:div w:id="1463108395">
          <w:marLeft w:val="640"/>
          <w:marRight w:val="0"/>
          <w:marTop w:val="0"/>
          <w:marBottom w:val="0"/>
          <w:divBdr>
            <w:top w:val="none" w:sz="0" w:space="0" w:color="auto"/>
            <w:left w:val="none" w:sz="0" w:space="0" w:color="auto"/>
            <w:bottom w:val="none" w:sz="0" w:space="0" w:color="auto"/>
            <w:right w:val="none" w:sz="0" w:space="0" w:color="auto"/>
          </w:divBdr>
        </w:div>
        <w:div w:id="1463772898">
          <w:marLeft w:val="640"/>
          <w:marRight w:val="0"/>
          <w:marTop w:val="0"/>
          <w:marBottom w:val="0"/>
          <w:divBdr>
            <w:top w:val="none" w:sz="0" w:space="0" w:color="auto"/>
            <w:left w:val="none" w:sz="0" w:space="0" w:color="auto"/>
            <w:bottom w:val="none" w:sz="0" w:space="0" w:color="auto"/>
            <w:right w:val="none" w:sz="0" w:space="0" w:color="auto"/>
          </w:divBdr>
        </w:div>
        <w:div w:id="1467966896">
          <w:marLeft w:val="640"/>
          <w:marRight w:val="0"/>
          <w:marTop w:val="0"/>
          <w:marBottom w:val="0"/>
          <w:divBdr>
            <w:top w:val="none" w:sz="0" w:space="0" w:color="auto"/>
            <w:left w:val="none" w:sz="0" w:space="0" w:color="auto"/>
            <w:bottom w:val="none" w:sz="0" w:space="0" w:color="auto"/>
            <w:right w:val="none" w:sz="0" w:space="0" w:color="auto"/>
          </w:divBdr>
        </w:div>
        <w:div w:id="1487286155">
          <w:marLeft w:val="640"/>
          <w:marRight w:val="0"/>
          <w:marTop w:val="0"/>
          <w:marBottom w:val="0"/>
          <w:divBdr>
            <w:top w:val="none" w:sz="0" w:space="0" w:color="auto"/>
            <w:left w:val="none" w:sz="0" w:space="0" w:color="auto"/>
            <w:bottom w:val="none" w:sz="0" w:space="0" w:color="auto"/>
            <w:right w:val="none" w:sz="0" w:space="0" w:color="auto"/>
          </w:divBdr>
        </w:div>
        <w:div w:id="1488667746">
          <w:marLeft w:val="640"/>
          <w:marRight w:val="0"/>
          <w:marTop w:val="0"/>
          <w:marBottom w:val="0"/>
          <w:divBdr>
            <w:top w:val="none" w:sz="0" w:space="0" w:color="auto"/>
            <w:left w:val="none" w:sz="0" w:space="0" w:color="auto"/>
            <w:bottom w:val="none" w:sz="0" w:space="0" w:color="auto"/>
            <w:right w:val="none" w:sz="0" w:space="0" w:color="auto"/>
          </w:divBdr>
        </w:div>
        <w:div w:id="1496459185">
          <w:marLeft w:val="640"/>
          <w:marRight w:val="0"/>
          <w:marTop w:val="0"/>
          <w:marBottom w:val="0"/>
          <w:divBdr>
            <w:top w:val="none" w:sz="0" w:space="0" w:color="auto"/>
            <w:left w:val="none" w:sz="0" w:space="0" w:color="auto"/>
            <w:bottom w:val="none" w:sz="0" w:space="0" w:color="auto"/>
            <w:right w:val="none" w:sz="0" w:space="0" w:color="auto"/>
          </w:divBdr>
        </w:div>
        <w:div w:id="1497917023">
          <w:marLeft w:val="640"/>
          <w:marRight w:val="0"/>
          <w:marTop w:val="0"/>
          <w:marBottom w:val="0"/>
          <w:divBdr>
            <w:top w:val="none" w:sz="0" w:space="0" w:color="auto"/>
            <w:left w:val="none" w:sz="0" w:space="0" w:color="auto"/>
            <w:bottom w:val="none" w:sz="0" w:space="0" w:color="auto"/>
            <w:right w:val="none" w:sz="0" w:space="0" w:color="auto"/>
          </w:divBdr>
        </w:div>
        <w:div w:id="1499075992">
          <w:marLeft w:val="640"/>
          <w:marRight w:val="0"/>
          <w:marTop w:val="0"/>
          <w:marBottom w:val="0"/>
          <w:divBdr>
            <w:top w:val="none" w:sz="0" w:space="0" w:color="auto"/>
            <w:left w:val="none" w:sz="0" w:space="0" w:color="auto"/>
            <w:bottom w:val="none" w:sz="0" w:space="0" w:color="auto"/>
            <w:right w:val="none" w:sz="0" w:space="0" w:color="auto"/>
          </w:divBdr>
        </w:div>
        <w:div w:id="1501315232">
          <w:marLeft w:val="640"/>
          <w:marRight w:val="0"/>
          <w:marTop w:val="0"/>
          <w:marBottom w:val="0"/>
          <w:divBdr>
            <w:top w:val="none" w:sz="0" w:space="0" w:color="auto"/>
            <w:left w:val="none" w:sz="0" w:space="0" w:color="auto"/>
            <w:bottom w:val="none" w:sz="0" w:space="0" w:color="auto"/>
            <w:right w:val="none" w:sz="0" w:space="0" w:color="auto"/>
          </w:divBdr>
        </w:div>
        <w:div w:id="1502087144">
          <w:marLeft w:val="640"/>
          <w:marRight w:val="0"/>
          <w:marTop w:val="0"/>
          <w:marBottom w:val="0"/>
          <w:divBdr>
            <w:top w:val="none" w:sz="0" w:space="0" w:color="auto"/>
            <w:left w:val="none" w:sz="0" w:space="0" w:color="auto"/>
            <w:bottom w:val="none" w:sz="0" w:space="0" w:color="auto"/>
            <w:right w:val="none" w:sz="0" w:space="0" w:color="auto"/>
          </w:divBdr>
        </w:div>
        <w:div w:id="1506699771">
          <w:marLeft w:val="640"/>
          <w:marRight w:val="0"/>
          <w:marTop w:val="0"/>
          <w:marBottom w:val="0"/>
          <w:divBdr>
            <w:top w:val="none" w:sz="0" w:space="0" w:color="auto"/>
            <w:left w:val="none" w:sz="0" w:space="0" w:color="auto"/>
            <w:bottom w:val="none" w:sz="0" w:space="0" w:color="auto"/>
            <w:right w:val="none" w:sz="0" w:space="0" w:color="auto"/>
          </w:divBdr>
        </w:div>
        <w:div w:id="1508251254">
          <w:marLeft w:val="640"/>
          <w:marRight w:val="0"/>
          <w:marTop w:val="0"/>
          <w:marBottom w:val="0"/>
          <w:divBdr>
            <w:top w:val="none" w:sz="0" w:space="0" w:color="auto"/>
            <w:left w:val="none" w:sz="0" w:space="0" w:color="auto"/>
            <w:bottom w:val="none" w:sz="0" w:space="0" w:color="auto"/>
            <w:right w:val="none" w:sz="0" w:space="0" w:color="auto"/>
          </w:divBdr>
        </w:div>
        <w:div w:id="1536845268">
          <w:marLeft w:val="640"/>
          <w:marRight w:val="0"/>
          <w:marTop w:val="0"/>
          <w:marBottom w:val="0"/>
          <w:divBdr>
            <w:top w:val="none" w:sz="0" w:space="0" w:color="auto"/>
            <w:left w:val="none" w:sz="0" w:space="0" w:color="auto"/>
            <w:bottom w:val="none" w:sz="0" w:space="0" w:color="auto"/>
            <w:right w:val="none" w:sz="0" w:space="0" w:color="auto"/>
          </w:divBdr>
        </w:div>
        <w:div w:id="1544556742">
          <w:marLeft w:val="640"/>
          <w:marRight w:val="0"/>
          <w:marTop w:val="0"/>
          <w:marBottom w:val="0"/>
          <w:divBdr>
            <w:top w:val="none" w:sz="0" w:space="0" w:color="auto"/>
            <w:left w:val="none" w:sz="0" w:space="0" w:color="auto"/>
            <w:bottom w:val="none" w:sz="0" w:space="0" w:color="auto"/>
            <w:right w:val="none" w:sz="0" w:space="0" w:color="auto"/>
          </w:divBdr>
        </w:div>
        <w:div w:id="1553155573">
          <w:marLeft w:val="640"/>
          <w:marRight w:val="0"/>
          <w:marTop w:val="0"/>
          <w:marBottom w:val="0"/>
          <w:divBdr>
            <w:top w:val="none" w:sz="0" w:space="0" w:color="auto"/>
            <w:left w:val="none" w:sz="0" w:space="0" w:color="auto"/>
            <w:bottom w:val="none" w:sz="0" w:space="0" w:color="auto"/>
            <w:right w:val="none" w:sz="0" w:space="0" w:color="auto"/>
          </w:divBdr>
        </w:div>
        <w:div w:id="1567372664">
          <w:marLeft w:val="640"/>
          <w:marRight w:val="0"/>
          <w:marTop w:val="0"/>
          <w:marBottom w:val="0"/>
          <w:divBdr>
            <w:top w:val="none" w:sz="0" w:space="0" w:color="auto"/>
            <w:left w:val="none" w:sz="0" w:space="0" w:color="auto"/>
            <w:bottom w:val="none" w:sz="0" w:space="0" w:color="auto"/>
            <w:right w:val="none" w:sz="0" w:space="0" w:color="auto"/>
          </w:divBdr>
        </w:div>
        <w:div w:id="1571430203">
          <w:marLeft w:val="640"/>
          <w:marRight w:val="0"/>
          <w:marTop w:val="0"/>
          <w:marBottom w:val="0"/>
          <w:divBdr>
            <w:top w:val="none" w:sz="0" w:space="0" w:color="auto"/>
            <w:left w:val="none" w:sz="0" w:space="0" w:color="auto"/>
            <w:bottom w:val="none" w:sz="0" w:space="0" w:color="auto"/>
            <w:right w:val="none" w:sz="0" w:space="0" w:color="auto"/>
          </w:divBdr>
        </w:div>
        <w:div w:id="1573077145">
          <w:marLeft w:val="640"/>
          <w:marRight w:val="0"/>
          <w:marTop w:val="0"/>
          <w:marBottom w:val="0"/>
          <w:divBdr>
            <w:top w:val="none" w:sz="0" w:space="0" w:color="auto"/>
            <w:left w:val="none" w:sz="0" w:space="0" w:color="auto"/>
            <w:bottom w:val="none" w:sz="0" w:space="0" w:color="auto"/>
            <w:right w:val="none" w:sz="0" w:space="0" w:color="auto"/>
          </w:divBdr>
        </w:div>
        <w:div w:id="1576937310">
          <w:marLeft w:val="640"/>
          <w:marRight w:val="0"/>
          <w:marTop w:val="0"/>
          <w:marBottom w:val="0"/>
          <w:divBdr>
            <w:top w:val="none" w:sz="0" w:space="0" w:color="auto"/>
            <w:left w:val="none" w:sz="0" w:space="0" w:color="auto"/>
            <w:bottom w:val="none" w:sz="0" w:space="0" w:color="auto"/>
            <w:right w:val="none" w:sz="0" w:space="0" w:color="auto"/>
          </w:divBdr>
        </w:div>
        <w:div w:id="1578786908">
          <w:marLeft w:val="640"/>
          <w:marRight w:val="0"/>
          <w:marTop w:val="0"/>
          <w:marBottom w:val="0"/>
          <w:divBdr>
            <w:top w:val="none" w:sz="0" w:space="0" w:color="auto"/>
            <w:left w:val="none" w:sz="0" w:space="0" w:color="auto"/>
            <w:bottom w:val="none" w:sz="0" w:space="0" w:color="auto"/>
            <w:right w:val="none" w:sz="0" w:space="0" w:color="auto"/>
          </w:divBdr>
        </w:div>
        <w:div w:id="1584994872">
          <w:marLeft w:val="640"/>
          <w:marRight w:val="0"/>
          <w:marTop w:val="0"/>
          <w:marBottom w:val="0"/>
          <w:divBdr>
            <w:top w:val="none" w:sz="0" w:space="0" w:color="auto"/>
            <w:left w:val="none" w:sz="0" w:space="0" w:color="auto"/>
            <w:bottom w:val="none" w:sz="0" w:space="0" w:color="auto"/>
            <w:right w:val="none" w:sz="0" w:space="0" w:color="auto"/>
          </w:divBdr>
        </w:div>
        <w:div w:id="1589919462">
          <w:marLeft w:val="640"/>
          <w:marRight w:val="0"/>
          <w:marTop w:val="0"/>
          <w:marBottom w:val="0"/>
          <w:divBdr>
            <w:top w:val="none" w:sz="0" w:space="0" w:color="auto"/>
            <w:left w:val="none" w:sz="0" w:space="0" w:color="auto"/>
            <w:bottom w:val="none" w:sz="0" w:space="0" w:color="auto"/>
            <w:right w:val="none" w:sz="0" w:space="0" w:color="auto"/>
          </w:divBdr>
        </w:div>
        <w:div w:id="1610773948">
          <w:marLeft w:val="640"/>
          <w:marRight w:val="0"/>
          <w:marTop w:val="0"/>
          <w:marBottom w:val="0"/>
          <w:divBdr>
            <w:top w:val="none" w:sz="0" w:space="0" w:color="auto"/>
            <w:left w:val="none" w:sz="0" w:space="0" w:color="auto"/>
            <w:bottom w:val="none" w:sz="0" w:space="0" w:color="auto"/>
            <w:right w:val="none" w:sz="0" w:space="0" w:color="auto"/>
          </w:divBdr>
        </w:div>
        <w:div w:id="1611625446">
          <w:marLeft w:val="640"/>
          <w:marRight w:val="0"/>
          <w:marTop w:val="0"/>
          <w:marBottom w:val="0"/>
          <w:divBdr>
            <w:top w:val="none" w:sz="0" w:space="0" w:color="auto"/>
            <w:left w:val="none" w:sz="0" w:space="0" w:color="auto"/>
            <w:bottom w:val="none" w:sz="0" w:space="0" w:color="auto"/>
            <w:right w:val="none" w:sz="0" w:space="0" w:color="auto"/>
          </w:divBdr>
        </w:div>
        <w:div w:id="1627354043">
          <w:marLeft w:val="640"/>
          <w:marRight w:val="0"/>
          <w:marTop w:val="0"/>
          <w:marBottom w:val="0"/>
          <w:divBdr>
            <w:top w:val="none" w:sz="0" w:space="0" w:color="auto"/>
            <w:left w:val="none" w:sz="0" w:space="0" w:color="auto"/>
            <w:bottom w:val="none" w:sz="0" w:space="0" w:color="auto"/>
            <w:right w:val="none" w:sz="0" w:space="0" w:color="auto"/>
          </w:divBdr>
        </w:div>
        <w:div w:id="1639677548">
          <w:marLeft w:val="640"/>
          <w:marRight w:val="0"/>
          <w:marTop w:val="0"/>
          <w:marBottom w:val="0"/>
          <w:divBdr>
            <w:top w:val="none" w:sz="0" w:space="0" w:color="auto"/>
            <w:left w:val="none" w:sz="0" w:space="0" w:color="auto"/>
            <w:bottom w:val="none" w:sz="0" w:space="0" w:color="auto"/>
            <w:right w:val="none" w:sz="0" w:space="0" w:color="auto"/>
          </w:divBdr>
        </w:div>
        <w:div w:id="1653867031">
          <w:marLeft w:val="640"/>
          <w:marRight w:val="0"/>
          <w:marTop w:val="0"/>
          <w:marBottom w:val="0"/>
          <w:divBdr>
            <w:top w:val="none" w:sz="0" w:space="0" w:color="auto"/>
            <w:left w:val="none" w:sz="0" w:space="0" w:color="auto"/>
            <w:bottom w:val="none" w:sz="0" w:space="0" w:color="auto"/>
            <w:right w:val="none" w:sz="0" w:space="0" w:color="auto"/>
          </w:divBdr>
        </w:div>
        <w:div w:id="1671903512">
          <w:marLeft w:val="640"/>
          <w:marRight w:val="0"/>
          <w:marTop w:val="0"/>
          <w:marBottom w:val="0"/>
          <w:divBdr>
            <w:top w:val="none" w:sz="0" w:space="0" w:color="auto"/>
            <w:left w:val="none" w:sz="0" w:space="0" w:color="auto"/>
            <w:bottom w:val="none" w:sz="0" w:space="0" w:color="auto"/>
            <w:right w:val="none" w:sz="0" w:space="0" w:color="auto"/>
          </w:divBdr>
        </w:div>
        <w:div w:id="1674065449">
          <w:marLeft w:val="640"/>
          <w:marRight w:val="0"/>
          <w:marTop w:val="0"/>
          <w:marBottom w:val="0"/>
          <w:divBdr>
            <w:top w:val="none" w:sz="0" w:space="0" w:color="auto"/>
            <w:left w:val="none" w:sz="0" w:space="0" w:color="auto"/>
            <w:bottom w:val="none" w:sz="0" w:space="0" w:color="auto"/>
            <w:right w:val="none" w:sz="0" w:space="0" w:color="auto"/>
          </w:divBdr>
        </w:div>
        <w:div w:id="1675304264">
          <w:marLeft w:val="640"/>
          <w:marRight w:val="0"/>
          <w:marTop w:val="0"/>
          <w:marBottom w:val="0"/>
          <w:divBdr>
            <w:top w:val="none" w:sz="0" w:space="0" w:color="auto"/>
            <w:left w:val="none" w:sz="0" w:space="0" w:color="auto"/>
            <w:bottom w:val="none" w:sz="0" w:space="0" w:color="auto"/>
            <w:right w:val="none" w:sz="0" w:space="0" w:color="auto"/>
          </w:divBdr>
        </w:div>
        <w:div w:id="1675955145">
          <w:marLeft w:val="640"/>
          <w:marRight w:val="0"/>
          <w:marTop w:val="0"/>
          <w:marBottom w:val="0"/>
          <w:divBdr>
            <w:top w:val="none" w:sz="0" w:space="0" w:color="auto"/>
            <w:left w:val="none" w:sz="0" w:space="0" w:color="auto"/>
            <w:bottom w:val="none" w:sz="0" w:space="0" w:color="auto"/>
            <w:right w:val="none" w:sz="0" w:space="0" w:color="auto"/>
          </w:divBdr>
        </w:div>
        <w:div w:id="1685470886">
          <w:marLeft w:val="640"/>
          <w:marRight w:val="0"/>
          <w:marTop w:val="0"/>
          <w:marBottom w:val="0"/>
          <w:divBdr>
            <w:top w:val="none" w:sz="0" w:space="0" w:color="auto"/>
            <w:left w:val="none" w:sz="0" w:space="0" w:color="auto"/>
            <w:bottom w:val="none" w:sz="0" w:space="0" w:color="auto"/>
            <w:right w:val="none" w:sz="0" w:space="0" w:color="auto"/>
          </w:divBdr>
        </w:div>
        <w:div w:id="1696535043">
          <w:marLeft w:val="640"/>
          <w:marRight w:val="0"/>
          <w:marTop w:val="0"/>
          <w:marBottom w:val="0"/>
          <w:divBdr>
            <w:top w:val="none" w:sz="0" w:space="0" w:color="auto"/>
            <w:left w:val="none" w:sz="0" w:space="0" w:color="auto"/>
            <w:bottom w:val="none" w:sz="0" w:space="0" w:color="auto"/>
            <w:right w:val="none" w:sz="0" w:space="0" w:color="auto"/>
          </w:divBdr>
        </w:div>
        <w:div w:id="1701664186">
          <w:marLeft w:val="640"/>
          <w:marRight w:val="0"/>
          <w:marTop w:val="0"/>
          <w:marBottom w:val="0"/>
          <w:divBdr>
            <w:top w:val="none" w:sz="0" w:space="0" w:color="auto"/>
            <w:left w:val="none" w:sz="0" w:space="0" w:color="auto"/>
            <w:bottom w:val="none" w:sz="0" w:space="0" w:color="auto"/>
            <w:right w:val="none" w:sz="0" w:space="0" w:color="auto"/>
          </w:divBdr>
        </w:div>
        <w:div w:id="1704136754">
          <w:marLeft w:val="640"/>
          <w:marRight w:val="0"/>
          <w:marTop w:val="0"/>
          <w:marBottom w:val="0"/>
          <w:divBdr>
            <w:top w:val="none" w:sz="0" w:space="0" w:color="auto"/>
            <w:left w:val="none" w:sz="0" w:space="0" w:color="auto"/>
            <w:bottom w:val="none" w:sz="0" w:space="0" w:color="auto"/>
            <w:right w:val="none" w:sz="0" w:space="0" w:color="auto"/>
          </w:divBdr>
        </w:div>
        <w:div w:id="1715234328">
          <w:marLeft w:val="640"/>
          <w:marRight w:val="0"/>
          <w:marTop w:val="0"/>
          <w:marBottom w:val="0"/>
          <w:divBdr>
            <w:top w:val="none" w:sz="0" w:space="0" w:color="auto"/>
            <w:left w:val="none" w:sz="0" w:space="0" w:color="auto"/>
            <w:bottom w:val="none" w:sz="0" w:space="0" w:color="auto"/>
            <w:right w:val="none" w:sz="0" w:space="0" w:color="auto"/>
          </w:divBdr>
        </w:div>
        <w:div w:id="1722167540">
          <w:marLeft w:val="640"/>
          <w:marRight w:val="0"/>
          <w:marTop w:val="0"/>
          <w:marBottom w:val="0"/>
          <w:divBdr>
            <w:top w:val="none" w:sz="0" w:space="0" w:color="auto"/>
            <w:left w:val="none" w:sz="0" w:space="0" w:color="auto"/>
            <w:bottom w:val="none" w:sz="0" w:space="0" w:color="auto"/>
            <w:right w:val="none" w:sz="0" w:space="0" w:color="auto"/>
          </w:divBdr>
        </w:div>
        <w:div w:id="1722317095">
          <w:marLeft w:val="640"/>
          <w:marRight w:val="0"/>
          <w:marTop w:val="0"/>
          <w:marBottom w:val="0"/>
          <w:divBdr>
            <w:top w:val="none" w:sz="0" w:space="0" w:color="auto"/>
            <w:left w:val="none" w:sz="0" w:space="0" w:color="auto"/>
            <w:bottom w:val="none" w:sz="0" w:space="0" w:color="auto"/>
            <w:right w:val="none" w:sz="0" w:space="0" w:color="auto"/>
          </w:divBdr>
        </w:div>
        <w:div w:id="1727298852">
          <w:marLeft w:val="640"/>
          <w:marRight w:val="0"/>
          <w:marTop w:val="0"/>
          <w:marBottom w:val="0"/>
          <w:divBdr>
            <w:top w:val="none" w:sz="0" w:space="0" w:color="auto"/>
            <w:left w:val="none" w:sz="0" w:space="0" w:color="auto"/>
            <w:bottom w:val="none" w:sz="0" w:space="0" w:color="auto"/>
            <w:right w:val="none" w:sz="0" w:space="0" w:color="auto"/>
          </w:divBdr>
        </w:div>
        <w:div w:id="1728449911">
          <w:marLeft w:val="640"/>
          <w:marRight w:val="0"/>
          <w:marTop w:val="0"/>
          <w:marBottom w:val="0"/>
          <w:divBdr>
            <w:top w:val="none" w:sz="0" w:space="0" w:color="auto"/>
            <w:left w:val="none" w:sz="0" w:space="0" w:color="auto"/>
            <w:bottom w:val="none" w:sz="0" w:space="0" w:color="auto"/>
            <w:right w:val="none" w:sz="0" w:space="0" w:color="auto"/>
          </w:divBdr>
        </w:div>
        <w:div w:id="1732266556">
          <w:marLeft w:val="640"/>
          <w:marRight w:val="0"/>
          <w:marTop w:val="0"/>
          <w:marBottom w:val="0"/>
          <w:divBdr>
            <w:top w:val="none" w:sz="0" w:space="0" w:color="auto"/>
            <w:left w:val="none" w:sz="0" w:space="0" w:color="auto"/>
            <w:bottom w:val="none" w:sz="0" w:space="0" w:color="auto"/>
            <w:right w:val="none" w:sz="0" w:space="0" w:color="auto"/>
          </w:divBdr>
        </w:div>
        <w:div w:id="1742605841">
          <w:marLeft w:val="640"/>
          <w:marRight w:val="0"/>
          <w:marTop w:val="0"/>
          <w:marBottom w:val="0"/>
          <w:divBdr>
            <w:top w:val="none" w:sz="0" w:space="0" w:color="auto"/>
            <w:left w:val="none" w:sz="0" w:space="0" w:color="auto"/>
            <w:bottom w:val="none" w:sz="0" w:space="0" w:color="auto"/>
            <w:right w:val="none" w:sz="0" w:space="0" w:color="auto"/>
          </w:divBdr>
        </w:div>
        <w:div w:id="1762142919">
          <w:marLeft w:val="640"/>
          <w:marRight w:val="0"/>
          <w:marTop w:val="0"/>
          <w:marBottom w:val="0"/>
          <w:divBdr>
            <w:top w:val="none" w:sz="0" w:space="0" w:color="auto"/>
            <w:left w:val="none" w:sz="0" w:space="0" w:color="auto"/>
            <w:bottom w:val="none" w:sz="0" w:space="0" w:color="auto"/>
            <w:right w:val="none" w:sz="0" w:space="0" w:color="auto"/>
          </w:divBdr>
        </w:div>
        <w:div w:id="1777404564">
          <w:marLeft w:val="640"/>
          <w:marRight w:val="0"/>
          <w:marTop w:val="0"/>
          <w:marBottom w:val="0"/>
          <w:divBdr>
            <w:top w:val="none" w:sz="0" w:space="0" w:color="auto"/>
            <w:left w:val="none" w:sz="0" w:space="0" w:color="auto"/>
            <w:bottom w:val="none" w:sz="0" w:space="0" w:color="auto"/>
            <w:right w:val="none" w:sz="0" w:space="0" w:color="auto"/>
          </w:divBdr>
        </w:div>
        <w:div w:id="1787045305">
          <w:marLeft w:val="640"/>
          <w:marRight w:val="0"/>
          <w:marTop w:val="0"/>
          <w:marBottom w:val="0"/>
          <w:divBdr>
            <w:top w:val="none" w:sz="0" w:space="0" w:color="auto"/>
            <w:left w:val="none" w:sz="0" w:space="0" w:color="auto"/>
            <w:bottom w:val="none" w:sz="0" w:space="0" w:color="auto"/>
            <w:right w:val="none" w:sz="0" w:space="0" w:color="auto"/>
          </w:divBdr>
        </w:div>
        <w:div w:id="1796170966">
          <w:marLeft w:val="640"/>
          <w:marRight w:val="0"/>
          <w:marTop w:val="0"/>
          <w:marBottom w:val="0"/>
          <w:divBdr>
            <w:top w:val="none" w:sz="0" w:space="0" w:color="auto"/>
            <w:left w:val="none" w:sz="0" w:space="0" w:color="auto"/>
            <w:bottom w:val="none" w:sz="0" w:space="0" w:color="auto"/>
            <w:right w:val="none" w:sz="0" w:space="0" w:color="auto"/>
          </w:divBdr>
        </w:div>
        <w:div w:id="1813213726">
          <w:marLeft w:val="640"/>
          <w:marRight w:val="0"/>
          <w:marTop w:val="0"/>
          <w:marBottom w:val="0"/>
          <w:divBdr>
            <w:top w:val="none" w:sz="0" w:space="0" w:color="auto"/>
            <w:left w:val="none" w:sz="0" w:space="0" w:color="auto"/>
            <w:bottom w:val="none" w:sz="0" w:space="0" w:color="auto"/>
            <w:right w:val="none" w:sz="0" w:space="0" w:color="auto"/>
          </w:divBdr>
        </w:div>
        <w:div w:id="1831411520">
          <w:marLeft w:val="640"/>
          <w:marRight w:val="0"/>
          <w:marTop w:val="0"/>
          <w:marBottom w:val="0"/>
          <w:divBdr>
            <w:top w:val="none" w:sz="0" w:space="0" w:color="auto"/>
            <w:left w:val="none" w:sz="0" w:space="0" w:color="auto"/>
            <w:bottom w:val="none" w:sz="0" w:space="0" w:color="auto"/>
            <w:right w:val="none" w:sz="0" w:space="0" w:color="auto"/>
          </w:divBdr>
        </w:div>
        <w:div w:id="1831868565">
          <w:marLeft w:val="640"/>
          <w:marRight w:val="0"/>
          <w:marTop w:val="0"/>
          <w:marBottom w:val="0"/>
          <w:divBdr>
            <w:top w:val="none" w:sz="0" w:space="0" w:color="auto"/>
            <w:left w:val="none" w:sz="0" w:space="0" w:color="auto"/>
            <w:bottom w:val="none" w:sz="0" w:space="0" w:color="auto"/>
            <w:right w:val="none" w:sz="0" w:space="0" w:color="auto"/>
          </w:divBdr>
        </w:div>
        <w:div w:id="1832217670">
          <w:marLeft w:val="640"/>
          <w:marRight w:val="0"/>
          <w:marTop w:val="0"/>
          <w:marBottom w:val="0"/>
          <w:divBdr>
            <w:top w:val="none" w:sz="0" w:space="0" w:color="auto"/>
            <w:left w:val="none" w:sz="0" w:space="0" w:color="auto"/>
            <w:bottom w:val="none" w:sz="0" w:space="0" w:color="auto"/>
            <w:right w:val="none" w:sz="0" w:space="0" w:color="auto"/>
          </w:divBdr>
        </w:div>
        <w:div w:id="1848397276">
          <w:marLeft w:val="640"/>
          <w:marRight w:val="0"/>
          <w:marTop w:val="0"/>
          <w:marBottom w:val="0"/>
          <w:divBdr>
            <w:top w:val="none" w:sz="0" w:space="0" w:color="auto"/>
            <w:left w:val="none" w:sz="0" w:space="0" w:color="auto"/>
            <w:bottom w:val="none" w:sz="0" w:space="0" w:color="auto"/>
            <w:right w:val="none" w:sz="0" w:space="0" w:color="auto"/>
          </w:divBdr>
        </w:div>
        <w:div w:id="1859929519">
          <w:marLeft w:val="640"/>
          <w:marRight w:val="0"/>
          <w:marTop w:val="0"/>
          <w:marBottom w:val="0"/>
          <w:divBdr>
            <w:top w:val="none" w:sz="0" w:space="0" w:color="auto"/>
            <w:left w:val="none" w:sz="0" w:space="0" w:color="auto"/>
            <w:bottom w:val="none" w:sz="0" w:space="0" w:color="auto"/>
            <w:right w:val="none" w:sz="0" w:space="0" w:color="auto"/>
          </w:divBdr>
        </w:div>
        <w:div w:id="1867598452">
          <w:marLeft w:val="640"/>
          <w:marRight w:val="0"/>
          <w:marTop w:val="0"/>
          <w:marBottom w:val="0"/>
          <w:divBdr>
            <w:top w:val="none" w:sz="0" w:space="0" w:color="auto"/>
            <w:left w:val="none" w:sz="0" w:space="0" w:color="auto"/>
            <w:bottom w:val="none" w:sz="0" w:space="0" w:color="auto"/>
            <w:right w:val="none" w:sz="0" w:space="0" w:color="auto"/>
          </w:divBdr>
        </w:div>
        <w:div w:id="1880849320">
          <w:marLeft w:val="640"/>
          <w:marRight w:val="0"/>
          <w:marTop w:val="0"/>
          <w:marBottom w:val="0"/>
          <w:divBdr>
            <w:top w:val="none" w:sz="0" w:space="0" w:color="auto"/>
            <w:left w:val="none" w:sz="0" w:space="0" w:color="auto"/>
            <w:bottom w:val="none" w:sz="0" w:space="0" w:color="auto"/>
            <w:right w:val="none" w:sz="0" w:space="0" w:color="auto"/>
          </w:divBdr>
        </w:div>
        <w:div w:id="1886679203">
          <w:marLeft w:val="640"/>
          <w:marRight w:val="0"/>
          <w:marTop w:val="0"/>
          <w:marBottom w:val="0"/>
          <w:divBdr>
            <w:top w:val="none" w:sz="0" w:space="0" w:color="auto"/>
            <w:left w:val="none" w:sz="0" w:space="0" w:color="auto"/>
            <w:bottom w:val="none" w:sz="0" w:space="0" w:color="auto"/>
            <w:right w:val="none" w:sz="0" w:space="0" w:color="auto"/>
          </w:divBdr>
        </w:div>
        <w:div w:id="1900894218">
          <w:marLeft w:val="640"/>
          <w:marRight w:val="0"/>
          <w:marTop w:val="0"/>
          <w:marBottom w:val="0"/>
          <w:divBdr>
            <w:top w:val="none" w:sz="0" w:space="0" w:color="auto"/>
            <w:left w:val="none" w:sz="0" w:space="0" w:color="auto"/>
            <w:bottom w:val="none" w:sz="0" w:space="0" w:color="auto"/>
            <w:right w:val="none" w:sz="0" w:space="0" w:color="auto"/>
          </w:divBdr>
        </w:div>
        <w:div w:id="1902599834">
          <w:marLeft w:val="640"/>
          <w:marRight w:val="0"/>
          <w:marTop w:val="0"/>
          <w:marBottom w:val="0"/>
          <w:divBdr>
            <w:top w:val="none" w:sz="0" w:space="0" w:color="auto"/>
            <w:left w:val="none" w:sz="0" w:space="0" w:color="auto"/>
            <w:bottom w:val="none" w:sz="0" w:space="0" w:color="auto"/>
            <w:right w:val="none" w:sz="0" w:space="0" w:color="auto"/>
          </w:divBdr>
        </w:div>
        <w:div w:id="1909263729">
          <w:marLeft w:val="640"/>
          <w:marRight w:val="0"/>
          <w:marTop w:val="0"/>
          <w:marBottom w:val="0"/>
          <w:divBdr>
            <w:top w:val="none" w:sz="0" w:space="0" w:color="auto"/>
            <w:left w:val="none" w:sz="0" w:space="0" w:color="auto"/>
            <w:bottom w:val="none" w:sz="0" w:space="0" w:color="auto"/>
            <w:right w:val="none" w:sz="0" w:space="0" w:color="auto"/>
          </w:divBdr>
        </w:div>
        <w:div w:id="1921058335">
          <w:marLeft w:val="640"/>
          <w:marRight w:val="0"/>
          <w:marTop w:val="0"/>
          <w:marBottom w:val="0"/>
          <w:divBdr>
            <w:top w:val="none" w:sz="0" w:space="0" w:color="auto"/>
            <w:left w:val="none" w:sz="0" w:space="0" w:color="auto"/>
            <w:bottom w:val="none" w:sz="0" w:space="0" w:color="auto"/>
            <w:right w:val="none" w:sz="0" w:space="0" w:color="auto"/>
          </w:divBdr>
        </w:div>
        <w:div w:id="1925067614">
          <w:marLeft w:val="640"/>
          <w:marRight w:val="0"/>
          <w:marTop w:val="0"/>
          <w:marBottom w:val="0"/>
          <w:divBdr>
            <w:top w:val="none" w:sz="0" w:space="0" w:color="auto"/>
            <w:left w:val="none" w:sz="0" w:space="0" w:color="auto"/>
            <w:bottom w:val="none" w:sz="0" w:space="0" w:color="auto"/>
            <w:right w:val="none" w:sz="0" w:space="0" w:color="auto"/>
          </w:divBdr>
        </w:div>
        <w:div w:id="1935163990">
          <w:marLeft w:val="640"/>
          <w:marRight w:val="0"/>
          <w:marTop w:val="0"/>
          <w:marBottom w:val="0"/>
          <w:divBdr>
            <w:top w:val="none" w:sz="0" w:space="0" w:color="auto"/>
            <w:left w:val="none" w:sz="0" w:space="0" w:color="auto"/>
            <w:bottom w:val="none" w:sz="0" w:space="0" w:color="auto"/>
            <w:right w:val="none" w:sz="0" w:space="0" w:color="auto"/>
          </w:divBdr>
        </w:div>
        <w:div w:id="1943031517">
          <w:marLeft w:val="640"/>
          <w:marRight w:val="0"/>
          <w:marTop w:val="0"/>
          <w:marBottom w:val="0"/>
          <w:divBdr>
            <w:top w:val="none" w:sz="0" w:space="0" w:color="auto"/>
            <w:left w:val="none" w:sz="0" w:space="0" w:color="auto"/>
            <w:bottom w:val="none" w:sz="0" w:space="0" w:color="auto"/>
            <w:right w:val="none" w:sz="0" w:space="0" w:color="auto"/>
          </w:divBdr>
        </w:div>
        <w:div w:id="1943106422">
          <w:marLeft w:val="640"/>
          <w:marRight w:val="0"/>
          <w:marTop w:val="0"/>
          <w:marBottom w:val="0"/>
          <w:divBdr>
            <w:top w:val="none" w:sz="0" w:space="0" w:color="auto"/>
            <w:left w:val="none" w:sz="0" w:space="0" w:color="auto"/>
            <w:bottom w:val="none" w:sz="0" w:space="0" w:color="auto"/>
            <w:right w:val="none" w:sz="0" w:space="0" w:color="auto"/>
          </w:divBdr>
        </w:div>
        <w:div w:id="1944802539">
          <w:marLeft w:val="640"/>
          <w:marRight w:val="0"/>
          <w:marTop w:val="0"/>
          <w:marBottom w:val="0"/>
          <w:divBdr>
            <w:top w:val="none" w:sz="0" w:space="0" w:color="auto"/>
            <w:left w:val="none" w:sz="0" w:space="0" w:color="auto"/>
            <w:bottom w:val="none" w:sz="0" w:space="0" w:color="auto"/>
            <w:right w:val="none" w:sz="0" w:space="0" w:color="auto"/>
          </w:divBdr>
        </w:div>
        <w:div w:id="1953782422">
          <w:marLeft w:val="640"/>
          <w:marRight w:val="0"/>
          <w:marTop w:val="0"/>
          <w:marBottom w:val="0"/>
          <w:divBdr>
            <w:top w:val="none" w:sz="0" w:space="0" w:color="auto"/>
            <w:left w:val="none" w:sz="0" w:space="0" w:color="auto"/>
            <w:bottom w:val="none" w:sz="0" w:space="0" w:color="auto"/>
            <w:right w:val="none" w:sz="0" w:space="0" w:color="auto"/>
          </w:divBdr>
        </w:div>
        <w:div w:id="1954168374">
          <w:marLeft w:val="640"/>
          <w:marRight w:val="0"/>
          <w:marTop w:val="0"/>
          <w:marBottom w:val="0"/>
          <w:divBdr>
            <w:top w:val="none" w:sz="0" w:space="0" w:color="auto"/>
            <w:left w:val="none" w:sz="0" w:space="0" w:color="auto"/>
            <w:bottom w:val="none" w:sz="0" w:space="0" w:color="auto"/>
            <w:right w:val="none" w:sz="0" w:space="0" w:color="auto"/>
          </w:divBdr>
        </w:div>
        <w:div w:id="1954945508">
          <w:marLeft w:val="640"/>
          <w:marRight w:val="0"/>
          <w:marTop w:val="0"/>
          <w:marBottom w:val="0"/>
          <w:divBdr>
            <w:top w:val="none" w:sz="0" w:space="0" w:color="auto"/>
            <w:left w:val="none" w:sz="0" w:space="0" w:color="auto"/>
            <w:bottom w:val="none" w:sz="0" w:space="0" w:color="auto"/>
            <w:right w:val="none" w:sz="0" w:space="0" w:color="auto"/>
          </w:divBdr>
        </w:div>
        <w:div w:id="1979341713">
          <w:marLeft w:val="640"/>
          <w:marRight w:val="0"/>
          <w:marTop w:val="0"/>
          <w:marBottom w:val="0"/>
          <w:divBdr>
            <w:top w:val="none" w:sz="0" w:space="0" w:color="auto"/>
            <w:left w:val="none" w:sz="0" w:space="0" w:color="auto"/>
            <w:bottom w:val="none" w:sz="0" w:space="0" w:color="auto"/>
            <w:right w:val="none" w:sz="0" w:space="0" w:color="auto"/>
          </w:divBdr>
        </w:div>
        <w:div w:id="1980374735">
          <w:marLeft w:val="640"/>
          <w:marRight w:val="0"/>
          <w:marTop w:val="0"/>
          <w:marBottom w:val="0"/>
          <w:divBdr>
            <w:top w:val="none" w:sz="0" w:space="0" w:color="auto"/>
            <w:left w:val="none" w:sz="0" w:space="0" w:color="auto"/>
            <w:bottom w:val="none" w:sz="0" w:space="0" w:color="auto"/>
            <w:right w:val="none" w:sz="0" w:space="0" w:color="auto"/>
          </w:divBdr>
        </w:div>
        <w:div w:id="1983071059">
          <w:marLeft w:val="640"/>
          <w:marRight w:val="0"/>
          <w:marTop w:val="0"/>
          <w:marBottom w:val="0"/>
          <w:divBdr>
            <w:top w:val="none" w:sz="0" w:space="0" w:color="auto"/>
            <w:left w:val="none" w:sz="0" w:space="0" w:color="auto"/>
            <w:bottom w:val="none" w:sz="0" w:space="0" w:color="auto"/>
            <w:right w:val="none" w:sz="0" w:space="0" w:color="auto"/>
          </w:divBdr>
        </w:div>
        <w:div w:id="1990788666">
          <w:marLeft w:val="640"/>
          <w:marRight w:val="0"/>
          <w:marTop w:val="0"/>
          <w:marBottom w:val="0"/>
          <w:divBdr>
            <w:top w:val="none" w:sz="0" w:space="0" w:color="auto"/>
            <w:left w:val="none" w:sz="0" w:space="0" w:color="auto"/>
            <w:bottom w:val="none" w:sz="0" w:space="0" w:color="auto"/>
            <w:right w:val="none" w:sz="0" w:space="0" w:color="auto"/>
          </w:divBdr>
        </w:div>
        <w:div w:id="1991789796">
          <w:marLeft w:val="640"/>
          <w:marRight w:val="0"/>
          <w:marTop w:val="0"/>
          <w:marBottom w:val="0"/>
          <w:divBdr>
            <w:top w:val="none" w:sz="0" w:space="0" w:color="auto"/>
            <w:left w:val="none" w:sz="0" w:space="0" w:color="auto"/>
            <w:bottom w:val="none" w:sz="0" w:space="0" w:color="auto"/>
            <w:right w:val="none" w:sz="0" w:space="0" w:color="auto"/>
          </w:divBdr>
        </w:div>
        <w:div w:id="1999965946">
          <w:marLeft w:val="640"/>
          <w:marRight w:val="0"/>
          <w:marTop w:val="0"/>
          <w:marBottom w:val="0"/>
          <w:divBdr>
            <w:top w:val="none" w:sz="0" w:space="0" w:color="auto"/>
            <w:left w:val="none" w:sz="0" w:space="0" w:color="auto"/>
            <w:bottom w:val="none" w:sz="0" w:space="0" w:color="auto"/>
            <w:right w:val="none" w:sz="0" w:space="0" w:color="auto"/>
          </w:divBdr>
        </w:div>
        <w:div w:id="2002732895">
          <w:marLeft w:val="640"/>
          <w:marRight w:val="0"/>
          <w:marTop w:val="0"/>
          <w:marBottom w:val="0"/>
          <w:divBdr>
            <w:top w:val="none" w:sz="0" w:space="0" w:color="auto"/>
            <w:left w:val="none" w:sz="0" w:space="0" w:color="auto"/>
            <w:bottom w:val="none" w:sz="0" w:space="0" w:color="auto"/>
            <w:right w:val="none" w:sz="0" w:space="0" w:color="auto"/>
          </w:divBdr>
        </w:div>
        <w:div w:id="2007828675">
          <w:marLeft w:val="640"/>
          <w:marRight w:val="0"/>
          <w:marTop w:val="0"/>
          <w:marBottom w:val="0"/>
          <w:divBdr>
            <w:top w:val="none" w:sz="0" w:space="0" w:color="auto"/>
            <w:left w:val="none" w:sz="0" w:space="0" w:color="auto"/>
            <w:bottom w:val="none" w:sz="0" w:space="0" w:color="auto"/>
            <w:right w:val="none" w:sz="0" w:space="0" w:color="auto"/>
          </w:divBdr>
        </w:div>
        <w:div w:id="2014334733">
          <w:marLeft w:val="640"/>
          <w:marRight w:val="0"/>
          <w:marTop w:val="0"/>
          <w:marBottom w:val="0"/>
          <w:divBdr>
            <w:top w:val="none" w:sz="0" w:space="0" w:color="auto"/>
            <w:left w:val="none" w:sz="0" w:space="0" w:color="auto"/>
            <w:bottom w:val="none" w:sz="0" w:space="0" w:color="auto"/>
            <w:right w:val="none" w:sz="0" w:space="0" w:color="auto"/>
          </w:divBdr>
        </w:div>
        <w:div w:id="2016763708">
          <w:marLeft w:val="640"/>
          <w:marRight w:val="0"/>
          <w:marTop w:val="0"/>
          <w:marBottom w:val="0"/>
          <w:divBdr>
            <w:top w:val="none" w:sz="0" w:space="0" w:color="auto"/>
            <w:left w:val="none" w:sz="0" w:space="0" w:color="auto"/>
            <w:bottom w:val="none" w:sz="0" w:space="0" w:color="auto"/>
            <w:right w:val="none" w:sz="0" w:space="0" w:color="auto"/>
          </w:divBdr>
        </w:div>
        <w:div w:id="2021350661">
          <w:marLeft w:val="640"/>
          <w:marRight w:val="0"/>
          <w:marTop w:val="0"/>
          <w:marBottom w:val="0"/>
          <w:divBdr>
            <w:top w:val="none" w:sz="0" w:space="0" w:color="auto"/>
            <w:left w:val="none" w:sz="0" w:space="0" w:color="auto"/>
            <w:bottom w:val="none" w:sz="0" w:space="0" w:color="auto"/>
            <w:right w:val="none" w:sz="0" w:space="0" w:color="auto"/>
          </w:divBdr>
        </w:div>
        <w:div w:id="2023507756">
          <w:marLeft w:val="640"/>
          <w:marRight w:val="0"/>
          <w:marTop w:val="0"/>
          <w:marBottom w:val="0"/>
          <w:divBdr>
            <w:top w:val="none" w:sz="0" w:space="0" w:color="auto"/>
            <w:left w:val="none" w:sz="0" w:space="0" w:color="auto"/>
            <w:bottom w:val="none" w:sz="0" w:space="0" w:color="auto"/>
            <w:right w:val="none" w:sz="0" w:space="0" w:color="auto"/>
          </w:divBdr>
        </w:div>
        <w:div w:id="2038892268">
          <w:marLeft w:val="640"/>
          <w:marRight w:val="0"/>
          <w:marTop w:val="0"/>
          <w:marBottom w:val="0"/>
          <w:divBdr>
            <w:top w:val="none" w:sz="0" w:space="0" w:color="auto"/>
            <w:left w:val="none" w:sz="0" w:space="0" w:color="auto"/>
            <w:bottom w:val="none" w:sz="0" w:space="0" w:color="auto"/>
            <w:right w:val="none" w:sz="0" w:space="0" w:color="auto"/>
          </w:divBdr>
        </w:div>
        <w:div w:id="2043553378">
          <w:marLeft w:val="640"/>
          <w:marRight w:val="0"/>
          <w:marTop w:val="0"/>
          <w:marBottom w:val="0"/>
          <w:divBdr>
            <w:top w:val="none" w:sz="0" w:space="0" w:color="auto"/>
            <w:left w:val="none" w:sz="0" w:space="0" w:color="auto"/>
            <w:bottom w:val="none" w:sz="0" w:space="0" w:color="auto"/>
            <w:right w:val="none" w:sz="0" w:space="0" w:color="auto"/>
          </w:divBdr>
        </w:div>
        <w:div w:id="2069718062">
          <w:marLeft w:val="640"/>
          <w:marRight w:val="0"/>
          <w:marTop w:val="0"/>
          <w:marBottom w:val="0"/>
          <w:divBdr>
            <w:top w:val="none" w:sz="0" w:space="0" w:color="auto"/>
            <w:left w:val="none" w:sz="0" w:space="0" w:color="auto"/>
            <w:bottom w:val="none" w:sz="0" w:space="0" w:color="auto"/>
            <w:right w:val="none" w:sz="0" w:space="0" w:color="auto"/>
          </w:divBdr>
        </w:div>
        <w:div w:id="2084528245">
          <w:marLeft w:val="640"/>
          <w:marRight w:val="0"/>
          <w:marTop w:val="0"/>
          <w:marBottom w:val="0"/>
          <w:divBdr>
            <w:top w:val="none" w:sz="0" w:space="0" w:color="auto"/>
            <w:left w:val="none" w:sz="0" w:space="0" w:color="auto"/>
            <w:bottom w:val="none" w:sz="0" w:space="0" w:color="auto"/>
            <w:right w:val="none" w:sz="0" w:space="0" w:color="auto"/>
          </w:divBdr>
        </w:div>
        <w:div w:id="2101557041">
          <w:marLeft w:val="640"/>
          <w:marRight w:val="0"/>
          <w:marTop w:val="0"/>
          <w:marBottom w:val="0"/>
          <w:divBdr>
            <w:top w:val="none" w:sz="0" w:space="0" w:color="auto"/>
            <w:left w:val="none" w:sz="0" w:space="0" w:color="auto"/>
            <w:bottom w:val="none" w:sz="0" w:space="0" w:color="auto"/>
            <w:right w:val="none" w:sz="0" w:space="0" w:color="auto"/>
          </w:divBdr>
        </w:div>
        <w:div w:id="2109931961">
          <w:marLeft w:val="640"/>
          <w:marRight w:val="0"/>
          <w:marTop w:val="0"/>
          <w:marBottom w:val="0"/>
          <w:divBdr>
            <w:top w:val="none" w:sz="0" w:space="0" w:color="auto"/>
            <w:left w:val="none" w:sz="0" w:space="0" w:color="auto"/>
            <w:bottom w:val="none" w:sz="0" w:space="0" w:color="auto"/>
            <w:right w:val="none" w:sz="0" w:space="0" w:color="auto"/>
          </w:divBdr>
        </w:div>
        <w:div w:id="2111004715">
          <w:marLeft w:val="640"/>
          <w:marRight w:val="0"/>
          <w:marTop w:val="0"/>
          <w:marBottom w:val="0"/>
          <w:divBdr>
            <w:top w:val="none" w:sz="0" w:space="0" w:color="auto"/>
            <w:left w:val="none" w:sz="0" w:space="0" w:color="auto"/>
            <w:bottom w:val="none" w:sz="0" w:space="0" w:color="auto"/>
            <w:right w:val="none" w:sz="0" w:space="0" w:color="auto"/>
          </w:divBdr>
        </w:div>
        <w:div w:id="2135445317">
          <w:marLeft w:val="640"/>
          <w:marRight w:val="0"/>
          <w:marTop w:val="0"/>
          <w:marBottom w:val="0"/>
          <w:divBdr>
            <w:top w:val="none" w:sz="0" w:space="0" w:color="auto"/>
            <w:left w:val="none" w:sz="0" w:space="0" w:color="auto"/>
            <w:bottom w:val="none" w:sz="0" w:space="0" w:color="auto"/>
            <w:right w:val="none" w:sz="0" w:space="0" w:color="auto"/>
          </w:divBdr>
        </w:div>
      </w:divsChild>
    </w:div>
    <w:div w:id="499656314">
      <w:bodyDiv w:val="1"/>
      <w:marLeft w:val="0"/>
      <w:marRight w:val="0"/>
      <w:marTop w:val="0"/>
      <w:marBottom w:val="0"/>
      <w:divBdr>
        <w:top w:val="none" w:sz="0" w:space="0" w:color="auto"/>
        <w:left w:val="none" w:sz="0" w:space="0" w:color="auto"/>
        <w:bottom w:val="none" w:sz="0" w:space="0" w:color="auto"/>
        <w:right w:val="none" w:sz="0" w:space="0" w:color="auto"/>
      </w:divBdr>
      <w:divsChild>
        <w:div w:id="43333813">
          <w:marLeft w:val="640"/>
          <w:marRight w:val="0"/>
          <w:marTop w:val="0"/>
          <w:marBottom w:val="0"/>
          <w:divBdr>
            <w:top w:val="none" w:sz="0" w:space="0" w:color="auto"/>
            <w:left w:val="none" w:sz="0" w:space="0" w:color="auto"/>
            <w:bottom w:val="none" w:sz="0" w:space="0" w:color="auto"/>
            <w:right w:val="none" w:sz="0" w:space="0" w:color="auto"/>
          </w:divBdr>
        </w:div>
        <w:div w:id="52394143">
          <w:marLeft w:val="640"/>
          <w:marRight w:val="0"/>
          <w:marTop w:val="0"/>
          <w:marBottom w:val="0"/>
          <w:divBdr>
            <w:top w:val="none" w:sz="0" w:space="0" w:color="auto"/>
            <w:left w:val="none" w:sz="0" w:space="0" w:color="auto"/>
            <w:bottom w:val="none" w:sz="0" w:space="0" w:color="auto"/>
            <w:right w:val="none" w:sz="0" w:space="0" w:color="auto"/>
          </w:divBdr>
        </w:div>
        <w:div w:id="54085018">
          <w:marLeft w:val="640"/>
          <w:marRight w:val="0"/>
          <w:marTop w:val="0"/>
          <w:marBottom w:val="0"/>
          <w:divBdr>
            <w:top w:val="none" w:sz="0" w:space="0" w:color="auto"/>
            <w:left w:val="none" w:sz="0" w:space="0" w:color="auto"/>
            <w:bottom w:val="none" w:sz="0" w:space="0" w:color="auto"/>
            <w:right w:val="none" w:sz="0" w:space="0" w:color="auto"/>
          </w:divBdr>
        </w:div>
        <w:div w:id="72433878">
          <w:marLeft w:val="640"/>
          <w:marRight w:val="0"/>
          <w:marTop w:val="0"/>
          <w:marBottom w:val="0"/>
          <w:divBdr>
            <w:top w:val="none" w:sz="0" w:space="0" w:color="auto"/>
            <w:left w:val="none" w:sz="0" w:space="0" w:color="auto"/>
            <w:bottom w:val="none" w:sz="0" w:space="0" w:color="auto"/>
            <w:right w:val="none" w:sz="0" w:space="0" w:color="auto"/>
          </w:divBdr>
        </w:div>
        <w:div w:id="93745768">
          <w:marLeft w:val="640"/>
          <w:marRight w:val="0"/>
          <w:marTop w:val="0"/>
          <w:marBottom w:val="0"/>
          <w:divBdr>
            <w:top w:val="none" w:sz="0" w:space="0" w:color="auto"/>
            <w:left w:val="none" w:sz="0" w:space="0" w:color="auto"/>
            <w:bottom w:val="none" w:sz="0" w:space="0" w:color="auto"/>
            <w:right w:val="none" w:sz="0" w:space="0" w:color="auto"/>
          </w:divBdr>
        </w:div>
        <w:div w:id="94714152">
          <w:marLeft w:val="640"/>
          <w:marRight w:val="0"/>
          <w:marTop w:val="0"/>
          <w:marBottom w:val="0"/>
          <w:divBdr>
            <w:top w:val="none" w:sz="0" w:space="0" w:color="auto"/>
            <w:left w:val="none" w:sz="0" w:space="0" w:color="auto"/>
            <w:bottom w:val="none" w:sz="0" w:space="0" w:color="auto"/>
            <w:right w:val="none" w:sz="0" w:space="0" w:color="auto"/>
          </w:divBdr>
        </w:div>
        <w:div w:id="105393646">
          <w:marLeft w:val="640"/>
          <w:marRight w:val="0"/>
          <w:marTop w:val="0"/>
          <w:marBottom w:val="0"/>
          <w:divBdr>
            <w:top w:val="none" w:sz="0" w:space="0" w:color="auto"/>
            <w:left w:val="none" w:sz="0" w:space="0" w:color="auto"/>
            <w:bottom w:val="none" w:sz="0" w:space="0" w:color="auto"/>
            <w:right w:val="none" w:sz="0" w:space="0" w:color="auto"/>
          </w:divBdr>
        </w:div>
        <w:div w:id="108205259">
          <w:marLeft w:val="640"/>
          <w:marRight w:val="0"/>
          <w:marTop w:val="0"/>
          <w:marBottom w:val="0"/>
          <w:divBdr>
            <w:top w:val="none" w:sz="0" w:space="0" w:color="auto"/>
            <w:left w:val="none" w:sz="0" w:space="0" w:color="auto"/>
            <w:bottom w:val="none" w:sz="0" w:space="0" w:color="auto"/>
            <w:right w:val="none" w:sz="0" w:space="0" w:color="auto"/>
          </w:divBdr>
        </w:div>
        <w:div w:id="134687102">
          <w:marLeft w:val="640"/>
          <w:marRight w:val="0"/>
          <w:marTop w:val="0"/>
          <w:marBottom w:val="0"/>
          <w:divBdr>
            <w:top w:val="none" w:sz="0" w:space="0" w:color="auto"/>
            <w:left w:val="none" w:sz="0" w:space="0" w:color="auto"/>
            <w:bottom w:val="none" w:sz="0" w:space="0" w:color="auto"/>
            <w:right w:val="none" w:sz="0" w:space="0" w:color="auto"/>
          </w:divBdr>
        </w:div>
        <w:div w:id="168645236">
          <w:marLeft w:val="640"/>
          <w:marRight w:val="0"/>
          <w:marTop w:val="0"/>
          <w:marBottom w:val="0"/>
          <w:divBdr>
            <w:top w:val="none" w:sz="0" w:space="0" w:color="auto"/>
            <w:left w:val="none" w:sz="0" w:space="0" w:color="auto"/>
            <w:bottom w:val="none" w:sz="0" w:space="0" w:color="auto"/>
            <w:right w:val="none" w:sz="0" w:space="0" w:color="auto"/>
          </w:divBdr>
        </w:div>
        <w:div w:id="173961372">
          <w:marLeft w:val="640"/>
          <w:marRight w:val="0"/>
          <w:marTop w:val="0"/>
          <w:marBottom w:val="0"/>
          <w:divBdr>
            <w:top w:val="none" w:sz="0" w:space="0" w:color="auto"/>
            <w:left w:val="none" w:sz="0" w:space="0" w:color="auto"/>
            <w:bottom w:val="none" w:sz="0" w:space="0" w:color="auto"/>
            <w:right w:val="none" w:sz="0" w:space="0" w:color="auto"/>
          </w:divBdr>
        </w:div>
        <w:div w:id="175459334">
          <w:marLeft w:val="640"/>
          <w:marRight w:val="0"/>
          <w:marTop w:val="0"/>
          <w:marBottom w:val="0"/>
          <w:divBdr>
            <w:top w:val="none" w:sz="0" w:space="0" w:color="auto"/>
            <w:left w:val="none" w:sz="0" w:space="0" w:color="auto"/>
            <w:bottom w:val="none" w:sz="0" w:space="0" w:color="auto"/>
            <w:right w:val="none" w:sz="0" w:space="0" w:color="auto"/>
          </w:divBdr>
        </w:div>
        <w:div w:id="179003850">
          <w:marLeft w:val="640"/>
          <w:marRight w:val="0"/>
          <w:marTop w:val="0"/>
          <w:marBottom w:val="0"/>
          <w:divBdr>
            <w:top w:val="none" w:sz="0" w:space="0" w:color="auto"/>
            <w:left w:val="none" w:sz="0" w:space="0" w:color="auto"/>
            <w:bottom w:val="none" w:sz="0" w:space="0" w:color="auto"/>
            <w:right w:val="none" w:sz="0" w:space="0" w:color="auto"/>
          </w:divBdr>
        </w:div>
        <w:div w:id="184906767">
          <w:marLeft w:val="640"/>
          <w:marRight w:val="0"/>
          <w:marTop w:val="0"/>
          <w:marBottom w:val="0"/>
          <w:divBdr>
            <w:top w:val="none" w:sz="0" w:space="0" w:color="auto"/>
            <w:left w:val="none" w:sz="0" w:space="0" w:color="auto"/>
            <w:bottom w:val="none" w:sz="0" w:space="0" w:color="auto"/>
            <w:right w:val="none" w:sz="0" w:space="0" w:color="auto"/>
          </w:divBdr>
        </w:div>
        <w:div w:id="190999453">
          <w:marLeft w:val="640"/>
          <w:marRight w:val="0"/>
          <w:marTop w:val="0"/>
          <w:marBottom w:val="0"/>
          <w:divBdr>
            <w:top w:val="none" w:sz="0" w:space="0" w:color="auto"/>
            <w:left w:val="none" w:sz="0" w:space="0" w:color="auto"/>
            <w:bottom w:val="none" w:sz="0" w:space="0" w:color="auto"/>
            <w:right w:val="none" w:sz="0" w:space="0" w:color="auto"/>
          </w:divBdr>
        </w:div>
        <w:div w:id="197276009">
          <w:marLeft w:val="640"/>
          <w:marRight w:val="0"/>
          <w:marTop w:val="0"/>
          <w:marBottom w:val="0"/>
          <w:divBdr>
            <w:top w:val="none" w:sz="0" w:space="0" w:color="auto"/>
            <w:left w:val="none" w:sz="0" w:space="0" w:color="auto"/>
            <w:bottom w:val="none" w:sz="0" w:space="0" w:color="auto"/>
            <w:right w:val="none" w:sz="0" w:space="0" w:color="auto"/>
          </w:divBdr>
        </w:div>
        <w:div w:id="200558939">
          <w:marLeft w:val="640"/>
          <w:marRight w:val="0"/>
          <w:marTop w:val="0"/>
          <w:marBottom w:val="0"/>
          <w:divBdr>
            <w:top w:val="none" w:sz="0" w:space="0" w:color="auto"/>
            <w:left w:val="none" w:sz="0" w:space="0" w:color="auto"/>
            <w:bottom w:val="none" w:sz="0" w:space="0" w:color="auto"/>
            <w:right w:val="none" w:sz="0" w:space="0" w:color="auto"/>
          </w:divBdr>
        </w:div>
        <w:div w:id="204611006">
          <w:marLeft w:val="640"/>
          <w:marRight w:val="0"/>
          <w:marTop w:val="0"/>
          <w:marBottom w:val="0"/>
          <w:divBdr>
            <w:top w:val="none" w:sz="0" w:space="0" w:color="auto"/>
            <w:left w:val="none" w:sz="0" w:space="0" w:color="auto"/>
            <w:bottom w:val="none" w:sz="0" w:space="0" w:color="auto"/>
            <w:right w:val="none" w:sz="0" w:space="0" w:color="auto"/>
          </w:divBdr>
        </w:div>
        <w:div w:id="220362493">
          <w:marLeft w:val="640"/>
          <w:marRight w:val="0"/>
          <w:marTop w:val="0"/>
          <w:marBottom w:val="0"/>
          <w:divBdr>
            <w:top w:val="none" w:sz="0" w:space="0" w:color="auto"/>
            <w:left w:val="none" w:sz="0" w:space="0" w:color="auto"/>
            <w:bottom w:val="none" w:sz="0" w:space="0" w:color="auto"/>
            <w:right w:val="none" w:sz="0" w:space="0" w:color="auto"/>
          </w:divBdr>
        </w:div>
        <w:div w:id="225994690">
          <w:marLeft w:val="640"/>
          <w:marRight w:val="0"/>
          <w:marTop w:val="0"/>
          <w:marBottom w:val="0"/>
          <w:divBdr>
            <w:top w:val="none" w:sz="0" w:space="0" w:color="auto"/>
            <w:left w:val="none" w:sz="0" w:space="0" w:color="auto"/>
            <w:bottom w:val="none" w:sz="0" w:space="0" w:color="auto"/>
            <w:right w:val="none" w:sz="0" w:space="0" w:color="auto"/>
          </w:divBdr>
        </w:div>
        <w:div w:id="227807250">
          <w:marLeft w:val="640"/>
          <w:marRight w:val="0"/>
          <w:marTop w:val="0"/>
          <w:marBottom w:val="0"/>
          <w:divBdr>
            <w:top w:val="none" w:sz="0" w:space="0" w:color="auto"/>
            <w:left w:val="none" w:sz="0" w:space="0" w:color="auto"/>
            <w:bottom w:val="none" w:sz="0" w:space="0" w:color="auto"/>
            <w:right w:val="none" w:sz="0" w:space="0" w:color="auto"/>
          </w:divBdr>
        </w:div>
        <w:div w:id="234976568">
          <w:marLeft w:val="640"/>
          <w:marRight w:val="0"/>
          <w:marTop w:val="0"/>
          <w:marBottom w:val="0"/>
          <w:divBdr>
            <w:top w:val="none" w:sz="0" w:space="0" w:color="auto"/>
            <w:left w:val="none" w:sz="0" w:space="0" w:color="auto"/>
            <w:bottom w:val="none" w:sz="0" w:space="0" w:color="auto"/>
            <w:right w:val="none" w:sz="0" w:space="0" w:color="auto"/>
          </w:divBdr>
        </w:div>
        <w:div w:id="249044847">
          <w:marLeft w:val="640"/>
          <w:marRight w:val="0"/>
          <w:marTop w:val="0"/>
          <w:marBottom w:val="0"/>
          <w:divBdr>
            <w:top w:val="none" w:sz="0" w:space="0" w:color="auto"/>
            <w:left w:val="none" w:sz="0" w:space="0" w:color="auto"/>
            <w:bottom w:val="none" w:sz="0" w:space="0" w:color="auto"/>
            <w:right w:val="none" w:sz="0" w:space="0" w:color="auto"/>
          </w:divBdr>
        </w:div>
        <w:div w:id="284121768">
          <w:marLeft w:val="640"/>
          <w:marRight w:val="0"/>
          <w:marTop w:val="0"/>
          <w:marBottom w:val="0"/>
          <w:divBdr>
            <w:top w:val="none" w:sz="0" w:space="0" w:color="auto"/>
            <w:left w:val="none" w:sz="0" w:space="0" w:color="auto"/>
            <w:bottom w:val="none" w:sz="0" w:space="0" w:color="auto"/>
            <w:right w:val="none" w:sz="0" w:space="0" w:color="auto"/>
          </w:divBdr>
        </w:div>
        <w:div w:id="292488069">
          <w:marLeft w:val="640"/>
          <w:marRight w:val="0"/>
          <w:marTop w:val="0"/>
          <w:marBottom w:val="0"/>
          <w:divBdr>
            <w:top w:val="none" w:sz="0" w:space="0" w:color="auto"/>
            <w:left w:val="none" w:sz="0" w:space="0" w:color="auto"/>
            <w:bottom w:val="none" w:sz="0" w:space="0" w:color="auto"/>
            <w:right w:val="none" w:sz="0" w:space="0" w:color="auto"/>
          </w:divBdr>
        </w:div>
        <w:div w:id="294413798">
          <w:marLeft w:val="640"/>
          <w:marRight w:val="0"/>
          <w:marTop w:val="0"/>
          <w:marBottom w:val="0"/>
          <w:divBdr>
            <w:top w:val="none" w:sz="0" w:space="0" w:color="auto"/>
            <w:left w:val="none" w:sz="0" w:space="0" w:color="auto"/>
            <w:bottom w:val="none" w:sz="0" w:space="0" w:color="auto"/>
            <w:right w:val="none" w:sz="0" w:space="0" w:color="auto"/>
          </w:divBdr>
        </w:div>
        <w:div w:id="294481907">
          <w:marLeft w:val="640"/>
          <w:marRight w:val="0"/>
          <w:marTop w:val="0"/>
          <w:marBottom w:val="0"/>
          <w:divBdr>
            <w:top w:val="none" w:sz="0" w:space="0" w:color="auto"/>
            <w:left w:val="none" w:sz="0" w:space="0" w:color="auto"/>
            <w:bottom w:val="none" w:sz="0" w:space="0" w:color="auto"/>
            <w:right w:val="none" w:sz="0" w:space="0" w:color="auto"/>
          </w:divBdr>
        </w:div>
        <w:div w:id="295258251">
          <w:marLeft w:val="640"/>
          <w:marRight w:val="0"/>
          <w:marTop w:val="0"/>
          <w:marBottom w:val="0"/>
          <w:divBdr>
            <w:top w:val="none" w:sz="0" w:space="0" w:color="auto"/>
            <w:left w:val="none" w:sz="0" w:space="0" w:color="auto"/>
            <w:bottom w:val="none" w:sz="0" w:space="0" w:color="auto"/>
            <w:right w:val="none" w:sz="0" w:space="0" w:color="auto"/>
          </w:divBdr>
        </w:div>
        <w:div w:id="297147022">
          <w:marLeft w:val="640"/>
          <w:marRight w:val="0"/>
          <w:marTop w:val="0"/>
          <w:marBottom w:val="0"/>
          <w:divBdr>
            <w:top w:val="none" w:sz="0" w:space="0" w:color="auto"/>
            <w:left w:val="none" w:sz="0" w:space="0" w:color="auto"/>
            <w:bottom w:val="none" w:sz="0" w:space="0" w:color="auto"/>
            <w:right w:val="none" w:sz="0" w:space="0" w:color="auto"/>
          </w:divBdr>
        </w:div>
        <w:div w:id="299648926">
          <w:marLeft w:val="640"/>
          <w:marRight w:val="0"/>
          <w:marTop w:val="0"/>
          <w:marBottom w:val="0"/>
          <w:divBdr>
            <w:top w:val="none" w:sz="0" w:space="0" w:color="auto"/>
            <w:left w:val="none" w:sz="0" w:space="0" w:color="auto"/>
            <w:bottom w:val="none" w:sz="0" w:space="0" w:color="auto"/>
            <w:right w:val="none" w:sz="0" w:space="0" w:color="auto"/>
          </w:divBdr>
        </w:div>
        <w:div w:id="301421033">
          <w:marLeft w:val="640"/>
          <w:marRight w:val="0"/>
          <w:marTop w:val="0"/>
          <w:marBottom w:val="0"/>
          <w:divBdr>
            <w:top w:val="none" w:sz="0" w:space="0" w:color="auto"/>
            <w:left w:val="none" w:sz="0" w:space="0" w:color="auto"/>
            <w:bottom w:val="none" w:sz="0" w:space="0" w:color="auto"/>
            <w:right w:val="none" w:sz="0" w:space="0" w:color="auto"/>
          </w:divBdr>
        </w:div>
        <w:div w:id="326713604">
          <w:marLeft w:val="640"/>
          <w:marRight w:val="0"/>
          <w:marTop w:val="0"/>
          <w:marBottom w:val="0"/>
          <w:divBdr>
            <w:top w:val="none" w:sz="0" w:space="0" w:color="auto"/>
            <w:left w:val="none" w:sz="0" w:space="0" w:color="auto"/>
            <w:bottom w:val="none" w:sz="0" w:space="0" w:color="auto"/>
            <w:right w:val="none" w:sz="0" w:space="0" w:color="auto"/>
          </w:divBdr>
        </w:div>
        <w:div w:id="335963372">
          <w:marLeft w:val="640"/>
          <w:marRight w:val="0"/>
          <w:marTop w:val="0"/>
          <w:marBottom w:val="0"/>
          <w:divBdr>
            <w:top w:val="none" w:sz="0" w:space="0" w:color="auto"/>
            <w:left w:val="none" w:sz="0" w:space="0" w:color="auto"/>
            <w:bottom w:val="none" w:sz="0" w:space="0" w:color="auto"/>
            <w:right w:val="none" w:sz="0" w:space="0" w:color="auto"/>
          </w:divBdr>
        </w:div>
        <w:div w:id="336080139">
          <w:marLeft w:val="640"/>
          <w:marRight w:val="0"/>
          <w:marTop w:val="0"/>
          <w:marBottom w:val="0"/>
          <w:divBdr>
            <w:top w:val="none" w:sz="0" w:space="0" w:color="auto"/>
            <w:left w:val="none" w:sz="0" w:space="0" w:color="auto"/>
            <w:bottom w:val="none" w:sz="0" w:space="0" w:color="auto"/>
            <w:right w:val="none" w:sz="0" w:space="0" w:color="auto"/>
          </w:divBdr>
        </w:div>
        <w:div w:id="346255872">
          <w:marLeft w:val="640"/>
          <w:marRight w:val="0"/>
          <w:marTop w:val="0"/>
          <w:marBottom w:val="0"/>
          <w:divBdr>
            <w:top w:val="none" w:sz="0" w:space="0" w:color="auto"/>
            <w:left w:val="none" w:sz="0" w:space="0" w:color="auto"/>
            <w:bottom w:val="none" w:sz="0" w:space="0" w:color="auto"/>
            <w:right w:val="none" w:sz="0" w:space="0" w:color="auto"/>
          </w:divBdr>
        </w:div>
        <w:div w:id="379136203">
          <w:marLeft w:val="640"/>
          <w:marRight w:val="0"/>
          <w:marTop w:val="0"/>
          <w:marBottom w:val="0"/>
          <w:divBdr>
            <w:top w:val="none" w:sz="0" w:space="0" w:color="auto"/>
            <w:left w:val="none" w:sz="0" w:space="0" w:color="auto"/>
            <w:bottom w:val="none" w:sz="0" w:space="0" w:color="auto"/>
            <w:right w:val="none" w:sz="0" w:space="0" w:color="auto"/>
          </w:divBdr>
        </w:div>
        <w:div w:id="380595905">
          <w:marLeft w:val="640"/>
          <w:marRight w:val="0"/>
          <w:marTop w:val="0"/>
          <w:marBottom w:val="0"/>
          <w:divBdr>
            <w:top w:val="none" w:sz="0" w:space="0" w:color="auto"/>
            <w:left w:val="none" w:sz="0" w:space="0" w:color="auto"/>
            <w:bottom w:val="none" w:sz="0" w:space="0" w:color="auto"/>
            <w:right w:val="none" w:sz="0" w:space="0" w:color="auto"/>
          </w:divBdr>
        </w:div>
        <w:div w:id="402878113">
          <w:marLeft w:val="640"/>
          <w:marRight w:val="0"/>
          <w:marTop w:val="0"/>
          <w:marBottom w:val="0"/>
          <w:divBdr>
            <w:top w:val="none" w:sz="0" w:space="0" w:color="auto"/>
            <w:left w:val="none" w:sz="0" w:space="0" w:color="auto"/>
            <w:bottom w:val="none" w:sz="0" w:space="0" w:color="auto"/>
            <w:right w:val="none" w:sz="0" w:space="0" w:color="auto"/>
          </w:divBdr>
        </w:div>
        <w:div w:id="418791479">
          <w:marLeft w:val="640"/>
          <w:marRight w:val="0"/>
          <w:marTop w:val="0"/>
          <w:marBottom w:val="0"/>
          <w:divBdr>
            <w:top w:val="none" w:sz="0" w:space="0" w:color="auto"/>
            <w:left w:val="none" w:sz="0" w:space="0" w:color="auto"/>
            <w:bottom w:val="none" w:sz="0" w:space="0" w:color="auto"/>
            <w:right w:val="none" w:sz="0" w:space="0" w:color="auto"/>
          </w:divBdr>
        </w:div>
        <w:div w:id="418840677">
          <w:marLeft w:val="640"/>
          <w:marRight w:val="0"/>
          <w:marTop w:val="0"/>
          <w:marBottom w:val="0"/>
          <w:divBdr>
            <w:top w:val="none" w:sz="0" w:space="0" w:color="auto"/>
            <w:left w:val="none" w:sz="0" w:space="0" w:color="auto"/>
            <w:bottom w:val="none" w:sz="0" w:space="0" w:color="auto"/>
            <w:right w:val="none" w:sz="0" w:space="0" w:color="auto"/>
          </w:divBdr>
        </w:div>
        <w:div w:id="422839048">
          <w:marLeft w:val="640"/>
          <w:marRight w:val="0"/>
          <w:marTop w:val="0"/>
          <w:marBottom w:val="0"/>
          <w:divBdr>
            <w:top w:val="none" w:sz="0" w:space="0" w:color="auto"/>
            <w:left w:val="none" w:sz="0" w:space="0" w:color="auto"/>
            <w:bottom w:val="none" w:sz="0" w:space="0" w:color="auto"/>
            <w:right w:val="none" w:sz="0" w:space="0" w:color="auto"/>
          </w:divBdr>
        </w:div>
        <w:div w:id="441148817">
          <w:marLeft w:val="640"/>
          <w:marRight w:val="0"/>
          <w:marTop w:val="0"/>
          <w:marBottom w:val="0"/>
          <w:divBdr>
            <w:top w:val="none" w:sz="0" w:space="0" w:color="auto"/>
            <w:left w:val="none" w:sz="0" w:space="0" w:color="auto"/>
            <w:bottom w:val="none" w:sz="0" w:space="0" w:color="auto"/>
            <w:right w:val="none" w:sz="0" w:space="0" w:color="auto"/>
          </w:divBdr>
        </w:div>
        <w:div w:id="443768368">
          <w:marLeft w:val="640"/>
          <w:marRight w:val="0"/>
          <w:marTop w:val="0"/>
          <w:marBottom w:val="0"/>
          <w:divBdr>
            <w:top w:val="none" w:sz="0" w:space="0" w:color="auto"/>
            <w:left w:val="none" w:sz="0" w:space="0" w:color="auto"/>
            <w:bottom w:val="none" w:sz="0" w:space="0" w:color="auto"/>
            <w:right w:val="none" w:sz="0" w:space="0" w:color="auto"/>
          </w:divBdr>
        </w:div>
        <w:div w:id="445660902">
          <w:marLeft w:val="640"/>
          <w:marRight w:val="0"/>
          <w:marTop w:val="0"/>
          <w:marBottom w:val="0"/>
          <w:divBdr>
            <w:top w:val="none" w:sz="0" w:space="0" w:color="auto"/>
            <w:left w:val="none" w:sz="0" w:space="0" w:color="auto"/>
            <w:bottom w:val="none" w:sz="0" w:space="0" w:color="auto"/>
            <w:right w:val="none" w:sz="0" w:space="0" w:color="auto"/>
          </w:divBdr>
        </w:div>
        <w:div w:id="455606922">
          <w:marLeft w:val="640"/>
          <w:marRight w:val="0"/>
          <w:marTop w:val="0"/>
          <w:marBottom w:val="0"/>
          <w:divBdr>
            <w:top w:val="none" w:sz="0" w:space="0" w:color="auto"/>
            <w:left w:val="none" w:sz="0" w:space="0" w:color="auto"/>
            <w:bottom w:val="none" w:sz="0" w:space="0" w:color="auto"/>
            <w:right w:val="none" w:sz="0" w:space="0" w:color="auto"/>
          </w:divBdr>
        </w:div>
        <w:div w:id="459613235">
          <w:marLeft w:val="640"/>
          <w:marRight w:val="0"/>
          <w:marTop w:val="0"/>
          <w:marBottom w:val="0"/>
          <w:divBdr>
            <w:top w:val="none" w:sz="0" w:space="0" w:color="auto"/>
            <w:left w:val="none" w:sz="0" w:space="0" w:color="auto"/>
            <w:bottom w:val="none" w:sz="0" w:space="0" w:color="auto"/>
            <w:right w:val="none" w:sz="0" w:space="0" w:color="auto"/>
          </w:divBdr>
        </w:div>
        <w:div w:id="466246764">
          <w:marLeft w:val="640"/>
          <w:marRight w:val="0"/>
          <w:marTop w:val="0"/>
          <w:marBottom w:val="0"/>
          <w:divBdr>
            <w:top w:val="none" w:sz="0" w:space="0" w:color="auto"/>
            <w:left w:val="none" w:sz="0" w:space="0" w:color="auto"/>
            <w:bottom w:val="none" w:sz="0" w:space="0" w:color="auto"/>
            <w:right w:val="none" w:sz="0" w:space="0" w:color="auto"/>
          </w:divBdr>
        </w:div>
        <w:div w:id="482818204">
          <w:marLeft w:val="640"/>
          <w:marRight w:val="0"/>
          <w:marTop w:val="0"/>
          <w:marBottom w:val="0"/>
          <w:divBdr>
            <w:top w:val="none" w:sz="0" w:space="0" w:color="auto"/>
            <w:left w:val="none" w:sz="0" w:space="0" w:color="auto"/>
            <w:bottom w:val="none" w:sz="0" w:space="0" w:color="auto"/>
            <w:right w:val="none" w:sz="0" w:space="0" w:color="auto"/>
          </w:divBdr>
        </w:div>
        <w:div w:id="490995960">
          <w:marLeft w:val="640"/>
          <w:marRight w:val="0"/>
          <w:marTop w:val="0"/>
          <w:marBottom w:val="0"/>
          <w:divBdr>
            <w:top w:val="none" w:sz="0" w:space="0" w:color="auto"/>
            <w:left w:val="none" w:sz="0" w:space="0" w:color="auto"/>
            <w:bottom w:val="none" w:sz="0" w:space="0" w:color="auto"/>
            <w:right w:val="none" w:sz="0" w:space="0" w:color="auto"/>
          </w:divBdr>
        </w:div>
        <w:div w:id="521017889">
          <w:marLeft w:val="640"/>
          <w:marRight w:val="0"/>
          <w:marTop w:val="0"/>
          <w:marBottom w:val="0"/>
          <w:divBdr>
            <w:top w:val="none" w:sz="0" w:space="0" w:color="auto"/>
            <w:left w:val="none" w:sz="0" w:space="0" w:color="auto"/>
            <w:bottom w:val="none" w:sz="0" w:space="0" w:color="auto"/>
            <w:right w:val="none" w:sz="0" w:space="0" w:color="auto"/>
          </w:divBdr>
        </w:div>
        <w:div w:id="527527456">
          <w:marLeft w:val="640"/>
          <w:marRight w:val="0"/>
          <w:marTop w:val="0"/>
          <w:marBottom w:val="0"/>
          <w:divBdr>
            <w:top w:val="none" w:sz="0" w:space="0" w:color="auto"/>
            <w:left w:val="none" w:sz="0" w:space="0" w:color="auto"/>
            <w:bottom w:val="none" w:sz="0" w:space="0" w:color="auto"/>
            <w:right w:val="none" w:sz="0" w:space="0" w:color="auto"/>
          </w:divBdr>
        </w:div>
        <w:div w:id="543254240">
          <w:marLeft w:val="640"/>
          <w:marRight w:val="0"/>
          <w:marTop w:val="0"/>
          <w:marBottom w:val="0"/>
          <w:divBdr>
            <w:top w:val="none" w:sz="0" w:space="0" w:color="auto"/>
            <w:left w:val="none" w:sz="0" w:space="0" w:color="auto"/>
            <w:bottom w:val="none" w:sz="0" w:space="0" w:color="auto"/>
            <w:right w:val="none" w:sz="0" w:space="0" w:color="auto"/>
          </w:divBdr>
        </w:div>
        <w:div w:id="544753662">
          <w:marLeft w:val="640"/>
          <w:marRight w:val="0"/>
          <w:marTop w:val="0"/>
          <w:marBottom w:val="0"/>
          <w:divBdr>
            <w:top w:val="none" w:sz="0" w:space="0" w:color="auto"/>
            <w:left w:val="none" w:sz="0" w:space="0" w:color="auto"/>
            <w:bottom w:val="none" w:sz="0" w:space="0" w:color="auto"/>
            <w:right w:val="none" w:sz="0" w:space="0" w:color="auto"/>
          </w:divBdr>
        </w:div>
        <w:div w:id="552890464">
          <w:marLeft w:val="640"/>
          <w:marRight w:val="0"/>
          <w:marTop w:val="0"/>
          <w:marBottom w:val="0"/>
          <w:divBdr>
            <w:top w:val="none" w:sz="0" w:space="0" w:color="auto"/>
            <w:left w:val="none" w:sz="0" w:space="0" w:color="auto"/>
            <w:bottom w:val="none" w:sz="0" w:space="0" w:color="auto"/>
            <w:right w:val="none" w:sz="0" w:space="0" w:color="auto"/>
          </w:divBdr>
        </w:div>
        <w:div w:id="567500946">
          <w:marLeft w:val="640"/>
          <w:marRight w:val="0"/>
          <w:marTop w:val="0"/>
          <w:marBottom w:val="0"/>
          <w:divBdr>
            <w:top w:val="none" w:sz="0" w:space="0" w:color="auto"/>
            <w:left w:val="none" w:sz="0" w:space="0" w:color="auto"/>
            <w:bottom w:val="none" w:sz="0" w:space="0" w:color="auto"/>
            <w:right w:val="none" w:sz="0" w:space="0" w:color="auto"/>
          </w:divBdr>
        </w:div>
        <w:div w:id="568005978">
          <w:marLeft w:val="640"/>
          <w:marRight w:val="0"/>
          <w:marTop w:val="0"/>
          <w:marBottom w:val="0"/>
          <w:divBdr>
            <w:top w:val="none" w:sz="0" w:space="0" w:color="auto"/>
            <w:left w:val="none" w:sz="0" w:space="0" w:color="auto"/>
            <w:bottom w:val="none" w:sz="0" w:space="0" w:color="auto"/>
            <w:right w:val="none" w:sz="0" w:space="0" w:color="auto"/>
          </w:divBdr>
        </w:div>
        <w:div w:id="570507348">
          <w:marLeft w:val="640"/>
          <w:marRight w:val="0"/>
          <w:marTop w:val="0"/>
          <w:marBottom w:val="0"/>
          <w:divBdr>
            <w:top w:val="none" w:sz="0" w:space="0" w:color="auto"/>
            <w:left w:val="none" w:sz="0" w:space="0" w:color="auto"/>
            <w:bottom w:val="none" w:sz="0" w:space="0" w:color="auto"/>
            <w:right w:val="none" w:sz="0" w:space="0" w:color="auto"/>
          </w:divBdr>
        </w:div>
        <w:div w:id="572396594">
          <w:marLeft w:val="640"/>
          <w:marRight w:val="0"/>
          <w:marTop w:val="0"/>
          <w:marBottom w:val="0"/>
          <w:divBdr>
            <w:top w:val="none" w:sz="0" w:space="0" w:color="auto"/>
            <w:left w:val="none" w:sz="0" w:space="0" w:color="auto"/>
            <w:bottom w:val="none" w:sz="0" w:space="0" w:color="auto"/>
            <w:right w:val="none" w:sz="0" w:space="0" w:color="auto"/>
          </w:divBdr>
        </w:div>
        <w:div w:id="578372301">
          <w:marLeft w:val="640"/>
          <w:marRight w:val="0"/>
          <w:marTop w:val="0"/>
          <w:marBottom w:val="0"/>
          <w:divBdr>
            <w:top w:val="none" w:sz="0" w:space="0" w:color="auto"/>
            <w:left w:val="none" w:sz="0" w:space="0" w:color="auto"/>
            <w:bottom w:val="none" w:sz="0" w:space="0" w:color="auto"/>
            <w:right w:val="none" w:sz="0" w:space="0" w:color="auto"/>
          </w:divBdr>
        </w:div>
        <w:div w:id="588275748">
          <w:marLeft w:val="640"/>
          <w:marRight w:val="0"/>
          <w:marTop w:val="0"/>
          <w:marBottom w:val="0"/>
          <w:divBdr>
            <w:top w:val="none" w:sz="0" w:space="0" w:color="auto"/>
            <w:left w:val="none" w:sz="0" w:space="0" w:color="auto"/>
            <w:bottom w:val="none" w:sz="0" w:space="0" w:color="auto"/>
            <w:right w:val="none" w:sz="0" w:space="0" w:color="auto"/>
          </w:divBdr>
        </w:div>
        <w:div w:id="599609868">
          <w:marLeft w:val="640"/>
          <w:marRight w:val="0"/>
          <w:marTop w:val="0"/>
          <w:marBottom w:val="0"/>
          <w:divBdr>
            <w:top w:val="none" w:sz="0" w:space="0" w:color="auto"/>
            <w:left w:val="none" w:sz="0" w:space="0" w:color="auto"/>
            <w:bottom w:val="none" w:sz="0" w:space="0" w:color="auto"/>
            <w:right w:val="none" w:sz="0" w:space="0" w:color="auto"/>
          </w:divBdr>
        </w:div>
        <w:div w:id="604188193">
          <w:marLeft w:val="640"/>
          <w:marRight w:val="0"/>
          <w:marTop w:val="0"/>
          <w:marBottom w:val="0"/>
          <w:divBdr>
            <w:top w:val="none" w:sz="0" w:space="0" w:color="auto"/>
            <w:left w:val="none" w:sz="0" w:space="0" w:color="auto"/>
            <w:bottom w:val="none" w:sz="0" w:space="0" w:color="auto"/>
            <w:right w:val="none" w:sz="0" w:space="0" w:color="auto"/>
          </w:divBdr>
        </w:div>
        <w:div w:id="604847504">
          <w:marLeft w:val="640"/>
          <w:marRight w:val="0"/>
          <w:marTop w:val="0"/>
          <w:marBottom w:val="0"/>
          <w:divBdr>
            <w:top w:val="none" w:sz="0" w:space="0" w:color="auto"/>
            <w:left w:val="none" w:sz="0" w:space="0" w:color="auto"/>
            <w:bottom w:val="none" w:sz="0" w:space="0" w:color="auto"/>
            <w:right w:val="none" w:sz="0" w:space="0" w:color="auto"/>
          </w:divBdr>
        </w:div>
        <w:div w:id="622926872">
          <w:marLeft w:val="640"/>
          <w:marRight w:val="0"/>
          <w:marTop w:val="0"/>
          <w:marBottom w:val="0"/>
          <w:divBdr>
            <w:top w:val="none" w:sz="0" w:space="0" w:color="auto"/>
            <w:left w:val="none" w:sz="0" w:space="0" w:color="auto"/>
            <w:bottom w:val="none" w:sz="0" w:space="0" w:color="auto"/>
            <w:right w:val="none" w:sz="0" w:space="0" w:color="auto"/>
          </w:divBdr>
        </w:div>
        <w:div w:id="624044904">
          <w:marLeft w:val="640"/>
          <w:marRight w:val="0"/>
          <w:marTop w:val="0"/>
          <w:marBottom w:val="0"/>
          <w:divBdr>
            <w:top w:val="none" w:sz="0" w:space="0" w:color="auto"/>
            <w:left w:val="none" w:sz="0" w:space="0" w:color="auto"/>
            <w:bottom w:val="none" w:sz="0" w:space="0" w:color="auto"/>
            <w:right w:val="none" w:sz="0" w:space="0" w:color="auto"/>
          </w:divBdr>
        </w:div>
        <w:div w:id="652368203">
          <w:marLeft w:val="640"/>
          <w:marRight w:val="0"/>
          <w:marTop w:val="0"/>
          <w:marBottom w:val="0"/>
          <w:divBdr>
            <w:top w:val="none" w:sz="0" w:space="0" w:color="auto"/>
            <w:left w:val="none" w:sz="0" w:space="0" w:color="auto"/>
            <w:bottom w:val="none" w:sz="0" w:space="0" w:color="auto"/>
            <w:right w:val="none" w:sz="0" w:space="0" w:color="auto"/>
          </w:divBdr>
        </w:div>
        <w:div w:id="652754064">
          <w:marLeft w:val="640"/>
          <w:marRight w:val="0"/>
          <w:marTop w:val="0"/>
          <w:marBottom w:val="0"/>
          <w:divBdr>
            <w:top w:val="none" w:sz="0" w:space="0" w:color="auto"/>
            <w:left w:val="none" w:sz="0" w:space="0" w:color="auto"/>
            <w:bottom w:val="none" w:sz="0" w:space="0" w:color="auto"/>
            <w:right w:val="none" w:sz="0" w:space="0" w:color="auto"/>
          </w:divBdr>
        </w:div>
        <w:div w:id="654532660">
          <w:marLeft w:val="640"/>
          <w:marRight w:val="0"/>
          <w:marTop w:val="0"/>
          <w:marBottom w:val="0"/>
          <w:divBdr>
            <w:top w:val="none" w:sz="0" w:space="0" w:color="auto"/>
            <w:left w:val="none" w:sz="0" w:space="0" w:color="auto"/>
            <w:bottom w:val="none" w:sz="0" w:space="0" w:color="auto"/>
            <w:right w:val="none" w:sz="0" w:space="0" w:color="auto"/>
          </w:divBdr>
        </w:div>
        <w:div w:id="662465519">
          <w:marLeft w:val="640"/>
          <w:marRight w:val="0"/>
          <w:marTop w:val="0"/>
          <w:marBottom w:val="0"/>
          <w:divBdr>
            <w:top w:val="none" w:sz="0" w:space="0" w:color="auto"/>
            <w:left w:val="none" w:sz="0" w:space="0" w:color="auto"/>
            <w:bottom w:val="none" w:sz="0" w:space="0" w:color="auto"/>
            <w:right w:val="none" w:sz="0" w:space="0" w:color="auto"/>
          </w:divBdr>
        </w:div>
        <w:div w:id="667172970">
          <w:marLeft w:val="640"/>
          <w:marRight w:val="0"/>
          <w:marTop w:val="0"/>
          <w:marBottom w:val="0"/>
          <w:divBdr>
            <w:top w:val="none" w:sz="0" w:space="0" w:color="auto"/>
            <w:left w:val="none" w:sz="0" w:space="0" w:color="auto"/>
            <w:bottom w:val="none" w:sz="0" w:space="0" w:color="auto"/>
            <w:right w:val="none" w:sz="0" w:space="0" w:color="auto"/>
          </w:divBdr>
        </w:div>
        <w:div w:id="716202277">
          <w:marLeft w:val="640"/>
          <w:marRight w:val="0"/>
          <w:marTop w:val="0"/>
          <w:marBottom w:val="0"/>
          <w:divBdr>
            <w:top w:val="none" w:sz="0" w:space="0" w:color="auto"/>
            <w:left w:val="none" w:sz="0" w:space="0" w:color="auto"/>
            <w:bottom w:val="none" w:sz="0" w:space="0" w:color="auto"/>
            <w:right w:val="none" w:sz="0" w:space="0" w:color="auto"/>
          </w:divBdr>
        </w:div>
        <w:div w:id="736704354">
          <w:marLeft w:val="640"/>
          <w:marRight w:val="0"/>
          <w:marTop w:val="0"/>
          <w:marBottom w:val="0"/>
          <w:divBdr>
            <w:top w:val="none" w:sz="0" w:space="0" w:color="auto"/>
            <w:left w:val="none" w:sz="0" w:space="0" w:color="auto"/>
            <w:bottom w:val="none" w:sz="0" w:space="0" w:color="auto"/>
            <w:right w:val="none" w:sz="0" w:space="0" w:color="auto"/>
          </w:divBdr>
        </w:div>
        <w:div w:id="740560529">
          <w:marLeft w:val="640"/>
          <w:marRight w:val="0"/>
          <w:marTop w:val="0"/>
          <w:marBottom w:val="0"/>
          <w:divBdr>
            <w:top w:val="none" w:sz="0" w:space="0" w:color="auto"/>
            <w:left w:val="none" w:sz="0" w:space="0" w:color="auto"/>
            <w:bottom w:val="none" w:sz="0" w:space="0" w:color="auto"/>
            <w:right w:val="none" w:sz="0" w:space="0" w:color="auto"/>
          </w:divBdr>
        </w:div>
        <w:div w:id="744573877">
          <w:marLeft w:val="640"/>
          <w:marRight w:val="0"/>
          <w:marTop w:val="0"/>
          <w:marBottom w:val="0"/>
          <w:divBdr>
            <w:top w:val="none" w:sz="0" w:space="0" w:color="auto"/>
            <w:left w:val="none" w:sz="0" w:space="0" w:color="auto"/>
            <w:bottom w:val="none" w:sz="0" w:space="0" w:color="auto"/>
            <w:right w:val="none" w:sz="0" w:space="0" w:color="auto"/>
          </w:divBdr>
        </w:div>
        <w:div w:id="766736179">
          <w:marLeft w:val="640"/>
          <w:marRight w:val="0"/>
          <w:marTop w:val="0"/>
          <w:marBottom w:val="0"/>
          <w:divBdr>
            <w:top w:val="none" w:sz="0" w:space="0" w:color="auto"/>
            <w:left w:val="none" w:sz="0" w:space="0" w:color="auto"/>
            <w:bottom w:val="none" w:sz="0" w:space="0" w:color="auto"/>
            <w:right w:val="none" w:sz="0" w:space="0" w:color="auto"/>
          </w:divBdr>
        </w:div>
        <w:div w:id="777338044">
          <w:marLeft w:val="640"/>
          <w:marRight w:val="0"/>
          <w:marTop w:val="0"/>
          <w:marBottom w:val="0"/>
          <w:divBdr>
            <w:top w:val="none" w:sz="0" w:space="0" w:color="auto"/>
            <w:left w:val="none" w:sz="0" w:space="0" w:color="auto"/>
            <w:bottom w:val="none" w:sz="0" w:space="0" w:color="auto"/>
            <w:right w:val="none" w:sz="0" w:space="0" w:color="auto"/>
          </w:divBdr>
        </w:div>
        <w:div w:id="810947987">
          <w:marLeft w:val="640"/>
          <w:marRight w:val="0"/>
          <w:marTop w:val="0"/>
          <w:marBottom w:val="0"/>
          <w:divBdr>
            <w:top w:val="none" w:sz="0" w:space="0" w:color="auto"/>
            <w:left w:val="none" w:sz="0" w:space="0" w:color="auto"/>
            <w:bottom w:val="none" w:sz="0" w:space="0" w:color="auto"/>
            <w:right w:val="none" w:sz="0" w:space="0" w:color="auto"/>
          </w:divBdr>
        </w:div>
        <w:div w:id="818883367">
          <w:marLeft w:val="640"/>
          <w:marRight w:val="0"/>
          <w:marTop w:val="0"/>
          <w:marBottom w:val="0"/>
          <w:divBdr>
            <w:top w:val="none" w:sz="0" w:space="0" w:color="auto"/>
            <w:left w:val="none" w:sz="0" w:space="0" w:color="auto"/>
            <w:bottom w:val="none" w:sz="0" w:space="0" w:color="auto"/>
            <w:right w:val="none" w:sz="0" w:space="0" w:color="auto"/>
          </w:divBdr>
        </w:div>
        <w:div w:id="824593735">
          <w:marLeft w:val="640"/>
          <w:marRight w:val="0"/>
          <w:marTop w:val="0"/>
          <w:marBottom w:val="0"/>
          <w:divBdr>
            <w:top w:val="none" w:sz="0" w:space="0" w:color="auto"/>
            <w:left w:val="none" w:sz="0" w:space="0" w:color="auto"/>
            <w:bottom w:val="none" w:sz="0" w:space="0" w:color="auto"/>
            <w:right w:val="none" w:sz="0" w:space="0" w:color="auto"/>
          </w:divBdr>
        </w:div>
        <w:div w:id="839387217">
          <w:marLeft w:val="640"/>
          <w:marRight w:val="0"/>
          <w:marTop w:val="0"/>
          <w:marBottom w:val="0"/>
          <w:divBdr>
            <w:top w:val="none" w:sz="0" w:space="0" w:color="auto"/>
            <w:left w:val="none" w:sz="0" w:space="0" w:color="auto"/>
            <w:bottom w:val="none" w:sz="0" w:space="0" w:color="auto"/>
            <w:right w:val="none" w:sz="0" w:space="0" w:color="auto"/>
          </w:divBdr>
        </w:div>
        <w:div w:id="841506104">
          <w:marLeft w:val="640"/>
          <w:marRight w:val="0"/>
          <w:marTop w:val="0"/>
          <w:marBottom w:val="0"/>
          <w:divBdr>
            <w:top w:val="none" w:sz="0" w:space="0" w:color="auto"/>
            <w:left w:val="none" w:sz="0" w:space="0" w:color="auto"/>
            <w:bottom w:val="none" w:sz="0" w:space="0" w:color="auto"/>
            <w:right w:val="none" w:sz="0" w:space="0" w:color="auto"/>
          </w:divBdr>
        </w:div>
        <w:div w:id="856192174">
          <w:marLeft w:val="640"/>
          <w:marRight w:val="0"/>
          <w:marTop w:val="0"/>
          <w:marBottom w:val="0"/>
          <w:divBdr>
            <w:top w:val="none" w:sz="0" w:space="0" w:color="auto"/>
            <w:left w:val="none" w:sz="0" w:space="0" w:color="auto"/>
            <w:bottom w:val="none" w:sz="0" w:space="0" w:color="auto"/>
            <w:right w:val="none" w:sz="0" w:space="0" w:color="auto"/>
          </w:divBdr>
        </w:div>
        <w:div w:id="881014942">
          <w:marLeft w:val="640"/>
          <w:marRight w:val="0"/>
          <w:marTop w:val="0"/>
          <w:marBottom w:val="0"/>
          <w:divBdr>
            <w:top w:val="none" w:sz="0" w:space="0" w:color="auto"/>
            <w:left w:val="none" w:sz="0" w:space="0" w:color="auto"/>
            <w:bottom w:val="none" w:sz="0" w:space="0" w:color="auto"/>
            <w:right w:val="none" w:sz="0" w:space="0" w:color="auto"/>
          </w:divBdr>
        </w:div>
        <w:div w:id="882449813">
          <w:marLeft w:val="640"/>
          <w:marRight w:val="0"/>
          <w:marTop w:val="0"/>
          <w:marBottom w:val="0"/>
          <w:divBdr>
            <w:top w:val="none" w:sz="0" w:space="0" w:color="auto"/>
            <w:left w:val="none" w:sz="0" w:space="0" w:color="auto"/>
            <w:bottom w:val="none" w:sz="0" w:space="0" w:color="auto"/>
            <w:right w:val="none" w:sz="0" w:space="0" w:color="auto"/>
          </w:divBdr>
        </w:div>
        <w:div w:id="897206004">
          <w:marLeft w:val="640"/>
          <w:marRight w:val="0"/>
          <w:marTop w:val="0"/>
          <w:marBottom w:val="0"/>
          <w:divBdr>
            <w:top w:val="none" w:sz="0" w:space="0" w:color="auto"/>
            <w:left w:val="none" w:sz="0" w:space="0" w:color="auto"/>
            <w:bottom w:val="none" w:sz="0" w:space="0" w:color="auto"/>
            <w:right w:val="none" w:sz="0" w:space="0" w:color="auto"/>
          </w:divBdr>
        </w:div>
        <w:div w:id="914127950">
          <w:marLeft w:val="640"/>
          <w:marRight w:val="0"/>
          <w:marTop w:val="0"/>
          <w:marBottom w:val="0"/>
          <w:divBdr>
            <w:top w:val="none" w:sz="0" w:space="0" w:color="auto"/>
            <w:left w:val="none" w:sz="0" w:space="0" w:color="auto"/>
            <w:bottom w:val="none" w:sz="0" w:space="0" w:color="auto"/>
            <w:right w:val="none" w:sz="0" w:space="0" w:color="auto"/>
          </w:divBdr>
        </w:div>
        <w:div w:id="915212588">
          <w:marLeft w:val="640"/>
          <w:marRight w:val="0"/>
          <w:marTop w:val="0"/>
          <w:marBottom w:val="0"/>
          <w:divBdr>
            <w:top w:val="none" w:sz="0" w:space="0" w:color="auto"/>
            <w:left w:val="none" w:sz="0" w:space="0" w:color="auto"/>
            <w:bottom w:val="none" w:sz="0" w:space="0" w:color="auto"/>
            <w:right w:val="none" w:sz="0" w:space="0" w:color="auto"/>
          </w:divBdr>
        </w:div>
        <w:div w:id="921451259">
          <w:marLeft w:val="640"/>
          <w:marRight w:val="0"/>
          <w:marTop w:val="0"/>
          <w:marBottom w:val="0"/>
          <w:divBdr>
            <w:top w:val="none" w:sz="0" w:space="0" w:color="auto"/>
            <w:left w:val="none" w:sz="0" w:space="0" w:color="auto"/>
            <w:bottom w:val="none" w:sz="0" w:space="0" w:color="auto"/>
            <w:right w:val="none" w:sz="0" w:space="0" w:color="auto"/>
          </w:divBdr>
        </w:div>
        <w:div w:id="934703707">
          <w:marLeft w:val="640"/>
          <w:marRight w:val="0"/>
          <w:marTop w:val="0"/>
          <w:marBottom w:val="0"/>
          <w:divBdr>
            <w:top w:val="none" w:sz="0" w:space="0" w:color="auto"/>
            <w:left w:val="none" w:sz="0" w:space="0" w:color="auto"/>
            <w:bottom w:val="none" w:sz="0" w:space="0" w:color="auto"/>
            <w:right w:val="none" w:sz="0" w:space="0" w:color="auto"/>
          </w:divBdr>
        </w:div>
        <w:div w:id="939341313">
          <w:marLeft w:val="640"/>
          <w:marRight w:val="0"/>
          <w:marTop w:val="0"/>
          <w:marBottom w:val="0"/>
          <w:divBdr>
            <w:top w:val="none" w:sz="0" w:space="0" w:color="auto"/>
            <w:left w:val="none" w:sz="0" w:space="0" w:color="auto"/>
            <w:bottom w:val="none" w:sz="0" w:space="0" w:color="auto"/>
            <w:right w:val="none" w:sz="0" w:space="0" w:color="auto"/>
          </w:divBdr>
        </w:div>
        <w:div w:id="939800770">
          <w:marLeft w:val="640"/>
          <w:marRight w:val="0"/>
          <w:marTop w:val="0"/>
          <w:marBottom w:val="0"/>
          <w:divBdr>
            <w:top w:val="none" w:sz="0" w:space="0" w:color="auto"/>
            <w:left w:val="none" w:sz="0" w:space="0" w:color="auto"/>
            <w:bottom w:val="none" w:sz="0" w:space="0" w:color="auto"/>
            <w:right w:val="none" w:sz="0" w:space="0" w:color="auto"/>
          </w:divBdr>
        </w:div>
        <w:div w:id="940256965">
          <w:marLeft w:val="640"/>
          <w:marRight w:val="0"/>
          <w:marTop w:val="0"/>
          <w:marBottom w:val="0"/>
          <w:divBdr>
            <w:top w:val="none" w:sz="0" w:space="0" w:color="auto"/>
            <w:left w:val="none" w:sz="0" w:space="0" w:color="auto"/>
            <w:bottom w:val="none" w:sz="0" w:space="0" w:color="auto"/>
            <w:right w:val="none" w:sz="0" w:space="0" w:color="auto"/>
          </w:divBdr>
        </w:div>
        <w:div w:id="949581233">
          <w:marLeft w:val="640"/>
          <w:marRight w:val="0"/>
          <w:marTop w:val="0"/>
          <w:marBottom w:val="0"/>
          <w:divBdr>
            <w:top w:val="none" w:sz="0" w:space="0" w:color="auto"/>
            <w:left w:val="none" w:sz="0" w:space="0" w:color="auto"/>
            <w:bottom w:val="none" w:sz="0" w:space="0" w:color="auto"/>
            <w:right w:val="none" w:sz="0" w:space="0" w:color="auto"/>
          </w:divBdr>
        </w:div>
        <w:div w:id="972717612">
          <w:marLeft w:val="640"/>
          <w:marRight w:val="0"/>
          <w:marTop w:val="0"/>
          <w:marBottom w:val="0"/>
          <w:divBdr>
            <w:top w:val="none" w:sz="0" w:space="0" w:color="auto"/>
            <w:left w:val="none" w:sz="0" w:space="0" w:color="auto"/>
            <w:bottom w:val="none" w:sz="0" w:space="0" w:color="auto"/>
            <w:right w:val="none" w:sz="0" w:space="0" w:color="auto"/>
          </w:divBdr>
        </w:div>
        <w:div w:id="977955803">
          <w:marLeft w:val="640"/>
          <w:marRight w:val="0"/>
          <w:marTop w:val="0"/>
          <w:marBottom w:val="0"/>
          <w:divBdr>
            <w:top w:val="none" w:sz="0" w:space="0" w:color="auto"/>
            <w:left w:val="none" w:sz="0" w:space="0" w:color="auto"/>
            <w:bottom w:val="none" w:sz="0" w:space="0" w:color="auto"/>
            <w:right w:val="none" w:sz="0" w:space="0" w:color="auto"/>
          </w:divBdr>
        </w:div>
        <w:div w:id="1024012279">
          <w:marLeft w:val="640"/>
          <w:marRight w:val="0"/>
          <w:marTop w:val="0"/>
          <w:marBottom w:val="0"/>
          <w:divBdr>
            <w:top w:val="none" w:sz="0" w:space="0" w:color="auto"/>
            <w:left w:val="none" w:sz="0" w:space="0" w:color="auto"/>
            <w:bottom w:val="none" w:sz="0" w:space="0" w:color="auto"/>
            <w:right w:val="none" w:sz="0" w:space="0" w:color="auto"/>
          </w:divBdr>
        </w:div>
        <w:div w:id="1037316903">
          <w:marLeft w:val="640"/>
          <w:marRight w:val="0"/>
          <w:marTop w:val="0"/>
          <w:marBottom w:val="0"/>
          <w:divBdr>
            <w:top w:val="none" w:sz="0" w:space="0" w:color="auto"/>
            <w:left w:val="none" w:sz="0" w:space="0" w:color="auto"/>
            <w:bottom w:val="none" w:sz="0" w:space="0" w:color="auto"/>
            <w:right w:val="none" w:sz="0" w:space="0" w:color="auto"/>
          </w:divBdr>
        </w:div>
        <w:div w:id="1064836838">
          <w:marLeft w:val="640"/>
          <w:marRight w:val="0"/>
          <w:marTop w:val="0"/>
          <w:marBottom w:val="0"/>
          <w:divBdr>
            <w:top w:val="none" w:sz="0" w:space="0" w:color="auto"/>
            <w:left w:val="none" w:sz="0" w:space="0" w:color="auto"/>
            <w:bottom w:val="none" w:sz="0" w:space="0" w:color="auto"/>
            <w:right w:val="none" w:sz="0" w:space="0" w:color="auto"/>
          </w:divBdr>
        </w:div>
        <w:div w:id="1066997262">
          <w:marLeft w:val="640"/>
          <w:marRight w:val="0"/>
          <w:marTop w:val="0"/>
          <w:marBottom w:val="0"/>
          <w:divBdr>
            <w:top w:val="none" w:sz="0" w:space="0" w:color="auto"/>
            <w:left w:val="none" w:sz="0" w:space="0" w:color="auto"/>
            <w:bottom w:val="none" w:sz="0" w:space="0" w:color="auto"/>
            <w:right w:val="none" w:sz="0" w:space="0" w:color="auto"/>
          </w:divBdr>
        </w:div>
        <w:div w:id="1074934305">
          <w:marLeft w:val="640"/>
          <w:marRight w:val="0"/>
          <w:marTop w:val="0"/>
          <w:marBottom w:val="0"/>
          <w:divBdr>
            <w:top w:val="none" w:sz="0" w:space="0" w:color="auto"/>
            <w:left w:val="none" w:sz="0" w:space="0" w:color="auto"/>
            <w:bottom w:val="none" w:sz="0" w:space="0" w:color="auto"/>
            <w:right w:val="none" w:sz="0" w:space="0" w:color="auto"/>
          </w:divBdr>
        </w:div>
        <w:div w:id="1076124557">
          <w:marLeft w:val="640"/>
          <w:marRight w:val="0"/>
          <w:marTop w:val="0"/>
          <w:marBottom w:val="0"/>
          <w:divBdr>
            <w:top w:val="none" w:sz="0" w:space="0" w:color="auto"/>
            <w:left w:val="none" w:sz="0" w:space="0" w:color="auto"/>
            <w:bottom w:val="none" w:sz="0" w:space="0" w:color="auto"/>
            <w:right w:val="none" w:sz="0" w:space="0" w:color="auto"/>
          </w:divBdr>
        </w:div>
        <w:div w:id="1088845502">
          <w:marLeft w:val="640"/>
          <w:marRight w:val="0"/>
          <w:marTop w:val="0"/>
          <w:marBottom w:val="0"/>
          <w:divBdr>
            <w:top w:val="none" w:sz="0" w:space="0" w:color="auto"/>
            <w:left w:val="none" w:sz="0" w:space="0" w:color="auto"/>
            <w:bottom w:val="none" w:sz="0" w:space="0" w:color="auto"/>
            <w:right w:val="none" w:sz="0" w:space="0" w:color="auto"/>
          </w:divBdr>
        </w:div>
        <w:div w:id="1090857815">
          <w:marLeft w:val="640"/>
          <w:marRight w:val="0"/>
          <w:marTop w:val="0"/>
          <w:marBottom w:val="0"/>
          <w:divBdr>
            <w:top w:val="none" w:sz="0" w:space="0" w:color="auto"/>
            <w:left w:val="none" w:sz="0" w:space="0" w:color="auto"/>
            <w:bottom w:val="none" w:sz="0" w:space="0" w:color="auto"/>
            <w:right w:val="none" w:sz="0" w:space="0" w:color="auto"/>
          </w:divBdr>
        </w:div>
        <w:div w:id="1093818341">
          <w:marLeft w:val="640"/>
          <w:marRight w:val="0"/>
          <w:marTop w:val="0"/>
          <w:marBottom w:val="0"/>
          <w:divBdr>
            <w:top w:val="none" w:sz="0" w:space="0" w:color="auto"/>
            <w:left w:val="none" w:sz="0" w:space="0" w:color="auto"/>
            <w:bottom w:val="none" w:sz="0" w:space="0" w:color="auto"/>
            <w:right w:val="none" w:sz="0" w:space="0" w:color="auto"/>
          </w:divBdr>
        </w:div>
        <w:div w:id="1112095882">
          <w:marLeft w:val="640"/>
          <w:marRight w:val="0"/>
          <w:marTop w:val="0"/>
          <w:marBottom w:val="0"/>
          <w:divBdr>
            <w:top w:val="none" w:sz="0" w:space="0" w:color="auto"/>
            <w:left w:val="none" w:sz="0" w:space="0" w:color="auto"/>
            <w:bottom w:val="none" w:sz="0" w:space="0" w:color="auto"/>
            <w:right w:val="none" w:sz="0" w:space="0" w:color="auto"/>
          </w:divBdr>
        </w:div>
        <w:div w:id="1113134687">
          <w:marLeft w:val="640"/>
          <w:marRight w:val="0"/>
          <w:marTop w:val="0"/>
          <w:marBottom w:val="0"/>
          <w:divBdr>
            <w:top w:val="none" w:sz="0" w:space="0" w:color="auto"/>
            <w:left w:val="none" w:sz="0" w:space="0" w:color="auto"/>
            <w:bottom w:val="none" w:sz="0" w:space="0" w:color="auto"/>
            <w:right w:val="none" w:sz="0" w:space="0" w:color="auto"/>
          </w:divBdr>
        </w:div>
        <w:div w:id="1130710161">
          <w:marLeft w:val="640"/>
          <w:marRight w:val="0"/>
          <w:marTop w:val="0"/>
          <w:marBottom w:val="0"/>
          <w:divBdr>
            <w:top w:val="none" w:sz="0" w:space="0" w:color="auto"/>
            <w:left w:val="none" w:sz="0" w:space="0" w:color="auto"/>
            <w:bottom w:val="none" w:sz="0" w:space="0" w:color="auto"/>
            <w:right w:val="none" w:sz="0" w:space="0" w:color="auto"/>
          </w:divBdr>
        </w:div>
        <w:div w:id="1145858655">
          <w:marLeft w:val="640"/>
          <w:marRight w:val="0"/>
          <w:marTop w:val="0"/>
          <w:marBottom w:val="0"/>
          <w:divBdr>
            <w:top w:val="none" w:sz="0" w:space="0" w:color="auto"/>
            <w:left w:val="none" w:sz="0" w:space="0" w:color="auto"/>
            <w:bottom w:val="none" w:sz="0" w:space="0" w:color="auto"/>
            <w:right w:val="none" w:sz="0" w:space="0" w:color="auto"/>
          </w:divBdr>
        </w:div>
        <w:div w:id="1146387703">
          <w:marLeft w:val="640"/>
          <w:marRight w:val="0"/>
          <w:marTop w:val="0"/>
          <w:marBottom w:val="0"/>
          <w:divBdr>
            <w:top w:val="none" w:sz="0" w:space="0" w:color="auto"/>
            <w:left w:val="none" w:sz="0" w:space="0" w:color="auto"/>
            <w:bottom w:val="none" w:sz="0" w:space="0" w:color="auto"/>
            <w:right w:val="none" w:sz="0" w:space="0" w:color="auto"/>
          </w:divBdr>
        </w:div>
        <w:div w:id="1165435969">
          <w:marLeft w:val="640"/>
          <w:marRight w:val="0"/>
          <w:marTop w:val="0"/>
          <w:marBottom w:val="0"/>
          <w:divBdr>
            <w:top w:val="none" w:sz="0" w:space="0" w:color="auto"/>
            <w:left w:val="none" w:sz="0" w:space="0" w:color="auto"/>
            <w:bottom w:val="none" w:sz="0" w:space="0" w:color="auto"/>
            <w:right w:val="none" w:sz="0" w:space="0" w:color="auto"/>
          </w:divBdr>
        </w:div>
        <w:div w:id="1168709445">
          <w:marLeft w:val="640"/>
          <w:marRight w:val="0"/>
          <w:marTop w:val="0"/>
          <w:marBottom w:val="0"/>
          <w:divBdr>
            <w:top w:val="none" w:sz="0" w:space="0" w:color="auto"/>
            <w:left w:val="none" w:sz="0" w:space="0" w:color="auto"/>
            <w:bottom w:val="none" w:sz="0" w:space="0" w:color="auto"/>
            <w:right w:val="none" w:sz="0" w:space="0" w:color="auto"/>
          </w:divBdr>
        </w:div>
        <w:div w:id="1176337149">
          <w:marLeft w:val="640"/>
          <w:marRight w:val="0"/>
          <w:marTop w:val="0"/>
          <w:marBottom w:val="0"/>
          <w:divBdr>
            <w:top w:val="none" w:sz="0" w:space="0" w:color="auto"/>
            <w:left w:val="none" w:sz="0" w:space="0" w:color="auto"/>
            <w:bottom w:val="none" w:sz="0" w:space="0" w:color="auto"/>
            <w:right w:val="none" w:sz="0" w:space="0" w:color="auto"/>
          </w:divBdr>
        </w:div>
        <w:div w:id="1180659815">
          <w:marLeft w:val="640"/>
          <w:marRight w:val="0"/>
          <w:marTop w:val="0"/>
          <w:marBottom w:val="0"/>
          <w:divBdr>
            <w:top w:val="none" w:sz="0" w:space="0" w:color="auto"/>
            <w:left w:val="none" w:sz="0" w:space="0" w:color="auto"/>
            <w:bottom w:val="none" w:sz="0" w:space="0" w:color="auto"/>
            <w:right w:val="none" w:sz="0" w:space="0" w:color="auto"/>
          </w:divBdr>
        </w:div>
        <w:div w:id="1189221162">
          <w:marLeft w:val="640"/>
          <w:marRight w:val="0"/>
          <w:marTop w:val="0"/>
          <w:marBottom w:val="0"/>
          <w:divBdr>
            <w:top w:val="none" w:sz="0" w:space="0" w:color="auto"/>
            <w:left w:val="none" w:sz="0" w:space="0" w:color="auto"/>
            <w:bottom w:val="none" w:sz="0" w:space="0" w:color="auto"/>
            <w:right w:val="none" w:sz="0" w:space="0" w:color="auto"/>
          </w:divBdr>
        </w:div>
        <w:div w:id="1192962011">
          <w:marLeft w:val="640"/>
          <w:marRight w:val="0"/>
          <w:marTop w:val="0"/>
          <w:marBottom w:val="0"/>
          <w:divBdr>
            <w:top w:val="none" w:sz="0" w:space="0" w:color="auto"/>
            <w:left w:val="none" w:sz="0" w:space="0" w:color="auto"/>
            <w:bottom w:val="none" w:sz="0" w:space="0" w:color="auto"/>
            <w:right w:val="none" w:sz="0" w:space="0" w:color="auto"/>
          </w:divBdr>
        </w:div>
        <w:div w:id="1198617543">
          <w:marLeft w:val="640"/>
          <w:marRight w:val="0"/>
          <w:marTop w:val="0"/>
          <w:marBottom w:val="0"/>
          <w:divBdr>
            <w:top w:val="none" w:sz="0" w:space="0" w:color="auto"/>
            <w:left w:val="none" w:sz="0" w:space="0" w:color="auto"/>
            <w:bottom w:val="none" w:sz="0" w:space="0" w:color="auto"/>
            <w:right w:val="none" w:sz="0" w:space="0" w:color="auto"/>
          </w:divBdr>
        </w:div>
        <w:div w:id="1202206101">
          <w:marLeft w:val="640"/>
          <w:marRight w:val="0"/>
          <w:marTop w:val="0"/>
          <w:marBottom w:val="0"/>
          <w:divBdr>
            <w:top w:val="none" w:sz="0" w:space="0" w:color="auto"/>
            <w:left w:val="none" w:sz="0" w:space="0" w:color="auto"/>
            <w:bottom w:val="none" w:sz="0" w:space="0" w:color="auto"/>
            <w:right w:val="none" w:sz="0" w:space="0" w:color="auto"/>
          </w:divBdr>
        </w:div>
        <w:div w:id="1207138262">
          <w:marLeft w:val="640"/>
          <w:marRight w:val="0"/>
          <w:marTop w:val="0"/>
          <w:marBottom w:val="0"/>
          <w:divBdr>
            <w:top w:val="none" w:sz="0" w:space="0" w:color="auto"/>
            <w:left w:val="none" w:sz="0" w:space="0" w:color="auto"/>
            <w:bottom w:val="none" w:sz="0" w:space="0" w:color="auto"/>
            <w:right w:val="none" w:sz="0" w:space="0" w:color="auto"/>
          </w:divBdr>
        </w:div>
        <w:div w:id="1213350721">
          <w:marLeft w:val="640"/>
          <w:marRight w:val="0"/>
          <w:marTop w:val="0"/>
          <w:marBottom w:val="0"/>
          <w:divBdr>
            <w:top w:val="none" w:sz="0" w:space="0" w:color="auto"/>
            <w:left w:val="none" w:sz="0" w:space="0" w:color="auto"/>
            <w:bottom w:val="none" w:sz="0" w:space="0" w:color="auto"/>
            <w:right w:val="none" w:sz="0" w:space="0" w:color="auto"/>
          </w:divBdr>
        </w:div>
        <w:div w:id="1222785581">
          <w:marLeft w:val="640"/>
          <w:marRight w:val="0"/>
          <w:marTop w:val="0"/>
          <w:marBottom w:val="0"/>
          <w:divBdr>
            <w:top w:val="none" w:sz="0" w:space="0" w:color="auto"/>
            <w:left w:val="none" w:sz="0" w:space="0" w:color="auto"/>
            <w:bottom w:val="none" w:sz="0" w:space="0" w:color="auto"/>
            <w:right w:val="none" w:sz="0" w:space="0" w:color="auto"/>
          </w:divBdr>
        </w:div>
        <w:div w:id="1222979551">
          <w:marLeft w:val="640"/>
          <w:marRight w:val="0"/>
          <w:marTop w:val="0"/>
          <w:marBottom w:val="0"/>
          <w:divBdr>
            <w:top w:val="none" w:sz="0" w:space="0" w:color="auto"/>
            <w:left w:val="none" w:sz="0" w:space="0" w:color="auto"/>
            <w:bottom w:val="none" w:sz="0" w:space="0" w:color="auto"/>
            <w:right w:val="none" w:sz="0" w:space="0" w:color="auto"/>
          </w:divBdr>
        </w:div>
        <w:div w:id="1230849053">
          <w:marLeft w:val="640"/>
          <w:marRight w:val="0"/>
          <w:marTop w:val="0"/>
          <w:marBottom w:val="0"/>
          <w:divBdr>
            <w:top w:val="none" w:sz="0" w:space="0" w:color="auto"/>
            <w:left w:val="none" w:sz="0" w:space="0" w:color="auto"/>
            <w:bottom w:val="none" w:sz="0" w:space="0" w:color="auto"/>
            <w:right w:val="none" w:sz="0" w:space="0" w:color="auto"/>
          </w:divBdr>
        </w:div>
        <w:div w:id="1232546911">
          <w:marLeft w:val="640"/>
          <w:marRight w:val="0"/>
          <w:marTop w:val="0"/>
          <w:marBottom w:val="0"/>
          <w:divBdr>
            <w:top w:val="none" w:sz="0" w:space="0" w:color="auto"/>
            <w:left w:val="none" w:sz="0" w:space="0" w:color="auto"/>
            <w:bottom w:val="none" w:sz="0" w:space="0" w:color="auto"/>
            <w:right w:val="none" w:sz="0" w:space="0" w:color="auto"/>
          </w:divBdr>
        </w:div>
        <w:div w:id="1259682017">
          <w:marLeft w:val="640"/>
          <w:marRight w:val="0"/>
          <w:marTop w:val="0"/>
          <w:marBottom w:val="0"/>
          <w:divBdr>
            <w:top w:val="none" w:sz="0" w:space="0" w:color="auto"/>
            <w:left w:val="none" w:sz="0" w:space="0" w:color="auto"/>
            <w:bottom w:val="none" w:sz="0" w:space="0" w:color="auto"/>
            <w:right w:val="none" w:sz="0" w:space="0" w:color="auto"/>
          </w:divBdr>
        </w:div>
        <w:div w:id="1260411565">
          <w:marLeft w:val="640"/>
          <w:marRight w:val="0"/>
          <w:marTop w:val="0"/>
          <w:marBottom w:val="0"/>
          <w:divBdr>
            <w:top w:val="none" w:sz="0" w:space="0" w:color="auto"/>
            <w:left w:val="none" w:sz="0" w:space="0" w:color="auto"/>
            <w:bottom w:val="none" w:sz="0" w:space="0" w:color="auto"/>
            <w:right w:val="none" w:sz="0" w:space="0" w:color="auto"/>
          </w:divBdr>
        </w:div>
        <w:div w:id="1319188757">
          <w:marLeft w:val="640"/>
          <w:marRight w:val="0"/>
          <w:marTop w:val="0"/>
          <w:marBottom w:val="0"/>
          <w:divBdr>
            <w:top w:val="none" w:sz="0" w:space="0" w:color="auto"/>
            <w:left w:val="none" w:sz="0" w:space="0" w:color="auto"/>
            <w:bottom w:val="none" w:sz="0" w:space="0" w:color="auto"/>
            <w:right w:val="none" w:sz="0" w:space="0" w:color="auto"/>
          </w:divBdr>
        </w:div>
        <w:div w:id="1322537972">
          <w:marLeft w:val="640"/>
          <w:marRight w:val="0"/>
          <w:marTop w:val="0"/>
          <w:marBottom w:val="0"/>
          <w:divBdr>
            <w:top w:val="none" w:sz="0" w:space="0" w:color="auto"/>
            <w:left w:val="none" w:sz="0" w:space="0" w:color="auto"/>
            <w:bottom w:val="none" w:sz="0" w:space="0" w:color="auto"/>
            <w:right w:val="none" w:sz="0" w:space="0" w:color="auto"/>
          </w:divBdr>
        </w:div>
        <w:div w:id="1322927534">
          <w:marLeft w:val="640"/>
          <w:marRight w:val="0"/>
          <w:marTop w:val="0"/>
          <w:marBottom w:val="0"/>
          <w:divBdr>
            <w:top w:val="none" w:sz="0" w:space="0" w:color="auto"/>
            <w:left w:val="none" w:sz="0" w:space="0" w:color="auto"/>
            <w:bottom w:val="none" w:sz="0" w:space="0" w:color="auto"/>
            <w:right w:val="none" w:sz="0" w:space="0" w:color="auto"/>
          </w:divBdr>
        </w:div>
        <w:div w:id="1323699559">
          <w:marLeft w:val="640"/>
          <w:marRight w:val="0"/>
          <w:marTop w:val="0"/>
          <w:marBottom w:val="0"/>
          <w:divBdr>
            <w:top w:val="none" w:sz="0" w:space="0" w:color="auto"/>
            <w:left w:val="none" w:sz="0" w:space="0" w:color="auto"/>
            <w:bottom w:val="none" w:sz="0" w:space="0" w:color="auto"/>
            <w:right w:val="none" w:sz="0" w:space="0" w:color="auto"/>
          </w:divBdr>
        </w:div>
        <w:div w:id="1328750549">
          <w:marLeft w:val="640"/>
          <w:marRight w:val="0"/>
          <w:marTop w:val="0"/>
          <w:marBottom w:val="0"/>
          <w:divBdr>
            <w:top w:val="none" w:sz="0" w:space="0" w:color="auto"/>
            <w:left w:val="none" w:sz="0" w:space="0" w:color="auto"/>
            <w:bottom w:val="none" w:sz="0" w:space="0" w:color="auto"/>
            <w:right w:val="none" w:sz="0" w:space="0" w:color="auto"/>
          </w:divBdr>
        </w:div>
        <w:div w:id="1343975430">
          <w:marLeft w:val="640"/>
          <w:marRight w:val="0"/>
          <w:marTop w:val="0"/>
          <w:marBottom w:val="0"/>
          <w:divBdr>
            <w:top w:val="none" w:sz="0" w:space="0" w:color="auto"/>
            <w:left w:val="none" w:sz="0" w:space="0" w:color="auto"/>
            <w:bottom w:val="none" w:sz="0" w:space="0" w:color="auto"/>
            <w:right w:val="none" w:sz="0" w:space="0" w:color="auto"/>
          </w:divBdr>
        </w:div>
        <w:div w:id="1344434208">
          <w:marLeft w:val="640"/>
          <w:marRight w:val="0"/>
          <w:marTop w:val="0"/>
          <w:marBottom w:val="0"/>
          <w:divBdr>
            <w:top w:val="none" w:sz="0" w:space="0" w:color="auto"/>
            <w:left w:val="none" w:sz="0" w:space="0" w:color="auto"/>
            <w:bottom w:val="none" w:sz="0" w:space="0" w:color="auto"/>
            <w:right w:val="none" w:sz="0" w:space="0" w:color="auto"/>
          </w:divBdr>
        </w:div>
        <w:div w:id="1352801462">
          <w:marLeft w:val="640"/>
          <w:marRight w:val="0"/>
          <w:marTop w:val="0"/>
          <w:marBottom w:val="0"/>
          <w:divBdr>
            <w:top w:val="none" w:sz="0" w:space="0" w:color="auto"/>
            <w:left w:val="none" w:sz="0" w:space="0" w:color="auto"/>
            <w:bottom w:val="none" w:sz="0" w:space="0" w:color="auto"/>
            <w:right w:val="none" w:sz="0" w:space="0" w:color="auto"/>
          </w:divBdr>
        </w:div>
        <w:div w:id="1356690962">
          <w:marLeft w:val="640"/>
          <w:marRight w:val="0"/>
          <w:marTop w:val="0"/>
          <w:marBottom w:val="0"/>
          <w:divBdr>
            <w:top w:val="none" w:sz="0" w:space="0" w:color="auto"/>
            <w:left w:val="none" w:sz="0" w:space="0" w:color="auto"/>
            <w:bottom w:val="none" w:sz="0" w:space="0" w:color="auto"/>
            <w:right w:val="none" w:sz="0" w:space="0" w:color="auto"/>
          </w:divBdr>
        </w:div>
        <w:div w:id="1361709679">
          <w:marLeft w:val="640"/>
          <w:marRight w:val="0"/>
          <w:marTop w:val="0"/>
          <w:marBottom w:val="0"/>
          <w:divBdr>
            <w:top w:val="none" w:sz="0" w:space="0" w:color="auto"/>
            <w:left w:val="none" w:sz="0" w:space="0" w:color="auto"/>
            <w:bottom w:val="none" w:sz="0" w:space="0" w:color="auto"/>
            <w:right w:val="none" w:sz="0" w:space="0" w:color="auto"/>
          </w:divBdr>
        </w:div>
        <w:div w:id="1366099554">
          <w:marLeft w:val="640"/>
          <w:marRight w:val="0"/>
          <w:marTop w:val="0"/>
          <w:marBottom w:val="0"/>
          <w:divBdr>
            <w:top w:val="none" w:sz="0" w:space="0" w:color="auto"/>
            <w:left w:val="none" w:sz="0" w:space="0" w:color="auto"/>
            <w:bottom w:val="none" w:sz="0" w:space="0" w:color="auto"/>
            <w:right w:val="none" w:sz="0" w:space="0" w:color="auto"/>
          </w:divBdr>
        </w:div>
        <w:div w:id="1370960221">
          <w:marLeft w:val="640"/>
          <w:marRight w:val="0"/>
          <w:marTop w:val="0"/>
          <w:marBottom w:val="0"/>
          <w:divBdr>
            <w:top w:val="none" w:sz="0" w:space="0" w:color="auto"/>
            <w:left w:val="none" w:sz="0" w:space="0" w:color="auto"/>
            <w:bottom w:val="none" w:sz="0" w:space="0" w:color="auto"/>
            <w:right w:val="none" w:sz="0" w:space="0" w:color="auto"/>
          </w:divBdr>
        </w:div>
        <w:div w:id="1387414325">
          <w:marLeft w:val="640"/>
          <w:marRight w:val="0"/>
          <w:marTop w:val="0"/>
          <w:marBottom w:val="0"/>
          <w:divBdr>
            <w:top w:val="none" w:sz="0" w:space="0" w:color="auto"/>
            <w:left w:val="none" w:sz="0" w:space="0" w:color="auto"/>
            <w:bottom w:val="none" w:sz="0" w:space="0" w:color="auto"/>
            <w:right w:val="none" w:sz="0" w:space="0" w:color="auto"/>
          </w:divBdr>
        </w:div>
        <w:div w:id="1389571485">
          <w:marLeft w:val="640"/>
          <w:marRight w:val="0"/>
          <w:marTop w:val="0"/>
          <w:marBottom w:val="0"/>
          <w:divBdr>
            <w:top w:val="none" w:sz="0" w:space="0" w:color="auto"/>
            <w:left w:val="none" w:sz="0" w:space="0" w:color="auto"/>
            <w:bottom w:val="none" w:sz="0" w:space="0" w:color="auto"/>
            <w:right w:val="none" w:sz="0" w:space="0" w:color="auto"/>
          </w:divBdr>
        </w:div>
        <w:div w:id="1391923704">
          <w:marLeft w:val="640"/>
          <w:marRight w:val="0"/>
          <w:marTop w:val="0"/>
          <w:marBottom w:val="0"/>
          <w:divBdr>
            <w:top w:val="none" w:sz="0" w:space="0" w:color="auto"/>
            <w:left w:val="none" w:sz="0" w:space="0" w:color="auto"/>
            <w:bottom w:val="none" w:sz="0" w:space="0" w:color="auto"/>
            <w:right w:val="none" w:sz="0" w:space="0" w:color="auto"/>
          </w:divBdr>
        </w:div>
        <w:div w:id="1400397917">
          <w:marLeft w:val="640"/>
          <w:marRight w:val="0"/>
          <w:marTop w:val="0"/>
          <w:marBottom w:val="0"/>
          <w:divBdr>
            <w:top w:val="none" w:sz="0" w:space="0" w:color="auto"/>
            <w:left w:val="none" w:sz="0" w:space="0" w:color="auto"/>
            <w:bottom w:val="none" w:sz="0" w:space="0" w:color="auto"/>
            <w:right w:val="none" w:sz="0" w:space="0" w:color="auto"/>
          </w:divBdr>
        </w:div>
        <w:div w:id="1402143792">
          <w:marLeft w:val="640"/>
          <w:marRight w:val="0"/>
          <w:marTop w:val="0"/>
          <w:marBottom w:val="0"/>
          <w:divBdr>
            <w:top w:val="none" w:sz="0" w:space="0" w:color="auto"/>
            <w:left w:val="none" w:sz="0" w:space="0" w:color="auto"/>
            <w:bottom w:val="none" w:sz="0" w:space="0" w:color="auto"/>
            <w:right w:val="none" w:sz="0" w:space="0" w:color="auto"/>
          </w:divBdr>
        </w:div>
        <w:div w:id="1407723003">
          <w:marLeft w:val="640"/>
          <w:marRight w:val="0"/>
          <w:marTop w:val="0"/>
          <w:marBottom w:val="0"/>
          <w:divBdr>
            <w:top w:val="none" w:sz="0" w:space="0" w:color="auto"/>
            <w:left w:val="none" w:sz="0" w:space="0" w:color="auto"/>
            <w:bottom w:val="none" w:sz="0" w:space="0" w:color="auto"/>
            <w:right w:val="none" w:sz="0" w:space="0" w:color="auto"/>
          </w:divBdr>
        </w:div>
        <w:div w:id="1415591127">
          <w:marLeft w:val="640"/>
          <w:marRight w:val="0"/>
          <w:marTop w:val="0"/>
          <w:marBottom w:val="0"/>
          <w:divBdr>
            <w:top w:val="none" w:sz="0" w:space="0" w:color="auto"/>
            <w:left w:val="none" w:sz="0" w:space="0" w:color="auto"/>
            <w:bottom w:val="none" w:sz="0" w:space="0" w:color="auto"/>
            <w:right w:val="none" w:sz="0" w:space="0" w:color="auto"/>
          </w:divBdr>
        </w:div>
        <w:div w:id="1430809778">
          <w:marLeft w:val="640"/>
          <w:marRight w:val="0"/>
          <w:marTop w:val="0"/>
          <w:marBottom w:val="0"/>
          <w:divBdr>
            <w:top w:val="none" w:sz="0" w:space="0" w:color="auto"/>
            <w:left w:val="none" w:sz="0" w:space="0" w:color="auto"/>
            <w:bottom w:val="none" w:sz="0" w:space="0" w:color="auto"/>
            <w:right w:val="none" w:sz="0" w:space="0" w:color="auto"/>
          </w:divBdr>
        </w:div>
        <w:div w:id="1440754129">
          <w:marLeft w:val="640"/>
          <w:marRight w:val="0"/>
          <w:marTop w:val="0"/>
          <w:marBottom w:val="0"/>
          <w:divBdr>
            <w:top w:val="none" w:sz="0" w:space="0" w:color="auto"/>
            <w:left w:val="none" w:sz="0" w:space="0" w:color="auto"/>
            <w:bottom w:val="none" w:sz="0" w:space="0" w:color="auto"/>
            <w:right w:val="none" w:sz="0" w:space="0" w:color="auto"/>
          </w:divBdr>
        </w:div>
        <w:div w:id="1450929919">
          <w:marLeft w:val="640"/>
          <w:marRight w:val="0"/>
          <w:marTop w:val="0"/>
          <w:marBottom w:val="0"/>
          <w:divBdr>
            <w:top w:val="none" w:sz="0" w:space="0" w:color="auto"/>
            <w:left w:val="none" w:sz="0" w:space="0" w:color="auto"/>
            <w:bottom w:val="none" w:sz="0" w:space="0" w:color="auto"/>
            <w:right w:val="none" w:sz="0" w:space="0" w:color="auto"/>
          </w:divBdr>
        </w:div>
        <w:div w:id="1456867902">
          <w:marLeft w:val="640"/>
          <w:marRight w:val="0"/>
          <w:marTop w:val="0"/>
          <w:marBottom w:val="0"/>
          <w:divBdr>
            <w:top w:val="none" w:sz="0" w:space="0" w:color="auto"/>
            <w:left w:val="none" w:sz="0" w:space="0" w:color="auto"/>
            <w:bottom w:val="none" w:sz="0" w:space="0" w:color="auto"/>
            <w:right w:val="none" w:sz="0" w:space="0" w:color="auto"/>
          </w:divBdr>
        </w:div>
        <w:div w:id="1473136022">
          <w:marLeft w:val="640"/>
          <w:marRight w:val="0"/>
          <w:marTop w:val="0"/>
          <w:marBottom w:val="0"/>
          <w:divBdr>
            <w:top w:val="none" w:sz="0" w:space="0" w:color="auto"/>
            <w:left w:val="none" w:sz="0" w:space="0" w:color="auto"/>
            <w:bottom w:val="none" w:sz="0" w:space="0" w:color="auto"/>
            <w:right w:val="none" w:sz="0" w:space="0" w:color="auto"/>
          </w:divBdr>
        </w:div>
        <w:div w:id="1487551072">
          <w:marLeft w:val="640"/>
          <w:marRight w:val="0"/>
          <w:marTop w:val="0"/>
          <w:marBottom w:val="0"/>
          <w:divBdr>
            <w:top w:val="none" w:sz="0" w:space="0" w:color="auto"/>
            <w:left w:val="none" w:sz="0" w:space="0" w:color="auto"/>
            <w:bottom w:val="none" w:sz="0" w:space="0" w:color="auto"/>
            <w:right w:val="none" w:sz="0" w:space="0" w:color="auto"/>
          </w:divBdr>
        </w:div>
        <w:div w:id="1500005042">
          <w:marLeft w:val="640"/>
          <w:marRight w:val="0"/>
          <w:marTop w:val="0"/>
          <w:marBottom w:val="0"/>
          <w:divBdr>
            <w:top w:val="none" w:sz="0" w:space="0" w:color="auto"/>
            <w:left w:val="none" w:sz="0" w:space="0" w:color="auto"/>
            <w:bottom w:val="none" w:sz="0" w:space="0" w:color="auto"/>
            <w:right w:val="none" w:sz="0" w:space="0" w:color="auto"/>
          </w:divBdr>
        </w:div>
        <w:div w:id="1519008774">
          <w:marLeft w:val="640"/>
          <w:marRight w:val="0"/>
          <w:marTop w:val="0"/>
          <w:marBottom w:val="0"/>
          <w:divBdr>
            <w:top w:val="none" w:sz="0" w:space="0" w:color="auto"/>
            <w:left w:val="none" w:sz="0" w:space="0" w:color="auto"/>
            <w:bottom w:val="none" w:sz="0" w:space="0" w:color="auto"/>
            <w:right w:val="none" w:sz="0" w:space="0" w:color="auto"/>
          </w:divBdr>
        </w:div>
        <w:div w:id="1525710710">
          <w:marLeft w:val="640"/>
          <w:marRight w:val="0"/>
          <w:marTop w:val="0"/>
          <w:marBottom w:val="0"/>
          <w:divBdr>
            <w:top w:val="none" w:sz="0" w:space="0" w:color="auto"/>
            <w:left w:val="none" w:sz="0" w:space="0" w:color="auto"/>
            <w:bottom w:val="none" w:sz="0" w:space="0" w:color="auto"/>
            <w:right w:val="none" w:sz="0" w:space="0" w:color="auto"/>
          </w:divBdr>
        </w:div>
        <w:div w:id="1528133539">
          <w:marLeft w:val="640"/>
          <w:marRight w:val="0"/>
          <w:marTop w:val="0"/>
          <w:marBottom w:val="0"/>
          <w:divBdr>
            <w:top w:val="none" w:sz="0" w:space="0" w:color="auto"/>
            <w:left w:val="none" w:sz="0" w:space="0" w:color="auto"/>
            <w:bottom w:val="none" w:sz="0" w:space="0" w:color="auto"/>
            <w:right w:val="none" w:sz="0" w:space="0" w:color="auto"/>
          </w:divBdr>
        </w:div>
        <w:div w:id="1532495358">
          <w:marLeft w:val="640"/>
          <w:marRight w:val="0"/>
          <w:marTop w:val="0"/>
          <w:marBottom w:val="0"/>
          <w:divBdr>
            <w:top w:val="none" w:sz="0" w:space="0" w:color="auto"/>
            <w:left w:val="none" w:sz="0" w:space="0" w:color="auto"/>
            <w:bottom w:val="none" w:sz="0" w:space="0" w:color="auto"/>
            <w:right w:val="none" w:sz="0" w:space="0" w:color="auto"/>
          </w:divBdr>
        </w:div>
        <w:div w:id="1539052040">
          <w:marLeft w:val="640"/>
          <w:marRight w:val="0"/>
          <w:marTop w:val="0"/>
          <w:marBottom w:val="0"/>
          <w:divBdr>
            <w:top w:val="none" w:sz="0" w:space="0" w:color="auto"/>
            <w:left w:val="none" w:sz="0" w:space="0" w:color="auto"/>
            <w:bottom w:val="none" w:sz="0" w:space="0" w:color="auto"/>
            <w:right w:val="none" w:sz="0" w:space="0" w:color="auto"/>
          </w:divBdr>
        </w:div>
        <w:div w:id="1546680911">
          <w:marLeft w:val="640"/>
          <w:marRight w:val="0"/>
          <w:marTop w:val="0"/>
          <w:marBottom w:val="0"/>
          <w:divBdr>
            <w:top w:val="none" w:sz="0" w:space="0" w:color="auto"/>
            <w:left w:val="none" w:sz="0" w:space="0" w:color="auto"/>
            <w:bottom w:val="none" w:sz="0" w:space="0" w:color="auto"/>
            <w:right w:val="none" w:sz="0" w:space="0" w:color="auto"/>
          </w:divBdr>
        </w:div>
        <w:div w:id="1551840664">
          <w:marLeft w:val="640"/>
          <w:marRight w:val="0"/>
          <w:marTop w:val="0"/>
          <w:marBottom w:val="0"/>
          <w:divBdr>
            <w:top w:val="none" w:sz="0" w:space="0" w:color="auto"/>
            <w:left w:val="none" w:sz="0" w:space="0" w:color="auto"/>
            <w:bottom w:val="none" w:sz="0" w:space="0" w:color="auto"/>
            <w:right w:val="none" w:sz="0" w:space="0" w:color="auto"/>
          </w:divBdr>
        </w:div>
        <w:div w:id="1563129133">
          <w:marLeft w:val="640"/>
          <w:marRight w:val="0"/>
          <w:marTop w:val="0"/>
          <w:marBottom w:val="0"/>
          <w:divBdr>
            <w:top w:val="none" w:sz="0" w:space="0" w:color="auto"/>
            <w:left w:val="none" w:sz="0" w:space="0" w:color="auto"/>
            <w:bottom w:val="none" w:sz="0" w:space="0" w:color="auto"/>
            <w:right w:val="none" w:sz="0" w:space="0" w:color="auto"/>
          </w:divBdr>
        </w:div>
        <w:div w:id="1563252594">
          <w:marLeft w:val="640"/>
          <w:marRight w:val="0"/>
          <w:marTop w:val="0"/>
          <w:marBottom w:val="0"/>
          <w:divBdr>
            <w:top w:val="none" w:sz="0" w:space="0" w:color="auto"/>
            <w:left w:val="none" w:sz="0" w:space="0" w:color="auto"/>
            <w:bottom w:val="none" w:sz="0" w:space="0" w:color="auto"/>
            <w:right w:val="none" w:sz="0" w:space="0" w:color="auto"/>
          </w:divBdr>
        </w:div>
        <w:div w:id="1597320721">
          <w:marLeft w:val="640"/>
          <w:marRight w:val="0"/>
          <w:marTop w:val="0"/>
          <w:marBottom w:val="0"/>
          <w:divBdr>
            <w:top w:val="none" w:sz="0" w:space="0" w:color="auto"/>
            <w:left w:val="none" w:sz="0" w:space="0" w:color="auto"/>
            <w:bottom w:val="none" w:sz="0" w:space="0" w:color="auto"/>
            <w:right w:val="none" w:sz="0" w:space="0" w:color="auto"/>
          </w:divBdr>
        </w:div>
        <w:div w:id="1613708088">
          <w:marLeft w:val="640"/>
          <w:marRight w:val="0"/>
          <w:marTop w:val="0"/>
          <w:marBottom w:val="0"/>
          <w:divBdr>
            <w:top w:val="none" w:sz="0" w:space="0" w:color="auto"/>
            <w:left w:val="none" w:sz="0" w:space="0" w:color="auto"/>
            <w:bottom w:val="none" w:sz="0" w:space="0" w:color="auto"/>
            <w:right w:val="none" w:sz="0" w:space="0" w:color="auto"/>
          </w:divBdr>
        </w:div>
        <w:div w:id="1614823041">
          <w:marLeft w:val="640"/>
          <w:marRight w:val="0"/>
          <w:marTop w:val="0"/>
          <w:marBottom w:val="0"/>
          <w:divBdr>
            <w:top w:val="none" w:sz="0" w:space="0" w:color="auto"/>
            <w:left w:val="none" w:sz="0" w:space="0" w:color="auto"/>
            <w:bottom w:val="none" w:sz="0" w:space="0" w:color="auto"/>
            <w:right w:val="none" w:sz="0" w:space="0" w:color="auto"/>
          </w:divBdr>
        </w:div>
        <w:div w:id="1626234400">
          <w:marLeft w:val="640"/>
          <w:marRight w:val="0"/>
          <w:marTop w:val="0"/>
          <w:marBottom w:val="0"/>
          <w:divBdr>
            <w:top w:val="none" w:sz="0" w:space="0" w:color="auto"/>
            <w:left w:val="none" w:sz="0" w:space="0" w:color="auto"/>
            <w:bottom w:val="none" w:sz="0" w:space="0" w:color="auto"/>
            <w:right w:val="none" w:sz="0" w:space="0" w:color="auto"/>
          </w:divBdr>
        </w:div>
        <w:div w:id="1628461955">
          <w:marLeft w:val="640"/>
          <w:marRight w:val="0"/>
          <w:marTop w:val="0"/>
          <w:marBottom w:val="0"/>
          <w:divBdr>
            <w:top w:val="none" w:sz="0" w:space="0" w:color="auto"/>
            <w:left w:val="none" w:sz="0" w:space="0" w:color="auto"/>
            <w:bottom w:val="none" w:sz="0" w:space="0" w:color="auto"/>
            <w:right w:val="none" w:sz="0" w:space="0" w:color="auto"/>
          </w:divBdr>
        </w:div>
        <w:div w:id="1638418220">
          <w:marLeft w:val="640"/>
          <w:marRight w:val="0"/>
          <w:marTop w:val="0"/>
          <w:marBottom w:val="0"/>
          <w:divBdr>
            <w:top w:val="none" w:sz="0" w:space="0" w:color="auto"/>
            <w:left w:val="none" w:sz="0" w:space="0" w:color="auto"/>
            <w:bottom w:val="none" w:sz="0" w:space="0" w:color="auto"/>
            <w:right w:val="none" w:sz="0" w:space="0" w:color="auto"/>
          </w:divBdr>
        </w:div>
        <w:div w:id="1649554756">
          <w:marLeft w:val="640"/>
          <w:marRight w:val="0"/>
          <w:marTop w:val="0"/>
          <w:marBottom w:val="0"/>
          <w:divBdr>
            <w:top w:val="none" w:sz="0" w:space="0" w:color="auto"/>
            <w:left w:val="none" w:sz="0" w:space="0" w:color="auto"/>
            <w:bottom w:val="none" w:sz="0" w:space="0" w:color="auto"/>
            <w:right w:val="none" w:sz="0" w:space="0" w:color="auto"/>
          </w:divBdr>
        </w:div>
        <w:div w:id="1662080557">
          <w:marLeft w:val="640"/>
          <w:marRight w:val="0"/>
          <w:marTop w:val="0"/>
          <w:marBottom w:val="0"/>
          <w:divBdr>
            <w:top w:val="none" w:sz="0" w:space="0" w:color="auto"/>
            <w:left w:val="none" w:sz="0" w:space="0" w:color="auto"/>
            <w:bottom w:val="none" w:sz="0" w:space="0" w:color="auto"/>
            <w:right w:val="none" w:sz="0" w:space="0" w:color="auto"/>
          </w:divBdr>
        </w:div>
        <w:div w:id="1664122416">
          <w:marLeft w:val="640"/>
          <w:marRight w:val="0"/>
          <w:marTop w:val="0"/>
          <w:marBottom w:val="0"/>
          <w:divBdr>
            <w:top w:val="none" w:sz="0" w:space="0" w:color="auto"/>
            <w:left w:val="none" w:sz="0" w:space="0" w:color="auto"/>
            <w:bottom w:val="none" w:sz="0" w:space="0" w:color="auto"/>
            <w:right w:val="none" w:sz="0" w:space="0" w:color="auto"/>
          </w:divBdr>
        </w:div>
        <w:div w:id="1670212894">
          <w:marLeft w:val="640"/>
          <w:marRight w:val="0"/>
          <w:marTop w:val="0"/>
          <w:marBottom w:val="0"/>
          <w:divBdr>
            <w:top w:val="none" w:sz="0" w:space="0" w:color="auto"/>
            <w:left w:val="none" w:sz="0" w:space="0" w:color="auto"/>
            <w:bottom w:val="none" w:sz="0" w:space="0" w:color="auto"/>
            <w:right w:val="none" w:sz="0" w:space="0" w:color="auto"/>
          </w:divBdr>
        </w:div>
        <w:div w:id="1677805057">
          <w:marLeft w:val="640"/>
          <w:marRight w:val="0"/>
          <w:marTop w:val="0"/>
          <w:marBottom w:val="0"/>
          <w:divBdr>
            <w:top w:val="none" w:sz="0" w:space="0" w:color="auto"/>
            <w:left w:val="none" w:sz="0" w:space="0" w:color="auto"/>
            <w:bottom w:val="none" w:sz="0" w:space="0" w:color="auto"/>
            <w:right w:val="none" w:sz="0" w:space="0" w:color="auto"/>
          </w:divBdr>
        </w:div>
        <w:div w:id="1686512310">
          <w:marLeft w:val="640"/>
          <w:marRight w:val="0"/>
          <w:marTop w:val="0"/>
          <w:marBottom w:val="0"/>
          <w:divBdr>
            <w:top w:val="none" w:sz="0" w:space="0" w:color="auto"/>
            <w:left w:val="none" w:sz="0" w:space="0" w:color="auto"/>
            <w:bottom w:val="none" w:sz="0" w:space="0" w:color="auto"/>
            <w:right w:val="none" w:sz="0" w:space="0" w:color="auto"/>
          </w:divBdr>
        </w:div>
        <w:div w:id="1694379664">
          <w:marLeft w:val="640"/>
          <w:marRight w:val="0"/>
          <w:marTop w:val="0"/>
          <w:marBottom w:val="0"/>
          <w:divBdr>
            <w:top w:val="none" w:sz="0" w:space="0" w:color="auto"/>
            <w:left w:val="none" w:sz="0" w:space="0" w:color="auto"/>
            <w:bottom w:val="none" w:sz="0" w:space="0" w:color="auto"/>
            <w:right w:val="none" w:sz="0" w:space="0" w:color="auto"/>
          </w:divBdr>
        </w:div>
        <w:div w:id="1708525584">
          <w:marLeft w:val="640"/>
          <w:marRight w:val="0"/>
          <w:marTop w:val="0"/>
          <w:marBottom w:val="0"/>
          <w:divBdr>
            <w:top w:val="none" w:sz="0" w:space="0" w:color="auto"/>
            <w:left w:val="none" w:sz="0" w:space="0" w:color="auto"/>
            <w:bottom w:val="none" w:sz="0" w:space="0" w:color="auto"/>
            <w:right w:val="none" w:sz="0" w:space="0" w:color="auto"/>
          </w:divBdr>
        </w:div>
        <w:div w:id="1713379829">
          <w:marLeft w:val="640"/>
          <w:marRight w:val="0"/>
          <w:marTop w:val="0"/>
          <w:marBottom w:val="0"/>
          <w:divBdr>
            <w:top w:val="none" w:sz="0" w:space="0" w:color="auto"/>
            <w:left w:val="none" w:sz="0" w:space="0" w:color="auto"/>
            <w:bottom w:val="none" w:sz="0" w:space="0" w:color="auto"/>
            <w:right w:val="none" w:sz="0" w:space="0" w:color="auto"/>
          </w:divBdr>
        </w:div>
        <w:div w:id="1714114000">
          <w:marLeft w:val="640"/>
          <w:marRight w:val="0"/>
          <w:marTop w:val="0"/>
          <w:marBottom w:val="0"/>
          <w:divBdr>
            <w:top w:val="none" w:sz="0" w:space="0" w:color="auto"/>
            <w:left w:val="none" w:sz="0" w:space="0" w:color="auto"/>
            <w:bottom w:val="none" w:sz="0" w:space="0" w:color="auto"/>
            <w:right w:val="none" w:sz="0" w:space="0" w:color="auto"/>
          </w:divBdr>
        </w:div>
        <w:div w:id="1720129305">
          <w:marLeft w:val="640"/>
          <w:marRight w:val="0"/>
          <w:marTop w:val="0"/>
          <w:marBottom w:val="0"/>
          <w:divBdr>
            <w:top w:val="none" w:sz="0" w:space="0" w:color="auto"/>
            <w:left w:val="none" w:sz="0" w:space="0" w:color="auto"/>
            <w:bottom w:val="none" w:sz="0" w:space="0" w:color="auto"/>
            <w:right w:val="none" w:sz="0" w:space="0" w:color="auto"/>
          </w:divBdr>
        </w:div>
        <w:div w:id="1734084315">
          <w:marLeft w:val="640"/>
          <w:marRight w:val="0"/>
          <w:marTop w:val="0"/>
          <w:marBottom w:val="0"/>
          <w:divBdr>
            <w:top w:val="none" w:sz="0" w:space="0" w:color="auto"/>
            <w:left w:val="none" w:sz="0" w:space="0" w:color="auto"/>
            <w:bottom w:val="none" w:sz="0" w:space="0" w:color="auto"/>
            <w:right w:val="none" w:sz="0" w:space="0" w:color="auto"/>
          </w:divBdr>
        </w:div>
        <w:div w:id="1748989667">
          <w:marLeft w:val="640"/>
          <w:marRight w:val="0"/>
          <w:marTop w:val="0"/>
          <w:marBottom w:val="0"/>
          <w:divBdr>
            <w:top w:val="none" w:sz="0" w:space="0" w:color="auto"/>
            <w:left w:val="none" w:sz="0" w:space="0" w:color="auto"/>
            <w:bottom w:val="none" w:sz="0" w:space="0" w:color="auto"/>
            <w:right w:val="none" w:sz="0" w:space="0" w:color="auto"/>
          </w:divBdr>
        </w:div>
        <w:div w:id="1754008307">
          <w:marLeft w:val="640"/>
          <w:marRight w:val="0"/>
          <w:marTop w:val="0"/>
          <w:marBottom w:val="0"/>
          <w:divBdr>
            <w:top w:val="none" w:sz="0" w:space="0" w:color="auto"/>
            <w:left w:val="none" w:sz="0" w:space="0" w:color="auto"/>
            <w:bottom w:val="none" w:sz="0" w:space="0" w:color="auto"/>
            <w:right w:val="none" w:sz="0" w:space="0" w:color="auto"/>
          </w:divBdr>
        </w:div>
        <w:div w:id="1763529443">
          <w:marLeft w:val="640"/>
          <w:marRight w:val="0"/>
          <w:marTop w:val="0"/>
          <w:marBottom w:val="0"/>
          <w:divBdr>
            <w:top w:val="none" w:sz="0" w:space="0" w:color="auto"/>
            <w:left w:val="none" w:sz="0" w:space="0" w:color="auto"/>
            <w:bottom w:val="none" w:sz="0" w:space="0" w:color="auto"/>
            <w:right w:val="none" w:sz="0" w:space="0" w:color="auto"/>
          </w:divBdr>
        </w:div>
        <w:div w:id="1767070593">
          <w:marLeft w:val="640"/>
          <w:marRight w:val="0"/>
          <w:marTop w:val="0"/>
          <w:marBottom w:val="0"/>
          <w:divBdr>
            <w:top w:val="none" w:sz="0" w:space="0" w:color="auto"/>
            <w:left w:val="none" w:sz="0" w:space="0" w:color="auto"/>
            <w:bottom w:val="none" w:sz="0" w:space="0" w:color="auto"/>
            <w:right w:val="none" w:sz="0" w:space="0" w:color="auto"/>
          </w:divBdr>
        </w:div>
        <w:div w:id="1779762626">
          <w:marLeft w:val="640"/>
          <w:marRight w:val="0"/>
          <w:marTop w:val="0"/>
          <w:marBottom w:val="0"/>
          <w:divBdr>
            <w:top w:val="none" w:sz="0" w:space="0" w:color="auto"/>
            <w:left w:val="none" w:sz="0" w:space="0" w:color="auto"/>
            <w:bottom w:val="none" w:sz="0" w:space="0" w:color="auto"/>
            <w:right w:val="none" w:sz="0" w:space="0" w:color="auto"/>
          </w:divBdr>
        </w:div>
        <w:div w:id="1787040646">
          <w:marLeft w:val="640"/>
          <w:marRight w:val="0"/>
          <w:marTop w:val="0"/>
          <w:marBottom w:val="0"/>
          <w:divBdr>
            <w:top w:val="none" w:sz="0" w:space="0" w:color="auto"/>
            <w:left w:val="none" w:sz="0" w:space="0" w:color="auto"/>
            <w:bottom w:val="none" w:sz="0" w:space="0" w:color="auto"/>
            <w:right w:val="none" w:sz="0" w:space="0" w:color="auto"/>
          </w:divBdr>
        </w:div>
        <w:div w:id="1787772822">
          <w:marLeft w:val="640"/>
          <w:marRight w:val="0"/>
          <w:marTop w:val="0"/>
          <w:marBottom w:val="0"/>
          <w:divBdr>
            <w:top w:val="none" w:sz="0" w:space="0" w:color="auto"/>
            <w:left w:val="none" w:sz="0" w:space="0" w:color="auto"/>
            <w:bottom w:val="none" w:sz="0" w:space="0" w:color="auto"/>
            <w:right w:val="none" w:sz="0" w:space="0" w:color="auto"/>
          </w:divBdr>
        </w:div>
        <w:div w:id="1806770955">
          <w:marLeft w:val="640"/>
          <w:marRight w:val="0"/>
          <w:marTop w:val="0"/>
          <w:marBottom w:val="0"/>
          <w:divBdr>
            <w:top w:val="none" w:sz="0" w:space="0" w:color="auto"/>
            <w:left w:val="none" w:sz="0" w:space="0" w:color="auto"/>
            <w:bottom w:val="none" w:sz="0" w:space="0" w:color="auto"/>
            <w:right w:val="none" w:sz="0" w:space="0" w:color="auto"/>
          </w:divBdr>
        </w:div>
        <w:div w:id="1812750560">
          <w:marLeft w:val="640"/>
          <w:marRight w:val="0"/>
          <w:marTop w:val="0"/>
          <w:marBottom w:val="0"/>
          <w:divBdr>
            <w:top w:val="none" w:sz="0" w:space="0" w:color="auto"/>
            <w:left w:val="none" w:sz="0" w:space="0" w:color="auto"/>
            <w:bottom w:val="none" w:sz="0" w:space="0" w:color="auto"/>
            <w:right w:val="none" w:sz="0" w:space="0" w:color="auto"/>
          </w:divBdr>
        </w:div>
        <w:div w:id="1814327360">
          <w:marLeft w:val="640"/>
          <w:marRight w:val="0"/>
          <w:marTop w:val="0"/>
          <w:marBottom w:val="0"/>
          <w:divBdr>
            <w:top w:val="none" w:sz="0" w:space="0" w:color="auto"/>
            <w:left w:val="none" w:sz="0" w:space="0" w:color="auto"/>
            <w:bottom w:val="none" w:sz="0" w:space="0" w:color="auto"/>
            <w:right w:val="none" w:sz="0" w:space="0" w:color="auto"/>
          </w:divBdr>
        </w:div>
        <w:div w:id="1839728656">
          <w:marLeft w:val="640"/>
          <w:marRight w:val="0"/>
          <w:marTop w:val="0"/>
          <w:marBottom w:val="0"/>
          <w:divBdr>
            <w:top w:val="none" w:sz="0" w:space="0" w:color="auto"/>
            <w:left w:val="none" w:sz="0" w:space="0" w:color="auto"/>
            <w:bottom w:val="none" w:sz="0" w:space="0" w:color="auto"/>
            <w:right w:val="none" w:sz="0" w:space="0" w:color="auto"/>
          </w:divBdr>
        </w:div>
        <w:div w:id="1842044734">
          <w:marLeft w:val="640"/>
          <w:marRight w:val="0"/>
          <w:marTop w:val="0"/>
          <w:marBottom w:val="0"/>
          <w:divBdr>
            <w:top w:val="none" w:sz="0" w:space="0" w:color="auto"/>
            <w:left w:val="none" w:sz="0" w:space="0" w:color="auto"/>
            <w:bottom w:val="none" w:sz="0" w:space="0" w:color="auto"/>
            <w:right w:val="none" w:sz="0" w:space="0" w:color="auto"/>
          </w:divBdr>
        </w:div>
        <w:div w:id="1856534868">
          <w:marLeft w:val="640"/>
          <w:marRight w:val="0"/>
          <w:marTop w:val="0"/>
          <w:marBottom w:val="0"/>
          <w:divBdr>
            <w:top w:val="none" w:sz="0" w:space="0" w:color="auto"/>
            <w:left w:val="none" w:sz="0" w:space="0" w:color="auto"/>
            <w:bottom w:val="none" w:sz="0" w:space="0" w:color="auto"/>
            <w:right w:val="none" w:sz="0" w:space="0" w:color="auto"/>
          </w:divBdr>
        </w:div>
        <w:div w:id="1867793643">
          <w:marLeft w:val="640"/>
          <w:marRight w:val="0"/>
          <w:marTop w:val="0"/>
          <w:marBottom w:val="0"/>
          <w:divBdr>
            <w:top w:val="none" w:sz="0" w:space="0" w:color="auto"/>
            <w:left w:val="none" w:sz="0" w:space="0" w:color="auto"/>
            <w:bottom w:val="none" w:sz="0" w:space="0" w:color="auto"/>
            <w:right w:val="none" w:sz="0" w:space="0" w:color="auto"/>
          </w:divBdr>
        </w:div>
        <w:div w:id="1906142674">
          <w:marLeft w:val="640"/>
          <w:marRight w:val="0"/>
          <w:marTop w:val="0"/>
          <w:marBottom w:val="0"/>
          <w:divBdr>
            <w:top w:val="none" w:sz="0" w:space="0" w:color="auto"/>
            <w:left w:val="none" w:sz="0" w:space="0" w:color="auto"/>
            <w:bottom w:val="none" w:sz="0" w:space="0" w:color="auto"/>
            <w:right w:val="none" w:sz="0" w:space="0" w:color="auto"/>
          </w:divBdr>
        </w:div>
        <w:div w:id="1906524701">
          <w:marLeft w:val="640"/>
          <w:marRight w:val="0"/>
          <w:marTop w:val="0"/>
          <w:marBottom w:val="0"/>
          <w:divBdr>
            <w:top w:val="none" w:sz="0" w:space="0" w:color="auto"/>
            <w:left w:val="none" w:sz="0" w:space="0" w:color="auto"/>
            <w:bottom w:val="none" w:sz="0" w:space="0" w:color="auto"/>
            <w:right w:val="none" w:sz="0" w:space="0" w:color="auto"/>
          </w:divBdr>
        </w:div>
        <w:div w:id="1911771252">
          <w:marLeft w:val="640"/>
          <w:marRight w:val="0"/>
          <w:marTop w:val="0"/>
          <w:marBottom w:val="0"/>
          <w:divBdr>
            <w:top w:val="none" w:sz="0" w:space="0" w:color="auto"/>
            <w:left w:val="none" w:sz="0" w:space="0" w:color="auto"/>
            <w:bottom w:val="none" w:sz="0" w:space="0" w:color="auto"/>
            <w:right w:val="none" w:sz="0" w:space="0" w:color="auto"/>
          </w:divBdr>
        </w:div>
        <w:div w:id="1935282809">
          <w:marLeft w:val="640"/>
          <w:marRight w:val="0"/>
          <w:marTop w:val="0"/>
          <w:marBottom w:val="0"/>
          <w:divBdr>
            <w:top w:val="none" w:sz="0" w:space="0" w:color="auto"/>
            <w:left w:val="none" w:sz="0" w:space="0" w:color="auto"/>
            <w:bottom w:val="none" w:sz="0" w:space="0" w:color="auto"/>
            <w:right w:val="none" w:sz="0" w:space="0" w:color="auto"/>
          </w:divBdr>
        </w:div>
        <w:div w:id="1954512199">
          <w:marLeft w:val="640"/>
          <w:marRight w:val="0"/>
          <w:marTop w:val="0"/>
          <w:marBottom w:val="0"/>
          <w:divBdr>
            <w:top w:val="none" w:sz="0" w:space="0" w:color="auto"/>
            <w:left w:val="none" w:sz="0" w:space="0" w:color="auto"/>
            <w:bottom w:val="none" w:sz="0" w:space="0" w:color="auto"/>
            <w:right w:val="none" w:sz="0" w:space="0" w:color="auto"/>
          </w:divBdr>
        </w:div>
        <w:div w:id="1974865078">
          <w:marLeft w:val="640"/>
          <w:marRight w:val="0"/>
          <w:marTop w:val="0"/>
          <w:marBottom w:val="0"/>
          <w:divBdr>
            <w:top w:val="none" w:sz="0" w:space="0" w:color="auto"/>
            <w:left w:val="none" w:sz="0" w:space="0" w:color="auto"/>
            <w:bottom w:val="none" w:sz="0" w:space="0" w:color="auto"/>
            <w:right w:val="none" w:sz="0" w:space="0" w:color="auto"/>
          </w:divBdr>
        </w:div>
        <w:div w:id="1995337052">
          <w:marLeft w:val="640"/>
          <w:marRight w:val="0"/>
          <w:marTop w:val="0"/>
          <w:marBottom w:val="0"/>
          <w:divBdr>
            <w:top w:val="none" w:sz="0" w:space="0" w:color="auto"/>
            <w:left w:val="none" w:sz="0" w:space="0" w:color="auto"/>
            <w:bottom w:val="none" w:sz="0" w:space="0" w:color="auto"/>
            <w:right w:val="none" w:sz="0" w:space="0" w:color="auto"/>
          </w:divBdr>
        </w:div>
        <w:div w:id="1995790225">
          <w:marLeft w:val="640"/>
          <w:marRight w:val="0"/>
          <w:marTop w:val="0"/>
          <w:marBottom w:val="0"/>
          <w:divBdr>
            <w:top w:val="none" w:sz="0" w:space="0" w:color="auto"/>
            <w:left w:val="none" w:sz="0" w:space="0" w:color="auto"/>
            <w:bottom w:val="none" w:sz="0" w:space="0" w:color="auto"/>
            <w:right w:val="none" w:sz="0" w:space="0" w:color="auto"/>
          </w:divBdr>
        </w:div>
        <w:div w:id="1998142358">
          <w:marLeft w:val="640"/>
          <w:marRight w:val="0"/>
          <w:marTop w:val="0"/>
          <w:marBottom w:val="0"/>
          <w:divBdr>
            <w:top w:val="none" w:sz="0" w:space="0" w:color="auto"/>
            <w:left w:val="none" w:sz="0" w:space="0" w:color="auto"/>
            <w:bottom w:val="none" w:sz="0" w:space="0" w:color="auto"/>
            <w:right w:val="none" w:sz="0" w:space="0" w:color="auto"/>
          </w:divBdr>
        </w:div>
        <w:div w:id="2006392992">
          <w:marLeft w:val="640"/>
          <w:marRight w:val="0"/>
          <w:marTop w:val="0"/>
          <w:marBottom w:val="0"/>
          <w:divBdr>
            <w:top w:val="none" w:sz="0" w:space="0" w:color="auto"/>
            <w:left w:val="none" w:sz="0" w:space="0" w:color="auto"/>
            <w:bottom w:val="none" w:sz="0" w:space="0" w:color="auto"/>
            <w:right w:val="none" w:sz="0" w:space="0" w:color="auto"/>
          </w:divBdr>
        </w:div>
        <w:div w:id="2008746947">
          <w:marLeft w:val="640"/>
          <w:marRight w:val="0"/>
          <w:marTop w:val="0"/>
          <w:marBottom w:val="0"/>
          <w:divBdr>
            <w:top w:val="none" w:sz="0" w:space="0" w:color="auto"/>
            <w:left w:val="none" w:sz="0" w:space="0" w:color="auto"/>
            <w:bottom w:val="none" w:sz="0" w:space="0" w:color="auto"/>
            <w:right w:val="none" w:sz="0" w:space="0" w:color="auto"/>
          </w:divBdr>
        </w:div>
        <w:div w:id="2015495821">
          <w:marLeft w:val="640"/>
          <w:marRight w:val="0"/>
          <w:marTop w:val="0"/>
          <w:marBottom w:val="0"/>
          <w:divBdr>
            <w:top w:val="none" w:sz="0" w:space="0" w:color="auto"/>
            <w:left w:val="none" w:sz="0" w:space="0" w:color="auto"/>
            <w:bottom w:val="none" w:sz="0" w:space="0" w:color="auto"/>
            <w:right w:val="none" w:sz="0" w:space="0" w:color="auto"/>
          </w:divBdr>
        </w:div>
        <w:div w:id="2030639924">
          <w:marLeft w:val="640"/>
          <w:marRight w:val="0"/>
          <w:marTop w:val="0"/>
          <w:marBottom w:val="0"/>
          <w:divBdr>
            <w:top w:val="none" w:sz="0" w:space="0" w:color="auto"/>
            <w:left w:val="none" w:sz="0" w:space="0" w:color="auto"/>
            <w:bottom w:val="none" w:sz="0" w:space="0" w:color="auto"/>
            <w:right w:val="none" w:sz="0" w:space="0" w:color="auto"/>
          </w:divBdr>
        </w:div>
        <w:div w:id="2052222423">
          <w:marLeft w:val="640"/>
          <w:marRight w:val="0"/>
          <w:marTop w:val="0"/>
          <w:marBottom w:val="0"/>
          <w:divBdr>
            <w:top w:val="none" w:sz="0" w:space="0" w:color="auto"/>
            <w:left w:val="none" w:sz="0" w:space="0" w:color="auto"/>
            <w:bottom w:val="none" w:sz="0" w:space="0" w:color="auto"/>
            <w:right w:val="none" w:sz="0" w:space="0" w:color="auto"/>
          </w:divBdr>
        </w:div>
        <w:div w:id="2062752466">
          <w:marLeft w:val="640"/>
          <w:marRight w:val="0"/>
          <w:marTop w:val="0"/>
          <w:marBottom w:val="0"/>
          <w:divBdr>
            <w:top w:val="none" w:sz="0" w:space="0" w:color="auto"/>
            <w:left w:val="none" w:sz="0" w:space="0" w:color="auto"/>
            <w:bottom w:val="none" w:sz="0" w:space="0" w:color="auto"/>
            <w:right w:val="none" w:sz="0" w:space="0" w:color="auto"/>
          </w:divBdr>
        </w:div>
        <w:div w:id="2067339907">
          <w:marLeft w:val="640"/>
          <w:marRight w:val="0"/>
          <w:marTop w:val="0"/>
          <w:marBottom w:val="0"/>
          <w:divBdr>
            <w:top w:val="none" w:sz="0" w:space="0" w:color="auto"/>
            <w:left w:val="none" w:sz="0" w:space="0" w:color="auto"/>
            <w:bottom w:val="none" w:sz="0" w:space="0" w:color="auto"/>
            <w:right w:val="none" w:sz="0" w:space="0" w:color="auto"/>
          </w:divBdr>
        </w:div>
        <w:div w:id="2072381586">
          <w:marLeft w:val="640"/>
          <w:marRight w:val="0"/>
          <w:marTop w:val="0"/>
          <w:marBottom w:val="0"/>
          <w:divBdr>
            <w:top w:val="none" w:sz="0" w:space="0" w:color="auto"/>
            <w:left w:val="none" w:sz="0" w:space="0" w:color="auto"/>
            <w:bottom w:val="none" w:sz="0" w:space="0" w:color="auto"/>
            <w:right w:val="none" w:sz="0" w:space="0" w:color="auto"/>
          </w:divBdr>
        </w:div>
        <w:div w:id="2072458213">
          <w:marLeft w:val="640"/>
          <w:marRight w:val="0"/>
          <w:marTop w:val="0"/>
          <w:marBottom w:val="0"/>
          <w:divBdr>
            <w:top w:val="none" w:sz="0" w:space="0" w:color="auto"/>
            <w:left w:val="none" w:sz="0" w:space="0" w:color="auto"/>
            <w:bottom w:val="none" w:sz="0" w:space="0" w:color="auto"/>
            <w:right w:val="none" w:sz="0" w:space="0" w:color="auto"/>
          </w:divBdr>
        </w:div>
        <w:div w:id="2077433455">
          <w:marLeft w:val="640"/>
          <w:marRight w:val="0"/>
          <w:marTop w:val="0"/>
          <w:marBottom w:val="0"/>
          <w:divBdr>
            <w:top w:val="none" w:sz="0" w:space="0" w:color="auto"/>
            <w:left w:val="none" w:sz="0" w:space="0" w:color="auto"/>
            <w:bottom w:val="none" w:sz="0" w:space="0" w:color="auto"/>
            <w:right w:val="none" w:sz="0" w:space="0" w:color="auto"/>
          </w:divBdr>
        </w:div>
        <w:div w:id="2081513871">
          <w:marLeft w:val="640"/>
          <w:marRight w:val="0"/>
          <w:marTop w:val="0"/>
          <w:marBottom w:val="0"/>
          <w:divBdr>
            <w:top w:val="none" w:sz="0" w:space="0" w:color="auto"/>
            <w:left w:val="none" w:sz="0" w:space="0" w:color="auto"/>
            <w:bottom w:val="none" w:sz="0" w:space="0" w:color="auto"/>
            <w:right w:val="none" w:sz="0" w:space="0" w:color="auto"/>
          </w:divBdr>
        </w:div>
        <w:div w:id="2082829600">
          <w:marLeft w:val="640"/>
          <w:marRight w:val="0"/>
          <w:marTop w:val="0"/>
          <w:marBottom w:val="0"/>
          <w:divBdr>
            <w:top w:val="none" w:sz="0" w:space="0" w:color="auto"/>
            <w:left w:val="none" w:sz="0" w:space="0" w:color="auto"/>
            <w:bottom w:val="none" w:sz="0" w:space="0" w:color="auto"/>
            <w:right w:val="none" w:sz="0" w:space="0" w:color="auto"/>
          </w:divBdr>
        </w:div>
        <w:div w:id="2113546529">
          <w:marLeft w:val="640"/>
          <w:marRight w:val="0"/>
          <w:marTop w:val="0"/>
          <w:marBottom w:val="0"/>
          <w:divBdr>
            <w:top w:val="none" w:sz="0" w:space="0" w:color="auto"/>
            <w:left w:val="none" w:sz="0" w:space="0" w:color="auto"/>
            <w:bottom w:val="none" w:sz="0" w:space="0" w:color="auto"/>
            <w:right w:val="none" w:sz="0" w:space="0" w:color="auto"/>
          </w:divBdr>
        </w:div>
        <w:div w:id="2115248136">
          <w:marLeft w:val="640"/>
          <w:marRight w:val="0"/>
          <w:marTop w:val="0"/>
          <w:marBottom w:val="0"/>
          <w:divBdr>
            <w:top w:val="none" w:sz="0" w:space="0" w:color="auto"/>
            <w:left w:val="none" w:sz="0" w:space="0" w:color="auto"/>
            <w:bottom w:val="none" w:sz="0" w:space="0" w:color="auto"/>
            <w:right w:val="none" w:sz="0" w:space="0" w:color="auto"/>
          </w:divBdr>
        </w:div>
        <w:div w:id="2121215649">
          <w:marLeft w:val="640"/>
          <w:marRight w:val="0"/>
          <w:marTop w:val="0"/>
          <w:marBottom w:val="0"/>
          <w:divBdr>
            <w:top w:val="none" w:sz="0" w:space="0" w:color="auto"/>
            <w:left w:val="none" w:sz="0" w:space="0" w:color="auto"/>
            <w:bottom w:val="none" w:sz="0" w:space="0" w:color="auto"/>
            <w:right w:val="none" w:sz="0" w:space="0" w:color="auto"/>
          </w:divBdr>
        </w:div>
      </w:divsChild>
    </w:div>
    <w:div w:id="504512467">
      <w:bodyDiv w:val="1"/>
      <w:marLeft w:val="0"/>
      <w:marRight w:val="0"/>
      <w:marTop w:val="0"/>
      <w:marBottom w:val="0"/>
      <w:divBdr>
        <w:top w:val="none" w:sz="0" w:space="0" w:color="auto"/>
        <w:left w:val="none" w:sz="0" w:space="0" w:color="auto"/>
        <w:bottom w:val="none" w:sz="0" w:space="0" w:color="auto"/>
        <w:right w:val="none" w:sz="0" w:space="0" w:color="auto"/>
      </w:divBdr>
    </w:div>
    <w:div w:id="506099837">
      <w:bodyDiv w:val="1"/>
      <w:marLeft w:val="0"/>
      <w:marRight w:val="0"/>
      <w:marTop w:val="0"/>
      <w:marBottom w:val="0"/>
      <w:divBdr>
        <w:top w:val="none" w:sz="0" w:space="0" w:color="auto"/>
        <w:left w:val="none" w:sz="0" w:space="0" w:color="auto"/>
        <w:bottom w:val="none" w:sz="0" w:space="0" w:color="auto"/>
        <w:right w:val="none" w:sz="0" w:space="0" w:color="auto"/>
      </w:divBdr>
      <w:divsChild>
        <w:div w:id="11080356">
          <w:marLeft w:val="640"/>
          <w:marRight w:val="0"/>
          <w:marTop w:val="0"/>
          <w:marBottom w:val="0"/>
          <w:divBdr>
            <w:top w:val="none" w:sz="0" w:space="0" w:color="auto"/>
            <w:left w:val="none" w:sz="0" w:space="0" w:color="auto"/>
            <w:bottom w:val="none" w:sz="0" w:space="0" w:color="auto"/>
            <w:right w:val="none" w:sz="0" w:space="0" w:color="auto"/>
          </w:divBdr>
        </w:div>
        <w:div w:id="11805574">
          <w:marLeft w:val="640"/>
          <w:marRight w:val="0"/>
          <w:marTop w:val="0"/>
          <w:marBottom w:val="0"/>
          <w:divBdr>
            <w:top w:val="none" w:sz="0" w:space="0" w:color="auto"/>
            <w:left w:val="none" w:sz="0" w:space="0" w:color="auto"/>
            <w:bottom w:val="none" w:sz="0" w:space="0" w:color="auto"/>
            <w:right w:val="none" w:sz="0" w:space="0" w:color="auto"/>
          </w:divBdr>
        </w:div>
        <w:div w:id="37093778">
          <w:marLeft w:val="640"/>
          <w:marRight w:val="0"/>
          <w:marTop w:val="0"/>
          <w:marBottom w:val="0"/>
          <w:divBdr>
            <w:top w:val="none" w:sz="0" w:space="0" w:color="auto"/>
            <w:left w:val="none" w:sz="0" w:space="0" w:color="auto"/>
            <w:bottom w:val="none" w:sz="0" w:space="0" w:color="auto"/>
            <w:right w:val="none" w:sz="0" w:space="0" w:color="auto"/>
          </w:divBdr>
        </w:div>
        <w:div w:id="37125767">
          <w:marLeft w:val="640"/>
          <w:marRight w:val="0"/>
          <w:marTop w:val="0"/>
          <w:marBottom w:val="0"/>
          <w:divBdr>
            <w:top w:val="none" w:sz="0" w:space="0" w:color="auto"/>
            <w:left w:val="none" w:sz="0" w:space="0" w:color="auto"/>
            <w:bottom w:val="none" w:sz="0" w:space="0" w:color="auto"/>
            <w:right w:val="none" w:sz="0" w:space="0" w:color="auto"/>
          </w:divBdr>
        </w:div>
        <w:div w:id="47413110">
          <w:marLeft w:val="640"/>
          <w:marRight w:val="0"/>
          <w:marTop w:val="0"/>
          <w:marBottom w:val="0"/>
          <w:divBdr>
            <w:top w:val="none" w:sz="0" w:space="0" w:color="auto"/>
            <w:left w:val="none" w:sz="0" w:space="0" w:color="auto"/>
            <w:bottom w:val="none" w:sz="0" w:space="0" w:color="auto"/>
            <w:right w:val="none" w:sz="0" w:space="0" w:color="auto"/>
          </w:divBdr>
        </w:div>
        <w:div w:id="74516416">
          <w:marLeft w:val="640"/>
          <w:marRight w:val="0"/>
          <w:marTop w:val="0"/>
          <w:marBottom w:val="0"/>
          <w:divBdr>
            <w:top w:val="none" w:sz="0" w:space="0" w:color="auto"/>
            <w:left w:val="none" w:sz="0" w:space="0" w:color="auto"/>
            <w:bottom w:val="none" w:sz="0" w:space="0" w:color="auto"/>
            <w:right w:val="none" w:sz="0" w:space="0" w:color="auto"/>
          </w:divBdr>
        </w:div>
        <w:div w:id="87316809">
          <w:marLeft w:val="640"/>
          <w:marRight w:val="0"/>
          <w:marTop w:val="0"/>
          <w:marBottom w:val="0"/>
          <w:divBdr>
            <w:top w:val="none" w:sz="0" w:space="0" w:color="auto"/>
            <w:left w:val="none" w:sz="0" w:space="0" w:color="auto"/>
            <w:bottom w:val="none" w:sz="0" w:space="0" w:color="auto"/>
            <w:right w:val="none" w:sz="0" w:space="0" w:color="auto"/>
          </w:divBdr>
        </w:div>
        <w:div w:id="87578134">
          <w:marLeft w:val="640"/>
          <w:marRight w:val="0"/>
          <w:marTop w:val="0"/>
          <w:marBottom w:val="0"/>
          <w:divBdr>
            <w:top w:val="none" w:sz="0" w:space="0" w:color="auto"/>
            <w:left w:val="none" w:sz="0" w:space="0" w:color="auto"/>
            <w:bottom w:val="none" w:sz="0" w:space="0" w:color="auto"/>
            <w:right w:val="none" w:sz="0" w:space="0" w:color="auto"/>
          </w:divBdr>
        </w:div>
        <w:div w:id="96609511">
          <w:marLeft w:val="640"/>
          <w:marRight w:val="0"/>
          <w:marTop w:val="0"/>
          <w:marBottom w:val="0"/>
          <w:divBdr>
            <w:top w:val="none" w:sz="0" w:space="0" w:color="auto"/>
            <w:left w:val="none" w:sz="0" w:space="0" w:color="auto"/>
            <w:bottom w:val="none" w:sz="0" w:space="0" w:color="auto"/>
            <w:right w:val="none" w:sz="0" w:space="0" w:color="auto"/>
          </w:divBdr>
        </w:div>
        <w:div w:id="98139659">
          <w:marLeft w:val="640"/>
          <w:marRight w:val="0"/>
          <w:marTop w:val="0"/>
          <w:marBottom w:val="0"/>
          <w:divBdr>
            <w:top w:val="none" w:sz="0" w:space="0" w:color="auto"/>
            <w:left w:val="none" w:sz="0" w:space="0" w:color="auto"/>
            <w:bottom w:val="none" w:sz="0" w:space="0" w:color="auto"/>
            <w:right w:val="none" w:sz="0" w:space="0" w:color="auto"/>
          </w:divBdr>
        </w:div>
        <w:div w:id="107821631">
          <w:marLeft w:val="640"/>
          <w:marRight w:val="0"/>
          <w:marTop w:val="0"/>
          <w:marBottom w:val="0"/>
          <w:divBdr>
            <w:top w:val="none" w:sz="0" w:space="0" w:color="auto"/>
            <w:left w:val="none" w:sz="0" w:space="0" w:color="auto"/>
            <w:bottom w:val="none" w:sz="0" w:space="0" w:color="auto"/>
            <w:right w:val="none" w:sz="0" w:space="0" w:color="auto"/>
          </w:divBdr>
        </w:div>
        <w:div w:id="113604247">
          <w:marLeft w:val="640"/>
          <w:marRight w:val="0"/>
          <w:marTop w:val="0"/>
          <w:marBottom w:val="0"/>
          <w:divBdr>
            <w:top w:val="none" w:sz="0" w:space="0" w:color="auto"/>
            <w:left w:val="none" w:sz="0" w:space="0" w:color="auto"/>
            <w:bottom w:val="none" w:sz="0" w:space="0" w:color="auto"/>
            <w:right w:val="none" w:sz="0" w:space="0" w:color="auto"/>
          </w:divBdr>
        </w:div>
        <w:div w:id="116142930">
          <w:marLeft w:val="640"/>
          <w:marRight w:val="0"/>
          <w:marTop w:val="0"/>
          <w:marBottom w:val="0"/>
          <w:divBdr>
            <w:top w:val="none" w:sz="0" w:space="0" w:color="auto"/>
            <w:left w:val="none" w:sz="0" w:space="0" w:color="auto"/>
            <w:bottom w:val="none" w:sz="0" w:space="0" w:color="auto"/>
            <w:right w:val="none" w:sz="0" w:space="0" w:color="auto"/>
          </w:divBdr>
        </w:div>
        <w:div w:id="119762806">
          <w:marLeft w:val="640"/>
          <w:marRight w:val="0"/>
          <w:marTop w:val="0"/>
          <w:marBottom w:val="0"/>
          <w:divBdr>
            <w:top w:val="none" w:sz="0" w:space="0" w:color="auto"/>
            <w:left w:val="none" w:sz="0" w:space="0" w:color="auto"/>
            <w:bottom w:val="none" w:sz="0" w:space="0" w:color="auto"/>
            <w:right w:val="none" w:sz="0" w:space="0" w:color="auto"/>
          </w:divBdr>
        </w:div>
        <w:div w:id="125508745">
          <w:marLeft w:val="640"/>
          <w:marRight w:val="0"/>
          <w:marTop w:val="0"/>
          <w:marBottom w:val="0"/>
          <w:divBdr>
            <w:top w:val="none" w:sz="0" w:space="0" w:color="auto"/>
            <w:left w:val="none" w:sz="0" w:space="0" w:color="auto"/>
            <w:bottom w:val="none" w:sz="0" w:space="0" w:color="auto"/>
            <w:right w:val="none" w:sz="0" w:space="0" w:color="auto"/>
          </w:divBdr>
        </w:div>
        <w:div w:id="125784466">
          <w:marLeft w:val="640"/>
          <w:marRight w:val="0"/>
          <w:marTop w:val="0"/>
          <w:marBottom w:val="0"/>
          <w:divBdr>
            <w:top w:val="none" w:sz="0" w:space="0" w:color="auto"/>
            <w:left w:val="none" w:sz="0" w:space="0" w:color="auto"/>
            <w:bottom w:val="none" w:sz="0" w:space="0" w:color="auto"/>
            <w:right w:val="none" w:sz="0" w:space="0" w:color="auto"/>
          </w:divBdr>
        </w:div>
        <w:div w:id="146477771">
          <w:marLeft w:val="640"/>
          <w:marRight w:val="0"/>
          <w:marTop w:val="0"/>
          <w:marBottom w:val="0"/>
          <w:divBdr>
            <w:top w:val="none" w:sz="0" w:space="0" w:color="auto"/>
            <w:left w:val="none" w:sz="0" w:space="0" w:color="auto"/>
            <w:bottom w:val="none" w:sz="0" w:space="0" w:color="auto"/>
            <w:right w:val="none" w:sz="0" w:space="0" w:color="auto"/>
          </w:divBdr>
        </w:div>
        <w:div w:id="187067802">
          <w:marLeft w:val="640"/>
          <w:marRight w:val="0"/>
          <w:marTop w:val="0"/>
          <w:marBottom w:val="0"/>
          <w:divBdr>
            <w:top w:val="none" w:sz="0" w:space="0" w:color="auto"/>
            <w:left w:val="none" w:sz="0" w:space="0" w:color="auto"/>
            <w:bottom w:val="none" w:sz="0" w:space="0" w:color="auto"/>
            <w:right w:val="none" w:sz="0" w:space="0" w:color="auto"/>
          </w:divBdr>
        </w:div>
        <w:div w:id="189464626">
          <w:marLeft w:val="640"/>
          <w:marRight w:val="0"/>
          <w:marTop w:val="0"/>
          <w:marBottom w:val="0"/>
          <w:divBdr>
            <w:top w:val="none" w:sz="0" w:space="0" w:color="auto"/>
            <w:left w:val="none" w:sz="0" w:space="0" w:color="auto"/>
            <w:bottom w:val="none" w:sz="0" w:space="0" w:color="auto"/>
            <w:right w:val="none" w:sz="0" w:space="0" w:color="auto"/>
          </w:divBdr>
        </w:div>
        <w:div w:id="196695856">
          <w:marLeft w:val="640"/>
          <w:marRight w:val="0"/>
          <w:marTop w:val="0"/>
          <w:marBottom w:val="0"/>
          <w:divBdr>
            <w:top w:val="none" w:sz="0" w:space="0" w:color="auto"/>
            <w:left w:val="none" w:sz="0" w:space="0" w:color="auto"/>
            <w:bottom w:val="none" w:sz="0" w:space="0" w:color="auto"/>
            <w:right w:val="none" w:sz="0" w:space="0" w:color="auto"/>
          </w:divBdr>
        </w:div>
        <w:div w:id="198318915">
          <w:marLeft w:val="640"/>
          <w:marRight w:val="0"/>
          <w:marTop w:val="0"/>
          <w:marBottom w:val="0"/>
          <w:divBdr>
            <w:top w:val="none" w:sz="0" w:space="0" w:color="auto"/>
            <w:left w:val="none" w:sz="0" w:space="0" w:color="auto"/>
            <w:bottom w:val="none" w:sz="0" w:space="0" w:color="auto"/>
            <w:right w:val="none" w:sz="0" w:space="0" w:color="auto"/>
          </w:divBdr>
        </w:div>
        <w:div w:id="219559470">
          <w:marLeft w:val="640"/>
          <w:marRight w:val="0"/>
          <w:marTop w:val="0"/>
          <w:marBottom w:val="0"/>
          <w:divBdr>
            <w:top w:val="none" w:sz="0" w:space="0" w:color="auto"/>
            <w:left w:val="none" w:sz="0" w:space="0" w:color="auto"/>
            <w:bottom w:val="none" w:sz="0" w:space="0" w:color="auto"/>
            <w:right w:val="none" w:sz="0" w:space="0" w:color="auto"/>
          </w:divBdr>
        </w:div>
        <w:div w:id="220677978">
          <w:marLeft w:val="640"/>
          <w:marRight w:val="0"/>
          <w:marTop w:val="0"/>
          <w:marBottom w:val="0"/>
          <w:divBdr>
            <w:top w:val="none" w:sz="0" w:space="0" w:color="auto"/>
            <w:left w:val="none" w:sz="0" w:space="0" w:color="auto"/>
            <w:bottom w:val="none" w:sz="0" w:space="0" w:color="auto"/>
            <w:right w:val="none" w:sz="0" w:space="0" w:color="auto"/>
          </w:divBdr>
        </w:div>
        <w:div w:id="227959131">
          <w:marLeft w:val="640"/>
          <w:marRight w:val="0"/>
          <w:marTop w:val="0"/>
          <w:marBottom w:val="0"/>
          <w:divBdr>
            <w:top w:val="none" w:sz="0" w:space="0" w:color="auto"/>
            <w:left w:val="none" w:sz="0" w:space="0" w:color="auto"/>
            <w:bottom w:val="none" w:sz="0" w:space="0" w:color="auto"/>
            <w:right w:val="none" w:sz="0" w:space="0" w:color="auto"/>
          </w:divBdr>
        </w:div>
        <w:div w:id="237062904">
          <w:marLeft w:val="640"/>
          <w:marRight w:val="0"/>
          <w:marTop w:val="0"/>
          <w:marBottom w:val="0"/>
          <w:divBdr>
            <w:top w:val="none" w:sz="0" w:space="0" w:color="auto"/>
            <w:left w:val="none" w:sz="0" w:space="0" w:color="auto"/>
            <w:bottom w:val="none" w:sz="0" w:space="0" w:color="auto"/>
            <w:right w:val="none" w:sz="0" w:space="0" w:color="auto"/>
          </w:divBdr>
        </w:div>
        <w:div w:id="278687706">
          <w:marLeft w:val="640"/>
          <w:marRight w:val="0"/>
          <w:marTop w:val="0"/>
          <w:marBottom w:val="0"/>
          <w:divBdr>
            <w:top w:val="none" w:sz="0" w:space="0" w:color="auto"/>
            <w:left w:val="none" w:sz="0" w:space="0" w:color="auto"/>
            <w:bottom w:val="none" w:sz="0" w:space="0" w:color="auto"/>
            <w:right w:val="none" w:sz="0" w:space="0" w:color="auto"/>
          </w:divBdr>
        </w:div>
        <w:div w:id="312221510">
          <w:marLeft w:val="640"/>
          <w:marRight w:val="0"/>
          <w:marTop w:val="0"/>
          <w:marBottom w:val="0"/>
          <w:divBdr>
            <w:top w:val="none" w:sz="0" w:space="0" w:color="auto"/>
            <w:left w:val="none" w:sz="0" w:space="0" w:color="auto"/>
            <w:bottom w:val="none" w:sz="0" w:space="0" w:color="auto"/>
            <w:right w:val="none" w:sz="0" w:space="0" w:color="auto"/>
          </w:divBdr>
        </w:div>
        <w:div w:id="319621278">
          <w:marLeft w:val="640"/>
          <w:marRight w:val="0"/>
          <w:marTop w:val="0"/>
          <w:marBottom w:val="0"/>
          <w:divBdr>
            <w:top w:val="none" w:sz="0" w:space="0" w:color="auto"/>
            <w:left w:val="none" w:sz="0" w:space="0" w:color="auto"/>
            <w:bottom w:val="none" w:sz="0" w:space="0" w:color="auto"/>
            <w:right w:val="none" w:sz="0" w:space="0" w:color="auto"/>
          </w:divBdr>
        </w:div>
        <w:div w:id="336884300">
          <w:marLeft w:val="640"/>
          <w:marRight w:val="0"/>
          <w:marTop w:val="0"/>
          <w:marBottom w:val="0"/>
          <w:divBdr>
            <w:top w:val="none" w:sz="0" w:space="0" w:color="auto"/>
            <w:left w:val="none" w:sz="0" w:space="0" w:color="auto"/>
            <w:bottom w:val="none" w:sz="0" w:space="0" w:color="auto"/>
            <w:right w:val="none" w:sz="0" w:space="0" w:color="auto"/>
          </w:divBdr>
        </w:div>
        <w:div w:id="337000274">
          <w:marLeft w:val="640"/>
          <w:marRight w:val="0"/>
          <w:marTop w:val="0"/>
          <w:marBottom w:val="0"/>
          <w:divBdr>
            <w:top w:val="none" w:sz="0" w:space="0" w:color="auto"/>
            <w:left w:val="none" w:sz="0" w:space="0" w:color="auto"/>
            <w:bottom w:val="none" w:sz="0" w:space="0" w:color="auto"/>
            <w:right w:val="none" w:sz="0" w:space="0" w:color="auto"/>
          </w:divBdr>
        </w:div>
        <w:div w:id="338695961">
          <w:marLeft w:val="640"/>
          <w:marRight w:val="0"/>
          <w:marTop w:val="0"/>
          <w:marBottom w:val="0"/>
          <w:divBdr>
            <w:top w:val="none" w:sz="0" w:space="0" w:color="auto"/>
            <w:left w:val="none" w:sz="0" w:space="0" w:color="auto"/>
            <w:bottom w:val="none" w:sz="0" w:space="0" w:color="auto"/>
            <w:right w:val="none" w:sz="0" w:space="0" w:color="auto"/>
          </w:divBdr>
        </w:div>
        <w:div w:id="339893746">
          <w:marLeft w:val="640"/>
          <w:marRight w:val="0"/>
          <w:marTop w:val="0"/>
          <w:marBottom w:val="0"/>
          <w:divBdr>
            <w:top w:val="none" w:sz="0" w:space="0" w:color="auto"/>
            <w:left w:val="none" w:sz="0" w:space="0" w:color="auto"/>
            <w:bottom w:val="none" w:sz="0" w:space="0" w:color="auto"/>
            <w:right w:val="none" w:sz="0" w:space="0" w:color="auto"/>
          </w:divBdr>
        </w:div>
        <w:div w:id="363944695">
          <w:marLeft w:val="640"/>
          <w:marRight w:val="0"/>
          <w:marTop w:val="0"/>
          <w:marBottom w:val="0"/>
          <w:divBdr>
            <w:top w:val="none" w:sz="0" w:space="0" w:color="auto"/>
            <w:left w:val="none" w:sz="0" w:space="0" w:color="auto"/>
            <w:bottom w:val="none" w:sz="0" w:space="0" w:color="auto"/>
            <w:right w:val="none" w:sz="0" w:space="0" w:color="auto"/>
          </w:divBdr>
        </w:div>
        <w:div w:id="369308602">
          <w:marLeft w:val="640"/>
          <w:marRight w:val="0"/>
          <w:marTop w:val="0"/>
          <w:marBottom w:val="0"/>
          <w:divBdr>
            <w:top w:val="none" w:sz="0" w:space="0" w:color="auto"/>
            <w:left w:val="none" w:sz="0" w:space="0" w:color="auto"/>
            <w:bottom w:val="none" w:sz="0" w:space="0" w:color="auto"/>
            <w:right w:val="none" w:sz="0" w:space="0" w:color="auto"/>
          </w:divBdr>
        </w:div>
        <w:div w:id="371925975">
          <w:marLeft w:val="640"/>
          <w:marRight w:val="0"/>
          <w:marTop w:val="0"/>
          <w:marBottom w:val="0"/>
          <w:divBdr>
            <w:top w:val="none" w:sz="0" w:space="0" w:color="auto"/>
            <w:left w:val="none" w:sz="0" w:space="0" w:color="auto"/>
            <w:bottom w:val="none" w:sz="0" w:space="0" w:color="auto"/>
            <w:right w:val="none" w:sz="0" w:space="0" w:color="auto"/>
          </w:divBdr>
        </w:div>
        <w:div w:id="373895833">
          <w:marLeft w:val="640"/>
          <w:marRight w:val="0"/>
          <w:marTop w:val="0"/>
          <w:marBottom w:val="0"/>
          <w:divBdr>
            <w:top w:val="none" w:sz="0" w:space="0" w:color="auto"/>
            <w:left w:val="none" w:sz="0" w:space="0" w:color="auto"/>
            <w:bottom w:val="none" w:sz="0" w:space="0" w:color="auto"/>
            <w:right w:val="none" w:sz="0" w:space="0" w:color="auto"/>
          </w:divBdr>
        </w:div>
        <w:div w:id="392586215">
          <w:marLeft w:val="640"/>
          <w:marRight w:val="0"/>
          <w:marTop w:val="0"/>
          <w:marBottom w:val="0"/>
          <w:divBdr>
            <w:top w:val="none" w:sz="0" w:space="0" w:color="auto"/>
            <w:left w:val="none" w:sz="0" w:space="0" w:color="auto"/>
            <w:bottom w:val="none" w:sz="0" w:space="0" w:color="auto"/>
            <w:right w:val="none" w:sz="0" w:space="0" w:color="auto"/>
          </w:divBdr>
        </w:div>
        <w:div w:id="398405744">
          <w:marLeft w:val="640"/>
          <w:marRight w:val="0"/>
          <w:marTop w:val="0"/>
          <w:marBottom w:val="0"/>
          <w:divBdr>
            <w:top w:val="none" w:sz="0" w:space="0" w:color="auto"/>
            <w:left w:val="none" w:sz="0" w:space="0" w:color="auto"/>
            <w:bottom w:val="none" w:sz="0" w:space="0" w:color="auto"/>
            <w:right w:val="none" w:sz="0" w:space="0" w:color="auto"/>
          </w:divBdr>
        </w:div>
        <w:div w:id="412747506">
          <w:marLeft w:val="640"/>
          <w:marRight w:val="0"/>
          <w:marTop w:val="0"/>
          <w:marBottom w:val="0"/>
          <w:divBdr>
            <w:top w:val="none" w:sz="0" w:space="0" w:color="auto"/>
            <w:left w:val="none" w:sz="0" w:space="0" w:color="auto"/>
            <w:bottom w:val="none" w:sz="0" w:space="0" w:color="auto"/>
            <w:right w:val="none" w:sz="0" w:space="0" w:color="auto"/>
          </w:divBdr>
        </w:div>
        <w:div w:id="414672369">
          <w:marLeft w:val="640"/>
          <w:marRight w:val="0"/>
          <w:marTop w:val="0"/>
          <w:marBottom w:val="0"/>
          <w:divBdr>
            <w:top w:val="none" w:sz="0" w:space="0" w:color="auto"/>
            <w:left w:val="none" w:sz="0" w:space="0" w:color="auto"/>
            <w:bottom w:val="none" w:sz="0" w:space="0" w:color="auto"/>
            <w:right w:val="none" w:sz="0" w:space="0" w:color="auto"/>
          </w:divBdr>
        </w:div>
        <w:div w:id="419061240">
          <w:marLeft w:val="640"/>
          <w:marRight w:val="0"/>
          <w:marTop w:val="0"/>
          <w:marBottom w:val="0"/>
          <w:divBdr>
            <w:top w:val="none" w:sz="0" w:space="0" w:color="auto"/>
            <w:left w:val="none" w:sz="0" w:space="0" w:color="auto"/>
            <w:bottom w:val="none" w:sz="0" w:space="0" w:color="auto"/>
            <w:right w:val="none" w:sz="0" w:space="0" w:color="auto"/>
          </w:divBdr>
        </w:div>
        <w:div w:id="428815798">
          <w:marLeft w:val="640"/>
          <w:marRight w:val="0"/>
          <w:marTop w:val="0"/>
          <w:marBottom w:val="0"/>
          <w:divBdr>
            <w:top w:val="none" w:sz="0" w:space="0" w:color="auto"/>
            <w:left w:val="none" w:sz="0" w:space="0" w:color="auto"/>
            <w:bottom w:val="none" w:sz="0" w:space="0" w:color="auto"/>
            <w:right w:val="none" w:sz="0" w:space="0" w:color="auto"/>
          </w:divBdr>
        </w:div>
        <w:div w:id="430901396">
          <w:marLeft w:val="640"/>
          <w:marRight w:val="0"/>
          <w:marTop w:val="0"/>
          <w:marBottom w:val="0"/>
          <w:divBdr>
            <w:top w:val="none" w:sz="0" w:space="0" w:color="auto"/>
            <w:left w:val="none" w:sz="0" w:space="0" w:color="auto"/>
            <w:bottom w:val="none" w:sz="0" w:space="0" w:color="auto"/>
            <w:right w:val="none" w:sz="0" w:space="0" w:color="auto"/>
          </w:divBdr>
        </w:div>
        <w:div w:id="463814552">
          <w:marLeft w:val="640"/>
          <w:marRight w:val="0"/>
          <w:marTop w:val="0"/>
          <w:marBottom w:val="0"/>
          <w:divBdr>
            <w:top w:val="none" w:sz="0" w:space="0" w:color="auto"/>
            <w:left w:val="none" w:sz="0" w:space="0" w:color="auto"/>
            <w:bottom w:val="none" w:sz="0" w:space="0" w:color="auto"/>
            <w:right w:val="none" w:sz="0" w:space="0" w:color="auto"/>
          </w:divBdr>
        </w:div>
        <w:div w:id="471214557">
          <w:marLeft w:val="640"/>
          <w:marRight w:val="0"/>
          <w:marTop w:val="0"/>
          <w:marBottom w:val="0"/>
          <w:divBdr>
            <w:top w:val="none" w:sz="0" w:space="0" w:color="auto"/>
            <w:left w:val="none" w:sz="0" w:space="0" w:color="auto"/>
            <w:bottom w:val="none" w:sz="0" w:space="0" w:color="auto"/>
            <w:right w:val="none" w:sz="0" w:space="0" w:color="auto"/>
          </w:divBdr>
        </w:div>
        <w:div w:id="493186030">
          <w:marLeft w:val="640"/>
          <w:marRight w:val="0"/>
          <w:marTop w:val="0"/>
          <w:marBottom w:val="0"/>
          <w:divBdr>
            <w:top w:val="none" w:sz="0" w:space="0" w:color="auto"/>
            <w:left w:val="none" w:sz="0" w:space="0" w:color="auto"/>
            <w:bottom w:val="none" w:sz="0" w:space="0" w:color="auto"/>
            <w:right w:val="none" w:sz="0" w:space="0" w:color="auto"/>
          </w:divBdr>
        </w:div>
        <w:div w:id="494687465">
          <w:marLeft w:val="640"/>
          <w:marRight w:val="0"/>
          <w:marTop w:val="0"/>
          <w:marBottom w:val="0"/>
          <w:divBdr>
            <w:top w:val="none" w:sz="0" w:space="0" w:color="auto"/>
            <w:left w:val="none" w:sz="0" w:space="0" w:color="auto"/>
            <w:bottom w:val="none" w:sz="0" w:space="0" w:color="auto"/>
            <w:right w:val="none" w:sz="0" w:space="0" w:color="auto"/>
          </w:divBdr>
        </w:div>
        <w:div w:id="500699375">
          <w:marLeft w:val="640"/>
          <w:marRight w:val="0"/>
          <w:marTop w:val="0"/>
          <w:marBottom w:val="0"/>
          <w:divBdr>
            <w:top w:val="none" w:sz="0" w:space="0" w:color="auto"/>
            <w:left w:val="none" w:sz="0" w:space="0" w:color="auto"/>
            <w:bottom w:val="none" w:sz="0" w:space="0" w:color="auto"/>
            <w:right w:val="none" w:sz="0" w:space="0" w:color="auto"/>
          </w:divBdr>
        </w:div>
        <w:div w:id="507672293">
          <w:marLeft w:val="640"/>
          <w:marRight w:val="0"/>
          <w:marTop w:val="0"/>
          <w:marBottom w:val="0"/>
          <w:divBdr>
            <w:top w:val="none" w:sz="0" w:space="0" w:color="auto"/>
            <w:left w:val="none" w:sz="0" w:space="0" w:color="auto"/>
            <w:bottom w:val="none" w:sz="0" w:space="0" w:color="auto"/>
            <w:right w:val="none" w:sz="0" w:space="0" w:color="auto"/>
          </w:divBdr>
        </w:div>
        <w:div w:id="508839206">
          <w:marLeft w:val="640"/>
          <w:marRight w:val="0"/>
          <w:marTop w:val="0"/>
          <w:marBottom w:val="0"/>
          <w:divBdr>
            <w:top w:val="none" w:sz="0" w:space="0" w:color="auto"/>
            <w:left w:val="none" w:sz="0" w:space="0" w:color="auto"/>
            <w:bottom w:val="none" w:sz="0" w:space="0" w:color="auto"/>
            <w:right w:val="none" w:sz="0" w:space="0" w:color="auto"/>
          </w:divBdr>
        </w:div>
        <w:div w:id="519053526">
          <w:marLeft w:val="640"/>
          <w:marRight w:val="0"/>
          <w:marTop w:val="0"/>
          <w:marBottom w:val="0"/>
          <w:divBdr>
            <w:top w:val="none" w:sz="0" w:space="0" w:color="auto"/>
            <w:left w:val="none" w:sz="0" w:space="0" w:color="auto"/>
            <w:bottom w:val="none" w:sz="0" w:space="0" w:color="auto"/>
            <w:right w:val="none" w:sz="0" w:space="0" w:color="auto"/>
          </w:divBdr>
        </w:div>
        <w:div w:id="527256140">
          <w:marLeft w:val="640"/>
          <w:marRight w:val="0"/>
          <w:marTop w:val="0"/>
          <w:marBottom w:val="0"/>
          <w:divBdr>
            <w:top w:val="none" w:sz="0" w:space="0" w:color="auto"/>
            <w:left w:val="none" w:sz="0" w:space="0" w:color="auto"/>
            <w:bottom w:val="none" w:sz="0" w:space="0" w:color="auto"/>
            <w:right w:val="none" w:sz="0" w:space="0" w:color="auto"/>
          </w:divBdr>
        </w:div>
        <w:div w:id="535970274">
          <w:marLeft w:val="640"/>
          <w:marRight w:val="0"/>
          <w:marTop w:val="0"/>
          <w:marBottom w:val="0"/>
          <w:divBdr>
            <w:top w:val="none" w:sz="0" w:space="0" w:color="auto"/>
            <w:left w:val="none" w:sz="0" w:space="0" w:color="auto"/>
            <w:bottom w:val="none" w:sz="0" w:space="0" w:color="auto"/>
            <w:right w:val="none" w:sz="0" w:space="0" w:color="auto"/>
          </w:divBdr>
        </w:div>
        <w:div w:id="552078834">
          <w:marLeft w:val="640"/>
          <w:marRight w:val="0"/>
          <w:marTop w:val="0"/>
          <w:marBottom w:val="0"/>
          <w:divBdr>
            <w:top w:val="none" w:sz="0" w:space="0" w:color="auto"/>
            <w:left w:val="none" w:sz="0" w:space="0" w:color="auto"/>
            <w:bottom w:val="none" w:sz="0" w:space="0" w:color="auto"/>
            <w:right w:val="none" w:sz="0" w:space="0" w:color="auto"/>
          </w:divBdr>
        </w:div>
        <w:div w:id="560092300">
          <w:marLeft w:val="640"/>
          <w:marRight w:val="0"/>
          <w:marTop w:val="0"/>
          <w:marBottom w:val="0"/>
          <w:divBdr>
            <w:top w:val="none" w:sz="0" w:space="0" w:color="auto"/>
            <w:left w:val="none" w:sz="0" w:space="0" w:color="auto"/>
            <w:bottom w:val="none" w:sz="0" w:space="0" w:color="auto"/>
            <w:right w:val="none" w:sz="0" w:space="0" w:color="auto"/>
          </w:divBdr>
        </w:div>
        <w:div w:id="564218318">
          <w:marLeft w:val="640"/>
          <w:marRight w:val="0"/>
          <w:marTop w:val="0"/>
          <w:marBottom w:val="0"/>
          <w:divBdr>
            <w:top w:val="none" w:sz="0" w:space="0" w:color="auto"/>
            <w:left w:val="none" w:sz="0" w:space="0" w:color="auto"/>
            <w:bottom w:val="none" w:sz="0" w:space="0" w:color="auto"/>
            <w:right w:val="none" w:sz="0" w:space="0" w:color="auto"/>
          </w:divBdr>
        </w:div>
        <w:div w:id="569074087">
          <w:marLeft w:val="640"/>
          <w:marRight w:val="0"/>
          <w:marTop w:val="0"/>
          <w:marBottom w:val="0"/>
          <w:divBdr>
            <w:top w:val="none" w:sz="0" w:space="0" w:color="auto"/>
            <w:left w:val="none" w:sz="0" w:space="0" w:color="auto"/>
            <w:bottom w:val="none" w:sz="0" w:space="0" w:color="auto"/>
            <w:right w:val="none" w:sz="0" w:space="0" w:color="auto"/>
          </w:divBdr>
        </w:div>
        <w:div w:id="573394097">
          <w:marLeft w:val="640"/>
          <w:marRight w:val="0"/>
          <w:marTop w:val="0"/>
          <w:marBottom w:val="0"/>
          <w:divBdr>
            <w:top w:val="none" w:sz="0" w:space="0" w:color="auto"/>
            <w:left w:val="none" w:sz="0" w:space="0" w:color="auto"/>
            <w:bottom w:val="none" w:sz="0" w:space="0" w:color="auto"/>
            <w:right w:val="none" w:sz="0" w:space="0" w:color="auto"/>
          </w:divBdr>
        </w:div>
        <w:div w:id="608121692">
          <w:marLeft w:val="640"/>
          <w:marRight w:val="0"/>
          <w:marTop w:val="0"/>
          <w:marBottom w:val="0"/>
          <w:divBdr>
            <w:top w:val="none" w:sz="0" w:space="0" w:color="auto"/>
            <w:left w:val="none" w:sz="0" w:space="0" w:color="auto"/>
            <w:bottom w:val="none" w:sz="0" w:space="0" w:color="auto"/>
            <w:right w:val="none" w:sz="0" w:space="0" w:color="auto"/>
          </w:divBdr>
        </w:div>
        <w:div w:id="627012248">
          <w:marLeft w:val="640"/>
          <w:marRight w:val="0"/>
          <w:marTop w:val="0"/>
          <w:marBottom w:val="0"/>
          <w:divBdr>
            <w:top w:val="none" w:sz="0" w:space="0" w:color="auto"/>
            <w:left w:val="none" w:sz="0" w:space="0" w:color="auto"/>
            <w:bottom w:val="none" w:sz="0" w:space="0" w:color="auto"/>
            <w:right w:val="none" w:sz="0" w:space="0" w:color="auto"/>
          </w:divBdr>
        </w:div>
        <w:div w:id="636881931">
          <w:marLeft w:val="640"/>
          <w:marRight w:val="0"/>
          <w:marTop w:val="0"/>
          <w:marBottom w:val="0"/>
          <w:divBdr>
            <w:top w:val="none" w:sz="0" w:space="0" w:color="auto"/>
            <w:left w:val="none" w:sz="0" w:space="0" w:color="auto"/>
            <w:bottom w:val="none" w:sz="0" w:space="0" w:color="auto"/>
            <w:right w:val="none" w:sz="0" w:space="0" w:color="auto"/>
          </w:divBdr>
        </w:div>
        <w:div w:id="648096313">
          <w:marLeft w:val="640"/>
          <w:marRight w:val="0"/>
          <w:marTop w:val="0"/>
          <w:marBottom w:val="0"/>
          <w:divBdr>
            <w:top w:val="none" w:sz="0" w:space="0" w:color="auto"/>
            <w:left w:val="none" w:sz="0" w:space="0" w:color="auto"/>
            <w:bottom w:val="none" w:sz="0" w:space="0" w:color="auto"/>
            <w:right w:val="none" w:sz="0" w:space="0" w:color="auto"/>
          </w:divBdr>
        </w:div>
        <w:div w:id="649411114">
          <w:marLeft w:val="640"/>
          <w:marRight w:val="0"/>
          <w:marTop w:val="0"/>
          <w:marBottom w:val="0"/>
          <w:divBdr>
            <w:top w:val="none" w:sz="0" w:space="0" w:color="auto"/>
            <w:left w:val="none" w:sz="0" w:space="0" w:color="auto"/>
            <w:bottom w:val="none" w:sz="0" w:space="0" w:color="auto"/>
            <w:right w:val="none" w:sz="0" w:space="0" w:color="auto"/>
          </w:divBdr>
        </w:div>
        <w:div w:id="656155747">
          <w:marLeft w:val="640"/>
          <w:marRight w:val="0"/>
          <w:marTop w:val="0"/>
          <w:marBottom w:val="0"/>
          <w:divBdr>
            <w:top w:val="none" w:sz="0" w:space="0" w:color="auto"/>
            <w:left w:val="none" w:sz="0" w:space="0" w:color="auto"/>
            <w:bottom w:val="none" w:sz="0" w:space="0" w:color="auto"/>
            <w:right w:val="none" w:sz="0" w:space="0" w:color="auto"/>
          </w:divBdr>
        </w:div>
        <w:div w:id="679506356">
          <w:marLeft w:val="640"/>
          <w:marRight w:val="0"/>
          <w:marTop w:val="0"/>
          <w:marBottom w:val="0"/>
          <w:divBdr>
            <w:top w:val="none" w:sz="0" w:space="0" w:color="auto"/>
            <w:left w:val="none" w:sz="0" w:space="0" w:color="auto"/>
            <w:bottom w:val="none" w:sz="0" w:space="0" w:color="auto"/>
            <w:right w:val="none" w:sz="0" w:space="0" w:color="auto"/>
          </w:divBdr>
        </w:div>
        <w:div w:id="687097763">
          <w:marLeft w:val="640"/>
          <w:marRight w:val="0"/>
          <w:marTop w:val="0"/>
          <w:marBottom w:val="0"/>
          <w:divBdr>
            <w:top w:val="none" w:sz="0" w:space="0" w:color="auto"/>
            <w:left w:val="none" w:sz="0" w:space="0" w:color="auto"/>
            <w:bottom w:val="none" w:sz="0" w:space="0" w:color="auto"/>
            <w:right w:val="none" w:sz="0" w:space="0" w:color="auto"/>
          </w:divBdr>
        </w:div>
        <w:div w:id="688877716">
          <w:marLeft w:val="640"/>
          <w:marRight w:val="0"/>
          <w:marTop w:val="0"/>
          <w:marBottom w:val="0"/>
          <w:divBdr>
            <w:top w:val="none" w:sz="0" w:space="0" w:color="auto"/>
            <w:left w:val="none" w:sz="0" w:space="0" w:color="auto"/>
            <w:bottom w:val="none" w:sz="0" w:space="0" w:color="auto"/>
            <w:right w:val="none" w:sz="0" w:space="0" w:color="auto"/>
          </w:divBdr>
        </w:div>
        <w:div w:id="701983060">
          <w:marLeft w:val="640"/>
          <w:marRight w:val="0"/>
          <w:marTop w:val="0"/>
          <w:marBottom w:val="0"/>
          <w:divBdr>
            <w:top w:val="none" w:sz="0" w:space="0" w:color="auto"/>
            <w:left w:val="none" w:sz="0" w:space="0" w:color="auto"/>
            <w:bottom w:val="none" w:sz="0" w:space="0" w:color="auto"/>
            <w:right w:val="none" w:sz="0" w:space="0" w:color="auto"/>
          </w:divBdr>
        </w:div>
        <w:div w:id="759526487">
          <w:marLeft w:val="640"/>
          <w:marRight w:val="0"/>
          <w:marTop w:val="0"/>
          <w:marBottom w:val="0"/>
          <w:divBdr>
            <w:top w:val="none" w:sz="0" w:space="0" w:color="auto"/>
            <w:left w:val="none" w:sz="0" w:space="0" w:color="auto"/>
            <w:bottom w:val="none" w:sz="0" w:space="0" w:color="auto"/>
            <w:right w:val="none" w:sz="0" w:space="0" w:color="auto"/>
          </w:divBdr>
        </w:div>
        <w:div w:id="761991086">
          <w:marLeft w:val="640"/>
          <w:marRight w:val="0"/>
          <w:marTop w:val="0"/>
          <w:marBottom w:val="0"/>
          <w:divBdr>
            <w:top w:val="none" w:sz="0" w:space="0" w:color="auto"/>
            <w:left w:val="none" w:sz="0" w:space="0" w:color="auto"/>
            <w:bottom w:val="none" w:sz="0" w:space="0" w:color="auto"/>
            <w:right w:val="none" w:sz="0" w:space="0" w:color="auto"/>
          </w:divBdr>
        </w:div>
        <w:div w:id="765881863">
          <w:marLeft w:val="640"/>
          <w:marRight w:val="0"/>
          <w:marTop w:val="0"/>
          <w:marBottom w:val="0"/>
          <w:divBdr>
            <w:top w:val="none" w:sz="0" w:space="0" w:color="auto"/>
            <w:left w:val="none" w:sz="0" w:space="0" w:color="auto"/>
            <w:bottom w:val="none" w:sz="0" w:space="0" w:color="auto"/>
            <w:right w:val="none" w:sz="0" w:space="0" w:color="auto"/>
          </w:divBdr>
        </w:div>
        <w:div w:id="768814259">
          <w:marLeft w:val="640"/>
          <w:marRight w:val="0"/>
          <w:marTop w:val="0"/>
          <w:marBottom w:val="0"/>
          <w:divBdr>
            <w:top w:val="none" w:sz="0" w:space="0" w:color="auto"/>
            <w:left w:val="none" w:sz="0" w:space="0" w:color="auto"/>
            <w:bottom w:val="none" w:sz="0" w:space="0" w:color="auto"/>
            <w:right w:val="none" w:sz="0" w:space="0" w:color="auto"/>
          </w:divBdr>
        </w:div>
        <w:div w:id="790900545">
          <w:marLeft w:val="640"/>
          <w:marRight w:val="0"/>
          <w:marTop w:val="0"/>
          <w:marBottom w:val="0"/>
          <w:divBdr>
            <w:top w:val="none" w:sz="0" w:space="0" w:color="auto"/>
            <w:left w:val="none" w:sz="0" w:space="0" w:color="auto"/>
            <w:bottom w:val="none" w:sz="0" w:space="0" w:color="auto"/>
            <w:right w:val="none" w:sz="0" w:space="0" w:color="auto"/>
          </w:divBdr>
        </w:div>
        <w:div w:id="812602479">
          <w:marLeft w:val="640"/>
          <w:marRight w:val="0"/>
          <w:marTop w:val="0"/>
          <w:marBottom w:val="0"/>
          <w:divBdr>
            <w:top w:val="none" w:sz="0" w:space="0" w:color="auto"/>
            <w:left w:val="none" w:sz="0" w:space="0" w:color="auto"/>
            <w:bottom w:val="none" w:sz="0" w:space="0" w:color="auto"/>
            <w:right w:val="none" w:sz="0" w:space="0" w:color="auto"/>
          </w:divBdr>
        </w:div>
        <w:div w:id="826896962">
          <w:marLeft w:val="640"/>
          <w:marRight w:val="0"/>
          <w:marTop w:val="0"/>
          <w:marBottom w:val="0"/>
          <w:divBdr>
            <w:top w:val="none" w:sz="0" w:space="0" w:color="auto"/>
            <w:left w:val="none" w:sz="0" w:space="0" w:color="auto"/>
            <w:bottom w:val="none" w:sz="0" w:space="0" w:color="auto"/>
            <w:right w:val="none" w:sz="0" w:space="0" w:color="auto"/>
          </w:divBdr>
        </w:div>
        <w:div w:id="873661526">
          <w:marLeft w:val="640"/>
          <w:marRight w:val="0"/>
          <w:marTop w:val="0"/>
          <w:marBottom w:val="0"/>
          <w:divBdr>
            <w:top w:val="none" w:sz="0" w:space="0" w:color="auto"/>
            <w:left w:val="none" w:sz="0" w:space="0" w:color="auto"/>
            <w:bottom w:val="none" w:sz="0" w:space="0" w:color="auto"/>
            <w:right w:val="none" w:sz="0" w:space="0" w:color="auto"/>
          </w:divBdr>
        </w:div>
        <w:div w:id="878975989">
          <w:marLeft w:val="640"/>
          <w:marRight w:val="0"/>
          <w:marTop w:val="0"/>
          <w:marBottom w:val="0"/>
          <w:divBdr>
            <w:top w:val="none" w:sz="0" w:space="0" w:color="auto"/>
            <w:left w:val="none" w:sz="0" w:space="0" w:color="auto"/>
            <w:bottom w:val="none" w:sz="0" w:space="0" w:color="auto"/>
            <w:right w:val="none" w:sz="0" w:space="0" w:color="auto"/>
          </w:divBdr>
        </w:div>
        <w:div w:id="880091918">
          <w:marLeft w:val="640"/>
          <w:marRight w:val="0"/>
          <w:marTop w:val="0"/>
          <w:marBottom w:val="0"/>
          <w:divBdr>
            <w:top w:val="none" w:sz="0" w:space="0" w:color="auto"/>
            <w:left w:val="none" w:sz="0" w:space="0" w:color="auto"/>
            <w:bottom w:val="none" w:sz="0" w:space="0" w:color="auto"/>
            <w:right w:val="none" w:sz="0" w:space="0" w:color="auto"/>
          </w:divBdr>
        </w:div>
        <w:div w:id="880676490">
          <w:marLeft w:val="640"/>
          <w:marRight w:val="0"/>
          <w:marTop w:val="0"/>
          <w:marBottom w:val="0"/>
          <w:divBdr>
            <w:top w:val="none" w:sz="0" w:space="0" w:color="auto"/>
            <w:left w:val="none" w:sz="0" w:space="0" w:color="auto"/>
            <w:bottom w:val="none" w:sz="0" w:space="0" w:color="auto"/>
            <w:right w:val="none" w:sz="0" w:space="0" w:color="auto"/>
          </w:divBdr>
        </w:div>
        <w:div w:id="883171946">
          <w:marLeft w:val="640"/>
          <w:marRight w:val="0"/>
          <w:marTop w:val="0"/>
          <w:marBottom w:val="0"/>
          <w:divBdr>
            <w:top w:val="none" w:sz="0" w:space="0" w:color="auto"/>
            <w:left w:val="none" w:sz="0" w:space="0" w:color="auto"/>
            <w:bottom w:val="none" w:sz="0" w:space="0" w:color="auto"/>
            <w:right w:val="none" w:sz="0" w:space="0" w:color="auto"/>
          </w:divBdr>
        </w:div>
        <w:div w:id="885604394">
          <w:marLeft w:val="640"/>
          <w:marRight w:val="0"/>
          <w:marTop w:val="0"/>
          <w:marBottom w:val="0"/>
          <w:divBdr>
            <w:top w:val="none" w:sz="0" w:space="0" w:color="auto"/>
            <w:left w:val="none" w:sz="0" w:space="0" w:color="auto"/>
            <w:bottom w:val="none" w:sz="0" w:space="0" w:color="auto"/>
            <w:right w:val="none" w:sz="0" w:space="0" w:color="auto"/>
          </w:divBdr>
        </w:div>
        <w:div w:id="896361000">
          <w:marLeft w:val="640"/>
          <w:marRight w:val="0"/>
          <w:marTop w:val="0"/>
          <w:marBottom w:val="0"/>
          <w:divBdr>
            <w:top w:val="none" w:sz="0" w:space="0" w:color="auto"/>
            <w:left w:val="none" w:sz="0" w:space="0" w:color="auto"/>
            <w:bottom w:val="none" w:sz="0" w:space="0" w:color="auto"/>
            <w:right w:val="none" w:sz="0" w:space="0" w:color="auto"/>
          </w:divBdr>
        </w:div>
        <w:div w:id="913126671">
          <w:marLeft w:val="640"/>
          <w:marRight w:val="0"/>
          <w:marTop w:val="0"/>
          <w:marBottom w:val="0"/>
          <w:divBdr>
            <w:top w:val="none" w:sz="0" w:space="0" w:color="auto"/>
            <w:left w:val="none" w:sz="0" w:space="0" w:color="auto"/>
            <w:bottom w:val="none" w:sz="0" w:space="0" w:color="auto"/>
            <w:right w:val="none" w:sz="0" w:space="0" w:color="auto"/>
          </w:divBdr>
        </w:div>
        <w:div w:id="920018458">
          <w:marLeft w:val="640"/>
          <w:marRight w:val="0"/>
          <w:marTop w:val="0"/>
          <w:marBottom w:val="0"/>
          <w:divBdr>
            <w:top w:val="none" w:sz="0" w:space="0" w:color="auto"/>
            <w:left w:val="none" w:sz="0" w:space="0" w:color="auto"/>
            <w:bottom w:val="none" w:sz="0" w:space="0" w:color="auto"/>
            <w:right w:val="none" w:sz="0" w:space="0" w:color="auto"/>
          </w:divBdr>
        </w:div>
        <w:div w:id="946735635">
          <w:marLeft w:val="640"/>
          <w:marRight w:val="0"/>
          <w:marTop w:val="0"/>
          <w:marBottom w:val="0"/>
          <w:divBdr>
            <w:top w:val="none" w:sz="0" w:space="0" w:color="auto"/>
            <w:left w:val="none" w:sz="0" w:space="0" w:color="auto"/>
            <w:bottom w:val="none" w:sz="0" w:space="0" w:color="auto"/>
            <w:right w:val="none" w:sz="0" w:space="0" w:color="auto"/>
          </w:divBdr>
        </w:div>
        <w:div w:id="958871940">
          <w:marLeft w:val="640"/>
          <w:marRight w:val="0"/>
          <w:marTop w:val="0"/>
          <w:marBottom w:val="0"/>
          <w:divBdr>
            <w:top w:val="none" w:sz="0" w:space="0" w:color="auto"/>
            <w:left w:val="none" w:sz="0" w:space="0" w:color="auto"/>
            <w:bottom w:val="none" w:sz="0" w:space="0" w:color="auto"/>
            <w:right w:val="none" w:sz="0" w:space="0" w:color="auto"/>
          </w:divBdr>
        </w:div>
        <w:div w:id="961348613">
          <w:marLeft w:val="640"/>
          <w:marRight w:val="0"/>
          <w:marTop w:val="0"/>
          <w:marBottom w:val="0"/>
          <w:divBdr>
            <w:top w:val="none" w:sz="0" w:space="0" w:color="auto"/>
            <w:left w:val="none" w:sz="0" w:space="0" w:color="auto"/>
            <w:bottom w:val="none" w:sz="0" w:space="0" w:color="auto"/>
            <w:right w:val="none" w:sz="0" w:space="0" w:color="auto"/>
          </w:divBdr>
        </w:div>
        <w:div w:id="961964026">
          <w:marLeft w:val="640"/>
          <w:marRight w:val="0"/>
          <w:marTop w:val="0"/>
          <w:marBottom w:val="0"/>
          <w:divBdr>
            <w:top w:val="none" w:sz="0" w:space="0" w:color="auto"/>
            <w:left w:val="none" w:sz="0" w:space="0" w:color="auto"/>
            <w:bottom w:val="none" w:sz="0" w:space="0" w:color="auto"/>
            <w:right w:val="none" w:sz="0" w:space="0" w:color="auto"/>
          </w:divBdr>
        </w:div>
        <w:div w:id="962469025">
          <w:marLeft w:val="640"/>
          <w:marRight w:val="0"/>
          <w:marTop w:val="0"/>
          <w:marBottom w:val="0"/>
          <w:divBdr>
            <w:top w:val="none" w:sz="0" w:space="0" w:color="auto"/>
            <w:left w:val="none" w:sz="0" w:space="0" w:color="auto"/>
            <w:bottom w:val="none" w:sz="0" w:space="0" w:color="auto"/>
            <w:right w:val="none" w:sz="0" w:space="0" w:color="auto"/>
          </w:divBdr>
        </w:div>
        <w:div w:id="963077751">
          <w:marLeft w:val="640"/>
          <w:marRight w:val="0"/>
          <w:marTop w:val="0"/>
          <w:marBottom w:val="0"/>
          <w:divBdr>
            <w:top w:val="none" w:sz="0" w:space="0" w:color="auto"/>
            <w:left w:val="none" w:sz="0" w:space="0" w:color="auto"/>
            <w:bottom w:val="none" w:sz="0" w:space="0" w:color="auto"/>
            <w:right w:val="none" w:sz="0" w:space="0" w:color="auto"/>
          </w:divBdr>
        </w:div>
        <w:div w:id="983967082">
          <w:marLeft w:val="640"/>
          <w:marRight w:val="0"/>
          <w:marTop w:val="0"/>
          <w:marBottom w:val="0"/>
          <w:divBdr>
            <w:top w:val="none" w:sz="0" w:space="0" w:color="auto"/>
            <w:left w:val="none" w:sz="0" w:space="0" w:color="auto"/>
            <w:bottom w:val="none" w:sz="0" w:space="0" w:color="auto"/>
            <w:right w:val="none" w:sz="0" w:space="0" w:color="auto"/>
          </w:divBdr>
        </w:div>
        <w:div w:id="989333840">
          <w:marLeft w:val="640"/>
          <w:marRight w:val="0"/>
          <w:marTop w:val="0"/>
          <w:marBottom w:val="0"/>
          <w:divBdr>
            <w:top w:val="none" w:sz="0" w:space="0" w:color="auto"/>
            <w:left w:val="none" w:sz="0" w:space="0" w:color="auto"/>
            <w:bottom w:val="none" w:sz="0" w:space="0" w:color="auto"/>
            <w:right w:val="none" w:sz="0" w:space="0" w:color="auto"/>
          </w:divBdr>
        </w:div>
        <w:div w:id="990140659">
          <w:marLeft w:val="640"/>
          <w:marRight w:val="0"/>
          <w:marTop w:val="0"/>
          <w:marBottom w:val="0"/>
          <w:divBdr>
            <w:top w:val="none" w:sz="0" w:space="0" w:color="auto"/>
            <w:left w:val="none" w:sz="0" w:space="0" w:color="auto"/>
            <w:bottom w:val="none" w:sz="0" w:space="0" w:color="auto"/>
            <w:right w:val="none" w:sz="0" w:space="0" w:color="auto"/>
          </w:divBdr>
        </w:div>
        <w:div w:id="998655695">
          <w:marLeft w:val="640"/>
          <w:marRight w:val="0"/>
          <w:marTop w:val="0"/>
          <w:marBottom w:val="0"/>
          <w:divBdr>
            <w:top w:val="none" w:sz="0" w:space="0" w:color="auto"/>
            <w:left w:val="none" w:sz="0" w:space="0" w:color="auto"/>
            <w:bottom w:val="none" w:sz="0" w:space="0" w:color="auto"/>
            <w:right w:val="none" w:sz="0" w:space="0" w:color="auto"/>
          </w:divBdr>
        </w:div>
        <w:div w:id="1011420808">
          <w:marLeft w:val="640"/>
          <w:marRight w:val="0"/>
          <w:marTop w:val="0"/>
          <w:marBottom w:val="0"/>
          <w:divBdr>
            <w:top w:val="none" w:sz="0" w:space="0" w:color="auto"/>
            <w:left w:val="none" w:sz="0" w:space="0" w:color="auto"/>
            <w:bottom w:val="none" w:sz="0" w:space="0" w:color="auto"/>
            <w:right w:val="none" w:sz="0" w:space="0" w:color="auto"/>
          </w:divBdr>
        </w:div>
        <w:div w:id="1014654318">
          <w:marLeft w:val="640"/>
          <w:marRight w:val="0"/>
          <w:marTop w:val="0"/>
          <w:marBottom w:val="0"/>
          <w:divBdr>
            <w:top w:val="none" w:sz="0" w:space="0" w:color="auto"/>
            <w:left w:val="none" w:sz="0" w:space="0" w:color="auto"/>
            <w:bottom w:val="none" w:sz="0" w:space="0" w:color="auto"/>
            <w:right w:val="none" w:sz="0" w:space="0" w:color="auto"/>
          </w:divBdr>
        </w:div>
        <w:div w:id="1018577463">
          <w:marLeft w:val="640"/>
          <w:marRight w:val="0"/>
          <w:marTop w:val="0"/>
          <w:marBottom w:val="0"/>
          <w:divBdr>
            <w:top w:val="none" w:sz="0" w:space="0" w:color="auto"/>
            <w:left w:val="none" w:sz="0" w:space="0" w:color="auto"/>
            <w:bottom w:val="none" w:sz="0" w:space="0" w:color="auto"/>
            <w:right w:val="none" w:sz="0" w:space="0" w:color="auto"/>
          </w:divBdr>
        </w:div>
        <w:div w:id="1034883978">
          <w:marLeft w:val="640"/>
          <w:marRight w:val="0"/>
          <w:marTop w:val="0"/>
          <w:marBottom w:val="0"/>
          <w:divBdr>
            <w:top w:val="none" w:sz="0" w:space="0" w:color="auto"/>
            <w:left w:val="none" w:sz="0" w:space="0" w:color="auto"/>
            <w:bottom w:val="none" w:sz="0" w:space="0" w:color="auto"/>
            <w:right w:val="none" w:sz="0" w:space="0" w:color="auto"/>
          </w:divBdr>
        </w:div>
        <w:div w:id="1040129389">
          <w:marLeft w:val="640"/>
          <w:marRight w:val="0"/>
          <w:marTop w:val="0"/>
          <w:marBottom w:val="0"/>
          <w:divBdr>
            <w:top w:val="none" w:sz="0" w:space="0" w:color="auto"/>
            <w:left w:val="none" w:sz="0" w:space="0" w:color="auto"/>
            <w:bottom w:val="none" w:sz="0" w:space="0" w:color="auto"/>
            <w:right w:val="none" w:sz="0" w:space="0" w:color="auto"/>
          </w:divBdr>
        </w:div>
        <w:div w:id="1050573668">
          <w:marLeft w:val="640"/>
          <w:marRight w:val="0"/>
          <w:marTop w:val="0"/>
          <w:marBottom w:val="0"/>
          <w:divBdr>
            <w:top w:val="none" w:sz="0" w:space="0" w:color="auto"/>
            <w:left w:val="none" w:sz="0" w:space="0" w:color="auto"/>
            <w:bottom w:val="none" w:sz="0" w:space="0" w:color="auto"/>
            <w:right w:val="none" w:sz="0" w:space="0" w:color="auto"/>
          </w:divBdr>
        </w:div>
        <w:div w:id="1065760339">
          <w:marLeft w:val="640"/>
          <w:marRight w:val="0"/>
          <w:marTop w:val="0"/>
          <w:marBottom w:val="0"/>
          <w:divBdr>
            <w:top w:val="none" w:sz="0" w:space="0" w:color="auto"/>
            <w:left w:val="none" w:sz="0" w:space="0" w:color="auto"/>
            <w:bottom w:val="none" w:sz="0" w:space="0" w:color="auto"/>
            <w:right w:val="none" w:sz="0" w:space="0" w:color="auto"/>
          </w:divBdr>
        </w:div>
        <w:div w:id="1077434101">
          <w:marLeft w:val="640"/>
          <w:marRight w:val="0"/>
          <w:marTop w:val="0"/>
          <w:marBottom w:val="0"/>
          <w:divBdr>
            <w:top w:val="none" w:sz="0" w:space="0" w:color="auto"/>
            <w:left w:val="none" w:sz="0" w:space="0" w:color="auto"/>
            <w:bottom w:val="none" w:sz="0" w:space="0" w:color="auto"/>
            <w:right w:val="none" w:sz="0" w:space="0" w:color="auto"/>
          </w:divBdr>
        </w:div>
        <w:div w:id="1079594772">
          <w:marLeft w:val="640"/>
          <w:marRight w:val="0"/>
          <w:marTop w:val="0"/>
          <w:marBottom w:val="0"/>
          <w:divBdr>
            <w:top w:val="none" w:sz="0" w:space="0" w:color="auto"/>
            <w:left w:val="none" w:sz="0" w:space="0" w:color="auto"/>
            <w:bottom w:val="none" w:sz="0" w:space="0" w:color="auto"/>
            <w:right w:val="none" w:sz="0" w:space="0" w:color="auto"/>
          </w:divBdr>
        </w:div>
        <w:div w:id="1090275061">
          <w:marLeft w:val="640"/>
          <w:marRight w:val="0"/>
          <w:marTop w:val="0"/>
          <w:marBottom w:val="0"/>
          <w:divBdr>
            <w:top w:val="none" w:sz="0" w:space="0" w:color="auto"/>
            <w:left w:val="none" w:sz="0" w:space="0" w:color="auto"/>
            <w:bottom w:val="none" w:sz="0" w:space="0" w:color="auto"/>
            <w:right w:val="none" w:sz="0" w:space="0" w:color="auto"/>
          </w:divBdr>
        </w:div>
        <w:div w:id="1101805682">
          <w:marLeft w:val="640"/>
          <w:marRight w:val="0"/>
          <w:marTop w:val="0"/>
          <w:marBottom w:val="0"/>
          <w:divBdr>
            <w:top w:val="none" w:sz="0" w:space="0" w:color="auto"/>
            <w:left w:val="none" w:sz="0" w:space="0" w:color="auto"/>
            <w:bottom w:val="none" w:sz="0" w:space="0" w:color="auto"/>
            <w:right w:val="none" w:sz="0" w:space="0" w:color="auto"/>
          </w:divBdr>
        </w:div>
        <w:div w:id="1107119033">
          <w:marLeft w:val="640"/>
          <w:marRight w:val="0"/>
          <w:marTop w:val="0"/>
          <w:marBottom w:val="0"/>
          <w:divBdr>
            <w:top w:val="none" w:sz="0" w:space="0" w:color="auto"/>
            <w:left w:val="none" w:sz="0" w:space="0" w:color="auto"/>
            <w:bottom w:val="none" w:sz="0" w:space="0" w:color="auto"/>
            <w:right w:val="none" w:sz="0" w:space="0" w:color="auto"/>
          </w:divBdr>
        </w:div>
        <w:div w:id="1117525326">
          <w:marLeft w:val="640"/>
          <w:marRight w:val="0"/>
          <w:marTop w:val="0"/>
          <w:marBottom w:val="0"/>
          <w:divBdr>
            <w:top w:val="none" w:sz="0" w:space="0" w:color="auto"/>
            <w:left w:val="none" w:sz="0" w:space="0" w:color="auto"/>
            <w:bottom w:val="none" w:sz="0" w:space="0" w:color="auto"/>
            <w:right w:val="none" w:sz="0" w:space="0" w:color="auto"/>
          </w:divBdr>
        </w:div>
        <w:div w:id="1120956579">
          <w:marLeft w:val="640"/>
          <w:marRight w:val="0"/>
          <w:marTop w:val="0"/>
          <w:marBottom w:val="0"/>
          <w:divBdr>
            <w:top w:val="none" w:sz="0" w:space="0" w:color="auto"/>
            <w:left w:val="none" w:sz="0" w:space="0" w:color="auto"/>
            <w:bottom w:val="none" w:sz="0" w:space="0" w:color="auto"/>
            <w:right w:val="none" w:sz="0" w:space="0" w:color="auto"/>
          </w:divBdr>
        </w:div>
        <w:div w:id="1123964222">
          <w:marLeft w:val="640"/>
          <w:marRight w:val="0"/>
          <w:marTop w:val="0"/>
          <w:marBottom w:val="0"/>
          <w:divBdr>
            <w:top w:val="none" w:sz="0" w:space="0" w:color="auto"/>
            <w:left w:val="none" w:sz="0" w:space="0" w:color="auto"/>
            <w:bottom w:val="none" w:sz="0" w:space="0" w:color="auto"/>
            <w:right w:val="none" w:sz="0" w:space="0" w:color="auto"/>
          </w:divBdr>
        </w:div>
        <w:div w:id="1125152670">
          <w:marLeft w:val="640"/>
          <w:marRight w:val="0"/>
          <w:marTop w:val="0"/>
          <w:marBottom w:val="0"/>
          <w:divBdr>
            <w:top w:val="none" w:sz="0" w:space="0" w:color="auto"/>
            <w:left w:val="none" w:sz="0" w:space="0" w:color="auto"/>
            <w:bottom w:val="none" w:sz="0" w:space="0" w:color="auto"/>
            <w:right w:val="none" w:sz="0" w:space="0" w:color="auto"/>
          </w:divBdr>
        </w:div>
        <w:div w:id="1129400178">
          <w:marLeft w:val="640"/>
          <w:marRight w:val="0"/>
          <w:marTop w:val="0"/>
          <w:marBottom w:val="0"/>
          <w:divBdr>
            <w:top w:val="none" w:sz="0" w:space="0" w:color="auto"/>
            <w:left w:val="none" w:sz="0" w:space="0" w:color="auto"/>
            <w:bottom w:val="none" w:sz="0" w:space="0" w:color="auto"/>
            <w:right w:val="none" w:sz="0" w:space="0" w:color="auto"/>
          </w:divBdr>
        </w:div>
        <w:div w:id="1135025744">
          <w:marLeft w:val="640"/>
          <w:marRight w:val="0"/>
          <w:marTop w:val="0"/>
          <w:marBottom w:val="0"/>
          <w:divBdr>
            <w:top w:val="none" w:sz="0" w:space="0" w:color="auto"/>
            <w:left w:val="none" w:sz="0" w:space="0" w:color="auto"/>
            <w:bottom w:val="none" w:sz="0" w:space="0" w:color="auto"/>
            <w:right w:val="none" w:sz="0" w:space="0" w:color="auto"/>
          </w:divBdr>
        </w:div>
        <w:div w:id="1160851115">
          <w:marLeft w:val="640"/>
          <w:marRight w:val="0"/>
          <w:marTop w:val="0"/>
          <w:marBottom w:val="0"/>
          <w:divBdr>
            <w:top w:val="none" w:sz="0" w:space="0" w:color="auto"/>
            <w:left w:val="none" w:sz="0" w:space="0" w:color="auto"/>
            <w:bottom w:val="none" w:sz="0" w:space="0" w:color="auto"/>
            <w:right w:val="none" w:sz="0" w:space="0" w:color="auto"/>
          </w:divBdr>
        </w:div>
        <w:div w:id="1164013092">
          <w:marLeft w:val="640"/>
          <w:marRight w:val="0"/>
          <w:marTop w:val="0"/>
          <w:marBottom w:val="0"/>
          <w:divBdr>
            <w:top w:val="none" w:sz="0" w:space="0" w:color="auto"/>
            <w:left w:val="none" w:sz="0" w:space="0" w:color="auto"/>
            <w:bottom w:val="none" w:sz="0" w:space="0" w:color="auto"/>
            <w:right w:val="none" w:sz="0" w:space="0" w:color="auto"/>
          </w:divBdr>
        </w:div>
        <w:div w:id="1165053202">
          <w:marLeft w:val="640"/>
          <w:marRight w:val="0"/>
          <w:marTop w:val="0"/>
          <w:marBottom w:val="0"/>
          <w:divBdr>
            <w:top w:val="none" w:sz="0" w:space="0" w:color="auto"/>
            <w:left w:val="none" w:sz="0" w:space="0" w:color="auto"/>
            <w:bottom w:val="none" w:sz="0" w:space="0" w:color="auto"/>
            <w:right w:val="none" w:sz="0" w:space="0" w:color="auto"/>
          </w:divBdr>
        </w:div>
        <w:div w:id="1170830274">
          <w:marLeft w:val="640"/>
          <w:marRight w:val="0"/>
          <w:marTop w:val="0"/>
          <w:marBottom w:val="0"/>
          <w:divBdr>
            <w:top w:val="none" w:sz="0" w:space="0" w:color="auto"/>
            <w:left w:val="none" w:sz="0" w:space="0" w:color="auto"/>
            <w:bottom w:val="none" w:sz="0" w:space="0" w:color="auto"/>
            <w:right w:val="none" w:sz="0" w:space="0" w:color="auto"/>
          </w:divBdr>
        </w:div>
        <w:div w:id="1178933950">
          <w:marLeft w:val="640"/>
          <w:marRight w:val="0"/>
          <w:marTop w:val="0"/>
          <w:marBottom w:val="0"/>
          <w:divBdr>
            <w:top w:val="none" w:sz="0" w:space="0" w:color="auto"/>
            <w:left w:val="none" w:sz="0" w:space="0" w:color="auto"/>
            <w:bottom w:val="none" w:sz="0" w:space="0" w:color="auto"/>
            <w:right w:val="none" w:sz="0" w:space="0" w:color="auto"/>
          </w:divBdr>
        </w:div>
        <w:div w:id="1196237708">
          <w:marLeft w:val="640"/>
          <w:marRight w:val="0"/>
          <w:marTop w:val="0"/>
          <w:marBottom w:val="0"/>
          <w:divBdr>
            <w:top w:val="none" w:sz="0" w:space="0" w:color="auto"/>
            <w:left w:val="none" w:sz="0" w:space="0" w:color="auto"/>
            <w:bottom w:val="none" w:sz="0" w:space="0" w:color="auto"/>
            <w:right w:val="none" w:sz="0" w:space="0" w:color="auto"/>
          </w:divBdr>
        </w:div>
        <w:div w:id="1202061337">
          <w:marLeft w:val="640"/>
          <w:marRight w:val="0"/>
          <w:marTop w:val="0"/>
          <w:marBottom w:val="0"/>
          <w:divBdr>
            <w:top w:val="none" w:sz="0" w:space="0" w:color="auto"/>
            <w:left w:val="none" w:sz="0" w:space="0" w:color="auto"/>
            <w:bottom w:val="none" w:sz="0" w:space="0" w:color="auto"/>
            <w:right w:val="none" w:sz="0" w:space="0" w:color="auto"/>
          </w:divBdr>
        </w:div>
        <w:div w:id="1202211821">
          <w:marLeft w:val="640"/>
          <w:marRight w:val="0"/>
          <w:marTop w:val="0"/>
          <w:marBottom w:val="0"/>
          <w:divBdr>
            <w:top w:val="none" w:sz="0" w:space="0" w:color="auto"/>
            <w:left w:val="none" w:sz="0" w:space="0" w:color="auto"/>
            <w:bottom w:val="none" w:sz="0" w:space="0" w:color="auto"/>
            <w:right w:val="none" w:sz="0" w:space="0" w:color="auto"/>
          </w:divBdr>
        </w:div>
        <w:div w:id="1233737926">
          <w:marLeft w:val="640"/>
          <w:marRight w:val="0"/>
          <w:marTop w:val="0"/>
          <w:marBottom w:val="0"/>
          <w:divBdr>
            <w:top w:val="none" w:sz="0" w:space="0" w:color="auto"/>
            <w:left w:val="none" w:sz="0" w:space="0" w:color="auto"/>
            <w:bottom w:val="none" w:sz="0" w:space="0" w:color="auto"/>
            <w:right w:val="none" w:sz="0" w:space="0" w:color="auto"/>
          </w:divBdr>
        </w:div>
        <w:div w:id="1237475512">
          <w:marLeft w:val="640"/>
          <w:marRight w:val="0"/>
          <w:marTop w:val="0"/>
          <w:marBottom w:val="0"/>
          <w:divBdr>
            <w:top w:val="none" w:sz="0" w:space="0" w:color="auto"/>
            <w:left w:val="none" w:sz="0" w:space="0" w:color="auto"/>
            <w:bottom w:val="none" w:sz="0" w:space="0" w:color="auto"/>
            <w:right w:val="none" w:sz="0" w:space="0" w:color="auto"/>
          </w:divBdr>
        </w:div>
        <w:div w:id="1255479014">
          <w:marLeft w:val="640"/>
          <w:marRight w:val="0"/>
          <w:marTop w:val="0"/>
          <w:marBottom w:val="0"/>
          <w:divBdr>
            <w:top w:val="none" w:sz="0" w:space="0" w:color="auto"/>
            <w:left w:val="none" w:sz="0" w:space="0" w:color="auto"/>
            <w:bottom w:val="none" w:sz="0" w:space="0" w:color="auto"/>
            <w:right w:val="none" w:sz="0" w:space="0" w:color="auto"/>
          </w:divBdr>
        </w:div>
        <w:div w:id="1272594162">
          <w:marLeft w:val="640"/>
          <w:marRight w:val="0"/>
          <w:marTop w:val="0"/>
          <w:marBottom w:val="0"/>
          <w:divBdr>
            <w:top w:val="none" w:sz="0" w:space="0" w:color="auto"/>
            <w:left w:val="none" w:sz="0" w:space="0" w:color="auto"/>
            <w:bottom w:val="none" w:sz="0" w:space="0" w:color="auto"/>
            <w:right w:val="none" w:sz="0" w:space="0" w:color="auto"/>
          </w:divBdr>
        </w:div>
        <w:div w:id="1274282362">
          <w:marLeft w:val="640"/>
          <w:marRight w:val="0"/>
          <w:marTop w:val="0"/>
          <w:marBottom w:val="0"/>
          <w:divBdr>
            <w:top w:val="none" w:sz="0" w:space="0" w:color="auto"/>
            <w:left w:val="none" w:sz="0" w:space="0" w:color="auto"/>
            <w:bottom w:val="none" w:sz="0" w:space="0" w:color="auto"/>
            <w:right w:val="none" w:sz="0" w:space="0" w:color="auto"/>
          </w:divBdr>
        </w:div>
        <w:div w:id="1277565718">
          <w:marLeft w:val="640"/>
          <w:marRight w:val="0"/>
          <w:marTop w:val="0"/>
          <w:marBottom w:val="0"/>
          <w:divBdr>
            <w:top w:val="none" w:sz="0" w:space="0" w:color="auto"/>
            <w:left w:val="none" w:sz="0" w:space="0" w:color="auto"/>
            <w:bottom w:val="none" w:sz="0" w:space="0" w:color="auto"/>
            <w:right w:val="none" w:sz="0" w:space="0" w:color="auto"/>
          </w:divBdr>
        </w:div>
        <w:div w:id="1311906634">
          <w:marLeft w:val="640"/>
          <w:marRight w:val="0"/>
          <w:marTop w:val="0"/>
          <w:marBottom w:val="0"/>
          <w:divBdr>
            <w:top w:val="none" w:sz="0" w:space="0" w:color="auto"/>
            <w:left w:val="none" w:sz="0" w:space="0" w:color="auto"/>
            <w:bottom w:val="none" w:sz="0" w:space="0" w:color="auto"/>
            <w:right w:val="none" w:sz="0" w:space="0" w:color="auto"/>
          </w:divBdr>
        </w:div>
        <w:div w:id="1317607021">
          <w:marLeft w:val="640"/>
          <w:marRight w:val="0"/>
          <w:marTop w:val="0"/>
          <w:marBottom w:val="0"/>
          <w:divBdr>
            <w:top w:val="none" w:sz="0" w:space="0" w:color="auto"/>
            <w:left w:val="none" w:sz="0" w:space="0" w:color="auto"/>
            <w:bottom w:val="none" w:sz="0" w:space="0" w:color="auto"/>
            <w:right w:val="none" w:sz="0" w:space="0" w:color="auto"/>
          </w:divBdr>
        </w:div>
        <w:div w:id="1328557141">
          <w:marLeft w:val="640"/>
          <w:marRight w:val="0"/>
          <w:marTop w:val="0"/>
          <w:marBottom w:val="0"/>
          <w:divBdr>
            <w:top w:val="none" w:sz="0" w:space="0" w:color="auto"/>
            <w:left w:val="none" w:sz="0" w:space="0" w:color="auto"/>
            <w:bottom w:val="none" w:sz="0" w:space="0" w:color="auto"/>
            <w:right w:val="none" w:sz="0" w:space="0" w:color="auto"/>
          </w:divBdr>
        </w:div>
        <w:div w:id="1344698134">
          <w:marLeft w:val="640"/>
          <w:marRight w:val="0"/>
          <w:marTop w:val="0"/>
          <w:marBottom w:val="0"/>
          <w:divBdr>
            <w:top w:val="none" w:sz="0" w:space="0" w:color="auto"/>
            <w:left w:val="none" w:sz="0" w:space="0" w:color="auto"/>
            <w:bottom w:val="none" w:sz="0" w:space="0" w:color="auto"/>
            <w:right w:val="none" w:sz="0" w:space="0" w:color="auto"/>
          </w:divBdr>
        </w:div>
        <w:div w:id="1346174995">
          <w:marLeft w:val="640"/>
          <w:marRight w:val="0"/>
          <w:marTop w:val="0"/>
          <w:marBottom w:val="0"/>
          <w:divBdr>
            <w:top w:val="none" w:sz="0" w:space="0" w:color="auto"/>
            <w:left w:val="none" w:sz="0" w:space="0" w:color="auto"/>
            <w:bottom w:val="none" w:sz="0" w:space="0" w:color="auto"/>
            <w:right w:val="none" w:sz="0" w:space="0" w:color="auto"/>
          </w:divBdr>
        </w:div>
        <w:div w:id="1351908701">
          <w:marLeft w:val="640"/>
          <w:marRight w:val="0"/>
          <w:marTop w:val="0"/>
          <w:marBottom w:val="0"/>
          <w:divBdr>
            <w:top w:val="none" w:sz="0" w:space="0" w:color="auto"/>
            <w:left w:val="none" w:sz="0" w:space="0" w:color="auto"/>
            <w:bottom w:val="none" w:sz="0" w:space="0" w:color="auto"/>
            <w:right w:val="none" w:sz="0" w:space="0" w:color="auto"/>
          </w:divBdr>
        </w:div>
        <w:div w:id="1361855555">
          <w:marLeft w:val="640"/>
          <w:marRight w:val="0"/>
          <w:marTop w:val="0"/>
          <w:marBottom w:val="0"/>
          <w:divBdr>
            <w:top w:val="none" w:sz="0" w:space="0" w:color="auto"/>
            <w:left w:val="none" w:sz="0" w:space="0" w:color="auto"/>
            <w:bottom w:val="none" w:sz="0" w:space="0" w:color="auto"/>
            <w:right w:val="none" w:sz="0" w:space="0" w:color="auto"/>
          </w:divBdr>
        </w:div>
        <w:div w:id="1366835536">
          <w:marLeft w:val="640"/>
          <w:marRight w:val="0"/>
          <w:marTop w:val="0"/>
          <w:marBottom w:val="0"/>
          <w:divBdr>
            <w:top w:val="none" w:sz="0" w:space="0" w:color="auto"/>
            <w:left w:val="none" w:sz="0" w:space="0" w:color="auto"/>
            <w:bottom w:val="none" w:sz="0" w:space="0" w:color="auto"/>
            <w:right w:val="none" w:sz="0" w:space="0" w:color="auto"/>
          </w:divBdr>
        </w:div>
        <w:div w:id="1369063392">
          <w:marLeft w:val="640"/>
          <w:marRight w:val="0"/>
          <w:marTop w:val="0"/>
          <w:marBottom w:val="0"/>
          <w:divBdr>
            <w:top w:val="none" w:sz="0" w:space="0" w:color="auto"/>
            <w:left w:val="none" w:sz="0" w:space="0" w:color="auto"/>
            <w:bottom w:val="none" w:sz="0" w:space="0" w:color="auto"/>
            <w:right w:val="none" w:sz="0" w:space="0" w:color="auto"/>
          </w:divBdr>
        </w:div>
        <w:div w:id="1369456362">
          <w:marLeft w:val="640"/>
          <w:marRight w:val="0"/>
          <w:marTop w:val="0"/>
          <w:marBottom w:val="0"/>
          <w:divBdr>
            <w:top w:val="none" w:sz="0" w:space="0" w:color="auto"/>
            <w:left w:val="none" w:sz="0" w:space="0" w:color="auto"/>
            <w:bottom w:val="none" w:sz="0" w:space="0" w:color="auto"/>
            <w:right w:val="none" w:sz="0" w:space="0" w:color="auto"/>
          </w:divBdr>
        </w:div>
        <w:div w:id="1375425952">
          <w:marLeft w:val="640"/>
          <w:marRight w:val="0"/>
          <w:marTop w:val="0"/>
          <w:marBottom w:val="0"/>
          <w:divBdr>
            <w:top w:val="none" w:sz="0" w:space="0" w:color="auto"/>
            <w:left w:val="none" w:sz="0" w:space="0" w:color="auto"/>
            <w:bottom w:val="none" w:sz="0" w:space="0" w:color="auto"/>
            <w:right w:val="none" w:sz="0" w:space="0" w:color="auto"/>
          </w:divBdr>
        </w:div>
        <w:div w:id="1376659171">
          <w:marLeft w:val="640"/>
          <w:marRight w:val="0"/>
          <w:marTop w:val="0"/>
          <w:marBottom w:val="0"/>
          <w:divBdr>
            <w:top w:val="none" w:sz="0" w:space="0" w:color="auto"/>
            <w:left w:val="none" w:sz="0" w:space="0" w:color="auto"/>
            <w:bottom w:val="none" w:sz="0" w:space="0" w:color="auto"/>
            <w:right w:val="none" w:sz="0" w:space="0" w:color="auto"/>
          </w:divBdr>
        </w:div>
        <w:div w:id="1377391040">
          <w:marLeft w:val="640"/>
          <w:marRight w:val="0"/>
          <w:marTop w:val="0"/>
          <w:marBottom w:val="0"/>
          <w:divBdr>
            <w:top w:val="none" w:sz="0" w:space="0" w:color="auto"/>
            <w:left w:val="none" w:sz="0" w:space="0" w:color="auto"/>
            <w:bottom w:val="none" w:sz="0" w:space="0" w:color="auto"/>
            <w:right w:val="none" w:sz="0" w:space="0" w:color="auto"/>
          </w:divBdr>
        </w:div>
        <w:div w:id="1377654713">
          <w:marLeft w:val="640"/>
          <w:marRight w:val="0"/>
          <w:marTop w:val="0"/>
          <w:marBottom w:val="0"/>
          <w:divBdr>
            <w:top w:val="none" w:sz="0" w:space="0" w:color="auto"/>
            <w:left w:val="none" w:sz="0" w:space="0" w:color="auto"/>
            <w:bottom w:val="none" w:sz="0" w:space="0" w:color="auto"/>
            <w:right w:val="none" w:sz="0" w:space="0" w:color="auto"/>
          </w:divBdr>
        </w:div>
        <w:div w:id="1384020064">
          <w:marLeft w:val="640"/>
          <w:marRight w:val="0"/>
          <w:marTop w:val="0"/>
          <w:marBottom w:val="0"/>
          <w:divBdr>
            <w:top w:val="none" w:sz="0" w:space="0" w:color="auto"/>
            <w:left w:val="none" w:sz="0" w:space="0" w:color="auto"/>
            <w:bottom w:val="none" w:sz="0" w:space="0" w:color="auto"/>
            <w:right w:val="none" w:sz="0" w:space="0" w:color="auto"/>
          </w:divBdr>
        </w:div>
        <w:div w:id="1390348843">
          <w:marLeft w:val="640"/>
          <w:marRight w:val="0"/>
          <w:marTop w:val="0"/>
          <w:marBottom w:val="0"/>
          <w:divBdr>
            <w:top w:val="none" w:sz="0" w:space="0" w:color="auto"/>
            <w:left w:val="none" w:sz="0" w:space="0" w:color="auto"/>
            <w:bottom w:val="none" w:sz="0" w:space="0" w:color="auto"/>
            <w:right w:val="none" w:sz="0" w:space="0" w:color="auto"/>
          </w:divBdr>
        </w:div>
        <w:div w:id="1393775938">
          <w:marLeft w:val="640"/>
          <w:marRight w:val="0"/>
          <w:marTop w:val="0"/>
          <w:marBottom w:val="0"/>
          <w:divBdr>
            <w:top w:val="none" w:sz="0" w:space="0" w:color="auto"/>
            <w:left w:val="none" w:sz="0" w:space="0" w:color="auto"/>
            <w:bottom w:val="none" w:sz="0" w:space="0" w:color="auto"/>
            <w:right w:val="none" w:sz="0" w:space="0" w:color="auto"/>
          </w:divBdr>
        </w:div>
        <w:div w:id="1396930705">
          <w:marLeft w:val="640"/>
          <w:marRight w:val="0"/>
          <w:marTop w:val="0"/>
          <w:marBottom w:val="0"/>
          <w:divBdr>
            <w:top w:val="none" w:sz="0" w:space="0" w:color="auto"/>
            <w:left w:val="none" w:sz="0" w:space="0" w:color="auto"/>
            <w:bottom w:val="none" w:sz="0" w:space="0" w:color="auto"/>
            <w:right w:val="none" w:sz="0" w:space="0" w:color="auto"/>
          </w:divBdr>
        </w:div>
        <w:div w:id="1407729330">
          <w:marLeft w:val="640"/>
          <w:marRight w:val="0"/>
          <w:marTop w:val="0"/>
          <w:marBottom w:val="0"/>
          <w:divBdr>
            <w:top w:val="none" w:sz="0" w:space="0" w:color="auto"/>
            <w:left w:val="none" w:sz="0" w:space="0" w:color="auto"/>
            <w:bottom w:val="none" w:sz="0" w:space="0" w:color="auto"/>
            <w:right w:val="none" w:sz="0" w:space="0" w:color="auto"/>
          </w:divBdr>
        </w:div>
        <w:div w:id="1419909944">
          <w:marLeft w:val="640"/>
          <w:marRight w:val="0"/>
          <w:marTop w:val="0"/>
          <w:marBottom w:val="0"/>
          <w:divBdr>
            <w:top w:val="none" w:sz="0" w:space="0" w:color="auto"/>
            <w:left w:val="none" w:sz="0" w:space="0" w:color="auto"/>
            <w:bottom w:val="none" w:sz="0" w:space="0" w:color="auto"/>
            <w:right w:val="none" w:sz="0" w:space="0" w:color="auto"/>
          </w:divBdr>
        </w:div>
        <w:div w:id="1420524044">
          <w:marLeft w:val="640"/>
          <w:marRight w:val="0"/>
          <w:marTop w:val="0"/>
          <w:marBottom w:val="0"/>
          <w:divBdr>
            <w:top w:val="none" w:sz="0" w:space="0" w:color="auto"/>
            <w:left w:val="none" w:sz="0" w:space="0" w:color="auto"/>
            <w:bottom w:val="none" w:sz="0" w:space="0" w:color="auto"/>
            <w:right w:val="none" w:sz="0" w:space="0" w:color="auto"/>
          </w:divBdr>
        </w:div>
        <w:div w:id="1420902844">
          <w:marLeft w:val="640"/>
          <w:marRight w:val="0"/>
          <w:marTop w:val="0"/>
          <w:marBottom w:val="0"/>
          <w:divBdr>
            <w:top w:val="none" w:sz="0" w:space="0" w:color="auto"/>
            <w:left w:val="none" w:sz="0" w:space="0" w:color="auto"/>
            <w:bottom w:val="none" w:sz="0" w:space="0" w:color="auto"/>
            <w:right w:val="none" w:sz="0" w:space="0" w:color="auto"/>
          </w:divBdr>
        </w:div>
        <w:div w:id="1428580109">
          <w:marLeft w:val="640"/>
          <w:marRight w:val="0"/>
          <w:marTop w:val="0"/>
          <w:marBottom w:val="0"/>
          <w:divBdr>
            <w:top w:val="none" w:sz="0" w:space="0" w:color="auto"/>
            <w:left w:val="none" w:sz="0" w:space="0" w:color="auto"/>
            <w:bottom w:val="none" w:sz="0" w:space="0" w:color="auto"/>
            <w:right w:val="none" w:sz="0" w:space="0" w:color="auto"/>
          </w:divBdr>
        </w:div>
        <w:div w:id="1428693818">
          <w:marLeft w:val="640"/>
          <w:marRight w:val="0"/>
          <w:marTop w:val="0"/>
          <w:marBottom w:val="0"/>
          <w:divBdr>
            <w:top w:val="none" w:sz="0" w:space="0" w:color="auto"/>
            <w:left w:val="none" w:sz="0" w:space="0" w:color="auto"/>
            <w:bottom w:val="none" w:sz="0" w:space="0" w:color="auto"/>
            <w:right w:val="none" w:sz="0" w:space="0" w:color="auto"/>
          </w:divBdr>
        </w:div>
        <w:div w:id="1445342126">
          <w:marLeft w:val="640"/>
          <w:marRight w:val="0"/>
          <w:marTop w:val="0"/>
          <w:marBottom w:val="0"/>
          <w:divBdr>
            <w:top w:val="none" w:sz="0" w:space="0" w:color="auto"/>
            <w:left w:val="none" w:sz="0" w:space="0" w:color="auto"/>
            <w:bottom w:val="none" w:sz="0" w:space="0" w:color="auto"/>
            <w:right w:val="none" w:sz="0" w:space="0" w:color="auto"/>
          </w:divBdr>
        </w:div>
        <w:div w:id="1456487434">
          <w:marLeft w:val="640"/>
          <w:marRight w:val="0"/>
          <w:marTop w:val="0"/>
          <w:marBottom w:val="0"/>
          <w:divBdr>
            <w:top w:val="none" w:sz="0" w:space="0" w:color="auto"/>
            <w:left w:val="none" w:sz="0" w:space="0" w:color="auto"/>
            <w:bottom w:val="none" w:sz="0" w:space="0" w:color="auto"/>
            <w:right w:val="none" w:sz="0" w:space="0" w:color="auto"/>
          </w:divBdr>
        </w:div>
        <w:div w:id="1492402279">
          <w:marLeft w:val="640"/>
          <w:marRight w:val="0"/>
          <w:marTop w:val="0"/>
          <w:marBottom w:val="0"/>
          <w:divBdr>
            <w:top w:val="none" w:sz="0" w:space="0" w:color="auto"/>
            <w:left w:val="none" w:sz="0" w:space="0" w:color="auto"/>
            <w:bottom w:val="none" w:sz="0" w:space="0" w:color="auto"/>
            <w:right w:val="none" w:sz="0" w:space="0" w:color="auto"/>
          </w:divBdr>
        </w:div>
        <w:div w:id="1494681502">
          <w:marLeft w:val="640"/>
          <w:marRight w:val="0"/>
          <w:marTop w:val="0"/>
          <w:marBottom w:val="0"/>
          <w:divBdr>
            <w:top w:val="none" w:sz="0" w:space="0" w:color="auto"/>
            <w:left w:val="none" w:sz="0" w:space="0" w:color="auto"/>
            <w:bottom w:val="none" w:sz="0" w:space="0" w:color="auto"/>
            <w:right w:val="none" w:sz="0" w:space="0" w:color="auto"/>
          </w:divBdr>
        </w:div>
        <w:div w:id="1500459291">
          <w:marLeft w:val="640"/>
          <w:marRight w:val="0"/>
          <w:marTop w:val="0"/>
          <w:marBottom w:val="0"/>
          <w:divBdr>
            <w:top w:val="none" w:sz="0" w:space="0" w:color="auto"/>
            <w:left w:val="none" w:sz="0" w:space="0" w:color="auto"/>
            <w:bottom w:val="none" w:sz="0" w:space="0" w:color="auto"/>
            <w:right w:val="none" w:sz="0" w:space="0" w:color="auto"/>
          </w:divBdr>
        </w:div>
        <w:div w:id="1505632777">
          <w:marLeft w:val="640"/>
          <w:marRight w:val="0"/>
          <w:marTop w:val="0"/>
          <w:marBottom w:val="0"/>
          <w:divBdr>
            <w:top w:val="none" w:sz="0" w:space="0" w:color="auto"/>
            <w:left w:val="none" w:sz="0" w:space="0" w:color="auto"/>
            <w:bottom w:val="none" w:sz="0" w:space="0" w:color="auto"/>
            <w:right w:val="none" w:sz="0" w:space="0" w:color="auto"/>
          </w:divBdr>
        </w:div>
        <w:div w:id="1512794428">
          <w:marLeft w:val="640"/>
          <w:marRight w:val="0"/>
          <w:marTop w:val="0"/>
          <w:marBottom w:val="0"/>
          <w:divBdr>
            <w:top w:val="none" w:sz="0" w:space="0" w:color="auto"/>
            <w:left w:val="none" w:sz="0" w:space="0" w:color="auto"/>
            <w:bottom w:val="none" w:sz="0" w:space="0" w:color="auto"/>
            <w:right w:val="none" w:sz="0" w:space="0" w:color="auto"/>
          </w:divBdr>
        </w:div>
        <w:div w:id="1531600116">
          <w:marLeft w:val="640"/>
          <w:marRight w:val="0"/>
          <w:marTop w:val="0"/>
          <w:marBottom w:val="0"/>
          <w:divBdr>
            <w:top w:val="none" w:sz="0" w:space="0" w:color="auto"/>
            <w:left w:val="none" w:sz="0" w:space="0" w:color="auto"/>
            <w:bottom w:val="none" w:sz="0" w:space="0" w:color="auto"/>
            <w:right w:val="none" w:sz="0" w:space="0" w:color="auto"/>
          </w:divBdr>
        </w:div>
        <w:div w:id="1539855260">
          <w:marLeft w:val="640"/>
          <w:marRight w:val="0"/>
          <w:marTop w:val="0"/>
          <w:marBottom w:val="0"/>
          <w:divBdr>
            <w:top w:val="none" w:sz="0" w:space="0" w:color="auto"/>
            <w:left w:val="none" w:sz="0" w:space="0" w:color="auto"/>
            <w:bottom w:val="none" w:sz="0" w:space="0" w:color="auto"/>
            <w:right w:val="none" w:sz="0" w:space="0" w:color="auto"/>
          </w:divBdr>
        </w:div>
        <w:div w:id="1540632344">
          <w:marLeft w:val="640"/>
          <w:marRight w:val="0"/>
          <w:marTop w:val="0"/>
          <w:marBottom w:val="0"/>
          <w:divBdr>
            <w:top w:val="none" w:sz="0" w:space="0" w:color="auto"/>
            <w:left w:val="none" w:sz="0" w:space="0" w:color="auto"/>
            <w:bottom w:val="none" w:sz="0" w:space="0" w:color="auto"/>
            <w:right w:val="none" w:sz="0" w:space="0" w:color="auto"/>
          </w:divBdr>
        </w:div>
        <w:div w:id="1551065148">
          <w:marLeft w:val="640"/>
          <w:marRight w:val="0"/>
          <w:marTop w:val="0"/>
          <w:marBottom w:val="0"/>
          <w:divBdr>
            <w:top w:val="none" w:sz="0" w:space="0" w:color="auto"/>
            <w:left w:val="none" w:sz="0" w:space="0" w:color="auto"/>
            <w:bottom w:val="none" w:sz="0" w:space="0" w:color="auto"/>
            <w:right w:val="none" w:sz="0" w:space="0" w:color="auto"/>
          </w:divBdr>
        </w:div>
        <w:div w:id="1554123976">
          <w:marLeft w:val="640"/>
          <w:marRight w:val="0"/>
          <w:marTop w:val="0"/>
          <w:marBottom w:val="0"/>
          <w:divBdr>
            <w:top w:val="none" w:sz="0" w:space="0" w:color="auto"/>
            <w:left w:val="none" w:sz="0" w:space="0" w:color="auto"/>
            <w:bottom w:val="none" w:sz="0" w:space="0" w:color="auto"/>
            <w:right w:val="none" w:sz="0" w:space="0" w:color="auto"/>
          </w:divBdr>
        </w:div>
        <w:div w:id="1554198142">
          <w:marLeft w:val="640"/>
          <w:marRight w:val="0"/>
          <w:marTop w:val="0"/>
          <w:marBottom w:val="0"/>
          <w:divBdr>
            <w:top w:val="none" w:sz="0" w:space="0" w:color="auto"/>
            <w:left w:val="none" w:sz="0" w:space="0" w:color="auto"/>
            <w:bottom w:val="none" w:sz="0" w:space="0" w:color="auto"/>
            <w:right w:val="none" w:sz="0" w:space="0" w:color="auto"/>
          </w:divBdr>
        </w:div>
        <w:div w:id="1555845188">
          <w:marLeft w:val="640"/>
          <w:marRight w:val="0"/>
          <w:marTop w:val="0"/>
          <w:marBottom w:val="0"/>
          <w:divBdr>
            <w:top w:val="none" w:sz="0" w:space="0" w:color="auto"/>
            <w:left w:val="none" w:sz="0" w:space="0" w:color="auto"/>
            <w:bottom w:val="none" w:sz="0" w:space="0" w:color="auto"/>
            <w:right w:val="none" w:sz="0" w:space="0" w:color="auto"/>
          </w:divBdr>
        </w:div>
        <w:div w:id="1561356519">
          <w:marLeft w:val="640"/>
          <w:marRight w:val="0"/>
          <w:marTop w:val="0"/>
          <w:marBottom w:val="0"/>
          <w:divBdr>
            <w:top w:val="none" w:sz="0" w:space="0" w:color="auto"/>
            <w:left w:val="none" w:sz="0" w:space="0" w:color="auto"/>
            <w:bottom w:val="none" w:sz="0" w:space="0" w:color="auto"/>
            <w:right w:val="none" w:sz="0" w:space="0" w:color="auto"/>
          </w:divBdr>
        </w:div>
        <w:div w:id="1575582573">
          <w:marLeft w:val="640"/>
          <w:marRight w:val="0"/>
          <w:marTop w:val="0"/>
          <w:marBottom w:val="0"/>
          <w:divBdr>
            <w:top w:val="none" w:sz="0" w:space="0" w:color="auto"/>
            <w:left w:val="none" w:sz="0" w:space="0" w:color="auto"/>
            <w:bottom w:val="none" w:sz="0" w:space="0" w:color="auto"/>
            <w:right w:val="none" w:sz="0" w:space="0" w:color="auto"/>
          </w:divBdr>
        </w:div>
        <w:div w:id="1577746163">
          <w:marLeft w:val="640"/>
          <w:marRight w:val="0"/>
          <w:marTop w:val="0"/>
          <w:marBottom w:val="0"/>
          <w:divBdr>
            <w:top w:val="none" w:sz="0" w:space="0" w:color="auto"/>
            <w:left w:val="none" w:sz="0" w:space="0" w:color="auto"/>
            <w:bottom w:val="none" w:sz="0" w:space="0" w:color="auto"/>
            <w:right w:val="none" w:sz="0" w:space="0" w:color="auto"/>
          </w:divBdr>
        </w:div>
        <w:div w:id="1579823943">
          <w:marLeft w:val="640"/>
          <w:marRight w:val="0"/>
          <w:marTop w:val="0"/>
          <w:marBottom w:val="0"/>
          <w:divBdr>
            <w:top w:val="none" w:sz="0" w:space="0" w:color="auto"/>
            <w:left w:val="none" w:sz="0" w:space="0" w:color="auto"/>
            <w:bottom w:val="none" w:sz="0" w:space="0" w:color="auto"/>
            <w:right w:val="none" w:sz="0" w:space="0" w:color="auto"/>
          </w:divBdr>
        </w:div>
        <w:div w:id="1582256222">
          <w:marLeft w:val="640"/>
          <w:marRight w:val="0"/>
          <w:marTop w:val="0"/>
          <w:marBottom w:val="0"/>
          <w:divBdr>
            <w:top w:val="none" w:sz="0" w:space="0" w:color="auto"/>
            <w:left w:val="none" w:sz="0" w:space="0" w:color="auto"/>
            <w:bottom w:val="none" w:sz="0" w:space="0" w:color="auto"/>
            <w:right w:val="none" w:sz="0" w:space="0" w:color="auto"/>
          </w:divBdr>
        </w:div>
        <w:div w:id="1589072870">
          <w:marLeft w:val="640"/>
          <w:marRight w:val="0"/>
          <w:marTop w:val="0"/>
          <w:marBottom w:val="0"/>
          <w:divBdr>
            <w:top w:val="none" w:sz="0" w:space="0" w:color="auto"/>
            <w:left w:val="none" w:sz="0" w:space="0" w:color="auto"/>
            <w:bottom w:val="none" w:sz="0" w:space="0" w:color="auto"/>
            <w:right w:val="none" w:sz="0" w:space="0" w:color="auto"/>
          </w:divBdr>
        </w:div>
        <w:div w:id="1594623978">
          <w:marLeft w:val="640"/>
          <w:marRight w:val="0"/>
          <w:marTop w:val="0"/>
          <w:marBottom w:val="0"/>
          <w:divBdr>
            <w:top w:val="none" w:sz="0" w:space="0" w:color="auto"/>
            <w:left w:val="none" w:sz="0" w:space="0" w:color="auto"/>
            <w:bottom w:val="none" w:sz="0" w:space="0" w:color="auto"/>
            <w:right w:val="none" w:sz="0" w:space="0" w:color="auto"/>
          </w:divBdr>
        </w:div>
        <w:div w:id="1597788973">
          <w:marLeft w:val="640"/>
          <w:marRight w:val="0"/>
          <w:marTop w:val="0"/>
          <w:marBottom w:val="0"/>
          <w:divBdr>
            <w:top w:val="none" w:sz="0" w:space="0" w:color="auto"/>
            <w:left w:val="none" w:sz="0" w:space="0" w:color="auto"/>
            <w:bottom w:val="none" w:sz="0" w:space="0" w:color="auto"/>
            <w:right w:val="none" w:sz="0" w:space="0" w:color="auto"/>
          </w:divBdr>
        </w:div>
        <w:div w:id="1610817556">
          <w:marLeft w:val="640"/>
          <w:marRight w:val="0"/>
          <w:marTop w:val="0"/>
          <w:marBottom w:val="0"/>
          <w:divBdr>
            <w:top w:val="none" w:sz="0" w:space="0" w:color="auto"/>
            <w:left w:val="none" w:sz="0" w:space="0" w:color="auto"/>
            <w:bottom w:val="none" w:sz="0" w:space="0" w:color="auto"/>
            <w:right w:val="none" w:sz="0" w:space="0" w:color="auto"/>
          </w:divBdr>
        </w:div>
        <w:div w:id="1627202449">
          <w:marLeft w:val="640"/>
          <w:marRight w:val="0"/>
          <w:marTop w:val="0"/>
          <w:marBottom w:val="0"/>
          <w:divBdr>
            <w:top w:val="none" w:sz="0" w:space="0" w:color="auto"/>
            <w:left w:val="none" w:sz="0" w:space="0" w:color="auto"/>
            <w:bottom w:val="none" w:sz="0" w:space="0" w:color="auto"/>
            <w:right w:val="none" w:sz="0" w:space="0" w:color="auto"/>
          </w:divBdr>
        </w:div>
        <w:div w:id="1632982200">
          <w:marLeft w:val="640"/>
          <w:marRight w:val="0"/>
          <w:marTop w:val="0"/>
          <w:marBottom w:val="0"/>
          <w:divBdr>
            <w:top w:val="none" w:sz="0" w:space="0" w:color="auto"/>
            <w:left w:val="none" w:sz="0" w:space="0" w:color="auto"/>
            <w:bottom w:val="none" w:sz="0" w:space="0" w:color="auto"/>
            <w:right w:val="none" w:sz="0" w:space="0" w:color="auto"/>
          </w:divBdr>
        </w:div>
        <w:div w:id="1664384461">
          <w:marLeft w:val="640"/>
          <w:marRight w:val="0"/>
          <w:marTop w:val="0"/>
          <w:marBottom w:val="0"/>
          <w:divBdr>
            <w:top w:val="none" w:sz="0" w:space="0" w:color="auto"/>
            <w:left w:val="none" w:sz="0" w:space="0" w:color="auto"/>
            <w:bottom w:val="none" w:sz="0" w:space="0" w:color="auto"/>
            <w:right w:val="none" w:sz="0" w:space="0" w:color="auto"/>
          </w:divBdr>
        </w:div>
        <w:div w:id="1666470487">
          <w:marLeft w:val="640"/>
          <w:marRight w:val="0"/>
          <w:marTop w:val="0"/>
          <w:marBottom w:val="0"/>
          <w:divBdr>
            <w:top w:val="none" w:sz="0" w:space="0" w:color="auto"/>
            <w:left w:val="none" w:sz="0" w:space="0" w:color="auto"/>
            <w:bottom w:val="none" w:sz="0" w:space="0" w:color="auto"/>
            <w:right w:val="none" w:sz="0" w:space="0" w:color="auto"/>
          </w:divBdr>
        </w:div>
        <w:div w:id="1700668565">
          <w:marLeft w:val="640"/>
          <w:marRight w:val="0"/>
          <w:marTop w:val="0"/>
          <w:marBottom w:val="0"/>
          <w:divBdr>
            <w:top w:val="none" w:sz="0" w:space="0" w:color="auto"/>
            <w:left w:val="none" w:sz="0" w:space="0" w:color="auto"/>
            <w:bottom w:val="none" w:sz="0" w:space="0" w:color="auto"/>
            <w:right w:val="none" w:sz="0" w:space="0" w:color="auto"/>
          </w:divBdr>
        </w:div>
        <w:div w:id="1700932370">
          <w:marLeft w:val="640"/>
          <w:marRight w:val="0"/>
          <w:marTop w:val="0"/>
          <w:marBottom w:val="0"/>
          <w:divBdr>
            <w:top w:val="none" w:sz="0" w:space="0" w:color="auto"/>
            <w:left w:val="none" w:sz="0" w:space="0" w:color="auto"/>
            <w:bottom w:val="none" w:sz="0" w:space="0" w:color="auto"/>
            <w:right w:val="none" w:sz="0" w:space="0" w:color="auto"/>
          </w:divBdr>
        </w:div>
        <w:div w:id="1701516115">
          <w:marLeft w:val="640"/>
          <w:marRight w:val="0"/>
          <w:marTop w:val="0"/>
          <w:marBottom w:val="0"/>
          <w:divBdr>
            <w:top w:val="none" w:sz="0" w:space="0" w:color="auto"/>
            <w:left w:val="none" w:sz="0" w:space="0" w:color="auto"/>
            <w:bottom w:val="none" w:sz="0" w:space="0" w:color="auto"/>
            <w:right w:val="none" w:sz="0" w:space="0" w:color="auto"/>
          </w:divBdr>
        </w:div>
        <w:div w:id="1703549635">
          <w:marLeft w:val="640"/>
          <w:marRight w:val="0"/>
          <w:marTop w:val="0"/>
          <w:marBottom w:val="0"/>
          <w:divBdr>
            <w:top w:val="none" w:sz="0" w:space="0" w:color="auto"/>
            <w:left w:val="none" w:sz="0" w:space="0" w:color="auto"/>
            <w:bottom w:val="none" w:sz="0" w:space="0" w:color="auto"/>
            <w:right w:val="none" w:sz="0" w:space="0" w:color="auto"/>
          </w:divBdr>
        </w:div>
        <w:div w:id="1712532381">
          <w:marLeft w:val="640"/>
          <w:marRight w:val="0"/>
          <w:marTop w:val="0"/>
          <w:marBottom w:val="0"/>
          <w:divBdr>
            <w:top w:val="none" w:sz="0" w:space="0" w:color="auto"/>
            <w:left w:val="none" w:sz="0" w:space="0" w:color="auto"/>
            <w:bottom w:val="none" w:sz="0" w:space="0" w:color="auto"/>
            <w:right w:val="none" w:sz="0" w:space="0" w:color="auto"/>
          </w:divBdr>
        </w:div>
        <w:div w:id="1723865187">
          <w:marLeft w:val="640"/>
          <w:marRight w:val="0"/>
          <w:marTop w:val="0"/>
          <w:marBottom w:val="0"/>
          <w:divBdr>
            <w:top w:val="none" w:sz="0" w:space="0" w:color="auto"/>
            <w:left w:val="none" w:sz="0" w:space="0" w:color="auto"/>
            <w:bottom w:val="none" w:sz="0" w:space="0" w:color="auto"/>
            <w:right w:val="none" w:sz="0" w:space="0" w:color="auto"/>
          </w:divBdr>
        </w:div>
        <w:div w:id="1735351090">
          <w:marLeft w:val="640"/>
          <w:marRight w:val="0"/>
          <w:marTop w:val="0"/>
          <w:marBottom w:val="0"/>
          <w:divBdr>
            <w:top w:val="none" w:sz="0" w:space="0" w:color="auto"/>
            <w:left w:val="none" w:sz="0" w:space="0" w:color="auto"/>
            <w:bottom w:val="none" w:sz="0" w:space="0" w:color="auto"/>
            <w:right w:val="none" w:sz="0" w:space="0" w:color="auto"/>
          </w:divBdr>
        </w:div>
        <w:div w:id="1748963275">
          <w:marLeft w:val="640"/>
          <w:marRight w:val="0"/>
          <w:marTop w:val="0"/>
          <w:marBottom w:val="0"/>
          <w:divBdr>
            <w:top w:val="none" w:sz="0" w:space="0" w:color="auto"/>
            <w:left w:val="none" w:sz="0" w:space="0" w:color="auto"/>
            <w:bottom w:val="none" w:sz="0" w:space="0" w:color="auto"/>
            <w:right w:val="none" w:sz="0" w:space="0" w:color="auto"/>
          </w:divBdr>
        </w:div>
        <w:div w:id="1759324845">
          <w:marLeft w:val="640"/>
          <w:marRight w:val="0"/>
          <w:marTop w:val="0"/>
          <w:marBottom w:val="0"/>
          <w:divBdr>
            <w:top w:val="none" w:sz="0" w:space="0" w:color="auto"/>
            <w:left w:val="none" w:sz="0" w:space="0" w:color="auto"/>
            <w:bottom w:val="none" w:sz="0" w:space="0" w:color="auto"/>
            <w:right w:val="none" w:sz="0" w:space="0" w:color="auto"/>
          </w:divBdr>
        </w:div>
        <w:div w:id="1759401616">
          <w:marLeft w:val="640"/>
          <w:marRight w:val="0"/>
          <w:marTop w:val="0"/>
          <w:marBottom w:val="0"/>
          <w:divBdr>
            <w:top w:val="none" w:sz="0" w:space="0" w:color="auto"/>
            <w:left w:val="none" w:sz="0" w:space="0" w:color="auto"/>
            <w:bottom w:val="none" w:sz="0" w:space="0" w:color="auto"/>
            <w:right w:val="none" w:sz="0" w:space="0" w:color="auto"/>
          </w:divBdr>
        </w:div>
        <w:div w:id="1766221142">
          <w:marLeft w:val="640"/>
          <w:marRight w:val="0"/>
          <w:marTop w:val="0"/>
          <w:marBottom w:val="0"/>
          <w:divBdr>
            <w:top w:val="none" w:sz="0" w:space="0" w:color="auto"/>
            <w:left w:val="none" w:sz="0" w:space="0" w:color="auto"/>
            <w:bottom w:val="none" w:sz="0" w:space="0" w:color="auto"/>
            <w:right w:val="none" w:sz="0" w:space="0" w:color="auto"/>
          </w:divBdr>
        </w:div>
        <w:div w:id="1791850420">
          <w:marLeft w:val="640"/>
          <w:marRight w:val="0"/>
          <w:marTop w:val="0"/>
          <w:marBottom w:val="0"/>
          <w:divBdr>
            <w:top w:val="none" w:sz="0" w:space="0" w:color="auto"/>
            <w:left w:val="none" w:sz="0" w:space="0" w:color="auto"/>
            <w:bottom w:val="none" w:sz="0" w:space="0" w:color="auto"/>
            <w:right w:val="none" w:sz="0" w:space="0" w:color="auto"/>
          </w:divBdr>
        </w:div>
        <w:div w:id="1805152987">
          <w:marLeft w:val="640"/>
          <w:marRight w:val="0"/>
          <w:marTop w:val="0"/>
          <w:marBottom w:val="0"/>
          <w:divBdr>
            <w:top w:val="none" w:sz="0" w:space="0" w:color="auto"/>
            <w:left w:val="none" w:sz="0" w:space="0" w:color="auto"/>
            <w:bottom w:val="none" w:sz="0" w:space="0" w:color="auto"/>
            <w:right w:val="none" w:sz="0" w:space="0" w:color="auto"/>
          </w:divBdr>
        </w:div>
        <w:div w:id="1822649462">
          <w:marLeft w:val="640"/>
          <w:marRight w:val="0"/>
          <w:marTop w:val="0"/>
          <w:marBottom w:val="0"/>
          <w:divBdr>
            <w:top w:val="none" w:sz="0" w:space="0" w:color="auto"/>
            <w:left w:val="none" w:sz="0" w:space="0" w:color="auto"/>
            <w:bottom w:val="none" w:sz="0" w:space="0" w:color="auto"/>
            <w:right w:val="none" w:sz="0" w:space="0" w:color="auto"/>
          </w:divBdr>
        </w:div>
        <w:div w:id="1824733465">
          <w:marLeft w:val="640"/>
          <w:marRight w:val="0"/>
          <w:marTop w:val="0"/>
          <w:marBottom w:val="0"/>
          <w:divBdr>
            <w:top w:val="none" w:sz="0" w:space="0" w:color="auto"/>
            <w:left w:val="none" w:sz="0" w:space="0" w:color="auto"/>
            <w:bottom w:val="none" w:sz="0" w:space="0" w:color="auto"/>
            <w:right w:val="none" w:sz="0" w:space="0" w:color="auto"/>
          </w:divBdr>
        </w:div>
        <w:div w:id="1828086554">
          <w:marLeft w:val="640"/>
          <w:marRight w:val="0"/>
          <w:marTop w:val="0"/>
          <w:marBottom w:val="0"/>
          <w:divBdr>
            <w:top w:val="none" w:sz="0" w:space="0" w:color="auto"/>
            <w:left w:val="none" w:sz="0" w:space="0" w:color="auto"/>
            <w:bottom w:val="none" w:sz="0" w:space="0" w:color="auto"/>
            <w:right w:val="none" w:sz="0" w:space="0" w:color="auto"/>
          </w:divBdr>
        </w:div>
        <w:div w:id="1862089839">
          <w:marLeft w:val="640"/>
          <w:marRight w:val="0"/>
          <w:marTop w:val="0"/>
          <w:marBottom w:val="0"/>
          <w:divBdr>
            <w:top w:val="none" w:sz="0" w:space="0" w:color="auto"/>
            <w:left w:val="none" w:sz="0" w:space="0" w:color="auto"/>
            <w:bottom w:val="none" w:sz="0" w:space="0" w:color="auto"/>
            <w:right w:val="none" w:sz="0" w:space="0" w:color="auto"/>
          </w:divBdr>
        </w:div>
        <w:div w:id="1874995306">
          <w:marLeft w:val="640"/>
          <w:marRight w:val="0"/>
          <w:marTop w:val="0"/>
          <w:marBottom w:val="0"/>
          <w:divBdr>
            <w:top w:val="none" w:sz="0" w:space="0" w:color="auto"/>
            <w:left w:val="none" w:sz="0" w:space="0" w:color="auto"/>
            <w:bottom w:val="none" w:sz="0" w:space="0" w:color="auto"/>
            <w:right w:val="none" w:sz="0" w:space="0" w:color="auto"/>
          </w:divBdr>
        </w:div>
        <w:div w:id="1888762137">
          <w:marLeft w:val="640"/>
          <w:marRight w:val="0"/>
          <w:marTop w:val="0"/>
          <w:marBottom w:val="0"/>
          <w:divBdr>
            <w:top w:val="none" w:sz="0" w:space="0" w:color="auto"/>
            <w:left w:val="none" w:sz="0" w:space="0" w:color="auto"/>
            <w:bottom w:val="none" w:sz="0" w:space="0" w:color="auto"/>
            <w:right w:val="none" w:sz="0" w:space="0" w:color="auto"/>
          </w:divBdr>
        </w:div>
        <w:div w:id="1889952394">
          <w:marLeft w:val="640"/>
          <w:marRight w:val="0"/>
          <w:marTop w:val="0"/>
          <w:marBottom w:val="0"/>
          <w:divBdr>
            <w:top w:val="none" w:sz="0" w:space="0" w:color="auto"/>
            <w:left w:val="none" w:sz="0" w:space="0" w:color="auto"/>
            <w:bottom w:val="none" w:sz="0" w:space="0" w:color="auto"/>
            <w:right w:val="none" w:sz="0" w:space="0" w:color="auto"/>
          </w:divBdr>
        </w:div>
        <w:div w:id="1914730990">
          <w:marLeft w:val="640"/>
          <w:marRight w:val="0"/>
          <w:marTop w:val="0"/>
          <w:marBottom w:val="0"/>
          <w:divBdr>
            <w:top w:val="none" w:sz="0" w:space="0" w:color="auto"/>
            <w:left w:val="none" w:sz="0" w:space="0" w:color="auto"/>
            <w:bottom w:val="none" w:sz="0" w:space="0" w:color="auto"/>
            <w:right w:val="none" w:sz="0" w:space="0" w:color="auto"/>
          </w:divBdr>
        </w:div>
        <w:div w:id="1932007171">
          <w:marLeft w:val="640"/>
          <w:marRight w:val="0"/>
          <w:marTop w:val="0"/>
          <w:marBottom w:val="0"/>
          <w:divBdr>
            <w:top w:val="none" w:sz="0" w:space="0" w:color="auto"/>
            <w:left w:val="none" w:sz="0" w:space="0" w:color="auto"/>
            <w:bottom w:val="none" w:sz="0" w:space="0" w:color="auto"/>
            <w:right w:val="none" w:sz="0" w:space="0" w:color="auto"/>
          </w:divBdr>
        </w:div>
        <w:div w:id="1933777875">
          <w:marLeft w:val="640"/>
          <w:marRight w:val="0"/>
          <w:marTop w:val="0"/>
          <w:marBottom w:val="0"/>
          <w:divBdr>
            <w:top w:val="none" w:sz="0" w:space="0" w:color="auto"/>
            <w:left w:val="none" w:sz="0" w:space="0" w:color="auto"/>
            <w:bottom w:val="none" w:sz="0" w:space="0" w:color="auto"/>
            <w:right w:val="none" w:sz="0" w:space="0" w:color="auto"/>
          </w:divBdr>
        </w:div>
        <w:div w:id="1949459951">
          <w:marLeft w:val="640"/>
          <w:marRight w:val="0"/>
          <w:marTop w:val="0"/>
          <w:marBottom w:val="0"/>
          <w:divBdr>
            <w:top w:val="none" w:sz="0" w:space="0" w:color="auto"/>
            <w:left w:val="none" w:sz="0" w:space="0" w:color="auto"/>
            <w:bottom w:val="none" w:sz="0" w:space="0" w:color="auto"/>
            <w:right w:val="none" w:sz="0" w:space="0" w:color="auto"/>
          </w:divBdr>
        </w:div>
        <w:div w:id="1967201175">
          <w:marLeft w:val="640"/>
          <w:marRight w:val="0"/>
          <w:marTop w:val="0"/>
          <w:marBottom w:val="0"/>
          <w:divBdr>
            <w:top w:val="none" w:sz="0" w:space="0" w:color="auto"/>
            <w:left w:val="none" w:sz="0" w:space="0" w:color="auto"/>
            <w:bottom w:val="none" w:sz="0" w:space="0" w:color="auto"/>
            <w:right w:val="none" w:sz="0" w:space="0" w:color="auto"/>
          </w:divBdr>
        </w:div>
        <w:div w:id="1979453880">
          <w:marLeft w:val="640"/>
          <w:marRight w:val="0"/>
          <w:marTop w:val="0"/>
          <w:marBottom w:val="0"/>
          <w:divBdr>
            <w:top w:val="none" w:sz="0" w:space="0" w:color="auto"/>
            <w:left w:val="none" w:sz="0" w:space="0" w:color="auto"/>
            <w:bottom w:val="none" w:sz="0" w:space="0" w:color="auto"/>
            <w:right w:val="none" w:sz="0" w:space="0" w:color="auto"/>
          </w:divBdr>
        </w:div>
        <w:div w:id="1987008664">
          <w:marLeft w:val="640"/>
          <w:marRight w:val="0"/>
          <w:marTop w:val="0"/>
          <w:marBottom w:val="0"/>
          <w:divBdr>
            <w:top w:val="none" w:sz="0" w:space="0" w:color="auto"/>
            <w:left w:val="none" w:sz="0" w:space="0" w:color="auto"/>
            <w:bottom w:val="none" w:sz="0" w:space="0" w:color="auto"/>
            <w:right w:val="none" w:sz="0" w:space="0" w:color="auto"/>
          </w:divBdr>
        </w:div>
        <w:div w:id="1998799371">
          <w:marLeft w:val="640"/>
          <w:marRight w:val="0"/>
          <w:marTop w:val="0"/>
          <w:marBottom w:val="0"/>
          <w:divBdr>
            <w:top w:val="none" w:sz="0" w:space="0" w:color="auto"/>
            <w:left w:val="none" w:sz="0" w:space="0" w:color="auto"/>
            <w:bottom w:val="none" w:sz="0" w:space="0" w:color="auto"/>
            <w:right w:val="none" w:sz="0" w:space="0" w:color="auto"/>
          </w:divBdr>
        </w:div>
        <w:div w:id="2016684291">
          <w:marLeft w:val="640"/>
          <w:marRight w:val="0"/>
          <w:marTop w:val="0"/>
          <w:marBottom w:val="0"/>
          <w:divBdr>
            <w:top w:val="none" w:sz="0" w:space="0" w:color="auto"/>
            <w:left w:val="none" w:sz="0" w:space="0" w:color="auto"/>
            <w:bottom w:val="none" w:sz="0" w:space="0" w:color="auto"/>
            <w:right w:val="none" w:sz="0" w:space="0" w:color="auto"/>
          </w:divBdr>
        </w:div>
        <w:div w:id="2030325457">
          <w:marLeft w:val="640"/>
          <w:marRight w:val="0"/>
          <w:marTop w:val="0"/>
          <w:marBottom w:val="0"/>
          <w:divBdr>
            <w:top w:val="none" w:sz="0" w:space="0" w:color="auto"/>
            <w:left w:val="none" w:sz="0" w:space="0" w:color="auto"/>
            <w:bottom w:val="none" w:sz="0" w:space="0" w:color="auto"/>
            <w:right w:val="none" w:sz="0" w:space="0" w:color="auto"/>
          </w:divBdr>
        </w:div>
        <w:div w:id="2035492201">
          <w:marLeft w:val="640"/>
          <w:marRight w:val="0"/>
          <w:marTop w:val="0"/>
          <w:marBottom w:val="0"/>
          <w:divBdr>
            <w:top w:val="none" w:sz="0" w:space="0" w:color="auto"/>
            <w:left w:val="none" w:sz="0" w:space="0" w:color="auto"/>
            <w:bottom w:val="none" w:sz="0" w:space="0" w:color="auto"/>
            <w:right w:val="none" w:sz="0" w:space="0" w:color="auto"/>
          </w:divBdr>
        </w:div>
        <w:div w:id="2054621836">
          <w:marLeft w:val="640"/>
          <w:marRight w:val="0"/>
          <w:marTop w:val="0"/>
          <w:marBottom w:val="0"/>
          <w:divBdr>
            <w:top w:val="none" w:sz="0" w:space="0" w:color="auto"/>
            <w:left w:val="none" w:sz="0" w:space="0" w:color="auto"/>
            <w:bottom w:val="none" w:sz="0" w:space="0" w:color="auto"/>
            <w:right w:val="none" w:sz="0" w:space="0" w:color="auto"/>
          </w:divBdr>
        </w:div>
        <w:div w:id="2057003664">
          <w:marLeft w:val="640"/>
          <w:marRight w:val="0"/>
          <w:marTop w:val="0"/>
          <w:marBottom w:val="0"/>
          <w:divBdr>
            <w:top w:val="none" w:sz="0" w:space="0" w:color="auto"/>
            <w:left w:val="none" w:sz="0" w:space="0" w:color="auto"/>
            <w:bottom w:val="none" w:sz="0" w:space="0" w:color="auto"/>
            <w:right w:val="none" w:sz="0" w:space="0" w:color="auto"/>
          </w:divBdr>
        </w:div>
        <w:div w:id="2078430558">
          <w:marLeft w:val="640"/>
          <w:marRight w:val="0"/>
          <w:marTop w:val="0"/>
          <w:marBottom w:val="0"/>
          <w:divBdr>
            <w:top w:val="none" w:sz="0" w:space="0" w:color="auto"/>
            <w:left w:val="none" w:sz="0" w:space="0" w:color="auto"/>
            <w:bottom w:val="none" w:sz="0" w:space="0" w:color="auto"/>
            <w:right w:val="none" w:sz="0" w:space="0" w:color="auto"/>
          </w:divBdr>
        </w:div>
        <w:div w:id="2081705961">
          <w:marLeft w:val="640"/>
          <w:marRight w:val="0"/>
          <w:marTop w:val="0"/>
          <w:marBottom w:val="0"/>
          <w:divBdr>
            <w:top w:val="none" w:sz="0" w:space="0" w:color="auto"/>
            <w:left w:val="none" w:sz="0" w:space="0" w:color="auto"/>
            <w:bottom w:val="none" w:sz="0" w:space="0" w:color="auto"/>
            <w:right w:val="none" w:sz="0" w:space="0" w:color="auto"/>
          </w:divBdr>
        </w:div>
        <w:div w:id="2119401303">
          <w:marLeft w:val="640"/>
          <w:marRight w:val="0"/>
          <w:marTop w:val="0"/>
          <w:marBottom w:val="0"/>
          <w:divBdr>
            <w:top w:val="none" w:sz="0" w:space="0" w:color="auto"/>
            <w:left w:val="none" w:sz="0" w:space="0" w:color="auto"/>
            <w:bottom w:val="none" w:sz="0" w:space="0" w:color="auto"/>
            <w:right w:val="none" w:sz="0" w:space="0" w:color="auto"/>
          </w:divBdr>
        </w:div>
        <w:div w:id="2121879107">
          <w:marLeft w:val="640"/>
          <w:marRight w:val="0"/>
          <w:marTop w:val="0"/>
          <w:marBottom w:val="0"/>
          <w:divBdr>
            <w:top w:val="none" w:sz="0" w:space="0" w:color="auto"/>
            <w:left w:val="none" w:sz="0" w:space="0" w:color="auto"/>
            <w:bottom w:val="none" w:sz="0" w:space="0" w:color="auto"/>
            <w:right w:val="none" w:sz="0" w:space="0" w:color="auto"/>
          </w:divBdr>
        </w:div>
        <w:div w:id="2128618560">
          <w:marLeft w:val="640"/>
          <w:marRight w:val="0"/>
          <w:marTop w:val="0"/>
          <w:marBottom w:val="0"/>
          <w:divBdr>
            <w:top w:val="none" w:sz="0" w:space="0" w:color="auto"/>
            <w:left w:val="none" w:sz="0" w:space="0" w:color="auto"/>
            <w:bottom w:val="none" w:sz="0" w:space="0" w:color="auto"/>
            <w:right w:val="none" w:sz="0" w:space="0" w:color="auto"/>
          </w:divBdr>
        </w:div>
        <w:div w:id="2133012315">
          <w:marLeft w:val="640"/>
          <w:marRight w:val="0"/>
          <w:marTop w:val="0"/>
          <w:marBottom w:val="0"/>
          <w:divBdr>
            <w:top w:val="none" w:sz="0" w:space="0" w:color="auto"/>
            <w:left w:val="none" w:sz="0" w:space="0" w:color="auto"/>
            <w:bottom w:val="none" w:sz="0" w:space="0" w:color="auto"/>
            <w:right w:val="none" w:sz="0" w:space="0" w:color="auto"/>
          </w:divBdr>
        </w:div>
      </w:divsChild>
    </w:div>
    <w:div w:id="511262383">
      <w:bodyDiv w:val="1"/>
      <w:marLeft w:val="0"/>
      <w:marRight w:val="0"/>
      <w:marTop w:val="0"/>
      <w:marBottom w:val="0"/>
      <w:divBdr>
        <w:top w:val="none" w:sz="0" w:space="0" w:color="auto"/>
        <w:left w:val="none" w:sz="0" w:space="0" w:color="auto"/>
        <w:bottom w:val="none" w:sz="0" w:space="0" w:color="auto"/>
        <w:right w:val="none" w:sz="0" w:space="0" w:color="auto"/>
      </w:divBdr>
    </w:div>
    <w:div w:id="520095027">
      <w:bodyDiv w:val="1"/>
      <w:marLeft w:val="0"/>
      <w:marRight w:val="0"/>
      <w:marTop w:val="0"/>
      <w:marBottom w:val="0"/>
      <w:divBdr>
        <w:top w:val="none" w:sz="0" w:space="0" w:color="auto"/>
        <w:left w:val="none" w:sz="0" w:space="0" w:color="auto"/>
        <w:bottom w:val="none" w:sz="0" w:space="0" w:color="auto"/>
        <w:right w:val="none" w:sz="0" w:space="0" w:color="auto"/>
      </w:divBdr>
      <w:divsChild>
        <w:div w:id="3631652">
          <w:marLeft w:val="640"/>
          <w:marRight w:val="0"/>
          <w:marTop w:val="0"/>
          <w:marBottom w:val="0"/>
          <w:divBdr>
            <w:top w:val="none" w:sz="0" w:space="0" w:color="auto"/>
            <w:left w:val="none" w:sz="0" w:space="0" w:color="auto"/>
            <w:bottom w:val="none" w:sz="0" w:space="0" w:color="auto"/>
            <w:right w:val="none" w:sz="0" w:space="0" w:color="auto"/>
          </w:divBdr>
        </w:div>
        <w:div w:id="25062890">
          <w:marLeft w:val="640"/>
          <w:marRight w:val="0"/>
          <w:marTop w:val="0"/>
          <w:marBottom w:val="0"/>
          <w:divBdr>
            <w:top w:val="none" w:sz="0" w:space="0" w:color="auto"/>
            <w:left w:val="none" w:sz="0" w:space="0" w:color="auto"/>
            <w:bottom w:val="none" w:sz="0" w:space="0" w:color="auto"/>
            <w:right w:val="none" w:sz="0" w:space="0" w:color="auto"/>
          </w:divBdr>
        </w:div>
        <w:div w:id="28265315">
          <w:marLeft w:val="640"/>
          <w:marRight w:val="0"/>
          <w:marTop w:val="0"/>
          <w:marBottom w:val="0"/>
          <w:divBdr>
            <w:top w:val="none" w:sz="0" w:space="0" w:color="auto"/>
            <w:left w:val="none" w:sz="0" w:space="0" w:color="auto"/>
            <w:bottom w:val="none" w:sz="0" w:space="0" w:color="auto"/>
            <w:right w:val="none" w:sz="0" w:space="0" w:color="auto"/>
          </w:divBdr>
        </w:div>
        <w:div w:id="50429028">
          <w:marLeft w:val="640"/>
          <w:marRight w:val="0"/>
          <w:marTop w:val="0"/>
          <w:marBottom w:val="0"/>
          <w:divBdr>
            <w:top w:val="none" w:sz="0" w:space="0" w:color="auto"/>
            <w:left w:val="none" w:sz="0" w:space="0" w:color="auto"/>
            <w:bottom w:val="none" w:sz="0" w:space="0" w:color="auto"/>
            <w:right w:val="none" w:sz="0" w:space="0" w:color="auto"/>
          </w:divBdr>
        </w:div>
        <w:div w:id="60297478">
          <w:marLeft w:val="640"/>
          <w:marRight w:val="0"/>
          <w:marTop w:val="0"/>
          <w:marBottom w:val="0"/>
          <w:divBdr>
            <w:top w:val="none" w:sz="0" w:space="0" w:color="auto"/>
            <w:left w:val="none" w:sz="0" w:space="0" w:color="auto"/>
            <w:bottom w:val="none" w:sz="0" w:space="0" w:color="auto"/>
            <w:right w:val="none" w:sz="0" w:space="0" w:color="auto"/>
          </w:divBdr>
        </w:div>
        <w:div w:id="89591862">
          <w:marLeft w:val="640"/>
          <w:marRight w:val="0"/>
          <w:marTop w:val="0"/>
          <w:marBottom w:val="0"/>
          <w:divBdr>
            <w:top w:val="none" w:sz="0" w:space="0" w:color="auto"/>
            <w:left w:val="none" w:sz="0" w:space="0" w:color="auto"/>
            <w:bottom w:val="none" w:sz="0" w:space="0" w:color="auto"/>
            <w:right w:val="none" w:sz="0" w:space="0" w:color="auto"/>
          </w:divBdr>
        </w:div>
        <w:div w:id="121267821">
          <w:marLeft w:val="640"/>
          <w:marRight w:val="0"/>
          <w:marTop w:val="0"/>
          <w:marBottom w:val="0"/>
          <w:divBdr>
            <w:top w:val="none" w:sz="0" w:space="0" w:color="auto"/>
            <w:left w:val="none" w:sz="0" w:space="0" w:color="auto"/>
            <w:bottom w:val="none" w:sz="0" w:space="0" w:color="auto"/>
            <w:right w:val="none" w:sz="0" w:space="0" w:color="auto"/>
          </w:divBdr>
        </w:div>
        <w:div w:id="152766877">
          <w:marLeft w:val="640"/>
          <w:marRight w:val="0"/>
          <w:marTop w:val="0"/>
          <w:marBottom w:val="0"/>
          <w:divBdr>
            <w:top w:val="none" w:sz="0" w:space="0" w:color="auto"/>
            <w:left w:val="none" w:sz="0" w:space="0" w:color="auto"/>
            <w:bottom w:val="none" w:sz="0" w:space="0" w:color="auto"/>
            <w:right w:val="none" w:sz="0" w:space="0" w:color="auto"/>
          </w:divBdr>
        </w:div>
        <w:div w:id="157308591">
          <w:marLeft w:val="640"/>
          <w:marRight w:val="0"/>
          <w:marTop w:val="0"/>
          <w:marBottom w:val="0"/>
          <w:divBdr>
            <w:top w:val="none" w:sz="0" w:space="0" w:color="auto"/>
            <w:left w:val="none" w:sz="0" w:space="0" w:color="auto"/>
            <w:bottom w:val="none" w:sz="0" w:space="0" w:color="auto"/>
            <w:right w:val="none" w:sz="0" w:space="0" w:color="auto"/>
          </w:divBdr>
        </w:div>
        <w:div w:id="169874342">
          <w:marLeft w:val="640"/>
          <w:marRight w:val="0"/>
          <w:marTop w:val="0"/>
          <w:marBottom w:val="0"/>
          <w:divBdr>
            <w:top w:val="none" w:sz="0" w:space="0" w:color="auto"/>
            <w:left w:val="none" w:sz="0" w:space="0" w:color="auto"/>
            <w:bottom w:val="none" w:sz="0" w:space="0" w:color="auto"/>
            <w:right w:val="none" w:sz="0" w:space="0" w:color="auto"/>
          </w:divBdr>
        </w:div>
        <w:div w:id="189027467">
          <w:marLeft w:val="640"/>
          <w:marRight w:val="0"/>
          <w:marTop w:val="0"/>
          <w:marBottom w:val="0"/>
          <w:divBdr>
            <w:top w:val="none" w:sz="0" w:space="0" w:color="auto"/>
            <w:left w:val="none" w:sz="0" w:space="0" w:color="auto"/>
            <w:bottom w:val="none" w:sz="0" w:space="0" w:color="auto"/>
            <w:right w:val="none" w:sz="0" w:space="0" w:color="auto"/>
          </w:divBdr>
        </w:div>
        <w:div w:id="190727694">
          <w:marLeft w:val="640"/>
          <w:marRight w:val="0"/>
          <w:marTop w:val="0"/>
          <w:marBottom w:val="0"/>
          <w:divBdr>
            <w:top w:val="none" w:sz="0" w:space="0" w:color="auto"/>
            <w:left w:val="none" w:sz="0" w:space="0" w:color="auto"/>
            <w:bottom w:val="none" w:sz="0" w:space="0" w:color="auto"/>
            <w:right w:val="none" w:sz="0" w:space="0" w:color="auto"/>
          </w:divBdr>
        </w:div>
        <w:div w:id="237059844">
          <w:marLeft w:val="640"/>
          <w:marRight w:val="0"/>
          <w:marTop w:val="0"/>
          <w:marBottom w:val="0"/>
          <w:divBdr>
            <w:top w:val="none" w:sz="0" w:space="0" w:color="auto"/>
            <w:left w:val="none" w:sz="0" w:space="0" w:color="auto"/>
            <w:bottom w:val="none" w:sz="0" w:space="0" w:color="auto"/>
            <w:right w:val="none" w:sz="0" w:space="0" w:color="auto"/>
          </w:divBdr>
        </w:div>
        <w:div w:id="237137921">
          <w:marLeft w:val="640"/>
          <w:marRight w:val="0"/>
          <w:marTop w:val="0"/>
          <w:marBottom w:val="0"/>
          <w:divBdr>
            <w:top w:val="none" w:sz="0" w:space="0" w:color="auto"/>
            <w:left w:val="none" w:sz="0" w:space="0" w:color="auto"/>
            <w:bottom w:val="none" w:sz="0" w:space="0" w:color="auto"/>
            <w:right w:val="none" w:sz="0" w:space="0" w:color="auto"/>
          </w:divBdr>
        </w:div>
        <w:div w:id="247622616">
          <w:marLeft w:val="640"/>
          <w:marRight w:val="0"/>
          <w:marTop w:val="0"/>
          <w:marBottom w:val="0"/>
          <w:divBdr>
            <w:top w:val="none" w:sz="0" w:space="0" w:color="auto"/>
            <w:left w:val="none" w:sz="0" w:space="0" w:color="auto"/>
            <w:bottom w:val="none" w:sz="0" w:space="0" w:color="auto"/>
            <w:right w:val="none" w:sz="0" w:space="0" w:color="auto"/>
          </w:divBdr>
        </w:div>
        <w:div w:id="253977478">
          <w:marLeft w:val="640"/>
          <w:marRight w:val="0"/>
          <w:marTop w:val="0"/>
          <w:marBottom w:val="0"/>
          <w:divBdr>
            <w:top w:val="none" w:sz="0" w:space="0" w:color="auto"/>
            <w:left w:val="none" w:sz="0" w:space="0" w:color="auto"/>
            <w:bottom w:val="none" w:sz="0" w:space="0" w:color="auto"/>
            <w:right w:val="none" w:sz="0" w:space="0" w:color="auto"/>
          </w:divBdr>
        </w:div>
        <w:div w:id="259416805">
          <w:marLeft w:val="640"/>
          <w:marRight w:val="0"/>
          <w:marTop w:val="0"/>
          <w:marBottom w:val="0"/>
          <w:divBdr>
            <w:top w:val="none" w:sz="0" w:space="0" w:color="auto"/>
            <w:left w:val="none" w:sz="0" w:space="0" w:color="auto"/>
            <w:bottom w:val="none" w:sz="0" w:space="0" w:color="auto"/>
            <w:right w:val="none" w:sz="0" w:space="0" w:color="auto"/>
          </w:divBdr>
        </w:div>
        <w:div w:id="269557206">
          <w:marLeft w:val="640"/>
          <w:marRight w:val="0"/>
          <w:marTop w:val="0"/>
          <w:marBottom w:val="0"/>
          <w:divBdr>
            <w:top w:val="none" w:sz="0" w:space="0" w:color="auto"/>
            <w:left w:val="none" w:sz="0" w:space="0" w:color="auto"/>
            <w:bottom w:val="none" w:sz="0" w:space="0" w:color="auto"/>
            <w:right w:val="none" w:sz="0" w:space="0" w:color="auto"/>
          </w:divBdr>
        </w:div>
        <w:div w:id="274753577">
          <w:marLeft w:val="640"/>
          <w:marRight w:val="0"/>
          <w:marTop w:val="0"/>
          <w:marBottom w:val="0"/>
          <w:divBdr>
            <w:top w:val="none" w:sz="0" w:space="0" w:color="auto"/>
            <w:left w:val="none" w:sz="0" w:space="0" w:color="auto"/>
            <w:bottom w:val="none" w:sz="0" w:space="0" w:color="auto"/>
            <w:right w:val="none" w:sz="0" w:space="0" w:color="auto"/>
          </w:divBdr>
        </w:div>
        <w:div w:id="288630584">
          <w:marLeft w:val="640"/>
          <w:marRight w:val="0"/>
          <w:marTop w:val="0"/>
          <w:marBottom w:val="0"/>
          <w:divBdr>
            <w:top w:val="none" w:sz="0" w:space="0" w:color="auto"/>
            <w:left w:val="none" w:sz="0" w:space="0" w:color="auto"/>
            <w:bottom w:val="none" w:sz="0" w:space="0" w:color="auto"/>
            <w:right w:val="none" w:sz="0" w:space="0" w:color="auto"/>
          </w:divBdr>
        </w:div>
        <w:div w:id="312760287">
          <w:marLeft w:val="640"/>
          <w:marRight w:val="0"/>
          <w:marTop w:val="0"/>
          <w:marBottom w:val="0"/>
          <w:divBdr>
            <w:top w:val="none" w:sz="0" w:space="0" w:color="auto"/>
            <w:left w:val="none" w:sz="0" w:space="0" w:color="auto"/>
            <w:bottom w:val="none" w:sz="0" w:space="0" w:color="auto"/>
            <w:right w:val="none" w:sz="0" w:space="0" w:color="auto"/>
          </w:divBdr>
        </w:div>
        <w:div w:id="314921601">
          <w:marLeft w:val="640"/>
          <w:marRight w:val="0"/>
          <w:marTop w:val="0"/>
          <w:marBottom w:val="0"/>
          <w:divBdr>
            <w:top w:val="none" w:sz="0" w:space="0" w:color="auto"/>
            <w:left w:val="none" w:sz="0" w:space="0" w:color="auto"/>
            <w:bottom w:val="none" w:sz="0" w:space="0" w:color="auto"/>
            <w:right w:val="none" w:sz="0" w:space="0" w:color="auto"/>
          </w:divBdr>
        </w:div>
        <w:div w:id="330792760">
          <w:marLeft w:val="640"/>
          <w:marRight w:val="0"/>
          <w:marTop w:val="0"/>
          <w:marBottom w:val="0"/>
          <w:divBdr>
            <w:top w:val="none" w:sz="0" w:space="0" w:color="auto"/>
            <w:left w:val="none" w:sz="0" w:space="0" w:color="auto"/>
            <w:bottom w:val="none" w:sz="0" w:space="0" w:color="auto"/>
            <w:right w:val="none" w:sz="0" w:space="0" w:color="auto"/>
          </w:divBdr>
        </w:div>
        <w:div w:id="332536526">
          <w:marLeft w:val="640"/>
          <w:marRight w:val="0"/>
          <w:marTop w:val="0"/>
          <w:marBottom w:val="0"/>
          <w:divBdr>
            <w:top w:val="none" w:sz="0" w:space="0" w:color="auto"/>
            <w:left w:val="none" w:sz="0" w:space="0" w:color="auto"/>
            <w:bottom w:val="none" w:sz="0" w:space="0" w:color="auto"/>
            <w:right w:val="none" w:sz="0" w:space="0" w:color="auto"/>
          </w:divBdr>
        </w:div>
        <w:div w:id="335501424">
          <w:marLeft w:val="640"/>
          <w:marRight w:val="0"/>
          <w:marTop w:val="0"/>
          <w:marBottom w:val="0"/>
          <w:divBdr>
            <w:top w:val="none" w:sz="0" w:space="0" w:color="auto"/>
            <w:left w:val="none" w:sz="0" w:space="0" w:color="auto"/>
            <w:bottom w:val="none" w:sz="0" w:space="0" w:color="auto"/>
            <w:right w:val="none" w:sz="0" w:space="0" w:color="auto"/>
          </w:divBdr>
        </w:div>
        <w:div w:id="346324225">
          <w:marLeft w:val="640"/>
          <w:marRight w:val="0"/>
          <w:marTop w:val="0"/>
          <w:marBottom w:val="0"/>
          <w:divBdr>
            <w:top w:val="none" w:sz="0" w:space="0" w:color="auto"/>
            <w:left w:val="none" w:sz="0" w:space="0" w:color="auto"/>
            <w:bottom w:val="none" w:sz="0" w:space="0" w:color="auto"/>
            <w:right w:val="none" w:sz="0" w:space="0" w:color="auto"/>
          </w:divBdr>
        </w:div>
        <w:div w:id="358119483">
          <w:marLeft w:val="640"/>
          <w:marRight w:val="0"/>
          <w:marTop w:val="0"/>
          <w:marBottom w:val="0"/>
          <w:divBdr>
            <w:top w:val="none" w:sz="0" w:space="0" w:color="auto"/>
            <w:left w:val="none" w:sz="0" w:space="0" w:color="auto"/>
            <w:bottom w:val="none" w:sz="0" w:space="0" w:color="auto"/>
            <w:right w:val="none" w:sz="0" w:space="0" w:color="auto"/>
          </w:divBdr>
        </w:div>
        <w:div w:id="358817956">
          <w:marLeft w:val="640"/>
          <w:marRight w:val="0"/>
          <w:marTop w:val="0"/>
          <w:marBottom w:val="0"/>
          <w:divBdr>
            <w:top w:val="none" w:sz="0" w:space="0" w:color="auto"/>
            <w:left w:val="none" w:sz="0" w:space="0" w:color="auto"/>
            <w:bottom w:val="none" w:sz="0" w:space="0" w:color="auto"/>
            <w:right w:val="none" w:sz="0" w:space="0" w:color="auto"/>
          </w:divBdr>
        </w:div>
        <w:div w:id="360785836">
          <w:marLeft w:val="640"/>
          <w:marRight w:val="0"/>
          <w:marTop w:val="0"/>
          <w:marBottom w:val="0"/>
          <w:divBdr>
            <w:top w:val="none" w:sz="0" w:space="0" w:color="auto"/>
            <w:left w:val="none" w:sz="0" w:space="0" w:color="auto"/>
            <w:bottom w:val="none" w:sz="0" w:space="0" w:color="auto"/>
            <w:right w:val="none" w:sz="0" w:space="0" w:color="auto"/>
          </w:divBdr>
        </w:div>
        <w:div w:id="362481789">
          <w:marLeft w:val="640"/>
          <w:marRight w:val="0"/>
          <w:marTop w:val="0"/>
          <w:marBottom w:val="0"/>
          <w:divBdr>
            <w:top w:val="none" w:sz="0" w:space="0" w:color="auto"/>
            <w:left w:val="none" w:sz="0" w:space="0" w:color="auto"/>
            <w:bottom w:val="none" w:sz="0" w:space="0" w:color="auto"/>
            <w:right w:val="none" w:sz="0" w:space="0" w:color="auto"/>
          </w:divBdr>
        </w:div>
        <w:div w:id="366295618">
          <w:marLeft w:val="640"/>
          <w:marRight w:val="0"/>
          <w:marTop w:val="0"/>
          <w:marBottom w:val="0"/>
          <w:divBdr>
            <w:top w:val="none" w:sz="0" w:space="0" w:color="auto"/>
            <w:left w:val="none" w:sz="0" w:space="0" w:color="auto"/>
            <w:bottom w:val="none" w:sz="0" w:space="0" w:color="auto"/>
            <w:right w:val="none" w:sz="0" w:space="0" w:color="auto"/>
          </w:divBdr>
        </w:div>
        <w:div w:id="366418476">
          <w:marLeft w:val="640"/>
          <w:marRight w:val="0"/>
          <w:marTop w:val="0"/>
          <w:marBottom w:val="0"/>
          <w:divBdr>
            <w:top w:val="none" w:sz="0" w:space="0" w:color="auto"/>
            <w:left w:val="none" w:sz="0" w:space="0" w:color="auto"/>
            <w:bottom w:val="none" w:sz="0" w:space="0" w:color="auto"/>
            <w:right w:val="none" w:sz="0" w:space="0" w:color="auto"/>
          </w:divBdr>
        </w:div>
        <w:div w:id="378745263">
          <w:marLeft w:val="640"/>
          <w:marRight w:val="0"/>
          <w:marTop w:val="0"/>
          <w:marBottom w:val="0"/>
          <w:divBdr>
            <w:top w:val="none" w:sz="0" w:space="0" w:color="auto"/>
            <w:left w:val="none" w:sz="0" w:space="0" w:color="auto"/>
            <w:bottom w:val="none" w:sz="0" w:space="0" w:color="auto"/>
            <w:right w:val="none" w:sz="0" w:space="0" w:color="auto"/>
          </w:divBdr>
        </w:div>
        <w:div w:id="401609771">
          <w:marLeft w:val="640"/>
          <w:marRight w:val="0"/>
          <w:marTop w:val="0"/>
          <w:marBottom w:val="0"/>
          <w:divBdr>
            <w:top w:val="none" w:sz="0" w:space="0" w:color="auto"/>
            <w:left w:val="none" w:sz="0" w:space="0" w:color="auto"/>
            <w:bottom w:val="none" w:sz="0" w:space="0" w:color="auto"/>
            <w:right w:val="none" w:sz="0" w:space="0" w:color="auto"/>
          </w:divBdr>
        </w:div>
        <w:div w:id="405882123">
          <w:marLeft w:val="640"/>
          <w:marRight w:val="0"/>
          <w:marTop w:val="0"/>
          <w:marBottom w:val="0"/>
          <w:divBdr>
            <w:top w:val="none" w:sz="0" w:space="0" w:color="auto"/>
            <w:left w:val="none" w:sz="0" w:space="0" w:color="auto"/>
            <w:bottom w:val="none" w:sz="0" w:space="0" w:color="auto"/>
            <w:right w:val="none" w:sz="0" w:space="0" w:color="auto"/>
          </w:divBdr>
        </w:div>
        <w:div w:id="411631699">
          <w:marLeft w:val="640"/>
          <w:marRight w:val="0"/>
          <w:marTop w:val="0"/>
          <w:marBottom w:val="0"/>
          <w:divBdr>
            <w:top w:val="none" w:sz="0" w:space="0" w:color="auto"/>
            <w:left w:val="none" w:sz="0" w:space="0" w:color="auto"/>
            <w:bottom w:val="none" w:sz="0" w:space="0" w:color="auto"/>
            <w:right w:val="none" w:sz="0" w:space="0" w:color="auto"/>
          </w:divBdr>
        </w:div>
        <w:div w:id="469827670">
          <w:marLeft w:val="640"/>
          <w:marRight w:val="0"/>
          <w:marTop w:val="0"/>
          <w:marBottom w:val="0"/>
          <w:divBdr>
            <w:top w:val="none" w:sz="0" w:space="0" w:color="auto"/>
            <w:left w:val="none" w:sz="0" w:space="0" w:color="auto"/>
            <w:bottom w:val="none" w:sz="0" w:space="0" w:color="auto"/>
            <w:right w:val="none" w:sz="0" w:space="0" w:color="auto"/>
          </w:divBdr>
        </w:div>
        <w:div w:id="472256030">
          <w:marLeft w:val="640"/>
          <w:marRight w:val="0"/>
          <w:marTop w:val="0"/>
          <w:marBottom w:val="0"/>
          <w:divBdr>
            <w:top w:val="none" w:sz="0" w:space="0" w:color="auto"/>
            <w:left w:val="none" w:sz="0" w:space="0" w:color="auto"/>
            <w:bottom w:val="none" w:sz="0" w:space="0" w:color="auto"/>
            <w:right w:val="none" w:sz="0" w:space="0" w:color="auto"/>
          </w:divBdr>
        </w:div>
        <w:div w:id="486017590">
          <w:marLeft w:val="640"/>
          <w:marRight w:val="0"/>
          <w:marTop w:val="0"/>
          <w:marBottom w:val="0"/>
          <w:divBdr>
            <w:top w:val="none" w:sz="0" w:space="0" w:color="auto"/>
            <w:left w:val="none" w:sz="0" w:space="0" w:color="auto"/>
            <w:bottom w:val="none" w:sz="0" w:space="0" w:color="auto"/>
            <w:right w:val="none" w:sz="0" w:space="0" w:color="auto"/>
          </w:divBdr>
        </w:div>
        <w:div w:id="499808425">
          <w:marLeft w:val="640"/>
          <w:marRight w:val="0"/>
          <w:marTop w:val="0"/>
          <w:marBottom w:val="0"/>
          <w:divBdr>
            <w:top w:val="none" w:sz="0" w:space="0" w:color="auto"/>
            <w:left w:val="none" w:sz="0" w:space="0" w:color="auto"/>
            <w:bottom w:val="none" w:sz="0" w:space="0" w:color="auto"/>
            <w:right w:val="none" w:sz="0" w:space="0" w:color="auto"/>
          </w:divBdr>
        </w:div>
        <w:div w:id="526529545">
          <w:marLeft w:val="640"/>
          <w:marRight w:val="0"/>
          <w:marTop w:val="0"/>
          <w:marBottom w:val="0"/>
          <w:divBdr>
            <w:top w:val="none" w:sz="0" w:space="0" w:color="auto"/>
            <w:left w:val="none" w:sz="0" w:space="0" w:color="auto"/>
            <w:bottom w:val="none" w:sz="0" w:space="0" w:color="auto"/>
            <w:right w:val="none" w:sz="0" w:space="0" w:color="auto"/>
          </w:divBdr>
        </w:div>
        <w:div w:id="539979844">
          <w:marLeft w:val="640"/>
          <w:marRight w:val="0"/>
          <w:marTop w:val="0"/>
          <w:marBottom w:val="0"/>
          <w:divBdr>
            <w:top w:val="none" w:sz="0" w:space="0" w:color="auto"/>
            <w:left w:val="none" w:sz="0" w:space="0" w:color="auto"/>
            <w:bottom w:val="none" w:sz="0" w:space="0" w:color="auto"/>
            <w:right w:val="none" w:sz="0" w:space="0" w:color="auto"/>
          </w:divBdr>
        </w:div>
        <w:div w:id="552155353">
          <w:marLeft w:val="640"/>
          <w:marRight w:val="0"/>
          <w:marTop w:val="0"/>
          <w:marBottom w:val="0"/>
          <w:divBdr>
            <w:top w:val="none" w:sz="0" w:space="0" w:color="auto"/>
            <w:left w:val="none" w:sz="0" w:space="0" w:color="auto"/>
            <w:bottom w:val="none" w:sz="0" w:space="0" w:color="auto"/>
            <w:right w:val="none" w:sz="0" w:space="0" w:color="auto"/>
          </w:divBdr>
        </w:div>
        <w:div w:id="566040734">
          <w:marLeft w:val="640"/>
          <w:marRight w:val="0"/>
          <w:marTop w:val="0"/>
          <w:marBottom w:val="0"/>
          <w:divBdr>
            <w:top w:val="none" w:sz="0" w:space="0" w:color="auto"/>
            <w:left w:val="none" w:sz="0" w:space="0" w:color="auto"/>
            <w:bottom w:val="none" w:sz="0" w:space="0" w:color="auto"/>
            <w:right w:val="none" w:sz="0" w:space="0" w:color="auto"/>
          </w:divBdr>
        </w:div>
        <w:div w:id="569314122">
          <w:marLeft w:val="640"/>
          <w:marRight w:val="0"/>
          <w:marTop w:val="0"/>
          <w:marBottom w:val="0"/>
          <w:divBdr>
            <w:top w:val="none" w:sz="0" w:space="0" w:color="auto"/>
            <w:left w:val="none" w:sz="0" w:space="0" w:color="auto"/>
            <w:bottom w:val="none" w:sz="0" w:space="0" w:color="auto"/>
            <w:right w:val="none" w:sz="0" w:space="0" w:color="auto"/>
          </w:divBdr>
        </w:div>
        <w:div w:id="571350911">
          <w:marLeft w:val="640"/>
          <w:marRight w:val="0"/>
          <w:marTop w:val="0"/>
          <w:marBottom w:val="0"/>
          <w:divBdr>
            <w:top w:val="none" w:sz="0" w:space="0" w:color="auto"/>
            <w:left w:val="none" w:sz="0" w:space="0" w:color="auto"/>
            <w:bottom w:val="none" w:sz="0" w:space="0" w:color="auto"/>
            <w:right w:val="none" w:sz="0" w:space="0" w:color="auto"/>
          </w:divBdr>
        </w:div>
        <w:div w:id="575625577">
          <w:marLeft w:val="640"/>
          <w:marRight w:val="0"/>
          <w:marTop w:val="0"/>
          <w:marBottom w:val="0"/>
          <w:divBdr>
            <w:top w:val="none" w:sz="0" w:space="0" w:color="auto"/>
            <w:left w:val="none" w:sz="0" w:space="0" w:color="auto"/>
            <w:bottom w:val="none" w:sz="0" w:space="0" w:color="auto"/>
            <w:right w:val="none" w:sz="0" w:space="0" w:color="auto"/>
          </w:divBdr>
        </w:div>
        <w:div w:id="582645805">
          <w:marLeft w:val="640"/>
          <w:marRight w:val="0"/>
          <w:marTop w:val="0"/>
          <w:marBottom w:val="0"/>
          <w:divBdr>
            <w:top w:val="none" w:sz="0" w:space="0" w:color="auto"/>
            <w:left w:val="none" w:sz="0" w:space="0" w:color="auto"/>
            <w:bottom w:val="none" w:sz="0" w:space="0" w:color="auto"/>
            <w:right w:val="none" w:sz="0" w:space="0" w:color="auto"/>
          </w:divBdr>
        </w:div>
        <w:div w:id="585842893">
          <w:marLeft w:val="640"/>
          <w:marRight w:val="0"/>
          <w:marTop w:val="0"/>
          <w:marBottom w:val="0"/>
          <w:divBdr>
            <w:top w:val="none" w:sz="0" w:space="0" w:color="auto"/>
            <w:left w:val="none" w:sz="0" w:space="0" w:color="auto"/>
            <w:bottom w:val="none" w:sz="0" w:space="0" w:color="auto"/>
            <w:right w:val="none" w:sz="0" w:space="0" w:color="auto"/>
          </w:divBdr>
        </w:div>
        <w:div w:id="595133229">
          <w:marLeft w:val="640"/>
          <w:marRight w:val="0"/>
          <w:marTop w:val="0"/>
          <w:marBottom w:val="0"/>
          <w:divBdr>
            <w:top w:val="none" w:sz="0" w:space="0" w:color="auto"/>
            <w:left w:val="none" w:sz="0" w:space="0" w:color="auto"/>
            <w:bottom w:val="none" w:sz="0" w:space="0" w:color="auto"/>
            <w:right w:val="none" w:sz="0" w:space="0" w:color="auto"/>
          </w:divBdr>
        </w:div>
        <w:div w:id="598219358">
          <w:marLeft w:val="640"/>
          <w:marRight w:val="0"/>
          <w:marTop w:val="0"/>
          <w:marBottom w:val="0"/>
          <w:divBdr>
            <w:top w:val="none" w:sz="0" w:space="0" w:color="auto"/>
            <w:left w:val="none" w:sz="0" w:space="0" w:color="auto"/>
            <w:bottom w:val="none" w:sz="0" w:space="0" w:color="auto"/>
            <w:right w:val="none" w:sz="0" w:space="0" w:color="auto"/>
          </w:divBdr>
        </w:div>
        <w:div w:id="602611719">
          <w:marLeft w:val="640"/>
          <w:marRight w:val="0"/>
          <w:marTop w:val="0"/>
          <w:marBottom w:val="0"/>
          <w:divBdr>
            <w:top w:val="none" w:sz="0" w:space="0" w:color="auto"/>
            <w:left w:val="none" w:sz="0" w:space="0" w:color="auto"/>
            <w:bottom w:val="none" w:sz="0" w:space="0" w:color="auto"/>
            <w:right w:val="none" w:sz="0" w:space="0" w:color="auto"/>
          </w:divBdr>
        </w:div>
        <w:div w:id="613294021">
          <w:marLeft w:val="640"/>
          <w:marRight w:val="0"/>
          <w:marTop w:val="0"/>
          <w:marBottom w:val="0"/>
          <w:divBdr>
            <w:top w:val="none" w:sz="0" w:space="0" w:color="auto"/>
            <w:left w:val="none" w:sz="0" w:space="0" w:color="auto"/>
            <w:bottom w:val="none" w:sz="0" w:space="0" w:color="auto"/>
            <w:right w:val="none" w:sz="0" w:space="0" w:color="auto"/>
          </w:divBdr>
        </w:div>
        <w:div w:id="619915313">
          <w:marLeft w:val="640"/>
          <w:marRight w:val="0"/>
          <w:marTop w:val="0"/>
          <w:marBottom w:val="0"/>
          <w:divBdr>
            <w:top w:val="none" w:sz="0" w:space="0" w:color="auto"/>
            <w:left w:val="none" w:sz="0" w:space="0" w:color="auto"/>
            <w:bottom w:val="none" w:sz="0" w:space="0" w:color="auto"/>
            <w:right w:val="none" w:sz="0" w:space="0" w:color="auto"/>
          </w:divBdr>
        </w:div>
        <w:div w:id="625619149">
          <w:marLeft w:val="640"/>
          <w:marRight w:val="0"/>
          <w:marTop w:val="0"/>
          <w:marBottom w:val="0"/>
          <w:divBdr>
            <w:top w:val="none" w:sz="0" w:space="0" w:color="auto"/>
            <w:left w:val="none" w:sz="0" w:space="0" w:color="auto"/>
            <w:bottom w:val="none" w:sz="0" w:space="0" w:color="auto"/>
            <w:right w:val="none" w:sz="0" w:space="0" w:color="auto"/>
          </w:divBdr>
        </w:div>
        <w:div w:id="629212560">
          <w:marLeft w:val="640"/>
          <w:marRight w:val="0"/>
          <w:marTop w:val="0"/>
          <w:marBottom w:val="0"/>
          <w:divBdr>
            <w:top w:val="none" w:sz="0" w:space="0" w:color="auto"/>
            <w:left w:val="none" w:sz="0" w:space="0" w:color="auto"/>
            <w:bottom w:val="none" w:sz="0" w:space="0" w:color="auto"/>
            <w:right w:val="none" w:sz="0" w:space="0" w:color="auto"/>
          </w:divBdr>
        </w:div>
        <w:div w:id="651059306">
          <w:marLeft w:val="640"/>
          <w:marRight w:val="0"/>
          <w:marTop w:val="0"/>
          <w:marBottom w:val="0"/>
          <w:divBdr>
            <w:top w:val="none" w:sz="0" w:space="0" w:color="auto"/>
            <w:left w:val="none" w:sz="0" w:space="0" w:color="auto"/>
            <w:bottom w:val="none" w:sz="0" w:space="0" w:color="auto"/>
            <w:right w:val="none" w:sz="0" w:space="0" w:color="auto"/>
          </w:divBdr>
        </w:div>
        <w:div w:id="667903886">
          <w:marLeft w:val="640"/>
          <w:marRight w:val="0"/>
          <w:marTop w:val="0"/>
          <w:marBottom w:val="0"/>
          <w:divBdr>
            <w:top w:val="none" w:sz="0" w:space="0" w:color="auto"/>
            <w:left w:val="none" w:sz="0" w:space="0" w:color="auto"/>
            <w:bottom w:val="none" w:sz="0" w:space="0" w:color="auto"/>
            <w:right w:val="none" w:sz="0" w:space="0" w:color="auto"/>
          </w:divBdr>
        </w:div>
        <w:div w:id="694623771">
          <w:marLeft w:val="640"/>
          <w:marRight w:val="0"/>
          <w:marTop w:val="0"/>
          <w:marBottom w:val="0"/>
          <w:divBdr>
            <w:top w:val="none" w:sz="0" w:space="0" w:color="auto"/>
            <w:left w:val="none" w:sz="0" w:space="0" w:color="auto"/>
            <w:bottom w:val="none" w:sz="0" w:space="0" w:color="auto"/>
            <w:right w:val="none" w:sz="0" w:space="0" w:color="auto"/>
          </w:divBdr>
        </w:div>
        <w:div w:id="702831191">
          <w:marLeft w:val="640"/>
          <w:marRight w:val="0"/>
          <w:marTop w:val="0"/>
          <w:marBottom w:val="0"/>
          <w:divBdr>
            <w:top w:val="none" w:sz="0" w:space="0" w:color="auto"/>
            <w:left w:val="none" w:sz="0" w:space="0" w:color="auto"/>
            <w:bottom w:val="none" w:sz="0" w:space="0" w:color="auto"/>
            <w:right w:val="none" w:sz="0" w:space="0" w:color="auto"/>
          </w:divBdr>
        </w:div>
        <w:div w:id="720447505">
          <w:marLeft w:val="640"/>
          <w:marRight w:val="0"/>
          <w:marTop w:val="0"/>
          <w:marBottom w:val="0"/>
          <w:divBdr>
            <w:top w:val="none" w:sz="0" w:space="0" w:color="auto"/>
            <w:left w:val="none" w:sz="0" w:space="0" w:color="auto"/>
            <w:bottom w:val="none" w:sz="0" w:space="0" w:color="auto"/>
            <w:right w:val="none" w:sz="0" w:space="0" w:color="auto"/>
          </w:divBdr>
        </w:div>
        <w:div w:id="734475983">
          <w:marLeft w:val="640"/>
          <w:marRight w:val="0"/>
          <w:marTop w:val="0"/>
          <w:marBottom w:val="0"/>
          <w:divBdr>
            <w:top w:val="none" w:sz="0" w:space="0" w:color="auto"/>
            <w:left w:val="none" w:sz="0" w:space="0" w:color="auto"/>
            <w:bottom w:val="none" w:sz="0" w:space="0" w:color="auto"/>
            <w:right w:val="none" w:sz="0" w:space="0" w:color="auto"/>
          </w:divBdr>
        </w:div>
        <w:div w:id="750278790">
          <w:marLeft w:val="640"/>
          <w:marRight w:val="0"/>
          <w:marTop w:val="0"/>
          <w:marBottom w:val="0"/>
          <w:divBdr>
            <w:top w:val="none" w:sz="0" w:space="0" w:color="auto"/>
            <w:left w:val="none" w:sz="0" w:space="0" w:color="auto"/>
            <w:bottom w:val="none" w:sz="0" w:space="0" w:color="auto"/>
            <w:right w:val="none" w:sz="0" w:space="0" w:color="auto"/>
          </w:divBdr>
        </w:div>
        <w:div w:id="762989246">
          <w:marLeft w:val="640"/>
          <w:marRight w:val="0"/>
          <w:marTop w:val="0"/>
          <w:marBottom w:val="0"/>
          <w:divBdr>
            <w:top w:val="none" w:sz="0" w:space="0" w:color="auto"/>
            <w:left w:val="none" w:sz="0" w:space="0" w:color="auto"/>
            <w:bottom w:val="none" w:sz="0" w:space="0" w:color="auto"/>
            <w:right w:val="none" w:sz="0" w:space="0" w:color="auto"/>
          </w:divBdr>
        </w:div>
        <w:div w:id="770050783">
          <w:marLeft w:val="640"/>
          <w:marRight w:val="0"/>
          <w:marTop w:val="0"/>
          <w:marBottom w:val="0"/>
          <w:divBdr>
            <w:top w:val="none" w:sz="0" w:space="0" w:color="auto"/>
            <w:left w:val="none" w:sz="0" w:space="0" w:color="auto"/>
            <w:bottom w:val="none" w:sz="0" w:space="0" w:color="auto"/>
            <w:right w:val="none" w:sz="0" w:space="0" w:color="auto"/>
          </w:divBdr>
        </w:div>
        <w:div w:id="776601976">
          <w:marLeft w:val="640"/>
          <w:marRight w:val="0"/>
          <w:marTop w:val="0"/>
          <w:marBottom w:val="0"/>
          <w:divBdr>
            <w:top w:val="none" w:sz="0" w:space="0" w:color="auto"/>
            <w:left w:val="none" w:sz="0" w:space="0" w:color="auto"/>
            <w:bottom w:val="none" w:sz="0" w:space="0" w:color="auto"/>
            <w:right w:val="none" w:sz="0" w:space="0" w:color="auto"/>
          </w:divBdr>
        </w:div>
        <w:div w:id="793013588">
          <w:marLeft w:val="640"/>
          <w:marRight w:val="0"/>
          <w:marTop w:val="0"/>
          <w:marBottom w:val="0"/>
          <w:divBdr>
            <w:top w:val="none" w:sz="0" w:space="0" w:color="auto"/>
            <w:left w:val="none" w:sz="0" w:space="0" w:color="auto"/>
            <w:bottom w:val="none" w:sz="0" w:space="0" w:color="auto"/>
            <w:right w:val="none" w:sz="0" w:space="0" w:color="auto"/>
          </w:divBdr>
        </w:div>
        <w:div w:id="795099866">
          <w:marLeft w:val="640"/>
          <w:marRight w:val="0"/>
          <w:marTop w:val="0"/>
          <w:marBottom w:val="0"/>
          <w:divBdr>
            <w:top w:val="none" w:sz="0" w:space="0" w:color="auto"/>
            <w:left w:val="none" w:sz="0" w:space="0" w:color="auto"/>
            <w:bottom w:val="none" w:sz="0" w:space="0" w:color="auto"/>
            <w:right w:val="none" w:sz="0" w:space="0" w:color="auto"/>
          </w:divBdr>
        </w:div>
        <w:div w:id="805927830">
          <w:marLeft w:val="640"/>
          <w:marRight w:val="0"/>
          <w:marTop w:val="0"/>
          <w:marBottom w:val="0"/>
          <w:divBdr>
            <w:top w:val="none" w:sz="0" w:space="0" w:color="auto"/>
            <w:left w:val="none" w:sz="0" w:space="0" w:color="auto"/>
            <w:bottom w:val="none" w:sz="0" w:space="0" w:color="auto"/>
            <w:right w:val="none" w:sz="0" w:space="0" w:color="auto"/>
          </w:divBdr>
        </w:div>
        <w:div w:id="813839749">
          <w:marLeft w:val="640"/>
          <w:marRight w:val="0"/>
          <w:marTop w:val="0"/>
          <w:marBottom w:val="0"/>
          <w:divBdr>
            <w:top w:val="none" w:sz="0" w:space="0" w:color="auto"/>
            <w:left w:val="none" w:sz="0" w:space="0" w:color="auto"/>
            <w:bottom w:val="none" w:sz="0" w:space="0" w:color="auto"/>
            <w:right w:val="none" w:sz="0" w:space="0" w:color="auto"/>
          </w:divBdr>
        </w:div>
        <w:div w:id="814100252">
          <w:marLeft w:val="640"/>
          <w:marRight w:val="0"/>
          <w:marTop w:val="0"/>
          <w:marBottom w:val="0"/>
          <w:divBdr>
            <w:top w:val="none" w:sz="0" w:space="0" w:color="auto"/>
            <w:left w:val="none" w:sz="0" w:space="0" w:color="auto"/>
            <w:bottom w:val="none" w:sz="0" w:space="0" w:color="auto"/>
            <w:right w:val="none" w:sz="0" w:space="0" w:color="auto"/>
          </w:divBdr>
        </w:div>
        <w:div w:id="819465987">
          <w:marLeft w:val="640"/>
          <w:marRight w:val="0"/>
          <w:marTop w:val="0"/>
          <w:marBottom w:val="0"/>
          <w:divBdr>
            <w:top w:val="none" w:sz="0" w:space="0" w:color="auto"/>
            <w:left w:val="none" w:sz="0" w:space="0" w:color="auto"/>
            <w:bottom w:val="none" w:sz="0" w:space="0" w:color="auto"/>
            <w:right w:val="none" w:sz="0" w:space="0" w:color="auto"/>
          </w:divBdr>
        </w:div>
        <w:div w:id="828596660">
          <w:marLeft w:val="640"/>
          <w:marRight w:val="0"/>
          <w:marTop w:val="0"/>
          <w:marBottom w:val="0"/>
          <w:divBdr>
            <w:top w:val="none" w:sz="0" w:space="0" w:color="auto"/>
            <w:left w:val="none" w:sz="0" w:space="0" w:color="auto"/>
            <w:bottom w:val="none" w:sz="0" w:space="0" w:color="auto"/>
            <w:right w:val="none" w:sz="0" w:space="0" w:color="auto"/>
          </w:divBdr>
        </w:div>
        <w:div w:id="829949251">
          <w:marLeft w:val="640"/>
          <w:marRight w:val="0"/>
          <w:marTop w:val="0"/>
          <w:marBottom w:val="0"/>
          <w:divBdr>
            <w:top w:val="none" w:sz="0" w:space="0" w:color="auto"/>
            <w:left w:val="none" w:sz="0" w:space="0" w:color="auto"/>
            <w:bottom w:val="none" w:sz="0" w:space="0" w:color="auto"/>
            <w:right w:val="none" w:sz="0" w:space="0" w:color="auto"/>
          </w:divBdr>
        </w:div>
        <w:div w:id="833569384">
          <w:marLeft w:val="640"/>
          <w:marRight w:val="0"/>
          <w:marTop w:val="0"/>
          <w:marBottom w:val="0"/>
          <w:divBdr>
            <w:top w:val="none" w:sz="0" w:space="0" w:color="auto"/>
            <w:left w:val="none" w:sz="0" w:space="0" w:color="auto"/>
            <w:bottom w:val="none" w:sz="0" w:space="0" w:color="auto"/>
            <w:right w:val="none" w:sz="0" w:space="0" w:color="auto"/>
          </w:divBdr>
        </w:div>
        <w:div w:id="839195417">
          <w:marLeft w:val="640"/>
          <w:marRight w:val="0"/>
          <w:marTop w:val="0"/>
          <w:marBottom w:val="0"/>
          <w:divBdr>
            <w:top w:val="none" w:sz="0" w:space="0" w:color="auto"/>
            <w:left w:val="none" w:sz="0" w:space="0" w:color="auto"/>
            <w:bottom w:val="none" w:sz="0" w:space="0" w:color="auto"/>
            <w:right w:val="none" w:sz="0" w:space="0" w:color="auto"/>
          </w:divBdr>
        </w:div>
        <w:div w:id="844323858">
          <w:marLeft w:val="640"/>
          <w:marRight w:val="0"/>
          <w:marTop w:val="0"/>
          <w:marBottom w:val="0"/>
          <w:divBdr>
            <w:top w:val="none" w:sz="0" w:space="0" w:color="auto"/>
            <w:left w:val="none" w:sz="0" w:space="0" w:color="auto"/>
            <w:bottom w:val="none" w:sz="0" w:space="0" w:color="auto"/>
            <w:right w:val="none" w:sz="0" w:space="0" w:color="auto"/>
          </w:divBdr>
        </w:div>
        <w:div w:id="851532823">
          <w:marLeft w:val="640"/>
          <w:marRight w:val="0"/>
          <w:marTop w:val="0"/>
          <w:marBottom w:val="0"/>
          <w:divBdr>
            <w:top w:val="none" w:sz="0" w:space="0" w:color="auto"/>
            <w:left w:val="none" w:sz="0" w:space="0" w:color="auto"/>
            <w:bottom w:val="none" w:sz="0" w:space="0" w:color="auto"/>
            <w:right w:val="none" w:sz="0" w:space="0" w:color="auto"/>
          </w:divBdr>
        </w:div>
        <w:div w:id="852456028">
          <w:marLeft w:val="640"/>
          <w:marRight w:val="0"/>
          <w:marTop w:val="0"/>
          <w:marBottom w:val="0"/>
          <w:divBdr>
            <w:top w:val="none" w:sz="0" w:space="0" w:color="auto"/>
            <w:left w:val="none" w:sz="0" w:space="0" w:color="auto"/>
            <w:bottom w:val="none" w:sz="0" w:space="0" w:color="auto"/>
            <w:right w:val="none" w:sz="0" w:space="0" w:color="auto"/>
          </w:divBdr>
        </w:div>
        <w:div w:id="863788564">
          <w:marLeft w:val="640"/>
          <w:marRight w:val="0"/>
          <w:marTop w:val="0"/>
          <w:marBottom w:val="0"/>
          <w:divBdr>
            <w:top w:val="none" w:sz="0" w:space="0" w:color="auto"/>
            <w:left w:val="none" w:sz="0" w:space="0" w:color="auto"/>
            <w:bottom w:val="none" w:sz="0" w:space="0" w:color="auto"/>
            <w:right w:val="none" w:sz="0" w:space="0" w:color="auto"/>
          </w:divBdr>
        </w:div>
        <w:div w:id="868251673">
          <w:marLeft w:val="640"/>
          <w:marRight w:val="0"/>
          <w:marTop w:val="0"/>
          <w:marBottom w:val="0"/>
          <w:divBdr>
            <w:top w:val="none" w:sz="0" w:space="0" w:color="auto"/>
            <w:left w:val="none" w:sz="0" w:space="0" w:color="auto"/>
            <w:bottom w:val="none" w:sz="0" w:space="0" w:color="auto"/>
            <w:right w:val="none" w:sz="0" w:space="0" w:color="auto"/>
          </w:divBdr>
        </w:div>
        <w:div w:id="878326113">
          <w:marLeft w:val="640"/>
          <w:marRight w:val="0"/>
          <w:marTop w:val="0"/>
          <w:marBottom w:val="0"/>
          <w:divBdr>
            <w:top w:val="none" w:sz="0" w:space="0" w:color="auto"/>
            <w:left w:val="none" w:sz="0" w:space="0" w:color="auto"/>
            <w:bottom w:val="none" w:sz="0" w:space="0" w:color="auto"/>
            <w:right w:val="none" w:sz="0" w:space="0" w:color="auto"/>
          </w:divBdr>
        </w:div>
        <w:div w:id="883518688">
          <w:marLeft w:val="640"/>
          <w:marRight w:val="0"/>
          <w:marTop w:val="0"/>
          <w:marBottom w:val="0"/>
          <w:divBdr>
            <w:top w:val="none" w:sz="0" w:space="0" w:color="auto"/>
            <w:left w:val="none" w:sz="0" w:space="0" w:color="auto"/>
            <w:bottom w:val="none" w:sz="0" w:space="0" w:color="auto"/>
            <w:right w:val="none" w:sz="0" w:space="0" w:color="auto"/>
          </w:divBdr>
        </w:div>
        <w:div w:id="901526722">
          <w:marLeft w:val="640"/>
          <w:marRight w:val="0"/>
          <w:marTop w:val="0"/>
          <w:marBottom w:val="0"/>
          <w:divBdr>
            <w:top w:val="none" w:sz="0" w:space="0" w:color="auto"/>
            <w:left w:val="none" w:sz="0" w:space="0" w:color="auto"/>
            <w:bottom w:val="none" w:sz="0" w:space="0" w:color="auto"/>
            <w:right w:val="none" w:sz="0" w:space="0" w:color="auto"/>
          </w:divBdr>
        </w:div>
        <w:div w:id="913244529">
          <w:marLeft w:val="640"/>
          <w:marRight w:val="0"/>
          <w:marTop w:val="0"/>
          <w:marBottom w:val="0"/>
          <w:divBdr>
            <w:top w:val="none" w:sz="0" w:space="0" w:color="auto"/>
            <w:left w:val="none" w:sz="0" w:space="0" w:color="auto"/>
            <w:bottom w:val="none" w:sz="0" w:space="0" w:color="auto"/>
            <w:right w:val="none" w:sz="0" w:space="0" w:color="auto"/>
          </w:divBdr>
        </w:div>
        <w:div w:id="921258018">
          <w:marLeft w:val="640"/>
          <w:marRight w:val="0"/>
          <w:marTop w:val="0"/>
          <w:marBottom w:val="0"/>
          <w:divBdr>
            <w:top w:val="none" w:sz="0" w:space="0" w:color="auto"/>
            <w:left w:val="none" w:sz="0" w:space="0" w:color="auto"/>
            <w:bottom w:val="none" w:sz="0" w:space="0" w:color="auto"/>
            <w:right w:val="none" w:sz="0" w:space="0" w:color="auto"/>
          </w:divBdr>
        </w:div>
        <w:div w:id="924613836">
          <w:marLeft w:val="640"/>
          <w:marRight w:val="0"/>
          <w:marTop w:val="0"/>
          <w:marBottom w:val="0"/>
          <w:divBdr>
            <w:top w:val="none" w:sz="0" w:space="0" w:color="auto"/>
            <w:left w:val="none" w:sz="0" w:space="0" w:color="auto"/>
            <w:bottom w:val="none" w:sz="0" w:space="0" w:color="auto"/>
            <w:right w:val="none" w:sz="0" w:space="0" w:color="auto"/>
          </w:divBdr>
        </w:div>
        <w:div w:id="926306711">
          <w:marLeft w:val="640"/>
          <w:marRight w:val="0"/>
          <w:marTop w:val="0"/>
          <w:marBottom w:val="0"/>
          <w:divBdr>
            <w:top w:val="none" w:sz="0" w:space="0" w:color="auto"/>
            <w:left w:val="none" w:sz="0" w:space="0" w:color="auto"/>
            <w:bottom w:val="none" w:sz="0" w:space="0" w:color="auto"/>
            <w:right w:val="none" w:sz="0" w:space="0" w:color="auto"/>
          </w:divBdr>
        </w:div>
        <w:div w:id="952832831">
          <w:marLeft w:val="640"/>
          <w:marRight w:val="0"/>
          <w:marTop w:val="0"/>
          <w:marBottom w:val="0"/>
          <w:divBdr>
            <w:top w:val="none" w:sz="0" w:space="0" w:color="auto"/>
            <w:left w:val="none" w:sz="0" w:space="0" w:color="auto"/>
            <w:bottom w:val="none" w:sz="0" w:space="0" w:color="auto"/>
            <w:right w:val="none" w:sz="0" w:space="0" w:color="auto"/>
          </w:divBdr>
        </w:div>
        <w:div w:id="960499890">
          <w:marLeft w:val="640"/>
          <w:marRight w:val="0"/>
          <w:marTop w:val="0"/>
          <w:marBottom w:val="0"/>
          <w:divBdr>
            <w:top w:val="none" w:sz="0" w:space="0" w:color="auto"/>
            <w:left w:val="none" w:sz="0" w:space="0" w:color="auto"/>
            <w:bottom w:val="none" w:sz="0" w:space="0" w:color="auto"/>
            <w:right w:val="none" w:sz="0" w:space="0" w:color="auto"/>
          </w:divBdr>
        </w:div>
        <w:div w:id="969752183">
          <w:marLeft w:val="640"/>
          <w:marRight w:val="0"/>
          <w:marTop w:val="0"/>
          <w:marBottom w:val="0"/>
          <w:divBdr>
            <w:top w:val="none" w:sz="0" w:space="0" w:color="auto"/>
            <w:left w:val="none" w:sz="0" w:space="0" w:color="auto"/>
            <w:bottom w:val="none" w:sz="0" w:space="0" w:color="auto"/>
            <w:right w:val="none" w:sz="0" w:space="0" w:color="auto"/>
          </w:divBdr>
        </w:div>
        <w:div w:id="976686802">
          <w:marLeft w:val="640"/>
          <w:marRight w:val="0"/>
          <w:marTop w:val="0"/>
          <w:marBottom w:val="0"/>
          <w:divBdr>
            <w:top w:val="none" w:sz="0" w:space="0" w:color="auto"/>
            <w:left w:val="none" w:sz="0" w:space="0" w:color="auto"/>
            <w:bottom w:val="none" w:sz="0" w:space="0" w:color="auto"/>
            <w:right w:val="none" w:sz="0" w:space="0" w:color="auto"/>
          </w:divBdr>
        </w:div>
        <w:div w:id="986054978">
          <w:marLeft w:val="640"/>
          <w:marRight w:val="0"/>
          <w:marTop w:val="0"/>
          <w:marBottom w:val="0"/>
          <w:divBdr>
            <w:top w:val="none" w:sz="0" w:space="0" w:color="auto"/>
            <w:left w:val="none" w:sz="0" w:space="0" w:color="auto"/>
            <w:bottom w:val="none" w:sz="0" w:space="0" w:color="auto"/>
            <w:right w:val="none" w:sz="0" w:space="0" w:color="auto"/>
          </w:divBdr>
        </w:div>
        <w:div w:id="990330277">
          <w:marLeft w:val="640"/>
          <w:marRight w:val="0"/>
          <w:marTop w:val="0"/>
          <w:marBottom w:val="0"/>
          <w:divBdr>
            <w:top w:val="none" w:sz="0" w:space="0" w:color="auto"/>
            <w:left w:val="none" w:sz="0" w:space="0" w:color="auto"/>
            <w:bottom w:val="none" w:sz="0" w:space="0" w:color="auto"/>
            <w:right w:val="none" w:sz="0" w:space="0" w:color="auto"/>
          </w:divBdr>
        </w:div>
        <w:div w:id="995769343">
          <w:marLeft w:val="640"/>
          <w:marRight w:val="0"/>
          <w:marTop w:val="0"/>
          <w:marBottom w:val="0"/>
          <w:divBdr>
            <w:top w:val="none" w:sz="0" w:space="0" w:color="auto"/>
            <w:left w:val="none" w:sz="0" w:space="0" w:color="auto"/>
            <w:bottom w:val="none" w:sz="0" w:space="0" w:color="auto"/>
            <w:right w:val="none" w:sz="0" w:space="0" w:color="auto"/>
          </w:divBdr>
        </w:div>
        <w:div w:id="996373333">
          <w:marLeft w:val="640"/>
          <w:marRight w:val="0"/>
          <w:marTop w:val="0"/>
          <w:marBottom w:val="0"/>
          <w:divBdr>
            <w:top w:val="none" w:sz="0" w:space="0" w:color="auto"/>
            <w:left w:val="none" w:sz="0" w:space="0" w:color="auto"/>
            <w:bottom w:val="none" w:sz="0" w:space="0" w:color="auto"/>
            <w:right w:val="none" w:sz="0" w:space="0" w:color="auto"/>
          </w:divBdr>
        </w:div>
        <w:div w:id="1003705024">
          <w:marLeft w:val="640"/>
          <w:marRight w:val="0"/>
          <w:marTop w:val="0"/>
          <w:marBottom w:val="0"/>
          <w:divBdr>
            <w:top w:val="none" w:sz="0" w:space="0" w:color="auto"/>
            <w:left w:val="none" w:sz="0" w:space="0" w:color="auto"/>
            <w:bottom w:val="none" w:sz="0" w:space="0" w:color="auto"/>
            <w:right w:val="none" w:sz="0" w:space="0" w:color="auto"/>
          </w:divBdr>
        </w:div>
        <w:div w:id="1040783795">
          <w:marLeft w:val="640"/>
          <w:marRight w:val="0"/>
          <w:marTop w:val="0"/>
          <w:marBottom w:val="0"/>
          <w:divBdr>
            <w:top w:val="none" w:sz="0" w:space="0" w:color="auto"/>
            <w:left w:val="none" w:sz="0" w:space="0" w:color="auto"/>
            <w:bottom w:val="none" w:sz="0" w:space="0" w:color="auto"/>
            <w:right w:val="none" w:sz="0" w:space="0" w:color="auto"/>
          </w:divBdr>
        </w:div>
        <w:div w:id="1046560534">
          <w:marLeft w:val="640"/>
          <w:marRight w:val="0"/>
          <w:marTop w:val="0"/>
          <w:marBottom w:val="0"/>
          <w:divBdr>
            <w:top w:val="none" w:sz="0" w:space="0" w:color="auto"/>
            <w:left w:val="none" w:sz="0" w:space="0" w:color="auto"/>
            <w:bottom w:val="none" w:sz="0" w:space="0" w:color="auto"/>
            <w:right w:val="none" w:sz="0" w:space="0" w:color="auto"/>
          </w:divBdr>
        </w:div>
        <w:div w:id="1057627478">
          <w:marLeft w:val="640"/>
          <w:marRight w:val="0"/>
          <w:marTop w:val="0"/>
          <w:marBottom w:val="0"/>
          <w:divBdr>
            <w:top w:val="none" w:sz="0" w:space="0" w:color="auto"/>
            <w:left w:val="none" w:sz="0" w:space="0" w:color="auto"/>
            <w:bottom w:val="none" w:sz="0" w:space="0" w:color="auto"/>
            <w:right w:val="none" w:sz="0" w:space="0" w:color="auto"/>
          </w:divBdr>
        </w:div>
        <w:div w:id="1059790666">
          <w:marLeft w:val="640"/>
          <w:marRight w:val="0"/>
          <w:marTop w:val="0"/>
          <w:marBottom w:val="0"/>
          <w:divBdr>
            <w:top w:val="none" w:sz="0" w:space="0" w:color="auto"/>
            <w:left w:val="none" w:sz="0" w:space="0" w:color="auto"/>
            <w:bottom w:val="none" w:sz="0" w:space="0" w:color="auto"/>
            <w:right w:val="none" w:sz="0" w:space="0" w:color="auto"/>
          </w:divBdr>
        </w:div>
        <w:div w:id="1062560206">
          <w:marLeft w:val="640"/>
          <w:marRight w:val="0"/>
          <w:marTop w:val="0"/>
          <w:marBottom w:val="0"/>
          <w:divBdr>
            <w:top w:val="none" w:sz="0" w:space="0" w:color="auto"/>
            <w:left w:val="none" w:sz="0" w:space="0" w:color="auto"/>
            <w:bottom w:val="none" w:sz="0" w:space="0" w:color="auto"/>
            <w:right w:val="none" w:sz="0" w:space="0" w:color="auto"/>
          </w:divBdr>
        </w:div>
        <w:div w:id="1064570426">
          <w:marLeft w:val="640"/>
          <w:marRight w:val="0"/>
          <w:marTop w:val="0"/>
          <w:marBottom w:val="0"/>
          <w:divBdr>
            <w:top w:val="none" w:sz="0" w:space="0" w:color="auto"/>
            <w:left w:val="none" w:sz="0" w:space="0" w:color="auto"/>
            <w:bottom w:val="none" w:sz="0" w:space="0" w:color="auto"/>
            <w:right w:val="none" w:sz="0" w:space="0" w:color="auto"/>
          </w:divBdr>
        </w:div>
        <w:div w:id="1066486850">
          <w:marLeft w:val="640"/>
          <w:marRight w:val="0"/>
          <w:marTop w:val="0"/>
          <w:marBottom w:val="0"/>
          <w:divBdr>
            <w:top w:val="none" w:sz="0" w:space="0" w:color="auto"/>
            <w:left w:val="none" w:sz="0" w:space="0" w:color="auto"/>
            <w:bottom w:val="none" w:sz="0" w:space="0" w:color="auto"/>
            <w:right w:val="none" w:sz="0" w:space="0" w:color="auto"/>
          </w:divBdr>
        </w:div>
        <w:div w:id="1074862569">
          <w:marLeft w:val="640"/>
          <w:marRight w:val="0"/>
          <w:marTop w:val="0"/>
          <w:marBottom w:val="0"/>
          <w:divBdr>
            <w:top w:val="none" w:sz="0" w:space="0" w:color="auto"/>
            <w:left w:val="none" w:sz="0" w:space="0" w:color="auto"/>
            <w:bottom w:val="none" w:sz="0" w:space="0" w:color="auto"/>
            <w:right w:val="none" w:sz="0" w:space="0" w:color="auto"/>
          </w:divBdr>
        </w:div>
        <w:div w:id="1081023962">
          <w:marLeft w:val="640"/>
          <w:marRight w:val="0"/>
          <w:marTop w:val="0"/>
          <w:marBottom w:val="0"/>
          <w:divBdr>
            <w:top w:val="none" w:sz="0" w:space="0" w:color="auto"/>
            <w:left w:val="none" w:sz="0" w:space="0" w:color="auto"/>
            <w:bottom w:val="none" w:sz="0" w:space="0" w:color="auto"/>
            <w:right w:val="none" w:sz="0" w:space="0" w:color="auto"/>
          </w:divBdr>
        </w:div>
        <w:div w:id="1083649306">
          <w:marLeft w:val="640"/>
          <w:marRight w:val="0"/>
          <w:marTop w:val="0"/>
          <w:marBottom w:val="0"/>
          <w:divBdr>
            <w:top w:val="none" w:sz="0" w:space="0" w:color="auto"/>
            <w:left w:val="none" w:sz="0" w:space="0" w:color="auto"/>
            <w:bottom w:val="none" w:sz="0" w:space="0" w:color="auto"/>
            <w:right w:val="none" w:sz="0" w:space="0" w:color="auto"/>
          </w:divBdr>
        </w:div>
        <w:div w:id="1085423522">
          <w:marLeft w:val="640"/>
          <w:marRight w:val="0"/>
          <w:marTop w:val="0"/>
          <w:marBottom w:val="0"/>
          <w:divBdr>
            <w:top w:val="none" w:sz="0" w:space="0" w:color="auto"/>
            <w:left w:val="none" w:sz="0" w:space="0" w:color="auto"/>
            <w:bottom w:val="none" w:sz="0" w:space="0" w:color="auto"/>
            <w:right w:val="none" w:sz="0" w:space="0" w:color="auto"/>
          </w:divBdr>
        </w:div>
        <w:div w:id="1086074677">
          <w:marLeft w:val="640"/>
          <w:marRight w:val="0"/>
          <w:marTop w:val="0"/>
          <w:marBottom w:val="0"/>
          <w:divBdr>
            <w:top w:val="none" w:sz="0" w:space="0" w:color="auto"/>
            <w:left w:val="none" w:sz="0" w:space="0" w:color="auto"/>
            <w:bottom w:val="none" w:sz="0" w:space="0" w:color="auto"/>
            <w:right w:val="none" w:sz="0" w:space="0" w:color="auto"/>
          </w:divBdr>
        </w:div>
        <w:div w:id="1097484758">
          <w:marLeft w:val="640"/>
          <w:marRight w:val="0"/>
          <w:marTop w:val="0"/>
          <w:marBottom w:val="0"/>
          <w:divBdr>
            <w:top w:val="none" w:sz="0" w:space="0" w:color="auto"/>
            <w:left w:val="none" w:sz="0" w:space="0" w:color="auto"/>
            <w:bottom w:val="none" w:sz="0" w:space="0" w:color="auto"/>
            <w:right w:val="none" w:sz="0" w:space="0" w:color="auto"/>
          </w:divBdr>
        </w:div>
        <w:div w:id="1106463250">
          <w:marLeft w:val="640"/>
          <w:marRight w:val="0"/>
          <w:marTop w:val="0"/>
          <w:marBottom w:val="0"/>
          <w:divBdr>
            <w:top w:val="none" w:sz="0" w:space="0" w:color="auto"/>
            <w:left w:val="none" w:sz="0" w:space="0" w:color="auto"/>
            <w:bottom w:val="none" w:sz="0" w:space="0" w:color="auto"/>
            <w:right w:val="none" w:sz="0" w:space="0" w:color="auto"/>
          </w:divBdr>
        </w:div>
        <w:div w:id="1133014712">
          <w:marLeft w:val="640"/>
          <w:marRight w:val="0"/>
          <w:marTop w:val="0"/>
          <w:marBottom w:val="0"/>
          <w:divBdr>
            <w:top w:val="none" w:sz="0" w:space="0" w:color="auto"/>
            <w:left w:val="none" w:sz="0" w:space="0" w:color="auto"/>
            <w:bottom w:val="none" w:sz="0" w:space="0" w:color="auto"/>
            <w:right w:val="none" w:sz="0" w:space="0" w:color="auto"/>
          </w:divBdr>
        </w:div>
        <w:div w:id="1138299548">
          <w:marLeft w:val="640"/>
          <w:marRight w:val="0"/>
          <w:marTop w:val="0"/>
          <w:marBottom w:val="0"/>
          <w:divBdr>
            <w:top w:val="none" w:sz="0" w:space="0" w:color="auto"/>
            <w:left w:val="none" w:sz="0" w:space="0" w:color="auto"/>
            <w:bottom w:val="none" w:sz="0" w:space="0" w:color="auto"/>
            <w:right w:val="none" w:sz="0" w:space="0" w:color="auto"/>
          </w:divBdr>
        </w:div>
        <w:div w:id="1177236171">
          <w:marLeft w:val="640"/>
          <w:marRight w:val="0"/>
          <w:marTop w:val="0"/>
          <w:marBottom w:val="0"/>
          <w:divBdr>
            <w:top w:val="none" w:sz="0" w:space="0" w:color="auto"/>
            <w:left w:val="none" w:sz="0" w:space="0" w:color="auto"/>
            <w:bottom w:val="none" w:sz="0" w:space="0" w:color="auto"/>
            <w:right w:val="none" w:sz="0" w:space="0" w:color="auto"/>
          </w:divBdr>
        </w:div>
        <w:div w:id="1189753193">
          <w:marLeft w:val="640"/>
          <w:marRight w:val="0"/>
          <w:marTop w:val="0"/>
          <w:marBottom w:val="0"/>
          <w:divBdr>
            <w:top w:val="none" w:sz="0" w:space="0" w:color="auto"/>
            <w:left w:val="none" w:sz="0" w:space="0" w:color="auto"/>
            <w:bottom w:val="none" w:sz="0" w:space="0" w:color="auto"/>
            <w:right w:val="none" w:sz="0" w:space="0" w:color="auto"/>
          </w:divBdr>
        </w:div>
        <w:div w:id="1193373435">
          <w:marLeft w:val="640"/>
          <w:marRight w:val="0"/>
          <w:marTop w:val="0"/>
          <w:marBottom w:val="0"/>
          <w:divBdr>
            <w:top w:val="none" w:sz="0" w:space="0" w:color="auto"/>
            <w:left w:val="none" w:sz="0" w:space="0" w:color="auto"/>
            <w:bottom w:val="none" w:sz="0" w:space="0" w:color="auto"/>
            <w:right w:val="none" w:sz="0" w:space="0" w:color="auto"/>
          </w:divBdr>
        </w:div>
        <w:div w:id="1215847960">
          <w:marLeft w:val="640"/>
          <w:marRight w:val="0"/>
          <w:marTop w:val="0"/>
          <w:marBottom w:val="0"/>
          <w:divBdr>
            <w:top w:val="none" w:sz="0" w:space="0" w:color="auto"/>
            <w:left w:val="none" w:sz="0" w:space="0" w:color="auto"/>
            <w:bottom w:val="none" w:sz="0" w:space="0" w:color="auto"/>
            <w:right w:val="none" w:sz="0" w:space="0" w:color="auto"/>
          </w:divBdr>
        </w:div>
        <w:div w:id="1220167767">
          <w:marLeft w:val="640"/>
          <w:marRight w:val="0"/>
          <w:marTop w:val="0"/>
          <w:marBottom w:val="0"/>
          <w:divBdr>
            <w:top w:val="none" w:sz="0" w:space="0" w:color="auto"/>
            <w:left w:val="none" w:sz="0" w:space="0" w:color="auto"/>
            <w:bottom w:val="none" w:sz="0" w:space="0" w:color="auto"/>
            <w:right w:val="none" w:sz="0" w:space="0" w:color="auto"/>
          </w:divBdr>
        </w:div>
        <w:div w:id="1222212631">
          <w:marLeft w:val="640"/>
          <w:marRight w:val="0"/>
          <w:marTop w:val="0"/>
          <w:marBottom w:val="0"/>
          <w:divBdr>
            <w:top w:val="none" w:sz="0" w:space="0" w:color="auto"/>
            <w:left w:val="none" w:sz="0" w:space="0" w:color="auto"/>
            <w:bottom w:val="none" w:sz="0" w:space="0" w:color="auto"/>
            <w:right w:val="none" w:sz="0" w:space="0" w:color="auto"/>
          </w:divBdr>
        </w:div>
        <w:div w:id="1245382145">
          <w:marLeft w:val="640"/>
          <w:marRight w:val="0"/>
          <w:marTop w:val="0"/>
          <w:marBottom w:val="0"/>
          <w:divBdr>
            <w:top w:val="none" w:sz="0" w:space="0" w:color="auto"/>
            <w:left w:val="none" w:sz="0" w:space="0" w:color="auto"/>
            <w:bottom w:val="none" w:sz="0" w:space="0" w:color="auto"/>
            <w:right w:val="none" w:sz="0" w:space="0" w:color="auto"/>
          </w:divBdr>
        </w:div>
        <w:div w:id="1251040761">
          <w:marLeft w:val="640"/>
          <w:marRight w:val="0"/>
          <w:marTop w:val="0"/>
          <w:marBottom w:val="0"/>
          <w:divBdr>
            <w:top w:val="none" w:sz="0" w:space="0" w:color="auto"/>
            <w:left w:val="none" w:sz="0" w:space="0" w:color="auto"/>
            <w:bottom w:val="none" w:sz="0" w:space="0" w:color="auto"/>
            <w:right w:val="none" w:sz="0" w:space="0" w:color="auto"/>
          </w:divBdr>
        </w:div>
        <w:div w:id="1253926568">
          <w:marLeft w:val="640"/>
          <w:marRight w:val="0"/>
          <w:marTop w:val="0"/>
          <w:marBottom w:val="0"/>
          <w:divBdr>
            <w:top w:val="none" w:sz="0" w:space="0" w:color="auto"/>
            <w:left w:val="none" w:sz="0" w:space="0" w:color="auto"/>
            <w:bottom w:val="none" w:sz="0" w:space="0" w:color="auto"/>
            <w:right w:val="none" w:sz="0" w:space="0" w:color="auto"/>
          </w:divBdr>
        </w:div>
        <w:div w:id="1254321818">
          <w:marLeft w:val="640"/>
          <w:marRight w:val="0"/>
          <w:marTop w:val="0"/>
          <w:marBottom w:val="0"/>
          <w:divBdr>
            <w:top w:val="none" w:sz="0" w:space="0" w:color="auto"/>
            <w:left w:val="none" w:sz="0" w:space="0" w:color="auto"/>
            <w:bottom w:val="none" w:sz="0" w:space="0" w:color="auto"/>
            <w:right w:val="none" w:sz="0" w:space="0" w:color="auto"/>
          </w:divBdr>
        </w:div>
        <w:div w:id="1267494380">
          <w:marLeft w:val="640"/>
          <w:marRight w:val="0"/>
          <w:marTop w:val="0"/>
          <w:marBottom w:val="0"/>
          <w:divBdr>
            <w:top w:val="none" w:sz="0" w:space="0" w:color="auto"/>
            <w:left w:val="none" w:sz="0" w:space="0" w:color="auto"/>
            <w:bottom w:val="none" w:sz="0" w:space="0" w:color="auto"/>
            <w:right w:val="none" w:sz="0" w:space="0" w:color="auto"/>
          </w:divBdr>
        </w:div>
        <w:div w:id="1268852029">
          <w:marLeft w:val="640"/>
          <w:marRight w:val="0"/>
          <w:marTop w:val="0"/>
          <w:marBottom w:val="0"/>
          <w:divBdr>
            <w:top w:val="none" w:sz="0" w:space="0" w:color="auto"/>
            <w:left w:val="none" w:sz="0" w:space="0" w:color="auto"/>
            <w:bottom w:val="none" w:sz="0" w:space="0" w:color="auto"/>
            <w:right w:val="none" w:sz="0" w:space="0" w:color="auto"/>
          </w:divBdr>
        </w:div>
        <w:div w:id="1270627191">
          <w:marLeft w:val="640"/>
          <w:marRight w:val="0"/>
          <w:marTop w:val="0"/>
          <w:marBottom w:val="0"/>
          <w:divBdr>
            <w:top w:val="none" w:sz="0" w:space="0" w:color="auto"/>
            <w:left w:val="none" w:sz="0" w:space="0" w:color="auto"/>
            <w:bottom w:val="none" w:sz="0" w:space="0" w:color="auto"/>
            <w:right w:val="none" w:sz="0" w:space="0" w:color="auto"/>
          </w:divBdr>
        </w:div>
        <w:div w:id="1276517079">
          <w:marLeft w:val="640"/>
          <w:marRight w:val="0"/>
          <w:marTop w:val="0"/>
          <w:marBottom w:val="0"/>
          <w:divBdr>
            <w:top w:val="none" w:sz="0" w:space="0" w:color="auto"/>
            <w:left w:val="none" w:sz="0" w:space="0" w:color="auto"/>
            <w:bottom w:val="none" w:sz="0" w:space="0" w:color="auto"/>
            <w:right w:val="none" w:sz="0" w:space="0" w:color="auto"/>
          </w:divBdr>
        </w:div>
        <w:div w:id="1281768332">
          <w:marLeft w:val="640"/>
          <w:marRight w:val="0"/>
          <w:marTop w:val="0"/>
          <w:marBottom w:val="0"/>
          <w:divBdr>
            <w:top w:val="none" w:sz="0" w:space="0" w:color="auto"/>
            <w:left w:val="none" w:sz="0" w:space="0" w:color="auto"/>
            <w:bottom w:val="none" w:sz="0" w:space="0" w:color="auto"/>
            <w:right w:val="none" w:sz="0" w:space="0" w:color="auto"/>
          </w:divBdr>
        </w:div>
        <w:div w:id="1289628726">
          <w:marLeft w:val="640"/>
          <w:marRight w:val="0"/>
          <w:marTop w:val="0"/>
          <w:marBottom w:val="0"/>
          <w:divBdr>
            <w:top w:val="none" w:sz="0" w:space="0" w:color="auto"/>
            <w:left w:val="none" w:sz="0" w:space="0" w:color="auto"/>
            <w:bottom w:val="none" w:sz="0" w:space="0" w:color="auto"/>
            <w:right w:val="none" w:sz="0" w:space="0" w:color="auto"/>
          </w:divBdr>
        </w:div>
        <w:div w:id="1290626665">
          <w:marLeft w:val="640"/>
          <w:marRight w:val="0"/>
          <w:marTop w:val="0"/>
          <w:marBottom w:val="0"/>
          <w:divBdr>
            <w:top w:val="none" w:sz="0" w:space="0" w:color="auto"/>
            <w:left w:val="none" w:sz="0" w:space="0" w:color="auto"/>
            <w:bottom w:val="none" w:sz="0" w:space="0" w:color="auto"/>
            <w:right w:val="none" w:sz="0" w:space="0" w:color="auto"/>
          </w:divBdr>
        </w:div>
        <w:div w:id="1296175391">
          <w:marLeft w:val="640"/>
          <w:marRight w:val="0"/>
          <w:marTop w:val="0"/>
          <w:marBottom w:val="0"/>
          <w:divBdr>
            <w:top w:val="none" w:sz="0" w:space="0" w:color="auto"/>
            <w:left w:val="none" w:sz="0" w:space="0" w:color="auto"/>
            <w:bottom w:val="none" w:sz="0" w:space="0" w:color="auto"/>
            <w:right w:val="none" w:sz="0" w:space="0" w:color="auto"/>
          </w:divBdr>
        </w:div>
        <w:div w:id="1298923708">
          <w:marLeft w:val="640"/>
          <w:marRight w:val="0"/>
          <w:marTop w:val="0"/>
          <w:marBottom w:val="0"/>
          <w:divBdr>
            <w:top w:val="none" w:sz="0" w:space="0" w:color="auto"/>
            <w:left w:val="none" w:sz="0" w:space="0" w:color="auto"/>
            <w:bottom w:val="none" w:sz="0" w:space="0" w:color="auto"/>
            <w:right w:val="none" w:sz="0" w:space="0" w:color="auto"/>
          </w:divBdr>
        </w:div>
        <w:div w:id="1302465841">
          <w:marLeft w:val="640"/>
          <w:marRight w:val="0"/>
          <w:marTop w:val="0"/>
          <w:marBottom w:val="0"/>
          <w:divBdr>
            <w:top w:val="none" w:sz="0" w:space="0" w:color="auto"/>
            <w:left w:val="none" w:sz="0" w:space="0" w:color="auto"/>
            <w:bottom w:val="none" w:sz="0" w:space="0" w:color="auto"/>
            <w:right w:val="none" w:sz="0" w:space="0" w:color="auto"/>
          </w:divBdr>
        </w:div>
        <w:div w:id="1330718370">
          <w:marLeft w:val="640"/>
          <w:marRight w:val="0"/>
          <w:marTop w:val="0"/>
          <w:marBottom w:val="0"/>
          <w:divBdr>
            <w:top w:val="none" w:sz="0" w:space="0" w:color="auto"/>
            <w:left w:val="none" w:sz="0" w:space="0" w:color="auto"/>
            <w:bottom w:val="none" w:sz="0" w:space="0" w:color="auto"/>
            <w:right w:val="none" w:sz="0" w:space="0" w:color="auto"/>
          </w:divBdr>
        </w:div>
        <w:div w:id="1338920666">
          <w:marLeft w:val="640"/>
          <w:marRight w:val="0"/>
          <w:marTop w:val="0"/>
          <w:marBottom w:val="0"/>
          <w:divBdr>
            <w:top w:val="none" w:sz="0" w:space="0" w:color="auto"/>
            <w:left w:val="none" w:sz="0" w:space="0" w:color="auto"/>
            <w:bottom w:val="none" w:sz="0" w:space="0" w:color="auto"/>
            <w:right w:val="none" w:sz="0" w:space="0" w:color="auto"/>
          </w:divBdr>
        </w:div>
        <w:div w:id="1341006886">
          <w:marLeft w:val="640"/>
          <w:marRight w:val="0"/>
          <w:marTop w:val="0"/>
          <w:marBottom w:val="0"/>
          <w:divBdr>
            <w:top w:val="none" w:sz="0" w:space="0" w:color="auto"/>
            <w:left w:val="none" w:sz="0" w:space="0" w:color="auto"/>
            <w:bottom w:val="none" w:sz="0" w:space="0" w:color="auto"/>
            <w:right w:val="none" w:sz="0" w:space="0" w:color="auto"/>
          </w:divBdr>
        </w:div>
        <w:div w:id="1349982474">
          <w:marLeft w:val="640"/>
          <w:marRight w:val="0"/>
          <w:marTop w:val="0"/>
          <w:marBottom w:val="0"/>
          <w:divBdr>
            <w:top w:val="none" w:sz="0" w:space="0" w:color="auto"/>
            <w:left w:val="none" w:sz="0" w:space="0" w:color="auto"/>
            <w:bottom w:val="none" w:sz="0" w:space="0" w:color="auto"/>
            <w:right w:val="none" w:sz="0" w:space="0" w:color="auto"/>
          </w:divBdr>
        </w:div>
        <w:div w:id="1354452723">
          <w:marLeft w:val="640"/>
          <w:marRight w:val="0"/>
          <w:marTop w:val="0"/>
          <w:marBottom w:val="0"/>
          <w:divBdr>
            <w:top w:val="none" w:sz="0" w:space="0" w:color="auto"/>
            <w:left w:val="none" w:sz="0" w:space="0" w:color="auto"/>
            <w:bottom w:val="none" w:sz="0" w:space="0" w:color="auto"/>
            <w:right w:val="none" w:sz="0" w:space="0" w:color="auto"/>
          </w:divBdr>
        </w:div>
        <w:div w:id="1358582256">
          <w:marLeft w:val="640"/>
          <w:marRight w:val="0"/>
          <w:marTop w:val="0"/>
          <w:marBottom w:val="0"/>
          <w:divBdr>
            <w:top w:val="none" w:sz="0" w:space="0" w:color="auto"/>
            <w:left w:val="none" w:sz="0" w:space="0" w:color="auto"/>
            <w:bottom w:val="none" w:sz="0" w:space="0" w:color="auto"/>
            <w:right w:val="none" w:sz="0" w:space="0" w:color="auto"/>
          </w:divBdr>
        </w:div>
        <w:div w:id="1359550275">
          <w:marLeft w:val="640"/>
          <w:marRight w:val="0"/>
          <w:marTop w:val="0"/>
          <w:marBottom w:val="0"/>
          <w:divBdr>
            <w:top w:val="none" w:sz="0" w:space="0" w:color="auto"/>
            <w:left w:val="none" w:sz="0" w:space="0" w:color="auto"/>
            <w:bottom w:val="none" w:sz="0" w:space="0" w:color="auto"/>
            <w:right w:val="none" w:sz="0" w:space="0" w:color="auto"/>
          </w:divBdr>
        </w:div>
        <w:div w:id="1383139798">
          <w:marLeft w:val="640"/>
          <w:marRight w:val="0"/>
          <w:marTop w:val="0"/>
          <w:marBottom w:val="0"/>
          <w:divBdr>
            <w:top w:val="none" w:sz="0" w:space="0" w:color="auto"/>
            <w:left w:val="none" w:sz="0" w:space="0" w:color="auto"/>
            <w:bottom w:val="none" w:sz="0" w:space="0" w:color="auto"/>
            <w:right w:val="none" w:sz="0" w:space="0" w:color="auto"/>
          </w:divBdr>
        </w:div>
        <w:div w:id="1386370206">
          <w:marLeft w:val="640"/>
          <w:marRight w:val="0"/>
          <w:marTop w:val="0"/>
          <w:marBottom w:val="0"/>
          <w:divBdr>
            <w:top w:val="none" w:sz="0" w:space="0" w:color="auto"/>
            <w:left w:val="none" w:sz="0" w:space="0" w:color="auto"/>
            <w:bottom w:val="none" w:sz="0" w:space="0" w:color="auto"/>
            <w:right w:val="none" w:sz="0" w:space="0" w:color="auto"/>
          </w:divBdr>
        </w:div>
        <w:div w:id="1395815388">
          <w:marLeft w:val="640"/>
          <w:marRight w:val="0"/>
          <w:marTop w:val="0"/>
          <w:marBottom w:val="0"/>
          <w:divBdr>
            <w:top w:val="none" w:sz="0" w:space="0" w:color="auto"/>
            <w:left w:val="none" w:sz="0" w:space="0" w:color="auto"/>
            <w:bottom w:val="none" w:sz="0" w:space="0" w:color="auto"/>
            <w:right w:val="none" w:sz="0" w:space="0" w:color="auto"/>
          </w:divBdr>
        </w:div>
        <w:div w:id="1399936914">
          <w:marLeft w:val="640"/>
          <w:marRight w:val="0"/>
          <w:marTop w:val="0"/>
          <w:marBottom w:val="0"/>
          <w:divBdr>
            <w:top w:val="none" w:sz="0" w:space="0" w:color="auto"/>
            <w:left w:val="none" w:sz="0" w:space="0" w:color="auto"/>
            <w:bottom w:val="none" w:sz="0" w:space="0" w:color="auto"/>
            <w:right w:val="none" w:sz="0" w:space="0" w:color="auto"/>
          </w:divBdr>
        </w:div>
        <w:div w:id="1411389974">
          <w:marLeft w:val="640"/>
          <w:marRight w:val="0"/>
          <w:marTop w:val="0"/>
          <w:marBottom w:val="0"/>
          <w:divBdr>
            <w:top w:val="none" w:sz="0" w:space="0" w:color="auto"/>
            <w:left w:val="none" w:sz="0" w:space="0" w:color="auto"/>
            <w:bottom w:val="none" w:sz="0" w:space="0" w:color="auto"/>
            <w:right w:val="none" w:sz="0" w:space="0" w:color="auto"/>
          </w:divBdr>
        </w:div>
        <w:div w:id="1420710921">
          <w:marLeft w:val="640"/>
          <w:marRight w:val="0"/>
          <w:marTop w:val="0"/>
          <w:marBottom w:val="0"/>
          <w:divBdr>
            <w:top w:val="none" w:sz="0" w:space="0" w:color="auto"/>
            <w:left w:val="none" w:sz="0" w:space="0" w:color="auto"/>
            <w:bottom w:val="none" w:sz="0" w:space="0" w:color="auto"/>
            <w:right w:val="none" w:sz="0" w:space="0" w:color="auto"/>
          </w:divBdr>
        </w:div>
        <w:div w:id="1425884688">
          <w:marLeft w:val="640"/>
          <w:marRight w:val="0"/>
          <w:marTop w:val="0"/>
          <w:marBottom w:val="0"/>
          <w:divBdr>
            <w:top w:val="none" w:sz="0" w:space="0" w:color="auto"/>
            <w:left w:val="none" w:sz="0" w:space="0" w:color="auto"/>
            <w:bottom w:val="none" w:sz="0" w:space="0" w:color="auto"/>
            <w:right w:val="none" w:sz="0" w:space="0" w:color="auto"/>
          </w:divBdr>
        </w:div>
        <w:div w:id="1435327150">
          <w:marLeft w:val="640"/>
          <w:marRight w:val="0"/>
          <w:marTop w:val="0"/>
          <w:marBottom w:val="0"/>
          <w:divBdr>
            <w:top w:val="none" w:sz="0" w:space="0" w:color="auto"/>
            <w:left w:val="none" w:sz="0" w:space="0" w:color="auto"/>
            <w:bottom w:val="none" w:sz="0" w:space="0" w:color="auto"/>
            <w:right w:val="none" w:sz="0" w:space="0" w:color="auto"/>
          </w:divBdr>
        </w:div>
        <w:div w:id="1440956463">
          <w:marLeft w:val="640"/>
          <w:marRight w:val="0"/>
          <w:marTop w:val="0"/>
          <w:marBottom w:val="0"/>
          <w:divBdr>
            <w:top w:val="none" w:sz="0" w:space="0" w:color="auto"/>
            <w:left w:val="none" w:sz="0" w:space="0" w:color="auto"/>
            <w:bottom w:val="none" w:sz="0" w:space="0" w:color="auto"/>
            <w:right w:val="none" w:sz="0" w:space="0" w:color="auto"/>
          </w:divBdr>
        </w:div>
        <w:div w:id="1451894641">
          <w:marLeft w:val="640"/>
          <w:marRight w:val="0"/>
          <w:marTop w:val="0"/>
          <w:marBottom w:val="0"/>
          <w:divBdr>
            <w:top w:val="none" w:sz="0" w:space="0" w:color="auto"/>
            <w:left w:val="none" w:sz="0" w:space="0" w:color="auto"/>
            <w:bottom w:val="none" w:sz="0" w:space="0" w:color="auto"/>
            <w:right w:val="none" w:sz="0" w:space="0" w:color="auto"/>
          </w:divBdr>
        </w:div>
        <w:div w:id="1451897817">
          <w:marLeft w:val="640"/>
          <w:marRight w:val="0"/>
          <w:marTop w:val="0"/>
          <w:marBottom w:val="0"/>
          <w:divBdr>
            <w:top w:val="none" w:sz="0" w:space="0" w:color="auto"/>
            <w:left w:val="none" w:sz="0" w:space="0" w:color="auto"/>
            <w:bottom w:val="none" w:sz="0" w:space="0" w:color="auto"/>
            <w:right w:val="none" w:sz="0" w:space="0" w:color="auto"/>
          </w:divBdr>
        </w:div>
        <w:div w:id="1463112655">
          <w:marLeft w:val="640"/>
          <w:marRight w:val="0"/>
          <w:marTop w:val="0"/>
          <w:marBottom w:val="0"/>
          <w:divBdr>
            <w:top w:val="none" w:sz="0" w:space="0" w:color="auto"/>
            <w:left w:val="none" w:sz="0" w:space="0" w:color="auto"/>
            <w:bottom w:val="none" w:sz="0" w:space="0" w:color="auto"/>
            <w:right w:val="none" w:sz="0" w:space="0" w:color="auto"/>
          </w:divBdr>
        </w:div>
        <w:div w:id="1475020883">
          <w:marLeft w:val="640"/>
          <w:marRight w:val="0"/>
          <w:marTop w:val="0"/>
          <w:marBottom w:val="0"/>
          <w:divBdr>
            <w:top w:val="none" w:sz="0" w:space="0" w:color="auto"/>
            <w:left w:val="none" w:sz="0" w:space="0" w:color="auto"/>
            <w:bottom w:val="none" w:sz="0" w:space="0" w:color="auto"/>
            <w:right w:val="none" w:sz="0" w:space="0" w:color="auto"/>
          </w:divBdr>
        </w:div>
        <w:div w:id="1502692869">
          <w:marLeft w:val="640"/>
          <w:marRight w:val="0"/>
          <w:marTop w:val="0"/>
          <w:marBottom w:val="0"/>
          <w:divBdr>
            <w:top w:val="none" w:sz="0" w:space="0" w:color="auto"/>
            <w:left w:val="none" w:sz="0" w:space="0" w:color="auto"/>
            <w:bottom w:val="none" w:sz="0" w:space="0" w:color="auto"/>
            <w:right w:val="none" w:sz="0" w:space="0" w:color="auto"/>
          </w:divBdr>
        </w:div>
        <w:div w:id="1504467769">
          <w:marLeft w:val="640"/>
          <w:marRight w:val="0"/>
          <w:marTop w:val="0"/>
          <w:marBottom w:val="0"/>
          <w:divBdr>
            <w:top w:val="none" w:sz="0" w:space="0" w:color="auto"/>
            <w:left w:val="none" w:sz="0" w:space="0" w:color="auto"/>
            <w:bottom w:val="none" w:sz="0" w:space="0" w:color="auto"/>
            <w:right w:val="none" w:sz="0" w:space="0" w:color="auto"/>
          </w:divBdr>
        </w:div>
        <w:div w:id="1506356725">
          <w:marLeft w:val="640"/>
          <w:marRight w:val="0"/>
          <w:marTop w:val="0"/>
          <w:marBottom w:val="0"/>
          <w:divBdr>
            <w:top w:val="none" w:sz="0" w:space="0" w:color="auto"/>
            <w:left w:val="none" w:sz="0" w:space="0" w:color="auto"/>
            <w:bottom w:val="none" w:sz="0" w:space="0" w:color="auto"/>
            <w:right w:val="none" w:sz="0" w:space="0" w:color="auto"/>
          </w:divBdr>
        </w:div>
        <w:div w:id="1522937544">
          <w:marLeft w:val="640"/>
          <w:marRight w:val="0"/>
          <w:marTop w:val="0"/>
          <w:marBottom w:val="0"/>
          <w:divBdr>
            <w:top w:val="none" w:sz="0" w:space="0" w:color="auto"/>
            <w:left w:val="none" w:sz="0" w:space="0" w:color="auto"/>
            <w:bottom w:val="none" w:sz="0" w:space="0" w:color="auto"/>
            <w:right w:val="none" w:sz="0" w:space="0" w:color="auto"/>
          </w:divBdr>
        </w:div>
        <w:div w:id="1536573712">
          <w:marLeft w:val="640"/>
          <w:marRight w:val="0"/>
          <w:marTop w:val="0"/>
          <w:marBottom w:val="0"/>
          <w:divBdr>
            <w:top w:val="none" w:sz="0" w:space="0" w:color="auto"/>
            <w:left w:val="none" w:sz="0" w:space="0" w:color="auto"/>
            <w:bottom w:val="none" w:sz="0" w:space="0" w:color="auto"/>
            <w:right w:val="none" w:sz="0" w:space="0" w:color="auto"/>
          </w:divBdr>
        </w:div>
        <w:div w:id="1550796128">
          <w:marLeft w:val="640"/>
          <w:marRight w:val="0"/>
          <w:marTop w:val="0"/>
          <w:marBottom w:val="0"/>
          <w:divBdr>
            <w:top w:val="none" w:sz="0" w:space="0" w:color="auto"/>
            <w:left w:val="none" w:sz="0" w:space="0" w:color="auto"/>
            <w:bottom w:val="none" w:sz="0" w:space="0" w:color="auto"/>
            <w:right w:val="none" w:sz="0" w:space="0" w:color="auto"/>
          </w:divBdr>
        </w:div>
        <w:div w:id="1565025538">
          <w:marLeft w:val="640"/>
          <w:marRight w:val="0"/>
          <w:marTop w:val="0"/>
          <w:marBottom w:val="0"/>
          <w:divBdr>
            <w:top w:val="none" w:sz="0" w:space="0" w:color="auto"/>
            <w:left w:val="none" w:sz="0" w:space="0" w:color="auto"/>
            <w:bottom w:val="none" w:sz="0" w:space="0" w:color="auto"/>
            <w:right w:val="none" w:sz="0" w:space="0" w:color="auto"/>
          </w:divBdr>
        </w:div>
        <w:div w:id="1594391758">
          <w:marLeft w:val="640"/>
          <w:marRight w:val="0"/>
          <w:marTop w:val="0"/>
          <w:marBottom w:val="0"/>
          <w:divBdr>
            <w:top w:val="none" w:sz="0" w:space="0" w:color="auto"/>
            <w:left w:val="none" w:sz="0" w:space="0" w:color="auto"/>
            <w:bottom w:val="none" w:sz="0" w:space="0" w:color="auto"/>
            <w:right w:val="none" w:sz="0" w:space="0" w:color="auto"/>
          </w:divBdr>
        </w:div>
        <w:div w:id="1596398121">
          <w:marLeft w:val="640"/>
          <w:marRight w:val="0"/>
          <w:marTop w:val="0"/>
          <w:marBottom w:val="0"/>
          <w:divBdr>
            <w:top w:val="none" w:sz="0" w:space="0" w:color="auto"/>
            <w:left w:val="none" w:sz="0" w:space="0" w:color="auto"/>
            <w:bottom w:val="none" w:sz="0" w:space="0" w:color="auto"/>
            <w:right w:val="none" w:sz="0" w:space="0" w:color="auto"/>
          </w:divBdr>
        </w:div>
        <w:div w:id="1615165695">
          <w:marLeft w:val="640"/>
          <w:marRight w:val="0"/>
          <w:marTop w:val="0"/>
          <w:marBottom w:val="0"/>
          <w:divBdr>
            <w:top w:val="none" w:sz="0" w:space="0" w:color="auto"/>
            <w:left w:val="none" w:sz="0" w:space="0" w:color="auto"/>
            <w:bottom w:val="none" w:sz="0" w:space="0" w:color="auto"/>
            <w:right w:val="none" w:sz="0" w:space="0" w:color="auto"/>
          </w:divBdr>
        </w:div>
        <w:div w:id="1618413871">
          <w:marLeft w:val="640"/>
          <w:marRight w:val="0"/>
          <w:marTop w:val="0"/>
          <w:marBottom w:val="0"/>
          <w:divBdr>
            <w:top w:val="none" w:sz="0" w:space="0" w:color="auto"/>
            <w:left w:val="none" w:sz="0" w:space="0" w:color="auto"/>
            <w:bottom w:val="none" w:sz="0" w:space="0" w:color="auto"/>
            <w:right w:val="none" w:sz="0" w:space="0" w:color="auto"/>
          </w:divBdr>
        </w:div>
        <w:div w:id="1637645159">
          <w:marLeft w:val="640"/>
          <w:marRight w:val="0"/>
          <w:marTop w:val="0"/>
          <w:marBottom w:val="0"/>
          <w:divBdr>
            <w:top w:val="none" w:sz="0" w:space="0" w:color="auto"/>
            <w:left w:val="none" w:sz="0" w:space="0" w:color="auto"/>
            <w:bottom w:val="none" w:sz="0" w:space="0" w:color="auto"/>
            <w:right w:val="none" w:sz="0" w:space="0" w:color="auto"/>
          </w:divBdr>
        </w:div>
        <w:div w:id="1643578818">
          <w:marLeft w:val="640"/>
          <w:marRight w:val="0"/>
          <w:marTop w:val="0"/>
          <w:marBottom w:val="0"/>
          <w:divBdr>
            <w:top w:val="none" w:sz="0" w:space="0" w:color="auto"/>
            <w:left w:val="none" w:sz="0" w:space="0" w:color="auto"/>
            <w:bottom w:val="none" w:sz="0" w:space="0" w:color="auto"/>
            <w:right w:val="none" w:sz="0" w:space="0" w:color="auto"/>
          </w:divBdr>
        </w:div>
        <w:div w:id="1651324824">
          <w:marLeft w:val="640"/>
          <w:marRight w:val="0"/>
          <w:marTop w:val="0"/>
          <w:marBottom w:val="0"/>
          <w:divBdr>
            <w:top w:val="none" w:sz="0" w:space="0" w:color="auto"/>
            <w:left w:val="none" w:sz="0" w:space="0" w:color="auto"/>
            <w:bottom w:val="none" w:sz="0" w:space="0" w:color="auto"/>
            <w:right w:val="none" w:sz="0" w:space="0" w:color="auto"/>
          </w:divBdr>
        </w:div>
        <w:div w:id="1660769532">
          <w:marLeft w:val="640"/>
          <w:marRight w:val="0"/>
          <w:marTop w:val="0"/>
          <w:marBottom w:val="0"/>
          <w:divBdr>
            <w:top w:val="none" w:sz="0" w:space="0" w:color="auto"/>
            <w:left w:val="none" w:sz="0" w:space="0" w:color="auto"/>
            <w:bottom w:val="none" w:sz="0" w:space="0" w:color="auto"/>
            <w:right w:val="none" w:sz="0" w:space="0" w:color="auto"/>
          </w:divBdr>
        </w:div>
        <w:div w:id="1662807029">
          <w:marLeft w:val="640"/>
          <w:marRight w:val="0"/>
          <w:marTop w:val="0"/>
          <w:marBottom w:val="0"/>
          <w:divBdr>
            <w:top w:val="none" w:sz="0" w:space="0" w:color="auto"/>
            <w:left w:val="none" w:sz="0" w:space="0" w:color="auto"/>
            <w:bottom w:val="none" w:sz="0" w:space="0" w:color="auto"/>
            <w:right w:val="none" w:sz="0" w:space="0" w:color="auto"/>
          </w:divBdr>
        </w:div>
        <w:div w:id="1665277041">
          <w:marLeft w:val="640"/>
          <w:marRight w:val="0"/>
          <w:marTop w:val="0"/>
          <w:marBottom w:val="0"/>
          <w:divBdr>
            <w:top w:val="none" w:sz="0" w:space="0" w:color="auto"/>
            <w:left w:val="none" w:sz="0" w:space="0" w:color="auto"/>
            <w:bottom w:val="none" w:sz="0" w:space="0" w:color="auto"/>
            <w:right w:val="none" w:sz="0" w:space="0" w:color="auto"/>
          </w:divBdr>
        </w:div>
        <w:div w:id="1666862747">
          <w:marLeft w:val="640"/>
          <w:marRight w:val="0"/>
          <w:marTop w:val="0"/>
          <w:marBottom w:val="0"/>
          <w:divBdr>
            <w:top w:val="none" w:sz="0" w:space="0" w:color="auto"/>
            <w:left w:val="none" w:sz="0" w:space="0" w:color="auto"/>
            <w:bottom w:val="none" w:sz="0" w:space="0" w:color="auto"/>
            <w:right w:val="none" w:sz="0" w:space="0" w:color="auto"/>
          </w:divBdr>
        </w:div>
        <w:div w:id="1667049512">
          <w:marLeft w:val="640"/>
          <w:marRight w:val="0"/>
          <w:marTop w:val="0"/>
          <w:marBottom w:val="0"/>
          <w:divBdr>
            <w:top w:val="none" w:sz="0" w:space="0" w:color="auto"/>
            <w:left w:val="none" w:sz="0" w:space="0" w:color="auto"/>
            <w:bottom w:val="none" w:sz="0" w:space="0" w:color="auto"/>
            <w:right w:val="none" w:sz="0" w:space="0" w:color="auto"/>
          </w:divBdr>
        </w:div>
        <w:div w:id="1667586324">
          <w:marLeft w:val="640"/>
          <w:marRight w:val="0"/>
          <w:marTop w:val="0"/>
          <w:marBottom w:val="0"/>
          <w:divBdr>
            <w:top w:val="none" w:sz="0" w:space="0" w:color="auto"/>
            <w:left w:val="none" w:sz="0" w:space="0" w:color="auto"/>
            <w:bottom w:val="none" w:sz="0" w:space="0" w:color="auto"/>
            <w:right w:val="none" w:sz="0" w:space="0" w:color="auto"/>
          </w:divBdr>
        </w:div>
        <w:div w:id="1668482735">
          <w:marLeft w:val="640"/>
          <w:marRight w:val="0"/>
          <w:marTop w:val="0"/>
          <w:marBottom w:val="0"/>
          <w:divBdr>
            <w:top w:val="none" w:sz="0" w:space="0" w:color="auto"/>
            <w:left w:val="none" w:sz="0" w:space="0" w:color="auto"/>
            <w:bottom w:val="none" w:sz="0" w:space="0" w:color="auto"/>
            <w:right w:val="none" w:sz="0" w:space="0" w:color="auto"/>
          </w:divBdr>
        </w:div>
        <w:div w:id="1682855163">
          <w:marLeft w:val="640"/>
          <w:marRight w:val="0"/>
          <w:marTop w:val="0"/>
          <w:marBottom w:val="0"/>
          <w:divBdr>
            <w:top w:val="none" w:sz="0" w:space="0" w:color="auto"/>
            <w:left w:val="none" w:sz="0" w:space="0" w:color="auto"/>
            <w:bottom w:val="none" w:sz="0" w:space="0" w:color="auto"/>
            <w:right w:val="none" w:sz="0" w:space="0" w:color="auto"/>
          </w:divBdr>
        </w:div>
        <w:div w:id="1696686322">
          <w:marLeft w:val="640"/>
          <w:marRight w:val="0"/>
          <w:marTop w:val="0"/>
          <w:marBottom w:val="0"/>
          <w:divBdr>
            <w:top w:val="none" w:sz="0" w:space="0" w:color="auto"/>
            <w:left w:val="none" w:sz="0" w:space="0" w:color="auto"/>
            <w:bottom w:val="none" w:sz="0" w:space="0" w:color="auto"/>
            <w:right w:val="none" w:sz="0" w:space="0" w:color="auto"/>
          </w:divBdr>
        </w:div>
        <w:div w:id="1705667020">
          <w:marLeft w:val="640"/>
          <w:marRight w:val="0"/>
          <w:marTop w:val="0"/>
          <w:marBottom w:val="0"/>
          <w:divBdr>
            <w:top w:val="none" w:sz="0" w:space="0" w:color="auto"/>
            <w:left w:val="none" w:sz="0" w:space="0" w:color="auto"/>
            <w:bottom w:val="none" w:sz="0" w:space="0" w:color="auto"/>
            <w:right w:val="none" w:sz="0" w:space="0" w:color="auto"/>
          </w:divBdr>
        </w:div>
        <w:div w:id="1706950909">
          <w:marLeft w:val="640"/>
          <w:marRight w:val="0"/>
          <w:marTop w:val="0"/>
          <w:marBottom w:val="0"/>
          <w:divBdr>
            <w:top w:val="none" w:sz="0" w:space="0" w:color="auto"/>
            <w:left w:val="none" w:sz="0" w:space="0" w:color="auto"/>
            <w:bottom w:val="none" w:sz="0" w:space="0" w:color="auto"/>
            <w:right w:val="none" w:sz="0" w:space="0" w:color="auto"/>
          </w:divBdr>
        </w:div>
        <w:div w:id="1709641477">
          <w:marLeft w:val="640"/>
          <w:marRight w:val="0"/>
          <w:marTop w:val="0"/>
          <w:marBottom w:val="0"/>
          <w:divBdr>
            <w:top w:val="none" w:sz="0" w:space="0" w:color="auto"/>
            <w:left w:val="none" w:sz="0" w:space="0" w:color="auto"/>
            <w:bottom w:val="none" w:sz="0" w:space="0" w:color="auto"/>
            <w:right w:val="none" w:sz="0" w:space="0" w:color="auto"/>
          </w:divBdr>
        </w:div>
        <w:div w:id="1716932549">
          <w:marLeft w:val="640"/>
          <w:marRight w:val="0"/>
          <w:marTop w:val="0"/>
          <w:marBottom w:val="0"/>
          <w:divBdr>
            <w:top w:val="none" w:sz="0" w:space="0" w:color="auto"/>
            <w:left w:val="none" w:sz="0" w:space="0" w:color="auto"/>
            <w:bottom w:val="none" w:sz="0" w:space="0" w:color="auto"/>
            <w:right w:val="none" w:sz="0" w:space="0" w:color="auto"/>
          </w:divBdr>
        </w:div>
        <w:div w:id="1722710227">
          <w:marLeft w:val="640"/>
          <w:marRight w:val="0"/>
          <w:marTop w:val="0"/>
          <w:marBottom w:val="0"/>
          <w:divBdr>
            <w:top w:val="none" w:sz="0" w:space="0" w:color="auto"/>
            <w:left w:val="none" w:sz="0" w:space="0" w:color="auto"/>
            <w:bottom w:val="none" w:sz="0" w:space="0" w:color="auto"/>
            <w:right w:val="none" w:sz="0" w:space="0" w:color="auto"/>
          </w:divBdr>
        </w:div>
        <w:div w:id="1726054386">
          <w:marLeft w:val="640"/>
          <w:marRight w:val="0"/>
          <w:marTop w:val="0"/>
          <w:marBottom w:val="0"/>
          <w:divBdr>
            <w:top w:val="none" w:sz="0" w:space="0" w:color="auto"/>
            <w:left w:val="none" w:sz="0" w:space="0" w:color="auto"/>
            <w:bottom w:val="none" w:sz="0" w:space="0" w:color="auto"/>
            <w:right w:val="none" w:sz="0" w:space="0" w:color="auto"/>
          </w:divBdr>
        </w:div>
        <w:div w:id="1753357969">
          <w:marLeft w:val="640"/>
          <w:marRight w:val="0"/>
          <w:marTop w:val="0"/>
          <w:marBottom w:val="0"/>
          <w:divBdr>
            <w:top w:val="none" w:sz="0" w:space="0" w:color="auto"/>
            <w:left w:val="none" w:sz="0" w:space="0" w:color="auto"/>
            <w:bottom w:val="none" w:sz="0" w:space="0" w:color="auto"/>
            <w:right w:val="none" w:sz="0" w:space="0" w:color="auto"/>
          </w:divBdr>
        </w:div>
        <w:div w:id="1767193781">
          <w:marLeft w:val="640"/>
          <w:marRight w:val="0"/>
          <w:marTop w:val="0"/>
          <w:marBottom w:val="0"/>
          <w:divBdr>
            <w:top w:val="none" w:sz="0" w:space="0" w:color="auto"/>
            <w:left w:val="none" w:sz="0" w:space="0" w:color="auto"/>
            <w:bottom w:val="none" w:sz="0" w:space="0" w:color="auto"/>
            <w:right w:val="none" w:sz="0" w:space="0" w:color="auto"/>
          </w:divBdr>
        </w:div>
        <w:div w:id="1767655124">
          <w:marLeft w:val="640"/>
          <w:marRight w:val="0"/>
          <w:marTop w:val="0"/>
          <w:marBottom w:val="0"/>
          <w:divBdr>
            <w:top w:val="none" w:sz="0" w:space="0" w:color="auto"/>
            <w:left w:val="none" w:sz="0" w:space="0" w:color="auto"/>
            <w:bottom w:val="none" w:sz="0" w:space="0" w:color="auto"/>
            <w:right w:val="none" w:sz="0" w:space="0" w:color="auto"/>
          </w:divBdr>
        </w:div>
        <w:div w:id="1777171490">
          <w:marLeft w:val="640"/>
          <w:marRight w:val="0"/>
          <w:marTop w:val="0"/>
          <w:marBottom w:val="0"/>
          <w:divBdr>
            <w:top w:val="none" w:sz="0" w:space="0" w:color="auto"/>
            <w:left w:val="none" w:sz="0" w:space="0" w:color="auto"/>
            <w:bottom w:val="none" w:sz="0" w:space="0" w:color="auto"/>
            <w:right w:val="none" w:sz="0" w:space="0" w:color="auto"/>
          </w:divBdr>
        </w:div>
        <w:div w:id="1800490540">
          <w:marLeft w:val="640"/>
          <w:marRight w:val="0"/>
          <w:marTop w:val="0"/>
          <w:marBottom w:val="0"/>
          <w:divBdr>
            <w:top w:val="none" w:sz="0" w:space="0" w:color="auto"/>
            <w:left w:val="none" w:sz="0" w:space="0" w:color="auto"/>
            <w:bottom w:val="none" w:sz="0" w:space="0" w:color="auto"/>
            <w:right w:val="none" w:sz="0" w:space="0" w:color="auto"/>
          </w:divBdr>
        </w:div>
        <w:div w:id="1807239378">
          <w:marLeft w:val="640"/>
          <w:marRight w:val="0"/>
          <w:marTop w:val="0"/>
          <w:marBottom w:val="0"/>
          <w:divBdr>
            <w:top w:val="none" w:sz="0" w:space="0" w:color="auto"/>
            <w:left w:val="none" w:sz="0" w:space="0" w:color="auto"/>
            <w:bottom w:val="none" w:sz="0" w:space="0" w:color="auto"/>
            <w:right w:val="none" w:sz="0" w:space="0" w:color="auto"/>
          </w:divBdr>
        </w:div>
        <w:div w:id="1809129866">
          <w:marLeft w:val="640"/>
          <w:marRight w:val="0"/>
          <w:marTop w:val="0"/>
          <w:marBottom w:val="0"/>
          <w:divBdr>
            <w:top w:val="none" w:sz="0" w:space="0" w:color="auto"/>
            <w:left w:val="none" w:sz="0" w:space="0" w:color="auto"/>
            <w:bottom w:val="none" w:sz="0" w:space="0" w:color="auto"/>
            <w:right w:val="none" w:sz="0" w:space="0" w:color="auto"/>
          </w:divBdr>
        </w:div>
        <w:div w:id="1812556095">
          <w:marLeft w:val="640"/>
          <w:marRight w:val="0"/>
          <w:marTop w:val="0"/>
          <w:marBottom w:val="0"/>
          <w:divBdr>
            <w:top w:val="none" w:sz="0" w:space="0" w:color="auto"/>
            <w:left w:val="none" w:sz="0" w:space="0" w:color="auto"/>
            <w:bottom w:val="none" w:sz="0" w:space="0" w:color="auto"/>
            <w:right w:val="none" w:sz="0" w:space="0" w:color="auto"/>
          </w:divBdr>
        </w:div>
        <w:div w:id="1818954473">
          <w:marLeft w:val="640"/>
          <w:marRight w:val="0"/>
          <w:marTop w:val="0"/>
          <w:marBottom w:val="0"/>
          <w:divBdr>
            <w:top w:val="none" w:sz="0" w:space="0" w:color="auto"/>
            <w:left w:val="none" w:sz="0" w:space="0" w:color="auto"/>
            <w:bottom w:val="none" w:sz="0" w:space="0" w:color="auto"/>
            <w:right w:val="none" w:sz="0" w:space="0" w:color="auto"/>
          </w:divBdr>
        </w:div>
        <w:div w:id="1829008229">
          <w:marLeft w:val="640"/>
          <w:marRight w:val="0"/>
          <w:marTop w:val="0"/>
          <w:marBottom w:val="0"/>
          <w:divBdr>
            <w:top w:val="none" w:sz="0" w:space="0" w:color="auto"/>
            <w:left w:val="none" w:sz="0" w:space="0" w:color="auto"/>
            <w:bottom w:val="none" w:sz="0" w:space="0" w:color="auto"/>
            <w:right w:val="none" w:sz="0" w:space="0" w:color="auto"/>
          </w:divBdr>
        </w:div>
        <w:div w:id="1838693724">
          <w:marLeft w:val="640"/>
          <w:marRight w:val="0"/>
          <w:marTop w:val="0"/>
          <w:marBottom w:val="0"/>
          <w:divBdr>
            <w:top w:val="none" w:sz="0" w:space="0" w:color="auto"/>
            <w:left w:val="none" w:sz="0" w:space="0" w:color="auto"/>
            <w:bottom w:val="none" w:sz="0" w:space="0" w:color="auto"/>
            <w:right w:val="none" w:sz="0" w:space="0" w:color="auto"/>
          </w:divBdr>
        </w:div>
        <w:div w:id="1848521782">
          <w:marLeft w:val="640"/>
          <w:marRight w:val="0"/>
          <w:marTop w:val="0"/>
          <w:marBottom w:val="0"/>
          <w:divBdr>
            <w:top w:val="none" w:sz="0" w:space="0" w:color="auto"/>
            <w:left w:val="none" w:sz="0" w:space="0" w:color="auto"/>
            <w:bottom w:val="none" w:sz="0" w:space="0" w:color="auto"/>
            <w:right w:val="none" w:sz="0" w:space="0" w:color="auto"/>
          </w:divBdr>
        </w:div>
        <w:div w:id="1892304452">
          <w:marLeft w:val="640"/>
          <w:marRight w:val="0"/>
          <w:marTop w:val="0"/>
          <w:marBottom w:val="0"/>
          <w:divBdr>
            <w:top w:val="none" w:sz="0" w:space="0" w:color="auto"/>
            <w:left w:val="none" w:sz="0" w:space="0" w:color="auto"/>
            <w:bottom w:val="none" w:sz="0" w:space="0" w:color="auto"/>
            <w:right w:val="none" w:sz="0" w:space="0" w:color="auto"/>
          </w:divBdr>
        </w:div>
        <w:div w:id="1913730767">
          <w:marLeft w:val="640"/>
          <w:marRight w:val="0"/>
          <w:marTop w:val="0"/>
          <w:marBottom w:val="0"/>
          <w:divBdr>
            <w:top w:val="none" w:sz="0" w:space="0" w:color="auto"/>
            <w:left w:val="none" w:sz="0" w:space="0" w:color="auto"/>
            <w:bottom w:val="none" w:sz="0" w:space="0" w:color="auto"/>
            <w:right w:val="none" w:sz="0" w:space="0" w:color="auto"/>
          </w:divBdr>
        </w:div>
        <w:div w:id="1917202060">
          <w:marLeft w:val="640"/>
          <w:marRight w:val="0"/>
          <w:marTop w:val="0"/>
          <w:marBottom w:val="0"/>
          <w:divBdr>
            <w:top w:val="none" w:sz="0" w:space="0" w:color="auto"/>
            <w:left w:val="none" w:sz="0" w:space="0" w:color="auto"/>
            <w:bottom w:val="none" w:sz="0" w:space="0" w:color="auto"/>
            <w:right w:val="none" w:sz="0" w:space="0" w:color="auto"/>
          </w:divBdr>
        </w:div>
        <w:div w:id="1927615571">
          <w:marLeft w:val="640"/>
          <w:marRight w:val="0"/>
          <w:marTop w:val="0"/>
          <w:marBottom w:val="0"/>
          <w:divBdr>
            <w:top w:val="none" w:sz="0" w:space="0" w:color="auto"/>
            <w:left w:val="none" w:sz="0" w:space="0" w:color="auto"/>
            <w:bottom w:val="none" w:sz="0" w:space="0" w:color="auto"/>
            <w:right w:val="none" w:sz="0" w:space="0" w:color="auto"/>
          </w:divBdr>
        </w:div>
        <w:div w:id="1932083894">
          <w:marLeft w:val="640"/>
          <w:marRight w:val="0"/>
          <w:marTop w:val="0"/>
          <w:marBottom w:val="0"/>
          <w:divBdr>
            <w:top w:val="none" w:sz="0" w:space="0" w:color="auto"/>
            <w:left w:val="none" w:sz="0" w:space="0" w:color="auto"/>
            <w:bottom w:val="none" w:sz="0" w:space="0" w:color="auto"/>
            <w:right w:val="none" w:sz="0" w:space="0" w:color="auto"/>
          </w:divBdr>
        </w:div>
        <w:div w:id="1935899009">
          <w:marLeft w:val="640"/>
          <w:marRight w:val="0"/>
          <w:marTop w:val="0"/>
          <w:marBottom w:val="0"/>
          <w:divBdr>
            <w:top w:val="none" w:sz="0" w:space="0" w:color="auto"/>
            <w:left w:val="none" w:sz="0" w:space="0" w:color="auto"/>
            <w:bottom w:val="none" w:sz="0" w:space="0" w:color="auto"/>
            <w:right w:val="none" w:sz="0" w:space="0" w:color="auto"/>
          </w:divBdr>
        </w:div>
        <w:div w:id="1945840699">
          <w:marLeft w:val="640"/>
          <w:marRight w:val="0"/>
          <w:marTop w:val="0"/>
          <w:marBottom w:val="0"/>
          <w:divBdr>
            <w:top w:val="none" w:sz="0" w:space="0" w:color="auto"/>
            <w:left w:val="none" w:sz="0" w:space="0" w:color="auto"/>
            <w:bottom w:val="none" w:sz="0" w:space="0" w:color="auto"/>
            <w:right w:val="none" w:sz="0" w:space="0" w:color="auto"/>
          </w:divBdr>
        </w:div>
        <w:div w:id="1949001763">
          <w:marLeft w:val="640"/>
          <w:marRight w:val="0"/>
          <w:marTop w:val="0"/>
          <w:marBottom w:val="0"/>
          <w:divBdr>
            <w:top w:val="none" w:sz="0" w:space="0" w:color="auto"/>
            <w:left w:val="none" w:sz="0" w:space="0" w:color="auto"/>
            <w:bottom w:val="none" w:sz="0" w:space="0" w:color="auto"/>
            <w:right w:val="none" w:sz="0" w:space="0" w:color="auto"/>
          </w:divBdr>
        </w:div>
        <w:div w:id="1964724271">
          <w:marLeft w:val="640"/>
          <w:marRight w:val="0"/>
          <w:marTop w:val="0"/>
          <w:marBottom w:val="0"/>
          <w:divBdr>
            <w:top w:val="none" w:sz="0" w:space="0" w:color="auto"/>
            <w:left w:val="none" w:sz="0" w:space="0" w:color="auto"/>
            <w:bottom w:val="none" w:sz="0" w:space="0" w:color="auto"/>
            <w:right w:val="none" w:sz="0" w:space="0" w:color="auto"/>
          </w:divBdr>
        </w:div>
        <w:div w:id="1989625189">
          <w:marLeft w:val="640"/>
          <w:marRight w:val="0"/>
          <w:marTop w:val="0"/>
          <w:marBottom w:val="0"/>
          <w:divBdr>
            <w:top w:val="none" w:sz="0" w:space="0" w:color="auto"/>
            <w:left w:val="none" w:sz="0" w:space="0" w:color="auto"/>
            <w:bottom w:val="none" w:sz="0" w:space="0" w:color="auto"/>
            <w:right w:val="none" w:sz="0" w:space="0" w:color="auto"/>
          </w:divBdr>
        </w:div>
        <w:div w:id="1989632256">
          <w:marLeft w:val="640"/>
          <w:marRight w:val="0"/>
          <w:marTop w:val="0"/>
          <w:marBottom w:val="0"/>
          <w:divBdr>
            <w:top w:val="none" w:sz="0" w:space="0" w:color="auto"/>
            <w:left w:val="none" w:sz="0" w:space="0" w:color="auto"/>
            <w:bottom w:val="none" w:sz="0" w:space="0" w:color="auto"/>
            <w:right w:val="none" w:sz="0" w:space="0" w:color="auto"/>
          </w:divBdr>
        </w:div>
        <w:div w:id="1992980649">
          <w:marLeft w:val="640"/>
          <w:marRight w:val="0"/>
          <w:marTop w:val="0"/>
          <w:marBottom w:val="0"/>
          <w:divBdr>
            <w:top w:val="none" w:sz="0" w:space="0" w:color="auto"/>
            <w:left w:val="none" w:sz="0" w:space="0" w:color="auto"/>
            <w:bottom w:val="none" w:sz="0" w:space="0" w:color="auto"/>
            <w:right w:val="none" w:sz="0" w:space="0" w:color="auto"/>
          </w:divBdr>
        </w:div>
        <w:div w:id="1997025763">
          <w:marLeft w:val="640"/>
          <w:marRight w:val="0"/>
          <w:marTop w:val="0"/>
          <w:marBottom w:val="0"/>
          <w:divBdr>
            <w:top w:val="none" w:sz="0" w:space="0" w:color="auto"/>
            <w:left w:val="none" w:sz="0" w:space="0" w:color="auto"/>
            <w:bottom w:val="none" w:sz="0" w:space="0" w:color="auto"/>
            <w:right w:val="none" w:sz="0" w:space="0" w:color="auto"/>
          </w:divBdr>
        </w:div>
        <w:div w:id="2002007641">
          <w:marLeft w:val="640"/>
          <w:marRight w:val="0"/>
          <w:marTop w:val="0"/>
          <w:marBottom w:val="0"/>
          <w:divBdr>
            <w:top w:val="none" w:sz="0" w:space="0" w:color="auto"/>
            <w:left w:val="none" w:sz="0" w:space="0" w:color="auto"/>
            <w:bottom w:val="none" w:sz="0" w:space="0" w:color="auto"/>
            <w:right w:val="none" w:sz="0" w:space="0" w:color="auto"/>
          </w:divBdr>
        </w:div>
        <w:div w:id="2021615642">
          <w:marLeft w:val="640"/>
          <w:marRight w:val="0"/>
          <w:marTop w:val="0"/>
          <w:marBottom w:val="0"/>
          <w:divBdr>
            <w:top w:val="none" w:sz="0" w:space="0" w:color="auto"/>
            <w:left w:val="none" w:sz="0" w:space="0" w:color="auto"/>
            <w:bottom w:val="none" w:sz="0" w:space="0" w:color="auto"/>
            <w:right w:val="none" w:sz="0" w:space="0" w:color="auto"/>
          </w:divBdr>
        </w:div>
        <w:div w:id="2076855899">
          <w:marLeft w:val="640"/>
          <w:marRight w:val="0"/>
          <w:marTop w:val="0"/>
          <w:marBottom w:val="0"/>
          <w:divBdr>
            <w:top w:val="none" w:sz="0" w:space="0" w:color="auto"/>
            <w:left w:val="none" w:sz="0" w:space="0" w:color="auto"/>
            <w:bottom w:val="none" w:sz="0" w:space="0" w:color="auto"/>
            <w:right w:val="none" w:sz="0" w:space="0" w:color="auto"/>
          </w:divBdr>
        </w:div>
        <w:div w:id="2081442597">
          <w:marLeft w:val="640"/>
          <w:marRight w:val="0"/>
          <w:marTop w:val="0"/>
          <w:marBottom w:val="0"/>
          <w:divBdr>
            <w:top w:val="none" w:sz="0" w:space="0" w:color="auto"/>
            <w:left w:val="none" w:sz="0" w:space="0" w:color="auto"/>
            <w:bottom w:val="none" w:sz="0" w:space="0" w:color="auto"/>
            <w:right w:val="none" w:sz="0" w:space="0" w:color="auto"/>
          </w:divBdr>
        </w:div>
        <w:div w:id="2098596418">
          <w:marLeft w:val="640"/>
          <w:marRight w:val="0"/>
          <w:marTop w:val="0"/>
          <w:marBottom w:val="0"/>
          <w:divBdr>
            <w:top w:val="none" w:sz="0" w:space="0" w:color="auto"/>
            <w:left w:val="none" w:sz="0" w:space="0" w:color="auto"/>
            <w:bottom w:val="none" w:sz="0" w:space="0" w:color="auto"/>
            <w:right w:val="none" w:sz="0" w:space="0" w:color="auto"/>
          </w:divBdr>
        </w:div>
        <w:div w:id="2104568652">
          <w:marLeft w:val="640"/>
          <w:marRight w:val="0"/>
          <w:marTop w:val="0"/>
          <w:marBottom w:val="0"/>
          <w:divBdr>
            <w:top w:val="none" w:sz="0" w:space="0" w:color="auto"/>
            <w:left w:val="none" w:sz="0" w:space="0" w:color="auto"/>
            <w:bottom w:val="none" w:sz="0" w:space="0" w:color="auto"/>
            <w:right w:val="none" w:sz="0" w:space="0" w:color="auto"/>
          </w:divBdr>
        </w:div>
        <w:div w:id="2107917086">
          <w:marLeft w:val="640"/>
          <w:marRight w:val="0"/>
          <w:marTop w:val="0"/>
          <w:marBottom w:val="0"/>
          <w:divBdr>
            <w:top w:val="none" w:sz="0" w:space="0" w:color="auto"/>
            <w:left w:val="none" w:sz="0" w:space="0" w:color="auto"/>
            <w:bottom w:val="none" w:sz="0" w:space="0" w:color="auto"/>
            <w:right w:val="none" w:sz="0" w:space="0" w:color="auto"/>
          </w:divBdr>
        </w:div>
        <w:div w:id="2113546313">
          <w:marLeft w:val="640"/>
          <w:marRight w:val="0"/>
          <w:marTop w:val="0"/>
          <w:marBottom w:val="0"/>
          <w:divBdr>
            <w:top w:val="none" w:sz="0" w:space="0" w:color="auto"/>
            <w:left w:val="none" w:sz="0" w:space="0" w:color="auto"/>
            <w:bottom w:val="none" w:sz="0" w:space="0" w:color="auto"/>
            <w:right w:val="none" w:sz="0" w:space="0" w:color="auto"/>
          </w:divBdr>
        </w:div>
        <w:div w:id="2114859017">
          <w:marLeft w:val="640"/>
          <w:marRight w:val="0"/>
          <w:marTop w:val="0"/>
          <w:marBottom w:val="0"/>
          <w:divBdr>
            <w:top w:val="none" w:sz="0" w:space="0" w:color="auto"/>
            <w:left w:val="none" w:sz="0" w:space="0" w:color="auto"/>
            <w:bottom w:val="none" w:sz="0" w:space="0" w:color="auto"/>
            <w:right w:val="none" w:sz="0" w:space="0" w:color="auto"/>
          </w:divBdr>
        </w:div>
        <w:div w:id="2137985808">
          <w:marLeft w:val="640"/>
          <w:marRight w:val="0"/>
          <w:marTop w:val="0"/>
          <w:marBottom w:val="0"/>
          <w:divBdr>
            <w:top w:val="none" w:sz="0" w:space="0" w:color="auto"/>
            <w:left w:val="none" w:sz="0" w:space="0" w:color="auto"/>
            <w:bottom w:val="none" w:sz="0" w:space="0" w:color="auto"/>
            <w:right w:val="none" w:sz="0" w:space="0" w:color="auto"/>
          </w:divBdr>
        </w:div>
      </w:divsChild>
    </w:div>
    <w:div w:id="523132495">
      <w:bodyDiv w:val="1"/>
      <w:marLeft w:val="0"/>
      <w:marRight w:val="0"/>
      <w:marTop w:val="0"/>
      <w:marBottom w:val="0"/>
      <w:divBdr>
        <w:top w:val="none" w:sz="0" w:space="0" w:color="auto"/>
        <w:left w:val="none" w:sz="0" w:space="0" w:color="auto"/>
        <w:bottom w:val="none" w:sz="0" w:space="0" w:color="auto"/>
        <w:right w:val="none" w:sz="0" w:space="0" w:color="auto"/>
      </w:divBdr>
    </w:div>
    <w:div w:id="540364351">
      <w:bodyDiv w:val="1"/>
      <w:marLeft w:val="0"/>
      <w:marRight w:val="0"/>
      <w:marTop w:val="0"/>
      <w:marBottom w:val="0"/>
      <w:divBdr>
        <w:top w:val="none" w:sz="0" w:space="0" w:color="auto"/>
        <w:left w:val="none" w:sz="0" w:space="0" w:color="auto"/>
        <w:bottom w:val="none" w:sz="0" w:space="0" w:color="auto"/>
        <w:right w:val="none" w:sz="0" w:space="0" w:color="auto"/>
      </w:divBdr>
    </w:div>
    <w:div w:id="540749655">
      <w:bodyDiv w:val="1"/>
      <w:marLeft w:val="0"/>
      <w:marRight w:val="0"/>
      <w:marTop w:val="0"/>
      <w:marBottom w:val="0"/>
      <w:divBdr>
        <w:top w:val="none" w:sz="0" w:space="0" w:color="auto"/>
        <w:left w:val="none" w:sz="0" w:space="0" w:color="auto"/>
        <w:bottom w:val="none" w:sz="0" w:space="0" w:color="auto"/>
        <w:right w:val="none" w:sz="0" w:space="0" w:color="auto"/>
      </w:divBdr>
      <w:divsChild>
        <w:div w:id="11609812">
          <w:marLeft w:val="640"/>
          <w:marRight w:val="0"/>
          <w:marTop w:val="0"/>
          <w:marBottom w:val="0"/>
          <w:divBdr>
            <w:top w:val="none" w:sz="0" w:space="0" w:color="auto"/>
            <w:left w:val="none" w:sz="0" w:space="0" w:color="auto"/>
            <w:bottom w:val="none" w:sz="0" w:space="0" w:color="auto"/>
            <w:right w:val="none" w:sz="0" w:space="0" w:color="auto"/>
          </w:divBdr>
        </w:div>
        <w:div w:id="12002613">
          <w:marLeft w:val="640"/>
          <w:marRight w:val="0"/>
          <w:marTop w:val="0"/>
          <w:marBottom w:val="0"/>
          <w:divBdr>
            <w:top w:val="none" w:sz="0" w:space="0" w:color="auto"/>
            <w:left w:val="none" w:sz="0" w:space="0" w:color="auto"/>
            <w:bottom w:val="none" w:sz="0" w:space="0" w:color="auto"/>
            <w:right w:val="none" w:sz="0" w:space="0" w:color="auto"/>
          </w:divBdr>
        </w:div>
        <w:div w:id="27293747">
          <w:marLeft w:val="640"/>
          <w:marRight w:val="0"/>
          <w:marTop w:val="0"/>
          <w:marBottom w:val="0"/>
          <w:divBdr>
            <w:top w:val="none" w:sz="0" w:space="0" w:color="auto"/>
            <w:left w:val="none" w:sz="0" w:space="0" w:color="auto"/>
            <w:bottom w:val="none" w:sz="0" w:space="0" w:color="auto"/>
            <w:right w:val="none" w:sz="0" w:space="0" w:color="auto"/>
          </w:divBdr>
        </w:div>
        <w:div w:id="32774197">
          <w:marLeft w:val="640"/>
          <w:marRight w:val="0"/>
          <w:marTop w:val="0"/>
          <w:marBottom w:val="0"/>
          <w:divBdr>
            <w:top w:val="none" w:sz="0" w:space="0" w:color="auto"/>
            <w:left w:val="none" w:sz="0" w:space="0" w:color="auto"/>
            <w:bottom w:val="none" w:sz="0" w:space="0" w:color="auto"/>
            <w:right w:val="none" w:sz="0" w:space="0" w:color="auto"/>
          </w:divBdr>
        </w:div>
        <w:div w:id="33235366">
          <w:marLeft w:val="640"/>
          <w:marRight w:val="0"/>
          <w:marTop w:val="0"/>
          <w:marBottom w:val="0"/>
          <w:divBdr>
            <w:top w:val="none" w:sz="0" w:space="0" w:color="auto"/>
            <w:left w:val="none" w:sz="0" w:space="0" w:color="auto"/>
            <w:bottom w:val="none" w:sz="0" w:space="0" w:color="auto"/>
            <w:right w:val="none" w:sz="0" w:space="0" w:color="auto"/>
          </w:divBdr>
        </w:div>
        <w:div w:id="34042695">
          <w:marLeft w:val="640"/>
          <w:marRight w:val="0"/>
          <w:marTop w:val="0"/>
          <w:marBottom w:val="0"/>
          <w:divBdr>
            <w:top w:val="none" w:sz="0" w:space="0" w:color="auto"/>
            <w:left w:val="none" w:sz="0" w:space="0" w:color="auto"/>
            <w:bottom w:val="none" w:sz="0" w:space="0" w:color="auto"/>
            <w:right w:val="none" w:sz="0" w:space="0" w:color="auto"/>
          </w:divBdr>
        </w:div>
        <w:div w:id="37052162">
          <w:marLeft w:val="640"/>
          <w:marRight w:val="0"/>
          <w:marTop w:val="0"/>
          <w:marBottom w:val="0"/>
          <w:divBdr>
            <w:top w:val="none" w:sz="0" w:space="0" w:color="auto"/>
            <w:left w:val="none" w:sz="0" w:space="0" w:color="auto"/>
            <w:bottom w:val="none" w:sz="0" w:space="0" w:color="auto"/>
            <w:right w:val="none" w:sz="0" w:space="0" w:color="auto"/>
          </w:divBdr>
        </w:div>
        <w:div w:id="40791379">
          <w:marLeft w:val="640"/>
          <w:marRight w:val="0"/>
          <w:marTop w:val="0"/>
          <w:marBottom w:val="0"/>
          <w:divBdr>
            <w:top w:val="none" w:sz="0" w:space="0" w:color="auto"/>
            <w:left w:val="none" w:sz="0" w:space="0" w:color="auto"/>
            <w:bottom w:val="none" w:sz="0" w:space="0" w:color="auto"/>
            <w:right w:val="none" w:sz="0" w:space="0" w:color="auto"/>
          </w:divBdr>
        </w:div>
        <w:div w:id="43718222">
          <w:marLeft w:val="640"/>
          <w:marRight w:val="0"/>
          <w:marTop w:val="0"/>
          <w:marBottom w:val="0"/>
          <w:divBdr>
            <w:top w:val="none" w:sz="0" w:space="0" w:color="auto"/>
            <w:left w:val="none" w:sz="0" w:space="0" w:color="auto"/>
            <w:bottom w:val="none" w:sz="0" w:space="0" w:color="auto"/>
            <w:right w:val="none" w:sz="0" w:space="0" w:color="auto"/>
          </w:divBdr>
        </w:div>
        <w:div w:id="65156801">
          <w:marLeft w:val="640"/>
          <w:marRight w:val="0"/>
          <w:marTop w:val="0"/>
          <w:marBottom w:val="0"/>
          <w:divBdr>
            <w:top w:val="none" w:sz="0" w:space="0" w:color="auto"/>
            <w:left w:val="none" w:sz="0" w:space="0" w:color="auto"/>
            <w:bottom w:val="none" w:sz="0" w:space="0" w:color="auto"/>
            <w:right w:val="none" w:sz="0" w:space="0" w:color="auto"/>
          </w:divBdr>
        </w:div>
        <w:div w:id="70742099">
          <w:marLeft w:val="640"/>
          <w:marRight w:val="0"/>
          <w:marTop w:val="0"/>
          <w:marBottom w:val="0"/>
          <w:divBdr>
            <w:top w:val="none" w:sz="0" w:space="0" w:color="auto"/>
            <w:left w:val="none" w:sz="0" w:space="0" w:color="auto"/>
            <w:bottom w:val="none" w:sz="0" w:space="0" w:color="auto"/>
            <w:right w:val="none" w:sz="0" w:space="0" w:color="auto"/>
          </w:divBdr>
        </w:div>
        <w:div w:id="86272206">
          <w:marLeft w:val="640"/>
          <w:marRight w:val="0"/>
          <w:marTop w:val="0"/>
          <w:marBottom w:val="0"/>
          <w:divBdr>
            <w:top w:val="none" w:sz="0" w:space="0" w:color="auto"/>
            <w:left w:val="none" w:sz="0" w:space="0" w:color="auto"/>
            <w:bottom w:val="none" w:sz="0" w:space="0" w:color="auto"/>
            <w:right w:val="none" w:sz="0" w:space="0" w:color="auto"/>
          </w:divBdr>
        </w:div>
        <w:div w:id="87121230">
          <w:marLeft w:val="640"/>
          <w:marRight w:val="0"/>
          <w:marTop w:val="0"/>
          <w:marBottom w:val="0"/>
          <w:divBdr>
            <w:top w:val="none" w:sz="0" w:space="0" w:color="auto"/>
            <w:left w:val="none" w:sz="0" w:space="0" w:color="auto"/>
            <w:bottom w:val="none" w:sz="0" w:space="0" w:color="auto"/>
            <w:right w:val="none" w:sz="0" w:space="0" w:color="auto"/>
          </w:divBdr>
        </w:div>
        <w:div w:id="91367656">
          <w:marLeft w:val="640"/>
          <w:marRight w:val="0"/>
          <w:marTop w:val="0"/>
          <w:marBottom w:val="0"/>
          <w:divBdr>
            <w:top w:val="none" w:sz="0" w:space="0" w:color="auto"/>
            <w:left w:val="none" w:sz="0" w:space="0" w:color="auto"/>
            <w:bottom w:val="none" w:sz="0" w:space="0" w:color="auto"/>
            <w:right w:val="none" w:sz="0" w:space="0" w:color="auto"/>
          </w:divBdr>
        </w:div>
        <w:div w:id="109053881">
          <w:marLeft w:val="640"/>
          <w:marRight w:val="0"/>
          <w:marTop w:val="0"/>
          <w:marBottom w:val="0"/>
          <w:divBdr>
            <w:top w:val="none" w:sz="0" w:space="0" w:color="auto"/>
            <w:left w:val="none" w:sz="0" w:space="0" w:color="auto"/>
            <w:bottom w:val="none" w:sz="0" w:space="0" w:color="auto"/>
            <w:right w:val="none" w:sz="0" w:space="0" w:color="auto"/>
          </w:divBdr>
        </w:div>
        <w:div w:id="123547950">
          <w:marLeft w:val="640"/>
          <w:marRight w:val="0"/>
          <w:marTop w:val="0"/>
          <w:marBottom w:val="0"/>
          <w:divBdr>
            <w:top w:val="none" w:sz="0" w:space="0" w:color="auto"/>
            <w:left w:val="none" w:sz="0" w:space="0" w:color="auto"/>
            <w:bottom w:val="none" w:sz="0" w:space="0" w:color="auto"/>
            <w:right w:val="none" w:sz="0" w:space="0" w:color="auto"/>
          </w:divBdr>
        </w:div>
        <w:div w:id="143202367">
          <w:marLeft w:val="640"/>
          <w:marRight w:val="0"/>
          <w:marTop w:val="0"/>
          <w:marBottom w:val="0"/>
          <w:divBdr>
            <w:top w:val="none" w:sz="0" w:space="0" w:color="auto"/>
            <w:left w:val="none" w:sz="0" w:space="0" w:color="auto"/>
            <w:bottom w:val="none" w:sz="0" w:space="0" w:color="auto"/>
            <w:right w:val="none" w:sz="0" w:space="0" w:color="auto"/>
          </w:divBdr>
        </w:div>
        <w:div w:id="185683311">
          <w:marLeft w:val="640"/>
          <w:marRight w:val="0"/>
          <w:marTop w:val="0"/>
          <w:marBottom w:val="0"/>
          <w:divBdr>
            <w:top w:val="none" w:sz="0" w:space="0" w:color="auto"/>
            <w:left w:val="none" w:sz="0" w:space="0" w:color="auto"/>
            <w:bottom w:val="none" w:sz="0" w:space="0" w:color="auto"/>
            <w:right w:val="none" w:sz="0" w:space="0" w:color="auto"/>
          </w:divBdr>
        </w:div>
        <w:div w:id="188227777">
          <w:marLeft w:val="640"/>
          <w:marRight w:val="0"/>
          <w:marTop w:val="0"/>
          <w:marBottom w:val="0"/>
          <w:divBdr>
            <w:top w:val="none" w:sz="0" w:space="0" w:color="auto"/>
            <w:left w:val="none" w:sz="0" w:space="0" w:color="auto"/>
            <w:bottom w:val="none" w:sz="0" w:space="0" w:color="auto"/>
            <w:right w:val="none" w:sz="0" w:space="0" w:color="auto"/>
          </w:divBdr>
        </w:div>
        <w:div w:id="189032968">
          <w:marLeft w:val="640"/>
          <w:marRight w:val="0"/>
          <w:marTop w:val="0"/>
          <w:marBottom w:val="0"/>
          <w:divBdr>
            <w:top w:val="none" w:sz="0" w:space="0" w:color="auto"/>
            <w:left w:val="none" w:sz="0" w:space="0" w:color="auto"/>
            <w:bottom w:val="none" w:sz="0" w:space="0" w:color="auto"/>
            <w:right w:val="none" w:sz="0" w:space="0" w:color="auto"/>
          </w:divBdr>
        </w:div>
        <w:div w:id="196626476">
          <w:marLeft w:val="640"/>
          <w:marRight w:val="0"/>
          <w:marTop w:val="0"/>
          <w:marBottom w:val="0"/>
          <w:divBdr>
            <w:top w:val="none" w:sz="0" w:space="0" w:color="auto"/>
            <w:left w:val="none" w:sz="0" w:space="0" w:color="auto"/>
            <w:bottom w:val="none" w:sz="0" w:space="0" w:color="auto"/>
            <w:right w:val="none" w:sz="0" w:space="0" w:color="auto"/>
          </w:divBdr>
        </w:div>
        <w:div w:id="210194423">
          <w:marLeft w:val="640"/>
          <w:marRight w:val="0"/>
          <w:marTop w:val="0"/>
          <w:marBottom w:val="0"/>
          <w:divBdr>
            <w:top w:val="none" w:sz="0" w:space="0" w:color="auto"/>
            <w:left w:val="none" w:sz="0" w:space="0" w:color="auto"/>
            <w:bottom w:val="none" w:sz="0" w:space="0" w:color="auto"/>
            <w:right w:val="none" w:sz="0" w:space="0" w:color="auto"/>
          </w:divBdr>
        </w:div>
        <w:div w:id="222177237">
          <w:marLeft w:val="640"/>
          <w:marRight w:val="0"/>
          <w:marTop w:val="0"/>
          <w:marBottom w:val="0"/>
          <w:divBdr>
            <w:top w:val="none" w:sz="0" w:space="0" w:color="auto"/>
            <w:left w:val="none" w:sz="0" w:space="0" w:color="auto"/>
            <w:bottom w:val="none" w:sz="0" w:space="0" w:color="auto"/>
            <w:right w:val="none" w:sz="0" w:space="0" w:color="auto"/>
          </w:divBdr>
        </w:div>
        <w:div w:id="227039824">
          <w:marLeft w:val="640"/>
          <w:marRight w:val="0"/>
          <w:marTop w:val="0"/>
          <w:marBottom w:val="0"/>
          <w:divBdr>
            <w:top w:val="none" w:sz="0" w:space="0" w:color="auto"/>
            <w:left w:val="none" w:sz="0" w:space="0" w:color="auto"/>
            <w:bottom w:val="none" w:sz="0" w:space="0" w:color="auto"/>
            <w:right w:val="none" w:sz="0" w:space="0" w:color="auto"/>
          </w:divBdr>
        </w:div>
        <w:div w:id="236596612">
          <w:marLeft w:val="640"/>
          <w:marRight w:val="0"/>
          <w:marTop w:val="0"/>
          <w:marBottom w:val="0"/>
          <w:divBdr>
            <w:top w:val="none" w:sz="0" w:space="0" w:color="auto"/>
            <w:left w:val="none" w:sz="0" w:space="0" w:color="auto"/>
            <w:bottom w:val="none" w:sz="0" w:space="0" w:color="auto"/>
            <w:right w:val="none" w:sz="0" w:space="0" w:color="auto"/>
          </w:divBdr>
        </w:div>
        <w:div w:id="242643946">
          <w:marLeft w:val="640"/>
          <w:marRight w:val="0"/>
          <w:marTop w:val="0"/>
          <w:marBottom w:val="0"/>
          <w:divBdr>
            <w:top w:val="none" w:sz="0" w:space="0" w:color="auto"/>
            <w:left w:val="none" w:sz="0" w:space="0" w:color="auto"/>
            <w:bottom w:val="none" w:sz="0" w:space="0" w:color="auto"/>
            <w:right w:val="none" w:sz="0" w:space="0" w:color="auto"/>
          </w:divBdr>
        </w:div>
        <w:div w:id="256256112">
          <w:marLeft w:val="640"/>
          <w:marRight w:val="0"/>
          <w:marTop w:val="0"/>
          <w:marBottom w:val="0"/>
          <w:divBdr>
            <w:top w:val="none" w:sz="0" w:space="0" w:color="auto"/>
            <w:left w:val="none" w:sz="0" w:space="0" w:color="auto"/>
            <w:bottom w:val="none" w:sz="0" w:space="0" w:color="auto"/>
            <w:right w:val="none" w:sz="0" w:space="0" w:color="auto"/>
          </w:divBdr>
        </w:div>
        <w:div w:id="261888180">
          <w:marLeft w:val="640"/>
          <w:marRight w:val="0"/>
          <w:marTop w:val="0"/>
          <w:marBottom w:val="0"/>
          <w:divBdr>
            <w:top w:val="none" w:sz="0" w:space="0" w:color="auto"/>
            <w:left w:val="none" w:sz="0" w:space="0" w:color="auto"/>
            <w:bottom w:val="none" w:sz="0" w:space="0" w:color="auto"/>
            <w:right w:val="none" w:sz="0" w:space="0" w:color="auto"/>
          </w:divBdr>
        </w:div>
        <w:div w:id="262349467">
          <w:marLeft w:val="640"/>
          <w:marRight w:val="0"/>
          <w:marTop w:val="0"/>
          <w:marBottom w:val="0"/>
          <w:divBdr>
            <w:top w:val="none" w:sz="0" w:space="0" w:color="auto"/>
            <w:left w:val="none" w:sz="0" w:space="0" w:color="auto"/>
            <w:bottom w:val="none" w:sz="0" w:space="0" w:color="auto"/>
            <w:right w:val="none" w:sz="0" w:space="0" w:color="auto"/>
          </w:divBdr>
        </w:div>
        <w:div w:id="283386934">
          <w:marLeft w:val="640"/>
          <w:marRight w:val="0"/>
          <w:marTop w:val="0"/>
          <w:marBottom w:val="0"/>
          <w:divBdr>
            <w:top w:val="none" w:sz="0" w:space="0" w:color="auto"/>
            <w:left w:val="none" w:sz="0" w:space="0" w:color="auto"/>
            <w:bottom w:val="none" w:sz="0" w:space="0" w:color="auto"/>
            <w:right w:val="none" w:sz="0" w:space="0" w:color="auto"/>
          </w:divBdr>
        </w:div>
        <w:div w:id="313528664">
          <w:marLeft w:val="640"/>
          <w:marRight w:val="0"/>
          <w:marTop w:val="0"/>
          <w:marBottom w:val="0"/>
          <w:divBdr>
            <w:top w:val="none" w:sz="0" w:space="0" w:color="auto"/>
            <w:left w:val="none" w:sz="0" w:space="0" w:color="auto"/>
            <w:bottom w:val="none" w:sz="0" w:space="0" w:color="auto"/>
            <w:right w:val="none" w:sz="0" w:space="0" w:color="auto"/>
          </w:divBdr>
        </w:div>
        <w:div w:id="321131119">
          <w:marLeft w:val="640"/>
          <w:marRight w:val="0"/>
          <w:marTop w:val="0"/>
          <w:marBottom w:val="0"/>
          <w:divBdr>
            <w:top w:val="none" w:sz="0" w:space="0" w:color="auto"/>
            <w:left w:val="none" w:sz="0" w:space="0" w:color="auto"/>
            <w:bottom w:val="none" w:sz="0" w:space="0" w:color="auto"/>
            <w:right w:val="none" w:sz="0" w:space="0" w:color="auto"/>
          </w:divBdr>
        </w:div>
        <w:div w:id="334310668">
          <w:marLeft w:val="640"/>
          <w:marRight w:val="0"/>
          <w:marTop w:val="0"/>
          <w:marBottom w:val="0"/>
          <w:divBdr>
            <w:top w:val="none" w:sz="0" w:space="0" w:color="auto"/>
            <w:left w:val="none" w:sz="0" w:space="0" w:color="auto"/>
            <w:bottom w:val="none" w:sz="0" w:space="0" w:color="auto"/>
            <w:right w:val="none" w:sz="0" w:space="0" w:color="auto"/>
          </w:divBdr>
        </w:div>
        <w:div w:id="350298433">
          <w:marLeft w:val="640"/>
          <w:marRight w:val="0"/>
          <w:marTop w:val="0"/>
          <w:marBottom w:val="0"/>
          <w:divBdr>
            <w:top w:val="none" w:sz="0" w:space="0" w:color="auto"/>
            <w:left w:val="none" w:sz="0" w:space="0" w:color="auto"/>
            <w:bottom w:val="none" w:sz="0" w:space="0" w:color="auto"/>
            <w:right w:val="none" w:sz="0" w:space="0" w:color="auto"/>
          </w:divBdr>
        </w:div>
        <w:div w:id="353119638">
          <w:marLeft w:val="640"/>
          <w:marRight w:val="0"/>
          <w:marTop w:val="0"/>
          <w:marBottom w:val="0"/>
          <w:divBdr>
            <w:top w:val="none" w:sz="0" w:space="0" w:color="auto"/>
            <w:left w:val="none" w:sz="0" w:space="0" w:color="auto"/>
            <w:bottom w:val="none" w:sz="0" w:space="0" w:color="auto"/>
            <w:right w:val="none" w:sz="0" w:space="0" w:color="auto"/>
          </w:divBdr>
        </w:div>
        <w:div w:id="369912886">
          <w:marLeft w:val="640"/>
          <w:marRight w:val="0"/>
          <w:marTop w:val="0"/>
          <w:marBottom w:val="0"/>
          <w:divBdr>
            <w:top w:val="none" w:sz="0" w:space="0" w:color="auto"/>
            <w:left w:val="none" w:sz="0" w:space="0" w:color="auto"/>
            <w:bottom w:val="none" w:sz="0" w:space="0" w:color="auto"/>
            <w:right w:val="none" w:sz="0" w:space="0" w:color="auto"/>
          </w:divBdr>
        </w:div>
        <w:div w:id="378627297">
          <w:marLeft w:val="640"/>
          <w:marRight w:val="0"/>
          <w:marTop w:val="0"/>
          <w:marBottom w:val="0"/>
          <w:divBdr>
            <w:top w:val="none" w:sz="0" w:space="0" w:color="auto"/>
            <w:left w:val="none" w:sz="0" w:space="0" w:color="auto"/>
            <w:bottom w:val="none" w:sz="0" w:space="0" w:color="auto"/>
            <w:right w:val="none" w:sz="0" w:space="0" w:color="auto"/>
          </w:divBdr>
        </w:div>
        <w:div w:id="391346159">
          <w:marLeft w:val="640"/>
          <w:marRight w:val="0"/>
          <w:marTop w:val="0"/>
          <w:marBottom w:val="0"/>
          <w:divBdr>
            <w:top w:val="none" w:sz="0" w:space="0" w:color="auto"/>
            <w:left w:val="none" w:sz="0" w:space="0" w:color="auto"/>
            <w:bottom w:val="none" w:sz="0" w:space="0" w:color="auto"/>
            <w:right w:val="none" w:sz="0" w:space="0" w:color="auto"/>
          </w:divBdr>
        </w:div>
        <w:div w:id="399715806">
          <w:marLeft w:val="640"/>
          <w:marRight w:val="0"/>
          <w:marTop w:val="0"/>
          <w:marBottom w:val="0"/>
          <w:divBdr>
            <w:top w:val="none" w:sz="0" w:space="0" w:color="auto"/>
            <w:left w:val="none" w:sz="0" w:space="0" w:color="auto"/>
            <w:bottom w:val="none" w:sz="0" w:space="0" w:color="auto"/>
            <w:right w:val="none" w:sz="0" w:space="0" w:color="auto"/>
          </w:divBdr>
        </w:div>
        <w:div w:id="399716632">
          <w:marLeft w:val="640"/>
          <w:marRight w:val="0"/>
          <w:marTop w:val="0"/>
          <w:marBottom w:val="0"/>
          <w:divBdr>
            <w:top w:val="none" w:sz="0" w:space="0" w:color="auto"/>
            <w:left w:val="none" w:sz="0" w:space="0" w:color="auto"/>
            <w:bottom w:val="none" w:sz="0" w:space="0" w:color="auto"/>
            <w:right w:val="none" w:sz="0" w:space="0" w:color="auto"/>
          </w:divBdr>
        </w:div>
        <w:div w:id="421268133">
          <w:marLeft w:val="640"/>
          <w:marRight w:val="0"/>
          <w:marTop w:val="0"/>
          <w:marBottom w:val="0"/>
          <w:divBdr>
            <w:top w:val="none" w:sz="0" w:space="0" w:color="auto"/>
            <w:left w:val="none" w:sz="0" w:space="0" w:color="auto"/>
            <w:bottom w:val="none" w:sz="0" w:space="0" w:color="auto"/>
            <w:right w:val="none" w:sz="0" w:space="0" w:color="auto"/>
          </w:divBdr>
        </w:div>
        <w:div w:id="422453633">
          <w:marLeft w:val="640"/>
          <w:marRight w:val="0"/>
          <w:marTop w:val="0"/>
          <w:marBottom w:val="0"/>
          <w:divBdr>
            <w:top w:val="none" w:sz="0" w:space="0" w:color="auto"/>
            <w:left w:val="none" w:sz="0" w:space="0" w:color="auto"/>
            <w:bottom w:val="none" w:sz="0" w:space="0" w:color="auto"/>
            <w:right w:val="none" w:sz="0" w:space="0" w:color="auto"/>
          </w:divBdr>
        </w:div>
        <w:div w:id="423965610">
          <w:marLeft w:val="640"/>
          <w:marRight w:val="0"/>
          <w:marTop w:val="0"/>
          <w:marBottom w:val="0"/>
          <w:divBdr>
            <w:top w:val="none" w:sz="0" w:space="0" w:color="auto"/>
            <w:left w:val="none" w:sz="0" w:space="0" w:color="auto"/>
            <w:bottom w:val="none" w:sz="0" w:space="0" w:color="auto"/>
            <w:right w:val="none" w:sz="0" w:space="0" w:color="auto"/>
          </w:divBdr>
        </w:div>
        <w:div w:id="442922749">
          <w:marLeft w:val="640"/>
          <w:marRight w:val="0"/>
          <w:marTop w:val="0"/>
          <w:marBottom w:val="0"/>
          <w:divBdr>
            <w:top w:val="none" w:sz="0" w:space="0" w:color="auto"/>
            <w:left w:val="none" w:sz="0" w:space="0" w:color="auto"/>
            <w:bottom w:val="none" w:sz="0" w:space="0" w:color="auto"/>
            <w:right w:val="none" w:sz="0" w:space="0" w:color="auto"/>
          </w:divBdr>
        </w:div>
        <w:div w:id="475223177">
          <w:marLeft w:val="640"/>
          <w:marRight w:val="0"/>
          <w:marTop w:val="0"/>
          <w:marBottom w:val="0"/>
          <w:divBdr>
            <w:top w:val="none" w:sz="0" w:space="0" w:color="auto"/>
            <w:left w:val="none" w:sz="0" w:space="0" w:color="auto"/>
            <w:bottom w:val="none" w:sz="0" w:space="0" w:color="auto"/>
            <w:right w:val="none" w:sz="0" w:space="0" w:color="auto"/>
          </w:divBdr>
        </w:div>
        <w:div w:id="488448506">
          <w:marLeft w:val="640"/>
          <w:marRight w:val="0"/>
          <w:marTop w:val="0"/>
          <w:marBottom w:val="0"/>
          <w:divBdr>
            <w:top w:val="none" w:sz="0" w:space="0" w:color="auto"/>
            <w:left w:val="none" w:sz="0" w:space="0" w:color="auto"/>
            <w:bottom w:val="none" w:sz="0" w:space="0" w:color="auto"/>
            <w:right w:val="none" w:sz="0" w:space="0" w:color="auto"/>
          </w:divBdr>
        </w:div>
        <w:div w:id="491680667">
          <w:marLeft w:val="640"/>
          <w:marRight w:val="0"/>
          <w:marTop w:val="0"/>
          <w:marBottom w:val="0"/>
          <w:divBdr>
            <w:top w:val="none" w:sz="0" w:space="0" w:color="auto"/>
            <w:left w:val="none" w:sz="0" w:space="0" w:color="auto"/>
            <w:bottom w:val="none" w:sz="0" w:space="0" w:color="auto"/>
            <w:right w:val="none" w:sz="0" w:space="0" w:color="auto"/>
          </w:divBdr>
        </w:div>
        <w:div w:id="492070583">
          <w:marLeft w:val="640"/>
          <w:marRight w:val="0"/>
          <w:marTop w:val="0"/>
          <w:marBottom w:val="0"/>
          <w:divBdr>
            <w:top w:val="none" w:sz="0" w:space="0" w:color="auto"/>
            <w:left w:val="none" w:sz="0" w:space="0" w:color="auto"/>
            <w:bottom w:val="none" w:sz="0" w:space="0" w:color="auto"/>
            <w:right w:val="none" w:sz="0" w:space="0" w:color="auto"/>
          </w:divBdr>
        </w:div>
        <w:div w:id="501355666">
          <w:marLeft w:val="640"/>
          <w:marRight w:val="0"/>
          <w:marTop w:val="0"/>
          <w:marBottom w:val="0"/>
          <w:divBdr>
            <w:top w:val="none" w:sz="0" w:space="0" w:color="auto"/>
            <w:left w:val="none" w:sz="0" w:space="0" w:color="auto"/>
            <w:bottom w:val="none" w:sz="0" w:space="0" w:color="auto"/>
            <w:right w:val="none" w:sz="0" w:space="0" w:color="auto"/>
          </w:divBdr>
        </w:div>
        <w:div w:id="532111921">
          <w:marLeft w:val="640"/>
          <w:marRight w:val="0"/>
          <w:marTop w:val="0"/>
          <w:marBottom w:val="0"/>
          <w:divBdr>
            <w:top w:val="none" w:sz="0" w:space="0" w:color="auto"/>
            <w:left w:val="none" w:sz="0" w:space="0" w:color="auto"/>
            <w:bottom w:val="none" w:sz="0" w:space="0" w:color="auto"/>
            <w:right w:val="none" w:sz="0" w:space="0" w:color="auto"/>
          </w:divBdr>
        </w:div>
        <w:div w:id="541407456">
          <w:marLeft w:val="640"/>
          <w:marRight w:val="0"/>
          <w:marTop w:val="0"/>
          <w:marBottom w:val="0"/>
          <w:divBdr>
            <w:top w:val="none" w:sz="0" w:space="0" w:color="auto"/>
            <w:left w:val="none" w:sz="0" w:space="0" w:color="auto"/>
            <w:bottom w:val="none" w:sz="0" w:space="0" w:color="auto"/>
            <w:right w:val="none" w:sz="0" w:space="0" w:color="auto"/>
          </w:divBdr>
        </w:div>
        <w:div w:id="544832467">
          <w:marLeft w:val="640"/>
          <w:marRight w:val="0"/>
          <w:marTop w:val="0"/>
          <w:marBottom w:val="0"/>
          <w:divBdr>
            <w:top w:val="none" w:sz="0" w:space="0" w:color="auto"/>
            <w:left w:val="none" w:sz="0" w:space="0" w:color="auto"/>
            <w:bottom w:val="none" w:sz="0" w:space="0" w:color="auto"/>
            <w:right w:val="none" w:sz="0" w:space="0" w:color="auto"/>
          </w:divBdr>
        </w:div>
        <w:div w:id="565531382">
          <w:marLeft w:val="640"/>
          <w:marRight w:val="0"/>
          <w:marTop w:val="0"/>
          <w:marBottom w:val="0"/>
          <w:divBdr>
            <w:top w:val="none" w:sz="0" w:space="0" w:color="auto"/>
            <w:left w:val="none" w:sz="0" w:space="0" w:color="auto"/>
            <w:bottom w:val="none" w:sz="0" w:space="0" w:color="auto"/>
            <w:right w:val="none" w:sz="0" w:space="0" w:color="auto"/>
          </w:divBdr>
        </w:div>
        <w:div w:id="574701980">
          <w:marLeft w:val="640"/>
          <w:marRight w:val="0"/>
          <w:marTop w:val="0"/>
          <w:marBottom w:val="0"/>
          <w:divBdr>
            <w:top w:val="none" w:sz="0" w:space="0" w:color="auto"/>
            <w:left w:val="none" w:sz="0" w:space="0" w:color="auto"/>
            <w:bottom w:val="none" w:sz="0" w:space="0" w:color="auto"/>
            <w:right w:val="none" w:sz="0" w:space="0" w:color="auto"/>
          </w:divBdr>
        </w:div>
        <w:div w:id="578291965">
          <w:marLeft w:val="640"/>
          <w:marRight w:val="0"/>
          <w:marTop w:val="0"/>
          <w:marBottom w:val="0"/>
          <w:divBdr>
            <w:top w:val="none" w:sz="0" w:space="0" w:color="auto"/>
            <w:left w:val="none" w:sz="0" w:space="0" w:color="auto"/>
            <w:bottom w:val="none" w:sz="0" w:space="0" w:color="auto"/>
            <w:right w:val="none" w:sz="0" w:space="0" w:color="auto"/>
          </w:divBdr>
        </w:div>
        <w:div w:id="597055746">
          <w:marLeft w:val="640"/>
          <w:marRight w:val="0"/>
          <w:marTop w:val="0"/>
          <w:marBottom w:val="0"/>
          <w:divBdr>
            <w:top w:val="none" w:sz="0" w:space="0" w:color="auto"/>
            <w:left w:val="none" w:sz="0" w:space="0" w:color="auto"/>
            <w:bottom w:val="none" w:sz="0" w:space="0" w:color="auto"/>
            <w:right w:val="none" w:sz="0" w:space="0" w:color="auto"/>
          </w:divBdr>
        </w:div>
        <w:div w:id="605889851">
          <w:marLeft w:val="640"/>
          <w:marRight w:val="0"/>
          <w:marTop w:val="0"/>
          <w:marBottom w:val="0"/>
          <w:divBdr>
            <w:top w:val="none" w:sz="0" w:space="0" w:color="auto"/>
            <w:left w:val="none" w:sz="0" w:space="0" w:color="auto"/>
            <w:bottom w:val="none" w:sz="0" w:space="0" w:color="auto"/>
            <w:right w:val="none" w:sz="0" w:space="0" w:color="auto"/>
          </w:divBdr>
        </w:div>
        <w:div w:id="613094560">
          <w:marLeft w:val="640"/>
          <w:marRight w:val="0"/>
          <w:marTop w:val="0"/>
          <w:marBottom w:val="0"/>
          <w:divBdr>
            <w:top w:val="none" w:sz="0" w:space="0" w:color="auto"/>
            <w:left w:val="none" w:sz="0" w:space="0" w:color="auto"/>
            <w:bottom w:val="none" w:sz="0" w:space="0" w:color="auto"/>
            <w:right w:val="none" w:sz="0" w:space="0" w:color="auto"/>
          </w:divBdr>
        </w:div>
        <w:div w:id="632713978">
          <w:marLeft w:val="640"/>
          <w:marRight w:val="0"/>
          <w:marTop w:val="0"/>
          <w:marBottom w:val="0"/>
          <w:divBdr>
            <w:top w:val="none" w:sz="0" w:space="0" w:color="auto"/>
            <w:left w:val="none" w:sz="0" w:space="0" w:color="auto"/>
            <w:bottom w:val="none" w:sz="0" w:space="0" w:color="auto"/>
            <w:right w:val="none" w:sz="0" w:space="0" w:color="auto"/>
          </w:divBdr>
        </w:div>
        <w:div w:id="635523681">
          <w:marLeft w:val="640"/>
          <w:marRight w:val="0"/>
          <w:marTop w:val="0"/>
          <w:marBottom w:val="0"/>
          <w:divBdr>
            <w:top w:val="none" w:sz="0" w:space="0" w:color="auto"/>
            <w:left w:val="none" w:sz="0" w:space="0" w:color="auto"/>
            <w:bottom w:val="none" w:sz="0" w:space="0" w:color="auto"/>
            <w:right w:val="none" w:sz="0" w:space="0" w:color="auto"/>
          </w:divBdr>
        </w:div>
        <w:div w:id="643702332">
          <w:marLeft w:val="640"/>
          <w:marRight w:val="0"/>
          <w:marTop w:val="0"/>
          <w:marBottom w:val="0"/>
          <w:divBdr>
            <w:top w:val="none" w:sz="0" w:space="0" w:color="auto"/>
            <w:left w:val="none" w:sz="0" w:space="0" w:color="auto"/>
            <w:bottom w:val="none" w:sz="0" w:space="0" w:color="auto"/>
            <w:right w:val="none" w:sz="0" w:space="0" w:color="auto"/>
          </w:divBdr>
        </w:div>
        <w:div w:id="654456406">
          <w:marLeft w:val="640"/>
          <w:marRight w:val="0"/>
          <w:marTop w:val="0"/>
          <w:marBottom w:val="0"/>
          <w:divBdr>
            <w:top w:val="none" w:sz="0" w:space="0" w:color="auto"/>
            <w:left w:val="none" w:sz="0" w:space="0" w:color="auto"/>
            <w:bottom w:val="none" w:sz="0" w:space="0" w:color="auto"/>
            <w:right w:val="none" w:sz="0" w:space="0" w:color="auto"/>
          </w:divBdr>
        </w:div>
        <w:div w:id="660082557">
          <w:marLeft w:val="640"/>
          <w:marRight w:val="0"/>
          <w:marTop w:val="0"/>
          <w:marBottom w:val="0"/>
          <w:divBdr>
            <w:top w:val="none" w:sz="0" w:space="0" w:color="auto"/>
            <w:left w:val="none" w:sz="0" w:space="0" w:color="auto"/>
            <w:bottom w:val="none" w:sz="0" w:space="0" w:color="auto"/>
            <w:right w:val="none" w:sz="0" w:space="0" w:color="auto"/>
          </w:divBdr>
        </w:div>
        <w:div w:id="663239127">
          <w:marLeft w:val="640"/>
          <w:marRight w:val="0"/>
          <w:marTop w:val="0"/>
          <w:marBottom w:val="0"/>
          <w:divBdr>
            <w:top w:val="none" w:sz="0" w:space="0" w:color="auto"/>
            <w:left w:val="none" w:sz="0" w:space="0" w:color="auto"/>
            <w:bottom w:val="none" w:sz="0" w:space="0" w:color="auto"/>
            <w:right w:val="none" w:sz="0" w:space="0" w:color="auto"/>
          </w:divBdr>
        </w:div>
        <w:div w:id="677005535">
          <w:marLeft w:val="640"/>
          <w:marRight w:val="0"/>
          <w:marTop w:val="0"/>
          <w:marBottom w:val="0"/>
          <w:divBdr>
            <w:top w:val="none" w:sz="0" w:space="0" w:color="auto"/>
            <w:left w:val="none" w:sz="0" w:space="0" w:color="auto"/>
            <w:bottom w:val="none" w:sz="0" w:space="0" w:color="auto"/>
            <w:right w:val="none" w:sz="0" w:space="0" w:color="auto"/>
          </w:divBdr>
        </w:div>
        <w:div w:id="681668358">
          <w:marLeft w:val="640"/>
          <w:marRight w:val="0"/>
          <w:marTop w:val="0"/>
          <w:marBottom w:val="0"/>
          <w:divBdr>
            <w:top w:val="none" w:sz="0" w:space="0" w:color="auto"/>
            <w:left w:val="none" w:sz="0" w:space="0" w:color="auto"/>
            <w:bottom w:val="none" w:sz="0" w:space="0" w:color="auto"/>
            <w:right w:val="none" w:sz="0" w:space="0" w:color="auto"/>
          </w:divBdr>
        </w:div>
        <w:div w:id="685595628">
          <w:marLeft w:val="640"/>
          <w:marRight w:val="0"/>
          <w:marTop w:val="0"/>
          <w:marBottom w:val="0"/>
          <w:divBdr>
            <w:top w:val="none" w:sz="0" w:space="0" w:color="auto"/>
            <w:left w:val="none" w:sz="0" w:space="0" w:color="auto"/>
            <w:bottom w:val="none" w:sz="0" w:space="0" w:color="auto"/>
            <w:right w:val="none" w:sz="0" w:space="0" w:color="auto"/>
          </w:divBdr>
        </w:div>
        <w:div w:id="691610698">
          <w:marLeft w:val="640"/>
          <w:marRight w:val="0"/>
          <w:marTop w:val="0"/>
          <w:marBottom w:val="0"/>
          <w:divBdr>
            <w:top w:val="none" w:sz="0" w:space="0" w:color="auto"/>
            <w:left w:val="none" w:sz="0" w:space="0" w:color="auto"/>
            <w:bottom w:val="none" w:sz="0" w:space="0" w:color="auto"/>
            <w:right w:val="none" w:sz="0" w:space="0" w:color="auto"/>
          </w:divBdr>
        </w:div>
        <w:div w:id="693579301">
          <w:marLeft w:val="640"/>
          <w:marRight w:val="0"/>
          <w:marTop w:val="0"/>
          <w:marBottom w:val="0"/>
          <w:divBdr>
            <w:top w:val="none" w:sz="0" w:space="0" w:color="auto"/>
            <w:left w:val="none" w:sz="0" w:space="0" w:color="auto"/>
            <w:bottom w:val="none" w:sz="0" w:space="0" w:color="auto"/>
            <w:right w:val="none" w:sz="0" w:space="0" w:color="auto"/>
          </w:divBdr>
        </w:div>
        <w:div w:id="700664918">
          <w:marLeft w:val="640"/>
          <w:marRight w:val="0"/>
          <w:marTop w:val="0"/>
          <w:marBottom w:val="0"/>
          <w:divBdr>
            <w:top w:val="none" w:sz="0" w:space="0" w:color="auto"/>
            <w:left w:val="none" w:sz="0" w:space="0" w:color="auto"/>
            <w:bottom w:val="none" w:sz="0" w:space="0" w:color="auto"/>
            <w:right w:val="none" w:sz="0" w:space="0" w:color="auto"/>
          </w:divBdr>
        </w:div>
        <w:div w:id="715660252">
          <w:marLeft w:val="640"/>
          <w:marRight w:val="0"/>
          <w:marTop w:val="0"/>
          <w:marBottom w:val="0"/>
          <w:divBdr>
            <w:top w:val="none" w:sz="0" w:space="0" w:color="auto"/>
            <w:left w:val="none" w:sz="0" w:space="0" w:color="auto"/>
            <w:bottom w:val="none" w:sz="0" w:space="0" w:color="auto"/>
            <w:right w:val="none" w:sz="0" w:space="0" w:color="auto"/>
          </w:divBdr>
        </w:div>
        <w:div w:id="718893201">
          <w:marLeft w:val="640"/>
          <w:marRight w:val="0"/>
          <w:marTop w:val="0"/>
          <w:marBottom w:val="0"/>
          <w:divBdr>
            <w:top w:val="none" w:sz="0" w:space="0" w:color="auto"/>
            <w:left w:val="none" w:sz="0" w:space="0" w:color="auto"/>
            <w:bottom w:val="none" w:sz="0" w:space="0" w:color="auto"/>
            <w:right w:val="none" w:sz="0" w:space="0" w:color="auto"/>
          </w:divBdr>
        </w:div>
        <w:div w:id="722488833">
          <w:marLeft w:val="640"/>
          <w:marRight w:val="0"/>
          <w:marTop w:val="0"/>
          <w:marBottom w:val="0"/>
          <w:divBdr>
            <w:top w:val="none" w:sz="0" w:space="0" w:color="auto"/>
            <w:left w:val="none" w:sz="0" w:space="0" w:color="auto"/>
            <w:bottom w:val="none" w:sz="0" w:space="0" w:color="auto"/>
            <w:right w:val="none" w:sz="0" w:space="0" w:color="auto"/>
          </w:divBdr>
        </w:div>
        <w:div w:id="722749257">
          <w:marLeft w:val="640"/>
          <w:marRight w:val="0"/>
          <w:marTop w:val="0"/>
          <w:marBottom w:val="0"/>
          <w:divBdr>
            <w:top w:val="none" w:sz="0" w:space="0" w:color="auto"/>
            <w:left w:val="none" w:sz="0" w:space="0" w:color="auto"/>
            <w:bottom w:val="none" w:sz="0" w:space="0" w:color="auto"/>
            <w:right w:val="none" w:sz="0" w:space="0" w:color="auto"/>
          </w:divBdr>
        </w:div>
        <w:div w:id="725224288">
          <w:marLeft w:val="640"/>
          <w:marRight w:val="0"/>
          <w:marTop w:val="0"/>
          <w:marBottom w:val="0"/>
          <w:divBdr>
            <w:top w:val="none" w:sz="0" w:space="0" w:color="auto"/>
            <w:left w:val="none" w:sz="0" w:space="0" w:color="auto"/>
            <w:bottom w:val="none" w:sz="0" w:space="0" w:color="auto"/>
            <w:right w:val="none" w:sz="0" w:space="0" w:color="auto"/>
          </w:divBdr>
        </w:div>
        <w:div w:id="730732886">
          <w:marLeft w:val="640"/>
          <w:marRight w:val="0"/>
          <w:marTop w:val="0"/>
          <w:marBottom w:val="0"/>
          <w:divBdr>
            <w:top w:val="none" w:sz="0" w:space="0" w:color="auto"/>
            <w:left w:val="none" w:sz="0" w:space="0" w:color="auto"/>
            <w:bottom w:val="none" w:sz="0" w:space="0" w:color="auto"/>
            <w:right w:val="none" w:sz="0" w:space="0" w:color="auto"/>
          </w:divBdr>
        </w:div>
        <w:div w:id="742144908">
          <w:marLeft w:val="640"/>
          <w:marRight w:val="0"/>
          <w:marTop w:val="0"/>
          <w:marBottom w:val="0"/>
          <w:divBdr>
            <w:top w:val="none" w:sz="0" w:space="0" w:color="auto"/>
            <w:left w:val="none" w:sz="0" w:space="0" w:color="auto"/>
            <w:bottom w:val="none" w:sz="0" w:space="0" w:color="auto"/>
            <w:right w:val="none" w:sz="0" w:space="0" w:color="auto"/>
          </w:divBdr>
        </w:div>
        <w:div w:id="748582897">
          <w:marLeft w:val="640"/>
          <w:marRight w:val="0"/>
          <w:marTop w:val="0"/>
          <w:marBottom w:val="0"/>
          <w:divBdr>
            <w:top w:val="none" w:sz="0" w:space="0" w:color="auto"/>
            <w:left w:val="none" w:sz="0" w:space="0" w:color="auto"/>
            <w:bottom w:val="none" w:sz="0" w:space="0" w:color="auto"/>
            <w:right w:val="none" w:sz="0" w:space="0" w:color="auto"/>
          </w:divBdr>
        </w:div>
        <w:div w:id="790126280">
          <w:marLeft w:val="640"/>
          <w:marRight w:val="0"/>
          <w:marTop w:val="0"/>
          <w:marBottom w:val="0"/>
          <w:divBdr>
            <w:top w:val="none" w:sz="0" w:space="0" w:color="auto"/>
            <w:left w:val="none" w:sz="0" w:space="0" w:color="auto"/>
            <w:bottom w:val="none" w:sz="0" w:space="0" w:color="auto"/>
            <w:right w:val="none" w:sz="0" w:space="0" w:color="auto"/>
          </w:divBdr>
        </w:div>
        <w:div w:id="800880875">
          <w:marLeft w:val="640"/>
          <w:marRight w:val="0"/>
          <w:marTop w:val="0"/>
          <w:marBottom w:val="0"/>
          <w:divBdr>
            <w:top w:val="none" w:sz="0" w:space="0" w:color="auto"/>
            <w:left w:val="none" w:sz="0" w:space="0" w:color="auto"/>
            <w:bottom w:val="none" w:sz="0" w:space="0" w:color="auto"/>
            <w:right w:val="none" w:sz="0" w:space="0" w:color="auto"/>
          </w:divBdr>
        </w:div>
        <w:div w:id="807211368">
          <w:marLeft w:val="640"/>
          <w:marRight w:val="0"/>
          <w:marTop w:val="0"/>
          <w:marBottom w:val="0"/>
          <w:divBdr>
            <w:top w:val="none" w:sz="0" w:space="0" w:color="auto"/>
            <w:left w:val="none" w:sz="0" w:space="0" w:color="auto"/>
            <w:bottom w:val="none" w:sz="0" w:space="0" w:color="auto"/>
            <w:right w:val="none" w:sz="0" w:space="0" w:color="auto"/>
          </w:divBdr>
        </w:div>
        <w:div w:id="826289165">
          <w:marLeft w:val="640"/>
          <w:marRight w:val="0"/>
          <w:marTop w:val="0"/>
          <w:marBottom w:val="0"/>
          <w:divBdr>
            <w:top w:val="none" w:sz="0" w:space="0" w:color="auto"/>
            <w:left w:val="none" w:sz="0" w:space="0" w:color="auto"/>
            <w:bottom w:val="none" w:sz="0" w:space="0" w:color="auto"/>
            <w:right w:val="none" w:sz="0" w:space="0" w:color="auto"/>
          </w:divBdr>
        </w:div>
        <w:div w:id="836725791">
          <w:marLeft w:val="640"/>
          <w:marRight w:val="0"/>
          <w:marTop w:val="0"/>
          <w:marBottom w:val="0"/>
          <w:divBdr>
            <w:top w:val="none" w:sz="0" w:space="0" w:color="auto"/>
            <w:left w:val="none" w:sz="0" w:space="0" w:color="auto"/>
            <w:bottom w:val="none" w:sz="0" w:space="0" w:color="auto"/>
            <w:right w:val="none" w:sz="0" w:space="0" w:color="auto"/>
          </w:divBdr>
        </w:div>
        <w:div w:id="848718198">
          <w:marLeft w:val="640"/>
          <w:marRight w:val="0"/>
          <w:marTop w:val="0"/>
          <w:marBottom w:val="0"/>
          <w:divBdr>
            <w:top w:val="none" w:sz="0" w:space="0" w:color="auto"/>
            <w:left w:val="none" w:sz="0" w:space="0" w:color="auto"/>
            <w:bottom w:val="none" w:sz="0" w:space="0" w:color="auto"/>
            <w:right w:val="none" w:sz="0" w:space="0" w:color="auto"/>
          </w:divBdr>
        </w:div>
        <w:div w:id="854999631">
          <w:marLeft w:val="640"/>
          <w:marRight w:val="0"/>
          <w:marTop w:val="0"/>
          <w:marBottom w:val="0"/>
          <w:divBdr>
            <w:top w:val="none" w:sz="0" w:space="0" w:color="auto"/>
            <w:left w:val="none" w:sz="0" w:space="0" w:color="auto"/>
            <w:bottom w:val="none" w:sz="0" w:space="0" w:color="auto"/>
            <w:right w:val="none" w:sz="0" w:space="0" w:color="auto"/>
          </w:divBdr>
        </w:div>
        <w:div w:id="857548707">
          <w:marLeft w:val="640"/>
          <w:marRight w:val="0"/>
          <w:marTop w:val="0"/>
          <w:marBottom w:val="0"/>
          <w:divBdr>
            <w:top w:val="none" w:sz="0" w:space="0" w:color="auto"/>
            <w:left w:val="none" w:sz="0" w:space="0" w:color="auto"/>
            <w:bottom w:val="none" w:sz="0" w:space="0" w:color="auto"/>
            <w:right w:val="none" w:sz="0" w:space="0" w:color="auto"/>
          </w:divBdr>
        </w:div>
        <w:div w:id="859391500">
          <w:marLeft w:val="640"/>
          <w:marRight w:val="0"/>
          <w:marTop w:val="0"/>
          <w:marBottom w:val="0"/>
          <w:divBdr>
            <w:top w:val="none" w:sz="0" w:space="0" w:color="auto"/>
            <w:left w:val="none" w:sz="0" w:space="0" w:color="auto"/>
            <w:bottom w:val="none" w:sz="0" w:space="0" w:color="auto"/>
            <w:right w:val="none" w:sz="0" w:space="0" w:color="auto"/>
          </w:divBdr>
        </w:div>
        <w:div w:id="870604888">
          <w:marLeft w:val="640"/>
          <w:marRight w:val="0"/>
          <w:marTop w:val="0"/>
          <w:marBottom w:val="0"/>
          <w:divBdr>
            <w:top w:val="none" w:sz="0" w:space="0" w:color="auto"/>
            <w:left w:val="none" w:sz="0" w:space="0" w:color="auto"/>
            <w:bottom w:val="none" w:sz="0" w:space="0" w:color="auto"/>
            <w:right w:val="none" w:sz="0" w:space="0" w:color="auto"/>
          </w:divBdr>
        </w:div>
        <w:div w:id="874390782">
          <w:marLeft w:val="640"/>
          <w:marRight w:val="0"/>
          <w:marTop w:val="0"/>
          <w:marBottom w:val="0"/>
          <w:divBdr>
            <w:top w:val="none" w:sz="0" w:space="0" w:color="auto"/>
            <w:left w:val="none" w:sz="0" w:space="0" w:color="auto"/>
            <w:bottom w:val="none" w:sz="0" w:space="0" w:color="auto"/>
            <w:right w:val="none" w:sz="0" w:space="0" w:color="auto"/>
          </w:divBdr>
        </w:div>
        <w:div w:id="881946499">
          <w:marLeft w:val="640"/>
          <w:marRight w:val="0"/>
          <w:marTop w:val="0"/>
          <w:marBottom w:val="0"/>
          <w:divBdr>
            <w:top w:val="none" w:sz="0" w:space="0" w:color="auto"/>
            <w:left w:val="none" w:sz="0" w:space="0" w:color="auto"/>
            <w:bottom w:val="none" w:sz="0" w:space="0" w:color="auto"/>
            <w:right w:val="none" w:sz="0" w:space="0" w:color="auto"/>
          </w:divBdr>
        </w:div>
        <w:div w:id="904602751">
          <w:marLeft w:val="640"/>
          <w:marRight w:val="0"/>
          <w:marTop w:val="0"/>
          <w:marBottom w:val="0"/>
          <w:divBdr>
            <w:top w:val="none" w:sz="0" w:space="0" w:color="auto"/>
            <w:left w:val="none" w:sz="0" w:space="0" w:color="auto"/>
            <w:bottom w:val="none" w:sz="0" w:space="0" w:color="auto"/>
            <w:right w:val="none" w:sz="0" w:space="0" w:color="auto"/>
          </w:divBdr>
        </w:div>
        <w:div w:id="918635256">
          <w:marLeft w:val="640"/>
          <w:marRight w:val="0"/>
          <w:marTop w:val="0"/>
          <w:marBottom w:val="0"/>
          <w:divBdr>
            <w:top w:val="none" w:sz="0" w:space="0" w:color="auto"/>
            <w:left w:val="none" w:sz="0" w:space="0" w:color="auto"/>
            <w:bottom w:val="none" w:sz="0" w:space="0" w:color="auto"/>
            <w:right w:val="none" w:sz="0" w:space="0" w:color="auto"/>
          </w:divBdr>
        </w:div>
        <w:div w:id="924067403">
          <w:marLeft w:val="640"/>
          <w:marRight w:val="0"/>
          <w:marTop w:val="0"/>
          <w:marBottom w:val="0"/>
          <w:divBdr>
            <w:top w:val="none" w:sz="0" w:space="0" w:color="auto"/>
            <w:left w:val="none" w:sz="0" w:space="0" w:color="auto"/>
            <w:bottom w:val="none" w:sz="0" w:space="0" w:color="auto"/>
            <w:right w:val="none" w:sz="0" w:space="0" w:color="auto"/>
          </w:divBdr>
        </w:div>
        <w:div w:id="953248827">
          <w:marLeft w:val="640"/>
          <w:marRight w:val="0"/>
          <w:marTop w:val="0"/>
          <w:marBottom w:val="0"/>
          <w:divBdr>
            <w:top w:val="none" w:sz="0" w:space="0" w:color="auto"/>
            <w:left w:val="none" w:sz="0" w:space="0" w:color="auto"/>
            <w:bottom w:val="none" w:sz="0" w:space="0" w:color="auto"/>
            <w:right w:val="none" w:sz="0" w:space="0" w:color="auto"/>
          </w:divBdr>
        </w:div>
        <w:div w:id="970093080">
          <w:marLeft w:val="640"/>
          <w:marRight w:val="0"/>
          <w:marTop w:val="0"/>
          <w:marBottom w:val="0"/>
          <w:divBdr>
            <w:top w:val="none" w:sz="0" w:space="0" w:color="auto"/>
            <w:left w:val="none" w:sz="0" w:space="0" w:color="auto"/>
            <w:bottom w:val="none" w:sz="0" w:space="0" w:color="auto"/>
            <w:right w:val="none" w:sz="0" w:space="0" w:color="auto"/>
          </w:divBdr>
        </w:div>
        <w:div w:id="973829190">
          <w:marLeft w:val="640"/>
          <w:marRight w:val="0"/>
          <w:marTop w:val="0"/>
          <w:marBottom w:val="0"/>
          <w:divBdr>
            <w:top w:val="none" w:sz="0" w:space="0" w:color="auto"/>
            <w:left w:val="none" w:sz="0" w:space="0" w:color="auto"/>
            <w:bottom w:val="none" w:sz="0" w:space="0" w:color="auto"/>
            <w:right w:val="none" w:sz="0" w:space="0" w:color="auto"/>
          </w:divBdr>
        </w:div>
        <w:div w:id="976376492">
          <w:marLeft w:val="640"/>
          <w:marRight w:val="0"/>
          <w:marTop w:val="0"/>
          <w:marBottom w:val="0"/>
          <w:divBdr>
            <w:top w:val="none" w:sz="0" w:space="0" w:color="auto"/>
            <w:left w:val="none" w:sz="0" w:space="0" w:color="auto"/>
            <w:bottom w:val="none" w:sz="0" w:space="0" w:color="auto"/>
            <w:right w:val="none" w:sz="0" w:space="0" w:color="auto"/>
          </w:divBdr>
        </w:div>
        <w:div w:id="984358588">
          <w:marLeft w:val="640"/>
          <w:marRight w:val="0"/>
          <w:marTop w:val="0"/>
          <w:marBottom w:val="0"/>
          <w:divBdr>
            <w:top w:val="none" w:sz="0" w:space="0" w:color="auto"/>
            <w:left w:val="none" w:sz="0" w:space="0" w:color="auto"/>
            <w:bottom w:val="none" w:sz="0" w:space="0" w:color="auto"/>
            <w:right w:val="none" w:sz="0" w:space="0" w:color="auto"/>
          </w:divBdr>
        </w:div>
        <w:div w:id="990713556">
          <w:marLeft w:val="640"/>
          <w:marRight w:val="0"/>
          <w:marTop w:val="0"/>
          <w:marBottom w:val="0"/>
          <w:divBdr>
            <w:top w:val="none" w:sz="0" w:space="0" w:color="auto"/>
            <w:left w:val="none" w:sz="0" w:space="0" w:color="auto"/>
            <w:bottom w:val="none" w:sz="0" w:space="0" w:color="auto"/>
            <w:right w:val="none" w:sz="0" w:space="0" w:color="auto"/>
          </w:divBdr>
        </w:div>
        <w:div w:id="998853038">
          <w:marLeft w:val="640"/>
          <w:marRight w:val="0"/>
          <w:marTop w:val="0"/>
          <w:marBottom w:val="0"/>
          <w:divBdr>
            <w:top w:val="none" w:sz="0" w:space="0" w:color="auto"/>
            <w:left w:val="none" w:sz="0" w:space="0" w:color="auto"/>
            <w:bottom w:val="none" w:sz="0" w:space="0" w:color="auto"/>
            <w:right w:val="none" w:sz="0" w:space="0" w:color="auto"/>
          </w:divBdr>
        </w:div>
        <w:div w:id="1005399612">
          <w:marLeft w:val="640"/>
          <w:marRight w:val="0"/>
          <w:marTop w:val="0"/>
          <w:marBottom w:val="0"/>
          <w:divBdr>
            <w:top w:val="none" w:sz="0" w:space="0" w:color="auto"/>
            <w:left w:val="none" w:sz="0" w:space="0" w:color="auto"/>
            <w:bottom w:val="none" w:sz="0" w:space="0" w:color="auto"/>
            <w:right w:val="none" w:sz="0" w:space="0" w:color="auto"/>
          </w:divBdr>
        </w:div>
        <w:div w:id="1014309508">
          <w:marLeft w:val="640"/>
          <w:marRight w:val="0"/>
          <w:marTop w:val="0"/>
          <w:marBottom w:val="0"/>
          <w:divBdr>
            <w:top w:val="none" w:sz="0" w:space="0" w:color="auto"/>
            <w:left w:val="none" w:sz="0" w:space="0" w:color="auto"/>
            <w:bottom w:val="none" w:sz="0" w:space="0" w:color="auto"/>
            <w:right w:val="none" w:sz="0" w:space="0" w:color="auto"/>
          </w:divBdr>
        </w:div>
        <w:div w:id="1022631888">
          <w:marLeft w:val="640"/>
          <w:marRight w:val="0"/>
          <w:marTop w:val="0"/>
          <w:marBottom w:val="0"/>
          <w:divBdr>
            <w:top w:val="none" w:sz="0" w:space="0" w:color="auto"/>
            <w:left w:val="none" w:sz="0" w:space="0" w:color="auto"/>
            <w:bottom w:val="none" w:sz="0" w:space="0" w:color="auto"/>
            <w:right w:val="none" w:sz="0" w:space="0" w:color="auto"/>
          </w:divBdr>
        </w:div>
        <w:div w:id="1025015699">
          <w:marLeft w:val="640"/>
          <w:marRight w:val="0"/>
          <w:marTop w:val="0"/>
          <w:marBottom w:val="0"/>
          <w:divBdr>
            <w:top w:val="none" w:sz="0" w:space="0" w:color="auto"/>
            <w:left w:val="none" w:sz="0" w:space="0" w:color="auto"/>
            <w:bottom w:val="none" w:sz="0" w:space="0" w:color="auto"/>
            <w:right w:val="none" w:sz="0" w:space="0" w:color="auto"/>
          </w:divBdr>
        </w:div>
        <w:div w:id="1039665325">
          <w:marLeft w:val="640"/>
          <w:marRight w:val="0"/>
          <w:marTop w:val="0"/>
          <w:marBottom w:val="0"/>
          <w:divBdr>
            <w:top w:val="none" w:sz="0" w:space="0" w:color="auto"/>
            <w:left w:val="none" w:sz="0" w:space="0" w:color="auto"/>
            <w:bottom w:val="none" w:sz="0" w:space="0" w:color="auto"/>
            <w:right w:val="none" w:sz="0" w:space="0" w:color="auto"/>
          </w:divBdr>
        </w:div>
        <w:div w:id="1039934476">
          <w:marLeft w:val="640"/>
          <w:marRight w:val="0"/>
          <w:marTop w:val="0"/>
          <w:marBottom w:val="0"/>
          <w:divBdr>
            <w:top w:val="none" w:sz="0" w:space="0" w:color="auto"/>
            <w:left w:val="none" w:sz="0" w:space="0" w:color="auto"/>
            <w:bottom w:val="none" w:sz="0" w:space="0" w:color="auto"/>
            <w:right w:val="none" w:sz="0" w:space="0" w:color="auto"/>
          </w:divBdr>
        </w:div>
        <w:div w:id="1042555347">
          <w:marLeft w:val="640"/>
          <w:marRight w:val="0"/>
          <w:marTop w:val="0"/>
          <w:marBottom w:val="0"/>
          <w:divBdr>
            <w:top w:val="none" w:sz="0" w:space="0" w:color="auto"/>
            <w:left w:val="none" w:sz="0" w:space="0" w:color="auto"/>
            <w:bottom w:val="none" w:sz="0" w:space="0" w:color="auto"/>
            <w:right w:val="none" w:sz="0" w:space="0" w:color="auto"/>
          </w:divBdr>
        </w:div>
        <w:div w:id="1051273927">
          <w:marLeft w:val="640"/>
          <w:marRight w:val="0"/>
          <w:marTop w:val="0"/>
          <w:marBottom w:val="0"/>
          <w:divBdr>
            <w:top w:val="none" w:sz="0" w:space="0" w:color="auto"/>
            <w:left w:val="none" w:sz="0" w:space="0" w:color="auto"/>
            <w:bottom w:val="none" w:sz="0" w:space="0" w:color="auto"/>
            <w:right w:val="none" w:sz="0" w:space="0" w:color="auto"/>
          </w:divBdr>
        </w:div>
        <w:div w:id="1093090115">
          <w:marLeft w:val="640"/>
          <w:marRight w:val="0"/>
          <w:marTop w:val="0"/>
          <w:marBottom w:val="0"/>
          <w:divBdr>
            <w:top w:val="none" w:sz="0" w:space="0" w:color="auto"/>
            <w:left w:val="none" w:sz="0" w:space="0" w:color="auto"/>
            <w:bottom w:val="none" w:sz="0" w:space="0" w:color="auto"/>
            <w:right w:val="none" w:sz="0" w:space="0" w:color="auto"/>
          </w:divBdr>
        </w:div>
        <w:div w:id="1093817344">
          <w:marLeft w:val="640"/>
          <w:marRight w:val="0"/>
          <w:marTop w:val="0"/>
          <w:marBottom w:val="0"/>
          <w:divBdr>
            <w:top w:val="none" w:sz="0" w:space="0" w:color="auto"/>
            <w:left w:val="none" w:sz="0" w:space="0" w:color="auto"/>
            <w:bottom w:val="none" w:sz="0" w:space="0" w:color="auto"/>
            <w:right w:val="none" w:sz="0" w:space="0" w:color="auto"/>
          </w:divBdr>
        </w:div>
        <w:div w:id="1097601774">
          <w:marLeft w:val="640"/>
          <w:marRight w:val="0"/>
          <w:marTop w:val="0"/>
          <w:marBottom w:val="0"/>
          <w:divBdr>
            <w:top w:val="none" w:sz="0" w:space="0" w:color="auto"/>
            <w:left w:val="none" w:sz="0" w:space="0" w:color="auto"/>
            <w:bottom w:val="none" w:sz="0" w:space="0" w:color="auto"/>
            <w:right w:val="none" w:sz="0" w:space="0" w:color="auto"/>
          </w:divBdr>
        </w:div>
        <w:div w:id="1106539028">
          <w:marLeft w:val="640"/>
          <w:marRight w:val="0"/>
          <w:marTop w:val="0"/>
          <w:marBottom w:val="0"/>
          <w:divBdr>
            <w:top w:val="none" w:sz="0" w:space="0" w:color="auto"/>
            <w:left w:val="none" w:sz="0" w:space="0" w:color="auto"/>
            <w:bottom w:val="none" w:sz="0" w:space="0" w:color="auto"/>
            <w:right w:val="none" w:sz="0" w:space="0" w:color="auto"/>
          </w:divBdr>
        </w:div>
        <w:div w:id="1119566864">
          <w:marLeft w:val="640"/>
          <w:marRight w:val="0"/>
          <w:marTop w:val="0"/>
          <w:marBottom w:val="0"/>
          <w:divBdr>
            <w:top w:val="none" w:sz="0" w:space="0" w:color="auto"/>
            <w:left w:val="none" w:sz="0" w:space="0" w:color="auto"/>
            <w:bottom w:val="none" w:sz="0" w:space="0" w:color="auto"/>
            <w:right w:val="none" w:sz="0" w:space="0" w:color="auto"/>
          </w:divBdr>
        </w:div>
        <w:div w:id="1131679376">
          <w:marLeft w:val="640"/>
          <w:marRight w:val="0"/>
          <w:marTop w:val="0"/>
          <w:marBottom w:val="0"/>
          <w:divBdr>
            <w:top w:val="none" w:sz="0" w:space="0" w:color="auto"/>
            <w:left w:val="none" w:sz="0" w:space="0" w:color="auto"/>
            <w:bottom w:val="none" w:sz="0" w:space="0" w:color="auto"/>
            <w:right w:val="none" w:sz="0" w:space="0" w:color="auto"/>
          </w:divBdr>
        </w:div>
        <w:div w:id="1133641927">
          <w:marLeft w:val="640"/>
          <w:marRight w:val="0"/>
          <w:marTop w:val="0"/>
          <w:marBottom w:val="0"/>
          <w:divBdr>
            <w:top w:val="none" w:sz="0" w:space="0" w:color="auto"/>
            <w:left w:val="none" w:sz="0" w:space="0" w:color="auto"/>
            <w:bottom w:val="none" w:sz="0" w:space="0" w:color="auto"/>
            <w:right w:val="none" w:sz="0" w:space="0" w:color="auto"/>
          </w:divBdr>
        </w:div>
        <w:div w:id="1147863405">
          <w:marLeft w:val="640"/>
          <w:marRight w:val="0"/>
          <w:marTop w:val="0"/>
          <w:marBottom w:val="0"/>
          <w:divBdr>
            <w:top w:val="none" w:sz="0" w:space="0" w:color="auto"/>
            <w:left w:val="none" w:sz="0" w:space="0" w:color="auto"/>
            <w:bottom w:val="none" w:sz="0" w:space="0" w:color="auto"/>
            <w:right w:val="none" w:sz="0" w:space="0" w:color="auto"/>
          </w:divBdr>
        </w:div>
        <w:div w:id="1154108123">
          <w:marLeft w:val="640"/>
          <w:marRight w:val="0"/>
          <w:marTop w:val="0"/>
          <w:marBottom w:val="0"/>
          <w:divBdr>
            <w:top w:val="none" w:sz="0" w:space="0" w:color="auto"/>
            <w:left w:val="none" w:sz="0" w:space="0" w:color="auto"/>
            <w:bottom w:val="none" w:sz="0" w:space="0" w:color="auto"/>
            <w:right w:val="none" w:sz="0" w:space="0" w:color="auto"/>
          </w:divBdr>
        </w:div>
        <w:div w:id="1156847306">
          <w:marLeft w:val="640"/>
          <w:marRight w:val="0"/>
          <w:marTop w:val="0"/>
          <w:marBottom w:val="0"/>
          <w:divBdr>
            <w:top w:val="none" w:sz="0" w:space="0" w:color="auto"/>
            <w:left w:val="none" w:sz="0" w:space="0" w:color="auto"/>
            <w:bottom w:val="none" w:sz="0" w:space="0" w:color="auto"/>
            <w:right w:val="none" w:sz="0" w:space="0" w:color="auto"/>
          </w:divBdr>
        </w:div>
        <w:div w:id="1164509407">
          <w:marLeft w:val="640"/>
          <w:marRight w:val="0"/>
          <w:marTop w:val="0"/>
          <w:marBottom w:val="0"/>
          <w:divBdr>
            <w:top w:val="none" w:sz="0" w:space="0" w:color="auto"/>
            <w:left w:val="none" w:sz="0" w:space="0" w:color="auto"/>
            <w:bottom w:val="none" w:sz="0" w:space="0" w:color="auto"/>
            <w:right w:val="none" w:sz="0" w:space="0" w:color="auto"/>
          </w:divBdr>
        </w:div>
        <w:div w:id="1171800269">
          <w:marLeft w:val="640"/>
          <w:marRight w:val="0"/>
          <w:marTop w:val="0"/>
          <w:marBottom w:val="0"/>
          <w:divBdr>
            <w:top w:val="none" w:sz="0" w:space="0" w:color="auto"/>
            <w:left w:val="none" w:sz="0" w:space="0" w:color="auto"/>
            <w:bottom w:val="none" w:sz="0" w:space="0" w:color="auto"/>
            <w:right w:val="none" w:sz="0" w:space="0" w:color="auto"/>
          </w:divBdr>
        </w:div>
        <w:div w:id="1184980585">
          <w:marLeft w:val="640"/>
          <w:marRight w:val="0"/>
          <w:marTop w:val="0"/>
          <w:marBottom w:val="0"/>
          <w:divBdr>
            <w:top w:val="none" w:sz="0" w:space="0" w:color="auto"/>
            <w:left w:val="none" w:sz="0" w:space="0" w:color="auto"/>
            <w:bottom w:val="none" w:sz="0" w:space="0" w:color="auto"/>
            <w:right w:val="none" w:sz="0" w:space="0" w:color="auto"/>
          </w:divBdr>
        </w:div>
        <w:div w:id="1205363039">
          <w:marLeft w:val="640"/>
          <w:marRight w:val="0"/>
          <w:marTop w:val="0"/>
          <w:marBottom w:val="0"/>
          <w:divBdr>
            <w:top w:val="none" w:sz="0" w:space="0" w:color="auto"/>
            <w:left w:val="none" w:sz="0" w:space="0" w:color="auto"/>
            <w:bottom w:val="none" w:sz="0" w:space="0" w:color="auto"/>
            <w:right w:val="none" w:sz="0" w:space="0" w:color="auto"/>
          </w:divBdr>
        </w:div>
        <w:div w:id="1210412018">
          <w:marLeft w:val="640"/>
          <w:marRight w:val="0"/>
          <w:marTop w:val="0"/>
          <w:marBottom w:val="0"/>
          <w:divBdr>
            <w:top w:val="none" w:sz="0" w:space="0" w:color="auto"/>
            <w:left w:val="none" w:sz="0" w:space="0" w:color="auto"/>
            <w:bottom w:val="none" w:sz="0" w:space="0" w:color="auto"/>
            <w:right w:val="none" w:sz="0" w:space="0" w:color="auto"/>
          </w:divBdr>
        </w:div>
        <w:div w:id="1213465196">
          <w:marLeft w:val="640"/>
          <w:marRight w:val="0"/>
          <w:marTop w:val="0"/>
          <w:marBottom w:val="0"/>
          <w:divBdr>
            <w:top w:val="none" w:sz="0" w:space="0" w:color="auto"/>
            <w:left w:val="none" w:sz="0" w:space="0" w:color="auto"/>
            <w:bottom w:val="none" w:sz="0" w:space="0" w:color="auto"/>
            <w:right w:val="none" w:sz="0" w:space="0" w:color="auto"/>
          </w:divBdr>
        </w:div>
        <w:div w:id="1217813402">
          <w:marLeft w:val="640"/>
          <w:marRight w:val="0"/>
          <w:marTop w:val="0"/>
          <w:marBottom w:val="0"/>
          <w:divBdr>
            <w:top w:val="none" w:sz="0" w:space="0" w:color="auto"/>
            <w:left w:val="none" w:sz="0" w:space="0" w:color="auto"/>
            <w:bottom w:val="none" w:sz="0" w:space="0" w:color="auto"/>
            <w:right w:val="none" w:sz="0" w:space="0" w:color="auto"/>
          </w:divBdr>
        </w:div>
        <w:div w:id="1232276412">
          <w:marLeft w:val="640"/>
          <w:marRight w:val="0"/>
          <w:marTop w:val="0"/>
          <w:marBottom w:val="0"/>
          <w:divBdr>
            <w:top w:val="none" w:sz="0" w:space="0" w:color="auto"/>
            <w:left w:val="none" w:sz="0" w:space="0" w:color="auto"/>
            <w:bottom w:val="none" w:sz="0" w:space="0" w:color="auto"/>
            <w:right w:val="none" w:sz="0" w:space="0" w:color="auto"/>
          </w:divBdr>
        </w:div>
        <w:div w:id="1240602983">
          <w:marLeft w:val="640"/>
          <w:marRight w:val="0"/>
          <w:marTop w:val="0"/>
          <w:marBottom w:val="0"/>
          <w:divBdr>
            <w:top w:val="none" w:sz="0" w:space="0" w:color="auto"/>
            <w:left w:val="none" w:sz="0" w:space="0" w:color="auto"/>
            <w:bottom w:val="none" w:sz="0" w:space="0" w:color="auto"/>
            <w:right w:val="none" w:sz="0" w:space="0" w:color="auto"/>
          </w:divBdr>
        </w:div>
        <w:div w:id="1244560048">
          <w:marLeft w:val="640"/>
          <w:marRight w:val="0"/>
          <w:marTop w:val="0"/>
          <w:marBottom w:val="0"/>
          <w:divBdr>
            <w:top w:val="none" w:sz="0" w:space="0" w:color="auto"/>
            <w:left w:val="none" w:sz="0" w:space="0" w:color="auto"/>
            <w:bottom w:val="none" w:sz="0" w:space="0" w:color="auto"/>
            <w:right w:val="none" w:sz="0" w:space="0" w:color="auto"/>
          </w:divBdr>
        </w:div>
        <w:div w:id="1250195579">
          <w:marLeft w:val="640"/>
          <w:marRight w:val="0"/>
          <w:marTop w:val="0"/>
          <w:marBottom w:val="0"/>
          <w:divBdr>
            <w:top w:val="none" w:sz="0" w:space="0" w:color="auto"/>
            <w:left w:val="none" w:sz="0" w:space="0" w:color="auto"/>
            <w:bottom w:val="none" w:sz="0" w:space="0" w:color="auto"/>
            <w:right w:val="none" w:sz="0" w:space="0" w:color="auto"/>
          </w:divBdr>
        </w:div>
        <w:div w:id="1255044028">
          <w:marLeft w:val="640"/>
          <w:marRight w:val="0"/>
          <w:marTop w:val="0"/>
          <w:marBottom w:val="0"/>
          <w:divBdr>
            <w:top w:val="none" w:sz="0" w:space="0" w:color="auto"/>
            <w:left w:val="none" w:sz="0" w:space="0" w:color="auto"/>
            <w:bottom w:val="none" w:sz="0" w:space="0" w:color="auto"/>
            <w:right w:val="none" w:sz="0" w:space="0" w:color="auto"/>
          </w:divBdr>
        </w:div>
        <w:div w:id="1271402367">
          <w:marLeft w:val="640"/>
          <w:marRight w:val="0"/>
          <w:marTop w:val="0"/>
          <w:marBottom w:val="0"/>
          <w:divBdr>
            <w:top w:val="none" w:sz="0" w:space="0" w:color="auto"/>
            <w:left w:val="none" w:sz="0" w:space="0" w:color="auto"/>
            <w:bottom w:val="none" w:sz="0" w:space="0" w:color="auto"/>
            <w:right w:val="none" w:sz="0" w:space="0" w:color="auto"/>
          </w:divBdr>
        </w:div>
        <w:div w:id="1282881911">
          <w:marLeft w:val="640"/>
          <w:marRight w:val="0"/>
          <w:marTop w:val="0"/>
          <w:marBottom w:val="0"/>
          <w:divBdr>
            <w:top w:val="none" w:sz="0" w:space="0" w:color="auto"/>
            <w:left w:val="none" w:sz="0" w:space="0" w:color="auto"/>
            <w:bottom w:val="none" w:sz="0" w:space="0" w:color="auto"/>
            <w:right w:val="none" w:sz="0" w:space="0" w:color="auto"/>
          </w:divBdr>
        </w:div>
        <w:div w:id="1294600847">
          <w:marLeft w:val="640"/>
          <w:marRight w:val="0"/>
          <w:marTop w:val="0"/>
          <w:marBottom w:val="0"/>
          <w:divBdr>
            <w:top w:val="none" w:sz="0" w:space="0" w:color="auto"/>
            <w:left w:val="none" w:sz="0" w:space="0" w:color="auto"/>
            <w:bottom w:val="none" w:sz="0" w:space="0" w:color="auto"/>
            <w:right w:val="none" w:sz="0" w:space="0" w:color="auto"/>
          </w:divBdr>
        </w:div>
        <w:div w:id="1315456032">
          <w:marLeft w:val="640"/>
          <w:marRight w:val="0"/>
          <w:marTop w:val="0"/>
          <w:marBottom w:val="0"/>
          <w:divBdr>
            <w:top w:val="none" w:sz="0" w:space="0" w:color="auto"/>
            <w:left w:val="none" w:sz="0" w:space="0" w:color="auto"/>
            <w:bottom w:val="none" w:sz="0" w:space="0" w:color="auto"/>
            <w:right w:val="none" w:sz="0" w:space="0" w:color="auto"/>
          </w:divBdr>
        </w:div>
        <w:div w:id="1316837783">
          <w:marLeft w:val="640"/>
          <w:marRight w:val="0"/>
          <w:marTop w:val="0"/>
          <w:marBottom w:val="0"/>
          <w:divBdr>
            <w:top w:val="none" w:sz="0" w:space="0" w:color="auto"/>
            <w:left w:val="none" w:sz="0" w:space="0" w:color="auto"/>
            <w:bottom w:val="none" w:sz="0" w:space="0" w:color="auto"/>
            <w:right w:val="none" w:sz="0" w:space="0" w:color="auto"/>
          </w:divBdr>
        </w:div>
        <w:div w:id="1332679775">
          <w:marLeft w:val="640"/>
          <w:marRight w:val="0"/>
          <w:marTop w:val="0"/>
          <w:marBottom w:val="0"/>
          <w:divBdr>
            <w:top w:val="none" w:sz="0" w:space="0" w:color="auto"/>
            <w:left w:val="none" w:sz="0" w:space="0" w:color="auto"/>
            <w:bottom w:val="none" w:sz="0" w:space="0" w:color="auto"/>
            <w:right w:val="none" w:sz="0" w:space="0" w:color="auto"/>
          </w:divBdr>
        </w:div>
        <w:div w:id="1337616689">
          <w:marLeft w:val="640"/>
          <w:marRight w:val="0"/>
          <w:marTop w:val="0"/>
          <w:marBottom w:val="0"/>
          <w:divBdr>
            <w:top w:val="none" w:sz="0" w:space="0" w:color="auto"/>
            <w:left w:val="none" w:sz="0" w:space="0" w:color="auto"/>
            <w:bottom w:val="none" w:sz="0" w:space="0" w:color="auto"/>
            <w:right w:val="none" w:sz="0" w:space="0" w:color="auto"/>
          </w:divBdr>
        </w:div>
        <w:div w:id="1340695772">
          <w:marLeft w:val="640"/>
          <w:marRight w:val="0"/>
          <w:marTop w:val="0"/>
          <w:marBottom w:val="0"/>
          <w:divBdr>
            <w:top w:val="none" w:sz="0" w:space="0" w:color="auto"/>
            <w:left w:val="none" w:sz="0" w:space="0" w:color="auto"/>
            <w:bottom w:val="none" w:sz="0" w:space="0" w:color="auto"/>
            <w:right w:val="none" w:sz="0" w:space="0" w:color="auto"/>
          </w:divBdr>
        </w:div>
        <w:div w:id="1348098317">
          <w:marLeft w:val="640"/>
          <w:marRight w:val="0"/>
          <w:marTop w:val="0"/>
          <w:marBottom w:val="0"/>
          <w:divBdr>
            <w:top w:val="none" w:sz="0" w:space="0" w:color="auto"/>
            <w:left w:val="none" w:sz="0" w:space="0" w:color="auto"/>
            <w:bottom w:val="none" w:sz="0" w:space="0" w:color="auto"/>
            <w:right w:val="none" w:sz="0" w:space="0" w:color="auto"/>
          </w:divBdr>
        </w:div>
        <w:div w:id="1348562755">
          <w:marLeft w:val="640"/>
          <w:marRight w:val="0"/>
          <w:marTop w:val="0"/>
          <w:marBottom w:val="0"/>
          <w:divBdr>
            <w:top w:val="none" w:sz="0" w:space="0" w:color="auto"/>
            <w:left w:val="none" w:sz="0" w:space="0" w:color="auto"/>
            <w:bottom w:val="none" w:sz="0" w:space="0" w:color="auto"/>
            <w:right w:val="none" w:sz="0" w:space="0" w:color="auto"/>
          </w:divBdr>
        </w:div>
        <w:div w:id="1361315946">
          <w:marLeft w:val="640"/>
          <w:marRight w:val="0"/>
          <w:marTop w:val="0"/>
          <w:marBottom w:val="0"/>
          <w:divBdr>
            <w:top w:val="none" w:sz="0" w:space="0" w:color="auto"/>
            <w:left w:val="none" w:sz="0" w:space="0" w:color="auto"/>
            <w:bottom w:val="none" w:sz="0" w:space="0" w:color="auto"/>
            <w:right w:val="none" w:sz="0" w:space="0" w:color="auto"/>
          </w:divBdr>
        </w:div>
        <w:div w:id="1390418146">
          <w:marLeft w:val="640"/>
          <w:marRight w:val="0"/>
          <w:marTop w:val="0"/>
          <w:marBottom w:val="0"/>
          <w:divBdr>
            <w:top w:val="none" w:sz="0" w:space="0" w:color="auto"/>
            <w:left w:val="none" w:sz="0" w:space="0" w:color="auto"/>
            <w:bottom w:val="none" w:sz="0" w:space="0" w:color="auto"/>
            <w:right w:val="none" w:sz="0" w:space="0" w:color="auto"/>
          </w:divBdr>
        </w:div>
        <w:div w:id="1390418459">
          <w:marLeft w:val="640"/>
          <w:marRight w:val="0"/>
          <w:marTop w:val="0"/>
          <w:marBottom w:val="0"/>
          <w:divBdr>
            <w:top w:val="none" w:sz="0" w:space="0" w:color="auto"/>
            <w:left w:val="none" w:sz="0" w:space="0" w:color="auto"/>
            <w:bottom w:val="none" w:sz="0" w:space="0" w:color="auto"/>
            <w:right w:val="none" w:sz="0" w:space="0" w:color="auto"/>
          </w:divBdr>
        </w:div>
        <w:div w:id="1392849483">
          <w:marLeft w:val="640"/>
          <w:marRight w:val="0"/>
          <w:marTop w:val="0"/>
          <w:marBottom w:val="0"/>
          <w:divBdr>
            <w:top w:val="none" w:sz="0" w:space="0" w:color="auto"/>
            <w:left w:val="none" w:sz="0" w:space="0" w:color="auto"/>
            <w:bottom w:val="none" w:sz="0" w:space="0" w:color="auto"/>
            <w:right w:val="none" w:sz="0" w:space="0" w:color="auto"/>
          </w:divBdr>
        </w:div>
        <w:div w:id="1396972871">
          <w:marLeft w:val="640"/>
          <w:marRight w:val="0"/>
          <w:marTop w:val="0"/>
          <w:marBottom w:val="0"/>
          <w:divBdr>
            <w:top w:val="none" w:sz="0" w:space="0" w:color="auto"/>
            <w:left w:val="none" w:sz="0" w:space="0" w:color="auto"/>
            <w:bottom w:val="none" w:sz="0" w:space="0" w:color="auto"/>
            <w:right w:val="none" w:sz="0" w:space="0" w:color="auto"/>
          </w:divBdr>
        </w:div>
        <w:div w:id="1399784977">
          <w:marLeft w:val="640"/>
          <w:marRight w:val="0"/>
          <w:marTop w:val="0"/>
          <w:marBottom w:val="0"/>
          <w:divBdr>
            <w:top w:val="none" w:sz="0" w:space="0" w:color="auto"/>
            <w:left w:val="none" w:sz="0" w:space="0" w:color="auto"/>
            <w:bottom w:val="none" w:sz="0" w:space="0" w:color="auto"/>
            <w:right w:val="none" w:sz="0" w:space="0" w:color="auto"/>
          </w:divBdr>
        </w:div>
        <w:div w:id="1413044466">
          <w:marLeft w:val="640"/>
          <w:marRight w:val="0"/>
          <w:marTop w:val="0"/>
          <w:marBottom w:val="0"/>
          <w:divBdr>
            <w:top w:val="none" w:sz="0" w:space="0" w:color="auto"/>
            <w:left w:val="none" w:sz="0" w:space="0" w:color="auto"/>
            <w:bottom w:val="none" w:sz="0" w:space="0" w:color="auto"/>
            <w:right w:val="none" w:sz="0" w:space="0" w:color="auto"/>
          </w:divBdr>
        </w:div>
        <w:div w:id="1429349186">
          <w:marLeft w:val="640"/>
          <w:marRight w:val="0"/>
          <w:marTop w:val="0"/>
          <w:marBottom w:val="0"/>
          <w:divBdr>
            <w:top w:val="none" w:sz="0" w:space="0" w:color="auto"/>
            <w:left w:val="none" w:sz="0" w:space="0" w:color="auto"/>
            <w:bottom w:val="none" w:sz="0" w:space="0" w:color="auto"/>
            <w:right w:val="none" w:sz="0" w:space="0" w:color="auto"/>
          </w:divBdr>
        </w:div>
        <w:div w:id="1439564763">
          <w:marLeft w:val="640"/>
          <w:marRight w:val="0"/>
          <w:marTop w:val="0"/>
          <w:marBottom w:val="0"/>
          <w:divBdr>
            <w:top w:val="none" w:sz="0" w:space="0" w:color="auto"/>
            <w:left w:val="none" w:sz="0" w:space="0" w:color="auto"/>
            <w:bottom w:val="none" w:sz="0" w:space="0" w:color="auto"/>
            <w:right w:val="none" w:sz="0" w:space="0" w:color="auto"/>
          </w:divBdr>
        </w:div>
        <w:div w:id="1450976501">
          <w:marLeft w:val="640"/>
          <w:marRight w:val="0"/>
          <w:marTop w:val="0"/>
          <w:marBottom w:val="0"/>
          <w:divBdr>
            <w:top w:val="none" w:sz="0" w:space="0" w:color="auto"/>
            <w:left w:val="none" w:sz="0" w:space="0" w:color="auto"/>
            <w:bottom w:val="none" w:sz="0" w:space="0" w:color="auto"/>
            <w:right w:val="none" w:sz="0" w:space="0" w:color="auto"/>
          </w:divBdr>
        </w:div>
        <w:div w:id="1476994918">
          <w:marLeft w:val="640"/>
          <w:marRight w:val="0"/>
          <w:marTop w:val="0"/>
          <w:marBottom w:val="0"/>
          <w:divBdr>
            <w:top w:val="none" w:sz="0" w:space="0" w:color="auto"/>
            <w:left w:val="none" w:sz="0" w:space="0" w:color="auto"/>
            <w:bottom w:val="none" w:sz="0" w:space="0" w:color="auto"/>
            <w:right w:val="none" w:sz="0" w:space="0" w:color="auto"/>
          </w:divBdr>
        </w:div>
        <w:div w:id="1490251640">
          <w:marLeft w:val="640"/>
          <w:marRight w:val="0"/>
          <w:marTop w:val="0"/>
          <w:marBottom w:val="0"/>
          <w:divBdr>
            <w:top w:val="none" w:sz="0" w:space="0" w:color="auto"/>
            <w:left w:val="none" w:sz="0" w:space="0" w:color="auto"/>
            <w:bottom w:val="none" w:sz="0" w:space="0" w:color="auto"/>
            <w:right w:val="none" w:sz="0" w:space="0" w:color="auto"/>
          </w:divBdr>
        </w:div>
        <w:div w:id="1498695103">
          <w:marLeft w:val="640"/>
          <w:marRight w:val="0"/>
          <w:marTop w:val="0"/>
          <w:marBottom w:val="0"/>
          <w:divBdr>
            <w:top w:val="none" w:sz="0" w:space="0" w:color="auto"/>
            <w:left w:val="none" w:sz="0" w:space="0" w:color="auto"/>
            <w:bottom w:val="none" w:sz="0" w:space="0" w:color="auto"/>
            <w:right w:val="none" w:sz="0" w:space="0" w:color="auto"/>
          </w:divBdr>
        </w:div>
        <w:div w:id="1504054839">
          <w:marLeft w:val="640"/>
          <w:marRight w:val="0"/>
          <w:marTop w:val="0"/>
          <w:marBottom w:val="0"/>
          <w:divBdr>
            <w:top w:val="none" w:sz="0" w:space="0" w:color="auto"/>
            <w:left w:val="none" w:sz="0" w:space="0" w:color="auto"/>
            <w:bottom w:val="none" w:sz="0" w:space="0" w:color="auto"/>
            <w:right w:val="none" w:sz="0" w:space="0" w:color="auto"/>
          </w:divBdr>
        </w:div>
        <w:div w:id="1505516390">
          <w:marLeft w:val="640"/>
          <w:marRight w:val="0"/>
          <w:marTop w:val="0"/>
          <w:marBottom w:val="0"/>
          <w:divBdr>
            <w:top w:val="none" w:sz="0" w:space="0" w:color="auto"/>
            <w:left w:val="none" w:sz="0" w:space="0" w:color="auto"/>
            <w:bottom w:val="none" w:sz="0" w:space="0" w:color="auto"/>
            <w:right w:val="none" w:sz="0" w:space="0" w:color="auto"/>
          </w:divBdr>
        </w:div>
        <w:div w:id="1509516104">
          <w:marLeft w:val="640"/>
          <w:marRight w:val="0"/>
          <w:marTop w:val="0"/>
          <w:marBottom w:val="0"/>
          <w:divBdr>
            <w:top w:val="none" w:sz="0" w:space="0" w:color="auto"/>
            <w:left w:val="none" w:sz="0" w:space="0" w:color="auto"/>
            <w:bottom w:val="none" w:sz="0" w:space="0" w:color="auto"/>
            <w:right w:val="none" w:sz="0" w:space="0" w:color="auto"/>
          </w:divBdr>
        </w:div>
        <w:div w:id="1516071862">
          <w:marLeft w:val="640"/>
          <w:marRight w:val="0"/>
          <w:marTop w:val="0"/>
          <w:marBottom w:val="0"/>
          <w:divBdr>
            <w:top w:val="none" w:sz="0" w:space="0" w:color="auto"/>
            <w:left w:val="none" w:sz="0" w:space="0" w:color="auto"/>
            <w:bottom w:val="none" w:sz="0" w:space="0" w:color="auto"/>
            <w:right w:val="none" w:sz="0" w:space="0" w:color="auto"/>
          </w:divBdr>
        </w:div>
        <w:div w:id="1523469755">
          <w:marLeft w:val="640"/>
          <w:marRight w:val="0"/>
          <w:marTop w:val="0"/>
          <w:marBottom w:val="0"/>
          <w:divBdr>
            <w:top w:val="none" w:sz="0" w:space="0" w:color="auto"/>
            <w:left w:val="none" w:sz="0" w:space="0" w:color="auto"/>
            <w:bottom w:val="none" w:sz="0" w:space="0" w:color="auto"/>
            <w:right w:val="none" w:sz="0" w:space="0" w:color="auto"/>
          </w:divBdr>
        </w:div>
        <w:div w:id="1537769167">
          <w:marLeft w:val="640"/>
          <w:marRight w:val="0"/>
          <w:marTop w:val="0"/>
          <w:marBottom w:val="0"/>
          <w:divBdr>
            <w:top w:val="none" w:sz="0" w:space="0" w:color="auto"/>
            <w:left w:val="none" w:sz="0" w:space="0" w:color="auto"/>
            <w:bottom w:val="none" w:sz="0" w:space="0" w:color="auto"/>
            <w:right w:val="none" w:sz="0" w:space="0" w:color="auto"/>
          </w:divBdr>
        </w:div>
        <w:div w:id="1554004348">
          <w:marLeft w:val="640"/>
          <w:marRight w:val="0"/>
          <w:marTop w:val="0"/>
          <w:marBottom w:val="0"/>
          <w:divBdr>
            <w:top w:val="none" w:sz="0" w:space="0" w:color="auto"/>
            <w:left w:val="none" w:sz="0" w:space="0" w:color="auto"/>
            <w:bottom w:val="none" w:sz="0" w:space="0" w:color="auto"/>
            <w:right w:val="none" w:sz="0" w:space="0" w:color="auto"/>
          </w:divBdr>
        </w:div>
        <w:div w:id="1556162453">
          <w:marLeft w:val="640"/>
          <w:marRight w:val="0"/>
          <w:marTop w:val="0"/>
          <w:marBottom w:val="0"/>
          <w:divBdr>
            <w:top w:val="none" w:sz="0" w:space="0" w:color="auto"/>
            <w:left w:val="none" w:sz="0" w:space="0" w:color="auto"/>
            <w:bottom w:val="none" w:sz="0" w:space="0" w:color="auto"/>
            <w:right w:val="none" w:sz="0" w:space="0" w:color="auto"/>
          </w:divBdr>
        </w:div>
        <w:div w:id="1563099414">
          <w:marLeft w:val="640"/>
          <w:marRight w:val="0"/>
          <w:marTop w:val="0"/>
          <w:marBottom w:val="0"/>
          <w:divBdr>
            <w:top w:val="none" w:sz="0" w:space="0" w:color="auto"/>
            <w:left w:val="none" w:sz="0" w:space="0" w:color="auto"/>
            <w:bottom w:val="none" w:sz="0" w:space="0" w:color="auto"/>
            <w:right w:val="none" w:sz="0" w:space="0" w:color="auto"/>
          </w:divBdr>
        </w:div>
        <w:div w:id="1584988812">
          <w:marLeft w:val="640"/>
          <w:marRight w:val="0"/>
          <w:marTop w:val="0"/>
          <w:marBottom w:val="0"/>
          <w:divBdr>
            <w:top w:val="none" w:sz="0" w:space="0" w:color="auto"/>
            <w:left w:val="none" w:sz="0" w:space="0" w:color="auto"/>
            <w:bottom w:val="none" w:sz="0" w:space="0" w:color="auto"/>
            <w:right w:val="none" w:sz="0" w:space="0" w:color="auto"/>
          </w:divBdr>
        </w:div>
        <w:div w:id="1589850823">
          <w:marLeft w:val="640"/>
          <w:marRight w:val="0"/>
          <w:marTop w:val="0"/>
          <w:marBottom w:val="0"/>
          <w:divBdr>
            <w:top w:val="none" w:sz="0" w:space="0" w:color="auto"/>
            <w:left w:val="none" w:sz="0" w:space="0" w:color="auto"/>
            <w:bottom w:val="none" w:sz="0" w:space="0" w:color="auto"/>
            <w:right w:val="none" w:sz="0" w:space="0" w:color="auto"/>
          </w:divBdr>
        </w:div>
        <w:div w:id="1607540216">
          <w:marLeft w:val="640"/>
          <w:marRight w:val="0"/>
          <w:marTop w:val="0"/>
          <w:marBottom w:val="0"/>
          <w:divBdr>
            <w:top w:val="none" w:sz="0" w:space="0" w:color="auto"/>
            <w:left w:val="none" w:sz="0" w:space="0" w:color="auto"/>
            <w:bottom w:val="none" w:sz="0" w:space="0" w:color="auto"/>
            <w:right w:val="none" w:sz="0" w:space="0" w:color="auto"/>
          </w:divBdr>
        </w:div>
        <w:div w:id="1609309270">
          <w:marLeft w:val="640"/>
          <w:marRight w:val="0"/>
          <w:marTop w:val="0"/>
          <w:marBottom w:val="0"/>
          <w:divBdr>
            <w:top w:val="none" w:sz="0" w:space="0" w:color="auto"/>
            <w:left w:val="none" w:sz="0" w:space="0" w:color="auto"/>
            <w:bottom w:val="none" w:sz="0" w:space="0" w:color="auto"/>
            <w:right w:val="none" w:sz="0" w:space="0" w:color="auto"/>
          </w:divBdr>
        </w:div>
        <w:div w:id="1630818277">
          <w:marLeft w:val="640"/>
          <w:marRight w:val="0"/>
          <w:marTop w:val="0"/>
          <w:marBottom w:val="0"/>
          <w:divBdr>
            <w:top w:val="none" w:sz="0" w:space="0" w:color="auto"/>
            <w:left w:val="none" w:sz="0" w:space="0" w:color="auto"/>
            <w:bottom w:val="none" w:sz="0" w:space="0" w:color="auto"/>
            <w:right w:val="none" w:sz="0" w:space="0" w:color="auto"/>
          </w:divBdr>
        </w:div>
        <w:div w:id="1632400048">
          <w:marLeft w:val="640"/>
          <w:marRight w:val="0"/>
          <w:marTop w:val="0"/>
          <w:marBottom w:val="0"/>
          <w:divBdr>
            <w:top w:val="none" w:sz="0" w:space="0" w:color="auto"/>
            <w:left w:val="none" w:sz="0" w:space="0" w:color="auto"/>
            <w:bottom w:val="none" w:sz="0" w:space="0" w:color="auto"/>
            <w:right w:val="none" w:sz="0" w:space="0" w:color="auto"/>
          </w:divBdr>
        </w:div>
        <w:div w:id="1647054218">
          <w:marLeft w:val="640"/>
          <w:marRight w:val="0"/>
          <w:marTop w:val="0"/>
          <w:marBottom w:val="0"/>
          <w:divBdr>
            <w:top w:val="none" w:sz="0" w:space="0" w:color="auto"/>
            <w:left w:val="none" w:sz="0" w:space="0" w:color="auto"/>
            <w:bottom w:val="none" w:sz="0" w:space="0" w:color="auto"/>
            <w:right w:val="none" w:sz="0" w:space="0" w:color="auto"/>
          </w:divBdr>
        </w:div>
        <w:div w:id="1654411735">
          <w:marLeft w:val="640"/>
          <w:marRight w:val="0"/>
          <w:marTop w:val="0"/>
          <w:marBottom w:val="0"/>
          <w:divBdr>
            <w:top w:val="none" w:sz="0" w:space="0" w:color="auto"/>
            <w:left w:val="none" w:sz="0" w:space="0" w:color="auto"/>
            <w:bottom w:val="none" w:sz="0" w:space="0" w:color="auto"/>
            <w:right w:val="none" w:sz="0" w:space="0" w:color="auto"/>
          </w:divBdr>
        </w:div>
        <w:div w:id="1666518066">
          <w:marLeft w:val="640"/>
          <w:marRight w:val="0"/>
          <w:marTop w:val="0"/>
          <w:marBottom w:val="0"/>
          <w:divBdr>
            <w:top w:val="none" w:sz="0" w:space="0" w:color="auto"/>
            <w:left w:val="none" w:sz="0" w:space="0" w:color="auto"/>
            <w:bottom w:val="none" w:sz="0" w:space="0" w:color="auto"/>
            <w:right w:val="none" w:sz="0" w:space="0" w:color="auto"/>
          </w:divBdr>
        </w:div>
        <w:div w:id="1717926183">
          <w:marLeft w:val="640"/>
          <w:marRight w:val="0"/>
          <w:marTop w:val="0"/>
          <w:marBottom w:val="0"/>
          <w:divBdr>
            <w:top w:val="none" w:sz="0" w:space="0" w:color="auto"/>
            <w:left w:val="none" w:sz="0" w:space="0" w:color="auto"/>
            <w:bottom w:val="none" w:sz="0" w:space="0" w:color="auto"/>
            <w:right w:val="none" w:sz="0" w:space="0" w:color="auto"/>
          </w:divBdr>
        </w:div>
        <w:div w:id="1721132853">
          <w:marLeft w:val="640"/>
          <w:marRight w:val="0"/>
          <w:marTop w:val="0"/>
          <w:marBottom w:val="0"/>
          <w:divBdr>
            <w:top w:val="none" w:sz="0" w:space="0" w:color="auto"/>
            <w:left w:val="none" w:sz="0" w:space="0" w:color="auto"/>
            <w:bottom w:val="none" w:sz="0" w:space="0" w:color="auto"/>
            <w:right w:val="none" w:sz="0" w:space="0" w:color="auto"/>
          </w:divBdr>
        </w:div>
        <w:div w:id="1739594208">
          <w:marLeft w:val="640"/>
          <w:marRight w:val="0"/>
          <w:marTop w:val="0"/>
          <w:marBottom w:val="0"/>
          <w:divBdr>
            <w:top w:val="none" w:sz="0" w:space="0" w:color="auto"/>
            <w:left w:val="none" w:sz="0" w:space="0" w:color="auto"/>
            <w:bottom w:val="none" w:sz="0" w:space="0" w:color="auto"/>
            <w:right w:val="none" w:sz="0" w:space="0" w:color="auto"/>
          </w:divBdr>
        </w:div>
        <w:div w:id="1741824772">
          <w:marLeft w:val="640"/>
          <w:marRight w:val="0"/>
          <w:marTop w:val="0"/>
          <w:marBottom w:val="0"/>
          <w:divBdr>
            <w:top w:val="none" w:sz="0" w:space="0" w:color="auto"/>
            <w:left w:val="none" w:sz="0" w:space="0" w:color="auto"/>
            <w:bottom w:val="none" w:sz="0" w:space="0" w:color="auto"/>
            <w:right w:val="none" w:sz="0" w:space="0" w:color="auto"/>
          </w:divBdr>
        </w:div>
        <w:div w:id="1749880554">
          <w:marLeft w:val="640"/>
          <w:marRight w:val="0"/>
          <w:marTop w:val="0"/>
          <w:marBottom w:val="0"/>
          <w:divBdr>
            <w:top w:val="none" w:sz="0" w:space="0" w:color="auto"/>
            <w:left w:val="none" w:sz="0" w:space="0" w:color="auto"/>
            <w:bottom w:val="none" w:sz="0" w:space="0" w:color="auto"/>
            <w:right w:val="none" w:sz="0" w:space="0" w:color="auto"/>
          </w:divBdr>
        </w:div>
        <w:div w:id="1766877033">
          <w:marLeft w:val="640"/>
          <w:marRight w:val="0"/>
          <w:marTop w:val="0"/>
          <w:marBottom w:val="0"/>
          <w:divBdr>
            <w:top w:val="none" w:sz="0" w:space="0" w:color="auto"/>
            <w:left w:val="none" w:sz="0" w:space="0" w:color="auto"/>
            <w:bottom w:val="none" w:sz="0" w:space="0" w:color="auto"/>
            <w:right w:val="none" w:sz="0" w:space="0" w:color="auto"/>
          </w:divBdr>
        </w:div>
        <w:div w:id="1789078764">
          <w:marLeft w:val="640"/>
          <w:marRight w:val="0"/>
          <w:marTop w:val="0"/>
          <w:marBottom w:val="0"/>
          <w:divBdr>
            <w:top w:val="none" w:sz="0" w:space="0" w:color="auto"/>
            <w:left w:val="none" w:sz="0" w:space="0" w:color="auto"/>
            <w:bottom w:val="none" w:sz="0" w:space="0" w:color="auto"/>
            <w:right w:val="none" w:sz="0" w:space="0" w:color="auto"/>
          </w:divBdr>
        </w:div>
        <w:div w:id="1789156857">
          <w:marLeft w:val="640"/>
          <w:marRight w:val="0"/>
          <w:marTop w:val="0"/>
          <w:marBottom w:val="0"/>
          <w:divBdr>
            <w:top w:val="none" w:sz="0" w:space="0" w:color="auto"/>
            <w:left w:val="none" w:sz="0" w:space="0" w:color="auto"/>
            <w:bottom w:val="none" w:sz="0" w:space="0" w:color="auto"/>
            <w:right w:val="none" w:sz="0" w:space="0" w:color="auto"/>
          </w:divBdr>
        </w:div>
        <w:div w:id="1795708906">
          <w:marLeft w:val="640"/>
          <w:marRight w:val="0"/>
          <w:marTop w:val="0"/>
          <w:marBottom w:val="0"/>
          <w:divBdr>
            <w:top w:val="none" w:sz="0" w:space="0" w:color="auto"/>
            <w:left w:val="none" w:sz="0" w:space="0" w:color="auto"/>
            <w:bottom w:val="none" w:sz="0" w:space="0" w:color="auto"/>
            <w:right w:val="none" w:sz="0" w:space="0" w:color="auto"/>
          </w:divBdr>
        </w:div>
        <w:div w:id="1800419884">
          <w:marLeft w:val="640"/>
          <w:marRight w:val="0"/>
          <w:marTop w:val="0"/>
          <w:marBottom w:val="0"/>
          <w:divBdr>
            <w:top w:val="none" w:sz="0" w:space="0" w:color="auto"/>
            <w:left w:val="none" w:sz="0" w:space="0" w:color="auto"/>
            <w:bottom w:val="none" w:sz="0" w:space="0" w:color="auto"/>
            <w:right w:val="none" w:sz="0" w:space="0" w:color="auto"/>
          </w:divBdr>
        </w:div>
        <w:div w:id="1800689128">
          <w:marLeft w:val="640"/>
          <w:marRight w:val="0"/>
          <w:marTop w:val="0"/>
          <w:marBottom w:val="0"/>
          <w:divBdr>
            <w:top w:val="none" w:sz="0" w:space="0" w:color="auto"/>
            <w:left w:val="none" w:sz="0" w:space="0" w:color="auto"/>
            <w:bottom w:val="none" w:sz="0" w:space="0" w:color="auto"/>
            <w:right w:val="none" w:sz="0" w:space="0" w:color="auto"/>
          </w:divBdr>
        </w:div>
        <w:div w:id="1802839780">
          <w:marLeft w:val="640"/>
          <w:marRight w:val="0"/>
          <w:marTop w:val="0"/>
          <w:marBottom w:val="0"/>
          <w:divBdr>
            <w:top w:val="none" w:sz="0" w:space="0" w:color="auto"/>
            <w:left w:val="none" w:sz="0" w:space="0" w:color="auto"/>
            <w:bottom w:val="none" w:sz="0" w:space="0" w:color="auto"/>
            <w:right w:val="none" w:sz="0" w:space="0" w:color="auto"/>
          </w:divBdr>
        </w:div>
        <w:div w:id="1808234397">
          <w:marLeft w:val="640"/>
          <w:marRight w:val="0"/>
          <w:marTop w:val="0"/>
          <w:marBottom w:val="0"/>
          <w:divBdr>
            <w:top w:val="none" w:sz="0" w:space="0" w:color="auto"/>
            <w:left w:val="none" w:sz="0" w:space="0" w:color="auto"/>
            <w:bottom w:val="none" w:sz="0" w:space="0" w:color="auto"/>
            <w:right w:val="none" w:sz="0" w:space="0" w:color="auto"/>
          </w:divBdr>
        </w:div>
        <w:div w:id="1810198540">
          <w:marLeft w:val="640"/>
          <w:marRight w:val="0"/>
          <w:marTop w:val="0"/>
          <w:marBottom w:val="0"/>
          <w:divBdr>
            <w:top w:val="none" w:sz="0" w:space="0" w:color="auto"/>
            <w:left w:val="none" w:sz="0" w:space="0" w:color="auto"/>
            <w:bottom w:val="none" w:sz="0" w:space="0" w:color="auto"/>
            <w:right w:val="none" w:sz="0" w:space="0" w:color="auto"/>
          </w:divBdr>
        </w:div>
        <w:div w:id="1811360616">
          <w:marLeft w:val="640"/>
          <w:marRight w:val="0"/>
          <w:marTop w:val="0"/>
          <w:marBottom w:val="0"/>
          <w:divBdr>
            <w:top w:val="none" w:sz="0" w:space="0" w:color="auto"/>
            <w:left w:val="none" w:sz="0" w:space="0" w:color="auto"/>
            <w:bottom w:val="none" w:sz="0" w:space="0" w:color="auto"/>
            <w:right w:val="none" w:sz="0" w:space="0" w:color="auto"/>
          </w:divBdr>
        </w:div>
        <w:div w:id="1816802011">
          <w:marLeft w:val="640"/>
          <w:marRight w:val="0"/>
          <w:marTop w:val="0"/>
          <w:marBottom w:val="0"/>
          <w:divBdr>
            <w:top w:val="none" w:sz="0" w:space="0" w:color="auto"/>
            <w:left w:val="none" w:sz="0" w:space="0" w:color="auto"/>
            <w:bottom w:val="none" w:sz="0" w:space="0" w:color="auto"/>
            <w:right w:val="none" w:sz="0" w:space="0" w:color="auto"/>
          </w:divBdr>
        </w:div>
        <w:div w:id="1823694308">
          <w:marLeft w:val="640"/>
          <w:marRight w:val="0"/>
          <w:marTop w:val="0"/>
          <w:marBottom w:val="0"/>
          <w:divBdr>
            <w:top w:val="none" w:sz="0" w:space="0" w:color="auto"/>
            <w:left w:val="none" w:sz="0" w:space="0" w:color="auto"/>
            <w:bottom w:val="none" w:sz="0" w:space="0" w:color="auto"/>
            <w:right w:val="none" w:sz="0" w:space="0" w:color="auto"/>
          </w:divBdr>
        </w:div>
        <w:div w:id="1834369531">
          <w:marLeft w:val="640"/>
          <w:marRight w:val="0"/>
          <w:marTop w:val="0"/>
          <w:marBottom w:val="0"/>
          <w:divBdr>
            <w:top w:val="none" w:sz="0" w:space="0" w:color="auto"/>
            <w:left w:val="none" w:sz="0" w:space="0" w:color="auto"/>
            <w:bottom w:val="none" w:sz="0" w:space="0" w:color="auto"/>
            <w:right w:val="none" w:sz="0" w:space="0" w:color="auto"/>
          </w:divBdr>
        </w:div>
        <w:div w:id="1855652918">
          <w:marLeft w:val="640"/>
          <w:marRight w:val="0"/>
          <w:marTop w:val="0"/>
          <w:marBottom w:val="0"/>
          <w:divBdr>
            <w:top w:val="none" w:sz="0" w:space="0" w:color="auto"/>
            <w:left w:val="none" w:sz="0" w:space="0" w:color="auto"/>
            <w:bottom w:val="none" w:sz="0" w:space="0" w:color="auto"/>
            <w:right w:val="none" w:sz="0" w:space="0" w:color="auto"/>
          </w:divBdr>
        </w:div>
        <w:div w:id="1861359197">
          <w:marLeft w:val="640"/>
          <w:marRight w:val="0"/>
          <w:marTop w:val="0"/>
          <w:marBottom w:val="0"/>
          <w:divBdr>
            <w:top w:val="none" w:sz="0" w:space="0" w:color="auto"/>
            <w:left w:val="none" w:sz="0" w:space="0" w:color="auto"/>
            <w:bottom w:val="none" w:sz="0" w:space="0" w:color="auto"/>
            <w:right w:val="none" w:sz="0" w:space="0" w:color="auto"/>
          </w:divBdr>
        </w:div>
        <w:div w:id="1872185176">
          <w:marLeft w:val="640"/>
          <w:marRight w:val="0"/>
          <w:marTop w:val="0"/>
          <w:marBottom w:val="0"/>
          <w:divBdr>
            <w:top w:val="none" w:sz="0" w:space="0" w:color="auto"/>
            <w:left w:val="none" w:sz="0" w:space="0" w:color="auto"/>
            <w:bottom w:val="none" w:sz="0" w:space="0" w:color="auto"/>
            <w:right w:val="none" w:sz="0" w:space="0" w:color="auto"/>
          </w:divBdr>
        </w:div>
        <w:div w:id="1878925947">
          <w:marLeft w:val="640"/>
          <w:marRight w:val="0"/>
          <w:marTop w:val="0"/>
          <w:marBottom w:val="0"/>
          <w:divBdr>
            <w:top w:val="none" w:sz="0" w:space="0" w:color="auto"/>
            <w:left w:val="none" w:sz="0" w:space="0" w:color="auto"/>
            <w:bottom w:val="none" w:sz="0" w:space="0" w:color="auto"/>
            <w:right w:val="none" w:sz="0" w:space="0" w:color="auto"/>
          </w:divBdr>
        </w:div>
        <w:div w:id="1902014594">
          <w:marLeft w:val="640"/>
          <w:marRight w:val="0"/>
          <w:marTop w:val="0"/>
          <w:marBottom w:val="0"/>
          <w:divBdr>
            <w:top w:val="none" w:sz="0" w:space="0" w:color="auto"/>
            <w:left w:val="none" w:sz="0" w:space="0" w:color="auto"/>
            <w:bottom w:val="none" w:sz="0" w:space="0" w:color="auto"/>
            <w:right w:val="none" w:sz="0" w:space="0" w:color="auto"/>
          </w:divBdr>
        </w:div>
        <w:div w:id="1910724591">
          <w:marLeft w:val="640"/>
          <w:marRight w:val="0"/>
          <w:marTop w:val="0"/>
          <w:marBottom w:val="0"/>
          <w:divBdr>
            <w:top w:val="none" w:sz="0" w:space="0" w:color="auto"/>
            <w:left w:val="none" w:sz="0" w:space="0" w:color="auto"/>
            <w:bottom w:val="none" w:sz="0" w:space="0" w:color="auto"/>
            <w:right w:val="none" w:sz="0" w:space="0" w:color="auto"/>
          </w:divBdr>
        </w:div>
        <w:div w:id="1924875150">
          <w:marLeft w:val="640"/>
          <w:marRight w:val="0"/>
          <w:marTop w:val="0"/>
          <w:marBottom w:val="0"/>
          <w:divBdr>
            <w:top w:val="none" w:sz="0" w:space="0" w:color="auto"/>
            <w:left w:val="none" w:sz="0" w:space="0" w:color="auto"/>
            <w:bottom w:val="none" w:sz="0" w:space="0" w:color="auto"/>
            <w:right w:val="none" w:sz="0" w:space="0" w:color="auto"/>
          </w:divBdr>
        </w:div>
        <w:div w:id="1930507942">
          <w:marLeft w:val="640"/>
          <w:marRight w:val="0"/>
          <w:marTop w:val="0"/>
          <w:marBottom w:val="0"/>
          <w:divBdr>
            <w:top w:val="none" w:sz="0" w:space="0" w:color="auto"/>
            <w:left w:val="none" w:sz="0" w:space="0" w:color="auto"/>
            <w:bottom w:val="none" w:sz="0" w:space="0" w:color="auto"/>
            <w:right w:val="none" w:sz="0" w:space="0" w:color="auto"/>
          </w:divBdr>
        </w:div>
        <w:div w:id="1934245122">
          <w:marLeft w:val="640"/>
          <w:marRight w:val="0"/>
          <w:marTop w:val="0"/>
          <w:marBottom w:val="0"/>
          <w:divBdr>
            <w:top w:val="none" w:sz="0" w:space="0" w:color="auto"/>
            <w:left w:val="none" w:sz="0" w:space="0" w:color="auto"/>
            <w:bottom w:val="none" w:sz="0" w:space="0" w:color="auto"/>
            <w:right w:val="none" w:sz="0" w:space="0" w:color="auto"/>
          </w:divBdr>
        </w:div>
        <w:div w:id="1943297935">
          <w:marLeft w:val="640"/>
          <w:marRight w:val="0"/>
          <w:marTop w:val="0"/>
          <w:marBottom w:val="0"/>
          <w:divBdr>
            <w:top w:val="none" w:sz="0" w:space="0" w:color="auto"/>
            <w:left w:val="none" w:sz="0" w:space="0" w:color="auto"/>
            <w:bottom w:val="none" w:sz="0" w:space="0" w:color="auto"/>
            <w:right w:val="none" w:sz="0" w:space="0" w:color="auto"/>
          </w:divBdr>
        </w:div>
        <w:div w:id="1943953562">
          <w:marLeft w:val="640"/>
          <w:marRight w:val="0"/>
          <w:marTop w:val="0"/>
          <w:marBottom w:val="0"/>
          <w:divBdr>
            <w:top w:val="none" w:sz="0" w:space="0" w:color="auto"/>
            <w:left w:val="none" w:sz="0" w:space="0" w:color="auto"/>
            <w:bottom w:val="none" w:sz="0" w:space="0" w:color="auto"/>
            <w:right w:val="none" w:sz="0" w:space="0" w:color="auto"/>
          </w:divBdr>
        </w:div>
        <w:div w:id="1944529404">
          <w:marLeft w:val="640"/>
          <w:marRight w:val="0"/>
          <w:marTop w:val="0"/>
          <w:marBottom w:val="0"/>
          <w:divBdr>
            <w:top w:val="none" w:sz="0" w:space="0" w:color="auto"/>
            <w:left w:val="none" w:sz="0" w:space="0" w:color="auto"/>
            <w:bottom w:val="none" w:sz="0" w:space="0" w:color="auto"/>
            <w:right w:val="none" w:sz="0" w:space="0" w:color="auto"/>
          </w:divBdr>
        </w:div>
        <w:div w:id="1960338776">
          <w:marLeft w:val="640"/>
          <w:marRight w:val="0"/>
          <w:marTop w:val="0"/>
          <w:marBottom w:val="0"/>
          <w:divBdr>
            <w:top w:val="none" w:sz="0" w:space="0" w:color="auto"/>
            <w:left w:val="none" w:sz="0" w:space="0" w:color="auto"/>
            <w:bottom w:val="none" w:sz="0" w:space="0" w:color="auto"/>
            <w:right w:val="none" w:sz="0" w:space="0" w:color="auto"/>
          </w:divBdr>
        </w:div>
        <w:div w:id="1984507963">
          <w:marLeft w:val="640"/>
          <w:marRight w:val="0"/>
          <w:marTop w:val="0"/>
          <w:marBottom w:val="0"/>
          <w:divBdr>
            <w:top w:val="none" w:sz="0" w:space="0" w:color="auto"/>
            <w:left w:val="none" w:sz="0" w:space="0" w:color="auto"/>
            <w:bottom w:val="none" w:sz="0" w:space="0" w:color="auto"/>
            <w:right w:val="none" w:sz="0" w:space="0" w:color="auto"/>
          </w:divBdr>
        </w:div>
        <w:div w:id="1995790867">
          <w:marLeft w:val="640"/>
          <w:marRight w:val="0"/>
          <w:marTop w:val="0"/>
          <w:marBottom w:val="0"/>
          <w:divBdr>
            <w:top w:val="none" w:sz="0" w:space="0" w:color="auto"/>
            <w:left w:val="none" w:sz="0" w:space="0" w:color="auto"/>
            <w:bottom w:val="none" w:sz="0" w:space="0" w:color="auto"/>
            <w:right w:val="none" w:sz="0" w:space="0" w:color="auto"/>
          </w:divBdr>
        </w:div>
        <w:div w:id="1998534785">
          <w:marLeft w:val="640"/>
          <w:marRight w:val="0"/>
          <w:marTop w:val="0"/>
          <w:marBottom w:val="0"/>
          <w:divBdr>
            <w:top w:val="none" w:sz="0" w:space="0" w:color="auto"/>
            <w:left w:val="none" w:sz="0" w:space="0" w:color="auto"/>
            <w:bottom w:val="none" w:sz="0" w:space="0" w:color="auto"/>
            <w:right w:val="none" w:sz="0" w:space="0" w:color="auto"/>
          </w:divBdr>
        </w:div>
        <w:div w:id="2002419620">
          <w:marLeft w:val="640"/>
          <w:marRight w:val="0"/>
          <w:marTop w:val="0"/>
          <w:marBottom w:val="0"/>
          <w:divBdr>
            <w:top w:val="none" w:sz="0" w:space="0" w:color="auto"/>
            <w:left w:val="none" w:sz="0" w:space="0" w:color="auto"/>
            <w:bottom w:val="none" w:sz="0" w:space="0" w:color="auto"/>
            <w:right w:val="none" w:sz="0" w:space="0" w:color="auto"/>
          </w:divBdr>
        </w:div>
        <w:div w:id="2008245755">
          <w:marLeft w:val="640"/>
          <w:marRight w:val="0"/>
          <w:marTop w:val="0"/>
          <w:marBottom w:val="0"/>
          <w:divBdr>
            <w:top w:val="none" w:sz="0" w:space="0" w:color="auto"/>
            <w:left w:val="none" w:sz="0" w:space="0" w:color="auto"/>
            <w:bottom w:val="none" w:sz="0" w:space="0" w:color="auto"/>
            <w:right w:val="none" w:sz="0" w:space="0" w:color="auto"/>
          </w:divBdr>
        </w:div>
        <w:div w:id="2032752973">
          <w:marLeft w:val="640"/>
          <w:marRight w:val="0"/>
          <w:marTop w:val="0"/>
          <w:marBottom w:val="0"/>
          <w:divBdr>
            <w:top w:val="none" w:sz="0" w:space="0" w:color="auto"/>
            <w:left w:val="none" w:sz="0" w:space="0" w:color="auto"/>
            <w:bottom w:val="none" w:sz="0" w:space="0" w:color="auto"/>
            <w:right w:val="none" w:sz="0" w:space="0" w:color="auto"/>
          </w:divBdr>
        </w:div>
        <w:div w:id="2040156238">
          <w:marLeft w:val="640"/>
          <w:marRight w:val="0"/>
          <w:marTop w:val="0"/>
          <w:marBottom w:val="0"/>
          <w:divBdr>
            <w:top w:val="none" w:sz="0" w:space="0" w:color="auto"/>
            <w:left w:val="none" w:sz="0" w:space="0" w:color="auto"/>
            <w:bottom w:val="none" w:sz="0" w:space="0" w:color="auto"/>
            <w:right w:val="none" w:sz="0" w:space="0" w:color="auto"/>
          </w:divBdr>
        </w:div>
        <w:div w:id="2048218044">
          <w:marLeft w:val="640"/>
          <w:marRight w:val="0"/>
          <w:marTop w:val="0"/>
          <w:marBottom w:val="0"/>
          <w:divBdr>
            <w:top w:val="none" w:sz="0" w:space="0" w:color="auto"/>
            <w:left w:val="none" w:sz="0" w:space="0" w:color="auto"/>
            <w:bottom w:val="none" w:sz="0" w:space="0" w:color="auto"/>
            <w:right w:val="none" w:sz="0" w:space="0" w:color="auto"/>
          </w:divBdr>
        </w:div>
        <w:div w:id="2072071978">
          <w:marLeft w:val="640"/>
          <w:marRight w:val="0"/>
          <w:marTop w:val="0"/>
          <w:marBottom w:val="0"/>
          <w:divBdr>
            <w:top w:val="none" w:sz="0" w:space="0" w:color="auto"/>
            <w:left w:val="none" w:sz="0" w:space="0" w:color="auto"/>
            <w:bottom w:val="none" w:sz="0" w:space="0" w:color="auto"/>
            <w:right w:val="none" w:sz="0" w:space="0" w:color="auto"/>
          </w:divBdr>
        </w:div>
        <w:div w:id="2082756131">
          <w:marLeft w:val="640"/>
          <w:marRight w:val="0"/>
          <w:marTop w:val="0"/>
          <w:marBottom w:val="0"/>
          <w:divBdr>
            <w:top w:val="none" w:sz="0" w:space="0" w:color="auto"/>
            <w:left w:val="none" w:sz="0" w:space="0" w:color="auto"/>
            <w:bottom w:val="none" w:sz="0" w:space="0" w:color="auto"/>
            <w:right w:val="none" w:sz="0" w:space="0" w:color="auto"/>
          </w:divBdr>
        </w:div>
        <w:div w:id="2096512503">
          <w:marLeft w:val="640"/>
          <w:marRight w:val="0"/>
          <w:marTop w:val="0"/>
          <w:marBottom w:val="0"/>
          <w:divBdr>
            <w:top w:val="none" w:sz="0" w:space="0" w:color="auto"/>
            <w:left w:val="none" w:sz="0" w:space="0" w:color="auto"/>
            <w:bottom w:val="none" w:sz="0" w:space="0" w:color="auto"/>
            <w:right w:val="none" w:sz="0" w:space="0" w:color="auto"/>
          </w:divBdr>
        </w:div>
        <w:div w:id="2106614668">
          <w:marLeft w:val="640"/>
          <w:marRight w:val="0"/>
          <w:marTop w:val="0"/>
          <w:marBottom w:val="0"/>
          <w:divBdr>
            <w:top w:val="none" w:sz="0" w:space="0" w:color="auto"/>
            <w:left w:val="none" w:sz="0" w:space="0" w:color="auto"/>
            <w:bottom w:val="none" w:sz="0" w:space="0" w:color="auto"/>
            <w:right w:val="none" w:sz="0" w:space="0" w:color="auto"/>
          </w:divBdr>
        </w:div>
        <w:div w:id="2126389504">
          <w:marLeft w:val="640"/>
          <w:marRight w:val="0"/>
          <w:marTop w:val="0"/>
          <w:marBottom w:val="0"/>
          <w:divBdr>
            <w:top w:val="none" w:sz="0" w:space="0" w:color="auto"/>
            <w:left w:val="none" w:sz="0" w:space="0" w:color="auto"/>
            <w:bottom w:val="none" w:sz="0" w:space="0" w:color="auto"/>
            <w:right w:val="none" w:sz="0" w:space="0" w:color="auto"/>
          </w:divBdr>
        </w:div>
        <w:div w:id="2130397164">
          <w:marLeft w:val="640"/>
          <w:marRight w:val="0"/>
          <w:marTop w:val="0"/>
          <w:marBottom w:val="0"/>
          <w:divBdr>
            <w:top w:val="none" w:sz="0" w:space="0" w:color="auto"/>
            <w:left w:val="none" w:sz="0" w:space="0" w:color="auto"/>
            <w:bottom w:val="none" w:sz="0" w:space="0" w:color="auto"/>
            <w:right w:val="none" w:sz="0" w:space="0" w:color="auto"/>
          </w:divBdr>
        </w:div>
      </w:divsChild>
    </w:div>
    <w:div w:id="551699994">
      <w:bodyDiv w:val="1"/>
      <w:marLeft w:val="0"/>
      <w:marRight w:val="0"/>
      <w:marTop w:val="0"/>
      <w:marBottom w:val="0"/>
      <w:divBdr>
        <w:top w:val="none" w:sz="0" w:space="0" w:color="auto"/>
        <w:left w:val="none" w:sz="0" w:space="0" w:color="auto"/>
        <w:bottom w:val="none" w:sz="0" w:space="0" w:color="auto"/>
        <w:right w:val="none" w:sz="0" w:space="0" w:color="auto"/>
      </w:divBdr>
      <w:divsChild>
        <w:div w:id="3359499">
          <w:marLeft w:val="640"/>
          <w:marRight w:val="0"/>
          <w:marTop w:val="0"/>
          <w:marBottom w:val="0"/>
          <w:divBdr>
            <w:top w:val="none" w:sz="0" w:space="0" w:color="auto"/>
            <w:left w:val="none" w:sz="0" w:space="0" w:color="auto"/>
            <w:bottom w:val="none" w:sz="0" w:space="0" w:color="auto"/>
            <w:right w:val="none" w:sz="0" w:space="0" w:color="auto"/>
          </w:divBdr>
        </w:div>
        <w:div w:id="5792179">
          <w:marLeft w:val="640"/>
          <w:marRight w:val="0"/>
          <w:marTop w:val="0"/>
          <w:marBottom w:val="0"/>
          <w:divBdr>
            <w:top w:val="none" w:sz="0" w:space="0" w:color="auto"/>
            <w:left w:val="none" w:sz="0" w:space="0" w:color="auto"/>
            <w:bottom w:val="none" w:sz="0" w:space="0" w:color="auto"/>
            <w:right w:val="none" w:sz="0" w:space="0" w:color="auto"/>
          </w:divBdr>
        </w:div>
        <w:div w:id="25453587">
          <w:marLeft w:val="640"/>
          <w:marRight w:val="0"/>
          <w:marTop w:val="0"/>
          <w:marBottom w:val="0"/>
          <w:divBdr>
            <w:top w:val="none" w:sz="0" w:space="0" w:color="auto"/>
            <w:left w:val="none" w:sz="0" w:space="0" w:color="auto"/>
            <w:bottom w:val="none" w:sz="0" w:space="0" w:color="auto"/>
            <w:right w:val="none" w:sz="0" w:space="0" w:color="auto"/>
          </w:divBdr>
        </w:div>
        <w:div w:id="56634949">
          <w:marLeft w:val="640"/>
          <w:marRight w:val="0"/>
          <w:marTop w:val="0"/>
          <w:marBottom w:val="0"/>
          <w:divBdr>
            <w:top w:val="none" w:sz="0" w:space="0" w:color="auto"/>
            <w:left w:val="none" w:sz="0" w:space="0" w:color="auto"/>
            <w:bottom w:val="none" w:sz="0" w:space="0" w:color="auto"/>
            <w:right w:val="none" w:sz="0" w:space="0" w:color="auto"/>
          </w:divBdr>
        </w:div>
        <w:div w:id="67190154">
          <w:marLeft w:val="640"/>
          <w:marRight w:val="0"/>
          <w:marTop w:val="0"/>
          <w:marBottom w:val="0"/>
          <w:divBdr>
            <w:top w:val="none" w:sz="0" w:space="0" w:color="auto"/>
            <w:left w:val="none" w:sz="0" w:space="0" w:color="auto"/>
            <w:bottom w:val="none" w:sz="0" w:space="0" w:color="auto"/>
            <w:right w:val="none" w:sz="0" w:space="0" w:color="auto"/>
          </w:divBdr>
        </w:div>
        <w:div w:id="67927150">
          <w:marLeft w:val="640"/>
          <w:marRight w:val="0"/>
          <w:marTop w:val="0"/>
          <w:marBottom w:val="0"/>
          <w:divBdr>
            <w:top w:val="none" w:sz="0" w:space="0" w:color="auto"/>
            <w:left w:val="none" w:sz="0" w:space="0" w:color="auto"/>
            <w:bottom w:val="none" w:sz="0" w:space="0" w:color="auto"/>
            <w:right w:val="none" w:sz="0" w:space="0" w:color="auto"/>
          </w:divBdr>
        </w:div>
        <w:div w:id="70852105">
          <w:marLeft w:val="640"/>
          <w:marRight w:val="0"/>
          <w:marTop w:val="0"/>
          <w:marBottom w:val="0"/>
          <w:divBdr>
            <w:top w:val="none" w:sz="0" w:space="0" w:color="auto"/>
            <w:left w:val="none" w:sz="0" w:space="0" w:color="auto"/>
            <w:bottom w:val="none" w:sz="0" w:space="0" w:color="auto"/>
            <w:right w:val="none" w:sz="0" w:space="0" w:color="auto"/>
          </w:divBdr>
        </w:div>
        <w:div w:id="74480247">
          <w:marLeft w:val="640"/>
          <w:marRight w:val="0"/>
          <w:marTop w:val="0"/>
          <w:marBottom w:val="0"/>
          <w:divBdr>
            <w:top w:val="none" w:sz="0" w:space="0" w:color="auto"/>
            <w:left w:val="none" w:sz="0" w:space="0" w:color="auto"/>
            <w:bottom w:val="none" w:sz="0" w:space="0" w:color="auto"/>
            <w:right w:val="none" w:sz="0" w:space="0" w:color="auto"/>
          </w:divBdr>
        </w:div>
        <w:div w:id="81613753">
          <w:marLeft w:val="640"/>
          <w:marRight w:val="0"/>
          <w:marTop w:val="0"/>
          <w:marBottom w:val="0"/>
          <w:divBdr>
            <w:top w:val="none" w:sz="0" w:space="0" w:color="auto"/>
            <w:left w:val="none" w:sz="0" w:space="0" w:color="auto"/>
            <w:bottom w:val="none" w:sz="0" w:space="0" w:color="auto"/>
            <w:right w:val="none" w:sz="0" w:space="0" w:color="auto"/>
          </w:divBdr>
        </w:div>
        <w:div w:id="85612767">
          <w:marLeft w:val="640"/>
          <w:marRight w:val="0"/>
          <w:marTop w:val="0"/>
          <w:marBottom w:val="0"/>
          <w:divBdr>
            <w:top w:val="none" w:sz="0" w:space="0" w:color="auto"/>
            <w:left w:val="none" w:sz="0" w:space="0" w:color="auto"/>
            <w:bottom w:val="none" w:sz="0" w:space="0" w:color="auto"/>
            <w:right w:val="none" w:sz="0" w:space="0" w:color="auto"/>
          </w:divBdr>
        </w:div>
        <w:div w:id="86075620">
          <w:marLeft w:val="640"/>
          <w:marRight w:val="0"/>
          <w:marTop w:val="0"/>
          <w:marBottom w:val="0"/>
          <w:divBdr>
            <w:top w:val="none" w:sz="0" w:space="0" w:color="auto"/>
            <w:left w:val="none" w:sz="0" w:space="0" w:color="auto"/>
            <w:bottom w:val="none" w:sz="0" w:space="0" w:color="auto"/>
            <w:right w:val="none" w:sz="0" w:space="0" w:color="auto"/>
          </w:divBdr>
        </w:div>
        <w:div w:id="91170480">
          <w:marLeft w:val="640"/>
          <w:marRight w:val="0"/>
          <w:marTop w:val="0"/>
          <w:marBottom w:val="0"/>
          <w:divBdr>
            <w:top w:val="none" w:sz="0" w:space="0" w:color="auto"/>
            <w:left w:val="none" w:sz="0" w:space="0" w:color="auto"/>
            <w:bottom w:val="none" w:sz="0" w:space="0" w:color="auto"/>
            <w:right w:val="none" w:sz="0" w:space="0" w:color="auto"/>
          </w:divBdr>
        </w:div>
        <w:div w:id="94374947">
          <w:marLeft w:val="640"/>
          <w:marRight w:val="0"/>
          <w:marTop w:val="0"/>
          <w:marBottom w:val="0"/>
          <w:divBdr>
            <w:top w:val="none" w:sz="0" w:space="0" w:color="auto"/>
            <w:left w:val="none" w:sz="0" w:space="0" w:color="auto"/>
            <w:bottom w:val="none" w:sz="0" w:space="0" w:color="auto"/>
            <w:right w:val="none" w:sz="0" w:space="0" w:color="auto"/>
          </w:divBdr>
        </w:div>
        <w:div w:id="103619123">
          <w:marLeft w:val="640"/>
          <w:marRight w:val="0"/>
          <w:marTop w:val="0"/>
          <w:marBottom w:val="0"/>
          <w:divBdr>
            <w:top w:val="none" w:sz="0" w:space="0" w:color="auto"/>
            <w:left w:val="none" w:sz="0" w:space="0" w:color="auto"/>
            <w:bottom w:val="none" w:sz="0" w:space="0" w:color="auto"/>
            <w:right w:val="none" w:sz="0" w:space="0" w:color="auto"/>
          </w:divBdr>
        </w:div>
        <w:div w:id="108479229">
          <w:marLeft w:val="640"/>
          <w:marRight w:val="0"/>
          <w:marTop w:val="0"/>
          <w:marBottom w:val="0"/>
          <w:divBdr>
            <w:top w:val="none" w:sz="0" w:space="0" w:color="auto"/>
            <w:left w:val="none" w:sz="0" w:space="0" w:color="auto"/>
            <w:bottom w:val="none" w:sz="0" w:space="0" w:color="auto"/>
            <w:right w:val="none" w:sz="0" w:space="0" w:color="auto"/>
          </w:divBdr>
        </w:div>
        <w:div w:id="112555565">
          <w:marLeft w:val="640"/>
          <w:marRight w:val="0"/>
          <w:marTop w:val="0"/>
          <w:marBottom w:val="0"/>
          <w:divBdr>
            <w:top w:val="none" w:sz="0" w:space="0" w:color="auto"/>
            <w:left w:val="none" w:sz="0" w:space="0" w:color="auto"/>
            <w:bottom w:val="none" w:sz="0" w:space="0" w:color="auto"/>
            <w:right w:val="none" w:sz="0" w:space="0" w:color="auto"/>
          </w:divBdr>
        </w:div>
        <w:div w:id="115488091">
          <w:marLeft w:val="640"/>
          <w:marRight w:val="0"/>
          <w:marTop w:val="0"/>
          <w:marBottom w:val="0"/>
          <w:divBdr>
            <w:top w:val="none" w:sz="0" w:space="0" w:color="auto"/>
            <w:left w:val="none" w:sz="0" w:space="0" w:color="auto"/>
            <w:bottom w:val="none" w:sz="0" w:space="0" w:color="auto"/>
            <w:right w:val="none" w:sz="0" w:space="0" w:color="auto"/>
          </w:divBdr>
        </w:div>
        <w:div w:id="118886967">
          <w:marLeft w:val="640"/>
          <w:marRight w:val="0"/>
          <w:marTop w:val="0"/>
          <w:marBottom w:val="0"/>
          <w:divBdr>
            <w:top w:val="none" w:sz="0" w:space="0" w:color="auto"/>
            <w:left w:val="none" w:sz="0" w:space="0" w:color="auto"/>
            <w:bottom w:val="none" w:sz="0" w:space="0" w:color="auto"/>
            <w:right w:val="none" w:sz="0" w:space="0" w:color="auto"/>
          </w:divBdr>
        </w:div>
        <w:div w:id="140467832">
          <w:marLeft w:val="640"/>
          <w:marRight w:val="0"/>
          <w:marTop w:val="0"/>
          <w:marBottom w:val="0"/>
          <w:divBdr>
            <w:top w:val="none" w:sz="0" w:space="0" w:color="auto"/>
            <w:left w:val="none" w:sz="0" w:space="0" w:color="auto"/>
            <w:bottom w:val="none" w:sz="0" w:space="0" w:color="auto"/>
            <w:right w:val="none" w:sz="0" w:space="0" w:color="auto"/>
          </w:divBdr>
        </w:div>
        <w:div w:id="140662753">
          <w:marLeft w:val="640"/>
          <w:marRight w:val="0"/>
          <w:marTop w:val="0"/>
          <w:marBottom w:val="0"/>
          <w:divBdr>
            <w:top w:val="none" w:sz="0" w:space="0" w:color="auto"/>
            <w:left w:val="none" w:sz="0" w:space="0" w:color="auto"/>
            <w:bottom w:val="none" w:sz="0" w:space="0" w:color="auto"/>
            <w:right w:val="none" w:sz="0" w:space="0" w:color="auto"/>
          </w:divBdr>
        </w:div>
        <w:div w:id="142935665">
          <w:marLeft w:val="640"/>
          <w:marRight w:val="0"/>
          <w:marTop w:val="0"/>
          <w:marBottom w:val="0"/>
          <w:divBdr>
            <w:top w:val="none" w:sz="0" w:space="0" w:color="auto"/>
            <w:left w:val="none" w:sz="0" w:space="0" w:color="auto"/>
            <w:bottom w:val="none" w:sz="0" w:space="0" w:color="auto"/>
            <w:right w:val="none" w:sz="0" w:space="0" w:color="auto"/>
          </w:divBdr>
        </w:div>
        <w:div w:id="144517761">
          <w:marLeft w:val="640"/>
          <w:marRight w:val="0"/>
          <w:marTop w:val="0"/>
          <w:marBottom w:val="0"/>
          <w:divBdr>
            <w:top w:val="none" w:sz="0" w:space="0" w:color="auto"/>
            <w:left w:val="none" w:sz="0" w:space="0" w:color="auto"/>
            <w:bottom w:val="none" w:sz="0" w:space="0" w:color="auto"/>
            <w:right w:val="none" w:sz="0" w:space="0" w:color="auto"/>
          </w:divBdr>
        </w:div>
        <w:div w:id="151145444">
          <w:marLeft w:val="640"/>
          <w:marRight w:val="0"/>
          <w:marTop w:val="0"/>
          <w:marBottom w:val="0"/>
          <w:divBdr>
            <w:top w:val="none" w:sz="0" w:space="0" w:color="auto"/>
            <w:left w:val="none" w:sz="0" w:space="0" w:color="auto"/>
            <w:bottom w:val="none" w:sz="0" w:space="0" w:color="auto"/>
            <w:right w:val="none" w:sz="0" w:space="0" w:color="auto"/>
          </w:divBdr>
        </w:div>
        <w:div w:id="153957903">
          <w:marLeft w:val="640"/>
          <w:marRight w:val="0"/>
          <w:marTop w:val="0"/>
          <w:marBottom w:val="0"/>
          <w:divBdr>
            <w:top w:val="none" w:sz="0" w:space="0" w:color="auto"/>
            <w:left w:val="none" w:sz="0" w:space="0" w:color="auto"/>
            <w:bottom w:val="none" w:sz="0" w:space="0" w:color="auto"/>
            <w:right w:val="none" w:sz="0" w:space="0" w:color="auto"/>
          </w:divBdr>
        </w:div>
        <w:div w:id="156112174">
          <w:marLeft w:val="640"/>
          <w:marRight w:val="0"/>
          <w:marTop w:val="0"/>
          <w:marBottom w:val="0"/>
          <w:divBdr>
            <w:top w:val="none" w:sz="0" w:space="0" w:color="auto"/>
            <w:left w:val="none" w:sz="0" w:space="0" w:color="auto"/>
            <w:bottom w:val="none" w:sz="0" w:space="0" w:color="auto"/>
            <w:right w:val="none" w:sz="0" w:space="0" w:color="auto"/>
          </w:divBdr>
        </w:div>
        <w:div w:id="178207158">
          <w:marLeft w:val="640"/>
          <w:marRight w:val="0"/>
          <w:marTop w:val="0"/>
          <w:marBottom w:val="0"/>
          <w:divBdr>
            <w:top w:val="none" w:sz="0" w:space="0" w:color="auto"/>
            <w:left w:val="none" w:sz="0" w:space="0" w:color="auto"/>
            <w:bottom w:val="none" w:sz="0" w:space="0" w:color="auto"/>
            <w:right w:val="none" w:sz="0" w:space="0" w:color="auto"/>
          </w:divBdr>
        </w:div>
        <w:div w:id="179324052">
          <w:marLeft w:val="640"/>
          <w:marRight w:val="0"/>
          <w:marTop w:val="0"/>
          <w:marBottom w:val="0"/>
          <w:divBdr>
            <w:top w:val="none" w:sz="0" w:space="0" w:color="auto"/>
            <w:left w:val="none" w:sz="0" w:space="0" w:color="auto"/>
            <w:bottom w:val="none" w:sz="0" w:space="0" w:color="auto"/>
            <w:right w:val="none" w:sz="0" w:space="0" w:color="auto"/>
          </w:divBdr>
        </w:div>
        <w:div w:id="189610645">
          <w:marLeft w:val="640"/>
          <w:marRight w:val="0"/>
          <w:marTop w:val="0"/>
          <w:marBottom w:val="0"/>
          <w:divBdr>
            <w:top w:val="none" w:sz="0" w:space="0" w:color="auto"/>
            <w:left w:val="none" w:sz="0" w:space="0" w:color="auto"/>
            <w:bottom w:val="none" w:sz="0" w:space="0" w:color="auto"/>
            <w:right w:val="none" w:sz="0" w:space="0" w:color="auto"/>
          </w:divBdr>
        </w:div>
        <w:div w:id="200243624">
          <w:marLeft w:val="640"/>
          <w:marRight w:val="0"/>
          <w:marTop w:val="0"/>
          <w:marBottom w:val="0"/>
          <w:divBdr>
            <w:top w:val="none" w:sz="0" w:space="0" w:color="auto"/>
            <w:left w:val="none" w:sz="0" w:space="0" w:color="auto"/>
            <w:bottom w:val="none" w:sz="0" w:space="0" w:color="auto"/>
            <w:right w:val="none" w:sz="0" w:space="0" w:color="auto"/>
          </w:divBdr>
        </w:div>
        <w:div w:id="209878903">
          <w:marLeft w:val="640"/>
          <w:marRight w:val="0"/>
          <w:marTop w:val="0"/>
          <w:marBottom w:val="0"/>
          <w:divBdr>
            <w:top w:val="none" w:sz="0" w:space="0" w:color="auto"/>
            <w:left w:val="none" w:sz="0" w:space="0" w:color="auto"/>
            <w:bottom w:val="none" w:sz="0" w:space="0" w:color="auto"/>
            <w:right w:val="none" w:sz="0" w:space="0" w:color="auto"/>
          </w:divBdr>
        </w:div>
        <w:div w:id="215313156">
          <w:marLeft w:val="640"/>
          <w:marRight w:val="0"/>
          <w:marTop w:val="0"/>
          <w:marBottom w:val="0"/>
          <w:divBdr>
            <w:top w:val="none" w:sz="0" w:space="0" w:color="auto"/>
            <w:left w:val="none" w:sz="0" w:space="0" w:color="auto"/>
            <w:bottom w:val="none" w:sz="0" w:space="0" w:color="auto"/>
            <w:right w:val="none" w:sz="0" w:space="0" w:color="auto"/>
          </w:divBdr>
        </w:div>
        <w:div w:id="216164997">
          <w:marLeft w:val="640"/>
          <w:marRight w:val="0"/>
          <w:marTop w:val="0"/>
          <w:marBottom w:val="0"/>
          <w:divBdr>
            <w:top w:val="none" w:sz="0" w:space="0" w:color="auto"/>
            <w:left w:val="none" w:sz="0" w:space="0" w:color="auto"/>
            <w:bottom w:val="none" w:sz="0" w:space="0" w:color="auto"/>
            <w:right w:val="none" w:sz="0" w:space="0" w:color="auto"/>
          </w:divBdr>
        </w:div>
        <w:div w:id="223756288">
          <w:marLeft w:val="640"/>
          <w:marRight w:val="0"/>
          <w:marTop w:val="0"/>
          <w:marBottom w:val="0"/>
          <w:divBdr>
            <w:top w:val="none" w:sz="0" w:space="0" w:color="auto"/>
            <w:left w:val="none" w:sz="0" w:space="0" w:color="auto"/>
            <w:bottom w:val="none" w:sz="0" w:space="0" w:color="auto"/>
            <w:right w:val="none" w:sz="0" w:space="0" w:color="auto"/>
          </w:divBdr>
        </w:div>
        <w:div w:id="223952054">
          <w:marLeft w:val="640"/>
          <w:marRight w:val="0"/>
          <w:marTop w:val="0"/>
          <w:marBottom w:val="0"/>
          <w:divBdr>
            <w:top w:val="none" w:sz="0" w:space="0" w:color="auto"/>
            <w:left w:val="none" w:sz="0" w:space="0" w:color="auto"/>
            <w:bottom w:val="none" w:sz="0" w:space="0" w:color="auto"/>
            <w:right w:val="none" w:sz="0" w:space="0" w:color="auto"/>
          </w:divBdr>
        </w:div>
        <w:div w:id="227423484">
          <w:marLeft w:val="640"/>
          <w:marRight w:val="0"/>
          <w:marTop w:val="0"/>
          <w:marBottom w:val="0"/>
          <w:divBdr>
            <w:top w:val="none" w:sz="0" w:space="0" w:color="auto"/>
            <w:left w:val="none" w:sz="0" w:space="0" w:color="auto"/>
            <w:bottom w:val="none" w:sz="0" w:space="0" w:color="auto"/>
            <w:right w:val="none" w:sz="0" w:space="0" w:color="auto"/>
          </w:divBdr>
        </w:div>
        <w:div w:id="233512204">
          <w:marLeft w:val="640"/>
          <w:marRight w:val="0"/>
          <w:marTop w:val="0"/>
          <w:marBottom w:val="0"/>
          <w:divBdr>
            <w:top w:val="none" w:sz="0" w:space="0" w:color="auto"/>
            <w:left w:val="none" w:sz="0" w:space="0" w:color="auto"/>
            <w:bottom w:val="none" w:sz="0" w:space="0" w:color="auto"/>
            <w:right w:val="none" w:sz="0" w:space="0" w:color="auto"/>
          </w:divBdr>
        </w:div>
        <w:div w:id="240216446">
          <w:marLeft w:val="640"/>
          <w:marRight w:val="0"/>
          <w:marTop w:val="0"/>
          <w:marBottom w:val="0"/>
          <w:divBdr>
            <w:top w:val="none" w:sz="0" w:space="0" w:color="auto"/>
            <w:left w:val="none" w:sz="0" w:space="0" w:color="auto"/>
            <w:bottom w:val="none" w:sz="0" w:space="0" w:color="auto"/>
            <w:right w:val="none" w:sz="0" w:space="0" w:color="auto"/>
          </w:divBdr>
        </w:div>
        <w:div w:id="245041398">
          <w:marLeft w:val="640"/>
          <w:marRight w:val="0"/>
          <w:marTop w:val="0"/>
          <w:marBottom w:val="0"/>
          <w:divBdr>
            <w:top w:val="none" w:sz="0" w:space="0" w:color="auto"/>
            <w:left w:val="none" w:sz="0" w:space="0" w:color="auto"/>
            <w:bottom w:val="none" w:sz="0" w:space="0" w:color="auto"/>
            <w:right w:val="none" w:sz="0" w:space="0" w:color="auto"/>
          </w:divBdr>
        </w:div>
        <w:div w:id="260070861">
          <w:marLeft w:val="640"/>
          <w:marRight w:val="0"/>
          <w:marTop w:val="0"/>
          <w:marBottom w:val="0"/>
          <w:divBdr>
            <w:top w:val="none" w:sz="0" w:space="0" w:color="auto"/>
            <w:left w:val="none" w:sz="0" w:space="0" w:color="auto"/>
            <w:bottom w:val="none" w:sz="0" w:space="0" w:color="auto"/>
            <w:right w:val="none" w:sz="0" w:space="0" w:color="auto"/>
          </w:divBdr>
        </w:div>
        <w:div w:id="265313725">
          <w:marLeft w:val="640"/>
          <w:marRight w:val="0"/>
          <w:marTop w:val="0"/>
          <w:marBottom w:val="0"/>
          <w:divBdr>
            <w:top w:val="none" w:sz="0" w:space="0" w:color="auto"/>
            <w:left w:val="none" w:sz="0" w:space="0" w:color="auto"/>
            <w:bottom w:val="none" w:sz="0" w:space="0" w:color="auto"/>
            <w:right w:val="none" w:sz="0" w:space="0" w:color="auto"/>
          </w:divBdr>
        </w:div>
        <w:div w:id="271671112">
          <w:marLeft w:val="640"/>
          <w:marRight w:val="0"/>
          <w:marTop w:val="0"/>
          <w:marBottom w:val="0"/>
          <w:divBdr>
            <w:top w:val="none" w:sz="0" w:space="0" w:color="auto"/>
            <w:left w:val="none" w:sz="0" w:space="0" w:color="auto"/>
            <w:bottom w:val="none" w:sz="0" w:space="0" w:color="auto"/>
            <w:right w:val="none" w:sz="0" w:space="0" w:color="auto"/>
          </w:divBdr>
        </w:div>
        <w:div w:id="275453895">
          <w:marLeft w:val="640"/>
          <w:marRight w:val="0"/>
          <w:marTop w:val="0"/>
          <w:marBottom w:val="0"/>
          <w:divBdr>
            <w:top w:val="none" w:sz="0" w:space="0" w:color="auto"/>
            <w:left w:val="none" w:sz="0" w:space="0" w:color="auto"/>
            <w:bottom w:val="none" w:sz="0" w:space="0" w:color="auto"/>
            <w:right w:val="none" w:sz="0" w:space="0" w:color="auto"/>
          </w:divBdr>
        </w:div>
        <w:div w:id="280653297">
          <w:marLeft w:val="640"/>
          <w:marRight w:val="0"/>
          <w:marTop w:val="0"/>
          <w:marBottom w:val="0"/>
          <w:divBdr>
            <w:top w:val="none" w:sz="0" w:space="0" w:color="auto"/>
            <w:left w:val="none" w:sz="0" w:space="0" w:color="auto"/>
            <w:bottom w:val="none" w:sz="0" w:space="0" w:color="auto"/>
            <w:right w:val="none" w:sz="0" w:space="0" w:color="auto"/>
          </w:divBdr>
        </w:div>
        <w:div w:id="283780794">
          <w:marLeft w:val="640"/>
          <w:marRight w:val="0"/>
          <w:marTop w:val="0"/>
          <w:marBottom w:val="0"/>
          <w:divBdr>
            <w:top w:val="none" w:sz="0" w:space="0" w:color="auto"/>
            <w:left w:val="none" w:sz="0" w:space="0" w:color="auto"/>
            <w:bottom w:val="none" w:sz="0" w:space="0" w:color="auto"/>
            <w:right w:val="none" w:sz="0" w:space="0" w:color="auto"/>
          </w:divBdr>
        </w:div>
        <w:div w:id="299384118">
          <w:marLeft w:val="640"/>
          <w:marRight w:val="0"/>
          <w:marTop w:val="0"/>
          <w:marBottom w:val="0"/>
          <w:divBdr>
            <w:top w:val="none" w:sz="0" w:space="0" w:color="auto"/>
            <w:left w:val="none" w:sz="0" w:space="0" w:color="auto"/>
            <w:bottom w:val="none" w:sz="0" w:space="0" w:color="auto"/>
            <w:right w:val="none" w:sz="0" w:space="0" w:color="auto"/>
          </w:divBdr>
        </w:div>
        <w:div w:id="308095952">
          <w:marLeft w:val="640"/>
          <w:marRight w:val="0"/>
          <w:marTop w:val="0"/>
          <w:marBottom w:val="0"/>
          <w:divBdr>
            <w:top w:val="none" w:sz="0" w:space="0" w:color="auto"/>
            <w:left w:val="none" w:sz="0" w:space="0" w:color="auto"/>
            <w:bottom w:val="none" w:sz="0" w:space="0" w:color="auto"/>
            <w:right w:val="none" w:sz="0" w:space="0" w:color="auto"/>
          </w:divBdr>
        </w:div>
        <w:div w:id="322969739">
          <w:marLeft w:val="640"/>
          <w:marRight w:val="0"/>
          <w:marTop w:val="0"/>
          <w:marBottom w:val="0"/>
          <w:divBdr>
            <w:top w:val="none" w:sz="0" w:space="0" w:color="auto"/>
            <w:left w:val="none" w:sz="0" w:space="0" w:color="auto"/>
            <w:bottom w:val="none" w:sz="0" w:space="0" w:color="auto"/>
            <w:right w:val="none" w:sz="0" w:space="0" w:color="auto"/>
          </w:divBdr>
        </w:div>
        <w:div w:id="323245522">
          <w:marLeft w:val="640"/>
          <w:marRight w:val="0"/>
          <w:marTop w:val="0"/>
          <w:marBottom w:val="0"/>
          <w:divBdr>
            <w:top w:val="none" w:sz="0" w:space="0" w:color="auto"/>
            <w:left w:val="none" w:sz="0" w:space="0" w:color="auto"/>
            <w:bottom w:val="none" w:sz="0" w:space="0" w:color="auto"/>
            <w:right w:val="none" w:sz="0" w:space="0" w:color="auto"/>
          </w:divBdr>
        </w:div>
        <w:div w:id="341667006">
          <w:marLeft w:val="640"/>
          <w:marRight w:val="0"/>
          <w:marTop w:val="0"/>
          <w:marBottom w:val="0"/>
          <w:divBdr>
            <w:top w:val="none" w:sz="0" w:space="0" w:color="auto"/>
            <w:left w:val="none" w:sz="0" w:space="0" w:color="auto"/>
            <w:bottom w:val="none" w:sz="0" w:space="0" w:color="auto"/>
            <w:right w:val="none" w:sz="0" w:space="0" w:color="auto"/>
          </w:divBdr>
        </w:div>
        <w:div w:id="367031514">
          <w:marLeft w:val="640"/>
          <w:marRight w:val="0"/>
          <w:marTop w:val="0"/>
          <w:marBottom w:val="0"/>
          <w:divBdr>
            <w:top w:val="none" w:sz="0" w:space="0" w:color="auto"/>
            <w:left w:val="none" w:sz="0" w:space="0" w:color="auto"/>
            <w:bottom w:val="none" w:sz="0" w:space="0" w:color="auto"/>
            <w:right w:val="none" w:sz="0" w:space="0" w:color="auto"/>
          </w:divBdr>
        </w:div>
        <w:div w:id="367533206">
          <w:marLeft w:val="640"/>
          <w:marRight w:val="0"/>
          <w:marTop w:val="0"/>
          <w:marBottom w:val="0"/>
          <w:divBdr>
            <w:top w:val="none" w:sz="0" w:space="0" w:color="auto"/>
            <w:left w:val="none" w:sz="0" w:space="0" w:color="auto"/>
            <w:bottom w:val="none" w:sz="0" w:space="0" w:color="auto"/>
            <w:right w:val="none" w:sz="0" w:space="0" w:color="auto"/>
          </w:divBdr>
        </w:div>
        <w:div w:id="369495827">
          <w:marLeft w:val="640"/>
          <w:marRight w:val="0"/>
          <w:marTop w:val="0"/>
          <w:marBottom w:val="0"/>
          <w:divBdr>
            <w:top w:val="none" w:sz="0" w:space="0" w:color="auto"/>
            <w:left w:val="none" w:sz="0" w:space="0" w:color="auto"/>
            <w:bottom w:val="none" w:sz="0" w:space="0" w:color="auto"/>
            <w:right w:val="none" w:sz="0" w:space="0" w:color="auto"/>
          </w:divBdr>
          <w:divsChild>
            <w:div w:id="930821292">
              <w:marLeft w:val="0"/>
              <w:marRight w:val="0"/>
              <w:marTop w:val="0"/>
              <w:marBottom w:val="0"/>
              <w:divBdr>
                <w:top w:val="none" w:sz="0" w:space="0" w:color="auto"/>
                <w:left w:val="none" w:sz="0" w:space="0" w:color="auto"/>
                <w:bottom w:val="none" w:sz="0" w:space="0" w:color="auto"/>
                <w:right w:val="none" w:sz="0" w:space="0" w:color="auto"/>
              </w:divBdr>
            </w:div>
          </w:divsChild>
        </w:div>
        <w:div w:id="406920668">
          <w:marLeft w:val="640"/>
          <w:marRight w:val="0"/>
          <w:marTop w:val="0"/>
          <w:marBottom w:val="0"/>
          <w:divBdr>
            <w:top w:val="none" w:sz="0" w:space="0" w:color="auto"/>
            <w:left w:val="none" w:sz="0" w:space="0" w:color="auto"/>
            <w:bottom w:val="none" w:sz="0" w:space="0" w:color="auto"/>
            <w:right w:val="none" w:sz="0" w:space="0" w:color="auto"/>
          </w:divBdr>
        </w:div>
        <w:div w:id="412237651">
          <w:marLeft w:val="640"/>
          <w:marRight w:val="0"/>
          <w:marTop w:val="0"/>
          <w:marBottom w:val="0"/>
          <w:divBdr>
            <w:top w:val="none" w:sz="0" w:space="0" w:color="auto"/>
            <w:left w:val="none" w:sz="0" w:space="0" w:color="auto"/>
            <w:bottom w:val="none" w:sz="0" w:space="0" w:color="auto"/>
            <w:right w:val="none" w:sz="0" w:space="0" w:color="auto"/>
          </w:divBdr>
        </w:div>
        <w:div w:id="415059583">
          <w:marLeft w:val="640"/>
          <w:marRight w:val="0"/>
          <w:marTop w:val="0"/>
          <w:marBottom w:val="0"/>
          <w:divBdr>
            <w:top w:val="none" w:sz="0" w:space="0" w:color="auto"/>
            <w:left w:val="none" w:sz="0" w:space="0" w:color="auto"/>
            <w:bottom w:val="none" w:sz="0" w:space="0" w:color="auto"/>
            <w:right w:val="none" w:sz="0" w:space="0" w:color="auto"/>
          </w:divBdr>
        </w:div>
        <w:div w:id="419255955">
          <w:marLeft w:val="640"/>
          <w:marRight w:val="0"/>
          <w:marTop w:val="0"/>
          <w:marBottom w:val="0"/>
          <w:divBdr>
            <w:top w:val="none" w:sz="0" w:space="0" w:color="auto"/>
            <w:left w:val="none" w:sz="0" w:space="0" w:color="auto"/>
            <w:bottom w:val="none" w:sz="0" w:space="0" w:color="auto"/>
            <w:right w:val="none" w:sz="0" w:space="0" w:color="auto"/>
          </w:divBdr>
        </w:div>
        <w:div w:id="426661547">
          <w:marLeft w:val="640"/>
          <w:marRight w:val="0"/>
          <w:marTop w:val="0"/>
          <w:marBottom w:val="0"/>
          <w:divBdr>
            <w:top w:val="none" w:sz="0" w:space="0" w:color="auto"/>
            <w:left w:val="none" w:sz="0" w:space="0" w:color="auto"/>
            <w:bottom w:val="none" w:sz="0" w:space="0" w:color="auto"/>
            <w:right w:val="none" w:sz="0" w:space="0" w:color="auto"/>
          </w:divBdr>
        </w:div>
        <w:div w:id="448664325">
          <w:marLeft w:val="640"/>
          <w:marRight w:val="0"/>
          <w:marTop w:val="0"/>
          <w:marBottom w:val="0"/>
          <w:divBdr>
            <w:top w:val="none" w:sz="0" w:space="0" w:color="auto"/>
            <w:left w:val="none" w:sz="0" w:space="0" w:color="auto"/>
            <w:bottom w:val="none" w:sz="0" w:space="0" w:color="auto"/>
            <w:right w:val="none" w:sz="0" w:space="0" w:color="auto"/>
          </w:divBdr>
        </w:div>
        <w:div w:id="483426273">
          <w:marLeft w:val="640"/>
          <w:marRight w:val="0"/>
          <w:marTop w:val="0"/>
          <w:marBottom w:val="0"/>
          <w:divBdr>
            <w:top w:val="none" w:sz="0" w:space="0" w:color="auto"/>
            <w:left w:val="none" w:sz="0" w:space="0" w:color="auto"/>
            <w:bottom w:val="none" w:sz="0" w:space="0" w:color="auto"/>
            <w:right w:val="none" w:sz="0" w:space="0" w:color="auto"/>
          </w:divBdr>
        </w:div>
        <w:div w:id="488717641">
          <w:marLeft w:val="640"/>
          <w:marRight w:val="0"/>
          <w:marTop w:val="0"/>
          <w:marBottom w:val="0"/>
          <w:divBdr>
            <w:top w:val="none" w:sz="0" w:space="0" w:color="auto"/>
            <w:left w:val="none" w:sz="0" w:space="0" w:color="auto"/>
            <w:bottom w:val="none" w:sz="0" w:space="0" w:color="auto"/>
            <w:right w:val="none" w:sz="0" w:space="0" w:color="auto"/>
          </w:divBdr>
          <w:divsChild>
            <w:div w:id="1737783329">
              <w:marLeft w:val="0"/>
              <w:marRight w:val="0"/>
              <w:marTop w:val="0"/>
              <w:marBottom w:val="0"/>
              <w:divBdr>
                <w:top w:val="none" w:sz="0" w:space="0" w:color="auto"/>
                <w:left w:val="none" w:sz="0" w:space="0" w:color="auto"/>
                <w:bottom w:val="none" w:sz="0" w:space="0" w:color="auto"/>
                <w:right w:val="none" w:sz="0" w:space="0" w:color="auto"/>
              </w:divBdr>
            </w:div>
          </w:divsChild>
        </w:div>
        <w:div w:id="490097332">
          <w:marLeft w:val="640"/>
          <w:marRight w:val="0"/>
          <w:marTop w:val="0"/>
          <w:marBottom w:val="0"/>
          <w:divBdr>
            <w:top w:val="none" w:sz="0" w:space="0" w:color="auto"/>
            <w:left w:val="none" w:sz="0" w:space="0" w:color="auto"/>
            <w:bottom w:val="none" w:sz="0" w:space="0" w:color="auto"/>
            <w:right w:val="none" w:sz="0" w:space="0" w:color="auto"/>
          </w:divBdr>
        </w:div>
        <w:div w:id="491289916">
          <w:marLeft w:val="640"/>
          <w:marRight w:val="0"/>
          <w:marTop w:val="0"/>
          <w:marBottom w:val="0"/>
          <w:divBdr>
            <w:top w:val="none" w:sz="0" w:space="0" w:color="auto"/>
            <w:left w:val="none" w:sz="0" w:space="0" w:color="auto"/>
            <w:bottom w:val="none" w:sz="0" w:space="0" w:color="auto"/>
            <w:right w:val="none" w:sz="0" w:space="0" w:color="auto"/>
          </w:divBdr>
        </w:div>
        <w:div w:id="499658141">
          <w:marLeft w:val="640"/>
          <w:marRight w:val="0"/>
          <w:marTop w:val="0"/>
          <w:marBottom w:val="0"/>
          <w:divBdr>
            <w:top w:val="none" w:sz="0" w:space="0" w:color="auto"/>
            <w:left w:val="none" w:sz="0" w:space="0" w:color="auto"/>
            <w:bottom w:val="none" w:sz="0" w:space="0" w:color="auto"/>
            <w:right w:val="none" w:sz="0" w:space="0" w:color="auto"/>
          </w:divBdr>
        </w:div>
        <w:div w:id="504589846">
          <w:marLeft w:val="640"/>
          <w:marRight w:val="0"/>
          <w:marTop w:val="0"/>
          <w:marBottom w:val="0"/>
          <w:divBdr>
            <w:top w:val="none" w:sz="0" w:space="0" w:color="auto"/>
            <w:left w:val="none" w:sz="0" w:space="0" w:color="auto"/>
            <w:bottom w:val="none" w:sz="0" w:space="0" w:color="auto"/>
            <w:right w:val="none" w:sz="0" w:space="0" w:color="auto"/>
          </w:divBdr>
        </w:div>
        <w:div w:id="508910796">
          <w:marLeft w:val="640"/>
          <w:marRight w:val="0"/>
          <w:marTop w:val="0"/>
          <w:marBottom w:val="0"/>
          <w:divBdr>
            <w:top w:val="none" w:sz="0" w:space="0" w:color="auto"/>
            <w:left w:val="none" w:sz="0" w:space="0" w:color="auto"/>
            <w:bottom w:val="none" w:sz="0" w:space="0" w:color="auto"/>
            <w:right w:val="none" w:sz="0" w:space="0" w:color="auto"/>
          </w:divBdr>
        </w:div>
        <w:div w:id="512307602">
          <w:marLeft w:val="640"/>
          <w:marRight w:val="0"/>
          <w:marTop w:val="0"/>
          <w:marBottom w:val="0"/>
          <w:divBdr>
            <w:top w:val="none" w:sz="0" w:space="0" w:color="auto"/>
            <w:left w:val="none" w:sz="0" w:space="0" w:color="auto"/>
            <w:bottom w:val="none" w:sz="0" w:space="0" w:color="auto"/>
            <w:right w:val="none" w:sz="0" w:space="0" w:color="auto"/>
          </w:divBdr>
        </w:div>
        <w:div w:id="532158919">
          <w:marLeft w:val="640"/>
          <w:marRight w:val="0"/>
          <w:marTop w:val="0"/>
          <w:marBottom w:val="0"/>
          <w:divBdr>
            <w:top w:val="none" w:sz="0" w:space="0" w:color="auto"/>
            <w:left w:val="none" w:sz="0" w:space="0" w:color="auto"/>
            <w:bottom w:val="none" w:sz="0" w:space="0" w:color="auto"/>
            <w:right w:val="none" w:sz="0" w:space="0" w:color="auto"/>
          </w:divBdr>
        </w:div>
        <w:div w:id="556358537">
          <w:marLeft w:val="640"/>
          <w:marRight w:val="0"/>
          <w:marTop w:val="0"/>
          <w:marBottom w:val="0"/>
          <w:divBdr>
            <w:top w:val="none" w:sz="0" w:space="0" w:color="auto"/>
            <w:left w:val="none" w:sz="0" w:space="0" w:color="auto"/>
            <w:bottom w:val="none" w:sz="0" w:space="0" w:color="auto"/>
            <w:right w:val="none" w:sz="0" w:space="0" w:color="auto"/>
          </w:divBdr>
        </w:div>
        <w:div w:id="556938334">
          <w:marLeft w:val="640"/>
          <w:marRight w:val="0"/>
          <w:marTop w:val="0"/>
          <w:marBottom w:val="0"/>
          <w:divBdr>
            <w:top w:val="none" w:sz="0" w:space="0" w:color="auto"/>
            <w:left w:val="none" w:sz="0" w:space="0" w:color="auto"/>
            <w:bottom w:val="none" w:sz="0" w:space="0" w:color="auto"/>
            <w:right w:val="none" w:sz="0" w:space="0" w:color="auto"/>
          </w:divBdr>
        </w:div>
        <w:div w:id="557672170">
          <w:marLeft w:val="640"/>
          <w:marRight w:val="0"/>
          <w:marTop w:val="0"/>
          <w:marBottom w:val="0"/>
          <w:divBdr>
            <w:top w:val="none" w:sz="0" w:space="0" w:color="auto"/>
            <w:left w:val="none" w:sz="0" w:space="0" w:color="auto"/>
            <w:bottom w:val="none" w:sz="0" w:space="0" w:color="auto"/>
            <w:right w:val="none" w:sz="0" w:space="0" w:color="auto"/>
          </w:divBdr>
        </w:div>
        <w:div w:id="570773509">
          <w:marLeft w:val="640"/>
          <w:marRight w:val="0"/>
          <w:marTop w:val="0"/>
          <w:marBottom w:val="0"/>
          <w:divBdr>
            <w:top w:val="none" w:sz="0" w:space="0" w:color="auto"/>
            <w:left w:val="none" w:sz="0" w:space="0" w:color="auto"/>
            <w:bottom w:val="none" w:sz="0" w:space="0" w:color="auto"/>
            <w:right w:val="none" w:sz="0" w:space="0" w:color="auto"/>
          </w:divBdr>
        </w:div>
        <w:div w:id="578446347">
          <w:marLeft w:val="640"/>
          <w:marRight w:val="0"/>
          <w:marTop w:val="0"/>
          <w:marBottom w:val="0"/>
          <w:divBdr>
            <w:top w:val="none" w:sz="0" w:space="0" w:color="auto"/>
            <w:left w:val="none" w:sz="0" w:space="0" w:color="auto"/>
            <w:bottom w:val="none" w:sz="0" w:space="0" w:color="auto"/>
            <w:right w:val="none" w:sz="0" w:space="0" w:color="auto"/>
          </w:divBdr>
        </w:div>
        <w:div w:id="586037308">
          <w:marLeft w:val="640"/>
          <w:marRight w:val="0"/>
          <w:marTop w:val="0"/>
          <w:marBottom w:val="0"/>
          <w:divBdr>
            <w:top w:val="none" w:sz="0" w:space="0" w:color="auto"/>
            <w:left w:val="none" w:sz="0" w:space="0" w:color="auto"/>
            <w:bottom w:val="none" w:sz="0" w:space="0" w:color="auto"/>
            <w:right w:val="none" w:sz="0" w:space="0" w:color="auto"/>
          </w:divBdr>
        </w:div>
        <w:div w:id="593321454">
          <w:marLeft w:val="640"/>
          <w:marRight w:val="0"/>
          <w:marTop w:val="0"/>
          <w:marBottom w:val="0"/>
          <w:divBdr>
            <w:top w:val="none" w:sz="0" w:space="0" w:color="auto"/>
            <w:left w:val="none" w:sz="0" w:space="0" w:color="auto"/>
            <w:bottom w:val="none" w:sz="0" w:space="0" w:color="auto"/>
            <w:right w:val="none" w:sz="0" w:space="0" w:color="auto"/>
          </w:divBdr>
        </w:div>
        <w:div w:id="594940647">
          <w:marLeft w:val="640"/>
          <w:marRight w:val="0"/>
          <w:marTop w:val="0"/>
          <w:marBottom w:val="0"/>
          <w:divBdr>
            <w:top w:val="none" w:sz="0" w:space="0" w:color="auto"/>
            <w:left w:val="none" w:sz="0" w:space="0" w:color="auto"/>
            <w:bottom w:val="none" w:sz="0" w:space="0" w:color="auto"/>
            <w:right w:val="none" w:sz="0" w:space="0" w:color="auto"/>
          </w:divBdr>
        </w:div>
        <w:div w:id="595989055">
          <w:marLeft w:val="640"/>
          <w:marRight w:val="0"/>
          <w:marTop w:val="0"/>
          <w:marBottom w:val="0"/>
          <w:divBdr>
            <w:top w:val="none" w:sz="0" w:space="0" w:color="auto"/>
            <w:left w:val="none" w:sz="0" w:space="0" w:color="auto"/>
            <w:bottom w:val="none" w:sz="0" w:space="0" w:color="auto"/>
            <w:right w:val="none" w:sz="0" w:space="0" w:color="auto"/>
          </w:divBdr>
        </w:div>
        <w:div w:id="599142104">
          <w:marLeft w:val="640"/>
          <w:marRight w:val="0"/>
          <w:marTop w:val="0"/>
          <w:marBottom w:val="0"/>
          <w:divBdr>
            <w:top w:val="none" w:sz="0" w:space="0" w:color="auto"/>
            <w:left w:val="none" w:sz="0" w:space="0" w:color="auto"/>
            <w:bottom w:val="none" w:sz="0" w:space="0" w:color="auto"/>
            <w:right w:val="none" w:sz="0" w:space="0" w:color="auto"/>
          </w:divBdr>
        </w:div>
        <w:div w:id="625815514">
          <w:marLeft w:val="640"/>
          <w:marRight w:val="0"/>
          <w:marTop w:val="0"/>
          <w:marBottom w:val="0"/>
          <w:divBdr>
            <w:top w:val="none" w:sz="0" w:space="0" w:color="auto"/>
            <w:left w:val="none" w:sz="0" w:space="0" w:color="auto"/>
            <w:bottom w:val="none" w:sz="0" w:space="0" w:color="auto"/>
            <w:right w:val="none" w:sz="0" w:space="0" w:color="auto"/>
          </w:divBdr>
        </w:div>
        <w:div w:id="628784772">
          <w:marLeft w:val="640"/>
          <w:marRight w:val="0"/>
          <w:marTop w:val="0"/>
          <w:marBottom w:val="0"/>
          <w:divBdr>
            <w:top w:val="none" w:sz="0" w:space="0" w:color="auto"/>
            <w:left w:val="none" w:sz="0" w:space="0" w:color="auto"/>
            <w:bottom w:val="none" w:sz="0" w:space="0" w:color="auto"/>
            <w:right w:val="none" w:sz="0" w:space="0" w:color="auto"/>
          </w:divBdr>
        </w:div>
        <w:div w:id="637761814">
          <w:marLeft w:val="640"/>
          <w:marRight w:val="0"/>
          <w:marTop w:val="0"/>
          <w:marBottom w:val="0"/>
          <w:divBdr>
            <w:top w:val="none" w:sz="0" w:space="0" w:color="auto"/>
            <w:left w:val="none" w:sz="0" w:space="0" w:color="auto"/>
            <w:bottom w:val="none" w:sz="0" w:space="0" w:color="auto"/>
            <w:right w:val="none" w:sz="0" w:space="0" w:color="auto"/>
          </w:divBdr>
        </w:div>
        <w:div w:id="655644964">
          <w:marLeft w:val="640"/>
          <w:marRight w:val="0"/>
          <w:marTop w:val="0"/>
          <w:marBottom w:val="0"/>
          <w:divBdr>
            <w:top w:val="none" w:sz="0" w:space="0" w:color="auto"/>
            <w:left w:val="none" w:sz="0" w:space="0" w:color="auto"/>
            <w:bottom w:val="none" w:sz="0" w:space="0" w:color="auto"/>
            <w:right w:val="none" w:sz="0" w:space="0" w:color="auto"/>
          </w:divBdr>
        </w:div>
        <w:div w:id="657882968">
          <w:marLeft w:val="640"/>
          <w:marRight w:val="0"/>
          <w:marTop w:val="0"/>
          <w:marBottom w:val="0"/>
          <w:divBdr>
            <w:top w:val="none" w:sz="0" w:space="0" w:color="auto"/>
            <w:left w:val="none" w:sz="0" w:space="0" w:color="auto"/>
            <w:bottom w:val="none" w:sz="0" w:space="0" w:color="auto"/>
            <w:right w:val="none" w:sz="0" w:space="0" w:color="auto"/>
          </w:divBdr>
        </w:div>
        <w:div w:id="665206859">
          <w:marLeft w:val="640"/>
          <w:marRight w:val="0"/>
          <w:marTop w:val="0"/>
          <w:marBottom w:val="0"/>
          <w:divBdr>
            <w:top w:val="none" w:sz="0" w:space="0" w:color="auto"/>
            <w:left w:val="none" w:sz="0" w:space="0" w:color="auto"/>
            <w:bottom w:val="none" w:sz="0" w:space="0" w:color="auto"/>
            <w:right w:val="none" w:sz="0" w:space="0" w:color="auto"/>
          </w:divBdr>
        </w:div>
        <w:div w:id="670983216">
          <w:marLeft w:val="640"/>
          <w:marRight w:val="0"/>
          <w:marTop w:val="0"/>
          <w:marBottom w:val="0"/>
          <w:divBdr>
            <w:top w:val="none" w:sz="0" w:space="0" w:color="auto"/>
            <w:left w:val="none" w:sz="0" w:space="0" w:color="auto"/>
            <w:bottom w:val="none" w:sz="0" w:space="0" w:color="auto"/>
            <w:right w:val="none" w:sz="0" w:space="0" w:color="auto"/>
          </w:divBdr>
        </w:div>
        <w:div w:id="671490821">
          <w:marLeft w:val="640"/>
          <w:marRight w:val="0"/>
          <w:marTop w:val="0"/>
          <w:marBottom w:val="0"/>
          <w:divBdr>
            <w:top w:val="none" w:sz="0" w:space="0" w:color="auto"/>
            <w:left w:val="none" w:sz="0" w:space="0" w:color="auto"/>
            <w:bottom w:val="none" w:sz="0" w:space="0" w:color="auto"/>
            <w:right w:val="none" w:sz="0" w:space="0" w:color="auto"/>
          </w:divBdr>
        </w:div>
        <w:div w:id="689381286">
          <w:marLeft w:val="640"/>
          <w:marRight w:val="0"/>
          <w:marTop w:val="0"/>
          <w:marBottom w:val="0"/>
          <w:divBdr>
            <w:top w:val="none" w:sz="0" w:space="0" w:color="auto"/>
            <w:left w:val="none" w:sz="0" w:space="0" w:color="auto"/>
            <w:bottom w:val="none" w:sz="0" w:space="0" w:color="auto"/>
            <w:right w:val="none" w:sz="0" w:space="0" w:color="auto"/>
          </w:divBdr>
        </w:div>
        <w:div w:id="694039769">
          <w:marLeft w:val="640"/>
          <w:marRight w:val="0"/>
          <w:marTop w:val="0"/>
          <w:marBottom w:val="0"/>
          <w:divBdr>
            <w:top w:val="none" w:sz="0" w:space="0" w:color="auto"/>
            <w:left w:val="none" w:sz="0" w:space="0" w:color="auto"/>
            <w:bottom w:val="none" w:sz="0" w:space="0" w:color="auto"/>
            <w:right w:val="none" w:sz="0" w:space="0" w:color="auto"/>
          </w:divBdr>
        </w:div>
        <w:div w:id="694306721">
          <w:marLeft w:val="640"/>
          <w:marRight w:val="0"/>
          <w:marTop w:val="0"/>
          <w:marBottom w:val="0"/>
          <w:divBdr>
            <w:top w:val="none" w:sz="0" w:space="0" w:color="auto"/>
            <w:left w:val="none" w:sz="0" w:space="0" w:color="auto"/>
            <w:bottom w:val="none" w:sz="0" w:space="0" w:color="auto"/>
            <w:right w:val="none" w:sz="0" w:space="0" w:color="auto"/>
          </w:divBdr>
        </w:div>
        <w:div w:id="698509476">
          <w:marLeft w:val="640"/>
          <w:marRight w:val="0"/>
          <w:marTop w:val="0"/>
          <w:marBottom w:val="0"/>
          <w:divBdr>
            <w:top w:val="none" w:sz="0" w:space="0" w:color="auto"/>
            <w:left w:val="none" w:sz="0" w:space="0" w:color="auto"/>
            <w:bottom w:val="none" w:sz="0" w:space="0" w:color="auto"/>
            <w:right w:val="none" w:sz="0" w:space="0" w:color="auto"/>
          </w:divBdr>
        </w:div>
        <w:div w:id="714042736">
          <w:marLeft w:val="640"/>
          <w:marRight w:val="0"/>
          <w:marTop w:val="0"/>
          <w:marBottom w:val="0"/>
          <w:divBdr>
            <w:top w:val="none" w:sz="0" w:space="0" w:color="auto"/>
            <w:left w:val="none" w:sz="0" w:space="0" w:color="auto"/>
            <w:bottom w:val="none" w:sz="0" w:space="0" w:color="auto"/>
            <w:right w:val="none" w:sz="0" w:space="0" w:color="auto"/>
          </w:divBdr>
        </w:div>
        <w:div w:id="714895444">
          <w:marLeft w:val="640"/>
          <w:marRight w:val="0"/>
          <w:marTop w:val="0"/>
          <w:marBottom w:val="0"/>
          <w:divBdr>
            <w:top w:val="none" w:sz="0" w:space="0" w:color="auto"/>
            <w:left w:val="none" w:sz="0" w:space="0" w:color="auto"/>
            <w:bottom w:val="none" w:sz="0" w:space="0" w:color="auto"/>
            <w:right w:val="none" w:sz="0" w:space="0" w:color="auto"/>
          </w:divBdr>
        </w:div>
        <w:div w:id="721951692">
          <w:marLeft w:val="640"/>
          <w:marRight w:val="0"/>
          <w:marTop w:val="0"/>
          <w:marBottom w:val="0"/>
          <w:divBdr>
            <w:top w:val="none" w:sz="0" w:space="0" w:color="auto"/>
            <w:left w:val="none" w:sz="0" w:space="0" w:color="auto"/>
            <w:bottom w:val="none" w:sz="0" w:space="0" w:color="auto"/>
            <w:right w:val="none" w:sz="0" w:space="0" w:color="auto"/>
          </w:divBdr>
        </w:div>
        <w:div w:id="742143106">
          <w:marLeft w:val="640"/>
          <w:marRight w:val="0"/>
          <w:marTop w:val="0"/>
          <w:marBottom w:val="0"/>
          <w:divBdr>
            <w:top w:val="none" w:sz="0" w:space="0" w:color="auto"/>
            <w:left w:val="none" w:sz="0" w:space="0" w:color="auto"/>
            <w:bottom w:val="none" w:sz="0" w:space="0" w:color="auto"/>
            <w:right w:val="none" w:sz="0" w:space="0" w:color="auto"/>
          </w:divBdr>
        </w:div>
        <w:div w:id="765034265">
          <w:marLeft w:val="640"/>
          <w:marRight w:val="0"/>
          <w:marTop w:val="0"/>
          <w:marBottom w:val="0"/>
          <w:divBdr>
            <w:top w:val="none" w:sz="0" w:space="0" w:color="auto"/>
            <w:left w:val="none" w:sz="0" w:space="0" w:color="auto"/>
            <w:bottom w:val="none" w:sz="0" w:space="0" w:color="auto"/>
            <w:right w:val="none" w:sz="0" w:space="0" w:color="auto"/>
          </w:divBdr>
        </w:div>
        <w:div w:id="779380298">
          <w:marLeft w:val="640"/>
          <w:marRight w:val="0"/>
          <w:marTop w:val="0"/>
          <w:marBottom w:val="0"/>
          <w:divBdr>
            <w:top w:val="none" w:sz="0" w:space="0" w:color="auto"/>
            <w:left w:val="none" w:sz="0" w:space="0" w:color="auto"/>
            <w:bottom w:val="none" w:sz="0" w:space="0" w:color="auto"/>
            <w:right w:val="none" w:sz="0" w:space="0" w:color="auto"/>
          </w:divBdr>
        </w:div>
        <w:div w:id="790591322">
          <w:marLeft w:val="640"/>
          <w:marRight w:val="0"/>
          <w:marTop w:val="0"/>
          <w:marBottom w:val="0"/>
          <w:divBdr>
            <w:top w:val="none" w:sz="0" w:space="0" w:color="auto"/>
            <w:left w:val="none" w:sz="0" w:space="0" w:color="auto"/>
            <w:bottom w:val="none" w:sz="0" w:space="0" w:color="auto"/>
            <w:right w:val="none" w:sz="0" w:space="0" w:color="auto"/>
          </w:divBdr>
        </w:div>
        <w:div w:id="791091868">
          <w:marLeft w:val="640"/>
          <w:marRight w:val="0"/>
          <w:marTop w:val="0"/>
          <w:marBottom w:val="0"/>
          <w:divBdr>
            <w:top w:val="none" w:sz="0" w:space="0" w:color="auto"/>
            <w:left w:val="none" w:sz="0" w:space="0" w:color="auto"/>
            <w:bottom w:val="none" w:sz="0" w:space="0" w:color="auto"/>
            <w:right w:val="none" w:sz="0" w:space="0" w:color="auto"/>
          </w:divBdr>
        </w:div>
        <w:div w:id="796487041">
          <w:marLeft w:val="640"/>
          <w:marRight w:val="0"/>
          <w:marTop w:val="0"/>
          <w:marBottom w:val="0"/>
          <w:divBdr>
            <w:top w:val="none" w:sz="0" w:space="0" w:color="auto"/>
            <w:left w:val="none" w:sz="0" w:space="0" w:color="auto"/>
            <w:bottom w:val="none" w:sz="0" w:space="0" w:color="auto"/>
            <w:right w:val="none" w:sz="0" w:space="0" w:color="auto"/>
          </w:divBdr>
        </w:div>
        <w:div w:id="800611425">
          <w:marLeft w:val="640"/>
          <w:marRight w:val="0"/>
          <w:marTop w:val="0"/>
          <w:marBottom w:val="0"/>
          <w:divBdr>
            <w:top w:val="none" w:sz="0" w:space="0" w:color="auto"/>
            <w:left w:val="none" w:sz="0" w:space="0" w:color="auto"/>
            <w:bottom w:val="none" w:sz="0" w:space="0" w:color="auto"/>
            <w:right w:val="none" w:sz="0" w:space="0" w:color="auto"/>
          </w:divBdr>
        </w:div>
        <w:div w:id="817652506">
          <w:marLeft w:val="640"/>
          <w:marRight w:val="0"/>
          <w:marTop w:val="0"/>
          <w:marBottom w:val="0"/>
          <w:divBdr>
            <w:top w:val="none" w:sz="0" w:space="0" w:color="auto"/>
            <w:left w:val="none" w:sz="0" w:space="0" w:color="auto"/>
            <w:bottom w:val="none" w:sz="0" w:space="0" w:color="auto"/>
            <w:right w:val="none" w:sz="0" w:space="0" w:color="auto"/>
          </w:divBdr>
        </w:div>
        <w:div w:id="825124171">
          <w:marLeft w:val="640"/>
          <w:marRight w:val="0"/>
          <w:marTop w:val="0"/>
          <w:marBottom w:val="0"/>
          <w:divBdr>
            <w:top w:val="none" w:sz="0" w:space="0" w:color="auto"/>
            <w:left w:val="none" w:sz="0" w:space="0" w:color="auto"/>
            <w:bottom w:val="none" w:sz="0" w:space="0" w:color="auto"/>
            <w:right w:val="none" w:sz="0" w:space="0" w:color="auto"/>
          </w:divBdr>
        </w:div>
        <w:div w:id="887643745">
          <w:marLeft w:val="640"/>
          <w:marRight w:val="0"/>
          <w:marTop w:val="0"/>
          <w:marBottom w:val="0"/>
          <w:divBdr>
            <w:top w:val="none" w:sz="0" w:space="0" w:color="auto"/>
            <w:left w:val="none" w:sz="0" w:space="0" w:color="auto"/>
            <w:bottom w:val="none" w:sz="0" w:space="0" w:color="auto"/>
            <w:right w:val="none" w:sz="0" w:space="0" w:color="auto"/>
          </w:divBdr>
        </w:div>
        <w:div w:id="888959568">
          <w:marLeft w:val="640"/>
          <w:marRight w:val="0"/>
          <w:marTop w:val="0"/>
          <w:marBottom w:val="0"/>
          <w:divBdr>
            <w:top w:val="none" w:sz="0" w:space="0" w:color="auto"/>
            <w:left w:val="none" w:sz="0" w:space="0" w:color="auto"/>
            <w:bottom w:val="none" w:sz="0" w:space="0" w:color="auto"/>
            <w:right w:val="none" w:sz="0" w:space="0" w:color="auto"/>
          </w:divBdr>
        </w:div>
        <w:div w:id="901718855">
          <w:marLeft w:val="640"/>
          <w:marRight w:val="0"/>
          <w:marTop w:val="0"/>
          <w:marBottom w:val="0"/>
          <w:divBdr>
            <w:top w:val="none" w:sz="0" w:space="0" w:color="auto"/>
            <w:left w:val="none" w:sz="0" w:space="0" w:color="auto"/>
            <w:bottom w:val="none" w:sz="0" w:space="0" w:color="auto"/>
            <w:right w:val="none" w:sz="0" w:space="0" w:color="auto"/>
          </w:divBdr>
        </w:div>
        <w:div w:id="918755977">
          <w:marLeft w:val="640"/>
          <w:marRight w:val="0"/>
          <w:marTop w:val="0"/>
          <w:marBottom w:val="0"/>
          <w:divBdr>
            <w:top w:val="none" w:sz="0" w:space="0" w:color="auto"/>
            <w:left w:val="none" w:sz="0" w:space="0" w:color="auto"/>
            <w:bottom w:val="none" w:sz="0" w:space="0" w:color="auto"/>
            <w:right w:val="none" w:sz="0" w:space="0" w:color="auto"/>
          </w:divBdr>
        </w:div>
        <w:div w:id="933241767">
          <w:marLeft w:val="640"/>
          <w:marRight w:val="0"/>
          <w:marTop w:val="0"/>
          <w:marBottom w:val="0"/>
          <w:divBdr>
            <w:top w:val="none" w:sz="0" w:space="0" w:color="auto"/>
            <w:left w:val="none" w:sz="0" w:space="0" w:color="auto"/>
            <w:bottom w:val="none" w:sz="0" w:space="0" w:color="auto"/>
            <w:right w:val="none" w:sz="0" w:space="0" w:color="auto"/>
          </w:divBdr>
        </w:div>
        <w:div w:id="946423421">
          <w:marLeft w:val="640"/>
          <w:marRight w:val="0"/>
          <w:marTop w:val="0"/>
          <w:marBottom w:val="0"/>
          <w:divBdr>
            <w:top w:val="none" w:sz="0" w:space="0" w:color="auto"/>
            <w:left w:val="none" w:sz="0" w:space="0" w:color="auto"/>
            <w:bottom w:val="none" w:sz="0" w:space="0" w:color="auto"/>
            <w:right w:val="none" w:sz="0" w:space="0" w:color="auto"/>
          </w:divBdr>
        </w:div>
        <w:div w:id="949357658">
          <w:marLeft w:val="640"/>
          <w:marRight w:val="0"/>
          <w:marTop w:val="0"/>
          <w:marBottom w:val="0"/>
          <w:divBdr>
            <w:top w:val="none" w:sz="0" w:space="0" w:color="auto"/>
            <w:left w:val="none" w:sz="0" w:space="0" w:color="auto"/>
            <w:bottom w:val="none" w:sz="0" w:space="0" w:color="auto"/>
            <w:right w:val="none" w:sz="0" w:space="0" w:color="auto"/>
          </w:divBdr>
        </w:div>
        <w:div w:id="972519657">
          <w:marLeft w:val="640"/>
          <w:marRight w:val="0"/>
          <w:marTop w:val="0"/>
          <w:marBottom w:val="0"/>
          <w:divBdr>
            <w:top w:val="none" w:sz="0" w:space="0" w:color="auto"/>
            <w:left w:val="none" w:sz="0" w:space="0" w:color="auto"/>
            <w:bottom w:val="none" w:sz="0" w:space="0" w:color="auto"/>
            <w:right w:val="none" w:sz="0" w:space="0" w:color="auto"/>
          </w:divBdr>
        </w:div>
        <w:div w:id="974605870">
          <w:marLeft w:val="640"/>
          <w:marRight w:val="0"/>
          <w:marTop w:val="0"/>
          <w:marBottom w:val="0"/>
          <w:divBdr>
            <w:top w:val="none" w:sz="0" w:space="0" w:color="auto"/>
            <w:left w:val="none" w:sz="0" w:space="0" w:color="auto"/>
            <w:bottom w:val="none" w:sz="0" w:space="0" w:color="auto"/>
            <w:right w:val="none" w:sz="0" w:space="0" w:color="auto"/>
          </w:divBdr>
        </w:div>
        <w:div w:id="984310721">
          <w:marLeft w:val="640"/>
          <w:marRight w:val="0"/>
          <w:marTop w:val="0"/>
          <w:marBottom w:val="0"/>
          <w:divBdr>
            <w:top w:val="none" w:sz="0" w:space="0" w:color="auto"/>
            <w:left w:val="none" w:sz="0" w:space="0" w:color="auto"/>
            <w:bottom w:val="none" w:sz="0" w:space="0" w:color="auto"/>
            <w:right w:val="none" w:sz="0" w:space="0" w:color="auto"/>
          </w:divBdr>
        </w:div>
        <w:div w:id="1007975147">
          <w:marLeft w:val="640"/>
          <w:marRight w:val="0"/>
          <w:marTop w:val="0"/>
          <w:marBottom w:val="0"/>
          <w:divBdr>
            <w:top w:val="none" w:sz="0" w:space="0" w:color="auto"/>
            <w:left w:val="none" w:sz="0" w:space="0" w:color="auto"/>
            <w:bottom w:val="none" w:sz="0" w:space="0" w:color="auto"/>
            <w:right w:val="none" w:sz="0" w:space="0" w:color="auto"/>
          </w:divBdr>
        </w:div>
        <w:div w:id="1065683019">
          <w:marLeft w:val="640"/>
          <w:marRight w:val="0"/>
          <w:marTop w:val="0"/>
          <w:marBottom w:val="0"/>
          <w:divBdr>
            <w:top w:val="none" w:sz="0" w:space="0" w:color="auto"/>
            <w:left w:val="none" w:sz="0" w:space="0" w:color="auto"/>
            <w:bottom w:val="none" w:sz="0" w:space="0" w:color="auto"/>
            <w:right w:val="none" w:sz="0" w:space="0" w:color="auto"/>
          </w:divBdr>
        </w:div>
        <w:div w:id="1075053702">
          <w:marLeft w:val="640"/>
          <w:marRight w:val="0"/>
          <w:marTop w:val="0"/>
          <w:marBottom w:val="0"/>
          <w:divBdr>
            <w:top w:val="none" w:sz="0" w:space="0" w:color="auto"/>
            <w:left w:val="none" w:sz="0" w:space="0" w:color="auto"/>
            <w:bottom w:val="none" w:sz="0" w:space="0" w:color="auto"/>
            <w:right w:val="none" w:sz="0" w:space="0" w:color="auto"/>
          </w:divBdr>
        </w:div>
        <w:div w:id="1076127412">
          <w:marLeft w:val="640"/>
          <w:marRight w:val="0"/>
          <w:marTop w:val="0"/>
          <w:marBottom w:val="0"/>
          <w:divBdr>
            <w:top w:val="none" w:sz="0" w:space="0" w:color="auto"/>
            <w:left w:val="none" w:sz="0" w:space="0" w:color="auto"/>
            <w:bottom w:val="none" w:sz="0" w:space="0" w:color="auto"/>
            <w:right w:val="none" w:sz="0" w:space="0" w:color="auto"/>
          </w:divBdr>
        </w:div>
        <w:div w:id="1087770201">
          <w:marLeft w:val="640"/>
          <w:marRight w:val="0"/>
          <w:marTop w:val="0"/>
          <w:marBottom w:val="0"/>
          <w:divBdr>
            <w:top w:val="none" w:sz="0" w:space="0" w:color="auto"/>
            <w:left w:val="none" w:sz="0" w:space="0" w:color="auto"/>
            <w:bottom w:val="none" w:sz="0" w:space="0" w:color="auto"/>
            <w:right w:val="none" w:sz="0" w:space="0" w:color="auto"/>
          </w:divBdr>
        </w:div>
        <w:div w:id="1088892767">
          <w:marLeft w:val="640"/>
          <w:marRight w:val="0"/>
          <w:marTop w:val="0"/>
          <w:marBottom w:val="0"/>
          <w:divBdr>
            <w:top w:val="none" w:sz="0" w:space="0" w:color="auto"/>
            <w:left w:val="none" w:sz="0" w:space="0" w:color="auto"/>
            <w:bottom w:val="none" w:sz="0" w:space="0" w:color="auto"/>
            <w:right w:val="none" w:sz="0" w:space="0" w:color="auto"/>
          </w:divBdr>
        </w:div>
        <w:div w:id="1094981016">
          <w:marLeft w:val="640"/>
          <w:marRight w:val="0"/>
          <w:marTop w:val="0"/>
          <w:marBottom w:val="0"/>
          <w:divBdr>
            <w:top w:val="none" w:sz="0" w:space="0" w:color="auto"/>
            <w:left w:val="none" w:sz="0" w:space="0" w:color="auto"/>
            <w:bottom w:val="none" w:sz="0" w:space="0" w:color="auto"/>
            <w:right w:val="none" w:sz="0" w:space="0" w:color="auto"/>
          </w:divBdr>
        </w:div>
        <w:div w:id="1098795991">
          <w:marLeft w:val="640"/>
          <w:marRight w:val="0"/>
          <w:marTop w:val="0"/>
          <w:marBottom w:val="0"/>
          <w:divBdr>
            <w:top w:val="none" w:sz="0" w:space="0" w:color="auto"/>
            <w:left w:val="none" w:sz="0" w:space="0" w:color="auto"/>
            <w:bottom w:val="none" w:sz="0" w:space="0" w:color="auto"/>
            <w:right w:val="none" w:sz="0" w:space="0" w:color="auto"/>
          </w:divBdr>
        </w:div>
        <w:div w:id="1118112076">
          <w:marLeft w:val="640"/>
          <w:marRight w:val="0"/>
          <w:marTop w:val="0"/>
          <w:marBottom w:val="0"/>
          <w:divBdr>
            <w:top w:val="none" w:sz="0" w:space="0" w:color="auto"/>
            <w:left w:val="none" w:sz="0" w:space="0" w:color="auto"/>
            <w:bottom w:val="none" w:sz="0" w:space="0" w:color="auto"/>
            <w:right w:val="none" w:sz="0" w:space="0" w:color="auto"/>
          </w:divBdr>
        </w:div>
        <w:div w:id="1119297291">
          <w:marLeft w:val="640"/>
          <w:marRight w:val="0"/>
          <w:marTop w:val="0"/>
          <w:marBottom w:val="0"/>
          <w:divBdr>
            <w:top w:val="none" w:sz="0" w:space="0" w:color="auto"/>
            <w:left w:val="none" w:sz="0" w:space="0" w:color="auto"/>
            <w:bottom w:val="none" w:sz="0" w:space="0" w:color="auto"/>
            <w:right w:val="none" w:sz="0" w:space="0" w:color="auto"/>
          </w:divBdr>
        </w:div>
        <w:div w:id="1142505023">
          <w:marLeft w:val="640"/>
          <w:marRight w:val="0"/>
          <w:marTop w:val="0"/>
          <w:marBottom w:val="0"/>
          <w:divBdr>
            <w:top w:val="none" w:sz="0" w:space="0" w:color="auto"/>
            <w:left w:val="none" w:sz="0" w:space="0" w:color="auto"/>
            <w:bottom w:val="none" w:sz="0" w:space="0" w:color="auto"/>
            <w:right w:val="none" w:sz="0" w:space="0" w:color="auto"/>
          </w:divBdr>
        </w:div>
        <w:div w:id="1147085661">
          <w:marLeft w:val="640"/>
          <w:marRight w:val="0"/>
          <w:marTop w:val="0"/>
          <w:marBottom w:val="0"/>
          <w:divBdr>
            <w:top w:val="none" w:sz="0" w:space="0" w:color="auto"/>
            <w:left w:val="none" w:sz="0" w:space="0" w:color="auto"/>
            <w:bottom w:val="none" w:sz="0" w:space="0" w:color="auto"/>
            <w:right w:val="none" w:sz="0" w:space="0" w:color="auto"/>
          </w:divBdr>
        </w:div>
        <w:div w:id="1148324762">
          <w:marLeft w:val="640"/>
          <w:marRight w:val="0"/>
          <w:marTop w:val="0"/>
          <w:marBottom w:val="0"/>
          <w:divBdr>
            <w:top w:val="none" w:sz="0" w:space="0" w:color="auto"/>
            <w:left w:val="none" w:sz="0" w:space="0" w:color="auto"/>
            <w:bottom w:val="none" w:sz="0" w:space="0" w:color="auto"/>
            <w:right w:val="none" w:sz="0" w:space="0" w:color="auto"/>
          </w:divBdr>
        </w:div>
        <w:div w:id="1152454333">
          <w:marLeft w:val="640"/>
          <w:marRight w:val="0"/>
          <w:marTop w:val="0"/>
          <w:marBottom w:val="0"/>
          <w:divBdr>
            <w:top w:val="none" w:sz="0" w:space="0" w:color="auto"/>
            <w:left w:val="none" w:sz="0" w:space="0" w:color="auto"/>
            <w:bottom w:val="none" w:sz="0" w:space="0" w:color="auto"/>
            <w:right w:val="none" w:sz="0" w:space="0" w:color="auto"/>
          </w:divBdr>
        </w:div>
        <w:div w:id="1168398655">
          <w:marLeft w:val="640"/>
          <w:marRight w:val="0"/>
          <w:marTop w:val="0"/>
          <w:marBottom w:val="0"/>
          <w:divBdr>
            <w:top w:val="none" w:sz="0" w:space="0" w:color="auto"/>
            <w:left w:val="none" w:sz="0" w:space="0" w:color="auto"/>
            <w:bottom w:val="none" w:sz="0" w:space="0" w:color="auto"/>
            <w:right w:val="none" w:sz="0" w:space="0" w:color="auto"/>
          </w:divBdr>
        </w:div>
        <w:div w:id="1169754453">
          <w:marLeft w:val="640"/>
          <w:marRight w:val="0"/>
          <w:marTop w:val="0"/>
          <w:marBottom w:val="0"/>
          <w:divBdr>
            <w:top w:val="none" w:sz="0" w:space="0" w:color="auto"/>
            <w:left w:val="none" w:sz="0" w:space="0" w:color="auto"/>
            <w:bottom w:val="none" w:sz="0" w:space="0" w:color="auto"/>
            <w:right w:val="none" w:sz="0" w:space="0" w:color="auto"/>
          </w:divBdr>
        </w:div>
        <w:div w:id="1187018133">
          <w:marLeft w:val="640"/>
          <w:marRight w:val="0"/>
          <w:marTop w:val="0"/>
          <w:marBottom w:val="0"/>
          <w:divBdr>
            <w:top w:val="none" w:sz="0" w:space="0" w:color="auto"/>
            <w:left w:val="none" w:sz="0" w:space="0" w:color="auto"/>
            <w:bottom w:val="none" w:sz="0" w:space="0" w:color="auto"/>
            <w:right w:val="none" w:sz="0" w:space="0" w:color="auto"/>
          </w:divBdr>
        </w:div>
        <w:div w:id="1190416516">
          <w:marLeft w:val="640"/>
          <w:marRight w:val="0"/>
          <w:marTop w:val="0"/>
          <w:marBottom w:val="0"/>
          <w:divBdr>
            <w:top w:val="none" w:sz="0" w:space="0" w:color="auto"/>
            <w:left w:val="none" w:sz="0" w:space="0" w:color="auto"/>
            <w:bottom w:val="none" w:sz="0" w:space="0" w:color="auto"/>
            <w:right w:val="none" w:sz="0" w:space="0" w:color="auto"/>
          </w:divBdr>
        </w:div>
        <w:div w:id="1213158307">
          <w:marLeft w:val="640"/>
          <w:marRight w:val="0"/>
          <w:marTop w:val="0"/>
          <w:marBottom w:val="0"/>
          <w:divBdr>
            <w:top w:val="none" w:sz="0" w:space="0" w:color="auto"/>
            <w:left w:val="none" w:sz="0" w:space="0" w:color="auto"/>
            <w:bottom w:val="none" w:sz="0" w:space="0" w:color="auto"/>
            <w:right w:val="none" w:sz="0" w:space="0" w:color="auto"/>
          </w:divBdr>
        </w:div>
        <w:div w:id="1247420521">
          <w:marLeft w:val="640"/>
          <w:marRight w:val="0"/>
          <w:marTop w:val="0"/>
          <w:marBottom w:val="0"/>
          <w:divBdr>
            <w:top w:val="none" w:sz="0" w:space="0" w:color="auto"/>
            <w:left w:val="none" w:sz="0" w:space="0" w:color="auto"/>
            <w:bottom w:val="none" w:sz="0" w:space="0" w:color="auto"/>
            <w:right w:val="none" w:sz="0" w:space="0" w:color="auto"/>
          </w:divBdr>
        </w:div>
        <w:div w:id="1288438043">
          <w:marLeft w:val="640"/>
          <w:marRight w:val="0"/>
          <w:marTop w:val="0"/>
          <w:marBottom w:val="0"/>
          <w:divBdr>
            <w:top w:val="none" w:sz="0" w:space="0" w:color="auto"/>
            <w:left w:val="none" w:sz="0" w:space="0" w:color="auto"/>
            <w:bottom w:val="none" w:sz="0" w:space="0" w:color="auto"/>
            <w:right w:val="none" w:sz="0" w:space="0" w:color="auto"/>
          </w:divBdr>
        </w:div>
        <w:div w:id="1291977644">
          <w:marLeft w:val="640"/>
          <w:marRight w:val="0"/>
          <w:marTop w:val="0"/>
          <w:marBottom w:val="0"/>
          <w:divBdr>
            <w:top w:val="none" w:sz="0" w:space="0" w:color="auto"/>
            <w:left w:val="none" w:sz="0" w:space="0" w:color="auto"/>
            <w:bottom w:val="none" w:sz="0" w:space="0" w:color="auto"/>
            <w:right w:val="none" w:sz="0" w:space="0" w:color="auto"/>
          </w:divBdr>
        </w:div>
        <w:div w:id="1306858395">
          <w:marLeft w:val="640"/>
          <w:marRight w:val="0"/>
          <w:marTop w:val="0"/>
          <w:marBottom w:val="0"/>
          <w:divBdr>
            <w:top w:val="none" w:sz="0" w:space="0" w:color="auto"/>
            <w:left w:val="none" w:sz="0" w:space="0" w:color="auto"/>
            <w:bottom w:val="none" w:sz="0" w:space="0" w:color="auto"/>
            <w:right w:val="none" w:sz="0" w:space="0" w:color="auto"/>
          </w:divBdr>
        </w:div>
        <w:div w:id="1324355753">
          <w:marLeft w:val="640"/>
          <w:marRight w:val="0"/>
          <w:marTop w:val="0"/>
          <w:marBottom w:val="0"/>
          <w:divBdr>
            <w:top w:val="none" w:sz="0" w:space="0" w:color="auto"/>
            <w:left w:val="none" w:sz="0" w:space="0" w:color="auto"/>
            <w:bottom w:val="none" w:sz="0" w:space="0" w:color="auto"/>
            <w:right w:val="none" w:sz="0" w:space="0" w:color="auto"/>
          </w:divBdr>
        </w:div>
        <w:div w:id="1336415904">
          <w:marLeft w:val="640"/>
          <w:marRight w:val="0"/>
          <w:marTop w:val="0"/>
          <w:marBottom w:val="0"/>
          <w:divBdr>
            <w:top w:val="none" w:sz="0" w:space="0" w:color="auto"/>
            <w:left w:val="none" w:sz="0" w:space="0" w:color="auto"/>
            <w:bottom w:val="none" w:sz="0" w:space="0" w:color="auto"/>
            <w:right w:val="none" w:sz="0" w:space="0" w:color="auto"/>
          </w:divBdr>
        </w:div>
        <w:div w:id="1341154822">
          <w:marLeft w:val="640"/>
          <w:marRight w:val="0"/>
          <w:marTop w:val="0"/>
          <w:marBottom w:val="0"/>
          <w:divBdr>
            <w:top w:val="none" w:sz="0" w:space="0" w:color="auto"/>
            <w:left w:val="none" w:sz="0" w:space="0" w:color="auto"/>
            <w:bottom w:val="none" w:sz="0" w:space="0" w:color="auto"/>
            <w:right w:val="none" w:sz="0" w:space="0" w:color="auto"/>
          </w:divBdr>
        </w:div>
        <w:div w:id="1342850286">
          <w:marLeft w:val="640"/>
          <w:marRight w:val="0"/>
          <w:marTop w:val="0"/>
          <w:marBottom w:val="0"/>
          <w:divBdr>
            <w:top w:val="none" w:sz="0" w:space="0" w:color="auto"/>
            <w:left w:val="none" w:sz="0" w:space="0" w:color="auto"/>
            <w:bottom w:val="none" w:sz="0" w:space="0" w:color="auto"/>
            <w:right w:val="none" w:sz="0" w:space="0" w:color="auto"/>
          </w:divBdr>
        </w:div>
        <w:div w:id="1347364362">
          <w:marLeft w:val="640"/>
          <w:marRight w:val="0"/>
          <w:marTop w:val="0"/>
          <w:marBottom w:val="0"/>
          <w:divBdr>
            <w:top w:val="none" w:sz="0" w:space="0" w:color="auto"/>
            <w:left w:val="none" w:sz="0" w:space="0" w:color="auto"/>
            <w:bottom w:val="none" w:sz="0" w:space="0" w:color="auto"/>
            <w:right w:val="none" w:sz="0" w:space="0" w:color="auto"/>
          </w:divBdr>
        </w:div>
        <w:div w:id="1360743148">
          <w:marLeft w:val="640"/>
          <w:marRight w:val="0"/>
          <w:marTop w:val="0"/>
          <w:marBottom w:val="0"/>
          <w:divBdr>
            <w:top w:val="none" w:sz="0" w:space="0" w:color="auto"/>
            <w:left w:val="none" w:sz="0" w:space="0" w:color="auto"/>
            <w:bottom w:val="none" w:sz="0" w:space="0" w:color="auto"/>
            <w:right w:val="none" w:sz="0" w:space="0" w:color="auto"/>
          </w:divBdr>
        </w:div>
        <w:div w:id="1368868227">
          <w:marLeft w:val="640"/>
          <w:marRight w:val="0"/>
          <w:marTop w:val="0"/>
          <w:marBottom w:val="0"/>
          <w:divBdr>
            <w:top w:val="none" w:sz="0" w:space="0" w:color="auto"/>
            <w:left w:val="none" w:sz="0" w:space="0" w:color="auto"/>
            <w:bottom w:val="none" w:sz="0" w:space="0" w:color="auto"/>
            <w:right w:val="none" w:sz="0" w:space="0" w:color="auto"/>
          </w:divBdr>
        </w:div>
        <w:div w:id="1369142090">
          <w:marLeft w:val="640"/>
          <w:marRight w:val="0"/>
          <w:marTop w:val="0"/>
          <w:marBottom w:val="0"/>
          <w:divBdr>
            <w:top w:val="none" w:sz="0" w:space="0" w:color="auto"/>
            <w:left w:val="none" w:sz="0" w:space="0" w:color="auto"/>
            <w:bottom w:val="none" w:sz="0" w:space="0" w:color="auto"/>
            <w:right w:val="none" w:sz="0" w:space="0" w:color="auto"/>
          </w:divBdr>
        </w:div>
        <w:div w:id="1375151933">
          <w:marLeft w:val="640"/>
          <w:marRight w:val="0"/>
          <w:marTop w:val="0"/>
          <w:marBottom w:val="0"/>
          <w:divBdr>
            <w:top w:val="none" w:sz="0" w:space="0" w:color="auto"/>
            <w:left w:val="none" w:sz="0" w:space="0" w:color="auto"/>
            <w:bottom w:val="none" w:sz="0" w:space="0" w:color="auto"/>
            <w:right w:val="none" w:sz="0" w:space="0" w:color="auto"/>
          </w:divBdr>
        </w:div>
        <w:div w:id="1399472238">
          <w:marLeft w:val="640"/>
          <w:marRight w:val="0"/>
          <w:marTop w:val="0"/>
          <w:marBottom w:val="0"/>
          <w:divBdr>
            <w:top w:val="none" w:sz="0" w:space="0" w:color="auto"/>
            <w:left w:val="none" w:sz="0" w:space="0" w:color="auto"/>
            <w:bottom w:val="none" w:sz="0" w:space="0" w:color="auto"/>
            <w:right w:val="none" w:sz="0" w:space="0" w:color="auto"/>
          </w:divBdr>
        </w:div>
        <w:div w:id="1406143144">
          <w:marLeft w:val="640"/>
          <w:marRight w:val="0"/>
          <w:marTop w:val="0"/>
          <w:marBottom w:val="0"/>
          <w:divBdr>
            <w:top w:val="none" w:sz="0" w:space="0" w:color="auto"/>
            <w:left w:val="none" w:sz="0" w:space="0" w:color="auto"/>
            <w:bottom w:val="none" w:sz="0" w:space="0" w:color="auto"/>
            <w:right w:val="none" w:sz="0" w:space="0" w:color="auto"/>
          </w:divBdr>
        </w:div>
        <w:div w:id="1416167819">
          <w:marLeft w:val="640"/>
          <w:marRight w:val="0"/>
          <w:marTop w:val="0"/>
          <w:marBottom w:val="0"/>
          <w:divBdr>
            <w:top w:val="none" w:sz="0" w:space="0" w:color="auto"/>
            <w:left w:val="none" w:sz="0" w:space="0" w:color="auto"/>
            <w:bottom w:val="none" w:sz="0" w:space="0" w:color="auto"/>
            <w:right w:val="none" w:sz="0" w:space="0" w:color="auto"/>
          </w:divBdr>
        </w:div>
        <w:div w:id="1422726663">
          <w:marLeft w:val="640"/>
          <w:marRight w:val="0"/>
          <w:marTop w:val="0"/>
          <w:marBottom w:val="0"/>
          <w:divBdr>
            <w:top w:val="none" w:sz="0" w:space="0" w:color="auto"/>
            <w:left w:val="none" w:sz="0" w:space="0" w:color="auto"/>
            <w:bottom w:val="none" w:sz="0" w:space="0" w:color="auto"/>
            <w:right w:val="none" w:sz="0" w:space="0" w:color="auto"/>
          </w:divBdr>
        </w:div>
        <w:div w:id="1431513204">
          <w:marLeft w:val="640"/>
          <w:marRight w:val="0"/>
          <w:marTop w:val="0"/>
          <w:marBottom w:val="0"/>
          <w:divBdr>
            <w:top w:val="none" w:sz="0" w:space="0" w:color="auto"/>
            <w:left w:val="none" w:sz="0" w:space="0" w:color="auto"/>
            <w:bottom w:val="none" w:sz="0" w:space="0" w:color="auto"/>
            <w:right w:val="none" w:sz="0" w:space="0" w:color="auto"/>
          </w:divBdr>
        </w:div>
        <w:div w:id="1472479794">
          <w:marLeft w:val="640"/>
          <w:marRight w:val="0"/>
          <w:marTop w:val="0"/>
          <w:marBottom w:val="0"/>
          <w:divBdr>
            <w:top w:val="none" w:sz="0" w:space="0" w:color="auto"/>
            <w:left w:val="none" w:sz="0" w:space="0" w:color="auto"/>
            <w:bottom w:val="none" w:sz="0" w:space="0" w:color="auto"/>
            <w:right w:val="none" w:sz="0" w:space="0" w:color="auto"/>
          </w:divBdr>
        </w:div>
        <w:div w:id="1488208453">
          <w:marLeft w:val="640"/>
          <w:marRight w:val="0"/>
          <w:marTop w:val="0"/>
          <w:marBottom w:val="0"/>
          <w:divBdr>
            <w:top w:val="none" w:sz="0" w:space="0" w:color="auto"/>
            <w:left w:val="none" w:sz="0" w:space="0" w:color="auto"/>
            <w:bottom w:val="none" w:sz="0" w:space="0" w:color="auto"/>
            <w:right w:val="none" w:sz="0" w:space="0" w:color="auto"/>
          </w:divBdr>
        </w:div>
        <w:div w:id="1492284123">
          <w:marLeft w:val="640"/>
          <w:marRight w:val="0"/>
          <w:marTop w:val="0"/>
          <w:marBottom w:val="0"/>
          <w:divBdr>
            <w:top w:val="none" w:sz="0" w:space="0" w:color="auto"/>
            <w:left w:val="none" w:sz="0" w:space="0" w:color="auto"/>
            <w:bottom w:val="none" w:sz="0" w:space="0" w:color="auto"/>
            <w:right w:val="none" w:sz="0" w:space="0" w:color="auto"/>
          </w:divBdr>
        </w:div>
        <w:div w:id="1493905795">
          <w:marLeft w:val="640"/>
          <w:marRight w:val="0"/>
          <w:marTop w:val="0"/>
          <w:marBottom w:val="0"/>
          <w:divBdr>
            <w:top w:val="none" w:sz="0" w:space="0" w:color="auto"/>
            <w:left w:val="none" w:sz="0" w:space="0" w:color="auto"/>
            <w:bottom w:val="none" w:sz="0" w:space="0" w:color="auto"/>
            <w:right w:val="none" w:sz="0" w:space="0" w:color="auto"/>
          </w:divBdr>
        </w:div>
        <w:div w:id="1497258974">
          <w:marLeft w:val="640"/>
          <w:marRight w:val="0"/>
          <w:marTop w:val="0"/>
          <w:marBottom w:val="0"/>
          <w:divBdr>
            <w:top w:val="none" w:sz="0" w:space="0" w:color="auto"/>
            <w:left w:val="none" w:sz="0" w:space="0" w:color="auto"/>
            <w:bottom w:val="none" w:sz="0" w:space="0" w:color="auto"/>
            <w:right w:val="none" w:sz="0" w:space="0" w:color="auto"/>
          </w:divBdr>
        </w:div>
        <w:div w:id="1504777964">
          <w:marLeft w:val="640"/>
          <w:marRight w:val="0"/>
          <w:marTop w:val="0"/>
          <w:marBottom w:val="0"/>
          <w:divBdr>
            <w:top w:val="none" w:sz="0" w:space="0" w:color="auto"/>
            <w:left w:val="none" w:sz="0" w:space="0" w:color="auto"/>
            <w:bottom w:val="none" w:sz="0" w:space="0" w:color="auto"/>
            <w:right w:val="none" w:sz="0" w:space="0" w:color="auto"/>
          </w:divBdr>
        </w:div>
        <w:div w:id="1521116717">
          <w:marLeft w:val="640"/>
          <w:marRight w:val="0"/>
          <w:marTop w:val="0"/>
          <w:marBottom w:val="0"/>
          <w:divBdr>
            <w:top w:val="none" w:sz="0" w:space="0" w:color="auto"/>
            <w:left w:val="none" w:sz="0" w:space="0" w:color="auto"/>
            <w:bottom w:val="none" w:sz="0" w:space="0" w:color="auto"/>
            <w:right w:val="none" w:sz="0" w:space="0" w:color="auto"/>
          </w:divBdr>
        </w:div>
        <w:div w:id="1530025189">
          <w:marLeft w:val="640"/>
          <w:marRight w:val="0"/>
          <w:marTop w:val="0"/>
          <w:marBottom w:val="0"/>
          <w:divBdr>
            <w:top w:val="none" w:sz="0" w:space="0" w:color="auto"/>
            <w:left w:val="none" w:sz="0" w:space="0" w:color="auto"/>
            <w:bottom w:val="none" w:sz="0" w:space="0" w:color="auto"/>
            <w:right w:val="none" w:sz="0" w:space="0" w:color="auto"/>
          </w:divBdr>
        </w:div>
        <w:div w:id="1539246158">
          <w:marLeft w:val="640"/>
          <w:marRight w:val="0"/>
          <w:marTop w:val="0"/>
          <w:marBottom w:val="0"/>
          <w:divBdr>
            <w:top w:val="none" w:sz="0" w:space="0" w:color="auto"/>
            <w:left w:val="none" w:sz="0" w:space="0" w:color="auto"/>
            <w:bottom w:val="none" w:sz="0" w:space="0" w:color="auto"/>
            <w:right w:val="none" w:sz="0" w:space="0" w:color="auto"/>
          </w:divBdr>
        </w:div>
        <w:div w:id="1545678031">
          <w:marLeft w:val="640"/>
          <w:marRight w:val="0"/>
          <w:marTop w:val="0"/>
          <w:marBottom w:val="0"/>
          <w:divBdr>
            <w:top w:val="none" w:sz="0" w:space="0" w:color="auto"/>
            <w:left w:val="none" w:sz="0" w:space="0" w:color="auto"/>
            <w:bottom w:val="none" w:sz="0" w:space="0" w:color="auto"/>
            <w:right w:val="none" w:sz="0" w:space="0" w:color="auto"/>
          </w:divBdr>
        </w:div>
        <w:div w:id="1569531964">
          <w:marLeft w:val="640"/>
          <w:marRight w:val="0"/>
          <w:marTop w:val="0"/>
          <w:marBottom w:val="0"/>
          <w:divBdr>
            <w:top w:val="none" w:sz="0" w:space="0" w:color="auto"/>
            <w:left w:val="none" w:sz="0" w:space="0" w:color="auto"/>
            <w:bottom w:val="none" w:sz="0" w:space="0" w:color="auto"/>
            <w:right w:val="none" w:sz="0" w:space="0" w:color="auto"/>
          </w:divBdr>
        </w:div>
        <w:div w:id="1575581355">
          <w:marLeft w:val="640"/>
          <w:marRight w:val="0"/>
          <w:marTop w:val="0"/>
          <w:marBottom w:val="0"/>
          <w:divBdr>
            <w:top w:val="none" w:sz="0" w:space="0" w:color="auto"/>
            <w:left w:val="none" w:sz="0" w:space="0" w:color="auto"/>
            <w:bottom w:val="none" w:sz="0" w:space="0" w:color="auto"/>
            <w:right w:val="none" w:sz="0" w:space="0" w:color="auto"/>
          </w:divBdr>
        </w:div>
        <w:div w:id="1584798533">
          <w:marLeft w:val="640"/>
          <w:marRight w:val="0"/>
          <w:marTop w:val="0"/>
          <w:marBottom w:val="0"/>
          <w:divBdr>
            <w:top w:val="none" w:sz="0" w:space="0" w:color="auto"/>
            <w:left w:val="none" w:sz="0" w:space="0" w:color="auto"/>
            <w:bottom w:val="none" w:sz="0" w:space="0" w:color="auto"/>
            <w:right w:val="none" w:sz="0" w:space="0" w:color="auto"/>
          </w:divBdr>
        </w:div>
        <w:div w:id="1588265606">
          <w:marLeft w:val="640"/>
          <w:marRight w:val="0"/>
          <w:marTop w:val="0"/>
          <w:marBottom w:val="0"/>
          <w:divBdr>
            <w:top w:val="none" w:sz="0" w:space="0" w:color="auto"/>
            <w:left w:val="none" w:sz="0" w:space="0" w:color="auto"/>
            <w:bottom w:val="none" w:sz="0" w:space="0" w:color="auto"/>
            <w:right w:val="none" w:sz="0" w:space="0" w:color="auto"/>
          </w:divBdr>
        </w:div>
        <w:div w:id="1589849152">
          <w:marLeft w:val="640"/>
          <w:marRight w:val="0"/>
          <w:marTop w:val="0"/>
          <w:marBottom w:val="0"/>
          <w:divBdr>
            <w:top w:val="none" w:sz="0" w:space="0" w:color="auto"/>
            <w:left w:val="none" w:sz="0" w:space="0" w:color="auto"/>
            <w:bottom w:val="none" w:sz="0" w:space="0" w:color="auto"/>
            <w:right w:val="none" w:sz="0" w:space="0" w:color="auto"/>
          </w:divBdr>
        </w:div>
        <w:div w:id="1596789828">
          <w:marLeft w:val="640"/>
          <w:marRight w:val="0"/>
          <w:marTop w:val="0"/>
          <w:marBottom w:val="0"/>
          <w:divBdr>
            <w:top w:val="none" w:sz="0" w:space="0" w:color="auto"/>
            <w:left w:val="none" w:sz="0" w:space="0" w:color="auto"/>
            <w:bottom w:val="none" w:sz="0" w:space="0" w:color="auto"/>
            <w:right w:val="none" w:sz="0" w:space="0" w:color="auto"/>
          </w:divBdr>
        </w:div>
        <w:div w:id="1609312837">
          <w:marLeft w:val="640"/>
          <w:marRight w:val="0"/>
          <w:marTop w:val="0"/>
          <w:marBottom w:val="0"/>
          <w:divBdr>
            <w:top w:val="none" w:sz="0" w:space="0" w:color="auto"/>
            <w:left w:val="none" w:sz="0" w:space="0" w:color="auto"/>
            <w:bottom w:val="none" w:sz="0" w:space="0" w:color="auto"/>
            <w:right w:val="none" w:sz="0" w:space="0" w:color="auto"/>
          </w:divBdr>
        </w:div>
        <w:div w:id="1637300937">
          <w:marLeft w:val="640"/>
          <w:marRight w:val="0"/>
          <w:marTop w:val="0"/>
          <w:marBottom w:val="0"/>
          <w:divBdr>
            <w:top w:val="none" w:sz="0" w:space="0" w:color="auto"/>
            <w:left w:val="none" w:sz="0" w:space="0" w:color="auto"/>
            <w:bottom w:val="none" w:sz="0" w:space="0" w:color="auto"/>
            <w:right w:val="none" w:sz="0" w:space="0" w:color="auto"/>
          </w:divBdr>
        </w:div>
        <w:div w:id="1644113654">
          <w:marLeft w:val="640"/>
          <w:marRight w:val="0"/>
          <w:marTop w:val="0"/>
          <w:marBottom w:val="0"/>
          <w:divBdr>
            <w:top w:val="none" w:sz="0" w:space="0" w:color="auto"/>
            <w:left w:val="none" w:sz="0" w:space="0" w:color="auto"/>
            <w:bottom w:val="none" w:sz="0" w:space="0" w:color="auto"/>
            <w:right w:val="none" w:sz="0" w:space="0" w:color="auto"/>
          </w:divBdr>
        </w:div>
        <w:div w:id="1651713314">
          <w:marLeft w:val="640"/>
          <w:marRight w:val="0"/>
          <w:marTop w:val="0"/>
          <w:marBottom w:val="0"/>
          <w:divBdr>
            <w:top w:val="none" w:sz="0" w:space="0" w:color="auto"/>
            <w:left w:val="none" w:sz="0" w:space="0" w:color="auto"/>
            <w:bottom w:val="none" w:sz="0" w:space="0" w:color="auto"/>
            <w:right w:val="none" w:sz="0" w:space="0" w:color="auto"/>
          </w:divBdr>
        </w:div>
        <w:div w:id="1659461051">
          <w:marLeft w:val="640"/>
          <w:marRight w:val="0"/>
          <w:marTop w:val="0"/>
          <w:marBottom w:val="0"/>
          <w:divBdr>
            <w:top w:val="none" w:sz="0" w:space="0" w:color="auto"/>
            <w:left w:val="none" w:sz="0" w:space="0" w:color="auto"/>
            <w:bottom w:val="none" w:sz="0" w:space="0" w:color="auto"/>
            <w:right w:val="none" w:sz="0" w:space="0" w:color="auto"/>
          </w:divBdr>
        </w:div>
        <w:div w:id="1676153747">
          <w:marLeft w:val="640"/>
          <w:marRight w:val="0"/>
          <w:marTop w:val="0"/>
          <w:marBottom w:val="0"/>
          <w:divBdr>
            <w:top w:val="none" w:sz="0" w:space="0" w:color="auto"/>
            <w:left w:val="none" w:sz="0" w:space="0" w:color="auto"/>
            <w:bottom w:val="none" w:sz="0" w:space="0" w:color="auto"/>
            <w:right w:val="none" w:sz="0" w:space="0" w:color="auto"/>
          </w:divBdr>
        </w:div>
        <w:div w:id="1684897565">
          <w:marLeft w:val="640"/>
          <w:marRight w:val="0"/>
          <w:marTop w:val="0"/>
          <w:marBottom w:val="0"/>
          <w:divBdr>
            <w:top w:val="none" w:sz="0" w:space="0" w:color="auto"/>
            <w:left w:val="none" w:sz="0" w:space="0" w:color="auto"/>
            <w:bottom w:val="none" w:sz="0" w:space="0" w:color="auto"/>
            <w:right w:val="none" w:sz="0" w:space="0" w:color="auto"/>
          </w:divBdr>
        </w:div>
        <w:div w:id="1689595172">
          <w:marLeft w:val="640"/>
          <w:marRight w:val="0"/>
          <w:marTop w:val="0"/>
          <w:marBottom w:val="0"/>
          <w:divBdr>
            <w:top w:val="none" w:sz="0" w:space="0" w:color="auto"/>
            <w:left w:val="none" w:sz="0" w:space="0" w:color="auto"/>
            <w:bottom w:val="none" w:sz="0" w:space="0" w:color="auto"/>
            <w:right w:val="none" w:sz="0" w:space="0" w:color="auto"/>
          </w:divBdr>
        </w:div>
        <w:div w:id="1695497700">
          <w:marLeft w:val="640"/>
          <w:marRight w:val="0"/>
          <w:marTop w:val="0"/>
          <w:marBottom w:val="0"/>
          <w:divBdr>
            <w:top w:val="none" w:sz="0" w:space="0" w:color="auto"/>
            <w:left w:val="none" w:sz="0" w:space="0" w:color="auto"/>
            <w:bottom w:val="none" w:sz="0" w:space="0" w:color="auto"/>
            <w:right w:val="none" w:sz="0" w:space="0" w:color="auto"/>
          </w:divBdr>
        </w:div>
        <w:div w:id="1732071213">
          <w:marLeft w:val="640"/>
          <w:marRight w:val="0"/>
          <w:marTop w:val="0"/>
          <w:marBottom w:val="0"/>
          <w:divBdr>
            <w:top w:val="none" w:sz="0" w:space="0" w:color="auto"/>
            <w:left w:val="none" w:sz="0" w:space="0" w:color="auto"/>
            <w:bottom w:val="none" w:sz="0" w:space="0" w:color="auto"/>
            <w:right w:val="none" w:sz="0" w:space="0" w:color="auto"/>
          </w:divBdr>
        </w:div>
        <w:div w:id="1733699964">
          <w:marLeft w:val="640"/>
          <w:marRight w:val="0"/>
          <w:marTop w:val="0"/>
          <w:marBottom w:val="0"/>
          <w:divBdr>
            <w:top w:val="none" w:sz="0" w:space="0" w:color="auto"/>
            <w:left w:val="none" w:sz="0" w:space="0" w:color="auto"/>
            <w:bottom w:val="none" w:sz="0" w:space="0" w:color="auto"/>
            <w:right w:val="none" w:sz="0" w:space="0" w:color="auto"/>
          </w:divBdr>
        </w:div>
        <w:div w:id="1757436124">
          <w:marLeft w:val="640"/>
          <w:marRight w:val="0"/>
          <w:marTop w:val="0"/>
          <w:marBottom w:val="0"/>
          <w:divBdr>
            <w:top w:val="none" w:sz="0" w:space="0" w:color="auto"/>
            <w:left w:val="none" w:sz="0" w:space="0" w:color="auto"/>
            <w:bottom w:val="none" w:sz="0" w:space="0" w:color="auto"/>
            <w:right w:val="none" w:sz="0" w:space="0" w:color="auto"/>
          </w:divBdr>
        </w:div>
        <w:div w:id="1764109462">
          <w:marLeft w:val="640"/>
          <w:marRight w:val="0"/>
          <w:marTop w:val="0"/>
          <w:marBottom w:val="0"/>
          <w:divBdr>
            <w:top w:val="none" w:sz="0" w:space="0" w:color="auto"/>
            <w:left w:val="none" w:sz="0" w:space="0" w:color="auto"/>
            <w:bottom w:val="none" w:sz="0" w:space="0" w:color="auto"/>
            <w:right w:val="none" w:sz="0" w:space="0" w:color="auto"/>
          </w:divBdr>
        </w:div>
        <w:div w:id="1783570963">
          <w:marLeft w:val="640"/>
          <w:marRight w:val="0"/>
          <w:marTop w:val="0"/>
          <w:marBottom w:val="0"/>
          <w:divBdr>
            <w:top w:val="none" w:sz="0" w:space="0" w:color="auto"/>
            <w:left w:val="none" w:sz="0" w:space="0" w:color="auto"/>
            <w:bottom w:val="none" w:sz="0" w:space="0" w:color="auto"/>
            <w:right w:val="none" w:sz="0" w:space="0" w:color="auto"/>
          </w:divBdr>
        </w:div>
        <w:div w:id="1795950879">
          <w:marLeft w:val="640"/>
          <w:marRight w:val="0"/>
          <w:marTop w:val="0"/>
          <w:marBottom w:val="0"/>
          <w:divBdr>
            <w:top w:val="none" w:sz="0" w:space="0" w:color="auto"/>
            <w:left w:val="none" w:sz="0" w:space="0" w:color="auto"/>
            <w:bottom w:val="none" w:sz="0" w:space="0" w:color="auto"/>
            <w:right w:val="none" w:sz="0" w:space="0" w:color="auto"/>
          </w:divBdr>
        </w:div>
        <w:div w:id="1796875585">
          <w:marLeft w:val="640"/>
          <w:marRight w:val="0"/>
          <w:marTop w:val="0"/>
          <w:marBottom w:val="0"/>
          <w:divBdr>
            <w:top w:val="none" w:sz="0" w:space="0" w:color="auto"/>
            <w:left w:val="none" w:sz="0" w:space="0" w:color="auto"/>
            <w:bottom w:val="none" w:sz="0" w:space="0" w:color="auto"/>
            <w:right w:val="none" w:sz="0" w:space="0" w:color="auto"/>
          </w:divBdr>
        </w:div>
        <w:div w:id="1804690718">
          <w:marLeft w:val="640"/>
          <w:marRight w:val="0"/>
          <w:marTop w:val="0"/>
          <w:marBottom w:val="0"/>
          <w:divBdr>
            <w:top w:val="none" w:sz="0" w:space="0" w:color="auto"/>
            <w:left w:val="none" w:sz="0" w:space="0" w:color="auto"/>
            <w:bottom w:val="none" w:sz="0" w:space="0" w:color="auto"/>
            <w:right w:val="none" w:sz="0" w:space="0" w:color="auto"/>
          </w:divBdr>
        </w:div>
        <w:div w:id="1812746945">
          <w:marLeft w:val="640"/>
          <w:marRight w:val="0"/>
          <w:marTop w:val="0"/>
          <w:marBottom w:val="0"/>
          <w:divBdr>
            <w:top w:val="none" w:sz="0" w:space="0" w:color="auto"/>
            <w:left w:val="none" w:sz="0" w:space="0" w:color="auto"/>
            <w:bottom w:val="none" w:sz="0" w:space="0" w:color="auto"/>
            <w:right w:val="none" w:sz="0" w:space="0" w:color="auto"/>
          </w:divBdr>
        </w:div>
        <w:div w:id="1814130247">
          <w:marLeft w:val="640"/>
          <w:marRight w:val="0"/>
          <w:marTop w:val="0"/>
          <w:marBottom w:val="0"/>
          <w:divBdr>
            <w:top w:val="none" w:sz="0" w:space="0" w:color="auto"/>
            <w:left w:val="none" w:sz="0" w:space="0" w:color="auto"/>
            <w:bottom w:val="none" w:sz="0" w:space="0" w:color="auto"/>
            <w:right w:val="none" w:sz="0" w:space="0" w:color="auto"/>
          </w:divBdr>
        </w:div>
        <w:div w:id="1814371089">
          <w:marLeft w:val="640"/>
          <w:marRight w:val="0"/>
          <w:marTop w:val="0"/>
          <w:marBottom w:val="0"/>
          <w:divBdr>
            <w:top w:val="none" w:sz="0" w:space="0" w:color="auto"/>
            <w:left w:val="none" w:sz="0" w:space="0" w:color="auto"/>
            <w:bottom w:val="none" w:sz="0" w:space="0" w:color="auto"/>
            <w:right w:val="none" w:sz="0" w:space="0" w:color="auto"/>
          </w:divBdr>
        </w:div>
        <w:div w:id="1815675492">
          <w:marLeft w:val="640"/>
          <w:marRight w:val="0"/>
          <w:marTop w:val="0"/>
          <w:marBottom w:val="0"/>
          <w:divBdr>
            <w:top w:val="none" w:sz="0" w:space="0" w:color="auto"/>
            <w:left w:val="none" w:sz="0" w:space="0" w:color="auto"/>
            <w:bottom w:val="none" w:sz="0" w:space="0" w:color="auto"/>
            <w:right w:val="none" w:sz="0" w:space="0" w:color="auto"/>
          </w:divBdr>
        </w:div>
        <w:div w:id="1818956730">
          <w:marLeft w:val="640"/>
          <w:marRight w:val="0"/>
          <w:marTop w:val="0"/>
          <w:marBottom w:val="0"/>
          <w:divBdr>
            <w:top w:val="none" w:sz="0" w:space="0" w:color="auto"/>
            <w:left w:val="none" w:sz="0" w:space="0" w:color="auto"/>
            <w:bottom w:val="none" w:sz="0" w:space="0" w:color="auto"/>
            <w:right w:val="none" w:sz="0" w:space="0" w:color="auto"/>
          </w:divBdr>
        </w:div>
        <w:div w:id="1833913867">
          <w:marLeft w:val="640"/>
          <w:marRight w:val="0"/>
          <w:marTop w:val="0"/>
          <w:marBottom w:val="0"/>
          <w:divBdr>
            <w:top w:val="none" w:sz="0" w:space="0" w:color="auto"/>
            <w:left w:val="none" w:sz="0" w:space="0" w:color="auto"/>
            <w:bottom w:val="none" w:sz="0" w:space="0" w:color="auto"/>
            <w:right w:val="none" w:sz="0" w:space="0" w:color="auto"/>
          </w:divBdr>
        </w:div>
        <w:div w:id="1863787886">
          <w:marLeft w:val="640"/>
          <w:marRight w:val="0"/>
          <w:marTop w:val="0"/>
          <w:marBottom w:val="0"/>
          <w:divBdr>
            <w:top w:val="none" w:sz="0" w:space="0" w:color="auto"/>
            <w:left w:val="none" w:sz="0" w:space="0" w:color="auto"/>
            <w:bottom w:val="none" w:sz="0" w:space="0" w:color="auto"/>
            <w:right w:val="none" w:sz="0" w:space="0" w:color="auto"/>
          </w:divBdr>
        </w:div>
        <w:div w:id="1867711735">
          <w:marLeft w:val="640"/>
          <w:marRight w:val="0"/>
          <w:marTop w:val="0"/>
          <w:marBottom w:val="0"/>
          <w:divBdr>
            <w:top w:val="none" w:sz="0" w:space="0" w:color="auto"/>
            <w:left w:val="none" w:sz="0" w:space="0" w:color="auto"/>
            <w:bottom w:val="none" w:sz="0" w:space="0" w:color="auto"/>
            <w:right w:val="none" w:sz="0" w:space="0" w:color="auto"/>
          </w:divBdr>
        </w:div>
        <w:div w:id="1882745742">
          <w:marLeft w:val="640"/>
          <w:marRight w:val="0"/>
          <w:marTop w:val="0"/>
          <w:marBottom w:val="0"/>
          <w:divBdr>
            <w:top w:val="none" w:sz="0" w:space="0" w:color="auto"/>
            <w:left w:val="none" w:sz="0" w:space="0" w:color="auto"/>
            <w:bottom w:val="none" w:sz="0" w:space="0" w:color="auto"/>
            <w:right w:val="none" w:sz="0" w:space="0" w:color="auto"/>
          </w:divBdr>
        </w:div>
        <w:div w:id="1894466367">
          <w:marLeft w:val="640"/>
          <w:marRight w:val="0"/>
          <w:marTop w:val="0"/>
          <w:marBottom w:val="0"/>
          <w:divBdr>
            <w:top w:val="none" w:sz="0" w:space="0" w:color="auto"/>
            <w:left w:val="none" w:sz="0" w:space="0" w:color="auto"/>
            <w:bottom w:val="none" w:sz="0" w:space="0" w:color="auto"/>
            <w:right w:val="none" w:sz="0" w:space="0" w:color="auto"/>
          </w:divBdr>
        </w:div>
        <w:div w:id="1899321677">
          <w:marLeft w:val="640"/>
          <w:marRight w:val="0"/>
          <w:marTop w:val="0"/>
          <w:marBottom w:val="0"/>
          <w:divBdr>
            <w:top w:val="none" w:sz="0" w:space="0" w:color="auto"/>
            <w:left w:val="none" w:sz="0" w:space="0" w:color="auto"/>
            <w:bottom w:val="none" w:sz="0" w:space="0" w:color="auto"/>
            <w:right w:val="none" w:sz="0" w:space="0" w:color="auto"/>
          </w:divBdr>
        </w:div>
        <w:div w:id="1918901416">
          <w:marLeft w:val="640"/>
          <w:marRight w:val="0"/>
          <w:marTop w:val="0"/>
          <w:marBottom w:val="0"/>
          <w:divBdr>
            <w:top w:val="none" w:sz="0" w:space="0" w:color="auto"/>
            <w:left w:val="none" w:sz="0" w:space="0" w:color="auto"/>
            <w:bottom w:val="none" w:sz="0" w:space="0" w:color="auto"/>
            <w:right w:val="none" w:sz="0" w:space="0" w:color="auto"/>
          </w:divBdr>
        </w:div>
        <w:div w:id="1926105554">
          <w:marLeft w:val="640"/>
          <w:marRight w:val="0"/>
          <w:marTop w:val="0"/>
          <w:marBottom w:val="0"/>
          <w:divBdr>
            <w:top w:val="none" w:sz="0" w:space="0" w:color="auto"/>
            <w:left w:val="none" w:sz="0" w:space="0" w:color="auto"/>
            <w:bottom w:val="none" w:sz="0" w:space="0" w:color="auto"/>
            <w:right w:val="none" w:sz="0" w:space="0" w:color="auto"/>
          </w:divBdr>
        </w:div>
        <w:div w:id="1935703069">
          <w:marLeft w:val="640"/>
          <w:marRight w:val="0"/>
          <w:marTop w:val="0"/>
          <w:marBottom w:val="0"/>
          <w:divBdr>
            <w:top w:val="none" w:sz="0" w:space="0" w:color="auto"/>
            <w:left w:val="none" w:sz="0" w:space="0" w:color="auto"/>
            <w:bottom w:val="none" w:sz="0" w:space="0" w:color="auto"/>
            <w:right w:val="none" w:sz="0" w:space="0" w:color="auto"/>
          </w:divBdr>
        </w:div>
        <w:div w:id="1936015876">
          <w:marLeft w:val="640"/>
          <w:marRight w:val="0"/>
          <w:marTop w:val="0"/>
          <w:marBottom w:val="0"/>
          <w:divBdr>
            <w:top w:val="none" w:sz="0" w:space="0" w:color="auto"/>
            <w:left w:val="none" w:sz="0" w:space="0" w:color="auto"/>
            <w:bottom w:val="none" w:sz="0" w:space="0" w:color="auto"/>
            <w:right w:val="none" w:sz="0" w:space="0" w:color="auto"/>
          </w:divBdr>
        </w:div>
        <w:div w:id="1962572184">
          <w:marLeft w:val="640"/>
          <w:marRight w:val="0"/>
          <w:marTop w:val="0"/>
          <w:marBottom w:val="0"/>
          <w:divBdr>
            <w:top w:val="none" w:sz="0" w:space="0" w:color="auto"/>
            <w:left w:val="none" w:sz="0" w:space="0" w:color="auto"/>
            <w:bottom w:val="none" w:sz="0" w:space="0" w:color="auto"/>
            <w:right w:val="none" w:sz="0" w:space="0" w:color="auto"/>
          </w:divBdr>
        </w:div>
        <w:div w:id="1970545062">
          <w:marLeft w:val="640"/>
          <w:marRight w:val="0"/>
          <w:marTop w:val="0"/>
          <w:marBottom w:val="0"/>
          <w:divBdr>
            <w:top w:val="none" w:sz="0" w:space="0" w:color="auto"/>
            <w:left w:val="none" w:sz="0" w:space="0" w:color="auto"/>
            <w:bottom w:val="none" w:sz="0" w:space="0" w:color="auto"/>
            <w:right w:val="none" w:sz="0" w:space="0" w:color="auto"/>
          </w:divBdr>
        </w:div>
        <w:div w:id="1974284859">
          <w:marLeft w:val="640"/>
          <w:marRight w:val="0"/>
          <w:marTop w:val="0"/>
          <w:marBottom w:val="0"/>
          <w:divBdr>
            <w:top w:val="none" w:sz="0" w:space="0" w:color="auto"/>
            <w:left w:val="none" w:sz="0" w:space="0" w:color="auto"/>
            <w:bottom w:val="none" w:sz="0" w:space="0" w:color="auto"/>
            <w:right w:val="none" w:sz="0" w:space="0" w:color="auto"/>
          </w:divBdr>
        </w:div>
        <w:div w:id="1975326045">
          <w:marLeft w:val="640"/>
          <w:marRight w:val="0"/>
          <w:marTop w:val="0"/>
          <w:marBottom w:val="0"/>
          <w:divBdr>
            <w:top w:val="none" w:sz="0" w:space="0" w:color="auto"/>
            <w:left w:val="none" w:sz="0" w:space="0" w:color="auto"/>
            <w:bottom w:val="none" w:sz="0" w:space="0" w:color="auto"/>
            <w:right w:val="none" w:sz="0" w:space="0" w:color="auto"/>
          </w:divBdr>
        </w:div>
        <w:div w:id="1990671634">
          <w:marLeft w:val="640"/>
          <w:marRight w:val="0"/>
          <w:marTop w:val="0"/>
          <w:marBottom w:val="0"/>
          <w:divBdr>
            <w:top w:val="none" w:sz="0" w:space="0" w:color="auto"/>
            <w:left w:val="none" w:sz="0" w:space="0" w:color="auto"/>
            <w:bottom w:val="none" w:sz="0" w:space="0" w:color="auto"/>
            <w:right w:val="none" w:sz="0" w:space="0" w:color="auto"/>
          </w:divBdr>
        </w:div>
        <w:div w:id="1997688576">
          <w:marLeft w:val="640"/>
          <w:marRight w:val="0"/>
          <w:marTop w:val="0"/>
          <w:marBottom w:val="0"/>
          <w:divBdr>
            <w:top w:val="none" w:sz="0" w:space="0" w:color="auto"/>
            <w:left w:val="none" w:sz="0" w:space="0" w:color="auto"/>
            <w:bottom w:val="none" w:sz="0" w:space="0" w:color="auto"/>
            <w:right w:val="none" w:sz="0" w:space="0" w:color="auto"/>
          </w:divBdr>
        </w:div>
        <w:div w:id="1998267683">
          <w:marLeft w:val="640"/>
          <w:marRight w:val="0"/>
          <w:marTop w:val="0"/>
          <w:marBottom w:val="0"/>
          <w:divBdr>
            <w:top w:val="none" w:sz="0" w:space="0" w:color="auto"/>
            <w:left w:val="none" w:sz="0" w:space="0" w:color="auto"/>
            <w:bottom w:val="none" w:sz="0" w:space="0" w:color="auto"/>
            <w:right w:val="none" w:sz="0" w:space="0" w:color="auto"/>
          </w:divBdr>
        </w:div>
        <w:div w:id="2011830892">
          <w:marLeft w:val="640"/>
          <w:marRight w:val="0"/>
          <w:marTop w:val="0"/>
          <w:marBottom w:val="0"/>
          <w:divBdr>
            <w:top w:val="none" w:sz="0" w:space="0" w:color="auto"/>
            <w:left w:val="none" w:sz="0" w:space="0" w:color="auto"/>
            <w:bottom w:val="none" w:sz="0" w:space="0" w:color="auto"/>
            <w:right w:val="none" w:sz="0" w:space="0" w:color="auto"/>
          </w:divBdr>
        </w:div>
        <w:div w:id="2012180723">
          <w:marLeft w:val="640"/>
          <w:marRight w:val="0"/>
          <w:marTop w:val="0"/>
          <w:marBottom w:val="0"/>
          <w:divBdr>
            <w:top w:val="none" w:sz="0" w:space="0" w:color="auto"/>
            <w:left w:val="none" w:sz="0" w:space="0" w:color="auto"/>
            <w:bottom w:val="none" w:sz="0" w:space="0" w:color="auto"/>
            <w:right w:val="none" w:sz="0" w:space="0" w:color="auto"/>
          </w:divBdr>
        </w:div>
        <w:div w:id="2020423160">
          <w:marLeft w:val="640"/>
          <w:marRight w:val="0"/>
          <w:marTop w:val="0"/>
          <w:marBottom w:val="0"/>
          <w:divBdr>
            <w:top w:val="none" w:sz="0" w:space="0" w:color="auto"/>
            <w:left w:val="none" w:sz="0" w:space="0" w:color="auto"/>
            <w:bottom w:val="none" w:sz="0" w:space="0" w:color="auto"/>
            <w:right w:val="none" w:sz="0" w:space="0" w:color="auto"/>
          </w:divBdr>
        </w:div>
        <w:div w:id="2020572093">
          <w:marLeft w:val="640"/>
          <w:marRight w:val="0"/>
          <w:marTop w:val="0"/>
          <w:marBottom w:val="0"/>
          <w:divBdr>
            <w:top w:val="none" w:sz="0" w:space="0" w:color="auto"/>
            <w:left w:val="none" w:sz="0" w:space="0" w:color="auto"/>
            <w:bottom w:val="none" w:sz="0" w:space="0" w:color="auto"/>
            <w:right w:val="none" w:sz="0" w:space="0" w:color="auto"/>
          </w:divBdr>
        </w:div>
        <w:div w:id="2024435892">
          <w:marLeft w:val="640"/>
          <w:marRight w:val="0"/>
          <w:marTop w:val="0"/>
          <w:marBottom w:val="0"/>
          <w:divBdr>
            <w:top w:val="none" w:sz="0" w:space="0" w:color="auto"/>
            <w:left w:val="none" w:sz="0" w:space="0" w:color="auto"/>
            <w:bottom w:val="none" w:sz="0" w:space="0" w:color="auto"/>
            <w:right w:val="none" w:sz="0" w:space="0" w:color="auto"/>
          </w:divBdr>
        </w:div>
        <w:div w:id="2025590117">
          <w:marLeft w:val="640"/>
          <w:marRight w:val="0"/>
          <w:marTop w:val="0"/>
          <w:marBottom w:val="0"/>
          <w:divBdr>
            <w:top w:val="none" w:sz="0" w:space="0" w:color="auto"/>
            <w:left w:val="none" w:sz="0" w:space="0" w:color="auto"/>
            <w:bottom w:val="none" w:sz="0" w:space="0" w:color="auto"/>
            <w:right w:val="none" w:sz="0" w:space="0" w:color="auto"/>
          </w:divBdr>
        </w:div>
        <w:div w:id="2033914411">
          <w:marLeft w:val="640"/>
          <w:marRight w:val="0"/>
          <w:marTop w:val="0"/>
          <w:marBottom w:val="0"/>
          <w:divBdr>
            <w:top w:val="none" w:sz="0" w:space="0" w:color="auto"/>
            <w:left w:val="none" w:sz="0" w:space="0" w:color="auto"/>
            <w:bottom w:val="none" w:sz="0" w:space="0" w:color="auto"/>
            <w:right w:val="none" w:sz="0" w:space="0" w:color="auto"/>
          </w:divBdr>
        </w:div>
        <w:div w:id="2036881869">
          <w:marLeft w:val="640"/>
          <w:marRight w:val="0"/>
          <w:marTop w:val="0"/>
          <w:marBottom w:val="0"/>
          <w:divBdr>
            <w:top w:val="none" w:sz="0" w:space="0" w:color="auto"/>
            <w:left w:val="none" w:sz="0" w:space="0" w:color="auto"/>
            <w:bottom w:val="none" w:sz="0" w:space="0" w:color="auto"/>
            <w:right w:val="none" w:sz="0" w:space="0" w:color="auto"/>
          </w:divBdr>
        </w:div>
        <w:div w:id="2046517738">
          <w:marLeft w:val="640"/>
          <w:marRight w:val="0"/>
          <w:marTop w:val="0"/>
          <w:marBottom w:val="0"/>
          <w:divBdr>
            <w:top w:val="none" w:sz="0" w:space="0" w:color="auto"/>
            <w:left w:val="none" w:sz="0" w:space="0" w:color="auto"/>
            <w:bottom w:val="none" w:sz="0" w:space="0" w:color="auto"/>
            <w:right w:val="none" w:sz="0" w:space="0" w:color="auto"/>
          </w:divBdr>
        </w:div>
        <w:div w:id="2050839088">
          <w:marLeft w:val="640"/>
          <w:marRight w:val="0"/>
          <w:marTop w:val="0"/>
          <w:marBottom w:val="0"/>
          <w:divBdr>
            <w:top w:val="none" w:sz="0" w:space="0" w:color="auto"/>
            <w:left w:val="none" w:sz="0" w:space="0" w:color="auto"/>
            <w:bottom w:val="none" w:sz="0" w:space="0" w:color="auto"/>
            <w:right w:val="none" w:sz="0" w:space="0" w:color="auto"/>
          </w:divBdr>
        </w:div>
        <w:div w:id="2052924774">
          <w:marLeft w:val="640"/>
          <w:marRight w:val="0"/>
          <w:marTop w:val="0"/>
          <w:marBottom w:val="0"/>
          <w:divBdr>
            <w:top w:val="none" w:sz="0" w:space="0" w:color="auto"/>
            <w:left w:val="none" w:sz="0" w:space="0" w:color="auto"/>
            <w:bottom w:val="none" w:sz="0" w:space="0" w:color="auto"/>
            <w:right w:val="none" w:sz="0" w:space="0" w:color="auto"/>
          </w:divBdr>
        </w:div>
        <w:div w:id="2069919131">
          <w:marLeft w:val="640"/>
          <w:marRight w:val="0"/>
          <w:marTop w:val="0"/>
          <w:marBottom w:val="0"/>
          <w:divBdr>
            <w:top w:val="none" w:sz="0" w:space="0" w:color="auto"/>
            <w:left w:val="none" w:sz="0" w:space="0" w:color="auto"/>
            <w:bottom w:val="none" w:sz="0" w:space="0" w:color="auto"/>
            <w:right w:val="none" w:sz="0" w:space="0" w:color="auto"/>
          </w:divBdr>
        </w:div>
        <w:div w:id="2070348430">
          <w:marLeft w:val="640"/>
          <w:marRight w:val="0"/>
          <w:marTop w:val="0"/>
          <w:marBottom w:val="0"/>
          <w:divBdr>
            <w:top w:val="none" w:sz="0" w:space="0" w:color="auto"/>
            <w:left w:val="none" w:sz="0" w:space="0" w:color="auto"/>
            <w:bottom w:val="none" w:sz="0" w:space="0" w:color="auto"/>
            <w:right w:val="none" w:sz="0" w:space="0" w:color="auto"/>
          </w:divBdr>
        </w:div>
        <w:div w:id="2072346291">
          <w:marLeft w:val="640"/>
          <w:marRight w:val="0"/>
          <w:marTop w:val="0"/>
          <w:marBottom w:val="0"/>
          <w:divBdr>
            <w:top w:val="none" w:sz="0" w:space="0" w:color="auto"/>
            <w:left w:val="none" w:sz="0" w:space="0" w:color="auto"/>
            <w:bottom w:val="none" w:sz="0" w:space="0" w:color="auto"/>
            <w:right w:val="none" w:sz="0" w:space="0" w:color="auto"/>
          </w:divBdr>
        </w:div>
        <w:div w:id="2103337815">
          <w:marLeft w:val="640"/>
          <w:marRight w:val="0"/>
          <w:marTop w:val="0"/>
          <w:marBottom w:val="0"/>
          <w:divBdr>
            <w:top w:val="none" w:sz="0" w:space="0" w:color="auto"/>
            <w:left w:val="none" w:sz="0" w:space="0" w:color="auto"/>
            <w:bottom w:val="none" w:sz="0" w:space="0" w:color="auto"/>
            <w:right w:val="none" w:sz="0" w:space="0" w:color="auto"/>
          </w:divBdr>
        </w:div>
        <w:div w:id="2124112666">
          <w:marLeft w:val="640"/>
          <w:marRight w:val="0"/>
          <w:marTop w:val="0"/>
          <w:marBottom w:val="0"/>
          <w:divBdr>
            <w:top w:val="none" w:sz="0" w:space="0" w:color="auto"/>
            <w:left w:val="none" w:sz="0" w:space="0" w:color="auto"/>
            <w:bottom w:val="none" w:sz="0" w:space="0" w:color="auto"/>
            <w:right w:val="none" w:sz="0" w:space="0" w:color="auto"/>
          </w:divBdr>
        </w:div>
        <w:div w:id="2132550819">
          <w:marLeft w:val="640"/>
          <w:marRight w:val="0"/>
          <w:marTop w:val="0"/>
          <w:marBottom w:val="0"/>
          <w:divBdr>
            <w:top w:val="none" w:sz="0" w:space="0" w:color="auto"/>
            <w:left w:val="none" w:sz="0" w:space="0" w:color="auto"/>
            <w:bottom w:val="none" w:sz="0" w:space="0" w:color="auto"/>
            <w:right w:val="none" w:sz="0" w:space="0" w:color="auto"/>
          </w:divBdr>
        </w:div>
      </w:divsChild>
    </w:div>
    <w:div w:id="558636235">
      <w:bodyDiv w:val="1"/>
      <w:marLeft w:val="0"/>
      <w:marRight w:val="0"/>
      <w:marTop w:val="0"/>
      <w:marBottom w:val="0"/>
      <w:divBdr>
        <w:top w:val="none" w:sz="0" w:space="0" w:color="auto"/>
        <w:left w:val="none" w:sz="0" w:space="0" w:color="auto"/>
        <w:bottom w:val="none" w:sz="0" w:space="0" w:color="auto"/>
        <w:right w:val="none" w:sz="0" w:space="0" w:color="auto"/>
      </w:divBdr>
      <w:divsChild>
        <w:div w:id="1900619">
          <w:marLeft w:val="640"/>
          <w:marRight w:val="0"/>
          <w:marTop w:val="0"/>
          <w:marBottom w:val="0"/>
          <w:divBdr>
            <w:top w:val="none" w:sz="0" w:space="0" w:color="auto"/>
            <w:left w:val="none" w:sz="0" w:space="0" w:color="auto"/>
            <w:bottom w:val="none" w:sz="0" w:space="0" w:color="auto"/>
            <w:right w:val="none" w:sz="0" w:space="0" w:color="auto"/>
          </w:divBdr>
        </w:div>
        <w:div w:id="18286935">
          <w:marLeft w:val="640"/>
          <w:marRight w:val="0"/>
          <w:marTop w:val="0"/>
          <w:marBottom w:val="0"/>
          <w:divBdr>
            <w:top w:val="none" w:sz="0" w:space="0" w:color="auto"/>
            <w:left w:val="none" w:sz="0" w:space="0" w:color="auto"/>
            <w:bottom w:val="none" w:sz="0" w:space="0" w:color="auto"/>
            <w:right w:val="none" w:sz="0" w:space="0" w:color="auto"/>
          </w:divBdr>
        </w:div>
        <w:div w:id="20520492">
          <w:marLeft w:val="640"/>
          <w:marRight w:val="0"/>
          <w:marTop w:val="0"/>
          <w:marBottom w:val="0"/>
          <w:divBdr>
            <w:top w:val="none" w:sz="0" w:space="0" w:color="auto"/>
            <w:left w:val="none" w:sz="0" w:space="0" w:color="auto"/>
            <w:bottom w:val="none" w:sz="0" w:space="0" w:color="auto"/>
            <w:right w:val="none" w:sz="0" w:space="0" w:color="auto"/>
          </w:divBdr>
        </w:div>
        <w:div w:id="59210083">
          <w:marLeft w:val="640"/>
          <w:marRight w:val="0"/>
          <w:marTop w:val="0"/>
          <w:marBottom w:val="0"/>
          <w:divBdr>
            <w:top w:val="none" w:sz="0" w:space="0" w:color="auto"/>
            <w:left w:val="none" w:sz="0" w:space="0" w:color="auto"/>
            <w:bottom w:val="none" w:sz="0" w:space="0" w:color="auto"/>
            <w:right w:val="none" w:sz="0" w:space="0" w:color="auto"/>
          </w:divBdr>
        </w:div>
        <w:div w:id="77946242">
          <w:marLeft w:val="640"/>
          <w:marRight w:val="0"/>
          <w:marTop w:val="0"/>
          <w:marBottom w:val="0"/>
          <w:divBdr>
            <w:top w:val="none" w:sz="0" w:space="0" w:color="auto"/>
            <w:left w:val="none" w:sz="0" w:space="0" w:color="auto"/>
            <w:bottom w:val="none" w:sz="0" w:space="0" w:color="auto"/>
            <w:right w:val="none" w:sz="0" w:space="0" w:color="auto"/>
          </w:divBdr>
        </w:div>
        <w:div w:id="86968759">
          <w:marLeft w:val="640"/>
          <w:marRight w:val="0"/>
          <w:marTop w:val="0"/>
          <w:marBottom w:val="0"/>
          <w:divBdr>
            <w:top w:val="none" w:sz="0" w:space="0" w:color="auto"/>
            <w:left w:val="none" w:sz="0" w:space="0" w:color="auto"/>
            <w:bottom w:val="none" w:sz="0" w:space="0" w:color="auto"/>
            <w:right w:val="none" w:sz="0" w:space="0" w:color="auto"/>
          </w:divBdr>
        </w:div>
        <w:div w:id="87435851">
          <w:marLeft w:val="640"/>
          <w:marRight w:val="0"/>
          <w:marTop w:val="0"/>
          <w:marBottom w:val="0"/>
          <w:divBdr>
            <w:top w:val="none" w:sz="0" w:space="0" w:color="auto"/>
            <w:left w:val="none" w:sz="0" w:space="0" w:color="auto"/>
            <w:bottom w:val="none" w:sz="0" w:space="0" w:color="auto"/>
            <w:right w:val="none" w:sz="0" w:space="0" w:color="auto"/>
          </w:divBdr>
        </w:div>
        <w:div w:id="97215491">
          <w:marLeft w:val="640"/>
          <w:marRight w:val="0"/>
          <w:marTop w:val="0"/>
          <w:marBottom w:val="0"/>
          <w:divBdr>
            <w:top w:val="none" w:sz="0" w:space="0" w:color="auto"/>
            <w:left w:val="none" w:sz="0" w:space="0" w:color="auto"/>
            <w:bottom w:val="none" w:sz="0" w:space="0" w:color="auto"/>
            <w:right w:val="none" w:sz="0" w:space="0" w:color="auto"/>
          </w:divBdr>
        </w:div>
        <w:div w:id="98913672">
          <w:marLeft w:val="640"/>
          <w:marRight w:val="0"/>
          <w:marTop w:val="0"/>
          <w:marBottom w:val="0"/>
          <w:divBdr>
            <w:top w:val="none" w:sz="0" w:space="0" w:color="auto"/>
            <w:left w:val="none" w:sz="0" w:space="0" w:color="auto"/>
            <w:bottom w:val="none" w:sz="0" w:space="0" w:color="auto"/>
            <w:right w:val="none" w:sz="0" w:space="0" w:color="auto"/>
          </w:divBdr>
        </w:div>
        <w:div w:id="105854713">
          <w:marLeft w:val="640"/>
          <w:marRight w:val="0"/>
          <w:marTop w:val="0"/>
          <w:marBottom w:val="0"/>
          <w:divBdr>
            <w:top w:val="none" w:sz="0" w:space="0" w:color="auto"/>
            <w:left w:val="none" w:sz="0" w:space="0" w:color="auto"/>
            <w:bottom w:val="none" w:sz="0" w:space="0" w:color="auto"/>
            <w:right w:val="none" w:sz="0" w:space="0" w:color="auto"/>
          </w:divBdr>
        </w:div>
        <w:div w:id="116073635">
          <w:marLeft w:val="640"/>
          <w:marRight w:val="0"/>
          <w:marTop w:val="0"/>
          <w:marBottom w:val="0"/>
          <w:divBdr>
            <w:top w:val="none" w:sz="0" w:space="0" w:color="auto"/>
            <w:left w:val="none" w:sz="0" w:space="0" w:color="auto"/>
            <w:bottom w:val="none" w:sz="0" w:space="0" w:color="auto"/>
            <w:right w:val="none" w:sz="0" w:space="0" w:color="auto"/>
          </w:divBdr>
        </w:div>
        <w:div w:id="139932573">
          <w:marLeft w:val="640"/>
          <w:marRight w:val="0"/>
          <w:marTop w:val="0"/>
          <w:marBottom w:val="0"/>
          <w:divBdr>
            <w:top w:val="none" w:sz="0" w:space="0" w:color="auto"/>
            <w:left w:val="none" w:sz="0" w:space="0" w:color="auto"/>
            <w:bottom w:val="none" w:sz="0" w:space="0" w:color="auto"/>
            <w:right w:val="none" w:sz="0" w:space="0" w:color="auto"/>
          </w:divBdr>
        </w:div>
        <w:div w:id="153111560">
          <w:marLeft w:val="640"/>
          <w:marRight w:val="0"/>
          <w:marTop w:val="0"/>
          <w:marBottom w:val="0"/>
          <w:divBdr>
            <w:top w:val="none" w:sz="0" w:space="0" w:color="auto"/>
            <w:left w:val="none" w:sz="0" w:space="0" w:color="auto"/>
            <w:bottom w:val="none" w:sz="0" w:space="0" w:color="auto"/>
            <w:right w:val="none" w:sz="0" w:space="0" w:color="auto"/>
          </w:divBdr>
        </w:div>
        <w:div w:id="156191879">
          <w:marLeft w:val="640"/>
          <w:marRight w:val="0"/>
          <w:marTop w:val="0"/>
          <w:marBottom w:val="0"/>
          <w:divBdr>
            <w:top w:val="none" w:sz="0" w:space="0" w:color="auto"/>
            <w:left w:val="none" w:sz="0" w:space="0" w:color="auto"/>
            <w:bottom w:val="none" w:sz="0" w:space="0" w:color="auto"/>
            <w:right w:val="none" w:sz="0" w:space="0" w:color="auto"/>
          </w:divBdr>
        </w:div>
        <w:div w:id="169292891">
          <w:marLeft w:val="640"/>
          <w:marRight w:val="0"/>
          <w:marTop w:val="0"/>
          <w:marBottom w:val="0"/>
          <w:divBdr>
            <w:top w:val="none" w:sz="0" w:space="0" w:color="auto"/>
            <w:left w:val="none" w:sz="0" w:space="0" w:color="auto"/>
            <w:bottom w:val="none" w:sz="0" w:space="0" w:color="auto"/>
            <w:right w:val="none" w:sz="0" w:space="0" w:color="auto"/>
          </w:divBdr>
        </w:div>
        <w:div w:id="173689595">
          <w:marLeft w:val="640"/>
          <w:marRight w:val="0"/>
          <w:marTop w:val="0"/>
          <w:marBottom w:val="0"/>
          <w:divBdr>
            <w:top w:val="none" w:sz="0" w:space="0" w:color="auto"/>
            <w:left w:val="none" w:sz="0" w:space="0" w:color="auto"/>
            <w:bottom w:val="none" w:sz="0" w:space="0" w:color="auto"/>
            <w:right w:val="none" w:sz="0" w:space="0" w:color="auto"/>
          </w:divBdr>
        </w:div>
        <w:div w:id="175194053">
          <w:marLeft w:val="640"/>
          <w:marRight w:val="0"/>
          <w:marTop w:val="0"/>
          <w:marBottom w:val="0"/>
          <w:divBdr>
            <w:top w:val="none" w:sz="0" w:space="0" w:color="auto"/>
            <w:left w:val="none" w:sz="0" w:space="0" w:color="auto"/>
            <w:bottom w:val="none" w:sz="0" w:space="0" w:color="auto"/>
            <w:right w:val="none" w:sz="0" w:space="0" w:color="auto"/>
          </w:divBdr>
        </w:div>
        <w:div w:id="180363875">
          <w:marLeft w:val="640"/>
          <w:marRight w:val="0"/>
          <w:marTop w:val="0"/>
          <w:marBottom w:val="0"/>
          <w:divBdr>
            <w:top w:val="none" w:sz="0" w:space="0" w:color="auto"/>
            <w:left w:val="none" w:sz="0" w:space="0" w:color="auto"/>
            <w:bottom w:val="none" w:sz="0" w:space="0" w:color="auto"/>
            <w:right w:val="none" w:sz="0" w:space="0" w:color="auto"/>
          </w:divBdr>
        </w:div>
        <w:div w:id="182714989">
          <w:marLeft w:val="640"/>
          <w:marRight w:val="0"/>
          <w:marTop w:val="0"/>
          <w:marBottom w:val="0"/>
          <w:divBdr>
            <w:top w:val="none" w:sz="0" w:space="0" w:color="auto"/>
            <w:left w:val="none" w:sz="0" w:space="0" w:color="auto"/>
            <w:bottom w:val="none" w:sz="0" w:space="0" w:color="auto"/>
            <w:right w:val="none" w:sz="0" w:space="0" w:color="auto"/>
          </w:divBdr>
        </w:div>
        <w:div w:id="189536369">
          <w:marLeft w:val="640"/>
          <w:marRight w:val="0"/>
          <w:marTop w:val="0"/>
          <w:marBottom w:val="0"/>
          <w:divBdr>
            <w:top w:val="none" w:sz="0" w:space="0" w:color="auto"/>
            <w:left w:val="none" w:sz="0" w:space="0" w:color="auto"/>
            <w:bottom w:val="none" w:sz="0" w:space="0" w:color="auto"/>
            <w:right w:val="none" w:sz="0" w:space="0" w:color="auto"/>
          </w:divBdr>
        </w:div>
        <w:div w:id="198276954">
          <w:marLeft w:val="640"/>
          <w:marRight w:val="0"/>
          <w:marTop w:val="0"/>
          <w:marBottom w:val="0"/>
          <w:divBdr>
            <w:top w:val="none" w:sz="0" w:space="0" w:color="auto"/>
            <w:left w:val="none" w:sz="0" w:space="0" w:color="auto"/>
            <w:bottom w:val="none" w:sz="0" w:space="0" w:color="auto"/>
            <w:right w:val="none" w:sz="0" w:space="0" w:color="auto"/>
          </w:divBdr>
        </w:div>
        <w:div w:id="201869183">
          <w:marLeft w:val="640"/>
          <w:marRight w:val="0"/>
          <w:marTop w:val="0"/>
          <w:marBottom w:val="0"/>
          <w:divBdr>
            <w:top w:val="none" w:sz="0" w:space="0" w:color="auto"/>
            <w:left w:val="none" w:sz="0" w:space="0" w:color="auto"/>
            <w:bottom w:val="none" w:sz="0" w:space="0" w:color="auto"/>
            <w:right w:val="none" w:sz="0" w:space="0" w:color="auto"/>
          </w:divBdr>
        </w:div>
        <w:div w:id="205799182">
          <w:marLeft w:val="640"/>
          <w:marRight w:val="0"/>
          <w:marTop w:val="0"/>
          <w:marBottom w:val="0"/>
          <w:divBdr>
            <w:top w:val="none" w:sz="0" w:space="0" w:color="auto"/>
            <w:left w:val="none" w:sz="0" w:space="0" w:color="auto"/>
            <w:bottom w:val="none" w:sz="0" w:space="0" w:color="auto"/>
            <w:right w:val="none" w:sz="0" w:space="0" w:color="auto"/>
          </w:divBdr>
        </w:div>
        <w:div w:id="211309595">
          <w:marLeft w:val="640"/>
          <w:marRight w:val="0"/>
          <w:marTop w:val="0"/>
          <w:marBottom w:val="0"/>
          <w:divBdr>
            <w:top w:val="none" w:sz="0" w:space="0" w:color="auto"/>
            <w:left w:val="none" w:sz="0" w:space="0" w:color="auto"/>
            <w:bottom w:val="none" w:sz="0" w:space="0" w:color="auto"/>
            <w:right w:val="none" w:sz="0" w:space="0" w:color="auto"/>
          </w:divBdr>
        </w:div>
        <w:div w:id="218640002">
          <w:marLeft w:val="640"/>
          <w:marRight w:val="0"/>
          <w:marTop w:val="0"/>
          <w:marBottom w:val="0"/>
          <w:divBdr>
            <w:top w:val="none" w:sz="0" w:space="0" w:color="auto"/>
            <w:left w:val="none" w:sz="0" w:space="0" w:color="auto"/>
            <w:bottom w:val="none" w:sz="0" w:space="0" w:color="auto"/>
            <w:right w:val="none" w:sz="0" w:space="0" w:color="auto"/>
          </w:divBdr>
        </w:div>
        <w:div w:id="224679644">
          <w:marLeft w:val="640"/>
          <w:marRight w:val="0"/>
          <w:marTop w:val="0"/>
          <w:marBottom w:val="0"/>
          <w:divBdr>
            <w:top w:val="none" w:sz="0" w:space="0" w:color="auto"/>
            <w:left w:val="none" w:sz="0" w:space="0" w:color="auto"/>
            <w:bottom w:val="none" w:sz="0" w:space="0" w:color="auto"/>
            <w:right w:val="none" w:sz="0" w:space="0" w:color="auto"/>
          </w:divBdr>
        </w:div>
        <w:div w:id="237790833">
          <w:marLeft w:val="640"/>
          <w:marRight w:val="0"/>
          <w:marTop w:val="0"/>
          <w:marBottom w:val="0"/>
          <w:divBdr>
            <w:top w:val="none" w:sz="0" w:space="0" w:color="auto"/>
            <w:left w:val="none" w:sz="0" w:space="0" w:color="auto"/>
            <w:bottom w:val="none" w:sz="0" w:space="0" w:color="auto"/>
            <w:right w:val="none" w:sz="0" w:space="0" w:color="auto"/>
          </w:divBdr>
        </w:div>
        <w:div w:id="240993999">
          <w:marLeft w:val="640"/>
          <w:marRight w:val="0"/>
          <w:marTop w:val="0"/>
          <w:marBottom w:val="0"/>
          <w:divBdr>
            <w:top w:val="none" w:sz="0" w:space="0" w:color="auto"/>
            <w:left w:val="none" w:sz="0" w:space="0" w:color="auto"/>
            <w:bottom w:val="none" w:sz="0" w:space="0" w:color="auto"/>
            <w:right w:val="none" w:sz="0" w:space="0" w:color="auto"/>
          </w:divBdr>
        </w:div>
        <w:div w:id="246156379">
          <w:marLeft w:val="640"/>
          <w:marRight w:val="0"/>
          <w:marTop w:val="0"/>
          <w:marBottom w:val="0"/>
          <w:divBdr>
            <w:top w:val="none" w:sz="0" w:space="0" w:color="auto"/>
            <w:left w:val="none" w:sz="0" w:space="0" w:color="auto"/>
            <w:bottom w:val="none" w:sz="0" w:space="0" w:color="auto"/>
            <w:right w:val="none" w:sz="0" w:space="0" w:color="auto"/>
          </w:divBdr>
        </w:div>
        <w:div w:id="246158487">
          <w:marLeft w:val="640"/>
          <w:marRight w:val="0"/>
          <w:marTop w:val="0"/>
          <w:marBottom w:val="0"/>
          <w:divBdr>
            <w:top w:val="none" w:sz="0" w:space="0" w:color="auto"/>
            <w:left w:val="none" w:sz="0" w:space="0" w:color="auto"/>
            <w:bottom w:val="none" w:sz="0" w:space="0" w:color="auto"/>
            <w:right w:val="none" w:sz="0" w:space="0" w:color="auto"/>
          </w:divBdr>
        </w:div>
        <w:div w:id="251470141">
          <w:marLeft w:val="640"/>
          <w:marRight w:val="0"/>
          <w:marTop w:val="0"/>
          <w:marBottom w:val="0"/>
          <w:divBdr>
            <w:top w:val="none" w:sz="0" w:space="0" w:color="auto"/>
            <w:left w:val="none" w:sz="0" w:space="0" w:color="auto"/>
            <w:bottom w:val="none" w:sz="0" w:space="0" w:color="auto"/>
            <w:right w:val="none" w:sz="0" w:space="0" w:color="auto"/>
          </w:divBdr>
        </w:div>
        <w:div w:id="254560965">
          <w:marLeft w:val="640"/>
          <w:marRight w:val="0"/>
          <w:marTop w:val="0"/>
          <w:marBottom w:val="0"/>
          <w:divBdr>
            <w:top w:val="none" w:sz="0" w:space="0" w:color="auto"/>
            <w:left w:val="none" w:sz="0" w:space="0" w:color="auto"/>
            <w:bottom w:val="none" w:sz="0" w:space="0" w:color="auto"/>
            <w:right w:val="none" w:sz="0" w:space="0" w:color="auto"/>
          </w:divBdr>
        </w:div>
        <w:div w:id="260378244">
          <w:marLeft w:val="640"/>
          <w:marRight w:val="0"/>
          <w:marTop w:val="0"/>
          <w:marBottom w:val="0"/>
          <w:divBdr>
            <w:top w:val="none" w:sz="0" w:space="0" w:color="auto"/>
            <w:left w:val="none" w:sz="0" w:space="0" w:color="auto"/>
            <w:bottom w:val="none" w:sz="0" w:space="0" w:color="auto"/>
            <w:right w:val="none" w:sz="0" w:space="0" w:color="auto"/>
          </w:divBdr>
        </w:div>
        <w:div w:id="281572684">
          <w:marLeft w:val="640"/>
          <w:marRight w:val="0"/>
          <w:marTop w:val="0"/>
          <w:marBottom w:val="0"/>
          <w:divBdr>
            <w:top w:val="none" w:sz="0" w:space="0" w:color="auto"/>
            <w:left w:val="none" w:sz="0" w:space="0" w:color="auto"/>
            <w:bottom w:val="none" w:sz="0" w:space="0" w:color="auto"/>
            <w:right w:val="none" w:sz="0" w:space="0" w:color="auto"/>
          </w:divBdr>
        </w:div>
        <w:div w:id="294415212">
          <w:marLeft w:val="640"/>
          <w:marRight w:val="0"/>
          <w:marTop w:val="0"/>
          <w:marBottom w:val="0"/>
          <w:divBdr>
            <w:top w:val="none" w:sz="0" w:space="0" w:color="auto"/>
            <w:left w:val="none" w:sz="0" w:space="0" w:color="auto"/>
            <w:bottom w:val="none" w:sz="0" w:space="0" w:color="auto"/>
            <w:right w:val="none" w:sz="0" w:space="0" w:color="auto"/>
          </w:divBdr>
        </w:div>
        <w:div w:id="299383048">
          <w:marLeft w:val="640"/>
          <w:marRight w:val="0"/>
          <w:marTop w:val="0"/>
          <w:marBottom w:val="0"/>
          <w:divBdr>
            <w:top w:val="none" w:sz="0" w:space="0" w:color="auto"/>
            <w:left w:val="none" w:sz="0" w:space="0" w:color="auto"/>
            <w:bottom w:val="none" w:sz="0" w:space="0" w:color="auto"/>
            <w:right w:val="none" w:sz="0" w:space="0" w:color="auto"/>
          </w:divBdr>
        </w:div>
        <w:div w:id="299383455">
          <w:marLeft w:val="640"/>
          <w:marRight w:val="0"/>
          <w:marTop w:val="0"/>
          <w:marBottom w:val="0"/>
          <w:divBdr>
            <w:top w:val="none" w:sz="0" w:space="0" w:color="auto"/>
            <w:left w:val="none" w:sz="0" w:space="0" w:color="auto"/>
            <w:bottom w:val="none" w:sz="0" w:space="0" w:color="auto"/>
            <w:right w:val="none" w:sz="0" w:space="0" w:color="auto"/>
          </w:divBdr>
        </w:div>
        <w:div w:id="305858608">
          <w:marLeft w:val="640"/>
          <w:marRight w:val="0"/>
          <w:marTop w:val="0"/>
          <w:marBottom w:val="0"/>
          <w:divBdr>
            <w:top w:val="none" w:sz="0" w:space="0" w:color="auto"/>
            <w:left w:val="none" w:sz="0" w:space="0" w:color="auto"/>
            <w:bottom w:val="none" w:sz="0" w:space="0" w:color="auto"/>
            <w:right w:val="none" w:sz="0" w:space="0" w:color="auto"/>
          </w:divBdr>
        </w:div>
        <w:div w:id="310252694">
          <w:marLeft w:val="640"/>
          <w:marRight w:val="0"/>
          <w:marTop w:val="0"/>
          <w:marBottom w:val="0"/>
          <w:divBdr>
            <w:top w:val="none" w:sz="0" w:space="0" w:color="auto"/>
            <w:left w:val="none" w:sz="0" w:space="0" w:color="auto"/>
            <w:bottom w:val="none" w:sz="0" w:space="0" w:color="auto"/>
            <w:right w:val="none" w:sz="0" w:space="0" w:color="auto"/>
          </w:divBdr>
        </w:div>
        <w:div w:id="314796551">
          <w:marLeft w:val="640"/>
          <w:marRight w:val="0"/>
          <w:marTop w:val="0"/>
          <w:marBottom w:val="0"/>
          <w:divBdr>
            <w:top w:val="none" w:sz="0" w:space="0" w:color="auto"/>
            <w:left w:val="none" w:sz="0" w:space="0" w:color="auto"/>
            <w:bottom w:val="none" w:sz="0" w:space="0" w:color="auto"/>
            <w:right w:val="none" w:sz="0" w:space="0" w:color="auto"/>
          </w:divBdr>
        </w:div>
        <w:div w:id="318727255">
          <w:marLeft w:val="640"/>
          <w:marRight w:val="0"/>
          <w:marTop w:val="0"/>
          <w:marBottom w:val="0"/>
          <w:divBdr>
            <w:top w:val="none" w:sz="0" w:space="0" w:color="auto"/>
            <w:left w:val="none" w:sz="0" w:space="0" w:color="auto"/>
            <w:bottom w:val="none" w:sz="0" w:space="0" w:color="auto"/>
            <w:right w:val="none" w:sz="0" w:space="0" w:color="auto"/>
          </w:divBdr>
        </w:div>
        <w:div w:id="324091013">
          <w:marLeft w:val="640"/>
          <w:marRight w:val="0"/>
          <w:marTop w:val="0"/>
          <w:marBottom w:val="0"/>
          <w:divBdr>
            <w:top w:val="none" w:sz="0" w:space="0" w:color="auto"/>
            <w:left w:val="none" w:sz="0" w:space="0" w:color="auto"/>
            <w:bottom w:val="none" w:sz="0" w:space="0" w:color="auto"/>
            <w:right w:val="none" w:sz="0" w:space="0" w:color="auto"/>
          </w:divBdr>
        </w:div>
        <w:div w:id="344943685">
          <w:marLeft w:val="640"/>
          <w:marRight w:val="0"/>
          <w:marTop w:val="0"/>
          <w:marBottom w:val="0"/>
          <w:divBdr>
            <w:top w:val="none" w:sz="0" w:space="0" w:color="auto"/>
            <w:left w:val="none" w:sz="0" w:space="0" w:color="auto"/>
            <w:bottom w:val="none" w:sz="0" w:space="0" w:color="auto"/>
            <w:right w:val="none" w:sz="0" w:space="0" w:color="auto"/>
          </w:divBdr>
        </w:div>
        <w:div w:id="347610738">
          <w:marLeft w:val="640"/>
          <w:marRight w:val="0"/>
          <w:marTop w:val="0"/>
          <w:marBottom w:val="0"/>
          <w:divBdr>
            <w:top w:val="none" w:sz="0" w:space="0" w:color="auto"/>
            <w:left w:val="none" w:sz="0" w:space="0" w:color="auto"/>
            <w:bottom w:val="none" w:sz="0" w:space="0" w:color="auto"/>
            <w:right w:val="none" w:sz="0" w:space="0" w:color="auto"/>
          </w:divBdr>
        </w:div>
        <w:div w:id="349142952">
          <w:marLeft w:val="640"/>
          <w:marRight w:val="0"/>
          <w:marTop w:val="0"/>
          <w:marBottom w:val="0"/>
          <w:divBdr>
            <w:top w:val="none" w:sz="0" w:space="0" w:color="auto"/>
            <w:left w:val="none" w:sz="0" w:space="0" w:color="auto"/>
            <w:bottom w:val="none" w:sz="0" w:space="0" w:color="auto"/>
            <w:right w:val="none" w:sz="0" w:space="0" w:color="auto"/>
          </w:divBdr>
        </w:div>
        <w:div w:id="353727386">
          <w:marLeft w:val="640"/>
          <w:marRight w:val="0"/>
          <w:marTop w:val="0"/>
          <w:marBottom w:val="0"/>
          <w:divBdr>
            <w:top w:val="none" w:sz="0" w:space="0" w:color="auto"/>
            <w:left w:val="none" w:sz="0" w:space="0" w:color="auto"/>
            <w:bottom w:val="none" w:sz="0" w:space="0" w:color="auto"/>
            <w:right w:val="none" w:sz="0" w:space="0" w:color="auto"/>
          </w:divBdr>
        </w:div>
        <w:div w:id="354620000">
          <w:marLeft w:val="640"/>
          <w:marRight w:val="0"/>
          <w:marTop w:val="0"/>
          <w:marBottom w:val="0"/>
          <w:divBdr>
            <w:top w:val="none" w:sz="0" w:space="0" w:color="auto"/>
            <w:left w:val="none" w:sz="0" w:space="0" w:color="auto"/>
            <w:bottom w:val="none" w:sz="0" w:space="0" w:color="auto"/>
            <w:right w:val="none" w:sz="0" w:space="0" w:color="auto"/>
          </w:divBdr>
        </w:div>
        <w:div w:id="356198916">
          <w:marLeft w:val="640"/>
          <w:marRight w:val="0"/>
          <w:marTop w:val="0"/>
          <w:marBottom w:val="0"/>
          <w:divBdr>
            <w:top w:val="none" w:sz="0" w:space="0" w:color="auto"/>
            <w:left w:val="none" w:sz="0" w:space="0" w:color="auto"/>
            <w:bottom w:val="none" w:sz="0" w:space="0" w:color="auto"/>
            <w:right w:val="none" w:sz="0" w:space="0" w:color="auto"/>
          </w:divBdr>
        </w:div>
        <w:div w:id="356347061">
          <w:marLeft w:val="640"/>
          <w:marRight w:val="0"/>
          <w:marTop w:val="0"/>
          <w:marBottom w:val="0"/>
          <w:divBdr>
            <w:top w:val="none" w:sz="0" w:space="0" w:color="auto"/>
            <w:left w:val="none" w:sz="0" w:space="0" w:color="auto"/>
            <w:bottom w:val="none" w:sz="0" w:space="0" w:color="auto"/>
            <w:right w:val="none" w:sz="0" w:space="0" w:color="auto"/>
          </w:divBdr>
        </w:div>
        <w:div w:id="365526660">
          <w:marLeft w:val="640"/>
          <w:marRight w:val="0"/>
          <w:marTop w:val="0"/>
          <w:marBottom w:val="0"/>
          <w:divBdr>
            <w:top w:val="none" w:sz="0" w:space="0" w:color="auto"/>
            <w:left w:val="none" w:sz="0" w:space="0" w:color="auto"/>
            <w:bottom w:val="none" w:sz="0" w:space="0" w:color="auto"/>
            <w:right w:val="none" w:sz="0" w:space="0" w:color="auto"/>
          </w:divBdr>
        </w:div>
        <w:div w:id="366563701">
          <w:marLeft w:val="640"/>
          <w:marRight w:val="0"/>
          <w:marTop w:val="0"/>
          <w:marBottom w:val="0"/>
          <w:divBdr>
            <w:top w:val="none" w:sz="0" w:space="0" w:color="auto"/>
            <w:left w:val="none" w:sz="0" w:space="0" w:color="auto"/>
            <w:bottom w:val="none" w:sz="0" w:space="0" w:color="auto"/>
            <w:right w:val="none" w:sz="0" w:space="0" w:color="auto"/>
          </w:divBdr>
        </w:div>
        <w:div w:id="369651550">
          <w:marLeft w:val="640"/>
          <w:marRight w:val="0"/>
          <w:marTop w:val="0"/>
          <w:marBottom w:val="0"/>
          <w:divBdr>
            <w:top w:val="none" w:sz="0" w:space="0" w:color="auto"/>
            <w:left w:val="none" w:sz="0" w:space="0" w:color="auto"/>
            <w:bottom w:val="none" w:sz="0" w:space="0" w:color="auto"/>
            <w:right w:val="none" w:sz="0" w:space="0" w:color="auto"/>
          </w:divBdr>
        </w:div>
        <w:div w:id="381441777">
          <w:marLeft w:val="640"/>
          <w:marRight w:val="0"/>
          <w:marTop w:val="0"/>
          <w:marBottom w:val="0"/>
          <w:divBdr>
            <w:top w:val="none" w:sz="0" w:space="0" w:color="auto"/>
            <w:left w:val="none" w:sz="0" w:space="0" w:color="auto"/>
            <w:bottom w:val="none" w:sz="0" w:space="0" w:color="auto"/>
            <w:right w:val="none" w:sz="0" w:space="0" w:color="auto"/>
          </w:divBdr>
        </w:div>
        <w:div w:id="395394504">
          <w:marLeft w:val="640"/>
          <w:marRight w:val="0"/>
          <w:marTop w:val="0"/>
          <w:marBottom w:val="0"/>
          <w:divBdr>
            <w:top w:val="none" w:sz="0" w:space="0" w:color="auto"/>
            <w:left w:val="none" w:sz="0" w:space="0" w:color="auto"/>
            <w:bottom w:val="none" w:sz="0" w:space="0" w:color="auto"/>
            <w:right w:val="none" w:sz="0" w:space="0" w:color="auto"/>
          </w:divBdr>
        </w:div>
        <w:div w:id="419837869">
          <w:marLeft w:val="640"/>
          <w:marRight w:val="0"/>
          <w:marTop w:val="0"/>
          <w:marBottom w:val="0"/>
          <w:divBdr>
            <w:top w:val="none" w:sz="0" w:space="0" w:color="auto"/>
            <w:left w:val="none" w:sz="0" w:space="0" w:color="auto"/>
            <w:bottom w:val="none" w:sz="0" w:space="0" w:color="auto"/>
            <w:right w:val="none" w:sz="0" w:space="0" w:color="auto"/>
          </w:divBdr>
        </w:div>
        <w:div w:id="439304180">
          <w:marLeft w:val="640"/>
          <w:marRight w:val="0"/>
          <w:marTop w:val="0"/>
          <w:marBottom w:val="0"/>
          <w:divBdr>
            <w:top w:val="none" w:sz="0" w:space="0" w:color="auto"/>
            <w:left w:val="none" w:sz="0" w:space="0" w:color="auto"/>
            <w:bottom w:val="none" w:sz="0" w:space="0" w:color="auto"/>
            <w:right w:val="none" w:sz="0" w:space="0" w:color="auto"/>
          </w:divBdr>
        </w:div>
        <w:div w:id="446047878">
          <w:marLeft w:val="640"/>
          <w:marRight w:val="0"/>
          <w:marTop w:val="0"/>
          <w:marBottom w:val="0"/>
          <w:divBdr>
            <w:top w:val="none" w:sz="0" w:space="0" w:color="auto"/>
            <w:left w:val="none" w:sz="0" w:space="0" w:color="auto"/>
            <w:bottom w:val="none" w:sz="0" w:space="0" w:color="auto"/>
            <w:right w:val="none" w:sz="0" w:space="0" w:color="auto"/>
          </w:divBdr>
        </w:div>
        <w:div w:id="448665848">
          <w:marLeft w:val="640"/>
          <w:marRight w:val="0"/>
          <w:marTop w:val="0"/>
          <w:marBottom w:val="0"/>
          <w:divBdr>
            <w:top w:val="none" w:sz="0" w:space="0" w:color="auto"/>
            <w:left w:val="none" w:sz="0" w:space="0" w:color="auto"/>
            <w:bottom w:val="none" w:sz="0" w:space="0" w:color="auto"/>
            <w:right w:val="none" w:sz="0" w:space="0" w:color="auto"/>
          </w:divBdr>
        </w:div>
        <w:div w:id="466708051">
          <w:marLeft w:val="640"/>
          <w:marRight w:val="0"/>
          <w:marTop w:val="0"/>
          <w:marBottom w:val="0"/>
          <w:divBdr>
            <w:top w:val="none" w:sz="0" w:space="0" w:color="auto"/>
            <w:left w:val="none" w:sz="0" w:space="0" w:color="auto"/>
            <w:bottom w:val="none" w:sz="0" w:space="0" w:color="auto"/>
            <w:right w:val="none" w:sz="0" w:space="0" w:color="auto"/>
          </w:divBdr>
        </w:div>
        <w:div w:id="473641030">
          <w:marLeft w:val="640"/>
          <w:marRight w:val="0"/>
          <w:marTop w:val="0"/>
          <w:marBottom w:val="0"/>
          <w:divBdr>
            <w:top w:val="none" w:sz="0" w:space="0" w:color="auto"/>
            <w:left w:val="none" w:sz="0" w:space="0" w:color="auto"/>
            <w:bottom w:val="none" w:sz="0" w:space="0" w:color="auto"/>
            <w:right w:val="none" w:sz="0" w:space="0" w:color="auto"/>
          </w:divBdr>
        </w:div>
        <w:div w:id="484474718">
          <w:marLeft w:val="640"/>
          <w:marRight w:val="0"/>
          <w:marTop w:val="0"/>
          <w:marBottom w:val="0"/>
          <w:divBdr>
            <w:top w:val="none" w:sz="0" w:space="0" w:color="auto"/>
            <w:left w:val="none" w:sz="0" w:space="0" w:color="auto"/>
            <w:bottom w:val="none" w:sz="0" w:space="0" w:color="auto"/>
            <w:right w:val="none" w:sz="0" w:space="0" w:color="auto"/>
          </w:divBdr>
        </w:div>
        <w:div w:id="489365720">
          <w:marLeft w:val="640"/>
          <w:marRight w:val="0"/>
          <w:marTop w:val="0"/>
          <w:marBottom w:val="0"/>
          <w:divBdr>
            <w:top w:val="none" w:sz="0" w:space="0" w:color="auto"/>
            <w:left w:val="none" w:sz="0" w:space="0" w:color="auto"/>
            <w:bottom w:val="none" w:sz="0" w:space="0" w:color="auto"/>
            <w:right w:val="none" w:sz="0" w:space="0" w:color="auto"/>
          </w:divBdr>
        </w:div>
        <w:div w:id="494956196">
          <w:marLeft w:val="640"/>
          <w:marRight w:val="0"/>
          <w:marTop w:val="0"/>
          <w:marBottom w:val="0"/>
          <w:divBdr>
            <w:top w:val="none" w:sz="0" w:space="0" w:color="auto"/>
            <w:left w:val="none" w:sz="0" w:space="0" w:color="auto"/>
            <w:bottom w:val="none" w:sz="0" w:space="0" w:color="auto"/>
            <w:right w:val="none" w:sz="0" w:space="0" w:color="auto"/>
          </w:divBdr>
        </w:div>
        <w:div w:id="501044611">
          <w:marLeft w:val="640"/>
          <w:marRight w:val="0"/>
          <w:marTop w:val="0"/>
          <w:marBottom w:val="0"/>
          <w:divBdr>
            <w:top w:val="none" w:sz="0" w:space="0" w:color="auto"/>
            <w:left w:val="none" w:sz="0" w:space="0" w:color="auto"/>
            <w:bottom w:val="none" w:sz="0" w:space="0" w:color="auto"/>
            <w:right w:val="none" w:sz="0" w:space="0" w:color="auto"/>
          </w:divBdr>
        </w:div>
        <w:div w:id="504327517">
          <w:marLeft w:val="640"/>
          <w:marRight w:val="0"/>
          <w:marTop w:val="0"/>
          <w:marBottom w:val="0"/>
          <w:divBdr>
            <w:top w:val="none" w:sz="0" w:space="0" w:color="auto"/>
            <w:left w:val="none" w:sz="0" w:space="0" w:color="auto"/>
            <w:bottom w:val="none" w:sz="0" w:space="0" w:color="auto"/>
            <w:right w:val="none" w:sz="0" w:space="0" w:color="auto"/>
          </w:divBdr>
        </w:div>
        <w:div w:id="508641450">
          <w:marLeft w:val="640"/>
          <w:marRight w:val="0"/>
          <w:marTop w:val="0"/>
          <w:marBottom w:val="0"/>
          <w:divBdr>
            <w:top w:val="none" w:sz="0" w:space="0" w:color="auto"/>
            <w:left w:val="none" w:sz="0" w:space="0" w:color="auto"/>
            <w:bottom w:val="none" w:sz="0" w:space="0" w:color="auto"/>
            <w:right w:val="none" w:sz="0" w:space="0" w:color="auto"/>
          </w:divBdr>
        </w:div>
        <w:div w:id="520052242">
          <w:marLeft w:val="640"/>
          <w:marRight w:val="0"/>
          <w:marTop w:val="0"/>
          <w:marBottom w:val="0"/>
          <w:divBdr>
            <w:top w:val="none" w:sz="0" w:space="0" w:color="auto"/>
            <w:left w:val="none" w:sz="0" w:space="0" w:color="auto"/>
            <w:bottom w:val="none" w:sz="0" w:space="0" w:color="auto"/>
            <w:right w:val="none" w:sz="0" w:space="0" w:color="auto"/>
          </w:divBdr>
        </w:div>
        <w:div w:id="523901718">
          <w:marLeft w:val="640"/>
          <w:marRight w:val="0"/>
          <w:marTop w:val="0"/>
          <w:marBottom w:val="0"/>
          <w:divBdr>
            <w:top w:val="none" w:sz="0" w:space="0" w:color="auto"/>
            <w:left w:val="none" w:sz="0" w:space="0" w:color="auto"/>
            <w:bottom w:val="none" w:sz="0" w:space="0" w:color="auto"/>
            <w:right w:val="none" w:sz="0" w:space="0" w:color="auto"/>
          </w:divBdr>
        </w:div>
        <w:div w:id="527329451">
          <w:marLeft w:val="640"/>
          <w:marRight w:val="0"/>
          <w:marTop w:val="0"/>
          <w:marBottom w:val="0"/>
          <w:divBdr>
            <w:top w:val="none" w:sz="0" w:space="0" w:color="auto"/>
            <w:left w:val="none" w:sz="0" w:space="0" w:color="auto"/>
            <w:bottom w:val="none" w:sz="0" w:space="0" w:color="auto"/>
            <w:right w:val="none" w:sz="0" w:space="0" w:color="auto"/>
          </w:divBdr>
        </w:div>
        <w:div w:id="550532681">
          <w:marLeft w:val="640"/>
          <w:marRight w:val="0"/>
          <w:marTop w:val="0"/>
          <w:marBottom w:val="0"/>
          <w:divBdr>
            <w:top w:val="none" w:sz="0" w:space="0" w:color="auto"/>
            <w:left w:val="none" w:sz="0" w:space="0" w:color="auto"/>
            <w:bottom w:val="none" w:sz="0" w:space="0" w:color="auto"/>
            <w:right w:val="none" w:sz="0" w:space="0" w:color="auto"/>
          </w:divBdr>
        </w:div>
        <w:div w:id="556743582">
          <w:marLeft w:val="640"/>
          <w:marRight w:val="0"/>
          <w:marTop w:val="0"/>
          <w:marBottom w:val="0"/>
          <w:divBdr>
            <w:top w:val="none" w:sz="0" w:space="0" w:color="auto"/>
            <w:left w:val="none" w:sz="0" w:space="0" w:color="auto"/>
            <w:bottom w:val="none" w:sz="0" w:space="0" w:color="auto"/>
            <w:right w:val="none" w:sz="0" w:space="0" w:color="auto"/>
          </w:divBdr>
        </w:div>
        <w:div w:id="560752186">
          <w:marLeft w:val="640"/>
          <w:marRight w:val="0"/>
          <w:marTop w:val="0"/>
          <w:marBottom w:val="0"/>
          <w:divBdr>
            <w:top w:val="none" w:sz="0" w:space="0" w:color="auto"/>
            <w:left w:val="none" w:sz="0" w:space="0" w:color="auto"/>
            <w:bottom w:val="none" w:sz="0" w:space="0" w:color="auto"/>
            <w:right w:val="none" w:sz="0" w:space="0" w:color="auto"/>
          </w:divBdr>
        </w:div>
        <w:div w:id="595749508">
          <w:marLeft w:val="640"/>
          <w:marRight w:val="0"/>
          <w:marTop w:val="0"/>
          <w:marBottom w:val="0"/>
          <w:divBdr>
            <w:top w:val="none" w:sz="0" w:space="0" w:color="auto"/>
            <w:left w:val="none" w:sz="0" w:space="0" w:color="auto"/>
            <w:bottom w:val="none" w:sz="0" w:space="0" w:color="auto"/>
            <w:right w:val="none" w:sz="0" w:space="0" w:color="auto"/>
          </w:divBdr>
        </w:div>
        <w:div w:id="641692856">
          <w:marLeft w:val="640"/>
          <w:marRight w:val="0"/>
          <w:marTop w:val="0"/>
          <w:marBottom w:val="0"/>
          <w:divBdr>
            <w:top w:val="none" w:sz="0" w:space="0" w:color="auto"/>
            <w:left w:val="none" w:sz="0" w:space="0" w:color="auto"/>
            <w:bottom w:val="none" w:sz="0" w:space="0" w:color="auto"/>
            <w:right w:val="none" w:sz="0" w:space="0" w:color="auto"/>
          </w:divBdr>
        </w:div>
        <w:div w:id="652486021">
          <w:marLeft w:val="640"/>
          <w:marRight w:val="0"/>
          <w:marTop w:val="0"/>
          <w:marBottom w:val="0"/>
          <w:divBdr>
            <w:top w:val="none" w:sz="0" w:space="0" w:color="auto"/>
            <w:left w:val="none" w:sz="0" w:space="0" w:color="auto"/>
            <w:bottom w:val="none" w:sz="0" w:space="0" w:color="auto"/>
            <w:right w:val="none" w:sz="0" w:space="0" w:color="auto"/>
          </w:divBdr>
        </w:div>
        <w:div w:id="663582744">
          <w:marLeft w:val="640"/>
          <w:marRight w:val="0"/>
          <w:marTop w:val="0"/>
          <w:marBottom w:val="0"/>
          <w:divBdr>
            <w:top w:val="none" w:sz="0" w:space="0" w:color="auto"/>
            <w:left w:val="none" w:sz="0" w:space="0" w:color="auto"/>
            <w:bottom w:val="none" w:sz="0" w:space="0" w:color="auto"/>
            <w:right w:val="none" w:sz="0" w:space="0" w:color="auto"/>
          </w:divBdr>
        </w:div>
        <w:div w:id="694769293">
          <w:marLeft w:val="640"/>
          <w:marRight w:val="0"/>
          <w:marTop w:val="0"/>
          <w:marBottom w:val="0"/>
          <w:divBdr>
            <w:top w:val="none" w:sz="0" w:space="0" w:color="auto"/>
            <w:left w:val="none" w:sz="0" w:space="0" w:color="auto"/>
            <w:bottom w:val="none" w:sz="0" w:space="0" w:color="auto"/>
            <w:right w:val="none" w:sz="0" w:space="0" w:color="auto"/>
          </w:divBdr>
        </w:div>
        <w:div w:id="725641781">
          <w:marLeft w:val="640"/>
          <w:marRight w:val="0"/>
          <w:marTop w:val="0"/>
          <w:marBottom w:val="0"/>
          <w:divBdr>
            <w:top w:val="none" w:sz="0" w:space="0" w:color="auto"/>
            <w:left w:val="none" w:sz="0" w:space="0" w:color="auto"/>
            <w:bottom w:val="none" w:sz="0" w:space="0" w:color="auto"/>
            <w:right w:val="none" w:sz="0" w:space="0" w:color="auto"/>
          </w:divBdr>
        </w:div>
        <w:div w:id="728259946">
          <w:marLeft w:val="640"/>
          <w:marRight w:val="0"/>
          <w:marTop w:val="0"/>
          <w:marBottom w:val="0"/>
          <w:divBdr>
            <w:top w:val="none" w:sz="0" w:space="0" w:color="auto"/>
            <w:left w:val="none" w:sz="0" w:space="0" w:color="auto"/>
            <w:bottom w:val="none" w:sz="0" w:space="0" w:color="auto"/>
            <w:right w:val="none" w:sz="0" w:space="0" w:color="auto"/>
          </w:divBdr>
        </w:div>
        <w:div w:id="743645879">
          <w:marLeft w:val="640"/>
          <w:marRight w:val="0"/>
          <w:marTop w:val="0"/>
          <w:marBottom w:val="0"/>
          <w:divBdr>
            <w:top w:val="none" w:sz="0" w:space="0" w:color="auto"/>
            <w:left w:val="none" w:sz="0" w:space="0" w:color="auto"/>
            <w:bottom w:val="none" w:sz="0" w:space="0" w:color="auto"/>
            <w:right w:val="none" w:sz="0" w:space="0" w:color="auto"/>
          </w:divBdr>
        </w:div>
        <w:div w:id="768234901">
          <w:marLeft w:val="640"/>
          <w:marRight w:val="0"/>
          <w:marTop w:val="0"/>
          <w:marBottom w:val="0"/>
          <w:divBdr>
            <w:top w:val="none" w:sz="0" w:space="0" w:color="auto"/>
            <w:left w:val="none" w:sz="0" w:space="0" w:color="auto"/>
            <w:bottom w:val="none" w:sz="0" w:space="0" w:color="auto"/>
            <w:right w:val="none" w:sz="0" w:space="0" w:color="auto"/>
          </w:divBdr>
        </w:div>
        <w:div w:id="780338814">
          <w:marLeft w:val="640"/>
          <w:marRight w:val="0"/>
          <w:marTop w:val="0"/>
          <w:marBottom w:val="0"/>
          <w:divBdr>
            <w:top w:val="none" w:sz="0" w:space="0" w:color="auto"/>
            <w:left w:val="none" w:sz="0" w:space="0" w:color="auto"/>
            <w:bottom w:val="none" w:sz="0" w:space="0" w:color="auto"/>
            <w:right w:val="none" w:sz="0" w:space="0" w:color="auto"/>
          </w:divBdr>
        </w:div>
        <w:div w:id="786310915">
          <w:marLeft w:val="640"/>
          <w:marRight w:val="0"/>
          <w:marTop w:val="0"/>
          <w:marBottom w:val="0"/>
          <w:divBdr>
            <w:top w:val="none" w:sz="0" w:space="0" w:color="auto"/>
            <w:left w:val="none" w:sz="0" w:space="0" w:color="auto"/>
            <w:bottom w:val="none" w:sz="0" w:space="0" w:color="auto"/>
            <w:right w:val="none" w:sz="0" w:space="0" w:color="auto"/>
          </w:divBdr>
        </w:div>
        <w:div w:id="795104842">
          <w:marLeft w:val="640"/>
          <w:marRight w:val="0"/>
          <w:marTop w:val="0"/>
          <w:marBottom w:val="0"/>
          <w:divBdr>
            <w:top w:val="none" w:sz="0" w:space="0" w:color="auto"/>
            <w:left w:val="none" w:sz="0" w:space="0" w:color="auto"/>
            <w:bottom w:val="none" w:sz="0" w:space="0" w:color="auto"/>
            <w:right w:val="none" w:sz="0" w:space="0" w:color="auto"/>
          </w:divBdr>
        </w:div>
        <w:div w:id="816461069">
          <w:marLeft w:val="640"/>
          <w:marRight w:val="0"/>
          <w:marTop w:val="0"/>
          <w:marBottom w:val="0"/>
          <w:divBdr>
            <w:top w:val="none" w:sz="0" w:space="0" w:color="auto"/>
            <w:left w:val="none" w:sz="0" w:space="0" w:color="auto"/>
            <w:bottom w:val="none" w:sz="0" w:space="0" w:color="auto"/>
            <w:right w:val="none" w:sz="0" w:space="0" w:color="auto"/>
          </w:divBdr>
        </w:div>
        <w:div w:id="825365480">
          <w:marLeft w:val="640"/>
          <w:marRight w:val="0"/>
          <w:marTop w:val="0"/>
          <w:marBottom w:val="0"/>
          <w:divBdr>
            <w:top w:val="none" w:sz="0" w:space="0" w:color="auto"/>
            <w:left w:val="none" w:sz="0" w:space="0" w:color="auto"/>
            <w:bottom w:val="none" w:sz="0" w:space="0" w:color="auto"/>
            <w:right w:val="none" w:sz="0" w:space="0" w:color="auto"/>
          </w:divBdr>
        </w:div>
        <w:div w:id="827792907">
          <w:marLeft w:val="640"/>
          <w:marRight w:val="0"/>
          <w:marTop w:val="0"/>
          <w:marBottom w:val="0"/>
          <w:divBdr>
            <w:top w:val="none" w:sz="0" w:space="0" w:color="auto"/>
            <w:left w:val="none" w:sz="0" w:space="0" w:color="auto"/>
            <w:bottom w:val="none" w:sz="0" w:space="0" w:color="auto"/>
            <w:right w:val="none" w:sz="0" w:space="0" w:color="auto"/>
          </w:divBdr>
        </w:div>
        <w:div w:id="841775664">
          <w:marLeft w:val="640"/>
          <w:marRight w:val="0"/>
          <w:marTop w:val="0"/>
          <w:marBottom w:val="0"/>
          <w:divBdr>
            <w:top w:val="none" w:sz="0" w:space="0" w:color="auto"/>
            <w:left w:val="none" w:sz="0" w:space="0" w:color="auto"/>
            <w:bottom w:val="none" w:sz="0" w:space="0" w:color="auto"/>
            <w:right w:val="none" w:sz="0" w:space="0" w:color="auto"/>
          </w:divBdr>
        </w:div>
        <w:div w:id="863790379">
          <w:marLeft w:val="640"/>
          <w:marRight w:val="0"/>
          <w:marTop w:val="0"/>
          <w:marBottom w:val="0"/>
          <w:divBdr>
            <w:top w:val="none" w:sz="0" w:space="0" w:color="auto"/>
            <w:left w:val="none" w:sz="0" w:space="0" w:color="auto"/>
            <w:bottom w:val="none" w:sz="0" w:space="0" w:color="auto"/>
            <w:right w:val="none" w:sz="0" w:space="0" w:color="auto"/>
          </w:divBdr>
        </w:div>
        <w:div w:id="875507380">
          <w:marLeft w:val="640"/>
          <w:marRight w:val="0"/>
          <w:marTop w:val="0"/>
          <w:marBottom w:val="0"/>
          <w:divBdr>
            <w:top w:val="none" w:sz="0" w:space="0" w:color="auto"/>
            <w:left w:val="none" w:sz="0" w:space="0" w:color="auto"/>
            <w:bottom w:val="none" w:sz="0" w:space="0" w:color="auto"/>
            <w:right w:val="none" w:sz="0" w:space="0" w:color="auto"/>
          </w:divBdr>
        </w:div>
        <w:div w:id="907151891">
          <w:marLeft w:val="640"/>
          <w:marRight w:val="0"/>
          <w:marTop w:val="0"/>
          <w:marBottom w:val="0"/>
          <w:divBdr>
            <w:top w:val="none" w:sz="0" w:space="0" w:color="auto"/>
            <w:left w:val="none" w:sz="0" w:space="0" w:color="auto"/>
            <w:bottom w:val="none" w:sz="0" w:space="0" w:color="auto"/>
            <w:right w:val="none" w:sz="0" w:space="0" w:color="auto"/>
          </w:divBdr>
        </w:div>
        <w:div w:id="907374887">
          <w:marLeft w:val="640"/>
          <w:marRight w:val="0"/>
          <w:marTop w:val="0"/>
          <w:marBottom w:val="0"/>
          <w:divBdr>
            <w:top w:val="none" w:sz="0" w:space="0" w:color="auto"/>
            <w:left w:val="none" w:sz="0" w:space="0" w:color="auto"/>
            <w:bottom w:val="none" w:sz="0" w:space="0" w:color="auto"/>
            <w:right w:val="none" w:sz="0" w:space="0" w:color="auto"/>
          </w:divBdr>
        </w:div>
        <w:div w:id="907615511">
          <w:marLeft w:val="640"/>
          <w:marRight w:val="0"/>
          <w:marTop w:val="0"/>
          <w:marBottom w:val="0"/>
          <w:divBdr>
            <w:top w:val="none" w:sz="0" w:space="0" w:color="auto"/>
            <w:left w:val="none" w:sz="0" w:space="0" w:color="auto"/>
            <w:bottom w:val="none" w:sz="0" w:space="0" w:color="auto"/>
            <w:right w:val="none" w:sz="0" w:space="0" w:color="auto"/>
          </w:divBdr>
        </w:div>
        <w:div w:id="918061021">
          <w:marLeft w:val="640"/>
          <w:marRight w:val="0"/>
          <w:marTop w:val="0"/>
          <w:marBottom w:val="0"/>
          <w:divBdr>
            <w:top w:val="none" w:sz="0" w:space="0" w:color="auto"/>
            <w:left w:val="none" w:sz="0" w:space="0" w:color="auto"/>
            <w:bottom w:val="none" w:sz="0" w:space="0" w:color="auto"/>
            <w:right w:val="none" w:sz="0" w:space="0" w:color="auto"/>
          </w:divBdr>
        </w:div>
        <w:div w:id="934678465">
          <w:marLeft w:val="640"/>
          <w:marRight w:val="0"/>
          <w:marTop w:val="0"/>
          <w:marBottom w:val="0"/>
          <w:divBdr>
            <w:top w:val="none" w:sz="0" w:space="0" w:color="auto"/>
            <w:left w:val="none" w:sz="0" w:space="0" w:color="auto"/>
            <w:bottom w:val="none" w:sz="0" w:space="0" w:color="auto"/>
            <w:right w:val="none" w:sz="0" w:space="0" w:color="auto"/>
          </w:divBdr>
        </w:div>
        <w:div w:id="938219947">
          <w:marLeft w:val="640"/>
          <w:marRight w:val="0"/>
          <w:marTop w:val="0"/>
          <w:marBottom w:val="0"/>
          <w:divBdr>
            <w:top w:val="none" w:sz="0" w:space="0" w:color="auto"/>
            <w:left w:val="none" w:sz="0" w:space="0" w:color="auto"/>
            <w:bottom w:val="none" w:sz="0" w:space="0" w:color="auto"/>
            <w:right w:val="none" w:sz="0" w:space="0" w:color="auto"/>
          </w:divBdr>
        </w:div>
        <w:div w:id="951592300">
          <w:marLeft w:val="640"/>
          <w:marRight w:val="0"/>
          <w:marTop w:val="0"/>
          <w:marBottom w:val="0"/>
          <w:divBdr>
            <w:top w:val="none" w:sz="0" w:space="0" w:color="auto"/>
            <w:left w:val="none" w:sz="0" w:space="0" w:color="auto"/>
            <w:bottom w:val="none" w:sz="0" w:space="0" w:color="auto"/>
            <w:right w:val="none" w:sz="0" w:space="0" w:color="auto"/>
          </w:divBdr>
        </w:div>
        <w:div w:id="957296153">
          <w:marLeft w:val="640"/>
          <w:marRight w:val="0"/>
          <w:marTop w:val="0"/>
          <w:marBottom w:val="0"/>
          <w:divBdr>
            <w:top w:val="none" w:sz="0" w:space="0" w:color="auto"/>
            <w:left w:val="none" w:sz="0" w:space="0" w:color="auto"/>
            <w:bottom w:val="none" w:sz="0" w:space="0" w:color="auto"/>
            <w:right w:val="none" w:sz="0" w:space="0" w:color="auto"/>
          </w:divBdr>
        </w:div>
        <w:div w:id="965697105">
          <w:marLeft w:val="640"/>
          <w:marRight w:val="0"/>
          <w:marTop w:val="0"/>
          <w:marBottom w:val="0"/>
          <w:divBdr>
            <w:top w:val="none" w:sz="0" w:space="0" w:color="auto"/>
            <w:left w:val="none" w:sz="0" w:space="0" w:color="auto"/>
            <w:bottom w:val="none" w:sz="0" w:space="0" w:color="auto"/>
            <w:right w:val="none" w:sz="0" w:space="0" w:color="auto"/>
          </w:divBdr>
        </w:div>
        <w:div w:id="985357945">
          <w:marLeft w:val="640"/>
          <w:marRight w:val="0"/>
          <w:marTop w:val="0"/>
          <w:marBottom w:val="0"/>
          <w:divBdr>
            <w:top w:val="none" w:sz="0" w:space="0" w:color="auto"/>
            <w:left w:val="none" w:sz="0" w:space="0" w:color="auto"/>
            <w:bottom w:val="none" w:sz="0" w:space="0" w:color="auto"/>
            <w:right w:val="none" w:sz="0" w:space="0" w:color="auto"/>
          </w:divBdr>
        </w:div>
        <w:div w:id="988823498">
          <w:marLeft w:val="640"/>
          <w:marRight w:val="0"/>
          <w:marTop w:val="0"/>
          <w:marBottom w:val="0"/>
          <w:divBdr>
            <w:top w:val="none" w:sz="0" w:space="0" w:color="auto"/>
            <w:left w:val="none" w:sz="0" w:space="0" w:color="auto"/>
            <w:bottom w:val="none" w:sz="0" w:space="0" w:color="auto"/>
            <w:right w:val="none" w:sz="0" w:space="0" w:color="auto"/>
          </w:divBdr>
        </w:div>
        <w:div w:id="999119894">
          <w:marLeft w:val="640"/>
          <w:marRight w:val="0"/>
          <w:marTop w:val="0"/>
          <w:marBottom w:val="0"/>
          <w:divBdr>
            <w:top w:val="none" w:sz="0" w:space="0" w:color="auto"/>
            <w:left w:val="none" w:sz="0" w:space="0" w:color="auto"/>
            <w:bottom w:val="none" w:sz="0" w:space="0" w:color="auto"/>
            <w:right w:val="none" w:sz="0" w:space="0" w:color="auto"/>
          </w:divBdr>
        </w:div>
        <w:div w:id="1004819482">
          <w:marLeft w:val="640"/>
          <w:marRight w:val="0"/>
          <w:marTop w:val="0"/>
          <w:marBottom w:val="0"/>
          <w:divBdr>
            <w:top w:val="none" w:sz="0" w:space="0" w:color="auto"/>
            <w:left w:val="none" w:sz="0" w:space="0" w:color="auto"/>
            <w:bottom w:val="none" w:sz="0" w:space="0" w:color="auto"/>
            <w:right w:val="none" w:sz="0" w:space="0" w:color="auto"/>
          </w:divBdr>
        </w:div>
        <w:div w:id="1009989174">
          <w:marLeft w:val="640"/>
          <w:marRight w:val="0"/>
          <w:marTop w:val="0"/>
          <w:marBottom w:val="0"/>
          <w:divBdr>
            <w:top w:val="none" w:sz="0" w:space="0" w:color="auto"/>
            <w:left w:val="none" w:sz="0" w:space="0" w:color="auto"/>
            <w:bottom w:val="none" w:sz="0" w:space="0" w:color="auto"/>
            <w:right w:val="none" w:sz="0" w:space="0" w:color="auto"/>
          </w:divBdr>
        </w:div>
        <w:div w:id="1035545025">
          <w:marLeft w:val="640"/>
          <w:marRight w:val="0"/>
          <w:marTop w:val="0"/>
          <w:marBottom w:val="0"/>
          <w:divBdr>
            <w:top w:val="none" w:sz="0" w:space="0" w:color="auto"/>
            <w:left w:val="none" w:sz="0" w:space="0" w:color="auto"/>
            <w:bottom w:val="none" w:sz="0" w:space="0" w:color="auto"/>
            <w:right w:val="none" w:sz="0" w:space="0" w:color="auto"/>
          </w:divBdr>
        </w:div>
        <w:div w:id="1037655206">
          <w:marLeft w:val="640"/>
          <w:marRight w:val="0"/>
          <w:marTop w:val="0"/>
          <w:marBottom w:val="0"/>
          <w:divBdr>
            <w:top w:val="none" w:sz="0" w:space="0" w:color="auto"/>
            <w:left w:val="none" w:sz="0" w:space="0" w:color="auto"/>
            <w:bottom w:val="none" w:sz="0" w:space="0" w:color="auto"/>
            <w:right w:val="none" w:sz="0" w:space="0" w:color="auto"/>
          </w:divBdr>
        </w:div>
        <w:div w:id="1047800085">
          <w:marLeft w:val="640"/>
          <w:marRight w:val="0"/>
          <w:marTop w:val="0"/>
          <w:marBottom w:val="0"/>
          <w:divBdr>
            <w:top w:val="none" w:sz="0" w:space="0" w:color="auto"/>
            <w:left w:val="none" w:sz="0" w:space="0" w:color="auto"/>
            <w:bottom w:val="none" w:sz="0" w:space="0" w:color="auto"/>
            <w:right w:val="none" w:sz="0" w:space="0" w:color="auto"/>
          </w:divBdr>
        </w:div>
        <w:div w:id="1054546558">
          <w:marLeft w:val="640"/>
          <w:marRight w:val="0"/>
          <w:marTop w:val="0"/>
          <w:marBottom w:val="0"/>
          <w:divBdr>
            <w:top w:val="none" w:sz="0" w:space="0" w:color="auto"/>
            <w:left w:val="none" w:sz="0" w:space="0" w:color="auto"/>
            <w:bottom w:val="none" w:sz="0" w:space="0" w:color="auto"/>
            <w:right w:val="none" w:sz="0" w:space="0" w:color="auto"/>
          </w:divBdr>
        </w:div>
        <w:div w:id="1055619494">
          <w:marLeft w:val="640"/>
          <w:marRight w:val="0"/>
          <w:marTop w:val="0"/>
          <w:marBottom w:val="0"/>
          <w:divBdr>
            <w:top w:val="none" w:sz="0" w:space="0" w:color="auto"/>
            <w:left w:val="none" w:sz="0" w:space="0" w:color="auto"/>
            <w:bottom w:val="none" w:sz="0" w:space="0" w:color="auto"/>
            <w:right w:val="none" w:sz="0" w:space="0" w:color="auto"/>
          </w:divBdr>
        </w:div>
        <w:div w:id="1058238144">
          <w:marLeft w:val="640"/>
          <w:marRight w:val="0"/>
          <w:marTop w:val="0"/>
          <w:marBottom w:val="0"/>
          <w:divBdr>
            <w:top w:val="none" w:sz="0" w:space="0" w:color="auto"/>
            <w:left w:val="none" w:sz="0" w:space="0" w:color="auto"/>
            <w:bottom w:val="none" w:sz="0" w:space="0" w:color="auto"/>
            <w:right w:val="none" w:sz="0" w:space="0" w:color="auto"/>
          </w:divBdr>
        </w:div>
        <w:div w:id="1059749152">
          <w:marLeft w:val="640"/>
          <w:marRight w:val="0"/>
          <w:marTop w:val="0"/>
          <w:marBottom w:val="0"/>
          <w:divBdr>
            <w:top w:val="none" w:sz="0" w:space="0" w:color="auto"/>
            <w:left w:val="none" w:sz="0" w:space="0" w:color="auto"/>
            <w:bottom w:val="none" w:sz="0" w:space="0" w:color="auto"/>
            <w:right w:val="none" w:sz="0" w:space="0" w:color="auto"/>
          </w:divBdr>
        </w:div>
        <w:div w:id="1064596474">
          <w:marLeft w:val="640"/>
          <w:marRight w:val="0"/>
          <w:marTop w:val="0"/>
          <w:marBottom w:val="0"/>
          <w:divBdr>
            <w:top w:val="none" w:sz="0" w:space="0" w:color="auto"/>
            <w:left w:val="none" w:sz="0" w:space="0" w:color="auto"/>
            <w:bottom w:val="none" w:sz="0" w:space="0" w:color="auto"/>
            <w:right w:val="none" w:sz="0" w:space="0" w:color="auto"/>
          </w:divBdr>
        </w:div>
        <w:div w:id="1066415251">
          <w:marLeft w:val="640"/>
          <w:marRight w:val="0"/>
          <w:marTop w:val="0"/>
          <w:marBottom w:val="0"/>
          <w:divBdr>
            <w:top w:val="none" w:sz="0" w:space="0" w:color="auto"/>
            <w:left w:val="none" w:sz="0" w:space="0" w:color="auto"/>
            <w:bottom w:val="none" w:sz="0" w:space="0" w:color="auto"/>
            <w:right w:val="none" w:sz="0" w:space="0" w:color="auto"/>
          </w:divBdr>
        </w:div>
        <w:div w:id="1080978570">
          <w:marLeft w:val="640"/>
          <w:marRight w:val="0"/>
          <w:marTop w:val="0"/>
          <w:marBottom w:val="0"/>
          <w:divBdr>
            <w:top w:val="none" w:sz="0" w:space="0" w:color="auto"/>
            <w:left w:val="none" w:sz="0" w:space="0" w:color="auto"/>
            <w:bottom w:val="none" w:sz="0" w:space="0" w:color="auto"/>
            <w:right w:val="none" w:sz="0" w:space="0" w:color="auto"/>
          </w:divBdr>
        </w:div>
        <w:div w:id="1105346238">
          <w:marLeft w:val="640"/>
          <w:marRight w:val="0"/>
          <w:marTop w:val="0"/>
          <w:marBottom w:val="0"/>
          <w:divBdr>
            <w:top w:val="none" w:sz="0" w:space="0" w:color="auto"/>
            <w:left w:val="none" w:sz="0" w:space="0" w:color="auto"/>
            <w:bottom w:val="none" w:sz="0" w:space="0" w:color="auto"/>
            <w:right w:val="none" w:sz="0" w:space="0" w:color="auto"/>
          </w:divBdr>
        </w:div>
        <w:div w:id="1107771634">
          <w:marLeft w:val="640"/>
          <w:marRight w:val="0"/>
          <w:marTop w:val="0"/>
          <w:marBottom w:val="0"/>
          <w:divBdr>
            <w:top w:val="none" w:sz="0" w:space="0" w:color="auto"/>
            <w:left w:val="none" w:sz="0" w:space="0" w:color="auto"/>
            <w:bottom w:val="none" w:sz="0" w:space="0" w:color="auto"/>
            <w:right w:val="none" w:sz="0" w:space="0" w:color="auto"/>
          </w:divBdr>
        </w:div>
        <w:div w:id="1108350211">
          <w:marLeft w:val="640"/>
          <w:marRight w:val="0"/>
          <w:marTop w:val="0"/>
          <w:marBottom w:val="0"/>
          <w:divBdr>
            <w:top w:val="none" w:sz="0" w:space="0" w:color="auto"/>
            <w:left w:val="none" w:sz="0" w:space="0" w:color="auto"/>
            <w:bottom w:val="none" w:sz="0" w:space="0" w:color="auto"/>
            <w:right w:val="none" w:sz="0" w:space="0" w:color="auto"/>
          </w:divBdr>
        </w:div>
        <w:div w:id="1127775897">
          <w:marLeft w:val="640"/>
          <w:marRight w:val="0"/>
          <w:marTop w:val="0"/>
          <w:marBottom w:val="0"/>
          <w:divBdr>
            <w:top w:val="none" w:sz="0" w:space="0" w:color="auto"/>
            <w:left w:val="none" w:sz="0" w:space="0" w:color="auto"/>
            <w:bottom w:val="none" w:sz="0" w:space="0" w:color="auto"/>
            <w:right w:val="none" w:sz="0" w:space="0" w:color="auto"/>
          </w:divBdr>
        </w:div>
        <w:div w:id="1133792762">
          <w:marLeft w:val="640"/>
          <w:marRight w:val="0"/>
          <w:marTop w:val="0"/>
          <w:marBottom w:val="0"/>
          <w:divBdr>
            <w:top w:val="none" w:sz="0" w:space="0" w:color="auto"/>
            <w:left w:val="none" w:sz="0" w:space="0" w:color="auto"/>
            <w:bottom w:val="none" w:sz="0" w:space="0" w:color="auto"/>
            <w:right w:val="none" w:sz="0" w:space="0" w:color="auto"/>
          </w:divBdr>
        </w:div>
        <w:div w:id="1141996364">
          <w:marLeft w:val="640"/>
          <w:marRight w:val="0"/>
          <w:marTop w:val="0"/>
          <w:marBottom w:val="0"/>
          <w:divBdr>
            <w:top w:val="none" w:sz="0" w:space="0" w:color="auto"/>
            <w:left w:val="none" w:sz="0" w:space="0" w:color="auto"/>
            <w:bottom w:val="none" w:sz="0" w:space="0" w:color="auto"/>
            <w:right w:val="none" w:sz="0" w:space="0" w:color="auto"/>
          </w:divBdr>
        </w:div>
        <w:div w:id="1159688065">
          <w:marLeft w:val="640"/>
          <w:marRight w:val="0"/>
          <w:marTop w:val="0"/>
          <w:marBottom w:val="0"/>
          <w:divBdr>
            <w:top w:val="none" w:sz="0" w:space="0" w:color="auto"/>
            <w:left w:val="none" w:sz="0" w:space="0" w:color="auto"/>
            <w:bottom w:val="none" w:sz="0" w:space="0" w:color="auto"/>
            <w:right w:val="none" w:sz="0" w:space="0" w:color="auto"/>
          </w:divBdr>
        </w:div>
        <w:div w:id="1164586199">
          <w:marLeft w:val="640"/>
          <w:marRight w:val="0"/>
          <w:marTop w:val="0"/>
          <w:marBottom w:val="0"/>
          <w:divBdr>
            <w:top w:val="none" w:sz="0" w:space="0" w:color="auto"/>
            <w:left w:val="none" w:sz="0" w:space="0" w:color="auto"/>
            <w:bottom w:val="none" w:sz="0" w:space="0" w:color="auto"/>
            <w:right w:val="none" w:sz="0" w:space="0" w:color="auto"/>
          </w:divBdr>
        </w:div>
        <w:div w:id="1169251057">
          <w:marLeft w:val="640"/>
          <w:marRight w:val="0"/>
          <w:marTop w:val="0"/>
          <w:marBottom w:val="0"/>
          <w:divBdr>
            <w:top w:val="none" w:sz="0" w:space="0" w:color="auto"/>
            <w:left w:val="none" w:sz="0" w:space="0" w:color="auto"/>
            <w:bottom w:val="none" w:sz="0" w:space="0" w:color="auto"/>
            <w:right w:val="none" w:sz="0" w:space="0" w:color="auto"/>
          </w:divBdr>
        </w:div>
        <w:div w:id="1197162801">
          <w:marLeft w:val="640"/>
          <w:marRight w:val="0"/>
          <w:marTop w:val="0"/>
          <w:marBottom w:val="0"/>
          <w:divBdr>
            <w:top w:val="none" w:sz="0" w:space="0" w:color="auto"/>
            <w:left w:val="none" w:sz="0" w:space="0" w:color="auto"/>
            <w:bottom w:val="none" w:sz="0" w:space="0" w:color="auto"/>
            <w:right w:val="none" w:sz="0" w:space="0" w:color="auto"/>
          </w:divBdr>
        </w:div>
        <w:div w:id="1206140627">
          <w:marLeft w:val="640"/>
          <w:marRight w:val="0"/>
          <w:marTop w:val="0"/>
          <w:marBottom w:val="0"/>
          <w:divBdr>
            <w:top w:val="none" w:sz="0" w:space="0" w:color="auto"/>
            <w:left w:val="none" w:sz="0" w:space="0" w:color="auto"/>
            <w:bottom w:val="none" w:sz="0" w:space="0" w:color="auto"/>
            <w:right w:val="none" w:sz="0" w:space="0" w:color="auto"/>
          </w:divBdr>
        </w:div>
        <w:div w:id="1207647124">
          <w:marLeft w:val="640"/>
          <w:marRight w:val="0"/>
          <w:marTop w:val="0"/>
          <w:marBottom w:val="0"/>
          <w:divBdr>
            <w:top w:val="none" w:sz="0" w:space="0" w:color="auto"/>
            <w:left w:val="none" w:sz="0" w:space="0" w:color="auto"/>
            <w:bottom w:val="none" w:sz="0" w:space="0" w:color="auto"/>
            <w:right w:val="none" w:sz="0" w:space="0" w:color="auto"/>
          </w:divBdr>
        </w:div>
        <w:div w:id="1214537578">
          <w:marLeft w:val="640"/>
          <w:marRight w:val="0"/>
          <w:marTop w:val="0"/>
          <w:marBottom w:val="0"/>
          <w:divBdr>
            <w:top w:val="none" w:sz="0" w:space="0" w:color="auto"/>
            <w:left w:val="none" w:sz="0" w:space="0" w:color="auto"/>
            <w:bottom w:val="none" w:sz="0" w:space="0" w:color="auto"/>
            <w:right w:val="none" w:sz="0" w:space="0" w:color="auto"/>
          </w:divBdr>
        </w:div>
        <w:div w:id="1219317861">
          <w:marLeft w:val="640"/>
          <w:marRight w:val="0"/>
          <w:marTop w:val="0"/>
          <w:marBottom w:val="0"/>
          <w:divBdr>
            <w:top w:val="none" w:sz="0" w:space="0" w:color="auto"/>
            <w:left w:val="none" w:sz="0" w:space="0" w:color="auto"/>
            <w:bottom w:val="none" w:sz="0" w:space="0" w:color="auto"/>
            <w:right w:val="none" w:sz="0" w:space="0" w:color="auto"/>
          </w:divBdr>
        </w:div>
        <w:div w:id="1232961190">
          <w:marLeft w:val="640"/>
          <w:marRight w:val="0"/>
          <w:marTop w:val="0"/>
          <w:marBottom w:val="0"/>
          <w:divBdr>
            <w:top w:val="none" w:sz="0" w:space="0" w:color="auto"/>
            <w:left w:val="none" w:sz="0" w:space="0" w:color="auto"/>
            <w:bottom w:val="none" w:sz="0" w:space="0" w:color="auto"/>
            <w:right w:val="none" w:sz="0" w:space="0" w:color="auto"/>
          </w:divBdr>
        </w:div>
        <w:div w:id="1293319199">
          <w:marLeft w:val="640"/>
          <w:marRight w:val="0"/>
          <w:marTop w:val="0"/>
          <w:marBottom w:val="0"/>
          <w:divBdr>
            <w:top w:val="none" w:sz="0" w:space="0" w:color="auto"/>
            <w:left w:val="none" w:sz="0" w:space="0" w:color="auto"/>
            <w:bottom w:val="none" w:sz="0" w:space="0" w:color="auto"/>
            <w:right w:val="none" w:sz="0" w:space="0" w:color="auto"/>
          </w:divBdr>
        </w:div>
        <w:div w:id="1296643865">
          <w:marLeft w:val="640"/>
          <w:marRight w:val="0"/>
          <w:marTop w:val="0"/>
          <w:marBottom w:val="0"/>
          <w:divBdr>
            <w:top w:val="none" w:sz="0" w:space="0" w:color="auto"/>
            <w:left w:val="none" w:sz="0" w:space="0" w:color="auto"/>
            <w:bottom w:val="none" w:sz="0" w:space="0" w:color="auto"/>
            <w:right w:val="none" w:sz="0" w:space="0" w:color="auto"/>
          </w:divBdr>
        </w:div>
        <w:div w:id="1296837332">
          <w:marLeft w:val="640"/>
          <w:marRight w:val="0"/>
          <w:marTop w:val="0"/>
          <w:marBottom w:val="0"/>
          <w:divBdr>
            <w:top w:val="none" w:sz="0" w:space="0" w:color="auto"/>
            <w:left w:val="none" w:sz="0" w:space="0" w:color="auto"/>
            <w:bottom w:val="none" w:sz="0" w:space="0" w:color="auto"/>
            <w:right w:val="none" w:sz="0" w:space="0" w:color="auto"/>
          </w:divBdr>
        </w:div>
        <w:div w:id="1308822830">
          <w:marLeft w:val="640"/>
          <w:marRight w:val="0"/>
          <w:marTop w:val="0"/>
          <w:marBottom w:val="0"/>
          <w:divBdr>
            <w:top w:val="none" w:sz="0" w:space="0" w:color="auto"/>
            <w:left w:val="none" w:sz="0" w:space="0" w:color="auto"/>
            <w:bottom w:val="none" w:sz="0" w:space="0" w:color="auto"/>
            <w:right w:val="none" w:sz="0" w:space="0" w:color="auto"/>
          </w:divBdr>
        </w:div>
        <w:div w:id="1344085964">
          <w:marLeft w:val="640"/>
          <w:marRight w:val="0"/>
          <w:marTop w:val="0"/>
          <w:marBottom w:val="0"/>
          <w:divBdr>
            <w:top w:val="none" w:sz="0" w:space="0" w:color="auto"/>
            <w:left w:val="none" w:sz="0" w:space="0" w:color="auto"/>
            <w:bottom w:val="none" w:sz="0" w:space="0" w:color="auto"/>
            <w:right w:val="none" w:sz="0" w:space="0" w:color="auto"/>
          </w:divBdr>
        </w:div>
        <w:div w:id="1346831253">
          <w:marLeft w:val="640"/>
          <w:marRight w:val="0"/>
          <w:marTop w:val="0"/>
          <w:marBottom w:val="0"/>
          <w:divBdr>
            <w:top w:val="none" w:sz="0" w:space="0" w:color="auto"/>
            <w:left w:val="none" w:sz="0" w:space="0" w:color="auto"/>
            <w:bottom w:val="none" w:sz="0" w:space="0" w:color="auto"/>
            <w:right w:val="none" w:sz="0" w:space="0" w:color="auto"/>
          </w:divBdr>
        </w:div>
        <w:div w:id="1347050006">
          <w:marLeft w:val="640"/>
          <w:marRight w:val="0"/>
          <w:marTop w:val="0"/>
          <w:marBottom w:val="0"/>
          <w:divBdr>
            <w:top w:val="none" w:sz="0" w:space="0" w:color="auto"/>
            <w:left w:val="none" w:sz="0" w:space="0" w:color="auto"/>
            <w:bottom w:val="none" w:sz="0" w:space="0" w:color="auto"/>
            <w:right w:val="none" w:sz="0" w:space="0" w:color="auto"/>
          </w:divBdr>
        </w:div>
        <w:div w:id="1373268612">
          <w:marLeft w:val="640"/>
          <w:marRight w:val="0"/>
          <w:marTop w:val="0"/>
          <w:marBottom w:val="0"/>
          <w:divBdr>
            <w:top w:val="none" w:sz="0" w:space="0" w:color="auto"/>
            <w:left w:val="none" w:sz="0" w:space="0" w:color="auto"/>
            <w:bottom w:val="none" w:sz="0" w:space="0" w:color="auto"/>
            <w:right w:val="none" w:sz="0" w:space="0" w:color="auto"/>
          </w:divBdr>
        </w:div>
        <w:div w:id="1388988861">
          <w:marLeft w:val="640"/>
          <w:marRight w:val="0"/>
          <w:marTop w:val="0"/>
          <w:marBottom w:val="0"/>
          <w:divBdr>
            <w:top w:val="none" w:sz="0" w:space="0" w:color="auto"/>
            <w:left w:val="none" w:sz="0" w:space="0" w:color="auto"/>
            <w:bottom w:val="none" w:sz="0" w:space="0" w:color="auto"/>
            <w:right w:val="none" w:sz="0" w:space="0" w:color="auto"/>
          </w:divBdr>
        </w:div>
        <w:div w:id="1389919093">
          <w:marLeft w:val="640"/>
          <w:marRight w:val="0"/>
          <w:marTop w:val="0"/>
          <w:marBottom w:val="0"/>
          <w:divBdr>
            <w:top w:val="none" w:sz="0" w:space="0" w:color="auto"/>
            <w:left w:val="none" w:sz="0" w:space="0" w:color="auto"/>
            <w:bottom w:val="none" w:sz="0" w:space="0" w:color="auto"/>
            <w:right w:val="none" w:sz="0" w:space="0" w:color="auto"/>
          </w:divBdr>
        </w:div>
        <w:div w:id="1392079315">
          <w:marLeft w:val="640"/>
          <w:marRight w:val="0"/>
          <w:marTop w:val="0"/>
          <w:marBottom w:val="0"/>
          <w:divBdr>
            <w:top w:val="none" w:sz="0" w:space="0" w:color="auto"/>
            <w:left w:val="none" w:sz="0" w:space="0" w:color="auto"/>
            <w:bottom w:val="none" w:sz="0" w:space="0" w:color="auto"/>
            <w:right w:val="none" w:sz="0" w:space="0" w:color="auto"/>
          </w:divBdr>
        </w:div>
        <w:div w:id="1399131462">
          <w:marLeft w:val="640"/>
          <w:marRight w:val="0"/>
          <w:marTop w:val="0"/>
          <w:marBottom w:val="0"/>
          <w:divBdr>
            <w:top w:val="none" w:sz="0" w:space="0" w:color="auto"/>
            <w:left w:val="none" w:sz="0" w:space="0" w:color="auto"/>
            <w:bottom w:val="none" w:sz="0" w:space="0" w:color="auto"/>
            <w:right w:val="none" w:sz="0" w:space="0" w:color="auto"/>
          </w:divBdr>
        </w:div>
        <w:div w:id="1408260228">
          <w:marLeft w:val="640"/>
          <w:marRight w:val="0"/>
          <w:marTop w:val="0"/>
          <w:marBottom w:val="0"/>
          <w:divBdr>
            <w:top w:val="none" w:sz="0" w:space="0" w:color="auto"/>
            <w:left w:val="none" w:sz="0" w:space="0" w:color="auto"/>
            <w:bottom w:val="none" w:sz="0" w:space="0" w:color="auto"/>
            <w:right w:val="none" w:sz="0" w:space="0" w:color="auto"/>
          </w:divBdr>
        </w:div>
        <w:div w:id="1411081284">
          <w:marLeft w:val="640"/>
          <w:marRight w:val="0"/>
          <w:marTop w:val="0"/>
          <w:marBottom w:val="0"/>
          <w:divBdr>
            <w:top w:val="none" w:sz="0" w:space="0" w:color="auto"/>
            <w:left w:val="none" w:sz="0" w:space="0" w:color="auto"/>
            <w:bottom w:val="none" w:sz="0" w:space="0" w:color="auto"/>
            <w:right w:val="none" w:sz="0" w:space="0" w:color="auto"/>
          </w:divBdr>
        </w:div>
        <w:div w:id="1411998957">
          <w:marLeft w:val="640"/>
          <w:marRight w:val="0"/>
          <w:marTop w:val="0"/>
          <w:marBottom w:val="0"/>
          <w:divBdr>
            <w:top w:val="none" w:sz="0" w:space="0" w:color="auto"/>
            <w:left w:val="none" w:sz="0" w:space="0" w:color="auto"/>
            <w:bottom w:val="none" w:sz="0" w:space="0" w:color="auto"/>
            <w:right w:val="none" w:sz="0" w:space="0" w:color="auto"/>
          </w:divBdr>
        </w:div>
        <w:div w:id="1427846548">
          <w:marLeft w:val="640"/>
          <w:marRight w:val="0"/>
          <w:marTop w:val="0"/>
          <w:marBottom w:val="0"/>
          <w:divBdr>
            <w:top w:val="none" w:sz="0" w:space="0" w:color="auto"/>
            <w:left w:val="none" w:sz="0" w:space="0" w:color="auto"/>
            <w:bottom w:val="none" w:sz="0" w:space="0" w:color="auto"/>
            <w:right w:val="none" w:sz="0" w:space="0" w:color="auto"/>
          </w:divBdr>
        </w:div>
        <w:div w:id="1441146617">
          <w:marLeft w:val="640"/>
          <w:marRight w:val="0"/>
          <w:marTop w:val="0"/>
          <w:marBottom w:val="0"/>
          <w:divBdr>
            <w:top w:val="none" w:sz="0" w:space="0" w:color="auto"/>
            <w:left w:val="none" w:sz="0" w:space="0" w:color="auto"/>
            <w:bottom w:val="none" w:sz="0" w:space="0" w:color="auto"/>
            <w:right w:val="none" w:sz="0" w:space="0" w:color="auto"/>
          </w:divBdr>
        </w:div>
        <w:div w:id="1451317438">
          <w:marLeft w:val="640"/>
          <w:marRight w:val="0"/>
          <w:marTop w:val="0"/>
          <w:marBottom w:val="0"/>
          <w:divBdr>
            <w:top w:val="none" w:sz="0" w:space="0" w:color="auto"/>
            <w:left w:val="none" w:sz="0" w:space="0" w:color="auto"/>
            <w:bottom w:val="none" w:sz="0" w:space="0" w:color="auto"/>
            <w:right w:val="none" w:sz="0" w:space="0" w:color="auto"/>
          </w:divBdr>
        </w:div>
        <w:div w:id="1453474660">
          <w:marLeft w:val="640"/>
          <w:marRight w:val="0"/>
          <w:marTop w:val="0"/>
          <w:marBottom w:val="0"/>
          <w:divBdr>
            <w:top w:val="none" w:sz="0" w:space="0" w:color="auto"/>
            <w:left w:val="none" w:sz="0" w:space="0" w:color="auto"/>
            <w:bottom w:val="none" w:sz="0" w:space="0" w:color="auto"/>
            <w:right w:val="none" w:sz="0" w:space="0" w:color="auto"/>
          </w:divBdr>
        </w:div>
        <w:div w:id="1475685139">
          <w:marLeft w:val="640"/>
          <w:marRight w:val="0"/>
          <w:marTop w:val="0"/>
          <w:marBottom w:val="0"/>
          <w:divBdr>
            <w:top w:val="none" w:sz="0" w:space="0" w:color="auto"/>
            <w:left w:val="none" w:sz="0" w:space="0" w:color="auto"/>
            <w:bottom w:val="none" w:sz="0" w:space="0" w:color="auto"/>
            <w:right w:val="none" w:sz="0" w:space="0" w:color="auto"/>
          </w:divBdr>
        </w:div>
        <w:div w:id="1478692814">
          <w:marLeft w:val="640"/>
          <w:marRight w:val="0"/>
          <w:marTop w:val="0"/>
          <w:marBottom w:val="0"/>
          <w:divBdr>
            <w:top w:val="none" w:sz="0" w:space="0" w:color="auto"/>
            <w:left w:val="none" w:sz="0" w:space="0" w:color="auto"/>
            <w:bottom w:val="none" w:sz="0" w:space="0" w:color="auto"/>
            <w:right w:val="none" w:sz="0" w:space="0" w:color="auto"/>
          </w:divBdr>
        </w:div>
        <w:div w:id="1486512440">
          <w:marLeft w:val="640"/>
          <w:marRight w:val="0"/>
          <w:marTop w:val="0"/>
          <w:marBottom w:val="0"/>
          <w:divBdr>
            <w:top w:val="none" w:sz="0" w:space="0" w:color="auto"/>
            <w:left w:val="none" w:sz="0" w:space="0" w:color="auto"/>
            <w:bottom w:val="none" w:sz="0" w:space="0" w:color="auto"/>
            <w:right w:val="none" w:sz="0" w:space="0" w:color="auto"/>
          </w:divBdr>
        </w:div>
        <w:div w:id="1497460204">
          <w:marLeft w:val="640"/>
          <w:marRight w:val="0"/>
          <w:marTop w:val="0"/>
          <w:marBottom w:val="0"/>
          <w:divBdr>
            <w:top w:val="none" w:sz="0" w:space="0" w:color="auto"/>
            <w:left w:val="none" w:sz="0" w:space="0" w:color="auto"/>
            <w:bottom w:val="none" w:sz="0" w:space="0" w:color="auto"/>
            <w:right w:val="none" w:sz="0" w:space="0" w:color="auto"/>
          </w:divBdr>
        </w:div>
        <w:div w:id="1510176062">
          <w:marLeft w:val="640"/>
          <w:marRight w:val="0"/>
          <w:marTop w:val="0"/>
          <w:marBottom w:val="0"/>
          <w:divBdr>
            <w:top w:val="none" w:sz="0" w:space="0" w:color="auto"/>
            <w:left w:val="none" w:sz="0" w:space="0" w:color="auto"/>
            <w:bottom w:val="none" w:sz="0" w:space="0" w:color="auto"/>
            <w:right w:val="none" w:sz="0" w:space="0" w:color="auto"/>
          </w:divBdr>
        </w:div>
        <w:div w:id="1512910226">
          <w:marLeft w:val="640"/>
          <w:marRight w:val="0"/>
          <w:marTop w:val="0"/>
          <w:marBottom w:val="0"/>
          <w:divBdr>
            <w:top w:val="none" w:sz="0" w:space="0" w:color="auto"/>
            <w:left w:val="none" w:sz="0" w:space="0" w:color="auto"/>
            <w:bottom w:val="none" w:sz="0" w:space="0" w:color="auto"/>
            <w:right w:val="none" w:sz="0" w:space="0" w:color="auto"/>
          </w:divBdr>
        </w:div>
        <w:div w:id="1532376816">
          <w:marLeft w:val="640"/>
          <w:marRight w:val="0"/>
          <w:marTop w:val="0"/>
          <w:marBottom w:val="0"/>
          <w:divBdr>
            <w:top w:val="none" w:sz="0" w:space="0" w:color="auto"/>
            <w:left w:val="none" w:sz="0" w:space="0" w:color="auto"/>
            <w:bottom w:val="none" w:sz="0" w:space="0" w:color="auto"/>
            <w:right w:val="none" w:sz="0" w:space="0" w:color="auto"/>
          </w:divBdr>
        </w:div>
        <w:div w:id="1545559938">
          <w:marLeft w:val="640"/>
          <w:marRight w:val="0"/>
          <w:marTop w:val="0"/>
          <w:marBottom w:val="0"/>
          <w:divBdr>
            <w:top w:val="none" w:sz="0" w:space="0" w:color="auto"/>
            <w:left w:val="none" w:sz="0" w:space="0" w:color="auto"/>
            <w:bottom w:val="none" w:sz="0" w:space="0" w:color="auto"/>
            <w:right w:val="none" w:sz="0" w:space="0" w:color="auto"/>
          </w:divBdr>
        </w:div>
        <w:div w:id="1592621545">
          <w:marLeft w:val="640"/>
          <w:marRight w:val="0"/>
          <w:marTop w:val="0"/>
          <w:marBottom w:val="0"/>
          <w:divBdr>
            <w:top w:val="none" w:sz="0" w:space="0" w:color="auto"/>
            <w:left w:val="none" w:sz="0" w:space="0" w:color="auto"/>
            <w:bottom w:val="none" w:sz="0" w:space="0" w:color="auto"/>
            <w:right w:val="none" w:sz="0" w:space="0" w:color="auto"/>
          </w:divBdr>
        </w:div>
        <w:div w:id="1613053009">
          <w:marLeft w:val="640"/>
          <w:marRight w:val="0"/>
          <w:marTop w:val="0"/>
          <w:marBottom w:val="0"/>
          <w:divBdr>
            <w:top w:val="none" w:sz="0" w:space="0" w:color="auto"/>
            <w:left w:val="none" w:sz="0" w:space="0" w:color="auto"/>
            <w:bottom w:val="none" w:sz="0" w:space="0" w:color="auto"/>
            <w:right w:val="none" w:sz="0" w:space="0" w:color="auto"/>
          </w:divBdr>
        </w:div>
        <w:div w:id="1639459893">
          <w:marLeft w:val="640"/>
          <w:marRight w:val="0"/>
          <w:marTop w:val="0"/>
          <w:marBottom w:val="0"/>
          <w:divBdr>
            <w:top w:val="none" w:sz="0" w:space="0" w:color="auto"/>
            <w:left w:val="none" w:sz="0" w:space="0" w:color="auto"/>
            <w:bottom w:val="none" w:sz="0" w:space="0" w:color="auto"/>
            <w:right w:val="none" w:sz="0" w:space="0" w:color="auto"/>
          </w:divBdr>
        </w:div>
        <w:div w:id="1640766916">
          <w:marLeft w:val="640"/>
          <w:marRight w:val="0"/>
          <w:marTop w:val="0"/>
          <w:marBottom w:val="0"/>
          <w:divBdr>
            <w:top w:val="none" w:sz="0" w:space="0" w:color="auto"/>
            <w:left w:val="none" w:sz="0" w:space="0" w:color="auto"/>
            <w:bottom w:val="none" w:sz="0" w:space="0" w:color="auto"/>
            <w:right w:val="none" w:sz="0" w:space="0" w:color="auto"/>
          </w:divBdr>
        </w:div>
        <w:div w:id="1641154457">
          <w:marLeft w:val="640"/>
          <w:marRight w:val="0"/>
          <w:marTop w:val="0"/>
          <w:marBottom w:val="0"/>
          <w:divBdr>
            <w:top w:val="none" w:sz="0" w:space="0" w:color="auto"/>
            <w:left w:val="none" w:sz="0" w:space="0" w:color="auto"/>
            <w:bottom w:val="none" w:sz="0" w:space="0" w:color="auto"/>
            <w:right w:val="none" w:sz="0" w:space="0" w:color="auto"/>
          </w:divBdr>
        </w:div>
        <w:div w:id="1666200644">
          <w:marLeft w:val="640"/>
          <w:marRight w:val="0"/>
          <w:marTop w:val="0"/>
          <w:marBottom w:val="0"/>
          <w:divBdr>
            <w:top w:val="none" w:sz="0" w:space="0" w:color="auto"/>
            <w:left w:val="none" w:sz="0" w:space="0" w:color="auto"/>
            <w:bottom w:val="none" w:sz="0" w:space="0" w:color="auto"/>
            <w:right w:val="none" w:sz="0" w:space="0" w:color="auto"/>
          </w:divBdr>
        </w:div>
        <w:div w:id="1668750323">
          <w:marLeft w:val="640"/>
          <w:marRight w:val="0"/>
          <w:marTop w:val="0"/>
          <w:marBottom w:val="0"/>
          <w:divBdr>
            <w:top w:val="none" w:sz="0" w:space="0" w:color="auto"/>
            <w:left w:val="none" w:sz="0" w:space="0" w:color="auto"/>
            <w:bottom w:val="none" w:sz="0" w:space="0" w:color="auto"/>
            <w:right w:val="none" w:sz="0" w:space="0" w:color="auto"/>
          </w:divBdr>
        </w:div>
        <w:div w:id="1669095864">
          <w:marLeft w:val="640"/>
          <w:marRight w:val="0"/>
          <w:marTop w:val="0"/>
          <w:marBottom w:val="0"/>
          <w:divBdr>
            <w:top w:val="none" w:sz="0" w:space="0" w:color="auto"/>
            <w:left w:val="none" w:sz="0" w:space="0" w:color="auto"/>
            <w:bottom w:val="none" w:sz="0" w:space="0" w:color="auto"/>
            <w:right w:val="none" w:sz="0" w:space="0" w:color="auto"/>
          </w:divBdr>
        </w:div>
        <w:div w:id="1673023714">
          <w:marLeft w:val="640"/>
          <w:marRight w:val="0"/>
          <w:marTop w:val="0"/>
          <w:marBottom w:val="0"/>
          <w:divBdr>
            <w:top w:val="none" w:sz="0" w:space="0" w:color="auto"/>
            <w:left w:val="none" w:sz="0" w:space="0" w:color="auto"/>
            <w:bottom w:val="none" w:sz="0" w:space="0" w:color="auto"/>
            <w:right w:val="none" w:sz="0" w:space="0" w:color="auto"/>
          </w:divBdr>
        </w:div>
        <w:div w:id="1686250718">
          <w:marLeft w:val="640"/>
          <w:marRight w:val="0"/>
          <w:marTop w:val="0"/>
          <w:marBottom w:val="0"/>
          <w:divBdr>
            <w:top w:val="none" w:sz="0" w:space="0" w:color="auto"/>
            <w:left w:val="none" w:sz="0" w:space="0" w:color="auto"/>
            <w:bottom w:val="none" w:sz="0" w:space="0" w:color="auto"/>
            <w:right w:val="none" w:sz="0" w:space="0" w:color="auto"/>
          </w:divBdr>
        </w:div>
        <w:div w:id="1700929679">
          <w:marLeft w:val="640"/>
          <w:marRight w:val="0"/>
          <w:marTop w:val="0"/>
          <w:marBottom w:val="0"/>
          <w:divBdr>
            <w:top w:val="none" w:sz="0" w:space="0" w:color="auto"/>
            <w:left w:val="none" w:sz="0" w:space="0" w:color="auto"/>
            <w:bottom w:val="none" w:sz="0" w:space="0" w:color="auto"/>
            <w:right w:val="none" w:sz="0" w:space="0" w:color="auto"/>
          </w:divBdr>
        </w:div>
        <w:div w:id="1703288758">
          <w:marLeft w:val="640"/>
          <w:marRight w:val="0"/>
          <w:marTop w:val="0"/>
          <w:marBottom w:val="0"/>
          <w:divBdr>
            <w:top w:val="none" w:sz="0" w:space="0" w:color="auto"/>
            <w:left w:val="none" w:sz="0" w:space="0" w:color="auto"/>
            <w:bottom w:val="none" w:sz="0" w:space="0" w:color="auto"/>
            <w:right w:val="none" w:sz="0" w:space="0" w:color="auto"/>
          </w:divBdr>
        </w:div>
        <w:div w:id="1738043841">
          <w:marLeft w:val="640"/>
          <w:marRight w:val="0"/>
          <w:marTop w:val="0"/>
          <w:marBottom w:val="0"/>
          <w:divBdr>
            <w:top w:val="none" w:sz="0" w:space="0" w:color="auto"/>
            <w:left w:val="none" w:sz="0" w:space="0" w:color="auto"/>
            <w:bottom w:val="none" w:sz="0" w:space="0" w:color="auto"/>
            <w:right w:val="none" w:sz="0" w:space="0" w:color="auto"/>
          </w:divBdr>
        </w:div>
        <w:div w:id="1748258176">
          <w:marLeft w:val="640"/>
          <w:marRight w:val="0"/>
          <w:marTop w:val="0"/>
          <w:marBottom w:val="0"/>
          <w:divBdr>
            <w:top w:val="none" w:sz="0" w:space="0" w:color="auto"/>
            <w:left w:val="none" w:sz="0" w:space="0" w:color="auto"/>
            <w:bottom w:val="none" w:sz="0" w:space="0" w:color="auto"/>
            <w:right w:val="none" w:sz="0" w:space="0" w:color="auto"/>
          </w:divBdr>
        </w:div>
        <w:div w:id="1751584186">
          <w:marLeft w:val="640"/>
          <w:marRight w:val="0"/>
          <w:marTop w:val="0"/>
          <w:marBottom w:val="0"/>
          <w:divBdr>
            <w:top w:val="none" w:sz="0" w:space="0" w:color="auto"/>
            <w:left w:val="none" w:sz="0" w:space="0" w:color="auto"/>
            <w:bottom w:val="none" w:sz="0" w:space="0" w:color="auto"/>
            <w:right w:val="none" w:sz="0" w:space="0" w:color="auto"/>
          </w:divBdr>
        </w:div>
        <w:div w:id="1763142902">
          <w:marLeft w:val="640"/>
          <w:marRight w:val="0"/>
          <w:marTop w:val="0"/>
          <w:marBottom w:val="0"/>
          <w:divBdr>
            <w:top w:val="none" w:sz="0" w:space="0" w:color="auto"/>
            <w:left w:val="none" w:sz="0" w:space="0" w:color="auto"/>
            <w:bottom w:val="none" w:sz="0" w:space="0" w:color="auto"/>
            <w:right w:val="none" w:sz="0" w:space="0" w:color="auto"/>
          </w:divBdr>
        </w:div>
        <w:div w:id="1781796618">
          <w:marLeft w:val="640"/>
          <w:marRight w:val="0"/>
          <w:marTop w:val="0"/>
          <w:marBottom w:val="0"/>
          <w:divBdr>
            <w:top w:val="none" w:sz="0" w:space="0" w:color="auto"/>
            <w:left w:val="none" w:sz="0" w:space="0" w:color="auto"/>
            <w:bottom w:val="none" w:sz="0" w:space="0" w:color="auto"/>
            <w:right w:val="none" w:sz="0" w:space="0" w:color="auto"/>
          </w:divBdr>
        </w:div>
        <w:div w:id="1798404916">
          <w:marLeft w:val="640"/>
          <w:marRight w:val="0"/>
          <w:marTop w:val="0"/>
          <w:marBottom w:val="0"/>
          <w:divBdr>
            <w:top w:val="none" w:sz="0" w:space="0" w:color="auto"/>
            <w:left w:val="none" w:sz="0" w:space="0" w:color="auto"/>
            <w:bottom w:val="none" w:sz="0" w:space="0" w:color="auto"/>
            <w:right w:val="none" w:sz="0" w:space="0" w:color="auto"/>
          </w:divBdr>
        </w:div>
        <w:div w:id="1814446681">
          <w:marLeft w:val="640"/>
          <w:marRight w:val="0"/>
          <w:marTop w:val="0"/>
          <w:marBottom w:val="0"/>
          <w:divBdr>
            <w:top w:val="none" w:sz="0" w:space="0" w:color="auto"/>
            <w:left w:val="none" w:sz="0" w:space="0" w:color="auto"/>
            <w:bottom w:val="none" w:sz="0" w:space="0" w:color="auto"/>
            <w:right w:val="none" w:sz="0" w:space="0" w:color="auto"/>
          </w:divBdr>
        </w:div>
        <w:div w:id="1836719452">
          <w:marLeft w:val="640"/>
          <w:marRight w:val="0"/>
          <w:marTop w:val="0"/>
          <w:marBottom w:val="0"/>
          <w:divBdr>
            <w:top w:val="none" w:sz="0" w:space="0" w:color="auto"/>
            <w:left w:val="none" w:sz="0" w:space="0" w:color="auto"/>
            <w:bottom w:val="none" w:sz="0" w:space="0" w:color="auto"/>
            <w:right w:val="none" w:sz="0" w:space="0" w:color="auto"/>
          </w:divBdr>
        </w:div>
        <w:div w:id="1837456355">
          <w:marLeft w:val="640"/>
          <w:marRight w:val="0"/>
          <w:marTop w:val="0"/>
          <w:marBottom w:val="0"/>
          <w:divBdr>
            <w:top w:val="none" w:sz="0" w:space="0" w:color="auto"/>
            <w:left w:val="none" w:sz="0" w:space="0" w:color="auto"/>
            <w:bottom w:val="none" w:sz="0" w:space="0" w:color="auto"/>
            <w:right w:val="none" w:sz="0" w:space="0" w:color="auto"/>
          </w:divBdr>
        </w:div>
        <w:div w:id="1837988210">
          <w:marLeft w:val="640"/>
          <w:marRight w:val="0"/>
          <w:marTop w:val="0"/>
          <w:marBottom w:val="0"/>
          <w:divBdr>
            <w:top w:val="none" w:sz="0" w:space="0" w:color="auto"/>
            <w:left w:val="none" w:sz="0" w:space="0" w:color="auto"/>
            <w:bottom w:val="none" w:sz="0" w:space="0" w:color="auto"/>
            <w:right w:val="none" w:sz="0" w:space="0" w:color="auto"/>
          </w:divBdr>
        </w:div>
        <w:div w:id="1850367397">
          <w:marLeft w:val="640"/>
          <w:marRight w:val="0"/>
          <w:marTop w:val="0"/>
          <w:marBottom w:val="0"/>
          <w:divBdr>
            <w:top w:val="none" w:sz="0" w:space="0" w:color="auto"/>
            <w:left w:val="none" w:sz="0" w:space="0" w:color="auto"/>
            <w:bottom w:val="none" w:sz="0" w:space="0" w:color="auto"/>
            <w:right w:val="none" w:sz="0" w:space="0" w:color="auto"/>
          </w:divBdr>
        </w:div>
        <w:div w:id="1873377386">
          <w:marLeft w:val="640"/>
          <w:marRight w:val="0"/>
          <w:marTop w:val="0"/>
          <w:marBottom w:val="0"/>
          <w:divBdr>
            <w:top w:val="none" w:sz="0" w:space="0" w:color="auto"/>
            <w:left w:val="none" w:sz="0" w:space="0" w:color="auto"/>
            <w:bottom w:val="none" w:sz="0" w:space="0" w:color="auto"/>
            <w:right w:val="none" w:sz="0" w:space="0" w:color="auto"/>
          </w:divBdr>
        </w:div>
        <w:div w:id="1878858420">
          <w:marLeft w:val="640"/>
          <w:marRight w:val="0"/>
          <w:marTop w:val="0"/>
          <w:marBottom w:val="0"/>
          <w:divBdr>
            <w:top w:val="none" w:sz="0" w:space="0" w:color="auto"/>
            <w:left w:val="none" w:sz="0" w:space="0" w:color="auto"/>
            <w:bottom w:val="none" w:sz="0" w:space="0" w:color="auto"/>
            <w:right w:val="none" w:sz="0" w:space="0" w:color="auto"/>
          </w:divBdr>
        </w:div>
        <w:div w:id="1903328357">
          <w:marLeft w:val="640"/>
          <w:marRight w:val="0"/>
          <w:marTop w:val="0"/>
          <w:marBottom w:val="0"/>
          <w:divBdr>
            <w:top w:val="none" w:sz="0" w:space="0" w:color="auto"/>
            <w:left w:val="none" w:sz="0" w:space="0" w:color="auto"/>
            <w:bottom w:val="none" w:sz="0" w:space="0" w:color="auto"/>
            <w:right w:val="none" w:sz="0" w:space="0" w:color="auto"/>
          </w:divBdr>
        </w:div>
        <w:div w:id="1903906422">
          <w:marLeft w:val="640"/>
          <w:marRight w:val="0"/>
          <w:marTop w:val="0"/>
          <w:marBottom w:val="0"/>
          <w:divBdr>
            <w:top w:val="none" w:sz="0" w:space="0" w:color="auto"/>
            <w:left w:val="none" w:sz="0" w:space="0" w:color="auto"/>
            <w:bottom w:val="none" w:sz="0" w:space="0" w:color="auto"/>
            <w:right w:val="none" w:sz="0" w:space="0" w:color="auto"/>
          </w:divBdr>
        </w:div>
        <w:div w:id="1906530530">
          <w:marLeft w:val="640"/>
          <w:marRight w:val="0"/>
          <w:marTop w:val="0"/>
          <w:marBottom w:val="0"/>
          <w:divBdr>
            <w:top w:val="none" w:sz="0" w:space="0" w:color="auto"/>
            <w:left w:val="none" w:sz="0" w:space="0" w:color="auto"/>
            <w:bottom w:val="none" w:sz="0" w:space="0" w:color="auto"/>
            <w:right w:val="none" w:sz="0" w:space="0" w:color="auto"/>
          </w:divBdr>
        </w:div>
        <w:div w:id="1913540490">
          <w:marLeft w:val="640"/>
          <w:marRight w:val="0"/>
          <w:marTop w:val="0"/>
          <w:marBottom w:val="0"/>
          <w:divBdr>
            <w:top w:val="none" w:sz="0" w:space="0" w:color="auto"/>
            <w:left w:val="none" w:sz="0" w:space="0" w:color="auto"/>
            <w:bottom w:val="none" w:sz="0" w:space="0" w:color="auto"/>
            <w:right w:val="none" w:sz="0" w:space="0" w:color="auto"/>
          </w:divBdr>
        </w:div>
        <w:div w:id="1925994592">
          <w:marLeft w:val="640"/>
          <w:marRight w:val="0"/>
          <w:marTop w:val="0"/>
          <w:marBottom w:val="0"/>
          <w:divBdr>
            <w:top w:val="none" w:sz="0" w:space="0" w:color="auto"/>
            <w:left w:val="none" w:sz="0" w:space="0" w:color="auto"/>
            <w:bottom w:val="none" w:sz="0" w:space="0" w:color="auto"/>
            <w:right w:val="none" w:sz="0" w:space="0" w:color="auto"/>
          </w:divBdr>
        </w:div>
        <w:div w:id="1936664962">
          <w:marLeft w:val="640"/>
          <w:marRight w:val="0"/>
          <w:marTop w:val="0"/>
          <w:marBottom w:val="0"/>
          <w:divBdr>
            <w:top w:val="none" w:sz="0" w:space="0" w:color="auto"/>
            <w:left w:val="none" w:sz="0" w:space="0" w:color="auto"/>
            <w:bottom w:val="none" w:sz="0" w:space="0" w:color="auto"/>
            <w:right w:val="none" w:sz="0" w:space="0" w:color="auto"/>
          </w:divBdr>
        </w:div>
        <w:div w:id="1940675542">
          <w:marLeft w:val="640"/>
          <w:marRight w:val="0"/>
          <w:marTop w:val="0"/>
          <w:marBottom w:val="0"/>
          <w:divBdr>
            <w:top w:val="none" w:sz="0" w:space="0" w:color="auto"/>
            <w:left w:val="none" w:sz="0" w:space="0" w:color="auto"/>
            <w:bottom w:val="none" w:sz="0" w:space="0" w:color="auto"/>
            <w:right w:val="none" w:sz="0" w:space="0" w:color="auto"/>
          </w:divBdr>
        </w:div>
        <w:div w:id="1949268492">
          <w:marLeft w:val="640"/>
          <w:marRight w:val="0"/>
          <w:marTop w:val="0"/>
          <w:marBottom w:val="0"/>
          <w:divBdr>
            <w:top w:val="none" w:sz="0" w:space="0" w:color="auto"/>
            <w:left w:val="none" w:sz="0" w:space="0" w:color="auto"/>
            <w:bottom w:val="none" w:sz="0" w:space="0" w:color="auto"/>
            <w:right w:val="none" w:sz="0" w:space="0" w:color="auto"/>
          </w:divBdr>
        </w:div>
        <w:div w:id="1950239911">
          <w:marLeft w:val="640"/>
          <w:marRight w:val="0"/>
          <w:marTop w:val="0"/>
          <w:marBottom w:val="0"/>
          <w:divBdr>
            <w:top w:val="none" w:sz="0" w:space="0" w:color="auto"/>
            <w:left w:val="none" w:sz="0" w:space="0" w:color="auto"/>
            <w:bottom w:val="none" w:sz="0" w:space="0" w:color="auto"/>
            <w:right w:val="none" w:sz="0" w:space="0" w:color="auto"/>
          </w:divBdr>
        </w:div>
        <w:div w:id="1958364150">
          <w:marLeft w:val="640"/>
          <w:marRight w:val="0"/>
          <w:marTop w:val="0"/>
          <w:marBottom w:val="0"/>
          <w:divBdr>
            <w:top w:val="none" w:sz="0" w:space="0" w:color="auto"/>
            <w:left w:val="none" w:sz="0" w:space="0" w:color="auto"/>
            <w:bottom w:val="none" w:sz="0" w:space="0" w:color="auto"/>
            <w:right w:val="none" w:sz="0" w:space="0" w:color="auto"/>
          </w:divBdr>
        </w:div>
        <w:div w:id="1969705883">
          <w:marLeft w:val="640"/>
          <w:marRight w:val="0"/>
          <w:marTop w:val="0"/>
          <w:marBottom w:val="0"/>
          <w:divBdr>
            <w:top w:val="none" w:sz="0" w:space="0" w:color="auto"/>
            <w:left w:val="none" w:sz="0" w:space="0" w:color="auto"/>
            <w:bottom w:val="none" w:sz="0" w:space="0" w:color="auto"/>
            <w:right w:val="none" w:sz="0" w:space="0" w:color="auto"/>
          </w:divBdr>
        </w:div>
        <w:div w:id="1973753793">
          <w:marLeft w:val="640"/>
          <w:marRight w:val="0"/>
          <w:marTop w:val="0"/>
          <w:marBottom w:val="0"/>
          <w:divBdr>
            <w:top w:val="none" w:sz="0" w:space="0" w:color="auto"/>
            <w:left w:val="none" w:sz="0" w:space="0" w:color="auto"/>
            <w:bottom w:val="none" w:sz="0" w:space="0" w:color="auto"/>
            <w:right w:val="none" w:sz="0" w:space="0" w:color="auto"/>
          </w:divBdr>
        </w:div>
        <w:div w:id="1982734225">
          <w:marLeft w:val="640"/>
          <w:marRight w:val="0"/>
          <w:marTop w:val="0"/>
          <w:marBottom w:val="0"/>
          <w:divBdr>
            <w:top w:val="none" w:sz="0" w:space="0" w:color="auto"/>
            <w:left w:val="none" w:sz="0" w:space="0" w:color="auto"/>
            <w:bottom w:val="none" w:sz="0" w:space="0" w:color="auto"/>
            <w:right w:val="none" w:sz="0" w:space="0" w:color="auto"/>
          </w:divBdr>
        </w:div>
        <w:div w:id="1987002995">
          <w:marLeft w:val="640"/>
          <w:marRight w:val="0"/>
          <w:marTop w:val="0"/>
          <w:marBottom w:val="0"/>
          <w:divBdr>
            <w:top w:val="none" w:sz="0" w:space="0" w:color="auto"/>
            <w:left w:val="none" w:sz="0" w:space="0" w:color="auto"/>
            <w:bottom w:val="none" w:sz="0" w:space="0" w:color="auto"/>
            <w:right w:val="none" w:sz="0" w:space="0" w:color="auto"/>
          </w:divBdr>
        </w:div>
        <w:div w:id="1999452688">
          <w:marLeft w:val="640"/>
          <w:marRight w:val="0"/>
          <w:marTop w:val="0"/>
          <w:marBottom w:val="0"/>
          <w:divBdr>
            <w:top w:val="none" w:sz="0" w:space="0" w:color="auto"/>
            <w:left w:val="none" w:sz="0" w:space="0" w:color="auto"/>
            <w:bottom w:val="none" w:sz="0" w:space="0" w:color="auto"/>
            <w:right w:val="none" w:sz="0" w:space="0" w:color="auto"/>
          </w:divBdr>
        </w:div>
        <w:div w:id="1999724322">
          <w:marLeft w:val="640"/>
          <w:marRight w:val="0"/>
          <w:marTop w:val="0"/>
          <w:marBottom w:val="0"/>
          <w:divBdr>
            <w:top w:val="none" w:sz="0" w:space="0" w:color="auto"/>
            <w:left w:val="none" w:sz="0" w:space="0" w:color="auto"/>
            <w:bottom w:val="none" w:sz="0" w:space="0" w:color="auto"/>
            <w:right w:val="none" w:sz="0" w:space="0" w:color="auto"/>
          </w:divBdr>
        </w:div>
        <w:div w:id="2004501168">
          <w:marLeft w:val="640"/>
          <w:marRight w:val="0"/>
          <w:marTop w:val="0"/>
          <w:marBottom w:val="0"/>
          <w:divBdr>
            <w:top w:val="none" w:sz="0" w:space="0" w:color="auto"/>
            <w:left w:val="none" w:sz="0" w:space="0" w:color="auto"/>
            <w:bottom w:val="none" w:sz="0" w:space="0" w:color="auto"/>
            <w:right w:val="none" w:sz="0" w:space="0" w:color="auto"/>
          </w:divBdr>
        </w:div>
        <w:div w:id="2021200652">
          <w:marLeft w:val="640"/>
          <w:marRight w:val="0"/>
          <w:marTop w:val="0"/>
          <w:marBottom w:val="0"/>
          <w:divBdr>
            <w:top w:val="none" w:sz="0" w:space="0" w:color="auto"/>
            <w:left w:val="none" w:sz="0" w:space="0" w:color="auto"/>
            <w:bottom w:val="none" w:sz="0" w:space="0" w:color="auto"/>
            <w:right w:val="none" w:sz="0" w:space="0" w:color="auto"/>
          </w:divBdr>
        </w:div>
        <w:div w:id="2028871891">
          <w:marLeft w:val="640"/>
          <w:marRight w:val="0"/>
          <w:marTop w:val="0"/>
          <w:marBottom w:val="0"/>
          <w:divBdr>
            <w:top w:val="none" w:sz="0" w:space="0" w:color="auto"/>
            <w:left w:val="none" w:sz="0" w:space="0" w:color="auto"/>
            <w:bottom w:val="none" w:sz="0" w:space="0" w:color="auto"/>
            <w:right w:val="none" w:sz="0" w:space="0" w:color="auto"/>
          </w:divBdr>
        </w:div>
        <w:div w:id="2039423826">
          <w:marLeft w:val="640"/>
          <w:marRight w:val="0"/>
          <w:marTop w:val="0"/>
          <w:marBottom w:val="0"/>
          <w:divBdr>
            <w:top w:val="none" w:sz="0" w:space="0" w:color="auto"/>
            <w:left w:val="none" w:sz="0" w:space="0" w:color="auto"/>
            <w:bottom w:val="none" w:sz="0" w:space="0" w:color="auto"/>
            <w:right w:val="none" w:sz="0" w:space="0" w:color="auto"/>
          </w:divBdr>
        </w:div>
        <w:div w:id="2041347251">
          <w:marLeft w:val="640"/>
          <w:marRight w:val="0"/>
          <w:marTop w:val="0"/>
          <w:marBottom w:val="0"/>
          <w:divBdr>
            <w:top w:val="none" w:sz="0" w:space="0" w:color="auto"/>
            <w:left w:val="none" w:sz="0" w:space="0" w:color="auto"/>
            <w:bottom w:val="none" w:sz="0" w:space="0" w:color="auto"/>
            <w:right w:val="none" w:sz="0" w:space="0" w:color="auto"/>
          </w:divBdr>
        </w:div>
        <w:div w:id="2056737687">
          <w:marLeft w:val="640"/>
          <w:marRight w:val="0"/>
          <w:marTop w:val="0"/>
          <w:marBottom w:val="0"/>
          <w:divBdr>
            <w:top w:val="none" w:sz="0" w:space="0" w:color="auto"/>
            <w:left w:val="none" w:sz="0" w:space="0" w:color="auto"/>
            <w:bottom w:val="none" w:sz="0" w:space="0" w:color="auto"/>
            <w:right w:val="none" w:sz="0" w:space="0" w:color="auto"/>
          </w:divBdr>
        </w:div>
        <w:div w:id="2057924140">
          <w:marLeft w:val="640"/>
          <w:marRight w:val="0"/>
          <w:marTop w:val="0"/>
          <w:marBottom w:val="0"/>
          <w:divBdr>
            <w:top w:val="none" w:sz="0" w:space="0" w:color="auto"/>
            <w:left w:val="none" w:sz="0" w:space="0" w:color="auto"/>
            <w:bottom w:val="none" w:sz="0" w:space="0" w:color="auto"/>
            <w:right w:val="none" w:sz="0" w:space="0" w:color="auto"/>
          </w:divBdr>
        </w:div>
        <w:div w:id="2066440919">
          <w:marLeft w:val="640"/>
          <w:marRight w:val="0"/>
          <w:marTop w:val="0"/>
          <w:marBottom w:val="0"/>
          <w:divBdr>
            <w:top w:val="none" w:sz="0" w:space="0" w:color="auto"/>
            <w:left w:val="none" w:sz="0" w:space="0" w:color="auto"/>
            <w:bottom w:val="none" w:sz="0" w:space="0" w:color="auto"/>
            <w:right w:val="none" w:sz="0" w:space="0" w:color="auto"/>
          </w:divBdr>
        </w:div>
        <w:div w:id="2073649126">
          <w:marLeft w:val="640"/>
          <w:marRight w:val="0"/>
          <w:marTop w:val="0"/>
          <w:marBottom w:val="0"/>
          <w:divBdr>
            <w:top w:val="none" w:sz="0" w:space="0" w:color="auto"/>
            <w:left w:val="none" w:sz="0" w:space="0" w:color="auto"/>
            <w:bottom w:val="none" w:sz="0" w:space="0" w:color="auto"/>
            <w:right w:val="none" w:sz="0" w:space="0" w:color="auto"/>
          </w:divBdr>
        </w:div>
        <w:div w:id="2080055200">
          <w:marLeft w:val="640"/>
          <w:marRight w:val="0"/>
          <w:marTop w:val="0"/>
          <w:marBottom w:val="0"/>
          <w:divBdr>
            <w:top w:val="none" w:sz="0" w:space="0" w:color="auto"/>
            <w:left w:val="none" w:sz="0" w:space="0" w:color="auto"/>
            <w:bottom w:val="none" w:sz="0" w:space="0" w:color="auto"/>
            <w:right w:val="none" w:sz="0" w:space="0" w:color="auto"/>
          </w:divBdr>
        </w:div>
        <w:div w:id="2090347949">
          <w:marLeft w:val="640"/>
          <w:marRight w:val="0"/>
          <w:marTop w:val="0"/>
          <w:marBottom w:val="0"/>
          <w:divBdr>
            <w:top w:val="none" w:sz="0" w:space="0" w:color="auto"/>
            <w:left w:val="none" w:sz="0" w:space="0" w:color="auto"/>
            <w:bottom w:val="none" w:sz="0" w:space="0" w:color="auto"/>
            <w:right w:val="none" w:sz="0" w:space="0" w:color="auto"/>
          </w:divBdr>
        </w:div>
        <w:div w:id="2094425760">
          <w:marLeft w:val="640"/>
          <w:marRight w:val="0"/>
          <w:marTop w:val="0"/>
          <w:marBottom w:val="0"/>
          <w:divBdr>
            <w:top w:val="none" w:sz="0" w:space="0" w:color="auto"/>
            <w:left w:val="none" w:sz="0" w:space="0" w:color="auto"/>
            <w:bottom w:val="none" w:sz="0" w:space="0" w:color="auto"/>
            <w:right w:val="none" w:sz="0" w:space="0" w:color="auto"/>
          </w:divBdr>
        </w:div>
        <w:div w:id="2100131644">
          <w:marLeft w:val="640"/>
          <w:marRight w:val="0"/>
          <w:marTop w:val="0"/>
          <w:marBottom w:val="0"/>
          <w:divBdr>
            <w:top w:val="none" w:sz="0" w:space="0" w:color="auto"/>
            <w:left w:val="none" w:sz="0" w:space="0" w:color="auto"/>
            <w:bottom w:val="none" w:sz="0" w:space="0" w:color="auto"/>
            <w:right w:val="none" w:sz="0" w:space="0" w:color="auto"/>
          </w:divBdr>
        </w:div>
        <w:div w:id="2105104547">
          <w:marLeft w:val="640"/>
          <w:marRight w:val="0"/>
          <w:marTop w:val="0"/>
          <w:marBottom w:val="0"/>
          <w:divBdr>
            <w:top w:val="none" w:sz="0" w:space="0" w:color="auto"/>
            <w:left w:val="none" w:sz="0" w:space="0" w:color="auto"/>
            <w:bottom w:val="none" w:sz="0" w:space="0" w:color="auto"/>
            <w:right w:val="none" w:sz="0" w:space="0" w:color="auto"/>
          </w:divBdr>
        </w:div>
        <w:div w:id="2107069960">
          <w:marLeft w:val="640"/>
          <w:marRight w:val="0"/>
          <w:marTop w:val="0"/>
          <w:marBottom w:val="0"/>
          <w:divBdr>
            <w:top w:val="none" w:sz="0" w:space="0" w:color="auto"/>
            <w:left w:val="none" w:sz="0" w:space="0" w:color="auto"/>
            <w:bottom w:val="none" w:sz="0" w:space="0" w:color="auto"/>
            <w:right w:val="none" w:sz="0" w:space="0" w:color="auto"/>
          </w:divBdr>
        </w:div>
        <w:div w:id="2121218059">
          <w:marLeft w:val="640"/>
          <w:marRight w:val="0"/>
          <w:marTop w:val="0"/>
          <w:marBottom w:val="0"/>
          <w:divBdr>
            <w:top w:val="none" w:sz="0" w:space="0" w:color="auto"/>
            <w:left w:val="none" w:sz="0" w:space="0" w:color="auto"/>
            <w:bottom w:val="none" w:sz="0" w:space="0" w:color="auto"/>
            <w:right w:val="none" w:sz="0" w:space="0" w:color="auto"/>
          </w:divBdr>
        </w:div>
        <w:div w:id="2127114881">
          <w:marLeft w:val="640"/>
          <w:marRight w:val="0"/>
          <w:marTop w:val="0"/>
          <w:marBottom w:val="0"/>
          <w:divBdr>
            <w:top w:val="none" w:sz="0" w:space="0" w:color="auto"/>
            <w:left w:val="none" w:sz="0" w:space="0" w:color="auto"/>
            <w:bottom w:val="none" w:sz="0" w:space="0" w:color="auto"/>
            <w:right w:val="none" w:sz="0" w:space="0" w:color="auto"/>
          </w:divBdr>
        </w:div>
        <w:div w:id="2140565690">
          <w:marLeft w:val="640"/>
          <w:marRight w:val="0"/>
          <w:marTop w:val="0"/>
          <w:marBottom w:val="0"/>
          <w:divBdr>
            <w:top w:val="none" w:sz="0" w:space="0" w:color="auto"/>
            <w:left w:val="none" w:sz="0" w:space="0" w:color="auto"/>
            <w:bottom w:val="none" w:sz="0" w:space="0" w:color="auto"/>
            <w:right w:val="none" w:sz="0" w:space="0" w:color="auto"/>
          </w:divBdr>
        </w:div>
      </w:divsChild>
    </w:div>
    <w:div w:id="558715410">
      <w:bodyDiv w:val="1"/>
      <w:marLeft w:val="0"/>
      <w:marRight w:val="0"/>
      <w:marTop w:val="0"/>
      <w:marBottom w:val="0"/>
      <w:divBdr>
        <w:top w:val="none" w:sz="0" w:space="0" w:color="auto"/>
        <w:left w:val="none" w:sz="0" w:space="0" w:color="auto"/>
        <w:bottom w:val="none" w:sz="0" w:space="0" w:color="auto"/>
        <w:right w:val="none" w:sz="0" w:space="0" w:color="auto"/>
      </w:divBdr>
      <w:divsChild>
        <w:div w:id="1057383">
          <w:marLeft w:val="640"/>
          <w:marRight w:val="0"/>
          <w:marTop w:val="0"/>
          <w:marBottom w:val="0"/>
          <w:divBdr>
            <w:top w:val="none" w:sz="0" w:space="0" w:color="auto"/>
            <w:left w:val="none" w:sz="0" w:space="0" w:color="auto"/>
            <w:bottom w:val="none" w:sz="0" w:space="0" w:color="auto"/>
            <w:right w:val="none" w:sz="0" w:space="0" w:color="auto"/>
          </w:divBdr>
        </w:div>
        <w:div w:id="29889246">
          <w:marLeft w:val="640"/>
          <w:marRight w:val="0"/>
          <w:marTop w:val="0"/>
          <w:marBottom w:val="0"/>
          <w:divBdr>
            <w:top w:val="none" w:sz="0" w:space="0" w:color="auto"/>
            <w:left w:val="none" w:sz="0" w:space="0" w:color="auto"/>
            <w:bottom w:val="none" w:sz="0" w:space="0" w:color="auto"/>
            <w:right w:val="none" w:sz="0" w:space="0" w:color="auto"/>
          </w:divBdr>
        </w:div>
        <w:div w:id="32972765">
          <w:marLeft w:val="640"/>
          <w:marRight w:val="0"/>
          <w:marTop w:val="0"/>
          <w:marBottom w:val="0"/>
          <w:divBdr>
            <w:top w:val="none" w:sz="0" w:space="0" w:color="auto"/>
            <w:left w:val="none" w:sz="0" w:space="0" w:color="auto"/>
            <w:bottom w:val="none" w:sz="0" w:space="0" w:color="auto"/>
            <w:right w:val="none" w:sz="0" w:space="0" w:color="auto"/>
          </w:divBdr>
        </w:div>
        <w:div w:id="53043273">
          <w:marLeft w:val="640"/>
          <w:marRight w:val="0"/>
          <w:marTop w:val="0"/>
          <w:marBottom w:val="0"/>
          <w:divBdr>
            <w:top w:val="none" w:sz="0" w:space="0" w:color="auto"/>
            <w:left w:val="none" w:sz="0" w:space="0" w:color="auto"/>
            <w:bottom w:val="none" w:sz="0" w:space="0" w:color="auto"/>
            <w:right w:val="none" w:sz="0" w:space="0" w:color="auto"/>
          </w:divBdr>
        </w:div>
        <w:div w:id="53164699">
          <w:marLeft w:val="640"/>
          <w:marRight w:val="0"/>
          <w:marTop w:val="0"/>
          <w:marBottom w:val="0"/>
          <w:divBdr>
            <w:top w:val="none" w:sz="0" w:space="0" w:color="auto"/>
            <w:left w:val="none" w:sz="0" w:space="0" w:color="auto"/>
            <w:bottom w:val="none" w:sz="0" w:space="0" w:color="auto"/>
            <w:right w:val="none" w:sz="0" w:space="0" w:color="auto"/>
          </w:divBdr>
        </w:div>
        <w:div w:id="69422952">
          <w:marLeft w:val="640"/>
          <w:marRight w:val="0"/>
          <w:marTop w:val="0"/>
          <w:marBottom w:val="0"/>
          <w:divBdr>
            <w:top w:val="none" w:sz="0" w:space="0" w:color="auto"/>
            <w:left w:val="none" w:sz="0" w:space="0" w:color="auto"/>
            <w:bottom w:val="none" w:sz="0" w:space="0" w:color="auto"/>
            <w:right w:val="none" w:sz="0" w:space="0" w:color="auto"/>
          </w:divBdr>
        </w:div>
        <w:div w:id="69932111">
          <w:marLeft w:val="640"/>
          <w:marRight w:val="0"/>
          <w:marTop w:val="0"/>
          <w:marBottom w:val="0"/>
          <w:divBdr>
            <w:top w:val="none" w:sz="0" w:space="0" w:color="auto"/>
            <w:left w:val="none" w:sz="0" w:space="0" w:color="auto"/>
            <w:bottom w:val="none" w:sz="0" w:space="0" w:color="auto"/>
            <w:right w:val="none" w:sz="0" w:space="0" w:color="auto"/>
          </w:divBdr>
        </w:div>
        <w:div w:id="72705975">
          <w:marLeft w:val="640"/>
          <w:marRight w:val="0"/>
          <w:marTop w:val="0"/>
          <w:marBottom w:val="0"/>
          <w:divBdr>
            <w:top w:val="none" w:sz="0" w:space="0" w:color="auto"/>
            <w:left w:val="none" w:sz="0" w:space="0" w:color="auto"/>
            <w:bottom w:val="none" w:sz="0" w:space="0" w:color="auto"/>
            <w:right w:val="none" w:sz="0" w:space="0" w:color="auto"/>
          </w:divBdr>
        </w:div>
        <w:div w:id="90440151">
          <w:marLeft w:val="640"/>
          <w:marRight w:val="0"/>
          <w:marTop w:val="0"/>
          <w:marBottom w:val="0"/>
          <w:divBdr>
            <w:top w:val="none" w:sz="0" w:space="0" w:color="auto"/>
            <w:left w:val="none" w:sz="0" w:space="0" w:color="auto"/>
            <w:bottom w:val="none" w:sz="0" w:space="0" w:color="auto"/>
            <w:right w:val="none" w:sz="0" w:space="0" w:color="auto"/>
          </w:divBdr>
        </w:div>
        <w:div w:id="99883712">
          <w:marLeft w:val="640"/>
          <w:marRight w:val="0"/>
          <w:marTop w:val="0"/>
          <w:marBottom w:val="0"/>
          <w:divBdr>
            <w:top w:val="none" w:sz="0" w:space="0" w:color="auto"/>
            <w:left w:val="none" w:sz="0" w:space="0" w:color="auto"/>
            <w:bottom w:val="none" w:sz="0" w:space="0" w:color="auto"/>
            <w:right w:val="none" w:sz="0" w:space="0" w:color="auto"/>
          </w:divBdr>
        </w:div>
        <w:div w:id="108206329">
          <w:marLeft w:val="640"/>
          <w:marRight w:val="0"/>
          <w:marTop w:val="0"/>
          <w:marBottom w:val="0"/>
          <w:divBdr>
            <w:top w:val="none" w:sz="0" w:space="0" w:color="auto"/>
            <w:left w:val="none" w:sz="0" w:space="0" w:color="auto"/>
            <w:bottom w:val="none" w:sz="0" w:space="0" w:color="auto"/>
            <w:right w:val="none" w:sz="0" w:space="0" w:color="auto"/>
          </w:divBdr>
        </w:div>
        <w:div w:id="119425423">
          <w:marLeft w:val="640"/>
          <w:marRight w:val="0"/>
          <w:marTop w:val="0"/>
          <w:marBottom w:val="0"/>
          <w:divBdr>
            <w:top w:val="none" w:sz="0" w:space="0" w:color="auto"/>
            <w:left w:val="none" w:sz="0" w:space="0" w:color="auto"/>
            <w:bottom w:val="none" w:sz="0" w:space="0" w:color="auto"/>
            <w:right w:val="none" w:sz="0" w:space="0" w:color="auto"/>
          </w:divBdr>
        </w:div>
        <w:div w:id="129372116">
          <w:marLeft w:val="640"/>
          <w:marRight w:val="0"/>
          <w:marTop w:val="0"/>
          <w:marBottom w:val="0"/>
          <w:divBdr>
            <w:top w:val="none" w:sz="0" w:space="0" w:color="auto"/>
            <w:left w:val="none" w:sz="0" w:space="0" w:color="auto"/>
            <w:bottom w:val="none" w:sz="0" w:space="0" w:color="auto"/>
            <w:right w:val="none" w:sz="0" w:space="0" w:color="auto"/>
          </w:divBdr>
        </w:div>
        <w:div w:id="130483791">
          <w:marLeft w:val="640"/>
          <w:marRight w:val="0"/>
          <w:marTop w:val="0"/>
          <w:marBottom w:val="0"/>
          <w:divBdr>
            <w:top w:val="none" w:sz="0" w:space="0" w:color="auto"/>
            <w:left w:val="none" w:sz="0" w:space="0" w:color="auto"/>
            <w:bottom w:val="none" w:sz="0" w:space="0" w:color="auto"/>
            <w:right w:val="none" w:sz="0" w:space="0" w:color="auto"/>
          </w:divBdr>
        </w:div>
        <w:div w:id="131292100">
          <w:marLeft w:val="640"/>
          <w:marRight w:val="0"/>
          <w:marTop w:val="0"/>
          <w:marBottom w:val="0"/>
          <w:divBdr>
            <w:top w:val="none" w:sz="0" w:space="0" w:color="auto"/>
            <w:left w:val="none" w:sz="0" w:space="0" w:color="auto"/>
            <w:bottom w:val="none" w:sz="0" w:space="0" w:color="auto"/>
            <w:right w:val="none" w:sz="0" w:space="0" w:color="auto"/>
          </w:divBdr>
        </w:div>
        <w:div w:id="131797208">
          <w:marLeft w:val="640"/>
          <w:marRight w:val="0"/>
          <w:marTop w:val="0"/>
          <w:marBottom w:val="0"/>
          <w:divBdr>
            <w:top w:val="none" w:sz="0" w:space="0" w:color="auto"/>
            <w:left w:val="none" w:sz="0" w:space="0" w:color="auto"/>
            <w:bottom w:val="none" w:sz="0" w:space="0" w:color="auto"/>
            <w:right w:val="none" w:sz="0" w:space="0" w:color="auto"/>
          </w:divBdr>
        </w:div>
        <w:div w:id="140732362">
          <w:marLeft w:val="640"/>
          <w:marRight w:val="0"/>
          <w:marTop w:val="0"/>
          <w:marBottom w:val="0"/>
          <w:divBdr>
            <w:top w:val="none" w:sz="0" w:space="0" w:color="auto"/>
            <w:left w:val="none" w:sz="0" w:space="0" w:color="auto"/>
            <w:bottom w:val="none" w:sz="0" w:space="0" w:color="auto"/>
            <w:right w:val="none" w:sz="0" w:space="0" w:color="auto"/>
          </w:divBdr>
        </w:div>
        <w:div w:id="148332355">
          <w:marLeft w:val="640"/>
          <w:marRight w:val="0"/>
          <w:marTop w:val="0"/>
          <w:marBottom w:val="0"/>
          <w:divBdr>
            <w:top w:val="none" w:sz="0" w:space="0" w:color="auto"/>
            <w:left w:val="none" w:sz="0" w:space="0" w:color="auto"/>
            <w:bottom w:val="none" w:sz="0" w:space="0" w:color="auto"/>
            <w:right w:val="none" w:sz="0" w:space="0" w:color="auto"/>
          </w:divBdr>
        </w:div>
        <w:div w:id="152259837">
          <w:marLeft w:val="640"/>
          <w:marRight w:val="0"/>
          <w:marTop w:val="0"/>
          <w:marBottom w:val="0"/>
          <w:divBdr>
            <w:top w:val="none" w:sz="0" w:space="0" w:color="auto"/>
            <w:left w:val="none" w:sz="0" w:space="0" w:color="auto"/>
            <w:bottom w:val="none" w:sz="0" w:space="0" w:color="auto"/>
            <w:right w:val="none" w:sz="0" w:space="0" w:color="auto"/>
          </w:divBdr>
        </w:div>
        <w:div w:id="163204023">
          <w:marLeft w:val="640"/>
          <w:marRight w:val="0"/>
          <w:marTop w:val="0"/>
          <w:marBottom w:val="0"/>
          <w:divBdr>
            <w:top w:val="none" w:sz="0" w:space="0" w:color="auto"/>
            <w:left w:val="none" w:sz="0" w:space="0" w:color="auto"/>
            <w:bottom w:val="none" w:sz="0" w:space="0" w:color="auto"/>
            <w:right w:val="none" w:sz="0" w:space="0" w:color="auto"/>
          </w:divBdr>
        </w:div>
        <w:div w:id="182019079">
          <w:marLeft w:val="640"/>
          <w:marRight w:val="0"/>
          <w:marTop w:val="0"/>
          <w:marBottom w:val="0"/>
          <w:divBdr>
            <w:top w:val="none" w:sz="0" w:space="0" w:color="auto"/>
            <w:left w:val="none" w:sz="0" w:space="0" w:color="auto"/>
            <w:bottom w:val="none" w:sz="0" w:space="0" w:color="auto"/>
            <w:right w:val="none" w:sz="0" w:space="0" w:color="auto"/>
          </w:divBdr>
        </w:div>
        <w:div w:id="200092814">
          <w:marLeft w:val="640"/>
          <w:marRight w:val="0"/>
          <w:marTop w:val="0"/>
          <w:marBottom w:val="0"/>
          <w:divBdr>
            <w:top w:val="none" w:sz="0" w:space="0" w:color="auto"/>
            <w:left w:val="none" w:sz="0" w:space="0" w:color="auto"/>
            <w:bottom w:val="none" w:sz="0" w:space="0" w:color="auto"/>
            <w:right w:val="none" w:sz="0" w:space="0" w:color="auto"/>
          </w:divBdr>
        </w:div>
        <w:div w:id="213129447">
          <w:marLeft w:val="640"/>
          <w:marRight w:val="0"/>
          <w:marTop w:val="0"/>
          <w:marBottom w:val="0"/>
          <w:divBdr>
            <w:top w:val="none" w:sz="0" w:space="0" w:color="auto"/>
            <w:left w:val="none" w:sz="0" w:space="0" w:color="auto"/>
            <w:bottom w:val="none" w:sz="0" w:space="0" w:color="auto"/>
            <w:right w:val="none" w:sz="0" w:space="0" w:color="auto"/>
          </w:divBdr>
        </w:div>
        <w:div w:id="224489934">
          <w:marLeft w:val="640"/>
          <w:marRight w:val="0"/>
          <w:marTop w:val="0"/>
          <w:marBottom w:val="0"/>
          <w:divBdr>
            <w:top w:val="none" w:sz="0" w:space="0" w:color="auto"/>
            <w:left w:val="none" w:sz="0" w:space="0" w:color="auto"/>
            <w:bottom w:val="none" w:sz="0" w:space="0" w:color="auto"/>
            <w:right w:val="none" w:sz="0" w:space="0" w:color="auto"/>
          </w:divBdr>
        </w:div>
        <w:div w:id="230623592">
          <w:marLeft w:val="640"/>
          <w:marRight w:val="0"/>
          <w:marTop w:val="0"/>
          <w:marBottom w:val="0"/>
          <w:divBdr>
            <w:top w:val="none" w:sz="0" w:space="0" w:color="auto"/>
            <w:left w:val="none" w:sz="0" w:space="0" w:color="auto"/>
            <w:bottom w:val="none" w:sz="0" w:space="0" w:color="auto"/>
            <w:right w:val="none" w:sz="0" w:space="0" w:color="auto"/>
          </w:divBdr>
        </w:div>
        <w:div w:id="243270663">
          <w:marLeft w:val="640"/>
          <w:marRight w:val="0"/>
          <w:marTop w:val="0"/>
          <w:marBottom w:val="0"/>
          <w:divBdr>
            <w:top w:val="none" w:sz="0" w:space="0" w:color="auto"/>
            <w:left w:val="none" w:sz="0" w:space="0" w:color="auto"/>
            <w:bottom w:val="none" w:sz="0" w:space="0" w:color="auto"/>
            <w:right w:val="none" w:sz="0" w:space="0" w:color="auto"/>
          </w:divBdr>
        </w:div>
        <w:div w:id="248580755">
          <w:marLeft w:val="640"/>
          <w:marRight w:val="0"/>
          <w:marTop w:val="0"/>
          <w:marBottom w:val="0"/>
          <w:divBdr>
            <w:top w:val="none" w:sz="0" w:space="0" w:color="auto"/>
            <w:left w:val="none" w:sz="0" w:space="0" w:color="auto"/>
            <w:bottom w:val="none" w:sz="0" w:space="0" w:color="auto"/>
            <w:right w:val="none" w:sz="0" w:space="0" w:color="auto"/>
          </w:divBdr>
        </w:div>
        <w:div w:id="260651683">
          <w:marLeft w:val="640"/>
          <w:marRight w:val="0"/>
          <w:marTop w:val="0"/>
          <w:marBottom w:val="0"/>
          <w:divBdr>
            <w:top w:val="none" w:sz="0" w:space="0" w:color="auto"/>
            <w:left w:val="none" w:sz="0" w:space="0" w:color="auto"/>
            <w:bottom w:val="none" w:sz="0" w:space="0" w:color="auto"/>
            <w:right w:val="none" w:sz="0" w:space="0" w:color="auto"/>
          </w:divBdr>
        </w:div>
        <w:div w:id="266550198">
          <w:marLeft w:val="640"/>
          <w:marRight w:val="0"/>
          <w:marTop w:val="0"/>
          <w:marBottom w:val="0"/>
          <w:divBdr>
            <w:top w:val="none" w:sz="0" w:space="0" w:color="auto"/>
            <w:left w:val="none" w:sz="0" w:space="0" w:color="auto"/>
            <w:bottom w:val="none" w:sz="0" w:space="0" w:color="auto"/>
            <w:right w:val="none" w:sz="0" w:space="0" w:color="auto"/>
          </w:divBdr>
        </w:div>
        <w:div w:id="276956173">
          <w:marLeft w:val="640"/>
          <w:marRight w:val="0"/>
          <w:marTop w:val="0"/>
          <w:marBottom w:val="0"/>
          <w:divBdr>
            <w:top w:val="none" w:sz="0" w:space="0" w:color="auto"/>
            <w:left w:val="none" w:sz="0" w:space="0" w:color="auto"/>
            <w:bottom w:val="none" w:sz="0" w:space="0" w:color="auto"/>
            <w:right w:val="none" w:sz="0" w:space="0" w:color="auto"/>
          </w:divBdr>
        </w:div>
        <w:div w:id="283003862">
          <w:marLeft w:val="640"/>
          <w:marRight w:val="0"/>
          <w:marTop w:val="0"/>
          <w:marBottom w:val="0"/>
          <w:divBdr>
            <w:top w:val="none" w:sz="0" w:space="0" w:color="auto"/>
            <w:left w:val="none" w:sz="0" w:space="0" w:color="auto"/>
            <w:bottom w:val="none" w:sz="0" w:space="0" w:color="auto"/>
            <w:right w:val="none" w:sz="0" w:space="0" w:color="auto"/>
          </w:divBdr>
        </w:div>
        <w:div w:id="289635640">
          <w:marLeft w:val="640"/>
          <w:marRight w:val="0"/>
          <w:marTop w:val="0"/>
          <w:marBottom w:val="0"/>
          <w:divBdr>
            <w:top w:val="none" w:sz="0" w:space="0" w:color="auto"/>
            <w:left w:val="none" w:sz="0" w:space="0" w:color="auto"/>
            <w:bottom w:val="none" w:sz="0" w:space="0" w:color="auto"/>
            <w:right w:val="none" w:sz="0" w:space="0" w:color="auto"/>
          </w:divBdr>
        </w:div>
        <w:div w:id="296958803">
          <w:marLeft w:val="640"/>
          <w:marRight w:val="0"/>
          <w:marTop w:val="0"/>
          <w:marBottom w:val="0"/>
          <w:divBdr>
            <w:top w:val="none" w:sz="0" w:space="0" w:color="auto"/>
            <w:left w:val="none" w:sz="0" w:space="0" w:color="auto"/>
            <w:bottom w:val="none" w:sz="0" w:space="0" w:color="auto"/>
            <w:right w:val="none" w:sz="0" w:space="0" w:color="auto"/>
          </w:divBdr>
        </w:div>
        <w:div w:id="297611144">
          <w:marLeft w:val="640"/>
          <w:marRight w:val="0"/>
          <w:marTop w:val="0"/>
          <w:marBottom w:val="0"/>
          <w:divBdr>
            <w:top w:val="none" w:sz="0" w:space="0" w:color="auto"/>
            <w:left w:val="none" w:sz="0" w:space="0" w:color="auto"/>
            <w:bottom w:val="none" w:sz="0" w:space="0" w:color="auto"/>
            <w:right w:val="none" w:sz="0" w:space="0" w:color="auto"/>
          </w:divBdr>
        </w:div>
        <w:div w:id="300966153">
          <w:marLeft w:val="640"/>
          <w:marRight w:val="0"/>
          <w:marTop w:val="0"/>
          <w:marBottom w:val="0"/>
          <w:divBdr>
            <w:top w:val="none" w:sz="0" w:space="0" w:color="auto"/>
            <w:left w:val="none" w:sz="0" w:space="0" w:color="auto"/>
            <w:bottom w:val="none" w:sz="0" w:space="0" w:color="auto"/>
            <w:right w:val="none" w:sz="0" w:space="0" w:color="auto"/>
          </w:divBdr>
        </w:div>
        <w:div w:id="313485282">
          <w:marLeft w:val="640"/>
          <w:marRight w:val="0"/>
          <w:marTop w:val="0"/>
          <w:marBottom w:val="0"/>
          <w:divBdr>
            <w:top w:val="none" w:sz="0" w:space="0" w:color="auto"/>
            <w:left w:val="none" w:sz="0" w:space="0" w:color="auto"/>
            <w:bottom w:val="none" w:sz="0" w:space="0" w:color="auto"/>
            <w:right w:val="none" w:sz="0" w:space="0" w:color="auto"/>
          </w:divBdr>
        </w:div>
        <w:div w:id="315307939">
          <w:marLeft w:val="640"/>
          <w:marRight w:val="0"/>
          <w:marTop w:val="0"/>
          <w:marBottom w:val="0"/>
          <w:divBdr>
            <w:top w:val="none" w:sz="0" w:space="0" w:color="auto"/>
            <w:left w:val="none" w:sz="0" w:space="0" w:color="auto"/>
            <w:bottom w:val="none" w:sz="0" w:space="0" w:color="auto"/>
            <w:right w:val="none" w:sz="0" w:space="0" w:color="auto"/>
          </w:divBdr>
        </w:div>
        <w:div w:id="316342556">
          <w:marLeft w:val="640"/>
          <w:marRight w:val="0"/>
          <w:marTop w:val="0"/>
          <w:marBottom w:val="0"/>
          <w:divBdr>
            <w:top w:val="none" w:sz="0" w:space="0" w:color="auto"/>
            <w:left w:val="none" w:sz="0" w:space="0" w:color="auto"/>
            <w:bottom w:val="none" w:sz="0" w:space="0" w:color="auto"/>
            <w:right w:val="none" w:sz="0" w:space="0" w:color="auto"/>
          </w:divBdr>
        </w:div>
        <w:div w:id="343434247">
          <w:marLeft w:val="640"/>
          <w:marRight w:val="0"/>
          <w:marTop w:val="0"/>
          <w:marBottom w:val="0"/>
          <w:divBdr>
            <w:top w:val="none" w:sz="0" w:space="0" w:color="auto"/>
            <w:left w:val="none" w:sz="0" w:space="0" w:color="auto"/>
            <w:bottom w:val="none" w:sz="0" w:space="0" w:color="auto"/>
            <w:right w:val="none" w:sz="0" w:space="0" w:color="auto"/>
          </w:divBdr>
        </w:div>
        <w:div w:id="363100000">
          <w:marLeft w:val="640"/>
          <w:marRight w:val="0"/>
          <w:marTop w:val="0"/>
          <w:marBottom w:val="0"/>
          <w:divBdr>
            <w:top w:val="none" w:sz="0" w:space="0" w:color="auto"/>
            <w:left w:val="none" w:sz="0" w:space="0" w:color="auto"/>
            <w:bottom w:val="none" w:sz="0" w:space="0" w:color="auto"/>
            <w:right w:val="none" w:sz="0" w:space="0" w:color="auto"/>
          </w:divBdr>
        </w:div>
        <w:div w:id="367026407">
          <w:marLeft w:val="640"/>
          <w:marRight w:val="0"/>
          <w:marTop w:val="0"/>
          <w:marBottom w:val="0"/>
          <w:divBdr>
            <w:top w:val="none" w:sz="0" w:space="0" w:color="auto"/>
            <w:left w:val="none" w:sz="0" w:space="0" w:color="auto"/>
            <w:bottom w:val="none" w:sz="0" w:space="0" w:color="auto"/>
            <w:right w:val="none" w:sz="0" w:space="0" w:color="auto"/>
          </w:divBdr>
        </w:div>
        <w:div w:id="376003974">
          <w:marLeft w:val="640"/>
          <w:marRight w:val="0"/>
          <w:marTop w:val="0"/>
          <w:marBottom w:val="0"/>
          <w:divBdr>
            <w:top w:val="none" w:sz="0" w:space="0" w:color="auto"/>
            <w:left w:val="none" w:sz="0" w:space="0" w:color="auto"/>
            <w:bottom w:val="none" w:sz="0" w:space="0" w:color="auto"/>
            <w:right w:val="none" w:sz="0" w:space="0" w:color="auto"/>
          </w:divBdr>
        </w:div>
        <w:div w:id="380206739">
          <w:marLeft w:val="640"/>
          <w:marRight w:val="0"/>
          <w:marTop w:val="0"/>
          <w:marBottom w:val="0"/>
          <w:divBdr>
            <w:top w:val="none" w:sz="0" w:space="0" w:color="auto"/>
            <w:left w:val="none" w:sz="0" w:space="0" w:color="auto"/>
            <w:bottom w:val="none" w:sz="0" w:space="0" w:color="auto"/>
            <w:right w:val="none" w:sz="0" w:space="0" w:color="auto"/>
          </w:divBdr>
        </w:div>
        <w:div w:id="384137855">
          <w:marLeft w:val="640"/>
          <w:marRight w:val="0"/>
          <w:marTop w:val="0"/>
          <w:marBottom w:val="0"/>
          <w:divBdr>
            <w:top w:val="none" w:sz="0" w:space="0" w:color="auto"/>
            <w:left w:val="none" w:sz="0" w:space="0" w:color="auto"/>
            <w:bottom w:val="none" w:sz="0" w:space="0" w:color="auto"/>
            <w:right w:val="none" w:sz="0" w:space="0" w:color="auto"/>
          </w:divBdr>
        </w:div>
        <w:div w:id="384455247">
          <w:marLeft w:val="640"/>
          <w:marRight w:val="0"/>
          <w:marTop w:val="0"/>
          <w:marBottom w:val="0"/>
          <w:divBdr>
            <w:top w:val="none" w:sz="0" w:space="0" w:color="auto"/>
            <w:left w:val="none" w:sz="0" w:space="0" w:color="auto"/>
            <w:bottom w:val="none" w:sz="0" w:space="0" w:color="auto"/>
            <w:right w:val="none" w:sz="0" w:space="0" w:color="auto"/>
          </w:divBdr>
        </w:div>
        <w:div w:id="386103734">
          <w:marLeft w:val="640"/>
          <w:marRight w:val="0"/>
          <w:marTop w:val="0"/>
          <w:marBottom w:val="0"/>
          <w:divBdr>
            <w:top w:val="none" w:sz="0" w:space="0" w:color="auto"/>
            <w:left w:val="none" w:sz="0" w:space="0" w:color="auto"/>
            <w:bottom w:val="none" w:sz="0" w:space="0" w:color="auto"/>
            <w:right w:val="none" w:sz="0" w:space="0" w:color="auto"/>
          </w:divBdr>
        </w:div>
        <w:div w:id="390733241">
          <w:marLeft w:val="640"/>
          <w:marRight w:val="0"/>
          <w:marTop w:val="0"/>
          <w:marBottom w:val="0"/>
          <w:divBdr>
            <w:top w:val="none" w:sz="0" w:space="0" w:color="auto"/>
            <w:left w:val="none" w:sz="0" w:space="0" w:color="auto"/>
            <w:bottom w:val="none" w:sz="0" w:space="0" w:color="auto"/>
            <w:right w:val="none" w:sz="0" w:space="0" w:color="auto"/>
          </w:divBdr>
        </w:div>
        <w:div w:id="393623412">
          <w:marLeft w:val="640"/>
          <w:marRight w:val="0"/>
          <w:marTop w:val="0"/>
          <w:marBottom w:val="0"/>
          <w:divBdr>
            <w:top w:val="none" w:sz="0" w:space="0" w:color="auto"/>
            <w:left w:val="none" w:sz="0" w:space="0" w:color="auto"/>
            <w:bottom w:val="none" w:sz="0" w:space="0" w:color="auto"/>
            <w:right w:val="none" w:sz="0" w:space="0" w:color="auto"/>
          </w:divBdr>
        </w:div>
        <w:div w:id="396710439">
          <w:marLeft w:val="640"/>
          <w:marRight w:val="0"/>
          <w:marTop w:val="0"/>
          <w:marBottom w:val="0"/>
          <w:divBdr>
            <w:top w:val="none" w:sz="0" w:space="0" w:color="auto"/>
            <w:left w:val="none" w:sz="0" w:space="0" w:color="auto"/>
            <w:bottom w:val="none" w:sz="0" w:space="0" w:color="auto"/>
            <w:right w:val="none" w:sz="0" w:space="0" w:color="auto"/>
          </w:divBdr>
        </w:div>
        <w:div w:id="404961963">
          <w:marLeft w:val="640"/>
          <w:marRight w:val="0"/>
          <w:marTop w:val="0"/>
          <w:marBottom w:val="0"/>
          <w:divBdr>
            <w:top w:val="none" w:sz="0" w:space="0" w:color="auto"/>
            <w:left w:val="none" w:sz="0" w:space="0" w:color="auto"/>
            <w:bottom w:val="none" w:sz="0" w:space="0" w:color="auto"/>
            <w:right w:val="none" w:sz="0" w:space="0" w:color="auto"/>
          </w:divBdr>
        </w:div>
        <w:div w:id="418409895">
          <w:marLeft w:val="640"/>
          <w:marRight w:val="0"/>
          <w:marTop w:val="0"/>
          <w:marBottom w:val="0"/>
          <w:divBdr>
            <w:top w:val="none" w:sz="0" w:space="0" w:color="auto"/>
            <w:left w:val="none" w:sz="0" w:space="0" w:color="auto"/>
            <w:bottom w:val="none" w:sz="0" w:space="0" w:color="auto"/>
            <w:right w:val="none" w:sz="0" w:space="0" w:color="auto"/>
          </w:divBdr>
        </w:div>
        <w:div w:id="418865060">
          <w:marLeft w:val="640"/>
          <w:marRight w:val="0"/>
          <w:marTop w:val="0"/>
          <w:marBottom w:val="0"/>
          <w:divBdr>
            <w:top w:val="none" w:sz="0" w:space="0" w:color="auto"/>
            <w:left w:val="none" w:sz="0" w:space="0" w:color="auto"/>
            <w:bottom w:val="none" w:sz="0" w:space="0" w:color="auto"/>
            <w:right w:val="none" w:sz="0" w:space="0" w:color="auto"/>
          </w:divBdr>
        </w:div>
        <w:div w:id="424225151">
          <w:marLeft w:val="640"/>
          <w:marRight w:val="0"/>
          <w:marTop w:val="0"/>
          <w:marBottom w:val="0"/>
          <w:divBdr>
            <w:top w:val="none" w:sz="0" w:space="0" w:color="auto"/>
            <w:left w:val="none" w:sz="0" w:space="0" w:color="auto"/>
            <w:bottom w:val="none" w:sz="0" w:space="0" w:color="auto"/>
            <w:right w:val="none" w:sz="0" w:space="0" w:color="auto"/>
          </w:divBdr>
        </w:div>
        <w:div w:id="426658979">
          <w:marLeft w:val="640"/>
          <w:marRight w:val="0"/>
          <w:marTop w:val="0"/>
          <w:marBottom w:val="0"/>
          <w:divBdr>
            <w:top w:val="none" w:sz="0" w:space="0" w:color="auto"/>
            <w:left w:val="none" w:sz="0" w:space="0" w:color="auto"/>
            <w:bottom w:val="none" w:sz="0" w:space="0" w:color="auto"/>
            <w:right w:val="none" w:sz="0" w:space="0" w:color="auto"/>
          </w:divBdr>
        </w:div>
        <w:div w:id="429592263">
          <w:marLeft w:val="640"/>
          <w:marRight w:val="0"/>
          <w:marTop w:val="0"/>
          <w:marBottom w:val="0"/>
          <w:divBdr>
            <w:top w:val="none" w:sz="0" w:space="0" w:color="auto"/>
            <w:left w:val="none" w:sz="0" w:space="0" w:color="auto"/>
            <w:bottom w:val="none" w:sz="0" w:space="0" w:color="auto"/>
            <w:right w:val="none" w:sz="0" w:space="0" w:color="auto"/>
          </w:divBdr>
        </w:div>
        <w:div w:id="447431411">
          <w:marLeft w:val="640"/>
          <w:marRight w:val="0"/>
          <w:marTop w:val="0"/>
          <w:marBottom w:val="0"/>
          <w:divBdr>
            <w:top w:val="none" w:sz="0" w:space="0" w:color="auto"/>
            <w:left w:val="none" w:sz="0" w:space="0" w:color="auto"/>
            <w:bottom w:val="none" w:sz="0" w:space="0" w:color="auto"/>
            <w:right w:val="none" w:sz="0" w:space="0" w:color="auto"/>
          </w:divBdr>
        </w:div>
        <w:div w:id="457258562">
          <w:marLeft w:val="640"/>
          <w:marRight w:val="0"/>
          <w:marTop w:val="0"/>
          <w:marBottom w:val="0"/>
          <w:divBdr>
            <w:top w:val="none" w:sz="0" w:space="0" w:color="auto"/>
            <w:left w:val="none" w:sz="0" w:space="0" w:color="auto"/>
            <w:bottom w:val="none" w:sz="0" w:space="0" w:color="auto"/>
            <w:right w:val="none" w:sz="0" w:space="0" w:color="auto"/>
          </w:divBdr>
        </w:div>
        <w:div w:id="507259190">
          <w:marLeft w:val="640"/>
          <w:marRight w:val="0"/>
          <w:marTop w:val="0"/>
          <w:marBottom w:val="0"/>
          <w:divBdr>
            <w:top w:val="none" w:sz="0" w:space="0" w:color="auto"/>
            <w:left w:val="none" w:sz="0" w:space="0" w:color="auto"/>
            <w:bottom w:val="none" w:sz="0" w:space="0" w:color="auto"/>
            <w:right w:val="none" w:sz="0" w:space="0" w:color="auto"/>
          </w:divBdr>
        </w:div>
        <w:div w:id="549652176">
          <w:marLeft w:val="640"/>
          <w:marRight w:val="0"/>
          <w:marTop w:val="0"/>
          <w:marBottom w:val="0"/>
          <w:divBdr>
            <w:top w:val="none" w:sz="0" w:space="0" w:color="auto"/>
            <w:left w:val="none" w:sz="0" w:space="0" w:color="auto"/>
            <w:bottom w:val="none" w:sz="0" w:space="0" w:color="auto"/>
            <w:right w:val="none" w:sz="0" w:space="0" w:color="auto"/>
          </w:divBdr>
        </w:div>
        <w:div w:id="552620706">
          <w:marLeft w:val="640"/>
          <w:marRight w:val="0"/>
          <w:marTop w:val="0"/>
          <w:marBottom w:val="0"/>
          <w:divBdr>
            <w:top w:val="none" w:sz="0" w:space="0" w:color="auto"/>
            <w:left w:val="none" w:sz="0" w:space="0" w:color="auto"/>
            <w:bottom w:val="none" w:sz="0" w:space="0" w:color="auto"/>
            <w:right w:val="none" w:sz="0" w:space="0" w:color="auto"/>
          </w:divBdr>
        </w:div>
        <w:div w:id="553541279">
          <w:marLeft w:val="640"/>
          <w:marRight w:val="0"/>
          <w:marTop w:val="0"/>
          <w:marBottom w:val="0"/>
          <w:divBdr>
            <w:top w:val="none" w:sz="0" w:space="0" w:color="auto"/>
            <w:left w:val="none" w:sz="0" w:space="0" w:color="auto"/>
            <w:bottom w:val="none" w:sz="0" w:space="0" w:color="auto"/>
            <w:right w:val="none" w:sz="0" w:space="0" w:color="auto"/>
          </w:divBdr>
        </w:div>
        <w:div w:id="559173743">
          <w:marLeft w:val="640"/>
          <w:marRight w:val="0"/>
          <w:marTop w:val="0"/>
          <w:marBottom w:val="0"/>
          <w:divBdr>
            <w:top w:val="none" w:sz="0" w:space="0" w:color="auto"/>
            <w:left w:val="none" w:sz="0" w:space="0" w:color="auto"/>
            <w:bottom w:val="none" w:sz="0" w:space="0" w:color="auto"/>
            <w:right w:val="none" w:sz="0" w:space="0" w:color="auto"/>
          </w:divBdr>
        </w:div>
        <w:div w:id="580800644">
          <w:marLeft w:val="640"/>
          <w:marRight w:val="0"/>
          <w:marTop w:val="0"/>
          <w:marBottom w:val="0"/>
          <w:divBdr>
            <w:top w:val="none" w:sz="0" w:space="0" w:color="auto"/>
            <w:left w:val="none" w:sz="0" w:space="0" w:color="auto"/>
            <w:bottom w:val="none" w:sz="0" w:space="0" w:color="auto"/>
            <w:right w:val="none" w:sz="0" w:space="0" w:color="auto"/>
          </w:divBdr>
        </w:div>
        <w:div w:id="600189437">
          <w:marLeft w:val="640"/>
          <w:marRight w:val="0"/>
          <w:marTop w:val="0"/>
          <w:marBottom w:val="0"/>
          <w:divBdr>
            <w:top w:val="none" w:sz="0" w:space="0" w:color="auto"/>
            <w:left w:val="none" w:sz="0" w:space="0" w:color="auto"/>
            <w:bottom w:val="none" w:sz="0" w:space="0" w:color="auto"/>
            <w:right w:val="none" w:sz="0" w:space="0" w:color="auto"/>
          </w:divBdr>
        </w:div>
        <w:div w:id="613170704">
          <w:marLeft w:val="640"/>
          <w:marRight w:val="0"/>
          <w:marTop w:val="0"/>
          <w:marBottom w:val="0"/>
          <w:divBdr>
            <w:top w:val="none" w:sz="0" w:space="0" w:color="auto"/>
            <w:left w:val="none" w:sz="0" w:space="0" w:color="auto"/>
            <w:bottom w:val="none" w:sz="0" w:space="0" w:color="auto"/>
            <w:right w:val="none" w:sz="0" w:space="0" w:color="auto"/>
          </w:divBdr>
        </w:div>
        <w:div w:id="614675159">
          <w:marLeft w:val="640"/>
          <w:marRight w:val="0"/>
          <w:marTop w:val="0"/>
          <w:marBottom w:val="0"/>
          <w:divBdr>
            <w:top w:val="none" w:sz="0" w:space="0" w:color="auto"/>
            <w:left w:val="none" w:sz="0" w:space="0" w:color="auto"/>
            <w:bottom w:val="none" w:sz="0" w:space="0" w:color="auto"/>
            <w:right w:val="none" w:sz="0" w:space="0" w:color="auto"/>
          </w:divBdr>
        </w:div>
        <w:div w:id="616909641">
          <w:marLeft w:val="640"/>
          <w:marRight w:val="0"/>
          <w:marTop w:val="0"/>
          <w:marBottom w:val="0"/>
          <w:divBdr>
            <w:top w:val="none" w:sz="0" w:space="0" w:color="auto"/>
            <w:left w:val="none" w:sz="0" w:space="0" w:color="auto"/>
            <w:bottom w:val="none" w:sz="0" w:space="0" w:color="auto"/>
            <w:right w:val="none" w:sz="0" w:space="0" w:color="auto"/>
          </w:divBdr>
        </w:div>
        <w:div w:id="641233368">
          <w:marLeft w:val="640"/>
          <w:marRight w:val="0"/>
          <w:marTop w:val="0"/>
          <w:marBottom w:val="0"/>
          <w:divBdr>
            <w:top w:val="none" w:sz="0" w:space="0" w:color="auto"/>
            <w:left w:val="none" w:sz="0" w:space="0" w:color="auto"/>
            <w:bottom w:val="none" w:sz="0" w:space="0" w:color="auto"/>
            <w:right w:val="none" w:sz="0" w:space="0" w:color="auto"/>
          </w:divBdr>
        </w:div>
        <w:div w:id="670373630">
          <w:marLeft w:val="640"/>
          <w:marRight w:val="0"/>
          <w:marTop w:val="0"/>
          <w:marBottom w:val="0"/>
          <w:divBdr>
            <w:top w:val="none" w:sz="0" w:space="0" w:color="auto"/>
            <w:left w:val="none" w:sz="0" w:space="0" w:color="auto"/>
            <w:bottom w:val="none" w:sz="0" w:space="0" w:color="auto"/>
            <w:right w:val="none" w:sz="0" w:space="0" w:color="auto"/>
          </w:divBdr>
        </w:div>
        <w:div w:id="679936304">
          <w:marLeft w:val="640"/>
          <w:marRight w:val="0"/>
          <w:marTop w:val="0"/>
          <w:marBottom w:val="0"/>
          <w:divBdr>
            <w:top w:val="none" w:sz="0" w:space="0" w:color="auto"/>
            <w:left w:val="none" w:sz="0" w:space="0" w:color="auto"/>
            <w:bottom w:val="none" w:sz="0" w:space="0" w:color="auto"/>
            <w:right w:val="none" w:sz="0" w:space="0" w:color="auto"/>
          </w:divBdr>
        </w:div>
        <w:div w:id="700009588">
          <w:marLeft w:val="640"/>
          <w:marRight w:val="0"/>
          <w:marTop w:val="0"/>
          <w:marBottom w:val="0"/>
          <w:divBdr>
            <w:top w:val="none" w:sz="0" w:space="0" w:color="auto"/>
            <w:left w:val="none" w:sz="0" w:space="0" w:color="auto"/>
            <w:bottom w:val="none" w:sz="0" w:space="0" w:color="auto"/>
            <w:right w:val="none" w:sz="0" w:space="0" w:color="auto"/>
          </w:divBdr>
        </w:div>
        <w:div w:id="712122798">
          <w:marLeft w:val="640"/>
          <w:marRight w:val="0"/>
          <w:marTop w:val="0"/>
          <w:marBottom w:val="0"/>
          <w:divBdr>
            <w:top w:val="none" w:sz="0" w:space="0" w:color="auto"/>
            <w:left w:val="none" w:sz="0" w:space="0" w:color="auto"/>
            <w:bottom w:val="none" w:sz="0" w:space="0" w:color="auto"/>
            <w:right w:val="none" w:sz="0" w:space="0" w:color="auto"/>
          </w:divBdr>
        </w:div>
        <w:div w:id="754058836">
          <w:marLeft w:val="640"/>
          <w:marRight w:val="0"/>
          <w:marTop w:val="0"/>
          <w:marBottom w:val="0"/>
          <w:divBdr>
            <w:top w:val="none" w:sz="0" w:space="0" w:color="auto"/>
            <w:left w:val="none" w:sz="0" w:space="0" w:color="auto"/>
            <w:bottom w:val="none" w:sz="0" w:space="0" w:color="auto"/>
            <w:right w:val="none" w:sz="0" w:space="0" w:color="auto"/>
          </w:divBdr>
        </w:div>
        <w:div w:id="765342633">
          <w:marLeft w:val="640"/>
          <w:marRight w:val="0"/>
          <w:marTop w:val="0"/>
          <w:marBottom w:val="0"/>
          <w:divBdr>
            <w:top w:val="none" w:sz="0" w:space="0" w:color="auto"/>
            <w:left w:val="none" w:sz="0" w:space="0" w:color="auto"/>
            <w:bottom w:val="none" w:sz="0" w:space="0" w:color="auto"/>
            <w:right w:val="none" w:sz="0" w:space="0" w:color="auto"/>
          </w:divBdr>
        </w:div>
        <w:div w:id="769936764">
          <w:marLeft w:val="640"/>
          <w:marRight w:val="0"/>
          <w:marTop w:val="0"/>
          <w:marBottom w:val="0"/>
          <w:divBdr>
            <w:top w:val="none" w:sz="0" w:space="0" w:color="auto"/>
            <w:left w:val="none" w:sz="0" w:space="0" w:color="auto"/>
            <w:bottom w:val="none" w:sz="0" w:space="0" w:color="auto"/>
            <w:right w:val="none" w:sz="0" w:space="0" w:color="auto"/>
          </w:divBdr>
        </w:div>
        <w:div w:id="772285744">
          <w:marLeft w:val="640"/>
          <w:marRight w:val="0"/>
          <w:marTop w:val="0"/>
          <w:marBottom w:val="0"/>
          <w:divBdr>
            <w:top w:val="none" w:sz="0" w:space="0" w:color="auto"/>
            <w:left w:val="none" w:sz="0" w:space="0" w:color="auto"/>
            <w:bottom w:val="none" w:sz="0" w:space="0" w:color="auto"/>
            <w:right w:val="none" w:sz="0" w:space="0" w:color="auto"/>
          </w:divBdr>
        </w:div>
        <w:div w:id="786196916">
          <w:marLeft w:val="640"/>
          <w:marRight w:val="0"/>
          <w:marTop w:val="0"/>
          <w:marBottom w:val="0"/>
          <w:divBdr>
            <w:top w:val="none" w:sz="0" w:space="0" w:color="auto"/>
            <w:left w:val="none" w:sz="0" w:space="0" w:color="auto"/>
            <w:bottom w:val="none" w:sz="0" w:space="0" w:color="auto"/>
            <w:right w:val="none" w:sz="0" w:space="0" w:color="auto"/>
          </w:divBdr>
        </w:div>
        <w:div w:id="800882028">
          <w:marLeft w:val="640"/>
          <w:marRight w:val="0"/>
          <w:marTop w:val="0"/>
          <w:marBottom w:val="0"/>
          <w:divBdr>
            <w:top w:val="none" w:sz="0" w:space="0" w:color="auto"/>
            <w:left w:val="none" w:sz="0" w:space="0" w:color="auto"/>
            <w:bottom w:val="none" w:sz="0" w:space="0" w:color="auto"/>
            <w:right w:val="none" w:sz="0" w:space="0" w:color="auto"/>
          </w:divBdr>
        </w:div>
        <w:div w:id="810177886">
          <w:marLeft w:val="640"/>
          <w:marRight w:val="0"/>
          <w:marTop w:val="0"/>
          <w:marBottom w:val="0"/>
          <w:divBdr>
            <w:top w:val="none" w:sz="0" w:space="0" w:color="auto"/>
            <w:left w:val="none" w:sz="0" w:space="0" w:color="auto"/>
            <w:bottom w:val="none" w:sz="0" w:space="0" w:color="auto"/>
            <w:right w:val="none" w:sz="0" w:space="0" w:color="auto"/>
          </w:divBdr>
        </w:div>
        <w:div w:id="832571033">
          <w:marLeft w:val="640"/>
          <w:marRight w:val="0"/>
          <w:marTop w:val="0"/>
          <w:marBottom w:val="0"/>
          <w:divBdr>
            <w:top w:val="none" w:sz="0" w:space="0" w:color="auto"/>
            <w:left w:val="none" w:sz="0" w:space="0" w:color="auto"/>
            <w:bottom w:val="none" w:sz="0" w:space="0" w:color="auto"/>
            <w:right w:val="none" w:sz="0" w:space="0" w:color="auto"/>
          </w:divBdr>
        </w:div>
        <w:div w:id="864366010">
          <w:marLeft w:val="640"/>
          <w:marRight w:val="0"/>
          <w:marTop w:val="0"/>
          <w:marBottom w:val="0"/>
          <w:divBdr>
            <w:top w:val="none" w:sz="0" w:space="0" w:color="auto"/>
            <w:left w:val="none" w:sz="0" w:space="0" w:color="auto"/>
            <w:bottom w:val="none" w:sz="0" w:space="0" w:color="auto"/>
            <w:right w:val="none" w:sz="0" w:space="0" w:color="auto"/>
          </w:divBdr>
        </w:div>
        <w:div w:id="868951730">
          <w:marLeft w:val="640"/>
          <w:marRight w:val="0"/>
          <w:marTop w:val="0"/>
          <w:marBottom w:val="0"/>
          <w:divBdr>
            <w:top w:val="none" w:sz="0" w:space="0" w:color="auto"/>
            <w:left w:val="none" w:sz="0" w:space="0" w:color="auto"/>
            <w:bottom w:val="none" w:sz="0" w:space="0" w:color="auto"/>
            <w:right w:val="none" w:sz="0" w:space="0" w:color="auto"/>
          </w:divBdr>
        </w:div>
        <w:div w:id="899632997">
          <w:marLeft w:val="640"/>
          <w:marRight w:val="0"/>
          <w:marTop w:val="0"/>
          <w:marBottom w:val="0"/>
          <w:divBdr>
            <w:top w:val="none" w:sz="0" w:space="0" w:color="auto"/>
            <w:left w:val="none" w:sz="0" w:space="0" w:color="auto"/>
            <w:bottom w:val="none" w:sz="0" w:space="0" w:color="auto"/>
            <w:right w:val="none" w:sz="0" w:space="0" w:color="auto"/>
          </w:divBdr>
        </w:div>
        <w:div w:id="909653581">
          <w:marLeft w:val="640"/>
          <w:marRight w:val="0"/>
          <w:marTop w:val="0"/>
          <w:marBottom w:val="0"/>
          <w:divBdr>
            <w:top w:val="none" w:sz="0" w:space="0" w:color="auto"/>
            <w:left w:val="none" w:sz="0" w:space="0" w:color="auto"/>
            <w:bottom w:val="none" w:sz="0" w:space="0" w:color="auto"/>
            <w:right w:val="none" w:sz="0" w:space="0" w:color="auto"/>
          </w:divBdr>
        </w:div>
        <w:div w:id="923731156">
          <w:marLeft w:val="640"/>
          <w:marRight w:val="0"/>
          <w:marTop w:val="0"/>
          <w:marBottom w:val="0"/>
          <w:divBdr>
            <w:top w:val="none" w:sz="0" w:space="0" w:color="auto"/>
            <w:left w:val="none" w:sz="0" w:space="0" w:color="auto"/>
            <w:bottom w:val="none" w:sz="0" w:space="0" w:color="auto"/>
            <w:right w:val="none" w:sz="0" w:space="0" w:color="auto"/>
          </w:divBdr>
        </w:div>
        <w:div w:id="926576675">
          <w:marLeft w:val="640"/>
          <w:marRight w:val="0"/>
          <w:marTop w:val="0"/>
          <w:marBottom w:val="0"/>
          <w:divBdr>
            <w:top w:val="none" w:sz="0" w:space="0" w:color="auto"/>
            <w:left w:val="none" w:sz="0" w:space="0" w:color="auto"/>
            <w:bottom w:val="none" w:sz="0" w:space="0" w:color="auto"/>
            <w:right w:val="none" w:sz="0" w:space="0" w:color="auto"/>
          </w:divBdr>
        </w:div>
        <w:div w:id="936405252">
          <w:marLeft w:val="640"/>
          <w:marRight w:val="0"/>
          <w:marTop w:val="0"/>
          <w:marBottom w:val="0"/>
          <w:divBdr>
            <w:top w:val="none" w:sz="0" w:space="0" w:color="auto"/>
            <w:left w:val="none" w:sz="0" w:space="0" w:color="auto"/>
            <w:bottom w:val="none" w:sz="0" w:space="0" w:color="auto"/>
            <w:right w:val="none" w:sz="0" w:space="0" w:color="auto"/>
          </w:divBdr>
        </w:div>
        <w:div w:id="940457529">
          <w:marLeft w:val="640"/>
          <w:marRight w:val="0"/>
          <w:marTop w:val="0"/>
          <w:marBottom w:val="0"/>
          <w:divBdr>
            <w:top w:val="none" w:sz="0" w:space="0" w:color="auto"/>
            <w:left w:val="none" w:sz="0" w:space="0" w:color="auto"/>
            <w:bottom w:val="none" w:sz="0" w:space="0" w:color="auto"/>
            <w:right w:val="none" w:sz="0" w:space="0" w:color="auto"/>
          </w:divBdr>
        </w:div>
        <w:div w:id="949823607">
          <w:marLeft w:val="640"/>
          <w:marRight w:val="0"/>
          <w:marTop w:val="0"/>
          <w:marBottom w:val="0"/>
          <w:divBdr>
            <w:top w:val="none" w:sz="0" w:space="0" w:color="auto"/>
            <w:left w:val="none" w:sz="0" w:space="0" w:color="auto"/>
            <w:bottom w:val="none" w:sz="0" w:space="0" w:color="auto"/>
            <w:right w:val="none" w:sz="0" w:space="0" w:color="auto"/>
          </w:divBdr>
        </w:div>
        <w:div w:id="957371657">
          <w:marLeft w:val="640"/>
          <w:marRight w:val="0"/>
          <w:marTop w:val="0"/>
          <w:marBottom w:val="0"/>
          <w:divBdr>
            <w:top w:val="none" w:sz="0" w:space="0" w:color="auto"/>
            <w:left w:val="none" w:sz="0" w:space="0" w:color="auto"/>
            <w:bottom w:val="none" w:sz="0" w:space="0" w:color="auto"/>
            <w:right w:val="none" w:sz="0" w:space="0" w:color="auto"/>
          </w:divBdr>
        </w:div>
        <w:div w:id="959382284">
          <w:marLeft w:val="640"/>
          <w:marRight w:val="0"/>
          <w:marTop w:val="0"/>
          <w:marBottom w:val="0"/>
          <w:divBdr>
            <w:top w:val="none" w:sz="0" w:space="0" w:color="auto"/>
            <w:left w:val="none" w:sz="0" w:space="0" w:color="auto"/>
            <w:bottom w:val="none" w:sz="0" w:space="0" w:color="auto"/>
            <w:right w:val="none" w:sz="0" w:space="0" w:color="auto"/>
          </w:divBdr>
        </w:div>
        <w:div w:id="975796770">
          <w:marLeft w:val="640"/>
          <w:marRight w:val="0"/>
          <w:marTop w:val="0"/>
          <w:marBottom w:val="0"/>
          <w:divBdr>
            <w:top w:val="none" w:sz="0" w:space="0" w:color="auto"/>
            <w:left w:val="none" w:sz="0" w:space="0" w:color="auto"/>
            <w:bottom w:val="none" w:sz="0" w:space="0" w:color="auto"/>
            <w:right w:val="none" w:sz="0" w:space="0" w:color="auto"/>
          </w:divBdr>
        </w:div>
        <w:div w:id="998458372">
          <w:marLeft w:val="640"/>
          <w:marRight w:val="0"/>
          <w:marTop w:val="0"/>
          <w:marBottom w:val="0"/>
          <w:divBdr>
            <w:top w:val="none" w:sz="0" w:space="0" w:color="auto"/>
            <w:left w:val="none" w:sz="0" w:space="0" w:color="auto"/>
            <w:bottom w:val="none" w:sz="0" w:space="0" w:color="auto"/>
            <w:right w:val="none" w:sz="0" w:space="0" w:color="auto"/>
          </w:divBdr>
        </w:div>
        <w:div w:id="1011446534">
          <w:marLeft w:val="640"/>
          <w:marRight w:val="0"/>
          <w:marTop w:val="0"/>
          <w:marBottom w:val="0"/>
          <w:divBdr>
            <w:top w:val="none" w:sz="0" w:space="0" w:color="auto"/>
            <w:left w:val="none" w:sz="0" w:space="0" w:color="auto"/>
            <w:bottom w:val="none" w:sz="0" w:space="0" w:color="auto"/>
            <w:right w:val="none" w:sz="0" w:space="0" w:color="auto"/>
          </w:divBdr>
        </w:div>
        <w:div w:id="1020427758">
          <w:marLeft w:val="640"/>
          <w:marRight w:val="0"/>
          <w:marTop w:val="0"/>
          <w:marBottom w:val="0"/>
          <w:divBdr>
            <w:top w:val="none" w:sz="0" w:space="0" w:color="auto"/>
            <w:left w:val="none" w:sz="0" w:space="0" w:color="auto"/>
            <w:bottom w:val="none" w:sz="0" w:space="0" w:color="auto"/>
            <w:right w:val="none" w:sz="0" w:space="0" w:color="auto"/>
          </w:divBdr>
        </w:div>
        <w:div w:id="1027636794">
          <w:marLeft w:val="640"/>
          <w:marRight w:val="0"/>
          <w:marTop w:val="0"/>
          <w:marBottom w:val="0"/>
          <w:divBdr>
            <w:top w:val="none" w:sz="0" w:space="0" w:color="auto"/>
            <w:left w:val="none" w:sz="0" w:space="0" w:color="auto"/>
            <w:bottom w:val="none" w:sz="0" w:space="0" w:color="auto"/>
            <w:right w:val="none" w:sz="0" w:space="0" w:color="auto"/>
          </w:divBdr>
        </w:div>
        <w:div w:id="1035690138">
          <w:marLeft w:val="640"/>
          <w:marRight w:val="0"/>
          <w:marTop w:val="0"/>
          <w:marBottom w:val="0"/>
          <w:divBdr>
            <w:top w:val="none" w:sz="0" w:space="0" w:color="auto"/>
            <w:left w:val="none" w:sz="0" w:space="0" w:color="auto"/>
            <w:bottom w:val="none" w:sz="0" w:space="0" w:color="auto"/>
            <w:right w:val="none" w:sz="0" w:space="0" w:color="auto"/>
          </w:divBdr>
        </w:div>
        <w:div w:id="1039211138">
          <w:marLeft w:val="640"/>
          <w:marRight w:val="0"/>
          <w:marTop w:val="0"/>
          <w:marBottom w:val="0"/>
          <w:divBdr>
            <w:top w:val="none" w:sz="0" w:space="0" w:color="auto"/>
            <w:left w:val="none" w:sz="0" w:space="0" w:color="auto"/>
            <w:bottom w:val="none" w:sz="0" w:space="0" w:color="auto"/>
            <w:right w:val="none" w:sz="0" w:space="0" w:color="auto"/>
          </w:divBdr>
        </w:div>
        <w:div w:id="1041248635">
          <w:marLeft w:val="640"/>
          <w:marRight w:val="0"/>
          <w:marTop w:val="0"/>
          <w:marBottom w:val="0"/>
          <w:divBdr>
            <w:top w:val="none" w:sz="0" w:space="0" w:color="auto"/>
            <w:left w:val="none" w:sz="0" w:space="0" w:color="auto"/>
            <w:bottom w:val="none" w:sz="0" w:space="0" w:color="auto"/>
            <w:right w:val="none" w:sz="0" w:space="0" w:color="auto"/>
          </w:divBdr>
        </w:div>
        <w:div w:id="1043948557">
          <w:marLeft w:val="640"/>
          <w:marRight w:val="0"/>
          <w:marTop w:val="0"/>
          <w:marBottom w:val="0"/>
          <w:divBdr>
            <w:top w:val="none" w:sz="0" w:space="0" w:color="auto"/>
            <w:left w:val="none" w:sz="0" w:space="0" w:color="auto"/>
            <w:bottom w:val="none" w:sz="0" w:space="0" w:color="auto"/>
            <w:right w:val="none" w:sz="0" w:space="0" w:color="auto"/>
          </w:divBdr>
        </w:div>
        <w:div w:id="1046030215">
          <w:marLeft w:val="640"/>
          <w:marRight w:val="0"/>
          <w:marTop w:val="0"/>
          <w:marBottom w:val="0"/>
          <w:divBdr>
            <w:top w:val="none" w:sz="0" w:space="0" w:color="auto"/>
            <w:left w:val="none" w:sz="0" w:space="0" w:color="auto"/>
            <w:bottom w:val="none" w:sz="0" w:space="0" w:color="auto"/>
            <w:right w:val="none" w:sz="0" w:space="0" w:color="auto"/>
          </w:divBdr>
        </w:div>
        <w:div w:id="1046685471">
          <w:marLeft w:val="640"/>
          <w:marRight w:val="0"/>
          <w:marTop w:val="0"/>
          <w:marBottom w:val="0"/>
          <w:divBdr>
            <w:top w:val="none" w:sz="0" w:space="0" w:color="auto"/>
            <w:left w:val="none" w:sz="0" w:space="0" w:color="auto"/>
            <w:bottom w:val="none" w:sz="0" w:space="0" w:color="auto"/>
            <w:right w:val="none" w:sz="0" w:space="0" w:color="auto"/>
          </w:divBdr>
        </w:div>
        <w:div w:id="1050347622">
          <w:marLeft w:val="640"/>
          <w:marRight w:val="0"/>
          <w:marTop w:val="0"/>
          <w:marBottom w:val="0"/>
          <w:divBdr>
            <w:top w:val="none" w:sz="0" w:space="0" w:color="auto"/>
            <w:left w:val="none" w:sz="0" w:space="0" w:color="auto"/>
            <w:bottom w:val="none" w:sz="0" w:space="0" w:color="auto"/>
            <w:right w:val="none" w:sz="0" w:space="0" w:color="auto"/>
          </w:divBdr>
        </w:div>
        <w:div w:id="1054547990">
          <w:marLeft w:val="640"/>
          <w:marRight w:val="0"/>
          <w:marTop w:val="0"/>
          <w:marBottom w:val="0"/>
          <w:divBdr>
            <w:top w:val="none" w:sz="0" w:space="0" w:color="auto"/>
            <w:left w:val="none" w:sz="0" w:space="0" w:color="auto"/>
            <w:bottom w:val="none" w:sz="0" w:space="0" w:color="auto"/>
            <w:right w:val="none" w:sz="0" w:space="0" w:color="auto"/>
          </w:divBdr>
        </w:div>
        <w:div w:id="1063986452">
          <w:marLeft w:val="640"/>
          <w:marRight w:val="0"/>
          <w:marTop w:val="0"/>
          <w:marBottom w:val="0"/>
          <w:divBdr>
            <w:top w:val="none" w:sz="0" w:space="0" w:color="auto"/>
            <w:left w:val="none" w:sz="0" w:space="0" w:color="auto"/>
            <w:bottom w:val="none" w:sz="0" w:space="0" w:color="auto"/>
            <w:right w:val="none" w:sz="0" w:space="0" w:color="auto"/>
          </w:divBdr>
        </w:div>
        <w:div w:id="1068117545">
          <w:marLeft w:val="640"/>
          <w:marRight w:val="0"/>
          <w:marTop w:val="0"/>
          <w:marBottom w:val="0"/>
          <w:divBdr>
            <w:top w:val="none" w:sz="0" w:space="0" w:color="auto"/>
            <w:left w:val="none" w:sz="0" w:space="0" w:color="auto"/>
            <w:bottom w:val="none" w:sz="0" w:space="0" w:color="auto"/>
            <w:right w:val="none" w:sz="0" w:space="0" w:color="auto"/>
          </w:divBdr>
        </w:div>
        <w:div w:id="1085687129">
          <w:marLeft w:val="640"/>
          <w:marRight w:val="0"/>
          <w:marTop w:val="0"/>
          <w:marBottom w:val="0"/>
          <w:divBdr>
            <w:top w:val="none" w:sz="0" w:space="0" w:color="auto"/>
            <w:left w:val="none" w:sz="0" w:space="0" w:color="auto"/>
            <w:bottom w:val="none" w:sz="0" w:space="0" w:color="auto"/>
            <w:right w:val="none" w:sz="0" w:space="0" w:color="auto"/>
          </w:divBdr>
        </w:div>
        <w:div w:id="1088229487">
          <w:marLeft w:val="640"/>
          <w:marRight w:val="0"/>
          <w:marTop w:val="0"/>
          <w:marBottom w:val="0"/>
          <w:divBdr>
            <w:top w:val="none" w:sz="0" w:space="0" w:color="auto"/>
            <w:left w:val="none" w:sz="0" w:space="0" w:color="auto"/>
            <w:bottom w:val="none" w:sz="0" w:space="0" w:color="auto"/>
            <w:right w:val="none" w:sz="0" w:space="0" w:color="auto"/>
          </w:divBdr>
        </w:div>
        <w:div w:id="1102536218">
          <w:marLeft w:val="640"/>
          <w:marRight w:val="0"/>
          <w:marTop w:val="0"/>
          <w:marBottom w:val="0"/>
          <w:divBdr>
            <w:top w:val="none" w:sz="0" w:space="0" w:color="auto"/>
            <w:left w:val="none" w:sz="0" w:space="0" w:color="auto"/>
            <w:bottom w:val="none" w:sz="0" w:space="0" w:color="auto"/>
            <w:right w:val="none" w:sz="0" w:space="0" w:color="auto"/>
          </w:divBdr>
        </w:div>
        <w:div w:id="1109469445">
          <w:marLeft w:val="640"/>
          <w:marRight w:val="0"/>
          <w:marTop w:val="0"/>
          <w:marBottom w:val="0"/>
          <w:divBdr>
            <w:top w:val="none" w:sz="0" w:space="0" w:color="auto"/>
            <w:left w:val="none" w:sz="0" w:space="0" w:color="auto"/>
            <w:bottom w:val="none" w:sz="0" w:space="0" w:color="auto"/>
            <w:right w:val="none" w:sz="0" w:space="0" w:color="auto"/>
          </w:divBdr>
        </w:div>
        <w:div w:id="1111242037">
          <w:marLeft w:val="640"/>
          <w:marRight w:val="0"/>
          <w:marTop w:val="0"/>
          <w:marBottom w:val="0"/>
          <w:divBdr>
            <w:top w:val="none" w:sz="0" w:space="0" w:color="auto"/>
            <w:left w:val="none" w:sz="0" w:space="0" w:color="auto"/>
            <w:bottom w:val="none" w:sz="0" w:space="0" w:color="auto"/>
            <w:right w:val="none" w:sz="0" w:space="0" w:color="auto"/>
          </w:divBdr>
        </w:div>
        <w:div w:id="1126047608">
          <w:marLeft w:val="640"/>
          <w:marRight w:val="0"/>
          <w:marTop w:val="0"/>
          <w:marBottom w:val="0"/>
          <w:divBdr>
            <w:top w:val="none" w:sz="0" w:space="0" w:color="auto"/>
            <w:left w:val="none" w:sz="0" w:space="0" w:color="auto"/>
            <w:bottom w:val="none" w:sz="0" w:space="0" w:color="auto"/>
            <w:right w:val="none" w:sz="0" w:space="0" w:color="auto"/>
          </w:divBdr>
        </w:div>
        <w:div w:id="1126464005">
          <w:marLeft w:val="640"/>
          <w:marRight w:val="0"/>
          <w:marTop w:val="0"/>
          <w:marBottom w:val="0"/>
          <w:divBdr>
            <w:top w:val="none" w:sz="0" w:space="0" w:color="auto"/>
            <w:left w:val="none" w:sz="0" w:space="0" w:color="auto"/>
            <w:bottom w:val="none" w:sz="0" w:space="0" w:color="auto"/>
            <w:right w:val="none" w:sz="0" w:space="0" w:color="auto"/>
          </w:divBdr>
        </w:div>
        <w:div w:id="1126899213">
          <w:marLeft w:val="640"/>
          <w:marRight w:val="0"/>
          <w:marTop w:val="0"/>
          <w:marBottom w:val="0"/>
          <w:divBdr>
            <w:top w:val="none" w:sz="0" w:space="0" w:color="auto"/>
            <w:left w:val="none" w:sz="0" w:space="0" w:color="auto"/>
            <w:bottom w:val="none" w:sz="0" w:space="0" w:color="auto"/>
            <w:right w:val="none" w:sz="0" w:space="0" w:color="auto"/>
          </w:divBdr>
        </w:div>
        <w:div w:id="1133791406">
          <w:marLeft w:val="640"/>
          <w:marRight w:val="0"/>
          <w:marTop w:val="0"/>
          <w:marBottom w:val="0"/>
          <w:divBdr>
            <w:top w:val="none" w:sz="0" w:space="0" w:color="auto"/>
            <w:left w:val="none" w:sz="0" w:space="0" w:color="auto"/>
            <w:bottom w:val="none" w:sz="0" w:space="0" w:color="auto"/>
            <w:right w:val="none" w:sz="0" w:space="0" w:color="auto"/>
          </w:divBdr>
        </w:div>
        <w:div w:id="1139611945">
          <w:marLeft w:val="640"/>
          <w:marRight w:val="0"/>
          <w:marTop w:val="0"/>
          <w:marBottom w:val="0"/>
          <w:divBdr>
            <w:top w:val="none" w:sz="0" w:space="0" w:color="auto"/>
            <w:left w:val="none" w:sz="0" w:space="0" w:color="auto"/>
            <w:bottom w:val="none" w:sz="0" w:space="0" w:color="auto"/>
            <w:right w:val="none" w:sz="0" w:space="0" w:color="auto"/>
          </w:divBdr>
        </w:div>
        <w:div w:id="1147287359">
          <w:marLeft w:val="640"/>
          <w:marRight w:val="0"/>
          <w:marTop w:val="0"/>
          <w:marBottom w:val="0"/>
          <w:divBdr>
            <w:top w:val="none" w:sz="0" w:space="0" w:color="auto"/>
            <w:left w:val="none" w:sz="0" w:space="0" w:color="auto"/>
            <w:bottom w:val="none" w:sz="0" w:space="0" w:color="auto"/>
            <w:right w:val="none" w:sz="0" w:space="0" w:color="auto"/>
          </w:divBdr>
        </w:div>
        <w:div w:id="1162546142">
          <w:marLeft w:val="640"/>
          <w:marRight w:val="0"/>
          <w:marTop w:val="0"/>
          <w:marBottom w:val="0"/>
          <w:divBdr>
            <w:top w:val="none" w:sz="0" w:space="0" w:color="auto"/>
            <w:left w:val="none" w:sz="0" w:space="0" w:color="auto"/>
            <w:bottom w:val="none" w:sz="0" w:space="0" w:color="auto"/>
            <w:right w:val="none" w:sz="0" w:space="0" w:color="auto"/>
          </w:divBdr>
        </w:div>
        <w:div w:id="1180319660">
          <w:marLeft w:val="640"/>
          <w:marRight w:val="0"/>
          <w:marTop w:val="0"/>
          <w:marBottom w:val="0"/>
          <w:divBdr>
            <w:top w:val="none" w:sz="0" w:space="0" w:color="auto"/>
            <w:left w:val="none" w:sz="0" w:space="0" w:color="auto"/>
            <w:bottom w:val="none" w:sz="0" w:space="0" w:color="auto"/>
            <w:right w:val="none" w:sz="0" w:space="0" w:color="auto"/>
          </w:divBdr>
        </w:div>
        <w:div w:id="1202356058">
          <w:marLeft w:val="640"/>
          <w:marRight w:val="0"/>
          <w:marTop w:val="0"/>
          <w:marBottom w:val="0"/>
          <w:divBdr>
            <w:top w:val="none" w:sz="0" w:space="0" w:color="auto"/>
            <w:left w:val="none" w:sz="0" w:space="0" w:color="auto"/>
            <w:bottom w:val="none" w:sz="0" w:space="0" w:color="auto"/>
            <w:right w:val="none" w:sz="0" w:space="0" w:color="auto"/>
          </w:divBdr>
        </w:div>
        <w:div w:id="1203128884">
          <w:marLeft w:val="640"/>
          <w:marRight w:val="0"/>
          <w:marTop w:val="0"/>
          <w:marBottom w:val="0"/>
          <w:divBdr>
            <w:top w:val="none" w:sz="0" w:space="0" w:color="auto"/>
            <w:left w:val="none" w:sz="0" w:space="0" w:color="auto"/>
            <w:bottom w:val="none" w:sz="0" w:space="0" w:color="auto"/>
            <w:right w:val="none" w:sz="0" w:space="0" w:color="auto"/>
          </w:divBdr>
        </w:div>
        <w:div w:id="1217744579">
          <w:marLeft w:val="640"/>
          <w:marRight w:val="0"/>
          <w:marTop w:val="0"/>
          <w:marBottom w:val="0"/>
          <w:divBdr>
            <w:top w:val="none" w:sz="0" w:space="0" w:color="auto"/>
            <w:left w:val="none" w:sz="0" w:space="0" w:color="auto"/>
            <w:bottom w:val="none" w:sz="0" w:space="0" w:color="auto"/>
            <w:right w:val="none" w:sz="0" w:space="0" w:color="auto"/>
          </w:divBdr>
        </w:div>
        <w:div w:id="1224832184">
          <w:marLeft w:val="640"/>
          <w:marRight w:val="0"/>
          <w:marTop w:val="0"/>
          <w:marBottom w:val="0"/>
          <w:divBdr>
            <w:top w:val="none" w:sz="0" w:space="0" w:color="auto"/>
            <w:left w:val="none" w:sz="0" w:space="0" w:color="auto"/>
            <w:bottom w:val="none" w:sz="0" w:space="0" w:color="auto"/>
            <w:right w:val="none" w:sz="0" w:space="0" w:color="auto"/>
          </w:divBdr>
        </w:div>
        <w:div w:id="1227641557">
          <w:marLeft w:val="640"/>
          <w:marRight w:val="0"/>
          <w:marTop w:val="0"/>
          <w:marBottom w:val="0"/>
          <w:divBdr>
            <w:top w:val="none" w:sz="0" w:space="0" w:color="auto"/>
            <w:left w:val="none" w:sz="0" w:space="0" w:color="auto"/>
            <w:bottom w:val="none" w:sz="0" w:space="0" w:color="auto"/>
            <w:right w:val="none" w:sz="0" w:space="0" w:color="auto"/>
          </w:divBdr>
        </w:div>
        <w:div w:id="1230770072">
          <w:marLeft w:val="640"/>
          <w:marRight w:val="0"/>
          <w:marTop w:val="0"/>
          <w:marBottom w:val="0"/>
          <w:divBdr>
            <w:top w:val="none" w:sz="0" w:space="0" w:color="auto"/>
            <w:left w:val="none" w:sz="0" w:space="0" w:color="auto"/>
            <w:bottom w:val="none" w:sz="0" w:space="0" w:color="auto"/>
            <w:right w:val="none" w:sz="0" w:space="0" w:color="auto"/>
          </w:divBdr>
        </w:div>
        <w:div w:id="1231312453">
          <w:marLeft w:val="640"/>
          <w:marRight w:val="0"/>
          <w:marTop w:val="0"/>
          <w:marBottom w:val="0"/>
          <w:divBdr>
            <w:top w:val="none" w:sz="0" w:space="0" w:color="auto"/>
            <w:left w:val="none" w:sz="0" w:space="0" w:color="auto"/>
            <w:bottom w:val="none" w:sz="0" w:space="0" w:color="auto"/>
            <w:right w:val="none" w:sz="0" w:space="0" w:color="auto"/>
          </w:divBdr>
        </w:div>
        <w:div w:id="1247689080">
          <w:marLeft w:val="640"/>
          <w:marRight w:val="0"/>
          <w:marTop w:val="0"/>
          <w:marBottom w:val="0"/>
          <w:divBdr>
            <w:top w:val="none" w:sz="0" w:space="0" w:color="auto"/>
            <w:left w:val="none" w:sz="0" w:space="0" w:color="auto"/>
            <w:bottom w:val="none" w:sz="0" w:space="0" w:color="auto"/>
            <w:right w:val="none" w:sz="0" w:space="0" w:color="auto"/>
          </w:divBdr>
        </w:div>
        <w:div w:id="1259411327">
          <w:marLeft w:val="640"/>
          <w:marRight w:val="0"/>
          <w:marTop w:val="0"/>
          <w:marBottom w:val="0"/>
          <w:divBdr>
            <w:top w:val="none" w:sz="0" w:space="0" w:color="auto"/>
            <w:left w:val="none" w:sz="0" w:space="0" w:color="auto"/>
            <w:bottom w:val="none" w:sz="0" w:space="0" w:color="auto"/>
            <w:right w:val="none" w:sz="0" w:space="0" w:color="auto"/>
          </w:divBdr>
        </w:div>
        <w:div w:id="1264848738">
          <w:marLeft w:val="640"/>
          <w:marRight w:val="0"/>
          <w:marTop w:val="0"/>
          <w:marBottom w:val="0"/>
          <w:divBdr>
            <w:top w:val="none" w:sz="0" w:space="0" w:color="auto"/>
            <w:left w:val="none" w:sz="0" w:space="0" w:color="auto"/>
            <w:bottom w:val="none" w:sz="0" w:space="0" w:color="auto"/>
            <w:right w:val="none" w:sz="0" w:space="0" w:color="auto"/>
          </w:divBdr>
        </w:div>
        <w:div w:id="1267080788">
          <w:marLeft w:val="640"/>
          <w:marRight w:val="0"/>
          <w:marTop w:val="0"/>
          <w:marBottom w:val="0"/>
          <w:divBdr>
            <w:top w:val="none" w:sz="0" w:space="0" w:color="auto"/>
            <w:left w:val="none" w:sz="0" w:space="0" w:color="auto"/>
            <w:bottom w:val="none" w:sz="0" w:space="0" w:color="auto"/>
            <w:right w:val="none" w:sz="0" w:space="0" w:color="auto"/>
          </w:divBdr>
        </w:div>
        <w:div w:id="1267496799">
          <w:marLeft w:val="640"/>
          <w:marRight w:val="0"/>
          <w:marTop w:val="0"/>
          <w:marBottom w:val="0"/>
          <w:divBdr>
            <w:top w:val="none" w:sz="0" w:space="0" w:color="auto"/>
            <w:left w:val="none" w:sz="0" w:space="0" w:color="auto"/>
            <w:bottom w:val="none" w:sz="0" w:space="0" w:color="auto"/>
            <w:right w:val="none" w:sz="0" w:space="0" w:color="auto"/>
          </w:divBdr>
        </w:div>
        <w:div w:id="1275014721">
          <w:marLeft w:val="640"/>
          <w:marRight w:val="0"/>
          <w:marTop w:val="0"/>
          <w:marBottom w:val="0"/>
          <w:divBdr>
            <w:top w:val="none" w:sz="0" w:space="0" w:color="auto"/>
            <w:left w:val="none" w:sz="0" w:space="0" w:color="auto"/>
            <w:bottom w:val="none" w:sz="0" w:space="0" w:color="auto"/>
            <w:right w:val="none" w:sz="0" w:space="0" w:color="auto"/>
          </w:divBdr>
        </w:div>
        <w:div w:id="1277054489">
          <w:marLeft w:val="640"/>
          <w:marRight w:val="0"/>
          <w:marTop w:val="0"/>
          <w:marBottom w:val="0"/>
          <w:divBdr>
            <w:top w:val="none" w:sz="0" w:space="0" w:color="auto"/>
            <w:left w:val="none" w:sz="0" w:space="0" w:color="auto"/>
            <w:bottom w:val="none" w:sz="0" w:space="0" w:color="auto"/>
            <w:right w:val="none" w:sz="0" w:space="0" w:color="auto"/>
          </w:divBdr>
        </w:div>
        <w:div w:id="1308319000">
          <w:marLeft w:val="640"/>
          <w:marRight w:val="0"/>
          <w:marTop w:val="0"/>
          <w:marBottom w:val="0"/>
          <w:divBdr>
            <w:top w:val="none" w:sz="0" w:space="0" w:color="auto"/>
            <w:left w:val="none" w:sz="0" w:space="0" w:color="auto"/>
            <w:bottom w:val="none" w:sz="0" w:space="0" w:color="auto"/>
            <w:right w:val="none" w:sz="0" w:space="0" w:color="auto"/>
          </w:divBdr>
        </w:div>
        <w:div w:id="1312834180">
          <w:marLeft w:val="640"/>
          <w:marRight w:val="0"/>
          <w:marTop w:val="0"/>
          <w:marBottom w:val="0"/>
          <w:divBdr>
            <w:top w:val="none" w:sz="0" w:space="0" w:color="auto"/>
            <w:left w:val="none" w:sz="0" w:space="0" w:color="auto"/>
            <w:bottom w:val="none" w:sz="0" w:space="0" w:color="auto"/>
            <w:right w:val="none" w:sz="0" w:space="0" w:color="auto"/>
          </w:divBdr>
        </w:div>
        <w:div w:id="1355694744">
          <w:marLeft w:val="640"/>
          <w:marRight w:val="0"/>
          <w:marTop w:val="0"/>
          <w:marBottom w:val="0"/>
          <w:divBdr>
            <w:top w:val="none" w:sz="0" w:space="0" w:color="auto"/>
            <w:left w:val="none" w:sz="0" w:space="0" w:color="auto"/>
            <w:bottom w:val="none" w:sz="0" w:space="0" w:color="auto"/>
            <w:right w:val="none" w:sz="0" w:space="0" w:color="auto"/>
          </w:divBdr>
        </w:div>
        <w:div w:id="1355810724">
          <w:marLeft w:val="640"/>
          <w:marRight w:val="0"/>
          <w:marTop w:val="0"/>
          <w:marBottom w:val="0"/>
          <w:divBdr>
            <w:top w:val="none" w:sz="0" w:space="0" w:color="auto"/>
            <w:left w:val="none" w:sz="0" w:space="0" w:color="auto"/>
            <w:bottom w:val="none" w:sz="0" w:space="0" w:color="auto"/>
            <w:right w:val="none" w:sz="0" w:space="0" w:color="auto"/>
          </w:divBdr>
        </w:div>
        <w:div w:id="1359156564">
          <w:marLeft w:val="640"/>
          <w:marRight w:val="0"/>
          <w:marTop w:val="0"/>
          <w:marBottom w:val="0"/>
          <w:divBdr>
            <w:top w:val="none" w:sz="0" w:space="0" w:color="auto"/>
            <w:left w:val="none" w:sz="0" w:space="0" w:color="auto"/>
            <w:bottom w:val="none" w:sz="0" w:space="0" w:color="auto"/>
            <w:right w:val="none" w:sz="0" w:space="0" w:color="auto"/>
          </w:divBdr>
        </w:div>
        <w:div w:id="1360814449">
          <w:marLeft w:val="640"/>
          <w:marRight w:val="0"/>
          <w:marTop w:val="0"/>
          <w:marBottom w:val="0"/>
          <w:divBdr>
            <w:top w:val="none" w:sz="0" w:space="0" w:color="auto"/>
            <w:left w:val="none" w:sz="0" w:space="0" w:color="auto"/>
            <w:bottom w:val="none" w:sz="0" w:space="0" w:color="auto"/>
            <w:right w:val="none" w:sz="0" w:space="0" w:color="auto"/>
          </w:divBdr>
        </w:div>
        <w:div w:id="1385327664">
          <w:marLeft w:val="640"/>
          <w:marRight w:val="0"/>
          <w:marTop w:val="0"/>
          <w:marBottom w:val="0"/>
          <w:divBdr>
            <w:top w:val="none" w:sz="0" w:space="0" w:color="auto"/>
            <w:left w:val="none" w:sz="0" w:space="0" w:color="auto"/>
            <w:bottom w:val="none" w:sz="0" w:space="0" w:color="auto"/>
            <w:right w:val="none" w:sz="0" w:space="0" w:color="auto"/>
          </w:divBdr>
        </w:div>
        <w:div w:id="1402097098">
          <w:marLeft w:val="640"/>
          <w:marRight w:val="0"/>
          <w:marTop w:val="0"/>
          <w:marBottom w:val="0"/>
          <w:divBdr>
            <w:top w:val="none" w:sz="0" w:space="0" w:color="auto"/>
            <w:left w:val="none" w:sz="0" w:space="0" w:color="auto"/>
            <w:bottom w:val="none" w:sz="0" w:space="0" w:color="auto"/>
            <w:right w:val="none" w:sz="0" w:space="0" w:color="auto"/>
          </w:divBdr>
        </w:div>
        <w:div w:id="1409690897">
          <w:marLeft w:val="640"/>
          <w:marRight w:val="0"/>
          <w:marTop w:val="0"/>
          <w:marBottom w:val="0"/>
          <w:divBdr>
            <w:top w:val="none" w:sz="0" w:space="0" w:color="auto"/>
            <w:left w:val="none" w:sz="0" w:space="0" w:color="auto"/>
            <w:bottom w:val="none" w:sz="0" w:space="0" w:color="auto"/>
            <w:right w:val="none" w:sz="0" w:space="0" w:color="auto"/>
          </w:divBdr>
        </w:div>
        <w:div w:id="1412462290">
          <w:marLeft w:val="640"/>
          <w:marRight w:val="0"/>
          <w:marTop w:val="0"/>
          <w:marBottom w:val="0"/>
          <w:divBdr>
            <w:top w:val="none" w:sz="0" w:space="0" w:color="auto"/>
            <w:left w:val="none" w:sz="0" w:space="0" w:color="auto"/>
            <w:bottom w:val="none" w:sz="0" w:space="0" w:color="auto"/>
            <w:right w:val="none" w:sz="0" w:space="0" w:color="auto"/>
          </w:divBdr>
        </w:div>
        <w:div w:id="1429079234">
          <w:marLeft w:val="640"/>
          <w:marRight w:val="0"/>
          <w:marTop w:val="0"/>
          <w:marBottom w:val="0"/>
          <w:divBdr>
            <w:top w:val="none" w:sz="0" w:space="0" w:color="auto"/>
            <w:left w:val="none" w:sz="0" w:space="0" w:color="auto"/>
            <w:bottom w:val="none" w:sz="0" w:space="0" w:color="auto"/>
            <w:right w:val="none" w:sz="0" w:space="0" w:color="auto"/>
          </w:divBdr>
        </w:div>
        <w:div w:id="1448965699">
          <w:marLeft w:val="640"/>
          <w:marRight w:val="0"/>
          <w:marTop w:val="0"/>
          <w:marBottom w:val="0"/>
          <w:divBdr>
            <w:top w:val="none" w:sz="0" w:space="0" w:color="auto"/>
            <w:left w:val="none" w:sz="0" w:space="0" w:color="auto"/>
            <w:bottom w:val="none" w:sz="0" w:space="0" w:color="auto"/>
            <w:right w:val="none" w:sz="0" w:space="0" w:color="auto"/>
          </w:divBdr>
        </w:div>
        <w:div w:id="1451782399">
          <w:marLeft w:val="640"/>
          <w:marRight w:val="0"/>
          <w:marTop w:val="0"/>
          <w:marBottom w:val="0"/>
          <w:divBdr>
            <w:top w:val="none" w:sz="0" w:space="0" w:color="auto"/>
            <w:left w:val="none" w:sz="0" w:space="0" w:color="auto"/>
            <w:bottom w:val="none" w:sz="0" w:space="0" w:color="auto"/>
            <w:right w:val="none" w:sz="0" w:space="0" w:color="auto"/>
          </w:divBdr>
        </w:div>
        <w:div w:id="1453866806">
          <w:marLeft w:val="640"/>
          <w:marRight w:val="0"/>
          <w:marTop w:val="0"/>
          <w:marBottom w:val="0"/>
          <w:divBdr>
            <w:top w:val="none" w:sz="0" w:space="0" w:color="auto"/>
            <w:left w:val="none" w:sz="0" w:space="0" w:color="auto"/>
            <w:bottom w:val="none" w:sz="0" w:space="0" w:color="auto"/>
            <w:right w:val="none" w:sz="0" w:space="0" w:color="auto"/>
          </w:divBdr>
        </w:div>
        <w:div w:id="1456145172">
          <w:marLeft w:val="640"/>
          <w:marRight w:val="0"/>
          <w:marTop w:val="0"/>
          <w:marBottom w:val="0"/>
          <w:divBdr>
            <w:top w:val="none" w:sz="0" w:space="0" w:color="auto"/>
            <w:left w:val="none" w:sz="0" w:space="0" w:color="auto"/>
            <w:bottom w:val="none" w:sz="0" w:space="0" w:color="auto"/>
            <w:right w:val="none" w:sz="0" w:space="0" w:color="auto"/>
          </w:divBdr>
        </w:div>
        <w:div w:id="1466125315">
          <w:marLeft w:val="640"/>
          <w:marRight w:val="0"/>
          <w:marTop w:val="0"/>
          <w:marBottom w:val="0"/>
          <w:divBdr>
            <w:top w:val="none" w:sz="0" w:space="0" w:color="auto"/>
            <w:left w:val="none" w:sz="0" w:space="0" w:color="auto"/>
            <w:bottom w:val="none" w:sz="0" w:space="0" w:color="auto"/>
            <w:right w:val="none" w:sz="0" w:space="0" w:color="auto"/>
          </w:divBdr>
        </w:div>
        <w:div w:id="1477184699">
          <w:marLeft w:val="640"/>
          <w:marRight w:val="0"/>
          <w:marTop w:val="0"/>
          <w:marBottom w:val="0"/>
          <w:divBdr>
            <w:top w:val="none" w:sz="0" w:space="0" w:color="auto"/>
            <w:left w:val="none" w:sz="0" w:space="0" w:color="auto"/>
            <w:bottom w:val="none" w:sz="0" w:space="0" w:color="auto"/>
            <w:right w:val="none" w:sz="0" w:space="0" w:color="auto"/>
          </w:divBdr>
        </w:div>
        <w:div w:id="1482774066">
          <w:marLeft w:val="640"/>
          <w:marRight w:val="0"/>
          <w:marTop w:val="0"/>
          <w:marBottom w:val="0"/>
          <w:divBdr>
            <w:top w:val="none" w:sz="0" w:space="0" w:color="auto"/>
            <w:left w:val="none" w:sz="0" w:space="0" w:color="auto"/>
            <w:bottom w:val="none" w:sz="0" w:space="0" w:color="auto"/>
            <w:right w:val="none" w:sz="0" w:space="0" w:color="auto"/>
          </w:divBdr>
        </w:div>
        <w:div w:id="1484202957">
          <w:marLeft w:val="640"/>
          <w:marRight w:val="0"/>
          <w:marTop w:val="0"/>
          <w:marBottom w:val="0"/>
          <w:divBdr>
            <w:top w:val="none" w:sz="0" w:space="0" w:color="auto"/>
            <w:left w:val="none" w:sz="0" w:space="0" w:color="auto"/>
            <w:bottom w:val="none" w:sz="0" w:space="0" w:color="auto"/>
            <w:right w:val="none" w:sz="0" w:space="0" w:color="auto"/>
          </w:divBdr>
        </w:div>
        <w:div w:id="1490903963">
          <w:marLeft w:val="640"/>
          <w:marRight w:val="0"/>
          <w:marTop w:val="0"/>
          <w:marBottom w:val="0"/>
          <w:divBdr>
            <w:top w:val="none" w:sz="0" w:space="0" w:color="auto"/>
            <w:left w:val="none" w:sz="0" w:space="0" w:color="auto"/>
            <w:bottom w:val="none" w:sz="0" w:space="0" w:color="auto"/>
            <w:right w:val="none" w:sz="0" w:space="0" w:color="auto"/>
          </w:divBdr>
        </w:div>
        <w:div w:id="1491873462">
          <w:marLeft w:val="640"/>
          <w:marRight w:val="0"/>
          <w:marTop w:val="0"/>
          <w:marBottom w:val="0"/>
          <w:divBdr>
            <w:top w:val="none" w:sz="0" w:space="0" w:color="auto"/>
            <w:left w:val="none" w:sz="0" w:space="0" w:color="auto"/>
            <w:bottom w:val="none" w:sz="0" w:space="0" w:color="auto"/>
            <w:right w:val="none" w:sz="0" w:space="0" w:color="auto"/>
          </w:divBdr>
        </w:div>
        <w:div w:id="1494372359">
          <w:marLeft w:val="640"/>
          <w:marRight w:val="0"/>
          <w:marTop w:val="0"/>
          <w:marBottom w:val="0"/>
          <w:divBdr>
            <w:top w:val="none" w:sz="0" w:space="0" w:color="auto"/>
            <w:left w:val="none" w:sz="0" w:space="0" w:color="auto"/>
            <w:bottom w:val="none" w:sz="0" w:space="0" w:color="auto"/>
            <w:right w:val="none" w:sz="0" w:space="0" w:color="auto"/>
          </w:divBdr>
        </w:div>
        <w:div w:id="1507597954">
          <w:marLeft w:val="640"/>
          <w:marRight w:val="0"/>
          <w:marTop w:val="0"/>
          <w:marBottom w:val="0"/>
          <w:divBdr>
            <w:top w:val="none" w:sz="0" w:space="0" w:color="auto"/>
            <w:left w:val="none" w:sz="0" w:space="0" w:color="auto"/>
            <w:bottom w:val="none" w:sz="0" w:space="0" w:color="auto"/>
            <w:right w:val="none" w:sz="0" w:space="0" w:color="auto"/>
          </w:divBdr>
        </w:div>
        <w:div w:id="1508398840">
          <w:marLeft w:val="640"/>
          <w:marRight w:val="0"/>
          <w:marTop w:val="0"/>
          <w:marBottom w:val="0"/>
          <w:divBdr>
            <w:top w:val="none" w:sz="0" w:space="0" w:color="auto"/>
            <w:left w:val="none" w:sz="0" w:space="0" w:color="auto"/>
            <w:bottom w:val="none" w:sz="0" w:space="0" w:color="auto"/>
            <w:right w:val="none" w:sz="0" w:space="0" w:color="auto"/>
          </w:divBdr>
        </w:div>
        <w:div w:id="1509098276">
          <w:marLeft w:val="640"/>
          <w:marRight w:val="0"/>
          <w:marTop w:val="0"/>
          <w:marBottom w:val="0"/>
          <w:divBdr>
            <w:top w:val="none" w:sz="0" w:space="0" w:color="auto"/>
            <w:left w:val="none" w:sz="0" w:space="0" w:color="auto"/>
            <w:bottom w:val="none" w:sz="0" w:space="0" w:color="auto"/>
            <w:right w:val="none" w:sz="0" w:space="0" w:color="auto"/>
          </w:divBdr>
        </w:div>
        <w:div w:id="1528568159">
          <w:marLeft w:val="640"/>
          <w:marRight w:val="0"/>
          <w:marTop w:val="0"/>
          <w:marBottom w:val="0"/>
          <w:divBdr>
            <w:top w:val="none" w:sz="0" w:space="0" w:color="auto"/>
            <w:left w:val="none" w:sz="0" w:space="0" w:color="auto"/>
            <w:bottom w:val="none" w:sz="0" w:space="0" w:color="auto"/>
            <w:right w:val="none" w:sz="0" w:space="0" w:color="auto"/>
          </w:divBdr>
        </w:div>
        <w:div w:id="1528837399">
          <w:marLeft w:val="640"/>
          <w:marRight w:val="0"/>
          <w:marTop w:val="0"/>
          <w:marBottom w:val="0"/>
          <w:divBdr>
            <w:top w:val="none" w:sz="0" w:space="0" w:color="auto"/>
            <w:left w:val="none" w:sz="0" w:space="0" w:color="auto"/>
            <w:bottom w:val="none" w:sz="0" w:space="0" w:color="auto"/>
            <w:right w:val="none" w:sz="0" w:space="0" w:color="auto"/>
          </w:divBdr>
        </w:div>
        <w:div w:id="1534420100">
          <w:marLeft w:val="640"/>
          <w:marRight w:val="0"/>
          <w:marTop w:val="0"/>
          <w:marBottom w:val="0"/>
          <w:divBdr>
            <w:top w:val="none" w:sz="0" w:space="0" w:color="auto"/>
            <w:left w:val="none" w:sz="0" w:space="0" w:color="auto"/>
            <w:bottom w:val="none" w:sz="0" w:space="0" w:color="auto"/>
            <w:right w:val="none" w:sz="0" w:space="0" w:color="auto"/>
          </w:divBdr>
        </w:div>
        <w:div w:id="1536116863">
          <w:marLeft w:val="640"/>
          <w:marRight w:val="0"/>
          <w:marTop w:val="0"/>
          <w:marBottom w:val="0"/>
          <w:divBdr>
            <w:top w:val="none" w:sz="0" w:space="0" w:color="auto"/>
            <w:left w:val="none" w:sz="0" w:space="0" w:color="auto"/>
            <w:bottom w:val="none" w:sz="0" w:space="0" w:color="auto"/>
            <w:right w:val="none" w:sz="0" w:space="0" w:color="auto"/>
          </w:divBdr>
        </w:div>
        <w:div w:id="1587224775">
          <w:marLeft w:val="640"/>
          <w:marRight w:val="0"/>
          <w:marTop w:val="0"/>
          <w:marBottom w:val="0"/>
          <w:divBdr>
            <w:top w:val="none" w:sz="0" w:space="0" w:color="auto"/>
            <w:left w:val="none" w:sz="0" w:space="0" w:color="auto"/>
            <w:bottom w:val="none" w:sz="0" w:space="0" w:color="auto"/>
            <w:right w:val="none" w:sz="0" w:space="0" w:color="auto"/>
          </w:divBdr>
        </w:div>
        <w:div w:id="1589927848">
          <w:marLeft w:val="640"/>
          <w:marRight w:val="0"/>
          <w:marTop w:val="0"/>
          <w:marBottom w:val="0"/>
          <w:divBdr>
            <w:top w:val="none" w:sz="0" w:space="0" w:color="auto"/>
            <w:left w:val="none" w:sz="0" w:space="0" w:color="auto"/>
            <w:bottom w:val="none" w:sz="0" w:space="0" w:color="auto"/>
            <w:right w:val="none" w:sz="0" w:space="0" w:color="auto"/>
          </w:divBdr>
        </w:div>
        <w:div w:id="1589999560">
          <w:marLeft w:val="640"/>
          <w:marRight w:val="0"/>
          <w:marTop w:val="0"/>
          <w:marBottom w:val="0"/>
          <w:divBdr>
            <w:top w:val="none" w:sz="0" w:space="0" w:color="auto"/>
            <w:left w:val="none" w:sz="0" w:space="0" w:color="auto"/>
            <w:bottom w:val="none" w:sz="0" w:space="0" w:color="auto"/>
            <w:right w:val="none" w:sz="0" w:space="0" w:color="auto"/>
          </w:divBdr>
        </w:div>
        <w:div w:id="1591962719">
          <w:marLeft w:val="640"/>
          <w:marRight w:val="0"/>
          <w:marTop w:val="0"/>
          <w:marBottom w:val="0"/>
          <w:divBdr>
            <w:top w:val="none" w:sz="0" w:space="0" w:color="auto"/>
            <w:left w:val="none" w:sz="0" w:space="0" w:color="auto"/>
            <w:bottom w:val="none" w:sz="0" w:space="0" w:color="auto"/>
            <w:right w:val="none" w:sz="0" w:space="0" w:color="auto"/>
          </w:divBdr>
        </w:div>
        <w:div w:id="1607810662">
          <w:marLeft w:val="640"/>
          <w:marRight w:val="0"/>
          <w:marTop w:val="0"/>
          <w:marBottom w:val="0"/>
          <w:divBdr>
            <w:top w:val="none" w:sz="0" w:space="0" w:color="auto"/>
            <w:left w:val="none" w:sz="0" w:space="0" w:color="auto"/>
            <w:bottom w:val="none" w:sz="0" w:space="0" w:color="auto"/>
            <w:right w:val="none" w:sz="0" w:space="0" w:color="auto"/>
          </w:divBdr>
        </w:div>
        <w:div w:id="1660377590">
          <w:marLeft w:val="640"/>
          <w:marRight w:val="0"/>
          <w:marTop w:val="0"/>
          <w:marBottom w:val="0"/>
          <w:divBdr>
            <w:top w:val="none" w:sz="0" w:space="0" w:color="auto"/>
            <w:left w:val="none" w:sz="0" w:space="0" w:color="auto"/>
            <w:bottom w:val="none" w:sz="0" w:space="0" w:color="auto"/>
            <w:right w:val="none" w:sz="0" w:space="0" w:color="auto"/>
          </w:divBdr>
        </w:div>
        <w:div w:id="1663898034">
          <w:marLeft w:val="640"/>
          <w:marRight w:val="0"/>
          <w:marTop w:val="0"/>
          <w:marBottom w:val="0"/>
          <w:divBdr>
            <w:top w:val="none" w:sz="0" w:space="0" w:color="auto"/>
            <w:left w:val="none" w:sz="0" w:space="0" w:color="auto"/>
            <w:bottom w:val="none" w:sz="0" w:space="0" w:color="auto"/>
            <w:right w:val="none" w:sz="0" w:space="0" w:color="auto"/>
          </w:divBdr>
        </w:div>
        <w:div w:id="1677657328">
          <w:marLeft w:val="640"/>
          <w:marRight w:val="0"/>
          <w:marTop w:val="0"/>
          <w:marBottom w:val="0"/>
          <w:divBdr>
            <w:top w:val="none" w:sz="0" w:space="0" w:color="auto"/>
            <w:left w:val="none" w:sz="0" w:space="0" w:color="auto"/>
            <w:bottom w:val="none" w:sz="0" w:space="0" w:color="auto"/>
            <w:right w:val="none" w:sz="0" w:space="0" w:color="auto"/>
          </w:divBdr>
        </w:div>
        <w:div w:id="1690182031">
          <w:marLeft w:val="640"/>
          <w:marRight w:val="0"/>
          <w:marTop w:val="0"/>
          <w:marBottom w:val="0"/>
          <w:divBdr>
            <w:top w:val="none" w:sz="0" w:space="0" w:color="auto"/>
            <w:left w:val="none" w:sz="0" w:space="0" w:color="auto"/>
            <w:bottom w:val="none" w:sz="0" w:space="0" w:color="auto"/>
            <w:right w:val="none" w:sz="0" w:space="0" w:color="auto"/>
          </w:divBdr>
        </w:div>
        <w:div w:id="1690447363">
          <w:marLeft w:val="640"/>
          <w:marRight w:val="0"/>
          <w:marTop w:val="0"/>
          <w:marBottom w:val="0"/>
          <w:divBdr>
            <w:top w:val="none" w:sz="0" w:space="0" w:color="auto"/>
            <w:left w:val="none" w:sz="0" w:space="0" w:color="auto"/>
            <w:bottom w:val="none" w:sz="0" w:space="0" w:color="auto"/>
            <w:right w:val="none" w:sz="0" w:space="0" w:color="auto"/>
          </w:divBdr>
        </w:div>
        <w:div w:id="1714502255">
          <w:marLeft w:val="640"/>
          <w:marRight w:val="0"/>
          <w:marTop w:val="0"/>
          <w:marBottom w:val="0"/>
          <w:divBdr>
            <w:top w:val="none" w:sz="0" w:space="0" w:color="auto"/>
            <w:left w:val="none" w:sz="0" w:space="0" w:color="auto"/>
            <w:bottom w:val="none" w:sz="0" w:space="0" w:color="auto"/>
            <w:right w:val="none" w:sz="0" w:space="0" w:color="auto"/>
          </w:divBdr>
        </w:div>
        <w:div w:id="1726491612">
          <w:marLeft w:val="640"/>
          <w:marRight w:val="0"/>
          <w:marTop w:val="0"/>
          <w:marBottom w:val="0"/>
          <w:divBdr>
            <w:top w:val="none" w:sz="0" w:space="0" w:color="auto"/>
            <w:left w:val="none" w:sz="0" w:space="0" w:color="auto"/>
            <w:bottom w:val="none" w:sz="0" w:space="0" w:color="auto"/>
            <w:right w:val="none" w:sz="0" w:space="0" w:color="auto"/>
          </w:divBdr>
        </w:div>
        <w:div w:id="1735394791">
          <w:marLeft w:val="640"/>
          <w:marRight w:val="0"/>
          <w:marTop w:val="0"/>
          <w:marBottom w:val="0"/>
          <w:divBdr>
            <w:top w:val="none" w:sz="0" w:space="0" w:color="auto"/>
            <w:left w:val="none" w:sz="0" w:space="0" w:color="auto"/>
            <w:bottom w:val="none" w:sz="0" w:space="0" w:color="auto"/>
            <w:right w:val="none" w:sz="0" w:space="0" w:color="auto"/>
          </w:divBdr>
        </w:div>
        <w:div w:id="1742751195">
          <w:marLeft w:val="640"/>
          <w:marRight w:val="0"/>
          <w:marTop w:val="0"/>
          <w:marBottom w:val="0"/>
          <w:divBdr>
            <w:top w:val="none" w:sz="0" w:space="0" w:color="auto"/>
            <w:left w:val="none" w:sz="0" w:space="0" w:color="auto"/>
            <w:bottom w:val="none" w:sz="0" w:space="0" w:color="auto"/>
            <w:right w:val="none" w:sz="0" w:space="0" w:color="auto"/>
          </w:divBdr>
        </w:div>
        <w:div w:id="1745910252">
          <w:marLeft w:val="640"/>
          <w:marRight w:val="0"/>
          <w:marTop w:val="0"/>
          <w:marBottom w:val="0"/>
          <w:divBdr>
            <w:top w:val="none" w:sz="0" w:space="0" w:color="auto"/>
            <w:left w:val="none" w:sz="0" w:space="0" w:color="auto"/>
            <w:bottom w:val="none" w:sz="0" w:space="0" w:color="auto"/>
            <w:right w:val="none" w:sz="0" w:space="0" w:color="auto"/>
          </w:divBdr>
        </w:div>
        <w:div w:id="1747456811">
          <w:marLeft w:val="640"/>
          <w:marRight w:val="0"/>
          <w:marTop w:val="0"/>
          <w:marBottom w:val="0"/>
          <w:divBdr>
            <w:top w:val="none" w:sz="0" w:space="0" w:color="auto"/>
            <w:left w:val="none" w:sz="0" w:space="0" w:color="auto"/>
            <w:bottom w:val="none" w:sz="0" w:space="0" w:color="auto"/>
            <w:right w:val="none" w:sz="0" w:space="0" w:color="auto"/>
          </w:divBdr>
        </w:div>
        <w:div w:id="1762525888">
          <w:marLeft w:val="640"/>
          <w:marRight w:val="0"/>
          <w:marTop w:val="0"/>
          <w:marBottom w:val="0"/>
          <w:divBdr>
            <w:top w:val="none" w:sz="0" w:space="0" w:color="auto"/>
            <w:left w:val="none" w:sz="0" w:space="0" w:color="auto"/>
            <w:bottom w:val="none" w:sz="0" w:space="0" w:color="auto"/>
            <w:right w:val="none" w:sz="0" w:space="0" w:color="auto"/>
          </w:divBdr>
        </w:div>
        <w:div w:id="1768620418">
          <w:marLeft w:val="640"/>
          <w:marRight w:val="0"/>
          <w:marTop w:val="0"/>
          <w:marBottom w:val="0"/>
          <w:divBdr>
            <w:top w:val="none" w:sz="0" w:space="0" w:color="auto"/>
            <w:left w:val="none" w:sz="0" w:space="0" w:color="auto"/>
            <w:bottom w:val="none" w:sz="0" w:space="0" w:color="auto"/>
            <w:right w:val="none" w:sz="0" w:space="0" w:color="auto"/>
          </w:divBdr>
        </w:div>
        <w:div w:id="1769110170">
          <w:marLeft w:val="640"/>
          <w:marRight w:val="0"/>
          <w:marTop w:val="0"/>
          <w:marBottom w:val="0"/>
          <w:divBdr>
            <w:top w:val="none" w:sz="0" w:space="0" w:color="auto"/>
            <w:left w:val="none" w:sz="0" w:space="0" w:color="auto"/>
            <w:bottom w:val="none" w:sz="0" w:space="0" w:color="auto"/>
            <w:right w:val="none" w:sz="0" w:space="0" w:color="auto"/>
          </w:divBdr>
        </w:div>
        <w:div w:id="1777291535">
          <w:marLeft w:val="640"/>
          <w:marRight w:val="0"/>
          <w:marTop w:val="0"/>
          <w:marBottom w:val="0"/>
          <w:divBdr>
            <w:top w:val="none" w:sz="0" w:space="0" w:color="auto"/>
            <w:left w:val="none" w:sz="0" w:space="0" w:color="auto"/>
            <w:bottom w:val="none" w:sz="0" w:space="0" w:color="auto"/>
            <w:right w:val="none" w:sz="0" w:space="0" w:color="auto"/>
          </w:divBdr>
        </w:div>
        <w:div w:id="1790657315">
          <w:marLeft w:val="640"/>
          <w:marRight w:val="0"/>
          <w:marTop w:val="0"/>
          <w:marBottom w:val="0"/>
          <w:divBdr>
            <w:top w:val="none" w:sz="0" w:space="0" w:color="auto"/>
            <w:left w:val="none" w:sz="0" w:space="0" w:color="auto"/>
            <w:bottom w:val="none" w:sz="0" w:space="0" w:color="auto"/>
            <w:right w:val="none" w:sz="0" w:space="0" w:color="auto"/>
          </w:divBdr>
        </w:div>
        <w:div w:id="1800494735">
          <w:marLeft w:val="640"/>
          <w:marRight w:val="0"/>
          <w:marTop w:val="0"/>
          <w:marBottom w:val="0"/>
          <w:divBdr>
            <w:top w:val="none" w:sz="0" w:space="0" w:color="auto"/>
            <w:left w:val="none" w:sz="0" w:space="0" w:color="auto"/>
            <w:bottom w:val="none" w:sz="0" w:space="0" w:color="auto"/>
            <w:right w:val="none" w:sz="0" w:space="0" w:color="auto"/>
          </w:divBdr>
        </w:div>
        <w:div w:id="1817068030">
          <w:marLeft w:val="640"/>
          <w:marRight w:val="0"/>
          <w:marTop w:val="0"/>
          <w:marBottom w:val="0"/>
          <w:divBdr>
            <w:top w:val="none" w:sz="0" w:space="0" w:color="auto"/>
            <w:left w:val="none" w:sz="0" w:space="0" w:color="auto"/>
            <w:bottom w:val="none" w:sz="0" w:space="0" w:color="auto"/>
            <w:right w:val="none" w:sz="0" w:space="0" w:color="auto"/>
          </w:divBdr>
        </w:div>
        <w:div w:id="1843665714">
          <w:marLeft w:val="640"/>
          <w:marRight w:val="0"/>
          <w:marTop w:val="0"/>
          <w:marBottom w:val="0"/>
          <w:divBdr>
            <w:top w:val="none" w:sz="0" w:space="0" w:color="auto"/>
            <w:left w:val="none" w:sz="0" w:space="0" w:color="auto"/>
            <w:bottom w:val="none" w:sz="0" w:space="0" w:color="auto"/>
            <w:right w:val="none" w:sz="0" w:space="0" w:color="auto"/>
          </w:divBdr>
        </w:div>
        <w:div w:id="1856115348">
          <w:marLeft w:val="640"/>
          <w:marRight w:val="0"/>
          <w:marTop w:val="0"/>
          <w:marBottom w:val="0"/>
          <w:divBdr>
            <w:top w:val="none" w:sz="0" w:space="0" w:color="auto"/>
            <w:left w:val="none" w:sz="0" w:space="0" w:color="auto"/>
            <w:bottom w:val="none" w:sz="0" w:space="0" w:color="auto"/>
            <w:right w:val="none" w:sz="0" w:space="0" w:color="auto"/>
          </w:divBdr>
        </w:div>
        <w:div w:id="1867787606">
          <w:marLeft w:val="640"/>
          <w:marRight w:val="0"/>
          <w:marTop w:val="0"/>
          <w:marBottom w:val="0"/>
          <w:divBdr>
            <w:top w:val="none" w:sz="0" w:space="0" w:color="auto"/>
            <w:left w:val="none" w:sz="0" w:space="0" w:color="auto"/>
            <w:bottom w:val="none" w:sz="0" w:space="0" w:color="auto"/>
            <w:right w:val="none" w:sz="0" w:space="0" w:color="auto"/>
          </w:divBdr>
        </w:div>
        <w:div w:id="1878077556">
          <w:marLeft w:val="640"/>
          <w:marRight w:val="0"/>
          <w:marTop w:val="0"/>
          <w:marBottom w:val="0"/>
          <w:divBdr>
            <w:top w:val="none" w:sz="0" w:space="0" w:color="auto"/>
            <w:left w:val="none" w:sz="0" w:space="0" w:color="auto"/>
            <w:bottom w:val="none" w:sz="0" w:space="0" w:color="auto"/>
            <w:right w:val="none" w:sz="0" w:space="0" w:color="auto"/>
          </w:divBdr>
        </w:div>
        <w:div w:id="1881045619">
          <w:marLeft w:val="640"/>
          <w:marRight w:val="0"/>
          <w:marTop w:val="0"/>
          <w:marBottom w:val="0"/>
          <w:divBdr>
            <w:top w:val="none" w:sz="0" w:space="0" w:color="auto"/>
            <w:left w:val="none" w:sz="0" w:space="0" w:color="auto"/>
            <w:bottom w:val="none" w:sz="0" w:space="0" w:color="auto"/>
            <w:right w:val="none" w:sz="0" w:space="0" w:color="auto"/>
          </w:divBdr>
        </w:div>
        <w:div w:id="1910112899">
          <w:marLeft w:val="640"/>
          <w:marRight w:val="0"/>
          <w:marTop w:val="0"/>
          <w:marBottom w:val="0"/>
          <w:divBdr>
            <w:top w:val="none" w:sz="0" w:space="0" w:color="auto"/>
            <w:left w:val="none" w:sz="0" w:space="0" w:color="auto"/>
            <w:bottom w:val="none" w:sz="0" w:space="0" w:color="auto"/>
            <w:right w:val="none" w:sz="0" w:space="0" w:color="auto"/>
          </w:divBdr>
        </w:div>
        <w:div w:id="1911227858">
          <w:marLeft w:val="640"/>
          <w:marRight w:val="0"/>
          <w:marTop w:val="0"/>
          <w:marBottom w:val="0"/>
          <w:divBdr>
            <w:top w:val="none" w:sz="0" w:space="0" w:color="auto"/>
            <w:left w:val="none" w:sz="0" w:space="0" w:color="auto"/>
            <w:bottom w:val="none" w:sz="0" w:space="0" w:color="auto"/>
            <w:right w:val="none" w:sz="0" w:space="0" w:color="auto"/>
          </w:divBdr>
        </w:div>
        <w:div w:id="1912349686">
          <w:marLeft w:val="640"/>
          <w:marRight w:val="0"/>
          <w:marTop w:val="0"/>
          <w:marBottom w:val="0"/>
          <w:divBdr>
            <w:top w:val="none" w:sz="0" w:space="0" w:color="auto"/>
            <w:left w:val="none" w:sz="0" w:space="0" w:color="auto"/>
            <w:bottom w:val="none" w:sz="0" w:space="0" w:color="auto"/>
            <w:right w:val="none" w:sz="0" w:space="0" w:color="auto"/>
          </w:divBdr>
        </w:div>
        <w:div w:id="1937711677">
          <w:marLeft w:val="640"/>
          <w:marRight w:val="0"/>
          <w:marTop w:val="0"/>
          <w:marBottom w:val="0"/>
          <w:divBdr>
            <w:top w:val="none" w:sz="0" w:space="0" w:color="auto"/>
            <w:left w:val="none" w:sz="0" w:space="0" w:color="auto"/>
            <w:bottom w:val="none" w:sz="0" w:space="0" w:color="auto"/>
            <w:right w:val="none" w:sz="0" w:space="0" w:color="auto"/>
          </w:divBdr>
        </w:div>
        <w:div w:id="1964002039">
          <w:marLeft w:val="640"/>
          <w:marRight w:val="0"/>
          <w:marTop w:val="0"/>
          <w:marBottom w:val="0"/>
          <w:divBdr>
            <w:top w:val="none" w:sz="0" w:space="0" w:color="auto"/>
            <w:left w:val="none" w:sz="0" w:space="0" w:color="auto"/>
            <w:bottom w:val="none" w:sz="0" w:space="0" w:color="auto"/>
            <w:right w:val="none" w:sz="0" w:space="0" w:color="auto"/>
          </w:divBdr>
        </w:div>
        <w:div w:id="1976910248">
          <w:marLeft w:val="640"/>
          <w:marRight w:val="0"/>
          <w:marTop w:val="0"/>
          <w:marBottom w:val="0"/>
          <w:divBdr>
            <w:top w:val="none" w:sz="0" w:space="0" w:color="auto"/>
            <w:left w:val="none" w:sz="0" w:space="0" w:color="auto"/>
            <w:bottom w:val="none" w:sz="0" w:space="0" w:color="auto"/>
            <w:right w:val="none" w:sz="0" w:space="0" w:color="auto"/>
          </w:divBdr>
        </w:div>
        <w:div w:id="1977027766">
          <w:marLeft w:val="640"/>
          <w:marRight w:val="0"/>
          <w:marTop w:val="0"/>
          <w:marBottom w:val="0"/>
          <w:divBdr>
            <w:top w:val="none" w:sz="0" w:space="0" w:color="auto"/>
            <w:left w:val="none" w:sz="0" w:space="0" w:color="auto"/>
            <w:bottom w:val="none" w:sz="0" w:space="0" w:color="auto"/>
            <w:right w:val="none" w:sz="0" w:space="0" w:color="auto"/>
          </w:divBdr>
        </w:div>
        <w:div w:id="1980644950">
          <w:marLeft w:val="640"/>
          <w:marRight w:val="0"/>
          <w:marTop w:val="0"/>
          <w:marBottom w:val="0"/>
          <w:divBdr>
            <w:top w:val="none" w:sz="0" w:space="0" w:color="auto"/>
            <w:left w:val="none" w:sz="0" w:space="0" w:color="auto"/>
            <w:bottom w:val="none" w:sz="0" w:space="0" w:color="auto"/>
            <w:right w:val="none" w:sz="0" w:space="0" w:color="auto"/>
          </w:divBdr>
        </w:div>
        <w:div w:id="1988971790">
          <w:marLeft w:val="640"/>
          <w:marRight w:val="0"/>
          <w:marTop w:val="0"/>
          <w:marBottom w:val="0"/>
          <w:divBdr>
            <w:top w:val="none" w:sz="0" w:space="0" w:color="auto"/>
            <w:left w:val="none" w:sz="0" w:space="0" w:color="auto"/>
            <w:bottom w:val="none" w:sz="0" w:space="0" w:color="auto"/>
            <w:right w:val="none" w:sz="0" w:space="0" w:color="auto"/>
          </w:divBdr>
        </w:div>
        <w:div w:id="2003386381">
          <w:marLeft w:val="640"/>
          <w:marRight w:val="0"/>
          <w:marTop w:val="0"/>
          <w:marBottom w:val="0"/>
          <w:divBdr>
            <w:top w:val="none" w:sz="0" w:space="0" w:color="auto"/>
            <w:left w:val="none" w:sz="0" w:space="0" w:color="auto"/>
            <w:bottom w:val="none" w:sz="0" w:space="0" w:color="auto"/>
            <w:right w:val="none" w:sz="0" w:space="0" w:color="auto"/>
          </w:divBdr>
        </w:div>
        <w:div w:id="2006087531">
          <w:marLeft w:val="640"/>
          <w:marRight w:val="0"/>
          <w:marTop w:val="0"/>
          <w:marBottom w:val="0"/>
          <w:divBdr>
            <w:top w:val="none" w:sz="0" w:space="0" w:color="auto"/>
            <w:left w:val="none" w:sz="0" w:space="0" w:color="auto"/>
            <w:bottom w:val="none" w:sz="0" w:space="0" w:color="auto"/>
            <w:right w:val="none" w:sz="0" w:space="0" w:color="auto"/>
          </w:divBdr>
        </w:div>
        <w:div w:id="2026441421">
          <w:marLeft w:val="640"/>
          <w:marRight w:val="0"/>
          <w:marTop w:val="0"/>
          <w:marBottom w:val="0"/>
          <w:divBdr>
            <w:top w:val="none" w:sz="0" w:space="0" w:color="auto"/>
            <w:left w:val="none" w:sz="0" w:space="0" w:color="auto"/>
            <w:bottom w:val="none" w:sz="0" w:space="0" w:color="auto"/>
            <w:right w:val="none" w:sz="0" w:space="0" w:color="auto"/>
          </w:divBdr>
        </w:div>
        <w:div w:id="2026979860">
          <w:marLeft w:val="640"/>
          <w:marRight w:val="0"/>
          <w:marTop w:val="0"/>
          <w:marBottom w:val="0"/>
          <w:divBdr>
            <w:top w:val="none" w:sz="0" w:space="0" w:color="auto"/>
            <w:left w:val="none" w:sz="0" w:space="0" w:color="auto"/>
            <w:bottom w:val="none" w:sz="0" w:space="0" w:color="auto"/>
            <w:right w:val="none" w:sz="0" w:space="0" w:color="auto"/>
          </w:divBdr>
        </w:div>
        <w:div w:id="2035882083">
          <w:marLeft w:val="640"/>
          <w:marRight w:val="0"/>
          <w:marTop w:val="0"/>
          <w:marBottom w:val="0"/>
          <w:divBdr>
            <w:top w:val="none" w:sz="0" w:space="0" w:color="auto"/>
            <w:left w:val="none" w:sz="0" w:space="0" w:color="auto"/>
            <w:bottom w:val="none" w:sz="0" w:space="0" w:color="auto"/>
            <w:right w:val="none" w:sz="0" w:space="0" w:color="auto"/>
          </w:divBdr>
        </w:div>
        <w:div w:id="2041515635">
          <w:marLeft w:val="640"/>
          <w:marRight w:val="0"/>
          <w:marTop w:val="0"/>
          <w:marBottom w:val="0"/>
          <w:divBdr>
            <w:top w:val="none" w:sz="0" w:space="0" w:color="auto"/>
            <w:left w:val="none" w:sz="0" w:space="0" w:color="auto"/>
            <w:bottom w:val="none" w:sz="0" w:space="0" w:color="auto"/>
            <w:right w:val="none" w:sz="0" w:space="0" w:color="auto"/>
          </w:divBdr>
        </w:div>
        <w:div w:id="2056663309">
          <w:marLeft w:val="640"/>
          <w:marRight w:val="0"/>
          <w:marTop w:val="0"/>
          <w:marBottom w:val="0"/>
          <w:divBdr>
            <w:top w:val="none" w:sz="0" w:space="0" w:color="auto"/>
            <w:left w:val="none" w:sz="0" w:space="0" w:color="auto"/>
            <w:bottom w:val="none" w:sz="0" w:space="0" w:color="auto"/>
            <w:right w:val="none" w:sz="0" w:space="0" w:color="auto"/>
          </w:divBdr>
        </w:div>
        <w:div w:id="2057194523">
          <w:marLeft w:val="640"/>
          <w:marRight w:val="0"/>
          <w:marTop w:val="0"/>
          <w:marBottom w:val="0"/>
          <w:divBdr>
            <w:top w:val="none" w:sz="0" w:space="0" w:color="auto"/>
            <w:left w:val="none" w:sz="0" w:space="0" w:color="auto"/>
            <w:bottom w:val="none" w:sz="0" w:space="0" w:color="auto"/>
            <w:right w:val="none" w:sz="0" w:space="0" w:color="auto"/>
          </w:divBdr>
        </w:div>
        <w:div w:id="2081436492">
          <w:marLeft w:val="640"/>
          <w:marRight w:val="0"/>
          <w:marTop w:val="0"/>
          <w:marBottom w:val="0"/>
          <w:divBdr>
            <w:top w:val="none" w:sz="0" w:space="0" w:color="auto"/>
            <w:left w:val="none" w:sz="0" w:space="0" w:color="auto"/>
            <w:bottom w:val="none" w:sz="0" w:space="0" w:color="auto"/>
            <w:right w:val="none" w:sz="0" w:space="0" w:color="auto"/>
          </w:divBdr>
        </w:div>
        <w:div w:id="2098012576">
          <w:marLeft w:val="640"/>
          <w:marRight w:val="0"/>
          <w:marTop w:val="0"/>
          <w:marBottom w:val="0"/>
          <w:divBdr>
            <w:top w:val="none" w:sz="0" w:space="0" w:color="auto"/>
            <w:left w:val="none" w:sz="0" w:space="0" w:color="auto"/>
            <w:bottom w:val="none" w:sz="0" w:space="0" w:color="auto"/>
            <w:right w:val="none" w:sz="0" w:space="0" w:color="auto"/>
          </w:divBdr>
        </w:div>
        <w:div w:id="2100639660">
          <w:marLeft w:val="640"/>
          <w:marRight w:val="0"/>
          <w:marTop w:val="0"/>
          <w:marBottom w:val="0"/>
          <w:divBdr>
            <w:top w:val="none" w:sz="0" w:space="0" w:color="auto"/>
            <w:left w:val="none" w:sz="0" w:space="0" w:color="auto"/>
            <w:bottom w:val="none" w:sz="0" w:space="0" w:color="auto"/>
            <w:right w:val="none" w:sz="0" w:space="0" w:color="auto"/>
          </w:divBdr>
        </w:div>
        <w:div w:id="2115130996">
          <w:marLeft w:val="640"/>
          <w:marRight w:val="0"/>
          <w:marTop w:val="0"/>
          <w:marBottom w:val="0"/>
          <w:divBdr>
            <w:top w:val="none" w:sz="0" w:space="0" w:color="auto"/>
            <w:left w:val="none" w:sz="0" w:space="0" w:color="auto"/>
            <w:bottom w:val="none" w:sz="0" w:space="0" w:color="auto"/>
            <w:right w:val="none" w:sz="0" w:space="0" w:color="auto"/>
          </w:divBdr>
        </w:div>
        <w:div w:id="2116554841">
          <w:marLeft w:val="640"/>
          <w:marRight w:val="0"/>
          <w:marTop w:val="0"/>
          <w:marBottom w:val="0"/>
          <w:divBdr>
            <w:top w:val="none" w:sz="0" w:space="0" w:color="auto"/>
            <w:left w:val="none" w:sz="0" w:space="0" w:color="auto"/>
            <w:bottom w:val="none" w:sz="0" w:space="0" w:color="auto"/>
            <w:right w:val="none" w:sz="0" w:space="0" w:color="auto"/>
          </w:divBdr>
        </w:div>
        <w:div w:id="2123258727">
          <w:marLeft w:val="640"/>
          <w:marRight w:val="0"/>
          <w:marTop w:val="0"/>
          <w:marBottom w:val="0"/>
          <w:divBdr>
            <w:top w:val="none" w:sz="0" w:space="0" w:color="auto"/>
            <w:left w:val="none" w:sz="0" w:space="0" w:color="auto"/>
            <w:bottom w:val="none" w:sz="0" w:space="0" w:color="auto"/>
            <w:right w:val="none" w:sz="0" w:space="0" w:color="auto"/>
          </w:divBdr>
        </w:div>
        <w:div w:id="2127039959">
          <w:marLeft w:val="640"/>
          <w:marRight w:val="0"/>
          <w:marTop w:val="0"/>
          <w:marBottom w:val="0"/>
          <w:divBdr>
            <w:top w:val="none" w:sz="0" w:space="0" w:color="auto"/>
            <w:left w:val="none" w:sz="0" w:space="0" w:color="auto"/>
            <w:bottom w:val="none" w:sz="0" w:space="0" w:color="auto"/>
            <w:right w:val="none" w:sz="0" w:space="0" w:color="auto"/>
          </w:divBdr>
        </w:div>
        <w:div w:id="2137025740">
          <w:marLeft w:val="640"/>
          <w:marRight w:val="0"/>
          <w:marTop w:val="0"/>
          <w:marBottom w:val="0"/>
          <w:divBdr>
            <w:top w:val="none" w:sz="0" w:space="0" w:color="auto"/>
            <w:left w:val="none" w:sz="0" w:space="0" w:color="auto"/>
            <w:bottom w:val="none" w:sz="0" w:space="0" w:color="auto"/>
            <w:right w:val="none" w:sz="0" w:space="0" w:color="auto"/>
          </w:divBdr>
        </w:div>
      </w:divsChild>
    </w:div>
    <w:div w:id="559560549">
      <w:bodyDiv w:val="1"/>
      <w:marLeft w:val="0"/>
      <w:marRight w:val="0"/>
      <w:marTop w:val="0"/>
      <w:marBottom w:val="0"/>
      <w:divBdr>
        <w:top w:val="none" w:sz="0" w:space="0" w:color="auto"/>
        <w:left w:val="none" w:sz="0" w:space="0" w:color="auto"/>
        <w:bottom w:val="none" w:sz="0" w:space="0" w:color="auto"/>
        <w:right w:val="none" w:sz="0" w:space="0" w:color="auto"/>
      </w:divBdr>
    </w:div>
    <w:div w:id="562762568">
      <w:bodyDiv w:val="1"/>
      <w:marLeft w:val="0"/>
      <w:marRight w:val="0"/>
      <w:marTop w:val="0"/>
      <w:marBottom w:val="0"/>
      <w:divBdr>
        <w:top w:val="none" w:sz="0" w:space="0" w:color="auto"/>
        <w:left w:val="none" w:sz="0" w:space="0" w:color="auto"/>
        <w:bottom w:val="none" w:sz="0" w:space="0" w:color="auto"/>
        <w:right w:val="none" w:sz="0" w:space="0" w:color="auto"/>
      </w:divBdr>
      <w:divsChild>
        <w:div w:id="16003211">
          <w:marLeft w:val="640"/>
          <w:marRight w:val="0"/>
          <w:marTop w:val="0"/>
          <w:marBottom w:val="0"/>
          <w:divBdr>
            <w:top w:val="none" w:sz="0" w:space="0" w:color="auto"/>
            <w:left w:val="none" w:sz="0" w:space="0" w:color="auto"/>
            <w:bottom w:val="none" w:sz="0" w:space="0" w:color="auto"/>
            <w:right w:val="none" w:sz="0" w:space="0" w:color="auto"/>
          </w:divBdr>
        </w:div>
        <w:div w:id="25907201">
          <w:marLeft w:val="640"/>
          <w:marRight w:val="0"/>
          <w:marTop w:val="0"/>
          <w:marBottom w:val="0"/>
          <w:divBdr>
            <w:top w:val="none" w:sz="0" w:space="0" w:color="auto"/>
            <w:left w:val="none" w:sz="0" w:space="0" w:color="auto"/>
            <w:bottom w:val="none" w:sz="0" w:space="0" w:color="auto"/>
            <w:right w:val="none" w:sz="0" w:space="0" w:color="auto"/>
          </w:divBdr>
        </w:div>
        <w:div w:id="72900113">
          <w:marLeft w:val="640"/>
          <w:marRight w:val="0"/>
          <w:marTop w:val="0"/>
          <w:marBottom w:val="0"/>
          <w:divBdr>
            <w:top w:val="none" w:sz="0" w:space="0" w:color="auto"/>
            <w:left w:val="none" w:sz="0" w:space="0" w:color="auto"/>
            <w:bottom w:val="none" w:sz="0" w:space="0" w:color="auto"/>
            <w:right w:val="none" w:sz="0" w:space="0" w:color="auto"/>
          </w:divBdr>
        </w:div>
        <w:div w:id="83377259">
          <w:marLeft w:val="640"/>
          <w:marRight w:val="0"/>
          <w:marTop w:val="0"/>
          <w:marBottom w:val="0"/>
          <w:divBdr>
            <w:top w:val="none" w:sz="0" w:space="0" w:color="auto"/>
            <w:left w:val="none" w:sz="0" w:space="0" w:color="auto"/>
            <w:bottom w:val="none" w:sz="0" w:space="0" w:color="auto"/>
            <w:right w:val="none" w:sz="0" w:space="0" w:color="auto"/>
          </w:divBdr>
        </w:div>
        <w:div w:id="92406998">
          <w:marLeft w:val="640"/>
          <w:marRight w:val="0"/>
          <w:marTop w:val="0"/>
          <w:marBottom w:val="0"/>
          <w:divBdr>
            <w:top w:val="none" w:sz="0" w:space="0" w:color="auto"/>
            <w:left w:val="none" w:sz="0" w:space="0" w:color="auto"/>
            <w:bottom w:val="none" w:sz="0" w:space="0" w:color="auto"/>
            <w:right w:val="none" w:sz="0" w:space="0" w:color="auto"/>
          </w:divBdr>
        </w:div>
        <w:div w:id="96607682">
          <w:marLeft w:val="640"/>
          <w:marRight w:val="0"/>
          <w:marTop w:val="0"/>
          <w:marBottom w:val="0"/>
          <w:divBdr>
            <w:top w:val="none" w:sz="0" w:space="0" w:color="auto"/>
            <w:left w:val="none" w:sz="0" w:space="0" w:color="auto"/>
            <w:bottom w:val="none" w:sz="0" w:space="0" w:color="auto"/>
            <w:right w:val="none" w:sz="0" w:space="0" w:color="auto"/>
          </w:divBdr>
        </w:div>
        <w:div w:id="100533508">
          <w:marLeft w:val="640"/>
          <w:marRight w:val="0"/>
          <w:marTop w:val="0"/>
          <w:marBottom w:val="0"/>
          <w:divBdr>
            <w:top w:val="none" w:sz="0" w:space="0" w:color="auto"/>
            <w:left w:val="none" w:sz="0" w:space="0" w:color="auto"/>
            <w:bottom w:val="none" w:sz="0" w:space="0" w:color="auto"/>
            <w:right w:val="none" w:sz="0" w:space="0" w:color="auto"/>
          </w:divBdr>
        </w:div>
        <w:div w:id="103890539">
          <w:marLeft w:val="640"/>
          <w:marRight w:val="0"/>
          <w:marTop w:val="0"/>
          <w:marBottom w:val="0"/>
          <w:divBdr>
            <w:top w:val="none" w:sz="0" w:space="0" w:color="auto"/>
            <w:left w:val="none" w:sz="0" w:space="0" w:color="auto"/>
            <w:bottom w:val="none" w:sz="0" w:space="0" w:color="auto"/>
            <w:right w:val="none" w:sz="0" w:space="0" w:color="auto"/>
          </w:divBdr>
        </w:div>
        <w:div w:id="128937980">
          <w:marLeft w:val="640"/>
          <w:marRight w:val="0"/>
          <w:marTop w:val="0"/>
          <w:marBottom w:val="0"/>
          <w:divBdr>
            <w:top w:val="none" w:sz="0" w:space="0" w:color="auto"/>
            <w:left w:val="none" w:sz="0" w:space="0" w:color="auto"/>
            <w:bottom w:val="none" w:sz="0" w:space="0" w:color="auto"/>
            <w:right w:val="none" w:sz="0" w:space="0" w:color="auto"/>
          </w:divBdr>
        </w:div>
        <w:div w:id="129445182">
          <w:marLeft w:val="640"/>
          <w:marRight w:val="0"/>
          <w:marTop w:val="0"/>
          <w:marBottom w:val="0"/>
          <w:divBdr>
            <w:top w:val="none" w:sz="0" w:space="0" w:color="auto"/>
            <w:left w:val="none" w:sz="0" w:space="0" w:color="auto"/>
            <w:bottom w:val="none" w:sz="0" w:space="0" w:color="auto"/>
            <w:right w:val="none" w:sz="0" w:space="0" w:color="auto"/>
          </w:divBdr>
        </w:div>
        <w:div w:id="133062260">
          <w:marLeft w:val="640"/>
          <w:marRight w:val="0"/>
          <w:marTop w:val="0"/>
          <w:marBottom w:val="0"/>
          <w:divBdr>
            <w:top w:val="none" w:sz="0" w:space="0" w:color="auto"/>
            <w:left w:val="none" w:sz="0" w:space="0" w:color="auto"/>
            <w:bottom w:val="none" w:sz="0" w:space="0" w:color="auto"/>
            <w:right w:val="none" w:sz="0" w:space="0" w:color="auto"/>
          </w:divBdr>
        </w:div>
        <w:div w:id="136647100">
          <w:marLeft w:val="640"/>
          <w:marRight w:val="0"/>
          <w:marTop w:val="0"/>
          <w:marBottom w:val="0"/>
          <w:divBdr>
            <w:top w:val="none" w:sz="0" w:space="0" w:color="auto"/>
            <w:left w:val="none" w:sz="0" w:space="0" w:color="auto"/>
            <w:bottom w:val="none" w:sz="0" w:space="0" w:color="auto"/>
            <w:right w:val="none" w:sz="0" w:space="0" w:color="auto"/>
          </w:divBdr>
        </w:div>
        <w:div w:id="139461279">
          <w:marLeft w:val="640"/>
          <w:marRight w:val="0"/>
          <w:marTop w:val="0"/>
          <w:marBottom w:val="0"/>
          <w:divBdr>
            <w:top w:val="none" w:sz="0" w:space="0" w:color="auto"/>
            <w:left w:val="none" w:sz="0" w:space="0" w:color="auto"/>
            <w:bottom w:val="none" w:sz="0" w:space="0" w:color="auto"/>
            <w:right w:val="none" w:sz="0" w:space="0" w:color="auto"/>
          </w:divBdr>
        </w:div>
        <w:div w:id="145896857">
          <w:marLeft w:val="640"/>
          <w:marRight w:val="0"/>
          <w:marTop w:val="0"/>
          <w:marBottom w:val="0"/>
          <w:divBdr>
            <w:top w:val="none" w:sz="0" w:space="0" w:color="auto"/>
            <w:left w:val="none" w:sz="0" w:space="0" w:color="auto"/>
            <w:bottom w:val="none" w:sz="0" w:space="0" w:color="auto"/>
            <w:right w:val="none" w:sz="0" w:space="0" w:color="auto"/>
          </w:divBdr>
        </w:div>
        <w:div w:id="155921082">
          <w:marLeft w:val="640"/>
          <w:marRight w:val="0"/>
          <w:marTop w:val="0"/>
          <w:marBottom w:val="0"/>
          <w:divBdr>
            <w:top w:val="none" w:sz="0" w:space="0" w:color="auto"/>
            <w:left w:val="none" w:sz="0" w:space="0" w:color="auto"/>
            <w:bottom w:val="none" w:sz="0" w:space="0" w:color="auto"/>
            <w:right w:val="none" w:sz="0" w:space="0" w:color="auto"/>
          </w:divBdr>
        </w:div>
        <w:div w:id="163013935">
          <w:marLeft w:val="640"/>
          <w:marRight w:val="0"/>
          <w:marTop w:val="0"/>
          <w:marBottom w:val="0"/>
          <w:divBdr>
            <w:top w:val="none" w:sz="0" w:space="0" w:color="auto"/>
            <w:left w:val="none" w:sz="0" w:space="0" w:color="auto"/>
            <w:bottom w:val="none" w:sz="0" w:space="0" w:color="auto"/>
            <w:right w:val="none" w:sz="0" w:space="0" w:color="auto"/>
          </w:divBdr>
        </w:div>
        <w:div w:id="192503769">
          <w:marLeft w:val="640"/>
          <w:marRight w:val="0"/>
          <w:marTop w:val="0"/>
          <w:marBottom w:val="0"/>
          <w:divBdr>
            <w:top w:val="none" w:sz="0" w:space="0" w:color="auto"/>
            <w:left w:val="none" w:sz="0" w:space="0" w:color="auto"/>
            <w:bottom w:val="none" w:sz="0" w:space="0" w:color="auto"/>
            <w:right w:val="none" w:sz="0" w:space="0" w:color="auto"/>
          </w:divBdr>
        </w:div>
        <w:div w:id="201137204">
          <w:marLeft w:val="640"/>
          <w:marRight w:val="0"/>
          <w:marTop w:val="0"/>
          <w:marBottom w:val="0"/>
          <w:divBdr>
            <w:top w:val="none" w:sz="0" w:space="0" w:color="auto"/>
            <w:left w:val="none" w:sz="0" w:space="0" w:color="auto"/>
            <w:bottom w:val="none" w:sz="0" w:space="0" w:color="auto"/>
            <w:right w:val="none" w:sz="0" w:space="0" w:color="auto"/>
          </w:divBdr>
        </w:div>
        <w:div w:id="203374772">
          <w:marLeft w:val="640"/>
          <w:marRight w:val="0"/>
          <w:marTop w:val="0"/>
          <w:marBottom w:val="0"/>
          <w:divBdr>
            <w:top w:val="none" w:sz="0" w:space="0" w:color="auto"/>
            <w:left w:val="none" w:sz="0" w:space="0" w:color="auto"/>
            <w:bottom w:val="none" w:sz="0" w:space="0" w:color="auto"/>
            <w:right w:val="none" w:sz="0" w:space="0" w:color="auto"/>
          </w:divBdr>
        </w:div>
        <w:div w:id="218786968">
          <w:marLeft w:val="640"/>
          <w:marRight w:val="0"/>
          <w:marTop w:val="0"/>
          <w:marBottom w:val="0"/>
          <w:divBdr>
            <w:top w:val="none" w:sz="0" w:space="0" w:color="auto"/>
            <w:left w:val="none" w:sz="0" w:space="0" w:color="auto"/>
            <w:bottom w:val="none" w:sz="0" w:space="0" w:color="auto"/>
            <w:right w:val="none" w:sz="0" w:space="0" w:color="auto"/>
          </w:divBdr>
        </w:div>
        <w:div w:id="240527872">
          <w:marLeft w:val="640"/>
          <w:marRight w:val="0"/>
          <w:marTop w:val="0"/>
          <w:marBottom w:val="0"/>
          <w:divBdr>
            <w:top w:val="none" w:sz="0" w:space="0" w:color="auto"/>
            <w:left w:val="none" w:sz="0" w:space="0" w:color="auto"/>
            <w:bottom w:val="none" w:sz="0" w:space="0" w:color="auto"/>
            <w:right w:val="none" w:sz="0" w:space="0" w:color="auto"/>
          </w:divBdr>
        </w:div>
        <w:div w:id="271792607">
          <w:marLeft w:val="640"/>
          <w:marRight w:val="0"/>
          <w:marTop w:val="0"/>
          <w:marBottom w:val="0"/>
          <w:divBdr>
            <w:top w:val="none" w:sz="0" w:space="0" w:color="auto"/>
            <w:left w:val="none" w:sz="0" w:space="0" w:color="auto"/>
            <w:bottom w:val="none" w:sz="0" w:space="0" w:color="auto"/>
            <w:right w:val="none" w:sz="0" w:space="0" w:color="auto"/>
          </w:divBdr>
        </w:div>
        <w:div w:id="285740273">
          <w:marLeft w:val="640"/>
          <w:marRight w:val="0"/>
          <w:marTop w:val="0"/>
          <w:marBottom w:val="0"/>
          <w:divBdr>
            <w:top w:val="none" w:sz="0" w:space="0" w:color="auto"/>
            <w:left w:val="none" w:sz="0" w:space="0" w:color="auto"/>
            <w:bottom w:val="none" w:sz="0" w:space="0" w:color="auto"/>
            <w:right w:val="none" w:sz="0" w:space="0" w:color="auto"/>
          </w:divBdr>
        </w:div>
        <w:div w:id="295574377">
          <w:marLeft w:val="640"/>
          <w:marRight w:val="0"/>
          <w:marTop w:val="0"/>
          <w:marBottom w:val="0"/>
          <w:divBdr>
            <w:top w:val="none" w:sz="0" w:space="0" w:color="auto"/>
            <w:left w:val="none" w:sz="0" w:space="0" w:color="auto"/>
            <w:bottom w:val="none" w:sz="0" w:space="0" w:color="auto"/>
            <w:right w:val="none" w:sz="0" w:space="0" w:color="auto"/>
          </w:divBdr>
        </w:div>
        <w:div w:id="308049718">
          <w:marLeft w:val="640"/>
          <w:marRight w:val="0"/>
          <w:marTop w:val="0"/>
          <w:marBottom w:val="0"/>
          <w:divBdr>
            <w:top w:val="none" w:sz="0" w:space="0" w:color="auto"/>
            <w:left w:val="none" w:sz="0" w:space="0" w:color="auto"/>
            <w:bottom w:val="none" w:sz="0" w:space="0" w:color="auto"/>
            <w:right w:val="none" w:sz="0" w:space="0" w:color="auto"/>
          </w:divBdr>
        </w:div>
        <w:div w:id="310141199">
          <w:marLeft w:val="640"/>
          <w:marRight w:val="0"/>
          <w:marTop w:val="0"/>
          <w:marBottom w:val="0"/>
          <w:divBdr>
            <w:top w:val="none" w:sz="0" w:space="0" w:color="auto"/>
            <w:left w:val="none" w:sz="0" w:space="0" w:color="auto"/>
            <w:bottom w:val="none" w:sz="0" w:space="0" w:color="auto"/>
            <w:right w:val="none" w:sz="0" w:space="0" w:color="auto"/>
          </w:divBdr>
        </w:div>
        <w:div w:id="340282482">
          <w:marLeft w:val="640"/>
          <w:marRight w:val="0"/>
          <w:marTop w:val="0"/>
          <w:marBottom w:val="0"/>
          <w:divBdr>
            <w:top w:val="none" w:sz="0" w:space="0" w:color="auto"/>
            <w:left w:val="none" w:sz="0" w:space="0" w:color="auto"/>
            <w:bottom w:val="none" w:sz="0" w:space="0" w:color="auto"/>
            <w:right w:val="none" w:sz="0" w:space="0" w:color="auto"/>
          </w:divBdr>
        </w:div>
        <w:div w:id="347751897">
          <w:marLeft w:val="640"/>
          <w:marRight w:val="0"/>
          <w:marTop w:val="0"/>
          <w:marBottom w:val="0"/>
          <w:divBdr>
            <w:top w:val="none" w:sz="0" w:space="0" w:color="auto"/>
            <w:left w:val="none" w:sz="0" w:space="0" w:color="auto"/>
            <w:bottom w:val="none" w:sz="0" w:space="0" w:color="auto"/>
            <w:right w:val="none" w:sz="0" w:space="0" w:color="auto"/>
          </w:divBdr>
        </w:div>
        <w:div w:id="350842619">
          <w:marLeft w:val="640"/>
          <w:marRight w:val="0"/>
          <w:marTop w:val="0"/>
          <w:marBottom w:val="0"/>
          <w:divBdr>
            <w:top w:val="none" w:sz="0" w:space="0" w:color="auto"/>
            <w:left w:val="none" w:sz="0" w:space="0" w:color="auto"/>
            <w:bottom w:val="none" w:sz="0" w:space="0" w:color="auto"/>
            <w:right w:val="none" w:sz="0" w:space="0" w:color="auto"/>
          </w:divBdr>
        </w:div>
        <w:div w:id="363822305">
          <w:marLeft w:val="640"/>
          <w:marRight w:val="0"/>
          <w:marTop w:val="0"/>
          <w:marBottom w:val="0"/>
          <w:divBdr>
            <w:top w:val="none" w:sz="0" w:space="0" w:color="auto"/>
            <w:left w:val="none" w:sz="0" w:space="0" w:color="auto"/>
            <w:bottom w:val="none" w:sz="0" w:space="0" w:color="auto"/>
            <w:right w:val="none" w:sz="0" w:space="0" w:color="auto"/>
          </w:divBdr>
        </w:div>
        <w:div w:id="366567068">
          <w:marLeft w:val="640"/>
          <w:marRight w:val="0"/>
          <w:marTop w:val="0"/>
          <w:marBottom w:val="0"/>
          <w:divBdr>
            <w:top w:val="none" w:sz="0" w:space="0" w:color="auto"/>
            <w:left w:val="none" w:sz="0" w:space="0" w:color="auto"/>
            <w:bottom w:val="none" w:sz="0" w:space="0" w:color="auto"/>
            <w:right w:val="none" w:sz="0" w:space="0" w:color="auto"/>
          </w:divBdr>
        </w:div>
        <w:div w:id="367998309">
          <w:marLeft w:val="640"/>
          <w:marRight w:val="0"/>
          <w:marTop w:val="0"/>
          <w:marBottom w:val="0"/>
          <w:divBdr>
            <w:top w:val="none" w:sz="0" w:space="0" w:color="auto"/>
            <w:left w:val="none" w:sz="0" w:space="0" w:color="auto"/>
            <w:bottom w:val="none" w:sz="0" w:space="0" w:color="auto"/>
            <w:right w:val="none" w:sz="0" w:space="0" w:color="auto"/>
          </w:divBdr>
        </w:div>
        <w:div w:id="378096602">
          <w:marLeft w:val="640"/>
          <w:marRight w:val="0"/>
          <w:marTop w:val="0"/>
          <w:marBottom w:val="0"/>
          <w:divBdr>
            <w:top w:val="none" w:sz="0" w:space="0" w:color="auto"/>
            <w:left w:val="none" w:sz="0" w:space="0" w:color="auto"/>
            <w:bottom w:val="none" w:sz="0" w:space="0" w:color="auto"/>
            <w:right w:val="none" w:sz="0" w:space="0" w:color="auto"/>
          </w:divBdr>
        </w:div>
        <w:div w:id="384958970">
          <w:marLeft w:val="640"/>
          <w:marRight w:val="0"/>
          <w:marTop w:val="0"/>
          <w:marBottom w:val="0"/>
          <w:divBdr>
            <w:top w:val="none" w:sz="0" w:space="0" w:color="auto"/>
            <w:left w:val="none" w:sz="0" w:space="0" w:color="auto"/>
            <w:bottom w:val="none" w:sz="0" w:space="0" w:color="auto"/>
            <w:right w:val="none" w:sz="0" w:space="0" w:color="auto"/>
          </w:divBdr>
        </w:div>
        <w:div w:id="394857978">
          <w:marLeft w:val="640"/>
          <w:marRight w:val="0"/>
          <w:marTop w:val="0"/>
          <w:marBottom w:val="0"/>
          <w:divBdr>
            <w:top w:val="none" w:sz="0" w:space="0" w:color="auto"/>
            <w:left w:val="none" w:sz="0" w:space="0" w:color="auto"/>
            <w:bottom w:val="none" w:sz="0" w:space="0" w:color="auto"/>
            <w:right w:val="none" w:sz="0" w:space="0" w:color="auto"/>
          </w:divBdr>
        </w:div>
        <w:div w:id="397628453">
          <w:marLeft w:val="640"/>
          <w:marRight w:val="0"/>
          <w:marTop w:val="0"/>
          <w:marBottom w:val="0"/>
          <w:divBdr>
            <w:top w:val="none" w:sz="0" w:space="0" w:color="auto"/>
            <w:left w:val="none" w:sz="0" w:space="0" w:color="auto"/>
            <w:bottom w:val="none" w:sz="0" w:space="0" w:color="auto"/>
            <w:right w:val="none" w:sz="0" w:space="0" w:color="auto"/>
          </w:divBdr>
        </w:div>
        <w:div w:id="401223796">
          <w:marLeft w:val="640"/>
          <w:marRight w:val="0"/>
          <w:marTop w:val="0"/>
          <w:marBottom w:val="0"/>
          <w:divBdr>
            <w:top w:val="none" w:sz="0" w:space="0" w:color="auto"/>
            <w:left w:val="none" w:sz="0" w:space="0" w:color="auto"/>
            <w:bottom w:val="none" w:sz="0" w:space="0" w:color="auto"/>
            <w:right w:val="none" w:sz="0" w:space="0" w:color="auto"/>
          </w:divBdr>
        </w:div>
        <w:div w:id="402528572">
          <w:marLeft w:val="640"/>
          <w:marRight w:val="0"/>
          <w:marTop w:val="0"/>
          <w:marBottom w:val="0"/>
          <w:divBdr>
            <w:top w:val="none" w:sz="0" w:space="0" w:color="auto"/>
            <w:left w:val="none" w:sz="0" w:space="0" w:color="auto"/>
            <w:bottom w:val="none" w:sz="0" w:space="0" w:color="auto"/>
            <w:right w:val="none" w:sz="0" w:space="0" w:color="auto"/>
          </w:divBdr>
        </w:div>
        <w:div w:id="426073415">
          <w:marLeft w:val="640"/>
          <w:marRight w:val="0"/>
          <w:marTop w:val="0"/>
          <w:marBottom w:val="0"/>
          <w:divBdr>
            <w:top w:val="none" w:sz="0" w:space="0" w:color="auto"/>
            <w:left w:val="none" w:sz="0" w:space="0" w:color="auto"/>
            <w:bottom w:val="none" w:sz="0" w:space="0" w:color="auto"/>
            <w:right w:val="none" w:sz="0" w:space="0" w:color="auto"/>
          </w:divBdr>
        </w:div>
        <w:div w:id="430904731">
          <w:marLeft w:val="640"/>
          <w:marRight w:val="0"/>
          <w:marTop w:val="0"/>
          <w:marBottom w:val="0"/>
          <w:divBdr>
            <w:top w:val="none" w:sz="0" w:space="0" w:color="auto"/>
            <w:left w:val="none" w:sz="0" w:space="0" w:color="auto"/>
            <w:bottom w:val="none" w:sz="0" w:space="0" w:color="auto"/>
            <w:right w:val="none" w:sz="0" w:space="0" w:color="auto"/>
          </w:divBdr>
        </w:div>
        <w:div w:id="432239002">
          <w:marLeft w:val="640"/>
          <w:marRight w:val="0"/>
          <w:marTop w:val="0"/>
          <w:marBottom w:val="0"/>
          <w:divBdr>
            <w:top w:val="none" w:sz="0" w:space="0" w:color="auto"/>
            <w:left w:val="none" w:sz="0" w:space="0" w:color="auto"/>
            <w:bottom w:val="none" w:sz="0" w:space="0" w:color="auto"/>
            <w:right w:val="none" w:sz="0" w:space="0" w:color="auto"/>
          </w:divBdr>
        </w:div>
        <w:div w:id="444077574">
          <w:marLeft w:val="640"/>
          <w:marRight w:val="0"/>
          <w:marTop w:val="0"/>
          <w:marBottom w:val="0"/>
          <w:divBdr>
            <w:top w:val="none" w:sz="0" w:space="0" w:color="auto"/>
            <w:left w:val="none" w:sz="0" w:space="0" w:color="auto"/>
            <w:bottom w:val="none" w:sz="0" w:space="0" w:color="auto"/>
            <w:right w:val="none" w:sz="0" w:space="0" w:color="auto"/>
          </w:divBdr>
        </w:div>
        <w:div w:id="447703166">
          <w:marLeft w:val="640"/>
          <w:marRight w:val="0"/>
          <w:marTop w:val="0"/>
          <w:marBottom w:val="0"/>
          <w:divBdr>
            <w:top w:val="none" w:sz="0" w:space="0" w:color="auto"/>
            <w:left w:val="none" w:sz="0" w:space="0" w:color="auto"/>
            <w:bottom w:val="none" w:sz="0" w:space="0" w:color="auto"/>
            <w:right w:val="none" w:sz="0" w:space="0" w:color="auto"/>
          </w:divBdr>
        </w:div>
        <w:div w:id="449251026">
          <w:marLeft w:val="640"/>
          <w:marRight w:val="0"/>
          <w:marTop w:val="0"/>
          <w:marBottom w:val="0"/>
          <w:divBdr>
            <w:top w:val="none" w:sz="0" w:space="0" w:color="auto"/>
            <w:left w:val="none" w:sz="0" w:space="0" w:color="auto"/>
            <w:bottom w:val="none" w:sz="0" w:space="0" w:color="auto"/>
            <w:right w:val="none" w:sz="0" w:space="0" w:color="auto"/>
          </w:divBdr>
        </w:div>
        <w:div w:id="453017026">
          <w:marLeft w:val="640"/>
          <w:marRight w:val="0"/>
          <w:marTop w:val="0"/>
          <w:marBottom w:val="0"/>
          <w:divBdr>
            <w:top w:val="none" w:sz="0" w:space="0" w:color="auto"/>
            <w:left w:val="none" w:sz="0" w:space="0" w:color="auto"/>
            <w:bottom w:val="none" w:sz="0" w:space="0" w:color="auto"/>
            <w:right w:val="none" w:sz="0" w:space="0" w:color="auto"/>
          </w:divBdr>
        </w:div>
        <w:div w:id="454102084">
          <w:marLeft w:val="640"/>
          <w:marRight w:val="0"/>
          <w:marTop w:val="0"/>
          <w:marBottom w:val="0"/>
          <w:divBdr>
            <w:top w:val="none" w:sz="0" w:space="0" w:color="auto"/>
            <w:left w:val="none" w:sz="0" w:space="0" w:color="auto"/>
            <w:bottom w:val="none" w:sz="0" w:space="0" w:color="auto"/>
            <w:right w:val="none" w:sz="0" w:space="0" w:color="auto"/>
          </w:divBdr>
        </w:div>
        <w:div w:id="461003278">
          <w:marLeft w:val="640"/>
          <w:marRight w:val="0"/>
          <w:marTop w:val="0"/>
          <w:marBottom w:val="0"/>
          <w:divBdr>
            <w:top w:val="none" w:sz="0" w:space="0" w:color="auto"/>
            <w:left w:val="none" w:sz="0" w:space="0" w:color="auto"/>
            <w:bottom w:val="none" w:sz="0" w:space="0" w:color="auto"/>
            <w:right w:val="none" w:sz="0" w:space="0" w:color="auto"/>
          </w:divBdr>
        </w:div>
        <w:div w:id="464201328">
          <w:marLeft w:val="640"/>
          <w:marRight w:val="0"/>
          <w:marTop w:val="0"/>
          <w:marBottom w:val="0"/>
          <w:divBdr>
            <w:top w:val="none" w:sz="0" w:space="0" w:color="auto"/>
            <w:left w:val="none" w:sz="0" w:space="0" w:color="auto"/>
            <w:bottom w:val="none" w:sz="0" w:space="0" w:color="auto"/>
            <w:right w:val="none" w:sz="0" w:space="0" w:color="auto"/>
          </w:divBdr>
        </w:div>
        <w:div w:id="469829330">
          <w:marLeft w:val="640"/>
          <w:marRight w:val="0"/>
          <w:marTop w:val="0"/>
          <w:marBottom w:val="0"/>
          <w:divBdr>
            <w:top w:val="none" w:sz="0" w:space="0" w:color="auto"/>
            <w:left w:val="none" w:sz="0" w:space="0" w:color="auto"/>
            <w:bottom w:val="none" w:sz="0" w:space="0" w:color="auto"/>
            <w:right w:val="none" w:sz="0" w:space="0" w:color="auto"/>
          </w:divBdr>
        </w:div>
        <w:div w:id="473257906">
          <w:marLeft w:val="640"/>
          <w:marRight w:val="0"/>
          <w:marTop w:val="0"/>
          <w:marBottom w:val="0"/>
          <w:divBdr>
            <w:top w:val="none" w:sz="0" w:space="0" w:color="auto"/>
            <w:left w:val="none" w:sz="0" w:space="0" w:color="auto"/>
            <w:bottom w:val="none" w:sz="0" w:space="0" w:color="auto"/>
            <w:right w:val="none" w:sz="0" w:space="0" w:color="auto"/>
          </w:divBdr>
        </w:div>
        <w:div w:id="493684540">
          <w:marLeft w:val="640"/>
          <w:marRight w:val="0"/>
          <w:marTop w:val="0"/>
          <w:marBottom w:val="0"/>
          <w:divBdr>
            <w:top w:val="none" w:sz="0" w:space="0" w:color="auto"/>
            <w:left w:val="none" w:sz="0" w:space="0" w:color="auto"/>
            <w:bottom w:val="none" w:sz="0" w:space="0" w:color="auto"/>
            <w:right w:val="none" w:sz="0" w:space="0" w:color="auto"/>
          </w:divBdr>
        </w:div>
        <w:div w:id="511915567">
          <w:marLeft w:val="640"/>
          <w:marRight w:val="0"/>
          <w:marTop w:val="0"/>
          <w:marBottom w:val="0"/>
          <w:divBdr>
            <w:top w:val="none" w:sz="0" w:space="0" w:color="auto"/>
            <w:left w:val="none" w:sz="0" w:space="0" w:color="auto"/>
            <w:bottom w:val="none" w:sz="0" w:space="0" w:color="auto"/>
            <w:right w:val="none" w:sz="0" w:space="0" w:color="auto"/>
          </w:divBdr>
        </w:div>
        <w:div w:id="542595392">
          <w:marLeft w:val="640"/>
          <w:marRight w:val="0"/>
          <w:marTop w:val="0"/>
          <w:marBottom w:val="0"/>
          <w:divBdr>
            <w:top w:val="none" w:sz="0" w:space="0" w:color="auto"/>
            <w:left w:val="none" w:sz="0" w:space="0" w:color="auto"/>
            <w:bottom w:val="none" w:sz="0" w:space="0" w:color="auto"/>
            <w:right w:val="none" w:sz="0" w:space="0" w:color="auto"/>
          </w:divBdr>
        </w:div>
        <w:div w:id="557324324">
          <w:marLeft w:val="640"/>
          <w:marRight w:val="0"/>
          <w:marTop w:val="0"/>
          <w:marBottom w:val="0"/>
          <w:divBdr>
            <w:top w:val="none" w:sz="0" w:space="0" w:color="auto"/>
            <w:left w:val="none" w:sz="0" w:space="0" w:color="auto"/>
            <w:bottom w:val="none" w:sz="0" w:space="0" w:color="auto"/>
            <w:right w:val="none" w:sz="0" w:space="0" w:color="auto"/>
          </w:divBdr>
        </w:div>
        <w:div w:id="560869230">
          <w:marLeft w:val="640"/>
          <w:marRight w:val="0"/>
          <w:marTop w:val="0"/>
          <w:marBottom w:val="0"/>
          <w:divBdr>
            <w:top w:val="none" w:sz="0" w:space="0" w:color="auto"/>
            <w:left w:val="none" w:sz="0" w:space="0" w:color="auto"/>
            <w:bottom w:val="none" w:sz="0" w:space="0" w:color="auto"/>
            <w:right w:val="none" w:sz="0" w:space="0" w:color="auto"/>
          </w:divBdr>
        </w:div>
        <w:div w:id="562645065">
          <w:marLeft w:val="640"/>
          <w:marRight w:val="0"/>
          <w:marTop w:val="0"/>
          <w:marBottom w:val="0"/>
          <w:divBdr>
            <w:top w:val="none" w:sz="0" w:space="0" w:color="auto"/>
            <w:left w:val="none" w:sz="0" w:space="0" w:color="auto"/>
            <w:bottom w:val="none" w:sz="0" w:space="0" w:color="auto"/>
            <w:right w:val="none" w:sz="0" w:space="0" w:color="auto"/>
          </w:divBdr>
        </w:div>
        <w:div w:id="567574477">
          <w:marLeft w:val="640"/>
          <w:marRight w:val="0"/>
          <w:marTop w:val="0"/>
          <w:marBottom w:val="0"/>
          <w:divBdr>
            <w:top w:val="none" w:sz="0" w:space="0" w:color="auto"/>
            <w:left w:val="none" w:sz="0" w:space="0" w:color="auto"/>
            <w:bottom w:val="none" w:sz="0" w:space="0" w:color="auto"/>
            <w:right w:val="none" w:sz="0" w:space="0" w:color="auto"/>
          </w:divBdr>
        </w:div>
        <w:div w:id="569925361">
          <w:marLeft w:val="640"/>
          <w:marRight w:val="0"/>
          <w:marTop w:val="0"/>
          <w:marBottom w:val="0"/>
          <w:divBdr>
            <w:top w:val="none" w:sz="0" w:space="0" w:color="auto"/>
            <w:left w:val="none" w:sz="0" w:space="0" w:color="auto"/>
            <w:bottom w:val="none" w:sz="0" w:space="0" w:color="auto"/>
            <w:right w:val="none" w:sz="0" w:space="0" w:color="auto"/>
          </w:divBdr>
        </w:div>
        <w:div w:id="590746996">
          <w:marLeft w:val="640"/>
          <w:marRight w:val="0"/>
          <w:marTop w:val="0"/>
          <w:marBottom w:val="0"/>
          <w:divBdr>
            <w:top w:val="none" w:sz="0" w:space="0" w:color="auto"/>
            <w:left w:val="none" w:sz="0" w:space="0" w:color="auto"/>
            <w:bottom w:val="none" w:sz="0" w:space="0" w:color="auto"/>
            <w:right w:val="none" w:sz="0" w:space="0" w:color="auto"/>
          </w:divBdr>
        </w:div>
        <w:div w:id="591546703">
          <w:marLeft w:val="640"/>
          <w:marRight w:val="0"/>
          <w:marTop w:val="0"/>
          <w:marBottom w:val="0"/>
          <w:divBdr>
            <w:top w:val="none" w:sz="0" w:space="0" w:color="auto"/>
            <w:left w:val="none" w:sz="0" w:space="0" w:color="auto"/>
            <w:bottom w:val="none" w:sz="0" w:space="0" w:color="auto"/>
            <w:right w:val="none" w:sz="0" w:space="0" w:color="auto"/>
          </w:divBdr>
        </w:div>
        <w:div w:id="592855630">
          <w:marLeft w:val="640"/>
          <w:marRight w:val="0"/>
          <w:marTop w:val="0"/>
          <w:marBottom w:val="0"/>
          <w:divBdr>
            <w:top w:val="none" w:sz="0" w:space="0" w:color="auto"/>
            <w:left w:val="none" w:sz="0" w:space="0" w:color="auto"/>
            <w:bottom w:val="none" w:sz="0" w:space="0" w:color="auto"/>
            <w:right w:val="none" w:sz="0" w:space="0" w:color="auto"/>
          </w:divBdr>
        </w:div>
        <w:div w:id="606691841">
          <w:marLeft w:val="640"/>
          <w:marRight w:val="0"/>
          <w:marTop w:val="0"/>
          <w:marBottom w:val="0"/>
          <w:divBdr>
            <w:top w:val="none" w:sz="0" w:space="0" w:color="auto"/>
            <w:left w:val="none" w:sz="0" w:space="0" w:color="auto"/>
            <w:bottom w:val="none" w:sz="0" w:space="0" w:color="auto"/>
            <w:right w:val="none" w:sz="0" w:space="0" w:color="auto"/>
          </w:divBdr>
        </w:div>
        <w:div w:id="624652258">
          <w:marLeft w:val="640"/>
          <w:marRight w:val="0"/>
          <w:marTop w:val="0"/>
          <w:marBottom w:val="0"/>
          <w:divBdr>
            <w:top w:val="none" w:sz="0" w:space="0" w:color="auto"/>
            <w:left w:val="none" w:sz="0" w:space="0" w:color="auto"/>
            <w:bottom w:val="none" w:sz="0" w:space="0" w:color="auto"/>
            <w:right w:val="none" w:sz="0" w:space="0" w:color="auto"/>
          </w:divBdr>
        </w:div>
        <w:div w:id="627904955">
          <w:marLeft w:val="640"/>
          <w:marRight w:val="0"/>
          <w:marTop w:val="0"/>
          <w:marBottom w:val="0"/>
          <w:divBdr>
            <w:top w:val="none" w:sz="0" w:space="0" w:color="auto"/>
            <w:left w:val="none" w:sz="0" w:space="0" w:color="auto"/>
            <w:bottom w:val="none" w:sz="0" w:space="0" w:color="auto"/>
            <w:right w:val="none" w:sz="0" w:space="0" w:color="auto"/>
          </w:divBdr>
        </w:div>
        <w:div w:id="647442575">
          <w:marLeft w:val="640"/>
          <w:marRight w:val="0"/>
          <w:marTop w:val="0"/>
          <w:marBottom w:val="0"/>
          <w:divBdr>
            <w:top w:val="none" w:sz="0" w:space="0" w:color="auto"/>
            <w:left w:val="none" w:sz="0" w:space="0" w:color="auto"/>
            <w:bottom w:val="none" w:sz="0" w:space="0" w:color="auto"/>
            <w:right w:val="none" w:sz="0" w:space="0" w:color="auto"/>
          </w:divBdr>
        </w:div>
        <w:div w:id="656416493">
          <w:marLeft w:val="640"/>
          <w:marRight w:val="0"/>
          <w:marTop w:val="0"/>
          <w:marBottom w:val="0"/>
          <w:divBdr>
            <w:top w:val="none" w:sz="0" w:space="0" w:color="auto"/>
            <w:left w:val="none" w:sz="0" w:space="0" w:color="auto"/>
            <w:bottom w:val="none" w:sz="0" w:space="0" w:color="auto"/>
            <w:right w:val="none" w:sz="0" w:space="0" w:color="auto"/>
          </w:divBdr>
        </w:div>
        <w:div w:id="674577129">
          <w:marLeft w:val="640"/>
          <w:marRight w:val="0"/>
          <w:marTop w:val="0"/>
          <w:marBottom w:val="0"/>
          <w:divBdr>
            <w:top w:val="none" w:sz="0" w:space="0" w:color="auto"/>
            <w:left w:val="none" w:sz="0" w:space="0" w:color="auto"/>
            <w:bottom w:val="none" w:sz="0" w:space="0" w:color="auto"/>
            <w:right w:val="none" w:sz="0" w:space="0" w:color="auto"/>
          </w:divBdr>
        </w:div>
        <w:div w:id="674957691">
          <w:marLeft w:val="640"/>
          <w:marRight w:val="0"/>
          <w:marTop w:val="0"/>
          <w:marBottom w:val="0"/>
          <w:divBdr>
            <w:top w:val="none" w:sz="0" w:space="0" w:color="auto"/>
            <w:left w:val="none" w:sz="0" w:space="0" w:color="auto"/>
            <w:bottom w:val="none" w:sz="0" w:space="0" w:color="auto"/>
            <w:right w:val="none" w:sz="0" w:space="0" w:color="auto"/>
          </w:divBdr>
        </w:div>
        <w:div w:id="683046361">
          <w:marLeft w:val="640"/>
          <w:marRight w:val="0"/>
          <w:marTop w:val="0"/>
          <w:marBottom w:val="0"/>
          <w:divBdr>
            <w:top w:val="none" w:sz="0" w:space="0" w:color="auto"/>
            <w:left w:val="none" w:sz="0" w:space="0" w:color="auto"/>
            <w:bottom w:val="none" w:sz="0" w:space="0" w:color="auto"/>
            <w:right w:val="none" w:sz="0" w:space="0" w:color="auto"/>
          </w:divBdr>
        </w:div>
        <w:div w:id="706610256">
          <w:marLeft w:val="640"/>
          <w:marRight w:val="0"/>
          <w:marTop w:val="0"/>
          <w:marBottom w:val="0"/>
          <w:divBdr>
            <w:top w:val="none" w:sz="0" w:space="0" w:color="auto"/>
            <w:left w:val="none" w:sz="0" w:space="0" w:color="auto"/>
            <w:bottom w:val="none" w:sz="0" w:space="0" w:color="auto"/>
            <w:right w:val="none" w:sz="0" w:space="0" w:color="auto"/>
          </w:divBdr>
        </w:div>
        <w:div w:id="709260938">
          <w:marLeft w:val="640"/>
          <w:marRight w:val="0"/>
          <w:marTop w:val="0"/>
          <w:marBottom w:val="0"/>
          <w:divBdr>
            <w:top w:val="none" w:sz="0" w:space="0" w:color="auto"/>
            <w:left w:val="none" w:sz="0" w:space="0" w:color="auto"/>
            <w:bottom w:val="none" w:sz="0" w:space="0" w:color="auto"/>
            <w:right w:val="none" w:sz="0" w:space="0" w:color="auto"/>
          </w:divBdr>
        </w:div>
        <w:div w:id="748382850">
          <w:marLeft w:val="640"/>
          <w:marRight w:val="0"/>
          <w:marTop w:val="0"/>
          <w:marBottom w:val="0"/>
          <w:divBdr>
            <w:top w:val="none" w:sz="0" w:space="0" w:color="auto"/>
            <w:left w:val="none" w:sz="0" w:space="0" w:color="auto"/>
            <w:bottom w:val="none" w:sz="0" w:space="0" w:color="auto"/>
            <w:right w:val="none" w:sz="0" w:space="0" w:color="auto"/>
          </w:divBdr>
        </w:div>
        <w:div w:id="748693671">
          <w:marLeft w:val="640"/>
          <w:marRight w:val="0"/>
          <w:marTop w:val="0"/>
          <w:marBottom w:val="0"/>
          <w:divBdr>
            <w:top w:val="none" w:sz="0" w:space="0" w:color="auto"/>
            <w:left w:val="none" w:sz="0" w:space="0" w:color="auto"/>
            <w:bottom w:val="none" w:sz="0" w:space="0" w:color="auto"/>
            <w:right w:val="none" w:sz="0" w:space="0" w:color="auto"/>
          </w:divBdr>
        </w:div>
        <w:div w:id="751977226">
          <w:marLeft w:val="640"/>
          <w:marRight w:val="0"/>
          <w:marTop w:val="0"/>
          <w:marBottom w:val="0"/>
          <w:divBdr>
            <w:top w:val="none" w:sz="0" w:space="0" w:color="auto"/>
            <w:left w:val="none" w:sz="0" w:space="0" w:color="auto"/>
            <w:bottom w:val="none" w:sz="0" w:space="0" w:color="auto"/>
            <w:right w:val="none" w:sz="0" w:space="0" w:color="auto"/>
          </w:divBdr>
        </w:div>
        <w:div w:id="772558480">
          <w:marLeft w:val="640"/>
          <w:marRight w:val="0"/>
          <w:marTop w:val="0"/>
          <w:marBottom w:val="0"/>
          <w:divBdr>
            <w:top w:val="none" w:sz="0" w:space="0" w:color="auto"/>
            <w:left w:val="none" w:sz="0" w:space="0" w:color="auto"/>
            <w:bottom w:val="none" w:sz="0" w:space="0" w:color="auto"/>
            <w:right w:val="none" w:sz="0" w:space="0" w:color="auto"/>
          </w:divBdr>
        </w:div>
        <w:div w:id="789517001">
          <w:marLeft w:val="640"/>
          <w:marRight w:val="0"/>
          <w:marTop w:val="0"/>
          <w:marBottom w:val="0"/>
          <w:divBdr>
            <w:top w:val="none" w:sz="0" w:space="0" w:color="auto"/>
            <w:left w:val="none" w:sz="0" w:space="0" w:color="auto"/>
            <w:bottom w:val="none" w:sz="0" w:space="0" w:color="auto"/>
            <w:right w:val="none" w:sz="0" w:space="0" w:color="auto"/>
          </w:divBdr>
        </w:div>
        <w:div w:id="801074949">
          <w:marLeft w:val="640"/>
          <w:marRight w:val="0"/>
          <w:marTop w:val="0"/>
          <w:marBottom w:val="0"/>
          <w:divBdr>
            <w:top w:val="none" w:sz="0" w:space="0" w:color="auto"/>
            <w:left w:val="none" w:sz="0" w:space="0" w:color="auto"/>
            <w:bottom w:val="none" w:sz="0" w:space="0" w:color="auto"/>
            <w:right w:val="none" w:sz="0" w:space="0" w:color="auto"/>
          </w:divBdr>
        </w:div>
        <w:div w:id="816454700">
          <w:marLeft w:val="640"/>
          <w:marRight w:val="0"/>
          <w:marTop w:val="0"/>
          <w:marBottom w:val="0"/>
          <w:divBdr>
            <w:top w:val="none" w:sz="0" w:space="0" w:color="auto"/>
            <w:left w:val="none" w:sz="0" w:space="0" w:color="auto"/>
            <w:bottom w:val="none" w:sz="0" w:space="0" w:color="auto"/>
            <w:right w:val="none" w:sz="0" w:space="0" w:color="auto"/>
          </w:divBdr>
        </w:div>
        <w:div w:id="817382479">
          <w:marLeft w:val="640"/>
          <w:marRight w:val="0"/>
          <w:marTop w:val="0"/>
          <w:marBottom w:val="0"/>
          <w:divBdr>
            <w:top w:val="none" w:sz="0" w:space="0" w:color="auto"/>
            <w:left w:val="none" w:sz="0" w:space="0" w:color="auto"/>
            <w:bottom w:val="none" w:sz="0" w:space="0" w:color="auto"/>
            <w:right w:val="none" w:sz="0" w:space="0" w:color="auto"/>
          </w:divBdr>
        </w:div>
        <w:div w:id="836388513">
          <w:marLeft w:val="640"/>
          <w:marRight w:val="0"/>
          <w:marTop w:val="0"/>
          <w:marBottom w:val="0"/>
          <w:divBdr>
            <w:top w:val="none" w:sz="0" w:space="0" w:color="auto"/>
            <w:left w:val="none" w:sz="0" w:space="0" w:color="auto"/>
            <w:bottom w:val="none" w:sz="0" w:space="0" w:color="auto"/>
            <w:right w:val="none" w:sz="0" w:space="0" w:color="auto"/>
          </w:divBdr>
        </w:div>
        <w:div w:id="837573075">
          <w:marLeft w:val="640"/>
          <w:marRight w:val="0"/>
          <w:marTop w:val="0"/>
          <w:marBottom w:val="0"/>
          <w:divBdr>
            <w:top w:val="none" w:sz="0" w:space="0" w:color="auto"/>
            <w:left w:val="none" w:sz="0" w:space="0" w:color="auto"/>
            <w:bottom w:val="none" w:sz="0" w:space="0" w:color="auto"/>
            <w:right w:val="none" w:sz="0" w:space="0" w:color="auto"/>
          </w:divBdr>
        </w:div>
        <w:div w:id="838273080">
          <w:marLeft w:val="640"/>
          <w:marRight w:val="0"/>
          <w:marTop w:val="0"/>
          <w:marBottom w:val="0"/>
          <w:divBdr>
            <w:top w:val="none" w:sz="0" w:space="0" w:color="auto"/>
            <w:left w:val="none" w:sz="0" w:space="0" w:color="auto"/>
            <w:bottom w:val="none" w:sz="0" w:space="0" w:color="auto"/>
            <w:right w:val="none" w:sz="0" w:space="0" w:color="auto"/>
          </w:divBdr>
        </w:div>
        <w:div w:id="846946099">
          <w:marLeft w:val="640"/>
          <w:marRight w:val="0"/>
          <w:marTop w:val="0"/>
          <w:marBottom w:val="0"/>
          <w:divBdr>
            <w:top w:val="none" w:sz="0" w:space="0" w:color="auto"/>
            <w:left w:val="none" w:sz="0" w:space="0" w:color="auto"/>
            <w:bottom w:val="none" w:sz="0" w:space="0" w:color="auto"/>
            <w:right w:val="none" w:sz="0" w:space="0" w:color="auto"/>
          </w:divBdr>
        </w:div>
        <w:div w:id="856963224">
          <w:marLeft w:val="640"/>
          <w:marRight w:val="0"/>
          <w:marTop w:val="0"/>
          <w:marBottom w:val="0"/>
          <w:divBdr>
            <w:top w:val="none" w:sz="0" w:space="0" w:color="auto"/>
            <w:left w:val="none" w:sz="0" w:space="0" w:color="auto"/>
            <w:bottom w:val="none" w:sz="0" w:space="0" w:color="auto"/>
            <w:right w:val="none" w:sz="0" w:space="0" w:color="auto"/>
          </w:divBdr>
        </w:div>
        <w:div w:id="862132673">
          <w:marLeft w:val="640"/>
          <w:marRight w:val="0"/>
          <w:marTop w:val="0"/>
          <w:marBottom w:val="0"/>
          <w:divBdr>
            <w:top w:val="none" w:sz="0" w:space="0" w:color="auto"/>
            <w:left w:val="none" w:sz="0" w:space="0" w:color="auto"/>
            <w:bottom w:val="none" w:sz="0" w:space="0" w:color="auto"/>
            <w:right w:val="none" w:sz="0" w:space="0" w:color="auto"/>
          </w:divBdr>
        </w:div>
        <w:div w:id="866067625">
          <w:marLeft w:val="640"/>
          <w:marRight w:val="0"/>
          <w:marTop w:val="0"/>
          <w:marBottom w:val="0"/>
          <w:divBdr>
            <w:top w:val="none" w:sz="0" w:space="0" w:color="auto"/>
            <w:left w:val="none" w:sz="0" w:space="0" w:color="auto"/>
            <w:bottom w:val="none" w:sz="0" w:space="0" w:color="auto"/>
            <w:right w:val="none" w:sz="0" w:space="0" w:color="auto"/>
          </w:divBdr>
        </w:div>
        <w:div w:id="866455820">
          <w:marLeft w:val="640"/>
          <w:marRight w:val="0"/>
          <w:marTop w:val="0"/>
          <w:marBottom w:val="0"/>
          <w:divBdr>
            <w:top w:val="none" w:sz="0" w:space="0" w:color="auto"/>
            <w:left w:val="none" w:sz="0" w:space="0" w:color="auto"/>
            <w:bottom w:val="none" w:sz="0" w:space="0" w:color="auto"/>
            <w:right w:val="none" w:sz="0" w:space="0" w:color="auto"/>
          </w:divBdr>
        </w:div>
        <w:div w:id="892733452">
          <w:marLeft w:val="640"/>
          <w:marRight w:val="0"/>
          <w:marTop w:val="0"/>
          <w:marBottom w:val="0"/>
          <w:divBdr>
            <w:top w:val="none" w:sz="0" w:space="0" w:color="auto"/>
            <w:left w:val="none" w:sz="0" w:space="0" w:color="auto"/>
            <w:bottom w:val="none" w:sz="0" w:space="0" w:color="auto"/>
            <w:right w:val="none" w:sz="0" w:space="0" w:color="auto"/>
          </w:divBdr>
        </w:div>
        <w:div w:id="908265640">
          <w:marLeft w:val="640"/>
          <w:marRight w:val="0"/>
          <w:marTop w:val="0"/>
          <w:marBottom w:val="0"/>
          <w:divBdr>
            <w:top w:val="none" w:sz="0" w:space="0" w:color="auto"/>
            <w:left w:val="none" w:sz="0" w:space="0" w:color="auto"/>
            <w:bottom w:val="none" w:sz="0" w:space="0" w:color="auto"/>
            <w:right w:val="none" w:sz="0" w:space="0" w:color="auto"/>
          </w:divBdr>
        </w:div>
        <w:div w:id="912354517">
          <w:marLeft w:val="640"/>
          <w:marRight w:val="0"/>
          <w:marTop w:val="0"/>
          <w:marBottom w:val="0"/>
          <w:divBdr>
            <w:top w:val="none" w:sz="0" w:space="0" w:color="auto"/>
            <w:left w:val="none" w:sz="0" w:space="0" w:color="auto"/>
            <w:bottom w:val="none" w:sz="0" w:space="0" w:color="auto"/>
            <w:right w:val="none" w:sz="0" w:space="0" w:color="auto"/>
          </w:divBdr>
        </w:div>
        <w:div w:id="919215217">
          <w:marLeft w:val="640"/>
          <w:marRight w:val="0"/>
          <w:marTop w:val="0"/>
          <w:marBottom w:val="0"/>
          <w:divBdr>
            <w:top w:val="none" w:sz="0" w:space="0" w:color="auto"/>
            <w:left w:val="none" w:sz="0" w:space="0" w:color="auto"/>
            <w:bottom w:val="none" w:sz="0" w:space="0" w:color="auto"/>
            <w:right w:val="none" w:sz="0" w:space="0" w:color="auto"/>
          </w:divBdr>
        </w:div>
        <w:div w:id="935941411">
          <w:marLeft w:val="640"/>
          <w:marRight w:val="0"/>
          <w:marTop w:val="0"/>
          <w:marBottom w:val="0"/>
          <w:divBdr>
            <w:top w:val="none" w:sz="0" w:space="0" w:color="auto"/>
            <w:left w:val="none" w:sz="0" w:space="0" w:color="auto"/>
            <w:bottom w:val="none" w:sz="0" w:space="0" w:color="auto"/>
            <w:right w:val="none" w:sz="0" w:space="0" w:color="auto"/>
          </w:divBdr>
        </w:div>
        <w:div w:id="955985313">
          <w:marLeft w:val="640"/>
          <w:marRight w:val="0"/>
          <w:marTop w:val="0"/>
          <w:marBottom w:val="0"/>
          <w:divBdr>
            <w:top w:val="none" w:sz="0" w:space="0" w:color="auto"/>
            <w:left w:val="none" w:sz="0" w:space="0" w:color="auto"/>
            <w:bottom w:val="none" w:sz="0" w:space="0" w:color="auto"/>
            <w:right w:val="none" w:sz="0" w:space="0" w:color="auto"/>
          </w:divBdr>
        </w:div>
        <w:div w:id="965550685">
          <w:marLeft w:val="640"/>
          <w:marRight w:val="0"/>
          <w:marTop w:val="0"/>
          <w:marBottom w:val="0"/>
          <w:divBdr>
            <w:top w:val="none" w:sz="0" w:space="0" w:color="auto"/>
            <w:left w:val="none" w:sz="0" w:space="0" w:color="auto"/>
            <w:bottom w:val="none" w:sz="0" w:space="0" w:color="auto"/>
            <w:right w:val="none" w:sz="0" w:space="0" w:color="auto"/>
          </w:divBdr>
        </w:div>
        <w:div w:id="999893343">
          <w:marLeft w:val="640"/>
          <w:marRight w:val="0"/>
          <w:marTop w:val="0"/>
          <w:marBottom w:val="0"/>
          <w:divBdr>
            <w:top w:val="none" w:sz="0" w:space="0" w:color="auto"/>
            <w:left w:val="none" w:sz="0" w:space="0" w:color="auto"/>
            <w:bottom w:val="none" w:sz="0" w:space="0" w:color="auto"/>
            <w:right w:val="none" w:sz="0" w:space="0" w:color="auto"/>
          </w:divBdr>
        </w:div>
        <w:div w:id="1001468235">
          <w:marLeft w:val="640"/>
          <w:marRight w:val="0"/>
          <w:marTop w:val="0"/>
          <w:marBottom w:val="0"/>
          <w:divBdr>
            <w:top w:val="none" w:sz="0" w:space="0" w:color="auto"/>
            <w:left w:val="none" w:sz="0" w:space="0" w:color="auto"/>
            <w:bottom w:val="none" w:sz="0" w:space="0" w:color="auto"/>
            <w:right w:val="none" w:sz="0" w:space="0" w:color="auto"/>
          </w:divBdr>
        </w:div>
        <w:div w:id="1009914800">
          <w:marLeft w:val="640"/>
          <w:marRight w:val="0"/>
          <w:marTop w:val="0"/>
          <w:marBottom w:val="0"/>
          <w:divBdr>
            <w:top w:val="none" w:sz="0" w:space="0" w:color="auto"/>
            <w:left w:val="none" w:sz="0" w:space="0" w:color="auto"/>
            <w:bottom w:val="none" w:sz="0" w:space="0" w:color="auto"/>
            <w:right w:val="none" w:sz="0" w:space="0" w:color="auto"/>
          </w:divBdr>
        </w:div>
        <w:div w:id="1010371765">
          <w:marLeft w:val="640"/>
          <w:marRight w:val="0"/>
          <w:marTop w:val="0"/>
          <w:marBottom w:val="0"/>
          <w:divBdr>
            <w:top w:val="none" w:sz="0" w:space="0" w:color="auto"/>
            <w:left w:val="none" w:sz="0" w:space="0" w:color="auto"/>
            <w:bottom w:val="none" w:sz="0" w:space="0" w:color="auto"/>
            <w:right w:val="none" w:sz="0" w:space="0" w:color="auto"/>
          </w:divBdr>
        </w:div>
        <w:div w:id="1012688359">
          <w:marLeft w:val="640"/>
          <w:marRight w:val="0"/>
          <w:marTop w:val="0"/>
          <w:marBottom w:val="0"/>
          <w:divBdr>
            <w:top w:val="none" w:sz="0" w:space="0" w:color="auto"/>
            <w:left w:val="none" w:sz="0" w:space="0" w:color="auto"/>
            <w:bottom w:val="none" w:sz="0" w:space="0" w:color="auto"/>
            <w:right w:val="none" w:sz="0" w:space="0" w:color="auto"/>
          </w:divBdr>
        </w:div>
        <w:div w:id="1020476263">
          <w:marLeft w:val="640"/>
          <w:marRight w:val="0"/>
          <w:marTop w:val="0"/>
          <w:marBottom w:val="0"/>
          <w:divBdr>
            <w:top w:val="none" w:sz="0" w:space="0" w:color="auto"/>
            <w:left w:val="none" w:sz="0" w:space="0" w:color="auto"/>
            <w:bottom w:val="none" w:sz="0" w:space="0" w:color="auto"/>
            <w:right w:val="none" w:sz="0" w:space="0" w:color="auto"/>
          </w:divBdr>
        </w:div>
        <w:div w:id="1027681710">
          <w:marLeft w:val="640"/>
          <w:marRight w:val="0"/>
          <w:marTop w:val="0"/>
          <w:marBottom w:val="0"/>
          <w:divBdr>
            <w:top w:val="none" w:sz="0" w:space="0" w:color="auto"/>
            <w:left w:val="none" w:sz="0" w:space="0" w:color="auto"/>
            <w:bottom w:val="none" w:sz="0" w:space="0" w:color="auto"/>
            <w:right w:val="none" w:sz="0" w:space="0" w:color="auto"/>
          </w:divBdr>
        </w:div>
        <w:div w:id="1039090464">
          <w:marLeft w:val="640"/>
          <w:marRight w:val="0"/>
          <w:marTop w:val="0"/>
          <w:marBottom w:val="0"/>
          <w:divBdr>
            <w:top w:val="none" w:sz="0" w:space="0" w:color="auto"/>
            <w:left w:val="none" w:sz="0" w:space="0" w:color="auto"/>
            <w:bottom w:val="none" w:sz="0" w:space="0" w:color="auto"/>
            <w:right w:val="none" w:sz="0" w:space="0" w:color="auto"/>
          </w:divBdr>
        </w:div>
        <w:div w:id="1041517611">
          <w:marLeft w:val="640"/>
          <w:marRight w:val="0"/>
          <w:marTop w:val="0"/>
          <w:marBottom w:val="0"/>
          <w:divBdr>
            <w:top w:val="none" w:sz="0" w:space="0" w:color="auto"/>
            <w:left w:val="none" w:sz="0" w:space="0" w:color="auto"/>
            <w:bottom w:val="none" w:sz="0" w:space="0" w:color="auto"/>
            <w:right w:val="none" w:sz="0" w:space="0" w:color="auto"/>
          </w:divBdr>
        </w:div>
        <w:div w:id="1042244929">
          <w:marLeft w:val="640"/>
          <w:marRight w:val="0"/>
          <w:marTop w:val="0"/>
          <w:marBottom w:val="0"/>
          <w:divBdr>
            <w:top w:val="none" w:sz="0" w:space="0" w:color="auto"/>
            <w:left w:val="none" w:sz="0" w:space="0" w:color="auto"/>
            <w:bottom w:val="none" w:sz="0" w:space="0" w:color="auto"/>
            <w:right w:val="none" w:sz="0" w:space="0" w:color="auto"/>
          </w:divBdr>
        </w:div>
        <w:div w:id="1066076282">
          <w:marLeft w:val="640"/>
          <w:marRight w:val="0"/>
          <w:marTop w:val="0"/>
          <w:marBottom w:val="0"/>
          <w:divBdr>
            <w:top w:val="none" w:sz="0" w:space="0" w:color="auto"/>
            <w:left w:val="none" w:sz="0" w:space="0" w:color="auto"/>
            <w:bottom w:val="none" w:sz="0" w:space="0" w:color="auto"/>
            <w:right w:val="none" w:sz="0" w:space="0" w:color="auto"/>
          </w:divBdr>
        </w:div>
        <w:div w:id="1068530735">
          <w:marLeft w:val="640"/>
          <w:marRight w:val="0"/>
          <w:marTop w:val="0"/>
          <w:marBottom w:val="0"/>
          <w:divBdr>
            <w:top w:val="none" w:sz="0" w:space="0" w:color="auto"/>
            <w:left w:val="none" w:sz="0" w:space="0" w:color="auto"/>
            <w:bottom w:val="none" w:sz="0" w:space="0" w:color="auto"/>
            <w:right w:val="none" w:sz="0" w:space="0" w:color="auto"/>
          </w:divBdr>
        </w:div>
        <w:div w:id="1069963091">
          <w:marLeft w:val="640"/>
          <w:marRight w:val="0"/>
          <w:marTop w:val="0"/>
          <w:marBottom w:val="0"/>
          <w:divBdr>
            <w:top w:val="none" w:sz="0" w:space="0" w:color="auto"/>
            <w:left w:val="none" w:sz="0" w:space="0" w:color="auto"/>
            <w:bottom w:val="none" w:sz="0" w:space="0" w:color="auto"/>
            <w:right w:val="none" w:sz="0" w:space="0" w:color="auto"/>
          </w:divBdr>
        </w:div>
        <w:div w:id="1073897387">
          <w:marLeft w:val="640"/>
          <w:marRight w:val="0"/>
          <w:marTop w:val="0"/>
          <w:marBottom w:val="0"/>
          <w:divBdr>
            <w:top w:val="none" w:sz="0" w:space="0" w:color="auto"/>
            <w:left w:val="none" w:sz="0" w:space="0" w:color="auto"/>
            <w:bottom w:val="none" w:sz="0" w:space="0" w:color="auto"/>
            <w:right w:val="none" w:sz="0" w:space="0" w:color="auto"/>
          </w:divBdr>
        </w:div>
        <w:div w:id="1106534329">
          <w:marLeft w:val="640"/>
          <w:marRight w:val="0"/>
          <w:marTop w:val="0"/>
          <w:marBottom w:val="0"/>
          <w:divBdr>
            <w:top w:val="none" w:sz="0" w:space="0" w:color="auto"/>
            <w:left w:val="none" w:sz="0" w:space="0" w:color="auto"/>
            <w:bottom w:val="none" w:sz="0" w:space="0" w:color="auto"/>
            <w:right w:val="none" w:sz="0" w:space="0" w:color="auto"/>
          </w:divBdr>
        </w:div>
        <w:div w:id="1129667297">
          <w:marLeft w:val="640"/>
          <w:marRight w:val="0"/>
          <w:marTop w:val="0"/>
          <w:marBottom w:val="0"/>
          <w:divBdr>
            <w:top w:val="none" w:sz="0" w:space="0" w:color="auto"/>
            <w:left w:val="none" w:sz="0" w:space="0" w:color="auto"/>
            <w:bottom w:val="none" w:sz="0" w:space="0" w:color="auto"/>
            <w:right w:val="none" w:sz="0" w:space="0" w:color="auto"/>
          </w:divBdr>
        </w:div>
        <w:div w:id="1139807199">
          <w:marLeft w:val="640"/>
          <w:marRight w:val="0"/>
          <w:marTop w:val="0"/>
          <w:marBottom w:val="0"/>
          <w:divBdr>
            <w:top w:val="none" w:sz="0" w:space="0" w:color="auto"/>
            <w:left w:val="none" w:sz="0" w:space="0" w:color="auto"/>
            <w:bottom w:val="none" w:sz="0" w:space="0" w:color="auto"/>
            <w:right w:val="none" w:sz="0" w:space="0" w:color="auto"/>
          </w:divBdr>
        </w:div>
        <w:div w:id="1149126845">
          <w:marLeft w:val="640"/>
          <w:marRight w:val="0"/>
          <w:marTop w:val="0"/>
          <w:marBottom w:val="0"/>
          <w:divBdr>
            <w:top w:val="none" w:sz="0" w:space="0" w:color="auto"/>
            <w:left w:val="none" w:sz="0" w:space="0" w:color="auto"/>
            <w:bottom w:val="none" w:sz="0" w:space="0" w:color="auto"/>
            <w:right w:val="none" w:sz="0" w:space="0" w:color="auto"/>
          </w:divBdr>
        </w:div>
        <w:div w:id="1162820004">
          <w:marLeft w:val="640"/>
          <w:marRight w:val="0"/>
          <w:marTop w:val="0"/>
          <w:marBottom w:val="0"/>
          <w:divBdr>
            <w:top w:val="none" w:sz="0" w:space="0" w:color="auto"/>
            <w:left w:val="none" w:sz="0" w:space="0" w:color="auto"/>
            <w:bottom w:val="none" w:sz="0" w:space="0" w:color="auto"/>
            <w:right w:val="none" w:sz="0" w:space="0" w:color="auto"/>
          </w:divBdr>
        </w:div>
        <w:div w:id="1173377823">
          <w:marLeft w:val="640"/>
          <w:marRight w:val="0"/>
          <w:marTop w:val="0"/>
          <w:marBottom w:val="0"/>
          <w:divBdr>
            <w:top w:val="none" w:sz="0" w:space="0" w:color="auto"/>
            <w:left w:val="none" w:sz="0" w:space="0" w:color="auto"/>
            <w:bottom w:val="none" w:sz="0" w:space="0" w:color="auto"/>
            <w:right w:val="none" w:sz="0" w:space="0" w:color="auto"/>
          </w:divBdr>
        </w:div>
        <w:div w:id="1174568186">
          <w:marLeft w:val="640"/>
          <w:marRight w:val="0"/>
          <w:marTop w:val="0"/>
          <w:marBottom w:val="0"/>
          <w:divBdr>
            <w:top w:val="none" w:sz="0" w:space="0" w:color="auto"/>
            <w:left w:val="none" w:sz="0" w:space="0" w:color="auto"/>
            <w:bottom w:val="none" w:sz="0" w:space="0" w:color="auto"/>
            <w:right w:val="none" w:sz="0" w:space="0" w:color="auto"/>
          </w:divBdr>
        </w:div>
        <w:div w:id="1177232269">
          <w:marLeft w:val="640"/>
          <w:marRight w:val="0"/>
          <w:marTop w:val="0"/>
          <w:marBottom w:val="0"/>
          <w:divBdr>
            <w:top w:val="none" w:sz="0" w:space="0" w:color="auto"/>
            <w:left w:val="none" w:sz="0" w:space="0" w:color="auto"/>
            <w:bottom w:val="none" w:sz="0" w:space="0" w:color="auto"/>
            <w:right w:val="none" w:sz="0" w:space="0" w:color="auto"/>
          </w:divBdr>
        </w:div>
        <w:div w:id="1180775733">
          <w:marLeft w:val="640"/>
          <w:marRight w:val="0"/>
          <w:marTop w:val="0"/>
          <w:marBottom w:val="0"/>
          <w:divBdr>
            <w:top w:val="none" w:sz="0" w:space="0" w:color="auto"/>
            <w:left w:val="none" w:sz="0" w:space="0" w:color="auto"/>
            <w:bottom w:val="none" w:sz="0" w:space="0" w:color="auto"/>
            <w:right w:val="none" w:sz="0" w:space="0" w:color="auto"/>
          </w:divBdr>
        </w:div>
        <w:div w:id="1205363683">
          <w:marLeft w:val="640"/>
          <w:marRight w:val="0"/>
          <w:marTop w:val="0"/>
          <w:marBottom w:val="0"/>
          <w:divBdr>
            <w:top w:val="none" w:sz="0" w:space="0" w:color="auto"/>
            <w:left w:val="none" w:sz="0" w:space="0" w:color="auto"/>
            <w:bottom w:val="none" w:sz="0" w:space="0" w:color="auto"/>
            <w:right w:val="none" w:sz="0" w:space="0" w:color="auto"/>
          </w:divBdr>
        </w:div>
        <w:div w:id="1206716858">
          <w:marLeft w:val="640"/>
          <w:marRight w:val="0"/>
          <w:marTop w:val="0"/>
          <w:marBottom w:val="0"/>
          <w:divBdr>
            <w:top w:val="none" w:sz="0" w:space="0" w:color="auto"/>
            <w:left w:val="none" w:sz="0" w:space="0" w:color="auto"/>
            <w:bottom w:val="none" w:sz="0" w:space="0" w:color="auto"/>
            <w:right w:val="none" w:sz="0" w:space="0" w:color="auto"/>
          </w:divBdr>
        </w:div>
        <w:div w:id="1207329970">
          <w:marLeft w:val="640"/>
          <w:marRight w:val="0"/>
          <w:marTop w:val="0"/>
          <w:marBottom w:val="0"/>
          <w:divBdr>
            <w:top w:val="none" w:sz="0" w:space="0" w:color="auto"/>
            <w:left w:val="none" w:sz="0" w:space="0" w:color="auto"/>
            <w:bottom w:val="none" w:sz="0" w:space="0" w:color="auto"/>
            <w:right w:val="none" w:sz="0" w:space="0" w:color="auto"/>
          </w:divBdr>
        </w:div>
        <w:div w:id="1220169199">
          <w:marLeft w:val="640"/>
          <w:marRight w:val="0"/>
          <w:marTop w:val="0"/>
          <w:marBottom w:val="0"/>
          <w:divBdr>
            <w:top w:val="none" w:sz="0" w:space="0" w:color="auto"/>
            <w:left w:val="none" w:sz="0" w:space="0" w:color="auto"/>
            <w:bottom w:val="none" w:sz="0" w:space="0" w:color="auto"/>
            <w:right w:val="none" w:sz="0" w:space="0" w:color="auto"/>
          </w:divBdr>
        </w:div>
        <w:div w:id="1237982672">
          <w:marLeft w:val="640"/>
          <w:marRight w:val="0"/>
          <w:marTop w:val="0"/>
          <w:marBottom w:val="0"/>
          <w:divBdr>
            <w:top w:val="none" w:sz="0" w:space="0" w:color="auto"/>
            <w:left w:val="none" w:sz="0" w:space="0" w:color="auto"/>
            <w:bottom w:val="none" w:sz="0" w:space="0" w:color="auto"/>
            <w:right w:val="none" w:sz="0" w:space="0" w:color="auto"/>
          </w:divBdr>
        </w:div>
        <w:div w:id="1246037768">
          <w:marLeft w:val="640"/>
          <w:marRight w:val="0"/>
          <w:marTop w:val="0"/>
          <w:marBottom w:val="0"/>
          <w:divBdr>
            <w:top w:val="none" w:sz="0" w:space="0" w:color="auto"/>
            <w:left w:val="none" w:sz="0" w:space="0" w:color="auto"/>
            <w:bottom w:val="none" w:sz="0" w:space="0" w:color="auto"/>
            <w:right w:val="none" w:sz="0" w:space="0" w:color="auto"/>
          </w:divBdr>
        </w:div>
        <w:div w:id="1252005474">
          <w:marLeft w:val="640"/>
          <w:marRight w:val="0"/>
          <w:marTop w:val="0"/>
          <w:marBottom w:val="0"/>
          <w:divBdr>
            <w:top w:val="none" w:sz="0" w:space="0" w:color="auto"/>
            <w:left w:val="none" w:sz="0" w:space="0" w:color="auto"/>
            <w:bottom w:val="none" w:sz="0" w:space="0" w:color="auto"/>
            <w:right w:val="none" w:sz="0" w:space="0" w:color="auto"/>
          </w:divBdr>
        </w:div>
        <w:div w:id="1258908564">
          <w:marLeft w:val="640"/>
          <w:marRight w:val="0"/>
          <w:marTop w:val="0"/>
          <w:marBottom w:val="0"/>
          <w:divBdr>
            <w:top w:val="none" w:sz="0" w:space="0" w:color="auto"/>
            <w:left w:val="none" w:sz="0" w:space="0" w:color="auto"/>
            <w:bottom w:val="none" w:sz="0" w:space="0" w:color="auto"/>
            <w:right w:val="none" w:sz="0" w:space="0" w:color="auto"/>
          </w:divBdr>
        </w:div>
        <w:div w:id="1262646115">
          <w:marLeft w:val="640"/>
          <w:marRight w:val="0"/>
          <w:marTop w:val="0"/>
          <w:marBottom w:val="0"/>
          <w:divBdr>
            <w:top w:val="none" w:sz="0" w:space="0" w:color="auto"/>
            <w:left w:val="none" w:sz="0" w:space="0" w:color="auto"/>
            <w:bottom w:val="none" w:sz="0" w:space="0" w:color="auto"/>
            <w:right w:val="none" w:sz="0" w:space="0" w:color="auto"/>
          </w:divBdr>
        </w:div>
        <w:div w:id="1264608847">
          <w:marLeft w:val="640"/>
          <w:marRight w:val="0"/>
          <w:marTop w:val="0"/>
          <w:marBottom w:val="0"/>
          <w:divBdr>
            <w:top w:val="none" w:sz="0" w:space="0" w:color="auto"/>
            <w:left w:val="none" w:sz="0" w:space="0" w:color="auto"/>
            <w:bottom w:val="none" w:sz="0" w:space="0" w:color="auto"/>
            <w:right w:val="none" w:sz="0" w:space="0" w:color="auto"/>
          </w:divBdr>
        </w:div>
        <w:div w:id="1265844578">
          <w:marLeft w:val="640"/>
          <w:marRight w:val="0"/>
          <w:marTop w:val="0"/>
          <w:marBottom w:val="0"/>
          <w:divBdr>
            <w:top w:val="none" w:sz="0" w:space="0" w:color="auto"/>
            <w:left w:val="none" w:sz="0" w:space="0" w:color="auto"/>
            <w:bottom w:val="none" w:sz="0" w:space="0" w:color="auto"/>
            <w:right w:val="none" w:sz="0" w:space="0" w:color="auto"/>
          </w:divBdr>
        </w:div>
        <w:div w:id="1268805363">
          <w:marLeft w:val="640"/>
          <w:marRight w:val="0"/>
          <w:marTop w:val="0"/>
          <w:marBottom w:val="0"/>
          <w:divBdr>
            <w:top w:val="none" w:sz="0" w:space="0" w:color="auto"/>
            <w:left w:val="none" w:sz="0" w:space="0" w:color="auto"/>
            <w:bottom w:val="none" w:sz="0" w:space="0" w:color="auto"/>
            <w:right w:val="none" w:sz="0" w:space="0" w:color="auto"/>
          </w:divBdr>
        </w:div>
        <w:div w:id="1276405307">
          <w:marLeft w:val="640"/>
          <w:marRight w:val="0"/>
          <w:marTop w:val="0"/>
          <w:marBottom w:val="0"/>
          <w:divBdr>
            <w:top w:val="none" w:sz="0" w:space="0" w:color="auto"/>
            <w:left w:val="none" w:sz="0" w:space="0" w:color="auto"/>
            <w:bottom w:val="none" w:sz="0" w:space="0" w:color="auto"/>
            <w:right w:val="none" w:sz="0" w:space="0" w:color="auto"/>
          </w:divBdr>
        </w:div>
        <w:div w:id="1281303646">
          <w:marLeft w:val="640"/>
          <w:marRight w:val="0"/>
          <w:marTop w:val="0"/>
          <w:marBottom w:val="0"/>
          <w:divBdr>
            <w:top w:val="none" w:sz="0" w:space="0" w:color="auto"/>
            <w:left w:val="none" w:sz="0" w:space="0" w:color="auto"/>
            <w:bottom w:val="none" w:sz="0" w:space="0" w:color="auto"/>
            <w:right w:val="none" w:sz="0" w:space="0" w:color="auto"/>
          </w:divBdr>
        </w:div>
        <w:div w:id="1303727240">
          <w:marLeft w:val="640"/>
          <w:marRight w:val="0"/>
          <w:marTop w:val="0"/>
          <w:marBottom w:val="0"/>
          <w:divBdr>
            <w:top w:val="none" w:sz="0" w:space="0" w:color="auto"/>
            <w:left w:val="none" w:sz="0" w:space="0" w:color="auto"/>
            <w:bottom w:val="none" w:sz="0" w:space="0" w:color="auto"/>
            <w:right w:val="none" w:sz="0" w:space="0" w:color="auto"/>
          </w:divBdr>
        </w:div>
        <w:div w:id="1304502031">
          <w:marLeft w:val="640"/>
          <w:marRight w:val="0"/>
          <w:marTop w:val="0"/>
          <w:marBottom w:val="0"/>
          <w:divBdr>
            <w:top w:val="none" w:sz="0" w:space="0" w:color="auto"/>
            <w:left w:val="none" w:sz="0" w:space="0" w:color="auto"/>
            <w:bottom w:val="none" w:sz="0" w:space="0" w:color="auto"/>
            <w:right w:val="none" w:sz="0" w:space="0" w:color="auto"/>
          </w:divBdr>
        </w:div>
        <w:div w:id="1305889996">
          <w:marLeft w:val="640"/>
          <w:marRight w:val="0"/>
          <w:marTop w:val="0"/>
          <w:marBottom w:val="0"/>
          <w:divBdr>
            <w:top w:val="none" w:sz="0" w:space="0" w:color="auto"/>
            <w:left w:val="none" w:sz="0" w:space="0" w:color="auto"/>
            <w:bottom w:val="none" w:sz="0" w:space="0" w:color="auto"/>
            <w:right w:val="none" w:sz="0" w:space="0" w:color="auto"/>
          </w:divBdr>
        </w:div>
        <w:div w:id="1308903001">
          <w:marLeft w:val="640"/>
          <w:marRight w:val="0"/>
          <w:marTop w:val="0"/>
          <w:marBottom w:val="0"/>
          <w:divBdr>
            <w:top w:val="none" w:sz="0" w:space="0" w:color="auto"/>
            <w:left w:val="none" w:sz="0" w:space="0" w:color="auto"/>
            <w:bottom w:val="none" w:sz="0" w:space="0" w:color="auto"/>
            <w:right w:val="none" w:sz="0" w:space="0" w:color="auto"/>
          </w:divBdr>
        </w:div>
        <w:div w:id="1337003548">
          <w:marLeft w:val="640"/>
          <w:marRight w:val="0"/>
          <w:marTop w:val="0"/>
          <w:marBottom w:val="0"/>
          <w:divBdr>
            <w:top w:val="none" w:sz="0" w:space="0" w:color="auto"/>
            <w:left w:val="none" w:sz="0" w:space="0" w:color="auto"/>
            <w:bottom w:val="none" w:sz="0" w:space="0" w:color="auto"/>
            <w:right w:val="none" w:sz="0" w:space="0" w:color="auto"/>
          </w:divBdr>
        </w:div>
        <w:div w:id="1339424893">
          <w:marLeft w:val="640"/>
          <w:marRight w:val="0"/>
          <w:marTop w:val="0"/>
          <w:marBottom w:val="0"/>
          <w:divBdr>
            <w:top w:val="none" w:sz="0" w:space="0" w:color="auto"/>
            <w:left w:val="none" w:sz="0" w:space="0" w:color="auto"/>
            <w:bottom w:val="none" w:sz="0" w:space="0" w:color="auto"/>
            <w:right w:val="none" w:sz="0" w:space="0" w:color="auto"/>
          </w:divBdr>
        </w:div>
        <w:div w:id="1354526974">
          <w:marLeft w:val="640"/>
          <w:marRight w:val="0"/>
          <w:marTop w:val="0"/>
          <w:marBottom w:val="0"/>
          <w:divBdr>
            <w:top w:val="none" w:sz="0" w:space="0" w:color="auto"/>
            <w:left w:val="none" w:sz="0" w:space="0" w:color="auto"/>
            <w:bottom w:val="none" w:sz="0" w:space="0" w:color="auto"/>
            <w:right w:val="none" w:sz="0" w:space="0" w:color="auto"/>
          </w:divBdr>
        </w:div>
        <w:div w:id="1360163095">
          <w:marLeft w:val="640"/>
          <w:marRight w:val="0"/>
          <w:marTop w:val="0"/>
          <w:marBottom w:val="0"/>
          <w:divBdr>
            <w:top w:val="none" w:sz="0" w:space="0" w:color="auto"/>
            <w:left w:val="none" w:sz="0" w:space="0" w:color="auto"/>
            <w:bottom w:val="none" w:sz="0" w:space="0" w:color="auto"/>
            <w:right w:val="none" w:sz="0" w:space="0" w:color="auto"/>
          </w:divBdr>
        </w:div>
        <w:div w:id="1362588983">
          <w:marLeft w:val="640"/>
          <w:marRight w:val="0"/>
          <w:marTop w:val="0"/>
          <w:marBottom w:val="0"/>
          <w:divBdr>
            <w:top w:val="none" w:sz="0" w:space="0" w:color="auto"/>
            <w:left w:val="none" w:sz="0" w:space="0" w:color="auto"/>
            <w:bottom w:val="none" w:sz="0" w:space="0" w:color="auto"/>
            <w:right w:val="none" w:sz="0" w:space="0" w:color="auto"/>
          </w:divBdr>
        </w:div>
        <w:div w:id="1369375147">
          <w:marLeft w:val="640"/>
          <w:marRight w:val="0"/>
          <w:marTop w:val="0"/>
          <w:marBottom w:val="0"/>
          <w:divBdr>
            <w:top w:val="none" w:sz="0" w:space="0" w:color="auto"/>
            <w:left w:val="none" w:sz="0" w:space="0" w:color="auto"/>
            <w:bottom w:val="none" w:sz="0" w:space="0" w:color="auto"/>
            <w:right w:val="none" w:sz="0" w:space="0" w:color="auto"/>
          </w:divBdr>
        </w:div>
        <w:div w:id="1377243000">
          <w:marLeft w:val="640"/>
          <w:marRight w:val="0"/>
          <w:marTop w:val="0"/>
          <w:marBottom w:val="0"/>
          <w:divBdr>
            <w:top w:val="none" w:sz="0" w:space="0" w:color="auto"/>
            <w:left w:val="none" w:sz="0" w:space="0" w:color="auto"/>
            <w:bottom w:val="none" w:sz="0" w:space="0" w:color="auto"/>
            <w:right w:val="none" w:sz="0" w:space="0" w:color="auto"/>
          </w:divBdr>
        </w:div>
        <w:div w:id="1378552206">
          <w:marLeft w:val="640"/>
          <w:marRight w:val="0"/>
          <w:marTop w:val="0"/>
          <w:marBottom w:val="0"/>
          <w:divBdr>
            <w:top w:val="none" w:sz="0" w:space="0" w:color="auto"/>
            <w:left w:val="none" w:sz="0" w:space="0" w:color="auto"/>
            <w:bottom w:val="none" w:sz="0" w:space="0" w:color="auto"/>
            <w:right w:val="none" w:sz="0" w:space="0" w:color="auto"/>
          </w:divBdr>
        </w:div>
        <w:div w:id="1383944090">
          <w:marLeft w:val="640"/>
          <w:marRight w:val="0"/>
          <w:marTop w:val="0"/>
          <w:marBottom w:val="0"/>
          <w:divBdr>
            <w:top w:val="none" w:sz="0" w:space="0" w:color="auto"/>
            <w:left w:val="none" w:sz="0" w:space="0" w:color="auto"/>
            <w:bottom w:val="none" w:sz="0" w:space="0" w:color="auto"/>
            <w:right w:val="none" w:sz="0" w:space="0" w:color="auto"/>
          </w:divBdr>
        </w:div>
        <w:div w:id="1385331220">
          <w:marLeft w:val="640"/>
          <w:marRight w:val="0"/>
          <w:marTop w:val="0"/>
          <w:marBottom w:val="0"/>
          <w:divBdr>
            <w:top w:val="none" w:sz="0" w:space="0" w:color="auto"/>
            <w:left w:val="none" w:sz="0" w:space="0" w:color="auto"/>
            <w:bottom w:val="none" w:sz="0" w:space="0" w:color="auto"/>
            <w:right w:val="none" w:sz="0" w:space="0" w:color="auto"/>
          </w:divBdr>
        </w:div>
        <w:div w:id="1417478827">
          <w:marLeft w:val="640"/>
          <w:marRight w:val="0"/>
          <w:marTop w:val="0"/>
          <w:marBottom w:val="0"/>
          <w:divBdr>
            <w:top w:val="none" w:sz="0" w:space="0" w:color="auto"/>
            <w:left w:val="none" w:sz="0" w:space="0" w:color="auto"/>
            <w:bottom w:val="none" w:sz="0" w:space="0" w:color="auto"/>
            <w:right w:val="none" w:sz="0" w:space="0" w:color="auto"/>
          </w:divBdr>
        </w:div>
        <w:div w:id="1443065679">
          <w:marLeft w:val="640"/>
          <w:marRight w:val="0"/>
          <w:marTop w:val="0"/>
          <w:marBottom w:val="0"/>
          <w:divBdr>
            <w:top w:val="none" w:sz="0" w:space="0" w:color="auto"/>
            <w:left w:val="none" w:sz="0" w:space="0" w:color="auto"/>
            <w:bottom w:val="none" w:sz="0" w:space="0" w:color="auto"/>
            <w:right w:val="none" w:sz="0" w:space="0" w:color="auto"/>
          </w:divBdr>
        </w:div>
        <w:div w:id="1473208870">
          <w:marLeft w:val="640"/>
          <w:marRight w:val="0"/>
          <w:marTop w:val="0"/>
          <w:marBottom w:val="0"/>
          <w:divBdr>
            <w:top w:val="none" w:sz="0" w:space="0" w:color="auto"/>
            <w:left w:val="none" w:sz="0" w:space="0" w:color="auto"/>
            <w:bottom w:val="none" w:sz="0" w:space="0" w:color="auto"/>
            <w:right w:val="none" w:sz="0" w:space="0" w:color="auto"/>
          </w:divBdr>
        </w:div>
        <w:div w:id="1475559629">
          <w:marLeft w:val="640"/>
          <w:marRight w:val="0"/>
          <w:marTop w:val="0"/>
          <w:marBottom w:val="0"/>
          <w:divBdr>
            <w:top w:val="none" w:sz="0" w:space="0" w:color="auto"/>
            <w:left w:val="none" w:sz="0" w:space="0" w:color="auto"/>
            <w:bottom w:val="none" w:sz="0" w:space="0" w:color="auto"/>
            <w:right w:val="none" w:sz="0" w:space="0" w:color="auto"/>
          </w:divBdr>
        </w:div>
        <w:div w:id="1477647639">
          <w:marLeft w:val="640"/>
          <w:marRight w:val="0"/>
          <w:marTop w:val="0"/>
          <w:marBottom w:val="0"/>
          <w:divBdr>
            <w:top w:val="none" w:sz="0" w:space="0" w:color="auto"/>
            <w:left w:val="none" w:sz="0" w:space="0" w:color="auto"/>
            <w:bottom w:val="none" w:sz="0" w:space="0" w:color="auto"/>
            <w:right w:val="none" w:sz="0" w:space="0" w:color="auto"/>
          </w:divBdr>
        </w:div>
        <w:div w:id="1485707580">
          <w:marLeft w:val="640"/>
          <w:marRight w:val="0"/>
          <w:marTop w:val="0"/>
          <w:marBottom w:val="0"/>
          <w:divBdr>
            <w:top w:val="none" w:sz="0" w:space="0" w:color="auto"/>
            <w:left w:val="none" w:sz="0" w:space="0" w:color="auto"/>
            <w:bottom w:val="none" w:sz="0" w:space="0" w:color="auto"/>
            <w:right w:val="none" w:sz="0" w:space="0" w:color="auto"/>
          </w:divBdr>
        </w:div>
        <w:div w:id="1488394838">
          <w:marLeft w:val="640"/>
          <w:marRight w:val="0"/>
          <w:marTop w:val="0"/>
          <w:marBottom w:val="0"/>
          <w:divBdr>
            <w:top w:val="none" w:sz="0" w:space="0" w:color="auto"/>
            <w:left w:val="none" w:sz="0" w:space="0" w:color="auto"/>
            <w:bottom w:val="none" w:sz="0" w:space="0" w:color="auto"/>
            <w:right w:val="none" w:sz="0" w:space="0" w:color="auto"/>
          </w:divBdr>
        </w:div>
        <w:div w:id="1488865929">
          <w:marLeft w:val="640"/>
          <w:marRight w:val="0"/>
          <w:marTop w:val="0"/>
          <w:marBottom w:val="0"/>
          <w:divBdr>
            <w:top w:val="none" w:sz="0" w:space="0" w:color="auto"/>
            <w:left w:val="none" w:sz="0" w:space="0" w:color="auto"/>
            <w:bottom w:val="none" w:sz="0" w:space="0" w:color="auto"/>
            <w:right w:val="none" w:sz="0" w:space="0" w:color="auto"/>
          </w:divBdr>
        </w:div>
        <w:div w:id="1489900529">
          <w:marLeft w:val="640"/>
          <w:marRight w:val="0"/>
          <w:marTop w:val="0"/>
          <w:marBottom w:val="0"/>
          <w:divBdr>
            <w:top w:val="none" w:sz="0" w:space="0" w:color="auto"/>
            <w:left w:val="none" w:sz="0" w:space="0" w:color="auto"/>
            <w:bottom w:val="none" w:sz="0" w:space="0" w:color="auto"/>
            <w:right w:val="none" w:sz="0" w:space="0" w:color="auto"/>
          </w:divBdr>
        </w:div>
        <w:div w:id="1497652074">
          <w:marLeft w:val="640"/>
          <w:marRight w:val="0"/>
          <w:marTop w:val="0"/>
          <w:marBottom w:val="0"/>
          <w:divBdr>
            <w:top w:val="none" w:sz="0" w:space="0" w:color="auto"/>
            <w:left w:val="none" w:sz="0" w:space="0" w:color="auto"/>
            <w:bottom w:val="none" w:sz="0" w:space="0" w:color="auto"/>
            <w:right w:val="none" w:sz="0" w:space="0" w:color="auto"/>
          </w:divBdr>
        </w:div>
        <w:div w:id="1509754090">
          <w:marLeft w:val="640"/>
          <w:marRight w:val="0"/>
          <w:marTop w:val="0"/>
          <w:marBottom w:val="0"/>
          <w:divBdr>
            <w:top w:val="none" w:sz="0" w:space="0" w:color="auto"/>
            <w:left w:val="none" w:sz="0" w:space="0" w:color="auto"/>
            <w:bottom w:val="none" w:sz="0" w:space="0" w:color="auto"/>
            <w:right w:val="none" w:sz="0" w:space="0" w:color="auto"/>
          </w:divBdr>
        </w:div>
        <w:div w:id="1518154164">
          <w:marLeft w:val="640"/>
          <w:marRight w:val="0"/>
          <w:marTop w:val="0"/>
          <w:marBottom w:val="0"/>
          <w:divBdr>
            <w:top w:val="none" w:sz="0" w:space="0" w:color="auto"/>
            <w:left w:val="none" w:sz="0" w:space="0" w:color="auto"/>
            <w:bottom w:val="none" w:sz="0" w:space="0" w:color="auto"/>
            <w:right w:val="none" w:sz="0" w:space="0" w:color="auto"/>
          </w:divBdr>
        </w:div>
        <w:div w:id="1526749800">
          <w:marLeft w:val="640"/>
          <w:marRight w:val="0"/>
          <w:marTop w:val="0"/>
          <w:marBottom w:val="0"/>
          <w:divBdr>
            <w:top w:val="none" w:sz="0" w:space="0" w:color="auto"/>
            <w:left w:val="none" w:sz="0" w:space="0" w:color="auto"/>
            <w:bottom w:val="none" w:sz="0" w:space="0" w:color="auto"/>
            <w:right w:val="none" w:sz="0" w:space="0" w:color="auto"/>
          </w:divBdr>
        </w:div>
        <w:div w:id="1535849974">
          <w:marLeft w:val="640"/>
          <w:marRight w:val="0"/>
          <w:marTop w:val="0"/>
          <w:marBottom w:val="0"/>
          <w:divBdr>
            <w:top w:val="none" w:sz="0" w:space="0" w:color="auto"/>
            <w:left w:val="none" w:sz="0" w:space="0" w:color="auto"/>
            <w:bottom w:val="none" w:sz="0" w:space="0" w:color="auto"/>
            <w:right w:val="none" w:sz="0" w:space="0" w:color="auto"/>
          </w:divBdr>
        </w:div>
        <w:div w:id="1556575994">
          <w:marLeft w:val="640"/>
          <w:marRight w:val="0"/>
          <w:marTop w:val="0"/>
          <w:marBottom w:val="0"/>
          <w:divBdr>
            <w:top w:val="none" w:sz="0" w:space="0" w:color="auto"/>
            <w:left w:val="none" w:sz="0" w:space="0" w:color="auto"/>
            <w:bottom w:val="none" w:sz="0" w:space="0" w:color="auto"/>
            <w:right w:val="none" w:sz="0" w:space="0" w:color="auto"/>
          </w:divBdr>
        </w:div>
        <w:div w:id="1583442570">
          <w:marLeft w:val="640"/>
          <w:marRight w:val="0"/>
          <w:marTop w:val="0"/>
          <w:marBottom w:val="0"/>
          <w:divBdr>
            <w:top w:val="none" w:sz="0" w:space="0" w:color="auto"/>
            <w:left w:val="none" w:sz="0" w:space="0" w:color="auto"/>
            <w:bottom w:val="none" w:sz="0" w:space="0" w:color="auto"/>
            <w:right w:val="none" w:sz="0" w:space="0" w:color="auto"/>
          </w:divBdr>
        </w:div>
        <w:div w:id="1590655893">
          <w:marLeft w:val="640"/>
          <w:marRight w:val="0"/>
          <w:marTop w:val="0"/>
          <w:marBottom w:val="0"/>
          <w:divBdr>
            <w:top w:val="none" w:sz="0" w:space="0" w:color="auto"/>
            <w:left w:val="none" w:sz="0" w:space="0" w:color="auto"/>
            <w:bottom w:val="none" w:sz="0" w:space="0" w:color="auto"/>
            <w:right w:val="none" w:sz="0" w:space="0" w:color="auto"/>
          </w:divBdr>
        </w:div>
        <w:div w:id="1615555181">
          <w:marLeft w:val="640"/>
          <w:marRight w:val="0"/>
          <w:marTop w:val="0"/>
          <w:marBottom w:val="0"/>
          <w:divBdr>
            <w:top w:val="none" w:sz="0" w:space="0" w:color="auto"/>
            <w:left w:val="none" w:sz="0" w:space="0" w:color="auto"/>
            <w:bottom w:val="none" w:sz="0" w:space="0" w:color="auto"/>
            <w:right w:val="none" w:sz="0" w:space="0" w:color="auto"/>
          </w:divBdr>
        </w:div>
        <w:div w:id="1615594599">
          <w:marLeft w:val="640"/>
          <w:marRight w:val="0"/>
          <w:marTop w:val="0"/>
          <w:marBottom w:val="0"/>
          <w:divBdr>
            <w:top w:val="none" w:sz="0" w:space="0" w:color="auto"/>
            <w:left w:val="none" w:sz="0" w:space="0" w:color="auto"/>
            <w:bottom w:val="none" w:sz="0" w:space="0" w:color="auto"/>
            <w:right w:val="none" w:sz="0" w:space="0" w:color="auto"/>
          </w:divBdr>
        </w:div>
        <w:div w:id="1631327920">
          <w:marLeft w:val="640"/>
          <w:marRight w:val="0"/>
          <w:marTop w:val="0"/>
          <w:marBottom w:val="0"/>
          <w:divBdr>
            <w:top w:val="none" w:sz="0" w:space="0" w:color="auto"/>
            <w:left w:val="none" w:sz="0" w:space="0" w:color="auto"/>
            <w:bottom w:val="none" w:sz="0" w:space="0" w:color="auto"/>
            <w:right w:val="none" w:sz="0" w:space="0" w:color="auto"/>
          </w:divBdr>
        </w:div>
        <w:div w:id="1636371164">
          <w:marLeft w:val="640"/>
          <w:marRight w:val="0"/>
          <w:marTop w:val="0"/>
          <w:marBottom w:val="0"/>
          <w:divBdr>
            <w:top w:val="none" w:sz="0" w:space="0" w:color="auto"/>
            <w:left w:val="none" w:sz="0" w:space="0" w:color="auto"/>
            <w:bottom w:val="none" w:sz="0" w:space="0" w:color="auto"/>
            <w:right w:val="none" w:sz="0" w:space="0" w:color="auto"/>
          </w:divBdr>
        </w:div>
        <w:div w:id="1647852745">
          <w:marLeft w:val="640"/>
          <w:marRight w:val="0"/>
          <w:marTop w:val="0"/>
          <w:marBottom w:val="0"/>
          <w:divBdr>
            <w:top w:val="none" w:sz="0" w:space="0" w:color="auto"/>
            <w:left w:val="none" w:sz="0" w:space="0" w:color="auto"/>
            <w:bottom w:val="none" w:sz="0" w:space="0" w:color="auto"/>
            <w:right w:val="none" w:sz="0" w:space="0" w:color="auto"/>
          </w:divBdr>
        </w:div>
        <w:div w:id="1649360164">
          <w:marLeft w:val="640"/>
          <w:marRight w:val="0"/>
          <w:marTop w:val="0"/>
          <w:marBottom w:val="0"/>
          <w:divBdr>
            <w:top w:val="none" w:sz="0" w:space="0" w:color="auto"/>
            <w:left w:val="none" w:sz="0" w:space="0" w:color="auto"/>
            <w:bottom w:val="none" w:sz="0" w:space="0" w:color="auto"/>
            <w:right w:val="none" w:sz="0" w:space="0" w:color="auto"/>
          </w:divBdr>
        </w:div>
        <w:div w:id="1680810136">
          <w:marLeft w:val="640"/>
          <w:marRight w:val="0"/>
          <w:marTop w:val="0"/>
          <w:marBottom w:val="0"/>
          <w:divBdr>
            <w:top w:val="none" w:sz="0" w:space="0" w:color="auto"/>
            <w:left w:val="none" w:sz="0" w:space="0" w:color="auto"/>
            <w:bottom w:val="none" w:sz="0" w:space="0" w:color="auto"/>
            <w:right w:val="none" w:sz="0" w:space="0" w:color="auto"/>
          </w:divBdr>
        </w:div>
        <w:div w:id="1700428280">
          <w:marLeft w:val="640"/>
          <w:marRight w:val="0"/>
          <w:marTop w:val="0"/>
          <w:marBottom w:val="0"/>
          <w:divBdr>
            <w:top w:val="none" w:sz="0" w:space="0" w:color="auto"/>
            <w:left w:val="none" w:sz="0" w:space="0" w:color="auto"/>
            <w:bottom w:val="none" w:sz="0" w:space="0" w:color="auto"/>
            <w:right w:val="none" w:sz="0" w:space="0" w:color="auto"/>
          </w:divBdr>
        </w:div>
        <w:div w:id="1704792334">
          <w:marLeft w:val="640"/>
          <w:marRight w:val="0"/>
          <w:marTop w:val="0"/>
          <w:marBottom w:val="0"/>
          <w:divBdr>
            <w:top w:val="none" w:sz="0" w:space="0" w:color="auto"/>
            <w:left w:val="none" w:sz="0" w:space="0" w:color="auto"/>
            <w:bottom w:val="none" w:sz="0" w:space="0" w:color="auto"/>
            <w:right w:val="none" w:sz="0" w:space="0" w:color="auto"/>
          </w:divBdr>
        </w:div>
        <w:div w:id="1711345960">
          <w:marLeft w:val="640"/>
          <w:marRight w:val="0"/>
          <w:marTop w:val="0"/>
          <w:marBottom w:val="0"/>
          <w:divBdr>
            <w:top w:val="none" w:sz="0" w:space="0" w:color="auto"/>
            <w:left w:val="none" w:sz="0" w:space="0" w:color="auto"/>
            <w:bottom w:val="none" w:sz="0" w:space="0" w:color="auto"/>
            <w:right w:val="none" w:sz="0" w:space="0" w:color="auto"/>
          </w:divBdr>
        </w:div>
        <w:div w:id="1722636620">
          <w:marLeft w:val="640"/>
          <w:marRight w:val="0"/>
          <w:marTop w:val="0"/>
          <w:marBottom w:val="0"/>
          <w:divBdr>
            <w:top w:val="none" w:sz="0" w:space="0" w:color="auto"/>
            <w:left w:val="none" w:sz="0" w:space="0" w:color="auto"/>
            <w:bottom w:val="none" w:sz="0" w:space="0" w:color="auto"/>
            <w:right w:val="none" w:sz="0" w:space="0" w:color="auto"/>
          </w:divBdr>
        </w:div>
        <w:div w:id="1752698584">
          <w:marLeft w:val="640"/>
          <w:marRight w:val="0"/>
          <w:marTop w:val="0"/>
          <w:marBottom w:val="0"/>
          <w:divBdr>
            <w:top w:val="none" w:sz="0" w:space="0" w:color="auto"/>
            <w:left w:val="none" w:sz="0" w:space="0" w:color="auto"/>
            <w:bottom w:val="none" w:sz="0" w:space="0" w:color="auto"/>
            <w:right w:val="none" w:sz="0" w:space="0" w:color="auto"/>
          </w:divBdr>
        </w:div>
        <w:div w:id="1761220668">
          <w:marLeft w:val="640"/>
          <w:marRight w:val="0"/>
          <w:marTop w:val="0"/>
          <w:marBottom w:val="0"/>
          <w:divBdr>
            <w:top w:val="none" w:sz="0" w:space="0" w:color="auto"/>
            <w:left w:val="none" w:sz="0" w:space="0" w:color="auto"/>
            <w:bottom w:val="none" w:sz="0" w:space="0" w:color="auto"/>
            <w:right w:val="none" w:sz="0" w:space="0" w:color="auto"/>
          </w:divBdr>
        </w:div>
        <w:div w:id="1771704170">
          <w:marLeft w:val="640"/>
          <w:marRight w:val="0"/>
          <w:marTop w:val="0"/>
          <w:marBottom w:val="0"/>
          <w:divBdr>
            <w:top w:val="none" w:sz="0" w:space="0" w:color="auto"/>
            <w:left w:val="none" w:sz="0" w:space="0" w:color="auto"/>
            <w:bottom w:val="none" w:sz="0" w:space="0" w:color="auto"/>
            <w:right w:val="none" w:sz="0" w:space="0" w:color="auto"/>
          </w:divBdr>
        </w:div>
        <w:div w:id="1781873760">
          <w:marLeft w:val="640"/>
          <w:marRight w:val="0"/>
          <w:marTop w:val="0"/>
          <w:marBottom w:val="0"/>
          <w:divBdr>
            <w:top w:val="none" w:sz="0" w:space="0" w:color="auto"/>
            <w:left w:val="none" w:sz="0" w:space="0" w:color="auto"/>
            <w:bottom w:val="none" w:sz="0" w:space="0" w:color="auto"/>
            <w:right w:val="none" w:sz="0" w:space="0" w:color="auto"/>
          </w:divBdr>
        </w:div>
        <w:div w:id="1820262826">
          <w:marLeft w:val="640"/>
          <w:marRight w:val="0"/>
          <w:marTop w:val="0"/>
          <w:marBottom w:val="0"/>
          <w:divBdr>
            <w:top w:val="none" w:sz="0" w:space="0" w:color="auto"/>
            <w:left w:val="none" w:sz="0" w:space="0" w:color="auto"/>
            <w:bottom w:val="none" w:sz="0" w:space="0" w:color="auto"/>
            <w:right w:val="none" w:sz="0" w:space="0" w:color="auto"/>
          </w:divBdr>
        </w:div>
        <w:div w:id="1826701074">
          <w:marLeft w:val="640"/>
          <w:marRight w:val="0"/>
          <w:marTop w:val="0"/>
          <w:marBottom w:val="0"/>
          <w:divBdr>
            <w:top w:val="none" w:sz="0" w:space="0" w:color="auto"/>
            <w:left w:val="none" w:sz="0" w:space="0" w:color="auto"/>
            <w:bottom w:val="none" w:sz="0" w:space="0" w:color="auto"/>
            <w:right w:val="none" w:sz="0" w:space="0" w:color="auto"/>
          </w:divBdr>
        </w:div>
        <w:div w:id="1832527353">
          <w:marLeft w:val="640"/>
          <w:marRight w:val="0"/>
          <w:marTop w:val="0"/>
          <w:marBottom w:val="0"/>
          <w:divBdr>
            <w:top w:val="none" w:sz="0" w:space="0" w:color="auto"/>
            <w:left w:val="none" w:sz="0" w:space="0" w:color="auto"/>
            <w:bottom w:val="none" w:sz="0" w:space="0" w:color="auto"/>
            <w:right w:val="none" w:sz="0" w:space="0" w:color="auto"/>
          </w:divBdr>
        </w:div>
        <w:div w:id="1834300291">
          <w:marLeft w:val="640"/>
          <w:marRight w:val="0"/>
          <w:marTop w:val="0"/>
          <w:marBottom w:val="0"/>
          <w:divBdr>
            <w:top w:val="none" w:sz="0" w:space="0" w:color="auto"/>
            <w:left w:val="none" w:sz="0" w:space="0" w:color="auto"/>
            <w:bottom w:val="none" w:sz="0" w:space="0" w:color="auto"/>
            <w:right w:val="none" w:sz="0" w:space="0" w:color="auto"/>
          </w:divBdr>
        </w:div>
        <w:div w:id="1873493365">
          <w:marLeft w:val="640"/>
          <w:marRight w:val="0"/>
          <w:marTop w:val="0"/>
          <w:marBottom w:val="0"/>
          <w:divBdr>
            <w:top w:val="none" w:sz="0" w:space="0" w:color="auto"/>
            <w:left w:val="none" w:sz="0" w:space="0" w:color="auto"/>
            <w:bottom w:val="none" w:sz="0" w:space="0" w:color="auto"/>
            <w:right w:val="none" w:sz="0" w:space="0" w:color="auto"/>
          </w:divBdr>
        </w:div>
        <w:div w:id="1874464338">
          <w:marLeft w:val="640"/>
          <w:marRight w:val="0"/>
          <w:marTop w:val="0"/>
          <w:marBottom w:val="0"/>
          <w:divBdr>
            <w:top w:val="none" w:sz="0" w:space="0" w:color="auto"/>
            <w:left w:val="none" w:sz="0" w:space="0" w:color="auto"/>
            <w:bottom w:val="none" w:sz="0" w:space="0" w:color="auto"/>
            <w:right w:val="none" w:sz="0" w:space="0" w:color="auto"/>
          </w:divBdr>
        </w:div>
        <w:div w:id="1877113648">
          <w:marLeft w:val="640"/>
          <w:marRight w:val="0"/>
          <w:marTop w:val="0"/>
          <w:marBottom w:val="0"/>
          <w:divBdr>
            <w:top w:val="none" w:sz="0" w:space="0" w:color="auto"/>
            <w:left w:val="none" w:sz="0" w:space="0" w:color="auto"/>
            <w:bottom w:val="none" w:sz="0" w:space="0" w:color="auto"/>
            <w:right w:val="none" w:sz="0" w:space="0" w:color="auto"/>
          </w:divBdr>
        </w:div>
        <w:div w:id="1877228689">
          <w:marLeft w:val="640"/>
          <w:marRight w:val="0"/>
          <w:marTop w:val="0"/>
          <w:marBottom w:val="0"/>
          <w:divBdr>
            <w:top w:val="none" w:sz="0" w:space="0" w:color="auto"/>
            <w:left w:val="none" w:sz="0" w:space="0" w:color="auto"/>
            <w:bottom w:val="none" w:sz="0" w:space="0" w:color="auto"/>
            <w:right w:val="none" w:sz="0" w:space="0" w:color="auto"/>
          </w:divBdr>
        </w:div>
        <w:div w:id="1879734647">
          <w:marLeft w:val="640"/>
          <w:marRight w:val="0"/>
          <w:marTop w:val="0"/>
          <w:marBottom w:val="0"/>
          <w:divBdr>
            <w:top w:val="none" w:sz="0" w:space="0" w:color="auto"/>
            <w:left w:val="none" w:sz="0" w:space="0" w:color="auto"/>
            <w:bottom w:val="none" w:sz="0" w:space="0" w:color="auto"/>
            <w:right w:val="none" w:sz="0" w:space="0" w:color="auto"/>
          </w:divBdr>
        </w:div>
        <w:div w:id="1886135052">
          <w:marLeft w:val="640"/>
          <w:marRight w:val="0"/>
          <w:marTop w:val="0"/>
          <w:marBottom w:val="0"/>
          <w:divBdr>
            <w:top w:val="none" w:sz="0" w:space="0" w:color="auto"/>
            <w:left w:val="none" w:sz="0" w:space="0" w:color="auto"/>
            <w:bottom w:val="none" w:sz="0" w:space="0" w:color="auto"/>
            <w:right w:val="none" w:sz="0" w:space="0" w:color="auto"/>
          </w:divBdr>
        </w:div>
        <w:div w:id="1911499229">
          <w:marLeft w:val="640"/>
          <w:marRight w:val="0"/>
          <w:marTop w:val="0"/>
          <w:marBottom w:val="0"/>
          <w:divBdr>
            <w:top w:val="none" w:sz="0" w:space="0" w:color="auto"/>
            <w:left w:val="none" w:sz="0" w:space="0" w:color="auto"/>
            <w:bottom w:val="none" w:sz="0" w:space="0" w:color="auto"/>
            <w:right w:val="none" w:sz="0" w:space="0" w:color="auto"/>
          </w:divBdr>
        </w:div>
        <w:div w:id="1912540215">
          <w:marLeft w:val="640"/>
          <w:marRight w:val="0"/>
          <w:marTop w:val="0"/>
          <w:marBottom w:val="0"/>
          <w:divBdr>
            <w:top w:val="none" w:sz="0" w:space="0" w:color="auto"/>
            <w:left w:val="none" w:sz="0" w:space="0" w:color="auto"/>
            <w:bottom w:val="none" w:sz="0" w:space="0" w:color="auto"/>
            <w:right w:val="none" w:sz="0" w:space="0" w:color="auto"/>
          </w:divBdr>
        </w:div>
        <w:div w:id="1914774747">
          <w:marLeft w:val="640"/>
          <w:marRight w:val="0"/>
          <w:marTop w:val="0"/>
          <w:marBottom w:val="0"/>
          <w:divBdr>
            <w:top w:val="none" w:sz="0" w:space="0" w:color="auto"/>
            <w:left w:val="none" w:sz="0" w:space="0" w:color="auto"/>
            <w:bottom w:val="none" w:sz="0" w:space="0" w:color="auto"/>
            <w:right w:val="none" w:sz="0" w:space="0" w:color="auto"/>
          </w:divBdr>
        </w:div>
        <w:div w:id="1916469790">
          <w:marLeft w:val="640"/>
          <w:marRight w:val="0"/>
          <w:marTop w:val="0"/>
          <w:marBottom w:val="0"/>
          <w:divBdr>
            <w:top w:val="none" w:sz="0" w:space="0" w:color="auto"/>
            <w:left w:val="none" w:sz="0" w:space="0" w:color="auto"/>
            <w:bottom w:val="none" w:sz="0" w:space="0" w:color="auto"/>
            <w:right w:val="none" w:sz="0" w:space="0" w:color="auto"/>
          </w:divBdr>
        </w:div>
        <w:div w:id="1921862146">
          <w:marLeft w:val="640"/>
          <w:marRight w:val="0"/>
          <w:marTop w:val="0"/>
          <w:marBottom w:val="0"/>
          <w:divBdr>
            <w:top w:val="none" w:sz="0" w:space="0" w:color="auto"/>
            <w:left w:val="none" w:sz="0" w:space="0" w:color="auto"/>
            <w:bottom w:val="none" w:sz="0" w:space="0" w:color="auto"/>
            <w:right w:val="none" w:sz="0" w:space="0" w:color="auto"/>
          </w:divBdr>
        </w:div>
        <w:div w:id="1924022192">
          <w:marLeft w:val="640"/>
          <w:marRight w:val="0"/>
          <w:marTop w:val="0"/>
          <w:marBottom w:val="0"/>
          <w:divBdr>
            <w:top w:val="none" w:sz="0" w:space="0" w:color="auto"/>
            <w:left w:val="none" w:sz="0" w:space="0" w:color="auto"/>
            <w:bottom w:val="none" w:sz="0" w:space="0" w:color="auto"/>
            <w:right w:val="none" w:sz="0" w:space="0" w:color="auto"/>
          </w:divBdr>
        </w:div>
        <w:div w:id="1925528623">
          <w:marLeft w:val="640"/>
          <w:marRight w:val="0"/>
          <w:marTop w:val="0"/>
          <w:marBottom w:val="0"/>
          <w:divBdr>
            <w:top w:val="none" w:sz="0" w:space="0" w:color="auto"/>
            <w:left w:val="none" w:sz="0" w:space="0" w:color="auto"/>
            <w:bottom w:val="none" w:sz="0" w:space="0" w:color="auto"/>
            <w:right w:val="none" w:sz="0" w:space="0" w:color="auto"/>
          </w:divBdr>
        </w:div>
        <w:div w:id="1975215618">
          <w:marLeft w:val="640"/>
          <w:marRight w:val="0"/>
          <w:marTop w:val="0"/>
          <w:marBottom w:val="0"/>
          <w:divBdr>
            <w:top w:val="none" w:sz="0" w:space="0" w:color="auto"/>
            <w:left w:val="none" w:sz="0" w:space="0" w:color="auto"/>
            <w:bottom w:val="none" w:sz="0" w:space="0" w:color="auto"/>
            <w:right w:val="none" w:sz="0" w:space="0" w:color="auto"/>
          </w:divBdr>
        </w:div>
        <w:div w:id="2011450065">
          <w:marLeft w:val="640"/>
          <w:marRight w:val="0"/>
          <w:marTop w:val="0"/>
          <w:marBottom w:val="0"/>
          <w:divBdr>
            <w:top w:val="none" w:sz="0" w:space="0" w:color="auto"/>
            <w:left w:val="none" w:sz="0" w:space="0" w:color="auto"/>
            <w:bottom w:val="none" w:sz="0" w:space="0" w:color="auto"/>
            <w:right w:val="none" w:sz="0" w:space="0" w:color="auto"/>
          </w:divBdr>
        </w:div>
        <w:div w:id="2019430731">
          <w:marLeft w:val="640"/>
          <w:marRight w:val="0"/>
          <w:marTop w:val="0"/>
          <w:marBottom w:val="0"/>
          <w:divBdr>
            <w:top w:val="none" w:sz="0" w:space="0" w:color="auto"/>
            <w:left w:val="none" w:sz="0" w:space="0" w:color="auto"/>
            <w:bottom w:val="none" w:sz="0" w:space="0" w:color="auto"/>
            <w:right w:val="none" w:sz="0" w:space="0" w:color="auto"/>
          </w:divBdr>
        </w:div>
        <w:div w:id="2021007008">
          <w:marLeft w:val="640"/>
          <w:marRight w:val="0"/>
          <w:marTop w:val="0"/>
          <w:marBottom w:val="0"/>
          <w:divBdr>
            <w:top w:val="none" w:sz="0" w:space="0" w:color="auto"/>
            <w:left w:val="none" w:sz="0" w:space="0" w:color="auto"/>
            <w:bottom w:val="none" w:sz="0" w:space="0" w:color="auto"/>
            <w:right w:val="none" w:sz="0" w:space="0" w:color="auto"/>
          </w:divBdr>
        </w:div>
        <w:div w:id="2027094085">
          <w:marLeft w:val="640"/>
          <w:marRight w:val="0"/>
          <w:marTop w:val="0"/>
          <w:marBottom w:val="0"/>
          <w:divBdr>
            <w:top w:val="none" w:sz="0" w:space="0" w:color="auto"/>
            <w:left w:val="none" w:sz="0" w:space="0" w:color="auto"/>
            <w:bottom w:val="none" w:sz="0" w:space="0" w:color="auto"/>
            <w:right w:val="none" w:sz="0" w:space="0" w:color="auto"/>
          </w:divBdr>
        </w:div>
        <w:div w:id="2029944555">
          <w:marLeft w:val="640"/>
          <w:marRight w:val="0"/>
          <w:marTop w:val="0"/>
          <w:marBottom w:val="0"/>
          <w:divBdr>
            <w:top w:val="none" w:sz="0" w:space="0" w:color="auto"/>
            <w:left w:val="none" w:sz="0" w:space="0" w:color="auto"/>
            <w:bottom w:val="none" w:sz="0" w:space="0" w:color="auto"/>
            <w:right w:val="none" w:sz="0" w:space="0" w:color="auto"/>
          </w:divBdr>
        </w:div>
        <w:div w:id="2035108351">
          <w:marLeft w:val="640"/>
          <w:marRight w:val="0"/>
          <w:marTop w:val="0"/>
          <w:marBottom w:val="0"/>
          <w:divBdr>
            <w:top w:val="none" w:sz="0" w:space="0" w:color="auto"/>
            <w:left w:val="none" w:sz="0" w:space="0" w:color="auto"/>
            <w:bottom w:val="none" w:sz="0" w:space="0" w:color="auto"/>
            <w:right w:val="none" w:sz="0" w:space="0" w:color="auto"/>
          </w:divBdr>
        </w:div>
        <w:div w:id="2036492696">
          <w:marLeft w:val="640"/>
          <w:marRight w:val="0"/>
          <w:marTop w:val="0"/>
          <w:marBottom w:val="0"/>
          <w:divBdr>
            <w:top w:val="none" w:sz="0" w:space="0" w:color="auto"/>
            <w:left w:val="none" w:sz="0" w:space="0" w:color="auto"/>
            <w:bottom w:val="none" w:sz="0" w:space="0" w:color="auto"/>
            <w:right w:val="none" w:sz="0" w:space="0" w:color="auto"/>
          </w:divBdr>
        </w:div>
        <w:div w:id="2044480877">
          <w:marLeft w:val="640"/>
          <w:marRight w:val="0"/>
          <w:marTop w:val="0"/>
          <w:marBottom w:val="0"/>
          <w:divBdr>
            <w:top w:val="none" w:sz="0" w:space="0" w:color="auto"/>
            <w:left w:val="none" w:sz="0" w:space="0" w:color="auto"/>
            <w:bottom w:val="none" w:sz="0" w:space="0" w:color="auto"/>
            <w:right w:val="none" w:sz="0" w:space="0" w:color="auto"/>
          </w:divBdr>
        </w:div>
        <w:div w:id="2047749691">
          <w:marLeft w:val="640"/>
          <w:marRight w:val="0"/>
          <w:marTop w:val="0"/>
          <w:marBottom w:val="0"/>
          <w:divBdr>
            <w:top w:val="none" w:sz="0" w:space="0" w:color="auto"/>
            <w:left w:val="none" w:sz="0" w:space="0" w:color="auto"/>
            <w:bottom w:val="none" w:sz="0" w:space="0" w:color="auto"/>
            <w:right w:val="none" w:sz="0" w:space="0" w:color="auto"/>
          </w:divBdr>
        </w:div>
        <w:div w:id="2051222024">
          <w:marLeft w:val="640"/>
          <w:marRight w:val="0"/>
          <w:marTop w:val="0"/>
          <w:marBottom w:val="0"/>
          <w:divBdr>
            <w:top w:val="none" w:sz="0" w:space="0" w:color="auto"/>
            <w:left w:val="none" w:sz="0" w:space="0" w:color="auto"/>
            <w:bottom w:val="none" w:sz="0" w:space="0" w:color="auto"/>
            <w:right w:val="none" w:sz="0" w:space="0" w:color="auto"/>
          </w:divBdr>
        </w:div>
        <w:div w:id="2052150940">
          <w:marLeft w:val="640"/>
          <w:marRight w:val="0"/>
          <w:marTop w:val="0"/>
          <w:marBottom w:val="0"/>
          <w:divBdr>
            <w:top w:val="none" w:sz="0" w:space="0" w:color="auto"/>
            <w:left w:val="none" w:sz="0" w:space="0" w:color="auto"/>
            <w:bottom w:val="none" w:sz="0" w:space="0" w:color="auto"/>
            <w:right w:val="none" w:sz="0" w:space="0" w:color="auto"/>
          </w:divBdr>
        </w:div>
        <w:div w:id="2055039650">
          <w:marLeft w:val="640"/>
          <w:marRight w:val="0"/>
          <w:marTop w:val="0"/>
          <w:marBottom w:val="0"/>
          <w:divBdr>
            <w:top w:val="none" w:sz="0" w:space="0" w:color="auto"/>
            <w:left w:val="none" w:sz="0" w:space="0" w:color="auto"/>
            <w:bottom w:val="none" w:sz="0" w:space="0" w:color="auto"/>
            <w:right w:val="none" w:sz="0" w:space="0" w:color="auto"/>
          </w:divBdr>
        </w:div>
        <w:div w:id="2075161567">
          <w:marLeft w:val="640"/>
          <w:marRight w:val="0"/>
          <w:marTop w:val="0"/>
          <w:marBottom w:val="0"/>
          <w:divBdr>
            <w:top w:val="none" w:sz="0" w:space="0" w:color="auto"/>
            <w:left w:val="none" w:sz="0" w:space="0" w:color="auto"/>
            <w:bottom w:val="none" w:sz="0" w:space="0" w:color="auto"/>
            <w:right w:val="none" w:sz="0" w:space="0" w:color="auto"/>
          </w:divBdr>
        </w:div>
        <w:div w:id="2076008915">
          <w:marLeft w:val="640"/>
          <w:marRight w:val="0"/>
          <w:marTop w:val="0"/>
          <w:marBottom w:val="0"/>
          <w:divBdr>
            <w:top w:val="none" w:sz="0" w:space="0" w:color="auto"/>
            <w:left w:val="none" w:sz="0" w:space="0" w:color="auto"/>
            <w:bottom w:val="none" w:sz="0" w:space="0" w:color="auto"/>
            <w:right w:val="none" w:sz="0" w:space="0" w:color="auto"/>
          </w:divBdr>
        </w:div>
        <w:div w:id="2087918959">
          <w:marLeft w:val="640"/>
          <w:marRight w:val="0"/>
          <w:marTop w:val="0"/>
          <w:marBottom w:val="0"/>
          <w:divBdr>
            <w:top w:val="none" w:sz="0" w:space="0" w:color="auto"/>
            <w:left w:val="none" w:sz="0" w:space="0" w:color="auto"/>
            <w:bottom w:val="none" w:sz="0" w:space="0" w:color="auto"/>
            <w:right w:val="none" w:sz="0" w:space="0" w:color="auto"/>
          </w:divBdr>
        </w:div>
        <w:div w:id="2092659586">
          <w:marLeft w:val="640"/>
          <w:marRight w:val="0"/>
          <w:marTop w:val="0"/>
          <w:marBottom w:val="0"/>
          <w:divBdr>
            <w:top w:val="none" w:sz="0" w:space="0" w:color="auto"/>
            <w:left w:val="none" w:sz="0" w:space="0" w:color="auto"/>
            <w:bottom w:val="none" w:sz="0" w:space="0" w:color="auto"/>
            <w:right w:val="none" w:sz="0" w:space="0" w:color="auto"/>
          </w:divBdr>
        </w:div>
        <w:div w:id="2107772691">
          <w:marLeft w:val="640"/>
          <w:marRight w:val="0"/>
          <w:marTop w:val="0"/>
          <w:marBottom w:val="0"/>
          <w:divBdr>
            <w:top w:val="none" w:sz="0" w:space="0" w:color="auto"/>
            <w:left w:val="none" w:sz="0" w:space="0" w:color="auto"/>
            <w:bottom w:val="none" w:sz="0" w:space="0" w:color="auto"/>
            <w:right w:val="none" w:sz="0" w:space="0" w:color="auto"/>
          </w:divBdr>
        </w:div>
        <w:div w:id="2119791628">
          <w:marLeft w:val="640"/>
          <w:marRight w:val="0"/>
          <w:marTop w:val="0"/>
          <w:marBottom w:val="0"/>
          <w:divBdr>
            <w:top w:val="none" w:sz="0" w:space="0" w:color="auto"/>
            <w:left w:val="none" w:sz="0" w:space="0" w:color="auto"/>
            <w:bottom w:val="none" w:sz="0" w:space="0" w:color="auto"/>
            <w:right w:val="none" w:sz="0" w:space="0" w:color="auto"/>
          </w:divBdr>
        </w:div>
        <w:div w:id="2129011192">
          <w:marLeft w:val="640"/>
          <w:marRight w:val="0"/>
          <w:marTop w:val="0"/>
          <w:marBottom w:val="0"/>
          <w:divBdr>
            <w:top w:val="none" w:sz="0" w:space="0" w:color="auto"/>
            <w:left w:val="none" w:sz="0" w:space="0" w:color="auto"/>
            <w:bottom w:val="none" w:sz="0" w:space="0" w:color="auto"/>
            <w:right w:val="none" w:sz="0" w:space="0" w:color="auto"/>
          </w:divBdr>
        </w:div>
        <w:div w:id="2141334796">
          <w:marLeft w:val="640"/>
          <w:marRight w:val="0"/>
          <w:marTop w:val="0"/>
          <w:marBottom w:val="0"/>
          <w:divBdr>
            <w:top w:val="none" w:sz="0" w:space="0" w:color="auto"/>
            <w:left w:val="none" w:sz="0" w:space="0" w:color="auto"/>
            <w:bottom w:val="none" w:sz="0" w:space="0" w:color="auto"/>
            <w:right w:val="none" w:sz="0" w:space="0" w:color="auto"/>
          </w:divBdr>
        </w:div>
        <w:div w:id="2146728993">
          <w:marLeft w:val="640"/>
          <w:marRight w:val="0"/>
          <w:marTop w:val="0"/>
          <w:marBottom w:val="0"/>
          <w:divBdr>
            <w:top w:val="none" w:sz="0" w:space="0" w:color="auto"/>
            <w:left w:val="none" w:sz="0" w:space="0" w:color="auto"/>
            <w:bottom w:val="none" w:sz="0" w:space="0" w:color="auto"/>
            <w:right w:val="none" w:sz="0" w:space="0" w:color="auto"/>
          </w:divBdr>
        </w:div>
      </w:divsChild>
    </w:div>
    <w:div w:id="575172315">
      <w:bodyDiv w:val="1"/>
      <w:marLeft w:val="0"/>
      <w:marRight w:val="0"/>
      <w:marTop w:val="0"/>
      <w:marBottom w:val="0"/>
      <w:divBdr>
        <w:top w:val="none" w:sz="0" w:space="0" w:color="auto"/>
        <w:left w:val="none" w:sz="0" w:space="0" w:color="auto"/>
        <w:bottom w:val="none" w:sz="0" w:space="0" w:color="auto"/>
        <w:right w:val="none" w:sz="0" w:space="0" w:color="auto"/>
      </w:divBdr>
      <w:divsChild>
        <w:div w:id="36664729">
          <w:marLeft w:val="640"/>
          <w:marRight w:val="0"/>
          <w:marTop w:val="0"/>
          <w:marBottom w:val="0"/>
          <w:divBdr>
            <w:top w:val="none" w:sz="0" w:space="0" w:color="auto"/>
            <w:left w:val="none" w:sz="0" w:space="0" w:color="auto"/>
            <w:bottom w:val="none" w:sz="0" w:space="0" w:color="auto"/>
            <w:right w:val="none" w:sz="0" w:space="0" w:color="auto"/>
          </w:divBdr>
        </w:div>
        <w:div w:id="38743210">
          <w:marLeft w:val="640"/>
          <w:marRight w:val="0"/>
          <w:marTop w:val="0"/>
          <w:marBottom w:val="0"/>
          <w:divBdr>
            <w:top w:val="none" w:sz="0" w:space="0" w:color="auto"/>
            <w:left w:val="none" w:sz="0" w:space="0" w:color="auto"/>
            <w:bottom w:val="none" w:sz="0" w:space="0" w:color="auto"/>
            <w:right w:val="none" w:sz="0" w:space="0" w:color="auto"/>
          </w:divBdr>
        </w:div>
        <w:div w:id="44717993">
          <w:marLeft w:val="640"/>
          <w:marRight w:val="0"/>
          <w:marTop w:val="0"/>
          <w:marBottom w:val="0"/>
          <w:divBdr>
            <w:top w:val="none" w:sz="0" w:space="0" w:color="auto"/>
            <w:left w:val="none" w:sz="0" w:space="0" w:color="auto"/>
            <w:bottom w:val="none" w:sz="0" w:space="0" w:color="auto"/>
            <w:right w:val="none" w:sz="0" w:space="0" w:color="auto"/>
          </w:divBdr>
        </w:div>
        <w:div w:id="50274268">
          <w:marLeft w:val="640"/>
          <w:marRight w:val="0"/>
          <w:marTop w:val="0"/>
          <w:marBottom w:val="0"/>
          <w:divBdr>
            <w:top w:val="none" w:sz="0" w:space="0" w:color="auto"/>
            <w:left w:val="none" w:sz="0" w:space="0" w:color="auto"/>
            <w:bottom w:val="none" w:sz="0" w:space="0" w:color="auto"/>
            <w:right w:val="none" w:sz="0" w:space="0" w:color="auto"/>
          </w:divBdr>
        </w:div>
        <w:div w:id="57173472">
          <w:marLeft w:val="640"/>
          <w:marRight w:val="0"/>
          <w:marTop w:val="0"/>
          <w:marBottom w:val="0"/>
          <w:divBdr>
            <w:top w:val="none" w:sz="0" w:space="0" w:color="auto"/>
            <w:left w:val="none" w:sz="0" w:space="0" w:color="auto"/>
            <w:bottom w:val="none" w:sz="0" w:space="0" w:color="auto"/>
            <w:right w:val="none" w:sz="0" w:space="0" w:color="auto"/>
          </w:divBdr>
        </w:div>
        <w:div w:id="95634436">
          <w:marLeft w:val="640"/>
          <w:marRight w:val="0"/>
          <w:marTop w:val="0"/>
          <w:marBottom w:val="0"/>
          <w:divBdr>
            <w:top w:val="none" w:sz="0" w:space="0" w:color="auto"/>
            <w:left w:val="none" w:sz="0" w:space="0" w:color="auto"/>
            <w:bottom w:val="none" w:sz="0" w:space="0" w:color="auto"/>
            <w:right w:val="none" w:sz="0" w:space="0" w:color="auto"/>
          </w:divBdr>
        </w:div>
        <w:div w:id="97676472">
          <w:marLeft w:val="640"/>
          <w:marRight w:val="0"/>
          <w:marTop w:val="0"/>
          <w:marBottom w:val="0"/>
          <w:divBdr>
            <w:top w:val="none" w:sz="0" w:space="0" w:color="auto"/>
            <w:left w:val="none" w:sz="0" w:space="0" w:color="auto"/>
            <w:bottom w:val="none" w:sz="0" w:space="0" w:color="auto"/>
            <w:right w:val="none" w:sz="0" w:space="0" w:color="auto"/>
          </w:divBdr>
        </w:div>
        <w:div w:id="101459721">
          <w:marLeft w:val="640"/>
          <w:marRight w:val="0"/>
          <w:marTop w:val="0"/>
          <w:marBottom w:val="0"/>
          <w:divBdr>
            <w:top w:val="none" w:sz="0" w:space="0" w:color="auto"/>
            <w:left w:val="none" w:sz="0" w:space="0" w:color="auto"/>
            <w:bottom w:val="none" w:sz="0" w:space="0" w:color="auto"/>
            <w:right w:val="none" w:sz="0" w:space="0" w:color="auto"/>
          </w:divBdr>
        </w:div>
        <w:div w:id="106238773">
          <w:marLeft w:val="640"/>
          <w:marRight w:val="0"/>
          <w:marTop w:val="0"/>
          <w:marBottom w:val="0"/>
          <w:divBdr>
            <w:top w:val="none" w:sz="0" w:space="0" w:color="auto"/>
            <w:left w:val="none" w:sz="0" w:space="0" w:color="auto"/>
            <w:bottom w:val="none" w:sz="0" w:space="0" w:color="auto"/>
            <w:right w:val="none" w:sz="0" w:space="0" w:color="auto"/>
          </w:divBdr>
        </w:div>
        <w:div w:id="111293445">
          <w:marLeft w:val="640"/>
          <w:marRight w:val="0"/>
          <w:marTop w:val="0"/>
          <w:marBottom w:val="0"/>
          <w:divBdr>
            <w:top w:val="none" w:sz="0" w:space="0" w:color="auto"/>
            <w:left w:val="none" w:sz="0" w:space="0" w:color="auto"/>
            <w:bottom w:val="none" w:sz="0" w:space="0" w:color="auto"/>
            <w:right w:val="none" w:sz="0" w:space="0" w:color="auto"/>
          </w:divBdr>
        </w:div>
        <w:div w:id="116993604">
          <w:marLeft w:val="640"/>
          <w:marRight w:val="0"/>
          <w:marTop w:val="0"/>
          <w:marBottom w:val="0"/>
          <w:divBdr>
            <w:top w:val="none" w:sz="0" w:space="0" w:color="auto"/>
            <w:left w:val="none" w:sz="0" w:space="0" w:color="auto"/>
            <w:bottom w:val="none" w:sz="0" w:space="0" w:color="auto"/>
            <w:right w:val="none" w:sz="0" w:space="0" w:color="auto"/>
          </w:divBdr>
        </w:div>
        <w:div w:id="120224475">
          <w:marLeft w:val="640"/>
          <w:marRight w:val="0"/>
          <w:marTop w:val="0"/>
          <w:marBottom w:val="0"/>
          <w:divBdr>
            <w:top w:val="none" w:sz="0" w:space="0" w:color="auto"/>
            <w:left w:val="none" w:sz="0" w:space="0" w:color="auto"/>
            <w:bottom w:val="none" w:sz="0" w:space="0" w:color="auto"/>
            <w:right w:val="none" w:sz="0" w:space="0" w:color="auto"/>
          </w:divBdr>
        </w:div>
        <w:div w:id="166016055">
          <w:marLeft w:val="640"/>
          <w:marRight w:val="0"/>
          <w:marTop w:val="0"/>
          <w:marBottom w:val="0"/>
          <w:divBdr>
            <w:top w:val="none" w:sz="0" w:space="0" w:color="auto"/>
            <w:left w:val="none" w:sz="0" w:space="0" w:color="auto"/>
            <w:bottom w:val="none" w:sz="0" w:space="0" w:color="auto"/>
            <w:right w:val="none" w:sz="0" w:space="0" w:color="auto"/>
          </w:divBdr>
        </w:div>
        <w:div w:id="169830610">
          <w:marLeft w:val="640"/>
          <w:marRight w:val="0"/>
          <w:marTop w:val="0"/>
          <w:marBottom w:val="0"/>
          <w:divBdr>
            <w:top w:val="none" w:sz="0" w:space="0" w:color="auto"/>
            <w:left w:val="none" w:sz="0" w:space="0" w:color="auto"/>
            <w:bottom w:val="none" w:sz="0" w:space="0" w:color="auto"/>
            <w:right w:val="none" w:sz="0" w:space="0" w:color="auto"/>
          </w:divBdr>
        </w:div>
        <w:div w:id="193662378">
          <w:marLeft w:val="640"/>
          <w:marRight w:val="0"/>
          <w:marTop w:val="0"/>
          <w:marBottom w:val="0"/>
          <w:divBdr>
            <w:top w:val="none" w:sz="0" w:space="0" w:color="auto"/>
            <w:left w:val="none" w:sz="0" w:space="0" w:color="auto"/>
            <w:bottom w:val="none" w:sz="0" w:space="0" w:color="auto"/>
            <w:right w:val="none" w:sz="0" w:space="0" w:color="auto"/>
          </w:divBdr>
        </w:div>
        <w:div w:id="208223813">
          <w:marLeft w:val="640"/>
          <w:marRight w:val="0"/>
          <w:marTop w:val="0"/>
          <w:marBottom w:val="0"/>
          <w:divBdr>
            <w:top w:val="none" w:sz="0" w:space="0" w:color="auto"/>
            <w:left w:val="none" w:sz="0" w:space="0" w:color="auto"/>
            <w:bottom w:val="none" w:sz="0" w:space="0" w:color="auto"/>
            <w:right w:val="none" w:sz="0" w:space="0" w:color="auto"/>
          </w:divBdr>
        </w:div>
        <w:div w:id="216626132">
          <w:marLeft w:val="640"/>
          <w:marRight w:val="0"/>
          <w:marTop w:val="0"/>
          <w:marBottom w:val="0"/>
          <w:divBdr>
            <w:top w:val="none" w:sz="0" w:space="0" w:color="auto"/>
            <w:left w:val="none" w:sz="0" w:space="0" w:color="auto"/>
            <w:bottom w:val="none" w:sz="0" w:space="0" w:color="auto"/>
            <w:right w:val="none" w:sz="0" w:space="0" w:color="auto"/>
          </w:divBdr>
        </w:div>
        <w:div w:id="226261828">
          <w:marLeft w:val="640"/>
          <w:marRight w:val="0"/>
          <w:marTop w:val="0"/>
          <w:marBottom w:val="0"/>
          <w:divBdr>
            <w:top w:val="none" w:sz="0" w:space="0" w:color="auto"/>
            <w:left w:val="none" w:sz="0" w:space="0" w:color="auto"/>
            <w:bottom w:val="none" w:sz="0" w:space="0" w:color="auto"/>
            <w:right w:val="none" w:sz="0" w:space="0" w:color="auto"/>
          </w:divBdr>
        </w:div>
        <w:div w:id="227348558">
          <w:marLeft w:val="640"/>
          <w:marRight w:val="0"/>
          <w:marTop w:val="0"/>
          <w:marBottom w:val="0"/>
          <w:divBdr>
            <w:top w:val="none" w:sz="0" w:space="0" w:color="auto"/>
            <w:left w:val="none" w:sz="0" w:space="0" w:color="auto"/>
            <w:bottom w:val="none" w:sz="0" w:space="0" w:color="auto"/>
            <w:right w:val="none" w:sz="0" w:space="0" w:color="auto"/>
          </w:divBdr>
        </w:div>
        <w:div w:id="234556403">
          <w:marLeft w:val="640"/>
          <w:marRight w:val="0"/>
          <w:marTop w:val="0"/>
          <w:marBottom w:val="0"/>
          <w:divBdr>
            <w:top w:val="none" w:sz="0" w:space="0" w:color="auto"/>
            <w:left w:val="none" w:sz="0" w:space="0" w:color="auto"/>
            <w:bottom w:val="none" w:sz="0" w:space="0" w:color="auto"/>
            <w:right w:val="none" w:sz="0" w:space="0" w:color="auto"/>
          </w:divBdr>
        </w:div>
        <w:div w:id="242836076">
          <w:marLeft w:val="640"/>
          <w:marRight w:val="0"/>
          <w:marTop w:val="0"/>
          <w:marBottom w:val="0"/>
          <w:divBdr>
            <w:top w:val="none" w:sz="0" w:space="0" w:color="auto"/>
            <w:left w:val="none" w:sz="0" w:space="0" w:color="auto"/>
            <w:bottom w:val="none" w:sz="0" w:space="0" w:color="auto"/>
            <w:right w:val="none" w:sz="0" w:space="0" w:color="auto"/>
          </w:divBdr>
        </w:div>
        <w:div w:id="248512619">
          <w:marLeft w:val="640"/>
          <w:marRight w:val="0"/>
          <w:marTop w:val="0"/>
          <w:marBottom w:val="0"/>
          <w:divBdr>
            <w:top w:val="none" w:sz="0" w:space="0" w:color="auto"/>
            <w:left w:val="none" w:sz="0" w:space="0" w:color="auto"/>
            <w:bottom w:val="none" w:sz="0" w:space="0" w:color="auto"/>
            <w:right w:val="none" w:sz="0" w:space="0" w:color="auto"/>
          </w:divBdr>
        </w:div>
        <w:div w:id="264073227">
          <w:marLeft w:val="640"/>
          <w:marRight w:val="0"/>
          <w:marTop w:val="0"/>
          <w:marBottom w:val="0"/>
          <w:divBdr>
            <w:top w:val="none" w:sz="0" w:space="0" w:color="auto"/>
            <w:left w:val="none" w:sz="0" w:space="0" w:color="auto"/>
            <w:bottom w:val="none" w:sz="0" w:space="0" w:color="auto"/>
            <w:right w:val="none" w:sz="0" w:space="0" w:color="auto"/>
          </w:divBdr>
        </w:div>
        <w:div w:id="269362748">
          <w:marLeft w:val="640"/>
          <w:marRight w:val="0"/>
          <w:marTop w:val="0"/>
          <w:marBottom w:val="0"/>
          <w:divBdr>
            <w:top w:val="none" w:sz="0" w:space="0" w:color="auto"/>
            <w:left w:val="none" w:sz="0" w:space="0" w:color="auto"/>
            <w:bottom w:val="none" w:sz="0" w:space="0" w:color="auto"/>
            <w:right w:val="none" w:sz="0" w:space="0" w:color="auto"/>
          </w:divBdr>
        </w:div>
        <w:div w:id="280961499">
          <w:marLeft w:val="640"/>
          <w:marRight w:val="0"/>
          <w:marTop w:val="0"/>
          <w:marBottom w:val="0"/>
          <w:divBdr>
            <w:top w:val="none" w:sz="0" w:space="0" w:color="auto"/>
            <w:left w:val="none" w:sz="0" w:space="0" w:color="auto"/>
            <w:bottom w:val="none" w:sz="0" w:space="0" w:color="auto"/>
            <w:right w:val="none" w:sz="0" w:space="0" w:color="auto"/>
          </w:divBdr>
        </w:div>
        <w:div w:id="296884127">
          <w:marLeft w:val="640"/>
          <w:marRight w:val="0"/>
          <w:marTop w:val="0"/>
          <w:marBottom w:val="0"/>
          <w:divBdr>
            <w:top w:val="none" w:sz="0" w:space="0" w:color="auto"/>
            <w:left w:val="none" w:sz="0" w:space="0" w:color="auto"/>
            <w:bottom w:val="none" w:sz="0" w:space="0" w:color="auto"/>
            <w:right w:val="none" w:sz="0" w:space="0" w:color="auto"/>
          </w:divBdr>
        </w:div>
        <w:div w:id="298002611">
          <w:marLeft w:val="640"/>
          <w:marRight w:val="0"/>
          <w:marTop w:val="0"/>
          <w:marBottom w:val="0"/>
          <w:divBdr>
            <w:top w:val="none" w:sz="0" w:space="0" w:color="auto"/>
            <w:left w:val="none" w:sz="0" w:space="0" w:color="auto"/>
            <w:bottom w:val="none" w:sz="0" w:space="0" w:color="auto"/>
            <w:right w:val="none" w:sz="0" w:space="0" w:color="auto"/>
          </w:divBdr>
        </w:div>
        <w:div w:id="305168010">
          <w:marLeft w:val="640"/>
          <w:marRight w:val="0"/>
          <w:marTop w:val="0"/>
          <w:marBottom w:val="0"/>
          <w:divBdr>
            <w:top w:val="none" w:sz="0" w:space="0" w:color="auto"/>
            <w:left w:val="none" w:sz="0" w:space="0" w:color="auto"/>
            <w:bottom w:val="none" w:sz="0" w:space="0" w:color="auto"/>
            <w:right w:val="none" w:sz="0" w:space="0" w:color="auto"/>
          </w:divBdr>
        </w:div>
        <w:div w:id="312026289">
          <w:marLeft w:val="640"/>
          <w:marRight w:val="0"/>
          <w:marTop w:val="0"/>
          <w:marBottom w:val="0"/>
          <w:divBdr>
            <w:top w:val="none" w:sz="0" w:space="0" w:color="auto"/>
            <w:left w:val="none" w:sz="0" w:space="0" w:color="auto"/>
            <w:bottom w:val="none" w:sz="0" w:space="0" w:color="auto"/>
            <w:right w:val="none" w:sz="0" w:space="0" w:color="auto"/>
          </w:divBdr>
        </w:div>
        <w:div w:id="318537678">
          <w:marLeft w:val="640"/>
          <w:marRight w:val="0"/>
          <w:marTop w:val="0"/>
          <w:marBottom w:val="0"/>
          <w:divBdr>
            <w:top w:val="none" w:sz="0" w:space="0" w:color="auto"/>
            <w:left w:val="none" w:sz="0" w:space="0" w:color="auto"/>
            <w:bottom w:val="none" w:sz="0" w:space="0" w:color="auto"/>
            <w:right w:val="none" w:sz="0" w:space="0" w:color="auto"/>
          </w:divBdr>
        </w:div>
        <w:div w:id="327097255">
          <w:marLeft w:val="640"/>
          <w:marRight w:val="0"/>
          <w:marTop w:val="0"/>
          <w:marBottom w:val="0"/>
          <w:divBdr>
            <w:top w:val="none" w:sz="0" w:space="0" w:color="auto"/>
            <w:left w:val="none" w:sz="0" w:space="0" w:color="auto"/>
            <w:bottom w:val="none" w:sz="0" w:space="0" w:color="auto"/>
            <w:right w:val="none" w:sz="0" w:space="0" w:color="auto"/>
          </w:divBdr>
        </w:div>
        <w:div w:id="340595042">
          <w:marLeft w:val="640"/>
          <w:marRight w:val="0"/>
          <w:marTop w:val="0"/>
          <w:marBottom w:val="0"/>
          <w:divBdr>
            <w:top w:val="none" w:sz="0" w:space="0" w:color="auto"/>
            <w:left w:val="none" w:sz="0" w:space="0" w:color="auto"/>
            <w:bottom w:val="none" w:sz="0" w:space="0" w:color="auto"/>
            <w:right w:val="none" w:sz="0" w:space="0" w:color="auto"/>
          </w:divBdr>
        </w:div>
        <w:div w:id="343437600">
          <w:marLeft w:val="640"/>
          <w:marRight w:val="0"/>
          <w:marTop w:val="0"/>
          <w:marBottom w:val="0"/>
          <w:divBdr>
            <w:top w:val="none" w:sz="0" w:space="0" w:color="auto"/>
            <w:left w:val="none" w:sz="0" w:space="0" w:color="auto"/>
            <w:bottom w:val="none" w:sz="0" w:space="0" w:color="auto"/>
            <w:right w:val="none" w:sz="0" w:space="0" w:color="auto"/>
          </w:divBdr>
        </w:div>
        <w:div w:id="344285654">
          <w:marLeft w:val="640"/>
          <w:marRight w:val="0"/>
          <w:marTop w:val="0"/>
          <w:marBottom w:val="0"/>
          <w:divBdr>
            <w:top w:val="none" w:sz="0" w:space="0" w:color="auto"/>
            <w:left w:val="none" w:sz="0" w:space="0" w:color="auto"/>
            <w:bottom w:val="none" w:sz="0" w:space="0" w:color="auto"/>
            <w:right w:val="none" w:sz="0" w:space="0" w:color="auto"/>
          </w:divBdr>
        </w:div>
        <w:div w:id="355272176">
          <w:marLeft w:val="640"/>
          <w:marRight w:val="0"/>
          <w:marTop w:val="0"/>
          <w:marBottom w:val="0"/>
          <w:divBdr>
            <w:top w:val="none" w:sz="0" w:space="0" w:color="auto"/>
            <w:left w:val="none" w:sz="0" w:space="0" w:color="auto"/>
            <w:bottom w:val="none" w:sz="0" w:space="0" w:color="auto"/>
            <w:right w:val="none" w:sz="0" w:space="0" w:color="auto"/>
          </w:divBdr>
        </w:div>
        <w:div w:id="356010885">
          <w:marLeft w:val="640"/>
          <w:marRight w:val="0"/>
          <w:marTop w:val="0"/>
          <w:marBottom w:val="0"/>
          <w:divBdr>
            <w:top w:val="none" w:sz="0" w:space="0" w:color="auto"/>
            <w:left w:val="none" w:sz="0" w:space="0" w:color="auto"/>
            <w:bottom w:val="none" w:sz="0" w:space="0" w:color="auto"/>
            <w:right w:val="none" w:sz="0" w:space="0" w:color="auto"/>
          </w:divBdr>
        </w:div>
        <w:div w:id="363598762">
          <w:marLeft w:val="640"/>
          <w:marRight w:val="0"/>
          <w:marTop w:val="0"/>
          <w:marBottom w:val="0"/>
          <w:divBdr>
            <w:top w:val="none" w:sz="0" w:space="0" w:color="auto"/>
            <w:left w:val="none" w:sz="0" w:space="0" w:color="auto"/>
            <w:bottom w:val="none" w:sz="0" w:space="0" w:color="auto"/>
            <w:right w:val="none" w:sz="0" w:space="0" w:color="auto"/>
          </w:divBdr>
        </w:div>
        <w:div w:id="372458908">
          <w:marLeft w:val="640"/>
          <w:marRight w:val="0"/>
          <w:marTop w:val="0"/>
          <w:marBottom w:val="0"/>
          <w:divBdr>
            <w:top w:val="none" w:sz="0" w:space="0" w:color="auto"/>
            <w:left w:val="none" w:sz="0" w:space="0" w:color="auto"/>
            <w:bottom w:val="none" w:sz="0" w:space="0" w:color="auto"/>
            <w:right w:val="none" w:sz="0" w:space="0" w:color="auto"/>
          </w:divBdr>
        </w:div>
        <w:div w:id="411512266">
          <w:marLeft w:val="640"/>
          <w:marRight w:val="0"/>
          <w:marTop w:val="0"/>
          <w:marBottom w:val="0"/>
          <w:divBdr>
            <w:top w:val="none" w:sz="0" w:space="0" w:color="auto"/>
            <w:left w:val="none" w:sz="0" w:space="0" w:color="auto"/>
            <w:bottom w:val="none" w:sz="0" w:space="0" w:color="auto"/>
            <w:right w:val="none" w:sz="0" w:space="0" w:color="auto"/>
          </w:divBdr>
        </w:div>
        <w:div w:id="440683191">
          <w:marLeft w:val="640"/>
          <w:marRight w:val="0"/>
          <w:marTop w:val="0"/>
          <w:marBottom w:val="0"/>
          <w:divBdr>
            <w:top w:val="none" w:sz="0" w:space="0" w:color="auto"/>
            <w:left w:val="none" w:sz="0" w:space="0" w:color="auto"/>
            <w:bottom w:val="none" w:sz="0" w:space="0" w:color="auto"/>
            <w:right w:val="none" w:sz="0" w:space="0" w:color="auto"/>
          </w:divBdr>
        </w:div>
        <w:div w:id="446704720">
          <w:marLeft w:val="640"/>
          <w:marRight w:val="0"/>
          <w:marTop w:val="0"/>
          <w:marBottom w:val="0"/>
          <w:divBdr>
            <w:top w:val="none" w:sz="0" w:space="0" w:color="auto"/>
            <w:left w:val="none" w:sz="0" w:space="0" w:color="auto"/>
            <w:bottom w:val="none" w:sz="0" w:space="0" w:color="auto"/>
            <w:right w:val="none" w:sz="0" w:space="0" w:color="auto"/>
          </w:divBdr>
        </w:div>
        <w:div w:id="452141235">
          <w:marLeft w:val="640"/>
          <w:marRight w:val="0"/>
          <w:marTop w:val="0"/>
          <w:marBottom w:val="0"/>
          <w:divBdr>
            <w:top w:val="none" w:sz="0" w:space="0" w:color="auto"/>
            <w:left w:val="none" w:sz="0" w:space="0" w:color="auto"/>
            <w:bottom w:val="none" w:sz="0" w:space="0" w:color="auto"/>
            <w:right w:val="none" w:sz="0" w:space="0" w:color="auto"/>
          </w:divBdr>
        </w:div>
        <w:div w:id="454257555">
          <w:marLeft w:val="640"/>
          <w:marRight w:val="0"/>
          <w:marTop w:val="0"/>
          <w:marBottom w:val="0"/>
          <w:divBdr>
            <w:top w:val="none" w:sz="0" w:space="0" w:color="auto"/>
            <w:left w:val="none" w:sz="0" w:space="0" w:color="auto"/>
            <w:bottom w:val="none" w:sz="0" w:space="0" w:color="auto"/>
            <w:right w:val="none" w:sz="0" w:space="0" w:color="auto"/>
          </w:divBdr>
        </w:div>
        <w:div w:id="459228531">
          <w:marLeft w:val="640"/>
          <w:marRight w:val="0"/>
          <w:marTop w:val="0"/>
          <w:marBottom w:val="0"/>
          <w:divBdr>
            <w:top w:val="none" w:sz="0" w:space="0" w:color="auto"/>
            <w:left w:val="none" w:sz="0" w:space="0" w:color="auto"/>
            <w:bottom w:val="none" w:sz="0" w:space="0" w:color="auto"/>
            <w:right w:val="none" w:sz="0" w:space="0" w:color="auto"/>
          </w:divBdr>
        </w:div>
        <w:div w:id="462770807">
          <w:marLeft w:val="640"/>
          <w:marRight w:val="0"/>
          <w:marTop w:val="0"/>
          <w:marBottom w:val="0"/>
          <w:divBdr>
            <w:top w:val="none" w:sz="0" w:space="0" w:color="auto"/>
            <w:left w:val="none" w:sz="0" w:space="0" w:color="auto"/>
            <w:bottom w:val="none" w:sz="0" w:space="0" w:color="auto"/>
            <w:right w:val="none" w:sz="0" w:space="0" w:color="auto"/>
          </w:divBdr>
        </w:div>
        <w:div w:id="478350038">
          <w:marLeft w:val="640"/>
          <w:marRight w:val="0"/>
          <w:marTop w:val="0"/>
          <w:marBottom w:val="0"/>
          <w:divBdr>
            <w:top w:val="none" w:sz="0" w:space="0" w:color="auto"/>
            <w:left w:val="none" w:sz="0" w:space="0" w:color="auto"/>
            <w:bottom w:val="none" w:sz="0" w:space="0" w:color="auto"/>
            <w:right w:val="none" w:sz="0" w:space="0" w:color="auto"/>
          </w:divBdr>
        </w:div>
        <w:div w:id="480583738">
          <w:marLeft w:val="640"/>
          <w:marRight w:val="0"/>
          <w:marTop w:val="0"/>
          <w:marBottom w:val="0"/>
          <w:divBdr>
            <w:top w:val="none" w:sz="0" w:space="0" w:color="auto"/>
            <w:left w:val="none" w:sz="0" w:space="0" w:color="auto"/>
            <w:bottom w:val="none" w:sz="0" w:space="0" w:color="auto"/>
            <w:right w:val="none" w:sz="0" w:space="0" w:color="auto"/>
          </w:divBdr>
        </w:div>
        <w:div w:id="492531761">
          <w:marLeft w:val="640"/>
          <w:marRight w:val="0"/>
          <w:marTop w:val="0"/>
          <w:marBottom w:val="0"/>
          <w:divBdr>
            <w:top w:val="none" w:sz="0" w:space="0" w:color="auto"/>
            <w:left w:val="none" w:sz="0" w:space="0" w:color="auto"/>
            <w:bottom w:val="none" w:sz="0" w:space="0" w:color="auto"/>
            <w:right w:val="none" w:sz="0" w:space="0" w:color="auto"/>
          </w:divBdr>
        </w:div>
        <w:div w:id="495651611">
          <w:marLeft w:val="640"/>
          <w:marRight w:val="0"/>
          <w:marTop w:val="0"/>
          <w:marBottom w:val="0"/>
          <w:divBdr>
            <w:top w:val="none" w:sz="0" w:space="0" w:color="auto"/>
            <w:left w:val="none" w:sz="0" w:space="0" w:color="auto"/>
            <w:bottom w:val="none" w:sz="0" w:space="0" w:color="auto"/>
            <w:right w:val="none" w:sz="0" w:space="0" w:color="auto"/>
          </w:divBdr>
        </w:div>
        <w:div w:id="498161280">
          <w:marLeft w:val="640"/>
          <w:marRight w:val="0"/>
          <w:marTop w:val="0"/>
          <w:marBottom w:val="0"/>
          <w:divBdr>
            <w:top w:val="none" w:sz="0" w:space="0" w:color="auto"/>
            <w:left w:val="none" w:sz="0" w:space="0" w:color="auto"/>
            <w:bottom w:val="none" w:sz="0" w:space="0" w:color="auto"/>
            <w:right w:val="none" w:sz="0" w:space="0" w:color="auto"/>
          </w:divBdr>
        </w:div>
        <w:div w:id="506288566">
          <w:marLeft w:val="640"/>
          <w:marRight w:val="0"/>
          <w:marTop w:val="0"/>
          <w:marBottom w:val="0"/>
          <w:divBdr>
            <w:top w:val="none" w:sz="0" w:space="0" w:color="auto"/>
            <w:left w:val="none" w:sz="0" w:space="0" w:color="auto"/>
            <w:bottom w:val="none" w:sz="0" w:space="0" w:color="auto"/>
            <w:right w:val="none" w:sz="0" w:space="0" w:color="auto"/>
          </w:divBdr>
        </w:div>
        <w:div w:id="515924056">
          <w:marLeft w:val="640"/>
          <w:marRight w:val="0"/>
          <w:marTop w:val="0"/>
          <w:marBottom w:val="0"/>
          <w:divBdr>
            <w:top w:val="none" w:sz="0" w:space="0" w:color="auto"/>
            <w:left w:val="none" w:sz="0" w:space="0" w:color="auto"/>
            <w:bottom w:val="none" w:sz="0" w:space="0" w:color="auto"/>
            <w:right w:val="none" w:sz="0" w:space="0" w:color="auto"/>
          </w:divBdr>
        </w:div>
        <w:div w:id="522327385">
          <w:marLeft w:val="640"/>
          <w:marRight w:val="0"/>
          <w:marTop w:val="0"/>
          <w:marBottom w:val="0"/>
          <w:divBdr>
            <w:top w:val="none" w:sz="0" w:space="0" w:color="auto"/>
            <w:left w:val="none" w:sz="0" w:space="0" w:color="auto"/>
            <w:bottom w:val="none" w:sz="0" w:space="0" w:color="auto"/>
            <w:right w:val="none" w:sz="0" w:space="0" w:color="auto"/>
          </w:divBdr>
        </w:div>
        <w:div w:id="554781327">
          <w:marLeft w:val="640"/>
          <w:marRight w:val="0"/>
          <w:marTop w:val="0"/>
          <w:marBottom w:val="0"/>
          <w:divBdr>
            <w:top w:val="none" w:sz="0" w:space="0" w:color="auto"/>
            <w:left w:val="none" w:sz="0" w:space="0" w:color="auto"/>
            <w:bottom w:val="none" w:sz="0" w:space="0" w:color="auto"/>
            <w:right w:val="none" w:sz="0" w:space="0" w:color="auto"/>
          </w:divBdr>
        </w:div>
        <w:div w:id="561793766">
          <w:marLeft w:val="640"/>
          <w:marRight w:val="0"/>
          <w:marTop w:val="0"/>
          <w:marBottom w:val="0"/>
          <w:divBdr>
            <w:top w:val="none" w:sz="0" w:space="0" w:color="auto"/>
            <w:left w:val="none" w:sz="0" w:space="0" w:color="auto"/>
            <w:bottom w:val="none" w:sz="0" w:space="0" w:color="auto"/>
            <w:right w:val="none" w:sz="0" w:space="0" w:color="auto"/>
          </w:divBdr>
        </w:div>
        <w:div w:id="578951769">
          <w:marLeft w:val="640"/>
          <w:marRight w:val="0"/>
          <w:marTop w:val="0"/>
          <w:marBottom w:val="0"/>
          <w:divBdr>
            <w:top w:val="none" w:sz="0" w:space="0" w:color="auto"/>
            <w:left w:val="none" w:sz="0" w:space="0" w:color="auto"/>
            <w:bottom w:val="none" w:sz="0" w:space="0" w:color="auto"/>
            <w:right w:val="none" w:sz="0" w:space="0" w:color="auto"/>
          </w:divBdr>
        </w:div>
        <w:div w:id="603460595">
          <w:marLeft w:val="640"/>
          <w:marRight w:val="0"/>
          <w:marTop w:val="0"/>
          <w:marBottom w:val="0"/>
          <w:divBdr>
            <w:top w:val="none" w:sz="0" w:space="0" w:color="auto"/>
            <w:left w:val="none" w:sz="0" w:space="0" w:color="auto"/>
            <w:bottom w:val="none" w:sz="0" w:space="0" w:color="auto"/>
            <w:right w:val="none" w:sz="0" w:space="0" w:color="auto"/>
          </w:divBdr>
        </w:div>
        <w:div w:id="611668191">
          <w:marLeft w:val="640"/>
          <w:marRight w:val="0"/>
          <w:marTop w:val="0"/>
          <w:marBottom w:val="0"/>
          <w:divBdr>
            <w:top w:val="none" w:sz="0" w:space="0" w:color="auto"/>
            <w:left w:val="none" w:sz="0" w:space="0" w:color="auto"/>
            <w:bottom w:val="none" w:sz="0" w:space="0" w:color="auto"/>
            <w:right w:val="none" w:sz="0" w:space="0" w:color="auto"/>
          </w:divBdr>
        </w:div>
        <w:div w:id="615257979">
          <w:marLeft w:val="640"/>
          <w:marRight w:val="0"/>
          <w:marTop w:val="0"/>
          <w:marBottom w:val="0"/>
          <w:divBdr>
            <w:top w:val="none" w:sz="0" w:space="0" w:color="auto"/>
            <w:left w:val="none" w:sz="0" w:space="0" w:color="auto"/>
            <w:bottom w:val="none" w:sz="0" w:space="0" w:color="auto"/>
            <w:right w:val="none" w:sz="0" w:space="0" w:color="auto"/>
          </w:divBdr>
        </w:div>
        <w:div w:id="615677338">
          <w:marLeft w:val="640"/>
          <w:marRight w:val="0"/>
          <w:marTop w:val="0"/>
          <w:marBottom w:val="0"/>
          <w:divBdr>
            <w:top w:val="none" w:sz="0" w:space="0" w:color="auto"/>
            <w:left w:val="none" w:sz="0" w:space="0" w:color="auto"/>
            <w:bottom w:val="none" w:sz="0" w:space="0" w:color="auto"/>
            <w:right w:val="none" w:sz="0" w:space="0" w:color="auto"/>
          </w:divBdr>
        </w:div>
        <w:div w:id="617838372">
          <w:marLeft w:val="640"/>
          <w:marRight w:val="0"/>
          <w:marTop w:val="0"/>
          <w:marBottom w:val="0"/>
          <w:divBdr>
            <w:top w:val="none" w:sz="0" w:space="0" w:color="auto"/>
            <w:left w:val="none" w:sz="0" w:space="0" w:color="auto"/>
            <w:bottom w:val="none" w:sz="0" w:space="0" w:color="auto"/>
            <w:right w:val="none" w:sz="0" w:space="0" w:color="auto"/>
          </w:divBdr>
        </w:div>
        <w:div w:id="621958009">
          <w:marLeft w:val="640"/>
          <w:marRight w:val="0"/>
          <w:marTop w:val="0"/>
          <w:marBottom w:val="0"/>
          <w:divBdr>
            <w:top w:val="none" w:sz="0" w:space="0" w:color="auto"/>
            <w:left w:val="none" w:sz="0" w:space="0" w:color="auto"/>
            <w:bottom w:val="none" w:sz="0" w:space="0" w:color="auto"/>
            <w:right w:val="none" w:sz="0" w:space="0" w:color="auto"/>
          </w:divBdr>
        </w:div>
        <w:div w:id="624390258">
          <w:marLeft w:val="640"/>
          <w:marRight w:val="0"/>
          <w:marTop w:val="0"/>
          <w:marBottom w:val="0"/>
          <w:divBdr>
            <w:top w:val="none" w:sz="0" w:space="0" w:color="auto"/>
            <w:left w:val="none" w:sz="0" w:space="0" w:color="auto"/>
            <w:bottom w:val="none" w:sz="0" w:space="0" w:color="auto"/>
            <w:right w:val="none" w:sz="0" w:space="0" w:color="auto"/>
          </w:divBdr>
        </w:div>
        <w:div w:id="624851855">
          <w:marLeft w:val="640"/>
          <w:marRight w:val="0"/>
          <w:marTop w:val="0"/>
          <w:marBottom w:val="0"/>
          <w:divBdr>
            <w:top w:val="none" w:sz="0" w:space="0" w:color="auto"/>
            <w:left w:val="none" w:sz="0" w:space="0" w:color="auto"/>
            <w:bottom w:val="none" w:sz="0" w:space="0" w:color="auto"/>
            <w:right w:val="none" w:sz="0" w:space="0" w:color="auto"/>
          </w:divBdr>
        </w:div>
        <w:div w:id="625504995">
          <w:marLeft w:val="640"/>
          <w:marRight w:val="0"/>
          <w:marTop w:val="0"/>
          <w:marBottom w:val="0"/>
          <w:divBdr>
            <w:top w:val="none" w:sz="0" w:space="0" w:color="auto"/>
            <w:left w:val="none" w:sz="0" w:space="0" w:color="auto"/>
            <w:bottom w:val="none" w:sz="0" w:space="0" w:color="auto"/>
            <w:right w:val="none" w:sz="0" w:space="0" w:color="auto"/>
          </w:divBdr>
        </w:div>
        <w:div w:id="655230985">
          <w:marLeft w:val="640"/>
          <w:marRight w:val="0"/>
          <w:marTop w:val="0"/>
          <w:marBottom w:val="0"/>
          <w:divBdr>
            <w:top w:val="none" w:sz="0" w:space="0" w:color="auto"/>
            <w:left w:val="none" w:sz="0" w:space="0" w:color="auto"/>
            <w:bottom w:val="none" w:sz="0" w:space="0" w:color="auto"/>
            <w:right w:val="none" w:sz="0" w:space="0" w:color="auto"/>
          </w:divBdr>
        </w:div>
        <w:div w:id="655763354">
          <w:marLeft w:val="640"/>
          <w:marRight w:val="0"/>
          <w:marTop w:val="0"/>
          <w:marBottom w:val="0"/>
          <w:divBdr>
            <w:top w:val="none" w:sz="0" w:space="0" w:color="auto"/>
            <w:left w:val="none" w:sz="0" w:space="0" w:color="auto"/>
            <w:bottom w:val="none" w:sz="0" w:space="0" w:color="auto"/>
            <w:right w:val="none" w:sz="0" w:space="0" w:color="auto"/>
          </w:divBdr>
        </w:div>
        <w:div w:id="664163724">
          <w:marLeft w:val="640"/>
          <w:marRight w:val="0"/>
          <w:marTop w:val="0"/>
          <w:marBottom w:val="0"/>
          <w:divBdr>
            <w:top w:val="none" w:sz="0" w:space="0" w:color="auto"/>
            <w:left w:val="none" w:sz="0" w:space="0" w:color="auto"/>
            <w:bottom w:val="none" w:sz="0" w:space="0" w:color="auto"/>
            <w:right w:val="none" w:sz="0" w:space="0" w:color="auto"/>
          </w:divBdr>
        </w:div>
        <w:div w:id="669865627">
          <w:marLeft w:val="640"/>
          <w:marRight w:val="0"/>
          <w:marTop w:val="0"/>
          <w:marBottom w:val="0"/>
          <w:divBdr>
            <w:top w:val="none" w:sz="0" w:space="0" w:color="auto"/>
            <w:left w:val="none" w:sz="0" w:space="0" w:color="auto"/>
            <w:bottom w:val="none" w:sz="0" w:space="0" w:color="auto"/>
            <w:right w:val="none" w:sz="0" w:space="0" w:color="auto"/>
          </w:divBdr>
        </w:div>
        <w:div w:id="670179013">
          <w:marLeft w:val="640"/>
          <w:marRight w:val="0"/>
          <w:marTop w:val="0"/>
          <w:marBottom w:val="0"/>
          <w:divBdr>
            <w:top w:val="none" w:sz="0" w:space="0" w:color="auto"/>
            <w:left w:val="none" w:sz="0" w:space="0" w:color="auto"/>
            <w:bottom w:val="none" w:sz="0" w:space="0" w:color="auto"/>
            <w:right w:val="none" w:sz="0" w:space="0" w:color="auto"/>
          </w:divBdr>
        </w:div>
        <w:div w:id="680543748">
          <w:marLeft w:val="640"/>
          <w:marRight w:val="0"/>
          <w:marTop w:val="0"/>
          <w:marBottom w:val="0"/>
          <w:divBdr>
            <w:top w:val="none" w:sz="0" w:space="0" w:color="auto"/>
            <w:left w:val="none" w:sz="0" w:space="0" w:color="auto"/>
            <w:bottom w:val="none" w:sz="0" w:space="0" w:color="auto"/>
            <w:right w:val="none" w:sz="0" w:space="0" w:color="auto"/>
          </w:divBdr>
        </w:div>
        <w:div w:id="699090290">
          <w:marLeft w:val="640"/>
          <w:marRight w:val="0"/>
          <w:marTop w:val="0"/>
          <w:marBottom w:val="0"/>
          <w:divBdr>
            <w:top w:val="none" w:sz="0" w:space="0" w:color="auto"/>
            <w:left w:val="none" w:sz="0" w:space="0" w:color="auto"/>
            <w:bottom w:val="none" w:sz="0" w:space="0" w:color="auto"/>
            <w:right w:val="none" w:sz="0" w:space="0" w:color="auto"/>
          </w:divBdr>
        </w:div>
        <w:div w:id="723413853">
          <w:marLeft w:val="640"/>
          <w:marRight w:val="0"/>
          <w:marTop w:val="0"/>
          <w:marBottom w:val="0"/>
          <w:divBdr>
            <w:top w:val="none" w:sz="0" w:space="0" w:color="auto"/>
            <w:left w:val="none" w:sz="0" w:space="0" w:color="auto"/>
            <w:bottom w:val="none" w:sz="0" w:space="0" w:color="auto"/>
            <w:right w:val="none" w:sz="0" w:space="0" w:color="auto"/>
          </w:divBdr>
        </w:div>
        <w:div w:id="743835846">
          <w:marLeft w:val="640"/>
          <w:marRight w:val="0"/>
          <w:marTop w:val="0"/>
          <w:marBottom w:val="0"/>
          <w:divBdr>
            <w:top w:val="none" w:sz="0" w:space="0" w:color="auto"/>
            <w:left w:val="none" w:sz="0" w:space="0" w:color="auto"/>
            <w:bottom w:val="none" w:sz="0" w:space="0" w:color="auto"/>
            <w:right w:val="none" w:sz="0" w:space="0" w:color="auto"/>
          </w:divBdr>
        </w:div>
        <w:div w:id="796021882">
          <w:marLeft w:val="640"/>
          <w:marRight w:val="0"/>
          <w:marTop w:val="0"/>
          <w:marBottom w:val="0"/>
          <w:divBdr>
            <w:top w:val="none" w:sz="0" w:space="0" w:color="auto"/>
            <w:left w:val="none" w:sz="0" w:space="0" w:color="auto"/>
            <w:bottom w:val="none" w:sz="0" w:space="0" w:color="auto"/>
            <w:right w:val="none" w:sz="0" w:space="0" w:color="auto"/>
          </w:divBdr>
        </w:div>
        <w:div w:id="811756765">
          <w:marLeft w:val="640"/>
          <w:marRight w:val="0"/>
          <w:marTop w:val="0"/>
          <w:marBottom w:val="0"/>
          <w:divBdr>
            <w:top w:val="none" w:sz="0" w:space="0" w:color="auto"/>
            <w:left w:val="none" w:sz="0" w:space="0" w:color="auto"/>
            <w:bottom w:val="none" w:sz="0" w:space="0" w:color="auto"/>
            <w:right w:val="none" w:sz="0" w:space="0" w:color="auto"/>
          </w:divBdr>
        </w:div>
        <w:div w:id="833690656">
          <w:marLeft w:val="640"/>
          <w:marRight w:val="0"/>
          <w:marTop w:val="0"/>
          <w:marBottom w:val="0"/>
          <w:divBdr>
            <w:top w:val="none" w:sz="0" w:space="0" w:color="auto"/>
            <w:left w:val="none" w:sz="0" w:space="0" w:color="auto"/>
            <w:bottom w:val="none" w:sz="0" w:space="0" w:color="auto"/>
            <w:right w:val="none" w:sz="0" w:space="0" w:color="auto"/>
          </w:divBdr>
        </w:div>
        <w:div w:id="841092612">
          <w:marLeft w:val="640"/>
          <w:marRight w:val="0"/>
          <w:marTop w:val="0"/>
          <w:marBottom w:val="0"/>
          <w:divBdr>
            <w:top w:val="none" w:sz="0" w:space="0" w:color="auto"/>
            <w:left w:val="none" w:sz="0" w:space="0" w:color="auto"/>
            <w:bottom w:val="none" w:sz="0" w:space="0" w:color="auto"/>
            <w:right w:val="none" w:sz="0" w:space="0" w:color="auto"/>
          </w:divBdr>
        </w:div>
        <w:div w:id="847986998">
          <w:marLeft w:val="640"/>
          <w:marRight w:val="0"/>
          <w:marTop w:val="0"/>
          <w:marBottom w:val="0"/>
          <w:divBdr>
            <w:top w:val="none" w:sz="0" w:space="0" w:color="auto"/>
            <w:left w:val="none" w:sz="0" w:space="0" w:color="auto"/>
            <w:bottom w:val="none" w:sz="0" w:space="0" w:color="auto"/>
            <w:right w:val="none" w:sz="0" w:space="0" w:color="auto"/>
          </w:divBdr>
        </w:div>
        <w:div w:id="850023800">
          <w:marLeft w:val="640"/>
          <w:marRight w:val="0"/>
          <w:marTop w:val="0"/>
          <w:marBottom w:val="0"/>
          <w:divBdr>
            <w:top w:val="none" w:sz="0" w:space="0" w:color="auto"/>
            <w:left w:val="none" w:sz="0" w:space="0" w:color="auto"/>
            <w:bottom w:val="none" w:sz="0" w:space="0" w:color="auto"/>
            <w:right w:val="none" w:sz="0" w:space="0" w:color="auto"/>
          </w:divBdr>
        </w:div>
        <w:div w:id="865093488">
          <w:marLeft w:val="640"/>
          <w:marRight w:val="0"/>
          <w:marTop w:val="0"/>
          <w:marBottom w:val="0"/>
          <w:divBdr>
            <w:top w:val="none" w:sz="0" w:space="0" w:color="auto"/>
            <w:left w:val="none" w:sz="0" w:space="0" w:color="auto"/>
            <w:bottom w:val="none" w:sz="0" w:space="0" w:color="auto"/>
            <w:right w:val="none" w:sz="0" w:space="0" w:color="auto"/>
          </w:divBdr>
        </w:div>
        <w:div w:id="914752555">
          <w:marLeft w:val="640"/>
          <w:marRight w:val="0"/>
          <w:marTop w:val="0"/>
          <w:marBottom w:val="0"/>
          <w:divBdr>
            <w:top w:val="none" w:sz="0" w:space="0" w:color="auto"/>
            <w:left w:val="none" w:sz="0" w:space="0" w:color="auto"/>
            <w:bottom w:val="none" w:sz="0" w:space="0" w:color="auto"/>
            <w:right w:val="none" w:sz="0" w:space="0" w:color="auto"/>
          </w:divBdr>
        </w:div>
        <w:div w:id="917179196">
          <w:marLeft w:val="640"/>
          <w:marRight w:val="0"/>
          <w:marTop w:val="0"/>
          <w:marBottom w:val="0"/>
          <w:divBdr>
            <w:top w:val="none" w:sz="0" w:space="0" w:color="auto"/>
            <w:left w:val="none" w:sz="0" w:space="0" w:color="auto"/>
            <w:bottom w:val="none" w:sz="0" w:space="0" w:color="auto"/>
            <w:right w:val="none" w:sz="0" w:space="0" w:color="auto"/>
          </w:divBdr>
        </w:div>
        <w:div w:id="919480972">
          <w:marLeft w:val="640"/>
          <w:marRight w:val="0"/>
          <w:marTop w:val="0"/>
          <w:marBottom w:val="0"/>
          <w:divBdr>
            <w:top w:val="none" w:sz="0" w:space="0" w:color="auto"/>
            <w:left w:val="none" w:sz="0" w:space="0" w:color="auto"/>
            <w:bottom w:val="none" w:sz="0" w:space="0" w:color="auto"/>
            <w:right w:val="none" w:sz="0" w:space="0" w:color="auto"/>
          </w:divBdr>
        </w:div>
        <w:div w:id="924343121">
          <w:marLeft w:val="640"/>
          <w:marRight w:val="0"/>
          <w:marTop w:val="0"/>
          <w:marBottom w:val="0"/>
          <w:divBdr>
            <w:top w:val="none" w:sz="0" w:space="0" w:color="auto"/>
            <w:left w:val="none" w:sz="0" w:space="0" w:color="auto"/>
            <w:bottom w:val="none" w:sz="0" w:space="0" w:color="auto"/>
            <w:right w:val="none" w:sz="0" w:space="0" w:color="auto"/>
          </w:divBdr>
        </w:div>
        <w:div w:id="954948981">
          <w:marLeft w:val="640"/>
          <w:marRight w:val="0"/>
          <w:marTop w:val="0"/>
          <w:marBottom w:val="0"/>
          <w:divBdr>
            <w:top w:val="none" w:sz="0" w:space="0" w:color="auto"/>
            <w:left w:val="none" w:sz="0" w:space="0" w:color="auto"/>
            <w:bottom w:val="none" w:sz="0" w:space="0" w:color="auto"/>
            <w:right w:val="none" w:sz="0" w:space="0" w:color="auto"/>
          </w:divBdr>
        </w:div>
        <w:div w:id="955793646">
          <w:marLeft w:val="640"/>
          <w:marRight w:val="0"/>
          <w:marTop w:val="0"/>
          <w:marBottom w:val="0"/>
          <w:divBdr>
            <w:top w:val="none" w:sz="0" w:space="0" w:color="auto"/>
            <w:left w:val="none" w:sz="0" w:space="0" w:color="auto"/>
            <w:bottom w:val="none" w:sz="0" w:space="0" w:color="auto"/>
            <w:right w:val="none" w:sz="0" w:space="0" w:color="auto"/>
          </w:divBdr>
        </w:div>
        <w:div w:id="957178323">
          <w:marLeft w:val="640"/>
          <w:marRight w:val="0"/>
          <w:marTop w:val="0"/>
          <w:marBottom w:val="0"/>
          <w:divBdr>
            <w:top w:val="none" w:sz="0" w:space="0" w:color="auto"/>
            <w:left w:val="none" w:sz="0" w:space="0" w:color="auto"/>
            <w:bottom w:val="none" w:sz="0" w:space="0" w:color="auto"/>
            <w:right w:val="none" w:sz="0" w:space="0" w:color="auto"/>
          </w:divBdr>
        </w:div>
        <w:div w:id="961423104">
          <w:marLeft w:val="640"/>
          <w:marRight w:val="0"/>
          <w:marTop w:val="0"/>
          <w:marBottom w:val="0"/>
          <w:divBdr>
            <w:top w:val="none" w:sz="0" w:space="0" w:color="auto"/>
            <w:left w:val="none" w:sz="0" w:space="0" w:color="auto"/>
            <w:bottom w:val="none" w:sz="0" w:space="0" w:color="auto"/>
            <w:right w:val="none" w:sz="0" w:space="0" w:color="auto"/>
          </w:divBdr>
        </w:div>
        <w:div w:id="962347534">
          <w:marLeft w:val="640"/>
          <w:marRight w:val="0"/>
          <w:marTop w:val="0"/>
          <w:marBottom w:val="0"/>
          <w:divBdr>
            <w:top w:val="none" w:sz="0" w:space="0" w:color="auto"/>
            <w:left w:val="none" w:sz="0" w:space="0" w:color="auto"/>
            <w:bottom w:val="none" w:sz="0" w:space="0" w:color="auto"/>
            <w:right w:val="none" w:sz="0" w:space="0" w:color="auto"/>
          </w:divBdr>
        </w:div>
        <w:div w:id="987249017">
          <w:marLeft w:val="640"/>
          <w:marRight w:val="0"/>
          <w:marTop w:val="0"/>
          <w:marBottom w:val="0"/>
          <w:divBdr>
            <w:top w:val="none" w:sz="0" w:space="0" w:color="auto"/>
            <w:left w:val="none" w:sz="0" w:space="0" w:color="auto"/>
            <w:bottom w:val="none" w:sz="0" w:space="0" w:color="auto"/>
            <w:right w:val="none" w:sz="0" w:space="0" w:color="auto"/>
          </w:divBdr>
        </w:div>
        <w:div w:id="997608550">
          <w:marLeft w:val="640"/>
          <w:marRight w:val="0"/>
          <w:marTop w:val="0"/>
          <w:marBottom w:val="0"/>
          <w:divBdr>
            <w:top w:val="none" w:sz="0" w:space="0" w:color="auto"/>
            <w:left w:val="none" w:sz="0" w:space="0" w:color="auto"/>
            <w:bottom w:val="none" w:sz="0" w:space="0" w:color="auto"/>
            <w:right w:val="none" w:sz="0" w:space="0" w:color="auto"/>
          </w:divBdr>
        </w:div>
        <w:div w:id="1009598499">
          <w:marLeft w:val="640"/>
          <w:marRight w:val="0"/>
          <w:marTop w:val="0"/>
          <w:marBottom w:val="0"/>
          <w:divBdr>
            <w:top w:val="none" w:sz="0" w:space="0" w:color="auto"/>
            <w:left w:val="none" w:sz="0" w:space="0" w:color="auto"/>
            <w:bottom w:val="none" w:sz="0" w:space="0" w:color="auto"/>
            <w:right w:val="none" w:sz="0" w:space="0" w:color="auto"/>
          </w:divBdr>
        </w:div>
        <w:div w:id="1010835228">
          <w:marLeft w:val="640"/>
          <w:marRight w:val="0"/>
          <w:marTop w:val="0"/>
          <w:marBottom w:val="0"/>
          <w:divBdr>
            <w:top w:val="none" w:sz="0" w:space="0" w:color="auto"/>
            <w:left w:val="none" w:sz="0" w:space="0" w:color="auto"/>
            <w:bottom w:val="none" w:sz="0" w:space="0" w:color="auto"/>
            <w:right w:val="none" w:sz="0" w:space="0" w:color="auto"/>
          </w:divBdr>
        </w:div>
        <w:div w:id="1017198594">
          <w:marLeft w:val="640"/>
          <w:marRight w:val="0"/>
          <w:marTop w:val="0"/>
          <w:marBottom w:val="0"/>
          <w:divBdr>
            <w:top w:val="none" w:sz="0" w:space="0" w:color="auto"/>
            <w:left w:val="none" w:sz="0" w:space="0" w:color="auto"/>
            <w:bottom w:val="none" w:sz="0" w:space="0" w:color="auto"/>
            <w:right w:val="none" w:sz="0" w:space="0" w:color="auto"/>
          </w:divBdr>
        </w:div>
        <w:div w:id="1027145917">
          <w:marLeft w:val="640"/>
          <w:marRight w:val="0"/>
          <w:marTop w:val="0"/>
          <w:marBottom w:val="0"/>
          <w:divBdr>
            <w:top w:val="none" w:sz="0" w:space="0" w:color="auto"/>
            <w:left w:val="none" w:sz="0" w:space="0" w:color="auto"/>
            <w:bottom w:val="none" w:sz="0" w:space="0" w:color="auto"/>
            <w:right w:val="none" w:sz="0" w:space="0" w:color="auto"/>
          </w:divBdr>
        </w:div>
        <w:div w:id="1028526572">
          <w:marLeft w:val="640"/>
          <w:marRight w:val="0"/>
          <w:marTop w:val="0"/>
          <w:marBottom w:val="0"/>
          <w:divBdr>
            <w:top w:val="none" w:sz="0" w:space="0" w:color="auto"/>
            <w:left w:val="none" w:sz="0" w:space="0" w:color="auto"/>
            <w:bottom w:val="none" w:sz="0" w:space="0" w:color="auto"/>
            <w:right w:val="none" w:sz="0" w:space="0" w:color="auto"/>
          </w:divBdr>
        </w:div>
        <w:div w:id="1047603174">
          <w:marLeft w:val="640"/>
          <w:marRight w:val="0"/>
          <w:marTop w:val="0"/>
          <w:marBottom w:val="0"/>
          <w:divBdr>
            <w:top w:val="none" w:sz="0" w:space="0" w:color="auto"/>
            <w:left w:val="none" w:sz="0" w:space="0" w:color="auto"/>
            <w:bottom w:val="none" w:sz="0" w:space="0" w:color="auto"/>
            <w:right w:val="none" w:sz="0" w:space="0" w:color="auto"/>
          </w:divBdr>
        </w:div>
        <w:div w:id="1091507976">
          <w:marLeft w:val="640"/>
          <w:marRight w:val="0"/>
          <w:marTop w:val="0"/>
          <w:marBottom w:val="0"/>
          <w:divBdr>
            <w:top w:val="none" w:sz="0" w:space="0" w:color="auto"/>
            <w:left w:val="none" w:sz="0" w:space="0" w:color="auto"/>
            <w:bottom w:val="none" w:sz="0" w:space="0" w:color="auto"/>
            <w:right w:val="none" w:sz="0" w:space="0" w:color="auto"/>
          </w:divBdr>
        </w:div>
        <w:div w:id="1097942244">
          <w:marLeft w:val="640"/>
          <w:marRight w:val="0"/>
          <w:marTop w:val="0"/>
          <w:marBottom w:val="0"/>
          <w:divBdr>
            <w:top w:val="none" w:sz="0" w:space="0" w:color="auto"/>
            <w:left w:val="none" w:sz="0" w:space="0" w:color="auto"/>
            <w:bottom w:val="none" w:sz="0" w:space="0" w:color="auto"/>
            <w:right w:val="none" w:sz="0" w:space="0" w:color="auto"/>
          </w:divBdr>
        </w:div>
        <w:div w:id="1100445093">
          <w:marLeft w:val="640"/>
          <w:marRight w:val="0"/>
          <w:marTop w:val="0"/>
          <w:marBottom w:val="0"/>
          <w:divBdr>
            <w:top w:val="none" w:sz="0" w:space="0" w:color="auto"/>
            <w:left w:val="none" w:sz="0" w:space="0" w:color="auto"/>
            <w:bottom w:val="none" w:sz="0" w:space="0" w:color="auto"/>
            <w:right w:val="none" w:sz="0" w:space="0" w:color="auto"/>
          </w:divBdr>
        </w:div>
        <w:div w:id="1103918635">
          <w:marLeft w:val="640"/>
          <w:marRight w:val="0"/>
          <w:marTop w:val="0"/>
          <w:marBottom w:val="0"/>
          <w:divBdr>
            <w:top w:val="none" w:sz="0" w:space="0" w:color="auto"/>
            <w:left w:val="none" w:sz="0" w:space="0" w:color="auto"/>
            <w:bottom w:val="none" w:sz="0" w:space="0" w:color="auto"/>
            <w:right w:val="none" w:sz="0" w:space="0" w:color="auto"/>
          </w:divBdr>
        </w:div>
        <w:div w:id="1105542758">
          <w:marLeft w:val="640"/>
          <w:marRight w:val="0"/>
          <w:marTop w:val="0"/>
          <w:marBottom w:val="0"/>
          <w:divBdr>
            <w:top w:val="none" w:sz="0" w:space="0" w:color="auto"/>
            <w:left w:val="none" w:sz="0" w:space="0" w:color="auto"/>
            <w:bottom w:val="none" w:sz="0" w:space="0" w:color="auto"/>
            <w:right w:val="none" w:sz="0" w:space="0" w:color="auto"/>
          </w:divBdr>
        </w:div>
        <w:div w:id="1115293693">
          <w:marLeft w:val="640"/>
          <w:marRight w:val="0"/>
          <w:marTop w:val="0"/>
          <w:marBottom w:val="0"/>
          <w:divBdr>
            <w:top w:val="none" w:sz="0" w:space="0" w:color="auto"/>
            <w:left w:val="none" w:sz="0" w:space="0" w:color="auto"/>
            <w:bottom w:val="none" w:sz="0" w:space="0" w:color="auto"/>
            <w:right w:val="none" w:sz="0" w:space="0" w:color="auto"/>
          </w:divBdr>
        </w:div>
        <w:div w:id="1118715372">
          <w:marLeft w:val="640"/>
          <w:marRight w:val="0"/>
          <w:marTop w:val="0"/>
          <w:marBottom w:val="0"/>
          <w:divBdr>
            <w:top w:val="none" w:sz="0" w:space="0" w:color="auto"/>
            <w:left w:val="none" w:sz="0" w:space="0" w:color="auto"/>
            <w:bottom w:val="none" w:sz="0" w:space="0" w:color="auto"/>
            <w:right w:val="none" w:sz="0" w:space="0" w:color="auto"/>
          </w:divBdr>
        </w:div>
        <w:div w:id="1127964948">
          <w:marLeft w:val="640"/>
          <w:marRight w:val="0"/>
          <w:marTop w:val="0"/>
          <w:marBottom w:val="0"/>
          <w:divBdr>
            <w:top w:val="none" w:sz="0" w:space="0" w:color="auto"/>
            <w:left w:val="none" w:sz="0" w:space="0" w:color="auto"/>
            <w:bottom w:val="none" w:sz="0" w:space="0" w:color="auto"/>
            <w:right w:val="none" w:sz="0" w:space="0" w:color="auto"/>
          </w:divBdr>
        </w:div>
        <w:div w:id="1148206794">
          <w:marLeft w:val="640"/>
          <w:marRight w:val="0"/>
          <w:marTop w:val="0"/>
          <w:marBottom w:val="0"/>
          <w:divBdr>
            <w:top w:val="none" w:sz="0" w:space="0" w:color="auto"/>
            <w:left w:val="none" w:sz="0" w:space="0" w:color="auto"/>
            <w:bottom w:val="none" w:sz="0" w:space="0" w:color="auto"/>
            <w:right w:val="none" w:sz="0" w:space="0" w:color="auto"/>
          </w:divBdr>
        </w:div>
        <w:div w:id="1171488461">
          <w:marLeft w:val="640"/>
          <w:marRight w:val="0"/>
          <w:marTop w:val="0"/>
          <w:marBottom w:val="0"/>
          <w:divBdr>
            <w:top w:val="none" w:sz="0" w:space="0" w:color="auto"/>
            <w:left w:val="none" w:sz="0" w:space="0" w:color="auto"/>
            <w:bottom w:val="none" w:sz="0" w:space="0" w:color="auto"/>
            <w:right w:val="none" w:sz="0" w:space="0" w:color="auto"/>
          </w:divBdr>
        </w:div>
        <w:div w:id="1175262381">
          <w:marLeft w:val="640"/>
          <w:marRight w:val="0"/>
          <w:marTop w:val="0"/>
          <w:marBottom w:val="0"/>
          <w:divBdr>
            <w:top w:val="none" w:sz="0" w:space="0" w:color="auto"/>
            <w:left w:val="none" w:sz="0" w:space="0" w:color="auto"/>
            <w:bottom w:val="none" w:sz="0" w:space="0" w:color="auto"/>
            <w:right w:val="none" w:sz="0" w:space="0" w:color="auto"/>
          </w:divBdr>
        </w:div>
        <w:div w:id="1191644284">
          <w:marLeft w:val="640"/>
          <w:marRight w:val="0"/>
          <w:marTop w:val="0"/>
          <w:marBottom w:val="0"/>
          <w:divBdr>
            <w:top w:val="none" w:sz="0" w:space="0" w:color="auto"/>
            <w:left w:val="none" w:sz="0" w:space="0" w:color="auto"/>
            <w:bottom w:val="none" w:sz="0" w:space="0" w:color="auto"/>
            <w:right w:val="none" w:sz="0" w:space="0" w:color="auto"/>
          </w:divBdr>
        </w:div>
        <w:div w:id="1197351068">
          <w:marLeft w:val="640"/>
          <w:marRight w:val="0"/>
          <w:marTop w:val="0"/>
          <w:marBottom w:val="0"/>
          <w:divBdr>
            <w:top w:val="none" w:sz="0" w:space="0" w:color="auto"/>
            <w:left w:val="none" w:sz="0" w:space="0" w:color="auto"/>
            <w:bottom w:val="none" w:sz="0" w:space="0" w:color="auto"/>
            <w:right w:val="none" w:sz="0" w:space="0" w:color="auto"/>
          </w:divBdr>
        </w:div>
        <w:div w:id="1210797692">
          <w:marLeft w:val="640"/>
          <w:marRight w:val="0"/>
          <w:marTop w:val="0"/>
          <w:marBottom w:val="0"/>
          <w:divBdr>
            <w:top w:val="none" w:sz="0" w:space="0" w:color="auto"/>
            <w:left w:val="none" w:sz="0" w:space="0" w:color="auto"/>
            <w:bottom w:val="none" w:sz="0" w:space="0" w:color="auto"/>
            <w:right w:val="none" w:sz="0" w:space="0" w:color="auto"/>
          </w:divBdr>
        </w:div>
        <w:div w:id="1217427430">
          <w:marLeft w:val="640"/>
          <w:marRight w:val="0"/>
          <w:marTop w:val="0"/>
          <w:marBottom w:val="0"/>
          <w:divBdr>
            <w:top w:val="none" w:sz="0" w:space="0" w:color="auto"/>
            <w:left w:val="none" w:sz="0" w:space="0" w:color="auto"/>
            <w:bottom w:val="none" w:sz="0" w:space="0" w:color="auto"/>
            <w:right w:val="none" w:sz="0" w:space="0" w:color="auto"/>
          </w:divBdr>
        </w:div>
        <w:div w:id="1222060577">
          <w:marLeft w:val="640"/>
          <w:marRight w:val="0"/>
          <w:marTop w:val="0"/>
          <w:marBottom w:val="0"/>
          <w:divBdr>
            <w:top w:val="none" w:sz="0" w:space="0" w:color="auto"/>
            <w:left w:val="none" w:sz="0" w:space="0" w:color="auto"/>
            <w:bottom w:val="none" w:sz="0" w:space="0" w:color="auto"/>
            <w:right w:val="none" w:sz="0" w:space="0" w:color="auto"/>
          </w:divBdr>
        </w:div>
        <w:div w:id="1225725549">
          <w:marLeft w:val="640"/>
          <w:marRight w:val="0"/>
          <w:marTop w:val="0"/>
          <w:marBottom w:val="0"/>
          <w:divBdr>
            <w:top w:val="none" w:sz="0" w:space="0" w:color="auto"/>
            <w:left w:val="none" w:sz="0" w:space="0" w:color="auto"/>
            <w:bottom w:val="none" w:sz="0" w:space="0" w:color="auto"/>
            <w:right w:val="none" w:sz="0" w:space="0" w:color="auto"/>
          </w:divBdr>
        </w:div>
        <w:div w:id="1264458012">
          <w:marLeft w:val="640"/>
          <w:marRight w:val="0"/>
          <w:marTop w:val="0"/>
          <w:marBottom w:val="0"/>
          <w:divBdr>
            <w:top w:val="none" w:sz="0" w:space="0" w:color="auto"/>
            <w:left w:val="none" w:sz="0" w:space="0" w:color="auto"/>
            <w:bottom w:val="none" w:sz="0" w:space="0" w:color="auto"/>
            <w:right w:val="none" w:sz="0" w:space="0" w:color="auto"/>
          </w:divBdr>
        </w:div>
        <w:div w:id="1268662965">
          <w:marLeft w:val="640"/>
          <w:marRight w:val="0"/>
          <w:marTop w:val="0"/>
          <w:marBottom w:val="0"/>
          <w:divBdr>
            <w:top w:val="none" w:sz="0" w:space="0" w:color="auto"/>
            <w:left w:val="none" w:sz="0" w:space="0" w:color="auto"/>
            <w:bottom w:val="none" w:sz="0" w:space="0" w:color="auto"/>
            <w:right w:val="none" w:sz="0" w:space="0" w:color="auto"/>
          </w:divBdr>
        </w:div>
        <w:div w:id="1271352429">
          <w:marLeft w:val="640"/>
          <w:marRight w:val="0"/>
          <w:marTop w:val="0"/>
          <w:marBottom w:val="0"/>
          <w:divBdr>
            <w:top w:val="none" w:sz="0" w:space="0" w:color="auto"/>
            <w:left w:val="none" w:sz="0" w:space="0" w:color="auto"/>
            <w:bottom w:val="none" w:sz="0" w:space="0" w:color="auto"/>
            <w:right w:val="none" w:sz="0" w:space="0" w:color="auto"/>
          </w:divBdr>
        </w:div>
        <w:div w:id="1273442481">
          <w:marLeft w:val="640"/>
          <w:marRight w:val="0"/>
          <w:marTop w:val="0"/>
          <w:marBottom w:val="0"/>
          <w:divBdr>
            <w:top w:val="none" w:sz="0" w:space="0" w:color="auto"/>
            <w:left w:val="none" w:sz="0" w:space="0" w:color="auto"/>
            <w:bottom w:val="none" w:sz="0" w:space="0" w:color="auto"/>
            <w:right w:val="none" w:sz="0" w:space="0" w:color="auto"/>
          </w:divBdr>
        </w:div>
        <w:div w:id="1279529696">
          <w:marLeft w:val="640"/>
          <w:marRight w:val="0"/>
          <w:marTop w:val="0"/>
          <w:marBottom w:val="0"/>
          <w:divBdr>
            <w:top w:val="none" w:sz="0" w:space="0" w:color="auto"/>
            <w:left w:val="none" w:sz="0" w:space="0" w:color="auto"/>
            <w:bottom w:val="none" w:sz="0" w:space="0" w:color="auto"/>
            <w:right w:val="none" w:sz="0" w:space="0" w:color="auto"/>
          </w:divBdr>
        </w:div>
        <w:div w:id="1292055604">
          <w:marLeft w:val="640"/>
          <w:marRight w:val="0"/>
          <w:marTop w:val="0"/>
          <w:marBottom w:val="0"/>
          <w:divBdr>
            <w:top w:val="none" w:sz="0" w:space="0" w:color="auto"/>
            <w:left w:val="none" w:sz="0" w:space="0" w:color="auto"/>
            <w:bottom w:val="none" w:sz="0" w:space="0" w:color="auto"/>
            <w:right w:val="none" w:sz="0" w:space="0" w:color="auto"/>
          </w:divBdr>
        </w:div>
        <w:div w:id="1305310744">
          <w:marLeft w:val="640"/>
          <w:marRight w:val="0"/>
          <w:marTop w:val="0"/>
          <w:marBottom w:val="0"/>
          <w:divBdr>
            <w:top w:val="none" w:sz="0" w:space="0" w:color="auto"/>
            <w:left w:val="none" w:sz="0" w:space="0" w:color="auto"/>
            <w:bottom w:val="none" w:sz="0" w:space="0" w:color="auto"/>
            <w:right w:val="none" w:sz="0" w:space="0" w:color="auto"/>
          </w:divBdr>
        </w:div>
        <w:div w:id="1347707276">
          <w:marLeft w:val="640"/>
          <w:marRight w:val="0"/>
          <w:marTop w:val="0"/>
          <w:marBottom w:val="0"/>
          <w:divBdr>
            <w:top w:val="none" w:sz="0" w:space="0" w:color="auto"/>
            <w:left w:val="none" w:sz="0" w:space="0" w:color="auto"/>
            <w:bottom w:val="none" w:sz="0" w:space="0" w:color="auto"/>
            <w:right w:val="none" w:sz="0" w:space="0" w:color="auto"/>
          </w:divBdr>
        </w:div>
        <w:div w:id="1354068425">
          <w:marLeft w:val="640"/>
          <w:marRight w:val="0"/>
          <w:marTop w:val="0"/>
          <w:marBottom w:val="0"/>
          <w:divBdr>
            <w:top w:val="none" w:sz="0" w:space="0" w:color="auto"/>
            <w:left w:val="none" w:sz="0" w:space="0" w:color="auto"/>
            <w:bottom w:val="none" w:sz="0" w:space="0" w:color="auto"/>
            <w:right w:val="none" w:sz="0" w:space="0" w:color="auto"/>
          </w:divBdr>
        </w:div>
        <w:div w:id="1402632021">
          <w:marLeft w:val="640"/>
          <w:marRight w:val="0"/>
          <w:marTop w:val="0"/>
          <w:marBottom w:val="0"/>
          <w:divBdr>
            <w:top w:val="none" w:sz="0" w:space="0" w:color="auto"/>
            <w:left w:val="none" w:sz="0" w:space="0" w:color="auto"/>
            <w:bottom w:val="none" w:sz="0" w:space="0" w:color="auto"/>
            <w:right w:val="none" w:sz="0" w:space="0" w:color="auto"/>
          </w:divBdr>
        </w:div>
        <w:div w:id="1426724499">
          <w:marLeft w:val="640"/>
          <w:marRight w:val="0"/>
          <w:marTop w:val="0"/>
          <w:marBottom w:val="0"/>
          <w:divBdr>
            <w:top w:val="none" w:sz="0" w:space="0" w:color="auto"/>
            <w:left w:val="none" w:sz="0" w:space="0" w:color="auto"/>
            <w:bottom w:val="none" w:sz="0" w:space="0" w:color="auto"/>
            <w:right w:val="none" w:sz="0" w:space="0" w:color="auto"/>
          </w:divBdr>
        </w:div>
        <w:div w:id="1439987404">
          <w:marLeft w:val="640"/>
          <w:marRight w:val="0"/>
          <w:marTop w:val="0"/>
          <w:marBottom w:val="0"/>
          <w:divBdr>
            <w:top w:val="none" w:sz="0" w:space="0" w:color="auto"/>
            <w:left w:val="none" w:sz="0" w:space="0" w:color="auto"/>
            <w:bottom w:val="none" w:sz="0" w:space="0" w:color="auto"/>
            <w:right w:val="none" w:sz="0" w:space="0" w:color="auto"/>
          </w:divBdr>
        </w:div>
        <w:div w:id="1459180006">
          <w:marLeft w:val="640"/>
          <w:marRight w:val="0"/>
          <w:marTop w:val="0"/>
          <w:marBottom w:val="0"/>
          <w:divBdr>
            <w:top w:val="none" w:sz="0" w:space="0" w:color="auto"/>
            <w:left w:val="none" w:sz="0" w:space="0" w:color="auto"/>
            <w:bottom w:val="none" w:sz="0" w:space="0" w:color="auto"/>
            <w:right w:val="none" w:sz="0" w:space="0" w:color="auto"/>
          </w:divBdr>
        </w:div>
        <w:div w:id="1467429024">
          <w:marLeft w:val="640"/>
          <w:marRight w:val="0"/>
          <w:marTop w:val="0"/>
          <w:marBottom w:val="0"/>
          <w:divBdr>
            <w:top w:val="none" w:sz="0" w:space="0" w:color="auto"/>
            <w:left w:val="none" w:sz="0" w:space="0" w:color="auto"/>
            <w:bottom w:val="none" w:sz="0" w:space="0" w:color="auto"/>
            <w:right w:val="none" w:sz="0" w:space="0" w:color="auto"/>
          </w:divBdr>
        </w:div>
        <w:div w:id="1467968662">
          <w:marLeft w:val="640"/>
          <w:marRight w:val="0"/>
          <w:marTop w:val="0"/>
          <w:marBottom w:val="0"/>
          <w:divBdr>
            <w:top w:val="none" w:sz="0" w:space="0" w:color="auto"/>
            <w:left w:val="none" w:sz="0" w:space="0" w:color="auto"/>
            <w:bottom w:val="none" w:sz="0" w:space="0" w:color="auto"/>
            <w:right w:val="none" w:sz="0" w:space="0" w:color="auto"/>
          </w:divBdr>
        </w:div>
        <w:div w:id="1469476222">
          <w:marLeft w:val="640"/>
          <w:marRight w:val="0"/>
          <w:marTop w:val="0"/>
          <w:marBottom w:val="0"/>
          <w:divBdr>
            <w:top w:val="none" w:sz="0" w:space="0" w:color="auto"/>
            <w:left w:val="none" w:sz="0" w:space="0" w:color="auto"/>
            <w:bottom w:val="none" w:sz="0" w:space="0" w:color="auto"/>
            <w:right w:val="none" w:sz="0" w:space="0" w:color="auto"/>
          </w:divBdr>
        </w:div>
        <w:div w:id="1500074806">
          <w:marLeft w:val="640"/>
          <w:marRight w:val="0"/>
          <w:marTop w:val="0"/>
          <w:marBottom w:val="0"/>
          <w:divBdr>
            <w:top w:val="none" w:sz="0" w:space="0" w:color="auto"/>
            <w:left w:val="none" w:sz="0" w:space="0" w:color="auto"/>
            <w:bottom w:val="none" w:sz="0" w:space="0" w:color="auto"/>
            <w:right w:val="none" w:sz="0" w:space="0" w:color="auto"/>
          </w:divBdr>
        </w:div>
        <w:div w:id="1510414029">
          <w:marLeft w:val="640"/>
          <w:marRight w:val="0"/>
          <w:marTop w:val="0"/>
          <w:marBottom w:val="0"/>
          <w:divBdr>
            <w:top w:val="none" w:sz="0" w:space="0" w:color="auto"/>
            <w:left w:val="none" w:sz="0" w:space="0" w:color="auto"/>
            <w:bottom w:val="none" w:sz="0" w:space="0" w:color="auto"/>
            <w:right w:val="none" w:sz="0" w:space="0" w:color="auto"/>
          </w:divBdr>
        </w:div>
        <w:div w:id="1514109880">
          <w:marLeft w:val="640"/>
          <w:marRight w:val="0"/>
          <w:marTop w:val="0"/>
          <w:marBottom w:val="0"/>
          <w:divBdr>
            <w:top w:val="none" w:sz="0" w:space="0" w:color="auto"/>
            <w:left w:val="none" w:sz="0" w:space="0" w:color="auto"/>
            <w:bottom w:val="none" w:sz="0" w:space="0" w:color="auto"/>
            <w:right w:val="none" w:sz="0" w:space="0" w:color="auto"/>
          </w:divBdr>
        </w:div>
        <w:div w:id="1527526556">
          <w:marLeft w:val="640"/>
          <w:marRight w:val="0"/>
          <w:marTop w:val="0"/>
          <w:marBottom w:val="0"/>
          <w:divBdr>
            <w:top w:val="none" w:sz="0" w:space="0" w:color="auto"/>
            <w:left w:val="none" w:sz="0" w:space="0" w:color="auto"/>
            <w:bottom w:val="none" w:sz="0" w:space="0" w:color="auto"/>
            <w:right w:val="none" w:sz="0" w:space="0" w:color="auto"/>
          </w:divBdr>
        </w:div>
        <w:div w:id="1534270538">
          <w:marLeft w:val="640"/>
          <w:marRight w:val="0"/>
          <w:marTop w:val="0"/>
          <w:marBottom w:val="0"/>
          <w:divBdr>
            <w:top w:val="none" w:sz="0" w:space="0" w:color="auto"/>
            <w:left w:val="none" w:sz="0" w:space="0" w:color="auto"/>
            <w:bottom w:val="none" w:sz="0" w:space="0" w:color="auto"/>
            <w:right w:val="none" w:sz="0" w:space="0" w:color="auto"/>
          </w:divBdr>
        </w:div>
        <w:div w:id="1541279149">
          <w:marLeft w:val="640"/>
          <w:marRight w:val="0"/>
          <w:marTop w:val="0"/>
          <w:marBottom w:val="0"/>
          <w:divBdr>
            <w:top w:val="none" w:sz="0" w:space="0" w:color="auto"/>
            <w:left w:val="none" w:sz="0" w:space="0" w:color="auto"/>
            <w:bottom w:val="none" w:sz="0" w:space="0" w:color="auto"/>
            <w:right w:val="none" w:sz="0" w:space="0" w:color="auto"/>
          </w:divBdr>
        </w:div>
        <w:div w:id="1552886195">
          <w:marLeft w:val="640"/>
          <w:marRight w:val="0"/>
          <w:marTop w:val="0"/>
          <w:marBottom w:val="0"/>
          <w:divBdr>
            <w:top w:val="none" w:sz="0" w:space="0" w:color="auto"/>
            <w:left w:val="none" w:sz="0" w:space="0" w:color="auto"/>
            <w:bottom w:val="none" w:sz="0" w:space="0" w:color="auto"/>
            <w:right w:val="none" w:sz="0" w:space="0" w:color="auto"/>
          </w:divBdr>
        </w:div>
        <w:div w:id="1555392282">
          <w:marLeft w:val="640"/>
          <w:marRight w:val="0"/>
          <w:marTop w:val="0"/>
          <w:marBottom w:val="0"/>
          <w:divBdr>
            <w:top w:val="none" w:sz="0" w:space="0" w:color="auto"/>
            <w:left w:val="none" w:sz="0" w:space="0" w:color="auto"/>
            <w:bottom w:val="none" w:sz="0" w:space="0" w:color="auto"/>
            <w:right w:val="none" w:sz="0" w:space="0" w:color="auto"/>
          </w:divBdr>
        </w:div>
        <w:div w:id="1560283722">
          <w:marLeft w:val="640"/>
          <w:marRight w:val="0"/>
          <w:marTop w:val="0"/>
          <w:marBottom w:val="0"/>
          <w:divBdr>
            <w:top w:val="none" w:sz="0" w:space="0" w:color="auto"/>
            <w:left w:val="none" w:sz="0" w:space="0" w:color="auto"/>
            <w:bottom w:val="none" w:sz="0" w:space="0" w:color="auto"/>
            <w:right w:val="none" w:sz="0" w:space="0" w:color="auto"/>
          </w:divBdr>
        </w:div>
        <w:div w:id="1560822801">
          <w:marLeft w:val="640"/>
          <w:marRight w:val="0"/>
          <w:marTop w:val="0"/>
          <w:marBottom w:val="0"/>
          <w:divBdr>
            <w:top w:val="none" w:sz="0" w:space="0" w:color="auto"/>
            <w:left w:val="none" w:sz="0" w:space="0" w:color="auto"/>
            <w:bottom w:val="none" w:sz="0" w:space="0" w:color="auto"/>
            <w:right w:val="none" w:sz="0" w:space="0" w:color="auto"/>
          </w:divBdr>
        </w:div>
        <w:div w:id="1563828621">
          <w:marLeft w:val="640"/>
          <w:marRight w:val="0"/>
          <w:marTop w:val="0"/>
          <w:marBottom w:val="0"/>
          <w:divBdr>
            <w:top w:val="none" w:sz="0" w:space="0" w:color="auto"/>
            <w:left w:val="none" w:sz="0" w:space="0" w:color="auto"/>
            <w:bottom w:val="none" w:sz="0" w:space="0" w:color="auto"/>
            <w:right w:val="none" w:sz="0" w:space="0" w:color="auto"/>
          </w:divBdr>
        </w:div>
        <w:div w:id="1567648368">
          <w:marLeft w:val="640"/>
          <w:marRight w:val="0"/>
          <w:marTop w:val="0"/>
          <w:marBottom w:val="0"/>
          <w:divBdr>
            <w:top w:val="none" w:sz="0" w:space="0" w:color="auto"/>
            <w:left w:val="none" w:sz="0" w:space="0" w:color="auto"/>
            <w:bottom w:val="none" w:sz="0" w:space="0" w:color="auto"/>
            <w:right w:val="none" w:sz="0" w:space="0" w:color="auto"/>
          </w:divBdr>
        </w:div>
        <w:div w:id="1576360230">
          <w:marLeft w:val="640"/>
          <w:marRight w:val="0"/>
          <w:marTop w:val="0"/>
          <w:marBottom w:val="0"/>
          <w:divBdr>
            <w:top w:val="none" w:sz="0" w:space="0" w:color="auto"/>
            <w:left w:val="none" w:sz="0" w:space="0" w:color="auto"/>
            <w:bottom w:val="none" w:sz="0" w:space="0" w:color="auto"/>
            <w:right w:val="none" w:sz="0" w:space="0" w:color="auto"/>
          </w:divBdr>
        </w:div>
        <w:div w:id="1590114691">
          <w:marLeft w:val="640"/>
          <w:marRight w:val="0"/>
          <w:marTop w:val="0"/>
          <w:marBottom w:val="0"/>
          <w:divBdr>
            <w:top w:val="none" w:sz="0" w:space="0" w:color="auto"/>
            <w:left w:val="none" w:sz="0" w:space="0" w:color="auto"/>
            <w:bottom w:val="none" w:sz="0" w:space="0" w:color="auto"/>
            <w:right w:val="none" w:sz="0" w:space="0" w:color="auto"/>
          </w:divBdr>
        </w:div>
        <w:div w:id="1594973563">
          <w:marLeft w:val="640"/>
          <w:marRight w:val="0"/>
          <w:marTop w:val="0"/>
          <w:marBottom w:val="0"/>
          <w:divBdr>
            <w:top w:val="none" w:sz="0" w:space="0" w:color="auto"/>
            <w:left w:val="none" w:sz="0" w:space="0" w:color="auto"/>
            <w:bottom w:val="none" w:sz="0" w:space="0" w:color="auto"/>
            <w:right w:val="none" w:sz="0" w:space="0" w:color="auto"/>
          </w:divBdr>
        </w:div>
        <w:div w:id="1595818791">
          <w:marLeft w:val="640"/>
          <w:marRight w:val="0"/>
          <w:marTop w:val="0"/>
          <w:marBottom w:val="0"/>
          <w:divBdr>
            <w:top w:val="none" w:sz="0" w:space="0" w:color="auto"/>
            <w:left w:val="none" w:sz="0" w:space="0" w:color="auto"/>
            <w:bottom w:val="none" w:sz="0" w:space="0" w:color="auto"/>
            <w:right w:val="none" w:sz="0" w:space="0" w:color="auto"/>
          </w:divBdr>
        </w:div>
        <w:div w:id="1602178419">
          <w:marLeft w:val="640"/>
          <w:marRight w:val="0"/>
          <w:marTop w:val="0"/>
          <w:marBottom w:val="0"/>
          <w:divBdr>
            <w:top w:val="none" w:sz="0" w:space="0" w:color="auto"/>
            <w:left w:val="none" w:sz="0" w:space="0" w:color="auto"/>
            <w:bottom w:val="none" w:sz="0" w:space="0" w:color="auto"/>
            <w:right w:val="none" w:sz="0" w:space="0" w:color="auto"/>
          </w:divBdr>
        </w:div>
        <w:div w:id="1604848683">
          <w:marLeft w:val="640"/>
          <w:marRight w:val="0"/>
          <w:marTop w:val="0"/>
          <w:marBottom w:val="0"/>
          <w:divBdr>
            <w:top w:val="none" w:sz="0" w:space="0" w:color="auto"/>
            <w:left w:val="none" w:sz="0" w:space="0" w:color="auto"/>
            <w:bottom w:val="none" w:sz="0" w:space="0" w:color="auto"/>
            <w:right w:val="none" w:sz="0" w:space="0" w:color="auto"/>
          </w:divBdr>
        </w:div>
        <w:div w:id="1628000161">
          <w:marLeft w:val="640"/>
          <w:marRight w:val="0"/>
          <w:marTop w:val="0"/>
          <w:marBottom w:val="0"/>
          <w:divBdr>
            <w:top w:val="none" w:sz="0" w:space="0" w:color="auto"/>
            <w:left w:val="none" w:sz="0" w:space="0" w:color="auto"/>
            <w:bottom w:val="none" w:sz="0" w:space="0" w:color="auto"/>
            <w:right w:val="none" w:sz="0" w:space="0" w:color="auto"/>
          </w:divBdr>
        </w:div>
        <w:div w:id="1630820165">
          <w:marLeft w:val="640"/>
          <w:marRight w:val="0"/>
          <w:marTop w:val="0"/>
          <w:marBottom w:val="0"/>
          <w:divBdr>
            <w:top w:val="none" w:sz="0" w:space="0" w:color="auto"/>
            <w:left w:val="none" w:sz="0" w:space="0" w:color="auto"/>
            <w:bottom w:val="none" w:sz="0" w:space="0" w:color="auto"/>
            <w:right w:val="none" w:sz="0" w:space="0" w:color="auto"/>
          </w:divBdr>
        </w:div>
        <w:div w:id="1631084907">
          <w:marLeft w:val="640"/>
          <w:marRight w:val="0"/>
          <w:marTop w:val="0"/>
          <w:marBottom w:val="0"/>
          <w:divBdr>
            <w:top w:val="none" w:sz="0" w:space="0" w:color="auto"/>
            <w:left w:val="none" w:sz="0" w:space="0" w:color="auto"/>
            <w:bottom w:val="none" w:sz="0" w:space="0" w:color="auto"/>
            <w:right w:val="none" w:sz="0" w:space="0" w:color="auto"/>
          </w:divBdr>
        </w:div>
        <w:div w:id="1635677784">
          <w:marLeft w:val="640"/>
          <w:marRight w:val="0"/>
          <w:marTop w:val="0"/>
          <w:marBottom w:val="0"/>
          <w:divBdr>
            <w:top w:val="none" w:sz="0" w:space="0" w:color="auto"/>
            <w:left w:val="none" w:sz="0" w:space="0" w:color="auto"/>
            <w:bottom w:val="none" w:sz="0" w:space="0" w:color="auto"/>
            <w:right w:val="none" w:sz="0" w:space="0" w:color="auto"/>
          </w:divBdr>
        </w:div>
        <w:div w:id="1644116676">
          <w:marLeft w:val="640"/>
          <w:marRight w:val="0"/>
          <w:marTop w:val="0"/>
          <w:marBottom w:val="0"/>
          <w:divBdr>
            <w:top w:val="none" w:sz="0" w:space="0" w:color="auto"/>
            <w:left w:val="none" w:sz="0" w:space="0" w:color="auto"/>
            <w:bottom w:val="none" w:sz="0" w:space="0" w:color="auto"/>
            <w:right w:val="none" w:sz="0" w:space="0" w:color="auto"/>
          </w:divBdr>
        </w:div>
        <w:div w:id="1648169169">
          <w:marLeft w:val="640"/>
          <w:marRight w:val="0"/>
          <w:marTop w:val="0"/>
          <w:marBottom w:val="0"/>
          <w:divBdr>
            <w:top w:val="none" w:sz="0" w:space="0" w:color="auto"/>
            <w:left w:val="none" w:sz="0" w:space="0" w:color="auto"/>
            <w:bottom w:val="none" w:sz="0" w:space="0" w:color="auto"/>
            <w:right w:val="none" w:sz="0" w:space="0" w:color="auto"/>
          </w:divBdr>
        </w:div>
        <w:div w:id="1654065836">
          <w:marLeft w:val="640"/>
          <w:marRight w:val="0"/>
          <w:marTop w:val="0"/>
          <w:marBottom w:val="0"/>
          <w:divBdr>
            <w:top w:val="none" w:sz="0" w:space="0" w:color="auto"/>
            <w:left w:val="none" w:sz="0" w:space="0" w:color="auto"/>
            <w:bottom w:val="none" w:sz="0" w:space="0" w:color="auto"/>
            <w:right w:val="none" w:sz="0" w:space="0" w:color="auto"/>
          </w:divBdr>
        </w:div>
        <w:div w:id="1661810372">
          <w:marLeft w:val="640"/>
          <w:marRight w:val="0"/>
          <w:marTop w:val="0"/>
          <w:marBottom w:val="0"/>
          <w:divBdr>
            <w:top w:val="none" w:sz="0" w:space="0" w:color="auto"/>
            <w:left w:val="none" w:sz="0" w:space="0" w:color="auto"/>
            <w:bottom w:val="none" w:sz="0" w:space="0" w:color="auto"/>
            <w:right w:val="none" w:sz="0" w:space="0" w:color="auto"/>
          </w:divBdr>
        </w:div>
        <w:div w:id="1669167882">
          <w:marLeft w:val="640"/>
          <w:marRight w:val="0"/>
          <w:marTop w:val="0"/>
          <w:marBottom w:val="0"/>
          <w:divBdr>
            <w:top w:val="none" w:sz="0" w:space="0" w:color="auto"/>
            <w:left w:val="none" w:sz="0" w:space="0" w:color="auto"/>
            <w:bottom w:val="none" w:sz="0" w:space="0" w:color="auto"/>
            <w:right w:val="none" w:sz="0" w:space="0" w:color="auto"/>
          </w:divBdr>
        </w:div>
        <w:div w:id="1669553178">
          <w:marLeft w:val="640"/>
          <w:marRight w:val="0"/>
          <w:marTop w:val="0"/>
          <w:marBottom w:val="0"/>
          <w:divBdr>
            <w:top w:val="none" w:sz="0" w:space="0" w:color="auto"/>
            <w:left w:val="none" w:sz="0" w:space="0" w:color="auto"/>
            <w:bottom w:val="none" w:sz="0" w:space="0" w:color="auto"/>
            <w:right w:val="none" w:sz="0" w:space="0" w:color="auto"/>
          </w:divBdr>
        </w:div>
        <w:div w:id="1672832525">
          <w:marLeft w:val="640"/>
          <w:marRight w:val="0"/>
          <w:marTop w:val="0"/>
          <w:marBottom w:val="0"/>
          <w:divBdr>
            <w:top w:val="none" w:sz="0" w:space="0" w:color="auto"/>
            <w:left w:val="none" w:sz="0" w:space="0" w:color="auto"/>
            <w:bottom w:val="none" w:sz="0" w:space="0" w:color="auto"/>
            <w:right w:val="none" w:sz="0" w:space="0" w:color="auto"/>
          </w:divBdr>
        </w:div>
        <w:div w:id="1675762469">
          <w:marLeft w:val="640"/>
          <w:marRight w:val="0"/>
          <w:marTop w:val="0"/>
          <w:marBottom w:val="0"/>
          <w:divBdr>
            <w:top w:val="none" w:sz="0" w:space="0" w:color="auto"/>
            <w:left w:val="none" w:sz="0" w:space="0" w:color="auto"/>
            <w:bottom w:val="none" w:sz="0" w:space="0" w:color="auto"/>
            <w:right w:val="none" w:sz="0" w:space="0" w:color="auto"/>
          </w:divBdr>
        </w:div>
        <w:div w:id="1678851613">
          <w:marLeft w:val="640"/>
          <w:marRight w:val="0"/>
          <w:marTop w:val="0"/>
          <w:marBottom w:val="0"/>
          <w:divBdr>
            <w:top w:val="none" w:sz="0" w:space="0" w:color="auto"/>
            <w:left w:val="none" w:sz="0" w:space="0" w:color="auto"/>
            <w:bottom w:val="none" w:sz="0" w:space="0" w:color="auto"/>
            <w:right w:val="none" w:sz="0" w:space="0" w:color="auto"/>
          </w:divBdr>
        </w:div>
        <w:div w:id="1679236225">
          <w:marLeft w:val="640"/>
          <w:marRight w:val="0"/>
          <w:marTop w:val="0"/>
          <w:marBottom w:val="0"/>
          <w:divBdr>
            <w:top w:val="none" w:sz="0" w:space="0" w:color="auto"/>
            <w:left w:val="none" w:sz="0" w:space="0" w:color="auto"/>
            <w:bottom w:val="none" w:sz="0" w:space="0" w:color="auto"/>
            <w:right w:val="none" w:sz="0" w:space="0" w:color="auto"/>
          </w:divBdr>
        </w:div>
        <w:div w:id="1686781932">
          <w:marLeft w:val="640"/>
          <w:marRight w:val="0"/>
          <w:marTop w:val="0"/>
          <w:marBottom w:val="0"/>
          <w:divBdr>
            <w:top w:val="none" w:sz="0" w:space="0" w:color="auto"/>
            <w:left w:val="none" w:sz="0" w:space="0" w:color="auto"/>
            <w:bottom w:val="none" w:sz="0" w:space="0" w:color="auto"/>
            <w:right w:val="none" w:sz="0" w:space="0" w:color="auto"/>
          </w:divBdr>
        </w:div>
        <w:div w:id="1697803003">
          <w:marLeft w:val="640"/>
          <w:marRight w:val="0"/>
          <w:marTop w:val="0"/>
          <w:marBottom w:val="0"/>
          <w:divBdr>
            <w:top w:val="none" w:sz="0" w:space="0" w:color="auto"/>
            <w:left w:val="none" w:sz="0" w:space="0" w:color="auto"/>
            <w:bottom w:val="none" w:sz="0" w:space="0" w:color="auto"/>
            <w:right w:val="none" w:sz="0" w:space="0" w:color="auto"/>
          </w:divBdr>
        </w:div>
        <w:div w:id="1706757823">
          <w:marLeft w:val="640"/>
          <w:marRight w:val="0"/>
          <w:marTop w:val="0"/>
          <w:marBottom w:val="0"/>
          <w:divBdr>
            <w:top w:val="none" w:sz="0" w:space="0" w:color="auto"/>
            <w:left w:val="none" w:sz="0" w:space="0" w:color="auto"/>
            <w:bottom w:val="none" w:sz="0" w:space="0" w:color="auto"/>
            <w:right w:val="none" w:sz="0" w:space="0" w:color="auto"/>
          </w:divBdr>
        </w:div>
        <w:div w:id="1706830765">
          <w:marLeft w:val="640"/>
          <w:marRight w:val="0"/>
          <w:marTop w:val="0"/>
          <w:marBottom w:val="0"/>
          <w:divBdr>
            <w:top w:val="none" w:sz="0" w:space="0" w:color="auto"/>
            <w:left w:val="none" w:sz="0" w:space="0" w:color="auto"/>
            <w:bottom w:val="none" w:sz="0" w:space="0" w:color="auto"/>
            <w:right w:val="none" w:sz="0" w:space="0" w:color="auto"/>
          </w:divBdr>
        </w:div>
        <w:div w:id="1714227121">
          <w:marLeft w:val="640"/>
          <w:marRight w:val="0"/>
          <w:marTop w:val="0"/>
          <w:marBottom w:val="0"/>
          <w:divBdr>
            <w:top w:val="none" w:sz="0" w:space="0" w:color="auto"/>
            <w:left w:val="none" w:sz="0" w:space="0" w:color="auto"/>
            <w:bottom w:val="none" w:sz="0" w:space="0" w:color="auto"/>
            <w:right w:val="none" w:sz="0" w:space="0" w:color="auto"/>
          </w:divBdr>
        </w:div>
        <w:div w:id="1725979396">
          <w:marLeft w:val="640"/>
          <w:marRight w:val="0"/>
          <w:marTop w:val="0"/>
          <w:marBottom w:val="0"/>
          <w:divBdr>
            <w:top w:val="none" w:sz="0" w:space="0" w:color="auto"/>
            <w:left w:val="none" w:sz="0" w:space="0" w:color="auto"/>
            <w:bottom w:val="none" w:sz="0" w:space="0" w:color="auto"/>
            <w:right w:val="none" w:sz="0" w:space="0" w:color="auto"/>
          </w:divBdr>
        </w:div>
        <w:div w:id="1731273278">
          <w:marLeft w:val="640"/>
          <w:marRight w:val="0"/>
          <w:marTop w:val="0"/>
          <w:marBottom w:val="0"/>
          <w:divBdr>
            <w:top w:val="none" w:sz="0" w:space="0" w:color="auto"/>
            <w:left w:val="none" w:sz="0" w:space="0" w:color="auto"/>
            <w:bottom w:val="none" w:sz="0" w:space="0" w:color="auto"/>
            <w:right w:val="none" w:sz="0" w:space="0" w:color="auto"/>
          </w:divBdr>
        </w:div>
        <w:div w:id="1739136206">
          <w:marLeft w:val="640"/>
          <w:marRight w:val="0"/>
          <w:marTop w:val="0"/>
          <w:marBottom w:val="0"/>
          <w:divBdr>
            <w:top w:val="none" w:sz="0" w:space="0" w:color="auto"/>
            <w:left w:val="none" w:sz="0" w:space="0" w:color="auto"/>
            <w:bottom w:val="none" w:sz="0" w:space="0" w:color="auto"/>
            <w:right w:val="none" w:sz="0" w:space="0" w:color="auto"/>
          </w:divBdr>
        </w:div>
        <w:div w:id="1754475077">
          <w:marLeft w:val="640"/>
          <w:marRight w:val="0"/>
          <w:marTop w:val="0"/>
          <w:marBottom w:val="0"/>
          <w:divBdr>
            <w:top w:val="none" w:sz="0" w:space="0" w:color="auto"/>
            <w:left w:val="none" w:sz="0" w:space="0" w:color="auto"/>
            <w:bottom w:val="none" w:sz="0" w:space="0" w:color="auto"/>
            <w:right w:val="none" w:sz="0" w:space="0" w:color="auto"/>
          </w:divBdr>
        </w:div>
        <w:div w:id="1757052229">
          <w:marLeft w:val="640"/>
          <w:marRight w:val="0"/>
          <w:marTop w:val="0"/>
          <w:marBottom w:val="0"/>
          <w:divBdr>
            <w:top w:val="none" w:sz="0" w:space="0" w:color="auto"/>
            <w:left w:val="none" w:sz="0" w:space="0" w:color="auto"/>
            <w:bottom w:val="none" w:sz="0" w:space="0" w:color="auto"/>
            <w:right w:val="none" w:sz="0" w:space="0" w:color="auto"/>
          </w:divBdr>
        </w:div>
        <w:div w:id="1765612814">
          <w:marLeft w:val="640"/>
          <w:marRight w:val="0"/>
          <w:marTop w:val="0"/>
          <w:marBottom w:val="0"/>
          <w:divBdr>
            <w:top w:val="none" w:sz="0" w:space="0" w:color="auto"/>
            <w:left w:val="none" w:sz="0" w:space="0" w:color="auto"/>
            <w:bottom w:val="none" w:sz="0" w:space="0" w:color="auto"/>
            <w:right w:val="none" w:sz="0" w:space="0" w:color="auto"/>
          </w:divBdr>
        </w:div>
        <w:div w:id="1830903917">
          <w:marLeft w:val="640"/>
          <w:marRight w:val="0"/>
          <w:marTop w:val="0"/>
          <w:marBottom w:val="0"/>
          <w:divBdr>
            <w:top w:val="none" w:sz="0" w:space="0" w:color="auto"/>
            <w:left w:val="none" w:sz="0" w:space="0" w:color="auto"/>
            <w:bottom w:val="none" w:sz="0" w:space="0" w:color="auto"/>
            <w:right w:val="none" w:sz="0" w:space="0" w:color="auto"/>
          </w:divBdr>
        </w:div>
        <w:div w:id="1832790541">
          <w:marLeft w:val="640"/>
          <w:marRight w:val="0"/>
          <w:marTop w:val="0"/>
          <w:marBottom w:val="0"/>
          <w:divBdr>
            <w:top w:val="none" w:sz="0" w:space="0" w:color="auto"/>
            <w:left w:val="none" w:sz="0" w:space="0" w:color="auto"/>
            <w:bottom w:val="none" w:sz="0" w:space="0" w:color="auto"/>
            <w:right w:val="none" w:sz="0" w:space="0" w:color="auto"/>
          </w:divBdr>
        </w:div>
        <w:div w:id="1839420716">
          <w:marLeft w:val="640"/>
          <w:marRight w:val="0"/>
          <w:marTop w:val="0"/>
          <w:marBottom w:val="0"/>
          <w:divBdr>
            <w:top w:val="none" w:sz="0" w:space="0" w:color="auto"/>
            <w:left w:val="none" w:sz="0" w:space="0" w:color="auto"/>
            <w:bottom w:val="none" w:sz="0" w:space="0" w:color="auto"/>
            <w:right w:val="none" w:sz="0" w:space="0" w:color="auto"/>
          </w:divBdr>
        </w:div>
        <w:div w:id="1842306745">
          <w:marLeft w:val="640"/>
          <w:marRight w:val="0"/>
          <w:marTop w:val="0"/>
          <w:marBottom w:val="0"/>
          <w:divBdr>
            <w:top w:val="none" w:sz="0" w:space="0" w:color="auto"/>
            <w:left w:val="none" w:sz="0" w:space="0" w:color="auto"/>
            <w:bottom w:val="none" w:sz="0" w:space="0" w:color="auto"/>
            <w:right w:val="none" w:sz="0" w:space="0" w:color="auto"/>
          </w:divBdr>
        </w:div>
        <w:div w:id="1847867155">
          <w:marLeft w:val="640"/>
          <w:marRight w:val="0"/>
          <w:marTop w:val="0"/>
          <w:marBottom w:val="0"/>
          <w:divBdr>
            <w:top w:val="none" w:sz="0" w:space="0" w:color="auto"/>
            <w:left w:val="none" w:sz="0" w:space="0" w:color="auto"/>
            <w:bottom w:val="none" w:sz="0" w:space="0" w:color="auto"/>
            <w:right w:val="none" w:sz="0" w:space="0" w:color="auto"/>
          </w:divBdr>
        </w:div>
        <w:div w:id="1856994524">
          <w:marLeft w:val="640"/>
          <w:marRight w:val="0"/>
          <w:marTop w:val="0"/>
          <w:marBottom w:val="0"/>
          <w:divBdr>
            <w:top w:val="none" w:sz="0" w:space="0" w:color="auto"/>
            <w:left w:val="none" w:sz="0" w:space="0" w:color="auto"/>
            <w:bottom w:val="none" w:sz="0" w:space="0" w:color="auto"/>
            <w:right w:val="none" w:sz="0" w:space="0" w:color="auto"/>
          </w:divBdr>
        </w:div>
        <w:div w:id="1862468262">
          <w:marLeft w:val="640"/>
          <w:marRight w:val="0"/>
          <w:marTop w:val="0"/>
          <w:marBottom w:val="0"/>
          <w:divBdr>
            <w:top w:val="none" w:sz="0" w:space="0" w:color="auto"/>
            <w:left w:val="none" w:sz="0" w:space="0" w:color="auto"/>
            <w:bottom w:val="none" w:sz="0" w:space="0" w:color="auto"/>
            <w:right w:val="none" w:sz="0" w:space="0" w:color="auto"/>
          </w:divBdr>
        </w:div>
        <w:div w:id="1874926248">
          <w:marLeft w:val="640"/>
          <w:marRight w:val="0"/>
          <w:marTop w:val="0"/>
          <w:marBottom w:val="0"/>
          <w:divBdr>
            <w:top w:val="none" w:sz="0" w:space="0" w:color="auto"/>
            <w:left w:val="none" w:sz="0" w:space="0" w:color="auto"/>
            <w:bottom w:val="none" w:sz="0" w:space="0" w:color="auto"/>
            <w:right w:val="none" w:sz="0" w:space="0" w:color="auto"/>
          </w:divBdr>
        </w:div>
        <w:div w:id="1885676490">
          <w:marLeft w:val="640"/>
          <w:marRight w:val="0"/>
          <w:marTop w:val="0"/>
          <w:marBottom w:val="0"/>
          <w:divBdr>
            <w:top w:val="none" w:sz="0" w:space="0" w:color="auto"/>
            <w:left w:val="none" w:sz="0" w:space="0" w:color="auto"/>
            <w:bottom w:val="none" w:sz="0" w:space="0" w:color="auto"/>
            <w:right w:val="none" w:sz="0" w:space="0" w:color="auto"/>
          </w:divBdr>
        </w:div>
        <w:div w:id="1891459505">
          <w:marLeft w:val="640"/>
          <w:marRight w:val="0"/>
          <w:marTop w:val="0"/>
          <w:marBottom w:val="0"/>
          <w:divBdr>
            <w:top w:val="none" w:sz="0" w:space="0" w:color="auto"/>
            <w:left w:val="none" w:sz="0" w:space="0" w:color="auto"/>
            <w:bottom w:val="none" w:sz="0" w:space="0" w:color="auto"/>
            <w:right w:val="none" w:sz="0" w:space="0" w:color="auto"/>
          </w:divBdr>
        </w:div>
        <w:div w:id="1901331310">
          <w:marLeft w:val="640"/>
          <w:marRight w:val="0"/>
          <w:marTop w:val="0"/>
          <w:marBottom w:val="0"/>
          <w:divBdr>
            <w:top w:val="none" w:sz="0" w:space="0" w:color="auto"/>
            <w:left w:val="none" w:sz="0" w:space="0" w:color="auto"/>
            <w:bottom w:val="none" w:sz="0" w:space="0" w:color="auto"/>
            <w:right w:val="none" w:sz="0" w:space="0" w:color="auto"/>
          </w:divBdr>
        </w:div>
        <w:div w:id="1906144959">
          <w:marLeft w:val="640"/>
          <w:marRight w:val="0"/>
          <w:marTop w:val="0"/>
          <w:marBottom w:val="0"/>
          <w:divBdr>
            <w:top w:val="none" w:sz="0" w:space="0" w:color="auto"/>
            <w:left w:val="none" w:sz="0" w:space="0" w:color="auto"/>
            <w:bottom w:val="none" w:sz="0" w:space="0" w:color="auto"/>
            <w:right w:val="none" w:sz="0" w:space="0" w:color="auto"/>
          </w:divBdr>
        </w:div>
        <w:div w:id="1909270163">
          <w:marLeft w:val="640"/>
          <w:marRight w:val="0"/>
          <w:marTop w:val="0"/>
          <w:marBottom w:val="0"/>
          <w:divBdr>
            <w:top w:val="none" w:sz="0" w:space="0" w:color="auto"/>
            <w:left w:val="none" w:sz="0" w:space="0" w:color="auto"/>
            <w:bottom w:val="none" w:sz="0" w:space="0" w:color="auto"/>
            <w:right w:val="none" w:sz="0" w:space="0" w:color="auto"/>
          </w:divBdr>
        </w:div>
        <w:div w:id="1912156081">
          <w:marLeft w:val="640"/>
          <w:marRight w:val="0"/>
          <w:marTop w:val="0"/>
          <w:marBottom w:val="0"/>
          <w:divBdr>
            <w:top w:val="none" w:sz="0" w:space="0" w:color="auto"/>
            <w:left w:val="none" w:sz="0" w:space="0" w:color="auto"/>
            <w:bottom w:val="none" w:sz="0" w:space="0" w:color="auto"/>
            <w:right w:val="none" w:sz="0" w:space="0" w:color="auto"/>
          </w:divBdr>
        </w:div>
        <w:div w:id="1919629264">
          <w:marLeft w:val="640"/>
          <w:marRight w:val="0"/>
          <w:marTop w:val="0"/>
          <w:marBottom w:val="0"/>
          <w:divBdr>
            <w:top w:val="none" w:sz="0" w:space="0" w:color="auto"/>
            <w:left w:val="none" w:sz="0" w:space="0" w:color="auto"/>
            <w:bottom w:val="none" w:sz="0" w:space="0" w:color="auto"/>
            <w:right w:val="none" w:sz="0" w:space="0" w:color="auto"/>
          </w:divBdr>
        </w:div>
        <w:div w:id="1923561827">
          <w:marLeft w:val="640"/>
          <w:marRight w:val="0"/>
          <w:marTop w:val="0"/>
          <w:marBottom w:val="0"/>
          <w:divBdr>
            <w:top w:val="none" w:sz="0" w:space="0" w:color="auto"/>
            <w:left w:val="none" w:sz="0" w:space="0" w:color="auto"/>
            <w:bottom w:val="none" w:sz="0" w:space="0" w:color="auto"/>
            <w:right w:val="none" w:sz="0" w:space="0" w:color="auto"/>
          </w:divBdr>
        </w:div>
        <w:div w:id="1926574030">
          <w:marLeft w:val="640"/>
          <w:marRight w:val="0"/>
          <w:marTop w:val="0"/>
          <w:marBottom w:val="0"/>
          <w:divBdr>
            <w:top w:val="none" w:sz="0" w:space="0" w:color="auto"/>
            <w:left w:val="none" w:sz="0" w:space="0" w:color="auto"/>
            <w:bottom w:val="none" w:sz="0" w:space="0" w:color="auto"/>
            <w:right w:val="none" w:sz="0" w:space="0" w:color="auto"/>
          </w:divBdr>
        </w:div>
        <w:div w:id="1928659499">
          <w:marLeft w:val="640"/>
          <w:marRight w:val="0"/>
          <w:marTop w:val="0"/>
          <w:marBottom w:val="0"/>
          <w:divBdr>
            <w:top w:val="none" w:sz="0" w:space="0" w:color="auto"/>
            <w:left w:val="none" w:sz="0" w:space="0" w:color="auto"/>
            <w:bottom w:val="none" w:sz="0" w:space="0" w:color="auto"/>
            <w:right w:val="none" w:sz="0" w:space="0" w:color="auto"/>
          </w:divBdr>
        </w:div>
        <w:div w:id="1949385698">
          <w:marLeft w:val="640"/>
          <w:marRight w:val="0"/>
          <w:marTop w:val="0"/>
          <w:marBottom w:val="0"/>
          <w:divBdr>
            <w:top w:val="none" w:sz="0" w:space="0" w:color="auto"/>
            <w:left w:val="none" w:sz="0" w:space="0" w:color="auto"/>
            <w:bottom w:val="none" w:sz="0" w:space="0" w:color="auto"/>
            <w:right w:val="none" w:sz="0" w:space="0" w:color="auto"/>
          </w:divBdr>
        </w:div>
        <w:div w:id="1952857738">
          <w:marLeft w:val="640"/>
          <w:marRight w:val="0"/>
          <w:marTop w:val="0"/>
          <w:marBottom w:val="0"/>
          <w:divBdr>
            <w:top w:val="none" w:sz="0" w:space="0" w:color="auto"/>
            <w:left w:val="none" w:sz="0" w:space="0" w:color="auto"/>
            <w:bottom w:val="none" w:sz="0" w:space="0" w:color="auto"/>
            <w:right w:val="none" w:sz="0" w:space="0" w:color="auto"/>
          </w:divBdr>
        </w:div>
        <w:div w:id="1955287509">
          <w:marLeft w:val="640"/>
          <w:marRight w:val="0"/>
          <w:marTop w:val="0"/>
          <w:marBottom w:val="0"/>
          <w:divBdr>
            <w:top w:val="none" w:sz="0" w:space="0" w:color="auto"/>
            <w:left w:val="none" w:sz="0" w:space="0" w:color="auto"/>
            <w:bottom w:val="none" w:sz="0" w:space="0" w:color="auto"/>
            <w:right w:val="none" w:sz="0" w:space="0" w:color="auto"/>
          </w:divBdr>
        </w:div>
        <w:div w:id="1981035008">
          <w:marLeft w:val="640"/>
          <w:marRight w:val="0"/>
          <w:marTop w:val="0"/>
          <w:marBottom w:val="0"/>
          <w:divBdr>
            <w:top w:val="none" w:sz="0" w:space="0" w:color="auto"/>
            <w:left w:val="none" w:sz="0" w:space="0" w:color="auto"/>
            <w:bottom w:val="none" w:sz="0" w:space="0" w:color="auto"/>
            <w:right w:val="none" w:sz="0" w:space="0" w:color="auto"/>
          </w:divBdr>
        </w:div>
        <w:div w:id="1994143430">
          <w:marLeft w:val="640"/>
          <w:marRight w:val="0"/>
          <w:marTop w:val="0"/>
          <w:marBottom w:val="0"/>
          <w:divBdr>
            <w:top w:val="none" w:sz="0" w:space="0" w:color="auto"/>
            <w:left w:val="none" w:sz="0" w:space="0" w:color="auto"/>
            <w:bottom w:val="none" w:sz="0" w:space="0" w:color="auto"/>
            <w:right w:val="none" w:sz="0" w:space="0" w:color="auto"/>
          </w:divBdr>
        </w:div>
        <w:div w:id="2001150269">
          <w:marLeft w:val="640"/>
          <w:marRight w:val="0"/>
          <w:marTop w:val="0"/>
          <w:marBottom w:val="0"/>
          <w:divBdr>
            <w:top w:val="none" w:sz="0" w:space="0" w:color="auto"/>
            <w:left w:val="none" w:sz="0" w:space="0" w:color="auto"/>
            <w:bottom w:val="none" w:sz="0" w:space="0" w:color="auto"/>
            <w:right w:val="none" w:sz="0" w:space="0" w:color="auto"/>
          </w:divBdr>
        </w:div>
        <w:div w:id="2009552408">
          <w:marLeft w:val="640"/>
          <w:marRight w:val="0"/>
          <w:marTop w:val="0"/>
          <w:marBottom w:val="0"/>
          <w:divBdr>
            <w:top w:val="none" w:sz="0" w:space="0" w:color="auto"/>
            <w:left w:val="none" w:sz="0" w:space="0" w:color="auto"/>
            <w:bottom w:val="none" w:sz="0" w:space="0" w:color="auto"/>
            <w:right w:val="none" w:sz="0" w:space="0" w:color="auto"/>
          </w:divBdr>
        </w:div>
        <w:div w:id="2015263512">
          <w:marLeft w:val="640"/>
          <w:marRight w:val="0"/>
          <w:marTop w:val="0"/>
          <w:marBottom w:val="0"/>
          <w:divBdr>
            <w:top w:val="none" w:sz="0" w:space="0" w:color="auto"/>
            <w:left w:val="none" w:sz="0" w:space="0" w:color="auto"/>
            <w:bottom w:val="none" w:sz="0" w:space="0" w:color="auto"/>
            <w:right w:val="none" w:sz="0" w:space="0" w:color="auto"/>
          </w:divBdr>
        </w:div>
        <w:div w:id="2017614766">
          <w:marLeft w:val="640"/>
          <w:marRight w:val="0"/>
          <w:marTop w:val="0"/>
          <w:marBottom w:val="0"/>
          <w:divBdr>
            <w:top w:val="none" w:sz="0" w:space="0" w:color="auto"/>
            <w:left w:val="none" w:sz="0" w:space="0" w:color="auto"/>
            <w:bottom w:val="none" w:sz="0" w:space="0" w:color="auto"/>
            <w:right w:val="none" w:sz="0" w:space="0" w:color="auto"/>
          </w:divBdr>
        </w:div>
        <w:div w:id="2022854679">
          <w:marLeft w:val="640"/>
          <w:marRight w:val="0"/>
          <w:marTop w:val="0"/>
          <w:marBottom w:val="0"/>
          <w:divBdr>
            <w:top w:val="none" w:sz="0" w:space="0" w:color="auto"/>
            <w:left w:val="none" w:sz="0" w:space="0" w:color="auto"/>
            <w:bottom w:val="none" w:sz="0" w:space="0" w:color="auto"/>
            <w:right w:val="none" w:sz="0" w:space="0" w:color="auto"/>
          </w:divBdr>
        </w:div>
        <w:div w:id="2036728169">
          <w:marLeft w:val="640"/>
          <w:marRight w:val="0"/>
          <w:marTop w:val="0"/>
          <w:marBottom w:val="0"/>
          <w:divBdr>
            <w:top w:val="none" w:sz="0" w:space="0" w:color="auto"/>
            <w:left w:val="none" w:sz="0" w:space="0" w:color="auto"/>
            <w:bottom w:val="none" w:sz="0" w:space="0" w:color="auto"/>
            <w:right w:val="none" w:sz="0" w:space="0" w:color="auto"/>
          </w:divBdr>
        </w:div>
        <w:div w:id="2037777564">
          <w:marLeft w:val="640"/>
          <w:marRight w:val="0"/>
          <w:marTop w:val="0"/>
          <w:marBottom w:val="0"/>
          <w:divBdr>
            <w:top w:val="none" w:sz="0" w:space="0" w:color="auto"/>
            <w:left w:val="none" w:sz="0" w:space="0" w:color="auto"/>
            <w:bottom w:val="none" w:sz="0" w:space="0" w:color="auto"/>
            <w:right w:val="none" w:sz="0" w:space="0" w:color="auto"/>
          </w:divBdr>
        </w:div>
        <w:div w:id="2041514303">
          <w:marLeft w:val="640"/>
          <w:marRight w:val="0"/>
          <w:marTop w:val="0"/>
          <w:marBottom w:val="0"/>
          <w:divBdr>
            <w:top w:val="none" w:sz="0" w:space="0" w:color="auto"/>
            <w:left w:val="none" w:sz="0" w:space="0" w:color="auto"/>
            <w:bottom w:val="none" w:sz="0" w:space="0" w:color="auto"/>
            <w:right w:val="none" w:sz="0" w:space="0" w:color="auto"/>
          </w:divBdr>
        </w:div>
        <w:div w:id="2063944525">
          <w:marLeft w:val="640"/>
          <w:marRight w:val="0"/>
          <w:marTop w:val="0"/>
          <w:marBottom w:val="0"/>
          <w:divBdr>
            <w:top w:val="none" w:sz="0" w:space="0" w:color="auto"/>
            <w:left w:val="none" w:sz="0" w:space="0" w:color="auto"/>
            <w:bottom w:val="none" w:sz="0" w:space="0" w:color="auto"/>
            <w:right w:val="none" w:sz="0" w:space="0" w:color="auto"/>
          </w:divBdr>
        </w:div>
        <w:div w:id="2075159364">
          <w:marLeft w:val="640"/>
          <w:marRight w:val="0"/>
          <w:marTop w:val="0"/>
          <w:marBottom w:val="0"/>
          <w:divBdr>
            <w:top w:val="none" w:sz="0" w:space="0" w:color="auto"/>
            <w:left w:val="none" w:sz="0" w:space="0" w:color="auto"/>
            <w:bottom w:val="none" w:sz="0" w:space="0" w:color="auto"/>
            <w:right w:val="none" w:sz="0" w:space="0" w:color="auto"/>
          </w:divBdr>
        </w:div>
        <w:div w:id="2079555068">
          <w:marLeft w:val="640"/>
          <w:marRight w:val="0"/>
          <w:marTop w:val="0"/>
          <w:marBottom w:val="0"/>
          <w:divBdr>
            <w:top w:val="none" w:sz="0" w:space="0" w:color="auto"/>
            <w:left w:val="none" w:sz="0" w:space="0" w:color="auto"/>
            <w:bottom w:val="none" w:sz="0" w:space="0" w:color="auto"/>
            <w:right w:val="none" w:sz="0" w:space="0" w:color="auto"/>
          </w:divBdr>
        </w:div>
        <w:div w:id="2089498172">
          <w:marLeft w:val="640"/>
          <w:marRight w:val="0"/>
          <w:marTop w:val="0"/>
          <w:marBottom w:val="0"/>
          <w:divBdr>
            <w:top w:val="none" w:sz="0" w:space="0" w:color="auto"/>
            <w:left w:val="none" w:sz="0" w:space="0" w:color="auto"/>
            <w:bottom w:val="none" w:sz="0" w:space="0" w:color="auto"/>
            <w:right w:val="none" w:sz="0" w:space="0" w:color="auto"/>
          </w:divBdr>
        </w:div>
        <w:div w:id="2093357579">
          <w:marLeft w:val="640"/>
          <w:marRight w:val="0"/>
          <w:marTop w:val="0"/>
          <w:marBottom w:val="0"/>
          <w:divBdr>
            <w:top w:val="none" w:sz="0" w:space="0" w:color="auto"/>
            <w:left w:val="none" w:sz="0" w:space="0" w:color="auto"/>
            <w:bottom w:val="none" w:sz="0" w:space="0" w:color="auto"/>
            <w:right w:val="none" w:sz="0" w:space="0" w:color="auto"/>
          </w:divBdr>
        </w:div>
        <w:div w:id="2099131599">
          <w:marLeft w:val="640"/>
          <w:marRight w:val="0"/>
          <w:marTop w:val="0"/>
          <w:marBottom w:val="0"/>
          <w:divBdr>
            <w:top w:val="none" w:sz="0" w:space="0" w:color="auto"/>
            <w:left w:val="none" w:sz="0" w:space="0" w:color="auto"/>
            <w:bottom w:val="none" w:sz="0" w:space="0" w:color="auto"/>
            <w:right w:val="none" w:sz="0" w:space="0" w:color="auto"/>
          </w:divBdr>
        </w:div>
        <w:div w:id="2103987333">
          <w:marLeft w:val="640"/>
          <w:marRight w:val="0"/>
          <w:marTop w:val="0"/>
          <w:marBottom w:val="0"/>
          <w:divBdr>
            <w:top w:val="none" w:sz="0" w:space="0" w:color="auto"/>
            <w:left w:val="none" w:sz="0" w:space="0" w:color="auto"/>
            <w:bottom w:val="none" w:sz="0" w:space="0" w:color="auto"/>
            <w:right w:val="none" w:sz="0" w:space="0" w:color="auto"/>
          </w:divBdr>
        </w:div>
        <w:div w:id="2105808105">
          <w:marLeft w:val="640"/>
          <w:marRight w:val="0"/>
          <w:marTop w:val="0"/>
          <w:marBottom w:val="0"/>
          <w:divBdr>
            <w:top w:val="none" w:sz="0" w:space="0" w:color="auto"/>
            <w:left w:val="none" w:sz="0" w:space="0" w:color="auto"/>
            <w:bottom w:val="none" w:sz="0" w:space="0" w:color="auto"/>
            <w:right w:val="none" w:sz="0" w:space="0" w:color="auto"/>
          </w:divBdr>
        </w:div>
        <w:div w:id="2110003741">
          <w:marLeft w:val="640"/>
          <w:marRight w:val="0"/>
          <w:marTop w:val="0"/>
          <w:marBottom w:val="0"/>
          <w:divBdr>
            <w:top w:val="none" w:sz="0" w:space="0" w:color="auto"/>
            <w:left w:val="none" w:sz="0" w:space="0" w:color="auto"/>
            <w:bottom w:val="none" w:sz="0" w:space="0" w:color="auto"/>
            <w:right w:val="none" w:sz="0" w:space="0" w:color="auto"/>
          </w:divBdr>
        </w:div>
        <w:div w:id="2120906066">
          <w:marLeft w:val="640"/>
          <w:marRight w:val="0"/>
          <w:marTop w:val="0"/>
          <w:marBottom w:val="0"/>
          <w:divBdr>
            <w:top w:val="none" w:sz="0" w:space="0" w:color="auto"/>
            <w:left w:val="none" w:sz="0" w:space="0" w:color="auto"/>
            <w:bottom w:val="none" w:sz="0" w:space="0" w:color="auto"/>
            <w:right w:val="none" w:sz="0" w:space="0" w:color="auto"/>
          </w:divBdr>
        </w:div>
      </w:divsChild>
    </w:div>
    <w:div w:id="579944429">
      <w:bodyDiv w:val="1"/>
      <w:marLeft w:val="0"/>
      <w:marRight w:val="0"/>
      <w:marTop w:val="0"/>
      <w:marBottom w:val="0"/>
      <w:divBdr>
        <w:top w:val="none" w:sz="0" w:space="0" w:color="auto"/>
        <w:left w:val="none" w:sz="0" w:space="0" w:color="auto"/>
        <w:bottom w:val="none" w:sz="0" w:space="0" w:color="auto"/>
        <w:right w:val="none" w:sz="0" w:space="0" w:color="auto"/>
      </w:divBdr>
      <w:divsChild>
        <w:div w:id="11416530">
          <w:marLeft w:val="640"/>
          <w:marRight w:val="0"/>
          <w:marTop w:val="0"/>
          <w:marBottom w:val="0"/>
          <w:divBdr>
            <w:top w:val="none" w:sz="0" w:space="0" w:color="auto"/>
            <w:left w:val="none" w:sz="0" w:space="0" w:color="auto"/>
            <w:bottom w:val="none" w:sz="0" w:space="0" w:color="auto"/>
            <w:right w:val="none" w:sz="0" w:space="0" w:color="auto"/>
          </w:divBdr>
        </w:div>
        <w:div w:id="17435872">
          <w:marLeft w:val="640"/>
          <w:marRight w:val="0"/>
          <w:marTop w:val="0"/>
          <w:marBottom w:val="0"/>
          <w:divBdr>
            <w:top w:val="none" w:sz="0" w:space="0" w:color="auto"/>
            <w:left w:val="none" w:sz="0" w:space="0" w:color="auto"/>
            <w:bottom w:val="none" w:sz="0" w:space="0" w:color="auto"/>
            <w:right w:val="none" w:sz="0" w:space="0" w:color="auto"/>
          </w:divBdr>
        </w:div>
        <w:div w:id="21519378">
          <w:marLeft w:val="640"/>
          <w:marRight w:val="0"/>
          <w:marTop w:val="0"/>
          <w:marBottom w:val="0"/>
          <w:divBdr>
            <w:top w:val="none" w:sz="0" w:space="0" w:color="auto"/>
            <w:left w:val="none" w:sz="0" w:space="0" w:color="auto"/>
            <w:bottom w:val="none" w:sz="0" w:space="0" w:color="auto"/>
            <w:right w:val="none" w:sz="0" w:space="0" w:color="auto"/>
          </w:divBdr>
        </w:div>
        <w:div w:id="31804570">
          <w:marLeft w:val="640"/>
          <w:marRight w:val="0"/>
          <w:marTop w:val="0"/>
          <w:marBottom w:val="0"/>
          <w:divBdr>
            <w:top w:val="none" w:sz="0" w:space="0" w:color="auto"/>
            <w:left w:val="none" w:sz="0" w:space="0" w:color="auto"/>
            <w:bottom w:val="none" w:sz="0" w:space="0" w:color="auto"/>
            <w:right w:val="none" w:sz="0" w:space="0" w:color="auto"/>
          </w:divBdr>
        </w:div>
        <w:div w:id="46875520">
          <w:marLeft w:val="640"/>
          <w:marRight w:val="0"/>
          <w:marTop w:val="0"/>
          <w:marBottom w:val="0"/>
          <w:divBdr>
            <w:top w:val="none" w:sz="0" w:space="0" w:color="auto"/>
            <w:left w:val="none" w:sz="0" w:space="0" w:color="auto"/>
            <w:bottom w:val="none" w:sz="0" w:space="0" w:color="auto"/>
            <w:right w:val="none" w:sz="0" w:space="0" w:color="auto"/>
          </w:divBdr>
        </w:div>
        <w:div w:id="48387569">
          <w:marLeft w:val="640"/>
          <w:marRight w:val="0"/>
          <w:marTop w:val="0"/>
          <w:marBottom w:val="0"/>
          <w:divBdr>
            <w:top w:val="none" w:sz="0" w:space="0" w:color="auto"/>
            <w:left w:val="none" w:sz="0" w:space="0" w:color="auto"/>
            <w:bottom w:val="none" w:sz="0" w:space="0" w:color="auto"/>
            <w:right w:val="none" w:sz="0" w:space="0" w:color="auto"/>
          </w:divBdr>
        </w:div>
        <w:div w:id="49429894">
          <w:marLeft w:val="640"/>
          <w:marRight w:val="0"/>
          <w:marTop w:val="0"/>
          <w:marBottom w:val="0"/>
          <w:divBdr>
            <w:top w:val="none" w:sz="0" w:space="0" w:color="auto"/>
            <w:left w:val="none" w:sz="0" w:space="0" w:color="auto"/>
            <w:bottom w:val="none" w:sz="0" w:space="0" w:color="auto"/>
            <w:right w:val="none" w:sz="0" w:space="0" w:color="auto"/>
          </w:divBdr>
        </w:div>
        <w:div w:id="53167843">
          <w:marLeft w:val="640"/>
          <w:marRight w:val="0"/>
          <w:marTop w:val="0"/>
          <w:marBottom w:val="0"/>
          <w:divBdr>
            <w:top w:val="none" w:sz="0" w:space="0" w:color="auto"/>
            <w:left w:val="none" w:sz="0" w:space="0" w:color="auto"/>
            <w:bottom w:val="none" w:sz="0" w:space="0" w:color="auto"/>
            <w:right w:val="none" w:sz="0" w:space="0" w:color="auto"/>
          </w:divBdr>
        </w:div>
        <w:div w:id="73555386">
          <w:marLeft w:val="640"/>
          <w:marRight w:val="0"/>
          <w:marTop w:val="0"/>
          <w:marBottom w:val="0"/>
          <w:divBdr>
            <w:top w:val="none" w:sz="0" w:space="0" w:color="auto"/>
            <w:left w:val="none" w:sz="0" w:space="0" w:color="auto"/>
            <w:bottom w:val="none" w:sz="0" w:space="0" w:color="auto"/>
            <w:right w:val="none" w:sz="0" w:space="0" w:color="auto"/>
          </w:divBdr>
        </w:div>
        <w:div w:id="98112762">
          <w:marLeft w:val="640"/>
          <w:marRight w:val="0"/>
          <w:marTop w:val="0"/>
          <w:marBottom w:val="0"/>
          <w:divBdr>
            <w:top w:val="none" w:sz="0" w:space="0" w:color="auto"/>
            <w:left w:val="none" w:sz="0" w:space="0" w:color="auto"/>
            <w:bottom w:val="none" w:sz="0" w:space="0" w:color="auto"/>
            <w:right w:val="none" w:sz="0" w:space="0" w:color="auto"/>
          </w:divBdr>
        </w:div>
        <w:div w:id="100613002">
          <w:marLeft w:val="640"/>
          <w:marRight w:val="0"/>
          <w:marTop w:val="0"/>
          <w:marBottom w:val="0"/>
          <w:divBdr>
            <w:top w:val="none" w:sz="0" w:space="0" w:color="auto"/>
            <w:left w:val="none" w:sz="0" w:space="0" w:color="auto"/>
            <w:bottom w:val="none" w:sz="0" w:space="0" w:color="auto"/>
            <w:right w:val="none" w:sz="0" w:space="0" w:color="auto"/>
          </w:divBdr>
        </w:div>
        <w:div w:id="103966612">
          <w:marLeft w:val="640"/>
          <w:marRight w:val="0"/>
          <w:marTop w:val="0"/>
          <w:marBottom w:val="0"/>
          <w:divBdr>
            <w:top w:val="none" w:sz="0" w:space="0" w:color="auto"/>
            <w:left w:val="none" w:sz="0" w:space="0" w:color="auto"/>
            <w:bottom w:val="none" w:sz="0" w:space="0" w:color="auto"/>
            <w:right w:val="none" w:sz="0" w:space="0" w:color="auto"/>
          </w:divBdr>
        </w:div>
        <w:div w:id="103966767">
          <w:marLeft w:val="640"/>
          <w:marRight w:val="0"/>
          <w:marTop w:val="0"/>
          <w:marBottom w:val="0"/>
          <w:divBdr>
            <w:top w:val="none" w:sz="0" w:space="0" w:color="auto"/>
            <w:left w:val="none" w:sz="0" w:space="0" w:color="auto"/>
            <w:bottom w:val="none" w:sz="0" w:space="0" w:color="auto"/>
            <w:right w:val="none" w:sz="0" w:space="0" w:color="auto"/>
          </w:divBdr>
        </w:div>
        <w:div w:id="110825284">
          <w:marLeft w:val="640"/>
          <w:marRight w:val="0"/>
          <w:marTop w:val="0"/>
          <w:marBottom w:val="0"/>
          <w:divBdr>
            <w:top w:val="none" w:sz="0" w:space="0" w:color="auto"/>
            <w:left w:val="none" w:sz="0" w:space="0" w:color="auto"/>
            <w:bottom w:val="none" w:sz="0" w:space="0" w:color="auto"/>
            <w:right w:val="none" w:sz="0" w:space="0" w:color="auto"/>
          </w:divBdr>
        </w:div>
        <w:div w:id="112721980">
          <w:marLeft w:val="640"/>
          <w:marRight w:val="0"/>
          <w:marTop w:val="0"/>
          <w:marBottom w:val="0"/>
          <w:divBdr>
            <w:top w:val="none" w:sz="0" w:space="0" w:color="auto"/>
            <w:left w:val="none" w:sz="0" w:space="0" w:color="auto"/>
            <w:bottom w:val="none" w:sz="0" w:space="0" w:color="auto"/>
            <w:right w:val="none" w:sz="0" w:space="0" w:color="auto"/>
          </w:divBdr>
        </w:div>
        <w:div w:id="116071278">
          <w:marLeft w:val="640"/>
          <w:marRight w:val="0"/>
          <w:marTop w:val="0"/>
          <w:marBottom w:val="0"/>
          <w:divBdr>
            <w:top w:val="none" w:sz="0" w:space="0" w:color="auto"/>
            <w:left w:val="none" w:sz="0" w:space="0" w:color="auto"/>
            <w:bottom w:val="none" w:sz="0" w:space="0" w:color="auto"/>
            <w:right w:val="none" w:sz="0" w:space="0" w:color="auto"/>
          </w:divBdr>
        </w:div>
        <w:div w:id="136387085">
          <w:marLeft w:val="640"/>
          <w:marRight w:val="0"/>
          <w:marTop w:val="0"/>
          <w:marBottom w:val="0"/>
          <w:divBdr>
            <w:top w:val="none" w:sz="0" w:space="0" w:color="auto"/>
            <w:left w:val="none" w:sz="0" w:space="0" w:color="auto"/>
            <w:bottom w:val="none" w:sz="0" w:space="0" w:color="auto"/>
            <w:right w:val="none" w:sz="0" w:space="0" w:color="auto"/>
          </w:divBdr>
        </w:div>
        <w:div w:id="138882264">
          <w:marLeft w:val="640"/>
          <w:marRight w:val="0"/>
          <w:marTop w:val="0"/>
          <w:marBottom w:val="0"/>
          <w:divBdr>
            <w:top w:val="none" w:sz="0" w:space="0" w:color="auto"/>
            <w:left w:val="none" w:sz="0" w:space="0" w:color="auto"/>
            <w:bottom w:val="none" w:sz="0" w:space="0" w:color="auto"/>
            <w:right w:val="none" w:sz="0" w:space="0" w:color="auto"/>
          </w:divBdr>
        </w:div>
        <w:div w:id="141314883">
          <w:marLeft w:val="640"/>
          <w:marRight w:val="0"/>
          <w:marTop w:val="0"/>
          <w:marBottom w:val="0"/>
          <w:divBdr>
            <w:top w:val="none" w:sz="0" w:space="0" w:color="auto"/>
            <w:left w:val="none" w:sz="0" w:space="0" w:color="auto"/>
            <w:bottom w:val="none" w:sz="0" w:space="0" w:color="auto"/>
            <w:right w:val="none" w:sz="0" w:space="0" w:color="auto"/>
          </w:divBdr>
        </w:div>
        <w:div w:id="142279895">
          <w:marLeft w:val="640"/>
          <w:marRight w:val="0"/>
          <w:marTop w:val="0"/>
          <w:marBottom w:val="0"/>
          <w:divBdr>
            <w:top w:val="none" w:sz="0" w:space="0" w:color="auto"/>
            <w:left w:val="none" w:sz="0" w:space="0" w:color="auto"/>
            <w:bottom w:val="none" w:sz="0" w:space="0" w:color="auto"/>
            <w:right w:val="none" w:sz="0" w:space="0" w:color="auto"/>
          </w:divBdr>
        </w:div>
        <w:div w:id="143395030">
          <w:marLeft w:val="640"/>
          <w:marRight w:val="0"/>
          <w:marTop w:val="0"/>
          <w:marBottom w:val="0"/>
          <w:divBdr>
            <w:top w:val="none" w:sz="0" w:space="0" w:color="auto"/>
            <w:left w:val="none" w:sz="0" w:space="0" w:color="auto"/>
            <w:bottom w:val="none" w:sz="0" w:space="0" w:color="auto"/>
            <w:right w:val="none" w:sz="0" w:space="0" w:color="auto"/>
          </w:divBdr>
        </w:div>
        <w:div w:id="148401720">
          <w:marLeft w:val="640"/>
          <w:marRight w:val="0"/>
          <w:marTop w:val="0"/>
          <w:marBottom w:val="0"/>
          <w:divBdr>
            <w:top w:val="none" w:sz="0" w:space="0" w:color="auto"/>
            <w:left w:val="none" w:sz="0" w:space="0" w:color="auto"/>
            <w:bottom w:val="none" w:sz="0" w:space="0" w:color="auto"/>
            <w:right w:val="none" w:sz="0" w:space="0" w:color="auto"/>
          </w:divBdr>
        </w:div>
        <w:div w:id="173304115">
          <w:marLeft w:val="640"/>
          <w:marRight w:val="0"/>
          <w:marTop w:val="0"/>
          <w:marBottom w:val="0"/>
          <w:divBdr>
            <w:top w:val="none" w:sz="0" w:space="0" w:color="auto"/>
            <w:left w:val="none" w:sz="0" w:space="0" w:color="auto"/>
            <w:bottom w:val="none" w:sz="0" w:space="0" w:color="auto"/>
            <w:right w:val="none" w:sz="0" w:space="0" w:color="auto"/>
          </w:divBdr>
        </w:div>
        <w:div w:id="179392236">
          <w:marLeft w:val="640"/>
          <w:marRight w:val="0"/>
          <w:marTop w:val="0"/>
          <w:marBottom w:val="0"/>
          <w:divBdr>
            <w:top w:val="none" w:sz="0" w:space="0" w:color="auto"/>
            <w:left w:val="none" w:sz="0" w:space="0" w:color="auto"/>
            <w:bottom w:val="none" w:sz="0" w:space="0" w:color="auto"/>
            <w:right w:val="none" w:sz="0" w:space="0" w:color="auto"/>
          </w:divBdr>
        </w:div>
        <w:div w:id="194850950">
          <w:marLeft w:val="640"/>
          <w:marRight w:val="0"/>
          <w:marTop w:val="0"/>
          <w:marBottom w:val="0"/>
          <w:divBdr>
            <w:top w:val="none" w:sz="0" w:space="0" w:color="auto"/>
            <w:left w:val="none" w:sz="0" w:space="0" w:color="auto"/>
            <w:bottom w:val="none" w:sz="0" w:space="0" w:color="auto"/>
            <w:right w:val="none" w:sz="0" w:space="0" w:color="auto"/>
          </w:divBdr>
        </w:div>
        <w:div w:id="197161809">
          <w:marLeft w:val="640"/>
          <w:marRight w:val="0"/>
          <w:marTop w:val="0"/>
          <w:marBottom w:val="0"/>
          <w:divBdr>
            <w:top w:val="none" w:sz="0" w:space="0" w:color="auto"/>
            <w:left w:val="none" w:sz="0" w:space="0" w:color="auto"/>
            <w:bottom w:val="none" w:sz="0" w:space="0" w:color="auto"/>
            <w:right w:val="none" w:sz="0" w:space="0" w:color="auto"/>
          </w:divBdr>
        </w:div>
        <w:div w:id="197469748">
          <w:marLeft w:val="640"/>
          <w:marRight w:val="0"/>
          <w:marTop w:val="0"/>
          <w:marBottom w:val="0"/>
          <w:divBdr>
            <w:top w:val="none" w:sz="0" w:space="0" w:color="auto"/>
            <w:left w:val="none" w:sz="0" w:space="0" w:color="auto"/>
            <w:bottom w:val="none" w:sz="0" w:space="0" w:color="auto"/>
            <w:right w:val="none" w:sz="0" w:space="0" w:color="auto"/>
          </w:divBdr>
        </w:div>
        <w:div w:id="207497071">
          <w:marLeft w:val="640"/>
          <w:marRight w:val="0"/>
          <w:marTop w:val="0"/>
          <w:marBottom w:val="0"/>
          <w:divBdr>
            <w:top w:val="none" w:sz="0" w:space="0" w:color="auto"/>
            <w:left w:val="none" w:sz="0" w:space="0" w:color="auto"/>
            <w:bottom w:val="none" w:sz="0" w:space="0" w:color="auto"/>
            <w:right w:val="none" w:sz="0" w:space="0" w:color="auto"/>
          </w:divBdr>
        </w:div>
        <w:div w:id="224881762">
          <w:marLeft w:val="640"/>
          <w:marRight w:val="0"/>
          <w:marTop w:val="0"/>
          <w:marBottom w:val="0"/>
          <w:divBdr>
            <w:top w:val="none" w:sz="0" w:space="0" w:color="auto"/>
            <w:left w:val="none" w:sz="0" w:space="0" w:color="auto"/>
            <w:bottom w:val="none" w:sz="0" w:space="0" w:color="auto"/>
            <w:right w:val="none" w:sz="0" w:space="0" w:color="auto"/>
          </w:divBdr>
        </w:div>
        <w:div w:id="229317584">
          <w:marLeft w:val="640"/>
          <w:marRight w:val="0"/>
          <w:marTop w:val="0"/>
          <w:marBottom w:val="0"/>
          <w:divBdr>
            <w:top w:val="none" w:sz="0" w:space="0" w:color="auto"/>
            <w:left w:val="none" w:sz="0" w:space="0" w:color="auto"/>
            <w:bottom w:val="none" w:sz="0" w:space="0" w:color="auto"/>
            <w:right w:val="none" w:sz="0" w:space="0" w:color="auto"/>
          </w:divBdr>
        </w:div>
        <w:div w:id="237834504">
          <w:marLeft w:val="640"/>
          <w:marRight w:val="0"/>
          <w:marTop w:val="0"/>
          <w:marBottom w:val="0"/>
          <w:divBdr>
            <w:top w:val="none" w:sz="0" w:space="0" w:color="auto"/>
            <w:left w:val="none" w:sz="0" w:space="0" w:color="auto"/>
            <w:bottom w:val="none" w:sz="0" w:space="0" w:color="auto"/>
            <w:right w:val="none" w:sz="0" w:space="0" w:color="auto"/>
          </w:divBdr>
        </w:div>
        <w:div w:id="241109304">
          <w:marLeft w:val="640"/>
          <w:marRight w:val="0"/>
          <w:marTop w:val="0"/>
          <w:marBottom w:val="0"/>
          <w:divBdr>
            <w:top w:val="none" w:sz="0" w:space="0" w:color="auto"/>
            <w:left w:val="none" w:sz="0" w:space="0" w:color="auto"/>
            <w:bottom w:val="none" w:sz="0" w:space="0" w:color="auto"/>
            <w:right w:val="none" w:sz="0" w:space="0" w:color="auto"/>
          </w:divBdr>
        </w:div>
        <w:div w:id="244728429">
          <w:marLeft w:val="640"/>
          <w:marRight w:val="0"/>
          <w:marTop w:val="0"/>
          <w:marBottom w:val="0"/>
          <w:divBdr>
            <w:top w:val="none" w:sz="0" w:space="0" w:color="auto"/>
            <w:left w:val="none" w:sz="0" w:space="0" w:color="auto"/>
            <w:bottom w:val="none" w:sz="0" w:space="0" w:color="auto"/>
            <w:right w:val="none" w:sz="0" w:space="0" w:color="auto"/>
          </w:divBdr>
        </w:div>
        <w:div w:id="245186098">
          <w:marLeft w:val="640"/>
          <w:marRight w:val="0"/>
          <w:marTop w:val="0"/>
          <w:marBottom w:val="0"/>
          <w:divBdr>
            <w:top w:val="none" w:sz="0" w:space="0" w:color="auto"/>
            <w:left w:val="none" w:sz="0" w:space="0" w:color="auto"/>
            <w:bottom w:val="none" w:sz="0" w:space="0" w:color="auto"/>
            <w:right w:val="none" w:sz="0" w:space="0" w:color="auto"/>
          </w:divBdr>
        </w:div>
        <w:div w:id="263072714">
          <w:marLeft w:val="640"/>
          <w:marRight w:val="0"/>
          <w:marTop w:val="0"/>
          <w:marBottom w:val="0"/>
          <w:divBdr>
            <w:top w:val="none" w:sz="0" w:space="0" w:color="auto"/>
            <w:left w:val="none" w:sz="0" w:space="0" w:color="auto"/>
            <w:bottom w:val="none" w:sz="0" w:space="0" w:color="auto"/>
            <w:right w:val="none" w:sz="0" w:space="0" w:color="auto"/>
          </w:divBdr>
        </w:div>
        <w:div w:id="269974908">
          <w:marLeft w:val="640"/>
          <w:marRight w:val="0"/>
          <w:marTop w:val="0"/>
          <w:marBottom w:val="0"/>
          <w:divBdr>
            <w:top w:val="none" w:sz="0" w:space="0" w:color="auto"/>
            <w:left w:val="none" w:sz="0" w:space="0" w:color="auto"/>
            <w:bottom w:val="none" w:sz="0" w:space="0" w:color="auto"/>
            <w:right w:val="none" w:sz="0" w:space="0" w:color="auto"/>
          </w:divBdr>
        </w:div>
        <w:div w:id="273758398">
          <w:marLeft w:val="640"/>
          <w:marRight w:val="0"/>
          <w:marTop w:val="0"/>
          <w:marBottom w:val="0"/>
          <w:divBdr>
            <w:top w:val="none" w:sz="0" w:space="0" w:color="auto"/>
            <w:left w:val="none" w:sz="0" w:space="0" w:color="auto"/>
            <w:bottom w:val="none" w:sz="0" w:space="0" w:color="auto"/>
            <w:right w:val="none" w:sz="0" w:space="0" w:color="auto"/>
          </w:divBdr>
        </w:div>
        <w:div w:id="282613018">
          <w:marLeft w:val="640"/>
          <w:marRight w:val="0"/>
          <w:marTop w:val="0"/>
          <w:marBottom w:val="0"/>
          <w:divBdr>
            <w:top w:val="none" w:sz="0" w:space="0" w:color="auto"/>
            <w:left w:val="none" w:sz="0" w:space="0" w:color="auto"/>
            <w:bottom w:val="none" w:sz="0" w:space="0" w:color="auto"/>
            <w:right w:val="none" w:sz="0" w:space="0" w:color="auto"/>
          </w:divBdr>
        </w:div>
        <w:div w:id="283927244">
          <w:marLeft w:val="640"/>
          <w:marRight w:val="0"/>
          <w:marTop w:val="0"/>
          <w:marBottom w:val="0"/>
          <w:divBdr>
            <w:top w:val="none" w:sz="0" w:space="0" w:color="auto"/>
            <w:left w:val="none" w:sz="0" w:space="0" w:color="auto"/>
            <w:bottom w:val="none" w:sz="0" w:space="0" w:color="auto"/>
            <w:right w:val="none" w:sz="0" w:space="0" w:color="auto"/>
          </w:divBdr>
        </w:div>
        <w:div w:id="310596443">
          <w:marLeft w:val="640"/>
          <w:marRight w:val="0"/>
          <w:marTop w:val="0"/>
          <w:marBottom w:val="0"/>
          <w:divBdr>
            <w:top w:val="none" w:sz="0" w:space="0" w:color="auto"/>
            <w:left w:val="none" w:sz="0" w:space="0" w:color="auto"/>
            <w:bottom w:val="none" w:sz="0" w:space="0" w:color="auto"/>
            <w:right w:val="none" w:sz="0" w:space="0" w:color="auto"/>
          </w:divBdr>
        </w:div>
        <w:div w:id="311370683">
          <w:marLeft w:val="640"/>
          <w:marRight w:val="0"/>
          <w:marTop w:val="0"/>
          <w:marBottom w:val="0"/>
          <w:divBdr>
            <w:top w:val="none" w:sz="0" w:space="0" w:color="auto"/>
            <w:left w:val="none" w:sz="0" w:space="0" w:color="auto"/>
            <w:bottom w:val="none" w:sz="0" w:space="0" w:color="auto"/>
            <w:right w:val="none" w:sz="0" w:space="0" w:color="auto"/>
          </w:divBdr>
        </w:div>
        <w:div w:id="317808100">
          <w:marLeft w:val="640"/>
          <w:marRight w:val="0"/>
          <w:marTop w:val="0"/>
          <w:marBottom w:val="0"/>
          <w:divBdr>
            <w:top w:val="none" w:sz="0" w:space="0" w:color="auto"/>
            <w:left w:val="none" w:sz="0" w:space="0" w:color="auto"/>
            <w:bottom w:val="none" w:sz="0" w:space="0" w:color="auto"/>
            <w:right w:val="none" w:sz="0" w:space="0" w:color="auto"/>
          </w:divBdr>
        </w:div>
        <w:div w:id="321471257">
          <w:marLeft w:val="640"/>
          <w:marRight w:val="0"/>
          <w:marTop w:val="0"/>
          <w:marBottom w:val="0"/>
          <w:divBdr>
            <w:top w:val="none" w:sz="0" w:space="0" w:color="auto"/>
            <w:left w:val="none" w:sz="0" w:space="0" w:color="auto"/>
            <w:bottom w:val="none" w:sz="0" w:space="0" w:color="auto"/>
            <w:right w:val="none" w:sz="0" w:space="0" w:color="auto"/>
          </w:divBdr>
        </w:div>
        <w:div w:id="321813305">
          <w:marLeft w:val="640"/>
          <w:marRight w:val="0"/>
          <w:marTop w:val="0"/>
          <w:marBottom w:val="0"/>
          <w:divBdr>
            <w:top w:val="none" w:sz="0" w:space="0" w:color="auto"/>
            <w:left w:val="none" w:sz="0" w:space="0" w:color="auto"/>
            <w:bottom w:val="none" w:sz="0" w:space="0" w:color="auto"/>
            <w:right w:val="none" w:sz="0" w:space="0" w:color="auto"/>
          </w:divBdr>
        </w:div>
        <w:div w:id="329873042">
          <w:marLeft w:val="640"/>
          <w:marRight w:val="0"/>
          <w:marTop w:val="0"/>
          <w:marBottom w:val="0"/>
          <w:divBdr>
            <w:top w:val="none" w:sz="0" w:space="0" w:color="auto"/>
            <w:left w:val="none" w:sz="0" w:space="0" w:color="auto"/>
            <w:bottom w:val="none" w:sz="0" w:space="0" w:color="auto"/>
            <w:right w:val="none" w:sz="0" w:space="0" w:color="auto"/>
          </w:divBdr>
        </w:div>
        <w:div w:id="346054963">
          <w:marLeft w:val="640"/>
          <w:marRight w:val="0"/>
          <w:marTop w:val="0"/>
          <w:marBottom w:val="0"/>
          <w:divBdr>
            <w:top w:val="none" w:sz="0" w:space="0" w:color="auto"/>
            <w:left w:val="none" w:sz="0" w:space="0" w:color="auto"/>
            <w:bottom w:val="none" w:sz="0" w:space="0" w:color="auto"/>
            <w:right w:val="none" w:sz="0" w:space="0" w:color="auto"/>
          </w:divBdr>
        </w:div>
        <w:div w:id="352001024">
          <w:marLeft w:val="640"/>
          <w:marRight w:val="0"/>
          <w:marTop w:val="0"/>
          <w:marBottom w:val="0"/>
          <w:divBdr>
            <w:top w:val="none" w:sz="0" w:space="0" w:color="auto"/>
            <w:left w:val="none" w:sz="0" w:space="0" w:color="auto"/>
            <w:bottom w:val="none" w:sz="0" w:space="0" w:color="auto"/>
            <w:right w:val="none" w:sz="0" w:space="0" w:color="auto"/>
          </w:divBdr>
        </w:div>
        <w:div w:id="354041137">
          <w:marLeft w:val="640"/>
          <w:marRight w:val="0"/>
          <w:marTop w:val="0"/>
          <w:marBottom w:val="0"/>
          <w:divBdr>
            <w:top w:val="none" w:sz="0" w:space="0" w:color="auto"/>
            <w:left w:val="none" w:sz="0" w:space="0" w:color="auto"/>
            <w:bottom w:val="none" w:sz="0" w:space="0" w:color="auto"/>
            <w:right w:val="none" w:sz="0" w:space="0" w:color="auto"/>
          </w:divBdr>
        </w:div>
        <w:div w:id="355275481">
          <w:marLeft w:val="640"/>
          <w:marRight w:val="0"/>
          <w:marTop w:val="0"/>
          <w:marBottom w:val="0"/>
          <w:divBdr>
            <w:top w:val="none" w:sz="0" w:space="0" w:color="auto"/>
            <w:left w:val="none" w:sz="0" w:space="0" w:color="auto"/>
            <w:bottom w:val="none" w:sz="0" w:space="0" w:color="auto"/>
            <w:right w:val="none" w:sz="0" w:space="0" w:color="auto"/>
          </w:divBdr>
        </w:div>
        <w:div w:id="379481344">
          <w:marLeft w:val="640"/>
          <w:marRight w:val="0"/>
          <w:marTop w:val="0"/>
          <w:marBottom w:val="0"/>
          <w:divBdr>
            <w:top w:val="none" w:sz="0" w:space="0" w:color="auto"/>
            <w:left w:val="none" w:sz="0" w:space="0" w:color="auto"/>
            <w:bottom w:val="none" w:sz="0" w:space="0" w:color="auto"/>
            <w:right w:val="none" w:sz="0" w:space="0" w:color="auto"/>
          </w:divBdr>
        </w:div>
        <w:div w:id="398796008">
          <w:marLeft w:val="640"/>
          <w:marRight w:val="0"/>
          <w:marTop w:val="0"/>
          <w:marBottom w:val="0"/>
          <w:divBdr>
            <w:top w:val="none" w:sz="0" w:space="0" w:color="auto"/>
            <w:left w:val="none" w:sz="0" w:space="0" w:color="auto"/>
            <w:bottom w:val="none" w:sz="0" w:space="0" w:color="auto"/>
            <w:right w:val="none" w:sz="0" w:space="0" w:color="auto"/>
          </w:divBdr>
        </w:div>
        <w:div w:id="407113266">
          <w:marLeft w:val="640"/>
          <w:marRight w:val="0"/>
          <w:marTop w:val="0"/>
          <w:marBottom w:val="0"/>
          <w:divBdr>
            <w:top w:val="none" w:sz="0" w:space="0" w:color="auto"/>
            <w:left w:val="none" w:sz="0" w:space="0" w:color="auto"/>
            <w:bottom w:val="none" w:sz="0" w:space="0" w:color="auto"/>
            <w:right w:val="none" w:sz="0" w:space="0" w:color="auto"/>
          </w:divBdr>
        </w:div>
        <w:div w:id="414863948">
          <w:marLeft w:val="640"/>
          <w:marRight w:val="0"/>
          <w:marTop w:val="0"/>
          <w:marBottom w:val="0"/>
          <w:divBdr>
            <w:top w:val="none" w:sz="0" w:space="0" w:color="auto"/>
            <w:left w:val="none" w:sz="0" w:space="0" w:color="auto"/>
            <w:bottom w:val="none" w:sz="0" w:space="0" w:color="auto"/>
            <w:right w:val="none" w:sz="0" w:space="0" w:color="auto"/>
          </w:divBdr>
        </w:div>
        <w:div w:id="418914485">
          <w:marLeft w:val="640"/>
          <w:marRight w:val="0"/>
          <w:marTop w:val="0"/>
          <w:marBottom w:val="0"/>
          <w:divBdr>
            <w:top w:val="none" w:sz="0" w:space="0" w:color="auto"/>
            <w:left w:val="none" w:sz="0" w:space="0" w:color="auto"/>
            <w:bottom w:val="none" w:sz="0" w:space="0" w:color="auto"/>
            <w:right w:val="none" w:sz="0" w:space="0" w:color="auto"/>
          </w:divBdr>
        </w:div>
        <w:div w:id="424770685">
          <w:marLeft w:val="640"/>
          <w:marRight w:val="0"/>
          <w:marTop w:val="0"/>
          <w:marBottom w:val="0"/>
          <w:divBdr>
            <w:top w:val="none" w:sz="0" w:space="0" w:color="auto"/>
            <w:left w:val="none" w:sz="0" w:space="0" w:color="auto"/>
            <w:bottom w:val="none" w:sz="0" w:space="0" w:color="auto"/>
            <w:right w:val="none" w:sz="0" w:space="0" w:color="auto"/>
          </w:divBdr>
        </w:div>
        <w:div w:id="425348466">
          <w:marLeft w:val="640"/>
          <w:marRight w:val="0"/>
          <w:marTop w:val="0"/>
          <w:marBottom w:val="0"/>
          <w:divBdr>
            <w:top w:val="none" w:sz="0" w:space="0" w:color="auto"/>
            <w:left w:val="none" w:sz="0" w:space="0" w:color="auto"/>
            <w:bottom w:val="none" w:sz="0" w:space="0" w:color="auto"/>
            <w:right w:val="none" w:sz="0" w:space="0" w:color="auto"/>
          </w:divBdr>
        </w:div>
        <w:div w:id="461848485">
          <w:marLeft w:val="640"/>
          <w:marRight w:val="0"/>
          <w:marTop w:val="0"/>
          <w:marBottom w:val="0"/>
          <w:divBdr>
            <w:top w:val="none" w:sz="0" w:space="0" w:color="auto"/>
            <w:left w:val="none" w:sz="0" w:space="0" w:color="auto"/>
            <w:bottom w:val="none" w:sz="0" w:space="0" w:color="auto"/>
            <w:right w:val="none" w:sz="0" w:space="0" w:color="auto"/>
          </w:divBdr>
        </w:div>
        <w:div w:id="466363001">
          <w:marLeft w:val="640"/>
          <w:marRight w:val="0"/>
          <w:marTop w:val="0"/>
          <w:marBottom w:val="0"/>
          <w:divBdr>
            <w:top w:val="none" w:sz="0" w:space="0" w:color="auto"/>
            <w:left w:val="none" w:sz="0" w:space="0" w:color="auto"/>
            <w:bottom w:val="none" w:sz="0" w:space="0" w:color="auto"/>
            <w:right w:val="none" w:sz="0" w:space="0" w:color="auto"/>
          </w:divBdr>
        </w:div>
        <w:div w:id="473303579">
          <w:marLeft w:val="640"/>
          <w:marRight w:val="0"/>
          <w:marTop w:val="0"/>
          <w:marBottom w:val="0"/>
          <w:divBdr>
            <w:top w:val="none" w:sz="0" w:space="0" w:color="auto"/>
            <w:left w:val="none" w:sz="0" w:space="0" w:color="auto"/>
            <w:bottom w:val="none" w:sz="0" w:space="0" w:color="auto"/>
            <w:right w:val="none" w:sz="0" w:space="0" w:color="auto"/>
          </w:divBdr>
        </w:div>
        <w:div w:id="476193767">
          <w:marLeft w:val="640"/>
          <w:marRight w:val="0"/>
          <w:marTop w:val="0"/>
          <w:marBottom w:val="0"/>
          <w:divBdr>
            <w:top w:val="none" w:sz="0" w:space="0" w:color="auto"/>
            <w:left w:val="none" w:sz="0" w:space="0" w:color="auto"/>
            <w:bottom w:val="none" w:sz="0" w:space="0" w:color="auto"/>
            <w:right w:val="none" w:sz="0" w:space="0" w:color="auto"/>
          </w:divBdr>
        </w:div>
        <w:div w:id="484711159">
          <w:marLeft w:val="640"/>
          <w:marRight w:val="0"/>
          <w:marTop w:val="0"/>
          <w:marBottom w:val="0"/>
          <w:divBdr>
            <w:top w:val="none" w:sz="0" w:space="0" w:color="auto"/>
            <w:left w:val="none" w:sz="0" w:space="0" w:color="auto"/>
            <w:bottom w:val="none" w:sz="0" w:space="0" w:color="auto"/>
            <w:right w:val="none" w:sz="0" w:space="0" w:color="auto"/>
          </w:divBdr>
        </w:div>
        <w:div w:id="506284347">
          <w:marLeft w:val="640"/>
          <w:marRight w:val="0"/>
          <w:marTop w:val="0"/>
          <w:marBottom w:val="0"/>
          <w:divBdr>
            <w:top w:val="none" w:sz="0" w:space="0" w:color="auto"/>
            <w:left w:val="none" w:sz="0" w:space="0" w:color="auto"/>
            <w:bottom w:val="none" w:sz="0" w:space="0" w:color="auto"/>
            <w:right w:val="none" w:sz="0" w:space="0" w:color="auto"/>
          </w:divBdr>
        </w:div>
        <w:div w:id="515579522">
          <w:marLeft w:val="640"/>
          <w:marRight w:val="0"/>
          <w:marTop w:val="0"/>
          <w:marBottom w:val="0"/>
          <w:divBdr>
            <w:top w:val="none" w:sz="0" w:space="0" w:color="auto"/>
            <w:left w:val="none" w:sz="0" w:space="0" w:color="auto"/>
            <w:bottom w:val="none" w:sz="0" w:space="0" w:color="auto"/>
            <w:right w:val="none" w:sz="0" w:space="0" w:color="auto"/>
          </w:divBdr>
        </w:div>
        <w:div w:id="545798071">
          <w:marLeft w:val="640"/>
          <w:marRight w:val="0"/>
          <w:marTop w:val="0"/>
          <w:marBottom w:val="0"/>
          <w:divBdr>
            <w:top w:val="none" w:sz="0" w:space="0" w:color="auto"/>
            <w:left w:val="none" w:sz="0" w:space="0" w:color="auto"/>
            <w:bottom w:val="none" w:sz="0" w:space="0" w:color="auto"/>
            <w:right w:val="none" w:sz="0" w:space="0" w:color="auto"/>
          </w:divBdr>
        </w:div>
        <w:div w:id="549194639">
          <w:marLeft w:val="640"/>
          <w:marRight w:val="0"/>
          <w:marTop w:val="0"/>
          <w:marBottom w:val="0"/>
          <w:divBdr>
            <w:top w:val="none" w:sz="0" w:space="0" w:color="auto"/>
            <w:left w:val="none" w:sz="0" w:space="0" w:color="auto"/>
            <w:bottom w:val="none" w:sz="0" w:space="0" w:color="auto"/>
            <w:right w:val="none" w:sz="0" w:space="0" w:color="auto"/>
          </w:divBdr>
        </w:div>
        <w:div w:id="549727039">
          <w:marLeft w:val="640"/>
          <w:marRight w:val="0"/>
          <w:marTop w:val="0"/>
          <w:marBottom w:val="0"/>
          <w:divBdr>
            <w:top w:val="none" w:sz="0" w:space="0" w:color="auto"/>
            <w:left w:val="none" w:sz="0" w:space="0" w:color="auto"/>
            <w:bottom w:val="none" w:sz="0" w:space="0" w:color="auto"/>
            <w:right w:val="none" w:sz="0" w:space="0" w:color="auto"/>
          </w:divBdr>
        </w:div>
        <w:div w:id="572088763">
          <w:marLeft w:val="640"/>
          <w:marRight w:val="0"/>
          <w:marTop w:val="0"/>
          <w:marBottom w:val="0"/>
          <w:divBdr>
            <w:top w:val="none" w:sz="0" w:space="0" w:color="auto"/>
            <w:left w:val="none" w:sz="0" w:space="0" w:color="auto"/>
            <w:bottom w:val="none" w:sz="0" w:space="0" w:color="auto"/>
            <w:right w:val="none" w:sz="0" w:space="0" w:color="auto"/>
          </w:divBdr>
        </w:div>
        <w:div w:id="585459289">
          <w:marLeft w:val="640"/>
          <w:marRight w:val="0"/>
          <w:marTop w:val="0"/>
          <w:marBottom w:val="0"/>
          <w:divBdr>
            <w:top w:val="none" w:sz="0" w:space="0" w:color="auto"/>
            <w:left w:val="none" w:sz="0" w:space="0" w:color="auto"/>
            <w:bottom w:val="none" w:sz="0" w:space="0" w:color="auto"/>
            <w:right w:val="none" w:sz="0" w:space="0" w:color="auto"/>
          </w:divBdr>
        </w:div>
        <w:div w:id="587806866">
          <w:marLeft w:val="640"/>
          <w:marRight w:val="0"/>
          <w:marTop w:val="0"/>
          <w:marBottom w:val="0"/>
          <w:divBdr>
            <w:top w:val="none" w:sz="0" w:space="0" w:color="auto"/>
            <w:left w:val="none" w:sz="0" w:space="0" w:color="auto"/>
            <w:bottom w:val="none" w:sz="0" w:space="0" w:color="auto"/>
            <w:right w:val="none" w:sz="0" w:space="0" w:color="auto"/>
          </w:divBdr>
        </w:div>
        <w:div w:id="621618910">
          <w:marLeft w:val="640"/>
          <w:marRight w:val="0"/>
          <w:marTop w:val="0"/>
          <w:marBottom w:val="0"/>
          <w:divBdr>
            <w:top w:val="none" w:sz="0" w:space="0" w:color="auto"/>
            <w:left w:val="none" w:sz="0" w:space="0" w:color="auto"/>
            <w:bottom w:val="none" w:sz="0" w:space="0" w:color="auto"/>
            <w:right w:val="none" w:sz="0" w:space="0" w:color="auto"/>
          </w:divBdr>
        </w:div>
        <w:div w:id="632251235">
          <w:marLeft w:val="640"/>
          <w:marRight w:val="0"/>
          <w:marTop w:val="0"/>
          <w:marBottom w:val="0"/>
          <w:divBdr>
            <w:top w:val="none" w:sz="0" w:space="0" w:color="auto"/>
            <w:left w:val="none" w:sz="0" w:space="0" w:color="auto"/>
            <w:bottom w:val="none" w:sz="0" w:space="0" w:color="auto"/>
            <w:right w:val="none" w:sz="0" w:space="0" w:color="auto"/>
          </w:divBdr>
        </w:div>
        <w:div w:id="643854381">
          <w:marLeft w:val="640"/>
          <w:marRight w:val="0"/>
          <w:marTop w:val="0"/>
          <w:marBottom w:val="0"/>
          <w:divBdr>
            <w:top w:val="none" w:sz="0" w:space="0" w:color="auto"/>
            <w:left w:val="none" w:sz="0" w:space="0" w:color="auto"/>
            <w:bottom w:val="none" w:sz="0" w:space="0" w:color="auto"/>
            <w:right w:val="none" w:sz="0" w:space="0" w:color="auto"/>
          </w:divBdr>
        </w:div>
        <w:div w:id="664092366">
          <w:marLeft w:val="640"/>
          <w:marRight w:val="0"/>
          <w:marTop w:val="0"/>
          <w:marBottom w:val="0"/>
          <w:divBdr>
            <w:top w:val="none" w:sz="0" w:space="0" w:color="auto"/>
            <w:left w:val="none" w:sz="0" w:space="0" w:color="auto"/>
            <w:bottom w:val="none" w:sz="0" w:space="0" w:color="auto"/>
            <w:right w:val="none" w:sz="0" w:space="0" w:color="auto"/>
          </w:divBdr>
        </w:div>
        <w:div w:id="667245128">
          <w:marLeft w:val="640"/>
          <w:marRight w:val="0"/>
          <w:marTop w:val="0"/>
          <w:marBottom w:val="0"/>
          <w:divBdr>
            <w:top w:val="none" w:sz="0" w:space="0" w:color="auto"/>
            <w:left w:val="none" w:sz="0" w:space="0" w:color="auto"/>
            <w:bottom w:val="none" w:sz="0" w:space="0" w:color="auto"/>
            <w:right w:val="none" w:sz="0" w:space="0" w:color="auto"/>
          </w:divBdr>
        </w:div>
        <w:div w:id="673217559">
          <w:marLeft w:val="640"/>
          <w:marRight w:val="0"/>
          <w:marTop w:val="0"/>
          <w:marBottom w:val="0"/>
          <w:divBdr>
            <w:top w:val="none" w:sz="0" w:space="0" w:color="auto"/>
            <w:left w:val="none" w:sz="0" w:space="0" w:color="auto"/>
            <w:bottom w:val="none" w:sz="0" w:space="0" w:color="auto"/>
            <w:right w:val="none" w:sz="0" w:space="0" w:color="auto"/>
          </w:divBdr>
        </w:div>
        <w:div w:id="683171700">
          <w:marLeft w:val="640"/>
          <w:marRight w:val="0"/>
          <w:marTop w:val="0"/>
          <w:marBottom w:val="0"/>
          <w:divBdr>
            <w:top w:val="none" w:sz="0" w:space="0" w:color="auto"/>
            <w:left w:val="none" w:sz="0" w:space="0" w:color="auto"/>
            <w:bottom w:val="none" w:sz="0" w:space="0" w:color="auto"/>
            <w:right w:val="none" w:sz="0" w:space="0" w:color="auto"/>
          </w:divBdr>
        </w:div>
        <w:div w:id="687876527">
          <w:marLeft w:val="640"/>
          <w:marRight w:val="0"/>
          <w:marTop w:val="0"/>
          <w:marBottom w:val="0"/>
          <w:divBdr>
            <w:top w:val="none" w:sz="0" w:space="0" w:color="auto"/>
            <w:left w:val="none" w:sz="0" w:space="0" w:color="auto"/>
            <w:bottom w:val="none" w:sz="0" w:space="0" w:color="auto"/>
            <w:right w:val="none" w:sz="0" w:space="0" w:color="auto"/>
          </w:divBdr>
        </w:div>
        <w:div w:id="695275557">
          <w:marLeft w:val="640"/>
          <w:marRight w:val="0"/>
          <w:marTop w:val="0"/>
          <w:marBottom w:val="0"/>
          <w:divBdr>
            <w:top w:val="none" w:sz="0" w:space="0" w:color="auto"/>
            <w:left w:val="none" w:sz="0" w:space="0" w:color="auto"/>
            <w:bottom w:val="none" w:sz="0" w:space="0" w:color="auto"/>
            <w:right w:val="none" w:sz="0" w:space="0" w:color="auto"/>
          </w:divBdr>
        </w:div>
        <w:div w:id="699361070">
          <w:marLeft w:val="640"/>
          <w:marRight w:val="0"/>
          <w:marTop w:val="0"/>
          <w:marBottom w:val="0"/>
          <w:divBdr>
            <w:top w:val="none" w:sz="0" w:space="0" w:color="auto"/>
            <w:left w:val="none" w:sz="0" w:space="0" w:color="auto"/>
            <w:bottom w:val="none" w:sz="0" w:space="0" w:color="auto"/>
            <w:right w:val="none" w:sz="0" w:space="0" w:color="auto"/>
          </w:divBdr>
        </w:div>
        <w:div w:id="710687435">
          <w:marLeft w:val="640"/>
          <w:marRight w:val="0"/>
          <w:marTop w:val="0"/>
          <w:marBottom w:val="0"/>
          <w:divBdr>
            <w:top w:val="none" w:sz="0" w:space="0" w:color="auto"/>
            <w:left w:val="none" w:sz="0" w:space="0" w:color="auto"/>
            <w:bottom w:val="none" w:sz="0" w:space="0" w:color="auto"/>
            <w:right w:val="none" w:sz="0" w:space="0" w:color="auto"/>
          </w:divBdr>
        </w:div>
        <w:div w:id="723333248">
          <w:marLeft w:val="640"/>
          <w:marRight w:val="0"/>
          <w:marTop w:val="0"/>
          <w:marBottom w:val="0"/>
          <w:divBdr>
            <w:top w:val="none" w:sz="0" w:space="0" w:color="auto"/>
            <w:left w:val="none" w:sz="0" w:space="0" w:color="auto"/>
            <w:bottom w:val="none" w:sz="0" w:space="0" w:color="auto"/>
            <w:right w:val="none" w:sz="0" w:space="0" w:color="auto"/>
          </w:divBdr>
        </w:div>
        <w:div w:id="750539167">
          <w:marLeft w:val="640"/>
          <w:marRight w:val="0"/>
          <w:marTop w:val="0"/>
          <w:marBottom w:val="0"/>
          <w:divBdr>
            <w:top w:val="none" w:sz="0" w:space="0" w:color="auto"/>
            <w:left w:val="none" w:sz="0" w:space="0" w:color="auto"/>
            <w:bottom w:val="none" w:sz="0" w:space="0" w:color="auto"/>
            <w:right w:val="none" w:sz="0" w:space="0" w:color="auto"/>
          </w:divBdr>
        </w:div>
        <w:div w:id="755636741">
          <w:marLeft w:val="640"/>
          <w:marRight w:val="0"/>
          <w:marTop w:val="0"/>
          <w:marBottom w:val="0"/>
          <w:divBdr>
            <w:top w:val="none" w:sz="0" w:space="0" w:color="auto"/>
            <w:left w:val="none" w:sz="0" w:space="0" w:color="auto"/>
            <w:bottom w:val="none" w:sz="0" w:space="0" w:color="auto"/>
            <w:right w:val="none" w:sz="0" w:space="0" w:color="auto"/>
          </w:divBdr>
        </w:div>
        <w:div w:id="766585612">
          <w:marLeft w:val="640"/>
          <w:marRight w:val="0"/>
          <w:marTop w:val="0"/>
          <w:marBottom w:val="0"/>
          <w:divBdr>
            <w:top w:val="none" w:sz="0" w:space="0" w:color="auto"/>
            <w:left w:val="none" w:sz="0" w:space="0" w:color="auto"/>
            <w:bottom w:val="none" w:sz="0" w:space="0" w:color="auto"/>
            <w:right w:val="none" w:sz="0" w:space="0" w:color="auto"/>
          </w:divBdr>
        </w:div>
        <w:div w:id="777018710">
          <w:marLeft w:val="640"/>
          <w:marRight w:val="0"/>
          <w:marTop w:val="0"/>
          <w:marBottom w:val="0"/>
          <w:divBdr>
            <w:top w:val="none" w:sz="0" w:space="0" w:color="auto"/>
            <w:left w:val="none" w:sz="0" w:space="0" w:color="auto"/>
            <w:bottom w:val="none" w:sz="0" w:space="0" w:color="auto"/>
            <w:right w:val="none" w:sz="0" w:space="0" w:color="auto"/>
          </w:divBdr>
        </w:div>
        <w:div w:id="814104538">
          <w:marLeft w:val="640"/>
          <w:marRight w:val="0"/>
          <w:marTop w:val="0"/>
          <w:marBottom w:val="0"/>
          <w:divBdr>
            <w:top w:val="none" w:sz="0" w:space="0" w:color="auto"/>
            <w:left w:val="none" w:sz="0" w:space="0" w:color="auto"/>
            <w:bottom w:val="none" w:sz="0" w:space="0" w:color="auto"/>
            <w:right w:val="none" w:sz="0" w:space="0" w:color="auto"/>
          </w:divBdr>
        </w:div>
        <w:div w:id="839779901">
          <w:marLeft w:val="640"/>
          <w:marRight w:val="0"/>
          <w:marTop w:val="0"/>
          <w:marBottom w:val="0"/>
          <w:divBdr>
            <w:top w:val="none" w:sz="0" w:space="0" w:color="auto"/>
            <w:left w:val="none" w:sz="0" w:space="0" w:color="auto"/>
            <w:bottom w:val="none" w:sz="0" w:space="0" w:color="auto"/>
            <w:right w:val="none" w:sz="0" w:space="0" w:color="auto"/>
          </w:divBdr>
        </w:div>
        <w:div w:id="839857765">
          <w:marLeft w:val="640"/>
          <w:marRight w:val="0"/>
          <w:marTop w:val="0"/>
          <w:marBottom w:val="0"/>
          <w:divBdr>
            <w:top w:val="none" w:sz="0" w:space="0" w:color="auto"/>
            <w:left w:val="none" w:sz="0" w:space="0" w:color="auto"/>
            <w:bottom w:val="none" w:sz="0" w:space="0" w:color="auto"/>
            <w:right w:val="none" w:sz="0" w:space="0" w:color="auto"/>
          </w:divBdr>
        </w:div>
        <w:div w:id="841159538">
          <w:marLeft w:val="640"/>
          <w:marRight w:val="0"/>
          <w:marTop w:val="0"/>
          <w:marBottom w:val="0"/>
          <w:divBdr>
            <w:top w:val="none" w:sz="0" w:space="0" w:color="auto"/>
            <w:left w:val="none" w:sz="0" w:space="0" w:color="auto"/>
            <w:bottom w:val="none" w:sz="0" w:space="0" w:color="auto"/>
            <w:right w:val="none" w:sz="0" w:space="0" w:color="auto"/>
          </w:divBdr>
        </w:div>
        <w:div w:id="843933097">
          <w:marLeft w:val="640"/>
          <w:marRight w:val="0"/>
          <w:marTop w:val="0"/>
          <w:marBottom w:val="0"/>
          <w:divBdr>
            <w:top w:val="none" w:sz="0" w:space="0" w:color="auto"/>
            <w:left w:val="none" w:sz="0" w:space="0" w:color="auto"/>
            <w:bottom w:val="none" w:sz="0" w:space="0" w:color="auto"/>
            <w:right w:val="none" w:sz="0" w:space="0" w:color="auto"/>
          </w:divBdr>
        </w:div>
        <w:div w:id="847522034">
          <w:marLeft w:val="640"/>
          <w:marRight w:val="0"/>
          <w:marTop w:val="0"/>
          <w:marBottom w:val="0"/>
          <w:divBdr>
            <w:top w:val="none" w:sz="0" w:space="0" w:color="auto"/>
            <w:left w:val="none" w:sz="0" w:space="0" w:color="auto"/>
            <w:bottom w:val="none" w:sz="0" w:space="0" w:color="auto"/>
            <w:right w:val="none" w:sz="0" w:space="0" w:color="auto"/>
          </w:divBdr>
        </w:div>
        <w:div w:id="852844993">
          <w:marLeft w:val="640"/>
          <w:marRight w:val="0"/>
          <w:marTop w:val="0"/>
          <w:marBottom w:val="0"/>
          <w:divBdr>
            <w:top w:val="none" w:sz="0" w:space="0" w:color="auto"/>
            <w:left w:val="none" w:sz="0" w:space="0" w:color="auto"/>
            <w:bottom w:val="none" w:sz="0" w:space="0" w:color="auto"/>
            <w:right w:val="none" w:sz="0" w:space="0" w:color="auto"/>
          </w:divBdr>
        </w:div>
        <w:div w:id="859471169">
          <w:marLeft w:val="640"/>
          <w:marRight w:val="0"/>
          <w:marTop w:val="0"/>
          <w:marBottom w:val="0"/>
          <w:divBdr>
            <w:top w:val="none" w:sz="0" w:space="0" w:color="auto"/>
            <w:left w:val="none" w:sz="0" w:space="0" w:color="auto"/>
            <w:bottom w:val="none" w:sz="0" w:space="0" w:color="auto"/>
            <w:right w:val="none" w:sz="0" w:space="0" w:color="auto"/>
          </w:divBdr>
        </w:div>
        <w:div w:id="860167680">
          <w:marLeft w:val="640"/>
          <w:marRight w:val="0"/>
          <w:marTop w:val="0"/>
          <w:marBottom w:val="0"/>
          <w:divBdr>
            <w:top w:val="none" w:sz="0" w:space="0" w:color="auto"/>
            <w:left w:val="none" w:sz="0" w:space="0" w:color="auto"/>
            <w:bottom w:val="none" w:sz="0" w:space="0" w:color="auto"/>
            <w:right w:val="none" w:sz="0" w:space="0" w:color="auto"/>
          </w:divBdr>
        </w:div>
        <w:div w:id="866715432">
          <w:marLeft w:val="640"/>
          <w:marRight w:val="0"/>
          <w:marTop w:val="0"/>
          <w:marBottom w:val="0"/>
          <w:divBdr>
            <w:top w:val="none" w:sz="0" w:space="0" w:color="auto"/>
            <w:left w:val="none" w:sz="0" w:space="0" w:color="auto"/>
            <w:bottom w:val="none" w:sz="0" w:space="0" w:color="auto"/>
            <w:right w:val="none" w:sz="0" w:space="0" w:color="auto"/>
          </w:divBdr>
        </w:div>
        <w:div w:id="873541809">
          <w:marLeft w:val="640"/>
          <w:marRight w:val="0"/>
          <w:marTop w:val="0"/>
          <w:marBottom w:val="0"/>
          <w:divBdr>
            <w:top w:val="none" w:sz="0" w:space="0" w:color="auto"/>
            <w:left w:val="none" w:sz="0" w:space="0" w:color="auto"/>
            <w:bottom w:val="none" w:sz="0" w:space="0" w:color="auto"/>
            <w:right w:val="none" w:sz="0" w:space="0" w:color="auto"/>
          </w:divBdr>
        </w:div>
        <w:div w:id="901067202">
          <w:marLeft w:val="640"/>
          <w:marRight w:val="0"/>
          <w:marTop w:val="0"/>
          <w:marBottom w:val="0"/>
          <w:divBdr>
            <w:top w:val="none" w:sz="0" w:space="0" w:color="auto"/>
            <w:left w:val="none" w:sz="0" w:space="0" w:color="auto"/>
            <w:bottom w:val="none" w:sz="0" w:space="0" w:color="auto"/>
            <w:right w:val="none" w:sz="0" w:space="0" w:color="auto"/>
          </w:divBdr>
        </w:div>
        <w:div w:id="928194044">
          <w:marLeft w:val="640"/>
          <w:marRight w:val="0"/>
          <w:marTop w:val="0"/>
          <w:marBottom w:val="0"/>
          <w:divBdr>
            <w:top w:val="none" w:sz="0" w:space="0" w:color="auto"/>
            <w:left w:val="none" w:sz="0" w:space="0" w:color="auto"/>
            <w:bottom w:val="none" w:sz="0" w:space="0" w:color="auto"/>
            <w:right w:val="none" w:sz="0" w:space="0" w:color="auto"/>
          </w:divBdr>
        </w:div>
        <w:div w:id="940576089">
          <w:marLeft w:val="640"/>
          <w:marRight w:val="0"/>
          <w:marTop w:val="0"/>
          <w:marBottom w:val="0"/>
          <w:divBdr>
            <w:top w:val="none" w:sz="0" w:space="0" w:color="auto"/>
            <w:left w:val="none" w:sz="0" w:space="0" w:color="auto"/>
            <w:bottom w:val="none" w:sz="0" w:space="0" w:color="auto"/>
            <w:right w:val="none" w:sz="0" w:space="0" w:color="auto"/>
          </w:divBdr>
        </w:div>
        <w:div w:id="960189800">
          <w:marLeft w:val="640"/>
          <w:marRight w:val="0"/>
          <w:marTop w:val="0"/>
          <w:marBottom w:val="0"/>
          <w:divBdr>
            <w:top w:val="none" w:sz="0" w:space="0" w:color="auto"/>
            <w:left w:val="none" w:sz="0" w:space="0" w:color="auto"/>
            <w:bottom w:val="none" w:sz="0" w:space="0" w:color="auto"/>
            <w:right w:val="none" w:sz="0" w:space="0" w:color="auto"/>
          </w:divBdr>
        </w:div>
        <w:div w:id="1001081181">
          <w:marLeft w:val="640"/>
          <w:marRight w:val="0"/>
          <w:marTop w:val="0"/>
          <w:marBottom w:val="0"/>
          <w:divBdr>
            <w:top w:val="none" w:sz="0" w:space="0" w:color="auto"/>
            <w:left w:val="none" w:sz="0" w:space="0" w:color="auto"/>
            <w:bottom w:val="none" w:sz="0" w:space="0" w:color="auto"/>
            <w:right w:val="none" w:sz="0" w:space="0" w:color="auto"/>
          </w:divBdr>
        </w:div>
        <w:div w:id="1003433482">
          <w:marLeft w:val="640"/>
          <w:marRight w:val="0"/>
          <w:marTop w:val="0"/>
          <w:marBottom w:val="0"/>
          <w:divBdr>
            <w:top w:val="none" w:sz="0" w:space="0" w:color="auto"/>
            <w:left w:val="none" w:sz="0" w:space="0" w:color="auto"/>
            <w:bottom w:val="none" w:sz="0" w:space="0" w:color="auto"/>
            <w:right w:val="none" w:sz="0" w:space="0" w:color="auto"/>
          </w:divBdr>
        </w:div>
        <w:div w:id="1007557144">
          <w:marLeft w:val="640"/>
          <w:marRight w:val="0"/>
          <w:marTop w:val="0"/>
          <w:marBottom w:val="0"/>
          <w:divBdr>
            <w:top w:val="none" w:sz="0" w:space="0" w:color="auto"/>
            <w:left w:val="none" w:sz="0" w:space="0" w:color="auto"/>
            <w:bottom w:val="none" w:sz="0" w:space="0" w:color="auto"/>
            <w:right w:val="none" w:sz="0" w:space="0" w:color="auto"/>
          </w:divBdr>
        </w:div>
        <w:div w:id="1019552437">
          <w:marLeft w:val="640"/>
          <w:marRight w:val="0"/>
          <w:marTop w:val="0"/>
          <w:marBottom w:val="0"/>
          <w:divBdr>
            <w:top w:val="none" w:sz="0" w:space="0" w:color="auto"/>
            <w:left w:val="none" w:sz="0" w:space="0" w:color="auto"/>
            <w:bottom w:val="none" w:sz="0" w:space="0" w:color="auto"/>
            <w:right w:val="none" w:sz="0" w:space="0" w:color="auto"/>
          </w:divBdr>
        </w:div>
        <w:div w:id="1030836133">
          <w:marLeft w:val="640"/>
          <w:marRight w:val="0"/>
          <w:marTop w:val="0"/>
          <w:marBottom w:val="0"/>
          <w:divBdr>
            <w:top w:val="none" w:sz="0" w:space="0" w:color="auto"/>
            <w:left w:val="none" w:sz="0" w:space="0" w:color="auto"/>
            <w:bottom w:val="none" w:sz="0" w:space="0" w:color="auto"/>
            <w:right w:val="none" w:sz="0" w:space="0" w:color="auto"/>
          </w:divBdr>
        </w:div>
        <w:div w:id="1040521273">
          <w:marLeft w:val="640"/>
          <w:marRight w:val="0"/>
          <w:marTop w:val="0"/>
          <w:marBottom w:val="0"/>
          <w:divBdr>
            <w:top w:val="none" w:sz="0" w:space="0" w:color="auto"/>
            <w:left w:val="none" w:sz="0" w:space="0" w:color="auto"/>
            <w:bottom w:val="none" w:sz="0" w:space="0" w:color="auto"/>
            <w:right w:val="none" w:sz="0" w:space="0" w:color="auto"/>
          </w:divBdr>
        </w:div>
        <w:div w:id="1045593836">
          <w:marLeft w:val="640"/>
          <w:marRight w:val="0"/>
          <w:marTop w:val="0"/>
          <w:marBottom w:val="0"/>
          <w:divBdr>
            <w:top w:val="none" w:sz="0" w:space="0" w:color="auto"/>
            <w:left w:val="none" w:sz="0" w:space="0" w:color="auto"/>
            <w:bottom w:val="none" w:sz="0" w:space="0" w:color="auto"/>
            <w:right w:val="none" w:sz="0" w:space="0" w:color="auto"/>
          </w:divBdr>
        </w:div>
        <w:div w:id="1047342310">
          <w:marLeft w:val="640"/>
          <w:marRight w:val="0"/>
          <w:marTop w:val="0"/>
          <w:marBottom w:val="0"/>
          <w:divBdr>
            <w:top w:val="none" w:sz="0" w:space="0" w:color="auto"/>
            <w:left w:val="none" w:sz="0" w:space="0" w:color="auto"/>
            <w:bottom w:val="none" w:sz="0" w:space="0" w:color="auto"/>
            <w:right w:val="none" w:sz="0" w:space="0" w:color="auto"/>
          </w:divBdr>
        </w:div>
        <w:div w:id="1055546831">
          <w:marLeft w:val="640"/>
          <w:marRight w:val="0"/>
          <w:marTop w:val="0"/>
          <w:marBottom w:val="0"/>
          <w:divBdr>
            <w:top w:val="none" w:sz="0" w:space="0" w:color="auto"/>
            <w:left w:val="none" w:sz="0" w:space="0" w:color="auto"/>
            <w:bottom w:val="none" w:sz="0" w:space="0" w:color="auto"/>
            <w:right w:val="none" w:sz="0" w:space="0" w:color="auto"/>
          </w:divBdr>
        </w:div>
        <w:div w:id="1098059117">
          <w:marLeft w:val="640"/>
          <w:marRight w:val="0"/>
          <w:marTop w:val="0"/>
          <w:marBottom w:val="0"/>
          <w:divBdr>
            <w:top w:val="none" w:sz="0" w:space="0" w:color="auto"/>
            <w:left w:val="none" w:sz="0" w:space="0" w:color="auto"/>
            <w:bottom w:val="none" w:sz="0" w:space="0" w:color="auto"/>
            <w:right w:val="none" w:sz="0" w:space="0" w:color="auto"/>
          </w:divBdr>
        </w:div>
        <w:div w:id="1107433693">
          <w:marLeft w:val="640"/>
          <w:marRight w:val="0"/>
          <w:marTop w:val="0"/>
          <w:marBottom w:val="0"/>
          <w:divBdr>
            <w:top w:val="none" w:sz="0" w:space="0" w:color="auto"/>
            <w:left w:val="none" w:sz="0" w:space="0" w:color="auto"/>
            <w:bottom w:val="none" w:sz="0" w:space="0" w:color="auto"/>
            <w:right w:val="none" w:sz="0" w:space="0" w:color="auto"/>
          </w:divBdr>
        </w:div>
        <w:div w:id="1118064218">
          <w:marLeft w:val="640"/>
          <w:marRight w:val="0"/>
          <w:marTop w:val="0"/>
          <w:marBottom w:val="0"/>
          <w:divBdr>
            <w:top w:val="none" w:sz="0" w:space="0" w:color="auto"/>
            <w:left w:val="none" w:sz="0" w:space="0" w:color="auto"/>
            <w:bottom w:val="none" w:sz="0" w:space="0" w:color="auto"/>
            <w:right w:val="none" w:sz="0" w:space="0" w:color="auto"/>
          </w:divBdr>
        </w:div>
        <w:div w:id="1148861231">
          <w:marLeft w:val="640"/>
          <w:marRight w:val="0"/>
          <w:marTop w:val="0"/>
          <w:marBottom w:val="0"/>
          <w:divBdr>
            <w:top w:val="none" w:sz="0" w:space="0" w:color="auto"/>
            <w:left w:val="none" w:sz="0" w:space="0" w:color="auto"/>
            <w:bottom w:val="none" w:sz="0" w:space="0" w:color="auto"/>
            <w:right w:val="none" w:sz="0" w:space="0" w:color="auto"/>
          </w:divBdr>
        </w:div>
        <w:div w:id="1150251702">
          <w:marLeft w:val="640"/>
          <w:marRight w:val="0"/>
          <w:marTop w:val="0"/>
          <w:marBottom w:val="0"/>
          <w:divBdr>
            <w:top w:val="none" w:sz="0" w:space="0" w:color="auto"/>
            <w:left w:val="none" w:sz="0" w:space="0" w:color="auto"/>
            <w:bottom w:val="none" w:sz="0" w:space="0" w:color="auto"/>
            <w:right w:val="none" w:sz="0" w:space="0" w:color="auto"/>
          </w:divBdr>
        </w:div>
        <w:div w:id="1187789113">
          <w:marLeft w:val="640"/>
          <w:marRight w:val="0"/>
          <w:marTop w:val="0"/>
          <w:marBottom w:val="0"/>
          <w:divBdr>
            <w:top w:val="none" w:sz="0" w:space="0" w:color="auto"/>
            <w:left w:val="none" w:sz="0" w:space="0" w:color="auto"/>
            <w:bottom w:val="none" w:sz="0" w:space="0" w:color="auto"/>
            <w:right w:val="none" w:sz="0" w:space="0" w:color="auto"/>
          </w:divBdr>
        </w:div>
        <w:div w:id="1196773161">
          <w:marLeft w:val="640"/>
          <w:marRight w:val="0"/>
          <w:marTop w:val="0"/>
          <w:marBottom w:val="0"/>
          <w:divBdr>
            <w:top w:val="none" w:sz="0" w:space="0" w:color="auto"/>
            <w:left w:val="none" w:sz="0" w:space="0" w:color="auto"/>
            <w:bottom w:val="none" w:sz="0" w:space="0" w:color="auto"/>
            <w:right w:val="none" w:sz="0" w:space="0" w:color="auto"/>
          </w:divBdr>
        </w:div>
        <w:div w:id="1196966552">
          <w:marLeft w:val="640"/>
          <w:marRight w:val="0"/>
          <w:marTop w:val="0"/>
          <w:marBottom w:val="0"/>
          <w:divBdr>
            <w:top w:val="none" w:sz="0" w:space="0" w:color="auto"/>
            <w:left w:val="none" w:sz="0" w:space="0" w:color="auto"/>
            <w:bottom w:val="none" w:sz="0" w:space="0" w:color="auto"/>
            <w:right w:val="none" w:sz="0" w:space="0" w:color="auto"/>
          </w:divBdr>
        </w:div>
        <w:div w:id="1198932465">
          <w:marLeft w:val="640"/>
          <w:marRight w:val="0"/>
          <w:marTop w:val="0"/>
          <w:marBottom w:val="0"/>
          <w:divBdr>
            <w:top w:val="none" w:sz="0" w:space="0" w:color="auto"/>
            <w:left w:val="none" w:sz="0" w:space="0" w:color="auto"/>
            <w:bottom w:val="none" w:sz="0" w:space="0" w:color="auto"/>
            <w:right w:val="none" w:sz="0" w:space="0" w:color="auto"/>
          </w:divBdr>
        </w:div>
        <w:div w:id="1203126748">
          <w:marLeft w:val="640"/>
          <w:marRight w:val="0"/>
          <w:marTop w:val="0"/>
          <w:marBottom w:val="0"/>
          <w:divBdr>
            <w:top w:val="none" w:sz="0" w:space="0" w:color="auto"/>
            <w:left w:val="none" w:sz="0" w:space="0" w:color="auto"/>
            <w:bottom w:val="none" w:sz="0" w:space="0" w:color="auto"/>
            <w:right w:val="none" w:sz="0" w:space="0" w:color="auto"/>
          </w:divBdr>
        </w:div>
        <w:div w:id="1210800787">
          <w:marLeft w:val="640"/>
          <w:marRight w:val="0"/>
          <w:marTop w:val="0"/>
          <w:marBottom w:val="0"/>
          <w:divBdr>
            <w:top w:val="none" w:sz="0" w:space="0" w:color="auto"/>
            <w:left w:val="none" w:sz="0" w:space="0" w:color="auto"/>
            <w:bottom w:val="none" w:sz="0" w:space="0" w:color="auto"/>
            <w:right w:val="none" w:sz="0" w:space="0" w:color="auto"/>
          </w:divBdr>
        </w:div>
        <w:div w:id="1212426714">
          <w:marLeft w:val="640"/>
          <w:marRight w:val="0"/>
          <w:marTop w:val="0"/>
          <w:marBottom w:val="0"/>
          <w:divBdr>
            <w:top w:val="none" w:sz="0" w:space="0" w:color="auto"/>
            <w:left w:val="none" w:sz="0" w:space="0" w:color="auto"/>
            <w:bottom w:val="none" w:sz="0" w:space="0" w:color="auto"/>
            <w:right w:val="none" w:sz="0" w:space="0" w:color="auto"/>
          </w:divBdr>
        </w:div>
        <w:div w:id="1214345318">
          <w:marLeft w:val="640"/>
          <w:marRight w:val="0"/>
          <w:marTop w:val="0"/>
          <w:marBottom w:val="0"/>
          <w:divBdr>
            <w:top w:val="none" w:sz="0" w:space="0" w:color="auto"/>
            <w:left w:val="none" w:sz="0" w:space="0" w:color="auto"/>
            <w:bottom w:val="none" w:sz="0" w:space="0" w:color="auto"/>
            <w:right w:val="none" w:sz="0" w:space="0" w:color="auto"/>
          </w:divBdr>
        </w:div>
        <w:div w:id="1216044419">
          <w:marLeft w:val="640"/>
          <w:marRight w:val="0"/>
          <w:marTop w:val="0"/>
          <w:marBottom w:val="0"/>
          <w:divBdr>
            <w:top w:val="none" w:sz="0" w:space="0" w:color="auto"/>
            <w:left w:val="none" w:sz="0" w:space="0" w:color="auto"/>
            <w:bottom w:val="none" w:sz="0" w:space="0" w:color="auto"/>
            <w:right w:val="none" w:sz="0" w:space="0" w:color="auto"/>
          </w:divBdr>
        </w:div>
        <w:div w:id="1219051801">
          <w:marLeft w:val="640"/>
          <w:marRight w:val="0"/>
          <w:marTop w:val="0"/>
          <w:marBottom w:val="0"/>
          <w:divBdr>
            <w:top w:val="none" w:sz="0" w:space="0" w:color="auto"/>
            <w:left w:val="none" w:sz="0" w:space="0" w:color="auto"/>
            <w:bottom w:val="none" w:sz="0" w:space="0" w:color="auto"/>
            <w:right w:val="none" w:sz="0" w:space="0" w:color="auto"/>
          </w:divBdr>
        </w:div>
        <w:div w:id="1231581006">
          <w:marLeft w:val="640"/>
          <w:marRight w:val="0"/>
          <w:marTop w:val="0"/>
          <w:marBottom w:val="0"/>
          <w:divBdr>
            <w:top w:val="none" w:sz="0" w:space="0" w:color="auto"/>
            <w:left w:val="none" w:sz="0" w:space="0" w:color="auto"/>
            <w:bottom w:val="none" w:sz="0" w:space="0" w:color="auto"/>
            <w:right w:val="none" w:sz="0" w:space="0" w:color="auto"/>
          </w:divBdr>
        </w:div>
        <w:div w:id="1233659377">
          <w:marLeft w:val="640"/>
          <w:marRight w:val="0"/>
          <w:marTop w:val="0"/>
          <w:marBottom w:val="0"/>
          <w:divBdr>
            <w:top w:val="none" w:sz="0" w:space="0" w:color="auto"/>
            <w:left w:val="none" w:sz="0" w:space="0" w:color="auto"/>
            <w:bottom w:val="none" w:sz="0" w:space="0" w:color="auto"/>
            <w:right w:val="none" w:sz="0" w:space="0" w:color="auto"/>
          </w:divBdr>
        </w:div>
        <w:div w:id="1241792165">
          <w:marLeft w:val="640"/>
          <w:marRight w:val="0"/>
          <w:marTop w:val="0"/>
          <w:marBottom w:val="0"/>
          <w:divBdr>
            <w:top w:val="none" w:sz="0" w:space="0" w:color="auto"/>
            <w:left w:val="none" w:sz="0" w:space="0" w:color="auto"/>
            <w:bottom w:val="none" w:sz="0" w:space="0" w:color="auto"/>
            <w:right w:val="none" w:sz="0" w:space="0" w:color="auto"/>
          </w:divBdr>
        </w:div>
        <w:div w:id="1243754037">
          <w:marLeft w:val="640"/>
          <w:marRight w:val="0"/>
          <w:marTop w:val="0"/>
          <w:marBottom w:val="0"/>
          <w:divBdr>
            <w:top w:val="none" w:sz="0" w:space="0" w:color="auto"/>
            <w:left w:val="none" w:sz="0" w:space="0" w:color="auto"/>
            <w:bottom w:val="none" w:sz="0" w:space="0" w:color="auto"/>
            <w:right w:val="none" w:sz="0" w:space="0" w:color="auto"/>
          </w:divBdr>
        </w:div>
        <w:div w:id="1249539107">
          <w:marLeft w:val="640"/>
          <w:marRight w:val="0"/>
          <w:marTop w:val="0"/>
          <w:marBottom w:val="0"/>
          <w:divBdr>
            <w:top w:val="none" w:sz="0" w:space="0" w:color="auto"/>
            <w:left w:val="none" w:sz="0" w:space="0" w:color="auto"/>
            <w:bottom w:val="none" w:sz="0" w:space="0" w:color="auto"/>
            <w:right w:val="none" w:sz="0" w:space="0" w:color="auto"/>
          </w:divBdr>
        </w:div>
        <w:div w:id="1258059673">
          <w:marLeft w:val="640"/>
          <w:marRight w:val="0"/>
          <w:marTop w:val="0"/>
          <w:marBottom w:val="0"/>
          <w:divBdr>
            <w:top w:val="none" w:sz="0" w:space="0" w:color="auto"/>
            <w:left w:val="none" w:sz="0" w:space="0" w:color="auto"/>
            <w:bottom w:val="none" w:sz="0" w:space="0" w:color="auto"/>
            <w:right w:val="none" w:sz="0" w:space="0" w:color="auto"/>
          </w:divBdr>
        </w:div>
        <w:div w:id="1261837624">
          <w:marLeft w:val="640"/>
          <w:marRight w:val="0"/>
          <w:marTop w:val="0"/>
          <w:marBottom w:val="0"/>
          <w:divBdr>
            <w:top w:val="none" w:sz="0" w:space="0" w:color="auto"/>
            <w:left w:val="none" w:sz="0" w:space="0" w:color="auto"/>
            <w:bottom w:val="none" w:sz="0" w:space="0" w:color="auto"/>
            <w:right w:val="none" w:sz="0" w:space="0" w:color="auto"/>
          </w:divBdr>
        </w:div>
        <w:div w:id="1271664116">
          <w:marLeft w:val="640"/>
          <w:marRight w:val="0"/>
          <w:marTop w:val="0"/>
          <w:marBottom w:val="0"/>
          <w:divBdr>
            <w:top w:val="none" w:sz="0" w:space="0" w:color="auto"/>
            <w:left w:val="none" w:sz="0" w:space="0" w:color="auto"/>
            <w:bottom w:val="none" w:sz="0" w:space="0" w:color="auto"/>
            <w:right w:val="none" w:sz="0" w:space="0" w:color="auto"/>
          </w:divBdr>
        </w:div>
        <w:div w:id="1272275930">
          <w:marLeft w:val="640"/>
          <w:marRight w:val="0"/>
          <w:marTop w:val="0"/>
          <w:marBottom w:val="0"/>
          <w:divBdr>
            <w:top w:val="none" w:sz="0" w:space="0" w:color="auto"/>
            <w:left w:val="none" w:sz="0" w:space="0" w:color="auto"/>
            <w:bottom w:val="none" w:sz="0" w:space="0" w:color="auto"/>
            <w:right w:val="none" w:sz="0" w:space="0" w:color="auto"/>
          </w:divBdr>
        </w:div>
        <w:div w:id="1286622936">
          <w:marLeft w:val="640"/>
          <w:marRight w:val="0"/>
          <w:marTop w:val="0"/>
          <w:marBottom w:val="0"/>
          <w:divBdr>
            <w:top w:val="none" w:sz="0" w:space="0" w:color="auto"/>
            <w:left w:val="none" w:sz="0" w:space="0" w:color="auto"/>
            <w:bottom w:val="none" w:sz="0" w:space="0" w:color="auto"/>
            <w:right w:val="none" w:sz="0" w:space="0" w:color="auto"/>
          </w:divBdr>
        </w:div>
        <w:div w:id="1293293877">
          <w:marLeft w:val="640"/>
          <w:marRight w:val="0"/>
          <w:marTop w:val="0"/>
          <w:marBottom w:val="0"/>
          <w:divBdr>
            <w:top w:val="none" w:sz="0" w:space="0" w:color="auto"/>
            <w:left w:val="none" w:sz="0" w:space="0" w:color="auto"/>
            <w:bottom w:val="none" w:sz="0" w:space="0" w:color="auto"/>
            <w:right w:val="none" w:sz="0" w:space="0" w:color="auto"/>
          </w:divBdr>
        </w:div>
        <w:div w:id="1295791609">
          <w:marLeft w:val="640"/>
          <w:marRight w:val="0"/>
          <w:marTop w:val="0"/>
          <w:marBottom w:val="0"/>
          <w:divBdr>
            <w:top w:val="none" w:sz="0" w:space="0" w:color="auto"/>
            <w:left w:val="none" w:sz="0" w:space="0" w:color="auto"/>
            <w:bottom w:val="none" w:sz="0" w:space="0" w:color="auto"/>
            <w:right w:val="none" w:sz="0" w:space="0" w:color="auto"/>
          </w:divBdr>
        </w:div>
        <w:div w:id="1297836945">
          <w:marLeft w:val="640"/>
          <w:marRight w:val="0"/>
          <w:marTop w:val="0"/>
          <w:marBottom w:val="0"/>
          <w:divBdr>
            <w:top w:val="none" w:sz="0" w:space="0" w:color="auto"/>
            <w:left w:val="none" w:sz="0" w:space="0" w:color="auto"/>
            <w:bottom w:val="none" w:sz="0" w:space="0" w:color="auto"/>
            <w:right w:val="none" w:sz="0" w:space="0" w:color="auto"/>
          </w:divBdr>
        </w:div>
        <w:div w:id="1306623108">
          <w:marLeft w:val="640"/>
          <w:marRight w:val="0"/>
          <w:marTop w:val="0"/>
          <w:marBottom w:val="0"/>
          <w:divBdr>
            <w:top w:val="none" w:sz="0" w:space="0" w:color="auto"/>
            <w:left w:val="none" w:sz="0" w:space="0" w:color="auto"/>
            <w:bottom w:val="none" w:sz="0" w:space="0" w:color="auto"/>
            <w:right w:val="none" w:sz="0" w:space="0" w:color="auto"/>
          </w:divBdr>
        </w:div>
        <w:div w:id="1326014274">
          <w:marLeft w:val="640"/>
          <w:marRight w:val="0"/>
          <w:marTop w:val="0"/>
          <w:marBottom w:val="0"/>
          <w:divBdr>
            <w:top w:val="none" w:sz="0" w:space="0" w:color="auto"/>
            <w:left w:val="none" w:sz="0" w:space="0" w:color="auto"/>
            <w:bottom w:val="none" w:sz="0" w:space="0" w:color="auto"/>
            <w:right w:val="none" w:sz="0" w:space="0" w:color="auto"/>
          </w:divBdr>
        </w:div>
        <w:div w:id="1349065503">
          <w:marLeft w:val="640"/>
          <w:marRight w:val="0"/>
          <w:marTop w:val="0"/>
          <w:marBottom w:val="0"/>
          <w:divBdr>
            <w:top w:val="none" w:sz="0" w:space="0" w:color="auto"/>
            <w:left w:val="none" w:sz="0" w:space="0" w:color="auto"/>
            <w:bottom w:val="none" w:sz="0" w:space="0" w:color="auto"/>
            <w:right w:val="none" w:sz="0" w:space="0" w:color="auto"/>
          </w:divBdr>
        </w:div>
        <w:div w:id="1357463657">
          <w:marLeft w:val="640"/>
          <w:marRight w:val="0"/>
          <w:marTop w:val="0"/>
          <w:marBottom w:val="0"/>
          <w:divBdr>
            <w:top w:val="none" w:sz="0" w:space="0" w:color="auto"/>
            <w:left w:val="none" w:sz="0" w:space="0" w:color="auto"/>
            <w:bottom w:val="none" w:sz="0" w:space="0" w:color="auto"/>
            <w:right w:val="none" w:sz="0" w:space="0" w:color="auto"/>
          </w:divBdr>
        </w:div>
        <w:div w:id="1360931480">
          <w:marLeft w:val="640"/>
          <w:marRight w:val="0"/>
          <w:marTop w:val="0"/>
          <w:marBottom w:val="0"/>
          <w:divBdr>
            <w:top w:val="none" w:sz="0" w:space="0" w:color="auto"/>
            <w:left w:val="none" w:sz="0" w:space="0" w:color="auto"/>
            <w:bottom w:val="none" w:sz="0" w:space="0" w:color="auto"/>
            <w:right w:val="none" w:sz="0" w:space="0" w:color="auto"/>
          </w:divBdr>
        </w:div>
        <w:div w:id="1391689620">
          <w:marLeft w:val="640"/>
          <w:marRight w:val="0"/>
          <w:marTop w:val="0"/>
          <w:marBottom w:val="0"/>
          <w:divBdr>
            <w:top w:val="none" w:sz="0" w:space="0" w:color="auto"/>
            <w:left w:val="none" w:sz="0" w:space="0" w:color="auto"/>
            <w:bottom w:val="none" w:sz="0" w:space="0" w:color="auto"/>
            <w:right w:val="none" w:sz="0" w:space="0" w:color="auto"/>
          </w:divBdr>
        </w:div>
        <w:div w:id="1402143100">
          <w:marLeft w:val="640"/>
          <w:marRight w:val="0"/>
          <w:marTop w:val="0"/>
          <w:marBottom w:val="0"/>
          <w:divBdr>
            <w:top w:val="none" w:sz="0" w:space="0" w:color="auto"/>
            <w:left w:val="none" w:sz="0" w:space="0" w:color="auto"/>
            <w:bottom w:val="none" w:sz="0" w:space="0" w:color="auto"/>
            <w:right w:val="none" w:sz="0" w:space="0" w:color="auto"/>
          </w:divBdr>
        </w:div>
        <w:div w:id="1409958119">
          <w:marLeft w:val="640"/>
          <w:marRight w:val="0"/>
          <w:marTop w:val="0"/>
          <w:marBottom w:val="0"/>
          <w:divBdr>
            <w:top w:val="none" w:sz="0" w:space="0" w:color="auto"/>
            <w:left w:val="none" w:sz="0" w:space="0" w:color="auto"/>
            <w:bottom w:val="none" w:sz="0" w:space="0" w:color="auto"/>
            <w:right w:val="none" w:sz="0" w:space="0" w:color="auto"/>
          </w:divBdr>
        </w:div>
        <w:div w:id="1426147929">
          <w:marLeft w:val="640"/>
          <w:marRight w:val="0"/>
          <w:marTop w:val="0"/>
          <w:marBottom w:val="0"/>
          <w:divBdr>
            <w:top w:val="none" w:sz="0" w:space="0" w:color="auto"/>
            <w:left w:val="none" w:sz="0" w:space="0" w:color="auto"/>
            <w:bottom w:val="none" w:sz="0" w:space="0" w:color="auto"/>
            <w:right w:val="none" w:sz="0" w:space="0" w:color="auto"/>
          </w:divBdr>
        </w:div>
        <w:div w:id="1428958959">
          <w:marLeft w:val="640"/>
          <w:marRight w:val="0"/>
          <w:marTop w:val="0"/>
          <w:marBottom w:val="0"/>
          <w:divBdr>
            <w:top w:val="none" w:sz="0" w:space="0" w:color="auto"/>
            <w:left w:val="none" w:sz="0" w:space="0" w:color="auto"/>
            <w:bottom w:val="none" w:sz="0" w:space="0" w:color="auto"/>
            <w:right w:val="none" w:sz="0" w:space="0" w:color="auto"/>
          </w:divBdr>
        </w:div>
        <w:div w:id="1432431708">
          <w:marLeft w:val="640"/>
          <w:marRight w:val="0"/>
          <w:marTop w:val="0"/>
          <w:marBottom w:val="0"/>
          <w:divBdr>
            <w:top w:val="none" w:sz="0" w:space="0" w:color="auto"/>
            <w:left w:val="none" w:sz="0" w:space="0" w:color="auto"/>
            <w:bottom w:val="none" w:sz="0" w:space="0" w:color="auto"/>
            <w:right w:val="none" w:sz="0" w:space="0" w:color="auto"/>
          </w:divBdr>
        </w:div>
        <w:div w:id="1441416208">
          <w:marLeft w:val="640"/>
          <w:marRight w:val="0"/>
          <w:marTop w:val="0"/>
          <w:marBottom w:val="0"/>
          <w:divBdr>
            <w:top w:val="none" w:sz="0" w:space="0" w:color="auto"/>
            <w:left w:val="none" w:sz="0" w:space="0" w:color="auto"/>
            <w:bottom w:val="none" w:sz="0" w:space="0" w:color="auto"/>
            <w:right w:val="none" w:sz="0" w:space="0" w:color="auto"/>
          </w:divBdr>
        </w:div>
        <w:div w:id="1441681341">
          <w:marLeft w:val="640"/>
          <w:marRight w:val="0"/>
          <w:marTop w:val="0"/>
          <w:marBottom w:val="0"/>
          <w:divBdr>
            <w:top w:val="none" w:sz="0" w:space="0" w:color="auto"/>
            <w:left w:val="none" w:sz="0" w:space="0" w:color="auto"/>
            <w:bottom w:val="none" w:sz="0" w:space="0" w:color="auto"/>
            <w:right w:val="none" w:sz="0" w:space="0" w:color="auto"/>
          </w:divBdr>
        </w:div>
        <w:div w:id="1445729263">
          <w:marLeft w:val="640"/>
          <w:marRight w:val="0"/>
          <w:marTop w:val="0"/>
          <w:marBottom w:val="0"/>
          <w:divBdr>
            <w:top w:val="none" w:sz="0" w:space="0" w:color="auto"/>
            <w:left w:val="none" w:sz="0" w:space="0" w:color="auto"/>
            <w:bottom w:val="none" w:sz="0" w:space="0" w:color="auto"/>
            <w:right w:val="none" w:sz="0" w:space="0" w:color="auto"/>
          </w:divBdr>
        </w:div>
        <w:div w:id="1446460062">
          <w:marLeft w:val="640"/>
          <w:marRight w:val="0"/>
          <w:marTop w:val="0"/>
          <w:marBottom w:val="0"/>
          <w:divBdr>
            <w:top w:val="none" w:sz="0" w:space="0" w:color="auto"/>
            <w:left w:val="none" w:sz="0" w:space="0" w:color="auto"/>
            <w:bottom w:val="none" w:sz="0" w:space="0" w:color="auto"/>
            <w:right w:val="none" w:sz="0" w:space="0" w:color="auto"/>
          </w:divBdr>
        </w:div>
        <w:div w:id="1452281742">
          <w:marLeft w:val="640"/>
          <w:marRight w:val="0"/>
          <w:marTop w:val="0"/>
          <w:marBottom w:val="0"/>
          <w:divBdr>
            <w:top w:val="none" w:sz="0" w:space="0" w:color="auto"/>
            <w:left w:val="none" w:sz="0" w:space="0" w:color="auto"/>
            <w:bottom w:val="none" w:sz="0" w:space="0" w:color="auto"/>
            <w:right w:val="none" w:sz="0" w:space="0" w:color="auto"/>
          </w:divBdr>
        </w:div>
        <w:div w:id="1464273098">
          <w:marLeft w:val="640"/>
          <w:marRight w:val="0"/>
          <w:marTop w:val="0"/>
          <w:marBottom w:val="0"/>
          <w:divBdr>
            <w:top w:val="none" w:sz="0" w:space="0" w:color="auto"/>
            <w:left w:val="none" w:sz="0" w:space="0" w:color="auto"/>
            <w:bottom w:val="none" w:sz="0" w:space="0" w:color="auto"/>
            <w:right w:val="none" w:sz="0" w:space="0" w:color="auto"/>
          </w:divBdr>
        </w:div>
        <w:div w:id="1484737795">
          <w:marLeft w:val="640"/>
          <w:marRight w:val="0"/>
          <w:marTop w:val="0"/>
          <w:marBottom w:val="0"/>
          <w:divBdr>
            <w:top w:val="none" w:sz="0" w:space="0" w:color="auto"/>
            <w:left w:val="none" w:sz="0" w:space="0" w:color="auto"/>
            <w:bottom w:val="none" w:sz="0" w:space="0" w:color="auto"/>
            <w:right w:val="none" w:sz="0" w:space="0" w:color="auto"/>
          </w:divBdr>
        </w:div>
        <w:div w:id="1500198785">
          <w:marLeft w:val="640"/>
          <w:marRight w:val="0"/>
          <w:marTop w:val="0"/>
          <w:marBottom w:val="0"/>
          <w:divBdr>
            <w:top w:val="none" w:sz="0" w:space="0" w:color="auto"/>
            <w:left w:val="none" w:sz="0" w:space="0" w:color="auto"/>
            <w:bottom w:val="none" w:sz="0" w:space="0" w:color="auto"/>
            <w:right w:val="none" w:sz="0" w:space="0" w:color="auto"/>
          </w:divBdr>
        </w:div>
        <w:div w:id="1505559263">
          <w:marLeft w:val="640"/>
          <w:marRight w:val="0"/>
          <w:marTop w:val="0"/>
          <w:marBottom w:val="0"/>
          <w:divBdr>
            <w:top w:val="none" w:sz="0" w:space="0" w:color="auto"/>
            <w:left w:val="none" w:sz="0" w:space="0" w:color="auto"/>
            <w:bottom w:val="none" w:sz="0" w:space="0" w:color="auto"/>
            <w:right w:val="none" w:sz="0" w:space="0" w:color="auto"/>
          </w:divBdr>
        </w:div>
        <w:div w:id="1520313655">
          <w:marLeft w:val="640"/>
          <w:marRight w:val="0"/>
          <w:marTop w:val="0"/>
          <w:marBottom w:val="0"/>
          <w:divBdr>
            <w:top w:val="none" w:sz="0" w:space="0" w:color="auto"/>
            <w:left w:val="none" w:sz="0" w:space="0" w:color="auto"/>
            <w:bottom w:val="none" w:sz="0" w:space="0" w:color="auto"/>
            <w:right w:val="none" w:sz="0" w:space="0" w:color="auto"/>
          </w:divBdr>
        </w:div>
        <w:div w:id="1524592099">
          <w:marLeft w:val="640"/>
          <w:marRight w:val="0"/>
          <w:marTop w:val="0"/>
          <w:marBottom w:val="0"/>
          <w:divBdr>
            <w:top w:val="none" w:sz="0" w:space="0" w:color="auto"/>
            <w:left w:val="none" w:sz="0" w:space="0" w:color="auto"/>
            <w:bottom w:val="none" w:sz="0" w:space="0" w:color="auto"/>
            <w:right w:val="none" w:sz="0" w:space="0" w:color="auto"/>
          </w:divBdr>
        </w:div>
        <w:div w:id="1526207495">
          <w:marLeft w:val="640"/>
          <w:marRight w:val="0"/>
          <w:marTop w:val="0"/>
          <w:marBottom w:val="0"/>
          <w:divBdr>
            <w:top w:val="none" w:sz="0" w:space="0" w:color="auto"/>
            <w:left w:val="none" w:sz="0" w:space="0" w:color="auto"/>
            <w:bottom w:val="none" w:sz="0" w:space="0" w:color="auto"/>
            <w:right w:val="none" w:sz="0" w:space="0" w:color="auto"/>
          </w:divBdr>
        </w:div>
        <w:div w:id="1550648810">
          <w:marLeft w:val="640"/>
          <w:marRight w:val="0"/>
          <w:marTop w:val="0"/>
          <w:marBottom w:val="0"/>
          <w:divBdr>
            <w:top w:val="none" w:sz="0" w:space="0" w:color="auto"/>
            <w:left w:val="none" w:sz="0" w:space="0" w:color="auto"/>
            <w:bottom w:val="none" w:sz="0" w:space="0" w:color="auto"/>
            <w:right w:val="none" w:sz="0" w:space="0" w:color="auto"/>
          </w:divBdr>
        </w:div>
        <w:div w:id="1557205680">
          <w:marLeft w:val="640"/>
          <w:marRight w:val="0"/>
          <w:marTop w:val="0"/>
          <w:marBottom w:val="0"/>
          <w:divBdr>
            <w:top w:val="none" w:sz="0" w:space="0" w:color="auto"/>
            <w:left w:val="none" w:sz="0" w:space="0" w:color="auto"/>
            <w:bottom w:val="none" w:sz="0" w:space="0" w:color="auto"/>
            <w:right w:val="none" w:sz="0" w:space="0" w:color="auto"/>
          </w:divBdr>
        </w:div>
        <w:div w:id="1559048604">
          <w:marLeft w:val="640"/>
          <w:marRight w:val="0"/>
          <w:marTop w:val="0"/>
          <w:marBottom w:val="0"/>
          <w:divBdr>
            <w:top w:val="none" w:sz="0" w:space="0" w:color="auto"/>
            <w:left w:val="none" w:sz="0" w:space="0" w:color="auto"/>
            <w:bottom w:val="none" w:sz="0" w:space="0" w:color="auto"/>
            <w:right w:val="none" w:sz="0" w:space="0" w:color="auto"/>
          </w:divBdr>
        </w:div>
        <w:div w:id="1568413035">
          <w:marLeft w:val="640"/>
          <w:marRight w:val="0"/>
          <w:marTop w:val="0"/>
          <w:marBottom w:val="0"/>
          <w:divBdr>
            <w:top w:val="none" w:sz="0" w:space="0" w:color="auto"/>
            <w:left w:val="none" w:sz="0" w:space="0" w:color="auto"/>
            <w:bottom w:val="none" w:sz="0" w:space="0" w:color="auto"/>
            <w:right w:val="none" w:sz="0" w:space="0" w:color="auto"/>
          </w:divBdr>
        </w:div>
        <w:div w:id="1571497109">
          <w:marLeft w:val="640"/>
          <w:marRight w:val="0"/>
          <w:marTop w:val="0"/>
          <w:marBottom w:val="0"/>
          <w:divBdr>
            <w:top w:val="none" w:sz="0" w:space="0" w:color="auto"/>
            <w:left w:val="none" w:sz="0" w:space="0" w:color="auto"/>
            <w:bottom w:val="none" w:sz="0" w:space="0" w:color="auto"/>
            <w:right w:val="none" w:sz="0" w:space="0" w:color="auto"/>
          </w:divBdr>
        </w:div>
        <w:div w:id="1586185963">
          <w:marLeft w:val="640"/>
          <w:marRight w:val="0"/>
          <w:marTop w:val="0"/>
          <w:marBottom w:val="0"/>
          <w:divBdr>
            <w:top w:val="none" w:sz="0" w:space="0" w:color="auto"/>
            <w:left w:val="none" w:sz="0" w:space="0" w:color="auto"/>
            <w:bottom w:val="none" w:sz="0" w:space="0" w:color="auto"/>
            <w:right w:val="none" w:sz="0" w:space="0" w:color="auto"/>
          </w:divBdr>
        </w:div>
        <w:div w:id="1592858899">
          <w:marLeft w:val="640"/>
          <w:marRight w:val="0"/>
          <w:marTop w:val="0"/>
          <w:marBottom w:val="0"/>
          <w:divBdr>
            <w:top w:val="none" w:sz="0" w:space="0" w:color="auto"/>
            <w:left w:val="none" w:sz="0" w:space="0" w:color="auto"/>
            <w:bottom w:val="none" w:sz="0" w:space="0" w:color="auto"/>
            <w:right w:val="none" w:sz="0" w:space="0" w:color="auto"/>
          </w:divBdr>
        </w:div>
        <w:div w:id="1595474702">
          <w:marLeft w:val="640"/>
          <w:marRight w:val="0"/>
          <w:marTop w:val="0"/>
          <w:marBottom w:val="0"/>
          <w:divBdr>
            <w:top w:val="none" w:sz="0" w:space="0" w:color="auto"/>
            <w:left w:val="none" w:sz="0" w:space="0" w:color="auto"/>
            <w:bottom w:val="none" w:sz="0" w:space="0" w:color="auto"/>
            <w:right w:val="none" w:sz="0" w:space="0" w:color="auto"/>
          </w:divBdr>
        </w:div>
        <w:div w:id="1608348017">
          <w:marLeft w:val="640"/>
          <w:marRight w:val="0"/>
          <w:marTop w:val="0"/>
          <w:marBottom w:val="0"/>
          <w:divBdr>
            <w:top w:val="none" w:sz="0" w:space="0" w:color="auto"/>
            <w:left w:val="none" w:sz="0" w:space="0" w:color="auto"/>
            <w:bottom w:val="none" w:sz="0" w:space="0" w:color="auto"/>
            <w:right w:val="none" w:sz="0" w:space="0" w:color="auto"/>
          </w:divBdr>
        </w:div>
        <w:div w:id="1608384979">
          <w:marLeft w:val="640"/>
          <w:marRight w:val="0"/>
          <w:marTop w:val="0"/>
          <w:marBottom w:val="0"/>
          <w:divBdr>
            <w:top w:val="none" w:sz="0" w:space="0" w:color="auto"/>
            <w:left w:val="none" w:sz="0" w:space="0" w:color="auto"/>
            <w:bottom w:val="none" w:sz="0" w:space="0" w:color="auto"/>
            <w:right w:val="none" w:sz="0" w:space="0" w:color="auto"/>
          </w:divBdr>
        </w:div>
        <w:div w:id="1630551202">
          <w:marLeft w:val="640"/>
          <w:marRight w:val="0"/>
          <w:marTop w:val="0"/>
          <w:marBottom w:val="0"/>
          <w:divBdr>
            <w:top w:val="none" w:sz="0" w:space="0" w:color="auto"/>
            <w:left w:val="none" w:sz="0" w:space="0" w:color="auto"/>
            <w:bottom w:val="none" w:sz="0" w:space="0" w:color="auto"/>
            <w:right w:val="none" w:sz="0" w:space="0" w:color="auto"/>
          </w:divBdr>
        </w:div>
        <w:div w:id="1641643333">
          <w:marLeft w:val="640"/>
          <w:marRight w:val="0"/>
          <w:marTop w:val="0"/>
          <w:marBottom w:val="0"/>
          <w:divBdr>
            <w:top w:val="none" w:sz="0" w:space="0" w:color="auto"/>
            <w:left w:val="none" w:sz="0" w:space="0" w:color="auto"/>
            <w:bottom w:val="none" w:sz="0" w:space="0" w:color="auto"/>
            <w:right w:val="none" w:sz="0" w:space="0" w:color="auto"/>
          </w:divBdr>
        </w:div>
        <w:div w:id="1642076396">
          <w:marLeft w:val="640"/>
          <w:marRight w:val="0"/>
          <w:marTop w:val="0"/>
          <w:marBottom w:val="0"/>
          <w:divBdr>
            <w:top w:val="none" w:sz="0" w:space="0" w:color="auto"/>
            <w:left w:val="none" w:sz="0" w:space="0" w:color="auto"/>
            <w:bottom w:val="none" w:sz="0" w:space="0" w:color="auto"/>
            <w:right w:val="none" w:sz="0" w:space="0" w:color="auto"/>
          </w:divBdr>
        </w:div>
        <w:div w:id="1654749079">
          <w:marLeft w:val="640"/>
          <w:marRight w:val="0"/>
          <w:marTop w:val="0"/>
          <w:marBottom w:val="0"/>
          <w:divBdr>
            <w:top w:val="none" w:sz="0" w:space="0" w:color="auto"/>
            <w:left w:val="none" w:sz="0" w:space="0" w:color="auto"/>
            <w:bottom w:val="none" w:sz="0" w:space="0" w:color="auto"/>
            <w:right w:val="none" w:sz="0" w:space="0" w:color="auto"/>
          </w:divBdr>
        </w:div>
        <w:div w:id="1661040089">
          <w:marLeft w:val="640"/>
          <w:marRight w:val="0"/>
          <w:marTop w:val="0"/>
          <w:marBottom w:val="0"/>
          <w:divBdr>
            <w:top w:val="none" w:sz="0" w:space="0" w:color="auto"/>
            <w:left w:val="none" w:sz="0" w:space="0" w:color="auto"/>
            <w:bottom w:val="none" w:sz="0" w:space="0" w:color="auto"/>
            <w:right w:val="none" w:sz="0" w:space="0" w:color="auto"/>
          </w:divBdr>
        </w:div>
        <w:div w:id="1688869842">
          <w:marLeft w:val="640"/>
          <w:marRight w:val="0"/>
          <w:marTop w:val="0"/>
          <w:marBottom w:val="0"/>
          <w:divBdr>
            <w:top w:val="none" w:sz="0" w:space="0" w:color="auto"/>
            <w:left w:val="none" w:sz="0" w:space="0" w:color="auto"/>
            <w:bottom w:val="none" w:sz="0" w:space="0" w:color="auto"/>
            <w:right w:val="none" w:sz="0" w:space="0" w:color="auto"/>
          </w:divBdr>
        </w:div>
        <w:div w:id="1707370933">
          <w:marLeft w:val="640"/>
          <w:marRight w:val="0"/>
          <w:marTop w:val="0"/>
          <w:marBottom w:val="0"/>
          <w:divBdr>
            <w:top w:val="none" w:sz="0" w:space="0" w:color="auto"/>
            <w:left w:val="none" w:sz="0" w:space="0" w:color="auto"/>
            <w:bottom w:val="none" w:sz="0" w:space="0" w:color="auto"/>
            <w:right w:val="none" w:sz="0" w:space="0" w:color="auto"/>
          </w:divBdr>
        </w:div>
        <w:div w:id="1708867228">
          <w:marLeft w:val="640"/>
          <w:marRight w:val="0"/>
          <w:marTop w:val="0"/>
          <w:marBottom w:val="0"/>
          <w:divBdr>
            <w:top w:val="none" w:sz="0" w:space="0" w:color="auto"/>
            <w:left w:val="none" w:sz="0" w:space="0" w:color="auto"/>
            <w:bottom w:val="none" w:sz="0" w:space="0" w:color="auto"/>
            <w:right w:val="none" w:sz="0" w:space="0" w:color="auto"/>
          </w:divBdr>
        </w:div>
        <w:div w:id="1713848117">
          <w:marLeft w:val="640"/>
          <w:marRight w:val="0"/>
          <w:marTop w:val="0"/>
          <w:marBottom w:val="0"/>
          <w:divBdr>
            <w:top w:val="none" w:sz="0" w:space="0" w:color="auto"/>
            <w:left w:val="none" w:sz="0" w:space="0" w:color="auto"/>
            <w:bottom w:val="none" w:sz="0" w:space="0" w:color="auto"/>
            <w:right w:val="none" w:sz="0" w:space="0" w:color="auto"/>
          </w:divBdr>
        </w:div>
        <w:div w:id="1713916626">
          <w:marLeft w:val="640"/>
          <w:marRight w:val="0"/>
          <w:marTop w:val="0"/>
          <w:marBottom w:val="0"/>
          <w:divBdr>
            <w:top w:val="none" w:sz="0" w:space="0" w:color="auto"/>
            <w:left w:val="none" w:sz="0" w:space="0" w:color="auto"/>
            <w:bottom w:val="none" w:sz="0" w:space="0" w:color="auto"/>
            <w:right w:val="none" w:sz="0" w:space="0" w:color="auto"/>
          </w:divBdr>
        </w:div>
        <w:div w:id="1719737738">
          <w:marLeft w:val="640"/>
          <w:marRight w:val="0"/>
          <w:marTop w:val="0"/>
          <w:marBottom w:val="0"/>
          <w:divBdr>
            <w:top w:val="none" w:sz="0" w:space="0" w:color="auto"/>
            <w:left w:val="none" w:sz="0" w:space="0" w:color="auto"/>
            <w:bottom w:val="none" w:sz="0" w:space="0" w:color="auto"/>
            <w:right w:val="none" w:sz="0" w:space="0" w:color="auto"/>
          </w:divBdr>
        </w:div>
        <w:div w:id="1720783668">
          <w:marLeft w:val="640"/>
          <w:marRight w:val="0"/>
          <w:marTop w:val="0"/>
          <w:marBottom w:val="0"/>
          <w:divBdr>
            <w:top w:val="none" w:sz="0" w:space="0" w:color="auto"/>
            <w:left w:val="none" w:sz="0" w:space="0" w:color="auto"/>
            <w:bottom w:val="none" w:sz="0" w:space="0" w:color="auto"/>
            <w:right w:val="none" w:sz="0" w:space="0" w:color="auto"/>
          </w:divBdr>
        </w:div>
        <w:div w:id="1755205953">
          <w:marLeft w:val="640"/>
          <w:marRight w:val="0"/>
          <w:marTop w:val="0"/>
          <w:marBottom w:val="0"/>
          <w:divBdr>
            <w:top w:val="none" w:sz="0" w:space="0" w:color="auto"/>
            <w:left w:val="none" w:sz="0" w:space="0" w:color="auto"/>
            <w:bottom w:val="none" w:sz="0" w:space="0" w:color="auto"/>
            <w:right w:val="none" w:sz="0" w:space="0" w:color="auto"/>
          </w:divBdr>
        </w:div>
        <w:div w:id="1762138207">
          <w:marLeft w:val="640"/>
          <w:marRight w:val="0"/>
          <w:marTop w:val="0"/>
          <w:marBottom w:val="0"/>
          <w:divBdr>
            <w:top w:val="none" w:sz="0" w:space="0" w:color="auto"/>
            <w:left w:val="none" w:sz="0" w:space="0" w:color="auto"/>
            <w:bottom w:val="none" w:sz="0" w:space="0" w:color="auto"/>
            <w:right w:val="none" w:sz="0" w:space="0" w:color="auto"/>
          </w:divBdr>
        </w:div>
        <w:div w:id="1772893050">
          <w:marLeft w:val="640"/>
          <w:marRight w:val="0"/>
          <w:marTop w:val="0"/>
          <w:marBottom w:val="0"/>
          <w:divBdr>
            <w:top w:val="none" w:sz="0" w:space="0" w:color="auto"/>
            <w:left w:val="none" w:sz="0" w:space="0" w:color="auto"/>
            <w:bottom w:val="none" w:sz="0" w:space="0" w:color="auto"/>
            <w:right w:val="none" w:sz="0" w:space="0" w:color="auto"/>
          </w:divBdr>
        </w:div>
        <w:div w:id="1795522497">
          <w:marLeft w:val="640"/>
          <w:marRight w:val="0"/>
          <w:marTop w:val="0"/>
          <w:marBottom w:val="0"/>
          <w:divBdr>
            <w:top w:val="none" w:sz="0" w:space="0" w:color="auto"/>
            <w:left w:val="none" w:sz="0" w:space="0" w:color="auto"/>
            <w:bottom w:val="none" w:sz="0" w:space="0" w:color="auto"/>
            <w:right w:val="none" w:sz="0" w:space="0" w:color="auto"/>
          </w:divBdr>
        </w:div>
        <w:div w:id="1796407684">
          <w:marLeft w:val="640"/>
          <w:marRight w:val="0"/>
          <w:marTop w:val="0"/>
          <w:marBottom w:val="0"/>
          <w:divBdr>
            <w:top w:val="none" w:sz="0" w:space="0" w:color="auto"/>
            <w:left w:val="none" w:sz="0" w:space="0" w:color="auto"/>
            <w:bottom w:val="none" w:sz="0" w:space="0" w:color="auto"/>
            <w:right w:val="none" w:sz="0" w:space="0" w:color="auto"/>
          </w:divBdr>
        </w:div>
        <w:div w:id="1822036905">
          <w:marLeft w:val="640"/>
          <w:marRight w:val="0"/>
          <w:marTop w:val="0"/>
          <w:marBottom w:val="0"/>
          <w:divBdr>
            <w:top w:val="none" w:sz="0" w:space="0" w:color="auto"/>
            <w:left w:val="none" w:sz="0" w:space="0" w:color="auto"/>
            <w:bottom w:val="none" w:sz="0" w:space="0" w:color="auto"/>
            <w:right w:val="none" w:sz="0" w:space="0" w:color="auto"/>
          </w:divBdr>
        </w:div>
        <w:div w:id="1835488637">
          <w:marLeft w:val="640"/>
          <w:marRight w:val="0"/>
          <w:marTop w:val="0"/>
          <w:marBottom w:val="0"/>
          <w:divBdr>
            <w:top w:val="none" w:sz="0" w:space="0" w:color="auto"/>
            <w:left w:val="none" w:sz="0" w:space="0" w:color="auto"/>
            <w:bottom w:val="none" w:sz="0" w:space="0" w:color="auto"/>
            <w:right w:val="none" w:sz="0" w:space="0" w:color="auto"/>
          </w:divBdr>
        </w:div>
        <w:div w:id="1836648419">
          <w:marLeft w:val="640"/>
          <w:marRight w:val="0"/>
          <w:marTop w:val="0"/>
          <w:marBottom w:val="0"/>
          <w:divBdr>
            <w:top w:val="none" w:sz="0" w:space="0" w:color="auto"/>
            <w:left w:val="none" w:sz="0" w:space="0" w:color="auto"/>
            <w:bottom w:val="none" w:sz="0" w:space="0" w:color="auto"/>
            <w:right w:val="none" w:sz="0" w:space="0" w:color="auto"/>
          </w:divBdr>
        </w:div>
        <w:div w:id="1842769023">
          <w:marLeft w:val="640"/>
          <w:marRight w:val="0"/>
          <w:marTop w:val="0"/>
          <w:marBottom w:val="0"/>
          <w:divBdr>
            <w:top w:val="none" w:sz="0" w:space="0" w:color="auto"/>
            <w:left w:val="none" w:sz="0" w:space="0" w:color="auto"/>
            <w:bottom w:val="none" w:sz="0" w:space="0" w:color="auto"/>
            <w:right w:val="none" w:sz="0" w:space="0" w:color="auto"/>
          </w:divBdr>
        </w:div>
        <w:div w:id="1853106872">
          <w:marLeft w:val="640"/>
          <w:marRight w:val="0"/>
          <w:marTop w:val="0"/>
          <w:marBottom w:val="0"/>
          <w:divBdr>
            <w:top w:val="none" w:sz="0" w:space="0" w:color="auto"/>
            <w:left w:val="none" w:sz="0" w:space="0" w:color="auto"/>
            <w:bottom w:val="none" w:sz="0" w:space="0" w:color="auto"/>
            <w:right w:val="none" w:sz="0" w:space="0" w:color="auto"/>
          </w:divBdr>
        </w:div>
        <w:div w:id="1853837084">
          <w:marLeft w:val="640"/>
          <w:marRight w:val="0"/>
          <w:marTop w:val="0"/>
          <w:marBottom w:val="0"/>
          <w:divBdr>
            <w:top w:val="none" w:sz="0" w:space="0" w:color="auto"/>
            <w:left w:val="none" w:sz="0" w:space="0" w:color="auto"/>
            <w:bottom w:val="none" w:sz="0" w:space="0" w:color="auto"/>
            <w:right w:val="none" w:sz="0" w:space="0" w:color="auto"/>
          </w:divBdr>
        </w:div>
        <w:div w:id="1854344443">
          <w:marLeft w:val="640"/>
          <w:marRight w:val="0"/>
          <w:marTop w:val="0"/>
          <w:marBottom w:val="0"/>
          <w:divBdr>
            <w:top w:val="none" w:sz="0" w:space="0" w:color="auto"/>
            <w:left w:val="none" w:sz="0" w:space="0" w:color="auto"/>
            <w:bottom w:val="none" w:sz="0" w:space="0" w:color="auto"/>
            <w:right w:val="none" w:sz="0" w:space="0" w:color="auto"/>
          </w:divBdr>
        </w:div>
        <w:div w:id="1868172541">
          <w:marLeft w:val="640"/>
          <w:marRight w:val="0"/>
          <w:marTop w:val="0"/>
          <w:marBottom w:val="0"/>
          <w:divBdr>
            <w:top w:val="none" w:sz="0" w:space="0" w:color="auto"/>
            <w:left w:val="none" w:sz="0" w:space="0" w:color="auto"/>
            <w:bottom w:val="none" w:sz="0" w:space="0" w:color="auto"/>
            <w:right w:val="none" w:sz="0" w:space="0" w:color="auto"/>
          </w:divBdr>
        </w:div>
        <w:div w:id="1868518623">
          <w:marLeft w:val="640"/>
          <w:marRight w:val="0"/>
          <w:marTop w:val="0"/>
          <w:marBottom w:val="0"/>
          <w:divBdr>
            <w:top w:val="none" w:sz="0" w:space="0" w:color="auto"/>
            <w:left w:val="none" w:sz="0" w:space="0" w:color="auto"/>
            <w:bottom w:val="none" w:sz="0" w:space="0" w:color="auto"/>
            <w:right w:val="none" w:sz="0" w:space="0" w:color="auto"/>
          </w:divBdr>
        </w:div>
        <w:div w:id="1881091302">
          <w:marLeft w:val="640"/>
          <w:marRight w:val="0"/>
          <w:marTop w:val="0"/>
          <w:marBottom w:val="0"/>
          <w:divBdr>
            <w:top w:val="none" w:sz="0" w:space="0" w:color="auto"/>
            <w:left w:val="none" w:sz="0" w:space="0" w:color="auto"/>
            <w:bottom w:val="none" w:sz="0" w:space="0" w:color="auto"/>
            <w:right w:val="none" w:sz="0" w:space="0" w:color="auto"/>
          </w:divBdr>
        </w:div>
        <w:div w:id="1886212759">
          <w:marLeft w:val="640"/>
          <w:marRight w:val="0"/>
          <w:marTop w:val="0"/>
          <w:marBottom w:val="0"/>
          <w:divBdr>
            <w:top w:val="none" w:sz="0" w:space="0" w:color="auto"/>
            <w:left w:val="none" w:sz="0" w:space="0" w:color="auto"/>
            <w:bottom w:val="none" w:sz="0" w:space="0" w:color="auto"/>
            <w:right w:val="none" w:sz="0" w:space="0" w:color="auto"/>
          </w:divBdr>
        </w:div>
        <w:div w:id="1895505462">
          <w:marLeft w:val="640"/>
          <w:marRight w:val="0"/>
          <w:marTop w:val="0"/>
          <w:marBottom w:val="0"/>
          <w:divBdr>
            <w:top w:val="none" w:sz="0" w:space="0" w:color="auto"/>
            <w:left w:val="none" w:sz="0" w:space="0" w:color="auto"/>
            <w:bottom w:val="none" w:sz="0" w:space="0" w:color="auto"/>
            <w:right w:val="none" w:sz="0" w:space="0" w:color="auto"/>
          </w:divBdr>
        </w:div>
        <w:div w:id="1904756875">
          <w:marLeft w:val="640"/>
          <w:marRight w:val="0"/>
          <w:marTop w:val="0"/>
          <w:marBottom w:val="0"/>
          <w:divBdr>
            <w:top w:val="none" w:sz="0" w:space="0" w:color="auto"/>
            <w:left w:val="none" w:sz="0" w:space="0" w:color="auto"/>
            <w:bottom w:val="none" w:sz="0" w:space="0" w:color="auto"/>
            <w:right w:val="none" w:sz="0" w:space="0" w:color="auto"/>
          </w:divBdr>
        </w:div>
        <w:div w:id="1912036296">
          <w:marLeft w:val="640"/>
          <w:marRight w:val="0"/>
          <w:marTop w:val="0"/>
          <w:marBottom w:val="0"/>
          <w:divBdr>
            <w:top w:val="none" w:sz="0" w:space="0" w:color="auto"/>
            <w:left w:val="none" w:sz="0" w:space="0" w:color="auto"/>
            <w:bottom w:val="none" w:sz="0" w:space="0" w:color="auto"/>
            <w:right w:val="none" w:sz="0" w:space="0" w:color="auto"/>
          </w:divBdr>
        </w:div>
        <w:div w:id="1928616147">
          <w:marLeft w:val="640"/>
          <w:marRight w:val="0"/>
          <w:marTop w:val="0"/>
          <w:marBottom w:val="0"/>
          <w:divBdr>
            <w:top w:val="none" w:sz="0" w:space="0" w:color="auto"/>
            <w:left w:val="none" w:sz="0" w:space="0" w:color="auto"/>
            <w:bottom w:val="none" w:sz="0" w:space="0" w:color="auto"/>
            <w:right w:val="none" w:sz="0" w:space="0" w:color="auto"/>
          </w:divBdr>
        </w:div>
        <w:div w:id="1938320386">
          <w:marLeft w:val="640"/>
          <w:marRight w:val="0"/>
          <w:marTop w:val="0"/>
          <w:marBottom w:val="0"/>
          <w:divBdr>
            <w:top w:val="none" w:sz="0" w:space="0" w:color="auto"/>
            <w:left w:val="none" w:sz="0" w:space="0" w:color="auto"/>
            <w:bottom w:val="none" w:sz="0" w:space="0" w:color="auto"/>
            <w:right w:val="none" w:sz="0" w:space="0" w:color="auto"/>
          </w:divBdr>
        </w:div>
        <w:div w:id="1949384794">
          <w:marLeft w:val="640"/>
          <w:marRight w:val="0"/>
          <w:marTop w:val="0"/>
          <w:marBottom w:val="0"/>
          <w:divBdr>
            <w:top w:val="none" w:sz="0" w:space="0" w:color="auto"/>
            <w:left w:val="none" w:sz="0" w:space="0" w:color="auto"/>
            <w:bottom w:val="none" w:sz="0" w:space="0" w:color="auto"/>
            <w:right w:val="none" w:sz="0" w:space="0" w:color="auto"/>
          </w:divBdr>
        </w:div>
        <w:div w:id="1957562043">
          <w:marLeft w:val="640"/>
          <w:marRight w:val="0"/>
          <w:marTop w:val="0"/>
          <w:marBottom w:val="0"/>
          <w:divBdr>
            <w:top w:val="none" w:sz="0" w:space="0" w:color="auto"/>
            <w:left w:val="none" w:sz="0" w:space="0" w:color="auto"/>
            <w:bottom w:val="none" w:sz="0" w:space="0" w:color="auto"/>
            <w:right w:val="none" w:sz="0" w:space="0" w:color="auto"/>
          </w:divBdr>
        </w:div>
        <w:div w:id="1966305811">
          <w:marLeft w:val="640"/>
          <w:marRight w:val="0"/>
          <w:marTop w:val="0"/>
          <w:marBottom w:val="0"/>
          <w:divBdr>
            <w:top w:val="none" w:sz="0" w:space="0" w:color="auto"/>
            <w:left w:val="none" w:sz="0" w:space="0" w:color="auto"/>
            <w:bottom w:val="none" w:sz="0" w:space="0" w:color="auto"/>
            <w:right w:val="none" w:sz="0" w:space="0" w:color="auto"/>
          </w:divBdr>
        </w:div>
        <w:div w:id="1975869939">
          <w:marLeft w:val="640"/>
          <w:marRight w:val="0"/>
          <w:marTop w:val="0"/>
          <w:marBottom w:val="0"/>
          <w:divBdr>
            <w:top w:val="none" w:sz="0" w:space="0" w:color="auto"/>
            <w:left w:val="none" w:sz="0" w:space="0" w:color="auto"/>
            <w:bottom w:val="none" w:sz="0" w:space="0" w:color="auto"/>
            <w:right w:val="none" w:sz="0" w:space="0" w:color="auto"/>
          </w:divBdr>
        </w:div>
        <w:div w:id="1978029694">
          <w:marLeft w:val="640"/>
          <w:marRight w:val="0"/>
          <w:marTop w:val="0"/>
          <w:marBottom w:val="0"/>
          <w:divBdr>
            <w:top w:val="none" w:sz="0" w:space="0" w:color="auto"/>
            <w:left w:val="none" w:sz="0" w:space="0" w:color="auto"/>
            <w:bottom w:val="none" w:sz="0" w:space="0" w:color="auto"/>
            <w:right w:val="none" w:sz="0" w:space="0" w:color="auto"/>
          </w:divBdr>
        </w:div>
        <w:div w:id="1983657488">
          <w:marLeft w:val="640"/>
          <w:marRight w:val="0"/>
          <w:marTop w:val="0"/>
          <w:marBottom w:val="0"/>
          <w:divBdr>
            <w:top w:val="none" w:sz="0" w:space="0" w:color="auto"/>
            <w:left w:val="none" w:sz="0" w:space="0" w:color="auto"/>
            <w:bottom w:val="none" w:sz="0" w:space="0" w:color="auto"/>
            <w:right w:val="none" w:sz="0" w:space="0" w:color="auto"/>
          </w:divBdr>
        </w:div>
        <w:div w:id="1992103243">
          <w:marLeft w:val="640"/>
          <w:marRight w:val="0"/>
          <w:marTop w:val="0"/>
          <w:marBottom w:val="0"/>
          <w:divBdr>
            <w:top w:val="none" w:sz="0" w:space="0" w:color="auto"/>
            <w:left w:val="none" w:sz="0" w:space="0" w:color="auto"/>
            <w:bottom w:val="none" w:sz="0" w:space="0" w:color="auto"/>
            <w:right w:val="none" w:sz="0" w:space="0" w:color="auto"/>
          </w:divBdr>
        </w:div>
        <w:div w:id="1993754435">
          <w:marLeft w:val="640"/>
          <w:marRight w:val="0"/>
          <w:marTop w:val="0"/>
          <w:marBottom w:val="0"/>
          <w:divBdr>
            <w:top w:val="none" w:sz="0" w:space="0" w:color="auto"/>
            <w:left w:val="none" w:sz="0" w:space="0" w:color="auto"/>
            <w:bottom w:val="none" w:sz="0" w:space="0" w:color="auto"/>
            <w:right w:val="none" w:sz="0" w:space="0" w:color="auto"/>
          </w:divBdr>
        </w:div>
        <w:div w:id="2008553948">
          <w:marLeft w:val="640"/>
          <w:marRight w:val="0"/>
          <w:marTop w:val="0"/>
          <w:marBottom w:val="0"/>
          <w:divBdr>
            <w:top w:val="none" w:sz="0" w:space="0" w:color="auto"/>
            <w:left w:val="none" w:sz="0" w:space="0" w:color="auto"/>
            <w:bottom w:val="none" w:sz="0" w:space="0" w:color="auto"/>
            <w:right w:val="none" w:sz="0" w:space="0" w:color="auto"/>
          </w:divBdr>
        </w:div>
        <w:div w:id="2054112539">
          <w:marLeft w:val="640"/>
          <w:marRight w:val="0"/>
          <w:marTop w:val="0"/>
          <w:marBottom w:val="0"/>
          <w:divBdr>
            <w:top w:val="none" w:sz="0" w:space="0" w:color="auto"/>
            <w:left w:val="none" w:sz="0" w:space="0" w:color="auto"/>
            <w:bottom w:val="none" w:sz="0" w:space="0" w:color="auto"/>
            <w:right w:val="none" w:sz="0" w:space="0" w:color="auto"/>
          </w:divBdr>
        </w:div>
        <w:div w:id="2107722530">
          <w:marLeft w:val="640"/>
          <w:marRight w:val="0"/>
          <w:marTop w:val="0"/>
          <w:marBottom w:val="0"/>
          <w:divBdr>
            <w:top w:val="none" w:sz="0" w:space="0" w:color="auto"/>
            <w:left w:val="none" w:sz="0" w:space="0" w:color="auto"/>
            <w:bottom w:val="none" w:sz="0" w:space="0" w:color="auto"/>
            <w:right w:val="none" w:sz="0" w:space="0" w:color="auto"/>
          </w:divBdr>
        </w:div>
        <w:div w:id="2120758695">
          <w:marLeft w:val="640"/>
          <w:marRight w:val="0"/>
          <w:marTop w:val="0"/>
          <w:marBottom w:val="0"/>
          <w:divBdr>
            <w:top w:val="none" w:sz="0" w:space="0" w:color="auto"/>
            <w:left w:val="none" w:sz="0" w:space="0" w:color="auto"/>
            <w:bottom w:val="none" w:sz="0" w:space="0" w:color="auto"/>
            <w:right w:val="none" w:sz="0" w:space="0" w:color="auto"/>
          </w:divBdr>
        </w:div>
        <w:div w:id="2126579464">
          <w:marLeft w:val="640"/>
          <w:marRight w:val="0"/>
          <w:marTop w:val="0"/>
          <w:marBottom w:val="0"/>
          <w:divBdr>
            <w:top w:val="none" w:sz="0" w:space="0" w:color="auto"/>
            <w:left w:val="none" w:sz="0" w:space="0" w:color="auto"/>
            <w:bottom w:val="none" w:sz="0" w:space="0" w:color="auto"/>
            <w:right w:val="none" w:sz="0" w:space="0" w:color="auto"/>
          </w:divBdr>
        </w:div>
        <w:div w:id="2136558905">
          <w:marLeft w:val="640"/>
          <w:marRight w:val="0"/>
          <w:marTop w:val="0"/>
          <w:marBottom w:val="0"/>
          <w:divBdr>
            <w:top w:val="none" w:sz="0" w:space="0" w:color="auto"/>
            <w:left w:val="none" w:sz="0" w:space="0" w:color="auto"/>
            <w:bottom w:val="none" w:sz="0" w:space="0" w:color="auto"/>
            <w:right w:val="none" w:sz="0" w:space="0" w:color="auto"/>
          </w:divBdr>
        </w:div>
      </w:divsChild>
    </w:div>
    <w:div w:id="596600526">
      <w:bodyDiv w:val="1"/>
      <w:marLeft w:val="0"/>
      <w:marRight w:val="0"/>
      <w:marTop w:val="0"/>
      <w:marBottom w:val="0"/>
      <w:divBdr>
        <w:top w:val="none" w:sz="0" w:space="0" w:color="auto"/>
        <w:left w:val="none" w:sz="0" w:space="0" w:color="auto"/>
        <w:bottom w:val="none" w:sz="0" w:space="0" w:color="auto"/>
        <w:right w:val="none" w:sz="0" w:space="0" w:color="auto"/>
      </w:divBdr>
      <w:divsChild>
        <w:div w:id="8803647">
          <w:marLeft w:val="640"/>
          <w:marRight w:val="0"/>
          <w:marTop w:val="0"/>
          <w:marBottom w:val="0"/>
          <w:divBdr>
            <w:top w:val="none" w:sz="0" w:space="0" w:color="auto"/>
            <w:left w:val="none" w:sz="0" w:space="0" w:color="auto"/>
            <w:bottom w:val="none" w:sz="0" w:space="0" w:color="auto"/>
            <w:right w:val="none" w:sz="0" w:space="0" w:color="auto"/>
          </w:divBdr>
        </w:div>
        <w:div w:id="13699874">
          <w:marLeft w:val="640"/>
          <w:marRight w:val="0"/>
          <w:marTop w:val="0"/>
          <w:marBottom w:val="0"/>
          <w:divBdr>
            <w:top w:val="none" w:sz="0" w:space="0" w:color="auto"/>
            <w:left w:val="none" w:sz="0" w:space="0" w:color="auto"/>
            <w:bottom w:val="none" w:sz="0" w:space="0" w:color="auto"/>
            <w:right w:val="none" w:sz="0" w:space="0" w:color="auto"/>
          </w:divBdr>
        </w:div>
        <w:div w:id="20057706">
          <w:marLeft w:val="640"/>
          <w:marRight w:val="0"/>
          <w:marTop w:val="0"/>
          <w:marBottom w:val="0"/>
          <w:divBdr>
            <w:top w:val="none" w:sz="0" w:space="0" w:color="auto"/>
            <w:left w:val="none" w:sz="0" w:space="0" w:color="auto"/>
            <w:bottom w:val="none" w:sz="0" w:space="0" w:color="auto"/>
            <w:right w:val="none" w:sz="0" w:space="0" w:color="auto"/>
          </w:divBdr>
        </w:div>
        <w:div w:id="31541756">
          <w:marLeft w:val="640"/>
          <w:marRight w:val="0"/>
          <w:marTop w:val="0"/>
          <w:marBottom w:val="0"/>
          <w:divBdr>
            <w:top w:val="none" w:sz="0" w:space="0" w:color="auto"/>
            <w:left w:val="none" w:sz="0" w:space="0" w:color="auto"/>
            <w:bottom w:val="none" w:sz="0" w:space="0" w:color="auto"/>
            <w:right w:val="none" w:sz="0" w:space="0" w:color="auto"/>
          </w:divBdr>
        </w:div>
        <w:div w:id="74859149">
          <w:marLeft w:val="640"/>
          <w:marRight w:val="0"/>
          <w:marTop w:val="0"/>
          <w:marBottom w:val="0"/>
          <w:divBdr>
            <w:top w:val="none" w:sz="0" w:space="0" w:color="auto"/>
            <w:left w:val="none" w:sz="0" w:space="0" w:color="auto"/>
            <w:bottom w:val="none" w:sz="0" w:space="0" w:color="auto"/>
            <w:right w:val="none" w:sz="0" w:space="0" w:color="auto"/>
          </w:divBdr>
        </w:div>
        <w:div w:id="90702982">
          <w:marLeft w:val="640"/>
          <w:marRight w:val="0"/>
          <w:marTop w:val="0"/>
          <w:marBottom w:val="0"/>
          <w:divBdr>
            <w:top w:val="none" w:sz="0" w:space="0" w:color="auto"/>
            <w:left w:val="none" w:sz="0" w:space="0" w:color="auto"/>
            <w:bottom w:val="none" w:sz="0" w:space="0" w:color="auto"/>
            <w:right w:val="none" w:sz="0" w:space="0" w:color="auto"/>
          </w:divBdr>
        </w:div>
        <w:div w:id="95827898">
          <w:marLeft w:val="640"/>
          <w:marRight w:val="0"/>
          <w:marTop w:val="0"/>
          <w:marBottom w:val="0"/>
          <w:divBdr>
            <w:top w:val="none" w:sz="0" w:space="0" w:color="auto"/>
            <w:left w:val="none" w:sz="0" w:space="0" w:color="auto"/>
            <w:bottom w:val="none" w:sz="0" w:space="0" w:color="auto"/>
            <w:right w:val="none" w:sz="0" w:space="0" w:color="auto"/>
          </w:divBdr>
        </w:div>
        <w:div w:id="97723473">
          <w:marLeft w:val="640"/>
          <w:marRight w:val="0"/>
          <w:marTop w:val="0"/>
          <w:marBottom w:val="0"/>
          <w:divBdr>
            <w:top w:val="none" w:sz="0" w:space="0" w:color="auto"/>
            <w:left w:val="none" w:sz="0" w:space="0" w:color="auto"/>
            <w:bottom w:val="none" w:sz="0" w:space="0" w:color="auto"/>
            <w:right w:val="none" w:sz="0" w:space="0" w:color="auto"/>
          </w:divBdr>
        </w:div>
        <w:div w:id="107629198">
          <w:marLeft w:val="640"/>
          <w:marRight w:val="0"/>
          <w:marTop w:val="0"/>
          <w:marBottom w:val="0"/>
          <w:divBdr>
            <w:top w:val="none" w:sz="0" w:space="0" w:color="auto"/>
            <w:left w:val="none" w:sz="0" w:space="0" w:color="auto"/>
            <w:bottom w:val="none" w:sz="0" w:space="0" w:color="auto"/>
            <w:right w:val="none" w:sz="0" w:space="0" w:color="auto"/>
          </w:divBdr>
        </w:div>
        <w:div w:id="117377337">
          <w:marLeft w:val="640"/>
          <w:marRight w:val="0"/>
          <w:marTop w:val="0"/>
          <w:marBottom w:val="0"/>
          <w:divBdr>
            <w:top w:val="none" w:sz="0" w:space="0" w:color="auto"/>
            <w:left w:val="none" w:sz="0" w:space="0" w:color="auto"/>
            <w:bottom w:val="none" w:sz="0" w:space="0" w:color="auto"/>
            <w:right w:val="none" w:sz="0" w:space="0" w:color="auto"/>
          </w:divBdr>
        </w:div>
        <w:div w:id="124322072">
          <w:marLeft w:val="640"/>
          <w:marRight w:val="0"/>
          <w:marTop w:val="0"/>
          <w:marBottom w:val="0"/>
          <w:divBdr>
            <w:top w:val="none" w:sz="0" w:space="0" w:color="auto"/>
            <w:left w:val="none" w:sz="0" w:space="0" w:color="auto"/>
            <w:bottom w:val="none" w:sz="0" w:space="0" w:color="auto"/>
            <w:right w:val="none" w:sz="0" w:space="0" w:color="auto"/>
          </w:divBdr>
        </w:div>
        <w:div w:id="126901748">
          <w:marLeft w:val="640"/>
          <w:marRight w:val="0"/>
          <w:marTop w:val="0"/>
          <w:marBottom w:val="0"/>
          <w:divBdr>
            <w:top w:val="none" w:sz="0" w:space="0" w:color="auto"/>
            <w:left w:val="none" w:sz="0" w:space="0" w:color="auto"/>
            <w:bottom w:val="none" w:sz="0" w:space="0" w:color="auto"/>
            <w:right w:val="none" w:sz="0" w:space="0" w:color="auto"/>
          </w:divBdr>
        </w:div>
        <w:div w:id="127750103">
          <w:marLeft w:val="640"/>
          <w:marRight w:val="0"/>
          <w:marTop w:val="0"/>
          <w:marBottom w:val="0"/>
          <w:divBdr>
            <w:top w:val="none" w:sz="0" w:space="0" w:color="auto"/>
            <w:left w:val="none" w:sz="0" w:space="0" w:color="auto"/>
            <w:bottom w:val="none" w:sz="0" w:space="0" w:color="auto"/>
            <w:right w:val="none" w:sz="0" w:space="0" w:color="auto"/>
          </w:divBdr>
        </w:div>
        <w:div w:id="143471611">
          <w:marLeft w:val="640"/>
          <w:marRight w:val="0"/>
          <w:marTop w:val="0"/>
          <w:marBottom w:val="0"/>
          <w:divBdr>
            <w:top w:val="none" w:sz="0" w:space="0" w:color="auto"/>
            <w:left w:val="none" w:sz="0" w:space="0" w:color="auto"/>
            <w:bottom w:val="none" w:sz="0" w:space="0" w:color="auto"/>
            <w:right w:val="none" w:sz="0" w:space="0" w:color="auto"/>
          </w:divBdr>
        </w:div>
        <w:div w:id="145587003">
          <w:marLeft w:val="640"/>
          <w:marRight w:val="0"/>
          <w:marTop w:val="0"/>
          <w:marBottom w:val="0"/>
          <w:divBdr>
            <w:top w:val="none" w:sz="0" w:space="0" w:color="auto"/>
            <w:left w:val="none" w:sz="0" w:space="0" w:color="auto"/>
            <w:bottom w:val="none" w:sz="0" w:space="0" w:color="auto"/>
            <w:right w:val="none" w:sz="0" w:space="0" w:color="auto"/>
          </w:divBdr>
        </w:div>
        <w:div w:id="160239246">
          <w:marLeft w:val="640"/>
          <w:marRight w:val="0"/>
          <w:marTop w:val="0"/>
          <w:marBottom w:val="0"/>
          <w:divBdr>
            <w:top w:val="none" w:sz="0" w:space="0" w:color="auto"/>
            <w:left w:val="none" w:sz="0" w:space="0" w:color="auto"/>
            <w:bottom w:val="none" w:sz="0" w:space="0" w:color="auto"/>
            <w:right w:val="none" w:sz="0" w:space="0" w:color="auto"/>
          </w:divBdr>
        </w:div>
        <w:div w:id="215511930">
          <w:marLeft w:val="640"/>
          <w:marRight w:val="0"/>
          <w:marTop w:val="0"/>
          <w:marBottom w:val="0"/>
          <w:divBdr>
            <w:top w:val="none" w:sz="0" w:space="0" w:color="auto"/>
            <w:left w:val="none" w:sz="0" w:space="0" w:color="auto"/>
            <w:bottom w:val="none" w:sz="0" w:space="0" w:color="auto"/>
            <w:right w:val="none" w:sz="0" w:space="0" w:color="auto"/>
          </w:divBdr>
        </w:div>
        <w:div w:id="257063138">
          <w:marLeft w:val="640"/>
          <w:marRight w:val="0"/>
          <w:marTop w:val="0"/>
          <w:marBottom w:val="0"/>
          <w:divBdr>
            <w:top w:val="none" w:sz="0" w:space="0" w:color="auto"/>
            <w:left w:val="none" w:sz="0" w:space="0" w:color="auto"/>
            <w:bottom w:val="none" w:sz="0" w:space="0" w:color="auto"/>
            <w:right w:val="none" w:sz="0" w:space="0" w:color="auto"/>
          </w:divBdr>
        </w:div>
        <w:div w:id="257376011">
          <w:marLeft w:val="640"/>
          <w:marRight w:val="0"/>
          <w:marTop w:val="0"/>
          <w:marBottom w:val="0"/>
          <w:divBdr>
            <w:top w:val="none" w:sz="0" w:space="0" w:color="auto"/>
            <w:left w:val="none" w:sz="0" w:space="0" w:color="auto"/>
            <w:bottom w:val="none" w:sz="0" w:space="0" w:color="auto"/>
            <w:right w:val="none" w:sz="0" w:space="0" w:color="auto"/>
          </w:divBdr>
        </w:div>
        <w:div w:id="277446573">
          <w:marLeft w:val="640"/>
          <w:marRight w:val="0"/>
          <w:marTop w:val="0"/>
          <w:marBottom w:val="0"/>
          <w:divBdr>
            <w:top w:val="none" w:sz="0" w:space="0" w:color="auto"/>
            <w:left w:val="none" w:sz="0" w:space="0" w:color="auto"/>
            <w:bottom w:val="none" w:sz="0" w:space="0" w:color="auto"/>
            <w:right w:val="none" w:sz="0" w:space="0" w:color="auto"/>
          </w:divBdr>
        </w:div>
        <w:div w:id="302151957">
          <w:marLeft w:val="640"/>
          <w:marRight w:val="0"/>
          <w:marTop w:val="0"/>
          <w:marBottom w:val="0"/>
          <w:divBdr>
            <w:top w:val="none" w:sz="0" w:space="0" w:color="auto"/>
            <w:left w:val="none" w:sz="0" w:space="0" w:color="auto"/>
            <w:bottom w:val="none" w:sz="0" w:space="0" w:color="auto"/>
            <w:right w:val="none" w:sz="0" w:space="0" w:color="auto"/>
          </w:divBdr>
        </w:div>
        <w:div w:id="303891938">
          <w:marLeft w:val="640"/>
          <w:marRight w:val="0"/>
          <w:marTop w:val="0"/>
          <w:marBottom w:val="0"/>
          <w:divBdr>
            <w:top w:val="none" w:sz="0" w:space="0" w:color="auto"/>
            <w:left w:val="none" w:sz="0" w:space="0" w:color="auto"/>
            <w:bottom w:val="none" w:sz="0" w:space="0" w:color="auto"/>
            <w:right w:val="none" w:sz="0" w:space="0" w:color="auto"/>
          </w:divBdr>
        </w:div>
        <w:div w:id="305092255">
          <w:marLeft w:val="640"/>
          <w:marRight w:val="0"/>
          <w:marTop w:val="0"/>
          <w:marBottom w:val="0"/>
          <w:divBdr>
            <w:top w:val="none" w:sz="0" w:space="0" w:color="auto"/>
            <w:left w:val="none" w:sz="0" w:space="0" w:color="auto"/>
            <w:bottom w:val="none" w:sz="0" w:space="0" w:color="auto"/>
            <w:right w:val="none" w:sz="0" w:space="0" w:color="auto"/>
          </w:divBdr>
        </w:div>
        <w:div w:id="313947886">
          <w:marLeft w:val="640"/>
          <w:marRight w:val="0"/>
          <w:marTop w:val="0"/>
          <w:marBottom w:val="0"/>
          <w:divBdr>
            <w:top w:val="none" w:sz="0" w:space="0" w:color="auto"/>
            <w:left w:val="none" w:sz="0" w:space="0" w:color="auto"/>
            <w:bottom w:val="none" w:sz="0" w:space="0" w:color="auto"/>
            <w:right w:val="none" w:sz="0" w:space="0" w:color="auto"/>
          </w:divBdr>
        </w:div>
        <w:div w:id="329522709">
          <w:marLeft w:val="640"/>
          <w:marRight w:val="0"/>
          <w:marTop w:val="0"/>
          <w:marBottom w:val="0"/>
          <w:divBdr>
            <w:top w:val="none" w:sz="0" w:space="0" w:color="auto"/>
            <w:left w:val="none" w:sz="0" w:space="0" w:color="auto"/>
            <w:bottom w:val="none" w:sz="0" w:space="0" w:color="auto"/>
            <w:right w:val="none" w:sz="0" w:space="0" w:color="auto"/>
          </w:divBdr>
        </w:div>
        <w:div w:id="331300741">
          <w:marLeft w:val="640"/>
          <w:marRight w:val="0"/>
          <w:marTop w:val="0"/>
          <w:marBottom w:val="0"/>
          <w:divBdr>
            <w:top w:val="none" w:sz="0" w:space="0" w:color="auto"/>
            <w:left w:val="none" w:sz="0" w:space="0" w:color="auto"/>
            <w:bottom w:val="none" w:sz="0" w:space="0" w:color="auto"/>
            <w:right w:val="none" w:sz="0" w:space="0" w:color="auto"/>
          </w:divBdr>
        </w:div>
        <w:div w:id="335310489">
          <w:marLeft w:val="640"/>
          <w:marRight w:val="0"/>
          <w:marTop w:val="0"/>
          <w:marBottom w:val="0"/>
          <w:divBdr>
            <w:top w:val="none" w:sz="0" w:space="0" w:color="auto"/>
            <w:left w:val="none" w:sz="0" w:space="0" w:color="auto"/>
            <w:bottom w:val="none" w:sz="0" w:space="0" w:color="auto"/>
            <w:right w:val="none" w:sz="0" w:space="0" w:color="auto"/>
          </w:divBdr>
        </w:div>
        <w:div w:id="336543404">
          <w:marLeft w:val="640"/>
          <w:marRight w:val="0"/>
          <w:marTop w:val="0"/>
          <w:marBottom w:val="0"/>
          <w:divBdr>
            <w:top w:val="none" w:sz="0" w:space="0" w:color="auto"/>
            <w:left w:val="none" w:sz="0" w:space="0" w:color="auto"/>
            <w:bottom w:val="none" w:sz="0" w:space="0" w:color="auto"/>
            <w:right w:val="none" w:sz="0" w:space="0" w:color="auto"/>
          </w:divBdr>
        </w:div>
        <w:div w:id="342711266">
          <w:marLeft w:val="640"/>
          <w:marRight w:val="0"/>
          <w:marTop w:val="0"/>
          <w:marBottom w:val="0"/>
          <w:divBdr>
            <w:top w:val="none" w:sz="0" w:space="0" w:color="auto"/>
            <w:left w:val="none" w:sz="0" w:space="0" w:color="auto"/>
            <w:bottom w:val="none" w:sz="0" w:space="0" w:color="auto"/>
            <w:right w:val="none" w:sz="0" w:space="0" w:color="auto"/>
          </w:divBdr>
        </w:div>
        <w:div w:id="344484925">
          <w:marLeft w:val="640"/>
          <w:marRight w:val="0"/>
          <w:marTop w:val="0"/>
          <w:marBottom w:val="0"/>
          <w:divBdr>
            <w:top w:val="none" w:sz="0" w:space="0" w:color="auto"/>
            <w:left w:val="none" w:sz="0" w:space="0" w:color="auto"/>
            <w:bottom w:val="none" w:sz="0" w:space="0" w:color="auto"/>
            <w:right w:val="none" w:sz="0" w:space="0" w:color="auto"/>
          </w:divBdr>
        </w:div>
        <w:div w:id="358044677">
          <w:marLeft w:val="640"/>
          <w:marRight w:val="0"/>
          <w:marTop w:val="0"/>
          <w:marBottom w:val="0"/>
          <w:divBdr>
            <w:top w:val="none" w:sz="0" w:space="0" w:color="auto"/>
            <w:left w:val="none" w:sz="0" w:space="0" w:color="auto"/>
            <w:bottom w:val="none" w:sz="0" w:space="0" w:color="auto"/>
            <w:right w:val="none" w:sz="0" w:space="0" w:color="auto"/>
          </w:divBdr>
        </w:div>
        <w:div w:id="370568983">
          <w:marLeft w:val="640"/>
          <w:marRight w:val="0"/>
          <w:marTop w:val="0"/>
          <w:marBottom w:val="0"/>
          <w:divBdr>
            <w:top w:val="none" w:sz="0" w:space="0" w:color="auto"/>
            <w:left w:val="none" w:sz="0" w:space="0" w:color="auto"/>
            <w:bottom w:val="none" w:sz="0" w:space="0" w:color="auto"/>
            <w:right w:val="none" w:sz="0" w:space="0" w:color="auto"/>
          </w:divBdr>
        </w:div>
        <w:div w:id="375467166">
          <w:marLeft w:val="640"/>
          <w:marRight w:val="0"/>
          <w:marTop w:val="0"/>
          <w:marBottom w:val="0"/>
          <w:divBdr>
            <w:top w:val="none" w:sz="0" w:space="0" w:color="auto"/>
            <w:left w:val="none" w:sz="0" w:space="0" w:color="auto"/>
            <w:bottom w:val="none" w:sz="0" w:space="0" w:color="auto"/>
            <w:right w:val="none" w:sz="0" w:space="0" w:color="auto"/>
          </w:divBdr>
        </w:div>
        <w:div w:id="386491123">
          <w:marLeft w:val="640"/>
          <w:marRight w:val="0"/>
          <w:marTop w:val="0"/>
          <w:marBottom w:val="0"/>
          <w:divBdr>
            <w:top w:val="none" w:sz="0" w:space="0" w:color="auto"/>
            <w:left w:val="none" w:sz="0" w:space="0" w:color="auto"/>
            <w:bottom w:val="none" w:sz="0" w:space="0" w:color="auto"/>
            <w:right w:val="none" w:sz="0" w:space="0" w:color="auto"/>
          </w:divBdr>
        </w:div>
        <w:div w:id="400253522">
          <w:marLeft w:val="640"/>
          <w:marRight w:val="0"/>
          <w:marTop w:val="0"/>
          <w:marBottom w:val="0"/>
          <w:divBdr>
            <w:top w:val="none" w:sz="0" w:space="0" w:color="auto"/>
            <w:left w:val="none" w:sz="0" w:space="0" w:color="auto"/>
            <w:bottom w:val="none" w:sz="0" w:space="0" w:color="auto"/>
            <w:right w:val="none" w:sz="0" w:space="0" w:color="auto"/>
          </w:divBdr>
        </w:div>
        <w:div w:id="421412867">
          <w:marLeft w:val="640"/>
          <w:marRight w:val="0"/>
          <w:marTop w:val="0"/>
          <w:marBottom w:val="0"/>
          <w:divBdr>
            <w:top w:val="none" w:sz="0" w:space="0" w:color="auto"/>
            <w:left w:val="none" w:sz="0" w:space="0" w:color="auto"/>
            <w:bottom w:val="none" w:sz="0" w:space="0" w:color="auto"/>
            <w:right w:val="none" w:sz="0" w:space="0" w:color="auto"/>
          </w:divBdr>
        </w:div>
        <w:div w:id="461534044">
          <w:marLeft w:val="640"/>
          <w:marRight w:val="0"/>
          <w:marTop w:val="0"/>
          <w:marBottom w:val="0"/>
          <w:divBdr>
            <w:top w:val="none" w:sz="0" w:space="0" w:color="auto"/>
            <w:left w:val="none" w:sz="0" w:space="0" w:color="auto"/>
            <w:bottom w:val="none" w:sz="0" w:space="0" w:color="auto"/>
            <w:right w:val="none" w:sz="0" w:space="0" w:color="auto"/>
          </w:divBdr>
        </w:div>
        <w:div w:id="482548699">
          <w:marLeft w:val="640"/>
          <w:marRight w:val="0"/>
          <w:marTop w:val="0"/>
          <w:marBottom w:val="0"/>
          <w:divBdr>
            <w:top w:val="none" w:sz="0" w:space="0" w:color="auto"/>
            <w:left w:val="none" w:sz="0" w:space="0" w:color="auto"/>
            <w:bottom w:val="none" w:sz="0" w:space="0" w:color="auto"/>
            <w:right w:val="none" w:sz="0" w:space="0" w:color="auto"/>
          </w:divBdr>
        </w:div>
        <w:div w:id="488986905">
          <w:marLeft w:val="640"/>
          <w:marRight w:val="0"/>
          <w:marTop w:val="0"/>
          <w:marBottom w:val="0"/>
          <w:divBdr>
            <w:top w:val="none" w:sz="0" w:space="0" w:color="auto"/>
            <w:left w:val="none" w:sz="0" w:space="0" w:color="auto"/>
            <w:bottom w:val="none" w:sz="0" w:space="0" w:color="auto"/>
            <w:right w:val="none" w:sz="0" w:space="0" w:color="auto"/>
          </w:divBdr>
        </w:div>
        <w:div w:id="489759986">
          <w:marLeft w:val="640"/>
          <w:marRight w:val="0"/>
          <w:marTop w:val="0"/>
          <w:marBottom w:val="0"/>
          <w:divBdr>
            <w:top w:val="none" w:sz="0" w:space="0" w:color="auto"/>
            <w:left w:val="none" w:sz="0" w:space="0" w:color="auto"/>
            <w:bottom w:val="none" w:sz="0" w:space="0" w:color="auto"/>
            <w:right w:val="none" w:sz="0" w:space="0" w:color="auto"/>
          </w:divBdr>
        </w:div>
        <w:div w:id="502818099">
          <w:marLeft w:val="640"/>
          <w:marRight w:val="0"/>
          <w:marTop w:val="0"/>
          <w:marBottom w:val="0"/>
          <w:divBdr>
            <w:top w:val="none" w:sz="0" w:space="0" w:color="auto"/>
            <w:left w:val="none" w:sz="0" w:space="0" w:color="auto"/>
            <w:bottom w:val="none" w:sz="0" w:space="0" w:color="auto"/>
            <w:right w:val="none" w:sz="0" w:space="0" w:color="auto"/>
          </w:divBdr>
        </w:div>
        <w:div w:id="503590030">
          <w:marLeft w:val="640"/>
          <w:marRight w:val="0"/>
          <w:marTop w:val="0"/>
          <w:marBottom w:val="0"/>
          <w:divBdr>
            <w:top w:val="none" w:sz="0" w:space="0" w:color="auto"/>
            <w:left w:val="none" w:sz="0" w:space="0" w:color="auto"/>
            <w:bottom w:val="none" w:sz="0" w:space="0" w:color="auto"/>
            <w:right w:val="none" w:sz="0" w:space="0" w:color="auto"/>
          </w:divBdr>
        </w:div>
        <w:div w:id="513157701">
          <w:marLeft w:val="640"/>
          <w:marRight w:val="0"/>
          <w:marTop w:val="0"/>
          <w:marBottom w:val="0"/>
          <w:divBdr>
            <w:top w:val="none" w:sz="0" w:space="0" w:color="auto"/>
            <w:left w:val="none" w:sz="0" w:space="0" w:color="auto"/>
            <w:bottom w:val="none" w:sz="0" w:space="0" w:color="auto"/>
            <w:right w:val="none" w:sz="0" w:space="0" w:color="auto"/>
          </w:divBdr>
        </w:div>
        <w:div w:id="522204972">
          <w:marLeft w:val="640"/>
          <w:marRight w:val="0"/>
          <w:marTop w:val="0"/>
          <w:marBottom w:val="0"/>
          <w:divBdr>
            <w:top w:val="none" w:sz="0" w:space="0" w:color="auto"/>
            <w:left w:val="none" w:sz="0" w:space="0" w:color="auto"/>
            <w:bottom w:val="none" w:sz="0" w:space="0" w:color="auto"/>
            <w:right w:val="none" w:sz="0" w:space="0" w:color="auto"/>
          </w:divBdr>
        </w:div>
        <w:div w:id="526211751">
          <w:marLeft w:val="640"/>
          <w:marRight w:val="0"/>
          <w:marTop w:val="0"/>
          <w:marBottom w:val="0"/>
          <w:divBdr>
            <w:top w:val="none" w:sz="0" w:space="0" w:color="auto"/>
            <w:left w:val="none" w:sz="0" w:space="0" w:color="auto"/>
            <w:bottom w:val="none" w:sz="0" w:space="0" w:color="auto"/>
            <w:right w:val="none" w:sz="0" w:space="0" w:color="auto"/>
          </w:divBdr>
        </w:div>
        <w:div w:id="530188834">
          <w:marLeft w:val="640"/>
          <w:marRight w:val="0"/>
          <w:marTop w:val="0"/>
          <w:marBottom w:val="0"/>
          <w:divBdr>
            <w:top w:val="none" w:sz="0" w:space="0" w:color="auto"/>
            <w:left w:val="none" w:sz="0" w:space="0" w:color="auto"/>
            <w:bottom w:val="none" w:sz="0" w:space="0" w:color="auto"/>
            <w:right w:val="none" w:sz="0" w:space="0" w:color="auto"/>
          </w:divBdr>
        </w:div>
        <w:div w:id="531577992">
          <w:marLeft w:val="640"/>
          <w:marRight w:val="0"/>
          <w:marTop w:val="0"/>
          <w:marBottom w:val="0"/>
          <w:divBdr>
            <w:top w:val="none" w:sz="0" w:space="0" w:color="auto"/>
            <w:left w:val="none" w:sz="0" w:space="0" w:color="auto"/>
            <w:bottom w:val="none" w:sz="0" w:space="0" w:color="auto"/>
            <w:right w:val="none" w:sz="0" w:space="0" w:color="auto"/>
          </w:divBdr>
        </w:div>
        <w:div w:id="535242252">
          <w:marLeft w:val="640"/>
          <w:marRight w:val="0"/>
          <w:marTop w:val="0"/>
          <w:marBottom w:val="0"/>
          <w:divBdr>
            <w:top w:val="none" w:sz="0" w:space="0" w:color="auto"/>
            <w:left w:val="none" w:sz="0" w:space="0" w:color="auto"/>
            <w:bottom w:val="none" w:sz="0" w:space="0" w:color="auto"/>
            <w:right w:val="none" w:sz="0" w:space="0" w:color="auto"/>
          </w:divBdr>
        </w:div>
        <w:div w:id="542837802">
          <w:marLeft w:val="640"/>
          <w:marRight w:val="0"/>
          <w:marTop w:val="0"/>
          <w:marBottom w:val="0"/>
          <w:divBdr>
            <w:top w:val="none" w:sz="0" w:space="0" w:color="auto"/>
            <w:left w:val="none" w:sz="0" w:space="0" w:color="auto"/>
            <w:bottom w:val="none" w:sz="0" w:space="0" w:color="auto"/>
            <w:right w:val="none" w:sz="0" w:space="0" w:color="auto"/>
          </w:divBdr>
        </w:div>
        <w:div w:id="545920149">
          <w:marLeft w:val="640"/>
          <w:marRight w:val="0"/>
          <w:marTop w:val="0"/>
          <w:marBottom w:val="0"/>
          <w:divBdr>
            <w:top w:val="none" w:sz="0" w:space="0" w:color="auto"/>
            <w:left w:val="none" w:sz="0" w:space="0" w:color="auto"/>
            <w:bottom w:val="none" w:sz="0" w:space="0" w:color="auto"/>
            <w:right w:val="none" w:sz="0" w:space="0" w:color="auto"/>
          </w:divBdr>
        </w:div>
        <w:div w:id="549196759">
          <w:marLeft w:val="640"/>
          <w:marRight w:val="0"/>
          <w:marTop w:val="0"/>
          <w:marBottom w:val="0"/>
          <w:divBdr>
            <w:top w:val="none" w:sz="0" w:space="0" w:color="auto"/>
            <w:left w:val="none" w:sz="0" w:space="0" w:color="auto"/>
            <w:bottom w:val="none" w:sz="0" w:space="0" w:color="auto"/>
            <w:right w:val="none" w:sz="0" w:space="0" w:color="auto"/>
          </w:divBdr>
        </w:div>
        <w:div w:id="561982921">
          <w:marLeft w:val="640"/>
          <w:marRight w:val="0"/>
          <w:marTop w:val="0"/>
          <w:marBottom w:val="0"/>
          <w:divBdr>
            <w:top w:val="none" w:sz="0" w:space="0" w:color="auto"/>
            <w:left w:val="none" w:sz="0" w:space="0" w:color="auto"/>
            <w:bottom w:val="none" w:sz="0" w:space="0" w:color="auto"/>
            <w:right w:val="none" w:sz="0" w:space="0" w:color="auto"/>
          </w:divBdr>
        </w:div>
        <w:div w:id="566305150">
          <w:marLeft w:val="640"/>
          <w:marRight w:val="0"/>
          <w:marTop w:val="0"/>
          <w:marBottom w:val="0"/>
          <w:divBdr>
            <w:top w:val="none" w:sz="0" w:space="0" w:color="auto"/>
            <w:left w:val="none" w:sz="0" w:space="0" w:color="auto"/>
            <w:bottom w:val="none" w:sz="0" w:space="0" w:color="auto"/>
            <w:right w:val="none" w:sz="0" w:space="0" w:color="auto"/>
          </w:divBdr>
        </w:div>
        <w:div w:id="570192086">
          <w:marLeft w:val="640"/>
          <w:marRight w:val="0"/>
          <w:marTop w:val="0"/>
          <w:marBottom w:val="0"/>
          <w:divBdr>
            <w:top w:val="none" w:sz="0" w:space="0" w:color="auto"/>
            <w:left w:val="none" w:sz="0" w:space="0" w:color="auto"/>
            <w:bottom w:val="none" w:sz="0" w:space="0" w:color="auto"/>
            <w:right w:val="none" w:sz="0" w:space="0" w:color="auto"/>
          </w:divBdr>
        </w:div>
        <w:div w:id="595985860">
          <w:marLeft w:val="640"/>
          <w:marRight w:val="0"/>
          <w:marTop w:val="0"/>
          <w:marBottom w:val="0"/>
          <w:divBdr>
            <w:top w:val="none" w:sz="0" w:space="0" w:color="auto"/>
            <w:left w:val="none" w:sz="0" w:space="0" w:color="auto"/>
            <w:bottom w:val="none" w:sz="0" w:space="0" w:color="auto"/>
            <w:right w:val="none" w:sz="0" w:space="0" w:color="auto"/>
          </w:divBdr>
        </w:div>
        <w:div w:id="596904770">
          <w:marLeft w:val="640"/>
          <w:marRight w:val="0"/>
          <w:marTop w:val="0"/>
          <w:marBottom w:val="0"/>
          <w:divBdr>
            <w:top w:val="none" w:sz="0" w:space="0" w:color="auto"/>
            <w:left w:val="none" w:sz="0" w:space="0" w:color="auto"/>
            <w:bottom w:val="none" w:sz="0" w:space="0" w:color="auto"/>
            <w:right w:val="none" w:sz="0" w:space="0" w:color="auto"/>
          </w:divBdr>
        </w:div>
        <w:div w:id="597448590">
          <w:marLeft w:val="640"/>
          <w:marRight w:val="0"/>
          <w:marTop w:val="0"/>
          <w:marBottom w:val="0"/>
          <w:divBdr>
            <w:top w:val="none" w:sz="0" w:space="0" w:color="auto"/>
            <w:left w:val="none" w:sz="0" w:space="0" w:color="auto"/>
            <w:bottom w:val="none" w:sz="0" w:space="0" w:color="auto"/>
            <w:right w:val="none" w:sz="0" w:space="0" w:color="auto"/>
          </w:divBdr>
        </w:div>
        <w:div w:id="608438292">
          <w:marLeft w:val="640"/>
          <w:marRight w:val="0"/>
          <w:marTop w:val="0"/>
          <w:marBottom w:val="0"/>
          <w:divBdr>
            <w:top w:val="none" w:sz="0" w:space="0" w:color="auto"/>
            <w:left w:val="none" w:sz="0" w:space="0" w:color="auto"/>
            <w:bottom w:val="none" w:sz="0" w:space="0" w:color="auto"/>
            <w:right w:val="none" w:sz="0" w:space="0" w:color="auto"/>
          </w:divBdr>
        </w:div>
        <w:div w:id="613292116">
          <w:marLeft w:val="640"/>
          <w:marRight w:val="0"/>
          <w:marTop w:val="0"/>
          <w:marBottom w:val="0"/>
          <w:divBdr>
            <w:top w:val="none" w:sz="0" w:space="0" w:color="auto"/>
            <w:left w:val="none" w:sz="0" w:space="0" w:color="auto"/>
            <w:bottom w:val="none" w:sz="0" w:space="0" w:color="auto"/>
            <w:right w:val="none" w:sz="0" w:space="0" w:color="auto"/>
          </w:divBdr>
        </w:div>
        <w:div w:id="626817645">
          <w:marLeft w:val="640"/>
          <w:marRight w:val="0"/>
          <w:marTop w:val="0"/>
          <w:marBottom w:val="0"/>
          <w:divBdr>
            <w:top w:val="none" w:sz="0" w:space="0" w:color="auto"/>
            <w:left w:val="none" w:sz="0" w:space="0" w:color="auto"/>
            <w:bottom w:val="none" w:sz="0" w:space="0" w:color="auto"/>
            <w:right w:val="none" w:sz="0" w:space="0" w:color="auto"/>
          </w:divBdr>
        </w:div>
        <w:div w:id="630987985">
          <w:marLeft w:val="640"/>
          <w:marRight w:val="0"/>
          <w:marTop w:val="0"/>
          <w:marBottom w:val="0"/>
          <w:divBdr>
            <w:top w:val="none" w:sz="0" w:space="0" w:color="auto"/>
            <w:left w:val="none" w:sz="0" w:space="0" w:color="auto"/>
            <w:bottom w:val="none" w:sz="0" w:space="0" w:color="auto"/>
            <w:right w:val="none" w:sz="0" w:space="0" w:color="auto"/>
          </w:divBdr>
        </w:div>
        <w:div w:id="637152477">
          <w:marLeft w:val="640"/>
          <w:marRight w:val="0"/>
          <w:marTop w:val="0"/>
          <w:marBottom w:val="0"/>
          <w:divBdr>
            <w:top w:val="none" w:sz="0" w:space="0" w:color="auto"/>
            <w:left w:val="none" w:sz="0" w:space="0" w:color="auto"/>
            <w:bottom w:val="none" w:sz="0" w:space="0" w:color="auto"/>
            <w:right w:val="none" w:sz="0" w:space="0" w:color="auto"/>
          </w:divBdr>
        </w:div>
        <w:div w:id="654720403">
          <w:marLeft w:val="640"/>
          <w:marRight w:val="0"/>
          <w:marTop w:val="0"/>
          <w:marBottom w:val="0"/>
          <w:divBdr>
            <w:top w:val="none" w:sz="0" w:space="0" w:color="auto"/>
            <w:left w:val="none" w:sz="0" w:space="0" w:color="auto"/>
            <w:bottom w:val="none" w:sz="0" w:space="0" w:color="auto"/>
            <w:right w:val="none" w:sz="0" w:space="0" w:color="auto"/>
          </w:divBdr>
        </w:div>
        <w:div w:id="665328945">
          <w:marLeft w:val="640"/>
          <w:marRight w:val="0"/>
          <w:marTop w:val="0"/>
          <w:marBottom w:val="0"/>
          <w:divBdr>
            <w:top w:val="none" w:sz="0" w:space="0" w:color="auto"/>
            <w:left w:val="none" w:sz="0" w:space="0" w:color="auto"/>
            <w:bottom w:val="none" w:sz="0" w:space="0" w:color="auto"/>
            <w:right w:val="none" w:sz="0" w:space="0" w:color="auto"/>
          </w:divBdr>
        </w:div>
        <w:div w:id="686174383">
          <w:marLeft w:val="640"/>
          <w:marRight w:val="0"/>
          <w:marTop w:val="0"/>
          <w:marBottom w:val="0"/>
          <w:divBdr>
            <w:top w:val="none" w:sz="0" w:space="0" w:color="auto"/>
            <w:left w:val="none" w:sz="0" w:space="0" w:color="auto"/>
            <w:bottom w:val="none" w:sz="0" w:space="0" w:color="auto"/>
            <w:right w:val="none" w:sz="0" w:space="0" w:color="auto"/>
          </w:divBdr>
        </w:div>
        <w:div w:id="691493612">
          <w:marLeft w:val="640"/>
          <w:marRight w:val="0"/>
          <w:marTop w:val="0"/>
          <w:marBottom w:val="0"/>
          <w:divBdr>
            <w:top w:val="none" w:sz="0" w:space="0" w:color="auto"/>
            <w:left w:val="none" w:sz="0" w:space="0" w:color="auto"/>
            <w:bottom w:val="none" w:sz="0" w:space="0" w:color="auto"/>
            <w:right w:val="none" w:sz="0" w:space="0" w:color="auto"/>
          </w:divBdr>
        </w:div>
        <w:div w:id="694885549">
          <w:marLeft w:val="640"/>
          <w:marRight w:val="0"/>
          <w:marTop w:val="0"/>
          <w:marBottom w:val="0"/>
          <w:divBdr>
            <w:top w:val="none" w:sz="0" w:space="0" w:color="auto"/>
            <w:left w:val="none" w:sz="0" w:space="0" w:color="auto"/>
            <w:bottom w:val="none" w:sz="0" w:space="0" w:color="auto"/>
            <w:right w:val="none" w:sz="0" w:space="0" w:color="auto"/>
          </w:divBdr>
        </w:div>
        <w:div w:id="724572291">
          <w:marLeft w:val="640"/>
          <w:marRight w:val="0"/>
          <w:marTop w:val="0"/>
          <w:marBottom w:val="0"/>
          <w:divBdr>
            <w:top w:val="none" w:sz="0" w:space="0" w:color="auto"/>
            <w:left w:val="none" w:sz="0" w:space="0" w:color="auto"/>
            <w:bottom w:val="none" w:sz="0" w:space="0" w:color="auto"/>
            <w:right w:val="none" w:sz="0" w:space="0" w:color="auto"/>
          </w:divBdr>
        </w:div>
        <w:div w:id="725177084">
          <w:marLeft w:val="640"/>
          <w:marRight w:val="0"/>
          <w:marTop w:val="0"/>
          <w:marBottom w:val="0"/>
          <w:divBdr>
            <w:top w:val="none" w:sz="0" w:space="0" w:color="auto"/>
            <w:left w:val="none" w:sz="0" w:space="0" w:color="auto"/>
            <w:bottom w:val="none" w:sz="0" w:space="0" w:color="auto"/>
            <w:right w:val="none" w:sz="0" w:space="0" w:color="auto"/>
          </w:divBdr>
        </w:div>
        <w:div w:id="729236111">
          <w:marLeft w:val="640"/>
          <w:marRight w:val="0"/>
          <w:marTop w:val="0"/>
          <w:marBottom w:val="0"/>
          <w:divBdr>
            <w:top w:val="none" w:sz="0" w:space="0" w:color="auto"/>
            <w:left w:val="none" w:sz="0" w:space="0" w:color="auto"/>
            <w:bottom w:val="none" w:sz="0" w:space="0" w:color="auto"/>
            <w:right w:val="none" w:sz="0" w:space="0" w:color="auto"/>
          </w:divBdr>
        </w:div>
        <w:div w:id="738753543">
          <w:marLeft w:val="640"/>
          <w:marRight w:val="0"/>
          <w:marTop w:val="0"/>
          <w:marBottom w:val="0"/>
          <w:divBdr>
            <w:top w:val="none" w:sz="0" w:space="0" w:color="auto"/>
            <w:left w:val="none" w:sz="0" w:space="0" w:color="auto"/>
            <w:bottom w:val="none" w:sz="0" w:space="0" w:color="auto"/>
            <w:right w:val="none" w:sz="0" w:space="0" w:color="auto"/>
          </w:divBdr>
        </w:div>
        <w:div w:id="744687359">
          <w:marLeft w:val="640"/>
          <w:marRight w:val="0"/>
          <w:marTop w:val="0"/>
          <w:marBottom w:val="0"/>
          <w:divBdr>
            <w:top w:val="none" w:sz="0" w:space="0" w:color="auto"/>
            <w:left w:val="none" w:sz="0" w:space="0" w:color="auto"/>
            <w:bottom w:val="none" w:sz="0" w:space="0" w:color="auto"/>
            <w:right w:val="none" w:sz="0" w:space="0" w:color="auto"/>
          </w:divBdr>
        </w:div>
        <w:div w:id="751053239">
          <w:marLeft w:val="640"/>
          <w:marRight w:val="0"/>
          <w:marTop w:val="0"/>
          <w:marBottom w:val="0"/>
          <w:divBdr>
            <w:top w:val="none" w:sz="0" w:space="0" w:color="auto"/>
            <w:left w:val="none" w:sz="0" w:space="0" w:color="auto"/>
            <w:bottom w:val="none" w:sz="0" w:space="0" w:color="auto"/>
            <w:right w:val="none" w:sz="0" w:space="0" w:color="auto"/>
          </w:divBdr>
        </w:div>
        <w:div w:id="771822381">
          <w:marLeft w:val="640"/>
          <w:marRight w:val="0"/>
          <w:marTop w:val="0"/>
          <w:marBottom w:val="0"/>
          <w:divBdr>
            <w:top w:val="none" w:sz="0" w:space="0" w:color="auto"/>
            <w:left w:val="none" w:sz="0" w:space="0" w:color="auto"/>
            <w:bottom w:val="none" w:sz="0" w:space="0" w:color="auto"/>
            <w:right w:val="none" w:sz="0" w:space="0" w:color="auto"/>
          </w:divBdr>
        </w:div>
        <w:div w:id="784664628">
          <w:marLeft w:val="640"/>
          <w:marRight w:val="0"/>
          <w:marTop w:val="0"/>
          <w:marBottom w:val="0"/>
          <w:divBdr>
            <w:top w:val="none" w:sz="0" w:space="0" w:color="auto"/>
            <w:left w:val="none" w:sz="0" w:space="0" w:color="auto"/>
            <w:bottom w:val="none" w:sz="0" w:space="0" w:color="auto"/>
            <w:right w:val="none" w:sz="0" w:space="0" w:color="auto"/>
          </w:divBdr>
        </w:div>
        <w:div w:id="789934612">
          <w:marLeft w:val="640"/>
          <w:marRight w:val="0"/>
          <w:marTop w:val="0"/>
          <w:marBottom w:val="0"/>
          <w:divBdr>
            <w:top w:val="none" w:sz="0" w:space="0" w:color="auto"/>
            <w:left w:val="none" w:sz="0" w:space="0" w:color="auto"/>
            <w:bottom w:val="none" w:sz="0" w:space="0" w:color="auto"/>
            <w:right w:val="none" w:sz="0" w:space="0" w:color="auto"/>
          </w:divBdr>
        </w:div>
        <w:div w:id="803237791">
          <w:marLeft w:val="640"/>
          <w:marRight w:val="0"/>
          <w:marTop w:val="0"/>
          <w:marBottom w:val="0"/>
          <w:divBdr>
            <w:top w:val="none" w:sz="0" w:space="0" w:color="auto"/>
            <w:left w:val="none" w:sz="0" w:space="0" w:color="auto"/>
            <w:bottom w:val="none" w:sz="0" w:space="0" w:color="auto"/>
            <w:right w:val="none" w:sz="0" w:space="0" w:color="auto"/>
          </w:divBdr>
        </w:div>
        <w:div w:id="832600961">
          <w:marLeft w:val="640"/>
          <w:marRight w:val="0"/>
          <w:marTop w:val="0"/>
          <w:marBottom w:val="0"/>
          <w:divBdr>
            <w:top w:val="none" w:sz="0" w:space="0" w:color="auto"/>
            <w:left w:val="none" w:sz="0" w:space="0" w:color="auto"/>
            <w:bottom w:val="none" w:sz="0" w:space="0" w:color="auto"/>
            <w:right w:val="none" w:sz="0" w:space="0" w:color="auto"/>
          </w:divBdr>
        </w:div>
        <w:div w:id="836118550">
          <w:marLeft w:val="640"/>
          <w:marRight w:val="0"/>
          <w:marTop w:val="0"/>
          <w:marBottom w:val="0"/>
          <w:divBdr>
            <w:top w:val="none" w:sz="0" w:space="0" w:color="auto"/>
            <w:left w:val="none" w:sz="0" w:space="0" w:color="auto"/>
            <w:bottom w:val="none" w:sz="0" w:space="0" w:color="auto"/>
            <w:right w:val="none" w:sz="0" w:space="0" w:color="auto"/>
          </w:divBdr>
        </w:div>
        <w:div w:id="868181093">
          <w:marLeft w:val="640"/>
          <w:marRight w:val="0"/>
          <w:marTop w:val="0"/>
          <w:marBottom w:val="0"/>
          <w:divBdr>
            <w:top w:val="none" w:sz="0" w:space="0" w:color="auto"/>
            <w:left w:val="none" w:sz="0" w:space="0" w:color="auto"/>
            <w:bottom w:val="none" w:sz="0" w:space="0" w:color="auto"/>
            <w:right w:val="none" w:sz="0" w:space="0" w:color="auto"/>
          </w:divBdr>
        </w:div>
        <w:div w:id="869532864">
          <w:marLeft w:val="640"/>
          <w:marRight w:val="0"/>
          <w:marTop w:val="0"/>
          <w:marBottom w:val="0"/>
          <w:divBdr>
            <w:top w:val="none" w:sz="0" w:space="0" w:color="auto"/>
            <w:left w:val="none" w:sz="0" w:space="0" w:color="auto"/>
            <w:bottom w:val="none" w:sz="0" w:space="0" w:color="auto"/>
            <w:right w:val="none" w:sz="0" w:space="0" w:color="auto"/>
          </w:divBdr>
        </w:div>
        <w:div w:id="879244275">
          <w:marLeft w:val="640"/>
          <w:marRight w:val="0"/>
          <w:marTop w:val="0"/>
          <w:marBottom w:val="0"/>
          <w:divBdr>
            <w:top w:val="none" w:sz="0" w:space="0" w:color="auto"/>
            <w:left w:val="none" w:sz="0" w:space="0" w:color="auto"/>
            <w:bottom w:val="none" w:sz="0" w:space="0" w:color="auto"/>
            <w:right w:val="none" w:sz="0" w:space="0" w:color="auto"/>
          </w:divBdr>
        </w:div>
        <w:div w:id="879518496">
          <w:marLeft w:val="640"/>
          <w:marRight w:val="0"/>
          <w:marTop w:val="0"/>
          <w:marBottom w:val="0"/>
          <w:divBdr>
            <w:top w:val="none" w:sz="0" w:space="0" w:color="auto"/>
            <w:left w:val="none" w:sz="0" w:space="0" w:color="auto"/>
            <w:bottom w:val="none" w:sz="0" w:space="0" w:color="auto"/>
            <w:right w:val="none" w:sz="0" w:space="0" w:color="auto"/>
          </w:divBdr>
        </w:div>
        <w:div w:id="890193107">
          <w:marLeft w:val="640"/>
          <w:marRight w:val="0"/>
          <w:marTop w:val="0"/>
          <w:marBottom w:val="0"/>
          <w:divBdr>
            <w:top w:val="none" w:sz="0" w:space="0" w:color="auto"/>
            <w:left w:val="none" w:sz="0" w:space="0" w:color="auto"/>
            <w:bottom w:val="none" w:sz="0" w:space="0" w:color="auto"/>
            <w:right w:val="none" w:sz="0" w:space="0" w:color="auto"/>
          </w:divBdr>
        </w:div>
        <w:div w:id="890264995">
          <w:marLeft w:val="640"/>
          <w:marRight w:val="0"/>
          <w:marTop w:val="0"/>
          <w:marBottom w:val="0"/>
          <w:divBdr>
            <w:top w:val="none" w:sz="0" w:space="0" w:color="auto"/>
            <w:left w:val="none" w:sz="0" w:space="0" w:color="auto"/>
            <w:bottom w:val="none" w:sz="0" w:space="0" w:color="auto"/>
            <w:right w:val="none" w:sz="0" w:space="0" w:color="auto"/>
          </w:divBdr>
        </w:div>
        <w:div w:id="893586776">
          <w:marLeft w:val="640"/>
          <w:marRight w:val="0"/>
          <w:marTop w:val="0"/>
          <w:marBottom w:val="0"/>
          <w:divBdr>
            <w:top w:val="none" w:sz="0" w:space="0" w:color="auto"/>
            <w:left w:val="none" w:sz="0" w:space="0" w:color="auto"/>
            <w:bottom w:val="none" w:sz="0" w:space="0" w:color="auto"/>
            <w:right w:val="none" w:sz="0" w:space="0" w:color="auto"/>
          </w:divBdr>
        </w:div>
        <w:div w:id="900671545">
          <w:marLeft w:val="640"/>
          <w:marRight w:val="0"/>
          <w:marTop w:val="0"/>
          <w:marBottom w:val="0"/>
          <w:divBdr>
            <w:top w:val="none" w:sz="0" w:space="0" w:color="auto"/>
            <w:left w:val="none" w:sz="0" w:space="0" w:color="auto"/>
            <w:bottom w:val="none" w:sz="0" w:space="0" w:color="auto"/>
            <w:right w:val="none" w:sz="0" w:space="0" w:color="auto"/>
          </w:divBdr>
        </w:div>
        <w:div w:id="911622728">
          <w:marLeft w:val="640"/>
          <w:marRight w:val="0"/>
          <w:marTop w:val="0"/>
          <w:marBottom w:val="0"/>
          <w:divBdr>
            <w:top w:val="none" w:sz="0" w:space="0" w:color="auto"/>
            <w:left w:val="none" w:sz="0" w:space="0" w:color="auto"/>
            <w:bottom w:val="none" w:sz="0" w:space="0" w:color="auto"/>
            <w:right w:val="none" w:sz="0" w:space="0" w:color="auto"/>
          </w:divBdr>
        </w:div>
        <w:div w:id="914434169">
          <w:marLeft w:val="640"/>
          <w:marRight w:val="0"/>
          <w:marTop w:val="0"/>
          <w:marBottom w:val="0"/>
          <w:divBdr>
            <w:top w:val="none" w:sz="0" w:space="0" w:color="auto"/>
            <w:left w:val="none" w:sz="0" w:space="0" w:color="auto"/>
            <w:bottom w:val="none" w:sz="0" w:space="0" w:color="auto"/>
            <w:right w:val="none" w:sz="0" w:space="0" w:color="auto"/>
          </w:divBdr>
        </w:div>
        <w:div w:id="927884076">
          <w:marLeft w:val="640"/>
          <w:marRight w:val="0"/>
          <w:marTop w:val="0"/>
          <w:marBottom w:val="0"/>
          <w:divBdr>
            <w:top w:val="none" w:sz="0" w:space="0" w:color="auto"/>
            <w:left w:val="none" w:sz="0" w:space="0" w:color="auto"/>
            <w:bottom w:val="none" w:sz="0" w:space="0" w:color="auto"/>
            <w:right w:val="none" w:sz="0" w:space="0" w:color="auto"/>
          </w:divBdr>
        </w:div>
        <w:div w:id="931740323">
          <w:marLeft w:val="640"/>
          <w:marRight w:val="0"/>
          <w:marTop w:val="0"/>
          <w:marBottom w:val="0"/>
          <w:divBdr>
            <w:top w:val="none" w:sz="0" w:space="0" w:color="auto"/>
            <w:left w:val="none" w:sz="0" w:space="0" w:color="auto"/>
            <w:bottom w:val="none" w:sz="0" w:space="0" w:color="auto"/>
            <w:right w:val="none" w:sz="0" w:space="0" w:color="auto"/>
          </w:divBdr>
        </w:div>
        <w:div w:id="934827481">
          <w:marLeft w:val="640"/>
          <w:marRight w:val="0"/>
          <w:marTop w:val="0"/>
          <w:marBottom w:val="0"/>
          <w:divBdr>
            <w:top w:val="none" w:sz="0" w:space="0" w:color="auto"/>
            <w:left w:val="none" w:sz="0" w:space="0" w:color="auto"/>
            <w:bottom w:val="none" w:sz="0" w:space="0" w:color="auto"/>
            <w:right w:val="none" w:sz="0" w:space="0" w:color="auto"/>
          </w:divBdr>
        </w:div>
        <w:div w:id="938678536">
          <w:marLeft w:val="640"/>
          <w:marRight w:val="0"/>
          <w:marTop w:val="0"/>
          <w:marBottom w:val="0"/>
          <w:divBdr>
            <w:top w:val="none" w:sz="0" w:space="0" w:color="auto"/>
            <w:left w:val="none" w:sz="0" w:space="0" w:color="auto"/>
            <w:bottom w:val="none" w:sz="0" w:space="0" w:color="auto"/>
            <w:right w:val="none" w:sz="0" w:space="0" w:color="auto"/>
          </w:divBdr>
        </w:div>
        <w:div w:id="944310623">
          <w:marLeft w:val="640"/>
          <w:marRight w:val="0"/>
          <w:marTop w:val="0"/>
          <w:marBottom w:val="0"/>
          <w:divBdr>
            <w:top w:val="none" w:sz="0" w:space="0" w:color="auto"/>
            <w:left w:val="none" w:sz="0" w:space="0" w:color="auto"/>
            <w:bottom w:val="none" w:sz="0" w:space="0" w:color="auto"/>
            <w:right w:val="none" w:sz="0" w:space="0" w:color="auto"/>
          </w:divBdr>
        </w:div>
        <w:div w:id="952905674">
          <w:marLeft w:val="640"/>
          <w:marRight w:val="0"/>
          <w:marTop w:val="0"/>
          <w:marBottom w:val="0"/>
          <w:divBdr>
            <w:top w:val="none" w:sz="0" w:space="0" w:color="auto"/>
            <w:left w:val="none" w:sz="0" w:space="0" w:color="auto"/>
            <w:bottom w:val="none" w:sz="0" w:space="0" w:color="auto"/>
            <w:right w:val="none" w:sz="0" w:space="0" w:color="auto"/>
          </w:divBdr>
        </w:div>
        <w:div w:id="954411248">
          <w:marLeft w:val="640"/>
          <w:marRight w:val="0"/>
          <w:marTop w:val="0"/>
          <w:marBottom w:val="0"/>
          <w:divBdr>
            <w:top w:val="none" w:sz="0" w:space="0" w:color="auto"/>
            <w:left w:val="none" w:sz="0" w:space="0" w:color="auto"/>
            <w:bottom w:val="none" w:sz="0" w:space="0" w:color="auto"/>
            <w:right w:val="none" w:sz="0" w:space="0" w:color="auto"/>
          </w:divBdr>
        </w:div>
        <w:div w:id="955598931">
          <w:marLeft w:val="640"/>
          <w:marRight w:val="0"/>
          <w:marTop w:val="0"/>
          <w:marBottom w:val="0"/>
          <w:divBdr>
            <w:top w:val="none" w:sz="0" w:space="0" w:color="auto"/>
            <w:left w:val="none" w:sz="0" w:space="0" w:color="auto"/>
            <w:bottom w:val="none" w:sz="0" w:space="0" w:color="auto"/>
            <w:right w:val="none" w:sz="0" w:space="0" w:color="auto"/>
          </w:divBdr>
        </w:div>
        <w:div w:id="957219022">
          <w:marLeft w:val="640"/>
          <w:marRight w:val="0"/>
          <w:marTop w:val="0"/>
          <w:marBottom w:val="0"/>
          <w:divBdr>
            <w:top w:val="none" w:sz="0" w:space="0" w:color="auto"/>
            <w:left w:val="none" w:sz="0" w:space="0" w:color="auto"/>
            <w:bottom w:val="none" w:sz="0" w:space="0" w:color="auto"/>
            <w:right w:val="none" w:sz="0" w:space="0" w:color="auto"/>
          </w:divBdr>
        </w:div>
        <w:div w:id="959335688">
          <w:marLeft w:val="640"/>
          <w:marRight w:val="0"/>
          <w:marTop w:val="0"/>
          <w:marBottom w:val="0"/>
          <w:divBdr>
            <w:top w:val="none" w:sz="0" w:space="0" w:color="auto"/>
            <w:left w:val="none" w:sz="0" w:space="0" w:color="auto"/>
            <w:bottom w:val="none" w:sz="0" w:space="0" w:color="auto"/>
            <w:right w:val="none" w:sz="0" w:space="0" w:color="auto"/>
          </w:divBdr>
        </w:div>
        <w:div w:id="987628950">
          <w:marLeft w:val="640"/>
          <w:marRight w:val="0"/>
          <w:marTop w:val="0"/>
          <w:marBottom w:val="0"/>
          <w:divBdr>
            <w:top w:val="none" w:sz="0" w:space="0" w:color="auto"/>
            <w:left w:val="none" w:sz="0" w:space="0" w:color="auto"/>
            <w:bottom w:val="none" w:sz="0" w:space="0" w:color="auto"/>
            <w:right w:val="none" w:sz="0" w:space="0" w:color="auto"/>
          </w:divBdr>
        </w:div>
        <w:div w:id="987824516">
          <w:marLeft w:val="640"/>
          <w:marRight w:val="0"/>
          <w:marTop w:val="0"/>
          <w:marBottom w:val="0"/>
          <w:divBdr>
            <w:top w:val="none" w:sz="0" w:space="0" w:color="auto"/>
            <w:left w:val="none" w:sz="0" w:space="0" w:color="auto"/>
            <w:bottom w:val="none" w:sz="0" w:space="0" w:color="auto"/>
            <w:right w:val="none" w:sz="0" w:space="0" w:color="auto"/>
          </w:divBdr>
        </w:div>
        <w:div w:id="1003317376">
          <w:marLeft w:val="640"/>
          <w:marRight w:val="0"/>
          <w:marTop w:val="0"/>
          <w:marBottom w:val="0"/>
          <w:divBdr>
            <w:top w:val="none" w:sz="0" w:space="0" w:color="auto"/>
            <w:left w:val="none" w:sz="0" w:space="0" w:color="auto"/>
            <w:bottom w:val="none" w:sz="0" w:space="0" w:color="auto"/>
            <w:right w:val="none" w:sz="0" w:space="0" w:color="auto"/>
          </w:divBdr>
        </w:div>
        <w:div w:id="1008749187">
          <w:marLeft w:val="640"/>
          <w:marRight w:val="0"/>
          <w:marTop w:val="0"/>
          <w:marBottom w:val="0"/>
          <w:divBdr>
            <w:top w:val="none" w:sz="0" w:space="0" w:color="auto"/>
            <w:left w:val="none" w:sz="0" w:space="0" w:color="auto"/>
            <w:bottom w:val="none" w:sz="0" w:space="0" w:color="auto"/>
            <w:right w:val="none" w:sz="0" w:space="0" w:color="auto"/>
          </w:divBdr>
        </w:div>
        <w:div w:id="1015573496">
          <w:marLeft w:val="640"/>
          <w:marRight w:val="0"/>
          <w:marTop w:val="0"/>
          <w:marBottom w:val="0"/>
          <w:divBdr>
            <w:top w:val="none" w:sz="0" w:space="0" w:color="auto"/>
            <w:left w:val="none" w:sz="0" w:space="0" w:color="auto"/>
            <w:bottom w:val="none" w:sz="0" w:space="0" w:color="auto"/>
            <w:right w:val="none" w:sz="0" w:space="0" w:color="auto"/>
          </w:divBdr>
        </w:div>
        <w:div w:id="1039403626">
          <w:marLeft w:val="640"/>
          <w:marRight w:val="0"/>
          <w:marTop w:val="0"/>
          <w:marBottom w:val="0"/>
          <w:divBdr>
            <w:top w:val="none" w:sz="0" w:space="0" w:color="auto"/>
            <w:left w:val="none" w:sz="0" w:space="0" w:color="auto"/>
            <w:bottom w:val="none" w:sz="0" w:space="0" w:color="auto"/>
            <w:right w:val="none" w:sz="0" w:space="0" w:color="auto"/>
          </w:divBdr>
        </w:div>
        <w:div w:id="1040127658">
          <w:marLeft w:val="640"/>
          <w:marRight w:val="0"/>
          <w:marTop w:val="0"/>
          <w:marBottom w:val="0"/>
          <w:divBdr>
            <w:top w:val="none" w:sz="0" w:space="0" w:color="auto"/>
            <w:left w:val="none" w:sz="0" w:space="0" w:color="auto"/>
            <w:bottom w:val="none" w:sz="0" w:space="0" w:color="auto"/>
            <w:right w:val="none" w:sz="0" w:space="0" w:color="auto"/>
          </w:divBdr>
        </w:div>
        <w:div w:id="1067193149">
          <w:marLeft w:val="640"/>
          <w:marRight w:val="0"/>
          <w:marTop w:val="0"/>
          <w:marBottom w:val="0"/>
          <w:divBdr>
            <w:top w:val="none" w:sz="0" w:space="0" w:color="auto"/>
            <w:left w:val="none" w:sz="0" w:space="0" w:color="auto"/>
            <w:bottom w:val="none" w:sz="0" w:space="0" w:color="auto"/>
            <w:right w:val="none" w:sz="0" w:space="0" w:color="auto"/>
          </w:divBdr>
        </w:div>
        <w:div w:id="1070151865">
          <w:marLeft w:val="640"/>
          <w:marRight w:val="0"/>
          <w:marTop w:val="0"/>
          <w:marBottom w:val="0"/>
          <w:divBdr>
            <w:top w:val="none" w:sz="0" w:space="0" w:color="auto"/>
            <w:left w:val="none" w:sz="0" w:space="0" w:color="auto"/>
            <w:bottom w:val="none" w:sz="0" w:space="0" w:color="auto"/>
            <w:right w:val="none" w:sz="0" w:space="0" w:color="auto"/>
          </w:divBdr>
        </w:div>
        <w:div w:id="1073236387">
          <w:marLeft w:val="640"/>
          <w:marRight w:val="0"/>
          <w:marTop w:val="0"/>
          <w:marBottom w:val="0"/>
          <w:divBdr>
            <w:top w:val="none" w:sz="0" w:space="0" w:color="auto"/>
            <w:left w:val="none" w:sz="0" w:space="0" w:color="auto"/>
            <w:bottom w:val="none" w:sz="0" w:space="0" w:color="auto"/>
            <w:right w:val="none" w:sz="0" w:space="0" w:color="auto"/>
          </w:divBdr>
        </w:div>
        <w:div w:id="1074858914">
          <w:marLeft w:val="640"/>
          <w:marRight w:val="0"/>
          <w:marTop w:val="0"/>
          <w:marBottom w:val="0"/>
          <w:divBdr>
            <w:top w:val="none" w:sz="0" w:space="0" w:color="auto"/>
            <w:left w:val="none" w:sz="0" w:space="0" w:color="auto"/>
            <w:bottom w:val="none" w:sz="0" w:space="0" w:color="auto"/>
            <w:right w:val="none" w:sz="0" w:space="0" w:color="auto"/>
          </w:divBdr>
        </w:div>
        <w:div w:id="1094209815">
          <w:marLeft w:val="640"/>
          <w:marRight w:val="0"/>
          <w:marTop w:val="0"/>
          <w:marBottom w:val="0"/>
          <w:divBdr>
            <w:top w:val="none" w:sz="0" w:space="0" w:color="auto"/>
            <w:left w:val="none" w:sz="0" w:space="0" w:color="auto"/>
            <w:bottom w:val="none" w:sz="0" w:space="0" w:color="auto"/>
            <w:right w:val="none" w:sz="0" w:space="0" w:color="auto"/>
          </w:divBdr>
        </w:div>
        <w:div w:id="1101414191">
          <w:marLeft w:val="640"/>
          <w:marRight w:val="0"/>
          <w:marTop w:val="0"/>
          <w:marBottom w:val="0"/>
          <w:divBdr>
            <w:top w:val="none" w:sz="0" w:space="0" w:color="auto"/>
            <w:left w:val="none" w:sz="0" w:space="0" w:color="auto"/>
            <w:bottom w:val="none" w:sz="0" w:space="0" w:color="auto"/>
            <w:right w:val="none" w:sz="0" w:space="0" w:color="auto"/>
          </w:divBdr>
        </w:div>
        <w:div w:id="1104811417">
          <w:marLeft w:val="640"/>
          <w:marRight w:val="0"/>
          <w:marTop w:val="0"/>
          <w:marBottom w:val="0"/>
          <w:divBdr>
            <w:top w:val="none" w:sz="0" w:space="0" w:color="auto"/>
            <w:left w:val="none" w:sz="0" w:space="0" w:color="auto"/>
            <w:bottom w:val="none" w:sz="0" w:space="0" w:color="auto"/>
            <w:right w:val="none" w:sz="0" w:space="0" w:color="auto"/>
          </w:divBdr>
        </w:div>
        <w:div w:id="1114058527">
          <w:marLeft w:val="640"/>
          <w:marRight w:val="0"/>
          <w:marTop w:val="0"/>
          <w:marBottom w:val="0"/>
          <w:divBdr>
            <w:top w:val="none" w:sz="0" w:space="0" w:color="auto"/>
            <w:left w:val="none" w:sz="0" w:space="0" w:color="auto"/>
            <w:bottom w:val="none" w:sz="0" w:space="0" w:color="auto"/>
            <w:right w:val="none" w:sz="0" w:space="0" w:color="auto"/>
          </w:divBdr>
        </w:div>
        <w:div w:id="1115566248">
          <w:marLeft w:val="640"/>
          <w:marRight w:val="0"/>
          <w:marTop w:val="0"/>
          <w:marBottom w:val="0"/>
          <w:divBdr>
            <w:top w:val="none" w:sz="0" w:space="0" w:color="auto"/>
            <w:left w:val="none" w:sz="0" w:space="0" w:color="auto"/>
            <w:bottom w:val="none" w:sz="0" w:space="0" w:color="auto"/>
            <w:right w:val="none" w:sz="0" w:space="0" w:color="auto"/>
          </w:divBdr>
        </w:div>
        <w:div w:id="1128167001">
          <w:marLeft w:val="640"/>
          <w:marRight w:val="0"/>
          <w:marTop w:val="0"/>
          <w:marBottom w:val="0"/>
          <w:divBdr>
            <w:top w:val="none" w:sz="0" w:space="0" w:color="auto"/>
            <w:left w:val="none" w:sz="0" w:space="0" w:color="auto"/>
            <w:bottom w:val="none" w:sz="0" w:space="0" w:color="auto"/>
            <w:right w:val="none" w:sz="0" w:space="0" w:color="auto"/>
          </w:divBdr>
        </w:div>
        <w:div w:id="1134179714">
          <w:marLeft w:val="640"/>
          <w:marRight w:val="0"/>
          <w:marTop w:val="0"/>
          <w:marBottom w:val="0"/>
          <w:divBdr>
            <w:top w:val="none" w:sz="0" w:space="0" w:color="auto"/>
            <w:left w:val="none" w:sz="0" w:space="0" w:color="auto"/>
            <w:bottom w:val="none" w:sz="0" w:space="0" w:color="auto"/>
            <w:right w:val="none" w:sz="0" w:space="0" w:color="auto"/>
          </w:divBdr>
        </w:div>
        <w:div w:id="1135635694">
          <w:marLeft w:val="640"/>
          <w:marRight w:val="0"/>
          <w:marTop w:val="0"/>
          <w:marBottom w:val="0"/>
          <w:divBdr>
            <w:top w:val="none" w:sz="0" w:space="0" w:color="auto"/>
            <w:left w:val="none" w:sz="0" w:space="0" w:color="auto"/>
            <w:bottom w:val="none" w:sz="0" w:space="0" w:color="auto"/>
            <w:right w:val="none" w:sz="0" w:space="0" w:color="auto"/>
          </w:divBdr>
        </w:div>
        <w:div w:id="1138648648">
          <w:marLeft w:val="640"/>
          <w:marRight w:val="0"/>
          <w:marTop w:val="0"/>
          <w:marBottom w:val="0"/>
          <w:divBdr>
            <w:top w:val="none" w:sz="0" w:space="0" w:color="auto"/>
            <w:left w:val="none" w:sz="0" w:space="0" w:color="auto"/>
            <w:bottom w:val="none" w:sz="0" w:space="0" w:color="auto"/>
            <w:right w:val="none" w:sz="0" w:space="0" w:color="auto"/>
          </w:divBdr>
        </w:div>
        <w:div w:id="1139567527">
          <w:marLeft w:val="640"/>
          <w:marRight w:val="0"/>
          <w:marTop w:val="0"/>
          <w:marBottom w:val="0"/>
          <w:divBdr>
            <w:top w:val="none" w:sz="0" w:space="0" w:color="auto"/>
            <w:left w:val="none" w:sz="0" w:space="0" w:color="auto"/>
            <w:bottom w:val="none" w:sz="0" w:space="0" w:color="auto"/>
            <w:right w:val="none" w:sz="0" w:space="0" w:color="auto"/>
          </w:divBdr>
        </w:div>
        <w:div w:id="1166555088">
          <w:marLeft w:val="640"/>
          <w:marRight w:val="0"/>
          <w:marTop w:val="0"/>
          <w:marBottom w:val="0"/>
          <w:divBdr>
            <w:top w:val="none" w:sz="0" w:space="0" w:color="auto"/>
            <w:left w:val="none" w:sz="0" w:space="0" w:color="auto"/>
            <w:bottom w:val="none" w:sz="0" w:space="0" w:color="auto"/>
            <w:right w:val="none" w:sz="0" w:space="0" w:color="auto"/>
          </w:divBdr>
        </w:div>
        <w:div w:id="1168326592">
          <w:marLeft w:val="640"/>
          <w:marRight w:val="0"/>
          <w:marTop w:val="0"/>
          <w:marBottom w:val="0"/>
          <w:divBdr>
            <w:top w:val="none" w:sz="0" w:space="0" w:color="auto"/>
            <w:left w:val="none" w:sz="0" w:space="0" w:color="auto"/>
            <w:bottom w:val="none" w:sz="0" w:space="0" w:color="auto"/>
            <w:right w:val="none" w:sz="0" w:space="0" w:color="auto"/>
          </w:divBdr>
        </w:div>
        <w:div w:id="1206142981">
          <w:marLeft w:val="640"/>
          <w:marRight w:val="0"/>
          <w:marTop w:val="0"/>
          <w:marBottom w:val="0"/>
          <w:divBdr>
            <w:top w:val="none" w:sz="0" w:space="0" w:color="auto"/>
            <w:left w:val="none" w:sz="0" w:space="0" w:color="auto"/>
            <w:bottom w:val="none" w:sz="0" w:space="0" w:color="auto"/>
            <w:right w:val="none" w:sz="0" w:space="0" w:color="auto"/>
          </w:divBdr>
        </w:div>
        <w:div w:id="1219705615">
          <w:marLeft w:val="640"/>
          <w:marRight w:val="0"/>
          <w:marTop w:val="0"/>
          <w:marBottom w:val="0"/>
          <w:divBdr>
            <w:top w:val="none" w:sz="0" w:space="0" w:color="auto"/>
            <w:left w:val="none" w:sz="0" w:space="0" w:color="auto"/>
            <w:bottom w:val="none" w:sz="0" w:space="0" w:color="auto"/>
            <w:right w:val="none" w:sz="0" w:space="0" w:color="auto"/>
          </w:divBdr>
        </w:div>
        <w:div w:id="1220046628">
          <w:marLeft w:val="640"/>
          <w:marRight w:val="0"/>
          <w:marTop w:val="0"/>
          <w:marBottom w:val="0"/>
          <w:divBdr>
            <w:top w:val="none" w:sz="0" w:space="0" w:color="auto"/>
            <w:left w:val="none" w:sz="0" w:space="0" w:color="auto"/>
            <w:bottom w:val="none" w:sz="0" w:space="0" w:color="auto"/>
            <w:right w:val="none" w:sz="0" w:space="0" w:color="auto"/>
          </w:divBdr>
        </w:div>
        <w:div w:id="1233732665">
          <w:marLeft w:val="640"/>
          <w:marRight w:val="0"/>
          <w:marTop w:val="0"/>
          <w:marBottom w:val="0"/>
          <w:divBdr>
            <w:top w:val="none" w:sz="0" w:space="0" w:color="auto"/>
            <w:left w:val="none" w:sz="0" w:space="0" w:color="auto"/>
            <w:bottom w:val="none" w:sz="0" w:space="0" w:color="auto"/>
            <w:right w:val="none" w:sz="0" w:space="0" w:color="auto"/>
          </w:divBdr>
        </w:div>
        <w:div w:id="1251701315">
          <w:marLeft w:val="640"/>
          <w:marRight w:val="0"/>
          <w:marTop w:val="0"/>
          <w:marBottom w:val="0"/>
          <w:divBdr>
            <w:top w:val="none" w:sz="0" w:space="0" w:color="auto"/>
            <w:left w:val="none" w:sz="0" w:space="0" w:color="auto"/>
            <w:bottom w:val="none" w:sz="0" w:space="0" w:color="auto"/>
            <w:right w:val="none" w:sz="0" w:space="0" w:color="auto"/>
          </w:divBdr>
        </w:div>
        <w:div w:id="1259406718">
          <w:marLeft w:val="640"/>
          <w:marRight w:val="0"/>
          <w:marTop w:val="0"/>
          <w:marBottom w:val="0"/>
          <w:divBdr>
            <w:top w:val="none" w:sz="0" w:space="0" w:color="auto"/>
            <w:left w:val="none" w:sz="0" w:space="0" w:color="auto"/>
            <w:bottom w:val="none" w:sz="0" w:space="0" w:color="auto"/>
            <w:right w:val="none" w:sz="0" w:space="0" w:color="auto"/>
          </w:divBdr>
        </w:div>
        <w:div w:id="1260791563">
          <w:marLeft w:val="640"/>
          <w:marRight w:val="0"/>
          <w:marTop w:val="0"/>
          <w:marBottom w:val="0"/>
          <w:divBdr>
            <w:top w:val="none" w:sz="0" w:space="0" w:color="auto"/>
            <w:left w:val="none" w:sz="0" w:space="0" w:color="auto"/>
            <w:bottom w:val="none" w:sz="0" w:space="0" w:color="auto"/>
            <w:right w:val="none" w:sz="0" w:space="0" w:color="auto"/>
          </w:divBdr>
        </w:div>
        <w:div w:id="1264462608">
          <w:marLeft w:val="640"/>
          <w:marRight w:val="0"/>
          <w:marTop w:val="0"/>
          <w:marBottom w:val="0"/>
          <w:divBdr>
            <w:top w:val="none" w:sz="0" w:space="0" w:color="auto"/>
            <w:left w:val="none" w:sz="0" w:space="0" w:color="auto"/>
            <w:bottom w:val="none" w:sz="0" w:space="0" w:color="auto"/>
            <w:right w:val="none" w:sz="0" w:space="0" w:color="auto"/>
          </w:divBdr>
        </w:div>
        <w:div w:id="1264651460">
          <w:marLeft w:val="640"/>
          <w:marRight w:val="0"/>
          <w:marTop w:val="0"/>
          <w:marBottom w:val="0"/>
          <w:divBdr>
            <w:top w:val="none" w:sz="0" w:space="0" w:color="auto"/>
            <w:left w:val="none" w:sz="0" w:space="0" w:color="auto"/>
            <w:bottom w:val="none" w:sz="0" w:space="0" w:color="auto"/>
            <w:right w:val="none" w:sz="0" w:space="0" w:color="auto"/>
          </w:divBdr>
        </w:div>
        <w:div w:id="1283072428">
          <w:marLeft w:val="640"/>
          <w:marRight w:val="0"/>
          <w:marTop w:val="0"/>
          <w:marBottom w:val="0"/>
          <w:divBdr>
            <w:top w:val="none" w:sz="0" w:space="0" w:color="auto"/>
            <w:left w:val="none" w:sz="0" w:space="0" w:color="auto"/>
            <w:bottom w:val="none" w:sz="0" w:space="0" w:color="auto"/>
            <w:right w:val="none" w:sz="0" w:space="0" w:color="auto"/>
          </w:divBdr>
        </w:div>
        <w:div w:id="1291667640">
          <w:marLeft w:val="640"/>
          <w:marRight w:val="0"/>
          <w:marTop w:val="0"/>
          <w:marBottom w:val="0"/>
          <w:divBdr>
            <w:top w:val="none" w:sz="0" w:space="0" w:color="auto"/>
            <w:left w:val="none" w:sz="0" w:space="0" w:color="auto"/>
            <w:bottom w:val="none" w:sz="0" w:space="0" w:color="auto"/>
            <w:right w:val="none" w:sz="0" w:space="0" w:color="auto"/>
          </w:divBdr>
        </w:div>
        <w:div w:id="1297833075">
          <w:marLeft w:val="640"/>
          <w:marRight w:val="0"/>
          <w:marTop w:val="0"/>
          <w:marBottom w:val="0"/>
          <w:divBdr>
            <w:top w:val="none" w:sz="0" w:space="0" w:color="auto"/>
            <w:left w:val="none" w:sz="0" w:space="0" w:color="auto"/>
            <w:bottom w:val="none" w:sz="0" w:space="0" w:color="auto"/>
            <w:right w:val="none" w:sz="0" w:space="0" w:color="auto"/>
          </w:divBdr>
        </w:div>
        <w:div w:id="1300964672">
          <w:marLeft w:val="640"/>
          <w:marRight w:val="0"/>
          <w:marTop w:val="0"/>
          <w:marBottom w:val="0"/>
          <w:divBdr>
            <w:top w:val="none" w:sz="0" w:space="0" w:color="auto"/>
            <w:left w:val="none" w:sz="0" w:space="0" w:color="auto"/>
            <w:bottom w:val="none" w:sz="0" w:space="0" w:color="auto"/>
            <w:right w:val="none" w:sz="0" w:space="0" w:color="auto"/>
          </w:divBdr>
        </w:div>
        <w:div w:id="1305046636">
          <w:marLeft w:val="640"/>
          <w:marRight w:val="0"/>
          <w:marTop w:val="0"/>
          <w:marBottom w:val="0"/>
          <w:divBdr>
            <w:top w:val="none" w:sz="0" w:space="0" w:color="auto"/>
            <w:left w:val="none" w:sz="0" w:space="0" w:color="auto"/>
            <w:bottom w:val="none" w:sz="0" w:space="0" w:color="auto"/>
            <w:right w:val="none" w:sz="0" w:space="0" w:color="auto"/>
          </w:divBdr>
        </w:div>
        <w:div w:id="1313171316">
          <w:marLeft w:val="640"/>
          <w:marRight w:val="0"/>
          <w:marTop w:val="0"/>
          <w:marBottom w:val="0"/>
          <w:divBdr>
            <w:top w:val="none" w:sz="0" w:space="0" w:color="auto"/>
            <w:left w:val="none" w:sz="0" w:space="0" w:color="auto"/>
            <w:bottom w:val="none" w:sz="0" w:space="0" w:color="auto"/>
            <w:right w:val="none" w:sz="0" w:space="0" w:color="auto"/>
          </w:divBdr>
        </w:div>
        <w:div w:id="1314944838">
          <w:marLeft w:val="640"/>
          <w:marRight w:val="0"/>
          <w:marTop w:val="0"/>
          <w:marBottom w:val="0"/>
          <w:divBdr>
            <w:top w:val="none" w:sz="0" w:space="0" w:color="auto"/>
            <w:left w:val="none" w:sz="0" w:space="0" w:color="auto"/>
            <w:bottom w:val="none" w:sz="0" w:space="0" w:color="auto"/>
            <w:right w:val="none" w:sz="0" w:space="0" w:color="auto"/>
          </w:divBdr>
        </w:div>
        <w:div w:id="1321814652">
          <w:marLeft w:val="640"/>
          <w:marRight w:val="0"/>
          <w:marTop w:val="0"/>
          <w:marBottom w:val="0"/>
          <w:divBdr>
            <w:top w:val="none" w:sz="0" w:space="0" w:color="auto"/>
            <w:left w:val="none" w:sz="0" w:space="0" w:color="auto"/>
            <w:bottom w:val="none" w:sz="0" w:space="0" w:color="auto"/>
            <w:right w:val="none" w:sz="0" w:space="0" w:color="auto"/>
          </w:divBdr>
        </w:div>
        <w:div w:id="1338070601">
          <w:marLeft w:val="640"/>
          <w:marRight w:val="0"/>
          <w:marTop w:val="0"/>
          <w:marBottom w:val="0"/>
          <w:divBdr>
            <w:top w:val="none" w:sz="0" w:space="0" w:color="auto"/>
            <w:left w:val="none" w:sz="0" w:space="0" w:color="auto"/>
            <w:bottom w:val="none" w:sz="0" w:space="0" w:color="auto"/>
            <w:right w:val="none" w:sz="0" w:space="0" w:color="auto"/>
          </w:divBdr>
        </w:div>
        <w:div w:id="1377847692">
          <w:marLeft w:val="640"/>
          <w:marRight w:val="0"/>
          <w:marTop w:val="0"/>
          <w:marBottom w:val="0"/>
          <w:divBdr>
            <w:top w:val="none" w:sz="0" w:space="0" w:color="auto"/>
            <w:left w:val="none" w:sz="0" w:space="0" w:color="auto"/>
            <w:bottom w:val="none" w:sz="0" w:space="0" w:color="auto"/>
            <w:right w:val="none" w:sz="0" w:space="0" w:color="auto"/>
          </w:divBdr>
        </w:div>
        <w:div w:id="1389381647">
          <w:marLeft w:val="640"/>
          <w:marRight w:val="0"/>
          <w:marTop w:val="0"/>
          <w:marBottom w:val="0"/>
          <w:divBdr>
            <w:top w:val="none" w:sz="0" w:space="0" w:color="auto"/>
            <w:left w:val="none" w:sz="0" w:space="0" w:color="auto"/>
            <w:bottom w:val="none" w:sz="0" w:space="0" w:color="auto"/>
            <w:right w:val="none" w:sz="0" w:space="0" w:color="auto"/>
          </w:divBdr>
        </w:div>
        <w:div w:id="1398551863">
          <w:marLeft w:val="640"/>
          <w:marRight w:val="0"/>
          <w:marTop w:val="0"/>
          <w:marBottom w:val="0"/>
          <w:divBdr>
            <w:top w:val="none" w:sz="0" w:space="0" w:color="auto"/>
            <w:left w:val="none" w:sz="0" w:space="0" w:color="auto"/>
            <w:bottom w:val="none" w:sz="0" w:space="0" w:color="auto"/>
            <w:right w:val="none" w:sz="0" w:space="0" w:color="auto"/>
          </w:divBdr>
        </w:div>
        <w:div w:id="1430348829">
          <w:marLeft w:val="640"/>
          <w:marRight w:val="0"/>
          <w:marTop w:val="0"/>
          <w:marBottom w:val="0"/>
          <w:divBdr>
            <w:top w:val="none" w:sz="0" w:space="0" w:color="auto"/>
            <w:left w:val="none" w:sz="0" w:space="0" w:color="auto"/>
            <w:bottom w:val="none" w:sz="0" w:space="0" w:color="auto"/>
            <w:right w:val="none" w:sz="0" w:space="0" w:color="auto"/>
          </w:divBdr>
        </w:div>
        <w:div w:id="1436369320">
          <w:marLeft w:val="640"/>
          <w:marRight w:val="0"/>
          <w:marTop w:val="0"/>
          <w:marBottom w:val="0"/>
          <w:divBdr>
            <w:top w:val="none" w:sz="0" w:space="0" w:color="auto"/>
            <w:left w:val="none" w:sz="0" w:space="0" w:color="auto"/>
            <w:bottom w:val="none" w:sz="0" w:space="0" w:color="auto"/>
            <w:right w:val="none" w:sz="0" w:space="0" w:color="auto"/>
          </w:divBdr>
        </w:div>
        <w:div w:id="1445417870">
          <w:marLeft w:val="640"/>
          <w:marRight w:val="0"/>
          <w:marTop w:val="0"/>
          <w:marBottom w:val="0"/>
          <w:divBdr>
            <w:top w:val="none" w:sz="0" w:space="0" w:color="auto"/>
            <w:left w:val="none" w:sz="0" w:space="0" w:color="auto"/>
            <w:bottom w:val="none" w:sz="0" w:space="0" w:color="auto"/>
            <w:right w:val="none" w:sz="0" w:space="0" w:color="auto"/>
          </w:divBdr>
        </w:div>
        <w:div w:id="1446076076">
          <w:marLeft w:val="640"/>
          <w:marRight w:val="0"/>
          <w:marTop w:val="0"/>
          <w:marBottom w:val="0"/>
          <w:divBdr>
            <w:top w:val="none" w:sz="0" w:space="0" w:color="auto"/>
            <w:left w:val="none" w:sz="0" w:space="0" w:color="auto"/>
            <w:bottom w:val="none" w:sz="0" w:space="0" w:color="auto"/>
            <w:right w:val="none" w:sz="0" w:space="0" w:color="auto"/>
          </w:divBdr>
        </w:div>
        <w:div w:id="1458179086">
          <w:marLeft w:val="640"/>
          <w:marRight w:val="0"/>
          <w:marTop w:val="0"/>
          <w:marBottom w:val="0"/>
          <w:divBdr>
            <w:top w:val="none" w:sz="0" w:space="0" w:color="auto"/>
            <w:left w:val="none" w:sz="0" w:space="0" w:color="auto"/>
            <w:bottom w:val="none" w:sz="0" w:space="0" w:color="auto"/>
            <w:right w:val="none" w:sz="0" w:space="0" w:color="auto"/>
          </w:divBdr>
        </w:div>
        <w:div w:id="1469514795">
          <w:marLeft w:val="640"/>
          <w:marRight w:val="0"/>
          <w:marTop w:val="0"/>
          <w:marBottom w:val="0"/>
          <w:divBdr>
            <w:top w:val="none" w:sz="0" w:space="0" w:color="auto"/>
            <w:left w:val="none" w:sz="0" w:space="0" w:color="auto"/>
            <w:bottom w:val="none" w:sz="0" w:space="0" w:color="auto"/>
            <w:right w:val="none" w:sz="0" w:space="0" w:color="auto"/>
          </w:divBdr>
        </w:div>
        <w:div w:id="1475297603">
          <w:marLeft w:val="640"/>
          <w:marRight w:val="0"/>
          <w:marTop w:val="0"/>
          <w:marBottom w:val="0"/>
          <w:divBdr>
            <w:top w:val="none" w:sz="0" w:space="0" w:color="auto"/>
            <w:left w:val="none" w:sz="0" w:space="0" w:color="auto"/>
            <w:bottom w:val="none" w:sz="0" w:space="0" w:color="auto"/>
            <w:right w:val="none" w:sz="0" w:space="0" w:color="auto"/>
          </w:divBdr>
        </w:div>
        <w:div w:id="1493721883">
          <w:marLeft w:val="640"/>
          <w:marRight w:val="0"/>
          <w:marTop w:val="0"/>
          <w:marBottom w:val="0"/>
          <w:divBdr>
            <w:top w:val="none" w:sz="0" w:space="0" w:color="auto"/>
            <w:left w:val="none" w:sz="0" w:space="0" w:color="auto"/>
            <w:bottom w:val="none" w:sz="0" w:space="0" w:color="auto"/>
            <w:right w:val="none" w:sz="0" w:space="0" w:color="auto"/>
          </w:divBdr>
        </w:div>
        <w:div w:id="1500806941">
          <w:marLeft w:val="640"/>
          <w:marRight w:val="0"/>
          <w:marTop w:val="0"/>
          <w:marBottom w:val="0"/>
          <w:divBdr>
            <w:top w:val="none" w:sz="0" w:space="0" w:color="auto"/>
            <w:left w:val="none" w:sz="0" w:space="0" w:color="auto"/>
            <w:bottom w:val="none" w:sz="0" w:space="0" w:color="auto"/>
            <w:right w:val="none" w:sz="0" w:space="0" w:color="auto"/>
          </w:divBdr>
        </w:div>
        <w:div w:id="1514298801">
          <w:marLeft w:val="640"/>
          <w:marRight w:val="0"/>
          <w:marTop w:val="0"/>
          <w:marBottom w:val="0"/>
          <w:divBdr>
            <w:top w:val="none" w:sz="0" w:space="0" w:color="auto"/>
            <w:left w:val="none" w:sz="0" w:space="0" w:color="auto"/>
            <w:bottom w:val="none" w:sz="0" w:space="0" w:color="auto"/>
            <w:right w:val="none" w:sz="0" w:space="0" w:color="auto"/>
          </w:divBdr>
        </w:div>
        <w:div w:id="1534340775">
          <w:marLeft w:val="640"/>
          <w:marRight w:val="0"/>
          <w:marTop w:val="0"/>
          <w:marBottom w:val="0"/>
          <w:divBdr>
            <w:top w:val="none" w:sz="0" w:space="0" w:color="auto"/>
            <w:left w:val="none" w:sz="0" w:space="0" w:color="auto"/>
            <w:bottom w:val="none" w:sz="0" w:space="0" w:color="auto"/>
            <w:right w:val="none" w:sz="0" w:space="0" w:color="auto"/>
          </w:divBdr>
        </w:div>
        <w:div w:id="1545025741">
          <w:marLeft w:val="640"/>
          <w:marRight w:val="0"/>
          <w:marTop w:val="0"/>
          <w:marBottom w:val="0"/>
          <w:divBdr>
            <w:top w:val="none" w:sz="0" w:space="0" w:color="auto"/>
            <w:left w:val="none" w:sz="0" w:space="0" w:color="auto"/>
            <w:bottom w:val="none" w:sz="0" w:space="0" w:color="auto"/>
            <w:right w:val="none" w:sz="0" w:space="0" w:color="auto"/>
          </w:divBdr>
        </w:div>
        <w:div w:id="1549224465">
          <w:marLeft w:val="640"/>
          <w:marRight w:val="0"/>
          <w:marTop w:val="0"/>
          <w:marBottom w:val="0"/>
          <w:divBdr>
            <w:top w:val="none" w:sz="0" w:space="0" w:color="auto"/>
            <w:left w:val="none" w:sz="0" w:space="0" w:color="auto"/>
            <w:bottom w:val="none" w:sz="0" w:space="0" w:color="auto"/>
            <w:right w:val="none" w:sz="0" w:space="0" w:color="auto"/>
          </w:divBdr>
        </w:div>
        <w:div w:id="1550799957">
          <w:marLeft w:val="640"/>
          <w:marRight w:val="0"/>
          <w:marTop w:val="0"/>
          <w:marBottom w:val="0"/>
          <w:divBdr>
            <w:top w:val="none" w:sz="0" w:space="0" w:color="auto"/>
            <w:left w:val="none" w:sz="0" w:space="0" w:color="auto"/>
            <w:bottom w:val="none" w:sz="0" w:space="0" w:color="auto"/>
            <w:right w:val="none" w:sz="0" w:space="0" w:color="auto"/>
          </w:divBdr>
        </w:div>
        <w:div w:id="1553492763">
          <w:marLeft w:val="640"/>
          <w:marRight w:val="0"/>
          <w:marTop w:val="0"/>
          <w:marBottom w:val="0"/>
          <w:divBdr>
            <w:top w:val="none" w:sz="0" w:space="0" w:color="auto"/>
            <w:left w:val="none" w:sz="0" w:space="0" w:color="auto"/>
            <w:bottom w:val="none" w:sz="0" w:space="0" w:color="auto"/>
            <w:right w:val="none" w:sz="0" w:space="0" w:color="auto"/>
          </w:divBdr>
        </w:div>
        <w:div w:id="1555119947">
          <w:marLeft w:val="640"/>
          <w:marRight w:val="0"/>
          <w:marTop w:val="0"/>
          <w:marBottom w:val="0"/>
          <w:divBdr>
            <w:top w:val="none" w:sz="0" w:space="0" w:color="auto"/>
            <w:left w:val="none" w:sz="0" w:space="0" w:color="auto"/>
            <w:bottom w:val="none" w:sz="0" w:space="0" w:color="auto"/>
            <w:right w:val="none" w:sz="0" w:space="0" w:color="auto"/>
          </w:divBdr>
        </w:div>
        <w:div w:id="1555970583">
          <w:marLeft w:val="640"/>
          <w:marRight w:val="0"/>
          <w:marTop w:val="0"/>
          <w:marBottom w:val="0"/>
          <w:divBdr>
            <w:top w:val="none" w:sz="0" w:space="0" w:color="auto"/>
            <w:left w:val="none" w:sz="0" w:space="0" w:color="auto"/>
            <w:bottom w:val="none" w:sz="0" w:space="0" w:color="auto"/>
            <w:right w:val="none" w:sz="0" w:space="0" w:color="auto"/>
          </w:divBdr>
        </w:div>
        <w:div w:id="1557625663">
          <w:marLeft w:val="640"/>
          <w:marRight w:val="0"/>
          <w:marTop w:val="0"/>
          <w:marBottom w:val="0"/>
          <w:divBdr>
            <w:top w:val="none" w:sz="0" w:space="0" w:color="auto"/>
            <w:left w:val="none" w:sz="0" w:space="0" w:color="auto"/>
            <w:bottom w:val="none" w:sz="0" w:space="0" w:color="auto"/>
            <w:right w:val="none" w:sz="0" w:space="0" w:color="auto"/>
          </w:divBdr>
        </w:div>
        <w:div w:id="1563328392">
          <w:marLeft w:val="640"/>
          <w:marRight w:val="0"/>
          <w:marTop w:val="0"/>
          <w:marBottom w:val="0"/>
          <w:divBdr>
            <w:top w:val="none" w:sz="0" w:space="0" w:color="auto"/>
            <w:left w:val="none" w:sz="0" w:space="0" w:color="auto"/>
            <w:bottom w:val="none" w:sz="0" w:space="0" w:color="auto"/>
            <w:right w:val="none" w:sz="0" w:space="0" w:color="auto"/>
          </w:divBdr>
        </w:div>
        <w:div w:id="1577668383">
          <w:marLeft w:val="640"/>
          <w:marRight w:val="0"/>
          <w:marTop w:val="0"/>
          <w:marBottom w:val="0"/>
          <w:divBdr>
            <w:top w:val="none" w:sz="0" w:space="0" w:color="auto"/>
            <w:left w:val="none" w:sz="0" w:space="0" w:color="auto"/>
            <w:bottom w:val="none" w:sz="0" w:space="0" w:color="auto"/>
            <w:right w:val="none" w:sz="0" w:space="0" w:color="auto"/>
          </w:divBdr>
        </w:div>
        <w:div w:id="1578202615">
          <w:marLeft w:val="640"/>
          <w:marRight w:val="0"/>
          <w:marTop w:val="0"/>
          <w:marBottom w:val="0"/>
          <w:divBdr>
            <w:top w:val="none" w:sz="0" w:space="0" w:color="auto"/>
            <w:left w:val="none" w:sz="0" w:space="0" w:color="auto"/>
            <w:bottom w:val="none" w:sz="0" w:space="0" w:color="auto"/>
            <w:right w:val="none" w:sz="0" w:space="0" w:color="auto"/>
          </w:divBdr>
        </w:div>
        <w:div w:id="1581063051">
          <w:marLeft w:val="640"/>
          <w:marRight w:val="0"/>
          <w:marTop w:val="0"/>
          <w:marBottom w:val="0"/>
          <w:divBdr>
            <w:top w:val="none" w:sz="0" w:space="0" w:color="auto"/>
            <w:left w:val="none" w:sz="0" w:space="0" w:color="auto"/>
            <w:bottom w:val="none" w:sz="0" w:space="0" w:color="auto"/>
            <w:right w:val="none" w:sz="0" w:space="0" w:color="auto"/>
          </w:divBdr>
        </w:div>
        <w:div w:id="1582253810">
          <w:marLeft w:val="640"/>
          <w:marRight w:val="0"/>
          <w:marTop w:val="0"/>
          <w:marBottom w:val="0"/>
          <w:divBdr>
            <w:top w:val="none" w:sz="0" w:space="0" w:color="auto"/>
            <w:left w:val="none" w:sz="0" w:space="0" w:color="auto"/>
            <w:bottom w:val="none" w:sz="0" w:space="0" w:color="auto"/>
            <w:right w:val="none" w:sz="0" w:space="0" w:color="auto"/>
          </w:divBdr>
        </w:div>
        <w:div w:id="1587767849">
          <w:marLeft w:val="640"/>
          <w:marRight w:val="0"/>
          <w:marTop w:val="0"/>
          <w:marBottom w:val="0"/>
          <w:divBdr>
            <w:top w:val="none" w:sz="0" w:space="0" w:color="auto"/>
            <w:left w:val="none" w:sz="0" w:space="0" w:color="auto"/>
            <w:bottom w:val="none" w:sz="0" w:space="0" w:color="auto"/>
            <w:right w:val="none" w:sz="0" w:space="0" w:color="auto"/>
          </w:divBdr>
        </w:div>
        <w:div w:id="1588883722">
          <w:marLeft w:val="640"/>
          <w:marRight w:val="0"/>
          <w:marTop w:val="0"/>
          <w:marBottom w:val="0"/>
          <w:divBdr>
            <w:top w:val="none" w:sz="0" w:space="0" w:color="auto"/>
            <w:left w:val="none" w:sz="0" w:space="0" w:color="auto"/>
            <w:bottom w:val="none" w:sz="0" w:space="0" w:color="auto"/>
            <w:right w:val="none" w:sz="0" w:space="0" w:color="auto"/>
          </w:divBdr>
        </w:div>
        <w:div w:id="1599175952">
          <w:marLeft w:val="640"/>
          <w:marRight w:val="0"/>
          <w:marTop w:val="0"/>
          <w:marBottom w:val="0"/>
          <w:divBdr>
            <w:top w:val="none" w:sz="0" w:space="0" w:color="auto"/>
            <w:left w:val="none" w:sz="0" w:space="0" w:color="auto"/>
            <w:bottom w:val="none" w:sz="0" w:space="0" w:color="auto"/>
            <w:right w:val="none" w:sz="0" w:space="0" w:color="auto"/>
          </w:divBdr>
        </w:div>
        <w:div w:id="1599948325">
          <w:marLeft w:val="640"/>
          <w:marRight w:val="0"/>
          <w:marTop w:val="0"/>
          <w:marBottom w:val="0"/>
          <w:divBdr>
            <w:top w:val="none" w:sz="0" w:space="0" w:color="auto"/>
            <w:left w:val="none" w:sz="0" w:space="0" w:color="auto"/>
            <w:bottom w:val="none" w:sz="0" w:space="0" w:color="auto"/>
            <w:right w:val="none" w:sz="0" w:space="0" w:color="auto"/>
          </w:divBdr>
        </w:div>
        <w:div w:id="1610816045">
          <w:marLeft w:val="640"/>
          <w:marRight w:val="0"/>
          <w:marTop w:val="0"/>
          <w:marBottom w:val="0"/>
          <w:divBdr>
            <w:top w:val="none" w:sz="0" w:space="0" w:color="auto"/>
            <w:left w:val="none" w:sz="0" w:space="0" w:color="auto"/>
            <w:bottom w:val="none" w:sz="0" w:space="0" w:color="auto"/>
            <w:right w:val="none" w:sz="0" w:space="0" w:color="auto"/>
          </w:divBdr>
        </w:div>
        <w:div w:id="1627740591">
          <w:marLeft w:val="640"/>
          <w:marRight w:val="0"/>
          <w:marTop w:val="0"/>
          <w:marBottom w:val="0"/>
          <w:divBdr>
            <w:top w:val="none" w:sz="0" w:space="0" w:color="auto"/>
            <w:left w:val="none" w:sz="0" w:space="0" w:color="auto"/>
            <w:bottom w:val="none" w:sz="0" w:space="0" w:color="auto"/>
            <w:right w:val="none" w:sz="0" w:space="0" w:color="auto"/>
          </w:divBdr>
        </w:div>
        <w:div w:id="1634404333">
          <w:marLeft w:val="640"/>
          <w:marRight w:val="0"/>
          <w:marTop w:val="0"/>
          <w:marBottom w:val="0"/>
          <w:divBdr>
            <w:top w:val="none" w:sz="0" w:space="0" w:color="auto"/>
            <w:left w:val="none" w:sz="0" w:space="0" w:color="auto"/>
            <w:bottom w:val="none" w:sz="0" w:space="0" w:color="auto"/>
            <w:right w:val="none" w:sz="0" w:space="0" w:color="auto"/>
          </w:divBdr>
        </w:div>
        <w:div w:id="1640376796">
          <w:marLeft w:val="640"/>
          <w:marRight w:val="0"/>
          <w:marTop w:val="0"/>
          <w:marBottom w:val="0"/>
          <w:divBdr>
            <w:top w:val="none" w:sz="0" w:space="0" w:color="auto"/>
            <w:left w:val="none" w:sz="0" w:space="0" w:color="auto"/>
            <w:bottom w:val="none" w:sz="0" w:space="0" w:color="auto"/>
            <w:right w:val="none" w:sz="0" w:space="0" w:color="auto"/>
          </w:divBdr>
        </w:div>
        <w:div w:id="1645620037">
          <w:marLeft w:val="640"/>
          <w:marRight w:val="0"/>
          <w:marTop w:val="0"/>
          <w:marBottom w:val="0"/>
          <w:divBdr>
            <w:top w:val="none" w:sz="0" w:space="0" w:color="auto"/>
            <w:left w:val="none" w:sz="0" w:space="0" w:color="auto"/>
            <w:bottom w:val="none" w:sz="0" w:space="0" w:color="auto"/>
            <w:right w:val="none" w:sz="0" w:space="0" w:color="auto"/>
          </w:divBdr>
        </w:div>
        <w:div w:id="1649940368">
          <w:marLeft w:val="640"/>
          <w:marRight w:val="0"/>
          <w:marTop w:val="0"/>
          <w:marBottom w:val="0"/>
          <w:divBdr>
            <w:top w:val="none" w:sz="0" w:space="0" w:color="auto"/>
            <w:left w:val="none" w:sz="0" w:space="0" w:color="auto"/>
            <w:bottom w:val="none" w:sz="0" w:space="0" w:color="auto"/>
            <w:right w:val="none" w:sz="0" w:space="0" w:color="auto"/>
          </w:divBdr>
        </w:div>
        <w:div w:id="1650211192">
          <w:marLeft w:val="640"/>
          <w:marRight w:val="0"/>
          <w:marTop w:val="0"/>
          <w:marBottom w:val="0"/>
          <w:divBdr>
            <w:top w:val="none" w:sz="0" w:space="0" w:color="auto"/>
            <w:left w:val="none" w:sz="0" w:space="0" w:color="auto"/>
            <w:bottom w:val="none" w:sz="0" w:space="0" w:color="auto"/>
            <w:right w:val="none" w:sz="0" w:space="0" w:color="auto"/>
          </w:divBdr>
        </w:div>
        <w:div w:id="1656564434">
          <w:marLeft w:val="640"/>
          <w:marRight w:val="0"/>
          <w:marTop w:val="0"/>
          <w:marBottom w:val="0"/>
          <w:divBdr>
            <w:top w:val="none" w:sz="0" w:space="0" w:color="auto"/>
            <w:left w:val="none" w:sz="0" w:space="0" w:color="auto"/>
            <w:bottom w:val="none" w:sz="0" w:space="0" w:color="auto"/>
            <w:right w:val="none" w:sz="0" w:space="0" w:color="auto"/>
          </w:divBdr>
        </w:div>
        <w:div w:id="1658606339">
          <w:marLeft w:val="640"/>
          <w:marRight w:val="0"/>
          <w:marTop w:val="0"/>
          <w:marBottom w:val="0"/>
          <w:divBdr>
            <w:top w:val="none" w:sz="0" w:space="0" w:color="auto"/>
            <w:left w:val="none" w:sz="0" w:space="0" w:color="auto"/>
            <w:bottom w:val="none" w:sz="0" w:space="0" w:color="auto"/>
            <w:right w:val="none" w:sz="0" w:space="0" w:color="auto"/>
          </w:divBdr>
        </w:div>
        <w:div w:id="1666281266">
          <w:marLeft w:val="640"/>
          <w:marRight w:val="0"/>
          <w:marTop w:val="0"/>
          <w:marBottom w:val="0"/>
          <w:divBdr>
            <w:top w:val="none" w:sz="0" w:space="0" w:color="auto"/>
            <w:left w:val="none" w:sz="0" w:space="0" w:color="auto"/>
            <w:bottom w:val="none" w:sz="0" w:space="0" w:color="auto"/>
            <w:right w:val="none" w:sz="0" w:space="0" w:color="auto"/>
          </w:divBdr>
        </w:div>
        <w:div w:id="1669094721">
          <w:marLeft w:val="640"/>
          <w:marRight w:val="0"/>
          <w:marTop w:val="0"/>
          <w:marBottom w:val="0"/>
          <w:divBdr>
            <w:top w:val="none" w:sz="0" w:space="0" w:color="auto"/>
            <w:left w:val="none" w:sz="0" w:space="0" w:color="auto"/>
            <w:bottom w:val="none" w:sz="0" w:space="0" w:color="auto"/>
            <w:right w:val="none" w:sz="0" w:space="0" w:color="auto"/>
          </w:divBdr>
        </w:div>
        <w:div w:id="1684359127">
          <w:marLeft w:val="640"/>
          <w:marRight w:val="0"/>
          <w:marTop w:val="0"/>
          <w:marBottom w:val="0"/>
          <w:divBdr>
            <w:top w:val="none" w:sz="0" w:space="0" w:color="auto"/>
            <w:left w:val="none" w:sz="0" w:space="0" w:color="auto"/>
            <w:bottom w:val="none" w:sz="0" w:space="0" w:color="auto"/>
            <w:right w:val="none" w:sz="0" w:space="0" w:color="auto"/>
          </w:divBdr>
        </w:div>
        <w:div w:id="1699773974">
          <w:marLeft w:val="640"/>
          <w:marRight w:val="0"/>
          <w:marTop w:val="0"/>
          <w:marBottom w:val="0"/>
          <w:divBdr>
            <w:top w:val="none" w:sz="0" w:space="0" w:color="auto"/>
            <w:left w:val="none" w:sz="0" w:space="0" w:color="auto"/>
            <w:bottom w:val="none" w:sz="0" w:space="0" w:color="auto"/>
            <w:right w:val="none" w:sz="0" w:space="0" w:color="auto"/>
          </w:divBdr>
        </w:div>
        <w:div w:id="1701971053">
          <w:marLeft w:val="640"/>
          <w:marRight w:val="0"/>
          <w:marTop w:val="0"/>
          <w:marBottom w:val="0"/>
          <w:divBdr>
            <w:top w:val="none" w:sz="0" w:space="0" w:color="auto"/>
            <w:left w:val="none" w:sz="0" w:space="0" w:color="auto"/>
            <w:bottom w:val="none" w:sz="0" w:space="0" w:color="auto"/>
            <w:right w:val="none" w:sz="0" w:space="0" w:color="auto"/>
          </w:divBdr>
        </w:div>
        <w:div w:id="1732384224">
          <w:marLeft w:val="640"/>
          <w:marRight w:val="0"/>
          <w:marTop w:val="0"/>
          <w:marBottom w:val="0"/>
          <w:divBdr>
            <w:top w:val="none" w:sz="0" w:space="0" w:color="auto"/>
            <w:left w:val="none" w:sz="0" w:space="0" w:color="auto"/>
            <w:bottom w:val="none" w:sz="0" w:space="0" w:color="auto"/>
            <w:right w:val="none" w:sz="0" w:space="0" w:color="auto"/>
          </w:divBdr>
        </w:div>
        <w:div w:id="1733893051">
          <w:marLeft w:val="640"/>
          <w:marRight w:val="0"/>
          <w:marTop w:val="0"/>
          <w:marBottom w:val="0"/>
          <w:divBdr>
            <w:top w:val="none" w:sz="0" w:space="0" w:color="auto"/>
            <w:left w:val="none" w:sz="0" w:space="0" w:color="auto"/>
            <w:bottom w:val="none" w:sz="0" w:space="0" w:color="auto"/>
            <w:right w:val="none" w:sz="0" w:space="0" w:color="auto"/>
          </w:divBdr>
        </w:div>
        <w:div w:id="1746414915">
          <w:marLeft w:val="640"/>
          <w:marRight w:val="0"/>
          <w:marTop w:val="0"/>
          <w:marBottom w:val="0"/>
          <w:divBdr>
            <w:top w:val="none" w:sz="0" w:space="0" w:color="auto"/>
            <w:left w:val="none" w:sz="0" w:space="0" w:color="auto"/>
            <w:bottom w:val="none" w:sz="0" w:space="0" w:color="auto"/>
            <w:right w:val="none" w:sz="0" w:space="0" w:color="auto"/>
          </w:divBdr>
        </w:div>
        <w:div w:id="1761560426">
          <w:marLeft w:val="640"/>
          <w:marRight w:val="0"/>
          <w:marTop w:val="0"/>
          <w:marBottom w:val="0"/>
          <w:divBdr>
            <w:top w:val="none" w:sz="0" w:space="0" w:color="auto"/>
            <w:left w:val="none" w:sz="0" w:space="0" w:color="auto"/>
            <w:bottom w:val="none" w:sz="0" w:space="0" w:color="auto"/>
            <w:right w:val="none" w:sz="0" w:space="0" w:color="auto"/>
          </w:divBdr>
        </w:div>
        <w:div w:id="1835141094">
          <w:marLeft w:val="640"/>
          <w:marRight w:val="0"/>
          <w:marTop w:val="0"/>
          <w:marBottom w:val="0"/>
          <w:divBdr>
            <w:top w:val="none" w:sz="0" w:space="0" w:color="auto"/>
            <w:left w:val="none" w:sz="0" w:space="0" w:color="auto"/>
            <w:bottom w:val="none" w:sz="0" w:space="0" w:color="auto"/>
            <w:right w:val="none" w:sz="0" w:space="0" w:color="auto"/>
          </w:divBdr>
        </w:div>
        <w:div w:id="1850024305">
          <w:marLeft w:val="640"/>
          <w:marRight w:val="0"/>
          <w:marTop w:val="0"/>
          <w:marBottom w:val="0"/>
          <w:divBdr>
            <w:top w:val="none" w:sz="0" w:space="0" w:color="auto"/>
            <w:left w:val="none" w:sz="0" w:space="0" w:color="auto"/>
            <w:bottom w:val="none" w:sz="0" w:space="0" w:color="auto"/>
            <w:right w:val="none" w:sz="0" w:space="0" w:color="auto"/>
          </w:divBdr>
        </w:div>
        <w:div w:id="1855220299">
          <w:marLeft w:val="640"/>
          <w:marRight w:val="0"/>
          <w:marTop w:val="0"/>
          <w:marBottom w:val="0"/>
          <w:divBdr>
            <w:top w:val="none" w:sz="0" w:space="0" w:color="auto"/>
            <w:left w:val="none" w:sz="0" w:space="0" w:color="auto"/>
            <w:bottom w:val="none" w:sz="0" w:space="0" w:color="auto"/>
            <w:right w:val="none" w:sz="0" w:space="0" w:color="auto"/>
          </w:divBdr>
        </w:div>
        <w:div w:id="1866212694">
          <w:marLeft w:val="640"/>
          <w:marRight w:val="0"/>
          <w:marTop w:val="0"/>
          <w:marBottom w:val="0"/>
          <w:divBdr>
            <w:top w:val="none" w:sz="0" w:space="0" w:color="auto"/>
            <w:left w:val="none" w:sz="0" w:space="0" w:color="auto"/>
            <w:bottom w:val="none" w:sz="0" w:space="0" w:color="auto"/>
            <w:right w:val="none" w:sz="0" w:space="0" w:color="auto"/>
          </w:divBdr>
        </w:div>
        <w:div w:id="1906456166">
          <w:marLeft w:val="640"/>
          <w:marRight w:val="0"/>
          <w:marTop w:val="0"/>
          <w:marBottom w:val="0"/>
          <w:divBdr>
            <w:top w:val="none" w:sz="0" w:space="0" w:color="auto"/>
            <w:left w:val="none" w:sz="0" w:space="0" w:color="auto"/>
            <w:bottom w:val="none" w:sz="0" w:space="0" w:color="auto"/>
            <w:right w:val="none" w:sz="0" w:space="0" w:color="auto"/>
          </w:divBdr>
        </w:div>
        <w:div w:id="1909077002">
          <w:marLeft w:val="640"/>
          <w:marRight w:val="0"/>
          <w:marTop w:val="0"/>
          <w:marBottom w:val="0"/>
          <w:divBdr>
            <w:top w:val="none" w:sz="0" w:space="0" w:color="auto"/>
            <w:left w:val="none" w:sz="0" w:space="0" w:color="auto"/>
            <w:bottom w:val="none" w:sz="0" w:space="0" w:color="auto"/>
            <w:right w:val="none" w:sz="0" w:space="0" w:color="auto"/>
          </w:divBdr>
        </w:div>
        <w:div w:id="1910580583">
          <w:marLeft w:val="640"/>
          <w:marRight w:val="0"/>
          <w:marTop w:val="0"/>
          <w:marBottom w:val="0"/>
          <w:divBdr>
            <w:top w:val="none" w:sz="0" w:space="0" w:color="auto"/>
            <w:left w:val="none" w:sz="0" w:space="0" w:color="auto"/>
            <w:bottom w:val="none" w:sz="0" w:space="0" w:color="auto"/>
            <w:right w:val="none" w:sz="0" w:space="0" w:color="auto"/>
          </w:divBdr>
        </w:div>
        <w:div w:id="1926069987">
          <w:marLeft w:val="640"/>
          <w:marRight w:val="0"/>
          <w:marTop w:val="0"/>
          <w:marBottom w:val="0"/>
          <w:divBdr>
            <w:top w:val="none" w:sz="0" w:space="0" w:color="auto"/>
            <w:left w:val="none" w:sz="0" w:space="0" w:color="auto"/>
            <w:bottom w:val="none" w:sz="0" w:space="0" w:color="auto"/>
            <w:right w:val="none" w:sz="0" w:space="0" w:color="auto"/>
          </w:divBdr>
        </w:div>
        <w:div w:id="1934389230">
          <w:marLeft w:val="640"/>
          <w:marRight w:val="0"/>
          <w:marTop w:val="0"/>
          <w:marBottom w:val="0"/>
          <w:divBdr>
            <w:top w:val="none" w:sz="0" w:space="0" w:color="auto"/>
            <w:left w:val="none" w:sz="0" w:space="0" w:color="auto"/>
            <w:bottom w:val="none" w:sz="0" w:space="0" w:color="auto"/>
            <w:right w:val="none" w:sz="0" w:space="0" w:color="auto"/>
          </w:divBdr>
        </w:div>
        <w:div w:id="1939631322">
          <w:marLeft w:val="640"/>
          <w:marRight w:val="0"/>
          <w:marTop w:val="0"/>
          <w:marBottom w:val="0"/>
          <w:divBdr>
            <w:top w:val="none" w:sz="0" w:space="0" w:color="auto"/>
            <w:left w:val="none" w:sz="0" w:space="0" w:color="auto"/>
            <w:bottom w:val="none" w:sz="0" w:space="0" w:color="auto"/>
            <w:right w:val="none" w:sz="0" w:space="0" w:color="auto"/>
          </w:divBdr>
        </w:div>
        <w:div w:id="1971401597">
          <w:marLeft w:val="640"/>
          <w:marRight w:val="0"/>
          <w:marTop w:val="0"/>
          <w:marBottom w:val="0"/>
          <w:divBdr>
            <w:top w:val="none" w:sz="0" w:space="0" w:color="auto"/>
            <w:left w:val="none" w:sz="0" w:space="0" w:color="auto"/>
            <w:bottom w:val="none" w:sz="0" w:space="0" w:color="auto"/>
            <w:right w:val="none" w:sz="0" w:space="0" w:color="auto"/>
          </w:divBdr>
        </w:div>
        <w:div w:id="1971786161">
          <w:marLeft w:val="640"/>
          <w:marRight w:val="0"/>
          <w:marTop w:val="0"/>
          <w:marBottom w:val="0"/>
          <w:divBdr>
            <w:top w:val="none" w:sz="0" w:space="0" w:color="auto"/>
            <w:left w:val="none" w:sz="0" w:space="0" w:color="auto"/>
            <w:bottom w:val="none" w:sz="0" w:space="0" w:color="auto"/>
            <w:right w:val="none" w:sz="0" w:space="0" w:color="auto"/>
          </w:divBdr>
        </w:div>
        <w:div w:id="1979188115">
          <w:marLeft w:val="640"/>
          <w:marRight w:val="0"/>
          <w:marTop w:val="0"/>
          <w:marBottom w:val="0"/>
          <w:divBdr>
            <w:top w:val="none" w:sz="0" w:space="0" w:color="auto"/>
            <w:left w:val="none" w:sz="0" w:space="0" w:color="auto"/>
            <w:bottom w:val="none" w:sz="0" w:space="0" w:color="auto"/>
            <w:right w:val="none" w:sz="0" w:space="0" w:color="auto"/>
          </w:divBdr>
        </w:div>
        <w:div w:id="1980304894">
          <w:marLeft w:val="640"/>
          <w:marRight w:val="0"/>
          <w:marTop w:val="0"/>
          <w:marBottom w:val="0"/>
          <w:divBdr>
            <w:top w:val="none" w:sz="0" w:space="0" w:color="auto"/>
            <w:left w:val="none" w:sz="0" w:space="0" w:color="auto"/>
            <w:bottom w:val="none" w:sz="0" w:space="0" w:color="auto"/>
            <w:right w:val="none" w:sz="0" w:space="0" w:color="auto"/>
          </w:divBdr>
        </w:div>
        <w:div w:id="1999920463">
          <w:marLeft w:val="640"/>
          <w:marRight w:val="0"/>
          <w:marTop w:val="0"/>
          <w:marBottom w:val="0"/>
          <w:divBdr>
            <w:top w:val="none" w:sz="0" w:space="0" w:color="auto"/>
            <w:left w:val="none" w:sz="0" w:space="0" w:color="auto"/>
            <w:bottom w:val="none" w:sz="0" w:space="0" w:color="auto"/>
            <w:right w:val="none" w:sz="0" w:space="0" w:color="auto"/>
          </w:divBdr>
        </w:div>
        <w:div w:id="2025744079">
          <w:marLeft w:val="640"/>
          <w:marRight w:val="0"/>
          <w:marTop w:val="0"/>
          <w:marBottom w:val="0"/>
          <w:divBdr>
            <w:top w:val="none" w:sz="0" w:space="0" w:color="auto"/>
            <w:left w:val="none" w:sz="0" w:space="0" w:color="auto"/>
            <w:bottom w:val="none" w:sz="0" w:space="0" w:color="auto"/>
            <w:right w:val="none" w:sz="0" w:space="0" w:color="auto"/>
          </w:divBdr>
        </w:div>
        <w:div w:id="2047295945">
          <w:marLeft w:val="640"/>
          <w:marRight w:val="0"/>
          <w:marTop w:val="0"/>
          <w:marBottom w:val="0"/>
          <w:divBdr>
            <w:top w:val="none" w:sz="0" w:space="0" w:color="auto"/>
            <w:left w:val="none" w:sz="0" w:space="0" w:color="auto"/>
            <w:bottom w:val="none" w:sz="0" w:space="0" w:color="auto"/>
            <w:right w:val="none" w:sz="0" w:space="0" w:color="auto"/>
          </w:divBdr>
        </w:div>
        <w:div w:id="2054960063">
          <w:marLeft w:val="640"/>
          <w:marRight w:val="0"/>
          <w:marTop w:val="0"/>
          <w:marBottom w:val="0"/>
          <w:divBdr>
            <w:top w:val="none" w:sz="0" w:space="0" w:color="auto"/>
            <w:left w:val="none" w:sz="0" w:space="0" w:color="auto"/>
            <w:bottom w:val="none" w:sz="0" w:space="0" w:color="auto"/>
            <w:right w:val="none" w:sz="0" w:space="0" w:color="auto"/>
          </w:divBdr>
        </w:div>
        <w:div w:id="2065564031">
          <w:marLeft w:val="640"/>
          <w:marRight w:val="0"/>
          <w:marTop w:val="0"/>
          <w:marBottom w:val="0"/>
          <w:divBdr>
            <w:top w:val="none" w:sz="0" w:space="0" w:color="auto"/>
            <w:left w:val="none" w:sz="0" w:space="0" w:color="auto"/>
            <w:bottom w:val="none" w:sz="0" w:space="0" w:color="auto"/>
            <w:right w:val="none" w:sz="0" w:space="0" w:color="auto"/>
          </w:divBdr>
        </w:div>
        <w:div w:id="2072196441">
          <w:marLeft w:val="640"/>
          <w:marRight w:val="0"/>
          <w:marTop w:val="0"/>
          <w:marBottom w:val="0"/>
          <w:divBdr>
            <w:top w:val="none" w:sz="0" w:space="0" w:color="auto"/>
            <w:left w:val="none" w:sz="0" w:space="0" w:color="auto"/>
            <w:bottom w:val="none" w:sz="0" w:space="0" w:color="auto"/>
            <w:right w:val="none" w:sz="0" w:space="0" w:color="auto"/>
          </w:divBdr>
        </w:div>
        <w:div w:id="2076928636">
          <w:marLeft w:val="640"/>
          <w:marRight w:val="0"/>
          <w:marTop w:val="0"/>
          <w:marBottom w:val="0"/>
          <w:divBdr>
            <w:top w:val="none" w:sz="0" w:space="0" w:color="auto"/>
            <w:left w:val="none" w:sz="0" w:space="0" w:color="auto"/>
            <w:bottom w:val="none" w:sz="0" w:space="0" w:color="auto"/>
            <w:right w:val="none" w:sz="0" w:space="0" w:color="auto"/>
          </w:divBdr>
        </w:div>
        <w:div w:id="2077362439">
          <w:marLeft w:val="640"/>
          <w:marRight w:val="0"/>
          <w:marTop w:val="0"/>
          <w:marBottom w:val="0"/>
          <w:divBdr>
            <w:top w:val="none" w:sz="0" w:space="0" w:color="auto"/>
            <w:left w:val="none" w:sz="0" w:space="0" w:color="auto"/>
            <w:bottom w:val="none" w:sz="0" w:space="0" w:color="auto"/>
            <w:right w:val="none" w:sz="0" w:space="0" w:color="auto"/>
          </w:divBdr>
        </w:div>
        <w:div w:id="2081827367">
          <w:marLeft w:val="640"/>
          <w:marRight w:val="0"/>
          <w:marTop w:val="0"/>
          <w:marBottom w:val="0"/>
          <w:divBdr>
            <w:top w:val="none" w:sz="0" w:space="0" w:color="auto"/>
            <w:left w:val="none" w:sz="0" w:space="0" w:color="auto"/>
            <w:bottom w:val="none" w:sz="0" w:space="0" w:color="auto"/>
            <w:right w:val="none" w:sz="0" w:space="0" w:color="auto"/>
          </w:divBdr>
        </w:div>
        <w:div w:id="2084373240">
          <w:marLeft w:val="640"/>
          <w:marRight w:val="0"/>
          <w:marTop w:val="0"/>
          <w:marBottom w:val="0"/>
          <w:divBdr>
            <w:top w:val="none" w:sz="0" w:space="0" w:color="auto"/>
            <w:left w:val="none" w:sz="0" w:space="0" w:color="auto"/>
            <w:bottom w:val="none" w:sz="0" w:space="0" w:color="auto"/>
            <w:right w:val="none" w:sz="0" w:space="0" w:color="auto"/>
          </w:divBdr>
        </w:div>
        <w:div w:id="2088576153">
          <w:marLeft w:val="640"/>
          <w:marRight w:val="0"/>
          <w:marTop w:val="0"/>
          <w:marBottom w:val="0"/>
          <w:divBdr>
            <w:top w:val="none" w:sz="0" w:space="0" w:color="auto"/>
            <w:left w:val="none" w:sz="0" w:space="0" w:color="auto"/>
            <w:bottom w:val="none" w:sz="0" w:space="0" w:color="auto"/>
            <w:right w:val="none" w:sz="0" w:space="0" w:color="auto"/>
          </w:divBdr>
        </w:div>
        <w:div w:id="2113935206">
          <w:marLeft w:val="640"/>
          <w:marRight w:val="0"/>
          <w:marTop w:val="0"/>
          <w:marBottom w:val="0"/>
          <w:divBdr>
            <w:top w:val="none" w:sz="0" w:space="0" w:color="auto"/>
            <w:left w:val="none" w:sz="0" w:space="0" w:color="auto"/>
            <w:bottom w:val="none" w:sz="0" w:space="0" w:color="auto"/>
            <w:right w:val="none" w:sz="0" w:space="0" w:color="auto"/>
          </w:divBdr>
        </w:div>
        <w:div w:id="2116094772">
          <w:marLeft w:val="640"/>
          <w:marRight w:val="0"/>
          <w:marTop w:val="0"/>
          <w:marBottom w:val="0"/>
          <w:divBdr>
            <w:top w:val="none" w:sz="0" w:space="0" w:color="auto"/>
            <w:left w:val="none" w:sz="0" w:space="0" w:color="auto"/>
            <w:bottom w:val="none" w:sz="0" w:space="0" w:color="auto"/>
            <w:right w:val="none" w:sz="0" w:space="0" w:color="auto"/>
          </w:divBdr>
        </w:div>
        <w:div w:id="2120906912">
          <w:marLeft w:val="640"/>
          <w:marRight w:val="0"/>
          <w:marTop w:val="0"/>
          <w:marBottom w:val="0"/>
          <w:divBdr>
            <w:top w:val="none" w:sz="0" w:space="0" w:color="auto"/>
            <w:left w:val="none" w:sz="0" w:space="0" w:color="auto"/>
            <w:bottom w:val="none" w:sz="0" w:space="0" w:color="auto"/>
            <w:right w:val="none" w:sz="0" w:space="0" w:color="auto"/>
          </w:divBdr>
        </w:div>
      </w:divsChild>
    </w:div>
    <w:div w:id="608464010">
      <w:bodyDiv w:val="1"/>
      <w:marLeft w:val="0"/>
      <w:marRight w:val="0"/>
      <w:marTop w:val="0"/>
      <w:marBottom w:val="0"/>
      <w:divBdr>
        <w:top w:val="none" w:sz="0" w:space="0" w:color="auto"/>
        <w:left w:val="none" w:sz="0" w:space="0" w:color="auto"/>
        <w:bottom w:val="none" w:sz="0" w:space="0" w:color="auto"/>
        <w:right w:val="none" w:sz="0" w:space="0" w:color="auto"/>
      </w:divBdr>
    </w:div>
    <w:div w:id="609550827">
      <w:bodyDiv w:val="1"/>
      <w:marLeft w:val="0"/>
      <w:marRight w:val="0"/>
      <w:marTop w:val="0"/>
      <w:marBottom w:val="0"/>
      <w:divBdr>
        <w:top w:val="none" w:sz="0" w:space="0" w:color="auto"/>
        <w:left w:val="none" w:sz="0" w:space="0" w:color="auto"/>
        <w:bottom w:val="none" w:sz="0" w:space="0" w:color="auto"/>
        <w:right w:val="none" w:sz="0" w:space="0" w:color="auto"/>
      </w:divBdr>
    </w:div>
    <w:div w:id="621500734">
      <w:bodyDiv w:val="1"/>
      <w:marLeft w:val="0"/>
      <w:marRight w:val="0"/>
      <w:marTop w:val="0"/>
      <w:marBottom w:val="0"/>
      <w:divBdr>
        <w:top w:val="none" w:sz="0" w:space="0" w:color="auto"/>
        <w:left w:val="none" w:sz="0" w:space="0" w:color="auto"/>
        <w:bottom w:val="none" w:sz="0" w:space="0" w:color="auto"/>
        <w:right w:val="none" w:sz="0" w:space="0" w:color="auto"/>
      </w:divBdr>
    </w:div>
    <w:div w:id="623846318">
      <w:bodyDiv w:val="1"/>
      <w:marLeft w:val="0"/>
      <w:marRight w:val="0"/>
      <w:marTop w:val="0"/>
      <w:marBottom w:val="0"/>
      <w:divBdr>
        <w:top w:val="none" w:sz="0" w:space="0" w:color="auto"/>
        <w:left w:val="none" w:sz="0" w:space="0" w:color="auto"/>
        <w:bottom w:val="none" w:sz="0" w:space="0" w:color="auto"/>
        <w:right w:val="none" w:sz="0" w:space="0" w:color="auto"/>
      </w:divBdr>
      <w:divsChild>
        <w:div w:id="25563845">
          <w:marLeft w:val="640"/>
          <w:marRight w:val="0"/>
          <w:marTop w:val="0"/>
          <w:marBottom w:val="0"/>
          <w:divBdr>
            <w:top w:val="none" w:sz="0" w:space="0" w:color="auto"/>
            <w:left w:val="none" w:sz="0" w:space="0" w:color="auto"/>
            <w:bottom w:val="none" w:sz="0" w:space="0" w:color="auto"/>
            <w:right w:val="none" w:sz="0" w:space="0" w:color="auto"/>
          </w:divBdr>
        </w:div>
        <w:div w:id="28535672">
          <w:marLeft w:val="640"/>
          <w:marRight w:val="0"/>
          <w:marTop w:val="0"/>
          <w:marBottom w:val="0"/>
          <w:divBdr>
            <w:top w:val="none" w:sz="0" w:space="0" w:color="auto"/>
            <w:left w:val="none" w:sz="0" w:space="0" w:color="auto"/>
            <w:bottom w:val="none" w:sz="0" w:space="0" w:color="auto"/>
            <w:right w:val="none" w:sz="0" w:space="0" w:color="auto"/>
          </w:divBdr>
        </w:div>
        <w:div w:id="32117606">
          <w:marLeft w:val="640"/>
          <w:marRight w:val="0"/>
          <w:marTop w:val="0"/>
          <w:marBottom w:val="0"/>
          <w:divBdr>
            <w:top w:val="none" w:sz="0" w:space="0" w:color="auto"/>
            <w:left w:val="none" w:sz="0" w:space="0" w:color="auto"/>
            <w:bottom w:val="none" w:sz="0" w:space="0" w:color="auto"/>
            <w:right w:val="none" w:sz="0" w:space="0" w:color="auto"/>
          </w:divBdr>
        </w:div>
        <w:div w:id="38168133">
          <w:marLeft w:val="640"/>
          <w:marRight w:val="0"/>
          <w:marTop w:val="0"/>
          <w:marBottom w:val="0"/>
          <w:divBdr>
            <w:top w:val="none" w:sz="0" w:space="0" w:color="auto"/>
            <w:left w:val="none" w:sz="0" w:space="0" w:color="auto"/>
            <w:bottom w:val="none" w:sz="0" w:space="0" w:color="auto"/>
            <w:right w:val="none" w:sz="0" w:space="0" w:color="auto"/>
          </w:divBdr>
        </w:div>
        <w:div w:id="40713407">
          <w:marLeft w:val="640"/>
          <w:marRight w:val="0"/>
          <w:marTop w:val="0"/>
          <w:marBottom w:val="0"/>
          <w:divBdr>
            <w:top w:val="none" w:sz="0" w:space="0" w:color="auto"/>
            <w:left w:val="none" w:sz="0" w:space="0" w:color="auto"/>
            <w:bottom w:val="none" w:sz="0" w:space="0" w:color="auto"/>
            <w:right w:val="none" w:sz="0" w:space="0" w:color="auto"/>
          </w:divBdr>
        </w:div>
        <w:div w:id="42141203">
          <w:marLeft w:val="640"/>
          <w:marRight w:val="0"/>
          <w:marTop w:val="0"/>
          <w:marBottom w:val="0"/>
          <w:divBdr>
            <w:top w:val="none" w:sz="0" w:space="0" w:color="auto"/>
            <w:left w:val="none" w:sz="0" w:space="0" w:color="auto"/>
            <w:bottom w:val="none" w:sz="0" w:space="0" w:color="auto"/>
            <w:right w:val="none" w:sz="0" w:space="0" w:color="auto"/>
          </w:divBdr>
        </w:div>
        <w:div w:id="43255775">
          <w:marLeft w:val="640"/>
          <w:marRight w:val="0"/>
          <w:marTop w:val="0"/>
          <w:marBottom w:val="0"/>
          <w:divBdr>
            <w:top w:val="none" w:sz="0" w:space="0" w:color="auto"/>
            <w:left w:val="none" w:sz="0" w:space="0" w:color="auto"/>
            <w:bottom w:val="none" w:sz="0" w:space="0" w:color="auto"/>
            <w:right w:val="none" w:sz="0" w:space="0" w:color="auto"/>
          </w:divBdr>
        </w:div>
        <w:div w:id="43337508">
          <w:marLeft w:val="640"/>
          <w:marRight w:val="0"/>
          <w:marTop w:val="0"/>
          <w:marBottom w:val="0"/>
          <w:divBdr>
            <w:top w:val="none" w:sz="0" w:space="0" w:color="auto"/>
            <w:left w:val="none" w:sz="0" w:space="0" w:color="auto"/>
            <w:bottom w:val="none" w:sz="0" w:space="0" w:color="auto"/>
            <w:right w:val="none" w:sz="0" w:space="0" w:color="auto"/>
          </w:divBdr>
        </w:div>
        <w:div w:id="44381416">
          <w:marLeft w:val="640"/>
          <w:marRight w:val="0"/>
          <w:marTop w:val="0"/>
          <w:marBottom w:val="0"/>
          <w:divBdr>
            <w:top w:val="none" w:sz="0" w:space="0" w:color="auto"/>
            <w:left w:val="none" w:sz="0" w:space="0" w:color="auto"/>
            <w:bottom w:val="none" w:sz="0" w:space="0" w:color="auto"/>
            <w:right w:val="none" w:sz="0" w:space="0" w:color="auto"/>
          </w:divBdr>
        </w:div>
        <w:div w:id="71969908">
          <w:marLeft w:val="640"/>
          <w:marRight w:val="0"/>
          <w:marTop w:val="0"/>
          <w:marBottom w:val="0"/>
          <w:divBdr>
            <w:top w:val="none" w:sz="0" w:space="0" w:color="auto"/>
            <w:left w:val="none" w:sz="0" w:space="0" w:color="auto"/>
            <w:bottom w:val="none" w:sz="0" w:space="0" w:color="auto"/>
            <w:right w:val="none" w:sz="0" w:space="0" w:color="auto"/>
          </w:divBdr>
        </w:div>
        <w:div w:id="93399473">
          <w:marLeft w:val="640"/>
          <w:marRight w:val="0"/>
          <w:marTop w:val="0"/>
          <w:marBottom w:val="0"/>
          <w:divBdr>
            <w:top w:val="none" w:sz="0" w:space="0" w:color="auto"/>
            <w:left w:val="none" w:sz="0" w:space="0" w:color="auto"/>
            <w:bottom w:val="none" w:sz="0" w:space="0" w:color="auto"/>
            <w:right w:val="none" w:sz="0" w:space="0" w:color="auto"/>
          </w:divBdr>
        </w:div>
        <w:div w:id="105317236">
          <w:marLeft w:val="640"/>
          <w:marRight w:val="0"/>
          <w:marTop w:val="0"/>
          <w:marBottom w:val="0"/>
          <w:divBdr>
            <w:top w:val="none" w:sz="0" w:space="0" w:color="auto"/>
            <w:left w:val="none" w:sz="0" w:space="0" w:color="auto"/>
            <w:bottom w:val="none" w:sz="0" w:space="0" w:color="auto"/>
            <w:right w:val="none" w:sz="0" w:space="0" w:color="auto"/>
          </w:divBdr>
        </w:div>
        <w:div w:id="123474190">
          <w:marLeft w:val="640"/>
          <w:marRight w:val="0"/>
          <w:marTop w:val="0"/>
          <w:marBottom w:val="0"/>
          <w:divBdr>
            <w:top w:val="none" w:sz="0" w:space="0" w:color="auto"/>
            <w:left w:val="none" w:sz="0" w:space="0" w:color="auto"/>
            <w:bottom w:val="none" w:sz="0" w:space="0" w:color="auto"/>
            <w:right w:val="none" w:sz="0" w:space="0" w:color="auto"/>
          </w:divBdr>
        </w:div>
        <w:div w:id="135949285">
          <w:marLeft w:val="640"/>
          <w:marRight w:val="0"/>
          <w:marTop w:val="0"/>
          <w:marBottom w:val="0"/>
          <w:divBdr>
            <w:top w:val="none" w:sz="0" w:space="0" w:color="auto"/>
            <w:left w:val="none" w:sz="0" w:space="0" w:color="auto"/>
            <w:bottom w:val="none" w:sz="0" w:space="0" w:color="auto"/>
            <w:right w:val="none" w:sz="0" w:space="0" w:color="auto"/>
          </w:divBdr>
        </w:div>
        <w:div w:id="142550639">
          <w:marLeft w:val="640"/>
          <w:marRight w:val="0"/>
          <w:marTop w:val="0"/>
          <w:marBottom w:val="0"/>
          <w:divBdr>
            <w:top w:val="none" w:sz="0" w:space="0" w:color="auto"/>
            <w:left w:val="none" w:sz="0" w:space="0" w:color="auto"/>
            <w:bottom w:val="none" w:sz="0" w:space="0" w:color="auto"/>
            <w:right w:val="none" w:sz="0" w:space="0" w:color="auto"/>
          </w:divBdr>
        </w:div>
        <w:div w:id="176846350">
          <w:marLeft w:val="640"/>
          <w:marRight w:val="0"/>
          <w:marTop w:val="0"/>
          <w:marBottom w:val="0"/>
          <w:divBdr>
            <w:top w:val="none" w:sz="0" w:space="0" w:color="auto"/>
            <w:left w:val="none" w:sz="0" w:space="0" w:color="auto"/>
            <w:bottom w:val="none" w:sz="0" w:space="0" w:color="auto"/>
            <w:right w:val="none" w:sz="0" w:space="0" w:color="auto"/>
          </w:divBdr>
        </w:div>
        <w:div w:id="179777813">
          <w:marLeft w:val="640"/>
          <w:marRight w:val="0"/>
          <w:marTop w:val="0"/>
          <w:marBottom w:val="0"/>
          <w:divBdr>
            <w:top w:val="none" w:sz="0" w:space="0" w:color="auto"/>
            <w:left w:val="none" w:sz="0" w:space="0" w:color="auto"/>
            <w:bottom w:val="none" w:sz="0" w:space="0" w:color="auto"/>
            <w:right w:val="none" w:sz="0" w:space="0" w:color="auto"/>
          </w:divBdr>
        </w:div>
        <w:div w:id="179903154">
          <w:marLeft w:val="640"/>
          <w:marRight w:val="0"/>
          <w:marTop w:val="0"/>
          <w:marBottom w:val="0"/>
          <w:divBdr>
            <w:top w:val="none" w:sz="0" w:space="0" w:color="auto"/>
            <w:left w:val="none" w:sz="0" w:space="0" w:color="auto"/>
            <w:bottom w:val="none" w:sz="0" w:space="0" w:color="auto"/>
            <w:right w:val="none" w:sz="0" w:space="0" w:color="auto"/>
          </w:divBdr>
        </w:div>
        <w:div w:id="180050401">
          <w:marLeft w:val="640"/>
          <w:marRight w:val="0"/>
          <w:marTop w:val="0"/>
          <w:marBottom w:val="0"/>
          <w:divBdr>
            <w:top w:val="none" w:sz="0" w:space="0" w:color="auto"/>
            <w:left w:val="none" w:sz="0" w:space="0" w:color="auto"/>
            <w:bottom w:val="none" w:sz="0" w:space="0" w:color="auto"/>
            <w:right w:val="none" w:sz="0" w:space="0" w:color="auto"/>
          </w:divBdr>
        </w:div>
        <w:div w:id="185753671">
          <w:marLeft w:val="640"/>
          <w:marRight w:val="0"/>
          <w:marTop w:val="0"/>
          <w:marBottom w:val="0"/>
          <w:divBdr>
            <w:top w:val="none" w:sz="0" w:space="0" w:color="auto"/>
            <w:left w:val="none" w:sz="0" w:space="0" w:color="auto"/>
            <w:bottom w:val="none" w:sz="0" w:space="0" w:color="auto"/>
            <w:right w:val="none" w:sz="0" w:space="0" w:color="auto"/>
          </w:divBdr>
        </w:div>
        <w:div w:id="186989541">
          <w:marLeft w:val="640"/>
          <w:marRight w:val="0"/>
          <w:marTop w:val="0"/>
          <w:marBottom w:val="0"/>
          <w:divBdr>
            <w:top w:val="none" w:sz="0" w:space="0" w:color="auto"/>
            <w:left w:val="none" w:sz="0" w:space="0" w:color="auto"/>
            <w:bottom w:val="none" w:sz="0" w:space="0" w:color="auto"/>
            <w:right w:val="none" w:sz="0" w:space="0" w:color="auto"/>
          </w:divBdr>
        </w:div>
        <w:div w:id="187908829">
          <w:marLeft w:val="640"/>
          <w:marRight w:val="0"/>
          <w:marTop w:val="0"/>
          <w:marBottom w:val="0"/>
          <w:divBdr>
            <w:top w:val="none" w:sz="0" w:space="0" w:color="auto"/>
            <w:left w:val="none" w:sz="0" w:space="0" w:color="auto"/>
            <w:bottom w:val="none" w:sz="0" w:space="0" w:color="auto"/>
            <w:right w:val="none" w:sz="0" w:space="0" w:color="auto"/>
          </w:divBdr>
        </w:div>
        <w:div w:id="198707987">
          <w:marLeft w:val="640"/>
          <w:marRight w:val="0"/>
          <w:marTop w:val="0"/>
          <w:marBottom w:val="0"/>
          <w:divBdr>
            <w:top w:val="none" w:sz="0" w:space="0" w:color="auto"/>
            <w:left w:val="none" w:sz="0" w:space="0" w:color="auto"/>
            <w:bottom w:val="none" w:sz="0" w:space="0" w:color="auto"/>
            <w:right w:val="none" w:sz="0" w:space="0" w:color="auto"/>
          </w:divBdr>
        </w:div>
        <w:div w:id="200097404">
          <w:marLeft w:val="640"/>
          <w:marRight w:val="0"/>
          <w:marTop w:val="0"/>
          <w:marBottom w:val="0"/>
          <w:divBdr>
            <w:top w:val="none" w:sz="0" w:space="0" w:color="auto"/>
            <w:left w:val="none" w:sz="0" w:space="0" w:color="auto"/>
            <w:bottom w:val="none" w:sz="0" w:space="0" w:color="auto"/>
            <w:right w:val="none" w:sz="0" w:space="0" w:color="auto"/>
          </w:divBdr>
        </w:div>
        <w:div w:id="201134259">
          <w:marLeft w:val="640"/>
          <w:marRight w:val="0"/>
          <w:marTop w:val="0"/>
          <w:marBottom w:val="0"/>
          <w:divBdr>
            <w:top w:val="none" w:sz="0" w:space="0" w:color="auto"/>
            <w:left w:val="none" w:sz="0" w:space="0" w:color="auto"/>
            <w:bottom w:val="none" w:sz="0" w:space="0" w:color="auto"/>
            <w:right w:val="none" w:sz="0" w:space="0" w:color="auto"/>
          </w:divBdr>
        </w:div>
        <w:div w:id="201989190">
          <w:marLeft w:val="640"/>
          <w:marRight w:val="0"/>
          <w:marTop w:val="0"/>
          <w:marBottom w:val="0"/>
          <w:divBdr>
            <w:top w:val="none" w:sz="0" w:space="0" w:color="auto"/>
            <w:left w:val="none" w:sz="0" w:space="0" w:color="auto"/>
            <w:bottom w:val="none" w:sz="0" w:space="0" w:color="auto"/>
            <w:right w:val="none" w:sz="0" w:space="0" w:color="auto"/>
          </w:divBdr>
        </w:div>
        <w:div w:id="210851734">
          <w:marLeft w:val="640"/>
          <w:marRight w:val="0"/>
          <w:marTop w:val="0"/>
          <w:marBottom w:val="0"/>
          <w:divBdr>
            <w:top w:val="none" w:sz="0" w:space="0" w:color="auto"/>
            <w:left w:val="none" w:sz="0" w:space="0" w:color="auto"/>
            <w:bottom w:val="none" w:sz="0" w:space="0" w:color="auto"/>
            <w:right w:val="none" w:sz="0" w:space="0" w:color="auto"/>
          </w:divBdr>
        </w:div>
        <w:div w:id="218052652">
          <w:marLeft w:val="640"/>
          <w:marRight w:val="0"/>
          <w:marTop w:val="0"/>
          <w:marBottom w:val="0"/>
          <w:divBdr>
            <w:top w:val="none" w:sz="0" w:space="0" w:color="auto"/>
            <w:left w:val="none" w:sz="0" w:space="0" w:color="auto"/>
            <w:bottom w:val="none" w:sz="0" w:space="0" w:color="auto"/>
            <w:right w:val="none" w:sz="0" w:space="0" w:color="auto"/>
          </w:divBdr>
        </w:div>
        <w:div w:id="247230663">
          <w:marLeft w:val="640"/>
          <w:marRight w:val="0"/>
          <w:marTop w:val="0"/>
          <w:marBottom w:val="0"/>
          <w:divBdr>
            <w:top w:val="none" w:sz="0" w:space="0" w:color="auto"/>
            <w:left w:val="none" w:sz="0" w:space="0" w:color="auto"/>
            <w:bottom w:val="none" w:sz="0" w:space="0" w:color="auto"/>
            <w:right w:val="none" w:sz="0" w:space="0" w:color="auto"/>
          </w:divBdr>
        </w:div>
        <w:div w:id="261842290">
          <w:marLeft w:val="640"/>
          <w:marRight w:val="0"/>
          <w:marTop w:val="0"/>
          <w:marBottom w:val="0"/>
          <w:divBdr>
            <w:top w:val="none" w:sz="0" w:space="0" w:color="auto"/>
            <w:left w:val="none" w:sz="0" w:space="0" w:color="auto"/>
            <w:bottom w:val="none" w:sz="0" w:space="0" w:color="auto"/>
            <w:right w:val="none" w:sz="0" w:space="0" w:color="auto"/>
          </w:divBdr>
        </w:div>
        <w:div w:id="265385871">
          <w:marLeft w:val="640"/>
          <w:marRight w:val="0"/>
          <w:marTop w:val="0"/>
          <w:marBottom w:val="0"/>
          <w:divBdr>
            <w:top w:val="none" w:sz="0" w:space="0" w:color="auto"/>
            <w:left w:val="none" w:sz="0" w:space="0" w:color="auto"/>
            <w:bottom w:val="none" w:sz="0" w:space="0" w:color="auto"/>
            <w:right w:val="none" w:sz="0" w:space="0" w:color="auto"/>
          </w:divBdr>
        </w:div>
        <w:div w:id="274750717">
          <w:marLeft w:val="640"/>
          <w:marRight w:val="0"/>
          <w:marTop w:val="0"/>
          <w:marBottom w:val="0"/>
          <w:divBdr>
            <w:top w:val="none" w:sz="0" w:space="0" w:color="auto"/>
            <w:left w:val="none" w:sz="0" w:space="0" w:color="auto"/>
            <w:bottom w:val="none" w:sz="0" w:space="0" w:color="auto"/>
            <w:right w:val="none" w:sz="0" w:space="0" w:color="auto"/>
          </w:divBdr>
        </w:div>
        <w:div w:id="277369548">
          <w:marLeft w:val="640"/>
          <w:marRight w:val="0"/>
          <w:marTop w:val="0"/>
          <w:marBottom w:val="0"/>
          <w:divBdr>
            <w:top w:val="none" w:sz="0" w:space="0" w:color="auto"/>
            <w:left w:val="none" w:sz="0" w:space="0" w:color="auto"/>
            <w:bottom w:val="none" w:sz="0" w:space="0" w:color="auto"/>
            <w:right w:val="none" w:sz="0" w:space="0" w:color="auto"/>
          </w:divBdr>
        </w:div>
        <w:div w:id="288902823">
          <w:marLeft w:val="640"/>
          <w:marRight w:val="0"/>
          <w:marTop w:val="0"/>
          <w:marBottom w:val="0"/>
          <w:divBdr>
            <w:top w:val="none" w:sz="0" w:space="0" w:color="auto"/>
            <w:left w:val="none" w:sz="0" w:space="0" w:color="auto"/>
            <w:bottom w:val="none" w:sz="0" w:space="0" w:color="auto"/>
            <w:right w:val="none" w:sz="0" w:space="0" w:color="auto"/>
          </w:divBdr>
        </w:div>
        <w:div w:id="291130101">
          <w:marLeft w:val="640"/>
          <w:marRight w:val="0"/>
          <w:marTop w:val="0"/>
          <w:marBottom w:val="0"/>
          <w:divBdr>
            <w:top w:val="none" w:sz="0" w:space="0" w:color="auto"/>
            <w:left w:val="none" w:sz="0" w:space="0" w:color="auto"/>
            <w:bottom w:val="none" w:sz="0" w:space="0" w:color="auto"/>
            <w:right w:val="none" w:sz="0" w:space="0" w:color="auto"/>
          </w:divBdr>
        </w:div>
        <w:div w:id="299461759">
          <w:marLeft w:val="640"/>
          <w:marRight w:val="0"/>
          <w:marTop w:val="0"/>
          <w:marBottom w:val="0"/>
          <w:divBdr>
            <w:top w:val="none" w:sz="0" w:space="0" w:color="auto"/>
            <w:left w:val="none" w:sz="0" w:space="0" w:color="auto"/>
            <w:bottom w:val="none" w:sz="0" w:space="0" w:color="auto"/>
            <w:right w:val="none" w:sz="0" w:space="0" w:color="auto"/>
          </w:divBdr>
        </w:div>
        <w:div w:id="304706623">
          <w:marLeft w:val="640"/>
          <w:marRight w:val="0"/>
          <w:marTop w:val="0"/>
          <w:marBottom w:val="0"/>
          <w:divBdr>
            <w:top w:val="none" w:sz="0" w:space="0" w:color="auto"/>
            <w:left w:val="none" w:sz="0" w:space="0" w:color="auto"/>
            <w:bottom w:val="none" w:sz="0" w:space="0" w:color="auto"/>
            <w:right w:val="none" w:sz="0" w:space="0" w:color="auto"/>
          </w:divBdr>
        </w:div>
        <w:div w:id="316034178">
          <w:marLeft w:val="640"/>
          <w:marRight w:val="0"/>
          <w:marTop w:val="0"/>
          <w:marBottom w:val="0"/>
          <w:divBdr>
            <w:top w:val="none" w:sz="0" w:space="0" w:color="auto"/>
            <w:left w:val="none" w:sz="0" w:space="0" w:color="auto"/>
            <w:bottom w:val="none" w:sz="0" w:space="0" w:color="auto"/>
            <w:right w:val="none" w:sz="0" w:space="0" w:color="auto"/>
          </w:divBdr>
        </w:div>
        <w:div w:id="316691881">
          <w:marLeft w:val="640"/>
          <w:marRight w:val="0"/>
          <w:marTop w:val="0"/>
          <w:marBottom w:val="0"/>
          <w:divBdr>
            <w:top w:val="none" w:sz="0" w:space="0" w:color="auto"/>
            <w:left w:val="none" w:sz="0" w:space="0" w:color="auto"/>
            <w:bottom w:val="none" w:sz="0" w:space="0" w:color="auto"/>
            <w:right w:val="none" w:sz="0" w:space="0" w:color="auto"/>
          </w:divBdr>
        </w:div>
        <w:div w:id="327289990">
          <w:marLeft w:val="640"/>
          <w:marRight w:val="0"/>
          <w:marTop w:val="0"/>
          <w:marBottom w:val="0"/>
          <w:divBdr>
            <w:top w:val="none" w:sz="0" w:space="0" w:color="auto"/>
            <w:left w:val="none" w:sz="0" w:space="0" w:color="auto"/>
            <w:bottom w:val="none" w:sz="0" w:space="0" w:color="auto"/>
            <w:right w:val="none" w:sz="0" w:space="0" w:color="auto"/>
          </w:divBdr>
        </w:div>
        <w:div w:id="353196904">
          <w:marLeft w:val="640"/>
          <w:marRight w:val="0"/>
          <w:marTop w:val="0"/>
          <w:marBottom w:val="0"/>
          <w:divBdr>
            <w:top w:val="none" w:sz="0" w:space="0" w:color="auto"/>
            <w:left w:val="none" w:sz="0" w:space="0" w:color="auto"/>
            <w:bottom w:val="none" w:sz="0" w:space="0" w:color="auto"/>
            <w:right w:val="none" w:sz="0" w:space="0" w:color="auto"/>
          </w:divBdr>
        </w:div>
        <w:div w:id="360401546">
          <w:marLeft w:val="640"/>
          <w:marRight w:val="0"/>
          <w:marTop w:val="0"/>
          <w:marBottom w:val="0"/>
          <w:divBdr>
            <w:top w:val="none" w:sz="0" w:space="0" w:color="auto"/>
            <w:left w:val="none" w:sz="0" w:space="0" w:color="auto"/>
            <w:bottom w:val="none" w:sz="0" w:space="0" w:color="auto"/>
            <w:right w:val="none" w:sz="0" w:space="0" w:color="auto"/>
          </w:divBdr>
        </w:div>
        <w:div w:id="372001073">
          <w:marLeft w:val="640"/>
          <w:marRight w:val="0"/>
          <w:marTop w:val="0"/>
          <w:marBottom w:val="0"/>
          <w:divBdr>
            <w:top w:val="none" w:sz="0" w:space="0" w:color="auto"/>
            <w:left w:val="none" w:sz="0" w:space="0" w:color="auto"/>
            <w:bottom w:val="none" w:sz="0" w:space="0" w:color="auto"/>
            <w:right w:val="none" w:sz="0" w:space="0" w:color="auto"/>
          </w:divBdr>
        </w:div>
        <w:div w:id="401175772">
          <w:marLeft w:val="640"/>
          <w:marRight w:val="0"/>
          <w:marTop w:val="0"/>
          <w:marBottom w:val="0"/>
          <w:divBdr>
            <w:top w:val="none" w:sz="0" w:space="0" w:color="auto"/>
            <w:left w:val="none" w:sz="0" w:space="0" w:color="auto"/>
            <w:bottom w:val="none" w:sz="0" w:space="0" w:color="auto"/>
            <w:right w:val="none" w:sz="0" w:space="0" w:color="auto"/>
          </w:divBdr>
        </w:div>
        <w:div w:id="408188059">
          <w:marLeft w:val="640"/>
          <w:marRight w:val="0"/>
          <w:marTop w:val="0"/>
          <w:marBottom w:val="0"/>
          <w:divBdr>
            <w:top w:val="none" w:sz="0" w:space="0" w:color="auto"/>
            <w:left w:val="none" w:sz="0" w:space="0" w:color="auto"/>
            <w:bottom w:val="none" w:sz="0" w:space="0" w:color="auto"/>
            <w:right w:val="none" w:sz="0" w:space="0" w:color="auto"/>
          </w:divBdr>
        </w:div>
        <w:div w:id="417799287">
          <w:marLeft w:val="640"/>
          <w:marRight w:val="0"/>
          <w:marTop w:val="0"/>
          <w:marBottom w:val="0"/>
          <w:divBdr>
            <w:top w:val="none" w:sz="0" w:space="0" w:color="auto"/>
            <w:left w:val="none" w:sz="0" w:space="0" w:color="auto"/>
            <w:bottom w:val="none" w:sz="0" w:space="0" w:color="auto"/>
            <w:right w:val="none" w:sz="0" w:space="0" w:color="auto"/>
          </w:divBdr>
        </w:div>
        <w:div w:id="468399199">
          <w:marLeft w:val="640"/>
          <w:marRight w:val="0"/>
          <w:marTop w:val="0"/>
          <w:marBottom w:val="0"/>
          <w:divBdr>
            <w:top w:val="none" w:sz="0" w:space="0" w:color="auto"/>
            <w:left w:val="none" w:sz="0" w:space="0" w:color="auto"/>
            <w:bottom w:val="none" w:sz="0" w:space="0" w:color="auto"/>
            <w:right w:val="none" w:sz="0" w:space="0" w:color="auto"/>
          </w:divBdr>
        </w:div>
        <w:div w:id="470364437">
          <w:marLeft w:val="640"/>
          <w:marRight w:val="0"/>
          <w:marTop w:val="0"/>
          <w:marBottom w:val="0"/>
          <w:divBdr>
            <w:top w:val="none" w:sz="0" w:space="0" w:color="auto"/>
            <w:left w:val="none" w:sz="0" w:space="0" w:color="auto"/>
            <w:bottom w:val="none" w:sz="0" w:space="0" w:color="auto"/>
            <w:right w:val="none" w:sz="0" w:space="0" w:color="auto"/>
          </w:divBdr>
        </w:div>
        <w:div w:id="493298270">
          <w:marLeft w:val="640"/>
          <w:marRight w:val="0"/>
          <w:marTop w:val="0"/>
          <w:marBottom w:val="0"/>
          <w:divBdr>
            <w:top w:val="none" w:sz="0" w:space="0" w:color="auto"/>
            <w:left w:val="none" w:sz="0" w:space="0" w:color="auto"/>
            <w:bottom w:val="none" w:sz="0" w:space="0" w:color="auto"/>
            <w:right w:val="none" w:sz="0" w:space="0" w:color="auto"/>
          </w:divBdr>
        </w:div>
        <w:div w:id="497157978">
          <w:marLeft w:val="640"/>
          <w:marRight w:val="0"/>
          <w:marTop w:val="0"/>
          <w:marBottom w:val="0"/>
          <w:divBdr>
            <w:top w:val="none" w:sz="0" w:space="0" w:color="auto"/>
            <w:left w:val="none" w:sz="0" w:space="0" w:color="auto"/>
            <w:bottom w:val="none" w:sz="0" w:space="0" w:color="auto"/>
            <w:right w:val="none" w:sz="0" w:space="0" w:color="auto"/>
          </w:divBdr>
        </w:div>
        <w:div w:id="504170315">
          <w:marLeft w:val="640"/>
          <w:marRight w:val="0"/>
          <w:marTop w:val="0"/>
          <w:marBottom w:val="0"/>
          <w:divBdr>
            <w:top w:val="none" w:sz="0" w:space="0" w:color="auto"/>
            <w:left w:val="none" w:sz="0" w:space="0" w:color="auto"/>
            <w:bottom w:val="none" w:sz="0" w:space="0" w:color="auto"/>
            <w:right w:val="none" w:sz="0" w:space="0" w:color="auto"/>
          </w:divBdr>
        </w:div>
        <w:div w:id="506359781">
          <w:marLeft w:val="640"/>
          <w:marRight w:val="0"/>
          <w:marTop w:val="0"/>
          <w:marBottom w:val="0"/>
          <w:divBdr>
            <w:top w:val="none" w:sz="0" w:space="0" w:color="auto"/>
            <w:left w:val="none" w:sz="0" w:space="0" w:color="auto"/>
            <w:bottom w:val="none" w:sz="0" w:space="0" w:color="auto"/>
            <w:right w:val="none" w:sz="0" w:space="0" w:color="auto"/>
          </w:divBdr>
        </w:div>
        <w:div w:id="517348750">
          <w:marLeft w:val="640"/>
          <w:marRight w:val="0"/>
          <w:marTop w:val="0"/>
          <w:marBottom w:val="0"/>
          <w:divBdr>
            <w:top w:val="none" w:sz="0" w:space="0" w:color="auto"/>
            <w:left w:val="none" w:sz="0" w:space="0" w:color="auto"/>
            <w:bottom w:val="none" w:sz="0" w:space="0" w:color="auto"/>
            <w:right w:val="none" w:sz="0" w:space="0" w:color="auto"/>
          </w:divBdr>
        </w:div>
        <w:div w:id="538399251">
          <w:marLeft w:val="640"/>
          <w:marRight w:val="0"/>
          <w:marTop w:val="0"/>
          <w:marBottom w:val="0"/>
          <w:divBdr>
            <w:top w:val="none" w:sz="0" w:space="0" w:color="auto"/>
            <w:left w:val="none" w:sz="0" w:space="0" w:color="auto"/>
            <w:bottom w:val="none" w:sz="0" w:space="0" w:color="auto"/>
            <w:right w:val="none" w:sz="0" w:space="0" w:color="auto"/>
          </w:divBdr>
        </w:div>
        <w:div w:id="582646581">
          <w:marLeft w:val="640"/>
          <w:marRight w:val="0"/>
          <w:marTop w:val="0"/>
          <w:marBottom w:val="0"/>
          <w:divBdr>
            <w:top w:val="none" w:sz="0" w:space="0" w:color="auto"/>
            <w:left w:val="none" w:sz="0" w:space="0" w:color="auto"/>
            <w:bottom w:val="none" w:sz="0" w:space="0" w:color="auto"/>
            <w:right w:val="none" w:sz="0" w:space="0" w:color="auto"/>
          </w:divBdr>
        </w:div>
        <w:div w:id="591935880">
          <w:marLeft w:val="640"/>
          <w:marRight w:val="0"/>
          <w:marTop w:val="0"/>
          <w:marBottom w:val="0"/>
          <w:divBdr>
            <w:top w:val="none" w:sz="0" w:space="0" w:color="auto"/>
            <w:left w:val="none" w:sz="0" w:space="0" w:color="auto"/>
            <w:bottom w:val="none" w:sz="0" w:space="0" w:color="auto"/>
            <w:right w:val="none" w:sz="0" w:space="0" w:color="auto"/>
          </w:divBdr>
        </w:div>
        <w:div w:id="606933770">
          <w:marLeft w:val="640"/>
          <w:marRight w:val="0"/>
          <w:marTop w:val="0"/>
          <w:marBottom w:val="0"/>
          <w:divBdr>
            <w:top w:val="none" w:sz="0" w:space="0" w:color="auto"/>
            <w:left w:val="none" w:sz="0" w:space="0" w:color="auto"/>
            <w:bottom w:val="none" w:sz="0" w:space="0" w:color="auto"/>
            <w:right w:val="none" w:sz="0" w:space="0" w:color="auto"/>
          </w:divBdr>
        </w:div>
        <w:div w:id="616834923">
          <w:marLeft w:val="640"/>
          <w:marRight w:val="0"/>
          <w:marTop w:val="0"/>
          <w:marBottom w:val="0"/>
          <w:divBdr>
            <w:top w:val="none" w:sz="0" w:space="0" w:color="auto"/>
            <w:left w:val="none" w:sz="0" w:space="0" w:color="auto"/>
            <w:bottom w:val="none" w:sz="0" w:space="0" w:color="auto"/>
            <w:right w:val="none" w:sz="0" w:space="0" w:color="auto"/>
          </w:divBdr>
        </w:div>
        <w:div w:id="617183654">
          <w:marLeft w:val="640"/>
          <w:marRight w:val="0"/>
          <w:marTop w:val="0"/>
          <w:marBottom w:val="0"/>
          <w:divBdr>
            <w:top w:val="none" w:sz="0" w:space="0" w:color="auto"/>
            <w:left w:val="none" w:sz="0" w:space="0" w:color="auto"/>
            <w:bottom w:val="none" w:sz="0" w:space="0" w:color="auto"/>
            <w:right w:val="none" w:sz="0" w:space="0" w:color="auto"/>
          </w:divBdr>
        </w:div>
        <w:div w:id="620965690">
          <w:marLeft w:val="640"/>
          <w:marRight w:val="0"/>
          <w:marTop w:val="0"/>
          <w:marBottom w:val="0"/>
          <w:divBdr>
            <w:top w:val="none" w:sz="0" w:space="0" w:color="auto"/>
            <w:left w:val="none" w:sz="0" w:space="0" w:color="auto"/>
            <w:bottom w:val="none" w:sz="0" w:space="0" w:color="auto"/>
            <w:right w:val="none" w:sz="0" w:space="0" w:color="auto"/>
          </w:divBdr>
        </w:div>
        <w:div w:id="626592976">
          <w:marLeft w:val="640"/>
          <w:marRight w:val="0"/>
          <w:marTop w:val="0"/>
          <w:marBottom w:val="0"/>
          <w:divBdr>
            <w:top w:val="none" w:sz="0" w:space="0" w:color="auto"/>
            <w:left w:val="none" w:sz="0" w:space="0" w:color="auto"/>
            <w:bottom w:val="none" w:sz="0" w:space="0" w:color="auto"/>
            <w:right w:val="none" w:sz="0" w:space="0" w:color="auto"/>
          </w:divBdr>
        </w:div>
        <w:div w:id="635795602">
          <w:marLeft w:val="640"/>
          <w:marRight w:val="0"/>
          <w:marTop w:val="0"/>
          <w:marBottom w:val="0"/>
          <w:divBdr>
            <w:top w:val="none" w:sz="0" w:space="0" w:color="auto"/>
            <w:left w:val="none" w:sz="0" w:space="0" w:color="auto"/>
            <w:bottom w:val="none" w:sz="0" w:space="0" w:color="auto"/>
            <w:right w:val="none" w:sz="0" w:space="0" w:color="auto"/>
          </w:divBdr>
        </w:div>
        <w:div w:id="640958487">
          <w:marLeft w:val="640"/>
          <w:marRight w:val="0"/>
          <w:marTop w:val="0"/>
          <w:marBottom w:val="0"/>
          <w:divBdr>
            <w:top w:val="none" w:sz="0" w:space="0" w:color="auto"/>
            <w:left w:val="none" w:sz="0" w:space="0" w:color="auto"/>
            <w:bottom w:val="none" w:sz="0" w:space="0" w:color="auto"/>
            <w:right w:val="none" w:sz="0" w:space="0" w:color="auto"/>
          </w:divBdr>
        </w:div>
        <w:div w:id="642270389">
          <w:marLeft w:val="640"/>
          <w:marRight w:val="0"/>
          <w:marTop w:val="0"/>
          <w:marBottom w:val="0"/>
          <w:divBdr>
            <w:top w:val="none" w:sz="0" w:space="0" w:color="auto"/>
            <w:left w:val="none" w:sz="0" w:space="0" w:color="auto"/>
            <w:bottom w:val="none" w:sz="0" w:space="0" w:color="auto"/>
            <w:right w:val="none" w:sz="0" w:space="0" w:color="auto"/>
          </w:divBdr>
        </w:div>
        <w:div w:id="690909626">
          <w:marLeft w:val="640"/>
          <w:marRight w:val="0"/>
          <w:marTop w:val="0"/>
          <w:marBottom w:val="0"/>
          <w:divBdr>
            <w:top w:val="none" w:sz="0" w:space="0" w:color="auto"/>
            <w:left w:val="none" w:sz="0" w:space="0" w:color="auto"/>
            <w:bottom w:val="none" w:sz="0" w:space="0" w:color="auto"/>
            <w:right w:val="none" w:sz="0" w:space="0" w:color="auto"/>
          </w:divBdr>
        </w:div>
        <w:div w:id="696851809">
          <w:marLeft w:val="640"/>
          <w:marRight w:val="0"/>
          <w:marTop w:val="0"/>
          <w:marBottom w:val="0"/>
          <w:divBdr>
            <w:top w:val="none" w:sz="0" w:space="0" w:color="auto"/>
            <w:left w:val="none" w:sz="0" w:space="0" w:color="auto"/>
            <w:bottom w:val="none" w:sz="0" w:space="0" w:color="auto"/>
            <w:right w:val="none" w:sz="0" w:space="0" w:color="auto"/>
          </w:divBdr>
        </w:div>
        <w:div w:id="715274183">
          <w:marLeft w:val="640"/>
          <w:marRight w:val="0"/>
          <w:marTop w:val="0"/>
          <w:marBottom w:val="0"/>
          <w:divBdr>
            <w:top w:val="none" w:sz="0" w:space="0" w:color="auto"/>
            <w:left w:val="none" w:sz="0" w:space="0" w:color="auto"/>
            <w:bottom w:val="none" w:sz="0" w:space="0" w:color="auto"/>
            <w:right w:val="none" w:sz="0" w:space="0" w:color="auto"/>
          </w:divBdr>
        </w:div>
        <w:div w:id="721490482">
          <w:marLeft w:val="640"/>
          <w:marRight w:val="0"/>
          <w:marTop w:val="0"/>
          <w:marBottom w:val="0"/>
          <w:divBdr>
            <w:top w:val="none" w:sz="0" w:space="0" w:color="auto"/>
            <w:left w:val="none" w:sz="0" w:space="0" w:color="auto"/>
            <w:bottom w:val="none" w:sz="0" w:space="0" w:color="auto"/>
            <w:right w:val="none" w:sz="0" w:space="0" w:color="auto"/>
          </w:divBdr>
        </w:div>
        <w:div w:id="731076208">
          <w:marLeft w:val="640"/>
          <w:marRight w:val="0"/>
          <w:marTop w:val="0"/>
          <w:marBottom w:val="0"/>
          <w:divBdr>
            <w:top w:val="none" w:sz="0" w:space="0" w:color="auto"/>
            <w:left w:val="none" w:sz="0" w:space="0" w:color="auto"/>
            <w:bottom w:val="none" w:sz="0" w:space="0" w:color="auto"/>
            <w:right w:val="none" w:sz="0" w:space="0" w:color="auto"/>
          </w:divBdr>
        </w:div>
        <w:div w:id="746462675">
          <w:marLeft w:val="640"/>
          <w:marRight w:val="0"/>
          <w:marTop w:val="0"/>
          <w:marBottom w:val="0"/>
          <w:divBdr>
            <w:top w:val="none" w:sz="0" w:space="0" w:color="auto"/>
            <w:left w:val="none" w:sz="0" w:space="0" w:color="auto"/>
            <w:bottom w:val="none" w:sz="0" w:space="0" w:color="auto"/>
            <w:right w:val="none" w:sz="0" w:space="0" w:color="auto"/>
          </w:divBdr>
        </w:div>
        <w:div w:id="750931471">
          <w:marLeft w:val="640"/>
          <w:marRight w:val="0"/>
          <w:marTop w:val="0"/>
          <w:marBottom w:val="0"/>
          <w:divBdr>
            <w:top w:val="none" w:sz="0" w:space="0" w:color="auto"/>
            <w:left w:val="none" w:sz="0" w:space="0" w:color="auto"/>
            <w:bottom w:val="none" w:sz="0" w:space="0" w:color="auto"/>
            <w:right w:val="none" w:sz="0" w:space="0" w:color="auto"/>
          </w:divBdr>
        </w:div>
        <w:div w:id="752169975">
          <w:marLeft w:val="640"/>
          <w:marRight w:val="0"/>
          <w:marTop w:val="0"/>
          <w:marBottom w:val="0"/>
          <w:divBdr>
            <w:top w:val="none" w:sz="0" w:space="0" w:color="auto"/>
            <w:left w:val="none" w:sz="0" w:space="0" w:color="auto"/>
            <w:bottom w:val="none" w:sz="0" w:space="0" w:color="auto"/>
            <w:right w:val="none" w:sz="0" w:space="0" w:color="auto"/>
          </w:divBdr>
        </w:div>
        <w:div w:id="772288409">
          <w:marLeft w:val="640"/>
          <w:marRight w:val="0"/>
          <w:marTop w:val="0"/>
          <w:marBottom w:val="0"/>
          <w:divBdr>
            <w:top w:val="none" w:sz="0" w:space="0" w:color="auto"/>
            <w:left w:val="none" w:sz="0" w:space="0" w:color="auto"/>
            <w:bottom w:val="none" w:sz="0" w:space="0" w:color="auto"/>
            <w:right w:val="none" w:sz="0" w:space="0" w:color="auto"/>
          </w:divBdr>
        </w:div>
        <w:div w:id="776368311">
          <w:marLeft w:val="640"/>
          <w:marRight w:val="0"/>
          <w:marTop w:val="0"/>
          <w:marBottom w:val="0"/>
          <w:divBdr>
            <w:top w:val="none" w:sz="0" w:space="0" w:color="auto"/>
            <w:left w:val="none" w:sz="0" w:space="0" w:color="auto"/>
            <w:bottom w:val="none" w:sz="0" w:space="0" w:color="auto"/>
            <w:right w:val="none" w:sz="0" w:space="0" w:color="auto"/>
          </w:divBdr>
        </w:div>
        <w:div w:id="792212836">
          <w:marLeft w:val="640"/>
          <w:marRight w:val="0"/>
          <w:marTop w:val="0"/>
          <w:marBottom w:val="0"/>
          <w:divBdr>
            <w:top w:val="none" w:sz="0" w:space="0" w:color="auto"/>
            <w:left w:val="none" w:sz="0" w:space="0" w:color="auto"/>
            <w:bottom w:val="none" w:sz="0" w:space="0" w:color="auto"/>
            <w:right w:val="none" w:sz="0" w:space="0" w:color="auto"/>
          </w:divBdr>
        </w:div>
        <w:div w:id="796722652">
          <w:marLeft w:val="640"/>
          <w:marRight w:val="0"/>
          <w:marTop w:val="0"/>
          <w:marBottom w:val="0"/>
          <w:divBdr>
            <w:top w:val="none" w:sz="0" w:space="0" w:color="auto"/>
            <w:left w:val="none" w:sz="0" w:space="0" w:color="auto"/>
            <w:bottom w:val="none" w:sz="0" w:space="0" w:color="auto"/>
            <w:right w:val="none" w:sz="0" w:space="0" w:color="auto"/>
          </w:divBdr>
        </w:div>
        <w:div w:id="803347970">
          <w:marLeft w:val="640"/>
          <w:marRight w:val="0"/>
          <w:marTop w:val="0"/>
          <w:marBottom w:val="0"/>
          <w:divBdr>
            <w:top w:val="none" w:sz="0" w:space="0" w:color="auto"/>
            <w:left w:val="none" w:sz="0" w:space="0" w:color="auto"/>
            <w:bottom w:val="none" w:sz="0" w:space="0" w:color="auto"/>
            <w:right w:val="none" w:sz="0" w:space="0" w:color="auto"/>
          </w:divBdr>
        </w:div>
        <w:div w:id="807434730">
          <w:marLeft w:val="640"/>
          <w:marRight w:val="0"/>
          <w:marTop w:val="0"/>
          <w:marBottom w:val="0"/>
          <w:divBdr>
            <w:top w:val="none" w:sz="0" w:space="0" w:color="auto"/>
            <w:left w:val="none" w:sz="0" w:space="0" w:color="auto"/>
            <w:bottom w:val="none" w:sz="0" w:space="0" w:color="auto"/>
            <w:right w:val="none" w:sz="0" w:space="0" w:color="auto"/>
          </w:divBdr>
        </w:div>
        <w:div w:id="842745247">
          <w:marLeft w:val="640"/>
          <w:marRight w:val="0"/>
          <w:marTop w:val="0"/>
          <w:marBottom w:val="0"/>
          <w:divBdr>
            <w:top w:val="none" w:sz="0" w:space="0" w:color="auto"/>
            <w:left w:val="none" w:sz="0" w:space="0" w:color="auto"/>
            <w:bottom w:val="none" w:sz="0" w:space="0" w:color="auto"/>
            <w:right w:val="none" w:sz="0" w:space="0" w:color="auto"/>
          </w:divBdr>
        </w:div>
        <w:div w:id="844326204">
          <w:marLeft w:val="640"/>
          <w:marRight w:val="0"/>
          <w:marTop w:val="0"/>
          <w:marBottom w:val="0"/>
          <w:divBdr>
            <w:top w:val="none" w:sz="0" w:space="0" w:color="auto"/>
            <w:left w:val="none" w:sz="0" w:space="0" w:color="auto"/>
            <w:bottom w:val="none" w:sz="0" w:space="0" w:color="auto"/>
            <w:right w:val="none" w:sz="0" w:space="0" w:color="auto"/>
          </w:divBdr>
        </w:div>
        <w:div w:id="844593526">
          <w:marLeft w:val="640"/>
          <w:marRight w:val="0"/>
          <w:marTop w:val="0"/>
          <w:marBottom w:val="0"/>
          <w:divBdr>
            <w:top w:val="none" w:sz="0" w:space="0" w:color="auto"/>
            <w:left w:val="none" w:sz="0" w:space="0" w:color="auto"/>
            <w:bottom w:val="none" w:sz="0" w:space="0" w:color="auto"/>
            <w:right w:val="none" w:sz="0" w:space="0" w:color="auto"/>
          </w:divBdr>
        </w:div>
        <w:div w:id="845947618">
          <w:marLeft w:val="640"/>
          <w:marRight w:val="0"/>
          <w:marTop w:val="0"/>
          <w:marBottom w:val="0"/>
          <w:divBdr>
            <w:top w:val="none" w:sz="0" w:space="0" w:color="auto"/>
            <w:left w:val="none" w:sz="0" w:space="0" w:color="auto"/>
            <w:bottom w:val="none" w:sz="0" w:space="0" w:color="auto"/>
            <w:right w:val="none" w:sz="0" w:space="0" w:color="auto"/>
          </w:divBdr>
        </w:div>
        <w:div w:id="848712770">
          <w:marLeft w:val="640"/>
          <w:marRight w:val="0"/>
          <w:marTop w:val="0"/>
          <w:marBottom w:val="0"/>
          <w:divBdr>
            <w:top w:val="none" w:sz="0" w:space="0" w:color="auto"/>
            <w:left w:val="none" w:sz="0" w:space="0" w:color="auto"/>
            <w:bottom w:val="none" w:sz="0" w:space="0" w:color="auto"/>
            <w:right w:val="none" w:sz="0" w:space="0" w:color="auto"/>
          </w:divBdr>
        </w:div>
        <w:div w:id="852886709">
          <w:marLeft w:val="640"/>
          <w:marRight w:val="0"/>
          <w:marTop w:val="0"/>
          <w:marBottom w:val="0"/>
          <w:divBdr>
            <w:top w:val="none" w:sz="0" w:space="0" w:color="auto"/>
            <w:left w:val="none" w:sz="0" w:space="0" w:color="auto"/>
            <w:bottom w:val="none" w:sz="0" w:space="0" w:color="auto"/>
            <w:right w:val="none" w:sz="0" w:space="0" w:color="auto"/>
          </w:divBdr>
        </w:div>
        <w:div w:id="860708122">
          <w:marLeft w:val="640"/>
          <w:marRight w:val="0"/>
          <w:marTop w:val="0"/>
          <w:marBottom w:val="0"/>
          <w:divBdr>
            <w:top w:val="none" w:sz="0" w:space="0" w:color="auto"/>
            <w:left w:val="none" w:sz="0" w:space="0" w:color="auto"/>
            <w:bottom w:val="none" w:sz="0" w:space="0" w:color="auto"/>
            <w:right w:val="none" w:sz="0" w:space="0" w:color="auto"/>
          </w:divBdr>
        </w:div>
        <w:div w:id="864976405">
          <w:marLeft w:val="640"/>
          <w:marRight w:val="0"/>
          <w:marTop w:val="0"/>
          <w:marBottom w:val="0"/>
          <w:divBdr>
            <w:top w:val="none" w:sz="0" w:space="0" w:color="auto"/>
            <w:left w:val="none" w:sz="0" w:space="0" w:color="auto"/>
            <w:bottom w:val="none" w:sz="0" w:space="0" w:color="auto"/>
            <w:right w:val="none" w:sz="0" w:space="0" w:color="auto"/>
          </w:divBdr>
        </w:div>
        <w:div w:id="888222924">
          <w:marLeft w:val="640"/>
          <w:marRight w:val="0"/>
          <w:marTop w:val="0"/>
          <w:marBottom w:val="0"/>
          <w:divBdr>
            <w:top w:val="none" w:sz="0" w:space="0" w:color="auto"/>
            <w:left w:val="none" w:sz="0" w:space="0" w:color="auto"/>
            <w:bottom w:val="none" w:sz="0" w:space="0" w:color="auto"/>
            <w:right w:val="none" w:sz="0" w:space="0" w:color="auto"/>
          </w:divBdr>
        </w:div>
        <w:div w:id="904530662">
          <w:marLeft w:val="640"/>
          <w:marRight w:val="0"/>
          <w:marTop w:val="0"/>
          <w:marBottom w:val="0"/>
          <w:divBdr>
            <w:top w:val="none" w:sz="0" w:space="0" w:color="auto"/>
            <w:left w:val="none" w:sz="0" w:space="0" w:color="auto"/>
            <w:bottom w:val="none" w:sz="0" w:space="0" w:color="auto"/>
            <w:right w:val="none" w:sz="0" w:space="0" w:color="auto"/>
          </w:divBdr>
        </w:div>
        <w:div w:id="917254390">
          <w:marLeft w:val="640"/>
          <w:marRight w:val="0"/>
          <w:marTop w:val="0"/>
          <w:marBottom w:val="0"/>
          <w:divBdr>
            <w:top w:val="none" w:sz="0" w:space="0" w:color="auto"/>
            <w:left w:val="none" w:sz="0" w:space="0" w:color="auto"/>
            <w:bottom w:val="none" w:sz="0" w:space="0" w:color="auto"/>
            <w:right w:val="none" w:sz="0" w:space="0" w:color="auto"/>
          </w:divBdr>
        </w:div>
        <w:div w:id="930969849">
          <w:marLeft w:val="640"/>
          <w:marRight w:val="0"/>
          <w:marTop w:val="0"/>
          <w:marBottom w:val="0"/>
          <w:divBdr>
            <w:top w:val="none" w:sz="0" w:space="0" w:color="auto"/>
            <w:left w:val="none" w:sz="0" w:space="0" w:color="auto"/>
            <w:bottom w:val="none" w:sz="0" w:space="0" w:color="auto"/>
            <w:right w:val="none" w:sz="0" w:space="0" w:color="auto"/>
          </w:divBdr>
        </w:div>
        <w:div w:id="957490060">
          <w:marLeft w:val="640"/>
          <w:marRight w:val="0"/>
          <w:marTop w:val="0"/>
          <w:marBottom w:val="0"/>
          <w:divBdr>
            <w:top w:val="none" w:sz="0" w:space="0" w:color="auto"/>
            <w:left w:val="none" w:sz="0" w:space="0" w:color="auto"/>
            <w:bottom w:val="none" w:sz="0" w:space="0" w:color="auto"/>
            <w:right w:val="none" w:sz="0" w:space="0" w:color="auto"/>
          </w:divBdr>
        </w:div>
        <w:div w:id="959411650">
          <w:marLeft w:val="640"/>
          <w:marRight w:val="0"/>
          <w:marTop w:val="0"/>
          <w:marBottom w:val="0"/>
          <w:divBdr>
            <w:top w:val="none" w:sz="0" w:space="0" w:color="auto"/>
            <w:left w:val="none" w:sz="0" w:space="0" w:color="auto"/>
            <w:bottom w:val="none" w:sz="0" w:space="0" w:color="auto"/>
            <w:right w:val="none" w:sz="0" w:space="0" w:color="auto"/>
          </w:divBdr>
        </w:div>
        <w:div w:id="959917535">
          <w:marLeft w:val="640"/>
          <w:marRight w:val="0"/>
          <w:marTop w:val="0"/>
          <w:marBottom w:val="0"/>
          <w:divBdr>
            <w:top w:val="none" w:sz="0" w:space="0" w:color="auto"/>
            <w:left w:val="none" w:sz="0" w:space="0" w:color="auto"/>
            <w:bottom w:val="none" w:sz="0" w:space="0" w:color="auto"/>
            <w:right w:val="none" w:sz="0" w:space="0" w:color="auto"/>
          </w:divBdr>
        </w:div>
        <w:div w:id="960309151">
          <w:marLeft w:val="640"/>
          <w:marRight w:val="0"/>
          <w:marTop w:val="0"/>
          <w:marBottom w:val="0"/>
          <w:divBdr>
            <w:top w:val="none" w:sz="0" w:space="0" w:color="auto"/>
            <w:left w:val="none" w:sz="0" w:space="0" w:color="auto"/>
            <w:bottom w:val="none" w:sz="0" w:space="0" w:color="auto"/>
            <w:right w:val="none" w:sz="0" w:space="0" w:color="auto"/>
          </w:divBdr>
        </w:div>
        <w:div w:id="971785196">
          <w:marLeft w:val="640"/>
          <w:marRight w:val="0"/>
          <w:marTop w:val="0"/>
          <w:marBottom w:val="0"/>
          <w:divBdr>
            <w:top w:val="none" w:sz="0" w:space="0" w:color="auto"/>
            <w:left w:val="none" w:sz="0" w:space="0" w:color="auto"/>
            <w:bottom w:val="none" w:sz="0" w:space="0" w:color="auto"/>
            <w:right w:val="none" w:sz="0" w:space="0" w:color="auto"/>
          </w:divBdr>
        </w:div>
        <w:div w:id="985427514">
          <w:marLeft w:val="640"/>
          <w:marRight w:val="0"/>
          <w:marTop w:val="0"/>
          <w:marBottom w:val="0"/>
          <w:divBdr>
            <w:top w:val="none" w:sz="0" w:space="0" w:color="auto"/>
            <w:left w:val="none" w:sz="0" w:space="0" w:color="auto"/>
            <w:bottom w:val="none" w:sz="0" w:space="0" w:color="auto"/>
            <w:right w:val="none" w:sz="0" w:space="0" w:color="auto"/>
          </w:divBdr>
        </w:div>
        <w:div w:id="996613671">
          <w:marLeft w:val="640"/>
          <w:marRight w:val="0"/>
          <w:marTop w:val="0"/>
          <w:marBottom w:val="0"/>
          <w:divBdr>
            <w:top w:val="none" w:sz="0" w:space="0" w:color="auto"/>
            <w:left w:val="none" w:sz="0" w:space="0" w:color="auto"/>
            <w:bottom w:val="none" w:sz="0" w:space="0" w:color="auto"/>
            <w:right w:val="none" w:sz="0" w:space="0" w:color="auto"/>
          </w:divBdr>
        </w:div>
        <w:div w:id="1018509314">
          <w:marLeft w:val="640"/>
          <w:marRight w:val="0"/>
          <w:marTop w:val="0"/>
          <w:marBottom w:val="0"/>
          <w:divBdr>
            <w:top w:val="none" w:sz="0" w:space="0" w:color="auto"/>
            <w:left w:val="none" w:sz="0" w:space="0" w:color="auto"/>
            <w:bottom w:val="none" w:sz="0" w:space="0" w:color="auto"/>
            <w:right w:val="none" w:sz="0" w:space="0" w:color="auto"/>
          </w:divBdr>
        </w:div>
        <w:div w:id="1024403912">
          <w:marLeft w:val="640"/>
          <w:marRight w:val="0"/>
          <w:marTop w:val="0"/>
          <w:marBottom w:val="0"/>
          <w:divBdr>
            <w:top w:val="none" w:sz="0" w:space="0" w:color="auto"/>
            <w:left w:val="none" w:sz="0" w:space="0" w:color="auto"/>
            <w:bottom w:val="none" w:sz="0" w:space="0" w:color="auto"/>
            <w:right w:val="none" w:sz="0" w:space="0" w:color="auto"/>
          </w:divBdr>
        </w:div>
        <w:div w:id="1024787440">
          <w:marLeft w:val="640"/>
          <w:marRight w:val="0"/>
          <w:marTop w:val="0"/>
          <w:marBottom w:val="0"/>
          <w:divBdr>
            <w:top w:val="none" w:sz="0" w:space="0" w:color="auto"/>
            <w:left w:val="none" w:sz="0" w:space="0" w:color="auto"/>
            <w:bottom w:val="none" w:sz="0" w:space="0" w:color="auto"/>
            <w:right w:val="none" w:sz="0" w:space="0" w:color="auto"/>
          </w:divBdr>
        </w:div>
        <w:div w:id="1031568869">
          <w:marLeft w:val="640"/>
          <w:marRight w:val="0"/>
          <w:marTop w:val="0"/>
          <w:marBottom w:val="0"/>
          <w:divBdr>
            <w:top w:val="none" w:sz="0" w:space="0" w:color="auto"/>
            <w:left w:val="none" w:sz="0" w:space="0" w:color="auto"/>
            <w:bottom w:val="none" w:sz="0" w:space="0" w:color="auto"/>
            <w:right w:val="none" w:sz="0" w:space="0" w:color="auto"/>
          </w:divBdr>
        </w:div>
        <w:div w:id="1032343039">
          <w:marLeft w:val="640"/>
          <w:marRight w:val="0"/>
          <w:marTop w:val="0"/>
          <w:marBottom w:val="0"/>
          <w:divBdr>
            <w:top w:val="none" w:sz="0" w:space="0" w:color="auto"/>
            <w:left w:val="none" w:sz="0" w:space="0" w:color="auto"/>
            <w:bottom w:val="none" w:sz="0" w:space="0" w:color="auto"/>
            <w:right w:val="none" w:sz="0" w:space="0" w:color="auto"/>
          </w:divBdr>
        </w:div>
        <w:div w:id="1033925069">
          <w:marLeft w:val="640"/>
          <w:marRight w:val="0"/>
          <w:marTop w:val="0"/>
          <w:marBottom w:val="0"/>
          <w:divBdr>
            <w:top w:val="none" w:sz="0" w:space="0" w:color="auto"/>
            <w:left w:val="none" w:sz="0" w:space="0" w:color="auto"/>
            <w:bottom w:val="none" w:sz="0" w:space="0" w:color="auto"/>
            <w:right w:val="none" w:sz="0" w:space="0" w:color="auto"/>
          </w:divBdr>
        </w:div>
        <w:div w:id="1052269972">
          <w:marLeft w:val="640"/>
          <w:marRight w:val="0"/>
          <w:marTop w:val="0"/>
          <w:marBottom w:val="0"/>
          <w:divBdr>
            <w:top w:val="none" w:sz="0" w:space="0" w:color="auto"/>
            <w:left w:val="none" w:sz="0" w:space="0" w:color="auto"/>
            <w:bottom w:val="none" w:sz="0" w:space="0" w:color="auto"/>
            <w:right w:val="none" w:sz="0" w:space="0" w:color="auto"/>
          </w:divBdr>
        </w:div>
        <w:div w:id="1054430842">
          <w:marLeft w:val="640"/>
          <w:marRight w:val="0"/>
          <w:marTop w:val="0"/>
          <w:marBottom w:val="0"/>
          <w:divBdr>
            <w:top w:val="none" w:sz="0" w:space="0" w:color="auto"/>
            <w:left w:val="none" w:sz="0" w:space="0" w:color="auto"/>
            <w:bottom w:val="none" w:sz="0" w:space="0" w:color="auto"/>
            <w:right w:val="none" w:sz="0" w:space="0" w:color="auto"/>
          </w:divBdr>
        </w:div>
        <w:div w:id="1055810723">
          <w:marLeft w:val="640"/>
          <w:marRight w:val="0"/>
          <w:marTop w:val="0"/>
          <w:marBottom w:val="0"/>
          <w:divBdr>
            <w:top w:val="none" w:sz="0" w:space="0" w:color="auto"/>
            <w:left w:val="none" w:sz="0" w:space="0" w:color="auto"/>
            <w:bottom w:val="none" w:sz="0" w:space="0" w:color="auto"/>
            <w:right w:val="none" w:sz="0" w:space="0" w:color="auto"/>
          </w:divBdr>
        </w:div>
        <w:div w:id="1056588744">
          <w:marLeft w:val="640"/>
          <w:marRight w:val="0"/>
          <w:marTop w:val="0"/>
          <w:marBottom w:val="0"/>
          <w:divBdr>
            <w:top w:val="none" w:sz="0" w:space="0" w:color="auto"/>
            <w:left w:val="none" w:sz="0" w:space="0" w:color="auto"/>
            <w:bottom w:val="none" w:sz="0" w:space="0" w:color="auto"/>
            <w:right w:val="none" w:sz="0" w:space="0" w:color="auto"/>
          </w:divBdr>
        </w:div>
        <w:div w:id="1064068522">
          <w:marLeft w:val="640"/>
          <w:marRight w:val="0"/>
          <w:marTop w:val="0"/>
          <w:marBottom w:val="0"/>
          <w:divBdr>
            <w:top w:val="none" w:sz="0" w:space="0" w:color="auto"/>
            <w:left w:val="none" w:sz="0" w:space="0" w:color="auto"/>
            <w:bottom w:val="none" w:sz="0" w:space="0" w:color="auto"/>
            <w:right w:val="none" w:sz="0" w:space="0" w:color="auto"/>
          </w:divBdr>
        </w:div>
        <w:div w:id="1069886665">
          <w:marLeft w:val="640"/>
          <w:marRight w:val="0"/>
          <w:marTop w:val="0"/>
          <w:marBottom w:val="0"/>
          <w:divBdr>
            <w:top w:val="none" w:sz="0" w:space="0" w:color="auto"/>
            <w:left w:val="none" w:sz="0" w:space="0" w:color="auto"/>
            <w:bottom w:val="none" w:sz="0" w:space="0" w:color="auto"/>
            <w:right w:val="none" w:sz="0" w:space="0" w:color="auto"/>
          </w:divBdr>
        </w:div>
        <w:div w:id="1073353538">
          <w:marLeft w:val="640"/>
          <w:marRight w:val="0"/>
          <w:marTop w:val="0"/>
          <w:marBottom w:val="0"/>
          <w:divBdr>
            <w:top w:val="none" w:sz="0" w:space="0" w:color="auto"/>
            <w:left w:val="none" w:sz="0" w:space="0" w:color="auto"/>
            <w:bottom w:val="none" w:sz="0" w:space="0" w:color="auto"/>
            <w:right w:val="none" w:sz="0" w:space="0" w:color="auto"/>
          </w:divBdr>
        </w:div>
        <w:div w:id="1076973553">
          <w:marLeft w:val="640"/>
          <w:marRight w:val="0"/>
          <w:marTop w:val="0"/>
          <w:marBottom w:val="0"/>
          <w:divBdr>
            <w:top w:val="none" w:sz="0" w:space="0" w:color="auto"/>
            <w:left w:val="none" w:sz="0" w:space="0" w:color="auto"/>
            <w:bottom w:val="none" w:sz="0" w:space="0" w:color="auto"/>
            <w:right w:val="none" w:sz="0" w:space="0" w:color="auto"/>
          </w:divBdr>
        </w:div>
        <w:div w:id="1082215460">
          <w:marLeft w:val="640"/>
          <w:marRight w:val="0"/>
          <w:marTop w:val="0"/>
          <w:marBottom w:val="0"/>
          <w:divBdr>
            <w:top w:val="none" w:sz="0" w:space="0" w:color="auto"/>
            <w:left w:val="none" w:sz="0" w:space="0" w:color="auto"/>
            <w:bottom w:val="none" w:sz="0" w:space="0" w:color="auto"/>
            <w:right w:val="none" w:sz="0" w:space="0" w:color="auto"/>
          </w:divBdr>
        </w:div>
        <w:div w:id="1089236903">
          <w:marLeft w:val="640"/>
          <w:marRight w:val="0"/>
          <w:marTop w:val="0"/>
          <w:marBottom w:val="0"/>
          <w:divBdr>
            <w:top w:val="none" w:sz="0" w:space="0" w:color="auto"/>
            <w:left w:val="none" w:sz="0" w:space="0" w:color="auto"/>
            <w:bottom w:val="none" w:sz="0" w:space="0" w:color="auto"/>
            <w:right w:val="none" w:sz="0" w:space="0" w:color="auto"/>
          </w:divBdr>
        </w:div>
        <w:div w:id="1097141505">
          <w:marLeft w:val="640"/>
          <w:marRight w:val="0"/>
          <w:marTop w:val="0"/>
          <w:marBottom w:val="0"/>
          <w:divBdr>
            <w:top w:val="none" w:sz="0" w:space="0" w:color="auto"/>
            <w:left w:val="none" w:sz="0" w:space="0" w:color="auto"/>
            <w:bottom w:val="none" w:sz="0" w:space="0" w:color="auto"/>
            <w:right w:val="none" w:sz="0" w:space="0" w:color="auto"/>
          </w:divBdr>
        </w:div>
        <w:div w:id="1101491978">
          <w:marLeft w:val="640"/>
          <w:marRight w:val="0"/>
          <w:marTop w:val="0"/>
          <w:marBottom w:val="0"/>
          <w:divBdr>
            <w:top w:val="none" w:sz="0" w:space="0" w:color="auto"/>
            <w:left w:val="none" w:sz="0" w:space="0" w:color="auto"/>
            <w:bottom w:val="none" w:sz="0" w:space="0" w:color="auto"/>
            <w:right w:val="none" w:sz="0" w:space="0" w:color="auto"/>
          </w:divBdr>
        </w:div>
        <w:div w:id="1103264670">
          <w:marLeft w:val="640"/>
          <w:marRight w:val="0"/>
          <w:marTop w:val="0"/>
          <w:marBottom w:val="0"/>
          <w:divBdr>
            <w:top w:val="none" w:sz="0" w:space="0" w:color="auto"/>
            <w:left w:val="none" w:sz="0" w:space="0" w:color="auto"/>
            <w:bottom w:val="none" w:sz="0" w:space="0" w:color="auto"/>
            <w:right w:val="none" w:sz="0" w:space="0" w:color="auto"/>
          </w:divBdr>
        </w:div>
        <w:div w:id="1104232805">
          <w:marLeft w:val="640"/>
          <w:marRight w:val="0"/>
          <w:marTop w:val="0"/>
          <w:marBottom w:val="0"/>
          <w:divBdr>
            <w:top w:val="none" w:sz="0" w:space="0" w:color="auto"/>
            <w:left w:val="none" w:sz="0" w:space="0" w:color="auto"/>
            <w:bottom w:val="none" w:sz="0" w:space="0" w:color="auto"/>
            <w:right w:val="none" w:sz="0" w:space="0" w:color="auto"/>
          </w:divBdr>
        </w:div>
        <w:div w:id="1121074585">
          <w:marLeft w:val="640"/>
          <w:marRight w:val="0"/>
          <w:marTop w:val="0"/>
          <w:marBottom w:val="0"/>
          <w:divBdr>
            <w:top w:val="none" w:sz="0" w:space="0" w:color="auto"/>
            <w:left w:val="none" w:sz="0" w:space="0" w:color="auto"/>
            <w:bottom w:val="none" w:sz="0" w:space="0" w:color="auto"/>
            <w:right w:val="none" w:sz="0" w:space="0" w:color="auto"/>
          </w:divBdr>
        </w:div>
        <w:div w:id="1127893303">
          <w:marLeft w:val="640"/>
          <w:marRight w:val="0"/>
          <w:marTop w:val="0"/>
          <w:marBottom w:val="0"/>
          <w:divBdr>
            <w:top w:val="none" w:sz="0" w:space="0" w:color="auto"/>
            <w:left w:val="none" w:sz="0" w:space="0" w:color="auto"/>
            <w:bottom w:val="none" w:sz="0" w:space="0" w:color="auto"/>
            <w:right w:val="none" w:sz="0" w:space="0" w:color="auto"/>
          </w:divBdr>
        </w:div>
        <w:div w:id="1132670493">
          <w:marLeft w:val="640"/>
          <w:marRight w:val="0"/>
          <w:marTop w:val="0"/>
          <w:marBottom w:val="0"/>
          <w:divBdr>
            <w:top w:val="none" w:sz="0" w:space="0" w:color="auto"/>
            <w:left w:val="none" w:sz="0" w:space="0" w:color="auto"/>
            <w:bottom w:val="none" w:sz="0" w:space="0" w:color="auto"/>
            <w:right w:val="none" w:sz="0" w:space="0" w:color="auto"/>
          </w:divBdr>
        </w:div>
        <w:div w:id="1134131590">
          <w:marLeft w:val="640"/>
          <w:marRight w:val="0"/>
          <w:marTop w:val="0"/>
          <w:marBottom w:val="0"/>
          <w:divBdr>
            <w:top w:val="none" w:sz="0" w:space="0" w:color="auto"/>
            <w:left w:val="none" w:sz="0" w:space="0" w:color="auto"/>
            <w:bottom w:val="none" w:sz="0" w:space="0" w:color="auto"/>
            <w:right w:val="none" w:sz="0" w:space="0" w:color="auto"/>
          </w:divBdr>
        </w:div>
        <w:div w:id="1137988716">
          <w:marLeft w:val="640"/>
          <w:marRight w:val="0"/>
          <w:marTop w:val="0"/>
          <w:marBottom w:val="0"/>
          <w:divBdr>
            <w:top w:val="none" w:sz="0" w:space="0" w:color="auto"/>
            <w:left w:val="none" w:sz="0" w:space="0" w:color="auto"/>
            <w:bottom w:val="none" w:sz="0" w:space="0" w:color="auto"/>
            <w:right w:val="none" w:sz="0" w:space="0" w:color="auto"/>
          </w:divBdr>
        </w:div>
        <w:div w:id="1152333835">
          <w:marLeft w:val="640"/>
          <w:marRight w:val="0"/>
          <w:marTop w:val="0"/>
          <w:marBottom w:val="0"/>
          <w:divBdr>
            <w:top w:val="none" w:sz="0" w:space="0" w:color="auto"/>
            <w:left w:val="none" w:sz="0" w:space="0" w:color="auto"/>
            <w:bottom w:val="none" w:sz="0" w:space="0" w:color="auto"/>
            <w:right w:val="none" w:sz="0" w:space="0" w:color="auto"/>
          </w:divBdr>
        </w:div>
        <w:div w:id="1162158622">
          <w:marLeft w:val="640"/>
          <w:marRight w:val="0"/>
          <w:marTop w:val="0"/>
          <w:marBottom w:val="0"/>
          <w:divBdr>
            <w:top w:val="none" w:sz="0" w:space="0" w:color="auto"/>
            <w:left w:val="none" w:sz="0" w:space="0" w:color="auto"/>
            <w:bottom w:val="none" w:sz="0" w:space="0" w:color="auto"/>
            <w:right w:val="none" w:sz="0" w:space="0" w:color="auto"/>
          </w:divBdr>
        </w:div>
        <w:div w:id="1162503084">
          <w:marLeft w:val="640"/>
          <w:marRight w:val="0"/>
          <w:marTop w:val="0"/>
          <w:marBottom w:val="0"/>
          <w:divBdr>
            <w:top w:val="none" w:sz="0" w:space="0" w:color="auto"/>
            <w:left w:val="none" w:sz="0" w:space="0" w:color="auto"/>
            <w:bottom w:val="none" w:sz="0" w:space="0" w:color="auto"/>
            <w:right w:val="none" w:sz="0" w:space="0" w:color="auto"/>
          </w:divBdr>
        </w:div>
        <w:div w:id="1162967543">
          <w:marLeft w:val="640"/>
          <w:marRight w:val="0"/>
          <w:marTop w:val="0"/>
          <w:marBottom w:val="0"/>
          <w:divBdr>
            <w:top w:val="none" w:sz="0" w:space="0" w:color="auto"/>
            <w:left w:val="none" w:sz="0" w:space="0" w:color="auto"/>
            <w:bottom w:val="none" w:sz="0" w:space="0" w:color="auto"/>
            <w:right w:val="none" w:sz="0" w:space="0" w:color="auto"/>
          </w:divBdr>
        </w:div>
        <w:div w:id="1165508802">
          <w:marLeft w:val="640"/>
          <w:marRight w:val="0"/>
          <w:marTop w:val="0"/>
          <w:marBottom w:val="0"/>
          <w:divBdr>
            <w:top w:val="none" w:sz="0" w:space="0" w:color="auto"/>
            <w:left w:val="none" w:sz="0" w:space="0" w:color="auto"/>
            <w:bottom w:val="none" w:sz="0" w:space="0" w:color="auto"/>
            <w:right w:val="none" w:sz="0" w:space="0" w:color="auto"/>
          </w:divBdr>
        </w:div>
        <w:div w:id="1169558877">
          <w:marLeft w:val="640"/>
          <w:marRight w:val="0"/>
          <w:marTop w:val="0"/>
          <w:marBottom w:val="0"/>
          <w:divBdr>
            <w:top w:val="none" w:sz="0" w:space="0" w:color="auto"/>
            <w:left w:val="none" w:sz="0" w:space="0" w:color="auto"/>
            <w:bottom w:val="none" w:sz="0" w:space="0" w:color="auto"/>
            <w:right w:val="none" w:sz="0" w:space="0" w:color="auto"/>
          </w:divBdr>
        </w:div>
        <w:div w:id="1178738099">
          <w:marLeft w:val="640"/>
          <w:marRight w:val="0"/>
          <w:marTop w:val="0"/>
          <w:marBottom w:val="0"/>
          <w:divBdr>
            <w:top w:val="none" w:sz="0" w:space="0" w:color="auto"/>
            <w:left w:val="none" w:sz="0" w:space="0" w:color="auto"/>
            <w:bottom w:val="none" w:sz="0" w:space="0" w:color="auto"/>
            <w:right w:val="none" w:sz="0" w:space="0" w:color="auto"/>
          </w:divBdr>
        </w:div>
        <w:div w:id="1186595853">
          <w:marLeft w:val="640"/>
          <w:marRight w:val="0"/>
          <w:marTop w:val="0"/>
          <w:marBottom w:val="0"/>
          <w:divBdr>
            <w:top w:val="none" w:sz="0" w:space="0" w:color="auto"/>
            <w:left w:val="none" w:sz="0" w:space="0" w:color="auto"/>
            <w:bottom w:val="none" w:sz="0" w:space="0" w:color="auto"/>
            <w:right w:val="none" w:sz="0" w:space="0" w:color="auto"/>
          </w:divBdr>
        </w:div>
        <w:div w:id="1190023883">
          <w:marLeft w:val="640"/>
          <w:marRight w:val="0"/>
          <w:marTop w:val="0"/>
          <w:marBottom w:val="0"/>
          <w:divBdr>
            <w:top w:val="none" w:sz="0" w:space="0" w:color="auto"/>
            <w:left w:val="none" w:sz="0" w:space="0" w:color="auto"/>
            <w:bottom w:val="none" w:sz="0" w:space="0" w:color="auto"/>
            <w:right w:val="none" w:sz="0" w:space="0" w:color="auto"/>
          </w:divBdr>
        </w:div>
        <w:div w:id="1196776967">
          <w:marLeft w:val="640"/>
          <w:marRight w:val="0"/>
          <w:marTop w:val="0"/>
          <w:marBottom w:val="0"/>
          <w:divBdr>
            <w:top w:val="none" w:sz="0" w:space="0" w:color="auto"/>
            <w:left w:val="none" w:sz="0" w:space="0" w:color="auto"/>
            <w:bottom w:val="none" w:sz="0" w:space="0" w:color="auto"/>
            <w:right w:val="none" w:sz="0" w:space="0" w:color="auto"/>
          </w:divBdr>
        </w:div>
        <w:div w:id="1208447676">
          <w:marLeft w:val="640"/>
          <w:marRight w:val="0"/>
          <w:marTop w:val="0"/>
          <w:marBottom w:val="0"/>
          <w:divBdr>
            <w:top w:val="none" w:sz="0" w:space="0" w:color="auto"/>
            <w:left w:val="none" w:sz="0" w:space="0" w:color="auto"/>
            <w:bottom w:val="none" w:sz="0" w:space="0" w:color="auto"/>
            <w:right w:val="none" w:sz="0" w:space="0" w:color="auto"/>
          </w:divBdr>
        </w:div>
        <w:div w:id="1211770352">
          <w:marLeft w:val="640"/>
          <w:marRight w:val="0"/>
          <w:marTop w:val="0"/>
          <w:marBottom w:val="0"/>
          <w:divBdr>
            <w:top w:val="none" w:sz="0" w:space="0" w:color="auto"/>
            <w:left w:val="none" w:sz="0" w:space="0" w:color="auto"/>
            <w:bottom w:val="none" w:sz="0" w:space="0" w:color="auto"/>
            <w:right w:val="none" w:sz="0" w:space="0" w:color="auto"/>
          </w:divBdr>
        </w:div>
        <w:div w:id="1223560744">
          <w:marLeft w:val="640"/>
          <w:marRight w:val="0"/>
          <w:marTop w:val="0"/>
          <w:marBottom w:val="0"/>
          <w:divBdr>
            <w:top w:val="none" w:sz="0" w:space="0" w:color="auto"/>
            <w:left w:val="none" w:sz="0" w:space="0" w:color="auto"/>
            <w:bottom w:val="none" w:sz="0" w:space="0" w:color="auto"/>
            <w:right w:val="none" w:sz="0" w:space="0" w:color="auto"/>
          </w:divBdr>
        </w:div>
        <w:div w:id="1239055233">
          <w:marLeft w:val="640"/>
          <w:marRight w:val="0"/>
          <w:marTop w:val="0"/>
          <w:marBottom w:val="0"/>
          <w:divBdr>
            <w:top w:val="none" w:sz="0" w:space="0" w:color="auto"/>
            <w:left w:val="none" w:sz="0" w:space="0" w:color="auto"/>
            <w:bottom w:val="none" w:sz="0" w:space="0" w:color="auto"/>
            <w:right w:val="none" w:sz="0" w:space="0" w:color="auto"/>
          </w:divBdr>
        </w:div>
        <w:div w:id="1283340282">
          <w:marLeft w:val="640"/>
          <w:marRight w:val="0"/>
          <w:marTop w:val="0"/>
          <w:marBottom w:val="0"/>
          <w:divBdr>
            <w:top w:val="none" w:sz="0" w:space="0" w:color="auto"/>
            <w:left w:val="none" w:sz="0" w:space="0" w:color="auto"/>
            <w:bottom w:val="none" w:sz="0" w:space="0" w:color="auto"/>
            <w:right w:val="none" w:sz="0" w:space="0" w:color="auto"/>
          </w:divBdr>
        </w:div>
        <w:div w:id="1302884879">
          <w:marLeft w:val="640"/>
          <w:marRight w:val="0"/>
          <w:marTop w:val="0"/>
          <w:marBottom w:val="0"/>
          <w:divBdr>
            <w:top w:val="none" w:sz="0" w:space="0" w:color="auto"/>
            <w:left w:val="none" w:sz="0" w:space="0" w:color="auto"/>
            <w:bottom w:val="none" w:sz="0" w:space="0" w:color="auto"/>
            <w:right w:val="none" w:sz="0" w:space="0" w:color="auto"/>
          </w:divBdr>
        </w:div>
        <w:div w:id="1316300397">
          <w:marLeft w:val="640"/>
          <w:marRight w:val="0"/>
          <w:marTop w:val="0"/>
          <w:marBottom w:val="0"/>
          <w:divBdr>
            <w:top w:val="none" w:sz="0" w:space="0" w:color="auto"/>
            <w:left w:val="none" w:sz="0" w:space="0" w:color="auto"/>
            <w:bottom w:val="none" w:sz="0" w:space="0" w:color="auto"/>
            <w:right w:val="none" w:sz="0" w:space="0" w:color="auto"/>
          </w:divBdr>
        </w:div>
        <w:div w:id="1345981928">
          <w:marLeft w:val="640"/>
          <w:marRight w:val="0"/>
          <w:marTop w:val="0"/>
          <w:marBottom w:val="0"/>
          <w:divBdr>
            <w:top w:val="none" w:sz="0" w:space="0" w:color="auto"/>
            <w:left w:val="none" w:sz="0" w:space="0" w:color="auto"/>
            <w:bottom w:val="none" w:sz="0" w:space="0" w:color="auto"/>
            <w:right w:val="none" w:sz="0" w:space="0" w:color="auto"/>
          </w:divBdr>
        </w:div>
        <w:div w:id="1350721388">
          <w:marLeft w:val="640"/>
          <w:marRight w:val="0"/>
          <w:marTop w:val="0"/>
          <w:marBottom w:val="0"/>
          <w:divBdr>
            <w:top w:val="none" w:sz="0" w:space="0" w:color="auto"/>
            <w:left w:val="none" w:sz="0" w:space="0" w:color="auto"/>
            <w:bottom w:val="none" w:sz="0" w:space="0" w:color="auto"/>
            <w:right w:val="none" w:sz="0" w:space="0" w:color="auto"/>
          </w:divBdr>
        </w:div>
        <w:div w:id="1363937312">
          <w:marLeft w:val="640"/>
          <w:marRight w:val="0"/>
          <w:marTop w:val="0"/>
          <w:marBottom w:val="0"/>
          <w:divBdr>
            <w:top w:val="none" w:sz="0" w:space="0" w:color="auto"/>
            <w:left w:val="none" w:sz="0" w:space="0" w:color="auto"/>
            <w:bottom w:val="none" w:sz="0" w:space="0" w:color="auto"/>
            <w:right w:val="none" w:sz="0" w:space="0" w:color="auto"/>
          </w:divBdr>
        </w:div>
        <w:div w:id="1363942699">
          <w:marLeft w:val="640"/>
          <w:marRight w:val="0"/>
          <w:marTop w:val="0"/>
          <w:marBottom w:val="0"/>
          <w:divBdr>
            <w:top w:val="none" w:sz="0" w:space="0" w:color="auto"/>
            <w:left w:val="none" w:sz="0" w:space="0" w:color="auto"/>
            <w:bottom w:val="none" w:sz="0" w:space="0" w:color="auto"/>
            <w:right w:val="none" w:sz="0" w:space="0" w:color="auto"/>
          </w:divBdr>
        </w:div>
        <w:div w:id="1382438252">
          <w:marLeft w:val="640"/>
          <w:marRight w:val="0"/>
          <w:marTop w:val="0"/>
          <w:marBottom w:val="0"/>
          <w:divBdr>
            <w:top w:val="none" w:sz="0" w:space="0" w:color="auto"/>
            <w:left w:val="none" w:sz="0" w:space="0" w:color="auto"/>
            <w:bottom w:val="none" w:sz="0" w:space="0" w:color="auto"/>
            <w:right w:val="none" w:sz="0" w:space="0" w:color="auto"/>
          </w:divBdr>
        </w:div>
        <w:div w:id="1383603168">
          <w:marLeft w:val="640"/>
          <w:marRight w:val="0"/>
          <w:marTop w:val="0"/>
          <w:marBottom w:val="0"/>
          <w:divBdr>
            <w:top w:val="none" w:sz="0" w:space="0" w:color="auto"/>
            <w:left w:val="none" w:sz="0" w:space="0" w:color="auto"/>
            <w:bottom w:val="none" w:sz="0" w:space="0" w:color="auto"/>
            <w:right w:val="none" w:sz="0" w:space="0" w:color="auto"/>
          </w:divBdr>
        </w:div>
        <w:div w:id="1391926859">
          <w:marLeft w:val="640"/>
          <w:marRight w:val="0"/>
          <w:marTop w:val="0"/>
          <w:marBottom w:val="0"/>
          <w:divBdr>
            <w:top w:val="none" w:sz="0" w:space="0" w:color="auto"/>
            <w:left w:val="none" w:sz="0" w:space="0" w:color="auto"/>
            <w:bottom w:val="none" w:sz="0" w:space="0" w:color="auto"/>
            <w:right w:val="none" w:sz="0" w:space="0" w:color="auto"/>
          </w:divBdr>
        </w:div>
        <w:div w:id="1394700991">
          <w:marLeft w:val="640"/>
          <w:marRight w:val="0"/>
          <w:marTop w:val="0"/>
          <w:marBottom w:val="0"/>
          <w:divBdr>
            <w:top w:val="none" w:sz="0" w:space="0" w:color="auto"/>
            <w:left w:val="none" w:sz="0" w:space="0" w:color="auto"/>
            <w:bottom w:val="none" w:sz="0" w:space="0" w:color="auto"/>
            <w:right w:val="none" w:sz="0" w:space="0" w:color="auto"/>
          </w:divBdr>
        </w:div>
        <w:div w:id="1409578257">
          <w:marLeft w:val="640"/>
          <w:marRight w:val="0"/>
          <w:marTop w:val="0"/>
          <w:marBottom w:val="0"/>
          <w:divBdr>
            <w:top w:val="none" w:sz="0" w:space="0" w:color="auto"/>
            <w:left w:val="none" w:sz="0" w:space="0" w:color="auto"/>
            <w:bottom w:val="none" w:sz="0" w:space="0" w:color="auto"/>
            <w:right w:val="none" w:sz="0" w:space="0" w:color="auto"/>
          </w:divBdr>
        </w:div>
        <w:div w:id="1421829756">
          <w:marLeft w:val="640"/>
          <w:marRight w:val="0"/>
          <w:marTop w:val="0"/>
          <w:marBottom w:val="0"/>
          <w:divBdr>
            <w:top w:val="none" w:sz="0" w:space="0" w:color="auto"/>
            <w:left w:val="none" w:sz="0" w:space="0" w:color="auto"/>
            <w:bottom w:val="none" w:sz="0" w:space="0" w:color="auto"/>
            <w:right w:val="none" w:sz="0" w:space="0" w:color="auto"/>
          </w:divBdr>
        </w:div>
        <w:div w:id="1422800051">
          <w:marLeft w:val="640"/>
          <w:marRight w:val="0"/>
          <w:marTop w:val="0"/>
          <w:marBottom w:val="0"/>
          <w:divBdr>
            <w:top w:val="none" w:sz="0" w:space="0" w:color="auto"/>
            <w:left w:val="none" w:sz="0" w:space="0" w:color="auto"/>
            <w:bottom w:val="none" w:sz="0" w:space="0" w:color="auto"/>
            <w:right w:val="none" w:sz="0" w:space="0" w:color="auto"/>
          </w:divBdr>
        </w:div>
        <w:div w:id="1430659050">
          <w:marLeft w:val="640"/>
          <w:marRight w:val="0"/>
          <w:marTop w:val="0"/>
          <w:marBottom w:val="0"/>
          <w:divBdr>
            <w:top w:val="none" w:sz="0" w:space="0" w:color="auto"/>
            <w:left w:val="none" w:sz="0" w:space="0" w:color="auto"/>
            <w:bottom w:val="none" w:sz="0" w:space="0" w:color="auto"/>
            <w:right w:val="none" w:sz="0" w:space="0" w:color="auto"/>
          </w:divBdr>
        </w:div>
        <w:div w:id="1431782277">
          <w:marLeft w:val="640"/>
          <w:marRight w:val="0"/>
          <w:marTop w:val="0"/>
          <w:marBottom w:val="0"/>
          <w:divBdr>
            <w:top w:val="none" w:sz="0" w:space="0" w:color="auto"/>
            <w:left w:val="none" w:sz="0" w:space="0" w:color="auto"/>
            <w:bottom w:val="none" w:sz="0" w:space="0" w:color="auto"/>
            <w:right w:val="none" w:sz="0" w:space="0" w:color="auto"/>
          </w:divBdr>
        </w:div>
        <w:div w:id="1433279584">
          <w:marLeft w:val="640"/>
          <w:marRight w:val="0"/>
          <w:marTop w:val="0"/>
          <w:marBottom w:val="0"/>
          <w:divBdr>
            <w:top w:val="none" w:sz="0" w:space="0" w:color="auto"/>
            <w:left w:val="none" w:sz="0" w:space="0" w:color="auto"/>
            <w:bottom w:val="none" w:sz="0" w:space="0" w:color="auto"/>
            <w:right w:val="none" w:sz="0" w:space="0" w:color="auto"/>
          </w:divBdr>
        </w:div>
        <w:div w:id="1433741149">
          <w:marLeft w:val="640"/>
          <w:marRight w:val="0"/>
          <w:marTop w:val="0"/>
          <w:marBottom w:val="0"/>
          <w:divBdr>
            <w:top w:val="none" w:sz="0" w:space="0" w:color="auto"/>
            <w:left w:val="none" w:sz="0" w:space="0" w:color="auto"/>
            <w:bottom w:val="none" w:sz="0" w:space="0" w:color="auto"/>
            <w:right w:val="none" w:sz="0" w:space="0" w:color="auto"/>
          </w:divBdr>
        </w:div>
        <w:div w:id="1439788137">
          <w:marLeft w:val="640"/>
          <w:marRight w:val="0"/>
          <w:marTop w:val="0"/>
          <w:marBottom w:val="0"/>
          <w:divBdr>
            <w:top w:val="none" w:sz="0" w:space="0" w:color="auto"/>
            <w:left w:val="none" w:sz="0" w:space="0" w:color="auto"/>
            <w:bottom w:val="none" w:sz="0" w:space="0" w:color="auto"/>
            <w:right w:val="none" w:sz="0" w:space="0" w:color="auto"/>
          </w:divBdr>
        </w:div>
        <w:div w:id="1450710114">
          <w:marLeft w:val="640"/>
          <w:marRight w:val="0"/>
          <w:marTop w:val="0"/>
          <w:marBottom w:val="0"/>
          <w:divBdr>
            <w:top w:val="none" w:sz="0" w:space="0" w:color="auto"/>
            <w:left w:val="none" w:sz="0" w:space="0" w:color="auto"/>
            <w:bottom w:val="none" w:sz="0" w:space="0" w:color="auto"/>
            <w:right w:val="none" w:sz="0" w:space="0" w:color="auto"/>
          </w:divBdr>
        </w:div>
        <w:div w:id="1481187383">
          <w:marLeft w:val="640"/>
          <w:marRight w:val="0"/>
          <w:marTop w:val="0"/>
          <w:marBottom w:val="0"/>
          <w:divBdr>
            <w:top w:val="none" w:sz="0" w:space="0" w:color="auto"/>
            <w:left w:val="none" w:sz="0" w:space="0" w:color="auto"/>
            <w:bottom w:val="none" w:sz="0" w:space="0" w:color="auto"/>
            <w:right w:val="none" w:sz="0" w:space="0" w:color="auto"/>
          </w:divBdr>
        </w:div>
        <w:div w:id="1485705085">
          <w:marLeft w:val="640"/>
          <w:marRight w:val="0"/>
          <w:marTop w:val="0"/>
          <w:marBottom w:val="0"/>
          <w:divBdr>
            <w:top w:val="none" w:sz="0" w:space="0" w:color="auto"/>
            <w:left w:val="none" w:sz="0" w:space="0" w:color="auto"/>
            <w:bottom w:val="none" w:sz="0" w:space="0" w:color="auto"/>
            <w:right w:val="none" w:sz="0" w:space="0" w:color="auto"/>
          </w:divBdr>
        </w:div>
        <w:div w:id="1495760373">
          <w:marLeft w:val="640"/>
          <w:marRight w:val="0"/>
          <w:marTop w:val="0"/>
          <w:marBottom w:val="0"/>
          <w:divBdr>
            <w:top w:val="none" w:sz="0" w:space="0" w:color="auto"/>
            <w:left w:val="none" w:sz="0" w:space="0" w:color="auto"/>
            <w:bottom w:val="none" w:sz="0" w:space="0" w:color="auto"/>
            <w:right w:val="none" w:sz="0" w:space="0" w:color="auto"/>
          </w:divBdr>
        </w:div>
        <w:div w:id="1500002268">
          <w:marLeft w:val="640"/>
          <w:marRight w:val="0"/>
          <w:marTop w:val="0"/>
          <w:marBottom w:val="0"/>
          <w:divBdr>
            <w:top w:val="none" w:sz="0" w:space="0" w:color="auto"/>
            <w:left w:val="none" w:sz="0" w:space="0" w:color="auto"/>
            <w:bottom w:val="none" w:sz="0" w:space="0" w:color="auto"/>
            <w:right w:val="none" w:sz="0" w:space="0" w:color="auto"/>
          </w:divBdr>
        </w:div>
        <w:div w:id="1514881513">
          <w:marLeft w:val="640"/>
          <w:marRight w:val="0"/>
          <w:marTop w:val="0"/>
          <w:marBottom w:val="0"/>
          <w:divBdr>
            <w:top w:val="none" w:sz="0" w:space="0" w:color="auto"/>
            <w:left w:val="none" w:sz="0" w:space="0" w:color="auto"/>
            <w:bottom w:val="none" w:sz="0" w:space="0" w:color="auto"/>
            <w:right w:val="none" w:sz="0" w:space="0" w:color="auto"/>
          </w:divBdr>
        </w:div>
        <w:div w:id="1518304107">
          <w:marLeft w:val="640"/>
          <w:marRight w:val="0"/>
          <w:marTop w:val="0"/>
          <w:marBottom w:val="0"/>
          <w:divBdr>
            <w:top w:val="none" w:sz="0" w:space="0" w:color="auto"/>
            <w:left w:val="none" w:sz="0" w:space="0" w:color="auto"/>
            <w:bottom w:val="none" w:sz="0" w:space="0" w:color="auto"/>
            <w:right w:val="none" w:sz="0" w:space="0" w:color="auto"/>
          </w:divBdr>
        </w:div>
        <w:div w:id="1523398288">
          <w:marLeft w:val="640"/>
          <w:marRight w:val="0"/>
          <w:marTop w:val="0"/>
          <w:marBottom w:val="0"/>
          <w:divBdr>
            <w:top w:val="none" w:sz="0" w:space="0" w:color="auto"/>
            <w:left w:val="none" w:sz="0" w:space="0" w:color="auto"/>
            <w:bottom w:val="none" w:sz="0" w:space="0" w:color="auto"/>
            <w:right w:val="none" w:sz="0" w:space="0" w:color="auto"/>
          </w:divBdr>
        </w:div>
        <w:div w:id="1528248449">
          <w:marLeft w:val="640"/>
          <w:marRight w:val="0"/>
          <w:marTop w:val="0"/>
          <w:marBottom w:val="0"/>
          <w:divBdr>
            <w:top w:val="none" w:sz="0" w:space="0" w:color="auto"/>
            <w:left w:val="none" w:sz="0" w:space="0" w:color="auto"/>
            <w:bottom w:val="none" w:sz="0" w:space="0" w:color="auto"/>
            <w:right w:val="none" w:sz="0" w:space="0" w:color="auto"/>
          </w:divBdr>
        </w:div>
        <w:div w:id="1533110511">
          <w:marLeft w:val="640"/>
          <w:marRight w:val="0"/>
          <w:marTop w:val="0"/>
          <w:marBottom w:val="0"/>
          <w:divBdr>
            <w:top w:val="none" w:sz="0" w:space="0" w:color="auto"/>
            <w:left w:val="none" w:sz="0" w:space="0" w:color="auto"/>
            <w:bottom w:val="none" w:sz="0" w:space="0" w:color="auto"/>
            <w:right w:val="none" w:sz="0" w:space="0" w:color="auto"/>
          </w:divBdr>
        </w:div>
        <w:div w:id="1538351181">
          <w:marLeft w:val="640"/>
          <w:marRight w:val="0"/>
          <w:marTop w:val="0"/>
          <w:marBottom w:val="0"/>
          <w:divBdr>
            <w:top w:val="none" w:sz="0" w:space="0" w:color="auto"/>
            <w:left w:val="none" w:sz="0" w:space="0" w:color="auto"/>
            <w:bottom w:val="none" w:sz="0" w:space="0" w:color="auto"/>
            <w:right w:val="none" w:sz="0" w:space="0" w:color="auto"/>
          </w:divBdr>
        </w:div>
        <w:div w:id="1541013531">
          <w:marLeft w:val="640"/>
          <w:marRight w:val="0"/>
          <w:marTop w:val="0"/>
          <w:marBottom w:val="0"/>
          <w:divBdr>
            <w:top w:val="none" w:sz="0" w:space="0" w:color="auto"/>
            <w:left w:val="none" w:sz="0" w:space="0" w:color="auto"/>
            <w:bottom w:val="none" w:sz="0" w:space="0" w:color="auto"/>
            <w:right w:val="none" w:sz="0" w:space="0" w:color="auto"/>
          </w:divBdr>
        </w:div>
        <w:div w:id="1553081096">
          <w:marLeft w:val="640"/>
          <w:marRight w:val="0"/>
          <w:marTop w:val="0"/>
          <w:marBottom w:val="0"/>
          <w:divBdr>
            <w:top w:val="none" w:sz="0" w:space="0" w:color="auto"/>
            <w:left w:val="none" w:sz="0" w:space="0" w:color="auto"/>
            <w:bottom w:val="none" w:sz="0" w:space="0" w:color="auto"/>
            <w:right w:val="none" w:sz="0" w:space="0" w:color="auto"/>
          </w:divBdr>
        </w:div>
        <w:div w:id="1579361138">
          <w:marLeft w:val="640"/>
          <w:marRight w:val="0"/>
          <w:marTop w:val="0"/>
          <w:marBottom w:val="0"/>
          <w:divBdr>
            <w:top w:val="none" w:sz="0" w:space="0" w:color="auto"/>
            <w:left w:val="none" w:sz="0" w:space="0" w:color="auto"/>
            <w:bottom w:val="none" w:sz="0" w:space="0" w:color="auto"/>
            <w:right w:val="none" w:sz="0" w:space="0" w:color="auto"/>
          </w:divBdr>
        </w:div>
        <w:div w:id="1581791162">
          <w:marLeft w:val="640"/>
          <w:marRight w:val="0"/>
          <w:marTop w:val="0"/>
          <w:marBottom w:val="0"/>
          <w:divBdr>
            <w:top w:val="none" w:sz="0" w:space="0" w:color="auto"/>
            <w:left w:val="none" w:sz="0" w:space="0" w:color="auto"/>
            <w:bottom w:val="none" w:sz="0" w:space="0" w:color="auto"/>
            <w:right w:val="none" w:sz="0" w:space="0" w:color="auto"/>
          </w:divBdr>
        </w:div>
        <w:div w:id="1585727533">
          <w:marLeft w:val="640"/>
          <w:marRight w:val="0"/>
          <w:marTop w:val="0"/>
          <w:marBottom w:val="0"/>
          <w:divBdr>
            <w:top w:val="none" w:sz="0" w:space="0" w:color="auto"/>
            <w:left w:val="none" w:sz="0" w:space="0" w:color="auto"/>
            <w:bottom w:val="none" w:sz="0" w:space="0" w:color="auto"/>
            <w:right w:val="none" w:sz="0" w:space="0" w:color="auto"/>
          </w:divBdr>
        </w:div>
        <w:div w:id="1591739660">
          <w:marLeft w:val="640"/>
          <w:marRight w:val="0"/>
          <w:marTop w:val="0"/>
          <w:marBottom w:val="0"/>
          <w:divBdr>
            <w:top w:val="none" w:sz="0" w:space="0" w:color="auto"/>
            <w:left w:val="none" w:sz="0" w:space="0" w:color="auto"/>
            <w:bottom w:val="none" w:sz="0" w:space="0" w:color="auto"/>
            <w:right w:val="none" w:sz="0" w:space="0" w:color="auto"/>
          </w:divBdr>
        </w:div>
        <w:div w:id="1625038262">
          <w:marLeft w:val="640"/>
          <w:marRight w:val="0"/>
          <w:marTop w:val="0"/>
          <w:marBottom w:val="0"/>
          <w:divBdr>
            <w:top w:val="none" w:sz="0" w:space="0" w:color="auto"/>
            <w:left w:val="none" w:sz="0" w:space="0" w:color="auto"/>
            <w:bottom w:val="none" w:sz="0" w:space="0" w:color="auto"/>
            <w:right w:val="none" w:sz="0" w:space="0" w:color="auto"/>
          </w:divBdr>
        </w:div>
        <w:div w:id="1634402465">
          <w:marLeft w:val="640"/>
          <w:marRight w:val="0"/>
          <w:marTop w:val="0"/>
          <w:marBottom w:val="0"/>
          <w:divBdr>
            <w:top w:val="none" w:sz="0" w:space="0" w:color="auto"/>
            <w:left w:val="none" w:sz="0" w:space="0" w:color="auto"/>
            <w:bottom w:val="none" w:sz="0" w:space="0" w:color="auto"/>
            <w:right w:val="none" w:sz="0" w:space="0" w:color="auto"/>
          </w:divBdr>
        </w:div>
        <w:div w:id="1635478275">
          <w:marLeft w:val="640"/>
          <w:marRight w:val="0"/>
          <w:marTop w:val="0"/>
          <w:marBottom w:val="0"/>
          <w:divBdr>
            <w:top w:val="none" w:sz="0" w:space="0" w:color="auto"/>
            <w:left w:val="none" w:sz="0" w:space="0" w:color="auto"/>
            <w:bottom w:val="none" w:sz="0" w:space="0" w:color="auto"/>
            <w:right w:val="none" w:sz="0" w:space="0" w:color="auto"/>
          </w:divBdr>
        </w:div>
        <w:div w:id="1644580551">
          <w:marLeft w:val="640"/>
          <w:marRight w:val="0"/>
          <w:marTop w:val="0"/>
          <w:marBottom w:val="0"/>
          <w:divBdr>
            <w:top w:val="none" w:sz="0" w:space="0" w:color="auto"/>
            <w:left w:val="none" w:sz="0" w:space="0" w:color="auto"/>
            <w:bottom w:val="none" w:sz="0" w:space="0" w:color="auto"/>
            <w:right w:val="none" w:sz="0" w:space="0" w:color="auto"/>
          </w:divBdr>
        </w:div>
        <w:div w:id="1648783673">
          <w:marLeft w:val="640"/>
          <w:marRight w:val="0"/>
          <w:marTop w:val="0"/>
          <w:marBottom w:val="0"/>
          <w:divBdr>
            <w:top w:val="none" w:sz="0" w:space="0" w:color="auto"/>
            <w:left w:val="none" w:sz="0" w:space="0" w:color="auto"/>
            <w:bottom w:val="none" w:sz="0" w:space="0" w:color="auto"/>
            <w:right w:val="none" w:sz="0" w:space="0" w:color="auto"/>
          </w:divBdr>
        </w:div>
        <w:div w:id="1656638580">
          <w:marLeft w:val="640"/>
          <w:marRight w:val="0"/>
          <w:marTop w:val="0"/>
          <w:marBottom w:val="0"/>
          <w:divBdr>
            <w:top w:val="none" w:sz="0" w:space="0" w:color="auto"/>
            <w:left w:val="none" w:sz="0" w:space="0" w:color="auto"/>
            <w:bottom w:val="none" w:sz="0" w:space="0" w:color="auto"/>
            <w:right w:val="none" w:sz="0" w:space="0" w:color="auto"/>
          </w:divBdr>
        </w:div>
        <w:div w:id="1688168743">
          <w:marLeft w:val="640"/>
          <w:marRight w:val="0"/>
          <w:marTop w:val="0"/>
          <w:marBottom w:val="0"/>
          <w:divBdr>
            <w:top w:val="none" w:sz="0" w:space="0" w:color="auto"/>
            <w:left w:val="none" w:sz="0" w:space="0" w:color="auto"/>
            <w:bottom w:val="none" w:sz="0" w:space="0" w:color="auto"/>
            <w:right w:val="none" w:sz="0" w:space="0" w:color="auto"/>
          </w:divBdr>
        </w:div>
        <w:div w:id="1694382019">
          <w:marLeft w:val="640"/>
          <w:marRight w:val="0"/>
          <w:marTop w:val="0"/>
          <w:marBottom w:val="0"/>
          <w:divBdr>
            <w:top w:val="none" w:sz="0" w:space="0" w:color="auto"/>
            <w:left w:val="none" w:sz="0" w:space="0" w:color="auto"/>
            <w:bottom w:val="none" w:sz="0" w:space="0" w:color="auto"/>
            <w:right w:val="none" w:sz="0" w:space="0" w:color="auto"/>
          </w:divBdr>
        </w:div>
        <w:div w:id="1711684658">
          <w:marLeft w:val="640"/>
          <w:marRight w:val="0"/>
          <w:marTop w:val="0"/>
          <w:marBottom w:val="0"/>
          <w:divBdr>
            <w:top w:val="none" w:sz="0" w:space="0" w:color="auto"/>
            <w:left w:val="none" w:sz="0" w:space="0" w:color="auto"/>
            <w:bottom w:val="none" w:sz="0" w:space="0" w:color="auto"/>
            <w:right w:val="none" w:sz="0" w:space="0" w:color="auto"/>
          </w:divBdr>
        </w:div>
        <w:div w:id="1719933977">
          <w:marLeft w:val="640"/>
          <w:marRight w:val="0"/>
          <w:marTop w:val="0"/>
          <w:marBottom w:val="0"/>
          <w:divBdr>
            <w:top w:val="none" w:sz="0" w:space="0" w:color="auto"/>
            <w:left w:val="none" w:sz="0" w:space="0" w:color="auto"/>
            <w:bottom w:val="none" w:sz="0" w:space="0" w:color="auto"/>
            <w:right w:val="none" w:sz="0" w:space="0" w:color="auto"/>
          </w:divBdr>
        </w:div>
        <w:div w:id="1789549154">
          <w:marLeft w:val="640"/>
          <w:marRight w:val="0"/>
          <w:marTop w:val="0"/>
          <w:marBottom w:val="0"/>
          <w:divBdr>
            <w:top w:val="none" w:sz="0" w:space="0" w:color="auto"/>
            <w:left w:val="none" w:sz="0" w:space="0" w:color="auto"/>
            <w:bottom w:val="none" w:sz="0" w:space="0" w:color="auto"/>
            <w:right w:val="none" w:sz="0" w:space="0" w:color="auto"/>
          </w:divBdr>
        </w:div>
        <w:div w:id="1794592211">
          <w:marLeft w:val="640"/>
          <w:marRight w:val="0"/>
          <w:marTop w:val="0"/>
          <w:marBottom w:val="0"/>
          <w:divBdr>
            <w:top w:val="none" w:sz="0" w:space="0" w:color="auto"/>
            <w:left w:val="none" w:sz="0" w:space="0" w:color="auto"/>
            <w:bottom w:val="none" w:sz="0" w:space="0" w:color="auto"/>
            <w:right w:val="none" w:sz="0" w:space="0" w:color="auto"/>
          </w:divBdr>
        </w:div>
        <w:div w:id="1813672435">
          <w:marLeft w:val="640"/>
          <w:marRight w:val="0"/>
          <w:marTop w:val="0"/>
          <w:marBottom w:val="0"/>
          <w:divBdr>
            <w:top w:val="none" w:sz="0" w:space="0" w:color="auto"/>
            <w:left w:val="none" w:sz="0" w:space="0" w:color="auto"/>
            <w:bottom w:val="none" w:sz="0" w:space="0" w:color="auto"/>
            <w:right w:val="none" w:sz="0" w:space="0" w:color="auto"/>
          </w:divBdr>
        </w:div>
        <w:div w:id="1818449504">
          <w:marLeft w:val="640"/>
          <w:marRight w:val="0"/>
          <w:marTop w:val="0"/>
          <w:marBottom w:val="0"/>
          <w:divBdr>
            <w:top w:val="none" w:sz="0" w:space="0" w:color="auto"/>
            <w:left w:val="none" w:sz="0" w:space="0" w:color="auto"/>
            <w:bottom w:val="none" w:sz="0" w:space="0" w:color="auto"/>
            <w:right w:val="none" w:sz="0" w:space="0" w:color="auto"/>
          </w:divBdr>
        </w:div>
        <w:div w:id="1850480693">
          <w:marLeft w:val="640"/>
          <w:marRight w:val="0"/>
          <w:marTop w:val="0"/>
          <w:marBottom w:val="0"/>
          <w:divBdr>
            <w:top w:val="none" w:sz="0" w:space="0" w:color="auto"/>
            <w:left w:val="none" w:sz="0" w:space="0" w:color="auto"/>
            <w:bottom w:val="none" w:sz="0" w:space="0" w:color="auto"/>
            <w:right w:val="none" w:sz="0" w:space="0" w:color="auto"/>
          </w:divBdr>
        </w:div>
        <w:div w:id="1858498344">
          <w:marLeft w:val="640"/>
          <w:marRight w:val="0"/>
          <w:marTop w:val="0"/>
          <w:marBottom w:val="0"/>
          <w:divBdr>
            <w:top w:val="none" w:sz="0" w:space="0" w:color="auto"/>
            <w:left w:val="none" w:sz="0" w:space="0" w:color="auto"/>
            <w:bottom w:val="none" w:sz="0" w:space="0" w:color="auto"/>
            <w:right w:val="none" w:sz="0" w:space="0" w:color="auto"/>
          </w:divBdr>
        </w:div>
        <w:div w:id="1860779707">
          <w:marLeft w:val="640"/>
          <w:marRight w:val="0"/>
          <w:marTop w:val="0"/>
          <w:marBottom w:val="0"/>
          <w:divBdr>
            <w:top w:val="none" w:sz="0" w:space="0" w:color="auto"/>
            <w:left w:val="none" w:sz="0" w:space="0" w:color="auto"/>
            <w:bottom w:val="none" w:sz="0" w:space="0" w:color="auto"/>
            <w:right w:val="none" w:sz="0" w:space="0" w:color="auto"/>
          </w:divBdr>
        </w:div>
        <w:div w:id="1862355907">
          <w:marLeft w:val="640"/>
          <w:marRight w:val="0"/>
          <w:marTop w:val="0"/>
          <w:marBottom w:val="0"/>
          <w:divBdr>
            <w:top w:val="none" w:sz="0" w:space="0" w:color="auto"/>
            <w:left w:val="none" w:sz="0" w:space="0" w:color="auto"/>
            <w:bottom w:val="none" w:sz="0" w:space="0" w:color="auto"/>
            <w:right w:val="none" w:sz="0" w:space="0" w:color="auto"/>
          </w:divBdr>
        </w:div>
        <w:div w:id="1866017584">
          <w:marLeft w:val="640"/>
          <w:marRight w:val="0"/>
          <w:marTop w:val="0"/>
          <w:marBottom w:val="0"/>
          <w:divBdr>
            <w:top w:val="none" w:sz="0" w:space="0" w:color="auto"/>
            <w:left w:val="none" w:sz="0" w:space="0" w:color="auto"/>
            <w:bottom w:val="none" w:sz="0" w:space="0" w:color="auto"/>
            <w:right w:val="none" w:sz="0" w:space="0" w:color="auto"/>
          </w:divBdr>
        </w:div>
        <w:div w:id="1901135050">
          <w:marLeft w:val="640"/>
          <w:marRight w:val="0"/>
          <w:marTop w:val="0"/>
          <w:marBottom w:val="0"/>
          <w:divBdr>
            <w:top w:val="none" w:sz="0" w:space="0" w:color="auto"/>
            <w:left w:val="none" w:sz="0" w:space="0" w:color="auto"/>
            <w:bottom w:val="none" w:sz="0" w:space="0" w:color="auto"/>
            <w:right w:val="none" w:sz="0" w:space="0" w:color="auto"/>
          </w:divBdr>
        </w:div>
        <w:div w:id="1919096831">
          <w:marLeft w:val="640"/>
          <w:marRight w:val="0"/>
          <w:marTop w:val="0"/>
          <w:marBottom w:val="0"/>
          <w:divBdr>
            <w:top w:val="none" w:sz="0" w:space="0" w:color="auto"/>
            <w:left w:val="none" w:sz="0" w:space="0" w:color="auto"/>
            <w:bottom w:val="none" w:sz="0" w:space="0" w:color="auto"/>
            <w:right w:val="none" w:sz="0" w:space="0" w:color="auto"/>
          </w:divBdr>
        </w:div>
        <w:div w:id="1952972841">
          <w:marLeft w:val="640"/>
          <w:marRight w:val="0"/>
          <w:marTop w:val="0"/>
          <w:marBottom w:val="0"/>
          <w:divBdr>
            <w:top w:val="none" w:sz="0" w:space="0" w:color="auto"/>
            <w:left w:val="none" w:sz="0" w:space="0" w:color="auto"/>
            <w:bottom w:val="none" w:sz="0" w:space="0" w:color="auto"/>
            <w:right w:val="none" w:sz="0" w:space="0" w:color="auto"/>
          </w:divBdr>
        </w:div>
        <w:div w:id="1957982456">
          <w:marLeft w:val="640"/>
          <w:marRight w:val="0"/>
          <w:marTop w:val="0"/>
          <w:marBottom w:val="0"/>
          <w:divBdr>
            <w:top w:val="none" w:sz="0" w:space="0" w:color="auto"/>
            <w:left w:val="none" w:sz="0" w:space="0" w:color="auto"/>
            <w:bottom w:val="none" w:sz="0" w:space="0" w:color="auto"/>
            <w:right w:val="none" w:sz="0" w:space="0" w:color="auto"/>
          </w:divBdr>
        </w:div>
        <w:div w:id="1968505635">
          <w:marLeft w:val="640"/>
          <w:marRight w:val="0"/>
          <w:marTop w:val="0"/>
          <w:marBottom w:val="0"/>
          <w:divBdr>
            <w:top w:val="none" w:sz="0" w:space="0" w:color="auto"/>
            <w:left w:val="none" w:sz="0" w:space="0" w:color="auto"/>
            <w:bottom w:val="none" w:sz="0" w:space="0" w:color="auto"/>
            <w:right w:val="none" w:sz="0" w:space="0" w:color="auto"/>
          </w:divBdr>
        </w:div>
        <w:div w:id="1972979087">
          <w:marLeft w:val="640"/>
          <w:marRight w:val="0"/>
          <w:marTop w:val="0"/>
          <w:marBottom w:val="0"/>
          <w:divBdr>
            <w:top w:val="none" w:sz="0" w:space="0" w:color="auto"/>
            <w:left w:val="none" w:sz="0" w:space="0" w:color="auto"/>
            <w:bottom w:val="none" w:sz="0" w:space="0" w:color="auto"/>
            <w:right w:val="none" w:sz="0" w:space="0" w:color="auto"/>
          </w:divBdr>
        </w:div>
        <w:div w:id="1975982596">
          <w:marLeft w:val="640"/>
          <w:marRight w:val="0"/>
          <w:marTop w:val="0"/>
          <w:marBottom w:val="0"/>
          <w:divBdr>
            <w:top w:val="none" w:sz="0" w:space="0" w:color="auto"/>
            <w:left w:val="none" w:sz="0" w:space="0" w:color="auto"/>
            <w:bottom w:val="none" w:sz="0" w:space="0" w:color="auto"/>
            <w:right w:val="none" w:sz="0" w:space="0" w:color="auto"/>
          </w:divBdr>
        </w:div>
        <w:div w:id="1992323414">
          <w:marLeft w:val="640"/>
          <w:marRight w:val="0"/>
          <w:marTop w:val="0"/>
          <w:marBottom w:val="0"/>
          <w:divBdr>
            <w:top w:val="none" w:sz="0" w:space="0" w:color="auto"/>
            <w:left w:val="none" w:sz="0" w:space="0" w:color="auto"/>
            <w:bottom w:val="none" w:sz="0" w:space="0" w:color="auto"/>
            <w:right w:val="none" w:sz="0" w:space="0" w:color="auto"/>
          </w:divBdr>
        </w:div>
        <w:div w:id="2008943713">
          <w:marLeft w:val="640"/>
          <w:marRight w:val="0"/>
          <w:marTop w:val="0"/>
          <w:marBottom w:val="0"/>
          <w:divBdr>
            <w:top w:val="none" w:sz="0" w:space="0" w:color="auto"/>
            <w:left w:val="none" w:sz="0" w:space="0" w:color="auto"/>
            <w:bottom w:val="none" w:sz="0" w:space="0" w:color="auto"/>
            <w:right w:val="none" w:sz="0" w:space="0" w:color="auto"/>
          </w:divBdr>
        </w:div>
        <w:div w:id="2017464024">
          <w:marLeft w:val="640"/>
          <w:marRight w:val="0"/>
          <w:marTop w:val="0"/>
          <w:marBottom w:val="0"/>
          <w:divBdr>
            <w:top w:val="none" w:sz="0" w:space="0" w:color="auto"/>
            <w:left w:val="none" w:sz="0" w:space="0" w:color="auto"/>
            <w:bottom w:val="none" w:sz="0" w:space="0" w:color="auto"/>
            <w:right w:val="none" w:sz="0" w:space="0" w:color="auto"/>
          </w:divBdr>
        </w:div>
        <w:div w:id="2023890731">
          <w:marLeft w:val="640"/>
          <w:marRight w:val="0"/>
          <w:marTop w:val="0"/>
          <w:marBottom w:val="0"/>
          <w:divBdr>
            <w:top w:val="none" w:sz="0" w:space="0" w:color="auto"/>
            <w:left w:val="none" w:sz="0" w:space="0" w:color="auto"/>
            <w:bottom w:val="none" w:sz="0" w:space="0" w:color="auto"/>
            <w:right w:val="none" w:sz="0" w:space="0" w:color="auto"/>
          </w:divBdr>
        </w:div>
        <w:div w:id="2053768771">
          <w:marLeft w:val="640"/>
          <w:marRight w:val="0"/>
          <w:marTop w:val="0"/>
          <w:marBottom w:val="0"/>
          <w:divBdr>
            <w:top w:val="none" w:sz="0" w:space="0" w:color="auto"/>
            <w:left w:val="none" w:sz="0" w:space="0" w:color="auto"/>
            <w:bottom w:val="none" w:sz="0" w:space="0" w:color="auto"/>
            <w:right w:val="none" w:sz="0" w:space="0" w:color="auto"/>
          </w:divBdr>
        </w:div>
        <w:div w:id="2054773099">
          <w:marLeft w:val="640"/>
          <w:marRight w:val="0"/>
          <w:marTop w:val="0"/>
          <w:marBottom w:val="0"/>
          <w:divBdr>
            <w:top w:val="none" w:sz="0" w:space="0" w:color="auto"/>
            <w:left w:val="none" w:sz="0" w:space="0" w:color="auto"/>
            <w:bottom w:val="none" w:sz="0" w:space="0" w:color="auto"/>
            <w:right w:val="none" w:sz="0" w:space="0" w:color="auto"/>
          </w:divBdr>
        </w:div>
        <w:div w:id="2083480737">
          <w:marLeft w:val="640"/>
          <w:marRight w:val="0"/>
          <w:marTop w:val="0"/>
          <w:marBottom w:val="0"/>
          <w:divBdr>
            <w:top w:val="none" w:sz="0" w:space="0" w:color="auto"/>
            <w:left w:val="none" w:sz="0" w:space="0" w:color="auto"/>
            <w:bottom w:val="none" w:sz="0" w:space="0" w:color="auto"/>
            <w:right w:val="none" w:sz="0" w:space="0" w:color="auto"/>
          </w:divBdr>
        </w:div>
        <w:div w:id="2090999431">
          <w:marLeft w:val="640"/>
          <w:marRight w:val="0"/>
          <w:marTop w:val="0"/>
          <w:marBottom w:val="0"/>
          <w:divBdr>
            <w:top w:val="none" w:sz="0" w:space="0" w:color="auto"/>
            <w:left w:val="none" w:sz="0" w:space="0" w:color="auto"/>
            <w:bottom w:val="none" w:sz="0" w:space="0" w:color="auto"/>
            <w:right w:val="none" w:sz="0" w:space="0" w:color="auto"/>
          </w:divBdr>
        </w:div>
        <w:div w:id="2097052963">
          <w:marLeft w:val="640"/>
          <w:marRight w:val="0"/>
          <w:marTop w:val="0"/>
          <w:marBottom w:val="0"/>
          <w:divBdr>
            <w:top w:val="none" w:sz="0" w:space="0" w:color="auto"/>
            <w:left w:val="none" w:sz="0" w:space="0" w:color="auto"/>
            <w:bottom w:val="none" w:sz="0" w:space="0" w:color="auto"/>
            <w:right w:val="none" w:sz="0" w:space="0" w:color="auto"/>
          </w:divBdr>
        </w:div>
        <w:div w:id="2097940246">
          <w:marLeft w:val="640"/>
          <w:marRight w:val="0"/>
          <w:marTop w:val="0"/>
          <w:marBottom w:val="0"/>
          <w:divBdr>
            <w:top w:val="none" w:sz="0" w:space="0" w:color="auto"/>
            <w:left w:val="none" w:sz="0" w:space="0" w:color="auto"/>
            <w:bottom w:val="none" w:sz="0" w:space="0" w:color="auto"/>
            <w:right w:val="none" w:sz="0" w:space="0" w:color="auto"/>
          </w:divBdr>
        </w:div>
        <w:div w:id="2100977632">
          <w:marLeft w:val="640"/>
          <w:marRight w:val="0"/>
          <w:marTop w:val="0"/>
          <w:marBottom w:val="0"/>
          <w:divBdr>
            <w:top w:val="none" w:sz="0" w:space="0" w:color="auto"/>
            <w:left w:val="none" w:sz="0" w:space="0" w:color="auto"/>
            <w:bottom w:val="none" w:sz="0" w:space="0" w:color="auto"/>
            <w:right w:val="none" w:sz="0" w:space="0" w:color="auto"/>
          </w:divBdr>
        </w:div>
        <w:div w:id="2124616226">
          <w:marLeft w:val="640"/>
          <w:marRight w:val="0"/>
          <w:marTop w:val="0"/>
          <w:marBottom w:val="0"/>
          <w:divBdr>
            <w:top w:val="none" w:sz="0" w:space="0" w:color="auto"/>
            <w:left w:val="none" w:sz="0" w:space="0" w:color="auto"/>
            <w:bottom w:val="none" w:sz="0" w:space="0" w:color="auto"/>
            <w:right w:val="none" w:sz="0" w:space="0" w:color="auto"/>
          </w:divBdr>
        </w:div>
        <w:div w:id="2130733254">
          <w:marLeft w:val="640"/>
          <w:marRight w:val="0"/>
          <w:marTop w:val="0"/>
          <w:marBottom w:val="0"/>
          <w:divBdr>
            <w:top w:val="none" w:sz="0" w:space="0" w:color="auto"/>
            <w:left w:val="none" w:sz="0" w:space="0" w:color="auto"/>
            <w:bottom w:val="none" w:sz="0" w:space="0" w:color="auto"/>
            <w:right w:val="none" w:sz="0" w:space="0" w:color="auto"/>
          </w:divBdr>
        </w:div>
        <w:div w:id="2138328361">
          <w:marLeft w:val="640"/>
          <w:marRight w:val="0"/>
          <w:marTop w:val="0"/>
          <w:marBottom w:val="0"/>
          <w:divBdr>
            <w:top w:val="none" w:sz="0" w:space="0" w:color="auto"/>
            <w:left w:val="none" w:sz="0" w:space="0" w:color="auto"/>
            <w:bottom w:val="none" w:sz="0" w:space="0" w:color="auto"/>
            <w:right w:val="none" w:sz="0" w:space="0" w:color="auto"/>
          </w:divBdr>
        </w:div>
        <w:div w:id="2141530563">
          <w:marLeft w:val="640"/>
          <w:marRight w:val="0"/>
          <w:marTop w:val="0"/>
          <w:marBottom w:val="0"/>
          <w:divBdr>
            <w:top w:val="none" w:sz="0" w:space="0" w:color="auto"/>
            <w:left w:val="none" w:sz="0" w:space="0" w:color="auto"/>
            <w:bottom w:val="none" w:sz="0" w:space="0" w:color="auto"/>
            <w:right w:val="none" w:sz="0" w:space="0" w:color="auto"/>
          </w:divBdr>
        </w:div>
        <w:div w:id="2146265551">
          <w:marLeft w:val="640"/>
          <w:marRight w:val="0"/>
          <w:marTop w:val="0"/>
          <w:marBottom w:val="0"/>
          <w:divBdr>
            <w:top w:val="none" w:sz="0" w:space="0" w:color="auto"/>
            <w:left w:val="none" w:sz="0" w:space="0" w:color="auto"/>
            <w:bottom w:val="none" w:sz="0" w:space="0" w:color="auto"/>
            <w:right w:val="none" w:sz="0" w:space="0" w:color="auto"/>
          </w:divBdr>
        </w:div>
        <w:div w:id="2146269720">
          <w:marLeft w:val="640"/>
          <w:marRight w:val="0"/>
          <w:marTop w:val="0"/>
          <w:marBottom w:val="0"/>
          <w:divBdr>
            <w:top w:val="none" w:sz="0" w:space="0" w:color="auto"/>
            <w:left w:val="none" w:sz="0" w:space="0" w:color="auto"/>
            <w:bottom w:val="none" w:sz="0" w:space="0" w:color="auto"/>
            <w:right w:val="none" w:sz="0" w:space="0" w:color="auto"/>
          </w:divBdr>
        </w:div>
      </w:divsChild>
    </w:div>
    <w:div w:id="625114731">
      <w:bodyDiv w:val="1"/>
      <w:marLeft w:val="0"/>
      <w:marRight w:val="0"/>
      <w:marTop w:val="0"/>
      <w:marBottom w:val="0"/>
      <w:divBdr>
        <w:top w:val="none" w:sz="0" w:space="0" w:color="auto"/>
        <w:left w:val="none" w:sz="0" w:space="0" w:color="auto"/>
        <w:bottom w:val="none" w:sz="0" w:space="0" w:color="auto"/>
        <w:right w:val="none" w:sz="0" w:space="0" w:color="auto"/>
      </w:divBdr>
    </w:div>
    <w:div w:id="626590309">
      <w:bodyDiv w:val="1"/>
      <w:marLeft w:val="0"/>
      <w:marRight w:val="0"/>
      <w:marTop w:val="0"/>
      <w:marBottom w:val="0"/>
      <w:divBdr>
        <w:top w:val="none" w:sz="0" w:space="0" w:color="auto"/>
        <w:left w:val="none" w:sz="0" w:space="0" w:color="auto"/>
        <w:bottom w:val="none" w:sz="0" w:space="0" w:color="auto"/>
        <w:right w:val="none" w:sz="0" w:space="0" w:color="auto"/>
      </w:divBdr>
    </w:div>
    <w:div w:id="629474734">
      <w:bodyDiv w:val="1"/>
      <w:marLeft w:val="0"/>
      <w:marRight w:val="0"/>
      <w:marTop w:val="0"/>
      <w:marBottom w:val="0"/>
      <w:divBdr>
        <w:top w:val="none" w:sz="0" w:space="0" w:color="auto"/>
        <w:left w:val="none" w:sz="0" w:space="0" w:color="auto"/>
        <w:bottom w:val="none" w:sz="0" w:space="0" w:color="auto"/>
        <w:right w:val="none" w:sz="0" w:space="0" w:color="auto"/>
      </w:divBdr>
      <w:divsChild>
        <w:div w:id="2048569">
          <w:marLeft w:val="640"/>
          <w:marRight w:val="0"/>
          <w:marTop w:val="0"/>
          <w:marBottom w:val="0"/>
          <w:divBdr>
            <w:top w:val="none" w:sz="0" w:space="0" w:color="auto"/>
            <w:left w:val="none" w:sz="0" w:space="0" w:color="auto"/>
            <w:bottom w:val="none" w:sz="0" w:space="0" w:color="auto"/>
            <w:right w:val="none" w:sz="0" w:space="0" w:color="auto"/>
          </w:divBdr>
        </w:div>
        <w:div w:id="31733816">
          <w:marLeft w:val="640"/>
          <w:marRight w:val="0"/>
          <w:marTop w:val="0"/>
          <w:marBottom w:val="0"/>
          <w:divBdr>
            <w:top w:val="none" w:sz="0" w:space="0" w:color="auto"/>
            <w:left w:val="none" w:sz="0" w:space="0" w:color="auto"/>
            <w:bottom w:val="none" w:sz="0" w:space="0" w:color="auto"/>
            <w:right w:val="none" w:sz="0" w:space="0" w:color="auto"/>
          </w:divBdr>
        </w:div>
        <w:div w:id="33358901">
          <w:marLeft w:val="640"/>
          <w:marRight w:val="0"/>
          <w:marTop w:val="0"/>
          <w:marBottom w:val="0"/>
          <w:divBdr>
            <w:top w:val="none" w:sz="0" w:space="0" w:color="auto"/>
            <w:left w:val="none" w:sz="0" w:space="0" w:color="auto"/>
            <w:bottom w:val="none" w:sz="0" w:space="0" w:color="auto"/>
            <w:right w:val="none" w:sz="0" w:space="0" w:color="auto"/>
          </w:divBdr>
        </w:div>
        <w:div w:id="38432398">
          <w:marLeft w:val="640"/>
          <w:marRight w:val="0"/>
          <w:marTop w:val="0"/>
          <w:marBottom w:val="0"/>
          <w:divBdr>
            <w:top w:val="none" w:sz="0" w:space="0" w:color="auto"/>
            <w:left w:val="none" w:sz="0" w:space="0" w:color="auto"/>
            <w:bottom w:val="none" w:sz="0" w:space="0" w:color="auto"/>
            <w:right w:val="none" w:sz="0" w:space="0" w:color="auto"/>
          </w:divBdr>
        </w:div>
        <w:div w:id="39986558">
          <w:marLeft w:val="640"/>
          <w:marRight w:val="0"/>
          <w:marTop w:val="0"/>
          <w:marBottom w:val="0"/>
          <w:divBdr>
            <w:top w:val="none" w:sz="0" w:space="0" w:color="auto"/>
            <w:left w:val="none" w:sz="0" w:space="0" w:color="auto"/>
            <w:bottom w:val="none" w:sz="0" w:space="0" w:color="auto"/>
            <w:right w:val="none" w:sz="0" w:space="0" w:color="auto"/>
          </w:divBdr>
        </w:div>
        <w:div w:id="43259578">
          <w:marLeft w:val="640"/>
          <w:marRight w:val="0"/>
          <w:marTop w:val="0"/>
          <w:marBottom w:val="0"/>
          <w:divBdr>
            <w:top w:val="none" w:sz="0" w:space="0" w:color="auto"/>
            <w:left w:val="none" w:sz="0" w:space="0" w:color="auto"/>
            <w:bottom w:val="none" w:sz="0" w:space="0" w:color="auto"/>
            <w:right w:val="none" w:sz="0" w:space="0" w:color="auto"/>
          </w:divBdr>
        </w:div>
        <w:div w:id="51931302">
          <w:marLeft w:val="640"/>
          <w:marRight w:val="0"/>
          <w:marTop w:val="0"/>
          <w:marBottom w:val="0"/>
          <w:divBdr>
            <w:top w:val="none" w:sz="0" w:space="0" w:color="auto"/>
            <w:left w:val="none" w:sz="0" w:space="0" w:color="auto"/>
            <w:bottom w:val="none" w:sz="0" w:space="0" w:color="auto"/>
            <w:right w:val="none" w:sz="0" w:space="0" w:color="auto"/>
          </w:divBdr>
        </w:div>
        <w:div w:id="84612678">
          <w:marLeft w:val="640"/>
          <w:marRight w:val="0"/>
          <w:marTop w:val="0"/>
          <w:marBottom w:val="0"/>
          <w:divBdr>
            <w:top w:val="none" w:sz="0" w:space="0" w:color="auto"/>
            <w:left w:val="none" w:sz="0" w:space="0" w:color="auto"/>
            <w:bottom w:val="none" w:sz="0" w:space="0" w:color="auto"/>
            <w:right w:val="none" w:sz="0" w:space="0" w:color="auto"/>
          </w:divBdr>
        </w:div>
        <w:div w:id="94054720">
          <w:marLeft w:val="640"/>
          <w:marRight w:val="0"/>
          <w:marTop w:val="0"/>
          <w:marBottom w:val="0"/>
          <w:divBdr>
            <w:top w:val="none" w:sz="0" w:space="0" w:color="auto"/>
            <w:left w:val="none" w:sz="0" w:space="0" w:color="auto"/>
            <w:bottom w:val="none" w:sz="0" w:space="0" w:color="auto"/>
            <w:right w:val="none" w:sz="0" w:space="0" w:color="auto"/>
          </w:divBdr>
        </w:div>
        <w:div w:id="102578572">
          <w:marLeft w:val="640"/>
          <w:marRight w:val="0"/>
          <w:marTop w:val="0"/>
          <w:marBottom w:val="0"/>
          <w:divBdr>
            <w:top w:val="none" w:sz="0" w:space="0" w:color="auto"/>
            <w:left w:val="none" w:sz="0" w:space="0" w:color="auto"/>
            <w:bottom w:val="none" w:sz="0" w:space="0" w:color="auto"/>
            <w:right w:val="none" w:sz="0" w:space="0" w:color="auto"/>
          </w:divBdr>
        </w:div>
        <w:div w:id="118039057">
          <w:marLeft w:val="640"/>
          <w:marRight w:val="0"/>
          <w:marTop w:val="0"/>
          <w:marBottom w:val="0"/>
          <w:divBdr>
            <w:top w:val="none" w:sz="0" w:space="0" w:color="auto"/>
            <w:left w:val="none" w:sz="0" w:space="0" w:color="auto"/>
            <w:bottom w:val="none" w:sz="0" w:space="0" w:color="auto"/>
            <w:right w:val="none" w:sz="0" w:space="0" w:color="auto"/>
          </w:divBdr>
        </w:div>
        <w:div w:id="125856344">
          <w:marLeft w:val="640"/>
          <w:marRight w:val="0"/>
          <w:marTop w:val="0"/>
          <w:marBottom w:val="0"/>
          <w:divBdr>
            <w:top w:val="none" w:sz="0" w:space="0" w:color="auto"/>
            <w:left w:val="none" w:sz="0" w:space="0" w:color="auto"/>
            <w:bottom w:val="none" w:sz="0" w:space="0" w:color="auto"/>
            <w:right w:val="none" w:sz="0" w:space="0" w:color="auto"/>
          </w:divBdr>
        </w:div>
        <w:div w:id="135146837">
          <w:marLeft w:val="640"/>
          <w:marRight w:val="0"/>
          <w:marTop w:val="0"/>
          <w:marBottom w:val="0"/>
          <w:divBdr>
            <w:top w:val="none" w:sz="0" w:space="0" w:color="auto"/>
            <w:left w:val="none" w:sz="0" w:space="0" w:color="auto"/>
            <w:bottom w:val="none" w:sz="0" w:space="0" w:color="auto"/>
            <w:right w:val="none" w:sz="0" w:space="0" w:color="auto"/>
          </w:divBdr>
        </w:div>
        <w:div w:id="162205897">
          <w:marLeft w:val="640"/>
          <w:marRight w:val="0"/>
          <w:marTop w:val="0"/>
          <w:marBottom w:val="0"/>
          <w:divBdr>
            <w:top w:val="none" w:sz="0" w:space="0" w:color="auto"/>
            <w:left w:val="none" w:sz="0" w:space="0" w:color="auto"/>
            <w:bottom w:val="none" w:sz="0" w:space="0" w:color="auto"/>
            <w:right w:val="none" w:sz="0" w:space="0" w:color="auto"/>
          </w:divBdr>
        </w:div>
        <w:div w:id="167838452">
          <w:marLeft w:val="640"/>
          <w:marRight w:val="0"/>
          <w:marTop w:val="0"/>
          <w:marBottom w:val="0"/>
          <w:divBdr>
            <w:top w:val="none" w:sz="0" w:space="0" w:color="auto"/>
            <w:left w:val="none" w:sz="0" w:space="0" w:color="auto"/>
            <w:bottom w:val="none" w:sz="0" w:space="0" w:color="auto"/>
            <w:right w:val="none" w:sz="0" w:space="0" w:color="auto"/>
          </w:divBdr>
        </w:div>
        <w:div w:id="177279289">
          <w:marLeft w:val="640"/>
          <w:marRight w:val="0"/>
          <w:marTop w:val="0"/>
          <w:marBottom w:val="0"/>
          <w:divBdr>
            <w:top w:val="none" w:sz="0" w:space="0" w:color="auto"/>
            <w:left w:val="none" w:sz="0" w:space="0" w:color="auto"/>
            <w:bottom w:val="none" w:sz="0" w:space="0" w:color="auto"/>
            <w:right w:val="none" w:sz="0" w:space="0" w:color="auto"/>
          </w:divBdr>
        </w:div>
        <w:div w:id="199979933">
          <w:marLeft w:val="640"/>
          <w:marRight w:val="0"/>
          <w:marTop w:val="0"/>
          <w:marBottom w:val="0"/>
          <w:divBdr>
            <w:top w:val="none" w:sz="0" w:space="0" w:color="auto"/>
            <w:left w:val="none" w:sz="0" w:space="0" w:color="auto"/>
            <w:bottom w:val="none" w:sz="0" w:space="0" w:color="auto"/>
            <w:right w:val="none" w:sz="0" w:space="0" w:color="auto"/>
          </w:divBdr>
        </w:div>
        <w:div w:id="205996655">
          <w:marLeft w:val="640"/>
          <w:marRight w:val="0"/>
          <w:marTop w:val="0"/>
          <w:marBottom w:val="0"/>
          <w:divBdr>
            <w:top w:val="none" w:sz="0" w:space="0" w:color="auto"/>
            <w:left w:val="none" w:sz="0" w:space="0" w:color="auto"/>
            <w:bottom w:val="none" w:sz="0" w:space="0" w:color="auto"/>
            <w:right w:val="none" w:sz="0" w:space="0" w:color="auto"/>
          </w:divBdr>
        </w:div>
        <w:div w:id="207690377">
          <w:marLeft w:val="640"/>
          <w:marRight w:val="0"/>
          <w:marTop w:val="0"/>
          <w:marBottom w:val="0"/>
          <w:divBdr>
            <w:top w:val="none" w:sz="0" w:space="0" w:color="auto"/>
            <w:left w:val="none" w:sz="0" w:space="0" w:color="auto"/>
            <w:bottom w:val="none" w:sz="0" w:space="0" w:color="auto"/>
            <w:right w:val="none" w:sz="0" w:space="0" w:color="auto"/>
          </w:divBdr>
        </w:div>
        <w:div w:id="215435934">
          <w:marLeft w:val="640"/>
          <w:marRight w:val="0"/>
          <w:marTop w:val="0"/>
          <w:marBottom w:val="0"/>
          <w:divBdr>
            <w:top w:val="none" w:sz="0" w:space="0" w:color="auto"/>
            <w:left w:val="none" w:sz="0" w:space="0" w:color="auto"/>
            <w:bottom w:val="none" w:sz="0" w:space="0" w:color="auto"/>
            <w:right w:val="none" w:sz="0" w:space="0" w:color="auto"/>
          </w:divBdr>
        </w:div>
        <w:div w:id="224220489">
          <w:marLeft w:val="640"/>
          <w:marRight w:val="0"/>
          <w:marTop w:val="0"/>
          <w:marBottom w:val="0"/>
          <w:divBdr>
            <w:top w:val="none" w:sz="0" w:space="0" w:color="auto"/>
            <w:left w:val="none" w:sz="0" w:space="0" w:color="auto"/>
            <w:bottom w:val="none" w:sz="0" w:space="0" w:color="auto"/>
            <w:right w:val="none" w:sz="0" w:space="0" w:color="auto"/>
          </w:divBdr>
        </w:div>
        <w:div w:id="239145655">
          <w:marLeft w:val="640"/>
          <w:marRight w:val="0"/>
          <w:marTop w:val="0"/>
          <w:marBottom w:val="0"/>
          <w:divBdr>
            <w:top w:val="none" w:sz="0" w:space="0" w:color="auto"/>
            <w:left w:val="none" w:sz="0" w:space="0" w:color="auto"/>
            <w:bottom w:val="none" w:sz="0" w:space="0" w:color="auto"/>
            <w:right w:val="none" w:sz="0" w:space="0" w:color="auto"/>
          </w:divBdr>
        </w:div>
        <w:div w:id="250311822">
          <w:marLeft w:val="640"/>
          <w:marRight w:val="0"/>
          <w:marTop w:val="0"/>
          <w:marBottom w:val="0"/>
          <w:divBdr>
            <w:top w:val="none" w:sz="0" w:space="0" w:color="auto"/>
            <w:left w:val="none" w:sz="0" w:space="0" w:color="auto"/>
            <w:bottom w:val="none" w:sz="0" w:space="0" w:color="auto"/>
            <w:right w:val="none" w:sz="0" w:space="0" w:color="auto"/>
          </w:divBdr>
        </w:div>
        <w:div w:id="263079384">
          <w:marLeft w:val="640"/>
          <w:marRight w:val="0"/>
          <w:marTop w:val="0"/>
          <w:marBottom w:val="0"/>
          <w:divBdr>
            <w:top w:val="none" w:sz="0" w:space="0" w:color="auto"/>
            <w:left w:val="none" w:sz="0" w:space="0" w:color="auto"/>
            <w:bottom w:val="none" w:sz="0" w:space="0" w:color="auto"/>
            <w:right w:val="none" w:sz="0" w:space="0" w:color="auto"/>
          </w:divBdr>
        </w:div>
        <w:div w:id="268515395">
          <w:marLeft w:val="640"/>
          <w:marRight w:val="0"/>
          <w:marTop w:val="0"/>
          <w:marBottom w:val="0"/>
          <w:divBdr>
            <w:top w:val="none" w:sz="0" w:space="0" w:color="auto"/>
            <w:left w:val="none" w:sz="0" w:space="0" w:color="auto"/>
            <w:bottom w:val="none" w:sz="0" w:space="0" w:color="auto"/>
            <w:right w:val="none" w:sz="0" w:space="0" w:color="auto"/>
          </w:divBdr>
        </w:div>
        <w:div w:id="278605550">
          <w:marLeft w:val="640"/>
          <w:marRight w:val="0"/>
          <w:marTop w:val="0"/>
          <w:marBottom w:val="0"/>
          <w:divBdr>
            <w:top w:val="none" w:sz="0" w:space="0" w:color="auto"/>
            <w:left w:val="none" w:sz="0" w:space="0" w:color="auto"/>
            <w:bottom w:val="none" w:sz="0" w:space="0" w:color="auto"/>
            <w:right w:val="none" w:sz="0" w:space="0" w:color="auto"/>
          </w:divBdr>
        </w:div>
        <w:div w:id="302396916">
          <w:marLeft w:val="640"/>
          <w:marRight w:val="0"/>
          <w:marTop w:val="0"/>
          <w:marBottom w:val="0"/>
          <w:divBdr>
            <w:top w:val="none" w:sz="0" w:space="0" w:color="auto"/>
            <w:left w:val="none" w:sz="0" w:space="0" w:color="auto"/>
            <w:bottom w:val="none" w:sz="0" w:space="0" w:color="auto"/>
            <w:right w:val="none" w:sz="0" w:space="0" w:color="auto"/>
          </w:divBdr>
        </w:div>
        <w:div w:id="316761015">
          <w:marLeft w:val="640"/>
          <w:marRight w:val="0"/>
          <w:marTop w:val="0"/>
          <w:marBottom w:val="0"/>
          <w:divBdr>
            <w:top w:val="none" w:sz="0" w:space="0" w:color="auto"/>
            <w:left w:val="none" w:sz="0" w:space="0" w:color="auto"/>
            <w:bottom w:val="none" w:sz="0" w:space="0" w:color="auto"/>
            <w:right w:val="none" w:sz="0" w:space="0" w:color="auto"/>
          </w:divBdr>
        </w:div>
        <w:div w:id="317804043">
          <w:marLeft w:val="640"/>
          <w:marRight w:val="0"/>
          <w:marTop w:val="0"/>
          <w:marBottom w:val="0"/>
          <w:divBdr>
            <w:top w:val="none" w:sz="0" w:space="0" w:color="auto"/>
            <w:left w:val="none" w:sz="0" w:space="0" w:color="auto"/>
            <w:bottom w:val="none" w:sz="0" w:space="0" w:color="auto"/>
            <w:right w:val="none" w:sz="0" w:space="0" w:color="auto"/>
          </w:divBdr>
        </w:div>
        <w:div w:id="322782606">
          <w:marLeft w:val="640"/>
          <w:marRight w:val="0"/>
          <w:marTop w:val="0"/>
          <w:marBottom w:val="0"/>
          <w:divBdr>
            <w:top w:val="none" w:sz="0" w:space="0" w:color="auto"/>
            <w:left w:val="none" w:sz="0" w:space="0" w:color="auto"/>
            <w:bottom w:val="none" w:sz="0" w:space="0" w:color="auto"/>
            <w:right w:val="none" w:sz="0" w:space="0" w:color="auto"/>
          </w:divBdr>
        </w:div>
        <w:div w:id="354356656">
          <w:marLeft w:val="640"/>
          <w:marRight w:val="0"/>
          <w:marTop w:val="0"/>
          <w:marBottom w:val="0"/>
          <w:divBdr>
            <w:top w:val="none" w:sz="0" w:space="0" w:color="auto"/>
            <w:left w:val="none" w:sz="0" w:space="0" w:color="auto"/>
            <w:bottom w:val="none" w:sz="0" w:space="0" w:color="auto"/>
            <w:right w:val="none" w:sz="0" w:space="0" w:color="auto"/>
          </w:divBdr>
        </w:div>
        <w:div w:id="361900003">
          <w:marLeft w:val="640"/>
          <w:marRight w:val="0"/>
          <w:marTop w:val="0"/>
          <w:marBottom w:val="0"/>
          <w:divBdr>
            <w:top w:val="none" w:sz="0" w:space="0" w:color="auto"/>
            <w:left w:val="none" w:sz="0" w:space="0" w:color="auto"/>
            <w:bottom w:val="none" w:sz="0" w:space="0" w:color="auto"/>
            <w:right w:val="none" w:sz="0" w:space="0" w:color="auto"/>
          </w:divBdr>
        </w:div>
        <w:div w:id="363554210">
          <w:marLeft w:val="640"/>
          <w:marRight w:val="0"/>
          <w:marTop w:val="0"/>
          <w:marBottom w:val="0"/>
          <w:divBdr>
            <w:top w:val="none" w:sz="0" w:space="0" w:color="auto"/>
            <w:left w:val="none" w:sz="0" w:space="0" w:color="auto"/>
            <w:bottom w:val="none" w:sz="0" w:space="0" w:color="auto"/>
            <w:right w:val="none" w:sz="0" w:space="0" w:color="auto"/>
          </w:divBdr>
        </w:div>
        <w:div w:id="366835062">
          <w:marLeft w:val="640"/>
          <w:marRight w:val="0"/>
          <w:marTop w:val="0"/>
          <w:marBottom w:val="0"/>
          <w:divBdr>
            <w:top w:val="none" w:sz="0" w:space="0" w:color="auto"/>
            <w:left w:val="none" w:sz="0" w:space="0" w:color="auto"/>
            <w:bottom w:val="none" w:sz="0" w:space="0" w:color="auto"/>
            <w:right w:val="none" w:sz="0" w:space="0" w:color="auto"/>
          </w:divBdr>
        </w:div>
        <w:div w:id="371655521">
          <w:marLeft w:val="640"/>
          <w:marRight w:val="0"/>
          <w:marTop w:val="0"/>
          <w:marBottom w:val="0"/>
          <w:divBdr>
            <w:top w:val="none" w:sz="0" w:space="0" w:color="auto"/>
            <w:left w:val="none" w:sz="0" w:space="0" w:color="auto"/>
            <w:bottom w:val="none" w:sz="0" w:space="0" w:color="auto"/>
            <w:right w:val="none" w:sz="0" w:space="0" w:color="auto"/>
          </w:divBdr>
        </w:div>
        <w:div w:id="387727626">
          <w:marLeft w:val="640"/>
          <w:marRight w:val="0"/>
          <w:marTop w:val="0"/>
          <w:marBottom w:val="0"/>
          <w:divBdr>
            <w:top w:val="none" w:sz="0" w:space="0" w:color="auto"/>
            <w:left w:val="none" w:sz="0" w:space="0" w:color="auto"/>
            <w:bottom w:val="none" w:sz="0" w:space="0" w:color="auto"/>
            <w:right w:val="none" w:sz="0" w:space="0" w:color="auto"/>
          </w:divBdr>
        </w:div>
        <w:div w:id="390348944">
          <w:marLeft w:val="640"/>
          <w:marRight w:val="0"/>
          <w:marTop w:val="0"/>
          <w:marBottom w:val="0"/>
          <w:divBdr>
            <w:top w:val="none" w:sz="0" w:space="0" w:color="auto"/>
            <w:left w:val="none" w:sz="0" w:space="0" w:color="auto"/>
            <w:bottom w:val="none" w:sz="0" w:space="0" w:color="auto"/>
            <w:right w:val="none" w:sz="0" w:space="0" w:color="auto"/>
          </w:divBdr>
        </w:div>
        <w:div w:id="390808985">
          <w:marLeft w:val="640"/>
          <w:marRight w:val="0"/>
          <w:marTop w:val="0"/>
          <w:marBottom w:val="0"/>
          <w:divBdr>
            <w:top w:val="none" w:sz="0" w:space="0" w:color="auto"/>
            <w:left w:val="none" w:sz="0" w:space="0" w:color="auto"/>
            <w:bottom w:val="none" w:sz="0" w:space="0" w:color="auto"/>
            <w:right w:val="none" w:sz="0" w:space="0" w:color="auto"/>
          </w:divBdr>
        </w:div>
        <w:div w:id="392316726">
          <w:marLeft w:val="640"/>
          <w:marRight w:val="0"/>
          <w:marTop w:val="0"/>
          <w:marBottom w:val="0"/>
          <w:divBdr>
            <w:top w:val="none" w:sz="0" w:space="0" w:color="auto"/>
            <w:left w:val="none" w:sz="0" w:space="0" w:color="auto"/>
            <w:bottom w:val="none" w:sz="0" w:space="0" w:color="auto"/>
            <w:right w:val="none" w:sz="0" w:space="0" w:color="auto"/>
          </w:divBdr>
        </w:div>
        <w:div w:id="404686466">
          <w:marLeft w:val="640"/>
          <w:marRight w:val="0"/>
          <w:marTop w:val="0"/>
          <w:marBottom w:val="0"/>
          <w:divBdr>
            <w:top w:val="none" w:sz="0" w:space="0" w:color="auto"/>
            <w:left w:val="none" w:sz="0" w:space="0" w:color="auto"/>
            <w:bottom w:val="none" w:sz="0" w:space="0" w:color="auto"/>
            <w:right w:val="none" w:sz="0" w:space="0" w:color="auto"/>
          </w:divBdr>
        </w:div>
        <w:div w:id="430783645">
          <w:marLeft w:val="640"/>
          <w:marRight w:val="0"/>
          <w:marTop w:val="0"/>
          <w:marBottom w:val="0"/>
          <w:divBdr>
            <w:top w:val="none" w:sz="0" w:space="0" w:color="auto"/>
            <w:left w:val="none" w:sz="0" w:space="0" w:color="auto"/>
            <w:bottom w:val="none" w:sz="0" w:space="0" w:color="auto"/>
            <w:right w:val="none" w:sz="0" w:space="0" w:color="auto"/>
          </w:divBdr>
        </w:div>
        <w:div w:id="436870405">
          <w:marLeft w:val="640"/>
          <w:marRight w:val="0"/>
          <w:marTop w:val="0"/>
          <w:marBottom w:val="0"/>
          <w:divBdr>
            <w:top w:val="none" w:sz="0" w:space="0" w:color="auto"/>
            <w:left w:val="none" w:sz="0" w:space="0" w:color="auto"/>
            <w:bottom w:val="none" w:sz="0" w:space="0" w:color="auto"/>
            <w:right w:val="none" w:sz="0" w:space="0" w:color="auto"/>
          </w:divBdr>
        </w:div>
        <w:div w:id="443883965">
          <w:marLeft w:val="640"/>
          <w:marRight w:val="0"/>
          <w:marTop w:val="0"/>
          <w:marBottom w:val="0"/>
          <w:divBdr>
            <w:top w:val="none" w:sz="0" w:space="0" w:color="auto"/>
            <w:left w:val="none" w:sz="0" w:space="0" w:color="auto"/>
            <w:bottom w:val="none" w:sz="0" w:space="0" w:color="auto"/>
            <w:right w:val="none" w:sz="0" w:space="0" w:color="auto"/>
          </w:divBdr>
        </w:div>
        <w:div w:id="451362608">
          <w:marLeft w:val="640"/>
          <w:marRight w:val="0"/>
          <w:marTop w:val="0"/>
          <w:marBottom w:val="0"/>
          <w:divBdr>
            <w:top w:val="none" w:sz="0" w:space="0" w:color="auto"/>
            <w:left w:val="none" w:sz="0" w:space="0" w:color="auto"/>
            <w:bottom w:val="none" w:sz="0" w:space="0" w:color="auto"/>
            <w:right w:val="none" w:sz="0" w:space="0" w:color="auto"/>
          </w:divBdr>
        </w:div>
        <w:div w:id="463279073">
          <w:marLeft w:val="640"/>
          <w:marRight w:val="0"/>
          <w:marTop w:val="0"/>
          <w:marBottom w:val="0"/>
          <w:divBdr>
            <w:top w:val="none" w:sz="0" w:space="0" w:color="auto"/>
            <w:left w:val="none" w:sz="0" w:space="0" w:color="auto"/>
            <w:bottom w:val="none" w:sz="0" w:space="0" w:color="auto"/>
            <w:right w:val="none" w:sz="0" w:space="0" w:color="auto"/>
          </w:divBdr>
        </w:div>
        <w:div w:id="469790843">
          <w:marLeft w:val="640"/>
          <w:marRight w:val="0"/>
          <w:marTop w:val="0"/>
          <w:marBottom w:val="0"/>
          <w:divBdr>
            <w:top w:val="none" w:sz="0" w:space="0" w:color="auto"/>
            <w:left w:val="none" w:sz="0" w:space="0" w:color="auto"/>
            <w:bottom w:val="none" w:sz="0" w:space="0" w:color="auto"/>
            <w:right w:val="none" w:sz="0" w:space="0" w:color="auto"/>
          </w:divBdr>
        </w:div>
        <w:div w:id="474763983">
          <w:marLeft w:val="640"/>
          <w:marRight w:val="0"/>
          <w:marTop w:val="0"/>
          <w:marBottom w:val="0"/>
          <w:divBdr>
            <w:top w:val="none" w:sz="0" w:space="0" w:color="auto"/>
            <w:left w:val="none" w:sz="0" w:space="0" w:color="auto"/>
            <w:bottom w:val="none" w:sz="0" w:space="0" w:color="auto"/>
            <w:right w:val="none" w:sz="0" w:space="0" w:color="auto"/>
          </w:divBdr>
        </w:div>
        <w:div w:id="488054665">
          <w:marLeft w:val="640"/>
          <w:marRight w:val="0"/>
          <w:marTop w:val="0"/>
          <w:marBottom w:val="0"/>
          <w:divBdr>
            <w:top w:val="none" w:sz="0" w:space="0" w:color="auto"/>
            <w:left w:val="none" w:sz="0" w:space="0" w:color="auto"/>
            <w:bottom w:val="none" w:sz="0" w:space="0" w:color="auto"/>
            <w:right w:val="none" w:sz="0" w:space="0" w:color="auto"/>
          </w:divBdr>
        </w:div>
        <w:div w:id="492837742">
          <w:marLeft w:val="640"/>
          <w:marRight w:val="0"/>
          <w:marTop w:val="0"/>
          <w:marBottom w:val="0"/>
          <w:divBdr>
            <w:top w:val="none" w:sz="0" w:space="0" w:color="auto"/>
            <w:left w:val="none" w:sz="0" w:space="0" w:color="auto"/>
            <w:bottom w:val="none" w:sz="0" w:space="0" w:color="auto"/>
            <w:right w:val="none" w:sz="0" w:space="0" w:color="auto"/>
          </w:divBdr>
        </w:div>
        <w:div w:id="516309951">
          <w:marLeft w:val="640"/>
          <w:marRight w:val="0"/>
          <w:marTop w:val="0"/>
          <w:marBottom w:val="0"/>
          <w:divBdr>
            <w:top w:val="none" w:sz="0" w:space="0" w:color="auto"/>
            <w:left w:val="none" w:sz="0" w:space="0" w:color="auto"/>
            <w:bottom w:val="none" w:sz="0" w:space="0" w:color="auto"/>
            <w:right w:val="none" w:sz="0" w:space="0" w:color="auto"/>
          </w:divBdr>
        </w:div>
        <w:div w:id="523637104">
          <w:marLeft w:val="640"/>
          <w:marRight w:val="0"/>
          <w:marTop w:val="0"/>
          <w:marBottom w:val="0"/>
          <w:divBdr>
            <w:top w:val="none" w:sz="0" w:space="0" w:color="auto"/>
            <w:left w:val="none" w:sz="0" w:space="0" w:color="auto"/>
            <w:bottom w:val="none" w:sz="0" w:space="0" w:color="auto"/>
            <w:right w:val="none" w:sz="0" w:space="0" w:color="auto"/>
          </w:divBdr>
        </w:div>
        <w:div w:id="527378019">
          <w:marLeft w:val="640"/>
          <w:marRight w:val="0"/>
          <w:marTop w:val="0"/>
          <w:marBottom w:val="0"/>
          <w:divBdr>
            <w:top w:val="none" w:sz="0" w:space="0" w:color="auto"/>
            <w:left w:val="none" w:sz="0" w:space="0" w:color="auto"/>
            <w:bottom w:val="none" w:sz="0" w:space="0" w:color="auto"/>
            <w:right w:val="none" w:sz="0" w:space="0" w:color="auto"/>
          </w:divBdr>
        </w:div>
        <w:div w:id="528026615">
          <w:marLeft w:val="640"/>
          <w:marRight w:val="0"/>
          <w:marTop w:val="0"/>
          <w:marBottom w:val="0"/>
          <w:divBdr>
            <w:top w:val="none" w:sz="0" w:space="0" w:color="auto"/>
            <w:left w:val="none" w:sz="0" w:space="0" w:color="auto"/>
            <w:bottom w:val="none" w:sz="0" w:space="0" w:color="auto"/>
            <w:right w:val="none" w:sz="0" w:space="0" w:color="auto"/>
          </w:divBdr>
        </w:div>
        <w:div w:id="557017385">
          <w:marLeft w:val="640"/>
          <w:marRight w:val="0"/>
          <w:marTop w:val="0"/>
          <w:marBottom w:val="0"/>
          <w:divBdr>
            <w:top w:val="none" w:sz="0" w:space="0" w:color="auto"/>
            <w:left w:val="none" w:sz="0" w:space="0" w:color="auto"/>
            <w:bottom w:val="none" w:sz="0" w:space="0" w:color="auto"/>
            <w:right w:val="none" w:sz="0" w:space="0" w:color="auto"/>
          </w:divBdr>
        </w:div>
        <w:div w:id="557521779">
          <w:marLeft w:val="640"/>
          <w:marRight w:val="0"/>
          <w:marTop w:val="0"/>
          <w:marBottom w:val="0"/>
          <w:divBdr>
            <w:top w:val="none" w:sz="0" w:space="0" w:color="auto"/>
            <w:left w:val="none" w:sz="0" w:space="0" w:color="auto"/>
            <w:bottom w:val="none" w:sz="0" w:space="0" w:color="auto"/>
            <w:right w:val="none" w:sz="0" w:space="0" w:color="auto"/>
          </w:divBdr>
        </w:div>
        <w:div w:id="558129945">
          <w:marLeft w:val="640"/>
          <w:marRight w:val="0"/>
          <w:marTop w:val="0"/>
          <w:marBottom w:val="0"/>
          <w:divBdr>
            <w:top w:val="none" w:sz="0" w:space="0" w:color="auto"/>
            <w:left w:val="none" w:sz="0" w:space="0" w:color="auto"/>
            <w:bottom w:val="none" w:sz="0" w:space="0" w:color="auto"/>
            <w:right w:val="none" w:sz="0" w:space="0" w:color="auto"/>
          </w:divBdr>
        </w:div>
        <w:div w:id="584265063">
          <w:marLeft w:val="640"/>
          <w:marRight w:val="0"/>
          <w:marTop w:val="0"/>
          <w:marBottom w:val="0"/>
          <w:divBdr>
            <w:top w:val="none" w:sz="0" w:space="0" w:color="auto"/>
            <w:left w:val="none" w:sz="0" w:space="0" w:color="auto"/>
            <w:bottom w:val="none" w:sz="0" w:space="0" w:color="auto"/>
            <w:right w:val="none" w:sz="0" w:space="0" w:color="auto"/>
          </w:divBdr>
        </w:div>
        <w:div w:id="589388210">
          <w:marLeft w:val="640"/>
          <w:marRight w:val="0"/>
          <w:marTop w:val="0"/>
          <w:marBottom w:val="0"/>
          <w:divBdr>
            <w:top w:val="none" w:sz="0" w:space="0" w:color="auto"/>
            <w:left w:val="none" w:sz="0" w:space="0" w:color="auto"/>
            <w:bottom w:val="none" w:sz="0" w:space="0" w:color="auto"/>
            <w:right w:val="none" w:sz="0" w:space="0" w:color="auto"/>
          </w:divBdr>
        </w:div>
        <w:div w:id="608322262">
          <w:marLeft w:val="640"/>
          <w:marRight w:val="0"/>
          <w:marTop w:val="0"/>
          <w:marBottom w:val="0"/>
          <w:divBdr>
            <w:top w:val="none" w:sz="0" w:space="0" w:color="auto"/>
            <w:left w:val="none" w:sz="0" w:space="0" w:color="auto"/>
            <w:bottom w:val="none" w:sz="0" w:space="0" w:color="auto"/>
            <w:right w:val="none" w:sz="0" w:space="0" w:color="auto"/>
          </w:divBdr>
        </w:div>
        <w:div w:id="627785123">
          <w:marLeft w:val="640"/>
          <w:marRight w:val="0"/>
          <w:marTop w:val="0"/>
          <w:marBottom w:val="0"/>
          <w:divBdr>
            <w:top w:val="none" w:sz="0" w:space="0" w:color="auto"/>
            <w:left w:val="none" w:sz="0" w:space="0" w:color="auto"/>
            <w:bottom w:val="none" w:sz="0" w:space="0" w:color="auto"/>
            <w:right w:val="none" w:sz="0" w:space="0" w:color="auto"/>
          </w:divBdr>
        </w:div>
        <w:div w:id="636448123">
          <w:marLeft w:val="640"/>
          <w:marRight w:val="0"/>
          <w:marTop w:val="0"/>
          <w:marBottom w:val="0"/>
          <w:divBdr>
            <w:top w:val="none" w:sz="0" w:space="0" w:color="auto"/>
            <w:left w:val="none" w:sz="0" w:space="0" w:color="auto"/>
            <w:bottom w:val="none" w:sz="0" w:space="0" w:color="auto"/>
            <w:right w:val="none" w:sz="0" w:space="0" w:color="auto"/>
          </w:divBdr>
        </w:div>
        <w:div w:id="650673024">
          <w:marLeft w:val="640"/>
          <w:marRight w:val="0"/>
          <w:marTop w:val="0"/>
          <w:marBottom w:val="0"/>
          <w:divBdr>
            <w:top w:val="none" w:sz="0" w:space="0" w:color="auto"/>
            <w:left w:val="none" w:sz="0" w:space="0" w:color="auto"/>
            <w:bottom w:val="none" w:sz="0" w:space="0" w:color="auto"/>
            <w:right w:val="none" w:sz="0" w:space="0" w:color="auto"/>
          </w:divBdr>
        </w:div>
        <w:div w:id="658928630">
          <w:marLeft w:val="640"/>
          <w:marRight w:val="0"/>
          <w:marTop w:val="0"/>
          <w:marBottom w:val="0"/>
          <w:divBdr>
            <w:top w:val="none" w:sz="0" w:space="0" w:color="auto"/>
            <w:left w:val="none" w:sz="0" w:space="0" w:color="auto"/>
            <w:bottom w:val="none" w:sz="0" w:space="0" w:color="auto"/>
            <w:right w:val="none" w:sz="0" w:space="0" w:color="auto"/>
          </w:divBdr>
        </w:div>
        <w:div w:id="659625196">
          <w:marLeft w:val="640"/>
          <w:marRight w:val="0"/>
          <w:marTop w:val="0"/>
          <w:marBottom w:val="0"/>
          <w:divBdr>
            <w:top w:val="none" w:sz="0" w:space="0" w:color="auto"/>
            <w:left w:val="none" w:sz="0" w:space="0" w:color="auto"/>
            <w:bottom w:val="none" w:sz="0" w:space="0" w:color="auto"/>
            <w:right w:val="none" w:sz="0" w:space="0" w:color="auto"/>
          </w:divBdr>
        </w:div>
        <w:div w:id="662708841">
          <w:marLeft w:val="640"/>
          <w:marRight w:val="0"/>
          <w:marTop w:val="0"/>
          <w:marBottom w:val="0"/>
          <w:divBdr>
            <w:top w:val="none" w:sz="0" w:space="0" w:color="auto"/>
            <w:left w:val="none" w:sz="0" w:space="0" w:color="auto"/>
            <w:bottom w:val="none" w:sz="0" w:space="0" w:color="auto"/>
            <w:right w:val="none" w:sz="0" w:space="0" w:color="auto"/>
          </w:divBdr>
        </w:div>
        <w:div w:id="692269945">
          <w:marLeft w:val="640"/>
          <w:marRight w:val="0"/>
          <w:marTop w:val="0"/>
          <w:marBottom w:val="0"/>
          <w:divBdr>
            <w:top w:val="none" w:sz="0" w:space="0" w:color="auto"/>
            <w:left w:val="none" w:sz="0" w:space="0" w:color="auto"/>
            <w:bottom w:val="none" w:sz="0" w:space="0" w:color="auto"/>
            <w:right w:val="none" w:sz="0" w:space="0" w:color="auto"/>
          </w:divBdr>
        </w:div>
        <w:div w:id="701126258">
          <w:marLeft w:val="640"/>
          <w:marRight w:val="0"/>
          <w:marTop w:val="0"/>
          <w:marBottom w:val="0"/>
          <w:divBdr>
            <w:top w:val="none" w:sz="0" w:space="0" w:color="auto"/>
            <w:left w:val="none" w:sz="0" w:space="0" w:color="auto"/>
            <w:bottom w:val="none" w:sz="0" w:space="0" w:color="auto"/>
            <w:right w:val="none" w:sz="0" w:space="0" w:color="auto"/>
          </w:divBdr>
        </w:div>
        <w:div w:id="727608476">
          <w:marLeft w:val="640"/>
          <w:marRight w:val="0"/>
          <w:marTop w:val="0"/>
          <w:marBottom w:val="0"/>
          <w:divBdr>
            <w:top w:val="none" w:sz="0" w:space="0" w:color="auto"/>
            <w:left w:val="none" w:sz="0" w:space="0" w:color="auto"/>
            <w:bottom w:val="none" w:sz="0" w:space="0" w:color="auto"/>
            <w:right w:val="none" w:sz="0" w:space="0" w:color="auto"/>
          </w:divBdr>
        </w:div>
        <w:div w:id="728918826">
          <w:marLeft w:val="640"/>
          <w:marRight w:val="0"/>
          <w:marTop w:val="0"/>
          <w:marBottom w:val="0"/>
          <w:divBdr>
            <w:top w:val="none" w:sz="0" w:space="0" w:color="auto"/>
            <w:left w:val="none" w:sz="0" w:space="0" w:color="auto"/>
            <w:bottom w:val="none" w:sz="0" w:space="0" w:color="auto"/>
            <w:right w:val="none" w:sz="0" w:space="0" w:color="auto"/>
          </w:divBdr>
        </w:div>
        <w:div w:id="735249123">
          <w:marLeft w:val="640"/>
          <w:marRight w:val="0"/>
          <w:marTop w:val="0"/>
          <w:marBottom w:val="0"/>
          <w:divBdr>
            <w:top w:val="none" w:sz="0" w:space="0" w:color="auto"/>
            <w:left w:val="none" w:sz="0" w:space="0" w:color="auto"/>
            <w:bottom w:val="none" w:sz="0" w:space="0" w:color="auto"/>
            <w:right w:val="none" w:sz="0" w:space="0" w:color="auto"/>
          </w:divBdr>
        </w:div>
        <w:div w:id="755202027">
          <w:marLeft w:val="640"/>
          <w:marRight w:val="0"/>
          <w:marTop w:val="0"/>
          <w:marBottom w:val="0"/>
          <w:divBdr>
            <w:top w:val="none" w:sz="0" w:space="0" w:color="auto"/>
            <w:left w:val="none" w:sz="0" w:space="0" w:color="auto"/>
            <w:bottom w:val="none" w:sz="0" w:space="0" w:color="auto"/>
            <w:right w:val="none" w:sz="0" w:space="0" w:color="auto"/>
          </w:divBdr>
        </w:div>
        <w:div w:id="764497445">
          <w:marLeft w:val="640"/>
          <w:marRight w:val="0"/>
          <w:marTop w:val="0"/>
          <w:marBottom w:val="0"/>
          <w:divBdr>
            <w:top w:val="none" w:sz="0" w:space="0" w:color="auto"/>
            <w:left w:val="none" w:sz="0" w:space="0" w:color="auto"/>
            <w:bottom w:val="none" w:sz="0" w:space="0" w:color="auto"/>
            <w:right w:val="none" w:sz="0" w:space="0" w:color="auto"/>
          </w:divBdr>
        </w:div>
        <w:div w:id="778180138">
          <w:marLeft w:val="640"/>
          <w:marRight w:val="0"/>
          <w:marTop w:val="0"/>
          <w:marBottom w:val="0"/>
          <w:divBdr>
            <w:top w:val="none" w:sz="0" w:space="0" w:color="auto"/>
            <w:left w:val="none" w:sz="0" w:space="0" w:color="auto"/>
            <w:bottom w:val="none" w:sz="0" w:space="0" w:color="auto"/>
            <w:right w:val="none" w:sz="0" w:space="0" w:color="auto"/>
          </w:divBdr>
        </w:div>
        <w:div w:id="806779979">
          <w:marLeft w:val="640"/>
          <w:marRight w:val="0"/>
          <w:marTop w:val="0"/>
          <w:marBottom w:val="0"/>
          <w:divBdr>
            <w:top w:val="none" w:sz="0" w:space="0" w:color="auto"/>
            <w:left w:val="none" w:sz="0" w:space="0" w:color="auto"/>
            <w:bottom w:val="none" w:sz="0" w:space="0" w:color="auto"/>
            <w:right w:val="none" w:sz="0" w:space="0" w:color="auto"/>
          </w:divBdr>
        </w:div>
        <w:div w:id="818156291">
          <w:marLeft w:val="640"/>
          <w:marRight w:val="0"/>
          <w:marTop w:val="0"/>
          <w:marBottom w:val="0"/>
          <w:divBdr>
            <w:top w:val="none" w:sz="0" w:space="0" w:color="auto"/>
            <w:left w:val="none" w:sz="0" w:space="0" w:color="auto"/>
            <w:bottom w:val="none" w:sz="0" w:space="0" w:color="auto"/>
            <w:right w:val="none" w:sz="0" w:space="0" w:color="auto"/>
          </w:divBdr>
        </w:div>
        <w:div w:id="818694244">
          <w:marLeft w:val="640"/>
          <w:marRight w:val="0"/>
          <w:marTop w:val="0"/>
          <w:marBottom w:val="0"/>
          <w:divBdr>
            <w:top w:val="none" w:sz="0" w:space="0" w:color="auto"/>
            <w:left w:val="none" w:sz="0" w:space="0" w:color="auto"/>
            <w:bottom w:val="none" w:sz="0" w:space="0" w:color="auto"/>
            <w:right w:val="none" w:sz="0" w:space="0" w:color="auto"/>
          </w:divBdr>
        </w:div>
        <w:div w:id="820733049">
          <w:marLeft w:val="640"/>
          <w:marRight w:val="0"/>
          <w:marTop w:val="0"/>
          <w:marBottom w:val="0"/>
          <w:divBdr>
            <w:top w:val="none" w:sz="0" w:space="0" w:color="auto"/>
            <w:left w:val="none" w:sz="0" w:space="0" w:color="auto"/>
            <w:bottom w:val="none" w:sz="0" w:space="0" w:color="auto"/>
            <w:right w:val="none" w:sz="0" w:space="0" w:color="auto"/>
          </w:divBdr>
        </w:div>
        <w:div w:id="833955566">
          <w:marLeft w:val="640"/>
          <w:marRight w:val="0"/>
          <w:marTop w:val="0"/>
          <w:marBottom w:val="0"/>
          <w:divBdr>
            <w:top w:val="none" w:sz="0" w:space="0" w:color="auto"/>
            <w:left w:val="none" w:sz="0" w:space="0" w:color="auto"/>
            <w:bottom w:val="none" w:sz="0" w:space="0" w:color="auto"/>
            <w:right w:val="none" w:sz="0" w:space="0" w:color="auto"/>
          </w:divBdr>
        </w:div>
        <w:div w:id="855119803">
          <w:marLeft w:val="640"/>
          <w:marRight w:val="0"/>
          <w:marTop w:val="0"/>
          <w:marBottom w:val="0"/>
          <w:divBdr>
            <w:top w:val="none" w:sz="0" w:space="0" w:color="auto"/>
            <w:left w:val="none" w:sz="0" w:space="0" w:color="auto"/>
            <w:bottom w:val="none" w:sz="0" w:space="0" w:color="auto"/>
            <w:right w:val="none" w:sz="0" w:space="0" w:color="auto"/>
          </w:divBdr>
        </w:div>
        <w:div w:id="865141003">
          <w:marLeft w:val="640"/>
          <w:marRight w:val="0"/>
          <w:marTop w:val="0"/>
          <w:marBottom w:val="0"/>
          <w:divBdr>
            <w:top w:val="none" w:sz="0" w:space="0" w:color="auto"/>
            <w:left w:val="none" w:sz="0" w:space="0" w:color="auto"/>
            <w:bottom w:val="none" w:sz="0" w:space="0" w:color="auto"/>
            <w:right w:val="none" w:sz="0" w:space="0" w:color="auto"/>
          </w:divBdr>
        </w:div>
        <w:div w:id="865798866">
          <w:marLeft w:val="640"/>
          <w:marRight w:val="0"/>
          <w:marTop w:val="0"/>
          <w:marBottom w:val="0"/>
          <w:divBdr>
            <w:top w:val="none" w:sz="0" w:space="0" w:color="auto"/>
            <w:left w:val="none" w:sz="0" w:space="0" w:color="auto"/>
            <w:bottom w:val="none" w:sz="0" w:space="0" w:color="auto"/>
            <w:right w:val="none" w:sz="0" w:space="0" w:color="auto"/>
          </w:divBdr>
        </w:div>
        <w:div w:id="876509806">
          <w:marLeft w:val="640"/>
          <w:marRight w:val="0"/>
          <w:marTop w:val="0"/>
          <w:marBottom w:val="0"/>
          <w:divBdr>
            <w:top w:val="none" w:sz="0" w:space="0" w:color="auto"/>
            <w:left w:val="none" w:sz="0" w:space="0" w:color="auto"/>
            <w:bottom w:val="none" w:sz="0" w:space="0" w:color="auto"/>
            <w:right w:val="none" w:sz="0" w:space="0" w:color="auto"/>
          </w:divBdr>
        </w:div>
        <w:div w:id="883178994">
          <w:marLeft w:val="640"/>
          <w:marRight w:val="0"/>
          <w:marTop w:val="0"/>
          <w:marBottom w:val="0"/>
          <w:divBdr>
            <w:top w:val="none" w:sz="0" w:space="0" w:color="auto"/>
            <w:left w:val="none" w:sz="0" w:space="0" w:color="auto"/>
            <w:bottom w:val="none" w:sz="0" w:space="0" w:color="auto"/>
            <w:right w:val="none" w:sz="0" w:space="0" w:color="auto"/>
          </w:divBdr>
        </w:div>
        <w:div w:id="887912062">
          <w:marLeft w:val="640"/>
          <w:marRight w:val="0"/>
          <w:marTop w:val="0"/>
          <w:marBottom w:val="0"/>
          <w:divBdr>
            <w:top w:val="none" w:sz="0" w:space="0" w:color="auto"/>
            <w:left w:val="none" w:sz="0" w:space="0" w:color="auto"/>
            <w:bottom w:val="none" w:sz="0" w:space="0" w:color="auto"/>
            <w:right w:val="none" w:sz="0" w:space="0" w:color="auto"/>
          </w:divBdr>
        </w:div>
        <w:div w:id="890073986">
          <w:marLeft w:val="640"/>
          <w:marRight w:val="0"/>
          <w:marTop w:val="0"/>
          <w:marBottom w:val="0"/>
          <w:divBdr>
            <w:top w:val="none" w:sz="0" w:space="0" w:color="auto"/>
            <w:left w:val="none" w:sz="0" w:space="0" w:color="auto"/>
            <w:bottom w:val="none" w:sz="0" w:space="0" w:color="auto"/>
            <w:right w:val="none" w:sz="0" w:space="0" w:color="auto"/>
          </w:divBdr>
        </w:div>
        <w:div w:id="892421565">
          <w:marLeft w:val="640"/>
          <w:marRight w:val="0"/>
          <w:marTop w:val="0"/>
          <w:marBottom w:val="0"/>
          <w:divBdr>
            <w:top w:val="none" w:sz="0" w:space="0" w:color="auto"/>
            <w:left w:val="none" w:sz="0" w:space="0" w:color="auto"/>
            <w:bottom w:val="none" w:sz="0" w:space="0" w:color="auto"/>
            <w:right w:val="none" w:sz="0" w:space="0" w:color="auto"/>
          </w:divBdr>
        </w:div>
        <w:div w:id="902135415">
          <w:marLeft w:val="640"/>
          <w:marRight w:val="0"/>
          <w:marTop w:val="0"/>
          <w:marBottom w:val="0"/>
          <w:divBdr>
            <w:top w:val="none" w:sz="0" w:space="0" w:color="auto"/>
            <w:left w:val="none" w:sz="0" w:space="0" w:color="auto"/>
            <w:bottom w:val="none" w:sz="0" w:space="0" w:color="auto"/>
            <w:right w:val="none" w:sz="0" w:space="0" w:color="auto"/>
          </w:divBdr>
        </w:div>
        <w:div w:id="905190289">
          <w:marLeft w:val="640"/>
          <w:marRight w:val="0"/>
          <w:marTop w:val="0"/>
          <w:marBottom w:val="0"/>
          <w:divBdr>
            <w:top w:val="none" w:sz="0" w:space="0" w:color="auto"/>
            <w:left w:val="none" w:sz="0" w:space="0" w:color="auto"/>
            <w:bottom w:val="none" w:sz="0" w:space="0" w:color="auto"/>
            <w:right w:val="none" w:sz="0" w:space="0" w:color="auto"/>
          </w:divBdr>
        </w:div>
        <w:div w:id="906114183">
          <w:marLeft w:val="640"/>
          <w:marRight w:val="0"/>
          <w:marTop w:val="0"/>
          <w:marBottom w:val="0"/>
          <w:divBdr>
            <w:top w:val="none" w:sz="0" w:space="0" w:color="auto"/>
            <w:left w:val="none" w:sz="0" w:space="0" w:color="auto"/>
            <w:bottom w:val="none" w:sz="0" w:space="0" w:color="auto"/>
            <w:right w:val="none" w:sz="0" w:space="0" w:color="auto"/>
          </w:divBdr>
        </w:div>
        <w:div w:id="907038779">
          <w:marLeft w:val="640"/>
          <w:marRight w:val="0"/>
          <w:marTop w:val="0"/>
          <w:marBottom w:val="0"/>
          <w:divBdr>
            <w:top w:val="none" w:sz="0" w:space="0" w:color="auto"/>
            <w:left w:val="none" w:sz="0" w:space="0" w:color="auto"/>
            <w:bottom w:val="none" w:sz="0" w:space="0" w:color="auto"/>
            <w:right w:val="none" w:sz="0" w:space="0" w:color="auto"/>
          </w:divBdr>
        </w:div>
        <w:div w:id="922492039">
          <w:marLeft w:val="640"/>
          <w:marRight w:val="0"/>
          <w:marTop w:val="0"/>
          <w:marBottom w:val="0"/>
          <w:divBdr>
            <w:top w:val="none" w:sz="0" w:space="0" w:color="auto"/>
            <w:left w:val="none" w:sz="0" w:space="0" w:color="auto"/>
            <w:bottom w:val="none" w:sz="0" w:space="0" w:color="auto"/>
            <w:right w:val="none" w:sz="0" w:space="0" w:color="auto"/>
          </w:divBdr>
        </w:div>
        <w:div w:id="939219188">
          <w:marLeft w:val="640"/>
          <w:marRight w:val="0"/>
          <w:marTop w:val="0"/>
          <w:marBottom w:val="0"/>
          <w:divBdr>
            <w:top w:val="none" w:sz="0" w:space="0" w:color="auto"/>
            <w:left w:val="none" w:sz="0" w:space="0" w:color="auto"/>
            <w:bottom w:val="none" w:sz="0" w:space="0" w:color="auto"/>
            <w:right w:val="none" w:sz="0" w:space="0" w:color="auto"/>
          </w:divBdr>
        </w:div>
        <w:div w:id="942223446">
          <w:marLeft w:val="640"/>
          <w:marRight w:val="0"/>
          <w:marTop w:val="0"/>
          <w:marBottom w:val="0"/>
          <w:divBdr>
            <w:top w:val="none" w:sz="0" w:space="0" w:color="auto"/>
            <w:left w:val="none" w:sz="0" w:space="0" w:color="auto"/>
            <w:bottom w:val="none" w:sz="0" w:space="0" w:color="auto"/>
            <w:right w:val="none" w:sz="0" w:space="0" w:color="auto"/>
          </w:divBdr>
        </w:div>
        <w:div w:id="947008934">
          <w:marLeft w:val="640"/>
          <w:marRight w:val="0"/>
          <w:marTop w:val="0"/>
          <w:marBottom w:val="0"/>
          <w:divBdr>
            <w:top w:val="none" w:sz="0" w:space="0" w:color="auto"/>
            <w:left w:val="none" w:sz="0" w:space="0" w:color="auto"/>
            <w:bottom w:val="none" w:sz="0" w:space="0" w:color="auto"/>
            <w:right w:val="none" w:sz="0" w:space="0" w:color="auto"/>
          </w:divBdr>
        </w:div>
        <w:div w:id="953486044">
          <w:marLeft w:val="640"/>
          <w:marRight w:val="0"/>
          <w:marTop w:val="0"/>
          <w:marBottom w:val="0"/>
          <w:divBdr>
            <w:top w:val="none" w:sz="0" w:space="0" w:color="auto"/>
            <w:left w:val="none" w:sz="0" w:space="0" w:color="auto"/>
            <w:bottom w:val="none" w:sz="0" w:space="0" w:color="auto"/>
            <w:right w:val="none" w:sz="0" w:space="0" w:color="auto"/>
          </w:divBdr>
        </w:div>
        <w:div w:id="958534423">
          <w:marLeft w:val="640"/>
          <w:marRight w:val="0"/>
          <w:marTop w:val="0"/>
          <w:marBottom w:val="0"/>
          <w:divBdr>
            <w:top w:val="none" w:sz="0" w:space="0" w:color="auto"/>
            <w:left w:val="none" w:sz="0" w:space="0" w:color="auto"/>
            <w:bottom w:val="none" w:sz="0" w:space="0" w:color="auto"/>
            <w:right w:val="none" w:sz="0" w:space="0" w:color="auto"/>
          </w:divBdr>
        </w:div>
        <w:div w:id="965694871">
          <w:marLeft w:val="640"/>
          <w:marRight w:val="0"/>
          <w:marTop w:val="0"/>
          <w:marBottom w:val="0"/>
          <w:divBdr>
            <w:top w:val="none" w:sz="0" w:space="0" w:color="auto"/>
            <w:left w:val="none" w:sz="0" w:space="0" w:color="auto"/>
            <w:bottom w:val="none" w:sz="0" w:space="0" w:color="auto"/>
            <w:right w:val="none" w:sz="0" w:space="0" w:color="auto"/>
          </w:divBdr>
        </w:div>
        <w:div w:id="979767312">
          <w:marLeft w:val="640"/>
          <w:marRight w:val="0"/>
          <w:marTop w:val="0"/>
          <w:marBottom w:val="0"/>
          <w:divBdr>
            <w:top w:val="none" w:sz="0" w:space="0" w:color="auto"/>
            <w:left w:val="none" w:sz="0" w:space="0" w:color="auto"/>
            <w:bottom w:val="none" w:sz="0" w:space="0" w:color="auto"/>
            <w:right w:val="none" w:sz="0" w:space="0" w:color="auto"/>
          </w:divBdr>
        </w:div>
        <w:div w:id="988706978">
          <w:marLeft w:val="640"/>
          <w:marRight w:val="0"/>
          <w:marTop w:val="0"/>
          <w:marBottom w:val="0"/>
          <w:divBdr>
            <w:top w:val="none" w:sz="0" w:space="0" w:color="auto"/>
            <w:left w:val="none" w:sz="0" w:space="0" w:color="auto"/>
            <w:bottom w:val="none" w:sz="0" w:space="0" w:color="auto"/>
            <w:right w:val="none" w:sz="0" w:space="0" w:color="auto"/>
          </w:divBdr>
        </w:div>
        <w:div w:id="990137261">
          <w:marLeft w:val="640"/>
          <w:marRight w:val="0"/>
          <w:marTop w:val="0"/>
          <w:marBottom w:val="0"/>
          <w:divBdr>
            <w:top w:val="none" w:sz="0" w:space="0" w:color="auto"/>
            <w:left w:val="none" w:sz="0" w:space="0" w:color="auto"/>
            <w:bottom w:val="none" w:sz="0" w:space="0" w:color="auto"/>
            <w:right w:val="none" w:sz="0" w:space="0" w:color="auto"/>
          </w:divBdr>
        </w:div>
        <w:div w:id="1017780224">
          <w:marLeft w:val="640"/>
          <w:marRight w:val="0"/>
          <w:marTop w:val="0"/>
          <w:marBottom w:val="0"/>
          <w:divBdr>
            <w:top w:val="none" w:sz="0" w:space="0" w:color="auto"/>
            <w:left w:val="none" w:sz="0" w:space="0" w:color="auto"/>
            <w:bottom w:val="none" w:sz="0" w:space="0" w:color="auto"/>
            <w:right w:val="none" w:sz="0" w:space="0" w:color="auto"/>
          </w:divBdr>
        </w:div>
        <w:div w:id="1019697585">
          <w:marLeft w:val="640"/>
          <w:marRight w:val="0"/>
          <w:marTop w:val="0"/>
          <w:marBottom w:val="0"/>
          <w:divBdr>
            <w:top w:val="none" w:sz="0" w:space="0" w:color="auto"/>
            <w:left w:val="none" w:sz="0" w:space="0" w:color="auto"/>
            <w:bottom w:val="none" w:sz="0" w:space="0" w:color="auto"/>
            <w:right w:val="none" w:sz="0" w:space="0" w:color="auto"/>
          </w:divBdr>
        </w:div>
        <w:div w:id="1021279702">
          <w:marLeft w:val="640"/>
          <w:marRight w:val="0"/>
          <w:marTop w:val="0"/>
          <w:marBottom w:val="0"/>
          <w:divBdr>
            <w:top w:val="none" w:sz="0" w:space="0" w:color="auto"/>
            <w:left w:val="none" w:sz="0" w:space="0" w:color="auto"/>
            <w:bottom w:val="none" w:sz="0" w:space="0" w:color="auto"/>
            <w:right w:val="none" w:sz="0" w:space="0" w:color="auto"/>
          </w:divBdr>
        </w:div>
        <w:div w:id="1025668589">
          <w:marLeft w:val="640"/>
          <w:marRight w:val="0"/>
          <w:marTop w:val="0"/>
          <w:marBottom w:val="0"/>
          <w:divBdr>
            <w:top w:val="none" w:sz="0" w:space="0" w:color="auto"/>
            <w:left w:val="none" w:sz="0" w:space="0" w:color="auto"/>
            <w:bottom w:val="none" w:sz="0" w:space="0" w:color="auto"/>
            <w:right w:val="none" w:sz="0" w:space="0" w:color="auto"/>
          </w:divBdr>
        </w:div>
        <w:div w:id="1034304996">
          <w:marLeft w:val="640"/>
          <w:marRight w:val="0"/>
          <w:marTop w:val="0"/>
          <w:marBottom w:val="0"/>
          <w:divBdr>
            <w:top w:val="none" w:sz="0" w:space="0" w:color="auto"/>
            <w:left w:val="none" w:sz="0" w:space="0" w:color="auto"/>
            <w:bottom w:val="none" w:sz="0" w:space="0" w:color="auto"/>
            <w:right w:val="none" w:sz="0" w:space="0" w:color="auto"/>
          </w:divBdr>
        </w:div>
        <w:div w:id="1039210420">
          <w:marLeft w:val="640"/>
          <w:marRight w:val="0"/>
          <w:marTop w:val="0"/>
          <w:marBottom w:val="0"/>
          <w:divBdr>
            <w:top w:val="none" w:sz="0" w:space="0" w:color="auto"/>
            <w:left w:val="none" w:sz="0" w:space="0" w:color="auto"/>
            <w:bottom w:val="none" w:sz="0" w:space="0" w:color="auto"/>
            <w:right w:val="none" w:sz="0" w:space="0" w:color="auto"/>
          </w:divBdr>
        </w:div>
        <w:div w:id="1039429207">
          <w:marLeft w:val="640"/>
          <w:marRight w:val="0"/>
          <w:marTop w:val="0"/>
          <w:marBottom w:val="0"/>
          <w:divBdr>
            <w:top w:val="none" w:sz="0" w:space="0" w:color="auto"/>
            <w:left w:val="none" w:sz="0" w:space="0" w:color="auto"/>
            <w:bottom w:val="none" w:sz="0" w:space="0" w:color="auto"/>
            <w:right w:val="none" w:sz="0" w:space="0" w:color="auto"/>
          </w:divBdr>
        </w:div>
        <w:div w:id="1042436132">
          <w:marLeft w:val="640"/>
          <w:marRight w:val="0"/>
          <w:marTop w:val="0"/>
          <w:marBottom w:val="0"/>
          <w:divBdr>
            <w:top w:val="none" w:sz="0" w:space="0" w:color="auto"/>
            <w:left w:val="none" w:sz="0" w:space="0" w:color="auto"/>
            <w:bottom w:val="none" w:sz="0" w:space="0" w:color="auto"/>
            <w:right w:val="none" w:sz="0" w:space="0" w:color="auto"/>
          </w:divBdr>
        </w:div>
        <w:div w:id="1050114533">
          <w:marLeft w:val="640"/>
          <w:marRight w:val="0"/>
          <w:marTop w:val="0"/>
          <w:marBottom w:val="0"/>
          <w:divBdr>
            <w:top w:val="none" w:sz="0" w:space="0" w:color="auto"/>
            <w:left w:val="none" w:sz="0" w:space="0" w:color="auto"/>
            <w:bottom w:val="none" w:sz="0" w:space="0" w:color="auto"/>
            <w:right w:val="none" w:sz="0" w:space="0" w:color="auto"/>
          </w:divBdr>
        </w:div>
        <w:div w:id="1052580997">
          <w:marLeft w:val="640"/>
          <w:marRight w:val="0"/>
          <w:marTop w:val="0"/>
          <w:marBottom w:val="0"/>
          <w:divBdr>
            <w:top w:val="none" w:sz="0" w:space="0" w:color="auto"/>
            <w:left w:val="none" w:sz="0" w:space="0" w:color="auto"/>
            <w:bottom w:val="none" w:sz="0" w:space="0" w:color="auto"/>
            <w:right w:val="none" w:sz="0" w:space="0" w:color="auto"/>
          </w:divBdr>
        </w:div>
        <w:div w:id="1082144080">
          <w:marLeft w:val="640"/>
          <w:marRight w:val="0"/>
          <w:marTop w:val="0"/>
          <w:marBottom w:val="0"/>
          <w:divBdr>
            <w:top w:val="none" w:sz="0" w:space="0" w:color="auto"/>
            <w:left w:val="none" w:sz="0" w:space="0" w:color="auto"/>
            <w:bottom w:val="none" w:sz="0" w:space="0" w:color="auto"/>
            <w:right w:val="none" w:sz="0" w:space="0" w:color="auto"/>
          </w:divBdr>
        </w:div>
        <w:div w:id="1085801904">
          <w:marLeft w:val="640"/>
          <w:marRight w:val="0"/>
          <w:marTop w:val="0"/>
          <w:marBottom w:val="0"/>
          <w:divBdr>
            <w:top w:val="none" w:sz="0" w:space="0" w:color="auto"/>
            <w:left w:val="none" w:sz="0" w:space="0" w:color="auto"/>
            <w:bottom w:val="none" w:sz="0" w:space="0" w:color="auto"/>
            <w:right w:val="none" w:sz="0" w:space="0" w:color="auto"/>
          </w:divBdr>
        </w:div>
        <w:div w:id="1109474637">
          <w:marLeft w:val="640"/>
          <w:marRight w:val="0"/>
          <w:marTop w:val="0"/>
          <w:marBottom w:val="0"/>
          <w:divBdr>
            <w:top w:val="none" w:sz="0" w:space="0" w:color="auto"/>
            <w:left w:val="none" w:sz="0" w:space="0" w:color="auto"/>
            <w:bottom w:val="none" w:sz="0" w:space="0" w:color="auto"/>
            <w:right w:val="none" w:sz="0" w:space="0" w:color="auto"/>
          </w:divBdr>
        </w:div>
        <w:div w:id="1123962771">
          <w:marLeft w:val="640"/>
          <w:marRight w:val="0"/>
          <w:marTop w:val="0"/>
          <w:marBottom w:val="0"/>
          <w:divBdr>
            <w:top w:val="none" w:sz="0" w:space="0" w:color="auto"/>
            <w:left w:val="none" w:sz="0" w:space="0" w:color="auto"/>
            <w:bottom w:val="none" w:sz="0" w:space="0" w:color="auto"/>
            <w:right w:val="none" w:sz="0" w:space="0" w:color="auto"/>
          </w:divBdr>
        </w:div>
        <w:div w:id="1129200402">
          <w:marLeft w:val="640"/>
          <w:marRight w:val="0"/>
          <w:marTop w:val="0"/>
          <w:marBottom w:val="0"/>
          <w:divBdr>
            <w:top w:val="none" w:sz="0" w:space="0" w:color="auto"/>
            <w:left w:val="none" w:sz="0" w:space="0" w:color="auto"/>
            <w:bottom w:val="none" w:sz="0" w:space="0" w:color="auto"/>
            <w:right w:val="none" w:sz="0" w:space="0" w:color="auto"/>
          </w:divBdr>
        </w:div>
        <w:div w:id="1129737822">
          <w:marLeft w:val="640"/>
          <w:marRight w:val="0"/>
          <w:marTop w:val="0"/>
          <w:marBottom w:val="0"/>
          <w:divBdr>
            <w:top w:val="none" w:sz="0" w:space="0" w:color="auto"/>
            <w:left w:val="none" w:sz="0" w:space="0" w:color="auto"/>
            <w:bottom w:val="none" w:sz="0" w:space="0" w:color="auto"/>
            <w:right w:val="none" w:sz="0" w:space="0" w:color="auto"/>
          </w:divBdr>
        </w:div>
        <w:div w:id="1132291601">
          <w:marLeft w:val="640"/>
          <w:marRight w:val="0"/>
          <w:marTop w:val="0"/>
          <w:marBottom w:val="0"/>
          <w:divBdr>
            <w:top w:val="none" w:sz="0" w:space="0" w:color="auto"/>
            <w:left w:val="none" w:sz="0" w:space="0" w:color="auto"/>
            <w:bottom w:val="none" w:sz="0" w:space="0" w:color="auto"/>
            <w:right w:val="none" w:sz="0" w:space="0" w:color="auto"/>
          </w:divBdr>
        </w:div>
        <w:div w:id="1137263349">
          <w:marLeft w:val="640"/>
          <w:marRight w:val="0"/>
          <w:marTop w:val="0"/>
          <w:marBottom w:val="0"/>
          <w:divBdr>
            <w:top w:val="none" w:sz="0" w:space="0" w:color="auto"/>
            <w:left w:val="none" w:sz="0" w:space="0" w:color="auto"/>
            <w:bottom w:val="none" w:sz="0" w:space="0" w:color="auto"/>
            <w:right w:val="none" w:sz="0" w:space="0" w:color="auto"/>
          </w:divBdr>
        </w:div>
        <w:div w:id="1163928827">
          <w:marLeft w:val="640"/>
          <w:marRight w:val="0"/>
          <w:marTop w:val="0"/>
          <w:marBottom w:val="0"/>
          <w:divBdr>
            <w:top w:val="none" w:sz="0" w:space="0" w:color="auto"/>
            <w:left w:val="none" w:sz="0" w:space="0" w:color="auto"/>
            <w:bottom w:val="none" w:sz="0" w:space="0" w:color="auto"/>
            <w:right w:val="none" w:sz="0" w:space="0" w:color="auto"/>
          </w:divBdr>
        </w:div>
        <w:div w:id="1167207067">
          <w:marLeft w:val="640"/>
          <w:marRight w:val="0"/>
          <w:marTop w:val="0"/>
          <w:marBottom w:val="0"/>
          <w:divBdr>
            <w:top w:val="none" w:sz="0" w:space="0" w:color="auto"/>
            <w:left w:val="none" w:sz="0" w:space="0" w:color="auto"/>
            <w:bottom w:val="none" w:sz="0" w:space="0" w:color="auto"/>
            <w:right w:val="none" w:sz="0" w:space="0" w:color="auto"/>
          </w:divBdr>
        </w:div>
        <w:div w:id="1199322481">
          <w:marLeft w:val="640"/>
          <w:marRight w:val="0"/>
          <w:marTop w:val="0"/>
          <w:marBottom w:val="0"/>
          <w:divBdr>
            <w:top w:val="none" w:sz="0" w:space="0" w:color="auto"/>
            <w:left w:val="none" w:sz="0" w:space="0" w:color="auto"/>
            <w:bottom w:val="none" w:sz="0" w:space="0" w:color="auto"/>
            <w:right w:val="none" w:sz="0" w:space="0" w:color="auto"/>
          </w:divBdr>
        </w:div>
        <w:div w:id="1203054670">
          <w:marLeft w:val="640"/>
          <w:marRight w:val="0"/>
          <w:marTop w:val="0"/>
          <w:marBottom w:val="0"/>
          <w:divBdr>
            <w:top w:val="none" w:sz="0" w:space="0" w:color="auto"/>
            <w:left w:val="none" w:sz="0" w:space="0" w:color="auto"/>
            <w:bottom w:val="none" w:sz="0" w:space="0" w:color="auto"/>
            <w:right w:val="none" w:sz="0" w:space="0" w:color="auto"/>
          </w:divBdr>
        </w:div>
        <w:div w:id="1231038068">
          <w:marLeft w:val="640"/>
          <w:marRight w:val="0"/>
          <w:marTop w:val="0"/>
          <w:marBottom w:val="0"/>
          <w:divBdr>
            <w:top w:val="none" w:sz="0" w:space="0" w:color="auto"/>
            <w:left w:val="none" w:sz="0" w:space="0" w:color="auto"/>
            <w:bottom w:val="none" w:sz="0" w:space="0" w:color="auto"/>
            <w:right w:val="none" w:sz="0" w:space="0" w:color="auto"/>
          </w:divBdr>
        </w:div>
        <w:div w:id="1232428474">
          <w:marLeft w:val="640"/>
          <w:marRight w:val="0"/>
          <w:marTop w:val="0"/>
          <w:marBottom w:val="0"/>
          <w:divBdr>
            <w:top w:val="none" w:sz="0" w:space="0" w:color="auto"/>
            <w:left w:val="none" w:sz="0" w:space="0" w:color="auto"/>
            <w:bottom w:val="none" w:sz="0" w:space="0" w:color="auto"/>
            <w:right w:val="none" w:sz="0" w:space="0" w:color="auto"/>
          </w:divBdr>
        </w:div>
        <w:div w:id="1270159594">
          <w:marLeft w:val="640"/>
          <w:marRight w:val="0"/>
          <w:marTop w:val="0"/>
          <w:marBottom w:val="0"/>
          <w:divBdr>
            <w:top w:val="none" w:sz="0" w:space="0" w:color="auto"/>
            <w:left w:val="none" w:sz="0" w:space="0" w:color="auto"/>
            <w:bottom w:val="none" w:sz="0" w:space="0" w:color="auto"/>
            <w:right w:val="none" w:sz="0" w:space="0" w:color="auto"/>
          </w:divBdr>
        </w:div>
        <w:div w:id="1273366630">
          <w:marLeft w:val="640"/>
          <w:marRight w:val="0"/>
          <w:marTop w:val="0"/>
          <w:marBottom w:val="0"/>
          <w:divBdr>
            <w:top w:val="none" w:sz="0" w:space="0" w:color="auto"/>
            <w:left w:val="none" w:sz="0" w:space="0" w:color="auto"/>
            <w:bottom w:val="none" w:sz="0" w:space="0" w:color="auto"/>
            <w:right w:val="none" w:sz="0" w:space="0" w:color="auto"/>
          </w:divBdr>
        </w:div>
        <w:div w:id="1324115946">
          <w:marLeft w:val="640"/>
          <w:marRight w:val="0"/>
          <w:marTop w:val="0"/>
          <w:marBottom w:val="0"/>
          <w:divBdr>
            <w:top w:val="none" w:sz="0" w:space="0" w:color="auto"/>
            <w:left w:val="none" w:sz="0" w:space="0" w:color="auto"/>
            <w:bottom w:val="none" w:sz="0" w:space="0" w:color="auto"/>
            <w:right w:val="none" w:sz="0" w:space="0" w:color="auto"/>
          </w:divBdr>
        </w:div>
        <w:div w:id="1332563611">
          <w:marLeft w:val="640"/>
          <w:marRight w:val="0"/>
          <w:marTop w:val="0"/>
          <w:marBottom w:val="0"/>
          <w:divBdr>
            <w:top w:val="none" w:sz="0" w:space="0" w:color="auto"/>
            <w:left w:val="none" w:sz="0" w:space="0" w:color="auto"/>
            <w:bottom w:val="none" w:sz="0" w:space="0" w:color="auto"/>
            <w:right w:val="none" w:sz="0" w:space="0" w:color="auto"/>
          </w:divBdr>
        </w:div>
        <w:div w:id="1333099418">
          <w:marLeft w:val="640"/>
          <w:marRight w:val="0"/>
          <w:marTop w:val="0"/>
          <w:marBottom w:val="0"/>
          <w:divBdr>
            <w:top w:val="none" w:sz="0" w:space="0" w:color="auto"/>
            <w:left w:val="none" w:sz="0" w:space="0" w:color="auto"/>
            <w:bottom w:val="none" w:sz="0" w:space="0" w:color="auto"/>
            <w:right w:val="none" w:sz="0" w:space="0" w:color="auto"/>
          </w:divBdr>
        </w:div>
        <w:div w:id="1337075572">
          <w:marLeft w:val="640"/>
          <w:marRight w:val="0"/>
          <w:marTop w:val="0"/>
          <w:marBottom w:val="0"/>
          <w:divBdr>
            <w:top w:val="none" w:sz="0" w:space="0" w:color="auto"/>
            <w:left w:val="none" w:sz="0" w:space="0" w:color="auto"/>
            <w:bottom w:val="none" w:sz="0" w:space="0" w:color="auto"/>
            <w:right w:val="none" w:sz="0" w:space="0" w:color="auto"/>
          </w:divBdr>
        </w:div>
        <w:div w:id="1343432708">
          <w:marLeft w:val="640"/>
          <w:marRight w:val="0"/>
          <w:marTop w:val="0"/>
          <w:marBottom w:val="0"/>
          <w:divBdr>
            <w:top w:val="none" w:sz="0" w:space="0" w:color="auto"/>
            <w:left w:val="none" w:sz="0" w:space="0" w:color="auto"/>
            <w:bottom w:val="none" w:sz="0" w:space="0" w:color="auto"/>
            <w:right w:val="none" w:sz="0" w:space="0" w:color="auto"/>
          </w:divBdr>
        </w:div>
        <w:div w:id="1349790719">
          <w:marLeft w:val="640"/>
          <w:marRight w:val="0"/>
          <w:marTop w:val="0"/>
          <w:marBottom w:val="0"/>
          <w:divBdr>
            <w:top w:val="none" w:sz="0" w:space="0" w:color="auto"/>
            <w:left w:val="none" w:sz="0" w:space="0" w:color="auto"/>
            <w:bottom w:val="none" w:sz="0" w:space="0" w:color="auto"/>
            <w:right w:val="none" w:sz="0" w:space="0" w:color="auto"/>
          </w:divBdr>
        </w:div>
        <w:div w:id="1358626872">
          <w:marLeft w:val="640"/>
          <w:marRight w:val="0"/>
          <w:marTop w:val="0"/>
          <w:marBottom w:val="0"/>
          <w:divBdr>
            <w:top w:val="none" w:sz="0" w:space="0" w:color="auto"/>
            <w:left w:val="none" w:sz="0" w:space="0" w:color="auto"/>
            <w:bottom w:val="none" w:sz="0" w:space="0" w:color="auto"/>
            <w:right w:val="none" w:sz="0" w:space="0" w:color="auto"/>
          </w:divBdr>
        </w:div>
        <w:div w:id="1361012043">
          <w:marLeft w:val="640"/>
          <w:marRight w:val="0"/>
          <w:marTop w:val="0"/>
          <w:marBottom w:val="0"/>
          <w:divBdr>
            <w:top w:val="none" w:sz="0" w:space="0" w:color="auto"/>
            <w:left w:val="none" w:sz="0" w:space="0" w:color="auto"/>
            <w:bottom w:val="none" w:sz="0" w:space="0" w:color="auto"/>
            <w:right w:val="none" w:sz="0" w:space="0" w:color="auto"/>
          </w:divBdr>
        </w:div>
        <w:div w:id="1369601902">
          <w:marLeft w:val="640"/>
          <w:marRight w:val="0"/>
          <w:marTop w:val="0"/>
          <w:marBottom w:val="0"/>
          <w:divBdr>
            <w:top w:val="none" w:sz="0" w:space="0" w:color="auto"/>
            <w:left w:val="none" w:sz="0" w:space="0" w:color="auto"/>
            <w:bottom w:val="none" w:sz="0" w:space="0" w:color="auto"/>
            <w:right w:val="none" w:sz="0" w:space="0" w:color="auto"/>
          </w:divBdr>
        </w:div>
        <w:div w:id="1394157006">
          <w:marLeft w:val="640"/>
          <w:marRight w:val="0"/>
          <w:marTop w:val="0"/>
          <w:marBottom w:val="0"/>
          <w:divBdr>
            <w:top w:val="none" w:sz="0" w:space="0" w:color="auto"/>
            <w:left w:val="none" w:sz="0" w:space="0" w:color="auto"/>
            <w:bottom w:val="none" w:sz="0" w:space="0" w:color="auto"/>
            <w:right w:val="none" w:sz="0" w:space="0" w:color="auto"/>
          </w:divBdr>
        </w:div>
        <w:div w:id="1397430624">
          <w:marLeft w:val="640"/>
          <w:marRight w:val="0"/>
          <w:marTop w:val="0"/>
          <w:marBottom w:val="0"/>
          <w:divBdr>
            <w:top w:val="none" w:sz="0" w:space="0" w:color="auto"/>
            <w:left w:val="none" w:sz="0" w:space="0" w:color="auto"/>
            <w:bottom w:val="none" w:sz="0" w:space="0" w:color="auto"/>
            <w:right w:val="none" w:sz="0" w:space="0" w:color="auto"/>
          </w:divBdr>
        </w:div>
        <w:div w:id="1421751486">
          <w:marLeft w:val="640"/>
          <w:marRight w:val="0"/>
          <w:marTop w:val="0"/>
          <w:marBottom w:val="0"/>
          <w:divBdr>
            <w:top w:val="none" w:sz="0" w:space="0" w:color="auto"/>
            <w:left w:val="none" w:sz="0" w:space="0" w:color="auto"/>
            <w:bottom w:val="none" w:sz="0" w:space="0" w:color="auto"/>
            <w:right w:val="none" w:sz="0" w:space="0" w:color="auto"/>
          </w:divBdr>
        </w:div>
        <w:div w:id="1431587331">
          <w:marLeft w:val="640"/>
          <w:marRight w:val="0"/>
          <w:marTop w:val="0"/>
          <w:marBottom w:val="0"/>
          <w:divBdr>
            <w:top w:val="none" w:sz="0" w:space="0" w:color="auto"/>
            <w:left w:val="none" w:sz="0" w:space="0" w:color="auto"/>
            <w:bottom w:val="none" w:sz="0" w:space="0" w:color="auto"/>
            <w:right w:val="none" w:sz="0" w:space="0" w:color="auto"/>
          </w:divBdr>
        </w:div>
        <w:div w:id="1431662284">
          <w:marLeft w:val="640"/>
          <w:marRight w:val="0"/>
          <w:marTop w:val="0"/>
          <w:marBottom w:val="0"/>
          <w:divBdr>
            <w:top w:val="none" w:sz="0" w:space="0" w:color="auto"/>
            <w:left w:val="none" w:sz="0" w:space="0" w:color="auto"/>
            <w:bottom w:val="none" w:sz="0" w:space="0" w:color="auto"/>
            <w:right w:val="none" w:sz="0" w:space="0" w:color="auto"/>
          </w:divBdr>
        </w:div>
        <w:div w:id="1436444255">
          <w:marLeft w:val="640"/>
          <w:marRight w:val="0"/>
          <w:marTop w:val="0"/>
          <w:marBottom w:val="0"/>
          <w:divBdr>
            <w:top w:val="none" w:sz="0" w:space="0" w:color="auto"/>
            <w:left w:val="none" w:sz="0" w:space="0" w:color="auto"/>
            <w:bottom w:val="none" w:sz="0" w:space="0" w:color="auto"/>
            <w:right w:val="none" w:sz="0" w:space="0" w:color="auto"/>
          </w:divBdr>
        </w:div>
        <w:div w:id="1438213880">
          <w:marLeft w:val="640"/>
          <w:marRight w:val="0"/>
          <w:marTop w:val="0"/>
          <w:marBottom w:val="0"/>
          <w:divBdr>
            <w:top w:val="none" w:sz="0" w:space="0" w:color="auto"/>
            <w:left w:val="none" w:sz="0" w:space="0" w:color="auto"/>
            <w:bottom w:val="none" w:sz="0" w:space="0" w:color="auto"/>
            <w:right w:val="none" w:sz="0" w:space="0" w:color="auto"/>
          </w:divBdr>
        </w:div>
        <w:div w:id="1446457770">
          <w:marLeft w:val="640"/>
          <w:marRight w:val="0"/>
          <w:marTop w:val="0"/>
          <w:marBottom w:val="0"/>
          <w:divBdr>
            <w:top w:val="none" w:sz="0" w:space="0" w:color="auto"/>
            <w:left w:val="none" w:sz="0" w:space="0" w:color="auto"/>
            <w:bottom w:val="none" w:sz="0" w:space="0" w:color="auto"/>
            <w:right w:val="none" w:sz="0" w:space="0" w:color="auto"/>
          </w:divBdr>
        </w:div>
        <w:div w:id="1451440346">
          <w:marLeft w:val="640"/>
          <w:marRight w:val="0"/>
          <w:marTop w:val="0"/>
          <w:marBottom w:val="0"/>
          <w:divBdr>
            <w:top w:val="none" w:sz="0" w:space="0" w:color="auto"/>
            <w:left w:val="none" w:sz="0" w:space="0" w:color="auto"/>
            <w:bottom w:val="none" w:sz="0" w:space="0" w:color="auto"/>
            <w:right w:val="none" w:sz="0" w:space="0" w:color="auto"/>
          </w:divBdr>
        </w:div>
        <w:div w:id="1473476708">
          <w:marLeft w:val="640"/>
          <w:marRight w:val="0"/>
          <w:marTop w:val="0"/>
          <w:marBottom w:val="0"/>
          <w:divBdr>
            <w:top w:val="none" w:sz="0" w:space="0" w:color="auto"/>
            <w:left w:val="none" w:sz="0" w:space="0" w:color="auto"/>
            <w:bottom w:val="none" w:sz="0" w:space="0" w:color="auto"/>
            <w:right w:val="none" w:sz="0" w:space="0" w:color="auto"/>
          </w:divBdr>
        </w:div>
        <w:div w:id="1473790257">
          <w:marLeft w:val="640"/>
          <w:marRight w:val="0"/>
          <w:marTop w:val="0"/>
          <w:marBottom w:val="0"/>
          <w:divBdr>
            <w:top w:val="none" w:sz="0" w:space="0" w:color="auto"/>
            <w:left w:val="none" w:sz="0" w:space="0" w:color="auto"/>
            <w:bottom w:val="none" w:sz="0" w:space="0" w:color="auto"/>
            <w:right w:val="none" w:sz="0" w:space="0" w:color="auto"/>
          </w:divBdr>
        </w:div>
        <w:div w:id="1478643529">
          <w:marLeft w:val="640"/>
          <w:marRight w:val="0"/>
          <w:marTop w:val="0"/>
          <w:marBottom w:val="0"/>
          <w:divBdr>
            <w:top w:val="none" w:sz="0" w:space="0" w:color="auto"/>
            <w:left w:val="none" w:sz="0" w:space="0" w:color="auto"/>
            <w:bottom w:val="none" w:sz="0" w:space="0" w:color="auto"/>
            <w:right w:val="none" w:sz="0" w:space="0" w:color="auto"/>
          </w:divBdr>
        </w:div>
        <w:div w:id="1507012733">
          <w:marLeft w:val="640"/>
          <w:marRight w:val="0"/>
          <w:marTop w:val="0"/>
          <w:marBottom w:val="0"/>
          <w:divBdr>
            <w:top w:val="none" w:sz="0" w:space="0" w:color="auto"/>
            <w:left w:val="none" w:sz="0" w:space="0" w:color="auto"/>
            <w:bottom w:val="none" w:sz="0" w:space="0" w:color="auto"/>
            <w:right w:val="none" w:sz="0" w:space="0" w:color="auto"/>
          </w:divBdr>
        </w:div>
        <w:div w:id="1558710154">
          <w:marLeft w:val="640"/>
          <w:marRight w:val="0"/>
          <w:marTop w:val="0"/>
          <w:marBottom w:val="0"/>
          <w:divBdr>
            <w:top w:val="none" w:sz="0" w:space="0" w:color="auto"/>
            <w:left w:val="none" w:sz="0" w:space="0" w:color="auto"/>
            <w:bottom w:val="none" w:sz="0" w:space="0" w:color="auto"/>
            <w:right w:val="none" w:sz="0" w:space="0" w:color="auto"/>
          </w:divBdr>
        </w:div>
        <w:div w:id="1563828441">
          <w:marLeft w:val="640"/>
          <w:marRight w:val="0"/>
          <w:marTop w:val="0"/>
          <w:marBottom w:val="0"/>
          <w:divBdr>
            <w:top w:val="none" w:sz="0" w:space="0" w:color="auto"/>
            <w:left w:val="none" w:sz="0" w:space="0" w:color="auto"/>
            <w:bottom w:val="none" w:sz="0" w:space="0" w:color="auto"/>
            <w:right w:val="none" w:sz="0" w:space="0" w:color="auto"/>
          </w:divBdr>
        </w:div>
        <w:div w:id="1566792408">
          <w:marLeft w:val="640"/>
          <w:marRight w:val="0"/>
          <w:marTop w:val="0"/>
          <w:marBottom w:val="0"/>
          <w:divBdr>
            <w:top w:val="none" w:sz="0" w:space="0" w:color="auto"/>
            <w:left w:val="none" w:sz="0" w:space="0" w:color="auto"/>
            <w:bottom w:val="none" w:sz="0" w:space="0" w:color="auto"/>
            <w:right w:val="none" w:sz="0" w:space="0" w:color="auto"/>
          </w:divBdr>
        </w:div>
        <w:div w:id="1567455424">
          <w:marLeft w:val="640"/>
          <w:marRight w:val="0"/>
          <w:marTop w:val="0"/>
          <w:marBottom w:val="0"/>
          <w:divBdr>
            <w:top w:val="none" w:sz="0" w:space="0" w:color="auto"/>
            <w:left w:val="none" w:sz="0" w:space="0" w:color="auto"/>
            <w:bottom w:val="none" w:sz="0" w:space="0" w:color="auto"/>
            <w:right w:val="none" w:sz="0" w:space="0" w:color="auto"/>
          </w:divBdr>
        </w:div>
        <w:div w:id="1580022115">
          <w:marLeft w:val="640"/>
          <w:marRight w:val="0"/>
          <w:marTop w:val="0"/>
          <w:marBottom w:val="0"/>
          <w:divBdr>
            <w:top w:val="none" w:sz="0" w:space="0" w:color="auto"/>
            <w:left w:val="none" w:sz="0" w:space="0" w:color="auto"/>
            <w:bottom w:val="none" w:sz="0" w:space="0" w:color="auto"/>
            <w:right w:val="none" w:sz="0" w:space="0" w:color="auto"/>
          </w:divBdr>
        </w:div>
        <w:div w:id="1581059782">
          <w:marLeft w:val="640"/>
          <w:marRight w:val="0"/>
          <w:marTop w:val="0"/>
          <w:marBottom w:val="0"/>
          <w:divBdr>
            <w:top w:val="none" w:sz="0" w:space="0" w:color="auto"/>
            <w:left w:val="none" w:sz="0" w:space="0" w:color="auto"/>
            <w:bottom w:val="none" w:sz="0" w:space="0" w:color="auto"/>
            <w:right w:val="none" w:sz="0" w:space="0" w:color="auto"/>
          </w:divBdr>
        </w:div>
        <w:div w:id="1588271853">
          <w:marLeft w:val="640"/>
          <w:marRight w:val="0"/>
          <w:marTop w:val="0"/>
          <w:marBottom w:val="0"/>
          <w:divBdr>
            <w:top w:val="none" w:sz="0" w:space="0" w:color="auto"/>
            <w:left w:val="none" w:sz="0" w:space="0" w:color="auto"/>
            <w:bottom w:val="none" w:sz="0" w:space="0" w:color="auto"/>
            <w:right w:val="none" w:sz="0" w:space="0" w:color="auto"/>
          </w:divBdr>
        </w:div>
        <w:div w:id="1588882328">
          <w:marLeft w:val="640"/>
          <w:marRight w:val="0"/>
          <w:marTop w:val="0"/>
          <w:marBottom w:val="0"/>
          <w:divBdr>
            <w:top w:val="none" w:sz="0" w:space="0" w:color="auto"/>
            <w:left w:val="none" w:sz="0" w:space="0" w:color="auto"/>
            <w:bottom w:val="none" w:sz="0" w:space="0" w:color="auto"/>
            <w:right w:val="none" w:sz="0" w:space="0" w:color="auto"/>
          </w:divBdr>
        </w:div>
        <w:div w:id="1600138714">
          <w:marLeft w:val="640"/>
          <w:marRight w:val="0"/>
          <w:marTop w:val="0"/>
          <w:marBottom w:val="0"/>
          <w:divBdr>
            <w:top w:val="none" w:sz="0" w:space="0" w:color="auto"/>
            <w:left w:val="none" w:sz="0" w:space="0" w:color="auto"/>
            <w:bottom w:val="none" w:sz="0" w:space="0" w:color="auto"/>
            <w:right w:val="none" w:sz="0" w:space="0" w:color="auto"/>
          </w:divBdr>
        </w:div>
        <w:div w:id="1601252652">
          <w:marLeft w:val="640"/>
          <w:marRight w:val="0"/>
          <w:marTop w:val="0"/>
          <w:marBottom w:val="0"/>
          <w:divBdr>
            <w:top w:val="none" w:sz="0" w:space="0" w:color="auto"/>
            <w:left w:val="none" w:sz="0" w:space="0" w:color="auto"/>
            <w:bottom w:val="none" w:sz="0" w:space="0" w:color="auto"/>
            <w:right w:val="none" w:sz="0" w:space="0" w:color="auto"/>
          </w:divBdr>
        </w:div>
        <w:div w:id="1601328389">
          <w:marLeft w:val="640"/>
          <w:marRight w:val="0"/>
          <w:marTop w:val="0"/>
          <w:marBottom w:val="0"/>
          <w:divBdr>
            <w:top w:val="none" w:sz="0" w:space="0" w:color="auto"/>
            <w:left w:val="none" w:sz="0" w:space="0" w:color="auto"/>
            <w:bottom w:val="none" w:sz="0" w:space="0" w:color="auto"/>
            <w:right w:val="none" w:sz="0" w:space="0" w:color="auto"/>
          </w:divBdr>
        </w:div>
        <w:div w:id="1610312917">
          <w:marLeft w:val="640"/>
          <w:marRight w:val="0"/>
          <w:marTop w:val="0"/>
          <w:marBottom w:val="0"/>
          <w:divBdr>
            <w:top w:val="none" w:sz="0" w:space="0" w:color="auto"/>
            <w:left w:val="none" w:sz="0" w:space="0" w:color="auto"/>
            <w:bottom w:val="none" w:sz="0" w:space="0" w:color="auto"/>
            <w:right w:val="none" w:sz="0" w:space="0" w:color="auto"/>
          </w:divBdr>
        </w:div>
        <w:div w:id="1616060886">
          <w:marLeft w:val="640"/>
          <w:marRight w:val="0"/>
          <w:marTop w:val="0"/>
          <w:marBottom w:val="0"/>
          <w:divBdr>
            <w:top w:val="none" w:sz="0" w:space="0" w:color="auto"/>
            <w:left w:val="none" w:sz="0" w:space="0" w:color="auto"/>
            <w:bottom w:val="none" w:sz="0" w:space="0" w:color="auto"/>
            <w:right w:val="none" w:sz="0" w:space="0" w:color="auto"/>
          </w:divBdr>
        </w:div>
        <w:div w:id="1619486303">
          <w:marLeft w:val="640"/>
          <w:marRight w:val="0"/>
          <w:marTop w:val="0"/>
          <w:marBottom w:val="0"/>
          <w:divBdr>
            <w:top w:val="none" w:sz="0" w:space="0" w:color="auto"/>
            <w:left w:val="none" w:sz="0" w:space="0" w:color="auto"/>
            <w:bottom w:val="none" w:sz="0" w:space="0" w:color="auto"/>
            <w:right w:val="none" w:sz="0" w:space="0" w:color="auto"/>
          </w:divBdr>
        </w:div>
        <w:div w:id="1623073253">
          <w:marLeft w:val="640"/>
          <w:marRight w:val="0"/>
          <w:marTop w:val="0"/>
          <w:marBottom w:val="0"/>
          <w:divBdr>
            <w:top w:val="none" w:sz="0" w:space="0" w:color="auto"/>
            <w:left w:val="none" w:sz="0" w:space="0" w:color="auto"/>
            <w:bottom w:val="none" w:sz="0" w:space="0" w:color="auto"/>
            <w:right w:val="none" w:sz="0" w:space="0" w:color="auto"/>
          </w:divBdr>
        </w:div>
        <w:div w:id="1644651209">
          <w:marLeft w:val="640"/>
          <w:marRight w:val="0"/>
          <w:marTop w:val="0"/>
          <w:marBottom w:val="0"/>
          <w:divBdr>
            <w:top w:val="none" w:sz="0" w:space="0" w:color="auto"/>
            <w:left w:val="none" w:sz="0" w:space="0" w:color="auto"/>
            <w:bottom w:val="none" w:sz="0" w:space="0" w:color="auto"/>
            <w:right w:val="none" w:sz="0" w:space="0" w:color="auto"/>
          </w:divBdr>
        </w:div>
        <w:div w:id="1661689694">
          <w:marLeft w:val="640"/>
          <w:marRight w:val="0"/>
          <w:marTop w:val="0"/>
          <w:marBottom w:val="0"/>
          <w:divBdr>
            <w:top w:val="none" w:sz="0" w:space="0" w:color="auto"/>
            <w:left w:val="none" w:sz="0" w:space="0" w:color="auto"/>
            <w:bottom w:val="none" w:sz="0" w:space="0" w:color="auto"/>
            <w:right w:val="none" w:sz="0" w:space="0" w:color="auto"/>
          </w:divBdr>
        </w:div>
        <w:div w:id="1663001586">
          <w:marLeft w:val="640"/>
          <w:marRight w:val="0"/>
          <w:marTop w:val="0"/>
          <w:marBottom w:val="0"/>
          <w:divBdr>
            <w:top w:val="none" w:sz="0" w:space="0" w:color="auto"/>
            <w:left w:val="none" w:sz="0" w:space="0" w:color="auto"/>
            <w:bottom w:val="none" w:sz="0" w:space="0" w:color="auto"/>
            <w:right w:val="none" w:sz="0" w:space="0" w:color="auto"/>
          </w:divBdr>
        </w:div>
        <w:div w:id="1666395037">
          <w:marLeft w:val="640"/>
          <w:marRight w:val="0"/>
          <w:marTop w:val="0"/>
          <w:marBottom w:val="0"/>
          <w:divBdr>
            <w:top w:val="none" w:sz="0" w:space="0" w:color="auto"/>
            <w:left w:val="none" w:sz="0" w:space="0" w:color="auto"/>
            <w:bottom w:val="none" w:sz="0" w:space="0" w:color="auto"/>
            <w:right w:val="none" w:sz="0" w:space="0" w:color="auto"/>
          </w:divBdr>
        </w:div>
        <w:div w:id="1667515047">
          <w:marLeft w:val="640"/>
          <w:marRight w:val="0"/>
          <w:marTop w:val="0"/>
          <w:marBottom w:val="0"/>
          <w:divBdr>
            <w:top w:val="none" w:sz="0" w:space="0" w:color="auto"/>
            <w:left w:val="none" w:sz="0" w:space="0" w:color="auto"/>
            <w:bottom w:val="none" w:sz="0" w:space="0" w:color="auto"/>
            <w:right w:val="none" w:sz="0" w:space="0" w:color="auto"/>
          </w:divBdr>
        </w:div>
        <w:div w:id="1672826987">
          <w:marLeft w:val="640"/>
          <w:marRight w:val="0"/>
          <w:marTop w:val="0"/>
          <w:marBottom w:val="0"/>
          <w:divBdr>
            <w:top w:val="none" w:sz="0" w:space="0" w:color="auto"/>
            <w:left w:val="none" w:sz="0" w:space="0" w:color="auto"/>
            <w:bottom w:val="none" w:sz="0" w:space="0" w:color="auto"/>
            <w:right w:val="none" w:sz="0" w:space="0" w:color="auto"/>
          </w:divBdr>
        </w:div>
        <w:div w:id="1681545416">
          <w:marLeft w:val="640"/>
          <w:marRight w:val="0"/>
          <w:marTop w:val="0"/>
          <w:marBottom w:val="0"/>
          <w:divBdr>
            <w:top w:val="none" w:sz="0" w:space="0" w:color="auto"/>
            <w:left w:val="none" w:sz="0" w:space="0" w:color="auto"/>
            <w:bottom w:val="none" w:sz="0" w:space="0" w:color="auto"/>
            <w:right w:val="none" w:sz="0" w:space="0" w:color="auto"/>
          </w:divBdr>
        </w:div>
        <w:div w:id="1681740656">
          <w:marLeft w:val="640"/>
          <w:marRight w:val="0"/>
          <w:marTop w:val="0"/>
          <w:marBottom w:val="0"/>
          <w:divBdr>
            <w:top w:val="none" w:sz="0" w:space="0" w:color="auto"/>
            <w:left w:val="none" w:sz="0" w:space="0" w:color="auto"/>
            <w:bottom w:val="none" w:sz="0" w:space="0" w:color="auto"/>
            <w:right w:val="none" w:sz="0" w:space="0" w:color="auto"/>
          </w:divBdr>
        </w:div>
        <w:div w:id="1693452943">
          <w:marLeft w:val="640"/>
          <w:marRight w:val="0"/>
          <w:marTop w:val="0"/>
          <w:marBottom w:val="0"/>
          <w:divBdr>
            <w:top w:val="none" w:sz="0" w:space="0" w:color="auto"/>
            <w:left w:val="none" w:sz="0" w:space="0" w:color="auto"/>
            <w:bottom w:val="none" w:sz="0" w:space="0" w:color="auto"/>
            <w:right w:val="none" w:sz="0" w:space="0" w:color="auto"/>
          </w:divBdr>
        </w:div>
        <w:div w:id="1697543459">
          <w:marLeft w:val="640"/>
          <w:marRight w:val="0"/>
          <w:marTop w:val="0"/>
          <w:marBottom w:val="0"/>
          <w:divBdr>
            <w:top w:val="none" w:sz="0" w:space="0" w:color="auto"/>
            <w:left w:val="none" w:sz="0" w:space="0" w:color="auto"/>
            <w:bottom w:val="none" w:sz="0" w:space="0" w:color="auto"/>
            <w:right w:val="none" w:sz="0" w:space="0" w:color="auto"/>
          </w:divBdr>
        </w:div>
        <w:div w:id="1699314841">
          <w:marLeft w:val="640"/>
          <w:marRight w:val="0"/>
          <w:marTop w:val="0"/>
          <w:marBottom w:val="0"/>
          <w:divBdr>
            <w:top w:val="none" w:sz="0" w:space="0" w:color="auto"/>
            <w:left w:val="none" w:sz="0" w:space="0" w:color="auto"/>
            <w:bottom w:val="none" w:sz="0" w:space="0" w:color="auto"/>
            <w:right w:val="none" w:sz="0" w:space="0" w:color="auto"/>
          </w:divBdr>
        </w:div>
        <w:div w:id="1700425953">
          <w:marLeft w:val="640"/>
          <w:marRight w:val="0"/>
          <w:marTop w:val="0"/>
          <w:marBottom w:val="0"/>
          <w:divBdr>
            <w:top w:val="none" w:sz="0" w:space="0" w:color="auto"/>
            <w:left w:val="none" w:sz="0" w:space="0" w:color="auto"/>
            <w:bottom w:val="none" w:sz="0" w:space="0" w:color="auto"/>
            <w:right w:val="none" w:sz="0" w:space="0" w:color="auto"/>
          </w:divBdr>
        </w:div>
        <w:div w:id="1716077234">
          <w:marLeft w:val="640"/>
          <w:marRight w:val="0"/>
          <w:marTop w:val="0"/>
          <w:marBottom w:val="0"/>
          <w:divBdr>
            <w:top w:val="none" w:sz="0" w:space="0" w:color="auto"/>
            <w:left w:val="none" w:sz="0" w:space="0" w:color="auto"/>
            <w:bottom w:val="none" w:sz="0" w:space="0" w:color="auto"/>
            <w:right w:val="none" w:sz="0" w:space="0" w:color="auto"/>
          </w:divBdr>
        </w:div>
        <w:div w:id="1719862762">
          <w:marLeft w:val="640"/>
          <w:marRight w:val="0"/>
          <w:marTop w:val="0"/>
          <w:marBottom w:val="0"/>
          <w:divBdr>
            <w:top w:val="none" w:sz="0" w:space="0" w:color="auto"/>
            <w:left w:val="none" w:sz="0" w:space="0" w:color="auto"/>
            <w:bottom w:val="none" w:sz="0" w:space="0" w:color="auto"/>
            <w:right w:val="none" w:sz="0" w:space="0" w:color="auto"/>
          </w:divBdr>
        </w:div>
        <w:div w:id="1737623865">
          <w:marLeft w:val="640"/>
          <w:marRight w:val="0"/>
          <w:marTop w:val="0"/>
          <w:marBottom w:val="0"/>
          <w:divBdr>
            <w:top w:val="none" w:sz="0" w:space="0" w:color="auto"/>
            <w:left w:val="none" w:sz="0" w:space="0" w:color="auto"/>
            <w:bottom w:val="none" w:sz="0" w:space="0" w:color="auto"/>
            <w:right w:val="none" w:sz="0" w:space="0" w:color="auto"/>
          </w:divBdr>
        </w:div>
        <w:div w:id="1749427720">
          <w:marLeft w:val="640"/>
          <w:marRight w:val="0"/>
          <w:marTop w:val="0"/>
          <w:marBottom w:val="0"/>
          <w:divBdr>
            <w:top w:val="none" w:sz="0" w:space="0" w:color="auto"/>
            <w:left w:val="none" w:sz="0" w:space="0" w:color="auto"/>
            <w:bottom w:val="none" w:sz="0" w:space="0" w:color="auto"/>
            <w:right w:val="none" w:sz="0" w:space="0" w:color="auto"/>
          </w:divBdr>
        </w:div>
        <w:div w:id="1754281727">
          <w:marLeft w:val="640"/>
          <w:marRight w:val="0"/>
          <w:marTop w:val="0"/>
          <w:marBottom w:val="0"/>
          <w:divBdr>
            <w:top w:val="none" w:sz="0" w:space="0" w:color="auto"/>
            <w:left w:val="none" w:sz="0" w:space="0" w:color="auto"/>
            <w:bottom w:val="none" w:sz="0" w:space="0" w:color="auto"/>
            <w:right w:val="none" w:sz="0" w:space="0" w:color="auto"/>
          </w:divBdr>
        </w:div>
        <w:div w:id="1770276011">
          <w:marLeft w:val="640"/>
          <w:marRight w:val="0"/>
          <w:marTop w:val="0"/>
          <w:marBottom w:val="0"/>
          <w:divBdr>
            <w:top w:val="none" w:sz="0" w:space="0" w:color="auto"/>
            <w:left w:val="none" w:sz="0" w:space="0" w:color="auto"/>
            <w:bottom w:val="none" w:sz="0" w:space="0" w:color="auto"/>
            <w:right w:val="none" w:sz="0" w:space="0" w:color="auto"/>
          </w:divBdr>
        </w:div>
        <w:div w:id="1773890581">
          <w:marLeft w:val="640"/>
          <w:marRight w:val="0"/>
          <w:marTop w:val="0"/>
          <w:marBottom w:val="0"/>
          <w:divBdr>
            <w:top w:val="none" w:sz="0" w:space="0" w:color="auto"/>
            <w:left w:val="none" w:sz="0" w:space="0" w:color="auto"/>
            <w:bottom w:val="none" w:sz="0" w:space="0" w:color="auto"/>
            <w:right w:val="none" w:sz="0" w:space="0" w:color="auto"/>
          </w:divBdr>
        </w:div>
        <w:div w:id="1787581124">
          <w:marLeft w:val="640"/>
          <w:marRight w:val="0"/>
          <w:marTop w:val="0"/>
          <w:marBottom w:val="0"/>
          <w:divBdr>
            <w:top w:val="none" w:sz="0" w:space="0" w:color="auto"/>
            <w:left w:val="none" w:sz="0" w:space="0" w:color="auto"/>
            <w:bottom w:val="none" w:sz="0" w:space="0" w:color="auto"/>
            <w:right w:val="none" w:sz="0" w:space="0" w:color="auto"/>
          </w:divBdr>
        </w:div>
        <w:div w:id="1799838474">
          <w:marLeft w:val="640"/>
          <w:marRight w:val="0"/>
          <w:marTop w:val="0"/>
          <w:marBottom w:val="0"/>
          <w:divBdr>
            <w:top w:val="none" w:sz="0" w:space="0" w:color="auto"/>
            <w:left w:val="none" w:sz="0" w:space="0" w:color="auto"/>
            <w:bottom w:val="none" w:sz="0" w:space="0" w:color="auto"/>
            <w:right w:val="none" w:sz="0" w:space="0" w:color="auto"/>
          </w:divBdr>
        </w:div>
        <w:div w:id="1853491006">
          <w:marLeft w:val="640"/>
          <w:marRight w:val="0"/>
          <w:marTop w:val="0"/>
          <w:marBottom w:val="0"/>
          <w:divBdr>
            <w:top w:val="none" w:sz="0" w:space="0" w:color="auto"/>
            <w:left w:val="none" w:sz="0" w:space="0" w:color="auto"/>
            <w:bottom w:val="none" w:sz="0" w:space="0" w:color="auto"/>
            <w:right w:val="none" w:sz="0" w:space="0" w:color="auto"/>
          </w:divBdr>
        </w:div>
        <w:div w:id="1853950910">
          <w:marLeft w:val="640"/>
          <w:marRight w:val="0"/>
          <w:marTop w:val="0"/>
          <w:marBottom w:val="0"/>
          <w:divBdr>
            <w:top w:val="none" w:sz="0" w:space="0" w:color="auto"/>
            <w:left w:val="none" w:sz="0" w:space="0" w:color="auto"/>
            <w:bottom w:val="none" w:sz="0" w:space="0" w:color="auto"/>
            <w:right w:val="none" w:sz="0" w:space="0" w:color="auto"/>
          </w:divBdr>
        </w:div>
        <w:div w:id="1896815550">
          <w:marLeft w:val="640"/>
          <w:marRight w:val="0"/>
          <w:marTop w:val="0"/>
          <w:marBottom w:val="0"/>
          <w:divBdr>
            <w:top w:val="none" w:sz="0" w:space="0" w:color="auto"/>
            <w:left w:val="none" w:sz="0" w:space="0" w:color="auto"/>
            <w:bottom w:val="none" w:sz="0" w:space="0" w:color="auto"/>
            <w:right w:val="none" w:sz="0" w:space="0" w:color="auto"/>
          </w:divBdr>
        </w:div>
        <w:div w:id="1900943894">
          <w:marLeft w:val="640"/>
          <w:marRight w:val="0"/>
          <w:marTop w:val="0"/>
          <w:marBottom w:val="0"/>
          <w:divBdr>
            <w:top w:val="none" w:sz="0" w:space="0" w:color="auto"/>
            <w:left w:val="none" w:sz="0" w:space="0" w:color="auto"/>
            <w:bottom w:val="none" w:sz="0" w:space="0" w:color="auto"/>
            <w:right w:val="none" w:sz="0" w:space="0" w:color="auto"/>
          </w:divBdr>
        </w:div>
        <w:div w:id="1902248728">
          <w:marLeft w:val="640"/>
          <w:marRight w:val="0"/>
          <w:marTop w:val="0"/>
          <w:marBottom w:val="0"/>
          <w:divBdr>
            <w:top w:val="none" w:sz="0" w:space="0" w:color="auto"/>
            <w:left w:val="none" w:sz="0" w:space="0" w:color="auto"/>
            <w:bottom w:val="none" w:sz="0" w:space="0" w:color="auto"/>
            <w:right w:val="none" w:sz="0" w:space="0" w:color="auto"/>
          </w:divBdr>
        </w:div>
        <w:div w:id="1910965412">
          <w:marLeft w:val="640"/>
          <w:marRight w:val="0"/>
          <w:marTop w:val="0"/>
          <w:marBottom w:val="0"/>
          <w:divBdr>
            <w:top w:val="none" w:sz="0" w:space="0" w:color="auto"/>
            <w:left w:val="none" w:sz="0" w:space="0" w:color="auto"/>
            <w:bottom w:val="none" w:sz="0" w:space="0" w:color="auto"/>
            <w:right w:val="none" w:sz="0" w:space="0" w:color="auto"/>
          </w:divBdr>
        </w:div>
        <w:div w:id="1914390224">
          <w:marLeft w:val="640"/>
          <w:marRight w:val="0"/>
          <w:marTop w:val="0"/>
          <w:marBottom w:val="0"/>
          <w:divBdr>
            <w:top w:val="none" w:sz="0" w:space="0" w:color="auto"/>
            <w:left w:val="none" w:sz="0" w:space="0" w:color="auto"/>
            <w:bottom w:val="none" w:sz="0" w:space="0" w:color="auto"/>
            <w:right w:val="none" w:sz="0" w:space="0" w:color="auto"/>
          </w:divBdr>
        </w:div>
        <w:div w:id="1914849855">
          <w:marLeft w:val="640"/>
          <w:marRight w:val="0"/>
          <w:marTop w:val="0"/>
          <w:marBottom w:val="0"/>
          <w:divBdr>
            <w:top w:val="none" w:sz="0" w:space="0" w:color="auto"/>
            <w:left w:val="none" w:sz="0" w:space="0" w:color="auto"/>
            <w:bottom w:val="none" w:sz="0" w:space="0" w:color="auto"/>
            <w:right w:val="none" w:sz="0" w:space="0" w:color="auto"/>
          </w:divBdr>
        </w:div>
        <w:div w:id="1920746666">
          <w:marLeft w:val="640"/>
          <w:marRight w:val="0"/>
          <w:marTop w:val="0"/>
          <w:marBottom w:val="0"/>
          <w:divBdr>
            <w:top w:val="none" w:sz="0" w:space="0" w:color="auto"/>
            <w:left w:val="none" w:sz="0" w:space="0" w:color="auto"/>
            <w:bottom w:val="none" w:sz="0" w:space="0" w:color="auto"/>
            <w:right w:val="none" w:sz="0" w:space="0" w:color="auto"/>
          </w:divBdr>
        </w:div>
        <w:div w:id="1921987577">
          <w:marLeft w:val="640"/>
          <w:marRight w:val="0"/>
          <w:marTop w:val="0"/>
          <w:marBottom w:val="0"/>
          <w:divBdr>
            <w:top w:val="none" w:sz="0" w:space="0" w:color="auto"/>
            <w:left w:val="none" w:sz="0" w:space="0" w:color="auto"/>
            <w:bottom w:val="none" w:sz="0" w:space="0" w:color="auto"/>
            <w:right w:val="none" w:sz="0" w:space="0" w:color="auto"/>
          </w:divBdr>
        </w:div>
        <w:div w:id="1923177282">
          <w:marLeft w:val="640"/>
          <w:marRight w:val="0"/>
          <w:marTop w:val="0"/>
          <w:marBottom w:val="0"/>
          <w:divBdr>
            <w:top w:val="none" w:sz="0" w:space="0" w:color="auto"/>
            <w:left w:val="none" w:sz="0" w:space="0" w:color="auto"/>
            <w:bottom w:val="none" w:sz="0" w:space="0" w:color="auto"/>
            <w:right w:val="none" w:sz="0" w:space="0" w:color="auto"/>
          </w:divBdr>
        </w:div>
        <w:div w:id="1934968409">
          <w:marLeft w:val="640"/>
          <w:marRight w:val="0"/>
          <w:marTop w:val="0"/>
          <w:marBottom w:val="0"/>
          <w:divBdr>
            <w:top w:val="none" w:sz="0" w:space="0" w:color="auto"/>
            <w:left w:val="none" w:sz="0" w:space="0" w:color="auto"/>
            <w:bottom w:val="none" w:sz="0" w:space="0" w:color="auto"/>
            <w:right w:val="none" w:sz="0" w:space="0" w:color="auto"/>
          </w:divBdr>
        </w:div>
        <w:div w:id="1938710224">
          <w:marLeft w:val="640"/>
          <w:marRight w:val="0"/>
          <w:marTop w:val="0"/>
          <w:marBottom w:val="0"/>
          <w:divBdr>
            <w:top w:val="none" w:sz="0" w:space="0" w:color="auto"/>
            <w:left w:val="none" w:sz="0" w:space="0" w:color="auto"/>
            <w:bottom w:val="none" w:sz="0" w:space="0" w:color="auto"/>
            <w:right w:val="none" w:sz="0" w:space="0" w:color="auto"/>
          </w:divBdr>
        </w:div>
        <w:div w:id="1939172063">
          <w:marLeft w:val="640"/>
          <w:marRight w:val="0"/>
          <w:marTop w:val="0"/>
          <w:marBottom w:val="0"/>
          <w:divBdr>
            <w:top w:val="none" w:sz="0" w:space="0" w:color="auto"/>
            <w:left w:val="none" w:sz="0" w:space="0" w:color="auto"/>
            <w:bottom w:val="none" w:sz="0" w:space="0" w:color="auto"/>
            <w:right w:val="none" w:sz="0" w:space="0" w:color="auto"/>
          </w:divBdr>
        </w:div>
        <w:div w:id="1940334863">
          <w:marLeft w:val="640"/>
          <w:marRight w:val="0"/>
          <w:marTop w:val="0"/>
          <w:marBottom w:val="0"/>
          <w:divBdr>
            <w:top w:val="none" w:sz="0" w:space="0" w:color="auto"/>
            <w:left w:val="none" w:sz="0" w:space="0" w:color="auto"/>
            <w:bottom w:val="none" w:sz="0" w:space="0" w:color="auto"/>
            <w:right w:val="none" w:sz="0" w:space="0" w:color="auto"/>
          </w:divBdr>
        </w:div>
        <w:div w:id="1950358366">
          <w:marLeft w:val="640"/>
          <w:marRight w:val="0"/>
          <w:marTop w:val="0"/>
          <w:marBottom w:val="0"/>
          <w:divBdr>
            <w:top w:val="none" w:sz="0" w:space="0" w:color="auto"/>
            <w:left w:val="none" w:sz="0" w:space="0" w:color="auto"/>
            <w:bottom w:val="none" w:sz="0" w:space="0" w:color="auto"/>
            <w:right w:val="none" w:sz="0" w:space="0" w:color="auto"/>
          </w:divBdr>
        </w:div>
        <w:div w:id="1951933729">
          <w:marLeft w:val="640"/>
          <w:marRight w:val="0"/>
          <w:marTop w:val="0"/>
          <w:marBottom w:val="0"/>
          <w:divBdr>
            <w:top w:val="none" w:sz="0" w:space="0" w:color="auto"/>
            <w:left w:val="none" w:sz="0" w:space="0" w:color="auto"/>
            <w:bottom w:val="none" w:sz="0" w:space="0" w:color="auto"/>
            <w:right w:val="none" w:sz="0" w:space="0" w:color="auto"/>
          </w:divBdr>
        </w:div>
        <w:div w:id="1963681902">
          <w:marLeft w:val="640"/>
          <w:marRight w:val="0"/>
          <w:marTop w:val="0"/>
          <w:marBottom w:val="0"/>
          <w:divBdr>
            <w:top w:val="none" w:sz="0" w:space="0" w:color="auto"/>
            <w:left w:val="none" w:sz="0" w:space="0" w:color="auto"/>
            <w:bottom w:val="none" w:sz="0" w:space="0" w:color="auto"/>
            <w:right w:val="none" w:sz="0" w:space="0" w:color="auto"/>
          </w:divBdr>
        </w:div>
        <w:div w:id="1975596324">
          <w:marLeft w:val="640"/>
          <w:marRight w:val="0"/>
          <w:marTop w:val="0"/>
          <w:marBottom w:val="0"/>
          <w:divBdr>
            <w:top w:val="none" w:sz="0" w:space="0" w:color="auto"/>
            <w:left w:val="none" w:sz="0" w:space="0" w:color="auto"/>
            <w:bottom w:val="none" w:sz="0" w:space="0" w:color="auto"/>
            <w:right w:val="none" w:sz="0" w:space="0" w:color="auto"/>
          </w:divBdr>
        </w:div>
        <w:div w:id="2016179858">
          <w:marLeft w:val="640"/>
          <w:marRight w:val="0"/>
          <w:marTop w:val="0"/>
          <w:marBottom w:val="0"/>
          <w:divBdr>
            <w:top w:val="none" w:sz="0" w:space="0" w:color="auto"/>
            <w:left w:val="none" w:sz="0" w:space="0" w:color="auto"/>
            <w:bottom w:val="none" w:sz="0" w:space="0" w:color="auto"/>
            <w:right w:val="none" w:sz="0" w:space="0" w:color="auto"/>
          </w:divBdr>
        </w:div>
        <w:div w:id="2025668894">
          <w:marLeft w:val="640"/>
          <w:marRight w:val="0"/>
          <w:marTop w:val="0"/>
          <w:marBottom w:val="0"/>
          <w:divBdr>
            <w:top w:val="none" w:sz="0" w:space="0" w:color="auto"/>
            <w:left w:val="none" w:sz="0" w:space="0" w:color="auto"/>
            <w:bottom w:val="none" w:sz="0" w:space="0" w:color="auto"/>
            <w:right w:val="none" w:sz="0" w:space="0" w:color="auto"/>
          </w:divBdr>
        </w:div>
        <w:div w:id="2046171098">
          <w:marLeft w:val="640"/>
          <w:marRight w:val="0"/>
          <w:marTop w:val="0"/>
          <w:marBottom w:val="0"/>
          <w:divBdr>
            <w:top w:val="none" w:sz="0" w:space="0" w:color="auto"/>
            <w:left w:val="none" w:sz="0" w:space="0" w:color="auto"/>
            <w:bottom w:val="none" w:sz="0" w:space="0" w:color="auto"/>
            <w:right w:val="none" w:sz="0" w:space="0" w:color="auto"/>
          </w:divBdr>
        </w:div>
        <w:div w:id="2048216534">
          <w:marLeft w:val="640"/>
          <w:marRight w:val="0"/>
          <w:marTop w:val="0"/>
          <w:marBottom w:val="0"/>
          <w:divBdr>
            <w:top w:val="none" w:sz="0" w:space="0" w:color="auto"/>
            <w:left w:val="none" w:sz="0" w:space="0" w:color="auto"/>
            <w:bottom w:val="none" w:sz="0" w:space="0" w:color="auto"/>
            <w:right w:val="none" w:sz="0" w:space="0" w:color="auto"/>
          </w:divBdr>
        </w:div>
        <w:div w:id="2055886076">
          <w:marLeft w:val="640"/>
          <w:marRight w:val="0"/>
          <w:marTop w:val="0"/>
          <w:marBottom w:val="0"/>
          <w:divBdr>
            <w:top w:val="none" w:sz="0" w:space="0" w:color="auto"/>
            <w:left w:val="none" w:sz="0" w:space="0" w:color="auto"/>
            <w:bottom w:val="none" w:sz="0" w:space="0" w:color="auto"/>
            <w:right w:val="none" w:sz="0" w:space="0" w:color="auto"/>
          </w:divBdr>
        </w:div>
        <w:div w:id="2068606790">
          <w:marLeft w:val="640"/>
          <w:marRight w:val="0"/>
          <w:marTop w:val="0"/>
          <w:marBottom w:val="0"/>
          <w:divBdr>
            <w:top w:val="none" w:sz="0" w:space="0" w:color="auto"/>
            <w:left w:val="none" w:sz="0" w:space="0" w:color="auto"/>
            <w:bottom w:val="none" w:sz="0" w:space="0" w:color="auto"/>
            <w:right w:val="none" w:sz="0" w:space="0" w:color="auto"/>
          </w:divBdr>
        </w:div>
        <w:div w:id="2069719239">
          <w:marLeft w:val="640"/>
          <w:marRight w:val="0"/>
          <w:marTop w:val="0"/>
          <w:marBottom w:val="0"/>
          <w:divBdr>
            <w:top w:val="none" w:sz="0" w:space="0" w:color="auto"/>
            <w:left w:val="none" w:sz="0" w:space="0" w:color="auto"/>
            <w:bottom w:val="none" w:sz="0" w:space="0" w:color="auto"/>
            <w:right w:val="none" w:sz="0" w:space="0" w:color="auto"/>
          </w:divBdr>
        </w:div>
        <w:div w:id="2072121319">
          <w:marLeft w:val="640"/>
          <w:marRight w:val="0"/>
          <w:marTop w:val="0"/>
          <w:marBottom w:val="0"/>
          <w:divBdr>
            <w:top w:val="none" w:sz="0" w:space="0" w:color="auto"/>
            <w:left w:val="none" w:sz="0" w:space="0" w:color="auto"/>
            <w:bottom w:val="none" w:sz="0" w:space="0" w:color="auto"/>
            <w:right w:val="none" w:sz="0" w:space="0" w:color="auto"/>
          </w:divBdr>
        </w:div>
        <w:div w:id="2089646425">
          <w:marLeft w:val="640"/>
          <w:marRight w:val="0"/>
          <w:marTop w:val="0"/>
          <w:marBottom w:val="0"/>
          <w:divBdr>
            <w:top w:val="none" w:sz="0" w:space="0" w:color="auto"/>
            <w:left w:val="none" w:sz="0" w:space="0" w:color="auto"/>
            <w:bottom w:val="none" w:sz="0" w:space="0" w:color="auto"/>
            <w:right w:val="none" w:sz="0" w:space="0" w:color="auto"/>
          </w:divBdr>
        </w:div>
        <w:div w:id="2099249991">
          <w:marLeft w:val="640"/>
          <w:marRight w:val="0"/>
          <w:marTop w:val="0"/>
          <w:marBottom w:val="0"/>
          <w:divBdr>
            <w:top w:val="none" w:sz="0" w:space="0" w:color="auto"/>
            <w:left w:val="none" w:sz="0" w:space="0" w:color="auto"/>
            <w:bottom w:val="none" w:sz="0" w:space="0" w:color="auto"/>
            <w:right w:val="none" w:sz="0" w:space="0" w:color="auto"/>
          </w:divBdr>
        </w:div>
        <w:div w:id="2099329757">
          <w:marLeft w:val="640"/>
          <w:marRight w:val="0"/>
          <w:marTop w:val="0"/>
          <w:marBottom w:val="0"/>
          <w:divBdr>
            <w:top w:val="none" w:sz="0" w:space="0" w:color="auto"/>
            <w:left w:val="none" w:sz="0" w:space="0" w:color="auto"/>
            <w:bottom w:val="none" w:sz="0" w:space="0" w:color="auto"/>
            <w:right w:val="none" w:sz="0" w:space="0" w:color="auto"/>
          </w:divBdr>
        </w:div>
        <w:div w:id="2101489498">
          <w:marLeft w:val="640"/>
          <w:marRight w:val="0"/>
          <w:marTop w:val="0"/>
          <w:marBottom w:val="0"/>
          <w:divBdr>
            <w:top w:val="none" w:sz="0" w:space="0" w:color="auto"/>
            <w:left w:val="none" w:sz="0" w:space="0" w:color="auto"/>
            <w:bottom w:val="none" w:sz="0" w:space="0" w:color="auto"/>
            <w:right w:val="none" w:sz="0" w:space="0" w:color="auto"/>
          </w:divBdr>
        </w:div>
        <w:div w:id="2141528740">
          <w:marLeft w:val="640"/>
          <w:marRight w:val="0"/>
          <w:marTop w:val="0"/>
          <w:marBottom w:val="0"/>
          <w:divBdr>
            <w:top w:val="none" w:sz="0" w:space="0" w:color="auto"/>
            <w:left w:val="none" w:sz="0" w:space="0" w:color="auto"/>
            <w:bottom w:val="none" w:sz="0" w:space="0" w:color="auto"/>
            <w:right w:val="none" w:sz="0" w:space="0" w:color="auto"/>
          </w:divBdr>
        </w:div>
      </w:divsChild>
    </w:div>
    <w:div w:id="649360877">
      <w:bodyDiv w:val="1"/>
      <w:marLeft w:val="0"/>
      <w:marRight w:val="0"/>
      <w:marTop w:val="0"/>
      <w:marBottom w:val="0"/>
      <w:divBdr>
        <w:top w:val="none" w:sz="0" w:space="0" w:color="auto"/>
        <w:left w:val="none" w:sz="0" w:space="0" w:color="auto"/>
        <w:bottom w:val="none" w:sz="0" w:space="0" w:color="auto"/>
        <w:right w:val="none" w:sz="0" w:space="0" w:color="auto"/>
      </w:divBdr>
      <w:divsChild>
        <w:div w:id="276708">
          <w:marLeft w:val="640"/>
          <w:marRight w:val="0"/>
          <w:marTop w:val="0"/>
          <w:marBottom w:val="0"/>
          <w:divBdr>
            <w:top w:val="none" w:sz="0" w:space="0" w:color="auto"/>
            <w:left w:val="none" w:sz="0" w:space="0" w:color="auto"/>
            <w:bottom w:val="none" w:sz="0" w:space="0" w:color="auto"/>
            <w:right w:val="none" w:sz="0" w:space="0" w:color="auto"/>
          </w:divBdr>
        </w:div>
        <w:div w:id="2051836">
          <w:marLeft w:val="640"/>
          <w:marRight w:val="0"/>
          <w:marTop w:val="0"/>
          <w:marBottom w:val="0"/>
          <w:divBdr>
            <w:top w:val="none" w:sz="0" w:space="0" w:color="auto"/>
            <w:left w:val="none" w:sz="0" w:space="0" w:color="auto"/>
            <w:bottom w:val="none" w:sz="0" w:space="0" w:color="auto"/>
            <w:right w:val="none" w:sz="0" w:space="0" w:color="auto"/>
          </w:divBdr>
        </w:div>
        <w:div w:id="4871104">
          <w:marLeft w:val="640"/>
          <w:marRight w:val="0"/>
          <w:marTop w:val="0"/>
          <w:marBottom w:val="0"/>
          <w:divBdr>
            <w:top w:val="none" w:sz="0" w:space="0" w:color="auto"/>
            <w:left w:val="none" w:sz="0" w:space="0" w:color="auto"/>
            <w:bottom w:val="none" w:sz="0" w:space="0" w:color="auto"/>
            <w:right w:val="none" w:sz="0" w:space="0" w:color="auto"/>
          </w:divBdr>
        </w:div>
        <w:div w:id="12193181">
          <w:marLeft w:val="640"/>
          <w:marRight w:val="0"/>
          <w:marTop w:val="0"/>
          <w:marBottom w:val="0"/>
          <w:divBdr>
            <w:top w:val="none" w:sz="0" w:space="0" w:color="auto"/>
            <w:left w:val="none" w:sz="0" w:space="0" w:color="auto"/>
            <w:bottom w:val="none" w:sz="0" w:space="0" w:color="auto"/>
            <w:right w:val="none" w:sz="0" w:space="0" w:color="auto"/>
          </w:divBdr>
        </w:div>
        <w:div w:id="34428857">
          <w:marLeft w:val="640"/>
          <w:marRight w:val="0"/>
          <w:marTop w:val="0"/>
          <w:marBottom w:val="0"/>
          <w:divBdr>
            <w:top w:val="none" w:sz="0" w:space="0" w:color="auto"/>
            <w:left w:val="none" w:sz="0" w:space="0" w:color="auto"/>
            <w:bottom w:val="none" w:sz="0" w:space="0" w:color="auto"/>
            <w:right w:val="none" w:sz="0" w:space="0" w:color="auto"/>
          </w:divBdr>
        </w:div>
        <w:div w:id="42947815">
          <w:marLeft w:val="640"/>
          <w:marRight w:val="0"/>
          <w:marTop w:val="0"/>
          <w:marBottom w:val="0"/>
          <w:divBdr>
            <w:top w:val="none" w:sz="0" w:space="0" w:color="auto"/>
            <w:left w:val="none" w:sz="0" w:space="0" w:color="auto"/>
            <w:bottom w:val="none" w:sz="0" w:space="0" w:color="auto"/>
            <w:right w:val="none" w:sz="0" w:space="0" w:color="auto"/>
          </w:divBdr>
        </w:div>
        <w:div w:id="64618798">
          <w:marLeft w:val="640"/>
          <w:marRight w:val="0"/>
          <w:marTop w:val="0"/>
          <w:marBottom w:val="0"/>
          <w:divBdr>
            <w:top w:val="none" w:sz="0" w:space="0" w:color="auto"/>
            <w:left w:val="none" w:sz="0" w:space="0" w:color="auto"/>
            <w:bottom w:val="none" w:sz="0" w:space="0" w:color="auto"/>
            <w:right w:val="none" w:sz="0" w:space="0" w:color="auto"/>
          </w:divBdr>
        </w:div>
        <w:div w:id="99646021">
          <w:marLeft w:val="640"/>
          <w:marRight w:val="0"/>
          <w:marTop w:val="0"/>
          <w:marBottom w:val="0"/>
          <w:divBdr>
            <w:top w:val="none" w:sz="0" w:space="0" w:color="auto"/>
            <w:left w:val="none" w:sz="0" w:space="0" w:color="auto"/>
            <w:bottom w:val="none" w:sz="0" w:space="0" w:color="auto"/>
            <w:right w:val="none" w:sz="0" w:space="0" w:color="auto"/>
          </w:divBdr>
        </w:div>
        <w:div w:id="112360429">
          <w:marLeft w:val="640"/>
          <w:marRight w:val="0"/>
          <w:marTop w:val="0"/>
          <w:marBottom w:val="0"/>
          <w:divBdr>
            <w:top w:val="none" w:sz="0" w:space="0" w:color="auto"/>
            <w:left w:val="none" w:sz="0" w:space="0" w:color="auto"/>
            <w:bottom w:val="none" w:sz="0" w:space="0" w:color="auto"/>
            <w:right w:val="none" w:sz="0" w:space="0" w:color="auto"/>
          </w:divBdr>
        </w:div>
        <w:div w:id="131531371">
          <w:marLeft w:val="640"/>
          <w:marRight w:val="0"/>
          <w:marTop w:val="0"/>
          <w:marBottom w:val="0"/>
          <w:divBdr>
            <w:top w:val="none" w:sz="0" w:space="0" w:color="auto"/>
            <w:left w:val="none" w:sz="0" w:space="0" w:color="auto"/>
            <w:bottom w:val="none" w:sz="0" w:space="0" w:color="auto"/>
            <w:right w:val="none" w:sz="0" w:space="0" w:color="auto"/>
          </w:divBdr>
        </w:div>
        <w:div w:id="162474410">
          <w:marLeft w:val="640"/>
          <w:marRight w:val="0"/>
          <w:marTop w:val="0"/>
          <w:marBottom w:val="0"/>
          <w:divBdr>
            <w:top w:val="none" w:sz="0" w:space="0" w:color="auto"/>
            <w:left w:val="none" w:sz="0" w:space="0" w:color="auto"/>
            <w:bottom w:val="none" w:sz="0" w:space="0" w:color="auto"/>
            <w:right w:val="none" w:sz="0" w:space="0" w:color="auto"/>
          </w:divBdr>
        </w:div>
        <w:div w:id="162936786">
          <w:marLeft w:val="640"/>
          <w:marRight w:val="0"/>
          <w:marTop w:val="0"/>
          <w:marBottom w:val="0"/>
          <w:divBdr>
            <w:top w:val="none" w:sz="0" w:space="0" w:color="auto"/>
            <w:left w:val="none" w:sz="0" w:space="0" w:color="auto"/>
            <w:bottom w:val="none" w:sz="0" w:space="0" w:color="auto"/>
            <w:right w:val="none" w:sz="0" w:space="0" w:color="auto"/>
          </w:divBdr>
        </w:div>
        <w:div w:id="163010410">
          <w:marLeft w:val="640"/>
          <w:marRight w:val="0"/>
          <w:marTop w:val="0"/>
          <w:marBottom w:val="0"/>
          <w:divBdr>
            <w:top w:val="none" w:sz="0" w:space="0" w:color="auto"/>
            <w:left w:val="none" w:sz="0" w:space="0" w:color="auto"/>
            <w:bottom w:val="none" w:sz="0" w:space="0" w:color="auto"/>
            <w:right w:val="none" w:sz="0" w:space="0" w:color="auto"/>
          </w:divBdr>
        </w:div>
        <w:div w:id="174657459">
          <w:marLeft w:val="640"/>
          <w:marRight w:val="0"/>
          <w:marTop w:val="0"/>
          <w:marBottom w:val="0"/>
          <w:divBdr>
            <w:top w:val="none" w:sz="0" w:space="0" w:color="auto"/>
            <w:left w:val="none" w:sz="0" w:space="0" w:color="auto"/>
            <w:bottom w:val="none" w:sz="0" w:space="0" w:color="auto"/>
            <w:right w:val="none" w:sz="0" w:space="0" w:color="auto"/>
          </w:divBdr>
        </w:div>
        <w:div w:id="176577103">
          <w:marLeft w:val="640"/>
          <w:marRight w:val="0"/>
          <w:marTop w:val="0"/>
          <w:marBottom w:val="0"/>
          <w:divBdr>
            <w:top w:val="none" w:sz="0" w:space="0" w:color="auto"/>
            <w:left w:val="none" w:sz="0" w:space="0" w:color="auto"/>
            <w:bottom w:val="none" w:sz="0" w:space="0" w:color="auto"/>
            <w:right w:val="none" w:sz="0" w:space="0" w:color="auto"/>
          </w:divBdr>
        </w:div>
        <w:div w:id="198276573">
          <w:marLeft w:val="640"/>
          <w:marRight w:val="0"/>
          <w:marTop w:val="0"/>
          <w:marBottom w:val="0"/>
          <w:divBdr>
            <w:top w:val="none" w:sz="0" w:space="0" w:color="auto"/>
            <w:left w:val="none" w:sz="0" w:space="0" w:color="auto"/>
            <w:bottom w:val="none" w:sz="0" w:space="0" w:color="auto"/>
            <w:right w:val="none" w:sz="0" w:space="0" w:color="auto"/>
          </w:divBdr>
        </w:div>
        <w:div w:id="206184505">
          <w:marLeft w:val="640"/>
          <w:marRight w:val="0"/>
          <w:marTop w:val="0"/>
          <w:marBottom w:val="0"/>
          <w:divBdr>
            <w:top w:val="none" w:sz="0" w:space="0" w:color="auto"/>
            <w:left w:val="none" w:sz="0" w:space="0" w:color="auto"/>
            <w:bottom w:val="none" w:sz="0" w:space="0" w:color="auto"/>
            <w:right w:val="none" w:sz="0" w:space="0" w:color="auto"/>
          </w:divBdr>
        </w:div>
        <w:div w:id="212619489">
          <w:marLeft w:val="640"/>
          <w:marRight w:val="0"/>
          <w:marTop w:val="0"/>
          <w:marBottom w:val="0"/>
          <w:divBdr>
            <w:top w:val="none" w:sz="0" w:space="0" w:color="auto"/>
            <w:left w:val="none" w:sz="0" w:space="0" w:color="auto"/>
            <w:bottom w:val="none" w:sz="0" w:space="0" w:color="auto"/>
            <w:right w:val="none" w:sz="0" w:space="0" w:color="auto"/>
          </w:divBdr>
        </w:div>
        <w:div w:id="215121681">
          <w:marLeft w:val="640"/>
          <w:marRight w:val="0"/>
          <w:marTop w:val="0"/>
          <w:marBottom w:val="0"/>
          <w:divBdr>
            <w:top w:val="none" w:sz="0" w:space="0" w:color="auto"/>
            <w:left w:val="none" w:sz="0" w:space="0" w:color="auto"/>
            <w:bottom w:val="none" w:sz="0" w:space="0" w:color="auto"/>
            <w:right w:val="none" w:sz="0" w:space="0" w:color="auto"/>
          </w:divBdr>
        </w:div>
        <w:div w:id="217589380">
          <w:marLeft w:val="640"/>
          <w:marRight w:val="0"/>
          <w:marTop w:val="0"/>
          <w:marBottom w:val="0"/>
          <w:divBdr>
            <w:top w:val="none" w:sz="0" w:space="0" w:color="auto"/>
            <w:left w:val="none" w:sz="0" w:space="0" w:color="auto"/>
            <w:bottom w:val="none" w:sz="0" w:space="0" w:color="auto"/>
            <w:right w:val="none" w:sz="0" w:space="0" w:color="auto"/>
          </w:divBdr>
        </w:div>
        <w:div w:id="219291167">
          <w:marLeft w:val="640"/>
          <w:marRight w:val="0"/>
          <w:marTop w:val="0"/>
          <w:marBottom w:val="0"/>
          <w:divBdr>
            <w:top w:val="none" w:sz="0" w:space="0" w:color="auto"/>
            <w:left w:val="none" w:sz="0" w:space="0" w:color="auto"/>
            <w:bottom w:val="none" w:sz="0" w:space="0" w:color="auto"/>
            <w:right w:val="none" w:sz="0" w:space="0" w:color="auto"/>
          </w:divBdr>
        </w:div>
        <w:div w:id="220285951">
          <w:marLeft w:val="640"/>
          <w:marRight w:val="0"/>
          <w:marTop w:val="0"/>
          <w:marBottom w:val="0"/>
          <w:divBdr>
            <w:top w:val="none" w:sz="0" w:space="0" w:color="auto"/>
            <w:left w:val="none" w:sz="0" w:space="0" w:color="auto"/>
            <w:bottom w:val="none" w:sz="0" w:space="0" w:color="auto"/>
            <w:right w:val="none" w:sz="0" w:space="0" w:color="auto"/>
          </w:divBdr>
        </w:div>
        <w:div w:id="263347961">
          <w:marLeft w:val="640"/>
          <w:marRight w:val="0"/>
          <w:marTop w:val="0"/>
          <w:marBottom w:val="0"/>
          <w:divBdr>
            <w:top w:val="none" w:sz="0" w:space="0" w:color="auto"/>
            <w:left w:val="none" w:sz="0" w:space="0" w:color="auto"/>
            <w:bottom w:val="none" w:sz="0" w:space="0" w:color="auto"/>
            <w:right w:val="none" w:sz="0" w:space="0" w:color="auto"/>
          </w:divBdr>
        </w:div>
        <w:div w:id="300383195">
          <w:marLeft w:val="640"/>
          <w:marRight w:val="0"/>
          <w:marTop w:val="0"/>
          <w:marBottom w:val="0"/>
          <w:divBdr>
            <w:top w:val="none" w:sz="0" w:space="0" w:color="auto"/>
            <w:left w:val="none" w:sz="0" w:space="0" w:color="auto"/>
            <w:bottom w:val="none" w:sz="0" w:space="0" w:color="auto"/>
            <w:right w:val="none" w:sz="0" w:space="0" w:color="auto"/>
          </w:divBdr>
        </w:div>
        <w:div w:id="302856956">
          <w:marLeft w:val="640"/>
          <w:marRight w:val="0"/>
          <w:marTop w:val="0"/>
          <w:marBottom w:val="0"/>
          <w:divBdr>
            <w:top w:val="none" w:sz="0" w:space="0" w:color="auto"/>
            <w:left w:val="none" w:sz="0" w:space="0" w:color="auto"/>
            <w:bottom w:val="none" w:sz="0" w:space="0" w:color="auto"/>
            <w:right w:val="none" w:sz="0" w:space="0" w:color="auto"/>
          </w:divBdr>
        </w:div>
        <w:div w:id="325397788">
          <w:marLeft w:val="640"/>
          <w:marRight w:val="0"/>
          <w:marTop w:val="0"/>
          <w:marBottom w:val="0"/>
          <w:divBdr>
            <w:top w:val="none" w:sz="0" w:space="0" w:color="auto"/>
            <w:left w:val="none" w:sz="0" w:space="0" w:color="auto"/>
            <w:bottom w:val="none" w:sz="0" w:space="0" w:color="auto"/>
            <w:right w:val="none" w:sz="0" w:space="0" w:color="auto"/>
          </w:divBdr>
        </w:div>
        <w:div w:id="344750703">
          <w:marLeft w:val="640"/>
          <w:marRight w:val="0"/>
          <w:marTop w:val="0"/>
          <w:marBottom w:val="0"/>
          <w:divBdr>
            <w:top w:val="none" w:sz="0" w:space="0" w:color="auto"/>
            <w:left w:val="none" w:sz="0" w:space="0" w:color="auto"/>
            <w:bottom w:val="none" w:sz="0" w:space="0" w:color="auto"/>
            <w:right w:val="none" w:sz="0" w:space="0" w:color="auto"/>
          </w:divBdr>
        </w:div>
        <w:div w:id="355157422">
          <w:marLeft w:val="640"/>
          <w:marRight w:val="0"/>
          <w:marTop w:val="0"/>
          <w:marBottom w:val="0"/>
          <w:divBdr>
            <w:top w:val="none" w:sz="0" w:space="0" w:color="auto"/>
            <w:left w:val="none" w:sz="0" w:space="0" w:color="auto"/>
            <w:bottom w:val="none" w:sz="0" w:space="0" w:color="auto"/>
            <w:right w:val="none" w:sz="0" w:space="0" w:color="auto"/>
          </w:divBdr>
        </w:div>
        <w:div w:id="364212051">
          <w:marLeft w:val="640"/>
          <w:marRight w:val="0"/>
          <w:marTop w:val="0"/>
          <w:marBottom w:val="0"/>
          <w:divBdr>
            <w:top w:val="none" w:sz="0" w:space="0" w:color="auto"/>
            <w:left w:val="none" w:sz="0" w:space="0" w:color="auto"/>
            <w:bottom w:val="none" w:sz="0" w:space="0" w:color="auto"/>
            <w:right w:val="none" w:sz="0" w:space="0" w:color="auto"/>
          </w:divBdr>
        </w:div>
        <w:div w:id="375085517">
          <w:marLeft w:val="640"/>
          <w:marRight w:val="0"/>
          <w:marTop w:val="0"/>
          <w:marBottom w:val="0"/>
          <w:divBdr>
            <w:top w:val="none" w:sz="0" w:space="0" w:color="auto"/>
            <w:left w:val="none" w:sz="0" w:space="0" w:color="auto"/>
            <w:bottom w:val="none" w:sz="0" w:space="0" w:color="auto"/>
            <w:right w:val="none" w:sz="0" w:space="0" w:color="auto"/>
          </w:divBdr>
        </w:div>
        <w:div w:id="392435514">
          <w:marLeft w:val="640"/>
          <w:marRight w:val="0"/>
          <w:marTop w:val="0"/>
          <w:marBottom w:val="0"/>
          <w:divBdr>
            <w:top w:val="none" w:sz="0" w:space="0" w:color="auto"/>
            <w:left w:val="none" w:sz="0" w:space="0" w:color="auto"/>
            <w:bottom w:val="none" w:sz="0" w:space="0" w:color="auto"/>
            <w:right w:val="none" w:sz="0" w:space="0" w:color="auto"/>
          </w:divBdr>
        </w:div>
        <w:div w:id="393507772">
          <w:marLeft w:val="640"/>
          <w:marRight w:val="0"/>
          <w:marTop w:val="0"/>
          <w:marBottom w:val="0"/>
          <w:divBdr>
            <w:top w:val="none" w:sz="0" w:space="0" w:color="auto"/>
            <w:left w:val="none" w:sz="0" w:space="0" w:color="auto"/>
            <w:bottom w:val="none" w:sz="0" w:space="0" w:color="auto"/>
            <w:right w:val="none" w:sz="0" w:space="0" w:color="auto"/>
          </w:divBdr>
        </w:div>
        <w:div w:id="404181013">
          <w:marLeft w:val="640"/>
          <w:marRight w:val="0"/>
          <w:marTop w:val="0"/>
          <w:marBottom w:val="0"/>
          <w:divBdr>
            <w:top w:val="none" w:sz="0" w:space="0" w:color="auto"/>
            <w:left w:val="none" w:sz="0" w:space="0" w:color="auto"/>
            <w:bottom w:val="none" w:sz="0" w:space="0" w:color="auto"/>
            <w:right w:val="none" w:sz="0" w:space="0" w:color="auto"/>
          </w:divBdr>
        </w:div>
        <w:div w:id="410543839">
          <w:marLeft w:val="640"/>
          <w:marRight w:val="0"/>
          <w:marTop w:val="0"/>
          <w:marBottom w:val="0"/>
          <w:divBdr>
            <w:top w:val="none" w:sz="0" w:space="0" w:color="auto"/>
            <w:left w:val="none" w:sz="0" w:space="0" w:color="auto"/>
            <w:bottom w:val="none" w:sz="0" w:space="0" w:color="auto"/>
            <w:right w:val="none" w:sz="0" w:space="0" w:color="auto"/>
          </w:divBdr>
        </w:div>
        <w:div w:id="410935172">
          <w:marLeft w:val="640"/>
          <w:marRight w:val="0"/>
          <w:marTop w:val="0"/>
          <w:marBottom w:val="0"/>
          <w:divBdr>
            <w:top w:val="none" w:sz="0" w:space="0" w:color="auto"/>
            <w:left w:val="none" w:sz="0" w:space="0" w:color="auto"/>
            <w:bottom w:val="none" w:sz="0" w:space="0" w:color="auto"/>
            <w:right w:val="none" w:sz="0" w:space="0" w:color="auto"/>
          </w:divBdr>
        </w:div>
        <w:div w:id="416368248">
          <w:marLeft w:val="640"/>
          <w:marRight w:val="0"/>
          <w:marTop w:val="0"/>
          <w:marBottom w:val="0"/>
          <w:divBdr>
            <w:top w:val="none" w:sz="0" w:space="0" w:color="auto"/>
            <w:left w:val="none" w:sz="0" w:space="0" w:color="auto"/>
            <w:bottom w:val="none" w:sz="0" w:space="0" w:color="auto"/>
            <w:right w:val="none" w:sz="0" w:space="0" w:color="auto"/>
          </w:divBdr>
        </w:div>
        <w:div w:id="418021112">
          <w:marLeft w:val="640"/>
          <w:marRight w:val="0"/>
          <w:marTop w:val="0"/>
          <w:marBottom w:val="0"/>
          <w:divBdr>
            <w:top w:val="none" w:sz="0" w:space="0" w:color="auto"/>
            <w:left w:val="none" w:sz="0" w:space="0" w:color="auto"/>
            <w:bottom w:val="none" w:sz="0" w:space="0" w:color="auto"/>
            <w:right w:val="none" w:sz="0" w:space="0" w:color="auto"/>
          </w:divBdr>
        </w:div>
        <w:div w:id="426853580">
          <w:marLeft w:val="640"/>
          <w:marRight w:val="0"/>
          <w:marTop w:val="0"/>
          <w:marBottom w:val="0"/>
          <w:divBdr>
            <w:top w:val="none" w:sz="0" w:space="0" w:color="auto"/>
            <w:left w:val="none" w:sz="0" w:space="0" w:color="auto"/>
            <w:bottom w:val="none" w:sz="0" w:space="0" w:color="auto"/>
            <w:right w:val="none" w:sz="0" w:space="0" w:color="auto"/>
          </w:divBdr>
        </w:div>
        <w:div w:id="432091680">
          <w:marLeft w:val="640"/>
          <w:marRight w:val="0"/>
          <w:marTop w:val="0"/>
          <w:marBottom w:val="0"/>
          <w:divBdr>
            <w:top w:val="none" w:sz="0" w:space="0" w:color="auto"/>
            <w:left w:val="none" w:sz="0" w:space="0" w:color="auto"/>
            <w:bottom w:val="none" w:sz="0" w:space="0" w:color="auto"/>
            <w:right w:val="none" w:sz="0" w:space="0" w:color="auto"/>
          </w:divBdr>
        </w:div>
        <w:div w:id="477846030">
          <w:marLeft w:val="640"/>
          <w:marRight w:val="0"/>
          <w:marTop w:val="0"/>
          <w:marBottom w:val="0"/>
          <w:divBdr>
            <w:top w:val="none" w:sz="0" w:space="0" w:color="auto"/>
            <w:left w:val="none" w:sz="0" w:space="0" w:color="auto"/>
            <w:bottom w:val="none" w:sz="0" w:space="0" w:color="auto"/>
            <w:right w:val="none" w:sz="0" w:space="0" w:color="auto"/>
          </w:divBdr>
        </w:div>
        <w:div w:id="479349893">
          <w:marLeft w:val="640"/>
          <w:marRight w:val="0"/>
          <w:marTop w:val="0"/>
          <w:marBottom w:val="0"/>
          <w:divBdr>
            <w:top w:val="none" w:sz="0" w:space="0" w:color="auto"/>
            <w:left w:val="none" w:sz="0" w:space="0" w:color="auto"/>
            <w:bottom w:val="none" w:sz="0" w:space="0" w:color="auto"/>
            <w:right w:val="none" w:sz="0" w:space="0" w:color="auto"/>
          </w:divBdr>
        </w:div>
        <w:div w:id="484593837">
          <w:marLeft w:val="640"/>
          <w:marRight w:val="0"/>
          <w:marTop w:val="0"/>
          <w:marBottom w:val="0"/>
          <w:divBdr>
            <w:top w:val="none" w:sz="0" w:space="0" w:color="auto"/>
            <w:left w:val="none" w:sz="0" w:space="0" w:color="auto"/>
            <w:bottom w:val="none" w:sz="0" w:space="0" w:color="auto"/>
            <w:right w:val="none" w:sz="0" w:space="0" w:color="auto"/>
          </w:divBdr>
        </w:div>
        <w:div w:id="487136778">
          <w:marLeft w:val="640"/>
          <w:marRight w:val="0"/>
          <w:marTop w:val="0"/>
          <w:marBottom w:val="0"/>
          <w:divBdr>
            <w:top w:val="none" w:sz="0" w:space="0" w:color="auto"/>
            <w:left w:val="none" w:sz="0" w:space="0" w:color="auto"/>
            <w:bottom w:val="none" w:sz="0" w:space="0" w:color="auto"/>
            <w:right w:val="none" w:sz="0" w:space="0" w:color="auto"/>
          </w:divBdr>
        </w:div>
        <w:div w:id="488788945">
          <w:marLeft w:val="640"/>
          <w:marRight w:val="0"/>
          <w:marTop w:val="0"/>
          <w:marBottom w:val="0"/>
          <w:divBdr>
            <w:top w:val="none" w:sz="0" w:space="0" w:color="auto"/>
            <w:left w:val="none" w:sz="0" w:space="0" w:color="auto"/>
            <w:bottom w:val="none" w:sz="0" w:space="0" w:color="auto"/>
            <w:right w:val="none" w:sz="0" w:space="0" w:color="auto"/>
          </w:divBdr>
        </w:div>
        <w:div w:id="489832943">
          <w:marLeft w:val="640"/>
          <w:marRight w:val="0"/>
          <w:marTop w:val="0"/>
          <w:marBottom w:val="0"/>
          <w:divBdr>
            <w:top w:val="none" w:sz="0" w:space="0" w:color="auto"/>
            <w:left w:val="none" w:sz="0" w:space="0" w:color="auto"/>
            <w:bottom w:val="none" w:sz="0" w:space="0" w:color="auto"/>
            <w:right w:val="none" w:sz="0" w:space="0" w:color="auto"/>
          </w:divBdr>
        </w:div>
        <w:div w:id="493423393">
          <w:marLeft w:val="640"/>
          <w:marRight w:val="0"/>
          <w:marTop w:val="0"/>
          <w:marBottom w:val="0"/>
          <w:divBdr>
            <w:top w:val="none" w:sz="0" w:space="0" w:color="auto"/>
            <w:left w:val="none" w:sz="0" w:space="0" w:color="auto"/>
            <w:bottom w:val="none" w:sz="0" w:space="0" w:color="auto"/>
            <w:right w:val="none" w:sz="0" w:space="0" w:color="auto"/>
          </w:divBdr>
        </w:div>
        <w:div w:id="499008096">
          <w:marLeft w:val="640"/>
          <w:marRight w:val="0"/>
          <w:marTop w:val="0"/>
          <w:marBottom w:val="0"/>
          <w:divBdr>
            <w:top w:val="none" w:sz="0" w:space="0" w:color="auto"/>
            <w:left w:val="none" w:sz="0" w:space="0" w:color="auto"/>
            <w:bottom w:val="none" w:sz="0" w:space="0" w:color="auto"/>
            <w:right w:val="none" w:sz="0" w:space="0" w:color="auto"/>
          </w:divBdr>
        </w:div>
        <w:div w:id="508450568">
          <w:marLeft w:val="640"/>
          <w:marRight w:val="0"/>
          <w:marTop w:val="0"/>
          <w:marBottom w:val="0"/>
          <w:divBdr>
            <w:top w:val="none" w:sz="0" w:space="0" w:color="auto"/>
            <w:left w:val="none" w:sz="0" w:space="0" w:color="auto"/>
            <w:bottom w:val="none" w:sz="0" w:space="0" w:color="auto"/>
            <w:right w:val="none" w:sz="0" w:space="0" w:color="auto"/>
          </w:divBdr>
        </w:div>
        <w:div w:id="534854966">
          <w:marLeft w:val="640"/>
          <w:marRight w:val="0"/>
          <w:marTop w:val="0"/>
          <w:marBottom w:val="0"/>
          <w:divBdr>
            <w:top w:val="none" w:sz="0" w:space="0" w:color="auto"/>
            <w:left w:val="none" w:sz="0" w:space="0" w:color="auto"/>
            <w:bottom w:val="none" w:sz="0" w:space="0" w:color="auto"/>
            <w:right w:val="none" w:sz="0" w:space="0" w:color="auto"/>
          </w:divBdr>
        </w:div>
        <w:div w:id="546340006">
          <w:marLeft w:val="640"/>
          <w:marRight w:val="0"/>
          <w:marTop w:val="0"/>
          <w:marBottom w:val="0"/>
          <w:divBdr>
            <w:top w:val="none" w:sz="0" w:space="0" w:color="auto"/>
            <w:left w:val="none" w:sz="0" w:space="0" w:color="auto"/>
            <w:bottom w:val="none" w:sz="0" w:space="0" w:color="auto"/>
            <w:right w:val="none" w:sz="0" w:space="0" w:color="auto"/>
          </w:divBdr>
        </w:div>
        <w:div w:id="552424735">
          <w:marLeft w:val="640"/>
          <w:marRight w:val="0"/>
          <w:marTop w:val="0"/>
          <w:marBottom w:val="0"/>
          <w:divBdr>
            <w:top w:val="none" w:sz="0" w:space="0" w:color="auto"/>
            <w:left w:val="none" w:sz="0" w:space="0" w:color="auto"/>
            <w:bottom w:val="none" w:sz="0" w:space="0" w:color="auto"/>
            <w:right w:val="none" w:sz="0" w:space="0" w:color="auto"/>
          </w:divBdr>
        </w:div>
        <w:div w:id="569115127">
          <w:marLeft w:val="640"/>
          <w:marRight w:val="0"/>
          <w:marTop w:val="0"/>
          <w:marBottom w:val="0"/>
          <w:divBdr>
            <w:top w:val="none" w:sz="0" w:space="0" w:color="auto"/>
            <w:left w:val="none" w:sz="0" w:space="0" w:color="auto"/>
            <w:bottom w:val="none" w:sz="0" w:space="0" w:color="auto"/>
            <w:right w:val="none" w:sz="0" w:space="0" w:color="auto"/>
          </w:divBdr>
        </w:div>
        <w:div w:id="569736828">
          <w:marLeft w:val="640"/>
          <w:marRight w:val="0"/>
          <w:marTop w:val="0"/>
          <w:marBottom w:val="0"/>
          <w:divBdr>
            <w:top w:val="none" w:sz="0" w:space="0" w:color="auto"/>
            <w:left w:val="none" w:sz="0" w:space="0" w:color="auto"/>
            <w:bottom w:val="none" w:sz="0" w:space="0" w:color="auto"/>
            <w:right w:val="none" w:sz="0" w:space="0" w:color="auto"/>
          </w:divBdr>
        </w:div>
        <w:div w:id="575749931">
          <w:marLeft w:val="640"/>
          <w:marRight w:val="0"/>
          <w:marTop w:val="0"/>
          <w:marBottom w:val="0"/>
          <w:divBdr>
            <w:top w:val="none" w:sz="0" w:space="0" w:color="auto"/>
            <w:left w:val="none" w:sz="0" w:space="0" w:color="auto"/>
            <w:bottom w:val="none" w:sz="0" w:space="0" w:color="auto"/>
            <w:right w:val="none" w:sz="0" w:space="0" w:color="auto"/>
          </w:divBdr>
        </w:div>
        <w:div w:id="582109334">
          <w:marLeft w:val="640"/>
          <w:marRight w:val="0"/>
          <w:marTop w:val="0"/>
          <w:marBottom w:val="0"/>
          <w:divBdr>
            <w:top w:val="none" w:sz="0" w:space="0" w:color="auto"/>
            <w:left w:val="none" w:sz="0" w:space="0" w:color="auto"/>
            <w:bottom w:val="none" w:sz="0" w:space="0" w:color="auto"/>
            <w:right w:val="none" w:sz="0" w:space="0" w:color="auto"/>
          </w:divBdr>
        </w:div>
        <w:div w:id="588586043">
          <w:marLeft w:val="640"/>
          <w:marRight w:val="0"/>
          <w:marTop w:val="0"/>
          <w:marBottom w:val="0"/>
          <w:divBdr>
            <w:top w:val="none" w:sz="0" w:space="0" w:color="auto"/>
            <w:left w:val="none" w:sz="0" w:space="0" w:color="auto"/>
            <w:bottom w:val="none" w:sz="0" w:space="0" w:color="auto"/>
            <w:right w:val="none" w:sz="0" w:space="0" w:color="auto"/>
          </w:divBdr>
        </w:div>
        <w:div w:id="613831180">
          <w:marLeft w:val="640"/>
          <w:marRight w:val="0"/>
          <w:marTop w:val="0"/>
          <w:marBottom w:val="0"/>
          <w:divBdr>
            <w:top w:val="none" w:sz="0" w:space="0" w:color="auto"/>
            <w:left w:val="none" w:sz="0" w:space="0" w:color="auto"/>
            <w:bottom w:val="none" w:sz="0" w:space="0" w:color="auto"/>
            <w:right w:val="none" w:sz="0" w:space="0" w:color="auto"/>
          </w:divBdr>
        </w:div>
        <w:div w:id="617108840">
          <w:marLeft w:val="640"/>
          <w:marRight w:val="0"/>
          <w:marTop w:val="0"/>
          <w:marBottom w:val="0"/>
          <w:divBdr>
            <w:top w:val="none" w:sz="0" w:space="0" w:color="auto"/>
            <w:left w:val="none" w:sz="0" w:space="0" w:color="auto"/>
            <w:bottom w:val="none" w:sz="0" w:space="0" w:color="auto"/>
            <w:right w:val="none" w:sz="0" w:space="0" w:color="auto"/>
          </w:divBdr>
        </w:div>
        <w:div w:id="651299543">
          <w:marLeft w:val="640"/>
          <w:marRight w:val="0"/>
          <w:marTop w:val="0"/>
          <w:marBottom w:val="0"/>
          <w:divBdr>
            <w:top w:val="none" w:sz="0" w:space="0" w:color="auto"/>
            <w:left w:val="none" w:sz="0" w:space="0" w:color="auto"/>
            <w:bottom w:val="none" w:sz="0" w:space="0" w:color="auto"/>
            <w:right w:val="none" w:sz="0" w:space="0" w:color="auto"/>
          </w:divBdr>
        </w:div>
        <w:div w:id="655259452">
          <w:marLeft w:val="640"/>
          <w:marRight w:val="0"/>
          <w:marTop w:val="0"/>
          <w:marBottom w:val="0"/>
          <w:divBdr>
            <w:top w:val="none" w:sz="0" w:space="0" w:color="auto"/>
            <w:left w:val="none" w:sz="0" w:space="0" w:color="auto"/>
            <w:bottom w:val="none" w:sz="0" w:space="0" w:color="auto"/>
            <w:right w:val="none" w:sz="0" w:space="0" w:color="auto"/>
          </w:divBdr>
        </w:div>
        <w:div w:id="673264246">
          <w:marLeft w:val="640"/>
          <w:marRight w:val="0"/>
          <w:marTop w:val="0"/>
          <w:marBottom w:val="0"/>
          <w:divBdr>
            <w:top w:val="none" w:sz="0" w:space="0" w:color="auto"/>
            <w:left w:val="none" w:sz="0" w:space="0" w:color="auto"/>
            <w:bottom w:val="none" w:sz="0" w:space="0" w:color="auto"/>
            <w:right w:val="none" w:sz="0" w:space="0" w:color="auto"/>
          </w:divBdr>
        </w:div>
        <w:div w:id="681467264">
          <w:marLeft w:val="640"/>
          <w:marRight w:val="0"/>
          <w:marTop w:val="0"/>
          <w:marBottom w:val="0"/>
          <w:divBdr>
            <w:top w:val="none" w:sz="0" w:space="0" w:color="auto"/>
            <w:left w:val="none" w:sz="0" w:space="0" w:color="auto"/>
            <w:bottom w:val="none" w:sz="0" w:space="0" w:color="auto"/>
            <w:right w:val="none" w:sz="0" w:space="0" w:color="auto"/>
          </w:divBdr>
        </w:div>
        <w:div w:id="695543379">
          <w:marLeft w:val="640"/>
          <w:marRight w:val="0"/>
          <w:marTop w:val="0"/>
          <w:marBottom w:val="0"/>
          <w:divBdr>
            <w:top w:val="none" w:sz="0" w:space="0" w:color="auto"/>
            <w:left w:val="none" w:sz="0" w:space="0" w:color="auto"/>
            <w:bottom w:val="none" w:sz="0" w:space="0" w:color="auto"/>
            <w:right w:val="none" w:sz="0" w:space="0" w:color="auto"/>
          </w:divBdr>
        </w:div>
        <w:div w:id="702677413">
          <w:marLeft w:val="640"/>
          <w:marRight w:val="0"/>
          <w:marTop w:val="0"/>
          <w:marBottom w:val="0"/>
          <w:divBdr>
            <w:top w:val="none" w:sz="0" w:space="0" w:color="auto"/>
            <w:left w:val="none" w:sz="0" w:space="0" w:color="auto"/>
            <w:bottom w:val="none" w:sz="0" w:space="0" w:color="auto"/>
            <w:right w:val="none" w:sz="0" w:space="0" w:color="auto"/>
          </w:divBdr>
        </w:div>
        <w:div w:id="707217945">
          <w:marLeft w:val="640"/>
          <w:marRight w:val="0"/>
          <w:marTop w:val="0"/>
          <w:marBottom w:val="0"/>
          <w:divBdr>
            <w:top w:val="none" w:sz="0" w:space="0" w:color="auto"/>
            <w:left w:val="none" w:sz="0" w:space="0" w:color="auto"/>
            <w:bottom w:val="none" w:sz="0" w:space="0" w:color="auto"/>
            <w:right w:val="none" w:sz="0" w:space="0" w:color="auto"/>
          </w:divBdr>
        </w:div>
        <w:div w:id="712846617">
          <w:marLeft w:val="640"/>
          <w:marRight w:val="0"/>
          <w:marTop w:val="0"/>
          <w:marBottom w:val="0"/>
          <w:divBdr>
            <w:top w:val="none" w:sz="0" w:space="0" w:color="auto"/>
            <w:left w:val="none" w:sz="0" w:space="0" w:color="auto"/>
            <w:bottom w:val="none" w:sz="0" w:space="0" w:color="auto"/>
            <w:right w:val="none" w:sz="0" w:space="0" w:color="auto"/>
          </w:divBdr>
        </w:div>
        <w:div w:id="724838175">
          <w:marLeft w:val="640"/>
          <w:marRight w:val="0"/>
          <w:marTop w:val="0"/>
          <w:marBottom w:val="0"/>
          <w:divBdr>
            <w:top w:val="none" w:sz="0" w:space="0" w:color="auto"/>
            <w:left w:val="none" w:sz="0" w:space="0" w:color="auto"/>
            <w:bottom w:val="none" w:sz="0" w:space="0" w:color="auto"/>
            <w:right w:val="none" w:sz="0" w:space="0" w:color="auto"/>
          </w:divBdr>
        </w:div>
        <w:div w:id="728575538">
          <w:marLeft w:val="640"/>
          <w:marRight w:val="0"/>
          <w:marTop w:val="0"/>
          <w:marBottom w:val="0"/>
          <w:divBdr>
            <w:top w:val="none" w:sz="0" w:space="0" w:color="auto"/>
            <w:left w:val="none" w:sz="0" w:space="0" w:color="auto"/>
            <w:bottom w:val="none" w:sz="0" w:space="0" w:color="auto"/>
            <w:right w:val="none" w:sz="0" w:space="0" w:color="auto"/>
          </w:divBdr>
        </w:div>
        <w:div w:id="742096396">
          <w:marLeft w:val="640"/>
          <w:marRight w:val="0"/>
          <w:marTop w:val="0"/>
          <w:marBottom w:val="0"/>
          <w:divBdr>
            <w:top w:val="none" w:sz="0" w:space="0" w:color="auto"/>
            <w:left w:val="none" w:sz="0" w:space="0" w:color="auto"/>
            <w:bottom w:val="none" w:sz="0" w:space="0" w:color="auto"/>
            <w:right w:val="none" w:sz="0" w:space="0" w:color="auto"/>
          </w:divBdr>
        </w:div>
        <w:div w:id="746611988">
          <w:marLeft w:val="640"/>
          <w:marRight w:val="0"/>
          <w:marTop w:val="0"/>
          <w:marBottom w:val="0"/>
          <w:divBdr>
            <w:top w:val="none" w:sz="0" w:space="0" w:color="auto"/>
            <w:left w:val="none" w:sz="0" w:space="0" w:color="auto"/>
            <w:bottom w:val="none" w:sz="0" w:space="0" w:color="auto"/>
            <w:right w:val="none" w:sz="0" w:space="0" w:color="auto"/>
          </w:divBdr>
        </w:div>
        <w:div w:id="756513236">
          <w:marLeft w:val="640"/>
          <w:marRight w:val="0"/>
          <w:marTop w:val="0"/>
          <w:marBottom w:val="0"/>
          <w:divBdr>
            <w:top w:val="none" w:sz="0" w:space="0" w:color="auto"/>
            <w:left w:val="none" w:sz="0" w:space="0" w:color="auto"/>
            <w:bottom w:val="none" w:sz="0" w:space="0" w:color="auto"/>
            <w:right w:val="none" w:sz="0" w:space="0" w:color="auto"/>
          </w:divBdr>
        </w:div>
        <w:div w:id="772869803">
          <w:marLeft w:val="640"/>
          <w:marRight w:val="0"/>
          <w:marTop w:val="0"/>
          <w:marBottom w:val="0"/>
          <w:divBdr>
            <w:top w:val="none" w:sz="0" w:space="0" w:color="auto"/>
            <w:left w:val="none" w:sz="0" w:space="0" w:color="auto"/>
            <w:bottom w:val="none" w:sz="0" w:space="0" w:color="auto"/>
            <w:right w:val="none" w:sz="0" w:space="0" w:color="auto"/>
          </w:divBdr>
        </w:div>
        <w:div w:id="780413094">
          <w:marLeft w:val="640"/>
          <w:marRight w:val="0"/>
          <w:marTop w:val="0"/>
          <w:marBottom w:val="0"/>
          <w:divBdr>
            <w:top w:val="none" w:sz="0" w:space="0" w:color="auto"/>
            <w:left w:val="none" w:sz="0" w:space="0" w:color="auto"/>
            <w:bottom w:val="none" w:sz="0" w:space="0" w:color="auto"/>
            <w:right w:val="none" w:sz="0" w:space="0" w:color="auto"/>
          </w:divBdr>
        </w:div>
        <w:div w:id="789710420">
          <w:marLeft w:val="640"/>
          <w:marRight w:val="0"/>
          <w:marTop w:val="0"/>
          <w:marBottom w:val="0"/>
          <w:divBdr>
            <w:top w:val="none" w:sz="0" w:space="0" w:color="auto"/>
            <w:left w:val="none" w:sz="0" w:space="0" w:color="auto"/>
            <w:bottom w:val="none" w:sz="0" w:space="0" w:color="auto"/>
            <w:right w:val="none" w:sz="0" w:space="0" w:color="auto"/>
          </w:divBdr>
        </w:div>
        <w:div w:id="797184132">
          <w:marLeft w:val="640"/>
          <w:marRight w:val="0"/>
          <w:marTop w:val="0"/>
          <w:marBottom w:val="0"/>
          <w:divBdr>
            <w:top w:val="none" w:sz="0" w:space="0" w:color="auto"/>
            <w:left w:val="none" w:sz="0" w:space="0" w:color="auto"/>
            <w:bottom w:val="none" w:sz="0" w:space="0" w:color="auto"/>
            <w:right w:val="none" w:sz="0" w:space="0" w:color="auto"/>
          </w:divBdr>
        </w:div>
        <w:div w:id="802580343">
          <w:marLeft w:val="640"/>
          <w:marRight w:val="0"/>
          <w:marTop w:val="0"/>
          <w:marBottom w:val="0"/>
          <w:divBdr>
            <w:top w:val="none" w:sz="0" w:space="0" w:color="auto"/>
            <w:left w:val="none" w:sz="0" w:space="0" w:color="auto"/>
            <w:bottom w:val="none" w:sz="0" w:space="0" w:color="auto"/>
            <w:right w:val="none" w:sz="0" w:space="0" w:color="auto"/>
          </w:divBdr>
        </w:div>
        <w:div w:id="809245555">
          <w:marLeft w:val="640"/>
          <w:marRight w:val="0"/>
          <w:marTop w:val="0"/>
          <w:marBottom w:val="0"/>
          <w:divBdr>
            <w:top w:val="none" w:sz="0" w:space="0" w:color="auto"/>
            <w:left w:val="none" w:sz="0" w:space="0" w:color="auto"/>
            <w:bottom w:val="none" w:sz="0" w:space="0" w:color="auto"/>
            <w:right w:val="none" w:sz="0" w:space="0" w:color="auto"/>
          </w:divBdr>
        </w:div>
        <w:div w:id="824273286">
          <w:marLeft w:val="640"/>
          <w:marRight w:val="0"/>
          <w:marTop w:val="0"/>
          <w:marBottom w:val="0"/>
          <w:divBdr>
            <w:top w:val="none" w:sz="0" w:space="0" w:color="auto"/>
            <w:left w:val="none" w:sz="0" w:space="0" w:color="auto"/>
            <w:bottom w:val="none" w:sz="0" w:space="0" w:color="auto"/>
            <w:right w:val="none" w:sz="0" w:space="0" w:color="auto"/>
          </w:divBdr>
        </w:div>
        <w:div w:id="837503848">
          <w:marLeft w:val="640"/>
          <w:marRight w:val="0"/>
          <w:marTop w:val="0"/>
          <w:marBottom w:val="0"/>
          <w:divBdr>
            <w:top w:val="none" w:sz="0" w:space="0" w:color="auto"/>
            <w:left w:val="none" w:sz="0" w:space="0" w:color="auto"/>
            <w:bottom w:val="none" w:sz="0" w:space="0" w:color="auto"/>
            <w:right w:val="none" w:sz="0" w:space="0" w:color="auto"/>
          </w:divBdr>
        </w:div>
        <w:div w:id="843858943">
          <w:marLeft w:val="640"/>
          <w:marRight w:val="0"/>
          <w:marTop w:val="0"/>
          <w:marBottom w:val="0"/>
          <w:divBdr>
            <w:top w:val="none" w:sz="0" w:space="0" w:color="auto"/>
            <w:left w:val="none" w:sz="0" w:space="0" w:color="auto"/>
            <w:bottom w:val="none" w:sz="0" w:space="0" w:color="auto"/>
            <w:right w:val="none" w:sz="0" w:space="0" w:color="auto"/>
          </w:divBdr>
        </w:div>
        <w:div w:id="857739337">
          <w:marLeft w:val="640"/>
          <w:marRight w:val="0"/>
          <w:marTop w:val="0"/>
          <w:marBottom w:val="0"/>
          <w:divBdr>
            <w:top w:val="none" w:sz="0" w:space="0" w:color="auto"/>
            <w:left w:val="none" w:sz="0" w:space="0" w:color="auto"/>
            <w:bottom w:val="none" w:sz="0" w:space="0" w:color="auto"/>
            <w:right w:val="none" w:sz="0" w:space="0" w:color="auto"/>
          </w:divBdr>
        </w:div>
        <w:div w:id="901867558">
          <w:marLeft w:val="640"/>
          <w:marRight w:val="0"/>
          <w:marTop w:val="0"/>
          <w:marBottom w:val="0"/>
          <w:divBdr>
            <w:top w:val="none" w:sz="0" w:space="0" w:color="auto"/>
            <w:left w:val="none" w:sz="0" w:space="0" w:color="auto"/>
            <w:bottom w:val="none" w:sz="0" w:space="0" w:color="auto"/>
            <w:right w:val="none" w:sz="0" w:space="0" w:color="auto"/>
          </w:divBdr>
        </w:div>
        <w:div w:id="910965565">
          <w:marLeft w:val="640"/>
          <w:marRight w:val="0"/>
          <w:marTop w:val="0"/>
          <w:marBottom w:val="0"/>
          <w:divBdr>
            <w:top w:val="none" w:sz="0" w:space="0" w:color="auto"/>
            <w:left w:val="none" w:sz="0" w:space="0" w:color="auto"/>
            <w:bottom w:val="none" w:sz="0" w:space="0" w:color="auto"/>
            <w:right w:val="none" w:sz="0" w:space="0" w:color="auto"/>
          </w:divBdr>
        </w:div>
        <w:div w:id="920140068">
          <w:marLeft w:val="640"/>
          <w:marRight w:val="0"/>
          <w:marTop w:val="0"/>
          <w:marBottom w:val="0"/>
          <w:divBdr>
            <w:top w:val="none" w:sz="0" w:space="0" w:color="auto"/>
            <w:left w:val="none" w:sz="0" w:space="0" w:color="auto"/>
            <w:bottom w:val="none" w:sz="0" w:space="0" w:color="auto"/>
            <w:right w:val="none" w:sz="0" w:space="0" w:color="auto"/>
          </w:divBdr>
        </w:div>
        <w:div w:id="925387609">
          <w:marLeft w:val="640"/>
          <w:marRight w:val="0"/>
          <w:marTop w:val="0"/>
          <w:marBottom w:val="0"/>
          <w:divBdr>
            <w:top w:val="none" w:sz="0" w:space="0" w:color="auto"/>
            <w:left w:val="none" w:sz="0" w:space="0" w:color="auto"/>
            <w:bottom w:val="none" w:sz="0" w:space="0" w:color="auto"/>
            <w:right w:val="none" w:sz="0" w:space="0" w:color="auto"/>
          </w:divBdr>
        </w:div>
        <w:div w:id="942154343">
          <w:marLeft w:val="640"/>
          <w:marRight w:val="0"/>
          <w:marTop w:val="0"/>
          <w:marBottom w:val="0"/>
          <w:divBdr>
            <w:top w:val="none" w:sz="0" w:space="0" w:color="auto"/>
            <w:left w:val="none" w:sz="0" w:space="0" w:color="auto"/>
            <w:bottom w:val="none" w:sz="0" w:space="0" w:color="auto"/>
            <w:right w:val="none" w:sz="0" w:space="0" w:color="auto"/>
          </w:divBdr>
        </w:div>
        <w:div w:id="942883395">
          <w:marLeft w:val="640"/>
          <w:marRight w:val="0"/>
          <w:marTop w:val="0"/>
          <w:marBottom w:val="0"/>
          <w:divBdr>
            <w:top w:val="none" w:sz="0" w:space="0" w:color="auto"/>
            <w:left w:val="none" w:sz="0" w:space="0" w:color="auto"/>
            <w:bottom w:val="none" w:sz="0" w:space="0" w:color="auto"/>
            <w:right w:val="none" w:sz="0" w:space="0" w:color="auto"/>
          </w:divBdr>
        </w:div>
        <w:div w:id="965358478">
          <w:marLeft w:val="640"/>
          <w:marRight w:val="0"/>
          <w:marTop w:val="0"/>
          <w:marBottom w:val="0"/>
          <w:divBdr>
            <w:top w:val="none" w:sz="0" w:space="0" w:color="auto"/>
            <w:left w:val="none" w:sz="0" w:space="0" w:color="auto"/>
            <w:bottom w:val="none" w:sz="0" w:space="0" w:color="auto"/>
            <w:right w:val="none" w:sz="0" w:space="0" w:color="auto"/>
          </w:divBdr>
        </w:div>
        <w:div w:id="975988852">
          <w:marLeft w:val="640"/>
          <w:marRight w:val="0"/>
          <w:marTop w:val="0"/>
          <w:marBottom w:val="0"/>
          <w:divBdr>
            <w:top w:val="none" w:sz="0" w:space="0" w:color="auto"/>
            <w:left w:val="none" w:sz="0" w:space="0" w:color="auto"/>
            <w:bottom w:val="none" w:sz="0" w:space="0" w:color="auto"/>
            <w:right w:val="none" w:sz="0" w:space="0" w:color="auto"/>
          </w:divBdr>
        </w:div>
        <w:div w:id="979530029">
          <w:marLeft w:val="640"/>
          <w:marRight w:val="0"/>
          <w:marTop w:val="0"/>
          <w:marBottom w:val="0"/>
          <w:divBdr>
            <w:top w:val="none" w:sz="0" w:space="0" w:color="auto"/>
            <w:left w:val="none" w:sz="0" w:space="0" w:color="auto"/>
            <w:bottom w:val="none" w:sz="0" w:space="0" w:color="auto"/>
            <w:right w:val="none" w:sz="0" w:space="0" w:color="auto"/>
          </w:divBdr>
        </w:div>
        <w:div w:id="987049483">
          <w:marLeft w:val="640"/>
          <w:marRight w:val="0"/>
          <w:marTop w:val="0"/>
          <w:marBottom w:val="0"/>
          <w:divBdr>
            <w:top w:val="none" w:sz="0" w:space="0" w:color="auto"/>
            <w:left w:val="none" w:sz="0" w:space="0" w:color="auto"/>
            <w:bottom w:val="none" w:sz="0" w:space="0" w:color="auto"/>
            <w:right w:val="none" w:sz="0" w:space="0" w:color="auto"/>
          </w:divBdr>
        </w:div>
        <w:div w:id="991449203">
          <w:marLeft w:val="640"/>
          <w:marRight w:val="0"/>
          <w:marTop w:val="0"/>
          <w:marBottom w:val="0"/>
          <w:divBdr>
            <w:top w:val="none" w:sz="0" w:space="0" w:color="auto"/>
            <w:left w:val="none" w:sz="0" w:space="0" w:color="auto"/>
            <w:bottom w:val="none" w:sz="0" w:space="0" w:color="auto"/>
            <w:right w:val="none" w:sz="0" w:space="0" w:color="auto"/>
          </w:divBdr>
        </w:div>
        <w:div w:id="995037642">
          <w:marLeft w:val="640"/>
          <w:marRight w:val="0"/>
          <w:marTop w:val="0"/>
          <w:marBottom w:val="0"/>
          <w:divBdr>
            <w:top w:val="none" w:sz="0" w:space="0" w:color="auto"/>
            <w:left w:val="none" w:sz="0" w:space="0" w:color="auto"/>
            <w:bottom w:val="none" w:sz="0" w:space="0" w:color="auto"/>
            <w:right w:val="none" w:sz="0" w:space="0" w:color="auto"/>
          </w:divBdr>
        </w:div>
        <w:div w:id="999120889">
          <w:marLeft w:val="640"/>
          <w:marRight w:val="0"/>
          <w:marTop w:val="0"/>
          <w:marBottom w:val="0"/>
          <w:divBdr>
            <w:top w:val="none" w:sz="0" w:space="0" w:color="auto"/>
            <w:left w:val="none" w:sz="0" w:space="0" w:color="auto"/>
            <w:bottom w:val="none" w:sz="0" w:space="0" w:color="auto"/>
            <w:right w:val="none" w:sz="0" w:space="0" w:color="auto"/>
          </w:divBdr>
        </w:div>
        <w:div w:id="1016926409">
          <w:marLeft w:val="640"/>
          <w:marRight w:val="0"/>
          <w:marTop w:val="0"/>
          <w:marBottom w:val="0"/>
          <w:divBdr>
            <w:top w:val="none" w:sz="0" w:space="0" w:color="auto"/>
            <w:left w:val="none" w:sz="0" w:space="0" w:color="auto"/>
            <w:bottom w:val="none" w:sz="0" w:space="0" w:color="auto"/>
            <w:right w:val="none" w:sz="0" w:space="0" w:color="auto"/>
          </w:divBdr>
        </w:div>
        <w:div w:id="1035887958">
          <w:marLeft w:val="640"/>
          <w:marRight w:val="0"/>
          <w:marTop w:val="0"/>
          <w:marBottom w:val="0"/>
          <w:divBdr>
            <w:top w:val="none" w:sz="0" w:space="0" w:color="auto"/>
            <w:left w:val="none" w:sz="0" w:space="0" w:color="auto"/>
            <w:bottom w:val="none" w:sz="0" w:space="0" w:color="auto"/>
            <w:right w:val="none" w:sz="0" w:space="0" w:color="auto"/>
          </w:divBdr>
        </w:div>
        <w:div w:id="1047606045">
          <w:marLeft w:val="640"/>
          <w:marRight w:val="0"/>
          <w:marTop w:val="0"/>
          <w:marBottom w:val="0"/>
          <w:divBdr>
            <w:top w:val="none" w:sz="0" w:space="0" w:color="auto"/>
            <w:left w:val="none" w:sz="0" w:space="0" w:color="auto"/>
            <w:bottom w:val="none" w:sz="0" w:space="0" w:color="auto"/>
            <w:right w:val="none" w:sz="0" w:space="0" w:color="auto"/>
          </w:divBdr>
        </w:div>
        <w:div w:id="1062290648">
          <w:marLeft w:val="640"/>
          <w:marRight w:val="0"/>
          <w:marTop w:val="0"/>
          <w:marBottom w:val="0"/>
          <w:divBdr>
            <w:top w:val="none" w:sz="0" w:space="0" w:color="auto"/>
            <w:left w:val="none" w:sz="0" w:space="0" w:color="auto"/>
            <w:bottom w:val="none" w:sz="0" w:space="0" w:color="auto"/>
            <w:right w:val="none" w:sz="0" w:space="0" w:color="auto"/>
          </w:divBdr>
        </w:div>
        <w:div w:id="1069881349">
          <w:marLeft w:val="640"/>
          <w:marRight w:val="0"/>
          <w:marTop w:val="0"/>
          <w:marBottom w:val="0"/>
          <w:divBdr>
            <w:top w:val="none" w:sz="0" w:space="0" w:color="auto"/>
            <w:left w:val="none" w:sz="0" w:space="0" w:color="auto"/>
            <w:bottom w:val="none" w:sz="0" w:space="0" w:color="auto"/>
            <w:right w:val="none" w:sz="0" w:space="0" w:color="auto"/>
          </w:divBdr>
        </w:div>
        <w:div w:id="1070036080">
          <w:marLeft w:val="640"/>
          <w:marRight w:val="0"/>
          <w:marTop w:val="0"/>
          <w:marBottom w:val="0"/>
          <w:divBdr>
            <w:top w:val="none" w:sz="0" w:space="0" w:color="auto"/>
            <w:left w:val="none" w:sz="0" w:space="0" w:color="auto"/>
            <w:bottom w:val="none" w:sz="0" w:space="0" w:color="auto"/>
            <w:right w:val="none" w:sz="0" w:space="0" w:color="auto"/>
          </w:divBdr>
        </w:div>
        <w:div w:id="1070932566">
          <w:marLeft w:val="640"/>
          <w:marRight w:val="0"/>
          <w:marTop w:val="0"/>
          <w:marBottom w:val="0"/>
          <w:divBdr>
            <w:top w:val="none" w:sz="0" w:space="0" w:color="auto"/>
            <w:left w:val="none" w:sz="0" w:space="0" w:color="auto"/>
            <w:bottom w:val="none" w:sz="0" w:space="0" w:color="auto"/>
            <w:right w:val="none" w:sz="0" w:space="0" w:color="auto"/>
          </w:divBdr>
        </w:div>
        <w:div w:id="1085761841">
          <w:marLeft w:val="640"/>
          <w:marRight w:val="0"/>
          <w:marTop w:val="0"/>
          <w:marBottom w:val="0"/>
          <w:divBdr>
            <w:top w:val="none" w:sz="0" w:space="0" w:color="auto"/>
            <w:left w:val="none" w:sz="0" w:space="0" w:color="auto"/>
            <w:bottom w:val="none" w:sz="0" w:space="0" w:color="auto"/>
            <w:right w:val="none" w:sz="0" w:space="0" w:color="auto"/>
          </w:divBdr>
        </w:div>
        <w:div w:id="1094476231">
          <w:marLeft w:val="640"/>
          <w:marRight w:val="0"/>
          <w:marTop w:val="0"/>
          <w:marBottom w:val="0"/>
          <w:divBdr>
            <w:top w:val="none" w:sz="0" w:space="0" w:color="auto"/>
            <w:left w:val="none" w:sz="0" w:space="0" w:color="auto"/>
            <w:bottom w:val="none" w:sz="0" w:space="0" w:color="auto"/>
            <w:right w:val="none" w:sz="0" w:space="0" w:color="auto"/>
          </w:divBdr>
        </w:div>
        <w:div w:id="1095519923">
          <w:marLeft w:val="640"/>
          <w:marRight w:val="0"/>
          <w:marTop w:val="0"/>
          <w:marBottom w:val="0"/>
          <w:divBdr>
            <w:top w:val="none" w:sz="0" w:space="0" w:color="auto"/>
            <w:left w:val="none" w:sz="0" w:space="0" w:color="auto"/>
            <w:bottom w:val="none" w:sz="0" w:space="0" w:color="auto"/>
            <w:right w:val="none" w:sz="0" w:space="0" w:color="auto"/>
          </w:divBdr>
        </w:div>
        <w:div w:id="1098406856">
          <w:marLeft w:val="640"/>
          <w:marRight w:val="0"/>
          <w:marTop w:val="0"/>
          <w:marBottom w:val="0"/>
          <w:divBdr>
            <w:top w:val="none" w:sz="0" w:space="0" w:color="auto"/>
            <w:left w:val="none" w:sz="0" w:space="0" w:color="auto"/>
            <w:bottom w:val="none" w:sz="0" w:space="0" w:color="auto"/>
            <w:right w:val="none" w:sz="0" w:space="0" w:color="auto"/>
          </w:divBdr>
        </w:div>
        <w:div w:id="1102188929">
          <w:marLeft w:val="640"/>
          <w:marRight w:val="0"/>
          <w:marTop w:val="0"/>
          <w:marBottom w:val="0"/>
          <w:divBdr>
            <w:top w:val="none" w:sz="0" w:space="0" w:color="auto"/>
            <w:left w:val="none" w:sz="0" w:space="0" w:color="auto"/>
            <w:bottom w:val="none" w:sz="0" w:space="0" w:color="auto"/>
            <w:right w:val="none" w:sz="0" w:space="0" w:color="auto"/>
          </w:divBdr>
        </w:div>
        <w:div w:id="1112747958">
          <w:marLeft w:val="640"/>
          <w:marRight w:val="0"/>
          <w:marTop w:val="0"/>
          <w:marBottom w:val="0"/>
          <w:divBdr>
            <w:top w:val="none" w:sz="0" w:space="0" w:color="auto"/>
            <w:left w:val="none" w:sz="0" w:space="0" w:color="auto"/>
            <w:bottom w:val="none" w:sz="0" w:space="0" w:color="auto"/>
            <w:right w:val="none" w:sz="0" w:space="0" w:color="auto"/>
          </w:divBdr>
        </w:div>
        <w:div w:id="1152403010">
          <w:marLeft w:val="640"/>
          <w:marRight w:val="0"/>
          <w:marTop w:val="0"/>
          <w:marBottom w:val="0"/>
          <w:divBdr>
            <w:top w:val="none" w:sz="0" w:space="0" w:color="auto"/>
            <w:left w:val="none" w:sz="0" w:space="0" w:color="auto"/>
            <w:bottom w:val="none" w:sz="0" w:space="0" w:color="auto"/>
            <w:right w:val="none" w:sz="0" w:space="0" w:color="auto"/>
          </w:divBdr>
        </w:div>
        <w:div w:id="1153792567">
          <w:marLeft w:val="640"/>
          <w:marRight w:val="0"/>
          <w:marTop w:val="0"/>
          <w:marBottom w:val="0"/>
          <w:divBdr>
            <w:top w:val="none" w:sz="0" w:space="0" w:color="auto"/>
            <w:left w:val="none" w:sz="0" w:space="0" w:color="auto"/>
            <w:bottom w:val="none" w:sz="0" w:space="0" w:color="auto"/>
            <w:right w:val="none" w:sz="0" w:space="0" w:color="auto"/>
          </w:divBdr>
        </w:div>
        <w:div w:id="1158182733">
          <w:marLeft w:val="640"/>
          <w:marRight w:val="0"/>
          <w:marTop w:val="0"/>
          <w:marBottom w:val="0"/>
          <w:divBdr>
            <w:top w:val="none" w:sz="0" w:space="0" w:color="auto"/>
            <w:left w:val="none" w:sz="0" w:space="0" w:color="auto"/>
            <w:bottom w:val="none" w:sz="0" w:space="0" w:color="auto"/>
            <w:right w:val="none" w:sz="0" w:space="0" w:color="auto"/>
          </w:divBdr>
        </w:div>
        <w:div w:id="1195732069">
          <w:marLeft w:val="640"/>
          <w:marRight w:val="0"/>
          <w:marTop w:val="0"/>
          <w:marBottom w:val="0"/>
          <w:divBdr>
            <w:top w:val="none" w:sz="0" w:space="0" w:color="auto"/>
            <w:left w:val="none" w:sz="0" w:space="0" w:color="auto"/>
            <w:bottom w:val="none" w:sz="0" w:space="0" w:color="auto"/>
            <w:right w:val="none" w:sz="0" w:space="0" w:color="auto"/>
          </w:divBdr>
        </w:div>
        <w:div w:id="1201938924">
          <w:marLeft w:val="640"/>
          <w:marRight w:val="0"/>
          <w:marTop w:val="0"/>
          <w:marBottom w:val="0"/>
          <w:divBdr>
            <w:top w:val="none" w:sz="0" w:space="0" w:color="auto"/>
            <w:left w:val="none" w:sz="0" w:space="0" w:color="auto"/>
            <w:bottom w:val="none" w:sz="0" w:space="0" w:color="auto"/>
            <w:right w:val="none" w:sz="0" w:space="0" w:color="auto"/>
          </w:divBdr>
        </w:div>
        <w:div w:id="1204365175">
          <w:marLeft w:val="640"/>
          <w:marRight w:val="0"/>
          <w:marTop w:val="0"/>
          <w:marBottom w:val="0"/>
          <w:divBdr>
            <w:top w:val="none" w:sz="0" w:space="0" w:color="auto"/>
            <w:left w:val="none" w:sz="0" w:space="0" w:color="auto"/>
            <w:bottom w:val="none" w:sz="0" w:space="0" w:color="auto"/>
            <w:right w:val="none" w:sz="0" w:space="0" w:color="auto"/>
          </w:divBdr>
        </w:div>
        <w:div w:id="1207831726">
          <w:marLeft w:val="640"/>
          <w:marRight w:val="0"/>
          <w:marTop w:val="0"/>
          <w:marBottom w:val="0"/>
          <w:divBdr>
            <w:top w:val="none" w:sz="0" w:space="0" w:color="auto"/>
            <w:left w:val="none" w:sz="0" w:space="0" w:color="auto"/>
            <w:bottom w:val="none" w:sz="0" w:space="0" w:color="auto"/>
            <w:right w:val="none" w:sz="0" w:space="0" w:color="auto"/>
          </w:divBdr>
        </w:div>
        <w:div w:id="1212229948">
          <w:marLeft w:val="640"/>
          <w:marRight w:val="0"/>
          <w:marTop w:val="0"/>
          <w:marBottom w:val="0"/>
          <w:divBdr>
            <w:top w:val="none" w:sz="0" w:space="0" w:color="auto"/>
            <w:left w:val="none" w:sz="0" w:space="0" w:color="auto"/>
            <w:bottom w:val="none" w:sz="0" w:space="0" w:color="auto"/>
            <w:right w:val="none" w:sz="0" w:space="0" w:color="auto"/>
          </w:divBdr>
        </w:div>
        <w:div w:id="1221940419">
          <w:marLeft w:val="640"/>
          <w:marRight w:val="0"/>
          <w:marTop w:val="0"/>
          <w:marBottom w:val="0"/>
          <w:divBdr>
            <w:top w:val="none" w:sz="0" w:space="0" w:color="auto"/>
            <w:left w:val="none" w:sz="0" w:space="0" w:color="auto"/>
            <w:bottom w:val="none" w:sz="0" w:space="0" w:color="auto"/>
            <w:right w:val="none" w:sz="0" w:space="0" w:color="auto"/>
          </w:divBdr>
        </w:div>
        <w:div w:id="1223711539">
          <w:marLeft w:val="640"/>
          <w:marRight w:val="0"/>
          <w:marTop w:val="0"/>
          <w:marBottom w:val="0"/>
          <w:divBdr>
            <w:top w:val="none" w:sz="0" w:space="0" w:color="auto"/>
            <w:left w:val="none" w:sz="0" w:space="0" w:color="auto"/>
            <w:bottom w:val="none" w:sz="0" w:space="0" w:color="auto"/>
            <w:right w:val="none" w:sz="0" w:space="0" w:color="auto"/>
          </w:divBdr>
        </w:div>
        <w:div w:id="1234974637">
          <w:marLeft w:val="640"/>
          <w:marRight w:val="0"/>
          <w:marTop w:val="0"/>
          <w:marBottom w:val="0"/>
          <w:divBdr>
            <w:top w:val="none" w:sz="0" w:space="0" w:color="auto"/>
            <w:left w:val="none" w:sz="0" w:space="0" w:color="auto"/>
            <w:bottom w:val="none" w:sz="0" w:space="0" w:color="auto"/>
            <w:right w:val="none" w:sz="0" w:space="0" w:color="auto"/>
          </w:divBdr>
        </w:div>
        <w:div w:id="1259486930">
          <w:marLeft w:val="640"/>
          <w:marRight w:val="0"/>
          <w:marTop w:val="0"/>
          <w:marBottom w:val="0"/>
          <w:divBdr>
            <w:top w:val="none" w:sz="0" w:space="0" w:color="auto"/>
            <w:left w:val="none" w:sz="0" w:space="0" w:color="auto"/>
            <w:bottom w:val="none" w:sz="0" w:space="0" w:color="auto"/>
            <w:right w:val="none" w:sz="0" w:space="0" w:color="auto"/>
          </w:divBdr>
        </w:div>
        <w:div w:id="1262225572">
          <w:marLeft w:val="640"/>
          <w:marRight w:val="0"/>
          <w:marTop w:val="0"/>
          <w:marBottom w:val="0"/>
          <w:divBdr>
            <w:top w:val="none" w:sz="0" w:space="0" w:color="auto"/>
            <w:left w:val="none" w:sz="0" w:space="0" w:color="auto"/>
            <w:bottom w:val="none" w:sz="0" w:space="0" w:color="auto"/>
            <w:right w:val="none" w:sz="0" w:space="0" w:color="auto"/>
          </w:divBdr>
        </w:div>
        <w:div w:id="1284073239">
          <w:marLeft w:val="640"/>
          <w:marRight w:val="0"/>
          <w:marTop w:val="0"/>
          <w:marBottom w:val="0"/>
          <w:divBdr>
            <w:top w:val="none" w:sz="0" w:space="0" w:color="auto"/>
            <w:left w:val="none" w:sz="0" w:space="0" w:color="auto"/>
            <w:bottom w:val="none" w:sz="0" w:space="0" w:color="auto"/>
            <w:right w:val="none" w:sz="0" w:space="0" w:color="auto"/>
          </w:divBdr>
        </w:div>
        <w:div w:id="1288509067">
          <w:marLeft w:val="640"/>
          <w:marRight w:val="0"/>
          <w:marTop w:val="0"/>
          <w:marBottom w:val="0"/>
          <w:divBdr>
            <w:top w:val="none" w:sz="0" w:space="0" w:color="auto"/>
            <w:left w:val="none" w:sz="0" w:space="0" w:color="auto"/>
            <w:bottom w:val="none" w:sz="0" w:space="0" w:color="auto"/>
            <w:right w:val="none" w:sz="0" w:space="0" w:color="auto"/>
          </w:divBdr>
        </w:div>
        <w:div w:id="1292437789">
          <w:marLeft w:val="640"/>
          <w:marRight w:val="0"/>
          <w:marTop w:val="0"/>
          <w:marBottom w:val="0"/>
          <w:divBdr>
            <w:top w:val="none" w:sz="0" w:space="0" w:color="auto"/>
            <w:left w:val="none" w:sz="0" w:space="0" w:color="auto"/>
            <w:bottom w:val="none" w:sz="0" w:space="0" w:color="auto"/>
            <w:right w:val="none" w:sz="0" w:space="0" w:color="auto"/>
          </w:divBdr>
        </w:div>
        <w:div w:id="1296528644">
          <w:marLeft w:val="640"/>
          <w:marRight w:val="0"/>
          <w:marTop w:val="0"/>
          <w:marBottom w:val="0"/>
          <w:divBdr>
            <w:top w:val="none" w:sz="0" w:space="0" w:color="auto"/>
            <w:left w:val="none" w:sz="0" w:space="0" w:color="auto"/>
            <w:bottom w:val="none" w:sz="0" w:space="0" w:color="auto"/>
            <w:right w:val="none" w:sz="0" w:space="0" w:color="auto"/>
          </w:divBdr>
        </w:div>
        <w:div w:id="1297880093">
          <w:marLeft w:val="640"/>
          <w:marRight w:val="0"/>
          <w:marTop w:val="0"/>
          <w:marBottom w:val="0"/>
          <w:divBdr>
            <w:top w:val="none" w:sz="0" w:space="0" w:color="auto"/>
            <w:left w:val="none" w:sz="0" w:space="0" w:color="auto"/>
            <w:bottom w:val="none" w:sz="0" w:space="0" w:color="auto"/>
            <w:right w:val="none" w:sz="0" w:space="0" w:color="auto"/>
          </w:divBdr>
        </w:div>
        <w:div w:id="1300304272">
          <w:marLeft w:val="640"/>
          <w:marRight w:val="0"/>
          <w:marTop w:val="0"/>
          <w:marBottom w:val="0"/>
          <w:divBdr>
            <w:top w:val="none" w:sz="0" w:space="0" w:color="auto"/>
            <w:left w:val="none" w:sz="0" w:space="0" w:color="auto"/>
            <w:bottom w:val="none" w:sz="0" w:space="0" w:color="auto"/>
            <w:right w:val="none" w:sz="0" w:space="0" w:color="auto"/>
          </w:divBdr>
        </w:div>
        <w:div w:id="1323851553">
          <w:marLeft w:val="640"/>
          <w:marRight w:val="0"/>
          <w:marTop w:val="0"/>
          <w:marBottom w:val="0"/>
          <w:divBdr>
            <w:top w:val="none" w:sz="0" w:space="0" w:color="auto"/>
            <w:left w:val="none" w:sz="0" w:space="0" w:color="auto"/>
            <w:bottom w:val="none" w:sz="0" w:space="0" w:color="auto"/>
            <w:right w:val="none" w:sz="0" w:space="0" w:color="auto"/>
          </w:divBdr>
        </w:div>
        <w:div w:id="1325741219">
          <w:marLeft w:val="640"/>
          <w:marRight w:val="0"/>
          <w:marTop w:val="0"/>
          <w:marBottom w:val="0"/>
          <w:divBdr>
            <w:top w:val="none" w:sz="0" w:space="0" w:color="auto"/>
            <w:left w:val="none" w:sz="0" w:space="0" w:color="auto"/>
            <w:bottom w:val="none" w:sz="0" w:space="0" w:color="auto"/>
            <w:right w:val="none" w:sz="0" w:space="0" w:color="auto"/>
          </w:divBdr>
        </w:div>
        <w:div w:id="1329208023">
          <w:marLeft w:val="640"/>
          <w:marRight w:val="0"/>
          <w:marTop w:val="0"/>
          <w:marBottom w:val="0"/>
          <w:divBdr>
            <w:top w:val="none" w:sz="0" w:space="0" w:color="auto"/>
            <w:left w:val="none" w:sz="0" w:space="0" w:color="auto"/>
            <w:bottom w:val="none" w:sz="0" w:space="0" w:color="auto"/>
            <w:right w:val="none" w:sz="0" w:space="0" w:color="auto"/>
          </w:divBdr>
        </w:div>
        <w:div w:id="1354958046">
          <w:marLeft w:val="640"/>
          <w:marRight w:val="0"/>
          <w:marTop w:val="0"/>
          <w:marBottom w:val="0"/>
          <w:divBdr>
            <w:top w:val="none" w:sz="0" w:space="0" w:color="auto"/>
            <w:left w:val="none" w:sz="0" w:space="0" w:color="auto"/>
            <w:bottom w:val="none" w:sz="0" w:space="0" w:color="auto"/>
            <w:right w:val="none" w:sz="0" w:space="0" w:color="auto"/>
          </w:divBdr>
        </w:div>
        <w:div w:id="1358700300">
          <w:marLeft w:val="640"/>
          <w:marRight w:val="0"/>
          <w:marTop w:val="0"/>
          <w:marBottom w:val="0"/>
          <w:divBdr>
            <w:top w:val="none" w:sz="0" w:space="0" w:color="auto"/>
            <w:left w:val="none" w:sz="0" w:space="0" w:color="auto"/>
            <w:bottom w:val="none" w:sz="0" w:space="0" w:color="auto"/>
            <w:right w:val="none" w:sz="0" w:space="0" w:color="auto"/>
          </w:divBdr>
        </w:div>
        <w:div w:id="1360544499">
          <w:marLeft w:val="640"/>
          <w:marRight w:val="0"/>
          <w:marTop w:val="0"/>
          <w:marBottom w:val="0"/>
          <w:divBdr>
            <w:top w:val="none" w:sz="0" w:space="0" w:color="auto"/>
            <w:left w:val="none" w:sz="0" w:space="0" w:color="auto"/>
            <w:bottom w:val="none" w:sz="0" w:space="0" w:color="auto"/>
            <w:right w:val="none" w:sz="0" w:space="0" w:color="auto"/>
          </w:divBdr>
        </w:div>
        <w:div w:id="1368526995">
          <w:marLeft w:val="640"/>
          <w:marRight w:val="0"/>
          <w:marTop w:val="0"/>
          <w:marBottom w:val="0"/>
          <w:divBdr>
            <w:top w:val="none" w:sz="0" w:space="0" w:color="auto"/>
            <w:left w:val="none" w:sz="0" w:space="0" w:color="auto"/>
            <w:bottom w:val="none" w:sz="0" w:space="0" w:color="auto"/>
            <w:right w:val="none" w:sz="0" w:space="0" w:color="auto"/>
          </w:divBdr>
        </w:div>
        <w:div w:id="1395271278">
          <w:marLeft w:val="640"/>
          <w:marRight w:val="0"/>
          <w:marTop w:val="0"/>
          <w:marBottom w:val="0"/>
          <w:divBdr>
            <w:top w:val="none" w:sz="0" w:space="0" w:color="auto"/>
            <w:left w:val="none" w:sz="0" w:space="0" w:color="auto"/>
            <w:bottom w:val="none" w:sz="0" w:space="0" w:color="auto"/>
            <w:right w:val="none" w:sz="0" w:space="0" w:color="auto"/>
          </w:divBdr>
        </w:div>
        <w:div w:id="1411854880">
          <w:marLeft w:val="640"/>
          <w:marRight w:val="0"/>
          <w:marTop w:val="0"/>
          <w:marBottom w:val="0"/>
          <w:divBdr>
            <w:top w:val="none" w:sz="0" w:space="0" w:color="auto"/>
            <w:left w:val="none" w:sz="0" w:space="0" w:color="auto"/>
            <w:bottom w:val="none" w:sz="0" w:space="0" w:color="auto"/>
            <w:right w:val="none" w:sz="0" w:space="0" w:color="auto"/>
          </w:divBdr>
        </w:div>
        <w:div w:id="1412507795">
          <w:marLeft w:val="640"/>
          <w:marRight w:val="0"/>
          <w:marTop w:val="0"/>
          <w:marBottom w:val="0"/>
          <w:divBdr>
            <w:top w:val="none" w:sz="0" w:space="0" w:color="auto"/>
            <w:left w:val="none" w:sz="0" w:space="0" w:color="auto"/>
            <w:bottom w:val="none" w:sz="0" w:space="0" w:color="auto"/>
            <w:right w:val="none" w:sz="0" w:space="0" w:color="auto"/>
          </w:divBdr>
        </w:div>
        <w:div w:id="1424765383">
          <w:marLeft w:val="640"/>
          <w:marRight w:val="0"/>
          <w:marTop w:val="0"/>
          <w:marBottom w:val="0"/>
          <w:divBdr>
            <w:top w:val="none" w:sz="0" w:space="0" w:color="auto"/>
            <w:left w:val="none" w:sz="0" w:space="0" w:color="auto"/>
            <w:bottom w:val="none" w:sz="0" w:space="0" w:color="auto"/>
            <w:right w:val="none" w:sz="0" w:space="0" w:color="auto"/>
          </w:divBdr>
        </w:div>
        <w:div w:id="1425346486">
          <w:marLeft w:val="640"/>
          <w:marRight w:val="0"/>
          <w:marTop w:val="0"/>
          <w:marBottom w:val="0"/>
          <w:divBdr>
            <w:top w:val="none" w:sz="0" w:space="0" w:color="auto"/>
            <w:left w:val="none" w:sz="0" w:space="0" w:color="auto"/>
            <w:bottom w:val="none" w:sz="0" w:space="0" w:color="auto"/>
            <w:right w:val="none" w:sz="0" w:space="0" w:color="auto"/>
          </w:divBdr>
        </w:div>
        <w:div w:id="1453552689">
          <w:marLeft w:val="640"/>
          <w:marRight w:val="0"/>
          <w:marTop w:val="0"/>
          <w:marBottom w:val="0"/>
          <w:divBdr>
            <w:top w:val="none" w:sz="0" w:space="0" w:color="auto"/>
            <w:left w:val="none" w:sz="0" w:space="0" w:color="auto"/>
            <w:bottom w:val="none" w:sz="0" w:space="0" w:color="auto"/>
            <w:right w:val="none" w:sz="0" w:space="0" w:color="auto"/>
          </w:divBdr>
        </w:div>
        <w:div w:id="1456172274">
          <w:marLeft w:val="640"/>
          <w:marRight w:val="0"/>
          <w:marTop w:val="0"/>
          <w:marBottom w:val="0"/>
          <w:divBdr>
            <w:top w:val="none" w:sz="0" w:space="0" w:color="auto"/>
            <w:left w:val="none" w:sz="0" w:space="0" w:color="auto"/>
            <w:bottom w:val="none" w:sz="0" w:space="0" w:color="auto"/>
            <w:right w:val="none" w:sz="0" w:space="0" w:color="auto"/>
          </w:divBdr>
        </w:div>
        <w:div w:id="1462529469">
          <w:marLeft w:val="640"/>
          <w:marRight w:val="0"/>
          <w:marTop w:val="0"/>
          <w:marBottom w:val="0"/>
          <w:divBdr>
            <w:top w:val="none" w:sz="0" w:space="0" w:color="auto"/>
            <w:left w:val="none" w:sz="0" w:space="0" w:color="auto"/>
            <w:bottom w:val="none" w:sz="0" w:space="0" w:color="auto"/>
            <w:right w:val="none" w:sz="0" w:space="0" w:color="auto"/>
          </w:divBdr>
        </w:div>
        <w:div w:id="1463110606">
          <w:marLeft w:val="640"/>
          <w:marRight w:val="0"/>
          <w:marTop w:val="0"/>
          <w:marBottom w:val="0"/>
          <w:divBdr>
            <w:top w:val="none" w:sz="0" w:space="0" w:color="auto"/>
            <w:left w:val="none" w:sz="0" w:space="0" w:color="auto"/>
            <w:bottom w:val="none" w:sz="0" w:space="0" w:color="auto"/>
            <w:right w:val="none" w:sz="0" w:space="0" w:color="auto"/>
          </w:divBdr>
        </w:div>
        <w:div w:id="1469591015">
          <w:marLeft w:val="640"/>
          <w:marRight w:val="0"/>
          <w:marTop w:val="0"/>
          <w:marBottom w:val="0"/>
          <w:divBdr>
            <w:top w:val="none" w:sz="0" w:space="0" w:color="auto"/>
            <w:left w:val="none" w:sz="0" w:space="0" w:color="auto"/>
            <w:bottom w:val="none" w:sz="0" w:space="0" w:color="auto"/>
            <w:right w:val="none" w:sz="0" w:space="0" w:color="auto"/>
          </w:divBdr>
        </w:div>
        <w:div w:id="1482967209">
          <w:marLeft w:val="640"/>
          <w:marRight w:val="0"/>
          <w:marTop w:val="0"/>
          <w:marBottom w:val="0"/>
          <w:divBdr>
            <w:top w:val="none" w:sz="0" w:space="0" w:color="auto"/>
            <w:left w:val="none" w:sz="0" w:space="0" w:color="auto"/>
            <w:bottom w:val="none" w:sz="0" w:space="0" w:color="auto"/>
            <w:right w:val="none" w:sz="0" w:space="0" w:color="auto"/>
          </w:divBdr>
        </w:div>
        <w:div w:id="1488279407">
          <w:marLeft w:val="640"/>
          <w:marRight w:val="0"/>
          <w:marTop w:val="0"/>
          <w:marBottom w:val="0"/>
          <w:divBdr>
            <w:top w:val="none" w:sz="0" w:space="0" w:color="auto"/>
            <w:left w:val="none" w:sz="0" w:space="0" w:color="auto"/>
            <w:bottom w:val="none" w:sz="0" w:space="0" w:color="auto"/>
            <w:right w:val="none" w:sz="0" w:space="0" w:color="auto"/>
          </w:divBdr>
        </w:div>
        <w:div w:id="1496799221">
          <w:marLeft w:val="640"/>
          <w:marRight w:val="0"/>
          <w:marTop w:val="0"/>
          <w:marBottom w:val="0"/>
          <w:divBdr>
            <w:top w:val="none" w:sz="0" w:space="0" w:color="auto"/>
            <w:left w:val="none" w:sz="0" w:space="0" w:color="auto"/>
            <w:bottom w:val="none" w:sz="0" w:space="0" w:color="auto"/>
            <w:right w:val="none" w:sz="0" w:space="0" w:color="auto"/>
          </w:divBdr>
        </w:div>
        <w:div w:id="1512524622">
          <w:marLeft w:val="640"/>
          <w:marRight w:val="0"/>
          <w:marTop w:val="0"/>
          <w:marBottom w:val="0"/>
          <w:divBdr>
            <w:top w:val="none" w:sz="0" w:space="0" w:color="auto"/>
            <w:left w:val="none" w:sz="0" w:space="0" w:color="auto"/>
            <w:bottom w:val="none" w:sz="0" w:space="0" w:color="auto"/>
            <w:right w:val="none" w:sz="0" w:space="0" w:color="auto"/>
          </w:divBdr>
        </w:div>
        <w:div w:id="1518540057">
          <w:marLeft w:val="640"/>
          <w:marRight w:val="0"/>
          <w:marTop w:val="0"/>
          <w:marBottom w:val="0"/>
          <w:divBdr>
            <w:top w:val="none" w:sz="0" w:space="0" w:color="auto"/>
            <w:left w:val="none" w:sz="0" w:space="0" w:color="auto"/>
            <w:bottom w:val="none" w:sz="0" w:space="0" w:color="auto"/>
            <w:right w:val="none" w:sz="0" w:space="0" w:color="auto"/>
          </w:divBdr>
        </w:div>
        <w:div w:id="1520006376">
          <w:marLeft w:val="640"/>
          <w:marRight w:val="0"/>
          <w:marTop w:val="0"/>
          <w:marBottom w:val="0"/>
          <w:divBdr>
            <w:top w:val="none" w:sz="0" w:space="0" w:color="auto"/>
            <w:left w:val="none" w:sz="0" w:space="0" w:color="auto"/>
            <w:bottom w:val="none" w:sz="0" w:space="0" w:color="auto"/>
            <w:right w:val="none" w:sz="0" w:space="0" w:color="auto"/>
          </w:divBdr>
        </w:div>
        <w:div w:id="1544247595">
          <w:marLeft w:val="640"/>
          <w:marRight w:val="0"/>
          <w:marTop w:val="0"/>
          <w:marBottom w:val="0"/>
          <w:divBdr>
            <w:top w:val="none" w:sz="0" w:space="0" w:color="auto"/>
            <w:left w:val="none" w:sz="0" w:space="0" w:color="auto"/>
            <w:bottom w:val="none" w:sz="0" w:space="0" w:color="auto"/>
            <w:right w:val="none" w:sz="0" w:space="0" w:color="auto"/>
          </w:divBdr>
        </w:div>
        <w:div w:id="1576554183">
          <w:marLeft w:val="640"/>
          <w:marRight w:val="0"/>
          <w:marTop w:val="0"/>
          <w:marBottom w:val="0"/>
          <w:divBdr>
            <w:top w:val="none" w:sz="0" w:space="0" w:color="auto"/>
            <w:left w:val="none" w:sz="0" w:space="0" w:color="auto"/>
            <w:bottom w:val="none" w:sz="0" w:space="0" w:color="auto"/>
            <w:right w:val="none" w:sz="0" w:space="0" w:color="auto"/>
          </w:divBdr>
        </w:div>
        <w:div w:id="1581477379">
          <w:marLeft w:val="640"/>
          <w:marRight w:val="0"/>
          <w:marTop w:val="0"/>
          <w:marBottom w:val="0"/>
          <w:divBdr>
            <w:top w:val="none" w:sz="0" w:space="0" w:color="auto"/>
            <w:left w:val="none" w:sz="0" w:space="0" w:color="auto"/>
            <w:bottom w:val="none" w:sz="0" w:space="0" w:color="auto"/>
            <w:right w:val="none" w:sz="0" w:space="0" w:color="auto"/>
          </w:divBdr>
        </w:div>
        <w:div w:id="1581983862">
          <w:marLeft w:val="640"/>
          <w:marRight w:val="0"/>
          <w:marTop w:val="0"/>
          <w:marBottom w:val="0"/>
          <w:divBdr>
            <w:top w:val="none" w:sz="0" w:space="0" w:color="auto"/>
            <w:left w:val="none" w:sz="0" w:space="0" w:color="auto"/>
            <w:bottom w:val="none" w:sz="0" w:space="0" w:color="auto"/>
            <w:right w:val="none" w:sz="0" w:space="0" w:color="auto"/>
          </w:divBdr>
        </w:div>
        <w:div w:id="1589465636">
          <w:marLeft w:val="640"/>
          <w:marRight w:val="0"/>
          <w:marTop w:val="0"/>
          <w:marBottom w:val="0"/>
          <w:divBdr>
            <w:top w:val="none" w:sz="0" w:space="0" w:color="auto"/>
            <w:left w:val="none" w:sz="0" w:space="0" w:color="auto"/>
            <w:bottom w:val="none" w:sz="0" w:space="0" w:color="auto"/>
            <w:right w:val="none" w:sz="0" w:space="0" w:color="auto"/>
          </w:divBdr>
        </w:div>
        <w:div w:id="1591036776">
          <w:marLeft w:val="640"/>
          <w:marRight w:val="0"/>
          <w:marTop w:val="0"/>
          <w:marBottom w:val="0"/>
          <w:divBdr>
            <w:top w:val="none" w:sz="0" w:space="0" w:color="auto"/>
            <w:left w:val="none" w:sz="0" w:space="0" w:color="auto"/>
            <w:bottom w:val="none" w:sz="0" w:space="0" w:color="auto"/>
            <w:right w:val="none" w:sz="0" w:space="0" w:color="auto"/>
          </w:divBdr>
        </w:div>
        <w:div w:id="1596090430">
          <w:marLeft w:val="640"/>
          <w:marRight w:val="0"/>
          <w:marTop w:val="0"/>
          <w:marBottom w:val="0"/>
          <w:divBdr>
            <w:top w:val="none" w:sz="0" w:space="0" w:color="auto"/>
            <w:left w:val="none" w:sz="0" w:space="0" w:color="auto"/>
            <w:bottom w:val="none" w:sz="0" w:space="0" w:color="auto"/>
            <w:right w:val="none" w:sz="0" w:space="0" w:color="auto"/>
          </w:divBdr>
        </w:div>
        <w:div w:id="1619796212">
          <w:marLeft w:val="640"/>
          <w:marRight w:val="0"/>
          <w:marTop w:val="0"/>
          <w:marBottom w:val="0"/>
          <w:divBdr>
            <w:top w:val="none" w:sz="0" w:space="0" w:color="auto"/>
            <w:left w:val="none" w:sz="0" w:space="0" w:color="auto"/>
            <w:bottom w:val="none" w:sz="0" w:space="0" w:color="auto"/>
            <w:right w:val="none" w:sz="0" w:space="0" w:color="auto"/>
          </w:divBdr>
        </w:div>
        <w:div w:id="1632398932">
          <w:marLeft w:val="640"/>
          <w:marRight w:val="0"/>
          <w:marTop w:val="0"/>
          <w:marBottom w:val="0"/>
          <w:divBdr>
            <w:top w:val="none" w:sz="0" w:space="0" w:color="auto"/>
            <w:left w:val="none" w:sz="0" w:space="0" w:color="auto"/>
            <w:bottom w:val="none" w:sz="0" w:space="0" w:color="auto"/>
            <w:right w:val="none" w:sz="0" w:space="0" w:color="auto"/>
          </w:divBdr>
        </w:div>
        <w:div w:id="1632979880">
          <w:marLeft w:val="640"/>
          <w:marRight w:val="0"/>
          <w:marTop w:val="0"/>
          <w:marBottom w:val="0"/>
          <w:divBdr>
            <w:top w:val="none" w:sz="0" w:space="0" w:color="auto"/>
            <w:left w:val="none" w:sz="0" w:space="0" w:color="auto"/>
            <w:bottom w:val="none" w:sz="0" w:space="0" w:color="auto"/>
            <w:right w:val="none" w:sz="0" w:space="0" w:color="auto"/>
          </w:divBdr>
        </w:div>
        <w:div w:id="1649633023">
          <w:marLeft w:val="640"/>
          <w:marRight w:val="0"/>
          <w:marTop w:val="0"/>
          <w:marBottom w:val="0"/>
          <w:divBdr>
            <w:top w:val="none" w:sz="0" w:space="0" w:color="auto"/>
            <w:left w:val="none" w:sz="0" w:space="0" w:color="auto"/>
            <w:bottom w:val="none" w:sz="0" w:space="0" w:color="auto"/>
            <w:right w:val="none" w:sz="0" w:space="0" w:color="auto"/>
          </w:divBdr>
        </w:div>
        <w:div w:id="1655254562">
          <w:marLeft w:val="640"/>
          <w:marRight w:val="0"/>
          <w:marTop w:val="0"/>
          <w:marBottom w:val="0"/>
          <w:divBdr>
            <w:top w:val="none" w:sz="0" w:space="0" w:color="auto"/>
            <w:left w:val="none" w:sz="0" w:space="0" w:color="auto"/>
            <w:bottom w:val="none" w:sz="0" w:space="0" w:color="auto"/>
            <w:right w:val="none" w:sz="0" w:space="0" w:color="auto"/>
          </w:divBdr>
        </w:div>
        <w:div w:id="1667591223">
          <w:marLeft w:val="640"/>
          <w:marRight w:val="0"/>
          <w:marTop w:val="0"/>
          <w:marBottom w:val="0"/>
          <w:divBdr>
            <w:top w:val="none" w:sz="0" w:space="0" w:color="auto"/>
            <w:left w:val="none" w:sz="0" w:space="0" w:color="auto"/>
            <w:bottom w:val="none" w:sz="0" w:space="0" w:color="auto"/>
            <w:right w:val="none" w:sz="0" w:space="0" w:color="auto"/>
          </w:divBdr>
        </w:div>
        <w:div w:id="1674455262">
          <w:marLeft w:val="640"/>
          <w:marRight w:val="0"/>
          <w:marTop w:val="0"/>
          <w:marBottom w:val="0"/>
          <w:divBdr>
            <w:top w:val="none" w:sz="0" w:space="0" w:color="auto"/>
            <w:left w:val="none" w:sz="0" w:space="0" w:color="auto"/>
            <w:bottom w:val="none" w:sz="0" w:space="0" w:color="auto"/>
            <w:right w:val="none" w:sz="0" w:space="0" w:color="auto"/>
          </w:divBdr>
        </w:div>
        <w:div w:id="1680933461">
          <w:marLeft w:val="640"/>
          <w:marRight w:val="0"/>
          <w:marTop w:val="0"/>
          <w:marBottom w:val="0"/>
          <w:divBdr>
            <w:top w:val="none" w:sz="0" w:space="0" w:color="auto"/>
            <w:left w:val="none" w:sz="0" w:space="0" w:color="auto"/>
            <w:bottom w:val="none" w:sz="0" w:space="0" w:color="auto"/>
            <w:right w:val="none" w:sz="0" w:space="0" w:color="auto"/>
          </w:divBdr>
        </w:div>
        <w:div w:id="1685863134">
          <w:marLeft w:val="640"/>
          <w:marRight w:val="0"/>
          <w:marTop w:val="0"/>
          <w:marBottom w:val="0"/>
          <w:divBdr>
            <w:top w:val="none" w:sz="0" w:space="0" w:color="auto"/>
            <w:left w:val="none" w:sz="0" w:space="0" w:color="auto"/>
            <w:bottom w:val="none" w:sz="0" w:space="0" w:color="auto"/>
            <w:right w:val="none" w:sz="0" w:space="0" w:color="auto"/>
          </w:divBdr>
        </w:div>
        <w:div w:id="1686705794">
          <w:marLeft w:val="640"/>
          <w:marRight w:val="0"/>
          <w:marTop w:val="0"/>
          <w:marBottom w:val="0"/>
          <w:divBdr>
            <w:top w:val="none" w:sz="0" w:space="0" w:color="auto"/>
            <w:left w:val="none" w:sz="0" w:space="0" w:color="auto"/>
            <w:bottom w:val="none" w:sz="0" w:space="0" w:color="auto"/>
            <w:right w:val="none" w:sz="0" w:space="0" w:color="auto"/>
          </w:divBdr>
        </w:div>
        <w:div w:id="1689024909">
          <w:marLeft w:val="640"/>
          <w:marRight w:val="0"/>
          <w:marTop w:val="0"/>
          <w:marBottom w:val="0"/>
          <w:divBdr>
            <w:top w:val="none" w:sz="0" w:space="0" w:color="auto"/>
            <w:left w:val="none" w:sz="0" w:space="0" w:color="auto"/>
            <w:bottom w:val="none" w:sz="0" w:space="0" w:color="auto"/>
            <w:right w:val="none" w:sz="0" w:space="0" w:color="auto"/>
          </w:divBdr>
        </w:div>
        <w:div w:id="1691907738">
          <w:marLeft w:val="640"/>
          <w:marRight w:val="0"/>
          <w:marTop w:val="0"/>
          <w:marBottom w:val="0"/>
          <w:divBdr>
            <w:top w:val="none" w:sz="0" w:space="0" w:color="auto"/>
            <w:left w:val="none" w:sz="0" w:space="0" w:color="auto"/>
            <w:bottom w:val="none" w:sz="0" w:space="0" w:color="auto"/>
            <w:right w:val="none" w:sz="0" w:space="0" w:color="auto"/>
          </w:divBdr>
        </w:div>
        <w:div w:id="1691955062">
          <w:marLeft w:val="640"/>
          <w:marRight w:val="0"/>
          <w:marTop w:val="0"/>
          <w:marBottom w:val="0"/>
          <w:divBdr>
            <w:top w:val="none" w:sz="0" w:space="0" w:color="auto"/>
            <w:left w:val="none" w:sz="0" w:space="0" w:color="auto"/>
            <w:bottom w:val="none" w:sz="0" w:space="0" w:color="auto"/>
            <w:right w:val="none" w:sz="0" w:space="0" w:color="auto"/>
          </w:divBdr>
        </w:div>
        <w:div w:id="1696693129">
          <w:marLeft w:val="640"/>
          <w:marRight w:val="0"/>
          <w:marTop w:val="0"/>
          <w:marBottom w:val="0"/>
          <w:divBdr>
            <w:top w:val="none" w:sz="0" w:space="0" w:color="auto"/>
            <w:left w:val="none" w:sz="0" w:space="0" w:color="auto"/>
            <w:bottom w:val="none" w:sz="0" w:space="0" w:color="auto"/>
            <w:right w:val="none" w:sz="0" w:space="0" w:color="auto"/>
          </w:divBdr>
        </w:div>
        <w:div w:id="1704481970">
          <w:marLeft w:val="640"/>
          <w:marRight w:val="0"/>
          <w:marTop w:val="0"/>
          <w:marBottom w:val="0"/>
          <w:divBdr>
            <w:top w:val="none" w:sz="0" w:space="0" w:color="auto"/>
            <w:left w:val="none" w:sz="0" w:space="0" w:color="auto"/>
            <w:bottom w:val="none" w:sz="0" w:space="0" w:color="auto"/>
            <w:right w:val="none" w:sz="0" w:space="0" w:color="auto"/>
          </w:divBdr>
        </w:div>
        <w:div w:id="1716462046">
          <w:marLeft w:val="640"/>
          <w:marRight w:val="0"/>
          <w:marTop w:val="0"/>
          <w:marBottom w:val="0"/>
          <w:divBdr>
            <w:top w:val="none" w:sz="0" w:space="0" w:color="auto"/>
            <w:left w:val="none" w:sz="0" w:space="0" w:color="auto"/>
            <w:bottom w:val="none" w:sz="0" w:space="0" w:color="auto"/>
            <w:right w:val="none" w:sz="0" w:space="0" w:color="auto"/>
          </w:divBdr>
        </w:div>
        <w:div w:id="1719548897">
          <w:marLeft w:val="640"/>
          <w:marRight w:val="0"/>
          <w:marTop w:val="0"/>
          <w:marBottom w:val="0"/>
          <w:divBdr>
            <w:top w:val="none" w:sz="0" w:space="0" w:color="auto"/>
            <w:left w:val="none" w:sz="0" w:space="0" w:color="auto"/>
            <w:bottom w:val="none" w:sz="0" w:space="0" w:color="auto"/>
            <w:right w:val="none" w:sz="0" w:space="0" w:color="auto"/>
          </w:divBdr>
        </w:div>
        <w:div w:id="1733385378">
          <w:marLeft w:val="640"/>
          <w:marRight w:val="0"/>
          <w:marTop w:val="0"/>
          <w:marBottom w:val="0"/>
          <w:divBdr>
            <w:top w:val="none" w:sz="0" w:space="0" w:color="auto"/>
            <w:left w:val="none" w:sz="0" w:space="0" w:color="auto"/>
            <w:bottom w:val="none" w:sz="0" w:space="0" w:color="auto"/>
            <w:right w:val="none" w:sz="0" w:space="0" w:color="auto"/>
          </w:divBdr>
        </w:div>
        <w:div w:id="1740591037">
          <w:marLeft w:val="640"/>
          <w:marRight w:val="0"/>
          <w:marTop w:val="0"/>
          <w:marBottom w:val="0"/>
          <w:divBdr>
            <w:top w:val="none" w:sz="0" w:space="0" w:color="auto"/>
            <w:left w:val="none" w:sz="0" w:space="0" w:color="auto"/>
            <w:bottom w:val="none" w:sz="0" w:space="0" w:color="auto"/>
            <w:right w:val="none" w:sz="0" w:space="0" w:color="auto"/>
          </w:divBdr>
        </w:div>
        <w:div w:id="1741782525">
          <w:marLeft w:val="640"/>
          <w:marRight w:val="0"/>
          <w:marTop w:val="0"/>
          <w:marBottom w:val="0"/>
          <w:divBdr>
            <w:top w:val="none" w:sz="0" w:space="0" w:color="auto"/>
            <w:left w:val="none" w:sz="0" w:space="0" w:color="auto"/>
            <w:bottom w:val="none" w:sz="0" w:space="0" w:color="auto"/>
            <w:right w:val="none" w:sz="0" w:space="0" w:color="auto"/>
          </w:divBdr>
        </w:div>
        <w:div w:id="1751346221">
          <w:marLeft w:val="640"/>
          <w:marRight w:val="0"/>
          <w:marTop w:val="0"/>
          <w:marBottom w:val="0"/>
          <w:divBdr>
            <w:top w:val="none" w:sz="0" w:space="0" w:color="auto"/>
            <w:left w:val="none" w:sz="0" w:space="0" w:color="auto"/>
            <w:bottom w:val="none" w:sz="0" w:space="0" w:color="auto"/>
            <w:right w:val="none" w:sz="0" w:space="0" w:color="auto"/>
          </w:divBdr>
        </w:div>
        <w:div w:id="1752585057">
          <w:marLeft w:val="640"/>
          <w:marRight w:val="0"/>
          <w:marTop w:val="0"/>
          <w:marBottom w:val="0"/>
          <w:divBdr>
            <w:top w:val="none" w:sz="0" w:space="0" w:color="auto"/>
            <w:left w:val="none" w:sz="0" w:space="0" w:color="auto"/>
            <w:bottom w:val="none" w:sz="0" w:space="0" w:color="auto"/>
            <w:right w:val="none" w:sz="0" w:space="0" w:color="auto"/>
          </w:divBdr>
        </w:div>
        <w:div w:id="1755933473">
          <w:marLeft w:val="640"/>
          <w:marRight w:val="0"/>
          <w:marTop w:val="0"/>
          <w:marBottom w:val="0"/>
          <w:divBdr>
            <w:top w:val="none" w:sz="0" w:space="0" w:color="auto"/>
            <w:left w:val="none" w:sz="0" w:space="0" w:color="auto"/>
            <w:bottom w:val="none" w:sz="0" w:space="0" w:color="auto"/>
            <w:right w:val="none" w:sz="0" w:space="0" w:color="auto"/>
          </w:divBdr>
        </w:div>
        <w:div w:id="1760566711">
          <w:marLeft w:val="640"/>
          <w:marRight w:val="0"/>
          <w:marTop w:val="0"/>
          <w:marBottom w:val="0"/>
          <w:divBdr>
            <w:top w:val="none" w:sz="0" w:space="0" w:color="auto"/>
            <w:left w:val="none" w:sz="0" w:space="0" w:color="auto"/>
            <w:bottom w:val="none" w:sz="0" w:space="0" w:color="auto"/>
            <w:right w:val="none" w:sz="0" w:space="0" w:color="auto"/>
          </w:divBdr>
        </w:div>
        <w:div w:id="1760985082">
          <w:marLeft w:val="640"/>
          <w:marRight w:val="0"/>
          <w:marTop w:val="0"/>
          <w:marBottom w:val="0"/>
          <w:divBdr>
            <w:top w:val="none" w:sz="0" w:space="0" w:color="auto"/>
            <w:left w:val="none" w:sz="0" w:space="0" w:color="auto"/>
            <w:bottom w:val="none" w:sz="0" w:space="0" w:color="auto"/>
            <w:right w:val="none" w:sz="0" w:space="0" w:color="auto"/>
          </w:divBdr>
        </w:div>
        <w:div w:id="1765299761">
          <w:marLeft w:val="640"/>
          <w:marRight w:val="0"/>
          <w:marTop w:val="0"/>
          <w:marBottom w:val="0"/>
          <w:divBdr>
            <w:top w:val="none" w:sz="0" w:space="0" w:color="auto"/>
            <w:left w:val="none" w:sz="0" w:space="0" w:color="auto"/>
            <w:bottom w:val="none" w:sz="0" w:space="0" w:color="auto"/>
            <w:right w:val="none" w:sz="0" w:space="0" w:color="auto"/>
          </w:divBdr>
        </w:div>
        <w:div w:id="1771855180">
          <w:marLeft w:val="640"/>
          <w:marRight w:val="0"/>
          <w:marTop w:val="0"/>
          <w:marBottom w:val="0"/>
          <w:divBdr>
            <w:top w:val="none" w:sz="0" w:space="0" w:color="auto"/>
            <w:left w:val="none" w:sz="0" w:space="0" w:color="auto"/>
            <w:bottom w:val="none" w:sz="0" w:space="0" w:color="auto"/>
            <w:right w:val="none" w:sz="0" w:space="0" w:color="auto"/>
          </w:divBdr>
        </w:div>
        <w:div w:id="1780371967">
          <w:marLeft w:val="640"/>
          <w:marRight w:val="0"/>
          <w:marTop w:val="0"/>
          <w:marBottom w:val="0"/>
          <w:divBdr>
            <w:top w:val="none" w:sz="0" w:space="0" w:color="auto"/>
            <w:left w:val="none" w:sz="0" w:space="0" w:color="auto"/>
            <w:bottom w:val="none" w:sz="0" w:space="0" w:color="auto"/>
            <w:right w:val="none" w:sz="0" w:space="0" w:color="auto"/>
          </w:divBdr>
        </w:div>
        <w:div w:id="1796214939">
          <w:marLeft w:val="640"/>
          <w:marRight w:val="0"/>
          <w:marTop w:val="0"/>
          <w:marBottom w:val="0"/>
          <w:divBdr>
            <w:top w:val="none" w:sz="0" w:space="0" w:color="auto"/>
            <w:left w:val="none" w:sz="0" w:space="0" w:color="auto"/>
            <w:bottom w:val="none" w:sz="0" w:space="0" w:color="auto"/>
            <w:right w:val="none" w:sz="0" w:space="0" w:color="auto"/>
          </w:divBdr>
        </w:div>
        <w:div w:id="1823542519">
          <w:marLeft w:val="640"/>
          <w:marRight w:val="0"/>
          <w:marTop w:val="0"/>
          <w:marBottom w:val="0"/>
          <w:divBdr>
            <w:top w:val="none" w:sz="0" w:space="0" w:color="auto"/>
            <w:left w:val="none" w:sz="0" w:space="0" w:color="auto"/>
            <w:bottom w:val="none" w:sz="0" w:space="0" w:color="auto"/>
            <w:right w:val="none" w:sz="0" w:space="0" w:color="auto"/>
          </w:divBdr>
        </w:div>
        <w:div w:id="1831947990">
          <w:marLeft w:val="640"/>
          <w:marRight w:val="0"/>
          <w:marTop w:val="0"/>
          <w:marBottom w:val="0"/>
          <w:divBdr>
            <w:top w:val="none" w:sz="0" w:space="0" w:color="auto"/>
            <w:left w:val="none" w:sz="0" w:space="0" w:color="auto"/>
            <w:bottom w:val="none" w:sz="0" w:space="0" w:color="auto"/>
            <w:right w:val="none" w:sz="0" w:space="0" w:color="auto"/>
          </w:divBdr>
        </w:div>
        <w:div w:id="1836916157">
          <w:marLeft w:val="640"/>
          <w:marRight w:val="0"/>
          <w:marTop w:val="0"/>
          <w:marBottom w:val="0"/>
          <w:divBdr>
            <w:top w:val="none" w:sz="0" w:space="0" w:color="auto"/>
            <w:left w:val="none" w:sz="0" w:space="0" w:color="auto"/>
            <w:bottom w:val="none" w:sz="0" w:space="0" w:color="auto"/>
            <w:right w:val="none" w:sz="0" w:space="0" w:color="auto"/>
          </w:divBdr>
        </w:div>
        <w:div w:id="1839491336">
          <w:marLeft w:val="640"/>
          <w:marRight w:val="0"/>
          <w:marTop w:val="0"/>
          <w:marBottom w:val="0"/>
          <w:divBdr>
            <w:top w:val="none" w:sz="0" w:space="0" w:color="auto"/>
            <w:left w:val="none" w:sz="0" w:space="0" w:color="auto"/>
            <w:bottom w:val="none" w:sz="0" w:space="0" w:color="auto"/>
            <w:right w:val="none" w:sz="0" w:space="0" w:color="auto"/>
          </w:divBdr>
        </w:div>
        <w:div w:id="1849827553">
          <w:marLeft w:val="640"/>
          <w:marRight w:val="0"/>
          <w:marTop w:val="0"/>
          <w:marBottom w:val="0"/>
          <w:divBdr>
            <w:top w:val="none" w:sz="0" w:space="0" w:color="auto"/>
            <w:left w:val="none" w:sz="0" w:space="0" w:color="auto"/>
            <w:bottom w:val="none" w:sz="0" w:space="0" w:color="auto"/>
            <w:right w:val="none" w:sz="0" w:space="0" w:color="auto"/>
          </w:divBdr>
        </w:div>
        <w:div w:id="1858497739">
          <w:marLeft w:val="640"/>
          <w:marRight w:val="0"/>
          <w:marTop w:val="0"/>
          <w:marBottom w:val="0"/>
          <w:divBdr>
            <w:top w:val="none" w:sz="0" w:space="0" w:color="auto"/>
            <w:left w:val="none" w:sz="0" w:space="0" w:color="auto"/>
            <w:bottom w:val="none" w:sz="0" w:space="0" w:color="auto"/>
            <w:right w:val="none" w:sz="0" w:space="0" w:color="auto"/>
          </w:divBdr>
        </w:div>
        <w:div w:id="1861236252">
          <w:marLeft w:val="640"/>
          <w:marRight w:val="0"/>
          <w:marTop w:val="0"/>
          <w:marBottom w:val="0"/>
          <w:divBdr>
            <w:top w:val="none" w:sz="0" w:space="0" w:color="auto"/>
            <w:left w:val="none" w:sz="0" w:space="0" w:color="auto"/>
            <w:bottom w:val="none" w:sz="0" w:space="0" w:color="auto"/>
            <w:right w:val="none" w:sz="0" w:space="0" w:color="auto"/>
          </w:divBdr>
        </w:div>
        <w:div w:id="1879050250">
          <w:marLeft w:val="640"/>
          <w:marRight w:val="0"/>
          <w:marTop w:val="0"/>
          <w:marBottom w:val="0"/>
          <w:divBdr>
            <w:top w:val="none" w:sz="0" w:space="0" w:color="auto"/>
            <w:left w:val="none" w:sz="0" w:space="0" w:color="auto"/>
            <w:bottom w:val="none" w:sz="0" w:space="0" w:color="auto"/>
            <w:right w:val="none" w:sz="0" w:space="0" w:color="auto"/>
          </w:divBdr>
        </w:div>
        <w:div w:id="1879321677">
          <w:marLeft w:val="640"/>
          <w:marRight w:val="0"/>
          <w:marTop w:val="0"/>
          <w:marBottom w:val="0"/>
          <w:divBdr>
            <w:top w:val="none" w:sz="0" w:space="0" w:color="auto"/>
            <w:left w:val="none" w:sz="0" w:space="0" w:color="auto"/>
            <w:bottom w:val="none" w:sz="0" w:space="0" w:color="auto"/>
            <w:right w:val="none" w:sz="0" w:space="0" w:color="auto"/>
          </w:divBdr>
        </w:div>
        <w:div w:id="1892034899">
          <w:marLeft w:val="640"/>
          <w:marRight w:val="0"/>
          <w:marTop w:val="0"/>
          <w:marBottom w:val="0"/>
          <w:divBdr>
            <w:top w:val="none" w:sz="0" w:space="0" w:color="auto"/>
            <w:left w:val="none" w:sz="0" w:space="0" w:color="auto"/>
            <w:bottom w:val="none" w:sz="0" w:space="0" w:color="auto"/>
            <w:right w:val="none" w:sz="0" w:space="0" w:color="auto"/>
          </w:divBdr>
        </w:div>
        <w:div w:id="1910189312">
          <w:marLeft w:val="640"/>
          <w:marRight w:val="0"/>
          <w:marTop w:val="0"/>
          <w:marBottom w:val="0"/>
          <w:divBdr>
            <w:top w:val="none" w:sz="0" w:space="0" w:color="auto"/>
            <w:left w:val="none" w:sz="0" w:space="0" w:color="auto"/>
            <w:bottom w:val="none" w:sz="0" w:space="0" w:color="auto"/>
            <w:right w:val="none" w:sz="0" w:space="0" w:color="auto"/>
          </w:divBdr>
        </w:div>
        <w:div w:id="1923292687">
          <w:marLeft w:val="640"/>
          <w:marRight w:val="0"/>
          <w:marTop w:val="0"/>
          <w:marBottom w:val="0"/>
          <w:divBdr>
            <w:top w:val="none" w:sz="0" w:space="0" w:color="auto"/>
            <w:left w:val="none" w:sz="0" w:space="0" w:color="auto"/>
            <w:bottom w:val="none" w:sz="0" w:space="0" w:color="auto"/>
            <w:right w:val="none" w:sz="0" w:space="0" w:color="auto"/>
          </w:divBdr>
        </w:div>
        <w:div w:id="1927227659">
          <w:marLeft w:val="640"/>
          <w:marRight w:val="0"/>
          <w:marTop w:val="0"/>
          <w:marBottom w:val="0"/>
          <w:divBdr>
            <w:top w:val="none" w:sz="0" w:space="0" w:color="auto"/>
            <w:left w:val="none" w:sz="0" w:space="0" w:color="auto"/>
            <w:bottom w:val="none" w:sz="0" w:space="0" w:color="auto"/>
            <w:right w:val="none" w:sz="0" w:space="0" w:color="auto"/>
          </w:divBdr>
        </w:div>
        <w:div w:id="1932811940">
          <w:marLeft w:val="640"/>
          <w:marRight w:val="0"/>
          <w:marTop w:val="0"/>
          <w:marBottom w:val="0"/>
          <w:divBdr>
            <w:top w:val="none" w:sz="0" w:space="0" w:color="auto"/>
            <w:left w:val="none" w:sz="0" w:space="0" w:color="auto"/>
            <w:bottom w:val="none" w:sz="0" w:space="0" w:color="auto"/>
            <w:right w:val="none" w:sz="0" w:space="0" w:color="auto"/>
          </w:divBdr>
        </w:div>
        <w:div w:id="1942179148">
          <w:marLeft w:val="640"/>
          <w:marRight w:val="0"/>
          <w:marTop w:val="0"/>
          <w:marBottom w:val="0"/>
          <w:divBdr>
            <w:top w:val="none" w:sz="0" w:space="0" w:color="auto"/>
            <w:left w:val="none" w:sz="0" w:space="0" w:color="auto"/>
            <w:bottom w:val="none" w:sz="0" w:space="0" w:color="auto"/>
            <w:right w:val="none" w:sz="0" w:space="0" w:color="auto"/>
          </w:divBdr>
        </w:div>
        <w:div w:id="1971741036">
          <w:marLeft w:val="640"/>
          <w:marRight w:val="0"/>
          <w:marTop w:val="0"/>
          <w:marBottom w:val="0"/>
          <w:divBdr>
            <w:top w:val="none" w:sz="0" w:space="0" w:color="auto"/>
            <w:left w:val="none" w:sz="0" w:space="0" w:color="auto"/>
            <w:bottom w:val="none" w:sz="0" w:space="0" w:color="auto"/>
            <w:right w:val="none" w:sz="0" w:space="0" w:color="auto"/>
          </w:divBdr>
        </w:div>
        <w:div w:id="1976913985">
          <w:marLeft w:val="640"/>
          <w:marRight w:val="0"/>
          <w:marTop w:val="0"/>
          <w:marBottom w:val="0"/>
          <w:divBdr>
            <w:top w:val="none" w:sz="0" w:space="0" w:color="auto"/>
            <w:left w:val="none" w:sz="0" w:space="0" w:color="auto"/>
            <w:bottom w:val="none" w:sz="0" w:space="0" w:color="auto"/>
            <w:right w:val="none" w:sz="0" w:space="0" w:color="auto"/>
          </w:divBdr>
        </w:div>
        <w:div w:id="1995335908">
          <w:marLeft w:val="640"/>
          <w:marRight w:val="0"/>
          <w:marTop w:val="0"/>
          <w:marBottom w:val="0"/>
          <w:divBdr>
            <w:top w:val="none" w:sz="0" w:space="0" w:color="auto"/>
            <w:left w:val="none" w:sz="0" w:space="0" w:color="auto"/>
            <w:bottom w:val="none" w:sz="0" w:space="0" w:color="auto"/>
            <w:right w:val="none" w:sz="0" w:space="0" w:color="auto"/>
          </w:divBdr>
          <w:divsChild>
            <w:div w:id="57633379">
              <w:marLeft w:val="0"/>
              <w:marRight w:val="0"/>
              <w:marTop w:val="0"/>
              <w:marBottom w:val="0"/>
              <w:divBdr>
                <w:top w:val="none" w:sz="0" w:space="0" w:color="auto"/>
                <w:left w:val="none" w:sz="0" w:space="0" w:color="auto"/>
                <w:bottom w:val="none" w:sz="0" w:space="0" w:color="auto"/>
                <w:right w:val="none" w:sz="0" w:space="0" w:color="auto"/>
              </w:divBdr>
              <w:divsChild>
                <w:div w:id="18968890">
                  <w:marLeft w:val="640"/>
                  <w:marRight w:val="0"/>
                  <w:marTop w:val="0"/>
                  <w:marBottom w:val="0"/>
                  <w:divBdr>
                    <w:top w:val="none" w:sz="0" w:space="0" w:color="auto"/>
                    <w:left w:val="none" w:sz="0" w:space="0" w:color="auto"/>
                    <w:bottom w:val="none" w:sz="0" w:space="0" w:color="auto"/>
                    <w:right w:val="none" w:sz="0" w:space="0" w:color="auto"/>
                  </w:divBdr>
                </w:div>
                <w:div w:id="47804222">
                  <w:marLeft w:val="640"/>
                  <w:marRight w:val="0"/>
                  <w:marTop w:val="0"/>
                  <w:marBottom w:val="0"/>
                  <w:divBdr>
                    <w:top w:val="none" w:sz="0" w:space="0" w:color="auto"/>
                    <w:left w:val="none" w:sz="0" w:space="0" w:color="auto"/>
                    <w:bottom w:val="none" w:sz="0" w:space="0" w:color="auto"/>
                    <w:right w:val="none" w:sz="0" w:space="0" w:color="auto"/>
                  </w:divBdr>
                </w:div>
                <w:div w:id="79714318">
                  <w:marLeft w:val="640"/>
                  <w:marRight w:val="0"/>
                  <w:marTop w:val="0"/>
                  <w:marBottom w:val="0"/>
                  <w:divBdr>
                    <w:top w:val="none" w:sz="0" w:space="0" w:color="auto"/>
                    <w:left w:val="none" w:sz="0" w:space="0" w:color="auto"/>
                    <w:bottom w:val="none" w:sz="0" w:space="0" w:color="auto"/>
                    <w:right w:val="none" w:sz="0" w:space="0" w:color="auto"/>
                  </w:divBdr>
                </w:div>
                <w:div w:id="88890414">
                  <w:marLeft w:val="640"/>
                  <w:marRight w:val="0"/>
                  <w:marTop w:val="0"/>
                  <w:marBottom w:val="0"/>
                  <w:divBdr>
                    <w:top w:val="none" w:sz="0" w:space="0" w:color="auto"/>
                    <w:left w:val="none" w:sz="0" w:space="0" w:color="auto"/>
                    <w:bottom w:val="none" w:sz="0" w:space="0" w:color="auto"/>
                    <w:right w:val="none" w:sz="0" w:space="0" w:color="auto"/>
                  </w:divBdr>
                </w:div>
                <w:div w:id="105855478">
                  <w:marLeft w:val="640"/>
                  <w:marRight w:val="0"/>
                  <w:marTop w:val="0"/>
                  <w:marBottom w:val="0"/>
                  <w:divBdr>
                    <w:top w:val="none" w:sz="0" w:space="0" w:color="auto"/>
                    <w:left w:val="none" w:sz="0" w:space="0" w:color="auto"/>
                    <w:bottom w:val="none" w:sz="0" w:space="0" w:color="auto"/>
                    <w:right w:val="none" w:sz="0" w:space="0" w:color="auto"/>
                  </w:divBdr>
                </w:div>
                <w:div w:id="112482815">
                  <w:marLeft w:val="640"/>
                  <w:marRight w:val="0"/>
                  <w:marTop w:val="0"/>
                  <w:marBottom w:val="0"/>
                  <w:divBdr>
                    <w:top w:val="none" w:sz="0" w:space="0" w:color="auto"/>
                    <w:left w:val="none" w:sz="0" w:space="0" w:color="auto"/>
                    <w:bottom w:val="none" w:sz="0" w:space="0" w:color="auto"/>
                    <w:right w:val="none" w:sz="0" w:space="0" w:color="auto"/>
                  </w:divBdr>
                </w:div>
                <w:div w:id="126508126">
                  <w:marLeft w:val="640"/>
                  <w:marRight w:val="0"/>
                  <w:marTop w:val="0"/>
                  <w:marBottom w:val="0"/>
                  <w:divBdr>
                    <w:top w:val="none" w:sz="0" w:space="0" w:color="auto"/>
                    <w:left w:val="none" w:sz="0" w:space="0" w:color="auto"/>
                    <w:bottom w:val="none" w:sz="0" w:space="0" w:color="auto"/>
                    <w:right w:val="none" w:sz="0" w:space="0" w:color="auto"/>
                  </w:divBdr>
                </w:div>
                <w:div w:id="136538085">
                  <w:marLeft w:val="640"/>
                  <w:marRight w:val="0"/>
                  <w:marTop w:val="0"/>
                  <w:marBottom w:val="0"/>
                  <w:divBdr>
                    <w:top w:val="none" w:sz="0" w:space="0" w:color="auto"/>
                    <w:left w:val="none" w:sz="0" w:space="0" w:color="auto"/>
                    <w:bottom w:val="none" w:sz="0" w:space="0" w:color="auto"/>
                    <w:right w:val="none" w:sz="0" w:space="0" w:color="auto"/>
                  </w:divBdr>
                </w:div>
                <w:div w:id="139004847">
                  <w:marLeft w:val="640"/>
                  <w:marRight w:val="0"/>
                  <w:marTop w:val="0"/>
                  <w:marBottom w:val="0"/>
                  <w:divBdr>
                    <w:top w:val="none" w:sz="0" w:space="0" w:color="auto"/>
                    <w:left w:val="none" w:sz="0" w:space="0" w:color="auto"/>
                    <w:bottom w:val="none" w:sz="0" w:space="0" w:color="auto"/>
                    <w:right w:val="none" w:sz="0" w:space="0" w:color="auto"/>
                  </w:divBdr>
                </w:div>
                <w:div w:id="141313436">
                  <w:marLeft w:val="640"/>
                  <w:marRight w:val="0"/>
                  <w:marTop w:val="0"/>
                  <w:marBottom w:val="0"/>
                  <w:divBdr>
                    <w:top w:val="none" w:sz="0" w:space="0" w:color="auto"/>
                    <w:left w:val="none" w:sz="0" w:space="0" w:color="auto"/>
                    <w:bottom w:val="none" w:sz="0" w:space="0" w:color="auto"/>
                    <w:right w:val="none" w:sz="0" w:space="0" w:color="auto"/>
                  </w:divBdr>
                </w:div>
                <w:div w:id="151530692">
                  <w:marLeft w:val="640"/>
                  <w:marRight w:val="0"/>
                  <w:marTop w:val="0"/>
                  <w:marBottom w:val="0"/>
                  <w:divBdr>
                    <w:top w:val="none" w:sz="0" w:space="0" w:color="auto"/>
                    <w:left w:val="none" w:sz="0" w:space="0" w:color="auto"/>
                    <w:bottom w:val="none" w:sz="0" w:space="0" w:color="auto"/>
                    <w:right w:val="none" w:sz="0" w:space="0" w:color="auto"/>
                  </w:divBdr>
                </w:div>
                <w:div w:id="164632878">
                  <w:marLeft w:val="640"/>
                  <w:marRight w:val="0"/>
                  <w:marTop w:val="0"/>
                  <w:marBottom w:val="0"/>
                  <w:divBdr>
                    <w:top w:val="none" w:sz="0" w:space="0" w:color="auto"/>
                    <w:left w:val="none" w:sz="0" w:space="0" w:color="auto"/>
                    <w:bottom w:val="none" w:sz="0" w:space="0" w:color="auto"/>
                    <w:right w:val="none" w:sz="0" w:space="0" w:color="auto"/>
                  </w:divBdr>
                </w:div>
                <w:div w:id="166216597">
                  <w:marLeft w:val="640"/>
                  <w:marRight w:val="0"/>
                  <w:marTop w:val="0"/>
                  <w:marBottom w:val="0"/>
                  <w:divBdr>
                    <w:top w:val="none" w:sz="0" w:space="0" w:color="auto"/>
                    <w:left w:val="none" w:sz="0" w:space="0" w:color="auto"/>
                    <w:bottom w:val="none" w:sz="0" w:space="0" w:color="auto"/>
                    <w:right w:val="none" w:sz="0" w:space="0" w:color="auto"/>
                  </w:divBdr>
                </w:div>
                <w:div w:id="183322331">
                  <w:marLeft w:val="640"/>
                  <w:marRight w:val="0"/>
                  <w:marTop w:val="0"/>
                  <w:marBottom w:val="0"/>
                  <w:divBdr>
                    <w:top w:val="none" w:sz="0" w:space="0" w:color="auto"/>
                    <w:left w:val="none" w:sz="0" w:space="0" w:color="auto"/>
                    <w:bottom w:val="none" w:sz="0" w:space="0" w:color="auto"/>
                    <w:right w:val="none" w:sz="0" w:space="0" w:color="auto"/>
                  </w:divBdr>
                </w:div>
                <w:div w:id="192427407">
                  <w:marLeft w:val="640"/>
                  <w:marRight w:val="0"/>
                  <w:marTop w:val="0"/>
                  <w:marBottom w:val="0"/>
                  <w:divBdr>
                    <w:top w:val="none" w:sz="0" w:space="0" w:color="auto"/>
                    <w:left w:val="none" w:sz="0" w:space="0" w:color="auto"/>
                    <w:bottom w:val="none" w:sz="0" w:space="0" w:color="auto"/>
                    <w:right w:val="none" w:sz="0" w:space="0" w:color="auto"/>
                  </w:divBdr>
                </w:div>
                <w:div w:id="197818471">
                  <w:marLeft w:val="640"/>
                  <w:marRight w:val="0"/>
                  <w:marTop w:val="0"/>
                  <w:marBottom w:val="0"/>
                  <w:divBdr>
                    <w:top w:val="none" w:sz="0" w:space="0" w:color="auto"/>
                    <w:left w:val="none" w:sz="0" w:space="0" w:color="auto"/>
                    <w:bottom w:val="none" w:sz="0" w:space="0" w:color="auto"/>
                    <w:right w:val="none" w:sz="0" w:space="0" w:color="auto"/>
                  </w:divBdr>
                </w:div>
                <w:div w:id="232471172">
                  <w:marLeft w:val="640"/>
                  <w:marRight w:val="0"/>
                  <w:marTop w:val="0"/>
                  <w:marBottom w:val="0"/>
                  <w:divBdr>
                    <w:top w:val="none" w:sz="0" w:space="0" w:color="auto"/>
                    <w:left w:val="none" w:sz="0" w:space="0" w:color="auto"/>
                    <w:bottom w:val="none" w:sz="0" w:space="0" w:color="auto"/>
                    <w:right w:val="none" w:sz="0" w:space="0" w:color="auto"/>
                  </w:divBdr>
                </w:div>
                <w:div w:id="235554870">
                  <w:marLeft w:val="640"/>
                  <w:marRight w:val="0"/>
                  <w:marTop w:val="0"/>
                  <w:marBottom w:val="0"/>
                  <w:divBdr>
                    <w:top w:val="none" w:sz="0" w:space="0" w:color="auto"/>
                    <w:left w:val="none" w:sz="0" w:space="0" w:color="auto"/>
                    <w:bottom w:val="none" w:sz="0" w:space="0" w:color="auto"/>
                    <w:right w:val="none" w:sz="0" w:space="0" w:color="auto"/>
                  </w:divBdr>
                </w:div>
                <w:div w:id="236675355">
                  <w:marLeft w:val="640"/>
                  <w:marRight w:val="0"/>
                  <w:marTop w:val="0"/>
                  <w:marBottom w:val="0"/>
                  <w:divBdr>
                    <w:top w:val="none" w:sz="0" w:space="0" w:color="auto"/>
                    <w:left w:val="none" w:sz="0" w:space="0" w:color="auto"/>
                    <w:bottom w:val="none" w:sz="0" w:space="0" w:color="auto"/>
                    <w:right w:val="none" w:sz="0" w:space="0" w:color="auto"/>
                  </w:divBdr>
                </w:div>
                <w:div w:id="239144428">
                  <w:marLeft w:val="640"/>
                  <w:marRight w:val="0"/>
                  <w:marTop w:val="0"/>
                  <w:marBottom w:val="0"/>
                  <w:divBdr>
                    <w:top w:val="none" w:sz="0" w:space="0" w:color="auto"/>
                    <w:left w:val="none" w:sz="0" w:space="0" w:color="auto"/>
                    <w:bottom w:val="none" w:sz="0" w:space="0" w:color="auto"/>
                    <w:right w:val="none" w:sz="0" w:space="0" w:color="auto"/>
                  </w:divBdr>
                </w:div>
                <w:div w:id="245305577">
                  <w:marLeft w:val="640"/>
                  <w:marRight w:val="0"/>
                  <w:marTop w:val="0"/>
                  <w:marBottom w:val="0"/>
                  <w:divBdr>
                    <w:top w:val="none" w:sz="0" w:space="0" w:color="auto"/>
                    <w:left w:val="none" w:sz="0" w:space="0" w:color="auto"/>
                    <w:bottom w:val="none" w:sz="0" w:space="0" w:color="auto"/>
                    <w:right w:val="none" w:sz="0" w:space="0" w:color="auto"/>
                  </w:divBdr>
                </w:div>
                <w:div w:id="255210530">
                  <w:marLeft w:val="640"/>
                  <w:marRight w:val="0"/>
                  <w:marTop w:val="0"/>
                  <w:marBottom w:val="0"/>
                  <w:divBdr>
                    <w:top w:val="none" w:sz="0" w:space="0" w:color="auto"/>
                    <w:left w:val="none" w:sz="0" w:space="0" w:color="auto"/>
                    <w:bottom w:val="none" w:sz="0" w:space="0" w:color="auto"/>
                    <w:right w:val="none" w:sz="0" w:space="0" w:color="auto"/>
                  </w:divBdr>
                </w:div>
                <w:div w:id="263922022">
                  <w:marLeft w:val="640"/>
                  <w:marRight w:val="0"/>
                  <w:marTop w:val="0"/>
                  <w:marBottom w:val="0"/>
                  <w:divBdr>
                    <w:top w:val="none" w:sz="0" w:space="0" w:color="auto"/>
                    <w:left w:val="none" w:sz="0" w:space="0" w:color="auto"/>
                    <w:bottom w:val="none" w:sz="0" w:space="0" w:color="auto"/>
                    <w:right w:val="none" w:sz="0" w:space="0" w:color="auto"/>
                  </w:divBdr>
                </w:div>
                <w:div w:id="267734069">
                  <w:marLeft w:val="640"/>
                  <w:marRight w:val="0"/>
                  <w:marTop w:val="0"/>
                  <w:marBottom w:val="0"/>
                  <w:divBdr>
                    <w:top w:val="none" w:sz="0" w:space="0" w:color="auto"/>
                    <w:left w:val="none" w:sz="0" w:space="0" w:color="auto"/>
                    <w:bottom w:val="none" w:sz="0" w:space="0" w:color="auto"/>
                    <w:right w:val="none" w:sz="0" w:space="0" w:color="auto"/>
                  </w:divBdr>
                </w:div>
                <w:div w:id="271520716">
                  <w:marLeft w:val="640"/>
                  <w:marRight w:val="0"/>
                  <w:marTop w:val="0"/>
                  <w:marBottom w:val="0"/>
                  <w:divBdr>
                    <w:top w:val="none" w:sz="0" w:space="0" w:color="auto"/>
                    <w:left w:val="none" w:sz="0" w:space="0" w:color="auto"/>
                    <w:bottom w:val="none" w:sz="0" w:space="0" w:color="auto"/>
                    <w:right w:val="none" w:sz="0" w:space="0" w:color="auto"/>
                  </w:divBdr>
                </w:div>
                <w:div w:id="278531704">
                  <w:marLeft w:val="640"/>
                  <w:marRight w:val="0"/>
                  <w:marTop w:val="0"/>
                  <w:marBottom w:val="0"/>
                  <w:divBdr>
                    <w:top w:val="none" w:sz="0" w:space="0" w:color="auto"/>
                    <w:left w:val="none" w:sz="0" w:space="0" w:color="auto"/>
                    <w:bottom w:val="none" w:sz="0" w:space="0" w:color="auto"/>
                    <w:right w:val="none" w:sz="0" w:space="0" w:color="auto"/>
                  </w:divBdr>
                </w:div>
                <w:div w:id="281965025">
                  <w:marLeft w:val="640"/>
                  <w:marRight w:val="0"/>
                  <w:marTop w:val="0"/>
                  <w:marBottom w:val="0"/>
                  <w:divBdr>
                    <w:top w:val="none" w:sz="0" w:space="0" w:color="auto"/>
                    <w:left w:val="none" w:sz="0" w:space="0" w:color="auto"/>
                    <w:bottom w:val="none" w:sz="0" w:space="0" w:color="auto"/>
                    <w:right w:val="none" w:sz="0" w:space="0" w:color="auto"/>
                  </w:divBdr>
                </w:div>
                <w:div w:id="299189104">
                  <w:marLeft w:val="640"/>
                  <w:marRight w:val="0"/>
                  <w:marTop w:val="0"/>
                  <w:marBottom w:val="0"/>
                  <w:divBdr>
                    <w:top w:val="none" w:sz="0" w:space="0" w:color="auto"/>
                    <w:left w:val="none" w:sz="0" w:space="0" w:color="auto"/>
                    <w:bottom w:val="none" w:sz="0" w:space="0" w:color="auto"/>
                    <w:right w:val="none" w:sz="0" w:space="0" w:color="auto"/>
                  </w:divBdr>
                </w:div>
                <w:div w:id="314336913">
                  <w:marLeft w:val="640"/>
                  <w:marRight w:val="0"/>
                  <w:marTop w:val="0"/>
                  <w:marBottom w:val="0"/>
                  <w:divBdr>
                    <w:top w:val="none" w:sz="0" w:space="0" w:color="auto"/>
                    <w:left w:val="none" w:sz="0" w:space="0" w:color="auto"/>
                    <w:bottom w:val="none" w:sz="0" w:space="0" w:color="auto"/>
                    <w:right w:val="none" w:sz="0" w:space="0" w:color="auto"/>
                  </w:divBdr>
                </w:div>
                <w:div w:id="332102254">
                  <w:marLeft w:val="640"/>
                  <w:marRight w:val="0"/>
                  <w:marTop w:val="0"/>
                  <w:marBottom w:val="0"/>
                  <w:divBdr>
                    <w:top w:val="none" w:sz="0" w:space="0" w:color="auto"/>
                    <w:left w:val="none" w:sz="0" w:space="0" w:color="auto"/>
                    <w:bottom w:val="none" w:sz="0" w:space="0" w:color="auto"/>
                    <w:right w:val="none" w:sz="0" w:space="0" w:color="auto"/>
                  </w:divBdr>
                </w:div>
                <w:div w:id="370882906">
                  <w:marLeft w:val="640"/>
                  <w:marRight w:val="0"/>
                  <w:marTop w:val="0"/>
                  <w:marBottom w:val="0"/>
                  <w:divBdr>
                    <w:top w:val="none" w:sz="0" w:space="0" w:color="auto"/>
                    <w:left w:val="none" w:sz="0" w:space="0" w:color="auto"/>
                    <w:bottom w:val="none" w:sz="0" w:space="0" w:color="auto"/>
                    <w:right w:val="none" w:sz="0" w:space="0" w:color="auto"/>
                  </w:divBdr>
                </w:div>
                <w:div w:id="394621602">
                  <w:marLeft w:val="640"/>
                  <w:marRight w:val="0"/>
                  <w:marTop w:val="0"/>
                  <w:marBottom w:val="0"/>
                  <w:divBdr>
                    <w:top w:val="none" w:sz="0" w:space="0" w:color="auto"/>
                    <w:left w:val="none" w:sz="0" w:space="0" w:color="auto"/>
                    <w:bottom w:val="none" w:sz="0" w:space="0" w:color="auto"/>
                    <w:right w:val="none" w:sz="0" w:space="0" w:color="auto"/>
                  </w:divBdr>
                </w:div>
                <w:div w:id="402989876">
                  <w:marLeft w:val="640"/>
                  <w:marRight w:val="0"/>
                  <w:marTop w:val="0"/>
                  <w:marBottom w:val="0"/>
                  <w:divBdr>
                    <w:top w:val="none" w:sz="0" w:space="0" w:color="auto"/>
                    <w:left w:val="none" w:sz="0" w:space="0" w:color="auto"/>
                    <w:bottom w:val="none" w:sz="0" w:space="0" w:color="auto"/>
                    <w:right w:val="none" w:sz="0" w:space="0" w:color="auto"/>
                  </w:divBdr>
                </w:div>
                <w:div w:id="410468322">
                  <w:marLeft w:val="640"/>
                  <w:marRight w:val="0"/>
                  <w:marTop w:val="0"/>
                  <w:marBottom w:val="0"/>
                  <w:divBdr>
                    <w:top w:val="none" w:sz="0" w:space="0" w:color="auto"/>
                    <w:left w:val="none" w:sz="0" w:space="0" w:color="auto"/>
                    <w:bottom w:val="none" w:sz="0" w:space="0" w:color="auto"/>
                    <w:right w:val="none" w:sz="0" w:space="0" w:color="auto"/>
                  </w:divBdr>
                </w:div>
                <w:div w:id="416446487">
                  <w:marLeft w:val="640"/>
                  <w:marRight w:val="0"/>
                  <w:marTop w:val="0"/>
                  <w:marBottom w:val="0"/>
                  <w:divBdr>
                    <w:top w:val="none" w:sz="0" w:space="0" w:color="auto"/>
                    <w:left w:val="none" w:sz="0" w:space="0" w:color="auto"/>
                    <w:bottom w:val="none" w:sz="0" w:space="0" w:color="auto"/>
                    <w:right w:val="none" w:sz="0" w:space="0" w:color="auto"/>
                  </w:divBdr>
                </w:div>
                <w:div w:id="440685268">
                  <w:marLeft w:val="640"/>
                  <w:marRight w:val="0"/>
                  <w:marTop w:val="0"/>
                  <w:marBottom w:val="0"/>
                  <w:divBdr>
                    <w:top w:val="none" w:sz="0" w:space="0" w:color="auto"/>
                    <w:left w:val="none" w:sz="0" w:space="0" w:color="auto"/>
                    <w:bottom w:val="none" w:sz="0" w:space="0" w:color="auto"/>
                    <w:right w:val="none" w:sz="0" w:space="0" w:color="auto"/>
                  </w:divBdr>
                </w:div>
                <w:div w:id="445464681">
                  <w:marLeft w:val="640"/>
                  <w:marRight w:val="0"/>
                  <w:marTop w:val="0"/>
                  <w:marBottom w:val="0"/>
                  <w:divBdr>
                    <w:top w:val="none" w:sz="0" w:space="0" w:color="auto"/>
                    <w:left w:val="none" w:sz="0" w:space="0" w:color="auto"/>
                    <w:bottom w:val="none" w:sz="0" w:space="0" w:color="auto"/>
                    <w:right w:val="none" w:sz="0" w:space="0" w:color="auto"/>
                  </w:divBdr>
                </w:div>
                <w:div w:id="454838411">
                  <w:marLeft w:val="640"/>
                  <w:marRight w:val="0"/>
                  <w:marTop w:val="0"/>
                  <w:marBottom w:val="0"/>
                  <w:divBdr>
                    <w:top w:val="none" w:sz="0" w:space="0" w:color="auto"/>
                    <w:left w:val="none" w:sz="0" w:space="0" w:color="auto"/>
                    <w:bottom w:val="none" w:sz="0" w:space="0" w:color="auto"/>
                    <w:right w:val="none" w:sz="0" w:space="0" w:color="auto"/>
                  </w:divBdr>
                </w:div>
                <w:div w:id="461312801">
                  <w:marLeft w:val="640"/>
                  <w:marRight w:val="0"/>
                  <w:marTop w:val="0"/>
                  <w:marBottom w:val="0"/>
                  <w:divBdr>
                    <w:top w:val="none" w:sz="0" w:space="0" w:color="auto"/>
                    <w:left w:val="none" w:sz="0" w:space="0" w:color="auto"/>
                    <w:bottom w:val="none" w:sz="0" w:space="0" w:color="auto"/>
                    <w:right w:val="none" w:sz="0" w:space="0" w:color="auto"/>
                  </w:divBdr>
                </w:div>
                <w:div w:id="464354322">
                  <w:marLeft w:val="640"/>
                  <w:marRight w:val="0"/>
                  <w:marTop w:val="0"/>
                  <w:marBottom w:val="0"/>
                  <w:divBdr>
                    <w:top w:val="none" w:sz="0" w:space="0" w:color="auto"/>
                    <w:left w:val="none" w:sz="0" w:space="0" w:color="auto"/>
                    <w:bottom w:val="none" w:sz="0" w:space="0" w:color="auto"/>
                    <w:right w:val="none" w:sz="0" w:space="0" w:color="auto"/>
                  </w:divBdr>
                </w:div>
                <w:div w:id="464852623">
                  <w:marLeft w:val="640"/>
                  <w:marRight w:val="0"/>
                  <w:marTop w:val="0"/>
                  <w:marBottom w:val="0"/>
                  <w:divBdr>
                    <w:top w:val="none" w:sz="0" w:space="0" w:color="auto"/>
                    <w:left w:val="none" w:sz="0" w:space="0" w:color="auto"/>
                    <w:bottom w:val="none" w:sz="0" w:space="0" w:color="auto"/>
                    <w:right w:val="none" w:sz="0" w:space="0" w:color="auto"/>
                  </w:divBdr>
                </w:div>
                <w:div w:id="475994618">
                  <w:marLeft w:val="640"/>
                  <w:marRight w:val="0"/>
                  <w:marTop w:val="0"/>
                  <w:marBottom w:val="0"/>
                  <w:divBdr>
                    <w:top w:val="none" w:sz="0" w:space="0" w:color="auto"/>
                    <w:left w:val="none" w:sz="0" w:space="0" w:color="auto"/>
                    <w:bottom w:val="none" w:sz="0" w:space="0" w:color="auto"/>
                    <w:right w:val="none" w:sz="0" w:space="0" w:color="auto"/>
                  </w:divBdr>
                </w:div>
                <w:div w:id="497889223">
                  <w:marLeft w:val="640"/>
                  <w:marRight w:val="0"/>
                  <w:marTop w:val="0"/>
                  <w:marBottom w:val="0"/>
                  <w:divBdr>
                    <w:top w:val="none" w:sz="0" w:space="0" w:color="auto"/>
                    <w:left w:val="none" w:sz="0" w:space="0" w:color="auto"/>
                    <w:bottom w:val="none" w:sz="0" w:space="0" w:color="auto"/>
                    <w:right w:val="none" w:sz="0" w:space="0" w:color="auto"/>
                  </w:divBdr>
                </w:div>
                <w:div w:id="516389822">
                  <w:marLeft w:val="640"/>
                  <w:marRight w:val="0"/>
                  <w:marTop w:val="0"/>
                  <w:marBottom w:val="0"/>
                  <w:divBdr>
                    <w:top w:val="none" w:sz="0" w:space="0" w:color="auto"/>
                    <w:left w:val="none" w:sz="0" w:space="0" w:color="auto"/>
                    <w:bottom w:val="none" w:sz="0" w:space="0" w:color="auto"/>
                    <w:right w:val="none" w:sz="0" w:space="0" w:color="auto"/>
                  </w:divBdr>
                </w:div>
                <w:div w:id="516969718">
                  <w:marLeft w:val="640"/>
                  <w:marRight w:val="0"/>
                  <w:marTop w:val="0"/>
                  <w:marBottom w:val="0"/>
                  <w:divBdr>
                    <w:top w:val="none" w:sz="0" w:space="0" w:color="auto"/>
                    <w:left w:val="none" w:sz="0" w:space="0" w:color="auto"/>
                    <w:bottom w:val="none" w:sz="0" w:space="0" w:color="auto"/>
                    <w:right w:val="none" w:sz="0" w:space="0" w:color="auto"/>
                  </w:divBdr>
                </w:div>
                <w:div w:id="554316926">
                  <w:marLeft w:val="640"/>
                  <w:marRight w:val="0"/>
                  <w:marTop w:val="0"/>
                  <w:marBottom w:val="0"/>
                  <w:divBdr>
                    <w:top w:val="none" w:sz="0" w:space="0" w:color="auto"/>
                    <w:left w:val="none" w:sz="0" w:space="0" w:color="auto"/>
                    <w:bottom w:val="none" w:sz="0" w:space="0" w:color="auto"/>
                    <w:right w:val="none" w:sz="0" w:space="0" w:color="auto"/>
                  </w:divBdr>
                </w:div>
                <w:div w:id="559051280">
                  <w:marLeft w:val="640"/>
                  <w:marRight w:val="0"/>
                  <w:marTop w:val="0"/>
                  <w:marBottom w:val="0"/>
                  <w:divBdr>
                    <w:top w:val="none" w:sz="0" w:space="0" w:color="auto"/>
                    <w:left w:val="none" w:sz="0" w:space="0" w:color="auto"/>
                    <w:bottom w:val="none" w:sz="0" w:space="0" w:color="auto"/>
                    <w:right w:val="none" w:sz="0" w:space="0" w:color="auto"/>
                  </w:divBdr>
                </w:div>
                <w:div w:id="564416743">
                  <w:marLeft w:val="640"/>
                  <w:marRight w:val="0"/>
                  <w:marTop w:val="0"/>
                  <w:marBottom w:val="0"/>
                  <w:divBdr>
                    <w:top w:val="none" w:sz="0" w:space="0" w:color="auto"/>
                    <w:left w:val="none" w:sz="0" w:space="0" w:color="auto"/>
                    <w:bottom w:val="none" w:sz="0" w:space="0" w:color="auto"/>
                    <w:right w:val="none" w:sz="0" w:space="0" w:color="auto"/>
                  </w:divBdr>
                </w:div>
                <w:div w:id="586042745">
                  <w:marLeft w:val="640"/>
                  <w:marRight w:val="0"/>
                  <w:marTop w:val="0"/>
                  <w:marBottom w:val="0"/>
                  <w:divBdr>
                    <w:top w:val="none" w:sz="0" w:space="0" w:color="auto"/>
                    <w:left w:val="none" w:sz="0" w:space="0" w:color="auto"/>
                    <w:bottom w:val="none" w:sz="0" w:space="0" w:color="auto"/>
                    <w:right w:val="none" w:sz="0" w:space="0" w:color="auto"/>
                  </w:divBdr>
                </w:div>
                <w:div w:id="601232204">
                  <w:marLeft w:val="640"/>
                  <w:marRight w:val="0"/>
                  <w:marTop w:val="0"/>
                  <w:marBottom w:val="0"/>
                  <w:divBdr>
                    <w:top w:val="none" w:sz="0" w:space="0" w:color="auto"/>
                    <w:left w:val="none" w:sz="0" w:space="0" w:color="auto"/>
                    <w:bottom w:val="none" w:sz="0" w:space="0" w:color="auto"/>
                    <w:right w:val="none" w:sz="0" w:space="0" w:color="auto"/>
                  </w:divBdr>
                </w:div>
                <w:div w:id="603462210">
                  <w:marLeft w:val="640"/>
                  <w:marRight w:val="0"/>
                  <w:marTop w:val="0"/>
                  <w:marBottom w:val="0"/>
                  <w:divBdr>
                    <w:top w:val="none" w:sz="0" w:space="0" w:color="auto"/>
                    <w:left w:val="none" w:sz="0" w:space="0" w:color="auto"/>
                    <w:bottom w:val="none" w:sz="0" w:space="0" w:color="auto"/>
                    <w:right w:val="none" w:sz="0" w:space="0" w:color="auto"/>
                  </w:divBdr>
                </w:div>
                <w:div w:id="605843265">
                  <w:marLeft w:val="640"/>
                  <w:marRight w:val="0"/>
                  <w:marTop w:val="0"/>
                  <w:marBottom w:val="0"/>
                  <w:divBdr>
                    <w:top w:val="none" w:sz="0" w:space="0" w:color="auto"/>
                    <w:left w:val="none" w:sz="0" w:space="0" w:color="auto"/>
                    <w:bottom w:val="none" w:sz="0" w:space="0" w:color="auto"/>
                    <w:right w:val="none" w:sz="0" w:space="0" w:color="auto"/>
                  </w:divBdr>
                </w:div>
                <w:div w:id="608584512">
                  <w:marLeft w:val="640"/>
                  <w:marRight w:val="0"/>
                  <w:marTop w:val="0"/>
                  <w:marBottom w:val="0"/>
                  <w:divBdr>
                    <w:top w:val="none" w:sz="0" w:space="0" w:color="auto"/>
                    <w:left w:val="none" w:sz="0" w:space="0" w:color="auto"/>
                    <w:bottom w:val="none" w:sz="0" w:space="0" w:color="auto"/>
                    <w:right w:val="none" w:sz="0" w:space="0" w:color="auto"/>
                  </w:divBdr>
                </w:div>
                <w:div w:id="616370617">
                  <w:marLeft w:val="640"/>
                  <w:marRight w:val="0"/>
                  <w:marTop w:val="0"/>
                  <w:marBottom w:val="0"/>
                  <w:divBdr>
                    <w:top w:val="none" w:sz="0" w:space="0" w:color="auto"/>
                    <w:left w:val="none" w:sz="0" w:space="0" w:color="auto"/>
                    <w:bottom w:val="none" w:sz="0" w:space="0" w:color="auto"/>
                    <w:right w:val="none" w:sz="0" w:space="0" w:color="auto"/>
                  </w:divBdr>
                </w:div>
                <w:div w:id="616452214">
                  <w:marLeft w:val="640"/>
                  <w:marRight w:val="0"/>
                  <w:marTop w:val="0"/>
                  <w:marBottom w:val="0"/>
                  <w:divBdr>
                    <w:top w:val="none" w:sz="0" w:space="0" w:color="auto"/>
                    <w:left w:val="none" w:sz="0" w:space="0" w:color="auto"/>
                    <w:bottom w:val="none" w:sz="0" w:space="0" w:color="auto"/>
                    <w:right w:val="none" w:sz="0" w:space="0" w:color="auto"/>
                  </w:divBdr>
                </w:div>
                <w:div w:id="639723982">
                  <w:marLeft w:val="640"/>
                  <w:marRight w:val="0"/>
                  <w:marTop w:val="0"/>
                  <w:marBottom w:val="0"/>
                  <w:divBdr>
                    <w:top w:val="none" w:sz="0" w:space="0" w:color="auto"/>
                    <w:left w:val="none" w:sz="0" w:space="0" w:color="auto"/>
                    <w:bottom w:val="none" w:sz="0" w:space="0" w:color="auto"/>
                    <w:right w:val="none" w:sz="0" w:space="0" w:color="auto"/>
                  </w:divBdr>
                </w:div>
                <w:div w:id="649020985">
                  <w:marLeft w:val="640"/>
                  <w:marRight w:val="0"/>
                  <w:marTop w:val="0"/>
                  <w:marBottom w:val="0"/>
                  <w:divBdr>
                    <w:top w:val="none" w:sz="0" w:space="0" w:color="auto"/>
                    <w:left w:val="none" w:sz="0" w:space="0" w:color="auto"/>
                    <w:bottom w:val="none" w:sz="0" w:space="0" w:color="auto"/>
                    <w:right w:val="none" w:sz="0" w:space="0" w:color="auto"/>
                  </w:divBdr>
                </w:div>
                <w:div w:id="651837511">
                  <w:marLeft w:val="640"/>
                  <w:marRight w:val="0"/>
                  <w:marTop w:val="0"/>
                  <w:marBottom w:val="0"/>
                  <w:divBdr>
                    <w:top w:val="none" w:sz="0" w:space="0" w:color="auto"/>
                    <w:left w:val="none" w:sz="0" w:space="0" w:color="auto"/>
                    <w:bottom w:val="none" w:sz="0" w:space="0" w:color="auto"/>
                    <w:right w:val="none" w:sz="0" w:space="0" w:color="auto"/>
                  </w:divBdr>
                </w:div>
                <w:div w:id="668170312">
                  <w:marLeft w:val="640"/>
                  <w:marRight w:val="0"/>
                  <w:marTop w:val="0"/>
                  <w:marBottom w:val="0"/>
                  <w:divBdr>
                    <w:top w:val="none" w:sz="0" w:space="0" w:color="auto"/>
                    <w:left w:val="none" w:sz="0" w:space="0" w:color="auto"/>
                    <w:bottom w:val="none" w:sz="0" w:space="0" w:color="auto"/>
                    <w:right w:val="none" w:sz="0" w:space="0" w:color="auto"/>
                  </w:divBdr>
                </w:div>
                <w:div w:id="673655042">
                  <w:marLeft w:val="640"/>
                  <w:marRight w:val="0"/>
                  <w:marTop w:val="0"/>
                  <w:marBottom w:val="0"/>
                  <w:divBdr>
                    <w:top w:val="none" w:sz="0" w:space="0" w:color="auto"/>
                    <w:left w:val="none" w:sz="0" w:space="0" w:color="auto"/>
                    <w:bottom w:val="none" w:sz="0" w:space="0" w:color="auto"/>
                    <w:right w:val="none" w:sz="0" w:space="0" w:color="auto"/>
                  </w:divBdr>
                </w:div>
                <w:div w:id="682316562">
                  <w:marLeft w:val="640"/>
                  <w:marRight w:val="0"/>
                  <w:marTop w:val="0"/>
                  <w:marBottom w:val="0"/>
                  <w:divBdr>
                    <w:top w:val="none" w:sz="0" w:space="0" w:color="auto"/>
                    <w:left w:val="none" w:sz="0" w:space="0" w:color="auto"/>
                    <w:bottom w:val="none" w:sz="0" w:space="0" w:color="auto"/>
                    <w:right w:val="none" w:sz="0" w:space="0" w:color="auto"/>
                  </w:divBdr>
                </w:div>
                <w:div w:id="690762950">
                  <w:marLeft w:val="640"/>
                  <w:marRight w:val="0"/>
                  <w:marTop w:val="0"/>
                  <w:marBottom w:val="0"/>
                  <w:divBdr>
                    <w:top w:val="none" w:sz="0" w:space="0" w:color="auto"/>
                    <w:left w:val="none" w:sz="0" w:space="0" w:color="auto"/>
                    <w:bottom w:val="none" w:sz="0" w:space="0" w:color="auto"/>
                    <w:right w:val="none" w:sz="0" w:space="0" w:color="auto"/>
                  </w:divBdr>
                </w:div>
                <w:div w:id="701519090">
                  <w:marLeft w:val="640"/>
                  <w:marRight w:val="0"/>
                  <w:marTop w:val="0"/>
                  <w:marBottom w:val="0"/>
                  <w:divBdr>
                    <w:top w:val="none" w:sz="0" w:space="0" w:color="auto"/>
                    <w:left w:val="none" w:sz="0" w:space="0" w:color="auto"/>
                    <w:bottom w:val="none" w:sz="0" w:space="0" w:color="auto"/>
                    <w:right w:val="none" w:sz="0" w:space="0" w:color="auto"/>
                  </w:divBdr>
                </w:div>
                <w:div w:id="710618974">
                  <w:marLeft w:val="640"/>
                  <w:marRight w:val="0"/>
                  <w:marTop w:val="0"/>
                  <w:marBottom w:val="0"/>
                  <w:divBdr>
                    <w:top w:val="none" w:sz="0" w:space="0" w:color="auto"/>
                    <w:left w:val="none" w:sz="0" w:space="0" w:color="auto"/>
                    <w:bottom w:val="none" w:sz="0" w:space="0" w:color="auto"/>
                    <w:right w:val="none" w:sz="0" w:space="0" w:color="auto"/>
                  </w:divBdr>
                </w:div>
                <w:div w:id="713846039">
                  <w:marLeft w:val="640"/>
                  <w:marRight w:val="0"/>
                  <w:marTop w:val="0"/>
                  <w:marBottom w:val="0"/>
                  <w:divBdr>
                    <w:top w:val="none" w:sz="0" w:space="0" w:color="auto"/>
                    <w:left w:val="none" w:sz="0" w:space="0" w:color="auto"/>
                    <w:bottom w:val="none" w:sz="0" w:space="0" w:color="auto"/>
                    <w:right w:val="none" w:sz="0" w:space="0" w:color="auto"/>
                  </w:divBdr>
                </w:div>
                <w:div w:id="746541257">
                  <w:marLeft w:val="640"/>
                  <w:marRight w:val="0"/>
                  <w:marTop w:val="0"/>
                  <w:marBottom w:val="0"/>
                  <w:divBdr>
                    <w:top w:val="none" w:sz="0" w:space="0" w:color="auto"/>
                    <w:left w:val="none" w:sz="0" w:space="0" w:color="auto"/>
                    <w:bottom w:val="none" w:sz="0" w:space="0" w:color="auto"/>
                    <w:right w:val="none" w:sz="0" w:space="0" w:color="auto"/>
                  </w:divBdr>
                </w:div>
                <w:div w:id="752626458">
                  <w:marLeft w:val="640"/>
                  <w:marRight w:val="0"/>
                  <w:marTop w:val="0"/>
                  <w:marBottom w:val="0"/>
                  <w:divBdr>
                    <w:top w:val="none" w:sz="0" w:space="0" w:color="auto"/>
                    <w:left w:val="none" w:sz="0" w:space="0" w:color="auto"/>
                    <w:bottom w:val="none" w:sz="0" w:space="0" w:color="auto"/>
                    <w:right w:val="none" w:sz="0" w:space="0" w:color="auto"/>
                  </w:divBdr>
                </w:div>
                <w:div w:id="765002147">
                  <w:marLeft w:val="640"/>
                  <w:marRight w:val="0"/>
                  <w:marTop w:val="0"/>
                  <w:marBottom w:val="0"/>
                  <w:divBdr>
                    <w:top w:val="none" w:sz="0" w:space="0" w:color="auto"/>
                    <w:left w:val="none" w:sz="0" w:space="0" w:color="auto"/>
                    <w:bottom w:val="none" w:sz="0" w:space="0" w:color="auto"/>
                    <w:right w:val="none" w:sz="0" w:space="0" w:color="auto"/>
                  </w:divBdr>
                </w:div>
                <w:div w:id="766772772">
                  <w:marLeft w:val="640"/>
                  <w:marRight w:val="0"/>
                  <w:marTop w:val="0"/>
                  <w:marBottom w:val="0"/>
                  <w:divBdr>
                    <w:top w:val="none" w:sz="0" w:space="0" w:color="auto"/>
                    <w:left w:val="none" w:sz="0" w:space="0" w:color="auto"/>
                    <w:bottom w:val="none" w:sz="0" w:space="0" w:color="auto"/>
                    <w:right w:val="none" w:sz="0" w:space="0" w:color="auto"/>
                  </w:divBdr>
                </w:div>
                <w:div w:id="768427548">
                  <w:marLeft w:val="640"/>
                  <w:marRight w:val="0"/>
                  <w:marTop w:val="0"/>
                  <w:marBottom w:val="0"/>
                  <w:divBdr>
                    <w:top w:val="none" w:sz="0" w:space="0" w:color="auto"/>
                    <w:left w:val="none" w:sz="0" w:space="0" w:color="auto"/>
                    <w:bottom w:val="none" w:sz="0" w:space="0" w:color="auto"/>
                    <w:right w:val="none" w:sz="0" w:space="0" w:color="auto"/>
                  </w:divBdr>
                </w:div>
                <w:div w:id="779641711">
                  <w:marLeft w:val="640"/>
                  <w:marRight w:val="0"/>
                  <w:marTop w:val="0"/>
                  <w:marBottom w:val="0"/>
                  <w:divBdr>
                    <w:top w:val="none" w:sz="0" w:space="0" w:color="auto"/>
                    <w:left w:val="none" w:sz="0" w:space="0" w:color="auto"/>
                    <w:bottom w:val="none" w:sz="0" w:space="0" w:color="auto"/>
                    <w:right w:val="none" w:sz="0" w:space="0" w:color="auto"/>
                  </w:divBdr>
                </w:div>
                <w:div w:id="809591959">
                  <w:marLeft w:val="640"/>
                  <w:marRight w:val="0"/>
                  <w:marTop w:val="0"/>
                  <w:marBottom w:val="0"/>
                  <w:divBdr>
                    <w:top w:val="none" w:sz="0" w:space="0" w:color="auto"/>
                    <w:left w:val="none" w:sz="0" w:space="0" w:color="auto"/>
                    <w:bottom w:val="none" w:sz="0" w:space="0" w:color="auto"/>
                    <w:right w:val="none" w:sz="0" w:space="0" w:color="auto"/>
                  </w:divBdr>
                </w:div>
                <w:div w:id="864709098">
                  <w:marLeft w:val="640"/>
                  <w:marRight w:val="0"/>
                  <w:marTop w:val="0"/>
                  <w:marBottom w:val="0"/>
                  <w:divBdr>
                    <w:top w:val="none" w:sz="0" w:space="0" w:color="auto"/>
                    <w:left w:val="none" w:sz="0" w:space="0" w:color="auto"/>
                    <w:bottom w:val="none" w:sz="0" w:space="0" w:color="auto"/>
                    <w:right w:val="none" w:sz="0" w:space="0" w:color="auto"/>
                  </w:divBdr>
                </w:div>
                <w:div w:id="881407293">
                  <w:marLeft w:val="640"/>
                  <w:marRight w:val="0"/>
                  <w:marTop w:val="0"/>
                  <w:marBottom w:val="0"/>
                  <w:divBdr>
                    <w:top w:val="none" w:sz="0" w:space="0" w:color="auto"/>
                    <w:left w:val="none" w:sz="0" w:space="0" w:color="auto"/>
                    <w:bottom w:val="none" w:sz="0" w:space="0" w:color="auto"/>
                    <w:right w:val="none" w:sz="0" w:space="0" w:color="auto"/>
                  </w:divBdr>
                </w:div>
                <w:div w:id="887568037">
                  <w:marLeft w:val="640"/>
                  <w:marRight w:val="0"/>
                  <w:marTop w:val="0"/>
                  <w:marBottom w:val="0"/>
                  <w:divBdr>
                    <w:top w:val="none" w:sz="0" w:space="0" w:color="auto"/>
                    <w:left w:val="none" w:sz="0" w:space="0" w:color="auto"/>
                    <w:bottom w:val="none" w:sz="0" w:space="0" w:color="auto"/>
                    <w:right w:val="none" w:sz="0" w:space="0" w:color="auto"/>
                  </w:divBdr>
                </w:div>
                <w:div w:id="894465864">
                  <w:marLeft w:val="640"/>
                  <w:marRight w:val="0"/>
                  <w:marTop w:val="0"/>
                  <w:marBottom w:val="0"/>
                  <w:divBdr>
                    <w:top w:val="none" w:sz="0" w:space="0" w:color="auto"/>
                    <w:left w:val="none" w:sz="0" w:space="0" w:color="auto"/>
                    <w:bottom w:val="none" w:sz="0" w:space="0" w:color="auto"/>
                    <w:right w:val="none" w:sz="0" w:space="0" w:color="auto"/>
                  </w:divBdr>
                </w:div>
                <w:div w:id="894778741">
                  <w:marLeft w:val="640"/>
                  <w:marRight w:val="0"/>
                  <w:marTop w:val="0"/>
                  <w:marBottom w:val="0"/>
                  <w:divBdr>
                    <w:top w:val="none" w:sz="0" w:space="0" w:color="auto"/>
                    <w:left w:val="none" w:sz="0" w:space="0" w:color="auto"/>
                    <w:bottom w:val="none" w:sz="0" w:space="0" w:color="auto"/>
                    <w:right w:val="none" w:sz="0" w:space="0" w:color="auto"/>
                  </w:divBdr>
                </w:div>
                <w:div w:id="903294684">
                  <w:marLeft w:val="640"/>
                  <w:marRight w:val="0"/>
                  <w:marTop w:val="0"/>
                  <w:marBottom w:val="0"/>
                  <w:divBdr>
                    <w:top w:val="none" w:sz="0" w:space="0" w:color="auto"/>
                    <w:left w:val="none" w:sz="0" w:space="0" w:color="auto"/>
                    <w:bottom w:val="none" w:sz="0" w:space="0" w:color="auto"/>
                    <w:right w:val="none" w:sz="0" w:space="0" w:color="auto"/>
                  </w:divBdr>
                </w:div>
                <w:div w:id="913783244">
                  <w:marLeft w:val="640"/>
                  <w:marRight w:val="0"/>
                  <w:marTop w:val="0"/>
                  <w:marBottom w:val="0"/>
                  <w:divBdr>
                    <w:top w:val="none" w:sz="0" w:space="0" w:color="auto"/>
                    <w:left w:val="none" w:sz="0" w:space="0" w:color="auto"/>
                    <w:bottom w:val="none" w:sz="0" w:space="0" w:color="auto"/>
                    <w:right w:val="none" w:sz="0" w:space="0" w:color="auto"/>
                  </w:divBdr>
                </w:div>
                <w:div w:id="917711131">
                  <w:marLeft w:val="640"/>
                  <w:marRight w:val="0"/>
                  <w:marTop w:val="0"/>
                  <w:marBottom w:val="0"/>
                  <w:divBdr>
                    <w:top w:val="none" w:sz="0" w:space="0" w:color="auto"/>
                    <w:left w:val="none" w:sz="0" w:space="0" w:color="auto"/>
                    <w:bottom w:val="none" w:sz="0" w:space="0" w:color="auto"/>
                    <w:right w:val="none" w:sz="0" w:space="0" w:color="auto"/>
                  </w:divBdr>
                </w:div>
                <w:div w:id="929657767">
                  <w:marLeft w:val="640"/>
                  <w:marRight w:val="0"/>
                  <w:marTop w:val="0"/>
                  <w:marBottom w:val="0"/>
                  <w:divBdr>
                    <w:top w:val="none" w:sz="0" w:space="0" w:color="auto"/>
                    <w:left w:val="none" w:sz="0" w:space="0" w:color="auto"/>
                    <w:bottom w:val="none" w:sz="0" w:space="0" w:color="auto"/>
                    <w:right w:val="none" w:sz="0" w:space="0" w:color="auto"/>
                  </w:divBdr>
                </w:div>
                <w:div w:id="933588165">
                  <w:marLeft w:val="640"/>
                  <w:marRight w:val="0"/>
                  <w:marTop w:val="0"/>
                  <w:marBottom w:val="0"/>
                  <w:divBdr>
                    <w:top w:val="none" w:sz="0" w:space="0" w:color="auto"/>
                    <w:left w:val="none" w:sz="0" w:space="0" w:color="auto"/>
                    <w:bottom w:val="none" w:sz="0" w:space="0" w:color="auto"/>
                    <w:right w:val="none" w:sz="0" w:space="0" w:color="auto"/>
                  </w:divBdr>
                </w:div>
                <w:div w:id="940721208">
                  <w:marLeft w:val="640"/>
                  <w:marRight w:val="0"/>
                  <w:marTop w:val="0"/>
                  <w:marBottom w:val="0"/>
                  <w:divBdr>
                    <w:top w:val="none" w:sz="0" w:space="0" w:color="auto"/>
                    <w:left w:val="none" w:sz="0" w:space="0" w:color="auto"/>
                    <w:bottom w:val="none" w:sz="0" w:space="0" w:color="auto"/>
                    <w:right w:val="none" w:sz="0" w:space="0" w:color="auto"/>
                  </w:divBdr>
                </w:div>
                <w:div w:id="951470750">
                  <w:marLeft w:val="640"/>
                  <w:marRight w:val="0"/>
                  <w:marTop w:val="0"/>
                  <w:marBottom w:val="0"/>
                  <w:divBdr>
                    <w:top w:val="none" w:sz="0" w:space="0" w:color="auto"/>
                    <w:left w:val="none" w:sz="0" w:space="0" w:color="auto"/>
                    <w:bottom w:val="none" w:sz="0" w:space="0" w:color="auto"/>
                    <w:right w:val="none" w:sz="0" w:space="0" w:color="auto"/>
                  </w:divBdr>
                </w:div>
                <w:div w:id="981541102">
                  <w:marLeft w:val="640"/>
                  <w:marRight w:val="0"/>
                  <w:marTop w:val="0"/>
                  <w:marBottom w:val="0"/>
                  <w:divBdr>
                    <w:top w:val="none" w:sz="0" w:space="0" w:color="auto"/>
                    <w:left w:val="none" w:sz="0" w:space="0" w:color="auto"/>
                    <w:bottom w:val="none" w:sz="0" w:space="0" w:color="auto"/>
                    <w:right w:val="none" w:sz="0" w:space="0" w:color="auto"/>
                  </w:divBdr>
                </w:div>
                <w:div w:id="986982283">
                  <w:marLeft w:val="640"/>
                  <w:marRight w:val="0"/>
                  <w:marTop w:val="0"/>
                  <w:marBottom w:val="0"/>
                  <w:divBdr>
                    <w:top w:val="none" w:sz="0" w:space="0" w:color="auto"/>
                    <w:left w:val="none" w:sz="0" w:space="0" w:color="auto"/>
                    <w:bottom w:val="none" w:sz="0" w:space="0" w:color="auto"/>
                    <w:right w:val="none" w:sz="0" w:space="0" w:color="auto"/>
                  </w:divBdr>
                </w:div>
                <w:div w:id="988172226">
                  <w:marLeft w:val="640"/>
                  <w:marRight w:val="0"/>
                  <w:marTop w:val="0"/>
                  <w:marBottom w:val="0"/>
                  <w:divBdr>
                    <w:top w:val="none" w:sz="0" w:space="0" w:color="auto"/>
                    <w:left w:val="none" w:sz="0" w:space="0" w:color="auto"/>
                    <w:bottom w:val="none" w:sz="0" w:space="0" w:color="auto"/>
                    <w:right w:val="none" w:sz="0" w:space="0" w:color="auto"/>
                  </w:divBdr>
                </w:div>
                <w:div w:id="994260584">
                  <w:marLeft w:val="640"/>
                  <w:marRight w:val="0"/>
                  <w:marTop w:val="0"/>
                  <w:marBottom w:val="0"/>
                  <w:divBdr>
                    <w:top w:val="none" w:sz="0" w:space="0" w:color="auto"/>
                    <w:left w:val="none" w:sz="0" w:space="0" w:color="auto"/>
                    <w:bottom w:val="none" w:sz="0" w:space="0" w:color="auto"/>
                    <w:right w:val="none" w:sz="0" w:space="0" w:color="auto"/>
                  </w:divBdr>
                </w:div>
                <w:div w:id="997490604">
                  <w:marLeft w:val="640"/>
                  <w:marRight w:val="0"/>
                  <w:marTop w:val="0"/>
                  <w:marBottom w:val="0"/>
                  <w:divBdr>
                    <w:top w:val="none" w:sz="0" w:space="0" w:color="auto"/>
                    <w:left w:val="none" w:sz="0" w:space="0" w:color="auto"/>
                    <w:bottom w:val="none" w:sz="0" w:space="0" w:color="auto"/>
                    <w:right w:val="none" w:sz="0" w:space="0" w:color="auto"/>
                  </w:divBdr>
                </w:div>
                <w:div w:id="1000084843">
                  <w:marLeft w:val="640"/>
                  <w:marRight w:val="0"/>
                  <w:marTop w:val="0"/>
                  <w:marBottom w:val="0"/>
                  <w:divBdr>
                    <w:top w:val="none" w:sz="0" w:space="0" w:color="auto"/>
                    <w:left w:val="none" w:sz="0" w:space="0" w:color="auto"/>
                    <w:bottom w:val="none" w:sz="0" w:space="0" w:color="auto"/>
                    <w:right w:val="none" w:sz="0" w:space="0" w:color="auto"/>
                  </w:divBdr>
                </w:div>
                <w:div w:id="1005129726">
                  <w:marLeft w:val="640"/>
                  <w:marRight w:val="0"/>
                  <w:marTop w:val="0"/>
                  <w:marBottom w:val="0"/>
                  <w:divBdr>
                    <w:top w:val="none" w:sz="0" w:space="0" w:color="auto"/>
                    <w:left w:val="none" w:sz="0" w:space="0" w:color="auto"/>
                    <w:bottom w:val="none" w:sz="0" w:space="0" w:color="auto"/>
                    <w:right w:val="none" w:sz="0" w:space="0" w:color="auto"/>
                  </w:divBdr>
                </w:div>
                <w:div w:id="1010059539">
                  <w:marLeft w:val="640"/>
                  <w:marRight w:val="0"/>
                  <w:marTop w:val="0"/>
                  <w:marBottom w:val="0"/>
                  <w:divBdr>
                    <w:top w:val="none" w:sz="0" w:space="0" w:color="auto"/>
                    <w:left w:val="none" w:sz="0" w:space="0" w:color="auto"/>
                    <w:bottom w:val="none" w:sz="0" w:space="0" w:color="auto"/>
                    <w:right w:val="none" w:sz="0" w:space="0" w:color="auto"/>
                  </w:divBdr>
                </w:div>
                <w:div w:id="1018507486">
                  <w:marLeft w:val="640"/>
                  <w:marRight w:val="0"/>
                  <w:marTop w:val="0"/>
                  <w:marBottom w:val="0"/>
                  <w:divBdr>
                    <w:top w:val="none" w:sz="0" w:space="0" w:color="auto"/>
                    <w:left w:val="none" w:sz="0" w:space="0" w:color="auto"/>
                    <w:bottom w:val="none" w:sz="0" w:space="0" w:color="auto"/>
                    <w:right w:val="none" w:sz="0" w:space="0" w:color="auto"/>
                  </w:divBdr>
                </w:div>
                <w:div w:id="1019237570">
                  <w:marLeft w:val="640"/>
                  <w:marRight w:val="0"/>
                  <w:marTop w:val="0"/>
                  <w:marBottom w:val="0"/>
                  <w:divBdr>
                    <w:top w:val="none" w:sz="0" w:space="0" w:color="auto"/>
                    <w:left w:val="none" w:sz="0" w:space="0" w:color="auto"/>
                    <w:bottom w:val="none" w:sz="0" w:space="0" w:color="auto"/>
                    <w:right w:val="none" w:sz="0" w:space="0" w:color="auto"/>
                  </w:divBdr>
                </w:div>
                <w:div w:id="1025056676">
                  <w:marLeft w:val="640"/>
                  <w:marRight w:val="0"/>
                  <w:marTop w:val="0"/>
                  <w:marBottom w:val="0"/>
                  <w:divBdr>
                    <w:top w:val="none" w:sz="0" w:space="0" w:color="auto"/>
                    <w:left w:val="none" w:sz="0" w:space="0" w:color="auto"/>
                    <w:bottom w:val="none" w:sz="0" w:space="0" w:color="auto"/>
                    <w:right w:val="none" w:sz="0" w:space="0" w:color="auto"/>
                  </w:divBdr>
                </w:div>
                <w:div w:id="1035039976">
                  <w:marLeft w:val="640"/>
                  <w:marRight w:val="0"/>
                  <w:marTop w:val="0"/>
                  <w:marBottom w:val="0"/>
                  <w:divBdr>
                    <w:top w:val="none" w:sz="0" w:space="0" w:color="auto"/>
                    <w:left w:val="none" w:sz="0" w:space="0" w:color="auto"/>
                    <w:bottom w:val="none" w:sz="0" w:space="0" w:color="auto"/>
                    <w:right w:val="none" w:sz="0" w:space="0" w:color="auto"/>
                  </w:divBdr>
                </w:div>
                <w:div w:id="1042243629">
                  <w:marLeft w:val="640"/>
                  <w:marRight w:val="0"/>
                  <w:marTop w:val="0"/>
                  <w:marBottom w:val="0"/>
                  <w:divBdr>
                    <w:top w:val="none" w:sz="0" w:space="0" w:color="auto"/>
                    <w:left w:val="none" w:sz="0" w:space="0" w:color="auto"/>
                    <w:bottom w:val="none" w:sz="0" w:space="0" w:color="auto"/>
                    <w:right w:val="none" w:sz="0" w:space="0" w:color="auto"/>
                  </w:divBdr>
                </w:div>
                <w:div w:id="1044250694">
                  <w:marLeft w:val="640"/>
                  <w:marRight w:val="0"/>
                  <w:marTop w:val="0"/>
                  <w:marBottom w:val="0"/>
                  <w:divBdr>
                    <w:top w:val="none" w:sz="0" w:space="0" w:color="auto"/>
                    <w:left w:val="none" w:sz="0" w:space="0" w:color="auto"/>
                    <w:bottom w:val="none" w:sz="0" w:space="0" w:color="auto"/>
                    <w:right w:val="none" w:sz="0" w:space="0" w:color="auto"/>
                  </w:divBdr>
                </w:div>
                <w:div w:id="1045720610">
                  <w:marLeft w:val="640"/>
                  <w:marRight w:val="0"/>
                  <w:marTop w:val="0"/>
                  <w:marBottom w:val="0"/>
                  <w:divBdr>
                    <w:top w:val="none" w:sz="0" w:space="0" w:color="auto"/>
                    <w:left w:val="none" w:sz="0" w:space="0" w:color="auto"/>
                    <w:bottom w:val="none" w:sz="0" w:space="0" w:color="auto"/>
                    <w:right w:val="none" w:sz="0" w:space="0" w:color="auto"/>
                  </w:divBdr>
                </w:div>
                <w:div w:id="1056734193">
                  <w:marLeft w:val="640"/>
                  <w:marRight w:val="0"/>
                  <w:marTop w:val="0"/>
                  <w:marBottom w:val="0"/>
                  <w:divBdr>
                    <w:top w:val="none" w:sz="0" w:space="0" w:color="auto"/>
                    <w:left w:val="none" w:sz="0" w:space="0" w:color="auto"/>
                    <w:bottom w:val="none" w:sz="0" w:space="0" w:color="auto"/>
                    <w:right w:val="none" w:sz="0" w:space="0" w:color="auto"/>
                  </w:divBdr>
                </w:div>
                <w:div w:id="1063673016">
                  <w:marLeft w:val="640"/>
                  <w:marRight w:val="0"/>
                  <w:marTop w:val="0"/>
                  <w:marBottom w:val="0"/>
                  <w:divBdr>
                    <w:top w:val="none" w:sz="0" w:space="0" w:color="auto"/>
                    <w:left w:val="none" w:sz="0" w:space="0" w:color="auto"/>
                    <w:bottom w:val="none" w:sz="0" w:space="0" w:color="auto"/>
                    <w:right w:val="none" w:sz="0" w:space="0" w:color="auto"/>
                  </w:divBdr>
                </w:div>
                <w:div w:id="1077748360">
                  <w:marLeft w:val="640"/>
                  <w:marRight w:val="0"/>
                  <w:marTop w:val="0"/>
                  <w:marBottom w:val="0"/>
                  <w:divBdr>
                    <w:top w:val="none" w:sz="0" w:space="0" w:color="auto"/>
                    <w:left w:val="none" w:sz="0" w:space="0" w:color="auto"/>
                    <w:bottom w:val="none" w:sz="0" w:space="0" w:color="auto"/>
                    <w:right w:val="none" w:sz="0" w:space="0" w:color="auto"/>
                  </w:divBdr>
                </w:div>
                <w:div w:id="1093086370">
                  <w:marLeft w:val="640"/>
                  <w:marRight w:val="0"/>
                  <w:marTop w:val="0"/>
                  <w:marBottom w:val="0"/>
                  <w:divBdr>
                    <w:top w:val="none" w:sz="0" w:space="0" w:color="auto"/>
                    <w:left w:val="none" w:sz="0" w:space="0" w:color="auto"/>
                    <w:bottom w:val="none" w:sz="0" w:space="0" w:color="auto"/>
                    <w:right w:val="none" w:sz="0" w:space="0" w:color="auto"/>
                  </w:divBdr>
                </w:div>
                <w:div w:id="1129856107">
                  <w:marLeft w:val="640"/>
                  <w:marRight w:val="0"/>
                  <w:marTop w:val="0"/>
                  <w:marBottom w:val="0"/>
                  <w:divBdr>
                    <w:top w:val="none" w:sz="0" w:space="0" w:color="auto"/>
                    <w:left w:val="none" w:sz="0" w:space="0" w:color="auto"/>
                    <w:bottom w:val="none" w:sz="0" w:space="0" w:color="auto"/>
                    <w:right w:val="none" w:sz="0" w:space="0" w:color="auto"/>
                  </w:divBdr>
                </w:div>
                <w:div w:id="1132555819">
                  <w:marLeft w:val="640"/>
                  <w:marRight w:val="0"/>
                  <w:marTop w:val="0"/>
                  <w:marBottom w:val="0"/>
                  <w:divBdr>
                    <w:top w:val="none" w:sz="0" w:space="0" w:color="auto"/>
                    <w:left w:val="none" w:sz="0" w:space="0" w:color="auto"/>
                    <w:bottom w:val="none" w:sz="0" w:space="0" w:color="auto"/>
                    <w:right w:val="none" w:sz="0" w:space="0" w:color="auto"/>
                  </w:divBdr>
                </w:div>
                <w:div w:id="1134713919">
                  <w:marLeft w:val="640"/>
                  <w:marRight w:val="0"/>
                  <w:marTop w:val="0"/>
                  <w:marBottom w:val="0"/>
                  <w:divBdr>
                    <w:top w:val="none" w:sz="0" w:space="0" w:color="auto"/>
                    <w:left w:val="none" w:sz="0" w:space="0" w:color="auto"/>
                    <w:bottom w:val="none" w:sz="0" w:space="0" w:color="auto"/>
                    <w:right w:val="none" w:sz="0" w:space="0" w:color="auto"/>
                  </w:divBdr>
                </w:div>
                <w:div w:id="1154031238">
                  <w:marLeft w:val="640"/>
                  <w:marRight w:val="0"/>
                  <w:marTop w:val="0"/>
                  <w:marBottom w:val="0"/>
                  <w:divBdr>
                    <w:top w:val="none" w:sz="0" w:space="0" w:color="auto"/>
                    <w:left w:val="none" w:sz="0" w:space="0" w:color="auto"/>
                    <w:bottom w:val="none" w:sz="0" w:space="0" w:color="auto"/>
                    <w:right w:val="none" w:sz="0" w:space="0" w:color="auto"/>
                  </w:divBdr>
                </w:div>
                <w:div w:id="1157965054">
                  <w:marLeft w:val="640"/>
                  <w:marRight w:val="0"/>
                  <w:marTop w:val="0"/>
                  <w:marBottom w:val="0"/>
                  <w:divBdr>
                    <w:top w:val="none" w:sz="0" w:space="0" w:color="auto"/>
                    <w:left w:val="none" w:sz="0" w:space="0" w:color="auto"/>
                    <w:bottom w:val="none" w:sz="0" w:space="0" w:color="auto"/>
                    <w:right w:val="none" w:sz="0" w:space="0" w:color="auto"/>
                  </w:divBdr>
                </w:div>
                <w:div w:id="1193688966">
                  <w:marLeft w:val="640"/>
                  <w:marRight w:val="0"/>
                  <w:marTop w:val="0"/>
                  <w:marBottom w:val="0"/>
                  <w:divBdr>
                    <w:top w:val="none" w:sz="0" w:space="0" w:color="auto"/>
                    <w:left w:val="none" w:sz="0" w:space="0" w:color="auto"/>
                    <w:bottom w:val="none" w:sz="0" w:space="0" w:color="auto"/>
                    <w:right w:val="none" w:sz="0" w:space="0" w:color="auto"/>
                  </w:divBdr>
                </w:div>
                <w:div w:id="1198548909">
                  <w:marLeft w:val="640"/>
                  <w:marRight w:val="0"/>
                  <w:marTop w:val="0"/>
                  <w:marBottom w:val="0"/>
                  <w:divBdr>
                    <w:top w:val="none" w:sz="0" w:space="0" w:color="auto"/>
                    <w:left w:val="none" w:sz="0" w:space="0" w:color="auto"/>
                    <w:bottom w:val="none" w:sz="0" w:space="0" w:color="auto"/>
                    <w:right w:val="none" w:sz="0" w:space="0" w:color="auto"/>
                  </w:divBdr>
                </w:div>
                <w:div w:id="1202665485">
                  <w:marLeft w:val="640"/>
                  <w:marRight w:val="0"/>
                  <w:marTop w:val="0"/>
                  <w:marBottom w:val="0"/>
                  <w:divBdr>
                    <w:top w:val="none" w:sz="0" w:space="0" w:color="auto"/>
                    <w:left w:val="none" w:sz="0" w:space="0" w:color="auto"/>
                    <w:bottom w:val="none" w:sz="0" w:space="0" w:color="auto"/>
                    <w:right w:val="none" w:sz="0" w:space="0" w:color="auto"/>
                  </w:divBdr>
                </w:div>
                <w:div w:id="1204901226">
                  <w:marLeft w:val="640"/>
                  <w:marRight w:val="0"/>
                  <w:marTop w:val="0"/>
                  <w:marBottom w:val="0"/>
                  <w:divBdr>
                    <w:top w:val="none" w:sz="0" w:space="0" w:color="auto"/>
                    <w:left w:val="none" w:sz="0" w:space="0" w:color="auto"/>
                    <w:bottom w:val="none" w:sz="0" w:space="0" w:color="auto"/>
                    <w:right w:val="none" w:sz="0" w:space="0" w:color="auto"/>
                  </w:divBdr>
                </w:div>
                <w:div w:id="1208372582">
                  <w:marLeft w:val="640"/>
                  <w:marRight w:val="0"/>
                  <w:marTop w:val="0"/>
                  <w:marBottom w:val="0"/>
                  <w:divBdr>
                    <w:top w:val="none" w:sz="0" w:space="0" w:color="auto"/>
                    <w:left w:val="none" w:sz="0" w:space="0" w:color="auto"/>
                    <w:bottom w:val="none" w:sz="0" w:space="0" w:color="auto"/>
                    <w:right w:val="none" w:sz="0" w:space="0" w:color="auto"/>
                  </w:divBdr>
                </w:div>
                <w:div w:id="1229071537">
                  <w:marLeft w:val="640"/>
                  <w:marRight w:val="0"/>
                  <w:marTop w:val="0"/>
                  <w:marBottom w:val="0"/>
                  <w:divBdr>
                    <w:top w:val="none" w:sz="0" w:space="0" w:color="auto"/>
                    <w:left w:val="none" w:sz="0" w:space="0" w:color="auto"/>
                    <w:bottom w:val="none" w:sz="0" w:space="0" w:color="auto"/>
                    <w:right w:val="none" w:sz="0" w:space="0" w:color="auto"/>
                  </w:divBdr>
                </w:div>
                <w:div w:id="1244293299">
                  <w:marLeft w:val="640"/>
                  <w:marRight w:val="0"/>
                  <w:marTop w:val="0"/>
                  <w:marBottom w:val="0"/>
                  <w:divBdr>
                    <w:top w:val="none" w:sz="0" w:space="0" w:color="auto"/>
                    <w:left w:val="none" w:sz="0" w:space="0" w:color="auto"/>
                    <w:bottom w:val="none" w:sz="0" w:space="0" w:color="auto"/>
                    <w:right w:val="none" w:sz="0" w:space="0" w:color="auto"/>
                  </w:divBdr>
                </w:div>
                <w:div w:id="1253902963">
                  <w:marLeft w:val="640"/>
                  <w:marRight w:val="0"/>
                  <w:marTop w:val="0"/>
                  <w:marBottom w:val="0"/>
                  <w:divBdr>
                    <w:top w:val="none" w:sz="0" w:space="0" w:color="auto"/>
                    <w:left w:val="none" w:sz="0" w:space="0" w:color="auto"/>
                    <w:bottom w:val="none" w:sz="0" w:space="0" w:color="auto"/>
                    <w:right w:val="none" w:sz="0" w:space="0" w:color="auto"/>
                  </w:divBdr>
                </w:div>
                <w:div w:id="1263760425">
                  <w:marLeft w:val="640"/>
                  <w:marRight w:val="0"/>
                  <w:marTop w:val="0"/>
                  <w:marBottom w:val="0"/>
                  <w:divBdr>
                    <w:top w:val="none" w:sz="0" w:space="0" w:color="auto"/>
                    <w:left w:val="none" w:sz="0" w:space="0" w:color="auto"/>
                    <w:bottom w:val="none" w:sz="0" w:space="0" w:color="auto"/>
                    <w:right w:val="none" w:sz="0" w:space="0" w:color="auto"/>
                  </w:divBdr>
                </w:div>
                <w:div w:id="1265964698">
                  <w:marLeft w:val="640"/>
                  <w:marRight w:val="0"/>
                  <w:marTop w:val="0"/>
                  <w:marBottom w:val="0"/>
                  <w:divBdr>
                    <w:top w:val="none" w:sz="0" w:space="0" w:color="auto"/>
                    <w:left w:val="none" w:sz="0" w:space="0" w:color="auto"/>
                    <w:bottom w:val="none" w:sz="0" w:space="0" w:color="auto"/>
                    <w:right w:val="none" w:sz="0" w:space="0" w:color="auto"/>
                  </w:divBdr>
                </w:div>
                <w:div w:id="1276207944">
                  <w:marLeft w:val="640"/>
                  <w:marRight w:val="0"/>
                  <w:marTop w:val="0"/>
                  <w:marBottom w:val="0"/>
                  <w:divBdr>
                    <w:top w:val="none" w:sz="0" w:space="0" w:color="auto"/>
                    <w:left w:val="none" w:sz="0" w:space="0" w:color="auto"/>
                    <w:bottom w:val="none" w:sz="0" w:space="0" w:color="auto"/>
                    <w:right w:val="none" w:sz="0" w:space="0" w:color="auto"/>
                  </w:divBdr>
                </w:div>
                <w:div w:id="1278558924">
                  <w:marLeft w:val="640"/>
                  <w:marRight w:val="0"/>
                  <w:marTop w:val="0"/>
                  <w:marBottom w:val="0"/>
                  <w:divBdr>
                    <w:top w:val="none" w:sz="0" w:space="0" w:color="auto"/>
                    <w:left w:val="none" w:sz="0" w:space="0" w:color="auto"/>
                    <w:bottom w:val="none" w:sz="0" w:space="0" w:color="auto"/>
                    <w:right w:val="none" w:sz="0" w:space="0" w:color="auto"/>
                  </w:divBdr>
                </w:div>
                <w:div w:id="1286350416">
                  <w:marLeft w:val="640"/>
                  <w:marRight w:val="0"/>
                  <w:marTop w:val="0"/>
                  <w:marBottom w:val="0"/>
                  <w:divBdr>
                    <w:top w:val="none" w:sz="0" w:space="0" w:color="auto"/>
                    <w:left w:val="none" w:sz="0" w:space="0" w:color="auto"/>
                    <w:bottom w:val="none" w:sz="0" w:space="0" w:color="auto"/>
                    <w:right w:val="none" w:sz="0" w:space="0" w:color="auto"/>
                  </w:divBdr>
                </w:div>
                <w:div w:id="1288659868">
                  <w:marLeft w:val="640"/>
                  <w:marRight w:val="0"/>
                  <w:marTop w:val="0"/>
                  <w:marBottom w:val="0"/>
                  <w:divBdr>
                    <w:top w:val="none" w:sz="0" w:space="0" w:color="auto"/>
                    <w:left w:val="none" w:sz="0" w:space="0" w:color="auto"/>
                    <w:bottom w:val="none" w:sz="0" w:space="0" w:color="auto"/>
                    <w:right w:val="none" w:sz="0" w:space="0" w:color="auto"/>
                  </w:divBdr>
                </w:div>
                <w:div w:id="1309552262">
                  <w:marLeft w:val="640"/>
                  <w:marRight w:val="0"/>
                  <w:marTop w:val="0"/>
                  <w:marBottom w:val="0"/>
                  <w:divBdr>
                    <w:top w:val="none" w:sz="0" w:space="0" w:color="auto"/>
                    <w:left w:val="none" w:sz="0" w:space="0" w:color="auto"/>
                    <w:bottom w:val="none" w:sz="0" w:space="0" w:color="auto"/>
                    <w:right w:val="none" w:sz="0" w:space="0" w:color="auto"/>
                  </w:divBdr>
                </w:div>
                <w:div w:id="1324580134">
                  <w:marLeft w:val="640"/>
                  <w:marRight w:val="0"/>
                  <w:marTop w:val="0"/>
                  <w:marBottom w:val="0"/>
                  <w:divBdr>
                    <w:top w:val="none" w:sz="0" w:space="0" w:color="auto"/>
                    <w:left w:val="none" w:sz="0" w:space="0" w:color="auto"/>
                    <w:bottom w:val="none" w:sz="0" w:space="0" w:color="auto"/>
                    <w:right w:val="none" w:sz="0" w:space="0" w:color="auto"/>
                  </w:divBdr>
                </w:div>
                <w:div w:id="1331635011">
                  <w:marLeft w:val="640"/>
                  <w:marRight w:val="0"/>
                  <w:marTop w:val="0"/>
                  <w:marBottom w:val="0"/>
                  <w:divBdr>
                    <w:top w:val="none" w:sz="0" w:space="0" w:color="auto"/>
                    <w:left w:val="none" w:sz="0" w:space="0" w:color="auto"/>
                    <w:bottom w:val="none" w:sz="0" w:space="0" w:color="auto"/>
                    <w:right w:val="none" w:sz="0" w:space="0" w:color="auto"/>
                  </w:divBdr>
                </w:div>
                <w:div w:id="1341735024">
                  <w:marLeft w:val="640"/>
                  <w:marRight w:val="0"/>
                  <w:marTop w:val="0"/>
                  <w:marBottom w:val="0"/>
                  <w:divBdr>
                    <w:top w:val="none" w:sz="0" w:space="0" w:color="auto"/>
                    <w:left w:val="none" w:sz="0" w:space="0" w:color="auto"/>
                    <w:bottom w:val="none" w:sz="0" w:space="0" w:color="auto"/>
                    <w:right w:val="none" w:sz="0" w:space="0" w:color="auto"/>
                  </w:divBdr>
                </w:div>
                <w:div w:id="1377467988">
                  <w:marLeft w:val="640"/>
                  <w:marRight w:val="0"/>
                  <w:marTop w:val="0"/>
                  <w:marBottom w:val="0"/>
                  <w:divBdr>
                    <w:top w:val="none" w:sz="0" w:space="0" w:color="auto"/>
                    <w:left w:val="none" w:sz="0" w:space="0" w:color="auto"/>
                    <w:bottom w:val="none" w:sz="0" w:space="0" w:color="auto"/>
                    <w:right w:val="none" w:sz="0" w:space="0" w:color="auto"/>
                  </w:divBdr>
                </w:div>
                <w:div w:id="1383752081">
                  <w:marLeft w:val="640"/>
                  <w:marRight w:val="0"/>
                  <w:marTop w:val="0"/>
                  <w:marBottom w:val="0"/>
                  <w:divBdr>
                    <w:top w:val="none" w:sz="0" w:space="0" w:color="auto"/>
                    <w:left w:val="none" w:sz="0" w:space="0" w:color="auto"/>
                    <w:bottom w:val="none" w:sz="0" w:space="0" w:color="auto"/>
                    <w:right w:val="none" w:sz="0" w:space="0" w:color="auto"/>
                  </w:divBdr>
                </w:div>
                <w:div w:id="1389762931">
                  <w:marLeft w:val="640"/>
                  <w:marRight w:val="0"/>
                  <w:marTop w:val="0"/>
                  <w:marBottom w:val="0"/>
                  <w:divBdr>
                    <w:top w:val="none" w:sz="0" w:space="0" w:color="auto"/>
                    <w:left w:val="none" w:sz="0" w:space="0" w:color="auto"/>
                    <w:bottom w:val="none" w:sz="0" w:space="0" w:color="auto"/>
                    <w:right w:val="none" w:sz="0" w:space="0" w:color="auto"/>
                  </w:divBdr>
                </w:div>
                <w:div w:id="1397164513">
                  <w:marLeft w:val="640"/>
                  <w:marRight w:val="0"/>
                  <w:marTop w:val="0"/>
                  <w:marBottom w:val="0"/>
                  <w:divBdr>
                    <w:top w:val="none" w:sz="0" w:space="0" w:color="auto"/>
                    <w:left w:val="none" w:sz="0" w:space="0" w:color="auto"/>
                    <w:bottom w:val="none" w:sz="0" w:space="0" w:color="auto"/>
                    <w:right w:val="none" w:sz="0" w:space="0" w:color="auto"/>
                  </w:divBdr>
                </w:div>
                <w:div w:id="1400976785">
                  <w:marLeft w:val="640"/>
                  <w:marRight w:val="0"/>
                  <w:marTop w:val="0"/>
                  <w:marBottom w:val="0"/>
                  <w:divBdr>
                    <w:top w:val="none" w:sz="0" w:space="0" w:color="auto"/>
                    <w:left w:val="none" w:sz="0" w:space="0" w:color="auto"/>
                    <w:bottom w:val="none" w:sz="0" w:space="0" w:color="auto"/>
                    <w:right w:val="none" w:sz="0" w:space="0" w:color="auto"/>
                  </w:divBdr>
                </w:div>
                <w:div w:id="1412922646">
                  <w:marLeft w:val="640"/>
                  <w:marRight w:val="0"/>
                  <w:marTop w:val="0"/>
                  <w:marBottom w:val="0"/>
                  <w:divBdr>
                    <w:top w:val="none" w:sz="0" w:space="0" w:color="auto"/>
                    <w:left w:val="none" w:sz="0" w:space="0" w:color="auto"/>
                    <w:bottom w:val="none" w:sz="0" w:space="0" w:color="auto"/>
                    <w:right w:val="none" w:sz="0" w:space="0" w:color="auto"/>
                  </w:divBdr>
                </w:div>
                <w:div w:id="1419407883">
                  <w:marLeft w:val="640"/>
                  <w:marRight w:val="0"/>
                  <w:marTop w:val="0"/>
                  <w:marBottom w:val="0"/>
                  <w:divBdr>
                    <w:top w:val="none" w:sz="0" w:space="0" w:color="auto"/>
                    <w:left w:val="none" w:sz="0" w:space="0" w:color="auto"/>
                    <w:bottom w:val="none" w:sz="0" w:space="0" w:color="auto"/>
                    <w:right w:val="none" w:sz="0" w:space="0" w:color="auto"/>
                  </w:divBdr>
                </w:div>
                <w:div w:id="1425690306">
                  <w:marLeft w:val="640"/>
                  <w:marRight w:val="0"/>
                  <w:marTop w:val="0"/>
                  <w:marBottom w:val="0"/>
                  <w:divBdr>
                    <w:top w:val="none" w:sz="0" w:space="0" w:color="auto"/>
                    <w:left w:val="none" w:sz="0" w:space="0" w:color="auto"/>
                    <w:bottom w:val="none" w:sz="0" w:space="0" w:color="auto"/>
                    <w:right w:val="none" w:sz="0" w:space="0" w:color="auto"/>
                  </w:divBdr>
                </w:div>
                <w:div w:id="1426464184">
                  <w:marLeft w:val="640"/>
                  <w:marRight w:val="0"/>
                  <w:marTop w:val="0"/>
                  <w:marBottom w:val="0"/>
                  <w:divBdr>
                    <w:top w:val="none" w:sz="0" w:space="0" w:color="auto"/>
                    <w:left w:val="none" w:sz="0" w:space="0" w:color="auto"/>
                    <w:bottom w:val="none" w:sz="0" w:space="0" w:color="auto"/>
                    <w:right w:val="none" w:sz="0" w:space="0" w:color="auto"/>
                  </w:divBdr>
                </w:div>
                <w:div w:id="1475756185">
                  <w:marLeft w:val="640"/>
                  <w:marRight w:val="0"/>
                  <w:marTop w:val="0"/>
                  <w:marBottom w:val="0"/>
                  <w:divBdr>
                    <w:top w:val="none" w:sz="0" w:space="0" w:color="auto"/>
                    <w:left w:val="none" w:sz="0" w:space="0" w:color="auto"/>
                    <w:bottom w:val="none" w:sz="0" w:space="0" w:color="auto"/>
                    <w:right w:val="none" w:sz="0" w:space="0" w:color="auto"/>
                  </w:divBdr>
                </w:div>
                <w:div w:id="1476601182">
                  <w:marLeft w:val="640"/>
                  <w:marRight w:val="0"/>
                  <w:marTop w:val="0"/>
                  <w:marBottom w:val="0"/>
                  <w:divBdr>
                    <w:top w:val="none" w:sz="0" w:space="0" w:color="auto"/>
                    <w:left w:val="none" w:sz="0" w:space="0" w:color="auto"/>
                    <w:bottom w:val="none" w:sz="0" w:space="0" w:color="auto"/>
                    <w:right w:val="none" w:sz="0" w:space="0" w:color="auto"/>
                  </w:divBdr>
                </w:div>
                <w:div w:id="1481380799">
                  <w:marLeft w:val="640"/>
                  <w:marRight w:val="0"/>
                  <w:marTop w:val="0"/>
                  <w:marBottom w:val="0"/>
                  <w:divBdr>
                    <w:top w:val="none" w:sz="0" w:space="0" w:color="auto"/>
                    <w:left w:val="none" w:sz="0" w:space="0" w:color="auto"/>
                    <w:bottom w:val="none" w:sz="0" w:space="0" w:color="auto"/>
                    <w:right w:val="none" w:sz="0" w:space="0" w:color="auto"/>
                  </w:divBdr>
                </w:div>
                <w:div w:id="1490168297">
                  <w:marLeft w:val="640"/>
                  <w:marRight w:val="0"/>
                  <w:marTop w:val="0"/>
                  <w:marBottom w:val="0"/>
                  <w:divBdr>
                    <w:top w:val="none" w:sz="0" w:space="0" w:color="auto"/>
                    <w:left w:val="none" w:sz="0" w:space="0" w:color="auto"/>
                    <w:bottom w:val="none" w:sz="0" w:space="0" w:color="auto"/>
                    <w:right w:val="none" w:sz="0" w:space="0" w:color="auto"/>
                  </w:divBdr>
                </w:div>
                <w:div w:id="1514566874">
                  <w:marLeft w:val="640"/>
                  <w:marRight w:val="0"/>
                  <w:marTop w:val="0"/>
                  <w:marBottom w:val="0"/>
                  <w:divBdr>
                    <w:top w:val="none" w:sz="0" w:space="0" w:color="auto"/>
                    <w:left w:val="none" w:sz="0" w:space="0" w:color="auto"/>
                    <w:bottom w:val="none" w:sz="0" w:space="0" w:color="auto"/>
                    <w:right w:val="none" w:sz="0" w:space="0" w:color="auto"/>
                  </w:divBdr>
                </w:div>
                <w:div w:id="1516462359">
                  <w:marLeft w:val="640"/>
                  <w:marRight w:val="0"/>
                  <w:marTop w:val="0"/>
                  <w:marBottom w:val="0"/>
                  <w:divBdr>
                    <w:top w:val="none" w:sz="0" w:space="0" w:color="auto"/>
                    <w:left w:val="none" w:sz="0" w:space="0" w:color="auto"/>
                    <w:bottom w:val="none" w:sz="0" w:space="0" w:color="auto"/>
                    <w:right w:val="none" w:sz="0" w:space="0" w:color="auto"/>
                  </w:divBdr>
                </w:div>
                <w:div w:id="1524854433">
                  <w:marLeft w:val="640"/>
                  <w:marRight w:val="0"/>
                  <w:marTop w:val="0"/>
                  <w:marBottom w:val="0"/>
                  <w:divBdr>
                    <w:top w:val="none" w:sz="0" w:space="0" w:color="auto"/>
                    <w:left w:val="none" w:sz="0" w:space="0" w:color="auto"/>
                    <w:bottom w:val="none" w:sz="0" w:space="0" w:color="auto"/>
                    <w:right w:val="none" w:sz="0" w:space="0" w:color="auto"/>
                  </w:divBdr>
                </w:div>
                <w:div w:id="1525561127">
                  <w:marLeft w:val="640"/>
                  <w:marRight w:val="0"/>
                  <w:marTop w:val="0"/>
                  <w:marBottom w:val="0"/>
                  <w:divBdr>
                    <w:top w:val="none" w:sz="0" w:space="0" w:color="auto"/>
                    <w:left w:val="none" w:sz="0" w:space="0" w:color="auto"/>
                    <w:bottom w:val="none" w:sz="0" w:space="0" w:color="auto"/>
                    <w:right w:val="none" w:sz="0" w:space="0" w:color="auto"/>
                  </w:divBdr>
                </w:div>
                <w:div w:id="1527020026">
                  <w:marLeft w:val="640"/>
                  <w:marRight w:val="0"/>
                  <w:marTop w:val="0"/>
                  <w:marBottom w:val="0"/>
                  <w:divBdr>
                    <w:top w:val="none" w:sz="0" w:space="0" w:color="auto"/>
                    <w:left w:val="none" w:sz="0" w:space="0" w:color="auto"/>
                    <w:bottom w:val="none" w:sz="0" w:space="0" w:color="auto"/>
                    <w:right w:val="none" w:sz="0" w:space="0" w:color="auto"/>
                  </w:divBdr>
                </w:div>
                <w:div w:id="1527909123">
                  <w:marLeft w:val="640"/>
                  <w:marRight w:val="0"/>
                  <w:marTop w:val="0"/>
                  <w:marBottom w:val="0"/>
                  <w:divBdr>
                    <w:top w:val="none" w:sz="0" w:space="0" w:color="auto"/>
                    <w:left w:val="none" w:sz="0" w:space="0" w:color="auto"/>
                    <w:bottom w:val="none" w:sz="0" w:space="0" w:color="auto"/>
                    <w:right w:val="none" w:sz="0" w:space="0" w:color="auto"/>
                  </w:divBdr>
                </w:div>
                <w:div w:id="1528059680">
                  <w:marLeft w:val="640"/>
                  <w:marRight w:val="0"/>
                  <w:marTop w:val="0"/>
                  <w:marBottom w:val="0"/>
                  <w:divBdr>
                    <w:top w:val="none" w:sz="0" w:space="0" w:color="auto"/>
                    <w:left w:val="none" w:sz="0" w:space="0" w:color="auto"/>
                    <w:bottom w:val="none" w:sz="0" w:space="0" w:color="auto"/>
                    <w:right w:val="none" w:sz="0" w:space="0" w:color="auto"/>
                  </w:divBdr>
                </w:div>
                <w:div w:id="1529567497">
                  <w:marLeft w:val="640"/>
                  <w:marRight w:val="0"/>
                  <w:marTop w:val="0"/>
                  <w:marBottom w:val="0"/>
                  <w:divBdr>
                    <w:top w:val="none" w:sz="0" w:space="0" w:color="auto"/>
                    <w:left w:val="none" w:sz="0" w:space="0" w:color="auto"/>
                    <w:bottom w:val="none" w:sz="0" w:space="0" w:color="auto"/>
                    <w:right w:val="none" w:sz="0" w:space="0" w:color="auto"/>
                  </w:divBdr>
                </w:div>
                <w:div w:id="1530413612">
                  <w:marLeft w:val="640"/>
                  <w:marRight w:val="0"/>
                  <w:marTop w:val="0"/>
                  <w:marBottom w:val="0"/>
                  <w:divBdr>
                    <w:top w:val="none" w:sz="0" w:space="0" w:color="auto"/>
                    <w:left w:val="none" w:sz="0" w:space="0" w:color="auto"/>
                    <w:bottom w:val="none" w:sz="0" w:space="0" w:color="auto"/>
                    <w:right w:val="none" w:sz="0" w:space="0" w:color="auto"/>
                  </w:divBdr>
                </w:div>
                <w:div w:id="1533374869">
                  <w:marLeft w:val="640"/>
                  <w:marRight w:val="0"/>
                  <w:marTop w:val="0"/>
                  <w:marBottom w:val="0"/>
                  <w:divBdr>
                    <w:top w:val="none" w:sz="0" w:space="0" w:color="auto"/>
                    <w:left w:val="none" w:sz="0" w:space="0" w:color="auto"/>
                    <w:bottom w:val="none" w:sz="0" w:space="0" w:color="auto"/>
                    <w:right w:val="none" w:sz="0" w:space="0" w:color="auto"/>
                  </w:divBdr>
                </w:div>
                <w:div w:id="1539509168">
                  <w:marLeft w:val="640"/>
                  <w:marRight w:val="0"/>
                  <w:marTop w:val="0"/>
                  <w:marBottom w:val="0"/>
                  <w:divBdr>
                    <w:top w:val="none" w:sz="0" w:space="0" w:color="auto"/>
                    <w:left w:val="none" w:sz="0" w:space="0" w:color="auto"/>
                    <w:bottom w:val="none" w:sz="0" w:space="0" w:color="auto"/>
                    <w:right w:val="none" w:sz="0" w:space="0" w:color="auto"/>
                  </w:divBdr>
                </w:div>
                <w:div w:id="1542748179">
                  <w:marLeft w:val="640"/>
                  <w:marRight w:val="0"/>
                  <w:marTop w:val="0"/>
                  <w:marBottom w:val="0"/>
                  <w:divBdr>
                    <w:top w:val="none" w:sz="0" w:space="0" w:color="auto"/>
                    <w:left w:val="none" w:sz="0" w:space="0" w:color="auto"/>
                    <w:bottom w:val="none" w:sz="0" w:space="0" w:color="auto"/>
                    <w:right w:val="none" w:sz="0" w:space="0" w:color="auto"/>
                  </w:divBdr>
                </w:div>
                <w:div w:id="1557279930">
                  <w:marLeft w:val="640"/>
                  <w:marRight w:val="0"/>
                  <w:marTop w:val="0"/>
                  <w:marBottom w:val="0"/>
                  <w:divBdr>
                    <w:top w:val="none" w:sz="0" w:space="0" w:color="auto"/>
                    <w:left w:val="none" w:sz="0" w:space="0" w:color="auto"/>
                    <w:bottom w:val="none" w:sz="0" w:space="0" w:color="auto"/>
                    <w:right w:val="none" w:sz="0" w:space="0" w:color="auto"/>
                  </w:divBdr>
                </w:div>
                <w:div w:id="1563175832">
                  <w:marLeft w:val="640"/>
                  <w:marRight w:val="0"/>
                  <w:marTop w:val="0"/>
                  <w:marBottom w:val="0"/>
                  <w:divBdr>
                    <w:top w:val="none" w:sz="0" w:space="0" w:color="auto"/>
                    <w:left w:val="none" w:sz="0" w:space="0" w:color="auto"/>
                    <w:bottom w:val="none" w:sz="0" w:space="0" w:color="auto"/>
                    <w:right w:val="none" w:sz="0" w:space="0" w:color="auto"/>
                  </w:divBdr>
                </w:div>
                <w:div w:id="1567260435">
                  <w:marLeft w:val="640"/>
                  <w:marRight w:val="0"/>
                  <w:marTop w:val="0"/>
                  <w:marBottom w:val="0"/>
                  <w:divBdr>
                    <w:top w:val="none" w:sz="0" w:space="0" w:color="auto"/>
                    <w:left w:val="none" w:sz="0" w:space="0" w:color="auto"/>
                    <w:bottom w:val="none" w:sz="0" w:space="0" w:color="auto"/>
                    <w:right w:val="none" w:sz="0" w:space="0" w:color="auto"/>
                  </w:divBdr>
                </w:div>
                <w:div w:id="1572351569">
                  <w:marLeft w:val="640"/>
                  <w:marRight w:val="0"/>
                  <w:marTop w:val="0"/>
                  <w:marBottom w:val="0"/>
                  <w:divBdr>
                    <w:top w:val="none" w:sz="0" w:space="0" w:color="auto"/>
                    <w:left w:val="none" w:sz="0" w:space="0" w:color="auto"/>
                    <w:bottom w:val="none" w:sz="0" w:space="0" w:color="auto"/>
                    <w:right w:val="none" w:sz="0" w:space="0" w:color="auto"/>
                  </w:divBdr>
                </w:div>
                <w:div w:id="1592467854">
                  <w:marLeft w:val="640"/>
                  <w:marRight w:val="0"/>
                  <w:marTop w:val="0"/>
                  <w:marBottom w:val="0"/>
                  <w:divBdr>
                    <w:top w:val="none" w:sz="0" w:space="0" w:color="auto"/>
                    <w:left w:val="none" w:sz="0" w:space="0" w:color="auto"/>
                    <w:bottom w:val="none" w:sz="0" w:space="0" w:color="auto"/>
                    <w:right w:val="none" w:sz="0" w:space="0" w:color="auto"/>
                  </w:divBdr>
                </w:div>
                <w:div w:id="1596817285">
                  <w:marLeft w:val="640"/>
                  <w:marRight w:val="0"/>
                  <w:marTop w:val="0"/>
                  <w:marBottom w:val="0"/>
                  <w:divBdr>
                    <w:top w:val="none" w:sz="0" w:space="0" w:color="auto"/>
                    <w:left w:val="none" w:sz="0" w:space="0" w:color="auto"/>
                    <w:bottom w:val="none" w:sz="0" w:space="0" w:color="auto"/>
                    <w:right w:val="none" w:sz="0" w:space="0" w:color="auto"/>
                  </w:divBdr>
                </w:div>
                <w:div w:id="1609507002">
                  <w:marLeft w:val="640"/>
                  <w:marRight w:val="0"/>
                  <w:marTop w:val="0"/>
                  <w:marBottom w:val="0"/>
                  <w:divBdr>
                    <w:top w:val="none" w:sz="0" w:space="0" w:color="auto"/>
                    <w:left w:val="none" w:sz="0" w:space="0" w:color="auto"/>
                    <w:bottom w:val="none" w:sz="0" w:space="0" w:color="auto"/>
                    <w:right w:val="none" w:sz="0" w:space="0" w:color="auto"/>
                  </w:divBdr>
                </w:div>
                <w:div w:id="1615988458">
                  <w:marLeft w:val="640"/>
                  <w:marRight w:val="0"/>
                  <w:marTop w:val="0"/>
                  <w:marBottom w:val="0"/>
                  <w:divBdr>
                    <w:top w:val="none" w:sz="0" w:space="0" w:color="auto"/>
                    <w:left w:val="none" w:sz="0" w:space="0" w:color="auto"/>
                    <w:bottom w:val="none" w:sz="0" w:space="0" w:color="auto"/>
                    <w:right w:val="none" w:sz="0" w:space="0" w:color="auto"/>
                  </w:divBdr>
                </w:div>
                <w:div w:id="1628193537">
                  <w:marLeft w:val="640"/>
                  <w:marRight w:val="0"/>
                  <w:marTop w:val="0"/>
                  <w:marBottom w:val="0"/>
                  <w:divBdr>
                    <w:top w:val="none" w:sz="0" w:space="0" w:color="auto"/>
                    <w:left w:val="none" w:sz="0" w:space="0" w:color="auto"/>
                    <w:bottom w:val="none" w:sz="0" w:space="0" w:color="auto"/>
                    <w:right w:val="none" w:sz="0" w:space="0" w:color="auto"/>
                  </w:divBdr>
                </w:div>
                <w:div w:id="1641299696">
                  <w:marLeft w:val="640"/>
                  <w:marRight w:val="0"/>
                  <w:marTop w:val="0"/>
                  <w:marBottom w:val="0"/>
                  <w:divBdr>
                    <w:top w:val="none" w:sz="0" w:space="0" w:color="auto"/>
                    <w:left w:val="none" w:sz="0" w:space="0" w:color="auto"/>
                    <w:bottom w:val="none" w:sz="0" w:space="0" w:color="auto"/>
                    <w:right w:val="none" w:sz="0" w:space="0" w:color="auto"/>
                  </w:divBdr>
                </w:div>
                <w:div w:id="1644039642">
                  <w:marLeft w:val="640"/>
                  <w:marRight w:val="0"/>
                  <w:marTop w:val="0"/>
                  <w:marBottom w:val="0"/>
                  <w:divBdr>
                    <w:top w:val="none" w:sz="0" w:space="0" w:color="auto"/>
                    <w:left w:val="none" w:sz="0" w:space="0" w:color="auto"/>
                    <w:bottom w:val="none" w:sz="0" w:space="0" w:color="auto"/>
                    <w:right w:val="none" w:sz="0" w:space="0" w:color="auto"/>
                  </w:divBdr>
                </w:div>
                <w:div w:id="1644047096">
                  <w:marLeft w:val="640"/>
                  <w:marRight w:val="0"/>
                  <w:marTop w:val="0"/>
                  <w:marBottom w:val="0"/>
                  <w:divBdr>
                    <w:top w:val="none" w:sz="0" w:space="0" w:color="auto"/>
                    <w:left w:val="none" w:sz="0" w:space="0" w:color="auto"/>
                    <w:bottom w:val="none" w:sz="0" w:space="0" w:color="auto"/>
                    <w:right w:val="none" w:sz="0" w:space="0" w:color="auto"/>
                  </w:divBdr>
                </w:div>
                <w:div w:id="1652711189">
                  <w:marLeft w:val="640"/>
                  <w:marRight w:val="0"/>
                  <w:marTop w:val="0"/>
                  <w:marBottom w:val="0"/>
                  <w:divBdr>
                    <w:top w:val="none" w:sz="0" w:space="0" w:color="auto"/>
                    <w:left w:val="none" w:sz="0" w:space="0" w:color="auto"/>
                    <w:bottom w:val="none" w:sz="0" w:space="0" w:color="auto"/>
                    <w:right w:val="none" w:sz="0" w:space="0" w:color="auto"/>
                  </w:divBdr>
                </w:div>
                <w:div w:id="1669554606">
                  <w:marLeft w:val="640"/>
                  <w:marRight w:val="0"/>
                  <w:marTop w:val="0"/>
                  <w:marBottom w:val="0"/>
                  <w:divBdr>
                    <w:top w:val="none" w:sz="0" w:space="0" w:color="auto"/>
                    <w:left w:val="none" w:sz="0" w:space="0" w:color="auto"/>
                    <w:bottom w:val="none" w:sz="0" w:space="0" w:color="auto"/>
                    <w:right w:val="none" w:sz="0" w:space="0" w:color="auto"/>
                  </w:divBdr>
                </w:div>
                <w:div w:id="1671523060">
                  <w:marLeft w:val="640"/>
                  <w:marRight w:val="0"/>
                  <w:marTop w:val="0"/>
                  <w:marBottom w:val="0"/>
                  <w:divBdr>
                    <w:top w:val="none" w:sz="0" w:space="0" w:color="auto"/>
                    <w:left w:val="none" w:sz="0" w:space="0" w:color="auto"/>
                    <w:bottom w:val="none" w:sz="0" w:space="0" w:color="auto"/>
                    <w:right w:val="none" w:sz="0" w:space="0" w:color="auto"/>
                  </w:divBdr>
                </w:div>
                <w:div w:id="1682471422">
                  <w:marLeft w:val="640"/>
                  <w:marRight w:val="0"/>
                  <w:marTop w:val="0"/>
                  <w:marBottom w:val="0"/>
                  <w:divBdr>
                    <w:top w:val="none" w:sz="0" w:space="0" w:color="auto"/>
                    <w:left w:val="none" w:sz="0" w:space="0" w:color="auto"/>
                    <w:bottom w:val="none" w:sz="0" w:space="0" w:color="auto"/>
                    <w:right w:val="none" w:sz="0" w:space="0" w:color="auto"/>
                  </w:divBdr>
                </w:div>
                <w:div w:id="1684552971">
                  <w:marLeft w:val="640"/>
                  <w:marRight w:val="0"/>
                  <w:marTop w:val="0"/>
                  <w:marBottom w:val="0"/>
                  <w:divBdr>
                    <w:top w:val="none" w:sz="0" w:space="0" w:color="auto"/>
                    <w:left w:val="none" w:sz="0" w:space="0" w:color="auto"/>
                    <w:bottom w:val="none" w:sz="0" w:space="0" w:color="auto"/>
                    <w:right w:val="none" w:sz="0" w:space="0" w:color="auto"/>
                  </w:divBdr>
                </w:div>
                <w:div w:id="1684700732">
                  <w:marLeft w:val="640"/>
                  <w:marRight w:val="0"/>
                  <w:marTop w:val="0"/>
                  <w:marBottom w:val="0"/>
                  <w:divBdr>
                    <w:top w:val="none" w:sz="0" w:space="0" w:color="auto"/>
                    <w:left w:val="none" w:sz="0" w:space="0" w:color="auto"/>
                    <w:bottom w:val="none" w:sz="0" w:space="0" w:color="auto"/>
                    <w:right w:val="none" w:sz="0" w:space="0" w:color="auto"/>
                  </w:divBdr>
                </w:div>
                <w:div w:id="1687705735">
                  <w:marLeft w:val="640"/>
                  <w:marRight w:val="0"/>
                  <w:marTop w:val="0"/>
                  <w:marBottom w:val="0"/>
                  <w:divBdr>
                    <w:top w:val="none" w:sz="0" w:space="0" w:color="auto"/>
                    <w:left w:val="none" w:sz="0" w:space="0" w:color="auto"/>
                    <w:bottom w:val="none" w:sz="0" w:space="0" w:color="auto"/>
                    <w:right w:val="none" w:sz="0" w:space="0" w:color="auto"/>
                  </w:divBdr>
                </w:div>
                <w:div w:id="1687750805">
                  <w:marLeft w:val="640"/>
                  <w:marRight w:val="0"/>
                  <w:marTop w:val="0"/>
                  <w:marBottom w:val="0"/>
                  <w:divBdr>
                    <w:top w:val="none" w:sz="0" w:space="0" w:color="auto"/>
                    <w:left w:val="none" w:sz="0" w:space="0" w:color="auto"/>
                    <w:bottom w:val="none" w:sz="0" w:space="0" w:color="auto"/>
                    <w:right w:val="none" w:sz="0" w:space="0" w:color="auto"/>
                  </w:divBdr>
                </w:div>
                <w:div w:id="1701927697">
                  <w:marLeft w:val="640"/>
                  <w:marRight w:val="0"/>
                  <w:marTop w:val="0"/>
                  <w:marBottom w:val="0"/>
                  <w:divBdr>
                    <w:top w:val="none" w:sz="0" w:space="0" w:color="auto"/>
                    <w:left w:val="none" w:sz="0" w:space="0" w:color="auto"/>
                    <w:bottom w:val="none" w:sz="0" w:space="0" w:color="auto"/>
                    <w:right w:val="none" w:sz="0" w:space="0" w:color="auto"/>
                  </w:divBdr>
                </w:div>
                <w:div w:id="1732266724">
                  <w:marLeft w:val="640"/>
                  <w:marRight w:val="0"/>
                  <w:marTop w:val="0"/>
                  <w:marBottom w:val="0"/>
                  <w:divBdr>
                    <w:top w:val="none" w:sz="0" w:space="0" w:color="auto"/>
                    <w:left w:val="none" w:sz="0" w:space="0" w:color="auto"/>
                    <w:bottom w:val="none" w:sz="0" w:space="0" w:color="auto"/>
                    <w:right w:val="none" w:sz="0" w:space="0" w:color="auto"/>
                  </w:divBdr>
                </w:div>
                <w:div w:id="1740246864">
                  <w:marLeft w:val="640"/>
                  <w:marRight w:val="0"/>
                  <w:marTop w:val="0"/>
                  <w:marBottom w:val="0"/>
                  <w:divBdr>
                    <w:top w:val="none" w:sz="0" w:space="0" w:color="auto"/>
                    <w:left w:val="none" w:sz="0" w:space="0" w:color="auto"/>
                    <w:bottom w:val="none" w:sz="0" w:space="0" w:color="auto"/>
                    <w:right w:val="none" w:sz="0" w:space="0" w:color="auto"/>
                  </w:divBdr>
                </w:div>
                <w:div w:id="1751349641">
                  <w:marLeft w:val="640"/>
                  <w:marRight w:val="0"/>
                  <w:marTop w:val="0"/>
                  <w:marBottom w:val="0"/>
                  <w:divBdr>
                    <w:top w:val="none" w:sz="0" w:space="0" w:color="auto"/>
                    <w:left w:val="none" w:sz="0" w:space="0" w:color="auto"/>
                    <w:bottom w:val="none" w:sz="0" w:space="0" w:color="auto"/>
                    <w:right w:val="none" w:sz="0" w:space="0" w:color="auto"/>
                  </w:divBdr>
                </w:div>
                <w:div w:id="1768233560">
                  <w:marLeft w:val="640"/>
                  <w:marRight w:val="0"/>
                  <w:marTop w:val="0"/>
                  <w:marBottom w:val="0"/>
                  <w:divBdr>
                    <w:top w:val="none" w:sz="0" w:space="0" w:color="auto"/>
                    <w:left w:val="none" w:sz="0" w:space="0" w:color="auto"/>
                    <w:bottom w:val="none" w:sz="0" w:space="0" w:color="auto"/>
                    <w:right w:val="none" w:sz="0" w:space="0" w:color="auto"/>
                  </w:divBdr>
                </w:div>
                <w:div w:id="1770933110">
                  <w:marLeft w:val="640"/>
                  <w:marRight w:val="0"/>
                  <w:marTop w:val="0"/>
                  <w:marBottom w:val="0"/>
                  <w:divBdr>
                    <w:top w:val="none" w:sz="0" w:space="0" w:color="auto"/>
                    <w:left w:val="none" w:sz="0" w:space="0" w:color="auto"/>
                    <w:bottom w:val="none" w:sz="0" w:space="0" w:color="auto"/>
                    <w:right w:val="none" w:sz="0" w:space="0" w:color="auto"/>
                  </w:divBdr>
                </w:div>
                <w:div w:id="1773744149">
                  <w:marLeft w:val="640"/>
                  <w:marRight w:val="0"/>
                  <w:marTop w:val="0"/>
                  <w:marBottom w:val="0"/>
                  <w:divBdr>
                    <w:top w:val="none" w:sz="0" w:space="0" w:color="auto"/>
                    <w:left w:val="none" w:sz="0" w:space="0" w:color="auto"/>
                    <w:bottom w:val="none" w:sz="0" w:space="0" w:color="auto"/>
                    <w:right w:val="none" w:sz="0" w:space="0" w:color="auto"/>
                  </w:divBdr>
                </w:div>
                <w:div w:id="1774865012">
                  <w:marLeft w:val="640"/>
                  <w:marRight w:val="0"/>
                  <w:marTop w:val="0"/>
                  <w:marBottom w:val="0"/>
                  <w:divBdr>
                    <w:top w:val="none" w:sz="0" w:space="0" w:color="auto"/>
                    <w:left w:val="none" w:sz="0" w:space="0" w:color="auto"/>
                    <w:bottom w:val="none" w:sz="0" w:space="0" w:color="auto"/>
                    <w:right w:val="none" w:sz="0" w:space="0" w:color="auto"/>
                  </w:divBdr>
                </w:div>
                <w:div w:id="1794791033">
                  <w:marLeft w:val="640"/>
                  <w:marRight w:val="0"/>
                  <w:marTop w:val="0"/>
                  <w:marBottom w:val="0"/>
                  <w:divBdr>
                    <w:top w:val="none" w:sz="0" w:space="0" w:color="auto"/>
                    <w:left w:val="none" w:sz="0" w:space="0" w:color="auto"/>
                    <w:bottom w:val="none" w:sz="0" w:space="0" w:color="auto"/>
                    <w:right w:val="none" w:sz="0" w:space="0" w:color="auto"/>
                  </w:divBdr>
                </w:div>
                <w:div w:id="1807502864">
                  <w:marLeft w:val="640"/>
                  <w:marRight w:val="0"/>
                  <w:marTop w:val="0"/>
                  <w:marBottom w:val="0"/>
                  <w:divBdr>
                    <w:top w:val="none" w:sz="0" w:space="0" w:color="auto"/>
                    <w:left w:val="none" w:sz="0" w:space="0" w:color="auto"/>
                    <w:bottom w:val="none" w:sz="0" w:space="0" w:color="auto"/>
                    <w:right w:val="none" w:sz="0" w:space="0" w:color="auto"/>
                  </w:divBdr>
                </w:div>
                <w:div w:id="1811511704">
                  <w:marLeft w:val="640"/>
                  <w:marRight w:val="0"/>
                  <w:marTop w:val="0"/>
                  <w:marBottom w:val="0"/>
                  <w:divBdr>
                    <w:top w:val="none" w:sz="0" w:space="0" w:color="auto"/>
                    <w:left w:val="none" w:sz="0" w:space="0" w:color="auto"/>
                    <w:bottom w:val="none" w:sz="0" w:space="0" w:color="auto"/>
                    <w:right w:val="none" w:sz="0" w:space="0" w:color="auto"/>
                  </w:divBdr>
                </w:div>
                <w:div w:id="1826508288">
                  <w:marLeft w:val="640"/>
                  <w:marRight w:val="0"/>
                  <w:marTop w:val="0"/>
                  <w:marBottom w:val="0"/>
                  <w:divBdr>
                    <w:top w:val="none" w:sz="0" w:space="0" w:color="auto"/>
                    <w:left w:val="none" w:sz="0" w:space="0" w:color="auto"/>
                    <w:bottom w:val="none" w:sz="0" w:space="0" w:color="auto"/>
                    <w:right w:val="none" w:sz="0" w:space="0" w:color="auto"/>
                  </w:divBdr>
                </w:div>
                <w:div w:id="1836068979">
                  <w:marLeft w:val="640"/>
                  <w:marRight w:val="0"/>
                  <w:marTop w:val="0"/>
                  <w:marBottom w:val="0"/>
                  <w:divBdr>
                    <w:top w:val="none" w:sz="0" w:space="0" w:color="auto"/>
                    <w:left w:val="none" w:sz="0" w:space="0" w:color="auto"/>
                    <w:bottom w:val="none" w:sz="0" w:space="0" w:color="auto"/>
                    <w:right w:val="none" w:sz="0" w:space="0" w:color="auto"/>
                  </w:divBdr>
                </w:div>
                <w:div w:id="1868828200">
                  <w:marLeft w:val="640"/>
                  <w:marRight w:val="0"/>
                  <w:marTop w:val="0"/>
                  <w:marBottom w:val="0"/>
                  <w:divBdr>
                    <w:top w:val="none" w:sz="0" w:space="0" w:color="auto"/>
                    <w:left w:val="none" w:sz="0" w:space="0" w:color="auto"/>
                    <w:bottom w:val="none" w:sz="0" w:space="0" w:color="auto"/>
                    <w:right w:val="none" w:sz="0" w:space="0" w:color="auto"/>
                  </w:divBdr>
                </w:div>
                <w:div w:id="1870027506">
                  <w:marLeft w:val="640"/>
                  <w:marRight w:val="0"/>
                  <w:marTop w:val="0"/>
                  <w:marBottom w:val="0"/>
                  <w:divBdr>
                    <w:top w:val="none" w:sz="0" w:space="0" w:color="auto"/>
                    <w:left w:val="none" w:sz="0" w:space="0" w:color="auto"/>
                    <w:bottom w:val="none" w:sz="0" w:space="0" w:color="auto"/>
                    <w:right w:val="none" w:sz="0" w:space="0" w:color="auto"/>
                  </w:divBdr>
                </w:div>
                <w:div w:id="1890805264">
                  <w:marLeft w:val="640"/>
                  <w:marRight w:val="0"/>
                  <w:marTop w:val="0"/>
                  <w:marBottom w:val="0"/>
                  <w:divBdr>
                    <w:top w:val="none" w:sz="0" w:space="0" w:color="auto"/>
                    <w:left w:val="none" w:sz="0" w:space="0" w:color="auto"/>
                    <w:bottom w:val="none" w:sz="0" w:space="0" w:color="auto"/>
                    <w:right w:val="none" w:sz="0" w:space="0" w:color="auto"/>
                  </w:divBdr>
                </w:div>
                <w:div w:id="1900701582">
                  <w:marLeft w:val="640"/>
                  <w:marRight w:val="0"/>
                  <w:marTop w:val="0"/>
                  <w:marBottom w:val="0"/>
                  <w:divBdr>
                    <w:top w:val="none" w:sz="0" w:space="0" w:color="auto"/>
                    <w:left w:val="none" w:sz="0" w:space="0" w:color="auto"/>
                    <w:bottom w:val="none" w:sz="0" w:space="0" w:color="auto"/>
                    <w:right w:val="none" w:sz="0" w:space="0" w:color="auto"/>
                  </w:divBdr>
                </w:div>
                <w:div w:id="1903366027">
                  <w:marLeft w:val="640"/>
                  <w:marRight w:val="0"/>
                  <w:marTop w:val="0"/>
                  <w:marBottom w:val="0"/>
                  <w:divBdr>
                    <w:top w:val="none" w:sz="0" w:space="0" w:color="auto"/>
                    <w:left w:val="none" w:sz="0" w:space="0" w:color="auto"/>
                    <w:bottom w:val="none" w:sz="0" w:space="0" w:color="auto"/>
                    <w:right w:val="none" w:sz="0" w:space="0" w:color="auto"/>
                  </w:divBdr>
                </w:div>
                <w:div w:id="1907377044">
                  <w:marLeft w:val="640"/>
                  <w:marRight w:val="0"/>
                  <w:marTop w:val="0"/>
                  <w:marBottom w:val="0"/>
                  <w:divBdr>
                    <w:top w:val="none" w:sz="0" w:space="0" w:color="auto"/>
                    <w:left w:val="none" w:sz="0" w:space="0" w:color="auto"/>
                    <w:bottom w:val="none" w:sz="0" w:space="0" w:color="auto"/>
                    <w:right w:val="none" w:sz="0" w:space="0" w:color="auto"/>
                  </w:divBdr>
                </w:div>
                <w:div w:id="1910730652">
                  <w:marLeft w:val="640"/>
                  <w:marRight w:val="0"/>
                  <w:marTop w:val="0"/>
                  <w:marBottom w:val="0"/>
                  <w:divBdr>
                    <w:top w:val="none" w:sz="0" w:space="0" w:color="auto"/>
                    <w:left w:val="none" w:sz="0" w:space="0" w:color="auto"/>
                    <w:bottom w:val="none" w:sz="0" w:space="0" w:color="auto"/>
                    <w:right w:val="none" w:sz="0" w:space="0" w:color="auto"/>
                  </w:divBdr>
                </w:div>
                <w:div w:id="1915778008">
                  <w:marLeft w:val="640"/>
                  <w:marRight w:val="0"/>
                  <w:marTop w:val="0"/>
                  <w:marBottom w:val="0"/>
                  <w:divBdr>
                    <w:top w:val="none" w:sz="0" w:space="0" w:color="auto"/>
                    <w:left w:val="none" w:sz="0" w:space="0" w:color="auto"/>
                    <w:bottom w:val="none" w:sz="0" w:space="0" w:color="auto"/>
                    <w:right w:val="none" w:sz="0" w:space="0" w:color="auto"/>
                  </w:divBdr>
                </w:div>
                <w:div w:id="1929995374">
                  <w:marLeft w:val="640"/>
                  <w:marRight w:val="0"/>
                  <w:marTop w:val="0"/>
                  <w:marBottom w:val="0"/>
                  <w:divBdr>
                    <w:top w:val="none" w:sz="0" w:space="0" w:color="auto"/>
                    <w:left w:val="none" w:sz="0" w:space="0" w:color="auto"/>
                    <w:bottom w:val="none" w:sz="0" w:space="0" w:color="auto"/>
                    <w:right w:val="none" w:sz="0" w:space="0" w:color="auto"/>
                  </w:divBdr>
                </w:div>
                <w:div w:id="1936204839">
                  <w:marLeft w:val="640"/>
                  <w:marRight w:val="0"/>
                  <w:marTop w:val="0"/>
                  <w:marBottom w:val="0"/>
                  <w:divBdr>
                    <w:top w:val="none" w:sz="0" w:space="0" w:color="auto"/>
                    <w:left w:val="none" w:sz="0" w:space="0" w:color="auto"/>
                    <w:bottom w:val="none" w:sz="0" w:space="0" w:color="auto"/>
                    <w:right w:val="none" w:sz="0" w:space="0" w:color="auto"/>
                  </w:divBdr>
                </w:div>
                <w:div w:id="1944611467">
                  <w:marLeft w:val="640"/>
                  <w:marRight w:val="0"/>
                  <w:marTop w:val="0"/>
                  <w:marBottom w:val="0"/>
                  <w:divBdr>
                    <w:top w:val="none" w:sz="0" w:space="0" w:color="auto"/>
                    <w:left w:val="none" w:sz="0" w:space="0" w:color="auto"/>
                    <w:bottom w:val="none" w:sz="0" w:space="0" w:color="auto"/>
                    <w:right w:val="none" w:sz="0" w:space="0" w:color="auto"/>
                  </w:divBdr>
                </w:div>
                <w:div w:id="1948535825">
                  <w:marLeft w:val="640"/>
                  <w:marRight w:val="0"/>
                  <w:marTop w:val="0"/>
                  <w:marBottom w:val="0"/>
                  <w:divBdr>
                    <w:top w:val="none" w:sz="0" w:space="0" w:color="auto"/>
                    <w:left w:val="none" w:sz="0" w:space="0" w:color="auto"/>
                    <w:bottom w:val="none" w:sz="0" w:space="0" w:color="auto"/>
                    <w:right w:val="none" w:sz="0" w:space="0" w:color="auto"/>
                  </w:divBdr>
                </w:div>
                <w:div w:id="1957252671">
                  <w:marLeft w:val="640"/>
                  <w:marRight w:val="0"/>
                  <w:marTop w:val="0"/>
                  <w:marBottom w:val="0"/>
                  <w:divBdr>
                    <w:top w:val="none" w:sz="0" w:space="0" w:color="auto"/>
                    <w:left w:val="none" w:sz="0" w:space="0" w:color="auto"/>
                    <w:bottom w:val="none" w:sz="0" w:space="0" w:color="auto"/>
                    <w:right w:val="none" w:sz="0" w:space="0" w:color="auto"/>
                  </w:divBdr>
                </w:div>
                <w:div w:id="1958022944">
                  <w:marLeft w:val="640"/>
                  <w:marRight w:val="0"/>
                  <w:marTop w:val="0"/>
                  <w:marBottom w:val="0"/>
                  <w:divBdr>
                    <w:top w:val="none" w:sz="0" w:space="0" w:color="auto"/>
                    <w:left w:val="none" w:sz="0" w:space="0" w:color="auto"/>
                    <w:bottom w:val="none" w:sz="0" w:space="0" w:color="auto"/>
                    <w:right w:val="none" w:sz="0" w:space="0" w:color="auto"/>
                  </w:divBdr>
                </w:div>
                <w:div w:id="1958636664">
                  <w:marLeft w:val="640"/>
                  <w:marRight w:val="0"/>
                  <w:marTop w:val="0"/>
                  <w:marBottom w:val="0"/>
                  <w:divBdr>
                    <w:top w:val="none" w:sz="0" w:space="0" w:color="auto"/>
                    <w:left w:val="none" w:sz="0" w:space="0" w:color="auto"/>
                    <w:bottom w:val="none" w:sz="0" w:space="0" w:color="auto"/>
                    <w:right w:val="none" w:sz="0" w:space="0" w:color="auto"/>
                  </w:divBdr>
                </w:div>
                <w:div w:id="1973244793">
                  <w:marLeft w:val="640"/>
                  <w:marRight w:val="0"/>
                  <w:marTop w:val="0"/>
                  <w:marBottom w:val="0"/>
                  <w:divBdr>
                    <w:top w:val="none" w:sz="0" w:space="0" w:color="auto"/>
                    <w:left w:val="none" w:sz="0" w:space="0" w:color="auto"/>
                    <w:bottom w:val="none" w:sz="0" w:space="0" w:color="auto"/>
                    <w:right w:val="none" w:sz="0" w:space="0" w:color="auto"/>
                  </w:divBdr>
                </w:div>
                <w:div w:id="1974090056">
                  <w:marLeft w:val="640"/>
                  <w:marRight w:val="0"/>
                  <w:marTop w:val="0"/>
                  <w:marBottom w:val="0"/>
                  <w:divBdr>
                    <w:top w:val="none" w:sz="0" w:space="0" w:color="auto"/>
                    <w:left w:val="none" w:sz="0" w:space="0" w:color="auto"/>
                    <w:bottom w:val="none" w:sz="0" w:space="0" w:color="auto"/>
                    <w:right w:val="none" w:sz="0" w:space="0" w:color="auto"/>
                  </w:divBdr>
                </w:div>
                <w:div w:id="2002152733">
                  <w:marLeft w:val="640"/>
                  <w:marRight w:val="0"/>
                  <w:marTop w:val="0"/>
                  <w:marBottom w:val="0"/>
                  <w:divBdr>
                    <w:top w:val="none" w:sz="0" w:space="0" w:color="auto"/>
                    <w:left w:val="none" w:sz="0" w:space="0" w:color="auto"/>
                    <w:bottom w:val="none" w:sz="0" w:space="0" w:color="auto"/>
                    <w:right w:val="none" w:sz="0" w:space="0" w:color="auto"/>
                  </w:divBdr>
                </w:div>
                <w:div w:id="2003897466">
                  <w:marLeft w:val="640"/>
                  <w:marRight w:val="0"/>
                  <w:marTop w:val="0"/>
                  <w:marBottom w:val="0"/>
                  <w:divBdr>
                    <w:top w:val="none" w:sz="0" w:space="0" w:color="auto"/>
                    <w:left w:val="none" w:sz="0" w:space="0" w:color="auto"/>
                    <w:bottom w:val="none" w:sz="0" w:space="0" w:color="auto"/>
                    <w:right w:val="none" w:sz="0" w:space="0" w:color="auto"/>
                  </w:divBdr>
                </w:div>
                <w:div w:id="2017808867">
                  <w:marLeft w:val="640"/>
                  <w:marRight w:val="0"/>
                  <w:marTop w:val="0"/>
                  <w:marBottom w:val="0"/>
                  <w:divBdr>
                    <w:top w:val="none" w:sz="0" w:space="0" w:color="auto"/>
                    <w:left w:val="none" w:sz="0" w:space="0" w:color="auto"/>
                    <w:bottom w:val="none" w:sz="0" w:space="0" w:color="auto"/>
                    <w:right w:val="none" w:sz="0" w:space="0" w:color="auto"/>
                  </w:divBdr>
                </w:div>
                <w:div w:id="2035494854">
                  <w:marLeft w:val="640"/>
                  <w:marRight w:val="0"/>
                  <w:marTop w:val="0"/>
                  <w:marBottom w:val="0"/>
                  <w:divBdr>
                    <w:top w:val="none" w:sz="0" w:space="0" w:color="auto"/>
                    <w:left w:val="none" w:sz="0" w:space="0" w:color="auto"/>
                    <w:bottom w:val="none" w:sz="0" w:space="0" w:color="auto"/>
                    <w:right w:val="none" w:sz="0" w:space="0" w:color="auto"/>
                  </w:divBdr>
                </w:div>
                <w:div w:id="2042973455">
                  <w:marLeft w:val="640"/>
                  <w:marRight w:val="0"/>
                  <w:marTop w:val="0"/>
                  <w:marBottom w:val="0"/>
                  <w:divBdr>
                    <w:top w:val="none" w:sz="0" w:space="0" w:color="auto"/>
                    <w:left w:val="none" w:sz="0" w:space="0" w:color="auto"/>
                    <w:bottom w:val="none" w:sz="0" w:space="0" w:color="auto"/>
                    <w:right w:val="none" w:sz="0" w:space="0" w:color="auto"/>
                  </w:divBdr>
                </w:div>
                <w:div w:id="2051878683">
                  <w:marLeft w:val="640"/>
                  <w:marRight w:val="0"/>
                  <w:marTop w:val="0"/>
                  <w:marBottom w:val="0"/>
                  <w:divBdr>
                    <w:top w:val="none" w:sz="0" w:space="0" w:color="auto"/>
                    <w:left w:val="none" w:sz="0" w:space="0" w:color="auto"/>
                    <w:bottom w:val="none" w:sz="0" w:space="0" w:color="auto"/>
                    <w:right w:val="none" w:sz="0" w:space="0" w:color="auto"/>
                  </w:divBdr>
                </w:div>
                <w:div w:id="2072344283">
                  <w:marLeft w:val="640"/>
                  <w:marRight w:val="0"/>
                  <w:marTop w:val="0"/>
                  <w:marBottom w:val="0"/>
                  <w:divBdr>
                    <w:top w:val="none" w:sz="0" w:space="0" w:color="auto"/>
                    <w:left w:val="none" w:sz="0" w:space="0" w:color="auto"/>
                    <w:bottom w:val="none" w:sz="0" w:space="0" w:color="auto"/>
                    <w:right w:val="none" w:sz="0" w:space="0" w:color="auto"/>
                  </w:divBdr>
                </w:div>
                <w:div w:id="2074885019">
                  <w:marLeft w:val="640"/>
                  <w:marRight w:val="0"/>
                  <w:marTop w:val="0"/>
                  <w:marBottom w:val="0"/>
                  <w:divBdr>
                    <w:top w:val="none" w:sz="0" w:space="0" w:color="auto"/>
                    <w:left w:val="none" w:sz="0" w:space="0" w:color="auto"/>
                    <w:bottom w:val="none" w:sz="0" w:space="0" w:color="auto"/>
                    <w:right w:val="none" w:sz="0" w:space="0" w:color="auto"/>
                  </w:divBdr>
                </w:div>
                <w:div w:id="2081560001">
                  <w:marLeft w:val="640"/>
                  <w:marRight w:val="0"/>
                  <w:marTop w:val="0"/>
                  <w:marBottom w:val="0"/>
                  <w:divBdr>
                    <w:top w:val="none" w:sz="0" w:space="0" w:color="auto"/>
                    <w:left w:val="none" w:sz="0" w:space="0" w:color="auto"/>
                    <w:bottom w:val="none" w:sz="0" w:space="0" w:color="auto"/>
                    <w:right w:val="none" w:sz="0" w:space="0" w:color="auto"/>
                  </w:divBdr>
                </w:div>
                <w:div w:id="2087801734">
                  <w:marLeft w:val="640"/>
                  <w:marRight w:val="0"/>
                  <w:marTop w:val="0"/>
                  <w:marBottom w:val="0"/>
                  <w:divBdr>
                    <w:top w:val="none" w:sz="0" w:space="0" w:color="auto"/>
                    <w:left w:val="none" w:sz="0" w:space="0" w:color="auto"/>
                    <w:bottom w:val="none" w:sz="0" w:space="0" w:color="auto"/>
                    <w:right w:val="none" w:sz="0" w:space="0" w:color="auto"/>
                  </w:divBdr>
                </w:div>
                <w:div w:id="2102407124">
                  <w:marLeft w:val="640"/>
                  <w:marRight w:val="0"/>
                  <w:marTop w:val="0"/>
                  <w:marBottom w:val="0"/>
                  <w:divBdr>
                    <w:top w:val="none" w:sz="0" w:space="0" w:color="auto"/>
                    <w:left w:val="none" w:sz="0" w:space="0" w:color="auto"/>
                    <w:bottom w:val="none" w:sz="0" w:space="0" w:color="auto"/>
                    <w:right w:val="none" w:sz="0" w:space="0" w:color="auto"/>
                  </w:divBdr>
                </w:div>
                <w:div w:id="2120491516">
                  <w:marLeft w:val="640"/>
                  <w:marRight w:val="0"/>
                  <w:marTop w:val="0"/>
                  <w:marBottom w:val="0"/>
                  <w:divBdr>
                    <w:top w:val="none" w:sz="0" w:space="0" w:color="auto"/>
                    <w:left w:val="none" w:sz="0" w:space="0" w:color="auto"/>
                    <w:bottom w:val="none" w:sz="0" w:space="0" w:color="auto"/>
                    <w:right w:val="none" w:sz="0" w:space="0" w:color="auto"/>
                  </w:divBdr>
                </w:div>
                <w:div w:id="2132287325">
                  <w:marLeft w:val="640"/>
                  <w:marRight w:val="0"/>
                  <w:marTop w:val="0"/>
                  <w:marBottom w:val="0"/>
                  <w:divBdr>
                    <w:top w:val="none" w:sz="0" w:space="0" w:color="auto"/>
                    <w:left w:val="none" w:sz="0" w:space="0" w:color="auto"/>
                    <w:bottom w:val="none" w:sz="0" w:space="0" w:color="auto"/>
                    <w:right w:val="none" w:sz="0" w:space="0" w:color="auto"/>
                  </w:divBdr>
                </w:div>
                <w:div w:id="2136439368">
                  <w:marLeft w:val="640"/>
                  <w:marRight w:val="0"/>
                  <w:marTop w:val="0"/>
                  <w:marBottom w:val="0"/>
                  <w:divBdr>
                    <w:top w:val="none" w:sz="0" w:space="0" w:color="auto"/>
                    <w:left w:val="none" w:sz="0" w:space="0" w:color="auto"/>
                    <w:bottom w:val="none" w:sz="0" w:space="0" w:color="auto"/>
                    <w:right w:val="none" w:sz="0" w:space="0" w:color="auto"/>
                  </w:divBdr>
                </w:div>
                <w:div w:id="2138596905">
                  <w:marLeft w:val="640"/>
                  <w:marRight w:val="0"/>
                  <w:marTop w:val="0"/>
                  <w:marBottom w:val="0"/>
                  <w:divBdr>
                    <w:top w:val="none" w:sz="0" w:space="0" w:color="auto"/>
                    <w:left w:val="none" w:sz="0" w:space="0" w:color="auto"/>
                    <w:bottom w:val="none" w:sz="0" w:space="0" w:color="auto"/>
                    <w:right w:val="none" w:sz="0" w:space="0" w:color="auto"/>
                  </w:divBdr>
                </w:div>
              </w:divsChild>
            </w:div>
            <w:div w:id="173306733">
              <w:marLeft w:val="0"/>
              <w:marRight w:val="0"/>
              <w:marTop w:val="0"/>
              <w:marBottom w:val="0"/>
              <w:divBdr>
                <w:top w:val="none" w:sz="0" w:space="0" w:color="auto"/>
                <w:left w:val="none" w:sz="0" w:space="0" w:color="auto"/>
                <w:bottom w:val="none" w:sz="0" w:space="0" w:color="auto"/>
                <w:right w:val="none" w:sz="0" w:space="0" w:color="auto"/>
              </w:divBdr>
              <w:divsChild>
                <w:div w:id="1322129">
                  <w:marLeft w:val="640"/>
                  <w:marRight w:val="0"/>
                  <w:marTop w:val="0"/>
                  <w:marBottom w:val="0"/>
                  <w:divBdr>
                    <w:top w:val="none" w:sz="0" w:space="0" w:color="auto"/>
                    <w:left w:val="none" w:sz="0" w:space="0" w:color="auto"/>
                    <w:bottom w:val="none" w:sz="0" w:space="0" w:color="auto"/>
                    <w:right w:val="none" w:sz="0" w:space="0" w:color="auto"/>
                  </w:divBdr>
                </w:div>
                <w:div w:id="1706499">
                  <w:marLeft w:val="640"/>
                  <w:marRight w:val="0"/>
                  <w:marTop w:val="0"/>
                  <w:marBottom w:val="0"/>
                  <w:divBdr>
                    <w:top w:val="none" w:sz="0" w:space="0" w:color="auto"/>
                    <w:left w:val="none" w:sz="0" w:space="0" w:color="auto"/>
                    <w:bottom w:val="none" w:sz="0" w:space="0" w:color="auto"/>
                    <w:right w:val="none" w:sz="0" w:space="0" w:color="auto"/>
                  </w:divBdr>
                </w:div>
                <w:div w:id="6643007">
                  <w:marLeft w:val="640"/>
                  <w:marRight w:val="0"/>
                  <w:marTop w:val="0"/>
                  <w:marBottom w:val="0"/>
                  <w:divBdr>
                    <w:top w:val="none" w:sz="0" w:space="0" w:color="auto"/>
                    <w:left w:val="none" w:sz="0" w:space="0" w:color="auto"/>
                    <w:bottom w:val="none" w:sz="0" w:space="0" w:color="auto"/>
                    <w:right w:val="none" w:sz="0" w:space="0" w:color="auto"/>
                  </w:divBdr>
                </w:div>
                <w:div w:id="24870361">
                  <w:marLeft w:val="640"/>
                  <w:marRight w:val="0"/>
                  <w:marTop w:val="0"/>
                  <w:marBottom w:val="0"/>
                  <w:divBdr>
                    <w:top w:val="none" w:sz="0" w:space="0" w:color="auto"/>
                    <w:left w:val="none" w:sz="0" w:space="0" w:color="auto"/>
                    <w:bottom w:val="none" w:sz="0" w:space="0" w:color="auto"/>
                    <w:right w:val="none" w:sz="0" w:space="0" w:color="auto"/>
                  </w:divBdr>
                </w:div>
                <w:div w:id="53696406">
                  <w:marLeft w:val="640"/>
                  <w:marRight w:val="0"/>
                  <w:marTop w:val="0"/>
                  <w:marBottom w:val="0"/>
                  <w:divBdr>
                    <w:top w:val="none" w:sz="0" w:space="0" w:color="auto"/>
                    <w:left w:val="none" w:sz="0" w:space="0" w:color="auto"/>
                    <w:bottom w:val="none" w:sz="0" w:space="0" w:color="auto"/>
                    <w:right w:val="none" w:sz="0" w:space="0" w:color="auto"/>
                  </w:divBdr>
                </w:div>
                <w:div w:id="71776242">
                  <w:marLeft w:val="640"/>
                  <w:marRight w:val="0"/>
                  <w:marTop w:val="0"/>
                  <w:marBottom w:val="0"/>
                  <w:divBdr>
                    <w:top w:val="none" w:sz="0" w:space="0" w:color="auto"/>
                    <w:left w:val="none" w:sz="0" w:space="0" w:color="auto"/>
                    <w:bottom w:val="none" w:sz="0" w:space="0" w:color="auto"/>
                    <w:right w:val="none" w:sz="0" w:space="0" w:color="auto"/>
                  </w:divBdr>
                </w:div>
                <w:div w:id="71858832">
                  <w:marLeft w:val="640"/>
                  <w:marRight w:val="0"/>
                  <w:marTop w:val="0"/>
                  <w:marBottom w:val="0"/>
                  <w:divBdr>
                    <w:top w:val="none" w:sz="0" w:space="0" w:color="auto"/>
                    <w:left w:val="none" w:sz="0" w:space="0" w:color="auto"/>
                    <w:bottom w:val="none" w:sz="0" w:space="0" w:color="auto"/>
                    <w:right w:val="none" w:sz="0" w:space="0" w:color="auto"/>
                  </w:divBdr>
                </w:div>
                <w:div w:id="74212081">
                  <w:marLeft w:val="640"/>
                  <w:marRight w:val="0"/>
                  <w:marTop w:val="0"/>
                  <w:marBottom w:val="0"/>
                  <w:divBdr>
                    <w:top w:val="none" w:sz="0" w:space="0" w:color="auto"/>
                    <w:left w:val="none" w:sz="0" w:space="0" w:color="auto"/>
                    <w:bottom w:val="none" w:sz="0" w:space="0" w:color="auto"/>
                    <w:right w:val="none" w:sz="0" w:space="0" w:color="auto"/>
                  </w:divBdr>
                </w:div>
                <w:div w:id="90515079">
                  <w:marLeft w:val="640"/>
                  <w:marRight w:val="0"/>
                  <w:marTop w:val="0"/>
                  <w:marBottom w:val="0"/>
                  <w:divBdr>
                    <w:top w:val="none" w:sz="0" w:space="0" w:color="auto"/>
                    <w:left w:val="none" w:sz="0" w:space="0" w:color="auto"/>
                    <w:bottom w:val="none" w:sz="0" w:space="0" w:color="auto"/>
                    <w:right w:val="none" w:sz="0" w:space="0" w:color="auto"/>
                  </w:divBdr>
                </w:div>
                <w:div w:id="126557945">
                  <w:marLeft w:val="640"/>
                  <w:marRight w:val="0"/>
                  <w:marTop w:val="0"/>
                  <w:marBottom w:val="0"/>
                  <w:divBdr>
                    <w:top w:val="none" w:sz="0" w:space="0" w:color="auto"/>
                    <w:left w:val="none" w:sz="0" w:space="0" w:color="auto"/>
                    <w:bottom w:val="none" w:sz="0" w:space="0" w:color="auto"/>
                    <w:right w:val="none" w:sz="0" w:space="0" w:color="auto"/>
                  </w:divBdr>
                </w:div>
                <w:div w:id="145587245">
                  <w:marLeft w:val="640"/>
                  <w:marRight w:val="0"/>
                  <w:marTop w:val="0"/>
                  <w:marBottom w:val="0"/>
                  <w:divBdr>
                    <w:top w:val="none" w:sz="0" w:space="0" w:color="auto"/>
                    <w:left w:val="none" w:sz="0" w:space="0" w:color="auto"/>
                    <w:bottom w:val="none" w:sz="0" w:space="0" w:color="auto"/>
                    <w:right w:val="none" w:sz="0" w:space="0" w:color="auto"/>
                  </w:divBdr>
                </w:div>
                <w:div w:id="151024952">
                  <w:marLeft w:val="640"/>
                  <w:marRight w:val="0"/>
                  <w:marTop w:val="0"/>
                  <w:marBottom w:val="0"/>
                  <w:divBdr>
                    <w:top w:val="none" w:sz="0" w:space="0" w:color="auto"/>
                    <w:left w:val="none" w:sz="0" w:space="0" w:color="auto"/>
                    <w:bottom w:val="none" w:sz="0" w:space="0" w:color="auto"/>
                    <w:right w:val="none" w:sz="0" w:space="0" w:color="auto"/>
                  </w:divBdr>
                </w:div>
                <w:div w:id="154994463">
                  <w:marLeft w:val="640"/>
                  <w:marRight w:val="0"/>
                  <w:marTop w:val="0"/>
                  <w:marBottom w:val="0"/>
                  <w:divBdr>
                    <w:top w:val="none" w:sz="0" w:space="0" w:color="auto"/>
                    <w:left w:val="none" w:sz="0" w:space="0" w:color="auto"/>
                    <w:bottom w:val="none" w:sz="0" w:space="0" w:color="auto"/>
                    <w:right w:val="none" w:sz="0" w:space="0" w:color="auto"/>
                  </w:divBdr>
                </w:div>
                <w:div w:id="186333612">
                  <w:marLeft w:val="640"/>
                  <w:marRight w:val="0"/>
                  <w:marTop w:val="0"/>
                  <w:marBottom w:val="0"/>
                  <w:divBdr>
                    <w:top w:val="none" w:sz="0" w:space="0" w:color="auto"/>
                    <w:left w:val="none" w:sz="0" w:space="0" w:color="auto"/>
                    <w:bottom w:val="none" w:sz="0" w:space="0" w:color="auto"/>
                    <w:right w:val="none" w:sz="0" w:space="0" w:color="auto"/>
                  </w:divBdr>
                </w:div>
                <w:div w:id="211432375">
                  <w:marLeft w:val="640"/>
                  <w:marRight w:val="0"/>
                  <w:marTop w:val="0"/>
                  <w:marBottom w:val="0"/>
                  <w:divBdr>
                    <w:top w:val="none" w:sz="0" w:space="0" w:color="auto"/>
                    <w:left w:val="none" w:sz="0" w:space="0" w:color="auto"/>
                    <w:bottom w:val="none" w:sz="0" w:space="0" w:color="auto"/>
                    <w:right w:val="none" w:sz="0" w:space="0" w:color="auto"/>
                  </w:divBdr>
                </w:div>
                <w:div w:id="211693971">
                  <w:marLeft w:val="640"/>
                  <w:marRight w:val="0"/>
                  <w:marTop w:val="0"/>
                  <w:marBottom w:val="0"/>
                  <w:divBdr>
                    <w:top w:val="none" w:sz="0" w:space="0" w:color="auto"/>
                    <w:left w:val="none" w:sz="0" w:space="0" w:color="auto"/>
                    <w:bottom w:val="none" w:sz="0" w:space="0" w:color="auto"/>
                    <w:right w:val="none" w:sz="0" w:space="0" w:color="auto"/>
                  </w:divBdr>
                </w:div>
                <w:div w:id="224412983">
                  <w:marLeft w:val="640"/>
                  <w:marRight w:val="0"/>
                  <w:marTop w:val="0"/>
                  <w:marBottom w:val="0"/>
                  <w:divBdr>
                    <w:top w:val="none" w:sz="0" w:space="0" w:color="auto"/>
                    <w:left w:val="none" w:sz="0" w:space="0" w:color="auto"/>
                    <w:bottom w:val="none" w:sz="0" w:space="0" w:color="auto"/>
                    <w:right w:val="none" w:sz="0" w:space="0" w:color="auto"/>
                  </w:divBdr>
                </w:div>
                <w:div w:id="246771821">
                  <w:marLeft w:val="640"/>
                  <w:marRight w:val="0"/>
                  <w:marTop w:val="0"/>
                  <w:marBottom w:val="0"/>
                  <w:divBdr>
                    <w:top w:val="none" w:sz="0" w:space="0" w:color="auto"/>
                    <w:left w:val="none" w:sz="0" w:space="0" w:color="auto"/>
                    <w:bottom w:val="none" w:sz="0" w:space="0" w:color="auto"/>
                    <w:right w:val="none" w:sz="0" w:space="0" w:color="auto"/>
                  </w:divBdr>
                </w:div>
                <w:div w:id="260459223">
                  <w:marLeft w:val="640"/>
                  <w:marRight w:val="0"/>
                  <w:marTop w:val="0"/>
                  <w:marBottom w:val="0"/>
                  <w:divBdr>
                    <w:top w:val="none" w:sz="0" w:space="0" w:color="auto"/>
                    <w:left w:val="none" w:sz="0" w:space="0" w:color="auto"/>
                    <w:bottom w:val="none" w:sz="0" w:space="0" w:color="auto"/>
                    <w:right w:val="none" w:sz="0" w:space="0" w:color="auto"/>
                  </w:divBdr>
                </w:div>
                <w:div w:id="270818385">
                  <w:marLeft w:val="640"/>
                  <w:marRight w:val="0"/>
                  <w:marTop w:val="0"/>
                  <w:marBottom w:val="0"/>
                  <w:divBdr>
                    <w:top w:val="none" w:sz="0" w:space="0" w:color="auto"/>
                    <w:left w:val="none" w:sz="0" w:space="0" w:color="auto"/>
                    <w:bottom w:val="none" w:sz="0" w:space="0" w:color="auto"/>
                    <w:right w:val="none" w:sz="0" w:space="0" w:color="auto"/>
                  </w:divBdr>
                </w:div>
                <w:div w:id="313728451">
                  <w:marLeft w:val="640"/>
                  <w:marRight w:val="0"/>
                  <w:marTop w:val="0"/>
                  <w:marBottom w:val="0"/>
                  <w:divBdr>
                    <w:top w:val="none" w:sz="0" w:space="0" w:color="auto"/>
                    <w:left w:val="none" w:sz="0" w:space="0" w:color="auto"/>
                    <w:bottom w:val="none" w:sz="0" w:space="0" w:color="auto"/>
                    <w:right w:val="none" w:sz="0" w:space="0" w:color="auto"/>
                  </w:divBdr>
                </w:div>
                <w:div w:id="313949417">
                  <w:marLeft w:val="640"/>
                  <w:marRight w:val="0"/>
                  <w:marTop w:val="0"/>
                  <w:marBottom w:val="0"/>
                  <w:divBdr>
                    <w:top w:val="none" w:sz="0" w:space="0" w:color="auto"/>
                    <w:left w:val="none" w:sz="0" w:space="0" w:color="auto"/>
                    <w:bottom w:val="none" w:sz="0" w:space="0" w:color="auto"/>
                    <w:right w:val="none" w:sz="0" w:space="0" w:color="auto"/>
                  </w:divBdr>
                </w:div>
                <w:div w:id="319428917">
                  <w:marLeft w:val="640"/>
                  <w:marRight w:val="0"/>
                  <w:marTop w:val="0"/>
                  <w:marBottom w:val="0"/>
                  <w:divBdr>
                    <w:top w:val="none" w:sz="0" w:space="0" w:color="auto"/>
                    <w:left w:val="none" w:sz="0" w:space="0" w:color="auto"/>
                    <w:bottom w:val="none" w:sz="0" w:space="0" w:color="auto"/>
                    <w:right w:val="none" w:sz="0" w:space="0" w:color="auto"/>
                  </w:divBdr>
                </w:div>
                <w:div w:id="338776014">
                  <w:marLeft w:val="640"/>
                  <w:marRight w:val="0"/>
                  <w:marTop w:val="0"/>
                  <w:marBottom w:val="0"/>
                  <w:divBdr>
                    <w:top w:val="none" w:sz="0" w:space="0" w:color="auto"/>
                    <w:left w:val="none" w:sz="0" w:space="0" w:color="auto"/>
                    <w:bottom w:val="none" w:sz="0" w:space="0" w:color="auto"/>
                    <w:right w:val="none" w:sz="0" w:space="0" w:color="auto"/>
                  </w:divBdr>
                </w:div>
                <w:div w:id="346519243">
                  <w:marLeft w:val="640"/>
                  <w:marRight w:val="0"/>
                  <w:marTop w:val="0"/>
                  <w:marBottom w:val="0"/>
                  <w:divBdr>
                    <w:top w:val="none" w:sz="0" w:space="0" w:color="auto"/>
                    <w:left w:val="none" w:sz="0" w:space="0" w:color="auto"/>
                    <w:bottom w:val="none" w:sz="0" w:space="0" w:color="auto"/>
                    <w:right w:val="none" w:sz="0" w:space="0" w:color="auto"/>
                  </w:divBdr>
                </w:div>
                <w:div w:id="348801206">
                  <w:marLeft w:val="640"/>
                  <w:marRight w:val="0"/>
                  <w:marTop w:val="0"/>
                  <w:marBottom w:val="0"/>
                  <w:divBdr>
                    <w:top w:val="none" w:sz="0" w:space="0" w:color="auto"/>
                    <w:left w:val="none" w:sz="0" w:space="0" w:color="auto"/>
                    <w:bottom w:val="none" w:sz="0" w:space="0" w:color="auto"/>
                    <w:right w:val="none" w:sz="0" w:space="0" w:color="auto"/>
                  </w:divBdr>
                </w:div>
                <w:div w:id="361173121">
                  <w:marLeft w:val="640"/>
                  <w:marRight w:val="0"/>
                  <w:marTop w:val="0"/>
                  <w:marBottom w:val="0"/>
                  <w:divBdr>
                    <w:top w:val="none" w:sz="0" w:space="0" w:color="auto"/>
                    <w:left w:val="none" w:sz="0" w:space="0" w:color="auto"/>
                    <w:bottom w:val="none" w:sz="0" w:space="0" w:color="auto"/>
                    <w:right w:val="none" w:sz="0" w:space="0" w:color="auto"/>
                  </w:divBdr>
                </w:div>
                <w:div w:id="364597486">
                  <w:marLeft w:val="640"/>
                  <w:marRight w:val="0"/>
                  <w:marTop w:val="0"/>
                  <w:marBottom w:val="0"/>
                  <w:divBdr>
                    <w:top w:val="none" w:sz="0" w:space="0" w:color="auto"/>
                    <w:left w:val="none" w:sz="0" w:space="0" w:color="auto"/>
                    <w:bottom w:val="none" w:sz="0" w:space="0" w:color="auto"/>
                    <w:right w:val="none" w:sz="0" w:space="0" w:color="auto"/>
                  </w:divBdr>
                </w:div>
                <w:div w:id="376392322">
                  <w:marLeft w:val="640"/>
                  <w:marRight w:val="0"/>
                  <w:marTop w:val="0"/>
                  <w:marBottom w:val="0"/>
                  <w:divBdr>
                    <w:top w:val="none" w:sz="0" w:space="0" w:color="auto"/>
                    <w:left w:val="none" w:sz="0" w:space="0" w:color="auto"/>
                    <w:bottom w:val="none" w:sz="0" w:space="0" w:color="auto"/>
                    <w:right w:val="none" w:sz="0" w:space="0" w:color="auto"/>
                  </w:divBdr>
                </w:div>
                <w:div w:id="379600530">
                  <w:marLeft w:val="640"/>
                  <w:marRight w:val="0"/>
                  <w:marTop w:val="0"/>
                  <w:marBottom w:val="0"/>
                  <w:divBdr>
                    <w:top w:val="none" w:sz="0" w:space="0" w:color="auto"/>
                    <w:left w:val="none" w:sz="0" w:space="0" w:color="auto"/>
                    <w:bottom w:val="none" w:sz="0" w:space="0" w:color="auto"/>
                    <w:right w:val="none" w:sz="0" w:space="0" w:color="auto"/>
                  </w:divBdr>
                </w:div>
                <w:div w:id="402147289">
                  <w:marLeft w:val="640"/>
                  <w:marRight w:val="0"/>
                  <w:marTop w:val="0"/>
                  <w:marBottom w:val="0"/>
                  <w:divBdr>
                    <w:top w:val="none" w:sz="0" w:space="0" w:color="auto"/>
                    <w:left w:val="none" w:sz="0" w:space="0" w:color="auto"/>
                    <w:bottom w:val="none" w:sz="0" w:space="0" w:color="auto"/>
                    <w:right w:val="none" w:sz="0" w:space="0" w:color="auto"/>
                  </w:divBdr>
                </w:div>
                <w:div w:id="402801287">
                  <w:marLeft w:val="640"/>
                  <w:marRight w:val="0"/>
                  <w:marTop w:val="0"/>
                  <w:marBottom w:val="0"/>
                  <w:divBdr>
                    <w:top w:val="none" w:sz="0" w:space="0" w:color="auto"/>
                    <w:left w:val="none" w:sz="0" w:space="0" w:color="auto"/>
                    <w:bottom w:val="none" w:sz="0" w:space="0" w:color="auto"/>
                    <w:right w:val="none" w:sz="0" w:space="0" w:color="auto"/>
                  </w:divBdr>
                </w:div>
                <w:div w:id="416562188">
                  <w:marLeft w:val="640"/>
                  <w:marRight w:val="0"/>
                  <w:marTop w:val="0"/>
                  <w:marBottom w:val="0"/>
                  <w:divBdr>
                    <w:top w:val="none" w:sz="0" w:space="0" w:color="auto"/>
                    <w:left w:val="none" w:sz="0" w:space="0" w:color="auto"/>
                    <w:bottom w:val="none" w:sz="0" w:space="0" w:color="auto"/>
                    <w:right w:val="none" w:sz="0" w:space="0" w:color="auto"/>
                  </w:divBdr>
                </w:div>
                <w:div w:id="417868326">
                  <w:marLeft w:val="640"/>
                  <w:marRight w:val="0"/>
                  <w:marTop w:val="0"/>
                  <w:marBottom w:val="0"/>
                  <w:divBdr>
                    <w:top w:val="none" w:sz="0" w:space="0" w:color="auto"/>
                    <w:left w:val="none" w:sz="0" w:space="0" w:color="auto"/>
                    <w:bottom w:val="none" w:sz="0" w:space="0" w:color="auto"/>
                    <w:right w:val="none" w:sz="0" w:space="0" w:color="auto"/>
                  </w:divBdr>
                </w:div>
                <w:div w:id="455148840">
                  <w:marLeft w:val="640"/>
                  <w:marRight w:val="0"/>
                  <w:marTop w:val="0"/>
                  <w:marBottom w:val="0"/>
                  <w:divBdr>
                    <w:top w:val="none" w:sz="0" w:space="0" w:color="auto"/>
                    <w:left w:val="none" w:sz="0" w:space="0" w:color="auto"/>
                    <w:bottom w:val="none" w:sz="0" w:space="0" w:color="auto"/>
                    <w:right w:val="none" w:sz="0" w:space="0" w:color="auto"/>
                  </w:divBdr>
                </w:div>
                <w:div w:id="465392512">
                  <w:marLeft w:val="640"/>
                  <w:marRight w:val="0"/>
                  <w:marTop w:val="0"/>
                  <w:marBottom w:val="0"/>
                  <w:divBdr>
                    <w:top w:val="none" w:sz="0" w:space="0" w:color="auto"/>
                    <w:left w:val="none" w:sz="0" w:space="0" w:color="auto"/>
                    <w:bottom w:val="none" w:sz="0" w:space="0" w:color="auto"/>
                    <w:right w:val="none" w:sz="0" w:space="0" w:color="auto"/>
                  </w:divBdr>
                </w:div>
                <w:div w:id="470514685">
                  <w:marLeft w:val="640"/>
                  <w:marRight w:val="0"/>
                  <w:marTop w:val="0"/>
                  <w:marBottom w:val="0"/>
                  <w:divBdr>
                    <w:top w:val="none" w:sz="0" w:space="0" w:color="auto"/>
                    <w:left w:val="none" w:sz="0" w:space="0" w:color="auto"/>
                    <w:bottom w:val="none" w:sz="0" w:space="0" w:color="auto"/>
                    <w:right w:val="none" w:sz="0" w:space="0" w:color="auto"/>
                  </w:divBdr>
                </w:div>
                <w:div w:id="485391533">
                  <w:marLeft w:val="640"/>
                  <w:marRight w:val="0"/>
                  <w:marTop w:val="0"/>
                  <w:marBottom w:val="0"/>
                  <w:divBdr>
                    <w:top w:val="none" w:sz="0" w:space="0" w:color="auto"/>
                    <w:left w:val="none" w:sz="0" w:space="0" w:color="auto"/>
                    <w:bottom w:val="none" w:sz="0" w:space="0" w:color="auto"/>
                    <w:right w:val="none" w:sz="0" w:space="0" w:color="auto"/>
                  </w:divBdr>
                </w:div>
                <w:div w:id="486091258">
                  <w:marLeft w:val="640"/>
                  <w:marRight w:val="0"/>
                  <w:marTop w:val="0"/>
                  <w:marBottom w:val="0"/>
                  <w:divBdr>
                    <w:top w:val="none" w:sz="0" w:space="0" w:color="auto"/>
                    <w:left w:val="none" w:sz="0" w:space="0" w:color="auto"/>
                    <w:bottom w:val="none" w:sz="0" w:space="0" w:color="auto"/>
                    <w:right w:val="none" w:sz="0" w:space="0" w:color="auto"/>
                  </w:divBdr>
                </w:div>
                <w:div w:id="491339896">
                  <w:marLeft w:val="640"/>
                  <w:marRight w:val="0"/>
                  <w:marTop w:val="0"/>
                  <w:marBottom w:val="0"/>
                  <w:divBdr>
                    <w:top w:val="none" w:sz="0" w:space="0" w:color="auto"/>
                    <w:left w:val="none" w:sz="0" w:space="0" w:color="auto"/>
                    <w:bottom w:val="none" w:sz="0" w:space="0" w:color="auto"/>
                    <w:right w:val="none" w:sz="0" w:space="0" w:color="auto"/>
                  </w:divBdr>
                </w:div>
                <w:div w:id="494423513">
                  <w:marLeft w:val="640"/>
                  <w:marRight w:val="0"/>
                  <w:marTop w:val="0"/>
                  <w:marBottom w:val="0"/>
                  <w:divBdr>
                    <w:top w:val="none" w:sz="0" w:space="0" w:color="auto"/>
                    <w:left w:val="none" w:sz="0" w:space="0" w:color="auto"/>
                    <w:bottom w:val="none" w:sz="0" w:space="0" w:color="auto"/>
                    <w:right w:val="none" w:sz="0" w:space="0" w:color="auto"/>
                  </w:divBdr>
                </w:div>
                <w:div w:id="494497315">
                  <w:marLeft w:val="640"/>
                  <w:marRight w:val="0"/>
                  <w:marTop w:val="0"/>
                  <w:marBottom w:val="0"/>
                  <w:divBdr>
                    <w:top w:val="none" w:sz="0" w:space="0" w:color="auto"/>
                    <w:left w:val="none" w:sz="0" w:space="0" w:color="auto"/>
                    <w:bottom w:val="none" w:sz="0" w:space="0" w:color="auto"/>
                    <w:right w:val="none" w:sz="0" w:space="0" w:color="auto"/>
                  </w:divBdr>
                </w:div>
                <w:div w:id="496114913">
                  <w:marLeft w:val="640"/>
                  <w:marRight w:val="0"/>
                  <w:marTop w:val="0"/>
                  <w:marBottom w:val="0"/>
                  <w:divBdr>
                    <w:top w:val="none" w:sz="0" w:space="0" w:color="auto"/>
                    <w:left w:val="none" w:sz="0" w:space="0" w:color="auto"/>
                    <w:bottom w:val="none" w:sz="0" w:space="0" w:color="auto"/>
                    <w:right w:val="none" w:sz="0" w:space="0" w:color="auto"/>
                  </w:divBdr>
                </w:div>
                <w:div w:id="506141931">
                  <w:marLeft w:val="640"/>
                  <w:marRight w:val="0"/>
                  <w:marTop w:val="0"/>
                  <w:marBottom w:val="0"/>
                  <w:divBdr>
                    <w:top w:val="none" w:sz="0" w:space="0" w:color="auto"/>
                    <w:left w:val="none" w:sz="0" w:space="0" w:color="auto"/>
                    <w:bottom w:val="none" w:sz="0" w:space="0" w:color="auto"/>
                    <w:right w:val="none" w:sz="0" w:space="0" w:color="auto"/>
                  </w:divBdr>
                </w:div>
                <w:div w:id="506678141">
                  <w:marLeft w:val="640"/>
                  <w:marRight w:val="0"/>
                  <w:marTop w:val="0"/>
                  <w:marBottom w:val="0"/>
                  <w:divBdr>
                    <w:top w:val="none" w:sz="0" w:space="0" w:color="auto"/>
                    <w:left w:val="none" w:sz="0" w:space="0" w:color="auto"/>
                    <w:bottom w:val="none" w:sz="0" w:space="0" w:color="auto"/>
                    <w:right w:val="none" w:sz="0" w:space="0" w:color="auto"/>
                  </w:divBdr>
                </w:div>
                <w:div w:id="513345651">
                  <w:marLeft w:val="640"/>
                  <w:marRight w:val="0"/>
                  <w:marTop w:val="0"/>
                  <w:marBottom w:val="0"/>
                  <w:divBdr>
                    <w:top w:val="none" w:sz="0" w:space="0" w:color="auto"/>
                    <w:left w:val="none" w:sz="0" w:space="0" w:color="auto"/>
                    <w:bottom w:val="none" w:sz="0" w:space="0" w:color="auto"/>
                    <w:right w:val="none" w:sz="0" w:space="0" w:color="auto"/>
                  </w:divBdr>
                </w:div>
                <w:div w:id="526259014">
                  <w:marLeft w:val="640"/>
                  <w:marRight w:val="0"/>
                  <w:marTop w:val="0"/>
                  <w:marBottom w:val="0"/>
                  <w:divBdr>
                    <w:top w:val="none" w:sz="0" w:space="0" w:color="auto"/>
                    <w:left w:val="none" w:sz="0" w:space="0" w:color="auto"/>
                    <w:bottom w:val="none" w:sz="0" w:space="0" w:color="auto"/>
                    <w:right w:val="none" w:sz="0" w:space="0" w:color="auto"/>
                  </w:divBdr>
                </w:div>
                <w:div w:id="528566966">
                  <w:marLeft w:val="640"/>
                  <w:marRight w:val="0"/>
                  <w:marTop w:val="0"/>
                  <w:marBottom w:val="0"/>
                  <w:divBdr>
                    <w:top w:val="none" w:sz="0" w:space="0" w:color="auto"/>
                    <w:left w:val="none" w:sz="0" w:space="0" w:color="auto"/>
                    <w:bottom w:val="none" w:sz="0" w:space="0" w:color="auto"/>
                    <w:right w:val="none" w:sz="0" w:space="0" w:color="auto"/>
                  </w:divBdr>
                </w:div>
                <w:div w:id="529806038">
                  <w:marLeft w:val="640"/>
                  <w:marRight w:val="0"/>
                  <w:marTop w:val="0"/>
                  <w:marBottom w:val="0"/>
                  <w:divBdr>
                    <w:top w:val="none" w:sz="0" w:space="0" w:color="auto"/>
                    <w:left w:val="none" w:sz="0" w:space="0" w:color="auto"/>
                    <w:bottom w:val="none" w:sz="0" w:space="0" w:color="auto"/>
                    <w:right w:val="none" w:sz="0" w:space="0" w:color="auto"/>
                  </w:divBdr>
                </w:div>
                <w:div w:id="533540637">
                  <w:marLeft w:val="640"/>
                  <w:marRight w:val="0"/>
                  <w:marTop w:val="0"/>
                  <w:marBottom w:val="0"/>
                  <w:divBdr>
                    <w:top w:val="none" w:sz="0" w:space="0" w:color="auto"/>
                    <w:left w:val="none" w:sz="0" w:space="0" w:color="auto"/>
                    <w:bottom w:val="none" w:sz="0" w:space="0" w:color="auto"/>
                    <w:right w:val="none" w:sz="0" w:space="0" w:color="auto"/>
                  </w:divBdr>
                </w:div>
                <w:div w:id="534539843">
                  <w:marLeft w:val="640"/>
                  <w:marRight w:val="0"/>
                  <w:marTop w:val="0"/>
                  <w:marBottom w:val="0"/>
                  <w:divBdr>
                    <w:top w:val="none" w:sz="0" w:space="0" w:color="auto"/>
                    <w:left w:val="none" w:sz="0" w:space="0" w:color="auto"/>
                    <w:bottom w:val="none" w:sz="0" w:space="0" w:color="auto"/>
                    <w:right w:val="none" w:sz="0" w:space="0" w:color="auto"/>
                  </w:divBdr>
                </w:div>
                <w:div w:id="548614763">
                  <w:marLeft w:val="640"/>
                  <w:marRight w:val="0"/>
                  <w:marTop w:val="0"/>
                  <w:marBottom w:val="0"/>
                  <w:divBdr>
                    <w:top w:val="none" w:sz="0" w:space="0" w:color="auto"/>
                    <w:left w:val="none" w:sz="0" w:space="0" w:color="auto"/>
                    <w:bottom w:val="none" w:sz="0" w:space="0" w:color="auto"/>
                    <w:right w:val="none" w:sz="0" w:space="0" w:color="auto"/>
                  </w:divBdr>
                </w:div>
                <w:div w:id="549222336">
                  <w:marLeft w:val="640"/>
                  <w:marRight w:val="0"/>
                  <w:marTop w:val="0"/>
                  <w:marBottom w:val="0"/>
                  <w:divBdr>
                    <w:top w:val="none" w:sz="0" w:space="0" w:color="auto"/>
                    <w:left w:val="none" w:sz="0" w:space="0" w:color="auto"/>
                    <w:bottom w:val="none" w:sz="0" w:space="0" w:color="auto"/>
                    <w:right w:val="none" w:sz="0" w:space="0" w:color="auto"/>
                  </w:divBdr>
                </w:div>
                <w:div w:id="551383269">
                  <w:marLeft w:val="640"/>
                  <w:marRight w:val="0"/>
                  <w:marTop w:val="0"/>
                  <w:marBottom w:val="0"/>
                  <w:divBdr>
                    <w:top w:val="none" w:sz="0" w:space="0" w:color="auto"/>
                    <w:left w:val="none" w:sz="0" w:space="0" w:color="auto"/>
                    <w:bottom w:val="none" w:sz="0" w:space="0" w:color="auto"/>
                    <w:right w:val="none" w:sz="0" w:space="0" w:color="auto"/>
                  </w:divBdr>
                </w:div>
                <w:div w:id="562569940">
                  <w:marLeft w:val="640"/>
                  <w:marRight w:val="0"/>
                  <w:marTop w:val="0"/>
                  <w:marBottom w:val="0"/>
                  <w:divBdr>
                    <w:top w:val="none" w:sz="0" w:space="0" w:color="auto"/>
                    <w:left w:val="none" w:sz="0" w:space="0" w:color="auto"/>
                    <w:bottom w:val="none" w:sz="0" w:space="0" w:color="auto"/>
                    <w:right w:val="none" w:sz="0" w:space="0" w:color="auto"/>
                  </w:divBdr>
                </w:div>
                <w:div w:id="563492144">
                  <w:marLeft w:val="640"/>
                  <w:marRight w:val="0"/>
                  <w:marTop w:val="0"/>
                  <w:marBottom w:val="0"/>
                  <w:divBdr>
                    <w:top w:val="none" w:sz="0" w:space="0" w:color="auto"/>
                    <w:left w:val="none" w:sz="0" w:space="0" w:color="auto"/>
                    <w:bottom w:val="none" w:sz="0" w:space="0" w:color="auto"/>
                    <w:right w:val="none" w:sz="0" w:space="0" w:color="auto"/>
                  </w:divBdr>
                </w:div>
                <w:div w:id="586113843">
                  <w:marLeft w:val="640"/>
                  <w:marRight w:val="0"/>
                  <w:marTop w:val="0"/>
                  <w:marBottom w:val="0"/>
                  <w:divBdr>
                    <w:top w:val="none" w:sz="0" w:space="0" w:color="auto"/>
                    <w:left w:val="none" w:sz="0" w:space="0" w:color="auto"/>
                    <w:bottom w:val="none" w:sz="0" w:space="0" w:color="auto"/>
                    <w:right w:val="none" w:sz="0" w:space="0" w:color="auto"/>
                  </w:divBdr>
                </w:div>
                <w:div w:id="600259062">
                  <w:marLeft w:val="640"/>
                  <w:marRight w:val="0"/>
                  <w:marTop w:val="0"/>
                  <w:marBottom w:val="0"/>
                  <w:divBdr>
                    <w:top w:val="none" w:sz="0" w:space="0" w:color="auto"/>
                    <w:left w:val="none" w:sz="0" w:space="0" w:color="auto"/>
                    <w:bottom w:val="none" w:sz="0" w:space="0" w:color="auto"/>
                    <w:right w:val="none" w:sz="0" w:space="0" w:color="auto"/>
                  </w:divBdr>
                </w:div>
                <w:div w:id="614798709">
                  <w:marLeft w:val="640"/>
                  <w:marRight w:val="0"/>
                  <w:marTop w:val="0"/>
                  <w:marBottom w:val="0"/>
                  <w:divBdr>
                    <w:top w:val="none" w:sz="0" w:space="0" w:color="auto"/>
                    <w:left w:val="none" w:sz="0" w:space="0" w:color="auto"/>
                    <w:bottom w:val="none" w:sz="0" w:space="0" w:color="auto"/>
                    <w:right w:val="none" w:sz="0" w:space="0" w:color="auto"/>
                  </w:divBdr>
                </w:div>
                <w:div w:id="631636775">
                  <w:marLeft w:val="640"/>
                  <w:marRight w:val="0"/>
                  <w:marTop w:val="0"/>
                  <w:marBottom w:val="0"/>
                  <w:divBdr>
                    <w:top w:val="none" w:sz="0" w:space="0" w:color="auto"/>
                    <w:left w:val="none" w:sz="0" w:space="0" w:color="auto"/>
                    <w:bottom w:val="none" w:sz="0" w:space="0" w:color="auto"/>
                    <w:right w:val="none" w:sz="0" w:space="0" w:color="auto"/>
                  </w:divBdr>
                </w:div>
                <w:div w:id="631715134">
                  <w:marLeft w:val="640"/>
                  <w:marRight w:val="0"/>
                  <w:marTop w:val="0"/>
                  <w:marBottom w:val="0"/>
                  <w:divBdr>
                    <w:top w:val="none" w:sz="0" w:space="0" w:color="auto"/>
                    <w:left w:val="none" w:sz="0" w:space="0" w:color="auto"/>
                    <w:bottom w:val="none" w:sz="0" w:space="0" w:color="auto"/>
                    <w:right w:val="none" w:sz="0" w:space="0" w:color="auto"/>
                  </w:divBdr>
                </w:div>
                <w:div w:id="648249257">
                  <w:marLeft w:val="640"/>
                  <w:marRight w:val="0"/>
                  <w:marTop w:val="0"/>
                  <w:marBottom w:val="0"/>
                  <w:divBdr>
                    <w:top w:val="none" w:sz="0" w:space="0" w:color="auto"/>
                    <w:left w:val="none" w:sz="0" w:space="0" w:color="auto"/>
                    <w:bottom w:val="none" w:sz="0" w:space="0" w:color="auto"/>
                    <w:right w:val="none" w:sz="0" w:space="0" w:color="auto"/>
                  </w:divBdr>
                </w:div>
                <w:div w:id="665324531">
                  <w:marLeft w:val="640"/>
                  <w:marRight w:val="0"/>
                  <w:marTop w:val="0"/>
                  <w:marBottom w:val="0"/>
                  <w:divBdr>
                    <w:top w:val="none" w:sz="0" w:space="0" w:color="auto"/>
                    <w:left w:val="none" w:sz="0" w:space="0" w:color="auto"/>
                    <w:bottom w:val="none" w:sz="0" w:space="0" w:color="auto"/>
                    <w:right w:val="none" w:sz="0" w:space="0" w:color="auto"/>
                  </w:divBdr>
                </w:div>
                <w:div w:id="672613817">
                  <w:marLeft w:val="640"/>
                  <w:marRight w:val="0"/>
                  <w:marTop w:val="0"/>
                  <w:marBottom w:val="0"/>
                  <w:divBdr>
                    <w:top w:val="none" w:sz="0" w:space="0" w:color="auto"/>
                    <w:left w:val="none" w:sz="0" w:space="0" w:color="auto"/>
                    <w:bottom w:val="none" w:sz="0" w:space="0" w:color="auto"/>
                    <w:right w:val="none" w:sz="0" w:space="0" w:color="auto"/>
                  </w:divBdr>
                </w:div>
                <w:div w:id="678434189">
                  <w:marLeft w:val="640"/>
                  <w:marRight w:val="0"/>
                  <w:marTop w:val="0"/>
                  <w:marBottom w:val="0"/>
                  <w:divBdr>
                    <w:top w:val="none" w:sz="0" w:space="0" w:color="auto"/>
                    <w:left w:val="none" w:sz="0" w:space="0" w:color="auto"/>
                    <w:bottom w:val="none" w:sz="0" w:space="0" w:color="auto"/>
                    <w:right w:val="none" w:sz="0" w:space="0" w:color="auto"/>
                  </w:divBdr>
                </w:div>
                <w:div w:id="681710580">
                  <w:marLeft w:val="640"/>
                  <w:marRight w:val="0"/>
                  <w:marTop w:val="0"/>
                  <w:marBottom w:val="0"/>
                  <w:divBdr>
                    <w:top w:val="none" w:sz="0" w:space="0" w:color="auto"/>
                    <w:left w:val="none" w:sz="0" w:space="0" w:color="auto"/>
                    <w:bottom w:val="none" w:sz="0" w:space="0" w:color="auto"/>
                    <w:right w:val="none" w:sz="0" w:space="0" w:color="auto"/>
                  </w:divBdr>
                </w:div>
                <w:div w:id="685132511">
                  <w:marLeft w:val="640"/>
                  <w:marRight w:val="0"/>
                  <w:marTop w:val="0"/>
                  <w:marBottom w:val="0"/>
                  <w:divBdr>
                    <w:top w:val="none" w:sz="0" w:space="0" w:color="auto"/>
                    <w:left w:val="none" w:sz="0" w:space="0" w:color="auto"/>
                    <w:bottom w:val="none" w:sz="0" w:space="0" w:color="auto"/>
                    <w:right w:val="none" w:sz="0" w:space="0" w:color="auto"/>
                  </w:divBdr>
                </w:div>
                <w:div w:id="693842937">
                  <w:marLeft w:val="640"/>
                  <w:marRight w:val="0"/>
                  <w:marTop w:val="0"/>
                  <w:marBottom w:val="0"/>
                  <w:divBdr>
                    <w:top w:val="none" w:sz="0" w:space="0" w:color="auto"/>
                    <w:left w:val="none" w:sz="0" w:space="0" w:color="auto"/>
                    <w:bottom w:val="none" w:sz="0" w:space="0" w:color="auto"/>
                    <w:right w:val="none" w:sz="0" w:space="0" w:color="auto"/>
                  </w:divBdr>
                </w:div>
                <w:div w:id="698891497">
                  <w:marLeft w:val="640"/>
                  <w:marRight w:val="0"/>
                  <w:marTop w:val="0"/>
                  <w:marBottom w:val="0"/>
                  <w:divBdr>
                    <w:top w:val="none" w:sz="0" w:space="0" w:color="auto"/>
                    <w:left w:val="none" w:sz="0" w:space="0" w:color="auto"/>
                    <w:bottom w:val="none" w:sz="0" w:space="0" w:color="auto"/>
                    <w:right w:val="none" w:sz="0" w:space="0" w:color="auto"/>
                  </w:divBdr>
                </w:div>
                <w:div w:id="706568597">
                  <w:marLeft w:val="640"/>
                  <w:marRight w:val="0"/>
                  <w:marTop w:val="0"/>
                  <w:marBottom w:val="0"/>
                  <w:divBdr>
                    <w:top w:val="none" w:sz="0" w:space="0" w:color="auto"/>
                    <w:left w:val="none" w:sz="0" w:space="0" w:color="auto"/>
                    <w:bottom w:val="none" w:sz="0" w:space="0" w:color="auto"/>
                    <w:right w:val="none" w:sz="0" w:space="0" w:color="auto"/>
                  </w:divBdr>
                </w:div>
                <w:div w:id="710568800">
                  <w:marLeft w:val="640"/>
                  <w:marRight w:val="0"/>
                  <w:marTop w:val="0"/>
                  <w:marBottom w:val="0"/>
                  <w:divBdr>
                    <w:top w:val="none" w:sz="0" w:space="0" w:color="auto"/>
                    <w:left w:val="none" w:sz="0" w:space="0" w:color="auto"/>
                    <w:bottom w:val="none" w:sz="0" w:space="0" w:color="auto"/>
                    <w:right w:val="none" w:sz="0" w:space="0" w:color="auto"/>
                  </w:divBdr>
                </w:div>
                <w:div w:id="721708828">
                  <w:marLeft w:val="640"/>
                  <w:marRight w:val="0"/>
                  <w:marTop w:val="0"/>
                  <w:marBottom w:val="0"/>
                  <w:divBdr>
                    <w:top w:val="none" w:sz="0" w:space="0" w:color="auto"/>
                    <w:left w:val="none" w:sz="0" w:space="0" w:color="auto"/>
                    <w:bottom w:val="none" w:sz="0" w:space="0" w:color="auto"/>
                    <w:right w:val="none" w:sz="0" w:space="0" w:color="auto"/>
                  </w:divBdr>
                </w:div>
                <w:div w:id="732968512">
                  <w:marLeft w:val="640"/>
                  <w:marRight w:val="0"/>
                  <w:marTop w:val="0"/>
                  <w:marBottom w:val="0"/>
                  <w:divBdr>
                    <w:top w:val="none" w:sz="0" w:space="0" w:color="auto"/>
                    <w:left w:val="none" w:sz="0" w:space="0" w:color="auto"/>
                    <w:bottom w:val="none" w:sz="0" w:space="0" w:color="auto"/>
                    <w:right w:val="none" w:sz="0" w:space="0" w:color="auto"/>
                  </w:divBdr>
                </w:div>
                <w:div w:id="739443876">
                  <w:marLeft w:val="640"/>
                  <w:marRight w:val="0"/>
                  <w:marTop w:val="0"/>
                  <w:marBottom w:val="0"/>
                  <w:divBdr>
                    <w:top w:val="none" w:sz="0" w:space="0" w:color="auto"/>
                    <w:left w:val="none" w:sz="0" w:space="0" w:color="auto"/>
                    <w:bottom w:val="none" w:sz="0" w:space="0" w:color="auto"/>
                    <w:right w:val="none" w:sz="0" w:space="0" w:color="auto"/>
                  </w:divBdr>
                </w:div>
                <w:div w:id="745997120">
                  <w:marLeft w:val="640"/>
                  <w:marRight w:val="0"/>
                  <w:marTop w:val="0"/>
                  <w:marBottom w:val="0"/>
                  <w:divBdr>
                    <w:top w:val="none" w:sz="0" w:space="0" w:color="auto"/>
                    <w:left w:val="none" w:sz="0" w:space="0" w:color="auto"/>
                    <w:bottom w:val="none" w:sz="0" w:space="0" w:color="auto"/>
                    <w:right w:val="none" w:sz="0" w:space="0" w:color="auto"/>
                  </w:divBdr>
                </w:div>
                <w:div w:id="770779706">
                  <w:marLeft w:val="640"/>
                  <w:marRight w:val="0"/>
                  <w:marTop w:val="0"/>
                  <w:marBottom w:val="0"/>
                  <w:divBdr>
                    <w:top w:val="none" w:sz="0" w:space="0" w:color="auto"/>
                    <w:left w:val="none" w:sz="0" w:space="0" w:color="auto"/>
                    <w:bottom w:val="none" w:sz="0" w:space="0" w:color="auto"/>
                    <w:right w:val="none" w:sz="0" w:space="0" w:color="auto"/>
                  </w:divBdr>
                </w:div>
                <w:div w:id="795217238">
                  <w:marLeft w:val="640"/>
                  <w:marRight w:val="0"/>
                  <w:marTop w:val="0"/>
                  <w:marBottom w:val="0"/>
                  <w:divBdr>
                    <w:top w:val="none" w:sz="0" w:space="0" w:color="auto"/>
                    <w:left w:val="none" w:sz="0" w:space="0" w:color="auto"/>
                    <w:bottom w:val="none" w:sz="0" w:space="0" w:color="auto"/>
                    <w:right w:val="none" w:sz="0" w:space="0" w:color="auto"/>
                  </w:divBdr>
                </w:div>
                <w:div w:id="797458283">
                  <w:marLeft w:val="640"/>
                  <w:marRight w:val="0"/>
                  <w:marTop w:val="0"/>
                  <w:marBottom w:val="0"/>
                  <w:divBdr>
                    <w:top w:val="none" w:sz="0" w:space="0" w:color="auto"/>
                    <w:left w:val="none" w:sz="0" w:space="0" w:color="auto"/>
                    <w:bottom w:val="none" w:sz="0" w:space="0" w:color="auto"/>
                    <w:right w:val="none" w:sz="0" w:space="0" w:color="auto"/>
                  </w:divBdr>
                </w:div>
                <w:div w:id="813723049">
                  <w:marLeft w:val="640"/>
                  <w:marRight w:val="0"/>
                  <w:marTop w:val="0"/>
                  <w:marBottom w:val="0"/>
                  <w:divBdr>
                    <w:top w:val="none" w:sz="0" w:space="0" w:color="auto"/>
                    <w:left w:val="none" w:sz="0" w:space="0" w:color="auto"/>
                    <w:bottom w:val="none" w:sz="0" w:space="0" w:color="auto"/>
                    <w:right w:val="none" w:sz="0" w:space="0" w:color="auto"/>
                  </w:divBdr>
                </w:div>
                <w:div w:id="829324864">
                  <w:marLeft w:val="640"/>
                  <w:marRight w:val="0"/>
                  <w:marTop w:val="0"/>
                  <w:marBottom w:val="0"/>
                  <w:divBdr>
                    <w:top w:val="none" w:sz="0" w:space="0" w:color="auto"/>
                    <w:left w:val="none" w:sz="0" w:space="0" w:color="auto"/>
                    <w:bottom w:val="none" w:sz="0" w:space="0" w:color="auto"/>
                    <w:right w:val="none" w:sz="0" w:space="0" w:color="auto"/>
                  </w:divBdr>
                </w:div>
                <w:div w:id="834494301">
                  <w:marLeft w:val="640"/>
                  <w:marRight w:val="0"/>
                  <w:marTop w:val="0"/>
                  <w:marBottom w:val="0"/>
                  <w:divBdr>
                    <w:top w:val="none" w:sz="0" w:space="0" w:color="auto"/>
                    <w:left w:val="none" w:sz="0" w:space="0" w:color="auto"/>
                    <w:bottom w:val="none" w:sz="0" w:space="0" w:color="auto"/>
                    <w:right w:val="none" w:sz="0" w:space="0" w:color="auto"/>
                  </w:divBdr>
                </w:div>
                <w:div w:id="835456677">
                  <w:marLeft w:val="640"/>
                  <w:marRight w:val="0"/>
                  <w:marTop w:val="0"/>
                  <w:marBottom w:val="0"/>
                  <w:divBdr>
                    <w:top w:val="none" w:sz="0" w:space="0" w:color="auto"/>
                    <w:left w:val="none" w:sz="0" w:space="0" w:color="auto"/>
                    <w:bottom w:val="none" w:sz="0" w:space="0" w:color="auto"/>
                    <w:right w:val="none" w:sz="0" w:space="0" w:color="auto"/>
                  </w:divBdr>
                </w:div>
                <w:div w:id="837041434">
                  <w:marLeft w:val="640"/>
                  <w:marRight w:val="0"/>
                  <w:marTop w:val="0"/>
                  <w:marBottom w:val="0"/>
                  <w:divBdr>
                    <w:top w:val="none" w:sz="0" w:space="0" w:color="auto"/>
                    <w:left w:val="none" w:sz="0" w:space="0" w:color="auto"/>
                    <w:bottom w:val="none" w:sz="0" w:space="0" w:color="auto"/>
                    <w:right w:val="none" w:sz="0" w:space="0" w:color="auto"/>
                  </w:divBdr>
                </w:div>
                <w:div w:id="846479866">
                  <w:marLeft w:val="640"/>
                  <w:marRight w:val="0"/>
                  <w:marTop w:val="0"/>
                  <w:marBottom w:val="0"/>
                  <w:divBdr>
                    <w:top w:val="none" w:sz="0" w:space="0" w:color="auto"/>
                    <w:left w:val="none" w:sz="0" w:space="0" w:color="auto"/>
                    <w:bottom w:val="none" w:sz="0" w:space="0" w:color="auto"/>
                    <w:right w:val="none" w:sz="0" w:space="0" w:color="auto"/>
                  </w:divBdr>
                </w:div>
                <w:div w:id="874583552">
                  <w:marLeft w:val="640"/>
                  <w:marRight w:val="0"/>
                  <w:marTop w:val="0"/>
                  <w:marBottom w:val="0"/>
                  <w:divBdr>
                    <w:top w:val="none" w:sz="0" w:space="0" w:color="auto"/>
                    <w:left w:val="none" w:sz="0" w:space="0" w:color="auto"/>
                    <w:bottom w:val="none" w:sz="0" w:space="0" w:color="auto"/>
                    <w:right w:val="none" w:sz="0" w:space="0" w:color="auto"/>
                  </w:divBdr>
                </w:div>
                <w:div w:id="878399508">
                  <w:marLeft w:val="640"/>
                  <w:marRight w:val="0"/>
                  <w:marTop w:val="0"/>
                  <w:marBottom w:val="0"/>
                  <w:divBdr>
                    <w:top w:val="none" w:sz="0" w:space="0" w:color="auto"/>
                    <w:left w:val="none" w:sz="0" w:space="0" w:color="auto"/>
                    <w:bottom w:val="none" w:sz="0" w:space="0" w:color="auto"/>
                    <w:right w:val="none" w:sz="0" w:space="0" w:color="auto"/>
                  </w:divBdr>
                </w:div>
                <w:div w:id="885142126">
                  <w:marLeft w:val="640"/>
                  <w:marRight w:val="0"/>
                  <w:marTop w:val="0"/>
                  <w:marBottom w:val="0"/>
                  <w:divBdr>
                    <w:top w:val="none" w:sz="0" w:space="0" w:color="auto"/>
                    <w:left w:val="none" w:sz="0" w:space="0" w:color="auto"/>
                    <w:bottom w:val="none" w:sz="0" w:space="0" w:color="auto"/>
                    <w:right w:val="none" w:sz="0" w:space="0" w:color="auto"/>
                  </w:divBdr>
                </w:div>
                <w:div w:id="886139292">
                  <w:marLeft w:val="640"/>
                  <w:marRight w:val="0"/>
                  <w:marTop w:val="0"/>
                  <w:marBottom w:val="0"/>
                  <w:divBdr>
                    <w:top w:val="none" w:sz="0" w:space="0" w:color="auto"/>
                    <w:left w:val="none" w:sz="0" w:space="0" w:color="auto"/>
                    <w:bottom w:val="none" w:sz="0" w:space="0" w:color="auto"/>
                    <w:right w:val="none" w:sz="0" w:space="0" w:color="auto"/>
                  </w:divBdr>
                </w:div>
                <w:div w:id="893084557">
                  <w:marLeft w:val="640"/>
                  <w:marRight w:val="0"/>
                  <w:marTop w:val="0"/>
                  <w:marBottom w:val="0"/>
                  <w:divBdr>
                    <w:top w:val="none" w:sz="0" w:space="0" w:color="auto"/>
                    <w:left w:val="none" w:sz="0" w:space="0" w:color="auto"/>
                    <w:bottom w:val="none" w:sz="0" w:space="0" w:color="auto"/>
                    <w:right w:val="none" w:sz="0" w:space="0" w:color="auto"/>
                  </w:divBdr>
                </w:div>
                <w:div w:id="895776981">
                  <w:marLeft w:val="640"/>
                  <w:marRight w:val="0"/>
                  <w:marTop w:val="0"/>
                  <w:marBottom w:val="0"/>
                  <w:divBdr>
                    <w:top w:val="none" w:sz="0" w:space="0" w:color="auto"/>
                    <w:left w:val="none" w:sz="0" w:space="0" w:color="auto"/>
                    <w:bottom w:val="none" w:sz="0" w:space="0" w:color="auto"/>
                    <w:right w:val="none" w:sz="0" w:space="0" w:color="auto"/>
                  </w:divBdr>
                </w:div>
                <w:div w:id="902179851">
                  <w:marLeft w:val="640"/>
                  <w:marRight w:val="0"/>
                  <w:marTop w:val="0"/>
                  <w:marBottom w:val="0"/>
                  <w:divBdr>
                    <w:top w:val="none" w:sz="0" w:space="0" w:color="auto"/>
                    <w:left w:val="none" w:sz="0" w:space="0" w:color="auto"/>
                    <w:bottom w:val="none" w:sz="0" w:space="0" w:color="auto"/>
                    <w:right w:val="none" w:sz="0" w:space="0" w:color="auto"/>
                  </w:divBdr>
                </w:div>
                <w:div w:id="904872914">
                  <w:marLeft w:val="640"/>
                  <w:marRight w:val="0"/>
                  <w:marTop w:val="0"/>
                  <w:marBottom w:val="0"/>
                  <w:divBdr>
                    <w:top w:val="none" w:sz="0" w:space="0" w:color="auto"/>
                    <w:left w:val="none" w:sz="0" w:space="0" w:color="auto"/>
                    <w:bottom w:val="none" w:sz="0" w:space="0" w:color="auto"/>
                    <w:right w:val="none" w:sz="0" w:space="0" w:color="auto"/>
                  </w:divBdr>
                </w:div>
                <w:div w:id="909000485">
                  <w:marLeft w:val="640"/>
                  <w:marRight w:val="0"/>
                  <w:marTop w:val="0"/>
                  <w:marBottom w:val="0"/>
                  <w:divBdr>
                    <w:top w:val="none" w:sz="0" w:space="0" w:color="auto"/>
                    <w:left w:val="none" w:sz="0" w:space="0" w:color="auto"/>
                    <w:bottom w:val="none" w:sz="0" w:space="0" w:color="auto"/>
                    <w:right w:val="none" w:sz="0" w:space="0" w:color="auto"/>
                  </w:divBdr>
                </w:div>
                <w:div w:id="911698518">
                  <w:marLeft w:val="640"/>
                  <w:marRight w:val="0"/>
                  <w:marTop w:val="0"/>
                  <w:marBottom w:val="0"/>
                  <w:divBdr>
                    <w:top w:val="none" w:sz="0" w:space="0" w:color="auto"/>
                    <w:left w:val="none" w:sz="0" w:space="0" w:color="auto"/>
                    <w:bottom w:val="none" w:sz="0" w:space="0" w:color="auto"/>
                    <w:right w:val="none" w:sz="0" w:space="0" w:color="auto"/>
                  </w:divBdr>
                </w:div>
                <w:div w:id="944311493">
                  <w:marLeft w:val="640"/>
                  <w:marRight w:val="0"/>
                  <w:marTop w:val="0"/>
                  <w:marBottom w:val="0"/>
                  <w:divBdr>
                    <w:top w:val="none" w:sz="0" w:space="0" w:color="auto"/>
                    <w:left w:val="none" w:sz="0" w:space="0" w:color="auto"/>
                    <w:bottom w:val="none" w:sz="0" w:space="0" w:color="auto"/>
                    <w:right w:val="none" w:sz="0" w:space="0" w:color="auto"/>
                  </w:divBdr>
                </w:div>
                <w:div w:id="945115482">
                  <w:marLeft w:val="640"/>
                  <w:marRight w:val="0"/>
                  <w:marTop w:val="0"/>
                  <w:marBottom w:val="0"/>
                  <w:divBdr>
                    <w:top w:val="none" w:sz="0" w:space="0" w:color="auto"/>
                    <w:left w:val="none" w:sz="0" w:space="0" w:color="auto"/>
                    <w:bottom w:val="none" w:sz="0" w:space="0" w:color="auto"/>
                    <w:right w:val="none" w:sz="0" w:space="0" w:color="auto"/>
                  </w:divBdr>
                </w:div>
                <w:div w:id="947586730">
                  <w:marLeft w:val="640"/>
                  <w:marRight w:val="0"/>
                  <w:marTop w:val="0"/>
                  <w:marBottom w:val="0"/>
                  <w:divBdr>
                    <w:top w:val="none" w:sz="0" w:space="0" w:color="auto"/>
                    <w:left w:val="none" w:sz="0" w:space="0" w:color="auto"/>
                    <w:bottom w:val="none" w:sz="0" w:space="0" w:color="auto"/>
                    <w:right w:val="none" w:sz="0" w:space="0" w:color="auto"/>
                  </w:divBdr>
                </w:div>
                <w:div w:id="954796131">
                  <w:marLeft w:val="640"/>
                  <w:marRight w:val="0"/>
                  <w:marTop w:val="0"/>
                  <w:marBottom w:val="0"/>
                  <w:divBdr>
                    <w:top w:val="none" w:sz="0" w:space="0" w:color="auto"/>
                    <w:left w:val="none" w:sz="0" w:space="0" w:color="auto"/>
                    <w:bottom w:val="none" w:sz="0" w:space="0" w:color="auto"/>
                    <w:right w:val="none" w:sz="0" w:space="0" w:color="auto"/>
                  </w:divBdr>
                </w:div>
                <w:div w:id="1007712431">
                  <w:marLeft w:val="640"/>
                  <w:marRight w:val="0"/>
                  <w:marTop w:val="0"/>
                  <w:marBottom w:val="0"/>
                  <w:divBdr>
                    <w:top w:val="none" w:sz="0" w:space="0" w:color="auto"/>
                    <w:left w:val="none" w:sz="0" w:space="0" w:color="auto"/>
                    <w:bottom w:val="none" w:sz="0" w:space="0" w:color="auto"/>
                    <w:right w:val="none" w:sz="0" w:space="0" w:color="auto"/>
                  </w:divBdr>
                </w:div>
                <w:div w:id="1009481309">
                  <w:marLeft w:val="640"/>
                  <w:marRight w:val="0"/>
                  <w:marTop w:val="0"/>
                  <w:marBottom w:val="0"/>
                  <w:divBdr>
                    <w:top w:val="none" w:sz="0" w:space="0" w:color="auto"/>
                    <w:left w:val="none" w:sz="0" w:space="0" w:color="auto"/>
                    <w:bottom w:val="none" w:sz="0" w:space="0" w:color="auto"/>
                    <w:right w:val="none" w:sz="0" w:space="0" w:color="auto"/>
                  </w:divBdr>
                </w:div>
                <w:div w:id="1032223342">
                  <w:marLeft w:val="640"/>
                  <w:marRight w:val="0"/>
                  <w:marTop w:val="0"/>
                  <w:marBottom w:val="0"/>
                  <w:divBdr>
                    <w:top w:val="none" w:sz="0" w:space="0" w:color="auto"/>
                    <w:left w:val="none" w:sz="0" w:space="0" w:color="auto"/>
                    <w:bottom w:val="none" w:sz="0" w:space="0" w:color="auto"/>
                    <w:right w:val="none" w:sz="0" w:space="0" w:color="auto"/>
                  </w:divBdr>
                </w:div>
                <w:div w:id="1038242235">
                  <w:marLeft w:val="640"/>
                  <w:marRight w:val="0"/>
                  <w:marTop w:val="0"/>
                  <w:marBottom w:val="0"/>
                  <w:divBdr>
                    <w:top w:val="none" w:sz="0" w:space="0" w:color="auto"/>
                    <w:left w:val="none" w:sz="0" w:space="0" w:color="auto"/>
                    <w:bottom w:val="none" w:sz="0" w:space="0" w:color="auto"/>
                    <w:right w:val="none" w:sz="0" w:space="0" w:color="auto"/>
                  </w:divBdr>
                </w:div>
                <w:div w:id="1051421878">
                  <w:marLeft w:val="640"/>
                  <w:marRight w:val="0"/>
                  <w:marTop w:val="0"/>
                  <w:marBottom w:val="0"/>
                  <w:divBdr>
                    <w:top w:val="none" w:sz="0" w:space="0" w:color="auto"/>
                    <w:left w:val="none" w:sz="0" w:space="0" w:color="auto"/>
                    <w:bottom w:val="none" w:sz="0" w:space="0" w:color="auto"/>
                    <w:right w:val="none" w:sz="0" w:space="0" w:color="auto"/>
                  </w:divBdr>
                </w:div>
                <w:div w:id="1057701268">
                  <w:marLeft w:val="640"/>
                  <w:marRight w:val="0"/>
                  <w:marTop w:val="0"/>
                  <w:marBottom w:val="0"/>
                  <w:divBdr>
                    <w:top w:val="none" w:sz="0" w:space="0" w:color="auto"/>
                    <w:left w:val="none" w:sz="0" w:space="0" w:color="auto"/>
                    <w:bottom w:val="none" w:sz="0" w:space="0" w:color="auto"/>
                    <w:right w:val="none" w:sz="0" w:space="0" w:color="auto"/>
                  </w:divBdr>
                </w:div>
                <w:div w:id="1060514886">
                  <w:marLeft w:val="640"/>
                  <w:marRight w:val="0"/>
                  <w:marTop w:val="0"/>
                  <w:marBottom w:val="0"/>
                  <w:divBdr>
                    <w:top w:val="none" w:sz="0" w:space="0" w:color="auto"/>
                    <w:left w:val="none" w:sz="0" w:space="0" w:color="auto"/>
                    <w:bottom w:val="none" w:sz="0" w:space="0" w:color="auto"/>
                    <w:right w:val="none" w:sz="0" w:space="0" w:color="auto"/>
                  </w:divBdr>
                </w:div>
                <w:div w:id="1065497112">
                  <w:marLeft w:val="640"/>
                  <w:marRight w:val="0"/>
                  <w:marTop w:val="0"/>
                  <w:marBottom w:val="0"/>
                  <w:divBdr>
                    <w:top w:val="none" w:sz="0" w:space="0" w:color="auto"/>
                    <w:left w:val="none" w:sz="0" w:space="0" w:color="auto"/>
                    <w:bottom w:val="none" w:sz="0" w:space="0" w:color="auto"/>
                    <w:right w:val="none" w:sz="0" w:space="0" w:color="auto"/>
                  </w:divBdr>
                </w:div>
                <w:div w:id="1067872730">
                  <w:marLeft w:val="640"/>
                  <w:marRight w:val="0"/>
                  <w:marTop w:val="0"/>
                  <w:marBottom w:val="0"/>
                  <w:divBdr>
                    <w:top w:val="none" w:sz="0" w:space="0" w:color="auto"/>
                    <w:left w:val="none" w:sz="0" w:space="0" w:color="auto"/>
                    <w:bottom w:val="none" w:sz="0" w:space="0" w:color="auto"/>
                    <w:right w:val="none" w:sz="0" w:space="0" w:color="auto"/>
                  </w:divBdr>
                </w:div>
                <w:div w:id="1071807625">
                  <w:marLeft w:val="640"/>
                  <w:marRight w:val="0"/>
                  <w:marTop w:val="0"/>
                  <w:marBottom w:val="0"/>
                  <w:divBdr>
                    <w:top w:val="none" w:sz="0" w:space="0" w:color="auto"/>
                    <w:left w:val="none" w:sz="0" w:space="0" w:color="auto"/>
                    <w:bottom w:val="none" w:sz="0" w:space="0" w:color="auto"/>
                    <w:right w:val="none" w:sz="0" w:space="0" w:color="auto"/>
                  </w:divBdr>
                </w:div>
                <w:div w:id="1081755496">
                  <w:marLeft w:val="640"/>
                  <w:marRight w:val="0"/>
                  <w:marTop w:val="0"/>
                  <w:marBottom w:val="0"/>
                  <w:divBdr>
                    <w:top w:val="none" w:sz="0" w:space="0" w:color="auto"/>
                    <w:left w:val="none" w:sz="0" w:space="0" w:color="auto"/>
                    <w:bottom w:val="none" w:sz="0" w:space="0" w:color="auto"/>
                    <w:right w:val="none" w:sz="0" w:space="0" w:color="auto"/>
                  </w:divBdr>
                </w:div>
                <w:div w:id="1088501244">
                  <w:marLeft w:val="640"/>
                  <w:marRight w:val="0"/>
                  <w:marTop w:val="0"/>
                  <w:marBottom w:val="0"/>
                  <w:divBdr>
                    <w:top w:val="none" w:sz="0" w:space="0" w:color="auto"/>
                    <w:left w:val="none" w:sz="0" w:space="0" w:color="auto"/>
                    <w:bottom w:val="none" w:sz="0" w:space="0" w:color="auto"/>
                    <w:right w:val="none" w:sz="0" w:space="0" w:color="auto"/>
                  </w:divBdr>
                </w:div>
                <w:div w:id="1090197541">
                  <w:marLeft w:val="640"/>
                  <w:marRight w:val="0"/>
                  <w:marTop w:val="0"/>
                  <w:marBottom w:val="0"/>
                  <w:divBdr>
                    <w:top w:val="none" w:sz="0" w:space="0" w:color="auto"/>
                    <w:left w:val="none" w:sz="0" w:space="0" w:color="auto"/>
                    <w:bottom w:val="none" w:sz="0" w:space="0" w:color="auto"/>
                    <w:right w:val="none" w:sz="0" w:space="0" w:color="auto"/>
                  </w:divBdr>
                </w:div>
                <w:div w:id="1091664504">
                  <w:marLeft w:val="640"/>
                  <w:marRight w:val="0"/>
                  <w:marTop w:val="0"/>
                  <w:marBottom w:val="0"/>
                  <w:divBdr>
                    <w:top w:val="none" w:sz="0" w:space="0" w:color="auto"/>
                    <w:left w:val="none" w:sz="0" w:space="0" w:color="auto"/>
                    <w:bottom w:val="none" w:sz="0" w:space="0" w:color="auto"/>
                    <w:right w:val="none" w:sz="0" w:space="0" w:color="auto"/>
                  </w:divBdr>
                </w:div>
                <w:div w:id="1142774706">
                  <w:marLeft w:val="640"/>
                  <w:marRight w:val="0"/>
                  <w:marTop w:val="0"/>
                  <w:marBottom w:val="0"/>
                  <w:divBdr>
                    <w:top w:val="none" w:sz="0" w:space="0" w:color="auto"/>
                    <w:left w:val="none" w:sz="0" w:space="0" w:color="auto"/>
                    <w:bottom w:val="none" w:sz="0" w:space="0" w:color="auto"/>
                    <w:right w:val="none" w:sz="0" w:space="0" w:color="auto"/>
                  </w:divBdr>
                </w:div>
                <w:div w:id="1143699860">
                  <w:marLeft w:val="640"/>
                  <w:marRight w:val="0"/>
                  <w:marTop w:val="0"/>
                  <w:marBottom w:val="0"/>
                  <w:divBdr>
                    <w:top w:val="none" w:sz="0" w:space="0" w:color="auto"/>
                    <w:left w:val="none" w:sz="0" w:space="0" w:color="auto"/>
                    <w:bottom w:val="none" w:sz="0" w:space="0" w:color="auto"/>
                    <w:right w:val="none" w:sz="0" w:space="0" w:color="auto"/>
                  </w:divBdr>
                </w:div>
                <w:div w:id="1154488543">
                  <w:marLeft w:val="640"/>
                  <w:marRight w:val="0"/>
                  <w:marTop w:val="0"/>
                  <w:marBottom w:val="0"/>
                  <w:divBdr>
                    <w:top w:val="none" w:sz="0" w:space="0" w:color="auto"/>
                    <w:left w:val="none" w:sz="0" w:space="0" w:color="auto"/>
                    <w:bottom w:val="none" w:sz="0" w:space="0" w:color="auto"/>
                    <w:right w:val="none" w:sz="0" w:space="0" w:color="auto"/>
                  </w:divBdr>
                </w:div>
                <w:div w:id="1158764529">
                  <w:marLeft w:val="640"/>
                  <w:marRight w:val="0"/>
                  <w:marTop w:val="0"/>
                  <w:marBottom w:val="0"/>
                  <w:divBdr>
                    <w:top w:val="none" w:sz="0" w:space="0" w:color="auto"/>
                    <w:left w:val="none" w:sz="0" w:space="0" w:color="auto"/>
                    <w:bottom w:val="none" w:sz="0" w:space="0" w:color="auto"/>
                    <w:right w:val="none" w:sz="0" w:space="0" w:color="auto"/>
                  </w:divBdr>
                </w:div>
                <w:div w:id="1159803802">
                  <w:marLeft w:val="640"/>
                  <w:marRight w:val="0"/>
                  <w:marTop w:val="0"/>
                  <w:marBottom w:val="0"/>
                  <w:divBdr>
                    <w:top w:val="none" w:sz="0" w:space="0" w:color="auto"/>
                    <w:left w:val="none" w:sz="0" w:space="0" w:color="auto"/>
                    <w:bottom w:val="none" w:sz="0" w:space="0" w:color="auto"/>
                    <w:right w:val="none" w:sz="0" w:space="0" w:color="auto"/>
                  </w:divBdr>
                </w:div>
                <w:div w:id="1168522785">
                  <w:marLeft w:val="640"/>
                  <w:marRight w:val="0"/>
                  <w:marTop w:val="0"/>
                  <w:marBottom w:val="0"/>
                  <w:divBdr>
                    <w:top w:val="none" w:sz="0" w:space="0" w:color="auto"/>
                    <w:left w:val="none" w:sz="0" w:space="0" w:color="auto"/>
                    <w:bottom w:val="none" w:sz="0" w:space="0" w:color="auto"/>
                    <w:right w:val="none" w:sz="0" w:space="0" w:color="auto"/>
                  </w:divBdr>
                </w:div>
                <w:div w:id="1180773451">
                  <w:marLeft w:val="640"/>
                  <w:marRight w:val="0"/>
                  <w:marTop w:val="0"/>
                  <w:marBottom w:val="0"/>
                  <w:divBdr>
                    <w:top w:val="none" w:sz="0" w:space="0" w:color="auto"/>
                    <w:left w:val="none" w:sz="0" w:space="0" w:color="auto"/>
                    <w:bottom w:val="none" w:sz="0" w:space="0" w:color="auto"/>
                    <w:right w:val="none" w:sz="0" w:space="0" w:color="auto"/>
                  </w:divBdr>
                </w:div>
                <w:div w:id="1191339704">
                  <w:marLeft w:val="640"/>
                  <w:marRight w:val="0"/>
                  <w:marTop w:val="0"/>
                  <w:marBottom w:val="0"/>
                  <w:divBdr>
                    <w:top w:val="none" w:sz="0" w:space="0" w:color="auto"/>
                    <w:left w:val="none" w:sz="0" w:space="0" w:color="auto"/>
                    <w:bottom w:val="none" w:sz="0" w:space="0" w:color="auto"/>
                    <w:right w:val="none" w:sz="0" w:space="0" w:color="auto"/>
                  </w:divBdr>
                </w:div>
                <w:div w:id="1206335530">
                  <w:marLeft w:val="640"/>
                  <w:marRight w:val="0"/>
                  <w:marTop w:val="0"/>
                  <w:marBottom w:val="0"/>
                  <w:divBdr>
                    <w:top w:val="none" w:sz="0" w:space="0" w:color="auto"/>
                    <w:left w:val="none" w:sz="0" w:space="0" w:color="auto"/>
                    <w:bottom w:val="none" w:sz="0" w:space="0" w:color="auto"/>
                    <w:right w:val="none" w:sz="0" w:space="0" w:color="auto"/>
                  </w:divBdr>
                </w:div>
                <w:div w:id="1211380115">
                  <w:marLeft w:val="640"/>
                  <w:marRight w:val="0"/>
                  <w:marTop w:val="0"/>
                  <w:marBottom w:val="0"/>
                  <w:divBdr>
                    <w:top w:val="none" w:sz="0" w:space="0" w:color="auto"/>
                    <w:left w:val="none" w:sz="0" w:space="0" w:color="auto"/>
                    <w:bottom w:val="none" w:sz="0" w:space="0" w:color="auto"/>
                    <w:right w:val="none" w:sz="0" w:space="0" w:color="auto"/>
                  </w:divBdr>
                </w:div>
                <w:div w:id="1241718067">
                  <w:marLeft w:val="640"/>
                  <w:marRight w:val="0"/>
                  <w:marTop w:val="0"/>
                  <w:marBottom w:val="0"/>
                  <w:divBdr>
                    <w:top w:val="none" w:sz="0" w:space="0" w:color="auto"/>
                    <w:left w:val="none" w:sz="0" w:space="0" w:color="auto"/>
                    <w:bottom w:val="none" w:sz="0" w:space="0" w:color="auto"/>
                    <w:right w:val="none" w:sz="0" w:space="0" w:color="auto"/>
                  </w:divBdr>
                </w:div>
                <w:div w:id="1242835766">
                  <w:marLeft w:val="640"/>
                  <w:marRight w:val="0"/>
                  <w:marTop w:val="0"/>
                  <w:marBottom w:val="0"/>
                  <w:divBdr>
                    <w:top w:val="none" w:sz="0" w:space="0" w:color="auto"/>
                    <w:left w:val="none" w:sz="0" w:space="0" w:color="auto"/>
                    <w:bottom w:val="none" w:sz="0" w:space="0" w:color="auto"/>
                    <w:right w:val="none" w:sz="0" w:space="0" w:color="auto"/>
                  </w:divBdr>
                </w:div>
                <w:div w:id="1251429322">
                  <w:marLeft w:val="640"/>
                  <w:marRight w:val="0"/>
                  <w:marTop w:val="0"/>
                  <w:marBottom w:val="0"/>
                  <w:divBdr>
                    <w:top w:val="none" w:sz="0" w:space="0" w:color="auto"/>
                    <w:left w:val="none" w:sz="0" w:space="0" w:color="auto"/>
                    <w:bottom w:val="none" w:sz="0" w:space="0" w:color="auto"/>
                    <w:right w:val="none" w:sz="0" w:space="0" w:color="auto"/>
                  </w:divBdr>
                </w:div>
                <w:div w:id="1253587496">
                  <w:marLeft w:val="640"/>
                  <w:marRight w:val="0"/>
                  <w:marTop w:val="0"/>
                  <w:marBottom w:val="0"/>
                  <w:divBdr>
                    <w:top w:val="none" w:sz="0" w:space="0" w:color="auto"/>
                    <w:left w:val="none" w:sz="0" w:space="0" w:color="auto"/>
                    <w:bottom w:val="none" w:sz="0" w:space="0" w:color="auto"/>
                    <w:right w:val="none" w:sz="0" w:space="0" w:color="auto"/>
                  </w:divBdr>
                </w:div>
                <w:div w:id="1263342202">
                  <w:marLeft w:val="640"/>
                  <w:marRight w:val="0"/>
                  <w:marTop w:val="0"/>
                  <w:marBottom w:val="0"/>
                  <w:divBdr>
                    <w:top w:val="none" w:sz="0" w:space="0" w:color="auto"/>
                    <w:left w:val="none" w:sz="0" w:space="0" w:color="auto"/>
                    <w:bottom w:val="none" w:sz="0" w:space="0" w:color="auto"/>
                    <w:right w:val="none" w:sz="0" w:space="0" w:color="auto"/>
                  </w:divBdr>
                </w:div>
                <w:div w:id="1287152865">
                  <w:marLeft w:val="640"/>
                  <w:marRight w:val="0"/>
                  <w:marTop w:val="0"/>
                  <w:marBottom w:val="0"/>
                  <w:divBdr>
                    <w:top w:val="none" w:sz="0" w:space="0" w:color="auto"/>
                    <w:left w:val="none" w:sz="0" w:space="0" w:color="auto"/>
                    <w:bottom w:val="none" w:sz="0" w:space="0" w:color="auto"/>
                    <w:right w:val="none" w:sz="0" w:space="0" w:color="auto"/>
                  </w:divBdr>
                </w:div>
                <w:div w:id="1305817795">
                  <w:marLeft w:val="640"/>
                  <w:marRight w:val="0"/>
                  <w:marTop w:val="0"/>
                  <w:marBottom w:val="0"/>
                  <w:divBdr>
                    <w:top w:val="none" w:sz="0" w:space="0" w:color="auto"/>
                    <w:left w:val="none" w:sz="0" w:space="0" w:color="auto"/>
                    <w:bottom w:val="none" w:sz="0" w:space="0" w:color="auto"/>
                    <w:right w:val="none" w:sz="0" w:space="0" w:color="auto"/>
                  </w:divBdr>
                </w:div>
                <w:div w:id="1308364767">
                  <w:marLeft w:val="640"/>
                  <w:marRight w:val="0"/>
                  <w:marTop w:val="0"/>
                  <w:marBottom w:val="0"/>
                  <w:divBdr>
                    <w:top w:val="none" w:sz="0" w:space="0" w:color="auto"/>
                    <w:left w:val="none" w:sz="0" w:space="0" w:color="auto"/>
                    <w:bottom w:val="none" w:sz="0" w:space="0" w:color="auto"/>
                    <w:right w:val="none" w:sz="0" w:space="0" w:color="auto"/>
                  </w:divBdr>
                </w:div>
                <w:div w:id="1326275676">
                  <w:marLeft w:val="640"/>
                  <w:marRight w:val="0"/>
                  <w:marTop w:val="0"/>
                  <w:marBottom w:val="0"/>
                  <w:divBdr>
                    <w:top w:val="none" w:sz="0" w:space="0" w:color="auto"/>
                    <w:left w:val="none" w:sz="0" w:space="0" w:color="auto"/>
                    <w:bottom w:val="none" w:sz="0" w:space="0" w:color="auto"/>
                    <w:right w:val="none" w:sz="0" w:space="0" w:color="auto"/>
                  </w:divBdr>
                </w:div>
                <w:div w:id="1353073837">
                  <w:marLeft w:val="640"/>
                  <w:marRight w:val="0"/>
                  <w:marTop w:val="0"/>
                  <w:marBottom w:val="0"/>
                  <w:divBdr>
                    <w:top w:val="none" w:sz="0" w:space="0" w:color="auto"/>
                    <w:left w:val="none" w:sz="0" w:space="0" w:color="auto"/>
                    <w:bottom w:val="none" w:sz="0" w:space="0" w:color="auto"/>
                    <w:right w:val="none" w:sz="0" w:space="0" w:color="auto"/>
                  </w:divBdr>
                </w:div>
                <w:div w:id="1362394333">
                  <w:marLeft w:val="640"/>
                  <w:marRight w:val="0"/>
                  <w:marTop w:val="0"/>
                  <w:marBottom w:val="0"/>
                  <w:divBdr>
                    <w:top w:val="none" w:sz="0" w:space="0" w:color="auto"/>
                    <w:left w:val="none" w:sz="0" w:space="0" w:color="auto"/>
                    <w:bottom w:val="none" w:sz="0" w:space="0" w:color="auto"/>
                    <w:right w:val="none" w:sz="0" w:space="0" w:color="auto"/>
                  </w:divBdr>
                </w:div>
                <w:div w:id="1382248644">
                  <w:marLeft w:val="640"/>
                  <w:marRight w:val="0"/>
                  <w:marTop w:val="0"/>
                  <w:marBottom w:val="0"/>
                  <w:divBdr>
                    <w:top w:val="none" w:sz="0" w:space="0" w:color="auto"/>
                    <w:left w:val="none" w:sz="0" w:space="0" w:color="auto"/>
                    <w:bottom w:val="none" w:sz="0" w:space="0" w:color="auto"/>
                    <w:right w:val="none" w:sz="0" w:space="0" w:color="auto"/>
                  </w:divBdr>
                </w:div>
                <w:div w:id="1385716312">
                  <w:marLeft w:val="640"/>
                  <w:marRight w:val="0"/>
                  <w:marTop w:val="0"/>
                  <w:marBottom w:val="0"/>
                  <w:divBdr>
                    <w:top w:val="none" w:sz="0" w:space="0" w:color="auto"/>
                    <w:left w:val="none" w:sz="0" w:space="0" w:color="auto"/>
                    <w:bottom w:val="none" w:sz="0" w:space="0" w:color="auto"/>
                    <w:right w:val="none" w:sz="0" w:space="0" w:color="auto"/>
                  </w:divBdr>
                </w:div>
                <w:div w:id="1403142507">
                  <w:marLeft w:val="640"/>
                  <w:marRight w:val="0"/>
                  <w:marTop w:val="0"/>
                  <w:marBottom w:val="0"/>
                  <w:divBdr>
                    <w:top w:val="none" w:sz="0" w:space="0" w:color="auto"/>
                    <w:left w:val="none" w:sz="0" w:space="0" w:color="auto"/>
                    <w:bottom w:val="none" w:sz="0" w:space="0" w:color="auto"/>
                    <w:right w:val="none" w:sz="0" w:space="0" w:color="auto"/>
                  </w:divBdr>
                </w:div>
                <w:div w:id="1413546541">
                  <w:marLeft w:val="640"/>
                  <w:marRight w:val="0"/>
                  <w:marTop w:val="0"/>
                  <w:marBottom w:val="0"/>
                  <w:divBdr>
                    <w:top w:val="none" w:sz="0" w:space="0" w:color="auto"/>
                    <w:left w:val="none" w:sz="0" w:space="0" w:color="auto"/>
                    <w:bottom w:val="none" w:sz="0" w:space="0" w:color="auto"/>
                    <w:right w:val="none" w:sz="0" w:space="0" w:color="auto"/>
                  </w:divBdr>
                </w:div>
                <w:div w:id="1414473525">
                  <w:marLeft w:val="640"/>
                  <w:marRight w:val="0"/>
                  <w:marTop w:val="0"/>
                  <w:marBottom w:val="0"/>
                  <w:divBdr>
                    <w:top w:val="none" w:sz="0" w:space="0" w:color="auto"/>
                    <w:left w:val="none" w:sz="0" w:space="0" w:color="auto"/>
                    <w:bottom w:val="none" w:sz="0" w:space="0" w:color="auto"/>
                    <w:right w:val="none" w:sz="0" w:space="0" w:color="auto"/>
                  </w:divBdr>
                </w:div>
                <w:div w:id="1426002811">
                  <w:marLeft w:val="640"/>
                  <w:marRight w:val="0"/>
                  <w:marTop w:val="0"/>
                  <w:marBottom w:val="0"/>
                  <w:divBdr>
                    <w:top w:val="none" w:sz="0" w:space="0" w:color="auto"/>
                    <w:left w:val="none" w:sz="0" w:space="0" w:color="auto"/>
                    <w:bottom w:val="none" w:sz="0" w:space="0" w:color="auto"/>
                    <w:right w:val="none" w:sz="0" w:space="0" w:color="auto"/>
                  </w:divBdr>
                </w:div>
                <w:div w:id="1431392560">
                  <w:marLeft w:val="640"/>
                  <w:marRight w:val="0"/>
                  <w:marTop w:val="0"/>
                  <w:marBottom w:val="0"/>
                  <w:divBdr>
                    <w:top w:val="none" w:sz="0" w:space="0" w:color="auto"/>
                    <w:left w:val="none" w:sz="0" w:space="0" w:color="auto"/>
                    <w:bottom w:val="none" w:sz="0" w:space="0" w:color="auto"/>
                    <w:right w:val="none" w:sz="0" w:space="0" w:color="auto"/>
                  </w:divBdr>
                </w:div>
                <w:div w:id="1442531800">
                  <w:marLeft w:val="640"/>
                  <w:marRight w:val="0"/>
                  <w:marTop w:val="0"/>
                  <w:marBottom w:val="0"/>
                  <w:divBdr>
                    <w:top w:val="none" w:sz="0" w:space="0" w:color="auto"/>
                    <w:left w:val="none" w:sz="0" w:space="0" w:color="auto"/>
                    <w:bottom w:val="none" w:sz="0" w:space="0" w:color="auto"/>
                    <w:right w:val="none" w:sz="0" w:space="0" w:color="auto"/>
                  </w:divBdr>
                </w:div>
                <w:div w:id="1447654262">
                  <w:marLeft w:val="640"/>
                  <w:marRight w:val="0"/>
                  <w:marTop w:val="0"/>
                  <w:marBottom w:val="0"/>
                  <w:divBdr>
                    <w:top w:val="none" w:sz="0" w:space="0" w:color="auto"/>
                    <w:left w:val="none" w:sz="0" w:space="0" w:color="auto"/>
                    <w:bottom w:val="none" w:sz="0" w:space="0" w:color="auto"/>
                    <w:right w:val="none" w:sz="0" w:space="0" w:color="auto"/>
                  </w:divBdr>
                </w:div>
                <w:div w:id="1453675167">
                  <w:marLeft w:val="640"/>
                  <w:marRight w:val="0"/>
                  <w:marTop w:val="0"/>
                  <w:marBottom w:val="0"/>
                  <w:divBdr>
                    <w:top w:val="none" w:sz="0" w:space="0" w:color="auto"/>
                    <w:left w:val="none" w:sz="0" w:space="0" w:color="auto"/>
                    <w:bottom w:val="none" w:sz="0" w:space="0" w:color="auto"/>
                    <w:right w:val="none" w:sz="0" w:space="0" w:color="auto"/>
                  </w:divBdr>
                </w:div>
                <w:div w:id="1459958089">
                  <w:marLeft w:val="640"/>
                  <w:marRight w:val="0"/>
                  <w:marTop w:val="0"/>
                  <w:marBottom w:val="0"/>
                  <w:divBdr>
                    <w:top w:val="none" w:sz="0" w:space="0" w:color="auto"/>
                    <w:left w:val="none" w:sz="0" w:space="0" w:color="auto"/>
                    <w:bottom w:val="none" w:sz="0" w:space="0" w:color="auto"/>
                    <w:right w:val="none" w:sz="0" w:space="0" w:color="auto"/>
                  </w:divBdr>
                </w:div>
                <w:div w:id="1464694957">
                  <w:marLeft w:val="640"/>
                  <w:marRight w:val="0"/>
                  <w:marTop w:val="0"/>
                  <w:marBottom w:val="0"/>
                  <w:divBdr>
                    <w:top w:val="none" w:sz="0" w:space="0" w:color="auto"/>
                    <w:left w:val="none" w:sz="0" w:space="0" w:color="auto"/>
                    <w:bottom w:val="none" w:sz="0" w:space="0" w:color="auto"/>
                    <w:right w:val="none" w:sz="0" w:space="0" w:color="auto"/>
                  </w:divBdr>
                </w:div>
                <w:div w:id="1476557855">
                  <w:marLeft w:val="640"/>
                  <w:marRight w:val="0"/>
                  <w:marTop w:val="0"/>
                  <w:marBottom w:val="0"/>
                  <w:divBdr>
                    <w:top w:val="none" w:sz="0" w:space="0" w:color="auto"/>
                    <w:left w:val="none" w:sz="0" w:space="0" w:color="auto"/>
                    <w:bottom w:val="none" w:sz="0" w:space="0" w:color="auto"/>
                    <w:right w:val="none" w:sz="0" w:space="0" w:color="auto"/>
                  </w:divBdr>
                </w:div>
                <w:div w:id="1493328970">
                  <w:marLeft w:val="640"/>
                  <w:marRight w:val="0"/>
                  <w:marTop w:val="0"/>
                  <w:marBottom w:val="0"/>
                  <w:divBdr>
                    <w:top w:val="none" w:sz="0" w:space="0" w:color="auto"/>
                    <w:left w:val="none" w:sz="0" w:space="0" w:color="auto"/>
                    <w:bottom w:val="none" w:sz="0" w:space="0" w:color="auto"/>
                    <w:right w:val="none" w:sz="0" w:space="0" w:color="auto"/>
                  </w:divBdr>
                </w:div>
                <w:div w:id="1496845861">
                  <w:marLeft w:val="640"/>
                  <w:marRight w:val="0"/>
                  <w:marTop w:val="0"/>
                  <w:marBottom w:val="0"/>
                  <w:divBdr>
                    <w:top w:val="none" w:sz="0" w:space="0" w:color="auto"/>
                    <w:left w:val="none" w:sz="0" w:space="0" w:color="auto"/>
                    <w:bottom w:val="none" w:sz="0" w:space="0" w:color="auto"/>
                    <w:right w:val="none" w:sz="0" w:space="0" w:color="auto"/>
                  </w:divBdr>
                </w:div>
                <w:div w:id="1510752825">
                  <w:marLeft w:val="640"/>
                  <w:marRight w:val="0"/>
                  <w:marTop w:val="0"/>
                  <w:marBottom w:val="0"/>
                  <w:divBdr>
                    <w:top w:val="none" w:sz="0" w:space="0" w:color="auto"/>
                    <w:left w:val="none" w:sz="0" w:space="0" w:color="auto"/>
                    <w:bottom w:val="none" w:sz="0" w:space="0" w:color="auto"/>
                    <w:right w:val="none" w:sz="0" w:space="0" w:color="auto"/>
                  </w:divBdr>
                </w:div>
                <w:div w:id="1517384738">
                  <w:marLeft w:val="640"/>
                  <w:marRight w:val="0"/>
                  <w:marTop w:val="0"/>
                  <w:marBottom w:val="0"/>
                  <w:divBdr>
                    <w:top w:val="none" w:sz="0" w:space="0" w:color="auto"/>
                    <w:left w:val="none" w:sz="0" w:space="0" w:color="auto"/>
                    <w:bottom w:val="none" w:sz="0" w:space="0" w:color="auto"/>
                    <w:right w:val="none" w:sz="0" w:space="0" w:color="auto"/>
                  </w:divBdr>
                </w:div>
                <w:div w:id="1531333175">
                  <w:marLeft w:val="640"/>
                  <w:marRight w:val="0"/>
                  <w:marTop w:val="0"/>
                  <w:marBottom w:val="0"/>
                  <w:divBdr>
                    <w:top w:val="none" w:sz="0" w:space="0" w:color="auto"/>
                    <w:left w:val="none" w:sz="0" w:space="0" w:color="auto"/>
                    <w:bottom w:val="none" w:sz="0" w:space="0" w:color="auto"/>
                    <w:right w:val="none" w:sz="0" w:space="0" w:color="auto"/>
                  </w:divBdr>
                </w:div>
                <w:div w:id="1533423653">
                  <w:marLeft w:val="640"/>
                  <w:marRight w:val="0"/>
                  <w:marTop w:val="0"/>
                  <w:marBottom w:val="0"/>
                  <w:divBdr>
                    <w:top w:val="none" w:sz="0" w:space="0" w:color="auto"/>
                    <w:left w:val="none" w:sz="0" w:space="0" w:color="auto"/>
                    <w:bottom w:val="none" w:sz="0" w:space="0" w:color="auto"/>
                    <w:right w:val="none" w:sz="0" w:space="0" w:color="auto"/>
                  </w:divBdr>
                </w:div>
                <w:div w:id="1537962147">
                  <w:marLeft w:val="640"/>
                  <w:marRight w:val="0"/>
                  <w:marTop w:val="0"/>
                  <w:marBottom w:val="0"/>
                  <w:divBdr>
                    <w:top w:val="none" w:sz="0" w:space="0" w:color="auto"/>
                    <w:left w:val="none" w:sz="0" w:space="0" w:color="auto"/>
                    <w:bottom w:val="none" w:sz="0" w:space="0" w:color="auto"/>
                    <w:right w:val="none" w:sz="0" w:space="0" w:color="auto"/>
                  </w:divBdr>
                </w:div>
                <w:div w:id="1547449557">
                  <w:marLeft w:val="640"/>
                  <w:marRight w:val="0"/>
                  <w:marTop w:val="0"/>
                  <w:marBottom w:val="0"/>
                  <w:divBdr>
                    <w:top w:val="none" w:sz="0" w:space="0" w:color="auto"/>
                    <w:left w:val="none" w:sz="0" w:space="0" w:color="auto"/>
                    <w:bottom w:val="none" w:sz="0" w:space="0" w:color="auto"/>
                    <w:right w:val="none" w:sz="0" w:space="0" w:color="auto"/>
                  </w:divBdr>
                </w:div>
                <w:div w:id="1553349397">
                  <w:marLeft w:val="640"/>
                  <w:marRight w:val="0"/>
                  <w:marTop w:val="0"/>
                  <w:marBottom w:val="0"/>
                  <w:divBdr>
                    <w:top w:val="none" w:sz="0" w:space="0" w:color="auto"/>
                    <w:left w:val="none" w:sz="0" w:space="0" w:color="auto"/>
                    <w:bottom w:val="none" w:sz="0" w:space="0" w:color="auto"/>
                    <w:right w:val="none" w:sz="0" w:space="0" w:color="auto"/>
                  </w:divBdr>
                </w:div>
                <w:div w:id="1562669832">
                  <w:marLeft w:val="640"/>
                  <w:marRight w:val="0"/>
                  <w:marTop w:val="0"/>
                  <w:marBottom w:val="0"/>
                  <w:divBdr>
                    <w:top w:val="none" w:sz="0" w:space="0" w:color="auto"/>
                    <w:left w:val="none" w:sz="0" w:space="0" w:color="auto"/>
                    <w:bottom w:val="none" w:sz="0" w:space="0" w:color="auto"/>
                    <w:right w:val="none" w:sz="0" w:space="0" w:color="auto"/>
                  </w:divBdr>
                </w:div>
                <w:div w:id="1570922180">
                  <w:marLeft w:val="640"/>
                  <w:marRight w:val="0"/>
                  <w:marTop w:val="0"/>
                  <w:marBottom w:val="0"/>
                  <w:divBdr>
                    <w:top w:val="none" w:sz="0" w:space="0" w:color="auto"/>
                    <w:left w:val="none" w:sz="0" w:space="0" w:color="auto"/>
                    <w:bottom w:val="none" w:sz="0" w:space="0" w:color="auto"/>
                    <w:right w:val="none" w:sz="0" w:space="0" w:color="auto"/>
                  </w:divBdr>
                </w:div>
                <w:div w:id="1574241818">
                  <w:marLeft w:val="640"/>
                  <w:marRight w:val="0"/>
                  <w:marTop w:val="0"/>
                  <w:marBottom w:val="0"/>
                  <w:divBdr>
                    <w:top w:val="none" w:sz="0" w:space="0" w:color="auto"/>
                    <w:left w:val="none" w:sz="0" w:space="0" w:color="auto"/>
                    <w:bottom w:val="none" w:sz="0" w:space="0" w:color="auto"/>
                    <w:right w:val="none" w:sz="0" w:space="0" w:color="auto"/>
                  </w:divBdr>
                </w:div>
                <w:div w:id="1581913498">
                  <w:marLeft w:val="640"/>
                  <w:marRight w:val="0"/>
                  <w:marTop w:val="0"/>
                  <w:marBottom w:val="0"/>
                  <w:divBdr>
                    <w:top w:val="none" w:sz="0" w:space="0" w:color="auto"/>
                    <w:left w:val="none" w:sz="0" w:space="0" w:color="auto"/>
                    <w:bottom w:val="none" w:sz="0" w:space="0" w:color="auto"/>
                    <w:right w:val="none" w:sz="0" w:space="0" w:color="auto"/>
                  </w:divBdr>
                </w:div>
                <w:div w:id="1591813851">
                  <w:marLeft w:val="640"/>
                  <w:marRight w:val="0"/>
                  <w:marTop w:val="0"/>
                  <w:marBottom w:val="0"/>
                  <w:divBdr>
                    <w:top w:val="none" w:sz="0" w:space="0" w:color="auto"/>
                    <w:left w:val="none" w:sz="0" w:space="0" w:color="auto"/>
                    <w:bottom w:val="none" w:sz="0" w:space="0" w:color="auto"/>
                    <w:right w:val="none" w:sz="0" w:space="0" w:color="auto"/>
                  </w:divBdr>
                </w:div>
                <w:div w:id="1626229838">
                  <w:marLeft w:val="640"/>
                  <w:marRight w:val="0"/>
                  <w:marTop w:val="0"/>
                  <w:marBottom w:val="0"/>
                  <w:divBdr>
                    <w:top w:val="none" w:sz="0" w:space="0" w:color="auto"/>
                    <w:left w:val="none" w:sz="0" w:space="0" w:color="auto"/>
                    <w:bottom w:val="none" w:sz="0" w:space="0" w:color="auto"/>
                    <w:right w:val="none" w:sz="0" w:space="0" w:color="auto"/>
                  </w:divBdr>
                </w:div>
                <w:div w:id="1653216623">
                  <w:marLeft w:val="640"/>
                  <w:marRight w:val="0"/>
                  <w:marTop w:val="0"/>
                  <w:marBottom w:val="0"/>
                  <w:divBdr>
                    <w:top w:val="none" w:sz="0" w:space="0" w:color="auto"/>
                    <w:left w:val="none" w:sz="0" w:space="0" w:color="auto"/>
                    <w:bottom w:val="none" w:sz="0" w:space="0" w:color="auto"/>
                    <w:right w:val="none" w:sz="0" w:space="0" w:color="auto"/>
                  </w:divBdr>
                </w:div>
                <w:div w:id="1655062215">
                  <w:marLeft w:val="640"/>
                  <w:marRight w:val="0"/>
                  <w:marTop w:val="0"/>
                  <w:marBottom w:val="0"/>
                  <w:divBdr>
                    <w:top w:val="none" w:sz="0" w:space="0" w:color="auto"/>
                    <w:left w:val="none" w:sz="0" w:space="0" w:color="auto"/>
                    <w:bottom w:val="none" w:sz="0" w:space="0" w:color="auto"/>
                    <w:right w:val="none" w:sz="0" w:space="0" w:color="auto"/>
                  </w:divBdr>
                </w:div>
                <w:div w:id="1666856086">
                  <w:marLeft w:val="640"/>
                  <w:marRight w:val="0"/>
                  <w:marTop w:val="0"/>
                  <w:marBottom w:val="0"/>
                  <w:divBdr>
                    <w:top w:val="none" w:sz="0" w:space="0" w:color="auto"/>
                    <w:left w:val="none" w:sz="0" w:space="0" w:color="auto"/>
                    <w:bottom w:val="none" w:sz="0" w:space="0" w:color="auto"/>
                    <w:right w:val="none" w:sz="0" w:space="0" w:color="auto"/>
                  </w:divBdr>
                </w:div>
                <w:div w:id="1671248289">
                  <w:marLeft w:val="640"/>
                  <w:marRight w:val="0"/>
                  <w:marTop w:val="0"/>
                  <w:marBottom w:val="0"/>
                  <w:divBdr>
                    <w:top w:val="none" w:sz="0" w:space="0" w:color="auto"/>
                    <w:left w:val="none" w:sz="0" w:space="0" w:color="auto"/>
                    <w:bottom w:val="none" w:sz="0" w:space="0" w:color="auto"/>
                    <w:right w:val="none" w:sz="0" w:space="0" w:color="auto"/>
                  </w:divBdr>
                </w:div>
                <w:div w:id="1682197689">
                  <w:marLeft w:val="640"/>
                  <w:marRight w:val="0"/>
                  <w:marTop w:val="0"/>
                  <w:marBottom w:val="0"/>
                  <w:divBdr>
                    <w:top w:val="none" w:sz="0" w:space="0" w:color="auto"/>
                    <w:left w:val="none" w:sz="0" w:space="0" w:color="auto"/>
                    <w:bottom w:val="none" w:sz="0" w:space="0" w:color="auto"/>
                    <w:right w:val="none" w:sz="0" w:space="0" w:color="auto"/>
                  </w:divBdr>
                </w:div>
                <w:div w:id="1694958044">
                  <w:marLeft w:val="640"/>
                  <w:marRight w:val="0"/>
                  <w:marTop w:val="0"/>
                  <w:marBottom w:val="0"/>
                  <w:divBdr>
                    <w:top w:val="none" w:sz="0" w:space="0" w:color="auto"/>
                    <w:left w:val="none" w:sz="0" w:space="0" w:color="auto"/>
                    <w:bottom w:val="none" w:sz="0" w:space="0" w:color="auto"/>
                    <w:right w:val="none" w:sz="0" w:space="0" w:color="auto"/>
                  </w:divBdr>
                </w:div>
                <w:div w:id="1701934008">
                  <w:marLeft w:val="640"/>
                  <w:marRight w:val="0"/>
                  <w:marTop w:val="0"/>
                  <w:marBottom w:val="0"/>
                  <w:divBdr>
                    <w:top w:val="none" w:sz="0" w:space="0" w:color="auto"/>
                    <w:left w:val="none" w:sz="0" w:space="0" w:color="auto"/>
                    <w:bottom w:val="none" w:sz="0" w:space="0" w:color="auto"/>
                    <w:right w:val="none" w:sz="0" w:space="0" w:color="auto"/>
                  </w:divBdr>
                </w:div>
                <w:div w:id="1704016128">
                  <w:marLeft w:val="640"/>
                  <w:marRight w:val="0"/>
                  <w:marTop w:val="0"/>
                  <w:marBottom w:val="0"/>
                  <w:divBdr>
                    <w:top w:val="none" w:sz="0" w:space="0" w:color="auto"/>
                    <w:left w:val="none" w:sz="0" w:space="0" w:color="auto"/>
                    <w:bottom w:val="none" w:sz="0" w:space="0" w:color="auto"/>
                    <w:right w:val="none" w:sz="0" w:space="0" w:color="auto"/>
                  </w:divBdr>
                </w:div>
                <w:div w:id="1705134095">
                  <w:marLeft w:val="640"/>
                  <w:marRight w:val="0"/>
                  <w:marTop w:val="0"/>
                  <w:marBottom w:val="0"/>
                  <w:divBdr>
                    <w:top w:val="none" w:sz="0" w:space="0" w:color="auto"/>
                    <w:left w:val="none" w:sz="0" w:space="0" w:color="auto"/>
                    <w:bottom w:val="none" w:sz="0" w:space="0" w:color="auto"/>
                    <w:right w:val="none" w:sz="0" w:space="0" w:color="auto"/>
                  </w:divBdr>
                </w:div>
                <w:div w:id="1705903391">
                  <w:marLeft w:val="640"/>
                  <w:marRight w:val="0"/>
                  <w:marTop w:val="0"/>
                  <w:marBottom w:val="0"/>
                  <w:divBdr>
                    <w:top w:val="none" w:sz="0" w:space="0" w:color="auto"/>
                    <w:left w:val="none" w:sz="0" w:space="0" w:color="auto"/>
                    <w:bottom w:val="none" w:sz="0" w:space="0" w:color="auto"/>
                    <w:right w:val="none" w:sz="0" w:space="0" w:color="auto"/>
                  </w:divBdr>
                </w:div>
                <w:div w:id="1707680466">
                  <w:marLeft w:val="640"/>
                  <w:marRight w:val="0"/>
                  <w:marTop w:val="0"/>
                  <w:marBottom w:val="0"/>
                  <w:divBdr>
                    <w:top w:val="none" w:sz="0" w:space="0" w:color="auto"/>
                    <w:left w:val="none" w:sz="0" w:space="0" w:color="auto"/>
                    <w:bottom w:val="none" w:sz="0" w:space="0" w:color="auto"/>
                    <w:right w:val="none" w:sz="0" w:space="0" w:color="auto"/>
                  </w:divBdr>
                </w:div>
                <w:div w:id="1727990908">
                  <w:marLeft w:val="640"/>
                  <w:marRight w:val="0"/>
                  <w:marTop w:val="0"/>
                  <w:marBottom w:val="0"/>
                  <w:divBdr>
                    <w:top w:val="none" w:sz="0" w:space="0" w:color="auto"/>
                    <w:left w:val="none" w:sz="0" w:space="0" w:color="auto"/>
                    <w:bottom w:val="none" w:sz="0" w:space="0" w:color="auto"/>
                    <w:right w:val="none" w:sz="0" w:space="0" w:color="auto"/>
                  </w:divBdr>
                </w:div>
                <w:div w:id="1731225380">
                  <w:marLeft w:val="640"/>
                  <w:marRight w:val="0"/>
                  <w:marTop w:val="0"/>
                  <w:marBottom w:val="0"/>
                  <w:divBdr>
                    <w:top w:val="none" w:sz="0" w:space="0" w:color="auto"/>
                    <w:left w:val="none" w:sz="0" w:space="0" w:color="auto"/>
                    <w:bottom w:val="none" w:sz="0" w:space="0" w:color="auto"/>
                    <w:right w:val="none" w:sz="0" w:space="0" w:color="auto"/>
                  </w:divBdr>
                </w:div>
                <w:div w:id="1734967191">
                  <w:marLeft w:val="640"/>
                  <w:marRight w:val="0"/>
                  <w:marTop w:val="0"/>
                  <w:marBottom w:val="0"/>
                  <w:divBdr>
                    <w:top w:val="none" w:sz="0" w:space="0" w:color="auto"/>
                    <w:left w:val="none" w:sz="0" w:space="0" w:color="auto"/>
                    <w:bottom w:val="none" w:sz="0" w:space="0" w:color="auto"/>
                    <w:right w:val="none" w:sz="0" w:space="0" w:color="auto"/>
                  </w:divBdr>
                </w:div>
                <w:div w:id="1740398471">
                  <w:marLeft w:val="640"/>
                  <w:marRight w:val="0"/>
                  <w:marTop w:val="0"/>
                  <w:marBottom w:val="0"/>
                  <w:divBdr>
                    <w:top w:val="none" w:sz="0" w:space="0" w:color="auto"/>
                    <w:left w:val="none" w:sz="0" w:space="0" w:color="auto"/>
                    <w:bottom w:val="none" w:sz="0" w:space="0" w:color="auto"/>
                    <w:right w:val="none" w:sz="0" w:space="0" w:color="auto"/>
                  </w:divBdr>
                </w:div>
                <w:div w:id="1759673629">
                  <w:marLeft w:val="640"/>
                  <w:marRight w:val="0"/>
                  <w:marTop w:val="0"/>
                  <w:marBottom w:val="0"/>
                  <w:divBdr>
                    <w:top w:val="none" w:sz="0" w:space="0" w:color="auto"/>
                    <w:left w:val="none" w:sz="0" w:space="0" w:color="auto"/>
                    <w:bottom w:val="none" w:sz="0" w:space="0" w:color="auto"/>
                    <w:right w:val="none" w:sz="0" w:space="0" w:color="auto"/>
                  </w:divBdr>
                </w:div>
                <w:div w:id="1779107666">
                  <w:marLeft w:val="640"/>
                  <w:marRight w:val="0"/>
                  <w:marTop w:val="0"/>
                  <w:marBottom w:val="0"/>
                  <w:divBdr>
                    <w:top w:val="none" w:sz="0" w:space="0" w:color="auto"/>
                    <w:left w:val="none" w:sz="0" w:space="0" w:color="auto"/>
                    <w:bottom w:val="none" w:sz="0" w:space="0" w:color="auto"/>
                    <w:right w:val="none" w:sz="0" w:space="0" w:color="auto"/>
                  </w:divBdr>
                </w:div>
                <w:div w:id="1790277805">
                  <w:marLeft w:val="640"/>
                  <w:marRight w:val="0"/>
                  <w:marTop w:val="0"/>
                  <w:marBottom w:val="0"/>
                  <w:divBdr>
                    <w:top w:val="none" w:sz="0" w:space="0" w:color="auto"/>
                    <w:left w:val="none" w:sz="0" w:space="0" w:color="auto"/>
                    <w:bottom w:val="none" w:sz="0" w:space="0" w:color="auto"/>
                    <w:right w:val="none" w:sz="0" w:space="0" w:color="auto"/>
                  </w:divBdr>
                </w:div>
                <w:div w:id="1790317818">
                  <w:marLeft w:val="640"/>
                  <w:marRight w:val="0"/>
                  <w:marTop w:val="0"/>
                  <w:marBottom w:val="0"/>
                  <w:divBdr>
                    <w:top w:val="none" w:sz="0" w:space="0" w:color="auto"/>
                    <w:left w:val="none" w:sz="0" w:space="0" w:color="auto"/>
                    <w:bottom w:val="none" w:sz="0" w:space="0" w:color="auto"/>
                    <w:right w:val="none" w:sz="0" w:space="0" w:color="auto"/>
                  </w:divBdr>
                </w:div>
                <w:div w:id="1799494161">
                  <w:marLeft w:val="640"/>
                  <w:marRight w:val="0"/>
                  <w:marTop w:val="0"/>
                  <w:marBottom w:val="0"/>
                  <w:divBdr>
                    <w:top w:val="none" w:sz="0" w:space="0" w:color="auto"/>
                    <w:left w:val="none" w:sz="0" w:space="0" w:color="auto"/>
                    <w:bottom w:val="none" w:sz="0" w:space="0" w:color="auto"/>
                    <w:right w:val="none" w:sz="0" w:space="0" w:color="auto"/>
                  </w:divBdr>
                </w:div>
                <w:div w:id="1824852963">
                  <w:marLeft w:val="640"/>
                  <w:marRight w:val="0"/>
                  <w:marTop w:val="0"/>
                  <w:marBottom w:val="0"/>
                  <w:divBdr>
                    <w:top w:val="none" w:sz="0" w:space="0" w:color="auto"/>
                    <w:left w:val="none" w:sz="0" w:space="0" w:color="auto"/>
                    <w:bottom w:val="none" w:sz="0" w:space="0" w:color="auto"/>
                    <w:right w:val="none" w:sz="0" w:space="0" w:color="auto"/>
                  </w:divBdr>
                </w:div>
                <w:div w:id="1840463164">
                  <w:marLeft w:val="640"/>
                  <w:marRight w:val="0"/>
                  <w:marTop w:val="0"/>
                  <w:marBottom w:val="0"/>
                  <w:divBdr>
                    <w:top w:val="none" w:sz="0" w:space="0" w:color="auto"/>
                    <w:left w:val="none" w:sz="0" w:space="0" w:color="auto"/>
                    <w:bottom w:val="none" w:sz="0" w:space="0" w:color="auto"/>
                    <w:right w:val="none" w:sz="0" w:space="0" w:color="auto"/>
                  </w:divBdr>
                </w:div>
                <w:div w:id="1853642624">
                  <w:marLeft w:val="640"/>
                  <w:marRight w:val="0"/>
                  <w:marTop w:val="0"/>
                  <w:marBottom w:val="0"/>
                  <w:divBdr>
                    <w:top w:val="none" w:sz="0" w:space="0" w:color="auto"/>
                    <w:left w:val="none" w:sz="0" w:space="0" w:color="auto"/>
                    <w:bottom w:val="none" w:sz="0" w:space="0" w:color="auto"/>
                    <w:right w:val="none" w:sz="0" w:space="0" w:color="auto"/>
                  </w:divBdr>
                </w:div>
                <w:div w:id="1863787965">
                  <w:marLeft w:val="640"/>
                  <w:marRight w:val="0"/>
                  <w:marTop w:val="0"/>
                  <w:marBottom w:val="0"/>
                  <w:divBdr>
                    <w:top w:val="none" w:sz="0" w:space="0" w:color="auto"/>
                    <w:left w:val="none" w:sz="0" w:space="0" w:color="auto"/>
                    <w:bottom w:val="none" w:sz="0" w:space="0" w:color="auto"/>
                    <w:right w:val="none" w:sz="0" w:space="0" w:color="auto"/>
                  </w:divBdr>
                </w:div>
                <w:div w:id="1863930663">
                  <w:marLeft w:val="640"/>
                  <w:marRight w:val="0"/>
                  <w:marTop w:val="0"/>
                  <w:marBottom w:val="0"/>
                  <w:divBdr>
                    <w:top w:val="none" w:sz="0" w:space="0" w:color="auto"/>
                    <w:left w:val="none" w:sz="0" w:space="0" w:color="auto"/>
                    <w:bottom w:val="none" w:sz="0" w:space="0" w:color="auto"/>
                    <w:right w:val="none" w:sz="0" w:space="0" w:color="auto"/>
                  </w:divBdr>
                </w:div>
                <w:div w:id="1870412505">
                  <w:marLeft w:val="640"/>
                  <w:marRight w:val="0"/>
                  <w:marTop w:val="0"/>
                  <w:marBottom w:val="0"/>
                  <w:divBdr>
                    <w:top w:val="none" w:sz="0" w:space="0" w:color="auto"/>
                    <w:left w:val="none" w:sz="0" w:space="0" w:color="auto"/>
                    <w:bottom w:val="none" w:sz="0" w:space="0" w:color="auto"/>
                    <w:right w:val="none" w:sz="0" w:space="0" w:color="auto"/>
                  </w:divBdr>
                </w:div>
                <w:div w:id="1880821675">
                  <w:marLeft w:val="640"/>
                  <w:marRight w:val="0"/>
                  <w:marTop w:val="0"/>
                  <w:marBottom w:val="0"/>
                  <w:divBdr>
                    <w:top w:val="none" w:sz="0" w:space="0" w:color="auto"/>
                    <w:left w:val="none" w:sz="0" w:space="0" w:color="auto"/>
                    <w:bottom w:val="none" w:sz="0" w:space="0" w:color="auto"/>
                    <w:right w:val="none" w:sz="0" w:space="0" w:color="auto"/>
                  </w:divBdr>
                </w:div>
                <w:div w:id="1888033208">
                  <w:marLeft w:val="640"/>
                  <w:marRight w:val="0"/>
                  <w:marTop w:val="0"/>
                  <w:marBottom w:val="0"/>
                  <w:divBdr>
                    <w:top w:val="none" w:sz="0" w:space="0" w:color="auto"/>
                    <w:left w:val="none" w:sz="0" w:space="0" w:color="auto"/>
                    <w:bottom w:val="none" w:sz="0" w:space="0" w:color="auto"/>
                    <w:right w:val="none" w:sz="0" w:space="0" w:color="auto"/>
                  </w:divBdr>
                </w:div>
                <w:div w:id="1908346013">
                  <w:marLeft w:val="640"/>
                  <w:marRight w:val="0"/>
                  <w:marTop w:val="0"/>
                  <w:marBottom w:val="0"/>
                  <w:divBdr>
                    <w:top w:val="none" w:sz="0" w:space="0" w:color="auto"/>
                    <w:left w:val="none" w:sz="0" w:space="0" w:color="auto"/>
                    <w:bottom w:val="none" w:sz="0" w:space="0" w:color="auto"/>
                    <w:right w:val="none" w:sz="0" w:space="0" w:color="auto"/>
                  </w:divBdr>
                </w:div>
                <w:div w:id="1919242824">
                  <w:marLeft w:val="640"/>
                  <w:marRight w:val="0"/>
                  <w:marTop w:val="0"/>
                  <w:marBottom w:val="0"/>
                  <w:divBdr>
                    <w:top w:val="none" w:sz="0" w:space="0" w:color="auto"/>
                    <w:left w:val="none" w:sz="0" w:space="0" w:color="auto"/>
                    <w:bottom w:val="none" w:sz="0" w:space="0" w:color="auto"/>
                    <w:right w:val="none" w:sz="0" w:space="0" w:color="auto"/>
                  </w:divBdr>
                </w:div>
                <w:div w:id="1923830926">
                  <w:marLeft w:val="640"/>
                  <w:marRight w:val="0"/>
                  <w:marTop w:val="0"/>
                  <w:marBottom w:val="0"/>
                  <w:divBdr>
                    <w:top w:val="none" w:sz="0" w:space="0" w:color="auto"/>
                    <w:left w:val="none" w:sz="0" w:space="0" w:color="auto"/>
                    <w:bottom w:val="none" w:sz="0" w:space="0" w:color="auto"/>
                    <w:right w:val="none" w:sz="0" w:space="0" w:color="auto"/>
                  </w:divBdr>
                </w:div>
                <w:div w:id="1927885791">
                  <w:marLeft w:val="640"/>
                  <w:marRight w:val="0"/>
                  <w:marTop w:val="0"/>
                  <w:marBottom w:val="0"/>
                  <w:divBdr>
                    <w:top w:val="none" w:sz="0" w:space="0" w:color="auto"/>
                    <w:left w:val="none" w:sz="0" w:space="0" w:color="auto"/>
                    <w:bottom w:val="none" w:sz="0" w:space="0" w:color="auto"/>
                    <w:right w:val="none" w:sz="0" w:space="0" w:color="auto"/>
                  </w:divBdr>
                </w:div>
                <w:div w:id="1928535399">
                  <w:marLeft w:val="640"/>
                  <w:marRight w:val="0"/>
                  <w:marTop w:val="0"/>
                  <w:marBottom w:val="0"/>
                  <w:divBdr>
                    <w:top w:val="none" w:sz="0" w:space="0" w:color="auto"/>
                    <w:left w:val="none" w:sz="0" w:space="0" w:color="auto"/>
                    <w:bottom w:val="none" w:sz="0" w:space="0" w:color="auto"/>
                    <w:right w:val="none" w:sz="0" w:space="0" w:color="auto"/>
                  </w:divBdr>
                </w:div>
                <w:div w:id="1940406661">
                  <w:marLeft w:val="640"/>
                  <w:marRight w:val="0"/>
                  <w:marTop w:val="0"/>
                  <w:marBottom w:val="0"/>
                  <w:divBdr>
                    <w:top w:val="none" w:sz="0" w:space="0" w:color="auto"/>
                    <w:left w:val="none" w:sz="0" w:space="0" w:color="auto"/>
                    <w:bottom w:val="none" w:sz="0" w:space="0" w:color="auto"/>
                    <w:right w:val="none" w:sz="0" w:space="0" w:color="auto"/>
                  </w:divBdr>
                </w:div>
                <w:div w:id="1949969283">
                  <w:marLeft w:val="640"/>
                  <w:marRight w:val="0"/>
                  <w:marTop w:val="0"/>
                  <w:marBottom w:val="0"/>
                  <w:divBdr>
                    <w:top w:val="none" w:sz="0" w:space="0" w:color="auto"/>
                    <w:left w:val="none" w:sz="0" w:space="0" w:color="auto"/>
                    <w:bottom w:val="none" w:sz="0" w:space="0" w:color="auto"/>
                    <w:right w:val="none" w:sz="0" w:space="0" w:color="auto"/>
                  </w:divBdr>
                </w:div>
                <w:div w:id="1952932807">
                  <w:marLeft w:val="640"/>
                  <w:marRight w:val="0"/>
                  <w:marTop w:val="0"/>
                  <w:marBottom w:val="0"/>
                  <w:divBdr>
                    <w:top w:val="none" w:sz="0" w:space="0" w:color="auto"/>
                    <w:left w:val="none" w:sz="0" w:space="0" w:color="auto"/>
                    <w:bottom w:val="none" w:sz="0" w:space="0" w:color="auto"/>
                    <w:right w:val="none" w:sz="0" w:space="0" w:color="auto"/>
                  </w:divBdr>
                </w:div>
                <w:div w:id="1978144758">
                  <w:marLeft w:val="640"/>
                  <w:marRight w:val="0"/>
                  <w:marTop w:val="0"/>
                  <w:marBottom w:val="0"/>
                  <w:divBdr>
                    <w:top w:val="none" w:sz="0" w:space="0" w:color="auto"/>
                    <w:left w:val="none" w:sz="0" w:space="0" w:color="auto"/>
                    <w:bottom w:val="none" w:sz="0" w:space="0" w:color="auto"/>
                    <w:right w:val="none" w:sz="0" w:space="0" w:color="auto"/>
                  </w:divBdr>
                </w:div>
                <w:div w:id="1980763252">
                  <w:marLeft w:val="640"/>
                  <w:marRight w:val="0"/>
                  <w:marTop w:val="0"/>
                  <w:marBottom w:val="0"/>
                  <w:divBdr>
                    <w:top w:val="none" w:sz="0" w:space="0" w:color="auto"/>
                    <w:left w:val="none" w:sz="0" w:space="0" w:color="auto"/>
                    <w:bottom w:val="none" w:sz="0" w:space="0" w:color="auto"/>
                    <w:right w:val="none" w:sz="0" w:space="0" w:color="auto"/>
                  </w:divBdr>
                </w:div>
                <w:div w:id="1983805174">
                  <w:marLeft w:val="640"/>
                  <w:marRight w:val="0"/>
                  <w:marTop w:val="0"/>
                  <w:marBottom w:val="0"/>
                  <w:divBdr>
                    <w:top w:val="none" w:sz="0" w:space="0" w:color="auto"/>
                    <w:left w:val="none" w:sz="0" w:space="0" w:color="auto"/>
                    <w:bottom w:val="none" w:sz="0" w:space="0" w:color="auto"/>
                    <w:right w:val="none" w:sz="0" w:space="0" w:color="auto"/>
                  </w:divBdr>
                </w:div>
                <w:div w:id="2011906790">
                  <w:marLeft w:val="640"/>
                  <w:marRight w:val="0"/>
                  <w:marTop w:val="0"/>
                  <w:marBottom w:val="0"/>
                  <w:divBdr>
                    <w:top w:val="none" w:sz="0" w:space="0" w:color="auto"/>
                    <w:left w:val="none" w:sz="0" w:space="0" w:color="auto"/>
                    <w:bottom w:val="none" w:sz="0" w:space="0" w:color="auto"/>
                    <w:right w:val="none" w:sz="0" w:space="0" w:color="auto"/>
                  </w:divBdr>
                </w:div>
                <w:div w:id="2014644867">
                  <w:marLeft w:val="640"/>
                  <w:marRight w:val="0"/>
                  <w:marTop w:val="0"/>
                  <w:marBottom w:val="0"/>
                  <w:divBdr>
                    <w:top w:val="none" w:sz="0" w:space="0" w:color="auto"/>
                    <w:left w:val="none" w:sz="0" w:space="0" w:color="auto"/>
                    <w:bottom w:val="none" w:sz="0" w:space="0" w:color="auto"/>
                    <w:right w:val="none" w:sz="0" w:space="0" w:color="auto"/>
                  </w:divBdr>
                </w:div>
                <w:div w:id="2019575039">
                  <w:marLeft w:val="640"/>
                  <w:marRight w:val="0"/>
                  <w:marTop w:val="0"/>
                  <w:marBottom w:val="0"/>
                  <w:divBdr>
                    <w:top w:val="none" w:sz="0" w:space="0" w:color="auto"/>
                    <w:left w:val="none" w:sz="0" w:space="0" w:color="auto"/>
                    <w:bottom w:val="none" w:sz="0" w:space="0" w:color="auto"/>
                    <w:right w:val="none" w:sz="0" w:space="0" w:color="auto"/>
                  </w:divBdr>
                </w:div>
                <w:div w:id="2020157192">
                  <w:marLeft w:val="640"/>
                  <w:marRight w:val="0"/>
                  <w:marTop w:val="0"/>
                  <w:marBottom w:val="0"/>
                  <w:divBdr>
                    <w:top w:val="none" w:sz="0" w:space="0" w:color="auto"/>
                    <w:left w:val="none" w:sz="0" w:space="0" w:color="auto"/>
                    <w:bottom w:val="none" w:sz="0" w:space="0" w:color="auto"/>
                    <w:right w:val="none" w:sz="0" w:space="0" w:color="auto"/>
                  </w:divBdr>
                </w:div>
                <w:div w:id="2027706553">
                  <w:marLeft w:val="640"/>
                  <w:marRight w:val="0"/>
                  <w:marTop w:val="0"/>
                  <w:marBottom w:val="0"/>
                  <w:divBdr>
                    <w:top w:val="none" w:sz="0" w:space="0" w:color="auto"/>
                    <w:left w:val="none" w:sz="0" w:space="0" w:color="auto"/>
                    <w:bottom w:val="none" w:sz="0" w:space="0" w:color="auto"/>
                    <w:right w:val="none" w:sz="0" w:space="0" w:color="auto"/>
                  </w:divBdr>
                </w:div>
                <w:div w:id="2033802038">
                  <w:marLeft w:val="640"/>
                  <w:marRight w:val="0"/>
                  <w:marTop w:val="0"/>
                  <w:marBottom w:val="0"/>
                  <w:divBdr>
                    <w:top w:val="none" w:sz="0" w:space="0" w:color="auto"/>
                    <w:left w:val="none" w:sz="0" w:space="0" w:color="auto"/>
                    <w:bottom w:val="none" w:sz="0" w:space="0" w:color="auto"/>
                    <w:right w:val="none" w:sz="0" w:space="0" w:color="auto"/>
                  </w:divBdr>
                </w:div>
                <w:div w:id="2041783259">
                  <w:marLeft w:val="640"/>
                  <w:marRight w:val="0"/>
                  <w:marTop w:val="0"/>
                  <w:marBottom w:val="0"/>
                  <w:divBdr>
                    <w:top w:val="none" w:sz="0" w:space="0" w:color="auto"/>
                    <w:left w:val="none" w:sz="0" w:space="0" w:color="auto"/>
                    <w:bottom w:val="none" w:sz="0" w:space="0" w:color="auto"/>
                    <w:right w:val="none" w:sz="0" w:space="0" w:color="auto"/>
                  </w:divBdr>
                </w:div>
                <w:div w:id="2047216912">
                  <w:marLeft w:val="640"/>
                  <w:marRight w:val="0"/>
                  <w:marTop w:val="0"/>
                  <w:marBottom w:val="0"/>
                  <w:divBdr>
                    <w:top w:val="none" w:sz="0" w:space="0" w:color="auto"/>
                    <w:left w:val="none" w:sz="0" w:space="0" w:color="auto"/>
                    <w:bottom w:val="none" w:sz="0" w:space="0" w:color="auto"/>
                    <w:right w:val="none" w:sz="0" w:space="0" w:color="auto"/>
                  </w:divBdr>
                </w:div>
                <w:div w:id="2058160435">
                  <w:marLeft w:val="640"/>
                  <w:marRight w:val="0"/>
                  <w:marTop w:val="0"/>
                  <w:marBottom w:val="0"/>
                  <w:divBdr>
                    <w:top w:val="none" w:sz="0" w:space="0" w:color="auto"/>
                    <w:left w:val="none" w:sz="0" w:space="0" w:color="auto"/>
                    <w:bottom w:val="none" w:sz="0" w:space="0" w:color="auto"/>
                    <w:right w:val="none" w:sz="0" w:space="0" w:color="auto"/>
                  </w:divBdr>
                </w:div>
                <w:div w:id="2069844059">
                  <w:marLeft w:val="640"/>
                  <w:marRight w:val="0"/>
                  <w:marTop w:val="0"/>
                  <w:marBottom w:val="0"/>
                  <w:divBdr>
                    <w:top w:val="none" w:sz="0" w:space="0" w:color="auto"/>
                    <w:left w:val="none" w:sz="0" w:space="0" w:color="auto"/>
                    <w:bottom w:val="none" w:sz="0" w:space="0" w:color="auto"/>
                    <w:right w:val="none" w:sz="0" w:space="0" w:color="auto"/>
                  </w:divBdr>
                </w:div>
                <w:div w:id="2084717159">
                  <w:marLeft w:val="640"/>
                  <w:marRight w:val="0"/>
                  <w:marTop w:val="0"/>
                  <w:marBottom w:val="0"/>
                  <w:divBdr>
                    <w:top w:val="none" w:sz="0" w:space="0" w:color="auto"/>
                    <w:left w:val="none" w:sz="0" w:space="0" w:color="auto"/>
                    <w:bottom w:val="none" w:sz="0" w:space="0" w:color="auto"/>
                    <w:right w:val="none" w:sz="0" w:space="0" w:color="auto"/>
                  </w:divBdr>
                </w:div>
                <w:div w:id="2092390490">
                  <w:marLeft w:val="640"/>
                  <w:marRight w:val="0"/>
                  <w:marTop w:val="0"/>
                  <w:marBottom w:val="0"/>
                  <w:divBdr>
                    <w:top w:val="none" w:sz="0" w:space="0" w:color="auto"/>
                    <w:left w:val="none" w:sz="0" w:space="0" w:color="auto"/>
                    <w:bottom w:val="none" w:sz="0" w:space="0" w:color="auto"/>
                    <w:right w:val="none" w:sz="0" w:space="0" w:color="auto"/>
                  </w:divBdr>
                </w:div>
                <w:div w:id="2110808565">
                  <w:marLeft w:val="640"/>
                  <w:marRight w:val="0"/>
                  <w:marTop w:val="0"/>
                  <w:marBottom w:val="0"/>
                  <w:divBdr>
                    <w:top w:val="none" w:sz="0" w:space="0" w:color="auto"/>
                    <w:left w:val="none" w:sz="0" w:space="0" w:color="auto"/>
                    <w:bottom w:val="none" w:sz="0" w:space="0" w:color="auto"/>
                    <w:right w:val="none" w:sz="0" w:space="0" w:color="auto"/>
                  </w:divBdr>
                </w:div>
                <w:div w:id="2124763392">
                  <w:marLeft w:val="640"/>
                  <w:marRight w:val="0"/>
                  <w:marTop w:val="0"/>
                  <w:marBottom w:val="0"/>
                  <w:divBdr>
                    <w:top w:val="none" w:sz="0" w:space="0" w:color="auto"/>
                    <w:left w:val="none" w:sz="0" w:space="0" w:color="auto"/>
                    <w:bottom w:val="none" w:sz="0" w:space="0" w:color="auto"/>
                    <w:right w:val="none" w:sz="0" w:space="0" w:color="auto"/>
                  </w:divBdr>
                </w:div>
                <w:div w:id="2140757299">
                  <w:marLeft w:val="640"/>
                  <w:marRight w:val="0"/>
                  <w:marTop w:val="0"/>
                  <w:marBottom w:val="0"/>
                  <w:divBdr>
                    <w:top w:val="none" w:sz="0" w:space="0" w:color="auto"/>
                    <w:left w:val="none" w:sz="0" w:space="0" w:color="auto"/>
                    <w:bottom w:val="none" w:sz="0" w:space="0" w:color="auto"/>
                    <w:right w:val="none" w:sz="0" w:space="0" w:color="auto"/>
                  </w:divBdr>
                </w:div>
                <w:div w:id="2143383214">
                  <w:marLeft w:val="640"/>
                  <w:marRight w:val="0"/>
                  <w:marTop w:val="0"/>
                  <w:marBottom w:val="0"/>
                  <w:divBdr>
                    <w:top w:val="none" w:sz="0" w:space="0" w:color="auto"/>
                    <w:left w:val="none" w:sz="0" w:space="0" w:color="auto"/>
                    <w:bottom w:val="none" w:sz="0" w:space="0" w:color="auto"/>
                    <w:right w:val="none" w:sz="0" w:space="0" w:color="auto"/>
                  </w:divBdr>
                </w:div>
              </w:divsChild>
            </w:div>
            <w:div w:id="233055526">
              <w:marLeft w:val="0"/>
              <w:marRight w:val="0"/>
              <w:marTop w:val="0"/>
              <w:marBottom w:val="0"/>
              <w:divBdr>
                <w:top w:val="none" w:sz="0" w:space="0" w:color="auto"/>
                <w:left w:val="none" w:sz="0" w:space="0" w:color="auto"/>
                <w:bottom w:val="none" w:sz="0" w:space="0" w:color="auto"/>
                <w:right w:val="none" w:sz="0" w:space="0" w:color="auto"/>
              </w:divBdr>
              <w:divsChild>
                <w:div w:id="5178152">
                  <w:marLeft w:val="640"/>
                  <w:marRight w:val="0"/>
                  <w:marTop w:val="0"/>
                  <w:marBottom w:val="0"/>
                  <w:divBdr>
                    <w:top w:val="none" w:sz="0" w:space="0" w:color="auto"/>
                    <w:left w:val="none" w:sz="0" w:space="0" w:color="auto"/>
                    <w:bottom w:val="none" w:sz="0" w:space="0" w:color="auto"/>
                    <w:right w:val="none" w:sz="0" w:space="0" w:color="auto"/>
                  </w:divBdr>
                </w:div>
                <w:div w:id="6911400">
                  <w:marLeft w:val="640"/>
                  <w:marRight w:val="0"/>
                  <w:marTop w:val="0"/>
                  <w:marBottom w:val="0"/>
                  <w:divBdr>
                    <w:top w:val="none" w:sz="0" w:space="0" w:color="auto"/>
                    <w:left w:val="none" w:sz="0" w:space="0" w:color="auto"/>
                    <w:bottom w:val="none" w:sz="0" w:space="0" w:color="auto"/>
                    <w:right w:val="none" w:sz="0" w:space="0" w:color="auto"/>
                  </w:divBdr>
                </w:div>
                <w:div w:id="13768038">
                  <w:marLeft w:val="640"/>
                  <w:marRight w:val="0"/>
                  <w:marTop w:val="0"/>
                  <w:marBottom w:val="0"/>
                  <w:divBdr>
                    <w:top w:val="none" w:sz="0" w:space="0" w:color="auto"/>
                    <w:left w:val="none" w:sz="0" w:space="0" w:color="auto"/>
                    <w:bottom w:val="none" w:sz="0" w:space="0" w:color="auto"/>
                    <w:right w:val="none" w:sz="0" w:space="0" w:color="auto"/>
                  </w:divBdr>
                </w:div>
                <w:div w:id="23559357">
                  <w:marLeft w:val="640"/>
                  <w:marRight w:val="0"/>
                  <w:marTop w:val="0"/>
                  <w:marBottom w:val="0"/>
                  <w:divBdr>
                    <w:top w:val="none" w:sz="0" w:space="0" w:color="auto"/>
                    <w:left w:val="none" w:sz="0" w:space="0" w:color="auto"/>
                    <w:bottom w:val="none" w:sz="0" w:space="0" w:color="auto"/>
                    <w:right w:val="none" w:sz="0" w:space="0" w:color="auto"/>
                  </w:divBdr>
                </w:div>
                <w:div w:id="36858876">
                  <w:marLeft w:val="640"/>
                  <w:marRight w:val="0"/>
                  <w:marTop w:val="0"/>
                  <w:marBottom w:val="0"/>
                  <w:divBdr>
                    <w:top w:val="none" w:sz="0" w:space="0" w:color="auto"/>
                    <w:left w:val="none" w:sz="0" w:space="0" w:color="auto"/>
                    <w:bottom w:val="none" w:sz="0" w:space="0" w:color="auto"/>
                    <w:right w:val="none" w:sz="0" w:space="0" w:color="auto"/>
                  </w:divBdr>
                </w:div>
                <w:div w:id="38818868">
                  <w:marLeft w:val="640"/>
                  <w:marRight w:val="0"/>
                  <w:marTop w:val="0"/>
                  <w:marBottom w:val="0"/>
                  <w:divBdr>
                    <w:top w:val="none" w:sz="0" w:space="0" w:color="auto"/>
                    <w:left w:val="none" w:sz="0" w:space="0" w:color="auto"/>
                    <w:bottom w:val="none" w:sz="0" w:space="0" w:color="auto"/>
                    <w:right w:val="none" w:sz="0" w:space="0" w:color="auto"/>
                  </w:divBdr>
                </w:div>
                <w:div w:id="42020228">
                  <w:marLeft w:val="640"/>
                  <w:marRight w:val="0"/>
                  <w:marTop w:val="0"/>
                  <w:marBottom w:val="0"/>
                  <w:divBdr>
                    <w:top w:val="none" w:sz="0" w:space="0" w:color="auto"/>
                    <w:left w:val="none" w:sz="0" w:space="0" w:color="auto"/>
                    <w:bottom w:val="none" w:sz="0" w:space="0" w:color="auto"/>
                    <w:right w:val="none" w:sz="0" w:space="0" w:color="auto"/>
                  </w:divBdr>
                </w:div>
                <w:div w:id="46224733">
                  <w:marLeft w:val="640"/>
                  <w:marRight w:val="0"/>
                  <w:marTop w:val="0"/>
                  <w:marBottom w:val="0"/>
                  <w:divBdr>
                    <w:top w:val="none" w:sz="0" w:space="0" w:color="auto"/>
                    <w:left w:val="none" w:sz="0" w:space="0" w:color="auto"/>
                    <w:bottom w:val="none" w:sz="0" w:space="0" w:color="auto"/>
                    <w:right w:val="none" w:sz="0" w:space="0" w:color="auto"/>
                  </w:divBdr>
                </w:div>
                <w:div w:id="47455557">
                  <w:marLeft w:val="640"/>
                  <w:marRight w:val="0"/>
                  <w:marTop w:val="0"/>
                  <w:marBottom w:val="0"/>
                  <w:divBdr>
                    <w:top w:val="none" w:sz="0" w:space="0" w:color="auto"/>
                    <w:left w:val="none" w:sz="0" w:space="0" w:color="auto"/>
                    <w:bottom w:val="none" w:sz="0" w:space="0" w:color="auto"/>
                    <w:right w:val="none" w:sz="0" w:space="0" w:color="auto"/>
                  </w:divBdr>
                </w:div>
                <w:div w:id="69888832">
                  <w:marLeft w:val="640"/>
                  <w:marRight w:val="0"/>
                  <w:marTop w:val="0"/>
                  <w:marBottom w:val="0"/>
                  <w:divBdr>
                    <w:top w:val="none" w:sz="0" w:space="0" w:color="auto"/>
                    <w:left w:val="none" w:sz="0" w:space="0" w:color="auto"/>
                    <w:bottom w:val="none" w:sz="0" w:space="0" w:color="auto"/>
                    <w:right w:val="none" w:sz="0" w:space="0" w:color="auto"/>
                  </w:divBdr>
                </w:div>
                <w:div w:id="85422843">
                  <w:marLeft w:val="640"/>
                  <w:marRight w:val="0"/>
                  <w:marTop w:val="0"/>
                  <w:marBottom w:val="0"/>
                  <w:divBdr>
                    <w:top w:val="none" w:sz="0" w:space="0" w:color="auto"/>
                    <w:left w:val="none" w:sz="0" w:space="0" w:color="auto"/>
                    <w:bottom w:val="none" w:sz="0" w:space="0" w:color="auto"/>
                    <w:right w:val="none" w:sz="0" w:space="0" w:color="auto"/>
                  </w:divBdr>
                </w:div>
                <w:div w:id="91435275">
                  <w:marLeft w:val="640"/>
                  <w:marRight w:val="0"/>
                  <w:marTop w:val="0"/>
                  <w:marBottom w:val="0"/>
                  <w:divBdr>
                    <w:top w:val="none" w:sz="0" w:space="0" w:color="auto"/>
                    <w:left w:val="none" w:sz="0" w:space="0" w:color="auto"/>
                    <w:bottom w:val="none" w:sz="0" w:space="0" w:color="auto"/>
                    <w:right w:val="none" w:sz="0" w:space="0" w:color="auto"/>
                  </w:divBdr>
                </w:div>
                <w:div w:id="118424209">
                  <w:marLeft w:val="640"/>
                  <w:marRight w:val="0"/>
                  <w:marTop w:val="0"/>
                  <w:marBottom w:val="0"/>
                  <w:divBdr>
                    <w:top w:val="none" w:sz="0" w:space="0" w:color="auto"/>
                    <w:left w:val="none" w:sz="0" w:space="0" w:color="auto"/>
                    <w:bottom w:val="none" w:sz="0" w:space="0" w:color="auto"/>
                    <w:right w:val="none" w:sz="0" w:space="0" w:color="auto"/>
                  </w:divBdr>
                </w:div>
                <w:div w:id="119418740">
                  <w:marLeft w:val="640"/>
                  <w:marRight w:val="0"/>
                  <w:marTop w:val="0"/>
                  <w:marBottom w:val="0"/>
                  <w:divBdr>
                    <w:top w:val="none" w:sz="0" w:space="0" w:color="auto"/>
                    <w:left w:val="none" w:sz="0" w:space="0" w:color="auto"/>
                    <w:bottom w:val="none" w:sz="0" w:space="0" w:color="auto"/>
                    <w:right w:val="none" w:sz="0" w:space="0" w:color="auto"/>
                  </w:divBdr>
                </w:div>
                <w:div w:id="130558192">
                  <w:marLeft w:val="640"/>
                  <w:marRight w:val="0"/>
                  <w:marTop w:val="0"/>
                  <w:marBottom w:val="0"/>
                  <w:divBdr>
                    <w:top w:val="none" w:sz="0" w:space="0" w:color="auto"/>
                    <w:left w:val="none" w:sz="0" w:space="0" w:color="auto"/>
                    <w:bottom w:val="none" w:sz="0" w:space="0" w:color="auto"/>
                    <w:right w:val="none" w:sz="0" w:space="0" w:color="auto"/>
                  </w:divBdr>
                </w:div>
                <w:div w:id="131289460">
                  <w:marLeft w:val="640"/>
                  <w:marRight w:val="0"/>
                  <w:marTop w:val="0"/>
                  <w:marBottom w:val="0"/>
                  <w:divBdr>
                    <w:top w:val="none" w:sz="0" w:space="0" w:color="auto"/>
                    <w:left w:val="none" w:sz="0" w:space="0" w:color="auto"/>
                    <w:bottom w:val="none" w:sz="0" w:space="0" w:color="auto"/>
                    <w:right w:val="none" w:sz="0" w:space="0" w:color="auto"/>
                  </w:divBdr>
                </w:div>
                <w:div w:id="137496390">
                  <w:marLeft w:val="640"/>
                  <w:marRight w:val="0"/>
                  <w:marTop w:val="0"/>
                  <w:marBottom w:val="0"/>
                  <w:divBdr>
                    <w:top w:val="none" w:sz="0" w:space="0" w:color="auto"/>
                    <w:left w:val="none" w:sz="0" w:space="0" w:color="auto"/>
                    <w:bottom w:val="none" w:sz="0" w:space="0" w:color="auto"/>
                    <w:right w:val="none" w:sz="0" w:space="0" w:color="auto"/>
                  </w:divBdr>
                </w:div>
                <w:div w:id="140123458">
                  <w:marLeft w:val="640"/>
                  <w:marRight w:val="0"/>
                  <w:marTop w:val="0"/>
                  <w:marBottom w:val="0"/>
                  <w:divBdr>
                    <w:top w:val="none" w:sz="0" w:space="0" w:color="auto"/>
                    <w:left w:val="none" w:sz="0" w:space="0" w:color="auto"/>
                    <w:bottom w:val="none" w:sz="0" w:space="0" w:color="auto"/>
                    <w:right w:val="none" w:sz="0" w:space="0" w:color="auto"/>
                  </w:divBdr>
                </w:div>
                <w:div w:id="168183970">
                  <w:marLeft w:val="640"/>
                  <w:marRight w:val="0"/>
                  <w:marTop w:val="0"/>
                  <w:marBottom w:val="0"/>
                  <w:divBdr>
                    <w:top w:val="none" w:sz="0" w:space="0" w:color="auto"/>
                    <w:left w:val="none" w:sz="0" w:space="0" w:color="auto"/>
                    <w:bottom w:val="none" w:sz="0" w:space="0" w:color="auto"/>
                    <w:right w:val="none" w:sz="0" w:space="0" w:color="auto"/>
                  </w:divBdr>
                </w:div>
                <w:div w:id="169881211">
                  <w:marLeft w:val="640"/>
                  <w:marRight w:val="0"/>
                  <w:marTop w:val="0"/>
                  <w:marBottom w:val="0"/>
                  <w:divBdr>
                    <w:top w:val="none" w:sz="0" w:space="0" w:color="auto"/>
                    <w:left w:val="none" w:sz="0" w:space="0" w:color="auto"/>
                    <w:bottom w:val="none" w:sz="0" w:space="0" w:color="auto"/>
                    <w:right w:val="none" w:sz="0" w:space="0" w:color="auto"/>
                  </w:divBdr>
                </w:div>
                <w:div w:id="173348101">
                  <w:marLeft w:val="640"/>
                  <w:marRight w:val="0"/>
                  <w:marTop w:val="0"/>
                  <w:marBottom w:val="0"/>
                  <w:divBdr>
                    <w:top w:val="none" w:sz="0" w:space="0" w:color="auto"/>
                    <w:left w:val="none" w:sz="0" w:space="0" w:color="auto"/>
                    <w:bottom w:val="none" w:sz="0" w:space="0" w:color="auto"/>
                    <w:right w:val="none" w:sz="0" w:space="0" w:color="auto"/>
                  </w:divBdr>
                </w:div>
                <w:div w:id="178937299">
                  <w:marLeft w:val="640"/>
                  <w:marRight w:val="0"/>
                  <w:marTop w:val="0"/>
                  <w:marBottom w:val="0"/>
                  <w:divBdr>
                    <w:top w:val="none" w:sz="0" w:space="0" w:color="auto"/>
                    <w:left w:val="none" w:sz="0" w:space="0" w:color="auto"/>
                    <w:bottom w:val="none" w:sz="0" w:space="0" w:color="auto"/>
                    <w:right w:val="none" w:sz="0" w:space="0" w:color="auto"/>
                  </w:divBdr>
                </w:div>
                <w:div w:id="193346005">
                  <w:marLeft w:val="640"/>
                  <w:marRight w:val="0"/>
                  <w:marTop w:val="0"/>
                  <w:marBottom w:val="0"/>
                  <w:divBdr>
                    <w:top w:val="none" w:sz="0" w:space="0" w:color="auto"/>
                    <w:left w:val="none" w:sz="0" w:space="0" w:color="auto"/>
                    <w:bottom w:val="none" w:sz="0" w:space="0" w:color="auto"/>
                    <w:right w:val="none" w:sz="0" w:space="0" w:color="auto"/>
                  </w:divBdr>
                </w:div>
                <w:div w:id="200750955">
                  <w:marLeft w:val="640"/>
                  <w:marRight w:val="0"/>
                  <w:marTop w:val="0"/>
                  <w:marBottom w:val="0"/>
                  <w:divBdr>
                    <w:top w:val="none" w:sz="0" w:space="0" w:color="auto"/>
                    <w:left w:val="none" w:sz="0" w:space="0" w:color="auto"/>
                    <w:bottom w:val="none" w:sz="0" w:space="0" w:color="auto"/>
                    <w:right w:val="none" w:sz="0" w:space="0" w:color="auto"/>
                  </w:divBdr>
                </w:div>
                <w:div w:id="203102642">
                  <w:marLeft w:val="640"/>
                  <w:marRight w:val="0"/>
                  <w:marTop w:val="0"/>
                  <w:marBottom w:val="0"/>
                  <w:divBdr>
                    <w:top w:val="none" w:sz="0" w:space="0" w:color="auto"/>
                    <w:left w:val="none" w:sz="0" w:space="0" w:color="auto"/>
                    <w:bottom w:val="none" w:sz="0" w:space="0" w:color="auto"/>
                    <w:right w:val="none" w:sz="0" w:space="0" w:color="auto"/>
                  </w:divBdr>
                </w:div>
                <w:div w:id="214321775">
                  <w:marLeft w:val="640"/>
                  <w:marRight w:val="0"/>
                  <w:marTop w:val="0"/>
                  <w:marBottom w:val="0"/>
                  <w:divBdr>
                    <w:top w:val="none" w:sz="0" w:space="0" w:color="auto"/>
                    <w:left w:val="none" w:sz="0" w:space="0" w:color="auto"/>
                    <w:bottom w:val="none" w:sz="0" w:space="0" w:color="auto"/>
                    <w:right w:val="none" w:sz="0" w:space="0" w:color="auto"/>
                  </w:divBdr>
                </w:div>
                <w:div w:id="220987543">
                  <w:marLeft w:val="640"/>
                  <w:marRight w:val="0"/>
                  <w:marTop w:val="0"/>
                  <w:marBottom w:val="0"/>
                  <w:divBdr>
                    <w:top w:val="none" w:sz="0" w:space="0" w:color="auto"/>
                    <w:left w:val="none" w:sz="0" w:space="0" w:color="auto"/>
                    <w:bottom w:val="none" w:sz="0" w:space="0" w:color="auto"/>
                    <w:right w:val="none" w:sz="0" w:space="0" w:color="auto"/>
                  </w:divBdr>
                </w:div>
                <w:div w:id="239414235">
                  <w:marLeft w:val="640"/>
                  <w:marRight w:val="0"/>
                  <w:marTop w:val="0"/>
                  <w:marBottom w:val="0"/>
                  <w:divBdr>
                    <w:top w:val="none" w:sz="0" w:space="0" w:color="auto"/>
                    <w:left w:val="none" w:sz="0" w:space="0" w:color="auto"/>
                    <w:bottom w:val="none" w:sz="0" w:space="0" w:color="auto"/>
                    <w:right w:val="none" w:sz="0" w:space="0" w:color="auto"/>
                  </w:divBdr>
                </w:div>
                <w:div w:id="242182075">
                  <w:marLeft w:val="640"/>
                  <w:marRight w:val="0"/>
                  <w:marTop w:val="0"/>
                  <w:marBottom w:val="0"/>
                  <w:divBdr>
                    <w:top w:val="none" w:sz="0" w:space="0" w:color="auto"/>
                    <w:left w:val="none" w:sz="0" w:space="0" w:color="auto"/>
                    <w:bottom w:val="none" w:sz="0" w:space="0" w:color="auto"/>
                    <w:right w:val="none" w:sz="0" w:space="0" w:color="auto"/>
                  </w:divBdr>
                </w:div>
                <w:div w:id="286860038">
                  <w:marLeft w:val="640"/>
                  <w:marRight w:val="0"/>
                  <w:marTop w:val="0"/>
                  <w:marBottom w:val="0"/>
                  <w:divBdr>
                    <w:top w:val="none" w:sz="0" w:space="0" w:color="auto"/>
                    <w:left w:val="none" w:sz="0" w:space="0" w:color="auto"/>
                    <w:bottom w:val="none" w:sz="0" w:space="0" w:color="auto"/>
                    <w:right w:val="none" w:sz="0" w:space="0" w:color="auto"/>
                  </w:divBdr>
                </w:div>
                <w:div w:id="288320645">
                  <w:marLeft w:val="640"/>
                  <w:marRight w:val="0"/>
                  <w:marTop w:val="0"/>
                  <w:marBottom w:val="0"/>
                  <w:divBdr>
                    <w:top w:val="none" w:sz="0" w:space="0" w:color="auto"/>
                    <w:left w:val="none" w:sz="0" w:space="0" w:color="auto"/>
                    <w:bottom w:val="none" w:sz="0" w:space="0" w:color="auto"/>
                    <w:right w:val="none" w:sz="0" w:space="0" w:color="auto"/>
                  </w:divBdr>
                </w:div>
                <w:div w:id="313607814">
                  <w:marLeft w:val="640"/>
                  <w:marRight w:val="0"/>
                  <w:marTop w:val="0"/>
                  <w:marBottom w:val="0"/>
                  <w:divBdr>
                    <w:top w:val="none" w:sz="0" w:space="0" w:color="auto"/>
                    <w:left w:val="none" w:sz="0" w:space="0" w:color="auto"/>
                    <w:bottom w:val="none" w:sz="0" w:space="0" w:color="auto"/>
                    <w:right w:val="none" w:sz="0" w:space="0" w:color="auto"/>
                  </w:divBdr>
                </w:div>
                <w:div w:id="321735661">
                  <w:marLeft w:val="640"/>
                  <w:marRight w:val="0"/>
                  <w:marTop w:val="0"/>
                  <w:marBottom w:val="0"/>
                  <w:divBdr>
                    <w:top w:val="none" w:sz="0" w:space="0" w:color="auto"/>
                    <w:left w:val="none" w:sz="0" w:space="0" w:color="auto"/>
                    <w:bottom w:val="none" w:sz="0" w:space="0" w:color="auto"/>
                    <w:right w:val="none" w:sz="0" w:space="0" w:color="auto"/>
                  </w:divBdr>
                </w:div>
                <w:div w:id="332726770">
                  <w:marLeft w:val="640"/>
                  <w:marRight w:val="0"/>
                  <w:marTop w:val="0"/>
                  <w:marBottom w:val="0"/>
                  <w:divBdr>
                    <w:top w:val="none" w:sz="0" w:space="0" w:color="auto"/>
                    <w:left w:val="none" w:sz="0" w:space="0" w:color="auto"/>
                    <w:bottom w:val="none" w:sz="0" w:space="0" w:color="auto"/>
                    <w:right w:val="none" w:sz="0" w:space="0" w:color="auto"/>
                  </w:divBdr>
                </w:div>
                <w:div w:id="335881494">
                  <w:marLeft w:val="640"/>
                  <w:marRight w:val="0"/>
                  <w:marTop w:val="0"/>
                  <w:marBottom w:val="0"/>
                  <w:divBdr>
                    <w:top w:val="none" w:sz="0" w:space="0" w:color="auto"/>
                    <w:left w:val="none" w:sz="0" w:space="0" w:color="auto"/>
                    <w:bottom w:val="none" w:sz="0" w:space="0" w:color="auto"/>
                    <w:right w:val="none" w:sz="0" w:space="0" w:color="auto"/>
                  </w:divBdr>
                </w:div>
                <w:div w:id="340006406">
                  <w:marLeft w:val="640"/>
                  <w:marRight w:val="0"/>
                  <w:marTop w:val="0"/>
                  <w:marBottom w:val="0"/>
                  <w:divBdr>
                    <w:top w:val="none" w:sz="0" w:space="0" w:color="auto"/>
                    <w:left w:val="none" w:sz="0" w:space="0" w:color="auto"/>
                    <w:bottom w:val="none" w:sz="0" w:space="0" w:color="auto"/>
                    <w:right w:val="none" w:sz="0" w:space="0" w:color="auto"/>
                  </w:divBdr>
                </w:div>
                <w:div w:id="345836077">
                  <w:marLeft w:val="640"/>
                  <w:marRight w:val="0"/>
                  <w:marTop w:val="0"/>
                  <w:marBottom w:val="0"/>
                  <w:divBdr>
                    <w:top w:val="none" w:sz="0" w:space="0" w:color="auto"/>
                    <w:left w:val="none" w:sz="0" w:space="0" w:color="auto"/>
                    <w:bottom w:val="none" w:sz="0" w:space="0" w:color="auto"/>
                    <w:right w:val="none" w:sz="0" w:space="0" w:color="auto"/>
                  </w:divBdr>
                </w:div>
                <w:div w:id="349647062">
                  <w:marLeft w:val="640"/>
                  <w:marRight w:val="0"/>
                  <w:marTop w:val="0"/>
                  <w:marBottom w:val="0"/>
                  <w:divBdr>
                    <w:top w:val="none" w:sz="0" w:space="0" w:color="auto"/>
                    <w:left w:val="none" w:sz="0" w:space="0" w:color="auto"/>
                    <w:bottom w:val="none" w:sz="0" w:space="0" w:color="auto"/>
                    <w:right w:val="none" w:sz="0" w:space="0" w:color="auto"/>
                  </w:divBdr>
                </w:div>
                <w:div w:id="355817508">
                  <w:marLeft w:val="640"/>
                  <w:marRight w:val="0"/>
                  <w:marTop w:val="0"/>
                  <w:marBottom w:val="0"/>
                  <w:divBdr>
                    <w:top w:val="none" w:sz="0" w:space="0" w:color="auto"/>
                    <w:left w:val="none" w:sz="0" w:space="0" w:color="auto"/>
                    <w:bottom w:val="none" w:sz="0" w:space="0" w:color="auto"/>
                    <w:right w:val="none" w:sz="0" w:space="0" w:color="auto"/>
                  </w:divBdr>
                </w:div>
                <w:div w:id="378480899">
                  <w:marLeft w:val="640"/>
                  <w:marRight w:val="0"/>
                  <w:marTop w:val="0"/>
                  <w:marBottom w:val="0"/>
                  <w:divBdr>
                    <w:top w:val="none" w:sz="0" w:space="0" w:color="auto"/>
                    <w:left w:val="none" w:sz="0" w:space="0" w:color="auto"/>
                    <w:bottom w:val="none" w:sz="0" w:space="0" w:color="auto"/>
                    <w:right w:val="none" w:sz="0" w:space="0" w:color="auto"/>
                  </w:divBdr>
                </w:div>
                <w:div w:id="381097083">
                  <w:marLeft w:val="640"/>
                  <w:marRight w:val="0"/>
                  <w:marTop w:val="0"/>
                  <w:marBottom w:val="0"/>
                  <w:divBdr>
                    <w:top w:val="none" w:sz="0" w:space="0" w:color="auto"/>
                    <w:left w:val="none" w:sz="0" w:space="0" w:color="auto"/>
                    <w:bottom w:val="none" w:sz="0" w:space="0" w:color="auto"/>
                    <w:right w:val="none" w:sz="0" w:space="0" w:color="auto"/>
                  </w:divBdr>
                </w:div>
                <w:div w:id="389233228">
                  <w:marLeft w:val="640"/>
                  <w:marRight w:val="0"/>
                  <w:marTop w:val="0"/>
                  <w:marBottom w:val="0"/>
                  <w:divBdr>
                    <w:top w:val="none" w:sz="0" w:space="0" w:color="auto"/>
                    <w:left w:val="none" w:sz="0" w:space="0" w:color="auto"/>
                    <w:bottom w:val="none" w:sz="0" w:space="0" w:color="auto"/>
                    <w:right w:val="none" w:sz="0" w:space="0" w:color="auto"/>
                  </w:divBdr>
                </w:div>
                <w:div w:id="390730992">
                  <w:marLeft w:val="640"/>
                  <w:marRight w:val="0"/>
                  <w:marTop w:val="0"/>
                  <w:marBottom w:val="0"/>
                  <w:divBdr>
                    <w:top w:val="none" w:sz="0" w:space="0" w:color="auto"/>
                    <w:left w:val="none" w:sz="0" w:space="0" w:color="auto"/>
                    <w:bottom w:val="none" w:sz="0" w:space="0" w:color="auto"/>
                    <w:right w:val="none" w:sz="0" w:space="0" w:color="auto"/>
                  </w:divBdr>
                </w:div>
                <w:div w:id="407121199">
                  <w:marLeft w:val="640"/>
                  <w:marRight w:val="0"/>
                  <w:marTop w:val="0"/>
                  <w:marBottom w:val="0"/>
                  <w:divBdr>
                    <w:top w:val="none" w:sz="0" w:space="0" w:color="auto"/>
                    <w:left w:val="none" w:sz="0" w:space="0" w:color="auto"/>
                    <w:bottom w:val="none" w:sz="0" w:space="0" w:color="auto"/>
                    <w:right w:val="none" w:sz="0" w:space="0" w:color="auto"/>
                  </w:divBdr>
                </w:div>
                <w:div w:id="410197846">
                  <w:marLeft w:val="640"/>
                  <w:marRight w:val="0"/>
                  <w:marTop w:val="0"/>
                  <w:marBottom w:val="0"/>
                  <w:divBdr>
                    <w:top w:val="none" w:sz="0" w:space="0" w:color="auto"/>
                    <w:left w:val="none" w:sz="0" w:space="0" w:color="auto"/>
                    <w:bottom w:val="none" w:sz="0" w:space="0" w:color="auto"/>
                    <w:right w:val="none" w:sz="0" w:space="0" w:color="auto"/>
                  </w:divBdr>
                </w:div>
                <w:div w:id="416903108">
                  <w:marLeft w:val="640"/>
                  <w:marRight w:val="0"/>
                  <w:marTop w:val="0"/>
                  <w:marBottom w:val="0"/>
                  <w:divBdr>
                    <w:top w:val="none" w:sz="0" w:space="0" w:color="auto"/>
                    <w:left w:val="none" w:sz="0" w:space="0" w:color="auto"/>
                    <w:bottom w:val="none" w:sz="0" w:space="0" w:color="auto"/>
                    <w:right w:val="none" w:sz="0" w:space="0" w:color="auto"/>
                  </w:divBdr>
                </w:div>
                <w:div w:id="431707682">
                  <w:marLeft w:val="640"/>
                  <w:marRight w:val="0"/>
                  <w:marTop w:val="0"/>
                  <w:marBottom w:val="0"/>
                  <w:divBdr>
                    <w:top w:val="none" w:sz="0" w:space="0" w:color="auto"/>
                    <w:left w:val="none" w:sz="0" w:space="0" w:color="auto"/>
                    <w:bottom w:val="none" w:sz="0" w:space="0" w:color="auto"/>
                    <w:right w:val="none" w:sz="0" w:space="0" w:color="auto"/>
                  </w:divBdr>
                </w:div>
                <w:div w:id="438260504">
                  <w:marLeft w:val="640"/>
                  <w:marRight w:val="0"/>
                  <w:marTop w:val="0"/>
                  <w:marBottom w:val="0"/>
                  <w:divBdr>
                    <w:top w:val="none" w:sz="0" w:space="0" w:color="auto"/>
                    <w:left w:val="none" w:sz="0" w:space="0" w:color="auto"/>
                    <w:bottom w:val="none" w:sz="0" w:space="0" w:color="auto"/>
                    <w:right w:val="none" w:sz="0" w:space="0" w:color="auto"/>
                  </w:divBdr>
                </w:div>
                <w:div w:id="447431277">
                  <w:marLeft w:val="640"/>
                  <w:marRight w:val="0"/>
                  <w:marTop w:val="0"/>
                  <w:marBottom w:val="0"/>
                  <w:divBdr>
                    <w:top w:val="none" w:sz="0" w:space="0" w:color="auto"/>
                    <w:left w:val="none" w:sz="0" w:space="0" w:color="auto"/>
                    <w:bottom w:val="none" w:sz="0" w:space="0" w:color="auto"/>
                    <w:right w:val="none" w:sz="0" w:space="0" w:color="auto"/>
                  </w:divBdr>
                </w:div>
                <w:div w:id="459423378">
                  <w:marLeft w:val="640"/>
                  <w:marRight w:val="0"/>
                  <w:marTop w:val="0"/>
                  <w:marBottom w:val="0"/>
                  <w:divBdr>
                    <w:top w:val="none" w:sz="0" w:space="0" w:color="auto"/>
                    <w:left w:val="none" w:sz="0" w:space="0" w:color="auto"/>
                    <w:bottom w:val="none" w:sz="0" w:space="0" w:color="auto"/>
                    <w:right w:val="none" w:sz="0" w:space="0" w:color="auto"/>
                  </w:divBdr>
                </w:div>
                <w:div w:id="462044559">
                  <w:marLeft w:val="640"/>
                  <w:marRight w:val="0"/>
                  <w:marTop w:val="0"/>
                  <w:marBottom w:val="0"/>
                  <w:divBdr>
                    <w:top w:val="none" w:sz="0" w:space="0" w:color="auto"/>
                    <w:left w:val="none" w:sz="0" w:space="0" w:color="auto"/>
                    <w:bottom w:val="none" w:sz="0" w:space="0" w:color="auto"/>
                    <w:right w:val="none" w:sz="0" w:space="0" w:color="auto"/>
                  </w:divBdr>
                </w:div>
                <w:div w:id="475687093">
                  <w:marLeft w:val="640"/>
                  <w:marRight w:val="0"/>
                  <w:marTop w:val="0"/>
                  <w:marBottom w:val="0"/>
                  <w:divBdr>
                    <w:top w:val="none" w:sz="0" w:space="0" w:color="auto"/>
                    <w:left w:val="none" w:sz="0" w:space="0" w:color="auto"/>
                    <w:bottom w:val="none" w:sz="0" w:space="0" w:color="auto"/>
                    <w:right w:val="none" w:sz="0" w:space="0" w:color="auto"/>
                  </w:divBdr>
                </w:div>
                <w:div w:id="501090848">
                  <w:marLeft w:val="640"/>
                  <w:marRight w:val="0"/>
                  <w:marTop w:val="0"/>
                  <w:marBottom w:val="0"/>
                  <w:divBdr>
                    <w:top w:val="none" w:sz="0" w:space="0" w:color="auto"/>
                    <w:left w:val="none" w:sz="0" w:space="0" w:color="auto"/>
                    <w:bottom w:val="none" w:sz="0" w:space="0" w:color="auto"/>
                    <w:right w:val="none" w:sz="0" w:space="0" w:color="auto"/>
                  </w:divBdr>
                </w:div>
                <w:div w:id="502669020">
                  <w:marLeft w:val="640"/>
                  <w:marRight w:val="0"/>
                  <w:marTop w:val="0"/>
                  <w:marBottom w:val="0"/>
                  <w:divBdr>
                    <w:top w:val="none" w:sz="0" w:space="0" w:color="auto"/>
                    <w:left w:val="none" w:sz="0" w:space="0" w:color="auto"/>
                    <w:bottom w:val="none" w:sz="0" w:space="0" w:color="auto"/>
                    <w:right w:val="none" w:sz="0" w:space="0" w:color="auto"/>
                  </w:divBdr>
                </w:div>
                <w:div w:id="504321296">
                  <w:marLeft w:val="640"/>
                  <w:marRight w:val="0"/>
                  <w:marTop w:val="0"/>
                  <w:marBottom w:val="0"/>
                  <w:divBdr>
                    <w:top w:val="none" w:sz="0" w:space="0" w:color="auto"/>
                    <w:left w:val="none" w:sz="0" w:space="0" w:color="auto"/>
                    <w:bottom w:val="none" w:sz="0" w:space="0" w:color="auto"/>
                    <w:right w:val="none" w:sz="0" w:space="0" w:color="auto"/>
                  </w:divBdr>
                </w:div>
                <w:div w:id="509569568">
                  <w:marLeft w:val="640"/>
                  <w:marRight w:val="0"/>
                  <w:marTop w:val="0"/>
                  <w:marBottom w:val="0"/>
                  <w:divBdr>
                    <w:top w:val="none" w:sz="0" w:space="0" w:color="auto"/>
                    <w:left w:val="none" w:sz="0" w:space="0" w:color="auto"/>
                    <w:bottom w:val="none" w:sz="0" w:space="0" w:color="auto"/>
                    <w:right w:val="none" w:sz="0" w:space="0" w:color="auto"/>
                  </w:divBdr>
                </w:div>
                <w:div w:id="510728013">
                  <w:marLeft w:val="640"/>
                  <w:marRight w:val="0"/>
                  <w:marTop w:val="0"/>
                  <w:marBottom w:val="0"/>
                  <w:divBdr>
                    <w:top w:val="none" w:sz="0" w:space="0" w:color="auto"/>
                    <w:left w:val="none" w:sz="0" w:space="0" w:color="auto"/>
                    <w:bottom w:val="none" w:sz="0" w:space="0" w:color="auto"/>
                    <w:right w:val="none" w:sz="0" w:space="0" w:color="auto"/>
                  </w:divBdr>
                </w:div>
                <w:div w:id="514001636">
                  <w:marLeft w:val="640"/>
                  <w:marRight w:val="0"/>
                  <w:marTop w:val="0"/>
                  <w:marBottom w:val="0"/>
                  <w:divBdr>
                    <w:top w:val="none" w:sz="0" w:space="0" w:color="auto"/>
                    <w:left w:val="none" w:sz="0" w:space="0" w:color="auto"/>
                    <w:bottom w:val="none" w:sz="0" w:space="0" w:color="auto"/>
                    <w:right w:val="none" w:sz="0" w:space="0" w:color="auto"/>
                  </w:divBdr>
                </w:div>
                <w:div w:id="532546100">
                  <w:marLeft w:val="640"/>
                  <w:marRight w:val="0"/>
                  <w:marTop w:val="0"/>
                  <w:marBottom w:val="0"/>
                  <w:divBdr>
                    <w:top w:val="none" w:sz="0" w:space="0" w:color="auto"/>
                    <w:left w:val="none" w:sz="0" w:space="0" w:color="auto"/>
                    <w:bottom w:val="none" w:sz="0" w:space="0" w:color="auto"/>
                    <w:right w:val="none" w:sz="0" w:space="0" w:color="auto"/>
                  </w:divBdr>
                </w:div>
                <w:div w:id="537939664">
                  <w:marLeft w:val="640"/>
                  <w:marRight w:val="0"/>
                  <w:marTop w:val="0"/>
                  <w:marBottom w:val="0"/>
                  <w:divBdr>
                    <w:top w:val="none" w:sz="0" w:space="0" w:color="auto"/>
                    <w:left w:val="none" w:sz="0" w:space="0" w:color="auto"/>
                    <w:bottom w:val="none" w:sz="0" w:space="0" w:color="auto"/>
                    <w:right w:val="none" w:sz="0" w:space="0" w:color="auto"/>
                  </w:divBdr>
                </w:div>
                <w:div w:id="541673114">
                  <w:marLeft w:val="640"/>
                  <w:marRight w:val="0"/>
                  <w:marTop w:val="0"/>
                  <w:marBottom w:val="0"/>
                  <w:divBdr>
                    <w:top w:val="none" w:sz="0" w:space="0" w:color="auto"/>
                    <w:left w:val="none" w:sz="0" w:space="0" w:color="auto"/>
                    <w:bottom w:val="none" w:sz="0" w:space="0" w:color="auto"/>
                    <w:right w:val="none" w:sz="0" w:space="0" w:color="auto"/>
                  </w:divBdr>
                </w:div>
                <w:div w:id="554505736">
                  <w:marLeft w:val="640"/>
                  <w:marRight w:val="0"/>
                  <w:marTop w:val="0"/>
                  <w:marBottom w:val="0"/>
                  <w:divBdr>
                    <w:top w:val="none" w:sz="0" w:space="0" w:color="auto"/>
                    <w:left w:val="none" w:sz="0" w:space="0" w:color="auto"/>
                    <w:bottom w:val="none" w:sz="0" w:space="0" w:color="auto"/>
                    <w:right w:val="none" w:sz="0" w:space="0" w:color="auto"/>
                  </w:divBdr>
                </w:div>
                <w:div w:id="557936519">
                  <w:marLeft w:val="640"/>
                  <w:marRight w:val="0"/>
                  <w:marTop w:val="0"/>
                  <w:marBottom w:val="0"/>
                  <w:divBdr>
                    <w:top w:val="none" w:sz="0" w:space="0" w:color="auto"/>
                    <w:left w:val="none" w:sz="0" w:space="0" w:color="auto"/>
                    <w:bottom w:val="none" w:sz="0" w:space="0" w:color="auto"/>
                    <w:right w:val="none" w:sz="0" w:space="0" w:color="auto"/>
                  </w:divBdr>
                </w:div>
                <w:div w:id="586042861">
                  <w:marLeft w:val="640"/>
                  <w:marRight w:val="0"/>
                  <w:marTop w:val="0"/>
                  <w:marBottom w:val="0"/>
                  <w:divBdr>
                    <w:top w:val="none" w:sz="0" w:space="0" w:color="auto"/>
                    <w:left w:val="none" w:sz="0" w:space="0" w:color="auto"/>
                    <w:bottom w:val="none" w:sz="0" w:space="0" w:color="auto"/>
                    <w:right w:val="none" w:sz="0" w:space="0" w:color="auto"/>
                  </w:divBdr>
                </w:div>
                <w:div w:id="594897040">
                  <w:marLeft w:val="640"/>
                  <w:marRight w:val="0"/>
                  <w:marTop w:val="0"/>
                  <w:marBottom w:val="0"/>
                  <w:divBdr>
                    <w:top w:val="none" w:sz="0" w:space="0" w:color="auto"/>
                    <w:left w:val="none" w:sz="0" w:space="0" w:color="auto"/>
                    <w:bottom w:val="none" w:sz="0" w:space="0" w:color="auto"/>
                    <w:right w:val="none" w:sz="0" w:space="0" w:color="auto"/>
                  </w:divBdr>
                </w:div>
                <w:div w:id="598878850">
                  <w:marLeft w:val="640"/>
                  <w:marRight w:val="0"/>
                  <w:marTop w:val="0"/>
                  <w:marBottom w:val="0"/>
                  <w:divBdr>
                    <w:top w:val="none" w:sz="0" w:space="0" w:color="auto"/>
                    <w:left w:val="none" w:sz="0" w:space="0" w:color="auto"/>
                    <w:bottom w:val="none" w:sz="0" w:space="0" w:color="auto"/>
                    <w:right w:val="none" w:sz="0" w:space="0" w:color="auto"/>
                  </w:divBdr>
                </w:div>
                <w:div w:id="607347840">
                  <w:marLeft w:val="640"/>
                  <w:marRight w:val="0"/>
                  <w:marTop w:val="0"/>
                  <w:marBottom w:val="0"/>
                  <w:divBdr>
                    <w:top w:val="none" w:sz="0" w:space="0" w:color="auto"/>
                    <w:left w:val="none" w:sz="0" w:space="0" w:color="auto"/>
                    <w:bottom w:val="none" w:sz="0" w:space="0" w:color="auto"/>
                    <w:right w:val="none" w:sz="0" w:space="0" w:color="auto"/>
                  </w:divBdr>
                </w:div>
                <w:div w:id="610862483">
                  <w:marLeft w:val="640"/>
                  <w:marRight w:val="0"/>
                  <w:marTop w:val="0"/>
                  <w:marBottom w:val="0"/>
                  <w:divBdr>
                    <w:top w:val="none" w:sz="0" w:space="0" w:color="auto"/>
                    <w:left w:val="none" w:sz="0" w:space="0" w:color="auto"/>
                    <w:bottom w:val="none" w:sz="0" w:space="0" w:color="auto"/>
                    <w:right w:val="none" w:sz="0" w:space="0" w:color="auto"/>
                  </w:divBdr>
                </w:div>
                <w:div w:id="616642497">
                  <w:marLeft w:val="640"/>
                  <w:marRight w:val="0"/>
                  <w:marTop w:val="0"/>
                  <w:marBottom w:val="0"/>
                  <w:divBdr>
                    <w:top w:val="none" w:sz="0" w:space="0" w:color="auto"/>
                    <w:left w:val="none" w:sz="0" w:space="0" w:color="auto"/>
                    <w:bottom w:val="none" w:sz="0" w:space="0" w:color="auto"/>
                    <w:right w:val="none" w:sz="0" w:space="0" w:color="auto"/>
                  </w:divBdr>
                </w:div>
                <w:div w:id="617029772">
                  <w:marLeft w:val="640"/>
                  <w:marRight w:val="0"/>
                  <w:marTop w:val="0"/>
                  <w:marBottom w:val="0"/>
                  <w:divBdr>
                    <w:top w:val="none" w:sz="0" w:space="0" w:color="auto"/>
                    <w:left w:val="none" w:sz="0" w:space="0" w:color="auto"/>
                    <w:bottom w:val="none" w:sz="0" w:space="0" w:color="auto"/>
                    <w:right w:val="none" w:sz="0" w:space="0" w:color="auto"/>
                  </w:divBdr>
                </w:div>
                <w:div w:id="630091663">
                  <w:marLeft w:val="640"/>
                  <w:marRight w:val="0"/>
                  <w:marTop w:val="0"/>
                  <w:marBottom w:val="0"/>
                  <w:divBdr>
                    <w:top w:val="none" w:sz="0" w:space="0" w:color="auto"/>
                    <w:left w:val="none" w:sz="0" w:space="0" w:color="auto"/>
                    <w:bottom w:val="none" w:sz="0" w:space="0" w:color="auto"/>
                    <w:right w:val="none" w:sz="0" w:space="0" w:color="auto"/>
                  </w:divBdr>
                </w:div>
                <w:div w:id="631833932">
                  <w:marLeft w:val="640"/>
                  <w:marRight w:val="0"/>
                  <w:marTop w:val="0"/>
                  <w:marBottom w:val="0"/>
                  <w:divBdr>
                    <w:top w:val="none" w:sz="0" w:space="0" w:color="auto"/>
                    <w:left w:val="none" w:sz="0" w:space="0" w:color="auto"/>
                    <w:bottom w:val="none" w:sz="0" w:space="0" w:color="auto"/>
                    <w:right w:val="none" w:sz="0" w:space="0" w:color="auto"/>
                  </w:divBdr>
                </w:div>
                <w:div w:id="645739005">
                  <w:marLeft w:val="640"/>
                  <w:marRight w:val="0"/>
                  <w:marTop w:val="0"/>
                  <w:marBottom w:val="0"/>
                  <w:divBdr>
                    <w:top w:val="none" w:sz="0" w:space="0" w:color="auto"/>
                    <w:left w:val="none" w:sz="0" w:space="0" w:color="auto"/>
                    <w:bottom w:val="none" w:sz="0" w:space="0" w:color="auto"/>
                    <w:right w:val="none" w:sz="0" w:space="0" w:color="auto"/>
                  </w:divBdr>
                </w:div>
                <w:div w:id="661085758">
                  <w:marLeft w:val="640"/>
                  <w:marRight w:val="0"/>
                  <w:marTop w:val="0"/>
                  <w:marBottom w:val="0"/>
                  <w:divBdr>
                    <w:top w:val="none" w:sz="0" w:space="0" w:color="auto"/>
                    <w:left w:val="none" w:sz="0" w:space="0" w:color="auto"/>
                    <w:bottom w:val="none" w:sz="0" w:space="0" w:color="auto"/>
                    <w:right w:val="none" w:sz="0" w:space="0" w:color="auto"/>
                  </w:divBdr>
                </w:div>
                <w:div w:id="670137238">
                  <w:marLeft w:val="640"/>
                  <w:marRight w:val="0"/>
                  <w:marTop w:val="0"/>
                  <w:marBottom w:val="0"/>
                  <w:divBdr>
                    <w:top w:val="none" w:sz="0" w:space="0" w:color="auto"/>
                    <w:left w:val="none" w:sz="0" w:space="0" w:color="auto"/>
                    <w:bottom w:val="none" w:sz="0" w:space="0" w:color="auto"/>
                    <w:right w:val="none" w:sz="0" w:space="0" w:color="auto"/>
                  </w:divBdr>
                </w:div>
                <w:div w:id="672531168">
                  <w:marLeft w:val="640"/>
                  <w:marRight w:val="0"/>
                  <w:marTop w:val="0"/>
                  <w:marBottom w:val="0"/>
                  <w:divBdr>
                    <w:top w:val="none" w:sz="0" w:space="0" w:color="auto"/>
                    <w:left w:val="none" w:sz="0" w:space="0" w:color="auto"/>
                    <w:bottom w:val="none" w:sz="0" w:space="0" w:color="auto"/>
                    <w:right w:val="none" w:sz="0" w:space="0" w:color="auto"/>
                  </w:divBdr>
                </w:div>
                <w:div w:id="675885839">
                  <w:marLeft w:val="640"/>
                  <w:marRight w:val="0"/>
                  <w:marTop w:val="0"/>
                  <w:marBottom w:val="0"/>
                  <w:divBdr>
                    <w:top w:val="none" w:sz="0" w:space="0" w:color="auto"/>
                    <w:left w:val="none" w:sz="0" w:space="0" w:color="auto"/>
                    <w:bottom w:val="none" w:sz="0" w:space="0" w:color="auto"/>
                    <w:right w:val="none" w:sz="0" w:space="0" w:color="auto"/>
                  </w:divBdr>
                </w:div>
                <w:div w:id="681510877">
                  <w:marLeft w:val="640"/>
                  <w:marRight w:val="0"/>
                  <w:marTop w:val="0"/>
                  <w:marBottom w:val="0"/>
                  <w:divBdr>
                    <w:top w:val="none" w:sz="0" w:space="0" w:color="auto"/>
                    <w:left w:val="none" w:sz="0" w:space="0" w:color="auto"/>
                    <w:bottom w:val="none" w:sz="0" w:space="0" w:color="auto"/>
                    <w:right w:val="none" w:sz="0" w:space="0" w:color="auto"/>
                  </w:divBdr>
                </w:div>
                <w:div w:id="682633941">
                  <w:marLeft w:val="640"/>
                  <w:marRight w:val="0"/>
                  <w:marTop w:val="0"/>
                  <w:marBottom w:val="0"/>
                  <w:divBdr>
                    <w:top w:val="none" w:sz="0" w:space="0" w:color="auto"/>
                    <w:left w:val="none" w:sz="0" w:space="0" w:color="auto"/>
                    <w:bottom w:val="none" w:sz="0" w:space="0" w:color="auto"/>
                    <w:right w:val="none" w:sz="0" w:space="0" w:color="auto"/>
                  </w:divBdr>
                </w:div>
                <w:div w:id="683629741">
                  <w:marLeft w:val="640"/>
                  <w:marRight w:val="0"/>
                  <w:marTop w:val="0"/>
                  <w:marBottom w:val="0"/>
                  <w:divBdr>
                    <w:top w:val="none" w:sz="0" w:space="0" w:color="auto"/>
                    <w:left w:val="none" w:sz="0" w:space="0" w:color="auto"/>
                    <w:bottom w:val="none" w:sz="0" w:space="0" w:color="auto"/>
                    <w:right w:val="none" w:sz="0" w:space="0" w:color="auto"/>
                  </w:divBdr>
                </w:div>
                <w:div w:id="698162375">
                  <w:marLeft w:val="640"/>
                  <w:marRight w:val="0"/>
                  <w:marTop w:val="0"/>
                  <w:marBottom w:val="0"/>
                  <w:divBdr>
                    <w:top w:val="none" w:sz="0" w:space="0" w:color="auto"/>
                    <w:left w:val="none" w:sz="0" w:space="0" w:color="auto"/>
                    <w:bottom w:val="none" w:sz="0" w:space="0" w:color="auto"/>
                    <w:right w:val="none" w:sz="0" w:space="0" w:color="auto"/>
                  </w:divBdr>
                </w:div>
                <w:div w:id="701979204">
                  <w:marLeft w:val="640"/>
                  <w:marRight w:val="0"/>
                  <w:marTop w:val="0"/>
                  <w:marBottom w:val="0"/>
                  <w:divBdr>
                    <w:top w:val="none" w:sz="0" w:space="0" w:color="auto"/>
                    <w:left w:val="none" w:sz="0" w:space="0" w:color="auto"/>
                    <w:bottom w:val="none" w:sz="0" w:space="0" w:color="auto"/>
                    <w:right w:val="none" w:sz="0" w:space="0" w:color="auto"/>
                  </w:divBdr>
                </w:div>
                <w:div w:id="704214340">
                  <w:marLeft w:val="640"/>
                  <w:marRight w:val="0"/>
                  <w:marTop w:val="0"/>
                  <w:marBottom w:val="0"/>
                  <w:divBdr>
                    <w:top w:val="none" w:sz="0" w:space="0" w:color="auto"/>
                    <w:left w:val="none" w:sz="0" w:space="0" w:color="auto"/>
                    <w:bottom w:val="none" w:sz="0" w:space="0" w:color="auto"/>
                    <w:right w:val="none" w:sz="0" w:space="0" w:color="auto"/>
                  </w:divBdr>
                </w:div>
                <w:div w:id="722631802">
                  <w:marLeft w:val="640"/>
                  <w:marRight w:val="0"/>
                  <w:marTop w:val="0"/>
                  <w:marBottom w:val="0"/>
                  <w:divBdr>
                    <w:top w:val="none" w:sz="0" w:space="0" w:color="auto"/>
                    <w:left w:val="none" w:sz="0" w:space="0" w:color="auto"/>
                    <w:bottom w:val="none" w:sz="0" w:space="0" w:color="auto"/>
                    <w:right w:val="none" w:sz="0" w:space="0" w:color="auto"/>
                  </w:divBdr>
                </w:div>
                <w:div w:id="723287917">
                  <w:marLeft w:val="640"/>
                  <w:marRight w:val="0"/>
                  <w:marTop w:val="0"/>
                  <w:marBottom w:val="0"/>
                  <w:divBdr>
                    <w:top w:val="none" w:sz="0" w:space="0" w:color="auto"/>
                    <w:left w:val="none" w:sz="0" w:space="0" w:color="auto"/>
                    <w:bottom w:val="none" w:sz="0" w:space="0" w:color="auto"/>
                    <w:right w:val="none" w:sz="0" w:space="0" w:color="auto"/>
                  </w:divBdr>
                </w:div>
                <w:div w:id="734358900">
                  <w:marLeft w:val="640"/>
                  <w:marRight w:val="0"/>
                  <w:marTop w:val="0"/>
                  <w:marBottom w:val="0"/>
                  <w:divBdr>
                    <w:top w:val="none" w:sz="0" w:space="0" w:color="auto"/>
                    <w:left w:val="none" w:sz="0" w:space="0" w:color="auto"/>
                    <w:bottom w:val="none" w:sz="0" w:space="0" w:color="auto"/>
                    <w:right w:val="none" w:sz="0" w:space="0" w:color="auto"/>
                  </w:divBdr>
                </w:div>
                <w:div w:id="737096071">
                  <w:marLeft w:val="640"/>
                  <w:marRight w:val="0"/>
                  <w:marTop w:val="0"/>
                  <w:marBottom w:val="0"/>
                  <w:divBdr>
                    <w:top w:val="none" w:sz="0" w:space="0" w:color="auto"/>
                    <w:left w:val="none" w:sz="0" w:space="0" w:color="auto"/>
                    <w:bottom w:val="none" w:sz="0" w:space="0" w:color="auto"/>
                    <w:right w:val="none" w:sz="0" w:space="0" w:color="auto"/>
                  </w:divBdr>
                </w:div>
                <w:div w:id="748965301">
                  <w:marLeft w:val="640"/>
                  <w:marRight w:val="0"/>
                  <w:marTop w:val="0"/>
                  <w:marBottom w:val="0"/>
                  <w:divBdr>
                    <w:top w:val="none" w:sz="0" w:space="0" w:color="auto"/>
                    <w:left w:val="none" w:sz="0" w:space="0" w:color="auto"/>
                    <w:bottom w:val="none" w:sz="0" w:space="0" w:color="auto"/>
                    <w:right w:val="none" w:sz="0" w:space="0" w:color="auto"/>
                  </w:divBdr>
                </w:div>
                <w:div w:id="750276512">
                  <w:marLeft w:val="640"/>
                  <w:marRight w:val="0"/>
                  <w:marTop w:val="0"/>
                  <w:marBottom w:val="0"/>
                  <w:divBdr>
                    <w:top w:val="none" w:sz="0" w:space="0" w:color="auto"/>
                    <w:left w:val="none" w:sz="0" w:space="0" w:color="auto"/>
                    <w:bottom w:val="none" w:sz="0" w:space="0" w:color="auto"/>
                    <w:right w:val="none" w:sz="0" w:space="0" w:color="auto"/>
                  </w:divBdr>
                </w:div>
                <w:div w:id="757596644">
                  <w:marLeft w:val="640"/>
                  <w:marRight w:val="0"/>
                  <w:marTop w:val="0"/>
                  <w:marBottom w:val="0"/>
                  <w:divBdr>
                    <w:top w:val="none" w:sz="0" w:space="0" w:color="auto"/>
                    <w:left w:val="none" w:sz="0" w:space="0" w:color="auto"/>
                    <w:bottom w:val="none" w:sz="0" w:space="0" w:color="auto"/>
                    <w:right w:val="none" w:sz="0" w:space="0" w:color="auto"/>
                  </w:divBdr>
                </w:div>
                <w:div w:id="787427454">
                  <w:marLeft w:val="640"/>
                  <w:marRight w:val="0"/>
                  <w:marTop w:val="0"/>
                  <w:marBottom w:val="0"/>
                  <w:divBdr>
                    <w:top w:val="none" w:sz="0" w:space="0" w:color="auto"/>
                    <w:left w:val="none" w:sz="0" w:space="0" w:color="auto"/>
                    <w:bottom w:val="none" w:sz="0" w:space="0" w:color="auto"/>
                    <w:right w:val="none" w:sz="0" w:space="0" w:color="auto"/>
                  </w:divBdr>
                </w:div>
                <w:div w:id="791634584">
                  <w:marLeft w:val="640"/>
                  <w:marRight w:val="0"/>
                  <w:marTop w:val="0"/>
                  <w:marBottom w:val="0"/>
                  <w:divBdr>
                    <w:top w:val="none" w:sz="0" w:space="0" w:color="auto"/>
                    <w:left w:val="none" w:sz="0" w:space="0" w:color="auto"/>
                    <w:bottom w:val="none" w:sz="0" w:space="0" w:color="auto"/>
                    <w:right w:val="none" w:sz="0" w:space="0" w:color="auto"/>
                  </w:divBdr>
                </w:div>
                <w:div w:id="804469348">
                  <w:marLeft w:val="640"/>
                  <w:marRight w:val="0"/>
                  <w:marTop w:val="0"/>
                  <w:marBottom w:val="0"/>
                  <w:divBdr>
                    <w:top w:val="none" w:sz="0" w:space="0" w:color="auto"/>
                    <w:left w:val="none" w:sz="0" w:space="0" w:color="auto"/>
                    <w:bottom w:val="none" w:sz="0" w:space="0" w:color="auto"/>
                    <w:right w:val="none" w:sz="0" w:space="0" w:color="auto"/>
                  </w:divBdr>
                </w:div>
                <w:div w:id="805899044">
                  <w:marLeft w:val="640"/>
                  <w:marRight w:val="0"/>
                  <w:marTop w:val="0"/>
                  <w:marBottom w:val="0"/>
                  <w:divBdr>
                    <w:top w:val="none" w:sz="0" w:space="0" w:color="auto"/>
                    <w:left w:val="none" w:sz="0" w:space="0" w:color="auto"/>
                    <w:bottom w:val="none" w:sz="0" w:space="0" w:color="auto"/>
                    <w:right w:val="none" w:sz="0" w:space="0" w:color="auto"/>
                  </w:divBdr>
                </w:div>
                <w:div w:id="815613404">
                  <w:marLeft w:val="640"/>
                  <w:marRight w:val="0"/>
                  <w:marTop w:val="0"/>
                  <w:marBottom w:val="0"/>
                  <w:divBdr>
                    <w:top w:val="none" w:sz="0" w:space="0" w:color="auto"/>
                    <w:left w:val="none" w:sz="0" w:space="0" w:color="auto"/>
                    <w:bottom w:val="none" w:sz="0" w:space="0" w:color="auto"/>
                    <w:right w:val="none" w:sz="0" w:space="0" w:color="auto"/>
                  </w:divBdr>
                </w:div>
                <w:div w:id="820314440">
                  <w:marLeft w:val="640"/>
                  <w:marRight w:val="0"/>
                  <w:marTop w:val="0"/>
                  <w:marBottom w:val="0"/>
                  <w:divBdr>
                    <w:top w:val="none" w:sz="0" w:space="0" w:color="auto"/>
                    <w:left w:val="none" w:sz="0" w:space="0" w:color="auto"/>
                    <w:bottom w:val="none" w:sz="0" w:space="0" w:color="auto"/>
                    <w:right w:val="none" w:sz="0" w:space="0" w:color="auto"/>
                  </w:divBdr>
                </w:div>
                <w:div w:id="855114648">
                  <w:marLeft w:val="640"/>
                  <w:marRight w:val="0"/>
                  <w:marTop w:val="0"/>
                  <w:marBottom w:val="0"/>
                  <w:divBdr>
                    <w:top w:val="none" w:sz="0" w:space="0" w:color="auto"/>
                    <w:left w:val="none" w:sz="0" w:space="0" w:color="auto"/>
                    <w:bottom w:val="none" w:sz="0" w:space="0" w:color="auto"/>
                    <w:right w:val="none" w:sz="0" w:space="0" w:color="auto"/>
                  </w:divBdr>
                </w:div>
                <w:div w:id="859313727">
                  <w:marLeft w:val="640"/>
                  <w:marRight w:val="0"/>
                  <w:marTop w:val="0"/>
                  <w:marBottom w:val="0"/>
                  <w:divBdr>
                    <w:top w:val="none" w:sz="0" w:space="0" w:color="auto"/>
                    <w:left w:val="none" w:sz="0" w:space="0" w:color="auto"/>
                    <w:bottom w:val="none" w:sz="0" w:space="0" w:color="auto"/>
                    <w:right w:val="none" w:sz="0" w:space="0" w:color="auto"/>
                  </w:divBdr>
                </w:div>
                <w:div w:id="859397135">
                  <w:marLeft w:val="640"/>
                  <w:marRight w:val="0"/>
                  <w:marTop w:val="0"/>
                  <w:marBottom w:val="0"/>
                  <w:divBdr>
                    <w:top w:val="none" w:sz="0" w:space="0" w:color="auto"/>
                    <w:left w:val="none" w:sz="0" w:space="0" w:color="auto"/>
                    <w:bottom w:val="none" w:sz="0" w:space="0" w:color="auto"/>
                    <w:right w:val="none" w:sz="0" w:space="0" w:color="auto"/>
                  </w:divBdr>
                </w:div>
                <w:div w:id="881405025">
                  <w:marLeft w:val="640"/>
                  <w:marRight w:val="0"/>
                  <w:marTop w:val="0"/>
                  <w:marBottom w:val="0"/>
                  <w:divBdr>
                    <w:top w:val="none" w:sz="0" w:space="0" w:color="auto"/>
                    <w:left w:val="none" w:sz="0" w:space="0" w:color="auto"/>
                    <w:bottom w:val="none" w:sz="0" w:space="0" w:color="auto"/>
                    <w:right w:val="none" w:sz="0" w:space="0" w:color="auto"/>
                  </w:divBdr>
                </w:div>
                <w:div w:id="884758857">
                  <w:marLeft w:val="640"/>
                  <w:marRight w:val="0"/>
                  <w:marTop w:val="0"/>
                  <w:marBottom w:val="0"/>
                  <w:divBdr>
                    <w:top w:val="none" w:sz="0" w:space="0" w:color="auto"/>
                    <w:left w:val="none" w:sz="0" w:space="0" w:color="auto"/>
                    <w:bottom w:val="none" w:sz="0" w:space="0" w:color="auto"/>
                    <w:right w:val="none" w:sz="0" w:space="0" w:color="auto"/>
                  </w:divBdr>
                </w:div>
                <w:div w:id="919874316">
                  <w:marLeft w:val="640"/>
                  <w:marRight w:val="0"/>
                  <w:marTop w:val="0"/>
                  <w:marBottom w:val="0"/>
                  <w:divBdr>
                    <w:top w:val="none" w:sz="0" w:space="0" w:color="auto"/>
                    <w:left w:val="none" w:sz="0" w:space="0" w:color="auto"/>
                    <w:bottom w:val="none" w:sz="0" w:space="0" w:color="auto"/>
                    <w:right w:val="none" w:sz="0" w:space="0" w:color="auto"/>
                  </w:divBdr>
                </w:div>
                <w:div w:id="926425200">
                  <w:marLeft w:val="640"/>
                  <w:marRight w:val="0"/>
                  <w:marTop w:val="0"/>
                  <w:marBottom w:val="0"/>
                  <w:divBdr>
                    <w:top w:val="none" w:sz="0" w:space="0" w:color="auto"/>
                    <w:left w:val="none" w:sz="0" w:space="0" w:color="auto"/>
                    <w:bottom w:val="none" w:sz="0" w:space="0" w:color="auto"/>
                    <w:right w:val="none" w:sz="0" w:space="0" w:color="auto"/>
                  </w:divBdr>
                </w:div>
                <w:div w:id="928076787">
                  <w:marLeft w:val="640"/>
                  <w:marRight w:val="0"/>
                  <w:marTop w:val="0"/>
                  <w:marBottom w:val="0"/>
                  <w:divBdr>
                    <w:top w:val="none" w:sz="0" w:space="0" w:color="auto"/>
                    <w:left w:val="none" w:sz="0" w:space="0" w:color="auto"/>
                    <w:bottom w:val="none" w:sz="0" w:space="0" w:color="auto"/>
                    <w:right w:val="none" w:sz="0" w:space="0" w:color="auto"/>
                  </w:divBdr>
                </w:div>
                <w:div w:id="930510562">
                  <w:marLeft w:val="640"/>
                  <w:marRight w:val="0"/>
                  <w:marTop w:val="0"/>
                  <w:marBottom w:val="0"/>
                  <w:divBdr>
                    <w:top w:val="none" w:sz="0" w:space="0" w:color="auto"/>
                    <w:left w:val="none" w:sz="0" w:space="0" w:color="auto"/>
                    <w:bottom w:val="none" w:sz="0" w:space="0" w:color="auto"/>
                    <w:right w:val="none" w:sz="0" w:space="0" w:color="auto"/>
                  </w:divBdr>
                </w:div>
                <w:div w:id="935558727">
                  <w:marLeft w:val="640"/>
                  <w:marRight w:val="0"/>
                  <w:marTop w:val="0"/>
                  <w:marBottom w:val="0"/>
                  <w:divBdr>
                    <w:top w:val="none" w:sz="0" w:space="0" w:color="auto"/>
                    <w:left w:val="none" w:sz="0" w:space="0" w:color="auto"/>
                    <w:bottom w:val="none" w:sz="0" w:space="0" w:color="auto"/>
                    <w:right w:val="none" w:sz="0" w:space="0" w:color="auto"/>
                  </w:divBdr>
                </w:div>
                <w:div w:id="1018656656">
                  <w:marLeft w:val="640"/>
                  <w:marRight w:val="0"/>
                  <w:marTop w:val="0"/>
                  <w:marBottom w:val="0"/>
                  <w:divBdr>
                    <w:top w:val="none" w:sz="0" w:space="0" w:color="auto"/>
                    <w:left w:val="none" w:sz="0" w:space="0" w:color="auto"/>
                    <w:bottom w:val="none" w:sz="0" w:space="0" w:color="auto"/>
                    <w:right w:val="none" w:sz="0" w:space="0" w:color="auto"/>
                  </w:divBdr>
                </w:div>
                <w:div w:id="1023022588">
                  <w:marLeft w:val="640"/>
                  <w:marRight w:val="0"/>
                  <w:marTop w:val="0"/>
                  <w:marBottom w:val="0"/>
                  <w:divBdr>
                    <w:top w:val="none" w:sz="0" w:space="0" w:color="auto"/>
                    <w:left w:val="none" w:sz="0" w:space="0" w:color="auto"/>
                    <w:bottom w:val="none" w:sz="0" w:space="0" w:color="auto"/>
                    <w:right w:val="none" w:sz="0" w:space="0" w:color="auto"/>
                  </w:divBdr>
                </w:div>
                <w:div w:id="1034232809">
                  <w:marLeft w:val="640"/>
                  <w:marRight w:val="0"/>
                  <w:marTop w:val="0"/>
                  <w:marBottom w:val="0"/>
                  <w:divBdr>
                    <w:top w:val="none" w:sz="0" w:space="0" w:color="auto"/>
                    <w:left w:val="none" w:sz="0" w:space="0" w:color="auto"/>
                    <w:bottom w:val="none" w:sz="0" w:space="0" w:color="auto"/>
                    <w:right w:val="none" w:sz="0" w:space="0" w:color="auto"/>
                  </w:divBdr>
                </w:div>
                <w:div w:id="1036462806">
                  <w:marLeft w:val="640"/>
                  <w:marRight w:val="0"/>
                  <w:marTop w:val="0"/>
                  <w:marBottom w:val="0"/>
                  <w:divBdr>
                    <w:top w:val="none" w:sz="0" w:space="0" w:color="auto"/>
                    <w:left w:val="none" w:sz="0" w:space="0" w:color="auto"/>
                    <w:bottom w:val="none" w:sz="0" w:space="0" w:color="auto"/>
                    <w:right w:val="none" w:sz="0" w:space="0" w:color="auto"/>
                  </w:divBdr>
                </w:div>
                <w:div w:id="1036976318">
                  <w:marLeft w:val="640"/>
                  <w:marRight w:val="0"/>
                  <w:marTop w:val="0"/>
                  <w:marBottom w:val="0"/>
                  <w:divBdr>
                    <w:top w:val="none" w:sz="0" w:space="0" w:color="auto"/>
                    <w:left w:val="none" w:sz="0" w:space="0" w:color="auto"/>
                    <w:bottom w:val="none" w:sz="0" w:space="0" w:color="auto"/>
                    <w:right w:val="none" w:sz="0" w:space="0" w:color="auto"/>
                  </w:divBdr>
                </w:div>
                <w:div w:id="1066411908">
                  <w:marLeft w:val="640"/>
                  <w:marRight w:val="0"/>
                  <w:marTop w:val="0"/>
                  <w:marBottom w:val="0"/>
                  <w:divBdr>
                    <w:top w:val="none" w:sz="0" w:space="0" w:color="auto"/>
                    <w:left w:val="none" w:sz="0" w:space="0" w:color="auto"/>
                    <w:bottom w:val="none" w:sz="0" w:space="0" w:color="auto"/>
                    <w:right w:val="none" w:sz="0" w:space="0" w:color="auto"/>
                  </w:divBdr>
                </w:div>
                <w:div w:id="1078357762">
                  <w:marLeft w:val="640"/>
                  <w:marRight w:val="0"/>
                  <w:marTop w:val="0"/>
                  <w:marBottom w:val="0"/>
                  <w:divBdr>
                    <w:top w:val="none" w:sz="0" w:space="0" w:color="auto"/>
                    <w:left w:val="none" w:sz="0" w:space="0" w:color="auto"/>
                    <w:bottom w:val="none" w:sz="0" w:space="0" w:color="auto"/>
                    <w:right w:val="none" w:sz="0" w:space="0" w:color="auto"/>
                  </w:divBdr>
                </w:div>
                <w:div w:id="1105614750">
                  <w:marLeft w:val="640"/>
                  <w:marRight w:val="0"/>
                  <w:marTop w:val="0"/>
                  <w:marBottom w:val="0"/>
                  <w:divBdr>
                    <w:top w:val="none" w:sz="0" w:space="0" w:color="auto"/>
                    <w:left w:val="none" w:sz="0" w:space="0" w:color="auto"/>
                    <w:bottom w:val="none" w:sz="0" w:space="0" w:color="auto"/>
                    <w:right w:val="none" w:sz="0" w:space="0" w:color="auto"/>
                  </w:divBdr>
                </w:div>
                <w:div w:id="1111128821">
                  <w:marLeft w:val="640"/>
                  <w:marRight w:val="0"/>
                  <w:marTop w:val="0"/>
                  <w:marBottom w:val="0"/>
                  <w:divBdr>
                    <w:top w:val="none" w:sz="0" w:space="0" w:color="auto"/>
                    <w:left w:val="none" w:sz="0" w:space="0" w:color="auto"/>
                    <w:bottom w:val="none" w:sz="0" w:space="0" w:color="auto"/>
                    <w:right w:val="none" w:sz="0" w:space="0" w:color="auto"/>
                  </w:divBdr>
                </w:div>
                <w:div w:id="1136802900">
                  <w:marLeft w:val="640"/>
                  <w:marRight w:val="0"/>
                  <w:marTop w:val="0"/>
                  <w:marBottom w:val="0"/>
                  <w:divBdr>
                    <w:top w:val="none" w:sz="0" w:space="0" w:color="auto"/>
                    <w:left w:val="none" w:sz="0" w:space="0" w:color="auto"/>
                    <w:bottom w:val="none" w:sz="0" w:space="0" w:color="auto"/>
                    <w:right w:val="none" w:sz="0" w:space="0" w:color="auto"/>
                  </w:divBdr>
                </w:div>
                <w:div w:id="1136870044">
                  <w:marLeft w:val="640"/>
                  <w:marRight w:val="0"/>
                  <w:marTop w:val="0"/>
                  <w:marBottom w:val="0"/>
                  <w:divBdr>
                    <w:top w:val="none" w:sz="0" w:space="0" w:color="auto"/>
                    <w:left w:val="none" w:sz="0" w:space="0" w:color="auto"/>
                    <w:bottom w:val="none" w:sz="0" w:space="0" w:color="auto"/>
                    <w:right w:val="none" w:sz="0" w:space="0" w:color="auto"/>
                  </w:divBdr>
                </w:div>
                <w:div w:id="1149904549">
                  <w:marLeft w:val="640"/>
                  <w:marRight w:val="0"/>
                  <w:marTop w:val="0"/>
                  <w:marBottom w:val="0"/>
                  <w:divBdr>
                    <w:top w:val="none" w:sz="0" w:space="0" w:color="auto"/>
                    <w:left w:val="none" w:sz="0" w:space="0" w:color="auto"/>
                    <w:bottom w:val="none" w:sz="0" w:space="0" w:color="auto"/>
                    <w:right w:val="none" w:sz="0" w:space="0" w:color="auto"/>
                  </w:divBdr>
                </w:div>
                <w:div w:id="1156216779">
                  <w:marLeft w:val="640"/>
                  <w:marRight w:val="0"/>
                  <w:marTop w:val="0"/>
                  <w:marBottom w:val="0"/>
                  <w:divBdr>
                    <w:top w:val="none" w:sz="0" w:space="0" w:color="auto"/>
                    <w:left w:val="none" w:sz="0" w:space="0" w:color="auto"/>
                    <w:bottom w:val="none" w:sz="0" w:space="0" w:color="auto"/>
                    <w:right w:val="none" w:sz="0" w:space="0" w:color="auto"/>
                  </w:divBdr>
                </w:div>
                <w:div w:id="1158687948">
                  <w:marLeft w:val="640"/>
                  <w:marRight w:val="0"/>
                  <w:marTop w:val="0"/>
                  <w:marBottom w:val="0"/>
                  <w:divBdr>
                    <w:top w:val="none" w:sz="0" w:space="0" w:color="auto"/>
                    <w:left w:val="none" w:sz="0" w:space="0" w:color="auto"/>
                    <w:bottom w:val="none" w:sz="0" w:space="0" w:color="auto"/>
                    <w:right w:val="none" w:sz="0" w:space="0" w:color="auto"/>
                  </w:divBdr>
                </w:div>
                <w:div w:id="1172138248">
                  <w:marLeft w:val="640"/>
                  <w:marRight w:val="0"/>
                  <w:marTop w:val="0"/>
                  <w:marBottom w:val="0"/>
                  <w:divBdr>
                    <w:top w:val="none" w:sz="0" w:space="0" w:color="auto"/>
                    <w:left w:val="none" w:sz="0" w:space="0" w:color="auto"/>
                    <w:bottom w:val="none" w:sz="0" w:space="0" w:color="auto"/>
                    <w:right w:val="none" w:sz="0" w:space="0" w:color="auto"/>
                  </w:divBdr>
                </w:div>
                <w:div w:id="1186596182">
                  <w:marLeft w:val="640"/>
                  <w:marRight w:val="0"/>
                  <w:marTop w:val="0"/>
                  <w:marBottom w:val="0"/>
                  <w:divBdr>
                    <w:top w:val="none" w:sz="0" w:space="0" w:color="auto"/>
                    <w:left w:val="none" w:sz="0" w:space="0" w:color="auto"/>
                    <w:bottom w:val="none" w:sz="0" w:space="0" w:color="auto"/>
                    <w:right w:val="none" w:sz="0" w:space="0" w:color="auto"/>
                  </w:divBdr>
                </w:div>
                <w:div w:id="1203175441">
                  <w:marLeft w:val="640"/>
                  <w:marRight w:val="0"/>
                  <w:marTop w:val="0"/>
                  <w:marBottom w:val="0"/>
                  <w:divBdr>
                    <w:top w:val="none" w:sz="0" w:space="0" w:color="auto"/>
                    <w:left w:val="none" w:sz="0" w:space="0" w:color="auto"/>
                    <w:bottom w:val="none" w:sz="0" w:space="0" w:color="auto"/>
                    <w:right w:val="none" w:sz="0" w:space="0" w:color="auto"/>
                  </w:divBdr>
                </w:div>
                <w:div w:id="1206719257">
                  <w:marLeft w:val="640"/>
                  <w:marRight w:val="0"/>
                  <w:marTop w:val="0"/>
                  <w:marBottom w:val="0"/>
                  <w:divBdr>
                    <w:top w:val="none" w:sz="0" w:space="0" w:color="auto"/>
                    <w:left w:val="none" w:sz="0" w:space="0" w:color="auto"/>
                    <w:bottom w:val="none" w:sz="0" w:space="0" w:color="auto"/>
                    <w:right w:val="none" w:sz="0" w:space="0" w:color="auto"/>
                  </w:divBdr>
                </w:div>
                <w:div w:id="1223172147">
                  <w:marLeft w:val="640"/>
                  <w:marRight w:val="0"/>
                  <w:marTop w:val="0"/>
                  <w:marBottom w:val="0"/>
                  <w:divBdr>
                    <w:top w:val="none" w:sz="0" w:space="0" w:color="auto"/>
                    <w:left w:val="none" w:sz="0" w:space="0" w:color="auto"/>
                    <w:bottom w:val="none" w:sz="0" w:space="0" w:color="auto"/>
                    <w:right w:val="none" w:sz="0" w:space="0" w:color="auto"/>
                  </w:divBdr>
                </w:div>
                <w:div w:id="1240678891">
                  <w:marLeft w:val="640"/>
                  <w:marRight w:val="0"/>
                  <w:marTop w:val="0"/>
                  <w:marBottom w:val="0"/>
                  <w:divBdr>
                    <w:top w:val="none" w:sz="0" w:space="0" w:color="auto"/>
                    <w:left w:val="none" w:sz="0" w:space="0" w:color="auto"/>
                    <w:bottom w:val="none" w:sz="0" w:space="0" w:color="auto"/>
                    <w:right w:val="none" w:sz="0" w:space="0" w:color="auto"/>
                  </w:divBdr>
                </w:div>
                <w:div w:id="1245408344">
                  <w:marLeft w:val="640"/>
                  <w:marRight w:val="0"/>
                  <w:marTop w:val="0"/>
                  <w:marBottom w:val="0"/>
                  <w:divBdr>
                    <w:top w:val="none" w:sz="0" w:space="0" w:color="auto"/>
                    <w:left w:val="none" w:sz="0" w:space="0" w:color="auto"/>
                    <w:bottom w:val="none" w:sz="0" w:space="0" w:color="auto"/>
                    <w:right w:val="none" w:sz="0" w:space="0" w:color="auto"/>
                  </w:divBdr>
                </w:div>
                <w:div w:id="1247617772">
                  <w:marLeft w:val="640"/>
                  <w:marRight w:val="0"/>
                  <w:marTop w:val="0"/>
                  <w:marBottom w:val="0"/>
                  <w:divBdr>
                    <w:top w:val="none" w:sz="0" w:space="0" w:color="auto"/>
                    <w:left w:val="none" w:sz="0" w:space="0" w:color="auto"/>
                    <w:bottom w:val="none" w:sz="0" w:space="0" w:color="auto"/>
                    <w:right w:val="none" w:sz="0" w:space="0" w:color="auto"/>
                  </w:divBdr>
                </w:div>
                <w:div w:id="1270312023">
                  <w:marLeft w:val="640"/>
                  <w:marRight w:val="0"/>
                  <w:marTop w:val="0"/>
                  <w:marBottom w:val="0"/>
                  <w:divBdr>
                    <w:top w:val="none" w:sz="0" w:space="0" w:color="auto"/>
                    <w:left w:val="none" w:sz="0" w:space="0" w:color="auto"/>
                    <w:bottom w:val="none" w:sz="0" w:space="0" w:color="auto"/>
                    <w:right w:val="none" w:sz="0" w:space="0" w:color="auto"/>
                  </w:divBdr>
                </w:div>
                <w:div w:id="1277711099">
                  <w:marLeft w:val="640"/>
                  <w:marRight w:val="0"/>
                  <w:marTop w:val="0"/>
                  <w:marBottom w:val="0"/>
                  <w:divBdr>
                    <w:top w:val="none" w:sz="0" w:space="0" w:color="auto"/>
                    <w:left w:val="none" w:sz="0" w:space="0" w:color="auto"/>
                    <w:bottom w:val="none" w:sz="0" w:space="0" w:color="auto"/>
                    <w:right w:val="none" w:sz="0" w:space="0" w:color="auto"/>
                  </w:divBdr>
                </w:div>
                <w:div w:id="1281297204">
                  <w:marLeft w:val="640"/>
                  <w:marRight w:val="0"/>
                  <w:marTop w:val="0"/>
                  <w:marBottom w:val="0"/>
                  <w:divBdr>
                    <w:top w:val="none" w:sz="0" w:space="0" w:color="auto"/>
                    <w:left w:val="none" w:sz="0" w:space="0" w:color="auto"/>
                    <w:bottom w:val="none" w:sz="0" w:space="0" w:color="auto"/>
                    <w:right w:val="none" w:sz="0" w:space="0" w:color="auto"/>
                  </w:divBdr>
                </w:div>
                <w:div w:id="1299067351">
                  <w:marLeft w:val="640"/>
                  <w:marRight w:val="0"/>
                  <w:marTop w:val="0"/>
                  <w:marBottom w:val="0"/>
                  <w:divBdr>
                    <w:top w:val="none" w:sz="0" w:space="0" w:color="auto"/>
                    <w:left w:val="none" w:sz="0" w:space="0" w:color="auto"/>
                    <w:bottom w:val="none" w:sz="0" w:space="0" w:color="auto"/>
                    <w:right w:val="none" w:sz="0" w:space="0" w:color="auto"/>
                  </w:divBdr>
                </w:div>
                <w:div w:id="1299610953">
                  <w:marLeft w:val="640"/>
                  <w:marRight w:val="0"/>
                  <w:marTop w:val="0"/>
                  <w:marBottom w:val="0"/>
                  <w:divBdr>
                    <w:top w:val="none" w:sz="0" w:space="0" w:color="auto"/>
                    <w:left w:val="none" w:sz="0" w:space="0" w:color="auto"/>
                    <w:bottom w:val="none" w:sz="0" w:space="0" w:color="auto"/>
                    <w:right w:val="none" w:sz="0" w:space="0" w:color="auto"/>
                  </w:divBdr>
                </w:div>
                <w:div w:id="1330282112">
                  <w:marLeft w:val="640"/>
                  <w:marRight w:val="0"/>
                  <w:marTop w:val="0"/>
                  <w:marBottom w:val="0"/>
                  <w:divBdr>
                    <w:top w:val="none" w:sz="0" w:space="0" w:color="auto"/>
                    <w:left w:val="none" w:sz="0" w:space="0" w:color="auto"/>
                    <w:bottom w:val="none" w:sz="0" w:space="0" w:color="auto"/>
                    <w:right w:val="none" w:sz="0" w:space="0" w:color="auto"/>
                  </w:divBdr>
                </w:div>
                <w:div w:id="1330327850">
                  <w:marLeft w:val="640"/>
                  <w:marRight w:val="0"/>
                  <w:marTop w:val="0"/>
                  <w:marBottom w:val="0"/>
                  <w:divBdr>
                    <w:top w:val="none" w:sz="0" w:space="0" w:color="auto"/>
                    <w:left w:val="none" w:sz="0" w:space="0" w:color="auto"/>
                    <w:bottom w:val="none" w:sz="0" w:space="0" w:color="auto"/>
                    <w:right w:val="none" w:sz="0" w:space="0" w:color="auto"/>
                  </w:divBdr>
                </w:div>
                <w:div w:id="1342971700">
                  <w:marLeft w:val="640"/>
                  <w:marRight w:val="0"/>
                  <w:marTop w:val="0"/>
                  <w:marBottom w:val="0"/>
                  <w:divBdr>
                    <w:top w:val="none" w:sz="0" w:space="0" w:color="auto"/>
                    <w:left w:val="none" w:sz="0" w:space="0" w:color="auto"/>
                    <w:bottom w:val="none" w:sz="0" w:space="0" w:color="auto"/>
                    <w:right w:val="none" w:sz="0" w:space="0" w:color="auto"/>
                  </w:divBdr>
                </w:div>
                <w:div w:id="1357317903">
                  <w:marLeft w:val="640"/>
                  <w:marRight w:val="0"/>
                  <w:marTop w:val="0"/>
                  <w:marBottom w:val="0"/>
                  <w:divBdr>
                    <w:top w:val="none" w:sz="0" w:space="0" w:color="auto"/>
                    <w:left w:val="none" w:sz="0" w:space="0" w:color="auto"/>
                    <w:bottom w:val="none" w:sz="0" w:space="0" w:color="auto"/>
                    <w:right w:val="none" w:sz="0" w:space="0" w:color="auto"/>
                  </w:divBdr>
                </w:div>
                <w:div w:id="1363246985">
                  <w:marLeft w:val="640"/>
                  <w:marRight w:val="0"/>
                  <w:marTop w:val="0"/>
                  <w:marBottom w:val="0"/>
                  <w:divBdr>
                    <w:top w:val="none" w:sz="0" w:space="0" w:color="auto"/>
                    <w:left w:val="none" w:sz="0" w:space="0" w:color="auto"/>
                    <w:bottom w:val="none" w:sz="0" w:space="0" w:color="auto"/>
                    <w:right w:val="none" w:sz="0" w:space="0" w:color="auto"/>
                  </w:divBdr>
                </w:div>
                <w:div w:id="1386023180">
                  <w:marLeft w:val="640"/>
                  <w:marRight w:val="0"/>
                  <w:marTop w:val="0"/>
                  <w:marBottom w:val="0"/>
                  <w:divBdr>
                    <w:top w:val="none" w:sz="0" w:space="0" w:color="auto"/>
                    <w:left w:val="none" w:sz="0" w:space="0" w:color="auto"/>
                    <w:bottom w:val="none" w:sz="0" w:space="0" w:color="auto"/>
                    <w:right w:val="none" w:sz="0" w:space="0" w:color="auto"/>
                  </w:divBdr>
                </w:div>
                <w:div w:id="1401248237">
                  <w:marLeft w:val="640"/>
                  <w:marRight w:val="0"/>
                  <w:marTop w:val="0"/>
                  <w:marBottom w:val="0"/>
                  <w:divBdr>
                    <w:top w:val="none" w:sz="0" w:space="0" w:color="auto"/>
                    <w:left w:val="none" w:sz="0" w:space="0" w:color="auto"/>
                    <w:bottom w:val="none" w:sz="0" w:space="0" w:color="auto"/>
                    <w:right w:val="none" w:sz="0" w:space="0" w:color="auto"/>
                  </w:divBdr>
                </w:div>
                <w:div w:id="1402824984">
                  <w:marLeft w:val="640"/>
                  <w:marRight w:val="0"/>
                  <w:marTop w:val="0"/>
                  <w:marBottom w:val="0"/>
                  <w:divBdr>
                    <w:top w:val="none" w:sz="0" w:space="0" w:color="auto"/>
                    <w:left w:val="none" w:sz="0" w:space="0" w:color="auto"/>
                    <w:bottom w:val="none" w:sz="0" w:space="0" w:color="auto"/>
                    <w:right w:val="none" w:sz="0" w:space="0" w:color="auto"/>
                  </w:divBdr>
                </w:div>
                <w:div w:id="1404452723">
                  <w:marLeft w:val="640"/>
                  <w:marRight w:val="0"/>
                  <w:marTop w:val="0"/>
                  <w:marBottom w:val="0"/>
                  <w:divBdr>
                    <w:top w:val="none" w:sz="0" w:space="0" w:color="auto"/>
                    <w:left w:val="none" w:sz="0" w:space="0" w:color="auto"/>
                    <w:bottom w:val="none" w:sz="0" w:space="0" w:color="auto"/>
                    <w:right w:val="none" w:sz="0" w:space="0" w:color="auto"/>
                  </w:divBdr>
                </w:div>
                <w:div w:id="1411973284">
                  <w:marLeft w:val="640"/>
                  <w:marRight w:val="0"/>
                  <w:marTop w:val="0"/>
                  <w:marBottom w:val="0"/>
                  <w:divBdr>
                    <w:top w:val="none" w:sz="0" w:space="0" w:color="auto"/>
                    <w:left w:val="none" w:sz="0" w:space="0" w:color="auto"/>
                    <w:bottom w:val="none" w:sz="0" w:space="0" w:color="auto"/>
                    <w:right w:val="none" w:sz="0" w:space="0" w:color="auto"/>
                  </w:divBdr>
                </w:div>
                <w:div w:id="1421953748">
                  <w:marLeft w:val="640"/>
                  <w:marRight w:val="0"/>
                  <w:marTop w:val="0"/>
                  <w:marBottom w:val="0"/>
                  <w:divBdr>
                    <w:top w:val="none" w:sz="0" w:space="0" w:color="auto"/>
                    <w:left w:val="none" w:sz="0" w:space="0" w:color="auto"/>
                    <w:bottom w:val="none" w:sz="0" w:space="0" w:color="auto"/>
                    <w:right w:val="none" w:sz="0" w:space="0" w:color="auto"/>
                  </w:divBdr>
                </w:div>
                <w:div w:id="1434590019">
                  <w:marLeft w:val="640"/>
                  <w:marRight w:val="0"/>
                  <w:marTop w:val="0"/>
                  <w:marBottom w:val="0"/>
                  <w:divBdr>
                    <w:top w:val="none" w:sz="0" w:space="0" w:color="auto"/>
                    <w:left w:val="none" w:sz="0" w:space="0" w:color="auto"/>
                    <w:bottom w:val="none" w:sz="0" w:space="0" w:color="auto"/>
                    <w:right w:val="none" w:sz="0" w:space="0" w:color="auto"/>
                  </w:divBdr>
                </w:div>
                <w:div w:id="1438062331">
                  <w:marLeft w:val="640"/>
                  <w:marRight w:val="0"/>
                  <w:marTop w:val="0"/>
                  <w:marBottom w:val="0"/>
                  <w:divBdr>
                    <w:top w:val="none" w:sz="0" w:space="0" w:color="auto"/>
                    <w:left w:val="none" w:sz="0" w:space="0" w:color="auto"/>
                    <w:bottom w:val="none" w:sz="0" w:space="0" w:color="auto"/>
                    <w:right w:val="none" w:sz="0" w:space="0" w:color="auto"/>
                  </w:divBdr>
                </w:div>
                <w:div w:id="1449200315">
                  <w:marLeft w:val="640"/>
                  <w:marRight w:val="0"/>
                  <w:marTop w:val="0"/>
                  <w:marBottom w:val="0"/>
                  <w:divBdr>
                    <w:top w:val="none" w:sz="0" w:space="0" w:color="auto"/>
                    <w:left w:val="none" w:sz="0" w:space="0" w:color="auto"/>
                    <w:bottom w:val="none" w:sz="0" w:space="0" w:color="auto"/>
                    <w:right w:val="none" w:sz="0" w:space="0" w:color="auto"/>
                  </w:divBdr>
                </w:div>
                <w:div w:id="1466002494">
                  <w:marLeft w:val="640"/>
                  <w:marRight w:val="0"/>
                  <w:marTop w:val="0"/>
                  <w:marBottom w:val="0"/>
                  <w:divBdr>
                    <w:top w:val="none" w:sz="0" w:space="0" w:color="auto"/>
                    <w:left w:val="none" w:sz="0" w:space="0" w:color="auto"/>
                    <w:bottom w:val="none" w:sz="0" w:space="0" w:color="auto"/>
                    <w:right w:val="none" w:sz="0" w:space="0" w:color="auto"/>
                  </w:divBdr>
                </w:div>
                <w:div w:id="1467968951">
                  <w:marLeft w:val="640"/>
                  <w:marRight w:val="0"/>
                  <w:marTop w:val="0"/>
                  <w:marBottom w:val="0"/>
                  <w:divBdr>
                    <w:top w:val="none" w:sz="0" w:space="0" w:color="auto"/>
                    <w:left w:val="none" w:sz="0" w:space="0" w:color="auto"/>
                    <w:bottom w:val="none" w:sz="0" w:space="0" w:color="auto"/>
                    <w:right w:val="none" w:sz="0" w:space="0" w:color="auto"/>
                  </w:divBdr>
                </w:div>
                <w:div w:id="1481844512">
                  <w:marLeft w:val="640"/>
                  <w:marRight w:val="0"/>
                  <w:marTop w:val="0"/>
                  <w:marBottom w:val="0"/>
                  <w:divBdr>
                    <w:top w:val="none" w:sz="0" w:space="0" w:color="auto"/>
                    <w:left w:val="none" w:sz="0" w:space="0" w:color="auto"/>
                    <w:bottom w:val="none" w:sz="0" w:space="0" w:color="auto"/>
                    <w:right w:val="none" w:sz="0" w:space="0" w:color="auto"/>
                  </w:divBdr>
                </w:div>
                <w:div w:id="1483621185">
                  <w:marLeft w:val="640"/>
                  <w:marRight w:val="0"/>
                  <w:marTop w:val="0"/>
                  <w:marBottom w:val="0"/>
                  <w:divBdr>
                    <w:top w:val="none" w:sz="0" w:space="0" w:color="auto"/>
                    <w:left w:val="none" w:sz="0" w:space="0" w:color="auto"/>
                    <w:bottom w:val="none" w:sz="0" w:space="0" w:color="auto"/>
                    <w:right w:val="none" w:sz="0" w:space="0" w:color="auto"/>
                  </w:divBdr>
                </w:div>
                <w:div w:id="1510480842">
                  <w:marLeft w:val="640"/>
                  <w:marRight w:val="0"/>
                  <w:marTop w:val="0"/>
                  <w:marBottom w:val="0"/>
                  <w:divBdr>
                    <w:top w:val="none" w:sz="0" w:space="0" w:color="auto"/>
                    <w:left w:val="none" w:sz="0" w:space="0" w:color="auto"/>
                    <w:bottom w:val="none" w:sz="0" w:space="0" w:color="auto"/>
                    <w:right w:val="none" w:sz="0" w:space="0" w:color="auto"/>
                  </w:divBdr>
                </w:div>
                <w:div w:id="1536458318">
                  <w:marLeft w:val="640"/>
                  <w:marRight w:val="0"/>
                  <w:marTop w:val="0"/>
                  <w:marBottom w:val="0"/>
                  <w:divBdr>
                    <w:top w:val="none" w:sz="0" w:space="0" w:color="auto"/>
                    <w:left w:val="none" w:sz="0" w:space="0" w:color="auto"/>
                    <w:bottom w:val="none" w:sz="0" w:space="0" w:color="auto"/>
                    <w:right w:val="none" w:sz="0" w:space="0" w:color="auto"/>
                  </w:divBdr>
                </w:div>
                <w:div w:id="1540319595">
                  <w:marLeft w:val="640"/>
                  <w:marRight w:val="0"/>
                  <w:marTop w:val="0"/>
                  <w:marBottom w:val="0"/>
                  <w:divBdr>
                    <w:top w:val="none" w:sz="0" w:space="0" w:color="auto"/>
                    <w:left w:val="none" w:sz="0" w:space="0" w:color="auto"/>
                    <w:bottom w:val="none" w:sz="0" w:space="0" w:color="auto"/>
                    <w:right w:val="none" w:sz="0" w:space="0" w:color="auto"/>
                  </w:divBdr>
                </w:div>
                <w:div w:id="1547134561">
                  <w:marLeft w:val="640"/>
                  <w:marRight w:val="0"/>
                  <w:marTop w:val="0"/>
                  <w:marBottom w:val="0"/>
                  <w:divBdr>
                    <w:top w:val="none" w:sz="0" w:space="0" w:color="auto"/>
                    <w:left w:val="none" w:sz="0" w:space="0" w:color="auto"/>
                    <w:bottom w:val="none" w:sz="0" w:space="0" w:color="auto"/>
                    <w:right w:val="none" w:sz="0" w:space="0" w:color="auto"/>
                  </w:divBdr>
                </w:div>
                <w:div w:id="1575698276">
                  <w:marLeft w:val="640"/>
                  <w:marRight w:val="0"/>
                  <w:marTop w:val="0"/>
                  <w:marBottom w:val="0"/>
                  <w:divBdr>
                    <w:top w:val="none" w:sz="0" w:space="0" w:color="auto"/>
                    <w:left w:val="none" w:sz="0" w:space="0" w:color="auto"/>
                    <w:bottom w:val="none" w:sz="0" w:space="0" w:color="auto"/>
                    <w:right w:val="none" w:sz="0" w:space="0" w:color="auto"/>
                  </w:divBdr>
                </w:div>
                <w:div w:id="1584299040">
                  <w:marLeft w:val="640"/>
                  <w:marRight w:val="0"/>
                  <w:marTop w:val="0"/>
                  <w:marBottom w:val="0"/>
                  <w:divBdr>
                    <w:top w:val="none" w:sz="0" w:space="0" w:color="auto"/>
                    <w:left w:val="none" w:sz="0" w:space="0" w:color="auto"/>
                    <w:bottom w:val="none" w:sz="0" w:space="0" w:color="auto"/>
                    <w:right w:val="none" w:sz="0" w:space="0" w:color="auto"/>
                  </w:divBdr>
                </w:div>
                <w:div w:id="1585069825">
                  <w:marLeft w:val="640"/>
                  <w:marRight w:val="0"/>
                  <w:marTop w:val="0"/>
                  <w:marBottom w:val="0"/>
                  <w:divBdr>
                    <w:top w:val="none" w:sz="0" w:space="0" w:color="auto"/>
                    <w:left w:val="none" w:sz="0" w:space="0" w:color="auto"/>
                    <w:bottom w:val="none" w:sz="0" w:space="0" w:color="auto"/>
                    <w:right w:val="none" w:sz="0" w:space="0" w:color="auto"/>
                  </w:divBdr>
                </w:div>
                <w:div w:id="1591355653">
                  <w:marLeft w:val="640"/>
                  <w:marRight w:val="0"/>
                  <w:marTop w:val="0"/>
                  <w:marBottom w:val="0"/>
                  <w:divBdr>
                    <w:top w:val="none" w:sz="0" w:space="0" w:color="auto"/>
                    <w:left w:val="none" w:sz="0" w:space="0" w:color="auto"/>
                    <w:bottom w:val="none" w:sz="0" w:space="0" w:color="auto"/>
                    <w:right w:val="none" w:sz="0" w:space="0" w:color="auto"/>
                  </w:divBdr>
                </w:div>
                <w:div w:id="1596594540">
                  <w:marLeft w:val="640"/>
                  <w:marRight w:val="0"/>
                  <w:marTop w:val="0"/>
                  <w:marBottom w:val="0"/>
                  <w:divBdr>
                    <w:top w:val="none" w:sz="0" w:space="0" w:color="auto"/>
                    <w:left w:val="none" w:sz="0" w:space="0" w:color="auto"/>
                    <w:bottom w:val="none" w:sz="0" w:space="0" w:color="auto"/>
                    <w:right w:val="none" w:sz="0" w:space="0" w:color="auto"/>
                  </w:divBdr>
                </w:div>
                <w:div w:id="1599869541">
                  <w:marLeft w:val="640"/>
                  <w:marRight w:val="0"/>
                  <w:marTop w:val="0"/>
                  <w:marBottom w:val="0"/>
                  <w:divBdr>
                    <w:top w:val="none" w:sz="0" w:space="0" w:color="auto"/>
                    <w:left w:val="none" w:sz="0" w:space="0" w:color="auto"/>
                    <w:bottom w:val="none" w:sz="0" w:space="0" w:color="auto"/>
                    <w:right w:val="none" w:sz="0" w:space="0" w:color="auto"/>
                  </w:divBdr>
                </w:div>
                <w:div w:id="1607038782">
                  <w:marLeft w:val="640"/>
                  <w:marRight w:val="0"/>
                  <w:marTop w:val="0"/>
                  <w:marBottom w:val="0"/>
                  <w:divBdr>
                    <w:top w:val="none" w:sz="0" w:space="0" w:color="auto"/>
                    <w:left w:val="none" w:sz="0" w:space="0" w:color="auto"/>
                    <w:bottom w:val="none" w:sz="0" w:space="0" w:color="auto"/>
                    <w:right w:val="none" w:sz="0" w:space="0" w:color="auto"/>
                  </w:divBdr>
                </w:div>
                <w:div w:id="1609972901">
                  <w:marLeft w:val="640"/>
                  <w:marRight w:val="0"/>
                  <w:marTop w:val="0"/>
                  <w:marBottom w:val="0"/>
                  <w:divBdr>
                    <w:top w:val="none" w:sz="0" w:space="0" w:color="auto"/>
                    <w:left w:val="none" w:sz="0" w:space="0" w:color="auto"/>
                    <w:bottom w:val="none" w:sz="0" w:space="0" w:color="auto"/>
                    <w:right w:val="none" w:sz="0" w:space="0" w:color="auto"/>
                  </w:divBdr>
                </w:div>
                <w:div w:id="1610501169">
                  <w:marLeft w:val="640"/>
                  <w:marRight w:val="0"/>
                  <w:marTop w:val="0"/>
                  <w:marBottom w:val="0"/>
                  <w:divBdr>
                    <w:top w:val="none" w:sz="0" w:space="0" w:color="auto"/>
                    <w:left w:val="none" w:sz="0" w:space="0" w:color="auto"/>
                    <w:bottom w:val="none" w:sz="0" w:space="0" w:color="auto"/>
                    <w:right w:val="none" w:sz="0" w:space="0" w:color="auto"/>
                  </w:divBdr>
                </w:div>
                <w:div w:id="1622686693">
                  <w:marLeft w:val="640"/>
                  <w:marRight w:val="0"/>
                  <w:marTop w:val="0"/>
                  <w:marBottom w:val="0"/>
                  <w:divBdr>
                    <w:top w:val="none" w:sz="0" w:space="0" w:color="auto"/>
                    <w:left w:val="none" w:sz="0" w:space="0" w:color="auto"/>
                    <w:bottom w:val="none" w:sz="0" w:space="0" w:color="auto"/>
                    <w:right w:val="none" w:sz="0" w:space="0" w:color="auto"/>
                  </w:divBdr>
                </w:div>
                <w:div w:id="1642615595">
                  <w:marLeft w:val="640"/>
                  <w:marRight w:val="0"/>
                  <w:marTop w:val="0"/>
                  <w:marBottom w:val="0"/>
                  <w:divBdr>
                    <w:top w:val="none" w:sz="0" w:space="0" w:color="auto"/>
                    <w:left w:val="none" w:sz="0" w:space="0" w:color="auto"/>
                    <w:bottom w:val="none" w:sz="0" w:space="0" w:color="auto"/>
                    <w:right w:val="none" w:sz="0" w:space="0" w:color="auto"/>
                  </w:divBdr>
                </w:div>
                <w:div w:id="1660884759">
                  <w:marLeft w:val="640"/>
                  <w:marRight w:val="0"/>
                  <w:marTop w:val="0"/>
                  <w:marBottom w:val="0"/>
                  <w:divBdr>
                    <w:top w:val="none" w:sz="0" w:space="0" w:color="auto"/>
                    <w:left w:val="none" w:sz="0" w:space="0" w:color="auto"/>
                    <w:bottom w:val="none" w:sz="0" w:space="0" w:color="auto"/>
                    <w:right w:val="none" w:sz="0" w:space="0" w:color="auto"/>
                  </w:divBdr>
                </w:div>
                <w:div w:id="1667319529">
                  <w:marLeft w:val="640"/>
                  <w:marRight w:val="0"/>
                  <w:marTop w:val="0"/>
                  <w:marBottom w:val="0"/>
                  <w:divBdr>
                    <w:top w:val="none" w:sz="0" w:space="0" w:color="auto"/>
                    <w:left w:val="none" w:sz="0" w:space="0" w:color="auto"/>
                    <w:bottom w:val="none" w:sz="0" w:space="0" w:color="auto"/>
                    <w:right w:val="none" w:sz="0" w:space="0" w:color="auto"/>
                  </w:divBdr>
                </w:div>
                <w:div w:id="1704133050">
                  <w:marLeft w:val="640"/>
                  <w:marRight w:val="0"/>
                  <w:marTop w:val="0"/>
                  <w:marBottom w:val="0"/>
                  <w:divBdr>
                    <w:top w:val="none" w:sz="0" w:space="0" w:color="auto"/>
                    <w:left w:val="none" w:sz="0" w:space="0" w:color="auto"/>
                    <w:bottom w:val="none" w:sz="0" w:space="0" w:color="auto"/>
                    <w:right w:val="none" w:sz="0" w:space="0" w:color="auto"/>
                  </w:divBdr>
                </w:div>
                <w:div w:id="1704330215">
                  <w:marLeft w:val="640"/>
                  <w:marRight w:val="0"/>
                  <w:marTop w:val="0"/>
                  <w:marBottom w:val="0"/>
                  <w:divBdr>
                    <w:top w:val="none" w:sz="0" w:space="0" w:color="auto"/>
                    <w:left w:val="none" w:sz="0" w:space="0" w:color="auto"/>
                    <w:bottom w:val="none" w:sz="0" w:space="0" w:color="auto"/>
                    <w:right w:val="none" w:sz="0" w:space="0" w:color="auto"/>
                  </w:divBdr>
                </w:div>
                <w:div w:id="1712805210">
                  <w:marLeft w:val="640"/>
                  <w:marRight w:val="0"/>
                  <w:marTop w:val="0"/>
                  <w:marBottom w:val="0"/>
                  <w:divBdr>
                    <w:top w:val="none" w:sz="0" w:space="0" w:color="auto"/>
                    <w:left w:val="none" w:sz="0" w:space="0" w:color="auto"/>
                    <w:bottom w:val="none" w:sz="0" w:space="0" w:color="auto"/>
                    <w:right w:val="none" w:sz="0" w:space="0" w:color="auto"/>
                  </w:divBdr>
                </w:div>
                <w:div w:id="1717197011">
                  <w:marLeft w:val="640"/>
                  <w:marRight w:val="0"/>
                  <w:marTop w:val="0"/>
                  <w:marBottom w:val="0"/>
                  <w:divBdr>
                    <w:top w:val="none" w:sz="0" w:space="0" w:color="auto"/>
                    <w:left w:val="none" w:sz="0" w:space="0" w:color="auto"/>
                    <w:bottom w:val="none" w:sz="0" w:space="0" w:color="auto"/>
                    <w:right w:val="none" w:sz="0" w:space="0" w:color="auto"/>
                  </w:divBdr>
                </w:div>
                <w:div w:id="1722250335">
                  <w:marLeft w:val="640"/>
                  <w:marRight w:val="0"/>
                  <w:marTop w:val="0"/>
                  <w:marBottom w:val="0"/>
                  <w:divBdr>
                    <w:top w:val="none" w:sz="0" w:space="0" w:color="auto"/>
                    <w:left w:val="none" w:sz="0" w:space="0" w:color="auto"/>
                    <w:bottom w:val="none" w:sz="0" w:space="0" w:color="auto"/>
                    <w:right w:val="none" w:sz="0" w:space="0" w:color="auto"/>
                  </w:divBdr>
                </w:div>
                <w:div w:id="1726566995">
                  <w:marLeft w:val="640"/>
                  <w:marRight w:val="0"/>
                  <w:marTop w:val="0"/>
                  <w:marBottom w:val="0"/>
                  <w:divBdr>
                    <w:top w:val="none" w:sz="0" w:space="0" w:color="auto"/>
                    <w:left w:val="none" w:sz="0" w:space="0" w:color="auto"/>
                    <w:bottom w:val="none" w:sz="0" w:space="0" w:color="auto"/>
                    <w:right w:val="none" w:sz="0" w:space="0" w:color="auto"/>
                  </w:divBdr>
                </w:div>
                <w:div w:id="1736471157">
                  <w:marLeft w:val="640"/>
                  <w:marRight w:val="0"/>
                  <w:marTop w:val="0"/>
                  <w:marBottom w:val="0"/>
                  <w:divBdr>
                    <w:top w:val="none" w:sz="0" w:space="0" w:color="auto"/>
                    <w:left w:val="none" w:sz="0" w:space="0" w:color="auto"/>
                    <w:bottom w:val="none" w:sz="0" w:space="0" w:color="auto"/>
                    <w:right w:val="none" w:sz="0" w:space="0" w:color="auto"/>
                  </w:divBdr>
                </w:div>
                <w:div w:id="1746758618">
                  <w:marLeft w:val="640"/>
                  <w:marRight w:val="0"/>
                  <w:marTop w:val="0"/>
                  <w:marBottom w:val="0"/>
                  <w:divBdr>
                    <w:top w:val="none" w:sz="0" w:space="0" w:color="auto"/>
                    <w:left w:val="none" w:sz="0" w:space="0" w:color="auto"/>
                    <w:bottom w:val="none" w:sz="0" w:space="0" w:color="auto"/>
                    <w:right w:val="none" w:sz="0" w:space="0" w:color="auto"/>
                  </w:divBdr>
                </w:div>
                <w:div w:id="1750346763">
                  <w:marLeft w:val="640"/>
                  <w:marRight w:val="0"/>
                  <w:marTop w:val="0"/>
                  <w:marBottom w:val="0"/>
                  <w:divBdr>
                    <w:top w:val="none" w:sz="0" w:space="0" w:color="auto"/>
                    <w:left w:val="none" w:sz="0" w:space="0" w:color="auto"/>
                    <w:bottom w:val="none" w:sz="0" w:space="0" w:color="auto"/>
                    <w:right w:val="none" w:sz="0" w:space="0" w:color="auto"/>
                  </w:divBdr>
                </w:div>
                <w:div w:id="1764688039">
                  <w:marLeft w:val="640"/>
                  <w:marRight w:val="0"/>
                  <w:marTop w:val="0"/>
                  <w:marBottom w:val="0"/>
                  <w:divBdr>
                    <w:top w:val="none" w:sz="0" w:space="0" w:color="auto"/>
                    <w:left w:val="none" w:sz="0" w:space="0" w:color="auto"/>
                    <w:bottom w:val="none" w:sz="0" w:space="0" w:color="auto"/>
                    <w:right w:val="none" w:sz="0" w:space="0" w:color="auto"/>
                  </w:divBdr>
                </w:div>
                <w:div w:id="1773356261">
                  <w:marLeft w:val="640"/>
                  <w:marRight w:val="0"/>
                  <w:marTop w:val="0"/>
                  <w:marBottom w:val="0"/>
                  <w:divBdr>
                    <w:top w:val="none" w:sz="0" w:space="0" w:color="auto"/>
                    <w:left w:val="none" w:sz="0" w:space="0" w:color="auto"/>
                    <w:bottom w:val="none" w:sz="0" w:space="0" w:color="auto"/>
                    <w:right w:val="none" w:sz="0" w:space="0" w:color="auto"/>
                  </w:divBdr>
                </w:div>
                <w:div w:id="1790321428">
                  <w:marLeft w:val="640"/>
                  <w:marRight w:val="0"/>
                  <w:marTop w:val="0"/>
                  <w:marBottom w:val="0"/>
                  <w:divBdr>
                    <w:top w:val="none" w:sz="0" w:space="0" w:color="auto"/>
                    <w:left w:val="none" w:sz="0" w:space="0" w:color="auto"/>
                    <w:bottom w:val="none" w:sz="0" w:space="0" w:color="auto"/>
                    <w:right w:val="none" w:sz="0" w:space="0" w:color="auto"/>
                  </w:divBdr>
                </w:div>
                <w:div w:id="1799882863">
                  <w:marLeft w:val="640"/>
                  <w:marRight w:val="0"/>
                  <w:marTop w:val="0"/>
                  <w:marBottom w:val="0"/>
                  <w:divBdr>
                    <w:top w:val="none" w:sz="0" w:space="0" w:color="auto"/>
                    <w:left w:val="none" w:sz="0" w:space="0" w:color="auto"/>
                    <w:bottom w:val="none" w:sz="0" w:space="0" w:color="auto"/>
                    <w:right w:val="none" w:sz="0" w:space="0" w:color="auto"/>
                  </w:divBdr>
                </w:div>
                <w:div w:id="1802262406">
                  <w:marLeft w:val="640"/>
                  <w:marRight w:val="0"/>
                  <w:marTop w:val="0"/>
                  <w:marBottom w:val="0"/>
                  <w:divBdr>
                    <w:top w:val="none" w:sz="0" w:space="0" w:color="auto"/>
                    <w:left w:val="none" w:sz="0" w:space="0" w:color="auto"/>
                    <w:bottom w:val="none" w:sz="0" w:space="0" w:color="auto"/>
                    <w:right w:val="none" w:sz="0" w:space="0" w:color="auto"/>
                  </w:divBdr>
                </w:div>
                <w:div w:id="1815172128">
                  <w:marLeft w:val="640"/>
                  <w:marRight w:val="0"/>
                  <w:marTop w:val="0"/>
                  <w:marBottom w:val="0"/>
                  <w:divBdr>
                    <w:top w:val="none" w:sz="0" w:space="0" w:color="auto"/>
                    <w:left w:val="none" w:sz="0" w:space="0" w:color="auto"/>
                    <w:bottom w:val="none" w:sz="0" w:space="0" w:color="auto"/>
                    <w:right w:val="none" w:sz="0" w:space="0" w:color="auto"/>
                  </w:divBdr>
                </w:div>
                <w:div w:id="1824202125">
                  <w:marLeft w:val="640"/>
                  <w:marRight w:val="0"/>
                  <w:marTop w:val="0"/>
                  <w:marBottom w:val="0"/>
                  <w:divBdr>
                    <w:top w:val="none" w:sz="0" w:space="0" w:color="auto"/>
                    <w:left w:val="none" w:sz="0" w:space="0" w:color="auto"/>
                    <w:bottom w:val="none" w:sz="0" w:space="0" w:color="auto"/>
                    <w:right w:val="none" w:sz="0" w:space="0" w:color="auto"/>
                  </w:divBdr>
                </w:div>
                <w:div w:id="1825078754">
                  <w:marLeft w:val="640"/>
                  <w:marRight w:val="0"/>
                  <w:marTop w:val="0"/>
                  <w:marBottom w:val="0"/>
                  <w:divBdr>
                    <w:top w:val="none" w:sz="0" w:space="0" w:color="auto"/>
                    <w:left w:val="none" w:sz="0" w:space="0" w:color="auto"/>
                    <w:bottom w:val="none" w:sz="0" w:space="0" w:color="auto"/>
                    <w:right w:val="none" w:sz="0" w:space="0" w:color="auto"/>
                  </w:divBdr>
                </w:div>
                <w:div w:id="1837843112">
                  <w:marLeft w:val="640"/>
                  <w:marRight w:val="0"/>
                  <w:marTop w:val="0"/>
                  <w:marBottom w:val="0"/>
                  <w:divBdr>
                    <w:top w:val="none" w:sz="0" w:space="0" w:color="auto"/>
                    <w:left w:val="none" w:sz="0" w:space="0" w:color="auto"/>
                    <w:bottom w:val="none" w:sz="0" w:space="0" w:color="auto"/>
                    <w:right w:val="none" w:sz="0" w:space="0" w:color="auto"/>
                  </w:divBdr>
                </w:div>
                <w:div w:id="1841432398">
                  <w:marLeft w:val="640"/>
                  <w:marRight w:val="0"/>
                  <w:marTop w:val="0"/>
                  <w:marBottom w:val="0"/>
                  <w:divBdr>
                    <w:top w:val="none" w:sz="0" w:space="0" w:color="auto"/>
                    <w:left w:val="none" w:sz="0" w:space="0" w:color="auto"/>
                    <w:bottom w:val="none" w:sz="0" w:space="0" w:color="auto"/>
                    <w:right w:val="none" w:sz="0" w:space="0" w:color="auto"/>
                  </w:divBdr>
                </w:div>
                <w:div w:id="1850437776">
                  <w:marLeft w:val="640"/>
                  <w:marRight w:val="0"/>
                  <w:marTop w:val="0"/>
                  <w:marBottom w:val="0"/>
                  <w:divBdr>
                    <w:top w:val="none" w:sz="0" w:space="0" w:color="auto"/>
                    <w:left w:val="none" w:sz="0" w:space="0" w:color="auto"/>
                    <w:bottom w:val="none" w:sz="0" w:space="0" w:color="auto"/>
                    <w:right w:val="none" w:sz="0" w:space="0" w:color="auto"/>
                  </w:divBdr>
                </w:div>
                <w:div w:id="1866478727">
                  <w:marLeft w:val="640"/>
                  <w:marRight w:val="0"/>
                  <w:marTop w:val="0"/>
                  <w:marBottom w:val="0"/>
                  <w:divBdr>
                    <w:top w:val="none" w:sz="0" w:space="0" w:color="auto"/>
                    <w:left w:val="none" w:sz="0" w:space="0" w:color="auto"/>
                    <w:bottom w:val="none" w:sz="0" w:space="0" w:color="auto"/>
                    <w:right w:val="none" w:sz="0" w:space="0" w:color="auto"/>
                  </w:divBdr>
                </w:div>
                <w:div w:id="1871071370">
                  <w:marLeft w:val="640"/>
                  <w:marRight w:val="0"/>
                  <w:marTop w:val="0"/>
                  <w:marBottom w:val="0"/>
                  <w:divBdr>
                    <w:top w:val="none" w:sz="0" w:space="0" w:color="auto"/>
                    <w:left w:val="none" w:sz="0" w:space="0" w:color="auto"/>
                    <w:bottom w:val="none" w:sz="0" w:space="0" w:color="auto"/>
                    <w:right w:val="none" w:sz="0" w:space="0" w:color="auto"/>
                  </w:divBdr>
                </w:div>
                <w:div w:id="1884977920">
                  <w:marLeft w:val="640"/>
                  <w:marRight w:val="0"/>
                  <w:marTop w:val="0"/>
                  <w:marBottom w:val="0"/>
                  <w:divBdr>
                    <w:top w:val="none" w:sz="0" w:space="0" w:color="auto"/>
                    <w:left w:val="none" w:sz="0" w:space="0" w:color="auto"/>
                    <w:bottom w:val="none" w:sz="0" w:space="0" w:color="auto"/>
                    <w:right w:val="none" w:sz="0" w:space="0" w:color="auto"/>
                  </w:divBdr>
                </w:div>
                <w:div w:id="1898011574">
                  <w:marLeft w:val="640"/>
                  <w:marRight w:val="0"/>
                  <w:marTop w:val="0"/>
                  <w:marBottom w:val="0"/>
                  <w:divBdr>
                    <w:top w:val="none" w:sz="0" w:space="0" w:color="auto"/>
                    <w:left w:val="none" w:sz="0" w:space="0" w:color="auto"/>
                    <w:bottom w:val="none" w:sz="0" w:space="0" w:color="auto"/>
                    <w:right w:val="none" w:sz="0" w:space="0" w:color="auto"/>
                  </w:divBdr>
                </w:div>
                <w:div w:id="1908998254">
                  <w:marLeft w:val="640"/>
                  <w:marRight w:val="0"/>
                  <w:marTop w:val="0"/>
                  <w:marBottom w:val="0"/>
                  <w:divBdr>
                    <w:top w:val="none" w:sz="0" w:space="0" w:color="auto"/>
                    <w:left w:val="none" w:sz="0" w:space="0" w:color="auto"/>
                    <w:bottom w:val="none" w:sz="0" w:space="0" w:color="auto"/>
                    <w:right w:val="none" w:sz="0" w:space="0" w:color="auto"/>
                  </w:divBdr>
                </w:div>
                <w:div w:id="1911303368">
                  <w:marLeft w:val="640"/>
                  <w:marRight w:val="0"/>
                  <w:marTop w:val="0"/>
                  <w:marBottom w:val="0"/>
                  <w:divBdr>
                    <w:top w:val="none" w:sz="0" w:space="0" w:color="auto"/>
                    <w:left w:val="none" w:sz="0" w:space="0" w:color="auto"/>
                    <w:bottom w:val="none" w:sz="0" w:space="0" w:color="auto"/>
                    <w:right w:val="none" w:sz="0" w:space="0" w:color="auto"/>
                  </w:divBdr>
                </w:div>
                <w:div w:id="1929340181">
                  <w:marLeft w:val="640"/>
                  <w:marRight w:val="0"/>
                  <w:marTop w:val="0"/>
                  <w:marBottom w:val="0"/>
                  <w:divBdr>
                    <w:top w:val="none" w:sz="0" w:space="0" w:color="auto"/>
                    <w:left w:val="none" w:sz="0" w:space="0" w:color="auto"/>
                    <w:bottom w:val="none" w:sz="0" w:space="0" w:color="auto"/>
                    <w:right w:val="none" w:sz="0" w:space="0" w:color="auto"/>
                  </w:divBdr>
                </w:div>
                <w:div w:id="1940289448">
                  <w:marLeft w:val="640"/>
                  <w:marRight w:val="0"/>
                  <w:marTop w:val="0"/>
                  <w:marBottom w:val="0"/>
                  <w:divBdr>
                    <w:top w:val="none" w:sz="0" w:space="0" w:color="auto"/>
                    <w:left w:val="none" w:sz="0" w:space="0" w:color="auto"/>
                    <w:bottom w:val="none" w:sz="0" w:space="0" w:color="auto"/>
                    <w:right w:val="none" w:sz="0" w:space="0" w:color="auto"/>
                  </w:divBdr>
                </w:div>
                <w:div w:id="1941913407">
                  <w:marLeft w:val="640"/>
                  <w:marRight w:val="0"/>
                  <w:marTop w:val="0"/>
                  <w:marBottom w:val="0"/>
                  <w:divBdr>
                    <w:top w:val="none" w:sz="0" w:space="0" w:color="auto"/>
                    <w:left w:val="none" w:sz="0" w:space="0" w:color="auto"/>
                    <w:bottom w:val="none" w:sz="0" w:space="0" w:color="auto"/>
                    <w:right w:val="none" w:sz="0" w:space="0" w:color="auto"/>
                  </w:divBdr>
                </w:div>
                <w:div w:id="1945188248">
                  <w:marLeft w:val="640"/>
                  <w:marRight w:val="0"/>
                  <w:marTop w:val="0"/>
                  <w:marBottom w:val="0"/>
                  <w:divBdr>
                    <w:top w:val="none" w:sz="0" w:space="0" w:color="auto"/>
                    <w:left w:val="none" w:sz="0" w:space="0" w:color="auto"/>
                    <w:bottom w:val="none" w:sz="0" w:space="0" w:color="auto"/>
                    <w:right w:val="none" w:sz="0" w:space="0" w:color="auto"/>
                  </w:divBdr>
                </w:div>
                <w:div w:id="1945916564">
                  <w:marLeft w:val="640"/>
                  <w:marRight w:val="0"/>
                  <w:marTop w:val="0"/>
                  <w:marBottom w:val="0"/>
                  <w:divBdr>
                    <w:top w:val="none" w:sz="0" w:space="0" w:color="auto"/>
                    <w:left w:val="none" w:sz="0" w:space="0" w:color="auto"/>
                    <w:bottom w:val="none" w:sz="0" w:space="0" w:color="auto"/>
                    <w:right w:val="none" w:sz="0" w:space="0" w:color="auto"/>
                  </w:divBdr>
                </w:div>
                <w:div w:id="1950354782">
                  <w:marLeft w:val="640"/>
                  <w:marRight w:val="0"/>
                  <w:marTop w:val="0"/>
                  <w:marBottom w:val="0"/>
                  <w:divBdr>
                    <w:top w:val="none" w:sz="0" w:space="0" w:color="auto"/>
                    <w:left w:val="none" w:sz="0" w:space="0" w:color="auto"/>
                    <w:bottom w:val="none" w:sz="0" w:space="0" w:color="auto"/>
                    <w:right w:val="none" w:sz="0" w:space="0" w:color="auto"/>
                  </w:divBdr>
                </w:div>
                <w:div w:id="1987775960">
                  <w:marLeft w:val="640"/>
                  <w:marRight w:val="0"/>
                  <w:marTop w:val="0"/>
                  <w:marBottom w:val="0"/>
                  <w:divBdr>
                    <w:top w:val="none" w:sz="0" w:space="0" w:color="auto"/>
                    <w:left w:val="none" w:sz="0" w:space="0" w:color="auto"/>
                    <w:bottom w:val="none" w:sz="0" w:space="0" w:color="auto"/>
                    <w:right w:val="none" w:sz="0" w:space="0" w:color="auto"/>
                  </w:divBdr>
                </w:div>
                <w:div w:id="2004315045">
                  <w:marLeft w:val="640"/>
                  <w:marRight w:val="0"/>
                  <w:marTop w:val="0"/>
                  <w:marBottom w:val="0"/>
                  <w:divBdr>
                    <w:top w:val="none" w:sz="0" w:space="0" w:color="auto"/>
                    <w:left w:val="none" w:sz="0" w:space="0" w:color="auto"/>
                    <w:bottom w:val="none" w:sz="0" w:space="0" w:color="auto"/>
                    <w:right w:val="none" w:sz="0" w:space="0" w:color="auto"/>
                  </w:divBdr>
                </w:div>
                <w:div w:id="2008705934">
                  <w:marLeft w:val="640"/>
                  <w:marRight w:val="0"/>
                  <w:marTop w:val="0"/>
                  <w:marBottom w:val="0"/>
                  <w:divBdr>
                    <w:top w:val="none" w:sz="0" w:space="0" w:color="auto"/>
                    <w:left w:val="none" w:sz="0" w:space="0" w:color="auto"/>
                    <w:bottom w:val="none" w:sz="0" w:space="0" w:color="auto"/>
                    <w:right w:val="none" w:sz="0" w:space="0" w:color="auto"/>
                  </w:divBdr>
                </w:div>
                <w:div w:id="2032952674">
                  <w:marLeft w:val="640"/>
                  <w:marRight w:val="0"/>
                  <w:marTop w:val="0"/>
                  <w:marBottom w:val="0"/>
                  <w:divBdr>
                    <w:top w:val="none" w:sz="0" w:space="0" w:color="auto"/>
                    <w:left w:val="none" w:sz="0" w:space="0" w:color="auto"/>
                    <w:bottom w:val="none" w:sz="0" w:space="0" w:color="auto"/>
                    <w:right w:val="none" w:sz="0" w:space="0" w:color="auto"/>
                  </w:divBdr>
                </w:div>
                <w:div w:id="2049793652">
                  <w:marLeft w:val="640"/>
                  <w:marRight w:val="0"/>
                  <w:marTop w:val="0"/>
                  <w:marBottom w:val="0"/>
                  <w:divBdr>
                    <w:top w:val="none" w:sz="0" w:space="0" w:color="auto"/>
                    <w:left w:val="none" w:sz="0" w:space="0" w:color="auto"/>
                    <w:bottom w:val="none" w:sz="0" w:space="0" w:color="auto"/>
                    <w:right w:val="none" w:sz="0" w:space="0" w:color="auto"/>
                  </w:divBdr>
                </w:div>
                <w:div w:id="2058625359">
                  <w:marLeft w:val="640"/>
                  <w:marRight w:val="0"/>
                  <w:marTop w:val="0"/>
                  <w:marBottom w:val="0"/>
                  <w:divBdr>
                    <w:top w:val="none" w:sz="0" w:space="0" w:color="auto"/>
                    <w:left w:val="none" w:sz="0" w:space="0" w:color="auto"/>
                    <w:bottom w:val="none" w:sz="0" w:space="0" w:color="auto"/>
                    <w:right w:val="none" w:sz="0" w:space="0" w:color="auto"/>
                  </w:divBdr>
                </w:div>
                <w:div w:id="2068913557">
                  <w:marLeft w:val="640"/>
                  <w:marRight w:val="0"/>
                  <w:marTop w:val="0"/>
                  <w:marBottom w:val="0"/>
                  <w:divBdr>
                    <w:top w:val="none" w:sz="0" w:space="0" w:color="auto"/>
                    <w:left w:val="none" w:sz="0" w:space="0" w:color="auto"/>
                    <w:bottom w:val="none" w:sz="0" w:space="0" w:color="auto"/>
                    <w:right w:val="none" w:sz="0" w:space="0" w:color="auto"/>
                  </w:divBdr>
                </w:div>
                <w:div w:id="2087142505">
                  <w:marLeft w:val="640"/>
                  <w:marRight w:val="0"/>
                  <w:marTop w:val="0"/>
                  <w:marBottom w:val="0"/>
                  <w:divBdr>
                    <w:top w:val="none" w:sz="0" w:space="0" w:color="auto"/>
                    <w:left w:val="none" w:sz="0" w:space="0" w:color="auto"/>
                    <w:bottom w:val="none" w:sz="0" w:space="0" w:color="auto"/>
                    <w:right w:val="none" w:sz="0" w:space="0" w:color="auto"/>
                  </w:divBdr>
                </w:div>
                <w:div w:id="2092047946">
                  <w:marLeft w:val="640"/>
                  <w:marRight w:val="0"/>
                  <w:marTop w:val="0"/>
                  <w:marBottom w:val="0"/>
                  <w:divBdr>
                    <w:top w:val="none" w:sz="0" w:space="0" w:color="auto"/>
                    <w:left w:val="none" w:sz="0" w:space="0" w:color="auto"/>
                    <w:bottom w:val="none" w:sz="0" w:space="0" w:color="auto"/>
                    <w:right w:val="none" w:sz="0" w:space="0" w:color="auto"/>
                  </w:divBdr>
                </w:div>
                <w:div w:id="2096583357">
                  <w:marLeft w:val="640"/>
                  <w:marRight w:val="0"/>
                  <w:marTop w:val="0"/>
                  <w:marBottom w:val="0"/>
                  <w:divBdr>
                    <w:top w:val="none" w:sz="0" w:space="0" w:color="auto"/>
                    <w:left w:val="none" w:sz="0" w:space="0" w:color="auto"/>
                    <w:bottom w:val="none" w:sz="0" w:space="0" w:color="auto"/>
                    <w:right w:val="none" w:sz="0" w:space="0" w:color="auto"/>
                  </w:divBdr>
                </w:div>
                <w:div w:id="2105375319">
                  <w:marLeft w:val="640"/>
                  <w:marRight w:val="0"/>
                  <w:marTop w:val="0"/>
                  <w:marBottom w:val="0"/>
                  <w:divBdr>
                    <w:top w:val="none" w:sz="0" w:space="0" w:color="auto"/>
                    <w:left w:val="none" w:sz="0" w:space="0" w:color="auto"/>
                    <w:bottom w:val="none" w:sz="0" w:space="0" w:color="auto"/>
                    <w:right w:val="none" w:sz="0" w:space="0" w:color="auto"/>
                  </w:divBdr>
                </w:div>
                <w:div w:id="2113091415">
                  <w:marLeft w:val="640"/>
                  <w:marRight w:val="0"/>
                  <w:marTop w:val="0"/>
                  <w:marBottom w:val="0"/>
                  <w:divBdr>
                    <w:top w:val="none" w:sz="0" w:space="0" w:color="auto"/>
                    <w:left w:val="none" w:sz="0" w:space="0" w:color="auto"/>
                    <w:bottom w:val="none" w:sz="0" w:space="0" w:color="auto"/>
                    <w:right w:val="none" w:sz="0" w:space="0" w:color="auto"/>
                  </w:divBdr>
                </w:div>
                <w:div w:id="2126803833">
                  <w:marLeft w:val="640"/>
                  <w:marRight w:val="0"/>
                  <w:marTop w:val="0"/>
                  <w:marBottom w:val="0"/>
                  <w:divBdr>
                    <w:top w:val="none" w:sz="0" w:space="0" w:color="auto"/>
                    <w:left w:val="none" w:sz="0" w:space="0" w:color="auto"/>
                    <w:bottom w:val="none" w:sz="0" w:space="0" w:color="auto"/>
                    <w:right w:val="none" w:sz="0" w:space="0" w:color="auto"/>
                  </w:divBdr>
                </w:div>
                <w:div w:id="2129278777">
                  <w:marLeft w:val="640"/>
                  <w:marRight w:val="0"/>
                  <w:marTop w:val="0"/>
                  <w:marBottom w:val="0"/>
                  <w:divBdr>
                    <w:top w:val="none" w:sz="0" w:space="0" w:color="auto"/>
                    <w:left w:val="none" w:sz="0" w:space="0" w:color="auto"/>
                    <w:bottom w:val="none" w:sz="0" w:space="0" w:color="auto"/>
                    <w:right w:val="none" w:sz="0" w:space="0" w:color="auto"/>
                  </w:divBdr>
                </w:div>
                <w:div w:id="2131393083">
                  <w:marLeft w:val="640"/>
                  <w:marRight w:val="0"/>
                  <w:marTop w:val="0"/>
                  <w:marBottom w:val="0"/>
                  <w:divBdr>
                    <w:top w:val="none" w:sz="0" w:space="0" w:color="auto"/>
                    <w:left w:val="none" w:sz="0" w:space="0" w:color="auto"/>
                    <w:bottom w:val="none" w:sz="0" w:space="0" w:color="auto"/>
                    <w:right w:val="none" w:sz="0" w:space="0" w:color="auto"/>
                  </w:divBdr>
                </w:div>
                <w:div w:id="2137215400">
                  <w:marLeft w:val="640"/>
                  <w:marRight w:val="0"/>
                  <w:marTop w:val="0"/>
                  <w:marBottom w:val="0"/>
                  <w:divBdr>
                    <w:top w:val="none" w:sz="0" w:space="0" w:color="auto"/>
                    <w:left w:val="none" w:sz="0" w:space="0" w:color="auto"/>
                    <w:bottom w:val="none" w:sz="0" w:space="0" w:color="auto"/>
                    <w:right w:val="none" w:sz="0" w:space="0" w:color="auto"/>
                  </w:divBdr>
                </w:div>
              </w:divsChild>
            </w:div>
            <w:div w:id="405615324">
              <w:marLeft w:val="0"/>
              <w:marRight w:val="0"/>
              <w:marTop w:val="0"/>
              <w:marBottom w:val="0"/>
              <w:divBdr>
                <w:top w:val="none" w:sz="0" w:space="0" w:color="auto"/>
                <w:left w:val="none" w:sz="0" w:space="0" w:color="auto"/>
                <w:bottom w:val="none" w:sz="0" w:space="0" w:color="auto"/>
                <w:right w:val="none" w:sz="0" w:space="0" w:color="auto"/>
              </w:divBdr>
              <w:divsChild>
                <w:div w:id="4674965">
                  <w:marLeft w:val="640"/>
                  <w:marRight w:val="0"/>
                  <w:marTop w:val="0"/>
                  <w:marBottom w:val="0"/>
                  <w:divBdr>
                    <w:top w:val="none" w:sz="0" w:space="0" w:color="auto"/>
                    <w:left w:val="none" w:sz="0" w:space="0" w:color="auto"/>
                    <w:bottom w:val="none" w:sz="0" w:space="0" w:color="auto"/>
                    <w:right w:val="none" w:sz="0" w:space="0" w:color="auto"/>
                  </w:divBdr>
                </w:div>
                <w:div w:id="15350054">
                  <w:marLeft w:val="640"/>
                  <w:marRight w:val="0"/>
                  <w:marTop w:val="0"/>
                  <w:marBottom w:val="0"/>
                  <w:divBdr>
                    <w:top w:val="none" w:sz="0" w:space="0" w:color="auto"/>
                    <w:left w:val="none" w:sz="0" w:space="0" w:color="auto"/>
                    <w:bottom w:val="none" w:sz="0" w:space="0" w:color="auto"/>
                    <w:right w:val="none" w:sz="0" w:space="0" w:color="auto"/>
                  </w:divBdr>
                </w:div>
                <w:div w:id="15540298">
                  <w:marLeft w:val="640"/>
                  <w:marRight w:val="0"/>
                  <w:marTop w:val="0"/>
                  <w:marBottom w:val="0"/>
                  <w:divBdr>
                    <w:top w:val="none" w:sz="0" w:space="0" w:color="auto"/>
                    <w:left w:val="none" w:sz="0" w:space="0" w:color="auto"/>
                    <w:bottom w:val="none" w:sz="0" w:space="0" w:color="auto"/>
                    <w:right w:val="none" w:sz="0" w:space="0" w:color="auto"/>
                  </w:divBdr>
                </w:div>
                <w:div w:id="19278562">
                  <w:marLeft w:val="640"/>
                  <w:marRight w:val="0"/>
                  <w:marTop w:val="0"/>
                  <w:marBottom w:val="0"/>
                  <w:divBdr>
                    <w:top w:val="none" w:sz="0" w:space="0" w:color="auto"/>
                    <w:left w:val="none" w:sz="0" w:space="0" w:color="auto"/>
                    <w:bottom w:val="none" w:sz="0" w:space="0" w:color="auto"/>
                    <w:right w:val="none" w:sz="0" w:space="0" w:color="auto"/>
                  </w:divBdr>
                </w:div>
                <w:div w:id="71660816">
                  <w:marLeft w:val="640"/>
                  <w:marRight w:val="0"/>
                  <w:marTop w:val="0"/>
                  <w:marBottom w:val="0"/>
                  <w:divBdr>
                    <w:top w:val="none" w:sz="0" w:space="0" w:color="auto"/>
                    <w:left w:val="none" w:sz="0" w:space="0" w:color="auto"/>
                    <w:bottom w:val="none" w:sz="0" w:space="0" w:color="auto"/>
                    <w:right w:val="none" w:sz="0" w:space="0" w:color="auto"/>
                  </w:divBdr>
                </w:div>
                <w:div w:id="93593939">
                  <w:marLeft w:val="640"/>
                  <w:marRight w:val="0"/>
                  <w:marTop w:val="0"/>
                  <w:marBottom w:val="0"/>
                  <w:divBdr>
                    <w:top w:val="none" w:sz="0" w:space="0" w:color="auto"/>
                    <w:left w:val="none" w:sz="0" w:space="0" w:color="auto"/>
                    <w:bottom w:val="none" w:sz="0" w:space="0" w:color="auto"/>
                    <w:right w:val="none" w:sz="0" w:space="0" w:color="auto"/>
                  </w:divBdr>
                </w:div>
                <w:div w:id="96217759">
                  <w:marLeft w:val="640"/>
                  <w:marRight w:val="0"/>
                  <w:marTop w:val="0"/>
                  <w:marBottom w:val="0"/>
                  <w:divBdr>
                    <w:top w:val="none" w:sz="0" w:space="0" w:color="auto"/>
                    <w:left w:val="none" w:sz="0" w:space="0" w:color="auto"/>
                    <w:bottom w:val="none" w:sz="0" w:space="0" w:color="auto"/>
                    <w:right w:val="none" w:sz="0" w:space="0" w:color="auto"/>
                  </w:divBdr>
                </w:div>
                <w:div w:id="97609189">
                  <w:marLeft w:val="640"/>
                  <w:marRight w:val="0"/>
                  <w:marTop w:val="0"/>
                  <w:marBottom w:val="0"/>
                  <w:divBdr>
                    <w:top w:val="none" w:sz="0" w:space="0" w:color="auto"/>
                    <w:left w:val="none" w:sz="0" w:space="0" w:color="auto"/>
                    <w:bottom w:val="none" w:sz="0" w:space="0" w:color="auto"/>
                    <w:right w:val="none" w:sz="0" w:space="0" w:color="auto"/>
                  </w:divBdr>
                </w:div>
                <w:div w:id="100074545">
                  <w:marLeft w:val="640"/>
                  <w:marRight w:val="0"/>
                  <w:marTop w:val="0"/>
                  <w:marBottom w:val="0"/>
                  <w:divBdr>
                    <w:top w:val="none" w:sz="0" w:space="0" w:color="auto"/>
                    <w:left w:val="none" w:sz="0" w:space="0" w:color="auto"/>
                    <w:bottom w:val="none" w:sz="0" w:space="0" w:color="auto"/>
                    <w:right w:val="none" w:sz="0" w:space="0" w:color="auto"/>
                  </w:divBdr>
                </w:div>
                <w:div w:id="108279720">
                  <w:marLeft w:val="640"/>
                  <w:marRight w:val="0"/>
                  <w:marTop w:val="0"/>
                  <w:marBottom w:val="0"/>
                  <w:divBdr>
                    <w:top w:val="none" w:sz="0" w:space="0" w:color="auto"/>
                    <w:left w:val="none" w:sz="0" w:space="0" w:color="auto"/>
                    <w:bottom w:val="none" w:sz="0" w:space="0" w:color="auto"/>
                    <w:right w:val="none" w:sz="0" w:space="0" w:color="auto"/>
                  </w:divBdr>
                </w:div>
                <w:div w:id="108748742">
                  <w:marLeft w:val="640"/>
                  <w:marRight w:val="0"/>
                  <w:marTop w:val="0"/>
                  <w:marBottom w:val="0"/>
                  <w:divBdr>
                    <w:top w:val="none" w:sz="0" w:space="0" w:color="auto"/>
                    <w:left w:val="none" w:sz="0" w:space="0" w:color="auto"/>
                    <w:bottom w:val="none" w:sz="0" w:space="0" w:color="auto"/>
                    <w:right w:val="none" w:sz="0" w:space="0" w:color="auto"/>
                  </w:divBdr>
                </w:div>
                <w:div w:id="116917376">
                  <w:marLeft w:val="640"/>
                  <w:marRight w:val="0"/>
                  <w:marTop w:val="0"/>
                  <w:marBottom w:val="0"/>
                  <w:divBdr>
                    <w:top w:val="none" w:sz="0" w:space="0" w:color="auto"/>
                    <w:left w:val="none" w:sz="0" w:space="0" w:color="auto"/>
                    <w:bottom w:val="none" w:sz="0" w:space="0" w:color="auto"/>
                    <w:right w:val="none" w:sz="0" w:space="0" w:color="auto"/>
                  </w:divBdr>
                </w:div>
                <w:div w:id="121315088">
                  <w:marLeft w:val="640"/>
                  <w:marRight w:val="0"/>
                  <w:marTop w:val="0"/>
                  <w:marBottom w:val="0"/>
                  <w:divBdr>
                    <w:top w:val="none" w:sz="0" w:space="0" w:color="auto"/>
                    <w:left w:val="none" w:sz="0" w:space="0" w:color="auto"/>
                    <w:bottom w:val="none" w:sz="0" w:space="0" w:color="auto"/>
                    <w:right w:val="none" w:sz="0" w:space="0" w:color="auto"/>
                  </w:divBdr>
                </w:div>
                <w:div w:id="121465356">
                  <w:marLeft w:val="640"/>
                  <w:marRight w:val="0"/>
                  <w:marTop w:val="0"/>
                  <w:marBottom w:val="0"/>
                  <w:divBdr>
                    <w:top w:val="none" w:sz="0" w:space="0" w:color="auto"/>
                    <w:left w:val="none" w:sz="0" w:space="0" w:color="auto"/>
                    <w:bottom w:val="none" w:sz="0" w:space="0" w:color="auto"/>
                    <w:right w:val="none" w:sz="0" w:space="0" w:color="auto"/>
                  </w:divBdr>
                </w:div>
                <w:div w:id="138615409">
                  <w:marLeft w:val="640"/>
                  <w:marRight w:val="0"/>
                  <w:marTop w:val="0"/>
                  <w:marBottom w:val="0"/>
                  <w:divBdr>
                    <w:top w:val="none" w:sz="0" w:space="0" w:color="auto"/>
                    <w:left w:val="none" w:sz="0" w:space="0" w:color="auto"/>
                    <w:bottom w:val="none" w:sz="0" w:space="0" w:color="auto"/>
                    <w:right w:val="none" w:sz="0" w:space="0" w:color="auto"/>
                  </w:divBdr>
                </w:div>
                <w:div w:id="146895348">
                  <w:marLeft w:val="640"/>
                  <w:marRight w:val="0"/>
                  <w:marTop w:val="0"/>
                  <w:marBottom w:val="0"/>
                  <w:divBdr>
                    <w:top w:val="none" w:sz="0" w:space="0" w:color="auto"/>
                    <w:left w:val="none" w:sz="0" w:space="0" w:color="auto"/>
                    <w:bottom w:val="none" w:sz="0" w:space="0" w:color="auto"/>
                    <w:right w:val="none" w:sz="0" w:space="0" w:color="auto"/>
                  </w:divBdr>
                </w:div>
                <w:div w:id="179970522">
                  <w:marLeft w:val="640"/>
                  <w:marRight w:val="0"/>
                  <w:marTop w:val="0"/>
                  <w:marBottom w:val="0"/>
                  <w:divBdr>
                    <w:top w:val="none" w:sz="0" w:space="0" w:color="auto"/>
                    <w:left w:val="none" w:sz="0" w:space="0" w:color="auto"/>
                    <w:bottom w:val="none" w:sz="0" w:space="0" w:color="auto"/>
                    <w:right w:val="none" w:sz="0" w:space="0" w:color="auto"/>
                  </w:divBdr>
                </w:div>
                <w:div w:id="205223922">
                  <w:marLeft w:val="640"/>
                  <w:marRight w:val="0"/>
                  <w:marTop w:val="0"/>
                  <w:marBottom w:val="0"/>
                  <w:divBdr>
                    <w:top w:val="none" w:sz="0" w:space="0" w:color="auto"/>
                    <w:left w:val="none" w:sz="0" w:space="0" w:color="auto"/>
                    <w:bottom w:val="none" w:sz="0" w:space="0" w:color="auto"/>
                    <w:right w:val="none" w:sz="0" w:space="0" w:color="auto"/>
                  </w:divBdr>
                </w:div>
                <w:div w:id="220869368">
                  <w:marLeft w:val="640"/>
                  <w:marRight w:val="0"/>
                  <w:marTop w:val="0"/>
                  <w:marBottom w:val="0"/>
                  <w:divBdr>
                    <w:top w:val="none" w:sz="0" w:space="0" w:color="auto"/>
                    <w:left w:val="none" w:sz="0" w:space="0" w:color="auto"/>
                    <w:bottom w:val="none" w:sz="0" w:space="0" w:color="auto"/>
                    <w:right w:val="none" w:sz="0" w:space="0" w:color="auto"/>
                  </w:divBdr>
                </w:div>
                <w:div w:id="253788062">
                  <w:marLeft w:val="640"/>
                  <w:marRight w:val="0"/>
                  <w:marTop w:val="0"/>
                  <w:marBottom w:val="0"/>
                  <w:divBdr>
                    <w:top w:val="none" w:sz="0" w:space="0" w:color="auto"/>
                    <w:left w:val="none" w:sz="0" w:space="0" w:color="auto"/>
                    <w:bottom w:val="none" w:sz="0" w:space="0" w:color="auto"/>
                    <w:right w:val="none" w:sz="0" w:space="0" w:color="auto"/>
                  </w:divBdr>
                </w:div>
                <w:div w:id="256328705">
                  <w:marLeft w:val="640"/>
                  <w:marRight w:val="0"/>
                  <w:marTop w:val="0"/>
                  <w:marBottom w:val="0"/>
                  <w:divBdr>
                    <w:top w:val="none" w:sz="0" w:space="0" w:color="auto"/>
                    <w:left w:val="none" w:sz="0" w:space="0" w:color="auto"/>
                    <w:bottom w:val="none" w:sz="0" w:space="0" w:color="auto"/>
                    <w:right w:val="none" w:sz="0" w:space="0" w:color="auto"/>
                  </w:divBdr>
                </w:div>
                <w:div w:id="275600799">
                  <w:marLeft w:val="640"/>
                  <w:marRight w:val="0"/>
                  <w:marTop w:val="0"/>
                  <w:marBottom w:val="0"/>
                  <w:divBdr>
                    <w:top w:val="none" w:sz="0" w:space="0" w:color="auto"/>
                    <w:left w:val="none" w:sz="0" w:space="0" w:color="auto"/>
                    <w:bottom w:val="none" w:sz="0" w:space="0" w:color="auto"/>
                    <w:right w:val="none" w:sz="0" w:space="0" w:color="auto"/>
                  </w:divBdr>
                </w:div>
                <w:div w:id="278267700">
                  <w:marLeft w:val="640"/>
                  <w:marRight w:val="0"/>
                  <w:marTop w:val="0"/>
                  <w:marBottom w:val="0"/>
                  <w:divBdr>
                    <w:top w:val="none" w:sz="0" w:space="0" w:color="auto"/>
                    <w:left w:val="none" w:sz="0" w:space="0" w:color="auto"/>
                    <w:bottom w:val="none" w:sz="0" w:space="0" w:color="auto"/>
                    <w:right w:val="none" w:sz="0" w:space="0" w:color="auto"/>
                  </w:divBdr>
                </w:div>
                <w:div w:id="286203889">
                  <w:marLeft w:val="640"/>
                  <w:marRight w:val="0"/>
                  <w:marTop w:val="0"/>
                  <w:marBottom w:val="0"/>
                  <w:divBdr>
                    <w:top w:val="none" w:sz="0" w:space="0" w:color="auto"/>
                    <w:left w:val="none" w:sz="0" w:space="0" w:color="auto"/>
                    <w:bottom w:val="none" w:sz="0" w:space="0" w:color="auto"/>
                    <w:right w:val="none" w:sz="0" w:space="0" w:color="auto"/>
                  </w:divBdr>
                </w:div>
                <w:div w:id="301886320">
                  <w:marLeft w:val="640"/>
                  <w:marRight w:val="0"/>
                  <w:marTop w:val="0"/>
                  <w:marBottom w:val="0"/>
                  <w:divBdr>
                    <w:top w:val="none" w:sz="0" w:space="0" w:color="auto"/>
                    <w:left w:val="none" w:sz="0" w:space="0" w:color="auto"/>
                    <w:bottom w:val="none" w:sz="0" w:space="0" w:color="auto"/>
                    <w:right w:val="none" w:sz="0" w:space="0" w:color="auto"/>
                  </w:divBdr>
                </w:div>
                <w:div w:id="301890644">
                  <w:marLeft w:val="640"/>
                  <w:marRight w:val="0"/>
                  <w:marTop w:val="0"/>
                  <w:marBottom w:val="0"/>
                  <w:divBdr>
                    <w:top w:val="none" w:sz="0" w:space="0" w:color="auto"/>
                    <w:left w:val="none" w:sz="0" w:space="0" w:color="auto"/>
                    <w:bottom w:val="none" w:sz="0" w:space="0" w:color="auto"/>
                    <w:right w:val="none" w:sz="0" w:space="0" w:color="auto"/>
                  </w:divBdr>
                </w:div>
                <w:div w:id="316539238">
                  <w:marLeft w:val="640"/>
                  <w:marRight w:val="0"/>
                  <w:marTop w:val="0"/>
                  <w:marBottom w:val="0"/>
                  <w:divBdr>
                    <w:top w:val="none" w:sz="0" w:space="0" w:color="auto"/>
                    <w:left w:val="none" w:sz="0" w:space="0" w:color="auto"/>
                    <w:bottom w:val="none" w:sz="0" w:space="0" w:color="auto"/>
                    <w:right w:val="none" w:sz="0" w:space="0" w:color="auto"/>
                  </w:divBdr>
                </w:div>
                <w:div w:id="329794990">
                  <w:marLeft w:val="640"/>
                  <w:marRight w:val="0"/>
                  <w:marTop w:val="0"/>
                  <w:marBottom w:val="0"/>
                  <w:divBdr>
                    <w:top w:val="none" w:sz="0" w:space="0" w:color="auto"/>
                    <w:left w:val="none" w:sz="0" w:space="0" w:color="auto"/>
                    <w:bottom w:val="none" w:sz="0" w:space="0" w:color="auto"/>
                    <w:right w:val="none" w:sz="0" w:space="0" w:color="auto"/>
                  </w:divBdr>
                </w:div>
                <w:div w:id="340476559">
                  <w:marLeft w:val="640"/>
                  <w:marRight w:val="0"/>
                  <w:marTop w:val="0"/>
                  <w:marBottom w:val="0"/>
                  <w:divBdr>
                    <w:top w:val="none" w:sz="0" w:space="0" w:color="auto"/>
                    <w:left w:val="none" w:sz="0" w:space="0" w:color="auto"/>
                    <w:bottom w:val="none" w:sz="0" w:space="0" w:color="auto"/>
                    <w:right w:val="none" w:sz="0" w:space="0" w:color="auto"/>
                  </w:divBdr>
                </w:div>
                <w:div w:id="355816644">
                  <w:marLeft w:val="640"/>
                  <w:marRight w:val="0"/>
                  <w:marTop w:val="0"/>
                  <w:marBottom w:val="0"/>
                  <w:divBdr>
                    <w:top w:val="none" w:sz="0" w:space="0" w:color="auto"/>
                    <w:left w:val="none" w:sz="0" w:space="0" w:color="auto"/>
                    <w:bottom w:val="none" w:sz="0" w:space="0" w:color="auto"/>
                    <w:right w:val="none" w:sz="0" w:space="0" w:color="auto"/>
                  </w:divBdr>
                </w:div>
                <w:div w:id="362285652">
                  <w:marLeft w:val="640"/>
                  <w:marRight w:val="0"/>
                  <w:marTop w:val="0"/>
                  <w:marBottom w:val="0"/>
                  <w:divBdr>
                    <w:top w:val="none" w:sz="0" w:space="0" w:color="auto"/>
                    <w:left w:val="none" w:sz="0" w:space="0" w:color="auto"/>
                    <w:bottom w:val="none" w:sz="0" w:space="0" w:color="auto"/>
                    <w:right w:val="none" w:sz="0" w:space="0" w:color="auto"/>
                  </w:divBdr>
                </w:div>
                <w:div w:id="373887577">
                  <w:marLeft w:val="640"/>
                  <w:marRight w:val="0"/>
                  <w:marTop w:val="0"/>
                  <w:marBottom w:val="0"/>
                  <w:divBdr>
                    <w:top w:val="none" w:sz="0" w:space="0" w:color="auto"/>
                    <w:left w:val="none" w:sz="0" w:space="0" w:color="auto"/>
                    <w:bottom w:val="none" w:sz="0" w:space="0" w:color="auto"/>
                    <w:right w:val="none" w:sz="0" w:space="0" w:color="auto"/>
                  </w:divBdr>
                </w:div>
                <w:div w:id="375011471">
                  <w:marLeft w:val="640"/>
                  <w:marRight w:val="0"/>
                  <w:marTop w:val="0"/>
                  <w:marBottom w:val="0"/>
                  <w:divBdr>
                    <w:top w:val="none" w:sz="0" w:space="0" w:color="auto"/>
                    <w:left w:val="none" w:sz="0" w:space="0" w:color="auto"/>
                    <w:bottom w:val="none" w:sz="0" w:space="0" w:color="auto"/>
                    <w:right w:val="none" w:sz="0" w:space="0" w:color="auto"/>
                  </w:divBdr>
                </w:div>
                <w:div w:id="381027488">
                  <w:marLeft w:val="640"/>
                  <w:marRight w:val="0"/>
                  <w:marTop w:val="0"/>
                  <w:marBottom w:val="0"/>
                  <w:divBdr>
                    <w:top w:val="none" w:sz="0" w:space="0" w:color="auto"/>
                    <w:left w:val="none" w:sz="0" w:space="0" w:color="auto"/>
                    <w:bottom w:val="none" w:sz="0" w:space="0" w:color="auto"/>
                    <w:right w:val="none" w:sz="0" w:space="0" w:color="auto"/>
                  </w:divBdr>
                </w:div>
                <w:div w:id="386026157">
                  <w:marLeft w:val="640"/>
                  <w:marRight w:val="0"/>
                  <w:marTop w:val="0"/>
                  <w:marBottom w:val="0"/>
                  <w:divBdr>
                    <w:top w:val="none" w:sz="0" w:space="0" w:color="auto"/>
                    <w:left w:val="none" w:sz="0" w:space="0" w:color="auto"/>
                    <w:bottom w:val="none" w:sz="0" w:space="0" w:color="auto"/>
                    <w:right w:val="none" w:sz="0" w:space="0" w:color="auto"/>
                  </w:divBdr>
                </w:div>
                <w:div w:id="389615656">
                  <w:marLeft w:val="640"/>
                  <w:marRight w:val="0"/>
                  <w:marTop w:val="0"/>
                  <w:marBottom w:val="0"/>
                  <w:divBdr>
                    <w:top w:val="none" w:sz="0" w:space="0" w:color="auto"/>
                    <w:left w:val="none" w:sz="0" w:space="0" w:color="auto"/>
                    <w:bottom w:val="none" w:sz="0" w:space="0" w:color="auto"/>
                    <w:right w:val="none" w:sz="0" w:space="0" w:color="auto"/>
                  </w:divBdr>
                </w:div>
                <w:div w:id="395930667">
                  <w:marLeft w:val="640"/>
                  <w:marRight w:val="0"/>
                  <w:marTop w:val="0"/>
                  <w:marBottom w:val="0"/>
                  <w:divBdr>
                    <w:top w:val="none" w:sz="0" w:space="0" w:color="auto"/>
                    <w:left w:val="none" w:sz="0" w:space="0" w:color="auto"/>
                    <w:bottom w:val="none" w:sz="0" w:space="0" w:color="auto"/>
                    <w:right w:val="none" w:sz="0" w:space="0" w:color="auto"/>
                  </w:divBdr>
                </w:div>
                <w:div w:id="404761412">
                  <w:marLeft w:val="640"/>
                  <w:marRight w:val="0"/>
                  <w:marTop w:val="0"/>
                  <w:marBottom w:val="0"/>
                  <w:divBdr>
                    <w:top w:val="none" w:sz="0" w:space="0" w:color="auto"/>
                    <w:left w:val="none" w:sz="0" w:space="0" w:color="auto"/>
                    <w:bottom w:val="none" w:sz="0" w:space="0" w:color="auto"/>
                    <w:right w:val="none" w:sz="0" w:space="0" w:color="auto"/>
                  </w:divBdr>
                </w:div>
                <w:div w:id="410007357">
                  <w:marLeft w:val="640"/>
                  <w:marRight w:val="0"/>
                  <w:marTop w:val="0"/>
                  <w:marBottom w:val="0"/>
                  <w:divBdr>
                    <w:top w:val="none" w:sz="0" w:space="0" w:color="auto"/>
                    <w:left w:val="none" w:sz="0" w:space="0" w:color="auto"/>
                    <w:bottom w:val="none" w:sz="0" w:space="0" w:color="auto"/>
                    <w:right w:val="none" w:sz="0" w:space="0" w:color="auto"/>
                  </w:divBdr>
                </w:div>
                <w:div w:id="431511660">
                  <w:marLeft w:val="640"/>
                  <w:marRight w:val="0"/>
                  <w:marTop w:val="0"/>
                  <w:marBottom w:val="0"/>
                  <w:divBdr>
                    <w:top w:val="none" w:sz="0" w:space="0" w:color="auto"/>
                    <w:left w:val="none" w:sz="0" w:space="0" w:color="auto"/>
                    <w:bottom w:val="none" w:sz="0" w:space="0" w:color="auto"/>
                    <w:right w:val="none" w:sz="0" w:space="0" w:color="auto"/>
                  </w:divBdr>
                </w:div>
                <w:div w:id="451485926">
                  <w:marLeft w:val="640"/>
                  <w:marRight w:val="0"/>
                  <w:marTop w:val="0"/>
                  <w:marBottom w:val="0"/>
                  <w:divBdr>
                    <w:top w:val="none" w:sz="0" w:space="0" w:color="auto"/>
                    <w:left w:val="none" w:sz="0" w:space="0" w:color="auto"/>
                    <w:bottom w:val="none" w:sz="0" w:space="0" w:color="auto"/>
                    <w:right w:val="none" w:sz="0" w:space="0" w:color="auto"/>
                  </w:divBdr>
                </w:div>
                <w:div w:id="457840969">
                  <w:marLeft w:val="640"/>
                  <w:marRight w:val="0"/>
                  <w:marTop w:val="0"/>
                  <w:marBottom w:val="0"/>
                  <w:divBdr>
                    <w:top w:val="none" w:sz="0" w:space="0" w:color="auto"/>
                    <w:left w:val="none" w:sz="0" w:space="0" w:color="auto"/>
                    <w:bottom w:val="none" w:sz="0" w:space="0" w:color="auto"/>
                    <w:right w:val="none" w:sz="0" w:space="0" w:color="auto"/>
                  </w:divBdr>
                </w:div>
                <w:div w:id="459806265">
                  <w:marLeft w:val="640"/>
                  <w:marRight w:val="0"/>
                  <w:marTop w:val="0"/>
                  <w:marBottom w:val="0"/>
                  <w:divBdr>
                    <w:top w:val="none" w:sz="0" w:space="0" w:color="auto"/>
                    <w:left w:val="none" w:sz="0" w:space="0" w:color="auto"/>
                    <w:bottom w:val="none" w:sz="0" w:space="0" w:color="auto"/>
                    <w:right w:val="none" w:sz="0" w:space="0" w:color="auto"/>
                  </w:divBdr>
                </w:div>
                <w:div w:id="470907728">
                  <w:marLeft w:val="640"/>
                  <w:marRight w:val="0"/>
                  <w:marTop w:val="0"/>
                  <w:marBottom w:val="0"/>
                  <w:divBdr>
                    <w:top w:val="none" w:sz="0" w:space="0" w:color="auto"/>
                    <w:left w:val="none" w:sz="0" w:space="0" w:color="auto"/>
                    <w:bottom w:val="none" w:sz="0" w:space="0" w:color="auto"/>
                    <w:right w:val="none" w:sz="0" w:space="0" w:color="auto"/>
                  </w:divBdr>
                </w:div>
                <w:div w:id="482236217">
                  <w:marLeft w:val="640"/>
                  <w:marRight w:val="0"/>
                  <w:marTop w:val="0"/>
                  <w:marBottom w:val="0"/>
                  <w:divBdr>
                    <w:top w:val="none" w:sz="0" w:space="0" w:color="auto"/>
                    <w:left w:val="none" w:sz="0" w:space="0" w:color="auto"/>
                    <w:bottom w:val="none" w:sz="0" w:space="0" w:color="auto"/>
                    <w:right w:val="none" w:sz="0" w:space="0" w:color="auto"/>
                  </w:divBdr>
                </w:div>
                <w:div w:id="487326939">
                  <w:marLeft w:val="640"/>
                  <w:marRight w:val="0"/>
                  <w:marTop w:val="0"/>
                  <w:marBottom w:val="0"/>
                  <w:divBdr>
                    <w:top w:val="none" w:sz="0" w:space="0" w:color="auto"/>
                    <w:left w:val="none" w:sz="0" w:space="0" w:color="auto"/>
                    <w:bottom w:val="none" w:sz="0" w:space="0" w:color="auto"/>
                    <w:right w:val="none" w:sz="0" w:space="0" w:color="auto"/>
                  </w:divBdr>
                </w:div>
                <w:div w:id="521168658">
                  <w:marLeft w:val="640"/>
                  <w:marRight w:val="0"/>
                  <w:marTop w:val="0"/>
                  <w:marBottom w:val="0"/>
                  <w:divBdr>
                    <w:top w:val="none" w:sz="0" w:space="0" w:color="auto"/>
                    <w:left w:val="none" w:sz="0" w:space="0" w:color="auto"/>
                    <w:bottom w:val="none" w:sz="0" w:space="0" w:color="auto"/>
                    <w:right w:val="none" w:sz="0" w:space="0" w:color="auto"/>
                  </w:divBdr>
                </w:div>
                <w:div w:id="523788503">
                  <w:marLeft w:val="640"/>
                  <w:marRight w:val="0"/>
                  <w:marTop w:val="0"/>
                  <w:marBottom w:val="0"/>
                  <w:divBdr>
                    <w:top w:val="none" w:sz="0" w:space="0" w:color="auto"/>
                    <w:left w:val="none" w:sz="0" w:space="0" w:color="auto"/>
                    <w:bottom w:val="none" w:sz="0" w:space="0" w:color="auto"/>
                    <w:right w:val="none" w:sz="0" w:space="0" w:color="auto"/>
                  </w:divBdr>
                </w:div>
                <w:div w:id="534150779">
                  <w:marLeft w:val="640"/>
                  <w:marRight w:val="0"/>
                  <w:marTop w:val="0"/>
                  <w:marBottom w:val="0"/>
                  <w:divBdr>
                    <w:top w:val="none" w:sz="0" w:space="0" w:color="auto"/>
                    <w:left w:val="none" w:sz="0" w:space="0" w:color="auto"/>
                    <w:bottom w:val="none" w:sz="0" w:space="0" w:color="auto"/>
                    <w:right w:val="none" w:sz="0" w:space="0" w:color="auto"/>
                  </w:divBdr>
                </w:div>
                <w:div w:id="537013172">
                  <w:marLeft w:val="640"/>
                  <w:marRight w:val="0"/>
                  <w:marTop w:val="0"/>
                  <w:marBottom w:val="0"/>
                  <w:divBdr>
                    <w:top w:val="none" w:sz="0" w:space="0" w:color="auto"/>
                    <w:left w:val="none" w:sz="0" w:space="0" w:color="auto"/>
                    <w:bottom w:val="none" w:sz="0" w:space="0" w:color="auto"/>
                    <w:right w:val="none" w:sz="0" w:space="0" w:color="auto"/>
                  </w:divBdr>
                </w:div>
                <w:div w:id="552231341">
                  <w:marLeft w:val="640"/>
                  <w:marRight w:val="0"/>
                  <w:marTop w:val="0"/>
                  <w:marBottom w:val="0"/>
                  <w:divBdr>
                    <w:top w:val="none" w:sz="0" w:space="0" w:color="auto"/>
                    <w:left w:val="none" w:sz="0" w:space="0" w:color="auto"/>
                    <w:bottom w:val="none" w:sz="0" w:space="0" w:color="auto"/>
                    <w:right w:val="none" w:sz="0" w:space="0" w:color="auto"/>
                  </w:divBdr>
                </w:div>
                <w:div w:id="560752663">
                  <w:marLeft w:val="640"/>
                  <w:marRight w:val="0"/>
                  <w:marTop w:val="0"/>
                  <w:marBottom w:val="0"/>
                  <w:divBdr>
                    <w:top w:val="none" w:sz="0" w:space="0" w:color="auto"/>
                    <w:left w:val="none" w:sz="0" w:space="0" w:color="auto"/>
                    <w:bottom w:val="none" w:sz="0" w:space="0" w:color="auto"/>
                    <w:right w:val="none" w:sz="0" w:space="0" w:color="auto"/>
                  </w:divBdr>
                </w:div>
                <w:div w:id="573513191">
                  <w:marLeft w:val="640"/>
                  <w:marRight w:val="0"/>
                  <w:marTop w:val="0"/>
                  <w:marBottom w:val="0"/>
                  <w:divBdr>
                    <w:top w:val="none" w:sz="0" w:space="0" w:color="auto"/>
                    <w:left w:val="none" w:sz="0" w:space="0" w:color="auto"/>
                    <w:bottom w:val="none" w:sz="0" w:space="0" w:color="auto"/>
                    <w:right w:val="none" w:sz="0" w:space="0" w:color="auto"/>
                  </w:divBdr>
                </w:div>
                <w:div w:id="589780952">
                  <w:marLeft w:val="640"/>
                  <w:marRight w:val="0"/>
                  <w:marTop w:val="0"/>
                  <w:marBottom w:val="0"/>
                  <w:divBdr>
                    <w:top w:val="none" w:sz="0" w:space="0" w:color="auto"/>
                    <w:left w:val="none" w:sz="0" w:space="0" w:color="auto"/>
                    <w:bottom w:val="none" w:sz="0" w:space="0" w:color="auto"/>
                    <w:right w:val="none" w:sz="0" w:space="0" w:color="auto"/>
                  </w:divBdr>
                </w:div>
                <w:div w:id="609243188">
                  <w:marLeft w:val="640"/>
                  <w:marRight w:val="0"/>
                  <w:marTop w:val="0"/>
                  <w:marBottom w:val="0"/>
                  <w:divBdr>
                    <w:top w:val="none" w:sz="0" w:space="0" w:color="auto"/>
                    <w:left w:val="none" w:sz="0" w:space="0" w:color="auto"/>
                    <w:bottom w:val="none" w:sz="0" w:space="0" w:color="auto"/>
                    <w:right w:val="none" w:sz="0" w:space="0" w:color="auto"/>
                  </w:divBdr>
                </w:div>
                <w:div w:id="624578601">
                  <w:marLeft w:val="640"/>
                  <w:marRight w:val="0"/>
                  <w:marTop w:val="0"/>
                  <w:marBottom w:val="0"/>
                  <w:divBdr>
                    <w:top w:val="none" w:sz="0" w:space="0" w:color="auto"/>
                    <w:left w:val="none" w:sz="0" w:space="0" w:color="auto"/>
                    <w:bottom w:val="none" w:sz="0" w:space="0" w:color="auto"/>
                    <w:right w:val="none" w:sz="0" w:space="0" w:color="auto"/>
                  </w:divBdr>
                </w:div>
                <w:div w:id="634944807">
                  <w:marLeft w:val="640"/>
                  <w:marRight w:val="0"/>
                  <w:marTop w:val="0"/>
                  <w:marBottom w:val="0"/>
                  <w:divBdr>
                    <w:top w:val="none" w:sz="0" w:space="0" w:color="auto"/>
                    <w:left w:val="none" w:sz="0" w:space="0" w:color="auto"/>
                    <w:bottom w:val="none" w:sz="0" w:space="0" w:color="auto"/>
                    <w:right w:val="none" w:sz="0" w:space="0" w:color="auto"/>
                  </w:divBdr>
                </w:div>
                <w:div w:id="642850163">
                  <w:marLeft w:val="640"/>
                  <w:marRight w:val="0"/>
                  <w:marTop w:val="0"/>
                  <w:marBottom w:val="0"/>
                  <w:divBdr>
                    <w:top w:val="none" w:sz="0" w:space="0" w:color="auto"/>
                    <w:left w:val="none" w:sz="0" w:space="0" w:color="auto"/>
                    <w:bottom w:val="none" w:sz="0" w:space="0" w:color="auto"/>
                    <w:right w:val="none" w:sz="0" w:space="0" w:color="auto"/>
                  </w:divBdr>
                </w:div>
                <w:div w:id="656687216">
                  <w:marLeft w:val="640"/>
                  <w:marRight w:val="0"/>
                  <w:marTop w:val="0"/>
                  <w:marBottom w:val="0"/>
                  <w:divBdr>
                    <w:top w:val="none" w:sz="0" w:space="0" w:color="auto"/>
                    <w:left w:val="none" w:sz="0" w:space="0" w:color="auto"/>
                    <w:bottom w:val="none" w:sz="0" w:space="0" w:color="auto"/>
                    <w:right w:val="none" w:sz="0" w:space="0" w:color="auto"/>
                  </w:divBdr>
                </w:div>
                <w:div w:id="688214925">
                  <w:marLeft w:val="640"/>
                  <w:marRight w:val="0"/>
                  <w:marTop w:val="0"/>
                  <w:marBottom w:val="0"/>
                  <w:divBdr>
                    <w:top w:val="none" w:sz="0" w:space="0" w:color="auto"/>
                    <w:left w:val="none" w:sz="0" w:space="0" w:color="auto"/>
                    <w:bottom w:val="none" w:sz="0" w:space="0" w:color="auto"/>
                    <w:right w:val="none" w:sz="0" w:space="0" w:color="auto"/>
                  </w:divBdr>
                </w:div>
                <w:div w:id="689450775">
                  <w:marLeft w:val="640"/>
                  <w:marRight w:val="0"/>
                  <w:marTop w:val="0"/>
                  <w:marBottom w:val="0"/>
                  <w:divBdr>
                    <w:top w:val="none" w:sz="0" w:space="0" w:color="auto"/>
                    <w:left w:val="none" w:sz="0" w:space="0" w:color="auto"/>
                    <w:bottom w:val="none" w:sz="0" w:space="0" w:color="auto"/>
                    <w:right w:val="none" w:sz="0" w:space="0" w:color="auto"/>
                  </w:divBdr>
                </w:div>
                <w:div w:id="691032768">
                  <w:marLeft w:val="640"/>
                  <w:marRight w:val="0"/>
                  <w:marTop w:val="0"/>
                  <w:marBottom w:val="0"/>
                  <w:divBdr>
                    <w:top w:val="none" w:sz="0" w:space="0" w:color="auto"/>
                    <w:left w:val="none" w:sz="0" w:space="0" w:color="auto"/>
                    <w:bottom w:val="none" w:sz="0" w:space="0" w:color="auto"/>
                    <w:right w:val="none" w:sz="0" w:space="0" w:color="auto"/>
                  </w:divBdr>
                </w:div>
                <w:div w:id="694230439">
                  <w:marLeft w:val="640"/>
                  <w:marRight w:val="0"/>
                  <w:marTop w:val="0"/>
                  <w:marBottom w:val="0"/>
                  <w:divBdr>
                    <w:top w:val="none" w:sz="0" w:space="0" w:color="auto"/>
                    <w:left w:val="none" w:sz="0" w:space="0" w:color="auto"/>
                    <w:bottom w:val="none" w:sz="0" w:space="0" w:color="auto"/>
                    <w:right w:val="none" w:sz="0" w:space="0" w:color="auto"/>
                  </w:divBdr>
                </w:div>
                <w:div w:id="720248610">
                  <w:marLeft w:val="640"/>
                  <w:marRight w:val="0"/>
                  <w:marTop w:val="0"/>
                  <w:marBottom w:val="0"/>
                  <w:divBdr>
                    <w:top w:val="none" w:sz="0" w:space="0" w:color="auto"/>
                    <w:left w:val="none" w:sz="0" w:space="0" w:color="auto"/>
                    <w:bottom w:val="none" w:sz="0" w:space="0" w:color="auto"/>
                    <w:right w:val="none" w:sz="0" w:space="0" w:color="auto"/>
                  </w:divBdr>
                </w:div>
                <w:div w:id="742264612">
                  <w:marLeft w:val="640"/>
                  <w:marRight w:val="0"/>
                  <w:marTop w:val="0"/>
                  <w:marBottom w:val="0"/>
                  <w:divBdr>
                    <w:top w:val="none" w:sz="0" w:space="0" w:color="auto"/>
                    <w:left w:val="none" w:sz="0" w:space="0" w:color="auto"/>
                    <w:bottom w:val="none" w:sz="0" w:space="0" w:color="auto"/>
                    <w:right w:val="none" w:sz="0" w:space="0" w:color="auto"/>
                  </w:divBdr>
                </w:div>
                <w:div w:id="750277609">
                  <w:marLeft w:val="640"/>
                  <w:marRight w:val="0"/>
                  <w:marTop w:val="0"/>
                  <w:marBottom w:val="0"/>
                  <w:divBdr>
                    <w:top w:val="none" w:sz="0" w:space="0" w:color="auto"/>
                    <w:left w:val="none" w:sz="0" w:space="0" w:color="auto"/>
                    <w:bottom w:val="none" w:sz="0" w:space="0" w:color="auto"/>
                    <w:right w:val="none" w:sz="0" w:space="0" w:color="auto"/>
                  </w:divBdr>
                </w:div>
                <w:div w:id="754978663">
                  <w:marLeft w:val="640"/>
                  <w:marRight w:val="0"/>
                  <w:marTop w:val="0"/>
                  <w:marBottom w:val="0"/>
                  <w:divBdr>
                    <w:top w:val="none" w:sz="0" w:space="0" w:color="auto"/>
                    <w:left w:val="none" w:sz="0" w:space="0" w:color="auto"/>
                    <w:bottom w:val="none" w:sz="0" w:space="0" w:color="auto"/>
                    <w:right w:val="none" w:sz="0" w:space="0" w:color="auto"/>
                  </w:divBdr>
                </w:div>
                <w:div w:id="761533945">
                  <w:marLeft w:val="640"/>
                  <w:marRight w:val="0"/>
                  <w:marTop w:val="0"/>
                  <w:marBottom w:val="0"/>
                  <w:divBdr>
                    <w:top w:val="none" w:sz="0" w:space="0" w:color="auto"/>
                    <w:left w:val="none" w:sz="0" w:space="0" w:color="auto"/>
                    <w:bottom w:val="none" w:sz="0" w:space="0" w:color="auto"/>
                    <w:right w:val="none" w:sz="0" w:space="0" w:color="auto"/>
                  </w:divBdr>
                </w:div>
                <w:div w:id="761877973">
                  <w:marLeft w:val="640"/>
                  <w:marRight w:val="0"/>
                  <w:marTop w:val="0"/>
                  <w:marBottom w:val="0"/>
                  <w:divBdr>
                    <w:top w:val="none" w:sz="0" w:space="0" w:color="auto"/>
                    <w:left w:val="none" w:sz="0" w:space="0" w:color="auto"/>
                    <w:bottom w:val="none" w:sz="0" w:space="0" w:color="auto"/>
                    <w:right w:val="none" w:sz="0" w:space="0" w:color="auto"/>
                  </w:divBdr>
                </w:div>
                <w:div w:id="762459089">
                  <w:marLeft w:val="640"/>
                  <w:marRight w:val="0"/>
                  <w:marTop w:val="0"/>
                  <w:marBottom w:val="0"/>
                  <w:divBdr>
                    <w:top w:val="none" w:sz="0" w:space="0" w:color="auto"/>
                    <w:left w:val="none" w:sz="0" w:space="0" w:color="auto"/>
                    <w:bottom w:val="none" w:sz="0" w:space="0" w:color="auto"/>
                    <w:right w:val="none" w:sz="0" w:space="0" w:color="auto"/>
                  </w:divBdr>
                </w:div>
                <w:div w:id="763234298">
                  <w:marLeft w:val="640"/>
                  <w:marRight w:val="0"/>
                  <w:marTop w:val="0"/>
                  <w:marBottom w:val="0"/>
                  <w:divBdr>
                    <w:top w:val="none" w:sz="0" w:space="0" w:color="auto"/>
                    <w:left w:val="none" w:sz="0" w:space="0" w:color="auto"/>
                    <w:bottom w:val="none" w:sz="0" w:space="0" w:color="auto"/>
                    <w:right w:val="none" w:sz="0" w:space="0" w:color="auto"/>
                  </w:divBdr>
                </w:div>
                <w:div w:id="768962720">
                  <w:marLeft w:val="640"/>
                  <w:marRight w:val="0"/>
                  <w:marTop w:val="0"/>
                  <w:marBottom w:val="0"/>
                  <w:divBdr>
                    <w:top w:val="none" w:sz="0" w:space="0" w:color="auto"/>
                    <w:left w:val="none" w:sz="0" w:space="0" w:color="auto"/>
                    <w:bottom w:val="none" w:sz="0" w:space="0" w:color="auto"/>
                    <w:right w:val="none" w:sz="0" w:space="0" w:color="auto"/>
                  </w:divBdr>
                </w:div>
                <w:div w:id="773944740">
                  <w:marLeft w:val="640"/>
                  <w:marRight w:val="0"/>
                  <w:marTop w:val="0"/>
                  <w:marBottom w:val="0"/>
                  <w:divBdr>
                    <w:top w:val="none" w:sz="0" w:space="0" w:color="auto"/>
                    <w:left w:val="none" w:sz="0" w:space="0" w:color="auto"/>
                    <w:bottom w:val="none" w:sz="0" w:space="0" w:color="auto"/>
                    <w:right w:val="none" w:sz="0" w:space="0" w:color="auto"/>
                  </w:divBdr>
                </w:div>
                <w:div w:id="777411610">
                  <w:marLeft w:val="640"/>
                  <w:marRight w:val="0"/>
                  <w:marTop w:val="0"/>
                  <w:marBottom w:val="0"/>
                  <w:divBdr>
                    <w:top w:val="none" w:sz="0" w:space="0" w:color="auto"/>
                    <w:left w:val="none" w:sz="0" w:space="0" w:color="auto"/>
                    <w:bottom w:val="none" w:sz="0" w:space="0" w:color="auto"/>
                    <w:right w:val="none" w:sz="0" w:space="0" w:color="auto"/>
                  </w:divBdr>
                </w:div>
                <w:div w:id="791440294">
                  <w:marLeft w:val="640"/>
                  <w:marRight w:val="0"/>
                  <w:marTop w:val="0"/>
                  <w:marBottom w:val="0"/>
                  <w:divBdr>
                    <w:top w:val="none" w:sz="0" w:space="0" w:color="auto"/>
                    <w:left w:val="none" w:sz="0" w:space="0" w:color="auto"/>
                    <w:bottom w:val="none" w:sz="0" w:space="0" w:color="auto"/>
                    <w:right w:val="none" w:sz="0" w:space="0" w:color="auto"/>
                  </w:divBdr>
                </w:div>
                <w:div w:id="811479180">
                  <w:marLeft w:val="640"/>
                  <w:marRight w:val="0"/>
                  <w:marTop w:val="0"/>
                  <w:marBottom w:val="0"/>
                  <w:divBdr>
                    <w:top w:val="none" w:sz="0" w:space="0" w:color="auto"/>
                    <w:left w:val="none" w:sz="0" w:space="0" w:color="auto"/>
                    <w:bottom w:val="none" w:sz="0" w:space="0" w:color="auto"/>
                    <w:right w:val="none" w:sz="0" w:space="0" w:color="auto"/>
                  </w:divBdr>
                </w:div>
                <w:div w:id="829449293">
                  <w:marLeft w:val="640"/>
                  <w:marRight w:val="0"/>
                  <w:marTop w:val="0"/>
                  <w:marBottom w:val="0"/>
                  <w:divBdr>
                    <w:top w:val="none" w:sz="0" w:space="0" w:color="auto"/>
                    <w:left w:val="none" w:sz="0" w:space="0" w:color="auto"/>
                    <w:bottom w:val="none" w:sz="0" w:space="0" w:color="auto"/>
                    <w:right w:val="none" w:sz="0" w:space="0" w:color="auto"/>
                  </w:divBdr>
                </w:div>
                <w:div w:id="839852088">
                  <w:marLeft w:val="640"/>
                  <w:marRight w:val="0"/>
                  <w:marTop w:val="0"/>
                  <w:marBottom w:val="0"/>
                  <w:divBdr>
                    <w:top w:val="none" w:sz="0" w:space="0" w:color="auto"/>
                    <w:left w:val="none" w:sz="0" w:space="0" w:color="auto"/>
                    <w:bottom w:val="none" w:sz="0" w:space="0" w:color="auto"/>
                    <w:right w:val="none" w:sz="0" w:space="0" w:color="auto"/>
                  </w:divBdr>
                </w:div>
                <w:div w:id="844052445">
                  <w:marLeft w:val="640"/>
                  <w:marRight w:val="0"/>
                  <w:marTop w:val="0"/>
                  <w:marBottom w:val="0"/>
                  <w:divBdr>
                    <w:top w:val="none" w:sz="0" w:space="0" w:color="auto"/>
                    <w:left w:val="none" w:sz="0" w:space="0" w:color="auto"/>
                    <w:bottom w:val="none" w:sz="0" w:space="0" w:color="auto"/>
                    <w:right w:val="none" w:sz="0" w:space="0" w:color="auto"/>
                  </w:divBdr>
                </w:div>
                <w:div w:id="855774952">
                  <w:marLeft w:val="640"/>
                  <w:marRight w:val="0"/>
                  <w:marTop w:val="0"/>
                  <w:marBottom w:val="0"/>
                  <w:divBdr>
                    <w:top w:val="none" w:sz="0" w:space="0" w:color="auto"/>
                    <w:left w:val="none" w:sz="0" w:space="0" w:color="auto"/>
                    <w:bottom w:val="none" w:sz="0" w:space="0" w:color="auto"/>
                    <w:right w:val="none" w:sz="0" w:space="0" w:color="auto"/>
                  </w:divBdr>
                </w:div>
                <w:div w:id="855922381">
                  <w:marLeft w:val="640"/>
                  <w:marRight w:val="0"/>
                  <w:marTop w:val="0"/>
                  <w:marBottom w:val="0"/>
                  <w:divBdr>
                    <w:top w:val="none" w:sz="0" w:space="0" w:color="auto"/>
                    <w:left w:val="none" w:sz="0" w:space="0" w:color="auto"/>
                    <w:bottom w:val="none" w:sz="0" w:space="0" w:color="auto"/>
                    <w:right w:val="none" w:sz="0" w:space="0" w:color="auto"/>
                  </w:divBdr>
                </w:div>
                <w:div w:id="857045877">
                  <w:marLeft w:val="640"/>
                  <w:marRight w:val="0"/>
                  <w:marTop w:val="0"/>
                  <w:marBottom w:val="0"/>
                  <w:divBdr>
                    <w:top w:val="none" w:sz="0" w:space="0" w:color="auto"/>
                    <w:left w:val="none" w:sz="0" w:space="0" w:color="auto"/>
                    <w:bottom w:val="none" w:sz="0" w:space="0" w:color="auto"/>
                    <w:right w:val="none" w:sz="0" w:space="0" w:color="auto"/>
                  </w:divBdr>
                </w:div>
                <w:div w:id="887497512">
                  <w:marLeft w:val="640"/>
                  <w:marRight w:val="0"/>
                  <w:marTop w:val="0"/>
                  <w:marBottom w:val="0"/>
                  <w:divBdr>
                    <w:top w:val="none" w:sz="0" w:space="0" w:color="auto"/>
                    <w:left w:val="none" w:sz="0" w:space="0" w:color="auto"/>
                    <w:bottom w:val="none" w:sz="0" w:space="0" w:color="auto"/>
                    <w:right w:val="none" w:sz="0" w:space="0" w:color="auto"/>
                  </w:divBdr>
                </w:div>
                <w:div w:id="895315906">
                  <w:marLeft w:val="640"/>
                  <w:marRight w:val="0"/>
                  <w:marTop w:val="0"/>
                  <w:marBottom w:val="0"/>
                  <w:divBdr>
                    <w:top w:val="none" w:sz="0" w:space="0" w:color="auto"/>
                    <w:left w:val="none" w:sz="0" w:space="0" w:color="auto"/>
                    <w:bottom w:val="none" w:sz="0" w:space="0" w:color="auto"/>
                    <w:right w:val="none" w:sz="0" w:space="0" w:color="auto"/>
                  </w:divBdr>
                </w:div>
                <w:div w:id="907806469">
                  <w:marLeft w:val="640"/>
                  <w:marRight w:val="0"/>
                  <w:marTop w:val="0"/>
                  <w:marBottom w:val="0"/>
                  <w:divBdr>
                    <w:top w:val="none" w:sz="0" w:space="0" w:color="auto"/>
                    <w:left w:val="none" w:sz="0" w:space="0" w:color="auto"/>
                    <w:bottom w:val="none" w:sz="0" w:space="0" w:color="auto"/>
                    <w:right w:val="none" w:sz="0" w:space="0" w:color="auto"/>
                  </w:divBdr>
                </w:div>
                <w:div w:id="930360432">
                  <w:marLeft w:val="640"/>
                  <w:marRight w:val="0"/>
                  <w:marTop w:val="0"/>
                  <w:marBottom w:val="0"/>
                  <w:divBdr>
                    <w:top w:val="none" w:sz="0" w:space="0" w:color="auto"/>
                    <w:left w:val="none" w:sz="0" w:space="0" w:color="auto"/>
                    <w:bottom w:val="none" w:sz="0" w:space="0" w:color="auto"/>
                    <w:right w:val="none" w:sz="0" w:space="0" w:color="auto"/>
                  </w:divBdr>
                </w:div>
                <w:div w:id="932124457">
                  <w:marLeft w:val="640"/>
                  <w:marRight w:val="0"/>
                  <w:marTop w:val="0"/>
                  <w:marBottom w:val="0"/>
                  <w:divBdr>
                    <w:top w:val="none" w:sz="0" w:space="0" w:color="auto"/>
                    <w:left w:val="none" w:sz="0" w:space="0" w:color="auto"/>
                    <w:bottom w:val="none" w:sz="0" w:space="0" w:color="auto"/>
                    <w:right w:val="none" w:sz="0" w:space="0" w:color="auto"/>
                  </w:divBdr>
                </w:div>
                <w:div w:id="934437456">
                  <w:marLeft w:val="640"/>
                  <w:marRight w:val="0"/>
                  <w:marTop w:val="0"/>
                  <w:marBottom w:val="0"/>
                  <w:divBdr>
                    <w:top w:val="none" w:sz="0" w:space="0" w:color="auto"/>
                    <w:left w:val="none" w:sz="0" w:space="0" w:color="auto"/>
                    <w:bottom w:val="none" w:sz="0" w:space="0" w:color="auto"/>
                    <w:right w:val="none" w:sz="0" w:space="0" w:color="auto"/>
                  </w:divBdr>
                </w:div>
                <w:div w:id="936863146">
                  <w:marLeft w:val="640"/>
                  <w:marRight w:val="0"/>
                  <w:marTop w:val="0"/>
                  <w:marBottom w:val="0"/>
                  <w:divBdr>
                    <w:top w:val="none" w:sz="0" w:space="0" w:color="auto"/>
                    <w:left w:val="none" w:sz="0" w:space="0" w:color="auto"/>
                    <w:bottom w:val="none" w:sz="0" w:space="0" w:color="auto"/>
                    <w:right w:val="none" w:sz="0" w:space="0" w:color="auto"/>
                  </w:divBdr>
                </w:div>
                <w:div w:id="949698380">
                  <w:marLeft w:val="640"/>
                  <w:marRight w:val="0"/>
                  <w:marTop w:val="0"/>
                  <w:marBottom w:val="0"/>
                  <w:divBdr>
                    <w:top w:val="none" w:sz="0" w:space="0" w:color="auto"/>
                    <w:left w:val="none" w:sz="0" w:space="0" w:color="auto"/>
                    <w:bottom w:val="none" w:sz="0" w:space="0" w:color="auto"/>
                    <w:right w:val="none" w:sz="0" w:space="0" w:color="auto"/>
                  </w:divBdr>
                </w:div>
                <w:div w:id="967783201">
                  <w:marLeft w:val="640"/>
                  <w:marRight w:val="0"/>
                  <w:marTop w:val="0"/>
                  <w:marBottom w:val="0"/>
                  <w:divBdr>
                    <w:top w:val="none" w:sz="0" w:space="0" w:color="auto"/>
                    <w:left w:val="none" w:sz="0" w:space="0" w:color="auto"/>
                    <w:bottom w:val="none" w:sz="0" w:space="0" w:color="auto"/>
                    <w:right w:val="none" w:sz="0" w:space="0" w:color="auto"/>
                  </w:divBdr>
                </w:div>
                <w:div w:id="984774438">
                  <w:marLeft w:val="640"/>
                  <w:marRight w:val="0"/>
                  <w:marTop w:val="0"/>
                  <w:marBottom w:val="0"/>
                  <w:divBdr>
                    <w:top w:val="none" w:sz="0" w:space="0" w:color="auto"/>
                    <w:left w:val="none" w:sz="0" w:space="0" w:color="auto"/>
                    <w:bottom w:val="none" w:sz="0" w:space="0" w:color="auto"/>
                    <w:right w:val="none" w:sz="0" w:space="0" w:color="auto"/>
                  </w:divBdr>
                </w:div>
                <w:div w:id="986395285">
                  <w:marLeft w:val="640"/>
                  <w:marRight w:val="0"/>
                  <w:marTop w:val="0"/>
                  <w:marBottom w:val="0"/>
                  <w:divBdr>
                    <w:top w:val="none" w:sz="0" w:space="0" w:color="auto"/>
                    <w:left w:val="none" w:sz="0" w:space="0" w:color="auto"/>
                    <w:bottom w:val="none" w:sz="0" w:space="0" w:color="auto"/>
                    <w:right w:val="none" w:sz="0" w:space="0" w:color="auto"/>
                  </w:divBdr>
                </w:div>
                <w:div w:id="1000738054">
                  <w:marLeft w:val="640"/>
                  <w:marRight w:val="0"/>
                  <w:marTop w:val="0"/>
                  <w:marBottom w:val="0"/>
                  <w:divBdr>
                    <w:top w:val="none" w:sz="0" w:space="0" w:color="auto"/>
                    <w:left w:val="none" w:sz="0" w:space="0" w:color="auto"/>
                    <w:bottom w:val="none" w:sz="0" w:space="0" w:color="auto"/>
                    <w:right w:val="none" w:sz="0" w:space="0" w:color="auto"/>
                  </w:divBdr>
                </w:div>
                <w:div w:id="1008412623">
                  <w:marLeft w:val="640"/>
                  <w:marRight w:val="0"/>
                  <w:marTop w:val="0"/>
                  <w:marBottom w:val="0"/>
                  <w:divBdr>
                    <w:top w:val="none" w:sz="0" w:space="0" w:color="auto"/>
                    <w:left w:val="none" w:sz="0" w:space="0" w:color="auto"/>
                    <w:bottom w:val="none" w:sz="0" w:space="0" w:color="auto"/>
                    <w:right w:val="none" w:sz="0" w:space="0" w:color="auto"/>
                  </w:divBdr>
                </w:div>
                <w:div w:id="1009141014">
                  <w:marLeft w:val="640"/>
                  <w:marRight w:val="0"/>
                  <w:marTop w:val="0"/>
                  <w:marBottom w:val="0"/>
                  <w:divBdr>
                    <w:top w:val="none" w:sz="0" w:space="0" w:color="auto"/>
                    <w:left w:val="none" w:sz="0" w:space="0" w:color="auto"/>
                    <w:bottom w:val="none" w:sz="0" w:space="0" w:color="auto"/>
                    <w:right w:val="none" w:sz="0" w:space="0" w:color="auto"/>
                  </w:divBdr>
                </w:div>
                <w:div w:id="1010647463">
                  <w:marLeft w:val="640"/>
                  <w:marRight w:val="0"/>
                  <w:marTop w:val="0"/>
                  <w:marBottom w:val="0"/>
                  <w:divBdr>
                    <w:top w:val="none" w:sz="0" w:space="0" w:color="auto"/>
                    <w:left w:val="none" w:sz="0" w:space="0" w:color="auto"/>
                    <w:bottom w:val="none" w:sz="0" w:space="0" w:color="auto"/>
                    <w:right w:val="none" w:sz="0" w:space="0" w:color="auto"/>
                  </w:divBdr>
                </w:div>
                <w:div w:id="1019624612">
                  <w:marLeft w:val="640"/>
                  <w:marRight w:val="0"/>
                  <w:marTop w:val="0"/>
                  <w:marBottom w:val="0"/>
                  <w:divBdr>
                    <w:top w:val="none" w:sz="0" w:space="0" w:color="auto"/>
                    <w:left w:val="none" w:sz="0" w:space="0" w:color="auto"/>
                    <w:bottom w:val="none" w:sz="0" w:space="0" w:color="auto"/>
                    <w:right w:val="none" w:sz="0" w:space="0" w:color="auto"/>
                  </w:divBdr>
                </w:div>
                <w:div w:id="1030492097">
                  <w:marLeft w:val="640"/>
                  <w:marRight w:val="0"/>
                  <w:marTop w:val="0"/>
                  <w:marBottom w:val="0"/>
                  <w:divBdr>
                    <w:top w:val="none" w:sz="0" w:space="0" w:color="auto"/>
                    <w:left w:val="none" w:sz="0" w:space="0" w:color="auto"/>
                    <w:bottom w:val="none" w:sz="0" w:space="0" w:color="auto"/>
                    <w:right w:val="none" w:sz="0" w:space="0" w:color="auto"/>
                  </w:divBdr>
                </w:div>
                <w:div w:id="1042897678">
                  <w:marLeft w:val="640"/>
                  <w:marRight w:val="0"/>
                  <w:marTop w:val="0"/>
                  <w:marBottom w:val="0"/>
                  <w:divBdr>
                    <w:top w:val="none" w:sz="0" w:space="0" w:color="auto"/>
                    <w:left w:val="none" w:sz="0" w:space="0" w:color="auto"/>
                    <w:bottom w:val="none" w:sz="0" w:space="0" w:color="auto"/>
                    <w:right w:val="none" w:sz="0" w:space="0" w:color="auto"/>
                  </w:divBdr>
                </w:div>
                <w:div w:id="1055392946">
                  <w:marLeft w:val="640"/>
                  <w:marRight w:val="0"/>
                  <w:marTop w:val="0"/>
                  <w:marBottom w:val="0"/>
                  <w:divBdr>
                    <w:top w:val="none" w:sz="0" w:space="0" w:color="auto"/>
                    <w:left w:val="none" w:sz="0" w:space="0" w:color="auto"/>
                    <w:bottom w:val="none" w:sz="0" w:space="0" w:color="auto"/>
                    <w:right w:val="none" w:sz="0" w:space="0" w:color="auto"/>
                  </w:divBdr>
                </w:div>
                <w:div w:id="1063285862">
                  <w:marLeft w:val="640"/>
                  <w:marRight w:val="0"/>
                  <w:marTop w:val="0"/>
                  <w:marBottom w:val="0"/>
                  <w:divBdr>
                    <w:top w:val="none" w:sz="0" w:space="0" w:color="auto"/>
                    <w:left w:val="none" w:sz="0" w:space="0" w:color="auto"/>
                    <w:bottom w:val="none" w:sz="0" w:space="0" w:color="auto"/>
                    <w:right w:val="none" w:sz="0" w:space="0" w:color="auto"/>
                  </w:divBdr>
                </w:div>
                <w:div w:id="1075977426">
                  <w:marLeft w:val="640"/>
                  <w:marRight w:val="0"/>
                  <w:marTop w:val="0"/>
                  <w:marBottom w:val="0"/>
                  <w:divBdr>
                    <w:top w:val="none" w:sz="0" w:space="0" w:color="auto"/>
                    <w:left w:val="none" w:sz="0" w:space="0" w:color="auto"/>
                    <w:bottom w:val="none" w:sz="0" w:space="0" w:color="auto"/>
                    <w:right w:val="none" w:sz="0" w:space="0" w:color="auto"/>
                  </w:divBdr>
                </w:div>
                <w:div w:id="1109155121">
                  <w:marLeft w:val="640"/>
                  <w:marRight w:val="0"/>
                  <w:marTop w:val="0"/>
                  <w:marBottom w:val="0"/>
                  <w:divBdr>
                    <w:top w:val="none" w:sz="0" w:space="0" w:color="auto"/>
                    <w:left w:val="none" w:sz="0" w:space="0" w:color="auto"/>
                    <w:bottom w:val="none" w:sz="0" w:space="0" w:color="auto"/>
                    <w:right w:val="none" w:sz="0" w:space="0" w:color="auto"/>
                  </w:divBdr>
                </w:div>
                <w:div w:id="1116561344">
                  <w:marLeft w:val="640"/>
                  <w:marRight w:val="0"/>
                  <w:marTop w:val="0"/>
                  <w:marBottom w:val="0"/>
                  <w:divBdr>
                    <w:top w:val="none" w:sz="0" w:space="0" w:color="auto"/>
                    <w:left w:val="none" w:sz="0" w:space="0" w:color="auto"/>
                    <w:bottom w:val="none" w:sz="0" w:space="0" w:color="auto"/>
                    <w:right w:val="none" w:sz="0" w:space="0" w:color="auto"/>
                  </w:divBdr>
                </w:div>
                <w:div w:id="1121925219">
                  <w:marLeft w:val="640"/>
                  <w:marRight w:val="0"/>
                  <w:marTop w:val="0"/>
                  <w:marBottom w:val="0"/>
                  <w:divBdr>
                    <w:top w:val="none" w:sz="0" w:space="0" w:color="auto"/>
                    <w:left w:val="none" w:sz="0" w:space="0" w:color="auto"/>
                    <w:bottom w:val="none" w:sz="0" w:space="0" w:color="auto"/>
                    <w:right w:val="none" w:sz="0" w:space="0" w:color="auto"/>
                  </w:divBdr>
                </w:div>
                <w:div w:id="1122530183">
                  <w:marLeft w:val="640"/>
                  <w:marRight w:val="0"/>
                  <w:marTop w:val="0"/>
                  <w:marBottom w:val="0"/>
                  <w:divBdr>
                    <w:top w:val="none" w:sz="0" w:space="0" w:color="auto"/>
                    <w:left w:val="none" w:sz="0" w:space="0" w:color="auto"/>
                    <w:bottom w:val="none" w:sz="0" w:space="0" w:color="auto"/>
                    <w:right w:val="none" w:sz="0" w:space="0" w:color="auto"/>
                  </w:divBdr>
                </w:div>
                <w:div w:id="1128737638">
                  <w:marLeft w:val="640"/>
                  <w:marRight w:val="0"/>
                  <w:marTop w:val="0"/>
                  <w:marBottom w:val="0"/>
                  <w:divBdr>
                    <w:top w:val="none" w:sz="0" w:space="0" w:color="auto"/>
                    <w:left w:val="none" w:sz="0" w:space="0" w:color="auto"/>
                    <w:bottom w:val="none" w:sz="0" w:space="0" w:color="auto"/>
                    <w:right w:val="none" w:sz="0" w:space="0" w:color="auto"/>
                  </w:divBdr>
                </w:div>
                <w:div w:id="1134297662">
                  <w:marLeft w:val="640"/>
                  <w:marRight w:val="0"/>
                  <w:marTop w:val="0"/>
                  <w:marBottom w:val="0"/>
                  <w:divBdr>
                    <w:top w:val="none" w:sz="0" w:space="0" w:color="auto"/>
                    <w:left w:val="none" w:sz="0" w:space="0" w:color="auto"/>
                    <w:bottom w:val="none" w:sz="0" w:space="0" w:color="auto"/>
                    <w:right w:val="none" w:sz="0" w:space="0" w:color="auto"/>
                  </w:divBdr>
                </w:div>
                <w:div w:id="1149514810">
                  <w:marLeft w:val="640"/>
                  <w:marRight w:val="0"/>
                  <w:marTop w:val="0"/>
                  <w:marBottom w:val="0"/>
                  <w:divBdr>
                    <w:top w:val="none" w:sz="0" w:space="0" w:color="auto"/>
                    <w:left w:val="none" w:sz="0" w:space="0" w:color="auto"/>
                    <w:bottom w:val="none" w:sz="0" w:space="0" w:color="auto"/>
                    <w:right w:val="none" w:sz="0" w:space="0" w:color="auto"/>
                  </w:divBdr>
                </w:div>
                <w:div w:id="1156848251">
                  <w:marLeft w:val="640"/>
                  <w:marRight w:val="0"/>
                  <w:marTop w:val="0"/>
                  <w:marBottom w:val="0"/>
                  <w:divBdr>
                    <w:top w:val="none" w:sz="0" w:space="0" w:color="auto"/>
                    <w:left w:val="none" w:sz="0" w:space="0" w:color="auto"/>
                    <w:bottom w:val="none" w:sz="0" w:space="0" w:color="auto"/>
                    <w:right w:val="none" w:sz="0" w:space="0" w:color="auto"/>
                  </w:divBdr>
                </w:div>
                <w:div w:id="1165127877">
                  <w:marLeft w:val="640"/>
                  <w:marRight w:val="0"/>
                  <w:marTop w:val="0"/>
                  <w:marBottom w:val="0"/>
                  <w:divBdr>
                    <w:top w:val="none" w:sz="0" w:space="0" w:color="auto"/>
                    <w:left w:val="none" w:sz="0" w:space="0" w:color="auto"/>
                    <w:bottom w:val="none" w:sz="0" w:space="0" w:color="auto"/>
                    <w:right w:val="none" w:sz="0" w:space="0" w:color="auto"/>
                  </w:divBdr>
                </w:div>
                <w:div w:id="1170875663">
                  <w:marLeft w:val="640"/>
                  <w:marRight w:val="0"/>
                  <w:marTop w:val="0"/>
                  <w:marBottom w:val="0"/>
                  <w:divBdr>
                    <w:top w:val="none" w:sz="0" w:space="0" w:color="auto"/>
                    <w:left w:val="none" w:sz="0" w:space="0" w:color="auto"/>
                    <w:bottom w:val="none" w:sz="0" w:space="0" w:color="auto"/>
                    <w:right w:val="none" w:sz="0" w:space="0" w:color="auto"/>
                  </w:divBdr>
                </w:div>
                <w:div w:id="1213156706">
                  <w:marLeft w:val="640"/>
                  <w:marRight w:val="0"/>
                  <w:marTop w:val="0"/>
                  <w:marBottom w:val="0"/>
                  <w:divBdr>
                    <w:top w:val="none" w:sz="0" w:space="0" w:color="auto"/>
                    <w:left w:val="none" w:sz="0" w:space="0" w:color="auto"/>
                    <w:bottom w:val="none" w:sz="0" w:space="0" w:color="auto"/>
                    <w:right w:val="none" w:sz="0" w:space="0" w:color="auto"/>
                  </w:divBdr>
                </w:div>
                <w:div w:id="1214653440">
                  <w:marLeft w:val="640"/>
                  <w:marRight w:val="0"/>
                  <w:marTop w:val="0"/>
                  <w:marBottom w:val="0"/>
                  <w:divBdr>
                    <w:top w:val="none" w:sz="0" w:space="0" w:color="auto"/>
                    <w:left w:val="none" w:sz="0" w:space="0" w:color="auto"/>
                    <w:bottom w:val="none" w:sz="0" w:space="0" w:color="auto"/>
                    <w:right w:val="none" w:sz="0" w:space="0" w:color="auto"/>
                  </w:divBdr>
                </w:div>
                <w:div w:id="1216965401">
                  <w:marLeft w:val="640"/>
                  <w:marRight w:val="0"/>
                  <w:marTop w:val="0"/>
                  <w:marBottom w:val="0"/>
                  <w:divBdr>
                    <w:top w:val="none" w:sz="0" w:space="0" w:color="auto"/>
                    <w:left w:val="none" w:sz="0" w:space="0" w:color="auto"/>
                    <w:bottom w:val="none" w:sz="0" w:space="0" w:color="auto"/>
                    <w:right w:val="none" w:sz="0" w:space="0" w:color="auto"/>
                  </w:divBdr>
                </w:div>
                <w:div w:id="1223784285">
                  <w:marLeft w:val="640"/>
                  <w:marRight w:val="0"/>
                  <w:marTop w:val="0"/>
                  <w:marBottom w:val="0"/>
                  <w:divBdr>
                    <w:top w:val="none" w:sz="0" w:space="0" w:color="auto"/>
                    <w:left w:val="none" w:sz="0" w:space="0" w:color="auto"/>
                    <w:bottom w:val="none" w:sz="0" w:space="0" w:color="auto"/>
                    <w:right w:val="none" w:sz="0" w:space="0" w:color="auto"/>
                  </w:divBdr>
                </w:div>
                <w:div w:id="1241675503">
                  <w:marLeft w:val="640"/>
                  <w:marRight w:val="0"/>
                  <w:marTop w:val="0"/>
                  <w:marBottom w:val="0"/>
                  <w:divBdr>
                    <w:top w:val="none" w:sz="0" w:space="0" w:color="auto"/>
                    <w:left w:val="none" w:sz="0" w:space="0" w:color="auto"/>
                    <w:bottom w:val="none" w:sz="0" w:space="0" w:color="auto"/>
                    <w:right w:val="none" w:sz="0" w:space="0" w:color="auto"/>
                  </w:divBdr>
                </w:div>
                <w:div w:id="1247572804">
                  <w:marLeft w:val="640"/>
                  <w:marRight w:val="0"/>
                  <w:marTop w:val="0"/>
                  <w:marBottom w:val="0"/>
                  <w:divBdr>
                    <w:top w:val="none" w:sz="0" w:space="0" w:color="auto"/>
                    <w:left w:val="none" w:sz="0" w:space="0" w:color="auto"/>
                    <w:bottom w:val="none" w:sz="0" w:space="0" w:color="auto"/>
                    <w:right w:val="none" w:sz="0" w:space="0" w:color="auto"/>
                  </w:divBdr>
                </w:div>
                <w:div w:id="1248423506">
                  <w:marLeft w:val="640"/>
                  <w:marRight w:val="0"/>
                  <w:marTop w:val="0"/>
                  <w:marBottom w:val="0"/>
                  <w:divBdr>
                    <w:top w:val="none" w:sz="0" w:space="0" w:color="auto"/>
                    <w:left w:val="none" w:sz="0" w:space="0" w:color="auto"/>
                    <w:bottom w:val="none" w:sz="0" w:space="0" w:color="auto"/>
                    <w:right w:val="none" w:sz="0" w:space="0" w:color="auto"/>
                  </w:divBdr>
                </w:div>
                <w:div w:id="1254627360">
                  <w:marLeft w:val="640"/>
                  <w:marRight w:val="0"/>
                  <w:marTop w:val="0"/>
                  <w:marBottom w:val="0"/>
                  <w:divBdr>
                    <w:top w:val="none" w:sz="0" w:space="0" w:color="auto"/>
                    <w:left w:val="none" w:sz="0" w:space="0" w:color="auto"/>
                    <w:bottom w:val="none" w:sz="0" w:space="0" w:color="auto"/>
                    <w:right w:val="none" w:sz="0" w:space="0" w:color="auto"/>
                  </w:divBdr>
                </w:div>
                <w:div w:id="1276130630">
                  <w:marLeft w:val="640"/>
                  <w:marRight w:val="0"/>
                  <w:marTop w:val="0"/>
                  <w:marBottom w:val="0"/>
                  <w:divBdr>
                    <w:top w:val="none" w:sz="0" w:space="0" w:color="auto"/>
                    <w:left w:val="none" w:sz="0" w:space="0" w:color="auto"/>
                    <w:bottom w:val="none" w:sz="0" w:space="0" w:color="auto"/>
                    <w:right w:val="none" w:sz="0" w:space="0" w:color="auto"/>
                  </w:divBdr>
                </w:div>
                <w:div w:id="1278485371">
                  <w:marLeft w:val="640"/>
                  <w:marRight w:val="0"/>
                  <w:marTop w:val="0"/>
                  <w:marBottom w:val="0"/>
                  <w:divBdr>
                    <w:top w:val="none" w:sz="0" w:space="0" w:color="auto"/>
                    <w:left w:val="none" w:sz="0" w:space="0" w:color="auto"/>
                    <w:bottom w:val="none" w:sz="0" w:space="0" w:color="auto"/>
                    <w:right w:val="none" w:sz="0" w:space="0" w:color="auto"/>
                  </w:divBdr>
                </w:div>
                <w:div w:id="1290622340">
                  <w:marLeft w:val="640"/>
                  <w:marRight w:val="0"/>
                  <w:marTop w:val="0"/>
                  <w:marBottom w:val="0"/>
                  <w:divBdr>
                    <w:top w:val="none" w:sz="0" w:space="0" w:color="auto"/>
                    <w:left w:val="none" w:sz="0" w:space="0" w:color="auto"/>
                    <w:bottom w:val="none" w:sz="0" w:space="0" w:color="auto"/>
                    <w:right w:val="none" w:sz="0" w:space="0" w:color="auto"/>
                  </w:divBdr>
                </w:div>
                <w:div w:id="1304770693">
                  <w:marLeft w:val="640"/>
                  <w:marRight w:val="0"/>
                  <w:marTop w:val="0"/>
                  <w:marBottom w:val="0"/>
                  <w:divBdr>
                    <w:top w:val="none" w:sz="0" w:space="0" w:color="auto"/>
                    <w:left w:val="none" w:sz="0" w:space="0" w:color="auto"/>
                    <w:bottom w:val="none" w:sz="0" w:space="0" w:color="auto"/>
                    <w:right w:val="none" w:sz="0" w:space="0" w:color="auto"/>
                  </w:divBdr>
                </w:div>
                <w:div w:id="1309166807">
                  <w:marLeft w:val="640"/>
                  <w:marRight w:val="0"/>
                  <w:marTop w:val="0"/>
                  <w:marBottom w:val="0"/>
                  <w:divBdr>
                    <w:top w:val="none" w:sz="0" w:space="0" w:color="auto"/>
                    <w:left w:val="none" w:sz="0" w:space="0" w:color="auto"/>
                    <w:bottom w:val="none" w:sz="0" w:space="0" w:color="auto"/>
                    <w:right w:val="none" w:sz="0" w:space="0" w:color="auto"/>
                  </w:divBdr>
                </w:div>
                <w:div w:id="1315404396">
                  <w:marLeft w:val="640"/>
                  <w:marRight w:val="0"/>
                  <w:marTop w:val="0"/>
                  <w:marBottom w:val="0"/>
                  <w:divBdr>
                    <w:top w:val="none" w:sz="0" w:space="0" w:color="auto"/>
                    <w:left w:val="none" w:sz="0" w:space="0" w:color="auto"/>
                    <w:bottom w:val="none" w:sz="0" w:space="0" w:color="auto"/>
                    <w:right w:val="none" w:sz="0" w:space="0" w:color="auto"/>
                  </w:divBdr>
                </w:div>
                <w:div w:id="1315454681">
                  <w:marLeft w:val="640"/>
                  <w:marRight w:val="0"/>
                  <w:marTop w:val="0"/>
                  <w:marBottom w:val="0"/>
                  <w:divBdr>
                    <w:top w:val="none" w:sz="0" w:space="0" w:color="auto"/>
                    <w:left w:val="none" w:sz="0" w:space="0" w:color="auto"/>
                    <w:bottom w:val="none" w:sz="0" w:space="0" w:color="auto"/>
                    <w:right w:val="none" w:sz="0" w:space="0" w:color="auto"/>
                  </w:divBdr>
                </w:div>
                <w:div w:id="1325426196">
                  <w:marLeft w:val="640"/>
                  <w:marRight w:val="0"/>
                  <w:marTop w:val="0"/>
                  <w:marBottom w:val="0"/>
                  <w:divBdr>
                    <w:top w:val="none" w:sz="0" w:space="0" w:color="auto"/>
                    <w:left w:val="none" w:sz="0" w:space="0" w:color="auto"/>
                    <w:bottom w:val="none" w:sz="0" w:space="0" w:color="auto"/>
                    <w:right w:val="none" w:sz="0" w:space="0" w:color="auto"/>
                  </w:divBdr>
                </w:div>
                <w:div w:id="1328754510">
                  <w:marLeft w:val="640"/>
                  <w:marRight w:val="0"/>
                  <w:marTop w:val="0"/>
                  <w:marBottom w:val="0"/>
                  <w:divBdr>
                    <w:top w:val="none" w:sz="0" w:space="0" w:color="auto"/>
                    <w:left w:val="none" w:sz="0" w:space="0" w:color="auto"/>
                    <w:bottom w:val="none" w:sz="0" w:space="0" w:color="auto"/>
                    <w:right w:val="none" w:sz="0" w:space="0" w:color="auto"/>
                  </w:divBdr>
                </w:div>
                <w:div w:id="1328902684">
                  <w:marLeft w:val="640"/>
                  <w:marRight w:val="0"/>
                  <w:marTop w:val="0"/>
                  <w:marBottom w:val="0"/>
                  <w:divBdr>
                    <w:top w:val="none" w:sz="0" w:space="0" w:color="auto"/>
                    <w:left w:val="none" w:sz="0" w:space="0" w:color="auto"/>
                    <w:bottom w:val="none" w:sz="0" w:space="0" w:color="auto"/>
                    <w:right w:val="none" w:sz="0" w:space="0" w:color="auto"/>
                  </w:divBdr>
                </w:div>
                <w:div w:id="1329285219">
                  <w:marLeft w:val="640"/>
                  <w:marRight w:val="0"/>
                  <w:marTop w:val="0"/>
                  <w:marBottom w:val="0"/>
                  <w:divBdr>
                    <w:top w:val="none" w:sz="0" w:space="0" w:color="auto"/>
                    <w:left w:val="none" w:sz="0" w:space="0" w:color="auto"/>
                    <w:bottom w:val="none" w:sz="0" w:space="0" w:color="auto"/>
                    <w:right w:val="none" w:sz="0" w:space="0" w:color="auto"/>
                  </w:divBdr>
                </w:div>
                <w:div w:id="1336952598">
                  <w:marLeft w:val="640"/>
                  <w:marRight w:val="0"/>
                  <w:marTop w:val="0"/>
                  <w:marBottom w:val="0"/>
                  <w:divBdr>
                    <w:top w:val="none" w:sz="0" w:space="0" w:color="auto"/>
                    <w:left w:val="none" w:sz="0" w:space="0" w:color="auto"/>
                    <w:bottom w:val="none" w:sz="0" w:space="0" w:color="auto"/>
                    <w:right w:val="none" w:sz="0" w:space="0" w:color="auto"/>
                  </w:divBdr>
                </w:div>
                <w:div w:id="1339233028">
                  <w:marLeft w:val="640"/>
                  <w:marRight w:val="0"/>
                  <w:marTop w:val="0"/>
                  <w:marBottom w:val="0"/>
                  <w:divBdr>
                    <w:top w:val="none" w:sz="0" w:space="0" w:color="auto"/>
                    <w:left w:val="none" w:sz="0" w:space="0" w:color="auto"/>
                    <w:bottom w:val="none" w:sz="0" w:space="0" w:color="auto"/>
                    <w:right w:val="none" w:sz="0" w:space="0" w:color="auto"/>
                  </w:divBdr>
                </w:div>
                <w:div w:id="1346976791">
                  <w:marLeft w:val="640"/>
                  <w:marRight w:val="0"/>
                  <w:marTop w:val="0"/>
                  <w:marBottom w:val="0"/>
                  <w:divBdr>
                    <w:top w:val="none" w:sz="0" w:space="0" w:color="auto"/>
                    <w:left w:val="none" w:sz="0" w:space="0" w:color="auto"/>
                    <w:bottom w:val="none" w:sz="0" w:space="0" w:color="auto"/>
                    <w:right w:val="none" w:sz="0" w:space="0" w:color="auto"/>
                  </w:divBdr>
                </w:div>
                <w:div w:id="1368263795">
                  <w:marLeft w:val="640"/>
                  <w:marRight w:val="0"/>
                  <w:marTop w:val="0"/>
                  <w:marBottom w:val="0"/>
                  <w:divBdr>
                    <w:top w:val="none" w:sz="0" w:space="0" w:color="auto"/>
                    <w:left w:val="none" w:sz="0" w:space="0" w:color="auto"/>
                    <w:bottom w:val="none" w:sz="0" w:space="0" w:color="auto"/>
                    <w:right w:val="none" w:sz="0" w:space="0" w:color="auto"/>
                  </w:divBdr>
                </w:div>
                <w:div w:id="1369840471">
                  <w:marLeft w:val="640"/>
                  <w:marRight w:val="0"/>
                  <w:marTop w:val="0"/>
                  <w:marBottom w:val="0"/>
                  <w:divBdr>
                    <w:top w:val="none" w:sz="0" w:space="0" w:color="auto"/>
                    <w:left w:val="none" w:sz="0" w:space="0" w:color="auto"/>
                    <w:bottom w:val="none" w:sz="0" w:space="0" w:color="auto"/>
                    <w:right w:val="none" w:sz="0" w:space="0" w:color="auto"/>
                  </w:divBdr>
                </w:div>
                <w:div w:id="1380669246">
                  <w:marLeft w:val="640"/>
                  <w:marRight w:val="0"/>
                  <w:marTop w:val="0"/>
                  <w:marBottom w:val="0"/>
                  <w:divBdr>
                    <w:top w:val="none" w:sz="0" w:space="0" w:color="auto"/>
                    <w:left w:val="none" w:sz="0" w:space="0" w:color="auto"/>
                    <w:bottom w:val="none" w:sz="0" w:space="0" w:color="auto"/>
                    <w:right w:val="none" w:sz="0" w:space="0" w:color="auto"/>
                  </w:divBdr>
                </w:div>
                <w:div w:id="1414011450">
                  <w:marLeft w:val="640"/>
                  <w:marRight w:val="0"/>
                  <w:marTop w:val="0"/>
                  <w:marBottom w:val="0"/>
                  <w:divBdr>
                    <w:top w:val="none" w:sz="0" w:space="0" w:color="auto"/>
                    <w:left w:val="none" w:sz="0" w:space="0" w:color="auto"/>
                    <w:bottom w:val="none" w:sz="0" w:space="0" w:color="auto"/>
                    <w:right w:val="none" w:sz="0" w:space="0" w:color="auto"/>
                  </w:divBdr>
                </w:div>
                <w:div w:id="1418357001">
                  <w:marLeft w:val="640"/>
                  <w:marRight w:val="0"/>
                  <w:marTop w:val="0"/>
                  <w:marBottom w:val="0"/>
                  <w:divBdr>
                    <w:top w:val="none" w:sz="0" w:space="0" w:color="auto"/>
                    <w:left w:val="none" w:sz="0" w:space="0" w:color="auto"/>
                    <w:bottom w:val="none" w:sz="0" w:space="0" w:color="auto"/>
                    <w:right w:val="none" w:sz="0" w:space="0" w:color="auto"/>
                  </w:divBdr>
                </w:div>
                <w:div w:id="1430617023">
                  <w:marLeft w:val="640"/>
                  <w:marRight w:val="0"/>
                  <w:marTop w:val="0"/>
                  <w:marBottom w:val="0"/>
                  <w:divBdr>
                    <w:top w:val="none" w:sz="0" w:space="0" w:color="auto"/>
                    <w:left w:val="none" w:sz="0" w:space="0" w:color="auto"/>
                    <w:bottom w:val="none" w:sz="0" w:space="0" w:color="auto"/>
                    <w:right w:val="none" w:sz="0" w:space="0" w:color="auto"/>
                  </w:divBdr>
                </w:div>
                <w:div w:id="1435203457">
                  <w:marLeft w:val="640"/>
                  <w:marRight w:val="0"/>
                  <w:marTop w:val="0"/>
                  <w:marBottom w:val="0"/>
                  <w:divBdr>
                    <w:top w:val="none" w:sz="0" w:space="0" w:color="auto"/>
                    <w:left w:val="none" w:sz="0" w:space="0" w:color="auto"/>
                    <w:bottom w:val="none" w:sz="0" w:space="0" w:color="auto"/>
                    <w:right w:val="none" w:sz="0" w:space="0" w:color="auto"/>
                  </w:divBdr>
                </w:div>
                <w:div w:id="1445153072">
                  <w:marLeft w:val="640"/>
                  <w:marRight w:val="0"/>
                  <w:marTop w:val="0"/>
                  <w:marBottom w:val="0"/>
                  <w:divBdr>
                    <w:top w:val="none" w:sz="0" w:space="0" w:color="auto"/>
                    <w:left w:val="none" w:sz="0" w:space="0" w:color="auto"/>
                    <w:bottom w:val="none" w:sz="0" w:space="0" w:color="auto"/>
                    <w:right w:val="none" w:sz="0" w:space="0" w:color="auto"/>
                  </w:divBdr>
                </w:div>
                <w:div w:id="1450200924">
                  <w:marLeft w:val="640"/>
                  <w:marRight w:val="0"/>
                  <w:marTop w:val="0"/>
                  <w:marBottom w:val="0"/>
                  <w:divBdr>
                    <w:top w:val="none" w:sz="0" w:space="0" w:color="auto"/>
                    <w:left w:val="none" w:sz="0" w:space="0" w:color="auto"/>
                    <w:bottom w:val="none" w:sz="0" w:space="0" w:color="auto"/>
                    <w:right w:val="none" w:sz="0" w:space="0" w:color="auto"/>
                  </w:divBdr>
                </w:div>
                <w:div w:id="1454323806">
                  <w:marLeft w:val="640"/>
                  <w:marRight w:val="0"/>
                  <w:marTop w:val="0"/>
                  <w:marBottom w:val="0"/>
                  <w:divBdr>
                    <w:top w:val="none" w:sz="0" w:space="0" w:color="auto"/>
                    <w:left w:val="none" w:sz="0" w:space="0" w:color="auto"/>
                    <w:bottom w:val="none" w:sz="0" w:space="0" w:color="auto"/>
                    <w:right w:val="none" w:sz="0" w:space="0" w:color="auto"/>
                  </w:divBdr>
                </w:div>
                <w:div w:id="1461846922">
                  <w:marLeft w:val="640"/>
                  <w:marRight w:val="0"/>
                  <w:marTop w:val="0"/>
                  <w:marBottom w:val="0"/>
                  <w:divBdr>
                    <w:top w:val="none" w:sz="0" w:space="0" w:color="auto"/>
                    <w:left w:val="none" w:sz="0" w:space="0" w:color="auto"/>
                    <w:bottom w:val="none" w:sz="0" w:space="0" w:color="auto"/>
                    <w:right w:val="none" w:sz="0" w:space="0" w:color="auto"/>
                  </w:divBdr>
                </w:div>
                <w:div w:id="1469012507">
                  <w:marLeft w:val="640"/>
                  <w:marRight w:val="0"/>
                  <w:marTop w:val="0"/>
                  <w:marBottom w:val="0"/>
                  <w:divBdr>
                    <w:top w:val="none" w:sz="0" w:space="0" w:color="auto"/>
                    <w:left w:val="none" w:sz="0" w:space="0" w:color="auto"/>
                    <w:bottom w:val="none" w:sz="0" w:space="0" w:color="auto"/>
                    <w:right w:val="none" w:sz="0" w:space="0" w:color="auto"/>
                  </w:divBdr>
                </w:div>
                <w:div w:id="1478764666">
                  <w:marLeft w:val="640"/>
                  <w:marRight w:val="0"/>
                  <w:marTop w:val="0"/>
                  <w:marBottom w:val="0"/>
                  <w:divBdr>
                    <w:top w:val="none" w:sz="0" w:space="0" w:color="auto"/>
                    <w:left w:val="none" w:sz="0" w:space="0" w:color="auto"/>
                    <w:bottom w:val="none" w:sz="0" w:space="0" w:color="auto"/>
                    <w:right w:val="none" w:sz="0" w:space="0" w:color="auto"/>
                  </w:divBdr>
                </w:div>
                <w:div w:id="1492483217">
                  <w:marLeft w:val="640"/>
                  <w:marRight w:val="0"/>
                  <w:marTop w:val="0"/>
                  <w:marBottom w:val="0"/>
                  <w:divBdr>
                    <w:top w:val="none" w:sz="0" w:space="0" w:color="auto"/>
                    <w:left w:val="none" w:sz="0" w:space="0" w:color="auto"/>
                    <w:bottom w:val="none" w:sz="0" w:space="0" w:color="auto"/>
                    <w:right w:val="none" w:sz="0" w:space="0" w:color="auto"/>
                  </w:divBdr>
                </w:div>
                <w:div w:id="1496451730">
                  <w:marLeft w:val="640"/>
                  <w:marRight w:val="0"/>
                  <w:marTop w:val="0"/>
                  <w:marBottom w:val="0"/>
                  <w:divBdr>
                    <w:top w:val="none" w:sz="0" w:space="0" w:color="auto"/>
                    <w:left w:val="none" w:sz="0" w:space="0" w:color="auto"/>
                    <w:bottom w:val="none" w:sz="0" w:space="0" w:color="auto"/>
                    <w:right w:val="none" w:sz="0" w:space="0" w:color="auto"/>
                  </w:divBdr>
                </w:div>
                <w:div w:id="1497963677">
                  <w:marLeft w:val="640"/>
                  <w:marRight w:val="0"/>
                  <w:marTop w:val="0"/>
                  <w:marBottom w:val="0"/>
                  <w:divBdr>
                    <w:top w:val="none" w:sz="0" w:space="0" w:color="auto"/>
                    <w:left w:val="none" w:sz="0" w:space="0" w:color="auto"/>
                    <w:bottom w:val="none" w:sz="0" w:space="0" w:color="auto"/>
                    <w:right w:val="none" w:sz="0" w:space="0" w:color="auto"/>
                  </w:divBdr>
                </w:div>
                <w:div w:id="1500535668">
                  <w:marLeft w:val="640"/>
                  <w:marRight w:val="0"/>
                  <w:marTop w:val="0"/>
                  <w:marBottom w:val="0"/>
                  <w:divBdr>
                    <w:top w:val="none" w:sz="0" w:space="0" w:color="auto"/>
                    <w:left w:val="none" w:sz="0" w:space="0" w:color="auto"/>
                    <w:bottom w:val="none" w:sz="0" w:space="0" w:color="auto"/>
                    <w:right w:val="none" w:sz="0" w:space="0" w:color="auto"/>
                  </w:divBdr>
                </w:div>
                <w:div w:id="1504592302">
                  <w:marLeft w:val="640"/>
                  <w:marRight w:val="0"/>
                  <w:marTop w:val="0"/>
                  <w:marBottom w:val="0"/>
                  <w:divBdr>
                    <w:top w:val="none" w:sz="0" w:space="0" w:color="auto"/>
                    <w:left w:val="none" w:sz="0" w:space="0" w:color="auto"/>
                    <w:bottom w:val="none" w:sz="0" w:space="0" w:color="auto"/>
                    <w:right w:val="none" w:sz="0" w:space="0" w:color="auto"/>
                  </w:divBdr>
                </w:div>
                <w:div w:id="1513569615">
                  <w:marLeft w:val="640"/>
                  <w:marRight w:val="0"/>
                  <w:marTop w:val="0"/>
                  <w:marBottom w:val="0"/>
                  <w:divBdr>
                    <w:top w:val="none" w:sz="0" w:space="0" w:color="auto"/>
                    <w:left w:val="none" w:sz="0" w:space="0" w:color="auto"/>
                    <w:bottom w:val="none" w:sz="0" w:space="0" w:color="auto"/>
                    <w:right w:val="none" w:sz="0" w:space="0" w:color="auto"/>
                  </w:divBdr>
                </w:div>
                <w:div w:id="1520195446">
                  <w:marLeft w:val="640"/>
                  <w:marRight w:val="0"/>
                  <w:marTop w:val="0"/>
                  <w:marBottom w:val="0"/>
                  <w:divBdr>
                    <w:top w:val="none" w:sz="0" w:space="0" w:color="auto"/>
                    <w:left w:val="none" w:sz="0" w:space="0" w:color="auto"/>
                    <w:bottom w:val="none" w:sz="0" w:space="0" w:color="auto"/>
                    <w:right w:val="none" w:sz="0" w:space="0" w:color="auto"/>
                  </w:divBdr>
                </w:div>
                <w:div w:id="1522091860">
                  <w:marLeft w:val="640"/>
                  <w:marRight w:val="0"/>
                  <w:marTop w:val="0"/>
                  <w:marBottom w:val="0"/>
                  <w:divBdr>
                    <w:top w:val="none" w:sz="0" w:space="0" w:color="auto"/>
                    <w:left w:val="none" w:sz="0" w:space="0" w:color="auto"/>
                    <w:bottom w:val="none" w:sz="0" w:space="0" w:color="auto"/>
                    <w:right w:val="none" w:sz="0" w:space="0" w:color="auto"/>
                  </w:divBdr>
                </w:div>
                <w:div w:id="1532376313">
                  <w:marLeft w:val="640"/>
                  <w:marRight w:val="0"/>
                  <w:marTop w:val="0"/>
                  <w:marBottom w:val="0"/>
                  <w:divBdr>
                    <w:top w:val="none" w:sz="0" w:space="0" w:color="auto"/>
                    <w:left w:val="none" w:sz="0" w:space="0" w:color="auto"/>
                    <w:bottom w:val="none" w:sz="0" w:space="0" w:color="auto"/>
                    <w:right w:val="none" w:sz="0" w:space="0" w:color="auto"/>
                  </w:divBdr>
                </w:div>
                <w:div w:id="1567719184">
                  <w:marLeft w:val="640"/>
                  <w:marRight w:val="0"/>
                  <w:marTop w:val="0"/>
                  <w:marBottom w:val="0"/>
                  <w:divBdr>
                    <w:top w:val="none" w:sz="0" w:space="0" w:color="auto"/>
                    <w:left w:val="none" w:sz="0" w:space="0" w:color="auto"/>
                    <w:bottom w:val="none" w:sz="0" w:space="0" w:color="auto"/>
                    <w:right w:val="none" w:sz="0" w:space="0" w:color="auto"/>
                  </w:divBdr>
                </w:div>
                <w:div w:id="1569075769">
                  <w:marLeft w:val="640"/>
                  <w:marRight w:val="0"/>
                  <w:marTop w:val="0"/>
                  <w:marBottom w:val="0"/>
                  <w:divBdr>
                    <w:top w:val="none" w:sz="0" w:space="0" w:color="auto"/>
                    <w:left w:val="none" w:sz="0" w:space="0" w:color="auto"/>
                    <w:bottom w:val="none" w:sz="0" w:space="0" w:color="auto"/>
                    <w:right w:val="none" w:sz="0" w:space="0" w:color="auto"/>
                  </w:divBdr>
                </w:div>
                <w:div w:id="1574192679">
                  <w:marLeft w:val="640"/>
                  <w:marRight w:val="0"/>
                  <w:marTop w:val="0"/>
                  <w:marBottom w:val="0"/>
                  <w:divBdr>
                    <w:top w:val="none" w:sz="0" w:space="0" w:color="auto"/>
                    <w:left w:val="none" w:sz="0" w:space="0" w:color="auto"/>
                    <w:bottom w:val="none" w:sz="0" w:space="0" w:color="auto"/>
                    <w:right w:val="none" w:sz="0" w:space="0" w:color="auto"/>
                  </w:divBdr>
                </w:div>
                <w:div w:id="1586187611">
                  <w:marLeft w:val="640"/>
                  <w:marRight w:val="0"/>
                  <w:marTop w:val="0"/>
                  <w:marBottom w:val="0"/>
                  <w:divBdr>
                    <w:top w:val="none" w:sz="0" w:space="0" w:color="auto"/>
                    <w:left w:val="none" w:sz="0" w:space="0" w:color="auto"/>
                    <w:bottom w:val="none" w:sz="0" w:space="0" w:color="auto"/>
                    <w:right w:val="none" w:sz="0" w:space="0" w:color="auto"/>
                  </w:divBdr>
                </w:div>
                <w:div w:id="1591426931">
                  <w:marLeft w:val="640"/>
                  <w:marRight w:val="0"/>
                  <w:marTop w:val="0"/>
                  <w:marBottom w:val="0"/>
                  <w:divBdr>
                    <w:top w:val="none" w:sz="0" w:space="0" w:color="auto"/>
                    <w:left w:val="none" w:sz="0" w:space="0" w:color="auto"/>
                    <w:bottom w:val="none" w:sz="0" w:space="0" w:color="auto"/>
                    <w:right w:val="none" w:sz="0" w:space="0" w:color="auto"/>
                  </w:divBdr>
                </w:div>
                <w:div w:id="1595824154">
                  <w:marLeft w:val="640"/>
                  <w:marRight w:val="0"/>
                  <w:marTop w:val="0"/>
                  <w:marBottom w:val="0"/>
                  <w:divBdr>
                    <w:top w:val="none" w:sz="0" w:space="0" w:color="auto"/>
                    <w:left w:val="none" w:sz="0" w:space="0" w:color="auto"/>
                    <w:bottom w:val="none" w:sz="0" w:space="0" w:color="auto"/>
                    <w:right w:val="none" w:sz="0" w:space="0" w:color="auto"/>
                  </w:divBdr>
                </w:div>
                <w:div w:id="1609660008">
                  <w:marLeft w:val="640"/>
                  <w:marRight w:val="0"/>
                  <w:marTop w:val="0"/>
                  <w:marBottom w:val="0"/>
                  <w:divBdr>
                    <w:top w:val="none" w:sz="0" w:space="0" w:color="auto"/>
                    <w:left w:val="none" w:sz="0" w:space="0" w:color="auto"/>
                    <w:bottom w:val="none" w:sz="0" w:space="0" w:color="auto"/>
                    <w:right w:val="none" w:sz="0" w:space="0" w:color="auto"/>
                  </w:divBdr>
                </w:div>
                <w:div w:id="1622031617">
                  <w:marLeft w:val="640"/>
                  <w:marRight w:val="0"/>
                  <w:marTop w:val="0"/>
                  <w:marBottom w:val="0"/>
                  <w:divBdr>
                    <w:top w:val="none" w:sz="0" w:space="0" w:color="auto"/>
                    <w:left w:val="none" w:sz="0" w:space="0" w:color="auto"/>
                    <w:bottom w:val="none" w:sz="0" w:space="0" w:color="auto"/>
                    <w:right w:val="none" w:sz="0" w:space="0" w:color="auto"/>
                  </w:divBdr>
                </w:div>
                <w:div w:id="1624920318">
                  <w:marLeft w:val="640"/>
                  <w:marRight w:val="0"/>
                  <w:marTop w:val="0"/>
                  <w:marBottom w:val="0"/>
                  <w:divBdr>
                    <w:top w:val="none" w:sz="0" w:space="0" w:color="auto"/>
                    <w:left w:val="none" w:sz="0" w:space="0" w:color="auto"/>
                    <w:bottom w:val="none" w:sz="0" w:space="0" w:color="auto"/>
                    <w:right w:val="none" w:sz="0" w:space="0" w:color="auto"/>
                  </w:divBdr>
                </w:div>
                <w:div w:id="1631941035">
                  <w:marLeft w:val="640"/>
                  <w:marRight w:val="0"/>
                  <w:marTop w:val="0"/>
                  <w:marBottom w:val="0"/>
                  <w:divBdr>
                    <w:top w:val="none" w:sz="0" w:space="0" w:color="auto"/>
                    <w:left w:val="none" w:sz="0" w:space="0" w:color="auto"/>
                    <w:bottom w:val="none" w:sz="0" w:space="0" w:color="auto"/>
                    <w:right w:val="none" w:sz="0" w:space="0" w:color="auto"/>
                  </w:divBdr>
                </w:div>
                <w:div w:id="1644195233">
                  <w:marLeft w:val="640"/>
                  <w:marRight w:val="0"/>
                  <w:marTop w:val="0"/>
                  <w:marBottom w:val="0"/>
                  <w:divBdr>
                    <w:top w:val="none" w:sz="0" w:space="0" w:color="auto"/>
                    <w:left w:val="none" w:sz="0" w:space="0" w:color="auto"/>
                    <w:bottom w:val="none" w:sz="0" w:space="0" w:color="auto"/>
                    <w:right w:val="none" w:sz="0" w:space="0" w:color="auto"/>
                  </w:divBdr>
                </w:div>
                <w:div w:id="1667244693">
                  <w:marLeft w:val="640"/>
                  <w:marRight w:val="0"/>
                  <w:marTop w:val="0"/>
                  <w:marBottom w:val="0"/>
                  <w:divBdr>
                    <w:top w:val="none" w:sz="0" w:space="0" w:color="auto"/>
                    <w:left w:val="none" w:sz="0" w:space="0" w:color="auto"/>
                    <w:bottom w:val="none" w:sz="0" w:space="0" w:color="auto"/>
                    <w:right w:val="none" w:sz="0" w:space="0" w:color="auto"/>
                  </w:divBdr>
                </w:div>
                <w:div w:id="1667828053">
                  <w:marLeft w:val="640"/>
                  <w:marRight w:val="0"/>
                  <w:marTop w:val="0"/>
                  <w:marBottom w:val="0"/>
                  <w:divBdr>
                    <w:top w:val="none" w:sz="0" w:space="0" w:color="auto"/>
                    <w:left w:val="none" w:sz="0" w:space="0" w:color="auto"/>
                    <w:bottom w:val="none" w:sz="0" w:space="0" w:color="auto"/>
                    <w:right w:val="none" w:sz="0" w:space="0" w:color="auto"/>
                  </w:divBdr>
                </w:div>
                <w:div w:id="1709330158">
                  <w:marLeft w:val="640"/>
                  <w:marRight w:val="0"/>
                  <w:marTop w:val="0"/>
                  <w:marBottom w:val="0"/>
                  <w:divBdr>
                    <w:top w:val="none" w:sz="0" w:space="0" w:color="auto"/>
                    <w:left w:val="none" w:sz="0" w:space="0" w:color="auto"/>
                    <w:bottom w:val="none" w:sz="0" w:space="0" w:color="auto"/>
                    <w:right w:val="none" w:sz="0" w:space="0" w:color="auto"/>
                  </w:divBdr>
                </w:div>
                <w:div w:id="1715159932">
                  <w:marLeft w:val="640"/>
                  <w:marRight w:val="0"/>
                  <w:marTop w:val="0"/>
                  <w:marBottom w:val="0"/>
                  <w:divBdr>
                    <w:top w:val="none" w:sz="0" w:space="0" w:color="auto"/>
                    <w:left w:val="none" w:sz="0" w:space="0" w:color="auto"/>
                    <w:bottom w:val="none" w:sz="0" w:space="0" w:color="auto"/>
                    <w:right w:val="none" w:sz="0" w:space="0" w:color="auto"/>
                  </w:divBdr>
                </w:div>
                <w:div w:id="1717779140">
                  <w:marLeft w:val="640"/>
                  <w:marRight w:val="0"/>
                  <w:marTop w:val="0"/>
                  <w:marBottom w:val="0"/>
                  <w:divBdr>
                    <w:top w:val="none" w:sz="0" w:space="0" w:color="auto"/>
                    <w:left w:val="none" w:sz="0" w:space="0" w:color="auto"/>
                    <w:bottom w:val="none" w:sz="0" w:space="0" w:color="auto"/>
                    <w:right w:val="none" w:sz="0" w:space="0" w:color="auto"/>
                  </w:divBdr>
                </w:div>
                <w:div w:id="1728643681">
                  <w:marLeft w:val="640"/>
                  <w:marRight w:val="0"/>
                  <w:marTop w:val="0"/>
                  <w:marBottom w:val="0"/>
                  <w:divBdr>
                    <w:top w:val="none" w:sz="0" w:space="0" w:color="auto"/>
                    <w:left w:val="none" w:sz="0" w:space="0" w:color="auto"/>
                    <w:bottom w:val="none" w:sz="0" w:space="0" w:color="auto"/>
                    <w:right w:val="none" w:sz="0" w:space="0" w:color="auto"/>
                  </w:divBdr>
                </w:div>
                <w:div w:id="1746075941">
                  <w:marLeft w:val="640"/>
                  <w:marRight w:val="0"/>
                  <w:marTop w:val="0"/>
                  <w:marBottom w:val="0"/>
                  <w:divBdr>
                    <w:top w:val="none" w:sz="0" w:space="0" w:color="auto"/>
                    <w:left w:val="none" w:sz="0" w:space="0" w:color="auto"/>
                    <w:bottom w:val="none" w:sz="0" w:space="0" w:color="auto"/>
                    <w:right w:val="none" w:sz="0" w:space="0" w:color="auto"/>
                  </w:divBdr>
                </w:div>
                <w:div w:id="1749497863">
                  <w:marLeft w:val="640"/>
                  <w:marRight w:val="0"/>
                  <w:marTop w:val="0"/>
                  <w:marBottom w:val="0"/>
                  <w:divBdr>
                    <w:top w:val="none" w:sz="0" w:space="0" w:color="auto"/>
                    <w:left w:val="none" w:sz="0" w:space="0" w:color="auto"/>
                    <w:bottom w:val="none" w:sz="0" w:space="0" w:color="auto"/>
                    <w:right w:val="none" w:sz="0" w:space="0" w:color="auto"/>
                  </w:divBdr>
                </w:div>
                <w:div w:id="1756243442">
                  <w:marLeft w:val="640"/>
                  <w:marRight w:val="0"/>
                  <w:marTop w:val="0"/>
                  <w:marBottom w:val="0"/>
                  <w:divBdr>
                    <w:top w:val="none" w:sz="0" w:space="0" w:color="auto"/>
                    <w:left w:val="none" w:sz="0" w:space="0" w:color="auto"/>
                    <w:bottom w:val="none" w:sz="0" w:space="0" w:color="auto"/>
                    <w:right w:val="none" w:sz="0" w:space="0" w:color="auto"/>
                  </w:divBdr>
                </w:div>
                <w:div w:id="1770159528">
                  <w:marLeft w:val="640"/>
                  <w:marRight w:val="0"/>
                  <w:marTop w:val="0"/>
                  <w:marBottom w:val="0"/>
                  <w:divBdr>
                    <w:top w:val="none" w:sz="0" w:space="0" w:color="auto"/>
                    <w:left w:val="none" w:sz="0" w:space="0" w:color="auto"/>
                    <w:bottom w:val="none" w:sz="0" w:space="0" w:color="auto"/>
                    <w:right w:val="none" w:sz="0" w:space="0" w:color="auto"/>
                  </w:divBdr>
                </w:div>
                <w:div w:id="1784571467">
                  <w:marLeft w:val="640"/>
                  <w:marRight w:val="0"/>
                  <w:marTop w:val="0"/>
                  <w:marBottom w:val="0"/>
                  <w:divBdr>
                    <w:top w:val="none" w:sz="0" w:space="0" w:color="auto"/>
                    <w:left w:val="none" w:sz="0" w:space="0" w:color="auto"/>
                    <w:bottom w:val="none" w:sz="0" w:space="0" w:color="auto"/>
                    <w:right w:val="none" w:sz="0" w:space="0" w:color="auto"/>
                  </w:divBdr>
                </w:div>
                <w:div w:id="1790929751">
                  <w:marLeft w:val="640"/>
                  <w:marRight w:val="0"/>
                  <w:marTop w:val="0"/>
                  <w:marBottom w:val="0"/>
                  <w:divBdr>
                    <w:top w:val="none" w:sz="0" w:space="0" w:color="auto"/>
                    <w:left w:val="none" w:sz="0" w:space="0" w:color="auto"/>
                    <w:bottom w:val="none" w:sz="0" w:space="0" w:color="auto"/>
                    <w:right w:val="none" w:sz="0" w:space="0" w:color="auto"/>
                  </w:divBdr>
                </w:div>
                <w:div w:id="1793934791">
                  <w:marLeft w:val="640"/>
                  <w:marRight w:val="0"/>
                  <w:marTop w:val="0"/>
                  <w:marBottom w:val="0"/>
                  <w:divBdr>
                    <w:top w:val="none" w:sz="0" w:space="0" w:color="auto"/>
                    <w:left w:val="none" w:sz="0" w:space="0" w:color="auto"/>
                    <w:bottom w:val="none" w:sz="0" w:space="0" w:color="auto"/>
                    <w:right w:val="none" w:sz="0" w:space="0" w:color="auto"/>
                  </w:divBdr>
                </w:div>
                <w:div w:id="1794865546">
                  <w:marLeft w:val="640"/>
                  <w:marRight w:val="0"/>
                  <w:marTop w:val="0"/>
                  <w:marBottom w:val="0"/>
                  <w:divBdr>
                    <w:top w:val="none" w:sz="0" w:space="0" w:color="auto"/>
                    <w:left w:val="none" w:sz="0" w:space="0" w:color="auto"/>
                    <w:bottom w:val="none" w:sz="0" w:space="0" w:color="auto"/>
                    <w:right w:val="none" w:sz="0" w:space="0" w:color="auto"/>
                  </w:divBdr>
                </w:div>
                <w:div w:id="1798064299">
                  <w:marLeft w:val="640"/>
                  <w:marRight w:val="0"/>
                  <w:marTop w:val="0"/>
                  <w:marBottom w:val="0"/>
                  <w:divBdr>
                    <w:top w:val="none" w:sz="0" w:space="0" w:color="auto"/>
                    <w:left w:val="none" w:sz="0" w:space="0" w:color="auto"/>
                    <w:bottom w:val="none" w:sz="0" w:space="0" w:color="auto"/>
                    <w:right w:val="none" w:sz="0" w:space="0" w:color="auto"/>
                  </w:divBdr>
                </w:div>
                <w:div w:id="1804230029">
                  <w:marLeft w:val="640"/>
                  <w:marRight w:val="0"/>
                  <w:marTop w:val="0"/>
                  <w:marBottom w:val="0"/>
                  <w:divBdr>
                    <w:top w:val="none" w:sz="0" w:space="0" w:color="auto"/>
                    <w:left w:val="none" w:sz="0" w:space="0" w:color="auto"/>
                    <w:bottom w:val="none" w:sz="0" w:space="0" w:color="auto"/>
                    <w:right w:val="none" w:sz="0" w:space="0" w:color="auto"/>
                  </w:divBdr>
                </w:div>
                <w:div w:id="1808207996">
                  <w:marLeft w:val="640"/>
                  <w:marRight w:val="0"/>
                  <w:marTop w:val="0"/>
                  <w:marBottom w:val="0"/>
                  <w:divBdr>
                    <w:top w:val="none" w:sz="0" w:space="0" w:color="auto"/>
                    <w:left w:val="none" w:sz="0" w:space="0" w:color="auto"/>
                    <w:bottom w:val="none" w:sz="0" w:space="0" w:color="auto"/>
                    <w:right w:val="none" w:sz="0" w:space="0" w:color="auto"/>
                  </w:divBdr>
                </w:div>
                <w:div w:id="1820725559">
                  <w:marLeft w:val="640"/>
                  <w:marRight w:val="0"/>
                  <w:marTop w:val="0"/>
                  <w:marBottom w:val="0"/>
                  <w:divBdr>
                    <w:top w:val="none" w:sz="0" w:space="0" w:color="auto"/>
                    <w:left w:val="none" w:sz="0" w:space="0" w:color="auto"/>
                    <w:bottom w:val="none" w:sz="0" w:space="0" w:color="auto"/>
                    <w:right w:val="none" w:sz="0" w:space="0" w:color="auto"/>
                  </w:divBdr>
                </w:div>
                <w:div w:id="1830637618">
                  <w:marLeft w:val="640"/>
                  <w:marRight w:val="0"/>
                  <w:marTop w:val="0"/>
                  <w:marBottom w:val="0"/>
                  <w:divBdr>
                    <w:top w:val="none" w:sz="0" w:space="0" w:color="auto"/>
                    <w:left w:val="none" w:sz="0" w:space="0" w:color="auto"/>
                    <w:bottom w:val="none" w:sz="0" w:space="0" w:color="auto"/>
                    <w:right w:val="none" w:sz="0" w:space="0" w:color="auto"/>
                  </w:divBdr>
                </w:div>
                <w:div w:id="1842238100">
                  <w:marLeft w:val="640"/>
                  <w:marRight w:val="0"/>
                  <w:marTop w:val="0"/>
                  <w:marBottom w:val="0"/>
                  <w:divBdr>
                    <w:top w:val="none" w:sz="0" w:space="0" w:color="auto"/>
                    <w:left w:val="none" w:sz="0" w:space="0" w:color="auto"/>
                    <w:bottom w:val="none" w:sz="0" w:space="0" w:color="auto"/>
                    <w:right w:val="none" w:sz="0" w:space="0" w:color="auto"/>
                  </w:divBdr>
                </w:div>
                <w:div w:id="1852716724">
                  <w:marLeft w:val="640"/>
                  <w:marRight w:val="0"/>
                  <w:marTop w:val="0"/>
                  <w:marBottom w:val="0"/>
                  <w:divBdr>
                    <w:top w:val="none" w:sz="0" w:space="0" w:color="auto"/>
                    <w:left w:val="none" w:sz="0" w:space="0" w:color="auto"/>
                    <w:bottom w:val="none" w:sz="0" w:space="0" w:color="auto"/>
                    <w:right w:val="none" w:sz="0" w:space="0" w:color="auto"/>
                  </w:divBdr>
                </w:div>
                <w:div w:id="1854955813">
                  <w:marLeft w:val="640"/>
                  <w:marRight w:val="0"/>
                  <w:marTop w:val="0"/>
                  <w:marBottom w:val="0"/>
                  <w:divBdr>
                    <w:top w:val="none" w:sz="0" w:space="0" w:color="auto"/>
                    <w:left w:val="none" w:sz="0" w:space="0" w:color="auto"/>
                    <w:bottom w:val="none" w:sz="0" w:space="0" w:color="auto"/>
                    <w:right w:val="none" w:sz="0" w:space="0" w:color="auto"/>
                  </w:divBdr>
                </w:div>
                <w:div w:id="1866558089">
                  <w:marLeft w:val="640"/>
                  <w:marRight w:val="0"/>
                  <w:marTop w:val="0"/>
                  <w:marBottom w:val="0"/>
                  <w:divBdr>
                    <w:top w:val="none" w:sz="0" w:space="0" w:color="auto"/>
                    <w:left w:val="none" w:sz="0" w:space="0" w:color="auto"/>
                    <w:bottom w:val="none" w:sz="0" w:space="0" w:color="auto"/>
                    <w:right w:val="none" w:sz="0" w:space="0" w:color="auto"/>
                  </w:divBdr>
                </w:div>
                <w:div w:id="1868366935">
                  <w:marLeft w:val="640"/>
                  <w:marRight w:val="0"/>
                  <w:marTop w:val="0"/>
                  <w:marBottom w:val="0"/>
                  <w:divBdr>
                    <w:top w:val="none" w:sz="0" w:space="0" w:color="auto"/>
                    <w:left w:val="none" w:sz="0" w:space="0" w:color="auto"/>
                    <w:bottom w:val="none" w:sz="0" w:space="0" w:color="auto"/>
                    <w:right w:val="none" w:sz="0" w:space="0" w:color="auto"/>
                  </w:divBdr>
                </w:div>
                <w:div w:id="1874728752">
                  <w:marLeft w:val="640"/>
                  <w:marRight w:val="0"/>
                  <w:marTop w:val="0"/>
                  <w:marBottom w:val="0"/>
                  <w:divBdr>
                    <w:top w:val="none" w:sz="0" w:space="0" w:color="auto"/>
                    <w:left w:val="none" w:sz="0" w:space="0" w:color="auto"/>
                    <w:bottom w:val="none" w:sz="0" w:space="0" w:color="auto"/>
                    <w:right w:val="none" w:sz="0" w:space="0" w:color="auto"/>
                  </w:divBdr>
                </w:div>
                <w:div w:id="1897352063">
                  <w:marLeft w:val="640"/>
                  <w:marRight w:val="0"/>
                  <w:marTop w:val="0"/>
                  <w:marBottom w:val="0"/>
                  <w:divBdr>
                    <w:top w:val="none" w:sz="0" w:space="0" w:color="auto"/>
                    <w:left w:val="none" w:sz="0" w:space="0" w:color="auto"/>
                    <w:bottom w:val="none" w:sz="0" w:space="0" w:color="auto"/>
                    <w:right w:val="none" w:sz="0" w:space="0" w:color="auto"/>
                  </w:divBdr>
                </w:div>
                <w:div w:id="1903321550">
                  <w:marLeft w:val="640"/>
                  <w:marRight w:val="0"/>
                  <w:marTop w:val="0"/>
                  <w:marBottom w:val="0"/>
                  <w:divBdr>
                    <w:top w:val="none" w:sz="0" w:space="0" w:color="auto"/>
                    <w:left w:val="none" w:sz="0" w:space="0" w:color="auto"/>
                    <w:bottom w:val="none" w:sz="0" w:space="0" w:color="auto"/>
                    <w:right w:val="none" w:sz="0" w:space="0" w:color="auto"/>
                  </w:divBdr>
                </w:div>
                <w:div w:id="1907302001">
                  <w:marLeft w:val="640"/>
                  <w:marRight w:val="0"/>
                  <w:marTop w:val="0"/>
                  <w:marBottom w:val="0"/>
                  <w:divBdr>
                    <w:top w:val="none" w:sz="0" w:space="0" w:color="auto"/>
                    <w:left w:val="none" w:sz="0" w:space="0" w:color="auto"/>
                    <w:bottom w:val="none" w:sz="0" w:space="0" w:color="auto"/>
                    <w:right w:val="none" w:sz="0" w:space="0" w:color="auto"/>
                  </w:divBdr>
                </w:div>
                <w:div w:id="1917855464">
                  <w:marLeft w:val="640"/>
                  <w:marRight w:val="0"/>
                  <w:marTop w:val="0"/>
                  <w:marBottom w:val="0"/>
                  <w:divBdr>
                    <w:top w:val="none" w:sz="0" w:space="0" w:color="auto"/>
                    <w:left w:val="none" w:sz="0" w:space="0" w:color="auto"/>
                    <w:bottom w:val="none" w:sz="0" w:space="0" w:color="auto"/>
                    <w:right w:val="none" w:sz="0" w:space="0" w:color="auto"/>
                  </w:divBdr>
                </w:div>
                <w:div w:id="1946769288">
                  <w:marLeft w:val="640"/>
                  <w:marRight w:val="0"/>
                  <w:marTop w:val="0"/>
                  <w:marBottom w:val="0"/>
                  <w:divBdr>
                    <w:top w:val="none" w:sz="0" w:space="0" w:color="auto"/>
                    <w:left w:val="none" w:sz="0" w:space="0" w:color="auto"/>
                    <w:bottom w:val="none" w:sz="0" w:space="0" w:color="auto"/>
                    <w:right w:val="none" w:sz="0" w:space="0" w:color="auto"/>
                  </w:divBdr>
                </w:div>
                <w:div w:id="1947691331">
                  <w:marLeft w:val="640"/>
                  <w:marRight w:val="0"/>
                  <w:marTop w:val="0"/>
                  <w:marBottom w:val="0"/>
                  <w:divBdr>
                    <w:top w:val="none" w:sz="0" w:space="0" w:color="auto"/>
                    <w:left w:val="none" w:sz="0" w:space="0" w:color="auto"/>
                    <w:bottom w:val="none" w:sz="0" w:space="0" w:color="auto"/>
                    <w:right w:val="none" w:sz="0" w:space="0" w:color="auto"/>
                  </w:divBdr>
                </w:div>
                <w:div w:id="1971282189">
                  <w:marLeft w:val="640"/>
                  <w:marRight w:val="0"/>
                  <w:marTop w:val="0"/>
                  <w:marBottom w:val="0"/>
                  <w:divBdr>
                    <w:top w:val="none" w:sz="0" w:space="0" w:color="auto"/>
                    <w:left w:val="none" w:sz="0" w:space="0" w:color="auto"/>
                    <w:bottom w:val="none" w:sz="0" w:space="0" w:color="auto"/>
                    <w:right w:val="none" w:sz="0" w:space="0" w:color="auto"/>
                  </w:divBdr>
                </w:div>
                <w:div w:id="2012558258">
                  <w:marLeft w:val="640"/>
                  <w:marRight w:val="0"/>
                  <w:marTop w:val="0"/>
                  <w:marBottom w:val="0"/>
                  <w:divBdr>
                    <w:top w:val="none" w:sz="0" w:space="0" w:color="auto"/>
                    <w:left w:val="none" w:sz="0" w:space="0" w:color="auto"/>
                    <w:bottom w:val="none" w:sz="0" w:space="0" w:color="auto"/>
                    <w:right w:val="none" w:sz="0" w:space="0" w:color="auto"/>
                  </w:divBdr>
                </w:div>
                <w:div w:id="2012876063">
                  <w:marLeft w:val="640"/>
                  <w:marRight w:val="0"/>
                  <w:marTop w:val="0"/>
                  <w:marBottom w:val="0"/>
                  <w:divBdr>
                    <w:top w:val="none" w:sz="0" w:space="0" w:color="auto"/>
                    <w:left w:val="none" w:sz="0" w:space="0" w:color="auto"/>
                    <w:bottom w:val="none" w:sz="0" w:space="0" w:color="auto"/>
                    <w:right w:val="none" w:sz="0" w:space="0" w:color="auto"/>
                  </w:divBdr>
                </w:div>
                <w:div w:id="2021076879">
                  <w:marLeft w:val="640"/>
                  <w:marRight w:val="0"/>
                  <w:marTop w:val="0"/>
                  <w:marBottom w:val="0"/>
                  <w:divBdr>
                    <w:top w:val="none" w:sz="0" w:space="0" w:color="auto"/>
                    <w:left w:val="none" w:sz="0" w:space="0" w:color="auto"/>
                    <w:bottom w:val="none" w:sz="0" w:space="0" w:color="auto"/>
                    <w:right w:val="none" w:sz="0" w:space="0" w:color="auto"/>
                  </w:divBdr>
                </w:div>
                <w:div w:id="2027322738">
                  <w:marLeft w:val="640"/>
                  <w:marRight w:val="0"/>
                  <w:marTop w:val="0"/>
                  <w:marBottom w:val="0"/>
                  <w:divBdr>
                    <w:top w:val="none" w:sz="0" w:space="0" w:color="auto"/>
                    <w:left w:val="none" w:sz="0" w:space="0" w:color="auto"/>
                    <w:bottom w:val="none" w:sz="0" w:space="0" w:color="auto"/>
                    <w:right w:val="none" w:sz="0" w:space="0" w:color="auto"/>
                  </w:divBdr>
                </w:div>
                <w:div w:id="2033608753">
                  <w:marLeft w:val="640"/>
                  <w:marRight w:val="0"/>
                  <w:marTop w:val="0"/>
                  <w:marBottom w:val="0"/>
                  <w:divBdr>
                    <w:top w:val="none" w:sz="0" w:space="0" w:color="auto"/>
                    <w:left w:val="none" w:sz="0" w:space="0" w:color="auto"/>
                    <w:bottom w:val="none" w:sz="0" w:space="0" w:color="auto"/>
                    <w:right w:val="none" w:sz="0" w:space="0" w:color="auto"/>
                  </w:divBdr>
                </w:div>
                <w:div w:id="2039505381">
                  <w:marLeft w:val="640"/>
                  <w:marRight w:val="0"/>
                  <w:marTop w:val="0"/>
                  <w:marBottom w:val="0"/>
                  <w:divBdr>
                    <w:top w:val="none" w:sz="0" w:space="0" w:color="auto"/>
                    <w:left w:val="none" w:sz="0" w:space="0" w:color="auto"/>
                    <w:bottom w:val="none" w:sz="0" w:space="0" w:color="auto"/>
                    <w:right w:val="none" w:sz="0" w:space="0" w:color="auto"/>
                  </w:divBdr>
                </w:div>
                <w:div w:id="2048524639">
                  <w:marLeft w:val="640"/>
                  <w:marRight w:val="0"/>
                  <w:marTop w:val="0"/>
                  <w:marBottom w:val="0"/>
                  <w:divBdr>
                    <w:top w:val="none" w:sz="0" w:space="0" w:color="auto"/>
                    <w:left w:val="none" w:sz="0" w:space="0" w:color="auto"/>
                    <w:bottom w:val="none" w:sz="0" w:space="0" w:color="auto"/>
                    <w:right w:val="none" w:sz="0" w:space="0" w:color="auto"/>
                  </w:divBdr>
                </w:div>
                <w:div w:id="2059863651">
                  <w:marLeft w:val="640"/>
                  <w:marRight w:val="0"/>
                  <w:marTop w:val="0"/>
                  <w:marBottom w:val="0"/>
                  <w:divBdr>
                    <w:top w:val="none" w:sz="0" w:space="0" w:color="auto"/>
                    <w:left w:val="none" w:sz="0" w:space="0" w:color="auto"/>
                    <w:bottom w:val="none" w:sz="0" w:space="0" w:color="auto"/>
                    <w:right w:val="none" w:sz="0" w:space="0" w:color="auto"/>
                  </w:divBdr>
                </w:div>
                <w:div w:id="2073649632">
                  <w:marLeft w:val="640"/>
                  <w:marRight w:val="0"/>
                  <w:marTop w:val="0"/>
                  <w:marBottom w:val="0"/>
                  <w:divBdr>
                    <w:top w:val="none" w:sz="0" w:space="0" w:color="auto"/>
                    <w:left w:val="none" w:sz="0" w:space="0" w:color="auto"/>
                    <w:bottom w:val="none" w:sz="0" w:space="0" w:color="auto"/>
                    <w:right w:val="none" w:sz="0" w:space="0" w:color="auto"/>
                  </w:divBdr>
                </w:div>
                <w:div w:id="2096972781">
                  <w:marLeft w:val="640"/>
                  <w:marRight w:val="0"/>
                  <w:marTop w:val="0"/>
                  <w:marBottom w:val="0"/>
                  <w:divBdr>
                    <w:top w:val="none" w:sz="0" w:space="0" w:color="auto"/>
                    <w:left w:val="none" w:sz="0" w:space="0" w:color="auto"/>
                    <w:bottom w:val="none" w:sz="0" w:space="0" w:color="auto"/>
                    <w:right w:val="none" w:sz="0" w:space="0" w:color="auto"/>
                  </w:divBdr>
                </w:div>
                <w:div w:id="2100058858">
                  <w:marLeft w:val="640"/>
                  <w:marRight w:val="0"/>
                  <w:marTop w:val="0"/>
                  <w:marBottom w:val="0"/>
                  <w:divBdr>
                    <w:top w:val="none" w:sz="0" w:space="0" w:color="auto"/>
                    <w:left w:val="none" w:sz="0" w:space="0" w:color="auto"/>
                    <w:bottom w:val="none" w:sz="0" w:space="0" w:color="auto"/>
                    <w:right w:val="none" w:sz="0" w:space="0" w:color="auto"/>
                  </w:divBdr>
                </w:div>
                <w:div w:id="2101216865">
                  <w:marLeft w:val="640"/>
                  <w:marRight w:val="0"/>
                  <w:marTop w:val="0"/>
                  <w:marBottom w:val="0"/>
                  <w:divBdr>
                    <w:top w:val="none" w:sz="0" w:space="0" w:color="auto"/>
                    <w:left w:val="none" w:sz="0" w:space="0" w:color="auto"/>
                    <w:bottom w:val="none" w:sz="0" w:space="0" w:color="auto"/>
                    <w:right w:val="none" w:sz="0" w:space="0" w:color="auto"/>
                  </w:divBdr>
                </w:div>
                <w:div w:id="2106151839">
                  <w:marLeft w:val="640"/>
                  <w:marRight w:val="0"/>
                  <w:marTop w:val="0"/>
                  <w:marBottom w:val="0"/>
                  <w:divBdr>
                    <w:top w:val="none" w:sz="0" w:space="0" w:color="auto"/>
                    <w:left w:val="none" w:sz="0" w:space="0" w:color="auto"/>
                    <w:bottom w:val="none" w:sz="0" w:space="0" w:color="auto"/>
                    <w:right w:val="none" w:sz="0" w:space="0" w:color="auto"/>
                  </w:divBdr>
                </w:div>
                <w:div w:id="2114980071">
                  <w:marLeft w:val="640"/>
                  <w:marRight w:val="0"/>
                  <w:marTop w:val="0"/>
                  <w:marBottom w:val="0"/>
                  <w:divBdr>
                    <w:top w:val="none" w:sz="0" w:space="0" w:color="auto"/>
                    <w:left w:val="none" w:sz="0" w:space="0" w:color="auto"/>
                    <w:bottom w:val="none" w:sz="0" w:space="0" w:color="auto"/>
                    <w:right w:val="none" w:sz="0" w:space="0" w:color="auto"/>
                  </w:divBdr>
                </w:div>
                <w:div w:id="2121412787">
                  <w:marLeft w:val="640"/>
                  <w:marRight w:val="0"/>
                  <w:marTop w:val="0"/>
                  <w:marBottom w:val="0"/>
                  <w:divBdr>
                    <w:top w:val="none" w:sz="0" w:space="0" w:color="auto"/>
                    <w:left w:val="none" w:sz="0" w:space="0" w:color="auto"/>
                    <w:bottom w:val="none" w:sz="0" w:space="0" w:color="auto"/>
                    <w:right w:val="none" w:sz="0" w:space="0" w:color="auto"/>
                  </w:divBdr>
                </w:div>
                <w:div w:id="2124760653">
                  <w:marLeft w:val="640"/>
                  <w:marRight w:val="0"/>
                  <w:marTop w:val="0"/>
                  <w:marBottom w:val="0"/>
                  <w:divBdr>
                    <w:top w:val="none" w:sz="0" w:space="0" w:color="auto"/>
                    <w:left w:val="none" w:sz="0" w:space="0" w:color="auto"/>
                    <w:bottom w:val="none" w:sz="0" w:space="0" w:color="auto"/>
                    <w:right w:val="none" w:sz="0" w:space="0" w:color="auto"/>
                  </w:divBdr>
                </w:div>
              </w:divsChild>
            </w:div>
            <w:div w:id="510873190">
              <w:marLeft w:val="0"/>
              <w:marRight w:val="0"/>
              <w:marTop w:val="0"/>
              <w:marBottom w:val="0"/>
              <w:divBdr>
                <w:top w:val="none" w:sz="0" w:space="0" w:color="auto"/>
                <w:left w:val="none" w:sz="0" w:space="0" w:color="auto"/>
                <w:bottom w:val="none" w:sz="0" w:space="0" w:color="auto"/>
                <w:right w:val="none" w:sz="0" w:space="0" w:color="auto"/>
              </w:divBdr>
              <w:divsChild>
                <w:div w:id="15083013">
                  <w:marLeft w:val="640"/>
                  <w:marRight w:val="0"/>
                  <w:marTop w:val="0"/>
                  <w:marBottom w:val="0"/>
                  <w:divBdr>
                    <w:top w:val="none" w:sz="0" w:space="0" w:color="auto"/>
                    <w:left w:val="none" w:sz="0" w:space="0" w:color="auto"/>
                    <w:bottom w:val="none" w:sz="0" w:space="0" w:color="auto"/>
                    <w:right w:val="none" w:sz="0" w:space="0" w:color="auto"/>
                  </w:divBdr>
                </w:div>
                <w:div w:id="42336405">
                  <w:marLeft w:val="640"/>
                  <w:marRight w:val="0"/>
                  <w:marTop w:val="0"/>
                  <w:marBottom w:val="0"/>
                  <w:divBdr>
                    <w:top w:val="none" w:sz="0" w:space="0" w:color="auto"/>
                    <w:left w:val="none" w:sz="0" w:space="0" w:color="auto"/>
                    <w:bottom w:val="none" w:sz="0" w:space="0" w:color="auto"/>
                    <w:right w:val="none" w:sz="0" w:space="0" w:color="auto"/>
                  </w:divBdr>
                </w:div>
                <w:div w:id="50737064">
                  <w:marLeft w:val="640"/>
                  <w:marRight w:val="0"/>
                  <w:marTop w:val="0"/>
                  <w:marBottom w:val="0"/>
                  <w:divBdr>
                    <w:top w:val="none" w:sz="0" w:space="0" w:color="auto"/>
                    <w:left w:val="none" w:sz="0" w:space="0" w:color="auto"/>
                    <w:bottom w:val="none" w:sz="0" w:space="0" w:color="auto"/>
                    <w:right w:val="none" w:sz="0" w:space="0" w:color="auto"/>
                  </w:divBdr>
                </w:div>
                <w:div w:id="51009508">
                  <w:marLeft w:val="640"/>
                  <w:marRight w:val="0"/>
                  <w:marTop w:val="0"/>
                  <w:marBottom w:val="0"/>
                  <w:divBdr>
                    <w:top w:val="none" w:sz="0" w:space="0" w:color="auto"/>
                    <w:left w:val="none" w:sz="0" w:space="0" w:color="auto"/>
                    <w:bottom w:val="none" w:sz="0" w:space="0" w:color="auto"/>
                    <w:right w:val="none" w:sz="0" w:space="0" w:color="auto"/>
                  </w:divBdr>
                </w:div>
                <w:div w:id="74133323">
                  <w:marLeft w:val="640"/>
                  <w:marRight w:val="0"/>
                  <w:marTop w:val="0"/>
                  <w:marBottom w:val="0"/>
                  <w:divBdr>
                    <w:top w:val="none" w:sz="0" w:space="0" w:color="auto"/>
                    <w:left w:val="none" w:sz="0" w:space="0" w:color="auto"/>
                    <w:bottom w:val="none" w:sz="0" w:space="0" w:color="auto"/>
                    <w:right w:val="none" w:sz="0" w:space="0" w:color="auto"/>
                  </w:divBdr>
                </w:div>
                <w:div w:id="107045729">
                  <w:marLeft w:val="640"/>
                  <w:marRight w:val="0"/>
                  <w:marTop w:val="0"/>
                  <w:marBottom w:val="0"/>
                  <w:divBdr>
                    <w:top w:val="none" w:sz="0" w:space="0" w:color="auto"/>
                    <w:left w:val="none" w:sz="0" w:space="0" w:color="auto"/>
                    <w:bottom w:val="none" w:sz="0" w:space="0" w:color="auto"/>
                    <w:right w:val="none" w:sz="0" w:space="0" w:color="auto"/>
                  </w:divBdr>
                </w:div>
                <w:div w:id="111561531">
                  <w:marLeft w:val="640"/>
                  <w:marRight w:val="0"/>
                  <w:marTop w:val="0"/>
                  <w:marBottom w:val="0"/>
                  <w:divBdr>
                    <w:top w:val="none" w:sz="0" w:space="0" w:color="auto"/>
                    <w:left w:val="none" w:sz="0" w:space="0" w:color="auto"/>
                    <w:bottom w:val="none" w:sz="0" w:space="0" w:color="auto"/>
                    <w:right w:val="none" w:sz="0" w:space="0" w:color="auto"/>
                  </w:divBdr>
                </w:div>
                <w:div w:id="126167390">
                  <w:marLeft w:val="640"/>
                  <w:marRight w:val="0"/>
                  <w:marTop w:val="0"/>
                  <w:marBottom w:val="0"/>
                  <w:divBdr>
                    <w:top w:val="none" w:sz="0" w:space="0" w:color="auto"/>
                    <w:left w:val="none" w:sz="0" w:space="0" w:color="auto"/>
                    <w:bottom w:val="none" w:sz="0" w:space="0" w:color="auto"/>
                    <w:right w:val="none" w:sz="0" w:space="0" w:color="auto"/>
                  </w:divBdr>
                </w:div>
                <w:div w:id="135999737">
                  <w:marLeft w:val="640"/>
                  <w:marRight w:val="0"/>
                  <w:marTop w:val="0"/>
                  <w:marBottom w:val="0"/>
                  <w:divBdr>
                    <w:top w:val="none" w:sz="0" w:space="0" w:color="auto"/>
                    <w:left w:val="none" w:sz="0" w:space="0" w:color="auto"/>
                    <w:bottom w:val="none" w:sz="0" w:space="0" w:color="auto"/>
                    <w:right w:val="none" w:sz="0" w:space="0" w:color="auto"/>
                  </w:divBdr>
                </w:div>
                <w:div w:id="139545387">
                  <w:marLeft w:val="640"/>
                  <w:marRight w:val="0"/>
                  <w:marTop w:val="0"/>
                  <w:marBottom w:val="0"/>
                  <w:divBdr>
                    <w:top w:val="none" w:sz="0" w:space="0" w:color="auto"/>
                    <w:left w:val="none" w:sz="0" w:space="0" w:color="auto"/>
                    <w:bottom w:val="none" w:sz="0" w:space="0" w:color="auto"/>
                    <w:right w:val="none" w:sz="0" w:space="0" w:color="auto"/>
                  </w:divBdr>
                </w:div>
                <w:div w:id="148442852">
                  <w:marLeft w:val="640"/>
                  <w:marRight w:val="0"/>
                  <w:marTop w:val="0"/>
                  <w:marBottom w:val="0"/>
                  <w:divBdr>
                    <w:top w:val="none" w:sz="0" w:space="0" w:color="auto"/>
                    <w:left w:val="none" w:sz="0" w:space="0" w:color="auto"/>
                    <w:bottom w:val="none" w:sz="0" w:space="0" w:color="auto"/>
                    <w:right w:val="none" w:sz="0" w:space="0" w:color="auto"/>
                  </w:divBdr>
                </w:div>
                <w:div w:id="173620184">
                  <w:marLeft w:val="640"/>
                  <w:marRight w:val="0"/>
                  <w:marTop w:val="0"/>
                  <w:marBottom w:val="0"/>
                  <w:divBdr>
                    <w:top w:val="none" w:sz="0" w:space="0" w:color="auto"/>
                    <w:left w:val="none" w:sz="0" w:space="0" w:color="auto"/>
                    <w:bottom w:val="none" w:sz="0" w:space="0" w:color="auto"/>
                    <w:right w:val="none" w:sz="0" w:space="0" w:color="auto"/>
                  </w:divBdr>
                </w:div>
                <w:div w:id="176386468">
                  <w:marLeft w:val="640"/>
                  <w:marRight w:val="0"/>
                  <w:marTop w:val="0"/>
                  <w:marBottom w:val="0"/>
                  <w:divBdr>
                    <w:top w:val="none" w:sz="0" w:space="0" w:color="auto"/>
                    <w:left w:val="none" w:sz="0" w:space="0" w:color="auto"/>
                    <w:bottom w:val="none" w:sz="0" w:space="0" w:color="auto"/>
                    <w:right w:val="none" w:sz="0" w:space="0" w:color="auto"/>
                  </w:divBdr>
                </w:div>
                <w:div w:id="176699724">
                  <w:marLeft w:val="640"/>
                  <w:marRight w:val="0"/>
                  <w:marTop w:val="0"/>
                  <w:marBottom w:val="0"/>
                  <w:divBdr>
                    <w:top w:val="none" w:sz="0" w:space="0" w:color="auto"/>
                    <w:left w:val="none" w:sz="0" w:space="0" w:color="auto"/>
                    <w:bottom w:val="none" w:sz="0" w:space="0" w:color="auto"/>
                    <w:right w:val="none" w:sz="0" w:space="0" w:color="auto"/>
                  </w:divBdr>
                </w:div>
                <w:div w:id="181431478">
                  <w:marLeft w:val="640"/>
                  <w:marRight w:val="0"/>
                  <w:marTop w:val="0"/>
                  <w:marBottom w:val="0"/>
                  <w:divBdr>
                    <w:top w:val="none" w:sz="0" w:space="0" w:color="auto"/>
                    <w:left w:val="none" w:sz="0" w:space="0" w:color="auto"/>
                    <w:bottom w:val="none" w:sz="0" w:space="0" w:color="auto"/>
                    <w:right w:val="none" w:sz="0" w:space="0" w:color="auto"/>
                  </w:divBdr>
                </w:div>
                <w:div w:id="186910017">
                  <w:marLeft w:val="640"/>
                  <w:marRight w:val="0"/>
                  <w:marTop w:val="0"/>
                  <w:marBottom w:val="0"/>
                  <w:divBdr>
                    <w:top w:val="none" w:sz="0" w:space="0" w:color="auto"/>
                    <w:left w:val="none" w:sz="0" w:space="0" w:color="auto"/>
                    <w:bottom w:val="none" w:sz="0" w:space="0" w:color="auto"/>
                    <w:right w:val="none" w:sz="0" w:space="0" w:color="auto"/>
                  </w:divBdr>
                </w:div>
                <w:div w:id="188304890">
                  <w:marLeft w:val="640"/>
                  <w:marRight w:val="0"/>
                  <w:marTop w:val="0"/>
                  <w:marBottom w:val="0"/>
                  <w:divBdr>
                    <w:top w:val="none" w:sz="0" w:space="0" w:color="auto"/>
                    <w:left w:val="none" w:sz="0" w:space="0" w:color="auto"/>
                    <w:bottom w:val="none" w:sz="0" w:space="0" w:color="auto"/>
                    <w:right w:val="none" w:sz="0" w:space="0" w:color="auto"/>
                  </w:divBdr>
                </w:div>
                <w:div w:id="190145609">
                  <w:marLeft w:val="640"/>
                  <w:marRight w:val="0"/>
                  <w:marTop w:val="0"/>
                  <w:marBottom w:val="0"/>
                  <w:divBdr>
                    <w:top w:val="none" w:sz="0" w:space="0" w:color="auto"/>
                    <w:left w:val="none" w:sz="0" w:space="0" w:color="auto"/>
                    <w:bottom w:val="none" w:sz="0" w:space="0" w:color="auto"/>
                    <w:right w:val="none" w:sz="0" w:space="0" w:color="auto"/>
                  </w:divBdr>
                </w:div>
                <w:div w:id="219631986">
                  <w:marLeft w:val="640"/>
                  <w:marRight w:val="0"/>
                  <w:marTop w:val="0"/>
                  <w:marBottom w:val="0"/>
                  <w:divBdr>
                    <w:top w:val="none" w:sz="0" w:space="0" w:color="auto"/>
                    <w:left w:val="none" w:sz="0" w:space="0" w:color="auto"/>
                    <w:bottom w:val="none" w:sz="0" w:space="0" w:color="auto"/>
                    <w:right w:val="none" w:sz="0" w:space="0" w:color="auto"/>
                  </w:divBdr>
                </w:div>
                <w:div w:id="227544339">
                  <w:marLeft w:val="640"/>
                  <w:marRight w:val="0"/>
                  <w:marTop w:val="0"/>
                  <w:marBottom w:val="0"/>
                  <w:divBdr>
                    <w:top w:val="none" w:sz="0" w:space="0" w:color="auto"/>
                    <w:left w:val="none" w:sz="0" w:space="0" w:color="auto"/>
                    <w:bottom w:val="none" w:sz="0" w:space="0" w:color="auto"/>
                    <w:right w:val="none" w:sz="0" w:space="0" w:color="auto"/>
                  </w:divBdr>
                </w:div>
                <w:div w:id="231082910">
                  <w:marLeft w:val="640"/>
                  <w:marRight w:val="0"/>
                  <w:marTop w:val="0"/>
                  <w:marBottom w:val="0"/>
                  <w:divBdr>
                    <w:top w:val="none" w:sz="0" w:space="0" w:color="auto"/>
                    <w:left w:val="none" w:sz="0" w:space="0" w:color="auto"/>
                    <w:bottom w:val="none" w:sz="0" w:space="0" w:color="auto"/>
                    <w:right w:val="none" w:sz="0" w:space="0" w:color="auto"/>
                  </w:divBdr>
                </w:div>
                <w:div w:id="243221559">
                  <w:marLeft w:val="640"/>
                  <w:marRight w:val="0"/>
                  <w:marTop w:val="0"/>
                  <w:marBottom w:val="0"/>
                  <w:divBdr>
                    <w:top w:val="none" w:sz="0" w:space="0" w:color="auto"/>
                    <w:left w:val="none" w:sz="0" w:space="0" w:color="auto"/>
                    <w:bottom w:val="none" w:sz="0" w:space="0" w:color="auto"/>
                    <w:right w:val="none" w:sz="0" w:space="0" w:color="auto"/>
                  </w:divBdr>
                </w:div>
                <w:div w:id="246499740">
                  <w:marLeft w:val="640"/>
                  <w:marRight w:val="0"/>
                  <w:marTop w:val="0"/>
                  <w:marBottom w:val="0"/>
                  <w:divBdr>
                    <w:top w:val="none" w:sz="0" w:space="0" w:color="auto"/>
                    <w:left w:val="none" w:sz="0" w:space="0" w:color="auto"/>
                    <w:bottom w:val="none" w:sz="0" w:space="0" w:color="auto"/>
                    <w:right w:val="none" w:sz="0" w:space="0" w:color="auto"/>
                  </w:divBdr>
                </w:div>
                <w:div w:id="250164525">
                  <w:marLeft w:val="640"/>
                  <w:marRight w:val="0"/>
                  <w:marTop w:val="0"/>
                  <w:marBottom w:val="0"/>
                  <w:divBdr>
                    <w:top w:val="none" w:sz="0" w:space="0" w:color="auto"/>
                    <w:left w:val="none" w:sz="0" w:space="0" w:color="auto"/>
                    <w:bottom w:val="none" w:sz="0" w:space="0" w:color="auto"/>
                    <w:right w:val="none" w:sz="0" w:space="0" w:color="auto"/>
                  </w:divBdr>
                </w:div>
                <w:div w:id="267084932">
                  <w:marLeft w:val="640"/>
                  <w:marRight w:val="0"/>
                  <w:marTop w:val="0"/>
                  <w:marBottom w:val="0"/>
                  <w:divBdr>
                    <w:top w:val="none" w:sz="0" w:space="0" w:color="auto"/>
                    <w:left w:val="none" w:sz="0" w:space="0" w:color="auto"/>
                    <w:bottom w:val="none" w:sz="0" w:space="0" w:color="auto"/>
                    <w:right w:val="none" w:sz="0" w:space="0" w:color="auto"/>
                  </w:divBdr>
                </w:div>
                <w:div w:id="283579798">
                  <w:marLeft w:val="640"/>
                  <w:marRight w:val="0"/>
                  <w:marTop w:val="0"/>
                  <w:marBottom w:val="0"/>
                  <w:divBdr>
                    <w:top w:val="none" w:sz="0" w:space="0" w:color="auto"/>
                    <w:left w:val="none" w:sz="0" w:space="0" w:color="auto"/>
                    <w:bottom w:val="none" w:sz="0" w:space="0" w:color="auto"/>
                    <w:right w:val="none" w:sz="0" w:space="0" w:color="auto"/>
                  </w:divBdr>
                </w:div>
                <w:div w:id="288436026">
                  <w:marLeft w:val="640"/>
                  <w:marRight w:val="0"/>
                  <w:marTop w:val="0"/>
                  <w:marBottom w:val="0"/>
                  <w:divBdr>
                    <w:top w:val="none" w:sz="0" w:space="0" w:color="auto"/>
                    <w:left w:val="none" w:sz="0" w:space="0" w:color="auto"/>
                    <w:bottom w:val="none" w:sz="0" w:space="0" w:color="auto"/>
                    <w:right w:val="none" w:sz="0" w:space="0" w:color="auto"/>
                  </w:divBdr>
                </w:div>
                <w:div w:id="294332168">
                  <w:marLeft w:val="640"/>
                  <w:marRight w:val="0"/>
                  <w:marTop w:val="0"/>
                  <w:marBottom w:val="0"/>
                  <w:divBdr>
                    <w:top w:val="none" w:sz="0" w:space="0" w:color="auto"/>
                    <w:left w:val="none" w:sz="0" w:space="0" w:color="auto"/>
                    <w:bottom w:val="none" w:sz="0" w:space="0" w:color="auto"/>
                    <w:right w:val="none" w:sz="0" w:space="0" w:color="auto"/>
                  </w:divBdr>
                </w:div>
                <w:div w:id="295837394">
                  <w:marLeft w:val="640"/>
                  <w:marRight w:val="0"/>
                  <w:marTop w:val="0"/>
                  <w:marBottom w:val="0"/>
                  <w:divBdr>
                    <w:top w:val="none" w:sz="0" w:space="0" w:color="auto"/>
                    <w:left w:val="none" w:sz="0" w:space="0" w:color="auto"/>
                    <w:bottom w:val="none" w:sz="0" w:space="0" w:color="auto"/>
                    <w:right w:val="none" w:sz="0" w:space="0" w:color="auto"/>
                  </w:divBdr>
                </w:div>
                <w:div w:id="300548755">
                  <w:marLeft w:val="640"/>
                  <w:marRight w:val="0"/>
                  <w:marTop w:val="0"/>
                  <w:marBottom w:val="0"/>
                  <w:divBdr>
                    <w:top w:val="none" w:sz="0" w:space="0" w:color="auto"/>
                    <w:left w:val="none" w:sz="0" w:space="0" w:color="auto"/>
                    <w:bottom w:val="none" w:sz="0" w:space="0" w:color="auto"/>
                    <w:right w:val="none" w:sz="0" w:space="0" w:color="auto"/>
                  </w:divBdr>
                </w:div>
                <w:div w:id="304161683">
                  <w:marLeft w:val="640"/>
                  <w:marRight w:val="0"/>
                  <w:marTop w:val="0"/>
                  <w:marBottom w:val="0"/>
                  <w:divBdr>
                    <w:top w:val="none" w:sz="0" w:space="0" w:color="auto"/>
                    <w:left w:val="none" w:sz="0" w:space="0" w:color="auto"/>
                    <w:bottom w:val="none" w:sz="0" w:space="0" w:color="auto"/>
                    <w:right w:val="none" w:sz="0" w:space="0" w:color="auto"/>
                  </w:divBdr>
                </w:div>
                <w:div w:id="307515884">
                  <w:marLeft w:val="640"/>
                  <w:marRight w:val="0"/>
                  <w:marTop w:val="0"/>
                  <w:marBottom w:val="0"/>
                  <w:divBdr>
                    <w:top w:val="none" w:sz="0" w:space="0" w:color="auto"/>
                    <w:left w:val="none" w:sz="0" w:space="0" w:color="auto"/>
                    <w:bottom w:val="none" w:sz="0" w:space="0" w:color="auto"/>
                    <w:right w:val="none" w:sz="0" w:space="0" w:color="auto"/>
                  </w:divBdr>
                </w:div>
                <w:div w:id="314144879">
                  <w:marLeft w:val="640"/>
                  <w:marRight w:val="0"/>
                  <w:marTop w:val="0"/>
                  <w:marBottom w:val="0"/>
                  <w:divBdr>
                    <w:top w:val="none" w:sz="0" w:space="0" w:color="auto"/>
                    <w:left w:val="none" w:sz="0" w:space="0" w:color="auto"/>
                    <w:bottom w:val="none" w:sz="0" w:space="0" w:color="auto"/>
                    <w:right w:val="none" w:sz="0" w:space="0" w:color="auto"/>
                  </w:divBdr>
                </w:div>
                <w:div w:id="326443393">
                  <w:marLeft w:val="640"/>
                  <w:marRight w:val="0"/>
                  <w:marTop w:val="0"/>
                  <w:marBottom w:val="0"/>
                  <w:divBdr>
                    <w:top w:val="none" w:sz="0" w:space="0" w:color="auto"/>
                    <w:left w:val="none" w:sz="0" w:space="0" w:color="auto"/>
                    <w:bottom w:val="none" w:sz="0" w:space="0" w:color="auto"/>
                    <w:right w:val="none" w:sz="0" w:space="0" w:color="auto"/>
                  </w:divBdr>
                </w:div>
                <w:div w:id="329217760">
                  <w:marLeft w:val="640"/>
                  <w:marRight w:val="0"/>
                  <w:marTop w:val="0"/>
                  <w:marBottom w:val="0"/>
                  <w:divBdr>
                    <w:top w:val="none" w:sz="0" w:space="0" w:color="auto"/>
                    <w:left w:val="none" w:sz="0" w:space="0" w:color="auto"/>
                    <w:bottom w:val="none" w:sz="0" w:space="0" w:color="auto"/>
                    <w:right w:val="none" w:sz="0" w:space="0" w:color="auto"/>
                  </w:divBdr>
                </w:div>
                <w:div w:id="330106538">
                  <w:marLeft w:val="640"/>
                  <w:marRight w:val="0"/>
                  <w:marTop w:val="0"/>
                  <w:marBottom w:val="0"/>
                  <w:divBdr>
                    <w:top w:val="none" w:sz="0" w:space="0" w:color="auto"/>
                    <w:left w:val="none" w:sz="0" w:space="0" w:color="auto"/>
                    <w:bottom w:val="none" w:sz="0" w:space="0" w:color="auto"/>
                    <w:right w:val="none" w:sz="0" w:space="0" w:color="auto"/>
                  </w:divBdr>
                </w:div>
                <w:div w:id="341399976">
                  <w:marLeft w:val="640"/>
                  <w:marRight w:val="0"/>
                  <w:marTop w:val="0"/>
                  <w:marBottom w:val="0"/>
                  <w:divBdr>
                    <w:top w:val="none" w:sz="0" w:space="0" w:color="auto"/>
                    <w:left w:val="none" w:sz="0" w:space="0" w:color="auto"/>
                    <w:bottom w:val="none" w:sz="0" w:space="0" w:color="auto"/>
                    <w:right w:val="none" w:sz="0" w:space="0" w:color="auto"/>
                  </w:divBdr>
                </w:div>
                <w:div w:id="345402193">
                  <w:marLeft w:val="640"/>
                  <w:marRight w:val="0"/>
                  <w:marTop w:val="0"/>
                  <w:marBottom w:val="0"/>
                  <w:divBdr>
                    <w:top w:val="none" w:sz="0" w:space="0" w:color="auto"/>
                    <w:left w:val="none" w:sz="0" w:space="0" w:color="auto"/>
                    <w:bottom w:val="none" w:sz="0" w:space="0" w:color="auto"/>
                    <w:right w:val="none" w:sz="0" w:space="0" w:color="auto"/>
                  </w:divBdr>
                </w:div>
                <w:div w:id="347289819">
                  <w:marLeft w:val="640"/>
                  <w:marRight w:val="0"/>
                  <w:marTop w:val="0"/>
                  <w:marBottom w:val="0"/>
                  <w:divBdr>
                    <w:top w:val="none" w:sz="0" w:space="0" w:color="auto"/>
                    <w:left w:val="none" w:sz="0" w:space="0" w:color="auto"/>
                    <w:bottom w:val="none" w:sz="0" w:space="0" w:color="auto"/>
                    <w:right w:val="none" w:sz="0" w:space="0" w:color="auto"/>
                  </w:divBdr>
                </w:div>
                <w:div w:id="355735074">
                  <w:marLeft w:val="640"/>
                  <w:marRight w:val="0"/>
                  <w:marTop w:val="0"/>
                  <w:marBottom w:val="0"/>
                  <w:divBdr>
                    <w:top w:val="none" w:sz="0" w:space="0" w:color="auto"/>
                    <w:left w:val="none" w:sz="0" w:space="0" w:color="auto"/>
                    <w:bottom w:val="none" w:sz="0" w:space="0" w:color="auto"/>
                    <w:right w:val="none" w:sz="0" w:space="0" w:color="auto"/>
                  </w:divBdr>
                </w:div>
                <w:div w:id="355885113">
                  <w:marLeft w:val="640"/>
                  <w:marRight w:val="0"/>
                  <w:marTop w:val="0"/>
                  <w:marBottom w:val="0"/>
                  <w:divBdr>
                    <w:top w:val="none" w:sz="0" w:space="0" w:color="auto"/>
                    <w:left w:val="none" w:sz="0" w:space="0" w:color="auto"/>
                    <w:bottom w:val="none" w:sz="0" w:space="0" w:color="auto"/>
                    <w:right w:val="none" w:sz="0" w:space="0" w:color="auto"/>
                  </w:divBdr>
                </w:div>
                <w:div w:id="361562515">
                  <w:marLeft w:val="640"/>
                  <w:marRight w:val="0"/>
                  <w:marTop w:val="0"/>
                  <w:marBottom w:val="0"/>
                  <w:divBdr>
                    <w:top w:val="none" w:sz="0" w:space="0" w:color="auto"/>
                    <w:left w:val="none" w:sz="0" w:space="0" w:color="auto"/>
                    <w:bottom w:val="none" w:sz="0" w:space="0" w:color="auto"/>
                    <w:right w:val="none" w:sz="0" w:space="0" w:color="auto"/>
                  </w:divBdr>
                </w:div>
                <w:div w:id="375814263">
                  <w:marLeft w:val="640"/>
                  <w:marRight w:val="0"/>
                  <w:marTop w:val="0"/>
                  <w:marBottom w:val="0"/>
                  <w:divBdr>
                    <w:top w:val="none" w:sz="0" w:space="0" w:color="auto"/>
                    <w:left w:val="none" w:sz="0" w:space="0" w:color="auto"/>
                    <w:bottom w:val="none" w:sz="0" w:space="0" w:color="auto"/>
                    <w:right w:val="none" w:sz="0" w:space="0" w:color="auto"/>
                  </w:divBdr>
                </w:div>
                <w:div w:id="384335045">
                  <w:marLeft w:val="640"/>
                  <w:marRight w:val="0"/>
                  <w:marTop w:val="0"/>
                  <w:marBottom w:val="0"/>
                  <w:divBdr>
                    <w:top w:val="none" w:sz="0" w:space="0" w:color="auto"/>
                    <w:left w:val="none" w:sz="0" w:space="0" w:color="auto"/>
                    <w:bottom w:val="none" w:sz="0" w:space="0" w:color="auto"/>
                    <w:right w:val="none" w:sz="0" w:space="0" w:color="auto"/>
                  </w:divBdr>
                </w:div>
                <w:div w:id="390233630">
                  <w:marLeft w:val="640"/>
                  <w:marRight w:val="0"/>
                  <w:marTop w:val="0"/>
                  <w:marBottom w:val="0"/>
                  <w:divBdr>
                    <w:top w:val="none" w:sz="0" w:space="0" w:color="auto"/>
                    <w:left w:val="none" w:sz="0" w:space="0" w:color="auto"/>
                    <w:bottom w:val="none" w:sz="0" w:space="0" w:color="auto"/>
                    <w:right w:val="none" w:sz="0" w:space="0" w:color="auto"/>
                  </w:divBdr>
                </w:div>
                <w:div w:id="400182963">
                  <w:marLeft w:val="640"/>
                  <w:marRight w:val="0"/>
                  <w:marTop w:val="0"/>
                  <w:marBottom w:val="0"/>
                  <w:divBdr>
                    <w:top w:val="none" w:sz="0" w:space="0" w:color="auto"/>
                    <w:left w:val="none" w:sz="0" w:space="0" w:color="auto"/>
                    <w:bottom w:val="none" w:sz="0" w:space="0" w:color="auto"/>
                    <w:right w:val="none" w:sz="0" w:space="0" w:color="auto"/>
                  </w:divBdr>
                </w:div>
                <w:div w:id="410156982">
                  <w:marLeft w:val="640"/>
                  <w:marRight w:val="0"/>
                  <w:marTop w:val="0"/>
                  <w:marBottom w:val="0"/>
                  <w:divBdr>
                    <w:top w:val="none" w:sz="0" w:space="0" w:color="auto"/>
                    <w:left w:val="none" w:sz="0" w:space="0" w:color="auto"/>
                    <w:bottom w:val="none" w:sz="0" w:space="0" w:color="auto"/>
                    <w:right w:val="none" w:sz="0" w:space="0" w:color="auto"/>
                  </w:divBdr>
                </w:div>
                <w:div w:id="432672016">
                  <w:marLeft w:val="640"/>
                  <w:marRight w:val="0"/>
                  <w:marTop w:val="0"/>
                  <w:marBottom w:val="0"/>
                  <w:divBdr>
                    <w:top w:val="none" w:sz="0" w:space="0" w:color="auto"/>
                    <w:left w:val="none" w:sz="0" w:space="0" w:color="auto"/>
                    <w:bottom w:val="none" w:sz="0" w:space="0" w:color="auto"/>
                    <w:right w:val="none" w:sz="0" w:space="0" w:color="auto"/>
                  </w:divBdr>
                </w:div>
                <w:div w:id="441846168">
                  <w:marLeft w:val="640"/>
                  <w:marRight w:val="0"/>
                  <w:marTop w:val="0"/>
                  <w:marBottom w:val="0"/>
                  <w:divBdr>
                    <w:top w:val="none" w:sz="0" w:space="0" w:color="auto"/>
                    <w:left w:val="none" w:sz="0" w:space="0" w:color="auto"/>
                    <w:bottom w:val="none" w:sz="0" w:space="0" w:color="auto"/>
                    <w:right w:val="none" w:sz="0" w:space="0" w:color="auto"/>
                  </w:divBdr>
                </w:div>
                <w:div w:id="443692428">
                  <w:marLeft w:val="640"/>
                  <w:marRight w:val="0"/>
                  <w:marTop w:val="0"/>
                  <w:marBottom w:val="0"/>
                  <w:divBdr>
                    <w:top w:val="none" w:sz="0" w:space="0" w:color="auto"/>
                    <w:left w:val="none" w:sz="0" w:space="0" w:color="auto"/>
                    <w:bottom w:val="none" w:sz="0" w:space="0" w:color="auto"/>
                    <w:right w:val="none" w:sz="0" w:space="0" w:color="auto"/>
                  </w:divBdr>
                </w:div>
                <w:div w:id="446893152">
                  <w:marLeft w:val="640"/>
                  <w:marRight w:val="0"/>
                  <w:marTop w:val="0"/>
                  <w:marBottom w:val="0"/>
                  <w:divBdr>
                    <w:top w:val="none" w:sz="0" w:space="0" w:color="auto"/>
                    <w:left w:val="none" w:sz="0" w:space="0" w:color="auto"/>
                    <w:bottom w:val="none" w:sz="0" w:space="0" w:color="auto"/>
                    <w:right w:val="none" w:sz="0" w:space="0" w:color="auto"/>
                  </w:divBdr>
                </w:div>
                <w:div w:id="448549933">
                  <w:marLeft w:val="640"/>
                  <w:marRight w:val="0"/>
                  <w:marTop w:val="0"/>
                  <w:marBottom w:val="0"/>
                  <w:divBdr>
                    <w:top w:val="none" w:sz="0" w:space="0" w:color="auto"/>
                    <w:left w:val="none" w:sz="0" w:space="0" w:color="auto"/>
                    <w:bottom w:val="none" w:sz="0" w:space="0" w:color="auto"/>
                    <w:right w:val="none" w:sz="0" w:space="0" w:color="auto"/>
                  </w:divBdr>
                </w:div>
                <w:div w:id="448860455">
                  <w:marLeft w:val="640"/>
                  <w:marRight w:val="0"/>
                  <w:marTop w:val="0"/>
                  <w:marBottom w:val="0"/>
                  <w:divBdr>
                    <w:top w:val="none" w:sz="0" w:space="0" w:color="auto"/>
                    <w:left w:val="none" w:sz="0" w:space="0" w:color="auto"/>
                    <w:bottom w:val="none" w:sz="0" w:space="0" w:color="auto"/>
                    <w:right w:val="none" w:sz="0" w:space="0" w:color="auto"/>
                  </w:divBdr>
                </w:div>
                <w:div w:id="455417850">
                  <w:marLeft w:val="640"/>
                  <w:marRight w:val="0"/>
                  <w:marTop w:val="0"/>
                  <w:marBottom w:val="0"/>
                  <w:divBdr>
                    <w:top w:val="none" w:sz="0" w:space="0" w:color="auto"/>
                    <w:left w:val="none" w:sz="0" w:space="0" w:color="auto"/>
                    <w:bottom w:val="none" w:sz="0" w:space="0" w:color="auto"/>
                    <w:right w:val="none" w:sz="0" w:space="0" w:color="auto"/>
                  </w:divBdr>
                </w:div>
                <w:div w:id="460811095">
                  <w:marLeft w:val="640"/>
                  <w:marRight w:val="0"/>
                  <w:marTop w:val="0"/>
                  <w:marBottom w:val="0"/>
                  <w:divBdr>
                    <w:top w:val="none" w:sz="0" w:space="0" w:color="auto"/>
                    <w:left w:val="none" w:sz="0" w:space="0" w:color="auto"/>
                    <w:bottom w:val="none" w:sz="0" w:space="0" w:color="auto"/>
                    <w:right w:val="none" w:sz="0" w:space="0" w:color="auto"/>
                  </w:divBdr>
                </w:div>
                <w:div w:id="475610842">
                  <w:marLeft w:val="640"/>
                  <w:marRight w:val="0"/>
                  <w:marTop w:val="0"/>
                  <w:marBottom w:val="0"/>
                  <w:divBdr>
                    <w:top w:val="none" w:sz="0" w:space="0" w:color="auto"/>
                    <w:left w:val="none" w:sz="0" w:space="0" w:color="auto"/>
                    <w:bottom w:val="none" w:sz="0" w:space="0" w:color="auto"/>
                    <w:right w:val="none" w:sz="0" w:space="0" w:color="auto"/>
                  </w:divBdr>
                </w:div>
                <w:div w:id="485128665">
                  <w:marLeft w:val="640"/>
                  <w:marRight w:val="0"/>
                  <w:marTop w:val="0"/>
                  <w:marBottom w:val="0"/>
                  <w:divBdr>
                    <w:top w:val="none" w:sz="0" w:space="0" w:color="auto"/>
                    <w:left w:val="none" w:sz="0" w:space="0" w:color="auto"/>
                    <w:bottom w:val="none" w:sz="0" w:space="0" w:color="auto"/>
                    <w:right w:val="none" w:sz="0" w:space="0" w:color="auto"/>
                  </w:divBdr>
                </w:div>
                <w:div w:id="501899550">
                  <w:marLeft w:val="640"/>
                  <w:marRight w:val="0"/>
                  <w:marTop w:val="0"/>
                  <w:marBottom w:val="0"/>
                  <w:divBdr>
                    <w:top w:val="none" w:sz="0" w:space="0" w:color="auto"/>
                    <w:left w:val="none" w:sz="0" w:space="0" w:color="auto"/>
                    <w:bottom w:val="none" w:sz="0" w:space="0" w:color="auto"/>
                    <w:right w:val="none" w:sz="0" w:space="0" w:color="auto"/>
                  </w:divBdr>
                </w:div>
                <w:div w:id="503865074">
                  <w:marLeft w:val="640"/>
                  <w:marRight w:val="0"/>
                  <w:marTop w:val="0"/>
                  <w:marBottom w:val="0"/>
                  <w:divBdr>
                    <w:top w:val="none" w:sz="0" w:space="0" w:color="auto"/>
                    <w:left w:val="none" w:sz="0" w:space="0" w:color="auto"/>
                    <w:bottom w:val="none" w:sz="0" w:space="0" w:color="auto"/>
                    <w:right w:val="none" w:sz="0" w:space="0" w:color="auto"/>
                  </w:divBdr>
                </w:div>
                <w:div w:id="505751486">
                  <w:marLeft w:val="640"/>
                  <w:marRight w:val="0"/>
                  <w:marTop w:val="0"/>
                  <w:marBottom w:val="0"/>
                  <w:divBdr>
                    <w:top w:val="none" w:sz="0" w:space="0" w:color="auto"/>
                    <w:left w:val="none" w:sz="0" w:space="0" w:color="auto"/>
                    <w:bottom w:val="none" w:sz="0" w:space="0" w:color="auto"/>
                    <w:right w:val="none" w:sz="0" w:space="0" w:color="auto"/>
                  </w:divBdr>
                </w:div>
                <w:div w:id="507059592">
                  <w:marLeft w:val="640"/>
                  <w:marRight w:val="0"/>
                  <w:marTop w:val="0"/>
                  <w:marBottom w:val="0"/>
                  <w:divBdr>
                    <w:top w:val="none" w:sz="0" w:space="0" w:color="auto"/>
                    <w:left w:val="none" w:sz="0" w:space="0" w:color="auto"/>
                    <w:bottom w:val="none" w:sz="0" w:space="0" w:color="auto"/>
                    <w:right w:val="none" w:sz="0" w:space="0" w:color="auto"/>
                  </w:divBdr>
                </w:div>
                <w:div w:id="507520967">
                  <w:marLeft w:val="640"/>
                  <w:marRight w:val="0"/>
                  <w:marTop w:val="0"/>
                  <w:marBottom w:val="0"/>
                  <w:divBdr>
                    <w:top w:val="none" w:sz="0" w:space="0" w:color="auto"/>
                    <w:left w:val="none" w:sz="0" w:space="0" w:color="auto"/>
                    <w:bottom w:val="none" w:sz="0" w:space="0" w:color="auto"/>
                    <w:right w:val="none" w:sz="0" w:space="0" w:color="auto"/>
                  </w:divBdr>
                </w:div>
                <w:div w:id="517232870">
                  <w:marLeft w:val="640"/>
                  <w:marRight w:val="0"/>
                  <w:marTop w:val="0"/>
                  <w:marBottom w:val="0"/>
                  <w:divBdr>
                    <w:top w:val="none" w:sz="0" w:space="0" w:color="auto"/>
                    <w:left w:val="none" w:sz="0" w:space="0" w:color="auto"/>
                    <w:bottom w:val="none" w:sz="0" w:space="0" w:color="auto"/>
                    <w:right w:val="none" w:sz="0" w:space="0" w:color="auto"/>
                  </w:divBdr>
                </w:div>
                <w:div w:id="524175800">
                  <w:marLeft w:val="640"/>
                  <w:marRight w:val="0"/>
                  <w:marTop w:val="0"/>
                  <w:marBottom w:val="0"/>
                  <w:divBdr>
                    <w:top w:val="none" w:sz="0" w:space="0" w:color="auto"/>
                    <w:left w:val="none" w:sz="0" w:space="0" w:color="auto"/>
                    <w:bottom w:val="none" w:sz="0" w:space="0" w:color="auto"/>
                    <w:right w:val="none" w:sz="0" w:space="0" w:color="auto"/>
                  </w:divBdr>
                </w:div>
                <w:div w:id="526411047">
                  <w:marLeft w:val="640"/>
                  <w:marRight w:val="0"/>
                  <w:marTop w:val="0"/>
                  <w:marBottom w:val="0"/>
                  <w:divBdr>
                    <w:top w:val="none" w:sz="0" w:space="0" w:color="auto"/>
                    <w:left w:val="none" w:sz="0" w:space="0" w:color="auto"/>
                    <w:bottom w:val="none" w:sz="0" w:space="0" w:color="auto"/>
                    <w:right w:val="none" w:sz="0" w:space="0" w:color="auto"/>
                  </w:divBdr>
                </w:div>
                <w:div w:id="536166208">
                  <w:marLeft w:val="640"/>
                  <w:marRight w:val="0"/>
                  <w:marTop w:val="0"/>
                  <w:marBottom w:val="0"/>
                  <w:divBdr>
                    <w:top w:val="none" w:sz="0" w:space="0" w:color="auto"/>
                    <w:left w:val="none" w:sz="0" w:space="0" w:color="auto"/>
                    <w:bottom w:val="none" w:sz="0" w:space="0" w:color="auto"/>
                    <w:right w:val="none" w:sz="0" w:space="0" w:color="auto"/>
                  </w:divBdr>
                </w:div>
                <w:div w:id="539242889">
                  <w:marLeft w:val="640"/>
                  <w:marRight w:val="0"/>
                  <w:marTop w:val="0"/>
                  <w:marBottom w:val="0"/>
                  <w:divBdr>
                    <w:top w:val="none" w:sz="0" w:space="0" w:color="auto"/>
                    <w:left w:val="none" w:sz="0" w:space="0" w:color="auto"/>
                    <w:bottom w:val="none" w:sz="0" w:space="0" w:color="auto"/>
                    <w:right w:val="none" w:sz="0" w:space="0" w:color="auto"/>
                  </w:divBdr>
                </w:div>
                <w:div w:id="540477599">
                  <w:marLeft w:val="640"/>
                  <w:marRight w:val="0"/>
                  <w:marTop w:val="0"/>
                  <w:marBottom w:val="0"/>
                  <w:divBdr>
                    <w:top w:val="none" w:sz="0" w:space="0" w:color="auto"/>
                    <w:left w:val="none" w:sz="0" w:space="0" w:color="auto"/>
                    <w:bottom w:val="none" w:sz="0" w:space="0" w:color="auto"/>
                    <w:right w:val="none" w:sz="0" w:space="0" w:color="auto"/>
                  </w:divBdr>
                </w:div>
                <w:div w:id="549733973">
                  <w:marLeft w:val="640"/>
                  <w:marRight w:val="0"/>
                  <w:marTop w:val="0"/>
                  <w:marBottom w:val="0"/>
                  <w:divBdr>
                    <w:top w:val="none" w:sz="0" w:space="0" w:color="auto"/>
                    <w:left w:val="none" w:sz="0" w:space="0" w:color="auto"/>
                    <w:bottom w:val="none" w:sz="0" w:space="0" w:color="auto"/>
                    <w:right w:val="none" w:sz="0" w:space="0" w:color="auto"/>
                  </w:divBdr>
                </w:div>
                <w:div w:id="553153302">
                  <w:marLeft w:val="640"/>
                  <w:marRight w:val="0"/>
                  <w:marTop w:val="0"/>
                  <w:marBottom w:val="0"/>
                  <w:divBdr>
                    <w:top w:val="none" w:sz="0" w:space="0" w:color="auto"/>
                    <w:left w:val="none" w:sz="0" w:space="0" w:color="auto"/>
                    <w:bottom w:val="none" w:sz="0" w:space="0" w:color="auto"/>
                    <w:right w:val="none" w:sz="0" w:space="0" w:color="auto"/>
                  </w:divBdr>
                </w:div>
                <w:div w:id="588857097">
                  <w:marLeft w:val="640"/>
                  <w:marRight w:val="0"/>
                  <w:marTop w:val="0"/>
                  <w:marBottom w:val="0"/>
                  <w:divBdr>
                    <w:top w:val="none" w:sz="0" w:space="0" w:color="auto"/>
                    <w:left w:val="none" w:sz="0" w:space="0" w:color="auto"/>
                    <w:bottom w:val="none" w:sz="0" w:space="0" w:color="auto"/>
                    <w:right w:val="none" w:sz="0" w:space="0" w:color="auto"/>
                  </w:divBdr>
                </w:div>
                <w:div w:id="598829977">
                  <w:marLeft w:val="640"/>
                  <w:marRight w:val="0"/>
                  <w:marTop w:val="0"/>
                  <w:marBottom w:val="0"/>
                  <w:divBdr>
                    <w:top w:val="none" w:sz="0" w:space="0" w:color="auto"/>
                    <w:left w:val="none" w:sz="0" w:space="0" w:color="auto"/>
                    <w:bottom w:val="none" w:sz="0" w:space="0" w:color="auto"/>
                    <w:right w:val="none" w:sz="0" w:space="0" w:color="auto"/>
                  </w:divBdr>
                </w:div>
                <w:div w:id="607277652">
                  <w:marLeft w:val="640"/>
                  <w:marRight w:val="0"/>
                  <w:marTop w:val="0"/>
                  <w:marBottom w:val="0"/>
                  <w:divBdr>
                    <w:top w:val="none" w:sz="0" w:space="0" w:color="auto"/>
                    <w:left w:val="none" w:sz="0" w:space="0" w:color="auto"/>
                    <w:bottom w:val="none" w:sz="0" w:space="0" w:color="auto"/>
                    <w:right w:val="none" w:sz="0" w:space="0" w:color="auto"/>
                  </w:divBdr>
                </w:div>
                <w:div w:id="609555968">
                  <w:marLeft w:val="640"/>
                  <w:marRight w:val="0"/>
                  <w:marTop w:val="0"/>
                  <w:marBottom w:val="0"/>
                  <w:divBdr>
                    <w:top w:val="none" w:sz="0" w:space="0" w:color="auto"/>
                    <w:left w:val="none" w:sz="0" w:space="0" w:color="auto"/>
                    <w:bottom w:val="none" w:sz="0" w:space="0" w:color="auto"/>
                    <w:right w:val="none" w:sz="0" w:space="0" w:color="auto"/>
                  </w:divBdr>
                </w:div>
                <w:div w:id="613093096">
                  <w:marLeft w:val="640"/>
                  <w:marRight w:val="0"/>
                  <w:marTop w:val="0"/>
                  <w:marBottom w:val="0"/>
                  <w:divBdr>
                    <w:top w:val="none" w:sz="0" w:space="0" w:color="auto"/>
                    <w:left w:val="none" w:sz="0" w:space="0" w:color="auto"/>
                    <w:bottom w:val="none" w:sz="0" w:space="0" w:color="auto"/>
                    <w:right w:val="none" w:sz="0" w:space="0" w:color="auto"/>
                  </w:divBdr>
                </w:div>
                <w:div w:id="628366996">
                  <w:marLeft w:val="640"/>
                  <w:marRight w:val="0"/>
                  <w:marTop w:val="0"/>
                  <w:marBottom w:val="0"/>
                  <w:divBdr>
                    <w:top w:val="none" w:sz="0" w:space="0" w:color="auto"/>
                    <w:left w:val="none" w:sz="0" w:space="0" w:color="auto"/>
                    <w:bottom w:val="none" w:sz="0" w:space="0" w:color="auto"/>
                    <w:right w:val="none" w:sz="0" w:space="0" w:color="auto"/>
                  </w:divBdr>
                </w:div>
                <w:div w:id="650214626">
                  <w:marLeft w:val="640"/>
                  <w:marRight w:val="0"/>
                  <w:marTop w:val="0"/>
                  <w:marBottom w:val="0"/>
                  <w:divBdr>
                    <w:top w:val="none" w:sz="0" w:space="0" w:color="auto"/>
                    <w:left w:val="none" w:sz="0" w:space="0" w:color="auto"/>
                    <w:bottom w:val="none" w:sz="0" w:space="0" w:color="auto"/>
                    <w:right w:val="none" w:sz="0" w:space="0" w:color="auto"/>
                  </w:divBdr>
                </w:div>
                <w:div w:id="655456480">
                  <w:marLeft w:val="640"/>
                  <w:marRight w:val="0"/>
                  <w:marTop w:val="0"/>
                  <w:marBottom w:val="0"/>
                  <w:divBdr>
                    <w:top w:val="none" w:sz="0" w:space="0" w:color="auto"/>
                    <w:left w:val="none" w:sz="0" w:space="0" w:color="auto"/>
                    <w:bottom w:val="none" w:sz="0" w:space="0" w:color="auto"/>
                    <w:right w:val="none" w:sz="0" w:space="0" w:color="auto"/>
                  </w:divBdr>
                </w:div>
                <w:div w:id="663705308">
                  <w:marLeft w:val="640"/>
                  <w:marRight w:val="0"/>
                  <w:marTop w:val="0"/>
                  <w:marBottom w:val="0"/>
                  <w:divBdr>
                    <w:top w:val="none" w:sz="0" w:space="0" w:color="auto"/>
                    <w:left w:val="none" w:sz="0" w:space="0" w:color="auto"/>
                    <w:bottom w:val="none" w:sz="0" w:space="0" w:color="auto"/>
                    <w:right w:val="none" w:sz="0" w:space="0" w:color="auto"/>
                  </w:divBdr>
                </w:div>
                <w:div w:id="691877999">
                  <w:marLeft w:val="640"/>
                  <w:marRight w:val="0"/>
                  <w:marTop w:val="0"/>
                  <w:marBottom w:val="0"/>
                  <w:divBdr>
                    <w:top w:val="none" w:sz="0" w:space="0" w:color="auto"/>
                    <w:left w:val="none" w:sz="0" w:space="0" w:color="auto"/>
                    <w:bottom w:val="none" w:sz="0" w:space="0" w:color="auto"/>
                    <w:right w:val="none" w:sz="0" w:space="0" w:color="auto"/>
                  </w:divBdr>
                </w:div>
                <w:div w:id="708842911">
                  <w:marLeft w:val="640"/>
                  <w:marRight w:val="0"/>
                  <w:marTop w:val="0"/>
                  <w:marBottom w:val="0"/>
                  <w:divBdr>
                    <w:top w:val="none" w:sz="0" w:space="0" w:color="auto"/>
                    <w:left w:val="none" w:sz="0" w:space="0" w:color="auto"/>
                    <w:bottom w:val="none" w:sz="0" w:space="0" w:color="auto"/>
                    <w:right w:val="none" w:sz="0" w:space="0" w:color="auto"/>
                  </w:divBdr>
                </w:div>
                <w:div w:id="712266430">
                  <w:marLeft w:val="640"/>
                  <w:marRight w:val="0"/>
                  <w:marTop w:val="0"/>
                  <w:marBottom w:val="0"/>
                  <w:divBdr>
                    <w:top w:val="none" w:sz="0" w:space="0" w:color="auto"/>
                    <w:left w:val="none" w:sz="0" w:space="0" w:color="auto"/>
                    <w:bottom w:val="none" w:sz="0" w:space="0" w:color="auto"/>
                    <w:right w:val="none" w:sz="0" w:space="0" w:color="auto"/>
                  </w:divBdr>
                </w:div>
                <w:div w:id="713165511">
                  <w:marLeft w:val="640"/>
                  <w:marRight w:val="0"/>
                  <w:marTop w:val="0"/>
                  <w:marBottom w:val="0"/>
                  <w:divBdr>
                    <w:top w:val="none" w:sz="0" w:space="0" w:color="auto"/>
                    <w:left w:val="none" w:sz="0" w:space="0" w:color="auto"/>
                    <w:bottom w:val="none" w:sz="0" w:space="0" w:color="auto"/>
                    <w:right w:val="none" w:sz="0" w:space="0" w:color="auto"/>
                  </w:divBdr>
                </w:div>
                <w:div w:id="715856278">
                  <w:marLeft w:val="640"/>
                  <w:marRight w:val="0"/>
                  <w:marTop w:val="0"/>
                  <w:marBottom w:val="0"/>
                  <w:divBdr>
                    <w:top w:val="none" w:sz="0" w:space="0" w:color="auto"/>
                    <w:left w:val="none" w:sz="0" w:space="0" w:color="auto"/>
                    <w:bottom w:val="none" w:sz="0" w:space="0" w:color="auto"/>
                    <w:right w:val="none" w:sz="0" w:space="0" w:color="auto"/>
                  </w:divBdr>
                </w:div>
                <w:div w:id="734164847">
                  <w:marLeft w:val="640"/>
                  <w:marRight w:val="0"/>
                  <w:marTop w:val="0"/>
                  <w:marBottom w:val="0"/>
                  <w:divBdr>
                    <w:top w:val="none" w:sz="0" w:space="0" w:color="auto"/>
                    <w:left w:val="none" w:sz="0" w:space="0" w:color="auto"/>
                    <w:bottom w:val="none" w:sz="0" w:space="0" w:color="auto"/>
                    <w:right w:val="none" w:sz="0" w:space="0" w:color="auto"/>
                  </w:divBdr>
                </w:div>
                <w:div w:id="781069876">
                  <w:marLeft w:val="640"/>
                  <w:marRight w:val="0"/>
                  <w:marTop w:val="0"/>
                  <w:marBottom w:val="0"/>
                  <w:divBdr>
                    <w:top w:val="none" w:sz="0" w:space="0" w:color="auto"/>
                    <w:left w:val="none" w:sz="0" w:space="0" w:color="auto"/>
                    <w:bottom w:val="none" w:sz="0" w:space="0" w:color="auto"/>
                    <w:right w:val="none" w:sz="0" w:space="0" w:color="auto"/>
                  </w:divBdr>
                </w:div>
                <w:div w:id="790050066">
                  <w:marLeft w:val="640"/>
                  <w:marRight w:val="0"/>
                  <w:marTop w:val="0"/>
                  <w:marBottom w:val="0"/>
                  <w:divBdr>
                    <w:top w:val="none" w:sz="0" w:space="0" w:color="auto"/>
                    <w:left w:val="none" w:sz="0" w:space="0" w:color="auto"/>
                    <w:bottom w:val="none" w:sz="0" w:space="0" w:color="auto"/>
                    <w:right w:val="none" w:sz="0" w:space="0" w:color="auto"/>
                  </w:divBdr>
                </w:div>
                <w:div w:id="803430122">
                  <w:marLeft w:val="640"/>
                  <w:marRight w:val="0"/>
                  <w:marTop w:val="0"/>
                  <w:marBottom w:val="0"/>
                  <w:divBdr>
                    <w:top w:val="none" w:sz="0" w:space="0" w:color="auto"/>
                    <w:left w:val="none" w:sz="0" w:space="0" w:color="auto"/>
                    <w:bottom w:val="none" w:sz="0" w:space="0" w:color="auto"/>
                    <w:right w:val="none" w:sz="0" w:space="0" w:color="auto"/>
                  </w:divBdr>
                </w:div>
                <w:div w:id="810366548">
                  <w:marLeft w:val="640"/>
                  <w:marRight w:val="0"/>
                  <w:marTop w:val="0"/>
                  <w:marBottom w:val="0"/>
                  <w:divBdr>
                    <w:top w:val="none" w:sz="0" w:space="0" w:color="auto"/>
                    <w:left w:val="none" w:sz="0" w:space="0" w:color="auto"/>
                    <w:bottom w:val="none" w:sz="0" w:space="0" w:color="auto"/>
                    <w:right w:val="none" w:sz="0" w:space="0" w:color="auto"/>
                  </w:divBdr>
                </w:div>
                <w:div w:id="810828759">
                  <w:marLeft w:val="640"/>
                  <w:marRight w:val="0"/>
                  <w:marTop w:val="0"/>
                  <w:marBottom w:val="0"/>
                  <w:divBdr>
                    <w:top w:val="none" w:sz="0" w:space="0" w:color="auto"/>
                    <w:left w:val="none" w:sz="0" w:space="0" w:color="auto"/>
                    <w:bottom w:val="none" w:sz="0" w:space="0" w:color="auto"/>
                    <w:right w:val="none" w:sz="0" w:space="0" w:color="auto"/>
                  </w:divBdr>
                </w:div>
                <w:div w:id="817647499">
                  <w:marLeft w:val="640"/>
                  <w:marRight w:val="0"/>
                  <w:marTop w:val="0"/>
                  <w:marBottom w:val="0"/>
                  <w:divBdr>
                    <w:top w:val="none" w:sz="0" w:space="0" w:color="auto"/>
                    <w:left w:val="none" w:sz="0" w:space="0" w:color="auto"/>
                    <w:bottom w:val="none" w:sz="0" w:space="0" w:color="auto"/>
                    <w:right w:val="none" w:sz="0" w:space="0" w:color="auto"/>
                  </w:divBdr>
                </w:div>
                <w:div w:id="825780279">
                  <w:marLeft w:val="640"/>
                  <w:marRight w:val="0"/>
                  <w:marTop w:val="0"/>
                  <w:marBottom w:val="0"/>
                  <w:divBdr>
                    <w:top w:val="none" w:sz="0" w:space="0" w:color="auto"/>
                    <w:left w:val="none" w:sz="0" w:space="0" w:color="auto"/>
                    <w:bottom w:val="none" w:sz="0" w:space="0" w:color="auto"/>
                    <w:right w:val="none" w:sz="0" w:space="0" w:color="auto"/>
                  </w:divBdr>
                </w:div>
                <w:div w:id="835418977">
                  <w:marLeft w:val="640"/>
                  <w:marRight w:val="0"/>
                  <w:marTop w:val="0"/>
                  <w:marBottom w:val="0"/>
                  <w:divBdr>
                    <w:top w:val="none" w:sz="0" w:space="0" w:color="auto"/>
                    <w:left w:val="none" w:sz="0" w:space="0" w:color="auto"/>
                    <w:bottom w:val="none" w:sz="0" w:space="0" w:color="auto"/>
                    <w:right w:val="none" w:sz="0" w:space="0" w:color="auto"/>
                  </w:divBdr>
                </w:div>
                <w:div w:id="840240799">
                  <w:marLeft w:val="640"/>
                  <w:marRight w:val="0"/>
                  <w:marTop w:val="0"/>
                  <w:marBottom w:val="0"/>
                  <w:divBdr>
                    <w:top w:val="none" w:sz="0" w:space="0" w:color="auto"/>
                    <w:left w:val="none" w:sz="0" w:space="0" w:color="auto"/>
                    <w:bottom w:val="none" w:sz="0" w:space="0" w:color="auto"/>
                    <w:right w:val="none" w:sz="0" w:space="0" w:color="auto"/>
                  </w:divBdr>
                </w:div>
                <w:div w:id="849176304">
                  <w:marLeft w:val="640"/>
                  <w:marRight w:val="0"/>
                  <w:marTop w:val="0"/>
                  <w:marBottom w:val="0"/>
                  <w:divBdr>
                    <w:top w:val="none" w:sz="0" w:space="0" w:color="auto"/>
                    <w:left w:val="none" w:sz="0" w:space="0" w:color="auto"/>
                    <w:bottom w:val="none" w:sz="0" w:space="0" w:color="auto"/>
                    <w:right w:val="none" w:sz="0" w:space="0" w:color="auto"/>
                  </w:divBdr>
                </w:div>
                <w:div w:id="853106952">
                  <w:marLeft w:val="640"/>
                  <w:marRight w:val="0"/>
                  <w:marTop w:val="0"/>
                  <w:marBottom w:val="0"/>
                  <w:divBdr>
                    <w:top w:val="none" w:sz="0" w:space="0" w:color="auto"/>
                    <w:left w:val="none" w:sz="0" w:space="0" w:color="auto"/>
                    <w:bottom w:val="none" w:sz="0" w:space="0" w:color="auto"/>
                    <w:right w:val="none" w:sz="0" w:space="0" w:color="auto"/>
                  </w:divBdr>
                </w:div>
                <w:div w:id="878736720">
                  <w:marLeft w:val="640"/>
                  <w:marRight w:val="0"/>
                  <w:marTop w:val="0"/>
                  <w:marBottom w:val="0"/>
                  <w:divBdr>
                    <w:top w:val="none" w:sz="0" w:space="0" w:color="auto"/>
                    <w:left w:val="none" w:sz="0" w:space="0" w:color="auto"/>
                    <w:bottom w:val="none" w:sz="0" w:space="0" w:color="auto"/>
                    <w:right w:val="none" w:sz="0" w:space="0" w:color="auto"/>
                  </w:divBdr>
                </w:div>
                <w:div w:id="882601018">
                  <w:marLeft w:val="640"/>
                  <w:marRight w:val="0"/>
                  <w:marTop w:val="0"/>
                  <w:marBottom w:val="0"/>
                  <w:divBdr>
                    <w:top w:val="none" w:sz="0" w:space="0" w:color="auto"/>
                    <w:left w:val="none" w:sz="0" w:space="0" w:color="auto"/>
                    <w:bottom w:val="none" w:sz="0" w:space="0" w:color="auto"/>
                    <w:right w:val="none" w:sz="0" w:space="0" w:color="auto"/>
                  </w:divBdr>
                </w:div>
                <w:div w:id="883247352">
                  <w:marLeft w:val="640"/>
                  <w:marRight w:val="0"/>
                  <w:marTop w:val="0"/>
                  <w:marBottom w:val="0"/>
                  <w:divBdr>
                    <w:top w:val="none" w:sz="0" w:space="0" w:color="auto"/>
                    <w:left w:val="none" w:sz="0" w:space="0" w:color="auto"/>
                    <w:bottom w:val="none" w:sz="0" w:space="0" w:color="auto"/>
                    <w:right w:val="none" w:sz="0" w:space="0" w:color="auto"/>
                  </w:divBdr>
                </w:div>
                <w:div w:id="890925875">
                  <w:marLeft w:val="640"/>
                  <w:marRight w:val="0"/>
                  <w:marTop w:val="0"/>
                  <w:marBottom w:val="0"/>
                  <w:divBdr>
                    <w:top w:val="none" w:sz="0" w:space="0" w:color="auto"/>
                    <w:left w:val="none" w:sz="0" w:space="0" w:color="auto"/>
                    <w:bottom w:val="none" w:sz="0" w:space="0" w:color="auto"/>
                    <w:right w:val="none" w:sz="0" w:space="0" w:color="auto"/>
                  </w:divBdr>
                </w:div>
                <w:div w:id="918639859">
                  <w:marLeft w:val="640"/>
                  <w:marRight w:val="0"/>
                  <w:marTop w:val="0"/>
                  <w:marBottom w:val="0"/>
                  <w:divBdr>
                    <w:top w:val="none" w:sz="0" w:space="0" w:color="auto"/>
                    <w:left w:val="none" w:sz="0" w:space="0" w:color="auto"/>
                    <w:bottom w:val="none" w:sz="0" w:space="0" w:color="auto"/>
                    <w:right w:val="none" w:sz="0" w:space="0" w:color="auto"/>
                  </w:divBdr>
                </w:div>
                <w:div w:id="931209172">
                  <w:marLeft w:val="640"/>
                  <w:marRight w:val="0"/>
                  <w:marTop w:val="0"/>
                  <w:marBottom w:val="0"/>
                  <w:divBdr>
                    <w:top w:val="none" w:sz="0" w:space="0" w:color="auto"/>
                    <w:left w:val="none" w:sz="0" w:space="0" w:color="auto"/>
                    <w:bottom w:val="none" w:sz="0" w:space="0" w:color="auto"/>
                    <w:right w:val="none" w:sz="0" w:space="0" w:color="auto"/>
                  </w:divBdr>
                </w:div>
                <w:div w:id="945388107">
                  <w:marLeft w:val="640"/>
                  <w:marRight w:val="0"/>
                  <w:marTop w:val="0"/>
                  <w:marBottom w:val="0"/>
                  <w:divBdr>
                    <w:top w:val="none" w:sz="0" w:space="0" w:color="auto"/>
                    <w:left w:val="none" w:sz="0" w:space="0" w:color="auto"/>
                    <w:bottom w:val="none" w:sz="0" w:space="0" w:color="auto"/>
                    <w:right w:val="none" w:sz="0" w:space="0" w:color="auto"/>
                  </w:divBdr>
                </w:div>
                <w:div w:id="969046689">
                  <w:marLeft w:val="640"/>
                  <w:marRight w:val="0"/>
                  <w:marTop w:val="0"/>
                  <w:marBottom w:val="0"/>
                  <w:divBdr>
                    <w:top w:val="none" w:sz="0" w:space="0" w:color="auto"/>
                    <w:left w:val="none" w:sz="0" w:space="0" w:color="auto"/>
                    <w:bottom w:val="none" w:sz="0" w:space="0" w:color="auto"/>
                    <w:right w:val="none" w:sz="0" w:space="0" w:color="auto"/>
                  </w:divBdr>
                </w:div>
                <w:div w:id="971714698">
                  <w:marLeft w:val="640"/>
                  <w:marRight w:val="0"/>
                  <w:marTop w:val="0"/>
                  <w:marBottom w:val="0"/>
                  <w:divBdr>
                    <w:top w:val="none" w:sz="0" w:space="0" w:color="auto"/>
                    <w:left w:val="none" w:sz="0" w:space="0" w:color="auto"/>
                    <w:bottom w:val="none" w:sz="0" w:space="0" w:color="auto"/>
                    <w:right w:val="none" w:sz="0" w:space="0" w:color="auto"/>
                  </w:divBdr>
                </w:div>
                <w:div w:id="978531469">
                  <w:marLeft w:val="640"/>
                  <w:marRight w:val="0"/>
                  <w:marTop w:val="0"/>
                  <w:marBottom w:val="0"/>
                  <w:divBdr>
                    <w:top w:val="none" w:sz="0" w:space="0" w:color="auto"/>
                    <w:left w:val="none" w:sz="0" w:space="0" w:color="auto"/>
                    <w:bottom w:val="none" w:sz="0" w:space="0" w:color="auto"/>
                    <w:right w:val="none" w:sz="0" w:space="0" w:color="auto"/>
                  </w:divBdr>
                </w:div>
                <w:div w:id="983050306">
                  <w:marLeft w:val="640"/>
                  <w:marRight w:val="0"/>
                  <w:marTop w:val="0"/>
                  <w:marBottom w:val="0"/>
                  <w:divBdr>
                    <w:top w:val="none" w:sz="0" w:space="0" w:color="auto"/>
                    <w:left w:val="none" w:sz="0" w:space="0" w:color="auto"/>
                    <w:bottom w:val="none" w:sz="0" w:space="0" w:color="auto"/>
                    <w:right w:val="none" w:sz="0" w:space="0" w:color="auto"/>
                  </w:divBdr>
                </w:div>
                <w:div w:id="986937918">
                  <w:marLeft w:val="640"/>
                  <w:marRight w:val="0"/>
                  <w:marTop w:val="0"/>
                  <w:marBottom w:val="0"/>
                  <w:divBdr>
                    <w:top w:val="none" w:sz="0" w:space="0" w:color="auto"/>
                    <w:left w:val="none" w:sz="0" w:space="0" w:color="auto"/>
                    <w:bottom w:val="none" w:sz="0" w:space="0" w:color="auto"/>
                    <w:right w:val="none" w:sz="0" w:space="0" w:color="auto"/>
                  </w:divBdr>
                </w:div>
                <w:div w:id="991713849">
                  <w:marLeft w:val="640"/>
                  <w:marRight w:val="0"/>
                  <w:marTop w:val="0"/>
                  <w:marBottom w:val="0"/>
                  <w:divBdr>
                    <w:top w:val="none" w:sz="0" w:space="0" w:color="auto"/>
                    <w:left w:val="none" w:sz="0" w:space="0" w:color="auto"/>
                    <w:bottom w:val="none" w:sz="0" w:space="0" w:color="auto"/>
                    <w:right w:val="none" w:sz="0" w:space="0" w:color="auto"/>
                  </w:divBdr>
                </w:div>
                <w:div w:id="1005474106">
                  <w:marLeft w:val="640"/>
                  <w:marRight w:val="0"/>
                  <w:marTop w:val="0"/>
                  <w:marBottom w:val="0"/>
                  <w:divBdr>
                    <w:top w:val="none" w:sz="0" w:space="0" w:color="auto"/>
                    <w:left w:val="none" w:sz="0" w:space="0" w:color="auto"/>
                    <w:bottom w:val="none" w:sz="0" w:space="0" w:color="auto"/>
                    <w:right w:val="none" w:sz="0" w:space="0" w:color="auto"/>
                  </w:divBdr>
                </w:div>
                <w:div w:id="1014183772">
                  <w:marLeft w:val="640"/>
                  <w:marRight w:val="0"/>
                  <w:marTop w:val="0"/>
                  <w:marBottom w:val="0"/>
                  <w:divBdr>
                    <w:top w:val="none" w:sz="0" w:space="0" w:color="auto"/>
                    <w:left w:val="none" w:sz="0" w:space="0" w:color="auto"/>
                    <w:bottom w:val="none" w:sz="0" w:space="0" w:color="auto"/>
                    <w:right w:val="none" w:sz="0" w:space="0" w:color="auto"/>
                  </w:divBdr>
                </w:div>
                <w:div w:id="1044211952">
                  <w:marLeft w:val="640"/>
                  <w:marRight w:val="0"/>
                  <w:marTop w:val="0"/>
                  <w:marBottom w:val="0"/>
                  <w:divBdr>
                    <w:top w:val="none" w:sz="0" w:space="0" w:color="auto"/>
                    <w:left w:val="none" w:sz="0" w:space="0" w:color="auto"/>
                    <w:bottom w:val="none" w:sz="0" w:space="0" w:color="auto"/>
                    <w:right w:val="none" w:sz="0" w:space="0" w:color="auto"/>
                  </w:divBdr>
                </w:div>
                <w:div w:id="1050694236">
                  <w:marLeft w:val="640"/>
                  <w:marRight w:val="0"/>
                  <w:marTop w:val="0"/>
                  <w:marBottom w:val="0"/>
                  <w:divBdr>
                    <w:top w:val="none" w:sz="0" w:space="0" w:color="auto"/>
                    <w:left w:val="none" w:sz="0" w:space="0" w:color="auto"/>
                    <w:bottom w:val="none" w:sz="0" w:space="0" w:color="auto"/>
                    <w:right w:val="none" w:sz="0" w:space="0" w:color="auto"/>
                  </w:divBdr>
                </w:div>
                <w:div w:id="1065026481">
                  <w:marLeft w:val="640"/>
                  <w:marRight w:val="0"/>
                  <w:marTop w:val="0"/>
                  <w:marBottom w:val="0"/>
                  <w:divBdr>
                    <w:top w:val="none" w:sz="0" w:space="0" w:color="auto"/>
                    <w:left w:val="none" w:sz="0" w:space="0" w:color="auto"/>
                    <w:bottom w:val="none" w:sz="0" w:space="0" w:color="auto"/>
                    <w:right w:val="none" w:sz="0" w:space="0" w:color="auto"/>
                  </w:divBdr>
                </w:div>
                <w:div w:id="1088694173">
                  <w:marLeft w:val="640"/>
                  <w:marRight w:val="0"/>
                  <w:marTop w:val="0"/>
                  <w:marBottom w:val="0"/>
                  <w:divBdr>
                    <w:top w:val="none" w:sz="0" w:space="0" w:color="auto"/>
                    <w:left w:val="none" w:sz="0" w:space="0" w:color="auto"/>
                    <w:bottom w:val="none" w:sz="0" w:space="0" w:color="auto"/>
                    <w:right w:val="none" w:sz="0" w:space="0" w:color="auto"/>
                  </w:divBdr>
                </w:div>
                <w:div w:id="1102187560">
                  <w:marLeft w:val="640"/>
                  <w:marRight w:val="0"/>
                  <w:marTop w:val="0"/>
                  <w:marBottom w:val="0"/>
                  <w:divBdr>
                    <w:top w:val="none" w:sz="0" w:space="0" w:color="auto"/>
                    <w:left w:val="none" w:sz="0" w:space="0" w:color="auto"/>
                    <w:bottom w:val="none" w:sz="0" w:space="0" w:color="auto"/>
                    <w:right w:val="none" w:sz="0" w:space="0" w:color="auto"/>
                  </w:divBdr>
                </w:div>
                <w:div w:id="1104809247">
                  <w:marLeft w:val="640"/>
                  <w:marRight w:val="0"/>
                  <w:marTop w:val="0"/>
                  <w:marBottom w:val="0"/>
                  <w:divBdr>
                    <w:top w:val="none" w:sz="0" w:space="0" w:color="auto"/>
                    <w:left w:val="none" w:sz="0" w:space="0" w:color="auto"/>
                    <w:bottom w:val="none" w:sz="0" w:space="0" w:color="auto"/>
                    <w:right w:val="none" w:sz="0" w:space="0" w:color="auto"/>
                  </w:divBdr>
                </w:div>
                <w:div w:id="1105005722">
                  <w:marLeft w:val="640"/>
                  <w:marRight w:val="0"/>
                  <w:marTop w:val="0"/>
                  <w:marBottom w:val="0"/>
                  <w:divBdr>
                    <w:top w:val="none" w:sz="0" w:space="0" w:color="auto"/>
                    <w:left w:val="none" w:sz="0" w:space="0" w:color="auto"/>
                    <w:bottom w:val="none" w:sz="0" w:space="0" w:color="auto"/>
                    <w:right w:val="none" w:sz="0" w:space="0" w:color="auto"/>
                  </w:divBdr>
                </w:div>
                <w:div w:id="1109467904">
                  <w:marLeft w:val="640"/>
                  <w:marRight w:val="0"/>
                  <w:marTop w:val="0"/>
                  <w:marBottom w:val="0"/>
                  <w:divBdr>
                    <w:top w:val="none" w:sz="0" w:space="0" w:color="auto"/>
                    <w:left w:val="none" w:sz="0" w:space="0" w:color="auto"/>
                    <w:bottom w:val="none" w:sz="0" w:space="0" w:color="auto"/>
                    <w:right w:val="none" w:sz="0" w:space="0" w:color="auto"/>
                  </w:divBdr>
                </w:div>
                <w:div w:id="1113208765">
                  <w:marLeft w:val="640"/>
                  <w:marRight w:val="0"/>
                  <w:marTop w:val="0"/>
                  <w:marBottom w:val="0"/>
                  <w:divBdr>
                    <w:top w:val="none" w:sz="0" w:space="0" w:color="auto"/>
                    <w:left w:val="none" w:sz="0" w:space="0" w:color="auto"/>
                    <w:bottom w:val="none" w:sz="0" w:space="0" w:color="auto"/>
                    <w:right w:val="none" w:sz="0" w:space="0" w:color="auto"/>
                  </w:divBdr>
                </w:div>
                <w:div w:id="1139612678">
                  <w:marLeft w:val="640"/>
                  <w:marRight w:val="0"/>
                  <w:marTop w:val="0"/>
                  <w:marBottom w:val="0"/>
                  <w:divBdr>
                    <w:top w:val="none" w:sz="0" w:space="0" w:color="auto"/>
                    <w:left w:val="none" w:sz="0" w:space="0" w:color="auto"/>
                    <w:bottom w:val="none" w:sz="0" w:space="0" w:color="auto"/>
                    <w:right w:val="none" w:sz="0" w:space="0" w:color="auto"/>
                  </w:divBdr>
                </w:div>
                <w:div w:id="1147405600">
                  <w:marLeft w:val="640"/>
                  <w:marRight w:val="0"/>
                  <w:marTop w:val="0"/>
                  <w:marBottom w:val="0"/>
                  <w:divBdr>
                    <w:top w:val="none" w:sz="0" w:space="0" w:color="auto"/>
                    <w:left w:val="none" w:sz="0" w:space="0" w:color="auto"/>
                    <w:bottom w:val="none" w:sz="0" w:space="0" w:color="auto"/>
                    <w:right w:val="none" w:sz="0" w:space="0" w:color="auto"/>
                  </w:divBdr>
                </w:div>
                <w:div w:id="1153913670">
                  <w:marLeft w:val="640"/>
                  <w:marRight w:val="0"/>
                  <w:marTop w:val="0"/>
                  <w:marBottom w:val="0"/>
                  <w:divBdr>
                    <w:top w:val="none" w:sz="0" w:space="0" w:color="auto"/>
                    <w:left w:val="none" w:sz="0" w:space="0" w:color="auto"/>
                    <w:bottom w:val="none" w:sz="0" w:space="0" w:color="auto"/>
                    <w:right w:val="none" w:sz="0" w:space="0" w:color="auto"/>
                  </w:divBdr>
                </w:div>
                <w:div w:id="1162740307">
                  <w:marLeft w:val="640"/>
                  <w:marRight w:val="0"/>
                  <w:marTop w:val="0"/>
                  <w:marBottom w:val="0"/>
                  <w:divBdr>
                    <w:top w:val="none" w:sz="0" w:space="0" w:color="auto"/>
                    <w:left w:val="none" w:sz="0" w:space="0" w:color="auto"/>
                    <w:bottom w:val="none" w:sz="0" w:space="0" w:color="auto"/>
                    <w:right w:val="none" w:sz="0" w:space="0" w:color="auto"/>
                  </w:divBdr>
                </w:div>
                <w:div w:id="1199926133">
                  <w:marLeft w:val="640"/>
                  <w:marRight w:val="0"/>
                  <w:marTop w:val="0"/>
                  <w:marBottom w:val="0"/>
                  <w:divBdr>
                    <w:top w:val="none" w:sz="0" w:space="0" w:color="auto"/>
                    <w:left w:val="none" w:sz="0" w:space="0" w:color="auto"/>
                    <w:bottom w:val="none" w:sz="0" w:space="0" w:color="auto"/>
                    <w:right w:val="none" w:sz="0" w:space="0" w:color="auto"/>
                  </w:divBdr>
                </w:div>
                <w:div w:id="1222445092">
                  <w:marLeft w:val="640"/>
                  <w:marRight w:val="0"/>
                  <w:marTop w:val="0"/>
                  <w:marBottom w:val="0"/>
                  <w:divBdr>
                    <w:top w:val="none" w:sz="0" w:space="0" w:color="auto"/>
                    <w:left w:val="none" w:sz="0" w:space="0" w:color="auto"/>
                    <w:bottom w:val="none" w:sz="0" w:space="0" w:color="auto"/>
                    <w:right w:val="none" w:sz="0" w:space="0" w:color="auto"/>
                  </w:divBdr>
                </w:div>
                <w:div w:id="1227109355">
                  <w:marLeft w:val="640"/>
                  <w:marRight w:val="0"/>
                  <w:marTop w:val="0"/>
                  <w:marBottom w:val="0"/>
                  <w:divBdr>
                    <w:top w:val="none" w:sz="0" w:space="0" w:color="auto"/>
                    <w:left w:val="none" w:sz="0" w:space="0" w:color="auto"/>
                    <w:bottom w:val="none" w:sz="0" w:space="0" w:color="auto"/>
                    <w:right w:val="none" w:sz="0" w:space="0" w:color="auto"/>
                  </w:divBdr>
                </w:div>
                <w:div w:id="1238128854">
                  <w:marLeft w:val="640"/>
                  <w:marRight w:val="0"/>
                  <w:marTop w:val="0"/>
                  <w:marBottom w:val="0"/>
                  <w:divBdr>
                    <w:top w:val="none" w:sz="0" w:space="0" w:color="auto"/>
                    <w:left w:val="none" w:sz="0" w:space="0" w:color="auto"/>
                    <w:bottom w:val="none" w:sz="0" w:space="0" w:color="auto"/>
                    <w:right w:val="none" w:sz="0" w:space="0" w:color="auto"/>
                  </w:divBdr>
                </w:div>
                <w:div w:id="1238590445">
                  <w:marLeft w:val="640"/>
                  <w:marRight w:val="0"/>
                  <w:marTop w:val="0"/>
                  <w:marBottom w:val="0"/>
                  <w:divBdr>
                    <w:top w:val="none" w:sz="0" w:space="0" w:color="auto"/>
                    <w:left w:val="none" w:sz="0" w:space="0" w:color="auto"/>
                    <w:bottom w:val="none" w:sz="0" w:space="0" w:color="auto"/>
                    <w:right w:val="none" w:sz="0" w:space="0" w:color="auto"/>
                  </w:divBdr>
                </w:div>
                <w:div w:id="1249466690">
                  <w:marLeft w:val="640"/>
                  <w:marRight w:val="0"/>
                  <w:marTop w:val="0"/>
                  <w:marBottom w:val="0"/>
                  <w:divBdr>
                    <w:top w:val="none" w:sz="0" w:space="0" w:color="auto"/>
                    <w:left w:val="none" w:sz="0" w:space="0" w:color="auto"/>
                    <w:bottom w:val="none" w:sz="0" w:space="0" w:color="auto"/>
                    <w:right w:val="none" w:sz="0" w:space="0" w:color="auto"/>
                  </w:divBdr>
                </w:div>
                <w:div w:id="1271863335">
                  <w:marLeft w:val="640"/>
                  <w:marRight w:val="0"/>
                  <w:marTop w:val="0"/>
                  <w:marBottom w:val="0"/>
                  <w:divBdr>
                    <w:top w:val="none" w:sz="0" w:space="0" w:color="auto"/>
                    <w:left w:val="none" w:sz="0" w:space="0" w:color="auto"/>
                    <w:bottom w:val="none" w:sz="0" w:space="0" w:color="auto"/>
                    <w:right w:val="none" w:sz="0" w:space="0" w:color="auto"/>
                  </w:divBdr>
                </w:div>
                <w:div w:id="1273630145">
                  <w:marLeft w:val="640"/>
                  <w:marRight w:val="0"/>
                  <w:marTop w:val="0"/>
                  <w:marBottom w:val="0"/>
                  <w:divBdr>
                    <w:top w:val="none" w:sz="0" w:space="0" w:color="auto"/>
                    <w:left w:val="none" w:sz="0" w:space="0" w:color="auto"/>
                    <w:bottom w:val="none" w:sz="0" w:space="0" w:color="auto"/>
                    <w:right w:val="none" w:sz="0" w:space="0" w:color="auto"/>
                  </w:divBdr>
                </w:div>
                <w:div w:id="1275357985">
                  <w:marLeft w:val="640"/>
                  <w:marRight w:val="0"/>
                  <w:marTop w:val="0"/>
                  <w:marBottom w:val="0"/>
                  <w:divBdr>
                    <w:top w:val="none" w:sz="0" w:space="0" w:color="auto"/>
                    <w:left w:val="none" w:sz="0" w:space="0" w:color="auto"/>
                    <w:bottom w:val="none" w:sz="0" w:space="0" w:color="auto"/>
                    <w:right w:val="none" w:sz="0" w:space="0" w:color="auto"/>
                  </w:divBdr>
                </w:div>
                <w:div w:id="1281372746">
                  <w:marLeft w:val="640"/>
                  <w:marRight w:val="0"/>
                  <w:marTop w:val="0"/>
                  <w:marBottom w:val="0"/>
                  <w:divBdr>
                    <w:top w:val="none" w:sz="0" w:space="0" w:color="auto"/>
                    <w:left w:val="none" w:sz="0" w:space="0" w:color="auto"/>
                    <w:bottom w:val="none" w:sz="0" w:space="0" w:color="auto"/>
                    <w:right w:val="none" w:sz="0" w:space="0" w:color="auto"/>
                  </w:divBdr>
                </w:div>
                <w:div w:id="1281759691">
                  <w:marLeft w:val="640"/>
                  <w:marRight w:val="0"/>
                  <w:marTop w:val="0"/>
                  <w:marBottom w:val="0"/>
                  <w:divBdr>
                    <w:top w:val="none" w:sz="0" w:space="0" w:color="auto"/>
                    <w:left w:val="none" w:sz="0" w:space="0" w:color="auto"/>
                    <w:bottom w:val="none" w:sz="0" w:space="0" w:color="auto"/>
                    <w:right w:val="none" w:sz="0" w:space="0" w:color="auto"/>
                  </w:divBdr>
                </w:div>
                <w:div w:id="1328169453">
                  <w:marLeft w:val="640"/>
                  <w:marRight w:val="0"/>
                  <w:marTop w:val="0"/>
                  <w:marBottom w:val="0"/>
                  <w:divBdr>
                    <w:top w:val="none" w:sz="0" w:space="0" w:color="auto"/>
                    <w:left w:val="none" w:sz="0" w:space="0" w:color="auto"/>
                    <w:bottom w:val="none" w:sz="0" w:space="0" w:color="auto"/>
                    <w:right w:val="none" w:sz="0" w:space="0" w:color="auto"/>
                  </w:divBdr>
                </w:div>
                <w:div w:id="1328560011">
                  <w:marLeft w:val="640"/>
                  <w:marRight w:val="0"/>
                  <w:marTop w:val="0"/>
                  <w:marBottom w:val="0"/>
                  <w:divBdr>
                    <w:top w:val="none" w:sz="0" w:space="0" w:color="auto"/>
                    <w:left w:val="none" w:sz="0" w:space="0" w:color="auto"/>
                    <w:bottom w:val="none" w:sz="0" w:space="0" w:color="auto"/>
                    <w:right w:val="none" w:sz="0" w:space="0" w:color="auto"/>
                  </w:divBdr>
                </w:div>
                <w:div w:id="1334184696">
                  <w:marLeft w:val="640"/>
                  <w:marRight w:val="0"/>
                  <w:marTop w:val="0"/>
                  <w:marBottom w:val="0"/>
                  <w:divBdr>
                    <w:top w:val="none" w:sz="0" w:space="0" w:color="auto"/>
                    <w:left w:val="none" w:sz="0" w:space="0" w:color="auto"/>
                    <w:bottom w:val="none" w:sz="0" w:space="0" w:color="auto"/>
                    <w:right w:val="none" w:sz="0" w:space="0" w:color="auto"/>
                  </w:divBdr>
                </w:div>
                <w:div w:id="1338800440">
                  <w:marLeft w:val="640"/>
                  <w:marRight w:val="0"/>
                  <w:marTop w:val="0"/>
                  <w:marBottom w:val="0"/>
                  <w:divBdr>
                    <w:top w:val="none" w:sz="0" w:space="0" w:color="auto"/>
                    <w:left w:val="none" w:sz="0" w:space="0" w:color="auto"/>
                    <w:bottom w:val="none" w:sz="0" w:space="0" w:color="auto"/>
                    <w:right w:val="none" w:sz="0" w:space="0" w:color="auto"/>
                  </w:divBdr>
                </w:div>
                <w:div w:id="1342850192">
                  <w:marLeft w:val="640"/>
                  <w:marRight w:val="0"/>
                  <w:marTop w:val="0"/>
                  <w:marBottom w:val="0"/>
                  <w:divBdr>
                    <w:top w:val="none" w:sz="0" w:space="0" w:color="auto"/>
                    <w:left w:val="none" w:sz="0" w:space="0" w:color="auto"/>
                    <w:bottom w:val="none" w:sz="0" w:space="0" w:color="auto"/>
                    <w:right w:val="none" w:sz="0" w:space="0" w:color="auto"/>
                  </w:divBdr>
                </w:div>
                <w:div w:id="1342898576">
                  <w:marLeft w:val="640"/>
                  <w:marRight w:val="0"/>
                  <w:marTop w:val="0"/>
                  <w:marBottom w:val="0"/>
                  <w:divBdr>
                    <w:top w:val="none" w:sz="0" w:space="0" w:color="auto"/>
                    <w:left w:val="none" w:sz="0" w:space="0" w:color="auto"/>
                    <w:bottom w:val="none" w:sz="0" w:space="0" w:color="auto"/>
                    <w:right w:val="none" w:sz="0" w:space="0" w:color="auto"/>
                  </w:divBdr>
                </w:div>
                <w:div w:id="1353533087">
                  <w:marLeft w:val="640"/>
                  <w:marRight w:val="0"/>
                  <w:marTop w:val="0"/>
                  <w:marBottom w:val="0"/>
                  <w:divBdr>
                    <w:top w:val="none" w:sz="0" w:space="0" w:color="auto"/>
                    <w:left w:val="none" w:sz="0" w:space="0" w:color="auto"/>
                    <w:bottom w:val="none" w:sz="0" w:space="0" w:color="auto"/>
                    <w:right w:val="none" w:sz="0" w:space="0" w:color="auto"/>
                  </w:divBdr>
                </w:div>
                <w:div w:id="1355619484">
                  <w:marLeft w:val="640"/>
                  <w:marRight w:val="0"/>
                  <w:marTop w:val="0"/>
                  <w:marBottom w:val="0"/>
                  <w:divBdr>
                    <w:top w:val="none" w:sz="0" w:space="0" w:color="auto"/>
                    <w:left w:val="none" w:sz="0" w:space="0" w:color="auto"/>
                    <w:bottom w:val="none" w:sz="0" w:space="0" w:color="auto"/>
                    <w:right w:val="none" w:sz="0" w:space="0" w:color="auto"/>
                  </w:divBdr>
                </w:div>
                <w:div w:id="1355886693">
                  <w:marLeft w:val="640"/>
                  <w:marRight w:val="0"/>
                  <w:marTop w:val="0"/>
                  <w:marBottom w:val="0"/>
                  <w:divBdr>
                    <w:top w:val="none" w:sz="0" w:space="0" w:color="auto"/>
                    <w:left w:val="none" w:sz="0" w:space="0" w:color="auto"/>
                    <w:bottom w:val="none" w:sz="0" w:space="0" w:color="auto"/>
                    <w:right w:val="none" w:sz="0" w:space="0" w:color="auto"/>
                  </w:divBdr>
                </w:div>
                <w:div w:id="1375277223">
                  <w:marLeft w:val="640"/>
                  <w:marRight w:val="0"/>
                  <w:marTop w:val="0"/>
                  <w:marBottom w:val="0"/>
                  <w:divBdr>
                    <w:top w:val="none" w:sz="0" w:space="0" w:color="auto"/>
                    <w:left w:val="none" w:sz="0" w:space="0" w:color="auto"/>
                    <w:bottom w:val="none" w:sz="0" w:space="0" w:color="auto"/>
                    <w:right w:val="none" w:sz="0" w:space="0" w:color="auto"/>
                  </w:divBdr>
                </w:div>
                <w:div w:id="1396511578">
                  <w:marLeft w:val="640"/>
                  <w:marRight w:val="0"/>
                  <w:marTop w:val="0"/>
                  <w:marBottom w:val="0"/>
                  <w:divBdr>
                    <w:top w:val="none" w:sz="0" w:space="0" w:color="auto"/>
                    <w:left w:val="none" w:sz="0" w:space="0" w:color="auto"/>
                    <w:bottom w:val="none" w:sz="0" w:space="0" w:color="auto"/>
                    <w:right w:val="none" w:sz="0" w:space="0" w:color="auto"/>
                  </w:divBdr>
                </w:div>
                <w:div w:id="1401976090">
                  <w:marLeft w:val="640"/>
                  <w:marRight w:val="0"/>
                  <w:marTop w:val="0"/>
                  <w:marBottom w:val="0"/>
                  <w:divBdr>
                    <w:top w:val="none" w:sz="0" w:space="0" w:color="auto"/>
                    <w:left w:val="none" w:sz="0" w:space="0" w:color="auto"/>
                    <w:bottom w:val="none" w:sz="0" w:space="0" w:color="auto"/>
                    <w:right w:val="none" w:sz="0" w:space="0" w:color="auto"/>
                  </w:divBdr>
                </w:div>
                <w:div w:id="1405881495">
                  <w:marLeft w:val="640"/>
                  <w:marRight w:val="0"/>
                  <w:marTop w:val="0"/>
                  <w:marBottom w:val="0"/>
                  <w:divBdr>
                    <w:top w:val="none" w:sz="0" w:space="0" w:color="auto"/>
                    <w:left w:val="none" w:sz="0" w:space="0" w:color="auto"/>
                    <w:bottom w:val="none" w:sz="0" w:space="0" w:color="auto"/>
                    <w:right w:val="none" w:sz="0" w:space="0" w:color="auto"/>
                  </w:divBdr>
                </w:div>
                <w:div w:id="1441102954">
                  <w:marLeft w:val="640"/>
                  <w:marRight w:val="0"/>
                  <w:marTop w:val="0"/>
                  <w:marBottom w:val="0"/>
                  <w:divBdr>
                    <w:top w:val="none" w:sz="0" w:space="0" w:color="auto"/>
                    <w:left w:val="none" w:sz="0" w:space="0" w:color="auto"/>
                    <w:bottom w:val="none" w:sz="0" w:space="0" w:color="auto"/>
                    <w:right w:val="none" w:sz="0" w:space="0" w:color="auto"/>
                  </w:divBdr>
                </w:div>
                <w:div w:id="1454637997">
                  <w:marLeft w:val="640"/>
                  <w:marRight w:val="0"/>
                  <w:marTop w:val="0"/>
                  <w:marBottom w:val="0"/>
                  <w:divBdr>
                    <w:top w:val="none" w:sz="0" w:space="0" w:color="auto"/>
                    <w:left w:val="none" w:sz="0" w:space="0" w:color="auto"/>
                    <w:bottom w:val="none" w:sz="0" w:space="0" w:color="auto"/>
                    <w:right w:val="none" w:sz="0" w:space="0" w:color="auto"/>
                  </w:divBdr>
                </w:div>
                <w:div w:id="1455902683">
                  <w:marLeft w:val="640"/>
                  <w:marRight w:val="0"/>
                  <w:marTop w:val="0"/>
                  <w:marBottom w:val="0"/>
                  <w:divBdr>
                    <w:top w:val="none" w:sz="0" w:space="0" w:color="auto"/>
                    <w:left w:val="none" w:sz="0" w:space="0" w:color="auto"/>
                    <w:bottom w:val="none" w:sz="0" w:space="0" w:color="auto"/>
                    <w:right w:val="none" w:sz="0" w:space="0" w:color="auto"/>
                  </w:divBdr>
                </w:div>
                <w:div w:id="1456875848">
                  <w:marLeft w:val="640"/>
                  <w:marRight w:val="0"/>
                  <w:marTop w:val="0"/>
                  <w:marBottom w:val="0"/>
                  <w:divBdr>
                    <w:top w:val="none" w:sz="0" w:space="0" w:color="auto"/>
                    <w:left w:val="none" w:sz="0" w:space="0" w:color="auto"/>
                    <w:bottom w:val="none" w:sz="0" w:space="0" w:color="auto"/>
                    <w:right w:val="none" w:sz="0" w:space="0" w:color="auto"/>
                  </w:divBdr>
                </w:div>
                <w:div w:id="1464537560">
                  <w:marLeft w:val="640"/>
                  <w:marRight w:val="0"/>
                  <w:marTop w:val="0"/>
                  <w:marBottom w:val="0"/>
                  <w:divBdr>
                    <w:top w:val="none" w:sz="0" w:space="0" w:color="auto"/>
                    <w:left w:val="none" w:sz="0" w:space="0" w:color="auto"/>
                    <w:bottom w:val="none" w:sz="0" w:space="0" w:color="auto"/>
                    <w:right w:val="none" w:sz="0" w:space="0" w:color="auto"/>
                  </w:divBdr>
                </w:div>
                <w:div w:id="1464695742">
                  <w:marLeft w:val="640"/>
                  <w:marRight w:val="0"/>
                  <w:marTop w:val="0"/>
                  <w:marBottom w:val="0"/>
                  <w:divBdr>
                    <w:top w:val="none" w:sz="0" w:space="0" w:color="auto"/>
                    <w:left w:val="none" w:sz="0" w:space="0" w:color="auto"/>
                    <w:bottom w:val="none" w:sz="0" w:space="0" w:color="auto"/>
                    <w:right w:val="none" w:sz="0" w:space="0" w:color="auto"/>
                  </w:divBdr>
                </w:div>
                <w:div w:id="1465000001">
                  <w:marLeft w:val="640"/>
                  <w:marRight w:val="0"/>
                  <w:marTop w:val="0"/>
                  <w:marBottom w:val="0"/>
                  <w:divBdr>
                    <w:top w:val="none" w:sz="0" w:space="0" w:color="auto"/>
                    <w:left w:val="none" w:sz="0" w:space="0" w:color="auto"/>
                    <w:bottom w:val="none" w:sz="0" w:space="0" w:color="auto"/>
                    <w:right w:val="none" w:sz="0" w:space="0" w:color="auto"/>
                  </w:divBdr>
                </w:div>
                <w:div w:id="1481969195">
                  <w:marLeft w:val="640"/>
                  <w:marRight w:val="0"/>
                  <w:marTop w:val="0"/>
                  <w:marBottom w:val="0"/>
                  <w:divBdr>
                    <w:top w:val="none" w:sz="0" w:space="0" w:color="auto"/>
                    <w:left w:val="none" w:sz="0" w:space="0" w:color="auto"/>
                    <w:bottom w:val="none" w:sz="0" w:space="0" w:color="auto"/>
                    <w:right w:val="none" w:sz="0" w:space="0" w:color="auto"/>
                  </w:divBdr>
                </w:div>
                <w:div w:id="1500190601">
                  <w:marLeft w:val="640"/>
                  <w:marRight w:val="0"/>
                  <w:marTop w:val="0"/>
                  <w:marBottom w:val="0"/>
                  <w:divBdr>
                    <w:top w:val="none" w:sz="0" w:space="0" w:color="auto"/>
                    <w:left w:val="none" w:sz="0" w:space="0" w:color="auto"/>
                    <w:bottom w:val="none" w:sz="0" w:space="0" w:color="auto"/>
                    <w:right w:val="none" w:sz="0" w:space="0" w:color="auto"/>
                  </w:divBdr>
                </w:div>
                <w:div w:id="1502744246">
                  <w:marLeft w:val="640"/>
                  <w:marRight w:val="0"/>
                  <w:marTop w:val="0"/>
                  <w:marBottom w:val="0"/>
                  <w:divBdr>
                    <w:top w:val="none" w:sz="0" w:space="0" w:color="auto"/>
                    <w:left w:val="none" w:sz="0" w:space="0" w:color="auto"/>
                    <w:bottom w:val="none" w:sz="0" w:space="0" w:color="auto"/>
                    <w:right w:val="none" w:sz="0" w:space="0" w:color="auto"/>
                  </w:divBdr>
                </w:div>
                <w:div w:id="1508597943">
                  <w:marLeft w:val="640"/>
                  <w:marRight w:val="0"/>
                  <w:marTop w:val="0"/>
                  <w:marBottom w:val="0"/>
                  <w:divBdr>
                    <w:top w:val="none" w:sz="0" w:space="0" w:color="auto"/>
                    <w:left w:val="none" w:sz="0" w:space="0" w:color="auto"/>
                    <w:bottom w:val="none" w:sz="0" w:space="0" w:color="auto"/>
                    <w:right w:val="none" w:sz="0" w:space="0" w:color="auto"/>
                  </w:divBdr>
                </w:div>
                <w:div w:id="1527282096">
                  <w:marLeft w:val="640"/>
                  <w:marRight w:val="0"/>
                  <w:marTop w:val="0"/>
                  <w:marBottom w:val="0"/>
                  <w:divBdr>
                    <w:top w:val="none" w:sz="0" w:space="0" w:color="auto"/>
                    <w:left w:val="none" w:sz="0" w:space="0" w:color="auto"/>
                    <w:bottom w:val="none" w:sz="0" w:space="0" w:color="auto"/>
                    <w:right w:val="none" w:sz="0" w:space="0" w:color="auto"/>
                  </w:divBdr>
                </w:div>
                <w:div w:id="1527719624">
                  <w:marLeft w:val="640"/>
                  <w:marRight w:val="0"/>
                  <w:marTop w:val="0"/>
                  <w:marBottom w:val="0"/>
                  <w:divBdr>
                    <w:top w:val="none" w:sz="0" w:space="0" w:color="auto"/>
                    <w:left w:val="none" w:sz="0" w:space="0" w:color="auto"/>
                    <w:bottom w:val="none" w:sz="0" w:space="0" w:color="auto"/>
                    <w:right w:val="none" w:sz="0" w:space="0" w:color="auto"/>
                  </w:divBdr>
                </w:div>
                <w:div w:id="1537238074">
                  <w:marLeft w:val="640"/>
                  <w:marRight w:val="0"/>
                  <w:marTop w:val="0"/>
                  <w:marBottom w:val="0"/>
                  <w:divBdr>
                    <w:top w:val="none" w:sz="0" w:space="0" w:color="auto"/>
                    <w:left w:val="none" w:sz="0" w:space="0" w:color="auto"/>
                    <w:bottom w:val="none" w:sz="0" w:space="0" w:color="auto"/>
                    <w:right w:val="none" w:sz="0" w:space="0" w:color="auto"/>
                  </w:divBdr>
                </w:div>
                <w:div w:id="1543132113">
                  <w:marLeft w:val="640"/>
                  <w:marRight w:val="0"/>
                  <w:marTop w:val="0"/>
                  <w:marBottom w:val="0"/>
                  <w:divBdr>
                    <w:top w:val="none" w:sz="0" w:space="0" w:color="auto"/>
                    <w:left w:val="none" w:sz="0" w:space="0" w:color="auto"/>
                    <w:bottom w:val="none" w:sz="0" w:space="0" w:color="auto"/>
                    <w:right w:val="none" w:sz="0" w:space="0" w:color="auto"/>
                  </w:divBdr>
                </w:div>
                <w:div w:id="1547909368">
                  <w:marLeft w:val="640"/>
                  <w:marRight w:val="0"/>
                  <w:marTop w:val="0"/>
                  <w:marBottom w:val="0"/>
                  <w:divBdr>
                    <w:top w:val="none" w:sz="0" w:space="0" w:color="auto"/>
                    <w:left w:val="none" w:sz="0" w:space="0" w:color="auto"/>
                    <w:bottom w:val="none" w:sz="0" w:space="0" w:color="auto"/>
                    <w:right w:val="none" w:sz="0" w:space="0" w:color="auto"/>
                  </w:divBdr>
                </w:div>
                <w:div w:id="1550609301">
                  <w:marLeft w:val="640"/>
                  <w:marRight w:val="0"/>
                  <w:marTop w:val="0"/>
                  <w:marBottom w:val="0"/>
                  <w:divBdr>
                    <w:top w:val="none" w:sz="0" w:space="0" w:color="auto"/>
                    <w:left w:val="none" w:sz="0" w:space="0" w:color="auto"/>
                    <w:bottom w:val="none" w:sz="0" w:space="0" w:color="auto"/>
                    <w:right w:val="none" w:sz="0" w:space="0" w:color="auto"/>
                  </w:divBdr>
                </w:div>
                <w:div w:id="1553419104">
                  <w:marLeft w:val="640"/>
                  <w:marRight w:val="0"/>
                  <w:marTop w:val="0"/>
                  <w:marBottom w:val="0"/>
                  <w:divBdr>
                    <w:top w:val="none" w:sz="0" w:space="0" w:color="auto"/>
                    <w:left w:val="none" w:sz="0" w:space="0" w:color="auto"/>
                    <w:bottom w:val="none" w:sz="0" w:space="0" w:color="auto"/>
                    <w:right w:val="none" w:sz="0" w:space="0" w:color="auto"/>
                  </w:divBdr>
                </w:div>
                <w:div w:id="1560240497">
                  <w:marLeft w:val="640"/>
                  <w:marRight w:val="0"/>
                  <w:marTop w:val="0"/>
                  <w:marBottom w:val="0"/>
                  <w:divBdr>
                    <w:top w:val="none" w:sz="0" w:space="0" w:color="auto"/>
                    <w:left w:val="none" w:sz="0" w:space="0" w:color="auto"/>
                    <w:bottom w:val="none" w:sz="0" w:space="0" w:color="auto"/>
                    <w:right w:val="none" w:sz="0" w:space="0" w:color="auto"/>
                  </w:divBdr>
                </w:div>
                <w:div w:id="1561329822">
                  <w:marLeft w:val="640"/>
                  <w:marRight w:val="0"/>
                  <w:marTop w:val="0"/>
                  <w:marBottom w:val="0"/>
                  <w:divBdr>
                    <w:top w:val="none" w:sz="0" w:space="0" w:color="auto"/>
                    <w:left w:val="none" w:sz="0" w:space="0" w:color="auto"/>
                    <w:bottom w:val="none" w:sz="0" w:space="0" w:color="auto"/>
                    <w:right w:val="none" w:sz="0" w:space="0" w:color="auto"/>
                  </w:divBdr>
                </w:div>
                <w:div w:id="1614096828">
                  <w:marLeft w:val="640"/>
                  <w:marRight w:val="0"/>
                  <w:marTop w:val="0"/>
                  <w:marBottom w:val="0"/>
                  <w:divBdr>
                    <w:top w:val="none" w:sz="0" w:space="0" w:color="auto"/>
                    <w:left w:val="none" w:sz="0" w:space="0" w:color="auto"/>
                    <w:bottom w:val="none" w:sz="0" w:space="0" w:color="auto"/>
                    <w:right w:val="none" w:sz="0" w:space="0" w:color="auto"/>
                  </w:divBdr>
                </w:div>
                <w:div w:id="1615672184">
                  <w:marLeft w:val="640"/>
                  <w:marRight w:val="0"/>
                  <w:marTop w:val="0"/>
                  <w:marBottom w:val="0"/>
                  <w:divBdr>
                    <w:top w:val="none" w:sz="0" w:space="0" w:color="auto"/>
                    <w:left w:val="none" w:sz="0" w:space="0" w:color="auto"/>
                    <w:bottom w:val="none" w:sz="0" w:space="0" w:color="auto"/>
                    <w:right w:val="none" w:sz="0" w:space="0" w:color="auto"/>
                  </w:divBdr>
                </w:div>
                <w:div w:id="1618096836">
                  <w:marLeft w:val="640"/>
                  <w:marRight w:val="0"/>
                  <w:marTop w:val="0"/>
                  <w:marBottom w:val="0"/>
                  <w:divBdr>
                    <w:top w:val="none" w:sz="0" w:space="0" w:color="auto"/>
                    <w:left w:val="none" w:sz="0" w:space="0" w:color="auto"/>
                    <w:bottom w:val="none" w:sz="0" w:space="0" w:color="auto"/>
                    <w:right w:val="none" w:sz="0" w:space="0" w:color="auto"/>
                  </w:divBdr>
                </w:div>
                <w:div w:id="1621840262">
                  <w:marLeft w:val="640"/>
                  <w:marRight w:val="0"/>
                  <w:marTop w:val="0"/>
                  <w:marBottom w:val="0"/>
                  <w:divBdr>
                    <w:top w:val="none" w:sz="0" w:space="0" w:color="auto"/>
                    <w:left w:val="none" w:sz="0" w:space="0" w:color="auto"/>
                    <w:bottom w:val="none" w:sz="0" w:space="0" w:color="auto"/>
                    <w:right w:val="none" w:sz="0" w:space="0" w:color="auto"/>
                  </w:divBdr>
                </w:div>
                <w:div w:id="1629971471">
                  <w:marLeft w:val="640"/>
                  <w:marRight w:val="0"/>
                  <w:marTop w:val="0"/>
                  <w:marBottom w:val="0"/>
                  <w:divBdr>
                    <w:top w:val="none" w:sz="0" w:space="0" w:color="auto"/>
                    <w:left w:val="none" w:sz="0" w:space="0" w:color="auto"/>
                    <w:bottom w:val="none" w:sz="0" w:space="0" w:color="auto"/>
                    <w:right w:val="none" w:sz="0" w:space="0" w:color="auto"/>
                  </w:divBdr>
                </w:div>
                <w:div w:id="1633711956">
                  <w:marLeft w:val="640"/>
                  <w:marRight w:val="0"/>
                  <w:marTop w:val="0"/>
                  <w:marBottom w:val="0"/>
                  <w:divBdr>
                    <w:top w:val="none" w:sz="0" w:space="0" w:color="auto"/>
                    <w:left w:val="none" w:sz="0" w:space="0" w:color="auto"/>
                    <w:bottom w:val="none" w:sz="0" w:space="0" w:color="auto"/>
                    <w:right w:val="none" w:sz="0" w:space="0" w:color="auto"/>
                  </w:divBdr>
                </w:div>
                <w:div w:id="1653439487">
                  <w:marLeft w:val="640"/>
                  <w:marRight w:val="0"/>
                  <w:marTop w:val="0"/>
                  <w:marBottom w:val="0"/>
                  <w:divBdr>
                    <w:top w:val="none" w:sz="0" w:space="0" w:color="auto"/>
                    <w:left w:val="none" w:sz="0" w:space="0" w:color="auto"/>
                    <w:bottom w:val="none" w:sz="0" w:space="0" w:color="auto"/>
                    <w:right w:val="none" w:sz="0" w:space="0" w:color="auto"/>
                  </w:divBdr>
                </w:div>
                <w:div w:id="1653563041">
                  <w:marLeft w:val="640"/>
                  <w:marRight w:val="0"/>
                  <w:marTop w:val="0"/>
                  <w:marBottom w:val="0"/>
                  <w:divBdr>
                    <w:top w:val="none" w:sz="0" w:space="0" w:color="auto"/>
                    <w:left w:val="none" w:sz="0" w:space="0" w:color="auto"/>
                    <w:bottom w:val="none" w:sz="0" w:space="0" w:color="auto"/>
                    <w:right w:val="none" w:sz="0" w:space="0" w:color="auto"/>
                  </w:divBdr>
                </w:div>
                <w:div w:id="1660965513">
                  <w:marLeft w:val="640"/>
                  <w:marRight w:val="0"/>
                  <w:marTop w:val="0"/>
                  <w:marBottom w:val="0"/>
                  <w:divBdr>
                    <w:top w:val="none" w:sz="0" w:space="0" w:color="auto"/>
                    <w:left w:val="none" w:sz="0" w:space="0" w:color="auto"/>
                    <w:bottom w:val="none" w:sz="0" w:space="0" w:color="auto"/>
                    <w:right w:val="none" w:sz="0" w:space="0" w:color="auto"/>
                  </w:divBdr>
                </w:div>
                <w:div w:id="1676954102">
                  <w:marLeft w:val="640"/>
                  <w:marRight w:val="0"/>
                  <w:marTop w:val="0"/>
                  <w:marBottom w:val="0"/>
                  <w:divBdr>
                    <w:top w:val="none" w:sz="0" w:space="0" w:color="auto"/>
                    <w:left w:val="none" w:sz="0" w:space="0" w:color="auto"/>
                    <w:bottom w:val="none" w:sz="0" w:space="0" w:color="auto"/>
                    <w:right w:val="none" w:sz="0" w:space="0" w:color="auto"/>
                  </w:divBdr>
                </w:div>
                <w:div w:id="1686862341">
                  <w:marLeft w:val="640"/>
                  <w:marRight w:val="0"/>
                  <w:marTop w:val="0"/>
                  <w:marBottom w:val="0"/>
                  <w:divBdr>
                    <w:top w:val="none" w:sz="0" w:space="0" w:color="auto"/>
                    <w:left w:val="none" w:sz="0" w:space="0" w:color="auto"/>
                    <w:bottom w:val="none" w:sz="0" w:space="0" w:color="auto"/>
                    <w:right w:val="none" w:sz="0" w:space="0" w:color="auto"/>
                  </w:divBdr>
                </w:div>
                <w:div w:id="1726097082">
                  <w:marLeft w:val="640"/>
                  <w:marRight w:val="0"/>
                  <w:marTop w:val="0"/>
                  <w:marBottom w:val="0"/>
                  <w:divBdr>
                    <w:top w:val="none" w:sz="0" w:space="0" w:color="auto"/>
                    <w:left w:val="none" w:sz="0" w:space="0" w:color="auto"/>
                    <w:bottom w:val="none" w:sz="0" w:space="0" w:color="auto"/>
                    <w:right w:val="none" w:sz="0" w:space="0" w:color="auto"/>
                  </w:divBdr>
                </w:div>
                <w:div w:id="1732575297">
                  <w:marLeft w:val="640"/>
                  <w:marRight w:val="0"/>
                  <w:marTop w:val="0"/>
                  <w:marBottom w:val="0"/>
                  <w:divBdr>
                    <w:top w:val="none" w:sz="0" w:space="0" w:color="auto"/>
                    <w:left w:val="none" w:sz="0" w:space="0" w:color="auto"/>
                    <w:bottom w:val="none" w:sz="0" w:space="0" w:color="auto"/>
                    <w:right w:val="none" w:sz="0" w:space="0" w:color="auto"/>
                  </w:divBdr>
                </w:div>
                <w:div w:id="1741175468">
                  <w:marLeft w:val="640"/>
                  <w:marRight w:val="0"/>
                  <w:marTop w:val="0"/>
                  <w:marBottom w:val="0"/>
                  <w:divBdr>
                    <w:top w:val="none" w:sz="0" w:space="0" w:color="auto"/>
                    <w:left w:val="none" w:sz="0" w:space="0" w:color="auto"/>
                    <w:bottom w:val="none" w:sz="0" w:space="0" w:color="auto"/>
                    <w:right w:val="none" w:sz="0" w:space="0" w:color="auto"/>
                  </w:divBdr>
                </w:div>
                <w:div w:id="1741320543">
                  <w:marLeft w:val="640"/>
                  <w:marRight w:val="0"/>
                  <w:marTop w:val="0"/>
                  <w:marBottom w:val="0"/>
                  <w:divBdr>
                    <w:top w:val="none" w:sz="0" w:space="0" w:color="auto"/>
                    <w:left w:val="none" w:sz="0" w:space="0" w:color="auto"/>
                    <w:bottom w:val="none" w:sz="0" w:space="0" w:color="auto"/>
                    <w:right w:val="none" w:sz="0" w:space="0" w:color="auto"/>
                  </w:divBdr>
                </w:div>
                <w:div w:id="1743943940">
                  <w:marLeft w:val="640"/>
                  <w:marRight w:val="0"/>
                  <w:marTop w:val="0"/>
                  <w:marBottom w:val="0"/>
                  <w:divBdr>
                    <w:top w:val="none" w:sz="0" w:space="0" w:color="auto"/>
                    <w:left w:val="none" w:sz="0" w:space="0" w:color="auto"/>
                    <w:bottom w:val="none" w:sz="0" w:space="0" w:color="auto"/>
                    <w:right w:val="none" w:sz="0" w:space="0" w:color="auto"/>
                  </w:divBdr>
                </w:div>
                <w:div w:id="1755781721">
                  <w:marLeft w:val="640"/>
                  <w:marRight w:val="0"/>
                  <w:marTop w:val="0"/>
                  <w:marBottom w:val="0"/>
                  <w:divBdr>
                    <w:top w:val="none" w:sz="0" w:space="0" w:color="auto"/>
                    <w:left w:val="none" w:sz="0" w:space="0" w:color="auto"/>
                    <w:bottom w:val="none" w:sz="0" w:space="0" w:color="auto"/>
                    <w:right w:val="none" w:sz="0" w:space="0" w:color="auto"/>
                  </w:divBdr>
                </w:div>
                <w:div w:id="1756513320">
                  <w:marLeft w:val="640"/>
                  <w:marRight w:val="0"/>
                  <w:marTop w:val="0"/>
                  <w:marBottom w:val="0"/>
                  <w:divBdr>
                    <w:top w:val="none" w:sz="0" w:space="0" w:color="auto"/>
                    <w:left w:val="none" w:sz="0" w:space="0" w:color="auto"/>
                    <w:bottom w:val="none" w:sz="0" w:space="0" w:color="auto"/>
                    <w:right w:val="none" w:sz="0" w:space="0" w:color="auto"/>
                  </w:divBdr>
                </w:div>
                <w:div w:id="1763836891">
                  <w:marLeft w:val="640"/>
                  <w:marRight w:val="0"/>
                  <w:marTop w:val="0"/>
                  <w:marBottom w:val="0"/>
                  <w:divBdr>
                    <w:top w:val="none" w:sz="0" w:space="0" w:color="auto"/>
                    <w:left w:val="none" w:sz="0" w:space="0" w:color="auto"/>
                    <w:bottom w:val="none" w:sz="0" w:space="0" w:color="auto"/>
                    <w:right w:val="none" w:sz="0" w:space="0" w:color="auto"/>
                  </w:divBdr>
                </w:div>
                <w:div w:id="1765109427">
                  <w:marLeft w:val="640"/>
                  <w:marRight w:val="0"/>
                  <w:marTop w:val="0"/>
                  <w:marBottom w:val="0"/>
                  <w:divBdr>
                    <w:top w:val="none" w:sz="0" w:space="0" w:color="auto"/>
                    <w:left w:val="none" w:sz="0" w:space="0" w:color="auto"/>
                    <w:bottom w:val="none" w:sz="0" w:space="0" w:color="auto"/>
                    <w:right w:val="none" w:sz="0" w:space="0" w:color="auto"/>
                  </w:divBdr>
                </w:div>
                <w:div w:id="1765147189">
                  <w:marLeft w:val="640"/>
                  <w:marRight w:val="0"/>
                  <w:marTop w:val="0"/>
                  <w:marBottom w:val="0"/>
                  <w:divBdr>
                    <w:top w:val="none" w:sz="0" w:space="0" w:color="auto"/>
                    <w:left w:val="none" w:sz="0" w:space="0" w:color="auto"/>
                    <w:bottom w:val="none" w:sz="0" w:space="0" w:color="auto"/>
                    <w:right w:val="none" w:sz="0" w:space="0" w:color="auto"/>
                  </w:divBdr>
                </w:div>
                <w:div w:id="1773471808">
                  <w:marLeft w:val="640"/>
                  <w:marRight w:val="0"/>
                  <w:marTop w:val="0"/>
                  <w:marBottom w:val="0"/>
                  <w:divBdr>
                    <w:top w:val="none" w:sz="0" w:space="0" w:color="auto"/>
                    <w:left w:val="none" w:sz="0" w:space="0" w:color="auto"/>
                    <w:bottom w:val="none" w:sz="0" w:space="0" w:color="auto"/>
                    <w:right w:val="none" w:sz="0" w:space="0" w:color="auto"/>
                  </w:divBdr>
                </w:div>
                <w:div w:id="1775056503">
                  <w:marLeft w:val="640"/>
                  <w:marRight w:val="0"/>
                  <w:marTop w:val="0"/>
                  <w:marBottom w:val="0"/>
                  <w:divBdr>
                    <w:top w:val="none" w:sz="0" w:space="0" w:color="auto"/>
                    <w:left w:val="none" w:sz="0" w:space="0" w:color="auto"/>
                    <w:bottom w:val="none" w:sz="0" w:space="0" w:color="auto"/>
                    <w:right w:val="none" w:sz="0" w:space="0" w:color="auto"/>
                  </w:divBdr>
                </w:div>
                <w:div w:id="1787894764">
                  <w:marLeft w:val="640"/>
                  <w:marRight w:val="0"/>
                  <w:marTop w:val="0"/>
                  <w:marBottom w:val="0"/>
                  <w:divBdr>
                    <w:top w:val="none" w:sz="0" w:space="0" w:color="auto"/>
                    <w:left w:val="none" w:sz="0" w:space="0" w:color="auto"/>
                    <w:bottom w:val="none" w:sz="0" w:space="0" w:color="auto"/>
                    <w:right w:val="none" w:sz="0" w:space="0" w:color="auto"/>
                  </w:divBdr>
                </w:div>
                <w:div w:id="1789278954">
                  <w:marLeft w:val="640"/>
                  <w:marRight w:val="0"/>
                  <w:marTop w:val="0"/>
                  <w:marBottom w:val="0"/>
                  <w:divBdr>
                    <w:top w:val="none" w:sz="0" w:space="0" w:color="auto"/>
                    <w:left w:val="none" w:sz="0" w:space="0" w:color="auto"/>
                    <w:bottom w:val="none" w:sz="0" w:space="0" w:color="auto"/>
                    <w:right w:val="none" w:sz="0" w:space="0" w:color="auto"/>
                  </w:divBdr>
                </w:div>
                <w:div w:id="1804273375">
                  <w:marLeft w:val="640"/>
                  <w:marRight w:val="0"/>
                  <w:marTop w:val="0"/>
                  <w:marBottom w:val="0"/>
                  <w:divBdr>
                    <w:top w:val="none" w:sz="0" w:space="0" w:color="auto"/>
                    <w:left w:val="none" w:sz="0" w:space="0" w:color="auto"/>
                    <w:bottom w:val="none" w:sz="0" w:space="0" w:color="auto"/>
                    <w:right w:val="none" w:sz="0" w:space="0" w:color="auto"/>
                  </w:divBdr>
                </w:div>
                <w:div w:id="1806239611">
                  <w:marLeft w:val="640"/>
                  <w:marRight w:val="0"/>
                  <w:marTop w:val="0"/>
                  <w:marBottom w:val="0"/>
                  <w:divBdr>
                    <w:top w:val="none" w:sz="0" w:space="0" w:color="auto"/>
                    <w:left w:val="none" w:sz="0" w:space="0" w:color="auto"/>
                    <w:bottom w:val="none" w:sz="0" w:space="0" w:color="auto"/>
                    <w:right w:val="none" w:sz="0" w:space="0" w:color="auto"/>
                  </w:divBdr>
                </w:div>
                <w:div w:id="1834757257">
                  <w:marLeft w:val="640"/>
                  <w:marRight w:val="0"/>
                  <w:marTop w:val="0"/>
                  <w:marBottom w:val="0"/>
                  <w:divBdr>
                    <w:top w:val="none" w:sz="0" w:space="0" w:color="auto"/>
                    <w:left w:val="none" w:sz="0" w:space="0" w:color="auto"/>
                    <w:bottom w:val="none" w:sz="0" w:space="0" w:color="auto"/>
                    <w:right w:val="none" w:sz="0" w:space="0" w:color="auto"/>
                  </w:divBdr>
                </w:div>
                <w:div w:id="1860661190">
                  <w:marLeft w:val="640"/>
                  <w:marRight w:val="0"/>
                  <w:marTop w:val="0"/>
                  <w:marBottom w:val="0"/>
                  <w:divBdr>
                    <w:top w:val="none" w:sz="0" w:space="0" w:color="auto"/>
                    <w:left w:val="none" w:sz="0" w:space="0" w:color="auto"/>
                    <w:bottom w:val="none" w:sz="0" w:space="0" w:color="auto"/>
                    <w:right w:val="none" w:sz="0" w:space="0" w:color="auto"/>
                  </w:divBdr>
                </w:div>
                <w:div w:id="1876575510">
                  <w:marLeft w:val="640"/>
                  <w:marRight w:val="0"/>
                  <w:marTop w:val="0"/>
                  <w:marBottom w:val="0"/>
                  <w:divBdr>
                    <w:top w:val="none" w:sz="0" w:space="0" w:color="auto"/>
                    <w:left w:val="none" w:sz="0" w:space="0" w:color="auto"/>
                    <w:bottom w:val="none" w:sz="0" w:space="0" w:color="auto"/>
                    <w:right w:val="none" w:sz="0" w:space="0" w:color="auto"/>
                  </w:divBdr>
                </w:div>
                <w:div w:id="1886260054">
                  <w:marLeft w:val="640"/>
                  <w:marRight w:val="0"/>
                  <w:marTop w:val="0"/>
                  <w:marBottom w:val="0"/>
                  <w:divBdr>
                    <w:top w:val="none" w:sz="0" w:space="0" w:color="auto"/>
                    <w:left w:val="none" w:sz="0" w:space="0" w:color="auto"/>
                    <w:bottom w:val="none" w:sz="0" w:space="0" w:color="auto"/>
                    <w:right w:val="none" w:sz="0" w:space="0" w:color="auto"/>
                  </w:divBdr>
                </w:div>
                <w:div w:id="1897399273">
                  <w:marLeft w:val="640"/>
                  <w:marRight w:val="0"/>
                  <w:marTop w:val="0"/>
                  <w:marBottom w:val="0"/>
                  <w:divBdr>
                    <w:top w:val="none" w:sz="0" w:space="0" w:color="auto"/>
                    <w:left w:val="none" w:sz="0" w:space="0" w:color="auto"/>
                    <w:bottom w:val="none" w:sz="0" w:space="0" w:color="auto"/>
                    <w:right w:val="none" w:sz="0" w:space="0" w:color="auto"/>
                  </w:divBdr>
                </w:div>
                <w:div w:id="1926574236">
                  <w:marLeft w:val="640"/>
                  <w:marRight w:val="0"/>
                  <w:marTop w:val="0"/>
                  <w:marBottom w:val="0"/>
                  <w:divBdr>
                    <w:top w:val="none" w:sz="0" w:space="0" w:color="auto"/>
                    <w:left w:val="none" w:sz="0" w:space="0" w:color="auto"/>
                    <w:bottom w:val="none" w:sz="0" w:space="0" w:color="auto"/>
                    <w:right w:val="none" w:sz="0" w:space="0" w:color="auto"/>
                  </w:divBdr>
                </w:div>
                <w:div w:id="1927568368">
                  <w:marLeft w:val="640"/>
                  <w:marRight w:val="0"/>
                  <w:marTop w:val="0"/>
                  <w:marBottom w:val="0"/>
                  <w:divBdr>
                    <w:top w:val="none" w:sz="0" w:space="0" w:color="auto"/>
                    <w:left w:val="none" w:sz="0" w:space="0" w:color="auto"/>
                    <w:bottom w:val="none" w:sz="0" w:space="0" w:color="auto"/>
                    <w:right w:val="none" w:sz="0" w:space="0" w:color="auto"/>
                  </w:divBdr>
                </w:div>
                <w:div w:id="1934781832">
                  <w:marLeft w:val="640"/>
                  <w:marRight w:val="0"/>
                  <w:marTop w:val="0"/>
                  <w:marBottom w:val="0"/>
                  <w:divBdr>
                    <w:top w:val="none" w:sz="0" w:space="0" w:color="auto"/>
                    <w:left w:val="none" w:sz="0" w:space="0" w:color="auto"/>
                    <w:bottom w:val="none" w:sz="0" w:space="0" w:color="auto"/>
                    <w:right w:val="none" w:sz="0" w:space="0" w:color="auto"/>
                  </w:divBdr>
                </w:div>
                <w:div w:id="1956862804">
                  <w:marLeft w:val="640"/>
                  <w:marRight w:val="0"/>
                  <w:marTop w:val="0"/>
                  <w:marBottom w:val="0"/>
                  <w:divBdr>
                    <w:top w:val="none" w:sz="0" w:space="0" w:color="auto"/>
                    <w:left w:val="none" w:sz="0" w:space="0" w:color="auto"/>
                    <w:bottom w:val="none" w:sz="0" w:space="0" w:color="auto"/>
                    <w:right w:val="none" w:sz="0" w:space="0" w:color="auto"/>
                  </w:divBdr>
                </w:div>
                <w:div w:id="1963996303">
                  <w:marLeft w:val="640"/>
                  <w:marRight w:val="0"/>
                  <w:marTop w:val="0"/>
                  <w:marBottom w:val="0"/>
                  <w:divBdr>
                    <w:top w:val="none" w:sz="0" w:space="0" w:color="auto"/>
                    <w:left w:val="none" w:sz="0" w:space="0" w:color="auto"/>
                    <w:bottom w:val="none" w:sz="0" w:space="0" w:color="auto"/>
                    <w:right w:val="none" w:sz="0" w:space="0" w:color="auto"/>
                  </w:divBdr>
                </w:div>
                <w:div w:id="1975913163">
                  <w:marLeft w:val="640"/>
                  <w:marRight w:val="0"/>
                  <w:marTop w:val="0"/>
                  <w:marBottom w:val="0"/>
                  <w:divBdr>
                    <w:top w:val="none" w:sz="0" w:space="0" w:color="auto"/>
                    <w:left w:val="none" w:sz="0" w:space="0" w:color="auto"/>
                    <w:bottom w:val="none" w:sz="0" w:space="0" w:color="auto"/>
                    <w:right w:val="none" w:sz="0" w:space="0" w:color="auto"/>
                  </w:divBdr>
                </w:div>
                <w:div w:id="1987739624">
                  <w:marLeft w:val="640"/>
                  <w:marRight w:val="0"/>
                  <w:marTop w:val="0"/>
                  <w:marBottom w:val="0"/>
                  <w:divBdr>
                    <w:top w:val="none" w:sz="0" w:space="0" w:color="auto"/>
                    <w:left w:val="none" w:sz="0" w:space="0" w:color="auto"/>
                    <w:bottom w:val="none" w:sz="0" w:space="0" w:color="auto"/>
                    <w:right w:val="none" w:sz="0" w:space="0" w:color="auto"/>
                  </w:divBdr>
                </w:div>
                <w:div w:id="2003120310">
                  <w:marLeft w:val="640"/>
                  <w:marRight w:val="0"/>
                  <w:marTop w:val="0"/>
                  <w:marBottom w:val="0"/>
                  <w:divBdr>
                    <w:top w:val="none" w:sz="0" w:space="0" w:color="auto"/>
                    <w:left w:val="none" w:sz="0" w:space="0" w:color="auto"/>
                    <w:bottom w:val="none" w:sz="0" w:space="0" w:color="auto"/>
                    <w:right w:val="none" w:sz="0" w:space="0" w:color="auto"/>
                  </w:divBdr>
                </w:div>
                <w:div w:id="2010592452">
                  <w:marLeft w:val="640"/>
                  <w:marRight w:val="0"/>
                  <w:marTop w:val="0"/>
                  <w:marBottom w:val="0"/>
                  <w:divBdr>
                    <w:top w:val="none" w:sz="0" w:space="0" w:color="auto"/>
                    <w:left w:val="none" w:sz="0" w:space="0" w:color="auto"/>
                    <w:bottom w:val="none" w:sz="0" w:space="0" w:color="auto"/>
                    <w:right w:val="none" w:sz="0" w:space="0" w:color="auto"/>
                  </w:divBdr>
                </w:div>
                <w:div w:id="2021854534">
                  <w:marLeft w:val="640"/>
                  <w:marRight w:val="0"/>
                  <w:marTop w:val="0"/>
                  <w:marBottom w:val="0"/>
                  <w:divBdr>
                    <w:top w:val="none" w:sz="0" w:space="0" w:color="auto"/>
                    <w:left w:val="none" w:sz="0" w:space="0" w:color="auto"/>
                    <w:bottom w:val="none" w:sz="0" w:space="0" w:color="auto"/>
                    <w:right w:val="none" w:sz="0" w:space="0" w:color="auto"/>
                  </w:divBdr>
                </w:div>
                <w:div w:id="2023513281">
                  <w:marLeft w:val="640"/>
                  <w:marRight w:val="0"/>
                  <w:marTop w:val="0"/>
                  <w:marBottom w:val="0"/>
                  <w:divBdr>
                    <w:top w:val="none" w:sz="0" w:space="0" w:color="auto"/>
                    <w:left w:val="none" w:sz="0" w:space="0" w:color="auto"/>
                    <w:bottom w:val="none" w:sz="0" w:space="0" w:color="auto"/>
                    <w:right w:val="none" w:sz="0" w:space="0" w:color="auto"/>
                  </w:divBdr>
                </w:div>
                <w:div w:id="2043163657">
                  <w:marLeft w:val="640"/>
                  <w:marRight w:val="0"/>
                  <w:marTop w:val="0"/>
                  <w:marBottom w:val="0"/>
                  <w:divBdr>
                    <w:top w:val="none" w:sz="0" w:space="0" w:color="auto"/>
                    <w:left w:val="none" w:sz="0" w:space="0" w:color="auto"/>
                    <w:bottom w:val="none" w:sz="0" w:space="0" w:color="auto"/>
                    <w:right w:val="none" w:sz="0" w:space="0" w:color="auto"/>
                  </w:divBdr>
                </w:div>
                <w:div w:id="2085445299">
                  <w:marLeft w:val="640"/>
                  <w:marRight w:val="0"/>
                  <w:marTop w:val="0"/>
                  <w:marBottom w:val="0"/>
                  <w:divBdr>
                    <w:top w:val="none" w:sz="0" w:space="0" w:color="auto"/>
                    <w:left w:val="none" w:sz="0" w:space="0" w:color="auto"/>
                    <w:bottom w:val="none" w:sz="0" w:space="0" w:color="auto"/>
                    <w:right w:val="none" w:sz="0" w:space="0" w:color="auto"/>
                  </w:divBdr>
                </w:div>
                <w:div w:id="2088915247">
                  <w:marLeft w:val="640"/>
                  <w:marRight w:val="0"/>
                  <w:marTop w:val="0"/>
                  <w:marBottom w:val="0"/>
                  <w:divBdr>
                    <w:top w:val="none" w:sz="0" w:space="0" w:color="auto"/>
                    <w:left w:val="none" w:sz="0" w:space="0" w:color="auto"/>
                    <w:bottom w:val="none" w:sz="0" w:space="0" w:color="auto"/>
                    <w:right w:val="none" w:sz="0" w:space="0" w:color="auto"/>
                  </w:divBdr>
                </w:div>
                <w:div w:id="2116637161">
                  <w:marLeft w:val="640"/>
                  <w:marRight w:val="0"/>
                  <w:marTop w:val="0"/>
                  <w:marBottom w:val="0"/>
                  <w:divBdr>
                    <w:top w:val="none" w:sz="0" w:space="0" w:color="auto"/>
                    <w:left w:val="none" w:sz="0" w:space="0" w:color="auto"/>
                    <w:bottom w:val="none" w:sz="0" w:space="0" w:color="auto"/>
                    <w:right w:val="none" w:sz="0" w:space="0" w:color="auto"/>
                  </w:divBdr>
                </w:div>
                <w:div w:id="2119372538">
                  <w:marLeft w:val="640"/>
                  <w:marRight w:val="0"/>
                  <w:marTop w:val="0"/>
                  <w:marBottom w:val="0"/>
                  <w:divBdr>
                    <w:top w:val="none" w:sz="0" w:space="0" w:color="auto"/>
                    <w:left w:val="none" w:sz="0" w:space="0" w:color="auto"/>
                    <w:bottom w:val="none" w:sz="0" w:space="0" w:color="auto"/>
                    <w:right w:val="none" w:sz="0" w:space="0" w:color="auto"/>
                  </w:divBdr>
                </w:div>
                <w:div w:id="2137332933">
                  <w:marLeft w:val="640"/>
                  <w:marRight w:val="0"/>
                  <w:marTop w:val="0"/>
                  <w:marBottom w:val="0"/>
                  <w:divBdr>
                    <w:top w:val="none" w:sz="0" w:space="0" w:color="auto"/>
                    <w:left w:val="none" w:sz="0" w:space="0" w:color="auto"/>
                    <w:bottom w:val="none" w:sz="0" w:space="0" w:color="auto"/>
                    <w:right w:val="none" w:sz="0" w:space="0" w:color="auto"/>
                  </w:divBdr>
                </w:div>
              </w:divsChild>
            </w:div>
            <w:div w:id="1032223605">
              <w:marLeft w:val="0"/>
              <w:marRight w:val="0"/>
              <w:marTop w:val="0"/>
              <w:marBottom w:val="0"/>
              <w:divBdr>
                <w:top w:val="none" w:sz="0" w:space="0" w:color="auto"/>
                <w:left w:val="none" w:sz="0" w:space="0" w:color="auto"/>
                <w:bottom w:val="none" w:sz="0" w:space="0" w:color="auto"/>
                <w:right w:val="none" w:sz="0" w:space="0" w:color="auto"/>
              </w:divBdr>
              <w:divsChild>
                <w:div w:id="44724953">
                  <w:marLeft w:val="640"/>
                  <w:marRight w:val="0"/>
                  <w:marTop w:val="0"/>
                  <w:marBottom w:val="0"/>
                  <w:divBdr>
                    <w:top w:val="none" w:sz="0" w:space="0" w:color="auto"/>
                    <w:left w:val="none" w:sz="0" w:space="0" w:color="auto"/>
                    <w:bottom w:val="none" w:sz="0" w:space="0" w:color="auto"/>
                    <w:right w:val="none" w:sz="0" w:space="0" w:color="auto"/>
                  </w:divBdr>
                </w:div>
                <w:div w:id="49573673">
                  <w:marLeft w:val="640"/>
                  <w:marRight w:val="0"/>
                  <w:marTop w:val="0"/>
                  <w:marBottom w:val="0"/>
                  <w:divBdr>
                    <w:top w:val="none" w:sz="0" w:space="0" w:color="auto"/>
                    <w:left w:val="none" w:sz="0" w:space="0" w:color="auto"/>
                    <w:bottom w:val="none" w:sz="0" w:space="0" w:color="auto"/>
                    <w:right w:val="none" w:sz="0" w:space="0" w:color="auto"/>
                  </w:divBdr>
                </w:div>
                <w:div w:id="56781257">
                  <w:marLeft w:val="640"/>
                  <w:marRight w:val="0"/>
                  <w:marTop w:val="0"/>
                  <w:marBottom w:val="0"/>
                  <w:divBdr>
                    <w:top w:val="none" w:sz="0" w:space="0" w:color="auto"/>
                    <w:left w:val="none" w:sz="0" w:space="0" w:color="auto"/>
                    <w:bottom w:val="none" w:sz="0" w:space="0" w:color="auto"/>
                    <w:right w:val="none" w:sz="0" w:space="0" w:color="auto"/>
                  </w:divBdr>
                </w:div>
                <w:div w:id="106169190">
                  <w:marLeft w:val="640"/>
                  <w:marRight w:val="0"/>
                  <w:marTop w:val="0"/>
                  <w:marBottom w:val="0"/>
                  <w:divBdr>
                    <w:top w:val="none" w:sz="0" w:space="0" w:color="auto"/>
                    <w:left w:val="none" w:sz="0" w:space="0" w:color="auto"/>
                    <w:bottom w:val="none" w:sz="0" w:space="0" w:color="auto"/>
                    <w:right w:val="none" w:sz="0" w:space="0" w:color="auto"/>
                  </w:divBdr>
                </w:div>
                <w:div w:id="107088112">
                  <w:marLeft w:val="640"/>
                  <w:marRight w:val="0"/>
                  <w:marTop w:val="0"/>
                  <w:marBottom w:val="0"/>
                  <w:divBdr>
                    <w:top w:val="none" w:sz="0" w:space="0" w:color="auto"/>
                    <w:left w:val="none" w:sz="0" w:space="0" w:color="auto"/>
                    <w:bottom w:val="none" w:sz="0" w:space="0" w:color="auto"/>
                    <w:right w:val="none" w:sz="0" w:space="0" w:color="auto"/>
                  </w:divBdr>
                </w:div>
                <w:div w:id="137459814">
                  <w:marLeft w:val="640"/>
                  <w:marRight w:val="0"/>
                  <w:marTop w:val="0"/>
                  <w:marBottom w:val="0"/>
                  <w:divBdr>
                    <w:top w:val="none" w:sz="0" w:space="0" w:color="auto"/>
                    <w:left w:val="none" w:sz="0" w:space="0" w:color="auto"/>
                    <w:bottom w:val="none" w:sz="0" w:space="0" w:color="auto"/>
                    <w:right w:val="none" w:sz="0" w:space="0" w:color="auto"/>
                  </w:divBdr>
                </w:div>
                <w:div w:id="145049216">
                  <w:marLeft w:val="640"/>
                  <w:marRight w:val="0"/>
                  <w:marTop w:val="0"/>
                  <w:marBottom w:val="0"/>
                  <w:divBdr>
                    <w:top w:val="none" w:sz="0" w:space="0" w:color="auto"/>
                    <w:left w:val="none" w:sz="0" w:space="0" w:color="auto"/>
                    <w:bottom w:val="none" w:sz="0" w:space="0" w:color="auto"/>
                    <w:right w:val="none" w:sz="0" w:space="0" w:color="auto"/>
                  </w:divBdr>
                </w:div>
                <w:div w:id="152262132">
                  <w:marLeft w:val="640"/>
                  <w:marRight w:val="0"/>
                  <w:marTop w:val="0"/>
                  <w:marBottom w:val="0"/>
                  <w:divBdr>
                    <w:top w:val="none" w:sz="0" w:space="0" w:color="auto"/>
                    <w:left w:val="none" w:sz="0" w:space="0" w:color="auto"/>
                    <w:bottom w:val="none" w:sz="0" w:space="0" w:color="auto"/>
                    <w:right w:val="none" w:sz="0" w:space="0" w:color="auto"/>
                  </w:divBdr>
                </w:div>
                <w:div w:id="195774190">
                  <w:marLeft w:val="640"/>
                  <w:marRight w:val="0"/>
                  <w:marTop w:val="0"/>
                  <w:marBottom w:val="0"/>
                  <w:divBdr>
                    <w:top w:val="none" w:sz="0" w:space="0" w:color="auto"/>
                    <w:left w:val="none" w:sz="0" w:space="0" w:color="auto"/>
                    <w:bottom w:val="none" w:sz="0" w:space="0" w:color="auto"/>
                    <w:right w:val="none" w:sz="0" w:space="0" w:color="auto"/>
                  </w:divBdr>
                </w:div>
                <w:div w:id="217011167">
                  <w:marLeft w:val="640"/>
                  <w:marRight w:val="0"/>
                  <w:marTop w:val="0"/>
                  <w:marBottom w:val="0"/>
                  <w:divBdr>
                    <w:top w:val="none" w:sz="0" w:space="0" w:color="auto"/>
                    <w:left w:val="none" w:sz="0" w:space="0" w:color="auto"/>
                    <w:bottom w:val="none" w:sz="0" w:space="0" w:color="auto"/>
                    <w:right w:val="none" w:sz="0" w:space="0" w:color="auto"/>
                  </w:divBdr>
                </w:div>
                <w:div w:id="217515240">
                  <w:marLeft w:val="640"/>
                  <w:marRight w:val="0"/>
                  <w:marTop w:val="0"/>
                  <w:marBottom w:val="0"/>
                  <w:divBdr>
                    <w:top w:val="none" w:sz="0" w:space="0" w:color="auto"/>
                    <w:left w:val="none" w:sz="0" w:space="0" w:color="auto"/>
                    <w:bottom w:val="none" w:sz="0" w:space="0" w:color="auto"/>
                    <w:right w:val="none" w:sz="0" w:space="0" w:color="auto"/>
                  </w:divBdr>
                </w:div>
                <w:div w:id="220332350">
                  <w:marLeft w:val="640"/>
                  <w:marRight w:val="0"/>
                  <w:marTop w:val="0"/>
                  <w:marBottom w:val="0"/>
                  <w:divBdr>
                    <w:top w:val="none" w:sz="0" w:space="0" w:color="auto"/>
                    <w:left w:val="none" w:sz="0" w:space="0" w:color="auto"/>
                    <w:bottom w:val="none" w:sz="0" w:space="0" w:color="auto"/>
                    <w:right w:val="none" w:sz="0" w:space="0" w:color="auto"/>
                  </w:divBdr>
                </w:div>
                <w:div w:id="234512232">
                  <w:marLeft w:val="640"/>
                  <w:marRight w:val="0"/>
                  <w:marTop w:val="0"/>
                  <w:marBottom w:val="0"/>
                  <w:divBdr>
                    <w:top w:val="none" w:sz="0" w:space="0" w:color="auto"/>
                    <w:left w:val="none" w:sz="0" w:space="0" w:color="auto"/>
                    <w:bottom w:val="none" w:sz="0" w:space="0" w:color="auto"/>
                    <w:right w:val="none" w:sz="0" w:space="0" w:color="auto"/>
                  </w:divBdr>
                </w:div>
                <w:div w:id="236473897">
                  <w:marLeft w:val="640"/>
                  <w:marRight w:val="0"/>
                  <w:marTop w:val="0"/>
                  <w:marBottom w:val="0"/>
                  <w:divBdr>
                    <w:top w:val="none" w:sz="0" w:space="0" w:color="auto"/>
                    <w:left w:val="none" w:sz="0" w:space="0" w:color="auto"/>
                    <w:bottom w:val="none" w:sz="0" w:space="0" w:color="auto"/>
                    <w:right w:val="none" w:sz="0" w:space="0" w:color="auto"/>
                  </w:divBdr>
                </w:div>
                <w:div w:id="242953942">
                  <w:marLeft w:val="640"/>
                  <w:marRight w:val="0"/>
                  <w:marTop w:val="0"/>
                  <w:marBottom w:val="0"/>
                  <w:divBdr>
                    <w:top w:val="none" w:sz="0" w:space="0" w:color="auto"/>
                    <w:left w:val="none" w:sz="0" w:space="0" w:color="auto"/>
                    <w:bottom w:val="none" w:sz="0" w:space="0" w:color="auto"/>
                    <w:right w:val="none" w:sz="0" w:space="0" w:color="auto"/>
                  </w:divBdr>
                </w:div>
                <w:div w:id="243996483">
                  <w:marLeft w:val="640"/>
                  <w:marRight w:val="0"/>
                  <w:marTop w:val="0"/>
                  <w:marBottom w:val="0"/>
                  <w:divBdr>
                    <w:top w:val="none" w:sz="0" w:space="0" w:color="auto"/>
                    <w:left w:val="none" w:sz="0" w:space="0" w:color="auto"/>
                    <w:bottom w:val="none" w:sz="0" w:space="0" w:color="auto"/>
                    <w:right w:val="none" w:sz="0" w:space="0" w:color="auto"/>
                  </w:divBdr>
                </w:div>
                <w:div w:id="244074360">
                  <w:marLeft w:val="640"/>
                  <w:marRight w:val="0"/>
                  <w:marTop w:val="0"/>
                  <w:marBottom w:val="0"/>
                  <w:divBdr>
                    <w:top w:val="none" w:sz="0" w:space="0" w:color="auto"/>
                    <w:left w:val="none" w:sz="0" w:space="0" w:color="auto"/>
                    <w:bottom w:val="none" w:sz="0" w:space="0" w:color="auto"/>
                    <w:right w:val="none" w:sz="0" w:space="0" w:color="auto"/>
                  </w:divBdr>
                </w:div>
                <w:div w:id="251360567">
                  <w:marLeft w:val="640"/>
                  <w:marRight w:val="0"/>
                  <w:marTop w:val="0"/>
                  <w:marBottom w:val="0"/>
                  <w:divBdr>
                    <w:top w:val="none" w:sz="0" w:space="0" w:color="auto"/>
                    <w:left w:val="none" w:sz="0" w:space="0" w:color="auto"/>
                    <w:bottom w:val="none" w:sz="0" w:space="0" w:color="auto"/>
                    <w:right w:val="none" w:sz="0" w:space="0" w:color="auto"/>
                  </w:divBdr>
                </w:div>
                <w:div w:id="267929766">
                  <w:marLeft w:val="640"/>
                  <w:marRight w:val="0"/>
                  <w:marTop w:val="0"/>
                  <w:marBottom w:val="0"/>
                  <w:divBdr>
                    <w:top w:val="none" w:sz="0" w:space="0" w:color="auto"/>
                    <w:left w:val="none" w:sz="0" w:space="0" w:color="auto"/>
                    <w:bottom w:val="none" w:sz="0" w:space="0" w:color="auto"/>
                    <w:right w:val="none" w:sz="0" w:space="0" w:color="auto"/>
                  </w:divBdr>
                </w:div>
                <w:div w:id="269318365">
                  <w:marLeft w:val="640"/>
                  <w:marRight w:val="0"/>
                  <w:marTop w:val="0"/>
                  <w:marBottom w:val="0"/>
                  <w:divBdr>
                    <w:top w:val="none" w:sz="0" w:space="0" w:color="auto"/>
                    <w:left w:val="none" w:sz="0" w:space="0" w:color="auto"/>
                    <w:bottom w:val="none" w:sz="0" w:space="0" w:color="auto"/>
                    <w:right w:val="none" w:sz="0" w:space="0" w:color="auto"/>
                  </w:divBdr>
                </w:div>
                <w:div w:id="279993638">
                  <w:marLeft w:val="640"/>
                  <w:marRight w:val="0"/>
                  <w:marTop w:val="0"/>
                  <w:marBottom w:val="0"/>
                  <w:divBdr>
                    <w:top w:val="none" w:sz="0" w:space="0" w:color="auto"/>
                    <w:left w:val="none" w:sz="0" w:space="0" w:color="auto"/>
                    <w:bottom w:val="none" w:sz="0" w:space="0" w:color="auto"/>
                    <w:right w:val="none" w:sz="0" w:space="0" w:color="auto"/>
                  </w:divBdr>
                </w:div>
                <w:div w:id="288782248">
                  <w:marLeft w:val="640"/>
                  <w:marRight w:val="0"/>
                  <w:marTop w:val="0"/>
                  <w:marBottom w:val="0"/>
                  <w:divBdr>
                    <w:top w:val="none" w:sz="0" w:space="0" w:color="auto"/>
                    <w:left w:val="none" w:sz="0" w:space="0" w:color="auto"/>
                    <w:bottom w:val="none" w:sz="0" w:space="0" w:color="auto"/>
                    <w:right w:val="none" w:sz="0" w:space="0" w:color="auto"/>
                  </w:divBdr>
                </w:div>
                <w:div w:id="300774039">
                  <w:marLeft w:val="640"/>
                  <w:marRight w:val="0"/>
                  <w:marTop w:val="0"/>
                  <w:marBottom w:val="0"/>
                  <w:divBdr>
                    <w:top w:val="none" w:sz="0" w:space="0" w:color="auto"/>
                    <w:left w:val="none" w:sz="0" w:space="0" w:color="auto"/>
                    <w:bottom w:val="none" w:sz="0" w:space="0" w:color="auto"/>
                    <w:right w:val="none" w:sz="0" w:space="0" w:color="auto"/>
                  </w:divBdr>
                </w:div>
                <w:div w:id="303438592">
                  <w:marLeft w:val="640"/>
                  <w:marRight w:val="0"/>
                  <w:marTop w:val="0"/>
                  <w:marBottom w:val="0"/>
                  <w:divBdr>
                    <w:top w:val="none" w:sz="0" w:space="0" w:color="auto"/>
                    <w:left w:val="none" w:sz="0" w:space="0" w:color="auto"/>
                    <w:bottom w:val="none" w:sz="0" w:space="0" w:color="auto"/>
                    <w:right w:val="none" w:sz="0" w:space="0" w:color="auto"/>
                  </w:divBdr>
                </w:div>
                <w:div w:id="325598034">
                  <w:marLeft w:val="640"/>
                  <w:marRight w:val="0"/>
                  <w:marTop w:val="0"/>
                  <w:marBottom w:val="0"/>
                  <w:divBdr>
                    <w:top w:val="none" w:sz="0" w:space="0" w:color="auto"/>
                    <w:left w:val="none" w:sz="0" w:space="0" w:color="auto"/>
                    <w:bottom w:val="none" w:sz="0" w:space="0" w:color="auto"/>
                    <w:right w:val="none" w:sz="0" w:space="0" w:color="auto"/>
                  </w:divBdr>
                </w:div>
                <w:div w:id="330062936">
                  <w:marLeft w:val="640"/>
                  <w:marRight w:val="0"/>
                  <w:marTop w:val="0"/>
                  <w:marBottom w:val="0"/>
                  <w:divBdr>
                    <w:top w:val="none" w:sz="0" w:space="0" w:color="auto"/>
                    <w:left w:val="none" w:sz="0" w:space="0" w:color="auto"/>
                    <w:bottom w:val="none" w:sz="0" w:space="0" w:color="auto"/>
                    <w:right w:val="none" w:sz="0" w:space="0" w:color="auto"/>
                  </w:divBdr>
                </w:div>
                <w:div w:id="348138848">
                  <w:marLeft w:val="640"/>
                  <w:marRight w:val="0"/>
                  <w:marTop w:val="0"/>
                  <w:marBottom w:val="0"/>
                  <w:divBdr>
                    <w:top w:val="none" w:sz="0" w:space="0" w:color="auto"/>
                    <w:left w:val="none" w:sz="0" w:space="0" w:color="auto"/>
                    <w:bottom w:val="none" w:sz="0" w:space="0" w:color="auto"/>
                    <w:right w:val="none" w:sz="0" w:space="0" w:color="auto"/>
                  </w:divBdr>
                </w:div>
                <w:div w:id="356781251">
                  <w:marLeft w:val="640"/>
                  <w:marRight w:val="0"/>
                  <w:marTop w:val="0"/>
                  <w:marBottom w:val="0"/>
                  <w:divBdr>
                    <w:top w:val="none" w:sz="0" w:space="0" w:color="auto"/>
                    <w:left w:val="none" w:sz="0" w:space="0" w:color="auto"/>
                    <w:bottom w:val="none" w:sz="0" w:space="0" w:color="auto"/>
                    <w:right w:val="none" w:sz="0" w:space="0" w:color="auto"/>
                  </w:divBdr>
                </w:div>
                <w:div w:id="376667982">
                  <w:marLeft w:val="640"/>
                  <w:marRight w:val="0"/>
                  <w:marTop w:val="0"/>
                  <w:marBottom w:val="0"/>
                  <w:divBdr>
                    <w:top w:val="none" w:sz="0" w:space="0" w:color="auto"/>
                    <w:left w:val="none" w:sz="0" w:space="0" w:color="auto"/>
                    <w:bottom w:val="none" w:sz="0" w:space="0" w:color="auto"/>
                    <w:right w:val="none" w:sz="0" w:space="0" w:color="auto"/>
                  </w:divBdr>
                </w:div>
                <w:div w:id="387151224">
                  <w:marLeft w:val="640"/>
                  <w:marRight w:val="0"/>
                  <w:marTop w:val="0"/>
                  <w:marBottom w:val="0"/>
                  <w:divBdr>
                    <w:top w:val="none" w:sz="0" w:space="0" w:color="auto"/>
                    <w:left w:val="none" w:sz="0" w:space="0" w:color="auto"/>
                    <w:bottom w:val="none" w:sz="0" w:space="0" w:color="auto"/>
                    <w:right w:val="none" w:sz="0" w:space="0" w:color="auto"/>
                  </w:divBdr>
                </w:div>
                <w:div w:id="394359957">
                  <w:marLeft w:val="640"/>
                  <w:marRight w:val="0"/>
                  <w:marTop w:val="0"/>
                  <w:marBottom w:val="0"/>
                  <w:divBdr>
                    <w:top w:val="none" w:sz="0" w:space="0" w:color="auto"/>
                    <w:left w:val="none" w:sz="0" w:space="0" w:color="auto"/>
                    <w:bottom w:val="none" w:sz="0" w:space="0" w:color="auto"/>
                    <w:right w:val="none" w:sz="0" w:space="0" w:color="auto"/>
                  </w:divBdr>
                </w:div>
                <w:div w:id="394545849">
                  <w:marLeft w:val="640"/>
                  <w:marRight w:val="0"/>
                  <w:marTop w:val="0"/>
                  <w:marBottom w:val="0"/>
                  <w:divBdr>
                    <w:top w:val="none" w:sz="0" w:space="0" w:color="auto"/>
                    <w:left w:val="none" w:sz="0" w:space="0" w:color="auto"/>
                    <w:bottom w:val="none" w:sz="0" w:space="0" w:color="auto"/>
                    <w:right w:val="none" w:sz="0" w:space="0" w:color="auto"/>
                  </w:divBdr>
                </w:div>
                <w:div w:id="398016993">
                  <w:marLeft w:val="640"/>
                  <w:marRight w:val="0"/>
                  <w:marTop w:val="0"/>
                  <w:marBottom w:val="0"/>
                  <w:divBdr>
                    <w:top w:val="none" w:sz="0" w:space="0" w:color="auto"/>
                    <w:left w:val="none" w:sz="0" w:space="0" w:color="auto"/>
                    <w:bottom w:val="none" w:sz="0" w:space="0" w:color="auto"/>
                    <w:right w:val="none" w:sz="0" w:space="0" w:color="auto"/>
                  </w:divBdr>
                </w:div>
                <w:div w:id="398021850">
                  <w:marLeft w:val="640"/>
                  <w:marRight w:val="0"/>
                  <w:marTop w:val="0"/>
                  <w:marBottom w:val="0"/>
                  <w:divBdr>
                    <w:top w:val="none" w:sz="0" w:space="0" w:color="auto"/>
                    <w:left w:val="none" w:sz="0" w:space="0" w:color="auto"/>
                    <w:bottom w:val="none" w:sz="0" w:space="0" w:color="auto"/>
                    <w:right w:val="none" w:sz="0" w:space="0" w:color="auto"/>
                  </w:divBdr>
                </w:div>
                <w:div w:id="407458158">
                  <w:marLeft w:val="640"/>
                  <w:marRight w:val="0"/>
                  <w:marTop w:val="0"/>
                  <w:marBottom w:val="0"/>
                  <w:divBdr>
                    <w:top w:val="none" w:sz="0" w:space="0" w:color="auto"/>
                    <w:left w:val="none" w:sz="0" w:space="0" w:color="auto"/>
                    <w:bottom w:val="none" w:sz="0" w:space="0" w:color="auto"/>
                    <w:right w:val="none" w:sz="0" w:space="0" w:color="auto"/>
                  </w:divBdr>
                </w:div>
                <w:div w:id="409739203">
                  <w:marLeft w:val="640"/>
                  <w:marRight w:val="0"/>
                  <w:marTop w:val="0"/>
                  <w:marBottom w:val="0"/>
                  <w:divBdr>
                    <w:top w:val="none" w:sz="0" w:space="0" w:color="auto"/>
                    <w:left w:val="none" w:sz="0" w:space="0" w:color="auto"/>
                    <w:bottom w:val="none" w:sz="0" w:space="0" w:color="auto"/>
                    <w:right w:val="none" w:sz="0" w:space="0" w:color="auto"/>
                  </w:divBdr>
                </w:div>
                <w:div w:id="449403453">
                  <w:marLeft w:val="640"/>
                  <w:marRight w:val="0"/>
                  <w:marTop w:val="0"/>
                  <w:marBottom w:val="0"/>
                  <w:divBdr>
                    <w:top w:val="none" w:sz="0" w:space="0" w:color="auto"/>
                    <w:left w:val="none" w:sz="0" w:space="0" w:color="auto"/>
                    <w:bottom w:val="none" w:sz="0" w:space="0" w:color="auto"/>
                    <w:right w:val="none" w:sz="0" w:space="0" w:color="auto"/>
                  </w:divBdr>
                </w:div>
                <w:div w:id="498663842">
                  <w:marLeft w:val="640"/>
                  <w:marRight w:val="0"/>
                  <w:marTop w:val="0"/>
                  <w:marBottom w:val="0"/>
                  <w:divBdr>
                    <w:top w:val="none" w:sz="0" w:space="0" w:color="auto"/>
                    <w:left w:val="none" w:sz="0" w:space="0" w:color="auto"/>
                    <w:bottom w:val="none" w:sz="0" w:space="0" w:color="auto"/>
                    <w:right w:val="none" w:sz="0" w:space="0" w:color="auto"/>
                  </w:divBdr>
                </w:div>
                <w:div w:id="504326196">
                  <w:marLeft w:val="640"/>
                  <w:marRight w:val="0"/>
                  <w:marTop w:val="0"/>
                  <w:marBottom w:val="0"/>
                  <w:divBdr>
                    <w:top w:val="none" w:sz="0" w:space="0" w:color="auto"/>
                    <w:left w:val="none" w:sz="0" w:space="0" w:color="auto"/>
                    <w:bottom w:val="none" w:sz="0" w:space="0" w:color="auto"/>
                    <w:right w:val="none" w:sz="0" w:space="0" w:color="auto"/>
                  </w:divBdr>
                </w:div>
                <w:div w:id="523977959">
                  <w:marLeft w:val="640"/>
                  <w:marRight w:val="0"/>
                  <w:marTop w:val="0"/>
                  <w:marBottom w:val="0"/>
                  <w:divBdr>
                    <w:top w:val="none" w:sz="0" w:space="0" w:color="auto"/>
                    <w:left w:val="none" w:sz="0" w:space="0" w:color="auto"/>
                    <w:bottom w:val="none" w:sz="0" w:space="0" w:color="auto"/>
                    <w:right w:val="none" w:sz="0" w:space="0" w:color="auto"/>
                  </w:divBdr>
                </w:div>
                <w:div w:id="547649127">
                  <w:marLeft w:val="640"/>
                  <w:marRight w:val="0"/>
                  <w:marTop w:val="0"/>
                  <w:marBottom w:val="0"/>
                  <w:divBdr>
                    <w:top w:val="none" w:sz="0" w:space="0" w:color="auto"/>
                    <w:left w:val="none" w:sz="0" w:space="0" w:color="auto"/>
                    <w:bottom w:val="none" w:sz="0" w:space="0" w:color="auto"/>
                    <w:right w:val="none" w:sz="0" w:space="0" w:color="auto"/>
                  </w:divBdr>
                </w:div>
                <w:div w:id="550532756">
                  <w:marLeft w:val="640"/>
                  <w:marRight w:val="0"/>
                  <w:marTop w:val="0"/>
                  <w:marBottom w:val="0"/>
                  <w:divBdr>
                    <w:top w:val="none" w:sz="0" w:space="0" w:color="auto"/>
                    <w:left w:val="none" w:sz="0" w:space="0" w:color="auto"/>
                    <w:bottom w:val="none" w:sz="0" w:space="0" w:color="auto"/>
                    <w:right w:val="none" w:sz="0" w:space="0" w:color="auto"/>
                  </w:divBdr>
                </w:div>
                <w:div w:id="553854824">
                  <w:marLeft w:val="640"/>
                  <w:marRight w:val="0"/>
                  <w:marTop w:val="0"/>
                  <w:marBottom w:val="0"/>
                  <w:divBdr>
                    <w:top w:val="none" w:sz="0" w:space="0" w:color="auto"/>
                    <w:left w:val="none" w:sz="0" w:space="0" w:color="auto"/>
                    <w:bottom w:val="none" w:sz="0" w:space="0" w:color="auto"/>
                    <w:right w:val="none" w:sz="0" w:space="0" w:color="auto"/>
                  </w:divBdr>
                </w:div>
                <w:div w:id="555551593">
                  <w:marLeft w:val="640"/>
                  <w:marRight w:val="0"/>
                  <w:marTop w:val="0"/>
                  <w:marBottom w:val="0"/>
                  <w:divBdr>
                    <w:top w:val="none" w:sz="0" w:space="0" w:color="auto"/>
                    <w:left w:val="none" w:sz="0" w:space="0" w:color="auto"/>
                    <w:bottom w:val="none" w:sz="0" w:space="0" w:color="auto"/>
                    <w:right w:val="none" w:sz="0" w:space="0" w:color="auto"/>
                  </w:divBdr>
                </w:div>
                <w:div w:id="557207733">
                  <w:marLeft w:val="640"/>
                  <w:marRight w:val="0"/>
                  <w:marTop w:val="0"/>
                  <w:marBottom w:val="0"/>
                  <w:divBdr>
                    <w:top w:val="none" w:sz="0" w:space="0" w:color="auto"/>
                    <w:left w:val="none" w:sz="0" w:space="0" w:color="auto"/>
                    <w:bottom w:val="none" w:sz="0" w:space="0" w:color="auto"/>
                    <w:right w:val="none" w:sz="0" w:space="0" w:color="auto"/>
                  </w:divBdr>
                </w:div>
                <w:div w:id="564952598">
                  <w:marLeft w:val="640"/>
                  <w:marRight w:val="0"/>
                  <w:marTop w:val="0"/>
                  <w:marBottom w:val="0"/>
                  <w:divBdr>
                    <w:top w:val="none" w:sz="0" w:space="0" w:color="auto"/>
                    <w:left w:val="none" w:sz="0" w:space="0" w:color="auto"/>
                    <w:bottom w:val="none" w:sz="0" w:space="0" w:color="auto"/>
                    <w:right w:val="none" w:sz="0" w:space="0" w:color="auto"/>
                  </w:divBdr>
                </w:div>
                <w:div w:id="586772533">
                  <w:marLeft w:val="640"/>
                  <w:marRight w:val="0"/>
                  <w:marTop w:val="0"/>
                  <w:marBottom w:val="0"/>
                  <w:divBdr>
                    <w:top w:val="none" w:sz="0" w:space="0" w:color="auto"/>
                    <w:left w:val="none" w:sz="0" w:space="0" w:color="auto"/>
                    <w:bottom w:val="none" w:sz="0" w:space="0" w:color="auto"/>
                    <w:right w:val="none" w:sz="0" w:space="0" w:color="auto"/>
                  </w:divBdr>
                </w:div>
                <w:div w:id="588468338">
                  <w:marLeft w:val="640"/>
                  <w:marRight w:val="0"/>
                  <w:marTop w:val="0"/>
                  <w:marBottom w:val="0"/>
                  <w:divBdr>
                    <w:top w:val="none" w:sz="0" w:space="0" w:color="auto"/>
                    <w:left w:val="none" w:sz="0" w:space="0" w:color="auto"/>
                    <w:bottom w:val="none" w:sz="0" w:space="0" w:color="auto"/>
                    <w:right w:val="none" w:sz="0" w:space="0" w:color="auto"/>
                  </w:divBdr>
                </w:div>
                <w:div w:id="589123895">
                  <w:marLeft w:val="640"/>
                  <w:marRight w:val="0"/>
                  <w:marTop w:val="0"/>
                  <w:marBottom w:val="0"/>
                  <w:divBdr>
                    <w:top w:val="none" w:sz="0" w:space="0" w:color="auto"/>
                    <w:left w:val="none" w:sz="0" w:space="0" w:color="auto"/>
                    <w:bottom w:val="none" w:sz="0" w:space="0" w:color="auto"/>
                    <w:right w:val="none" w:sz="0" w:space="0" w:color="auto"/>
                  </w:divBdr>
                </w:div>
                <w:div w:id="598411104">
                  <w:marLeft w:val="640"/>
                  <w:marRight w:val="0"/>
                  <w:marTop w:val="0"/>
                  <w:marBottom w:val="0"/>
                  <w:divBdr>
                    <w:top w:val="none" w:sz="0" w:space="0" w:color="auto"/>
                    <w:left w:val="none" w:sz="0" w:space="0" w:color="auto"/>
                    <w:bottom w:val="none" w:sz="0" w:space="0" w:color="auto"/>
                    <w:right w:val="none" w:sz="0" w:space="0" w:color="auto"/>
                  </w:divBdr>
                </w:div>
                <w:div w:id="599411942">
                  <w:marLeft w:val="640"/>
                  <w:marRight w:val="0"/>
                  <w:marTop w:val="0"/>
                  <w:marBottom w:val="0"/>
                  <w:divBdr>
                    <w:top w:val="none" w:sz="0" w:space="0" w:color="auto"/>
                    <w:left w:val="none" w:sz="0" w:space="0" w:color="auto"/>
                    <w:bottom w:val="none" w:sz="0" w:space="0" w:color="auto"/>
                    <w:right w:val="none" w:sz="0" w:space="0" w:color="auto"/>
                  </w:divBdr>
                </w:div>
                <w:div w:id="608048370">
                  <w:marLeft w:val="640"/>
                  <w:marRight w:val="0"/>
                  <w:marTop w:val="0"/>
                  <w:marBottom w:val="0"/>
                  <w:divBdr>
                    <w:top w:val="none" w:sz="0" w:space="0" w:color="auto"/>
                    <w:left w:val="none" w:sz="0" w:space="0" w:color="auto"/>
                    <w:bottom w:val="none" w:sz="0" w:space="0" w:color="auto"/>
                    <w:right w:val="none" w:sz="0" w:space="0" w:color="auto"/>
                  </w:divBdr>
                </w:div>
                <w:div w:id="610942793">
                  <w:marLeft w:val="640"/>
                  <w:marRight w:val="0"/>
                  <w:marTop w:val="0"/>
                  <w:marBottom w:val="0"/>
                  <w:divBdr>
                    <w:top w:val="none" w:sz="0" w:space="0" w:color="auto"/>
                    <w:left w:val="none" w:sz="0" w:space="0" w:color="auto"/>
                    <w:bottom w:val="none" w:sz="0" w:space="0" w:color="auto"/>
                    <w:right w:val="none" w:sz="0" w:space="0" w:color="auto"/>
                  </w:divBdr>
                </w:div>
                <w:div w:id="616909681">
                  <w:marLeft w:val="640"/>
                  <w:marRight w:val="0"/>
                  <w:marTop w:val="0"/>
                  <w:marBottom w:val="0"/>
                  <w:divBdr>
                    <w:top w:val="none" w:sz="0" w:space="0" w:color="auto"/>
                    <w:left w:val="none" w:sz="0" w:space="0" w:color="auto"/>
                    <w:bottom w:val="none" w:sz="0" w:space="0" w:color="auto"/>
                    <w:right w:val="none" w:sz="0" w:space="0" w:color="auto"/>
                  </w:divBdr>
                </w:div>
                <w:div w:id="656298642">
                  <w:marLeft w:val="640"/>
                  <w:marRight w:val="0"/>
                  <w:marTop w:val="0"/>
                  <w:marBottom w:val="0"/>
                  <w:divBdr>
                    <w:top w:val="none" w:sz="0" w:space="0" w:color="auto"/>
                    <w:left w:val="none" w:sz="0" w:space="0" w:color="auto"/>
                    <w:bottom w:val="none" w:sz="0" w:space="0" w:color="auto"/>
                    <w:right w:val="none" w:sz="0" w:space="0" w:color="auto"/>
                  </w:divBdr>
                </w:div>
                <w:div w:id="662851083">
                  <w:marLeft w:val="640"/>
                  <w:marRight w:val="0"/>
                  <w:marTop w:val="0"/>
                  <w:marBottom w:val="0"/>
                  <w:divBdr>
                    <w:top w:val="none" w:sz="0" w:space="0" w:color="auto"/>
                    <w:left w:val="none" w:sz="0" w:space="0" w:color="auto"/>
                    <w:bottom w:val="none" w:sz="0" w:space="0" w:color="auto"/>
                    <w:right w:val="none" w:sz="0" w:space="0" w:color="auto"/>
                  </w:divBdr>
                </w:div>
                <w:div w:id="666061533">
                  <w:marLeft w:val="640"/>
                  <w:marRight w:val="0"/>
                  <w:marTop w:val="0"/>
                  <w:marBottom w:val="0"/>
                  <w:divBdr>
                    <w:top w:val="none" w:sz="0" w:space="0" w:color="auto"/>
                    <w:left w:val="none" w:sz="0" w:space="0" w:color="auto"/>
                    <w:bottom w:val="none" w:sz="0" w:space="0" w:color="auto"/>
                    <w:right w:val="none" w:sz="0" w:space="0" w:color="auto"/>
                  </w:divBdr>
                </w:div>
                <w:div w:id="671222006">
                  <w:marLeft w:val="640"/>
                  <w:marRight w:val="0"/>
                  <w:marTop w:val="0"/>
                  <w:marBottom w:val="0"/>
                  <w:divBdr>
                    <w:top w:val="none" w:sz="0" w:space="0" w:color="auto"/>
                    <w:left w:val="none" w:sz="0" w:space="0" w:color="auto"/>
                    <w:bottom w:val="none" w:sz="0" w:space="0" w:color="auto"/>
                    <w:right w:val="none" w:sz="0" w:space="0" w:color="auto"/>
                  </w:divBdr>
                </w:div>
                <w:div w:id="672269864">
                  <w:marLeft w:val="640"/>
                  <w:marRight w:val="0"/>
                  <w:marTop w:val="0"/>
                  <w:marBottom w:val="0"/>
                  <w:divBdr>
                    <w:top w:val="none" w:sz="0" w:space="0" w:color="auto"/>
                    <w:left w:val="none" w:sz="0" w:space="0" w:color="auto"/>
                    <w:bottom w:val="none" w:sz="0" w:space="0" w:color="auto"/>
                    <w:right w:val="none" w:sz="0" w:space="0" w:color="auto"/>
                  </w:divBdr>
                </w:div>
                <w:div w:id="674184226">
                  <w:marLeft w:val="640"/>
                  <w:marRight w:val="0"/>
                  <w:marTop w:val="0"/>
                  <w:marBottom w:val="0"/>
                  <w:divBdr>
                    <w:top w:val="none" w:sz="0" w:space="0" w:color="auto"/>
                    <w:left w:val="none" w:sz="0" w:space="0" w:color="auto"/>
                    <w:bottom w:val="none" w:sz="0" w:space="0" w:color="auto"/>
                    <w:right w:val="none" w:sz="0" w:space="0" w:color="auto"/>
                  </w:divBdr>
                </w:div>
                <w:div w:id="677120680">
                  <w:marLeft w:val="640"/>
                  <w:marRight w:val="0"/>
                  <w:marTop w:val="0"/>
                  <w:marBottom w:val="0"/>
                  <w:divBdr>
                    <w:top w:val="none" w:sz="0" w:space="0" w:color="auto"/>
                    <w:left w:val="none" w:sz="0" w:space="0" w:color="auto"/>
                    <w:bottom w:val="none" w:sz="0" w:space="0" w:color="auto"/>
                    <w:right w:val="none" w:sz="0" w:space="0" w:color="auto"/>
                  </w:divBdr>
                </w:div>
                <w:div w:id="691222792">
                  <w:marLeft w:val="640"/>
                  <w:marRight w:val="0"/>
                  <w:marTop w:val="0"/>
                  <w:marBottom w:val="0"/>
                  <w:divBdr>
                    <w:top w:val="none" w:sz="0" w:space="0" w:color="auto"/>
                    <w:left w:val="none" w:sz="0" w:space="0" w:color="auto"/>
                    <w:bottom w:val="none" w:sz="0" w:space="0" w:color="auto"/>
                    <w:right w:val="none" w:sz="0" w:space="0" w:color="auto"/>
                  </w:divBdr>
                </w:div>
                <w:div w:id="691612722">
                  <w:marLeft w:val="640"/>
                  <w:marRight w:val="0"/>
                  <w:marTop w:val="0"/>
                  <w:marBottom w:val="0"/>
                  <w:divBdr>
                    <w:top w:val="none" w:sz="0" w:space="0" w:color="auto"/>
                    <w:left w:val="none" w:sz="0" w:space="0" w:color="auto"/>
                    <w:bottom w:val="none" w:sz="0" w:space="0" w:color="auto"/>
                    <w:right w:val="none" w:sz="0" w:space="0" w:color="auto"/>
                  </w:divBdr>
                </w:div>
                <w:div w:id="709232747">
                  <w:marLeft w:val="640"/>
                  <w:marRight w:val="0"/>
                  <w:marTop w:val="0"/>
                  <w:marBottom w:val="0"/>
                  <w:divBdr>
                    <w:top w:val="none" w:sz="0" w:space="0" w:color="auto"/>
                    <w:left w:val="none" w:sz="0" w:space="0" w:color="auto"/>
                    <w:bottom w:val="none" w:sz="0" w:space="0" w:color="auto"/>
                    <w:right w:val="none" w:sz="0" w:space="0" w:color="auto"/>
                  </w:divBdr>
                </w:div>
                <w:div w:id="729765620">
                  <w:marLeft w:val="640"/>
                  <w:marRight w:val="0"/>
                  <w:marTop w:val="0"/>
                  <w:marBottom w:val="0"/>
                  <w:divBdr>
                    <w:top w:val="none" w:sz="0" w:space="0" w:color="auto"/>
                    <w:left w:val="none" w:sz="0" w:space="0" w:color="auto"/>
                    <w:bottom w:val="none" w:sz="0" w:space="0" w:color="auto"/>
                    <w:right w:val="none" w:sz="0" w:space="0" w:color="auto"/>
                  </w:divBdr>
                </w:div>
                <w:div w:id="739331923">
                  <w:marLeft w:val="640"/>
                  <w:marRight w:val="0"/>
                  <w:marTop w:val="0"/>
                  <w:marBottom w:val="0"/>
                  <w:divBdr>
                    <w:top w:val="none" w:sz="0" w:space="0" w:color="auto"/>
                    <w:left w:val="none" w:sz="0" w:space="0" w:color="auto"/>
                    <w:bottom w:val="none" w:sz="0" w:space="0" w:color="auto"/>
                    <w:right w:val="none" w:sz="0" w:space="0" w:color="auto"/>
                  </w:divBdr>
                </w:div>
                <w:div w:id="743800183">
                  <w:marLeft w:val="640"/>
                  <w:marRight w:val="0"/>
                  <w:marTop w:val="0"/>
                  <w:marBottom w:val="0"/>
                  <w:divBdr>
                    <w:top w:val="none" w:sz="0" w:space="0" w:color="auto"/>
                    <w:left w:val="none" w:sz="0" w:space="0" w:color="auto"/>
                    <w:bottom w:val="none" w:sz="0" w:space="0" w:color="auto"/>
                    <w:right w:val="none" w:sz="0" w:space="0" w:color="auto"/>
                  </w:divBdr>
                </w:div>
                <w:div w:id="748506940">
                  <w:marLeft w:val="640"/>
                  <w:marRight w:val="0"/>
                  <w:marTop w:val="0"/>
                  <w:marBottom w:val="0"/>
                  <w:divBdr>
                    <w:top w:val="none" w:sz="0" w:space="0" w:color="auto"/>
                    <w:left w:val="none" w:sz="0" w:space="0" w:color="auto"/>
                    <w:bottom w:val="none" w:sz="0" w:space="0" w:color="auto"/>
                    <w:right w:val="none" w:sz="0" w:space="0" w:color="auto"/>
                  </w:divBdr>
                </w:div>
                <w:div w:id="767428391">
                  <w:marLeft w:val="640"/>
                  <w:marRight w:val="0"/>
                  <w:marTop w:val="0"/>
                  <w:marBottom w:val="0"/>
                  <w:divBdr>
                    <w:top w:val="none" w:sz="0" w:space="0" w:color="auto"/>
                    <w:left w:val="none" w:sz="0" w:space="0" w:color="auto"/>
                    <w:bottom w:val="none" w:sz="0" w:space="0" w:color="auto"/>
                    <w:right w:val="none" w:sz="0" w:space="0" w:color="auto"/>
                  </w:divBdr>
                </w:div>
                <w:div w:id="788159151">
                  <w:marLeft w:val="640"/>
                  <w:marRight w:val="0"/>
                  <w:marTop w:val="0"/>
                  <w:marBottom w:val="0"/>
                  <w:divBdr>
                    <w:top w:val="none" w:sz="0" w:space="0" w:color="auto"/>
                    <w:left w:val="none" w:sz="0" w:space="0" w:color="auto"/>
                    <w:bottom w:val="none" w:sz="0" w:space="0" w:color="auto"/>
                    <w:right w:val="none" w:sz="0" w:space="0" w:color="auto"/>
                  </w:divBdr>
                </w:div>
                <w:div w:id="791480681">
                  <w:marLeft w:val="640"/>
                  <w:marRight w:val="0"/>
                  <w:marTop w:val="0"/>
                  <w:marBottom w:val="0"/>
                  <w:divBdr>
                    <w:top w:val="none" w:sz="0" w:space="0" w:color="auto"/>
                    <w:left w:val="none" w:sz="0" w:space="0" w:color="auto"/>
                    <w:bottom w:val="none" w:sz="0" w:space="0" w:color="auto"/>
                    <w:right w:val="none" w:sz="0" w:space="0" w:color="auto"/>
                  </w:divBdr>
                </w:div>
                <w:div w:id="798642952">
                  <w:marLeft w:val="640"/>
                  <w:marRight w:val="0"/>
                  <w:marTop w:val="0"/>
                  <w:marBottom w:val="0"/>
                  <w:divBdr>
                    <w:top w:val="none" w:sz="0" w:space="0" w:color="auto"/>
                    <w:left w:val="none" w:sz="0" w:space="0" w:color="auto"/>
                    <w:bottom w:val="none" w:sz="0" w:space="0" w:color="auto"/>
                    <w:right w:val="none" w:sz="0" w:space="0" w:color="auto"/>
                  </w:divBdr>
                </w:div>
                <w:div w:id="808480936">
                  <w:marLeft w:val="640"/>
                  <w:marRight w:val="0"/>
                  <w:marTop w:val="0"/>
                  <w:marBottom w:val="0"/>
                  <w:divBdr>
                    <w:top w:val="none" w:sz="0" w:space="0" w:color="auto"/>
                    <w:left w:val="none" w:sz="0" w:space="0" w:color="auto"/>
                    <w:bottom w:val="none" w:sz="0" w:space="0" w:color="auto"/>
                    <w:right w:val="none" w:sz="0" w:space="0" w:color="auto"/>
                  </w:divBdr>
                </w:div>
                <w:div w:id="812135348">
                  <w:marLeft w:val="640"/>
                  <w:marRight w:val="0"/>
                  <w:marTop w:val="0"/>
                  <w:marBottom w:val="0"/>
                  <w:divBdr>
                    <w:top w:val="none" w:sz="0" w:space="0" w:color="auto"/>
                    <w:left w:val="none" w:sz="0" w:space="0" w:color="auto"/>
                    <w:bottom w:val="none" w:sz="0" w:space="0" w:color="auto"/>
                    <w:right w:val="none" w:sz="0" w:space="0" w:color="auto"/>
                  </w:divBdr>
                </w:div>
                <w:div w:id="822548105">
                  <w:marLeft w:val="640"/>
                  <w:marRight w:val="0"/>
                  <w:marTop w:val="0"/>
                  <w:marBottom w:val="0"/>
                  <w:divBdr>
                    <w:top w:val="none" w:sz="0" w:space="0" w:color="auto"/>
                    <w:left w:val="none" w:sz="0" w:space="0" w:color="auto"/>
                    <w:bottom w:val="none" w:sz="0" w:space="0" w:color="auto"/>
                    <w:right w:val="none" w:sz="0" w:space="0" w:color="auto"/>
                  </w:divBdr>
                </w:div>
                <w:div w:id="829171679">
                  <w:marLeft w:val="640"/>
                  <w:marRight w:val="0"/>
                  <w:marTop w:val="0"/>
                  <w:marBottom w:val="0"/>
                  <w:divBdr>
                    <w:top w:val="none" w:sz="0" w:space="0" w:color="auto"/>
                    <w:left w:val="none" w:sz="0" w:space="0" w:color="auto"/>
                    <w:bottom w:val="none" w:sz="0" w:space="0" w:color="auto"/>
                    <w:right w:val="none" w:sz="0" w:space="0" w:color="auto"/>
                  </w:divBdr>
                </w:div>
                <w:div w:id="832334496">
                  <w:marLeft w:val="640"/>
                  <w:marRight w:val="0"/>
                  <w:marTop w:val="0"/>
                  <w:marBottom w:val="0"/>
                  <w:divBdr>
                    <w:top w:val="none" w:sz="0" w:space="0" w:color="auto"/>
                    <w:left w:val="none" w:sz="0" w:space="0" w:color="auto"/>
                    <w:bottom w:val="none" w:sz="0" w:space="0" w:color="auto"/>
                    <w:right w:val="none" w:sz="0" w:space="0" w:color="auto"/>
                  </w:divBdr>
                </w:div>
                <w:div w:id="842203976">
                  <w:marLeft w:val="640"/>
                  <w:marRight w:val="0"/>
                  <w:marTop w:val="0"/>
                  <w:marBottom w:val="0"/>
                  <w:divBdr>
                    <w:top w:val="none" w:sz="0" w:space="0" w:color="auto"/>
                    <w:left w:val="none" w:sz="0" w:space="0" w:color="auto"/>
                    <w:bottom w:val="none" w:sz="0" w:space="0" w:color="auto"/>
                    <w:right w:val="none" w:sz="0" w:space="0" w:color="auto"/>
                  </w:divBdr>
                </w:div>
                <w:div w:id="856383851">
                  <w:marLeft w:val="640"/>
                  <w:marRight w:val="0"/>
                  <w:marTop w:val="0"/>
                  <w:marBottom w:val="0"/>
                  <w:divBdr>
                    <w:top w:val="none" w:sz="0" w:space="0" w:color="auto"/>
                    <w:left w:val="none" w:sz="0" w:space="0" w:color="auto"/>
                    <w:bottom w:val="none" w:sz="0" w:space="0" w:color="auto"/>
                    <w:right w:val="none" w:sz="0" w:space="0" w:color="auto"/>
                  </w:divBdr>
                </w:div>
                <w:div w:id="858395951">
                  <w:marLeft w:val="640"/>
                  <w:marRight w:val="0"/>
                  <w:marTop w:val="0"/>
                  <w:marBottom w:val="0"/>
                  <w:divBdr>
                    <w:top w:val="none" w:sz="0" w:space="0" w:color="auto"/>
                    <w:left w:val="none" w:sz="0" w:space="0" w:color="auto"/>
                    <w:bottom w:val="none" w:sz="0" w:space="0" w:color="auto"/>
                    <w:right w:val="none" w:sz="0" w:space="0" w:color="auto"/>
                  </w:divBdr>
                </w:div>
                <w:div w:id="863206520">
                  <w:marLeft w:val="640"/>
                  <w:marRight w:val="0"/>
                  <w:marTop w:val="0"/>
                  <w:marBottom w:val="0"/>
                  <w:divBdr>
                    <w:top w:val="none" w:sz="0" w:space="0" w:color="auto"/>
                    <w:left w:val="none" w:sz="0" w:space="0" w:color="auto"/>
                    <w:bottom w:val="none" w:sz="0" w:space="0" w:color="auto"/>
                    <w:right w:val="none" w:sz="0" w:space="0" w:color="auto"/>
                  </w:divBdr>
                </w:div>
                <w:div w:id="865405752">
                  <w:marLeft w:val="640"/>
                  <w:marRight w:val="0"/>
                  <w:marTop w:val="0"/>
                  <w:marBottom w:val="0"/>
                  <w:divBdr>
                    <w:top w:val="none" w:sz="0" w:space="0" w:color="auto"/>
                    <w:left w:val="none" w:sz="0" w:space="0" w:color="auto"/>
                    <w:bottom w:val="none" w:sz="0" w:space="0" w:color="auto"/>
                    <w:right w:val="none" w:sz="0" w:space="0" w:color="auto"/>
                  </w:divBdr>
                </w:div>
                <w:div w:id="874585078">
                  <w:marLeft w:val="640"/>
                  <w:marRight w:val="0"/>
                  <w:marTop w:val="0"/>
                  <w:marBottom w:val="0"/>
                  <w:divBdr>
                    <w:top w:val="none" w:sz="0" w:space="0" w:color="auto"/>
                    <w:left w:val="none" w:sz="0" w:space="0" w:color="auto"/>
                    <w:bottom w:val="none" w:sz="0" w:space="0" w:color="auto"/>
                    <w:right w:val="none" w:sz="0" w:space="0" w:color="auto"/>
                  </w:divBdr>
                </w:div>
                <w:div w:id="875969893">
                  <w:marLeft w:val="640"/>
                  <w:marRight w:val="0"/>
                  <w:marTop w:val="0"/>
                  <w:marBottom w:val="0"/>
                  <w:divBdr>
                    <w:top w:val="none" w:sz="0" w:space="0" w:color="auto"/>
                    <w:left w:val="none" w:sz="0" w:space="0" w:color="auto"/>
                    <w:bottom w:val="none" w:sz="0" w:space="0" w:color="auto"/>
                    <w:right w:val="none" w:sz="0" w:space="0" w:color="auto"/>
                  </w:divBdr>
                </w:div>
                <w:div w:id="876510937">
                  <w:marLeft w:val="640"/>
                  <w:marRight w:val="0"/>
                  <w:marTop w:val="0"/>
                  <w:marBottom w:val="0"/>
                  <w:divBdr>
                    <w:top w:val="none" w:sz="0" w:space="0" w:color="auto"/>
                    <w:left w:val="none" w:sz="0" w:space="0" w:color="auto"/>
                    <w:bottom w:val="none" w:sz="0" w:space="0" w:color="auto"/>
                    <w:right w:val="none" w:sz="0" w:space="0" w:color="auto"/>
                  </w:divBdr>
                </w:div>
                <w:div w:id="883833892">
                  <w:marLeft w:val="640"/>
                  <w:marRight w:val="0"/>
                  <w:marTop w:val="0"/>
                  <w:marBottom w:val="0"/>
                  <w:divBdr>
                    <w:top w:val="none" w:sz="0" w:space="0" w:color="auto"/>
                    <w:left w:val="none" w:sz="0" w:space="0" w:color="auto"/>
                    <w:bottom w:val="none" w:sz="0" w:space="0" w:color="auto"/>
                    <w:right w:val="none" w:sz="0" w:space="0" w:color="auto"/>
                  </w:divBdr>
                </w:div>
                <w:div w:id="888805330">
                  <w:marLeft w:val="640"/>
                  <w:marRight w:val="0"/>
                  <w:marTop w:val="0"/>
                  <w:marBottom w:val="0"/>
                  <w:divBdr>
                    <w:top w:val="none" w:sz="0" w:space="0" w:color="auto"/>
                    <w:left w:val="none" w:sz="0" w:space="0" w:color="auto"/>
                    <w:bottom w:val="none" w:sz="0" w:space="0" w:color="auto"/>
                    <w:right w:val="none" w:sz="0" w:space="0" w:color="auto"/>
                  </w:divBdr>
                </w:div>
                <w:div w:id="906645032">
                  <w:marLeft w:val="640"/>
                  <w:marRight w:val="0"/>
                  <w:marTop w:val="0"/>
                  <w:marBottom w:val="0"/>
                  <w:divBdr>
                    <w:top w:val="none" w:sz="0" w:space="0" w:color="auto"/>
                    <w:left w:val="none" w:sz="0" w:space="0" w:color="auto"/>
                    <w:bottom w:val="none" w:sz="0" w:space="0" w:color="auto"/>
                    <w:right w:val="none" w:sz="0" w:space="0" w:color="auto"/>
                  </w:divBdr>
                </w:div>
                <w:div w:id="911232872">
                  <w:marLeft w:val="640"/>
                  <w:marRight w:val="0"/>
                  <w:marTop w:val="0"/>
                  <w:marBottom w:val="0"/>
                  <w:divBdr>
                    <w:top w:val="none" w:sz="0" w:space="0" w:color="auto"/>
                    <w:left w:val="none" w:sz="0" w:space="0" w:color="auto"/>
                    <w:bottom w:val="none" w:sz="0" w:space="0" w:color="auto"/>
                    <w:right w:val="none" w:sz="0" w:space="0" w:color="auto"/>
                  </w:divBdr>
                </w:div>
                <w:div w:id="914243360">
                  <w:marLeft w:val="640"/>
                  <w:marRight w:val="0"/>
                  <w:marTop w:val="0"/>
                  <w:marBottom w:val="0"/>
                  <w:divBdr>
                    <w:top w:val="none" w:sz="0" w:space="0" w:color="auto"/>
                    <w:left w:val="none" w:sz="0" w:space="0" w:color="auto"/>
                    <w:bottom w:val="none" w:sz="0" w:space="0" w:color="auto"/>
                    <w:right w:val="none" w:sz="0" w:space="0" w:color="auto"/>
                  </w:divBdr>
                </w:div>
                <w:div w:id="916552443">
                  <w:marLeft w:val="640"/>
                  <w:marRight w:val="0"/>
                  <w:marTop w:val="0"/>
                  <w:marBottom w:val="0"/>
                  <w:divBdr>
                    <w:top w:val="none" w:sz="0" w:space="0" w:color="auto"/>
                    <w:left w:val="none" w:sz="0" w:space="0" w:color="auto"/>
                    <w:bottom w:val="none" w:sz="0" w:space="0" w:color="auto"/>
                    <w:right w:val="none" w:sz="0" w:space="0" w:color="auto"/>
                  </w:divBdr>
                </w:div>
                <w:div w:id="919294658">
                  <w:marLeft w:val="640"/>
                  <w:marRight w:val="0"/>
                  <w:marTop w:val="0"/>
                  <w:marBottom w:val="0"/>
                  <w:divBdr>
                    <w:top w:val="none" w:sz="0" w:space="0" w:color="auto"/>
                    <w:left w:val="none" w:sz="0" w:space="0" w:color="auto"/>
                    <w:bottom w:val="none" w:sz="0" w:space="0" w:color="auto"/>
                    <w:right w:val="none" w:sz="0" w:space="0" w:color="auto"/>
                  </w:divBdr>
                </w:div>
                <w:div w:id="929434284">
                  <w:marLeft w:val="640"/>
                  <w:marRight w:val="0"/>
                  <w:marTop w:val="0"/>
                  <w:marBottom w:val="0"/>
                  <w:divBdr>
                    <w:top w:val="none" w:sz="0" w:space="0" w:color="auto"/>
                    <w:left w:val="none" w:sz="0" w:space="0" w:color="auto"/>
                    <w:bottom w:val="none" w:sz="0" w:space="0" w:color="auto"/>
                    <w:right w:val="none" w:sz="0" w:space="0" w:color="auto"/>
                  </w:divBdr>
                </w:div>
                <w:div w:id="941374550">
                  <w:marLeft w:val="640"/>
                  <w:marRight w:val="0"/>
                  <w:marTop w:val="0"/>
                  <w:marBottom w:val="0"/>
                  <w:divBdr>
                    <w:top w:val="none" w:sz="0" w:space="0" w:color="auto"/>
                    <w:left w:val="none" w:sz="0" w:space="0" w:color="auto"/>
                    <w:bottom w:val="none" w:sz="0" w:space="0" w:color="auto"/>
                    <w:right w:val="none" w:sz="0" w:space="0" w:color="auto"/>
                  </w:divBdr>
                </w:div>
                <w:div w:id="943802467">
                  <w:marLeft w:val="640"/>
                  <w:marRight w:val="0"/>
                  <w:marTop w:val="0"/>
                  <w:marBottom w:val="0"/>
                  <w:divBdr>
                    <w:top w:val="none" w:sz="0" w:space="0" w:color="auto"/>
                    <w:left w:val="none" w:sz="0" w:space="0" w:color="auto"/>
                    <w:bottom w:val="none" w:sz="0" w:space="0" w:color="auto"/>
                    <w:right w:val="none" w:sz="0" w:space="0" w:color="auto"/>
                  </w:divBdr>
                </w:div>
                <w:div w:id="950863139">
                  <w:marLeft w:val="640"/>
                  <w:marRight w:val="0"/>
                  <w:marTop w:val="0"/>
                  <w:marBottom w:val="0"/>
                  <w:divBdr>
                    <w:top w:val="none" w:sz="0" w:space="0" w:color="auto"/>
                    <w:left w:val="none" w:sz="0" w:space="0" w:color="auto"/>
                    <w:bottom w:val="none" w:sz="0" w:space="0" w:color="auto"/>
                    <w:right w:val="none" w:sz="0" w:space="0" w:color="auto"/>
                  </w:divBdr>
                </w:div>
                <w:div w:id="974793832">
                  <w:marLeft w:val="640"/>
                  <w:marRight w:val="0"/>
                  <w:marTop w:val="0"/>
                  <w:marBottom w:val="0"/>
                  <w:divBdr>
                    <w:top w:val="none" w:sz="0" w:space="0" w:color="auto"/>
                    <w:left w:val="none" w:sz="0" w:space="0" w:color="auto"/>
                    <w:bottom w:val="none" w:sz="0" w:space="0" w:color="auto"/>
                    <w:right w:val="none" w:sz="0" w:space="0" w:color="auto"/>
                  </w:divBdr>
                </w:div>
                <w:div w:id="974876607">
                  <w:marLeft w:val="640"/>
                  <w:marRight w:val="0"/>
                  <w:marTop w:val="0"/>
                  <w:marBottom w:val="0"/>
                  <w:divBdr>
                    <w:top w:val="none" w:sz="0" w:space="0" w:color="auto"/>
                    <w:left w:val="none" w:sz="0" w:space="0" w:color="auto"/>
                    <w:bottom w:val="none" w:sz="0" w:space="0" w:color="auto"/>
                    <w:right w:val="none" w:sz="0" w:space="0" w:color="auto"/>
                  </w:divBdr>
                </w:div>
                <w:div w:id="975178856">
                  <w:marLeft w:val="640"/>
                  <w:marRight w:val="0"/>
                  <w:marTop w:val="0"/>
                  <w:marBottom w:val="0"/>
                  <w:divBdr>
                    <w:top w:val="none" w:sz="0" w:space="0" w:color="auto"/>
                    <w:left w:val="none" w:sz="0" w:space="0" w:color="auto"/>
                    <w:bottom w:val="none" w:sz="0" w:space="0" w:color="auto"/>
                    <w:right w:val="none" w:sz="0" w:space="0" w:color="auto"/>
                  </w:divBdr>
                </w:div>
                <w:div w:id="989865515">
                  <w:marLeft w:val="640"/>
                  <w:marRight w:val="0"/>
                  <w:marTop w:val="0"/>
                  <w:marBottom w:val="0"/>
                  <w:divBdr>
                    <w:top w:val="none" w:sz="0" w:space="0" w:color="auto"/>
                    <w:left w:val="none" w:sz="0" w:space="0" w:color="auto"/>
                    <w:bottom w:val="none" w:sz="0" w:space="0" w:color="auto"/>
                    <w:right w:val="none" w:sz="0" w:space="0" w:color="auto"/>
                  </w:divBdr>
                </w:div>
                <w:div w:id="996147639">
                  <w:marLeft w:val="640"/>
                  <w:marRight w:val="0"/>
                  <w:marTop w:val="0"/>
                  <w:marBottom w:val="0"/>
                  <w:divBdr>
                    <w:top w:val="none" w:sz="0" w:space="0" w:color="auto"/>
                    <w:left w:val="none" w:sz="0" w:space="0" w:color="auto"/>
                    <w:bottom w:val="none" w:sz="0" w:space="0" w:color="auto"/>
                    <w:right w:val="none" w:sz="0" w:space="0" w:color="auto"/>
                  </w:divBdr>
                </w:div>
                <w:div w:id="1016074175">
                  <w:marLeft w:val="640"/>
                  <w:marRight w:val="0"/>
                  <w:marTop w:val="0"/>
                  <w:marBottom w:val="0"/>
                  <w:divBdr>
                    <w:top w:val="none" w:sz="0" w:space="0" w:color="auto"/>
                    <w:left w:val="none" w:sz="0" w:space="0" w:color="auto"/>
                    <w:bottom w:val="none" w:sz="0" w:space="0" w:color="auto"/>
                    <w:right w:val="none" w:sz="0" w:space="0" w:color="auto"/>
                  </w:divBdr>
                </w:div>
                <w:div w:id="1018893035">
                  <w:marLeft w:val="640"/>
                  <w:marRight w:val="0"/>
                  <w:marTop w:val="0"/>
                  <w:marBottom w:val="0"/>
                  <w:divBdr>
                    <w:top w:val="none" w:sz="0" w:space="0" w:color="auto"/>
                    <w:left w:val="none" w:sz="0" w:space="0" w:color="auto"/>
                    <w:bottom w:val="none" w:sz="0" w:space="0" w:color="auto"/>
                    <w:right w:val="none" w:sz="0" w:space="0" w:color="auto"/>
                  </w:divBdr>
                </w:div>
                <w:div w:id="1031800254">
                  <w:marLeft w:val="640"/>
                  <w:marRight w:val="0"/>
                  <w:marTop w:val="0"/>
                  <w:marBottom w:val="0"/>
                  <w:divBdr>
                    <w:top w:val="none" w:sz="0" w:space="0" w:color="auto"/>
                    <w:left w:val="none" w:sz="0" w:space="0" w:color="auto"/>
                    <w:bottom w:val="none" w:sz="0" w:space="0" w:color="auto"/>
                    <w:right w:val="none" w:sz="0" w:space="0" w:color="auto"/>
                  </w:divBdr>
                </w:div>
                <w:div w:id="1038747411">
                  <w:marLeft w:val="640"/>
                  <w:marRight w:val="0"/>
                  <w:marTop w:val="0"/>
                  <w:marBottom w:val="0"/>
                  <w:divBdr>
                    <w:top w:val="none" w:sz="0" w:space="0" w:color="auto"/>
                    <w:left w:val="none" w:sz="0" w:space="0" w:color="auto"/>
                    <w:bottom w:val="none" w:sz="0" w:space="0" w:color="auto"/>
                    <w:right w:val="none" w:sz="0" w:space="0" w:color="auto"/>
                  </w:divBdr>
                </w:div>
                <w:div w:id="1038822462">
                  <w:marLeft w:val="640"/>
                  <w:marRight w:val="0"/>
                  <w:marTop w:val="0"/>
                  <w:marBottom w:val="0"/>
                  <w:divBdr>
                    <w:top w:val="none" w:sz="0" w:space="0" w:color="auto"/>
                    <w:left w:val="none" w:sz="0" w:space="0" w:color="auto"/>
                    <w:bottom w:val="none" w:sz="0" w:space="0" w:color="auto"/>
                    <w:right w:val="none" w:sz="0" w:space="0" w:color="auto"/>
                  </w:divBdr>
                </w:div>
                <w:div w:id="1041397297">
                  <w:marLeft w:val="640"/>
                  <w:marRight w:val="0"/>
                  <w:marTop w:val="0"/>
                  <w:marBottom w:val="0"/>
                  <w:divBdr>
                    <w:top w:val="none" w:sz="0" w:space="0" w:color="auto"/>
                    <w:left w:val="none" w:sz="0" w:space="0" w:color="auto"/>
                    <w:bottom w:val="none" w:sz="0" w:space="0" w:color="auto"/>
                    <w:right w:val="none" w:sz="0" w:space="0" w:color="auto"/>
                  </w:divBdr>
                </w:div>
                <w:div w:id="1046444175">
                  <w:marLeft w:val="640"/>
                  <w:marRight w:val="0"/>
                  <w:marTop w:val="0"/>
                  <w:marBottom w:val="0"/>
                  <w:divBdr>
                    <w:top w:val="none" w:sz="0" w:space="0" w:color="auto"/>
                    <w:left w:val="none" w:sz="0" w:space="0" w:color="auto"/>
                    <w:bottom w:val="none" w:sz="0" w:space="0" w:color="auto"/>
                    <w:right w:val="none" w:sz="0" w:space="0" w:color="auto"/>
                  </w:divBdr>
                </w:div>
                <w:div w:id="1079208808">
                  <w:marLeft w:val="640"/>
                  <w:marRight w:val="0"/>
                  <w:marTop w:val="0"/>
                  <w:marBottom w:val="0"/>
                  <w:divBdr>
                    <w:top w:val="none" w:sz="0" w:space="0" w:color="auto"/>
                    <w:left w:val="none" w:sz="0" w:space="0" w:color="auto"/>
                    <w:bottom w:val="none" w:sz="0" w:space="0" w:color="auto"/>
                    <w:right w:val="none" w:sz="0" w:space="0" w:color="auto"/>
                  </w:divBdr>
                </w:div>
                <w:div w:id="1085229374">
                  <w:marLeft w:val="640"/>
                  <w:marRight w:val="0"/>
                  <w:marTop w:val="0"/>
                  <w:marBottom w:val="0"/>
                  <w:divBdr>
                    <w:top w:val="none" w:sz="0" w:space="0" w:color="auto"/>
                    <w:left w:val="none" w:sz="0" w:space="0" w:color="auto"/>
                    <w:bottom w:val="none" w:sz="0" w:space="0" w:color="auto"/>
                    <w:right w:val="none" w:sz="0" w:space="0" w:color="auto"/>
                  </w:divBdr>
                </w:div>
                <w:div w:id="1092043665">
                  <w:marLeft w:val="640"/>
                  <w:marRight w:val="0"/>
                  <w:marTop w:val="0"/>
                  <w:marBottom w:val="0"/>
                  <w:divBdr>
                    <w:top w:val="none" w:sz="0" w:space="0" w:color="auto"/>
                    <w:left w:val="none" w:sz="0" w:space="0" w:color="auto"/>
                    <w:bottom w:val="none" w:sz="0" w:space="0" w:color="auto"/>
                    <w:right w:val="none" w:sz="0" w:space="0" w:color="auto"/>
                  </w:divBdr>
                </w:div>
                <w:div w:id="1092437295">
                  <w:marLeft w:val="640"/>
                  <w:marRight w:val="0"/>
                  <w:marTop w:val="0"/>
                  <w:marBottom w:val="0"/>
                  <w:divBdr>
                    <w:top w:val="none" w:sz="0" w:space="0" w:color="auto"/>
                    <w:left w:val="none" w:sz="0" w:space="0" w:color="auto"/>
                    <w:bottom w:val="none" w:sz="0" w:space="0" w:color="auto"/>
                    <w:right w:val="none" w:sz="0" w:space="0" w:color="auto"/>
                  </w:divBdr>
                </w:div>
                <w:div w:id="1103763835">
                  <w:marLeft w:val="640"/>
                  <w:marRight w:val="0"/>
                  <w:marTop w:val="0"/>
                  <w:marBottom w:val="0"/>
                  <w:divBdr>
                    <w:top w:val="none" w:sz="0" w:space="0" w:color="auto"/>
                    <w:left w:val="none" w:sz="0" w:space="0" w:color="auto"/>
                    <w:bottom w:val="none" w:sz="0" w:space="0" w:color="auto"/>
                    <w:right w:val="none" w:sz="0" w:space="0" w:color="auto"/>
                  </w:divBdr>
                </w:div>
                <w:div w:id="1107850547">
                  <w:marLeft w:val="640"/>
                  <w:marRight w:val="0"/>
                  <w:marTop w:val="0"/>
                  <w:marBottom w:val="0"/>
                  <w:divBdr>
                    <w:top w:val="none" w:sz="0" w:space="0" w:color="auto"/>
                    <w:left w:val="none" w:sz="0" w:space="0" w:color="auto"/>
                    <w:bottom w:val="none" w:sz="0" w:space="0" w:color="auto"/>
                    <w:right w:val="none" w:sz="0" w:space="0" w:color="auto"/>
                  </w:divBdr>
                </w:div>
                <w:div w:id="1111097398">
                  <w:marLeft w:val="640"/>
                  <w:marRight w:val="0"/>
                  <w:marTop w:val="0"/>
                  <w:marBottom w:val="0"/>
                  <w:divBdr>
                    <w:top w:val="none" w:sz="0" w:space="0" w:color="auto"/>
                    <w:left w:val="none" w:sz="0" w:space="0" w:color="auto"/>
                    <w:bottom w:val="none" w:sz="0" w:space="0" w:color="auto"/>
                    <w:right w:val="none" w:sz="0" w:space="0" w:color="auto"/>
                  </w:divBdr>
                </w:div>
                <w:div w:id="1111897609">
                  <w:marLeft w:val="640"/>
                  <w:marRight w:val="0"/>
                  <w:marTop w:val="0"/>
                  <w:marBottom w:val="0"/>
                  <w:divBdr>
                    <w:top w:val="none" w:sz="0" w:space="0" w:color="auto"/>
                    <w:left w:val="none" w:sz="0" w:space="0" w:color="auto"/>
                    <w:bottom w:val="none" w:sz="0" w:space="0" w:color="auto"/>
                    <w:right w:val="none" w:sz="0" w:space="0" w:color="auto"/>
                  </w:divBdr>
                </w:div>
                <w:div w:id="1118990937">
                  <w:marLeft w:val="640"/>
                  <w:marRight w:val="0"/>
                  <w:marTop w:val="0"/>
                  <w:marBottom w:val="0"/>
                  <w:divBdr>
                    <w:top w:val="none" w:sz="0" w:space="0" w:color="auto"/>
                    <w:left w:val="none" w:sz="0" w:space="0" w:color="auto"/>
                    <w:bottom w:val="none" w:sz="0" w:space="0" w:color="auto"/>
                    <w:right w:val="none" w:sz="0" w:space="0" w:color="auto"/>
                  </w:divBdr>
                </w:div>
                <w:div w:id="1137454738">
                  <w:marLeft w:val="640"/>
                  <w:marRight w:val="0"/>
                  <w:marTop w:val="0"/>
                  <w:marBottom w:val="0"/>
                  <w:divBdr>
                    <w:top w:val="none" w:sz="0" w:space="0" w:color="auto"/>
                    <w:left w:val="none" w:sz="0" w:space="0" w:color="auto"/>
                    <w:bottom w:val="none" w:sz="0" w:space="0" w:color="auto"/>
                    <w:right w:val="none" w:sz="0" w:space="0" w:color="auto"/>
                  </w:divBdr>
                </w:div>
                <w:div w:id="1139147526">
                  <w:marLeft w:val="640"/>
                  <w:marRight w:val="0"/>
                  <w:marTop w:val="0"/>
                  <w:marBottom w:val="0"/>
                  <w:divBdr>
                    <w:top w:val="none" w:sz="0" w:space="0" w:color="auto"/>
                    <w:left w:val="none" w:sz="0" w:space="0" w:color="auto"/>
                    <w:bottom w:val="none" w:sz="0" w:space="0" w:color="auto"/>
                    <w:right w:val="none" w:sz="0" w:space="0" w:color="auto"/>
                  </w:divBdr>
                </w:div>
                <w:div w:id="1143963452">
                  <w:marLeft w:val="640"/>
                  <w:marRight w:val="0"/>
                  <w:marTop w:val="0"/>
                  <w:marBottom w:val="0"/>
                  <w:divBdr>
                    <w:top w:val="none" w:sz="0" w:space="0" w:color="auto"/>
                    <w:left w:val="none" w:sz="0" w:space="0" w:color="auto"/>
                    <w:bottom w:val="none" w:sz="0" w:space="0" w:color="auto"/>
                    <w:right w:val="none" w:sz="0" w:space="0" w:color="auto"/>
                  </w:divBdr>
                </w:div>
                <w:div w:id="1147357863">
                  <w:marLeft w:val="640"/>
                  <w:marRight w:val="0"/>
                  <w:marTop w:val="0"/>
                  <w:marBottom w:val="0"/>
                  <w:divBdr>
                    <w:top w:val="none" w:sz="0" w:space="0" w:color="auto"/>
                    <w:left w:val="none" w:sz="0" w:space="0" w:color="auto"/>
                    <w:bottom w:val="none" w:sz="0" w:space="0" w:color="auto"/>
                    <w:right w:val="none" w:sz="0" w:space="0" w:color="auto"/>
                  </w:divBdr>
                </w:div>
                <w:div w:id="1174757900">
                  <w:marLeft w:val="640"/>
                  <w:marRight w:val="0"/>
                  <w:marTop w:val="0"/>
                  <w:marBottom w:val="0"/>
                  <w:divBdr>
                    <w:top w:val="none" w:sz="0" w:space="0" w:color="auto"/>
                    <w:left w:val="none" w:sz="0" w:space="0" w:color="auto"/>
                    <w:bottom w:val="none" w:sz="0" w:space="0" w:color="auto"/>
                    <w:right w:val="none" w:sz="0" w:space="0" w:color="auto"/>
                  </w:divBdr>
                </w:div>
                <w:div w:id="1196313362">
                  <w:marLeft w:val="640"/>
                  <w:marRight w:val="0"/>
                  <w:marTop w:val="0"/>
                  <w:marBottom w:val="0"/>
                  <w:divBdr>
                    <w:top w:val="none" w:sz="0" w:space="0" w:color="auto"/>
                    <w:left w:val="none" w:sz="0" w:space="0" w:color="auto"/>
                    <w:bottom w:val="none" w:sz="0" w:space="0" w:color="auto"/>
                    <w:right w:val="none" w:sz="0" w:space="0" w:color="auto"/>
                  </w:divBdr>
                </w:div>
                <w:div w:id="1203130155">
                  <w:marLeft w:val="640"/>
                  <w:marRight w:val="0"/>
                  <w:marTop w:val="0"/>
                  <w:marBottom w:val="0"/>
                  <w:divBdr>
                    <w:top w:val="none" w:sz="0" w:space="0" w:color="auto"/>
                    <w:left w:val="none" w:sz="0" w:space="0" w:color="auto"/>
                    <w:bottom w:val="none" w:sz="0" w:space="0" w:color="auto"/>
                    <w:right w:val="none" w:sz="0" w:space="0" w:color="auto"/>
                  </w:divBdr>
                </w:div>
                <w:div w:id="1206405832">
                  <w:marLeft w:val="640"/>
                  <w:marRight w:val="0"/>
                  <w:marTop w:val="0"/>
                  <w:marBottom w:val="0"/>
                  <w:divBdr>
                    <w:top w:val="none" w:sz="0" w:space="0" w:color="auto"/>
                    <w:left w:val="none" w:sz="0" w:space="0" w:color="auto"/>
                    <w:bottom w:val="none" w:sz="0" w:space="0" w:color="auto"/>
                    <w:right w:val="none" w:sz="0" w:space="0" w:color="auto"/>
                  </w:divBdr>
                </w:div>
                <w:div w:id="1213346174">
                  <w:marLeft w:val="640"/>
                  <w:marRight w:val="0"/>
                  <w:marTop w:val="0"/>
                  <w:marBottom w:val="0"/>
                  <w:divBdr>
                    <w:top w:val="none" w:sz="0" w:space="0" w:color="auto"/>
                    <w:left w:val="none" w:sz="0" w:space="0" w:color="auto"/>
                    <w:bottom w:val="none" w:sz="0" w:space="0" w:color="auto"/>
                    <w:right w:val="none" w:sz="0" w:space="0" w:color="auto"/>
                  </w:divBdr>
                </w:div>
                <w:div w:id="1229459538">
                  <w:marLeft w:val="640"/>
                  <w:marRight w:val="0"/>
                  <w:marTop w:val="0"/>
                  <w:marBottom w:val="0"/>
                  <w:divBdr>
                    <w:top w:val="none" w:sz="0" w:space="0" w:color="auto"/>
                    <w:left w:val="none" w:sz="0" w:space="0" w:color="auto"/>
                    <w:bottom w:val="none" w:sz="0" w:space="0" w:color="auto"/>
                    <w:right w:val="none" w:sz="0" w:space="0" w:color="auto"/>
                  </w:divBdr>
                </w:div>
                <w:div w:id="1230768363">
                  <w:marLeft w:val="640"/>
                  <w:marRight w:val="0"/>
                  <w:marTop w:val="0"/>
                  <w:marBottom w:val="0"/>
                  <w:divBdr>
                    <w:top w:val="none" w:sz="0" w:space="0" w:color="auto"/>
                    <w:left w:val="none" w:sz="0" w:space="0" w:color="auto"/>
                    <w:bottom w:val="none" w:sz="0" w:space="0" w:color="auto"/>
                    <w:right w:val="none" w:sz="0" w:space="0" w:color="auto"/>
                  </w:divBdr>
                </w:div>
                <w:div w:id="1241981017">
                  <w:marLeft w:val="640"/>
                  <w:marRight w:val="0"/>
                  <w:marTop w:val="0"/>
                  <w:marBottom w:val="0"/>
                  <w:divBdr>
                    <w:top w:val="none" w:sz="0" w:space="0" w:color="auto"/>
                    <w:left w:val="none" w:sz="0" w:space="0" w:color="auto"/>
                    <w:bottom w:val="none" w:sz="0" w:space="0" w:color="auto"/>
                    <w:right w:val="none" w:sz="0" w:space="0" w:color="auto"/>
                  </w:divBdr>
                </w:div>
                <w:div w:id="1242332718">
                  <w:marLeft w:val="640"/>
                  <w:marRight w:val="0"/>
                  <w:marTop w:val="0"/>
                  <w:marBottom w:val="0"/>
                  <w:divBdr>
                    <w:top w:val="none" w:sz="0" w:space="0" w:color="auto"/>
                    <w:left w:val="none" w:sz="0" w:space="0" w:color="auto"/>
                    <w:bottom w:val="none" w:sz="0" w:space="0" w:color="auto"/>
                    <w:right w:val="none" w:sz="0" w:space="0" w:color="auto"/>
                  </w:divBdr>
                </w:div>
                <w:div w:id="1244489599">
                  <w:marLeft w:val="640"/>
                  <w:marRight w:val="0"/>
                  <w:marTop w:val="0"/>
                  <w:marBottom w:val="0"/>
                  <w:divBdr>
                    <w:top w:val="none" w:sz="0" w:space="0" w:color="auto"/>
                    <w:left w:val="none" w:sz="0" w:space="0" w:color="auto"/>
                    <w:bottom w:val="none" w:sz="0" w:space="0" w:color="auto"/>
                    <w:right w:val="none" w:sz="0" w:space="0" w:color="auto"/>
                  </w:divBdr>
                </w:div>
                <w:div w:id="1268538840">
                  <w:marLeft w:val="640"/>
                  <w:marRight w:val="0"/>
                  <w:marTop w:val="0"/>
                  <w:marBottom w:val="0"/>
                  <w:divBdr>
                    <w:top w:val="none" w:sz="0" w:space="0" w:color="auto"/>
                    <w:left w:val="none" w:sz="0" w:space="0" w:color="auto"/>
                    <w:bottom w:val="none" w:sz="0" w:space="0" w:color="auto"/>
                    <w:right w:val="none" w:sz="0" w:space="0" w:color="auto"/>
                  </w:divBdr>
                </w:div>
                <w:div w:id="1278607413">
                  <w:marLeft w:val="640"/>
                  <w:marRight w:val="0"/>
                  <w:marTop w:val="0"/>
                  <w:marBottom w:val="0"/>
                  <w:divBdr>
                    <w:top w:val="none" w:sz="0" w:space="0" w:color="auto"/>
                    <w:left w:val="none" w:sz="0" w:space="0" w:color="auto"/>
                    <w:bottom w:val="none" w:sz="0" w:space="0" w:color="auto"/>
                    <w:right w:val="none" w:sz="0" w:space="0" w:color="auto"/>
                  </w:divBdr>
                </w:div>
                <w:div w:id="1281372870">
                  <w:marLeft w:val="640"/>
                  <w:marRight w:val="0"/>
                  <w:marTop w:val="0"/>
                  <w:marBottom w:val="0"/>
                  <w:divBdr>
                    <w:top w:val="none" w:sz="0" w:space="0" w:color="auto"/>
                    <w:left w:val="none" w:sz="0" w:space="0" w:color="auto"/>
                    <w:bottom w:val="none" w:sz="0" w:space="0" w:color="auto"/>
                    <w:right w:val="none" w:sz="0" w:space="0" w:color="auto"/>
                  </w:divBdr>
                </w:div>
                <w:div w:id="1285960317">
                  <w:marLeft w:val="640"/>
                  <w:marRight w:val="0"/>
                  <w:marTop w:val="0"/>
                  <w:marBottom w:val="0"/>
                  <w:divBdr>
                    <w:top w:val="none" w:sz="0" w:space="0" w:color="auto"/>
                    <w:left w:val="none" w:sz="0" w:space="0" w:color="auto"/>
                    <w:bottom w:val="none" w:sz="0" w:space="0" w:color="auto"/>
                    <w:right w:val="none" w:sz="0" w:space="0" w:color="auto"/>
                  </w:divBdr>
                </w:div>
                <w:div w:id="1292251461">
                  <w:marLeft w:val="640"/>
                  <w:marRight w:val="0"/>
                  <w:marTop w:val="0"/>
                  <w:marBottom w:val="0"/>
                  <w:divBdr>
                    <w:top w:val="none" w:sz="0" w:space="0" w:color="auto"/>
                    <w:left w:val="none" w:sz="0" w:space="0" w:color="auto"/>
                    <w:bottom w:val="none" w:sz="0" w:space="0" w:color="auto"/>
                    <w:right w:val="none" w:sz="0" w:space="0" w:color="auto"/>
                  </w:divBdr>
                </w:div>
                <w:div w:id="1311978977">
                  <w:marLeft w:val="640"/>
                  <w:marRight w:val="0"/>
                  <w:marTop w:val="0"/>
                  <w:marBottom w:val="0"/>
                  <w:divBdr>
                    <w:top w:val="none" w:sz="0" w:space="0" w:color="auto"/>
                    <w:left w:val="none" w:sz="0" w:space="0" w:color="auto"/>
                    <w:bottom w:val="none" w:sz="0" w:space="0" w:color="auto"/>
                    <w:right w:val="none" w:sz="0" w:space="0" w:color="auto"/>
                  </w:divBdr>
                </w:div>
                <w:div w:id="1322150840">
                  <w:marLeft w:val="640"/>
                  <w:marRight w:val="0"/>
                  <w:marTop w:val="0"/>
                  <w:marBottom w:val="0"/>
                  <w:divBdr>
                    <w:top w:val="none" w:sz="0" w:space="0" w:color="auto"/>
                    <w:left w:val="none" w:sz="0" w:space="0" w:color="auto"/>
                    <w:bottom w:val="none" w:sz="0" w:space="0" w:color="auto"/>
                    <w:right w:val="none" w:sz="0" w:space="0" w:color="auto"/>
                  </w:divBdr>
                </w:div>
                <w:div w:id="1323851462">
                  <w:marLeft w:val="640"/>
                  <w:marRight w:val="0"/>
                  <w:marTop w:val="0"/>
                  <w:marBottom w:val="0"/>
                  <w:divBdr>
                    <w:top w:val="none" w:sz="0" w:space="0" w:color="auto"/>
                    <w:left w:val="none" w:sz="0" w:space="0" w:color="auto"/>
                    <w:bottom w:val="none" w:sz="0" w:space="0" w:color="auto"/>
                    <w:right w:val="none" w:sz="0" w:space="0" w:color="auto"/>
                  </w:divBdr>
                </w:div>
                <w:div w:id="1347827859">
                  <w:marLeft w:val="640"/>
                  <w:marRight w:val="0"/>
                  <w:marTop w:val="0"/>
                  <w:marBottom w:val="0"/>
                  <w:divBdr>
                    <w:top w:val="none" w:sz="0" w:space="0" w:color="auto"/>
                    <w:left w:val="none" w:sz="0" w:space="0" w:color="auto"/>
                    <w:bottom w:val="none" w:sz="0" w:space="0" w:color="auto"/>
                    <w:right w:val="none" w:sz="0" w:space="0" w:color="auto"/>
                  </w:divBdr>
                </w:div>
                <w:div w:id="1355228975">
                  <w:marLeft w:val="640"/>
                  <w:marRight w:val="0"/>
                  <w:marTop w:val="0"/>
                  <w:marBottom w:val="0"/>
                  <w:divBdr>
                    <w:top w:val="none" w:sz="0" w:space="0" w:color="auto"/>
                    <w:left w:val="none" w:sz="0" w:space="0" w:color="auto"/>
                    <w:bottom w:val="none" w:sz="0" w:space="0" w:color="auto"/>
                    <w:right w:val="none" w:sz="0" w:space="0" w:color="auto"/>
                  </w:divBdr>
                </w:div>
                <w:div w:id="1374113275">
                  <w:marLeft w:val="640"/>
                  <w:marRight w:val="0"/>
                  <w:marTop w:val="0"/>
                  <w:marBottom w:val="0"/>
                  <w:divBdr>
                    <w:top w:val="none" w:sz="0" w:space="0" w:color="auto"/>
                    <w:left w:val="none" w:sz="0" w:space="0" w:color="auto"/>
                    <w:bottom w:val="none" w:sz="0" w:space="0" w:color="auto"/>
                    <w:right w:val="none" w:sz="0" w:space="0" w:color="auto"/>
                  </w:divBdr>
                </w:div>
                <w:div w:id="1377201980">
                  <w:marLeft w:val="640"/>
                  <w:marRight w:val="0"/>
                  <w:marTop w:val="0"/>
                  <w:marBottom w:val="0"/>
                  <w:divBdr>
                    <w:top w:val="none" w:sz="0" w:space="0" w:color="auto"/>
                    <w:left w:val="none" w:sz="0" w:space="0" w:color="auto"/>
                    <w:bottom w:val="none" w:sz="0" w:space="0" w:color="auto"/>
                    <w:right w:val="none" w:sz="0" w:space="0" w:color="auto"/>
                  </w:divBdr>
                </w:div>
                <w:div w:id="1394431366">
                  <w:marLeft w:val="640"/>
                  <w:marRight w:val="0"/>
                  <w:marTop w:val="0"/>
                  <w:marBottom w:val="0"/>
                  <w:divBdr>
                    <w:top w:val="none" w:sz="0" w:space="0" w:color="auto"/>
                    <w:left w:val="none" w:sz="0" w:space="0" w:color="auto"/>
                    <w:bottom w:val="none" w:sz="0" w:space="0" w:color="auto"/>
                    <w:right w:val="none" w:sz="0" w:space="0" w:color="auto"/>
                  </w:divBdr>
                </w:div>
                <w:div w:id="1403717833">
                  <w:marLeft w:val="640"/>
                  <w:marRight w:val="0"/>
                  <w:marTop w:val="0"/>
                  <w:marBottom w:val="0"/>
                  <w:divBdr>
                    <w:top w:val="none" w:sz="0" w:space="0" w:color="auto"/>
                    <w:left w:val="none" w:sz="0" w:space="0" w:color="auto"/>
                    <w:bottom w:val="none" w:sz="0" w:space="0" w:color="auto"/>
                    <w:right w:val="none" w:sz="0" w:space="0" w:color="auto"/>
                  </w:divBdr>
                </w:div>
                <w:div w:id="1411999965">
                  <w:marLeft w:val="640"/>
                  <w:marRight w:val="0"/>
                  <w:marTop w:val="0"/>
                  <w:marBottom w:val="0"/>
                  <w:divBdr>
                    <w:top w:val="none" w:sz="0" w:space="0" w:color="auto"/>
                    <w:left w:val="none" w:sz="0" w:space="0" w:color="auto"/>
                    <w:bottom w:val="none" w:sz="0" w:space="0" w:color="auto"/>
                    <w:right w:val="none" w:sz="0" w:space="0" w:color="auto"/>
                  </w:divBdr>
                </w:div>
                <w:div w:id="1418938514">
                  <w:marLeft w:val="640"/>
                  <w:marRight w:val="0"/>
                  <w:marTop w:val="0"/>
                  <w:marBottom w:val="0"/>
                  <w:divBdr>
                    <w:top w:val="none" w:sz="0" w:space="0" w:color="auto"/>
                    <w:left w:val="none" w:sz="0" w:space="0" w:color="auto"/>
                    <w:bottom w:val="none" w:sz="0" w:space="0" w:color="auto"/>
                    <w:right w:val="none" w:sz="0" w:space="0" w:color="auto"/>
                  </w:divBdr>
                </w:div>
                <w:div w:id="1440447415">
                  <w:marLeft w:val="640"/>
                  <w:marRight w:val="0"/>
                  <w:marTop w:val="0"/>
                  <w:marBottom w:val="0"/>
                  <w:divBdr>
                    <w:top w:val="none" w:sz="0" w:space="0" w:color="auto"/>
                    <w:left w:val="none" w:sz="0" w:space="0" w:color="auto"/>
                    <w:bottom w:val="none" w:sz="0" w:space="0" w:color="auto"/>
                    <w:right w:val="none" w:sz="0" w:space="0" w:color="auto"/>
                  </w:divBdr>
                </w:div>
                <w:div w:id="1450585373">
                  <w:marLeft w:val="640"/>
                  <w:marRight w:val="0"/>
                  <w:marTop w:val="0"/>
                  <w:marBottom w:val="0"/>
                  <w:divBdr>
                    <w:top w:val="none" w:sz="0" w:space="0" w:color="auto"/>
                    <w:left w:val="none" w:sz="0" w:space="0" w:color="auto"/>
                    <w:bottom w:val="none" w:sz="0" w:space="0" w:color="auto"/>
                    <w:right w:val="none" w:sz="0" w:space="0" w:color="auto"/>
                  </w:divBdr>
                </w:div>
                <w:div w:id="1453018926">
                  <w:marLeft w:val="640"/>
                  <w:marRight w:val="0"/>
                  <w:marTop w:val="0"/>
                  <w:marBottom w:val="0"/>
                  <w:divBdr>
                    <w:top w:val="none" w:sz="0" w:space="0" w:color="auto"/>
                    <w:left w:val="none" w:sz="0" w:space="0" w:color="auto"/>
                    <w:bottom w:val="none" w:sz="0" w:space="0" w:color="auto"/>
                    <w:right w:val="none" w:sz="0" w:space="0" w:color="auto"/>
                  </w:divBdr>
                </w:div>
                <w:div w:id="1464084170">
                  <w:marLeft w:val="640"/>
                  <w:marRight w:val="0"/>
                  <w:marTop w:val="0"/>
                  <w:marBottom w:val="0"/>
                  <w:divBdr>
                    <w:top w:val="none" w:sz="0" w:space="0" w:color="auto"/>
                    <w:left w:val="none" w:sz="0" w:space="0" w:color="auto"/>
                    <w:bottom w:val="none" w:sz="0" w:space="0" w:color="auto"/>
                    <w:right w:val="none" w:sz="0" w:space="0" w:color="auto"/>
                  </w:divBdr>
                </w:div>
                <w:div w:id="1485313291">
                  <w:marLeft w:val="640"/>
                  <w:marRight w:val="0"/>
                  <w:marTop w:val="0"/>
                  <w:marBottom w:val="0"/>
                  <w:divBdr>
                    <w:top w:val="none" w:sz="0" w:space="0" w:color="auto"/>
                    <w:left w:val="none" w:sz="0" w:space="0" w:color="auto"/>
                    <w:bottom w:val="none" w:sz="0" w:space="0" w:color="auto"/>
                    <w:right w:val="none" w:sz="0" w:space="0" w:color="auto"/>
                  </w:divBdr>
                </w:div>
                <w:div w:id="1486774990">
                  <w:marLeft w:val="640"/>
                  <w:marRight w:val="0"/>
                  <w:marTop w:val="0"/>
                  <w:marBottom w:val="0"/>
                  <w:divBdr>
                    <w:top w:val="none" w:sz="0" w:space="0" w:color="auto"/>
                    <w:left w:val="none" w:sz="0" w:space="0" w:color="auto"/>
                    <w:bottom w:val="none" w:sz="0" w:space="0" w:color="auto"/>
                    <w:right w:val="none" w:sz="0" w:space="0" w:color="auto"/>
                  </w:divBdr>
                </w:div>
                <w:div w:id="1502352578">
                  <w:marLeft w:val="640"/>
                  <w:marRight w:val="0"/>
                  <w:marTop w:val="0"/>
                  <w:marBottom w:val="0"/>
                  <w:divBdr>
                    <w:top w:val="none" w:sz="0" w:space="0" w:color="auto"/>
                    <w:left w:val="none" w:sz="0" w:space="0" w:color="auto"/>
                    <w:bottom w:val="none" w:sz="0" w:space="0" w:color="auto"/>
                    <w:right w:val="none" w:sz="0" w:space="0" w:color="auto"/>
                  </w:divBdr>
                </w:div>
                <w:div w:id="1504978181">
                  <w:marLeft w:val="640"/>
                  <w:marRight w:val="0"/>
                  <w:marTop w:val="0"/>
                  <w:marBottom w:val="0"/>
                  <w:divBdr>
                    <w:top w:val="none" w:sz="0" w:space="0" w:color="auto"/>
                    <w:left w:val="none" w:sz="0" w:space="0" w:color="auto"/>
                    <w:bottom w:val="none" w:sz="0" w:space="0" w:color="auto"/>
                    <w:right w:val="none" w:sz="0" w:space="0" w:color="auto"/>
                  </w:divBdr>
                </w:div>
                <w:div w:id="1505777891">
                  <w:marLeft w:val="640"/>
                  <w:marRight w:val="0"/>
                  <w:marTop w:val="0"/>
                  <w:marBottom w:val="0"/>
                  <w:divBdr>
                    <w:top w:val="none" w:sz="0" w:space="0" w:color="auto"/>
                    <w:left w:val="none" w:sz="0" w:space="0" w:color="auto"/>
                    <w:bottom w:val="none" w:sz="0" w:space="0" w:color="auto"/>
                    <w:right w:val="none" w:sz="0" w:space="0" w:color="auto"/>
                  </w:divBdr>
                </w:div>
                <w:div w:id="1508592737">
                  <w:marLeft w:val="640"/>
                  <w:marRight w:val="0"/>
                  <w:marTop w:val="0"/>
                  <w:marBottom w:val="0"/>
                  <w:divBdr>
                    <w:top w:val="none" w:sz="0" w:space="0" w:color="auto"/>
                    <w:left w:val="none" w:sz="0" w:space="0" w:color="auto"/>
                    <w:bottom w:val="none" w:sz="0" w:space="0" w:color="auto"/>
                    <w:right w:val="none" w:sz="0" w:space="0" w:color="auto"/>
                  </w:divBdr>
                </w:div>
                <w:div w:id="1523009862">
                  <w:marLeft w:val="640"/>
                  <w:marRight w:val="0"/>
                  <w:marTop w:val="0"/>
                  <w:marBottom w:val="0"/>
                  <w:divBdr>
                    <w:top w:val="none" w:sz="0" w:space="0" w:color="auto"/>
                    <w:left w:val="none" w:sz="0" w:space="0" w:color="auto"/>
                    <w:bottom w:val="none" w:sz="0" w:space="0" w:color="auto"/>
                    <w:right w:val="none" w:sz="0" w:space="0" w:color="auto"/>
                  </w:divBdr>
                </w:div>
                <w:div w:id="1539119468">
                  <w:marLeft w:val="640"/>
                  <w:marRight w:val="0"/>
                  <w:marTop w:val="0"/>
                  <w:marBottom w:val="0"/>
                  <w:divBdr>
                    <w:top w:val="none" w:sz="0" w:space="0" w:color="auto"/>
                    <w:left w:val="none" w:sz="0" w:space="0" w:color="auto"/>
                    <w:bottom w:val="none" w:sz="0" w:space="0" w:color="auto"/>
                    <w:right w:val="none" w:sz="0" w:space="0" w:color="auto"/>
                  </w:divBdr>
                </w:div>
                <w:div w:id="1539976346">
                  <w:marLeft w:val="640"/>
                  <w:marRight w:val="0"/>
                  <w:marTop w:val="0"/>
                  <w:marBottom w:val="0"/>
                  <w:divBdr>
                    <w:top w:val="none" w:sz="0" w:space="0" w:color="auto"/>
                    <w:left w:val="none" w:sz="0" w:space="0" w:color="auto"/>
                    <w:bottom w:val="none" w:sz="0" w:space="0" w:color="auto"/>
                    <w:right w:val="none" w:sz="0" w:space="0" w:color="auto"/>
                  </w:divBdr>
                </w:div>
                <w:div w:id="1573080232">
                  <w:marLeft w:val="640"/>
                  <w:marRight w:val="0"/>
                  <w:marTop w:val="0"/>
                  <w:marBottom w:val="0"/>
                  <w:divBdr>
                    <w:top w:val="none" w:sz="0" w:space="0" w:color="auto"/>
                    <w:left w:val="none" w:sz="0" w:space="0" w:color="auto"/>
                    <w:bottom w:val="none" w:sz="0" w:space="0" w:color="auto"/>
                    <w:right w:val="none" w:sz="0" w:space="0" w:color="auto"/>
                  </w:divBdr>
                </w:div>
                <w:div w:id="1579434712">
                  <w:marLeft w:val="640"/>
                  <w:marRight w:val="0"/>
                  <w:marTop w:val="0"/>
                  <w:marBottom w:val="0"/>
                  <w:divBdr>
                    <w:top w:val="none" w:sz="0" w:space="0" w:color="auto"/>
                    <w:left w:val="none" w:sz="0" w:space="0" w:color="auto"/>
                    <w:bottom w:val="none" w:sz="0" w:space="0" w:color="auto"/>
                    <w:right w:val="none" w:sz="0" w:space="0" w:color="auto"/>
                  </w:divBdr>
                </w:div>
                <w:div w:id="1597057057">
                  <w:marLeft w:val="640"/>
                  <w:marRight w:val="0"/>
                  <w:marTop w:val="0"/>
                  <w:marBottom w:val="0"/>
                  <w:divBdr>
                    <w:top w:val="none" w:sz="0" w:space="0" w:color="auto"/>
                    <w:left w:val="none" w:sz="0" w:space="0" w:color="auto"/>
                    <w:bottom w:val="none" w:sz="0" w:space="0" w:color="auto"/>
                    <w:right w:val="none" w:sz="0" w:space="0" w:color="auto"/>
                  </w:divBdr>
                </w:div>
                <w:div w:id="1598711399">
                  <w:marLeft w:val="640"/>
                  <w:marRight w:val="0"/>
                  <w:marTop w:val="0"/>
                  <w:marBottom w:val="0"/>
                  <w:divBdr>
                    <w:top w:val="none" w:sz="0" w:space="0" w:color="auto"/>
                    <w:left w:val="none" w:sz="0" w:space="0" w:color="auto"/>
                    <w:bottom w:val="none" w:sz="0" w:space="0" w:color="auto"/>
                    <w:right w:val="none" w:sz="0" w:space="0" w:color="auto"/>
                  </w:divBdr>
                </w:div>
                <w:div w:id="1617832077">
                  <w:marLeft w:val="640"/>
                  <w:marRight w:val="0"/>
                  <w:marTop w:val="0"/>
                  <w:marBottom w:val="0"/>
                  <w:divBdr>
                    <w:top w:val="none" w:sz="0" w:space="0" w:color="auto"/>
                    <w:left w:val="none" w:sz="0" w:space="0" w:color="auto"/>
                    <w:bottom w:val="none" w:sz="0" w:space="0" w:color="auto"/>
                    <w:right w:val="none" w:sz="0" w:space="0" w:color="auto"/>
                  </w:divBdr>
                </w:div>
                <w:div w:id="1629317374">
                  <w:marLeft w:val="640"/>
                  <w:marRight w:val="0"/>
                  <w:marTop w:val="0"/>
                  <w:marBottom w:val="0"/>
                  <w:divBdr>
                    <w:top w:val="none" w:sz="0" w:space="0" w:color="auto"/>
                    <w:left w:val="none" w:sz="0" w:space="0" w:color="auto"/>
                    <w:bottom w:val="none" w:sz="0" w:space="0" w:color="auto"/>
                    <w:right w:val="none" w:sz="0" w:space="0" w:color="auto"/>
                  </w:divBdr>
                </w:div>
                <w:div w:id="1633172825">
                  <w:marLeft w:val="640"/>
                  <w:marRight w:val="0"/>
                  <w:marTop w:val="0"/>
                  <w:marBottom w:val="0"/>
                  <w:divBdr>
                    <w:top w:val="none" w:sz="0" w:space="0" w:color="auto"/>
                    <w:left w:val="none" w:sz="0" w:space="0" w:color="auto"/>
                    <w:bottom w:val="none" w:sz="0" w:space="0" w:color="auto"/>
                    <w:right w:val="none" w:sz="0" w:space="0" w:color="auto"/>
                  </w:divBdr>
                </w:div>
                <w:div w:id="1641227868">
                  <w:marLeft w:val="640"/>
                  <w:marRight w:val="0"/>
                  <w:marTop w:val="0"/>
                  <w:marBottom w:val="0"/>
                  <w:divBdr>
                    <w:top w:val="none" w:sz="0" w:space="0" w:color="auto"/>
                    <w:left w:val="none" w:sz="0" w:space="0" w:color="auto"/>
                    <w:bottom w:val="none" w:sz="0" w:space="0" w:color="auto"/>
                    <w:right w:val="none" w:sz="0" w:space="0" w:color="auto"/>
                  </w:divBdr>
                </w:div>
                <w:div w:id="1649944640">
                  <w:marLeft w:val="640"/>
                  <w:marRight w:val="0"/>
                  <w:marTop w:val="0"/>
                  <w:marBottom w:val="0"/>
                  <w:divBdr>
                    <w:top w:val="none" w:sz="0" w:space="0" w:color="auto"/>
                    <w:left w:val="none" w:sz="0" w:space="0" w:color="auto"/>
                    <w:bottom w:val="none" w:sz="0" w:space="0" w:color="auto"/>
                    <w:right w:val="none" w:sz="0" w:space="0" w:color="auto"/>
                  </w:divBdr>
                </w:div>
                <w:div w:id="1745180373">
                  <w:marLeft w:val="640"/>
                  <w:marRight w:val="0"/>
                  <w:marTop w:val="0"/>
                  <w:marBottom w:val="0"/>
                  <w:divBdr>
                    <w:top w:val="none" w:sz="0" w:space="0" w:color="auto"/>
                    <w:left w:val="none" w:sz="0" w:space="0" w:color="auto"/>
                    <w:bottom w:val="none" w:sz="0" w:space="0" w:color="auto"/>
                    <w:right w:val="none" w:sz="0" w:space="0" w:color="auto"/>
                  </w:divBdr>
                </w:div>
                <w:div w:id="1759134747">
                  <w:marLeft w:val="640"/>
                  <w:marRight w:val="0"/>
                  <w:marTop w:val="0"/>
                  <w:marBottom w:val="0"/>
                  <w:divBdr>
                    <w:top w:val="none" w:sz="0" w:space="0" w:color="auto"/>
                    <w:left w:val="none" w:sz="0" w:space="0" w:color="auto"/>
                    <w:bottom w:val="none" w:sz="0" w:space="0" w:color="auto"/>
                    <w:right w:val="none" w:sz="0" w:space="0" w:color="auto"/>
                  </w:divBdr>
                </w:div>
                <w:div w:id="1772319131">
                  <w:marLeft w:val="640"/>
                  <w:marRight w:val="0"/>
                  <w:marTop w:val="0"/>
                  <w:marBottom w:val="0"/>
                  <w:divBdr>
                    <w:top w:val="none" w:sz="0" w:space="0" w:color="auto"/>
                    <w:left w:val="none" w:sz="0" w:space="0" w:color="auto"/>
                    <w:bottom w:val="none" w:sz="0" w:space="0" w:color="auto"/>
                    <w:right w:val="none" w:sz="0" w:space="0" w:color="auto"/>
                  </w:divBdr>
                </w:div>
                <w:div w:id="1807427553">
                  <w:marLeft w:val="640"/>
                  <w:marRight w:val="0"/>
                  <w:marTop w:val="0"/>
                  <w:marBottom w:val="0"/>
                  <w:divBdr>
                    <w:top w:val="none" w:sz="0" w:space="0" w:color="auto"/>
                    <w:left w:val="none" w:sz="0" w:space="0" w:color="auto"/>
                    <w:bottom w:val="none" w:sz="0" w:space="0" w:color="auto"/>
                    <w:right w:val="none" w:sz="0" w:space="0" w:color="auto"/>
                  </w:divBdr>
                </w:div>
                <w:div w:id="1809395676">
                  <w:marLeft w:val="640"/>
                  <w:marRight w:val="0"/>
                  <w:marTop w:val="0"/>
                  <w:marBottom w:val="0"/>
                  <w:divBdr>
                    <w:top w:val="none" w:sz="0" w:space="0" w:color="auto"/>
                    <w:left w:val="none" w:sz="0" w:space="0" w:color="auto"/>
                    <w:bottom w:val="none" w:sz="0" w:space="0" w:color="auto"/>
                    <w:right w:val="none" w:sz="0" w:space="0" w:color="auto"/>
                  </w:divBdr>
                </w:div>
                <w:div w:id="1835686762">
                  <w:marLeft w:val="640"/>
                  <w:marRight w:val="0"/>
                  <w:marTop w:val="0"/>
                  <w:marBottom w:val="0"/>
                  <w:divBdr>
                    <w:top w:val="none" w:sz="0" w:space="0" w:color="auto"/>
                    <w:left w:val="none" w:sz="0" w:space="0" w:color="auto"/>
                    <w:bottom w:val="none" w:sz="0" w:space="0" w:color="auto"/>
                    <w:right w:val="none" w:sz="0" w:space="0" w:color="auto"/>
                  </w:divBdr>
                </w:div>
                <w:div w:id="1858426973">
                  <w:marLeft w:val="640"/>
                  <w:marRight w:val="0"/>
                  <w:marTop w:val="0"/>
                  <w:marBottom w:val="0"/>
                  <w:divBdr>
                    <w:top w:val="none" w:sz="0" w:space="0" w:color="auto"/>
                    <w:left w:val="none" w:sz="0" w:space="0" w:color="auto"/>
                    <w:bottom w:val="none" w:sz="0" w:space="0" w:color="auto"/>
                    <w:right w:val="none" w:sz="0" w:space="0" w:color="auto"/>
                  </w:divBdr>
                </w:div>
                <w:div w:id="1859466727">
                  <w:marLeft w:val="640"/>
                  <w:marRight w:val="0"/>
                  <w:marTop w:val="0"/>
                  <w:marBottom w:val="0"/>
                  <w:divBdr>
                    <w:top w:val="none" w:sz="0" w:space="0" w:color="auto"/>
                    <w:left w:val="none" w:sz="0" w:space="0" w:color="auto"/>
                    <w:bottom w:val="none" w:sz="0" w:space="0" w:color="auto"/>
                    <w:right w:val="none" w:sz="0" w:space="0" w:color="auto"/>
                  </w:divBdr>
                </w:div>
                <w:div w:id="1868103778">
                  <w:marLeft w:val="640"/>
                  <w:marRight w:val="0"/>
                  <w:marTop w:val="0"/>
                  <w:marBottom w:val="0"/>
                  <w:divBdr>
                    <w:top w:val="none" w:sz="0" w:space="0" w:color="auto"/>
                    <w:left w:val="none" w:sz="0" w:space="0" w:color="auto"/>
                    <w:bottom w:val="none" w:sz="0" w:space="0" w:color="auto"/>
                    <w:right w:val="none" w:sz="0" w:space="0" w:color="auto"/>
                  </w:divBdr>
                </w:div>
                <w:div w:id="1872760188">
                  <w:marLeft w:val="640"/>
                  <w:marRight w:val="0"/>
                  <w:marTop w:val="0"/>
                  <w:marBottom w:val="0"/>
                  <w:divBdr>
                    <w:top w:val="none" w:sz="0" w:space="0" w:color="auto"/>
                    <w:left w:val="none" w:sz="0" w:space="0" w:color="auto"/>
                    <w:bottom w:val="none" w:sz="0" w:space="0" w:color="auto"/>
                    <w:right w:val="none" w:sz="0" w:space="0" w:color="auto"/>
                  </w:divBdr>
                </w:div>
                <w:div w:id="1877699529">
                  <w:marLeft w:val="640"/>
                  <w:marRight w:val="0"/>
                  <w:marTop w:val="0"/>
                  <w:marBottom w:val="0"/>
                  <w:divBdr>
                    <w:top w:val="none" w:sz="0" w:space="0" w:color="auto"/>
                    <w:left w:val="none" w:sz="0" w:space="0" w:color="auto"/>
                    <w:bottom w:val="none" w:sz="0" w:space="0" w:color="auto"/>
                    <w:right w:val="none" w:sz="0" w:space="0" w:color="auto"/>
                  </w:divBdr>
                </w:div>
                <w:div w:id="1885940037">
                  <w:marLeft w:val="640"/>
                  <w:marRight w:val="0"/>
                  <w:marTop w:val="0"/>
                  <w:marBottom w:val="0"/>
                  <w:divBdr>
                    <w:top w:val="none" w:sz="0" w:space="0" w:color="auto"/>
                    <w:left w:val="none" w:sz="0" w:space="0" w:color="auto"/>
                    <w:bottom w:val="none" w:sz="0" w:space="0" w:color="auto"/>
                    <w:right w:val="none" w:sz="0" w:space="0" w:color="auto"/>
                  </w:divBdr>
                </w:div>
                <w:div w:id="1886940539">
                  <w:marLeft w:val="640"/>
                  <w:marRight w:val="0"/>
                  <w:marTop w:val="0"/>
                  <w:marBottom w:val="0"/>
                  <w:divBdr>
                    <w:top w:val="none" w:sz="0" w:space="0" w:color="auto"/>
                    <w:left w:val="none" w:sz="0" w:space="0" w:color="auto"/>
                    <w:bottom w:val="none" w:sz="0" w:space="0" w:color="auto"/>
                    <w:right w:val="none" w:sz="0" w:space="0" w:color="auto"/>
                  </w:divBdr>
                </w:div>
                <w:div w:id="1889416512">
                  <w:marLeft w:val="640"/>
                  <w:marRight w:val="0"/>
                  <w:marTop w:val="0"/>
                  <w:marBottom w:val="0"/>
                  <w:divBdr>
                    <w:top w:val="none" w:sz="0" w:space="0" w:color="auto"/>
                    <w:left w:val="none" w:sz="0" w:space="0" w:color="auto"/>
                    <w:bottom w:val="none" w:sz="0" w:space="0" w:color="auto"/>
                    <w:right w:val="none" w:sz="0" w:space="0" w:color="auto"/>
                  </w:divBdr>
                </w:div>
                <w:div w:id="1891186885">
                  <w:marLeft w:val="640"/>
                  <w:marRight w:val="0"/>
                  <w:marTop w:val="0"/>
                  <w:marBottom w:val="0"/>
                  <w:divBdr>
                    <w:top w:val="none" w:sz="0" w:space="0" w:color="auto"/>
                    <w:left w:val="none" w:sz="0" w:space="0" w:color="auto"/>
                    <w:bottom w:val="none" w:sz="0" w:space="0" w:color="auto"/>
                    <w:right w:val="none" w:sz="0" w:space="0" w:color="auto"/>
                  </w:divBdr>
                </w:div>
                <w:div w:id="1891530557">
                  <w:marLeft w:val="640"/>
                  <w:marRight w:val="0"/>
                  <w:marTop w:val="0"/>
                  <w:marBottom w:val="0"/>
                  <w:divBdr>
                    <w:top w:val="none" w:sz="0" w:space="0" w:color="auto"/>
                    <w:left w:val="none" w:sz="0" w:space="0" w:color="auto"/>
                    <w:bottom w:val="none" w:sz="0" w:space="0" w:color="auto"/>
                    <w:right w:val="none" w:sz="0" w:space="0" w:color="auto"/>
                  </w:divBdr>
                </w:div>
                <w:div w:id="1900284445">
                  <w:marLeft w:val="640"/>
                  <w:marRight w:val="0"/>
                  <w:marTop w:val="0"/>
                  <w:marBottom w:val="0"/>
                  <w:divBdr>
                    <w:top w:val="none" w:sz="0" w:space="0" w:color="auto"/>
                    <w:left w:val="none" w:sz="0" w:space="0" w:color="auto"/>
                    <w:bottom w:val="none" w:sz="0" w:space="0" w:color="auto"/>
                    <w:right w:val="none" w:sz="0" w:space="0" w:color="auto"/>
                  </w:divBdr>
                </w:div>
                <w:div w:id="1905335987">
                  <w:marLeft w:val="640"/>
                  <w:marRight w:val="0"/>
                  <w:marTop w:val="0"/>
                  <w:marBottom w:val="0"/>
                  <w:divBdr>
                    <w:top w:val="none" w:sz="0" w:space="0" w:color="auto"/>
                    <w:left w:val="none" w:sz="0" w:space="0" w:color="auto"/>
                    <w:bottom w:val="none" w:sz="0" w:space="0" w:color="auto"/>
                    <w:right w:val="none" w:sz="0" w:space="0" w:color="auto"/>
                  </w:divBdr>
                </w:div>
                <w:div w:id="1922374526">
                  <w:marLeft w:val="640"/>
                  <w:marRight w:val="0"/>
                  <w:marTop w:val="0"/>
                  <w:marBottom w:val="0"/>
                  <w:divBdr>
                    <w:top w:val="none" w:sz="0" w:space="0" w:color="auto"/>
                    <w:left w:val="none" w:sz="0" w:space="0" w:color="auto"/>
                    <w:bottom w:val="none" w:sz="0" w:space="0" w:color="auto"/>
                    <w:right w:val="none" w:sz="0" w:space="0" w:color="auto"/>
                  </w:divBdr>
                </w:div>
                <w:div w:id="1947955589">
                  <w:marLeft w:val="640"/>
                  <w:marRight w:val="0"/>
                  <w:marTop w:val="0"/>
                  <w:marBottom w:val="0"/>
                  <w:divBdr>
                    <w:top w:val="none" w:sz="0" w:space="0" w:color="auto"/>
                    <w:left w:val="none" w:sz="0" w:space="0" w:color="auto"/>
                    <w:bottom w:val="none" w:sz="0" w:space="0" w:color="auto"/>
                    <w:right w:val="none" w:sz="0" w:space="0" w:color="auto"/>
                  </w:divBdr>
                </w:div>
                <w:div w:id="1953978542">
                  <w:marLeft w:val="640"/>
                  <w:marRight w:val="0"/>
                  <w:marTop w:val="0"/>
                  <w:marBottom w:val="0"/>
                  <w:divBdr>
                    <w:top w:val="none" w:sz="0" w:space="0" w:color="auto"/>
                    <w:left w:val="none" w:sz="0" w:space="0" w:color="auto"/>
                    <w:bottom w:val="none" w:sz="0" w:space="0" w:color="auto"/>
                    <w:right w:val="none" w:sz="0" w:space="0" w:color="auto"/>
                  </w:divBdr>
                </w:div>
                <w:div w:id="1971519866">
                  <w:marLeft w:val="640"/>
                  <w:marRight w:val="0"/>
                  <w:marTop w:val="0"/>
                  <w:marBottom w:val="0"/>
                  <w:divBdr>
                    <w:top w:val="none" w:sz="0" w:space="0" w:color="auto"/>
                    <w:left w:val="none" w:sz="0" w:space="0" w:color="auto"/>
                    <w:bottom w:val="none" w:sz="0" w:space="0" w:color="auto"/>
                    <w:right w:val="none" w:sz="0" w:space="0" w:color="auto"/>
                  </w:divBdr>
                </w:div>
                <w:div w:id="1977488815">
                  <w:marLeft w:val="640"/>
                  <w:marRight w:val="0"/>
                  <w:marTop w:val="0"/>
                  <w:marBottom w:val="0"/>
                  <w:divBdr>
                    <w:top w:val="none" w:sz="0" w:space="0" w:color="auto"/>
                    <w:left w:val="none" w:sz="0" w:space="0" w:color="auto"/>
                    <w:bottom w:val="none" w:sz="0" w:space="0" w:color="auto"/>
                    <w:right w:val="none" w:sz="0" w:space="0" w:color="auto"/>
                  </w:divBdr>
                </w:div>
                <w:div w:id="1983148072">
                  <w:marLeft w:val="640"/>
                  <w:marRight w:val="0"/>
                  <w:marTop w:val="0"/>
                  <w:marBottom w:val="0"/>
                  <w:divBdr>
                    <w:top w:val="none" w:sz="0" w:space="0" w:color="auto"/>
                    <w:left w:val="none" w:sz="0" w:space="0" w:color="auto"/>
                    <w:bottom w:val="none" w:sz="0" w:space="0" w:color="auto"/>
                    <w:right w:val="none" w:sz="0" w:space="0" w:color="auto"/>
                  </w:divBdr>
                </w:div>
                <w:div w:id="2001493887">
                  <w:marLeft w:val="640"/>
                  <w:marRight w:val="0"/>
                  <w:marTop w:val="0"/>
                  <w:marBottom w:val="0"/>
                  <w:divBdr>
                    <w:top w:val="none" w:sz="0" w:space="0" w:color="auto"/>
                    <w:left w:val="none" w:sz="0" w:space="0" w:color="auto"/>
                    <w:bottom w:val="none" w:sz="0" w:space="0" w:color="auto"/>
                    <w:right w:val="none" w:sz="0" w:space="0" w:color="auto"/>
                  </w:divBdr>
                </w:div>
                <w:div w:id="2019773120">
                  <w:marLeft w:val="640"/>
                  <w:marRight w:val="0"/>
                  <w:marTop w:val="0"/>
                  <w:marBottom w:val="0"/>
                  <w:divBdr>
                    <w:top w:val="none" w:sz="0" w:space="0" w:color="auto"/>
                    <w:left w:val="none" w:sz="0" w:space="0" w:color="auto"/>
                    <w:bottom w:val="none" w:sz="0" w:space="0" w:color="auto"/>
                    <w:right w:val="none" w:sz="0" w:space="0" w:color="auto"/>
                  </w:divBdr>
                </w:div>
                <w:div w:id="2023165348">
                  <w:marLeft w:val="640"/>
                  <w:marRight w:val="0"/>
                  <w:marTop w:val="0"/>
                  <w:marBottom w:val="0"/>
                  <w:divBdr>
                    <w:top w:val="none" w:sz="0" w:space="0" w:color="auto"/>
                    <w:left w:val="none" w:sz="0" w:space="0" w:color="auto"/>
                    <w:bottom w:val="none" w:sz="0" w:space="0" w:color="auto"/>
                    <w:right w:val="none" w:sz="0" w:space="0" w:color="auto"/>
                  </w:divBdr>
                </w:div>
                <w:div w:id="2024238890">
                  <w:marLeft w:val="640"/>
                  <w:marRight w:val="0"/>
                  <w:marTop w:val="0"/>
                  <w:marBottom w:val="0"/>
                  <w:divBdr>
                    <w:top w:val="none" w:sz="0" w:space="0" w:color="auto"/>
                    <w:left w:val="none" w:sz="0" w:space="0" w:color="auto"/>
                    <w:bottom w:val="none" w:sz="0" w:space="0" w:color="auto"/>
                    <w:right w:val="none" w:sz="0" w:space="0" w:color="auto"/>
                  </w:divBdr>
                </w:div>
                <w:div w:id="2027519958">
                  <w:marLeft w:val="640"/>
                  <w:marRight w:val="0"/>
                  <w:marTop w:val="0"/>
                  <w:marBottom w:val="0"/>
                  <w:divBdr>
                    <w:top w:val="none" w:sz="0" w:space="0" w:color="auto"/>
                    <w:left w:val="none" w:sz="0" w:space="0" w:color="auto"/>
                    <w:bottom w:val="none" w:sz="0" w:space="0" w:color="auto"/>
                    <w:right w:val="none" w:sz="0" w:space="0" w:color="auto"/>
                  </w:divBdr>
                </w:div>
                <w:div w:id="2032416651">
                  <w:marLeft w:val="640"/>
                  <w:marRight w:val="0"/>
                  <w:marTop w:val="0"/>
                  <w:marBottom w:val="0"/>
                  <w:divBdr>
                    <w:top w:val="none" w:sz="0" w:space="0" w:color="auto"/>
                    <w:left w:val="none" w:sz="0" w:space="0" w:color="auto"/>
                    <w:bottom w:val="none" w:sz="0" w:space="0" w:color="auto"/>
                    <w:right w:val="none" w:sz="0" w:space="0" w:color="auto"/>
                  </w:divBdr>
                </w:div>
                <w:div w:id="2034645154">
                  <w:marLeft w:val="640"/>
                  <w:marRight w:val="0"/>
                  <w:marTop w:val="0"/>
                  <w:marBottom w:val="0"/>
                  <w:divBdr>
                    <w:top w:val="none" w:sz="0" w:space="0" w:color="auto"/>
                    <w:left w:val="none" w:sz="0" w:space="0" w:color="auto"/>
                    <w:bottom w:val="none" w:sz="0" w:space="0" w:color="auto"/>
                    <w:right w:val="none" w:sz="0" w:space="0" w:color="auto"/>
                  </w:divBdr>
                </w:div>
                <w:div w:id="2046902549">
                  <w:marLeft w:val="640"/>
                  <w:marRight w:val="0"/>
                  <w:marTop w:val="0"/>
                  <w:marBottom w:val="0"/>
                  <w:divBdr>
                    <w:top w:val="none" w:sz="0" w:space="0" w:color="auto"/>
                    <w:left w:val="none" w:sz="0" w:space="0" w:color="auto"/>
                    <w:bottom w:val="none" w:sz="0" w:space="0" w:color="auto"/>
                    <w:right w:val="none" w:sz="0" w:space="0" w:color="auto"/>
                  </w:divBdr>
                </w:div>
                <w:div w:id="2065524768">
                  <w:marLeft w:val="640"/>
                  <w:marRight w:val="0"/>
                  <w:marTop w:val="0"/>
                  <w:marBottom w:val="0"/>
                  <w:divBdr>
                    <w:top w:val="none" w:sz="0" w:space="0" w:color="auto"/>
                    <w:left w:val="none" w:sz="0" w:space="0" w:color="auto"/>
                    <w:bottom w:val="none" w:sz="0" w:space="0" w:color="auto"/>
                    <w:right w:val="none" w:sz="0" w:space="0" w:color="auto"/>
                  </w:divBdr>
                </w:div>
                <w:div w:id="2069842708">
                  <w:marLeft w:val="640"/>
                  <w:marRight w:val="0"/>
                  <w:marTop w:val="0"/>
                  <w:marBottom w:val="0"/>
                  <w:divBdr>
                    <w:top w:val="none" w:sz="0" w:space="0" w:color="auto"/>
                    <w:left w:val="none" w:sz="0" w:space="0" w:color="auto"/>
                    <w:bottom w:val="none" w:sz="0" w:space="0" w:color="auto"/>
                    <w:right w:val="none" w:sz="0" w:space="0" w:color="auto"/>
                  </w:divBdr>
                </w:div>
                <w:div w:id="2075080582">
                  <w:marLeft w:val="640"/>
                  <w:marRight w:val="0"/>
                  <w:marTop w:val="0"/>
                  <w:marBottom w:val="0"/>
                  <w:divBdr>
                    <w:top w:val="none" w:sz="0" w:space="0" w:color="auto"/>
                    <w:left w:val="none" w:sz="0" w:space="0" w:color="auto"/>
                    <w:bottom w:val="none" w:sz="0" w:space="0" w:color="auto"/>
                    <w:right w:val="none" w:sz="0" w:space="0" w:color="auto"/>
                  </w:divBdr>
                </w:div>
                <w:div w:id="2080446504">
                  <w:marLeft w:val="640"/>
                  <w:marRight w:val="0"/>
                  <w:marTop w:val="0"/>
                  <w:marBottom w:val="0"/>
                  <w:divBdr>
                    <w:top w:val="none" w:sz="0" w:space="0" w:color="auto"/>
                    <w:left w:val="none" w:sz="0" w:space="0" w:color="auto"/>
                    <w:bottom w:val="none" w:sz="0" w:space="0" w:color="auto"/>
                    <w:right w:val="none" w:sz="0" w:space="0" w:color="auto"/>
                  </w:divBdr>
                </w:div>
                <w:div w:id="2083602645">
                  <w:marLeft w:val="640"/>
                  <w:marRight w:val="0"/>
                  <w:marTop w:val="0"/>
                  <w:marBottom w:val="0"/>
                  <w:divBdr>
                    <w:top w:val="none" w:sz="0" w:space="0" w:color="auto"/>
                    <w:left w:val="none" w:sz="0" w:space="0" w:color="auto"/>
                    <w:bottom w:val="none" w:sz="0" w:space="0" w:color="auto"/>
                    <w:right w:val="none" w:sz="0" w:space="0" w:color="auto"/>
                  </w:divBdr>
                </w:div>
                <w:div w:id="2097438886">
                  <w:marLeft w:val="640"/>
                  <w:marRight w:val="0"/>
                  <w:marTop w:val="0"/>
                  <w:marBottom w:val="0"/>
                  <w:divBdr>
                    <w:top w:val="none" w:sz="0" w:space="0" w:color="auto"/>
                    <w:left w:val="none" w:sz="0" w:space="0" w:color="auto"/>
                    <w:bottom w:val="none" w:sz="0" w:space="0" w:color="auto"/>
                    <w:right w:val="none" w:sz="0" w:space="0" w:color="auto"/>
                  </w:divBdr>
                </w:div>
                <w:div w:id="2098138797">
                  <w:marLeft w:val="640"/>
                  <w:marRight w:val="0"/>
                  <w:marTop w:val="0"/>
                  <w:marBottom w:val="0"/>
                  <w:divBdr>
                    <w:top w:val="none" w:sz="0" w:space="0" w:color="auto"/>
                    <w:left w:val="none" w:sz="0" w:space="0" w:color="auto"/>
                    <w:bottom w:val="none" w:sz="0" w:space="0" w:color="auto"/>
                    <w:right w:val="none" w:sz="0" w:space="0" w:color="auto"/>
                  </w:divBdr>
                </w:div>
                <w:div w:id="2100953323">
                  <w:marLeft w:val="640"/>
                  <w:marRight w:val="0"/>
                  <w:marTop w:val="0"/>
                  <w:marBottom w:val="0"/>
                  <w:divBdr>
                    <w:top w:val="none" w:sz="0" w:space="0" w:color="auto"/>
                    <w:left w:val="none" w:sz="0" w:space="0" w:color="auto"/>
                    <w:bottom w:val="none" w:sz="0" w:space="0" w:color="auto"/>
                    <w:right w:val="none" w:sz="0" w:space="0" w:color="auto"/>
                  </w:divBdr>
                </w:div>
                <w:div w:id="2105802872">
                  <w:marLeft w:val="640"/>
                  <w:marRight w:val="0"/>
                  <w:marTop w:val="0"/>
                  <w:marBottom w:val="0"/>
                  <w:divBdr>
                    <w:top w:val="none" w:sz="0" w:space="0" w:color="auto"/>
                    <w:left w:val="none" w:sz="0" w:space="0" w:color="auto"/>
                    <w:bottom w:val="none" w:sz="0" w:space="0" w:color="auto"/>
                    <w:right w:val="none" w:sz="0" w:space="0" w:color="auto"/>
                  </w:divBdr>
                </w:div>
                <w:div w:id="2107462601">
                  <w:marLeft w:val="640"/>
                  <w:marRight w:val="0"/>
                  <w:marTop w:val="0"/>
                  <w:marBottom w:val="0"/>
                  <w:divBdr>
                    <w:top w:val="none" w:sz="0" w:space="0" w:color="auto"/>
                    <w:left w:val="none" w:sz="0" w:space="0" w:color="auto"/>
                    <w:bottom w:val="none" w:sz="0" w:space="0" w:color="auto"/>
                    <w:right w:val="none" w:sz="0" w:space="0" w:color="auto"/>
                  </w:divBdr>
                </w:div>
                <w:div w:id="2118910713">
                  <w:marLeft w:val="640"/>
                  <w:marRight w:val="0"/>
                  <w:marTop w:val="0"/>
                  <w:marBottom w:val="0"/>
                  <w:divBdr>
                    <w:top w:val="none" w:sz="0" w:space="0" w:color="auto"/>
                    <w:left w:val="none" w:sz="0" w:space="0" w:color="auto"/>
                    <w:bottom w:val="none" w:sz="0" w:space="0" w:color="auto"/>
                    <w:right w:val="none" w:sz="0" w:space="0" w:color="auto"/>
                  </w:divBdr>
                </w:div>
                <w:div w:id="2122265684">
                  <w:marLeft w:val="640"/>
                  <w:marRight w:val="0"/>
                  <w:marTop w:val="0"/>
                  <w:marBottom w:val="0"/>
                  <w:divBdr>
                    <w:top w:val="none" w:sz="0" w:space="0" w:color="auto"/>
                    <w:left w:val="none" w:sz="0" w:space="0" w:color="auto"/>
                    <w:bottom w:val="none" w:sz="0" w:space="0" w:color="auto"/>
                    <w:right w:val="none" w:sz="0" w:space="0" w:color="auto"/>
                  </w:divBdr>
                </w:div>
                <w:div w:id="2128574490">
                  <w:marLeft w:val="640"/>
                  <w:marRight w:val="0"/>
                  <w:marTop w:val="0"/>
                  <w:marBottom w:val="0"/>
                  <w:divBdr>
                    <w:top w:val="none" w:sz="0" w:space="0" w:color="auto"/>
                    <w:left w:val="none" w:sz="0" w:space="0" w:color="auto"/>
                    <w:bottom w:val="none" w:sz="0" w:space="0" w:color="auto"/>
                    <w:right w:val="none" w:sz="0" w:space="0" w:color="auto"/>
                  </w:divBdr>
                </w:div>
                <w:div w:id="2132092676">
                  <w:marLeft w:val="640"/>
                  <w:marRight w:val="0"/>
                  <w:marTop w:val="0"/>
                  <w:marBottom w:val="0"/>
                  <w:divBdr>
                    <w:top w:val="none" w:sz="0" w:space="0" w:color="auto"/>
                    <w:left w:val="none" w:sz="0" w:space="0" w:color="auto"/>
                    <w:bottom w:val="none" w:sz="0" w:space="0" w:color="auto"/>
                    <w:right w:val="none" w:sz="0" w:space="0" w:color="auto"/>
                  </w:divBdr>
                </w:div>
                <w:div w:id="2144344951">
                  <w:marLeft w:val="640"/>
                  <w:marRight w:val="0"/>
                  <w:marTop w:val="0"/>
                  <w:marBottom w:val="0"/>
                  <w:divBdr>
                    <w:top w:val="none" w:sz="0" w:space="0" w:color="auto"/>
                    <w:left w:val="none" w:sz="0" w:space="0" w:color="auto"/>
                    <w:bottom w:val="none" w:sz="0" w:space="0" w:color="auto"/>
                    <w:right w:val="none" w:sz="0" w:space="0" w:color="auto"/>
                  </w:divBdr>
                </w:div>
              </w:divsChild>
            </w:div>
            <w:div w:id="1086924974">
              <w:marLeft w:val="0"/>
              <w:marRight w:val="0"/>
              <w:marTop w:val="0"/>
              <w:marBottom w:val="0"/>
              <w:divBdr>
                <w:top w:val="none" w:sz="0" w:space="0" w:color="auto"/>
                <w:left w:val="none" w:sz="0" w:space="0" w:color="auto"/>
                <w:bottom w:val="none" w:sz="0" w:space="0" w:color="auto"/>
                <w:right w:val="none" w:sz="0" w:space="0" w:color="auto"/>
              </w:divBdr>
              <w:divsChild>
                <w:div w:id="619704">
                  <w:marLeft w:val="640"/>
                  <w:marRight w:val="0"/>
                  <w:marTop w:val="0"/>
                  <w:marBottom w:val="0"/>
                  <w:divBdr>
                    <w:top w:val="none" w:sz="0" w:space="0" w:color="auto"/>
                    <w:left w:val="none" w:sz="0" w:space="0" w:color="auto"/>
                    <w:bottom w:val="none" w:sz="0" w:space="0" w:color="auto"/>
                    <w:right w:val="none" w:sz="0" w:space="0" w:color="auto"/>
                  </w:divBdr>
                </w:div>
                <w:div w:id="11955239">
                  <w:marLeft w:val="640"/>
                  <w:marRight w:val="0"/>
                  <w:marTop w:val="0"/>
                  <w:marBottom w:val="0"/>
                  <w:divBdr>
                    <w:top w:val="none" w:sz="0" w:space="0" w:color="auto"/>
                    <w:left w:val="none" w:sz="0" w:space="0" w:color="auto"/>
                    <w:bottom w:val="none" w:sz="0" w:space="0" w:color="auto"/>
                    <w:right w:val="none" w:sz="0" w:space="0" w:color="auto"/>
                  </w:divBdr>
                </w:div>
                <w:div w:id="18630850">
                  <w:marLeft w:val="640"/>
                  <w:marRight w:val="0"/>
                  <w:marTop w:val="0"/>
                  <w:marBottom w:val="0"/>
                  <w:divBdr>
                    <w:top w:val="none" w:sz="0" w:space="0" w:color="auto"/>
                    <w:left w:val="none" w:sz="0" w:space="0" w:color="auto"/>
                    <w:bottom w:val="none" w:sz="0" w:space="0" w:color="auto"/>
                    <w:right w:val="none" w:sz="0" w:space="0" w:color="auto"/>
                  </w:divBdr>
                </w:div>
                <w:div w:id="34548676">
                  <w:marLeft w:val="640"/>
                  <w:marRight w:val="0"/>
                  <w:marTop w:val="0"/>
                  <w:marBottom w:val="0"/>
                  <w:divBdr>
                    <w:top w:val="none" w:sz="0" w:space="0" w:color="auto"/>
                    <w:left w:val="none" w:sz="0" w:space="0" w:color="auto"/>
                    <w:bottom w:val="none" w:sz="0" w:space="0" w:color="auto"/>
                    <w:right w:val="none" w:sz="0" w:space="0" w:color="auto"/>
                  </w:divBdr>
                </w:div>
                <w:div w:id="35937508">
                  <w:marLeft w:val="640"/>
                  <w:marRight w:val="0"/>
                  <w:marTop w:val="0"/>
                  <w:marBottom w:val="0"/>
                  <w:divBdr>
                    <w:top w:val="none" w:sz="0" w:space="0" w:color="auto"/>
                    <w:left w:val="none" w:sz="0" w:space="0" w:color="auto"/>
                    <w:bottom w:val="none" w:sz="0" w:space="0" w:color="auto"/>
                    <w:right w:val="none" w:sz="0" w:space="0" w:color="auto"/>
                  </w:divBdr>
                </w:div>
                <w:div w:id="37975523">
                  <w:marLeft w:val="640"/>
                  <w:marRight w:val="0"/>
                  <w:marTop w:val="0"/>
                  <w:marBottom w:val="0"/>
                  <w:divBdr>
                    <w:top w:val="none" w:sz="0" w:space="0" w:color="auto"/>
                    <w:left w:val="none" w:sz="0" w:space="0" w:color="auto"/>
                    <w:bottom w:val="none" w:sz="0" w:space="0" w:color="auto"/>
                    <w:right w:val="none" w:sz="0" w:space="0" w:color="auto"/>
                  </w:divBdr>
                </w:div>
                <w:div w:id="38631833">
                  <w:marLeft w:val="640"/>
                  <w:marRight w:val="0"/>
                  <w:marTop w:val="0"/>
                  <w:marBottom w:val="0"/>
                  <w:divBdr>
                    <w:top w:val="none" w:sz="0" w:space="0" w:color="auto"/>
                    <w:left w:val="none" w:sz="0" w:space="0" w:color="auto"/>
                    <w:bottom w:val="none" w:sz="0" w:space="0" w:color="auto"/>
                    <w:right w:val="none" w:sz="0" w:space="0" w:color="auto"/>
                  </w:divBdr>
                </w:div>
                <w:div w:id="46268864">
                  <w:marLeft w:val="640"/>
                  <w:marRight w:val="0"/>
                  <w:marTop w:val="0"/>
                  <w:marBottom w:val="0"/>
                  <w:divBdr>
                    <w:top w:val="none" w:sz="0" w:space="0" w:color="auto"/>
                    <w:left w:val="none" w:sz="0" w:space="0" w:color="auto"/>
                    <w:bottom w:val="none" w:sz="0" w:space="0" w:color="auto"/>
                    <w:right w:val="none" w:sz="0" w:space="0" w:color="auto"/>
                  </w:divBdr>
                </w:div>
                <w:div w:id="51973979">
                  <w:marLeft w:val="640"/>
                  <w:marRight w:val="0"/>
                  <w:marTop w:val="0"/>
                  <w:marBottom w:val="0"/>
                  <w:divBdr>
                    <w:top w:val="none" w:sz="0" w:space="0" w:color="auto"/>
                    <w:left w:val="none" w:sz="0" w:space="0" w:color="auto"/>
                    <w:bottom w:val="none" w:sz="0" w:space="0" w:color="auto"/>
                    <w:right w:val="none" w:sz="0" w:space="0" w:color="auto"/>
                  </w:divBdr>
                </w:div>
                <w:div w:id="78912728">
                  <w:marLeft w:val="640"/>
                  <w:marRight w:val="0"/>
                  <w:marTop w:val="0"/>
                  <w:marBottom w:val="0"/>
                  <w:divBdr>
                    <w:top w:val="none" w:sz="0" w:space="0" w:color="auto"/>
                    <w:left w:val="none" w:sz="0" w:space="0" w:color="auto"/>
                    <w:bottom w:val="none" w:sz="0" w:space="0" w:color="auto"/>
                    <w:right w:val="none" w:sz="0" w:space="0" w:color="auto"/>
                  </w:divBdr>
                </w:div>
                <w:div w:id="82535732">
                  <w:marLeft w:val="640"/>
                  <w:marRight w:val="0"/>
                  <w:marTop w:val="0"/>
                  <w:marBottom w:val="0"/>
                  <w:divBdr>
                    <w:top w:val="none" w:sz="0" w:space="0" w:color="auto"/>
                    <w:left w:val="none" w:sz="0" w:space="0" w:color="auto"/>
                    <w:bottom w:val="none" w:sz="0" w:space="0" w:color="auto"/>
                    <w:right w:val="none" w:sz="0" w:space="0" w:color="auto"/>
                  </w:divBdr>
                </w:div>
                <w:div w:id="91245242">
                  <w:marLeft w:val="640"/>
                  <w:marRight w:val="0"/>
                  <w:marTop w:val="0"/>
                  <w:marBottom w:val="0"/>
                  <w:divBdr>
                    <w:top w:val="none" w:sz="0" w:space="0" w:color="auto"/>
                    <w:left w:val="none" w:sz="0" w:space="0" w:color="auto"/>
                    <w:bottom w:val="none" w:sz="0" w:space="0" w:color="auto"/>
                    <w:right w:val="none" w:sz="0" w:space="0" w:color="auto"/>
                  </w:divBdr>
                </w:div>
                <w:div w:id="105274694">
                  <w:marLeft w:val="640"/>
                  <w:marRight w:val="0"/>
                  <w:marTop w:val="0"/>
                  <w:marBottom w:val="0"/>
                  <w:divBdr>
                    <w:top w:val="none" w:sz="0" w:space="0" w:color="auto"/>
                    <w:left w:val="none" w:sz="0" w:space="0" w:color="auto"/>
                    <w:bottom w:val="none" w:sz="0" w:space="0" w:color="auto"/>
                    <w:right w:val="none" w:sz="0" w:space="0" w:color="auto"/>
                  </w:divBdr>
                </w:div>
                <w:div w:id="106514322">
                  <w:marLeft w:val="640"/>
                  <w:marRight w:val="0"/>
                  <w:marTop w:val="0"/>
                  <w:marBottom w:val="0"/>
                  <w:divBdr>
                    <w:top w:val="none" w:sz="0" w:space="0" w:color="auto"/>
                    <w:left w:val="none" w:sz="0" w:space="0" w:color="auto"/>
                    <w:bottom w:val="none" w:sz="0" w:space="0" w:color="auto"/>
                    <w:right w:val="none" w:sz="0" w:space="0" w:color="auto"/>
                  </w:divBdr>
                </w:div>
                <w:div w:id="114763009">
                  <w:marLeft w:val="640"/>
                  <w:marRight w:val="0"/>
                  <w:marTop w:val="0"/>
                  <w:marBottom w:val="0"/>
                  <w:divBdr>
                    <w:top w:val="none" w:sz="0" w:space="0" w:color="auto"/>
                    <w:left w:val="none" w:sz="0" w:space="0" w:color="auto"/>
                    <w:bottom w:val="none" w:sz="0" w:space="0" w:color="auto"/>
                    <w:right w:val="none" w:sz="0" w:space="0" w:color="auto"/>
                  </w:divBdr>
                </w:div>
                <w:div w:id="117840714">
                  <w:marLeft w:val="640"/>
                  <w:marRight w:val="0"/>
                  <w:marTop w:val="0"/>
                  <w:marBottom w:val="0"/>
                  <w:divBdr>
                    <w:top w:val="none" w:sz="0" w:space="0" w:color="auto"/>
                    <w:left w:val="none" w:sz="0" w:space="0" w:color="auto"/>
                    <w:bottom w:val="none" w:sz="0" w:space="0" w:color="auto"/>
                    <w:right w:val="none" w:sz="0" w:space="0" w:color="auto"/>
                  </w:divBdr>
                </w:div>
                <w:div w:id="143552806">
                  <w:marLeft w:val="640"/>
                  <w:marRight w:val="0"/>
                  <w:marTop w:val="0"/>
                  <w:marBottom w:val="0"/>
                  <w:divBdr>
                    <w:top w:val="none" w:sz="0" w:space="0" w:color="auto"/>
                    <w:left w:val="none" w:sz="0" w:space="0" w:color="auto"/>
                    <w:bottom w:val="none" w:sz="0" w:space="0" w:color="auto"/>
                    <w:right w:val="none" w:sz="0" w:space="0" w:color="auto"/>
                  </w:divBdr>
                </w:div>
                <w:div w:id="152181479">
                  <w:marLeft w:val="640"/>
                  <w:marRight w:val="0"/>
                  <w:marTop w:val="0"/>
                  <w:marBottom w:val="0"/>
                  <w:divBdr>
                    <w:top w:val="none" w:sz="0" w:space="0" w:color="auto"/>
                    <w:left w:val="none" w:sz="0" w:space="0" w:color="auto"/>
                    <w:bottom w:val="none" w:sz="0" w:space="0" w:color="auto"/>
                    <w:right w:val="none" w:sz="0" w:space="0" w:color="auto"/>
                  </w:divBdr>
                </w:div>
                <w:div w:id="165554972">
                  <w:marLeft w:val="640"/>
                  <w:marRight w:val="0"/>
                  <w:marTop w:val="0"/>
                  <w:marBottom w:val="0"/>
                  <w:divBdr>
                    <w:top w:val="none" w:sz="0" w:space="0" w:color="auto"/>
                    <w:left w:val="none" w:sz="0" w:space="0" w:color="auto"/>
                    <w:bottom w:val="none" w:sz="0" w:space="0" w:color="auto"/>
                    <w:right w:val="none" w:sz="0" w:space="0" w:color="auto"/>
                  </w:divBdr>
                </w:div>
                <w:div w:id="170266166">
                  <w:marLeft w:val="640"/>
                  <w:marRight w:val="0"/>
                  <w:marTop w:val="0"/>
                  <w:marBottom w:val="0"/>
                  <w:divBdr>
                    <w:top w:val="none" w:sz="0" w:space="0" w:color="auto"/>
                    <w:left w:val="none" w:sz="0" w:space="0" w:color="auto"/>
                    <w:bottom w:val="none" w:sz="0" w:space="0" w:color="auto"/>
                    <w:right w:val="none" w:sz="0" w:space="0" w:color="auto"/>
                  </w:divBdr>
                </w:div>
                <w:div w:id="180314549">
                  <w:marLeft w:val="640"/>
                  <w:marRight w:val="0"/>
                  <w:marTop w:val="0"/>
                  <w:marBottom w:val="0"/>
                  <w:divBdr>
                    <w:top w:val="none" w:sz="0" w:space="0" w:color="auto"/>
                    <w:left w:val="none" w:sz="0" w:space="0" w:color="auto"/>
                    <w:bottom w:val="none" w:sz="0" w:space="0" w:color="auto"/>
                    <w:right w:val="none" w:sz="0" w:space="0" w:color="auto"/>
                  </w:divBdr>
                </w:div>
                <w:div w:id="185951947">
                  <w:marLeft w:val="640"/>
                  <w:marRight w:val="0"/>
                  <w:marTop w:val="0"/>
                  <w:marBottom w:val="0"/>
                  <w:divBdr>
                    <w:top w:val="none" w:sz="0" w:space="0" w:color="auto"/>
                    <w:left w:val="none" w:sz="0" w:space="0" w:color="auto"/>
                    <w:bottom w:val="none" w:sz="0" w:space="0" w:color="auto"/>
                    <w:right w:val="none" w:sz="0" w:space="0" w:color="auto"/>
                  </w:divBdr>
                </w:div>
                <w:div w:id="192613859">
                  <w:marLeft w:val="640"/>
                  <w:marRight w:val="0"/>
                  <w:marTop w:val="0"/>
                  <w:marBottom w:val="0"/>
                  <w:divBdr>
                    <w:top w:val="none" w:sz="0" w:space="0" w:color="auto"/>
                    <w:left w:val="none" w:sz="0" w:space="0" w:color="auto"/>
                    <w:bottom w:val="none" w:sz="0" w:space="0" w:color="auto"/>
                    <w:right w:val="none" w:sz="0" w:space="0" w:color="auto"/>
                  </w:divBdr>
                </w:div>
                <w:div w:id="196939533">
                  <w:marLeft w:val="640"/>
                  <w:marRight w:val="0"/>
                  <w:marTop w:val="0"/>
                  <w:marBottom w:val="0"/>
                  <w:divBdr>
                    <w:top w:val="none" w:sz="0" w:space="0" w:color="auto"/>
                    <w:left w:val="none" w:sz="0" w:space="0" w:color="auto"/>
                    <w:bottom w:val="none" w:sz="0" w:space="0" w:color="auto"/>
                    <w:right w:val="none" w:sz="0" w:space="0" w:color="auto"/>
                  </w:divBdr>
                </w:div>
                <w:div w:id="197746049">
                  <w:marLeft w:val="640"/>
                  <w:marRight w:val="0"/>
                  <w:marTop w:val="0"/>
                  <w:marBottom w:val="0"/>
                  <w:divBdr>
                    <w:top w:val="none" w:sz="0" w:space="0" w:color="auto"/>
                    <w:left w:val="none" w:sz="0" w:space="0" w:color="auto"/>
                    <w:bottom w:val="none" w:sz="0" w:space="0" w:color="auto"/>
                    <w:right w:val="none" w:sz="0" w:space="0" w:color="auto"/>
                  </w:divBdr>
                </w:div>
                <w:div w:id="204028633">
                  <w:marLeft w:val="640"/>
                  <w:marRight w:val="0"/>
                  <w:marTop w:val="0"/>
                  <w:marBottom w:val="0"/>
                  <w:divBdr>
                    <w:top w:val="none" w:sz="0" w:space="0" w:color="auto"/>
                    <w:left w:val="none" w:sz="0" w:space="0" w:color="auto"/>
                    <w:bottom w:val="none" w:sz="0" w:space="0" w:color="auto"/>
                    <w:right w:val="none" w:sz="0" w:space="0" w:color="auto"/>
                  </w:divBdr>
                </w:div>
                <w:div w:id="209616049">
                  <w:marLeft w:val="640"/>
                  <w:marRight w:val="0"/>
                  <w:marTop w:val="0"/>
                  <w:marBottom w:val="0"/>
                  <w:divBdr>
                    <w:top w:val="none" w:sz="0" w:space="0" w:color="auto"/>
                    <w:left w:val="none" w:sz="0" w:space="0" w:color="auto"/>
                    <w:bottom w:val="none" w:sz="0" w:space="0" w:color="auto"/>
                    <w:right w:val="none" w:sz="0" w:space="0" w:color="auto"/>
                  </w:divBdr>
                </w:div>
                <w:div w:id="231085205">
                  <w:marLeft w:val="640"/>
                  <w:marRight w:val="0"/>
                  <w:marTop w:val="0"/>
                  <w:marBottom w:val="0"/>
                  <w:divBdr>
                    <w:top w:val="none" w:sz="0" w:space="0" w:color="auto"/>
                    <w:left w:val="none" w:sz="0" w:space="0" w:color="auto"/>
                    <w:bottom w:val="none" w:sz="0" w:space="0" w:color="auto"/>
                    <w:right w:val="none" w:sz="0" w:space="0" w:color="auto"/>
                  </w:divBdr>
                </w:div>
                <w:div w:id="236978431">
                  <w:marLeft w:val="640"/>
                  <w:marRight w:val="0"/>
                  <w:marTop w:val="0"/>
                  <w:marBottom w:val="0"/>
                  <w:divBdr>
                    <w:top w:val="none" w:sz="0" w:space="0" w:color="auto"/>
                    <w:left w:val="none" w:sz="0" w:space="0" w:color="auto"/>
                    <w:bottom w:val="none" w:sz="0" w:space="0" w:color="auto"/>
                    <w:right w:val="none" w:sz="0" w:space="0" w:color="auto"/>
                  </w:divBdr>
                </w:div>
                <w:div w:id="258951468">
                  <w:marLeft w:val="640"/>
                  <w:marRight w:val="0"/>
                  <w:marTop w:val="0"/>
                  <w:marBottom w:val="0"/>
                  <w:divBdr>
                    <w:top w:val="none" w:sz="0" w:space="0" w:color="auto"/>
                    <w:left w:val="none" w:sz="0" w:space="0" w:color="auto"/>
                    <w:bottom w:val="none" w:sz="0" w:space="0" w:color="auto"/>
                    <w:right w:val="none" w:sz="0" w:space="0" w:color="auto"/>
                  </w:divBdr>
                </w:div>
                <w:div w:id="271478267">
                  <w:marLeft w:val="640"/>
                  <w:marRight w:val="0"/>
                  <w:marTop w:val="0"/>
                  <w:marBottom w:val="0"/>
                  <w:divBdr>
                    <w:top w:val="none" w:sz="0" w:space="0" w:color="auto"/>
                    <w:left w:val="none" w:sz="0" w:space="0" w:color="auto"/>
                    <w:bottom w:val="none" w:sz="0" w:space="0" w:color="auto"/>
                    <w:right w:val="none" w:sz="0" w:space="0" w:color="auto"/>
                  </w:divBdr>
                </w:div>
                <w:div w:id="274023662">
                  <w:marLeft w:val="640"/>
                  <w:marRight w:val="0"/>
                  <w:marTop w:val="0"/>
                  <w:marBottom w:val="0"/>
                  <w:divBdr>
                    <w:top w:val="none" w:sz="0" w:space="0" w:color="auto"/>
                    <w:left w:val="none" w:sz="0" w:space="0" w:color="auto"/>
                    <w:bottom w:val="none" w:sz="0" w:space="0" w:color="auto"/>
                    <w:right w:val="none" w:sz="0" w:space="0" w:color="auto"/>
                  </w:divBdr>
                </w:div>
                <w:div w:id="277761398">
                  <w:marLeft w:val="640"/>
                  <w:marRight w:val="0"/>
                  <w:marTop w:val="0"/>
                  <w:marBottom w:val="0"/>
                  <w:divBdr>
                    <w:top w:val="none" w:sz="0" w:space="0" w:color="auto"/>
                    <w:left w:val="none" w:sz="0" w:space="0" w:color="auto"/>
                    <w:bottom w:val="none" w:sz="0" w:space="0" w:color="auto"/>
                    <w:right w:val="none" w:sz="0" w:space="0" w:color="auto"/>
                  </w:divBdr>
                </w:div>
                <w:div w:id="284624435">
                  <w:marLeft w:val="640"/>
                  <w:marRight w:val="0"/>
                  <w:marTop w:val="0"/>
                  <w:marBottom w:val="0"/>
                  <w:divBdr>
                    <w:top w:val="none" w:sz="0" w:space="0" w:color="auto"/>
                    <w:left w:val="none" w:sz="0" w:space="0" w:color="auto"/>
                    <w:bottom w:val="none" w:sz="0" w:space="0" w:color="auto"/>
                    <w:right w:val="none" w:sz="0" w:space="0" w:color="auto"/>
                  </w:divBdr>
                </w:div>
                <w:div w:id="287515481">
                  <w:marLeft w:val="640"/>
                  <w:marRight w:val="0"/>
                  <w:marTop w:val="0"/>
                  <w:marBottom w:val="0"/>
                  <w:divBdr>
                    <w:top w:val="none" w:sz="0" w:space="0" w:color="auto"/>
                    <w:left w:val="none" w:sz="0" w:space="0" w:color="auto"/>
                    <w:bottom w:val="none" w:sz="0" w:space="0" w:color="auto"/>
                    <w:right w:val="none" w:sz="0" w:space="0" w:color="auto"/>
                  </w:divBdr>
                </w:div>
                <w:div w:id="290981949">
                  <w:marLeft w:val="640"/>
                  <w:marRight w:val="0"/>
                  <w:marTop w:val="0"/>
                  <w:marBottom w:val="0"/>
                  <w:divBdr>
                    <w:top w:val="none" w:sz="0" w:space="0" w:color="auto"/>
                    <w:left w:val="none" w:sz="0" w:space="0" w:color="auto"/>
                    <w:bottom w:val="none" w:sz="0" w:space="0" w:color="auto"/>
                    <w:right w:val="none" w:sz="0" w:space="0" w:color="auto"/>
                  </w:divBdr>
                </w:div>
                <w:div w:id="310259916">
                  <w:marLeft w:val="640"/>
                  <w:marRight w:val="0"/>
                  <w:marTop w:val="0"/>
                  <w:marBottom w:val="0"/>
                  <w:divBdr>
                    <w:top w:val="none" w:sz="0" w:space="0" w:color="auto"/>
                    <w:left w:val="none" w:sz="0" w:space="0" w:color="auto"/>
                    <w:bottom w:val="none" w:sz="0" w:space="0" w:color="auto"/>
                    <w:right w:val="none" w:sz="0" w:space="0" w:color="auto"/>
                  </w:divBdr>
                </w:div>
                <w:div w:id="313802693">
                  <w:marLeft w:val="640"/>
                  <w:marRight w:val="0"/>
                  <w:marTop w:val="0"/>
                  <w:marBottom w:val="0"/>
                  <w:divBdr>
                    <w:top w:val="none" w:sz="0" w:space="0" w:color="auto"/>
                    <w:left w:val="none" w:sz="0" w:space="0" w:color="auto"/>
                    <w:bottom w:val="none" w:sz="0" w:space="0" w:color="auto"/>
                    <w:right w:val="none" w:sz="0" w:space="0" w:color="auto"/>
                  </w:divBdr>
                </w:div>
                <w:div w:id="320472250">
                  <w:marLeft w:val="640"/>
                  <w:marRight w:val="0"/>
                  <w:marTop w:val="0"/>
                  <w:marBottom w:val="0"/>
                  <w:divBdr>
                    <w:top w:val="none" w:sz="0" w:space="0" w:color="auto"/>
                    <w:left w:val="none" w:sz="0" w:space="0" w:color="auto"/>
                    <w:bottom w:val="none" w:sz="0" w:space="0" w:color="auto"/>
                    <w:right w:val="none" w:sz="0" w:space="0" w:color="auto"/>
                  </w:divBdr>
                </w:div>
                <w:div w:id="321979892">
                  <w:marLeft w:val="640"/>
                  <w:marRight w:val="0"/>
                  <w:marTop w:val="0"/>
                  <w:marBottom w:val="0"/>
                  <w:divBdr>
                    <w:top w:val="none" w:sz="0" w:space="0" w:color="auto"/>
                    <w:left w:val="none" w:sz="0" w:space="0" w:color="auto"/>
                    <w:bottom w:val="none" w:sz="0" w:space="0" w:color="auto"/>
                    <w:right w:val="none" w:sz="0" w:space="0" w:color="auto"/>
                  </w:divBdr>
                </w:div>
                <w:div w:id="331488026">
                  <w:marLeft w:val="640"/>
                  <w:marRight w:val="0"/>
                  <w:marTop w:val="0"/>
                  <w:marBottom w:val="0"/>
                  <w:divBdr>
                    <w:top w:val="none" w:sz="0" w:space="0" w:color="auto"/>
                    <w:left w:val="none" w:sz="0" w:space="0" w:color="auto"/>
                    <w:bottom w:val="none" w:sz="0" w:space="0" w:color="auto"/>
                    <w:right w:val="none" w:sz="0" w:space="0" w:color="auto"/>
                  </w:divBdr>
                </w:div>
                <w:div w:id="339308827">
                  <w:marLeft w:val="640"/>
                  <w:marRight w:val="0"/>
                  <w:marTop w:val="0"/>
                  <w:marBottom w:val="0"/>
                  <w:divBdr>
                    <w:top w:val="none" w:sz="0" w:space="0" w:color="auto"/>
                    <w:left w:val="none" w:sz="0" w:space="0" w:color="auto"/>
                    <w:bottom w:val="none" w:sz="0" w:space="0" w:color="auto"/>
                    <w:right w:val="none" w:sz="0" w:space="0" w:color="auto"/>
                  </w:divBdr>
                </w:div>
                <w:div w:id="341399907">
                  <w:marLeft w:val="640"/>
                  <w:marRight w:val="0"/>
                  <w:marTop w:val="0"/>
                  <w:marBottom w:val="0"/>
                  <w:divBdr>
                    <w:top w:val="none" w:sz="0" w:space="0" w:color="auto"/>
                    <w:left w:val="none" w:sz="0" w:space="0" w:color="auto"/>
                    <w:bottom w:val="none" w:sz="0" w:space="0" w:color="auto"/>
                    <w:right w:val="none" w:sz="0" w:space="0" w:color="auto"/>
                  </w:divBdr>
                </w:div>
                <w:div w:id="341981267">
                  <w:marLeft w:val="640"/>
                  <w:marRight w:val="0"/>
                  <w:marTop w:val="0"/>
                  <w:marBottom w:val="0"/>
                  <w:divBdr>
                    <w:top w:val="none" w:sz="0" w:space="0" w:color="auto"/>
                    <w:left w:val="none" w:sz="0" w:space="0" w:color="auto"/>
                    <w:bottom w:val="none" w:sz="0" w:space="0" w:color="auto"/>
                    <w:right w:val="none" w:sz="0" w:space="0" w:color="auto"/>
                  </w:divBdr>
                </w:div>
                <w:div w:id="345718490">
                  <w:marLeft w:val="640"/>
                  <w:marRight w:val="0"/>
                  <w:marTop w:val="0"/>
                  <w:marBottom w:val="0"/>
                  <w:divBdr>
                    <w:top w:val="none" w:sz="0" w:space="0" w:color="auto"/>
                    <w:left w:val="none" w:sz="0" w:space="0" w:color="auto"/>
                    <w:bottom w:val="none" w:sz="0" w:space="0" w:color="auto"/>
                    <w:right w:val="none" w:sz="0" w:space="0" w:color="auto"/>
                  </w:divBdr>
                </w:div>
                <w:div w:id="362828762">
                  <w:marLeft w:val="640"/>
                  <w:marRight w:val="0"/>
                  <w:marTop w:val="0"/>
                  <w:marBottom w:val="0"/>
                  <w:divBdr>
                    <w:top w:val="none" w:sz="0" w:space="0" w:color="auto"/>
                    <w:left w:val="none" w:sz="0" w:space="0" w:color="auto"/>
                    <w:bottom w:val="none" w:sz="0" w:space="0" w:color="auto"/>
                    <w:right w:val="none" w:sz="0" w:space="0" w:color="auto"/>
                  </w:divBdr>
                </w:div>
                <w:div w:id="381444235">
                  <w:marLeft w:val="640"/>
                  <w:marRight w:val="0"/>
                  <w:marTop w:val="0"/>
                  <w:marBottom w:val="0"/>
                  <w:divBdr>
                    <w:top w:val="none" w:sz="0" w:space="0" w:color="auto"/>
                    <w:left w:val="none" w:sz="0" w:space="0" w:color="auto"/>
                    <w:bottom w:val="none" w:sz="0" w:space="0" w:color="auto"/>
                    <w:right w:val="none" w:sz="0" w:space="0" w:color="auto"/>
                  </w:divBdr>
                </w:div>
                <w:div w:id="382215660">
                  <w:marLeft w:val="640"/>
                  <w:marRight w:val="0"/>
                  <w:marTop w:val="0"/>
                  <w:marBottom w:val="0"/>
                  <w:divBdr>
                    <w:top w:val="none" w:sz="0" w:space="0" w:color="auto"/>
                    <w:left w:val="none" w:sz="0" w:space="0" w:color="auto"/>
                    <w:bottom w:val="none" w:sz="0" w:space="0" w:color="auto"/>
                    <w:right w:val="none" w:sz="0" w:space="0" w:color="auto"/>
                  </w:divBdr>
                </w:div>
                <w:div w:id="383220639">
                  <w:marLeft w:val="640"/>
                  <w:marRight w:val="0"/>
                  <w:marTop w:val="0"/>
                  <w:marBottom w:val="0"/>
                  <w:divBdr>
                    <w:top w:val="none" w:sz="0" w:space="0" w:color="auto"/>
                    <w:left w:val="none" w:sz="0" w:space="0" w:color="auto"/>
                    <w:bottom w:val="none" w:sz="0" w:space="0" w:color="auto"/>
                    <w:right w:val="none" w:sz="0" w:space="0" w:color="auto"/>
                  </w:divBdr>
                </w:div>
                <w:div w:id="396981660">
                  <w:marLeft w:val="640"/>
                  <w:marRight w:val="0"/>
                  <w:marTop w:val="0"/>
                  <w:marBottom w:val="0"/>
                  <w:divBdr>
                    <w:top w:val="none" w:sz="0" w:space="0" w:color="auto"/>
                    <w:left w:val="none" w:sz="0" w:space="0" w:color="auto"/>
                    <w:bottom w:val="none" w:sz="0" w:space="0" w:color="auto"/>
                    <w:right w:val="none" w:sz="0" w:space="0" w:color="auto"/>
                  </w:divBdr>
                </w:div>
                <w:div w:id="410929450">
                  <w:marLeft w:val="640"/>
                  <w:marRight w:val="0"/>
                  <w:marTop w:val="0"/>
                  <w:marBottom w:val="0"/>
                  <w:divBdr>
                    <w:top w:val="none" w:sz="0" w:space="0" w:color="auto"/>
                    <w:left w:val="none" w:sz="0" w:space="0" w:color="auto"/>
                    <w:bottom w:val="none" w:sz="0" w:space="0" w:color="auto"/>
                    <w:right w:val="none" w:sz="0" w:space="0" w:color="auto"/>
                  </w:divBdr>
                </w:div>
                <w:div w:id="411782045">
                  <w:marLeft w:val="640"/>
                  <w:marRight w:val="0"/>
                  <w:marTop w:val="0"/>
                  <w:marBottom w:val="0"/>
                  <w:divBdr>
                    <w:top w:val="none" w:sz="0" w:space="0" w:color="auto"/>
                    <w:left w:val="none" w:sz="0" w:space="0" w:color="auto"/>
                    <w:bottom w:val="none" w:sz="0" w:space="0" w:color="auto"/>
                    <w:right w:val="none" w:sz="0" w:space="0" w:color="auto"/>
                  </w:divBdr>
                </w:div>
                <w:div w:id="417873282">
                  <w:marLeft w:val="640"/>
                  <w:marRight w:val="0"/>
                  <w:marTop w:val="0"/>
                  <w:marBottom w:val="0"/>
                  <w:divBdr>
                    <w:top w:val="none" w:sz="0" w:space="0" w:color="auto"/>
                    <w:left w:val="none" w:sz="0" w:space="0" w:color="auto"/>
                    <w:bottom w:val="none" w:sz="0" w:space="0" w:color="auto"/>
                    <w:right w:val="none" w:sz="0" w:space="0" w:color="auto"/>
                  </w:divBdr>
                </w:div>
                <w:div w:id="418990361">
                  <w:marLeft w:val="640"/>
                  <w:marRight w:val="0"/>
                  <w:marTop w:val="0"/>
                  <w:marBottom w:val="0"/>
                  <w:divBdr>
                    <w:top w:val="none" w:sz="0" w:space="0" w:color="auto"/>
                    <w:left w:val="none" w:sz="0" w:space="0" w:color="auto"/>
                    <w:bottom w:val="none" w:sz="0" w:space="0" w:color="auto"/>
                    <w:right w:val="none" w:sz="0" w:space="0" w:color="auto"/>
                  </w:divBdr>
                </w:div>
                <w:div w:id="422385273">
                  <w:marLeft w:val="640"/>
                  <w:marRight w:val="0"/>
                  <w:marTop w:val="0"/>
                  <w:marBottom w:val="0"/>
                  <w:divBdr>
                    <w:top w:val="none" w:sz="0" w:space="0" w:color="auto"/>
                    <w:left w:val="none" w:sz="0" w:space="0" w:color="auto"/>
                    <w:bottom w:val="none" w:sz="0" w:space="0" w:color="auto"/>
                    <w:right w:val="none" w:sz="0" w:space="0" w:color="auto"/>
                  </w:divBdr>
                </w:div>
                <w:div w:id="424542651">
                  <w:marLeft w:val="640"/>
                  <w:marRight w:val="0"/>
                  <w:marTop w:val="0"/>
                  <w:marBottom w:val="0"/>
                  <w:divBdr>
                    <w:top w:val="none" w:sz="0" w:space="0" w:color="auto"/>
                    <w:left w:val="none" w:sz="0" w:space="0" w:color="auto"/>
                    <w:bottom w:val="none" w:sz="0" w:space="0" w:color="auto"/>
                    <w:right w:val="none" w:sz="0" w:space="0" w:color="auto"/>
                  </w:divBdr>
                </w:div>
                <w:div w:id="450900159">
                  <w:marLeft w:val="640"/>
                  <w:marRight w:val="0"/>
                  <w:marTop w:val="0"/>
                  <w:marBottom w:val="0"/>
                  <w:divBdr>
                    <w:top w:val="none" w:sz="0" w:space="0" w:color="auto"/>
                    <w:left w:val="none" w:sz="0" w:space="0" w:color="auto"/>
                    <w:bottom w:val="none" w:sz="0" w:space="0" w:color="auto"/>
                    <w:right w:val="none" w:sz="0" w:space="0" w:color="auto"/>
                  </w:divBdr>
                </w:div>
                <w:div w:id="472140209">
                  <w:marLeft w:val="640"/>
                  <w:marRight w:val="0"/>
                  <w:marTop w:val="0"/>
                  <w:marBottom w:val="0"/>
                  <w:divBdr>
                    <w:top w:val="none" w:sz="0" w:space="0" w:color="auto"/>
                    <w:left w:val="none" w:sz="0" w:space="0" w:color="auto"/>
                    <w:bottom w:val="none" w:sz="0" w:space="0" w:color="auto"/>
                    <w:right w:val="none" w:sz="0" w:space="0" w:color="auto"/>
                  </w:divBdr>
                </w:div>
                <w:div w:id="479883732">
                  <w:marLeft w:val="640"/>
                  <w:marRight w:val="0"/>
                  <w:marTop w:val="0"/>
                  <w:marBottom w:val="0"/>
                  <w:divBdr>
                    <w:top w:val="none" w:sz="0" w:space="0" w:color="auto"/>
                    <w:left w:val="none" w:sz="0" w:space="0" w:color="auto"/>
                    <w:bottom w:val="none" w:sz="0" w:space="0" w:color="auto"/>
                    <w:right w:val="none" w:sz="0" w:space="0" w:color="auto"/>
                  </w:divBdr>
                </w:div>
                <w:div w:id="480074963">
                  <w:marLeft w:val="640"/>
                  <w:marRight w:val="0"/>
                  <w:marTop w:val="0"/>
                  <w:marBottom w:val="0"/>
                  <w:divBdr>
                    <w:top w:val="none" w:sz="0" w:space="0" w:color="auto"/>
                    <w:left w:val="none" w:sz="0" w:space="0" w:color="auto"/>
                    <w:bottom w:val="none" w:sz="0" w:space="0" w:color="auto"/>
                    <w:right w:val="none" w:sz="0" w:space="0" w:color="auto"/>
                  </w:divBdr>
                </w:div>
                <w:div w:id="491219584">
                  <w:marLeft w:val="640"/>
                  <w:marRight w:val="0"/>
                  <w:marTop w:val="0"/>
                  <w:marBottom w:val="0"/>
                  <w:divBdr>
                    <w:top w:val="none" w:sz="0" w:space="0" w:color="auto"/>
                    <w:left w:val="none" w:sz="0" w:space="0" w:color="auto"/>
                    <w:bottom w:val="none" w:sz="0" w:space="0" w:color="auto"/>
                    <w:right w:val="none" w:sz="0" w:space="0" w:color="auto"/>
                  </w:divBdr>
                </w:div>
                <w:div w:id="502472233">
                  <w:marLeft w:val="640"/>
                  <w:marRight w:val="0"/>
                  <w:marTop w:val="0"/>
                  <w:marBottom w:val="0"/>
                  <w:divBdr>
                    <w:top w:val="none" w:sz="0" w:space="0" w:color="auto"/>
                    <w:left w:val="none" w:sz="0" w:space="0" w:color="auto"/>
                    <w:bottom w:val="none" w:sz="0" w:space="0" w:color="auto"/>
                    <w:right w:val="none" w:sz="0" w:space="0" w:color="auto"/>
                  </w:divBdr>
                </w:div>
                <w:div w:id="504134338">
                  <w:marLeft w:val="640"/>
                  <w:marRight w:val="0"/>
                  <w:marTop w:val="0"/>
                  <w:marBottom w:val="0"/>
                  <w:divBdr>
                    <w:top w:val="none" w:sz="0" w:space="0" w:color="auto"/>
                    <w:left w:val="none" w:sz="0" w:space="0" w:color="auto"/>
                    <w:bottom w:val="none" w:sz="0" w:space="0" w:color="auto"/>
                    <w:right w:val="none" w:sz="0" w:space="0" w:color="auto"/>
                  </w:divBdr>
                </w:div>
                <w:div w:id="513230256">
                  <w:marLeft w:val="640"/>
                  <w:marRight w:val="0"/>
                  <w:marTop w:val="0"/>
                  <w:marBottom w:val="0"/>
                  <w:divBdr>
                    <w:top w:val="none" w:sz="0" w:space="0" w:color="auto"/>
                    <w:left w:val="none" w:sz="0" w:space="0" w:color="auto"/>
                    <w:bottom w:val="none" w:sz="0" w:space="0" w:color="auto"/>
                    <w:right w:val="none" w:sz="0" w:space="0" w:color="auto"/>
                  </w:divBdr>
                </w:div>
                <w:div w:id="527648706">
                  <w:marLeft w:val="640"/>
                  <w:marRight w:val="0"/>
                  <w:marTop w:val="0"/>
                  <w:marBottom w:val="0"/>
                  <w:divBdr>
                    <w:top w:val="none" w:sz="0" w:space="0" w:color="auto"/>
                    <w:left w:val="none" w:sz="0" w:space="0" w:color="auto"/>
                    <w:bottom w:val="none" w:sz="0" w:space="0" w:color="auto"/>
                    <w:right w:val="none" w:sz="0" w:space="0" w:color="auto"/>
                  </w:divBdr>
                </w:div>
                <w:div w:id="533546277">
                  <w:marLeft w:val="640"/>
                  <w:marRight w:val="0"/>
                  <w:marTop w:val="0"/>
                  <w:marBottom w:val="0"/>
                  <w:divBdr>
                    <w:top w:val="none" w:sz="0" w:space="0" w:color="auto"/>
                    <w:left w:val="none" w:sz="0" w:space="0" w:color="auto"/>
                    <w:bottom w:val="none" w:sz="0" w:space="0" w:color="auto"/>
                    <w:right w:val="none" w:sz="0" w:space="0" w:color="auto"/>
                  </w:divBdr>
                </w:div>
                <w:div w:id="547763364">
                  <w:marLeft w:val="640"/>
                  <w:marRight w:val="0"/>
                  <w:marTop w:val="0"/>
                  <w:marBottom w:val="0"/>
                  <w:divBdr>
                    <w:top w:val="none" w:sz="0" w:space="0" w:color="auto"/>
                    <w:left w:val="none" w:sz="0" w:space="0" w:color="auto"/>
                    <w:bottom w:val="none" w:sz="0" w:space="0" w:color="auto"/>
                    <w:right w:val="none" w:sz="0" w:space="0" w:color="auto"/>
                  </w:divBdr>
                </w:div>
                <w:div w:id="558899192">
                  <w:marLeft w:val="640"/>
                  <w:marRight w:val="0"/>
                  <w:marTop w:val="0"/>
                  <w:marBottom w:val="0"/>
                  <w:divBdr>
                    <w:top w:val="none" w:sz="0" w:space="0" w:color="auto"/>
                    <w:left w:val="none" w:sz="0" w:space="0" w:color="auto"/>
                    <w:bottom w:val="none" w:sz="0" w:space="0" w:color="auto"/>
                    <w:right w:val="none" w:sz="0" w:space="0" w:color="auto"/>
                  </w:divBdr>
                </w:div>
                <w:div w:id="566383188">
                  <w:marLeft w:val="640"/>
                  <w:marRight w:val="0"/>
                  <w:marTop w:val="0"/>
                  <w:marBottom w:val="0"/>
                  <w:divBdr>
                    <w:top w:val="none" w:sz="0" w:space="0" w:color="auto"/>
                    <w:left w:val="none" w:sz="0" w:space="0" w:color="auto"/>
                    <w:bottom w:val="none" w:sz="0" w:space="0" w:color="auto"/>
                    <w:right w:val="none" w:sz="0" w:space="0" w:color="auto"/>
                  </w:divBdr>
                </w:div>
                <w:div w:id="600115274">
                  <w:marLeft w:val="640"/>
                  <w:marRight w:val="0"/>
                  <w:marTop w:val="0"/>
                  <w:marBottom w:val="0"/>
                  <w:divBdr>
                    <w:top w:val="none" w:sz="0" w:space="0" w:color="auto"/>
                    <w:left w:val="none" w:sz="0" w:space="0" w:color="auto"/>
                    <w:bottom w:val="none" w:sz="0" w:space="0" w:color="auto"/>
                    <w:right w:val="none" w:sz="0" w:space="0" w:color="auto"/>
                  </w:divBdr>
                </w:div>
                <w:div w:id="608588514">
                  <w:marLeft w:val="640"/>
                  <w:marRight w:val="0"/>
                  <w:marTop w:val="0"/>
                  <w:marBottom w:val="0"/>
                  <w:divBdr>
                    <w:top w:val="none" w:sz="0" w:space="0" w:color="auto"/>
                    <w:left w:val="none" w:sz="0" w:space="0" w:color="auto"/>
                    <w:bottom w:val="none" w:sz="0" w:space="0" w:color="auto"/>
                    <w:right w:val="none" w:sz="0" w:space="0" w:color="auto"/>
                  </w:divBdr>
                </w:div>
                <w:div w:id="622881689">
                  <w:marLeft w:val="640"/>
                  <w:marRight w:val="0"/>
                  <w:marTop w:val="0"/>
                  <w:marBottom w:val="0"/>
                  <w:divBdr>
                    <w:top w:val="none" w:sz="0" w:space="0" w:color="auto"/>
                    <w:left w:val="none" w:sz="0" w:space="0" w:color="auto"/>
                    <w:bottom w:val="none" w:sz="0" w:space="0" w:color="auto"/>
                    <w:right w:val="none" w:sz="0" w:space="0" w:color="auto"/>
                  </w:divBdr>
                </w:div>
                <w:div w:id="634331859">
                  <w:marLeft w:val="640"/>
                  <w:marRight w:val="0"/>
                  <w:marTop w:val="0"/>
                  <w:marBottom w:val="0"/>
                  <w:divBdr>
                    <w:top w:val="none" w:sz="0" w:space="0" w:color="auto"/>
                    <w:left w:val="none" w:sz="0" w:space="0" w:color="auto"/>
                    <w:bottom w:val="none" w:sz="0" w:space="0" w:color="auto"/>
                    <w:right w:val="none" w:sz="0" w:space="0" w:color="auto"/>
                  </w:divBdr>
                </w:div>
                <w:div w:id="641540610">
                  <w:marLeft w:val="640"/>
                  <w:marRight w:val="0"/>
                  <w:marTop w:val="0"/>
                  <w:marBottom w:val="0"/>
                  <w:divBdr>
                    <w:top w:val="none" w:sz="0" w:space="0" w:color="auto"/>
                    <w:left w:val="none" w:sz="0" w:space="0" w:color="auto"/>
                    <w:bottom w:val="none" w:sz="0" w:space="0" w:color="auto"/>
                    <w:right w:val="none" w:sz="0" w:space="0" w:color="auto"/>
                  </w:divBdr>
                </w:div>
                <w:div w:id="645934155">
                  <w:marLeft w:val="640"/>
                  <w:marRight w:val="0"/>
                  <w:marTop w:val="0"/>
                  <w:marBottom w:val="0"/>
                  <w:divBdr>
                    <w:top w:val="none" w:sz="0" w:space="0" w:color="auto"/>
                    <w:left w:val="none" w:sz="0" w:space="0" w:color="auto"/>
                    <w:bottom w:val="none" w:sz="0" w:space="0" w:color="auto"/>
                    <w:right w:val="none" w:sz="0" w:space="0" w:color="auto"/>
                  </w:divBdr>
                </w:div>
                <w:div w:id="656156604">
                  <w:marLeft w:val="640"/>
                  <w:marRight w:val="0"/>
                  <w:marTop w:val="0"/>
                  <w:marBottom w:val="0"/>
                  <w:divBdr>
                    <w:top w:val="none" w:sz="0" w:space="0" w:color="auto"/>
                    <w:left w:val="none" w:sz="0" w:space="0" w:color="auto"/>
                    <w:bottom w:val="none" w:sz="0" w:space="0" w:color="auto"/>
                    <w:right w:val="none" w:sz="0" w:space="0" w:color="auto"/>
                  </w:divBdr>
                </w:div>
                <w:div w:id="660430936">
                  <w:marLeft w:val="640"/>
                  <w:marRight w:val="0"/>
                  <w:marTop w:val="0"/>
                  <w:marBottom w:val="0"/>
                  <w:divBdr>
                    <w:top w:val="none" w:sz="0" w:space="0" w:color="auto"/>
                    <w:left w:val="none" w:sz="0" w:space="0" w:color="auto"/>
                    <w:bottom w:val="none" w:sz="0" w:space="0" w:color="auto"/>
                    <w:right w:val="none" w:sz="0" w:space="0" w:color="auto"/>
                  </w:divBdr>
                </w:div>
                <w:div w:id="664475580">
                  <w:marLeft w:val="640"/>
                  <w:marRight w:val="0"/>
                  <w:marTop w:val="0"/>
                  <w:marBottom w:val="0"/>
                  <w:divBdr>
                    <w:top w:val="none" w:sz="0" w:space="0" w:color="auto"/>
                    <w:left w:val="none" w:sz="0" w:space="0" w:color="auto"/>
                    <w:bottom w:val="none" w:sz="0" w:space="0" w:color="auto"/>
                    <w:right w:val="none" w:sz="0" w:space="0" w:color="auto"/>
                  </w:divBdr>
                </w:div>
                <w:div w:id="667169383">
                  <w:marLeft w:val="640"/>
                  <w:marRight w:val="0"/>
                  <w:marTop w:val="0"/>
                  <w:marBottom w:val="0"/>
                  <w:divBdr>
                    <w:top w:val="none" w:sz="0" w:space="0" w:color="auto"/>
                    <w:left w:val="none" w:sz="0" w:space="0" w:color="auto"/>
                    <w:bottom w:val="none" w:sz="0" w:space="0" w:color="auto"/>
                    <w:right w:val="none" w:sz="0" w:space="0" w:color="auto"/>
                  </w:divBdr>
                </w:div>
                <w:div w:id="669678673">
                  <w:marLeft w:val="640"/>
                  <w:marRight w:val="0"/>
                  <w:marTop w:val="0"/>
                  <w:marBottom w:val="0"/>
                  <w:divBdr>
                    <w:top w:val="none" w:sz="0" w:space="0" w:color="auto"/>
                    <w:left w:val="none" w:sz="0" w:space="0" w:color="auto"/>
                    <w:bottom w:val="none" w:sz="0" w:space="0" w:color="auto"/>
                    <w:right w:val="none" w:sz="0" w:space="0" w:color="auto"/>
                  </w:divBdr>
                </w:div>
                <w:div w:id="685983840">
                  <w:marLeft w:val="640"/>
                  <w:marRight w:val="0"/>
                  <w:marTop w:val="0"/>
                  <w:marBottom w:val="0"/>
                  <w:divBdr>
                    <w:top w:val="none" w:sz="0" w:space="0" w:color="auto"/>
                    <w:left w:val="none" w:sz="0" w:space="0" w:color="auto"/>
                    <w:bottom w:val="none" w:sz="0" w:space="0" w:color="auto"/>
                    <w:right w:val="none" w:sz="0" w:space="0" w:color="auto"/>
                  </w:divBdr>
                </w:div>
                <w:div w:id="686640987">
                  <w:marLeft w:val="640"/>
                  <w:marRight w:val="0"/>
                  <w:marTop w:val="0"/>
                  <w:marBottom w:val="0"/>
                  <w:divBdr>
                    <w:top w:val="none" w:sz="0" w:space="0" w:color="auto"/>
                    <w:left w:val="none" w:sz="0" w:space="0" w:color="auto"/>
                    <w:bottom w:val="none" w:sz="0" w:space="0" w:color="auto"/>
                    <w:right w:val="none" w:sz="0" w:space="0" w:color="auto"/>
                  </w:divBdr>
                </w:div>
                <w:div w:id="699627169">
                  <w:marLeft w:val="640"/>
                  <w:marRight w:val="0"/>
                  <w:marTop w:val="0"/>
                  <w:marBottom w:val="0"/>
                  <w:divBdr>
                    <w:top w:val="none" w:sz="0" w:space="0" w:color="auto"/>
                    <w:left w:val="none" w:sz="0" w:space="0" w:color="auto"/>
                    <w:bottom w:val="none" w:sz="0" w:space="0" w:color="auto"/>
                    <w:right w:val="none" w:sz="0" w:space="0" w:color="auto"/>
                  </w:divBdr>
                </w:div>
                <w:div w:id="711734261">
                  <w:marLeft w:val="640"/>
                  <w:marRight w:val="0"/>
                  <w:marTop w:val="0"/>
                  <w:marBottom w:val="0"/>
                  <w:divBdr>
                    <w:top w:val="none" w:sz="0" w:space="0" w:color="auto"/>
                    <w:left w:val="none" w:sz="0" w:space="0" w:color="auto"/>
                    <w:bottom w:val="none" w:sz="0" w:space="0" w:color="auto"/>
                    <w:right w:val="none" w:sz="0" w:space="0" w:color="auto"/>
                  </w:divBdr>
                </w:div>
                <w:div w:id="735518486">
                  <w:marLeft w:val="640"/>
                  <w:marRight w:val="0"/>
                  <w:marTop w:val="0"/>
                  <w:marBottom w:val="0"/>
                  <w:divBdr>
                    <w:top w:val="none" w:sz="0" w:space="0" w:color="auto"/>
                    <w:left w:val="none" w:sz="0" w:space="0" w:color="auto"/>
                    <w:bottom w:val="none" w:sz="0" w:space="0" w:color="auto"/>
                    <w:right w:val="none" w:sz="0" w:space="0" w:color="auto"/>
                  </w:divBdr>
                </w:div>
                <w:div w:id="737437836">
                  <w:marLeft w:val="640"/>
                  <w:marRight w:val="0"/>
                  <w:marTop w:val="0"/>
                  <w:marBottom w:val="0"/>
                  <w:divBdr>
                    <w:top w:val="none" w:sz="0" w:space="0" w:color="auto"/>
                    <w:left w:val="none" w:sz="0" w:space="0" w:color="auto"/>
                    <w:bottom w:val="none" w:sz="0" w:space="0" w:color="auto"/>
                    <w:right w:val="none" w:sz="0" w:space="0" w:color="auto"/>
                  </w:divBdr>
                </w:div>
                <w:div w:id="739408367">
                  <w:marLeft w:val="640"/>
                  <w:marRight w:val="0"/>
                  <w:marTop w:val="0"/>
                  <w:marBottom w:val="0"/>
                  <w:divBdr>
                    <w:top w:val="none" w:sz="0" w:space="0" w:color="auto"/>
                    <w:left w:val="none" w:sz="0" w:space="0" w:color="auto"/>
                    <w:bottom w:val="none" w:sz="0" w:space="0" w:color="auto"/>
                    <w:right w:val="none" w:sz="0" w:space="0" w:color="auto"/>
                  </w:divBdr>
                </w:div>
                <w:div w:id="739518532">
                  <w:marLeft w:val="640"/>
                  <w:marRight w:val="0"/>
                  <w:marTop w:val="0"/>
                  <w:marBottom w:val="0"/>
                  <w:divBdr>
                    <w:top w:val="none" w:sz="0" w:space="0" w:color="auto"/>
                    <w:left w:val="none" w:sz="0" w:space="0" w:color="auto"/>
                    <w:bottom w:val="none" w:sz="0" w:space="0" w:color="auto"/>
                    <w:right w:val="none" w:sz="0" w:space="0" w:color="auto"/>
                  </w:divBdr>
                </w:div>
                <w:div w:id="757942259">
                  <w:marLeft w:val="640"/>
                  <w:marRight w:val="0"/>
                  <w:marTop w:val="0"/>
                  <w:marBottom w:val="0"/>
                  <w:divBdr>
                    <w:top w:val="none" w:sz="0" w:space="0" w:color="auto"/>
                    <w:left w:val="none" w:sz="0" w:space="0" w:color="auto"/>
                    <w:bottom w:val="none" w:sz="0" w:space="0" w:color="auto"/>
                    <w:right w:val="none" w:sz="0" w:space="0" w:color="auto"/>
                  </w:divBdr>
                </w:div>
                <w:div w:id="790131559">
                  <w:marLeft w:val="640"/>
                  <w:marRight w:val="0"/>
                  <w:marTop w:val="0"/>
                  <w:marBottom w:val="0"/>
                  <w:divBdr>
                    <w:top w:val="none" w:sz="0" w:space="0" w:color="auto"/>
                    <w:left w:val="none" w:sz="0" w:space="0" w:color="auto"/>
                    <w:bottom w:val="none" w:sz="0" w:space="0" w:color="auto"/>
                    <w:right w:val="none" w:sz="0" w:space="0" w:color="auto"/>
                  </w:divBdr>
                </w:div>
                <w:div w:id="809715610">
                  <w:marLeft w:val="640"/>
                  <w:marRight w:val="0"/>
                  <w:marTop w:val="0"/>
                  <w:marBottom w:val="0"/>
                  <w:divBdr>
                    <w:top w:val="none" w:sz="0" w:space="0" w:color="auto"/>
                    <w:left w:val="none" w:sz="0" w:space="0" w:color="auto"/>
                    <w:bottom w:val="none" w:sz="0" w:space="0" w:color="auto"/>
                    <w:right w:val="none" w:sz="0" w:space="0" w:color="auto"/>
                  </w:divBdr>
                </w:div>
                <w:div w:id="817497112">
                  <w:marLeft w:val="640"/>
                  <w:marRight w:val="0"/>
                  <w:marTop w:val="0"/>
                  <w:marBottom w:val="0"/>
                  <w:divBdr>
                    <w:top w:val="none" w:sz="0" w:space="0" w:color="auto"/>
                    <w:left w:val="none" w:sz="0" w:space="0" w:color="auto"/>
                    <w:bottom w:val="none" w:sz="0" w:space="0" w:color="auto"/>
                    <w:right w:val="none" w:sz="0" w:space="0" w:color="auto"/>
                  </w:divBdr>
                </w:div>
                <w:div w:id="818155706">
                  <w:marLeft w:val="640"/>
                  <w:marRight w:val="0"/>
                  <w:marTop w:val="0"/>
                  <w:marBottom w:val="0"/>
                  <w:divBdr>
                    <w:top w:val="none" w:sz="0" w:space="0" w:color="auto"/>
                    <w:left w:val="none" w:sz="0" w:space="0" w:color="auto"/>
                    <w:bottom w:val="none" w:sz="0" w:space="0" w:color="auto"/>
                    <w:right w:val="none" w:sz="0" w:space="0" w:color="auto"/>
                  </w:divBdr>
                </w:div>
                <w:div w:id="822089925">
                  <w:marLeft w:val="640"/>
                  <w:marRight w:val="0"/>
                  <w:marTop w:val="0"/>
                  <w:marBottom w:val="0"/>
                  <w:divBdr>
                    <w:top w:val="none" w:sz="0" w:space="0" w:color="auto"/>
                    <w:left w:val="none" w:sz="0" w:space="0" w:color="auto"/>
                    <w:bottom w:val="none" w:sz="0" w:space="0" w:color="auto"/>
                    <w:right w:val="none" w:sz="0" w:space="0" w:color="auto"/>
                  </w:divBdr>
                </w:div>
                <w:div w:id="827945497">
                  <w:marLeft w:val="640"/>
                  <w:marRight w:val="0"/>
                  <w:marTop w:val="0"/>
                  <w:marBottom w:val="0"/>
                  <w:divBdr>
                    <w:top w:val="none" w:sz="0" w:space="0" w:color="auto"/>
                    <w:left w:val="none" w:sz="0" w:space="0" w:color="auto"/>
                    <w:bottom w:val="none" w:sz="0" w:space="0" w:color="auto"/>
                    <w:right w:val="none" w:sz="0" w:space="0" w:color="auto"/>
                  </w:divBdr>
                </w:div>
                <w:div w:id="828061710">
                  <w:marLeft w:val="640"/>
                  <w:marRight w:val="0"/>
                  <w:marTop w:val="0"/>
                  <w:marBottom w:val="0"/>
                  <w:divBdr>
                    <w:top w:val="none" w:sz="0" w:space="0" w:color="auto"/>
                    <w:left w:val="none" w:sz="0" w:space="0" w:color="auto"/>
                    <w:bottom w:val="none" w:sz="0" w:space="0" w:color="auto"/>
                    <w:right w:val="none" w:sz="0" w:space="0" w:color="auto"/>
                  </w:divBdr>
                </w:div>
                <w:div w:id="829056204">
                  <w:marLeft w:val="640"/>
                  <w:marRight w:val="0"/>
                  <w:marTop w:val="0"/>
                  <w:marBottom w:val="0"/>
                  <w:divBdr>
                    <w:top w:val="none" w:sz="0" w:space="0" w:color="auto"/>
                    <w:left w:val="none" w:sz="0" w:space="0" w:color="auto"/>
                    <w:bottom w:val="none" w:sz="0" w:space="0" w:color="auto"/>
                    <w:right w:val="none" w:sz="0" w:space="0" w:color="auto"/>
                  </w:divBdr>
                </w:div>
                <w:div w:id="848064700">
                  <w:marLeft w:val="640"/>
                  <w:marRight w:val="0"/>
                  <w:marTop w:val="0"/>
                  <w:marBottom w:val="0"/>
                  <w:divBdr>
                    <w:top w:val="none" w:sz="0" w:space="0" w:color="auto"/>
                    <w:left w:val="none" w:sz="0" w:space="0" w:color="auto"/>
                    <w:bottom w:val="none" w:sz="0" w:space="0" w:color="auto"/>
                    <w:right w:val="none" w:sz="0" w:space="0" w:color="auto"/>
                  </w:divBdr>
                </w:div>
                <w:div w:id="848644763">
                  <w:marLeft w:val="640"/>
                  <w:marRight w:val="0"/>
                  <w:marTop w:val="0"/>
                  <w:marBottom w:val="0"/>
                  <w:divBdr>
                    <w:top w:val="none" w:sz="0" w:space="0" w:color="auto"/>
                    <w:left w:val="none" w:sz="0" w:space="0" w:color="auto"/>
                    <w:bottom w:val="none" w:sz="0" w:space="0" w:color="auto"/>
                    <w:right w:val="none" w:sz="0" w:space="0" w:color="auto"/>
                  </w:divBdr>
                </w:div>
                <w:div w:id="849416134">
                  <w:marLeft w:val="640"/>
                  <w:marRight w:val="0"/>
                  <w:marTop w:val="0"/>
                  <w:marBottom w:val="0"/>
                  <w:divBdr>
                    <w:top w:val="none" w:sz="0" w:space="0" w:color="auto"/>
                    <w:left w:val="none" w:sz="0" w:space="0" w:color="auto"/>
                    <w:bottom w:val="none" w:sz="0" w:space="0" w:color="auto"/>
                    <w:right w:val="none" w:sz="0" w:space="0" w:color="auto"/>
                  </w:divBdr>
                </w:div>
                <w:div w:id="850606888">
                  <w:marLeft w:val="640"/>
                  <w:marRight w:val="0"/>
                  <w:marTop w:val="0"/>
                  <w:marBottom w:val="0"/>
                  <w:divBdr>
                    <w:top w:val="none" w:sz="0" w:space="0" w:color="auto"/>
                    <w:left w:val="none" w:sz="0" w:space="0" w:color="auto"/>
                    <w:bottom w:val="none" w:sz="0" w:space="0" w:color="auto"/>
                    <w:right w:val="none" w:sz="0" w:space="0" w:color="auto"/>
                  </w:divBdr>
                </w:div>
                <w:div w:id="864369328">
                  <w:marLeft w:val="640"/>
                  <w:marRight w:val="0"/>
                  <w:marTop w:val="0"/>
                  <w:marBottom w:val="0"/>
                  <w:divBdr>
                    <w:top w:val="none" w:sz="0" w:space="0" w:color="auto"/>
                    <w:left w:val="none" w:sz="0" w:space="0" w:color="auto"/>
                    <w:bottom w:val="none" w:sz="0" w:space="0" w:color="auto"/>
                    <w:right w:val="none" w:sz="0" w:space="0" w:color="auto"/>
                  </w:divBdr>
                </w:div>
                <w:div w:id="868882320">
                  <w:marLeft w:val="640"/>
                  <w:marRight w:val="0"/>
                  <w:marTop w:val="0"/>
                  <w:marBottom w:val="0"/>
                  <w:divBdr>
                    <w:top w:val="none" w:sz="0" w:space="0" w:color="auto"/>
                    <w:left w:val="none" w:sz="0" w:space="0" w:color="auto"/>
                    <w:bottom w:val="none" w:sz="0" w:space="0" w:color="auto"/>
                    <w:right w:val="none" w:sz="0" w:space="0" w:color="auto"/>
                  </w:divBdr>
                </w:div>
                <w:div w:id="898128951">
                  <w:marLeft w:val="640"/>
                  <w:marRight w:val="0"/>
                  <w:marTop w:val="0"/>
                  <w:marBottom w:val="0"/>
                  <w:divBdr>
                    <w:top w:val="none" w:sz="0" w:space="0" w:color="auto"/>
                    <w:left w:val="none" w:sz="0" w:space="0" w:color="auto"/>
                    <w:bottom w:val="none" w:sz="0" w:space="0" w:color="auto"/>
                    <w:right w:val="none" w:sz="0" w:space="0" w:color="auto"/>
                  </w:divBdr>
                </w:div>
                <w:div w:id="901257070">
                  <w:marLeft w:val="640"/>
                  <w:marRight w:val="0"/>
                  <w:marTop w:val="0"/>
                  <w:marBottom w:val="0"/>
                  <w:divBdr>
                    <w:top w:val="none" w:sz="0" w:space="0" w:color="auto"/>
                    <w:left w:val="none" w:sz="0" w:space="0" w:color="auto"/>
                    <w:bottom w:val="none" w:sz="0" w:space="0" w:color="auto"/>
                    <w:right w:val="none" w:sz="0" w:space="0" w:color="auto"/>
                  </w:divBdr>
                </w:div>
                <w:div w:id="905339902">
                  <w:marLeft w:val="640"/>
                  <w:marRight w:val="0"/>
                  <w:marTop w:val="0"/>
                  <w:marBottom w:val="0"/>
                  <w:divBdr>
                    <w:top w:val="none" w:sz="0" w:space="0" w:color="auto"/>
                    <w:left w:val="none" w:sz="0" w:space="0" w:color="auto"/>
                    <w:bottom w:val="none" w:sz="0" w:space="0" w:color="auto"/>
                    <w:right w:val="none" w:sz="0" w:space="0" w:color="auto"/>
                  </w:divBdr>
                </w:div>
                <w:div w:id="907807399">
                  <w:marLeft w:val="640"/>
                  <w:marRight w:val="0"/>
                  <w:marTop w:val="0"/>
                  <w:marBottom w:val="0"/>
                  <w:divBdr>
                    <w:top w:val="none" w:sz="0" w:space="0" w:color="auto"/>
                    <w:left w:val="none" w:sz="0" w:space="0" w:color="auto"/>
                    <w:bottom w:val="none" w:sz="0" w:space="0" w:color="auto"/>
                    <w:right w:val="none" w:sz="0" w:space="0" w:color="auto"/>
                  </w:divBdr>
                </w:div>
                <w:div w:id="908462240">
                  <w:marLeft w:val="640"/>
                  <w:marRight w:val="0"/>
                  <w:marTop w:val="0"/>
                  <w:marBottom w:val="0"/>
                  <w:divBdr>
                    <w:top w:val="none" w:sz="0" w:space="0" w:color="auto"/>
                    <w:left w:val="none" w:sz="0" w:space="0" w:color="auto"/>
                    <w:bottom w:val="none" w:sz="0" w:space="0" w:color="auto"/>
                    <w:right w:val="none" w:sz="0" w:space="0" w:color="auto"/>
                  </w:divBdr>
                </w:div>
                <w:div w:id="911043780">
                  <w:marLeft w:val="640"/>
                  <w:marRight w:val="0"/>
                  <w:marTop w:val="0"/>
                  <w:marBottom w:val="0"/>
                  <w:divBdr>
                    <w:top w:val="none" w:sz="0" w:space="0" w:color="auto"/>
                    <w:left w:val="none" w:sz="0" w:space="0" w:color="auto"/>
                    <w:bottom w:val="none" w:sz="0" w:space="0" w:color="auto"/>
                    <w:right w:val="none" w:sz="0" w:space="0" w:color="auto"/>
                  </w:divBdr>
                </w:div>
                <w:div w:id="929502747">
                  <w:marLeft w:val="640"/>
                  <w:marRight w:val="0"/>
                  <w:marTop w:val="0"/>
                  <w:marBottom w:val="0"/>
                  <w:divBdr>
                    <w:top w:val="none" w:sz="0" w:space="0" w:color="auto"/>
                    <w:left w:val="none" w:sz="0" w:space="0" w:color="auto"/>
                    <w:bottom w:val="none" w:sz="0" w:space="0" w:color="auto"/>
                    <w:right w:val="none" w:sz="0" w:space="0" w:color="auto"/>
                  </w:divBdr>
                </w:div>
                <w:div w:id="938413877">
                  <w:marLeft w:val="640"/>
                  <w:marRight w:val="0"/>
                  <w:marTop w:val="0"/>
                  <w:marBottom w:val="0"/>
                  <w:divBdr>
                    <w:top w:val="none" w:sz="0" w:space="0" w:color="auto"/>
                    <w:left w:val="none" w:sz="0" w:space="0" w:color="auto"/>
                    <w:bottom w:val="none" w:sz="0" w:space="0" w:color="auto"/>
                    <w:right w:val="none" w:sz="0" w:space="0" w:color="auto"/>
                  </w:divBdr>
                </w:div>
                <w:div w:id="959607389">
                  <w:marLeft w:val="640"/>
                  <w:marRight w:val="0"/>
                  <w:marTop w:val="0"/>
                  <w:marBottom w:val="0"/>
                  <w:divBdr>
                    <w:top w:val="none" w:sz="0" w:space="0" w:color="auto"/>
                    <w:left w:val="none" w:sz="0" w:space="0" w:color="auto"/>
                    <w:bottom w:val="none" w:sz="0" w:space="0" w:color="auto"/>
                    <w:right w:val="none" w:sz="0" w:space="0" w:color="auto"/>
                  </w:divBdr>
                </w:div>
                <w:div w:id="999456105">
                  <w:marLeft w:val="640"/>
                  <w:marRight w:val="0"/>
                  <w:marTop w:val="0"/>
                  <w:marBottom w:val="0"/>
                  <w:divBdr>
                    <w:top w:val="none" w:sz="0" w:space="0" w:color="auto"/>
                    <w:left w:val="none" w:sz="0" w:space="0" w:color="auto"/>
                    <w:bottom w:val="none" w:sz="0" w:space="0" w:color="auto"/>
                    <w:right w:val="none" w:sz="0" w:space="0" w:color="auto"/>
                  </w:divBdr>
                </w:div>
                <w:div w:id="1008563380">
                  <w:marLeft w:val="640"/>
                  <w:marRight w:val="0"/>
                  <w:marTop w:val="0"/>
                  <w:marBottom w:val="0"/>
                  <w:divBdr>
                    <w:top w:val="none" w:sz="0" w:space="0" w:color="auto"/>
                    <w:left w:val="none" w:sz="0" w:space="0" w:color="auto"/>
                    <w:bottom w:val="none" w:sz="0" w:space="0" w:color="auto"/>
                    <w:right w:val="none" w:sz="0" w:space="0" w:color="auto"/>
                  </w:divBdr>
                </w:div>
                <w:div w:id="1023750241">
                  <w:marLeft w:val="640"/>
                  <w:marRight w:val="0"/>
                  <w:marTop w:val="0"/>
                  <w:marBottom w:val="0"/>
                  <w:divBdr>
                    <w:top w:val="none" w:sz="0" w:space="0" w:color="auto"/>
                    <w:left w:val="none" w:sz="0" w:space="0" w:color="auto"/>
                    <w:bottom w:val="none" w:sz="0" w:space="0" w:color="auto"/>
                    <w:right w:val="none" w:sz="0" w:space="0" w:color="auto"/>
                  </w:divBdr>
                </w:div>
                <w:div w:id="1028212479">
                  <w:marLeft w:val="640"/>
                  <w:marRight w:val="0"/>
                  <w:marTop w:val="0"/>
                  <w:marBottom w:val="0"/>
                  <w:divBdr>
                    <w:top w:val="none" w:sz="0" w:space="0" w:color="auto"/>
                    <w:left w:val="none" w:sz="0" w:space="0" w:color="auto"/>
                    <w:bottom w:val="none" w:sz="0" w:space="0" w:color="auto"/>
                    <w:right w:val="none" w:sz="0" w:space="0" w:color="auto"/>
                  </w:divBdr>
                </w:div>
                <w:div w:id="1062171984">
                  <w:marLeft w:val="640"/>
                  <w:marRight w:val="0"/>
                  <w:marTop w:val="0"/>
                  <w:marBottom w:val="0"/>
                  <w:divBdr>
                    <w:top w:val="none" w:sz="0" w:space="0" w:color="auto"/>
                    <w:left w:val="none" w:sz="0" w:space="0" w:color="auto"/>
                    <w:bottom w:val="none" w:sz="0" w:space="0" w:color="auto"/>
                    <w:right w:val="none" w:sz="0" w:space="0" w:color="auto"/>
                  </w:divBdr>
                </w:div>
                <w:div w:id="1076171741">
                  <w:marLeft w:val="640"/>
                  <w:marRight w:val="0"/>
                  <w:marTop w:val="0"/>
                  <w:marBottom w:val="0"/>
                  <w:divBdr>
                    <w:top w:val="none" w:sz="0" w:space="0" w:color="auto"/>
                    <w:left w:val="none" w:sz="0" w:space="0" w:color="auto"/>
                    <w:bottom w:val="none" w:sz="0" w:space="0" w:color="auto"/>
                    <w:right w:val="none" w:sz="0" w:space="0" w:color="auto"/>
                  </w:divBdr>
                </w:div>
                <w:div w:id="1083603319">
                  <w:marLeft w:val="640"/>
                  <w:marRight w:val="0"/>
                  <w:marTop w:val="0"/>
                  <w:marBottom w:val="0"/>
                  <w:divBdr>
                    <w:top w:val="none" w:sz="0" w:space="0" w:color="auto"/>
                    <w:left w:val="none" w:sz="0" w:space="0" w:color="auto"/>
                    <w:bottom w:val="none" w:sz="0" w:space="0" w:color="auto"/>
                    <w:right w:val="none" w:sz="0" w:space="0" w:color="auto"/>
                  </w:divBdr>
                </w:div>
                <w:div w:id="1110973606">
                  <w:marLeft w:val="640"/>
                  <w:marRight w:val="0"/>
                  <w:marTop w:val="0"/>
                  <w:marBottom w:val="0"/>
                  <w:divBdr>
                    <w:top w:val="none" w:sz="0" w:space="0" w:color="auto"/>
                    <w:left w:val="none" w:sz="0" w:space="0" w:color="auto"/>
                    <w:bottom w:val="none" w:sz="0" w:space="0" w:color="auto"/>
                    <w:right w:val="none" w:sz="0" w:space="0" w:color="auto"/>
                  </w:divBdr>
                </w:div>
                <w:div w:id="1118724300">
                  <w:marLeft w:val="640"/>
                  <w:marRight w:val="0"/>
                  <w:marTop w:val="0"/>
                  <w:marBottom w:val="0"/>
                  <w:divBdr>
                    <w:top w:val="none" w:sz="0" w:space="0" w:color="auto"/>
                    <w:left w:val="none" w:sz="0" w:space="0" w:color="auto"/>
                    <w:bottom w:val="none" w:sz="0" w:space="0" w:color="auto"/>
                    <w:right w:val="none" w:sz="0" w:space="0" w:color="auto"/>
                  </w:divBdr>
                </w:div>
                <w:div w:id="1119911011">
                  <w:marLeft w:val="640"/>
                  <w:marRight w:val="0"/>
                  <w:marTop w:val="0"/>
                  <w:marBottom w:val="0"/>
                  <w:divBdr>
                    <w:top w:val="none" w:sz="0" w:space="0" w:color="auto"/>
                    <w:left w:val="none" w:sz="0" w:space="0" w:color="auto"/>
                    <w:bottom w:val="none" w:sz="0" w:space="0" w:color="auto"/>
                    <w:right w:val="none" w:sz="0" w:space="0" w:color="auto"/>
                  </w:divBdr>
                </w:div>
                <w:div w:id="1125850752">
                  <w:marLeft w:val="640"/>
                  <w:marRight w:val="0"/>
                  <w:marTop w:val="0"/>
                  <w:marBottom w:val="0"/>
                  <w:divBdr>
                    <w:top w:val="none" w:sz="0" w:space="0" w:color="auto"/>
                    <w:left w:val="none" w:sz="0" w:space="0" w:color="auto"/>
                    <w:bottom w:val="none" w:sz="0" w:space="0" w:color="auto"/>
                    <w:right w:val="none" w:sz="0" w:space="0" w:color="auto"/>
                  </w:divBdr>
                </w:div>
                <w:div w:id="1129972787">
                  <w:marLeft w:val="640"/>
                  <w:marRight w:val="0"/>
                  <w:marTop w:val="0"/>
                  <w:marBottom w:val="0"/>
                  <w:divBdr>
                    <w:top w:val="none" w:sz="0" w:space="0" w:color="auto"/>
                    <w:left w:val="none" w:sz="0" w:space="0" w:color="auto"/>
                    <w:bottom w:val="none" w:sz="0" w:space="0" w:color="auto"/>
                    <w:right w:val="none" w:sz="0" w:space="0" w:color="auto"/>
                  </w:divBdr>
                </w:div>
                <w:div w:id="1130174694">
                  <w:marLeft w:val="640"/>
                  <w:marRight w:val="0"/>
                  <w:marTop w:val="0"/>
                  <w:marBottom w:val="0"/>
                  <w:divBdr>
                    <w:top w:val="none" w:sz="0" w:space="0" w:color="auto"/>
                    <w:left w:val="none" w:sz="0" w:space="0" w:color="auto"/>
                    <w:bottom w:val="none" w:sz="0" w:space="0" w:color="auto"/>
                    <w:right w:val="none" w:sz="0" w:space="0" w:color="auto"/>
                  </w:divBdr>
                </w:div>
                <w:div w:id="1144349293">
                  <w:marLeft w:val="640"/>
                  <w:marRight w:val="0"/>
                  <w:marTop w:val="0"/>
                  <w:marBottom w:val="0"/>
                  <w:divBdr>
                    <w:top w:val="none" w:sz="0" w:space="0" w:color="auto"/>
                    <w:left w:val="none" w:sz="0" w:space="0" w:color="auto"/>
                    <w:bottom w:val="none" w:sz="0" w:space="0" w:color="auto"/>
                    <w:right w:val="none" w:sz="0" w:space="0" w:color="auto"/>
                  </w:divBdr>
                </w:div>
                <w:div w:id="1168717805">
                  <w:marLeft w:val="640"/>
                  <w:marRight w:val="0"/>
                  <w:marTop w:val="0"/>
                  <w:marBottom w:val="0"/>
                  <w:divBdr>
                    <w:top w:val="none" w:sz="0" w:space="0" w:color="auto"/>
                    <w:left w:val="none" w:sz="0" w:space="0" w:color="auto"/>
                    <w:bottom w:val="none" w:sz="0" w:space="0" w:color="auto"/>
                    <w:right w:val="none" w:sz="0" w:space="0" w:color="auto"/>
                  </w:divBdr>
                </w:div>
                <w:div w:id="1175806559">
                  <w:marLeft w:val="640"/>
                  <w:marRight w:val="0"/>
                  <w:marTop w:val="0"/>
                  <w:marBottom w:val="0"/>
                  <w:divBdr>
                    <w:top w:val="none" w:sz="0" w:space="0" w:color="auto"/>
                    <w:left w:val="none" w:sz="0" w:space="0" w:color="auto"/>
                    <w:bottom w:val="none" w:sz="0" w:space="0" w:color="auto"/>
                    <w:right w:val="none" w:sz="0" w:space="0" w:color="auto"/>
                  </w:divBdr>
                </w:div>
                <w:div w:id="1182669665">
                  <w:marLeft w:val="640"/>
                  <w:marRight w:val="0"/>
                  <w:marTop w:val="0"/>
                  <w:marBottom w:val="0"/>
                  <w:divBdr>
                    <w:top w:val="none" w:sz="0" w:space="0" w:color="auto"/>
                    <w:left w:val="none" w:sz="0" w:space="0" w:color="auto"/>
                    <w:bottom w:val="none" w:sz="0" w:space="0" w:color="auto"/>
                    <w:right w:val="none" w:sz="0" w:space="0" w:color="auto"/>
                  </w:divBdr>
                </w:div>
                <w:div w:id="1184977749">
                  <w:marLeft w:val="640"/>
                  <w:marRight w:val="0"/>
                  <w:marTop w:val="0"/>
                  <w:marBottom w:val="0"/>
                  <w:divBdr>
                    <w:top w:val="none" w:sz="0" w:space="0" w:color="auto"/>
                    <w:left w:val="none" w:sz="0" w:space="0" w:color="auto"/>
                    <w:bottom w:val="none" w:sz="0" w:space="0" w:color="auto"/>
                    <w:right w:val="none" w:sz="0" w:space="0" w:color="auto"/>
                  </w:divBdr>
                </w:div>
                <w:div w:id="1190724429">
                  <w:marLeft w:val="640"/>
                  <w:marRight w:val="0"/>
                  <w:marTop w:val="0"/>
                  <w:marBottom w:val="0"/>
                  <w:divBdr>
                    <w:top w:val="none" w:sz="0" w:space="0" w:color="auto"/>
                    <w:left w:val="none" w:sz="0" w:space="0" w:color="auto"/>
                    <w:bottom w:val="none" w:sz="0" w:space="0" w:color="auto"/>
                    <w:right w:val="none" w:sz="0" w:space="0" w:color="auto"/>
                  </w:divBdr>
                </w:div>
                <w:div w:id="1214389290">
                  <w:marLeft w:val="640"/>
                  <w:marRight w:val="0"/>
                  <w:marTop w:val="0"/>
                  <w:marBottom w:val="0"/>
                  <w:divBdr>
                    <w:top w:val="none" w:sz="0" w:space="0" w:color="auto"/>
                    <w:left w:val="none" w:sz="0" w:space="0" w:color="auto"/>
                    <w:bottom w:val="none" w:sz="0" w:space="0" w:color="auto"/>
                    <w:right w:val="none" w:sz="0" w:space="0" w:color="auto"/>
                  </w:divBdr>
                </w:div>
                <w:div w:id="1217083614">
                  <w:marLeft w:val="640"/>
                  <w:marRight w:val="0"/>
                  <w:marTop w:val="0"/>
                  <w:marBottom w:val="0"/>
                  <w:divBdr>
                    <w:top w:val="none" w:sz="0" w:space="0" w:color="auto"/>
                    <w:left w:val="none" w:sz="0" w:space="0" w:color="auto"/>
                    <w:bottom w:val="none" w:sz="0" w:space="0" w:color="auto"/>
                    <w:right w:val="none" w:sz="0" w:space="0" w:color="auto"/>
                  </w:divBdr>
                </w:div>
                <w:div w:id="1226405233">
                  <w:marLeft w:val="640"/>
                  <w:marRight w:val="0"/>
                  <w:marTop w:val="0"/>
                  <w:marBottom w:val="0"/>
                  <w:divBdr>
                    <w:top w:val="none" w:sz="0" w:space="0" w:color="auto"/>
                    <w:left w:val="none" w:sz="0" w:space="0" w:color="auto"/>
                    <w:bottom w:val="none" w:sz="0" w:space="0" w:color="auto"/>
                    <w:right w:val="none" w:sz="0" w:space="0" w:color="auto"/>
                  </w:divBdr>
                </w:div>
                <w:div w:id="1235117161">
                  <w:marLeft w:val="640"/>
                  <w:marRight w:val="0"/>
                  <w:marTop w:val="0"/>
                  <w:marBottom w:val="0"/>
                  <w:divBdr>
                    <w:top w:val="none" w:sz="0" w:space="0" w:color="auto"/>
                    <w:left w:val="none" w:sz="0" w:space="0" w:color="auto"/>
                    <w:bottom w:val="none" w:sz="0" w:space="0" w:color="auto"/>
                    <w:right w:val="none" w:sz="0" w:space="0" w:color="auto"/>
                  </w:divBdr>
                </w:div>
                <w:div w:id="1251506507">
                  <w:marLeft w:val="640"/>
                  <w:marRight w:val="0"/>
                  <w:marTop w:val="0"/>
                  <w:marBottom w:val="0"/>
                  <w:divBdr>
                    <w:top w:val="none" w:sz="0" w:space="0" w:color="auto"/>
                    <w:left w:val="none" w:sz="0" w:space="0" w:color="auto"/>
                    <w:bottom w:val="none" w:sz="0" w:space="0" w:color="auto"/>
                    <w:right w:val="none" w:sz="0" w:space="0" w:color="auto"/>
                  </w:divBdr>
                </w:div>
                <w:div w:id="1316030876">
                  <w:marLeft w:val="640"/>
                  <w:marRight w:val="0"/>
                  <w:marTop w:val="0"/>
                  <w:marBottom w:val="0"/>
                  <w:divBdr>
                    <w:top w:val="none" w:sz="0" w:space="0" w:color="auto"/>
                    <w:left w:val="none" w:sz="0" w:space="0" w:color="auto"/>
                    <w:bottom w:val="none" w:sz="0" w:space="0" w:color="auto"/>
                    <w:right w:val="none" w:sz="0" w:space="0" w:color="auto"/>
                  </w:divBdr>
                </w:div>
                <w:div w:id="1327171678">
                  <w:marLeft w:val="640"/>
                  <w:marRight w:val="0"/>
                  <w:marTop w:val="0"/>
                  <w:marBottom w:val="0"/>
                  <w:divBdr>
                    <w:top w:val="none" w:sz="0" w:space="0" w:color="auto"/>
                    <w:left w:val="none" w:sz="0" w:space="0" w:color="auto"/>
                    <w:bottom w:val="none" w:sz="0" w:space="0" w:color="auto"/>
                    <w:right w:val="none" w:sz="0" w:space="0" w:color="auto"/>
                  </w:divBdr>
                </w:div>
                <w:div w:id="1327248615">
                  <w:marLeft w:val="640"/>
                  <w:marRight w:val="0"/>
                  <w:marTop w:val="0"/>
                  <w:marBottom w:val="0"/>
                  <w:divBdr>
                    <w:top w:val="none" w:sz="0" w:space="0" w:color="auto"/>
                    <w:left w:val="none" w:sz="0" w:space="0" w:color="auto"/>
                    <w:bottom w:val="none" w:sz="0" w:space="0" w:color="auto"/>
                    <w:right w:val="none" w:sz="0" w:space="0" w:color="auto"/>
                  </w:divBdr>
                </w:div>
                <w:div w:id="1370303284">
                  <w:marLeft w:val="640"/>
                  <w:marRight w:val="0"/>
                  <w:marTop w:val="0"/>
                  <w:marBottom w:val="0"/>
                  <w:divBdr>
                    <w:top w:val="none" w:sz="0" w:space="0" w:color="auto"/>
                    <w:left w:val="none" w:sz="0" w:space="0" w:color="auto"/>
                    <w:bottom w:val="none" w:sz="0" w:space="0" w:color="auto"/>
                    <w:right w:val="none" w:sz="0" w:space="0" w:color="auto"/>
                  </w:divBdr>
                </w:div>
                <w:div w:id="1387879523">
                  <w:marLeft w:val="640"/>
                  <w:marRight w:val="0"/>
                  <w:marTop w:val="0"/>
                  <w:marBottom w:val="0"/>
                  <w:divBdr>
                    <w:top w:val="none" w:sz="0" w:space="0" w:color="auto"/>
                    <w:left w:val="none" w:sz="0" w:space="0" w:color="auto"/>
                    <w:bottom w:val="none" w:sz="0" w:space="0" w:color="auto"/>
                    <w:right w:val="none" w:sz="0" w:space="0" w:color="auto"/>
                  </w:divBdr>
                </w:div>
                <w:div w:id="1402673893">
                  <w:marLeft w:val="640"/>
                  <w:marRight w:val="0"/>
                  <w:marTop w:val="0"/>
                  <w:marBottom w:val="0"/>
                  <w:divBdr>
                    <w:top w:val="none" w:sz="0" w:space="0" w:color="auto"/>
                    <w:left w:val="none" w:sz="0" w:space="0" w:color="auto"/>
                    <w:bottom w:val="none" w:sz="0" w:space="0" w:color="auto"/>
                    <w:right w:val="none" w:sz="0" w:space="0" w:color="auto"/>
                  </w:divBdr>
                </w:div>
                <w:div w:id="1405835951">
                  <w:marLeft w:val="640"/>
                  <w:marRight w:val="0"/>
                  <w:marTop w:val="0"/>
                  <w:marBottom w:val="0"/>
                  <w:divBdr>
                    <w:top w:val="none" w:sz="0" w:space="0" w:color="auto"/>
                    <w:left w:val="none" w:sz="0" w:space="0" w:color="auto"/>
                    <w:bottom w:val="none" w:sz="0" w:space="0" w:color="auto"/>
                    <w:right w:val="none" w:sz="0" w:space="0" w:color="auto"/>
                  </w:divBdr>
                </w:div>
                <w:div w:id="1406565723">
                  <w:marLeft w:val="640"/>
                  <w:marRight w:val="0"/>
                  <w:marTop w:val="0"/>
                  <w:marBottom w:val="0"/>
                  <w:divBdr>
                    <w:top w:val="none" w:sz="0" w:space="0" w:color="auto"/>
                    <w:left w:val="none" w:sz="0" w:space="0" w:color="auto"/>
                    <w:bottom w:val="none" w:sz="0" w:space="0" w:color="auto"/>
                    <w:right w:val="none" w:sz="0" w:space="0" w:color="auto"/>
                  </w:divBdr>
                </w:div>
                <w:div w:id="1413702117">
                  <w:marLeft w:val="640"/>
                  <w:marRight w:val="0"/>
                  <w:marTop w:val="0"/>
                  <w:marBottom w:val="0"/>
                  <w:divBdr>
                    <w:top w:val="none" w:sz="0" w:space="0" w:color="auto"/>
                    <w:left w:val="none" w:sz="0" w:space="0" w:color="auto"/>
                    <w:bottom w:val="none" w:sz="0" w:space="0" w:color="auto"/>
                    <w:right w:val="none" w:sz="0" w:space="0" w:color="auto"/>
                  </w:divBdr>
                </w:div>
                <w:div w:id="1420129462">
                  <w:marLeft w:val="640"/>
                  <w:marRight w:val="0"/>
                  <w:marTop w:val="0"/>
                  <w:marBottom w:val="0"/>
                  <w:divBdr>
                    <w:top w:val="none" w:sz="0" w:space="0" w:color="auto"/>
                    <w:left w:val="none" w:sz="0" w:space="0" w:color="auto"/>
                    <w:bottom w:val="none" w:sz="0" w:space="0" w:color="auto"/>
                    <w:right w:val="none" w:sz="0" w:space="0" w:color="auto"/>
                  </w:divBdr>
                </w:div>
                <w:div w:id="1450127247">
                  <w:marLeft w:val="640"/>
                  <w:marRight w:val="0"/>
                  <w:marTop w:val="0"/>
                  <w:marBottom w:val="0"/>
                  <w:divBdr>
                    <w:top w:val="none" w:sz="0" w:space="0" w:color="auto"/>
                    <w:left w:val="none" w:sz="0" w:space="0" w:color="auto"/>
                    <w:bottom w:val="none" w:sz="0" w:space="0" w:color="auto"/>
                    <w:right w:val="none" w:sz="0" w:space="0" w:color="auto"/>
                  </w:divBdr>
                </w:div>
                <w:div w:id="1453547985">
                  <w:marLeft w:val="640"/>
                  <w:marRight w:val="0"/>
                  <w:marTop w:val="0"/>
                  <w:marBottom w:val="0"/>
                  <w:divBdr>
                    <w:top w:val="none" w:sz="0" w:space="0" w:color="auto"/>
                    <w:left w:val="none" w:sz="0" w:space="0" w:color="auto"/>
                    <w:bottom w:val="none" w:sz="0" w:space="0" w:color="auto"/>
                    <w:right w:val="none" w:sz="0" w:space="0" w:color="auto"/>
                  </w:divBdr>
                </w:div>
                <w:div w:id="1467317226">
                  <w:marLeft w:val="640"/>
                  <w:marRight w:val="0"/>
                  <w:marTop w:val="0"/>
                  <w:marBottom w:val="0"/>
                  <w:divBdr>
                    <w:top w:val="none" w:sz="0" w:space="0" w:color="auto"/>
                    <w:left w:val="none" w:sz="0" w:space="0" w:color="auto"/>
                    <w:bottom w:val="none" w:sz="0" w:space="0" w:color="auto"/>
                    <w:right w:val="none" w:sz="0" w:space="0" w:color="auto"/>
                  </w:divBdr>
                </w:div>
                <w:div w:id="1468158424">
                  <w:marLeft w:val="640"/>
                  <w:marRight w:val="0"/>
                  <w:marTop w:val="0"/>
                  <w:marBottom w:val="0"/>
                  <w:divBdr>
                    <w:top w:val="none" w:sz="0" w:space="0" w:color="auto"/>
                    <w:left w:val="none" w:sz="0" w:space="0" w:color="auto"/>
                    <w:bottom w:val="none" w:sz="0" w:space="0" w:color="auto"/>
                    <w:right w:val="none" w:sz="0" w:space="0" w:color="auto"/>
                  </w:divBdr>
                </w:div>
                <w:div w:id="1469861940">
                  <w:marLeft w:val="640"/>
                  <w:marRight w:val="0"/>
                  <w:marTop w:val="0"/>
                  <w:marBottom w:val="0"/>
                  <w:divBdr>
                    <w:top w:val="none" w:sz="0" w:space="0" w:color="auto"/>
                    <w:left w:val="none" w:sz="0" w:space="0" w:color="auto"/>
                    <w:bottom w:val="none" w:sz="0" w:space="0" w:color="auto"/>
                    <w:right w:val="none" w:sz="0" w:space="0" w:color="auto"/>
                  </w:divBdr>
                </w:div>
                <w:div w:id="1496337893">
                  <w:marLeft w:val="640"/>
                  <w:marRight w:val="0"/>
                  <w:marTop w:val="0"/>
                  <w:marBottom w:val="0"/>
                  <w:divBdr>
                    <w:top w:val="none" w:sz="0" w:space="0" w:color="auto"/>
                    <w:left w:val="none" w:sz="0" w:space="0" w:color="auto"/>
                    <w:bottom w:val="none" w:sz="0" w:space="0" w:color="auto"/>
                    <w:right w:val="none" w:sz="0" w:space="0" w:color="auto"/>
                  </w:divBdr>
                </w:div>
                <w:div w:id="1505781956">
                  <w:marLeft w:val="640"/>
                  <w:marRight w:val="0"/>
                  <w:marTop w:val="0"/>
                  <w:marBottom w:val="0"/>
                  <w:divBdr>
                    <w:top w:val="none" w:sz="0" w:space="0" w:color="auto"/>
                    <w:left w:val="none" w:sz="0" w:space="0" w:color="auto"/>
                    <w:bottom w:val="none" w:sz="0" w:space="0" w:color="auto"/>
                    <w:right w:val="none" w:sz="0" w:space="0" w:color="auto"/>
                  </w:divBdr>
                </w:div>
                <w:div w:id="1508059044">
                  <w:marLeft w:val="640"/>
                  <w:marRight w:val="0"/>
                  <w:marTop w:val="0"/>
                  <w:marBottom w:val="0"/>
                  <w:divBdr>
                    <w:top w:val="none" w:sz="0" w:space="0" w:color="auto"/>
                    <w:left w:val="none" w:sz="0" w:space="0" w:color="auto"/>
                    <w:bottom w:val="none" w:sz="0" w:space="0" w:color="auto"/>
                    <w:right w:val="none" w:sz="0" w:space="0" w:color="auto"/>
                  </w:divBdr>
                </w:div>
                <w:div w:id="1538153785">
                  <w:marLeft w:val="640"/>
                  <w:marRight w:val="0"/>
                  <w:marTop w:val="0"/>
                  <w:marBottom w:val="0"/>
                  <w:divBdr>
                    <w:top w:val="none" w:sz="0" w:space="0" w:color="auto"/>
                    <w:left w:val="none" w:sz="0" w:space="0" w:color="auto"/>
                    <w:bottom w:val="none" w:sz="0" w:space="0" w:color="auto"/>
                    <w:right w:val="none" w:sz="0" w:space="0" w:color="auto"/>
                  </w:divBdr>
                </w:div>
                <w:div w:id="1538198886">
                  <w:marLeft w:val="640"/>
                  <w:marRight w:val="0"/>
                  <w:marTop w:val="0"/>
                  <w:marBottom w:val="0"/>
                  <w:divBdr>
                    <w:top w:val="none" w:sz="0" w:space="0" w:color="auto"/>
                    <w:left w:val="none" w:sz="0" w:space="0" w:color="auto"/>
                    <w:bottom w:val="none" w:sz="0" w:space="0" w:color="auto"/>
                    <w:right w:val="none" w:sz="0" w:space="0" w:color="auto"/>
                  </w:divBdr>
                </w:div>
                <w:div w:id="1540362150">
                  <w:marLeft w:val="640"/>
                  <w:marRight w:val="0"/>
                  <w:marTop w:val="0"/>
                  <w:marBottom w:val="0"/>
                  <w:divBdr>
                    <w:top w:val="none" w:sz="0" w:space="0" w:color="auto"/>
                    <w:left w:val="none" w:sz="0" w:space="0" w:color="auto"/>
                    <w:bottom w:val="none" w:sz="0" w:space="0" w:color="auto"/>
                    <w:right w:val="none" w:sz="0" w:space="0" w:color="auto"/>
                  </w:divBdr>
                </w:div>
                <w:div w:id="1558206995">
                  <w:marLeft w:val="640"/>
                  <w:marRight w:val="0"/>
                  <w:marTop w:val="0"/>
                  <w:marBottom w:val="0"/>
                  <w:divBdr>
                    <w:top w:val="none" w:sz="0" w:space="0" w:color="auto"/>
                    <w:left w:val="none" w:sz="0" w:space="0" w:color="auto"/>
                    <w:bottom w:val="none" w:sz="0" w:space="0" w:color="auto"/>
                    <w:right w:val="none" w:sz="0" w:space="0" w:color="auto"/>
                  </w:divBdr>
                </w:div>
                <w:div w:id="1590624374">
                  <w:marLeft w:val="640"/>
                  <w:marRight w:val="0"/>
                  <w:marTop w:val="0"/>
                  <w:marBottom w:val="0"/>
                  <w:divBdr>
                    <w:top w:val="none" w:sz="0" w:space="0" w:color="auto"/>
                    <w:left w:val="none" w:sz="0" w:space="0" w:color="auto"/>
                    <w:bottom w:val="none" w:sz="0" w:space="0" w:color="auto"/>
                    <w:right w:val="none" w:sz="0" w:space="0" w:color="auto"/>
                  </w:divBdr>
                </w:div>
                <w:div w:id="1593466159">
                  <w:marLeft w:val="640"/>
                  <w:marRight w:val="0"/>
                  <w:marTop w:val="0"/>
                  <w:marBottom w:val="0"/>
                  <w:divBdr>
                    <w:top w:val="none" w:sz="0" w:space="0" w:color="auto"/>
                    <w:left w:val="none" w:sz="0" w:space="0" w:color="auto"/>
                    <w:bottom w:val="none" w:sz="0" w:space="0" w:color="auto"/>
                    <w:right w:val="none" w:sz="0" w:space="0" w:color="auto"/>
                  </w:divBdr>
                </w:div>
                <w:div w:id="1596596279">
                  <w:marLeft w:val="640"/>
                  <w:marRight w:val="0"/>
                  <w:marTop w:val="0"/>
                  <w:marBottom w:val="0"/>
                  <w:divBdr>
                    <w:top w:val="none" w:sz="0" w:space="0" w:color="auto"/>
                    <w:left w:val="none" w:sz="0" w:space="0" w:color="auto"/>
                    <w:bottom w:val="none" w:sz="0" w:space="0" w:color="auto"/>
                    <w:right w:val="none" w:sz="0" w:space="0" w:color="auto"/>
                  </w:divBdr>
                </w:div>
                <w:div w:id="1599168588">
                  <w:marLeft w:val="640"/>
                  <w:marRight w:val="0"/>
                  <w:marTop w:val="0"/>
                  <w:marBottom w:val="0"/>
                  <w:divBdr>
                    <w:top w:val="none" w:sz="0" w:space="0" w:color="auto"/>
                    <w:left w:val="none" w:sz="0" w:space="0" w:color="auto"/>
                    <w:bottom w:val="none" w:sz="0" w:space="0" w:color="auto"/>
                    <w:right w:val="none" w:sz="0" w:space="0" w:color="auto"/>
                  </w:divBdr>
                </w:div>
                <w:div w:id="1606571746">
                  <w:marLeft w:val="640"/>
                  <w:marRight w:val="0"/>
                  <w:marTop w:val="0"/>
                  <w:marBottom w:val="0"/>
                  <w:divBdr>
                    <w:top w:val="none" w:sz="0" w:space="0" w:color="auto"/>
                    <w:left w:val="none" w:sz="0" w:space="0" w:color="auto"/>
                    <w:bottom w:val="none" w:sz="0" w:space="0" w:color="auto"/>
                    <w:right w:val="none" w:sz="0" w:space="0" w:color="auto"/>
                  </w:divBdr>
                </w:div>
                <w:div w:id="1617758500">
                  <w:marLeft w:val="640"/>
                  <w:marRight w:val="0"/>
                  <w:marTop w:val="0"/>
                  <w:marBottom w:val="0"/>
                  <w:divBdr>
                    <w:top w:val="none" w:sz="0" w:space="0" w:color="auto"/>
                    <w:left w:val="none" w:sz="0" w:space="0" w:color="auto"/>
                    <w:bottom w:val="none" w:sz="0" w:space="0" w:color="auto"/>
                    <w:right w:val="none" w:sz="0" w:space="0" w:color="auto"/>
                  </w:divBdr>
                </w:div>
                <w:div w:id="1628777253">
                  <w:marLeft w:val="640"/>
                  <w:marRight w:val="0"/>
                  <w:marTop w:val="0"/>
                  <w:marBottom w:val="0"/>
                  <w:divBdr>
                    <w:top w:val="none" w:sz="0" w:space="0" w:color="auto"/>
                    <w:left w:val="none" w:sz="0" w:space="0" w:color="auto"/>
                    <w:bottom w:val="none" w:sz="0" w:space="0" w:color="auto"/>
                    <w:right w:val="none" w:sz="0" w:space="0" w:color="auto"/>
                  </w:divBdr>
                </w:div>
                <w:div w:id="1630550383">
                  <w:marLeft w:val="640"/>
                  <w:marRight w:val="0"/>
                  <w:marTop w:val="0"/>
                  <w:marBottom w:val="0"/>
                  <w:divBdr>
                    <w:top w:val="none" w:sz="0" w:space="0" w:color="auto"/>
                    <w:left w:val="none" w:sz="0" w:space="0" w:color="auto"/>
                    <w:bottom w:val="none" w:sz="0" w:space="0" w:color="auto"/>
                    <w:right w:val="none" w:sz="0" w:space="0" w:color="auto"/>
                  </w:divBdr>
                </w:div>
                <w:div w:id="1656489899">
                  <w:marLeft w:val="640"/>
                  <w:marRight w:val="0"/>
                  <w:marTop w:val="0"/>
                  <w:marBottom w:val="0"/>
                  <w:divBdr>
                    <w:top w:val="none" w:sz="0" w:space="0" w:color="auto"/>
                    <w:left w:val="none" w:sz="0" w:space="0" w:color="auto"/>
                    <w:bottom w:val="none" w:sz="0" w:space="0" w:color="auto"/>
                    <w:right w:val="none" w:sz="0" w:space="0" w:color="auto"/>
                  </w:divBdr>
                </w:div>
                <w:div w:id="1657955135">
                  <w:marLeft w:val="640"/>
                  <w:marRight w:val="0"/>
                  <w:marTop w:val="0"/>
                  <w:marBottom w:val="0"/>
                  <w:divBdr>
                    <w:top w:val="none" w:sz="0" w:space="0" w:color="auto"/>
                    <w:left w:val="none" w:sz="0" w:space="0" w:color="auto"/>
                    <w:bottom w:val="none" w:sz="0" w:space="0" w:color="auto"/>
                    <w:right w:val="none" w:sz="0" w:space="0" w:color="auto"/>
                  </w:divBdr>
                </w:div>
                <w:div w:id="1659115701">
                  <w:marLeft w:val="640"/>
                  <w:marRight w:val="0"/>
                  <w:marTop w:val="0"/>
                  <w:marBottom w:val="0"/>
                  <w:divBdr>
                    <w:top w:val="none" w:sz="0" w:space="0" w:color="auto"/>
                    <w:left w:val="none" w:sz="0" w:space="0" w:color="auto"/>
                    <w:bottom w:val="none" w:sz="0" w:space="0" w:color="auto"/>
                    <w:right w:val="none" w:sz="0" w:space="0" w:color="auto"/>
                  </w:divBdr>
                </w:div>
                <w:div w:id="1674454248">
                  <w:marLeft w:val="640"/>
                  <w:marRight w:val="0"/>
                  <w:marTop w:val="0"/>
                  <w:marBottom w:val="0"/>
                  <w:divBdr>
                    <w:top w:val="none" w:sz="0" w:space="0" w:color="auto"/>
                    <w:left w:val="none" w:sz="0" w:space="0" w:color="auto"/>
                    <w:bottom w:val="none" w:sz="0" w:space="0" w:color="auto"/>
                    <w:right w:val="none" w:sz="0" w:space="0" w:color="auto"/>
                  </w:divBdr>
                </w:div>
                <w:div w:id="1681201360">
                  <w:marLeft w:val="640"/>
                  <w:marRight w:val="0"/>
                  <w:marTop w:val="0"/>
                  <w:marBottom w:val="0"/>
                  <w:divBdr>
                    <w:top w:val="none" w:sz="0" w:space="0" w:color="auto"/>
                    <w:left w:val="none" w:sz="0" w:space="0" w:color="auto"/>
                    <w:bottom w:val="none" w:sz="0" w:space="0" w:color="auto"/>
                    <w:right w:val="none" w:sz="0" w:space="0" w:color="auto"/>
                  </w:divBdr>
                </w:div>
                <w:div w:id="1687437277">
                  <w:marLeft w:val="640"/>
                  <w:marRight w:val="0"/>
                  <w:marTop w:val="0"/>
                  <w:marBottom w:val="0"/>
                  <w:divBdr>
                    <w:top w:val="none" w:sz="0" w:space="0" w:color="auto"/>
                    <w:left w:val="none" w:sz="0" w:space="0" w:color="auto"/>
                    <w:bottom w:val="none" w:sz="0" w:space="0" w:color="auto"/>
                    <w:right w:val="none" w:sz="0" w:space="0" w:color="auto"/>
                  </w:divBdr>
                </w:div>
                <w:div w:id="1687977085">
                  <w:marLeft w:val="640"/>
                  <w:marRight w:val="0"/>
                  <w:marTop w:val="0"/>
                  <w:marBottom w:val="0"/>
                  <w:divBdr>
                    <w:top w:val="none" w:sz="0" w:space="0" w:color="auto"/>
                    <w:left w:val="none" w:sz="0" w:space="0" w:color="auto"/>
                    <w:bottom w:val="none" w:sz="0" w:space="0" w:color="auto"/>
                    <w:right w:val="none" w:sz="0" w:space="0" w:color="auto"/>
                  </w:divBdr>
                </w:div>
                <w:div w:id="1697190568">
                  <w:marLeft w:val="640"/>
                  <w:marRight w:val="0"/>
                  <w:marTop w:val="0"/>
                  <w:marBottom w:val="0"/>
                  <w:divBdr>
                    <w:top w:val="none" w:sz="0" w:space="0" w:color="auto"/>
                    <w:left w:val="none" w:sz="0" w:space="0" w:color="auto"/>
                    <w:bottom w:val="none" w:sz="0" w:space="0" w:color="auto"/>
                    <w:right w:val="none" w:sz="0" w:space="0" w:color="auto"/>
                  </w:divBdr>
                </w:div>
                <w:div w:id="1716344825">
                  <w:marLeft w:val="640"/>
                  <w:marRight w:val="0"/>
                  <w:marTop w:val="0"/>
                  <w:marBottom w:val="0"/>
                  <w:divBdr>
                    <w:top w:val="none" w:sz="0" w:space="0" w:color="auto"/>
                    <w:left w:val="none" w:sz="0" w:space="0" w:color="auto"/>
                    <w:bottom w:val="none" w:sz="0" w:space="0" w:color="auto"/>
                    <w:right w:val="none" w:sz="0" w:space="0" w:color="auto"/>
                  </w:divBdr>
                </w:div>
                <w:div w:id="1718091886">
                  <w:marLeft w:val="640"/>
                  <w:marRight w:val="0"/>
                  <w:marTop w:val="0"/>
                  <w:marBottom w:val="0"/>
                  <w:divBdr>
                    <w:top w:val="none" w:sz="0" w:space="0" w:color="auto"/>
                    <w:left w:val="none" w:sz="0" w:space="0" w:color="auto"/>
                    <w:bottom w:val="none" w:sz="0" w:space="0" w:color="auto"/>
                    <w:right w:val="none" w:sz="0" w:space="0" w:color="auto"/>
                  </w:divBdr>
                </w:div>
                <w:div w:id="1724478794">
                  <w:marLeft w:val="640"/>
                  <w:marRight w:val="0"/>
                  <w:marTop w:val="0"/>
                  <w:marBottom w:val="0"/>
                  <w:divBdr>
                    <w:top w:val="none" w:sz="0" w:space="0" w:color="auto"/>
                    <w:left w:val="none" w:sz="0" w:space="0" w:color="auto"/>
                    <w:bottom w:val="none" w:sz="0" w:space="0" w:color="auto"/>
                    <w:right w:val="none" w:sz="0" w:space="0" w:color="auto"/>
                  </w:divBdr>
                </w:div>
                <w:div w:id="1733119913">
                  <w:marLeft w:val="640"/>
                  <w:marRight w:val="0"/>
                  <w:marTop w:val="0"/>
                  <w:marBottom w:val="0"/>
                  <w:divBdr>
                    <w:top w:val="none" w:sz="0" w:space="0" w:color="auto"/>
                    <w:left w:val="none" w:sz="0" w:space="0" w:color="auto"/>
                    <w:bottom w:val="none" w:sz="0" w:space="0" w:color="auto"/>
                    <w:right w:val="none" w:sz="0" w:space="0" w:color="auto"/>
                  </w:divBdr>
                </w:div>
                <w:div w:id="1741633427">
                  <w:marLeft w:val="640"/>
                  <w:marRight w:val="0"/>
                  <w:marTop w:val="0"/>
                  <w:marBottom w:val="0"/>
                  <w:divBdr>
                    <w:top w:val="none" w:sz="0" w:space="0" w:color="auto"/>
                    <w:left w:val="none" w:sz="0" w:space="0" w:color="auto"/>
                    <w:bottom w:val="none" w:sz="0" w:space="0" w:color="auto"/>
                    <w:right w:val="none" w:sz="0" w:space="0" w:color="auto"/>
                  </w:divBdr>
                </w:div>
                <w:div w:id="1771316178">
                  <w:marLeft w:val="640"/>
                  <w:marRight w:val="0"/>
                  <w:marTop w:val="0"/>
                  <w:marBottom w:val="0"/>
                  <w:divBdr>
                    <w:top w:val="none" w:sz="0" w:space="0" w:color="auto"/>
                    <w:left w:val="none" w:sz="0" w:space="0" w:color="auto"/>
                    <w:bottom w:val="none" w:sz="0" w:space="0" w:color="auto"/>
                    <w:right w:val="none" w:sz="0" w:space="0" w:color="auto"/>
                  </w:divBdr>
                </w:div>
                <w:div w:id="1781797349">
                  <w:marLeft w:val="640"/>
                  <w:marRight w:val="0"/>
                  <w:marTop w:val="0"/>
                  <w:marBottom w:val="0"/>
                  <w:divBdr>
                    <w:top w:val="none" w:sz="0" w:space="0" w:color="auto"/>
                    <w:left w:val="none" w:sz="0" w:space="0" w:color="auto"/>
                    <w:bottom w:val="none" w:sz="0" w:space="0" w:color="auto"/>
                    <w:right w:val="none" w:sz="0" w:space="0" w:color="auto"/>
                  </w:divBdr>
                </w:div>
                <w:div w:id="1801530544">
                  <w:marLeft w:val="640"/>
                  <w:marRight w:val="0"/>
                  <w:marTop w:val="0"/>
                  <w:marBottom w:val="0"/>
                  <w:divBdr>
                    <w:top w:val="none" w:sz="0" w:space="0" w:color="auto"/>
                    <w:left w:val="none" w:sz="0" w:space="0" w:color="auto"/>
                    <w:bottom w:val="none" w:sz="0" w:space="0" w:color="auto"/>
                    <w:right w:val="none" w:sz="0" w:space="0" w:color="auto"/>
                  </w:divBdr>
                </w:div>
                <w:div w:id="1804346740">
                  <w:marLeft w:val="640"/>
                  <w:marRight w:val="0"/>
                  <w:marTop w:val="0"/>
                  <w:marBottom w:val="0"/>
                  <w:divBdr>
                    <w:top w:val="none" w:sz="0" w:space="0" w:color="auto"/>
                    <w:left w:val="none" w:sz="0" w:space="0" w:color="auto"/>
                    <w:bottom w:val="none" w:sz="0" w:space="0" w:color="auto"/>
                    <w:right w:val="none" w:sz="0" w:space="0" w:color="auto"/>
                  </w:divBdr>
                </w:div>
                <w:div w:id="1811239536">
                  <w:marLeft w:val="640"/>
                  <w:marRight w:val="0"/>
                  <w:marTop w:val="0"/>
                  <w:marBottom w:val="0"/>
                  <w:divBdr>
                    <w:top w:val="none" w:sz="0" w:space="0" w:color="auto"/>
                    <w:left w:val="none" w:sz="0" w:space="0" w:color="auto"/>
                    <w:bottom w:val="none" w:sz="0" w:space="0" w:color="auto"/>
                    <w:right w:val="none" w:sz="0" w:space="0" w:color="auto"/>
                  </w:divBdr>
                </w:div>
                <w:div w:id="1820688192">
                  <w:marLeft w:val="640"/>
                  <w:marRight w:val="0"/>
                  <w:marTop w:val="0"/>
                  <w:marBottom w:val="0"/>
                  <w:divBdr>
                    <w:top w:val="none" w:sz="0" w:space="0" w:color="auto"/>
                    <w:left w:val="none" w:sz="0" w:space="0" w:color="auto"/>
                    <w:bottom w:val="none" w:sz="0" w:space="0" w:color="auto"/>
                    <w:right w:val="none" w:sz="0" w:space="0" w:color="auto"/>
                  </w:divBdr>
                </w:div>
                <w:div w:id="1850633405">
                  <w:marLeft w:val="640"/>
                  <w:marRight w:val="0"/>
                  <w:marTop w:val="0"/>
                  <w:marBottom w:val="0"/>
                  <w:divBdr>
                    <w:top w:val="none" w:sz="0" w:space="0" w:color="auto"/>
                    <w:left w:val="none" w:sz="0" w:space="0" w:color="auto"/>
                    <w:bottom w:val="none" w:sz="0" w:space="0" w:color="auto"/>
                    <w:right w:val="none" w:sz="0" w:space="0" w:color="auto"/>
                  </w:divBdr>
                </w:div>
                <w:div w:id="1852984559">
                  <w:marLeft w:val="640"/>
                  <w:marRight w:val="0"/>
                  <w:marTop w:val="0"/>
                  <w:marBottom w:val="0"/>
                  <w:divBdr>
                    <w:top w:val="none" w:sz="0" w:space="0" w:color="auto"/>
                    <w:left w:val="none" w:sz="0" w:space="0" w:color="auto"/>
                    <w:bottom w:val="none" w:sz="0" w:space="0" w:color="auto"/>
                    <w:right w:val="none" w:sz="0" w:space="0" w:color="auto"/>
                  </w:divBdr>
                </w:div>
                <w:div w:id="1868173225">
                  <w:marLeft w:val="640"/>
                  <w:marRight w:val="0"/>
                  <w:marTop w:val="0"/>
                  <w:marBottom w:val="0"/>
                  <w:divBdr>
                    <w:top w:val="none" w:sz="0" w:space="0" w:color="auto"/>
                    <w:left w:val="none" w:sz="0" w:space="0" w:color="auto"/>
                    <w:bottom w:val="none" w:sz="0" w:space="0" w:color="auto"/>
                    <w:right w:val="none" w:sz="0" w:space="0" w:color="auto"/>
                  </w:divBdr>
                </w:div>
                <w:div w:id="1908419958">
                  <w:marLeft w:val="640"/>
                  <w:marRight w:val="0"/>
                  <w:marTop w:val="0"/>
                  <w:marBottom w:val="0"/>
                  <w:divBdr>
                    <w:top w:val="none" w:sz="0" w:space="0" w:color="auto"/>
                    <w:left w:val="none" w:sz="0" w:space="0" w:color="auto"/>
                    <w:bottom w:val="none" w:sz="0" w:space="0" w:color="auto"/>
                    <w:right w:val="none" w:sz="0" w:space="0" w:color="auto"/>
                  </w:divBdr>
                </w:div>
                <w:div w:id="1914584340">
                  <w:marLeft w:val="640"/>
                  <w:marRight w:val="0"/>
                  <w:marTop w:val="0"/>
                  <w:marBottom w:val="0"/>
                  <w:divBdr>
                    <w:top w:val="none" w:sz="0" w:space="0" w:color="auto"/>
                    <w:left w:val="none" w:sz="0" w:space="0" w:color="auto"/>
                    <w:bottom w:val="none" w:sz="0" w:space="0" w:color="auto"/>
                    <w:right w:val="none" w:sz="0" w:space="0" w:color="auto"/>
                  </w:divBdr>
                </w:div>
                <w:div w:id="1916011004">
                  <w:marLeft w:val="640"/>
                  <w:marRight w:val="0"/>
                  <w:marTop w:val="0"/>
                  <w:marBottom w:val="0"/>
                  <w:divBdr>
                    <w:top w:val="none" w:sz="0" w:space="0" w:color="auto"/>
                    <w:left w:val="none" w:sz="0" w:space="0" w:color="auto"/>
                    <w:bottom w:val="none" w:sz="0" w:space="0" w:color="auto"/>
                    <w:right w:val="none" w:sz="0" w:space="0" w:color="auto"/>
                  </w:divBdr>
                </w:div>
                <w:div w:id="1942688055">
                  <w:marLeft w:val="640"/>
                  <w:marRight w:val="0"/>
                  <w:marTop w:val="0"/>
                  <w:marBottom w:val="0"/>
                  <w:divBdr>
                    <w:top w:val="none" w:sz="0" w:space="0" w:color="auto"/>
                    <w:left w:val="none" w:sz="0" w:space="0" w:color="auto"/>
                    <w:bottom w:val="none" w:sz="0" w:space="0" w:color="auto"/>
                    <w:right w:val="none" w:sz="0" w:space="0" w:color="auto"/>
                  </w:divBdr>
                </w:div>
                <w:div w:id="1950239067">
                  <w:marLeft w:val="640"/>
                  <w:marRight w:val="0"/>
                  <w:marTop w:val="0"/>
                  <w:marBottom w:val="0"/>
                  <w:divBdr>
                    <w:top w:val="none" w:sz="0" w:space="0" w:color="auto"/>
                    <w:left w:val="none" w:sz="0" w:space="0" w:color="auto"/>
                    <w:bottom w:val="none" w:sz="0" w:space="0" w:color="auto"/>
                    <w:right w:val="none" w:sz="0" w:space="0" w:color="auto"/>
                  </w:divBdr>
                </w:div>
                <w:div w:id="1954315045">
                  <w:marLeft w:val="640"/>
                  <w:marRight w:val="0"/>
                  <w:marTop w:val="0"/>
                  <w:marBottom w:val="0"/>
                  <w:divBdr>
                    <w:top w:val="none" w:sz="0" w:space="0" w:color="auto"/>
                    <w:left w:val="none" w:sz="0" w:space="0" w:color="auto"/>
                    <w:bottom w:val="none" w:sz="0" w:space="0" w:color="auto"/>
                    <w:right w:val="none" w:sz="0" w:space="0" w:color="auto"/>
                  </w:divBdr>
                </w:div>
                <w:div w:id="1954435526">
                  <w:marLeft w:val="640"/>
                  <w:marRight w:val="0"/>
                  <w:marTop w:val="0"/>
                  <w:marBottom w:val="0"/>
                  <w:divBdr>
                    <w:top w:val="none" w:sz="0" w:space="0" w:color="auto"/>
                    <w:left w:val="none" w:sz="0" w:space="0" w:color="auto"/>
                    <w:bottom w:val="none" w:sz="0" w:space="0" w:color="auto"/>
                    <w:right w:val="none" w:sz="0" w:space="0" w:color="auto"/>
                  </w:divBdr>
                </w:div>
                <w:div w:id="1956986427">
                  <w:marLeft w:val="640"/>
                  <w:marRight w:val="0"/>
                  <w:marTop w:val="0"/>
                  <w:marBottom w:val="0"/>
                  <w:divBdr>
                    <w:top w:val="none" w:sz="0" w:space="0" w:color="auto"/>
                    <w:left w:val="none" w:sz="0" w:space="0" w:color="auto"/>
                    <w:bottom w:val="none" w:sz="0" w:space="0" w:color="auto"/>
                    <w:right w:val="none" w:sz="0" w:space="0" w:color="auto"/>
                  </w:divBdr>
                </w:div>
                <w:div w:id="1959677984">
                  <w:marLeft w:val="640"/>
                  <w:marRight w:val="0"/>
                  <w:marTop w:val="0"/>
                  <w:marBottom w:val="0"/>
                  <w:divBdr>
                    <w:top w:val="none" w:sz="0" w:space="0" w:color="auto"/>
                    <w:left w:val="none" w:sz="0" w:space="0" w:color="auto"/>
                    <w:bottom w:val="none" w:sz="0" w:space="0" w:color="auto"/>
                    <w:right w:val="none" w:sz="0" w:space="0" w:color="auto"/>
                  </w:divBdr>
                </w:div>
                <w:div w:id="1985812452">
                  <w:marLeft w:val="640"/>
                  <w:marRight w:val="0"/>
                  <w:marTop w:val="0"/>
                  <w:marBottom w:val="0"/>
                  <w:divBdr>
                    <w:top w:val="none" w:sz="0" w:space="0" w:color="auto"/>
                    <w:left w:val="none" w:sz="0" w:space="0" w:color="auto"/>
                    <w:bottom w:val="none" w:sz="0" w:space="0" w:color="auto"/>
                    <w:right w:val="none" w:sz="0" w:space="0" w:color="auto"/>
                  </w:divBdr>
                </w:div>
                <w:div w:id="1990937383">
                  <w:marLeft w:val="640"/>
                  <w:marRight w:val="0"/>
                  <w:marTop w:val="0"/>
                  <w:marBottom w:val="0"/>
                  <w:divBdr>
                    <w:top w:val="none" w:sz="0" w:space="0" w:color="auto"/>
                    <w:left w:val="none" w:sz="0" w:space="0" w:color="auto"/>
                    <w:bottom w:val="none" w:sz="0" w:space="0" w:color="auto"/>
                    <w:right w:val="none" w:sz="0" w:space="0" w:color="auto"/>
                  </w:divBdr>
                </w:div>
                <w:div w:id="1995521436">
                  <w:marLeft w:val="640"/>
                  <w:marRight w:val="0"/>
                  <w:marTop w:val="0"/>
                  <w:marBottom w:val="0"/>
                  <w:divBdr>
                    <w:top w:val="none" w:sz="0" w:space="0" w:color="auto"/>
                    <w:left w:val="none" w:sz="0" w:space="0" w:color="auto"/>
                    <w:bottom w:val="none" w:sz="0" w:space="0" w:color="auto"/>
                    <w:right w:val="none" w:sz="0" w:space="0" w:color="auto"/>
                  </w:divBdr>
                </w:div>
                <w:div w:id="2001537894">
                  <w:marLeft w:val="640"/>
                  <w:marRight w:val="0"/>
                  <w:marTop w:val="0"/>
                  <w:marBottom w:val="0"/>
                  <w:divBdr>
                    <w:top w:val="none" w:sz="0" w:space="0" w:color="auto"/>
                    <w:left w:val="none" w:sz="0" w:space="0" w:color="auto"/>
                    <w:bottom w:val="none" w:sz="0" w:space="0" w:color="auto"/>
                    <w:right w:val="none" w:sz="0" w:space="0" w:color="auto"/>
                  </w:divBdr>
                </w:div>
                <w:div w:id="2017533448">
                  <w:marLeft w:val="640"/>
                  <w:marRight w:val="0"/>
                  <w:marTop w:val="0"/>
                  <w:marBottom w:val="0"/>
                  <w:divBdr>
                    <w:top w:val="none" w:sz="0" w:space="0" w:color="auto"/>
                    <w:left w:val="none" w:sz="0" w:space="0" w:color="auto"/>
                    <w:bottom w:val="none" w:sz="0" w:space="0" w:color="auto"/>
                    <w:right w:val="none" w:sz="0" w:space="0" w:color="auto"/>
                  </w:divBdr>
                </w:div>
                <w:div w:id="2022005439">
                  <w:marLeft w:val="640"/>
                  <w:marRight w:val="0"/>
                  <w:marTop w:val="0"/>
                  <w:marBottom w:val="0"/>
                  <w:divBdr>
                    <w:top w:val="none" w:sz="0" w:space="0" w:color="auto"/>
                    <w:left w:val="none" w:sz="0" w:space="0" w:color="auto"/>
                    <w:bottom w:val="none" w:sz="0" w:space="0" w:color="auto"/>
                    <w:right w:val="none" w:sz="0" w:space="0" w:color="auto"/>
                  </w:divBdr>
                </w:div>
                <w:div w:id="2022314069">
                  <w:marLeft w:val="640"/>
                  <w:marRight w:val="0"/>
                  <w:marTop w:val="0"/>
                  <w:marBottom w:val="0"/>
                  <w:divBdr>
                    <w:top w:val="none" w:sz="0" w:space="0" w:color="auto"/>
                    <w:left w:val="none" w:sz="0" w:space="0" w:color="auto"/>
                    <w:bottom w:val="none" w:sz="0" w:space="0" w:color="auto"/>
                    <w:right w:val="none" w:sz="0" w:space="0" w:color="auto"/>
                  </w:divBdr>
                </w:div>
                <w:div w:id="2023582299">
                  <w:marLeft w:val="640"/>
                  <w:marRight w:val="0"/>
                  <w:marTop w:val="0"/>
                  <w:marBottom w:val="0"/>
                  <w:divBdr>
                    <w:top w:val="none" w:sz="0" w:space="0" w:color="auto"/>
                    <w:left w:val="none" w:sz="0" w:space="0" w:color="auto"/>
                    <w:bottom w:val="none" w:sz="0" w:space="0" w:color="auto"/>
                    <w:right w:val="none" w:sz="0" w:space="0" w:color="auto"/>
                  </w:divBdr>
                </w:div>
                <w:div w:id="2028211336">
                  <w:marLeft w:val="640"/>
                  <w:marRight w:val="0"/>
                  <w:marTop w:val="0"/>
                  <w:marBottom w:val="0"/>
                  <w:divBdr>
                    <w:top w:val="none" w:sz="0" w:space="0" w:color="auto"/>
                    <w:left w:val="none" w:sz="0" w:space="0" w:color="auto"/>
                    <w:bottom w:val="none" w:sz="0" w:space="0" w:color="auto"/>
                    <w:right w:val="none" w:sz="0" w:space="0" w:color="auto"/>
                  </w:divBdr>
                </w:div>
                <w:div w:id="2059013984">
                  <w:marLeft w:val="640"/>
                  <w:marRight w:val="0"/>
                  <w:marTop w:val="0"/>
                  <w:marBottom w:val="0"/>
                  <w:divBdr>
                    <w:top w:val="none" w:sz="0" w:space="0" w:color="auto"/>
                    <w:left w:val="none" w:sz="0" w:space="0" w:color="auto"/>
                    <w:bottom w:val="none" w:sz="0" w:space="0" w:color="auto"/>
                    <w:right w:val="none" w:sz="0" w:space="0" w:color="auto"/>
                  </w:divBdr>
                </w:div>
                <w:div w:id="2069301115">
                  <w:marLeft w:val="640"/>
                  <w:marRight w:val="0"/>
                  <w:marTop w:val="0"/>
                  <w:marBottom w:val="0"/>
                  <w:divBdr>
                    <w:top w:val="none" w:sz="0" w:space="0" w:color="auto"/>
                    <w:left w:val="none" w:sz="0" w:space="0" w:color="auto"/>
                    <w:bottom w:val="none" w:sz="0" w:space="0" w:color="auto"/>
                    <w:right w:val="none" w:sz="0" w:space="0" w:color="auto"/>
                  </w:divBdr>
                </w:div>
                <w:div w:id="2071148839">
                  <w:marLeft w:val="640"/>
                  <w:marRight w:val="0"/>
                  <w:marTop w:val="0"/>
                  <w:marBottom w:val="0"/>
                  <w:divBdr>
                    <w:top w:val="none" w:sz="0" w:space="0" w:color="auto"/>
                    <w:left w:val="none" w:sz="0" w:space="0" w:color="auto"/>
                    <w:bottom w:val="none" w:sz="0" w:space="0" w:color="auto"/>
                    <w:right w:val="none" w:sz="0" w:space="0" w:color="auto"/>
                  </w:divBdr>
                </w:div>
                <w:div w:id="2074348880">
                  <w:marLeft w:val="640"/>
                  <w:marRight w:val="0"/>
                  <w:marTop w:val="0"/>
                  <w:marBottom w:val="0"/>
                  <w:divBdr>
                    <w:top w:val="none" w:sz="0" w:space="0" w:color="auto"/>
                    <w:left w:val="none" w:sz="0" w:space="0" w:color="auto"/>
                    <w:bottom w:val="none" w:sz="0" w:space="0" w:color="auto"/>
                    <w:right w:val="none" w:sz="0" w:space="0" w:color="auto"/>
                  </w:divBdr>
                </w:div>
                <w:div w:id="2080208302">
                  <w:marLeft w:val="640"/>
                  <w:marRight w:val="0"/>
                  <w:marTop w:val="0"/>
                  <w:marBottom w:val="0"/>
                  <w:divBdr>
                    <w:top w:val="none" w:sz="0" w:space="0" w:color="auto"/>
                    <w:left w:val="none" w:sz="0" w:space="0" w:color="auto"/>
                    <w:bottom w:val="none" w:sz="0" w:space="0" w:color="auto"/>
                    <w:right w:val="none" w:sz="0" w:space="0" w:color="auto"/>
                  </w:divBdr>
                </w:div>
                <w:div w:id="2082825065">
                  <w:marLeft w:val="640"/>
                  <w:marRight w:val="0"/>
                  <w:marTop w:val="0"/>
                  <w:marBottom w:val="0"/>
                  <w:divBdr>
                    <w:top w:val="none" w:sz="0" w:space="0" w:color="auto"/>
                    <w:left w:val="none" w:sz="0" w:space="0" w:color="auto"/>
                    <w:bottom w:val="none" w:sz="0" w:space="0" w:color="auto"/>
                    <w:right w:val="none" w:sz="0" w:space="0" w:color="auto"/>
                  </w:divBdr>
                </w:div>
                <w:div w:id="2083678163">
                  <w:marLeft w:val="640"/>
                  <w:marRight w:val="0"/>
                  <w:marTop w:val="0"/>
                  <w:marBottom w:val="0"/>
                  <w:divBdr>
                    <w:top w:val="none" w:sz="0" w:space="0" w:color="auto"/>
                    <w:left w:val="none" w:sz="0" w:space="0" w:color="auto"/>
                    <w:bottom w:val="none" w:sz="0" w:space="0" w:color="auto"/>
                    <w:right w:val="none" w:sz="0" w:space="0" w:color="auto"/>
                  </w:divBdr>
                </w:div>
                <w:div w:id="2091391622">
                  <w:marLeft w:val="640"/>
                  <w:marRight w:val="0"/>
                  <w:marTop w:val="0"/>
                  <w:marBottom w:val="0"/>
                  <w:divBdr>
                    <w:top w:val="none" w:sz="0" w:space="0" w:color="auto"/>
                    <w:left w:val="none" w:sz="0" w:space="0" w:color="auto"/>
                    <w:bottom w:val="none" w:sz="0" w:space="0" w:color="auto"/>
                    <w:right w:val="none" w:sz="0" w:space="0" w:color="auto"/>
                  </w:divBdr>
                </w:div>
                <w:div w:id="2110850856">
                  <w:marLeft w:val="640"/>
                  <w:marRight w:val="0"/>
                  <w:marTop w:val="0"/>
                  <w:marBottom w:val="0"/>
                  <w:divBdr>
                    <w:top w:val="none" w:sz="0" w:space="0" w:color="auto"/>
                    <w:left w:val="none" w:sz="0" w:space="0" w:color="auto"/>
                    <w:bottom w:val="none" w:sz="0" w:space="0" w:color="auto"/>
                    <w:right w:val="none" w:sz="0" w:space="0" w:color="auto"/>
                  </w:divBdr>
                </w:div>
                <w:div w:id="2127578099">
                  <w:marLeft w:val="640"/>
                  <w:marRight w:val="0"/>
                  <w:marTop w:val="0"/>
                  <w:marBottom w:val="0"/>
                  <w:divBdr>
                    <w:top w:val="none" w:sz="0" w:space="0" w:color="auto"/>
                    <w:left w:val="none" w:sz="0" w:space="0" w:color="auto"/>
                    <w:bottom w:val="none" w:sz="0" w:space="0" w:color="auto"/>
                    <w:right w:val="none" w:sz="0" w:space="0" w:color="auto"/>
                  </w:divBdr>
                </w:div>
                <w:div w:id="2141605954">
                  <w:marLeft w:val="640"/>
                  <w:marRight w:val="0"/>
                  <w:marTop w:val="0"/>
                  <w:marBottom w:val="0"/>
                  <w:divBdr>
                    <w:top w:val="none" w:sz="0" w:space="0" w:color="auto"/>
                    <w:left w:val="none" w:sz="0" w:space="0" w:color="auto"/>
                    <w:bottom w:val="none" w:sz="0" w:space="0" w:color="auto"/>
                    <w:right w:val="none" w:sz="0" w:space="0" w:color="auto"/>
                  </w:divBdr>
                </w:div>
              </w:divsChild>
            </w:div>
            <w:div w:id="1178083478">
              <w:marLeft w:val="0"/>
              <w:marRight w:val="0"/>
              <w:marTop w:val="0"/>
              <w:marBottom w:val="0"/>
              <w:divBdr>
                <w:top w:val="none" w:sz="0" w:space="0" w:color="auto"/>
                <w:left w:val="none" w:sz="0" w:space="0" w:color="auto"/>
                <w:bottom w:val="none" w:sz="0" w:space="0" w:color="auto"/>
                <w:right w:val="none" w:sz="0" w:space="0" w:color="auto"/>
              </w:divBdr>
              <w:divsChild>
                <w:div w:id="6443293">
                  <w:marLeft w:val="640"/>
                  <w:marRight w:val="0"/>
                  <w:marTop w:val="0"/>
                  <w:marBottom w:val="0"/>
                  <w:divBdr>
                    <w:top w:val="none" w:sz="0" w:space="0" w:color="auto"/>
                    <w:left w:val="none" w:sz="0" w:space="0" w:color="auto"/>
                    <w:bottom w:val="none" w:sz="0" w:space="0" w:color="auto"/>
                    <w:right w:val="none" w:sz="0" w:space="0" w:color="auto"/>
                  </w:divBdr>
                </w:div>
                <w:div w:id="13655900">
                  <w:marLeft w:val="640"/>
                  <w:marRight w:val="0"/>
                  <w:marTop w:val="0"/>
                  <w:marBottom w:val="0"/>
                  <w:divBdr>
                    <w:top w:val="none" w:sz="0" w:space="0" w:color="auto"/>
                    <w:left w:val="none" w:sz="0" w:space="0" w:color="auto"/>
                    <w:bottom w:val="none" w:sz="0" w:space="0" w:color="auto"/>
                    <w:right w:val="none" w:sz="0" w:space="0" w:color="auto"/>
                  </w:divBdr>
                </w:div>
                <w:div w:id="19599316">
                  <w:marLeft w:val="640"/>
                  <w:marRight w:val="0"/>
                  <w:marTop w:val="0"/>
                  <w:marBottom w:val="0"/>
                  <w:divBdr>
                    <w:top w:val="none" w:sz="0" w:space="0" w:color="auto"/>
                    <w:left w:val="none" w:sz="0" w:space="0" w:color="auto"/>
                    <w:bottom w:val="none" w:sz="0" w:space="0" w:color="auto"/>
                    <w:right w:val="none" w:sz="0" w:space="0" w:color="auto"/>
                  </w:divBdr>
                </w:div>
                <w:div w:id="28534766">
                  <w:marLeft w:val="640"/>
                  <w:marRight w:val="0"/>
                  <w:marTop w:val="0"/>
                  <w:marBottom w:val="0"/>
                  <w:divBdr>
                    <w:top w:val="none" w:sz="0" w:space="0" w:color="auto"/>
                    <w:left w:val="none" w:sz="0" w:space="0" w:color="auto"/>
                    <w:bottom w:val="none" w:sz="0" w:space="0" w:color="auto"/>
                    <w:right w:val="none" w:sz="0" w:space="0" w:color="auto"/>
                  </w:divBdr>
                </w:div>
                <w:div w:id="38362044">
                  <w:marLeft w:val="640"/>
                  <w:marRight w:val="0"/>
                  <w:marTop w:val="0"/>
                  <w:marBottom w:val="0"/>
                  <w:divBdr>
                    <w:top w:val="none" w:sz="0" w:space="0" w:color="auto"/>
                    <w:left w:val="none" w:sz="0" w:space="0" w:color="auto"/>
                    <w:bottom w:val="none" w:sz="0" w:space="0" w:color="auto"/>
                    <w:right w:val="none" w:sz="0" w:space="0" w:color="auto"/>
                  </w:divBdr>
                </w:div>
                <w:div w:id="46925077">
                  <w:marLeft w:val="640"/>
                  <w:marRight w:val="0"/>
                  <w:marTop w:val="0"/>
                  <w:marBottom w:val="0"/>
                  <w:divBdr>
                    <w:top w:val="none" w:sz="0" w:space="0" w:color="auto"/>
                    <w:left w:val="none" w:sz="0" w:space="0" w:color="auto"/>
                    <w:bottom w:val="none" w:sz="0" w:space="0" w:color="auto"/>
                    <w:right w:val="none" w:sz="0" w:space="0" w:color="auto"/>
                  </w:divBdr>
                </w:div>
                <w:div w:id="55202139">
                  <w:marLeft w:val="640"/>
                  <w:marRight w:val="0"/>
                  <w:marTop w:val="0"/>
                  <w:marBottom w:val="0"/>
                  <w:divBdr>
                    <w:top w:val="none" w:sz="0" w:space="0" w:color="auto"/>
                    <w:left w:val="none" w:sz="0" w:space="0" w:color="auto"/>
                    <w:bottom w:val="none" w:sz="0" w:space="0" w:color="auto"/>
                    <w:right w:val="none" w:sz="0" w:space="0" w:color="auto"/>
                  </w:divBdr>
                </w:div>
                <w:div w:id="64493825">
                  <w:marLeft w:val="640"/>
                  <w:marRight w:val="0"/>
                  <w:marTop w:val="0"/>
                  <w:marBottom w:val="0"/>
                  <w:divBdr>
                    <w:top w:val="none" w:sz="0" w:space="0" w:color="auto"/>
                    <w:left w:val="none" w:sz="0" w:space="0" w:color="auto"/>
                    <w:bottom w:val="none" w:sz="0" w:space="0" w:color="auto"/>
                    <w:right w:val="none" w:sz="0" w:space="0" w:color="auto"/>
                  </w:divBdr>
                </w:div>
                <w:div w:id="65150100">
                  <w:marLeft w:val="640"/>
                  <w:marRight w:val="0"/>
                  <w:marTop w:val="0"/>
                  <w:marBottom w:val="0"/>
                  <w:divBdr>
                    <w:top w:val="none" w:sz="0" w:space="0" w:color="auto"/>
                    <w:left w:val="none" w:sz="0" w:space="0" w:color="auto"/>
                    <w:bottom w:val="none" w:sz="0" w:space="0" w:color="auto"/>
                    <w:right w:val="none" w:sz="0" w:space="0" w:color="auto"/>
                  </w:divBdr>
                </w:div>
                <w:div w:id="77290297">
                  <w:marLeft w:val="640"/>
                  <w:marRight w:val="0"/>
                  <w:marTop w:val="0"/>
                  <w:marBottom w:val="0"/>
                  <w:divBdr>
                    <w:top w:val="none" w:sz="0" w:space="0" w:color="auto"/>
                    <w:left w:val="none" w:sz="0" w:space="0" w:color="auto"/>
                    <w:bottom w:val="none" w:sz="0" w:space="0" w:color="auto"/>
                    <w:right w:val="none" w:sz="0" w:space="0" w:color="auto"/>
                  </w:divBdr>
                </w:div>
                <w:div w:id="79570744">
                  <w:marLeft w:val="640"/>
                  <w:marRight w:val="0"/>
                  <w:marTop w:val="0"/>
                  <w:marBottom w:val="0"/>
                  <w:divBdr>
                    <w:top w:val="none" w:sz="0" w:space="0" w:color="auto"/>
                    <w:left w:val="none" w:sz="0" w:space="0" w:color="auto"/>
                    <w:bottom w:val="none" w:sz="0" w:space="0" w:color="auto"/>
                    <w:right w:val="none" w:sz="0" w:space="0" w:color="auto"/>
                  </w:divBdr>
                </w:div>
                <w:div w:id="104229695">
                  <w:marLeft w:val="640"/>
                  <w:marRight w:val="0"/>
                  <w:marTop w:val="0"/>
                  <w:marBottom w:val="0"/>
                  <w:divBdr>
                    <w:top w:val="none" w:sz="0" w:space="0" w:color="auto"/>
                    <w:left w:val="none" w:sz="0" w:space="0" w:color="auto"/>
                    <w:bottom w:val="none" w:sz="0" w:space="0" w:color="auto"/>
                    <w:right w:val="none" w:sz="0" w:space="0" w:color="auto"/>
                  </w:divBdr>
                </w:div>
                <w:div w:id="107622453">
                  <w:marLeft w:val="640"/>
                  <w:marRight w:val="0"/>
                  <w:marTop w:val="0"/>
                  <w:marBottom w:val="0"/>
                  <w:divBdr>
                    <w:top w:val="none" w:sz="0" w:space="0" w:color="auto"/>
                    <w:left w:val="none" w:sz="0" w:space="0" w:color="auto"/>
                    <w:bottom w:val="none" w:sz="0" w:space="0" w:color="auto"/>
                    <w:right w:val="none" w:sz="0" w:space="0" w:color="auto"/>
                  </w:divBdr>
                </w:div>
                <w:div w:id="112096261">
                  <w:marLeft w:val="640"/>
                  <w:marRight w:val="0"/>
                  <w:marTop w:val="0"/>
                  <w:marBottom w:val="0"/>
                  <w:divBdr>
                    <w:top w:val="none" w:sz="0" w:space="0" w:color="auto"/>
                    <w:left w:val="none" w:sz="0" w:space="0" w:color="auto"/>
                    <w:bottom w:val="none" w:sz="0" w:space="0" w:color="auto"/>
                    <w:right w:val="none" w:sz="0" w:space="0" w:color="auto"/>
                  </w:divBdr>
                </w:div>
                <w:div w:id="129250890">
                  <w:marLeft w:val="640"/>
                  <w:marRight w:val="0"/>
                  <w:marTop w:val="0"/>
                  <w:marBottom w:val="0"/>
                  <w:divBdr>
                    <w:top w:val="none" w:sz="0" w:space="0" w:color="auto"/>
                    <w:left w:val="none" w:sz="0" w:space="0" w:color="auto"/>
                    <w:bottom w:val="none" w:sz="0" w:space="0" w:color="auto"/>
                    <w:right w:val="none" w:sz="0" w:space="0" w:color="auto"/>
                  </w:divBdr>
                </w:div>
                <w:div w:id="137722775">
                  <w:marLeft w:val="640"/>
                  <w:marRight w:val="0"/>
                  <w:marTop w:val="0"/>
                  <w:marBottom w:val="0"/>
                  <w:divBdr>
                    <w:top w:val="none" w:sz="0" w:space="0" w:color="auto"/>
                    <w:left w:val="none" w:sz="0" w:space="0" w:color="auto"/>
                    <w:bottom w:val="none" w:sz="0" w:space="0" w:color="auto"/>
                    <w:right w:val="none" w:sz="0" w:space="0" w:color="auto"/>
                  </w:divBdr>
                </w:div>
                <w:div w:id="141970576">
                  <w:marLeft w:val="640"/>
                  <w:marRight w:val="0"/>
                  <w:marTop w:val="0"/>
                  <w:marBottom w:val="0"/>
                  <w:divBdr>
                    <w:top w:val="none" w:sz="0" w:space="0" w:color="auto"/>
                    <w:left w:val="none" w:sz="0" w:space="0" w:color="auto"/>
                    <w:bottom w:val="none" w:sz="0" w:space="0" w:color="auto"/>
                    <w:right w:val="none" w:sz="0" w:space="0" w:color="auto"/>
                  </w:divBdr>
                </w:div>
                <w:div w:id="144585895">
                  <w:marLeft w:val="640"/>
                  <w:marRight w:val="0"/>
                  <w:marTop w:val="0"/>
                  <w:marBottom w:val="0"/>
                  <w:divBdr>
                    <w:top w:val="none" w:sz="0" w:space="0" w:color="auto"/>
                    <w:left w:val="none" w:sz="0" w:space="0" w:color="auto"/>
                    <w:bottom w:val="none" w:sz="0" w:space="0" w:color="auto"/>
                    <w:right w:val="none" w:sz="0" w:space="0" w:color="auto"/>
                  </w:divBdr>
                </w:div>
                <w:div w:id="147863699">
                  <w:marLeft w:val="640"/>
                  <w:marRight w:val="0"/>
                  <w:marTop w:val="0"/>
                  <w:marBottom w:val="0"/>
                  <w:divBdr>
                    <w:top w:val="none" w:sz="0" w:space="0" w:color="auto"/>
                    <w:left w:val="none" w:sz="0" w:space="0" w:color="auto"/>
                    <w:bottom w:val="none" w:sz="0" w:space="0" w:color="auto"/>
                    <w:right w:val="none" w:sz="0" w:space="0" w:color="auto"/>
                  </w:divBdr>
                </w:div>
                <w:div w:id="148592950">
                  <w:marLeft w:val="640"/>
                  <w:marRight w:val="0"/>
                  <w:marTop w:val="0"/>
                  <w:marBottom w:val="0"/>
                  <w:divBdr>
                    <w:top w:val="none" w:sz="0" w:space="0" w:color="auto"/>
                    <w:left w:val="none" w:sz="0" w:space="0" w:color="auto"/>
                    <w:bottom w:val="none" w:sz="0" w:space="0" w:color="auto"/>
                    <w:right w:val="none" w:sz="0" w:space="0" w:color="auto"/>
                  </w:divBdr>
                </w:div>
                <w:div w:id="149836674">
                  <w:marLeft w:val="640"/>
                  <w:marRight w:val="0"/>
                  <w:marTop w:val="0"/>
                  <w:marBottom w:val="0"/>
                  <w:divBdr>
                    <w:top w:val="none" w:sz="0" w:space="0" w:color="auto"/>
                    <w:left w:val="none" w:sz="0" w:space="0" w:color="auto"/>
                    <w:bottom w:val="none" w:sz="0" w:space="0" w:color="auto"/>
                    <w:right w:val="none" w:sz="0" w:space="0" w:color="auto"/>
                  </w:divBdr>
                </w:div>
                <w:div w:id="150220868">
                  <w:marLeft w:val="640"/>
                  <w:marRight w:val="0"/>
                  <w:marTop w:val="0"/>
                  <w:marBottom w:val="0"/>
                  <w:divBdr>
                    <w:top w:val="none" w:sz="0" w:space="0" w:color="auto"/>
                    <w:left w:val="none" w:sz="0" w:space="0" w:color="auto"/>
                    <w:bottom w:val="none" w:sz="0" w:space="0" w:color="auto"/>
                    <w:right w:val="none" w:sz="0" w:space="0" w:color="auto"/>
                  </w:divBdr>
                </w:div>
                <w:div w:id="151800672">
                  <w:marLeft w:val="640"/>
                  <w:marRight w:val="0"/>
                  <w:marTop w:val="0"/>
                  <w:marBottom w:val="0"/>
                  <w:divBdr>
                    <w:top w:val="none" w:sz="0" w:space="0" w:color="auto"/>
                    <w:left w:val="none" w:sz="0" w:space="0" w:color="auto"/>
                    <w:bottom w:val="none" w:sz="0" w:space="0" w:color="auto"/>
                    <w:right w:val="none" w:sz="0" w:space="0" w:color="auto"/>
                  </w:divBdr>
                </w:div>
                <w:div w:id="155272705">
                  <w:marLeft w:val="640"/>
                  <w:marRight w:val="0"/>
                  <w:marTop w:val="0"/>
                  <w:marBottom w:val="0"/>
                  <w:divBdr>
                    <w:top w:val="none" w:sz="0" w:space="0" w:color="auto"/>
                    <w:left w:val="none" w:sz="0" w:space="0" w:color="auto"/>
                    <w:bottom w:val="none" w:sz="0" w:space="0" w:color="auto"/>
                    <w:right w:val="none" w:sz="0" w:space="0" w:color="auto"/>
                  </w:divBdr>
                </w:div>
                <w:div w:id="167527147">
                  <w:marLeft w:val="640"/>
                  <w:marRight w:val="0"/>
                  <w:marTop w:val="0"/>
                  <w:marBottom w:val="0"/>
                  <w:divBdr>
                    <w:top w:val="none" w:sz="0" w:space="0" w:color="auto"/>
                    <w:left w:val="none" w:sz="0" w:space="0" w:color="auto"/>
                    <w:bottom w:val="none" w:sz="0" w:space="0" w:color="auto"/>
                    <w:right w:val="none" w:sz="0" w:space="0" w:color="auto"/>
                  </w:divBdr>
                </w:div>
                <w:div w:id="172496927">
                  <w:marLeft w:val="640"/>
                  <w:marRight w:val="0"/>
                  <w:marTop w:val="0"/>
                  <w:marBottom w:val="0"/>
                  <w:divBdr>
                    <w:top w:val="none" w:sz="0" w:space="0" w:color="auto"/>
                    <w:left w:val="none" w:sz="0" w:space="0" w:color="auto"/>
                    <w:bottom w:val="none" w:sz="0" w:space="0" w:color="auto"/>
                    <w:right w:val="none" w:sz="0" w:space="0" w:color="auto"/>
                  </w:divBdr>
                </w:div>
                <w:div w:id="192379790">
                  <w:marLeft w:val="640"/>
                  <w:marRight w:val="0"/>
                  <w:marTop w:val="0"/>
                  <w:marBottom w:val="0"/>
                  <w:divBdr>
                    <w:top w:val="none" w:sz="0" w:space="0" w:color="auto"/>
                    <w:left w:val="none" w:sz="0" w:space="0" w:color="auto"/>
                    <w:bottom w:val="none" w:sz="0" w:space="0" w:color="auto"/>
                    <w:right w:val="none" w:sz="0" w:space="0" w:color="auto"/>
                  </w:divBdr>
                </w:div>
                <w:div w:id="193926894">
                  <w:marLeft w:val="640"/>
                  <w:marRight w:val="0"/>
                  <w:marTop w:val="0"/>
                  <w:marBottom w:val="0"/>
                  <w:divBdr>
                    <w:top w:val="none" w:sz="0" w:space="0" w:color="auto"/>
                    <w:left w:val="none" w:sz="0" w:space="0" w:color="auto"/>
                    <w:bottom w:val="none" w:sz="0" w:space="0" w:color="auto"/>
                    <w:right w:val="none" w:sz="0" w:space="0" w:color="auto"/>
                  </w:divBdr>
                </w:div>
                <w:div w:id="238560629">
                  <w:marLeft w:val="640"/>
                  <w:marRight w:val="0"/>
                  <w:marTop w:val="0"/>
                  <w:marBottom w:val="0"/>
                  <w:divBdr>
                    <w:top w:val="none" w:sz="0" w:space="0" w:color="auto"/>
                    <w:left w:val="none" w:sz="0" w:space="0" w:color="auto"/>
                    <w:bottom w:val="none" w:sz="0" w:space="0" w:color="auto"/>
                    <w:right w:val="none" w:sz="0" w:space="0" w:color="auto"/>
                  </w:divBdr>
                </w:div>
                <w:div w:id="248318625">
                  <w:marLeft w:val="640"/>
                  <w:marRight w:val="0"/>
                  <w:marTop w:val="0"/>
                  <w:marBottom w:val="0"/>
                  <w:divBdr>
                    <w:top w:val="none" w:sz="0" w:space="0" w:color="auto"/>
                    <w:left w:val="none" w:sz="0" w:space="0" w:color="auto"/>
                    <w:bottom w:val="none" w:sz="0" w:space="0" w:color="auto"/>
                    <w:right w:val="none" w:sz="0" w:space="0" w:color="auto"/>
                  </w:divBdr>
                </w:div>
                <w:div w:id="274214316">
                  <w:marLeft w:val="640"/>
                  <w:marRight w:val="0"/>
                  <w:marTop w:val="0"/>
                  <w:marBottom w:val="0"/>
                  <w:divBdr>
                    <w:top w:val="none" w:sz="0" w:space="0" w:color="auto"/>
                    <w:left w:val="none" w:sz="0" w:space="0" w:color="auto"/>
                    <w:bottom w:val="none" w:sz="0" w:space="0" w:color="auto"/>
                    <w:right w:val="none" w:sz="0" w:space="0" w:color="auto"/>
                  </w:divBdr>
                </w:div>
                <w:div w:id="287467401">
                  <w:marLeft w:val="640"/>
                  <w:marRight w:val="0"/>
                  <w:marTop w:val="0"/>
                  <w:marBottom w:val="0"/>
                  <w:divBdr>
                    <w:top w:val="none" w:sz="0" w:space="0" w:color="auto"/>
                    <w:left w:val="none" w:sz="0" w:space="0" w:color="auto"/>
                    <w:bottom w:val="none" w:sz="0" w:space="0" w:color="auto"/>
                    <w:right w:val="none" w:sz="0" w:space="0" w:color="auto"/>
                  </w:divBdr>
                </w:div>
                <w:div w:id="312763432">
                  <w:marLeft w:val="640"/>
                  <w:marRight w:val="0"/>
                  <w:marTop w:val="0"/>
                  <w:marBottom w:val="0"/>
                  <w:divBdr>
                    <w:top w:val="none" w:sz="0" w:space="0" w:color="auto"/>
                    <w:left w:val="none" w:sz="0" w:space="0" w:color="auto"/>
                    <w:bottom w:val="none" w:sz="0" w:space="0" w:color="auto"/>
                    <w:right w:val="none" w:sz="0" w:space="0" w:color="auto"/>
                  </w:divBdr>
                </w:div>
                <w:div w:id="313684300">
                  <w:marLeft w:val="640"/>
                  <w:marRight w:val="0"/>
                  <w:marTop w:val="0"/>
                  <w:marBottom w:val="0"/>
                  <w:divBdr>
                    <w:top w:val="none" w:sz="0" w:space="0" w:color="auto"/>
                    <w:left w:val="none" w:sz="0" w:space="0" w:color="auto"/>
                    <w:bottom w:val="none" w:sz="0" w:space="0" w:color="auto"/>
                    <w:right w:val="none" w:sz="0" w:space="0" w:color="auto"/>
                  </w:divBdr>
                </w:div>
                <w:div w:id="320012761">
                  <w:marLeft w:val="640"/>
                  <w:marRight w:val="0"/>
                  <w:marTop w:val="0"/>
                  <w:marBottom w:val="0"/>
                  <w:divBdr>
                    <w:top w:val="none" w:sz="0" w:space="0" w:color="auto"/>
                    <w:left w:val="none" w:sz="0" w:space="0" w:color="auto"/>
                    <w:bottom w:val="none" w:sz="0" w:space="0" w:color="auto"/>
                    <w:right w:val="none" w:sz="0" w:space="0" w:color="auto"/>
                  </w:divBdr>
                </w:div>
                <w:div w:id="320042924">
                  <w:marLeft w:val="640"/>
                  <w:marRight w:val="0"/>
                  <w:marTop w:val="0"/>
                  <w:marBottom w:val="0"/>
                  <w:divBdr>
                    <w:top w:val="none" w:sz="0" w:space="0" w:color="auto"/>
                    <w:left w:val="none" w:sz="0" w:space="0" w:color="auto"/>
                    <w:bottom w:val="none" w:sz="0" w:space="0" w:color="auto"/>
                    <w:right w:val="none" w:sz="0" w:space="0" w:color="auto"/>
                  </w:divBdr>
                </w:div>
                <w:div w:id="333844536">
                  <w:marLeft w:val="640"/>
                  <w:marRight w:val="0"/>
                  <w:marTop w:val="0"/>
                  <w:marBottom w:val="0"/>
                  <w:divBdr>
                    <w:top w:val="none" w:sz="0" w:space="0" w:color="auto"/>
                    <w:left w:val="none" w:sz="0" w:space="0" w:color="auto"/>
                    <w:bottom w:val="none" w:sz="0" w:space="0" w:color="auto"/>
                    <w:right w:val="none" w:sz="0" w:space="0" w:color="auto"/>
                  </w:divBdr>
                </w:div>
                <w:div w:id="337729298">
                  <w:marLeft w:val="640"/>
                  <w:marRight w:val="0"/>
                  <w:marTop w:val="0"/>
                  <w:marBottom w:val="0"/>
                  <w:divBdr>
                    <w:top w:val="none" w:sz="0" w:space="0" w:color="auto"/>
                    <w:left w:val="none" w:sz="0" w:space="0" w:color="auto"/>
                    <w:bottom w:val="none" w:sz="0" w:space="0" w:color="auto"/>
                    <w:right w:val="none" w:sz="0" w:space="0" w:color="auto"/>
                  </w:divBdr>
                </w:div>
                <w:div w:id="340669562">
                  <w:marLeft w:val="640"/>
                  <w:marRight w:val="0"/>
                  <w:marTop w:val="0"/>
                  <w:marBottom w:val="0"/>
                  <w:divBdr>
                    <w:top w:val="none" w:sz="0" w:space="0" w:color="auto"/>
                    <w:left w:val="none" w:sz="0" w:space="0" w:color="auto"/>
                    <w:bottom w:val="none" w:sz="0" w:space="0" w:color="auto"/>
                    <w:right w:val="none" w:sz="0" w:space="0" w:color="auto"/>
                  </w:divBdr>
                </w:div>
                <w:div w:id="373620876">
                  <w:marLeft w:val="640"/>
                  <w:marRight w:val="0"/>
                  <w:marTop w:val="0"/>
                  <w:marBottom w:val="0"/>
                  <w:divBdr>
                    <w:top w:val="none" w:sz="0" w:space="0" w:color="auto"/>
                    <w:left w:val="none" w:sz="0" w:space="0" w:color="auto"/>
                    <w:bottom w:val="none" w:sz="0" w:space="0" w:color="auto"/>
                    <w:right w:val="none" w:sz="0" w:space="0" w:color="auto"/>
                  </w:divBdr>
                </w:div>
                <w:div w:id="387803942">
                  <w:marLeft w:val="640"/>
                  <w:marRight w:val="0"/>
                  <w:marTop w:val="0"/>
                  <w:marBottom w:val="0"/>
                  <w:divBdr>
                    <w:top w:val="none" w:sz="0" w:space="0" w:color="auto"/>
                    <w:left w:val="none" w:sz="0" w:space="0" w:color="auto"/>
                    <w:bottom w:val="none" w:sz="0" w:space="0" w:color="auto"/>
                    <w:right w:val="none" w:sz="0" w:space="0" w:color="auto"/>
                  </w:divBdr>
                </w:div>
                <w:div w:id="389884292">
                  <w:marLeft w:val="640"/>
                  <w:marRight w:val="0"/>
                  <w:marTop w:val="0"/>
                  <w:marBottom w:val="0"/>
                  <w:divBdr>
                    <w:top w:val="none" w:sz="0" w:space="0" w:color="auto"/>
                    <w:left w:val="none" w:sz="0" w:space="0" w:color="auto"/>
                    <w:bottom w:val="none" w:sz="0" w:space="0" w:color="auto"/>
                    <w:right w:val="none" w:sz="0" w:space="0" w:color="auto"/>
                  </w:divBdr>
                </w:div>
                <w:div w:id="400949314">
                  <w:marLeft w:val="640"/>
                  <w:marRight w:val="0"/>
                  <w:marTop w:val="0"/>
                  <w:marBottom w:val="0"/>
                  <w:divBdr>
                    <w:top w:val="none" w:sz="0" w:space="0" w:color="auto"/>
                    <w:left w:val="none" w:sz="0" w:space="0" w:color="auto"/>
                    <w:bottom w:val="none" w:sz="0" w:space="0" w:color="auto"/>
                    <w:right w:val="none" w:sz="0" w:space="0" w:color="auto"/>
                  </w:divBdr>
                </w:div>
                <w:div w:id="460612424">
                  <w:marLeft w:val="640"/>
                  <w:marRight w:val="0"/>
                  <w:marTop w:val="0"/>
                  <w:marBottom w:val="0"/>
                  <w:divBdr>
                    <w:top w:val="none" w:sz="0" w:space="0" w:color="auto"/>
                    <w:left w:val="none" w:sz="0" w:space="0" w:color="auto"/>
                    <w:bottom w:val="none" w:sz="0" w:space="0" w:color="auto"/>
                    <w:right w:val="none" w:sz="0" w:space="0" w:color="auto"/>
                  </w:divBdr>
                </w:div>
                <w:div w:id="463623729">
                  <w:marLeft w:val="640"/>
                  <w:marRight w:val="0"/>
                  <w:marTop w:val="0"/>
                  <w:marBottom w:val="0"/>
                  <w:divBdr>
                    <w:top w:val="none" w:sz="0" w:space="0" w:color="auto"/>
                    <w:left w:val="none" w:sz="0" w:space="0" w:color="auto"/>
                    <w:bottom w:val="none" w:sz="0" w:space="0" w:color="auto"/>
                    <w:right w:val="none" w:sz="0" w:space="0" w:color="auto"/>
                  </w:divBdr>
                </w:div>
                <w:div w:id="464323344">
                  <w:marLeft w:val="640"/>
                  <w:marRight w:val="0"/>
                  <w:marTop w:val="0"/>
                  <w:marBottom w:val="0"/>
                  <w:divBdr>
                    <w:top w:val="none" w:sz="0" w:space="0" w:color="auto"/>
                    <w:left w:val="none" w:sz="0" w:space="0" w:color="auto"/>
                    <w:bottom w:val="none" w:sz="0" w:space="0" w:color="auto"/>
                    <w:right w:val="none" w:sz="0" w:space="0" w:color="auto"/>
                  </w:divBdr>
                </w:div>
                <w:div w:id="479536876">
                  <w:marLeft w:val="640"/>
                  <w:marRight w:val="0"/>
                  <w:marTop w:val="0"/>
                  <w:marBottom w:val="0"/>
                  <w:divBdr>
                    <w:top w:val="none" w:sz="0" w:space="0" w:color="auto"/>
                    <w:left w:val="none" w:sz="0" w:space="0" w:color="auto"/>
                    <w:bottom w:val="none" w:sz="0" w:space="0" w:color="auto"/>
                    <w:right w:val="none" w:sz="0" w:space="0" w:color="auto"/>
                  </w:divBdr>
                </w:div>
                <w:div w:id="480465737">
                  <w:marLeft w:val="640"/>
                  <w:marRight w:val="0"/>
                  <w:marTop w:val="0"/>
                  <w:marBottom w:val="0"/>
                  <w:divBdr>
                    <w:top w:val="none" w:sz="0" w:space="0" w:color="auto"/>
                    <w:left w:val="none" w:sz="0" w:space="0" w:color="auto"/>
                    <w:bottom w:val="none" w:sz="0" w:space="0" w:color="auto"/>
                    <w:right w:val="none" w:sz="0" w:space="0" w:color="auto"/>
                  </w:divBdr>
                </w:div>
                <w:div w:id="482695367">
                  <w:marLeft w:val="640"/>
                  <w:marRight w:val="0"/>
                  <w:marTop w:val="0"/>
                  <w:marBottom w:val="0"/>
                  <w:divBdr>
                    <w:top w:val="none" w:sz="0" w:space="0" w:color="auto"/>
                    <w:left w:val="none" w:sz="0" w:space="0" w:color="auto"/>
                    <w:bottom w:val="none" w:sz="0" w:space="0" w:color="auto"/>
                    <w:right w:val="none" w:sz="0" w:space="0" w:color="auto"/>
                  </w:divBdr>
                </w:div>
                <w:div w:id="498884150">
                  <w:marLeft w:val="640"/>
                  <w:marRight w:val="0"/>
                  <w:marTop w:val="0"/>
                  <w:marBottom w:val="0"/>
                  <w:divBdr>
                    <w:top w:val="none" w:sz="0" w:space="0" w:color="auto"/>
                    <w:left w:val="none" w:sz="0" w:space="0" w:color="auto"/>
                    <w:bottom w:val="none" w:sz="0" w:space="0" w:color="auto"/>
                    <w:right w:val="none" w:sz="0" w:space="0" w:color="auto"/>
                  </w:divBdr>
                </w:div>
                <w:div w:id="499080884">
                  <w:marLeft w:val="640"/>
                  <w:marRight w:val="0"/>
                  <w:marTop w:val="0"/>
                  <w:marBottom w:val="0"/>
                  <w:divBdr>
                    <w:top w:val="none" w:sz="0" w:space="0" w:color="auto"/>
                    <w:left w:val="none" w:sz="0" w:space="0" w:color="auto"/>
                    <w:bottom w:val="none" w:sz="0" w:space="0" w:color="auto"/>
                    <w:right w:val="none" w:sz="0" w:space="0" w:color="auto"/>
                  </w:divBdr>
                </w:div>
                <w:div w:id="524288799">
                  <w:marLeft w:val="640"/>
                  <w:marRight w:val="0"/>
                  <w:marTop w:val="0"/>
                  <w:marBottom w:val="0"/>
                  <w:divBdr>
                    <w:top w:val="none" w:sz="0" w:space="0" w:color="auto"/>
                    <w:left w:val="none" w:sz="0" w:space="0" w:color="auto"/>
                    <w:bottom w:val="none" w:sz="0" w:space="0" w:color="auto"/>
                    <w:right w:val="none" w:sz="0" w:space="0" w:color="auto"/>
                  </w:divBdr>
                </w:div>
                <w:div w:id="532772689">
                  <w:marLeft w:val="640"/>
                  <w:marRight w:val="0"/>
                  <w:marTop w:val="0"/>
                  <w:marBottom w:val="0"/>
                  <w:divBdr>
                    <w:top w:val="none" w:sz="0" w:space="0" w:color="auto"/>
                    <w:left w:val="none" w:sz="0" w:space="0" w:color="auto"/>
                    <w:bottom w:val="none" w:sz="0" w:space="0" w:color="auto"/>
                    <w:right w:val="none" w:sz="0" w:space="0" w:color="auto"/>
                  </w:divBdr>
                </w:div>
                <w:div w:id="535043584">
                  <w:marLeft w:val="640"/>
                  <w:marRight w:val="0"/>
                  <w:marTop w:val="0"/>
                  <w:marBottom w:val="0"/>
                  <w:divBdr>
                    <w:top w:val="none" w:sz="0" w:space="0" w:color="auto"/>
                    <w:left w:val="none" w:sz="0" w:space="0" w:color="auto"/>
                    <w:bottom w:val="none" w:sz="0" w:space="0" w:color="auto"/>
                    <w:right w:val="none" w:sz="0" w:space="0" w:color="auto"/>
                  </w:divBdr>
                </w:div>
                <w:div w:id="555432192">
                  <w:marLeft w:val="640"/>
                  <w:marRight w:val="0"/>
                  <w:marTop w:val="0"/>
                  <w:marBottom w:val="0"/>
                  <w:divBdr>
                    <w:top w:val="none" w:sz="0" w:space="0" w:color="auto"/>
                    <w:left w:val="none" w:sz="0" w:space="0" w:color="auto"/>
                    <w:bottom w:val="none" w:sz="0" w:space="0" w:color="auto"/>
                    <w:right w:val="none" w:sz="0" w:space="0" w:color="auto"/>
                  </w:divBdr>
                </w:div>
                <w:div w:id="574703438">
                  <w:marLeft w:val="640"/>
                  <w:marRight w:val="0"/>
                  <w:marTop w:val="0"/>
                  <w:marBottom w:val="0"/>
                  <w:divBdr>
                    <w:top w:val="none" w:sz="0" w:space="0" w:color="auto"/>
                    <w:left w:val="none" w:sz="0" w:space="0" w:color="auto"/>
                    <w:bottom w:val="none" w:sz="0" w:space="0" w:color="auto"/>
                    <w:right w:val="none" w:sz="0" w:space="0" w:color="auto"/>
                  </w:divBdr>
                </w:div>
                <w:div w:id="574821819">
                  <w:marLeft w:val="640"/>
                  <w:marRight w:val="0"/>
                  <w:marTop w:val="0"/>
                  <w:marBottom w:val="0"/>
                  <w:divBdr>
                    <w:top w:val="none" w:sz="0" w:space="0" w:color="auto"/>
                    <w:left w:val="none" w:sz="0" w:space="0" w:color="auto"/>
                    <w:bottom w:val="none" w:sz="0" w:space="0" w:color="auto"/>
                    <w:right w:val="none" w:sz="0" w:space="0" w:color="auto"/>
                  </w:divBdr>
                </w:div>
                <w:div w:id="581334961">
                  <w:marLeft w:val="640"/>
                  <w:marRight w:val="0"/>
                  <w:marTop w:val="0"/>
                  <w:marBottom w:val="0"/>
                  <w:divBdr>
                    <w:top w:val="none" w:sz="0" w:space="0" w:color="auto"/>
                    <w:left w:val="none" w:sz="0" w:space="0" w:color="auto"/>
                    <w:bottom w:val="none" w:sz="0" w:space="0" w:color="auto"/>
                    <w:right w:val="none" w:sz="0" w:space="0" w:color="auto"/>
                  </w:divBdr>
                </w:div>
                <w:div w:id="587270884">
                  <w:marLeft w:val="640"/>
                  <w:marRight w:val="0"/>
                  <w:marTop w:val="0"/>
                  <w:marBottom w:val="0"/>
                  <w:divBdr>
                    <w:top w:val="none" w:sz="0" w:space="0" w:color="auto"/>
                    <w:left w:val="none" w:sz="0" w:space="0" w:color="auto"/>
                    <w:bottom w:val="none" w:sz="0" w:space="0" w:color="auto"/>
                    <w:right w:val="none" w:sz="0" w:space="0" w:color="auto"/>
                  </w:divBdr>
                </w:div>
                <w:div w:id="587347921">
                  <w:marLeft w:val="640"/>
                  <w:marRight w:val="0"/>
                  <w:marTop w:val="0"/>
                  <w:marBottom w:val="0"/>
                  <w:divBdr>
                    <w:top w:val="none" w:sz="0" w:space="0" w:color="auto"/>
                    <w:left w:val="none" w:sz="0" w:space="0" w:color="auto"/>
                    <w:bottom w:val="none" w:sz="0" w:space="0" w:color="auto"/>
                    <w:right w:val="none" w:sz="0" w:space="0" w:color="auto"/>
                  </w:divBdr>
                </w:div>
                <w:div w:id="593972563">
                  <w:marLeft w:val="640"/>
                  <w:marRight w:val="0"/>
                  <w:marTop w:val="0"/>
                  <w:marBottom w:val="0"/>
                  <w:divBdr>
                    <w:top w:val="none" w:sz="0" w:space="0" w:color="auto"/>
                    <w:left w:val="none" w:sz="0" w:space="0" w:color="auto"/>
                    <w:bottom w:val="none" w:sz="0" w:space="0" w:color="auto"/>
                    <w:right w:val="none" w:sz="0" w:space="0" w:color="auto"/>
                  </w:divBdr>
                </w:div>
                <w:div w:id="616252951">
                  <w:marLeft w:val="640"/>
                  <w:marRight w:val="0"/>
                  <w:marTop w:val="0"/>
                  <w:marBottom w:val="0"/>
                  <w:divBdr>
                    <w:top w:val="none" w:sz="0" w:space="0" w:color="auto"/>
                    <w:left w:val="none" w:sz="0" w:space="0" w:color="auto"/>
                    <w:bottom w:val="none" w:sz="0" w:space="0" w:color="auto"/>
                    <w:right w:val="none" w:sz="0" w:space="0" w:color="auto"/>
                  </w:divBdr>
                </w:div>
                <w:div w:id="617837671">
                  <w:marLeft w:val="640"/>
                  <w:marRight w:val="0"/>
                  <w:marTop w:val="0"/>
                  <w:marBottom w:val="0"/>
                  <w:divBdr>
                    <w:top w:val="none" w:sz="0" w:space="0" w:color="auto"/>
                    <w:left w:val="none" w:sz="0" w:space="0" w:color="auto"/>
                    <w:bottom w:val="none" w:sz="0" w:space="0" w:color="auto"/>
                    <w:right w:val="none" w:sz="0" w:space="0" w:color="auto"/>
                  </w:divBdr>
                </w:div>
                <w:div w:id="634992545">
                  <w:marLeft w:val="640"/>
                  <w:marRight w:val="0"/>
                  <w:marTop w:val="0"/>
                  <w:marBottom w:val="0"/>
                  <w:divBdr>
                    <w:top w:val="none" w:sz="0" w:space="0" w:color="auto"/>
                    <w:left w:val="none" w:sz="0" w:space="0" w:color="auto"/>
                    <w:bottom w:val="none" w:sz="0" w:space="0" w:color="auto"/>
                    <w:right w:val="none" w:sz="0" w:space="0" w:color="auto"/>
                  </w:divBdr>
                </w:div>
                <w:div w:id="636380818">
                  <w:marLeft w:val="640"/>
                  <w:marRight w:val="0"/>
                  <w:marTop w:val="0"/>
                  <w:marBottom w:val="0"/>
                  <w:divBdr>
                    <w:top w:val="none" w:sz="0" w:space="0" w:color="auto"/>
                    <w:left w:val="none" w:sz="0" w:space="0" w:color="auto"/>
                    <w:bottom w:val="none" w:sz="0" w:space="0" w:color="auto"/>
                    <w:right w:val="none" w:sz="0" w:space="0" w:color="auto"/>
                  </w:divBdr>
                </w:div>
                <w:div w:id="660349997">
                  <w:marLeft w:val="640"/>
                  <w:marRight w:val="0"/>
                  <w:marTop w:val="0"/>
                  <w:marBottom w:val="0"/>
                  <w:divBdr>
                    <w:top w:val="none" w:sz="0" w:space="0" w:color="auto"/>
                    <w:left w:val="none" w:sz="0" w:space="0" w:color="auto"/>
                    <w:bottom w:val="none" w:sz="0" w:space="0" w:color="auto"/>
                    <w:right w:val="none" w:sz="0" w:space="0" w:color="auto"/>
                  </w:divBdr>
                </w:div>
                <w:div w:id="669866979">
                  <w:marLeft w:val="640"/>
                  <w:marRight w:val="0"/>
                  <w:marTop w:val="0"/>
                  <w:marBottom w:val="0"/>
                  <w:divBdr>
                    <w:top w:val="none" w:sz="0" w:space="0" w:color="auto"/>
                    <w:left w:val="none" w:sz="0" w:space="0" w:color="auto"/>
                    <w:bottom w:val="none" w:sz="0" w:space="0" w:color="auto"/>
                    <w:right w:val="none" w:sz="0" w:space="0" w:color="auto"/>
                  </w:divBdr>
                </w:div>
                <w:div w:id="703292831">
                  <w:marLeft w:val="640"/>
                  <w:marRight w:val="0"/>
                  <w:marTop w:val="0"/>
                  <w:marBottom w:val="0"/>
                  <w:divBdr>
                    <w:top w:val="none" w:sz="0" w:space="0" w:color="auto"/>
                    <w:left w:val="none" w:sz="0" w:space="0" w:color="auto"/>
                    <w:bottom w:val="none" w:sz="0" w:space="0" w:color="auto"/>
                    <w:right w:val="none" w:sz="0" w:space="0" w:color="auto"/>
                  </w:divBdr>
                </w:div>
                <w:div w:id="720905291">
                  <w:marLeft w:val="640"/>
                  <w:marRight w:val="0"/>
                  <w:marTop w:val="0"/>
                  <w:marBottom w:val="0"/>
                  <w:divBdr>
                    <w:top w:val="none" w:sz="0" w:space="0" w:color="auto"/>
                    <w:left w:val="none" w:sz="0" w:space="0" w:color="auto"/>
                    <w:bottom w:val="none" w:sz="0" w:space="0" w:color="auto"/>
                    <w:right w:val="none" w:sz="0" w:space="0" w:color="auto"/>
                  </w:divBdr>
                </w:div>
                <w:div w:id="729311251">
                  <w:marLeft w:val="640"/>
                  <w:marRight w:val="0"/>
                  <w:marTop w:val="0"/>
                  <w:marBottom w:val="0"/>
                  <w:divBdr>
                    <w:top w:val="none" w:sz="0" w:space="0" w:color="auto"/>
                    <w:left w:val="none" w:sz="0" w:space="0" w:color="auto"/>
                    <w:bottom w:val="none" w:sz="0" w:space="0" w:color="auto"/>
                    <w:right w:val="none" w:sz="0" w:space="0" w:color="auto"/>
                  </w:divBdr>
                </w:div>
                <w:div w:id="733432330">
                  <w:marLeft w:val="640"/>
                  <w:marRight w:val="0"/>
                  <w:marTop w:val="0"/>
                  <w:marBottom w:val="0"/>
                  <w:divBdr>
                    <w:top w:val="none" w:sz="0" w:space="0" w:color="auto"/>
                    <w:left w:val="none" w:sz="0" w:space="0" w:color="auto"/>
                    <w:bottom w:val="none" w:sz="0" w:space="0" w:color="auto"/>
                    <w:right w:val="none" w:sz="0" w:space="0" w:color="auto"/>
                  </w:divBdr>
                </w:div>
                <w:div w:id="733813356">
                  <w:marLeft w:val="640"/>
                  <w:marRight w:val="0"/>
                  <w:marTop w:val="0"/>
                  <w:marBottom w:val="0"/>
                  <w:divBdr>
                    <w:top w:val="none" w:sz="0" w:space="0" w:color="auto"/>
                    <w:left w:val="none" w:sz="0" w:space="0" w:color="auto"/>
                    <w:bottom w:val="none" w:sz="0" w:space="0" w:color="auto"/>
                    <w:right w:val="none" w:sz="0" w:space="0" w:color="auto"/>
                  </w:divBdr>
                </w:div>
                <w:div w:id="740836696">
                  <w:marLeft w:val="640"/>
                  <w:marRight w:val="0"/>
                  <w:marTop w:val="0"/>
                  <w:marBottom w:val="0"/>
                  <w:divBdr>
                    <w:top w:val="none" w:sz="0" w:space="0" w:color="auto"/>
                    <w:left w:val="none" w:sz="0" w:space="0" w:color="auto"/>
                    <w:bottom w:val="none" w:sz="0" w:space="0" w:color="auto"/>
                    <w:right w:val="none" w:sz="0" w:space="0" w:color="auto"/>
                  </w:divBdr>
                </w:div>
                <w:div w:id="756631197">
                  <w:marLeft w:val="640"/>
                  <w:marRight w:val="0"/>
                  <w:marTop w:val="0"/>
                  <w:marBottom w:val="0"/>
                  <w:divBdr>
                    <w:top w:val="none" w:sz="0" w:space="0" w:color="auto"/>
                    <w:left w:val="none" w:sz="0" w:space="0" w:color="auto"/>
                    <w:bottom w:val="none" w:sz="0" w:space="0" w:color="auto"/>
                    <w:right w:val="none" w:sz="0" w:space="0" w:color="auto"/>
                  </w:divBdr>
                </w:div>
                <w:div w:id="762145252">
                  <w:marLeft w:val="640"/>
                  <w:marRight w:val="0"/>
                  <w:marTop w:val="0"/>
                  <w:marBottom w:val="0"/>
                  <w:divBdr>
                    <w:top w:val="none" w:sz="0" w:space="0" w:color="auto"/>
                    <w:left w:val="none" w:sz="0" w:space="0" w:color="auto"/>
                    <w:bottom w:val="none" w:sz="0" w:space="0" w:color="auto"/>
                    <w:right w:val="none" w:sz="0" w:space="0" w:color="auto"/>
                  </w:divBdr>
                </w:div>
                <w:div w:id="771516746">
                  <w:marLeft w:val="640"/>
                  <w:marRight w:val="0"/>
                  <w:marTop w:val="0"/>
                  <w:marBottom w:val="0"/>
                  <w:divBdr>
                    <w:top w:val="none" w:sz="0" w:space="0" w:color="auto"/>
                    <w:left w:val="none" w:sz="0" w:space="0" w:color="auto"/>
                    <w:bottom w:val="none" w:sz="0" w:space="0" w:color="auto"/>
                    <w:right w:val="none" w:sz="0" w:space="0" w:color="auto"/>
                  </w:divBdr>
                </w:div>
                <w:div w:id="780757808">
                  <w:marLeft w:val="640"/>
                  <w:marRight w:val="0"/>
                  <w:marTop w:val="0"/>
                  <w:marBottom w:val="0"/>
                  <w:divBdr>
                    <w:top w:val="none" w:sz="0" w:space="0" w:color="auto"/>
                    <w:left w:val="none" w:sz="0" w:space="0" w:color="auto"/>
                    <w:bottom w:val="none" w:sz="0" w:space="0" w:color="auto"/>
                    <w:right w:val="none" w:sz="0" w:space="0" w:color="auto"/>
                  </w:divBdr>
                </w:div>
                <w:div w:id="790906432">
                  <w:marLeft w:val="640"/>
                  <w:marRight w:val="0"/>
                  <w:marTop w:val="0"/>
                  <w:marBottom w:val="0"/>
                  <w:divBdr>
                    <w:top w:val="none" w:sz="0" w:space="0" w:color="auto"/>
                    <w:left w:val="none" w:sz="0" w:space="0" w:color="auto"/>
                    <w:bottom w:val="none" w:sz="0" w:space="0" w:color="auto"/>
                    <w:right w:val="none" w:sz="0" w:space="0" w:color="auto"/>
                  </w:divBdr>
                </w:div>
                <w:div w:id="791173929">
                  <w:marLeft w:val="640"/>
                  <w:marRight w:val="0"/>
                  <w:marTop w:val="0"/>
                  <w:marBottom w:val="0"/>
                  <w:divBdr>
                    <w:top w:val="none" w:sz="0" w:space="0" w:color="auto"/>
                    <w:left w:val="none" w:sz="0" w:space="0" w:color="auto"/>
                    <w:bottom w:val="none" w:sz="0" w:space="0" w:color="auto"/>
                    <w:right w:val="none" w:sz="0" w:space="0" w:color="auto"/>
                  </w:divBdr>
                </w:div>
                <w:div w:id="796489243">
                  <w:marLeft w:val="640"/>
                  <w:marRight w:val="0"/>
                  <w:marTop w:val="0"/>
                  <w:marBottom w:val="0"/>
                  <w:divBdr>
                    <w:top w:val="none" w:sz="0" w:space="0" w:color="auto"/>
                    <w:left w:val="none" w:sz="0" w:space="0" w:color="auto"/>
                    <w:bottom w:val="none" w:sz="0" w:space="0" w:color="auto"/>
                    <w:right w:val="none" w:sz="0" w:space="0" w:color="auto"/>
                  </w:divBdr>
                </w:div>
                <w:div w:id="811601578">
                  <w:marLeft w:val="640"/>
                  <w:marRight w:val="0"/>
                  <w:marTop w:val="0"/>
                  <w:marBottom w:val="0"/>
                  <w:divBdr>
                    <w:top w:val="none" w:sz="0" w:space="0" w:color="auto"/>
                    <w:left w:val="none" w:sz="0" w:space="0" w:color="auto"/>
                    <w:bottom w:val="none" w:sz="0" w:space="0" w:color="auto"/>
                    <w:right w:val="none" w:sz="0" w:space="0" w:color="auto"/>
                  </w:divBdr>
                </w:div>
                <w:div w:id="819232128">
                  <w:marLeft w:val="640"/>
                  <w:marRight w:val="0"/>
                  <w:marTop w:val="0"/>
                  <w:marBottom w:val="0"/>
                  <w:divBdr>
                    <w:top w:val="none" w:sz="0" w:space="0" w:color="auto"/>
                    <w:left w:val="none" w:sz="0" w:space="0" w:color="auto"/>
                    <w:bottom w:val="none" w:sz="0" w:space="0" w:color="auto"/>
                    <w:right w:val="none" w:sz="0" w:space="0" w:color="auto"/>
                  </w:divBdr>
                </w:div>
                <w:div w:id="831410319">
                  <w:marLeft w:val="640"/>
                  <w:marRight w:val="0"/>
                  <w:marTop w:val="0"/>
                  <w:marBottom w:val="0"/>
                  <w:divBdr>
                    <w:top w:val="none" w:sz="0" w:space="0" w:color="auto"/>
                    <w:left w:val="none" w:sz="0" w:space="0" w:color="auto"/>
                    <w:bottom w:val="none" w:sz="0" w:space="0" w:color="auto"/>
                    <w:right w:val="none" w:sz="0" w:space="0" w:color="auto"/>
                  </w:divBdr>
                </w:div>
                <w:div w:id="838272750">
                  <w:marLeft w:val="640"/>
                  <w:marRight w:val="0"/>
                  <w:marTop w:val="0"/>
                  <w:marBottom w:val="0"/>
                  <w:divBdr>
                    <w:top w:val="none" w:sz="0" w:space="0" w:color="auto"/>
                    <w:left w:val="none" w:sz="0" w:space="0" w:color="auto"/>
                    <w:bottom w:val="none" w:sz="0" w:space="0" w:color="auto"/>
                    <w:right w:val="none" w:sz="0" w:space="0" w:color="auto"/>
                  </w:divBdr>
                </w:div>
                <w:div w:id="873927611">
                  <w:marLeft w:val="640"/>
                  <w:marRight w:val="0"/>
                  <w:marTop w:val="0"/>
                  <w:marBottom w:val="0"/>
                  <w:divBdr>
                    <w:top w:val="none" w:sz="0" w:space="0" w:color="auto"/>
                    <w:left w:val="none" w:sz="0" w:space="0" w:color="auto"/>
                    <w:bottom w:val="none" w:sz="0" w:space="0" w:color="auto"/>
                    <w:right w:val="none" w:sz="0" w:space="0" w:color="auto"/>
                  </w:divBdr>
                </w:div>
                <w:div w:id="881596437">
                  <w:marLeft w:val="640"/>
                  <w:marRight w:val="0"/>
                  <w:marTop w:val="0"/>
                  <w:marBottom w:val="0"/>
                  <w:divBdr>
                    <w:top w:val="none" w:sz="0" w:space="0" w:color="auto"/>
                    <w:left w:val="none" w:sz="0" w:space="0" w:color="auto"/>
                    <w:bottom w:val="none" w:sz="0" w:space="0" w:color="auto"/>
                    <w:right w:val="none" w:sz="0" w:space="0" w:color="auto"/>
                  </w:divBdr>
                </w:div>
                <w:div w:id="883257008">
                  <w:marLeft w:val="640"/>
                  <w:marRight w:val="0"/>
                  <w:marTop w:val="0"/>
                  <w:marBottom w:val="0"/>
                  <w:divBdr>
                    <w:top w:val="none" w:sz="0" w:space="0" w:color="auto"/>
                    <w:left w:val="none" w:sz="0" w:space="0" w:color="auto"/>
                    <w:bottom w:val="none" w:sz="0" w:space="0" w:color="auto"/>
                    <w:right w:val="none" w:sz="0" w:space="0" w:color="auto"/>
                  </w:divBdr>
                </w:div>
                <w:div w:id="884635909">
                  <w:marLeft w:val="640"/>
                  <w:marRight w:val="0"/>
                  <w:marTop w:val="0"/>
                  <w:marBottom w:val="0"/>
                  <w:divBdr>
                    <w:top w:val="none" w:sz="0" w:space="0" w:color="auto"/>
                    <w:left w:val="none" w:sz="0" w:space="0" w:color="auto"/>
                    <w:bottom w:val="none" w:sz="0" w:space="0" w:color="auto"/>
                    <w:right w:val="none" w:sz="0" w:space="0" w:color="auto"/>
                  </w:divBdr>
                </w:div>
                <w:div w:id="886255216">
                  <w:marLeft w:val="640"/>
                  <w:marRight w:val="0"/>
                  <w:marTop w:val="0"/>
                  <w:marBottom w:val="0"/>
                  <w:divBdr>
                    <w:top w:val="none" w:sz="0" w:space="0" w:color="auto"/>
                    <w:left w:val="none" w:sz="0" w:space="0" w:color="auto"/>
                    <w:bottom w:val="none" w:sz="0" w:space="0" w:color="auto"/>
                    <w:right w:val="none" w:sz="0" w:space="0" w:color="auto"/>
                  </w:divBdr>
                </w:div>
                <w:div w:id="915824644">
                  <w:marLeft w:val="640"/>
                  <w:marRight w:val="0"/>
                  <w:marTop w:val="0"/>
                  <w:marBottom w:val="0"/>
                  <w:divBdr>
                    <w:top w:val="none" w:sz="0" w:space="0" w:color="auto"/>
                    <w:left w:val="none" w:sz="0" w:space="0" w:color="auto"/>
                    <w:bottom w:val="none" w:sz="0" w:space="0" w:color="auto"/>
                    <w:right w:val="none" w:sz="0" w:space="0" w:color="auto"/>
                  </w:divBdr>
                </w:div>
                <w:div w:id="933364959">
                  <w:marLeft w:val="640"/>
                  <w:marRight w:val="0"/>
                  <w:marTop w:val="0"/>
                  <w:marBottom w:val="0"/>
                  <w:divBdr>
                    <w:top w:val="none" w:sz="0" w:space="0" w:color="auto"/>
                    <w:left w:val="none" w:sz="0" w:space="0" w:color="auto"/>
                    <w:bottom w:val="none" w:sz="0" w:space="0" w:color="auto"/>
                    <w:right w:val="none" w:sz="0" w:space="0" w:color="auto"/>
                  </w:divBdr>
                </w:div>
                <w:div w:id="964777877">
                  <w:marLeft w:val="640"/>
                  <w:marRight w:val="0"/>
                  <w:marTop w:val="0"/>
                  <w:marBottom w:val="0"/>
                  <w:divBdr>
                    <w:top w:val="none" w:sz="0" w:space="0" w:color="auto"/>
                    <w:left w:val="none" w:sz="0" w:space="0" w:color="auto"/>
                    <w:bottom w:val="none" w:sz="0" w:space="0" w:color="auto"/>
                    <w:right w:val="none" w:sz="0" w:space="0" w:color="auto"/>
                  </w:divBdr>
                </w:div>
                <w:div w:id="965089387">
                  <w:marLeft w:val="640"/>
                  <w:marRight w:val="0"/>
                  <w:marTop w:val="0"/>
                  <w:marBottom w:val="0"/>
                  <w:divBdr>
                    <w:top w:val="none" w:sz="0" w:space="0" w:color="auto"/>
                    <w:left w:val="none" w:sz="0" w:space="0" w:color="auto"/>
                    <w:bottom w:val="none" w:sz="0" w:space="0" w:color="auto"/>
                    <w:right w:val="none" w:sz="0" w:space="0" w:color="auto"/>
                  </w:divBdr>
                </w:div>
                <w:div w:id="969627668">
                  <w:marLeft w:val="640"/>
                  <w:marRight w:val="0"/>
                  <w:marTop w:val="0"/>
                  <w:marBottom w:val="0"/>
                  <w:divBdr>
                    <w:top w:val="none" w:sz="0" w:space="0" w:color="auto"/>
                    <w:left w:val="none" w:sz="0" w:space="0" w:color="auto"/>
                    <w:bottom w:val="none" w:sz="0" w:space="0" w:color="auto"/>
                    <w:right w:val="none" w:sz="0" w:space="0" w:color="auto"/>
                  </w:divBdr>
                </w:div>
                <w:div w:id="986739064">
                  <w:marLeft w:val="640"/>
                  <w:marRight w:val="0"/>
                  <w:marTop w:val="0"/>
                  <w:marBottom w:val="0"/>
                  <w:divBdr>
                    <w:top w:val="none" w:sz="0" w:space="0" w:color="auto"/>
                    <w:left w:val="none" w:sz="0" w:space="0" w:color="auto"/>
                    <w:bottom w:val="none" w:sz="0" w:space="0" w:color="auto"/>
                    <w:right w:val="none" w:sz="0" w:space="0" w:color="auto"/>
                  </w:divBdr>
                </w:div>
                <w:div w:id="1004355923">
                  <w:marLeft w:val="640"/>
                  <w:marRight w:val="0"/>
                  <w:marTop w:val="0"/>
                  <w:marBottom w:val="0"/>
                  <w:divBdr>
                    <w:top w:val="none" w:sz="0" w:space="0" w:color="auto"/>
                    <w:left w:val="none" w:sz="0" w:space="0" w:color="auto"/>
                    <w:bottom w:val="none" w:sz="0" w:space="0" w:color="auto"/>
                    <w:right w:val="none" w:sz="0" w:space="0" w:color="auto"/>
                  </w:divBdr>
                </w:div>
                <w:div w:id="1019741761">
                  <w:marLeft w:val="640"/>
                  <w:marRight w:val="0"/>
                  <w:marTop w:val="0"/>
                  <w:marBottom w:val="0"/>
                  <w:divBdr>
                    <w:top w:val="none" w:sz="0" w:space="0" w:color="auto"/>
                    <w:left w:val="none" w:sz="0" w:space="0" w:color="auto"/>
                    <w:bottom w:val="none" w:sz="0" w:space="0" w:color="auto"/>
                    <w:right w:val="none" w:sz="0" w:space="0" w:color="auto"/>
                  </w:divBdr>
                </w:div>
                <w:div w:id="1038118482">
                  <w:marLeft w:val="640"/>
                  <w:marRight w:val="0"/>
                  <w:marTop w:val="0"/>
                  <w:marBottom w:val="0"/>
                  <w:divBdr>
                    <w:top w:val="none" w:sz="0" w:space="0" w:color="auto"/>
                    <w:left w:val="none" w:sz="0" w:space="0" w:color="auto"/>
                    <w:bottom w:val="none" w:sz="0" w:space="0" w:color="auto"/>
                    <w:right w:val="none" w:sz="0" w:space="0" w:color="auto"/>
                  </w:divBdr>
                </w:div>
                <w:div w:id="1040281441">
                  <w:marLeft w:val="640"/>
                  <w:marRight w:val="0"/>
                  <w:marTop w:val="0"/>
                  <w:marBottom w:val="0"/>
                  <w:divBdr>
                    <w:top w:val="none" w:sz="0" w:space="0" w:color="auto"/>
                    <w:left w:val="none" w:sz="0" w:space="0" w:color="auto"/>
                    <w:bottom w:val="none" w:sz="0" w:space="0" w:color="auto"/>
                    <w:right w:val="none" w:sz="0" w:space="0" w:color="auto"/>
                  </w:divBdr>
                </w:div>
                <w:div w:id="1052998711">
                  <w:marLeft w:val="640"/>
                  <w:marRight w:val="0"/>
                  <w:marTop w:val="0"/>
                  <w:marBottom w:val="0"/>
                  <w:divBdr>
                    <w:top w:val="none" w:sz="0" w:space="0" w:color="auto"/>
                    <w:left w:val="none" w:sz="0" w:space="0" w:color="auto"/>
                    <w:bottom w:val="none" w:sz="0" w:space="0" w:color="auto"/>
                    <w:right w:val="none" w:sz="0" w:space="0" w:color="auto"/>
                  </w:divBdr>
                </w:div>
                <w:div w:id="1054045110">
                  <w:marLeft w:val="640"/>
                  <w:marRight w:val="0"/>
                  <w:marTop w:val="0"/>
                  <w:marBottom w:val="0"/>
                  <w:divBdr>
                    <w:top w:val="none" w:sz="0" w:space="0" w:color="auto"/>
                    <w:left w:val="none" w:sz="0" w:space="0" w:color="auto"/>
                    <w:bottom w:val="none" w:sz="0" w:space="0" w:color="auto"/>
                    <w:right w:val="none" w:sz="0" w:space="0" w:color="auto"/>
                  </w:divBdr>
                </w:div>
                <w:div w:id="1057895180">
                  <w:marLeft w:val="640"/>
                  <w:marRight w:val="0"/>
                  <w:marTop w:val="0"/>
                  <w:marBottom w:val="0"/>
                  <w:divBdr>
                    <w:top w:val="none" w:sz="0" w:space="0" w:color="auto"/>
                    <w:left w:val="none" w:sz="0" w:space="0" w:color="auto"/>
                    <w:bottom w:val="none" w:sz="0" w:space="0" w:color="auto"/>
                    <w:right w:val="none" w:sz="0" w:space="0" w:color="auto"/>
                  </w:divBdr>
                </w:div>
                <w:div w:id="1073310487">
                  <w:marLeft w:val="640"/>
                  <w:marRight w:val="0"/>
                  <w:marTop w:val="0"/>
                  <w:marBottom w:val="0"/>
                  <w:divBdr>
                    <w:top w:val="none" w:sz="0" w:space="0" w:color="auto"/>
                    <w:left w:val="none" w:sz="0" w:space="0" w:color="auto"/>
                    <w:bottom w:val="none" w:sz="0" w:space="0" w:color="auto"/>
                    <w:right w:val="none" w:sz="0" w:space="0" w:color="auto"/>
                  </w:divBdr>
                </w:div>
                <w:div w:id="1077357756">
                  <w:marLeft w:val="640"/>
                  <w:marRight w:val="0"/>
                  <w:marTop w:val="0"/>
                  <w:marBottom w:val="0"/>
                  <w:divBdr>
                    <w:top w:val="none" w:sz="0" w:space="0" w:color="auto"/>
                    <w:left w:val="none" w:sz="0" w:space="0" w:color="auto"/>
                    <w:bottom w:val="none" w:sz="0" w:space="0" w:color="auto"/>
                    <w:right w:val="none" w:sz="0" w:space="0" w:color="auto"/>
                  </w:divBdr>
                </w:div>
                <w:div w:id="1084301068">
                  <w:marLeft w:val="640"/>
                  <w:marRight w:val="0"/>
                  <w:marTop w:val="0"/>
                  <w:marBottom w:val="0"/>
                  <w:divBdr>
                    <w:top w:val="none" w:sz="0" w:space="0" w:color="auto"/>
                    <w:left w:val="none" w:sz="0" w:space="0" w:color="auto"/>
                    <w:bottom w:val="none" w:sz="0" w:space="0" w:color="auto"/>
                    <w:right w:val="none" w:sz="0" w:space="0" w:color="auto"/>
                  </w:divBdr>
                </w:div>
                <w:div w:id="1089155130">
                  <w:marLeft w:val="640"/>
                  <w:marRight w:val="0"/>
                  <w:marTop w:val="0"/>
                  <w:marBottom w:val="0"/>
                  <w:divBdr>
                    <w:top w:val="none" w:sz="0" w:space="0" w:color="auto"/>
                    <w:left w:val="none" w:sz="0" w:space="0" w:color="auto"/>
                    <w:bottom w:val="none" w:sz="0" w:space="0" w:color="auto"/>
                    <w:right w:val="none" w:sz="0" w:space="0" w:color="auto"/>
                  </w:divBdr>
                </w:div>
                <w:div w:id="1090659466">
                  <w:marLeft w:val="640"/>
                  <w:marRight w:val="0"/>
                  <w:marTop w:val="0"/>
                  <w:marBottom w:val="0"/>
                  <w:divBdr>
                    <w:top w:val="none" w:sz="0" w:space="0" w:color="auto"/>
                    <w:left w:val="none" w:sz="0" w:space="0" w:color="auto"/>
                    <w:bottom w:val="none" w:sz="0" w:space="0" w:color="auto"/>
                    <w:right w:val="none" w:sz="0" w:space="0" w:color="auto"/>
                  </w:divBdr>
                </w:div>
                <w:div w:id="1091850857">
                  <w:marLeft w:val="640"/>
                  <w:marRight w:val="0"/>
                  <w:marTop w:val="0"/>
                  <w:marBottom w:val="0"/>
                  <w:divBdr>
                    <w:top w:val="none" w:sz="0" w:space="0" w:color="auto"/>
                    <w:left w:val="none" w:sz="0" w:space="0" w:color="auto"/>
                    <w:bottom w:val="none" w:sz="0" w:space="0" w:color="auto"/>
                    <w:right w:val="none" w:sz="0" w:space="0" w:color="auto"/>
                  </w:divBdr>
                </w:div>
                <w:div w:id="1103916107">
                  <w:marLeft w:val="640"/>
                  <w:marRight w:val="0"/>
                  <w:marTop w:val="0"/>
                  <w:marBottom w:val="0"/>
                  <w:divBdr>
                    <w:top w:val="none" w:sz="0" w:space="0" w:color="auto"/>
                    <w:left w:val="none" w:sz="0" w:space="0" w:color="auto"/>
                    <w:bottom w:val="none" w:sz="0" w:space="0" w:color="auto"/>
                    <w:right w:val="none" w:sz="0" w:space="0" w:color="auto"/>
                  </w:divBdr>
                </w:div>
                <w:div w:id="1115834743">
                  <w:marLeft w:val="640"/>
                  <w:marRight w:val="0"/>
                  <w:marTop w:val="0"/>
                  <w:marBottom w:val="0"/>
                  <w:divBdr>
                    <w:top w:val="none" w:sz="0" w:space="0" w:color="auto"/>
                    <w:left w:val="none" w:sz="0" w:space="0" w:color="auto"/>
                    <w:bottom w:val="none" w:sz="0" w:space="0" w:color="auto"/>
                    <w:right w:val="none" w:sz="0" w:space="0" w:color="auto"/>
                  </w:divBdr>
                </w:div>
                <w:div w:id="1120883330">
                  <w:marLeft w:val="640"/>
                  <w:marRight w:val="0"/>
                  <w:marTop w:val="0"/>
                  <w:marBottom w:val="0"/>
                  <w:divBdr>
                    <w:top w:val="none" w:sz="0" w:space="0" w:color="auto"/>
                    <w:left w:val="none" w:sz="0" w:space="0" w:color="auto"/>
                    <w:bottom w:val="none" w:sz="0" w:space="0" w:color="auto"/>
                    <w:right w:val="none" w:sz="0" w:space="0" w:color="auto"/>
                  </w:divBdr>
                </w:div>
                <w:div w:id="1123420787">
                  <w:marLeft w:val="640"/>
                  <w:marRight w:val="0"/>
                  <w:marTop w:val="0"/>
                  <w:marBottom w:val="0"/>
                  <w:divBdr>
                    <w:top w:val="none" w:sz="0" w:space="0" w:color="auto"/>
                    <w:left w:val="none" w:sz="0" w:space="0" w:color="auto"/>
                    <w:bottom w:val="none" w:sz="0" w:space="0" w:color="auto"/>
                    <w:right w:val="none" w:sz="0" w:space="0" w:color="auto"/>
                  </w:divBdr>
                </w:div>
                <w:div w:id="1123842112">
                  <w:marLeft w:val="640"/>
                  <w:marRight w:val="0"/>
                  <w:marTop w:val="0"/>
                  <w:marBottom w:val="0"/>
                  <w:divBdr>
                    <w:top w:val="none" w:sz="0" w:space="0" w:color="auto"/>
                    <w:left w:val="none" w:sz="0" w:space="0" w:color="auto"/>
                    <w:bottom w:val="none" w:sz="0" w:space="0" w:color="auto"/>
                    <w:right w:val="none" w:sz="0" w:space="0" w:color="auto"/>
                  </w:divBdr>
                </w:div>
                <w:div w:id="1126856417">
                  <w:marLeft w:val="640"/>
                  <w:marRight w:val="0"/>
                  <w:marTop w:val="0"/>
                  <w:marBottom w:val="0"/>
                  <w:divBdr>
                    <w:top w:val="none" w:sz="0" w:space="0" w:color="auto"/>
                    <w:left w:val="none" w:sz="0" w:space="0" w:color="auto"/>
                    <w:bottom w:val="none" w:sz="0" w:space="0" w:color="auto"/>
                    <w:right w:val="none" w:sz="0" w:space="0" w:color="auto"/>
                  </w:divBdr>
                </w:div>
                <w:div w:id="1128624597">
                  <w:marLeft w:val="640"/>
                  <w:marRight w:val="0"/>
                  <w:marTop w:val="0"/>
                  <w:marBottom w:val="0"/>
                  <w:divBdr>
                    <w:top w:val="none" w:sz="0" w:space="0" w:color="auto"/>
                    <w:left w:val="none" w:sz="0" w:space="0" w:color="auto"/>
                    <w:bottom w:val="none" w:sz="0" w:space="0" w:color="auto"/>
                    <w:right w:val="none" w:sz="0" w:space="0" w:color="auto"/>
                  </w:divBdr>
                </w:div>
                <w:div w:id="1133870832">
                  <w:marLeft w:val="640"/>
                  <w:marRight w:val="0"/>
                  <w:marTop w:val="0"/>
                  <w:marBottom w:val="0"/>
                  <w:divBdr>
                    <w:top w:val="none" w:sz="0" w:space="0" w:color="auto"/>
                    <w:left w:val="none" w:sz="0" w:space="0" w:color="auto"/>
                    <w:bottom w:val="none" w:sz="0" w:space="0" w:color="auto"/>
                    <w:right w:val="none" w:sz="0" w:space="0" w:color="auto"/>
                  </w:divBdr>
                </w:div>
                <w:div w:id="1139349019">
                  <w:marLeft w:val="640"/>
                  <w:marRight w:val="0"/>
                  <w:marTop w:val="0"/>
                  <w:marBottom w:val="0"/>
                  <w:divBdr>
                    <w:top w:val="none" w:sz="0" w:space="0" w:color="auto"/>
                    <w:left w:val="none" w:sz="0" w:space="0" w:color="auto"/>
                    <w:bottom w:val="none" w:sz="0" w:space="0" w:color="auto"/>
                    <w:right w:val="none" w:sz="0" w:space="0" w:color="auto"/>
                  </w:divBdr>
                </w:div>
                <w:div w:id="1141383265">
                  <w:marLeft w:val="640"/>
                  <w:marRight w:val="0"/>
                  <w:marTop w:val="0"/>
                  <w:marBottom w:val="0"/>
                  <w:divBdr>
                    <w:top w:val="none" w:sz="0" w:space="0" w:color="auto"/>
                    <w:left w:val="none" w:sz="0" w:space="0" w:color="auto"/>
                    <w:bottom w:val="none" w:sz="0" w:space="0" w:color="auto"/>
                    <w:right w:val="none" w:sz="0" w:space="0" w:color="auto"/>
                  </w:divBdr>
                </w:div>
                <w:div w:id="1144009954">
                  <w:marLeft w:val="640"/>
                  <w:marRight w:val="0"/>
                  <w:marTop w:val="0"/>
                  <w:marBottom w:val="0"/>
                  <w:divBdr>
                    <w:top w:val="none" w:sz="0" w:space="0" w:color="auto"/>
                    <w:left w:val="none" w:sz="0" w:space="0" w:color="auto"/>
                    <w:bottom w:val="none" w:sz="0" w:space="0" w:color="auto"/>
                    <w:right w:val="none" w:sz="0" w:space="0" w:color="auto"/>
                  </w:divBdr>
                </w:div>
                <w:div w:id="1152403707">
                  <w:marLeft w:val="640"/>
                  <w:marRight w:val="0"/>
                  <w:marTop w:val="0"/>
                  <w:marBottom w:val="0"/>
                  <w:divBdr>
                    <w:top w:val="none" w:sz="0" w:space="0" w:color="auto"/>
                    <w:left w:val="none" w:sz="0" w:space="0" w:color="auto"/>
                    <w:bottom w:val="none" w:sz="0" w:space="0" w:color="auto"/>
                    <w:right w:val="none" w:sz="0" w:space="0" w:color="auto"/>
                  </w:divBdr>
                </w:div>
                <w:div w:id="1177230988">
                  <w:marLeft w:val="640"/>
                  <w:marRight w:val="0"/>
                  <w:marTop w:val="0"/>
                  <w:marBottom w:val="0"/>
                  <w:divBdr>
                    <w:top w:val="none" w:sz="0" w:space="0" w:color="auto"/>
                    <w:left w:val="none" w:sz="0" w:space="0" w:color="auto"/>
                    <w:bottom w:val="none" w:sz="0" w:space="0" w:color="auto"/>
                    <w:right w:val="none" w:sz="0" w:space="0" w:color="auto"/>
                  </w:divBdr>
                </w:div>
                <w:div w:id="1206523902">
                  <w:marLeft w:val="640"/>
                  <w:marRight w:val="0"/>
                  <w:marTop w:val="0"/>
                  <w:marBottom w:val="0"/>
                  <w:divBdr>
                    <w:top w:val="none" w:sz="0" w:space="0" w:color="auto"/>
                    <w:left w:val="none" w:sz="0" w:space="0" w:color="auto"/>
                    <w:bottom w:val="none" w:sz="0" w:space="0" w:color="auto"/>
                    <w:right w:val="none" w:sz="0" w:space="0" w:color="auto"/>
                  </w:divBdr>
                </w:div>
                <w:div w:id="1212888402">
                  <w:marLeft w:val="640"/>
                  <w:marRight w:val="0"/>
                  <w:marTop w:val="0"/>
                  <w:marBottom w:val="0"/>
                  <w:divBdr>
                    <w:top w:val="none" w:sz="0" w:space="0" w:color="auto"/>
                    <w:left w:val="none" w:sz="0" w:space="0" w:color="auto"/>
                    <w:bottom w:val="none" w:sz="0" w:space="0" w:color="auto"/>
                    <w:right w:val="none" w:sz="0" w:space="0" w:color="auto"/>
                  </w:divBdr>
                </w:div>
                <w:div w:id="1216576773">
                  <w:marLeft w:val="640"/>
                  <w:marRight w:val="0"/>
                  <w:marTop w:val="0"/>
                  <w:marBottom w:val="0"/>
                  <w:divBdr>
                    <w:top w:val="none" w:sz="0" w:space="0" w:color="auto"/>
                    <w:left w:val="none" w:sz="0" w:space="0" w:color="auto"/>
                    <w:bottom w:val="none" w:sz="0" w:space="0" w:color="auto"/>
                    <w:right w:val="none" w:sz="0" w:space="0" w:color="auto"/>
                  </w:divBdr>
                </w:div>
                <w:div w:id="1227494158">
                  <w:marLeft w:val="640"/>
                  <w:marRight w:val="0"/>
                  <w:marTop w:val="0"/>
                  <w:marBottom w:val="0"/>
                  <w:divBdr>
                    <w:top w:val="none" w:sz="0" w:space="0" w:color="auto"/>
                    <w:left w:val="none" w:sz="0" w:space="0" w:color="auto"/>
                    <w:bottom w:val="none" w:sz="0" w:space="0" w:color="auto"/>
                    <w:right w:val="none" w:sz="0" w:space="0" w:color="auto"/>
                  </w:divBdr>
                </w:div>
                <w:div w:id="1228154387">
                  <w:marLeft w:val="640"/>
                  <w:marRight w:val="0"/>
                  <w:marTop w:val="0"/>
                  <w:marBottom w:val="0"/>
                  <w:divBdr>
                    <w:top w:val="none" w:sz="0" w:space="0" w:color="auto"/>
                    <w:left w:val="none" w:sz="0" w:space="0" w:color="auto"/>
                    <w:bottom w:val="none" w:sz="0" w:space="0" w:color="auto"/>
                    <w:right w:val="none" w:sz="0" w:space="0" w:color="auto"/>
                  </w:divBdr>
                </w:div>
                <w:div w:id="1230263124">
                  <w:marLeft w:val="640"/>
                  <w:marRight w:val="0"/>
                  <w:marTop w:val="0"/>
                  <w:marBottom w:val="0"/>
                  <w:divBdr>
                    <w:top w:val="none" w:sz="0" w:space="0" w:color="auto"/>
                    <w:left w:val="none" w:sz="0" w:space="0" w:color="auto"/>
                    <w:bottom w:val="none" w:sz="0" w:space="0" w:color="auto"/>
                    <w:right w:val="none" w:sz="0" w:space="0" w:color="auto"/>
                  </w:divBdr>
                </w:div>
                <w:div w:id="1258826093">
                  <w:marLeft w:val="640"/>
                  <w:marRight w:val="0"/>
                  <w:marTop w:val="0"/>
                  <w:marBottom w:val="0"/>
                  <w:divBdr>
                    <w:top w:val="none" w:sz="0" w:space="0" w:color="auto"/>
                    <w:left w:val="none" w:sz="0" w:space="0" w:color="auto"/>
                    <w:bottom w:val="none" w:sz="0" w:space="0" w:color="auto"/>
                    <w:right w:val="none" w:sz="0" w:space="0" w:color="auto"/>
                  </w:divBdr>
                </w:div>
                <w:div w:id="1267151235">
                  <w:marLeft w:val="640"/>
                  <w:marRight w:val="0"/>
                  <w:marTop w:val="0"/>
                  <w:marBottom w:val="0"/>
                  <w:divBdr>
                    <w:top w:val="none" w:sz="0" w:space="0" w:color="auto"/>
                    <w:left w:val="none" w:sz="0" w:space="0" w:color="auto"/>
                    <w:bottom w:val="none" w:sz="0" w:space="0" w:color="auto"/>
                    <w:right w:val="none" w:sz="0" w:space="0" w:color="auto"/>
                  </w:divBdr>
                </w:div>
                <w:div w:id="1271859100">
                  <w:marLeft w:val="640"/>
                  <w:marRight w:val="0"/>
                  <w:marTop w:val="0"/>
                  <w:marBottom w:val="0"/>
                  <w:divBdr>
                    <w:top w:val="none" w:sz="0" w:space="0" w:color="auto"/>
                    <w:left w:val="none" w:sz="0" w:space="0" w:color="auto"/>
                    <w:bottom w:val="none" w:sz="0" w:space="0" w:color="auto"/>
                    <w:right w:val="none" w:sz="0" w:space="0" w:color="auto"/>
                  </w:divBdr>
                </w:div>
                <w:div w:id="1283146543">
                  <w:marLeft w:val="640"/>
                  <w:marRight w:val="0"/>
                  <w:marTop w:val="0"/>
                  <w:marBottom w:val="0"/>
                  <w:divBdr>
                    <w:top w:val="none" w:sz="0" w:space="0" w:color="auto"/>
                    <w:left w:val="none" w:sz="0" w:space="0" w:color="auto"/>
                    <w:bottom w:val="none" w:sz="0" w:space="0" w:color="auto"/>
                    <w:right w:val="none" w:sz="0" w:space="0" w:color="auto"/>
                  </w:divBdr>
                </w:div>
                <w:div w:id="1285119581">
                  <w:marLeft w:val="640"/>
                  <w:marRight w:val="0"/>
                  <w:marTop w:val="0"/>
                  <w:marBottom w:val="0"/>
                  <w:divBdr>
                    <w:top w:val="none" w:sz="0" w:space="0" w:color="auto"/>
                    <w:left w:val="none" w:sz="0" w:space="0" w:color="auto"/>
                    <w:bottom w:val="none" w:sz="0" w:space="0" w:color="auto"/>
                    <w:right w:val="none" w:sz="0" w:space="0" w:color="auto"/>
                  </w:divBdr>
                </w:div>
                <w:div w:id="1294868737">
                  <w:marLeft w:val="640"/>
                  <w:marRight w:val="0"/>
                  <w:marTop w:val="0"/>
                  <w:marBottom w:val="0"/>
                  <w:divBdr>
                    <w:top w:val="none" w:sz="0" w:space="0" w:color="auto"/>
                    <w:left w:val="none" w:sz="0" w:space="0" w:color="auto"/>
                    <w:bottom w:val="none" w:sz="0" w:space="0" w:color="auto"/>
                    <w:right w:val="none" w:sz="0" w:space="0" w:color="auto"/>
                  </w:divBdr>
                </w:div>
                <w:div w:id="1313559113">
                  <w:marLeft w:val="640"/>
                  <w:marRight w:val="0"/>
                  <w:marTop w:val="0"/>
                  <w:marBottom w:val="0"/>
                  <w:divBdr>
                    <w:top w:val="none" w:sz="0" w:space="0" w:color="auto"/>
                    <w:left w:val="none" w:sz="0" w:space="0" w:color="auto"/>
                    <w:bottom w:val="none" w:sz="0" w:space="0" w:color="auto"/>
                    <w:right w:val="none" w:sz="0" w:space="0" w:color="auto"/>
                  </w:divBdr>
                </w:div>
                <w:div w:id="1330908716">
                  <w:marLeft w:val="640"/>
                  <w:marRight w:val="0"/>
                  <w:marTop w:val="0"/>
                  <w:marBottom w:val="0"/>
                  <w:divBdr>
                    <w:top w:val="none" w:sz="0" w:space="0" w:color="auto"/>
                    <w:left w:val="none" w:sz="0" w:space="0" w:color="auto"/>
                    <w:bottom w:val="none" w:sz="0" w:space="0" w:color="auto"/>
                    <w:right w:val="none" w:sz="0" w:space="0" w:color="auto"/>
                  </w:divBdr>
                </w:div>
                <w:div w:id="1336686953">
                  <w:marLeft w:val="640"/>
                  <w:marRight w:val="0"/>
                  <w:marTop w:val="0"/>
                  <w:marBottom w:val="0"/>
                  <w:divBdr>
                    <w:top w:val="none" w:sz="0" w:space="0" w:color="auto"/>
                    <w:left w:val="none" w:sz="0" w:space="0" w:color="auto"/>
                    <w:bottom w:val="none" w:sz="0" w:space="0" w:color="auto"/>
                    <w:right w:val="none" w:sz="0" w:space="0" w:color="auto"/>
                  </w:divBdr>
                </w:div>
                <w:div w:id="1336884588">
                  <w:marLeft w:val="640"/>
                  <w:marRight w:val="0"/>
                  <w:marTop w:val="0"/>
                  <w:marBottom w:val="0"/>
                  <w:divBdr>
                    <w:top w:val="none" w:sz="0" w:space="0" w:color="auto"/>
                    <w:left w:val="none" w:sz="0" w:space="0" w:color="auto"/>
                    <w:bottom w:val="none" w:sz="0" w:space="0" w:color="auto"/>
                    <w:right w:val="none" w:sz="0" w:space="0" w:color="auto"/>
                  </w:divBdr>
                </w:div>
                <w:div w:id="1340423641">
                  <w:marLeft w:val="640"/>
                  <w:marRight w:val="0"/>
                  <w:marTop w:val="0"/>
                  <w:marBottom w:val="0"/>
                  <w:divBdr>
                    <w:top w:val="none" w:sz="0" w:space="0" w:color="auto"/>
                    <w:left w:val="none" w:sz="0" w:space="0" w:color="auto"/>
                    <w:bottom w:val="none" w:sz="0" w:space="0" w:color="auto"/>
                    <w:right w:val="none" w:sz="0" w:space="0" w:color="auto"/>
                  </w:divBdr>
                </w:div>
                <w:div w:id="1360814115">
                  <w:marLeft w:val="640"/>
                  <w:marRight w:val="0"/>
                  <w:marTop w:val="0"/>
                  <w:marBottom w:val="0"/>
                  <w:divBdr>
                    <w:top w:val="none" w:sz="0" w:space="0" w:color="auto"/>
                    <w:left w:val="none" w:sz="0" w:space="0" w:color="auto"/>
                    <w:bottom w:val="none" w:sz="0" w:space="0" w:color="auto"/>
                    <w:right w:val="none" w:sz="0" w:space="0" w:color="auto"/>
                  </w:divBdr>
                </w:div>
                <w:div w:id="1387485202">
                  <w:marLeft w:val="640"/>
                  <w:marRight w:val="0"/>
                  <w:marTop w:val="0"/>
                  <w:marBottom w:val="0"/>
                  <w:divBdr>
                    <w:top w:val="none" w:sz="0" w:space="0" w:color="auto"/>
                    <w:left w:val="none" w:sz="0" w:space="0" w:color="auto"/>
                    <w:bottom w:val="none" w:sz="0" w:space="0" w:color="auto"/>
                    <w:right w:val="none" w:sz="0" w:space="0" w:color="auto"/>
                  </w:divBdr>
                </w:div>
                <w:div w:id="1395204138">
                  <w:marLeft w:val="640"/>
                  <w:marRight w:val="0"/>
                  <w:marTop w:val="0"/>
                  <w:marBottom w:val="0"/>
                  <w:divBdr>
                    <w:top w:val="none" w:sz="0" w:space="0" w:color="auto"/>
                    <w:left w:val="none" w:sz="0" w:space="0" w:color="auto"/>
                    <w:bottom w:val="none" w:sz="0" w:space="0" w:color="auto"/>
                    <w:right w:val="none" w:sz="0" w:space="0" w:color="auto"/>
                  </w:divBdr>
                </w:div>
                <w:div w:id="1397168698">
                  <w:marLeft w:val="640"/>
                  <w:marRight w:val="0"/>
                  <w:marTop w:val="0"/>
                  <w:marBottom w:val="0"/>
                  <w:divBdr>
                    <w:top w:val="none" w:sz="0" w:space="0" w:color="auto"/>
                    <w:left w:val="none" w:sz="0" w:space="0" w:color="auto"/>
                    <w:bottom w:val="none" w:sz="0" w:space="0" w:color="auto"/>
                    <w:right w:val="none" w:sz="0" w:space="0" w:color="auto"/>
                  </w:divBdr>
                </w:div>
                <w:div w:id="1399858175">
                  <w:marLeft w:val="640"/>
                  <w:marRight w:val="0"/>
                  <w:marTop w:val="0"/>
                  <w:marBottom w:val="0"/>
                  <w:divBdr>
                    <w:top w:val="none" w:sz="0" w:space="0" w:color="auto"/>
                    <w:left w:val="none" w:sz="0" w:space="0" w:color="auto"/>
                    <w:bottom w:val="none" w:sz="0" w:space="0" w:color="auto"/>
                    <w:right w:val="none" w:sz="0" w:space="0" w:color="auto"/>
                  </w:divBdr>
                </w:div>
                <w:div w:id="1406147719">
                  <w:marLeft w:val="640"/>
                  <w:marRight w:val="0"/>
                  <w:marTop w:val="0"/>
                  <w:marBottom w:val="0"/>
                  <w:divBdr>
                    <w:top w:val="none" w:sz="0" w:space="0" w:color="auto"/>
                    <w:left w:val="none" w:sz="0" w:space="0" w:color="auto"/>
                    <w:bottom w:val="none" w:sz="0" w:space="0" w:color="auto"/>
                    <w:right w:val="none" w:sz="0" w:space="0" w:color="auto"/>
                  </w:divBdr>
                </w:div>
                <w:div w:id="1413427719">
                  <w:marLeft w:val="640"/>
                  <w:marRight w:val="0"/>
                  <w:marTop w:val="0"/>
                  <w:marBottom w:val="0"/>
                  <w:divBdr>
                    <w:top w:val="none" w:sz="0" w:space="0" w:color="auto"/>
                    <w:left w:val="none" w:sz="0" w:space="0" w:color="auto"/>
                    <w:bottom w:val="none" w:sz="0" w:space="0" w:color="auto"/>
                    <w:right w:val="none" w:sz="0" w:space="0" w:color="auto"/>
                  </w:divBdr>
                </w:div>
                <w:div w:id="1429764686">
                  <w:marLeft w:val="640"/>
                  <w:marRight w:val="0"/>
                  <w:marTop w:val="0"/>
                  <w:marBottom w:val="0"/>
                  <w:divBdr>
                    <w:top w:val="none" w:sz="0" w:space="0" w:color="auto"/>
                    <w:left w:val="none" w:sz="0" w:space="0" w:color="auto"/>
                    <w:bottom w:val="none" w:sz="0" w:space="0" w:color="auto"/>
                    <w:right w:val="none" w:sz="0" w:space="0" w:color="auto"/>
                  </w:divBdr>
                </w:div>
                <w:div w:id="1437871030">
                  <w:marLeft w:val="640"/>
                  <w:marRight w:val="0"/>
                  <w:marTop w:val="0"/>
                  <w:marBottom w:val="0"/>
                  <w:divBdr>
                    <w:top w:val="none" w:sz="0" w:space="0" w:color="auto"/>
                    <w:left w:val="none" w:sz="0" w:space="0" w:color="auto"/>
                    <w:bottom w:val="none" w:sz="0" w:space="0" w:color="auto"/>
                    <w:right w:val="none" w:sz="0" w:space="0" w:color="auto"/>
                  </w:divBdr>
                </w:div>
                <w:div w:id="1455323339">
                  <w:marLeft w:val="640"/>
                  <w:marRight w:val="0"/>
                  <w:marTop w:val="0"/>
                  <w:marBottom w:val="0"/>
                  <w:divBdr>
                    <w:top w:val="none" w:sz="0" w:space="0" w:color="auto"/>
                    <w:left w:val="none" w:sz="0" w:space="0" w:color="auto"/>
                    <w:bottom w:val="none" w:sz="0" w:space="0" w:color="auto"/>
                    <w:right w:val="none" w:sz="0" w:space="0" w:color="auto"/>
                  </w:divBdr>
                </w:div>
                <w:div w:id="1472479052">
                  <w:marLeft w:val="640"/>
                  <w:marRight w:val="0"/>
                  <w:marTop w:val="0"/>
                  <w:marBottom w:val="0"/>
                  <w:divBdr>
                    <w:top w:val="none" w:sz="0" w:space="0" w:color="auto"/>
                    <w:left w:val="none" w:sz="0" w:space="0" w:color="auto"/>
                    <w:bottom w:val="none" w:sz="0" w:space="0" w:color="auto"/>
                    <w:right w:val="none" w:sz="0" w:space="0" w:color="auto"/>
                  </w:divBdr>
                </w:div>
                <w:div w:id="1489439409">
                  <w:marLeft w:val="640"/>
                  <w:marRight w:val="0"/>
                  <w:marTop w:val="0"/>
                  <w:marBottom w:val="0"/>
                  <w:divBdr>
                    <w:top w:val="none" w:sz="0" w:space="0" w:color="auto"/>
                    <w:left w:val="none" w:sz="0" w:space="0" w:color="auto"/>
                    <w:bottom w:val="none" w:sz="0" w:space="0" w:color="auto"/>
                    <w:right w:val="none" w:sz="0" w:space="0" w:color="auto"/>
                  </w:divBdr>
                </w:div>
                <w:div w:id="1500343909">
                  <w:marLeft w:val="640"/>
                  <w:marRight w:val="0"/>
                  <w:marTop w:val="0"/>
                  <w:marBottom w:val="0"/>
                  <w:divBdr>
                    <w:top w:val="none" w:sz="0" w:space="0" w:color="auto"/>
                    <w:left w:val="none" w:sz="0" w:space="0" w:color="auto"/>
                    <w:bottom w:val="none" w:sz="0" w:space="0" w:color="auto"/>
                    <w:right w:val="none" w:sz="0" w:space="0" w:color="auto"/>
                  </w:divBdr>
                </w:div>
                <w:div w:id="1520313936">
                  <w:marLeft w:val="640"/>
                  <w:marRight w:val="0"/>
                  <w:marTop w:val="0"/>
                  <w:marBottom w:val="0"/>
                  <w:divBdr>
                    <w:top w:val="none" w:sz="0" w:space="0" w:color="auto"/>
                    <w:left w:val="none" w:sz="0" w:space="0" w:color="auto"/>
                    <w:bottom w:val="none" w:sz="0" w:space="0" w:color="auto"/>
                    <w:right w:val="none" w:sz="0" w:space="0" w:color="auto"/>
                  </w:divBdr>
                </w:div>
                <w:div w:id="1534224013">
                  <w:marLeft w:val="640"/>
                  <w:marRight w:val="0"/>
                  <w:marTop w:val="0"/>
                  <w:marBottom w:val="0"/>
                  <w:divBdr>
                    <w:top w:val="none" w:sz="0" w:space="0" w:color="auto"/>
                    <w:left w:val="none" w:sz="0" w:space="0" w:color="auto"/>
                    <w:bottom w:val="none" w:sz="0" w:space="0" w:color="auto"/>
                    <w:right w:val="none" w:sz="0" w:space="0" w:color="auto"/>
                  </w:divBdr>
                </w:div>
                <w:div w:id="1538928294">
                  <w:marLeft w:val="640"/>
                  <w:marRight w:val="0"/>
                  <w:marTop w:val="0"/>
                  <w:marBottom w:val="0"/>
                  <w:divBdr>
                    <w:top w:val="none" w:sz="0" w:space="0" w:color="auto"/>
                    <w:left w:val="none" w:sz="0" w:space="0" w:color="auto"/>
                    <w:bottom w:val="none" w:sz="0" w:space="0" w:color="auto"/>
                    <w:right w:val="none" w:sz="0" w:space="0" w:color="auto"/>
                  </w:divBdr>
                </w:div>
                <w:div w:id="1540046448">
                  <w:marLeft w:val="640"/>
                  <w:marRight w:val="0"/>
                  <w:marTop w:val="0"/>
                  <w:marBottom w:val="0"/>
                  <w:divBdr>
                    <w:top w:val="none" w:sz="0" w:space="0" w:color="auto"/>
                    <w:left w:val="none" w:sz="0" w:space="0" w:color="auto"/>
                    <w:bottom w:val="none" w:sz="0" w:space="0" w:color="auto"/>
                    <w:right w:val="none" w:sz="0" w:space="0" w:color="auto"/>
                  </w:divBdr>
                </w:div>
                <w:div w:id="1541166242">
                  <w:marLeft w:val="640"/>
                  <w:marRight w:val="0"/>
                  <w:marTop w:val="0"/>
                  <w:marBottom w:val="0"/>
                  <w:divBdr>
                    <w:top w:val="none" w:sz="0" w:space="0" w:color="auto"/>
                    <w:left w:val="none" w:sz="0" w:space="0" w:color="auto"/>
                    <w:bottom w:val="none" w:sz="0" w:space="0" w:color="auto"/>
                    <w:right w:val="none" w:sz="0" w:space="0" w:color="auto"/>
                  </w:divBdr>
                </w:div>
                <w:div w:id="1542592645">
                  <w:marLeft w:val="640"/>
                  <w:marRight w:val="0"/>
                  <w:marTop w:val="0"/>
                  <w:marBottom w:val="0"/>
                  <w:divBdr>
                    <w:top w:val="none" w:sz="0" w:space="0" w:color="auto"/>
                    <w:left w:val="none" w:sz="0" w:space="0" w:color="auto"/>
                    <w:bottom w:val="none" w:sz="0" w:space="0" w:color="auto"/>
                    <w:right w:val="none" w:sz="0" w:space="0" w:color="auto"/>
                  </w:divBdr>
                </w:div>
                <w:div w:id="1552423977">
                  <w:marLeft w:val="640"/>
                  <w:marRight w:val="0"/>
                  <w:marTop w:val="0"/>
                  <w:marBottom w:val="0"/>
                  <w:divBdr>
                    <w:top w:val="none" w:sz="0" w:space="0" w:color="auto"/>
                    <w:left w:val="none" w:sz="0" w:space="0" w:color="auto"/>
                    <w:bottom w:val="none" w:sz="0" w:space="0" w:color="auto"/>
                    <w:right w:val="none" w:sz="0" w:space="0" w:color="auto"/>
                  </w:divBdr>
                </w:div>
                <w:div w:id="1554926646">
                  <w:marLeft w:val="640"/>
                  <w:marRight w:val="0"/>
                  <w:marTop w:val="0"/>
                  <w:marBottom w:val="0"/>
                  <w:divBdr>
                    <w:top w:val="none" w:sz="0" w:space="0" w:color="auto"/>
                    <w:left w:val="none" w:sz="0" w:space="0" w:color="auto"/>
                    <w:bottom w:val="none" w:sz="0" w:space="0" w:color="auto"/>
                    <w:right w:val="none" w:sz="0" w:space="0" w:color="auto"/>
                  </w:divBdr>
                </w:div>
                <w:div w:id="1555312051">
                  <w:marLeft w:val="640"/>
                  <w:marRight w:val="0"/>
                  <w:marTop w:val="0"/>
                  <w:marBottom w:val="0"/>
                  <w:divBdr>
                    <w:top w:val="none" w:sz="0" w:space="0" w:color="auto"/>
                    <w:left w:val="none" w:sz="0" w:space="0" w:color="auto"/>
                    <w:bottom w:val="none" w:sz="0" w:space="0" w:color="auto"/>
                    <w:right w:val="none" w:sz="0" w:space="0" w:color="auto"/>
                  </w:divBdr>
                </w:div>
                <w:div w:id="1563980040">
                  <w:marLeft w:val="640"/>
                  <w:marRight w:val="0"/>
                  <w:marTop w:val="0"/>
                  <w:marBottom w:val="0"/>
                  <w:divBdr>
                    <w:top w:val="none" w:sz="0" w:space="0" w:color="auto"/>
                    <w:left w:val="none" w:sz="0" w:space="0" w:color="auto"/>
                    <w:bottom w:val="none" w:sz="0" w:space="0" w:color="auto"/>
                    <w:right w:val="none" w:sz="0" w:space="0" w:color="auto"/>
                  </w:divBdr>
                </w:div>
                <w:div w:id="1577670096">
                  <w:marLeft w:val="640"/>
                  <w:marRight w:val="0"/>
                  <w:marTop w:val="0"/>
                  <w:marBottom w:val="0"/>
                  <w:divBdr>
                    <w:top w:val="none" w:sz="0" w:space="0" w:color="auto"/>
                    <w:left w:val="none" w:sz="0" w:space="0" w:color="auto"/>
                    <w:bottom w:val="none" w:sz="0" w:space="0" w:color="auto"/>
                    <w:right w:val="none" w:sz="0" w:space="0" w:color="auto"/>
                  </w:divBdr>
                </w:div>
                <w:div w:id="1592932269">
                  <w:marLeft w:val="640"/>
                  <w:marRight w:val="0"/>
                  <w:marTop w:val="0"/>
                  <w:marBottom w:val="0"/>
                  <w:divBdr>
                    <w:top w:val="none" w:sz="0" w:space="0" w:color="auto"/>
                    <w:left w:val="none" w:sz="0" w:space="0" w:color="auto"/>
                    <w:bottom w:val="none" w:sz="0" w:space="0" w:color="auto"/>
                    <w:right w:val="none" w:sz="0" w:space="0" w:color="auto"/>
                  </w:divBdr>
                </w:div>
                <w:div w:id="1608855801">
                  <w:marLeft w:val="640"/>
                  <w:marRight w:val="0"/>
                  <w:marTop w:val="0"/>
                  <w:marBottom w:val="0"/>
                  <w:divBdr>
                    <w:top w:val="none" w:sz="0" w:space="0" w:color="auto"/>
                    <w:left w:val="none" w:sz="0" w:space="0" w:color="auto"/>
                    <w:bottom w:val="none" w:sz="0" w:space="0" w:color="auto"/>
                    <w:right w:val="none" w:sz="0" w:space="0" w:color="auto"/>
                  </w:divBdr>
                </w:div>
                <w:div w:id="1614676890">
                  <w:marLeft w:val="640"/>
                  <w:marRight w:val="0"/>
                  <w:marTop w:val="0"/>
                  <w:marBottom w:val="0"/>
                  <w:divBdr>
                    <w:top w:val="none" w:sz="0" w:space="0" w:color="auto"/>
                    <w:left w:val="none" w:sz="0" w:space="0" w:color="auto"/>
                    <w:bottom w:val="none" w:sz="0" w:space="0" w:color="auto"/>
                    <w:right w:val="none" w:sz="0" w:space="0" w:color="auto"/>
                  </w:divBdr>
                </w:div>
                <w:div w:id="1629241579">
                  <w:marLeft w:val="640"/>
                  <w:marRight w:val="0"/>
                  <w:marTop w:val="0"/>
                  <w:marBottom w:val="0"/>
                  <w:divBdr>
                    <w:top w:val="none" w:sz="0" w:space="0" w:color="auto"/>
                    <w:left w:val="none" w:sz="0" w:space="0" w:color="auto"/>
                    <w:bottom w:val="none" w:sz="0" w:space="0" w:color="auto"/>
                    <w:right w:val="none" w:sz="0" w:space="0" w:color="auto"/>
                  </w:divBdr>
                </w:div>
                <w:div w:id="1629818040">
                  <w:marLeft w:val="640"/>
                  <w:marRight w:val="0"/>
                  <w:marTop w:val="0"/>
                  <w:marBottom w:val="0"/>
                  <w:divBdr>
                    <w:top w:val="none" w:sz="0" w:space="0" w:color="auto"/>
                    <w:left w:val="none" w:sz="0" w:space="0" w:color="auto"/>
                    <w:bottom w:val="none" w:sz="0" w:space="0" w:color="auto"/>
                    <w:right w:val="none" w:sz="0" w:space="0" w:color="auto"/>
                  </w:divBdr>
                </w:div>
                <w:div w:id="1664703632">
                  <w:marLeft w:val="640"/>
                  <w:marRight w:val="0"/>
                  <w:marTop w:val="0"/>
                  <w:marBottom w:val="0"/>
                  <w:divBdr>
                    <w:top w:val="none" w:sz="0" w:space="0" w:color="auto"/>
                    <w:left w:val="none" w:sz="0" w:space="0" w:color="auto"/>
                    <w:bottom w:val="none" w:sz="0" w:space="0" w:color="auto"/>
                    <w:right w:val="none" w:sz="0" w:space="0" w:color="auto"/>
                  </w:divBdr>
                </w:div>
                <w:div w:id="1671371524">
                  <w:marLeft w:val="640"/>
                  <w:marRight w:val="0"/>
                  <w:marTop w:val="0"/>
                  <w:marBottom w:val="0"/>
                  <w:divBdr>
                    <w:top w:val="none" w:sz="0" w:space="0" w:color="auto"/>
                    <w:left w:val="none" w:sz="0" w:space="0" w:color="auto"/>
                    <w:bottom w:val="none" w:sz="0" w:space="0" w:color="auto"/>
                    <w:right w:val="none" w:sz="0" w:space="0" w:color="auto"/>
                  </w:divBdr>
                </w:div>
                <w:div w:id="1675180348">
                  <w:marLeft w:val="640"/>
                  <w:marRight w:val="0"/>
                  <w:marTop w:val="0"/>
                  <w:marBottom w:val="0"/>
                  <w:divBdr>
                    <w:top w:val="none" w:sz="0" w:space="0" w:color="auto"/>
                    <w:left w:val="none" w:sz="0" w:space="0" w:color="auto"/>
                    <w:bottom w:val="none" w:sz="0" w:space="0" w:color="auto"/>
                    <w:right w:val="none" w:sz="0" w:space="0" w:color="auto"/>
                  </w:divBdr>
                </w:div>
                <w:div w:id="1682200596">
                  <w:marLeft w:val="640"/>
                  <w:marRight w:val="0"/>
                  <w:marTop w:val="0"/>
                  <w:marBottom w:val="0"/>
                  <w:divBdr>
                    <w:top w:val="none" w:sz="0" w:space="0" w:color="auto"/>
                    <w:left w:val="none" w:sz="0" w:space="0" w:color="auto"/>
                    <w:bottom w:val="none" w:sz="0" w:space="0" w:color="auto"/>
                    <w:right w:val="none" w:sz="0" w:space="0" w:color="auto"/>
                  </w:divBdr>
                </w:div>
                <w:div w:id="1683781614">
                  <w:marLeft w:val="640"/>
                  <w:marRight w:val="0"/>
                  <w:marTop w:val="0"/>
                  <w:marBottom w:val="0"/>
                  <w:divBdr>
                    <w:top w:val="none" w:sz="0" w:space="0" w:color="auto"/>
                    <w:left w:val="none" w:sz="0" w:space="0" w:color="auto"/>
                    <w:bottom w:val="none" w:sz="0" w:space="0" w:color="auto"/>
                    <w:right w:val="none" w:sz="0" w:space="0" w:color="auto"/>
                  </w:divBdr>
                </w:div>
                <w:div w:id="1703634086">
                  <w:marLeft w:val="640"/>
                  <w:marRight w:val="0"/>
                  <w:marTop w:val="0"/>
                  <w:marBottom w:val="0"/>
                  <w:divBdr>
                    <w:top w:val="none" w:sz="0" w:space="0" w:color="auto"/>
                    <w:left w:val="none" w:sz="0" w:space="0" w:color="auto"/>
                    <w:bottom w:val="none" w:sz="0" w:space="0" w:color="auto"/>
                    <w:right w:val="none" w:sz="0" w:space="0" w:color="auto"/>
                  </w:divBdr>
                </w:div>
                <w:div w:id="1730305119">
                  <w:marLeft w:val="640"/>
                  <w:marRight w:val="0"/>
                  <w:marTop w:val="0"/>
                  <w:marBottom w:val="0"/>
                  <w:divBdr>
                    <w:top w:val="none" w:sz="0" w:space="0" w:color="auto"/>
                    <w:left w:val="none" w:sz="0" w:space="0" w:color="auto"/>
                    <w:bottom w:val="none" w:sz="0" w:space="0" w:color="auto"/>
                    <w:right w:val="none" w:sz="0" w:space="0" w:color="auto"/>
                  </w:divBdr>
                </w:div>
                <w:div w:id="1760832422">
                  <w:marLeft w:val="640"/>
                  <w:marRight w:val="0"/>
                  <w:marTop w:val="0"/>
                  <w:marBottom w:val="0"/>
                  <w:divBdr>
                    <w:top w:val="none" w:sz="0" w:space="0" w:color="auto"/>
                    <w:left w:val="none" w:sz="0" w:space="0" w:color="auto"/>
                    <w:bottom w:val="none" w:sz="0" w:space="0" w:color="auto"/>
                    <w:right w:val="none" w:sz="0" w:space="0" w:color="auto"/>
                  </w:divBdr>
                </w:div>
                <w:div w:id="1763185111">
                  <w:marLeft w:val="640"/>
                  <w:marRight w:val="0"/>
                  <w:marTop w:val="0"/>
                  <w:marBottom w:val="0"/>
                  <w:divBdr>
                    <w:top w:val="none" w:sz="0" w:space="0" w:color="auto"/>
                    <w:left w:val="none" w:sz="0" w:space="0" w:color="auto"/>
                    <w:bottom w:val="none" w:sz="0" w:space="0" w:color="auto"/>
                    <w:right w:val="none" w:sz="0" w:space="0" w:color="auto"/>
                  </w:divBdr>
                </w:div>
                <w:div w:id="1796022748">
                  <w:marLeft w:val="640"/>
                  <w:marRight w:val="0"/>
                  <w:marTop w:val="0"/>
                  <w:marBottom w:val="0"/>
                  <w:divBdr>
                    <w:top w:val="none" w:sz="0" w:space="0" w:color="auto"/>
                    <w:left w:val="none" w:sz="0" w:space="0" w:color="auto"/>
                    <w:bottom w:val="none" w:sz="0" w:space="0" w:color="auto"/>
                    <w:right w:val="none" w:sz="0" w:space="0" w:color="auto"/>
                  </w:divBdr>
                </w:div>
                <w:div w:id="1805535718">
                  <w:marLeft w:val="640"/>
                  <w:marRight w:val="0"/>
                  <w:marTop w:val="0"/>
                  <w:marBottom w:val="0"/>
                  <w:divBdr>
                    <w:top w:val="none" w:sz="0" w:space="0" w:color="auto"/>
                    <w:left w:val="none" w:sz="0" w:space="0" w:color="auto"/>
                    <w:bottom w:val="none" w:sz="0" w:space="0" w:color="auto"/>
                    <w:right w:val="none" w:sz="0" w:space="0" w:color="auto"/>
                  </w:divBdr>
                </w:div>
                <w:div w:id="1811314776">
                  <w:marLeft w:val="640"/>
                  <w:marRight w:val="0"/>
                  <w:marTop w:val="0"/>
                  <w:marBottom w:val="0"/>
                  <w:divBdr>
                    <w:top w:val="none" w:sz="0" w:space="0" w:color="auto"/>
                    <w:left w:val="none" w:sz="0" w:space="0" w:color="auto"/>
                    <w:bottom w:val="none" w:sz="0" w:space="0" w:color="auto"/>
                    <w:right w:val="none" w:sz="0" w:space="0" w:color="auto"/>
                  </w:divBdr>
                </w:div>
                <w:div w:id="1845432869">
                  <w:marLeft w:val="640"/>
                  <w:marRight w:val="0"/>
                  <w:marTop w:val="0"/>
                  <w:marBottom w:val="0"/>
                  <w:divBdr>
                    <w:top w:val="none" w:sz="0" w:space="0" w:color="auto"/>
                    <w:left w:val="none" w:sz="0" w:space="0" w:color="auto"/>
                    <w:bottom w:val="none" w:sz="0" w:space="0" w:color="auto"/>
                    <w:right w:val="none" w:sz="0" w:space="0" w:color="auto"/>
                  </w:divBdr>
                </w:div>
                <w:div w:id="1845775424">
                  <w:marLeft w:val="640"/>
                  <w:marRight w:val="0"/>
                  <w:marTop w:val="0"/>
                  <w:marBottom w:val="0"/>
                  <w:divBdr>
                    <w:top w:val="none" w:sz="0" w:space="0" w:color="auto"/>
                    <w:left w:val="none" w:sz="0" w:space="0" w:color="auto"/>
                    <w:bottom w:val="none" w:sz="0" w:space="0" w:color="auto"/>
                    <w:right w:val="none" w:sz="0" w:space="0" w:color="auto"/>
                  </w:divBdr>
                </w:div>
                <w:div w:id="1862283387">
                  <w:marLeft w:val="640"/>
                  <w:marRight w:val="0"/>
                  <w:marTop w:val="0"/>
                  <w:marBottom w:val="0"/>
                  <w:divBdr>
                    <w:top w:val="none" w:sz="0" w:space="0" w:color="auto"/>
                    <w:left w:val="none" w:sz="0" w:space="0" w:color="auto"/>
                    <w:bottom w:val="none" w:sz="0" w:space="0" w:color="auto"/>
                    <w:right w:val="none" w:sz="0" w:space="0" w:color="auto"/>
                  </w:divBdr>
                </w:div>
                <w:div w:id="1869223052">
                  <w:marLeft w:val="640"/>
                  <w:marRight w:val="0"/>
                  <w:marTop w:val="0"/>
                  <w:marBottom w:val="0"/>
                  <w:divBdr>
                    <w:top w:val="none" w:sz="0" w:space="0" w:color="auto"/>
                    <w:left w:val="none" w:sz="0" w:space="0" w:color="auto"/>
                    <w:bottom w:val="none" w:sz="0" w:space="0" w:color="auto"/>
                    <w:right w:val="none" w:sz="0" w:space="0" w:color="auto"/>
                  </w:divBdr>
                </w:div>
                <w:div w:id="1869366542">
                  <w:marLeft w:val="640"/>
                  <w:marRight w:val="0"/>
                  <w:marTop w:val="0"/>
                  <w:marBottom w:val="0"/>
                  <w:divBdr>
                    <w:top w:val="none" w:sz="0" w:space="0" w:color="auto"/>
                    <w:left w:val="none" w:sz="0" w:space="0" w:color="auto"/>
                    <w:bottom w:val="none" w:sz="0" w:space="0" w:color="auto"/>
                    <w:right w:val="none" w:sz="0" w:space="0" w:color="auto"/>
                  </w:divBdr>
                </w:div>
                <w:div w:id="1871644759">
                  <w:marLeft w:val="640"/>
                  <w:marRight w:val="0"/>
                  <w:marTop w:val="0"/>
                  <w:marBottom w:val="0"/>
                  <w:divBdr>
                    <w:top w:val="none" w:sz="0" w:space="0" w:color="auto"/>
                    <w:left w:val="none" w:sz="0" w:space="0" w:color="auto"/>
                    <w:bottom w:val="none" w:sz="0" w:space="0" w:color="auto"/>
                    <w:right w:val="none" w:sz="0" w:space="0" w:color="auto"/>
                  </w:divBdr>
                </w:div>
                <w:div w:id="1873762120">
                  <w:marLeft w:val="640"/>
                  <w:marRight w:val="0"/>
                  <w:marTop w:val="0"/>
                  <w:marBottom w:val="0"/>
                  <w:divBdr>
                    <w:top w:val="none" w:sz="0" w:space="0" w:color="auto"/>
                    <w:left w:val="none" w:sz="0" w:space="0" w:color="auto"/>
                    <w:bottom w:val="none" w:sz="0" w:space="0" w:color="auto"/>
                    <w:right w:val="none" w:sz="0" w:space="0" w:color="auto"/>
                  </w:divBdr>
                </w:div>
                <w:div w:id="1883440084">
                  <w:marLeft w:val="640"/>
                  <w:marRight w:val="0"/>
                  <w:marTop w:val="0"/>
                  <w:marBottom w:val="0"/>
                  <w:divBdr>
                    <w:top w:val="none" w:sz="0" w:space="0" w:color="auto"/>
                    <w:left w:val="none" w:sz="0" w:space="0" w:color="auto"/>
                    <w:bottom w:val="none" w:sz="0" w:space="0" w:color="auto"/>
                    <w:right w:val="none" w:sz="0" w:space="0" w:color="auto"/>
                  </w:divBdr>
                </w:div>
                <w:div w:id="1889953835">
                  <w:marLeft w:val="640"/>
                  <w:marRight w:val="0"/>
                  <w:marTop w:val="0"/>
                  <w:marBottom w:val="0"/>
                  <w:divBdr>
                    <w:top w:val="none" w:sz="0" w:space="0" w:color="auto"/>
                    <w:left w:val="none" w:sz="0" w:space="0" w:color="auto"/>
                    <w:bottom w:val="none" w:sz="0" w:space="0" w:color="auto"/>
                    <w:right w:val="none" w:sz="0" w:space="0" w:color="auto"/>
                  </w:divBdr>
                </w:div>
                <w:div w:id="1900047022">
                  <w:marLeft w:val="640"/>
                  <w:marRight w:val="0"/>
                  <w:marTop w:val="0"/>
                  <w:marBottom w:val="0"/>
                  <w:divBdr>
                    <w:top w:val="none" w:sz="0" w:space="0" w:color="auto"/>
                    <w:left w:val="none" w:sz="0" w:space="0" w:color="auto"/>
                    <w:bottom w:val="none" w:sz="0" w:space="0" w:color="auto"/>
                    <w:right w:val="none" w:sz="0" w:space="0" w:color="auto"/>
                  </w:divBdr>
                </w:div>
                <w:div w:id="1909882681">
                  <w:marLeft w:val="640"/>
                  <w:marRight w:val="0"/>
                  <w:marTop w:val="0"/>
                  <w:marBottom w:val="0"/>
                  <w:divBdr>
                    <w:top w:val="none" w:sz="0" w:space="0" w:color="auto"/>
                    <w:left w:val="none" w:sz="0" w:space="0" w:color="auto"/>
                    <w:bottom w:val="none" w:sz="0" w:space="0" w:color="auto"/>
                    <w:right w:val="none" w:sz="0" w:space="0" w:color="auto"/>
                  </w:divBdr>
                </w:div>
                <w:div w:id="1912697700">
                  <w:marLeft w:val="640"/>
                  <w:marRight w:val="0"/>
                  <w:marTop w:val="0"/>
                  <w:marBottom w:val="0"/>
                  <w:divBdr>
                    <w:top w:val="none" w:sz="0" w:space="0" w:color="auto"/>
                    <w:left w:val="none" w:sz="0" w:space="0" w:color="auto"/>
                    <w:bottom w:val="none" w:sz="0" w:space="0" w:color="auto"/>
                    <w:right w:val="none" w:sz="0" w:space="0" w:color="auto"/>
                  </w:divBdr>
                </w:div>
                <w:div w:id="1916015947">
                  <w:marLeft w:val="640"/>
                  <w:marRight w:val="0"/>
                  <w:marTop w:val="0"/>
                  <w:marBottom w:val="0"/>
                  <w:divBdr>
                    <w:top w:val="none" w:sz="0" w:space="0" w:color="auto"/>
                    <w:left w:val="none" w:sz="0" w:space="0" w:color="auto"/>
                    <w:bottom w:val="none" w:sz="0" w:space="0" w:color="auto"/>
                    <w:right w:val="none" w:sz="0" w:space="0" w:color="auto"/>
                  </w:divBdr>
                </w:div>
                <w:div w:id="1923907278">
                  <w:marLeft w:val="640"/>
                  <w:marRight w:val="0"/>
                  <w:marTop w:val="0"/>
                  <w:marBottom w:val="0"/>
                  <w:divBdr>
                    <w:top w:val="none" w:sz="0" w:space="0" w:color="auto"/>
                    <w:left w:val="none" w:sz="0" w:space="0" w:color="auto"/>
                    <w:bottom w:val="none" w:sz="0" w:space="0" w:color="auto"/>
                    <w:right w:val="none" w:sz="0" w:space="0" w:color="auto"/>
                  </w:divBdr>
                </w:div>
                <w:div w:id="1932469003">
                  <w:marLeft w:val="640"/>
                  <w:marRight w:val="0"/>
                  <w:marTop w:val="0"/>
                  <w:marBottom w:val="0"/>
                  <w:divBdr>
                    <w:top w:val="none" w:sz="0" w:space="0" w:color="auto"/>
                    <w:left w:val="none" w:sz="0" w:space="0" w:color="auto"/>
                    <w:bottom w:val="none" w:sz="0" w:space="0" w:color="auto"/>
                    <w:right w:val="none" w:sz="0" w:space="0" w:color="auto"/>
                  </w:divBdr>
                </w:div>
                <w:div w:id="1933783177">
                  <w:marLeft w:val="640"/>
                  <w:marRight w:val="0"/>
                  <w:marTop w:val="0"/>
                  <w:marBottom w:val="0"/>
                  <w:divBdr>
                    <w:top w:val="none" w:sz="0" w:space="0" w:color="auto"/>
                    <w:left w:val="none" w:sz="0" w:space="0" w:color="auto"/>
                    <w:bottom w:val="none" w:sz="0" w:space="0" w:color="auto"/>
                    <w:right w:val="none" w:sz="0" w:space="0" w:color="auto"/>
                  </w:divBdr>
                </w:div>
                <w:div w:id="1941066825">
                  <w:marLeft w:val="640"/>
                  <w:marRight w:val="0"/>
                  <w:marTop w:val="0"/>
                  <w:marBottom w:val="0"/>
                  <w:divBdr>
                    <w:top w:val="none" w:sz="0" w:space="0" w:color="auto"/>
                    <w:left w:val="none" w:sz="0" w:space="0" w:color="auto"/>
                    <w:bottom w:val="none" w:sz="0" w:space="0" w:color="auto"/>
                    <w:right w:val="none" w:sz="0" w:space="0" w:color="auto"/>
                  </w:divBdr>
                </w:div>
                <w:div w:id="1947958850">
                  <w:marLeft w:val="640"/>
                  <w:marRight w:val="0"/>
                  <w:marTop w:val="0"/>
                  <w:marBottom w:val="0"/>
                  <w:divBdr>
                    <w:top w:val="none" w:sz="0" w:space="0" w:color="auto"/>
                    <w:left w:val="none" w:sz="0" w:space="0" w:color="auto"/>
                    <w:bottom w:val="none" w:sz="0" w:space="0" w:color="auto"/>
                    <w:right w:val="none" w:sz="0" w:space="0" w:color="auto"/>
                  </w:divBdr>
                </w:div>
                <w:div w:id="1949309761">
                  <w:marLeft w:val="640"/>
                  <w:marRight w:val="0"/>
                  <w:marTop w:val="0"/>
                  <w:marBottom w:val="0"/>
                  <w:divBdr>
                    <w:top w:val="none" w:sz="0" w:space="0" w:color="auto"/>
                    <w:left w:val="none" w:sz="0" w:space="0" w:color="auto"/>
                    <w:bottom w:val="none" w:sz="0" w:space="0" w:color="auto"/>
                    <w:right w:val="none" w:sz="0" w:space="0" w:color="auto"/>
                  </w:divBdr>
                </w:div>
                <w:div w:id="1965231393">
                  <w:marLeft w:val="640"/>
                  <w:marRight w:val="0"/>
                  <w:marTop w:val="0"/>
                  <w:marBottom w:val="0"/>
                  <w:divBdr>
                    <w:top w:val="none" w:sz="0" w:space="0" w:color="auto"/>
                    <w:left w:val="none" w:sz="0" w:space="0" w:color="auto"/>
                    <w:bottom w:val="none" w:sz="0" w:space="0" w:color="auto"/>
                    <w:right w:val="none" w:sz="0" w:space="0" w:color="auto"/>
                  </w:divBdr>
                </w:div>
                <w:div w:id="1976833855">
                  <w:marLeft w:val="640"/>
                  <w:marRight w:val="0"/>
                  <w:marTop w:val="0"/>
                  <w:marBottom w:val="0"/>
                  <w:divBdr>
                    <w:top w:val="none" w:sz="0" w:space="0" w:color="auto"/>
                    <w:left w:val="none" w:sz="0" w:space="0" w:color="auto"/>
                    <w:bottom w:val="none" w:sz="0" w:space="0" w:color="auto"/>
                    <w:right w:val="none" w:sz="0" w:space="0" w:color="auto"/>
                  </w:divBdr>
                </w:div>
                <w:div w:id="1985355253">
                  <w:marLeft w:val="640"/>
                  <w:marRight w:val="0"/>
                  <w:marTop w:val="0"/>
                  <w:marBottom w:val="0"/>
                  <w:divBdr>
                    <w:top w:val="none" w:sz="0" w:space="0" w:color="auto"/>
                    <w:left w:val="none" w:sz="0" w:space="0" w:color="auto"/>
                    <w:bottom w:val="none" w:sz="0" w:space="0" w:color="auto"/>
                    <w:right w:val="none" w:sz="0" w:space="0" w:color="auto"/>
                  </w:divBdr>
                </w:div>
                <w:div w:id="1997681411">
                  <w:marLeft w:val="640"/>
                  <w:marRight w:val="0"/>
                  <w:marTop w:val="0"/>
                  <w:marBottom w:val="0"/>
                  <w:divBdr>
                    <w:top w:val="none" w:sz="0" w:space="0" w:color="auto"/>
                    <w:left w:val="none" w:sz="0" w:space="0" w:color="auto"/>
                    <w:bottom w:val="none" w:sz="0" w:space="0" w:color="auto"/>
                    <w:right w:val="none" w:sz="0" w:space="0" w:color="auto"/>
                  </w:divBdr>
                </w:div>
                <w:div w:id="2011251654">
                  <w:marLeft w:val="640"/>
                  <w:marRight w:val="0"/>
                  <w:marTop w:val="0"/>
                  <w:marBottom w:val="0"/>
                  <w:divBdr>
                    <w:top w:val="none" w:sz="0" w:space="0" w:color="auto"/>
                    <w:left w:val="none" w:sz="0" w:space="0" w:color="auto"/>
                    <w:bottom w:val="none" w:sz="0" w:space="0" w:color="auto"/>
                    <w:right w:val="none" w:sz="0" w:space="0" w:color="auto"/>
                  </w:divBdr>
                </w:div>
                <w:div w:id="2012829218">
                  <w:marLeft w:val="640"/>
                  <w:marRight w:val="0"/>
                  <w:marTop w:val="0"/>
                  <w:marBottom w:val="0"/>
                  <w:divBdr>
                    <w:top w:val="none" w:sz="0" w:space="0" w:color="auto"/>
                    <w:left w:val="none" w:sz="0" w:space="0" w:color="auto"/>
                    <w:bottom w:val="none" w:sz="0" w:space="0" w:color="auto"/>
                    <w:right w:val="none" w:sz="0" w:space="0" w:color="auto"/>
                  </w:divBdr>
                </w:div>
                <w:div w:id="2013222023">
                  <w:marLeft w:val="640"/>
                  <w:marRight w:val="0"/>
                  <w:marTop w:val="0"/>
                  <w:marBottom w:val="0"/>
                  <w:divBdr>
                    <w:top w:val="none" w:sz="0" w:space="0" w:color="auto"/>
                    <w:left w:val="none" w:sz="0" w:space="0" w:color="auto"/>
                    <w:bottom w:val="none" w:sz="0" w:space="0" w:color="auto"/>
                    <w:right w:val="none" w:sz="0" w:space="0" w:color="auto"/>
                  </w:divBdr>
                </w:div>
                <w:div w:id="2029747945">
                  <w:marLeft w:val="640"/>
                  <w:marRight w:val="0"/>
                  <w:marTop w:val="0"/>
                  <w:marBottom w:val="0"/>
                  <w:divBdr>
                    <w:top w:val="none" w:sz="0" w:space="0" w:color="auto"/>
                    <w:left w:val="none" w:sz="0" w:space="0" w:color="auto"/>
                    <w:bottom w:val="none" w:sz="0" w:space="0" w:color="auto"/>
                    <w:right w:val="none" w:sz="0" w:space="0" w:color="auto"/>
                  </w:divBdr>
                </w:div>
                <w:div w:id="2040163657">
                  <w:marLeft w:val="640"/>
                  <w:marRight w:val="0"/>
                  <w:marTop w:val="0"/>
                  <w:marBottom w:val="0"/>
                  <w:divBdr>
                    <w:top w:val="none" w:sz="0" w:space="0" w:color="auto"/>
                    <w:left w:val="none" w:sz="0" w:space="0" w:color="auto"/>
                    <w:bottom w:val="none" w:sz="0" w:space="0" w:color="auto"/>
                    <w:right w:val="none" w:sz="0" w:space="0" w:color="auto"/>
                  </w:divBdr>
                </w:div>
                <w:div w:id="2045669214">
                  <w:marLeft w:val="640"/>
                  <w:marRight w:val="0"/>
                  <w:marTop w:val="0"/>
                  <w:marBottom w:val="0"/>
                  <w:divBdr>
                    <w:top w:val="none" w:sz="0" w:space="0" w:color="auto"/>
                    <w:left w:val="none" w:sz="0" w:space="0" w:color="auto"/>
                    <w:bottom w:val="none" w:sz="0" w:space="0" w:color="auto"/>
                    <w:right w:val="none" w:sz="0" w:space="0" w:color="auto"/>
                  </w:divBdr>
                </w:div>
                <w:div w:id="2051956004">
                  <w:marLeft w:val="640"/>
                  <w:marRight w:val="0"/>
                  <w:marTop w:val="0"/>
                  <w:marBottom w:val="0"/>
                  <w:divBdr>
                    <w:top w:val="none" w:sz="0" w:space="0" w:color="auto"/>
                    <w:left w:val="none" w:sz="0" w:space="0" w:color="auto"/>
                    <w:bottom w:val="none" w:sz="0" w:space="0" w:color="auto"/>
                    <w:right w:val="none" w:sz="0" w:space="0" w:color="auto"/>
                  </w:divBdr>
                </w:div>
                <w:div w:id="2069381251">
                  <w:marLeft w:val="640"/>
                  <w:marRight w:val="0"/>
                  <w:marTop w:val="0"/>
                  <w:marBottom w:val="0"/>
                  <w:divBdr>
                    <w:top w:val="none" w:sz="0" w:space="0" w:color="auto"/>
                    <w:left w:val="none" w:sz="0" w:space="0" w:color="auto"/>
                    <w:bottom w:val="none" w:sz="0" w:space="0" w:color="auto"/>
                    <w:right w:val="none" w:sz="0" w:space="0" w:color="auto"/>
                  </w:divBdr>
                </w:div>
                <w:div w:id="2076665487">
                  <w:marLeft w:val="640"/>
                  <w:marRight w:val="0"/>
                  <w:marTop w:val="0"/>
                  <w:marBottom w:val="0"/>
                  <w:divBdr>
                    <w:top w:val="none" w:sz="0" w:space="0" w:color="auto"/>
                    <w:left w:val="none" w:sz="0" w:space="0" w:color="auto"/>
                    <w:bottom w:val="none" w:sz="0" w:space="0" w:color="auto"/>
                    <w:right w:val="none" w:sz="0" w:space="0" w:color="auto"/>
                  </w:divBdr>
                </w:div>
                <w:div w:id="2077387898">
                  <w:marLeft w:val="640"/>
                  <w:marRight w:val="0"/>
                  <w:marTop w:val="0"/>
                  <w:marBottom w:val="0"/>
                  <w:divBdr>
                    <w:top w:val="none" w:sz="0" w:space="0" w:color="auto"/>
                    <w:left w:val="none" w:sz="0" w:space="0" w:color="auto"/>
                    <w:bottom w:val="none" w:sz="0" w:space="0" w:color="auto"/>
                    <w:right w:val="none" w:sz="0" w:space="0" w:color="auto"/>
                  </w:divBdr>
                </w:div>
                <w:div w:id="2084373672">
                  <w:marLeft w:val="640"/>
                  <w:marRight w:val="0"/>
                  <w:marTop w:val="0"/>
                  <w:marBottom w:val="0"/>
                  <w:divBdr>
                    <w:top w:val="none" w:sz="0" w:space="0" w:color="auto"/>
                    <w:left w:val="none" w:sz="0" w:space="0" w:color="auto"/>
                    <w:bottom w:val="none" w:sz="0" w:space="0" w:color="auto"/>
                    <w:right w:val="none" w:sz="0" w:space="0" w:color="auto"/>
                  </w:divBdr>
                </w:div>
                <w:div w:id="2091346546">
                  <w:marLeft w:val="640"/>
                  <w:marRight w:val="0"/>
                  <w:marTop w:val="0"/>
                  <w:marBottom w:val="0"/>
                  <w:divBdr>
                    <w:top w:val="none" w:sz="0" w:space="0" w:color="auto"/>
                    <w:left w:val="none" w:sz="0" w:space="0" w:color="auto"/>
                    <w:bottom w:val="none" w:sz="0" w:space="0" w:color="auto"/>
                    <w:right w:val="none" w:sz="0" w:space="0" w:color="auto"/>
                  </w:divBdr>
                </w:div>
                <w:div w:id="2113895665">
                  <w:marLeft w:val="640"/>
                  <w:marRight w:val="0"/>
                  <w:marTop w:val="0"/>
                  <w:marBottom w:val="0"/>
                  <w:divBdr>
                    <w:top w:val="none" w:sz="0" w:space="0" w:color="auto"/>
                    <w:left w:val="none" w:sz="0" w:space="0" w:color="auto"/>
                    <w:bottom w:val="none" w:sz="0" w:space="0" w:color="auto"/>
                    <w:right w:val="none" w:sz="0" w:space="0" w:color="auto"/>
                  </w:divBdr>
                </w:div>
                <w:div w:id="2119182003">
                  <w:marLeft w:val="640"/>
                  <w:marRight w:val="0"/>
                  <w:marTop w:val="0"/>
                  <w:marBottom w:val="0"/>
                  <w:divBdr>
                    <w:top w:val="none" w:sz="0" w:space="0" w:color="auto"/>
                    <w:left w:val="none" w:sz="0" w:space="0" w:color="auto"/>
                    <w:bottom w:val="none" w:sz="0" w:space="0" w:color="auto"/>
                    <w:right w:val="none" w:sz="0" w:space="0" w:color="auto"/>
                  </w:divBdr>
                </w:div>
                <w:div w:id="2137019016">
                  <w:marLeft w:val="640"/>
                  <w:marRight w:val="0"/>
                  <w:marTop w:val="0"/>
                  <w:marBottom w:val="0"/>
                  <w:divBdr>
                    <w:top w:val="none" w:sz="0" w:space="0" w:color="auto"/>
                    <w:left w:val="none" w:sz="0" w:space="0" w:color="auto"/>
                    <w:bottom w:val="none" w:sz="0" w:space="0" w:color="auto"/>
                    <w:right w:val="none" w:sz="0" w:space="0" w:color="auto"/>
                  </w:divBdr>
                </w:div>
              </w:divsChild>
            </w:div>
            <w:div w:id="1299187022">
              <w:marLeft w:val="0"/>
              <w:marRight w:val="0"/>
              <w:marTop w:val="0"/>
              <w:marBottom w:val="0"/>
              <w:divBdr>
                <w:top w:val="none" w:sz="0" w:space="0" w:color="auto"/>
                <w:left w:val="none" w:sz="0" w:space="0" w:color="auto"/>
                <w:bottom w:val="none" w:sz="0" w:space="0" w:color="auto"/>
                <w:right w:val="none" w:sz="0" w:space="0" w:color="auto"/>
              </w:divBdr>
              <w:divsChild>
                <w:div w:id="30306057">
                  <w:marLeft w:val="640"/>
                  <w:marRight w:val="0"/>
                  <w:marTop w:val="0"/>
                  <w:marBottom w:val="0"/>
                  <w:divBdr>
                    <w:top w:val="none" w:sz="0" w:space="0" w:color="auto"/>
                    <w:left w:val="none" w:sz="0" w:space="0" w:color="auto"/>
                    <w:bottom w:val="none" w:sz="0" w:space="0" w:color="auto"/>
                    <w:right w:val="none" w:sz="0" w:space="0" w:color="auto"/>
                  </w:divBdr>
                </w:div>
                <w:div w:id="41171896">
                  <w:marLeft w:val="640"/>
                  <w:marRight w:val="0"/>
                  <w:marTop w:val="0"/>
                  <w:marBottom w:val="0"/>
                  <w:divBdr>
                    <w:top w:val="none" w:sz="0" w:space="0" w:color="auto"/>
                    <w:left w:val="none" w:sz="0" w:space="0" w:color="auto"/>
                    <w:bottom w:val="none" w:sz="0" w:space="0" w:color="auto"/>
                    <w:right w:val="none" w:sz="0" w:space="0" w:color="auto"/>
                  </w:divBdr>
                </w:div>
                <w:div w:id="50274278">
                  <w:marLeft w:val="640"/>
                  <w:marRight w:val="0"/>
                  <w:marTop w:val="0"/>
                  <w:marBottom w:val="0"/>
                  <w:divBdr>
                    <w:top w:val="none" w:sz="0" w:space="0" w:color="auto"/>
                    <w:left w:val="none" w:sz="0" w:space="0" w:color="auto"/>
                    <w:bottom w:val="none" w:sz="0" w:space="0" w:color="auto"/>
                    <w:right w:val="none" w:sz="0" w:space="0" w:color="auto"/>
                  </w:divBdr>
                </w:div>
                <w:div w:id="54009390">
                  <w:marLeft w:val="640"/>
                  <w:marRight w:val="0"/>
                  <w:marTop w:val="0"/>
                  <w:marBottom w:val="0"/>
                  <w:divBdr>
                    <w:top w:val="none" w:sz="0" w:space="0" w:color="auto"/>
                    <w:left w:val="none" w:sz="0" w:space="0" w:color="auto"/>
                    <w:bottom w:val="none" w:sz="0" w:space="0" w:color="auto"/>
                    <w:right w:val="none" w:sz="0" w:space="0" w:color="auto"/>
                  </w:divBdr>
                </w:div>
                <w:div w:id="58872044">
                  <w:marLeft w:val="640"/>
                  <w:marRight w:val="0"/>
                  <w:marTop w:val="0"/>
                  <w:marBottom w:val="0"/>
                  <w:divBdr>
                    <w:top w:val="none" w:sz="0" w:space="0" w:color="auto"/>
                    <w:left w:val="none" w:sz="0" w:space="0" w:color="auto"/>
                    <w:bottom w:val="none" w:sz="0" w:space="0" w:color="auto"/>
                    <w:right w:val="none" w:sz="0" w:space="0" w:color="auto"/>
                  </w:divBdr>
                </w:div>
                <w:div w:id="60761962">
                  <w:marLeft w:val="640"/>
                  <w:marRight w:val="0"/>
                  <w:marTop w:val="0"/>
                  <w:marBottom w:val="0"/>
                  <w:divBdr>
                    <w:top w:val="none" w:sz="0" w:space="0" w:color="auto"/>
                    <w:left w:val="none" w:sz="0" w:space="0" w:color="auto"/>
                    <w:bottom w:val="none" w:sz="0" w:space="0" w:color="auto"/>
                    <w:right w:val="none" w:sz="0" w:space="0" w:color="auto"/>
                  </w:divBdr>
                </w:div>
                <w:div w:id="63991865">
                  <w:marLeft w:val="640"/>
                  <w:marRight w:val="0"/>
                  <w:marTop w:val="0"/>
                  <w:marBottom w:val="0"/>
                  <w:divBdr>
                    <w:top w:val="none" w:sz="0" w:space="0" w:color="auto"/>
                    <w:left w:val="none" w:sz="0" w:space="0" w:color="auto"/>
                    <w:bottom w:val="none" w:sz="0" w:space="0" w:color="auto"/>
                    <w:right w:val="none" w:sz="0" w:space="0" w:color="auto"/>
                  </w:divBdr>
                </w:div>
                <w:div w:id="87310855">
                  <w:marLeft w:val="640"/>
                  <w:marRight w:val="0"/>
                  <w:marTop w:val="0"/>
                  <w:marBottom w:val="0"/>
                  <w:divBdr>
                    <w:top w:val="none" w:sz="0" w:space="0" w:color="auto"/>
                    <w:left w:val="none" w:sz="0" w:space="0" w:color="auto"/>
                    <w:bottom w:val="none" w:sz="0" w:space="0" w:color="auto"/>
                    <w:right w:val="none" w:sz="0" w:space="0" w:color="auto"/>
                  </w:divBdr>
                </w:div>
                <w:div w:id="101347262">
                  <w:marLeft w:val="640"/>
                  <w:marRight w:val="0"/>
                  <w:marTop w:val="0"/>
                  <w:marBottom w:val="0"/>
                  <w:divBdr>
                    <w:top w:val="none" w:sz="0" w:space="0" w:color="auto"/>
                    <w:left w:val="none" w:sz="0" w:space="0" w:color="auto"/>
                    <w:bottom w:val="none" w:sz="0" w:space="0" w:color="auto"/>
                    <w:right w:val="none" w:sz="0" w:space="0" w:color="auto"/>
                  </w:divBdr>
                </w:div>
                <w:div w:id="115686894">
                  <w:marLeft w:val="640"/>
                  <w:marRight w:val="0"/>
                  <w:marTop w:val="0"/>
                  <w:marBottom w:val="0"/>
                  <w:divBdr>
                    <w:top w:val="none" w:sz="0" w:space="0" w:color="auto"/>
                    <w:left w:val="none" w:sz="0" w:space="0" w:color="auto"/>
                    <w:bottom w:val="none" w:sz="0" w:space="0" w:color="auto"/>
                    <w:right w:val="none" w:sz="0" w:space="0" w:color="auto"/>
                  </w:divBdr>
                </w:div>
                <w:div w:id="123693822">
                  <w:marLeft w:val="640"/>
                  <w:marRight w:val="0"/>
                  <w:marTop w:val="0"/>
                  <w:marBottom w:val="0"/>
                  <w:divBdr>
                    <w:top w:val="none" w:sz="0" w:space="0" w:color="auto"/>
                    <w:left w:val="none" w:sz="0" w:space="0" w:color="auto"/>
                    <w:bottom w:val="none" w:sz="0" w:space="0" w:color="auto"/>
                    <w:right w:val="none" w:sz="0" w:space="0" w:color="auto"/>
                  </w:divBdr>
                </w:div>
                <w:div w:id="152529831">
                  <w:marLeft w:val="640"/>
                  <w:marRight w:val="0"/>
                  <w:marTop w:val="0"/>
                  <w:marBottom w:val="0"/>
                  <w:divBdr>
                    <w:top w:val="none" w:sz="0" w:space="0" w:color="auto"/>
                    <w:left w:val="none" w:sz="0" w:space="0" w:color="auto"/>
                    <w:bottom w:val="none" w:sz="0" w:space="0" w:color="auto"/>
                    <w:right w:val="none" w:sz="0" w:space="0" w:color="auto"/>
                  </w:divBdr>
                </w:div>
                <w:div w:id="153838627">
                  <w:marLeft w:val="640"/>
                  <w:marRight w:val="0"/>
                  <w:marTop w:val="0"/>
                  <w:marBottom w:val="0"/>
                  <w:divBdr>
                    <w:top w:val="none" w:sz="0" w:space="0" w:color="auto"/>
                    <w:left w:val="none" w:sz="0" w:space="0" w:color="auto"/>
                    <w:bottom w:val="none" w:sz="0" w:space="0" w:color="auto"/>
                    <w:right w:val="none" w:sz="0" w:space="0" w:color="auto"/>
                  </w:divBdr>
                </w:div>
                <w:div w:id="170804036">
                  <w:marLeft w:val="640"/>
                  <w:marRight w:val="0"/>
                  <w:marTop w:val="0"/>
                  <w:marBottom w:val="0"/>
                  <w:divBdr>
                    <w:top w:val="none" w:sz="0" w:space="0" w:color="auto"/>
                    <w:left w:val="none" w:sz="0" w:space="0" w:color="auto"/>
                    <w:bottom w:val="none" w:sz="0" w:space="0" w:color="auto"/>
                    <w:right w:val="none" w:sz="0" w:space="0" w:color="auto"/>
                  </w:divBdr>
                </w:div>
                <w:div w:id="181016016">
                  <w:marLeft w:val="640"/>
                  <w:marRight w:val="0"/>
                  <w:marTop w:val="0"/>
                  <w:marBottom w:val="0"/>
                  <w:divBdr>
                    <w:top w:val="none" w:sz="0" w:space="0" w:color="auto"/>
                    <w:left w:val="none" w:sz="0" w:space="0" w:color="auto"/>
                    <w:bottom w:val="none" w:sz="0" w:space="0" w:color="auto"/>
                    <w:right w:val="none" w:sz="0" w:space="0" w:color="auto"/>
                  </w:divBdr>
                </w:div>
                <w:div w:id="185367747">
                  <w:marLeft w:val="640"/>
                  <w:marRight w:val="0"/>
                  <w:marTop w:val="0"/>
                  <w:marBottom w:val="0"/>
                  <w:divBdr>
                    <w:top w:val="none" w:sz="0" w:space="0" w:color="auto"/>
                    <w:left w:val="none" w:sz="0" w:space="0" w:color="auto"/>
                    <w:bottom w:val="none" w:sz="0" w:space="0" w:color="auto"/>
                    <w:right w:val="none" w:sz="0" w:space="0" w:color="auto"/>
                  </w:divBdr>
                </w:div>
                <w:div w:id="186330124">
                  <w:marLeft w:val="640"/>
                  <w:marRight w:val="0"/>
                  <w:marTop w:val="0"/>
                  <w:marBottom w:val="0"/>
                  <w:divBdr>
                    <w:top w:val="none" w:sz="0" w:space="0" w:color="auto"/>
                    <w:left w:val="none" w:sz="0" w:space="0" w:color="auto"/>
                    <w:bottom w:val="none" w:sz="0" w:space="0" w:color="auto"/>
                    <w:right w:val="none" w:sz="0" w:space="0" w:color="auto"/>
                  </w:divBdr>
                </w:div>
                <w:div w:id="199905763">
                  <w:marLeft w:val="640"/>
                  <w:marRight w:val="0"/>
                  <w:marTop w:val="0"/>
                  <w:marBottom w:val="0"/>
                  <w:divBdr>
                    <w:top w:val="none" w:sz="0" w:space="0" w:color="auto"/>
                    <w:left w:val="none" w:sz="0" w:space="0" w:color="auto"/>
                    <w:bottom w:val="none" w:sz="0" w:space="0" w:color="auto"/>
                    <w:right w:val="none" w:sz="0" w:space="0" w:color="auto"/>
                  </w:divBdr>
                </w:div>
                <w:div w:id="206188724">
                  <w:marLeft w:val="640"/>
                  <w:marRight w:val="0"/>
                  <w:marTop w:val="0"/>
                  <w:marBottom w:val="0"/>
                  <w:divBdr>
                    <w:top w:val="none" w:sz="0" w:space="0" w:color="auto"/>
                    <w:left w:val="none" w:sz="0" w:space="0" w:color="auto"/>
                    <w:bottom w:val="none" w:sz="0" w:space="0" w:color="auto"/>
                    <w:right w:val="none" w:sz="0" w:space="0" w:color="auto"/>
                  </w:divBdr>
                </w:div>
                <w:div w:id="213198971">
                  <w:marLeft w:val="640"/>
                  <w:marRight w:val="0"/>
                  <w:marTop w:val="0"/>
                  <w:marBottom w:val="0"/>
                  <w:divBdr>
                    <w:top w:val="none" w:sz="0" w:space="0" w:color="auto"/>
                    <w:left w:val="none" w:sz="0" w:space="0" w:color="auto"/>
                    <w:bottom w:val="none" w:sz="0" w:space="0" w:color="auto"/>
                    <w:right w:val="none" w:sz="0" w:space="0" w:color="auto"/>
                  </w:divBdr>
                </w:div>
                <w:div w:id="236716580">
                  <w:marLeft w:val="640"/>
                  <w:marRight w:val="0"/>
                  <w:marTop w:val="0"/>
                  <w:marBottom w:val="0"/>
                  <w:divBdr>
                    <w:top w:val="none" w:sz="0" w:space="0" w:color="auto"/>
                    <w:left w:val="none" w:sz="0" w:space="0" w:color="auto"/>
                    <w:bottom w:val="none" w:sz="0" w:space="0" w:color="auto"/>
                    <w:right w:val="none" w:sz="0" w:space="0" w:color="auto"/>
                  </w:divBdr>
                </w:div>
                <w:div w:id="244648902">
                  <w:marLeft w:val="640"/>
                  <w:marRight w:val="0"/>
                  <w:marTop w:val="0"/>
                  <w:marBottom w:val="0"/>
                  <w:divBdr>
                    <w:top w:val="none" w:sz="0" w:space="0" w:color="auto"/>
                    <w:left w:val="none" w:sz="0" w:space="0" w:color="auto"/>
                    <w:bottom w:val="none" w:sz="0" w:space="0" w:color="auto"/>
                    <w:right w:val="none" w:sz="0" w:space="0" w:color="auto"/>
                  </w:divBdr>
                </w:div>
                <w:div w:id="247425124">
                  <w:marLeft w:val="640"/>
                  <w:marRight w:val="0"/>
                  <w:marTop w:val="0"/>
                  <w:marBottom w:val="0"/>
                  <w:divBdr>
                    <w:top w:val="none" w:sz="0" w:space="0" w:color="auto"/>
                    <w:left w:val="none" w:sz="0" w:space="0" w:color="auto"/>
                    <w:bottom w:val="none" w:sz="0" w:space="0" w:color="auto"/>
                    <w:right w:val="none" w:sz="0" w:space="0" w:color="auto"/>
                  </w:divBdr>
                </w:div>
                <w:div w:id="250704385">
                  <w:marLeft w:val="640"/>
                  <w:marRight w:val="0"/>
                  <w:marTop w:val="0"/>
                  <w:marBottom w:val="0"/>
                  <w:divBdr>
                    <w:top w:val="none" w:sz="0" w:space="0" w:color="auto"/>
                    <w:left w:val="none" w:sz="0" w:space="0" w:color="auto"/>
                    <w:bottom w:val="none" w:sz="0" w:space="0" w:color="auto"/>
                    <w:right w:val="none" w:sz="0" w:space="0" w:color="auto"/>
                  </w:divBdr>
                </w:div>
                <w:div w:id="258222577">
                  <w:marLeft w:val="640"/>
                  <w:marRight w:val="0"/>
                  <w:marTop w:val="0"/>
                  <w:marBottom w:val="0"/>
                  <w:divBdr>
                    <w:top w:val="none" w:sz="0" w:space="0" w:color="auto"/>
                    <w:left w:val="none" w:sz="0" w:space="0" w:color="auto"/>
                    <w:bottom w:val="none" w:sz="0" w:space="0" w:color="auto"/>
                    <w:right w:val="none" w:sz="0" w:space="0" w:color="auto"/>
                  </w:divBdr>
                </w:div>
                <w:div w:id="268127985">
                  <w:marLeft w:val="640"/>
                  <w:marRight w:val="0"/>
                  <w:marTop w:val="0"/>
                  <w:marBottom w:val="0"/>
                  <w:divBdr>
                    <w:top w:val="none" w:sz="0" w:space="0" w:color="auto"/>
                    <w:left w:val="none" w:sz="0" w:space="0" w:color="auto"/>
                    <w:bottom w:val="none" w:sz="0" w:space="0" w:color="auto"/>
                    <w:right w:val="none" w:sz="0" w:space="0" w:color="auto"/>
                  </w:divBdr>
                </w:div>
                <w:div w:id="280887993">
                  <w:marLeft w:val="640"/>
                  <w:marRight w:val="0"/>
                  <w:marTop w:val="0"/>
                  <w:marBottom w:val="0"/>
                  <w:divBdr>
                    <w:top w:val="none" w:sz="0" w:space="0" w:color="auto"/>
                    <w:left w:val="none" w:sz="0" w:space="0" w:color="auto"/>
                    <w:bottom w:val="none" w:sz="0" w:space="0" w:color="auto"/>
                    <w:right w:val="none" w:sz="0" w:space="0" w:color="auto"/>
                  </w:divBdr>
                </w:div>
                <w:div w:id="306711043">
                  <w:marLeft w:val="640"/>
                  <w:marRight w:val="0"/>
                  <w:marTop w:val="0"/>
                  <w:marBottom w:val="0"/>
                  <w:divBdr>
                    <w:top w:val="none" w:sz="0" w:space="0" w:color="auto"/>
                    <w:left w:val="none" w:sz="0" w:space="0" w:color="auto"/>
                    <w:bottom w:val="none" w:sz="0" w:space="0" w:color="auto"/>
                    <w:right w:val="none" w:sz="0" w:space="0" w:color="auto"/>
                  </w:divBdr>
                </w:div>
                <w:div w:id="307170575">
                  <w:marLeft w:val="640"/>
                  <w:marRight w:val="0"/>
                  <w:marTop w:val="0"/>
                  <w:marBottom w:val="0"/>
                  <w:divBdr>
                    <w:top w:val="none" w:sz="0" w:space="0" w:color="auto"/>
                    <w:left w:val="none" w:sz="0" w:space="0" w:color="auto"/>
                    <w:bottom w:val="none" w:sz="0" w:space="0" w:color="auto"/>
                    <w:right w:val="none" w:sz="0" w:space="0" w:color="auto"/>
                  </w:divBdr>
                </w:div>
                <w:div w:id="315649461">
                  <w:marLeft w:val="640"/>
                  <w:marRight w:val="0"/>
                  <w:marTop w:val="0"/>
                  <w:marBottom w:val="0"/>
                  <w:divBdr>
                    <w:top w:val="none" w:sz="0" w:space="0" w:color="auto"/>
                    <w:left w:val="none" w:sz="0" w:space="0" w:color="auto"/>
                    <w:bottom w:val="none" w:sz="0" w:space="0" w:color="auto"/>
                    <w:right w:val="none" w:sz="0" w:space="0" w:color="auto"/>
                  </w:divBdr>
                </w:div>
                <w:div w:id="319122770">
                  <w:marLeft w:val="640"/>
                  <w:marRight w:val="0"/>
                  <w:marTop w:val="0"/>
                  <w:marBottom w:val="0"/>
                  <w:divBdr>
                    <w:top w:val="none" w:sz="0" w:space="0" w:color="auto"/>
                    <w:left w:val="none" w:sz="0" w:space="0" w:color="auto"/>
                    <w:bottom w:val="none" w:sz="0" w:space="0" w:color="auto"/>
                    <w:right w:val="none" w:sz="0" w:space="0" w:color="auto"/>
                  </w:divBdr>
                </w:div>
                <w:div w:id="320356531">
                  <w:marLeft w:val="640"/>
                  <w:marRight w:val="0"/>
                  <w:marTop w:val="0"/>
                  <w:marBottom w:val="0"/>
                  <w:divBdr>
                    <w:top w:val="none" w:sz="0" w:space="0" w:color="auto"/>
                    <w:left w:val="none" w:sz="0" w:space="0" w:color="auto"/>
                    <w:bottom w:val="none" w:sz="0" w:space="0" w:color="auto"/>
                    <w:right w:val="none" w:sz="0" w:space="0" w:color="auto"/>
                  </w:divBdr>
                </w:div>
                <w:div w:id="328681258">
                  <w:marLeft w:val="640"/>
                  <w:marRight w:val="0"/>
                  <w:marTop w:val="0"/>
                  <w:marBottom w:val="0"/>
                  <w:divBdr>
                    <w:top w:val="none" w:sz="0" w:space="0" w:color="auto"/>
                    <w:left w:val="none" w:sz="0" w:space="0" w:color="auto"/>
                    <w:bottom w:val="none" w:sz="0" w:space="0" w:color="auto"/>
                    <w:right w:val="none" w:sz="0" w:space="0" w:color="auto"/>
                  </w:divBdr>
                </w:div>
                <w:div w:id="336347971">
                  <w:marLeft w:val="640"/>
                  <w:marRight w:val="0"/>
                  <w:marTop w:val="0"/>
                  <w:marBottom w:val="0"/>
                  <w:divBdr>
                    <w:top w:val="none" w:sz="0" w:space="0" w:color="auto"/>
                    <w:left w:val="none" w:sz="0" w:space="0" w:color="auto"/>
                    <w:bottom w:val="none" w:sz="0" w:space="0" w:color="auto"/>
                    <w:right w:val="none" w:sz="0" w:space="0" w:color="auto"/>
                  </w:divBdr>
                </w:div>
                <w:div w:id="340856305">
                  <w:marLeft w:val="640"/>
                  <w:marRight w:val="0"/>
                  <w:marTop w:val="0"/>
                  <w:marBottom w:val="0"/>
                  <w:divBdr>
                    <w:top w:val="none" w:sz="0" w:space="0" w:color="auto"/>
                    <w:left w:val="none" w:sz="0" w:space="0" w:color="auto"/>
                    <w:bottom w:val="none" w:sz="0" w:space="0" w:color="auto"/>
                    <w:right w:val="none" w:sz="0" w:space="0" w:color="auto"/>
                  </w:divBdr>
                </w:div>
                <w:div w:id="342518419">
                  <w:marLeft w:val="640"/>
                  <w:marRight w:val="0"/>
                  <w:marTop w:val="0"/>
                  <w:marBottom w:val="0"/>
                  <w:divBdr>
                    <w:top w:val="none" w:sz="0" w:space="0" w:color="auto"/>
                    <w:left w:val="none" w:sz="0" w:space="0" w:color="auto"/>
                    <w:bottom w:val="none" w:sz="0" w:space="0" w:color="auto"/>
                    <w:right w:val="none" w:sz="0" w:space="0" w:color="auto"/>
                  </w:divBdr>
                </w:div>
                <w:div w:id="347030177">
                  <w:marLeft w:val="640"/>
                  <w:marRight w:val="0"/>
                  <w:marTop w:val="0"/>
                  <w:marBottom w:val="0"/>
                  <w:divBdr>
                    <w:top w:val="none" w:sz="0" w:space="0" w:color="auto"/>
                    <w:left w:val="none" w:sz="0" w:space="0" w:color="auto"/>
                    <w:bottom w:val="none" w:sz="0" w:space="0" w:color="auto"/>
                    <w:right w:val="none" w:sz="0" w:space="0" w:color="auto"/>
                  </w:divBdr>
                </w:div>
                <w:div w:id="349987546">
                  <w:marLeft w:val="640"/>
                  <w:marRight w:val="0"/>
                  <w:marTop w:val="0"/>
                  <w:marBottom w:val="0"/>
                  <w:divBdr>
                    <w:top w:val="none" w:sz="0" w:space="0" w:color="auto"/>
                    <w:left w:val="none" w:sz="0" w:space="0" w:color="auto"/>
                    <w:bottom w:val="none" w:sz="0" w:space="0" w:color="auto"/>
                    <w:right w:val="none" w:sz="0" w:space="0" w:color="auto"/>
                  </w:divBdr>
                </w:div>
                <w:div w:id="364524464">
                  <w:marLeft w:val="640"/>
                  <w:marRight w:val="0"/>
                  <w:marTop w:val="0"/>
                  <w:marBottom w:val="0"/>
                  <w:divBdr>
                    <w:top w:val="none" w:sz="0" w:space="0" w:color="auto"/>
                    <w:left w:val="none" w:sz="0" w:space="0" w:color="auto"/>
                    <w:bottom w:val="none" w:sz="0" w:space="0" w:color="auto"/>
                    <w:right w:val="none" w:sz="0" w:space="0" w:color="auto"/>
                  </w:divBdr>
                </w:div>
                <w:div w:id="370763559">
                  <w:marLeft w:val="640"/>
                  <w:marRight w:val="0"/>
                  <w:marTop w:val="0"/>
                  <w:marBottom w:val="0"/>
                  <w:divBdr>
                    <w:top w:val="none" w:sz="0" w:space="0" w:color="auto"/>
                    <w:left w:val="none" w:sz="0" w:space="0" w:color="auto"/>
                    <w:bottom w:val="none" w:sz="0" w:space="0" w:color="auto"/>
                    <w:right w:val="none" w:sz="0" w:space="0" w:color="auto"/>
                  </w:divBdr>
                </w:div>
                <w:div w:id="374038783">
                  <w:marLeft w:val="640"/>
                  <w:marRight w:val="0"/>
                  <w:marTop w:val="0"/>
                  <w:marBottom w:val="0"/>
                  <w:divBdr>
                    <w:top w:val="none" w:sz="0" w:space="0" w:color="auto"/>
                    <w:left w:val="none" w:sz="0" w:space="0" w:color="auto"/>
                    <w:bottom w:val="none" w:sz="0" w:space="0" w:color="auto"/>
                    <w:right w:val="none" w:sz="0" w:space="0" w:color="auto"/>
                  </w:divBdr>
                </w:div>
                <w:div w:id="387650387">
                  <w:marLeft w:val="640"/>
                  <w:marRight w:val="0"/>
                  <w:marTop w:val="0"/>
                  <w:marBottom w:val="0"/>
                  <w:divBdr>
                    <w:top w:val="none" w:sz="0" w:space="0" w:color="auto"/>
                    <w:left w:val="none" w:sz="0" w:space="0" w:color="auto"/>
                    <w:bottom w:val="none" w:sz="0" w:space="0" w:color="auto"/>
                    <w:right w:val="none" w:sz="0" w:space="0" w:color="auto"/>
                  </w:divBdr>
                </w:div>
                <w:div w:id="395324907">
                  <w:marLeft w:val="640"/>
                  <w:marRight w:val="0"/>
                  <w:marTop w:val="0"/>
                  <w:marBottom w:val="0"/>
                  <w:divBdr>
                    <w:top w:val="none" w:sz="0" w:space="0" w:color="auto"/>
                    <w:left w:val="none" w:sz="0" w:space="0" w:color="auto"/>
                    <w:bottom w:val="none" w:sz="0" w:space="0" w:color="auto"/>
                    <w:right w:val="none" w:sz="0" w:space="0" w:color="auto"/>
                  </w:divBdr>
                </w:div>
                <w:div w:id="397477514">
                  <w:marLeft w:val="640"/>
                  <w:marRight w:val="0"/>
                  <w:marTop w:val="0"/>
                  <w:marBottom w:val="0"/>
                  <w:divBdr>
                    <w:top w:val="none" w:sz="0" w:space="0" w:color="auto"/>
                    <w:left w:val="none" w:sz="0" w:space="0" w:color="auto"/>
                    <w:bottom w:val="none" w:sz="0" w:space="0" w:color="auto"/>
                    <w:right w:val="none" w:sz="0" w:space="0" w:color="auto"/>
                  </w:divBdr>
                </w:div>
                <w:div w:id="398287977">
                  <w:marLeft w:val="640"/>
                  <w:marRight w:val="0"/>
                  <w:marTop w:val="0"/>
                  <w:marBottom w:val="0"/>
                  <w:divBdr>
                    <w:top w:val="none" w:sz="0" w:space="0" w:color="auto"/>
                    <w:left w:val="none" w:sz="0" w:space="0" w:color="auto"/>
                    <w:bottom w:val="none" w:sz="0" w:space="0" w:color="auto"/>
                    <w:right w:val="none" w:sz="0" w:space="0" w:color="auto"/>
                  </w:divBdr>
                </w:div>
                <w:div w:id="399058309">
                  <w:marLeft w:val="640"/>
                  <w:marRight w:val="0"/>
                  <w:marTop w:val="0"/>
                  <w:marBottom w:val="0"/>
                  <w:divBdr>
                    <w:top w:val="none" w:sz="0" w:space="0" w:color="auto"/>
                    <w:left w:val="none" w:sz="0" w:space="0" w:color="auto"/>
                    <w:bottom w:val="none" w:sz="0" w:space="0" w:color="auto"/>
                    <w:right w:val="none" w:sz="0" w:space="0" w:color="auto"/>
                  </w:divBdr>
                </w:div>
                <w:div w:id="404643780">
                  <w:marLeft w:val="640"/>
                  <w:marRight w:val="0"/>
                  <w:marTop w:val="0"/>
                  <w:marBottom w:val="0"/>
                  <w:divBdr>
                    <w:top w:val="none" w:sz="0" w:space="0" w:color="auto"/>
                    <w:left w:val="none" w:sz="0" w:space="0" w:color="auto"/>
                    <w:bottom w:val="none" w:sz="0" w:space="0" w:color="auto"/>
                    <w:right w:val="none" w:sz="0" w:space="0" w:color="auto"/>
                  </w:divBdr>
                </w:div>
                <w:div w:id="415134934">
                  <w:marLeft w:val="640"/>
                  <w:marRight w:val="0"/>
                  <w:marTop w:val="0"/>
                  <w:marBottom w:val="0"/>
                  <w:divBdr>
                    <w:top w:val="none" w:sz="0" w:space="0" w:color="auto"/>
                    <w:left w:val="none" w:sz="0" w:space="0" w:color="auto"/>
                    <w:bottom w:val="none" w:sz="0" w:space="0" w:color="auto"/>
                    <w:right w:val="none" w:sz="0" w:space="0" w:color="auto"/>
                  </w:divBdr>
                </w:div>
                <w:div w:id="432625719">
                  <w:marLeft w:val="640"/>
                  <w:marRight w:val="0"/>
                  <w:marTop w:val="0"/>
                  <w:marBottom w:val="0"/>
                  <w:divBdr>
                    <w:top w:val="none" w:sz="0" w:space="0" w:color="auto"/>
                    <w:left w:val="none" w:sz="0" w:space="0" w:color="auto"/>
                    <w:bottom w:val="none" w:sz="0" w:space="0" w:color="auto"/>
                    <w:right w:val="none" w:sz="0" w:space="0" w:color="auto"/>
                  </w:divBdr>
                </w:div>
                <w:div w:id="433021490">
                  <w:marLeft w:val="640"/>
                  <w:marRight w:val="0"/>
                  <w:marTop w:val="0"/>
                  <w:marBottom w:val="0"/>
                  <w:divBdr>
                    <w:top w:val="none" w:sz="0" w:space="0" w:color="auto"/>
                    <w:left w:val="none" w:sz="0" w:space="0" w:color="auto"/>
                    <w:bottom w:val="none" w:sz="0" w:space="0" w:color="auto"/>
                    <w:right w:val="none" w:sz="0" w:space="0" w:color="auto"/>
                  </w:divBdr>
                </w:div>
                <w:div w:id="436603046">
                  <w:marLeft w:val="640"/>
                  <w:marRight w:val="0"/>
                  <w:marTop w:val="0"/>
                  <w:marBottom w:val="0"/>
                  <w:divBdr>
                    <w:top w:val="none" w:sz="0" w:space="0" w:color="auto"/>
                    <w:left w:val="none" w:sz="0" w:space="0" w:color="auto"/>
                    <w:bottom w:val="none" w:sz="0" w:space="0" w:color="auto"/>
                    <w:right w:val="none" w:sz="0" w:space="0" w:color="auto"/>
                  </w:divBdr>
                </w:div>
                <w:div w:id="447505602">
                  <w:marLeft w:val="640"/>
                  <w:marRight w:val="0"/>
                  <w:marTop w:val="0"/>
                  <w:marBottom w:val="0"/>
                  <w:divBdr>
                    <w:top w:val="none" w:sz="0" w:space="0" w:color="auto"/>
                    <w:left w:val="none" w:sz="0" w:space="0" w:color="auto"/>
                    <w:bottom w:val="none" w:sz="0" w:space="0" w:color="auto"/>
                    <w:right w:val="none" w:sz="0" w:space="0" w:color="auto"/>
                  </w:divBdr>
                </w:div>
                <w:div w:id="470754266">
                  <w:marLeft w:val="640"/>
                  <w:marRight w:val="0"/>
                  <w:marTop w:val="0"/>
                  <w:marBottom w:val="0"/>
                  <w:divBdr>
                    <w:top w:val="none" w:sz="0" w:space="0" w:color="auto"/>
                    <w:left w:val="none" w:sz="0" w:space="0" w:color="auto"/>
                    <w:bottom w:val="none" w:sz="0" w:space="0" w:color="auto"/>
                    <w:right w:val="none" w:sz="0" w:space="0" w:color="auto"/>
                  </w:divBdr>
                </w:div>
                <w:div w:id="473447366">
                  <w:marLeft w:val="640"/>
                  <w:marRight w:val="0"/>
                  <w:marTop w:val="0"/>
                  <w:marBottom w:val="0"/>
                  <w:divBdr>
                    <w:top w:val="none" w:sz="0" w:space="0" w:color="auto"/>
                    <w:left w:val="none" w:sz="0" w:space="0" w:color="auto"/>
                    <w:bottom w:val="none" w:sz="0" w:space="0" w:color="auto"/>
                    <w:right w:val="none" w:sz="0" w:space="0" w:color="auto"/>
                  </w:divBdr>
                </w:div>
                <w:div w:id="484980031">
                  <w:marLeft w:val="640"/>
                  <w:marRight w:val="0"/>
                  <w:marTop w:val="0"/>
                  <w:marBottom w:val="0"/>
                  <w:divBdr>
                    <w:top w:val="none" w:sz="0" w:space="0" w:color="auto"/>
                    <w:left w:val="none" w:sz="0" w:space="0" w:color="auto"/>
                    <w:bottom w:val="none" w:sz="0" w:space="0" w:color="auto"/>
                    <w:right w:val="none" w:sz="0" w:space="0" w:color="auto"/>
                  </w:divBdr>
                </w:div>
                <w:div w:id="495153814">
                  <w:marLeft w:val="640"/>
                  <w:marRight w:val="0"/>
                  <w:marTop w:val="0"/>
                  <w:marBottom w:val="0"/>
                  <w:divBdr>
                    <w:top w:val="none" w:sz="0" w:space="0" w:color="auto"/>
                    <w:left w:val="none" w:sz="0" w:space="0" w:color="auto"/>
                    <w:bottom w:val="none" w:sz="0" w:space="0" w:color="auto"/>
                    <w:right w:val="none" w:sz="0" w:space="0" w:color="auto"/>
                  </w:divBdr>
                </w:div>
                <w:div w:id="505482968">
                  <w:marLeft w:val="640"/>
                  <w:marRight w:val="0"/>
                  <w:marTop w:val="0"/>
                  <w:marBottom w:val="0"/>
                  <w:divBdr>
                    <w:top w:val="none" w:sz="0" w:space="0" w:color="auto"/>
                    <w:left w:val="none" w:sz="0" w:space="0" w:color="auto"/>
                    <w:bottom w:val="none" w:sz="0" w:space="0" w:color="auto"/>
                    <w:right w:val="none" w:sz="0" w:space="0" w:color="auto"/>
                  </w:divBdr>
                </w:div>
                <w:div w:id="505749228">
                  <w:marLeft w:val="640"/>
                  <w:marRight w:val="0"/>
                  <w:marTop w:val="0"/>
                  <w:marBottom w:val="0"/>
                  <w:divBdr>
                    <w:top w:val="none" w:sz="0" w:space="0" w:color="auto"/>
                    <w:left w:val="none" w:sz="0" w:space="0" w:color="auto"/>
                    <w:bottom w:val="none" w:sz="0" w:space="0" w:color="auto"/>
                    <w:right w:val="none" w:sz="0" w:space="0" w:color="auto"/>
                  </w:divBdr>
                </w:div>
                <w:div w:id="506093652">
                  <w:marLeft w:val="640"/>
                  <w:marRight w:val="0"/>
                  <w:marTop w:val="0"/>
                  <w:marBottom w:val="0"/>
                  <w:divBdr>
                    <w:top w:val="none" w:sz="0" w:space="0" w:color="auto"/>
                    <w:left w:val="none" w:sz="0" w:space="0" w:color="auto"/>
                    <w:bottom w:val="none" w:sz="0" w:space="0" w:color="auto"/>
                    <w:right w:val="none" w:sz="0" w:space="0" w:color="auto"/>
                  </w:divBdr>
                </w:div>
                <w:div w:id="508368222">
                  <w:marLeft w:val="640"/>
                  <w:marRight w:val="0"/>
                  <w:marTop w:val="0"/>
                  <w:marBottom w:val="0"/>
                  <w:divBdr>
                    <w:top w:val="none" w:sz="0" w:space="0" w:color="auto"/>
                    <w:left w:val="none" w:sz="0" w:space="0" w:color="auto"/>
                    <w:bottom w:val="none" w:sz="0" w:space="0" w:color="auto"/>
                    <w:right w:val="none" w:sz="0" w:space="0" w:color="auto"/>
                  </w:divBdr>
                </w:div>
                <w:div w:id="511797359">
                  <w:marLeft w:val="640"/>
                  <w:marRight w:val="0"/>
                  <w:marTop w:val="0"/>
                  <w:marBottom w:val="0"/>
                  <w:divBdr>
                    <w:top w:val="none" w:sz="0" w:space="0" w:color="auto"/>
                    <w:left w:val="none" w:sz="0" w:space="0" w:color="auto"/>
                    <w:bottom w:val="none" w:sz="0" w:space="0" w:color="auto"/>
                    <w:right w:val="none" w:sz="0" w:space="0" w:color="auto"/>
                  </w:divBdr>
                </w:div>
                <w:div w:id="519857229">
                  <w:marLeft w:val="640"/>
                  <w:marRight w:val="0"/>
                  <w:marTop w:val="0"/>
                  <w:marBottom w:val="0"/>
                  <w:divBdr>
                    <w:top w:val="none" w:sz="0" w:space="0" w:color="auto"/>
                    <w:left w:val="none" w:sz="0" w:space="0" w:color="auto"/>
                    <w:bottom w:val="none" w:sz="0" w:space="0" w:color="auto"/>
                    <w:right w:val="none" w:sz="0" w:space="0" w:color="auto"/>
                  </w:divBdr>
                </w:div>
                <w:div w:id="527135546">
                  <w:marLeft w:val="640"/>
                  <w:marRight w:val="0"/>
                  <w:marTop w:val="0"/>
                  <w:marBottom w:val="0"/>
                  <w:divBdr>
                    <w:top w:val="none" w:sz="0" w:space="0" w:color="auto"/>
                    <w:left w:val="none" w:sz="0" w:space="0" w:color="auto"/>
                    <w:bottom w:val="none" w:sz="0" w:space="0" w:color="auto"/>
                    <w:right w:val="none" w:sz="0" w:space="0" w:color="auto"/>
                  </w:divBdr>
                </w:div>
                <w:div w:id="531109276">
                  <w:marLeft w:val="640"/>
                  <w:marRight w:val="0"/>
                  <w:marTop w:val="0"/>
                  <w:marBottom w:val="0"/>
                  <w:divBdr>
                    <w:top w:val="none" w:sz="0" w:space="0" w:color="auto"/>
                    <w:left w:val="none" w:sz="0" w:space="0" w:color="auto"/>
                    <w:bottom w:val="none" w:sz="0" w:space="0" w:color="auto"/>
                    <w:right w:val="none" w:sz="0" w:space="0" w:color="auto"/>
                  </w:divBdr>
                </w:div>
                <w:div w:id="536234765">
                  <w:marLeft w:val="640"/>
                  <w:marRight w:val="0"/>
                  <w:marTop w:val="0"/>
                  <w:marBottom w:val="0"/>
                  <w:divBdr>
                    <w:top w:val="none" w:sz="0" w:space="0" w:color="auto"/>
                    <w:left w:val="none" w:sz="0" w:space="0" w:color="auto"/>
                    <w:bottom w:val="none" w:sz="0" w:space="0" w:color="auto"/>
                    <w:right w:val="none" w:sz="0" w:space="0" w:color="auto"/>
                  </w:divBdr>
                </w:div>
                <w:div w:id="557858332">
                  <w:marLeft w:val="640"/>
                  <w:marRight w:val="0"/>
                  <w:marTop w:val="0"/>
                  <w:marBottom w:val="0"/>
                  <w:divBdr>
                    <w:top w:val="none" w:sz="0" w:space="0" w:color="auto"/>
                    <w:left w:val="none" w:sz="0" w:space="0" w:color="auto"/>
                    <w:bottom w:val="none" w:sz="0" w:space="0" w:color="auto"/>
                    <w:right w:val="none" w:sz="0" w:space="0" w:color="auto"/>
                  </w:divBdr>
                </w:div>
                <w:div w:id="562058673">
                  <w:marLeft w:val="640"/>
                  <w:marRight w:val="0"/>
                  <w:marTop w:val="0"/>
                  <w:marBottom w:val="0"/>
                  <w:divBdr>
                    <w:top w:val="none" w:sz="0" w:space="0" w:color="auto"/>
                    <w:left w:val="none" w:sz="0" w:space="0" w:color="auto"/>
                    <w:bottom w:val="none" w:sz="0" w:space="0" w:color="auto"/>
                    <w:right w:val="none" w:sz="0" w:space="0" w:color="auto"/>
                  </w:divBdr>
                </w:div>
                <w:div w:id="565073585">
                  <w:marLeft w:val="640"/>
                  <w:marRight w:val="0"/>
                  <w:marTop w:val="0"/>
                  <w:marBottom w:val="0"/>
                  <w:divBdr>
                    <w:top w:val="none" w:sz="0" w:space="0" w:color="auto"/>
                    <w:left w:val="none" w:sz="0" w:space="0" w:color="auto"/>
                    <w:bottom w:val="none" w:sz="0" w:space="0" w:color="auto"/>
                    <w:right w:val="none" w:sz="0" w:space="0" w:color="auto"/>
                  </w:divBdr>
                </w:div>
                <w:div w:id="597101210">
                  <w:marLeft w:val="640"/>
                  <w:marRight w:val="0"/>
                  <w:marTop w:val="0"/>
                  <w:marBottom w:val="0"/>
                  <w:divBdr>
                    <w:top w:val="none" w:sz="0" w:space="0" w:color="auto"/>
                    <w:left w:val="none" w:sz="0" w:space="0" w:color="auto"/>
                    <w:bottom w:val="none" w:sz="0" w:space="0" w:color="auto"/>
                    <w:right w:val="none" w:sz="0" w:space="0" w:color="auto"/>
                  </w:divBdr>
                </w:div>
                <w:div w:id="606931621">
                  <w:marLeft w:val="640"/>
                  <w:marRight w:val="0"/>
                  <w:marTop w:val="0"/>
                  <w:marBottom w:val="0"/>
                  <w:divBdr>
                    <w:top w:val="none" w:sz="0" w:space="0" w:color="auto"/>
                    <w:left w:val="none" w:sz="0" w:space="0" w:color="auto"/>
                    <w:bottom w:val="none" w:sz="0" w:space="0" w:color="auto"/>
                    <w:right w:val="none" w:sz="0" w:space="0" w:color="auto"/>
                  </w:divBdr>
                </w:div>
                <w:div w:id="638074424">
                  <w:marLeft w:val="640"/>
                  <w:marRight w:val="0"/>
                  <w:marTop w:val="0"/>
                  <w:marBottom w:val="0"/>
                  <w:divBdr>
                    <w:top w:val="none" w:sz="0" w:space="0" w:color="auto"/>
                    <w:left w:val="none" w:sz="0" w:space="0" w:color="auto"/>
                    <w:bottom w:val="none" w:sz="0" w:space="0" w:color="auto"/>
                    <w:right w:val="none" w:sz="0" w:space="0" w:color="auto"/>
                  </w:divBdr>
                </w:div>
                <w:div w:id="644895617">
                  <w:marLeft w:val="640"/>
                  <w:marRight w:val="0"/>
                  <w:marTop w:val="0"/>
                  <w:marBottom w:val="0"/>
                  <w:divBdr>
                    <w:top w:val="none" w:sz="0" w:space="0" w:color="auto"/>
                    <w:left w:val="none" w:sz="0" w:space="0" w:color="auto"/>
                    <w:bottom w:val="none" w:sz="0" w:space="0" w:color="auto"/>
                    <w:right w:val="none" w:sz="0" w:space="0" w:color="auto"/>
                  </w:divBdr>
                </w:div>
                <w:div w:id="654531508">
                  <w:marLeft w:val="640"/>
                  <w:marRight w:val="0"/>
                  <w:marTop w:val="0"/>
                  <w:marBottom w:val="0"/>
                  <w:divBdr>
                    <w:top w:val="none" w:sz="0" w:space="0" w:color="auto"/>
                    <w:left w:val="none" w:sz="0" w:space="0" w:color="auto"/>
                    <w:bottom w:val="none" w:sz="0" w:space="0" w:color="auto"/>
                    <w:right w:val="none" w:sz="0" w:space="0" w:color="auto"/>
                  </w:divBdr>
                </w:div>
                <w:div w:id="671108545">
                  <w:marLeft w:val="640"/>
                  <w:marRight w:val="0"/>
                  <w:marTop w:val="0"/>
                  <w:marBottom w:val="0"/>
                  <w:divBdr>
                    <w:top w:val="none" w:sz="0" w:space="0" w:color="auto"/>
                    <w:left w:val="none" w:sz="0" w:space="0" w:color="auto"/>
                    <w:bottom w:val="none" w:sz="0" w:space="0" w:color="auto"/>
                    <w:right w:val="none" w:sz="0" w:space="0" w:color="auto"/>
                  </w:divBdr>
                </w:div>
                <w:div w:id="673217899">
                  <w:marLeft w:val="640"/>
                  <w:marRight w:val="0"/>
                  <w:marTop w:val="0"/>
                  <w:marBottom w:val="0"/>
                  <w:divBdr>
                    <w:top w:val="none" w:sz="0" w:space="0" w:color="auto"/>
                    <w:left w:val="none" w:sz="0" w:space="0" w:color="auto"/>
                    <w:bottom w:val="none" w:sz="0" w:space="0" w:color="auto"/>
                    <w:right w:val="none" w:sz="0" w:space="0" w:color="auto"/>
                  </w:divBdr>
                </w:div>
                <w:div w:id="698553776">
                  <w:marLeft w:val="640"/>
                  <w:marRight w:val="0"/>
                  <w:marTop w:val="0"/>
                  <w:marBottom w:val="0"/>
                  <w:divBdr>
                    <w:top w:val="none" w:sz="0" w:space="0" w:color="auto"/>
                    <w:left w:val="none" w:sz="0" w:space="0" w:color="auto"/>
                    <w:bottom w:val="none" w:sz="0" w:space="0" w:color="auto"/>
                    <w:right w:val="none" w:sz="0" w:space="0" w:color="auto"/>
                  </w:divBdr>
                </w:div>
                <w:div w:id="724908972">
                  <w:marLeft w:val="640"/>
                  <w:marRight w:val="0"/>
                  <w:marTop w:val="0"/>
                  <w:marBottom w:val="0"/>
                  <w:divBdr>
                    <w:top w:val="none" w:sz="0" w:space="0" w:color="auto"/>
                    <w:left w:val="none" w:sz="0" w:space="0" w:color="auto"/>
                    <w:bottom w:val="none" w:sz="0" w:space="0" w:color="auto"/>
                    <w:right w:val="none" w:sz="0" w:space="0" w:color="auto"/>
                  </w:divBdr>
                </w:div>
                <w:div w:id="725035138">
                  <w:marLeft w:val="640"/>
                  <w:marRight w:val="0"/>
                  <w:marTop w:val="0"/>
                  <w:marBottom w:val="0"/>
                  <w:divBdr>
                    <w:top w:val="none" w:sz="0" w:space="0" w:color="auto"/>
                    <w:left w:val="none" w:sz="0" w:space="0" w:color="auto"/>
                    <w:bottom w:val="none" w:sz="0" w:space="0" w:color="auto"/>
                    <w:right w:val="none" w:sz="0" w:space="0" w:color="auto"/>
                  </w:divBdr>
                </w:div>
                <w:div w:id="742139410">
                  <w:marLeft w:val="640"/>
                  <w:marRight w:val="0"/>
                  <w:marTop w:val="0"/>
                  <w:marBottom w:val="0"/>
                  <w:divBdr>
                    <w:top w:val="none" w:sz="0" w:space="0" w:color="auto"/>
                    <w:left w:val="none" w:sz="0" w:space="0" w:color="auto"/>
                    <w:bottom w:val="none" w:sz="0" w:space="0" w:color="auto"/>
                    <w:right w:val="none" w:sz="0" w:space="0" w:color="auto"/>
                  </w:divBdr>
                </w:div>
                <w:div w:id="752121176">
                  <w:marLeft w:val="640"/>
                  <w:marRight w:val="0"/>
                  <w:marTop w:val="0"/>
                  <w:marBottom w:val="0"/>
                  <w:divBdr>
                    <w:top w:val="none" w:sz="0" w:space="0" w:color="auto"/>
                    <w:left w:val="none" w:sz="0" w:space="0" w:color="auto"/>
                    <w:bottom w:val="none" w:sz="0" w:space="0" w:color="auto"/>
                    <w:right w:val="none" w:sz="0" w:space="0" w:color="auto"/>
                  </w:divBdr>
                </w:div>
                <w:div w:id="754667307">
                  <w:marLeft w:val="640"/>
                  <w:marRight w:val="0"/>
                  <w:marTop w:val="0"/>
                  <w:marBottom w:val="0"/>
                  <w:divBdr>
                    <w:top w:val="none" w:sz="0" w:space="0" w:color="auto"/>
                    <w:left w:val="none" w:sz="0" w:space="0" w:color="auto"/>
                    <w:bottom w:val="none" w:sz="0" w:space="0" w:color="auto"/>
                    <w:right w:val="none" w:sz="0" w:space="0" w:color="auto"/>
                  </w:divBdr>
                </w:div>
                <w:div w:id="765880718">
                  <w:marLeft w:val="640"/>
                  <w:marRight w:val="0"/>
                  <w:marTop w:val="0"/>
                  <w:marBottom w:val="0"/>
                  <w:divBdr>
                    <w:top w:val="none" w:sz="0" w:space="0" w:color="auto"/>
                    <w:left w:val="none" w:sz="0" w:space="0" w:color="auto"/>
                    <w:bottom w:val="none" w:sz="0" w:space="0" w:color="auto"/>
                    <w:right w:val="none" w:sz="0" w:space="0" w:color="auto"/>
                  </w:divBdr>
                </w:div>
                <w:div w:id="780874940">
                  <w:marLeft w:val="640"/>
                  <w:marRight w:val="0"/>
                  <w:marTop w:val="0"/>
                  <w:marBottom w:val="0"/>
                  <w:divBdr>
                    <w:top w:val="none" w:sz="0" w:space="0" w:color="auto"/>
                    <w:left w:val="none" w:sz="0" w:space="0" w:color="auto"/>
                    <w:bottom w:val="none" w:sz="0" w:space="0" w:color="auto"/>
                    <w:right w:val="none" w:sz="0" w:space="0" w:color="auto"/>
                  </w:divBdr>
                </w:div>
                <w:div w:id="784428878">
                  <w:marLeft w:val="640"/>
                  <w:marRight w:val="0"/>
                  <w:marTop w:val="0"/>
                  <w:marBottom w:val="0"/>
                  <w:divBdr>
                    <w:top w:val="none" w:sz="0" w:space="0" w:color="auto"/>
                    <w:left w:val="none" w:sz="0" w:space="0" w:color="auto"/>
                    <w:bottom w:val="none" w:sz="0" w:space="0" w:color="auto"/>
                    <w:right w:val="none" w:sz="0" w:space="0" w:color="auto"/>
                  </w:divBdr>
                </w:div>
                <w:div w:id="786388593">
                  <w:marLeft w:val="640"/>
                  <w:marRight w:val="0"/>
                  <w:marTop w:val="0"/>
                  <w:marBottom w:val="0"/>
                  <w:divBdr>
                    <w:top w:val="none" w:sz="0" w:space="0" w:color="auto"/>
                    <w:left w:val="none" w:sz="0" w:space="0" w:color="auto"/>
                    <w:bottom w:val="none" w:sz="0" w:space="0" w:color="auto"/>
                    <w:right w:val="none" w:sz="0" w:space="0" w:color="auto"/>
                  </w:divBdr>
                </w:div>
                <w:div w:id="818617934">
                  <w:marLeft w:val="640"/>
                  <w:marRight w:val="0"/>
                  <w:marTop w:val="0"/>
                  <w:marBottom w:val="0"/>
                  <w:divBdr>
                    <w:top w:val="none" w:sz="0" w:space="0" w:color="auto"/>
                    <w:left w:val="none" w:sz="0" w:space="0" w:color="auto"/>
                    <w:bottom w:val="none" w:sz="0" w:space="0" w:color="auto"/>
                    <w:right w:val="none" w:sz="0" w:space="0" w:color="auto"/>
                  </w:divBdr>
                </w:div>
                <w:div w:id="834035809">
                  <w:marLeft w:val="640"/>
                  <w:marRight w:val="0"/>
                  <w:marTop w:val="0"/>
                  <w:marBottom w:val="0"/>
                  <w:divBdr>
                    <w:top w:val="none" w:sz="0" w:space="0" w:color="auto"/>
                    <w:left w:val="none" w:sz="0" w:space="0" w:color="auto"/>
                    <w:bottom w:val="none" w:sz="0" w:space="0" w:color="auto"/>
                    <w:right w:val="none" w:sz="0" w:space="0" w:color="auto"/>
                  </w:divBdr>
                </w:div>
                <w:div w:id="836769897">
                  <w:marLeft w:val="640"/>
                  <w:marRight w:val="0"/>
                  <w:marTop w:val="0"/>
                  <w:marBottom w:val="0"/>
                  <w:divBdr>
                    <w:top w:val="none" w:sz="0" w:space="0" w:color="auto"/>
                    <w:left w:val="none" w:sz="0" w:space="0" w:color="auto"/>
                    <w:bottom w:val="none" w:sz="0" w:space="0" w:color="auto"/>
                    <w:right w:val="none" w:sz="0" w:space="0" w:color="auto"/>
                  </w:divBdr>
                </w:div>
                <w:div w:id="853691807">
                  <w:marLeft w:val="640"/>
                  <w:marRight w:val="0"/>
                  <w:marTop w:val="0"/>
                  <w:marBottom w:val="0"/>
                  <w:divBdr>
                    <w:top w:val="none" w:sz="0" w:space="0" w:color="auto"/>
                    <w:left w:val="none" w:sz="0" w:space="0" w:color="auto"/>
                    <w:bottom w:val="none" w:sz="0" w:space="0" w:color="auto"/>
                    <w:right w:val="none" w:sz="0" w:space="0" w:color="auto"/>
                  </w:divBdr>
                </w:div>
                <w:div w:id="858160763">
                  <w:marLeft w:val="640"/>
                  <w:marRight w:val="0"/>
                  <w:marTop w:val="0"/>
                  <w:marBottom w:val="0"/>
                  <w:divBdr>
                    <w:top w:val="none" w:sz="0" w:space="0" w:color="auto"/>
                    <w:left w:val="none" w:sz="0" w:space="0" w:color="auto"/>
                    <w:bottom w:val="none" w:sz="0" w:space="0" w:color="auto"/>
                    <w:right w:val="none" w:sz="0" w:space="0" w:color="auto"/>
                  </w:divBdr>
                </w:div>
                <w:div w:id="858665494">
                  <w:marLeft w:val="640"/>
                  <w:marRight w:val="0"/>
                  <w:marTop w:val="0"/>
                  <w:marBottom w:val="0"/>
                  <w:divBdr>
                    <w:top w:val="none" w:sz="0" w:space="0" w:color="auto"/>
                    <w:left w:val="none" w:sz="0" w:space="0" w:color="auto"/>
                    <w:bottom w:val="none" w:sz="0" w:space="0" w:color="auto"/>
                    <w:right w:val="none" w:sz="0" w:space="0" w:color="auto"/>
                  </w:divBdr>
                </w:div>
                <w:div w:id="866023343">
                  <w:marLeft w:val="640"/>
                  <w:marRight w:val="0"/>
                  <w:marTop w:val="0"/>
                  <w:marBottom w:val="0"/>
                  <w:divBdr>
                    <w:top w:val="none" w:sz="0" w:space="0" w:color="auto"/>
                    <w:left w:val="none" w:sz="0" w:space="0" w:color="auto"/>
                    <w:bottom w:val="none" w:sz="0" w:space="0" w:color="auto"/>
                    <w:right w:val="none" w:sz="0" w:space="0" w:color="auto"/>
                  </w:divBdr>
                </w:div>
                <w:div w:id="868763725">
                  <w:marLeft w:val="640"/>
                  <w:marRight w:val="0"/>
                  <w:marTop w:val="0"/>
                  <w:marBottom w:val="0"/>
                  <w:divBdr>
                    <w:top w:val="none" w:sz="0" w:space="0" w:color="auto"/>
                    <w:left w:val="none" w:sz="0" w:space="0" w:color="auto"/>
                    <w:bottom w:val="none" w:sz="0" w:space="0" w:color="auto"/>
                    <w:right w:val="none" w:sz="0" w:space="0" w:color="auto"/>
                  </w:divBdr>
                </w:div>
                <w:div w:id="877742381">
                  <w:marLeft w:val="640"/>
                  <w:marRight w:val="0"/>
                  <w:marTop w:val="0"/>
                  <w:marBottom w:val="0"/>
                  <w:divBdr>
                    <w:top w:val="none" w:sz="0" w:space="0" w:color="auto"/>
                    <w:left w:val="none" w:sz="0" w:space="0" w:color="auto"/>
                    <w:bottom w:val="none" w:sz="0" w:space="0" w:color="auto"/>
                    <w:right w:val="none" w:sz="0" w:space="0" w:color="auto"/>
                  </w:divBdr>
                </w:div>
                <w:div w:id="878126649">
                  <w:marLeft w:val="640"/>
                  <w:marRight w:val="0"/>
                  <w:marTop w:val="0"/>
                  <w:marBottom w:val="0"/>
                  <w:divBdr>
                    <w:top w:val="none" w:sz="0" w:space="0" w:color="auto"/>
                    <w:left w:val="none" w:sz="0" w:space="0" w:color="auto"/>
                    <w:bottom w:val="none" w:sz="0" w:space="0" w:color="auto"/>
                    <w:right w:val="none" w:sz="0" w:space="0" w:color="auto"/>
                  </w:divBdr>
                </w:div>
                <w:div w:id="878207622">
                  <w:marLeft w:val="640"/>
                  <w:marRight w:val="0"/>
                  <w:marTop w:val="0"/>
                  <w:marBottom w:val="0"/>
                  <w:divBdr>
                    <w:top w:val="none" w:sz="0" w:space="0" w:color="auto"/>
                    <w:left w:val="none" w:sz="0" w:space="0" w:color="auto"/>
                    <w:bottom w:val="none" w:sz="0" w:space="0" w:color="auto"/>
                    <w:right w:val="none" w:sz="0" w:space="0" w:color="auto"/>
                  </w:divBdr>
                </w:div>
                <w:div w:id="881479602">
                  <w:marLeft w:val="640"/>
                  <w:marRight w:val="0"/>
                  <w:marTop w:val="0"/>
                  <w:marBottom w:val="0"/>
                  <w:divBdr>
                    <w:top w:val="none" w:sz="0" w:space="0" w:color="auto"/>
                    <w:left w:val="none" w:sz="0" w:space="0" w:color="auto"/>
                    <w:bottom w:val="none" w:sz="0" w:space="0" w:color="auto"/>
                    <w:right w:val="none" w:sz="0" w:space="0" w:color="auto"/>
                  </w:divBdr>
                </w:div>
                <w:div w:id="897520719">
                  <w:marLeft w:val="640"/>
                  <w:marRight w:val="0"/>
                  <w:marTop w:val="0"/>
                  <w:marBottom w:val="0"/>
                  <w:divBdr>
                    <w:top w:val="none" w:sz="0" w:space="0" w:color="auto"/>
                    <w:left w:val="none" w:sz="0" w:space="0" w:color="auto"/>
                    <w:bottom w:val="none" w:sz="0" w:space="0" w:color="auto"/>
                    <w:right w:val="none" w:sz="0" w:space="0" w:color="auto"/>
                  </w:divBdr>
                </w:div>
                <w:div w:id="918755892">
                  <w:marLeft w:val="640"/>
                  <w:marRight w:val="0"/>
                  <w:marTop w:val="0"/>
                  <w:marBottom w:val="0"/>
                  <w:divBdr>
                    <w:top w:val="none" w:sz="0" w:space="0" w:color="auto"/>
                    <w:left w:val="none" w:sz="0" w:space="0" w:color="auto"/>
                    <w:bottom w:val="none" w:sz="0" w:space="0" w:color="auto"/>
                    <w:right w:val="none" w:sz="0" w:space="0" w:color="auto"/>
                  </w:divBdr>
                </w:div>
                <w:div w:id="920529323">
                  <w:marLeft w:val="640"/>
                  <w:marRight w:val="0"/>
                  <w:marTop w:val="0"/>
                  <w:marBottom w:val="0"/>
                  <w:divBdr>
                    <w:top w:val="none" w:sz="0" w:space="0" w:color="auto"/>
                    <w:left w:val="none" w:sz="0" w:space="0" w:color="auto"/>
                    <w:bottom w:val="none" w:sz="0" w:space="0" w:color="auto"/>
                    <w:right w:val="none" w:sz="0" w:space="0" w:color="auto"/>
                  </w:divBdr>
                </w:div>
                <w:div w:id="949582043">
                  <w:marLeft w:val="640"/>
                  <w:marRight w:val="0"/>
                  <w:marTop w:val="0"/>
                  <w:marBottom w:val="0"/>
                  <w:divBdr>
                    <w:top w:val="none" w:sz="0" w:space="0" w:color="auto"/>
                    <w:left w:val="none" w:sz="0" w:space="0" w:color="auto"/>
                    <w:bottom w:val="none" w:sz="0" w:space="0" w:color="auto"/>
                    <w:right w:val="none" w:sz="0" w:space="0" w:color="auto"/>
                  </w:divBdr>
                </w:div>
                <w:div w:id="961036248">
                  <w:marLeft w:val="640"/>
                  <w:marRight w:val="0"/>
                  <w:marTop w:val="0"/>
                  <w:marBottom w:val="0"/>
                  <w:divBdr>
                    <w:top w:val="none" w:sz="0" w:space="0" w:color="auto"/>
                    <w:left w:val="none" w:sz="0" w:space="0" w:color="auto"/>
                    <w:bottom w:val="none" w:sz="0" w:space="0" w:color="auto"/>
                    <w:right w:val="none" w:sz="0" w:space="0" w:color="auto"/>
                  </w:divBdr>
                </w:div>
                <w:div w:id="1006521490">
                  <w:marLeft w:val="640"/>
                  <w:marRight w:val="0"/>
                  <w:marTop w:val="0"/>
                  <w:marBottom w:val="0"/>
                  <w:divBdr>
                    <w:top w:val="none" w:sz="0" w:space="0" w:color="auto"/>
                    <w:left w:val="none" w:sz="0" w:space="0" w:color="auto"/>
                    <w:bottom w:val="none" w:sz="0" w:space="0" w:color="auto"/>
                    <w:right w:val="none" w:sz="0" w:space="0" w:color="auto"/>
                  </w:divBdr>
                </w:div>
                <w:div w:id="1006716315">
                  <w:marLeft w:val="640"/>
                  <w:marRight w:val="0"/>
                  <w:marTop w:val="0"/>
                  <w:marBottom w:val="0"/>
                  <w:divBdr>
                    <w:top w:val="none" w:sz="0" w:space="0" w:color="auto"/>
                    <w:left w:val="none" w:sz="0" w:space="0" w:color="auto"/>
                    <w:bottom w:val="none" w:sz="0" w:space="0" w:color="auto"/>
                    <w:right w:val="none" w:sz="0" w:space="0" w:color="auto"/>
                  </w:divBdr>
                </w:div>
                <w:div w:id="1006788994">
                  <w:marLeft w:val="640"/>
                  <w:marRight w:val="0"/>
                  <w:marTop w:val="0"/>
                  <w:marBottom w:val="0"/>
                  <w:divBdr>
                    <w:top w:val="none" w:sz="0" w:space="0" w:color="auto"/>
                    <w:left w:val="none" w:sz="0" w:space="0" w:color="auto"/>
                    <w:bottom w:val="none" w:sz="0" w:space="0" w:color="auto"/>
                    <w:right w:val="none" w:sz="0" w:space="0" w:color="auto"/>
                  </w:divBdr>
                </w:div>
                <w:div w:id="1012343471">
                  <w:marLeft w:val="640"/>
                  <w:marRight w:val="0"/>
                  <w:marTop w:val="0"/>
                  <w:marBottom w:val="0"/>
                  <w:divBdr>
                    <w:top w:val="none" w:sz="0" w:space="0" w:color="auto"/>
                    <w:left w:val="none" w:sz="0" w:space="0" w:color="auto"/>
                    <w:bottom w:val="none" w:sz="0" w:space="0" w:color="auto"/>
                    <w:right w:val="none" w:sz="0" w:space="0" w:color="auto"/>
                  </w:divBdr>
                </w:div>
                <w:div w:id="1016418769">
                  <w:marLeft w:val="640"/>
                  <w:marRight w:val="0"/>
                  <w:marTop w:val="0"/>
                  <w:marBottom w:val="0"/>
                  <w:divBdr>
                    <w:top w:val="none" w:sz="0" w:space="0" w:color="auto"/>
                    <w:left w:val="none" w:sz="0" w:space="0" w:color="auto"/>
                    <w:bottom w:val="none" w:sz="0" w:space="0" w:color="auto"/>
                    <w:right w:val="none" w:sz="0" w:space="0" w:color="auto"/>
                  </w:divBdr>
                </w:div>
                <w:div w:id="1023021269">
                  <w:marLeft w:val="640"/>
                  <w:marRight w:val="0"/>
                  <w:marTop w:val="0"/>
                  <w:marBottom w:val="0"/>
                  <w:divBdr>
                    <w:top w:val="none" w:sz="0" w:space="0" w:color="auto"/>
                    <w:left w:val="none" w:sz="0" w:space="0" w:color="auto"/>
                    <w:bottom w:val="none" w:sz="0" w:space="0" w:color="auto"/>
                    <w:right w:val="none" w:sz="0" w:space="0" w:color="auto"/>
                  </w:divBdr>
                </w:div>
                <w:div w:id="1023241654">
                  <w:marLeft w:val="640"/>
                  <w:marRight w:val="0"/>
                  <w:marTop w:val="0"/>
                  <w:marBottom w:val="0"/>
                  <w:divBdr>
                    <w:top w:val="none" w:sz="0" w:space="0" w:color="auto"/>
                    <w:left w:val="none" w:sz="0" w:space="0" w:color="auto"/>
                    <w:bottom w:val="none" w:sz="0" w:space="0" w:color="auto"/>
                    <w:right w:val="none" w:sz="0" w:space="0" w:color="auto"/>
                  </w:divBdr>
                </w:div>
                <w:div w:id="1049761505">
                  <w:marLeft w:val="640"/>
                  <w:marRight w:val="0"/>
                  <w:marTop w:val="0"/>
                  <w:marBottom w:val="0"/>
                  <w:divBdr>
                    <w:top w:val="none" w:sz="0" w:space="0" w:color="auto"/>
                    <w:left w:val="none" w:sz="0" w:space="0" w:color="auto"/>
                    <w:bottom w:val="none" w:sz="0" w:space="0" w:color="auto"/>
                    <w:right w:val="none" w:sz="0" w:space="0" w:color="auto"/>
                  </w:divBdr>
                </w:div>
                <w:div w:id="1055350627">
                  <w:marLeft w:val="640"/>
                  <w:marRight w:val="0"/>
                  <w:marTop w:val="0"/>
                  <w:marBottom w:val="0"/>
                  <w:divBdr>
                    <w:top w:val="none" w:sz="0" w:space="0" w:color="auto"/>
                    <w:left w:val="none" w:sz="0" w:space="0" w:color="auto"/>
                    <w:bottom w:val="none" w:sz="0" w:space="0" w:color="auto"/>
                    <w:right w:val="none" w:sz="0" w:space="0" w:color="auto"/>
                  </w:divBdr>
                </w:div>
                <w:div w:id="1080523618">
                  <w:marLeft w:val="640"/>
                  <w:marRight w:val="0"/>
                  <w:marTop w:val="0"/>
                  <w:marBottom w:val="0"/>
                  <w:divBdr>
                    <w:top w:val="none" w:sz="0" w:space="0" w:color="auto"/>
                    <w:left w:val="none" w:sz="0" w:space="0" w:color="auto"/>
                    <w:bottom w:val="none" w:sz="0" w:space="0" w:color="auto"/>
                    <w:right w:val="none" w:sz="0" w:space="0" w:color="auto"/>
                  </w:divBdr>
                </w:div>
                <w:div w:id="1103762516">
                  <w:marLeft w:val="640"/>
                  <w:marRight w:val="0"/>
                  <w:marTop w:val="0"/>
                  <w:marBottom w:val="0"/>
                  <w:divBdr>
                    <w:top w:val="none" w:sz="0" w:space="0" w:color="auto"/>
                    <w:left w:val="none" w:sz="0" w:space="0" w:color="auto"/>
                    <w:bottom w:val="none" w:sz="0" w:space="0" w:color="auto"/>
                    <w:right w:val="none" w:sz="0" w:space="0" w:color="auto"/>
                  </w:divBdr>
                </w:div>
                <w:div w:id="1133526358">
                  <w:marLeft w:val="640"/>
                  <w:marRight w:val="0"/>
                  <w:marTop w:val="0"/>
                  <w:marBottom w:val="0"/>
                  <w:divBdr>
                    <w:top w:val="none" w:sz="0" w:space="0" w:color="auto"/>
                    <w:left w:val="none" w:sz="0" w:space="0" w:color="auto"/>
                    <w:bottom w:val="none" w:sz="0" w:space="0" w:color="auto"/>
                    <w:right w:val="none" w:sz="0" w:space="0" w:color="auto"/>
                  </w:divBdr>
                </w:div>
                <w:div w:id="1140536328">
                  <w:marLeft w:val="640"/>
                  <w:marRight w:val="0"/>
                  <w:marTop w:val="0"/>
                  <w:marBottom w:val="0"/>
                  <w:divBdr>
                    <w:top w:val="none" w:sz="0" w:space="0" w:color="auto"/>
                    <w:left w:val="none" w:sz="0" w:space="0" w:color="auto"/>
                    <w:bottom w:val="none" w:sz="0" w:space="0" w:color="auto"/>
                    <w:right w:val="none" w:sz="0" w:space="0" w:color="auto"/>
                  </w:divBdr>
                </w:div>
                <w:div w:id="1154686635">
                  <w:marLeft w:val="640"/>
                  <w:marRight w:val="0"/>
                  <w:marTop w:val="0"/>
                  <w:marBottom w:val="0"/>
                  <w:divBdr>
                    <w:top w:val="none" w:sz="0" w:space="0" w:color="auto"/>
                    <w:left w:val="none" w:sz="0" w:space="0" w:color="auto"/>
                    <w:bottom w:val="none" w:sz="0" w:space="0" w:color="auto"/>
                    <w:right w:val="none" w:sz="0" w:space="0" w:color="auto"/>
                  </w:divBdr>
                </w:div>
                <w:div w:id="1160467409">
                  <w:marLeft w:val="640"/>
                  <w:marRight w:val="0"/>
                  <w:marTop w:val="0"/>
                  <w:marBottom w:val="0"/>
                  <w:divBdr>
                    <w:top w:val="none" w:sz="0" w:space="0" w:color="auto"/>
                    <w:left w:val="none" w:sz="0" w:space="0" w:color="auto"/>
                    <w:bottom w:val="none" w:sz="0" w:space="0" w:color="auto"/>
                    <w:right w:val="none" w:sz="0" w:space="0" w:color="auto"/>
                  </w:divBdr>
                </w:div>
                <w:div w:id="1168208265">
                  <w:marLeft w:val="640"/>
                  <w:marRight w:val="0"/>
                  <w:marTop w:val="0"/>
                  <w:marBottom w:val="0"/>
                  <w:divBdr>
                    <w:top w:val="none" w:sz="0" w:space="0" w:color="auto"/>
                    <w:left w:val="none" w:sz="0" w:space="0" w:color="auto"/>
                    <w:bottom w:val="none" w:sz="0" w:space="0" w:color="auto"/>
                    <w:right w:val="none" w:sz="0" w:space="0" w:color="auto"/>
                  </w:divBdr>
                </w:div>
                <w:div w:id="1183131673">
                  <w:marLeft w:val="640"/>
                  <w:marRight w:val="0"/>
                  <w:marTop w:val="0"/>
                  <w:marBottom w:val="0"/>
                  <w:divBdr>
                    <w:top w:val="none" w:sz="0" w:space="0" w:color="auto"/>
                    <w:left w:val="none" w:sz="0" w:space="0" w:color="auto"/>
                    <w:bottom w:val="none" w:sz="0" w:space="0" w:color="auto"/>
                    <w:right w:val="none" w:sz="0" w:space="0" w:color="auto"/>
                  </w:divBdr>
                </w:div>
                <w:div w:id="1184980812">
                  <w:marLeft w:val="640"/>
                  <w:marRight w:val="0"/>
                  <w:marTop w:val="0"/>
                  <w:marBottom w:val="0"/>
                  <w:divBdr>
                    <w:top w:val="none" w:sz="0" w:space="0" w:color="auto"/>
                    <w:left w:val="none" w:sz="0" w:space="0" w:color="auto"/>
                    <w:bottom w:val="none" w:sz="0" w:space="0" w:color="auto"/>
                    <w:right w:val="none" w:sz="0" w:space="0" w:color="auto"/>
                  </w:divBdr>
                </w:div>
                <w:div w:id="1185753997">
                  <w:marLeft w:val="640"/>
                  <w:marRight w:val="0"/>
                  <w:marTop w:val="0"/>
                  <w:marBottom w:val="0"/>
                  <w:divBdr>
                    <w:top w:val="none" w:sz="0" w:space="0" w:color="auto"/>
                    <w:left w:val="none" w:sz="0" w:space="0" w:color="auto"/>
                    <w:bottom w:val="none" w:sz="0" w:space="0" w:color="auto"/>
                    <w:right w:val="none" w:sz="0" w:space="0" w:color="auto"/>
                  </w:divBdr>
                </w:div>
                <w:div w:id="1196239666">
                  <w:marLeft w:val="640"/>
                  <w:marRight w:val="0"/>
                  <w:marTop w:val="0"/>
                  <w:marBottom w:val="0"/>
                  <w:divBdr>
                    <w:top w:val="none" w:sz="0" w:space="0" w:color="auto"/>
                    <w:left w:val="none" w:sz="0" w:space="0" w:color="auto"/>
                    <w:bottom w:val="none" w:sz="0" w:space="0" w:color="auto"/>
                    <w:right w:val="none" w:sz="0" w:space="0" w:color="auto"/>
                  </w:divBdr>
                </w:div>
                <w:div w:id="1219902850">
                  <w:marLeft w:val="640"/>
                  <w:marRight w:val="0"/>
                  <w:marTop w:val="0"/>
                  <w:marBottom w:val="0"/>
                  <w:divBdr>
                    <w:top w:val="none" w:sz="0" w:space="0" w:color="auto"/>
                    <w:left w:val="none" w:sz="0" w:space="0" w:color="auto"/>
                    <w:bottom w:val="none" w:sz="0" w:space="0" w:color="auto"/>
                    <w:right w:val="none" w:sz="0" w:space="0" w:color="auto"/>
                  </w:divBdr>
                </w:div>
                <w:div w:id="1226910785">
                  <w:marLeft w:val="640"/>
                  <w:marRight w:val="0"/>
                  <w:marTop w:val="0"/>
                  <w:marBottom w:val="0"/>
                  <w:divBdr>
                    <w:top w:val="none" w:sz="0" w:space="0" w:color="auto"/>
                    <w:left w:val="none" w:sz="0" w:space="0" w:color="auto"/>
                    <w:bottom w:val="none" w:sz="0" w:space="0" w:color="auto"/>
                    <w:right w:val="none" w:sz="0" w:space="0" w:color="auto"/>
                  </w:divBdr>
                </w:div>
                <w:div w:id="1234467064">
                  <w:marLeft w:val="640"/>
                  <w:marRight w:val="0"/>
                  <w:marTop w:val="0"/>
                  <w:marBottom w:val="0"/>
                  <w:divBdr>
                    <w:top w:val="none" w:sz="0" w:space="0" w:color="auto"/>
                    <w:left w:val="none" w:sz="0" w:space="0" w:color="auto"/>
                    <w:bottom w:val="none" w:sz="0" w:space="0" w:color="auto"/>
                    <w:right w:val="none" w:sz="0" w:space="0" w:color="auto"/>
                  </w:divBdr>
                </w:div>
                <w:div w:id="1237011168">
                  <w:marLeft w:val="640"/>
                  <w:marRight w:val="0"/>
                  <w:marTop w:val="0"/>
                  <w:marBottom w:val="0"/>
                  <w:divBdr>
                    <w:top w:val="none" w:sz="0" w:space="0" w:color="auto"/>
                    <w:left w:val="none" w:sz="0" w:space="0" w:color="auto"/>
                    <w:bottom w:val="none" w:sz="0" w:space="0" w:color="auto"/>
                    <w:right w:val="none" w:sz="0" w:space="0" w:color="auto"/>
                  </w:divBdr>
                </w:div>
                <w:div w:id="1239754246">
                  <w:marLeft w:val="640"/>
                  <w:marRight w:val="0"/>
                  <w:marTop w:val="0"/>
                  <w:marBottom w:val="0"/>
                  <w:divBdr>
                    <w:top w:val="none" w:sz="0" w:space="0" w:color="auto"/>
                    <w:left w:val="none" w:sz="0" w:space="0" w:color="auto"/>
                    <w:bottom w:val="none" w:sz="0" w:space="0" w:color="auto"/>
                    <w:right w:val="none" w:sz="0" w:space="0" w:color="auto"/>
                  </w:divBdr>
                </w:div>
                <w:div w:id="1241330095">
                  <w:marLeft w:val="640"/>
                  <w:marRight w:val="0"/>
                  <w:marTop w:val="0"/>
                  <w:marBottom w:val="0"/>
                  <w:divBdr>
                    <w:top w:val="none" w:sz="0" w:space="0" w:color="auto"/>
                    <w:left w:val="none" w:sz="0" w:space="0" w:color="auto"/>
                    <w:bottom w:val="none" w:sz="0" w:space="0" w:color="auto"/>
                    <w:right w:val="none" w:sz="0" w:space="0" w:color="auto"/>
                  </w:divBdr>
                </w:div>
                <w:div w:id="1242327172">
                  <w:marLeft w:val="640"/>
                  <w:marRight w:val="0"/>
                  <w:marTop w:val="0"/>
                  <w:marBottom w:val="0"/>
                  <w:divBdr>
                    <w:top w:val="none" w:sz="0" w:space="0" w:color="auto"/>
                    <w:left w:val="none" w:sz="0" w:space="0" w:color="auto"/>
                    <w:bottom w:val="none" w:sz="0" w:space="0" w:color="auto"/>
                    <w:right w:val="none" w:sz="0" w:space="0" w:color="auto"/>
                  </w:divBdr>
                </w:div>
                <w:div w:id="1256935716">
                  <w:marLeft w:val="640"/>
                  <w:marRight w:val="0"/>
                  <w:marTop w:val="0"/>
                  <w:marBottom w:val="0"/>
                  <w:divBdr>
                    <w:top w:val="none" w:sz="0" w:space="0" w:color="auto"/>
                    <w:left w:val="none" w:sz="0" w:space="0" w:color="auto"/>
                    <w:bottom w:val="none" w:sz="0" w:space="0" w:color="auto"/>
                    <w:right w:val="none" w:sz="0" w:space="0" w:color="auto"/>
                  </w:divBdr>
                </w:div>
                <w:div w:id="1258951966">
                  <w:marLeft w:val="640"/>
                  <w:marRight w:val="0"/>
                  <w:marTop w:val="0"/>
                  <w:marBottom w:val="0"/>
                  <w:divBdr>
                    <w:top w:val="none" w:sz="0" w:space="0" w:color="auto"/>
                    <w:left w:val="none" w:sz="0" w:space="0" w:color="auto"/>
                    <w:bottom w:val="none" w:sz="0" w:space="0" w:color="auto"/>
                    <w:right w:val="none" w:sz="0" w:space="0" w:color="auto"/>
                  </w:divBdr>
                </w:div>
                <w:div w:id="1268852653">
                  <w:marLeft w:val="640"/>
                  <w:marRight w:val="0"/>
                  <w:marTop w:val="0"/>
                  <w:marBottom w:val="0"/>
                  <w:divBdr>
                    <w:top w:val="none" w:sz="0" w:space="0" w:color="auto"/>
                    <w:left w:val="none" w:sz="0" w:space="0" w:color="auto"/>
                    <w:bottom w:val="none" w:sz="0" w:space="0" w:color="auto"/>
                    <w:right w:val="none" w:sz="0" w:space="0" w:color="auto"/>
                  </w:divBdr>
                </w:div>
                <w:div w:id="1271085307">
                  <w:marLeft w:val="640"/>
                  <w:marRight w:val="0"/>
                  <w:marTop w:val="0"/>
                  <w:marBottom w:val="0"/>
                  <w:divBdr>
                    <w:top w:val="none" w:sz="0" w:space="0" w:color="auto"/>
                    <w:left w:val="none" w:sz="0" w:space="0" w:color="auto"/>
                    <w:bottom w:val="none" w:sz="0" w:space="0" w:color="auto"/>
                    <w:right w:val="none" w:sz="0" w:space="0" w:color="auto"/>
                  </w:divBdr>
                </w:div>
                <w:div w:id="1275286611">
                  <w:marLeft w:val="640"/>
                  <w:marRight w:val="0"/>
                  <w:marTop w:val="0"/>
                  <w:marBottom w:val="0"/>
                  <w:divBdr>
                    <w:top w:val="none" w:sz="0" w:space="0" w:color="auto"/>
                    <w:left w:val="none" w:sz="0" w:space="0" w:color="auto"/>
                    <w:bottom w:val="none" w:sz="0" w:space="0" w:color="auto"/>
                    <w:right w:val="none" w:sz="0" w:space="0" w:color="auto"/>
                  </w:divBdr>
                </w:div>
                <w:div w:id="1275286658">
                  <w:marLeft w:val="640"/>
                  <w:marRight w:val="0"/>
                  <w:marTop w:val="0"/>
                  <w:marBottom w:val="0"/>
                  <w:divBdr>
                    <w:top w:val="none" w:sz="0" w:space="0" w:color="auto"/>
                    <w:left w:val="none" w:sz="0" w:space="0" w:color="auto"/>
                    <w:bottom w:val="none" w:sz="0" w:space="0" w:color="auto"/>
                    <w:right w:val="none" w:sz="0" w:space="0" w:color="auto"/>
                  </w:divBdr>
                </w:div>
                <w:div w:id="1280456865">
                  <w:marLeft w:val="640"/>
                  <w:marRight w:val="0"/>
                  <w:marTop w:val="0"/>
                  <w:marBottom w:val="0"/>
                  <w:divBdr>
                    <w:top w:val="none" w:sz="0" w:space="0" w:color="auto"/>
                    <w:left w:val="none" w:sz="0" w:space="0" w:color="auto"/>
                    <w:bottom w:val="none" w:sz="0" w:space="0" w:color="auto"/>
                    <w:right w:val="none" w:sz="0" w:space="0" w:color="auto"/>
                  </w:divBdr>
                </w:div>
                <w:div w:id="1288390757">
                  <w:marLeft w:val="640"/>
                  <w:marRight w:val="0"/>
                  <w:marTop w:val="0"/>
                  <w:marBottom w:val="0"/>
                  <w:divBdr>
                    <w:top w:val="none" w:sz="0" w:space="0" w:color="auto"/>
                    <w:left w:val="none" w:sz="0" w:space="0" w:color="auto"/>
                    <w:bottom w:val="none" w:sz="0" w:space="0" w:color="auto"/>
                    <w:right w:val="none" w:sz="0" w:space="0" w:color="auto"/>
                  </w:divBdr>
                </w:div>
                <w:div w:id="1291981871">
                  <w:marLeft w:val="640"/>
                  <w:marRight w:val="0"/>
                  <w:marTop w:val="0"/>
                  <w:marBottom w:val="0"/>
                  <w:divBdr>
                    <w:top w:val="none" w:sz="0" w:space="0" w:color="auto"/>
                    <w:left w:val="none" w:sz="0" w:space="0" w:color="auto"/>
                    <w:bottom w:val="none" w:sz="0" w:space="0" w:color="auto"/>
                    <w:right w:val="none" w:sz="0" w:space="0" w:color="auto"/>
                  </w:divBdr>
                </w:div>
                <w:div w:id="1314749349">
                  <w:marLeft w:val="640"/>
                  <w:marRight w:val="0"/>
                  <w:marTop w:val="0"/>
                  <w:marBottom w:val="0"/>
                  <w:divBdr>
                    <w:top w:val="none" w:sz="0" w:space="0" w:color="auto"/>
                    <w:left w:val="none" w:sz="0" w:space="0" w:color="auto"/>
                    <w:bottom w:val="none" w:sz="0" w:space="0" w:color="auto"/>
                    <w:right w:val="none" w:sz="0" w:space="0" w:color="auto"/>
                  </w:divBdr>
                </w:div>
                <w:div w:id="1317803523">
                  <w:marLeft w:val="640"/>
                  <w:marRight w:val="0"/>
                  <w:marTop w:val="0"/>
                  <w:marBottom w:val="0"/>
                  <w:divBdr>
                    <w:top w:val="none" w:sz="0" w:space="0" w:color="auto"/>
                    <w:left w:val="none" w:sz="0" w:space="0" w:color="auto"/>
                    <w:bottom w:val="none" w:sz="0" w:space="0" w:color="auto"/>
                    <w:right w:val="none" w:sz="0" w:space="0" w:color="auto"/>
                  </w:divBdr>
                </w:div>
                <w:div w:id="1329864384">
                  <w:marLeft w:val="640"/>
                  <w:marRight w:val="0"/>
                  <w:marTop w:val="0"/>
                  <w:marBottom w:val="0"/>
                  <w:divBdr>
                    <w:top w:val="none" w:sz="0" w:space="0" w:color="auto"/>
                    <w:left w:val="none" w:sz="0" w:space="0" w:color="auto"/>
                    <w:bottom w:val="none" w:sz="0" w:space="0" w:color="auto"/>
                    <w:right w:val="none" w:sz="0" w:space="0" w:color="auto"/>
                  </w:divBdr>
                </w:div>
                <w:div w:id="1333794486">
                  <w:marLeft w:val="640"/>
                  <w:marRight w:val="0"/>
                  <w:marTop w:val="0"/>
                  <w:marBottom w:val="0"/>
                  <w:divBdr>
                    <w:top w:val="none" w:sz="0" w:space="0" w:color="auto"/>
                    <w:left w:val="none" w:sz="0" w:space="0" w:color="auto"/>
                    <w:bottom w:val="none" w:sz="0" w:space="0" w:color="auto"/>
                    <w:right w:val="none" w:sz="0" w:space="0" w:color="auto"/>
                  </w:divBdr>
                </w:div>
                <w:div w:id="1340500971">
                  <w:marLeft w:val="640"/>
                  <w:marRight w:val="0"/>
                  <w:marTop w:val="0"/>
                  <w:marBottom w:val="0"/>
                  <w:divBdr>
                    <w:top w:val="none" w:sz="0" w:space="0" w:color="auto"/>
                    <w:left w:val="none" w:sz="0" w:space="0" w:color="auto"/>
                    <w:bottom w:val="none" w:sz="0" w:space="0" w:color="auto"/>
                    <w:right w:val="none" w:sz="0" w:space="0" w:color="auto"/>
                  </w:divBdr>
                </w:div>
                <w:div w:id="1360812375">
                  <w:marLeft w:val="640"/>
                  <w:marRight w:val="0"/>
                  <w:marTop w:val="0"/>
                  <w:marBottom w:val="0"/>
                  <w:divBdr>
                    <w:top w:val="none" w:sz="0" w:space="0" w:color="auto"/>
                    <w:left w:val="none" w:sz="0" w:space="0" w:color="auto"/>
                    <w:bottom w:val="none" w:sz="0" w:space="0" w:color="auto"/>
                    <w:right w:val="none" w:sz="0" w:space="0" w:color="auto"/>
                  </w:divBdr>
                </w:div>
                <w:div w:id="1362703002">
                  <w:marLeft w:val="640"/>
                  <w:marRight w:val="0"/>
                  <w:marTop w:val="0"/>
                  <w:marBottom w:val="0"/>
                  <w:divBdr>
                    <w:top w:val="none" w:sz="0" w:space="0" w:color="auto"/>
                    <w:left w:val="none" w:sz="0" w:space="0" w:color="auto"/>
                    <w:bottom w:val="none" w:sz="0" w:space="0" w:color="auto"/>
                    <w:right w:val="none" w:sz="0" w:space="0" w:color="auto"/>
                  </w:divBdr>
                </w:div>
                <w:div w:id="1374425157">
                  <w:marLeft w:val="640"/>
                  <w:marRight w:val="0"/>
                  <w:marTop w:val="0"/>
                  <w:marBottom w:val="0"/>
                  <w:divBdr>
                    <w:top w:val="none" w:sz="0" w:space="0" w:color="auto"/>
                    <w:left w:val="none" w:sz="0" w:space="0" w:color="auto"/>
                    <w:bottom w:val="none" w:sz="0" w:space="0" w:color="auto"/>
                    <w:right w:val="none" w:sz="0" w:space="0" w:color="auto"/>
                  </w:divBdr>
                </w:div>
                <w:div w:id="1391879475">
                  <w:marLeft w:val="640"/>
                  <w:marRight w:val="0"/>
                  <w:marTop w:val="0"/>
                  <w:marBottom w:val="0"/>
                  <w:divBdr>
                    <w:top w:val="none" w:sz="0" w:space="0" w:color="auto"/>
                    <w:left w:val="none" w:sz="0" w:space="0" w:color="auto"/>
                    <w:bottom w:val="none" w:sz="0" w:space="0" w:color="auto"/>
                    <w:right w:val="none" w:sz="0" w:space="0" w:color="auto"/>
                  </w:divBdr>
                </w:div>
                <w:div w:id="1393962240">
                  <w:marLeft w:val="640"/>
                  <w:marRight w:val="0"/>
                  <w:marTop w:val="0"/>
                  <w:marBottom w:val="0"/>
                  <w:divBdr>
                    <w:top w:val="none" w:sz="0" w:space="0" w:color="auto"/>
                    <w:left w:val="none" w:sz="0" w:space="0" w:color="auto"/>
                    <w:bottom w:val="none" w:sz="0" w:space="0" w:color="auto"/>
                    <w:right w:val="none" w:sz="0" w:space="0" w:color="auto"/>
                  </w:divBdr>
                </w:div>
                <w:div w:id="1410689956">
                  <w:marLeft w:val="640"/>
                  <w:marRight w:val="0"/>
                  <w:marTop w:val="0"/>
                  <w:marBottom w:val="0"/>
                  <w:divBdr>
                    <w:top w:val="none" w:sz="0" w:space="0" w:color="auto"/>
                    <w:left w:val="none" w:sz="0" w:space="0" w:color="auto"/>
                    <w:bottom w:val="none" w:sz="0" w:space="0" w:color="auto"/>
                    <w:right w:val="none" w:sz="0" w:space="0" w:color="auto"/>
                  </w:divBdr>
                </w:div>
                <w:div w:id="1412121470">
                  <w:marLeft w:val="640"/>
                  <w:marRight w:val="0"/>
                  <w:marTop w:val="0"/>
                  <w:marBottom w:val="0"/>
                  <w:divBdr>
                    <w:top w:val="none" w:sz="0" w:space="0" w:color="auto"/>
                    <w:left w:val="none" w:sz="0" w:space="0" w:color="auto"/>
                    <w:bottom w:val="none" w:sz="0" w:space="0" w:color="auto"/>
                    <w:right w:val="none" w:sz="0" w:space="0" w:color="auto"/>
                  </w:divBdr>
                </w:div>
                <w:div w:id="1421024816">
                  <w:marLeft w:val="640"/>
                  <w:marRight w:val="0"/>
                  <w:marTop w:val="0"/>
                  <w:marBottom w:val="0"/>
                  <w:divBdr>
                    <w:top w:val="none" w:sz="0" w:space="0" w:color="auto"/>
                    <w:left w:val="none" w:sz="0" w:space="0" w:color="auto"/>
                    <w:bottom w:val="none" w:sz="0" w:space="0" w:color="auto"/>
                    <w:right w:val="none" w:sz="0" w:space="0" w:color="auto"/>
                  </w:divBdr>
                </w:div>
                <w:div w:id="1426219978">
                  <w:marLeft w:val="640"/>
                  <w:marRight w:val="0"/>
                  <w:marTop w:val="0"/>
                  <w:marBottom w:val="0"/>
                  <w:divBdr>
                    <w:top w:val="none" w:sz="0" w:space="0" w:color="auto"/>
                    <w:left w:val="none" w:sz="0" w:space="0" w:color="auto"/>
                    <w:bottom w:val="none" w:sz="0" w:space="0" w:color="auto"/>
                    <w:right w:val="none" w:sz="0" w:space="0" w:color="auto"/>
                  </w:divBdr>
                </w:div>
                <w:div w:id="1437094726">
                  <w:marLeft w:val="640"/>
                  <w:marRight w:val="0"/>
                  <w:marTop w:val="0"/>
                  <w:marBottom w:val="0"/>
                  <w:divBdr>
                    <w:top w:val="none" w:sz="0" w:space="0" w:color="auto"/>
                    <w:left w:val="none" w:sz="0" w:space="0" w:color="auto"/>
                    <w:bottom w:val="none" w:sz="0" w:space="0" w:color="auto"/>
                    <w:right w:val="none" w:sz="0" w:space="0" w:color="auto"/>
                  </w:divBdr>
                </w:div>
                <w:div w:id="1441224747">
                  <w:marLeft w:val="640"/>
                  <w:marRight w:val="0"/>
                  <w:marTop w:val="0"/>
                  <w:marBottom w:val="0"/>
                  <w:divBdr>
                    <w:top w:val="none" w:sz="0" w:space="0" w:color="auto"/>
                    <w:left w:val="none" w:sz="0" w:space="0" w:color="auto"/>
                    <w:bottom w:val="none" w:sz="0" w:space="0" w:color="auto"/>
                    <w:right w:val="none" w:sz="0" w:space="0" w:color="auto"/>
                  </w:divBdr>
                </w:div>
                <w:div w:id="1441686688">
                  <w:marLeft w:val="640"/>
                  <w:marRight w:val="0"/>
                  <w:marTop w:val="0"/>
                  <w:marBottom w:val="0"/>
                  <w:divBdr>
                    <w:top w:val="none" w:sz="0" w:space="0" w:color="auto"/>
                    <w:left w:val="none" w:sz="0" w:space="0" w:color="auto"/>
                    <w:bottom w:val="none" w:sz="0" w:space="0" w:color="auto"/>
                    <w:right w:val="none" w:sz="0" w:space="0" w:color="auto"/>
                  </w:divBdr>
                </w:div>
                <w:div w:id="1458252597">
                  <w:marLeft w:val="640"/>
                  <w:marRight w:val="0"/>
                  <w:marTop w:val="0"/>
                  <w:marBottom w:val="0"/>
                  <w:divBdr>
                    <w:top w:val="none" w:sz="0" w:space="0" w:color="auto"/>
                    <w:left w:val="none" w:sz="0" w:space="0" w:color="auto"/>
                    <w:bottom w:val="none" w:sz="0" w:space="0" w:color="auto"/>
                    <w:right w:val="none" w:sz="0" w:space="0" w:color="auto"/>
                  </w:divBdr>
                </w:div>
                <w:div w:id="1459227644">
                  <w:marLeft w:val="640"/>
                  <w:marRight w:val="0"/>
                  <w:marTop w:val="0"/>
                  <w:marBottom w:val="0"/>
                  <w:divBdr>
                    <w:top w:val="none" w:sz="0" w:space="0" w:color="auto"/>
                    <w:left w:val="none" w:sz="0" w:space="0" w:color="auto"/>
                    <w:bottom w:val="none" w:sz="0" w:space="0" w:color="auto"/>
                    <w:right w:val="none" w:sz="0" w:space="0" w:color="auto"/>
                  </w:divBdr>
                </w:div>
                <w:div w:id="1526820516">
                  <w:marLeft w:val="640"/>
                  <w:marRight w:val="0"/>
                  <w:marTop w:val="0"/>
                  <w:marBottom w:val="0"/>
                  <w:divBdr>
                    <w:top w:val="none" w:sz="0" w:space="0" w:color="auto"/>
                    <w:left w:val="none" w:sz="0" w:space="0" w:color="auto"/>
                    <w:bottom w:val="none" w:sz="0" w:space="0" w:color="auto"/>
                    <w:right w:val="none" w:sz="0" w:space="0" w:color="auto"/>
                  </w:divBdr>
                </w:div>
                <w:div w:id="1541167990">
                  <w:marLeft w:val="640"/>
                  <w:marRight w:val="0"/>
                  <w:marTop w:val="0"/>
                  <w:marBottom w:val="0"/>
                  <w:divBdr>
                    <w:top w:val="none" w:sz="0" w:space="0" w:color="auto"/>
                    <w:left w:val="none" w:sz="0" w:space="0" w:color="auto"/>
                    <w:bottom w:val="none" w:sz="0" w:space="0" w:color="auto"/>
                    <w:right w:val="none" w:sz="0" w:space="0" w:color="auto"/>
                  </w:divBdr>
                </w:div>
                <w:div w:id="1550848237">
                  <w:marLeft w:val="640"/>
                  <w:marRight w:val="0"/>
                  <w:marTop w:val="0"/>
                  <w:marBottom w:val="0"/>
                  <w:divBdr>
                    <w:top w:val="none" w:sz="0" w:space="0" w:color="auto"/>
                    <w:left w:val="none" w:sz="0" w:space="0" w:color="auto"/>
                    <w:bottom w:val="none" w:sz="0" w:space="0" w:color="auto"/>
                    <w:right w:val="none" w:sz="0" w:space="0" w:color="auto"/>
                  </w:divBdr>
                </w:div>
                <w:div w:id="1592347894">
                  <w:marLeft w:val="640"/>
                  <w:marRight w:val="0"/>
                  <w:marTop w:val="0"/>
                  <w:marBottom w:val="0"/>
                  <w:divBdr>
                    <w:top w:val="none" w:sz="0" w:space="0" w:color="auto"/>
                    <w:left w:val="none" w:sz="0" w:space="0" w:color="auto"/>
                    <w:bottom w:val="none" w:sz="0" w:space="0" w:color="auto"/>
                    <w:right w:val="none" w:sz="0" w:space="0" w:color="auto"/>
                  </w:divBdr>
                </w:div>
                <w:div w:id="1603339815">
                  <w:marLeft w:val="640"/>
                  <w:marRight w:val="0"/>
                  <w:marTop w:val="0"/>
                  <w:marBottom w:val="0"/>
                  <w:divBdr>
                    <w:top w:val="none" w:sz="0" w:space="0" w:color="auto"/>
                    <w:left w:val="none" w:sz="0" w:space="0" w:color="auto"/>
                    <w:bottom w:val="none" w:sz="0" w:space="0" w:color="auto"/>
                    <w:right w:val="none" w:sz="0" w:space="0" w:color="auto"/>
                  </w:divBdr>
                </w:div>
                <w:div w:id="1612129948">
                  <w:marLeft w:val="640"/>
                  <w:marRight w:val="0"/>
                  <w:marTop w:val="0"/>
                  <w:marBottom w:val="0"/>
                  <w:divBdr>
                    <w:top w:val="none" w:sz="0" w:space="0" w:color="auto"/>
                    <w:left w:val="none" w:sz="0" w:space="0" w:color="auto"/>
                    <w:bottom w:val="none" w:sz="0" w:space="0" w:color="auto"/>
                    <w:right w:val="none" w:sz="0" w:space="0" w:color="auto"/>
                  </w:divBdr>
                </w:div>
                <w:div w:id="1615676536">
                  <w:marLeft w:val="640"/>
                  <w:marRight w:val="0"/>
                  <w:marTop w:val="0"/>
                  <w:marBottom w:val="0"/>
                  <w:divBdr>
                    <w:top w:val="none" w:sz="0" w:space="0" w:color="auto"/>
                    <w:left w:val="none" w:sz="0" w:space="0" w:color="auto"/>
                    <w:bottom w:val="none" w:sz="0" w:space="0" w:color="auto"/>
                    <w:right w:val="none" w:sz="0" w:space="0" w:color="auto"/>
                  </w:divBdr>
                </w:div>
                <w:div w:id="1619752817">
                  <w:marLeft w:val="640"/>
                  <w:marRight w:val="0"/>
                  <w:marTop w:val="0"/>
                  <w:marBottom w:val="0"/>
                  <w:divBdr>
                    <w:top w:val="none" w:sz="0" w:space="0" w:color="auto"/>
                    <w:left w:val="none" w:sz="0" w:space="0" w:color="auto"/>
                    <w:bottom w:val="none" w:sz="0" w:space="0" w:color="auto"/>
                    <w:right w:val="none" w:sz="0" w:space="0" w:color="auto"/>
                  </w:divBdr>
                </w:div>
                <w:div w:id="1634561777">
                  <w:marLeft w:val="640"/>
                  <w:marRight w:val="0"/>
                  <w:marTop w:val="0"/>
                  <w:marBottom w:val="0"/>
                  <w:divBdr>
                    <w:top w:val="none" w:sz="0" w:space="0" w:color="auto"/>
                    <w:left w:val="none" w:sz="0" w:space="0" w:color="auto"/>
                    <w:bottom w:val="none" w:sz="0" w:space="0" w:color="auto"/>
                    <w:right w:val="none" w:sz="0" w:space="0" w:color="auto"/>
                  </w:divBdr>
                </w:div>
                <w:div w:id="1637681154">
                  <w:marLeft w:val="640"/>
                  <w:marRight w:val="0"/>
                  <w:marTop w:val="0"/>
                  <w:marBottom w:val="0"/>
                  <w:divBdr>
                    <w:top w:val="none" w:sz="0" w:space="0" w:color="auto"/>
                    <w:left w:val="none" w:sz="0" w:space="0" w:color="auto"/>
                    <w:bottom w:val="none" w:sz="0" w:space="0" w:color="auto"/>
                    <w:right w:val="none" w:sz="0" w:space="0" w:color="auto"/>
                  </w:divBdr>
                </w:div>
                <w:div w:id="1641493404">
                  <w:marLeft w:val="640"/>
                  <w:marRight w:val="0"/>
                  <w:marTop w:val="0"/>
                  <w:marBottom w:val="0"/>
                  <w:divBdr>
                    <w:top w:val="none" w:sz="0" w:space="0" w:color="auto"/>
                    <w:left w:val="none" w:sz="0" w:space="0" w:color="auto"/>
                    <w:bottom w:val="none" w:sz="0" w:space="0" w:color="auto"/>
                    <w:right w:val="none" w:sz="0" w:space="0" w:color="auto"/>
                  </w:divBdr>
                </w:div>
                <w:div w:id="1644121398">
                  <w:marLeft w:val="640"/>
                  <w:marRight w:val="0"/>
                  <w:marTop w:val="0"/>
                  <w:marBottom w:val="0"/>
                  <w:divBdr>
                    <w:top w:val="none" w:sz="0" w:space="0" w:color="auto"/>
                    <w:left w:val="none" w:sz="0" w:space="0" w:color="auto"/>
                    <w:bottom w:val="none" w:sz="0" w:space="0" w:color="auto"/>
                    <w:right w:val="none" w:sz="0" w:space="0" w:color="auto"/>
                  </w:divBdr>
                </w:div>
                <w:div w:id="1649943219">
                  <w:marLeft w:val="640"/>
                  <w:marRight w:val="0"/>
                  <w:marTop w:val="0"/>
                  <w:marBottom w:val="0"/>
                  <w:divBdr>
                    <w:top w:val="none" w:sz="0" w:space="0" w:color="auto"/>
                    <w:left w:val="none" w:sz="0" w:space="0" w:color="auto"/>
                    <w:bottom w:val="none" w:sz="0" w:space="0" w:color="auto"/>
                    <w:right w:val="none" w:sz="0" w:space="0" w:color="auto"/>
                  </w:divBdr>
                </w:div>
                <w:div w:id="1657494584">
                  <w:marLeft w:val="640"/>
                  <w:marRight w:val="0"/>
                  <w:marTop w:val="0"/>
                  <w:marBottom w:val="0"/>
                  <w:divBdr>
                    <w:top w:val="none" w:sz="0" w:space="0" w:color="auto"/>
                    <w:left w:val="none" w:sz="0" w:space="0" w:color="auto"/>
                    <w:bottom w:val="none" w:sz="0" w:space="0" w:color="auto"/>
                    <w:right w:val="none" w:sz="0" w:space="0" w:color="auto"/>
                  </w:divBdr>
                </w:div>
                <w:div w:id="1687125574">
                  <w:marLeft w:val="640"/>
                  <w:marRight w:val="0"/>
                  <w:marTop w:val="0"/>
                  <w:marBottom w:val="0"/>
                  <w:divBdr>
                    <w:top w:val="none" w:sz="0" w:space="0" w:color="auto"/>
                    <w:left w:val="none" w:sz="0" w:space="0" w:color="auto"/>
                    <w:bottom w:val="none" w:sz="0" w:space="0" w:color="auto"/>
                    <w:right w:val="none" w:sz="0" w:space="0" w:color="auto"/>
                  </w:divBdr>
                </w:div>
                <w:div w:id="1688214119">
                  <w:marLeft w:val="640"/>
                  <w:marRight w:val="0"/>
                  <w:marTop w:val="0"/>
                  <w:marBottom w:val="0"/>
                  <w:divBdr>
                    <w:top w:val="none" w:sz="0" w:space="0" w:color="auto"/>
                    <w:left w:val="none" w:sz="0" w:space="0" w:color="auto"/>
                    <w:bottom w:val="none" w:sz="0" w:space="0" w:color="auto"/>
                    <w:right w:val="none" w:sz="0" w:space="0" w:color="auto"/>
                  </w:divBdr>
                </w:div>
                <w:div w:id="1692611208">
                  <w:marLeft w:val="640"/>
                  <w:marRight w:val="0"/>
                  <w:marTop w:val="0"/>
                  <w:marBottom w:val="0"/>
                  <w:divBdr>
                    <w:top w:val="none" w:sz="0" w:space="0" w:color="auto"/>
                    <w:left w:val="none" w:sz="0" w:space="0" w:color="auto"/>
                    <w:bottom w:val="none" w:sz="0" w:space="0" w:color="auto"/>
                    <w:right w:val="none" w:sz="0" w:space="0" w:color="auto"/>
                  </w:divBdr>
                </w:div>
                <w:div w:id="1699818636">
                  <w:marLeft w:val="640"/>
                  <w:marRight w:val="0"/>
                  <w:marTop w:val="0"/>
                  <w:marBottom w:val="0"/>
                  <w:divBdr>
                    <w:top w:val="none" w:sz="0" w:space="0" w:color="auto"/>
                    <w:left w:val="none" w:sz="0" w:space="0" w:color="auto"/>
                    <w:bottom w:val="none" w:sz="0" w:space="0" w:color="auto"/>
                    <w:right w:val="none" w:sz="0" w:space="0" w:color="auto"/>
                  </w:divBdr>
                </w:div>
                <w:div w:id="1705445410">
                  <w:marLeft w:val="640"/>
                  <w:marRight w:val="0"/>
                  <w:marTop w:val="0"/>
                  <w:marBottom w:val="0"/>
                  <w:divBdr>
                    <w:top w:val="none" w:sz="0" w:space="0" w:color="auto"/>
                    <w:left w:val="none" w:sz="0" w:space="0" w:color="auto"/>
                    <w:bottom w:val="none" w:sz="0" w:space="0" w:color="auto"/>
                    <w:right w:val="none" w:sz="0" w:space="0" w:color="auto"/>
                  </w:divBdr>
                </w:div>
                <w:div w:id="1708143839">
                  <w:marLeft w:val="640"/>
                  <w:marRight w:val="0"/>
                  <w:marTop w:val="0"/>
                  <w:marBottom w:val="0"/>
                  <w:divBdr>
                    <w:top w:val="none" w:sz="0" w:space="0" w:color="auto"/>
                    <w:left w:val="none" w:sz="0" w:space="0" w:color="auto"/>
                    <w:bottom w:val="none" w:sz="0" w:space="0" w:color="auto"/>
                    <w:right w:val="none" w:sz="0" w:space="0" w:color="auto"/>
                  </w:divBdr>
                </w:div>
                <w:div w:id="1727414310">
                  <w:marLeft w:val="640"/>
                  <w:marRight w:val="0"/>
                  <w:marTop w:val="0"/>
                  <w:marBottom w:val="0"/>
                  <w:divBdr>
                    <w:top w:val="none" w:sz="0" w:space="0" w:color="auto"/>
                    <w:left w:val="none" w:sz="0" w:space="0" w:color="auto"/>
                    <w:bottom w:val="none" w:sz="0" w:space="0" w:color="auto"/>
                    <w:right w:val="none" w:sz="0" w:space="0" w:color="auto"/>
                  </w:divBdr>
                </w:div>
                <w:div w:id="1750346760">
                  <w:marLeft w:val="640"/>
                  <w:marRight w:val="0"/>
                  <w:marTop w:val="0"/>
                  <w:marBottom w:val="0"/>
                  <w:divBdr>
                    <w:top w:val="none" w:sz="0" w:space="0" w:color="auto"/>
                    <w:left w:val="none" w:sz="0" w:space="0" w:color="auto"/>
                    <w:bottom w:val="none" w:sz="0" w:space="0" w:color="auto"/>
                    <w:right w:val="none" w:sz="0" w:space="0" w:color="auto"/>
                  </w:divBdr>
                </w:div>
                <w:div w:id="1781758002">
                  <w:marLeft w:val="640"/>
                  <w:marRight w:val="0"/>
                  <w:marTop w:val="0"/>
                  <w:marBottom w:val="0"/>
                  <w:divBdr>
                    <w:top w:val="none" w:sz="0" w:space="0" w:color="auto"/>
                    <w:left w:val="none" w:sz="0" w:space="0" w:color="auto"/>
                    <w:bottom w:val="none" w:sz="0" w:space="0" w:color="auto"/>
                    <w:right w:val="none" w:sz="0" w:space="0" w:color="auto"/>
                  </w:divBdr>
                </w:div>
                <w:div w:id="1798332148">
                  <w:marLeft w:val="640"/>
                  <w:marRight w:val="0"/>
                  <w:marTop w:val="0"/>
                  <w:marBottom w:val="0"/>
                  <w:divBdr>
                    <w:top w:val="none" w:sz="0" w:space="0" w:color="auto"/>
                    <w:left w:val="none" w:sz="0" w:space="0" w:color="auto"/>
                    <w:bottom w:val="none" w:sz="0" w:space="0" w:color="auto"/>
                    <w:right w:val="none" w:sz="0" w:space="0" w:color="auto"/>
                  </w:divBdr>
                </w:div>
                <w:div w:id="1810441150">
                  <w:marLeft w:val="640"/>
                  <w:marRight w:val="0"/>
                  <w:marTop w:val="0"/>
                  <w:marBottom w:val="0"/>
                  <w:divBdr>
                    <w:top w:val="none" w:sz="0" w:space="0" w:color="auto"/>
                    <w:left w:val="none" w:sz="0" w:space="0" w:color="auto"/>
                    <w:bottom w:val="none" w:sz="0" w:space="0" w:color="auto"/>
                    <w:right w:val="none" w:sz="0" w:space="0" w:color="auto"/>
                  </w:divBdr>
                </w:div>
                <w:div w:id="1814444254">
                  <w:marLeft w:val="640"/>
                  <w:marRight w:val="0"/>
                  <w:marTop w:val="0"/>
                  <w:marBottom w:val="0"/>
                  <w:divBdr>
                    <w:top w:val="none" w:sz="0" w:space="0" w:color="auto"/>
                    <w:left w:val="none" w:sz="0" w:space="0" w:color="auto"/>
                    <w:bottom w:val="none" w:sz="0" w:space="0" w:color="auto"/>
                    <w:right w:val="none" w:sz="0" w:space="0" w:color="auto"/>
                  </w:divBdr>
                </w:div>
                <w:div w:id="1815637034">
                  <w:marLeft w:val="640"/>
                  <w:marRight w:val="0"/>
                  <w:marTop w:val="0"/>
                  <w:marBottom w:val="0"/>
                  <w:divBdr>
                    <w:top w:val="none" w:sz="0" w:space="0" w:color="auto"/>
                    <w:left w:val="none" w:sz="0" w:space="0" w:color="auto"/>
                    <w:bottom w:val="none" w:sz="0" w:space="0" w:color="auto"/>
                    <w:right w:val="none" w:sz="0" w:space="0" w:color="auto"/>
                  </w:divBdr>
                </w:div>
                <w:div w:id="1819760150">
                  <w:marLeft w:val="640"/>
                  <w:marRight w:val="0"/>
                  <w:marTop w:val="0"/>
                  <w:marBottom w:val="0"/>
                  <w:divBdr>
                    <w:top w:val="none" w:sz="0" w:space="0" w:color="auto"/>
                    <w:left w:val="none" w:sz="0" w:space="0" w:color="auto"/>
                    <w:bottom w:val="none" w:sz="0" w:space="0" w:color="auto"/>
                    <w:right w:val="none" w:sz="0" w:space="0" w:color="auto"/>
                  </w:divBdr>
                </w:div>
                <w:div w:id="1824588764">
                  <w:marLeft w:val="640"/>
                  <w:marRight w:val="0"/>
                  <w:marTop w:val="0"/>
                  <w:marBottom w:val="0"/>
                  <w:divBdr>
                    <w:top w:val="none" w:sz="0" w:space="0" w:color="auto"/>
                    <w:left w:val="none" w:sz="0" w:space="0" w:color="auto"/>
                    <w:bottom w:val="none" w:sz="0" w:space="0" w:color="auto"/>
                    <w:right w:val="none" w:sz="0" w:space="0" w:color="auto"/>
                  </w:divBdr>
                </w:div>
                <w:div w:id="1826123802">
                  <w:marLeft w:val="640"/>
                  <w:marRight w:val="0"/>
                  <w:marTop w:val="0"/>
                  <w:marBottom w:val="0"/>
                  <w:divBdr>
                    <w:top w:val="none" w:sz="0" w:space="0" w:color="auto"/>
                    <w:left w:val="none" w:sz="0" w:space="0" w:color="auto"/>
                    <w:bottom w:val="none" w:sz="0" w:space="0" w:color="auto"/>
                    <w:right w:val="none" w:sz="0" w:space="0" w:color="auto"/>
                  </w:divBdr>
                </w:div>
                <w:div w:id="1842162502">
                  <w:marLeft w:val="640"/>
                  <w:marRight w:val="0"/>
                  <w:marTop w:val="0"/>
                  <w:marBottom w:val="0"/>
                  <w:divBdr>
                    <w:top w:val="none" w:sz="0" w:space="0" w:color="auto"/>
                    <w:left w:val="none" w:sz="0" w:space="0" w:color="auto"/>
                    <w:bottom w:val="none" w:sz="0" w:space="0" w:color="auto"/>
                    <w:right w:val="none" w:sz="0" w:space="0" w:color="auto"/>
                  </w:divBdr>
                </w:div>
                <w:div w:id="1846629689">
                  <w:marLeft w:val="640"/>
                  <w:marRight w:val="0"/>
                  <w:marTop w:val="0"/>
                  <w:marBottom w:val="0"/>
                  <w:divBdr>
                    <w:top w:val="none" w:sz="0" w:space="0" w:color="auto"/>
                    <w:left w:val="none" w:sz="0" w:space="0" w:color="auto"/>
                    <w:bottom w:val="none" w:sz="0" w:space="0" w:color="auto"/>
                    <w:right w:val="none" w:sz="0" w:space="0" w:color="auto"/>
                  </w:divBdr>
                </w:div>
                <w:div w:id="1850750197">
                  <w:marLeft w:val="640"/>
                  <w:marRight w:val="0"/>
                  <w:marTop w:val="0"/>
                  <w:marBottom w:val="0"/>
                  <w:divBdr>
                    <w:top w:val="none" w:sz="0" w:space="0" w:color="auto"/>
                    <w:left w:val="none" w:sz="0" w:space="0" w:color="auto"/>
                    <w:bottom w:val="none" w:sz="0" w:space="0" w:color="auto"/>
                    <w:right w:val="none" w:sz="0" w:space="0" w:color="auto"/>
                  </w:divBdr>
                </w:div>
                <w:div w:id="1894656665">
                  <w:marLeft w:val="640"/>
                  <w:marRight w:val="0"/>
                  <w:marTop w:val="0"/>
                  <w:marBottom w:val="0"/>
                  <w:divBdr>
                    <w:top w:val="none" w:sz="0" w:space="0" w:color="auto"/>
                    <w:left w:val="none" w:sz="0" w:space="0" w:color="auto"/>
                    <w:bottom w:val="none" w:sz="0" w:space="0" w:color="auto"/>
                    <w:right w:val="none" w:sz="0" w:space="0" w:color="auto"/>
                  </w:divBdr>
                </w:div>
                <w:div w:id="1897888390">
                  <w:marLeft w:val="640"/>
                  <w:marRight w:val="0"/>
                  <w:marTop w:val="0"/>
                  <w:marBottom w:val="0"/>
                  <w:divBdr>
                    <w:top w:val="none" w:sz="0" w:space="0" w:color="auto"/>
                    <w:left w:val="none" w:sz="0" w:space="0" w:color="auto"/>
                    <w:bottom w:val="none" w:sz="0" w:space="0" w:color="auto"/>
                    <w:right w:val="none" w:sz="0" w:space="0" w:color="auto"/>
                  </w:divBdr>
                </w:div>
                <w:div w:id="1904607518">
                  <w:marLeft w:val="640"/>
                  <w:marRight w:val="0"/>
                  <w:marTop w:val="0"/>
                  <w:marBottom w:val="0"/>
                  <w:divBdr>
                    <w:top w:val="none" w:sz="0" w:space="0" w:color="auto"/>
                    <w:left w:val="none" w:sz="0" w:space="0" w:color="auto"/>
                    <w:bottom w:val="none" w:sz="0" w:space="0" w:color="auto"/>
                    <w:right w:val="none" w:sz="0" w:space="0" w:color="auto"/>
                  </w:divBdr>
                </w:div>
                <w:div w:id="1906261296">
                  <w:marLeft w:val="640"/>
                  <w:marRight w:val="0"/>
                  <w:marTop w:val="0"/>
                  <w:marBottom w:val="0"/>
                  <w:divBdr>
                    <w:top w:val="none" w:sz="0" w:space="0" w:color="auto"/>
                    <w:left w:val="none" w:sz="0" w:space="0" w:color="auto"/>
                    <w:bottom w:val="none" w:sz="0" w:space="0" w:color="auto"/>
                    <w:right w:val="none" w:sz="0" w:space="0" w:color="auto"/>
                  </w:divBdr>
                </w:div>
                <w:div w:id="1921137068">
                  <w:marLeft w:val="640"/>
                  <w:marRight w:val="0"/>
                  <w:marTop w:val="0"/>
                  <w:marBottom w:val="0"/>
                  <w:divBdr>
                    <w:top w:val="none" w:sz="0" w:space="0" w:color="auto"/>
                    <w:left w:val="none" w:sz="0" w:space="0" w:color="auto"/>
                    <w:bottom w:val="none" w:sz="0" w:space="0" w:color="auto"/>
                    <w:right w:val="none" w:sz="0" w:space="0" w:color="auto"/>
                  </w:divBdr>
                </w:div>
                <w:div w:id="1939756566">
                  <w:marLeft w:val="640"/>
                  <w:marRight w:val="0"/>
                  <w:marTop w:val="0"/>
                  <w:marBottom w:val="0"/>
                  <w:divBdr>
                    <w:top w:val="none" w:sz="0" w:space="0" w:color="auto"/>
                    <w:left w:val="none" w:sz="0" w:space="0" w:color="auto"/>
                    <w:bottom w:val="none" w:sz="0" w:space="0" w:color="auto"/>
                    <w:right w:val="none" w:sz="0" w:space="0" w:color="auto"/>
                  </w:divBdr>
                </w:div>
                <w:div w:id="1968077685">
                  <w:marLeft w:val="640"/>
                  <w:marRight w:val="0"/>
                  <w:marTop w:val="0"/>
                  <w:marBottom w:val="0"/>
                  <w:divBdr>
                    <w:top w:val="none" w:sz="0" w:space="0" w:color="auto"/>
                    <w:left w:val="none" w:sz="0" w:space="0" w:color="auto"/>
                    <w:bottom w:val="none" w:sz="0" w:space="0" w:color="auto"/>
                    <w:right w:val="none" w:sz="0" w:space="0" w:color="auto"/>
                  </w:divBdr>
                </w:div>
                <w:div w:id="1981416964">
                  <w:marLeft w:val="640"/>
                  <w:marRight w:val="0"/>
                  <w:marTop w:val="0"/>
                  <w:marBottom w:val="0"/>
                  <w:divBdr>
                    <w:top w:val="none" w:sz="0" w:space="0" w:color="auto"/>
                    <w:left w:val="none" w:sz="0" w:space="0" w:color="auto"/>
                    <w:bottom w:val="none" w:sz="0" w:space="0" w:color="auto"/>
                    <w:right w:val="none" w:sz="0" w:space="0" w:color="auto"/>
                  </w:divBdr>
                </w:div>
                <w:div w:id="1995333892">
                  <w:marLeft w:val="640"/>
                  <w:marRight w:val="0"/>
                  <w:marTop w:val="0"/>
                  <w:marBottom w:val="0"/>
                  <w:divBdr>
                    <w:top w:val="none" w:sz="0" w:space="0" w:color="auto"/>
                    <w:left w:val="none" w:sz="0" w:space="0" w:color="auto"/>
                    <w:bottom w:val="none" w:sz="0" w:space="0" w:color="auto"/>
                    <w:right w:val="none" w:sz="0" w:space="0" w:color="auto"/>
                  </w:divBdr>
                </w:div>
                <w:div w:id="1997295643">
                  <w:marLeft w:val="640"/>
                  <w:marRight w:val="0"/>
                  <w:marTop w:val="0"/>
                  <w:marBottom w:val="0"/>
                  <w:divBdr>
                    <w:top w:val="none" w:sz="0" w:space="0" w:color="auto"/>
                    <w:left w:val="none" w:sz="0" w:space="0" w:color="auto"/>
                    <w:bottom w:val="none" w:sz="0" w:space="0" w:color="auto"/>
                    <w:right w:val="none" w:sz="0" w:space="0" w:color="auto"/>
                  </w:divBdr>
                </w:div>
                <w:div w:id="2004119339">
                  <w:marLeft w:val="640"/>
                  <w:marRight w:val="0"/>
                  <w:marTop w:val="0"/>
                  <w:marBottom w:val="0"/>
                  <w:divBdr>
                    <w:top w:val="none" w:sz="0" w:space="0" w:color="auto"/>
                    <w:left w:val="none" w:sz="0" w:space="0" w:color="auto"/>
                    <w:bottom w:val="none" w:sz="0" w:space="0" w:color="auto"/>
                    <w:right w:val="none" w:sz="0" w:space="0" w:color="auto"/>
                  </w:divBdr>
                </w:div>
                <w:div w:id="2012752288">
                  <w:marLeft w:val="640"/>
                  <w:marRight w:val="0"/>
                  <w:marTop w:val="0"/>
                  <w:marBottom w:val="0"/>
                  <w:divBdr>
                    <w:top w:val="none" w:sz="0" w:space="0" w:color="auto"/>
                    <w:left w:val="none" w:sz="0" w:space="0" w:color="auto"/>
                    <w:bottom w:val="none" w:sz="0" w:space="0" w:color="auto"/>
                    <w:right w:val="none" w:sz="0" w:space="0" w:color="auto"/>
                  </w:divBdr>
                </w:div>
                <w:div w:id="2046059395">
                  <w:marLeft w:val="640"/>
                  <w:marRight w:val="0"/>
                  <w:marTop w:val="0"/>
                  <w:marBottom w:val="0"/>
                  <w:divBdr>
                    <w:top w:val="none" w:sz="0" w:space="0" w:color="auto"/>
                    <w:left w:val="none" w:sz="0" w:space="0" w:color="auto"/>
                    <w:bottom w:val="none" w:sz="0" w:space="0" w:color="auto"/>
                    <w:right w:val="none" w:sz="0" w:space="0" w:color="auto"/>
                  </w:divBdr>
                </w:div>
                <w:div w:id="2048721205">
                  <w:marLeft w:val="640"/>
                  <w:marRight w:val="0"/>
                  <w:marTop w:val="0"/>
                  <w:marBottom w:val="0"/>
                  <w:divBdr>
                    <w:top w:val="none" w:sz="0" w:space="0" w:color="auto"/>
                    <w:left w:val="none" w:sz="0" w:space="0" w:color="auto"/>
                    <w:bottom w:val="none" w:sz="0" w:space="0" w:color="auto"/>
                    <w:right w:val="none" w:sz="0" w:space="0" w:color="auto"/>
                  </w:divBdr>
                </w:div>
                <w:div w:id="2052529421">
                  <w:marLeft w:val="640"/>
                  <w:marRight w:val="0"/>
                  <w:marTop w:val="0"/>
                  <w:marBottom w:val="0"/>
                  <w:divBdr>
                    <w:top w:val="none" w:sz="0" w:space="0" w:color="auto"/>
                    <w:left w:val="none" w:sz="0" w:space="0" w:color="auto"/>
                    <w:bottom w:val="none" w:sz="0" w:space="0" w:color="auto"/>
                    <w:right w:val="none" w:sz="0" w:space="0" w:color="auto"/>
                  </w:divBdr>
                </w:div>
                <w:div w:id="2066372123">
                  <w:marLeft w:val="640"/>
                  <w:marRight w:val="0"/>
                  <w:marTop w:val="0"/>
                  <w:marBottom w:val="0"/>
                  <w:divBdr>
                    <w:top w:val="none" w:sz="0" w:space="0" w:color="auto"/>
                    <w:left w:val="none" w:sz="0" w:space="0" w:color="auto"/>
                    <w:bottom w:val="none" w:sz="0" w:space="0" w:color="auto"/>
                    <w:right w:val="none" w:sz="0" w:space="0" w:color="auto"/>
                  </w:divBdr>
                </w:div>
                <w:div w:id="2083135463">
                  <w:marLeft w:val="640"/>
                  <w:marRight w:val="0"/>
                  <w:marTop w:val="0"/>
                  <w:marBottom w:val="0"/>
                  <w:divBdr>
                    <w:top w:val="none" w:sz="0" w:space="0" w:color="auto"/>
                    <w:left w:val="none" w:sz="0" w:space="0" w:color="auto"/>
                    <w:bottom w:val="none" w:sz="0" w:space="0" w:color="auto"/>
                    <w:right w:val="none" w:sz="0" w:space="0" w:color="auto"/>
                  </w:divBdr>
                </w:div>
                <w:div w:id="2084722307">
                  <w:marLeft w:val="640"/>
                  <w:marRight w:val="0"/>
                  <w:marTop w:val="0"/>
                  <w:marBottom w:val="0"/>
                  <w:divBdr>
                    <w:top w:val="none" w:sz="0" w:space="0" w:color="auto"/>
                    <w:left w:val="none" w:sz="0" w:space="0" w:color="auto"/>
                    <w:bottom w:val="none" w:sz="0" w:space="0" w:color="auto"/>
                    <w:right w:val="none" w:sz="0" w:space="0" w:color="auto"/>
                  </w:divBdr>
                </w:div>
                <w:div w:id="2087527644">
                  <w:marLeft w:val="640"/>
                  <w:marRight w:val="0"/>
                  <w:marTop w:val="0"/>
                  <w:marBottom w:val="0"/>
                  <w:divBdr>
                    <w:top w:val="none" w:sz="0" w:space="0" w:color="auto"/>
                    <w:left w:val="none" w:sz="0" w:space="0" w:color="auto"/>
                    <w:bottom w:val="none" w:sz="0" w:space="0" w:color="auto"/>
                    <w:right w:val="none" w:sz="0" w:space="0" w:color="auto"/>
                  </w:divBdr>
                </w:div>
                <w:div w:id="2092581553">
                  <w:marLeft w:val="640"/>
                  <w:marRight w:val="0"/>
                  <w:marTop w:val="0"/>
                  <w:marBottom w:val="0"/>
                  <w:divBdr>
                    <w:top w:val="none" w:sz="0" w:space="0" w:color="auto"/>
                    <w:left w:val="none" w:sz="0" w:space="0" w:color="auto"/>
                    <w:bottom w:val="none" w:sz="0" w:space="0" w:color="auto"/>
                    <w:right w:val="none" w:sz="0" w:space="0" w:color="auto"/>
                  </w:divBdr>
                </w:div>
                <w:div w:id="2096200219">
                  <w:marLeft w:val="640"/>
                  <w:marRight w:val="0"/>
                  <w:marTop w:val="0"/>
                  <w:marBottom w:val="0"/>
                  <w:divBdr>
                    <w:top w:val="none" w:sz="0" w:space="0" w:color="auto"/>
                    <w:left w:val="none" w:sz="0" w:space="0" w:color="auto"/>
                    <w:bottom w:val="none" w:sz="0" w:space="0" w:color="auto"/>
                    <w:right w:val="none" w:sz="0" w:space="0" w:color="auto"/>
                  </w:divBdr>
                </w:div>
                <w:div w:id="2098744928">
                  <w:marLeft w:val="640"/>
                  <w:marRight w:val="0"/>
                  <w:marTop w:val="0"/>
                  <w:marBottom w:val="0"/>
                  <w:divBdr>
                    <w:top w:val="none" w:sz="0" w:space="0" w:color="auto"/>
                    <w:left w:val="none" w:sz="0" w:space="0" w:color="auto"/>
                    <w:bottom w:val="none" w:sz="0" w:space="0" w:color="auto"/>
                    <w:right w:val="none" w:sz="0" w:space="0" w:color="auto"/>
                  </w:divBdr>
                </w:div>
                <w:div w:id="2104912679">
                  <w:marLeft w:val="640"/>
                  <w:marRight w:val="0"/>
                  <w:marTop w:val="0"/>
                  <w:marBottom w:val="0"/>
                  <w:divBdr>
                    <w:top w:val="none" w:sz="0" w:space="0" w:color="auto"/>
                    <w:left w:val="none" w:sz="0" w:space="0" w:color="auto"/>
                    <w:bottom w:val="none" w:sz="0" w:space="0" w:color="auto"/>
                    <w:right w:val="none" w:sz="0" w:space="0" w:color="auto"/>
                  </w:divBdr>
                </w:div>
                <w:div w:id="2120445804">
                  <w:marLeft w:val="640"/>
                  <w:marRight w:val="0"/>
                  <w:marTop w:val="0"/>
                  <w:marBottom w:val="0"/>
                  <w:divBdr>
                    <w:top w:val="none" w:sz="0" w:space="0" w:color="auto"/>
                    <w:left w:val="none" w:sz="0" w:space="0" w:color="auto"/>
                    <w:bottom w:val="none" w:sz="0" w:space="0" w:color="auto"/>
                    <w:right w:val="none" w:sz="0" w:space="0" w:color="auto"/>
                  </w:divBdr>
                </w:div>
                <w:div w:id="2141073605">
                  <w:marLeft w:val="640"/>
                  <w:marRight w:val="0"/>
                  <w:marTop w:val="0"/>
                  <w:marBottom w:val="0"/>
                  <w:divBdr>
                    <w:top w:val="none" w:sz="0" w:space="0" w:color="auto"/>
                    <w:left w:val="none" w:sz="0" w:space="0" w:color="auto"/>
                    <w:bottom w:val="none" w:sz="0" w:space="0" w:color="auto"/>
                    <w:right w:val="none" w:sz="0" w:space="0" w:color="auto"/>
                  </w:divBdr>
                </w:div>
                <w:div w:id="2142263925">
                  <w:marLeft w:val="640"/>
                  <w:marRight w:val="0"/>
                  <w:marTop w:val="0"/>
                  <w:marBottom w:val="0"/>
                  <w:divBdr>
                    <w:top w:val="none" w:sz="0" w:space="0" w:color="auto"/>
                    <w:left w:val="none" w:sz="0" w:space="0" w:color="auto"/>
                    <w:bottom w:val="none" w:sz="0" w:space="0" w:color="auto"/>
                    <w:right w:val="none" w:sz="0" w:space="0" w:color="auto"/>
                  </w:divBdr>
                </w:div>
                <w:div w:id="2143573337">
                  <w:marLeft w:val="640"/>
                  <w:marRight w:val="0"/>
                  <w:marTop w:val="0"/>
                  <w:marBottom w:val="0"/>
                  <w:divBdr>
                    <w:top w:val="none" w:sz="0" w:space="0" w:color="auto"/>
                    <w:left w:val="none" w:sz="0" w:space="0" w:color="auto"/>
                    <w:bottom w:val="none" w:sz="0" w:space="0" w:color="auto"/>
                    <w:right w:val="none" w:sz="0" w:space="0" w:color="auto"/>
                  </w:divBdr>
                </w:div>
              </w:divsChild>
            </w:div>
            <w:div w:id="1347751241">
              <w:marLeft w:val="0"/>
              <w:marRight w:val="0"/>
              <w:marTop w:val="0"/>
              <w:marBottom w:val="0"/>
              <w:divBdr>
                <w:top w:val="none" w:sz="0" w:space="0" w:color="auto"/>
                <w:left w:val="none" w:sz="0" w:space="0" w:color="auto"/>
                <w:bottom w:val="none" w:sz="0" w:space="0" w:color="auto"/>
                <w:right w:val="none" w:sz="0" w:space="0" w:color="auto"/>
              </w:divBdr>
              <w:divsChild>
                <w:div w:id="10381213">
                  <w:marLeft w:val="640"/>
                  <w:marRight w:val="0"/>
                  <w:marTop w:val="0"/>
                  <w:marBottom w:val="0"/>
                  <w:divBdr>
                    <w:top w:val="none" w:sz="0" w:space="0" w:color="auto"/>
                    <w:left w:val="none" w:sz="0" w:space="0" w:color="auto"/>
                    <w:bottom w:val="none" w:sz="0" w:space="0" w:color="auto"/>
                    <w:right w:val="none" w:sz="0" w:space="0" w:color="auto"/>
                  </w:divBdr>
                </w:div>
                <w:div w:id="11149865">
                  <w:marLeft w:val="640"/>
                  <w:marRight w:val="0"/>
                  <w:marTop w:val="0"/>
                  <w:marBottom w:val="0"/>
                  <w:divBdr>
                    <w:top w:val="none" w:sz="0" w:space="0" w:color="auto"/>
                    <w:left w:val="none" w:sz="0" w:space="0" w:color="auto"/>
                    <w:bottom w:val="none" w:sz="0" w:space="0" w:color="auto"/>
                    <w:right w:val="none" w:sz="0" w:space="0" w:color="auto"/>
                  </w:divBdr>
                </w:div>
                <w:div w:id="17241004">
                  <w:marLeft w:val="640"/>
                  <w:marRight w:val="0"/>
                  <w:marTop w:val="0"/>
                  <w:marBottom w:val="0"/>
                  <w:divBdr>
                    <w:top w:val="none" w:sz="0" w:space="0" w:color="auto"/>
                    <w:left w:val="none" w:sz="0" w:space="0" w:color="auto"/>
                    <w:bottom w:val="none" w:sz="0" w:space="0" w:color="auto"/>
                    <w:right w:val="none" w:sz="0" w:space="0" w:color="auto"/>
                  </w:divBdr>
                </w:div>
                <w:div w:id="22830370">
                  <w:marLeft w:val="640"/>
                  <w:marRight w:val="0"/>
                  <w:marTop w:val="0"/>
                  <w:marBottom w:val="0"/>
                  <w:divBdr>
                    <w:top w:val="none" w:sz="0" w:space="0" w:color="auto"/>
                    <w:left w:val="none" w:sz="0" w:space="0" w:color="auto"/>
                    <w:bottom w:val="none" w:sz="0" w:space="0" w:color="auto"/>
                    <w:right w:val="none" w:sz="0" w:space="0" w:color="auto"/>
                  </w:divBdr>
                </w:div>
                <w:div w:id="26227458">
                  <w:marLeft w:val="640"/>
                  <w:marRight w:val="0"/>
                  <w:marTop w:val="0"/>
                  <w:marBottom w:val="0"/>
                  <w:divBdr>
                    <w:top w:val="none" w:sz="0" w:space="0" w:color="auto"/>
                    <w:left w:val="none" w:sz="0" w:space="0" w:color="auto"/>
                    <w:bottom w:val="none" w:sz="0" w:space="0" w:color="auto"/>
                    <w:right w:val="none" w:sz="0" w:space="0" w:color="auto"/>
                  </w:divBdr>
                </w:div>
                <w:div w:id="26880607">
                  <w:marLeft w:val="640"/>
                  <w:marRight w:val="0"/>
                  <w:marTop w:val="0"/>
                  <w:marBottom w:val="0"/>
                  <w:divBdr>
                    <w:top w:val="none" w:sz="0" w:space="0" w:color="auto"/>
                    <w:left w:val="none" w:sz="0" w:space="0" w:color="auto"/>
                    <w:bottom w:val="none" w:sz="0" w:space="0" w:color="auto"/>
                    <w:right w:val="none" w:sz="0" w:space="0" w:color="auto"/>
                  </w:divBdr>
                </w:div>
                <w:div w:id="34307123">
                  <w:marLeft w:val="640"/>
                  <w:marRight w:val="0"/>
                  <w:marTop w:val="0"/>
                  <w:marBottom w:val="0"/>
                  <w:divBdr>
                    <w:top w:val="none" w:sz="0" w:space="0" w:color="auto"/>
                    <w:left w:val="none" w:sz="0" w:space="0" w:color="auto"/>
                    <w:bottom w:val="none" w:sz="0" w:space="0" w:color="auto"/>
                    <w:right w:val="none" w:sz="0" w:space="0" w:color="auto"/>
                  </w:divBdr>
                </w:div>
                <w:div w:id="49308978">
                  <w:marLeft w:val="640"/>
                  <w:marRight w:val="0"/>
                  <w:marTop w:val="0"/>
                  <w:marBottom w:val="0"/>
                  <w:divBdr>
                    <w:top w:val="none" w:sz="0" w:space="0" w:color="auto"/>
                    <w:left w:val="none" w:sz="0" w:space="0" w:color="auto"/>
                    <w:bottom w:val="none" w:sz="0" w:space="0" w:color="auto"/>
                    <w:right w:val="none" w:sz="0" w:space="0" w:color="auto"/>
                  </w:divBdr>
                </w:div>
                <w:div w:id="52046837">
                  <w:marLeft w:val="640"/>
                  <w:marRight w:val="0"/>
                  <w:marTop w:val="0"/>
                  <w:marBottom w:val="0"/>
                  <w:divBdr>
                    <w:top w:val="none" w:sz="0" w:space="0" w:color="auto"/>
                    <w:left w:val="none" w:sz="0" w:space="0" w:color="auto"/>
                    <w:bottom w:val="none" w:sz="0" w:space="0" w:color="auto"/>
                    <w:right w:val="none" w:sz="0" w:space="0" w:color="auto"/>
                  </w:divBdr>
                </w:div>
                <w:div w:id="76945572">
                  <w:marLeft w:val="640"/>
                  <w:marRight w:val="0"/>
                  <w:marTop w:val="0"/>
                  <w:marBottom w:val="0"/>
                  <w:divBdr>
                    <w:top w:val="none" w:sz="0" w:space="0" w:color="auto"/>
                    <w:left w:val="none" w:sz="0" w:space="0" w:color="auto"/>
                    <w:bottom w:val="none" w:sz="0" w:space="0" w:color="auto"/>
                    <w:right w:val="none" w:sz="0" w:space="0" w:color="auto"/>
                  </w:divBdr>
                </w:div>
                <w:div w:id="77991265">
                  <w:marLeft w:val="640"/>
                  <w:marRight w:val="0"/>
                  <w:marTop w:val="0"/>
                  <w:marBottom w:val="0"/>
                  <w:divBdr>
                    <w:top w:val="none" w:sz="0" w:space="0" w:color="auto"/>
                    <w:left w:val="none" w:sz="0" w:space="0" w:color="auto"/>
                    <w:bottom w:val="none" w:sz="0" w:space="0" w:color="auto"/>
                    <w:right w:val="none" w:sz="0" w:space="0" w:color="auto"/>
                  </w:divBdr>
                </w:div>
                <w:div w:id="83263336">
                  <w:marLeft w:val="640"/>
                  <w:marRight w:val="0"/>
                  <w:marTop w:val="0"/>
                  <w:marBottom w:val="0"/>
                  <w:divBdr>
                    <w:top w:val="none" w:sz="0" w:space="0" w:color="auto"/>
                    <w:left w:val="none" w:sz="0" w:space="0" w:color="auto"/>
                    <w:bottom w:val="none" w:sz="0" w:space="0" w:color="auto"/>
                    <w:right w:val="none" w:sz="0" w:space="0" w:color="auto"/>
                  </w:divBdr>
                </w:div>
                <w:div w:id="89275445">
                  <w:marLeft w:val="640"/>
                  <w:marRight w:val="0"/>
                  <w:marTop w:val="0"/>
                  <w:marBottom w:val="0"/>
                  <w:divBdr>
                    <w:top w:val="none" w:sz="0" w:space="0" w:color="auto"/>
                    <w:left w:val="none" w:sz="0" w:space="0" w:color="auto"/>
                    <w:bottom w:val="none" w:sz="0" w:space="0" w:color="auto"/>
                    <w:right w:val="none" w:sz="0" w:space="0" w:color="auto"/>
                  </w:divBdr>
                </w:div>
                <w:div w:id="100538931">
                  <w:marLeft w:val="640"/>
                  <w:marRight w:val="0"/>
                  <w:marTop w:val="0"/>
                  <w:marBottom w:val="0"/>
                  <w:divBdr>
                    <w:top w:val="none" w:sz="0" w:space="0" w:color="auto"/>
                    <w:left w:val="none" w:sz="0" w:space="0" w:color="auto"/>
                    <w:bottom w:val="none" w:sz="0" w:space="0" w:color="auto"/>
                    <w:right w:val="none" w:sz="0" w:space="0" w:color="auto"/>
                  </w:divBdr>
                </w:div>
                <w:div w:id="111637886">
                  <w:marLeft w:val="640"/>
                  <w:marRight w:val="0"/>
                  <w:marTop w:val="0"/>
                  <w:marBottom w:val="0"/>
                  <w:divBdr>
                    <w:top w:val="none" w:sz="0" w:space="0" w:color="auto"/>
                    <w:left w:val="none" w:sz="0" w:space="0" w:color="auto"/>
                    <w:bottom w:val="none" w:sz="0" w:space="0" w:color="auto"/>
                    <w:right w:val="none" w:sz="0" w:space="0" w:color="auto"/>
                  </w:divBdr>
                </w:div>
                <w:div w:id="116484846">
                  <w:marLeft w:val="640"/>
                  <w:marRight w:val="0"/>
                  <w:marTop w:val="0"/>
                  <w:marBottom w:val="0"/>
                  <w:divBdr>
                    <w:top w:val="none" w:sz="0" w:space="0" w:color="auto"/>
                    <w:left w:val="none" w:sz="0" w:space="0" w:color="auto"/>
                    <w:bottom w:val="none" w:sz="0" w:space="0" w:color="auto"/>
                    <w:right w:val="none" w:sz="0" w:space="0" w:color="auto"/>
                  </w:divBdr>
                </w:div>
                <w:div w:id="118498674">
                  <w:marLeft w:val="640"/>
                  <w:marRight w:val="0"/>
                  <w:marTop w:val="0"/>
                  <w:marBottom w:val="0"/>
                  <w:divBdr>
                    <w:top w:val="none" w:sz="0" w:space="0" w:color="auto"/>
                    <w:left w:val="none" w:sz="0" w:space="0" w:color="auto"/>
                    <w:bottom w:val="none" w:sz="0" w:space="0" w:color="auto"/>
                    <w:right w:val="none" w:sz="0" w:space="0" w:color="auto"/>
                  </w:divBdr>
                </w:div>
                <w:div w:id="135688214">
                  <w:marLeft w:val="640"/>
                  <w:marRight w:val="0"/>
                  <w:marTop w:val="0"/>
                  <w:marBottom w:val="0"/>
                  <w:divBdr>
                    <w:top w:val="none" w:sz="0" w:space="0" w:color="auto"/>
                    <w:left w:val="none" w:sz="0" w:space="0" w:color="auto"/>
                    <w:bottom w:val="none" w:sz="0" w:space="0" w:color="auto"/>
                    <w:right w:val="none" w:sz="0" w:space="0" w:color="auto"/>
                  </w:divBdr>
                </w:div>
                <w:div w:id="161624220">
                  <w:marLeft w:val="640"/>
                  <w:marRight w:val="0"/>
                  <w:marTop w:val="0"/>
                  <w:marBottom w:val="0"/>
                  <w:divBdr>
                    <w:top w:val="none" w:sz="0" w:space="0" w:color="auto"/>
                    <w:left w:val="none" w:sz="0" w:space="0" w:color="auto"/>
                    <w:bottom w:val="none" w:sz="0" w:space="0" w:color="auto"/>
                    <w:right w:val="none" w:sz="0" w:space="0" w:color="auto"/>
                  </w:divBdr>
                </w:div>
                <w:div w:id="166213126">
                  <w:marLeft w:val="640"/>
                  <w:marRight w:val="0"/>
                  <w:marTop w:val="0"/>
                  <w:marBottom w:val="0"/>
                  <w:divBdr>
                    <w:top w:val="none" w:sz="0" w:space="0" w:color="auto"/>
                    <w:left w:val="none" w:sz="0" w:space="0" w:color="auto"/>
                    <w:bottom w:val="none" w:sz="0" w:space="0" w:color="auto"/>
                    <w:right w:val="none" w:sz="0" w:space="0" w:color="auto"/>
                  </w:divBdr>
                </w:div>
                <w:div w:id="179708972">
                  <w:marLeft w:val="640"/>
                  <w:marRight w:val="0"/>
                  <w:marTop w:val="0"/>
                  <w:marBottom w:val="0"/>
                  <w:divBdr>
                    <w:top w:val="none" w:sz="0" w:space="0" w:color="auto"/>
                    <w:left w:val="none" w:sz="0" w:space="0" w:color="auto"/>
                    <w:bottom w:val="none" w:sz="0" w:space="0" w:color="auto"/>
                    <w:right w:val="none" w:sz="0" w:space="0" w:color="auto"/>
                  </w:divBdr>
                </w:div>
                <w:div w:id="184102901">
                  <w:marLeft w:val="640"/>
                  <w:marRight w:val="0"/>
                  <w:marTop w:val="0"/>
                  <w:marBottom w:val="0"/>
                  <w:divBdr>
                    <w:top w:val="none" w:sz="0" w:space="0" w:color="auto"/>
                    <w:left w:val="none" w:sz="0" w:space="0" w:color="auto"/>
                    <w:bottom w:val="none" w:sz="0" w:space="0" w:color="auto"/>
                    <w:right w:val="none" w:sz="0" w:space="0" w:color="auto"/>
                  </w:divBdr>
                </w:div>
                <w:div w:id="186064309">
                  <w:marLeft w:val="640"/>
                  <w:marRight w:val="0"/>
                  <w:marTop w:val="0"/>
                  <w:marBottom w:val="0"/>
                  <w:divBdr>
                    <w:top w:val="none" w:sz="0" w:space="0" w:color="auto"/>
                    <w:left w:val="none" w:sz="0" w:space="0" w:color="auto"/>
                    <w:bottom w:val="none" w:sz="0" w:space="0" w:color="auto"/>
                    <w:right w:val="none" w:sz="0" w:space="0" w:color="auto"/>
                  </w:divBdr>
                </w:div>
                <w:div w:id="191462027">
                  <w:marLeft w:val="640"/>
                  <w:marRight w:val="0"/>
                  <w:marTop w:val="0"/>
                  <w:marBottom w:val="0"/>
                  <w:divBdr>
                    <w:top w:val="none" w:sz="0" w:space="0" w:color="auto"/>
                    <w:left w:val="none" w:sz="0" w:space="0" w:color="auto"/>
                    <w:bottom w:val="none" w:sz="0" w:space="0" w:color="auto"/>
                    <w:right w:val="none" w:sz="0" w:space="0" w:color="auto"/>
                  </w:divBdr>
                </w:div>
                <w:div w:id="211113780">
                  <w:marLeft w:val="640"/>
                  <w:marRight w:val="0"/>
                  <w:marTop w:val="0"/>
                  <w:marBottom w:val="0"/>
                  <w:divBdr>
                    <w:top w:val="none" w:sz="0" w:space="0" w:color="auto"/>
                    <w:left w:val="none" w:sz="0" w:space="0" w:color="auto"/>
                    <w:bottom w:val="none" w:sz="0" w:space="0" w:color="auto"/>
                    <w:right w:val="none" w:sz="0" w:space="0" w:color="auto"/>
                  </w:divBdr>
                </w:div>
                <w:div w:id="235477763">
                  <w:marLeft w:val="640"/>
                  <w:marRight w:val="0"/>
                  <w:marTop w:val="0"/>
                  <w:marBottom w:val="0"/>
                  <w:divBdr>
                    <w:top w:val="none" w:sz="0" w:space="0" w:color="auto"/>
                    <w:left w:val="none" w:sz="0" w:space="0" w:color="auto"/>
                    <w:bottom w:val="none" w:sz="0" w:space="0" w:color="auto"/>
                    <w:right w:val="none" w:sz="0" w:space="0" w:color="auto"/>
                  </w:divBdr>
                </w:div>
                <w:div w:id="257911509">
                  <w:marLeft w:val="640"/>
                  <w:marRight w:val="0"/>
                  <w:marTop w:val="0"/>
                  <w:marBottom w:val="0"/>
                  <w:divBdr>
                    <w:top w:val="none" w:sz="0" w:space="0" w:color="auto"/>
                    <w:left w:val="none" w:sz="0" w:space="0" w:color="auto"/>
                    <w:bottom w:val="none" w:sz="0" w:space="0" w:color="auto"/>
                    <w:right w:val="none" w:sz="0" w:space="0" w:color="auto"/>
                  </w:divBdr>
                </w:div>
                <w:div w:id="263541522">
                  <w:marLeft w:val="640"/>
                  <w:marRight w:val="0"/>
                  <w:marTop w:val="0"/>
                  <w:marBottom w:val="0"/>
                  <w:divBdr>
                    <w:top w:val="none" w:sz="0" w:space="0" w:color="auto"/>
                    <w:left w:val="none" w:sz="0" w:space="0" w:color="auto"/>
                    <w:bottom w:val="none" w:sz="0" w:space="0" w:color="auto"/>
                    <w:right w:val="none" w:sz="0" w:space="0" w:color="auto"/>
                  </w:divBdr>
                </w:div>
                <w:div w:id="287703192">
                  <w:marLeft w:val="640"/>
                  <w:marRight w:val="0"/>
                  <w:marTop w:val="0"/>
                  <w:marBottom w:val="0"/>
                  <w:divBdr>
                    <w:top w:val="none" w:sz="0" w:space="0" w:color="auto"/>
                    <w:left w:val="none" w:sz="0" w:space="0" w:color="auto"/>
                    <w:bottom w:val="none" w:sz="0" w:space="0" w:color="auto"/>
                    <w:right w:val="none" w:sz="0" w:space="0" w:color="auto"/>
                  </w:divBdr>
                </w:div>
                <w:div w:id="298001269">
                  <w:marLeft w:val="640"/>
                  <w:marRight w:val="0"/>
                  <w:marTop w:val="0"/>
                  <w:marBottom w:val="0"/>
                  <w:divBdr>
                    <w:top w:val="none" w:sz="0" w:space="0" w:color="auto"/>
                    <w:left w:val="none" w:sz="0" w:space="0" w:color="auto"/>
                    <w:bottom w:val="none" w:sz="0" w:space="0" w:color="auto"/>
                    <w:right w:val="none" w:sz="0" w:space="0" w:color="auto"/>
                  </w:divBdr>
                </w:div>
                <w:div w:id="300580164">
                  <w:marLeft w:val="640"/>
                  <w:marRight w:val="0"/>
                  <w:marTop w:val="0"/>
                  <w:marBottom w:val="0"/>
                  <w:divBdr>
                    <w:top w:val="none" w:sz="0" w:space="0" w:color="auto"/>
                    <w:left w:val="none" w:sz="0" w:space="0" w:color="auto"/>
                    <w:bottom w:val="none" w:sz="0" w:space="0" w:color="auto"/>
                    <w:right w:val="none" w:sz="0" w:space="0" w:color="auto"/>
                  </w:divBdr>
                </w:div>
                <w:div w:id="313335253">
                  <w:marLeft w:val="640"/>
                  <w:marRight w:val="0"/>
                  <w:marTop w:val="0"/>
                  <w:marBottom w:val="0"/>
                  <w:divBdr>
                    <w:top w:val="none" w:sz="0" w:space="0" w:color="auto"/>
                    <w:left w:val="none" w:sz="0" w:space="0" w:color="auto"/>
                    <w:bottom w:val="none" w:sz="0" w:space="0" w:color="auto"/>
                    <w:right w:val="none" w:sz="0" w:space="0" w:color="auto"/>
                  </w:divBdr>
                </w:div>
                <w:div w:id="320935999">
                  <w:marLeft w:val="640"/>
                  <w:marRight w:val="0"/>
                  <w:marTop w:val="0"/>
                  <w:marBottom w:val="0"/>
                  <w:divBdr>
                    <w:top w:val="none" w:sz="0" w:space="0" w:color="auto"/>
                    <w:left w:val="none" w:sz="0" w:space="0" w:color="auto"/>
                    <w:bottom w:val="none" w:sz="0" w:space="0" w:color="auto"/>
                    <w:right w:val="none" w:sz="0" w:space="0" w:color="auto"/>
                  </w:divBdr>
                </w:div>
                <w:div w:id="341980415">
                  <w:marLeft w:val="640"/>
                  <w:marRight w:val="0"/>
                  <w:marTop w:val="0"/>
                  <w:marBottom w:val="0"/>
                  <w:divBdr>
                    <w:top w:val="none" w:sz="0" w:space="0" w:color="auto"/>
                    <w:left w:val="none" w:sz="0" w:space="0" w:color="auto"/>
                    <w:bottom w:val="none" w:sz="0" w:space="0" w:color="auto"/>
                    <w:right w:val="none" w:sz="0" w:space="0" w:color="auto"/>
                  </w:divBdr>
                </w:div>
                <w:div w:id="342786042">
                  <w:marLeft w:val="640"/>
                  <w:marRight w:val="0"/>
                  <w:marTop w:val="0"/>
                  <w:marBottom w:val="0"/>
                  <w:divBdr>
                    <w:top w:val="none" w:sz="0" w:space="0" w:color="auto"/>
                    <w:left w:val="none" w:sz="0" w:space="0" w:color="auto"/>
                    <w:bottom w:val="none" w:sz="0" w:space="0" w:color="auto"/>
                    <w:right w:val="none" w:sz="0" w:space="0" w:color="auto"/>
                  </w:divBdr>
                </w:div>
                <w:div w:id="344600172">
                  <w:marLeft w:val="640"/>
                  <w:marRight w:val="0"/>
                  <w:marTop w:val="0"/>
                  <w:marBottom w:val="0"/>
                  <w:divBdr>
                    <w:top w:val="none" w:sz="0" w:space="0" w:color="auto"/>
                    <w:left w:val="none" w:sz="0" w:space="0" w:color="auto"/>
                    <w:bottom w:val="none" w:sz="0" w:space="0" w:color="auto"/>
                    <w:right w:val="none" w:sz="0" w:space="0" w:color="auto"/>
                  </w:divBdr>
                </w:div>
                <w:div w:id="346099125">
                  <w:marLeft w:val="640"/>
                  <w:marRight w:val="0"/>
                  <w:marTop w:val="0"/>
                  <w:marBottom w:val="0"/>
                  <w:divBdr>
                    <w:top w:val="none" w:sz="0" w:space="0" w:color="auto"/>
                    <w:left w:val="none" w:sz="0" w:space="0" w:color="auto"/>
                    <w:bottom w:val="none" w:sz="0" w:space="0" w:color="auto"/>
                    <w:right w:val="none" w:sz="0" w:space="0" w:color="auto"/>
                  </w:divBdr>
                </w:div>
                <w:div w:id="352265596">
                  <w:marLeft w:val="640"/>
                  <w:marRight w:val="0"/>
                  <w:marTop w:val="0"/>
                  <w:marBottom w:val="0"/>
                  <w:divBdr>
                    <w:top w:val="none" w:sz="0" w:space="0" w:color="auto"/>
                    <w:left w:val="none" w:sz="0" w:space="0" w:color="auto"/>
                    <w:bottom w:val="none" w:sz="0" w:space="0" w:color="auto"/>
                    <w:right w:val="none" w:sz="0" w:space="0" w:color="auto"/>
                  </w:divBdr>
                </w:div>
                <w:div w:id="352613908">
                  <w:marLeft w:val="640"/>
                  <w:marRight w:val="0"/>
                  <w:marTop w:val="0"/>
                  <w:marBottom w:val="0"/>
                  <w:divBdr>
                    <w:top w:val="none" w:sz="0" w:space="0" w:color="auto"/>
                    <w:left w:val="none" w:sz="0" w:space="0" w:color="auto"/>
                    <w:bottom w:val="none" w:sz="0" w:space="0" w:color="auto"/>
                    <w:right w:val="none" w:sz="0" w:space="0" w:color="auto"/>
                  </w:divBdr>
                </w:div>
                <w:div w:id="381448034">
                  <w:marLeft w:val="640"/>
                  <w:marRight w:val="0"/>
                  <w:marTop w:val="0"/>
                  <w:marBottom w:val="0"/>
                  <w:divBdr>
                    <w:top w:val="none" w:sz="0" w:space="0" w:color="auto"/>
                    <w:left w:val="none" w:sz="0" w:space="0" w:color="auto"/>
                    <w:bottom w:val="none" w:sz="0" w:space="0" w:color="auto"/>
                    <w:right w:val="none" w:sz="0" w:space="0" w:color="auto"/>
                  </w:divBdr>
                </w:div>
                <w:div w:id="381712606">
                  <w:marLeft w:val="640"/>
                  <w:marRight w:val="0"/>
                  <w:marTop w:val="0"/>
                  <w:marBottom w:val="0"/>
                  <w:divBdr>
                    <w:top w:val="none" w:sz="0" w:space="0" w:color="auto"/>
                    <w:left w:val="none" w:sz="0" w:space="0" w:color="auto"/>
                    <w:bottom w:val="none" w:sz="0" w:space="0" w:color="auto"/>
                    <w:right w:val="none" w:sz="0" w:space="0" w:color="auto"/>
                  </w:divBdr>
                </w:div>
                <w:div w:id="389111630">
                  <w:marLeft w:val="640"/>
                  <w:marRight w:val="0"/>
                  <w:marTop w:val="0"/>
                  <w:marBottom w:val="0"/>
                  <w:divBdr>
                    <w:top w:val="none" w:sz="0" w:space="0" w:color="auto"/>
                    <w:left w:val="none" w:sz="0" w:space="0" w:color="auto"/>
                    <w:bottom w:val="none" w:sz="0" w:space="0" w:color="auto"/>
                    <w:right w:val="none" w:sz="0" w:space="0" w:color="auto"/>
                  </w:divBdr>
                </w:div>
                <w:div w:id="389615856">
                  <w:marLeft w:val="640"/>
                  <w:marRight w:val="0"/>
                  <w:marTop w:val="0"/>
                  <w:marBottom w:val="0"/>
                  <w:divBdr>
                    <w:top w:val="none" w:sz="0" w:space="0" w:color="auto"/>
                    <w:left w:val="none" w:sz="0" w:space="0" w:color="auto"/>
                    <w:bottom w:val="none" w:sz="0" w:space="0" w:color="auto"/>
                    <w:right w:val="none" w:sz="0" w:space="0" w:color="auto"/>
                  </w:divBdr>
                </w:div>
                <w:div w:id="392656053">
                  <w:marLeft w:val="640"/>
                  <w:marRight w:val="0"/>
                  <w:marTop w:val="0"/>
                  <w:marBottom w:val="0"/>
                  <w:divBdr>
                    <w:top w:val="none" w:sz="0" w:space="0" w:color="auto"/>
                    <w:left w:val="none" w:sz="0" w:space="0" w:color="auto"/>
                    <w:bottom w:val="none" w:sz="0" w:space="0" w:color="auto"/>
                    <w:right w:val="none" w:sz="0" w:space="0" w:color="auto"/>
                  </w:divBdr>
                </w:div>
                <w:div w:id="407195949">
                  <w:marLeft w:val="640"/>
                  <w:marRight w:val="0"/>
                  <w:marTop w:val="0"/>
                  <w:marBottom w:val="0"/>
                  <w:divBdr>
                    <w:top w:val="none" w:sz="0" w:space="0" w:color="auto"/>
                    <w:left w:val="none" w:sz="0" w:space="0" w:color="auto"/>
                    <w:bottom w:val="none" w:sz="0" w:space="0" w:color="auto"/>
                    <w:right w:val="none" w:sz="0" w:space="0" w:color="auto"/>
                  </w:divBdr>
                </w:div>
                <w:div w:id="415588875">
                  <w:marLeft w:val="640"/>
                  <w:marRight w:val="0"/>
                  <w:marTop w:val="0"/>
                  <w:marBottom w:val="0"/>
                  <w:divBdr>
                    <w:top w:val="none" w:sz="0" w:space="0" w:color="auto"/>
                    <w:left w:val="none" w:sz="0" w:space="0" w:color="auto"/>
                    <w:bottom w:val="none" w:sz="0" w:space="0" w:color="auto"/>
                    <w:right w:val="none" w:sz="0" w:space="0" w:color="auto"/>
                  </w:divBdr>
                </w:div>
                <w:div w:id="427971417">
                  <w:marLeft w:val="640"/>
                  <w:marRight w:val="0"/>
                  <w:marTop w:val="0"/>
                  <w:marBottom w:val="0"/>
                  <w:divBdr>
                    <w:top w:val="none" w:sz="0" w:space="0" w:color="auto"/>
                    <w:left w:val="none" w:sz="0" w:space="0" w:color="auto"/>
                    <w:bottom w:val="none" w:sz="0" w:space="0" w:color="auto"/>
                    <w:right w:val="none" w:sz="0" w:space="0" w:color="auto"/>
                  </w:divBdr>
                </w:div>
                <w:div w:id="471873458">
                  <w:marLeft w:val="640"/>
                  <w:marRight w:val="0"/>
                  <w:marTop w:val="0"/>
                  <w:marBottom w:val="0"/>
                  <w:divBdr>
                    <w:top w:val="none" w:sz="0" w:space="0" w:color="auto"/>
                    <w:left w:val="none" w:sz="0" w:space="0" w:color="auto"/>
                    <w:bottom w:val="none" w:sz="0" w:space="0" w:color="auto"/>
                    <w:right w:val="none" w:sz="0" w:space="0" w:color="auto"/>
                  </w:divBdr>
                </w:div>
                <w:div w:id="492338395">
                  <w:marLeft w:val="640"/>
                  <w:marRight w:val="0"/>
                  <w:marTop w:val="0"/>
                  <w:marBottom w:val="0"/>
                  <w:divBdr>
                    <w:top w:val="none" w:sz="0" w:space="0" w:color="auto"/>
                    <w:left w:val="none" w:sz="0" w:space="0" w:color="auto"/>
                    <w:bottom w:val="none" w:sz="0" w:space="0" w:color="auto"/>
                    <w:right w:val="none" w:sz="0" w:space="0" w:color="auto"/>
                  </w:divBdr>
                </w:div>
                <w:div w:id="516892077">
                  <w:marLeft w:val="640"/>
                  <w:marRight w:val="0"/>
                  <w:marTop w:val="0"/>
                  <w:marBottom w:val="0"/>
                  <w:divBdr>
                    <w:top w:val="none" w:sz="0" w:space="0" w:color="auto"/>
                    <w:left w:val="none" w:sz="0" w:space="0" w:color="auto"/>
                    <w:bottom w:val="none" w:sz="0" w:space="0" w:color="auto"/>
                    <w:right w:val="none" w:sz="0" w:space="0" w:color="auto"/>
                  </w:divBdr>
                </w:div>
                <w:div w:id="529608135">
                  <w:marLeft w:val="640"/>
                  <w:marRight w:val="0"/>
                  <w:marTop w:val="0"/>
                  <w:marBottom w:val="0"/>
                  <w:divBdr>
                    <w:top w:val="none" w:sz="0" w:space="0" w:color="auto"/>
                    <w:left w:val="none" w:sz="0" w:space="0" w:color="auto"/>
                    <w:bottom w:val="none" w:sz="0" w:space="0" w:color="auto"/>
                    <w:right w:val="none" w:sz="0" w:space="0" w:color="auto"/>
                  </w:divBdr>
                </w:div>
                <w:div w:id="542182817">
                  <w:marLeft w:val="640"/>
                  <w:marRight w:val="0"/>
                  <w:marTop w:val="0"/>
                  <w:marBottom w:val="0"/>
                  <w:divBdr>
                    <w:top w:val="none" w:sz="0" w:space="0" w:color="auto"/>
                    <w:left w:val="none" w:sz="0" w:space="0" w:color="auto"/>
                    <w:bottom w:val="none" w:sz="0" w:space="0" w:color="auto"/>
                    <w:right w:val="none" w:sz="0" w:space="0" w:color="auto"/>
                  </w:divBdr>
                </w:div>
                <w:div w:id="549924141">
                  <w:marLeft w:val="640"/>
                  <w:marRight w:val="0"/>
                  <w:marTop w:val="0"/>
                  <w:marBottom w:val="0"/>
                  <w:divBdr>
                    <w:top w:val="none" w:sz="0" w:space="0" w:color="auto"/>
                    <w:left w:val="none" w:sz="0" w:space="0" w:color="auto"/>
                    <w:bottom w:val="none" w:sz="0" w:space="0" w:color="auto"/>
                    <w:right w:val="none" w:sz="0" w:space="0" w:color="auto"/>
                  </w:divBdr>
                </w:div>
                <w:div w:id="554196901">
                  <w:marLeft w:val="640"/>
                  <w:marRight w:val="0"/>
                  <w:marTop w:val="0"/>
                  <w:marBottom w:val="0"/>
                  <w:divBdr>
                    <w:top w:val="none" w:sz="0" w:space="0" w:color="auto"/>
                    <w:left w:val="none" w:sz="0" w:space="0" w:color="auto"/>
                    <w:bottom w:val="none" w:sz="0" w:space="0" w:color="auto"/>
                    <w:right w:val="none" w:sz="0" w:space="0" w:color="auto"/>
                  </w:divBdr>
                </w:div>
                <w:div w:id="556669079">
                  <w:marLeft w:val="640"/>
                  <w:marRight w:val="0"/>
                  <w:marTop w:val="0"/>
                  <w:marBottom w:val="0"/>
                  <w:divBdr>
                    <w:top w:val="none" w:sz="0" w:space="0" w:color="auto"/>
                    <w:left w:val="none" w:sz="0" w:space="0" w:color="auto"/>
                    <w:bottom w:val="none" w:sz="0" w:space="0" w:color="auto"/>
                    <w:right w:val="none" w:sz="0" w:space="0" w:color="auto"/>
                  </w:divBdr>
                </w:div>
                <w:div w:id="558709110">
                  <w:marLeft w:val="640"/>
                  <w:marRight w:val="0"/>
                  <w:marTop w:val="0"/>
                  <w:marBottom w:val="0"/>
                  <w:divBdr>
                    <w:top w:val="none" w:sz="0" w:space="0" w:color="auto"/>
                    <w:left w:val="none" w:sz="0" w:space="0" w:color="auto"/>
                    <w:bottom w:val="none" w:sz="0" w:space="0" w:color="auto"/>
                    <w:right w:val="none" w:sz="0" w:space="0" w:color="auto"/>
                  </w:divBdr>
                </w:div>
                <w:div w:id="571625550">
                  <w:marLeft w:val="640"/>
                  <w:marRight w:val="0"/>
                  <w:marTop w:val="0"/>
                  <w:marBottom w:val="0"/>
                  <w:divBdr>
                    <w:top w:val="none" w:sz="0" w:space="0" w:color="auto"/>
                    <w:left w:val="none" w:sz="0" w:space="0" w:color="auto"/>
                    <w:bottom w:val="none" w:sz="0" w:space="0" w:color="auto"/>
                    <w:right w:val="none" w:sz="0" w:space="0" w:color="auto"/>
                  </w:divBdr>
                </w:div>
                <w:div w:id="597180876">
                  <w:marLeft w:val="640"/>
                  <w:marRight w:val="0"/>
                  <w:marTop w:val="0"/>
                  <w:marBottom w:val="0"/>
                  <w:divBdr>
                    <w:top w:val="none" w:sz="0" w:space="0" w:color="auto"/>
                    <w:left w:val="none" w:sz="0" w:space="0" w:color="auto"/>
                    <w:bottom w:val="none" w:sz="0" w:space="0" w:color="auto"/>
                    <w:right w:val="none" w:sz="0" w:space="0" w:color="auto"/>
                  </w:divBdr>
                </w:div>
                <w:div w:id="598681543">
                  <w:marLeft w:val="640"/>
                  <w:marRight w:val="0"/>
                  <w:marTop w:val="0"/>
                  <w:marBottom w:val="0"/>
                  <w:divBdr>
                    <w:top w:val="none" w:sz="0" w:space="0" w:color="auto"/>
                    <w:left w:val="none" w:sz="0" w:space="0" w:color="auto"/>
                    <w:bottom w:val="none" w:sz="0" w:space="0" w:color="auto"/>
                    <w:right w:val="none" w:sz="0" w:space="0" w:color="auto"/>
                  </w:divBdr>
                </w:div>
                <w:div w:id="615676669">
                  <w:marLeft w:val="640"/>
                  <w:marRight w:val="0"/>
                  <w:marTop w:val="0"/>
                  <w:marBottom w:val="0"/>
                  <w:divBdr>
                    <w:top w:val="none" w:sz="0" w:space="0" w:color="auto"/>
                    <w:left w:val="none" w:sz="0" w:space="0" w:color="auto"/>
                    <w:bottom w:val="none" w:sz="0" w:space="0" w:color="auto"/>
                    <w:right w:val="none" w:sz="0" w:space="0" w:color="auto"/>
                  </w:divBdr>
                </w:div>
                <w:div w:id="649135146">
                  <w:marLeft w:val="640"/>
                  <w:marRight w:val="0"/>
                  <w:marTop w:val="0"/>
                  <w:marBottom w:val="0"/>
                  <w:divBdr>
                    <w:top w:val="none" w:sz="0" w:space="0" w:color="auto"/>
                    <w:left w:val="none" w:sz="0" w:space="0" w:color="auto"/>
                    <w:bottom w:val="none" w:sz="0" w:space="0" w:color="auto"/>
                    <w:right w:val="none" w:sz="0" w:space="0" w:color="auto"/>
                  </w:divBdr>
                </w:div>
                <w:div w:id="649945062">
                  <w:marLeft w:val="640"/>
                  <w:marRight w:val="0"/>
                  <w:marTop w:val="0"/>
                  <w:marBottom w:val="0"/>
                  <w:divBdr>
                    <w:top w:val="none" w:sz="0" w:space="0" w:color="auto"/>
                    <w:left w:val="none" w:sz="0" w:space="0" w:color="auto"/>
                    <w:bottom w:val="none" w:sz="0" w:space="0" w:color="auto"/>
                    <w:right w:val="none" w:sz="0" w:space="0" w:color="auto"/>
                  </w:divBdr>
                </w:div>
                <w:div w:id="679359873">
                  <w:marLeft w:val="640"/>
                  <w:marRight w:val="0"/>
                  <w:marTop w:val="0"/>
                  <w:marBottom w:val="0"/>
                  <w:divBdr>
                    <w:top w:val="none" w:sz="0" w:space="0" w:color="auto"/>
                    <w:left w:val="none" w:sz="0" w:space="0" w:color="auto"/>
                    <w:bottom w:val="none" w:sz="0" w:space="0" w:color="auto"/>
                    <w:right w:val="none" w:sz="0" w:space="0" w:color="auto"/>
                  </w:divBdr>
                </w:div>
                <w:div w:id="689112422">
                  <w:marLeft w:val="640"/>
                  <w:marRight w:val="0"/>
                  <w:marTop w:val="0"/>
                  <w:marBottom w:val="0"/>
                  <w:divBdr>
                    <w:top w:val="none" w:sz="0" w:space="0" w:color="auto"/>
                    <w:left w:val="none" w:sz="0" w:space="0" w:color="auto"/>
                    <w:bottom w:val="none" w:sz="0" w:space="0" w:color="auto"/>
                    <w:right w:val="none" w:sz="0" w:space="0" w:color="auto"/>
                  </w:divBdr>
                </w:div>
                <w:div w:id="705982882">
                  <w:marLeft w:val="640"/>
                  <w:marRight w:val="0"/>
                  <w:marTop w:val="0"/>
                  <w:marBottom w:val="0"/>
                  <w:divBdr>
                    <w:top w:val="none" w:sz="0" w:space="0" w:color="auto"/>
                    <w:left w:val="none" w:sz="0" w:space="0" w:color="auto"/>
                    <w:bottom w:val="none" w:sz="0" w:space="0" w:color="auto"/>
                    <w:right w:val="none" w:sz="0" w:space="0" w:color="auto"/>
                  </w:divBdr>
                </w:div>
                <w:div w:id="719791340">
                  <w:marLeft w:val="640"/>
                  <w:marRight w:val="0"/>
                  <w:marTop w:val="0"/>
                  <w:marBottom w:val="0"/>
                  <w:divBdr>
                    <w:top w:val="none" w:sz="0" w:space="0" w:color="auto"/>
                    <w:left w:val="none" w:sz="0" w:space="0" w:color="auto"/>
                    <w:bottom w:val="none" w:sz="0" w:space="0" w:color="auto"/>
                    <w:right w:val="none" w:sz="0" w:space="0" w:color="auto"/>
                  </w:divBdr>
                </w:div>
                <w:div w:id="733118018">
                  <w:marLeft w:val="640"/>
                  <w:marRight w:val="0"/>
                  <w:marTop w:val="0"/>
                  <w:marBottom w:val="0"/>
                  <w:divBdr>
                    <w:top w:val="none" w:sz="0" w:space="0" w:color="auto"/>
                    <w:left w:val="none" w:sz="0" w:space="0" w:color="auto"/>
                    <w:bottom w:val="none" w:sz="0" w:space="0" w:color="auto"/>
                    <w:right w:val="none" w:sz="0" w:space="0" w:color="auto"/>
                  </w:divBdr>
                </w:div>
                <w:div w:id="741097704">
                  <w:marLeft w:val="640"/>
                  <w:marRight w:val="0"/>
                  <w:marTop w:val="0"/>
                  <w:marBottom w:val="0"/>
                  <w:divBdr>
                    <w:top w:val="none" w:sz="0" w:space="0" w:color="auto"/>
                    <w:left w:val="none" w:sz="0" w:space="0" w:color="auto"/>
                    <w:bottom w:val="none" w:sz="0" w:space="0" w:color="auto"/>
                    <w:right w:val="none" w:sz="0" w:space="0" w:color="auto"/>
                  </w:divBdr>
                </w:div>
                <w:div w:id="750733424">
                  <w:marLeft w:val="640"/>
                  <w:marRight w:val="0"/>
                  <w:marTop w:val="0"/>
                  <w:marBottom w:val="0"/>
                  <w:divBdr>
                    <w:top w:val="none" w:sz="0" w:space="0" w:color="auto"/>
                    <w:left w:val="none" w:sz="0" w:space="0" w:color="auto"/>
                    <w:bottom w:val="none" w:sz="0" w:space="0" w:color="auto"/>
                    <w:right w:val="none" w:sz="0" w:space="0" w:color="auto"/>
                  </w:divBdr>
                </w:div>
                <w:div w:id="759914362">
                  <w:marLeft w:val="640"/>
                  <w:marRight w:val="0"/>
                  <w:marTop w:val="0"/>
                  <w:marBottom w:val="0"/>
                  <w:divBdr>
                    <w:top w:val="none" w:sz="0" w:space="0" w:color="auto"/>
                    <w:left w:val="none" w:sz="0" w:space="0" w:color="auto"/>
                    <w:bottom w:val="none" w:sz="0" w:space="0" w:color="auto"/>
                    <w:right w:val="none" w:sz="0" w:space="0" w:color="auto"/>
                  </w:divBdr>
                </w:div>
                <w:div w:id="760876413">
                  <w:marLeft w:val="640"/>
                  <w:marRight w:val="0"/>
                  <w:marTop w:val="0"/>
                  <w:marBottom w:val="0"/>
                  <w:divBdr>
                    <w:top w:val="none" w:sz="0" w:space="0" w:color="auto"/>
                    <w:left w:val="none" w:sz="0" w:space="0" w:color="auto"/>
                    <w:bottom w:val="none" w:sz="0" w:space="0" w:color="auto"/>
                    <w:right w:val="none" w:sz="0" w:space="0" w:color="auto"/>
                  </w:divBdr>
                </w:div>
                <w:div w:id="777875243">
                  <w:marLeft w:val="640"/>
                  <w:marRight w:val="0"/>
                  <w:marTop w:val="0"/>
                  <w:marBottom w:val="0"/>
                  <w:divBdr>
                    <w:top w:val="none" w:sz="0" w:space="0" w:color="auto"/>
                    <w:left w:val="none" w:sz="0" w:space="0" w:color="auto"/>
                    <w:bottom w:val="none" w:sz="0" w:space="0" w:color="auto"/>
                    <w:right w:val="none" w:sz="0" w:space="0" w:color="auto"/>
                  </w:divBdr>
                </w:div>
                <w:div w:id="779028154">
                  <w:marLeft w:val="640"/>
                  <w:marRight w:val="0"/>
                  <w:marTop w:val="0"/>
                  <w:marBottom w:val="0"/>
                  <w:divBdr>
                    <w:top w:val="none" w:sz="0" w:space="0" w:color="auto"/>
                    <w:left w:val="none" w:sz="0" w:space="0" w:color="auto"/>
                    <w:bottom w:val="none" w:sz="0" w:space="0" w:color="auto"/>
                    <w:right w:val="none" w:sz="0" w:space="0" w:color="auto"/>
                  </w:divBdr>
                </w:div>
                <w:div w:id="791091560">
                  <w:marLeft w:val="640"/>
                  <w:marRight w:val="0"/>
                  <w:marTop w:val="0"/>
                  <w:marBottom w:val="0"/>
                  <w:divBdr>
                    <w:top w:val="none" w:sz="0" w:space="0" w:color="auto"/>
                    <w:left w:val="none" w:sz="0" w:space="0" w:color="auto"/>
                    <w:bottom w:val="none" w:sz="0" w:space="0" w:color="auto"/>
                    <w:right w:val="none" w:sz="0" w:space="0" w:color="auto"/>
                  </w:divBdr>
                </w:div>
                <w:div w:id="797450919">
                  <w:marLeft w:val="640"/>
                  <w:marRight w:val="0"/>
                  <w:marTop w:val="0"/>
                  <w:marBottom w:val="0"/>
                  <w:divBdr>
                    <w:top w:val="none" w:sz="0" w:space="0" w:color="auto"/>
                    <w:left w:val="none" w:sz="0" w:space="0" w:color="auto"/>
                    <w:bottom w:val="none" w:sz="0" w:space="0" w:color="auto"/>
                    <w:right w:val="none" w:sz="0" w:space="0" w:color="auto"/>
                  </w:divBdr>
                </w:div>
                <w:div w:id="802700971">
                  <w:marLeft w:val="640"/>
                  <w:marRight w:val="0"/>
                  <w:marTop w:val="0"/>
                  <w:marBottom w:val="0"/>
                  <w:divBdr>
                    <w:top w:val="none" w:sz="0" w:space="0" w:color="auto"/>
                    <w:left w:val="none" w:sz="0" w:space="0" w:color="auto"/>
                    <w:bottom w:val="none" w:sz="0" w:space="0" w:color="auto"/>
                    <w:right w:val="none" w:sz="0" w:space="0" w:color="auto"/>
                  </w:divBdr>
                </w:div>
                <w:div w:id="829641724">
                  <w:marLeft w:val="640"/>
                  <w:marRight w:val="0"/>
                  <w:marTop w:val="0"/>
                  <w:marBottom w:val="0"/>
                  <w:divBdr>
                    <w:top w:val="none" w:sz="0" w:space="0" w:color="auto"/>
                    <w:left w:val="none" w:sz="0" w:space="0" w:color="auto"/>
                    <w:bottom w:val="none" w:sz="0" w:space="0" w:color="auto"/>
                    <w:right w:val="none" w:sz="0" w:space="0" w:color="auto"/>
                  </w:divBdr>
                </w:div>
                <w:div w:id="830100844">
                  <w:marLeft w:val="640"/>
                  <w:marRight w:val="0"/>
                  <w:marTop w:val="0"/>
                  <w:marBottom w:val="0"/>
                  <w:divBdr>
                    <w:top w:val="none" w:sz="0" w:space="0" w:color="auto"/>
                    <w:left w:val="none" w:sz="0" w:space="0" w:color="auto"/>
                    <w:bottom w:val="none" w:sz="0" w:space="0" w:color="auto"/>
                    <w:right w:val="none" w:sz="0" w:space="0" w:color="auto"/>
                  </w:divBdr>
                </w:div>
                <w:div w:id="834103173">
                  <w:marLeft w:val="640"/>
                  <w:marRight w:val="0"/>
                  <w:marTop w:val="0"/>
                  <w:marBottom w:val="0"/>
                  <w:divBdr>
                    <w:top w:val="none" w:sz="0" w:space="0" w:color="auto"/>
                    <w:left w:val="none" w:sz="0" w:space="0" w:color="auto"/>
                    <w:bottom w:val="none" w:sz="0" w:space="0" w:color="auto"/>
                    <w:right w:val="none" w:sz="0" w:space="0" w:color="auto"/>
                  </w:divBdr>
                </w:div>
                <w:div w:id="836842413">
                  <w:marLeft w:val="640"/>
                  <w:marRight w:val="0"/>
                  <w:marTop w:val="0"/>
                  <w:marBottom w:val="0"/>
                  <w:divBdr>
                    <w:top w:val="none" w:sz="0" w:space="0" w:color="auto"/>
                    <w:left w:val="none" w:sz="0" w:space="0" w:color="auto"/>
                    <w:bottom w:val="none" w:sz="0" w:space="0" w:color="auto"/>
                    <w:right w:val="none" w:sz="0" w:space="0" w:color="auto"/>
                  </w:divBdr>
                </w:div>
                <w:div w:id="842091668">
                  <w:marLeft w:val="640"/>
                  <w:marRight w:val="0"/>
                  <w:marTop w:val="0"/>
                  <w:marBottom w:val="0"/>
                  <w:divBdr>
                    <w:top w:val="none" w:sz="0" w:space="0" w:color="auto"/>
                    <w:left w:val="none" w:sz="0" w:space="0" w:color="auto"/>
                    <w:bottom w:val="none" w:sz="0" w:space="0" w:color="auto"/>
                    <w:right w:val="none" w:sz="0" w:space="0" w:color="auto"/>
                  </w:divBdr>
                </w:div>
                <w:div w:id="852691072">
                  <w:marLeft w:val="640"/>
                  <w:marRight w:val="0"/>
                  <w:marTop w:val="0"/>
                  <w:marBottom w:val="0"/>
                  <w:divBdr>
                    <w:top w:val="none" w:sz="0" w:space="0" w:color="auto"/>
                    <w:left w:val="none" w:sz="0" w:space="0" w:color="auto"/>
                    <w:bottom w:val="none" w:sz="0" w:space="0" w:color="auto"/>
                    <w:right w:val="none" w:sz="0" w:space="0" w:color="auto"/>
                  </w:divBdr>
                </w:div>
                <w:div w:id="857618613">
                  <w:marLeft w:val="640"/>
                  <w:marRight w:val="0"/>
                  <w:marTop w:val="0"/>
                  <w:marBottom w:val="0"/>
                  <w:divBdr>
                    <w:top w:val="none" w:sz="0" w:space="0" w:color="auto"/>
                    <w:left w:val="none" w:sz="0" w:space="0" w:color="auto"/>
                    <w:bottom w:val="none" w:sz="0" w:space="0" w:color="auto"/>
                    <w:right w:val="none" w:sz="0" w:space="0" w:color="auto"/>
                  </w:divBdr>
                </w:div>
                <w:div w:id="884873371">
                  <w:marLeft w:val="640"/>
                  <w:marRight w:val="0"/>
                  <w:marTop w:val="0"/>
                  <w:marBottom w:val="0"/>
                  <w:divBdr>
                    <w:top w:val="none" w:sz="0" w:space="0" w:color="auto"/>
                    <w:left w:val="none" w:sz="0" w:space="0" w:color="auto"/>
                    <w:bottom w:val="none" w:sz="0" w:space="0" w:color="auto"/>
                    <w:right w:val="none" w:sz="0" w:space="0" w:color="auto"/>
                  </w:divBdr>
                </w:div>
                <w:div w:id="906693602">
                  <w:marLeft w:val="640"/>
                  <w:marRight w:val="0"/>
                  <w:marTop w:val="0"/>
                  <w:marBottom w:val="0"/>
                  <w:divBdr>
                    <w:top w:val="none" w:sz="0" w:space="0" w:color="auto"/>
                    <w:left w:val="none" w:sz="0" w:space="0" w:color="auto"/>
                    <w:bottom w:val="none" w:sz="0" w:space="0" w:color="auto"/>
                    <w:right w:val="none" w:sz="0" w:space="0" w:color="auto"/>
                  </w:divBdr>
                </w:div>
                <w:div w:id="909997740">
                  <w:marLeft w:val="640"/>
                  <w:marRight w:val="0"/>
                  <w:marTop w:val="0"/>
                  <w:marBottom w:val="0"/>
                  <w:divBdr>
                    <w:top w:val="none" w:sz="0" w:space="0" w:color="auto"/>
                    <w:left w:val="none" w:sz="0" w:space="0" w:color="auto"/>
                    <w:bottom w:val="none" w:sz="0" w:space="0" w:color="auto"/>
                    <w:right w:val="none" w:sz="0" w:space="0" w:color="auto"/>
                  </w:divBdr>
                </w:div>
                <w:div w:id="923075561">
                  <w:marLeft w:val="640"/>
                  <w:marRight w:val="0"/>
                  <w:marTop w:val="0"/>
                  <w:marBottom w:val="0"/>
                  <w:divBdr>
                    <w:top w:val="none" w:sz="0" w:space="0" w:color="auto"/>
                    <w:left w:val="none" w:sz="0" w:space="0" w:color="auto"/>
                    <w:bottom w:val="none" w:sz="0" w:space="0" w:color="auto"/>
                    <w:right w:val="none" w:sz="0" w:space="0" w:color="auto"/>
                  </w:divBdr>
                </w:div>
                <w:div w:id="926618869">
                  <w:marLeft w:val="640"/>
                  <w:marRight w:val="0"/>
                  <w:marTop w:val="0"/>
                  <w:marBottom w:val="0"/>
                  <w:divBdr>
                    <w:top w:val="none" w:sz="0" w:space="0" w:color="auto"/>
                    <w:left w:val="none" w:sz="0" w:space="0" w:color="auto"/>
                    <w:bottom w:val="none" w:sz="0" w:space="0" w:color="auto"/>
                    <w:right w:val="none" w:sz="0" w:space="0" w:color="auto"/>
                  </w:divBdr>
                </w:div>
                <w:div w:id="930311120">
                  <w:marLeft w:val="640"/>
                  <w:marRight w:val="0"/>
                  <w:marTop w:val="0"/>
                  <w:marBottom w:val="0"/>
                  <w:divBdr>
                    <w:top w:val="none" w:sz="0" w:space="0" w:color="auto"/>
                    <w:left w:val="none" w:sz="0" w:space="0" w:color="auto"/>
                    <w:bottom w:val="none" w:sz="0" w:space="0" w:color="auto"/>
                    <w:right w:val="none" w:sz="0" w:space="0" w:color="auto"/>
                  </w:divBdr>
                </w:div>
                <w:div w:id="935405121">
                  <w:marLeft w:val="640"/>
                  <w:marRight w:val="0"/>
                  <w:marTop w:val="0"/>
                  <w:marBottom w:val="0"/>
                  <w:divBdr>
                    <w:top w:val="none" w:sz="0" w:space="0" w:color="auto"/>
                    <w:left w:val="none" w:sz="0" w:space="0" w:color="auto"/>
                    <w:bottom w:val="none" w:sz="0" w:space="0" w:color="auto"/>
                    <w:right w:val="none" w:sz="0" w:space="0" w:color="auto"/>
                  </w:divBdr>
                </w:div>
                <w:div w:id="938950076">
                  <w:marLeft w:val="640"/>
                  <w:marRight w:val="0"/>
                  <w:marTop w:val="0"/>
                  <w:marBottom w:val="0"/>
                  <w:divBdr>
                    <w:top w:val="none" w:sz="0" w:space="0" w:color="auto"/>
                    <w:left w:val="none" w:sz="0" w:space="0" w:color="auto"/>
                    <w:bottom w:val="none" w:sz="0" w:space="0" w:color="auto"/>
                    <w:right w:val="none" w:sz="0" w:space="0" w:color="auto"/>
                  </w:divBdr>
                </w:div>
                <w:div w:id="939024597">
                  <w:marLeft w:val="640"/>
                  <w:marRight w:val="0"/>
                  <w:marTop w:val="0"/>
                  <w:marBottom w:val="0"/>
                  <w:divBdr>
                    <w:top w:val="none" w:sz="0" w:space="0" w:color="auto"/>
                    <w:left w:val="none" w:sz="0" w:space="0" w:color="auto"/>
                    <w:bottom w:val="none" w:sz="0" w:space="0" w:color="auto"/>
                    <w:right w:val="none" w:sz="0" w:space="0" w:color="auto"/>
                  </w:divBdr>
                </w:div>
                <w:div w:id="949817291">
                  <w:marLeft w:val="640"/>
                  <w:marRight w:val="0"/>
                  <w:marTop w:val="0"/>
                  <w:marBottom w:val="0"/>
                  <w:divBdr>
                    <w:top w:val="none" w:sz="0" w:space="0" w:color="auto"/>
                    <w:left w:val="none" w:sz="0" w:space="0" w:color="auto"/>
                    <w:bottom w:val="none" w:sz="0" w:space="0" w:color="auto"/>
                    <w:right w:val="none" w:sz="0" w:space="0" w:color="auto"/>
                  </w:divBdr>
                </w:div>
                <w:div w:id="972829699">
                  <w:marLeft w:val="640"/>
                  <w:marRight w:val="0"/>
                  <w:marTop w:val="0"/>
                  <w:marBottom w:val="0"/>
                  <w:divBdr>
                    <w:top w:val="none" w:sz="0" w:space="0" w:color="auto"/>
                    <w:left w:val="none" w:sz="0" w:space="0" w:color="auto"/>
                    <w:bottom w:val="none" w:sz="0" w:space="0" w:color="auto"/>
                    <w:right w:val="none" w:sz="0" w:space="0" w:color="auto"/>
                  </w:divBdr>
                </w:div>
                <w:div w:id="975374511">
                  <w:marLeft w:val="640"/>
                  <w:marRight w:val="0"/>
                  <w:marTop w:val="0"/>
                  <w:marBottom w:val="0"/>
                  <w:divBdr>
                    <w:top w:val="none" w:sz="0" w:space="0" w:color="auto"/>
                    <w:left w:val="none" w:sz="0" w:space="0" w:color="auto"/>
                    <w:bottom w:val="none" w:sz="0" w:space="0" w:color="auto"/>
                    <w:right w:val="none" w:sz="0" w:space="0" w:color="auto"/>
                  </w:divBdr>
                </w:div>
                <w:div w:id="984047909">
                  <w:marLeft w:val="640"/>
                  <w:marRight w:val="0"/>
                  <w:marTop w:val="0"/>
                  <w:marBottom w:val="0"/>
                  <w:divBdr>
                    <w:top w:val="none" w:sz="0" w:space="0" w:color="auto"/>
                    <w:left w:val="none" w:sz="0" w:space="0" w:color="auto"/>
                    <w:bottom w:val="none" w:sz="0" w:space="0" w:color="auto"/>
                    <w:right w:val="none" w:sz="0" w:space="0" w:color="auto"/>
                  </w:divBdr>
                </w:div>
                <w:div w:id="1010061788">
                  <w:marLeft w:val="640"/>
                  <w:marRight w:val="0"/>
                  <w:marTop w:val="0"/>
                  <w:marBottom w:val="0"/>
                  <w:divBdr>
                    <w:top w:val="none" w:sz="0" w:space="0" w:color="auto"/>
                    <w:left w:val="none" w:sz="0" w:space="0" w:color="auto"/>
                    <w:bottom w:val="none" w:sz="0" w:space="0" w:color="auto"/>
                    <w:right w:val="none" w:sz="0" w:space="0" w:color="auto"/>
                  </w:divBdr>
                </w:div>
                <w:div w:id="1013605051">
                  <w:marLeft w:val="640"/>
                  <w:marRight w:val="0"/>
                  <w:marTop w:val="0"/>
                  <w:marBottom w:val="0"/>
                  <w:divBdr>
                    <w:top w:val="none" w:sz="0" w:space="0" w:color="auto"/>
                    <w:left w:val="none" w:sz="0" w:space="0" w:color="auto"/>
                    <w:bottom w:val="none" w:sz="0" w:space="0" w:color="auto"/>
                    <w:right w:val="none" w:sz="0" w:space="0" w:color="auto"/>
                  </w:divBdr>
                </w:div>
                <w:div w:id="1015814525">
                  <w:marLeft w:val="640"/>
                  <w:marRight w:val="0"/>
                  <w:marTop w:val="0"/>
                  <w:marBottom w:val="0"/>
                  <w:divBdr>
                    <w:top w:val="none" w:sz="0" w:space="0" w:color="auto"/>
                    <w:left w:val="none" w:sz="0" w:space="0" w:color="auto"/>
                    <w:bottom w:val="none" w:sz="0" w:space="0" w:color="auto"/>
                    <w:right w:val="none" w:sz="0" w:space="0" w:color="auto"/>
                  </w:divBdr>
                </w:div>
                <w:div w:id="1016345401">
                  <w:marLeft w:val="640"/>
                  <w:marRight w:val="0"/>
                  <w:marTop w:val="0"/>
                  <w:marBottom w:val="0"/>
                  <w:divBdr>
                    <w:top w:val="none" w:sz="0" w:space="0" w:color="auto"/>
                    <w:left w:val="none" w:sz="0" w:space="0" w:color="auto"/>
                    <w:bottom w:val="none" w:sz="0" w:space="0" w:color="auto"/>
                    <w:right w:val="none" w:sz="0" w:space="0" w:color="auto"/>
                  </w:divBdr>
                </w:div>
                <w:div w:id="1018628327">
                  <w:marLeft w:val="640"/>
                  <w:marRight w:val="0"/>
                  <w:marTop w:val="0"/>
                  <w:marBottom w:val="0"/>
                  <w:divBdr>
                    <w:top w:val="none" w:sz="0" w:space="0" w:color="auto"/>
                    <w:left w:val="none" w:sz="0" w:space="0" w:color="auto"/>
                    <w:bottom w:val="none" w:sz="0" w:space="0" w:color="auto"/>
                    <w:right w:val="none" w:sz="0" w:space="0" w:color="auto"/>
                  </w:divBdr>
                </w:div>
                <w:div w:id="1022434233">
                  <w:marLeft w:val="640"/>
                  <w:marRight w:val="0"/>
                  <w:marTop w:val="0"/>
                  <w:marBottom w:val="0"/>
                  <w:divBdr>
                    <w:top w:val="none" w:sz="0" w:space="0" w:color="auto"/>
                    <w:left w:val="none" w:sz="0" w:space="0" w:color="auto"/>
                    <w:bottom w:val="none" w:sz="0" w:space="0" w:color="auto"/>
                    <w:right w:val="none" w:sz="0" w:space="0" w:color="auto"/>
                  </w:divBdr>
                </w:div>
                <w:div w:id="1028725591">
                  <w:marLeft w:val="640"/>
                  <w:marRight w:val="0"/>
                  <w:marTop w:val="0"/>
                  <w:marBottom w:val="0"/>
                  <w:divBdr>
                    <w:top w:val="none" w:sz="0" w:space="0" w:color="auto"/>
                    <w:left w:val="none" w:sz="0" w:space="0" w:color="auto"/>
                    <w:bottom w:val="none" w:sz="0" w:space="0" w:color="auto"/>
                    <w:right w:val="none" w:sz="0" w:space="0" w:color="auto"/>
                  </w:divBdr>
                </w:div>
                <w:div w:id="1031807127">
                  <w:marLeft w:val="640"/>
                  <w:marRight w:val="0"/>
                  <w:marTop w:val="0"/>
                  <w:marBottom w:val="0"/>
                  <w:divBdr>
                    <w:top w:val="none" w:sz="0" w:space="0" w:color="auto"/>
                    <w:left w:val="none" w:sz="0" w:space="0" w:color="auto"/>
                    <w:bottom w:val="none" w:sz="0" w:space="0" w:color="auto"/>
                    <w:right w:val="none" w:sz="0" w:space="0" w:color="auto"/>
                  </w:divBdr>
                </w:div>
                <w:div w:id="1038119372">
                  <w:marLeft w:val="640"/>
                  <w:marRight w:val="0"/>
                  <w:marTop w:val="0"/>
                  <w:marBottom w:val="0"/>
                  <w:divBdr>
                    <w:top w:val="none" w:sz="0" w:space="0" w:color="auto"/>
                    <w:left w:val="none" w:sz="0" w:space="0" w:color="auto"/>
                    <w:bottom w:val="none" w:sz="0" w:space="0" w:color="auto"/>
                    <w:right w:val="none" w:sz="0" w:space="0" w:color="auto"/>
                  </w:divBdr>
                </w:div>
                <w:div w:id="1064984860">
                  <w:marLeft w:val="640"/>
                  <w:marRight w:val="0"/>
                  <w:marTop w:val="0"/>
                  <w:marBottom w:val="0"/>
                  <w:divBdr>
                    <w:top w:val="none" w:sz="0" w:space="0" w:color="auto"/>
                    <w:left w:val="none" w:sz="0" w:space="0" w:color="auto"/>
                    <w:bottom w:val="none" w:sz="0" w:space="0" w:color="auto"/>
                    <w:right w:val="none" w:sz="0" w:space="0" w:color="auto"/>
                  </w:divBdr>
                </w:div>
                <w:div w:id="1077285973">
                  <w:marLeft w:val="640"/>
                  <w:marRight w:val="0"/>
                  <w:marTop w:val="0"/>
                  <w:marBottom w:val="0"/>
                  <w:divBdr>
                    <w:top w:val="none" w:sz="0" w:space="0" w:color="auto"/>
                    <w:left w:val="none" w:sz="0" w:space="0" w:color="auto"/>
                    <w:bottom w:val="none" w:sz="0" w:space="0" w:color="auto"/>
                    <w:right w:val="none" w:sz="0" w:space="0" w:color="auto"/>
                  </w:divBdr>
                </w:div>
                <w:div w:id="1091664451">
                  <w:marLeft w:val="640"/>
                  <w:marRight w:val="0"/>
                  <w:marTop w:val="0"/>
                  <w:marBottom w:val="0"/>
                  <w:divBdr>
                    <w:top w:val="none" w:sz="0" w:space="0" w:color="auto"/>
                    <w:left w:val="none" w:sz="0" w:space="0" w:color="auto"/>
                    <w:bottom w:val="none" w:sz="0" w:space="0" w:color="auto"/>
                    <w:right w:val="none" w:sz="0" w:space="0" w:color="auto"/>
                  </w:divBdr>
                </w:div>
                <w:div w:id="1096369465">
                  <w:marLeft w:val="640"/>
                  <w:marRight w:val="0"/>
                  <w:marTop w:val="0"/>
                  <w:marBottom w:val="0"/>
                  <w:divBdr>
                    <w:top w:val="none" w:sz="0" w:space="0" w:color="auto"/>
                    <w:left w:val="none" w:sz="0" w:space="0" w:color="auto"/>
                    <w:bottom w:val="none" w:sz="0" w:space="0" w:color="auto"/>
                    <w:right w:val="none" w:sz="0" w:space="0" w:color="auto"/>
                  </w:divBdr>
                </w:div>
                <w:div w:id="1097366371">
                  <w:marLeft w:val="640"/>
                  <w:marRight w:val="0"/>
                  <w:marTop w:val="0"/>
                  <w:marBottom w:val="0"/>
                  <w:divBdr>
                    <w:top w:val="none" w:sz="0" w:space="0" w:color="auto"/>
                    <w:left w:val="none" w:sz="0" w:space="0" w:color="auto"/>
                    <w:bottom w:val="none" w:sz="0" w:space="0" w:color="auto"/>
                    <w:right w:val="none" w:sz="0" w:space="0" w:color="auto"/>
                  </w:divBdr>
                </w:div>
                <w:div w:id="1116295342">
                  <w:marLeft w:val="640"/>
                  <w:marRight w:val="0"/>
                  <w:marTop w:val="0"/>
                  <w:marBottom w:val="0"/>
                  <w:divBdr>
                    <w:top w:val="none" w:sz="0" w:space="0" w:color="auto"/>
                    <w:left w:val="none" w:sz="0" w:space="0" w:color="auto"/>
                    <w:bottom w:val="none" w:sz="0" w:space="0" w:color="auto"/>
                    <w:right w:val="none" w:sz="0" w:space="0" w:color="auto"/>
                  </w:divBdr>
                </w:div>
                <w:div w:id="1116873763">
                  <w:marLeft w:val="640"/>
                  <w:marRight w:val="0"/>
                  <w:marTop w:val="0"/>
                  <w:marBottom w:val="0"/>
                  <w:divBdr>
                    <w:top w:val="none" w:sz="0" w:space="0" w:color="auto"/>
                    <w:left w:val="none" w:sz="0" w:space="0" w:color="auto"/>
                    <w:bottom w:val="none" w:sz="0" w:space="0" w:color="auto"/>
                    <w:right w:val="none" w:sz="0" w:space="0" w:color="auto"/>
                  </w:divBdr>
                </w:div>
                <w:div w:id="1125000212">
                  <w:marLeft w:val="640"/>
                  <w:marRight w:val="0"/>
                  <w:marTop w:val="0"/>
                  <w:marBottom w:val="0"/>
                  <w:divBdr>
                    <w:top w:val="none" w:sz="0" w:space="0" w:color="auto"/>
                    <w:left w:val="none" w:sz="0" w:space="0" w:color="auto"/>
                    <w:bottom w:val="none" w:sz="0" w:space="0" w:color="auto"/>
                    <w:right w:val="none" w:sz="0" w:space="0" w:color="auto"/>
                  </w:divBdr>
                </w:div>
                <w:div w:id="1130393924">
                  <w:marLeft w:val="640"/>
                  <w:marRight w:val="0"/>
                  <w:marTop w:val="0"/>
                  <w:marBottom w:val="0"/>
                  <w:divBdr>
                    <w:top w:val="none" w:sz="0" w:space="0" w:color="auto"/>
                    <w:left w:val="none" w:sz="0" w:space="0" w:color="auto"/>
                    <w:bottom w:val="none" w:sz="0" w:space="0" w:color="auto"/>
                    <w:right w:val="none" w:sz="0" w:space="0" w:color="auto"/>
                  </w:divBdr>
                </w:div>
                <w:div w:id="1157499849">
                  <w:marLeft w:val="640"/>
                  <w:marRight w:val="0"/>
                  <w:marTop w:val="0"/>
                  <w:marBottom w:val="0"/>
                  <w:divBdr>
                    <w:top w:val="none" w:sz="0" w:space="0" w:color="auto"/>
                    <w:left w:val="none" w:sz="0" w:space="0" w:color="auto"/>
                    <w:bottom w:val="none" w:sz="0" w:space="0" w:color="auto"/>
                    <w:right w:val="none" w:sz="0" w:space="0" w:color="auto"/>
                  </w:divBdr>
                </w:div>
                <w:div w:id="1201548527">
                  <w:marLeft w:val="640"/>
                  <w:marRight w:val="0"/>
                  <w:marTop w:val="0"/>
                  <w:marBottom w:val="0"/>
                  <w:divBdr>
                    <w:top w:val="none" w:sz="0" w:space="0" w:color="auto"/>
                    <w:left w:val="none" w:sz="0" w:space="0" w:color="auto"/>
                    <w:bottom w:val="none" w:sz="0" w:space="0" w:color="auto"/>
                    <w:right w:val="none" w:sz="0" w:space="0" w:color="auto"/>
                  </w:divBdr>
                </w:div>
                <w:div w:id="1207832964">
                  <w:marLeft w:val="640"/>
                  <w:marRight w:val="0"/>
                  <w:marTop w:val="0"/>
                  <w:marBottom w:val="0"/>
                  <w:divBdr>
                    <w:top w:val="none" w:sz="0" w:space="0" w:color="auto"/>
                    <w:left w:val="none" w:sz="0" w:space="0" w:color="auto"/>
                    <w:bottom w:val="none" w:sz="0" w:space="0" w:color="auto"/>
                    <w:right w:val="none" w:sz="0" w:space="0" w:color="auto"/>
                  </w:divBdr>
                </w:div>
                <w:div w:id="1211772911">
                  <w:marLeft w:val="640"/>
                  <w:marRight w:val="0"/>
                  <w:marTop w:val="0"/>
                  <w:marBottom w:val="0"/>
                  <w:divBdr>
                    <w:top w:val="none" w:sz="0" w:space="0" w:color="auto"/>
                    <w:left w:val="none" w:sz="0" w:space="0" w:color="auto"/>
                    <w:bottom w:val="none" w:sz="0" w:space="0" w:color="auto"/>
                    <w:right w:val="none" w:sz="0" w:space="0" w:color="auto"/>
                  </w:divBdr>
                </w:div>
                <w:div w:id="1219587667">
                  <w:marLeft w:val="640"/>
                  <w:marRight w:val="0"/>
                  <w:marTop w:val="0"/>
                  <w:marBottom w:val="0"/>
                  <w:divBdr>
                    <w:top w:val="none" w:sz="0" w:space="0" w:color="auto"/>
                    <w:left w:val="none" w:sz="0" w:space="0" w:color="auto"/>
                    <w:bottom w:val="none" w:sz="0" w:space="0" w:color="auto"/>
                    <w:right w:val="none" w:sz="0" w:space="0" w:color="auto"/>
                  </w:divBdr>
                </w:div>
                <w:div w:id="1230532861">
                  <w:marLeft w:val="640"/>
                  <w:marRight w:val="0"/>
                  <w:marTop w:val="0"/>
                  <w:marBottom w:val="0"/>
                  <w:divBdr>
                    <w:top w:val="none" w:sz="0" w:space="0" w:color="auto"/>
                    <w:left w:val="none" w:sz="0" w:space="0" w:color="auto"/>
                    <w:bottom w:val="none" w:sz="0" w:space="0" w:color="auto"/>
                    <w:right w:val="none" w:sz="0" w:space="0" w:color="auto"/>
                  </w:divBdr>
                </w:div>
                <w:div w:id="1230654556">
                  <w:marLeft w:val="640"/>
                  <w:marRight w:val="0"/>
                  <w:marTop w:val="0"/>
                  <w:marBottom w:val="0"/>
                  <w:divBdr>
                    <w:top w:val="none" w:sz="0" w:space="0" w:color="auto"/>
                    <w:left w:val="none" w:sz="0" w:space="0" w:color="auto"/>
                    <w:bottom w:val="none" w:sz="0" w:space="0" w:color="auto"/>
                    <w:right w:val="none" w:sz="0" w:space="0" w:color="auto"/>
                  </w:divBdr>
                </w:div>
                <w:div w:id="1239751131">
                  <w:marLeft w:val="640"/>
                  <w:marRight w:val="0"/>
                  <w:marTop w:val="0"/>
                  <w:marBottom w:val="0"/>
                  <w:divBdr>
                    <w:top w:val="none" w:sz="0" w:space="0" w:color="auto"/>
                    <w:left w:val="none" w:sz="0" w:space="0" w:color="auto"/>
                    <w:bottom w:val="none" w:sz="0" w:space="0" w:color="auto"/>
                    <w:right w:val="none" w:sz="0" w:space="0" w:color="auto"/>
                  </w:divBdr>
                </w:div>
                <w:div w:id="1241405069">
                  <w:marLeft w:val="640"/>
                  <w:marRight w:val="0"/>
                  <w:marTop w:val="0"/>
                  <w:marBottom w:val="0"/>
                  <w:divBdr>
                    <w:top w:val="none" w:sz="0" w:space="0" w:color="auto"/>
                    <w:left w:val="none" w:sz="0" w:space="0" w:color="auto"/>
                    <w:bottom w:val="none" w:sz="0" w:space="0" w:color="auto"/>
                    <w:right w:val="none" w:sz="0" w:space="0" w:color="auto"/>
                  </w:divBdr>
                </w:div>
                <w:div w:id="1251430210">
                  <w:marLeft w:val="640"/>
                  <w:marRight w:val="0"/>
                  <w:marTop w:val="0"/>
                  <w:marBottom w:val="0"/>
                  <w:divBdr>
                    <w:top w:val="none" w:sz="0" w:space="0" w:color="auto"/>
                    <w:left w:val="none" w:sz="0" w:space="0" w:color="auto"/>
                    <w:bottom w:val="none" w:sz="0" w:space="0" w:color="auto"/>
                    <w:right w:val="none" w:sz="0" w:space="0" w:color="auto"/>
                  </w:divBdr>
                </w:div>
                <w:div w:id="1274895331">
                  <w:marLeft w:val="640"/>
                  <w:marRight w:val="0"/>
                  <w:marTop w:val="0"/>
                  <w:marBottom w:val="0"/>
                  <w:divBdr>
                    <w:top w:val="none" w:sz="0" w:space="0" w:color="auto"/>
                    <w:left w:val="none" w:sz="0" w:space="0" w:color="auto"/>
                    <w:bottom w:val="none" w:sz="0" w:space="0" w:color="auto"/>
                    <w:right w:val="none" w:sz="0" w:space="0" w:color="auto"/>
                  </w:divBdr>
                </w:div>
                <w:div w:id="1278176291">
                  <w:marLeft w:val="640"/>
                  <w:marRight w:val="0"/>
                  <w:marTop w:val="0"/>
                  <w:marBottom w:val="0"/>
                  <w:divBdr>
                    <w:top w:val="none" w:sz="0" w:space="0" w:color="auto"/>
                    <w:left w:val="none" w:sz="0" w:space="0" w:color="auto"/>
                    <w:bottom w:val="none" w:sz="0" w:space="0" w:color="auto"/>
                    <w:right w:val="none" w:sz="0" w:space="0" w:color="auto"/>
                  </w:divBdr>
                </w:div>
                <w:div w:id="1282223764">
                  <w:marLeft w:val="640"/>
                  <w:marRight w:val="0"/>
                  <w:marTop w:val="0"/>
                  <w:marBottom w:val="0"/>
                  <w:divBdr>
                    <w:top w:val="none" w:sz="0" w:space="0" w:color="auto"/>
                    <w:left w:val="none" w:sz="0" w:space="0" w:color="auto"/>
                    <w:bottom w:val="none" w:sz="0" w:space="0" w:color="auto"/>
                    <w:right w:val="none" w:sz="0" w:space="0" w:color="auto"/>
                  </w:divBdr>
                </w:div>
                <w:div w:id="1287852222">
                  <w:marLeft w:val="640"/>
                  <w:marRight w:val="0"/>
                  <w:marTop w:val="0"/>
                  <w:marBottom w:val="0"/>
                  <w:divBdr>
                    <w:top w:val="none" w:sz="0" w:space="0" w:color="auto"/>
                    <w:left w:val="none" w:sz="0" w:space="0" w:color="auto"/>
                    <w:bottom w:val="none" w:sz="0" w:space="0" w:color="auto"/>
                    <w:right w:val="none" w:sz="0" w:space="0" w:color="auto"/>
                  </w:divBdr>
                </w:div>
                <w:div w:id="1288203101">
                  <w:marLeft w:val="640"/>
                  <w:marRight w:val="0"/>
                  <w:marTop w:val="0"/>
                  <w:marBottom w:val="0"/>
                  <w:divBdr>
                    <w:top w:val="none" w:sz="0" w:space="0" w:color="auto"/>
                    <w:left w:val="none" w:sz="0" w:space="0" w:color="auto"/>
                    <w:bottom w:val="none" w:sz="0" w:space="0" w:color="auto"/>
                    <w:right w:val="none" w:sz="0" w:space="0" w:color="auto"/>
                  </w:divBdr>
                </w:div>
                <w:div w:id="1289118596">
                  <w:marLeft w:val="640"/>
                  <w:marRight w:val="0"/>
                  <w:marTop w:val="0"/>
                  <w:marBottom w:val="0"/>
                  <w:divBdr>
                    <w:top w:val="none" w:sz="0" w:space="0" w:color="auto"/>
                    <w:left w:val="none" w:sz="0" w:space="0" w:color="auto"/>
                    <w:bottom w:val="none" w:sz="0" w:space="0" w:color="auto"/>
                    <w:right w:val="none" w:sz="0" w:space="0" w:color="auto"/>
                  </w:divBdr>
                </w:div>
                <w:div w:id="1295596398">
                  <w:marLeft w:val="640"/>
                  <w:marRight w:val="0"/>
                  <w:marTop w:val="0"/>
                  <w:marBottom w:val="0"/>
                  <w:divBdr>
                    <w:top w:val="none" w:sz="0" w:space="0" w:color="auto"/>
                    <w:left w:val="none" w:sz="0" w:space="0" w:color="auto"/>
                    <w:bottom w:val="none" w:sz="0" w:space="0" w:color="auto"/>
                    <w:right w:val="none" w:sz="0" w:space="0" w:color="auto"/>
                  </w:divBdr>
                </w:div>
                <w:div w:id="1302611432">
                  <w:marLeft w:val="640"/>
                  <w:marRight w:val="0"/>
                  <w:marTop w:val="0"/>
                  <w:marBottom w:val="0"/>
                  <w:divBdr>
                    <w:top w:val="none" w:sz="0" w:space="0" w:color="auto"/>
                    <w:left w:val="none" w:sz="0" w:space="0" w:color="auto"/>
                    <w:bottom w:val="none" w:sz="0" w:space="0" w:color="auto"/>
                    <w:right w:val="none" w:sz="0" w:space="0" w:color="auto"/>
                  </w:divBdr>
                </w:div>
                <w:div w:id="1324435480">
                  <w:marLeft w:val="640"/>
                  <w:marRight w:val="0"/>
                  <w:marTop w:val="0"/>
                  <w:marBottom w:val="0"/>
                  <w:divBdr>
                    <w:top w:val="none" w:sz="0" w:space="0" w:color="auto"/>
                    <w:left w:val="none" w:sz="0" w:space="0" w:color="auto"/>
                    <w:bottom w:val="none" w:sz="0" w:space="0" w:color="auto"/>
                    <w:right w:val="none" w:sz="0" w:space="0" w:color="auto"/>
                  </w:divBdr>
                </w:div>
                <w:div w:id="1353847044">
                  <w:marLeft w:val="640"/>
                  <w:marRight w:val="0"/>
                  <w:marTop w:val="0"/>
                  <w:marBottom w:val="0"/>
                  <w:divBdr>
                    <w:top w:val="none" w:sz="0" w:space="0" w:color="auto"/>
                    <w:left w:val="none" w:sz="0" w:space="0" w:color="auto"/>
                    <w:bottom w:val="none" w:sz="0" w:space="0" w:color="auto"/>
                    <w:right w:val="none" w:sz="0" w:space="0" w:color="auto"/>
                  </w:divBdr>
                </w:div>
                <w:div w:id="1365060642">
                  <w:marLeft w:val="640"/>
                  <w:marRight w:val="0"/>
                  <w:marTop w:val="0"/>
                  <w:marBottom w:val="0"/>
                  <w:divBdr>
                    <w:top w:val="none" w:sz="0" w:space="0" w:color="auto"/>
                    <w:left w:val="none" w:sz="0" w:space="0" w:color="auto"/>
                    <w:bottom w:val="none" w:sz="0" w:space="0" w:color="auto"/>
                    <w:right w:val="none" w:sz="0" w:space="0" w:color="auto"/>
                  </w:divBdr>
                </w:div>
                <w:div w:id="1366101650">
                  <w:marLeft w:val="640"/>
                  <w:marRight w:val="0"/>
                  <w:marTop w:val="0"/>
                  <w:marBottom w:val="0"/>
                  <w:divBdr>
                    <w:top w:val="none" w:sz="0" w:space="0" w:color="auto"/>
                    <w:left w:val="none" w:sz="0" w:space="0" w:color="auto"/>
                    <w:bottom w:val="none" w:sz="0" w:space="0" w:color="auto"/>
                    <w:right w:val="none" w:sz="0" w:space="0" w:color="auto"/>
                  </w:divBdr>
                </w:div>
                <w:div w:id="1367028144">
                  <w:marLeft w:val="640"/>
                  <w:marRight w:val="0"/>
                  <w:marTop w:val="0"/>
                  <w:marBottom w:val="0"/>
                  <w:divBdr>
                    <w:top w:val="none" w:sz="0" w:space="0" w:color="auto"/>
                    <w:left w:val="none" w:sz="0" w:space="0" w:color="auto"/>
                    <w:bottom w:val="none" w:sz="0" w:space="0" w:color="auto"/>
                    <w:right w:val="none" w:sz="0" w:space="0" w:color="auto"/>
                  </w:divBdr>
                </w:div>
                <w:div w:id="1367565354">
                  <w:marLeft w:val="640"/>
                  <w:marRight w:val="0"/>
                  <w:marTop w:val="0"/>
                  <w:marBottom w:val="0"/>
                  <w:divBdr>
                    <w:top w:val="none" w:sz="0" w:space="0" w:color="auto"/>
                    <w:left w:val="none" w:sz="0" w:space="0" w:color="auto"/>
                    <w:bottom w:val="none" w:sz="0" w:space="0" w:color="auto"/>
                    <w:right w:val="none" w:sz="0" w:space="0" w:color="auto"/>
                  </w:divBdr>
                </w:div>
                <w:div w:id="1368144706">
                  <w:marLeft w:val="640"/>
                  <w:marRight w:val="0"/>
                  <w:marTop w:val="0"/>
                  <w:marBottom w:val="0"/>
                  <w:divBdr>
                    <w:top w:val="none" w:sz="0" w:space="0" w:color="auto"/>
                    <w:left w:val="none" w:sz="0" w:space="0" w:color="auto"/>
                    <w:bottom w:val="none" w:sz="0" w:space="0" w:color="auto"/>
                    <w:right w:val="none" w:sz="0" w:space="0" w:color="auto"/>
                  </w:divBdr>
                </w:div>
                <w:div w:id="1394307896">
                  <w:marLeft w:val="640"/>
                  <w:marRight w:val="0"/>
                  <w:marTop w:val="0"/>
                  <w:marBottom w:val="0"/>
                  <w:divBdr>
                    <w:top w:val="none" w:sz="0" w:space="0" w:color="auto"/>
                    <w:left w:val="none" w:sz="0" w:space="0" w:color="auto"/>
                    <w:bottom w:val="none" w:sz="0" w:space="0" w:color="auto"/>
                    <w:right w:val="none" w:sz="0" w:space="0" w:color="auto"/>
                  </w:divBdr>
                </w:div>
                <w:div w:id="1409351748">
                  <w:marLeft w:val="640"/>
                  <w:marRight w:val="0"/>
                  <w:marTop w:val="0"/>
                  <w:marBottom w:val="0"/>
                  <w:divBdr>
                    <w:top w:val="none" w:sz="0" w:space="0" w:color="auto"/>
                    <w:left w:val="none" w:sz="0" w:space="0" w:color="auto"/>
                    <w:bottom w:val="none" w:sz="0" w:space="0" w:color="auto"/>
                    <w:right w:val="none" w:sz="0" w:space="0" w:color="auto"/>
                  </w:divBdr>
                </w:div>
                <w:div w:id="1429961370">
                  <w:marLeft w:val="640"/>
                  <w:marRight w:val="0"/>
                  <w:marTop w:val="0"/>
                  <w:marBottom w:val="0"/>
                  <w:divBdr>
                    <w:top w:val="none" w:sz="0" w:space="0" w:color="auto"/>
                    <w:left w:val="none" w:sz="0" w:space="0" w:color="auto"/>
                    <w:bottom w:val="none" w:sz="0" w:space="0" w:color="auto"/>
                    <w:right w:val="none" w:sz="0" w:space="0" w:color="auto"/>
                  </w:divBdr>
                </w:div>
                <w:div w:id="1431124614">
                  <w:marLeft w:val="640"/>
                  <w:marRight w:val="0"/>
                  <w:marTop w:val="0"/>
                  <w:marBottom w:val="0"/>
                  <w:divBdr>
                    <w:top w:val="none" w:sz="0" w:space="0" w:color="auto"/>
                    <w:left w:val="none" w:sz="0" w:space="0" w:color="auto"/>
                    <w:bottom w:val="none" w:sz="0" w:space="0" w:color="auto"/>
                    <w:right w:val="none" w:sz="0" w:space="0" w:color="auto"/>
                  </w:divBdr>
                </w:div>
                <w:div w:id="1432748501">
                  <w:marLeft w:val="640"/>
                  <w:marRight w:val="0"/>
                  <w:marTop w:val="0"/>
                  <w:marBottom w:val="0"/>
                  <w:divBdr>
                    <w:top w:val="none" w:sz="0" w:space="0" w:color="auto"/>
                    <w:left w:val="none" w:sz="0" w:space="0" w:color="auto"/>
                    <w:bottom w:val="none" w:sz="0" w:space="0" w:color="auto"/>
                    <w:right w:val="none" w:sz="0" w:space="0" w:color="auto"/>
                  </w:divBdr>
                </w:div>
                <w:div w:id="1449936927">
                  <w:marLeft w:val="640"/>
                  <w:marRight w:val="0"/>
                  <w:marTop w:val="0"/>
                  <w:marBottom w:val="0"/>
                  <w:divBdr>
                    <w:top w:val="none" w:sz="0" w:space="0" w:color="auto"/>
                    <w:left w:val="none" w:sz="0" w:space="0" w:color="auto"/>
                    <w:bottom w:val="none" w:sz="0" w:space="0" w:color="auto"/>
                    <w:right w:val="none" w:sz="0" w:space="0" w:color="auto"/>
                  </w:divBdr>
                </w:div>
                <w:div w:id="1462530705">
                  <w:marLeft w:val="640"/>
                  <w:marRight w:val="0"/>
                  <w:marTop w:val="0"/>
                  <w:marBottom w:val="0"/>
                  <w:divBdr>
                    <w:top w:val="none" w:sz="0" w:space="0" w:color="auto"/>
                    <w:left w:val="none" w:sz="0" w:space="0" w:color="auto"/>
                    <w:bottom w:val="none" w:sz="0" w:space="0" w:color="auto"/>
                    <w:right w:val="none" w:sz="0" w:space="0" w:color="auto"/>
                  </w:divBdr>
                </w:div>
                <w:div w:id="1477452688">
                  <w:marLeft w:val="640"/>
                  <w:marRight w:val="0"/>
                  <w:marTop w:val="0"/>
                  <w:marBottom w:val="0"/>
                  <w:divBdr>
                    <w:top w:val="none" w:sz="0" w:space="0" w:color="auto"/>
                    <w:left w:val="none" w:sz="0" w:space="0" w:color="auto"/>
                    <w:bottom w:val="none" w:sz="0" w:space="0" w:color="auto"/>
                    <w:right w:val="none" w:sz="0" w:space="0" w:color="auto"/>
                  </w:divBdr>
                </w:div>
                <w:div w:id="1489782604">
                  <w:marLeft w:val="640"/>
                  <w:marRight w:val="0"/>
                  <w:marTop w:val="0"/>
                  <w:marBottom w:val="0"/>
                  <w:divBdr>
                    <w:top w:val="none" w:sz="0" w:space="0" w:color="auto"/>
                    <w:left w:val="none" w:sz="0" w:space="0" w:color="auto"/>
                    <w:bottom w:val="none" w:sz="0" w:space="0" w:color="auto"/>
                    <w:right w:val="none" w:sz="0" w:space="0" w:color="auto"/>
                  </w:divBdr>
                </w:div>
                <w:div w:id="1510413448">
                  <w:marLeft w:val="640"/>
                  <w:marRight w:val="0"/>
                  <w:marTop w:val="0"/>
                  <w:marBottom w:val="0"/>
                  <w:divBdr>
                    <w:top w:val="none" w:sz="0" w:space="0" w:color="auto"/>
                    <w:left w:val="none" w:sz="0" w:space="0" w:color="auto"/>
                    <w:bottom w:val="none" w:sz="0" w:space="0" w:color="auto"/>
                    <w:right w:val="none" w:sz="0" w:space="0" w:color="auto"/>
                  </w:divBdr>
                </w:div>
                <w:div w:id="1510485931">
                  <w:marLeft w:val="640"/>
                  <w:marRight w:val="0"/>
                  <w:marTop w:val="0"/>
                  <w:marBottom w:val="0"/>
                  <w:divBdr>
                    <w:top w:val="none" w:sz="0" w:space="0" w:color="auto"/>
                    <w:left w:val="none" w:sz="0" w:space="0" w:color="auto"/>
                    <w:bottom w:val="none" w:sz="0" w:space="0" w:color="auto"/>
                    <w:right w:val="none" w:sz="0" w:space="0" w:color="auto"/>
                  </w:divBdr>
                </w:div>
                <w:div w:id="1527793999">
                  <w:marLeft w:val="640"/>
                  <w:marRight w:val="0"/>
                  <w:marTop w:val="0"/>
                  <w:marBottom w:val="0"/>
                  <w:divBdr>
                    <w:top w:val="none" w:sz="0" w:space="0" w:color="auto"/>
                    <w:left w:val="none" w:sz="0" w:space="0" w:color="auto"/>
                    <w:bottom w:val="none" w:sz="0" w:space="0" w:color="auto"/>
                    <w:right w:val="none" w:sz="0" w:space="0" w:color="auto"/>
                  </w:divBdr>
                </w:div>
                <w:div w:id="1541044511">
                  <w:marLeft w:val="640"/>
                  <w:marRight w:val="0"/>
                  <w:marTop w:val="0"/>
                  <w:marBottom w:val="0"/>
                  <w:divBdr>
                    <w:top w:val="none" w:sz="0" w:space="0" w:color="auto"/>
                    <w:left w:val="none" w:sz="0" w:space="0" w:color="auto"/>
                    <w:bottom w:val="none" w:sz="0" w:space="0" w:color="auto"/>
                    <w:right w:val="none" w:sz="0" w:space="0" w:color="auto"/>
                  </w:divBdr>
                </w:div>
                <w:div w:id="1541282005">
                  <w:marLeft w:val="640"/>
                  <w:marRight w:val="0"/>
                  <w:marTop w:val="0"/>
                  <w:marBottom w:val="0"/>
                  <w:divBdr>
                    <w:top w:val="none" w:sz="0" w:space="0" w:color="auto"/>
                    <w:left w:val="none" w:sz="0" w:space="0" w:color="auto"/>
                    <w:bottom w:val="none" w:sz="0" w:space="0" w:color="auto"/>
                    <w:right w:val="none" w:sz="0" w:space="0" w:color="auto"/>
                  </w:divBdr>
                </w:div>
                <w:div w:id="1546140694">
                  <w:marLeft w:val="640"/>
                  <w:marRight w:val="0"/>
                  <w:marTop w:val="0"/>
                  <w:marBottom w:val="0"/>
                  <w:divBdr>
                    <w:top w:val="none" w:sz="0" w:space="0" w:color="auto"/>
                    <w:left w:val="none" w:sz="0" w:space="0" w:color="auto"/>
                    <w:bottom w:val="none" w:sz="0" w:space="0" w:color="auto"/>
                    <w:right w:val="none" w:sz="0" w:space="0" w:color="auto"/>
                  </w:divBdr>
                </w:div>
                <w:div w:id="1547181883">
                  <w:marLeft w:val="640"/>
                  <w:marRight w:val="0"/>
                  <w:marTop w:val="0"/>
                  <w:marBottom w:val="0"/>
                  <w:divBdr>
                    <w:top w:val="none" w:sz="0" w:space="0" w:color="auto"/>
                    <w:left w:val="none" w:sz="0" w:space="0" w:color="auto"/>
                    <w:bottom w:val="none" w:sz="0" w:space="0" w:color="auto"/>
                    <w:right w:val="none" w:sz="0" w:space="0" w:color="auto"/>
                  </w:divBdr>
                </w:div>
                <w:div w:id="1547907182">
                  <w:marLeft w:val="640"/>
                  <w:marRight w:val="0"/>
                  <w:marTop w:val="0"/>
                  <w:marBottom w:val="0"/>
                  <w:divBdr>
                    <w:top w:val="none" w:sz="0" w:space="0" w:color="auto"/>
                    <w:left w:val="none" w:sz="0" w:space="0" w:color="auto"/>
                    <w:bottom w:val="none" w:sz="0" w:space="0" w:color="auto"/>
                    <w:right w:val="none" w:sz="0" w:space="0" w:color="auto"/>
                  </w:divBdr>
                </w:div>
                <w:div w:id="1548029392">
                  <w:marLeft w:val="640"/>
                  <w:marRight w:val="0"/>
                  <w:marTop w:val="0"/>
                  <w:marBottom w:val="0"/>
                  <w:divBdr>
                    <w:top w:val="none" w:sz="0" w:space="0" w:color="auto"/>
                    <w:left w:val="none" w:sz="0" w:space="0" w:color="auto"/>
                    <w:bottom w:val="none" w:sz="0" w:space="0" w:color="auto"/>
                    <w:right w:val="none" w:sz="0" w:space="0" w:color="auto"/>
                  </w:divBdr>
                </w:div>
                <w:div w:id="1552963890">
                  <w:marLeft w:val="640"/>
                  <w:marRight w:val="0"/>
                  <w:marTop w:val="0"/>
                  <w:marBottom w:val="0"/>
                  <w:divBdr>
                    <w:top w:val="none" w:sz="0" w:space="0" w:color="auto"/>
                    <w:left w:val="none" w:sz="0" w:space="0" w:color="auto"/>
                    <w:bottom w:val="none" w:sz="0" w:space="0" w:color="auto"/>
                    <w:right w:val="none" w:sz="0" w:space="0" w:color="auto"/>
                  </w:divBdr>
                </w:div>
                <w:div w:id="1572228862">
                  <w:marLeft w:val="640"/>
                  <w:marRight w:val="0"/>
                  <w:marTop w:val="0"/>
                  <w:marBottom w:val="0"/>
                  <w:divBdr>
                    <w:top w:val="none" w:sz="0" w:space="0" w:color="auto"/>
                    <w:left w:val="none" w:sz="0" w:space="0" w:color="auto"/>
                    <w:bottom w:val="none" w:sz="0" w:space="0" w:color="auto"/>
                    <w:right w:val="none" w:sz="0" w:space="0" w:color="auto"/>
                  </w:divBdr>
                </w:div>
                <w:div w:id="1597131135">
                  <w:marLeft w:val="640"/>
                  <w:marRight w:val="0"/>
                  <w:marTop w:val="0"/>
                  <w:marBottom w:val="0"/>
                  <w:divBdr>
                    <w:top w:val="none" w:sz="0" w:space="0" w:color="auto"/>
                    <w:left w:val="none" w:sz="0" w:space="0" w:color="auto"/>
                    <w:bottom w:val="none" w:sz="0" w:space="0" w:color="auto"/>
                    <w:right w:val="none" w:sz="0" w:space="0" w:color="auto"/>
                  </w:divBdr>
                </w:div>
                <w:div w:id="1609268874">
                  <w:marLeft w:val="640"/>
                  <w:marRight w:val="0"/>
                  <w:marTop w:val="0"/>
                  <w:marBottom w:val="0"/>
                  <w:divBdr>
                    <w:top w:val="none" w:sz="0" w:space="0" w:color="auto"/>
                    <w:left w:val="none" w:sz="0" w:space="0" w:color="auto"/>
                    <w:bottom w:val="none" w:sz="0" w:space="0" w:color="auto"/>
                    <w:right w:val="none" w:sz="0" w:space="0" w:color="auto"/>
                  </w:divBdr>
                </w:div>
                <w:div w:id="1615670658">
                  <w:marLeft w:val="640"/>
                  <w:marRight w:val="0"/>
                  <w:marTop w:val="0"/>
                  <w:marBottom w:val="0"/>
                  <w:divBdr>
                    <w:top w:val="none" w:sz="0" w:space="0" w:color="auto"/>
                    <w:left w:val="none" w:sz="0" w:space="0" w:color="auto"/>
                    <w:bottom w:val="none" w:sz="0" w:space="0" w:color="auto"/>
                    <w:right w:val="none" w:sz="0" w:space="0" w:color="auto"/>
                  </w:divBdr>
                </w:div>
                <w:div w:id="1618026417">
                  <w:marLeft w:val="640"/>
                  <w:marRight w:val="0"/>
                  <w:marTop w:val="0"/>
                  <w:marBottom w:val="0"/>
                  <w:divBdr>
                    <w:top w:val="none" w:sz="0" w:space="0" w:color="auto"/>
                    <w:left w:val="none" w:sz="0" w:space="0" w:color="auto"/>
                    <w:bottom w:val="none" w:sz="0" w:space="0" w:color="auto"/>
                    <w:right w:val="none" w:sz="0" w:space="0" w:color="auto"/>
                  </w:divBdr>
                </w:div>
                <w:div w:id="1619334631">
                  <w:marLeft w:val="640"/>
                  <w:marRight w:val="0"/>
                  <w:marTop w:val="0"/>
                  <w:marBottom w:val="0"/>
                  <w:divBdr>
                    <w:top w:val="none" w:sz="0" w:space="0" w:color="auto"/>
                    <w:left w:val="none" w:sz="0" w:space="0" w:color="auto"/>
                    <w:bottom w:val="none" w:sz="0" w:space="0" w:color="auto"/>
                    <w:right w:val="none" w:sz="0" w:space="0" w:color="auto"/>
                  </w:divBdr>
                </w:div>
                <w:div w:id="1644193863">
                  <w:marLeft w:val="640"/>
                  <w:marRight w:val="0"/>
                  <w:marTop w:val="0"/>
                  <w:marBottom w:val="0"/>
                  <w:divBdr>
                    <w:top w:val="none" w:sz="0" w:space="0" w:color="auto"/>
                    <w:left w:val="none" w:sz="0" w:space="0" w:color="auto"/>
                    <w:bottom w:val="none" w:sz="0" w:space="0" w:color="auto"/>
                    <w:right w:val="none" w:sz="0" w:space="0" w:color="auto"/>
                  </w:divBdr>
                </w:div>
                <w:div w:id="1649239127">
                  <w:marLeft w:val="640"/>
                  <w:marRight w:val="0"/>
                  <w:marTop w:val="0"/>
                  <w:marBottom w:val="0"/>
                  <w:divBdr>
                    <w:top w:val="none" w:sz="0" w:space="0" w:color="auto"/>
                    <w:left w:val="none" w:sz="0" w:space="0" w:color="auto"/>
                    <w:bottom w:val="none" w:sz="0" w:space="0" w:color="auto"/>
                    <w:right w:val="none" w:sz="0" w:space="0" w:color="auto"/>
                  </w:divBdr>
                </w:div>
                <w:div w:id="1654680526">
                  <w:marLeft w:val="640"/>
                  <w:marRight w:val="0"/>
                  <w:marTop w:val="0"/>
                  <w:marBottom w:val="0"/>
                  <w:divBdr>
                    <w:top w:val="none" w:sz="0" w:space="0" w:color="auto"/>
                    <w:left w:val="none" w:sz="0" w:space="0" w:color="auto"/>
                    <w:bottom w:val="none" w:sz="0" w:space="0" w:color="auto"/>
                    <w:right w:val="none" w:sz="0" w:space="0" w:color="auto"/>
                  </w:divBdr>
                </w:div>
                <w:div w:id="1656061075">
                  <w:marLeft w:val="640"/>
                  <w:marRight w:val="0"/>
                  <w:marTop w:val="0"/>
                  <w:marBottom w:val="0"/>
                  <w:divBdr>
                    <w:top w:val="none" w:sz="0" w:space="0" w:color="auto"/>
                    <w:left w:val="none" w:sz="0" w:space="0" w:color="auto"/>
                    <w:bottom w:val="none" w:sz="0" w:space="0" w:color="auto"/>
                    <w:right w:val="none" w:sz="0" w:space="0" w:color="auto"/>
                  </w:divBdr>
                </w:div>
                <w:div w:id="1660159134">
                  <w:marLeft w:val="640"/>
                  <w:marRight w:val="0"/>
                  <w:marTop w:val="0"/>
                  <w:marBottom w:val="0"/>
                  <w:divBdr>
                    <w:top w:val="none" w:sz="0" w:space="0" w:color="auto"/>
                    <w:left w:val="none" w:sz="0" w:space="0" w:color="auto"/>
                    <w:bottom w:val="none" w:sz="0" w:space="0" w:color="auto"/>
                    <w:right w:val="none" w:sz="0" w:space="0" w:color="auto"/>
                  </w:divBdr>
                </w:div>
                <w:div w:id="1660229919">
                  <w:marLeft w:val="640"/>
                  <w:marRight w:val="0"/>
                  <w:marTop w:val="0"/>
                  <w:marBottom w:val="0"/>
                  <w:divBdr>
                    <w:top w:val="none" w:sz="0" w:space="0" w:color="auto"/>
                    <w:left w:val="none" w:sz="0" w:space="0" w:color="auto"/>
                    <w:bottom w:val="none" w:sz="0" w:space="0" w:color="auto"/>
                    <w:right w:val="none" w:sz="0" w:space="0" w:color="auto"/>
                  </w:divBdr>
                </w:div>
                <w:div w:id="1664432161">
                  <w:marLeft w:val="640"/>
                  <w:marRight w:val="0"/>
                  <w:marTop w:val="0"/>
                  <w:marBottom w:val="0"/>
                  <w:divBdr>
                    <w:top w:val="none" w:sz="0" w:space="0" w:color="auto"/>
                    <w:left w:val="none" w:sz="0" w:space="0" w:color="auto"/>
                    <w:bottom w:val="none" w:sz="0" w:space="0" w:color="auto"/>
                    <w:right w:val="none" w:sz="0" w:space="0" w:color="auto"/>
                  </w:divBdr>
                </w:div>
                <w:div w:id="1664501615">
                  <w:marLeft w:val="640"/>
                  <w:marRight w:val="0"/>
                  <w:marTop w:val="0"/>
                  <w:marBottom w:val="0"/>
                  <w:divBdr>
                    <w:top w:val="none" w:sz="0" w:space="0" w:color="auto"/>
                    <w:left w:val="none" w:sz="0" w:space="0" w:color="auto"/>
                    <w:bottom w:val="none" w:sz="0" w:space="0" w:color="auto"/>
                    <w:right w:val="none" w:sz="0" w:space="0" w:color="auto"/>
                  </w:divBdr>
                </w:div>
                <w:div w:id="1665086790">
                  <w:marLeft w:val="640"/>
                  <w:marRight w:val="0"/>
                  <w:marTop w:val="0"/>
                  <w:marBottom w:val="0"/>
                  <w:divBdr>
                    <w:top w:val="none" w:sz="0" w:space="0" w:color="auto"/>
                    <w:left w:val="none" w:sz="0" w:space="0" w:color="auto"/>
                    <w:bottom w:val="none" w:sz="0" w:space="0" w:color="auto"/>
                    <w:right w:val="none" w:sz="0" w:space="0" w:color="auto"/>
                  </w:divBdr>
                </w:div>
                <w:div w:id="1665282973">
                  <w:marLeft w:val="640"/>
                  <w:marRight w:val="0"/>
                  <w:marTop w:val="0"/>
                  <w:marBottom w:val="0"/>
                  <w:divBdr>
                    <w:top w:val="none" w:sz="0" w:space="0" w:color="auto"/>
                    <w:left w:val="none" w:sz="0" w:space="0" w:color="auto"/>
                    <w:bottom w:val="none" w:sz="0" w:space="0" w:color="auto"/>
                    <w:right w:val="none" w:sz="0" w:space="0" w:color="auto"/>
                  </w:divBdr>
                </w:div>
                <w:div w:id="1667325689">
                  <w:marLeft w:val="640"/>
                  <w:marRight w:val="0"/>
                  <w:marTop w:val="0"/>
                  <w:marBottom w:val="0"/>
                  <w:divBdr>
                    <w:top w:val="none" w:sz="0" w:space="0" w:color="auto"/>
                    <w:left w:val="none" w:sz="0" w:space="0" w:color="auto"/>
                    <w:bottom w:val="none" w:sz="0" w:space="0" w:color="auto"/>
                    <w:right w:val="none" w:sz="0" w:space="0" w:color="auto"/>
                  </w:divBdr>
                </w:div>
                <w:div w:id="1676416458">
                  <w:marLeft w:val="640"/>
                  <w:marRight w:val="0"/>
                  <w:marTop w:val="0"/>
                  <w:marBottom w:val="0"/>
                  <w:divBdr>
                    <w:top w:val="none" w:sz="0" w:space="0" w:color="auto"/>
                    <w:left w:val="none" w:sz="0" w:space="0" w:color="auto"/>
                    <w:bottom w:val="none" w:sz="0" w:space="0" w:color="auto"/>
                    <w:right w:val="none" w:sz="0" w:space="0" w:color="auto"/>
                  </w:divBdr>
                </w:div>
                <w:div w:id="1679575941">
                  <w:marLeft w:val="640"/>
                  <w:marRight w:val="0"/>
                  <w:marTop w:val="0"/>
                  <w:marBottom w:val="0"/>
                  <w:divBdr>
                    <w:top w:val="none" w:sz="0" w:space="0" w:color="auto"/>
                    <w:left w:val="none" w:sz="0" w:space="0" w:color="auto"/>
                    <w:bottom w:val="none" w:sz="0" w:space="0" w:color="auto"/>
                    <w:right w:val="none" w:sz="0" w:space="0" w:color="auto"/>
                  </w:divBdr>
                </w:div>
                <w:div w:id="1728794522">
                  <w:marLeft w:val="640"/>
                  <w:marRight w:val="0"/>
                  <w:marTop w:val="0"/>
                  <w:marBottom w:val="0"/>
                  <w:divBdr>
                    <w:top w:val="none" w:sz="0" w:space="0" w:color="auto"/>
                    <w:left w:val="none" w:sz="0" w:space="0" w:color="auto"/>
                    <w:bottom w:val="none" w:sz="0" w:space="0" w:color="auto"/>
                    <w:right w:val="none" w:sz="0" w:space="0" w:color="auto"/>
                  </w:divBdr>
                </w:div>
                <w:div w:id="1734111365">
                  <w:marLeft w:val="640"/>
                  <w:marRight w:val="0"/>
                  <w:marTop w:val="0"/>
                  <w:marBottom w:val="0"/>
                  <w:divBdr>
                    <w:top w:val="none" w:sz="0" w:space="0" w:color="auto"/>
                    <w:left w:val="none" w:sz="0" w:space="0" w:color="auto"/>
                    <w:bottom w:val="none" w:sz="0" w:space="0" w:color="auto"/>
                    <w:right w:val="none" w:sz="0" w:space="0" w:color="auto"/>
                  </w:divBdr>
                </w:div>
                <w:div w:id="1765765996">
                  <w:marLeft w:val="640"/>
                  <w:marRight w:val="0"/>
                  <w:marTop w:val="0"/>
                  <w:marBottom w:val="0"/>
                  <w:divBdr>
                    <w:top w:val="none" w:sz="0" w:space="0" w:color="auto"/>
                    <w:left w:val="none" w:sz="0" w:space="0" w:color="auto"/>
                    <w:bottom w:val="none" w:sz="0" w:space="0" w:color="auto"/>
                    <w:right w:val="none" w:sz="0" w:space="0" w:color="auto"/>
                  </w:divBdr>
                </w:div>
                <w:div w:id="1778670116">
                  <w:marLeft w:val="640"/>
                  <w:marRight w:val="0"/>
                  <w:marTop w:val="0"/>
                  <w:marBottom w:val="0"/>
                  <w:divBdr>
                    <w:top w:val="none" w:sz="0" w:space="0" w:color="auto"/>
                    <w:left w:val="none" w:sz="0" w:space="0" w:color="auto"/>
                    <w:bottom w:val="none" w:sz="0" w:space="0" w:color="auto"/>
                    <w:right w:val="none" w:sz="0" w:space="0" w:color="auto"/>
                  </w:divBdr>
                </w:div>
                <w:div w:id="1778939453">
                  <w:marLeft w:val="640"/>
                  <w:marRight w:val="0"/>
                  <w:marTop w:val="0"/>
                  <w:marBottom w:val="0"/>
                  <w:divBdr>
                    <w:top w:val="none" w:sz="0" w:space="0" w:color="auto"/>
                    <w:left w:val="none" w:sz="0" w:space="0" w:color="auto"/>
                    <w:bottom w:val="none" w:sz="0" w:space="0" w:color="auto"/>
                    <w:right w:val="none" w:sz="0" w:space="0" w:color="auto"/>
                  </w:divBdr>
                </w:div>
                <w:div w:id="1786852091">
                  <w:marLeft w:val="640"/>
                  <w:marRight w:val="0"/>
                  <w:marTop w:val="0"/>
                  <w:marBottom w:val="0"/>
                  <w:divBdr>
                    <w:top w:val="none" w:sz="0" w:space="0" w:color="auto"/>
                    <w:left w:val="none" w:sz="0" w:space="0" w:color="auto"/>
                    <w:bottom w:val="none" w:sz="0" w:space="0" w:color="auto"/>
                    <w:right w:val="none" w:sz="0" w:space="0" w:color="auto"/>
                  </w:divBdr>
                </w:div>
                <w:div w:id="1791777917">
                  <w:marLeft w:val="640"/>
                  <w:marRight w:val="0"/>
                  <w:marTop w:val="0"/>
                  <w:marBottom w:val="0"/>
                  <w:divBdr>
                    <w:top w:val="none" w:sz="0" w:space="0" w:color="auto"/>
                    <w:left w:val="none" w:sz="0" w:space="0" w:color="auto"/>
                    <w:bottom w:val="none" w:sz="0" w:space="0" w:color="auto"/>
                    <w:right w:val="none" w:sz="0" w:space="0" w:color="auto"/>
                  </w:divBdr>
                </w:div>
                <w:div w:id="1802964970">
                  <w:marLeft w:val="640"/>
                  <w:marRight w:val="0"/>
                  <w:marTop w:val="0"/>
                  <w:marBottom w:val="0"/>
                  <w:divBdr>
                    <w:top w:val="none" w:sz="0" w:space="0" w:color="auto"/>
                    <w:left w:val="none" w:sz="0" w:space="0" w:color="auto"/>
                    <w:bottom w:val="none" w:sz="0" w:space="0" w:color="auto"/>
                    <w:right w:val="none" w:sz="0" w:space="0" w:color="auto"/>
                  </w:divBdr>
                </w:div>
                <w:div w:id="1820264041">
                  <w:marLeft w:val="640"/>
                  <w:marRight w:val="0"/>
                  <w:marTop w:val="0"/>
                  <w:marBottom w:val="0"/>
                  <w:divBdr>
                    <w:top w:val="none" w:sz="0" w:space="0" w:color="auto"/>
                    <w:left w:val="none" w:sz="0" w:space="0" w:color="auto"/>
                    <w:bottom w:val="none" w:sz="0" w:space="0" w:color="auto"/>
                    <w:right w:val="none" w:sz="0" w:space="0" w:color="auto"/>
                  </w:divBdr>
                </w:div>
                <w:div w:id="1825121811">
                  <w:marLeft w:val="640"/>
                  <w:marRight w:val="0"/>
                  <w:marTop w:val="0"/>
                  <w:marBottom w:val="0"/>
                  <w:divBdr>
                    <w:top w:val="none" w:sz="0" w:space="0" w:color="auto"/>
                    <w:left w:val="none" w:sz="0" w:space="0" w:color="auto"/>
                    <w:bottom w:val="none" w:sz="0" w:space="0" w:color="auto"/>
                    <w:right w:val="none" w:sz="0" w:space="0" w:color="auto"/>
                  </w:divBdr>
                </w:div>
                <w:div w:id="1833063205">
                  <w:marLeft w:val="640"/>
                  <w:marRight w:val="0"/>
                  <w:marTop w:val="0"/>
                  <w:marBottom w:val="0"/>
                  <w:divBdr>
                    <w:top w:val="none" w:sz="0" w:space="0" w:color="auto"/>
                    <w:left w:val="none" w:sz="0" w:space="0" w:color="auto"/>
                    <w:bottom w:val="none" w:sz="0" w:space="0" w:color="auto"/>
                    <w:right w:val="none" w:sz="0" w:space="0" w:color="auto"/>
                  </w:divBdr>
                </w:div>
                <w:div w:id="1839611280">
                  <w:marLeft w:val="640"/>
                  <w:marRight w:val="0"/>
                  <w:marTop w:val="0"/>
                  <w:marBottom w:val="0"/>
                  <w:divBdr>
                    <w:top w:val="none" w:sz="0" w:space="0" w:color="auto"/>
                    <w:left w:val="none" w:sz="0" w:space="0" w:color="auto"/>
                    <w:bottom w:val="none" w:sz="0" w:space="0" w:color="auto"/>
                    <w:right w:val="none" w:sz="0" w:space="0" w:color="auto"/>
                  </w:divBdr>
                </w:div>
                <w:div w:id="1841309347">
                  <w:marLeft w:val="640"/>
                  <w:marRight w:val="0"/>
                  <w:marTop w:val="0"/>
                  <w:marBottom w:val="0"/>
                  <w:divBdr>
                    <w:top w:val="none" w:sz="0" w:space="0" w:color="auto"/>
                    <w:left w:val="none" w:sz="0" w:space="0" w:color="auto"/>
                    <w:bottom w:val="none" w:sz="0" w:space="0" w:color="auto"/>
                    <w:right w:val="none" w:sz="0" w:space="0" w:color="auto"/>
                  </w:divBdr>
                </w:div>
                <w:div w:id="1878620542">
                  <w:marLeft w:val="640"/>
                  <w:marRight w:val="0"/>
                  <w:marTop w:val="0"/>
                  <w:marBottom w:val="0"/>
                  <w:divBdr>
                    <w:top w:val="none" w:sz="0" w:space="0" w:color="auto"/>
                    <w:left w:val="none" w:sz="0" w:space="0" w:color="auto"/>
                    <w:bottom w:val="none" w:sz="0" w:space="0" w:color="auto"/>
                    <w:right w:val="none" w:sz="0" w:space="0" w:color="auto"/>
                  </w:divBdr>
                </w:div>
                <w:div w:id="1882551890">
                  <w:marLeft w:val="640"/>
                  <w:marRight w:val="0"/>
                  <w:marTop w:val="0"/>
                  <w:marBottom w:val="0"/>
                  <w:divBdr>
                    <w:top w:val="none" w:sz="0" w:space="0" w:color="auto"/>
                    <w:left w:val="none" w:sz="0" w:space="0" w:color="auto"/>
                    <w:bottom w:val="none" w:sz="0" w:space="0" w:color="auto"/>
                    <w:right w:val="none" w:sz="0" w:space="0" w:color="auto"/>
                  </w:divBdr>
                </w:div>
                <w:div w:id="1909264269">
                  <w:marLeft w:val="640"/>
                  <w:marRight w:val="0"/>
                  <w:marTop w:val="0"/>
                  <w:marBottom w:val="0"/>
                  <w:divBdr>
                    <w:top w:val="none" w:sz="0" w:space="0" w:color="auto"/>
                    <w:left w:val="none" w:sz="0" w:space="0" w:color="auto"/>
                    <w:bottom w:val="none" w:sz="0" w:space="0" w:color="auto"/>
                    <w:right w:val="none" w:sz="0" w:space="0" w:color="auto"/>
                  </w:divBdr>
                </w:div>
                <w:div w:id="1919511548">
                  <w:marLeft w:val="640"/>
                  <w:marRight w:val="0"/>
                  <w:marTop w:val="0"/>
                  <w:marBottom w:val="0"/>
                  <w:divBdr>
                    <w:top w:val="none" w:sz="0" w:space="0" w:color="auto"/>
                    <w:left w:val="none" w:sz="0" w:space="0" w:color="auto"/>
                    <w:bottom w:val="none" w:sz="0" w:space="0" w:color="auto"/>
                    <w:right w:val="none" w:sz="0" w:space="0" w:color="auto"/>
                  </w:divBdr>
                </w:div>
                <w:div w:id="1928465726">
                  <w:marLeft w:val="640"/>
                  <w:marRight w:val="0"/>
                  <w:marTop w:val="0"/>
                  <w:marBottom w:val="0"/>
                  <w:divBdr>
                    <w:top w:val="none" w:sz="0" w:space="0" w:color="auto"/>
                    <w:left w:val="none" w:sz="0" w:space="0" w:color="auto"/>
                    <w:bottom w:val="none" w:sz="0" w:space="0" w:color="auto"/>
                    <w:right w:val="none" w:sz="0" w:space="0" w:color="auto"/>
                  </w:divBdr>
                </w:div>
                <w:div w:id="1939211503">
                  <w:marLeft w:val="640"/>
                  <w:marRight w:val="0"/>
                  <w:marTop w:val="0"/>
                  <w:marBottom w:val="0"/>
                  <w:divBdr>
                    <w:top w:val="none" w:sz="0" w:space="0" w:color="auto"/>
                    <w:left w:val="none" w:sz="0" w:space="0" w:color="auto"/>
                    <w:bottom w:val="none" w:sz="0" w:space="0" w:color="auto"/>
                    <w:right w:val="none" w:sz="0" w:space="0" w:color="auto"/>
                  </w:divBdr>
                </w:div>
                <w:div w:id="1951349695">
                  <w:marLeft w:val="640"/>
                  <w:marRight w:val="0"/>
                  <w:marTop w:val="0"/>
                  <w:marBottom w:val="0"/>
                  <w:divBdr>
                    <w:top w:val="none" w:sz="0" w:space="0" w:color="auto"/>
                    <w:left w:val="none" w:sz="0" w:space="0" w:color="auto"/>
                    <w:bottom w:val="none" w:sz="0" w:space="0" w:color="auto"/>
                    <w:right w:val="none" w:sz="0" w:space="0" w:color="auto"/>
                  </w:divBdr>
                </w:div>
                <w:div w:id="1953173502">
                  <w:marLeft w:val="640"/>
                  <w:marRight w:val="0"/>
                  <w:marTop w:val="0"/>
                  <w:marBottom w:val="0"/>
                  <w:divBdr>
                    <w:top w:val="none" w:sz="0" w:space="0" w:color="auto"/>
                    <w:left w:val="none" w:sz="0" w:space="0" w:color="auto"/>
                    <w:bottom w:val="none" w:sz="0" w:space="0" w:color="auto"/>
                    <w:right w:val="none" w:sz="0" w:space="0" w:color="auto"/>
                  </w:divBdr>
                </w:div>
                <w:div w:id="1957102182">
                  <w:marLeft w:val="640"/>
                  <w:marRight w:val="0"/>
                  <w:marTop w:val="0"/>
                  <w:marBottom w:val="0"/>
                  <w:divBdr>
                    <w:top w:val="none" w:sz="0" w:space="0" w:color="auto"/>
                    <w:left w:val="none" w:sz="0" w:space="0" w:color="auto"/>
                    <w:bottom w:val="none" w:sz="0" w:space="0" w:color="auto"/>
                    <w:right w:val="none" w:sz="0" w:space="0" w:color="auto"/>
                  </w:divBdr>
                </w:div>
                <w:div w:id="1971743993">
                  <w:marLeft w:val="640"/>
                  <w:marRight w:val="0"/>
                  <w:marTop w:val="0"/>
                  <w:marBottom w:val="0"/>
                  <w:divBdr>
                    <w:top w:val="none" w:sz="0" w:space="0" w:color="auto"/>
                    <w:left w:val="none" w:sz="0" w:space="0" w:color="auto"/>
                    <w:bottom w:val="none" w:sz="0" w:space="0" w:color="auto"/>
                    <w:right w:val="none" w:sz="0" w:space="0" w:color="auto"/>
                  </w:divBdr>
                </w:div>
                <w:div w:id="1974022621">
                  <w:marLeft w:val="640"/>
                  <w:marRight w:val="0"/>
                  <w:marTop w:val="0"/>
                  <w:marBottom w:val="0"/>
                  <w:divBdr>
                    <w:top w:val="none" w:sz="0" w:space="0" w:color="auto"/>
                    <w:left w:val="none" w:sz="0" w:space="0" w:color="auto"/>
                    <w:bottom w:val="none" w:sz="0" w:space="0" w:color="auto"/>
                    <w:right w:val="none" w:sz="0" w:space="0" w:color="auto"/>
                  </w:divBdr>
                </w:div>
                <w:div w:id="1978223311">
                  <w:marLeft w:val="640"/>
                  <w:marRight w:val="0"/>
                  <w:marTop w:val="0"/>
                  <w:marBottom w:val="0"/>
                  <w:divBdr>
                    <w:top w:val="none" w:sz="0" w:space="0" w:color="auto"/>
                    <w:left w:val="none" w:sz="0" w:space="0" w:color="auto"/>
                    <w:bottom w:val="none" w:sz="0" w:space="0" w:color="auto"/>
                    <w:right w:val="none" w:sz="0" w:space="0" w:color="auto"/>
                  </w:divBdr>
                </w:div>
                <w:div w:id="1989478588">
                  <w:marLeft w:val="640"/>
                  <w:marRight w:val="0"/>
                  <w:marTop w:val="0"/>
                  <w:marBottom w:val="0"/>
                  <w:divBdr>
                    <w:top w:val="none" w:sz="0" w:space="0" w:color="auto"/>
                    <w:left w:val="none" w:sz="0" w:space="0" w:color="auto"/>
                    <w:bottom w:val="none" w:sz="0" w:space="0" w:color="auto"/>
                    <w:right w:val="none" w:sz="0" w:space="0" w:color="auto"/>
                  </w:divBdr>
                </w:div>
                <w:div w:id="2016836449">
                  <w:marLeft w:val="640"/>
                  <w:marRight w:val="0"/>
                  <w:marTop w:val="0"/>
                  <w:marBottom w:val="0"/>
                  <w:divBdr>
                    <w:top w:val="none" w:sz="0" w:space="0" w:color="auto"/>
                    <w:left w:val="none" w:sz="0" w:space="0" w:color="auto"/>
                    <w:bottom w:val="none" w:sz="0" w:space="0" w:color="auto"/>
                    <w:right w:val="none" w:sz="0" w:space="0" w:color="auto"/>
                  </w:divBdr>
                </w:div>
                <w:div w:id="2042782760">
                  <w:marLeft w:val="640"/>
                  <w:marRight w:val="0"/>
                  <w:marTop w:val="0"/>
                  <w:marBottom w:val="0"/>
                  <w:divBdr>
                    <w:top w:val="none" w:sz="0" w:space="0" w:color="auto"/>
                    <w:left w:val="none" w:sz="0" w:space="0" w:color="auto"/>
                    <w:bottom w:val="none" w:sz="0" w:space="0" w:color="auto"/>
                    <w:right w:val="none" w:sz="0" w:space="0" w:color="auto"/>
                  </w:divBdr>
                </w:div>
                <w:div w:id="2047871108">
                  <w:marLeft w:val="640"/>
                  <w:marRight w:val="0"/>
                  <w:marTop w:val="0"/>
                  <w:marBottom w:val="0"/>
                  <w:divBdr>
                    <w:top w:val="none" w:sz="0" w:space="0" w:color="auto"/>
                    <w:left w:val="none" w:sz="0" w:space="0" w:color="auto"/>
                    <w:bottom w:val="none" w:sz="0" w:space="0" w:color="auto"/>
                    <w:right w:val="none" w:sz="0" w:space="0" w:color="auto"/>
                  </w:divBdr>
                </w:div>
                <w:div w:id="2060006703">
                  <w:marLeft w:val="640"/>
                  <w:marRight w:val="0"/>
                  <w:marTop w:val="0"/>
                  <w:marBottom w:val="0"/>
                  <w:divBdr>
                    <w:top w:val="none" w:sz="0" w:space="0" w:color="auto"/>
                    <w:left w:val="none" w:sz="0" w:space="0" w:color="auto"/>
                    <w:bottom w:val="none" w:sz="0" w:space="0" w:color="auto"/>
                    <w:right w:val="none" w:sz="0" w:space="0" w:color="auto"/>
                  </w:divBdr>
                </w:div>
                <w:div w:id="2086418040">
                  <w:marLeft w:val="640"/>
                  <w:marRight w:val="0"/>
                  <w:marTop w:val="0"/>
                  <w:marBottom w:val="0"/>
                  <w:divBdr>
                    <w:top w:val="none" w:sz="0" w:space="0" w:color="auto"/>
                    <w:left w:val="none" w:sz="0" w:space="0" w:color="auto"/>
                    <w:bottom w:val="none" w:sz="0" w:space="0" w:color="auto"/>
                    <w:right w:val="none" w:sz="0" w:space="0" w:color="auto"/>
                  </w:divBdr>
                </w:div>
                <w:div w:id="2087721823">
                  <w:marLeft w:val="640"/>
                  <w:marRight w:val="0"/>
                  <w:marTop w:val="0"/>
                  <w:marBottom w:val="0"/>
                  <w:divBdr>
                    <w:top w:val="none" w:sz="0" w:space="0" w:color="auto"/>
                    <w:left w:val="none" w:sz="0" w:space="0" w:color="auto"/>
                    <w:bottom w:val="none" w:sz="0" w:space="0" w:color="auto"/>
                    <w:right w:val="none" w:sz="0" w:space="0" w:color="auto"/>
                  </w:divBdr>
                </w:div>
                <w:div w:id="2089494645">
                  <w:marLeft w:val="640"/>
                  <w:marRight w:val="0"/>
                  <w:marTop w:val="0"/>
                  <w:marBottom w:val="0"/>
                  <w:divBdr>
                    <w:top w:val="none" w:sz="0" w:space="0" w:color="auto"/>
                    <w:left w:val="none" w:sz="0" w:space="0" w:color="auto"/>
                    <w:bottom w:val="none" w:sz="0" w:space="0" w:color="auto"/>
                    <w:right w:val="none" w:sz="0" w:space="0" w:color="auto"/>
                  </w:divBdr>
                </w:div>
                <w:div w:id="2089690396">
                  <w:marLeft w:val="640"/>
                  <w:marRight w:val="0"/>
                  <w:marTop w:val="0"/>
                  <w:marBottom w:val="0"/>
                  <w:divBdr>
                    <w:top w:val="none" w:sz="0" w:space="0" w:color="auto"/>
                    <w:left w:val="none" w:sz="0" w:space="0" w:color="auto"/>
                    <w:bottom w:val="none" w:sz="0" w:space="0" w:color="auto"/>
                    <w:right w:val="none" w:sz="0" w:space="0" w:color="auto"/>
                  </w:divBdr>
                </w:div>
                <w:div w:id="2095399534">
                  <w:marLeft w:val="640"/>
                  <w:marRight w:val="0"/>
                  <w:marTop w:val="0"/>
                  <w:marBottom w:val="0"/>
                  <w:divBdr>
                    <w:top w:val="none" w:sz="0" w:space="0" w:color="auto"/>
                    <w:left w:val="none" w:sz="0" w:space="0" w:color="auto"/>
                    <w:bottom w:val="none" w:sz="0" w:space="0" w:color="auto"/>
                    <w:right w:val="none" w:sz="0" w:space="0" w:color="auto"/>
                  </w:divBdr>
                </w:div>
                <w:div w:id="2105803402">
                  <w:marLeft w:val="640"/>
                  <w:marRight w:val="0"/>
                  <w:marTop w:val="0"/>
                  <w:marBottom w:val="0"/>
                  <w:divBdr>
                    <w:top w:val="none" w:sz="0" w:space="0" w:color="auto"/>
                    <w:left w:val="none" w:sz="0" w:space="0" w:color="auto"/>
                    <w:bottom w:val="none" w:sz="0" w:space="0" w:color="auto"/>
                    <w:right w:val="none" w:sz="0" w:space="0" w:color="auto"/>
                  </w:divBdr>
                </w:div>
                <w:div w:id="2122451422">
                  <w:marLeft w:val="640"/>
                  <w:marRight w:val="0"/>
                  <w:marTop w:val="0"/>
                  <w:marBottom w:val="0"/>
                  <w:divBdr>
                    <w:top w:val="none" w:sz="0" w:space="0" w:color="auto"/>
                    <w:left w:val="none" w:sz="0" w:space="0" w:color="auto"/>
                    <w:bottom w:val="none" w:sz="0" w:space="0" w:color="auto"/>
                    <w:right w:val="none" w:sz="0" w:space="0" w:color="auto"/>
                  </w:divBdr>
                </w:div>
                <w:div w:id="2143109316">
                  <w:marLeft w:val="640"/>
                  <w:marRight w:val="0"/>
                  <w:marTop w:val="0"/>
                  <w:marBottom w:val="0"/>
                  <w:divBdr>
                    <w:top w:val="none" w:sz="0" w:space="0" w:color="auto"/>
                    <w:left w:val="none" w:sz="0" w:space="0" w:color="auto"/>
                    <w:bottom w:val="none" w:sz="0" w:space="0" w:color="auto"/>
                    <w:right w:val="none" w:sz="0" w:space="0" w:color="auto"/>
                  </w:divBdr>
                </w:div>
                <w:div w:id="2143423933">
                  <w:marLeft w:val="640"/>
                  <w:marRight w:val="0"/>
                  <w:marTop w:val="0"/>
                  <w:marBottom w:val="0"/>
                  <w:divBdr>
                    <w:top w:val="none" w:sz="0" w:space="0" w:color="auto"/>
                    <w:left w:val="none" w:sz="0" w:space="0" w:color="auto"/>
                    <w:bottom w:val="none" w:sz="0" w:space="0" w:color="auto"/>
                    <w:right w:val="none" w:sz="0" w:space="0" w:color="auto"/>
                  </w:divBdr>
                </w:div>
                <w:div w:id="2145854757">
                  <w:marLeft w:val="640"/>
                  <w:marRight w:val="0"/>
                  <w:marTop w:val="0"/>
                  <w:marBottom w:val="0"/>
                  <w:divBdr>
                    <w:top w:val="none" w:sz="0" w:space="0" w:color="auto"/>
                    <w:left w:val="none" w:sz="0" w:space="0" w:color="auto"/>
                    <w:bottom w:val="none" w:sz="0" w:space="0" w:color="auto"/>
                    <w:right w:val="none" w:sz="0" w:space="0" w:color="auto"/>
                  </w:divBdr>
                </w:div>
              </w:divsChild>
            </w:div>
            <w:div w:id="1534533650">
              <w:marLeft w:val="0"/>
              <w:marRight w:val="0"/>
              <w:marTop w:val="0"/>
              <w:marBottom w:val="0"/>
              <w:divBdr>
                <w:top w:val="none" w:sz="0" w:space="0" w:color="auto"/>
                <w:left w:val="none" w:sz="0" w:space="0" w:color="auto"/>
                <w:bottom w:val="none" w:sz="0" w:space="0" w:color="auto"/>
                <w:right w:val="none" w:sz="0" w:space="0" w:color="auto"/>
              </w:divBdr>
              <w:divsChild>
                <w:div w:id="7878098">
                  <w:marLeft w:val="640"/>
                  <w:marRight w:val="0"/>
                  <w:marTop w:val="0"/>
                  <w:marBottom w:val="0"/>
                  <w:divBdr>
                    <w:top w:val="none" w:sz="0" w:space="0" w:color="auto"/>
                    <w:left w:val="none" w:sz="0" w:space="0" w:color="auto"/>
                    <w:bottom w:val="none" w:sz="0" w:space="0" w:color="auto"/>
                    <w:right w:val="none" w:sz="0" w:space="0" w:color="auto"/>
                  </w:divBdr>
                </w:div>
                <w:div w:id="26420256">
                  <w:marLeft w:val="640"/>
                  <w:marRight w:val="0"/>
                  <w:marTop w:val="0"/>
                  <w:marBottom w:val="0"/>
                  <w:divBdr>
                    <w:top w:val="none" w:sz="0" w:space="0" w:color="auto"/>
                    <w:left w:val="none" w:sz="0" w:space="0" w:color="auto"/>
                    <w:bottom w:val="none" w:sz="0" w:space="0" w:color="auto"/>
                    <w:right w:val="none" w:sz="0" w:space="0" w:color="auto"/>
                  </w:divBdr>
                </w:div>
                <w:div w:id="29183708">
                  <w:marLeft w:val="640"/>
                  <w:marRight w:val="0"/>
                  <w:marTop w:val="0"/>
                  <w:marBottom w:val="0"/>
                  <w:divBdr>
                    <w:top w:val="none" w:sz="0" w:space="0" w:color="auto"/>
                    <w:left w:val="none" w:sz="0" w:space="0" w:color="auto"/>
                    <w:bottom w:val="none" w:sz="0" w:space="0" w:color="auto"/>
                    <w:right w:val="none" w:sz="0" w:space="0" w:color="auto"/>
                  </w:divBdr>
                </w:div>
                <w:div w:id="42799189">
                  <w:marLeft w:val="640"/>
                  <w:marRight w:val="0"/>
                  <w:marTop w:val="0"/>
                  <w:marBottom w:val="0"/>
                  <w:divBdr>
                    <w:top w:val="none" w:sz="0" w:space="0" w:color="auto"/>
                    <w:left w:val="none" w:sz="0" w:space="0" w:color="auto"/>
                    <w:bottom w:val="none" w:sz="0" w:space="0" w:color="auto"/>
                    <w:right w:val="none" w:sz="0" w:space="0" w:color="auto"/>
                  </w:divBdr>
                </w:div>
                <w:div w:id="62922492">
                  <w:marLeft w:val="640"/>
                  <w:marRight w:val="0"/>
                  <w:marTop w:val="0"/>
                  <w:marBottom w:val="0"/>
                  <w:divBdr>
                    <w:top w:val="none" w:sz="0" w:space="0" w:color="auto"/>
                    <w:left w:val="none" w:sz="0" w:space="0" w:color="auto"/>
                    <w:bottom w:val="none" w:sz="0" w:space="0" w:color="auto"/>
                    <w:right w:val="none" w:sz="0" w:space="0" w:color="auto"/>
                  </w:divBdr>
                </w:div>
                <w:div w:id="82261646">
                  <w:marLeft w:val="640"/>
                  <w:marRight w:val="0"/>
                  <w:marTop w:val="0"/>
                  <w:marBottom w:val="0"/>
                  <w:divBdr>
                    <w:top w:val="none" w:sz="0" w:space="0" w:color="auto"/>
                    <w:left w:val="none" w:sz="0" w:space="0" w:color="auto"/>
                    <w:bottom w:val="none" w:sz="0" w:space="0" w:color="auto"/>
                    <w:right w:val="none" w:sz="0" w:space="0" w:color="auto"/>
                  </w:divBdr>
                </w:div>
                <w:div w:id="86074262">
                  <w:marLeft w:val="640"/>
                  <w:marRight w:val="0"/>
                  <w:marTop w:val="0"/>
                  <w:marBottom w:val="0"/>
                  <w:divBdr>
                    <w:top w:val="none" w:sz="0" w:space="0" w:color="auto"/>
                    <w:left w:val="none" w:sz="0" w:space="0" w:color="auto"/>
                    <w:bottom w:val="none" w:sz="0" w:space="0" w:color="auto"/>
                    <w:right w:val="none" w:sz="0" w:space="0" w:color="auto"/>
                  </w:divBdr>
                </w:div>
                <w:div w:id="91361772">
                  <w:marLeft w:val="640"/>
                  <w:marRight w:val="0"/>
                  <w:marTop w:val="0"/>
                  <w:marBottom w:val="0"/>
                  <w:divBdr>
                    <w:top w:val="none" w:sz="0" w:space="0" w:color="auto"/>
                    <w:left w:val="none" w:sz="0" w:space="0" w:color="auto"/>
                    <w:bottom w:val="none" w:sz="0" w:space="0" w:color="auto"/>
                    <w:right w:val="none" w:sz="0" w:space="0" w:color="auto"/>
                  </w:divBdr>
                </w:div>
                <w:div w:id="93208618">
                  <w:marLeft w:val="640"/>
                  <w:marRight w:val="0"/>
                  <w:marTop w:val="0"/>
                  <w:marBottom w:val="0"/>
                  <w:divBdr>
                    <w:top w:val="none" w:sz="0" w:space="0" w:color="auto"/>
                    <w:left w:val="none" w:sz="0" w:space="0" w:color="auto"/>
                    <w:bottom w:val="none" w:sz="0" w:space="0" w:color="auto"/>
                    <w:right w:val="none" w:sz="0" w:space="0" w:color="auto"/>
                  </w:divBdr>
                </w:div>
                <w:div w:id="114258954">
                  <w:marLeft w:val="640"/>
                  <w:marRight w:val="0"/>
                  <w:marTop w:val="0"/>
                  <w:marBottom w:val="0"/>
                  <w:divBdr>
                    <w:top w:val="none" w:sz="0" w:space="0" w:color="auto"/>
                    <w:left w:val="none" w:sz="0" w:space="0" w:color="auto"/>
                    <w:bottom w:val="none" w:sz="0" w:space="0" w:color="auto"/>
                    <w:right w:val="none" w:sz="0" w:space="0" w:color="auto"/>
                  </w:divBdr>
                </w:div>
                <w:div w:id="120538776">
                  <w:marLeft w:val="640"/>
                  <w:marRight w:val="0"/>
                  <w:marTop w:val="0"/>
                  <w:marBottom w:val="0"/>
                  <w:divBdr>
                    <w:top w:val="none" w:sz="0" w:space="0" w:color="auto"/>
                    <w:left w:val="none" w:sz="0" w:space="0" w:color="auto"/>
                    <w:bottom w:val="none" w:sz="0" w:space="0" w:color="auto"/>
                    <w:right w:val="none" w:sz="0" w:space="0" w:color="auto"/>
                  </w:divBdr>
                </w:div>
                <w:div w:id="127405414">
                  <w:marLeft w:val="640"/>
                  <w:marRight w:val="0"/>
                  <w:marTop w:val="0"/>
                  <w:marBottom w:val="0"/>
                  <w:divBdr>
                    <w:top w:val="none" w:sz="0" w:space="0" w:color="auto"/>
                    <w:left w:val="none" w:sz="0" w:space="0" w:color="auto"/>
                    <w:bottom w:val="none" w:sz="0" w:space="0" w:color="auto"/>
                    <w:right w:val="none" w:sz="0" w:space="0" w:color="auto"/>
                  </w:divBdr>
                </w:div>
                <w:div w:id="132646170">
                  <w:marLeft w:val="640"/>
                  <w:marRight w:val="0"/>
                  <w:marTop w:val="0"/>
                  <w:marBottom w:val="0"/>
                  <w:divBdr>
                    <w:top w:val="none" w:sz="0" w:space="0" w:color="auto"/>
                    <w:left w:val="none" w:sz="0" w:space="0" w:color="auto"/>
                    <w:bottom w:val="none" w:sz="0" w:space="0" w:color="auto"/>
                    <w:right w:val="none" w:sz="0" w:space="0" w:color="auto"/>
                  </w:divBdr>
                </w:div>
                <w:div w:id="165823335">
                  <w:marLeft w:val="640"/>
                  <w:marRight w:val="0"/>
                  <w:marTop w:val="0"/>
                  <w:marBottom w:val="0"/>
                  <w:divBdr>
                    <w:top w:val="none" w:sz="0" w:space="0" w:color="auto"/>
                    <w:left w:val="none" w:sz="0" w:space="0" w:color="auto"/>
                    <w:bottom w:val="none" w:sz="0" w:space="0" w:color="auto"/>
                    <w:right w:val="none" w:sz="0" w:space="0" w:color="auto"/>
                  </w:divBdr>
                </w:div>
                <w:div w:id="197863064">
                  <w:marLeft w:val="640"/>
                  <w:marRight w:val="0"/>
                  <w:marTop w:val="0"/>
                  <w:marBottom w:val="0"/>
                  <w:divBdr>
                    <w:top w:val="none" w:sz="0" w:space="0" w:color="auto"/>
                    <w:left w:val="none" w:sz="0" w:space="0" w:color="auto"/>
                    <w:bottom w:val="none" w:sz="0" w:space="0" w:color="auto"/>
                    <w:right w:val="none" w:sz="0" w:space="0" w:color="auto"/>
                  </w:divBdr>
                </w:div>
                <w:div w:id="199245469">
                  <w:marLeft w:val="640"/>
                  <w:marRight w:val="0"/>
                  <w:marTop w:val="0"/>
                  <w:marBottom w:val="0"/>
                  <w:divBdr>
                    <w:top w:val="none" w:sz="0" w:space="0" w:color="auto"/>
                    <w:left w:val="none" w:sz="0" w:space="0" w:color="auto"/>
                    <w:bottom w:val="none" w:sz="0" w:space="0" w:color="auto"/>
                    <w:right w:val="none" w:sz="0" w:space="0" w:color="auto"/>
                  </w:divBdr>
                </w:div>
                <w:div w:id="204801020">
                  <w:marLeft w:val="640"/>
                  <w:marRight w:val="0"/>
                  <w:marTop w:val="0"/>
                  <w:marBottom w:val="0"/>
                  <w:divBdr>
                    <w:top w:val="none" w:sz="0" w:space="0" w:color="auto"/>
                    <w:left w:val="none" w:sz="0" w:space="0" w:color="auto"/>
                    <w:bottom w:val="none" w:sz="0" w:space="0" w:color="auto"/>
                    <w:right w:val="none" w:sz="0" w:space="0" w:color="auto"/>
                  </w:divBdr>
                </w:div>
                <w:div w:id="223687939">
                  <w:marLeft w:val="640"/>
                  <w:marRight w:val="0"/>
                  <w:marTop w:val="0"/>
                  <w:marBottom w:val="0"/>
                  <w:divBdr>
                    <w:top w:val="none" w:sz="0" w:space="0" w:color="auto"/>
                    <w:left w:val="none" w:sz="0" w:space="0" w:color="auto"/>
                    <w:bottom w:val="none" w:sz="0" w:space="0" w:color="auto"/>
                    <w:right w:val="none" w:sz="0" w:space="0" w:color="auto"/>
                  </w:divBdr>
                </w:div>
                <w:div w:id="227612565">
                  <w:marLeft w:val="640"/>
                  <w:marRight w:val="0"/>
                  <w:marTop w:val="0"/>
                  <w:marBottom w:val="0"/>
                  <w:divBdr>
                    <w:top w:val="none" w:sz="0" w:space="0" w:color="auto"/>
                    <w:left w:val="none" w:sz="0" w:space="0" w:color="auto"/>
                    <w:bottom w:val="none" w:sz="0" w:space="0" w:color="auto"/>
                    <w:right w:val="none" w:sz="0" w:space="0" w:color="auto"/>
                  </w:divBdr>
                </w:div>
                <w:div w:id="260529850">
                  <w:marLeft w:val="640"/>
                  <w:marRight w:val="0"/>
                  <w:marTop w:val="0"/>
                  <w:marBottom w:val="0"/>
                  <w:divBdr>
                    <w:top w:val="none" w:sz="0" w:space="0" w:color="auto"/>
                    <w:left w:val="none" w:sz="0" w:space="0" w:color="auto"/>
                    <w:bottom w:val="none" w:sz="0" w:space="0" w:color="auto"/>
                    <w:right w:val="none" w:sz="0" w:space="0" w:color="auto"/>
                  </w:divBdr>
                </w:div>
                <w:div w:id="263539330">
                  <w:marLeft w:val="640"/>
                  <w:marRight w:val="0"/>
                  <w:marTop w:val="0"/>
                  <w:marBottom w:val="0"/>
                  <w:divBdr>
                    <w:top w:val="none" w:sz="0" w:space="0" w:color="auto"/>
                    <w:left w:val="none" w:sz="0" w:space="0" w:color="auto"/>
                    <w:bottom w:val="none" w:sz="0" w:space="0" w:color="auto"/>
                    <w:right w:val="none" w:sz="0" w:space="0" w:color="auto"/>
                  </w:divBdr>
                </w:div>
                <w:div w:id="269554582">
                  <w:marLeft w:val="640"/>
                  <w:marRight w:val="0"/>
                  <w:marTop w:val="0"/>
                  <w:marBottom w:val="0"/>
                  <w:divBdr>
                    <w:top w:val="none" w:sz="0" w:space="0" w:color="auto"/>
                    <w:left w:val="none" w:sz="0" w:space="0" w:color="auto"/>
                    <w:bottom w:val="none" w:sz="0" w:space="0" w:color="auto"/>
                    <w:right w:val="none" w:sz="0" w:space="0" w:color="auto"/>
                  </w:divBdr>
                </w:div>
                <w:div w:id="277879703">
                  <w:marLeft w:val="640"/>
                  <w:marRight w:val="0"/>
                  <w:marTop w:val="0"/>
                  <w:marBottom w:val="0"/>
                  <w:divBdr>
                    <w:top w:val="none" w:sz="0" w:space="0" w:color="auto"/>
                    <w:left w:val="none" w:sz="0" w:space="0" w:color="auto"/>
                    <w:bottom w:val="none" w:sz="0" w:space="0" w:color="auto"/>
                    <w:right w:val="none" w:sz="0" w:space="0" w:color="auto"/>
                  </w:divBdr>
                </w:div>
                <w:div w:id="280847393">
                  <w:marLeft w:val="640"/>
                  <w:marRight w:val="0"/>
                  <w:marTop w:val="0"/>
                  <w:marBottom w:val="0"/>
                  <w:divBdr>
                    <w:top w:val="none" w:sz="0" w:space="0" w:color="auto"/>
                    <w:left w:val="none" w:sz="0" w:space="0" w:color="auto"/>
                    <w:bottom w:val="none" w:sz="0" w:space="0" w:color="auto"/>
                    <w:right w:val="none" w:sz="0" w:space="0" w:color="auto"/>
                  </w:divBdr>
                </w:div>
                <w:div w:id="287470625">
                  <w:marLeft w:val="640"/>
                  <w:marRight w:val="0"/>
                  <w:marTop w:val="0"/>
                  <w:marBottom w:val="0"/>
                  <w:divBdr>
                    <w:top w:val="none" w:sz="0" w:space="0" w:color="auto"/>
                    <w:left w:val="none" w:sz="0" w:space="0" w:color="auto"/>
                    <w:bottom w:val="none" w:sz="0" w:space="0" w:color="auto"/>
                    <w:right w:val="none" w:sz="0" w:space="0" w:color="auto"/>
                  </w:divBdr>
                </w:div>
                <w:div w:id="301888278">
                  <w:marLeft w:val="640"/>
                  <w:marRight w:val="0"/>
                  <w:marTop w:val="0"/>
                  <w:marBottom w:val="0"/>
                  <w:divBdr>
                    <w:top w:val="none" w:sz="0" w:space="0" w:color="auto"/>
                    <w:left w:val="none" w:sz="0" w:space="0" w:color="auto"/>
                    <w:bottom w:val="none" w:sz="0" w:space="0" w:color="auto"/>
                    <w:right w:val="none" w:sz="0" w:space="0" w:color="auto"/>
                  </w:divBdr>
                </w:div>
                <w:div w:id="305857635">
                  <w:marLeft w:val="640"/>
                  <w:marRight w:val="0"/>
                  <w:marTop w:val="0"/>
                  <w:marBottom w:val="0"/>
                  <w:divBdr>
                    <w:top w:val="none" w:sz="0" w:space="0" w:color="auto"/>
                    <w:left w:val="none" w:sz="0" w:space="0" w:color="auto"/>
                    <w:bottom w:val="none" w:sz="0" w:space="0" w:color="auto"/>
                    <w:right w:val="none" w:sz="0" w:space="0" w:color="auto"/>
                  </w:divBdr>
                </w:div>
                <w:div w:id="327751556">
                  <w:marLeft w:val="640"/>
                  <w:marRight w:val="0"/>
                  <w:marTop w:val="0"/>
                  <w:marBottom w:val="0"/>
                  <w:divBdr>
                    <w:top w:val="none" w:sz="0" w:space="0" w:color="auto"/>
                    <w:left w:val="none" w:sz="0" w:space="0" w:color="auto"/>
                    <w:bottom w:val="none" w:sz="0" w:space="0" w:color="auto"/>
                    <w:right w:val="none" w:sz="0" w:space="0" w:color="auto"/>
                  </w:divBdr>
                </w:div>
                <w:div w:id="331640853">
                  <w:marLeft w:val="640"/>
                  <w:marRight w:val="0"/>
                  <w:marTop w:val="0"/>
                  <w:marBottom w:val="0"/>
                  <w:divBdr>
                    <w:top w:val="none" w:sz="0" w:space="0" w:color="auto"/>
                    <w:left w:val="none" w:sz="0" w:space="0" w:color="auto"/>
                    <w:bottom w:val="none" w:sz="0" w:space="0" w:color="auto"/>
                    <w:right w:val="none" w:sz="0" w:space="0" w:color="auto"/>
                  </w:divBdr>
                </w:div>
                <w:div w:id="336613147">
                  <w:marLeft w:val="640"/>
                  <w:marRight w:val="0"/>
                  <w:marTop w:val="0"/>
                  <w:marBottom w:val="0"/>
                  <w:divBdr>
                    <w:top w:val="none" w:sz="0" w:space="0" w:color="auto"/>
                    <w:left w:val="none" w:sz="0" w:space="0" w:color="auto"/>
                    <w:bottom w:val="none" w:sz="0" w:space="0" w:color="auto"/>
                    <w:right w:val="none" w:sz="0" w:space="0" w:color="auto"/>
                  </w:divBdr>
                </w:div>
                <w:div w:id="344287478">
                  <w:marLeft w:val="640"/>
                  <w:marRight w:val="0"/>
                  <w:marTop w:val="0"/>
                  <w:marBottom w:val="0"/>
                  <w:divBdr>
                    <w:top w:val="none" w:sz="0" w:space="0" w:color="auto"/>
                    <w:left w:val="none" w:sz="0" w:space="0" w:color="auto"/>
                    <w:bottom w:val="none" w:sz="0" w:space="0" w:color="auto"/>
                    <w:right w:val="none" w:sz="0" w:space="0" w:color="auto"/>
                  </w:divBdr>
                </w:div>
                <w:div w:id="348408237">
                  <w:marLeft w:val="640"/>
                  <w:marRight w:val="0"/>
                  <w:marTop w:val="0"/>
                  <w:marBottom w:val="0"/>
                  <w:divBdr>
                    <w:top w:val="none" w:sz="0" w:space="0" w:color="auto"/>
                    <w:left w:val="none" w:sz="0" w:space="0" w:color="auto"/>
                    <w:bottom w:val="none" w:sz="0" w:space="0" w:color="auto"/>
                    <w:right w:val="none" w:sz="0" w:space="0" w:color="auto"/>
                  </w:divBdr>
                </w:div>
                <w:div w:id="352610041">
                  <w:marLeft w:val="640"/>
                  <w:marRight w:val="0"/>
                  <w:marTop w:val="0"/>
                  <w:marBottom w:val="0"/>
                  <w:divBdr>
                    <w:top w:val="none" w:sz="0" w:space="0" w:color="auto"/>
                    <w:left w:val="none" w:sz="0" w:space="0" w:color="auto"/>
                    <w:bottom w:val="none" w:sz="0" w:space="0" w:color="auto"/>
                    <w:right w:val="none" w:sz="0" w:space="0" w:color="auto"/>
                  </w:divBdr>
                </w:div>
                <w:div w:id="364792108">
                  <w:marLeft w:val="640"/>
                  <w:marRight w:val="0"/>
                  <w:marTop w:val="0"/>
                  <w:marBottom w:val="0"/>
                  <w:divBdr>
                    <w:top w:val="none" w:sz="0" w:space="0" w:color="auto"/>
                    <w:left w:val="none" w:sz="0" w:space="0" w:color="auto"/>
                    <w:bottom w:val="none" w:sz="0" w:space="0" w:color="auto"/>
                    <w:right w:val="none" w:sz="0" w:space="0" w:color="auto"/>
                  </w:divBdr>
                </w:div>
                <w:div w:id="367225025">
                  <w:marLeft w:val="640"/>
                  <w:marRight w:val="0"/>
                  <w:marTop w:val="0"/>
                  <w:marBottom w:val="0"/>
                  <w:divBdr>
                    <w:top w:val="none" w:sz="0" w:space="0" w:color="auto"/>
                    <w:left w:val="none" w:sz="0" w:space="0" w:color="auto"/>
                    <w:bottom w:val="none" w:sz="0" w:space="0" w:color="auto"/>
                    <w:right w:val="none" w:sz="0" w:space="0" w:color="auto"/>
                  </w:divBdr>
                </w:div>
                <w:div w:id="369955556">
                  <w:marLeft w:val="640"/>
                  <w:marRight w:val="0"/>
                  <w:marTop w:val="0"/>
                  <w:marBottom w:val="0"/>
                  <w:divBdr>
                    <w:top w:val="none" w:sz="0" w:space="0" w:color="auto"/>
                    <w:left w:val="none" w:sz="0" w:space="0" w:color="auto"/>
                    <w:bottom w:val="none" w:sz="0" w:space="0" w:color="auto"/>
                    <w:right w:val="none" w:sz="0" w:space="0" w:color="auto"/>
                  </w:divBdr>
                </w:div>
                <w:div w:id="374621257">
                  <w:marLeft w:val="640"/>
                  <w:marRight w:val="0"/>
                  <w:marTop w:val="0"/>
                  <w:marBottom w:val="0"/>
                  <w:divBdr>
                    <w:top w:val="none" w:sz="0" w:space="0" w:color="auto"/>
                    <w:left w:val="none" w:sz="0" w:space="0" w:color="auto"/>
                    <w:bottom w:val="none" w:sz="0" w:space="0" w:color="auto"/>
                    <w:right w:val="none" w:sz="0" w:space="0" w:color="auto"/>
                  </w:divBdr>
                </w:div>
                <w:div w:id="386073323">
                  <w:marLeft w:val="640"/>
                  <w:marRight w:val="0"/>
                  <w:marTop w:val="0"/>
                  <w:marBottom w:val="0"/>
                  <w:divBdr>
                    <w:top w:val="none" w:sz="0" w:space="0" w:color="auto"/>
                    <w:left w:val="none" w:sz="0" w:space="0" w:color="auto"/>
                    <w:bottom w:val="none" w:sz="0" w:space="0" w:color="auto"/>
                    <w:right w:val="none" w:sz="0" w:space="0" w:color="auto"/>
                  </w:divBdr>
                </w:div>
                <w:div w:id="432282240">
                  <w:marLeft w:val="640"/>
                  <w:marRight w:val="0"/>
                  <w:marTop w:val="0"/>
                  <w:marBottom w:val="0"/>
                  <w:divBdr>
                    <w:top w:val="none" w:sz="0" w:space="0" w:color="auto"/>
                    <w:left w:val="none" w:sz="0" w:space="0" w:color="auto"/>
                    <w:bottom w:val="none" w:sz="0" w:space="0" w:color="auto"/>
                    <w:right w:val="none" w:sz="0" w:space="0" w:color="auto"/>
                  </w:divBdr>
                </w:div>
                <w:div w:id="454374081">
                  <w:marLeft w:val="640"/>
                  <w:marRight w:val="0"/>
                  <w:marTop w:val="0"/>
                  <w:marBottom w:val="0"/>
                  <w:divBdr>
                    <w:top w:val="none" w:sz="0" w:space="0" w:color="auto"/>
                    <w:left w:val="none" w:sz="0" w:space="0" w:color="auto"/>
                    <w:bottom w:val="none" w:sz="0" w:space="0" w:color="auto"/>
                    <w:right w:val="none" w:sz="0" w:space="0" w:color="auto"/>
                  </w:divBdr>
                </w:div>
                <w:div w:id="455757897">
                  <w:marLeft w:val="640"/>
                  <w:marRight w:val="0"/>
                  <w:marTop w:val="0"/>
                  <w:marBottom w:val="0"/>
                  <w:divBdr>
                    <w:top w:val="none" w:sz="0" w:space="0" w:color="auto"/>
                    <w:left w:val="none" w:sz="0" w:space="0" w:color="auto"/>
                    <w:bottom w:val="none" w:sz="0" w:space="0" w:color="auto"/>
                    <w:right w:val="none" w:sz="0" w:space="0" w:color="auto"/>
                  </w:divBdr>
                </w:div>
                <w:div w:id="469053715">
                  <w:marLeft w:val="640"/>
                  <w:marRight w:val="0"/>
                  <w:marTop w:val="0"/>
                  <w:marBottom w:val="0"/>
                  <w:divBdr>
                    <w:top w:val="none" w:sz="0" w:space="0" w:color="auto"/>
                    <w:left w:val="none" w:sz="0" w:space="0" w:color="auto"/>
                    <w:bottom w:val="none" w:sz="0" w:space="0" w:color="auto"/>
                    <w:right w:val="none" w:sz="0" w:space="0" w:color="auto"/>
                  </w:divBdr>
                </w:div>
                <w:div w:id="473257249">
                  <w:marLeft w:val="640"/>
                  <w:marRight w:val="0"/>
                  <w:marTop w:val="0"/>
                  <w:marBottom w:val="0"/>
                  <w:divBdr>
                    <w:top w:val="none" w:sz="0" w:space="0" w:color="auto"/>
                    <w:left w:val="none" w:sz="0" w:space="0" w:color="auto"/>
                    <w:bottom w:val="none" w:sz="0" w:space="0" w:color="auto"/>
                    <w:right w:val="none" w:sz="0" w:space="0" w:color="auto"/>
                  </w:divBdr>
                </w:div>
                <w:div w:id="478309039">
                  <w:marLeft w:val="640"/>
                  <w:marRight w:val="0"/>
                  <w:marTop w:val="0"/>
                  <w:marBottom w:val="0"/>
                  <w:divBdr>
                    <w:top w:val="none" w:sz="0" w:space="0" w:color="auto"/>
                    <w:left w:val="none" w:sz="0" w:space="0" w:color="auto"/>
                    <w:bottom w:val="none" w:sz="0" w:space="0" w:color="auto"/>
                    <w:right w:val="none" w:sz="0" w:space="0" w:color="auto"/>
                  </w:divBdr>
                </w:div>
                <w:div w:id="490684960">
                  <w:marLeft w:val="640"/>
                  <w:marRight w:val="0"/>
                  <w:marTop w:val="0"/>
                  <w:marBottom w:val="0"/>
                  <w:divBdr>
                    <w:top w:val="none" w:sz="0" w:space="0" w:color="auto"/>
                    <w:left w:val="none" w:sz="0" w:space="0" w:color="auto"/>
                    <w:bottom w:val="none" w:sz="0" w:space="0" w:color="auto"/>
                    <w:right w:val="none" w:sz="0" w:space="0" w:color="auto"/>
                  </w:divBdr>
                </w:div>
                <w:div w:id="502474548">
                  <w:marLeft w:val="640"/>
                  <w:marRight w:val="0"/>
                  <w:marTop w:val="0"/>
                  <w:marBottom w:val="0"/>
                  <w:divBdr>
                    <w:top w:val="none" w:sz="0" w:space="0" w:color="auto"/>
                    <w:left w:val="none" w:sz="0" w:space="0" w:color="auto"/>
                    <w:bottom w:val="none" w:sz="0" w:space="0" w:color="auto"/>
                    <w:right w:val="none" w:sz="0" w:space="0" w:color="auto"/>
                  </w:divBdr>
                </w:div>
                <w:div w:id="506023641">
                  <w:marLeft w:val="640"/>
                  <w:marRight w:val="0"/>
                  <w:marTop w:val="0"/>
                  <w:marBottom w:val="0"/>
                  <w:divBdr>
                    <w:top w:val="none" w:sz="0" w:space="0" w:color="auto"/>
                    <w:left w:val="none" w:sz="0" w:space="0" w:color="auto"/>
                    <w:bottom w:val="none" w:sz="0" w:space="0" w:color="auto"/>
                    <w:right w:val="none" w:sz="0" w:space="0" w:color="auto"/>
                  </w:divBdr>
                </w:div>
                <w:div w:id="506140564">
                  <w:marLeft w:val="640"/>
                  <w:marRight w:val="0"/>
                  <w:marTop w:val="0"/>
                  <w:marBottom w:val="0"/>
                  <w:divBdr>
                    <w:top w:val="none" w:sz="0" w:space="0" w:color="auto"/>
                    <w:left w:val="none" w:sz="0" w:space="0" w:color="auto"/>
                    <w:bottom w:val="none" w:sz="0" w:space="0" w:color="auto"/>
                    <w:right w:val="none" w:sz="0" w:space="0" w:color="auto"/>
                  </w:divBdr>
                </w:div>
                <w:div w:id="527376331">
                  <w:marLeft w:val="640"/>
                  <w:marRight w:val="0"/>
                  <w:marTop w:val="0"/>
                  <w:marBottom w:val="0"/>
                  <w:divBdr>
                    <w:top w:val="none" w:sz="0" w:space="0" w:color="auto"/>
                    <w:left w:val="none" w:sz="0" w:space="0" w:color="auto"/>
                    <w:bottom w:val="none" w:sz="0" w:space="0" w:color="auto"/>
                    <w:right w:val="none" w:sz="0" w:space="0" w:color="auto"/>
                  </w:divBdr>
                </w:div>
                <w:div w:id="538012594">
                  <w:marLeft w:val="640"/>
                  <w:marRight w:val="0"/>
                  <w:marTop w:val="0"/>
                  <w:marBottom w:val="0"/>
                  <w:divBdr>
                    <w:top w:val="none" w:sz="0" w:space="0" w:color="auto"/>
                    <w:left w:val="none" w:sz="0" w:space="0" w:color="auto"/>
                    <w:bottom w:val="none" w:sz="0" w:space="0" w:color="auto"/>
                    <w:right w:val="none" w:sz="0" w:space="0" w:color="auto"/>
                  </w:divBdr>
                </w:div>
                <w:div w:id="539710442">
                  <w:marLeft w:val="640"/>
                  <w:marRight w:val="0"/>
                  <w:marTop w:val="0"/>
                  <w:marBottom w:val="0"/>
                  <w:divBdr>
                    <w:top w:val="none" w:sz="0" w:space="0" w:color="auto"/>
                    <w:left w:val="none" w:sz="0" w:space="0" w:color="auto"/>
                    <w:bottom w:val="none" w:sz="0" w:space="0" w:color="auto"/>
                    <w:right w:val="none" w:sz="0" w:space="0" w:color="auto"/>
                  </w:divBdr>
                </w:div>
                <w:div w:id="555161882">
                  <w:marLeft w:val="640"/>
                  <w:marRight w:val="0"/>
                  <w:marTop w:val="0"/>
                  <w:marBottom w:val="0"/>
                  <w:divBdr>
                    <w:top w:val="none" w:sz="0" w:space="0" w:color="auto"/>
                    <w:left w:val="none" w:sz="0" w:space="0" w:color="auto"/>
                    <w:bottom w:val="none" w:sz="0" w:space="0" w:color="auto"/>
                    <w:right w:val="none" w:sz="0" w:space="0" w:color="auto"/>
                  </w:divBdr>
                </w:div>
                <w:div w:id="556891182">
                  <w:marLeft w:val="640"/>
                  <w:marRight w:val="0"/>
                  <w:marTop w:val="0"/>
                  <w:marBottom w:val="0"/>
                  <w:divBdr>
                    <w:top w:val="none" w:sz="0" w:space="0" w:color="auto"/>
                    <w:left w:val="none" w:sz="0" w:space="0" w:color="auto"/>
                    <w:bottom w:val="none" w:sz="0" w:space="0" w:color="auto"/>
                    <w:right w:val="none" w:sz="0" w:space="0" w:color="auto"/>
                  </w:divBdr>
                </w:div>
                <w:div w:id="571282279">
                  <w:marLeft w:val="640"/>
                  <w:marRight w:val="0"/>
                  <w:marTop w:val="0"/>
                  <w:marBottom w:val="0"/>
                  <w:divBdr>
                    <w:top w:val="none" w:sz="0" w:space="0" w:color="auto"/>
                    <w:left w:val="none" w:sz="0" w:space="0" w:color="auto"/>
                    <w:bottom w:val="none" w:sz="0" w:space="0" w:color="auto"/>
                    <w:right w:val="none" w:sz="0" w:space="0" w:color="auto"/>
                  </w:divBdr>
                </w:div>
                <w:div w:id="571621071">
                  <w:marLeft w:val="640"/>
                  <w:marRight w:val="0"/>
                  <w:marTop w:val="0"/>
                  <w:marBottom w:val="0"/>
                  <w:divBdr>
                    <w:top w:val="none" w:sz="0" w:space="0" w:color="auto"/>
                    <w:left w:val="none" w:sz="0" w:space="0" w:color="auto"/>
                    <w:bottom w:val="none" w:sz="0" w:space="0" w:color="auto"/>
                    <w:right w:val="none" w:sz="0" w:space="0" w:color="auto"/>
                  </w:divBdr>
                </w:div>
                <w:div w:id="573979557">
                  <w:marLeft w:val="640"/>
                  <w:marRight w:val="0"/>
                  <w:marTop w:val="0"/>
                  <w:marBottom w:val="0"/>
                  <w:divBdr>
                    <w:top w:val="none" w:sz="0" w:space="0" w:color="auto"/>
                    <w:left w:val="none" w:sz="0" w:space="0" w:color="auto"/>
                    <w:bottom w:val="none" w:sz="0" w:space="0" w:color="auto"/>
                    <w:right w:val="none" w:sz="0" w:space="0" w:color="auto"/>
                  </w:divBdr>
                </w:div>
                <w:div w:id="583876826">
                  <w:marLeft w:val="640"/>
                  <w:marRight w:val="0"/>
                  <w:marTop w:val="0"/>
                  <w:marBottom w:val="0"/>
                  <w:divBdr>
                    <w:top w:val="none" w:sz="0" w:space="0" w:color="auto"/>
                    <w:left w:val="none" w:sz="0" w:space="0" w:color="auto"/>
                    <w:bottom w:val="none" w:sz="0" w:space="0" w:color="auto"/>
                    <w:right w:val="none" w:sz="0" w:space="0" w:color="auto"/>
                  </w:divBdr>
                </w:div>
                <w:div w:id="599604086">
                  <w:marLeft w:val="640"/>
                  <w:marRight w:val="0"/>
                  <w:marTop w:val="0"/>
                  <w:marBottom w:val="0"/>
                  <w:divBdr>
                    <w:top w:val="none" w:sz="0" w:space="0" w:color="auto"/>
                    <w:left w:val="none" w:sz="0" w:space="0" w:color="auto"/>
                    <w:bottom w:val="none" w:sz="0" w:space="0" w:color="auto"/>
                    <w:right w:val="none" w:sz="0" w:space="0" w:color="auto"/>
                  </w:divBdr>
                </w:div>
                <w:div w:id="605625437">
                  <w:marLeft w:val="640"/>
                  <w:marRight w:val="0"/>
                  <w:marTop w:val="0"/>
                  <w:marBottom w:val="0"/>
                  <w:divBdr>
                    <w:top w:val="none" w:sz="0" w:space="0" w:color="auto"/>
                    <w:left w:val="none" w:sz="0" w:space="0" w:color="auto"/>
                    <w:bottom w:val="none" w:sz="0" w:space="0" w:color="auto"/>
                    <w:right w:val="none" w:sz="0" w:space="0" w:color="auto"/>
                  </w:divBdr>
                </w:div>
                <w:div w:id="608506194">
                  <w:marLeft w:val="640"/>
                  <w:marRight w:val="0"/>
                  <w:marTop w:val="0"/>
                  <w:marBottom w:val="0"/>
                  <w:divBdr>
                    <w:top w:val="none" w:sz="0" w:space="0" w:color="auto"/>
                    <w:left w:val="none" w:sz="0" w:space="0" w:color="auto"/>
                    <w:bottom w:val="none" w:sz="0" w:space="0" w:color="auto"/>
                    <w:right w:val="none" w:sz="0" w:space="0" w:color="auto"/>
                  </w:divBdr>
                </w:div>
                <w:div w:id="609510989">
                  <w:marLeft w:val="640"/>
                  <w:marRight w:val="0"/>
                  <w:marTop w:val="0"/>
                  <w:marBottom w:val="0"/>
                  <w:divBdr>
                    <w:top w:val="none" w:sz="0" w:space="0" w:color="auto"/>
                    <w:left w:val="none" w:sz="0" w:space="0" w:color="auto"/>
                    <w:bottom w:val="none" w:sz="0" w:space="0" w:color="auto"/>
                    <w:right w:val="none" w:sz="0" w:space="0" w:color="auto"/>
                  </w:divBdr>
                </w:div>
                <w:div w:id="627396970">
                  <w:marLeft w:val="640"/>
                  <w:marRight w:val="0"/>
                  <w:marTop w:val="0"/>
                  <w:marBottom w:val="0"/>
                  <w:divBdr>
                    <w:top w:val="none" w:sz="0" w:space="0" w:color="auto"/>
                    <w:left w:val="none" w:sz="0" w:space="0" w:color="auto"/>
                    <w:bottom w:val="none" w:sz="0" w:space="0" w:color="auto"/>
                    <w:right w:val="none" w:sz="0" w:space="0" w:color="auto"/>
                  </w:divBdr>
                </w:div>
                <w:div w:id="629285388">
                  <w:marLeft w:val="640"/>
                  <w:marRight w:val="0"/>
                  <w:marTop w:val="0"/>
                  <w:marBottom w:val="0"/>
                  <w:divBdr>
                    <w:top w:val="none" w:sz="0" w:space="0" w:color="auto"/>
                    <w:left w:val="none" w:sz="0" w:space="0" w:color="auto"/>
                    <w:bottom w:val="none" w:sz="0" w:space="0" w:color="auto"/>
                    <w:right w:val="none" w:sz="0" w:space="0" w:color="auto"/>
                  </w:divBdr>
                </w:div>
                <w:div w:id="662515818">
                  <w:marLeft w:val="640"/>
                  <w:marRight w:val="0"/>
                  <w:marTop w:val="0"/>
                  <w:marBottom w:val="0"/>
                  <w:divBdr>
                    <w:top w:val="none" w:sz="0" w:space="0" w:color="auto"/>
                    <w:left w:val="none" w:sz="0" w:space="0" w:color="auto"/>
                    <w:bottom w:val="none" w:sz="0" w:space="0" w:color="auto"/>
                    <w:right w:val="none" w:sz="0" w:space="0" w:color="auto"/>
                  </w:divBdr>
                </w:div>
                <w:div w:id="672300625">
                  <w:marLeft w:val="640"/>
                  <w:marRight w:val="0"/>
                  <w:marTop w:val="0"/>
                  <w:marBottom w:val="0"/>
                  <w:divBdr>
                    <w:top w:val="none" w:sz="0" w:space="0" w:color="auto"/>
                    <w:left w:val="none" w:sz="0" w:space="0" w:color="auto"/>
                    <w:bottom w:val="none" w:sz="0" w:space="0" w:color="auto"/>
                    <w:right w:val="none" w:sz="0" w:space="0" w:color="auto"/>
                  </w:divBdr>
                </w:div>
                <w:div w:id="676807821">
                  <w:marLeft w:val="640"/>
                  <w:marRight w:val="0"/>
                  <w:marTop w:val="0"/>
                  <w:marBottom w:val="0"/>
                  <w:divBdr>
                    <w:top w:val="none" w:sz="0" w:space="0" w:color="auto"/>
                    <w:left w:val="none" w:sz="0" w:space="0" w:color="auto"/>
                    <w:bottom w:val="none" w:sz="0" w:space="0" w:color="auto"/>
                    <w:right w:val="none" w:sz="0" w:space="0" w:color="auto"/>
                  </w:divBdr>
                </w:div>
                <w:div w:id="690305770">
                  <w:marLeft w:val="640"/>
                  <w:marRight w:val="0"/>
                  <w:marTop w:val="0"/>
                  <w:marBottom w:val="0"/>
                  <w:divBdr>
                    <w:top w:val="none" w:sz="0" w:space="0" w:color="auto"/>
                    <w:left w:val="none" w:sz="0" w:space="0" w:color="auto"/>
                    <w:bottom w:val="none" w:sz="0" w:space="0" w:color="auto"/>
                    <w:right w:val="none" w:sz="0" w:space="0" w:color="auto"/>
                  </w:divBdr>
                </w:div>
                <w:div w:id="690422522">
                  <w:marLeft w:val="640"/>
                  <w:marRight w:val="0"/>
                  <w:marTop w:val="0"/>
                  <w:marBottom w:val="0"/>
                  <w:divBdr>
                    <w:top w:val="none" w:sz="0" w:space="0" w:color="auto"/>
                    <w:left w:val="none" w:sz="0" w:space="0" w:color="auto"/>
                    <w:bottom w:val="none" w:sz="0" w:space="0" w:color="auto"/>
                    <w:right w:val="none" w:sz="0" w:space="0" w:color="auto"/>
                  </w:divBdr>
                </w:div>
                <w:div w:id="705639550">
                  <w:marLeft w:val="640"/>
                  <w:marRight w:val="0"/>
                  <w:marTop w:val="0"/>
                  <w:marBottom w:val="0"/>
                  <w:divBdr>
                    <w:top w:val="none" w:sz="0" w:space="0" w:color="auto"/>
                    <w:left w:val="none" w:sz="0" w:space="0" w:color="auto"/>
                    <w:bottom w:val="none" w:sz="0" w:space="0" w:color="auto"/>
                    <w:right w:val="none" w:sz="0" w:space="0" w:color="auto"/>
                  </w:divBdr>
                </w:div>
                <w:div w:id="714738504">
                  <w:marLeft w:val="640"/>
                  <w:marRight w:val="0"/>
                  <w:marTop w:val="0"/>
                  <w:marBottom w:val="0"/>
                  <w:divBdr>
                    <w:top w:val="none" w:sz="0" w:space="0" w:color="auto"/>
                    <w:left w:val="none" w:sz="0" w:space="0" w:color="auto"/>
                    <w:bottom w:val="none" w:sz="0" w:space="0" w:color="auto"/>
                    <w:right w:val="none" w:sz="0" w:space="0" w:color="auto"/>
                  </w:divBdr>
                </w:div>
                <w:div w:id="721291227">
                  <w:marLeft w:val="640"/>
                  <w:marRight w:val="0"/>
                  <w:marTop w:val="0"/>
                  <w:marBottom w:val="0"/>
                  <w:divBdr>
                    <w:top w:val="none" w:sz="0" w:space="0" w:color="auto"/>
                    <w:left w:val="none" w:sz="0" w:space="0" w:color="auto"/>
                    <w:bottom w:val="none" w:sz="0" w:space="0" w:color="auto"/>
                    <w:right w:val="none" w:sz="0" w:space="0" w:color="auto"/>
                  </w:divBdr>
                </w:div>
                <w:div w:id="745225737">
                  <w:marLeft w:val="640"/>
                  <w:marRight w:val="0"/>
                  <w:marTop w:val="0"/>
                  <w:marBottom w:val="0"/>
                  <w:divBdr>
                    <w:top w:val="none" w:sz="0" w:space="0" w:color="auto"/>
                    <w:left w:val="none" w:sz="0" w:space="0" w:color="auto"/>
                    <w:bottom w:val="none" w:sz="0" w:space="0" w:color="auto"/>
                    <w:right w:val="none" w:sz="0" w:space="0" w:color="auto"/>
                  </w:divBdr>
                </w:div>
                <w:div w:id="754134223">
                  <w:marLeft w:val="640"/>
                  <w:marRight w:val="0"/>
                  <w:marTop w:val="0"/>
                  <w:marBottom w:val="0"/>
                  <w:divBdr>
                    <w:top w:val="none" w:sz="0" w:space="0" w:color="auto"/>
                    <w:left w:val="none" w:sz="0" w:space="0" w:color="auto"/>
                    <w:bottom w:val="none" w:sz="0" w:space="0" w:color="auto"/>
                    <w:right w:val="none" w:sz="0" w:space="0" w:color="auto"/>
                  </w:divBdr>
                </w:div>
                <w:div w:id="761529499">
                  <w:marLeft w:val="640"/>
                  <w:marRight w:val="0"/>
                  <w:marTop w:val="0"/>
                  <w:marBottom w:val="0"/>
                  <w:divBdr>
                    <w:top w:val="none" w:sz="0" w:space="0" w:color="auto"/>
                    <w:left w:val="none" w:sz="0" w:space="0" w:color="auto"/>
                    <w:bottom w:val="none" w:sz="0" w:space="0" w:color="auto"/>
                    <w:right w:val="none" w:sz="0" w:space="0" w:color="auto"/>
                  </w:divBdr>
                </w:div>
                <w:div w:id="769012934">
                  <w:marLeft w:val="640"/>
                  <w:marRight w:val="0"/>
                  <w:marTop w:val="0"/>
                  <w:marBottom w:val="0"/>
                  <w:divBdr>
                    <w:top w:val="none" w:sz="0" w:space="0" w:color="auto"/>
                    <w:left w:val="none" w:sz="0" w:space="0" w:color="auto"/>
                    <w:bottom w:val="none" w:sz="0" w:space="0" w:color="auto"/>
                    <w:right w:val="none" w:sz="0" w:space="0" w:color="auto"/>
                  </w:divBdr>
                </w:div>
                <w:div w:id="774986584">
                  <w:marLeft w:val="640"/>
                  <w:marRight w:val="0"/>
                  <w:marTop w:val="0"/>
                  <w:marBottom w:val="0"/>
                  <w:divBdr>
                    <w:top w:val="none" w:sz="0" w:space="0" w:color="auto"/>
                    <w:left w:val="none" w:sz="0" w:space="0" w:color="auto"/>
                    <w:bottom w:val="none" w:sz="0" w:space="0" w:color="auto"/>
                    <w:right w:val="none" w:sz="0" w:space="0" w:color="auto"/>
                  </w:divBdr>
                </w:div>
                <w:div w:id="777989470">
                  <w:marLeft w:val="640"/>
                  <w:marRight w:val="0"/>
                  <w:marTop w:val="0"/>
                  <w:marBottom w:val="0"/>
                  <w:divBdr>
                    <w:top w:val="none" w:sz="0" w:space="0" w:color="auto"/>
                    <w:left w:val="none" w:sz="0" w:space="0" w:color="auto"/>
                    <w:bottom w:val="none" w:sz="0" w:space="0" w:color="auto"/>
                    <w:right w:val="none" w:sz="0" w:space="0" w:color="auto"/>
                  </w:divBdr>
                </w:div>
                <w:div w:id="783884872">
                  <w:marLeft w:val="640"/>
                  <w:marRight w:val="0"/>
                  <w:marTop w:val="0"/>
                  <w:marBottom w:val="0"/>
                  <w:divBdr>
                    <w:top w:val="none" w:sz="0" w:space="0" w:color="auto"/>
                    <w:left w:val="none" w:sz="0" w:space="0" w:color="auto"/>
                    <w:bottom w:val="none" w:sz="0" w:space="0" w:color="auto"/>
                    <w:right w:val="none" w:sz="0" w:space="0" w:color="auto"/>
                  </w:divBdr>
                </w:div>
                <w:div w:id="787817381">
                  <w:marLeft w:val="640"/>
                  <w:marRight w:val="0"/>
                  <w:marTop w:val="0"/>
                  <w:marBottom w:val="0"/>
                  <w:divBdr>
                    <w:top w:val="none" w:sz="0" w:space="0" w:color="auto"/>
                    <w:left w:val="none" w:sz="0" w:space="0" w:color="auto"/>
                    <w:bottom w:val="none" w:sz="0" w:space="0" w:color="auto"/>
                    <w:right w:val="none" w:sz="0" w:space="0" w:color="auto"/>
                  </w:divBdr>
                </w:div>
                <w:div w:id="801996523">
                  <w:marLeft w:val="640"/>
                  <w:marRight w:val="0"/>
                  <w:marTop w:val="0"/>
                  <w:marBottom w:val="0"/>
                  <w:divBdr>
                    <w:top w:val="none" w:sz="0" w:space="0" w:color="auto"/>
                    <w:left w:val="none" w:sz="0" w:space="0" w:color="auto"/>
                    <w:bottom w:val="none" w:sz="0" w:space="0" w:color="auto"/>
                    <w:right w:val="none" w:sz="0" w:space="0" w:color="auto"/>
                  </w:divBdr>
                </w:div>
                <w:div w:id="802045403">
                  <w:marLeft w:val="640"/>
                  <w:marRight w:val="0"/>
                  <w:marTop w:val="0"/>
                  <w:marBottom w:val="0"/>
                  <w:divBdr>
                    <w:top w:val="none" w:sz="0" w:space="0" w:color="auto"/>
                    <w:left w:val="none" w:sz="0" w:space="0" w:color="auto"/>
                    <w:bottom w:val="none" w:sz="0" w:space="0" w:color="auto"/>
                    <w:right w:val="none" w:sz="0" w:space="0" w:color="auto"/>
                  </w:divBdr>
                </w:div>
                <w:div w:id="803740114">
                  <w:marLeft w:val="640"/>
                  <w:marRight w:val="0"/>
                  <w:marTop w:val="0"/>
                  <w:marBottom w:val="0"/>
                  <w:divBdr>
                    <w:top w:val="none" w:sz="0" w:space="0" w:color="auto"/>
                    <w:left w:val="none" w:sz="0" w:space="0" w:color="auto"/>
                    <w:bottom w:val="none" w:sz="0" w:space="0" w:color="auto"/>
                    <w:right w:val="none" w:sz="0" w:space="0" w:color="auto"/>
                  </w:divBdr>
                </w:div>
                <w:div w:id="820466984">
                  <w:marLeft w:val="640"/>
                  <w:marRight w:val="0"/>
                  <w:marTop w:val="0"/>
                  <w:marBottom w:val="0"/>
                  <w:divBdr>
                    <w:top w:val="none" w:sz="0" w:space="0" w:color="auto"/>
                    <w:left w:val="none" w:sz="0" w:space="0" w:color="auto"/>
                    <w:bottom w:val="none" w:sz="0" w:space="0" w:color="auto"/>
                    <w:right w:val="none" w:sz="0" w:space="0" w:color="auto"/>
                  </w:divBdr>
                </w:div>
                <w:div w:id="822698630">
                  <w:marLeft w:val="640"/>
                  <w:marRight w:val="0"/>
                  <w:marTop w:val="0"/>
                  <w:marBottom w:val="0"/>
                  <w:divBdr>
                    <w:top w:val="none" w:sz="0" w:space="0" w:color="auto"/>
                    <w:left w:val="none" w:sz="0" w:space="0" w:color="auto"/>
                    <w:bottom w:val="none" w:sz="0" w:space="0" w:color="auto"/>
                    <w:right w:val="none" w:sz="0" w:space="0" w:color="auto"/>
                  </w:divBdr>
                </w:div>
                <w:div w:id="827669249">
                  <w:marLeft w:val="640"/>
                  <w:marRight w:val="0"/>
                  <w:marTop w:val="0"/>
                  <w:marBottom w:val="0"/>
                  <w:divBdr>
                    <w:top w:val="none" w:sz="0" w:space="0" w:color="auto"/>
                    <w:left w:val="none" w:sz="0" w:space="0" w:color="auto"/>
                    <w:bottom w:val="none" w:sz="0" w:space="0" w:color="auto"/>
                    <w:right w:val="none" w:sz="0" w:space="0" w:color="auto"/>
                  </w:divBdr>
                </w:div>
                <w:div w:id="837156989">
                  <w:marLeft w:val="640"/>
                  <w:marRight w:val="0"/>
                  <w:marTop w:val="0"/>
                  <w:marBottom w:val="0"/>
                  <w:divBdr>
                    <w:top w:val="none" w:sz="0" w:space="0" w:color="auto"/>
                    <w:left w:val="none" w:sz="0" w:space="0" w:color="auto"/>
                    <w:bottom w:val="none" w:sz="0" w:space="0" w:color="auto"/>
                    <w:right w:val="none" w:sz="0" w:space="0" w:color="auto"/>
                  </w:divBdr>
                </w:div>
                <w:div w:id="841090576">
                  <w:marLeft w:val="640"/>
                  <w:marRight w:val="0"/>
                  <w:marTop w:val="0"/>
                  <w:marBottom w:val="0"/>
                  <w:divBdr>
                    <w:top w:val="none" w:sz="0" w:space="0" w:color="auto"/>
                    <w:left w:val="none" w:sz="0" w:space="0" w:color="auto"/>
                    <w:bottom w:val="none" w:sz="0" w:space="0" w:color="auto"/>
                    <w:right w:val="none" w:sz="0" w:space="0" w:color="auto"/>
                  </w:divBdr>
                </w:div>
                <w:div w:id="845512258">
                  <w:marLeft w:val="640"/>
                  <w:marRight w:val="0"/>
                  <w:marTop w:val="0"/>
                  <w:marBottom w:val="0"/>
                  <w:divBdr>
                    <w:top w:val="none" w:sz="0" w:space="0" w:color="auto"/>
                    <w:left w:val="none" w:sz="0" w:space="0" w:color="auto"/>
                    <w:bottom w:val="none" w:sz="0" w:space="0" w:color="auto"/>
                    <w:right w:val="none" w:sz="0" w:space="0" w:color="auto"/>
                  </w:divBdr>
                </w:div>
                <w:div w:id="850022456">
                  <w:marLeft w:val="640"/>
                  <w:marRight w:val="0"/>
                  <w:marTop w:val="0"/>
                  <w:marBottom w:val="0"/>
                  <w:divBdr>
                    <w:top w:val="none" w:sz="0" w:space="0" w:color="auto"/>
                    <w:left w:val="none" w:sz="0" w:space="0" w:color="auto"/>
                    <w:bottom w:val="none" w:sz="0" w:space="0" w:color="auto"/>
                    <w:right w:val="none" w:sz="0" w:space="0" w:color="auto"/>
                  </w:divBdr>
                </w:div>
                <w:div w:id="857701319">
                  <w:marLeft w:val="640"/>
                  <w:marRight w:val="0"/>
                  <w:marTop w:val="0"/>
                  <w:marBottom w:val="0"/>
                  <w:divBdr>
                    <w:top w:val="none" w:sz="0" w:space="0" w:color="auto"/>
                    <w:left w:val="none" w:sz="0" w:space="0" w:color="auto"/>
                    <w:bottom w:val="none" w:sz="0" w:space="0" w:color="auto"/>
                    <w:right w:val="none" w:sz="0" w:space="0" w:color="auto"/>
                  </w:divBdr>
                </w:div>
                <w:div w:id="864292971">
                  <w:marLeft w:val="640"/>
                  <w:marRight w:val="0"/>
                  <w:marTop w:val="0"/>
                  <w:marBottom w:val="0"/>
                  <w:divBdr>
                    <w:top w:val="none" w:sz="0" w:space="0" w:color="auto"/>
                    <w:left w:val="none" w:sz="0" w:space="0" w:color="auto"/>
                    <w:bottom w:val="none" w:sz="0" w:space="0" w:color="auto"/>
                    <w:right w:val="none" w:sz="0" w:space="0" w:color="auto"/>
                  </w:divBdr>
                </w:div>
                <w:div w:id="868375781">
                  <w:marLeft w:val="640"/>
                  <w:marRight w:val="0"/>
                  <w:marTop w:val="0"/>
                  <w:marBottom w:val="0"/>
                  <w:divBdr>
                    <w:top w:val="none" w:sz="0" w:space="0" w:color="auto"/>
                    <w:left w:val="none" w:sz="0" w:space="0" w:color="auto"/>
                    <w:bottom w:val="none" w:sz="0" w:space="0" w:color="auto"/>
                    <w:right w:val="none" w:sz="0" w:space="0" w:color="auto"/>
                  </w:divBdr>
                </w:div>
                <w:div w:id="896473145">
                  <w:marLeft w:val="640"/>
                  <w:marRight w:val="0"/>
                  <w:marTop w:val="0"/>
                  <w:marBottom w:val="0"/>
                  <w:divBdr>
                    <w:top w:val="none" w:sz="0" w:space="0" w:color="auto"/>
                    <w:left w:val="none" w:sz="0" w:space="0" w:color="auto"/>
                    <w:bottom w:val="none" w:sz="0" w:space="0" w:color="auto"/>
                    <w:right w:val="none" w:sz="0" w:space="0" w:color="auto"/>
                  </w:divBdr>
                </w:div>
                <w:div w:id="906258785">
                  <w:marLeft w:val="640"/>
                  <w:marRight w:val="0"/>
                  <w:marTop w:val="0"/>
                  <w:marBottom w:val="0"/>
                  <w:divBdr>
                    <w:top w:val="none" w:sz="0" w:space="0" w:color="auto"/>
                    <w:left w:val="none" w:sz="0" w:space="0" w:color="auto"/>
                    <w:bottom w:val="none" w:sz="0" w:space="0" w:color="auto"/>
                    <w:right w:val="none" w:sz="0" w:space="0" w:color="auto"/>
                  </w:divBdr>
                </w:div>
                <w:div w:id="907424759">
                  <w:marLeft w:val="640"/>
                  <w:marRight w:val="0"/>
                  <w:marTop w:val="0"/>
                  <w:marBottom w:val="0"/>
                  <w:divBdr>
                    <w:top w:val="none" w:sz="0" w:space="0" w:color="auto"/>
                    <w:left w:val="none" w:sz="0" w:space="0" w:color="auto"/>
                    <w:bottom w:val="none" w:sz="0" w:space="0" w:color="auto"/>
                    <w:right w:val="none" w:sz="0" w:space="0" w:color="auto"/>
                  </w:divBdr>
                </w:div>
                <w:div w:id="940069521">
                  <w:marLeft w:val="640"/>
                  <w:marRight w:val="0"/>
                  <w:marTop w:val="0"/>
                  <w:marBottom w:val="0"/>
                  <w:divBdr>
                    <w:top w:val="none" w:sz="0" w:space="0" w:color="auto"/>
                    <w:left w:val="none" w:sz="0" w:space="0" w:color="auto"/>
                    <w:bottom w:val="none" w:sz="0" w:space="0" w:color="auto"/>
                    <w:right w:val="none" w:sz="0" w:space="0" w:color="auto"/>
                  </w:divBdr>
                </w:div>
                <w:div w:id="955022374">
                  <w:marLeft w:val="640"/>
                  <w:marRight w:val="0"/>
                  <w:marTop w:val="0"/>
                  <w:marBottom w:val="0"/>
                  <w:divBdr>
                    <w:top w:val="none" w:sz="0" w:space="0" w:color="auto"/>
                    <w:left w:val="none" w:sz="0" w:space="0" w:color="auto"/>
                    <w:bottom w:val="none" w:sz="0" w:space="0" w:color="auto"/>
                    <w:right w:val="none" w:sz="0" w:space="0" w:color="auto"/>
                  </w:divBdr>
                </w:div>
                <w:div w:id="961958307">
                  <w:marLeft w:val="640"/>
                  <w:marRight w:val="0"/>
                  <w:marTop w:val="0"/>
                  <w:marBottom w:val="0"/>
                  <w:divBdr>
                    <w:top w:val="none" w:sz="0" w:space="0" w:color="auto"/>
                    <w:left w:val="none" w:sz="0" w:space="0" w:color="auto"/>
                    <w:bottom w:val="none" w:sz="0" w:space="0" w:color="auto"/>
                    <w:right w:val="none" w:sz="0" w:space="0" w:color="auto"/>
                  </w:divBdr>
                </w:div>
                <w:div w:id="978267515">
                  <w:marLeft w:val="640"/>
                  <w:marRight w:val="0"/>
                  <w:marTop w:val="0"/>
                  <w:marBottom w:val="0"/>
                  <w:divBdr>
                    <w:top w:val="none" w:sz="0" w:space="0" w:color="auto"/>
                    <w:left w:val="none" w:sz="0" w:space="0" w:color="auto"/>
                    <w:bottom w:val="none" w:sz="0" w:space="0" w:color="auto"/>
                    <w:right w:val="none" w:sz="0" w:space="0" w:color="auto"/>
                  </w:divBdr>
                </w:div>
                <w:div w:id="981351680">
                  <w:marLeft w:val="640"/>
                  <w:marRight w:val="0"/>
                  <w:marTop w:val="0"/>
                  <w:marBottom w:val="0"/>
                  <w:divBdr>
                    <w:top w:val="none" w:sz="0" w:space="0" w:color="auto"/>
                    <w:left w:val="none" w:sz="0" w:space="0" w:color="auto"/>
                    <w:bottom w:val="none" w:sz="0" w:space="0" w:color="auto"/>
                    <w:right w:val="none" w:sz="0" w:space="0" w:color="auto"/>
                  </w:divBdr>
                </w:div>
                <w:div w:id="989596766">
                  <w:marLeft w:val="640"/>
                  <w:marRight w:val="0"/>
                  <w:marTop w:val="0"/>
                  <w:marBottom w:val="0"/>
                  <w:divBdr>
                    <w:top w:val="none" w:sz="0" w:space="0" w:color="auto"/>
                    <w:left w:val="none" w:sz="0" w:space="0" w:color="auto"/>
                    <w:bottom w:val="none" w:sz="0" w:space="0" w:color="auto"/>
                    <w:right w:val="none" w:sz="0" w:space="0" w:color="auto"/>
                  </w:divBdr>
                </w:div>
                <w:div w:id="991641219">
                  <w:marLeft w:val="640"/>
                  <w:marRight w:val="0"/>
                  <w:marTop w:val="0"/>
                  <w:marBottom w:val="0"/>
                  <w:divBdr>
                    <w:top w:val="none" w:sz="0" w:space="0" w:color="auto"/>
                    <w:left w:val="none" w:sz="0" w:space="0" w:color="auto"/>
                    <w:bottom w:val="none" w:sz="0" w:space="0" w:color="auto"/>
                    <w:right w:val="none" w:sz="0" w:space="0" w:color="auto"/>
                  </w:divBdr>
                </w:div>
                <w:div w:id="992180561">
                  <w:marLeft w:val="640"/>
                  <w:marRight w:val="0"/>
                  <w:marTop w:val="0"/>
                  <w:marBottom w:val="0"/>
                  <w:divBdr>
                    <w:top w:val="none" w:sz="0" w:space="0" w:color="auto"/>
                    <w:left w:val="none" w:sz="0" w:space="0" w:color="auto"/>
                    <w:bottom w:val="none" w:sz="0" w:space="0" w:color="auto"/>
                    <w:right w:val="none" w:sz="0" w:space="0" w:color="auto"/>
                  </w:divBdr>
                </w:div>
                <w:div w:id="995230564">
                  <w:marLeft w:val="640"/>
                  <w:marRight w:val="0"/>
                  <w:marTop w:val="0"/>
                  <w:marBottom w:val="0"/>
                  <w:divBdr>
                    <w:top w:val="none" w:sz="0" w:space="0" w:color="auto"/>
                    <w:left w:val="none" w:sz="0" w:space="0" w:color="auto"/>
                    <w:bottom w:val="none" w:sz="0" w:space="0" w:color="auto"/>
                    <w:right w:val="none" w:sz="0" w:space="0" w:color="auto"/>
                  </w:divBdr>
                </w:div>
                <w:div w:id="1022054496">
                  <w:marLeft w:val="640"/>
                  <w:marRight w:val="0"/>
                  <w:marTop w:val="0"/>
                  <w:marBottom w:val="0"/>
                  <w:divBdr>
                    <w:top w:val="none" w:sz="0" w:space="0" w:color="auto"/>
                    <w:left w:val="none" w:sz="0" w:space="0" w:color="auto"/>
                    <w:bottom w:val="none" w:sz="0" w:space="0" w:color="auto"/>
                    <w:right w:val="none" w:sz="0" w:space="0" w:color="auto"/>
                  </w:divBdr>
                </w:div>
                <w:div w:id="1023753059">
                  <w:marLeft w:val="640"/>
                  <w:marRight w:val="0"/>
                  <w:marTop w:val="0"/>
                  <w:marBottom w:val="0"/>
                  <w:divBdr>
                    <w:top w:val="none" w:sz="0" w:space="0" w:color="auto"/>
                    <w:left w:val="none" w:sz="0" w:space="0" w:color="auto"/>
                    <w:bottom w:val="none" w:sz="0" w:space="0" w:color="auto"/>
                    <w:right w:val="none" w:sz="0" w:space="0" w:color="auto"/>
                  </w:divBdr>
                </w:div>
                <w:div w:id="1032724482">
                  <w:marLeft w:val="640"/>
                  <w:marRight w:val="0"/>
                  <w:marTop w:val="0"/>
                  <w:marBottom w:val="0"/>
                  <w:divBdr>
                    <w:top w:val="none" w:sz="0" w:space="0" w:color="auto"/>
                    <w:left w:val="none" w:sz="0" w:space="0" w:color="auto"/>
                    <w:bottom w:val="none" w:sz="0" w:space="0" w:color="auto"/>
                    <w:right w:val="none" w:sz="0" w:space="0" w:color="auto"/>
                  </w:divBdr>
                </w:div>
                <w:div w:id="1044670109">
                  <w:marLeft w:val="640"/>
                  <w:marRight w:val="0"/>
                  <w:marTop w:val="0"/>
                  <w:marBottom w:val="0"/>
                  <w:divBdr>
                    <w:top w:val="none" w:sz="0" w:space="0" w:color="auto"/>
                    <w:left w:val="none" w:sz="0" w:space="0" w:color="auto"/>
                    <w:bottom w:val="none" w:sz="0" w:space="0" w:color="auto"/>
                    <w:right w:val="none" w:sz="0" w:space="0" w:color="auto"/>
                  </w:divBdr>
                </w:div>
                <w:div w:id="1072196889">
                  <w:marLeft w:val="640"/>
                  <w:marRight w:val="0"/>
                  <w:marTop w:val="0"/>
                  <w:marBottom w:val="0"/>
                  <w:divBdr>
                    <w:top w:val="none" w:sz="0" w:space="0" w:color="auto"/>
                    <w:left w:val="none" w:sz="0" w:space="0" w:color="auto"/>
                    <w:bottom w:val="none" w:sz="0" w:space="0" w:color="auto"/>
                    <w:right w:val="none" w:sz="0" w:space="0" w:color="auto"/>
                  </w:divBdr>
                </w:div>
                <w:div w:id="1072854003">
                  <w:marLeft w:val="640"/>
                  <w:marRight w:val="0"/>
                  <w:marTop w:val="0"/>
                  <w:marBottom w:val="0"/>
                  <w:divBdr>
                    <w:top w:val="none" w:sz="0" w:space="0" w:color="auto"/>
                    <w:left w:val="none" w:sz="0" w:space="0" w:color="auto"/>
                    <w:bottom w:val="none" w:sz="0" w:space="0" w:color="auto"/>
                    <w:right w:val="none" w:sz="0" w:space="0" w:color="auto"/>
                  </w:divBdr>
                </w:div>
                <w:div w:id="1074938336">
                  <w:marLeft w:val="640"/>
                  <w:marRight w:val="0"/>
                  <w:marTop w:val="0"/>
                  <w:marBottom w:val="0"/>
                  <w:divBdr>
                    <w:top w:val="none" w:sz="0" w:space="0" w:color="auto"/>
                    <w:left w:val="none" w:sz="0" w:space="0" w:color="auto"/>
                    <w:bottom w:val="none" w:sz="0" w:space="0" w:color="auto"/>
                    <w:right w:val="none" w:sz="0" w:space="0" w:color="auto"/>
                  </w:divBdr>
                </w:div>
                <w:div w:id="1076587332">
                  <w:marLeft w:val="640"/>
                  <w:marRight w:val="0"/>
                  <w:marTop w:val="0"/>
                  <w:marBottom w:val="0"/>
                  <w:divBdr>
                    <w:top w:val="none" w:sz="0" w:space="0" w:color="auto"/>
                    <w:left w:val="none" w:sz="0" w:space="0" w:color="auto"/>
                    <w:bottom w:val="none" w:sz="0" w:space="0" w:color="auto"/>
                    <w:right w:val="none" w:sz="0" w:space="0" w:color="auto"/>
                  </w:divBdr>
                </w:div>
                <w:div w:id="1077047074">
                  <w:marLeft w:val="640"/>
                  <w:marRight w:val="0"/>
                  <w:marTop w:val="0"/>
                  <w:marBottom w:val="0"/>
                  <w:divBdr>
                    <w:top w:val="none" w:sz="0" w:space="0" w:color="auto"/>
                    <w:left w:val="none" w:sz="0" w:space="0" w:color="auto"/>
                    <w:bottom w:val="none" w:sz="0" w:space="0" w:color="auto"/>
                    <w:right w:val="none" w:sz="0" w:space="0" w:color="auto"/>
                  </w:divBdr>
                </w:div>
                <w:div w:id="1093429092">
                  <w:marLeft w:val="640"/>
                  <w:marRight w:val="0"/>
                  <w:marTop w:val="0"/>
                  <w:marBottom w:val="0"/>
                  <w:divBdr>
                    <w:top w:val="none" w:sz="0" w:space="0" w:color="auto"/>
                    <w:left w:val="none" w:sz="0" w:space="0" w:color="auto"/>
                    <w:bottom w:val="none" w:sz="0" w:space="0" w:color="auto"/>
                    <w:right w:val="none" w:sz="0" w:space="0" w:color="auto"/>
                  </w:divBdr>
                </w:div>
                <w:div w:id="1098449651">
                  <w:marLeft w:val="640"/>
                  <w:marRight w:val="0"/>
                  <w:marTop w:val="0"/>
                  <w:marBottom w:val="0"/>
                  <w:divBdr>
                    <w:top w:val="none" w:sz="0" w:space="0" w:color="auto"/>
                    <w:left w:val="none" w:sz="0" w:space="0" w:color="auto"/>
                    <w:bottom w:val="none" w:sz="0" w:space="0" w:color="auto"/>
                    <w:right w:val="none" w:sz="0" w:space="0" w:color="auto"/>
                  </w:divBdr>
                </w:div>
                <w:div w:id="1104032509">
                  <w:marLeft w:val="640"/>
                  <w:marRight w:val="0"/>
                  <w:marTop w:val="0"/>
                  <w:marBottom w:val="0"/>
                  <w:divBdr>
                    <w:top w:val="none" w:sz="0" w:space="0" w:color="auto"/>
                    <w:left w:val="none" w:sz="0" w:space="0" w:color="auto"/>
                    <w:bottom w:val="none" w:sz="0" w:space="0" w:color="auto"/>
                    <w:right w:val="none" w:sz="0" w:space="0" w:color="auto"/>
                  </w:divBdr>
                </w:div>
                <w:div w:id="1146357095">
                  <w:marLeft w:val="640"/>
                  <w:marRight w:val="0"/>
                  <w:marTop w:val="0"/>
                  <w:marBottom w:val="0"/>
                  <w:divBdr>
                    <w:top w:val="none" w:sz="0" w:space="0" w:color="auto"/>
                    <w:left w:val="none" w:sz="0" w:space="0" w:color="auto"/>
                    <w:bottom w:val="none" w:sz="0" w:space="0" w:color="auto"/>
                    <w:right w:val="none" w:sz="0" w:space="0" w:color="auto"/>
                  </w:divBdr>
                </w:div>
                <w:div w:id="1149901705">
                  <w:marLeft w:val="640"/>
                  <w:marRight w:val="0"/>
                  <w:marTop w:val="0"/>
                  <w:marBottom w:val="0"/>
                  <w:divBdr>
                    <w:top w:val="none" w:sz="0" w:space="0" w:color="auto"/>
                    <w:left w:val="none" w:sz="0" w:space="0" w:color="auto"/>
                    <w:bottom w:val="none" w:sz="0" w:space="0" w:color="auto"/>
                    <w:right w:val="none" w:sz="0" w:space="0" w:color="auto"/>
                  </w:divBdr>
                </w:div>
                <w:div w:id="1157380490">
                  <w:marLeft w:val="640"/>
                  <w:marRight w:val="0"/>
                  <w:marTop w:val="0"/>
                  <w:marBottom w:val="0"/>
                  <w:divBdr>
                    <w:top w:val="none" w:sz="0" w:space="0" w:color="auto"/>
                    <w:left w:val="none" w:sz="0" w:space="0" w:color="auto"/>
                    <w:bottom w:val="none" w:sz="0" w:space="0" w:color="auto"/>
                    <w:right w:val="none" w:sz="0" w:space="0" w:color="auto"/>
                  </w:divBdr>
                </w:div>
                <w:div w:id="1219511757">
                  <w:marLeft w:val="640"/>
                  <w:marRight w:val="0"/>
                  <w:marTop w:val="0"/>
                  <w:marBottom w:val="0"/>
                  <w:divBdr>
                    <w:top w:val="none" w:sz="0" w:space="0" w:color="auto"/>
                    <w:left w:val="none" w:sz="0" w:space="0" w:color="auto"/>
                    <w:bottom w:val="none" w:sz="0" w:space="0" w:color="auto"/>
                    <w:right w:val="none" w:sz="0" w:space="0" w:color="auto"/>
                  </w:divBdr>
                </w:div>
                <w:div w:id="1238243723">
                  <w:marLeft w:val="640"/>
                  <w:marRight w:val="0"/>
                  <w:marTop w:val="0"/>
                  <w:marBottom w:val="0"/>
                  <w:divBdr>
                    <w:top w:val="none" w:sz="0" w:space="0" w:color="auto"/>
                    <w:left w:val="none" w:sz="0" w:space="0" w:color="auto"/>
                    <w:bottom w:val="none" w:sz="0" w:space="0" w:color="auto"/>
                    <w:right w:val="none" w:sz="0" w:space="0" w:color="auto"/>
                  </w:divBdr>
                </w:div>
                <w:div w:id="1247614220">
                  <w:marLeft w:val="640"/>
                  <w:marRight w:val="0"/>
                  <w:marTop w:val="0"/>
                  <w:marBottom w:val="0"/>
                  <w:divBdr>
                    <w:top w:val="none" w:sz="0" w:space="0" w:color="auto"/>
                    <w:left w:val="none" w:sz="0" w:space="0" w:color="auto"/>
                    <w:bottom w:val="none" w:sz="0" w:space="0" w:color="auto"/>
                    <w:right w:val="none" w:sz="0" w:space="0" w:color="auto"/>
                  </w:divBdr>
                </w:div>
                <w:div w:id="1251352658">
                  <w:marLeft w:val="640"/>
                  <w:marRight w:val="0"/>
                  <w:marTop w:val="0"/>
                  <w:marBottom w:val="0"/>
                  <w:divBdr>
                    <w:top w:val="none" w:sz="0" w:space="0" w:color="auto"/>
                    <w:left w:val="none" w:sz="0" w:space="0" w:color="auto"/>
                    <w:bottom w:val="none" w:sz="0" w:space="0" w:color="auto"/>
                    <w:right w:val="none" w:sz="0" w:space="0" w:color="auto"/>
                  </w:divBdr>
                </w:div>
                <w:div w:id="1266503101">
                  <w:marLeft w:val="640"/>
                  <w:marRight w:val="0"/>
                  <w:marTop w:val="0"/>
                  <w:marBottom w:val="0"/>
                  <w:divBdr>
                    <w:top w:val="none" w:sz="0" w:space="0" w:color="auto"/>
                    <w:left w:val="none" w:sz="0" w:space="0" w:color="auto"/>
                    <w:bottom w:val="none" w:sz="0" w:space="0" w:color="auto"/>
                    <w:right w:val="none" w:sz="0" w:space="0" w:color="auto"/>
                  </w:divBdr>
                </w:div>
                <w:div w:id="1281648863">
                  <w:marLeft w:val="640"/>
                  <w:marRight w:val="0"/>
                  <w:marTop w:val="0"/>
                  <w:marBottom w:val="0"/>
                  <w:divBdr>
                    <w:top w:val="none" w:sz="0" w:space="0" w:color="auto"/>
                    <w:left w:val="none" w:sz="0" w:space="0" w:color="auto"/>
                    <w:bottom w:val="none" w:sz="0" w:space="0" w:color="auto"/>
                    <w:right w:val="none" w:sz="0" w:space="0" w:color="auto"/>
                  </w:divBdr>
                </w:div>
                <w:div w:id="1284341016">
                  <w:marLeft w:val="640"/>
                  <w:marRight w:val="0"/>
                  <w:marTop w:val="0"/>
                  <w:marBottom w:val="0"/>
                  <w:divBdr>
                    <w:top w:val="none" w:sz="0" w:space="0" w:color="auto"/>
                    <w:left w:val="none" w:sz="0" w:space="0" w:color="auto"/>
                    <w:bottom w:val="none" w:sz="0" w:space="0" w:color="auto"/>
                    <w:right w:val="none" w:sz="0" w:space="0" w:color="auto"/>
                  </w:divBdr>
                </w:div>
                <w:div w:id="1284995695">
                  <w:marLeft w:val="640"/>
                  <w:marRight w:val="0"/>
                  <w:marTop w:val="0"/>
                  <w:marBottom w:val="0"/>
                  <w:divBdr>
                    <w:top w:val="none" w:sz="0" w:space="0" w:color="auto"/>
                    <w:left w:val="none" w:sz="0" w:space="0" w:color="auto"/>
                    <w:bottom w:val="none" w:sz="0" w:space="0" w:color="auto"/>
                    <w:right w:val="none" w:sz="0" w:space="0" w:color="auto"/>
                  </w:divBdr>
                </w:div>
                <w:div w:id="1302224408">
                  <w:marLeft w:val="640"/>
                  <w:marRight w:val="0"/>
                  <w:marTop w:val="0"/>
                  <w:marBottom w:val="0"/>
                  <w:divBdr>
                    <w:top w:val="none" w:sz="0" w:space="0" w:color="auto"/>
                    <w:left w:val="none" w:sz="0" w:space="0" w:color="auto"/>
                    <w:bottom w:val="none" w:sz="0" w:space="0" w:color="auto"/>
                    <w:right w:val="none" w:sz="0" w:space="0" w:color="auto"/>
                  </w:divBdr>
                </w:div>
                <w:div w:id="1316757798">
                  <w:marLeft w:val="640"/>
                  <w:marRight w:val="0"/>
                  <w:marTop w:val="0"/>
                  <w:marBottom w:val="0"/>
                  <w:divBdr>
                    <w:top w:val="none" w:sz="0" w:space="0" w:color="auto"/>
                    <w:left w:val="none" w:sz="0" w:space="0" w:color="auto"/>
                    <w:bottom w:val="none" w:sz="0" w:space="0" w:color="auto"/>
                    <w:right w:val="none" w:sz="0" w:space="0" w:color="auto"/>
                  </w:divBdr>
                </w:div>
                <w:div w:id="1331444299">
                  <w:marLeft w:val="640"/>
                  <w:marRight w:val="0"/>
                  <w:marTop w:val="0"/>
                  <w:marBottom w:val="0"/>
                  <w:divBdr>
                    <w:top w:val="none" w:sz="0" w:space="0" w:color="auto"/>
                    <w:left w:val="none" w:sz="0" w:space="0" w:color="auto"/>
                    <w:bottom w:val="none" w:sz="0" w:space="0" w:color="auto"/>
                    <w:right w:val="none" w:sz="0" w:space="0" w:color="auto"/>
                  </w:divBdr>
                </w:div>
                <w:div w:id="1333407396">
                  <w:marLeft w:val="640"/>
                  <w:marRight w:val="0"/>
                  <w:marTop w:val="0"/>
                  <w:marBottom w:val="0"/>
                  <w:divBdr>
                    <w:top w:val="none" w:sz="0" w:space="0" w:color="auto"/>
                    <w:left w:val="none" w:sz="0" w:space="0" w:color="auto"/>
                    <w:bottom w:val="none" w:sz="0" w:space="0" w:color="auto"/>
                    <w:right w:val="none" w:sz="0" w:space="0" w:color="auto"/>
                  </w:divBdr>
                </w:div>
                <w:div w:id="1333877848">
                  <w:marLeft w:val="640"/>
                  <w:marRight w:val="0"/>
                  <w:marTop w:val="0"/>
                  <w:marBottom w:val="0"/>
                  <w:divBdr>
                    <w:top w:val="none" w:sz="0" w:space="0" w:color="auto"/>
                    <w:left w:val="none" w:sz="0" w:space="0" w:color="auto"/>
                    <w:bottom w:val="none" w:sz="0" w:space="0" w:color="auto"/>
                    <w:right w:val="none" w:sz="0" w:space="0" w:color="auto"/>
                  </w:divBdr>
                </w:div>
                <w:div w:id="1334145146">
                  <w:marLeft w:val="640"/>
                  <w:marRight w:val="0"/>
                  <w:marTop w:val="0"/>
                  <w:marBottom w:val="0"/>
                  <w:divBdr>
                    <w:top w:val="none" w:sz="0" w:space="0" w:color="auto"/>
                    <w:left w:val="none" w:sz="0" w:space="0" w:color="auto"/>
                    <w:bottom w:val="none" w:sz="0" w:space="0" w:color="auto"/>
                    <w:right w:val="none" w:sz="0" w:space="0" w:color="auto"/>
                  </w:divBdr>
                </w:div>
                <w:div w:id="1336420194">
                  <w:marLeft w:val="640"/>
                  <w:marRight w:val="0"/>
                  <w:marTop w:val="0"/>
                  <w:marBottom w:val="0"/>
                  <w:divBdr>
                    <w:top w:val="none" w:sz="0" w:space="0" w:color="auto"/>
                    <w:left w:val="none" w:sz="0" w:space="0" w:color="auto"/>
                    <w:bottom w:val="none" w:sz="0" w:space="0" w:color="auto"/>
                    <w:right w:val="none" w:sz="0" w:space="0" w:color="auto"/>
                  </w:divBdr>
                </w:div>
                <w:div w:id="1339232467">
                  <w:marLeft w:val="640"/>
                  <w:marRight w:val="0"/>
                  <w:marTop w:val="0"/>
                  <w:marBottom w:val="0"/>
                  <w:divBdr>
                    <w:top w:val="none" w:sz="0" w:space="0" w:color="auto"/>
                    <w:left w:val="none" w:sz="0" w:space="0" w:color="auto"/>
                    <w:bottom w:val="none" w:sz="0" w:space="0" w:color="auto"/>
                    <w:right w:val="none" w:sz="0" w:space="0" w:color="auto"/>
                  </w:divBdr>
                </w:div>
                <w:div w:id="1342463834">
                  <w:marLeft w:val="640"/>
                  <w:marRight w:val="0"/>
                  <w:marTop w:val="0"/>
                  <w:marBottom w:val="0"/>
                  <w:divBdr>
                    <w:top w:val="none" w:sz="0" w:space="0" w:color="auto"/>
                    <w:left w:val="none" w:sz="0" w:space="0" w:color="auto"/>
                    <w:bottom w:val="none" w:sz="0" w:space="0" w:color="auto"/>
                    <w:right w:val="none" w:sz="0" w:space="0" w:color="auto"/>
                  </w:divBdr>
                </w:div>
                <w:div w:id="1347245398">
                  <w:marLeft w:val="640"/>
                  <w:marRight w:val="0"/>
                  <w:marTop w:val="0"/>
                  <w:marBottom w:val="0"/>
                  <w:divBdr>
                    <w:top w:val="none" w:sz="0" w:space="0" w:color="auto"/>
                    <w:left w:val="none" w:sz="0" w:space="0" w:color="auto"/>
                    <w:bottom w:val="none" w:sz="0" w:space="0" w:color="auto"/>
                    <w:right w:val="none" w:sz="0" w:space="0" w:color="auto"/>
                  </w:divBdr>
                </w:div>
                <w:div w:id="1357073256">
                  <w:marLeft w:val="640"/>
                  <w:marRight w:val="0"/>
                  <w:marTop w:val="0"/>
                  <w:marBottom w:val="0"/>
                  <w:divBdr>
                    <w:top w:val="none" w:sz="0" w:space="0" w:color="auto"/>
                    <w:left w:val="none" w:sz="0" w:space="0" w:color="auto"/>
                    <w:bottom w:val="none" w:sz="0" w:space="0" w:color="auto"/>
                    <w:right w:val="none" w:sz="0" w:space="0" w:color="auto"/>
                  </w:divBdr>
                </w:div>
                <w:div w:id="1361127393">
                  <w:marLeft w:val="640"/>
                  <w:marRight w:val="0"/>
                  <w:marTop w:val="0"/>
                  <w:marBottom w:val="0"/>
                  <w:divBdr>
                    <w:top w:val="none" w:sz="0" w:space="0" w:color="auto"/>
                    <w:left w:val="none" w:sz="0" w:space="0" w:color="auto"/>
                    <w:bottom w:val="none" w:sz="0" w:space="0" w:color="auto"/>
                    <w:right w:val="none" w:sz="0" w:space="0" w:color="auto"/>
                  </w:divBdr>
                </w:div>
                <w:div w:id="1367369638">
                  <w:marLeft w:val="640"/>
                  <w:marRight w:val="0"/>
                  <w:marTop w:val="0"/>
                  <w:marBottom w:val="0"/>
                  <w:divBdr>
                    <w:top w:val="none" w:sz="0" w:space="0" w:color="auto"/>
                    <w:left w:val="none" w:sz="0" w:space="0" w:color="auto"/>
                    <w:bottom w:val="none" w:sz="0" w:space="0" w:color="auto"/>
                    <w:right w:val="none" w:sz="0" w:space="0" w:color="auto"/>
                  </w:divBdr>
                </w:div>
                <w:div w:id="1388990077">
                  <w:marLeft w:val="640"/>
                  <w:marRight w:val="0"/>
                  <w:marTop w:val="0"/>
                  <w:marBottom w:val="0"/>
                  <w:divBdr>
                    <w:top w:val="none" w:sz="0" w:space="0" w:color="auto"/>
                    <w:left w:val="none" w:sz="0" w:space="0" w:color="auto"/>
                    <w:bottom w:val="none" w:sz="0" w:space="0" w:color="auto"/>
                    <w:right w:val="none" w:sz="0" w:space="0" w:color="auto"/>
                  </w:divBdr>
                </w:div>
                <w:div w:id="1395085545">
                  <w:marLeft w:val="640"/>
                  <w:marRight w:val="0"/>
                  <w:marTop w:val="0"/>
                  <w:marBottom w:val="0"/>
                  <w:divBdr>
                    <w:top w:val="none" w:sz="0" w:space="0" w:color="auto"/>
                    <w:left w:val="none" w:sz="0" w:space="0" w:color="auto"/>
                    <w:bottom w:val="none" w:sz="0" w:space="0" w:color="auto"/>
                    <w:right w:val="none" w:sz="0" w:space="0" w:color="auto"/>
                  </w:divBdr>
                </w:div>
                <w:div w:id="1408068484">
                  <w:marLeft w:val="640"/>
                  <w:marRight w:val="0"/>
                  <w:marTop w:val="0"/>
                  <w:marBottom w:val="0"/>
                  <w:divBdr>
                    <w:top w:val="none" w:sz="0" w:space="0" w:color="auto"/>
                    <w:left w:val="none" w:sz="0" w:space="0" w:color="auto"/>
                    <w:bottom w:val="none" w:sz="0" w:space="0" w:color="auto"/>
                    <w:right w:val="none" w:sz="0" w:space="0" w:color="auto"/>
                  </w:divBdr>
                </w:div>
                <w:div w:id="1412773176">
                  <w:marLeft w:val="640"/>
                  <w:marRight w:val="0"/>
                  <w:marTop w:val="0"/>
                  <w:marBottom w:val="0"/>
                  <w:divBdr>
                    <w:top w:val="none" w:sz="0" w:space="0" w:color="auto"/>
                    <w:left w:val="none" w:sz="0" w:space="0" w:color="auto"/>
                    <w:bottom w:val="none" w:sz="0" w:space="0" w:color="auto"/>
                    <w:right w:val="none" w:sz="0" w:space="0" w:color="auto"/>
                  </w:divBdr>
                </w:div>
                <w:div w:id="1434861828">
                  <w:marLeft w:val="640"/>
                  <w:marRight w:val="0"/>
                  <w:marTop w:val="0"/>
                  <w:marBottom w:val="0"/>
                  <w:divBdr>
                    <w:top w:val="none" w:sz="0" w:space="0" w:color="auto"/>
                    <w:left w:val="none" w:sz="0" w:space="0" w:color="auto"/>
                    <w:bottom w:val="none" w:sz="0" w:space="0" w:color="auto"/>
                    <w:right w:val="none" w:sz="0" w:space="0" w:color="auto"/>
                  </w:divBdr>
                </w:div>
                <w:div w:id="1440760767">
                  <w:marLeft w:val="640"/>
                  <w:marRight w:val="0"/>
                  <w:marTop w:val="0"/>
                  <w:marBottom w:val="0"/>
                  <w:divBdr>
                    <w:top w:val="none" w:sz="0" w:space="0" w:color="auto"/>
                    <w:left w:val="none" w:sz="0" w:space="0" w:color="auto"/>
                    <w:bottom w:val="none" w:sz="0" w:space="0" w:color="auto"/>
                    <w:right w:val="none" w:sz="0" w:space="0" w:color="auto"/>
                  </w:divBdr>
                </w:div>
                <w:div w:id="1445684762">
                  <w:marLeft w:val="640"/>
                  <w:marRight w:val="0"/>
                  <w:marTop w:val="0"/>
                  <w:marBottom w:val="0"/>
                  <w:divBdr>
                    <w:top w:val="none" w:sz="0" w:space="0" w:color="auto"/>
                    <w:left w:val="none" w:sz="0" w:space="0" w:color="auto"/>
                    <w:bottom w:val="none" w:sz="0" w:space="0" w:color="auto"/>
                    <w:right w:val="none" w:sz="0" w:space="0" w:color="auto"/>
                  </w:divBdr>
                </w:div>
                <w:div w:id="1455295125">
                  <w:marLeft w:val="640"/>
                  <w:marRight w:val="0"/>
                  <w:marTop w:val="0"/>
                  <w:marBottom w:val="0"/>
                  <w:divBdr>
                    <w:top w:val="none" w:sz="0" w:space="0" w:color="auto"/>
                    <w:left w:val="none" w:sz="0" w:space="0" w:color="auto"/>
                    <w:bottom w:val="none" w:sz="0" w:space="0" w:color="auto"/>
                    <w:right w:val="none" w:sz="0" w:space="0" w:color="auto"/>
                  </w:divBdr>
                </w:div>
                <w:div w:id="1492674589">
                  <w:marLeft w:val="640"/>
                  <w:marRight w:val="0"/>
                  <w:marTop w:val="0"/>
                  <w:marBottom w:val="0"/>
                  <w:divBdr>
                    <w:top w:val="none" w:sz="0" w:space="0" w:color="auto"/>
                    <w:left w:val="none" w:sz="0" w:space="0" w:color="auto"/>
                    <w:bottom w:val="none" w:sz="0" w:space="0" w:color="auto"/>
                    <w:right w:val="none" w:sz="0" w:space="0" w:color="auto"/>
                  </w:divBdr>
                </w:div>
                <w:div w:id="1492677910">
                  <w:marLeft w:val="640"/>
                  <w:marRight w:val="0"/>
                  <w:marTop w:val="0"/>
                  <w:marBottom w:val="0"/>
                  <w:divBdr>
                    <w:top w:val="none" w:sz="0" w:space="0" w:color="auto"/>
                    <w:left w:val="none" w:sz="0" w:space="0" w:color="auto"/>
                    <w:bottom w:val="none" w:sz="0" w:space="0" w:color="auto"/>
                    <w:right w:val="none" w:sz="0" w:space="0" w:color="auto"/>
                  </w:divBdr>
                </w:div>
                <w:div w:id="1511795401">
                  <w:marLeft w:val="640"/>
                  <w:marRight w:val="0"/>
                  <w:marTop w:val="0"/>
                  <w:marBottom w:val="0"/>
                  <w:divBdr>
                    <w:top w:val="none" w:sz="0" w:space="0" w:color="auto"/>
                    <w:left w:val="none" w:sz="0" w:space="0" w:color="auto"/>
                    <w:bottom w:val="none" w:sz="0" w:space="0" w:color="auto"/>
                    <w:right w:val="none" w:sz="0" w:space="0" w:color="auto"/>
                  </w:divBdr>
                </w:div>
                <w:div w:id="1538810554">
                  <w:marLeft w:val="640"/>
                  <w:marRight w:val="0"/>
                  <w:marTop w:val="0"/>
                  <w:marBottom w:val="0"/>
                  <w:divBdr>
                    <w:top w:val="none" w:sz="0" w:space="0" w:color="auto"/>
                    <w:left w:val="none" w:sz="0" w:space="0" w:color="auto"/>
                    <w:bottom w:val="none" w:sz="0" w:space="0" w:color="auto"/>
                    <w:right w:val="none" w:sz="0" w:space="0" w:color="auto"/>
                  </w:divBdr>
                </w:div>
                <w:div w:id="1544978031">
                  <w:marLeft w:val="640"/>
                  <w:marRight w:val="0"/>
                  <w:marTop w:val="0"/>
                  <w:marBottom w:val="0"/>
                  <w:divBdr>
                    <w:top w:val="none" w:sz="0" w:space="0" w:color="auto"/>
                    <w:left w:val="none" w:sz="0" w:space="0" w:color="auto"/>
                    <w:bottom w:val="none" w:sz="0" w:space="0" w:color="auto"/>
                    <w:right w:val="none" w:sz="0" w:space="0" w:color="auto"/>
                  </w:divBdr>
                </w:div>
                <w:div w:id="1574125176">
                  <w:marLeft w:val="640"/>
                  <w:marRight w:val="0"/>
                  <w:marTop w:val="0"/>
                  <w:marBottom w:val="0"/>
                  <w:divBdr>
                    <w:top w:val="none" w:sz="0" w:space="0" w:color="auto"/>
                    <w:left w:val="none" w:sz="0" w:space="0" w:color="auto"/>
                    <w:bottom w:val="none" w:sz="0" w:space="0" w:color="auto"/>
                    <w:right w:val="none" w:sz="0" w:space="0" w:color="auto"/>
                  </w:divBdr>
                </w:div>
                <w:div w:id="1577595070">
                  <w:marLeft w:val="640"/>
                  <w:marRight w:val="0"/>
                  <w:marTop w:val="0"/>
                  <w:marBottom w:val="0"/>
                  <w:divBdr>
                    <w:top w:val="none" w:sz="0" w:space="0" w:color="auto"/>
                    <w:left w:val="none" w:sz="0" w:space="0" w:color="auto"/>
                    <w:bottom w:val="none" w:sz="0" w:space="0" w:color="auto"/>
                    <w:right w:val="none" w:sz="0" w:space="0" w:color="auto"/>
                  </w:divBdr>
                </w:div>
                <w:div w:id="1595700140">
                  <w:marLeft w:val="640"/>
                  <w:marRight w:val="0"/>
                  <w:marTop w:val="0"/>
                  <w:marBottom w:val="0"/>
                  <w:divBdr>
                    <w:top w:val="none" w:sz="0" w:space="0" w:color="auto"/>
                    <w:left w:val="none" w:sz="0" w:space="0" w:color="auto"/>
                    <w:bottom w:val="none" w:sz="0" w:space="0" w:color="auto"/>
                    <w:right w:val="none" w:sz="0" w:space="0" w:color="auto"/>
                  </w:divBdr>
                </w:div>
                <w:div w:id="1607498775">
                  <w:marLeft w:val="640"/>
                  <w:marRight w:val="0"/>
                  <w:marTop w:val="0"/>
                  <w:marBottom w:val="0"/>
                  <w:divBdr>
                    <w:top w:val="none" w:sz="0" w:space="0" w:color="auto"/>
                    <w:left w:val="none" w:sz="0" w:space="0" w:color="auto"/>
                    <w:bottom w:val="none" w:sz="0" w:space="0" w:color="auto"/>
                    <w:right w:val="none" w:sz="0" w:space="0" w:color="auto"/>
                  </w:divBdr>
                </w:div>
                <w:div w:id="1610239444">
                  <w:marLeft w:val="640"/>
                  <w:marRight w:val="0"/>
                  <w:marTop w:val="0"/>
                  <w:marBottom w:val="0"/>
                  <w:divBdr>
                    <w:top w:val="none" w:sz="0" w:space="0" w:color="auto"/>
                    <w:left w:val="none" w:sz="0" w:space="0" w:color="auto"/>
                    <w:bottom w:val="none" w:sz="0" w:space="0" w:color="auto"/>
                    <w:right w:val="none" w:sz="0" w:space="0" w:color="auto"/>
                  </w:divBdr>
                </w:div>
                <w:div w:id="1611008876">
                  <w:marLeft w:val="640"/>
                  <w:marRight w:val="0"/>
                  <w:marTop w:val="0"/>
                  <w:marBottom w:val="0"/>
                  <w:divBdr>
                    <w:top w:val="none" w:sz="0" w:space="0" w:color="auto"/>
                    <w:left w:val="none" w:sz="0" w:space="0" w:color="auto"/>
                    <w:bottom w:val="none" w:sz="0" w:space="0" w:color="auto"/>
                    <w:right w:val="none" w:sz="0" w:space="0" w:color="auto"/>
                  </w:divBdr>
                </w:div>
                <w:div w:id="1611669340">
                  <w:marLeft w:val="640"/>
                  <w:marRight w:val="0"/>
                  <w:marTop w:val="0"/>
                  <w:marBottom w:val="0"/>
                  <w:divBdr>
                    <w:top w:val="none" w:sz="0" w:space="0" w:color="auto"/>
                    <w:left w:val="none" w:sz="0" w:space="0" w:color="auto"/>
                    <w:bottom w:val="none" w:sz="0" w:space="0" w:color="auto"/>
                    <w:right w:val="none" w:sz="0" w:space="0" w:color="auto"/>
                  </w:divBdr>
                </w:div>
                <w:div w:id="1612396437">
                  <w:marLeft w:val="640"/>
                  <w:marRight w:val="0"/>
                  <w:marTop w:val="0"/>
                  <w:marBottom w:val="0"/>
                  <w:divBdr>
                    <w:top w:val="none" w:sz="0" w:space="0" w:color="auto"/>
                    <w:left w:val="none" w:sz="0" w:space="0" w:color="auto"/>
                    <w:bottom w:val="none" w:sz="0" w:space="0" w:color="auto"/>
                    <w:right w:val="none" w:sz="0" w:space="0" w:color="auto"/>
                  </w:divBdr>
                </w:div>
                <w:div w:id="1634673895">
                  <w:marLeft w:val="640"/>
                  <w:marRight w:val="0"/>
                  <w:marTop w:val="0"/>
                  <w:marBottom w:val="0"/>
                  <w:divBdr>
                    <w:top w:val="none" w:sz="0" w:space="0" w:color="auto"/>
                    <w:left w:val="none" w:sz="0" w:space="0" w:color="auto"/>
                    <w:bottom w:val="none" w:sz="0" w:space="0" w:color="auto"/>
                    <w:right w:val="none" w:sz="0" w:space="0" w:color="auto"/>
                  </w:divBdr>
                </w:div>
                <w:div w:id="1641689367">
                  <w:marLeft w:val="640"/>
                  <w:marRight w:val="0"/>
                  <w:marTop w:val="0"/>
                  <w:marBottom w:val="0"/>
                  <w:divBdr>
                    <w:top w:val="none" w:sz="0" w:space="0" w:color="auto"/>
                    <w:left w:val="none" w:sz="0" w:space="0" w:color="auto"/>
                    <w:bottom w:val="none" w:sz="0" w:space="0" w:color="auto"/>
                    <w:right w:val="none" w:sz="0" w:space="0" w:color="auto"/>
                  </w:divBdr>
                </w:div>
                <w:div w:id="1644851523">
                  <w:marLeft w:val="640"/>
                  <w:marRight w:val="0"/>
                  <w:marTop w:val="0"/>
                  <w:marBottom w:val="0"/>
                  <w:divBdr>
                    <w:top w:val="none" w:sz="0" w:space="0" w:color="auto"/>
                    <w:left w:val="none" w:sz="0" w:space="0" w:color="auto"/>
                    <w:bottom w:val="none" w:sz="0" w:space="0" w:color="auto"/>
                    <w:right w:val="none" w:sz="0" w:space="0" w:color="auto"/>
                  </w:divBdr>
                </w:div>
                <w:div w:id="1651010380">
                  <w:marLeft w:val="640"/>
                  <w:marRight w:val="0"/>
                  <w:marTop w:val="0"/>
                  <w:marBottom w:val="0"/>
                  <w:divBdr>
                    <w:top w:val="none" w:sz="0" w:space="0" w:color="auto"/>
                    <w:left w:val="none" w:sz="0" w:space="0" w:color="auto"/>
                    <w:bottom w:val="none" w:sz="0" w:space="0" w:color="auto"/>
                    <w:right w:val="none" w:sz="0" w:space="0" w:color="auto"/>
                  </w:divBdr>
                </w:div>
                <w:div w:id="1676836691">
                  <w:marLeft w:val="640"/>
                  <w:marRight w:val="0"/>
                  <w:marTop w:val="0"/>
                  <w:marBottom w:val="0"/>
                  <w:divBdr>
                    <w:top w:val="none" w:sz="0" w:space="0" w:color="auto"/>
                    <w:left w:val="none" w:sz="0" w:space="0" w:color="auto"/>
                    <w:bottom w:val="none" w:sz="0" w:space="0" w:color="auto"/>
                    <w:right w:val="none" w:sz="0" w:space="0" w:color="auto"/>
                  </w:divBdr>
                </w:div>
                <w:div w:id="1688293199">
                  <w:marLeft w:val="640"/>
                  <w:marRight w:val="0"/>
                  <w:marTop w:val="0"/>
                  <w:marBottom w:val="0"/>
                  <w:divBdr>
                    <w:top w:val="none" w:sz="0" w:space="0" w:color="auto"/>
                    <w:left w:val="none" w:sz="0" w:space="0" w:color="auto"/>
                    <w:bottom w:val="none" w:sz="0" w:space="0" w:color="auto"/>
                    <w:right w:val="none" w:sz="0" w:space="0" w:color="auto"/>
                  </w:divBdr>
                </w:div>
                <w:div w:id="1692610057">
                  <w:marLeft w:val="640"/>
                  <w:marRight w:val="0"/>
                  <w:marTop w:val="0"/>
                  <w:marBottom w:val="0"/>
                  <w:divBdr>
                    <w:top w:val="none" w:sz="0" w:space="0" w:color="auto"/>
                    <w:left w:val="none" w:sz="0" w:space="0" w:color="auto"/>
                    <w:bottom w:val="none" w:sz="0" w:space="0" w:color="auto"/>
                    <w:right w:val="none" w:sz="0" w:space="0" w:color="auto"/>
                  </w:divBdr>
                </w:div>
                <w:div w:id="1703168028">
                  <w:marLeft w:val="640"/>
                  <w:marRight w:val="0"/>
                  <w:marTop w:val="0"/>
                  <w:marBottom w:val="0"/>
                  <w:divBdr>
                    <w:top w:val="none" w:sz="0" w:space="0" w:color="auto"/>
                    <w:left w:val="none" w:sz="0" w:space="0" w:color="auto"/>
                    <w:bottom w:val="none" w:sz="0" w:space="0" w:color="auto"/>
                    <w:right w:val="none" w:sz="0" w:space="0" w:color="auto"/>
                  </w:divBdr>
                </w:div>
                <w:div w:id="1708096704">
                  <w:marLeft w:val="640"/>
                  <w:marRight w:val="0"/>
                  <w:marTop w:val="0"/>
                  <w:marBottom w:val="0"/>
                  <w:divBdr>
                    <w:top w:val="none" w:sz="0" w:space="0" w:color="auto"/>
                    <w:left w:val="none" w:sz="0" w:space="0" w:color="auto"/>
                    <w:bottom w:val="none" w:sz="0" w:space="0" w:color="auto"/>
                    <w:right w:val="none" w:sz="0" w:space="0" w:color="auto"/>
                  </w:divBdr>
                </w:div>
                <w:div w:id="1724671871">
                  <w:marLeft w:val="640"/>
                  <w:marRight w:val="0"/>
                  <w:marTop w:val="0"/>
                  <w:marBottom w:val="0"/>
                  <w:divBdr>
                    <w:top w:val="none" w:sz="0" w:space="0" w:color="auto"/>
                    <w:left w:val="none" w:sz="0" w:space="0" w:color="auto"/>
                    <w:bottom w:val="none" w:sz="0" w:space="0" w:color="auto"/>
                    <w:right w:val="none" w:sz="0" w:space="0" w:color="auto"/>
                  </w:divBdr>
                </w:div>
                <w:div w:id="1748766509">
                  <w:marLeft w:val="640"/>
                  <w:marRight w:val="0"/>
                  <w:marTop w:val="0"/>
                  <w:marBottom w:val="0"/>
                  <w:divBdr>
                    <w:top w:val="none" w:sz="0" w:space="0" w:color="auto"/>
                    <w:left w:val="none" w:sz="0" w:space="0" w:color="auto"/>
                    <w:bottom w:val="none" w:sz="0" w:space="0" w:color="auto"/>
                    <w:right w:val="none" w:sz="0" w:space="0" w:color="auto"/>
                  </w:divBdr>
                </w:div>
                <w:div w:id="1756778389">
                  <w:marLeft w:val="640"/>
                  <w:marRight w:val="0"/>
                  <w:marTop w:val="0"/>
                  <w:marBottom w:val="0"/>
                  <w:divBdr>
                    <w:top w:val="none" w:sz="0" w:space="0" w:color="auto"/>
                    <w:left w:val="none" w:sz="0" w:space="0" w:color="auto"/>
                    <w:bottom w:val="none" w:sz="0" w:space="0" w:color="auto"/>
                    <w:right w:val="none" w:sz="0" w:space="0" w:color="auto"/>
                  </w:divBdr>
                </w:div>
                <w:div w:id="1759790179">
                  <w:marLeft w:val="640"/>
                  <w:marRight w:val="0"/>
                  <w:marTop w:val="0"/>
                  <w:marBottom w:val="0"/>
                  <w:divBdr>
                    <w:top w:val="none" w:sz="0" w:space="0" w:color="auto"/>
                    <w:left w:val="none" w:sz="0" w:space="0" w:color="auto"/>
                    <w:bottom w:val="none" w:sz="0" w:space="0" w:color="auto"/>
                    <w:right w:val="none" w:sz="0" w:space="0" w:color="auto"/>
                  </w:divBdr>
                </w:div>
                <w:div w:id="1772697996">
                  <w:marLeft w:val="640"/>
                  <w:marRight w:val="0"/>
                  <w:marTop w:val="0"/>
                  <w:marBottom w:val="0"/>
                  <w:divBdr>
                    <w:top w:val="none" w:sz="0" w:space="0" w:color="auto"/>
                    <w:left w:val="none" w:sz="0" w:space="0" w:color="auto"/>
                    <w:bottom w:val="none" w:sz="0" w:space="0" w:color="auto"/>
                    <w:right w:val="none" w:sz="0" w:space="0" w:color="auto"/>
                  </w:divBdr>
                </w:div>
                <w:div w:id="1779762487">
                  <w:marLeft w:val="640"/>
                  <w:marRight w:val="0"/>
                  <w:marTop w:val="0"/>
                  <w:marBottom w:val="0"/>
                  <w:divBdr>
                    <w:top w:val="none" w:sz="0" w:space="0" w:color="auto"/>
                    <w:left w:val="none" w:sz="0" w:space="0" w:color="auto"/>
                    <w:bottom w:val="none" w:sz="0" w:space="0" w:color="auto"/>
                    <w:right w:val="none" w:sz="0" w:space="0" w:color="auto"/>
                  </w:divBdr>
                </w:div>
                <w:div w:id="1781605460">
                  <w:marLeft w:val="640"/>
                  <w:marRight w:val="0"/>
                  <w:marTop w:val="0"/>
                  <w:marBottom w:val="0"/>
                  <w:divBdr>
                    <w:top w:val="none" w:sz="0" w:space="0" w:color="auto"/>
                    <w:left w:val="none" w:sz="0" w:space="0" w:color="auto"/>
                    <w:bottom w:val="none" w:sz="0" w:space="0" w:color="auto"/>
                    <w:right w:val="none" w:sz="0" w:space="0" w:color="auto"/>
                  </w:divBdr>
                </w:div>
                <w:div w:id="1787579912">
                  <w:marLeft w:val="640"/>
                  <w:marRight w:val="0"/>
                  <w:marTop w:val="0"/>
                  <w:marBottom w:val="0"/>
                  <w:divBdr>
                    <w:top w:val="none" w:sz="0" w:space="0" w:color="auto"/>
                    <w:left w:val="none" w:sz="0" w:space="0" w:color="auto"/>
                    <w:bottom w:val="none" w:sz="0" w:space="0" w:color="auto"/>
                    <w:right w:val="none" w:sz="0" w:space="0" w:color="auto"/>
                  </w:divBdr>
                </w:div>
                <w:div w:id="1790393202">
                  <w:marLeft w:val="640"/>
                  <w:marRight w:val="0"/>
                  <w:marTop w:val="0"/>
                  <w:marBottom w:val="0"/>
                  <w:divBdr>
                    <w:top w:val="none" w:sz="0" w:space="0" w:color="auto"/>
                    <w:left w:val="none" w:sz="0" w:space="0" w:color="auto"/>
                    <w:bottom w:val="none" w:sz="0" w:space="0" w:color="auto"/>
                    <w:right w:val="none" w:sz="0" w:space="0" w:color="auto"/>
                  </w:divBdr>
                </w:div>
                <w:div w:id="1796875349">
                  <w:marLeft w:val="640"/>
                  <w:marRight w:val="0"/>
                  <w:marTop w:val="0"/>
                  <w:marBottom w:val="0"/>
                  <w:divBdr>
                    <w:top w:val="none" w:sz="0" w:space="0" w:color="auto"/>
                    <w:left w:val="none" w:sz="0" w:space="0" w:color="auto"/>
                    <w:bottom w:val="none" w:sz="0" w:space="0" w:color="auto"/>
                    <w:right w:val="none" w:sz="0" w:space="0" w:color="auto"/>
                  </w:divBdr>
                </w:div>
                <w:div w:id="1803230313">
                  <w:marLeft w:val="640"/>
                  <w:marRight w:val="0"/>
                  <w:marTop w:val="0"/>
                  <w:marBottom w:val="0"/>
                  <w:divBdr>
                    <w:top w:val="none" w:sz="0" w:space="0" w:color="auto"/>
                    <w:left w:val="none" w:sz="0" w:space="0" w:color="auto"/>
                    <w:bottom w:val="none" w:sz="0" w:space="0" w:color="auto"/>
                    <w:right w:val="none" w:sz="0" w:space="0" w:color="auto"/>
                  </w:divBdr>
                </w:div>
                <w:div w:id="1806197660">
                  <w:marLeft w:val="640"/>
                  <w:marRight w:val="0"/>
                  <w:marTop w:val="0"/>
                  <w:marBottom w:val="0"/>
                  <w:divBdr>
                    <w:top w:val="none" w:sz="0" w:space="0" w:color="auto"/>
                    <w:left w:val="none" w:sz="0" w:space="0" w:color="auto"/>
                    <w:bottom w:val="none" w:sz="0" w:space="0" w:color="auto"/>
                    <w:right w:val="none" w:sz="0" w:space="0" w:color="auto"/>
                  </w:divBdr>
                </w:div>
                <w:div w:id="1814247881">
                  <w:marLeft w:val="640"/>
                  <w:marRight w:val="0"/>
                  <w:marTop w:val="0"/>
                  <w:marBottom w:val="0"/>
                  <w:divBdr>
                    <w:top w:val="none" w:sz="0" w:space="0" w:color="auto"/>
                    <w:left w:val="none" w:sz="0" w:space="0" w:color="auto"/>
                    <w:bottom w:val="none" w:sz="0" w:space="0" w:color="auto"/>
                    <w:right w:val="none" w:sz="0" w:space="0" w:color="auto"/>
                  </w:divBdr>
                </w:div>
                <w:div w:id="1819492517">
                  <w:marLeft w:val="640"/>
                  <w:marRight w:val="0"/>
                  <w:marTop w:val="0"/>
                  <w:marBottom w:val="0"/>
                  <w:divBdr>
                    <w:top w:val="none" w:sz="0" w:space="0" w:color="auto"/>
                    <w:left w:val="none" w:sz="0" w:space="0" w:color="auto"/>
                    <w:bottom w:val="none" w:sz="0" w:space="0" w:color="auto"/>
                    <w:right w:val="none" w:sz="0" w:space="0" w:color="auto"/>
                  </w:divBdr>
                </w:div>
                <w:div w:id="1820801295">
                  <w:marLeft w:val="640"/>
                  <w:marRight w:val="0"/>
                  <w:marTop w:val="0"/>
                  <w:marBottom w:val="0"/>
                  <w:divBdr>
                    <w:top w:val="none" w:sz="0" w:space="0" w:color="auto"/>
                    <w:left w:val="none" w:sz="0" w:space="0" w:color="auto"/>
                    <w:bottom w:val="none" w:sz="0" w:space="0" w:color="auto"/>
                    <w:right w:val="none" w:sz="0" w:space="0" w:color="auto"/>
                  </w:divBdr>
                </w:div>
                <w:div w:id="1831486516">
                  <w:marLeft w:val="640"/>
                  <w:marRight w:val="0"/>
                  <w:marTop w:val="0"/>
                  <w:marBottom w:val="0"/>
                  <w:divBdr>
                    <w:top w:val="none" w:sz="0" w:space="0" w:color="auto"/>
                    <w:left w:val="none" w:sz="0" w:space="0" w:color="auto"/>
                    <w:bottom w:val="none" w:sz="0" w:space="0" w:color="auto"/>
                    <w:right w:val="none" w:sz="0" w:space="0" w:color="auto"/>
                  </w:divBdr>
                </w:div>
                <w:div w:id="1856922086">
                  <w:marLeft w:val="640"/>
                  <w:marRight w:val="0"/>
                  <w:marTop w:val="0"/>
                  <w:marBottom w:val="0"/>
                  <w:divBdr>
                    <w:top w:val="none" w:sz="0" w:space="0" w:color="auto"/>
                    <w:left w:val="none" w:sz="0" w:space="0" w:color="auto"/>
                    <w:bottom w:val="none" w:sz="0" w:space="0" w:color="auto"/>
                    <w:right w:val="none" w:sz="0" w:space="0" w:color="auto"/>
                  </w:divBdr>
                </w:div>
                <w:div w:id="1863742201">
                  <w:marLeft w:val="640"/>
                  <w:marRight w:val="0"/>
                  <w:marTop w:val="0"/>
                  <w:marBottom w:val="0"/>
                  <w:divBdr>
                    <w:top w:val="none" w:sz="0" w:space="0" w:color="auto"/>
                    <w:left w:val="none" w:sz="0" w:space="0" w:color="auto"/>
                    <w:bottom w:val="none" w:sz="0" w:space="0" w:color="auto"/>
                    <w:right w:val="none" w:sz="0" w:space="0" w:color="auto"/>
                  </w:divBdr>
                </w:div>
                <w:div w:id="1881817315">
                  <w:marLeft w:val="640"/>
                  <w:marRight w:val="0"/>
                  <w:marTop w:val="0"/>
                  <w:marBottom w:val="0"/>
                  <w:divBdr>
                    <w:top w:val="none" w:sz="0" w:space="0" w:color="auto"/>
                    <w:left w:val="none" w:sz="0" w:space="0" w:color="auto"/>
                    <w:bottom w:val="none" w:sz="0" w:space="0" w:color="auto"/>
                    <w:right w:val="none" w:sz="0" w:space="0" w:color="auto"/>
                  </w:divBdr>
                </w:div>
                <w:div w:id="1900554444">
                  <w:marLeft w:val="640"/>
                  <w:marRight w:val="0"/>
                  <w:marTop w:val="0"/>
                  <w:marBottom w:val="0"/>
                  <w:divBdr>
                    <w:top w:val="none" w:sz="0" w:space="0" w:color="auto"/>
                    <w:left w:val="none" w:sz="0" w:space="0" w:color="auto"/>
                    <w:bottom w:val="none" w:sz="0" w:space="0" w:color="auto"/>
                    <w:right w:val="none" w:sz="0" w:space="0" w:color="auto"/>
                  </w:divBdr>
                </w:div>
                <w:div w:id="1921400300">
                  <w:marLeft w:val="640"/>
                  <w:marRight w:val="0"/>
                  <w:marTop w:val="0"/>
                  <w:marBottom w:val="0"/>
                  <w:divBdr>
                    <w:top w:val="none" w:sz="0" w:space="0" w:color="auto"/>
                    <w:left w:val="none" w:sz="0" w:space="0" w:color="auto"/>
                    <w:bottom w:val="none" w:sz="0" w:space="0" w:color="auto"/>
                    <w:right w:val="none" w:sz="0" w:space="0" w:color="auto"/>
                  </w:divBdr>
                </w:div>
                <w:div w:id="1925801494">
                  <w:marLeft w:val="640"/>
                  <w:marRight w:val="0"/>
                  <w:marTop w:val="0"/>
                  <w:marBottom w:val="0"/>
                  <w:divBdr>
                    <w:top w:val="none" w:sz="0" w:space="0" w:color="auto"/>
                    <w:left w:val="none" w:sz="0" w:space="0" w:color="auto"/>
                    <w:bottom w:val="none" w:sz="0" w:space="0" w:color="auto"/>
                    <w:right w:val="none" w:sz="0" w:space="0" w:color="auto"/>
                  </w:divBdr>
                </w:div>
                <w:div w:id="1935701280">
                  <w:marLeft w:val="640"/>
                  <w:marRight w:val="0"/>
                  <w:marTop w:val="0"/>
                  <w:marBottom w:val="0"/>
                  <w:divBdr>
                    <w:top w:val="none" w:sz="0" w:space="0" w:color="auto"/>
                    <w:left w:val="none" w:sz="0" w:space="0" w:color="auto"/>
                    <w:bottom w:val="none" w:sz="0" w:space="0" w:color="auto"/>
                    <w:right w:val="none" w:sz="0" w:space="0" w:color="auto"/>
                  </w:divBdr>
                </w:div>
                <w:div w:id="1940217359">
                  <w:marLeft w:val="640"/>
                  <w:marRight w:val="0"/>
                  <w:marTop w:val="0"/>
                  <w:marBottom w:val="0"/>
                  <w:divBdr>
                    <w:top w:val="none" w:sz="0" w:space="0" w:color="auto"/>
                    <w:left w:val="none" w:sz="0" w:space="0" w:color="auto"/>
                    <w:bottom w:val="none" w:sz="0" w:space="0" w:color="auto"/>
                    <w:right w:val="none" w:sz="0" w:space="0" w:color="auto"/>
                  </w:divBdr>
                </w:div>
                <w:div w:id="1946113180">
                  <w:marLeft w:val="640"/>
                  <w:marRight w:val="0"/>
                  <w:marTop w:val="0"/>
                  <w:marBottom w:val="0"/>
                  <w:divBdr>
                    <w:top w:val="none" w:sz="0" w:space="0" w:color="auto"/>
                    <w:left w:val="none" w:sz="0" w:space="0" w:color="auto"/>
                    <w:bottom w:val="none" w:sz="0" w:space="0" w:color="auto"/>
                    <w:right w:val="none" w:sz="0" w:space="0" w:color="auto"/>
                  </w:divBdr>
                </w:div>
                <w:div w:id="1952861308">
                  <w:marLeft w:val="640"/>
                  <w:marRight w:val="0"/>
                  <w:marTop w:val="0"/>
                  <w:marBottom w:val="0"/>
                  <w:divBdr>
                    <w:top w:val="none" w:sz="0" w:space="0" w:color="auto"/>
                    <w:left w:val="none" w:sz="0" w:space="0" w:color="auto"/>
                    <w:bottom w:val="none" w:sz="0" w:space="0" w:color="auto"/>
                    <w:right w:val="none" w:sz="0" w:space="0" w:color="auto"/>
                  </w:divBdr>
                </w:div>
                <w:div w:id="1953200476">
                  <w:marLeft w:val="640"/>
                  <w:marRight w:val="0"/>
                  <w:marTop w:val="0"/>
                  <w:marBottom w:val="0"/>
                  <w:divBdr>
                    <w:top w:val="none" w:sz="0" w:space="0" w:color="auto"/>
                    <w:left w:val="none" w:sz="0" w:space="0" w:color="auto"/>
                    <w:bottom w:val="none" w:sz="0" w:space="0" w:color="auto"/>
                    <w:right w:val="none" w:sz="0" w:space="0" w:color="auto"/>
                  </w:divBdr>
                </w:div>
                <w:div w:id="1961765623">
                  <w:marLeft w:val="640"/>
                  <w:marRight w:val="0"/>
                  <w:marTop w:val="0"/>
                  <w:marBottom w:val="0"/>
                  <w:divBdr>
                    <w:top w:val="none" w:sz="0" w:space="0" w:color="auto"/>
                    <w:left w:val="none" w:sz="0" w:space="0" w:color="auto"/>
                    <w:bottom w:val="none" w:sz="0" w:space="0" w:color="auto"/>
                    <w:right w:val="none" w:sz="0" w:space="0" w:color="auto"/>
                  </w:divBdr>
                </w:div>
                <w:div w:id="1961908743">
                  <w:marLeft w:val="640"/>
                  <w:marRight w:val="0"/>
                  <w:marTop w:val="0"/>
                  <w:marBottom w:val="0"/>
                  <w:divBdr>
                    <w:top w:val="none" w:sz="0" w:space="0" w:color="auto"/>
                    <w:left w:val="none" w:sz="0" w:space="0" w:color="auto"/>
                    <w:bottom w:val="none" w:sz="0" w:space="0" w:color="auto"/>
                    <w:right w:val="none" w:sz="0" w:space="0" w:color="auto"/>
                  </w:divBdr>
                </w:div>
                <w:div w:id="1966156239">
                  <w:marLeft w:val="640"/>
                  <w:marRight w:val="0"/>
                  <w:marTop w:val="0"/>
                  <w:marBottom w:val="0"/>
                  <w:divBdr>
                    <w:top w:val="none" w:sz="0" w:space="0" w:color="auto"/>
                    <w:left w:val="none" w:sz="0" w:space="0" w:color="auto"/>
                    <w:bottom w:val="none" w:sz="0" w:space="0" w:color="auto"/>
                    <w:right w:val="none" w:sz="0" w:space="0" w:color="auto"/>
                  </w:divBdr>
                </w:div>
                <w:div w:id="1967199416">
                  <w:marLeft w:val="640"/>
                  <w:marRight w:val="0"/>
                  <w:marTop w:val="0"/>
                  <w:marBottom w:val="0"/>
                  <w:divBdr>
                    <w:top w:val="none" w:sz="0" w:space="0" w:color="auto"/>
                    <w:left w:val="none" w:sz="0" w:space="0" w:color="auto"/>
                    <w:bottom w:val="none" w:sz="0" w:space="0" w:color="auto"/>
                    <w:right w:val="none" w:sz="0" w:space="0" w:color="auto"/>
                  </w:divBdr>
                </w:div>
                <w:div w:id="1999307763">
                  <w:marLeft w:val="640"/>
                  <w:marRight w:val="0"/>
                  <w:marTop w:val="0"/>
                  <w:marBottom w:val="0"/>
                  <w:divBdr>
                    <w:top w:val="none" w:sz="0" w:space="0" w:color="auto"/>
                    <w:left w:val="none" w:sz="0" w:space="0" w:color="auto"/>
                    <w:bottom w:val="none" w:sz="0" w:space="0" w:color="auto"/>
                    <w:right w:val="none" w:sz="0" w:space="0" w:color="auto"/>
                  </w:divBdr>
                </w:div>
                <w:div w:id="2001032479">
                  <w:marLeft w:val="640"/>
                  <w:marRight w:val="0"/>
                  <w:marTop w:val="0"/>
                  <w:marBottom w:val="0"/>
                  <w:divBdr>
                    <w:top w:val="none" w:sz="0" w:space="0" w:color="auto"/>
                    <w:left w:val="none" w:sz="0" w:space="0" w:color="auto"/>
                    <w:bottom w:val="none" w:sz="0" w:space="0" w:color="auto"/>
                    <w:right w:val="none" w:sz="0" w:space="0" w:color="auto"/>
                  </w:divBdr>
                </w:div>
                <w:div w:id="2002272785">
                  <w:marLeft w:val="640"/>
                  <w:marRight w:val="0"/>
                  <w:marTop w:val="0"/>
                  <w:marBottom w:val="0"/>
                  <w:divBdr>
                    <w:top w:val="none" w:sz="0" w:space="0" w:color="auto"/>
                    <w:left w:val="none" w:sz="0" w:space="0" w:color="auto"/>
                    <w:bottom w:val="none" w:sz="0" w:space="0" w:color="auto"/>
                    <w:right w:val="none" w:sz="0" w:space="0" w:color="auto"/>
                  </w:divBdr>
                </w:div>
                <w:div w:id="2007636183">
                  <w:marLeft w:val="640"/>
                  <w:marRight w:val="0"/>
                  <w:marTop w:val="0"/>
                  <w:marBottom w:val="0"/>
                  <w:divBdr>
                    <w:top w:val="none" w:sz="0" w:space="0" w:color="auto"/>
                    <w:left w:val="none" w:sz="0" w:space="0" w:color="auto"/>
                    <w:bottom w:val="none" w:sz="0" w:space="0" w:color="auto"/>
                    <w:right w:val="none" w:sz="0" w:space="0" w:color="auto"/>
                  </w:divBdr>
                </w:div>
                <w:div w:id="2054576063">
                  <w:marLeft w:val="640"/>
                  <w:marRight w:val="0"/>
                  <w:marTop w:val="0"/>
                  <w:marBottom w:val="0"/>
                  <w:divBdr>
                    <w:top w:val="none" w:sz="0" w:space="0" w:color="auto"/>
                    <w:left w:val="none" w:sz="0" w:space="0" w:color="auto"/>
                    <w:bottom w:val="none" w:sz="0" w:space="0" w:color="auto"/>
                    <w:right w:val="none" w:sz="0" w:space="0" w:color="auto"/>
                  </w:divBdr>
                </w:div>
                <w:div w:id="2065324730">
                  <w:marLeft w:val="640"/>
                  <w:marRight w:val="0"/>
                  <w:marTop w:val="0"/>
                  <w:marBottom w:val="0"/>
                  <w:divBdr>
                    <w:top w:val="none" w:sz="0" w:space="0" w:color="auto"/>
                    <w:left w:val="none" w:sz="0" w:space="0" w:color="auto"/>
                    <w:bottom w:val="none" w:sz="0" w:space="0" w:color="auto"/>
                    <w:right w:val="none" w:sz="0" w:space="0" w:color="auto"/>
                  </w:divBdr>
                </w:div>
                <w:div w:id="2084596384">
                  <w:marLeft w:val="640"/>
                  <w:marRight w:val="0"/>
                  <w:marTop w:val="0"/>
                  <w:marBottom w:val="0"/>
                  <w:divBdr>
                    <w:top w:val="none" w:sz="0" w:space="0" w:color="auto"/>
                    <w:left w:val="none" w:sz="0" w:space="0" w:color="auto"/>
                    <w:bottom w:val="none" w:sz="0" w:space="0" w:color="auto"/>
                    <w:right w:val="none" w:sz="0" w:space="0" w:color="auto"/>
                  </w:divBdr>
                </w:div>
                <w:div w:id="2088916399">
                  <w:marLeft w:val="640"/>
                  <w:marRight w:val="0"/>
                  <w:marTop w:val="0"/>
                  <w:marBottom w:val="0"/>
                  <w:divBdr>
                    <w:top w:val="none" w:sz="0" w:space="0" w:color="auto"/>
                    <w:left w:val="none" w:sz="0" w:space="0" w:color="auto"/>
                    <w:bottom w:val="none" w:sz="0" w:space="0" w:color="auto"/>
                    <w:right w:val="none" w:sz="0" w:space="0" w:color="auto"/>
                  </w:divBdr>
                </w:div>
                <w:div w:id="2118864685">
                  <w:marLeft w:val="640"/>
                  <w:marRight w:val="0"/>
                  <w:marTop w:val="0"/>
                  <w:marBottom w:val="0"/>
                  <w:divBdr>
                    <w:top w:val="none" w:sz="0" w:space="0" w:color="auto"/>
                    <w:left w:val="none" w:sz="0" w:space="0" w:color="auto"/>
                    <w:bottom w:val="none" w:sz="0" w:space="0" w:color="auto"/>
                    <w:right w:val="none" w:sz="0" w:space="0" w:color="auto"/>
                  </w:divBdr>
                </w:div>
                <w:div w:id="2123987608">
                  <w:marLeft w:val="640"/>
                  <w:marRight w:val="0"/>
                  <w:marTop w:val="0"/>
                  <w:marBottom w:val="0"/>
                  <w:divBdr>
                    <w:top w:val="none" w:sz="0" w:space="0" w:color="auto"/>
                    <w:left w:val="none" w:sz="0" w:space="0" w:color="auto"/>
                    <w:bottom w:val="none" w:sz="0" w:space="0" w:color="auto"/>
                    <w:right w:val="none" w:sz="0" w:space="0" w:color="auto"/>
                  </w:divBdr>
                </w:div>
                <w:div w:id="2125686452">
                  <w:marLeft w:val="640"/>
                  <w:marRight w:val="0"/>
                  <w:marTop w:val="0"/>
                  <w:marBottom w:val="0"/>
                  <w:divBdr>
                    <w:top w:val="none" w:sz="0" w:space="0" w:color="auto"/>
                    <w:left w:val="none" w:sz="0" w:space="0" w:color="auto"/>
                    <w:bottom w:val="none" w:sz="0" w:space="0" w:color="auto"/>
                    <w:right w:val="none" w:sz="0" w:space="0" w:color="auto"/>
                  </w:divBdr>
                </w:div>
                <w:div w:id="2138986527">
                  <w:marLeft w:val="640"/>
                  <w:marRight w:val="0"/>
                  <w:marTop w:val="0"/>
                  <w:marBottom w:val="0"/>
                  <w:divBdr>
                    <w:top w:val="none" w:sz="0" w:space="0" w:color="auto"/>
                    <w:left w:val="none" w:sz="0" w:space="0" w:color="auto"/>
                    <w:bottom w:val="none" w:sz="0" w:space="0" w:color="auto"/>
                    <w:right w:val="none" w:sz="0" w:space="0" w:color="auto"/>
                  </w:divBdr>
                </w:div>
                <w:div w:id="2139762807">
                  <w:marLeft w:val="640"/>
                  <w:marRight w:val="0"/>
                  <w:marTop w:val="0"/>
                  <w:marBottom w:val="0"/>
                  <w:divBdr>
                    <w:top w:val="none" w:sz="0" w:space="0" w:color="auto"/>
                    <w:left w:val="none" w:sz="0" w:space="0" w:color="auto"/>
                    <w:bottom w:val="none" w:sz="0" w:space="0" w:color="auto"/>
                    <w:right w:val="none" w:sz="0" w:space="0" w:color="auto"/>
                  </w:divBdr>
                </w:div>
                <w:div w:id="2146073101">
                  <w:marLeft w:val="640"/>
                  <w:marRight w:val="0"/>
                  <w:marTop w:val="0"/>
                  <w:marBottom w:val="0"/>
                  <w:divBdr>
                    <w:top w:val="none" w:sz="0" w:space="0" w:color="auto"/>
                    <w:left w:val="none" w:sz="0" w:space="0" w:color="auto"/>
                    <w:bottom w:val="none" w:sz="0" w:space="0" w:color="auto"/>
                    <w:right w:val="none" w:sz="0" w:space="0" w:color="auto"/>
                  </w:divBdr>
                </w:div>
                <w:div w:id="2147158472">
                  <w:marLeft w:val="640"/>
                  <w:marRight w:val="0"/>
                  <w:marTop w:val="0"/>
                  <w:marBottom w:val="0"/>
                  <w:divBdr>
                    <w:top w:val="none" w:sz="0" w:space="0" w:color="auto"/>
                    <w:left w:val="none" w:sz="0" w:space="0" w:color="auto"/>
                    <w:bottom w:val="none" w:sz="0" w:space="0" w:color="auto"/>
                    <w:right w:val="none" w:sz="0" w:space="0" w:color="auto"/>
                  </w:divBdr>
                </w:div>
              </w:divsChild>
            </w:div>
            <w:div w:id="1899974389">
              <w:marLeft w:val="0"/>
              <w:marRight w:val="0"/>
              <w:marTop w:val="0"/>
              <w:marBottom w:val="0"/>
              <w:divBdr>
                <w:top w:val="none" w:sz="0" w:space="0" w:color="auto"/>
                <w:left w:val="none" w:sz="0" w:space="0" w:color="auto"/>
                <w:bottom w:val="none" w:sz="0" w:space="0" w:color="auto"/>
                <w:right w:val="none" w:sz="0" w:space="0" w:color="auto"/>
              </w:divBdr>
              <w:divsChild>
                <w:div w:id="2247407">
                  <w:marLeft w:val="640"/>
                  <w:marRight w:val="0"/>
                  <w:marTop w:val="0"/>
                  <w:marBottom w:val="0"/>
                  <w:divBdr>
                    <w:top w:val="none" w:sz="0" w:space="0" w:color="auto"/>
                    <w:left w:val="none" w:sz="0" w:space="0" w:color="auto"/>
                    <w:bottom w:val="none" w:sz="0" w:space="0" w:color="auto"/>
                    <w:right w:val="none" w:sz="0" w:space="0" w:color="auto"/>
                  </w:divBdr>
                </w:div>
                <w:div w:id="6491021">
                  <w:marLeft w:val="640"/>
                  <w:marRight w:val="0"/>
                  <w:marTop w:val="0"/>
                  <w:marBottom w:val="0"/>
                  <w:divBdr>
                    <w:top w:val="none" w:sz="0" w:space="0" w:color="auto"/>
                    <w:left w:val="none" w:sz="0" w:space="0" w:color="auto"/>
                    <w:bottom w:val="none" w:sz="0" w:space="0" w:color="auto"/>
                    <w:right w:val="none" w:sz="0" w:space="0" w:color="auto"/>
                  </w:divBdr>
                </w:div>
                <w:div w:id="7610583">
                  <w:marLeft w:val="640"/>
                  <w:marRight w:val="0"/>
                  <w:marTop w:val="0"/>
                  <w:marBottom w:val="0"/>
                  <w:divBdr>
                    <w:top w:val="none" w:sz="0" w:space="0" w:color="auto"/>
                    <w:left w:val="none" w:sz="0" w:space="0" w:color="auto"/>
                    <w:bottom w:val="none" w:sz="0" w:space="0" w:color="auto"/>
                    <w:right w:val="none" w:sz="0" w:space="0" w:color="auto"/>
                  </w:divBdr>
                </w:div>
                <w:div w:id="26298022">
                  <w:marLeft w:val="640"/>
                  <w:marRight w:val="0"/>
                  <w:marTop w:val="0"/>
                  <w:marBottom w:val="0"/>
                  <w:divBdr>
                    <w:top w:val="none" w:sz="0" w:space="0" w:color="auto"/>
                    <w:left w:val="none" w:sz="0" w:space="0" w:color="auto"/>
                    <w:bottom w:val="none" w:sz="0" w:space="0" w:color="auto"/>
                    <w:right w:val="none" w:sz="0" w:space="0" w:color="auto"/>
                  </w:divBdr>
                </w:div>
                <w:div w:id="38014049">
                  <w:marLeft w:val="640"/>
                  <w:marRight w:val="0"/>
                  <w:marTop w:val="0"/>
                  <w:marBottom w:val="0"/>
                  <w:divBdr>
                    <w:top w:val="none" w:sz="0" w:space="0" w:color="auto"/>
                    <w:left w:val="none" w:sz="0" w:space="0" w:color="auto"/>
                    <w:bottom w:val="none" w:sz="0" w:space="0" w:color="auto"/>
                    <w:right w:val="none" w:sz="0" w:space="0" w:color="auto"/>
                  </w:divBdr>
                </w:div>
                <w:div w:id="38286988">
                  <w:marLeft w:val="640"/>
                  <w:marRight w:val="0"/>
                  <w:marTop w:val="0"/>
                  <w:marBottom w:val="0"/>
                  <w:divBdr>
                    <w:top w:val="none" w:sz="0" w:space="0" w:color="auto"/>
                    <w:left w:val="none" w:sz="0" w:space="0" w:color="auto"/>
                    <w:bottom w:val="none" w:sz="0" w:space="0" w:color="auto"/>
                    <w:right w:val="none" w:sz="0" w:space="0" w:color="auto"/>
                  </w:divBdr>
                </w:div>
                <w:div w:id="44960127">
                  <w:marLeft w:val="640"/>
                  <w:marRight w:val="0"/>
                  <w:marTop w:val="0"/>
                  <w:marBottom w:val="0"/>
                  <w:divBdr>
                    <w:top w:val="none" w:sz="0" w:space="0" w:color="auto"/>
                    <w:left w:val="none" w:sz="0" w:space="0" w:color="auto"/>
                    <w:bottom w:val="none" w:sz="0" w:space="0" w:color="auto"/>
                    <w:right w:val="none" w:sz="0" w:space="0" w:color="auto"/>
                  </w:divBdr>
                </w:div>
                <w:div w:id="57438672">
                  <w:marLeft w:val="640"/>
                  <w:marRight w:val="0"/>
                  <w:marTop w:val="0"/>
                  <w:marBottom w:val="0"/>
                  <w:divBdr>
                    <w:top w:val="none" w:sz="0" w:space="0" w:color="auto"/>
                    <w:left w:val="none" w:sz="0" w:space="0" w:color="auto"/>
                    <w:bottom w:val="none" w:sz="0" w:space="0" w:color="auto"/>
                    <w:right w:val="none" w:sz="0" w:space="0" w:color="auto"/>
                  </w:divBdr>
                </w:div>
                <w:div w:id="78718748">
                  <w:marLeft w:val="640"/>
                  <w:marRight w:val="0"/>
                  <w:marTop w:val="0"/>
                  <w:marBottom w:val="0"/>
                  <w:divBdr>
                    <w:top w:val="none" w:sz="0" w:space="0" w:color="auto"/>
                    <w:left w:val="none" w:sz="0" w:space="0" w:color="auto"/>
                    <w:bottom w:val="none" w:sz="0" w:space="0" w:color="auto"/>
                    <w:right w:val="none" w:sz="0" w:space="0" w:color="auto"/>
                  </w:divBdr>
                </w:div>
                <w:div w:id="93014077">
                  <w:marLeft w:val="640"/>
                  <w:marRight w:val="0"/>
                  <w:marTop w:val="0"/>
                  <w:marBottom w:val="0"/>
                  <w:divBdr>
                    <w:top w:val="none" w:sz="0" w:space="0" w:color="auto"/>
                    <w:left w:val="none" w:sz="0" w:space="0" w:color="auto"/>
                    <w:bottom w:val="none" w:sz="0" w:space="0" w:color="auto"/>
                    <w:right w:val="none" w:sz="0" w:space="0" w:color="auto"/>
                  </w:divBdr>
                </w:div>
                <w:div w:id="97599993">
                  <w:marLeft w:val="640"/>
                  <w:marRight w:val="0"/>
                  <w:marTop w:val="0"/>
                  <w:marBottom w:val="0"/>
                  <w:divBdr>
                    <w:top w:val="none" w:sz="0" w:space="0" w:color="auto"/>
                    <w:left w:val="none" w:sz="0" w:space="0" w:color="auto"/>
                    <w:bottom w:val="none" w:sz="0" w:space="0" w:color="auto"/>
                    <w:right w:val="none" w:sz="0" w:space="0" w:color="auto"/>
                  </w:divBdr>
                </w:div>
                <w:div w:id="105929858">
                  <w:marLeft w:val="640"/>
                  <w:marRight w:val="0"/>
                  <w:marTop w:val="0"/>
                  <w:marBottom w:val="0"/>
                  <w:divBdr>
                    <w:top w:val="none" w:sz="0" w:space="0" w:color="auto"/>
                    <w:left w:val="none" w:sz="0" w:space="0" w:color="auto"/>
                    <w:bottom w:val="none" w:sz="0" w:space="0" w:color="auto"/>
                    <w:right w:val="none" w:sz="0" w:space="0" w:color="auto"/>
                  </w:divBdr>
                </w:div>
                <w:div w:id="117571605">
                  <w:marLeft w:val="640"/>
                  <w:marRight w:val="0"/>
                  <w:marTop w:val="0"/>
                  <w:marBottom w:val="0"/>
                  <w:divBdr>
                    <w:top w:val="none" w:sz="0" w:space="0" w:color="auto"/>
                    <w:left w:val="none" w:sz="0" w:space="0" w:color="auto"/>
                    <w:bottom w:val="none" w:sz="0" w:space="0" w:color="auto"/>
                    <w:right w:val="none" w:sz="0" w:space="0" w:color="auto"/>
                  </w:divBdr>
                </w:div>
                <w:div w:id="119035385">
                  <w:marLeft w:val="640"/>
                  <w:marRight w:val="0"/>
                  <w:marTop w:val="0"/>
                  <w:marBottom w:val="0"/>
                  <w:divBdr>
                    <w:top w:val="none" w:sz="0" w:space="0" w:color="auto"/>
                    <w:left w:val="none" w:sz="0" w:space="0" w:color="auto"/>
                    <w:bottom w:val="none" w:sz="0" w:space="0" w:color="auto"/>
                    <w:right w:val="none" w:sz="0" w:space="0" w:color="auto"/>
                  </w:divBdr>
                </w:div>
                <w:div w:id="120003383">
                  <w:marLeft w:val="640"/>
                  <w:marRight w:val="0"/>
                  <w:marTop w:val="0"/>
                  <w:marBottom w:val="0"/>
                  <w:divBdr>
                    <w:top w:val="none" w:sz="0" w:space="0" w:color="auto"/>
                    <w:left w:val="none" w:sz="0" w:space="0" w:color="auto"/>
                    <w:bottom w:val="none" w:sz="0" w:space="0" w:color="auto"/>
                    <w:right w:val="none" w:sz="0" w:space="0" w:color="auto"/>
                  </w:divBdr>
                </w:div>
                <w:div w:id="147287491">
                  <w:marLeft w:val="640"/>
                  <w:marRight w:val="0"/>
                  <w:marTop w:val="0"/>
                  <w:marBottom w:val="0"/>
                  <w:divBdr>
                    <w:top w:val="none" w:sz="0" w:space="0" w:color="auto"/>
                    <w:left w:val="none" w:sz="0" w:space="0" w:color="auto"/>
                    <w:bottom w:val="none" w:sz="0" w:space="0" w:color="auto"/>
                    <w:right w:val="none" w:sz="0" w:space="0" w:color="auto"/>
                  </w:divBdr>
                </w:div>
                <w:div w:id="148062345">
                  <w:marLeft w:val="640"/>
                  <w:marRight w:val="0"/>
                  <w:marTop w:val="0"/>
                  <w:marBottom w:val="0"/>
                  <w:divBdr>
                    <w:top w:val="none" w:sz="0" w:space="0" w:color="auto"/>
                    <w:left w:val="none" w:sz="0" w:space="0" w:color="auto"/>
                    <w:bottom w:val="none" w:sz="0" w:space="0" w:color="auto"/>
                    <w:right w:val="none" w:sz="0" w:space="0" w:color="auto"/>
                  </w:divBdr>
                </w:div>
                <w:div w:id="149441769">
                  <w:marLeft w:val="640"/>
                  <w:marRight w:val="0"/>
                  <w:marTop w:val="0"/>
                  <w:marBottom w:val="0"/>
                  <w:divBdr>
                    <w:top w:val="none" w:sz="0" w:space="0" w:color="auto"/>
                    <w:left w:val="none" w:sz="0" w:space="0" w:color="auto"/>
                    <w:bottom w:val="none" w:sz="0" w:space="0" w:color="auto"/>
                    <w:right w:val="none" w:sz="0" w:space="0" w:color="auto"/>
                  </w:divBdr>
                </w:div>
                <w:div w:id="162281650">
                  <w:marLeft w:val="640"/>
                  <w:marRight w:val="0"/>
                  <w:marTop w:val="0"/>
                  <w:marBottom w:val="0"/>
                  <w:divBdr>
                    <w:top w:val="none" w:sz="0" w:space="0" w:color="auto"/>
                    <w:left w:val="none" w:sz="0" w:space="0" w:color="auto"/>
                    <w:bottom w:val="none" w:sz="0" w:space="0" w:color="auto"/>
                    <w:right w:val="none" w:sz="0" w:space="0" w:color="auto"/>
                  </w:divBdr>
                </w:div>
                <w:div w:id="168183941">
                  <w:marLeft w:val="640"/>
                  <w:marRight w:val="0"/>
                  <w:marTop w:val="0"/>
                  <w:marBottom w:val="0"/>
                  <w:divBdr>
                    <w:top w:val="none" w:sz="0" w:space="0" w:color="auto"/>
                    <w:left w:val="none" w:sz="0" w:space="0" w:color="auto"/>
                    <w:bottom w:val="none" w:sz="0" w:space="0" w:color="auto"/>
                    <w:right w:val="none" w:sz="0" w:space="0" w:color="auto"/>
                  </w:divBdr>
                </w:div>
                <w:div w:id="178738934">
                  <w:marLeft w:val="640"/>
                  <w:marRight w:val="0"/>
                  <w:marTop w:val="0"/>
                  <w:marBottom w:val="0"/>
                  <w:divBdr>
                    <w:top w:val="none" w:sz="0" w:space="0" w:color="auto"/>
                    <w:left w:val="none" w:sz="0" w:space="0" w:color="auto"/>
                    <w:bottom w:val="none" w:sz="0" w:space="0" w:color="auto"/>
                    <w:right w:val="none" w:sz="0" w:space="0" w:color="auto"/>
                  </w:divBdr>
                </w:div>
                <w:div w:id="180901583">
                  <w:marLeft w:val="640"/>
                  <w:marRight w:val="0"/>
                  <w:marTop w:val="0"/>
                  <w:marBottom w:val="0"/>
                  <w:divBdr>
                    <w:top w:val="none" w:sz="0" w:space="0" w:color="auto"/>
                    <w:left w:val="none" w:sz="0" w:space="0" w:color="auto"/>
                    <w:bottom w:val="none" w:sz="0" w:space="0" w:color="auto"/>
                    <w:right w:val="none" w:sz="0" w:space="0" w:color="auto"/>
                  </w:divBdr>
                </w:div>
                <w:div w:id="201945263">
                  <w:marLeft w:val="640"/>
                  <w:marRight w:val="0"/>
                  <w:marTop w:val="0"/>
                  <w:marBottom w:val="0"/>
                  <w:divBdr>
                    <w:top w:val="none" w:sz="0" w:space="0" w:color="auto"/>
                    <w:left w:val="none" w:sz="0" w:space="0" w:color="auto"/>
                    <w:bottom w:val="none" w:sz="0" w:space="0" w:color="auto"/>
                    <w:right w:val="none" w:sz="0" w:space="0" w:color="auto"/>
                  </w:divBdr>
                </w:div>
                <w:div w:id="242422209">
                  <w:marLeft w:val="640"/>
                  <w:marRight w:val="0"/>
                  <w:marTop w:val="0"/>
                  <w:marBottom w:val="0"/>
                  <w:divBdr>
                    <w:top w:val="none" w:sz="0" w:space="0" w:color="auto"/>
                    <w:left w:val="none" w:sz="0" w:space="0" w:color="auto"/>
                    <w:bottom w:val="none" w:sz="0" w:space="0" w:color="auto"/>
                    <w:right w:val="none" w:sz="0" w:space="0" w:color="auto"/>
                  </w:divBdr>
                </w:div>
                <w:div w:id="250506727">
                  <w:marLeft w:val="640"/>
                  <w:marRight w:val="0"/>
                  <w:marTop w:val="0"/>
                  <w:marBottom w:val="0"/>
                  <w:divBdr>
                    <w:top w:val="none" w:sz="0" w:space="0" w:color="auto"/>
                    <w:left w:val="none" w:sz="0" w:space="0" w:color="auto"/>
                    <w:bottom w:val="none" w:sz="0" w:space="0" w:color="auto"/>
                    <w:right w:val="none" w:sz="0" w:space="0" w:color="auto"/>
                  </w:divBdr>
                </w:div>
                <w:div w:id="262996452">
                  <w:marLeft w:val="640"/>
                  <w:marRight w:val="0"/>
                  <w:marTop w:val="0"/>
                  <w:marBottom w:val="0"/>
                  <w:divBdr>
                    <w:top w:val="none" w:sz="0" w:space="0" w:color="auto"/>
                    <w:left w:val="none" w:sz="0" w:space="0" w:color="auto"/>
                    <w:bottom w:val="none" w:sz="0" w:space="0" w:color="auto"/>
                    <w:right w:val="none" w:sz="0" w:space="0" w:color="auto"/>
                  </w:divBdr>
                </w:div>
                <w:div w:id="278950821">
                  <w:marLeft w:val="640"/>
                  <w:marRight w:val="0"/>
                  <w:marTop w:val="0"/>
                  <w:marBottom w:val="0"/>
                  <w:divBdr>
                    <w:top w:val="none" w:sz="0" w:space="0" w:color="auto"/>
                    <w:left w:val="none" w:sz="0" w:space="0" w:color="auto"/>
                    <w:bottom w:val="none" w:sz="0" w:space="0" w:color="auto"/>
                    <w:right w:val="none" w:sz="0" w:space="0" w:color="auto"/>
                  </w:divBdr>
                </w:div>
                <w:div w:id="287201254">
                  <w:marLeft w:val="640"/>
                  <w:marRight w:val="0"/>
                  <w:marTop w:val="0"/>
                  <w:marBottom w:val="0"/>
                  <w:divBdr>
                    <w:top w:val="none" w:sz="0" w:space="0" w:color="auto"/>
                    <w:left w:val="none" w:sz="0" w:space="0" w:color="auto"/>
                    <w:bottom w:val="none" w:sz="0" w:space="0" w:color="auto"/>
                    <w:right w:val="none" w:sz="0" w:space="0" w:color="auto"/>
                  </w:divBdr>
                </w:div>
                <w:div w:id="305163517">
                  <w:marLeft w:val="640"/>
                  <w:marRight w:val="0"/>
                  <w:marTop w:val="0"/>
                  <w:marBottom w:val="0"/>
                  <w:divBdr>
                    <w:top w:val="none" w:sz="0" w:space="0" w:color="auto"/>
                    <w:left w:val="none" w:sz="0" w:space="0" w:color="auto"/>
                    <w:bottom w:val="none" w:sz="0" w:space="0" w:color="auto"/>
                    <w:right w:val="none" w:sz="0" w:space="0" w:color="auto"/>
                  </w:divBdr>
                </w:div>
                <w:div w:id="314573213">
                  <w:marLeft w:val="640"/>
                  <w:marRight w:val="0"/>
                  <w:marTop w:val="0"/>
                  <w:marBottom w:val="0"/>
                  <w:divBdr>
                    <w:top w:val="none" w:sz="0" w:space="0" w:color="auto"/>
                    <w:left w:val="none" w:sz="0" w:space="0" w:color="auto"/>
                    <w:bottom w:val="none" w:sz="0" w:space="0" w:color="auto"/>
                    <w:right w:val="none" w:sz="0" w:space="0" w:color="auto"/>
                  </w:divBdr>
                </w:div>
                <w:div w:id="320891638">
                  <w:marLeft w:val="640"/>
                  <w:marRight w:val="0"/>
                  <w:marTop w:val="0"/>
                  <w:marBottom w:val="0"/>
                  <w:divBdr>
                    <w:top w:val="none" w:sz="0" w:space="0" w:color="auto"/>
                    <w:left w:val="none" w:sz="0" w:space="0" w:color="auto"/>
                    <w:bottom w:val="none" w:sz="0" w:space="0" w:color="auto"/>
                    <w:right w:val="none" w:sz="0" w:space="0" w:color="auto"/>
                  </w:divBdr>
                </w:div>
                <w:div w:id="342243263">
                  <w:marLeft w:val="640"/>
                  <w:marRight w:val="0"/>
                  <w:marTop w:val="0"/>
                  <w:marBottom w:val="0"/>
                  <w:divBdr>
                    <w:top w:val="none" w:sz="0" w:space="0" w:color="auto"/>
                    <w:left w:val="none" w:sz="0" w:space="0" w:color="auto"/>
                    <w:bottom w:val="none" w:sz="0" w:space="0" w:color="auto"/>
                    <w:right w:val="none" w:sz="0" w:space="0" w:color="auto"/>
                  </w:divBdr>
                </w:div>
                <w:div w:id="361905232">
                  <w:marLeft w:val="640"/>
                  <w:marRight w:val="0"/>
                  <w:marTop w:val="0"/>
                  <w:marBottom w:val="0"/>
                  <w:divBdr>
                    <w:top w:val="none" w:sz="0" w:space="0" w:color="auto"/>
                    <w:left w:val="none" w:sz="0" w:space="0" w:color="auto"/>
                    <w:bottom w:val="none" w:sz="0" w:space="0" w:color="auto"/>
                    <w:right w:val="none" w:sz="0" w:space="0" w:color="auto"/>
                  </w:divBdr>
                </w:div>
                <w:div w:id="362445705">
                  <w:marLeft w:val="640"/>
                  <w:marRight w:val="0"/>
                  <w:marTop w:val="0"/>
                  <w:marBottom w:val="0"/>
                  <w:divBdr>
                    <w:top w:val="none" w:sz="0" w:space="0" w:color="auto"/>
                    <w:left w:val="none" w:sz="0" w:space="0" w:color="auto"/>
                    <w:bottom w:val="none" w:sz="0" w:space="0" w:color="auto"/>
                    <w:right w:val="none" w:sz="0" w:space="0" w:color="auto"/>
                  </w:divBdr>
                </w:div>
                <w:div w:id="366030445">
                  <w:marLeft w:val="640"/>
                  <w:marRight w:val="0"/>
                  <w:marTop w:val="0"/>
                  <w:marBottom w:val="0"/>
                  <w:divBdr>
                    <w:top w:val="none" w:sz="0" w:space="0" w:color="auto"/>
                    <w:left w:val="none" w:sz="0" w:space="0" w:color="auto"/>
                    <w:bottom w:val="none" w:sz="0" w:space="0" w:color="auto"/>
                    <w:right w:val="none" w:sz="0" w:space="0" w:color="auto"/>
                  </w:divBdr>
                </w:div>
                <w:div w:id="368530187">
                  <w:marLeft w:val="640"/>
                  <w:marRight w:val="0"/>
                  <w:marTop w:val="0"/>
                  <w:marBottom w:val="0"/>
                  <w:divBdr>
                    <w:top w:val="none" w:sz="0" w:space="0" w:color="auto"/>
                    <w:left w:val="none" w:sz="0" w:space="0" w:color="auto"/>
                    <w:bottom w:val="none" w:sz="0" w:space="0" w:color="auto"/>
                    <w:right w:val="none" w:sz="0" w:space="0" w:color="auto"/>
                  </w:divBdr>
                </w:div>
                <w:div w:id="372966522">
                  <w:marLeft w:val="640"/>
                  <w:marRight w:val="0"/>
                  <w:marTop w:val="0"/>
                  <w:marBottom w:val="0"/>
                  <w:divBdr>
                    <w:top w:val="none" w:sz="0" w:space="0" w:color="auto"/>
                    <w:left w:val="none" w:sz="0" w:space="0" w:color="auto"/>
                    <w:bottom w:val="none" w:sz="0" w:space="0" w:color="auto"/>
                    <w:right w:val="none" w:sz="0" w:space="0" w:color="auto"/>
                  </w:divBdr>
                </w:div>
                <w:div w:id="376396236">
                  <w:marLeft w:val="640"/>
                  <w:marRight w:val="0"/>
                  <w:marTop w:val="0"/>
                  <w:marBottom w:val="0"/>
                  <w:divBdr>
                    <w:top w:val="none" w:sz="0" w:space="0" w:color="auto"/>
                    <w:left w:val="none" w:sz="0" w:space="0" w:color="auto"/>
                    <w:bottom w:val="none" w:sz="0" w:space="0" w:color="auto"/>
                    <w:right w:val="none" w:sz="0" w:space="0" w:color="auto"/>
                  </w:divBdr>
                </w:div>
                <w:div w:id="380905135">
                  <w:marLeft w:val="640"/>
                  <w:marRight w:val="0"/>
                  <w:marTop w:val="0"/>
                  <w:marBottom w:val="0"/>
                  <w:divBdr>
                    <w:top w:val="none" w:sz="0" w:space="0" w:color="auto"/>
                    <w:left w:val="none" w:sz="0" w:space="0" w:color="auto"/>
                    <w:bottom w:val="none" w:sz="0" w:space="0" w:color="auto"/>
                    <w:right w:val="none" w:sz="0" w:space="0" w:color="auto"/>
                  </w:divBdr>
                </w:div>
                <w:div w:id="380909575">
                  <w:marLeft w:val="640"/>
                  <w:marRight w:val="0"/>
                  <w:marTop w:val="0"/>
                  <w:marBottom w:val="0"/>
                  <w:divBdr>
                    <w:top w:val="none" w:sz="0" w:space="0" w:color="auto"/>
                    <w:left w:val="none" w:sz="0" w:space="0" w:color="auto"/>
                    <w:bottom w:val="none" w:sz="0" w:space="0" w:color="auto"/>
                    <w:right w:val="none" w:sz="0" w:space="0" w:color="auto"/>
                  </w:divBdr>
                </w:div>
                <w:div w:id="419060133">
                  <w:marLeft w:val="640"/>
                  <w:marRight w:val="0"/>
                  <w:marTop w:val="0"/>
                  <w:marBottom w:val="0"/>
                  <w:divBdr>
                    <w:top w:val="none" w:sz="0" w:space="0" w:color="auto"/>
                    <w:left w:val="none" w:sz="0" w:space="0" w:color="auto"/>
                    <w:bottom w:val="none" w:sz="0" w:space="0" w:color="auto"/>
                    <w:right w:val="none" w:sz="0" w:space="0" w:color="auto"/>
                  </w:divBdr>
                </w:div>
                <w:div w:id="458645853">
                  <w:marLeft w:val="640"/>
                  <w:marRight w:val="0"/>
                  <w:marTop w:val="0"/>
                  <w:marBottom w:val="0"/>
                  <w:divBdr>
                    <w:top w:val="none" w:sz="0" w:space="0" w:color="auto"/>
                    <w:left w:val="none" w:sz="0" w:space="0" w:color="auto"/>
                    <w:bottom w:val="none" w:sz="0" w:space="0" w:color="auto"/>
                    <w:right w:val="none" w:sz="0" w:space="0" w:color="auto"/>
                  </w:divBdr>
                </w:div>
                <w:div w:id="466512574">
                  <w:marLeft w:val="640"/>
                  <w:marRight w:val="0"/>
                  <w:marTop w:val="0"/>
                  <w:marBottom w:val="0"/>
                  <w:divBdr>
                    <w:top w:val="none" w:sz="0" w:space="0" w:color="auto"/>
                    <w:left w:val="none" w:sz="0" w:space="0" w:color="auto"/>
                    <w:bottom w:val="none" w:sz="0" w:space="0" w:color="auto"/>
                    <w:right w:val="none" w:sz="0" w:space="0" w:color="auto"/>
                  </w:divBdr>
                </w:div>
                <w:div w:id="476995564">
                  <w:marLeft w:val="640"/>
                  <w:marRight w:val="0"/>
                  <w:marTop w:val="0"/>
                  <w:marBottom w:val="0"/>
                  <w:divBdr>
                    <w:top w:val="none" w:sz="0" w:space="0" w:color="auto"/>
                    <w:left w:val="none" w:sz="0" w:space="0" w:color="auto"/>
                    <w:bottom w:val="none" w:sz="0" w:space="0" w:color="auto"/>
                    <w:right w:val="none" w:sz="0" w:space="0" w:color="auto"/>
                  </w:divBdr>
                </w:div>
                <w:div w:id="495077486">
                  <w:marLeft w:val="640"/>
                  <w:marRight w:val="0"/>
                  <w:marTop w:val="0"/>
                  <w:marBottom w:val="0"/>
                  <w:divBdr>
                    <w:top w:val="none" w:sz="0" w:space="0" w:color="auto"/>
                    <w:left w:val="none" w:sz="0" w:space="0" w:color="auto"/>
                    <w:bottom w:val="none" w:sz="0" w:space="0" w:color="auto"/>
                    <w:right w:val="none" w:sz="0" w:space="0" w:color="auto"/>
                  </w:divBdr>
                </w:div>
                <w:div w:id="498813392">
                  <w:marLeft w:val="640"/>
                  <w:marRight w:val="0"/>
                  <w:marTop w:val="0"/>
                  <w:marBottom w:val="0"/>
                  <w:divBdr>
                    <w:top w:val="none" w:sz="0" w:space="0" w:color="auto"/>
                    <w:left w:val="none" w:sz="0" w:space="0" w:color="auto"/>
                    <w:bottom w:val="none" w:sz="0" w:space="0" w:color="auto"/>
                    <w:right w:val="none" w:sz="0" w:space="0" w:color="auto"/>
                  </w:divBdr>
                </w:div>
                <w:div w:id="500775331">
                  <w:marLeft w:val="640"/>
                  <w:marRight w:val="0"/>
                  <w:marTop w:val="0"/>
                  <w:marBottom w:val="0"/>
                  <w:divBdr>
                    <w:top w:val="none" w:sz="0" w:space="0" w:color="auto"/>
                    <w:left w:val="none" w:sz="0" w:space="0" w:color="auto"/>
                    <w:bottom w:val="none" w:sz="0" w:space="0" w:color="auto"/>
                    <w:right w:val="none" w:sz="0" w:space="0" w:color="auto"/>
                  </w:divBdr>
                </w:div>
                <w:div w:id="505947257">
                  <w:marLeft w:val="640"/>
                  <w:marRight w:val="0"/>
                  <w:marTop w:val="0"/>
                  <w:marBottom w:val="0"/>
                  <w:divBdr>
                    <w:top w:val="none" w:sz="0" w:space="0" w:color="auto"/>
                    <w:left w:val="none" w:sz="0" w:space="0" w:color="auto"/>
                    <w:bottom w:val="none" w:sz="0" w:space="0" w:color="auto"/>
                    <w:right w:val="none" w:sz="0" w:space="0" w:color="auto"/>
                  </w:divBdr>
                </w:div>
                <w:div w:id="508644780">
                  <w:marLeft w:val="640"/>
                  <w:marRight w:val="0"/>
                  <w:marTop w:val="0"/>
                  <w:marBottom w:val="0"/>
                  <w:divBdr>
                    <w:top w:val="none" w:sz="0" w:space="0" w:color="auto"/>
                    <w:left w:val="none" w:sz="0" w:space="0" w:color="auto"/>
                    <w:bottom w:val="none" w:sz="0" w:space="0" w:color="auto"/>
                    <w:right w:val="none" w:sz="0" w:space="0" w:color="auto"/>
                  </w:divBdr>
                </w:div>
                <w:div w:id="530534557">
                  <w:marLeft w:val="640"/>
                  <w:marRight w:val="0"/>
                  <w:marTop w:val="0"/>
                  <w:marBottom w:val="0"/>
                  <w:divBdr>
                    <w:top w:val="none" w:sz="0" w:space="0" w:color="auto"/>
                    <w:left w:val="none" w:sz="0" w:space="0" w:color="auto"/>
                    <w:bottom w:val="none" w:sz="0" w:space="0" w:color="auto"/>
                    <w:right w:val="none" w:sz="0" w:space="0" w:color="auto"/>
                  </w:divBdr>
                </w:div>
                <w:div w:id="533999801">
                  <w:marLeft w:val="640"/>
                  <w:marRight w:val="0"/>
                  <w:marTop w:val="0"/>
                  <w:marBottom w:val="0"/>
                  <w:divBdr>
                    <w:top w:val="none" w:sz="0" w:space="0" w:color="auto"/>
                    <w:left w:val="none" w:sz="0" w:space="0" w:color="auto"/>
                    <w:bottom w:val="none" w:sz="0" w:space="0" w:color="auto"/>
                    <w:right w:val="none" w:sz="0" w:space="0" w:color="auto"/>
                  </w:divBdr>
                </w:div>
                <w:div w:id="545220236">
                  <w:marLeft w:val="640"/>
                  <w:marRight w:val="0"/>
                  <w:marTop w:val="0"/>
                  <w:marBottom w:val="0"/>
                  <w:divBdr>
                    <w:top w:val="none" w:sz="0" w:space="0" w:color="auto"/>
                    <w:left w:val="none" w:sz="0" w:space="0" w:color="auto"/>
                    <w:bottom w:val="none" w:sz="0" w:space="0" w:color="auto"/>
                    <w:right w:val="none" w:sz="0" w:space="0" w:color="auto"/>
                  </w:divBdr>
                </w:div>
                <w:div w:id="548612833">
                  <w:marLeft w:val="640"/>
                  <w:marRight w:val="0"/>
                  <w:marTop w:val="0"/>
                  <w:marBottom w:val="0"/>
                  <w:divBdr>
                    <w:top w:val="none" w:sz="0" w:space="0" w:color="auto"/>
                    <w:left w:val="none" w:sz="0" w:space="0" w:color="auto"/>
                    <w:bottom w:val="none" w:sz="0" w:space="0" w:color="auto"/>
                    <w:right w:val="none" w:sz="0" w:space="0" w:color="auto"/>
                  </w:divBdr>
                </w:div>
                <w:div w:id="553077461">
                  <w:marLeft w:val="640"/>
                  <w:marRight w:val="0"/>
                  <w:marTop w:val="0"/>
                  <w:marBottom w:val="0"/>
                  <w:divBdr>
                    <w:top w:val="none" w:sz="0" w:space="0" w:color="auto"/>
                    <w:left w:val="none" w:sz="0" w:space="0" w:color="auto"/>
                    <w:bottom w:val="none" w:sz="0" w:space="0" w:color="auto"/>
                    <w:right w:val="none" w:sz="0" w:space="0" w:color="auto"/>
                  </w:divBdr>
                </w:div>
                <w:div w:id="554388090">
                  <w:marLeft w:val="640"/>
                  <w:marRight w:val="0"/>
                  <w:marTop w:val="0"/>
                  <w:marBottom w:val="0"/>
                  <w:divBdr>
                    <w:top w:val="none" w:sz="0" w:space="0" w:color="auto"/>
                    <w:left w:val="none" w:sz="0" w:space="0" w:color="auto"/>
                    <w:bottom w:val="none" w:sz="0" w:space="0" w:color="auto"/>
                    <w:right w:val="none" w:sz="0" w:space="0" w:color="auto"/>
                  </w:divBdr>
                </w:div>
                <w:div w:id="576550378">
                  <w:marLeft w:val="640"/>
                  <w:marRight w:val="0"/>
                  <w:marTop w:val="0"/>
                  <w:marBottom w:val="0"/>
                  <w:divBdr>
                    <w:top w:val="none" w:sz="0" w:space="0" w:color="auto"/>
                    <w:left w:val="none" w:sz="0" w:space="0" w:color="auto"/>
                    <w:bottom w:val="none" w:sz="0" w:space="0" w:color="auto"/>
                    <w:right w:val="none" w:sz="0" w:space="0" w:color="auto"/>
                  </w:divBdr>
                </w:div>
                <w:div w:id="583222947">
                  <w:marLeft w:val="640"/>
                  <w:marRight w:val="0"/>
                  <w:marTop w:val="0"/>
                  <w:marBottom w:val="0"/>
                  <w:divBdr>
                    <w:top w:val="none" w:sz="0" w:space="0" w:color="auto"/>
                    <w:left w:val="none" w:sz="0" w:space="0" w:color="auto"/>
                    <w:bottom w:val="none" w:sz="0" w:space="0" w:color="auto"/>
                    <w:right w:val="none" w:sz="0" w:space="0" w:color="auto"/>
                  </w:divBdr>
                </w:div>
                <w:div w:id="593980424">
                  <w:marLeft w:val="640"/>
                  <w:marRight w:val="0"/>
                  <w:marTop w:val="0"/>
                  <w:marBottom w:val="0"/>
                  <w:divBdr>
                    <w:top w:val="none" w:sz="0" w:space="0" w:color="auto"/>
                    <w:left w:val="none" w:sz="0" w:space="0" w:color="auto"/>
                    <w:bottom w:val="none" w:sz="0" w:space="0" w:color="auto"/>
                    <w:right w:val="none" w:sz="0" w:space="0" w:color="auto"/>
                  </w:divBdr>
                </w:div>
                <w:div w:id="601961959">
                  <w:marLeft w:val="640"/>
                  <w:marRight w:val="0"/>
                  <w:marTop w:val="0"/>
                  <w:marBottom w:val="0"/>
                  <w:divBdr>
                    <w:top w:val="none" w:sz="0" w:space="0" w:color="auto"/>
                    <w:left w:val="none" w:sz="0" w:space="0" w:color="auto"/>
                    <w:bottom w:val="none" w:sz="0" w:space="0" w:color="auto"/>
                    <w:right w:val="none" w:sz="0" w:space="0" w:color="auto"/>
                  </w:divBdr>
                </w:div>
                <w:div w:id="603196431">
                  <w:marLeft w:val="640"/>
                  <w:marRight w:val="0"/>
                  <w:marTop w:val="0"/>
                  <w:marBottom w:val="0"/>
                  <w:divBdr>
                    <w:top w:val="none" w:sz="0" w:space="0" w:color="auto"/>
                    <w:left w:val="none" w:sz="0" w:space="0" w:color="auto"/>
                    <w:bottom w:val="none" w:sz="0" w:space="0" w:color="auto"/>
                    <w:right w:val="none" w:sz="0" w:space="0" w:color="auto"/>
                  </w:divBdr>
                </w:div>
                <w:div w:id="606238590">
                  <w:marLeft w:val="640"/>
                  <w:marRight w:val="0"/>
                  <w:marTop w:val="0"/>
                  <w:marBottom w:val="0"/>
                  <w:divBdr>
                    <w:top w:val="none" w:sz="0" w:space="0" w:color="auto"/>
                    <w:left w:val="none" w:sz="0" w:space="0" w:color="auto"/>
                    <w:bottom w:val="none" w:sz="0" w:space="0" w:color="auto"/>
                    <w:right w:val="none" w:sz="0" w:space="0" w:color="auto"/>
                  </w:divBdr>
                </w:div>
                <w:div w:id="610940606">
                  <w:marLeft w:val="640"/>
                  <w:marRight w:val="0"/>
                  <w:marTop w:val="0"/>
                  <w:marBottom w:val="0"/>
                  <w:divBdr>
                    <w:top w:val="none" w:sz="0" w:space="0" w:color="auto"/>
                    <w:left w:val="none" w:sz="0" w:space="0" w:color="auto"/>
                    <w:bottom w:val="none" w:sz="0" w:space="0" w:color="auto"/>
                    <w:right w:val="none" w:sz="0" w:space="0" w:color="auto"/>
                  </w:divBdr>
                </w:div>
                <w:div w:id="616719045">
                  <w:marLeft w:val="640"/>
                  <w:marRight w:val="0"/>
                  <w:marTop w:val="0"/>
                  <w:marBottom w:val="0"/>
                  <w:divBdr>
                    <w:top w:val="none" w:sz="0" w:space="0" w:color="auto"/>
                    <w:left w:val="none" w:sz="0" w:space="0" w:color="auto"/>
                    <w:bottom w:val="none" w:sz="0" w:space="0" w:color="auto"/>
                    <w:right w:val="none" w:sz="0" w:space="0" w:color="auto"/>
                  </w:divBdr>
                </w:div>
                <w:div w:id="629168356">
                  <w:marLeft w:val="640"/>
                  <w:marRight w:val="0"/>
                  <w:marTop w:val="0"/>
                  <w:marBottom w:val="0"/>
                  <w:divBdr>
                    <w:top w:val="none" w:sz="0" w:space="0" w:color="auto"/>
                    <w:left w:val="none" w:sz="0" w:space="0" w:color="auto"/>
                    <w:bottom w:val="none" w:sz="0" w:space="0" w:color="auto"/>
                    <w:right w:val="none" w:sz="0" w:space="0" w:color="auto"/>
                  </w:divBdr>
                </w:div>
                <w:div w:id="643042307">
                  <w:marLeft w:val="640"/>
                  <w:marRight w:val="0"/>
                  <w:marTop w:val="0"/>
                  <w:marBottom w:val="0"/>
                  <w:divBdr>
                    <w:top w:val="none" w:sz="0" w:space="0" w:color="auto"/>
                    <w:left w:val="none" w:sz="0" w:space="0" w:color="auto"/>
                    <w:bottom w:val="none" w:sz="0" w:space="0" w:color="auto"/>
                    <w:right w:val="none" w:sz="0" w:space="0" w:color="auto"/>
                  </w:divBdr>
                </w:div>
                <w:div w:id="646128817">
                  <w:marLeft w:val="640"/>
                  <w:marRight w:val="0"/>
                  <w:marTop w:val="0"/>
                  <w:marBottom w:val="0"/>
                  <w:divBdr>
                    <w:top w:val="none" w:sz="0" w:space="0" w:color="auto"/>
                    <w:left w:val="none" w:sz="0" w:space="0" w:color="auto"/>
                    <w:bottom w:val="none" w:sz="0" w:space="0" w:color="auto"/>
                    <w:right w:val="none" w:sz="0" w:space="0" w:color="auto"/>
                  </w:divBdr>
                </w:div>
                <w:div w:id="646325901">
                  <w:marLeft w:val="640"/>
                  <w:marRight w:val="0"/>
                  <w:marTop w:val="0"/>
                  <w:marBottom w:val="0"/>
                  <w:divBdr>
                    <w:top w:val="none" w:sz="0" w:space="0" w:color="auto"/>
                    <w:left w:val="none" w:sz="0" w:space="0" w:color="auto"/>
                    <w:bottom w:val="none" w:sz="0" w:space="0" w:color="auto"/>
                    <w:right w:val="none" w:sz="0" w:space="0" w:color="auto"/>
                  </w:divBdr>
                </w:div>
                <w:div w:id="648675487">
                  <w:marLeft w:val="640"/>
                  <w:marRight w:val="0"/>
                  <w:marTop w:val="0"/>
                  <w:marBottom w:val="0"/>
                  <w:divBdr>
                    <w:top w:val="none" w:sz="0" w:space="0" w:color="auto"/>
                    <w:left w:val="none" w:sz="0" w:space="0" w:color="auto"/>
                    <w:bottom w:val="none" w:sz="0" w:space="0" w:color="auto"/>
                    <w:right w:val="none" w:sz="0" w:space="0" w:color="auto"/>
                  </w:divBdr>
                </w:div>
                <w:div w:id="657804112">
                  <w:marLeft w:val="640"/>
                  <w:marRight w:val="0"/>
                  <w:marTop w:val="0"/>
                  <w:marBottom w:val="0"/>
                  <w:divBdr>
                    <w:top w:val="none" w:sz="0" w:space="0" w:color="auto"/>
                    <w:left w:val="none" w:sz="0" w:space="0" w:color="auto"/>
                    <w:bottom w:val="none" w:sz="0" w:space="0" w:color="auto"/>
                    <w:right w:val="none" w:sz="0" w:space="0" w:color="auto"/>
                  </w:divBdr>
                </w:div>
                <w:div w:id="709502559">
                  <w:marLeft w:val="640"/>
                  <w:marRight w:val="0"/>
                  <w:marTop w:val="0"/>
                  <w:marBottom w:val="0"/>
                  <w:divBdr>
                    <w:top w:val="none" w:sz="0" w:space="0" w:color="auto"/>
                    <w:left w:val="none" w:sz="0" w:space="0" w:color="auto"/>
                    <w:bottom w:val="none" w:sz="0" w:space="0" w:color="auto"/>
                    <w:right w:val="none" w:sz="0" w:space="0" w:color="auto"/>
                  </w:divBdr>
                </w:div>
                <w:div w:id="711349868">
                  <w:marLeft w:val="640"/>
                  <w:marRight w:val="0"/>
                  <w:marTop w:val="0"/>
                  <w:marBottom w:val="0"/>
                  <w:divBdr>
                    <w:top w:val="none" w:sz="0" w:space="0" w:color="auto"/>
                    <w:left w:val="none" w:sz="0" w:space="0" w:color="auto"/>
                    <w:bottom w:val="none" w:sz="0" w:space="0" w:color="auto"/>
                    <w:right w:val="none" w:sz="0" w:space="0" w:color="auto"/>
                  </w:divBdr>
                </w:div>
                <w:div w:id="745885468">
                  <w:marLeft w:val="640"/>
                  <w:marRight w:val="0"/>
                  <w:marTop w:val="0"/>
                  <w:marBottom w:val="0"/>
                  <w:divBdr>
                    <w:top w:val="none" w:sz="0" w:space="0" w:color="auto"/>
                    <w:left w:val="none" w:sz="0" w:space="0" w:color="auto"/>
                    <w:bottom w:val="none" w:sz="0" w:space="0" w:color="auto"/>
                    <w:right w:val="none" w:sz="0" w:space="0" w:color="auto"/>
                  </w:divBdr>
                </w:div>
                <w:div w:id="754126781">
                  <w:marLeft w:val="640"/>
                  <w:marRight w:val="0"/>
                  <w:marTop w:val="0"/>
                  <w:marBottom w:val="0"/>
                  <w:divBdr>
                    <w:top w:val="none" w:sz="0" w:space="0" w:color="auto"/>
                    <w:left w:val="none" w:sz="0" w:space="0" w:color="auto"/>
                    <w:bottom w:val="none" w:sz="0" w:space="0" w:color="auto"/>
                    <w:right w:val="none" w:sz="0" w:space="0" w:color="auto"/>
                  </w:divBdr>
                </w:div>
                <w:div w:id="758914489">
                  <w:marLeft w:val="640"/>
                  <w:marRight w:val="0"/>
                  <w:marTop w:val="0"/>
                  <w:marBottom w:val="0"/>
                  <w:divBdr>
                    <w:top w:val="none" w:sz="0" w:space="0" w:color="auto"/>
                    <w:left w:val="none" w:sz="0" w:space="0" w:color="auto"/>
                    <w:bottom w:val="none" w:sz="0" w:space="0" w:color="auto"/>
                    <w:right w:val="none" w:sz="0" w:space="0" w:color="auto"/>
                  </w:divBdr>
                </w:div>
                <w:div w:id="775488012">
                  <w:marLeft w:val="640"/>
                  <w:marRight w:val="0"/>
                  <w:marTop w:val="0"/>
                  <w:marBottom w:val="0"/>
                  <w:divBdr>
                    <w:top w:val="none" w:sz="0" w:space="0" w:color="auto"/>
                    <w:left w:val="none" w:sz="0" w:space="0" w:color="auto"/>
                    <w:bottom w:val="none" w:sz="0" w:space="0" w:color="auto"/>
                    <w:right w:val="none" w:sz="0" w:space="0" w:color="auto"/>
                  </w:divBdr>
                </w:div>
                <w:div w:id="778991915">
                  <w:marLeft w:val="640"/>
                  <w:marRight w:val="0"/>
                  <w:marTop w:val="0"/>
                  <w:marBottom w:val="0"/>
                  <w:divBdr>
                    <w:top w:val="none" w:sz="0" w:space="0" w:color="auto"/>
                    <w:left w:val="none" w:sz="0" w:space="0" w:color="auto"/>
                    <w:bottom w:val="none" w:sz="0" w:space="0" w:color="auto"/>
                    <w:right w:val="none" w:sz="0" w:space="0" w:color="auto"/>
                  </w:divBdr>
                </w:div>
                <w:div w:id="785931697">
                  <w:marLeft w:val="640"/>
                  <w:marRight w:val="0"/>
                  <w:marTop w:val="0"/>
                  <w:marBottom w:val="0"/>
                  <w:divBdr>
                    <w:top w:val="none" w:sz="0" w:space="0" w:color="auto"/>
                    <w:left w:val="none" w:sz="0" w:space="0" w:color="auto"/>
                    <w:bottom w:val="none" w:sz="0" w:space="0" w:color="auto"/>
                    <w:right w:val="none" w:sz="0" w:space="0" w:color="auto"/>
                  </w:divBdr>
                </w:div>
                <w:div w:id="788739991">
                  <w:marLeft w:val="640"/>
                  <w:marRight w:val="0"/>
                  <w:marTop w:val="0"/>
                  <w:marBottom w:val="0"/>
                  <w:divBdr>
                    <w:top w:val="none" w:sz="0" w:space="0" w:color="auto"/>
                    <w:left w:val="none" w:sz="0" w:space="0" w:color="auto"/>
                    <w:bottom w:val="none" w:sz="0" w:space="0" w:color="auto"/>
                    <w:right w:val="none" w:sz="0" w:space="0" w:color="auto"/>
                  </w:divBdr>
                </w:div>
                <w:div w:id="791946287">
                  <w:marLeft w:val="640"/>
                  <w:marRight w:val="0"/>
                  <w:marTop w:val="0"/>
                  <w:marBottom w:val="0"/>
                  <w:divBdr>
                    <w:top w:val="none" w:sz="0" w:space="0" w:color="auto"/>
                    <w:left w:val="none" w:sz="0" w:space="0" w:color="auto"/>
                    <w:bottom w:val="none" w:sz="0" w:space="0" w:color="auto"/>
                    <w:right w:val="none" w:sz="0" w:space="0" w:color="auto"/>
                  </w:divBdr>
                </w:div>
                <w:div w:id="805389897">
                  <w:marLeft w:val="640"/>
                  <w:marRight w:val="0"/>
                  <w:marTop w:val="0"/>
                  <w:marBottom w:val="0"/>
                  <w:divBdr>
                    <w:top w:val="none" w:sz="0" w:space="0" w:color="auto"/>
                    <w:left w:val="none" w:sz="0" w:space="0" w:color="auto"/>
                    <w:bottom w:val="none" w:sz="0" w:space="0" w:color="auto"/>
                    <w:right w:val="none" w:sz="0" w:space="0" w:color="auto"/>
                  </w:divBdr>
                </w:div>
                <w:div w:id="805778211">
                  <w:marLeft w:val="640"/>
                  <w:marRight w:val="0"/>
                  <w:marTop w:val="0"/>
                  <w:marBottom w:val="0"/>
                  <w:divBdr>
                    <w:top w:val="none" w:sz="0" w:space="0" w:color="auto"/>
                    <w:left w:val="none" w:sz="0" w:space="0" w:color="auto"/>
                    <w:bottom w:val="none" w:sz="0" w:space="0" w:color="auto"/>
                    <w:right w:val="none" w:sz="0" w:space="0" w:color="auto"/>
                  </w:divBdr>
                </w:div>
                <w:div w:id="834540086">
                  <w:marLeft w:val="640"/>
                  <w:marRight w:val="0"/>
                  <w:marTop w:val="0"/>
                  <w:marBottom w:val="0"/>
                  <w:divBdr>
                    <w:top w:val="none" w:sz="0" w:space="0" w:color="auto"/>
                    <w:left w:val="none" w:sz="0" w:space="0" w:color="auto"/>
                    <w:bottom w:val="none" w:sz="0" w:space="0" w:color="auto"/>
                    <w:right w:val="none" w:sz="0" w:space="0" w:color="auto"/>
                  </w:divBdr>
                </w:div>
                <w:div w:id="835458994">
                  <w:marLeft w:val="640"/>
                  <w:marRight w:val="0"/>
                  <w:marTop w:val="0"/>
                  <w:marBottom w:val="0"/>
                  <w:divBdr>
                    <w:top w:val="none" w:sz="0" w:space="0" w:color="auto"/>
                    <w:left w:val="none" w:sz="0" w:space="0" w:color="auto"/>
                    <w:bottom w:val="none" w:sz="0" w:space="0" w:color="auto"/>
                    <w:right w:val="none" w:sz="0" w:space="0" w:color="auto"/>
                  </w:divBdr>
                </w:div>
                <w:div w:id="859778129">
                  <w:marLeft w:val="640"/>
                  <w:marRight w:val="0"/>
                  <w:marTop w:val="0"/>
                  <w:marBottom w:val="0"/>
                  <w:divBdr>
                    <w:top w:val="none" w:sz="0" w:space="0" w:color="auto"/>
                    <w:left w:val="none" w:sz="0" w:space="0" w:color="auto"/>
                    <w:bottom w:val="none" w:sz="0" w:space="0" w:color="auto"/>
                    <w:right w:val="none" w:sz="0" w:space="0" w:color="auto"/>
                  </w:divBdr>
                </w:div>
                <w:div w:id="862551179">
                  <w:marLeft w:val="640"/>
                  <w:marRight w:val="0"/>
                  <w:marTop w:val="0"/>
                  <w:marBottom w:val="0"/>
                  <w:divBdr>
                    <w:top w:val="none" w:sz="0" w:space="0" w:color="auto"/>
                    <w:left w:val="none" w:sz="0" w:space="0" w:color="auto"/>
                    <w:bottom w:val="none" w:sz="0" w:space="0" w:color="auto"/>
                    <w:right w:val="none" w:sz="0" w:space="0" w:color="auto"/>
                  </w:divBdr>
                </w:div>
                <w:div w:id="873233811">
                  <w:marLeft w:val="640"/>
                  <w:marRight w:val="0"/>
                  <w:marTop w:val="0"/>
                  <w:marBottom w:val="0"/>
                  <w:divBdr>
                    <w:top w:val="none" w:sz="0" w:space="0" w:color="auto"/>
                    <w:left w:val="none" w:sz="0" w:space="0" w:color="auto"/>
                    <w:bottom w:val="none" w:sz="0" w:space="0" w:color="auto"/>
                    <w:right w:val="none" w:sz="0" w:space="0" w:color="auto"/>
                  </w:divBdr>
                </w:div>
                <w:div w:id="879707605">
                  <w:marLeft w:val="640"/>
                  <w:marRight w:val="0"/>
                  <w:marTop w:val="0"/>
                  <w:marBottom w:val="0"/>
                  <w:divBdr>
                    <w:top w:val="none" w:sz="0" w:space="0" w:color="auto"/>
                    <w:left w:val="none" w:sz="0" w:space="0" w:color="auto"/>
                    <w:bottom w:val="none" w:sz="0" w:space="0" w:color="auto"/>
                    <w:right w:val="none" w:sz="0" w:space="0" w:color="auto"/>
                  </w:divBdr>
                </w:div>
                <w:div w:id="900141370">
                  <w:marLeft w:val="640"/>
                  <w:marRight w:val="0"/>
                  <w:marTop w:val="0"/>
                  <w:marBottom w:val="0"/>
                  <w:divBdr>
                    <w:top w:val="none" w:sz="0" w:space="0" w:color="auto"/>
                    <w:left w:val="none" w:sz="0" w:space="0" w:color="auto"/>
                    <w:bottom w:val="none" w:sz="0" w:space="0" w:color="auto"/>
                    <w:right w:val="none" w:sz="0" w:space="0" w:color="auto"/>
                  </w:divBdr>
                </w:div>
                <w:div w:id="904485834">
                  <w:marLeft w:val="640"/>
                  <w:marRight w:val="0"/>
                  <w:marTop w:val="0"/>
                  <w:marBottom w:val="0"/>
                  <w:divBdr>
                    <w:top w:val="none" w:sz="0" w:space="0" w:color="auto"/>
                    <w:left w:val="none" w:sz="0" w:space="0" w:color="auto"/>
                    <w:bottom w:val="none" w:sz="0" w:space="0" w:color="auto"/>
                    <w:right w:val="none" w:sz="0" w:space="0" w:color="auto"/>
                  </w:divBdr>
                </w:div>
                <w:div w:id="927426292">
                  <w:marLeft w:val="640"/>
                  <w:marRight w:val="0"/>
                  <w:marTop w:val="0"/>
                  <w:marBottom w:val="0"/>
                  <w:divBdr>
                    <w:top w:val="none" w:sz="0" w:space="0" w:color="auto"/>
                    <w:left w:val="none" w:sz="0" w:space="0" w:color="auto"/>
                    <w:bottom w:val="none" w:sz="0" w:space="0" w:color="auto"/>
                    <w:right w:val="none" w:sz="0" w:space="0" w:color="auto"/>
                  </w:divBdr>
                </w:div>
                <w:div w:id="931010554">
                  <w:marLeft w:val="640"/>
                  <w:marRight w:val="0"/>
                  <w:marTop w:val="0"/>
                  <w:marBottom w:val="0"/>
                  <w:divBdr>
                    <w:top w:val="none" w:sz="0" w:space="0" w:color="auto"/>
                    <w:left w:val="none" w:sz="0" w:space="0" w:color="auto"/>
                    <w:bottom w:val="none" w:sz="0" w:space="0" w:color="auto"/>
                    <w:right w:val="none" w:sz="0" w:space="0" w:color="auto"/>
                  </w:divBdr>
                </w:div>
                <w:div w:id="956760076">
                  <w:marLeft w:val="640"/>
                  <w:marRight w:val="0"/>
                  <w:marTop w:val="0"/>
                  <w:marBottom w:val="0"/>
                  <w:divBdr>
                    <w:top w:val="none" w:sz="0" w:space="0" w:color="auto"/>
                    <w:left w:val="none" w:sz="0" w:space="0" w:color="auto"/>
                    <w:bottom w:val="none" w:sz="0" w:space="0" w:color="auto"/>
                    <w:right w:val="none" w:sz="0" w:space="0" w:color="auto"/>
                  </w:divBdr>
                </w:div>
                <w:div w:id="970667998">
                  <w:marLeft w:val="640"/>
                  <w:marRight w:val="0"/>
                  <w:marTop w:val="0"/>
                  <w:marBottom w:val="0"/>
                  <w:divBdr>
                    <w:top w:val="none" w:sz="0" w:space="0" w:color="auto"/>
                    <w:left w:val="none" w:sz="0" w:space="0" w:color="auto"/>
                    <w:bottom w:val="none" w:sz="0" w:space="0" w:color="auto"/>
                    <w:right w:val="none" w:sz="0" w:space="0" w:color="auto"/>
                  </w:divBdr>
                </w:div>
                <w:div w:id="973365762">
                  <w:marLeft w:val="640"/>
                  <w:marRight w:val="0"/>
                  <w:marTop w:val="0"/>
                  <w:marBottom w:val="0"/>
                  <w:divBdr>
                    <w:top w:val="none" w:sz="0" w:space="0" w:color="auto"/>
                    <w:left w:val="none" w:sz="0" w:space="0" w:color="auto"/>
                    <w:bottom w:val="none" w:sz="0" w:space="0" w:color="auto"/>
                    <w:right w:val="none" w:sz="0" w:space="0" w:color="auto"/>
                  </w:divBdr>
                </w:div>
                <w:div w:id="984240852">
                  <w:marLeft w:val="640"/>
                  <w:marRight w:val="0"/>
                  <w:marTop w:val="0"/>
                  <w:marBottom w:val="0"/>
                  <w:divBdr>
                    <w:top w:val="none" w:sz="0" w:space="0" w:color="auto"/>
                    <w:left w:val="none" w:sz="0" w:space="0" w:color="auto"/>
                    <w:bottom w:val="none" w:sz="0" w:space="0" w:color="auto"/>
                    <w:right w:val="none" w:sz="0" w:space="0" w:color="auto"/>
                  </w:divBdr>
                </w:div>
                <w:div w:id="990716635">
                  <w:marLeft w:val="640"/>
                  <w:marRight w:val="0"/>
                  <w:marTop w:val="0"/>
                  <w:marBottom w:val="0"/>
                  <w:divBdr>
                    <w:top w:val="none" w:sz="0" w:space="0" w:color="auto"/>
                    <w:left w:val="none" w:sz="0" w:space="0" w:color="auto"/>
                    <w:bottom w:val="none" w:sz="0" w:space="0" w:color="auto"/>
                    <w:right w:val="none" w:sz="0" w:space="0" w:color="auto"/>
                  </w:divBdr>
                </w:div>
                <w:div w:id="1010717139">
                  <w:marLeft w:val="640"/>
                  <w:marRight w:val="0"/>
                  <w:marTop w:val="0"/>
                  <w:marBottom w:val="0"/>
                  <w:divBdr>
                    <w:top w:val="none" w:sz="0" w:space="0" w:color="auto"/>
                    <w:left w:val="none" w:sz="0" w:space="0" w:color="auto"/>
                    <w:bottom w:val="none" w:sz="0" w:space="0" w:color="auto"/>
                    <w:right w:val="none" w:sz="0" w:space="0" w:color="auto"/>
                  </w:divBdr>
                </w:div>
                <w:div w:id="1017151101">
                  <w:marLeft w:val="640"/>
                  <w:marRight w:val="0"/>
                  <w:marTop w:val="0"/>
                  <w:marBottom w:val="0"/>
                  <w:divBdr>
                    <w:top w:val="none" w:sz="0" w:space="0" w:color="auto"/>
                    <w:left w:val="none" w:sz="0" w:space="0" w:color="auto"/>
                    <w:bottom w:val="none" w:sz="0" w:space="0" w:color="auto"/>
                    <w:right w:val="none" w:sz="0" w:space="0" w:color="auto"/>
                  </w:divBdr>
                </w:div>
                <w:div w:id="1027097546">
                  <w:marLeft w:val="640"/>
                  <w:marRight w:val="0"/>
                  <w:marTop w:val="0"/>
                  <w:marBottom w:val="0"/>
                  <w:divBdr>
                    <w:top w:val="none" w:sz="0" w:space="0" w:color="auto"/>
                    <w:left w:val="none" w:sz="0" w:space="0" w:color="auto"/>
                    <w:bottom w:val="none" w:sz="0" w:space="0" w:color="auto"/>
                    <w:right w:val="none" w:sz="0" w:space="0" w:color="auto"/>
                  </w:divBdr>
                </w:div>
                <w:div w:id="1030110535">
                  <w:marLeft w:val="640"/>
                  <w:marRight w:val="0"/>
                  <w:marTop w:val="0"/>
                  <w:marBottom w:val="0"/>
                  <w:divBdr>
                    <w:top w:val="none" w:sz="0" w:space="0" w:color="auto"/>
                    <w:left w:val="none" w:sz="0" w:space="0" w:color="auto"/>
                    <w:bottom w:val="none" w:sz="0" w:space="0" w:color="auto"/>
                    <w:right w:val="none" w:sz="0" w:space="0" w:color="auto"/>
                  </w:divBdr>
                </w:div>
                <w:div w:id="1062294607">
                  <w:marLeft w:val="640"/>
                  <w:marRight w:val="0"/>
                  <w:marTop w:val="0"/>
                  <w:marBottom w:val="0"/>
                  <w:divBdr>
                    <w:top w:val="none" w:sz="0" w:space="0" w:color="auto"/>
                    <w:left w:val="none" w:sz="0" w:space="0" w:color="auto"/>
                    <w:bottom w:val="none" w:sz="0" w:space="0" w:color="auto"/>
                    <w:right w:val="none" w:sz="0" w:space="0" w:color="auto"/>
                  </w:divBdr>
                </w:div>
                <w:div w:id="1088690684">
                  <w:marLeft w:val="640"/>
                  <w:marRight w:val="0"/>
                  <w:marTop w:val="0"/>
                  <w:marBottom w:val="0"/>
                  <w:divBdr>
                    <w:top w:val="none" w:sz="0" w:space="0" w:color="auto"/>
                    <w:left w:val="none" w:sz="0" w:space="0" w:color="auto"/>
                    <w:bottom w:val="none" w:sz="0" w:space="0" w:color="auto"/>
                    <w:right w:val="none" w:sz="0" w:space="0" w:color="auto"/>
                  </w:divBdr>
                </w:div>
                <w:div w:id="1099373811">
                  <w:marLeft w:val="640"/>
                  <w:marRight w:val="0"/>
                  <w:marTop w:val="0"/>
                  <w:marBottom w:val="0"/>
                  <w:divBdr>
                    <w:top w:val="none" w:sz="0" w:space="0" w:color="auto"/>
                    <w:left w:val="none" w:sz="0" w:space="0" w:color="auto"/>
                    <w:bottom w:val="none" w:sz="0" w:space="0" w:color="auto"/>
                    <w:right w:val="none" w:sz="0" w:space="0" w:color="auto"/>
                  </w:divBdr>
                </w:div>
                <w:div w:id="1107119937">
                  <w:marLeft w:val="640"/>
                  <w:marRight w:val="0"/>
                  <w:marTop w:val="0"/>
                  <w:marBottom w:val="0"/>
                  <w:divBdr>
                    <w:top w:val="none" w:sz="0" w:space="0" w:color="auto"/>
                    <w:left w:val="none" w:sz="0" w:space="0" w:color="auto"/>
                    <w:bottom w:val="none" w:sz="0" w:space="0" w:color="auto"/>
                    <w:right w:val="none" w:sz="0" w:space="0" w:color="auto"/>
                  </w:divBdr>
                </w:div>
                <w:div w:id="1107820610">
                  <w:marLeft w:val="640"/>
                  <w:marRight w:val="0"/>
                  <w:marTop w:val="0"/>
                  <w:marBottom w:val="0"/>
                  <w:divBdr>
                    <w:top w:val="none" w:sz="0" w:space="0" w:color="auto"/>
                    <w:left w:val="none" w:sz="0" w:space="0" w:color="auto"/>
                    <w:bottom w:val="none" w:sz="0" w:space="0" w:color="auto"/>
                    <w:right w:val="none" w:sz="0" w:space="0" w:color="auto"/>
                  </w:divBdr>
                </w:div>
                <w:div w:id="1122650808">
                  <w:marLeft w:val="640"/>
                  <w:marRight w:val="0"/>
                  <w:marTop w:val="0"/>
                  <w:marBottom w:val="0"/>
                  <w:divBdr>
                    <w:top w:val="none" w:sz="0" w:space="0" w:color="auto"/>
                    <w:left w:val="none" w:sz="0" w:space="0" w:color="auto"/>
                    <w:bottom w:val="none" w:sz="0" w:space="0" w:color="auto"/>
                    <w:right w:val="none" w:sz="0" w:space="0" w:color="auto"/>
                  </w:divBdr>
                </w:div>
                <w:div w:id="1130628452">
                  <w:marLeft w:val="640"/>
                  <w:marRight w:val="0"/>
                  <w:marTop w:val="0"/>
                  <w:marBottom w:val="0"/>
                  <w:divBdr>
                    <w:top w:val="none" w:sz="0" w:space="0" w:color="auto"/>
                    <w:left w:val="none" w:sz="0" w:space="0" w:color="auto"/>
                    <w:bottom w:val="none" w:sz="0" w:space="0" w:color="auto"/>
                    <w:right w:val="none" w:sz="0" w:space="0" w:color="auto"/>
                  </w:divBdr>
                </w:div>
                <w:div w:id="1162896310">
                  <w:marLeft w:val="640"/>
                  <w:marRight w:val="0"/>
                  <w:marTop w:val="0"/>
                  <w:marBottom w:val="0"/>
                  <w:divBdr>
                    <w:top w:val="none" w:sz="0" w:space="0" w:color="auto"/>
                    <w:left w:val="none" w:sz="0" w:space="0" w:color="auto"/>
                    <w:bottom w:val="none" w:sz="0" w:space="0" w:color="auto"/>
                    <w:right w:val="none" w:sz="0" w:space="0" w:color="auto"/>
                  </w:divBdr>
                </w:div>
                <w:div w:id="1173496119">
                  <w:marLeft w:val="640"/>
                  <w:marRight w:val="0"/>
                  <w:marTop w:val="0"/>
                  <w:marBottom w:val="0"/>
                  <w:divBdr>
                    <w:top w:val="none" w:sz="0" w:space="0" w:color="auto"/>
                    <w:left w:val="none" w:sz="0" w:space="0" w:color="auto"/>
                    <w:bottom w:val="none" w:sz="0" w:space="0" w:color="auto"/>
                    <w:right w:val="none" w:sz="0" w:space="0" w:color="auto"/>
                  </w:divBdr>
                </w:div>
                <w:div w:id="1203245102">
                  <w:marLeft w:val="640"/>
                  <w:marRight w:val="0"/>
                  <w:marTop w:val="0"/>
                  <w:marBottom w:val="0"/>
                  <w:divBdr>
                    <w:top w:val="none" w:sz="0" w:space="0" w:color="auto"/>
                    <w:left w:val="none" w:sz="0" w:space="0" w:color="auto"/>
                    <w:bottom w:val="none" w:sz="0" w:space="0" w:color="auto"/>
                    <w:right w:val="none" w:sz="0" w:space="0" w:color="auto"/>
                  </w:divBdr>
                </w:div>
                <w:div w:id="1221668631">
                  <w:marLeft w:val="640"/>
                  <w:marRight w:val="0"/>
                  <w:marTop w:val="0"/>
                  <w:marBottom w:val="0"/>
                  <w:divBdr>
                    <w:top w:val="none" w:sz="0" w:space="0" w:color="auto"/>
                    <w:left w:val="none" w:sz="0" w:space="0" w:color="auto"/>
                    <w:bottom w:val="none" w:sz="0" w:space="0" w:color="auto"/>
                    <w:right w:val="none" w:sz="0" w:space="0" w:color="auto"/>
                  </w:divBdr>
                </w:div>
                <w:div w:id="1238638029">
                  <w:marLeft w:val="640"/>
                  <w:marRight w:val="0"/>
                  <w:marTop w:val="0"/>
                  <w:marBottom w:val="0"/>
                  <w:divBdr>
                    <w:top w:val="none" w:sz="0" w:space="0" w:color="auto"/>
                    <w:left w:val="none" w:sz="0" w:space="0" w:color="auto"/>
                    <w:bottom w:val="none" w:sz="0" w:space="0" w:color="auto"/>
                    <w:right w:val="none" w:sz="0" w:space="0" w:color="auto"/>
                  </w:divBdr>
                </w:div>
                <w:div w:id="1249803816">
                  <w:marLeft w:val="640"/>
                  <w:marRight w:val="0"/>
                  <w:marTop w:val="0"/>
                  <w:marBottom w:val="0"/>
                  <w:divBdr>
                    <w:top w:val="none" w:sz="0" w:space="0" w:color="auto"/>
                    <w:left w:val="none" w:sz="0" w:space="0" w:color="auto"/>
                    <w:bottom w:val="none" w:sz="0" w:space="0" w:color="auto"/>
                    <w:right w:val="none" w:sz="0" w:space="0" w:color="auto"/>
                  </w:divBdr>
                </w:div>
                <w:div w:id="1251038827">
                  <w:marLeft w:val="640"/>
                  <w:marRight w:val="0"/>
                  <w:marTop w:val="0"/>
                  <w:marBottom w:val="0"/>
                  <w:divBdr>
                    <w:top w:val="none" w:sz="0" w:space="0" w:color="auto"/>
                    <w:left w:val="none" w:sz="0" w:space="0" w:color="auto"/>
                    <w:bottom w:val="none" w:sz="0" w:space="0" w:color="auto"/>
                    <w:right w:val="none" w:sz="0" w:space="0" w:color="auto"/>
                  </w:divBdr>
                </w:div>
                <w:div w:id="1268123528">
                  <w:marLeft w:val="640"/>
                  <w:marRight w:val="0"/>
                  <w:marTop w:val="0"/>
                  <w:marBottom w:val="0"/>
                  <w:divBdr>
                    <w:top w:val="none" w:sz="0" w:space="0" w:color="auto"/>
                    <w:left w:val="none" w:sz="0" w:space="0" w:color="auto"/>
                    <w:bottom w:val="none" w:sz="0" w:space="0" w:color="auto"/>
                    <w:right w:val="none" w:sz="0" w:space="0" w:color="auto"/>
                  </w:divBdr>
                </w:div>
                <w:div w:id="1269268424">
                  <w:marLeft w:val="640"/>
                  <w:marRight w:val="0"/>
                  <w:marTop w:val="0"/>
                  <w:marBottom w:val="0"/>
                  <w:divBdr>
                    <w:top w:val="none" w:sz="0" w:space="0" w:color="auto"/>
                    <w:left w:val="none" w:sz="0" w:space="0" w:color="auto"/>
                    <w:bottom w:val="none" w:sz="0" w:space="0" w:color="auto"/>
                    <w:right w:val="none" w:sz="0" w:space="0" w:color="auto"/>
                  </w:divBdr>
                </w:div>
                <w:div w:id="1277637765">
                  <w:marLeft w:val="640"/>
                  <w:marRight w:val="0"/>
                  <w:marTop w:val="0"/>
                  <w:marBottom w:val="0"/>
                  <w:divBdr>
                    <w:top w:val="none" w:sz="0" w:space="0" w:color="auto"/>
                    <w:left w:val="none" w:sz="0" w:space="0" w:color="auto"/>
                    <w:bottom w:val="none" w:sz="0" w:space="0" w:color="auto"/>
                    <w:right w:val="none" w:sz="0" w:space="0" w:color="auto"/>
                  </w:divBdr>
                </w:div>
                <w:div w:id="1281035869">
                  <w:marLeft w:val="640"/>
                  <w:marRight w:val="0"/>
                  <w:marTop w:val="0"/>
                  <w:marBottom w:val="0"/>
                  <w:divBdr>
                    <w:top w:val="none" w:sz="0" w:space="0" w:color="auto"/>
                    <w:left w:val="none" w:sz="0" w:space="0" w:color="auto"/>
                    <w:bottom w:val="none" w:sz="0" w:space="0" w:color="auto"/>
                    <w:right w:val="none" w:sz="0" w:space="0" w:color="auto"/>
                  </w:divBdr>
                </w:div>
                <w:div w:id="1300383925">
                  <w:marLeft w:val="640"/>
                  <w:marRight w:val="0"/>
                  <w:marTop w:val="0"/>
                  <w:marBottom w:val="0"/>
                  <w:divBdr>
                    <w:top w:val="none" w:sz="0" w:space="0" w:color="auto"/>
                    <w:left w:val="none" w:sz="0" w:space="0" w:color="auto"/>
                    <w:bottom w:val="none" w:sz="0" w:space="0" w:color="auto"/>
                    <w:right w:val="none" w:sz="0" w:space="0" w:color="auto"/>
                  </w:divBdr>
                </w:div>
                <w:div w:id="1301616050">
                  <w:marLeft w:val="640"/>
                  <w:marRight w:val="0"/>
                  <w:marTop w:val="0"/>
                  <w:marBottom w:val="0"/>
                  <w:divBdr>
                    <w:top w:val="none" w:sz="0" w:space="0" w:color="auto"/>
                    <w:left w:val="none" w:sz="0" w:space="0" w:color="auto"/>
                    <w:bottom w:val="none" w:sz="0" w:space="0" w:color="auto"/>
                    <w:right w:val="none" w:sz="0" w:space="0" w:color="auto"/>
                  </w:divBdr>
                </w:div>
                <w:div w:id="1307860637">
                  <w:marLeft w:val="640"/>
                  <w:marRight w:val="0"/>
                  <w:marTop w:val="0"/>
                  <w:marBottom w:val="0"/>
                  <w:divBdr>
                    <w:top w:val="none" w:sz="0" w:space="0" w:color="auto"/>
                    <w:left w:val="none" w:sz="0" w:space="0" w:color="auto"/>
                    <w:bottom w:val="none" w:sz="0" w:space="0" w:color="auto"/>
                    <w:right w:val="none" w:sz="0" w:space="0" w:color="auto"/>
                  </w:divBdr>
                </w:div>
                <w:div w:id="1312446419">
                  <w:marLeft w:val="640"/>
                  <w:marRight w:val="0"/>
                  <w:marTop w:val="0"/>
                  <w:marBottom w:val="0"/>
                  <w:divBdr>
                    <w:top w:val="none" w:sz="0" w:space="0" w:color="auto"/>
                    <w:left w:val="none" w:sz="0" w:space="0" w:color="auto"/>
                    <w:bottom w:val="none" w:sz="0" w:space="0" w:color="auto"/>
                    <w:right w:val="none" w:sz="0" w:space="0" w:color="auto"/>
                  </w:divBdr>
                </w:div>
                <w:div w:id="1314531710">
                  <w:marLeft w:val="640"/>
                  <w:marRight w:val="0"/>
                  <w:marTop w:val="0"/>
                  <w:marBottom w:val="0"/>
                  <w:divBdr>
                    <w:top w:val="none" w:sz="0" w:space="0" w:color="auto"/>
                    <w:left w:val="none" w:sz="0" w:space="0" w:color="auto"/>
                    <w:bottom w:val="none" w:sz="0" w:space="0" w:color="auto"/>
                    <w:right w:val="none" w:sz="0" w:space="0" w:color="auto"/>
                  </w:divBdr>
                </w:div>
                <w:div w:id="1321694202">
                  <w:marLeft w:val="640"/>
                  <w:marRight w:val="0"/>
                  <w:marTop w:val="0"/>
                  <w:marBottom w:val="0"/>
                  <w:divBdr>
                    <w:top w:val="none" w:sz="0" w:space="0" w:color="auto"/>
                    <w:left w:val="none" w:sz="0" w:space="0" w:color="auto"/>
                    <w:bottom w:val="none" w:sz="0" w:space="0" w:color="auto"/>
                    <w:right w:val="none" w:sz="0" w:space="0" w:color="auto"/>
                  </w:divBdr>
                </w:div>
                <w:div w:id="1321810220">
                  <w:marLeft w:val="640"/>
                  <w:marRight w:val="0"/>
                  <w:marTop w:val="0"/>
                  <w:marBottom w:val="0"/>
                  <w:divBdr>
                    <w:top w:val="none" w:sz="0" w:space="0" w:color="auto"/>
                    <w:left w:val="none" w:sz="0" w:space="0" w:color="auto"/>
                    <w:bottom w:val="none" w:sz="0" w:space="0" w:color="auto"/>
                    <w:right w:val="none" w:sz="0" w:space="0" w:color="auto"/>
                  </w:divBdr>
                </w:div>
                <w:div w:id="1339653860">
                  <w:marLeft w:val="640"/>
                  <w:marRight w:val="0"/>
                  <w:marTop w:val="0"/>
                  <w:marBottom w:val="0"/>
                  <w:divBdr>
                    <w:top w:val="none" w:sz="0" w:space="0" w:color="auto"/>
                    <w:left w:val="none" w:sz="0" w:space="0" w:color="auto"/>
                    <w:bottom w:val="none" w:sz="0" w:space="0" w:color="auto"/>
                    <w:right w:val="none" w:sz="0" w:space="0" w:color="auto"/>
                  </w:divBdr>
                </w:div>
                <w:div w:id="1340155079">
                  <w:marLeft w:val="640"/>
                  <w:marRight w:val="0"/>
                  <w:marTop w:val="0"/>
                  <w:marBottom w:val="0"/>
                  <w:divBdr>
                    <w:top w:val="none" w:sz="0" w:space="0" w:color="auto"/>
                    <w:left w:val="none" w:sz="0" w:space="0" w:color="auto"/>
                    <w:bottom w:val="none" w:sz="0" w:space="0" w:color="auto"/>
                    <w:right w:val="none" w:sz="0" w:space="0" w:color="auto"/>
                  </w:divBdr>
                </w:div>
                <w:div w:id="1354184206">
                  <w:marLeft w:val="640"/>
                  <w:marRight w:val="0"/>
                  <w:marTop w:val="0"/>
                  <w:marBottom w:val="0"/>
                  <w:divBdr>
                    <w:top w:val="none" w:sz="0" w:space="0" w:color="auto"/>
                    <w:left w:val="none" w:sz="0" w:space="0" w:color="auto"/>
                    <w:bottom w:val="none" w:sz="0" w:space="0" w:color="auto"/>
                    <w:right w:val="none" w:sz="0" w:space="0" w:color="auto"/>
                  </w:divBdr>
                </w:div>
                <w:div w:id="1362826395">
                  <w:marLeft w:val="640"/>
                  <w:marRight w:val="0"/>
                  <w:marTop w:val="0"/>
                  <w:marBottom w:val="0"/>
                  <w:divBdr>
                    <w:top w:val="none" w:sz="0" w:space="0" w:color="auto"/>
                    <w:left w:val="none" w:sz="0" w:space="0" w:color="auto"/>
                    <w:bottom w:val="none" w:sz="0" w:space="0" w:color="auto"/>
                    <w:right w:val="none" w:sz="0" w:space="0" w:color="auto"/>
                  </w:divBdr>
                </w:div>
                <w:div w:id="1363245094">
                  <w:marLeft w:val="640"/>
                  <w:marRight w:val="0"/>
                  <w:marTop w:val="0"/>
                  <w:marBottom w:val="0"/>
                  <w:divBdr>
                    <w:top w:val="none" w:sz="0" w:space="0" w:color="auto"/>
                    <w:left w:val="none" w:sz="0" w:space="0" w:color="auto"/>
                    <w:bottom w:val="none" w:sz="0" w:space="0" w:color="auto"/>
                    <w:right w:val="none" w:sz="0" w:space="0" w:color="auto"/>
                  </w:divBdr>
                </w:div>
                <w:div w:id="1368137532">
                  <w:marLeft w:val="640"/>
                  <w:marRight w:val="0"/>
                  <w:marTop w:val="0"/>
                  <w:marBottom w:val="0"/>
                  <w:divBdr>
                    <w:top w:val="none" w:sz="0" w:space="0" w:color="auto"/>
                    <w:left w:val="none" w:sz="0" w:space="0" w:color="auto"/>
                    <w:bottom w:val="none" w:sz="0" w:space="0" w:color="auto"/>
                    <w:right w:val="none" w:sz="0" w:space="0" w:color="auto"/>
                  </w:divBdr>
                </w:div>
                <w:div w:id="1380518874">
                  <w:marLeft w:val="640"/>
                  <w:marRight w:val="0"/>
                  <w:marTop w:val="0"/>
                  <w:marBottom w:val="0"/>
                  <w:divBdr>
                    <w:top w:val="none" w:sz="0" w:space="0" w:color="auto"/>
                    <w:left w:val="none" w:sz="0" w:space="0" w:color="auto"/>
                    <w:bottom w:val="none" w:sz="0" w:space="0" w:color="auto"/>
                    <w:right w:val="none" w:sz="0" w:space="0" w:color="auto"/>
                  </w:divBdr>
                </w:div>
                <w:div w:id="1386834949">
                  <w:marLeft w:val="640"/>
                  <w:marRight w:val="0"/>
                  <w:marTop w:val="0"/>
                  <w:marBottom w:val="0"/>
                  <w:divBdr>
                    <w:top w:val="none" w:sz="0" w:space="0" w:color="auto"/>
                    <w:left w:val="none" w:sz="0" w:space="0" w:color="auto"/>
                    <w:bottom w:val="none" w:sz="0" w:space="0" w:color="auto"/>
                    <w:right w:val="none" w:sz="0" w:space="0" w:color="auto"/>
                  </w:divBdr>
                </w:div>
                <w:div w:id="1395467758">
                  <w:marLeft w:val="640"/>
                  <w:marRight w:val="0"/>
                  <w:marTop w:val="0"/>
                  <w:marBottom w:val="0"/>
                  <w:divBdr>
                    <w:top w:val="none" w:sz="0" w:space="0" w:color="auto"/>
                    <w:left w:val="none" w:sz="0" w:space="0" w:color="auto"/>
                    <w:bottom w:val="none" w:sz="0" w:space="0" w:color="auto"/>
                    <w:right w:val="none" w:sz="0" w:space="0" w:color="auto"/>
                  </w:divBdr>
                </w:div>
                <w:div w:id="1401096388">
                  <w:marLeft w:val="640"/>
                  <w:marRight w:val="0"/>
                  <w:marTop w:val="0"/>
                  <w:marBottom w:val="0"/>
                  <w:divBdr>
                    <w:top w:val="none" w:sz="0" w:space="0" w:color="auto"/>
                    <w:left w:val="none" w:sz="0" w:space="0" w:color="auto"/>
                    <w:bottom w:val="none" w:sz="0" w:space="0" w:color="auto"/>
                    <w:right w:val="none" w:sz="0" w:space="0" w:color="auto"/>
                  </w:divBdr>
                </w:div>
                <w:div w:id="1404720434">
                  <w:marLeft w:val="640"/>
                  <w:marRight w:val="0"/>
                  <w:marTop w:val="0"/>
                  <w:marBottom w:val="0"/>
                  <w:divBdr>
                    <w:top w:val="none" w:sz="0" w:space="0" w:color="auto"/>
                    <w:left w:val="none" w:sz="0" w:space="0" w:color="auto"/>
                    <w:bottom w:val="none" w:sz="0" w:space="0" w:color="auto"/>
                    <w:right w:val="none" w:sz="0" w:space="0" w:color="auto"/>
                  </w:divBdr>
                </w:div>
                <w:div w:id="1422409281">
                  <w:marLeft w:val="640"/>
                  <w:marRight w:val="0"/>
                  <w:marTop w:val="0"/>
                  <w:marBottom w:val="0"/>
                  <w:divBdr>
                    <w:top w:val="none" w:sz="0" w:space="0" w:color="auto"/>
                    <w:left w:val="none" w:sz="0" w:space="0" w:color="auto"/>
                    <w:bottom w:val="none" w:sz="0" w:space="0" w:color="auto"/>
                    <w:right w:val="none" w:sz="0" w:space="0" w:color="auto"/>
                  </w:divBdr>
                </w:div>
                <w:div w:id="1446464950">
                  <w:marLeft w:val="640"/>
                  <w:marRight w:val="0"/>
                  <w:marTop w:val="0"/>
                  <w:marBottom w:val="0"/>
                  <w:divBdr>
                    <w:top w:val="none" w:sz="0" w:space="0" w:color="auto"/>
                    <w:left w:val="none" w:sz="0" w:space="0" w:color="auto"/>
                    <w:bottom w:val="none" w:sz="0" w:space="0" w:color="auto"/>
                    <w:right w:val="none" w:sz="0" w:space="0" w:color="auto"/>
                  </w:divBdr>
                </w:div>
                <w:div w:id="1451047436">
                  <w:marLeft w:val="640"/>
                  <w:marRight w:val="0"/>
                  <w:marTop w:val="0"/>
                  <w:marBottom w:val="0"/>
                  <w:divBdr>
                    <w:top w:val="none" w:sz="0" w:space="0" w:color="auto"/>
                    <w:left w:val="none" w:sz="0" w:space="0" w:color="auto"/>
                    <w:bottom w:val="none" w:sz="0" w:space="0" w:color="auto"/>
                    <w:right w:val="none" w:sz="0" w:space="0" w:color="auto"/>
                  </w:divBdr>
                </w:div>
                <w:div w:id="1458253985">
                  <w:marLeft w:val="640"/>
                  <w:marRight w:val="0"/>
                  <w:marTop w:val="0"/>
                  <w:marBottom w:val="0"/>
                  <w:divBdr>
                    <w:top w:val="none" w:sz="0" w:space="0" w:color="auto"/>
                    <w:left w:val="none" w:sz="0" w:space="0" w:color="auto"/>
                    <w:bottom w:val="none" w:sz="0" w:space="0" w:color="auto"/>
                    <w:right w:val="none" w:sz="0" w:space="0" w:color="auto"/>
                  </w:divBdr>
                </w:div>
                <w:div w:id="1472553220">
                  <w:marLeft w:val="640"/>
                  <w:marRight w:val="0"/>
                  <w:marTop w:val="0"/>
                  <w:marBottom w:val="0"/>
                  <w:divBdr>
                    <w:top w:val="none" w:sz="0" w:space="0" w:color="auto"/>
                    <w:left w:val="none" w:sz="0" w:space="0" w:color="auto"/>
                    <w:bottom w:val="none" w:sz="0" w:space="0" w:color="auto"/>
                    <w:right w:val="none" w:sz="0" w:space="0" w:color="auto"/>
                  </w:divBdr>
                </w:div>
                <w:div w:id="1480264303">
                  <w:marLeft w:val="640"/>
                  <w:marRight w:val="0"/>
                  <w:marTop w:val="0"/>
                  <w:marBottom w:val="0"/>
                  <w:divBdr>
                    <w:top w:val="none" w:sz="0" w:space="0" w:color="auto"/>
                    <w:left w:val="none" w:sz="0" w:space="0" w:color="auto"/>
                    <w:bottom w:val="none" w:sz="0" w:space="0" w:color="auto"/>
                    <w:right w:val="none" w:sz="0" w:space="0" w:color="auto"/>
                  </w:divBdr>
                </w:div>
                <w:div w:id="1481533676">
                  <w:marLeft w:val="640"/>
                  <w:marRight w:val="0"/>
                  <w:marTop w:val="0"/>
                  <w:marBottom w:val="0"/>
                  <w:divBdr>
                    <w:top w:val="none" w:sz="0" w:space="0" w:color="auto"/>
                    <w:left w:val="none" w:sz="0" w:space="0" w:color="auto"/>
                    <w:bottom w:val="none" w:sz="0" w:space="0" w:color="auto"/>
                    <w:right w:val="none" w:sz="0" w:space="0" w:color="auto"/>
                  </w:divBdr>
                </w:div>
                <w:div w:id="1492982253">
                  <w:marLeft w:val="640"/>
                  <w:marRight w:val="0"/>
                  <w:marTop w:val="0"/>
                  <w:marBottom w:val="0"/>
                  <w:divBdr>
                    <w:top w:val="none" w:sz="0" w:space="0" w:color="auto"/>
                    <w:left w:val="none" w:sz="0" w:space="0" w:color="auto"/>
                    <w:bottom w:val="none" w:sz="0" w:space="0" w:color="auto"/>
                    <w:right w:val="none" w:sz="0" w:space="0" w:color="auto"/>
                  </w:divBdr>
                </w:div>
                <w:div w:id="1494490269">
                  <w:marLeft w:val="640"/>
                  <w:marRight w:val="0"/>
                  <w:marTop w:val="0"/>
                  <w:marBottom w:val="0"/>
                  <w:divBdr>
                    <w:top w:val="none" w:sz="0" w:space="0" w:color="auto"/>
                    <w:left w:val="none" w:sz="0" w:space="0" w:color="auto"/>
                    <w:bottom w:val="none" w:sz="0" w:space="0" w:color="auto"/>
                    <w:right w:val="none" w:sz="0" w:space="0" w:color="auto"/>
                  </w:divBdr>
                </w:div>
                <w:div w:id="1495028390">
                  <w:marLeft w:val="640"/>
                  <w:marRight w:val="0"/>
                  <w:marTop w:val="0"/>
                  <w:marBottom w:val="0"/>
                  <w:divBdr>
                    <w:top w:val="none" w:sz="0" w:space="0" w:color="auto"/>
                    <w:left w:val="none" w:sz="0" w:space="0" w:color="auto"/>
                    <w:bottom w:val="none" w:sz="0" w:space="0" w:color="auto"/>
                    <w:right w:val="none" w:sz="0" w:space="0" w:color="auto"/>
                  </w:divBdr>
                </w:div>
                <w:div w:id="1496458765">
                  <w:marLeft w:val="640"/>
                  <w:marRight w:val="0"/>
                  <w:marTop w:val="0"/>
                  <w:marBottom w:val="0"/>
                  <w:divBdr>
                    <w:top w:val="none" w:sz="0" w:space="0" w:color="auto"/>
                    <w:left w:val="none" w:sz="0" w:space="0" w:color="auto"/>
                    <w:bottom w:val="none" w:sz="0" w:space="0" w:color="auto"/>
                    <w:right w:val="none" w:sz="0" w:space="0" w:color="auto"/>
                  </w:divBdr>
                </w:div>
                <w:div w:id="1503819493">
                  <w:marLeft w:val="640"/>
                  <w:marRight w:val="0"/>
                  <w:marTop w:val="0"/>
                  <w:marBottom w:val="0"/>
                  <w:divBdr>
                    <w:top w:val="none" w:sz="0" w:space="0" w:color="auto"/>
                    <w:left w:val="none" w:sz="0" w:space="0" w:color="auto"/>
                    <w:bottom w:val="none" w:sz="0" w:space="0" w:color="auto"/>
                    <w:right w:val="none" w:sz="0" w:space="0" w:color="auto"/>
                  </w:divBdr>
                </w:div>
                <w:div w:id="1504979501">
                  <w:marLeft w:val="640"/>
                  <w:marRight w:val="0"/>
                  <w:marTop w:val="0"/>
                  <w:marBottom w:val="0"/>
                  <w:divBdr>
                    <w:top w:val="none" w:sz="0" w:space="0" w:color="auto"/>
                    <w:left w:val="none" w:sz="0" w:space="0" w:color="auto"/>
                    <w:bottom w:val="none" w:sz="0" w:space="0" w:color="auto"/>
                    <w:right w:val="none" w:sz="0" w:space="0" w:color="auto"/>
                  </w:divBdr>
                </w:div>
                <w:div w:id="1511260544">
                  <w:marLeft w:val="640"/>
                  <w:marRight w:val="0"/>
                  <w:marTop w:val="0"/>
                  <w:marBottom w:val="0"/>
                  <w:divBdr>
                    <w:top w:val="none" w:sz="0" w:space="0" w:color="auto"/>
                    <w:left w:val="none" w:sz="0" w:space="0" w:color="auto"/>
                    <w:bottom w:val="none" w:sz="0" w:space="0" w:color="auto"/>
                    <w:right w:val="none" w:sz="0" w:space="0" w:color="auto"/>
                  </w:divBdr>
                </w:div>
                <w:div w:id="1539662554">
                  <w:marLeft w:val="640"/>
                  <w:marRight w:val="0"/>
                  <w:marTop w:val="0"/>
                  <w:marBottom w:val="0"/>
                  <w:divBdr>
                    <w:top w:val="none" w:sz="0" w:space="0" w:color="auto"/>
                    <w:left w:val="none" w:sz="0" w:space="0" w:color="auto"/>
                    <w:bottom w:val="none" w:sz="0" w:space="0" w:color="auto"/>
                    <w:right w:val="none" w:sz="0" w:space="0" w:color="auto"/>
                  </w:divBdr>
                </w:div>
                <w:div w:id="1539975680">
                  <w:marLeft w:val="640"/>
                  <w:marRight w:val="0"/>
                  <w:marTop w:val="0"/>
                  <w:marBottom w:val="0"/>
                  <w:divBdr>
                    <w:top w:val="none" w:sz="0" w:space="0" w:color="auto"/>
                    <w:left w:val="none" w:sz="0" w:space="0" w:color="auto"/>
                    <w:bottom w:val="none" w:sz="0" w:space="0" w:color="auto"/>
                    <w:right w:val="none" w:sz="0" w:space="0" w:color="auto"/>
                  </w:divBdr>
                </w:div>
                <w:div w:id="1542205689">
                  <w:marLeft w:val="640"/>
                  <w:marRight w:val="0"/>
                  <w:marTop w:val="0"/>
                  <w:marBottom w:val="0"/>
                  <w:divBdr>
                    <w:top w:val="none" w:sz="0" w:space="0" w:color="auto"/>
                    <w:left w:val="none" w:sz="0" w:space="0" w:color="auto"/>
                    <w:bottom w:val="none" w:sz="0" w:space="0" w:color="auto"/>
                    <w:right w:val="none" w:sz="0" w:space="0" w:color="auto"/>
                  </w:divBdr>
                </w:div>
                <w:div w:id="1542285218">
                  <w:marLeft w:val="640"/>
                  <w:marRight w:val="0"/>
                  <w:marTop w:val="0"/>
                  <w:marBottom w:val="0"/>
                  <w:divBdr>
                    <w:top w:val="none" w:sz="0" w:space="0" w:color="auto"/>
                    <w:left w:val="none" w:sz="0" w:space="0" w:color="auto"/>
                    <w:bottom w:val="none" w:sz="0" w:space="0" w:color="auto"/>
                    <w:right w:val="none" w:sz="0" w:space="0" w:color="auto"/>
                  </w:divBdr>
                </w:div>
                <w:div w:id="1545680938">
                  <w:marLeft w:val="640"/>
                  <w:marRight w:val="0"/>
                  <w:marTop w:val="0"/>
                  <w:marBottom w:val="0"/>
                  <w:divBdr>
                    <w:top w:val="none" w:sz="0" w:space="0" w:color="auto"/>
                    <w:left w:val="none" w:sz="0" w:space="0" w:color="auto"/>
                    <w:bottom w:val="none" w:sz="0" w:space="0" w:color="auto"/>
                    <w:right w:val="none" w:sz="0" w:space="0" w:color="auto"/>
                  </w:divBdr>
                </w:div>
                <w:div w:id="1557549739">
                  <w:marLeft w:val="640"/>
                  <w:marRight w:val="0"/>
                  <w:marTop w:val="0"/>
                  <w:marBottom w:val="0"/>
                  <w:divBdr>
                    <w:top w:val="none" w:sz="0" w:space="0" w:color="auto"/>
                    <w:left w:val="none" w:sz="0" w:space="0" w:color="auto"/>
                    <w:bottom w:val="none" w:sz="0" w:space="0" w:color="auto"/>
                    <w:right w:val="none" w:sz="0" w:space="0" w:color="auto"/>
                  </w:divBdr>
                </w:div>
                <w:div w:id="1560169547">
                  <w:marLeft w:val="640"/>
                  <w:marRight w:val="0"/>
                  <w:marTop w:val="0"/>
                  <w:marBottom w:val="0"/>
                  <w:divBdr>
                    <w:top w:val="none" w:sz="0" w:space="0" w:color="auto"/>
                    <w:left w:val="none" w:sz="0" w:space="0" w:color="auto"/>
                    <w:bottom w:val="none" w:sz="0" w:space="0" w:color="auto"/>
                    <w:right w:val="none" w:sz="0" w:space="0" w:color="auto"/>
                  </w:divBdr>
                </w:div>
                <w:div w:id="1563171633">
                  <w:marLeft w:val="640"/>
                  <w:marRight w:val="0"/>
                  <w:marTop w:val="0"/>
                  <w:marBottom w:val="0"/>
                  <w:divBdr>
                    <w:top w:val="none" w:sz="0" w:space="0" w:color="auto"/>
                    <w:left w:val="none" w:sz="0" w:space="0" w:color="auto"/>
                    <w:bottom w:val="none" w:sz="0" w:space="0" w:color="auto"/>
                    <w:right w:val="none" w:sz="0" w:space="0" w:color="auto"/>
                  </w:divBdr>
                </w:div>
                <w:div w:id="1584996301">
                  <w:marLeft w:val="640"/>
                  <w:marRight w:val="0"/>
                  <w:marTop w:val="0"/>
                  <w:marBottom w:val="0"/>
                  <w:divBdr>
                    <w:top w:val="none" w:sz="0" w:space="0" w:color="auto"/>
                    <w:left w:val="none" w:sz="0" w:space="0" w:color="auto"/>
                    <w:bottom w:val="none" w:sz="0" w:space="0" w:color="auto"/>
                    <w:right w:val="none" w:sz="0" w:space="0" w:color="auto"/>
                  </w:divBdr>
                </w:div>
                <w:div w:id="1603996982">
                  <w:marLeft w:val="640"/>
                  <w:marRight w:val="0"/>
                  <w:marTop w:val="0"/>
                  <w:marBottom w:val="0"/>
                  <w:divBdr>
                    <w:top w:val="none" w:sz="0" w:space="0" w:color="auto"/>
                    <w:left w:val="none" w:sz="0" w:space="0" w:color="auto"/>
                    <w:bottom w:val="none" w:sz="0" w:space="0" w:color="auto"/>
                    <w:right w:val="none" w:sz="0" w:space="0" w:color="auto"/>
                  </w:divBdr>
                </w:div>
                <w:div w:id="1604992953">
                  <w:marLeft w:val="640"/>
                  <w:marRight w:val="0"/>
                  <w:marTop w:val="0"/>
                  <w:marBottom w:val="0"/>
                  <w:divBdr>
                    <w:top w:val="none" w:sz="0" w:space="0" w:color="auto"/>
                    <w:left w:val="none" w:sz="0" w:space="0" w:color="auto"/>
                    <w:bottom w:val="none" w:sz="0" w:space="0" w:color="auto"/>
                    <w:right w:val="none" w:sz="0" w:space="0" w:color="auto"/>
                  </w:divBdr>
                </w:div>
                <w:div w:id="1612592848">
                  <w:marLeft w:val="640"/>
                  <w:marRight w:val="0"/>
                  <w:marTop w:val="0"/>
                  <w:marBottom w:val="0"/>
                  <w:divBdr>
                    <w:top w:val="none" w:sz="0" w:space="0" w:color="auto"/>
                    <w:left w:val="none" w:sz="0" w:space="0" w:color="auto"/>
                    <w:bottom w:val="none" w:sz="0" w:space="0" w:color="auto"/>
                    <w:right w:val="none" w:sz="0" w:space="0" w:color="auto"/>
                  </w:divBdr>
                </w:div>
                <w:div w:id="1621380782">
                  <w:marLeft w:val="640"/>
                  <w:marRight w:val="0"/>
                  <w:marTop w:val="0"/>
                  <w:marBottom w:val="0"/>
                  <w:divBdr>
                    <w:top w:val="none" w:sz="0" w:space="0" w:color="auto"/>
                    <w:left w:val="none" w:sz="0" w:space="0" w:color="auto"/>
                    <w:bottom w:val="none" w:sz="0" w:space="0" w:color="auto"/>
                    <w:right w:val="none" w:sz="0" w:space="0" w:color="auto"/>
                  </w:divBdr>
                </w:div>
                <w:div w:id="1623420686">
                  <w:marLeft w:val="640"/>
                  <w:marRight w:val="0"/>
                  <w:marTop w:val="0"/>
                  <w:marBottom w:val="0"/>
                  <w:divBdr>
                    <w:top w:val="none" w:sz="0" w:space="0" w:color="auto"/>
                    <w:left w:val="none" w:sz="0" w:space="0" w:color="auto"/>
                    <w:bottom w:val="none" w:sz="0" w:space="0" w:color="auto"/>
                    <w:right w:val="none" w:sz="0" w:space="0" w:color="auto"/>
                  </w:divBdr>
                </w:div>
                <w:div w:id="1630280411">
                  <w:marLeft w:val="640"/>
                  <w:marRight w:val="0"/>
                  <w:marTop w:val="0"/>
                  <w:marBottom w:val="0"/>
                  <w:divBdr>
                    <w:top w:val="none" w:sz="0" w:space="0" w:color="auto"/>
                    <w:left w:val="none" w:sz="0" w:space="0" w:color="auto"/>
                    <w:bottom w:val="none" w:sz="0" w:space="0" w:color="auto"/>
                    <w:right w:val="none" w:sz="0" w:space="0" w:color="auto"/>
                  </w:divBdr>
                </w:div>
                <w:div w:id="1646396961">
                  <w:marLeft w:val="640"/>
                  <w:marRight w:val="0"/>
                  <w:marTop w:val="0"/>
                  <w:marBottom w:val="0"/>
                  <w:divBdr>
                    <w:top w:val="none" w:sz="0" w:space="0" w:color="auto"/>
                    <w:left w:val="none" w:sz="0" w:space="0" w:color="auto"/>
                    <w:bottom w:val="none" w:sz="0" w:space="0" w:color="auto"/>
                    <w:right w:val="none" w:sz="0" w:space="0" w:color="auto"/>
                  </w:divBdr>
                </w:div>
                <w:div w:id="1650554868">
                  <w:marLeft w:val="640"/>
                  <w:marRight w:val="0"/>
                  <w:marTop w:val="0"/>
                  <w:marBottom w:val="0"/>
                  <w:divBdr>
                    <w:top w:val="none" w:sz="0" w:space="0" w:color="auto"/>
                    <w:left w:val="none" w:sz="0" w:space="0" w:color="auto"/>
                    <w:bottom w:val="none" w:sz="0" w:space="0" w:color="auto"/>
                    <w:right w:val="none" w:sz="0" w:space="0" w:color="auto"/>
                  </w:divBdr>
                </w:div>
                <w:div w:id="1663852318">
                  <w:marLeft w:val="640"/>
                  <w:marRight w:val="0"/>
                  <w:marTop w:val="0"/>
                  <w:marBottom w:val="0"/>
                  <w:divBdr>
                    <w:top w:val="none" w:sz="0" w:space="0" w:color="auto"/>
                    <w:left w:val="none" w:sz="0" w:space="0" w:color="auto"/>
                    <w:bottom w:val="none" w:sz="0" w:space="0" w:color="auto"/>
                    <w:right w:val="none" w:sz="0" w:space="0" w:color="auto"/>
                  </w:divBdr>
                </w:div>
                <w:div w:id="1669168628">
                  <w:marLeft w:val="640"/>
                  <w:marRight w:val="0"/>
                  <w:marTop w:val="0"/>
                  <w:marBottom w:val="0"/>
                  <w:divBdr>
                    <w:top w:val="none" w:sz="0" w:space="0" w:color="auto"/>
                    <w:left w:val="none" w:sz="0" w:space="0" w:color="auto"/>
                    <w:bottom w:val="none" w:sz="0" w:space="0" w:color="auto"/>
                    <w:right w:val="none" w:sz="0" w:space="0" w:color="auto"/>
                  </w:divBdr>
                </w:div>
                <w:div w:id="1673221567">
                  <w:marLeft w:val="640"/>
                  <w:marRight w:val="0"/>
                  <w:marTop w:val="0"/>
                  <w:marBottom w:val="0"/>
                  <w:divBdr>
                    <w:top w:val="none" w:sz="0" w:space="0" w:color="auto"/>
                    <w:left w:val="none" w:sz="0" w:space="0" w:color="auto"/>
                    <w:bottom w:val="none" w:sz="0" w:space="0" w:color="auto"/>
                    <w:right w:val="none" w:sz="0" w:space="0" w:color="auto"/>
                  </w:divBdr>
                </w:div>
                <w:div w:id="1673489513">
                  <w:marLeft w:val="640"/>
                  <w:marRight w:val="0"/>
                  <w:marTop w:val="0"/>
                  <w:marBottom w:val="0"/>
                  <w:divBdr>
                    <w:top w:val="none" w:sz="0" w:space="0" w:color="auto"/>
                    <w:left w:val="none" w:sz="0" w:space="0" w:color="auto"/>
                    <w:bottom w:val="none" w:sz="0" w:space="0" w:color="auto"/>
                    <w:right w:val="none" w:sz="0" w:space="0" w:color="auto"/>
                  </w:divBdr>
                </w:div>
                <w:div w:id="1692143306">
                  <w:marLeft w:val="640"/>
                  <w:marRight w:val="0"/>
                  <w:marTop w:val="0"/>
                  <w:marBottom w:val="0"/>
                  <w:divBdr>
                    <w:top w:val="none" w:sz="0" w:space="0" w:color="auto"/>
                    <w:left w:val="none" w:sz="0" w:space="0" w:color="auto"/>
                    <w:bottom w:val="none" w:sz="0" w:space="0" w:color="auto"/>
                    <w:right w:val="none" w:sz="0" w:space="0" w:color="auto"/>
                  </w:divBdr>
                </w:div>
                <w:div w:id="1695572575">
                  <w:marLeft w:val="640"/>
                  <w:marRight w:val="0"/>
                  <w:marTop w:val="0"/>
                  <w:marBottom w:val="0"/>
                  <w:divBdr>
                    <w:top w:val="none" w:sz="0" w:space="0" w:color="auto"/>
                    <w:left w:val="none" w:sz="0" w:space="0" w:color="auto"/>
                    <w:bottom w:val="none" w:sz="0" w:space="0" w:color="auto"/>
                    <w:right w:val="none" w:sz="0" w:space="0" w:color="auto"/>
                  </w:divBdr>
                </w:div>
                <w:div w:id="1706903648">
                  <w:marLeft w:val="640"/>
                  <w:marRight w:val="0"/>
                  <w:marTop w:val="0"/>
                  <w:marBottom w:val="0"/>
                  <w:divBdr>
                    <w:top w:val="none" w:sz="0" w:space="0" w:color="auto"/>
                    <w:left w:val="none" w:sz="0" w:space="0" w:color="auto"/>
                    <w:bottom w:val="none" w:sz="0" w:space="0" w:color="auto"/>
                    <w:right w:val="none" w:sz="0" w:space="0" w:color="auto"/>
                  </w:divBdr>
                </w:div>
                <w:div w:id="1717004058">
                  <w:marLeft w:val="640"/>
                  <w:marRight w:val="0"/>
                  <w:marTop w:val="0"/>
                  <w:marBottom w:val="0"/>
                  <w:divBdr>
                    <w:top w:val="none" w:sz="0" w:space="0" w:color="auto"/>
                    <w:left w:val="none" w:sz="0" w:space="0" w:color="auto"/>
                    <w:bottom w:val="none" w:sz="0" w:space="0" w:color="auto"/>
                    <w:right w:val="none" w:sz="0" w:space="0" w:color="auto"/>
                  </w:divBdr>
                </w:div>
                <w:div w:id="1720008884">
                  <w:marLeft w:val="640"/>
                  <w:marRight w:val="0"/>
                  <w:marTop w:val="0"/>
                  <w:marBottom w:val="0"/>
                  <w:divBdr>
                    <w:top w:val="none" w:sz="0" w:space="0" w:color="auto"/>
                    <w:left w:val="none" w:sz="0" w:space="0" w:color="auto"/>
                    <w:bottom w:val="none" w:sz="0" w:space="0" w:color="auto"/>
                    <w:right w:val="none" w:sz="0" w:space="0" w:color="auto"/>
                  </w:divBdr>
                </w:div>
                <w:div w:id="1720323236">
                  <w:marLeft w:val="640"/>
                  <w:marRight w:val="0"/>
                  <w:marTop w:val="0"/>
                  <w:marBottom w:val="0"/>
                  <w:divBdr>
                    <w:top w:val="none" w:sz="0" w:space="0" w:color="auto"/>
                    <w:left w:val="none" w:sz="0" w:space="0" w:color="auto"/>
                    <w:bottom w:val="none" w:sz="0" w:space="0" w:color="auto"/>
                    <w:right w:val="none" w:sz="0" w:space="0" w:color="auto"/>
                  </w:divBdr>
                </w:div>
                <w:div w:id="1749618835">
                  <w:marLeft w:val="640"/>
                  <w:marRight w:val="0"/>
                  <w:marTop w:val="0"/>
                  <w:marBottom w:val="0"/>
                  <w:divBdr>
                    <w:top w:val="none" w:sz="0" w:space="0" w:color="auto"/>
                    <w:left w:val="none" w:sz="0" w:space="0" w:color="auto"/>
                    <w:bottom w:val="none" w:sz="0" w:space="0" w:color="auto"/>
                    <w:right w:val="none" w:sz="0" w:space="0" w:color="auto"/>
                  </w:divBdr>
                </w:div>
                <w:div w:id="1769229361">
                  <w:marLeft w:val="640"/>
                  <w:marRight w:val="0"/>
                  <w:marTop w:val="0"/>
                  <w:marBottom w:val="0"/>
                  <w:divBdr>
                    <w:top w:val="none" w:sz="0" w:space="0" w:color="auto"/>
                    <w:left w:val="none" w:sz="0" w:space="0" w:color="auto"/>
                    <w:bottom w:val="none" w:sz="0" w:space="0" w:color="auto"/>
                    <w:right w:val="none" w:sz="0" w:space="0" w:color="auto"/>
                  </w:divBdr>
                </w:div>
                <w:div w:id="1779254784">
                  <w:marLeft w:val="640"/>
                  <w:marRight w:val="0"/>
                  <w:marTop w:val="0"/>
                  <w:marBottom w:val="0"/>
                  <w:divBdr>
                    <w:top w:val="none" w:sz="0" w:space="0" w:color="auto"/>
                    <w:left w:val="none" w:sz="0" w:space="0" w:color="auto"/>
                    <w:bottom w:val="none" w:sz="0" w:space="0" w:color="auto"/>
                    <w:right w:val="none" w:sz="0" w:space="0" w:color="auto"/>
                  </w:divBdr>
                </w:div>
                <w:div w:id="1782532381">
                  <w:marLeft w:val="640"/>
                  <w:marRight w:val="0"/>
                  <w:marTop w:val="0"/>
                  <w:marBottom w:val="0"/>
                  <w:divBdr>
                    <w:top w:val="none" w:sz="0" w:space="0" w:color="auto"/>
                    <w:left w:val="none" w:sz="0" w:space="0" w:color="auto"/>
                    <w:bottom w:val="none" w:sz="0" w:space="0" w:color="auto"/>
                    <w:right w:val="none" w:sz="0" w:space="0" w:color="auto"/>
                  </w:divBdr>
                </w:div>
                <w:div w:id="1786922499">
                  <w:marLeft w:val="640"/>
                  <w:marRight w:val="0"/>
                  <w:marTop w:val="0"/>
                  <w:marBottom w:val="0"/>
                  <w:divBdr>
                    <w:top w:val="none" w:sz="0" w:space="0" w:color="auto"/>
                    <w:left w:val="none" w:sz="0" w:space="0" w:color="auto"/>
                    <w:bottom w:val="none" w:sz="0" w:space="0" w:color="auto"/>
                    <w:right w:val="none" w:sz="0" w:space="0" w:color="auto"/>
                  </w:divBdr>
                </w:div>
                <w:div w:id="1794324915">
                  <w:marLeft w:val="640"/>
                  <w:marRight w:val="0"/>
                  <w:marTop w:val="0"/>
                  <w:marBottom w:val="0"/>
                  <w:divBdr>
                    <w:top w:val="none" w:sz="0" w:space="0" w:color="auto"/>
                    <w:left w:val="none" w:sz="0" w:space="0" w:color="auto"/>
                    <w:bottom w:val="none" w:sz="0" w:space="0" w:color="auto"/>
                    <w:right w:val="none" w:sz="0" w:space="0" w:color="auto"/>
                  </w:divBdr>
                </w:div>
                <w:div w:id="1798520884">
                  <w:marLeft w:val="640"/>
                  <w:marRight w:val="0"/>
                  <w:marTop w:val="0"/>
                  <w:marBottom w:val="0"/>
                  <w:divBdr>
                    <w:top w:val="none" w:sz="0" w:space="0" w:color="auto"/>
                    <w:left w:val="none" w:sz="0" w:space="0" w:color="auto"/>
                    <w:bottom w:val="none" w:sz="0" w:space="0" w:color="auto"/>
                    <w:right w:val="none" w:sz="0" w:space="0" w:color="auto"/>
                  </w:divBdr>
                </w:div>
                <w:div w:id="1799294553">
                  <w:marLeft w:val="640"/>
                  <w:marRight w:val="0"/>
                  <w:marTop w:val="0"/>
                  <w:marBottom w:val="0"/>
                  <w:divBdr>
                    <w:top w:val="none" w:sz="0" w:space="0" w:color="auto"/>
                    <w:left w:val="none" w:sz="0" w:space="0" w:color="auto"/>
                    <w:bottom w:val="none" w:sz="0" w:space="0" w:color="auto"/>
                    <w:right w:val="none" w:sz="0" w:space="0" w:color="auto"/>
                  </w:divBdr>
                </w:div>
                <w:div w:id="1803695558">
                  <w:marLeft w:val="640"/>
                  <w:marRight w:val="0"/>
                  <w:marTop w:val="0"/>
                  <w:marBottom w:val="0"/>
                  <w:divBdr>
                    <w:top w:val="none" w:sz="0" w:space="0" w:color="auto"/>
                    <w:left w:val="none" w:sz="0" w:space="0" w:color="auto"/>
                    <w:bottom w:val="none" w:sz="0" w:space="0" w:color="auto"/>
                    <w:right w:val="none" w:sz="0" w:space="0" w:color="auto"/>
                  </w:divBdr>
                </w:div>
                <w:div w:id="1810050441">
                  <w:marLeft w:val="640"/>
                  <w:marRight w:val="0"/>
                  <w:marTop w:val="0"/>
                  <w:marBottom w:val="0"/>
                  <w:divBdr>
                    <w:top w:val="none" w:sz="0" w:space="0" w:color="auto"/>
                    <w:left w:val="none" w:sz="0" w:space="0" w:color="auto"/>
                    <w:bottom w:val="none" w:sz="0" w:space="0" w:color="auto"/>
                    <w:right w:val="none" w:sz="0" w:space="0" w:color="auto"/>
                  </w:divBdr>
                </w:div>
                <w:div w:id="1821539208">
                  <w:marLeft w:val="640"/>
                  <w:marRight w:val="0"/>
                  <w:marTop w:val="0"/>
                  <w:marBottom w:val="0"/>
                  <w:divBdr>
                    <w:top w:val="none" w:sz="0" w:space="0" w:color="auto"/>
                    <w:left w:val="none" w:sz="0" w:space="0" w:color="auto"/>
                    <w:bottom w:val="none" w:sz="0" w:space="0" w:color="auto"/>
                    <w:right w:val="none" w:sz="0" w:space="0" w:color="auto"/>
                  </w:divBdr>
                </w:div>
                <w:div w:id="1833982571">
                  <w:marLeft w:val="640"/>
                  <w:marRight w:val="0"/>
                  <w:marTop w:val="0"/>
                  <w:marBottom w:val="0"/>
                  <w:divBdr>
                    <w:top w:val="none" w:sz="0" w:space="0" w:color="auto"/>
                    <w:left w:val="none" w:sz="0" w:space="0" w:color="auto"/>
                    <w:bottom w:val="none" w:sz="0" w:space="0" w:color="auto"/>
                    <w:right w:val="none" w:sz="0" w:space="0" w:color="auto"/>
                  </w:divBdr>
                </w:div>
                <w:div w:id="1847014969">
                  <w:marLeft w:val="640"/>
                  <w:marRight w:val="0"/>
                  <w:marTop w:val="0"/>
                  <w:marBottom w:val="0"/>
                  <w:divBdr>
                    <w:top w:val="none" w:sz="0" w:space="0" w:color="auto"/>
                    <w:left w:val="none" w:sz="0" w:space="0" w:color="auto"/>
                    <w:bottom w:val="none" w:sz="0" w:space="0" w:color="auto"/>
                    <w:right w:val="none" w:sz="0" w:space="0" w:color="auto"/>
                  </w:divBdr>
                </w:div>
                <w:div w:id="1854687100">
                  <w:marLeft w:val="640"/>
                  <w:marRight w:val="0"/>
                  <w:marTop w:val="0"/>
                  <w:marBottom w:val="0"/>
                  <w:divBdr>
                    <w:top w:val="none" w:sz="0" w:space="0" w:color="auto"/>
                    <w:left w:val="none" w:sz="0" w:space="0" w:color="auto"/>
                    <w:bottom w:val="none" w:sz="0" w:space="0" w:color="auto"/>
                    <w:right w:val="none" w:sz="0" w:space="0" w:color="auto"/>
                  </w:divBdr>
                </w:div>
                <w:div w:id="1867327881">
                  <w:marLeft w:val="640"/>
                  <w:marRight w:val="0"/>
                  <w:marTop w:val="0"/>
                  <w:marBottom w:val="0"/>
                  <w:divBdr>
                    <w:top w:val="none" w:sz="0" w:space="0" w:color="auto"/>
                    <w:left w:val="none" w:sz="0" w:space="0" w:color="auto"/>
                    <w:bottom w:val="none" w:sz="0" w:space="0" w:color="auto"/>
                    <w:right w:val="none" w:sz="0" w:space="0" w:color="auto"/>
                  </w:divBdr>
                </w:div>
                <w:div w:id="1870337570">
                  <w:marLeft w:val="640"/>
                  <w:marRight w:val="0"/>
                  <w:marTop w:val="0"/>
                  <w:marBottom w:val="0"/>
                  <w:divBdr>
                    <w:top w:val="none" w:sz="0" w:space="0" w:color="auto"/>
                    <w:left w:val="none" w:sz="0" w:space="0" w:color="auto"/>
                    <w:bottom w:val="none" w:sz="0" w:space="0" w:color="auto"/>
                    <w:right w:val="none" w:sz="0" w:space="0" w:color="auto"/>
                  </w:divBdr>
                </w:div>
                <w:div w:id="1872305017">
                  <w:marLeft w:val="640"/>
                  <w:marRight w:val="0"/>
                  <w:marTop w:val="0"/>
                  <w:marBottom w:val="0"/>
                  <w:divBdr>
                    <w:top w:val="none" w:sz="0" w:space="0" w:color="auto"/>
                    <w:left w:val="none" w:sz="0" w:space="0" w:color="auto"/>
                    <w:bottom w:val="none" w:sz="0" w:space="0" w:color="auto"/>
                    <w:right w:val="none" w:sz="0" w:space="0" w:color="auto"/>
                  </w:divBdr>
                </w:div>
                <w:div w:id="1883589364">
                  <w:marLeft w:val="640"/>
                  <w:marRight w:val="0"/>
                  <w:marTop w:val="0"/>
                  <w:marBottom w:val="0"/>
                  <w:divBdr>
                    <w:top w:val="none" w:sz="0" w:space="0" w:color="auto"/>
                    <w:left w:val="none" w:sz="0" w:space="0" w:color="auto"/>
                    <w:bottom w:val="none" w:sz="0" w:space="0" w:color="auto"/>
                    <w:right w:val="none" w:sz="0" w:space="0" w:color="auto"/>
                  </w:divBdr>
                </w:div>
                <w:div w:id="1887134368">
                  <w:marLeft w:val="640"/>
                  <w:marRight w:val="0"/>
                  <w:marTop w:val="0"/>
                  <w:marBottom w:val="0"/>
                  <w:divBdr>
                    <w:top w:val="none" w:sz="0" w:space="0" w:color="auto"/>
                    <w:left w:val="none" w:sz="0" w:space="0" w:color="auto"/>
                    <w:bottom w:val="none" w:sz="0" w:space="0" w:color="auto"/>
                    <w:right w:val="none" w:sz="0" w:space="0" w:color="auto"/>
                  </w:divBdr>
                </w:div>
                <w:div w:id="1909413995">
                  <w:marLeft w:val="640"/>
                  <w:marRight w:val="0"/>
                  <w:marTop w:val="0"/>
                  <w:marBottom w:val="0"/>
                  <w:divBdr>
                    <w:top w:val="none" w:sz="0" w:space="0" w:color="auto"/>
                    <w:left w:val="none" w:sz="0" w:space="0" w:color="auto"/>
                    <w:bottom w:val="none" w:sz="0" w:space="0" w:color="auto"/>
                    <w:right w:val="none" w:sz="0" w:space="0" w:color="auto"/>
                  </w:divBdr>
                </w:div>
                <w:div w:id="1910573690">
                  <w:marLeft w:val="640"/>
                  <w:marRight w:val="0"/>
                  <w:marTop w:val="0"/>
                  <w:marBottom w:val="0"/>
                  <w:divBdr>
                    <w:top w:val="none" w:sz="0" w:space="0" w:color="auto"/>
                    <w:left w:val="none" w:sz="0" w:space="0" w:color="auto"/>
                    <w:bottom w:val="none" w:sz="0" w:space="0" w:color="auto"/>
                    <w:right w:val="none" w:sz="0" w:space="0" w:color="auto"/>
                  </w:divBdr>
                </w:div>
                <w:div w:id="1910848272">
                  <w:marLeft w:val="640"/>
                  <w:marRight w:val="0"/>
                  <w:marTop w:val="0"/>
                  <w:marBottom w:val="0"/>
                  <w:divBdr>
                    <w:top w:val="none" w:sz="0" w:space="0" w:color="auto"/>
                    <w:left w:val="none" w:sz="0" w:space="0" w:color="auto"/>
                    <w:bottom w:val="none" w:sz="0" w:space="0" w:color="auto"/>
                    <w:right w:val="none" w:sz="0" w:space="0" w:color="auto"/>
                  </w:divBdr>
                </w:div>
                <w:div w:id="1911843945">
                  <w:marLeft w:val="640"/>
                  <w:marRight w:val="0"/>
                  <w:marTop w:val="0"/>
                  <w:marBottom w:val="0"/>
                  <w:divBdr>
                    <w:top w:val="none" w:sz="0" w:space="0" w:color="auto"/>
                    <w:left w:val="none" w:sz="0" w:space="0" w:color="auto"/>
                    <w:bottom w:val="none" w:sz="0" w:space="0" w:color="auto"/>
                    <w:right w:val="none" w:sz="0" w:space="0" w:color="auto"/>
                  </w:divBdr>
                </w:div>
                <w:div w:id="1930387992">
                  <w:marLeft w:val="640"/>
                  <w:marRight w:val="0"/>
                  <w:marTop w:val="0"/>
                  <w:marBottom w:val="0"/>
                  <w:divBdr>
                    <w:top w:val="none" w:sz="0" w:space="0" w:color="auto"/>
                    <w:left w:val="none" w:sz="0" w:space="0" w:color="auto"/>
                    <w:bottom w:val="none" w:sz="0" w:space="0" w:color="auto"/>
                    <w:right w:val="none" w:sz="0" w:space="0" w:color="auto"/>
                  </w:divBdr>
                </w:div>
                <w:div w:id="1949267939">
                  <w:marLeft w:val="640"/>
                  <w:marRight w:val="0"/>
                  <w:marTop w:val="0"/>
                  <w:marBottom w:val="0"/>
                  <w:divBdr>
                    <w:top w:val="none" w:sz="0" w:space="0" w:color="auto"/>
                    <w:left w:val="none" w:sz="0" w:space="0" w:color="auto"/>
                    <w:bottom w:val="none" w:sz="0" w:space="0" w:color="auto"/>
                    <w:right w:val="none" w:sz="0" w:space="0" w:color="auto"/>
                  </w:divBdr>
                </w:div>
                <w:div w:id="1950776763">
                  <w:marLeft w:val="640"/>
                  <w:marRight w:val="0"/>
                  <w:marTop w:val="0"/>
                  <w:marBottom w:val="0"/>
                  <w:divBdr>
                    <w:top w:val="none" w:sz="0" w:space="0" w:color="auto"/>
                    <w:left w:val="none" w:sz="0" w:space="0" w:color="auto"/>
                    <w:bottom w:val="none" w:sz="0" w:space="0" w:color="auto"/>
                    <w:right w:val="none" w:sz="0" w:space="0" w:color="auto"/>
                  </w:divBdr>
                </w:div>
                <w:div w:id="1993829930">
                  <w:marLeft w:val="640"/>
                  <w:marRight w:val="0"/>
                  <w:marTop w:val="0"/>
                  <w:marBottom w:val="0"/>
                  <w:divBdr>
                    <w:top w:val="none" w:sz="0" w:space="0" w:color="auto"/>
                    <w:left w:val="none" w:sz="0" w:space="0" w:color="auto"/>
                    <w:bottom w:val="none" w:sz="0" w:space="0" w:color="auto"/>
                    <w:right w:val="none" w:sz="0" w:space="0" w:color="auto"/>
                  </w:divBdr>
                </w:div>
                <w:div w:id="1994262057">
                  <w:marLeft w:val="640"/>
                  <w:marRight w:val="0"/>
                  <w:marTop w:val="0"/>
                  <w:marBottom w:val="0"/>
                  <w:divBdr>
                    <w:top w:val="none" w:sz="0" w:space="0" w:color="auto"/>
                    <w:left w:val="none" w:sz="0" w:space="0" w:color="auto"/>
                    <w:bottom w:val="none" w:sz="0" w:space="0" w:color="auto"/>
                    <w:right w:val="none" w:sz="0" w:space="0" w:color="auto"/>
                  </w:divBdr>
                </w:div>
                <w:div w:id="2019773150">
                  <w:marLeft w:val="640"/>
                  <w:marRight w:val="0"/>
                  <w:marTop w:val="0"/>
                  <w:marBottom w:val="0"/>
                  <w:divBdr>
                    <w:top w:val="none" w:sz="0" w:space="0" w:color="auto"/>
                    <w:left w:val="none" w:sz="0" w:space="0" w:color="auto"/>
                    <w:bottom w:val="none" w:sz="0" w:space="0" w:color="auto"/>
                    <w:right w:val="none" w:sz="0" w:space="0" w:color="auto"/>
                  </w:divBdr>
                </w:div>
                <w:div w:id="2044480287">
                  <w:marLeft w:val="640"/>
                  <w:marRight w:val="0"/>
                  <w:marTop w:val="0"/>
                  <w:marBottom w:val="0"/>
                  <w:divBdr>
                    <w:top w:val="none" w:sz="0" w:space="0" w:color="auto"/>
                    <w:left w:val="none" w:sz="0" w:space="0" w:color="auto"/>
                    <w:bottom w:val="none" w:sz="0" w:space="0" w:color="auto"/>
                    <w:right w:val="none" w:sz="0" w:space="0" w:color="auto"/>
                  </w:divBdr>
                </w:div>
                <w:div w:id="2047831220">
                  <w:marLeft w:val="640"/>
                  <w:marRight w:val="0"/>
                  <w:marTop w:val="0"/>
                  <w:marBottom w:val="0"/>
                  <w:divBdr>
                    <w:top w:val="none" w:sz="0" w:space="0" w:color="auto"/>
                    <w:left w:val="none" w:sz="0" w:space="0" w:color="auto"/>
                    <w:bottom w:val="none" w:sz="0" w:space="0" w:color="auto"/>
                    <w:right w:val="none" w:sz="0" w:space="0" w:color="auto"/>
                  </w:divBdr>
                </w:div>
                <w:div w:id="2049640148">
                  <w:marLeft w:val="640"/>
                  <w:marRight w:val="0"/>
                  <w:marTop w:val="0"/>
                  <w:marBottom w:val="0"/>
                  <w:divBdr>
                    <w:top w:val="none" w:sz="0" w:space="0" w:color="auto"/>
                    <w:left w:val="none" w:sz="0" w:space="0" w:color="auto"/>
                    <w:bottom w:val="none" w:sz="0" w:space="0" w:color="auto"/>
                    <w:right w:val="none" w:sz="0" w:space="0" w:color="auto"/>
                  </w:divBdr>
                </w:div>
                <w:div w:id="2053261112">
                  <w:marLeft w:val="640"/>
                  <w:marRight w:val="0"/>
                  <w:marTop w:val="0"/>
                  <w:marBottom w:val="0"/>
                  <w:divBdr>
                    <w:top w:val="none" w:sz="0" w:space="0" w:color="auto"/>
                    <w:left w:val="none" w:sz="0" w:space="0" w:color="auto"/>
                    <w:bottom w:val="none" w:sz="0" w:space="0" w:color="auto"/>
                    <w:right w:val="none" w:sz="0" w:space="0" w:color="auto"/>
                  </w:divBdr>
                </w:div>
                <w:div w:id="2062433909">
                  <w:marLeft w:val="640"/>
                  <w:marRight w:val="0"/>
                  <w:marTop w:val="0"/>
                  <w:marBottom w:val="0"/>
                  <w:divBdr>
                    <w:top w:val="none" w:sz="0" w:space="0" w:color="auto"/>
                    <w:left w:val="none" w:sz="0" w:space="0" w:color="auto"/>
                    <w:bottom w:val="none" w:sz="0" w:space="0" w:color="auto"/>
                    <w:right w:val="none" w:sz="0" w:space="0" w:color="auto"/>
                  </w:divBdr>
                </w:div>
                <w:div w:id="2090150298">
                  <w:marLeft w:val="640"/>
                  <w:marRight w:val="0"/>
                  <w:marTop w:val="0"/>
                  <w:marBottom w:val="0"/>
                  <w:divBdr>
                    <w:top w:val="none" w:sz="0" w:space="0" w:color="auto"/>
                    <w:left w:val="none" w:sz="0" w:space="0" w:color="auto"/>
                    <w:bottom w:val="none" w:sz="0" w:space="0" w:color="auto"/>
                    <w:right w:val="none" w:sz="0" w:space="0" w:color="auto"/>
                  </w:divBdr>
                </w:div>
                <w:div w:id="2104639474">
                  <w:marLeft w:val="640"/>
                  <w:marRight w:val="0"/>
                  <w:marTop w:val="0"/>
                  <w:marBottom w:val="0"/>
                  <w:divBdr>
                    <w:top w:val="none" w:sz="0" w:space="0" w:color="auto"/>
                    <w:left w:val="none" w:sz="0" w:space="0" w:color="auto"/>
                    <w:bottom w:val="none" w:sz="0" w:space="0" w:color="auto"/>
                    <w:right w:val="none" w:sz="0" w:space="0" w:color="auto"/>
                  </w:divBdr>
                </w:div>
                <w:div w:id="2117822270">
                  <w:marLeft w:val="640"/>
                  <w:marRight w:val="0"/>
                  <w:marTop w:val="0"/>
                  <w:marBottom w:val="0"/>
                  <w:divBdr>
                    <w:top w:val="none" w:sz="0" w:space="0" w:color="auto"/>
                    <w:left w:val="none" w:sz="0" w:space="0" w:color="auto"/>
                    <w:bottom w:val="none" w:sz="0" w:space="0" w:color="auto"/>
                    <w:right w:val="none" w:sz="0" w:space="0" w:color="auto"/>
                  </w:divBdr>
                </w:div>
                <w:div w:id="2129663540">
                  <w:marLeft w:val="640"/>
                  <w:marRight w:val="0"/>
                  <w:marTop w:val="0"/>
                  <w:marBottom w:val="0"/>
                  <w:divBdr>
                    <w:top w:val="none" w:sz="0" w:space="0" w:color="auto"/>
                    <w:left w:val="none" w:sz="0" w:space="0" w:color="auto"/>
                    <w:bottom w:val="none" w:sz="0" w:space="0" w:color="auto"/>
                    <w:right w:val="none" w:sz="0" w:space="0" w:color="auto"/>
                  </w:divBdr>
                </w:div>
                <w:div w:id="2138256707">
                  <w:marLeft w:val="640"/>
                  <w:marRight w:val="0"/>
                  <w:marTop w:val="0"/>
                  <w:marBottom w:val="0"/>
                  <w:divBdr>
                    <w:top w:val="none" w:sz="0" w:space="0" w:color="auto"/>
                    <w:left w:val="none" w:sz="0" w:space="0" w:color="auto"/>
                    <w:bottom w:val="none" w:sz="0" w:space="0" w:color="auto"/>
                    <w:right w:val="none" w:sz="0" w:space="0" w:color="auto"/>
                  </w:divBdr>
                </w:div>
                <w:div w:id="2146968337">
                  <w:marLeft w:val="640"/>
                  <w:marRight w:val="0"/>
                  <w:marTop w:val="0"/>
                  <w:marBottom w:val="0"/>
                  <w:divBdr>
                    <w:top w:val="none" w:sz="0" w:space="0" w:color="auto"/>
                    <w:left w:val="none" w:sz="0" w:space="0" w:color="auto"/>
                    <w:bottom w:val="none" w:sz="0" w:space="0" w:color="auto"/>
                    <w:right w:val="none" w:sz="0" w:space="0" w:color="auto"/>
                  </w:divBdr>
                </w:div>
              </w:divsChild>
            </w:div>
            <w:div w:id="2053114467">
              <w:marLeft w:val="0"/>
              <w:marRight w:val="0"/>
              <w:marTop w:val="0"/>
              <w:marBottom w:val="0"/>
              <w:divBdr>
                <w:top w:val="none" w:sz="0" w:space="0" w:color="auto"/>
                <w:left w:val="none" w:sz="0" w:space="0" w:color="auto"/>
                <w:bottom w:val="none" w:sz="0" w:space="0" w:color="auto"/>
                <w:right w:val="none" w:sz="0" w:space="0" w:color="auto"/>
              </w:divBdr>
              <w:divsChild>
                <w:div w:id="39595769">
                  <w:marLeft w:val="640"/>
                  <w:marRight w:val="0"/>
                  <w:marTop w:val="0"/>
                  <w:marBottom w:val="0"/>
                  <w:divBdr>
                    <w:top w:val="none" w:sz="0" w:space="0" w:color="auto"/>
                    <w:left w:val="none" w:sz="0" w:space="0" w:color="auto"/>
                    <w:bottom w:val="none" w:sz="0" w:space="0" w:color="auto"/>
                    <w:right w:val="none" w:sz="0" w:space="0" w:color="auto"/>
                  </w:divBdr>
                </w:div>
                <w:div w:id="49423030">
                  <w:marLeft w:val="640"/>
                  <w:marRight w:val="0"/>
                  <w:marTop w:val="0"/>
                  <w:marBottom w:val="0"/>
                  <w:divBdr>
                    <w:top w:val="none" w:sz="0" w:space="0" w:color="auto"/>
                    <w:left w:val="none" w:sz="0" w:space="0" w:color="auto"/>
                    <w:bottom w:val="none" w:sz="0" w:space="0" w:color="auto"/>
                    <w:right w:val="none" w:sz="0" w:space="0" w:color="auto"/>
                  </w:divBdr>
                </w:div>
                <w:div w:id="52848888">
                  <w:marLeft w:val="640"/>
                  <w:marRight w:val="0"/>
                  <w:marTop w:val="0"/>
                  <w:marBottom w:val="0"/>
                  <w:divBdr>
                    <w:top w:val="none" w:sz="0" w:space="0" w:color="auto"/>
                    <w:left w:val="none" w:sz="0" w:space="0" w:color="auto"/>
                    <w:bottom w:val="none" w:sz="0" w:space="0" w:color="auto"/>
                    <w:right w:val="none" w:sz="0" w:space="0" w:color="auto"/>
                  </w:divBdr>
                </w:div>
                <w:div w:id="57439515">
                  <w:marLeft w:val="640"/>
                  <w:marRight w:val="0"/>
                  <w:marTop w:val="0"/>
                  <w:marBottom w:val="0"/>
                  <w:divBdr>
                    <w:top w:val="none" w:sz="0" w:space="0" w:color="auto"/>
                    <w:left w:val="none" w:sz="0" w:space="0" w:color="auto"/>
                    <w:bottom w:val="none" w:sz="0" w:space="0" w:color="auto"/>
                    <w:right w:val="none" w:sz="0" w:space="0" w:color="auto"/>
                  </w:divBdr>
                </w:div>
                <w:div w:id="96566349">
                  <w:marLeft w:val="640"/>
                  <w:marRight w:val="0"/>
                  <w:marTop w:val="0"/>
                  <w:marBottom w:val="0"/>
                  <w:divBdr>
                    <w:top w:val="none" w:sz="0" w:space="0" w:color="auto"/>
                    <w:left w:val="none" w:sz="0" w:space="0" w:color="auto"/>
                    <w:bottom w:val="none" w:sz="0" w:space="0" w:color="auto"/>
                    <w:right w:val="none" w:sz="0" w:space="0" w:color="auto"/>
                  </w:divBdr>
                </w:div>
                <w:div w:id="113597602">
                  <w:marLeft w:val="640"/>
                  <w:marRight w:val="0"/>
                  <w:marTop w:val="0"/>
                  <w:marBottom w:val="0"/>
                  <w:divBdr>
                    <w:top w:val="none" w:sz="0" w:space="0" w:color="auto"/>
                    <w:left w:val="none" w:sz="0" w:space="0" w:color="auto"/>
                    <w:bottom w:val="none" w:sz="0" w:space="0" w:color="auto"/>
                    <w:right w:val="none" w:sz="0" w:space="0" w:color="auto"/>
                  </w:divBdr>
                </w:div>
                <w:div w:id="119342451">
                  <w:marLeft w:val="640"/>
                  <w:marRight w:val="0"/>
                  <w:marTop w:val="0"/>
                  <w:marBottom w:val="0"/>
                  <w:divBdr>
                    <w:top w:val="none" w:sz="0" w:space="0" w:color="auto"/>
                    <w:left w:val="none" w:sz="0" w:space="0" w:color="auto"/>
                    <w:bottom w:val="none" w:sz="0" w:space="0" w:color="auto"/>
                    <w:right w:val="none" w:sz="0" w:space="0" w:color="auto"/>
                  </w:divBdr>
                </w:div>
                <w:div w:id="120656242">
                  <w:marLeft w:val="640"/>
                  <w:marRight w:val="0"/>
                  <w:marTop w:val="0"/>
                  <w:marBottom w:val="0"/>
                  <w:divBdr>
                    <w:top w:val="none" w:sz="0" w:space="0" w:color="auto"/>
                    <w:left w:val="none" w:sz="0" w:space="0" w:color="auto"/>
                    <w:bottom w:val="none" w:sz="0" w:space="0" w:color="auto"/>
                    <w:right w:val="none" w:sz="0" w:space="0" w:color="auto"/>
                  </w:divBdr>
                </w:div>
                <w:div w:id="124662582">
                  <w:marLeft w:val="640"/>
                  <w:marRight w:val="0"/>
                  <w:marTop w:val="0"/>
                  <w:marBottom w:val="0"/>
                  <w:divBdr>
                    <w:top w:val="none" w:sz="0" w:space="0" w:color="auto"/>
                    <w:left w:val="none" w:sz="0" w:space="0" w:color="auto"/>
                    <w:bottom w:val="none" w:sz="0" w:space="0" w:color="auto"/>
                    <w:right w:val="none" w:sz="0" w:space="0" w:color="auto"/>
                  </w:divBdr>
                </w:div>
                <w:div w:id="126777177">
                  <w:marLeft w:val="640"/>
                  <w:marRight w:val="0"/>
                  <w:marTop w:val="0"/>
                  <w:marBottom w:val="0"/>
                  <w:divBdr>
                    <w:top w:val="none" w:sz="0" w:space="0" w:color="auto"/>
                    <w:left w:val="none" w:sz="0" w:space="0" w:color="auto"/>
                    <w:bottom w:val="none" w:sz="0" w:space="0" w:color="auto"/>
                    <w:right w:val="none" w:sz="0" w:space="0" w:color="auto"/>
                  </w:divBdr>
                </w:div>
                <w:div w:id="128478156">
                  <w:marLeft w:val="640"/>
                  <w:marRight w:val="0"/>
                  <w:marTop w:val="0"/>
                  <w:marBottom w:val="0"/>
                  <w:divBdr>
                    <w:top w:val="none" w:sz="0" w:space="0" w:color="auto"/>
                    <w:left w:val="none" w:sz="0" w:space="0" w:color="auto"/>
                    <w:bottom w:val="none" w:sz="0" w:space="0" w:color="auto"/>
                    <w:right w:val="none" w:sz="0" w:space="0" w:color="auto"/>
                  </w:divBdr>
                </w:div>
                <w:div w:id="136727719">
                  <w:marLeft w:val="640"/>
                  <w:marRight w:val="0"/>
                  <w:marTop w:val="0"/>
                  <w:marBottom w:val="0"/>
                  <w:divBdr>
                    <w:top w:val="none" w:sz="0" w:space="0" w:color="auto"/>
                    <w:left w:val="none" w:sz="0" w:space="0" w:color="auto"/>
                    <w:bottom w:val="none" w:sz="0" w:space="0" w:color="auto"/>
                    <w:right w:val="none" w:sz="0" w:space="0" w:color="auto"/>
                  </w:divBdr>
                </w:div>
                <w:div w:id="143593219">
                  <w:marLeft w:val="640"/>
                  <w:marRight w:val="0"/>
                  <w:marTop w:val="0"/>
                  <w:marBottom w:val="0"/>
                  <w:divBdr>
                    <w:top w:val="none" w:sz="0" w:space="0" w:color="auto"/>
                    <w:left w:val="none" w:sz="0" w:space="0" w:color="auto"/>
                    <w:bottom w:val="none" w:sz="0" w:space="0" w:color="auto"/>
                    <w:right w:val="none" w:sz="0" w:space="0" w:color="auto"/>
                  </w:divBdr>
                </w:div>
                <w:div w:id="148903710">
                  <w:marLeft w:val="640"/>
                  <w:marRight w:val="0"/>
                  <w:marTop w:val="0"/>
                  <w:marBottom w:val="0"/>
                  <w:divBdr>
                    <w:top w:val="none" w:sz="0" w:space="0" w:color="auto"/>
                    <w:left w:val="none" w:sz="0" w:space="0" w:color="auto"/>
                    <w:bottom w:val="none" w:sz="0" w:space="0" w:color="auto"/>
                    <w:right w:val="none" w:sz="0" w:space="0" w:color="auto"/>
                  </w:divBdr>
                </w:div>
                <w:div w:id="151603247">
                  <w:marLeft w:val="640"/>
                  <w:marRight w:val="0"/>
                  <w:marTop w:val="0"/>
                  <w:marBottom w:val="0"/>
                  <w:divBdr>
                    <w:top w:val="none" w:sz="0" w:space="0" w:color="auto"/>
                    <w:left w:val="none" w:sz="0" w:space="0" w:color="auto"/>
                    <w:bottom w:val="none" w:sz="0" w:space="0" w:color="auto"/>
                    <w:right w:val="none" w:sz="0" w:space="0" w:color="auto"/>
                  </w:divBdr>
                </w:div>
                <w:div w:id="159545575">
                  <w:marLeft w:val="640"/>
                  <w:marRight w:val="0"/>
                  <w:marTop w:val="0"/>
                  <w:marBottom w:val="0"/>
                  <w:divBdr>
                    <w:top w:val="none" w:sz="0" w:space="0" w:color="auto"/>
                    <w:left w:val="none" w:sz="0" w:space="0" w:color="auto"/>
                    <w:bottom w:val="none" w:sz="0" w:space="0" w:color="auto"/>
                    <w:right w:val="none" w:sz="0" w:space="0" w:color="auto"/>
                  </w:divBdr>
                </w:div>
                <w:div w:id="167453385">
                  <w:marLeft w:val="640"/>
                  <w:marRight w:val="0"/>
                  <w:marTop w:val="0"/>
                  <w:marBottom w:val="0"/>
                  <w:divBdr>
                    <w:top w:val="none" w:sz="0" w:space="0" w:color="auto"/>
                    <w:left w:val="none" w:sz="0" w:space="0" w:color="auto"/>
                    <w:bottom w:val="none" w:sz="0" w:space="0" w:color="auto"/>
                    <w:right w:val="none" w:sz="0" w:space="0" w:color="auto"/>
                  </w:divBdr>
                </w:div>
                <w:div w:id="178810840">
                  <w:marLeft w:val="640"/>
                  <w:marRight w:val="0"/>
                  <w:marTop w:val="0"/>
                  <w:marBottom w:val="0"/>
                  <w:divBdr>
                    <w:top w:val="none" w:sz="0" w:space="0" w:color="auto"/>
                    <w:left w:val="none" w:sz="0" w:space="0" w:color="auto"/>
                    <w:bottom w:val="none" w:sz="0" w:space="0" w:color="auto"/>
                    <w:right w:val="none" w:sz="0" w:space="0" w:color="auto"/>
                  </w:divBdr>
                </w:div>
                <w:div w:id="192960236">
                  <w:marLeft w:val="640"/>
                  <w:marRight w:val="0"/>
                  <w:marTop w:val="0"/>
                  <w:marBottom w:val="0"/>
                  <w:divBdr>
                    <w:top w:val="none" w:sz="0" w:space="0" w:color="auto"/>
                    <w:left w:val="none" w:sz="0" w:space="0" w:color="auto"/>
                    <w:bottom w:val="none" w:sz="0" w:space="0" w:color="auto"/>
                    <w:right w:val="none" w:sz="0" w:space="0" w:color="auto"/>
                  </w:divBdr>
                </w:div>
                <w:div w:id="198012812">
                  <w:marLeft w:val="640"/>
                  <w:marRight w:val="0"/>
                  <w:marTop w:val="0"/>
                  <w:marBottom w:val="0"/>
                  <w:divBdr>
                    <w:top w:val="none" w:sz="0" w:space="0" w:color="auto"/>
                    <w:left w:val="none" w:sz="0" w:space="0" w:color="auto"/>
                    <w:bottom w:val="none" w:sz="0" w:space="0" w:color="auto"/>
                    <w:right w:val="none" w:sz="0" w:space="0" w:color="auto"/>
                  </w:divBdr>
                </w:div>
                <w:div w:id="199171017">
                  <w:marLeft w:val="640"/>
                  <w:marRight w:val="0"/>
                  <w:marTop w:val="0"/>
                  <w:marBottom w:val="0"/>
                  <w:divBdr>
                    <w:top w:val="none" w:sz="0" w:space="0" w:color="auto"/>
                    <w:left w:val="none" w:sz="0" w:space="0" w:color="auto"/>
                    <w:bottom w:val="none" w:sz="0" w:space="0" w:color="auto"/>
                    <w:right w:val="none" w:sz="0" w:space="0" w:color="auto"/>
                  </w:divBdr>
                </w:div>
                <w:div w:id="214464573">
                  <w:marLeft w:val="640"/>
                  <w:marRight w:val="0"/>
                  <w:marTop w:val="0"/>
                  <w:marBottom w:val="0"/>
                  <w:divBdr>
                    <w:top w:val="none" w:sz="0" w:space="0" w:color="auto"/>
                    <w:left w:val="none" w:sz="0" w:space="0" w:color="auto"/>
                    <w:bottom w:val="none" w:sz="0" w:space="0" w:color="auto"/>
                    <w:right w:val="none" w:sz="0" w:space="0" w:color="auto"/>
                  </w:divBdr>
                </w:div>
                <w:div w:id="223028529">
                  <w:marLeft w:val="640"/>
                  <w:marRight w:val="0"/>
                  <w:marTop w:val="0"/>
                  <w:marBottom w:val="0"/>
                  <w:divBdr>
                    <w:top w:val="none" w:sz="0" w:space="0" w:color="auto"/>
                    <w:left w:val="none" w:sz="0" w:space="0" w:color="auto"/>
                    <w:bottom w:val="none" w:sz="0" w:space="0" w:color="auto"/>
                    <w:right w:val="none" w:sz="0" w:space="0" w:color="auto"/>
                  </w:divBdr>
                </w:div>
                <w:div w:id="226306192">
                  <w:marLeft w:val="640"/>
                  <w:marRight w:val="0"/>
                  <w:marTop w:val="0"/>
                  <w:marBottom w:val="0"/>
                  <w:divBdr>
                    <w:top w:val="none" w:sz="0" w:space="0" w:color="auto"/>
                    <w:left w:val="none" w:sz="0" w:space="0" w:color="auto"/>
                    <w:bottom w:val="none" w:sz="0" w:space="0" w:color="auto"/>
                    <w:right w:val="none" w:sz="0" w:space="0" w:color="auto"/>
                  </w:divBdr>
                </w:div>
                <w:div w:id="231737473">
                  <w:marLeft w:val="640"/>
                  <w:marRight w:val="0"/>
                  <w:marTop w:val="0"/>
                  <w:marBottom w:val="0"/>
                  <w:divBdr>
                    <w:top w:val="none" w:sz="0" w:space="0" w:color="auto"/>
                    <w:left w:val="none" w:sz="0" w:space="0" w:color="auto"/>
                    <w:bottom w:val="none" w:sz="0" w:space="0" w:color="auto"/>
                    <w:right w:val="none" w:sz="0" w:space="0" w:color="auto"/>
                  </w:divBdr>
                </w:div>
                <w:div w:id="243690967">
                  <w:marLeft w:val="640"/>
                  <w:marRight w:val="0"/>
                  <w:marTop w:val="0"/>
                  <w:marBottom w:val="0"/>
                  <w:divBdr>
                    <w:top w:val="none" w:sz="0" w:space="0" w:color="auto"/>
                    <w:left w:val="none" w:sz="0" w:space="0" w:color="auto"/>
                    <w:bottom w:val="none" w:sz="0" w:space="0" w:color="auto"/>
                    <w:right w:val="none" w:sz="0" w:space="0" w:color="auto"/>
                  </w:divBdr>
                </w:div>
                <w:div w:id="247465388">
                  <w:marLeft w:val="640"/>
                  <w:marRight w:val="0"/>
                  <w:marTop w:val="0"/>
                  <w:marBottom w:val="0"/>
                  <w:divBdr>
                    <w:top w:val="none" w:sz="0" w:space="0" w:color="auto"/>
                    <w:left w:val="none" w:sz="0" w:space="0" w:color="auto"/>
                    <w:bottom w:val="none" w:sz="0" w:space="0" w:color="auto"/>
                    <w:right w:val="none" w:sz="0" w:space="0" w:color="auto"/>
                  </w:divBdr>
                </w:div>
                <w:div w:id="265232393">
                  <w:marLeft w:val="640"/>
                  <w:marRight w:val="0"/>
                  <w:marTop w:val="0"/>
                  <w:marBottom w:val="0"/>
                  <w:divBdr>
                    <w:top w:val="none" w:sz="0" w:space="0" w:color="auto"/>
                    <w:left w:val="none" w:sz="0" w:space="0" w:color="auto"/>
                    <w:bottom w:val="none" w:sz="0" w:space="0" w:color="auto"/>
                    <w:right w:val="none" w:sz="0" w:space="0" w:color="auto"/>
                  </w:divBdr>
                </w:div>
                <w:div w:id="267977382">
                  <w:marLeft w:val="640"/>
                  <w:marRight w:val="0"/>
                  <w:marTop w:val="0"/>
                  <w:marBottom w:val="0"/>
                  <w:divBdr>
                    <w:top w:val="none" w:sz="0" w:space="0" w:color="auto"/>
                    <w:left w:val="none" w:sz="0" w:space="0" w:color="auto"/>
                    <w:bottom w:val="none" w:sz="0" w:space="0" w:color="auto"/>
                    <w:right w:val="none" w:sz="0" w:space="0" w:color="auto"/>
                  </w:divBdr>
                </w:div>
                <w:div w:id="268852474">
                  <w:marLeft w:val="640"/>
                  <w:marRight w:val="0"/>
                  <w:marTop w:val="0"/>
                  <w:marBottom w:val="0"/>
                  <w:divBdr>
                    <w:top w:val="none" w:sz="0" w:space="0" w:color="auto"/>
                    <w:left w:val="none" w:sz="0" w:space="0" w:color="auto"/>
                    <w:bottom w:val="none" w:sz="0" w:space="0" w:color="auto"/>
                    <w:right w:val="none" w:sz="0" w:space="0" w:color="auto"/>
                  </w:divBdr>
                </w:div>
                <w:div w:id="269239208">
                  <w:marLeft w:val="640"/>
                  <w:marRight w:val="0"/>
                  <w:marTop w:val="0"/>
                  <w:marBottom w:val="0"/>
                  <w:divBdr>
                    <w:top w:val="none" w:sz="0" w:space="0" w:color="auto"/>
                    <w:left w:val="none" w:sz="0" w:space="0" w:color="auto"/>
                    <w:bottom w:val="none" w:sz="0" w:space="0" w:color="auto"/>
                    <w:right w:val="none" w:sz="0" w:space="0" w:color="auto"/>
                  </w:divBdr>
                </w:div>
                <w:div w:id="287661368">
                  <w:marLeft w:val="640"/>
                  <w:marRight w:val="0"/>
                  <w:marTop w:val="0"/>
                  <w:marBottom w:val="0"/>
                  <w:divBdr>
                    <w:top w:val="none" w:sz="0" w:space="0" w:color="auto"/>
                    <w:left w:val="none" w:sz="0" w:space="0" w:color="auto"/>
                    <w:bottom w:val="none" w:sz="0" w:space="0" w:color="auto"/>
                    <w:right w:val="none" w:sz="0" w:space="0" w:color="auto"/>
                  </w:divBdr>
                </w:div>
                <w:div w:id="290522969">
                  <w:marLeft w:val="640"/>
                  <w:marRight w:val="0"/>
                  <w:marTop w:val="0"/>
                  <w:marBottom w:val="0"/>
                  <w:divBdr>
                    <w:top w:val="none" w:sz="0" w:space="0" w:color="auto"/>
                    <w:left w:val="none" w:sz="0" w:space="0" w:color="auto"/>
                    <w:bottom w:val="none" w:sz="0" w:space="0" w:color="auto"/>
                    <w:right w:val="none" w:sz="0" w:space="0" w:color="auto"/>
                  </w:divBdr>
                </w:div>
                <w:div w:id="296451468">
                  <w:marLeft w:val="640"/>
                  <w:marRight w:val="0"/>
                  <w:marTop w:val="0"/>
                  <w:marBottom w:val="0"/>
                  <w:divBdr>
                    <w:top w:val="none" w:sz="0" w:space="0" w:color="auto"/>
                    <w:left w:val="none" w:sz="0" w:space="0" w:color="auto"/>
                    <w:bottom w:val="none" w:sz="0" w:space="0" w:color="auto"/>
                    <w:right w:val="none" w:sz="0" w:space="0" w:color="auto"/>
                  </w:divBdr>
                </w:div>
                <w:div w:id="322975898">
                  <w:marLeft w:val="640"/>
                  <w:marRight w:val="0"/>
                  <w:marTop w:val="0"/>
                  <w:marBottom w:val="0"/>
                  <w:divBdr>
                    <w:top w:val="none" w:sz="0" w:space="0" w:color="auto"/>
                    <w:left w:val="none" w:sz="0" w:space="0" w:color="auto"/>
                    <w:bottom w:val="none" w:sz="0" w:space="0" w:color="auto"/>
                    <w:right w:val="none" w:sz="0" w:space="0" w:color="auto"/>
                  </w:divBdr>
                </w:div>
                <w:div w:id="339814458">
                  <w:marLeft w:val="640"/>
                  <w:marRight w:val="0"/>
                  <w:marTop w:val="0"/>
                  <w:marBottom w:val="0"/>
                  <w:divBdr>
                    <w:top w:val="none" w:sz="0" w:space="0" w:color="auto"/>
                    <w:left w:val="none" w:sz="0" w:space="0" w:color="auto"/>
                    <w:bottom w:val="none" w:sz="0" w:space="0" w:color="auto"/>
                    <w:right w:val="none" w:sz="0" w:space="0" w:color="auto"/>
                  </w:divBdr>
                </w:div>
                <w:div w:id="355037383">
                  <w:marLeft w:val="640"/>
                  <w:marRight w:val="0"/>
                  <w:marTop w:val="0"/>
                  <w:marBottom w:val="0"/>
                  <w:divBdr>
                    <w:top w:val="none" w:sz="0" w:space="0" w:color="auto"/>
                    <w:left w:val="none" w:sz="0" w:space="0" w:color="auto"/>
                    <w:bottom w:val="none" w:sz="0" w:space="0" w:color="auto"/>
                    <w:right w:val="none" w:sz="0" w:space="0" w:color="auto"/>
                  </w:divBdr>
                </w:div>
                <w:div w:id="360133849">
                  <w:marLeft w:val="640"/>
                  <w:marRight w:val="0"/>
                  <w:marTop w:val="0"/>
                  <w:marBottom w:val="0"/>
                  <w:divBdr>
                    <w:top w:val="none" w:sz="0" w:space="0" w:color="auto"/>
                    <w:left w:val="none" w:sz="0" w:space="0" w:color="auto"/>
                    <w:bottom w:val="none" w:sz="0" w:space="0" w:color="auto"/>
                    <w:right w:val="none" w:sz="0" w:space="0" w:color="auto"/>
                  </w:divBdr>
                </w:div>
                <w:div w:id="364067229">
                  <w:marLeft w:val="640"/>
                  <w:marRight w:val="0"/>
                  <w:marTop w:val="0"/>
                  <w:marBottom w:val="0"/>
                  <w:divBdr>
                    <w:top w:val="none" w:sz="0" w:space="0" w:color="auto"/>
                    <w:left w:val="none" w:sz="0" w:space="0" w:color="auto"/>
                    <w:bottom w:val="none" w:sz="0" w:space="0" w:color="auto"/>
                    <w:right w:val="none" w:sz="0" w:space="0" w:color="auto"/>
                  </w:divBdr>
                </w:div>
                <w:div w:id="415713524">
                  <w:marLeft w:val="640"/>
                  <w:marRight w:val="0"/>
                  <w:marTop w:val="0"/>
                  <w:marBottom w:val="0"/>
                  <w:divBdr>
                    <w:top w:val="none" w:sz="0" w:space="0" w:color="auto"/>
                    <w:left w:val="none" w:sz="0" w:space="0" w:color="auto"/>
                    <w:bottom w:val="none" w:sz="0" w:space="0" w:color="auto"/>
                    <w:right w:val="none" w:sz="0" w:space="0" w:color="auto"/>
                  </w:divBdr>
                </w:div>
                <w:div w:id="437532972">
                  <w:marLeft w:val="640"/>
                  <w:marRight w:val="0"/>
                  <w:marTop w:val="0"/>
                  <w:marBottom w:val="0"/>
                  <w:divBdr>
                    <w:top w:val="none" w:sz="0" w:space="0" w:color="auto"/>
                    <w:left w:val="none" w:sz="0" w:space="0" w:color="auto"/>
                    <w:bottom w:val="none" w:sz="0" w:space="0" w:color="auto"/>
                    <w:right w:val="none" w:sz="0" w:space="0" w:color="auto"/>
                  </w:divBdr>
                </w:div>
                <w:div w:id="465197557">
                  <w:marLeft w:val="640"/>
                  <w:marRight w:val="0"/>
                  <w:marTop w:val="0"/>
                  <w:marBottom w:val="0"/>
                  <w:divBdr>
                    <w:top w:val="none" w:sz="0" w:space="0" w:color="auto"/>
                    <w:left w:val="none" w:sz="0" w:space="0" w:color="auto"/>
                    <w:bottom w:val="none" w:sz="0" w:space="0" w:color="auto"/>
                    <w:right w:val="none" w:sz="0" w:space="0" w:color="auto"/>
                  </w:divBdr>
                </w:div>
                <w:div w:id="470056513">
                  <w:marLeft w:val="640"/>
                  <w:marRight w:val="0"/>
                  <w:marTop w:val="0"/>
                  <w:marBottom w:val="0"/>
                  <w:divBdr>
                    <w:top w:val="none" w:sz="0" w:space="0" w:color="auto"/>
                    <w:left w:val="none" w:sz="0" w:space="0" w:color="auto"/>
                    <w:bottom w:val="none" w:sz="0" w:space="0" w:color="auto"/>
                    <w:right w:val="none" w:sz="0" w:space="0" w:color="auto"/>
                  </w:divBdr>
                </w:div>
                <w:div w:id="483858758">
                  <w:marLeft w:val="640"/>
                  <w:marRight w:val="0"/>
                  <w:marTop w:val="0"/>
                  <w:marBottom w:val="0"/>
                  <w:divBdr>
                    <w:top w:val="none" w:sz="0" w:space="0" w:color="auto"/>
                    <w:left w:val="none" w:sz="0" w:space="0" w:color="auto"/>
                    <w:bottom w:val="none" w:sz="0" w:space="0" w:color="auto"/>
                    <w:right w:val="none" w:sz="0" w:space="0" w:color="auto"/>
                  </w:divBdr>
                </w:div>
                <w:div w:id="492836827">
                  <w:marLeft w:val="640"/>
                  <w:marRight w:val="0"/>
                  <w:marTop w:val="0"/>
                  <w:marBottom w:val="0"/>
                  <w:divBdr>
                    <w:top w:val="none" w:sz="0" w:space="0" w:color="auto"/>
                    <w:left w:val="none" w:sz="0" w:space="0" w:color="auto"/>
                    <w:bottom w:val="none" w:sz="0" w:space="0" w:color="auto"/>
                    <w:right w:val="none" w:sz="0" w:space="0" w:color="auto"/>
                  </w:divBdr>
                </w:div>
                <w:div w:id="500119197">
                  <w:marLeft w:val="640"/>
                  <w:marRight w:val="0"/>
                  <w:marTop w:val="0"/>
                  <w:marBottom w:val="0"/>
                  <w:divBdr>
                    <w:top w:val="none" w:sz="0" w:space="0" w:color="auto"/>
                    <w:left w:val="none" w:sz="0" w:space="0" w:color="auto"/>
                    <w:bottom w:val="none" w:sz="0" w:space="0" w:color="auto"/>
                    <w:right w:val="none" w:sz="0" w:space="0" w:color="auto"/>
                  </w:divBdr>
                </w:div>
                <w:div w:id="527568785">
                  <w:marLeft w:val="640"/>
                  <w:marRight w:val="0"/>
                  <w:marTop w:val="0"/>
                  <w:marBottom w:val="0"/>
                  <w:divBdr>
                    <w:top w:val="none" w:sz="0" w:space="0" w:color="auto"/>
                    <w:left w:val="none" w:sz="0" w:space="0" w:color="auto"/>
                    <w:bottom w:val="none" w:sz="0" w:space="0" w:color="auto"/>
                    <w:right w:val="none" w:sz="0" w:space="0" w:color="auto"/>
                  </w:divBdr>
                </w:div>
                <w:div w:id="528566134">
                  <w:marLeft w:val="640"/>
                  <w:marRight w:val="0"/>
                  <w:marTop w:val="0"/>
                  <w:marBottom w:val="0"/>
                  <w:divBdr>
                    <w:top w:val="none" w:sz="0" w:space="0" w:color="auto"/>
                    <w:left w:val="none" w:sz="0" w:space="0" w:color="auto"/>
                    <w:bottom w:val="none" w:sz="0" w:space="0" w:color="auto"/>
                    <w:right w:val="none" w:sz="0" w:space="0" w:color="auto"/>
                  </w:divBdr>
                </w:div>
                <w:div w:id="548539017">
                  <w:marLeft w:val="640"/>
                  <w:marRight w:val="0"/>
                  <w:marTop w:val="0"/>
                  <w:marBottom w:val="0"/>
                  <w:divBdr>
                    <w:top w:val="none" w:sz="0" w:space="0" w:color="auto"/>
                    <w:left w:val="none" w:sz="0" w:space="0" w:color="auto"/>
                    <w:bottom w:val="none" w:sz="0" w:space="0" w:color="auto"/>
                    <w:right w:val="none" w:sz="0" w:space="0" w:color="auto"/>
                  </w:divBdr>
                </w:div>
                <w:div w:id="548689100">
                  <w:marLeft w:val="640"/>
                  <w:marRight w:val="0"/>
                  <w:marTop w:val="0"/>
                  <w:marBottom w:val="0"/>
                  <w:divBdr>
                    <w:top w:val="none" w:sz="0" w:space="0" w:color="auto"/>
                    <w:left w:val="none" w:sz="0" w:space="0" w:color="auto"/>
                    <w:bottom w:val="none" w:sz="0" w:space="0" w:color="auto"/>
                    <w:right w:val="none" w:sz="0" w:space="0" w:color="auto"/>
                  </w:divBdr>
                </w:div>
                <w:div w:id="574899281">
                  <w:marLeft w:val="640"/>
                  <w:marRight w:val="0"/>
                  <w:marTop w:val="0"/>
                  <w:marBottom w:val="0"/>
                  <w:divBdr>
                    <w:top w:val="none" w:sz="0" w:space="0" w:color="auto"/>
                    <w:left w:val="none" w:sz="0" w:space="0" w:color="auto"/>
                    <w:bottom w:val="none" w:sz="0" w:space="0" w:color="auto"/>
                    <w:right w:val="none" w:sz="0" w:space="0" w:color="auto"/>
                  </w:divBdr>
                </w:div>
                <w:div w:id="579558724">
                  <w:marLeft w:val="640"/>
                  <w:marRight w:val="0"/>
                  <w:marTop w:val="0"/>
                  <w:marBottom w:val="0"/>
                  <w:divBdr>
                    <w:top w:val="none" w:sz="0" w:space="0" w:color="auto"/>
                    <w:left w:val="none" w:sz="0" w:space="0" w:color="auto"/>
                    <w:bottom w:val="none" w:sz="0" w:space="0" w:color="auto"/>
                    <w:right w:val="none" w:sz="0" w:space="0" w:color="auto"/>
                  </w:divBdr>
                </w:div>
                <w:div w:id="589240166">
                  <w:marLeft w:val="640"/>
                  <w:marRight w:val="0"/>
                  <w:marTop w:val="0"/>
                  <w:marBottom w:val="0"/>
                  <w:divBdr>
                    <w:top w:val="none" w:sz="0" w:space="0" w:color="auto"/>
                    <w:left w:val="none" w:sz="0" w:space="0" w:color="auto"/>
                    <w:bottom w:val="none" w:sz="0" w:space="0" w:color="auto"/>
                    <w:right w:val="none" w:sz="0" w:space="0" w:color="auto"/>
                  </w:divBdr>
                </w:div>
                <w:div w:id="589505962">
                  <w:marLeft w:val="640"/>
                  <w:marRight w:val="0"/>
                  <w:marTop w:val="0"/>
                  <w:marBottom w:val="0"/>
                  <w:divBdr>
                    <w:top w:val="none" w:sz="0" w:space="0" w:color="auto"/>
                    <w:left w:val="none" w:sz="0" w:space="0" w:color="auto"/>
                    <w:bottom w:val="none" w:sz="0" w:space="0" w:color="auto"/>
                    <w:right w:val="none" w:sz="0" w:space="0" w:color="auto"/>
                  </w:divBdr>
                </w:div>
                <w:div w:id="615598758">
                  <w:marLeft w:val="640"/>
                  <w:marRight w:val="0"/>
                  <w:marTop w:val="0"/>
                  <w:marBottom w:val="0"/>
                  <w:divBdr>
                    <w:top w:val="none" w:sz="0" w:space="0" w:color="auto"/>
                    <w:left w:val="none" w:sz="0" w:space="0" w:color="auto"/>
                    <w:bottom w:val="none" w:sz="0" w:space="0" w:color="auto"/>
                    <w:right w:val="none" w:sz="0" w:space="0" w:color="auto"/>
                  </w:divBdr>
                </w:div>
                <w:div w:id="616063705">
                  <w:marLeft w:val="640"/>
                  <w:marRight w:val="0"/>
                  <w:marTop w:val="0"/>
                  <w:marBottom w:val="0"/>
                  <w:divBdr>
                    <w:top w:val="none" w:sz="0" w:space="0" w:color="auto"/>
                    <w:left w:val="none" w:sz="0" w:space="0" w:color="auto"/>
                    <w:bottom w:val="none" w:sz="0" w:space="0" w:color="auto"/>
                    <w:right w:val="none" w:sz="0" w:space="0" w:color="auto"/>
                  </w:divBdr>
                </w:div>
                <w:div w:id="621375759">
                  <w:marLeft w:val="640"/>
                  <w:marRight w:val="0"/>
                  <w:marTop w:val="0"/>
                  <w:marBottom w:val="0"/>
                  <w:divBdr>
                    <w:top w:val="none" w:sz="0" w:space="0" w:color="auto"/>
                    <w:left w:val="none" w:sz="0" w:space="0" w:color="auto"/>
                    <w:bottom w:val="none" w:sz="0" w:space="0" w:color="auto"/>
                    <w:right w:val="none" w:sz="0" w:space="0" w:color="auto"/>
                  </w:divBdr>
                </w:div>
                <w:div w:id="624041515">
                  <w:marLeft w:val="640"/>
                  <w:marRight w:val="0"/>
                  <w:marTop w:val="0"/>
                  <w:marBottom w:val="0"/>
                  <w:divBdr>
                    <w:top w:val="none" w:sz="0" w:space="0" w:color="auto"/>
                    <w:left w:val="none" w:sz="0" w:space="0" w:color="auto"/>
                    <w:bottom w:val="none" w:sz="0" w:space="0" w:color="auto"/>
                    <w:right w:val="none" w:sz="0" w:space="0" w:color="auto"/>
                  </w:divBdr>
                </w:div>
                <w:div w:id="628122913">
                  <w:marLeft w:val="640"/>
                  <w:marRight w:val="0"/>
                  <w:marTop w:val="0"/>
                  <w:marBottom w:val="0"/>
                  <w:divBdr>
                    <w:top w:val="none" w:sz="0" w:space="0" w:color="auto"/>
                    <w:left w:val="none" w:sz="0" w:space="0" w:color="auto"/>
                    <w:bottom w:val="none" w:sz="0" w:space="0" w:color="auto"/>
                    <w:right w:val="none" w:sz="0" w:space="0" w:color="auto"/>
                  </w:divBdr>
                </w:div>
                <w:div w:id="635065528">
                  <w:marLeft w:val="640"/>
                  <w:marRight w:val="0"/>
                  <w:marTop w:val="0"/>
                  <w:marBottom w:val="0"/>
                  <w:divBdr>
                    <w:top w:val="none" w:sz="0" w:space="0" w:color="auto"/>
                    <w:left w:val="none" w:sz="0" w:space="0" w:color="auto"/>
                    <w:bottom w:val="none" w:sz="0" w:space="0" w:color="auto"/>
                    <w:right w:val="none" w:sz="0" w:space="0" w:color="auto"/>
                  </w:divBdr>
                </w:div>
                <w:div w:id="660163626">
                  <w:marLeft w:val="640"/>
                  <w:marRight w:val="0"/>
                  <w:marTop w:val="0"/>
                  <w:marBottom w:val="0"/>
                  <w:divBdr>
                    <w:top w:val="none" w:sz="0" w:space="0" w:color="auto"/>
                    <w:left w:val="none" w:sz="0" w:space="0" w:color="auto"/>
                    <w:bottom w:val="none" w:sz="0" w:space="0" w:color="auto"/>
                    <w:right w:val="none" w:sz="0" w:space="0" w:color="auto"/>
                  </w:divBdr>
                </w:div>
                <w:div w:id="665329175">
                  <w:marLeft w:val="640"/>
                  <w:marRight w:val="0"/>
                  <w:marTop w:val="0"/>
                  <w:marBottom w:val="0"/>
                  <w:divBdr>
                    <w:top w:val="none" w:sz="0" w:space="0" w:color="auto"/>
                    <w:left w:val="none" w:sz="0" w:space="0" w:color="auto"/>
                    <w:bottom w:val="none" w:sz="0" w:space="0" w:color="auto"/>
                    <w:right w:val="none" w:sz="0" w:space="0" w:color="auto"/>
                  </w:divBdr>
                </w:div>
                <w:div w:id="667051240">
                  <w:marLeft w:val="640"/>
                  <w:marRight w:val="0"/>
                  <w:marTop w:val="0"/>
                  <w:marBottom w:val="0"/>
                  <w:divBdr>
                    <w:top w:val="none" w:sz="0" w:space="0" w:color="auto"/>
                    <w:left w:val="none" w:sz="0" w:space="0" w:color="auto"/>
                    <w:bottom w:val="none" w:sz="0" w:space="0" w:color="auto"/>
                    <w:right w:val="none" w:sz="0" w:space="0" w:color="auto"/>
                  </w:divBdr>
                </w:div>
                <w:div w:id="673533611">
                  <w:marLeft w:val="640"/>
                  <w:marRight w:val="0"/>
                  <w:marTop w:val="0"/>
                  <w:marBottom w:val="0"/>
                  <w:divBdr>
                    <w:top w:val="none" w:sz="0" w:space="0" w:color="auto"/>
                    <w:left w:val="none" w:sz="0" w:space="0" w:color="auto"/>
                    <w:bottom w:val="none" w:sz="0" w:space="0" w:color="auto"/>
                    <w:right w:val="none" w:sz="0" w:space="0" w:color="auto"/>
                  </w:divBdr>
                </w:div>
                <w:div w:id="681854408">
                  <w:marLeft w:val="640"/>
                  <w:marRight w:val="0"/>
                  <w:marTop w:val="0"/>
                  <w:marBottom w:val="0"/>
                  <w:divBdr>
                    <w:top w:val="none" w:sz="0" w:space="0" w:color="auto"/>
                    <w:left w:val="none" w:sz="0" w:space="0" w:color="auto"/>
                    <w:bottom w:val="none" w:sz="0" w:space="0" w:color="auto"/>
                    <w:right w:val="none" w:sz="0" w:space="0" w:color="auto"/>
                  </w:divBdr>
                </w:div>
                <w:div w:id="690763178">
                  <w:marLeft w:val="640"/>
                  <w:marRight w:val="0"/>
                  <w:marTop w:val="0"/>
                  <w:marBottom w:val="0"/>
                  <w:divBdr>
                    <w:top w:val="none" w:sz="0" w:space="0" w:color="auto"/>
                    <w:left w:val="none" w:sz="0" w:space="0" w:color="auto"/>
                    <w:bottom w:val="none" w:sz="0" w:space="0" w:color="auto"/>
                    <w:right w:val="none" w:sz="0" w:space="0" w:color="auto"/>
                  </w:divBdr>
                </w:div>
                <w:div w:id="698050926">
                  <w:marLeft w:val="640"/>
                  <w:marRight w:val="0"/>
                  <w:marTop w:val="0"/>
                  <w:marBottom w:val="0"/>
                  <w:divBdr>
                    <w:top w:val="none" w:sz="0" w:space="0" w:color="auto"/>
                    <w:left w:val="none" w:sz="0" w:space="0" w:color="auto"/>
                    <w:bottom w:val="none" w:sz="0" w:space="0" w:color="auto"/>
                    <w:right w:val="none" w:sz="0" w:space="0" w:color="auto"/>
                  </w:divBdr>
                </w:div>
                <w:div w:id="700277855">
                  <w:marLeft w:val="640"/>
                  <w:marRight w:val="0"/>
                  <w:marTop w:val="0"/>
                  <w:marBottom w:val="0"/>
                  <w:divBdr>
                    <w:top w:val="none" w:sz="0" w:space="0" w:color="auto"/>
                    <w:left w:val="none" w:sz="0" w:space="0" w:color="auto"/>
                    <w:bottom w:val="none" w:sz="0" w:space="0" w:color="auto"/>
                    <w:right w:val="none" w:sz="0" w:space="0" w:color="auto"/>
                  </w:divBdr>
                </w:div>
                <w:div w:id="702558275">
                  <w:marLeft w:val="640"/>
                  <w:marRight w:val="0"/>
                  <w:marTop w:val="0"/>
                  <w:marBottom w:val="0"/>
                  <w:divBdr>
                    <w:top w:val="none" w:sz="0" w:space="0" w:color="auto"/>
                    <w:left w:val="none" w:sz="0" w:space="0" w:color="auto"/>
                    <w:bottom w:val="none" w:sz="0" w:space="0" w:color="auto"/>
                    <w:right w:val="none" w:sz="0" w:space="0" w:color="auto"/>
                  </w:divBdr>
                </w:div>
                <w:div w:id="723874530">
                  <w:marLeft w:val="640"/>
                  <w:marRight w:val="0"/>
                  <w:marTop w:val="0"/>
                  <w:marBottom w:val="0"/>
                  <w:divBdr>
                    <w:top w:val="none" w:sz="0" w:space="0" w:color="auto"/>
                    <w:left w:val="none" w:sz="0" w:space="0" w:color="auto"/>
                    <w:bottom w:val="none" w:sz="0" w:space="0" w:color="auto"/>
                    <w:right w:val="none" w:sz="0" w:space="0" w:color="auto"/>
                  </w:divBdr>
                </w:div>
                <w:div w:id="727848416">
                  <w:marLeft w:val="640"/>
                  <w:marRight w:val="0"/>
                  <w:marTop w:val="0"/>
                  <w:marBottom w:val="0"/>
                  <w:divBdr>
                    <w:top w:val="none" w:sz="0" w:space="0" w:color="auto"/>
                    <w:left w:val="none" w:sz="0" w:space="0" w:color="auto"/>
                    <w:bottom w:val="none" w:sz="0" w:space="0" w:color="auto"/>
                    <w:right w:val="none" w:sz="0" w:space="0" w:color="auto"/>
                  </w:divBdr>
                </w:div>
                <w:div w:id="730886677">
                  <w:marLeft w:val="640"/>
                  <w:marRight w:val="0"/>
                  <w:marTop w:val="0"/>
                  <w:marBottom w:val="0"/>
                  <w:divBdr>
                    <w:top w:val="none" w:sz="0" w:space="0" w:color="auto"/>
                    <w:left w:val="none" w:sz="0" w:space="0" w:color="auto"/>
                    <w:bottom w:val="none" w:sz="0" w:space="0" w:color="auto"/>
                    <w:right w:val="none" w:sz="0" w:space="0" w:color="auto"/>
                  </w:divBdr>
                </w:div>
                <w:div w:id="733966071">
                  <w:marLeft w:val="640"/>
                  <w:marRight w:val="0"/>
                  <w:marTop w:val="0"/>
                  <w:marBottom w:val="0"/>
                  <w:divBdr>
                    <w:top w:val="none" w:sz="0" w:space="0" w:color="auto"/>
                    <w:left w:val="none" w:sz="0" w:space="0" w:color="auto"/>
                    <w:bottom w:val="none" w:sz="0" w:space="0" w:color="auto"/>
                    <w:right w:val="none" w:sz="0" w:space="0" w:color="auto"/>
                  </w:divBdr>
                </w:div>
                <w:div w:id="734208779">
                  <w:marLeft w:val="640"/>
                  <w:marRight w:val="0"/>
                  <w:marTop w:val="0"/>
                  <w:marBottom w:val="0"/>
                  <w:divBdr>
                    <w:top w:val="none" w:sz="0" w:space="0" w:color="auto"/>
                    <w:left w:val="none" w:sz="0" w:space="0" w:color="auto"/>
                    <w:bottom w:val="none" w:sz="0" w:space="0" w:color="auto"/>
                    <w:right w:val="none" w:sz="0" w:space="0" w:color="auto"/>
                  </w:divBdr>
                </w:div>
                <w:div w:id="743452342">
                  <w:marLeft w:val="640"/>
                  <w:marRight w:val="0"/>
                  <w:marTop w:val="0"/>
                  <w:marBottom w:val="0"/>
                  <w:divBdr>
                    <w:top w:val="none" w:sz="0" w:space="0" w:color="auto"/>
                    <w:left w:val="none" w:sz="0" w:space="0" w:color="auto"/>
                    <w:bottom w:val="none" w:sz="0" w:space="0" w:color="auto"/>
                    <w:right w:val="none" w:sz="0" w:space="0" w:color="auto"/>
                  </w:divBdr>
                </w:div>
                <w:div w:id="745424411">
                  <w:marLeft w:val="640"/>
                  <w:marRight w:val="0"/>
                  <w:marTop w:val="0"/>
                  <w:marBottom w:val="0"/>
                  <w:divBdr>
                    <w:top w:val="none" w:sz="0" w:space="0" w:color="auto"/>
                    <w:left w:val="none" w:sz="0" w:space="0" w:color="auto"/>
                    <w:bottom w:val="none" w:sz="0" w:space="0" w:color="auto"/>
                    <w:right w:val="none" w:sz="0" w:space="0" w:color="auto"/>
                  </w:divBdr>
                </w:div>
                <w:div w:id="765419195">
                  <w:marLeft w:val="640"/>
                  <w:marRight w:val="0"/>
                  <w:marTop w:val="0"/>
                  <w:marBottom w:val="0"/>
                  <w:divBdr>
                    <w:top w:val="none" w:sz="0" w:space="0" w:color="auto"/>
                    <w:left w:val="none" w:sz="0" w:space="0" w:color="auto"/>
                    <w:bottom w:val="none" w:sz="0" w:space="0" w:color="auto"/>
                    <w:right w:val="none" w:sz="0" w:space="0" w:color="auto"/>
                  </w:divBdr>
                </w:div>
                <w:div w:id="781801470">
                  <w:marLeft w:val="640"/>
                  <w:marRight w:val="0"/>
                  <w:marTop w:val="0"/>
                  <w:marBottom w:val="0"/>
                  <w:divBdr>
                    <w:top w:val="none" w:sz="0" w:space="0" w:color="auto"/>
                    <w:left w:val="none" w:sz="0" w:space="0" w:color="auto"/>
                    <w:bottom w:val="none" w:sz="0" w:space="0" w:color="auto"/>
                    <w:right w:val="none" w:sz="0" w:space="0" w:color="auto"/>
                  </w:divBdr>
                </w:div>
                <w:div w:id="787168263">
                  <w:marLeft w:val="640"/>
                  <w:marRight w:val="0"/>
                  <w:marTop w:val="0"/>
                  <w:marBottom w:val="0"/>
                  <w:divBdr>
                    <w:top w:val="none" w:sz="0" w:space="0" w:color="auto"/>
                    <w:left w:val="none" w:sz="0" w:space="0" w:color="auto"/>
                    <w:bottom w:val="none" w:sz="0" w:space="0" w:color="auto"/>
                    <w:right w:val="none" w:sz="0" w:space="0" w:color="auto"/>
                  </w:divBdr>
                </w:div>
                <w:div w:id="801582769">
                  <w:marLeft w:val="640"/>
                  <w:marRight w:val="0"/>
                  <w:marTop w:val="0"/>
                  <w:marBottom w:val="0"/>
                  <w:divBdr>
                    <w:top w:val="none" w:sz="0" w:space="0" w:color="auto"/>
                    <w:left w:val="none" w:sz="0" w:space="0" w:color="auto"/>
                    <w:bottom w:val="none" w:sz="0" w:space="0" w:color="auto"/>
                    <w:right w:val="none" w:sz="0" w:space="0" w:color="auto"/>
                  </w:divBdr>
                </w:div>
                <w:div w:id="805001705">
                  <w:marLeft w:val="640"/>
                  <w:marRight w:val="0"/>
                  <w:marTop w:val="0"/>
                  <w:marBottom w:val="0"/>
                  <w:divBdr>
                    <w:top w:val="none" w:sz="0" w:space="0" w:color="auto"/>
                    <w:left w:val="none" w:sz="0" w:space="0" w:color="auto"/>
                    <w:bottom w:val="none" w:sz="0" w:space="0" w:color="auto"/>
                    <w:right w:val="none" w:sz="0" w:space="0" w:color="auto"/>
                  </w:divBdr>
                </w:div>
                <w:div w:id="813716248">
                  <w:marLeft w:val="640"/>
                  <w:marRight w:val="0"/>
                  <w:marTop w:val="0"/>
                  <w:marBottom w:val="0"/>
                  <w:divBdr>
                    <w:top w:val="none" w:sz="0" w:space="0" w:color="auto"/>
                    <w:left w:val="none" w:sz="0" w:space="0" w:color="auto"/>
                    <w:bottom w:val="none" w:sz="0" w:space="0" w:color="auto"/>
                    <w:right w:val="none" w:sz="0" w:space="0" w:color="auto"/>
                  </w:divBdr>
                </w:div>
                <w:div w:id="815494629">
                  <w:marLeft w:val="640"/>
                  <w:marRight w:val="0"/>
                  <w:marTop w:val="0"/>
                  <w:marBottom w:val="0"/>
                  <w:divBdr>
                    <w:top w:val="none" w:sz="0" w:space="0" w:color="auto"/>
                    <w:left w:val="none" w:sz="0" w:space="0" w:color="auto"/>
                    <w:bottom w:val="none" w:sz="0" w:space="0" w:color="auto"/>
                    <w:right w:val="none" w:sz="0" w:space="0" w:color="auto"/>
                  </w:divBdr>
                </w:div>
                <w:div w:id="821967082">
                  <w:marLeft w:val="640"/>
                  <w:marRight w:val="0"/>
                  <w:marTop w:val="0"/>
                  <w:marBottom w:val="0"/>
                  <w:divBdr>
                    <w:top w:val="none" w:sz="0" w:space="0" w:color="auto"/>
                    <w:left w:val="none" w:sz="0" w:space="0" w:color="auto"/>
                    <w:bottom w:val="none" w:sz="0" w:space="0" w:color="auto"/>
                    <w:right w:val="none" w:sz="0" w:space="0" w:color="auto"/>
                  </w:divBdr>
                </w:div>
                <w:div w:id="828059075">
                  <w:marLeft w:val="640"/>
                  <w:marRight w:val="0"/>
                  <w:marTop w:val="0"/>
                  <w:marBottom w:val="0"/>
                  <w:divBdr>
                    <w:top w:val="none" w:sz="0" w:space="0" w:color="auto"/>
                    <w:left w:val="none" w:sz="0" w:space="0" w:color="auto"/>
                    <w:bottom w:val="none" w:sz="0" w:space="0" w:color="auto"/>
                    <w:right w:val="none" w:sz="0" w:space="0" w:color="auto"/>
                  </w:divBdr>
                </w:div>
                <w:div w:id="830681509">
                  <w:marLeft w:val="640"/>
                  <w:marRight w:val="0"/>
                  <w:marTop w:val="0"/>
                  <w:marBottom w:val="0"/>
                  <w:divBdr>
                    <w:top w:val="none" w:sz="0" w:space="0" w:color="auto"/>
                    <w:left w:val="none" w:sz="0" w:space="0" w:color="auto"/>
                    <w:bottom w:val="none" w:sz="0" w:space="0" w:color="auto"/>
                    <w:right w:val="none" w:sz="0" w:space="0" w:color="auto"/>
                  </w:divBdr>
                </w:div>
                <w:div w:id="836842627">
                  <w:marLeft w:val="640"/>
                  <w:marRight w:val="0"/>
                  <w:marTop w:val="0"/>
                  <w:marBottom w:val="0"/>
                  <w:divBdr>
                    <w:top w:val="none" w:sz="0" w:space="0" w:color="auto"/>
                    <w:left w:val="none" w:sz="0" w:space="0" w:color="auto"/>
                    <w:bottom w:val="none" w:sz="0" w:space="0" w:color="auto"/>
                    <w:right w:val="none" w:sz="0" w:space="0" w:color="auto"/>
                  </w:divBdr>
                </w:div>
                <w:div w:id="844707014">
                  <w:marLeft w:val="640"/>
                  <w:marRight w:val="0"/>
                  <w:marTop w:val="0"/>
                  <w:marBottom w:val="0"/>
                  <w:divBdr>
                    <w:top w:val="none" w:sz="0" w:space="0" w:color="auto"/>
                    <w:left w:val="none" w:sz="0" w:space="0" w:color="auto"/>
                    <w:bottom w:val="none" w:sz="0" w:space="0" w:color="auto"/>
                    <w:right w:val="none" w:sz="0" w:space="0" w:color="auto"/>
                  </w:divBdr>
                </w:div>
                <w:div w:id="852689445">
                  <w:marLeft w:val="640"/>
                  <w:marRight w:val="0"/>
                  <w:marTop w:val="0"/>
                  <w:marBottom w:val="0"/>
                  <w:divBdr>
                    <w:top w:val="none" w:sz="0" w:space="0" w:color="auto"/>
                    <w:left w:val="none" w:sz="0" w:space="0" w:color="auto"/>
                    <w:bottom w:val="none" w:sz="0" w:space="0" w:color="auto"/>
                    <w:right w:val="none" w:sz="0" w:space="0" w:color="auto"/>
                  </w:divBdr>
                </w:div>
                <w:div w:id="861092328">
                  <w:marLeft w:val="640"/>
                  <w:marRight w:val="0"/>
                  <w:marTop w:val="0"/>
                  <w:marBottom w:val="0"/>
                  <w:divBdr>
                    <w:top w:val="none" w:sz="0" w:space="0" w:color="auto"/>
                    <w:left w:val="none" w:sz="0" w:space="0" w:color="auto"/>
                    <w:bottom w:val="none" w:sz="0" w:space="0" w:color="auto"/>
                    <w:right w:val="none" w:sz="0" w:space="0" w:color="auto"/>
                  </w:divBdr>
                </w:div>
                <w:div w:id="868834747">
                  <w:marLeft w:val="640"/>
                  <w:marRight w:val="0"/>
                  <w:marTop w:val="0"/>
                  <w:marBottom w:val="0"/>
                  <w:divBdr>
                    <w:top w:val="none" w:sz="0" w:space="0" w:color="auto"/>
                    <w:left w:val="none" w:sz="0" w:space="0" w:color="auto"/>
                    <w:bottom w:val="none" w:sz="0" w:space="0" w:color="auto"/>
                    <w:right w:val="none" w:sz="0" w:space="0" w:color="auto"/>
                  </w:divBdr>
                </w:div>
                <w:div w:id="884215872">
                  <w:marLeft w:val="640"/>
                  <w:marRight w:val="0"/>
                  <w:marTop w:val="0"/>
                  <w:marBottom w:val="0"/>
                  <w:divBdr>
                    <w:top w:val="none" w:sz="0" w:space="0" w:color="auto"/>
                    <w:left w:val="none" w:sz="0" w:space="0" w:color="auto"/>
                    <w:bottom w:val="none" w:sz="0" w:space="0" w:color="auto"/>
                    <w:right w:val="none" w:sz="0" w:space="0" w:color="auto"/>
                  </w:divBdr>
                </w:div>
                <w:div w:id="884679311">
                  <w:marLeft w:val="640"/>
                  <w:marRight w:val="0"/>
                  <w:marTop w:val="0"/>
                  <w:marBottom w:val="0"/>
                  <w:divBdr>
                    <w:top w:val="none" w:sz="0" w:space="0" w:color="auto"/>
                    <w:left w:val="none" w:sz="0" w:space="0" w:color="auto"/>
                    <w:bottom w:val="none" w:sz="0" w:space="0" w:color="auto"/>
                    <w:right w:val="none" w:sz="0" w:space="0" w:color="auto"/>
                  </w:divBdr>
                </w:div>
                <w:div w:id="893587179">
                  <w:marLeft w:val="640"/>
                  <w:marRight w:val="0"/>
                  <w:marTop w:val="0"/>
                  <w:marBottom w:val="0"/>
                  <w:divBdr>
                    <w:top w:val="none" w:sz="0" w:space="0" w:color="auto"/>
                    <w:left w:val="none" w:sz="0" w:space="0" w:color="auto"/>
                    <w:bottom w:val="none" w:sz="0" w:space="0" w:color="auto"/>
                    <w:right w:val="none" w:sz="0" w:space="0" w:color="auto"/>
                  </w:divBdr>
                </w:div>
                <w:div w:id="897401226">
                  <w:marLeft w:val="640"/>
                  <w:marRight w:val="0"/>
                  <w:marTop w:val="0"/>
                  <w:marBottom w:val="0"/>
                  <w:divBdr>
                    <w:top w:val="none" w:sz="0" w:space="0" w:color="auto"/>
                    <w:left w:val="none" w:sz="0" w:space="0" w:color="auto"/>
                    <w:bottom w:val="none" w:sz="0" w:space="0" w:color="auto"/>
                    <w:right w:val="none" w:sz="0" w:space="0" w:color="auto"/>
                  </w:divBdr>
                </w:div>
                <w:div w:id="917520669">
                  <w:marLeft w:val="640"/>
                  <w:marRight w:val="0"/>
                  <w:marTop w:val="0"/>
                  <w:marBottom w:val="0"/>
                  <w:divBdr>
                    <w:top w:val="none" w:sz="0" w:space="0" w:color="auto"/>
                    <w:left w:val="none" w:sz="0" w:space="0" w:color="auto"/>
                    <w:bottom w:val="none" w:sz="0" w:space="0" w:color="auto"/>
                    <w:right w:val="none" w:sz="0" w:space="0" w:color="auto"/>
                  </w:divBdr>
                </w:div>
                <w:div w:id="921642139">
                  <w:marLeft w:val="640"/>
                  <w:marRight w:val="0"/>
                  <w:marTop w:val="0"/>
                  <w:marBottom w:val="0"/>
                  <w:divBdr>
                    <w:top w:val="none" w:sz="0" w:space="0" w:color="auto"/>
                    <w:left w:val="none" w:sz="0" w:space="0" w:color="auto"/>
                    <w:bottom w:val="none" w:sz="0" w:space="0" w:color="auto"/>
                    <w:right w:val="none" w:sz="0" w:space="0" w:color="auto"/>
                  </w:divBdr>
                </w:div>
                <w:div w:id="922303273">
                  <w:marLeft w:val="640"/>
                  <w:marRight w:val="0"/>
                  <w:marTop w:val="0"/>
                  <w:marBottom w:val="0"/>
                  <w:divBdr>
                    <w:top w:val="none" w:sz="0" w:space="0" w:color="auto"/>
                    <w:left w:val="none" w:sz="0" w:space="0" w:color="auto"/>
                    <w:bottom w:val="none" w:sz="0" w:space="0" w:color="auto"/>
                    <w:right w:val="none" w:sz="0" w:space="0" w:color="auto"/>
                  </w:divBdr>
                </w:div>
                <w:div w:id="922639248">
                  <w:marLeft w:val="640"/>
                  <w:marRight w:val="0"/>
                  <w:marTop w:val="0"/>
                  <w:marBottom w:val="0"/>
                  <w:divBdr>
                    <w:top w:val="none" w:sz="0" w:space="0" w:color="auto"/>
                    <w:left w:val="none" w:sz="0" w:space="0" w:color="auto"/>
                    <w:bottom w:val="none" w:sz="0" w:space="0" w:color="auto"/>
                    <w:right w:val="none" w:sz="0" w:space="0" w:color="auto"/>
                  </w:divBdr>
                </w:div>
                <w:div w:id="924651725">
                  <w:marLeft w:val="640"/>
                  <w:marRight w:val="0"/>
                  <w:marTop w:val="0"/>
                  <w:marBottom w:val="0"/>
                  <w:divBdr>
                    <w:top w:val="none" w:sz="0" w:space="0" w:color="auto"/>
                    <w:left w:val="none" w:sz="0" w:space="0" w:color="auto"/>
                    <w:bottom w:val="none" w:sz="0" w:space="0" w:color="auto"/>
                    <w:right w:val="none" w:sz="0" w:space="0" w:color="auto"/>
                  </w:divBdr>
                </w:div>
                <w:div w:id="933629897">
                  <w:marLeft w:val="640"/>
                  <w:marRight w:val="0"/>
                  <w:marTop w:val="0"/>
                  <w:marBottom w:val="0"/>
                  <w:divBdr>
                    <w:top w:val="none" w:sz="0" w:space="0" w:color="auto"/>
                    <w:left w:val="none" w:sz="0" w:space="0" w:color="auto"/>
                    <w:bottom w:val="none" w:sz="0" w:space="0" w:color="auto"/>
                    <w:right w:val="none" w:sz="0" w:space="0" w:color="auto"/>
                  </w:divBdr>
                </w:div>
                <w:div w:id="942763201">
                  <w:marLeft w:val="640"/>
                  <w:marRight w:val="0"/>
                  <w:marTop w:val="0"/>
                  <w:marBottom w:val="0"/>
                  <w:divBdr>
                    <w:top w:val="none" w:sz="0" w:space="0" w:color="auto"/>
                    <w:left w:val="none" w:sz="0" w:space="0" w:color="auto"/>
                    <w:bottom w:val="none" w:sz="0" w:space="0" w:color="auto"/>
                    <w:right w:val="none" w:sz="0" w:space="0" w:color="auto"/>
                  </w:divBdr>
                </w:div>
                <w:div w:id="955717118">
                  <w:marLeft w:val="640"/>
                  <w:marRight w:val="0"/>
                  <w:marTop w:val="0"/>
                  <w:marBottom w:val="0"/>
                  <w:divBdr>
                    <w:top w:val="none" w:sz="0" w:space="0" w:color="auto"/>
                    <w:left w:val="none" w:sz="0" w:space="0" w:color="auto"/>
                    <w:bottom w:val="none" w:sz="0" w:space="0" w:color="auto"/>
                    <w:right w:val="none" w:sz="0" w:space="0" w:color="auto"/>
                  </w:divBdr>
                </w:div>
                <w:div w:id="965895671">
                  <w:marLeft w:val="640"/>
                  <w:marRight w:val="0"/>
                  <w:marTop w:val="0"/>
                  <w:marBottom w:val="0"/>
                  <w:divBdr>
                    <w:top w:val="none" w:sz="0" w:space="0" w:color="auto"/>
                    <w:left w:val="none" w:sz="0" w:space="0" w:color="auto"/>
                    <w:bottom w:val="none" w:sz="0" w:space="0" w:color="auto"/>
                    <w:right w:val="none" w:sz="0" w:space="0" w:color="auto"/>
                  </w:divBdr>
                </w:div>
                <w:div w:id="977757830">
                  <w:marLeft w:val="640"/>
                  <w:marRight w:val="0"/>
                  <w:marTop w:val="0"/>
                  <w:marBottom w:val="0"/>
                  <w:divBdr>
                    <w:top w:val="none" w:sz="0" w:space="0" w:color="auto"/>
                    <w:left w:val="none" w:sz="0" w:space="0" w:color="auto"/>
                    <w:bottom w:val="none" w:sz="0" w:space="0" w:color="auto"/>
                    <w:right w:val="none" w:sz="0" w:space="0" w:color="auto"/>
                  </w:divBdr>
                </w:div>
                <w:div w:id="986711905">
                  <w:marLeft w:val="640"/>
                  <w:marRight w:val="0"/>
                  <w:marTop w:val="0"/>
                  <w:marBottom w:val="0"/>
                  <w:divBdr>
                    <w:top w:val="none" w:sz="0" w:space="0" w:color="auto"/>
                    <w:left w:val="none" w:sz="0" w:space="0" w:color="auto"/>
                    <w:bottom w:val="none" w:sz="0" w:space="0" w:color="auto"/>
                    <w:right w:val="none" w:sz="0" w:space="0" w:color="auto"/>
                  </w:divBdr>
                </w:div>
                <w:div w:id="1017385598">
                  <w:marLeft w:val="640"/>
                  <w:marRight w:val="0"/>
                  <w:marTop w:val="0"/>
                  <w:marBottom w:val="0"/>
                  <w:divBdr>
                    <w:top w:val="none" w:sz="0" w:space="0" w:color="auto"/>
                    <w:left w:val="none" w:sz="0" w:space="0" w:color="auto"/>
                    <w:bottom w:val="none" w:sz="0" w:space="0" w:color="auto"/>
                    <w:right w:val="none" w:sz="0" w:space="0" w:color="auto"/>
                  </w:divBdr>
                </w:div>
                <w:div w:id="1026295492">
                  <w:marLeft w:val="640"/>
                  <w:marRight w:val="0"/>
                  <w:marTop w:val="0"/>
                  <w:marBottom w:val="0"/>
                  <w:divBdr>
                    <w:top w:val="none" w:sz="0" w:space="0" w:color="auto"/>
                    <w:left w:val="none" w:sz="0" w:space="0" w:color="auto"/>
                    <w:bottom w:val="none" w:sz="0" w:space="0" w:color="auto"/>
                    <w:right w:val="none" w:sz="0" w:space="0" w:color="auto"/>
                  </w:divBdr>
                </w:div>
                <w:div w:id="1026908256">
                  <w:marLeft w:val="640"/>
                  <w:marRight w:val="0"/>
                  <w:marTop w:val="0"/>
                  <w:marBottom w:val="0"/>
                  <w:divBdr>
                    <w:top w:val="none" w:sz="0" w:space="0" w:color="auto"/>
                    <w:left w:val="none" w:sz="0" w:space="0" w:color="auto"/>
                    <w:bottom w:val="none" w:sz="0" w:space="0" w:color="auto"/>
                    <w:right w:val="none" w:sz="0" w:space="0" w:color="auto"/>
                  </w:divBdr>
                </w:div>
                <w:div w:id="1070925056">
                  <w:marLeft w:val="640"/>
                  <w:marRight w:val="0"/>
                  <w:marTop w:val="0"/>
                  <w:marBottom w:val="0"/>
                  <w:divBdr>
                    <w:top w:val="none" w:sz="0" w:space="0" w:color="auto"/>
                    <w:left w:val="none" w:sz="0" w:space="0" w:color="auto"/>
                    <w:bottom w:val="none" w:sz="0" w:space="0" w:color="auto"/>
                    <w:right w:val="none" w:sz="0" w:space="0" w:color="auto"/>
                  </w:divBdr>
                </w:div>
                <w:div w:id="1079060552">
                  <w:marLeft w:val="640"/>
                  <w:marRight w:val="0"/>
                  <w:marTop w:val="0"/>
                  <w:marBottom w:val="0"/>
                  <w:divBdr>
                    <w:top w:val="none" w:sz="0" w:space="0" w:color="auto"/>
                    <w:left w:val="none" w:sz="0" w:space="0" w:color="auto"/>
                    <w:bottom w:val="none" w:sz="0" w:space="0" w:color="auto"/>
                    <w:right w:val="none" w:sz="0" w:space="0" w:color="auto"/>
                  </w:divBdr>
                </w:div>
                <w:div w:id="1085109803">
                  <w:marLeft w:val="640"/>
                  <w:marRight w:val="0"/>
                  <w:marTop w:val="0"/>
                  <w:marBottom w:val="0"/>
                  <w:divBdr>
                    <w:top w:val="none" w:sz="0" w:space="0" w:color="auto"/>
                    <w:left w:val="none" w:sz="0" w:space="0" w:color="auto"/>
                    <w:bottom w:val="none" w:sz="0" w:space="0" w:color="auto"/>
                    <w:right w:val="none" w:sz="0" w:space="0" w:color="auto"/>
                  </w:divBdr>
                </w:div>
                <w:div w:id="1100832111">
                  <w:marLeft w:val="640"/>
                  <w:marRight w:val="0"/>
                  <w:marTop w:val="0"/>
                  <w:marBottom w:val="0"/>
                  <w:divBdr>
                    <w:top w:val="none" w:sz="0" w:space="0" w:color="auto"/>
                    <w:left w:val="none" w:sz="0" w:space="0" w:color="auto"/>
                    <w:bottom w:val="none" w:sz="0" w:space="0" w:color="auto"/>
                    <w:right w:val="none" w:sz="0" w:space="0" w:color="auto"/>
                  </w:divBdr>
                </w:div>
                <w:div w:id="1115098837">
                  <w:marLeft w:val="640"/>
                  <w:marRight w:val="0"/>
                  <w:marTop w:val="0"/>
                  <w:marBottom w:val="0"/>
                  <w:divBdr>
                    <w:top w:val="none" w:sz="0" w:space="0" w:color="auto"/>
                    <w:left w:val="none" w:sz="0" w:space="0" w:color="auto"/>
                    <w:bottom w:val="none" w:sz="0" w:space="0" w:color="auto"/>
                    <w:right w:val="none" w:sz="0" w:space="0" w:color="auto"/>
                  </w:divBdr>
                </w:div>
                <w:div w:id="1119648564">
                  <w:marLeft w:val="640"/>
                  <w:marRight w:val="0"/>
                  <w:marTop w:val="0"/>
                  <w:marBottom w:val="0"/>
                  <w:divBdr>
                    <w:top w:val="none" w:sz="0" w:space="0" w:color="auto"/>
                    <w:left w:val="none" w:sz="0" w:space="0" w:color="auto"/>
                    <w:bottom w:val="none" w:sz="0" w:space="0" w:color="auto"/>
                    <w:right w:val="none" w:sz="0" w:space="0" w:color="auto"/>
                  </w:divBdr>
                </w:div>
                <w:div w:id="1134719504">
                  <w:marLeft w:val="640"/>
                  <w:marRight w:val="0"/>
                  <w:marTop w:val="0"/>
                  <w:marBottom w:val="0"/>
                  <w:divBdr>
                    <w:top w:val="none" w:sz="0" w:space="0" w:color="auto"/>
                    <w:left w:val="none" w:sz="0" w:space="0" w:color="auto"/>
                    <w:bottom w:val="none" w:sz="0" w:space="0" w:color="auto"/>
                    <w:right w:val="none" w:sz="0" w:space="0" w:color="auto"/>
                  </w:divBdr>
                </w:div>
                <w:div w:id="1134984306">
                  <w:marLeft w:val="640"/>
                  <w:marRight w:val="0"/>
                  <w:marTop w:val="0"/>
                  <w:marBottom w:val="0"/>
                  <w:divBdr>
                    <w:top w:val="none" w:sz="0" w:space="0" w:color="auto"/>
                    <w:left w:val="none" w:sz="0" w:space="0" w:color="auto"/>
                    <w:bottom w:val="none" w:sz="0" w:space="0" w:color="auto"/>
                    <w:right w:val="none" w:sz="0" w:space="0" w:color="auto"/>
                  </w:divBdr>
                </w:div>
                <w:div w:id="1136488907">
                  <w:marLeft w:val="640"/>
                  <w:marRight w:val="0"/>
                  <w:marTop w:val="0"/>
                  <w:marBottom w:val="0"/>
                  <w:divBdr>
                    <w:top w:val="none" w:sz="0" w:space="0" w:color="auto"/>
                    <w:left w:val="none" w:sz="0" w:space="0" w:color="auto"/>
                    <w:bottom w:val="none" w:sz="0" w:space="0" w:color="auto"/>
                    <w:right w:val="none" w:sz="0" w:space="0" w:color="auto"/>
                  </w:divBdr>
                </w:div>
                <w:div w:id="1140224239">
                  <w:marLeft w:val="640"/>
                  <w:marRight w:val="0"/>
                  <w:marTop w:val="0"/>
                  <w:marBottom w:val="0"/>
                  <w:divBdr>
                    <w:top w:val="none" w:sz="0" w:space="0" w:color="auto"/>
                    <w:left w:val="none" w:sz="0" w:space="0" w:color="auto"/>
                    <w:bottom w:val="none" w:sz="0" w:space="0" w:color="auto"/>
                    <w:right w:val="none" w:sz="0" w:space="0" w:color="auto"/>
                  </w:divBdr>
                </w:div>
                <w:div w:id="1160585729">
                  <w:marLeft w:val="640"/>
                  <w:marRight w:val="0"/>
                  <w:marTop w:val="0"/>
                  <w:marBottom w:val="0"/>
                  <w:divBdr>
                    <w:top w:val="none" w:sz="0" w:space="0" w:color="auto"/>
                    <w:left w:val="none" w:sz="0" w:space="0" w:color="auto"/>
                    <w:bottom w:val="none" w:sz="0" w:space="0" w:color="auto"/>
                    <w:right w:val="none" w:sz="0" w:space="0" w:color="auto"/>
                  </w:divBdr>
                </w:div>
                <w:div w:id="1166626770">
                  <w:marLeft w:val="640"/>
                  <w:marRight w:val="0"/>
                  <w:marTop w:val="0"/>
                  <w:marBottom w:val="0"/>
                  <w:divBdr>
                    <w:top w:val="none" w:sz="0" w:space="0" w:color="auto"/>
                    <w:left w:val="none" w:sz="0" w:space="0" w:color="auto"/>
                    <w:bottom w:val="none" w:sz="0" w:space="0" w:color="auto"/>
                    <w:right w:val="none" w:sz="0" w:space="0" w:color="auto"/>
                  </w:divBdr>
                </w:div>
                <w:div w:id="1186093109">
                  <w:marLeft w:val="640"/>
                  <w:marRight w:val="0"/>
                  <w:marTop w:val="0"/>
                  <w:marBottom w:val="0"/>
                  <w:divBdr>
                    <w:top w:val="none" w:sz="0" w:space="0" w:color="auto"/>
                    <w:left w:val="none" w:sz="0" w:space="0" w:color="auto"/>
                    <w:bottom w:val="none" w:sz="0" w:space="0" w:color="auto"/>
                    <w:right w:val="none" w:sz="0" w:space="0" w:color="auto"/>
                  </w:divBdr>
                </w:div>
                <w:div w:id="1229535175">
                  <w:marLeft w:val="640"/>
                  <w:marRight w:val="0"/>
                  <w:marTop w:val="0"/>
                  <w:marBottom w:val="0"/>
                  <w:divBdr>
                    <w:top w:val="none" w:sz="0" w:space="0" w:color="auto"/>
                    <w:left w:val="none" w:sz="0" w:space="0" w:color="auto"/>
                    <w:bottom w:val="none" w:sz="0" w:space="0" w:color="auto"/>
                    <w:right w:val="none" w:sz="0" w:space="0" w:color="auto"/>
                  </w:divBdr>
                </w:div>
                <w:div w:id="1229993609">
                  <w:marLeft w:val="640"/>
                  <w:marRight w:val="0"/>
                  <w:marTop w:val="0"/>
                  <w:marBottom w:val="0"/>
                  <w:divBdr>
                    <w:top w:val="none" w:sz="0" w:space="0" w:color="auto"/>
                    <w:left w:val="none" w:sz="0" w:space="0" w:color="auto"/>
                    <w:bottom w:val="none" w:sz="0" w:space="0" w:color="auto"/>
                    <w:right w:val="none" w:sz="0" w:space="0" w:color="auto"/>
                  </w:divBdr>
                </w:div>
                <w:div w:id="1230339806">
                  <w:marLeft w:val="640"/>
                  <w:marRight w:val="0"/>
                  <w:marTop w:val="0"/>
                  <w:marBottom w:val="0"/>
                  <w:divBdr>
                    <w:top w:val="none" w:sz="0" w:space="0" w:color="auto"/>
                    <w:left w:val="none" w:sz="0" w:space="0" w:color="auto"/>
                    <w:bottom w:val="none" w:sz="0" w:space="0" w:color="auto"/>
                    <w:right w:val="none" w:sz="0" w:space="0" w:color="auto"/>
                  </w:divBdr>
                </w:div>
                <w:div w:id="1255162107">
                  <w:marLeft w:val="640"/>
                  <w:marRight w:val="0"/>
                  <w:marTop w:val="0"/>
                  <w:marBottom w:val="0"/>
                  <w:divBdr>
                    <w:top w:val="none" w:sz="0" w:space="0" w:color="auto"/>
                    <w:left w:val="none" w:sz="0" w:space="0" w:color="auto"/>
                    <w:bottom w:val="none" w:sz="0" w:space="0" w:color="auto"/>
                    <w:right w:val="none" w:sz="0" w:space="0" w:color="auto"/>
                  </w:divBdr>
                </w:div>
                <w:div w:id="1260917563">
                  <w:marLeft w:val="640"/>
                  <w:marRight w:val="0"/>
                  <w:marTop w:val="0"/>
                  <w:marBottom w:val="0"/>
                  <w:divBdr>
                    <w:top w:val="none" w:sz="0" w:space="0" w:color="auto"/>
                    <w:left w:val="none" w:sz="0" w:space="0" w:color="auto"/>
                    <w:bottom w:val="none" w:sz="0" w:space="0" w:color="auto"/>
                    <w:right w:val="none" w:sz="0" w:space="0" w:color="auto"/>
                  </w:divBdr>
                </w:div>
                <w:div w:id="1260942665">
                  <w:marLeft w:val="640"/>
                  <w:marRight w:val="0"/>
                  <w:marTop w:val="0"/>
                  <w:marBottom w:val="0"/>
                  <w:divBdr>
                    <w:top w:val="none" w:sz="0" w:space="0" w:color="auto"/>
                    <w:left w:val="none" w:sz="0" w:space="0" w:color="auto"/>
                    <w:bottom w:val="none" w:sz="0" w:space="0" w:color="auto"/>
                    <w:right w:val="none" w:sz="0" w:space="0" w:color="auto"/>
                  </w:divBdr>
                </w:div>
                <w:div w:id="1262300093">
                  <w:marLeft w:val="640"/>
                  <w:marRight w:val="0"/>
                  <w:marTop w:val="0"/>
                  <w:marBottom w:val="0"/>
                  <w:divBdr>
                    <w:top w:val="none" w:sz="0" w:space="0" w:color="auto"/>
                    <w:left w:val="none" w:sz="0" w:space="0" w:color="auto"/>
                    <w:bottom w:val="none" w:sz="0" w:space="0" w:color="auto"/>
                    <w:right w:val="none" w:sz="0" w:space="0" w:color="auto"/>
                  </w:divBdr>
                </w:div>
                <w:div w:id="1269235733">
                  <w:marLeft w:val="640"/>
                  <w:marRight w:val="0"/>
                  <w:marTop w:val="0"/>
                  <w:marBottom w:val="0"/>
                  <w:divBdr>
                    <w:top w:val="none" w:sz="0" w:space="0" w:color="auto"/>
                    <w:left w:val="none" w:sz="0" w:space="0" w:color="auto"/>
                    <w:bottom w:val="none" w:sz="0" w:space="0" w:color="auto"/>
                    <w:right w:val="none" w:sz="0" w:space="0" w:color="auto"/>
                  </w:divBdr>
                </w:div>
                <w:div w:id="1272779792">
                  <w:marLeft w:val="640"/>
                  <w:marRight w:val="0"/>
                  <w:marTop w:val="0"/>
                  <w:marBottom w:val="0"/>
                  <w:divBdr>
                    <w:top w:val="none" w:sz="0" w:space="0" w:color="auto"/>
                    <w:left w:val="none" w:sz="0" w:space="0" w:color="auto"/>
                    <w:bottom w:val="none" w:sz="0" w:space="0" w:color="auto"/>
                    <w:right w:val="none" w:sz="0" w:space="0" w:color="auto"/>
                  </w:divBdr>
                </w:div>
                <w:div w:id="1284266298">
                  <w:marLeft w:val="640"/>
                  <w:marRight w:val="0"/>
                  <w:marTop w:val="0"/>
                  <w:marBottom w:val="0"/>
                  <w:divBdr>
                    <w:top w:val="none" w:sz="0" w:space="0" w:color="auto"/>
                    <w:left w:val="none" w:sz="0" w:space="0" w:color="auto"/>
                    <w:bottom w:val="none" w:sz="0" w:space="0" w:color="auto"/>
                    <w:right w:val="none" w:sz="0" w:space="0" w:color="auto"/>
                  </w:divBdr>
                </w:div>
                <w:div w:id="1284731322">
                  <w:marLeft w:val="640"/>
                  <w:marRight w:val="0"/>
                  <w:marTop w:val="0"/>
                  <w:marBottom w:val="0"/>
                  <w:divBdr>
                    <w:top w:val="none" w:sz="0" w:space="0" w:color="auto"/>
                    <w:left w:val="none" w:sz="0" w:space="0" w:color="auto"/>
                    <w:bottom w:val="none" w:sz="0" w:space="0" w:color="auto"/>
                    <w:right w:val="none" w:sz="0" w:space="0" w:color="auto"/>
                  </w:divBdr>
                </w:div>
                <w:div w:id="1293167777">
                  <w:marLeft w:val="640"/>
                  <w:marRight w:val="0"/>
                  <w:marTop w:val="0"/>
                  <w:marBottom w:val="0"/>
                  <w:divBdr>
                    <w:top w:val="none" w:sz="0" w:space="0" w:color="auto"/>
                    <w:left w:val="none" w:sz="0" w:space="0" w:color="auto"/>
                    <w:bottom w:val="none" w:sz="0" w:space="0" w:color="auto"/>
                    <w:right w:val="none" w:sz="0" w:space="0" w:color="auto"/>
                  </w:divBdr>
                </w:div>
                <w:div w:id="1304382501">
                  <w:marLeft w:val="640"/>
                  <w:marRight w:val="0"/>
                  <w:marTop w:val="0"/>
                  <w:marBottom w:val="0"/>
                  <w:divBdr>
                    <w:top w:val="none" w:sz="0" w:space="0" w:color="auto"/>
                    <w:left w:val="none" w:sz="0" w:space="0" w:color="auto"/>
                    <w:bottom w:val="none" w:sz="0" w:space="0" w:color="auto"/>
                    <w:right w:val="none" w:sz="0" w:space="0" w:color="auto"/>
                  </w:divBdr>
                </w:div>
                <w:div w:id="1306206384">
                  <w:marLeft w:val="640"/>
                  <w:marRight w:val="0"/>
                  <w:marTop w:val="0"/>
                  <w:marBottom w:val="0"/>
                  <w:divBdr>
                    <w:top w:val="none" w:sz="0" w:space="0" w:color="auto"/>
                    <w:left w:val="none" w:sz="0" w:space="0" w:color="auto"/>
                    <w:bottom w:val="none" w:sz="0" w:space="0" w:color="auto"/>
                    <w:right w:val="none" w:sz="0" w:space="0" w:color="auto"/>
                  </w:divBdr>
                </w:div>
                <w:div w:id="1307708116">
                  <w:marLeft w:val="640"/>
                  <w:marRight w:val="0"/>
                  <w:marTop w:val="0"/>
                  <w:marBottom w:val="0"/>
                  <w:divBdr>
                    <w:top w:val="none" w:sz="0" w:space="0" w:color="auto"/>
                    <w:left w:val="none" w:sz="0" w:space="0" w:color="auto"/>
                    <w:bottom w:val="none" w:sz="0" w:space="0" w:color="auto"/>
                    <w:right w:val="none" w:sz="0" w:space="0" w:color="auto"/>
                  </w:divBdr>
                </w:div>
                <w:div w:id="1310205405">
                  <w:marLeft w:val="640"/>
                  <w:marRight w:val="0"/>
                  <w:marTop w:val="0"/>
                  <w:marBottom w:val="0"/>
                  <w:divBdr>
                    <w:top w:val="none" w:sz="0" w:space="0" w:color="auto"/>
                    <w:left w:val="none" w:sz="0" w:space="0" w:color="auto"/>
                    <w:bottom w:val="none" w:sz="0" w:space="0" w:color="auto"/>
                    <w:right w:val="none" w:sz="0" w:space="0" w:color="auto"/>
                  </w:divBdr>
                </w:div>
                <w:div w:id="1312826151">
                  <w:marLeft w:val="640"/>
                  <w:marRight w:val="0"/>
                  <w:marTop w:val="0"/>
                  <w:marBottom w:val="0"/>
                  <w:divBdr>
                    <w:top w:val="none" w:sz="0" w:space="0" w:color="auto"/>
                    <w:left w:val="none" w:sz="0" w:space="0" w:color="auto"/>
                    <w:bottom w:val="none" w:sz="0" w:space="0" w:color="auto"/>
                    <w:right w:val="none" w:sz="0" w:space="0" w:color="auto"/>
                  </w:divBdr>
                </w:div>
                <w:div w:id="1316225059">
                  <w:marLeft w:val="640"/>
                  <w:marRight w:val="0"/>
                  <w:marTop w:val="0"/>
                  <w:marBottom w:val="0"/>
                  <w:divBdr>
                    <w:top w:val="none" w:sz="0" w:space="0" w:color="auto"/>
                    <w:left w:val="none" w:sz="0" w:space="0" w:color="auto"/>
                    <w:bottom w:val="none" w:sz="0" w:space="0" w:color="auto"/>
                    <w:right w:val="none" w:sz="0" w:space="0" w:color="auto"/>
                  </w:divBdr>
                </w:div>
                <w:div w:id="1343817579">
                  <w:marLeft w:val="640"/>
                  <w:marRight w:val="0"/>
                  <w:marTop w:val="0"/>
                  <w:marBottom w:val="0"/>
                  <w:divBdr>
                    <w:top w:val="none" w:sz="0" w:space="0" w:color="auto"/>
                    <w:left w:val="none" w:sz="0" w:space="0" w:color="auto"/>
                    <w:bottom w:val="none" w:sz="0" w:space="0" w:color="auto"/>
                    <w:right w:val="none" w:sz="0" w:space="0" w:color="auto"/>
                  </w:divBdr>
                </w:div>
                <w:div w:id="1374965561">
                  <w:marLeft w:val="640"/>
                  <w:marRight w:val="0"/>
                  <w:marTop w:val="0"/>
                  <w:marBottom w:val="0"/>
                  <w:divBdr>
                    <w:top w:val="none" w:sz="0" w:space="0" w:color="auto"/>
                    <w:left w:val="none" w:sz="0" w:space="0" w:color="auto"/>
                    <w:bottom w:val="none" w:sz="0" w:space="0" w:color="auto"/>
                    <w:right w:val="none" w:sz="0" w:space="0" w:color="auto"/>
                  </w:divBdr>
                </w:div>
                <w:div w:id="1389843122">
                  <w:marLeft w:val="640"/>
                  <w:marRight w:val="0"/>
                  <w:marTop w:val="0"/>
                  <w:marBottom w:val="0"/>
                  <w:divBdr>
                    <w:top w:val="none" w:sz="0" w:space="0" w:color="auto"/>
                    <w:left w:val="none" w:sz="0" w:space="0" w:color="auto"/>
                    <w:bottom w:val="none" w:sz="0" w:space="0" w:color="auto"/>
                    <w:right w:val="none" w:sz="0" w:space="0" w:color="auto"/>
                  </w:divBdr>
                </w:div>
                <w:div w:id="1394044959">
                  <w:marLeft w:val="640"/>
                  <w:marRight w:val="0"/>
                  <w:marTop w:val="0"/>
                  <w:marBottom w:val="0"/>
                  <w:divBdr>
                    <w:top w:val="none" w:sz="0" w:space="0" w:color="auto"/>
                    <w:left w:val="none" w:sz="0" w:space="0" w:color="auto"/>
                    <w:bottom w:val="none" w:sz="0" w:space="0" w:color="auto"/>
                    <w:right w:val="none" w:sz="0" w:space="0" w:color="auto"/>
                  </w:divBdr>
                </w:div>
                <w:div w:id="1408259548">
                  <w:marLeft w:val="640"/>
                  <w:marRight w:val="0"/>
                  <w:marTop w:val="0"/>
                  <w:marBottom w:val="0"/>
                  <w:divBdr>
                    <w:top w:val="none" w:sz="0" w:space="0" w:color="auto"/>
                    <w:left w:val="none" w:sz="0" w:space="0" w:color="auto"/>
                    <w:bottom w:val="none" w:sz="0" w:space="0" w:color="auto"/>
                    <w:right w:val="none" w:sz="0" w:space="0" w:color="auto"/>
                  </w:divBdr>
                </w:div>
                <w:div w:id="1427271199">
                  <w:marLeft w:val="640"/>
                  <w:marRight w:val="0"/>
                  <w:marTop w:val="0"/>
                  <w:marBottom w:val="0"/>
                  <w:divBdr>
                    <w:top w:val="none" w:sz="0" w:space="0" w:color="auto"/>
                    <w:left w:val="none" w:sz="0" w:space="0" w:color="auto"/>
                    <w:bottom w:val="none" w:sz="0" w:space="0" w:color="auto"/>
                    <w:right w:val="none" w:sz="0" w:space="0" w:color="auto"/>
                  </w:divBdr>
                </w:div>
                <w:div w:id="1431899209">
                  <w:marLeft w:val="640"/>
                  <w:marRight w:val="0"/>
                  <w:marTop w:val="0"/>
                  <w:marBottom w:val="0"/>
                  <w:divBdr>
                    <w:top w:val="none" w:sz="0" w:space="0" w:color="auto"/>
                    <w:left w:val="none" w:sz="0" w:space="0" w:color="auto"/>
                    <w:bottom w:val="none" w:sz="0" w:space="0" w:color="auto"/>
                    <w:right w:val="none" w:sz="0" w:space="0" w:color="auto"/>
                  </w:divBdr>
                </w:div>
                <w:div w:id="1439564719">
                  <w:marLeft w:val="640"/>
                  <w:marRight w:val="0"/>
                  <w:marTop w:val="0"/>
                  <w:marBottom w:val="0"/>
                  <w:divBdr>
                    <w:top w:val="none" w:sz="0" w:space="0" w:color="auto"/>
                    <w:left w:val="none" w:sz="0" w:space="0" w:color="auto"/>
                    <w:bottom w:val="none" w:sz="0" w:space="0" w:color="auto"/>
                    <w:right w:val="none" w:sz="0" w:space="0" w:color="auto"/>
                  </w:divBdr>
                </w:div>
                <w:div w:id="1440561203">
                  <w:marLeft w:val="640"/>
                  <w:marRight w:val="0"/>
                  <w:marTop w:val="0"/>
                  <w:marBottom w:val="0"/>
                  <w:divBdr>
                    <w:top w:val="none" w:sz="0" w:space="0" w:color="auto"/>
                    <w:left w:val="none" w:sz="0" w:space="0" w:color="auto"/>
                    <w:bottom w:val="none" w:sz="0" w:space="0" w:color="auto"/>
                    <w:right w:val="none" w:sz="0" w:space="0" w:color="auto"/>
                  </w:divBdr>
                </w:div>
                <w:div w:id="1447504792">
                  <w:marLeft w:val="640"/>
                  <w:marRight w:val="0"/>
                  <w:marTop w:val="0"/>
                  <w:marBottom w:val="0"/>
                  <w:divBdr>
                    <w:top w:val="none" w:sz="0" w:space="0" w:color="auto"/>
                    <w:left w:val="none" w:sz="0" w:space="0" w:color="auto"/>
                    <w:bottom w:val="none" w:sz="0" w:space="0" w:color="auto"/>
                    <w:right w:val="none" w:sz="0" w:space="0" w:color="auto"/>
                  </w:divBdr>
                </w:div>
                <w:div w:id="1471904720">
                  <w:marLeft w:val="640"/>
                  <w:marRight w:val="0"/>
                  <w:marTop w:val="0"/>
                  <w:marBottom w:val="0"/>
                  <w:divBdr>
                    <w:top w:val="none" w:sz="0" w:space="0" w:color="auto"/>
                    <w:left w:val="none" w:sz="0" w:space="0" w:color="auto"/>
                    <w:bottom w:val="none" w:sz="0" w:space="0" w:color="auto"/>
                    <w:right w:val="none" w:sz="0" w:space="0" w:color="auto"/>
                  </w:divBdr>
                </w:div>
                <w:div w:id="1474908021">
                  <w:marLeft w:val="640"/>
                  <w:marRight w:val="0"/>
                  <w:marTop w:val="0"/>
                  <w:marBottom w:val="0"/>
                  <w:divBdr>
                    <w:top w:val="none" w:sz="0" w:space="0" w:color="auto"/>
                    <w:left w:val="none" w:sz="0" w:space="0" w:color="auto"/>
                    <w:bottom w:val="none" w:sz="0" w:space="0" w:color="auto"/>
                    <w:right w:val="none" w:sz="0" w:space="0" w:color="auto"/>
                  </w:divBdr>
                </w:div>
                <w:div w:id="1478760461">
                  <w:marLeft w:val="640"/>
                  <w:marRight w:val="0"/>
                  <w:marTop w:val="0"/>
                  <w:marBottom w:val="0"/>
                  <w:divBdr>
                    <w:top w:val="none" w:sz="0" w:space="0" w:color="auto"/>
                    <w:left w:val="none" w:sz="0" w:space="0" w:color="auto"/>
                    <w:bottom w:val="none" w:sz="0" w:space="0" w:color="auto"/>
                    <w:right w:val="none" w:sz="0" w:space="0" w:color="auto"/>
                  </w:divBdr>
                </w:div>
                <w:div w:id="1492791133">
                  <w:marLeft w:val="640"/>
                  <w:marRight w:val="0"/>
                  <w:marTop w:val="0"/>
                  <w:marBottom w:val="0"/>
                  <w:divBdr>
                    <w:top w:val="none" w:sz="0" w:space="0" w:color="auto"/>
                    <w:left w:val="none" w:sz="0" w:space="0" w:color="auto"/>
                    <w:bottom w:val="none" w:sz="0" w:space="0" w:color="auto"/>
                    <w:right w:val="none" w:sz="0" w:space="0" w:color="auto"/>
                  </w:divBdr>
                </w:div>
                <w:div w:id="1497183227">
                  <w:marLeft w:val="640"/>
                  <w:marRight w:val="0"/>
                  <w:marTop w:val="0"/>
                  <w:marBottom w:val="0"/>
                  <w:divBdr>
                    <w:top w:val="none" w:sz="0" w:space="0" w:color="auto"/>
                    <w:left w:val="none" w:sz="0" w:space="0" w:color="auto"/>
                    <w:bottom w:val="none" w:sz="0" w:space="0" w:color="auto"/>
                    <w:right w:val="none" w:sz="0" w:space="0" w:color="auto"/>
                  </w:divBdr>
                </w:div>
                <w:div w:id="1506477974">
                  <w:marLeft w:val="640"/>
                  <w:marRight w:val="0"/>
                  <w:marTop w:val="0"/>
                  <w:marBottom w:val="0"/>
                  <w:divBdr>
                    <w:top w:val="none" w:sz="0" w:space="0" w:color="auto"/>
                    <w:left w:val="none" w:sz="0" w:space="0" w:color="auto"/>
                    <w:bottom w:val="none" w:sz="0" w:space="0" w:color="auto"/>
                    <w:right w:val="none" w:sz="0" w:space="0" w:color="auto"/>
                  </w:divBdr>
                </w:div>
                <w:div w:id="1522275930">
                  <w:marLeft w:val="640"/>
                  <w:marRight w:val="0"/>
                  <w:marTop w:val="0"/>
                  <w:marBottom w:val="0"/>
                  <w:divBdr>
                    <w:top w:val="none" w:sz="0" w:space="0" w:color="auto"/>
                    <w:left w:val="none" w:sz="0" w:space="0" w:color="auto"/>
                    <w:bottom w:val="none" w:sz="0" w:space="0" w:color="auto"/>
                    <w:right w:val="none" w:sz="0" w:space="0" w:color="auto"/>
                  </w:divBdr>
                </w:div>
                <w:div w:id="1566067625">
                  <w:marLeft w:val="640"/>
                  <w:marRight w:val="0"/>
                  <w:marTop w:val="0"/>
                  <w:marBottom w:val="0"/>
                  <w:divBdr>
                    <w:top w:val="none" w:sz="0" w:space="0" w:color="auto"/>
                    <w:left w:val="none" w:sz="0" w:space="0" w:color="auto"/>
                    <w:bottom w:val="none" w:sz="0" w:space="0" w:color="auto"/>
                    <w:right w:val="none" w:sz="0" w:space="0" w:color="auto"/>
                  </w:divBdr>
                </w:div>
                <w:div w:id="1567373827">
                  <w:marLeft w:val="640"/>
                  <w:marRight w:val="0"/>
                  <w:marTop w:val="0"/>
                  <w:marBottom w:val="0"/>
                  <w:divBdr>
                    <w:top w:val="none" w:sz="0" w:space="0" w:color="auto"/>
                    <w:left w:val="none" w:sz="0" w:space="0" w:color="auto"/>
                    <w:bottom w:val="none" w:sz="0" w:space="0" w:color="auto"/>
                    <w:right w:val="none" w:sz="0" w:space="0" w:color="auto"/>
                  </w:divBdr>
                </w:div>
                <w:div w:id="1570768346">
                  <w:marLeft w:val="640"/>
                  <w:marRight w:val="0"/>
                  <w:marTop w:val="0"/>
                  <w:marBottom w:val="0"/>
                  <w:divBdr>
                    <w:top w:val="none" w:sz="0" w:space="0" w:color="auto"/>
                    <w:left w:val="none" w:sz="0" w:space="0" w:color="auto"/>
                    <w:bottom w:val="none" w:sz="0" w:space="0" w:color="auto"/>
                    <w:right w:val="none" w:sz="0" w:space="0" w:color="auto"/>
                  </w:divBdr>
                </w:div>
                <w:div w:id="1573007311">
                  <w:marLeft w:val="640"/>
                  <w:marRight w:val="0"/>
                  <w:marTop w:val="0"/>
                  <w:marBottom w:val="0"/>
                  <w:divBdr>
                    <w:top w:val="none" w:sz="0" w:space="0" w:color="auto"/>
                    <w:left w:val="none" w:sz="0" w:space="0" w:color="auto"/>
                    <w:bottom w:val="none" w:sz="0" w:space="0" w:color="auto"/>
                    <w:right w:val="none" w:sz="0" w:space="0" w:color="auto"/>
                  </w:divBdr>
                </w:div>
                <w:div w:id="1600331594">
                  <w:marLeft w:val="640"/>
                  <w:marRight w:val="0"/>
                  <w:marTop w:val="0"/>
                  <w:marBottom w:val="0"/>
                  <w:divBdr>
                    <w:top w:val="none" w:sz="0" w:space="0" w:color="auto"/>
                    <w:left w:val="none" w:sz="0" w:space="0" w:color="auto"/>
                    <w:bottom w:val="none" w:sz="0" w:space="0" w:color="auto"/>
                    <w:right w:val="none" w:sz="0" w:space="0" w:color="auto"/>
                  </w:divBdr>
                </w:div>
                <w:div w:id="1616595584">
                  <w:marLeft w:val="640"/>
                  <w:marRight w:val="0"/>
                  <w:marTop w:val="0"/>
                  <w:marBottom w:val="0"/>
                  <w:divBdr>
                    <w:top w:val="none" w:sz="0" w:space="0" w:color="auto"/>
                    <w:left w:val="none" w:sz="0" w:space="0" w:color="auto"/>
                    <w:bottom w:val="none" w:sz="0" w:space="0" w:color="auto"/>
                    <w:right w:val="none" w:sz="0" w:space="0" w:color="auto"/>
                  </w:divBdr>
                </w:div>
                <w:div w:id="1646860296">
                  <w:marLeft w:val="640"/>
                  <w:marRight w:val="0"/>
                  <w:marTop w:val="0"/>
                  <w:marBottom w:val="0"/>
                  <w:divBdr>
                    <w:top w:val="none" w:sz="0" w:space="0" w:color="auto"/>
                    <w:left w:val="none" w:sz="0" w:space="0" w:color="auto"/>
                    <w:bottom w:val="none" w:sz="0" w:space="0" w:color="auto"/>
                    <w:right w:val="none" w:sz="0" w:space="0" w:color="auto"/>
                  </w:divBdr>
                </w:div>
                <w:div w:id="1648851609">
                  <w:marLeft w:val="640"/>
                  <w:marRight w:val="0"/>
                  <w:marTop w:val="0"/>
                  <w:marBottom w:val="0"/>
                  <w:divBdr>
                    <w:top w:val="none" w:sz="0" w:space="0" w:color="auto"/>
                    <w:left w:val="none" w:sz="0" w:space="0" w:color="auto"/>
                    <w:bottom w:val="none" w:sz="0" w:space="0" w:color="auto"/>
                    <w:right w:val="none" w:sz="0" w:space="0" w:color="auto"/>
                  </w:divBdr>
                </w:div>
                <w:div w:id="1649167857">
                  <w:marLeft w:val="640"/>
                  <w:marRight w:val="0"/>
                  <w:marTop w:val="0"/>
                  <w:marBottom w:val="0"/>
                  <w:divBdr>
                    <w:top w:val="none" w:sz="0" w:space="0" w:color="auto"/>
                    <w:left w:val="none" w:sz="0" w:space="0" w:color="auto"/>
                    <w:bottom w:val="none" w:sz="0" w:space="0" w:color="auto"/>
                    <w:right w:val="none" w:sz="0" w:space="0" w:color="auto"/>
                  </w:divBdr>
                </w:div>
                <w:div w:id="1677152343">
                  <w:marLeft w:val="640"/>
                  <w:marRight w:val="0"/>
                  <w:marTop w:val="0"/>
                  <w:marBottom w:val="0"/>
                  <w:divBdr>
                    <w:top w:val="none" w:sz="0" w:space="0" w:color="auto"/>
                    <w:left w:val="none" w:sz="0" w:space="0" w:color="auto"/>
                    <w:bottom w:val="none" w:sz="0" w:space="0" w:color="auto"/>
                    <w:right w:val="none" w:sz="0" w:space="0" w:color="auto"/>
                  </w:divBdr>
                </w:div>
                <w:div w:id="1731882834">
                  <w:marLeft w:val="640"/>
                  <w:marRight w:val="0"/>
                  <w:marTop w:val="0"/>
                  <w:marBottom w:val="0"/>
                  <w:divBdr>
                    <w:top w:val="none" w:sz="0" w:space="0" w:color="auto"/>
                    <w:left w:val="none" w:sz="0" w:space="0" w:color="auto"/>
                    <w:bottom w:val="none" w:sz="0" w:space="0" w:color="auto"/>
                    <w:right w:val="none" w:sz="0" w:space="0" w:color="auto"/>
                  </w:divBdr>
                </w:div>
                <w:div w:id="1740054163">
                  <w:marLeft w:val="640"/>
                  <w:marRight w:val="0"/>
                  <w:marTop w:val="0"/>
                  <w:marBottom w:val="0"/>
                  <w:divBdr>
                    <w:top w:val="none" w:sz="0" w:space="0" w:color="auto"/>
                    <w:left w:val="none" w:sz="0" w:space="0" w:color="auto"/>
                    <w:bottom w:val="none" w:sz="0" w:space="0" w:color="auto"/>
                    <w:right w:val="none" w:sz="0" w:space="0" w:color="auto"/>
                  </w:divBdr>
                </w:div>
                <w:div w:id="1742367687">
                  <w:marLeft w:val="640"/>
                  <w:marRight w:val="0"/>
                  <w:marTop w:val="0"/>
                  <w:marBottom w:val="0"/>
                  <w:divBdr>
                    <w:top w:val="none" w:sz="0" w:space="0" w:color="auto"/>
                    <w:left w:val="none" w:sz="0" w:space="0" w:color="auto"/>
                    <w:bottom w:val="none" w:sz="0" w:space="0" w:color="auto"/>
                    <w:right w:val="none" w:sz="0" w:space="0" w:color="auto"/>
                  </w:divBdr>
                </w:div>
                <w:div w:id="1743672835">
                  <w:marLeft w:val="640"/>
                  <w:marRight w:val="0"/>
                  <w:marTop w:val="0"/>
                  <w:marBottom w:val="0"/>
                  <w:divBdr>
                    <w:top w:val="none" w:sz="0" w:space="0" w:color="auto"/>
                    <w:left w:val="none" w:sz="0" w:space="0" w:color="auto"/>
                    <w:bottom w:val="none" w:sz="0" w:space="0" w:color="auto"/>
                    <w:right w:val="none" w:sz="0" w:space="0" w:color="auto"/>
                  </w:divBdr>
                </w:div>
                <w:div w:id="1744570728">
                  <w:marLeft w:val="640"/>
                  <w:marRight w:val="0"/>
                  <w:marTop w:val="0"/>
                  <w:marBottom w:val="0"/>
                  <w:divBdr>
                    <w:top w:val="none" w:sz="0" w:space="0" w:color="auto"/>
                    <w:left w:val="none" w:sz="0" w:space="0" w:color="auto"/>
                    <w:bottom w:val="none" w:sz="0" w:space="0" w:color="auto"/>
                    <w:right w:val="none" w:sz="0" w:space="0" w:color="auto"/>
                  </w:divBdr>
                </w:div>
                <w:div w:id="1749038416">
                  <w:marLeft w:val="640"/>
                  <w:marRight w:val="0"/>
                  <w:marTop w:val="0"/>
                  <w:marBottom w:val="0"/>
                  <w:divBdr>
                    <w:top w:val="none" w:sz="0" w:space="0" w:color="auto"/>
                    <w:left w:val="none" w:sz="0" w:space="0" w:color="auto"/>
                    <w:bottom w:val="none" w:sz="0" w:space="0" w:color="auto"/>
                    <w:right w:val="none" w:sz="0" w:space="0" w:color="auto"/>
                  </w:divBdr>
                </w:div>
                <w:div w:id="1762023103">
                  <w:marLeft w:val="640"/>
                  <w:marRight w:val="0"/>
                  <w:marTop w:val="0"/>
                  <w:marBottom w:val="0"/>
                  <w:divBdr>
                    <w:top w:val="none" w:sz="0" w:space="0" w:color="auto"/>
                    <w:left w:val="none" w:sz="0" w:space="0" w:color="auto"/>
                    <w:bottom w:val="none" w:sz="0" w:space="0" w:color="auto"/>
                    <w:right w:val="none" w:sz="0" w:space="0" w:color="auto"/>
                  </w:divBdr>
                </w:div>
                <w:div w:id="1776361240">
                  <w:marLeft w:val="640"/>
                  <w:marRight w:val="0"/>
                  <w:marTop w:val="0"/>
                  <w:marBottom w:val="0"/>
                  <w:divBdr>
                    <w:top w:val="none" w:sz="0" w:space="0" w:color="auto"/>
                    <w:left w:val="none" w:sz="0" w:space="0" w:color="auto"/>
                    <w:bottom w:val="none" w:sz="0" w:space="0" w:color="auto"/>
                    <w:right w:val="none" w:sz="0" w:space="0" w:color="auto"/>
                  </w:divBdr>
                </w:div>
                <w:div w:id="1780635060">
                  <w:marLeft w:val="640"/>
                  <w:marRight w:val="0"/>
                  <w:marTop w:val="0"/>
                  <w:marBottom w:val="0"/>
                  <w:divBdr>
                    <w:top w:val="none" w:sz="0" w:space="0" w:color="auto"/>
                    <w:left w:val="none" w:sz="0" w:space="0" w:color="auto"/>
                    <w:bottom w:val="none" w:sz="0" w:space="0" w:color="auto"/>
                    <w:right w:val="none" w:sz="0" w:space="0" w:color="auto"/>
                  </w:divBdr>
                </w:div>
                <w:div w:id="1804037324">
                  <w:marLeft w:val="640"/>
                  <w:marRight w:val="0"/>
                  <w:marTop w:val="0"/>
                  <w:marBottom w:val="0"/>
                  <w:divBdr>
                    <w:top w:val="none" w:sz="0" w:space="0" w:color="auto"/>
                    <w:left w:val="none" w:sz="0" w:space="0" w:color="auto"/>
                    <w:bottom w:val="none" w:sz="0" w:space="0" w:color="auto"/>
                    <w:right w:val="none" w:sz="0" w:space="0" w:color="auto"/>
                  </w:divBdr>
                </w:div>
                <w:div w:id="1804808527">
                  <w:marLeft w:val="640"/>
                  <w:marRight w:val="0"/>
                  <w:marTop w:val="0"/>
                  <w:marBottom w:val="0"/>
                  <w:divBdr>
                    <w:top w:val="none" w:sz="0" w:space="0" w:color="auto"/>
                    <w:left w:val="none" w:sz="0" w:space="0" w:color="auto"/>
                    <w:bottom w:val="none" w:sz="0" w:space="0" w:color="auto"/>
                    <w:right w:val="none" w:sz="0" w:space="0" w:color="auto"/>
                  </w:divBdr>
                </w:div>
                <w:div w:id="1813135690">
                  <w:marLeft w:val="640"/>
                  <w:marRight w:val="0"/>
                  <w:marTop w:val="0"/>
                  <w:marBottom w:val="0"/>
                  <w:divBdr>
                    <w:top w:val="none" w:sz="0" w:space="0" w:color="auto"/>
                    <w:left w:val="none" w:sz="0" w:space="0" w:color="auto"/>
                    <w:bottom w:val="none" w:sz="0" w:space="0" w:color="auto"/>
                    <w:right w:val="none" w:sz="0" w:space="0" w:color="auto"/>
                  </w:divBdr>
                </w:div>
                <w:div w:id="1813476647">
                  <w:marLeft w:val="640"/>
                  <w:marRight w:val="0"/>
                  <w:marTop w:val="0"/>
                  <w:marBottom w:val="0"/>
                  <w:divBdr>
                    <w:top w:val="none" w:sz="0" w:space="0" w:color="auto"/>
                    <w:left w:val="none" w:sz="0" w:space="0" w:color="auto"/>
                    <w:bottom w:val="none" w:sz="0" w:space="0" w:color="auto"/>
                    <w:right w:val="none" w:sz="0" w:space="0" w:color="auto"/>
                  </w:divBdr>
                </w:div>
                <w:div w:id="1821650884">
                  <w:marLeft w:val="640"/>
                  <w:marRight w:val="0"/>
                  <w:marTop w:val="0"/>
                  <w:marBottom w:val="0"/>
                  <w:divBdr>
                    <w:top w:val="none" w:sz="0" w:space="0" w:color="auto"/>
                    <w:left w:val="none" w:sz="0" w:space="0" w:color="auto"/>
                    <w:bottom w:val="none" w:sz="0" w:space="0" w:color="auto"/>
                    <w:right w:val="none" w:sz="0" w:space="0" w:color="auto"/>
                  </w:divBdr>
                </w:div>
                <w:div w:id="1848665113">
                  <w:marLeft w:val="640"/>
                  <w:marRight w:val="0"/>
                  <w:marTop w:val="0"/>
                  <w:marBottom w:val="0"/>
                  <w:divBdr>
                    <w:top w:val="none" w:sz="0" w:space="0" w:color="auto"/>
                    <w:left w:val="none" w:sz="0" w:space="0" w:color="auto"/>
                    <w:bottom w:val="none" w:sz="0" w:space="0" w:color="auto"/>
                    <w:right w:val="none" w:sz="0" w:space="0" w:color="auto"/>
                  </w:divBdr>
                </w:div>
                <w:div w:id="1858234751">
                  <w:marLeft w:val="640"/>
                  <w:marRight w:val="0"/>
                  <w:marTop w:val="0"/>
                  <w:marBottom w:val="0"/>
                  <w:divBdr>
                    <w:top w:val="none" w:sz="0" w:space="0" w:color="auto"/>
                    <w:left w:val="none" w:sz="0" w:space="0" w:color="auto"/>
                    <w:bottom w:val="none" w:sz="0" w:space="0" w:color="auto"/>
                    <w:right w:val="none" w:sz="0" w:space="0" w:color="auto"/>
                  </w:divBdr>
                </w:div>
                <w:div w:id="1868449359">
                  <w:marLeft w:val="640"/>
                  <w:marRight w:val="0"/>
                  <w:marTop w:val="0"/>
                  <w:marBottom w:val="0"/>
                  <w:divBdr>
                    <w:top w:val="none" w:sz="0" w:space="0" w:color="auto"/>
                    <w:left w:val="none" w:sz="0" w:space="0" w:color="auto"/>
                    <w:bottom w:val="none" w:sz="0" w:space="0" w:color="auto"/>
                    <w:right w:val="none" w:sz="0" w:space="0" w:color="auto"/>
                  </w:divBdr>
                </w:div>
                <w:div w:id="1878666211">
                  <w:marLeft w:val="640"/>
                  <w:marRight w:val="0"/>
                  <w:marTop w:val="0"/>
                  <w:marBottom w:val="0"/>
                  <w:divBdr>
                    <w:top w:val="none" w:sz="0" w:space="0" w:color="auto"/>
                    <w:left w:val="none" w:sz="0" w:space="0" w:color="auto"/>
                    <w:bottom w:val="none" w:sz="0" w:space="0" w:color="auto"/>
                    <w:right w:val="none" w:sz="0" w:space="0" w:color="auto"/>
                  </w:divBdr>
                </w:div>
                <w:div w:id="1886597348">
                  <w:marLeft w:val="640"/>
                  <w:marRight w:val="0"/>
                  <w:marTop w:val="0"/>
                  <w:marBottom w:val="0"/>
                  <w:divBdr>
                    <w:top w:val="none" w:sz="0" w:space="0" w:color="auto"/>
                    <w:left w:val="none" w:sz="0" w:space="0" w:color="auto"/>
                    <w:bottom w:val="none" w:sz="0" w:space="0" w:color="auto"/>
                    <w:right w:val="none" w:sz="0" w:space="0" w:color="auto"/>
                  </w:divBdr>
                </w:div>
                <w:div w:id="1902864384">
                  <w:marLeft w:val="640"/>
                  <w:marRight w:val="0"/>
                  <w:marTop w:val="0"/>
                  <w:marBottom w:val="0"/>
                  <w:divBdr>
                    <w:top w:val="none" w:sz="0" w:space="0" w:color="auto"/>
                    <w:left w:val="none" w:sz="0" w:space="0" w:color="auto"/>
                    <w:bottom w:val="none" w:sz="0" w:space="0" w:color="auto"/>
                    <w:right w:val="none" w:sz="0" w:space="0" w:color="auto"/>
                  </w:divBdr>
                </w:div>
                <w:div w:id="1904364732">
                  <w:marLeft w:val="640"/>
                  <w:marRight w:val="0"/>
                  <w:marTop w:val="0"/>
                  <w:marBottom w:val="0"/>
                  <w:divBdr>
                    <w:top w:val="none" w:sz="0" w:space="0" w:color="auto"/>
                    <w:left w:val="none" w:sz="0" w:space="0" w:color="auto"/>
                    <w:bottom w:val="none" w:sz="0" w:space="0" w:color="auto"/>
                    <w:right w:val="none" w:sz="0" w:space="0" w:color="auto"/>
                  </w:divBdr>
                </w:div>
                <w:div w:id="1916280965">
                  <w:marLeft w:val="640"/>
                  <w:marRight w:val="0"/>
                  <w:marTop w:val="0"/>
                  <w:marBottom w:val="0"/>
                  <w:divBdr>
                    <w:top w:val="none" w:sz="0" w:space="0" w:color="auto"/>
                    <w:left w:val="none" w:sz="0" w:space="0" w:color="auto"/>
                    <w:bottom w:val="none" w:sz="0" w:space="0" w:color="auto"/>
                    <w:right w:val="none" w:sz="0" w:space="0" w:color="auto"/>
                  </w:divBdr>
                </w:div>
                <w:div w:id="1919094640">
                  <w:marLeft w:val="640"/>
                  <w:marRight w:val="0"/>
                  <w:marTop w:val="0"/>
                  <w:marBottom w:val="0"/>
                  <w:divBdr>
                    <w:top w:val="none" w:sz="0" w:space="0" w:color="auto"/>
                    <w:left w:val="none" w:sz="0" w:space="0" w:color="auto"/>
                    <w:bottom w:val="none" w:sz="0" w:space="0" w:color="auto"/>
                    <w:right w:val="none" w:sz="0" w:space="0" w:color="auto"/>
                  </w:divBdr>
                </w:div>
                <w:div w:id="1935555148">
                  <w:marLeft w:val="640"/>
                  <w:marRight w:val="0"/>
                  <w:marTop w:val="0"/>
                  <w:marBottom w:val="0"/>
                  <w:divBdr>
                    <w:top w:val="none" w:sz="0" w:space="0" w:color="auto"/>
                    <w:left w:val="none" w:sz="0" w:space="0" w:color="auto"/>
                    <w:bottom w:val="none" w:sz="0" w:space="0" w:color="auto"/>
                    <w:right w:val="none" w:sz="0" w:space="0" w:color="auto"/>
                  </w:divBdr>
                </w:div>
                <w:div w:id="1940605631">
                  <w:marLeft w:val="640"/>
                  <w:marRight w:val="0"/>
                  <w:marTop w:val="0"/>
                  <w:marBottom w:val="0"/>
                  <w:divBdr>
                    <w:top w:val="none" w:sz="0" w:space="0" w:color="auto"/>
                    <w:left w:val="none" w:sz="0" w:space="0" w:color="auto"/>
                    <w:bottom w:val="none" w:sz="0" w:space="0" w:color="auto"/>
                    <w:right w:val="none" w:sz="0" w:space="0" w:color="auto"/>
                  </w:divBdr>
                </w:div>
                <w:div w:id="1941444995">
                  <w:marLeft w:val="640"/>
                  <w:marRight w:val="0"/>
                  <w:marTop w:val="0"/>
                  <w:marBottom w:val="0"/>
                  <w:divBdr>
                    <w:top w:val="none" w:sz="0" w:space="0" w:color="auto"/>
                    <w:left w:val="none" w:sz="0" w:space="0" w:color="auto"/>
                    <w:bottom w:val="none" w:sz="0" w:space="0" w:color="auto"/>
                    <w:right w:val="none" w:sz="0" w:space="0" w:color="auto"/>
                  </w:divBdr>
                </w:div>
                <w:div w:id="1944874842">
                  <w:marLeft w:val="640"/>
                  <w:marRight w:val="0"/>
                  <w:marTop w:val="0"/>
                  <w:marBottom w:val="0"/>
                  <w:divBdr>
                    <w:top w:val="none" w:sz="0" w:space="0" w:color="auto"/>
                    <w:left w:val="none" w:sz="0" w:space="0" w:color="auto"/>
                    <w:bottom w:val="none" w:sz="0" w:space="0" w:color="auto"/>
                    <w:right w:val="none" w:sz="0" w:space="0" w:color="auto"/>
                  </w:divBdr>
                </w:div>
                <w:div w:id="1950507585">
                  <w:marLeft w:val="640"/>
                  <w:marRight w:val="0"/>
                  <w:marTop w:val="0"/>
                  <w:marBottom w:val="0"/>
                  <w:divBdr>
                    <w:top w:val="none" w:sz="0" w:space="0" w:color="auto"/>
                    <w:left w:val="none" w:sz="0" w:space="0" w:color="auto"/>
                    <w:bottom w:val="none" w:sz="0" w:space="0" w:color="auto"/>
                    <w:right w:val="none" w:sz="0" w:space="0" w:color="auto"/>
                  </w:divBdr>
                </w:div>
                <w:div w:id="1961182071">
                  <w:marLeft w:val="640"/>
                  <w:marRight w:val="0"/>
                  <w:marTop w:val="0"/>
                  <w:marBottom w:val="0"/>
                  <w:divBdr>
                    <w:top w:val="none" w:sz="0" w:space="0" w:color="auto"/>
                    <w:left w:val="none" w:sz="0" w:space="0" w:color="auto"/>
                    <w:bottom w:val="none" w:sz="0" w:space="0" w:color="auto"/>
                    <w:right w:val="none" w:sz="0" w:space="0" w:color="auto"/>
                  </w:divBdr>
                </w:div>
                <w:div w:id="1970239217">
                  <w:marLeft w:val="640"/>
                  <w:marRight w:val="0"/>
                  <w:marTop w:val="0"/>
                  <w:marBottom w:val="0"/>
                  <w:divBdr>
                    <w:top w:val="none" w:sz="0" w:space="0" w:color="auto"/>
                    <w:left w:val="none" w:sz="0" w:space="0" w:color="auto"/>
                    <w:bottom w:val="none" w:sz="0" w:space="0" w:color="auto"/>
                    <w:right w:val="none" w:sz="0" w:space="0" w:color="auto"/>
                  </w:divBdr>
                </w:div>
                <w:div w:id="1981425206">
                  <w:marLeft w:val="640"/>
                  <w:marRight w:val="0"/>
                  <w:marTop w:val="0"/>
                  <w:marBottom w:val="0"/>
                  <w:divBdr>
                    <w:top w:val="none" w:sz="0" w:space="0" w:color="auto"/>
                    <w:left w:val="none" w:sz="0" w:space="0" w:color="auto"/>
                    <w:bottom w:val="none" w:sz="0" w:space="0" w:color="auto"/>
                    <w:right w:val="none" w:sz="0" w:space="0" w:color="auto"/>
                  </w:divBdr>
                </w:div>
                <w:div w:id="1983659855">
                  <w:marLeft w:val="640"/>
                  <w:marRight w:val="0"/>
                  <w:marTop w:val="0"/>
                  <w:marBottom w:val="0"/>
                  <w:divBdr>
                    <w:top w:val="none" w:sz="0" w:space="0" w:color="auto"/>
                    <w:left w:val="none" w:sz="0" w:space="0" w:color="auto"/>
                    <w:bottom w:val="none" w:sz="0" w:space="0" w:color="auto"/>
                    <w:right w:val="none" w:sz="0" w:space="0" w:color="auto"/>
                  </w:divBdr>
                </w:div>
                <w:div w:id="1993824700">
                  <w:marLeft w:val="640"/>
                  <w:marRight w:val="0"/>
                  <w:marTop w:val="0"/>
                  <w:marBottom w:val="0"/>
                  <w:divBdr>
                    <w:top w:val="none" w:sz="0" w:space="0" w:color="auto"/>
                    <w:left w:val="none" w:sz="0" w:space="0" w:color="auto"/>
                    <w:bottom w:val="none" w:sz="0" w:space="0" w:color="auto"/>
                    <w:right w:val="none" w:sz="0" w:space="0" w:color="auto"/>
                  </w:divBdr>
                </w:div>
                <w:div w:id="2009628334">
                  <w:marLeft w:val="640"/>
                  <w:marRight w:val="0"/>
                  <w:marTop w:val="0"/>
                  <w:marBottom w:val="0"/>
                  <w:divBdr>
                    <w:top w:val="none" w:sz="0" w:space="0" w:color="auto"/>
                    <w:left w:val="none" w:sz="0" w:space="0" w:color="auto"/>
                    <w:bottom w:val="none" w:sz="0" w:space="0" w:color="auto"/>
                    <w:right w:val="none" w:sz="0" w:space="0" w:color="auto"/>
                  </w:divBdr>
                </w:div>
                <w:div w:id="2027561012">
                  <w:marLeft w:val="640"/>
                  <w:marRight w:val="0"/>
                  <w:marTop w:val="0"/>
                  <w:marBottom w:val="0"/>
                  <w:divBdr>
                    <w:top w:val="none" w:sz="0" w:space="0" w:color="auto"/>
                    <w:left w:val="none" w:sz="0" w:space="0" w:color="auto"/>
                    <w:bottom w:val="none" w:sz="0" w:space="0" w:color="auto"/>
                    <w:right w:val="none" w:sz="0" w:space="0" w:color="auto"/>
                  </w:divBdr>
                </w:div>
                <w:div w:id="2030570573">
                  <w:marLeft w:val="640"/>
                  <w:marRight w:val="0"/>
                  <w:marTop w:val="0"/>
                  <w:marBottom w:val="0"/>
                  <w:divBdr>
                    <w:top w:val="none" w:sz="0" w:space="0" w:color="auto"/>
                    <w:left w:val="none" w:sz="0" w:space="0" w:color="auto"/>
                    <w:bottom w:val="none" w:sz="0" w:space="0" w:color="auto"/>
                    <w:right w:val="none" w:sz="0" w:space="0" w:color="auto"/>
                  </w:divBdr>
                </w:div>
                <w:div w:id="2032107469">
                  <w:marLeft w:val="640"/>
                  <w:marRight w:val="0"/>
                  <w:marTop w:val="0"/>
                  <w:marBottom w:val="0"/>
                  <w:divBdr>
                    <w:top w:val="none" w:sz="0" w:space="0" w:color="auto"/>
                    <w:left w:val="none" w:sz="0" w:space="0" w:color="auto"/>
                    <w:bottom w:val="none" w:sz="0" w:space="0" w:color="auto"/>
                    <w:right w:val="none" w:sz="0" w:space="0" w:color="auto"/>
                  </w:divBdr>
                </w:div>
                <w:div w:id="2032338007">
                  <w:marLeft w:val="640"/>
                  <w:marRight w:val="0"/>
                  <w:marTop w:val="0"/>
                  <w:marBottom w:val="0"/>
                  <w:divBdr>
                    <w:top w:val="none" w:sz="0" w:space="0" w:color="auto"/>
                    <w:left w:val="none" w:sz="0" w:space="0" w:color="auto"/>
                    <w:bottom w:val="none" w:sz="0" w:space="0" w:color="auto"/>
                    <w:right w:val="none" w:sz="0" w:space="0" w:color="auto"/>
                  </w:divBdr>
                </w:div>
                <w:div w:id="2040162717">
                  <w:marLeft w:val="640"/>
                  <w:marRight w:val="0"/>
                  <w:marTop w:val="0"/>
                  <w:marBottom w:val="0"/>
                  <w:divBdr>
                    <w:top w:val="none" w:sz="0" w:space="0" w:color="auto"/>
                    <w:left w:val="none" w:sz="0" w:space="0" w:color="auto"/>
                    <w:bottom w:val="none" w:sz="0" w:space="0" w:color="auto"/>
                    <w:right w:val="none" w:sz="0" w:space="0" w:color="auto"/>
                  </w:divBdr>
                </w:div>
                <w:div w:id="2056615412">
                  <w:marLeft w:val="640"/>
                  <w:marRight w:val="0"/>
                  <w:marTop w:val="0"/>
                  <w:marBottom w:val="0"/>
                  <w:divBdr>
                    <w:top w:val="none" w:sz="0" w:space="0" w:color="auto"/>
                    <w:left w:val="none" w:sz="0" w:space="0" w:color="auto"/>
                    <w:bottom w:val="none" w:sz="0" w:space="0" w:color="auto"/>
                    <w:right w:val="none" w:sz="0" w:space="0" w:color="auto"/>
                  </w:divBdr>
                </w:div>
                <w:div w:id="2071614911">
                  <w:marLeft w:val="640"/>
                  <w:marRight w:val="0"/>
                  <w:marTop w:val="0"/>
                  <w:marBottom w:val="0"/>
                  <w:divBdr>
                    <w:top w:val="none" w:sz="0" w:space="0" w:color="auto"/>
                    <w:left w:val="none" w:sz="0" w:space="0" w:color="auto"/>
                    <w:bottom w:val="none" w:sz="0" w:space="0" w:color="auto"/>
                    <w:right w:val="none" w:sz="0" w:space="0" w:color="auto"/>
                  </w:divBdr>
                </w:div>
                <w:div w:id="2073773594">
                  <w:marLeft w:val="640"/>
                  <w:marRight w:val="0"/>
                  <w:marTop w:val="0"/>
                  <w:marBottom w:val="0"/>
                  <w:divBdr>
                    <w:top w:val="none" w:sz="0" w:space="0" w:color="auto"/>
                    <w:left w:val="none" w:sz="0" w:space="0" w:color="auto"/>
                    <w:bottom w:val="none" w:sz="0" w:space="0" w:color="auto"/>
                    <w:right w:val="none" w:sz="0" w:space="0" w:color="auto"/>
                  </w:divBdr>
                </w:div>
                <w:div w:id="2083721695">
                  <w:marLeft w:val="640"/>
                  <w:marRight w:val="0"/>
                  <w:marTop w:val="0"/>
                  <w:marBottom w:val="0"/>
                  <w:divBdr>
                    <w:top w:val="none" w:sz="0" w:space="0" w:color="auto"/>
                    <w:left w:val="none" w:sz="0" w:space="0" w:color="auto"/>
                    <w:bottom w:val="none" w:sz="0" w:space="0" w:color="auto"/>
                    <w:right w:val="none" w:sz="0" w:space="0" w:color="auto"/>
                  </w:divBdr>
                </w:div>
                <w:div w:id="2100907034">
                  <w:marLeft w:val="640"/>
                  <w:marRight w:val="0"/>
                  <w:marTop w:val="0"/>
                  <w:marBottom w:val="0"/>
                  <w:divBdr>
                    <w:top w:val="none" w:sz="0" w:space="0" w:color="auto"/>
                    <w:left w:val="none" w:sz="0" w:space="0" w:color="auto"/>
                    <w:bottom w:val="none" w:sz="0" w:space="0" w:color="auto"/>
                    <w:right w:val="none" w:sz="0" w:space="0" w:color="auto"/>
                  </w:divBdr>
                </w:div>
                <w:div w:id="2110270061">
                  <w:marLeft w:val="640"/>
                  <w:marRight w:val="0"/>
                  <w:marTop w:val="0"/>
                  <w:marBottom w:val="0"/>
                  <w:divBdr>
                    <w:top w:val="none" w:sz="0" w:space="0" w:color="auto"/>
                    <w:left w:val="none" w:sz="0" w:space="0" w:color="auto"/>
                    <w:bottom w:val="none" w:sz="0" w:space="0" w:color="auto"/>
                    <w:right w:val="none" w:sz="0" w:space="0" w:color="auto"/>
                  </w:divBdr>
                </w:div>
                <w:div w:id="2117824413">
                  <w:marLeft w:val="640"/>
                  <w:marRight w:val="0"/>
                  <w:marTop w:val="0"/>
                  <w:marBottom w:val="0"/>
                  <w:divBdr>
                    <w:top w:val="none" w:sz="0" w:space="0" w:color="auto"/>
                    <w:left w:val="none" w:sz="0" w:space="0" w:color="auto"/>
                    <w:bottom w:val="none" w:sz="0" w:space="0" w:color="auto"/>
                    <w:right w:val="none" w:sz="0" w:space="0" w:color="auto"/>
                  </w:divBdr>
                </w:div>
                <w:div w:id="2120954704">
                  <w:marLeft w:val="640"/>
                  <w:marRight w:val="0"/>
                  <w:marTop w:val="0"/>
                  <w:marBottom w:val="0"/>
                  <w:divBdr>
                    <w:top w:val="none" w:sz="0" w:space="0" w:color="auto"/>
                    <w:left w:val="none" w:sz="0" w:space="0" w:color="auto"/>
                    <w:bottom w:val="none" w:sz="0" w:space="0" w:color="auto"/>
                    <w:right w:val="none" w:sz="0" w:space="0" w:color="auto"/>
                  </w:divBdr>
                </w:div>
                <w:div w:id="2122339538">
                  <w:marLeft w:val="640"/>
                  <w:marRight w:val="0"/>
                  <w:marTop w:val="0"/>
                  <w:marBottom w:val="0"/>
                  <w:divBdr>
                    <w:top w:val="none" w:sz="0" w:space="0" w:color="auto"/>
                    <w:left w:val="none" w:sz="0" w:space="0" w:color="auto"/>
                    <w:bottom w:val="none" w:sz="0" w:space="0" w:color="auto"/>
                    <w:right w:val="none" w:sz="0" w:space="0" w:color="auto"/>
                  </w:divBdr>
                </w:div>
                <w:div w:id="2124182713">
                  <w:marLeft w:val="640"/>
                  <w:marRight w:val="0"/>
                  <w:marTop w:val="0"/>
                  <w:marBottom w:val="0"/>
                  <w:divBdr>
                    <w:top w:val="none" w:sz="0" w:space="0" w:color="auto"/>
                    <w:left w:val="none" w:sz="0" w:space="0" w:color="auto"/>
                    <w:bottom w:val="none" w:sz="0" w:space="0" w:color="auto"/>
                    <w:right w:val="none" w:sz="0" w:space="0" w:color="auto"/>
                  </w:divBdr>
                </w:div>
              </w:divsChild>
            </w:div>
          </w:divsChild>
        </w:div>
        <w:div w:id="2008558119">
          <w:marLeft w:val="640"/>
          <w:marRight w:val="0"/>
          <w:marTop w:val="0"/>
          <w:marBottom w:val="0"/>
          <w:divBdr>
            <w:top w:val="none" w:sz="0" w:space="0" w:color="auto"/>
            <w:left w:val="none" w:sz="0" w:space="0" w:color="auto"/>
            <w:bottom w:val="none" w:sz="0" w:space="0" w:color="auto"/>
            <w:right w:val="none" w:sz="0" w:space="0" w:color="auto"/>
          </w:divBdr>
        </w:div>
        <w:div w:id="2021927000">
          <w:marLeft w:val="640"/>
          <w:marRight w:val="0"/>
          <w:marTop w:val="0"/>
          <w:marBottom w:val="0"/>
          <w:divBdr>
            <w:top w:val="none" w:sz="0" w:space="0" w:color="auto"/>
            <w:left w:val="none" w:sz="0" w:space="0" w:color="auto"/>
            <w:bottom w:val="none" w:sz="0" w:space="0" w:color="auto"/>
            <w:right w:val="none" w:sz="0" w:space="0" w:color="auto"/>
          </w:divBdr>
        </w:div>
        <w:div w:id="2023438035">
          <w:marLeft w:val="640"/>
          <w:marRight w:val="0"/>
          <w:marTop w:val="0"/>
          <w:marBottom w:val="0"/>
          <w:divBdr>
            <w:top w:val="none" w:sz="0" w:space="0" w:color="auto"/>
            <w:left w:val="none" w:sz="0" w:space="0" w:color="auto"/>
            <w:bottom w:val="none" w:sz="0" w:space="0" w:color="auto"/>
            <w:right w:val="none" w:sz="0" w:space="0" w:color="auto"/>
          </w:divBdr>
        </w:div>
        <w:div w:id="2030445191">
          <w:marLeft w:val="640"/>
          <w:marRight w:val="0"/>
          <w:marTop w:val="0"/>
          <w:marBottom w:val="0"/>
          <w:divBdr>
            <w:top w:val="none" w:sz="0" w:space="0" w:color="auto"/>
            <w:left w:val="none" w:sz="0" w:space="0" w:color="auto"/>
            <w:bottom w:val="none" w:sz="0" w:space="0" w:color="auto"/>
            <w:right w:val="none" w:sz="0" w:space="0" w:color="auto"/>
          </w:divBdr>
        </w:div>
        <w:div w:id="2040278588">
          <w:marLeft w:val="640"/>
          <w:marRight w:val="0"/>
          <w:marTop w:val="0"/>
          <w:marBottom w:val="0"/>
          <w:divBdr>
            <w:top w:val="none" w:sz="0" w:space="0" w:color="auto"/>
            <w:left w:val="none" w:sz="0" w:space="0" w:color="auto"/>
            <w:bottom w:val="none" w:sz="0" w:space="0" w:color="auto"/>
            <w:right w:val="none" w:sz="0" w:space="0" w:color="auto"/>
          </w:divBdr>
        </w:div>
        <w:div w:id="2043245552">
          <w:marLeft w:val="640"/>
          <w:marRight w:val="0"/>
          <w:marTop w:val="0"/>
          <w:marBottom w:val="0"/>
          <w:divBdr>
            <w:top w:val="none" w:sz="0" w:space="0" w:color="auto"/>
            <w:left w:val="none" w:sz="0" w:space="0" w:color="auto"/>
            <w:bottom w:val="none" w:sz="0" w:space="0" w:color="auto"/>
            <w:right w:val="none" w:sz="0" w:space="0" w:color="auto"/>
          </w:divBdr>
        </w:div>
        <w:div w:id="2050952162">
          <w:marLeft w:val="640"/>
          <w:marRight w:val="0"/>
          <w:marTop w:val="0"/>
          <w:marBottom w:val="0"/>
          <w:divBdr>
            <w:top w:val="none" w:sz="0" w:space="0" w:color="auto"/>
            <w:left w:val="none" w:sz="0" w:space="0" w:color="auto"/>
            <w:bottom w:val="none" w:sz="0" w:space="0" w:color="auto"/>
            <w:right w:val="none" w:sz="0" w:space="0" w:color="auto"/>
          </w:divBdr>
        </w:div>
        <w:div w:id="2080790339">
          <w:marLeft w:val="640"/>
          <w:marRight w:val="0"/>
          <w:marTop w:val="0"/>
          <w:marBottom w:val="0"/>
          <w:divBdr>
            <w:top w:val="none" w:sz="0" w:space="0" w:color="auto"/>
            <w:left w:val="none" w:sz="0" w:space="0" w:color="auto"/>
            <w:bottom w:val="none" w:sz="0" w:space="0" w:color="auto"/>
            <w:right w:val="none" w:sz="0" w:space="0" w:color="auto"/>
          </w:divBdr>
        </w:div>
        <w:div w:id="2089036768">
          <w:marLeft w:val="640"/>
          <w:marRight w:val="0"/>
          <w:marTop w:val="0"/>
          <w:marBottom w:val="0"/>
          <w:divBdr>
            <w:top w:val="none" w:sz="0" w:space="0" w:color="auto"/>
            <w:left w:val="none" w:sz="0" w:space="0" w:color="auto"/>
            <w:bottom w:val="none" w:sz="0" w:space="0" w:color="auto"/>
            <w:right w:val="none" w:sz="0" w:space="0" w:color="auto"/>
          </w:divBdr>
        </w:div>
        <w:div w:id="2092313662">
          <w:marLeft w:val="640"/>
          <w:marRight w:val="0"/>
          <w:marTop w:val="0"/>
          <w:marBottom w:val="0"/>
          <w:divBdr>
            <w:top w:val="none" w:sz="0" w:space="0" w:color="auto"/>
            <w:left w:val="none" w:sz="0" w:space="0" w:color="auto"/>
            <w:bottom w:val="none" w:sz="0" w:space="0" w:color="auto"/>
            <w:right w:val="none" w:sz="0" w:space="0" w:color="auto"/>
          </w:divBdr>
        </w:div>
        <w:div w:id="2118482686">
          <w:marLeft w:val="640"/>
          <w:marRight w:val="0"/>
          <w:marTop w:val="0"/>
          <w:marBottom w:val="0"/>
          <w:divBdr>
            <w:top w:val="none" w:sz="0" w:space="0" w:color="auto"/>
            <w:left w:val="none" w:sz="0" w:space="0" w:color="auto"/>
            <w:bottom w:val="none" w:sz="0" w:space="0" w:color="auto"/>
            <w:right w:val="none" w:sz="0" w:space="0" w:color="auto"/>
          </w:divBdr>
        </w:div>
        <w:div w:id="2120484429">
          <w:marLeft w:val="640"/>
          <w:marRight w:val="0"/>
          <w:marTop w:val="0"/>
          <w:marBottom w:val="0"/>
          <w:divBdr>
            <w:top w:val="none" w:sz="0" w:space="0" w:color="auto"/>
            <w:left w:val="none" w:sz="0" w:space="0" w:color="auto"/>
            <w:bottom w:val="none" w:sz="0" w:space="0" w:color="auto"/>
            <w:right w:val="none" w:sz="0" w:space="0" w:color="auto"/>
          </w:divBdr>
        </w:div>
        <w:div w:id="2125421441">
          <w:marLeft w:val="640"/>
          <w:marRight w:val="0"/>
          <w:marTop w:val="0"/>
          <w:marBottom w:val="0"/>
          <w:divBdr>
            <w:top w:val="none" w:sz="0" w:space="0" w:color="auto"/>
            <w:left w:val="none" w:sz="0" w:space="0" w:color="auto"/>
            <w:bottom w:val="none" w:sz="0" w:space="0" w:color="auto"/>
            <w:right w:val="none" w:sz="0" w:space="0" w:color="auto"/>
          </w:divBdr>
        </w:div>
        <w:div w:id="2137485686">
          <w:marLeft w:val="640"/>
          <w:marRight w:val="0"/>
          <w:marTop w:val="0"/>
          <w:marBottom w:val="0"/>
          <w:divBdr>
            <w:top w:val="none" w:sz="0" w:space="0" w:color="auto"/>
            <w:left w:val="none" w:sz="0" w:space="0" w:color="auto"/>
            <w:bottom w:val="none" w:sz="0" w:space="0" w:color="auto"/>
            <w:right w:val="none" w:sz="0" w:space="0" w:color="auto"/>
          </w:divBdr>
        </w:div>
        <w:div w:id="2140756219">
          <w:marLeft w:val="640"/>
          <w:marRight w:val="0"/>
          <w:marTop w:val="0"/>
          <w:marBottom w:val="0"/>
          <w:divBdr>
            <w:top w:val="none" w:sz="0" w:space="0" w:color="auto"/>
            <w:left w:val="none" w:sz="0" w:space="0" w:color="auto"/>
            <w:bottom w:val="none" w:sz="0" w:space="0" w:color="auto"/>
            <w:right w:val="none" w:sz="0" w:space="0" w:color="auto"/>
          </w:divBdr>
        </w:div>
      </w:divsChild>
    </w:div>
    <w:div w:id="658582399">
      <w:bodyDiv w:val="1"/>
      <w:marLeft w:val="0"/>
      <w:marRight w:val="0"/>
      <w:marTop w:val="0"/>
      <w:marBottom w:val="0"/>
      <w:divBdr>
        <w:top w:val="none" w:sz="0" w:space="0" w:color="auto"/>
        <w:left w:val="none" w:sz="0" w:space="0" w:color="auto"/>
        <w:bottom w:val="none" w:sz="0" w:space="0" w:color="auto"/>
        <w:right w:val="none" w:sz="0" w:space="0" w:color="auto"/>
      </w:divBdr>
      <w:divsChild>
        <w:div w:id="9919206">
          <w:marLeft w:val="640"/>
          <w:marRight w:val="0"/>
          <w:marTop w:val="0"/>
          <w:marBottom w:val="0"/>
          <w:divBdr>
            <w:top w:val="none" w:sz="0" w:space="0" w:color="auto"/>
            <w:left w:val="none" w:sz="0" w:space="0" w:color="auto"/>
            <w:bottom w:val="none" w:sz="0" w:space="0" w:color="auto"/>
            <w:right w:val="none" w:sz="0" w:space="0" w:color="auto"/>
          </w:divBdr>
        </w:div>
        <w:div w:id="10225371">
          <w:marLeft w:val="640"/>
          <w:marRight w:val="0"/>
          <w:marTop w:val="0"/>
          <w:marBottom w:val="0"/>
          <w:divBdr>
            <w:top w:val="none" w:sz="0" w:space="0" w:color="auto"/>
            <w:left w:val="none" w:sz="0" w:space="0" w:color="auto"/>
            <w:bottom w:val="none" w:sz="0" w:space="0" w:color="auto"/>
            <w:right w:val="none" w:sz="0" w:space="0" w:color="auto"/>
          </w:divBdr>
        </w:div>
        <w:div w:id="13465249">
          <w:marLeft w:val="640"/>
          <w:marRight w:val="0"/>
          <w:marTop w:val="0"/>
          <w:marBottom w:val="0"/>
          <w:divBdr>
            <w:top w:val="none" w:sz="0" w:space="0" w:color="auto"/>
            <w:left w:val="none" w:sz="0" w:space="0" w:color="auto"/>
            <w:bottom w:val="none" w:sz="0" w:space="0" w:color="auto"/>
            <w:right w:val="none" w:sz="0" w:space="0" w:color="auto"/>
          </w:divBdr>
        </w:div>
        <w:div w:id="43527028">
          <w:marLeft w:val="640"/>
          <w:marRight w:val="0"/>
          <w:marTop w:val="0"/>
          <w:marBottom w:val="0"/>
          <w:divBdr>
            <w:top w:val="none" w:sz="0" w:space="0" w:color="auto"/>
            <w:left w:val="none" w:sz="0" w:space="0" w:color="auto"/>
            <w:bottom w:val="none" w:sz="0" w:space="0" w:color="auto"/>
            <w:right w:val="none" w:sz="0" w:space="0" w:color="auto"/>
          </w:divBdr>
        </w:div>
        <w:div w:id="47073865">
          <w:marLeft w:val="640"/>
          <w:marRight w:val="0"/>
          <w:marTop w:val="0"/>
          <w:marBottom w:val="0"/>
          <w:divBdr>
            <w:top w:val="none" w:sz="0" w:space="0" w:color="auto"/>
            <w:left w:val="none" w:sz="0" w:space="0" w:color="auto"/>
            <w:bottom w:val="none" w:sz="0" w:space="0" w:color="auto"/>
            <w:right w:val="none" w:sz="0" w:space="0" w:color="auto"/>
          </w:divBdr>
        </w:div>
        <w:div w:id="63186898">
          <w:marLeft w:val="640"/>
          <w:marRight w:val="0"/>
          <w:marTop w:val="0"/>
          <w:marBottom w:val="0"/>
          <w:divBdr>
            <w:top w:val="none" w:sz="0" w:space="0" w:color="auto"/>
            <w:left w:val="none" w:sz="0" w:space="0" w:color="auto"/>
            <w:bottom w:val="none" w:sz="0" w:space="0" w:color="auto"/>
            <w:right w:val="none" w:sz="0" w:space="0" w:color="auto"/>
          </w:divBdr>
        </w:div>
        <w:div w:id="63841762">
          <w:marLeft w:val="640"/>
          <w:marRight w:val="0"/>
          <w:marTop w:val="0"/>
          <w:marBottom w:val="0"/>
          <w:divBdr>
            <w:top w:val="none" w:sz="0" w:space="0" w:color="auto"/>
            <w:left w:val="none" w:sz="0" w:space="0" w:color="auto"/>
            <w:bottom w:val="none" w:sz="0" w:space="0" w:color="auto"/>
            <w:right w:val="none" w:sz="0" w:space="0" w:color="auto"/>
          </w:divBdr>
        </w:div>
        <w:div w:id="74985136">
          <w:marLeft w:val="640"/>
          <w:marRight w:val="0"/>
          <w:marTop w:val="0"/>
          <w:marBottom w:val="0"/>
          <w:divBdr>
            <w:top w:val="none" w:sz="0" w:space="0" w:color="auto"/>
            <w:left w:val="none" w:sz="0" w:space="0" w:color="auto"/>
            <w:bottom w:val="none" w:sz="0" w:space="0" w:color="auto"/>
            <w:right w:val="none" w:sz="0" w:space="0" w:color="auto"/>
          </w:divBdr>
        </w:div>
        <w:div w:id="81028962">
          <w:marLeft w:val="640"/>
          <w:marRight w:val="0"/>
          <w:marTop w:val="0"/>
          <w:marBottom w:val="0"/>
          <w:divBdr>
            <w:top w:val="none" w:sz="0" w:space="0" w:color="auto"/>
            <w:left w:val="none" w:sz="0" w:space="0" w:color="auto"/>
            <w:bottom w:val="none" w:sz="0" w:space="0" w:color="auto"/>
            <w:right w:val="none" w:sz="0" w:space="0" w:color="auto"/>
          </w:divBdr>
        </w:div>
        <w:div w:id="83844222">
          <w:marLeft w:val="640"/>
          <w:marRight w:val="0"/>
          <w:marTop w:val="0"/>
          <w:marBottom w:val="0"/>
          <w:divBdr>
            <w:top w:val="none" w:sz="0" w:space="0" w:color="auto"/>
            <w:left w:val="none" w:sz="0" w:space="0" w:color="auto"/>
            <w:bottom w:val="none" w:sz="0" w:space="0" w:color="auto"/>
            <w:right w:val="none" w:sz="0" w:space="0" w:color="auto"/>
          </w:divBdr>
        </w:div>
        <w:div w:id="84885377">
          <w:marLeft w:val="640"/>
          <w:marRight w:val="0"/>
          <w:marTop w:val="0"/>
          <w:marBottom w:val="0"/>
          <w:divBdr>
            <w:top w:val="none" w:sz="0" w:space="0" w:color="auto"/>
            <w:left w:val="none" w:sz="0" w:space="0" w:color="auto"/>
            <w:bottom w:val="none" w:sz="0" w:space="0" w:color="auto"/>
            <w:right w:val="none" w:sz="0" w:space="0" w:color="auto"/>
          </w:divBdr>
        </w:div>
        <w:div w:id="95440545">
          <w:marLeft w:val="640"/>
          <w:marRight w:val="0"/>
          <w:marTop w:val="0"/>
          <w:marBottom w:val="0"/>
          <w:divBdr>
            <w:top w:val="none" w:sz="0" w:space="0" w:color="auto"/>
            <w:left w:val="none" w:sz="0" w:space="0" w:color="auto"/>
            <w:bottom w:val="none" w:sz="0" w:space="0" w:color="auto"/>
            <w:right w:val="none" w:sz="0" w:space="0" w:color="auto"/>
          </w:divBdr>
        </w:div>
        <w:div w:id="102112298">
          <w:marLeft w:val="640"/>
          <w:marRight w:val="0"/>
          <w:marTop w:val="0"/>
          <w:marBottom w:val="0"/>
          <w:divBdr>
            <w:top w:val="none" w:sz="0" w:space="0" w:color="auto"/>
            <w:left w:val="none" w:sz="0" w:space="0" w:color="auto"/>
            <w:bottom w:val="none" w:sz="0" w:space="0" w:color="auto"/>
            <w:right w:val="none" w:sz="0" w:space="0" w:color="auto"/>
          </w:divBdr>
        </w:div>
        <w:div w:id="103960839">
          <w:marLeft w:val="640"/>
          <w:marRight w:val="0"/>
          <w:marTop w:val="0"/>
          <w:marBottom w:val="0"/>
          <w:divBdr>
            <w:top w:val="none" w:sz="0" w:space="0" w:color="auto"/>
            <w:left w:val="none" w:sz="0" w:space="0" w:color="auto"/>
            <w:bottom w:val="none" w:sz="0" w:space="0" w:color="auto"/>
            <w:right w:val="none" w:sz="0" w:space="0" w:color="auto"/>
          </w:divBdr>
        </w:div>
        <w:div w:id="110171345">
          <w:marLeft w:val="640"/>
          <w:marRight w:val="0"/>
          <w:marTop w:val="0"/>
          <w:marBottom w:val="0"/>
          <w:divBdr>
            <w:top w:val="none" w:sz="0" w:space="0" w:color="auto"/>
            <w:left w:val="none" w:sz="0" w:space="0" w:color="auto"/>
            <w:bottom w:val="none" w:sz="0" w:space="0" w:color="auto"/>
            <w:right w:val="none" w:sz="0" w:space="0" w:color="auto"/>
          </w:divBdr>
        </w:div>
        <w:div w:id="121578830">
          <w:marLeft w:val="640"/>
          <w:marRight w:val="0"/>
          <w:marTop w:val="0"/>
          <w:marBottom w:val="0"/>
          <w:divBdr>
            <w:top w:val="none" w:sz="0" w:space="0" w:color="auto"/>
            <w:left w:val="none" w:sz="0" w:space="0" w:color="auto"/>
            <w:bottom w:val="none" w:sz="0" w:space="0" w:color="auto"/>
            <w:right w:val="none" w:sz="0" w:space="0" w:color="auto"/>
          </w:divBdr>
        </w:div>
        <w:div w:id="122776105">
          <w:marLeft w:val="640"/>
          <w:marRight w:val="0"/>
          <w:marTop w:val="0"/>
          <w:marBottom w:val="0"/>
          <w:divBdr>
            <w:top w:val="none" w:sz="0" w:space="0" w:color="auto"/>
            <w:left w:val="none" w:sz="0" w:space="0" w:color="auto"/>
            <w:bottom w:val="none" w:sz="0" w:space="0" w:color="auto"/>
            <w:right w:val="none" w:sz="0" w:space="0" w:color="auto"/>
          </w:divBdr>
        </w:div>
        <w:div w:id="123620520">
          <w:marLeft w:val="640"/>
          <w:marRight w:val="0"/>
          <w:marTop w:val="0"/>
          <w:marBottom w:val="0"/>
          <w:divBdr>
            <w:top w:val="none" w:sz="0" w:space="0" w:color="auto"/>
            <w:left w:val="none" w:sz="0" w:space="0" w:color="auto"/>
            <w:bottom w:val="none" w:sz="0" w:space="0" w:color="auto"/>
            <w:right w:val="none" w:sz="0" w:space="0" w:color="auto"/>
          </w:divBdr>
        </w:div>
        <w:div w:id="138235290">
          <w:marLeft w:val="640"/>
          <w:marRight w:val="0"/>
          <w:marTop w:val="0"/>
          <w:marBottom w:val="0"/>
          <w:divBdr>
            <w:top w:val="none" w:sz="0" w:space="0" w:color="auto"/>
            <w:left w:val="none" w:sz="0" w:space="0" w:color="auto"/>
            <w:bottom w:val="none" w:sz="0" w:space="0" w:color="auto"/>
            <w:right w:val="none" w:sz="0" w:space="0" w:color="auto"/>
          </w:divBdr>
        </w:div>
        <w:div w:id="162286041">
          <w:marLeft w:val="640"/>
          <w:marRight w:val="0"/>
          <w:marTop w:val="0"/>
          <w:marBottom w:val="0"/>
          <w:divBdr>
            <w:top w:val="none" w:sz="0" w:space="0" w:color="auto"/>
            <w:left w:val="none" w:sz="0" w:space="0" w:color="auto"/>
            <w:bottom w:val="none" w:sz="0" w:space="0" w:color="auto"/>
            <w:right w:val="none" w:sz="0" w:space="0" w:color="auto"/>
          </w:divBdr>
        </w:div>
        <w:div w:id="177813893">
          <w:marLeft w:val="640"/>
          <w:marRight w:val="0"/>
          <w:marTop w:val="0"/>
          <w:marBottom w:val="0"/>
          <w:divBdr>
            <w:top w:val="none" w:sz="0" w:space="0" w:color="auto"/>
            <w:left w:val="none" w:sz="0" w:space="0" w:color="auto"/>
            <w:bottom w:val="none" w:sz="0" w:space="0" w:color="auto"/>
            <w:right w:val="none" w:sz="0" w:space="0" w:color="auto"/>
          </w:divBdr>
        </w:div>
        <w:div w:id="182330637">
          <w:marLeft w:val="640"/>
          <w:marRight w:val="0"/>
          <w:marTop w:val="0"/>
          <w:marBottom w:val="0"/>
          <w:divBdr>
            <w:top w:val="none" w:sz="0" w:space="0" w:color="auto"/>
            <w:left w:val="none" w:sz="0" w:space="0" w:color="auto"/>
            <w:bottom w:val="none" w:sz="0" w:space="0" w:color="auto"/>
            <w:right w:val="none" w:sz="0" w:space="0" w:color="auto"/>
          </w:divBdr>
        </w:div>
        <w:div w:id="197396134">
          <w:marLeft w:val="640"/>
          <w:marRight w:val="0"/>
          <w:marTop w:val="0"/>
          <w:marBottom w:val="0"/>
          <w:divBdr>
            <w:top w:val="none" w:sz="0" w:space="0" w:color="auto"/>
            <w:left w:val="none" w:sz="0" w:space="0" w:color="auto"/>
            <w:bottom w:val="none" w:sz="0" w:space="0" w:color="auto"/>
            <w:right w:val="none" w:sz="0" w:space="0" w:color="auto"/>
          </w:divBdr>
        </w:div>
        <w:div w:id="198905640">
          <w:marLeft w:val="640"/>
          <w:marRight w:val="0"/>
          <w:marTop w:val="0"/>
          <w:marBottom w:val="0"/>
          <w:divBdr>
            <w:top w:val="none" w:sz="0" w:space="0" w:color="auto"/>
            <w:left w:val="none" w:sz="0" w:space="0" w:color="auto"/>
            <w:bottom w:val="none" w:sz="0" w:space="0" w:color="auto"/>
            <w:right w:val="none" w:sz="0" w:space="0" w:color="auto"/>
          </w:divBdr>
        </w:div>
        <w:div w:id="220097716">
          <w:marLeft w:val="640"/>
          <w:marRight w:val="0"/>
          <w:marTop w:val="0"/>
          <w:marBottom w:val="0"/>
          <w:divBdr>
            <w:top w:val="none" w:sz="0" w:space="0" w:color="auto"/>
            <w:left w:val="none" w:sz="0" w:space="0" w:color="auto"/>
            <w:bottom w:val="none" w:sz="0" w:space="0" w:color="auto"/>
            <w:right w:val="none" w:sz="0" w:space="0" w:color="auto"/>
          </w:divBdr>
        </w:div>
        <w:div w:id="228620131">
          <w:marLeft w:val="640"/>
          <w:marRight w:val="0"/>
          <w:marTop w:val="0"/>
          <w:marBottom w:val="0"/>
          <w:divBdr>
            <w:top w:val="none" w:sz="0" w:space="0" w:color="auto"/>
            <w:left w:val="none" w:sz="0" w:space="0" w:color="auto"/>
            <w:bottom w:val="none" w:sz="0" w:space="0" w:color="auto"/>
            <w:right w:val="none" w:sz="0" w:space="0" w:color="auto"/>
          </w:divBdr>
        </w:div>
        <w:div w:id="233122635">
          <w:marLeft w:val="640"/>
          <w:marRight w:val="0"/>
          <w:marTop w:val="0"/>
          <w:marBottom w:val="0"/>
          <w:divBdr>
            <w:top w:val="none" w:sz="0" w:space="0" w:color="auto"/>
            <w:left w:val="none" w:sz="0" w:space="0" w:color="auto"/>
            <w:bottom w:val="none" w:sz="0" w:space="0" w:color="auto"/>
            <w:right w:val="none" w:sz="0" w:space="0" w:color="auto"/>
          </w:divBdr>
        </w:div>
        <w:div w:id="246426536">
          <w:marLeft w:val="640"/>
          <w:marRight w:val="0"/>
          <w:marTop w:val="0"/>
          <w:marBottom w:val="0"/>
          <w:divBdr>
            <w:top w:val="none" w:sz="0" w:space="0" w:color="auto"/>
            <w:left w:val="none" w:sz="0" w:space="0" w:color="auto"/>
            <w:bottom w:val="none" w:sz="0" w:space="0" w:color="auto"/>
            <w:right w:val="none" w:sz="0" w:space="0" w:color="auto"/>
          </w:divBdr>
        </w:div>
        <w:div w:id="262884355">
          <w:marLeft w:val="640"/>
          <w:marRight w:val="0"/>
          <w:marTop w:val="0"/>
          <w:marBottom w:val="0"/>
          <w:divBdr>
            <w:top w:val="none" w:sz="0" w:space="0" w:color="auto"/>
            <w:left w:val="none" w:sz="0" w:space="0" w:color="auto"/>
            <w:bottom w:val="none" w:sz="0" w:space="0" w:color="auto"/>
            <w:right w:val="none" w:sz="0" w:space="0" w:color="auto"/>
          </w:divBdr>
        </w:div>
        <w:div w:id="264726007">
          <w:marLeft w:val="640"/>
          <w:marRight w:val="0"/>
          <w:marTop w:val="0"/>
          <w:marBottom w:val="0"/>
          <w:divBdr>
            <w:top w:val="none" w:sz="0" w:space="0" w:color="auto"/>
            <w:left w:val="none" w:sz="0" w:space="0" w:color="auto"/>
            <w:bottom w:val="none" w:sz="0" w:space="0" w:color="auto"/>
            <w:right w:val="none" w:sz="0" w:space="0" w:color="auto"/>
          </w:divBdr>
        </w:div>
        <w:div w:id="290668501">
          <w:marLeft w:val="640"/>
          <w:marRight w:val="0"/>
          <w:marTop w:val="0"/>
          <w:marBottom w:val="0"/>
          <w:divBdr>
            <w:top w:val="none" w:sz="0" w:space="0" w:color="auto"/>
            <w:left w:val="none" w:sz="0" w:space="0" w:color="auto"/>
            <w:bottom w:val="none" w:sz="0" w:space="0" w:color="auto"/>
            <w:right w:val="none" w:sz="0" w:space="0" w:color="auto"/>
          </w:divBdr>
        </w:div>
        <w:div w:id="310719550">
          <w:marLeft w:val="640"/>
          <w:marRight w:val="0"/>
          <w:marTop w:val="0"/>
          <w:marBottom w:val="0"/>
          <w:divBdr>
            <w:top w:val="none" w:sz="0" w:space="0" w:color="auto"/>
            <w:left w:val="none" w:sz="0" w:space="0" w:color="auto"/>
            <w:bottom w:val="none" w:sz="0" w:space="0" w:color="auto"/>
            <w:right w:val="none" w:sz="0" w:space="0" w:color="auto"/>
          </w:divBdr>
        </w:div>
        <w:div w:id="336618745">
          <w:marLeft w:val="640"/>
          <w:marRight w:val="0"/>
          <w:marTop w:val="0"/>
          <w:marBottom w:val="0"/>
          <w:divBdr>
            <w:top w:val="none" w:sz="0" w:space="0" w:color="auto"/>
            <w:left w:val="none" w:sz="0" w:space="0" w:color="auto"/>
            <w:bottom w:val="none" w:sz="0" w:space="0" w:color="auto"/>
            <w:right w:val="none" w:sz="0" w:space="0" w:color="auto"/>
          </w:divBdr>
        </w:div>
        <w:div w:id="344015541">
          <w:marLeft w:val="640"/>
          <w:marRight w:val="0"/>
          <w:marTop w:val="0"/>
          <w:marBottom w:val="0"/>
          <w:divBdr>
            <w:top w:val="none" w:sz="0" w:space="0" w:color="auto"/>
            <w:left w:val="none" w:sz="0" w:space="0" w:color="auto"/>
            <w:bottom w:val="none" w:sz="0" w:space="0" w:color="auto"/>
            <w:right w:val="none" w:sz="0" w:space="0" w:color="auto"/>
          </w:divBdr>
        </w:div>
        <w:div w:id="346980014">
          <w:marLeft w:val="640"/>
          <w:marRight w:val="0"/>
          <w:marTop w:val="0"/>
          <w:marBottom w:val="0"/>
          <w:divBdr>
            <w:top w:val="none" w:sz="0" w:space="0" w:color="auto"/>
            <w:left w:val="none" w:sz="0" w:space="0" w:color="auto"/>
            <w:bottom w:val="none" w:sz="0" w:space="0" w:color="auto"/>
            <w:right w:val="none" w:sz="0" w:space="0" w:color="auto"/>
          </w:divBdr>
        </w:div>
        <w:div w:id="359938175">
          <w:marLeft w:val="640"/>
          <w:marRight w:val="0"/>
          <w:marTop w:val="0"/>
          <w:marBottom w:val="0"/>
          <w:divBdr>
            <w:top w:val="none" w:sz="0" w:space="0" w:color="auto"/>
            <w:left w:val="none" w:sz="0" w:space="0" w:color="auto"/>
            <w:bottom w:val="none" w:sz="0" w:space="0" w:color="auto"/>
            <w:right w:val="none" w:sz="0" w:space="0" w:color="auto"/>
          </w:divBdr>
        </w:div>
        <w:div w:id="362053610">
          <w:marLeft w:val="640"/>
          <w:marRight w:val="0"/>
          <w:marTop w:val="0"/>
          <w:marBottom w:val="0"/>
          <w:divBdr>
            <w:top w:val="none" w:sz="0" w:space="0" w:color="auto"/>
            <w:left w:val="none" w:sz="0" w:space="0" w:color="auto"/>
            <w:bottom w:val="none" w:sz="0" w:space="0" w:color="auto"/>
            <w:right w:val="none" w:sz="0" w:space="0" w:color="auto"/>
          </w:divBdr>
        </w:div>
        <w:div w:id="366563759">
          <w:marLeft w:val="640"/>
          <w:marRight w:val="0"/>
          <w:marTop w:val="0"/>
          <w:marBottom w:val="0"/>
          <w:divBdr>
            <w:top w:val="none" w:sz="0" w:space="0" w:color="auto"/>
            <w:left w:val="none" w:sz="0" w:space="0" w:color="auto"/>
            <w:bottom w:val="none" w:sz="0" w:space="0" w:color="auto"/>
            <w:right w:val="none" w:sz="0" w:space="0" w:color="auto"/>
          </w:divBdr>
        </w:div>
        <w:div w:id="416823812">
          <w:marLeft w:val="640"/>
          <w:marRight w:val="0"/>
          <w:marTop w:val="0"/>
          <w:marBottom w:val="0"/>
          <w:divBdr>
            <w:top w:val="none" w:sz="0" w:space="0" w:color="auto"/>
            <w:left w:val="none" w:sz="0" w:space="0" w:color="auto"/>
            <w:bottom w:val="none" w:sz="0" w:space="0" w:color="auto"/>
            <w:right w:val="none" w:sz="0" w:space="0" w:color="auto"/>
          </w:divBdr>
        </w:div>
        <w:div w:id="418987012">
          <w:marLeft w:val="640"/>
          <w:marRight w:val="0"/>
          <w:marTop w:val="0"/>
          <w:marBottom w:val="0"/>
          <w:divBdr>
            <w:top w:val="none" w:sz="0" w:space="0" w:color="auto"/>
            <w:left w:val="none" w:sz="0" w:space="0" w:color="auto"/>
            <w:bottom w:val="none" w:sz="0" w:space="0" w:color="auto"/>
            <w:right w:val="none" w:sz="0" w:space="0" w:color="auto"/>
          </w:divBdr>
        </w:div>
        <w:div w:id="440298697">
          <w:marLeft w:val="640"/>
          <w:marRight w:val="0"/>
          <w:marTop w:val="0"/>
          <w:marBottom w:val="0"/>
          <w:divBdr>
            <w:top w:val="none" w:sz="0" w:space="0" w:color="auto"/>
            <w:left w:val="none" w:sz="0" w:space="0" w:color="auto"/>
            <w:bottom w:val="none" w:sz="0" w:space="0" w:color="auto"/>
            <w:right w:val="none" w:sz="0" w:space="0" w:color="auto"/>
          </w:divBdr>
        </w:div>
        <w:div w:id="448624326">
          <w:marLeft w:val="640"/>
          <w:marRight w:val="0"/>
          <w:marTop w:val="0"/>
          <w:marBottom w:val="0"/>
          <w:divBdr>
            <w:top w:val="none" w:sz="0" w:space="0" w:color="auto"/>
            <w:left w:val="none" w:sz="0" w:space="0" w:color="auto"/>
            <w:bottom w:val="none" w:sz="0" w:space="0" w:color="auto"/>
            <w:right w:val="none" w:sz="0" w:space="0" w:color="auto"/>
          </w:divBdr>
        </w:div>
        <w:div w:id="484709736">
          <w:marLeft w:val="640"/>
          <w:marRight w:val="0"/>
          <w:marTop w:val="0"/>
          <w:marBottom w:val="0"/>
          <w:divBdr>
            <w:top w:val="none" w:sz="0" w:space="0" w:color="auto"/>
            <w:left w:val="none" w:sz="0" w:space="0" w:color="auto"/>
            <w:bottom w:val="none" w:sz="0" w:space="0" w:color="auto"/>
            <w:right w:val="none" w:sz="0" w:space="0" w:color="auto"/>
          </w:divBdr>
        </w:div>
        <w:div w:id="489248559">
          <w:marLeft w:val="640"/>
          <w:marRight w:val="0"/>
          <w:marTop w:val="0"/>
          <w:marBottom w:val="0"/>
          <w:divBdr>
            <w:top w:val="none" w:sz="0" w:space="0" w:color="auto"/>
            <w:left w:val="none" w:sz="0" w:space="0" w:color="auto"/>
            <w:bottom w:val="none" w:sz="0" w:space="0" w:color="auto"/>
            <w:right w:val="none" w:sz="0" w:space="0" w:color="auto"/>
          </w:divBdr>
        </w:div>
        <w:div w:id="489830819">
          <w:marLeft w:val="640"/>
          <w:marRight w:val="0"/>
          <w:marTop w:val="0"/>
          <w:marBottom w:val="0"/>
          <w:divBdr>
            <w:top w:val="none" w:sz="0" w:space="0" w:color="auto"/>
            <w:left w:val="none" w:sz="0" w:space="0" w:color="auto"/>
            <w:bottom w:val="none" w:sz="0" w:space="0" w:color="auto"/>
            <w:right w:val="none" w:sz="0" w:space="0" w:color="auto"/>
          </w:divBdr>
        </w:div>
        <w:div w:id="496191225">
          <w:marLeft w:val="640"/>
          <w:marRight w:val="0"/>
          <w:marTop w:val="0"/>
          <w:marBottom w:val="0"/>
          <w:divBdr>
            <w:top w:val="none" w:sz="0" w:space="0" w:color="auto"/>
            <w:left w:val="none" w:sz="0" w:space="0" w:color="auto"/>
            <w:bottom w:val="none" w:sz="0" w:space="0" w:color="auto"/>
            <w:right w:val="none" w:sz="0" w:space="0" w:color="auto"/>
          </w:divBdr>
        </w:div>
        <w:div w:id="503669519">
          <w:marLeft w:val="640"/>
          <w:marRight w:val="0"/>
          <w:marTop w:val="0"/>
          <w:marBottom w:val="0"/>
          <w:divBdr>
            <w:top w:val="none" w:sz="0" w:space="0" w:color="auto"/>
            <w:left w:val="none" w:sz="0" w:space="0" w:color="auto"/>
            <w:bottom w:val="none" w:sz="0" w:space="0" w:color="auto"/>
            <w:right w:val="none" w:sz="0" w:space="0" w:color="auto"/>
          </w:divBdr>
        </w:div>
        <w:div w:id="528379795">
          <w:marLeft w:val="640"/>
          <w:marRight w:val="0"/>
          <w:marTop w:val="0"/>
          <w:marBottom w:val="0"/>
          <w:divBdr>
            <w:top w:val="none" w:sz="0" w:space="0" w:color="auto"/>
            <w:left w:val="none" w:sz="0" w:space="0" w:color="auto"/>
            <w:bottom w:val="none" w:sz="0" w:space="0" w:color="auto"/>
            <w:right w:val="none" w:sz="0" w:space="0" w:color="auto"/>
          </w:divBdr>
        </w:div>
        <w:div w:id="529807200">
          <w:marLeft w:val="640"/>
          <w:marRight w:val="0"/>
          <w:marTop w:val="0"/>
          <w:marBottom w:val="0"/>
          <w:divBdr>
            <w:top w:val="none" w:sz="0" w:space="0" w:color="auto"/>
            <w:left w:val="none" w:sz="0" w:space="0" w:color="auto"/>
            <w:bottom w:val="none" w:sz="0" w:space="0" w:color="auto"/>
            <w:right w:val="none" w:sz="0" w:space="0" w:color="auto"/>
          </w:divBdr>
        </w:div>
        <w:div w:id="549537300">
          <w:marLeft w:val="640"/>
          <w:marRight w:val="0"/>
          <w:marTop w:val="0"/>
          <w:marBottom w:val="0"/>
          <w:divBdr>
            <w:top w:val="none" w:sz="0" w:space="0" w:color="auto"/>
            <w:left w:val="none" w:sz="0" w:space="0" w:color="auto"/>
            <w:bottom w:val="none" w:sz="0" w:space="0" w:color="auto"/>
            <w:right w:val="none" w:sz="0" w:space="0" w:color="auto"/>
          </w:divBdr>
        </w:div>
        <w:div w:id="562252516">
          <w:marLeft w:val="640"/>
          <w:marRight w:val="0"/>
          <w:marTop w:val="0"/>
          <w:marBottom w:val="0"/>
          <w:divBdr>
            <w:top w:val="none" w:sz="0" w:space="0" w:color="auto"/>
            <w:left w:val="none" w:sz="0" w:space="0" w:color="auto"/>
            <w:bottom w:val="none" w:sz="0" w:space="0" w:color="auto"/>
            <w:right w:val="none" w:sz="0" w:space="0" w:color="auto"/>
          </w:divBdr>
        </w:div>
        <w:div w:id="567692545">
          <w:marLeft w:val="640"/>
          <w:marRight w:val="0"/>
          <w:marTop w:val="0"/>
          <w:marBottom w:val="0"/>
          <w:divBdr>
            <w:top w:val="none" w:sz="0" w:space="0" w:color="auto"/>
            <w:left w:val="none" w:sz="0" w:space="0" w:color="auto"/>
            <w:bottom w:val="none" w:sz="0" w:space="0" w:color="auto"/>
            <w:right w:val="none" w:sz="0" w:space="0" w:color="auto"/>
          </w:divBdr>
        </w:div>
        <w:div w:id="568614921">
          <w:marLeft w:val="640"/>
          <w:marRight w:val="0"/>
          <w:marTop w:val="0"/>
          <w:marBottom w:val="0"/>
          <w:divBdr>
            <w:top w:val="none" w:sz="0" w:space="0" w:color="auto"/>
            <w:left w:val="none" w:sz="0" w:space="0" w:color="auto"/>
            <w:bottom w:val="none" w:sz="0" w:space="0" w:color="auto"/>
            <w:right w:val="none" w:sz="0" w:space="0" w:color="auto"/>
          </w:divBdr>
        </w:div>
        <w:div w:id="585305692">
          <w:marLeft w:val="640"/>
          <w:marRight w:val="0"/>
          <w:marTop w:val="0"/>
          <w:marBottom w:val="0"/>
          <w:divBdr>
            <w:top w:val="none" w:sz="0" w:space="0" w:color="auto"/>
            <w:left w:val="none" w:sz="0" w:space="0" w:color="auto"/>
            <w:bottom w:val="none" w:sz="0" w:space="0" w:color="auto"/>
            <w:right w:val="none" w:sz="0" w:space="0" w:color="auto"/>
          </w:divBdr>
        </w:div>
        <w:div w:id="594174780">
          <w:marLeft w:val="640"/>
          <w:marRight w:val="0"/>
          <w:marTop w:val="0"/>
          <w:marBottom w:val="0"/>
          <w:divBdr>
            <w:top w:val="none" w:sz="0" w:space="0" w:color="auto"/>
            <w:left w:val="none" w:sz="0" w:space="0" w:color="auto"/>
            <w:bottom w:val="none" w:sz="0" w:space="0" w:color="auto"/>
            <w:right w:val="none" w:sz="0" w:space="0" w:color="auto"/>
          </w:divBdr>
        </w:div>
        <w:div w:id="594557512">
          <w:marLeft w:val="640"/>
          <w:marRight w:val="0"/>
          <w:marTop w:val="0"/>
          <w:marBottom w:val="0"/>
          <w:divBdr>
            <w:top w:val="none" w:sz="0" w:space="0" w:color="auto"/>
            <w:left w:val="none" w:sz="0" w:space="0" w:color="auto"/>
            <w:bottom w:val="none" w:sz="0" w:space="0" w:color="auto"/>
            <w:right w:val="none" w:sz="0" w:space="0" w:color="auto"/>
          </w:divBdr>
        </w:div>
        <w:div w:id="617107460">
          <w:marLeft w:val="640"/>
          <w:marRight w:val="0"/>
          <w:marTop w:val="0"/>
          <w:marBottom w:val="0"/>
          <w:divBdr>
            <w:top w:val="none" w:sz="0" w:space="0" w:color="auto"/>
            <w:left w:val="none" w:sz="0" w:space="0" w:color="auto"/>
            <w:bottom w:val="none" w:sz="0" w:space="0" w:color="auto"/>
            <w:right w:val="none" w:sz="0" w:space="0" w:color="auto"/>
          </w:divBdr>
        </w:div>
        <w:div w:id="622422740">
          <w:marLeft w:val="640"/>
          <w:marRight w:val="0"/>
          <w:marTop w:val="0"/>
          <w:marBottom w:val="0"/>
          <w:divBdr>
            <w:top w:val="none" w:sz="0" w:space="0" w:color="auto"/>
            <w:left w:val="none" w:sz="0" w:space="0" w:color="auto"/>
            <w:bottom w:val="none" w:sz="0" w:space="0" w:color="auto"/>
            <w:right w:val="none" w:sz="0" w:space="0" w:color="auto"/>
          </w:divBdr>
        </w:div>
        <w:div w:id="622885966">
          <w:marLeft w:val="640"/>
          <w:marRight w:val="0"/>
          <w:marTop w:val="0"/>
          <w:marBottom w:val="0"/>
          <w:divBdr>
            <w:top w:val="none" w:sz="0" w:space="0" w:color="auto"/>
            <w:left w:val="none" w:sz="0" w:space="0" w:color="auto"/>
            <w:bottom w:val="none" w:sz="0" w:space="0" w:color="auto"/>
            <w:right w:val="none" w:sz="0" w:space="0" w:color="auto"/>
          </w:divBdr>
        </w:div>
        <w:div w:id="631403039">
          <w:marLeft w:val="640"/>
          <w:marRight w:val="0"/>
          <w:marTop w:val="0"/>
          <w:marBottom w:val="0"/>
          <w:divBdr>
            <w:top w:val="none" w:sz="0" w:space="0" w:color="auto"/>
            <w:left w:val="none" w:sz="0" w:space="0" w:color="auto"/>
            <w:bottom w:val="none" w:sz="0" w:space="0" w:color="auto"/>
            <w:right w:val="none" w:sz="0" w:space="0" w:color="auto"/>
          </w:divBdr>
        </w:div>
        <w:div w:id="644237690">
          <w:marLeft w:val="640"/>
          <w:marRight w:val="0"/>
          <w:marTop w:val="0"/>
          <w:marBottom w:val="0"/>
          <w:divBdr>
            <w:top w:val="none" w:sz="0" w:space="0" w:color="auto"/>
            <w:left w:val="none" w:sz="0" w:space="0" w:color="auto"/>
            <w:bottom w:val="none" w:sz="0" w:space="0" w:color="auto"/>
            <w:right w:val="none" w:sz="0" w:space="0" w:color="auto"/>
          </w:divBdr>
        </w:div>
        <w:div w:id="650671254">
          <w:marLeft w:val="640"/>
          <w:marRight w:val="0"/>
          <w:marTop w:val="0"/>
          <w:marBottom w:val="0"/>
          <w:divBdr>
            <w:top w:val="none" w:sz="0" w:space="0" w:color="auto"/>
            <w:left w:val="none" w:sz="0" w:space="0" w:color="auto"/>
            <w:bottom w:val="none" w:sz="0" w:space="0" w:color="auto"/>
            <w:right w:val="none" w:sz="0" w:space="0" w:color="auto"/>
          </w:divBdr>
        </w:div>
        <w:div w:id="655959920">
          <w:marLeft w:val="640"/>
          <w:marRight w:val="0"/>
          <w:marTop w:val="0"/>
          <w:marBottom w:val="0"/>
          <w:divBdr>
            <w:top w:val="none" w:sz="0" w:space="0" w:color="auto"/>
            <w:left w:val="none" w:sz="0" w:space="0" w:color="auto"/>
            <w:bottom w:val="none" w:sz="0" w:space="0" w:color="auto"/>
            <w:right w:val="none" w:sz="0" w:space="0" w:color="auto"/>
          </w:divBdr>
        </w:div>
        <w:div w:id="671224570">
          <w:marLeft w:val="640"/>
          <w:marRight w:val="0"/>
          <w:marTop w:val="0"/>
          <w:marBottom w:val="0"/>
          <w:divBdr>
            <w:top w:val="none" w:sz="0" w:space="0" w:color="auto"/>
            <w:left w:val="none" w:sz="0" w:space="0" w:color="auto"/>
            <w:bottom w:val="none" w:sz="0" w:space="0" w:color="auto"/>
            <w:right w:val="none" w:sz="0" w:space="0" w:color="auto"/>
          </w:divBdr>
        </w:div>
        <w:div w:id="680204629">
          <w:marLeft w:val="640"/>
          <w:marRight w:val="0"/>
          <w:marTop w:val="0"/>
          <w:marBottom w:val="0"/>
          <w:divBdr>
            <w:top w:val="none" w:sz="0" w:space="0" w:color="auto"/>
            <w:left w:val="none" w:sz="0" w:space="0" w:color="auto"/>
            <w:bottom w:val="none" w:sz="0" w:space="0" w:color="auto"/>
            <w:right w:val="none" w:sz="0" w:space="0" w:color="auto"/>
          </w:divBdr>
        </w:div>
        <w:div w:id="692154398">
          <w:marLeft w:val="640"/>
          <w:marRight w:val="0"/>
          <w:marTop w:val="0"/>
          <w:marBottom w:val="0"/>
          <w:divBdr>
            <w:top w:val="none" w:sz="0" w:space="0" w:color="auto"/>
            <w:left w:val="none" w:sz="0" w:space="0" w:color="auto"/>
            <w:bottom w:val="none" w:sz="0" w:space="0" w:color="auto"/>
            <w:right w:val="none" w:sz="0" w:space="0" w:color="auto"/>
          </w:divBdr>
        </w:div>
        <w:div w:id="709065646">
          <w:marLeft w:val="640"/>
          <w:marRight w:val="0"/>
          <w:marTop w:val="0"/>
          <w:marBottom w:val="0"/>
          <w:divBdr>
            <w:top w:val="none" w:sz="0" w:space="0" w:color="auto"/>
            <w:left w:val="none" w:sz="0" w:space="0" w:color="auto"/>
            <w:bottom w:val="none" w:sz="0" w:space="0" w:color="auto"/>
            <w:right w:val="none" w:sz="0" w:space="0" w:color="auto"/>
          </w:divBdr>
        </w:div>
        <w:div w:id="717054282">
          <w:marLeft w:val="640"/>
          <w:marRight w:val="0"/>
          <w:marTop w:val="0"/>
          <w:marBottom w:val="0"/>
          <w:divBdr>
            <w:top w:val="none" w:sz="0" w:space="0" w:color="auto"/>
            <w:left w:val="none" w:sz="0" w:space="0" w:color="auto"/>
            <w:bottom w:val="none" w:sz="0" w:space="0" w:color="auto"/>
            <w:right w:val="none" w:sz="0" w:space="0" w:color="auto"/>
          </w:divBdr>
        </w:div>
        <w:div w:id="729885803">
          <w:marLeft w:val="640"/>
          <w:marRight w:val="0"/>
          <w:marTop w:val="0"/>
          <w:marBottom w:val="0"/>
          <w:divBdr>
            <w:top w:val="none" w:sz="0" w:space="0" w:color="auto"/>
            <w:left w:val="none" w:sz="0" w:space="0" w:color="auto"/>
            <w:bottom w:val="none" w:sz="0" w:space="0" w:color="auto"/>
            <w:right w:val="none" w:sz="0" w:space="0" w:color="auto"/>
          </w:divBdr>
        </w:div>
        <w:div w:id="730234084">
          <w:marLeft w:val="640"/>
          <w:marRight w:val="0"/>
          <w:marTop w:val="0"/>
          <w:marBottom w:val="0"/>
          <w:divBdr>
            <w:top w:val="none" w:sz="0" w:space="0" w:color="auto"/>
            <w:left w:val="none" w:sz="0" w:space="0" w:color="auto"/>
            <w:bottom w:val="none" w:sz="0" w:space="0" w:color="auto"/>
            <w:right w:val="none" w:sz="0" w:space="0" w:color="auto"/>
          </w:divBdr>
        </w:div>
        <w:div w:id="742028118">
          <w:marLeft w:val="640"/>
          <w:marRight w:val="0"/>
          <w:marTop w:val="0"/>
          <w:marBottom w:val="0"/>
          <w:divBdr>
            <w:top w:val="none" w:sz="0" w:space="0" w:color="auto"/>
            <w:left w:val="none" w:sz="0" w:space="0" w:color="auto"/>
            <w:bottom w:val="none" w:sz="0" w:space="0" w:color="auto"/>
            <w:right w:val="none" w:sz="0" w:space="0" w:color="auto"/>
          </w:divBdr>
        </w:div>
        <w:div w:id="751044439">
          <w:marLeft w:val="640"/>
          <w:marRight w:val="0"/>
          <w:marTop w:val="0"/>
          <w:marBottom w:val="0"/>
          <w:divBdr>
            <w:top w:val="none" w:sz="0" w:space="0" w:color="auto"/>
            <w:left w:val="none" w:sz="0" w:space="0" w:color="auto"/>
            <w:bottom w:val="none" w:sz="0" w:space="0" w:color="auto"/>
            <w:right w:val="none" w:sz="0" w:space="0" w:color="auto"/>
          </w:divBdr>
        </w:div>
        <w:div w:id="752972828">
          <w:marLeft w:val="640"/>
          <w:marRight w:val="0"/>
          <w:marTop w:val="0"/>
          <w:marBottom w:val="0"/>
          <w:divBdr>
            <w:top w:val="none" w:sz="0" w:space="0" w:color="auto"/>
            <w:left w:val="none" w:sz="0" w:space="0" w:color="auto"/>
            <w:bottom w:val="none" w:sz="0" w:space="0" w:color="auto"/>
            <w:right w:val="none" w:sz="0" w:space="0" w:color="auto"/>
          </w:divBdr>
        </w:div>
        <w:div w:id="755858777">
          <w:marLeft w:val="640"/>
          <w:marRight w:val="0"/>
          <w:marTop w:val="0"/>
          <w:marBottom w:val="0"/>
          <w:divBdr>
            <w:top w:val="none" w:sz="0" w:space="0" w:color="auto"/>
            <w:left w:val="none" w:sz="0" w:space="0" w:color="auto"/>
            <w:bottom w:val="none" w:sz="0" w:space="0" w:color="auto"/>
            <w:right w:val="none" w:sz="0" w:space="0" w:color="auto"/>
          </w:divBdr>
        </w:div>
        <w:div w:id="768961996">
          <w:marLeft w:val="640"/>
          <w:marRight w:val="0"/>
          <w:marTop w:val="0"/>
          <w:marBottom w:val="0"/>
          <w:divBdr>
            <w:top w:val="none" w:sz="0" w:space="0" w:color="auto"/>
            <w:left w:val="none" w:sz="0" w:space="0" w:color="auto"/>
            <w:bottom w:val="none" w:sz="0" w:space="0" w:color="auto"/>
            <w:right w:val="none" w:sz="0" w:space="0" w:color="auto"/>
          </w:divBdr>
        </w:div>
        <w:div w:id="781654422">
          <w:marLeft w:val="640"/>
          <w:marRight w:val="0"/>
          <w:marTop w:val="0"/>
          <w:marBottom w:val="0"/>
          <w:divBdr>
            <w:top w:val="none" w:sz="0" w:space="0" w:color="auto"/>
            <w:left w:val="none" w:sz="0" w:space="0" w:color="auto"/>
            <w:bottom w:val="none" w:sz="0" w:space="0" w:color="auto"/>
            <w:right w:val="none" w:sz="0" w:space="0" w:color="auto"/>
          </w:divBdr>
        </w:div>
        <w:div w:id="785274710">
          <w:marLeft w:val="640"/>
          <w:marRight w:val="0"/>
          <w:marTop w:val="0"/>
          <w:marBottom w:val="0"/>
          <w:divBdr>
            <w:top w:val="none" w:sz="0" w:space="0" w:color="auto"/>
            <w:left w:val="none" w:sz="0" w:space="0" w:color="auto"/>
            <w:bottom w:val="none" w:sz="0" w:space="0" w:color="auto"/>
            <w:right w:val="none" w:sz="0" w:space="0" w:color="auto"/>
          </w:divBdr>
        </w:div>
        <w:div w:id="786436732">
          <w:marLeft w:val="640"/>
          <w:marRight w:val="0"/>
          <w:marTop w:val="0"/>
          <w:marBottom w:val="0"/>
          <w:divBdr>
            <w:top w:val="none" w:sz="0" w:space="0" w:color="auto"/>
            <w:left w:val="none" w:sz="0" w:space="0" w:color="auto"/>
            <w:bottom w:val="none" w:sz="0" w:space="0" w:color="auto"/>
            <w:right w:val="none" w:sz="0" w:space="0" w:color="auto"/>
          </w:divBdr>
        </w:div>
        <w:div w:id="809908672">
          <w:marLeft w:val="640"/>
          <w:marRight w:val="0"/>
          <w:marTop w:val="0"/>
          <w:marBottom w:val="0"/>
          <w:divBdr>
            <w:top w:val="none" w:sz="0" w:space="0" w:color="auto"/>
            <w:left w:val="none" w:sz="0" w:space="0" w:color="auto"/>
            <w:bottom w:val="none" w:sz="0" w:space="0" w:color="auto"/>
            <w:right w:val="none" w:sz="0" w:space="0" w:color="auto"/>
          </w:divBdr>
        </w:div>
        <w:div w:id="817724888">
          <w:marLeft w:val="640"/>
          <w:marRight w:val="0"/>
          <w:marTop w:val="0"/>
          <w:marBottom w:val="0"/>
          <w:divBdr>
            <w:top w:val="none" w:sz="0" w:space="0" w:color="auto"/>
            <w:left w:val="none" w:sz="0" w:space="0" w:color="auto"/>
            <w:bottom w:val="none" w:sz="0" w:space="0" w:color="auto"/>
            <w:right w:val="none" w:sz="0" w:space="0" w:color="auto"/>
          </w:divBdr>
        </w:div>
        <w:div w:id="843515127">
          <w:marLeft w:val="640"/>
          <w:marRight w:val="0"/>
          <w:marTop w:val="0"/>
          <w:marBottom w:val="0"/>
          <w:divBdr>
            <w:top w:val="none" w:sz="0" w:space="0" w:color="auto"/>
            <w:left w:val="none" w:sz="0" w:space="0" w:color="auto"/>
            <w:bottom w:val="none" w:sz="0" w:space="0" w:color="auto"/>
            <w:right w:val="none" w:sz="0" w:space="0" w:color="auto"/>
          </w:divBdr>
        </w:div>
        <w:div w:id="843908110">
          <w:marLeft w:val="640"/>
          <w:marRight w:val="0"/>
          <w:marTop w:val="0"/>
          <w:marBottom w:val="0"/>
          <w:divBdr>
            <w:top w:val="none" w:sz="0" w:space="0" w:color="auto"/>
            <w:left w:val="none" w:sz="0" w:space="0" w:color="auto"/>
            <w:bottom w:val="none" w:sz="0" w:space="0" w:color="auto"/>
            <w:right w:val="none" w:sz="0" w:space="0" w:color="auto"/>
          </w:divBdr>
        </w:div>
        <w:div w:id="849104177">
          <w:marLeft w:val="640"/>
          <w:marRight w:val="0"/>
          <w:marTop w:val="0"/>
          <w:marBottom w:val="0"/>
          <w:divBdr>
            <w:top w:val="none" w:sz="0" w:space="0" w:color="auto"/>
            <w:left w:val="none" w:sz="0" w:space="0" w:color="auto"/>
            <w:bottom w:val="none" w:sz="0" w:space="0" w:color="auto"/>
            <w:right w:val="none" w:sz="0" w:space="0" w:color="auto"/>
          </w:divBdr>
        </w:div>
        <w:div w:id="853497261">
          <w:marLeft w:val="640"/>
          <w:marRight w:val="0"/>
          <w:marTop w:val="0"/>
          <w:marBottom w:val="0"/>
          <w:divBdr>
            <w:top w:val="none" w:sz="0" w:space="0" w:color="auto"/>
            <w:left w:val="none" w:sz="0" w:space="0" w:color="auto"/>
            <w:bottom w:val="none" w:sz="0" w:space="0" w:color="auto"/>
            <w:right w:val="none" w:sz="0" w:space="0" w:color="auto"/>
          </w:divBdr>
        </w:div>
        <w:div w:id="870340884">
          <w:marLeft w:val="640"/>
          <w:marRight w:val="0"/>
          <w:marTop w:val="0"/>
          <w:marBottom w:val="0"/>
          <w:divBdr>
            <w:top w:val="none" w:sz="0" w:space="0" w:color="auto"/>
            <w:left w:val="none" w:sz="0" w:space="0" w:color="auto"/>
            <w:bottom w:val="none" w:sz="0" w:space="0" w:color="auto"/>
            <w:right w:val="none" w:sz="0" w:space="0" w:color="auto"/>
          </w:divBdr>
        </w:div>
        <w:div w:id="898246796">
          <w:marLeft w:val="640"/>
          <w:marRight w:val="0"/>
          <w:marTop w:val="0"/>
          <w:marBottom w:val="0"/>
          <w:divBdr>
            <w:top w:val="none" w:sz="0" w:space="0" w:color="auto"/>
            <w:left w:val="none" w:sz="0" w:space="0" w:color="auto"/>
            <w:bottom w:val="none" w:sz="0" w:space="0" w:color="auto"/>
            <w:right w:val="none" w:sz="0" w:space="0" w:color="auto"/>
          </w:divBdr>
        </w:div>
        <w:div w:id="909537464">
          <w:marLeft w:val="640"/>
          <w:marRight w:val="0"/>
          <w:marTop w:val="0"/>
          <w:marBottom w:val="0"/>
          <w:divBdr>
            <w:top w:val="none" w:sz="0" w:space="0" w:color="auto"/>
            <w:left w:val="none" w:sz="0" w:space="0" w:color="auto"/>
            <w:bottom w:val="none" w:sz="0" w:space="0" w:color="auto"/>
            <w:right w:val="none" w:sz="0" w:space="0" w:color="auto"/>
          </w:divBdr>
        </w:div>
        <w:div w:id="914441282">
          <w:marLeft w:val="640"/>
          <w:marRight w:val="0"/>
          <w:marTop w:val="0"/>
          <w:marBottom w:val="0"/>
          <w:divBdr>
            <w:top w:val="none" w:sz="0" w:space="0" w:color="auto"/>
            <w:left w:val="none" w:sz="0" w:space="0" w:color="auto"/>
            <w:bottom w:val="none" w:sz="0" w:space="0" w:color="auto"/>
            <w:right w:val="none" w:sz="0" w:space="0" w:color="auto"/>
          </w:divBdr>
        </w:div>
        <w:div w:id="924654308">
          <w:marLeft w:val="640"/>
          <w:marRight w:val="0"/>
          <w:marTop w:val="0"/>
          <w:marBottom w:val="0"/>
          <w:divBdr>
            <w:top w:val="none" w:sz="0" w:space="0" w:color="auto"/>
            <w:left w:val="none" w:sz="0" w:space="0" w:color="auto"/>
            <w:bottom w:val="none" w:sz="0" w:space="0" w:color="auto"/>
            <w:right w:val="none" w:sz="0" w:space="0" w:color="auto"/>
          </w:divBdr>
        </w:div>
        <w:div w:id="937953637">
          <w:marLeft w:val="640"/>
          <w:marRight w:val="0"/>
          <w:marTop w:val="0"/>
          <w:marBottom w:val="0"/>
          <w:divBdr>
            <w:top w:val="none" w:sz="0" w:space="0" w:color="auto"/>
            <w:left w:val="none" w:sz="0" w:space="0" w:color="auto"/>
            <w:bottom w:val="none" w:sz="0" w:space="0" w:color="auto"/>
            <w:right w:val="none" w:sz="0" w:space="0" w:color="auto"/>
          </w:divBdr>
        </w:div>
        <w:div w:id="965359026">
          <w:marLeft w:val="640"/>
          <w:marRight w:val="0"/>
          <w:marTop w:val="0"/>
          <w:marBottom w:val="0"/>
          <w:divBdr>
            <w:top w:val="none" w:sz="0" w:space="0" w:color="auto"/>
            <w:left w:val="none" w:sz="0" w:space="0" w:color="auto"/>
            <w:bottom w:val="none" w:sz="0" w:space="0" w:color="auto"/>
            <w:right w:val="none" w:sz="0" w:space="0" w:color="auto"/>
          </w:divBdr>
        </w:div>
        <w:div w:id="965889688">
          <w:marLeft w:val="640"/>
          <w:marRight w:val="0"/>
          <w:marTop w:val="0"/>
          <w:marBottom w:val="0"/>
          <w:divBdr>
            <w:top w:val="none" w:sz="0" w:space="0" w:color="auto"/>
            <w:left w:val="none" w:sz="0" w:space="0" w:color="auto"/>
            <w:bottom w:val="none" w:sz="0" w:space="0" w:color="auto"/>
            <w:right w:val="none" w:sz="0" w:space="0" w:color="auto"/>
          </w:divBdr>
        </w:div>
        <w:div w:id="972953509">
          <w:marLeft w:val="640"/>
          <w:marRight w:val="0"/>
          <w:marTop w:val="0"/>
          <w:marBottom w:val="0"/>
          <w:divBdr>
            <w:top w:val="none" w:sz="0" w:space="0" w:color="auto"/>
            <w:left w:val="none" w:sz="0" w:space="0" w:color="auto"/>
            <w:bottom w:val="none" w:sz="0" w:space="0" w:color="auto"/>
            <w:right w:val="none" w:sz="0" w:space="0" w:color="auto"/>
          </w:divBdr>
        </w:div>
        <w:div w:id="974485226">
          <w:marLeft w:val="640"/>
          <w:marRight w:val="0"/>
          <w:marTop w:val="0"/>
          <w:marBottom w:val="0"/>
          <w:divBdr>
            <w:top w:val="none" w:sz="0" w:space="0" w:color="auto"/>
            <w:left w:val="none" w:sz="0" w:space="0" w:color="auto"/>
            <w:bottom w:val="none" w:sz="0" w:space="0" w:color="auto"/>
            <w:right w:val="none" w:sz="0" w:space="0" w:color="auto"/>
          </w:divBdr>
        </w:div>
        <w:div w:id="1003120804">
          <w:marLeft w:val="640"/>
          <w:marRight w:val="0"/>
          <w:marTop w:val="0"/>
          <w:marBottom w:val="0"/>
          <w:divBdr>
            <w:top w:val="none" w:sz="0" w:space="0" w:color="auto"/>
            <w:left w:val="none" w:sz="0" w:space="0" w:color="auto"/>
            <w:bottom w:val="none" w:sz="0" w:space="0" w:color="auto"/>
            <w:right w:val="none" w:sz="0" w:space="0" w:color="auto"/>
          </w:divBdr>
        </w:div>
        <w:div w:id="1006252418">
          <w:marLeft w:val="640"/>
          <w:marRight w:val="0"/>
          <w:marTop w:val="0"/>
          <w:marBottom w:val="0"/>
          <w:divBdr>
            <w:top w:val="none" w:sz="0" w:space="0" w:color="auto"/>
            <w:left w:val="none" w:sz="0" w:space="0" w:color="auto"/>
            <w:bottom w:val="none" w:sz="0" w:space="0" w:color="auto"/>
            <w:right w:val="none" w:sz="0" w:space="0" w:color="auto"/>
          </w:divBdr>
        </w:div>
        <w:div w:id="1011835456">
          <w:marLeft w:val="640"/>
          <w:marRight w:val="0"/>
          <w:marTop w:val="0"/>
          <w:marBottom w:val="0"/>
          <w:divBdr>
            <w:top w:val="none" w:sz="0" w:space="0" w:color="auto"/>
            <w:left w:val="none" w:sz="0" w:space="0" w:color="auto"/>
            <w:bottom w:val="none" w:sz="0" w:space="0" w:color="auto"/>
            <w:right w:val="none" w:sz="0" w:space="0" w:color="auto"/>
          </w:divBdr>
        </w:div>
        <w:div w:id="1014383111">
          <w:marLeft w:val="640"/>
          <w:marRight w:val="0"/>
          <w:marTop w:val="0"/>
          <w:marBottom w:val="0"/>
          <w:divBdr>
            <w:top w:val="none" w:sz="0" w:space="0" w:color="auto"/>
            <w:left w:val="none" w:sz="0" w:space="0" w:color="auto"/>
            <w:bottom w:val="none" w:sz="0" w:space="0" w:color="auto"/>
            <w:right w:val="none" w:sz="0" w:space="0" w:color="auto"/>
          </w:divBdr>
        </w:div>
        <w:div w:id="1023357149">
          <w:marLeft w:val="640"/>
          <w:marRight w:val="0"/>
          <w:marTop w:val="0"/>
          <w:marBottom w:val="0"/>
          <w:divBdr>
            <w:top w:val="none" w:sz="0" w:space="0" w:color="auto"/>
            <w:left w:val="none" w:sz="0" w:space="0" w:color="auto"/>
            <w:bottom w:val="none" w:sz="0" w:space="0" w:color="auto"/>
            <w:right w:val="none" w:sz="0" w:space="0" w:color="auto"/>
          </w:divBdr>
        </w:div>
        <w:div w:id="1024818666">
          <w:marLeft w:val="640"/>
          <w:marRight w:val="0"/>
          <w:marTop w:val="0"/>
          <w:marBottom w:val="0"/>
          <w:divBdr>
            <w:top w:val="none" w:sz="0" w:space="0" w:color="auto"/>
            <w:left w:val="none" w:sz="0" w:space="0" w:color="auto"/>
            <w:bottom w:val="none" w:sz="0" w:space="0" w:color="auto"/>
            <w:right w:val="none" w:sz="0" w:space="0" w:color="auto"/>
          </w:divBdr>
        </w:div>
        <w:div w:id="1034573926">
          <w:marLeft w:val="640"/>
          <w:marRight w:val="0"/>
          <w:marTop w:val="0"/>
          <w:marBottom w:val="0"/>
          <w:divBdr>
            <w:top w:val="none" w:sz="0" w:space="0" w:color="auto"/>
            <w:left w:val="none" w:sz="0" w:space="0" w:color="auto"/>
            <w:bottom w:val="none" w:sz="0" w:space="0" w:color="auto"/>
            <w:right w:val="none" w:sz="0" w:space="0" w:color="auto"/>
          </w:divBdr>
        </w:div>
        <w:div w:id="1036156639">
          <w:marLeft w:val="640"/>
          <w:marRight w:val="0"/>
          <w:marTop w:val="0"/>
          <w:marBottom w:val="0"/>
          <w:divBdr>
            <w:top w:val="none" w:sz="0" w:space="0" w:color="auto"/>
            <w:left w:val="none" w:sz="0" w:space="0" w:color="auto"/>
            <w:bottom w:val="none" w:sz="0" w:space="0" w:color="auto"/>
            <w:right w:val="none" w:sz="0" w:space="0" w:color="auto"/>
          </w:divBdr>
        </w:div>
        <w:div w:id="1047922554">
          <w:marLeft w:val="640"/>
          <w:marRight w:val="0"/>
          <w:marTop w:val="0"/>
          <w:marBottom w:val="0"/>
          <w:divBdr>
            <w:top w:val="none" w:sz="0" w:space="0" w:color="auto"/>
            <w:left w:val="none" w:sz="0" w:space="0" w:color="auto"/>
            <w:bottom w:val="none" w:sz="0" w:space="0" w:color="auto"/>
            <w:right w:val="none" w:sz="0" w:space="0" w:color="auto"/>
          </w:divBdr>
        </w:div>
        <w:div w:id="1061946980">
          <w:marLeft w:val="640"/>
          <w:marRight w:val="0"/>
          <w:marTop w:val="0"/>
          <w:marBottom w:val="0"/>
          <w:divBdr>
            <w:top w:val="none" w:sz="0" w:space="0" w:color="auto"/>
            <w:left w:val="none" w:sz="0" w:space="0" w:color="auto"/>
            <w:bottom w:val="none" w:sz="0" w:space="0" w:color="auto"/>
            <w:right w:val="none" w:sz="0" w:space="0" w:color="auto"/>
          </w:divBdr>
        </w:div>
        <w:div w:id="1064178265">
          <w:marLeft w:val="640"/>
          <w:marRight w:val="0"/>
          <w:marTop w:val="0"/>
          <w:marBottom w:val="0"/>
          <w:divBdr>
            <w:top w:val="none" w:sz="0" w:space="0" w:color="auto"/>
            <w:left w:val="none" w:sz="0" w:space="0" w:color="auto"/>
            <w:bottom w:val="none" w:sz="0" w:space="0" w:color="auto"/>
            <w:right w:val="none" w:sz="0" w:space="0" w:color="auto"/>
          </w:divBdr>
        </w:div>
        <w:div w:id="1067220622">
          <w:marLeft w:val="640"/>
          <w:marRight w:val="0"/>
          <w:marTop w:val="0"/>
          <w:marBottom w:val="0"/>
          <w:divBdr>
            <w:top w:val="none" w:sz="0" w:space="0" w:color="auto"/>
            <w:left w:val="none" w:sz="0" w:space="0" w:color="auto"/>
            <w:bottom w:val="none" w:sz="0" w:space="0" w:color="auto"/>
            <w:right w:val="none" w:sz="0" w:space="0" w:color="auto"/>
          </w:divBdr>
        </w:div>
        <w:div w:id="1068112131">
          <w:marLeft w:val="640"/>
          <w:marRight w:val="0"/>
          <w:marTop w:val="0"/>
          <w:marBottom w:val="0"/>
          <w:divBdr>
            <w:top w:val="none" w:sz="0" w:space="0" w:color="auto"/>
            <w:left w:val="none" w:sz="0" w:space="0" w:color="auto"/>
            <w:bottom w:val="none" w:sz="0" w:space="0" w:color="auto"/>
            <w:right w:val="none" w:sz="0" w:space="0" w:color="auto"/>
          </w:divBdr>
        </w:div>
        <w:div w:id="1074860232">
          <w:marLeft w:val="640"/>
          <w:marRight w:val="0"/>
          <w:marTop w:val="0"/>
          <w:marBottom w:val="0"/>
          <w:divBdr>
            <w:top w:val="none" w:sz="0" w:space="0" w:color="auto"/>
            <w:left w:val="none" w:sz="0" w:space="0" w:color="auto"/>
            <w:bottom w:val="none" w:sz="0" w:space="0" w:color="auto"/>
            <w:right w:val="none" w:sz="0" w:space="0" w:color="auto"/>
          </w:divBdr>
        </w:div>
        <w:div w:id="1077437031">
          <w:marLeft w:val="640"/>
          <w:marRight w:val="0"/>
          <w:marTop w:val="0"/>
          <w:marBottom w:val="0"/>
          <w:divBdr>
            <w:top w:val="none" w:sz="0" w:space="0" w:color="auto"/>
            <w:left w:val="none" w:sz="0" w:space="0" w:color="auto"/>
            <w:bottom w:val="none" w:sz="0" w:space="0" w:color="auto"/>
            <w:right w:val="none" w:sz="0" w:space="0" w:color="auto"/>
          </w:divBdr>
        </w:div>
        <w:div w:id="1104959545">
          <w:marLeft w:val="640"/>
          <w:marRight w:val="0"/>
          <w:marTop w:val="0"/>
          <w:marBottom w:val="0"/>
          <w:divBdr>
            <w:top w:val="none" w:sz="0" w:space="0" w:color="auto"/>
            <w:left w:val="none" w:sz="0" w:space="0" w:color="auto"/>
            <w:bottom w:val="none" w:sz="0" w:space="0" w:color="auto"/>
            <w:right w:val="none" w:sz="0" w:space="0" w:color="auto"/>
          </w:divBdr>
        </w:div>
        <w:div w:id="1105030092">
          <w:marLeft w:val="640"/>
          <w:marRight w:val="0"/>
          <w:marTop w:val="0"/>
          <w:marBottom w:val="0"/>
          <w:divBdr>
            <w:top w:val="none" w:sz="0" w:space="0" w:color="auto"/>
            <w:left w:val="none" w:sz="0" w:space="0" w:color="auto"/>
            <w:bottom w:val="none" w:sz="0" w:space="0" w:color="auto"/>
            <w:right w:val="none" w:sz="0" w:space="0" w:color="auto"/>
          </w:divBdr>
        </w:div>
        <w:div w:id="1125781791">
          <w:marLeft w:val="640"/>
          <w:marRight w:val="0"/>
          <w:marTop w:val="0"/>
          <w:marBottom w:val="0"/>
          <w:divBdr>
            <w:top w:val="none" w:sz="0" w:space="0" w:color="auto"/>
            <w:left w:val="none" w:sz="0" w:space="0" w:color="auto"/>
            <w:bottom w:val="none" w:sz="0" w:space="0" w:color="auto"/>
            <w:right w:val="none" w:sz="0" w:space="0" w:color="auto"/>
          </w:divBdr>
        </w:div>
        <w:div w:id="1152215492">
          <w:marLeft w:val="640"/>
          <w:marRight w:val="0"/>
          <w:marTop w:val="0"/>
          <w:marBottom w:val="0"/>
          <w:divBdr>
            <w:top w:val="none" w:sz="0" w:space="0" w:color="auto"/>
            <w:left w:val="none" w:sz="0" w:space="0" w:color="auto"/>
            <w:bottom w:val="none" w:sz="0" w:space="0" w:color="auto"/>
            <w:right w:val="none" w:sz="0" w:space="0" w:color="auto"/>
          </w:divBdr>
        </w:div>
        <w:div w:id="1159345340">
          <w:marLeft w:val="640"/>
          <w:marRight w:val="0"/>
          <w:marTop w:val="0"/>
          <w:marBottom w:val="0"/>
          <w:divBdr>
            <w:top w:val="none" w:sz="0" w:space="0" w:color="auto"/>
            <w:left w:val="none" w:sz="0" w:space="0" w:color="auto"/>
            <w:bottom w:val="none" w:sz="0" w:space="0" w:color="auto"/>
            <w:right w:val="none" w:sz="0" w:space="0" w:color="auto"/>
          </w:divBdr>
        </w:div>
        <w:div w:id="1175535129">
          <w:marLeft w:val="640"/>
          <w:marRight w:val="0"/>
          <w:marTop w:val="0"/>
          <w:marBottom w:val="0"/>
          <w:divBdr>
            <w:top w:val="none" w:sz="0" w:space="0" w:color="auto"/>
            <w:left w:val="none" w:sz="0" w:space="0" w:color="auto"/>
            <w:bottom w:val="none" w:sz="0" w:space="0" w:color="auto"/>
            <w:right w:val="none" w:sz="0" w:space="0" w:color="auto"/>
          </w:divBdr>
        </w:div>
        <w:div w:id="1185631125">
          <w:marLeft w:val="640"/>
          <w:marRight w:val="0"/>
          <w:marTop w:val="0"/>
          <w:marBottom w:val="0"/>
          <w:divBdr>
            <w:top w:val="none" w:sz="0" w:space="0" w:color="auto"/>
            <w:left w:val="none" w:sz="0" w:space="0" w:color="auto"/>
            <w:bottom w:val="none" w:sz="0" w:space="0" w:color="auto"/>
            <w:right w:val="none" w:sz="0" w:space="0" w:color="auto"/>
          </w:divBdr>
        </w:div>
        <w:div w:id="1204831906">
          <w:marLeft w:val="640"/>
          <w:marRight w:val="0"/>
          <w:marTop w:val="0"/>
          <w:marBottom w:val="0"/>
          <w:divBdr>
            <w:top w:val="none" w:sz="0" w:space="0" w:color="auto"/>
            <w:left w:val="none" w:sz="0" w:space="0" w:color="auto"/>
            <w:bottom w:val="none" w:sz="0" w:space="0" w:color="auto"/>
            <w:right w:val="none" w:sz="0" w:space="0" w:color="auto"/>
          </w:divBdr>
        </w:div>
        <w:div w:id="1216355481">
          <w:marLeft w:val="640"/>
          <w:marRight w:val="0"/>
          <w:marTop w:val="0"/>
          <w:marBottom w:val="0"/>
          <w:divBdr>
            <w:top w:val="none" w:sz="0" w:space="0" w:color="auto"/>
            <w:left w:val="none" w:sz="0" w:space="0" w:color="auto"/>
            <w:bottom w:val="none" w:sz="0" w:space="0" w:color="auto"/>
            <w:right w:val="none" w:sz="0" w:space="0" w:color="auto"/>
          </w:divBdr>
        </w:div>
        <w:div w:id="1218128542">
          <w:marLeft w:val="640"/>
          <w:marRight w:val="0"/>
          <w:marTop w:val="0"/>
          <w:marBottom w:val="0"/>
          <w:divBdr>
            <w:top w:val="none" w:sz="0" w:space="0" w:color="auto"/>
            <w:left w:val="none" w:sz="0" w:space="0" w:color="auto"/>
            <w:bottom w:val="none" w:sz="0" w:space="0" w:color="auto"/>
            <w:right w:val="none" w:sz="0" w:space="0" w:color="auto"/>
          </w:divBdr>
        </w:div>
        <w:div w:id="1260219964">
          <w:marLeft w:val="640"/>
          <w:marRight w:val="0"/>
          <w:marTop w:val="0"/>
          <w:marBottom w:val="0"/>
          <w:divBdr>
            <w:top w:val="none" w:sz="0" w:space="0" w:color="auto"/>
            <w:left w:val="none" w:sz="0" w:space="0" w:color="auto"/>
            <w:bottom w:val="none" w:sz="0" w:space="0" w:color="auto"/>
            <w:right w:val="none" w:sz="0" w:space="0" w:color="auto"/>
          </w:divBdr>
        </w:div>
        <w:div w:id="1269849787">
          <w:marLeft w:val="640"/>
          <w:marRight w:val="0"/>
          <w:marTop w:val="0"/>
          <w:marBottom w:val="0"/>
          <w:divBdr>
            <w:top w:val="none" w:sz="0" w:space="0" w:color="auto"/>
            <w:left w:val="none" w:sz="0" w:space="0" w:color="auto"/>
            <w:bottom w:val="none" w:sz="0" w:space="0" w:color="auto"/>
            <w:right w:val="none" w:sz="0" w:space="0" w:color="auto"/>
          </w:divBdr>
        </w:div>
        <w:div w:id="1275480050">
          <w:marLeft w:val="640"/>
          <w:marRight w:val="0"/>
          <w:marTop w:val="0"/>
          <w:marBottom w:val="0"/>
          <w:divBdr>
            <w:top w:val="none" w:sz="0" w:space="0" w:color="auto"/>
            <w:left w:val="none" w:sz="0" w:space="0" w:color="auto"/>
            <w:bottom w:val="none" w:sz="0" w:space="0" w:color="auto"/>
            <w:right w:val="none" w:sz="0" w:space="0" w:color="auto"/>
          </w:divBdr>
        </w:div>
        <w:div w:id="1292175326">
          <w:marLeft w:val="640"/>
          <w:marRight w:val="0"/>
          <w:marTop w:val="0"/>
          <w:marBottom w:val="0"/>
          <w:divBdr>
            <w:top w:val="none" w:sz="0" w:space="0" w:color="auto"/>
            <w:left w:val="none" w:sz="0" w:space="0" w:color="auto"/>
            <w:bottom w:val="none" w:sz="0" w:space="0" w:color="auto"/>
            <w:right w:val="none" w:sz="0" w:space="0" w:color="auto"/>
          </w:divBdr>
        </w:div>
        <w:div w:id="1305352033">
          <w:marLeft w:val="640"/>
          <w:marRight w:val="0"/>
          <w:marTop w:val="0"/>
          <w:marBottom w:val="0"/>
          <w:divBdr>
            <w:top w:val="none" w:sz="0" w:space="0" w:color="auto"/>
            <w:left w:val="none" w:sz="0" w:space="0" w:color="auto"/>
            <w:bottom w:val="none" w:sz="0" w:space="0" w:color="auto"/>
            <w:right w:val="none" w:sz="0" w:space="0" w:color="auto"/>
          </w:divBdr>
        </w:div>
        <w:div w:id="1317303099">
          <w:marLeft w:val="640"/>
          <w:marRight w:val="0"/>
          <w:marTop w:val="0"/>
          <w:marBottom w:val="0"/>
          <w:divBdr>
            <w:top w:val="none" w:sz="0" w:space="0" w:color="auto"/>
            <w:left w:val="none" w:sz="0" w:space="0" w:color="auto"/>
            <w:bottom w:val="none" w:sz="0" w:space="0" w:color="auto"/>
            <w:right w:val="none" w:sz="0" w:space="0" w:color="auto"/>
          </w:divBdr>
        </w:div>
        <w:div w:id="1317874961">
          <w:marLeft w:val="640"/>
          <w:marRight w:val="0"/>
          <w:marTop w:val="0"/>
          <w:marBottom w:val="0"/>
          <w:divBdr>
            <w:top w:val="none" w:sz="0" w:space="0" w:color="auto"/>
            <w:left w:val="none" w:sz="0" w:space="0" w:color="auto"/>
            <w:bottom w:val="none" w:sz="0" w:space="0" w:color="auto"/>
            <w:right w:val="none" w:sz="0" w:space="0" w:color="auto"/>
          </w:divBdr>
        </w:div>
        <w:div w:id="1319962037">
          <w:marLeft w:val="640"/>
          <w:marRight w:val="0"/>
          <w:marTop w:val="0"/>
          <w:marBottom w:val="0"/>
          <w:divBdr>
            <w:top w:val="none" w:sz="0" w:space="0" w:color="auto"/>
            <w:left w:val="none" w:sz="0" w:space="0" w:color="auto"/>
            <w:bottom w:val="none" w:sz="0" w:space="0" w:color="auto"/>
            <w:right w:val="none" w:sz="0" w:space="0" w:color="auto"/>
          </w:divBdr>
        </w:div>
        <w:div w:id="1321736129">
          <w:marLeft w:val="640"/>
          <w:marRight w:val="0"/>
          <w:marTop w:val="0"/>
          <w:marBottom w:val="0"/>
          <w:divBdr>
            <w:top w:val="none" w:sz="0" w:space="0" w:color="auto"/>
            <w:left w:val="none" w:sz="0" w:space="0" w:color="auto"/>
            <w:bottom w:val="none" w:sz="0" w:space="0" w:color="auto"/>
            <w:right w:val="none" w:sz="0" w:space="0" w:color="auto"/>
          </w:divBdr>
        </w:div>
        <w:div w:id="1344090267">
          <w:marLeft w:val="640"/>
          <w:marRight w:val="0"/>
          <w:marTop w:val="0"/>
          <w:marBottom w:val="0"/>
          <w:divBdr>
            <w:top w:val="none" w:sz="0" w:space="0" w:color="auto"/>
            <w:left w:val="none" w:sz="0" w:space="0" w:color="auto"/>
            <w:bottom w:val="none" w:sz="0" w:space="0" w:color="auto"/>
            <w:right w:val="none" w:sz="0" w:space="0" w:color="auto"/>
          </w:divBdr>
        </w:div>
        <w:div w:id="1345475772">
          <w:marLeft w:val="640"/>
          <w:marRight w:val="0"/>
          <w:marTop w:val="0"/>
          <w:marBottom w:val="0"/>
          <w:divBdr>
            <w:top w:val="none" w:sz="0" w:space="0" w:color="auto"/>
            <w:left w:val="none" w:sz="0" w:space="0" w:color="auto"/>
            <w:bottom w:val="none" w:sz="0" w:space="0" w:color="auto"/>
            <w:right w:val="none" w:sz="0" w:space="0" w:color="auto"/>
          </w:divBdr>
        </w:div>
        <w:div w:id="1356421176">
          <w:marLeft w:val="640"/>
          <w:marRight w:val="0"/>
          <w:marTop w:val="0"/>
          <w:marBottom w:val="0"/>
          <w:divBdr>
            <w:top w:val="none" w:sz="0" w:space="0" w:color="auto"/>
            <w:left w:val="none" w:sz="0" w:space="0" w:color="auto"/>
            <w:bottom w:val="none" w:sz="0" w:space="0" w:color="auto"/>
            <w:right w:val="none" w:sz="0" w:space="0" w:color="auto"/>
          </w:divBdr>
        </w:div>
        <w:div w:id="1378312788">
          <w:marLeft w:val="640"/>
          <w:marRight w:val="0"/>
          <w:marTop w:val="0"/>
          <w:marBottom w:val="0"/>
          <w:divBdr>
            <w:top w:val="none" w:sz="0" w:space="0" w:color="auto"/>
            <w:left w:val="none" w:sz="0" w:space="0" w:color="auto"/>
            <w:bottom w:val="none" w:sz="0" w:space="0" w:color="auto"/>
            <w:right w:val="none" w:sz="0" w:space="0" w:color="auto"/>
          </w:divBdr>
        </w:div>
        <w:div w:id="1385331930">
          <w:marLeft w:val="640"/>
          <w:marRight w:val="0"/>
          <w:marTop w:val="0"/>
          <w:marBottom w:val="0"/>
          <w:divBdr>
            <w:top w:val="none" w:sz="0" w:space="0" w:color="auto"/>
            <w:left w:val="none" w:sz="0" w:space="0" w:color="auto"/>
            <w:bottom w:val="none" w:sz="0" w:space="0" w:color="auto"/>
            <w:right w:val="none" w:sz="0" w:space="0" w:color="auto"/>
          </w:divBdr>
        </w:div>
        <w:div w:id="1385762550">
          <w:marLeft w:val="640"/>
          <w:marRight w:val="0"/>
          <w:marTop w:val="0"/>
          <w:marBottom w:val="0"/>
          <w:divBdr>
            <w:top w:val="none" w:sz="0" w:space="0" w:color="auto"/>
            <w:left w:val="none" w:sz="0" w:space="0" w:color="auto"/>
            <w:bottom w:val="none" w:sz="0" w:space="0" w:color="auto"/>
            <w:right w:val="none" w:sz="0" w:space="0" w:color="auto"/>
          </w:divBdr>
        </w:div>
        <w:div w:id="1399597095">
          <w:marLeft w:val="640"/>
          <w:marRight w:val="0"/>
          <w:marTop w:val="0"/>
          <w:marBottom w:val="0"/>
          <w:divBdr>
            <w:top w:val="none" w:sz="0" w:space="0" w:color="auto"/>
            <w:left w:val="none" w:sz="0" w:space="0" w:color="auto"/>
            <w:bottom w:val="none" w:sz="0" w:space="0" w:color="auto"/>
            <w:right w:val="none" w:sz="0" w:space="0" w:color="auto"/>
          </w:divBdr>
        </w:div>
        <w:div w:id="1434394233">
          <w:marLeft w:val="640"/>
          <w:marRight w:val="0"/>
          <w:marTop w:val="0"/>
          <w:marBottom w:val="0"/>
          <w:divBdr>
            <w:top w:val="none" w:sz="0" w:space="0" w:color="auto"/>
            <w:left w:val="none" w:sz="0" w:space="0" w:color="auto"/>
            <w:bottom w:val="none" w:sz="0" w:space="0" w:color="auto"/>
            <w:right w:val="none" w:sz="0" w:space="0" w:color="auto"/>
          </w:divBdr>
        </w:div>
        <w:div w:id="1434589912">
          <w:marLeft w:val="640"/>
          <w:marRight w:val="0"/>
          <w:marTop w:val="0"/>
          <w:marBottom w:val="0"/>
          <w:divBdr>
            <w:top w:val="none" w:sz="0" w:space="0" w:color="auto"/>
            <w:left w:val="none" w:sz="0" w:space="0" w:color="auto"/>
            <w:bottom w:val="none" w:sz="0" w:space="0" w:color="auto"/>
            <w:right w:val="none" w:sz="0" w:space="0" w:color="auto"/>
          </w:divBdr>
        </w:div>
        <w:div w:id="1462646327">
          <w:marLeft w:val="640"/>
          <w:marRight w:val="0"/>
          <w:marTop w:val="0"/>
          <w:marBottom w:val="0"/>
          <w:divBdr>
            <w:top w:val="none" w:sz="0" w:space="0" w:color="auto"/>
            <w:left w:val="none" w:sz="0" w:space="0" w:color="auto"/>
            <w:bottom w:val="none" w:sz="0" w:space="0" w:color="auto"/>
            <w:right w:val="none" w:sz="0" w:space="0" w:color="auto"/>
          </w:divBdr>
        </w:div>
        <w:div w:id="1463310006">
          <w:marLeft w:val="640"/>
          <w:marRight w:val="0"/>
          <w:marTop w:val="0"/>
          <w:marBottom w:val="0"/>
          <w:divBdr>
            <w:top w:val="none" w:sz="0" w:space="0" w:color="auto"/>
            <w:left w:val="none" w:sz="0" w:space="0" w:color="auto"/>
            <w:bottom w:val="none" w:sz="0" w:space="0" w:color="auto"/>
            <w:right w:val="none" w:sz="0" w:space="0" w:color="auto"/>
          </w:divBdr>
        </w:div>
        <w:div w:id="1470779993">
          <w:marLeft w:val="640"/>
          <w:marRight w:val="0"/>
          <w:marTop w:val="0"/>
          <w:marBottom w:val="0"/>
          <w:divBdr>
            <w:top w:val="none" w:sz="0" w:space="0" w:color="auto"/>
            <w:left w:val="none" w:sz="0" w:space="0" w:color="auto"/>
            <w:bottom w:val="none" w:sz="0" w:space="0" w:color="auto"/>
            <w:right w:val="none" w:sz="0" w:space="0" w:color="auto"/>
          </w:divBdr>
        </w:div>
        <w:div w:id="1485321198">
          <w:marLeft w:val="640"/>
          <w:marRight w:val="0"/>
          <w:marTop w:val="0"/>
          <w:marBottom w:val="0"/>
          <w:divBdr>
            <w:top w:val="none" w:sz="0" w:space="0" w:color="auto"/>
            <w:left w:val="none" w:sz="0" w:space="0" w:color="auto"/>
            <w:bottom w:val="none" w:sz="0" w:space="0" w:color="auto"/>
            <w:right w:val="none" w:sz="0" w:space="0" w:color="auto"/>
          </w:divBdr>
        </w:div>
        <w:div w:id="1489788469">
          <w:marLeft w:val="640"/>
          <w:marRight w:val="0"/>
          <w:marTop w:val="0"/>
          <w:marBottom w:val="0"/>
          <w:divBdr>
            <w:top w:val="none" w:sz="0" w:space="0" w:color="auto"/>
            <w:left w:val="none" w:sz="0" w:space="0" w:color="auto"/>
            <w:bottom w:val="none" w:sz="0" w:space="0" w:color="auto"/>
            <w:right w:val="none" w:sz="0" w:space="0" w:color="auto"/>
          </w:divBdr>
        </w:div>
        <w:div w:id="1491023401">
          <w:marLeft w:val="640"/>
          <w:marRight w:val="0"/>
          <w:marTop w:val="0"/>
          <w:marBottom w:val="0"/>
          <w:divBdr>
            <w:top w:val="none" w:sz="0" w:space="0" w:color="auto"/>
            <w:left w:val="none" w:sz="0" w:space="0" w:color="auto"/>
            <w:bottom w:val="none" w:sz="0" w:space="0" w:color="auto"/>
            <w:right w:val="none" w:sz="0" w:space="0" w:color="auto"/>
          </w:divBdr>
        </w:div>
        <w:div w:id="1495609525">
          <w:marLeft w:val="640"/>
          <w:marRight w:val="0"/>
          <w:marTop w:val="0"/>
          <w:marBottom w:val="0"/>
          <w:divBdr>
            <w:top w:val="none" w:sz="0" w:space="0" w:color="auto"/>
            <w:left w:val="none" w:sz="0" w:space="0" w:color="auto"/>
            <w:bottom w:val="none" w:sz="0" w:space="0" w:color="auto"/>
            <w:right w:val="none" w:sz="0" w:space="0" w:color="auto"/>
          </w:divBdr>
        </w:div>
        <w:div w:id="1508324502">
          <w:marLeft w:val="640"/>
          <w:marRight w:val="0"/>
          <w:marTop w:val="0"/>
          <w:marBottom w:val="0"/>
          <w:divBdr>
            <w:top w:val="none" w:sz="0" w:space="0" w:color="auto"/>
            <w:left w:val="none" w:sz="0" w:space="0" w:color="auto"/>
            <w:bottom w:val="none" w:sz="0" w:space="0" w:color="auto"/>
            <w:right w:val="none" w:sz="0" w:space="0" w:color="auto"/>
          </w:divBdr>
        </w:div>
        <w:div w:id="1535341921">
          <w:marLeft w:val="640"/>
          <w:marRight w:val="0"/>
          <w:marTop w:val="0"/>
          <w:marBottom w:val="0"/>
          <w:divBdr>
            <w:top w:val="none" w:sz="0" w:space="0" w:color="auto"/>
            <w:left w:val="none" w:sz="0" w:space="0" w:color="auto"/>
            <w:bottom w:val="none" w:sz="0" w:space="0" w:color="auto"/>
            <w:right w:val="none" w:sz="0" w:space="0" w:color="auto"/>
          </w:divBdr>
        </w:div>
        <w:div w:id="1549953197">
          <w:marLeft w:val="640"/>
          <w:marRight w:val="0"/>
          <w:marTop w:val="0"/>
          <w:marBottom w:val="0"/>
          <w:divBdr>
            <w:top w:val="none" w:sz="0" w:space="0" w:color="auto"/>
            <w:left w:val="none" w:sz="0" w:space="0" w:color="auto"/>
            <w:bottom w:val="none" w:sz="0" w:space="0" w:color="auto"/>
            <w:right w:val="none" w:sz="0" w:space="0" w:color="auto"/>
          </w:divBdr>
        </w:div>
        <w:div w:id="1555852921">
          <w:marLeft w:val="640"/>
          <w:marRight w:val="0"/>
          <w:marTop w:val="0"/>
          <w:marBottom w:val="0"/>
          <w:divBdr>
            <w:top w:val="none" w:sz="0" w:space="0" w:color="auto"/>
            <w:left w:val="none" w:sz="0" w:space="0" w:color="auto"/>
            <w:bottom w:val="none" w:sz="0" w:space="0" w:color="auto"/>
            <w:right w:val="none" w:sz="0" w:space="0" w:color="auto"/>
          </w:divBdr>
        </w:div>
        <w:div w:id="1556625732">
          <w:marLeft w:val="640"/>
          <w:marRight w:val="0"/>
          <w:marTop w:val="0"/>
          <w:marBottom w:val="0"/>
          <w:divBdr>
            <w:top w:val="none" w:sz="0" w:space="0" w:color="auto"/>
            <w:left w:val="none" w:sz="0" w:space="0" w:color="auto"/>
            <w:bottom w:val="none" w:sz="0" w:space="0" w:color="auto"/>
            <w:right w:val="none" w:sz="0" w:space="0" w:color="auto"/>
          </w:divBdr>
        </w:div>
        <w:div w:id="1558709249">
          <w:marLeft w:val="640"/>
          <w:marRight w:val="0"/>
          <w:marTop w:val="0"/>
          <w:marBottom w:val="0"/>
          <w:divBdr>
            <w:top w:val="none" w:sz="0" w:space="0" w:color="auto"/>
            <w:left w:val="none" w:sz="0" w:space="0" w:color="auto"/>
            <w:bottom w:val="none" w:sz="0" w:space="0" w:color="auto"/>
            <w:right w:val="none" w:sz="0" w:space="0" w:color="auto"/>
          </w:divBdr>
        </w:div>
        <w:div w:id="1560021912">
          <w:marLeft w:val="640"/>
          <w:marRight w:val="0"/>
          <w:marTop w:val="0"/>
          <w:marBottom w:val="0"/>
          <w:divBdr>
            <w:top w:val="none" w:sz="0" w:space="0" w:color="auto"/>
            <w:left w:val="none" w:sz="0" w:space="0" w:color="auto"/>
            <w:bottom w:val="none" w:sz="0" w:space="0" w:color="auto"/>
            <w:right w:val="none" w:sz="0" w:space="0" w:color="auto"/>
          </w:divBdr>
        </w:div>
        <w:div w:id="1574117958">
          <w:marLeft w:val="640"/>
          <w:marRight w:val="0"/>
          <w:marTop w:val="0"/>
          <w:marBottom w:val="0"/>
          <w:divBdr>
            <w:top w:val="none" w:sz="0" w:space="0" w:color="auto"/>
            <w:left w:val="none" w:sz="0" w:space="0" w:color="auto"/>
            <w:bottom w:val="none" w:sz="0" w:space="0" w:color="auto"/>
            <w:right w:val="none" w:sz="0" w:space="0" w:color="auto"/>
          </w:divBdr>
        </w:div>
        <w:div w:id="1605921669">
          <w:marLeft w:val="640"/>
          <w:marRight w:val="0"/>
          <w:marTop w:val="0"/>
          <w:marBottom w:val="0"/>
          <w:divBdr>
            <w:top w:val="none" w:sz="0" w:space="0" w:color="auto"/>
            <w:left w:val="none" w:sz="0" w:space="0" w:color="auto"/>
            <w:bottom w:val="none" w:sz="0" w:space="0" w:color="auto"/>
            <w:right w:val="none" w:sz="0" w:space="0" w:color="auto"/>
          </w:divBdr>
        </w:div>
        <w:div w:id="1634555214">
          <w:marLeft w:val="640"/>
          <w:marRight w:val="0"/>
          <w:marTop w:val="0"/>
          <w:marBottom w:val="0"/>
          <w:divBdr>
            <w:top w:val="none" w:sz="0" w:space="0" w:color="auto"/>
            <w:left w:val="none" w:sz="0" w:space="0" w:color="auto"/>
            <w:bottom w:val="none" w:sz="0" w:space="0" w:color="auto"/>
            <w:right w:val="none" w:sz="0" w:space="0" w:color="auto"/>
          </w:divBdr>
        </w:div>
        <w:div w:id="1642270947">
          <w:marLeft w:val="640"/>
          <w:marRight w:val="0"/>
          <w:marTop w:val="0"/>
          <w:marBottom w:val="0"/>
          <w:divBdr>
            <w:top w:val="none" w:sz="0" w:space="0" w:color="auto"/>
            <w:left w:val="none" w:sz="0" w:space="0" w:color="auto"/>
            <w:bottom w:val="none" w:sz="0" w:space="0" w:color="auto"/>
            <w:right w:val="none" w:sz="0" w:space="0" w:color="auto"/>
          </w:divBdr>
        </w:div>
        <w:div w:id="1667586061">
          <w:marLeft w:val="640"/>
          <w:marRight w:val="0"/>
          <w:marTop w:val="0"/>
          <w:marBottom w:val="0"/>
          <w:divBdr>
            <w:top w:val="none" w:sz="0" w:space="0" w:color="auto"/>
            <w:left w:val="none" w:sz="0" w:space="0" w:color="auto"/>
            <w:bottom w:val="none" w:sz="0" w:space="0" w:color="auto"/>
            <w:right w:val="none" w:sz="0" w:space="0" w:color="auto"/>
          </w:divBdr>
        </w:div>
        <w:div w:id="1674914901">
          <w:marLeft w:val="640"/>
          <w:marRight w:val="0"/>
          <w:marTop w:val="0"/>
          <w:marBottom w:val="0"/>
          <w:divBdr>
            <w:top w:val="none" w:sz="0" w:space="0" w:color="auto"/>
            <w:left w:val="none" w:sz="0" w:space="0" w:color="auto"/>
            <w:bottom w:val="none" w:sz="0" w:space="0" w:color="auto"/>
            <w:right w:val="none" w:sz="0" w:space="0" w:color="auto"/>
          </w:divBdr>
        </w:div>
        <w:div w:id="1680429321">
          <w:marLeft w:val="640"/>
          <w:marRight w:val="0"/>
          <w:marTop w:val="0"/>
          <w:marBottom w:val="0"/>
          <w:divBdr>
            <w:top w:val="none" w:sz="0" w:space="0" w:color="auto"/>
            <w:left w:val="none" w:sz="0" w:space="0" w:color="auto"/>
            <w:bottom w:val="none" w:sz="0" w:space="0" w:color="auto"/>
            <w:right w:val="none" w:sz="0" w:space="0" w:color="auto"/>
          </w:divBdr>
        </w:div>
        <w:div w:id="1680960456">
          <w:marLeft w:val="640"/>
          <w:marRight w:val="0"/>
          <w:marTop w:val="0"/>
          <w:marBottom w:val="0"/>
          <w:divBdr>
            <w:top w:val="none" w:sz="0" w:space="0" w:color="auto"/>
            <w:left w:val="none" w:sz="0" w:space="0" w:color="auto"/>
            <w:bottom w:val="none" w:sz="0" w:space="0" w:color="auto"/>
            <w:right w:val="none" w:sz="0" w:space="0" w:color="auto"/>
          </w:divBdr>
        </w:div>
        <w:div w:id="1681734632">
          <w:marLeft w:val="640"/>
          <w:marRight w:val="0"/>
          <w:marTop w:val="0"/>
          <w:marBottom w:val="0"/>
          <w:divBdr>
            <w:top w:val="none" w:sz="0" w:space="0" w:color="auto"/>
            <w:left w:val="none" w:sz="0" w:space="0" w:color="auto"/>
            <w:bottom w:val="none" w:sz="0" w:space="0" w:color="auto"/>
            <w:right w:val="none" w:sz="0" w:space="0" w:color="auto"/>
          </w:divBdr>
        </w:div>
        <w:div w:id="1689794977">
          <w:marLeft w:val="640"/>
          <w:marRight w:val="0"/>
          <w:marTop w:val="0"/>
          <w:marBottom w:val="0"/>
          <w:divBdr>
            <w:top w:val="none" w:sz="0" w:space="0" w:color="auto"/>
            <w:left w:val="none" w:sz="0" w:space="0" w:color="auto"/>
            <w:bottom w:val="none" w:sz="0" w:space="0" w:color="auto"/>
            <w:right w:val="none" w:sz="0" w:space="0" w:color="auto"/>
          </w:divBdr>
        </w:div>
        <w:div w:id="1690326435">
          <w:marLeft w:val="640"/>
          <w:marRight w:val="0"/>
          <w:marTop w:val="0"/>
          <w:marBottom w:val="0"/>
          <w:divBdr>
            <w:top w:val="none" w:sz="0" w:space="0" w:color="auto"/>
            <w:left w:val="none" w:sz="0" w:space="0" w:color="auto"/>
            <w:bottom w:val="none" w:sz="0" w:space="0" w:color="auto"/>
            <w:right w:val="none" w:sz="0" w:space="0" w:color="auto"/>
          </w:divBdr>
        </w:div>
        <w:div w:id="1690790070">
          <w:marLeft w:val="640"/>
          <w:marRight w:val="0"/>
          <w:marTop w:val="0"/>
          <w:marBottom w:val="0"/>
          <w:divBdr>
            <w:top w:val="none" w:sz="0" w:space="0" w:color="auto"/>
            <w:left w:val="none" w:sz="0" w:space="0" w:color="auto"/>
            <w:bottom w:val="none" w:sz="0" w:space="0" w:color="auto"/>
            <w:right w:val="none" w:sz="0" w:space="0" w:color="auto"/>
          </w:divBdr>
        </w:div>
        <w:div w:id="1701471852">
          <w:marLeft w:val="640"/>
          <w:marRight w:val="0"/>
          <w:marTop w:val="0"/>
          <w:marBottom w:val="0"/>
          <w:divBdr>
            <w:top w:val="none" w:sz="0" w:space="0" w:color="auto"/>
            <w:left w:val="none" w:sz="0" w:space="0" w:color="auto"/>
            <w:bottom w:val="none" w:sz="0" w:space="0" w:color="auto"/>
            <w:right w:val="none" w:sz="0" w:space="0" w:color="auto"/>
          </w:divBdr>
        </w:div>
        <w:div w:id="1707026649">
          <w:marLeft w:val="640"/>
          <w:marRight w:val="0"/>
          <w:marTop w:val="0"/>
          <w:marBottom w:val="0"/>
          <w:divBdr>
            <w:top w:val="none" w:sz="0" w:space="0" w:color="auto"/>
            <w:left w:val="none" w:sz="0" w:space="0" w:color="auto"/>
            <w:bottom w:val="none" w:sz="0" w:space="0" w:color="auto"/>
            <w:right w:val="none" w:sz="0" w:space="0" w:color="auto"/>
          </w:divBdr>
        </w:div>
        <w:div w:id="1707170747">
          <w:marLeft w:val="640"/>
          <w:marRight w:val="0"/>
          <w:marTop w:val="0"/>
          <w:marBottom w:val="0"/>
          <w:divBdr>
            <w:top w:val="none" w:sz="0" w:space="0" w:color="auto"/>
            <w:left w:val="none" w:sz="0" w:space="0" w:color="auto"/>
            <w:bottom w:val="none" w:sz="0" w:space="0" w:color="auto"/>
            <w:right w:val="none" w:sz="0" w:space="0" w:color="auto"/>
          </w:divBdr>
        </w:div>
        <w:div w:id="1710835406">
          <w:marLeft w:val="640"/>
          <w:marRight w:val="0"/>
          <w:marTop w:val="0"/>
          <w:marBottom w:val="0"/>
          <w:divBdr>
            <w:top w:val="none" w:sz="0" w:space="0" w:color="auto"/>
            <w:left w:val="none" w:sz="0" w:space="0" w:color="auto"/>
            <w:bottom w:val="none" w:sz="0" w:space="0" w:color="auto"/>
            <w:right w:val="none" w:sz="0" w:space="0" w:color="auto"/>
          </w:divBdr>
        </w:div>
        <w:div w:id="1746999223">
          <w:marLeft w:val="640"/>
          <w:marRight w:val="0"/>
          <w:marTop w:val="0"/>
          <w:marBottom w:val="0"/>
          <w:divBdr>
            <w:top w:val="none" w:sz="0" w:space="0" w:color="auto"/>
            <w:left w:val="none" w:sz="0" w:space="0" w:color="auto"/>
            <w:bottom w:val="none" w:sz="0" w:space="0" w:color="auto"/>
            <w:right w:val="none" w:sz="0" w:space="0" w:color="auto"/>
          </w:divBdr>
        </w:div>
        <w:div w:id="1748959560">
          <w:marLeft w:val="640"/>
          <w:marRight w:val="0"/>
          <w:marTop w:val="0"/>
          <w:marBottom w:val="0"/>
          <w:divBdr>
            <w:top w:val="none" w:sz="0" w:space="0" w:color="auto"/>
            <w:left w:val="none" w:sz="0" w:space="0" w:color="auto"/>
            <w:bottom w:val="none" w:sz="0" w:space="0" w:color="auto"/>
            <w:right w:val="none" w:sz="0" w:space="0" w:color="auto"/>
          </w:divBdr>
        </w:div>
        <w:div w:id="1755855304">
          <w:marLeft w:val="640"/>
          <w:marRight w:val="0"/>
          <w:marTop w:val="0"/>
          <w:marBottom w:val="0"/>
          <w:divBdr>
            <w:top w:val="none" w:sz="0" w:space="0" w:color="auto"/>
            <w:left w:val="none" w:sz="0" w:space="0" w:color="auto"/>
            <w:bottom w:val="none" w:sz="0" w:space="0" w:color="auto"/>
            <w:right w:val="none" w:sz="0" w:space="0" w:color="auto"/>
          </w:divBdr>
        </w:div>
        <w:div w:id="1761751428">
          <w:marLeft w:val="640"/>
          <w:marRight w:val="0"/>
          <w:marTop w:val="0"/>
          <w:marBottom w:val="0"/>
          <w:divBdr>
            <w:top w:val="none" w:sz="0" w:space="0" w:color="auto"/>
            <w:left w:val="none" w:sz="0" w:space="0" w:color="auto"/>
            <w:bottom w:val="none" w:sz="0" w:space="0" w:color="auto"/>
            <w:right w:val="none" w:sz="0" w:space="0" w:color="auto"/>
          </w:divBdr>
        </w:div>
        <w:div w:id="1784495924">
          <w:marLeft w:val="640"/>
          <w:marRight w:val="0"/>
          <w:marTop w:val="0"/>
          <w:marBottom w:val="0"/>
          <w:divBdr>
            <w:top w:val="none" w:sz="0" w:space="0" w:color="auto"/>
            <w:left w:val="none" w:sz="0" w:space="0" w:color="auto"/>
            <w:bottom w:val="none" w:sz="0" w:space="0" w:color="auto"/>
            <w:right w:val="none" w:sz="0" w:space="0" w:color="auto"/>
          </w:divBdr>
        </w:div>
        <w:div w:id="1786000232">
          <w:marLeft w:val="640"/>
          <w:marRight w:val="0"/>
          <w:marTop w:val="0"/>
          <w:marBottom w:val="0"/>
          <w:divBdr>
            <w:top w:val="none" w:sz="0" w:space="0" w:color="auto"/>
            <w:left w:val="none" w:sz="0" w:space="0" w:color="auto"/>
            <w:bottom w:val="none" w:sz="0" w:space="0" w:color="auto"/>
            <w:right w:val="none" w:sz="0" w:space="0" w:color="auto"/>
          </w:divBdr>
        </w:div>
        <w:div w:id="1809204662">
          <w:marLeft w:val="640"/>
          <w:marRight w:val="0"/>
          <w:marTop w:val="0"/>
          <w:marBottom w:val="0"/>
          <w:divBdr>
            <w:top w:val="none" w:sz="0" w:space="0" w:color="auto"/>
            <w:left w:val="none" w:sz="0" w:space="0" w:color="auto"/>
            <w:bottom w:val="none" w:sz="0" w:space="0" w:color="auto"/>
            <w:right w:val="none" w:sz="0" w:space="0" w:color="auto"/>
          </w:divBdr>
        </w:div>
        <w:div w:id="1824345504">
          <w:marLeft w:val="640"/>
          <w:marRight w:val="0"/>
          <w:marTop w:val="0"/>
          <w:marBottom w:val="0"/>
          <w:divBdr>
            <w:top w:val="none" w:sz="0" w:space="0" w:color="auto"/>
            <w:left w:val="none" w:sz="0" w:space="0" w:color="auto"/>
            <w:bottom w:val="none" w:sz="0" w:space="0" w:color="auto"/>
            <w:right w:val="none" w:sz="0" w:space="0" w:color="auto"/>
          </w:divBdr>
        </w:div>
        <w:div w:id="1829714109">
          <w:marLeft w:val="640"/>
          <w:marRight w:val="0"/>
          <w:marTop w:val="0"/>
          <w:marBottom w:val="0"/>
          <w:divBdr>
            <w:top w:val="none" w:sz="0" w:space="0" w:color="auto"/>
            <w:left w:val="none" w:sz="0" w:space="0" w:color="auto"/>
            <w:bottom w:val="none" w:sz="0" w:space="0" w:color="auto"/>
            <w:right w:val="none" w:sz="0" w:space="0" w:color="auto"/>
          </w:divBdr>
        </w:div>
        <w:div w:id="1836264469">
          <w:marLeft w:val="640"/>
          <w:marRight w:val="0"/>
          <w:marTop w:val="0"/>
          <w:marBottom w:val="0"/>
          <w:divBdr>
            <w:top w:val="none" w:sz="0" w:space="0" w:color="auto"/>
            <w:left w:val="none" w:sz="0" w:space="0" w:color="auto"/>
            <w:bottom w:val="none" w:sz="0" w:space="0" w:color="auto"/>
            <w:right w:val="none" w:sz="0" w:space="0" w:color="auto"/>
          </w:divBdr>
        </w:div>
        <w:div w:id="1851261072">
          <w:marLeft w:val="640"/>
          <w:marRight w:val="0"/>
          <w:marTop w:val="0"/>
          <w:marBottom w:val="0"/>
          <w:divBdr>
            <w:top w:val="none" w:sz="0" w:space="0" w:color="auto"/>
            <w:left w:val="none" w:sz="0" w:space="0" w:color="auto"/>
            <w:bottom w:val="none" w:sz="0" w:space="0" w:color="auto"/>
            <w:right w:val="none" w:sz="0" w:space="0" w:color="auto"/>
          </w:divBdr>
        </w:div>
        <w:div w:id="1858036816">
          <w:marLeft w:val="640"/>
          <w:marRight w:val="0"/>
          <w:marTop w:val="0"/>
          <w:marBottom w:val="0"/>
          <w:divBdr>
            <w:top w:val="none" w:sz="0" w:space="0" w:color="auto"/>
            <w:left w:val="none" w:sz="0" w:space="0" w:color="auto"/>
            <w:bottom w:val="none" w:sz="0" w:space="0" w:color="auto"/>
            <w:right w:val="none" w:sz="0" w:space="0" w:color="auto"/>
          </w:divBdr>
        </w:div>
        <w:div w:id="1865098747">
          <w:marLeft w:val="640"/>
          <w:marRight w:val="0"/>
          <w:marTop w:val="0"/>
          <w:marBottom w:val="0"/>
          <w:divBdr>
            <w:top w:val="none" w:sz="0" w:space="0" w:color="auto"/>
            <w:left w:val="none" w:sz="0" w:space="0" w:color="auto"/>
            <w:bottom w:val="none" w:sz="0" w:space="0" w:color="auto"/>
            <w:right w:val="none" w:sz="0" w:space="0" w:color="auto"/>
          </w:divBdr>
        </w:div>
        <w:div w:id="1865240104">
          <w:marLeft w:val="640"/>
          <w:marRight w:val="0"/>
          <w:marTop w:val="0"/>
          <w:marBottom w:val="0"/>
          <w:divBdr>
            <w:top w:val="none" w:sz="0" w:space="0" w:color="auto"/>
            <w:left w:val="none" w:sz="0" w:space="0" w:color="auto"/>
            <w:bottom w:val="none" w:sz="0" w:space="0" w:color="auto"/>
            <w:right w:val="none" w:sz="0" w:space="0" w:color="auto"/>
          </w:divBdr>
        </w:div>
        <w:div w:id="1867862374">
          <w:marLeft w:val="640"/>
          <w:marRight w:val="0"/>
          <w:marTop w:val="0"/>
          <w:marBottom w:val="0"/>
          <w:divBdr>
            <w:top w:val="none" w:sz="0" w:space="0" w:color="auto"/>
            <w:left w:val="none" w:sz="0" w:space="0" w:color="auto"/>
            <w:bottom w:val="none" w:sz="0" w:space="0" w:color="auto"/>
            <w:right w:val="none" w:sz="0" w:space="0" w:color="auto"/>
          </w:divBdr>
        </w:div>
        <w:div w:id="1873179871">
          <w:marLeft w:val="640"/>
          <w:marRight w:val="0"/>
          <w:marTop w:val="0"/>
          <w:marBottom w:val="0"/>
          <w:divBdr>
            <w:top w:val="none" w:sz="0" w:space="0" w:color="auto"/>
            <w:left w:val="none" w:sz="0" w:space="0" w:color="auto"/>
            <w:bottom w:val="none" w:sz="0" w:space="0" w:color="auto"/>
            <w:right w:val="none" w:sz="0" w:space="0" w:color="auto"/>
          </w:divBdr>
        </w:div>
        <w:div w:id="1877083246">
          <w:marLeft w:val="640"/>
          <w:marRight w:val="0"/>
          <w:marTop w:val="0"/>
          <w:marBottom w:val="0"/>
          <w:divBdr>
            <w:top w:val="none" w:sz="0" w:space="0" w:color="auto"/>
            <w:left w:val="none" w:sz="0" w:space="0" w:color="auto"/>
            <w:bottom w:val="none" w:sz="0" w:space="0" w:color="auto"/>
            <w:right w:val="none" w:sz="0" w:space="0" w:color="auto"/>
          </w:divBdr>
        </w:div>
        <w:div w:id="1897353738">
          <w:marLeft w:val="640"/>
          <w:marRight w:val="0"/>
          <w:marTop w:val="0"/>
          <w:marBottom w:val="0"/>
          <w:divBdr>
            <w:top w:val="none" w:sz="0" w:space="0" w:color="auto"/>
            <w:left w:val="none" w:sz="0" w:space="0" w:color="auto"/>
            <w:bottom w:val="none" w:sz="0" w:space="0" w:color="auto"/>
            <w:right w:val="none" w:sz="0" w:space="0" w:color="auto"/>
          </w:divBdr>
        </w:div>
        <w:div w:id="1898391498">
          <w:marLeft w:val="640"/>
          <w:marRight w:val="0"/>
          <w:marTop w:val="0"/>
          <w:marBottom w:val="0"/>
          <w:divBdr>
            <w:top w:val="none" w:sz="0" w:space="0" w:color="auto"/>
            <w:left w:val="none" w:sz="0" w:space="0" w:color="auto"/>
            <w:bottom w:val="none" w:sz="0" w:space="0" w:color="auto"/>
            <w:right w:val="none" w:sz="0" w:space="0" w:color="auto"/>
          </w:divBdr>
        </w:div>
        <w:div w:id="1911767628">
          <w:marLeft w:val="640"/>
          <w:marRight w:val="0"/>
          <w:marTop w:val="0"/>
          <w:marBottom w:val="0"/>
          <w:divBdr>
            <w:top w:val="none" w:sz="0" w:space="0" w:color="auto"/>
            <w:left w:val="none" w:sz="0" w:space="0" w:color="auto"/>
            <w:bottom w:val="none" w:sz="0" w:space="0" w:color="auto"/>
            <w:right w:val="none" w:sz="0" w:space="0" w:color="auto"/>
          </w:divBdr>
        </w:div>
        <w:div w:id="1925414050">
          <w:marLeft w:val="640"/>
          <w:marRight w:val="0"/>
          <w:marTop w:val="0"/>
          <w:marBottom w:val="0"/>
          <w:divBdr>
            <w:top w:val="none" w:sz="0" w:space="0" w:color="auto"/>
            <w:left w:val="none" w:sz="0" w:space="0" w:color="auto"/>
            <w:bottom w:val="none" w:sz="0" w:space="0" w:color="auto"/>
            <w:right w:val="none" w:sz="0" w:space="0" w:color="auto"/>
          </w:divBdr>
        </w:div>
        <w:div w:id="1926449331">
          <w:marLeft w:val="640"/>
          <w:marRight w:val="0"/>
          <w:marTop w:val="0"/>
          <w:marBottom w:val="0"/>
          <w:divBdr>
            <w:top w:val="none" w:sz="0" w:space="0" w:color="auto"/>
            <w:left w:val="none" w:sz="0" w:space="0" w:color="auto"/>
            <w:bottom w:val="none" w:sz="0" w:space="0" w:color="auto"/>
            <w:right w:val="none" w:sz="0" w:space="0" w:color="auto"/>
          </w:divBdr>
        </w:div>
        <w:div w:id="1933463360">
          <w:marLeft w:val="640"/>
          <w:marRight w:val="0"/>
          <w:marTop w:val="0"/>
          <w:marBottom w:val="0"/>
          <w:divBdr>
            <w:top w:val="none" w:sz="0" w:space="0" w:color="auto"/>
            <w:left w:val="none" w:sz="0" w:space="0" w:color="auto"/>
            <w:bottom w:val="none" w:sz="0" w:space="0" w:color="auto"/>
            <w:right w:val="none" w:sz="0" w:space="0" w:color="auto"/>
          </w:divBdr>
        </w:div>
        <w:div w:id="1944221568">
          <w:marLeft w:val="640"/>
          <w:marRight w:val="0"/>
          <w:marTop w:val="0"/>
          <w:marBottom w:val="0"/>
          <w:divBdr>
            <w:top w:val="none" w:sz="0" w:space="0" w:color="auto"/>
            <w:left w:val="none" w:sz="0" w:space="0" w:color="auto"/>
            <w:bottom w:val="none" w:sz="0" w:space="0" w:color="auto"/>
            <w:right w:val="none" w:sz="0" w:space="0" w:color="auto"/>
          </w:divBdr>
        </w:div>
        <w:div w:id="1949576958">
          <w:marLeft w:val="640"/>
          <w:marRight w:val="0"/>
          <w:marTop w:val="0"/>
          <w:marBottom w:val="0"/>
          <w:divBdr>
            <w:top w:val="none" w:sz="0" w:space="0" w:color="auto"/>
            <w:left w:val="none" w:sz="0" w:space="0" w:color="auto"/>
            <w:bottom w:val="none" w:sz="0" w:space="0" w:color="auto"/>
            <w:right w:val="none" w:sz="0" w:space="0" w:color="auto"/>
          </w:divBdr>
        </w:div>
        <w:div w:id="1954557508">
          <w:marLeft w:val="640"/>
          <w:marRight w:val="0"/>
          <w:marTop w:val="0"/>
          <w:marBottom w:val="0"/>
          <w:divBdr>
            <w:top w:val="none" w:sz="0" w:space="0" w:color="auto"/>
            <w:left w:val="none" w:sz="0" w:space="0" w:color="auto"/>
            <w:bottom w:val="none" w:sz="0" w:space="0" w:color="auto"/>
            <w:right w:val="none" w:sz="0" w:space="0" w:color="auto"/>
          </w:divBdr>
        </w:div>
        <w:div w:id="1977488528">
          <w:marLeft w:val="640"/>
          <w:marRight w:val="0"/>
          <w:marTop w:val="0"/>
          <w:marBottom w:val="0"/>
          <w:divBdr>
            <w:top w:val="none" w:sz="0" w:space="0" w:color="auto"/>
            <w:left w:val="none" w:sz="0" w:space="0" w:color="auto"/>
            <w:bottom w:val="none" w:sz="0" w:space="0" w:color="auto"/>
            <w:right w:val="none" w:sz="0" w:space="0" w:color="auto"/>
          </w:divBdr>
        </w:div>
        <w:div w:id="1992101313">
          <w:marLeft w:val="640"/>
          <w:marRight w:val="0"/>
          <w:marTop w:val="0"/>
          <w:marBottom w:val="0"/>
          <w:divBdr>
            <w:top w:val="none" w:sz="0" w:space="0" w:color="auto"/>
            <w:left w:val="none" w:sz="0" w:space="0" w:color="auto"/>
            <w:bottom w:val="none" w:sz="0" w:space="0" w:color="auto"/>
            <w:right w:val="none" w:sz="0" w:space="0" w:color="auto"/>
          </w:divBdr>
        </w:div>
        <w:div w:id="2003652703">
          <w:marLeft w:val="640"/>
          <w:marRight w:val="0"/>
          <w:marTop w:val="0"/>
          <w:marBottom w:val="0"/>
          <w:divBdr>
            <w:top w:val="none" w:sz="0" w:space="0" w:color="auto"/>
            <w:left w:val="none" w:sz="0" w:space="0" w:color="auto"/>
            <w:bottom w:val="none" w:sz="0" w:space="0" w:color="auto"/>
            <w:right w:val="none" w:sz="0" w:space="0" w:color="auto"/>
          </w:divBdr>
        </w:div>
        <w:div w:id="2014839470">
          <w:marLeft w:val="640"/>
          <w:marRight w:val="0"/>
          <w:marTop w:val="0"/>
          <w:marBottom w:val="0"/>
          <w:divBdr>
            <w:top w:val="none" w:sz="0" w:space="0" w:color="auto"/>
            <w:left w:val="none" w:sz="0" w:space="0" w:color="auto"/>
            <w:bottom w:val="none" w:sz="0" w:space="0" w:color="auto"/>
            <w:right w:val="none" w:sz="0" w:space="0" w:color="auto"/>
          </w:divBdr>
        </w:div>
        <w:div w:id="2015186441">
          <w:marLeft w:val="640"/>
          <w:marRight w:val="0"/>
          <w:marTop w:val="0"/>
          <w:marBottom w:val="0"/>
          <w:divBdr>
            <w:top w:val="none" w:sz="0" w:space="0" w:color="auto"/>
            <w:left w:val="none" w:sz="0" w:space="0" w:color="auto"/>
            <w:bottom w:val="none" w:sz="0" w:space="0" w:color="auto"/>
            <w:right w:val="none" w:sz="0" w:space="0" w:color="auto"/>
          </w:divBdr>
        </w:div>
        <w:div w:id="2015380493">
          <w:marLeft w:val="640"/>
          <w:marRight w:val="0"/>
          <w:marTop w:val="0"/>
          <w:marBottom w:val="0"/>
          <w:divBdr>
            <w:top w:val="none" w:sz="0" w:space="0" w:color="auto"/>
            <w:left w:val="none" w:sz="0" w:space="0" w:color="auto"/>
            <w:bottom w:val="none" w:sz="0" w:space="0" w:color="auto"/>
            <w:right w:val="none" w:sz="0" w:space="0" w:color="auto"/>
          </w:divBdr>
        </w:div>
        <w:div w:id="2017346890">
          <w:marLeft w:val="640"/>
          <w:marRight w:val="0"/>
          <w:marTop w:val="0"/>
          <w:marBottom w:val="0"/>
          <w:divBdr>
            <w:top w:val="none" w:sz="0" w:space="0" w:color="auto"/>
            <w:left w:val="none" w:sz="0" w:space="0" w:color="auto"/>
            <w:bottom w:val="none" w:sz="0" w:space="0" w:color="auto"/>
            <w:right w:val="none" w:sz="0" w:space="0" w:color="auto"/>
          </w:divBdr>
        </w:div>
        <w:div w:id="2023387011">
          <w:marLeft w:val="640"/>
          <w:marRight w:val="0"/>
          <w:marTop w:val="0"/>
          <w:marBottom w:val="0"/>
          <w:divBdr>
            <w:top w:val="none" w:sz="0" w:space="0" w:color="auto"/>
            <w:left w:val="none" w:sz="0" w:space="0" w:color="auto"/>
            <w:bottom w:val="none" w:sz="0" w:space="0" w:color="auto"/>
            <w:right w:val="none" w:sz="0" w:space="0" w:color="auto"/>
          </w:divBdr>
        </w:div>
        <w:div w:id="2030180807">
          <w:marLeft w:val="640"/>
          <w:marRight w:val="0"/>
          <w:marTop w:val="0"/>
          <w:marBottom w:val="0"/>
          <w:divBdr>
            <w:top w:val="none" w:sz="0" w:space="0" w:color="auto"/>
            <w:left w:val="none" w:sz="0" w:space="0" w:color="auto"/>
            <w:bottom w:val="none" w:sz="0" w:space="0" w:color="auto"/>
            <w:right w:val="none" w:sz="0" w:space="0" w:color="auto"/>
          </w:divBdr>
        </w:div>
        <w:div w:id="2034919365">
          <w:marLeft w:val="640"/>
          <w:marRight w:val="0"/>
          <w:marTop w:val="0"/>
          <w:marBottom w:val="0"/>
          <w:divBdr>
            <w:top w:val="none" w:sz="0" w:space="0" w:color="auto"/>
            <w:left w:val="none" w:sz="0" w:space="0" w:color="auto"/>
            <w:bottom w:val="none" w:sz="0" w:space="0" w:color="auto"/>
            <w:right w:val="none" w:sz="0" w:space="0" w:color="auto"/>
          </w:divBdr>
        </w:div>
        <w:div w:id="2038694260">
          <w:marLeft w:val="640"/>
          <w:marRight w:val="0"/>
          <w:marTop w:val="0"/>
          <w:marBottom w:val="0"/>
          <w:divBdr>
            <w:top w:val="none" w:sz="0" w:space="0" w:color="auto"/>
            <w:left w:val="none" w:sz="0" w:space="0" w:color="auto"/>
            <w:bottom w:val="none" w:sz="0" w:space="0" w:color="auto"/>
            <w:right w:val="none" w:sz="0" w:space="0" w:color="auto"/>
          </w:divBdr>
        </w:div>
        <w:div w:id="2049336388">
          <w:marLeft w:val="640"/>
          <w:marRight w:val="0"/>
          <w:marTop w:val="0"/>
          <w:marBottom w:val="0"/>
          <w:divBdr>
            <w:top w:val="none" w:sz="0" w:space="0" w:color="auto"/>
            <w:left w:val="none" w:sz="0" w:space="0" w:color="auto"/>
            <w:bottom w:val="none" w:sz="0" w:space="0" w:color="auto"/>
            <w:right w:val="none" w:sz="0" w:space="0" w:color="auto"/>
          </w:divBdr>
        </w:div>
        <w:div w:id="2072655499">
          <w:marLeft w:val="640"/>
          <w:marRight w:val="0"/>
          <w:marTop w:val="0"/>
          <w:marBottom w:val="0"/>
          <w:divBdr>
            <w:top w:val="none" w:sz="0" w:space="0" w:color="auto"/>
            <w:left w:val="none" w:sz="0" w:space="0" w:color="auto"/>
            <w:bottom w:val="none" w:sz="0" w:space="0" w:color="auto"/>
            <w:right w:val="none" w:sz="0" w:space="0" w:color="auto"/>
          </w:divBdr>
        </w:div>
        <w:div w:id="2080248127">
          <w:marLeft w:val="640"/>
          <w:marRight w:val="0"/>
          <w:marTop w:val="0"/>
          <w:marBottom w:val="0"/>
          <w:divBdr>
            <w:top w:val="none" w:sz="0" w:space="0" w:color="auto"/>
            <w:left w:val="none" w:sz="0" w:space="0" w:color="auto"/>
            <w:bottom w:val="none" w:sz="0" w:space="0" w:color="auto"/>
            <w:right w:val="none" w:sz="0" w:space="0" w:color="auto"/>
          </w:divBdr>
        </w:div>
        <w:div w:id="2081520135">
          <w:marLeft w:val="640"/>
          <w:marRight w:val="0"/>
          <w:marTop w:val="0"/>
          <w:marBottom w:val="0"/>
          <w:divBdr>
            <w:top w:val="none" w:sz="0" w:space="0" w:color="auto"/>
            <w:left w:val="none" w:sz="0" w:space="0" w:color="auto"/>
            <w:bottom w:val="none" w:sz="0" w:space="0" w:color="auto"/>
            <w:right w:val="none" w:sz="0" w:space="0" w:color="auto"/>
          </w:divBdr>
        </w:div>
        <w:div w:id="2086564720">
          <w:marLeft w:val="640"/>
          <w:marRight w:val="0"/>
          <w:marTop w:val="0"/>
          <w:marBottom w:val="0"/>
          <w:divBdr>
            <w:top w:val="none" w:sz="0" w:space="0" w:color="auto"/>
            <w:left w:val="none" w:sz="0" w:space="0" w:color="auto"/>
            <w:bottom w:val="none" w:sz="0" w:space="0" w:color="auto"/>
            <w:right w:val="none" w:sz="0" w:space="0" w:color="auto"/>
          </w:divBdr>
        </w:div>
        <w:div w:id="2092962393">
          <w:marLeft w:val="640"/>
          <w:marRight w:val="0"/>
          <w:marTop w:val="0"/>
          <w:marBottom w:val="0"/>
          <w:divBdr>
            <w:top w:val="none" w:sz="0" w:space="0" w:color="auto"/>
            <w:left w:val="none" w:sz="0" w:space="0" w:color="auto"/>
            <w:bottom w:val="none" w:sz="0" w:space="0" w:color="auto"/>
            <w:right w:val="none" w:sz="0" w:space="0" w:color="auto"/>
          </w:divBdr>
        </w:div>
        <w:div w:id="2093426160">
          <w:marLeft w:val="640"/>
          <w:marRight w:val="0"/>
          <w:marTop w:val="0"/>
          <w:marBottom w:val="0"/>
          <w:divBdr>
            <w:top w:val="none" w:sz="0" w:space="0" w:color="auto"/>
            <w:left w:val="none" w:sz="0" w:space="0" w:color="auto"/>
            <w:bottom w:val="none" w:sz="0" w:space="0" w:color="auto"/>
            <w:right w:val="none" w:sz="0" w:space="0" w:color="auto"/>
          </w:divBdr>
        </w:div>
        <w:div w:id="2098671657">
          <w:marLeft w:val="640"/>
          <w:marRight w:val="0"/>
          <w:marTop w:val="0"/>
          <w:marBottom w:val="0"/>
          <w:divBdr>
            <w:top w:val="none" w:sz="0" w:space="0" w:color="auto"/>
            <w:left w:val="none" w:sz="0" w:space="0" w:color="auto"/>
            <w:bottom w:val="none" w:sz="0" w:space="0" w:color="auto"/>
            <w:right w:val="none" w:sz="0" w:space="0" w:color="auto"/>
          </w:divBdr>
        </w:div>
        <w:div w:id="2138327944">
          <w:marLeft w:val="640"/>
          <w:marRight w:val="0"/>
          <w:marTop w:val="0"/>
          <w:marBottom w:val="0"/>
          <w:divBdr>
            <w:top w:val="none" w:sz="0" w:space="0" w:color="auto"/>
            <w:left w:val="none" w:sz="0" w:space="0" w:color="auto"/>
            <w:bottom w:val="none" w:sz="0" w:space="0" w:color="auto"/>
            <w:right w:val="none" w:sz="0" w:space="0" w:color="auto"/>
          </w:divBdr>
        </w:div>
        <w:div w:id="2141871791">
          <w:marLeft w:val="640"/>
          <w:marRight w:val="0"/>
          <w:marTop w:val="0"/>
          <w:marBottom w:val="0"/>
          <w:divBdr>
            <w:top w:val="none" w:sz="0" w:space="0" w:color="auto"/>
            <w:left w:val="none" w:sz="0" w:space="0" w:color="auto"/>
            <w:bottom w:val="none" w:sz="0" w:space="0" w:color="auto"/>
            <w:right w:val="none" w:sz="0" w:space="0" w:color="auto"/>
          </w:divBdr>
        </w:div>
        <w:div w:id="2143961114">
          <w:marLeft w:val="640"/>
          <w:marRight w:val="0"/>
          <w:marTop w:val="0"/>
          <w:marBottom w:val="0"/>
          <w:divBdr>
            <w:top w:val="none" w:sz="0" w:space="0" w:color="auto"/>
            <w:left w:val="none" w:sz="0" w:space="0" w:color="auto"/>
            <w:bottom w:val="none" w:sz="0" w:space="0" w:color="auto"/>
            <w:right w:val="none" w:sz="0" w:space="0" w:color="auto"/>
          </w:divBdr>
        </w:div>
        <w:div w:id="2145731362">
          <w:marLeft w:val="640"/>
          <w:marRight w:val="0"/>
          <w:marTop w:val="0"/>
          <w:marBottom w:val="0"/>
          <w:divBdr>
            <w:top w:val="none" w:sz="0" w:space="0" w:color="auto"/>
            <w:left w:val="none" w:sz="0" w:space="0" w:color="auto"/>
            <w:bottom w:val="none" w:sz="0" w:space="0" w:color="auto"/>
            <w:right w:val="none" w:sz="0" w:space="0" w:color="auto"/>
          </w:divBdr>
        </w:div>
      </w:divsChild>
    </w:div>
    <w:div w:id="670596648">
      <w:bodyDiv w:val="1"/>
      <w:marLeft w:val="0"/>
      <w:marRight w:val="0"/>
      <w:marTop w:val="0"/>
      <w:marBottom w:val="0"/>
      <w:divBdr>
        <w:top w:val="none" w:sz="0" w:space="0" w:color="auto"/>
        <w:left w:val="none" w:sz="0" w:space="0" w:color="auto"/>
        <w:bottom w:val="none" w:sz="0" w:space="0" w:color="auto"/>
        <w:right w:val="none" w:sz="0" w:space="0" w:color="auto"/>
      </w:divBdr>
    </w:div>
    <w:div w:id="676345231">
      <w:bodyDiv w:val="1"/>
      <w:marLeft w:val="0"/>
      <w:marRight w:val="0"/>
      <w:marTop w:val="0"/>
      <w:marBottom w:val="0"/>
      <w:divBdr>
        <w:top w:val="none" w:sz="0" w:space="0" w:color="auto"/>
        <w:left w:val="none" w:sz="0" w:space="0" w:color="auto"/>
        <w:bottom w:val="none" w:sz="0" w:space="0" w:color="auto"/>
        <w:right w:val="none" w:sz="0" w:space="0" w:color="auto"/>
      </w:divBdr>
    </w:div>
    <w:div w:id="689452043">
      <w:bodyDiv w:val="1"/>
      <w:marLeft w:val="0"/>
      <w:marRight w:val="0"/>
      <w:marTop w:val="0"/>
      <w:marBottom w:val="0"/>
      <w:divBdr>
        <w:top w:val="none" w:sz="0" w:space="0" w:color="auto"/>
        <w:left w:val="none" w:sz="0" w:space="0" w:color="auto"/>
        <w:bottom w:val="none" w:sz="0" w:space="0" w:color="auto"/>
        <w:right w:val="none" w:sz="0" w:space="0" w:color="auto"/>
      </w:divBdr>
      <w:divsChild>
        <w:div w:id="2243549">
          <w:marLeft w:val="640"/>
          <w:marRight w:val="0"/>
          <w:marTop w:val="0"/>
          <w:marBottom w:val="0"/>
          <w:divBdr>
            <w:top w:val="none" w:sz="0" w:space="0" w:color="auto"/>
            <w:left w:val="none" w:sz="0" w:space="0" w:color="auto"/>
            <w:bottom w:val="none" w:sz="0" w:space="0" w:color="auto"/>
            <w:right w:val="none" w:sz="0" w:space="0" w:color="auto"/>
          </w:divBdr>
        </w:div>
        <w:div w:id="16010528">
          <w:marLeft w:val="640"/>
          <w:marRight w:val="0"/>
          <w:marTop w:val="0"/>
          <w:marBottom w:val="0"/>
          <w:divBdr>
            <w:top w:val="none" w:sz="0" w:space="0" w:color="auto"/>
            <w:left w:val="none" w:sz="0" w:space="0" w:color="auto"/>
            <w:bottom w:val="none" w:sz="0" w:space="0" w:color="auto"/>
            <w:right w:val="none" w:sz="0" w:space="0" w:color="auto"/>
          </w:divBdr>
        </w:div>
        <w:div w:id="49039066">
          <w:marLeft w:val="640"/>
          <w:marRight w:val="0"/>
          <w:marTop w:val="0"/>
          <w:marBottom w:val="0"/>
          <w:divBdr>
            <w:top w:val="none" w:sz="0" w:space="0" w:color="auto"/>
            <w:left w:val="none" w:sz="0" w:space="0" w:color="auto"/>
            <w:bottom w:val="none" w:sz="0" w:space="0" w:color="auto"/>
            <w:right w:val="none" w:sz="0" w:space="0" w:color="auto"/>
          </w:divBdr>
        </w:div>
        <w:div w:id="56898921">
          <w:marLeft w:val="640"/>
          <w:marRight w:val="0"/>
          <w:marTop w:val="0"/>
          <w:marBottom w:val="0"/>
          <w:divBdr>
            <w:top w:val="none" w:sz="0" w:space="0" w:color="auto"/>
            <w:left w:val="none" w:sz="0" w:space="0" w:color="auto"/>
            <w:bottom w:val="none" w:sz="0" w:space="0" w:color="auto"/>
            <w:right w:val="none" w:sz="0" w:space="0" w:color="auto"/>
          </w:divBdr>
        </w:div>
        <w:div w:id="58750483">
          <w:marLeft w:val="640"/>
          <w:marRight w:val="0"/>
          <w:marTop w:val="0"/>
          <w:marBottom w:val="0"/>
          <w:divBdr>
            <w:top w:val="none" w:sz="0" w:space="0" w:color="auto"/>
            <w:left w:val="none" w:sz="0" w:space="0" w:color="auto"/>
            <w:bottom w:val="none" w:sz="0" w:space="0" w:color="auto"/>
            <w:right w:val="none" w:sz="0" w:space="0" w:color="auto"/>
          </w:divBdr>
        </w:div>
        <w:div w:id="58869956">
          <w:marLeft w:val="640"/>
          <w:marRight w:val="0"/>
          <w:marTop w:val="0"/>
          <w:marBottom w:val="0"/>
          <w:divBdr>
            <w:top w:val="none" w:sz="0" w:space="0" w:color="auto"/>
            <w:left w:val="none" w:sz="0" w:space="0" w:color="auto"/>
            <w:bottom w:val="none" w:sz="0" w:space="0" w:color="auto"/>
            <w:right w:val="none" w:sz="0" w:space="0" w:color="auto"/>
          </w:divBdr>
        </w:div>
        <w:div w:id="73210734">
          <w:marLeft w:val="640"/>
          <w:marRight w:val="0"/>
          <w:marTop w:val="0"/>
          <w:marBottom w:val="0"/>
          <w:divBdr>
            <w:top w:val="none" w:sz="0" w:space="0" w:color="auto"/>
            <w:left w:val="none" w:sz="0" w:space="0" w:color="auto"/>
            <w:bottom w:val="none" w:sz="0" w:space="0" w:color="auto"/>
            <w:right w:val="none" w:sz="0" w:space="0" w:color="auto"/>
          </w:divBdr>
        </w:div>
        <w:div w:id="95833769">
          <w:marLeft w:val="640"/>
          <w:marRight w:val="0"/>
          <w:marTop w:val="0"/>
          <w:marBottom w:val="0"/>
          <w:divBdr>
            <w:top w:val="none" w:sz="0" w:space="0" w:color="auto"/>
            <w:left w:val="none" w:sz="0" w:space="0" w:color="auto"/>
            <w:bottom w:val="none" w:sz="0" w:space="0" w:color="auto"/>
            <w:right w:val="none" w:sz="0" w:space="0" w:color="auto"/>
          </w:divBdr>
        </w:div>
        <w:div w:id="116922804">
          <w:marLeft w:val="640"/>
          <w:marRight w:val="0"/>
          <w:marTop w:val="0"/>
          <w:marBottom w:val="0"/>
          <w:divBdr>
            <w:top w:val="none" w:sz="0" w:space="0" w:color="auto"/>
            <w:left w:val="none" w:sz="0" w:space="0" w:color="auto"/>
            <w:bottom w:val="none" w:sz="0" w:space="0" w:color="auto"/>
            <w:right w:val="none" w:sz="0" w:space="0" w:color="auto"/>
          </w:divBdr>
        </w:div>
        <w:div w:id="130558285">
          <w:marLeft w:val="640"/>
          <w:marRight w:val="0"/>
          <w:marTop w:val="0"/>
          <w:marBottom w:val="0"/>
          <w:divBdr>
            <w:top w:val="none" w:sz="0" w:space="0" w:color="auto"/>
            <w:left w:val="none" w:sz="0" w:space="0" w:color="auto"/>
            <w:bottom w:val="none" w:sz="0" w:space="0" w:color="auto"/>
            <w:right w:val="none" w:sz="0" w:space="0" w:color="auto"/>
          </w:divBdr>
        </w:div>
        <w:div w:id="136070865">
          <w:marLeft w:val="640"/>
          <w:marRight w:val="0"/>
          <w:marTop w:val="0"/>
          <w:marBottom w:val="0"/>
          <w:divBdr>
            <w:top w:val="none" w:sz="0" w:space="0" w:color="auto"/>
            <w:left w:val="none" w:sz="0" w:space="0" w:color="auto"/>
            <w:bottom w:val="none" w:sz="0" w:space="0" w:color="auto"/>
            <w:right w:val="none" w:sz="0" w:space="0" w:color="auto"/>
          </w:divBdr>
        </w:div>
        <w:div w:id="142548230">
          <w:marLeft w:val="640"/>
          <w:marRight w:val="0"/>
          <w:marTop w:val="0"/>
          <w:marBottom w:val="0"/>
          <w:divBdr>
            <w:top w:val="none" w:sz="0" w:space="0" w:color="auto"/>
            <w:left w:val="none" w:sz="0" w:space="0" w:color="auto"/>
            <w:bottom w:val="none" w:sz="0" w:space="0" w:color="auto"/>
            <w:right w:val="none" w:sz="0" w:space="0" w:color="auto"/>
          </w:divBdr>
        </w:div>
        <w:div w:id="150217939">
          <w:marLeft w:val="640"/>
          <w:marRight w:val="0"/>
          <w:marTop w:val="0"/>
          <w:marBottom w:val="0"/>
          <w:divBdr>
            <w:top w:val="none" w:sz="0" w:space="0" w:color="auto"/>
            <w:left w:val="none" w:sz="0" w:space="0" w:color="auto"/>
            <w:bottom w:val="none" w:sz="0" w:space="0" w:color="auto"/>
            <w:right w:val="none" w:sz="0" w:space="0" w:color="auto"/>
          </w:divBdr>
        </w:div>
        <w:div w:id="160894717">
          <w:marLeft w:val="640"/>
          <w:marRight w:val="0"/>
          <w:marTop w:val="0"/>
          <w:marBottom w:val="0"/>
          <w:divBdr>
            <w:top w:val="none" w:sz="0" w:space="0" w:color="auto"/>
            <w:left w:val="none" w:sz="0" w:space="0" w:color="auto"/>
            <w:bottom w:val="none" w:sz="0" w:space="0" w:color="auto"/>
            <w:right w:val="none" w:sz="0" w:space="0" w:color="auto"/>
          </w:divBdr>
        </w:div>
        <w:div w:id="174468956">
          <w:marLeft w:val="640"/>
          <w:marRight w:val="0"/>
          <w:marTop w:val="0"/>
          <w:marBottom w:val="0"/>
          <w:divBdr>
            <w:top w:val="none" w:sz="0" w:space="0" w:color="auto"/>
            <w:left w:val="none" w:sz="0" w:space="0" w:color="auto"/>
            <w:bottom w:val="none" w:sz="0" w:space="0" w:color="auto"/>
            <w:right w:val="none" w:sz="0" w:space="0" w:color="auto"/>
          </w:divBdr>
        </w:div>
        <w:div w:id="188374663">
          <w:marLeft w:val="640"/>
          <w:marRight w:val="0"/>
          <w:marTop w:val="0"/>
          <w:marBottom w:val="0"/>
          <w:divBdr>
            <w:top w:val="none" w:sz="0" w:space="0" w:color="auto"/>
            <w:left w:val="none" w:sz="0" w:space="0" w:color="auto"/>
            <w:bottom w:val="none" w:sz="0" w:space="0" w:color="auto"/>
            <w:right w:val="none" w:sz="0" w:space="0" w:color="auto"/>
          </w:divBdr>
        </w:div>
        <w:div w:id="196042476">
          <w:marLeft w:val="640"/>
          <w:marRight w:val="0"/>
          <w:marTop w:val="0"/>
          <w:marBottom w:val="0"/>
          <w:divBdr>
            <w:top w:val="none" w:sz="0" w:space="0" w:color="auto"/>
            <w:left w:val="none" w:sz="0" w:space="0" w:color="auto"/>
            <w:bottom w:val="none" w:sz="0" w:space="0" w:color="auto"/>
            <w:right w:val="none" w:sz="0" w:space="0" w:color="auto"/>
          </w:divBdr>
        </w:div>
        <w:div w:id="199051476">
          <w:marLeft w:val="640"/>
          <w:marRight w:val="0"/>
          <w:marTop w:val="0"/>
          <w:marBottom w:val="0"/>
          <w:divBdr>
            <w:top w:val="none" w:sz="0" w:space="0" w:color="auto"/>
            <w:left w:val="none" w:sz="0" w:space="0" w:color="auto"/>
            <w:bottom w:val="none" w:sz="0" w:space="0" w:color="auto"/>
            <w:right w:val="none" w:sz="0" w:space="0" w:color="auto"/>
          </w:divBdr>
        </w:div>
        <w:div w:id="207566893">
          <w:marLeft w:val="640"/>
          <w:marRight w:val="0"/>
          <w:marTop w:val="0"/>
          <w:marBottom w:val="0"/>
          <w:divBdr>
            <w:top w:val="none" w:sz="0" w:space="0" w:color="auto"/>
            <w:left w:val="none" w:sz="0" w:space="0" w:color="auto"/>
            <w:bottom w:val="none" w:sz="0" w:space="0" w:color="auto"/>
            <w:right w:val="none" w:sz="0" w:space="0" w:color="auto"/>
          </w:divBdr>
        </w:div>
        <w:div w:id="219441601">
          <w:marLeft w:val="640"/>
          <w:marRight w:val="0"/>
          <w:marTop w:val="0"/>
          <w:marBottom w:val="0"/>
          <w:divBdr>
            <w:top w:val="none" w:sz="0" w:space="0" w:color="auto"/>
            <w:left w:val="none" w:sz="0" w:space="0" w:color="auto"/>
            <w:bottom w:val="none" w:sz="0" w:space="0" w:color="auto"/>
            <w:right w:val="none" w:sz="0" w:space="0" w:color="auto"/>
          </w:divBdr>
        </w:div>
        <w:div w:id="230576597">
          <w:marLeft w:val="640"/>
          <w:marRight w:val="0"/>
          <w:marTop w:val="0"/>
          <w:marBottom w:val="0"/>
          <w:divBdr>
            <w:top w:val="none" w:sz="0" w:space="0" w:color="auto"/>
            <w:left w:val="none" w:sz="0" w:space="0" w:color="auto"/>
            <w:bottom w:val="none" w:sz="0" w:space="0" w:color="auto"/>
            <w:right w:val="none" w:sz="0" w:space="0" w:color="auto"/>
          </w:divBdr>
        </w:div>
        <w:div w:id="271088918">
          <w:marLeft w:val="640"/>
          <w:marRight w:val="0"/>
          <w:marTop w:val="0"/>
          <w:marBottom w:val="0"/>
          <w:divBdr>
            <w:top w:val="none" w:sz="0" w:space="0" w:color="auto"/>
            <w:left w:val="none" w:sz="0" w:space="0" w:color="auto"/>
            <w:bottom w:val="none" w:sz="0" w:space="0" w:color="auto"/>
            <w:right w:val="none" w:sz="0" w:space="0" w:color="auto"/>
          </w:divBdr>
        </w:div>
        <w:div w:id="285897153">
          <w:marLeft w:val="640"/>
          <w:marRight w:val="0"/>
          <w:marTop w:val="0"/>
          <w:marBottom w:val="0"/>
          <w:divBdr>
            <w:top w:val="none" w:sz="0" w:space="0" w:color="auto"/>
            <w:left w:val="none" w:sz="0" w:space="0" w:color="auto"/>
            <w:bottom w:val="none" w:sz="0" w:space="0" w:color="auto"/>
            <w:right w:val="none" w:sz="0" w:space="0" w:color="auto"/>
          </w:divBdr>
        </w:div>
        <w:div w:id="289753196">
          <w:marLeft w:val="640"/>
          <w:marRight w:val="0"/>
          <w:marTop w:val="0"/>
          <w:marBottom w:val="0"/>
          <w:divBdr>
            <w:top w:val="none" w:sz="0" w:space="0" w:color="auto"/>
            <w:left w:val="none" w:sz="0" w:space="0" w:color="auto"/>
            <w:bottom w:val="none" w:sz="0" w:space="0" w:color="auto"/>
            <w:right w:val="none" w:sz="0" w:space="0" w:color="auto"/>
          </w:divBdr>
        </w:div>
        <w:div w:id="292566216">
          <w:marLeft w:val="640"/>
          <w:marRight w:val="0"/>
          <w:marTop w:val="0"/>
          <w:marBottom w:val="0"/>
          <w:divBdr>
            <w:top w:val="none" w:sz="0" w:space="0" w:color="auto"/>
            <w:left w:val="none" w:sz="0" w:space="0" w:color="auto"/>
            <w:bottom w:val="none" w:sz="0" w:space="0" w:color="auto"/>
            <w:right w:val="none" w:sz="0" w:space="0" w:color="auto"/>
          </w:divBdr>
        </w:div>
        <w:div w:id="293221110">
          <w:marLeft w:val="640"/>
          <w:marRight w:val="0"/>
          <w:marTop w:val="0"/>
          <w:marBottom w:val="0"/>
          <w:divBdr>
            <w:top w:val="none" w:sz="0" w:space="0" w:color="auto"/>
            <w:left w:val="none" w:sz="0" w:space="0" w:color="auto"/>
            <w:bottom w:val="none" w:sz="0" w:space="0" w:color="auto"/>
            <w:right w:val="none" w:sz="0" w:space="0" w:color="auto"/>
          </w:divBdr>
        </w:div>
        <w:div w:id="304626679">
          <w:marLeft w:val="640"/>
          <w:marRight w:val="0"/>
          <w:marTop w:val="0"/>
          <w:marBottom w:val="0"/>
          <w:divBdr>
            <w:top w:val="none" w:sz="0" w:space="0" w:color="auto"/>
            <w:left w:val="none" w:sz="0" w:space="0" w:color="auto"/>
            <w:bottom w:val="none" w:sz="0" w:space="0" w:color="auto"/>
            <w:right w:val="none" w:sz="0" w:space="0" w:color="auto"/>
          </w:divBdr>
        </w:div>
        <w:div w:id="315648972">
          <w:marLeft w:val="640"/>
          <w:marRight w:val="0"/>
          <w:marTop w:val="0"/>
          <w:marBottom w:val="0"/>
          <w:divBdr>
            <w:top w:val="none" w:sz="0" w:space="0" w:color="auto"/>
            <w:left w:val="none" w:sz="0" w:space="0" w:color="auto"/>
            <w:bottom w:val="none" w:sz="0" w:space="0" w:color="auto"/>
            <w:right w:val="none" w:sz="0" w:space="0" w:color="auto"/>
          </w:divBdr>
        </w:div>
        <w:div w:id="336422385">
          <w:marLeft w:val="640"/>
          <w:marRight w:val="0"/>
          <w:marTop w:val="0"/>
          <w:marBottom w:val="0"/>
          <w:divBdr>
            <w:top w:val="none" w:sz="0" w:space="0" w:color="auto"/>
            <w:left w:val="none" w:sz="0" w:space="0" w:color="auto"/>
            <w:bottom w:val="none" w:sz="0" w:space="0" w:color="auto"/>
            <w:right w:val="none" w:sz="0" w:space="0" w:color="auto"/>
          </w:divBdr>
        </w:div>
        <w:div w:id="341902166">
          <w:marLeft w:val="640"/>
          <w:marRight w:val="0"/>
          <w:marTop w:val="0"/>
          <w:marBottom w:val="0"/>
          <w:divBdr>
            <w:top w:val="none" w:sz="0" w:space="0" w:color="auto"/>
            <w:left w:val="none" w:sz="0" w:space="0" w:color="auto"/>
            <w:bottom w:val="none" w:sz="0" w:space="0" w:color="auto"/>
            <w:right w:val="none" w:sz="0" w:space="0" w:color="auto"/>
          </w:divBdr>
        </w:div>
        <w:div w:id="352461583">
          <w:marLeft w:val="640"/>
          <w:marRight w:val="0"/>
          <w:marTop w:val="0"/>
          <w:marBottom w:val="0"/>
          <w:divBdr>
            <w:top w:val="none" w:sz="0" w:space="0" w:color="auto"/>
            <w:left w:val="none" w:sz="0" w:space="0" w:color="auto"/>
            <w:bottom w:val="none" w:sz="0" w:space="0" w:color="auto"/>
            <w:right w:val="none" w:sz="0" w:space="0" w:color="auto"/>
          </w:divBdr>
        </w:div>
        <w:div w:id="352650016">
          <w:marLeft w:val="640"/>
          <w:marRight w:val="0"/>
          <w:marTop w:val="0"/>
          <w:marBottom w:val="0"/>
          <w:divBdr>
            <w:top w:val="none" w:sz="0" w:space="0" w:color="auto"/>
            <w:left w:val="none" w:sz="0" w:space="0" w:color="auto"/>
            <w:bottom w:val="none" w:sz="0" w:space="0" w:color="auto"/>
            <w:right w:val="none" w:sz="0" w:space="0" w:color="auto"/>
          </w:divBdr>
        </w:div>
        <w:div w:id="371733722">
          <w:marLeft w:val="640"/>
          <w:marRight w:val="0"/>
          <w:marTop w:val="0"/>
          <w:marBottom w:val="0"/>
          <w:divBdr>
            <w:top w:val="none" w:sz="0" w:space="0" w:color="auto"/>
            <w:left w:val="none" w:sz="0" w:space="0" w:color="auto"/>
            <w:bottom w:val="none" w:sz="0" w:space="0" w:color="auto"/>
            <w:right w:val="none" w:sz="0" w:space="0" w:color="auto"/>
          </w:divBdr>
        </w:div>
        <w:div w:id="372002801">
          <w:marLeft w:val="640"/>
          <w:marRight w:val="0"/>
          <w:marTop w:val="0"/>
          <w:marBottom w:val="0"/>
          <w:divBdr>
            <w:top w:val="none" w:sz="0" w:space="0" w:color="auto"/>
            <w:left w:val="none" w:sz="0" w:space="0" w:color="auto"/>
            <w:bottom w:val="none" w:sz="0" w:space="0" w:color="auto"/>
            <w:right w:val="none" w:sz="0" w:space="0" w:color="auto"/>
          </w:divBdr>
        </w:div>
        <w:div w:id="374161731">
          <w:marLeft w:val="640"/>
          <w:marRight w:val="0"/>
          <w:marTop w:val="0"/>
          <w:marBottom w:val="0"/>
          <w:divBdr>
            <w:top w:val="none" w:sz="0" w:space="0" w:color="auto"/>
            <w:left w:val="none" w:sz="0" w:space="0" w:color="auto"/>
            <w:bottom w:val="none" w:sz="0" w:space="0" w:color="auto"/>
            <w:right w:val="none" w:sz="0" w:space="0" w:color="auto"/>
          </w:divBdr>
        </w:div>
        <w:div w:id="378669688">
          <w:marLeft w:val="640"/>
          <w:marRight w:val="0"/>
          <w:marTop w:val="0"/>
          <w:marBottom w:val="0"/>
          <w:divBdr>
            <w:top w:val="none" w:sz="0" w:space="0" w:color="auto"/>
            <w:left w:val="none" w:sz="0" w:space="0" w:color="auto"/>
            <w:bottom w:val="none" w:sz="0" w:space="0" w:color="auto"/>
            <w:right w:val="none" w:sz="0" w:space="0" w:color="auto"/>
          </w:divBdr>
        </w:div>
        <w:div w:id="378864898">
          <w:marLeft w:val="640"/>
          <w:marRight w:val="0"/>
          <w:marTop w:val="0"/>
          <w:marBottom w:val="0"/>
          <w:divBdr>
            <w:top w:val="none" w:sz="0" w:space="0" w:color="auto"/>
            <w:left w:val="none" w:sz="0" w:space="0" w:color="auto"/>
            <w:bottom w:val="none" w:sz="0" w:space="0" w:color="auto"/>
            <w:right w:val="none" w:sz="0" w:space="0" w:color="auto"/>
          </w:divBdr>
        </w:div>
        <w:div w:id="382363461">
          <w:marLeft w:val="640"/>
          <w:marRight w:val="0"/>
          <w:marTop w:val="0"/>
          <w:marBottom w:val="0"/>
          <w:divBdr>
            <w:top w:val="none" w:sz="0" w:space="0" w:color="auto"/>
            <w:left w:val="none" w:sz="0" w:space="0" w:color="auto"/>
            <w:bottom w:val="none" w:sz="0" w:space="0" w:color="auto"/>
            <w:right w:val="none" w:sz="0" w:space="0" w:color="auto"/>
          </w:divBdr>
        </w:div>
        <w:div w:id="411320675">
          <w:marLeft w:val="640"/>
          <w:marRight w:val="0"/>
          <w:marTop w:val="0"/>
          <w:marBottom w:val="0"/>
          <w:divBdr>
            <w:top w:val="none" w:sz="0" w:space="0" w:color="auto"/>
            <w:left w:val="none" w:sz="0" w:space="0" w:color="auto"/>
            <w:bottom w:val="none" w:sz="0" w:space="0" w:color="auto"/>
            <w:right w:val="none" w:sz="0" w:space="0" w:color="auto"/>
          </w:divBdr>
        </w:div>
        <w:div w:id="412968462">
          <w:marLeft w:val="640"/>
          <w:marRight w:val="0"/>
          <w:marTop w:val="0"/>
          <w:marBottom w:val="0"/>
          <w:divBdr>
            <w:top w:val="none" w:sz="0" w:space="0" w:color="auto"/>
            <w:left w:val="none" w:sz="0" w:space="0" w:color="auto"/>
            <w:bottom w:val="none" w:sz="0" w:space="0" w:color="auto"/>
            <w:right w:val="none" w:sz="0" w:space="0" w:color="auto"/>
          </w:divBdr>
        </w:div>
        <w:div w:id="423381541">
          <w:marLeft w:val="640"/>
          <w:marRight w:val="0"/>
          <w:marTop w:val="0"/>
          <w:marBottom w:val="0"/>
          <w:divBdr>
            <w:top w:val="none" w:sz="0" w:space="0" w:color="auto"/>
            <w:left w:val="none" w:sz="0" w:space="0" w:color="auto"/>
            <w:bottom w:val="none" w:sz="0" w:space="0" w:color="auto"/>
            <w:right w:val="none" w:sz="0" w:space="0" w:color="auto"/>
          </w:divBdr>
        </w:div>
        <w:div w:id="432364716">
          <w:marLeft w:val="640"/>
          <w:marRight w:val="0"/>
          <w:marTop w:val="0"/>
          <w:marBottom w:val="0"/>
          <w:divBdr>
            <w:top w:val="none" w:sz="0" w:space="0" w:color="auto"/>
            <w:left w:val="none" w:sz="0" w:space="0" w:color="auto"/>
            <w:bottom w:val="none" w:sz="0" w:space="0" w:color="auto"/>
            <w:right w:val="none" w:sz="0" w:space="0" w:color="auto"/>
          </w:divBdr>
        </w:div>
        <w:div w:id="441386776">
          <w:marLeft w:val="640"/>
          <w:marRight w:val="0"/>
          <w:marTop w:val="0"/>
          <w:marBottom w:val="0"/>
          <w:divBdr>
            <w:top w:val="none" w:sz="0" w:space="0" w:color="auto"/>
            <w:left w:val="none" w:sz="0" w:space="0" w:color="auto"/>
            <w:bottom w:val="none" w:sz="0" w:space="0" w:color="auto"/>
            <w:right w:val="none" w:sz="0" w:space="0" w:color="auto"/>
          </w:divBdr>
        </w:div>
        <w:div w:id="443891585">
          <w:marLeft w:val="640"/>
          <w:marRight w:val="0"/>
          <w:marTop w:val="0"/>
          <w:marBottom w:val="0"/>
          <w:divBdr>
            <w:top w:val="none" w:sz="0" w:space="0" w:color="auto"/>
            <w:left w:val="none" w:sz="0" w:space="0" w:color="auto"/>
            <w:bottom w:val="none" w:sz="0" w:space="0" w:color="auto"/>
            <w:right w:val="none" w:sz="0" w:space="0" w:color="auto"/>
          </w:divBdr>
        </w:div>
        <w:div w:id="449321020">
          <w:marLeft w:val="640"/>
          <w:marRight w:val="0"/>
          <w:marTop w:val="0"/>
          <w:marBottom w:val="0"/>
          <w:divBdr>
            <w:top w:val="none" w:sz="0" w:space="0" w:color="auto"/>
            <w:left w:val="none" w:sz="0" w:space="0" w:color="auto"/>
            <w:bottom w:val="none" w:sz="0" w:space="0" w:color="auto"/>
            <w:right w:val="none" w:sz="0" w:space="0" w:color="auto"/>
          </w:divBdr>
        </w:div>
        <w:div w:id="452754334">
          <w:marLeft w:val="640"/>
          <w:marRight w:val="0"/>
          <w:marTop w:val="0"/>
          <w:marBottom w:val="0"/>
          <w:divBdr>
            <w:top w:val="none" w:sz="0" w:space="0" w:color="auto"/>
            <w:left w:val="none" w:sz="0" w:space="0" w:color="auto"/>
            <w:bottom w:val="none" w:sz="0" w:space="0" w:color="auto"/>
            <w:right w:val="none" w:sz="0" w:space="0" w:color="auto"/>
          </w:divBdr>
        </w:div>
        <w:div w:id="465314500">
          <w:marLeft w:val="640"/>
          <w:marRight w:val="0"/>
          <w:marTop w:val="0"/>
          <w:marBottom w:val="0"/>
          <w:divBdr>
            <w:top w:val="none" w:sz="0" w:space="0" w:color="auto"/>
            <w:left w:val="none" w:sz="0" w:space="0" w:color="auto"/>
            <w:bottom w:val="none" w:sz="0" w:space="0" w:color="auto"/>
            <w:right w:val="none" w:sz="0" w:space="0" w:color="auto"/>
          </w:divBdr>
        </w:div>
        <w:div w:id="482553444">
          <w:marLeft w:val="640"/>
          <w:marRight w:val="0"/>
          <w:marTop w:val="0"/>
          <w:marBottom w:val="0"/>
          <w:divBdr>
            <w:top w:val="none" w:sz="0" w:space="0" w:color="auto"/>
            <w:left w:val="none" w:sz="0" w:space="0" w:color="auto"/>
            <w:bottom w:val="none" w:sz="0" w:space="0" w:color="auto"/>
            <w:right w:val="none" w:sz="0" w:space="0" w:color="auto"/>
          </w:divBdr>
        </w:div>
        <w:div w:id="489905407">
          <w:marLeft w:val="640"/>
          <w:marRight w:val="0"/>
          <w:marTop w:val="0"/>
          <w:marBottom w:val="0"/>
          <w:divBdr>
            <w:top w:val="none" w:sz="0" w:space="0" w:color="auto"/>
            <w:left w:val="none" w:sz="0" w:space="0" w:color="auto"/>
            <w:bottom w:val="none" w:sz="0" w:space="0" w:color="auto"/>
            <w:right w:val="none" w:sz="0" w:space="0" w:color="auto"/>
          </w:divBdr>
        </w:div>
        <w:div w:id="498228524">
          <w:marLeft w:val="640"/>
          <w:marRight w:val="0"/>
          <w:marTop w:val="0"/>
          <w:marBottom w:val="0"/>
          <w:divBdr>
            <w:top w:val="none" w:sz="0" w:space="0" w:color="auto"/>
            <w:left w:val="none" w:sz="0" w:space="0" w:color="auto"/>
            <w:bottom w:val="none" w:sz="0" w:space="0" w:color="auto"/>
            <w:right w:val="none" w:sz="0" w:space="0" w:color="auto"/>
          </w:divBdr>
        </w:div>
        <w:div w:id="507061063">
          <w:marLeft w:val="640"/>
          <w:marRight w:val="0"/>
          <w:marTop w:val="0"/>
          <w:marBottom w:val="0"/>
          <w:divBdr>
            <w:top w:val="none" w:sz="0" w:space="0" w:color="auto"/>
            <w:left w:val="none" w:sz="0" w:space="0" w:color="auto"/>
            <w:bottom w:val="none" w:sz="0" w:space="0" w:color="auto"/>
            <w:right w:val="none" w:sz="0" w:space="0" w:color="auto"/>
          </w:divBdr>
        </w:div>
        <w:div w:id="516651017">
          <w:marLeft w:val="640"/>
          <w:marRight w:val="0"/>
          <w:marTop w:val="0"/>
          <w:marBottom w:val="0"/>
          <w:divBdr>
            <w:top w:val="none" w:sz="0" w:space="0" w:color="auto"/>
            <w:left w:val="none" w:sz="0" w:space="0" w:color="auto"/>
            <w:bottom w:val="none" w:sz="0" w:space="0" w:color="auto"/>
            <w:right w:val="none" w:sz="0" w:space="0" w:color="auto"/>
          </w:divBdr>
        </w:div>
        <w:div w:id="517357928">
          <w:marLeft w:val="640"/>
          <w:marRight w:val="0"/>
          <w:marTop w:val="0"/>
          <w:marBottom w:val="0"/>
          <w:divBdr>
            <w:top w:val="none" w:sz="0" w:space="0" w:color="auto"/>
            <w:left w:val="none" w:sz="0" w:space="0" w:color="auto"/>
            <w:bottom w:val="none" w:sz="0" w:space="0" w:color="auto"/>
            <w:right w:val="none" w:sz="0" w:space="0" w:color="auto"/>
          </w:divBdr>
        </w:div>
        <w:div w:id="520555206">
          <w:marLeft w:val="640"/>
          <w:marRight w:val="0"/>
          <w:marTop w:val="0"/>
          <w:marBottom w:val="0"/>
          <w:divBdr>
            <w:top w:val="none" w:sz="0" w:space="0" w:color="auto"/>
            <w:left w:val="none" w:sz="0" w:space="0" w:color="auto"/>
            <w:bottom w:val="none" w:sz="0" w:space="0" w:color="auto"/>
            <w:right w:val="none" w:sz="0" w:space="0" w:color="auto"/>
          </w:divBdr>
        </w:div>
        <w:div w:id="525795835">
          <w:marLeft w:val="640"/>
          <w:marRight w:val="0"/>
          <w:marTop w:val="0"/>
          <w:marBottom w:val="0"/>
          <w:divBdr>
            <w:top w:val="none" w:sz="0" w:space="0" w:color="auto"/>
            <w:left w:val="none" w:sz="0" w:space="0" w:color="auto"/>
            <w:bottom w:val="none" w:sz="0" w:space="0" w:color="auto"/>
            <w:right w:val="none" w:sz="0" w:space="0" w:color="auto"/>
          </w:divBdr>
        </w:div>
        <w:div w:id="546257904">
          <w:marLeft w:val="640"/>
          <w:marRight w:val="0"/>
          <w:marTop w:val="0"/>
          <w:marBottom w:val="0"/>
          <w:divBdr>
            <w:top w:val="none" w:sz="0" w:space="0" w:color="auto"/>
            <w:left w:val="none" w:sz="0" w:space="0" w:color="auto"/>
            <w:bottom w:val="none" w:sz="0" w:space="0" w:color="auto"/>
            <w:right w:val="none" w:sz="0" w:space="0" w:color="auto"/>
          </w:divBdr>
        </w:div>
        <w:div w:id="563217930">
          <w:marLeft w:val="640"/>
          <w:marRight w:val="0"/>
          <w:marTop w:val="0"/>
          <w:marBottom w:val="0"/>
          <w:divBdr>
            <w:top w:val="none" w:sz="0" w:space="0" w:color="auto"/>
            <w:left w:val="none" w:sz="0" w:space="0" w:color="auto"/>
            <w:bottom w:val="none" w:sz="0" w:space="0" w:color="auto"/>
            <w:right w:val="none" w:sz="0" w:space="0" w:color="auto"/>
          </w:divBdr>
        </w:div>
        <w:div w:id="573318909">
          <w:marLeft w:val="640"/>
          <w:marRight w:val="0"/>
          <w:marTop w:val="0"/>
          <w:marBottom w:val="0"/>
          <w:divBdr>
            <w:top w:val="none" w:sz="0" w:space="0" w:color="auto"/>
            <w:left w:val="none" w:sz="0" w:space="0" w:color="auto"/>
            <w:bottom w:val="none" w:sz="0" w:space="0" w:color="auto"/>
            <w:right w:val="none" w:sz="0" w:space="0" w:color="auto"/>
          </w:divBdr>
        </w:div>
        <w:div w:id="586033706">
          <w:marLeft w:val="640"/>
          <w:marRight w:val="0"/>
          <w:marTop w:val="0"/>
          <w:marBottom w:val="0"/>
          <w:divBdr>
            <w:top w:val="none" w:sz="0" w:space="0" w:color="auto"/>
            <w:left w:val="none" w:sz="0" w:space="0" w:color="auto"/>
            <w:bottom w:val="none" w:sz="0" w:space="0" w:color="auto"/>
            <w:right w:val="none" w:sz="0" w:space="0" w:color="auto"/>
          </w:divBdr>
        </w:div>
        <w:div w:id="590243612">
          <w:marLeft w:val="640"/>
          <w:marRight w:val="0"/>
          <w:marTop w:val="0"/>
          <w:marBottom w:val="0"/>
          <w:divBdr>
            <w:top w:val="none" w:sz="0" w:space="0" w:color="auto"/>
            <w:left w:val="none" w:sz="0" w:space="0" w:color="auto"/>
            <w:bottom w:val="none" w:sz="0" w:space="0" w:color="auto"/>
            <w:right w:val="none" w:sz="0" w:space="0" w:color="auto"/>
          </w:divBdr>
        </w:div>
        <w:div w:id="592401971">
          <w:marLeft w:val="640"/>
          <w:marRight w:val="0"/>
          <w:marTop w:val="0"/>
          <w:marBottom w:val="0"/>
          <w:divBdr>
            <w:top w:val="none" w:sz="0" w:space="0" w:color="auto"/>
            <w:left w:val="none" w:sz="0" w:space="0" w:color="auto"/>
            <w:bottom w:val="none" w:sz="0" w:space="0" w:color="auto"/>
            <w:right w:val="none" w:sz="0" w:space="0" w:color="auto"/>
          </w:divBdr>
        </w:div>
        <w:div w:id="597719451">
          <w:marLeft w:val="640"/>
          <w:marRight w:val="0"/>
          <w:marTop w:val="0"/>
          <w:marBottom w:val="0"/>
          <w:divBdr>
            <w:top w:val="none" w:sz="0" w:space="0" w:color="auto"/>
            <w:left w:val="none" w:sz="0" w:space="0" w:color="auto"/>
            <w:bottom w:val="none" w:sz="0" w:space="0" w:color="auto"/>
            <w:right w:val="none" w:sz="0" w:space="0" w:color="auto"/>
          </w:divBdr>
        </w:div>
        <w:div w:id="599222504">
          <w:marLeft w:val="640"/>
          <w:marRight w:val="0"/>
          <w:marTop w:val="0"/>
          <w:marBottom w:val="0"/>
          <w:divBdr>
            <w:top w:val="none" w:sz="0" w:space="0" w:color="auto"/>
            <w:left w:val="none" w:sz="0" w:space="0" w:color="auto"/>
            <w:bottom w:val="none" w:sz="0" w:space="0" w:color="auto"/>
            <w:right w:val="none" w:sz="0" w:space="0" w:color="auto"/>
          </w:divBdr>
        </w:div>
        <w:div w:id="599414343">
          <w:marLeft w:val="640"/>
          <w:marRight w:val="0"/>
          <w:marTop w:val="0"/>
          <w:marBottom w:val="0"/>
          <w:divBdr>
            <w:top w:val="none" w:sz="0" w:space="0" w:color="auto"/>
            <w:left w:val="none" w:sz="0" w:space="0" w:color="auto"/>
            <w:bottom w:val="none" w:sz="0" w:space="0" w:color="auto"/>
            <w:right w:val="none" w:sz="0" w:space="0" w:color="auto"/>
          </w:divBdr>
        </w:div>
        <w:div w:id="600647114">
          <w:marLeft w:val="640"/>
          <w:marRight w:val="0"/>
          <w:marTop w:val="0"/>
          <w:marBottom w:val="0"/>
          <w:divBdr>
            <w:top w:val="none" w:sz="0" w:space="0" w:color="auto"/>
            <w:left w:val="none" w:sz="0" w:space="0" w:color="auto"/>
            <w:bottom w:val="none" w:sz="0" w:space="0" w:color="auto"/>
            <w:right w:val="none" w:sz="0" w:space="0" w:color="auto"/>
          </w:divBdr>
        </w:div>
        <w:div w:id="606500301">
          <w:marLeft w:val="640"/>
          <w:marRight w:val="0"/>
          <w:marTop w:val="0"/>
          <w:marBottom w:val="0"/>
          <w:divBdr>
            <w:top w:val="none" w:sz="0" w:space="0" w:color="auto"/>
            <w:left w:val="none" w:sz="0" w:space="0" w:color="auto"/>
            <w:bottom w:val="none" w:sz="0" w:space="0" w:color="auto"/>
            <w:right w:val="none" w:sz="0" w:space="0" w:color="auto"/>
          </w:divBdr>
        </w:div>
        <w:div w:id="617840329">
          <w:marLeft w:val="640"/>
          <w:marRight w:val="0"/>
          <w:marTop w:val="0"/>
          <w:marBottom w:val="0"/>
          <w:divBdr>
            <w:top w:val="none" w:sz="0" w:space="0" w:color="auto"/>
            <w:left w:val="none" w:sz="0" w:space="0" w:color="auto"/>
            <w:bottom w:val="none" w:sz="0" w:space="0" w:color="auto"/>
            <w:right w:val="none" w:sz="0" w:space="0" w:color="auto"/>
          </w:divBdr>
        </w:div>
        <w:div w:id="620723983">
          <w:marLeft w:val="640"/>
          <w:marRight w:val="0"/>
          <w:marTop w:val="0"/>
          <w:marBottom w:val="0"/>
          <w:divBdr>
            <w:top w:val="none" w:sz="0" w:space="0" w:color="auto"/>
            <w:left w:val="none" w:sz="0" w:space="0" w:color="auto"/>
            <w:bottom w:val="none" w:sz="0" w:space="0" w:color="auto"/>
            <w:right w:val="none" w:sz="0" w:space="0" w:color="auto"/>
          </w:divBdr>
        </w:div>
        <w:div w:id="670108782">
          <w:marLeft w:val="640"/>
          <w:marRight w:val="0"/>
          <w:marTop w:val="0"/>
          <w:marBottom w:val="0"/>
          <w:divBdr>
            <w:top w:val="none" w:sz="0" w:space="0" w:color="auto"/>
            <w:left w:val="none" w:sz="0" w:space="0" w:color="auto"/>
            <w:bottom w:val="none" w:sz="0" w:space="0" w:color="auto"/>
            <w:right w:val="none" w:sz="0" w:space="0" w:color="auto"/>
          </w:divBdr>
        </w:div>
        <w:div w:id="671185533">
          <w:marLeft w:val="640"/>
          <w:marRight w:val="0"/>
          <w:marTop w:val="0"/>
          <w:marBottom w:val="0"/>
          <w:divBdr>
            <w:top w:val="none" w:sz="0" w:space="0" w:color="auto"/>
            <w:left w:val="none" w:sz="0" w:space="0" w:color="auto"/>
            <w:bottom w:val="none" w:sz="0" w:space="0" w:color="auto"/>
            <w:right w:val="none" w:sz="0" w:space="0" w:color="auto"/>
          </w:divBdr>
        </w:div>
        <w:div w:id="673453585">
          <w:marLeft w:val="640"/>
          <w:marRight w:val="0"/>
          <w:marTop w:val="0"/>
          <w:marBottom w:val="0"/>
          <w:divBdr>
            <w:top w:val="none" w:sz="0" w:space="0" w:color="auto"/>
            <w:left w:val="none" w:sz="0" w:space="0" w:color="auto"/>
            <w:bottom w:val="none" w:sz="0" w:space="0" w:color="auto"/>
            <w:right w:val="none" w:sz="0" w:space="0" w:color="auto"/>
          </w:divBdr>
        </w:div>
        <w:div w:id="676929253">
          <w:marLeft w:val="640"/>
          <w:marRight w:val="0"/>
          <w:marTop w:val="0"/>
          <w:marBottom w:val="0"/>
          <w:divBdr>
            <w:top w:val="none" w:sz="0" w:space="0" w:color="auto"/>
            <w:left w:val="none" w:sz="0" w:space="0" w:color="auto"/>
            <w:bottom w:val="none" w:sz="0" w:space="0" w:color="auto"/>
            <w:right w:val="none" w:sz="0" w:space="0" w:color="auto"/>
          </w:divBdr>
        </w:div>
        <w:div w:id="677462222">
          <w:marLeft w:val="640"/>
          <w:marRight w:val="0"/>
          <w:marTop w:val="0"/>
          <w:marBottom w:val="0"/>
          <w:divBdr>
            <w:top w:val="none" w:sz="0" w:space="0" w:color="auto"/>
            <w:left w:val="none" w:sz="0" w:space="0" w:color="auto"/>
            <w:bottom w:val="none" w:sz="0" w:space="0" w:color="auto"/>
            <w:right w:val="none" w:sz="0" w:space="0" w:color="auto"/>
          </w:divBdr>
        </w:div>
        <w:div w:id="680427077">
          <w:marLeft w:val="640"/>
          <w:marRight w:val="0"/>
          <w:marTop w:val="0"/>
          <w:marBottom w:val="0"/>
          <w:divBdr>
            <w:top w:val="none" w:sz="0" w:space="0" w:color="auto"/>
            <w:left w:val="none" w:sz="0" w:space="0" w:color="auto"/>
            <w:bottom w:val="none" w:sz="0" w:space="0" w:color="auto"/>
            <w:right w:val="none" w:sz="0" w:space="0" w:color="auto"/>
          </w:divBdr>
        </w:div>
        <w:div w:id="730736986">
          <w:marLeft w:val="640"/>
          <w:marRight w:val="0"/>
          <w:marTop w:val="0"/>
          <w:marBottom w:val="0"/>
          <w:divBdr>
            <w:top w:val="none" w:sz="0" w:space="0" w:color="auto"/>
            <w:left w:val="none" w:sz="0" w:space="0" w:color="auto"/>
            <w:bottom w:val="none" w:sz="0" w:space="0" w:color="auto"/>
            <w:right w:val="none" w:sz="0" w:space="0" w:color="auto"/>
          </w:divBdr>
        </w:div>
        <w:div w:id="740566068">
          <w:marLeft w:val="640"/>
          <w:marRight w:val="0"/>
          <w:marTop w:val="0"/>
          <w:marBottom w:val="0"/>
          <w:divBdr>
            <w:top w:val="none" w:sz="0" w:space="0" w:color="auto"/>
            <w:left w:val="none" w:sz="0" w:space="0" w:color="auto"/>
            <w:bottom w:val="none" w:sz="0" w:space="0" w:color="auto"/>
            <w:right w:val="none" w:sz="0" w:space="0" w:color="auto"/>
          </w:divBdr>
        </w:div>
        <w:div w:id="748965663">
          <w:marLeft w:val="640"/>
          <w:marRight w:val="0"/>
          <w:marTop w:val="0"/>
          <w:marBottom w:val="0"/>
          <w:divBdr>
            <w:top w:val="none" w:sz="0" w:space="0" w:color="auto"/>
            <w:left w:val="none" w:sz="0" w:space="0" w:color="auto"/>
            <w:bottom w:val="none" w:sz="0" w:space="0" w:color="auto"/>
            <w:right w:val="none" w:sz="0" w:space="0" w:color="auto"/>
          </w:divBdr>
        </w:div>
        <w:div w:id="756170954">
          <w:marLeft w:val="640"/>
          <w:marRight w:val="0"/>
          <w:marTop w:val="0"/>
          <w:marBottom w:val="0"/>
          <w:divBdr>
            <w:top w:val="none" w:sz="0" w:space="0" w:color="auto"/>
            <w:left w:val="none" w:sz="0" w:space="0" w:color="auto"/>
            <w:bottom w:val="none" w:sz="0" w:space="0" w:color="auto"/>
            <w:right w:val="none" w:sz="0" w:space="0" w:color="auto"/>
          </w:divBdr>
        </w:div>
        <w:div w:id="772475244">
          <w:marLeft w:val="640"/>
          <w:marRight w:val="0"/>
          <w:marTop w:val="0"/>
          <w:marBottom w:val="0"/>
          <w:divBdr>
            <w:top w:val="none" w:sz="0" w:space="0" w:color="auto"/>
            <w:left w:val="none" w:sz="0" w:space="0" w:color="auto"/>
            <w:bottom w:val="none" w:sz="0" w:space="0" w:color="auto"/>
            <w:right w:val="none" w:sz="0" w:space="0" w:color="auto"/>
          </w:divBdr>
        </w:div>
        <w:div w:id="780226273">
          <w:marLeft w:val="640"/>
          <w:marRight w:val="0"/>
          <w:marTop w:val="0"/>
          <w:marBottom w:val="0"/>
          <w:divBdr>
            <w:top w:val="none" w:sz="0" w:space="0" w:color="auto"/>
            <w:left w:val="none" w:sz="0" w:space="0" w:color="auto"/>
            <w:bottom w:val="none" w:sz="0" w:space="0" w:color="auto"/>
            <w:right w:val="none" w:sz="0" w:space="0" w:color="auto"/>
          </w:divBdr>
        </w:div>
        <w:div w:id="780421394">
          <w:marLeft w:val="640"/>
          <w:marRight w:val="0"/>
          <w:marTop w:val="0"/>
          <w:marBottom w:val="0"/>
          <w:divBdr>
            <w:top w:val="none" w:sz="0" w:space="0" w:color="auto"/>
            <w:left w:val="none" w:sz="0" w:space="0" w:color="auto"/>
            <w:bottom w:val="none" w:sz="0" w:space="0" w:color="auto"/>
            <w:right w:val="none" w:sz="0" w:space="0" w:color="auto"/>
          </w:divBdr>
        </w:div>
        <w:div w:id="788816897">
          <w:marLeft w:val="640"/>
          <w:marRight w:val="0"/>
          <w:marTop w:val="0"/>
          <w:marBottom w:val="0"/>
          <w:divBdr>
            <w:top w:val="none" w:sz="0" w:space="0" w:color="auto"/>
            <w:left w:val="none" w:sz="0" w:space="0" w:color="auto"/>
            <w:bottom w:val="none" w:sz="0" w:space="0" w:color="auto"/>
            <w:right w:val="none" w:sz="0" w:space="0" w:color="auto"/>
          </w:divBdr>
        </w:div>
        <w:div w:id="803544049">
          <w:marLeft w:val="640"/>
          <w:marRight w:val="0"/>
          <w:marTop w:val="0"/>
          <w:marBottom w:val="0"/>
          <w:divBdr>
            <w:top w:val="none" w:sz="0" w:space="0" w:color="auto"/>
            <w:left w:val="none" w:sz="0" w:space="0" w:color="auto"/>
            <w:bottom w:val="none" w:sz="0" w:space="0" w:color="auto"/>
            <w:right w:val="none" w:sz="0" w:space="0" w:color="auto"/>
          </w:divBdr>
        </w:div>
        <w:div w:id="804204914">
          <w:marLeft w:val="640"/>
          <w:marRight w:val="0"/>
          <w:marTop w:val="0"/>
          <w:marBottom w:val="0"/>
          <w:divBdr>
            <w:top w:val="none" w:sz="0" w:space="0" w:color="auto"/>
            <w:left w:val="none" w:sz="0" w:space="0" w:color="auto"/>
            <w:bottom w:val="none" w:sz="0" w:space="0" w:color="auto"/>
            <w:right w:val="none" w:sz="0" w:space="0" w:color="auto"/>
          </w:divBdr>
        </w:div>
        <w:div w:id="805270831">
          <w:marLeft w:val="640"/>
          <w:marRight w:val="0"/>
          <w:marTop w:val="0"/>
          <w:marBottom w:val="0"/>
          <w:divBdr>
            <w:top w:val="none" w:sz="0" w:space="0" w:color="auto"/>
            <w:left w:val="none" w:sz="0" w:space="0" w:color="auto"/>
            <w:bottom w:val="none" w:sz="0" w:space="0" w:color="auto"/>
            <w:right w:val="none" w:sz="0" w:space="0" w:color="auto"/>
          </w:divBdr>
        </w:div>
        <w:div w:id="847327721">
          <w:marLeft w:val="640"/>
          <w:marRight w:val="0"/>
          <w:marTop w:val="0"/>
          <w:marBottom w:val="0"/>
          <w:divBdr>
            <w:top w:val="none" w:sz="0" w:space="0" w:color="auto"/>
            <w:left w:val="none" w:sz="0" w:space="0" w:color="auto"/>
            <w:bottom w:val="none" w:sz="0" w:space="0" w:color="auto"/>
            <w:right w:val="none" w:sz="0" w:space="0" w:color="auto"/>
          </w:divBdr>
        </w:div>
        <w:div w:id="857432019">
          <w:marLeft w:val="640"/>
          <w:marRight w:val="0"/>
          <w:marTop w:val="0"/>
          <w:marBottom w:val="0"/>
          <w:divBdr>
            <w:top w:val="none" w:sz="0" w:space="0" w:color="auto"/>
            <w:left w:val="none" w:sz="0" w:space="0" w:color="auto"/>
            <w:bottom w:val="none" w:sz="0" w:space="0" w:color="auto"/>
            <w:right w:val="none" w:sz="0" w:space="0" w:color="auto"/>
          </w:divBdr>
        </w:div>
        <w:div w:id="867792882">
          <w:marLeft w:val="640"/>
          <w:marRight w:val="0"/>
          <w:marTop w:val="0"/>
          <w:marBottom w:val="0"/>
          <w:divBdr>
            <w:top w:val="none" w:sz="0" w:space="0" w:color="auto"/>
            <w:left w:val="none" w:sz="0" w:space="0" w:color="auto"/>
            <w:bottom w:val="none" w:sz="0" w:space="0" w:color="auto"/>
            <w:right w:val="none" w:sz="0" w:space="0" w:color="auto"/>
          </w:divBdr>
        </w:div>
        <w:div w:id="881476775">
          <w:marLeft w:val="640"/>
          <w:marRight w:val="0"/>
          <w:marTop w:val="0"/>
          <w:marBottom w:val="0"/>
          <w:divBdr>
            <w:top w:val="none" w:sz="0" w:space="0" w:color="auto"/>
            <w:left w:val="none" w:sz="0" w:space="0" w:color="auto"/>
            <w:bottom w:val="none" w:sz="0" w:space="0" w:color="auto"/>
            <w:right w:val="none" w:sz="0" w:space="0" w:color="auto"/>
          </w:divBdr>
        </w:div>
        <w:div w:id="883521579">
          <w:marLeft w:val="640"/>
          <w:marRight w:val="0"/>
          <w:marTop w:val="0"/>
          <w:marBottom w:val="0"/>
          <w:divBdr>
            <w:top w:val="none" w:sz="0" w:space="0" w:color="auto"/>
            <w:left w:val="none" w:sz="0" w:space="0" w:color="auto"/>
            <w:bottom w:val="none" w:sz="0" w:space="0" w:color="auto"/>
            <w:right w:val="none" w:sz="0" w:space="0" w:color="auto"/>
          </w:divBdr>
        </w:div>
        <w:div w:id="904679964">
          <w:marLeft w:val="640"/>
          <w:marRight w:val="0"/>
          <w:marTop w:val="0"/>
          <w:marBottom w:val="0"/>
          <w:divBdr>
            <w:top w:val="none" w:sz="0" w:space="0" w:color="auto"/>
            <w:left w:val="none" w:sz="0" w:space="0" w:color="auto"/>
            <w:bottom w:val="none" w:sz="0" w:space="0" w:color="auto"/>
            <w:right w:val="none" w:sz="0" w:space="0" w:color="auto"/>
          </w:divBdr>
        </w:div>
        <w:div w:id="911045018">
          <w:marLeft w:val="640"/>
          <w:marRight w:val="0"/>
          <w:marTop w:val="0"/>
          <w:marBottom w:val="0"/>
          <w:divBdr>
            <w:top w:val="none" w:sz="0" w:space="0" w:color="auto"/>
            <w:left w:val="none" w:sz="0" w:space="0" w:color="auto"/>
            <w:bottom w:val="none" w:sz="0" w:space="0" w:color="auto"/>
            <w:right w:val="none" w:sz="0" w:space="0" w:color="auto"/>
          </w:divBdr>
        </w:div>
        <w:div w:id="914166962">
          <w:marLeft w:val="640"/>
          <w:marRight w:val="0"/>
          <w:marTop w:val="0"/>
          <w:marBottom w:val="0"/>
          <w:divBdr>
            <w:top w:val="none" w:sz="0" w:space="0" w:color="auto"/>
            <w:left w:val="none" w:sz="0" w:space="0" w:color="auto"/>
            <w:bottom w:val="none" w:sz="0" w:space="0" w:color="auto"/>
            <w:right w:val="none" w:sz="0" w:space="0" w:color="auto"/>
          </w:divBdr>
        </w:div>
        <w:div w:id="922379932">
          <w:marLeft w:val="640"/>
          <w:marRight w:val="0"/>
          <w:marTop w:val="0"/>
          <w:marBottom w:val="0"/>
          <w:divBdr>
            <w:top w:val="none" w:sz="0" w:space="0" w:color="auto"/>
            <w:left w:val="none" w:sz="0" w:space="0" w:color="auto"/>
            <w:bottom w:val="none" w:sz="0" w:space="0" w:color="auto"/>
            <w:right w:val="none" w:sz="0" w:space="0" w:color="auto"/>
          </w:divBdr>
        </w:div>
        <w:div w:id="924531962">
          <w:marLeft w:val="640"/>
          <w:marRight w:val="0"/>
          <w:marTop w:val="0"/>
          <w:marBottom w:val="0"/>
          <w:divBdr>
            <w:top w:val="none" w:sz="0" w:space="0" w:color="auto"/>
            <w:left w:val="none" w:sz="0" w:space="0" w:color="auto"/>
            <w:bottom w:val="none" w:sz="0" w:space="0" w:color="auto"/>
            <w:right w:val="none" w:sz="0" w:space="0" w:color="auto"/>
          </w:divBdr>
        </w:div>
        <w:div w:id="942415997">
          <w:marLeft w:val="640"/>
          <w:marRight w:val="0"/>
          <w:marTop w:val="0"/>
          <w:marBottom w:val="0"/>
          <w:divBdr>
            <w:top w:val="none" w:sz="0" w:space="0" w:color="auto"/>
            <w:left w:val="none" w:sz="0" w:space="0" w:color="auto"/>
            <w:bottom w:val="none" w:sz="0" w:space="0" w:color="auto"/>
            <w:right w:val="none" w:sz="0" w:space="0" w:color="auto"/>
          </w:divBdr>
        </w:div>
        <w:div w:id="944576203">
          <w:marLeft w:val="640"/>
          <w:marRight w:val="0"/>
          <w:marTop w:val="0"/>
          <w:marBottom w:val="0"/>
          <w:divBdr>
            <w:top w:val="none" w:sz="0" w:space="0" w:color="auto"/>
            <w:left w:val="none" w:sz="0" w:space="0" w:color="auto"/>
            <w:bottom w:val="none" w:sz="0" w:space="0" w:color="auto"/>
            <w:right w:val="none" w:sz="0" w:space="0" w:color="auto"/>
          </w:divBdr>
        </w:div>
        <w:div w:id="955526719">
          <w:marLeft w:val="640"/>
          <w:marRight w:val="0"/>
          <w:marTop w:val="0"/>
          <w:marBottom w:val="0"/>
          <w:divBdr>
            <w:top w:val="none" w:sz="0" w:space="0" w:color="auto"/>
            <w:left w:val="none" w:sz="0" w:space="0" w:color="auto"/>
            <w:bottom w:val="none" w:sz="0" w:space="0" w:color="auto"/>
            <w:right w:val="none" w:sz="0" w:space="0" w:color="auto"/>
          </w:divBdr>
        </w:div>
        <w:div w:id="959411089">
          <w:marLeft w:val="640"/>
          <w:marRight w:val="0"/>
          <w:marTop w:val="0"/>
          <w:marBottom w:val="0"/>
          <w:divBdr>
            <w:top w:val="none" w:sz="0" w:space="0" w:color="auto"/>
            <w:left w:val="none" w:sz="0" w:space="0" w:color="auto"/>
            <w:bottom w:val="none" w:sz="0" w:space="0" w:color="auto"/>
            <w:right w:val="none" w:sz="0" w:space="0" w:color="auto"/>
          </w:divBdr>
        </w:div>
        <w:div w:id="960527404">
          <w:marLeft w:val="640"/>
          <w:marRight w:val="0"/>
          <w:marTop w:val="0"/>
          <w:marBottom w:val="0"/>
          <w:divBdr>
            <w:top w:val="none" w:sz="0" w:space="0" w:color="auto"/>
            <w:left w:val="none" w:sz="0" w:space="0" w:color="auto"/>
            <w:bottom w:val="none" w:sz="0" w:space="0" w:color="auto"/>
            <w:right w:val="none" w:sz="0" w:space="0" w:color="auto"/>
          </w:divBdr>
        </w:div>
        <w:div w:id="962418892">
          <w:marLeft w:val="640"/>
          <w:marRight w:val="0"/>
          <w:marTop w:val="0"/>
          <w:marBottom w:val="0"/>
          <w:divBdr>
            <w:top w:val="none" w:sz="0" w:space="0" w:color="auto"/>
            <w:left w:val="none" w:sz="0" w:space="0" w:color="auto"/>
            <w:bottom w:val="none" w:sz="0" w:space="0" w:color="auto"/>
            <w:right w:val="none" w:sz="0" w:space="0" w:color="auto"/>
          </w:divBdr>
        </w:div>
        <w:div w:id="964431577">
          <w:marLeft w:val="640"/>
          <w:marRight w:val="0"/>
          <w:marTop w:val="0"/>
          <w:marBottom w:val="0"/>
          <w:divBdr>
            <w:top w:val="none" w:sz="0" w:space="0" w:color="auto"/>
            <w:left w:val="none" w:sz="0" w:space="0" w:color="auto"/>
            <w:bottom w:val="none" w:sz="0" w:space="0" w:color="auto"/>
            <w:right w:val="none" w:sz="0" w:space="0" w:color="auto"/>
          </w:divBdr>
        </w:div>
        <w:div w:id="965546712">
          <w:marLeft w:val="640"/>
          <w:marRight w:val="0"/>
          <w:marTop w:val="0"/>
          <w:marBottom w:val="0"/>
          <w:divBdr>
            <w:top w:val="none" w:sz="0" w:space="0" w:color="auto"/>
            <w:left w:val="none" w:sz="0" w:space="0" w:color="auto"/>
            <w:bottom w:val="none" w:sz="0" w:space="0" w:color="auto"/>
            <w:right w:val="none" w:sz="0" w:space="0" w:color="auto"/>
          </w:divBdr>
        </w:div>
        <w:div w:id="978994947">
          <w:marLeft w:val="640"/>
          <w:marRight w:val="0"/>
          <w:marTop w:val="0"/>
          <w:marBottom w:val="0"/>
          <w:divBdr>
            <w:top w:val="none" w:sz="0" w:space="0" w:color="auto"/>
            <w:left w:val="none" w:sz="0" w:space="0" w:color="auto"/>
            <w:bottom w:val="none" w:sz="0" w:space="0" w:color="auto"/>
            <w:right w:val="none" w:sz="0" w:space="0" w:color="auto"/>
          </w:divBdr>
        </w:div>
        <w:div w:id="981348045">
          <w:marLeft w:val="640"/>
          <w:marRight w:val="0"/>
          <w:marTop w:val="0"/>
          <w:marBottom w:val="0"/>
          <w:divBdr>
            <w:top w:val="none" w:sz="0" w:space="0" w:color="auto"/>
            <w:left w:val="none" w:sz="0" w:space="0" w:color="auto"/>
            <w:bottom w:val="none" w:sz="0" w:space="0" w:color="auto"/>
            <w:right w:val="none" w:sz="0" w:space="0" w:color="auto"/>
          </w:divBdr>
        </w:div>
        <w:div w:id="1018698537">
          <w:marLeft w:val="640"/>
          <w:marRight w:val="0"/>
          <w:marTop w:val="0"/>
          <w:marBottom w:val="0"/>
          <w:divBdr>
            <w:top w:val="none" w:sz="0" w:space="0" w:color="auto"/>
            <w:left w:val="none" w:sz="0" w:space="0" w:color="auto"/>
            <w:bottom w:val="none" w:sz="0" w:space="0" w:color="auto"/>
            <w:right w:val="none" w:sz="0" w:space="0" w:color="auto"/>
          </w:divBdr>
        </w:div>
        <w:div w:id="1036540450">
          <w:marLeft w:val="640"/>
          <w:marRight w:val="0"/>
          <w:marTop w:val="0"/>
          <w:marBottom w:val="0"/>
          <w:divBdr>
            <w:top w:val="none" w:sz="0" w:space="0" w:color="auto"/>
            <w:left w:val="none" w:sz="0" w:space="0" w:color="auto"/>
            <w:bottom w:val="none" w:sz="0" w:space="0" w:color="auto"/>
            <w:right w:val="none" w:sz="0" w:space="0" w:color="auto"/>
          </w:divBdr>
        </w:div>
        <w:div w:id="1039892407">
          <w:marLeft w:val="640"/>
          <w:marRight w:val="0"/>
          <w:marTop w:val="0"/>
          <w:marBottom w:val="0"/>
          <w:divBdr>
            <w:top w:val="none" w:sz="0" w:space="0" w:color="auto"/>
            <w:left w:val="none" w:sz="0" w:space="0" w:color="auto"/>
            <w:bottom w:val="none" w:sz="0" w:space="0" w:color="auto"/>
            <w:right w:val="none" w:sz="0" w:space="0" w:color="auto"/>
          </w:divBdr>
        </w:div>
        <w:div w:id="1064717121">
          <w:marLeft w:val="640"/>
          <w:marRight w:val="0"/>
          <w:marTop w:val="0"/>
          <w:marBottom w:val="0"/>
          <w:divBdr>
            <w:top w:val="none" w:sz="0" w:space="0" w:color="auto"/>
            <w:left w:val="none" w:sz="0" w:space="0" w:color="auto"/>
            <w:bottom w:val="none" w:sz="0" w:space="0" w:color="auto"/>
            <w:right w:val="none" w:sz="0" w:space="0" w:color="auto"/>
          </w:divBdr>
        </w:div>
        <w:div w:id="1067459579">
          <w:marLeft w:val="640"/>
          <w:marRight w:val="0"/>
          <w:marTop w:val="0"/>
          <w:marBottom w:val="0"/>
          <w:divBdr>
            <w:top w:val="none" w:sz="0" w:space="0" w:color="auto"/>
            <w:left w:val="none" w:sz="0" w:space="0" w:color="auto"/>
            <w:bottom w:val="none" w:sz="0" w:space="0" w:color="auto"/>
            <w:right w:val="none" w:sz="0" w:space="0" w:color="auto"/>
          </w:divBdr>
        </w:div>
        <w:div w:id="1078558222">
          <w:marLeft w:val="640"/>
          <w:marRight w:val="0"/>
          <w:marTop w:val="0"/>
          <w:marBottom w:val="0"/>
          <w:divBdr>
            <w:top w:val="none" w:sz="0" w:space="0" w:color="auto"/>
            <w:left w:val="none" w:sz="0" w:space="0" w:color="auto"/>
            <w:bottom w:val="none" w:sz="0" w:space="0" w:color="auto"/>
            <w:right w:val="none" w:sz="0" w:space="0" w:color="auto"/>
          </w:divBdr>
        </w:div>
        <w:div w:id="1082723090">
          <w:marLeft w:val="640"/>
          <w:marRight w:val="0"/>
          <w:marTop w:val="0"/>
          <w:marBottom w:val="0"/>
          <w:divBdr>
            <w:top w:val="none" w:sz="0" w:space="0" w:color="auto"/>
            <w:left w:val="none" w:sz="0" w:space="0" w:color="auto"/>
            <w:bottom w:val="none" w:sz="0" w:space="0" w:color="auto"/>
            <w:right w:val="none" w:sz="0" w:space="0" w:color="auto"/>
          </w:divBdr>
        </w:div>
        <w:div w:id="1083527098">
          <w:marLeft w:val="640"/>
          <w:marRight w:val="0"/>
          <w:marTop w:val="0"/>
          <w:marBottom w:val="0"/>
          <w:divBdr>
            <w:top w:val="none" w:sz="0" w:space="0" w:color="auto"/>
            <w:left w:val="none" w:sz="0" w:space="0" w:color="auto"/>
            <w:bottom w:val="none" w:sz="0" w:space="0" w:color="auto"/>
            <w:right w:val="none" w:sz="0" w:space="0" w:color="auto"/>
          </w:divBdr>
        </w:div>
        <w:div w:id="1091506742">
          <w:marLeft w:val="640"/>
          <w:marRight w:val="0"/>
          <w:marTop w:val="0"/>
          <w:marBottom w:val="0"/>
          <w:divBdr>
            <w:top w:val="none" w:sz="0" w:space="0" w:color="auto"/>
            <w:left w:val="none" w:sz="0" w:space="0" w:color="auto"/>
            <w:bottom w:val="none" w:sz="0" w:space="0" w:color="auto"/>
            <w:right w:val="none" w:sz="0" w:space="0" w:color="auto"/>
          </w:divBdr>
        </w:div>
        <w:div w:id="1097677537">
          <w:marLeft w:val="640"/>
          <w:marRight w:val="0"/>
          <w:marTop w:val="0"/>
          <w:marBottom w:val="0"/>
          <w:divBdr>
            <w:top w:val="none" w:sz="0" w:space="0" w:color="auto"/>
            <w:left w:val="none" w:sz="0" w:space="0" w:color="auto"/>
            <w:bottom w:val="none" w:sz="0" w:space="0" w:color="auto"/>
            <w:right w:val="none" w:sz="0" w:space="0" w:color="auto"/>
          </w:divBdr>
        </w:div>
        <w:div w:id="1123959064">
          <w:marLeft w:val="640"/>
          <w:marRight w:val="0"/>
          <w:marTop w:val="0"/>
          <w:marBottom w:val="0"/>
          <w:divBdr>
            <w:top w:val="none" w:sz="0" w:space="0" w:color="auto"/>
            <w:left w:val="none" w:sz="0" w:space="0" w:color="auto"/>
            <w:bottom w:val="none" w:sz="0" w:space="0" w:color="auto"/>
            <w:right w:val="none" w:sz="0" w:space="0" w:color="auto"/>
          </w:divBdr>
        </w:div>
        <w:div w:id="1129588826">
          <w:marLeft w:val="640"/>
          <w:marRight w:val="0"/>
          <w:marTop w:val="0"/>
          <w:marBottom w:val="0"/>
          <w:divBdr>
            <w:top w:val="none" w:sz="0" w:space="0" w:color="auto"/>
            <w:left w:val="none" w:sz="0" w:space="0" w:color="auto"/>
            <w:bottom w:val="none" w:sz="0" w:space="0" w:color="auto"/>
            <w:right w:val="none" w:sz="0" w:space="0" w:color="auto"/>
          </w:divBdr>
        </w:div>
        <w:div w:id="1136994299">
          <w:marLeft w:val="640"/>
          <w:marRight w:val="0"/>
          <w:marTop w:val="0"/>
          <w:marBottom w:val="0"/>
          <w:divBdr>
            <w:top w:val="none" w:sz="0" w:space="0" w:color="auto"/>
            <w:left w:val="none" w:sz="0" w:space="0" w:color="auto"/>
            <w:bottom w:val="none" w:sz="0" w:space="0" w:color="auto"/>
            <w:right w:val="none" w:sz="0" w:space="0" w:color="auto"/>
          </w:divBdr>
        </w:div>
        <w:div w:id="1151941757">
          <w:marLeft w:val="640"/>
          <w:marRight w:val="0"/>
          <w:marTop w:val="0"/>
          <w:marBottom w:val="0"/>
          <w:divBdr>
            <w:top w:val="none" w:sz="0" w:space="0" w:color="auto"/>
            <w:left w:val="none" w:sz="0" w:space="0" w:color="auto"/>
            <w:bottom w:val="none" w:sz="0" w:space="0" w:color="auto"/>
            <w:right w:val="none" w:sz="0" w:space="0" w:color="auto"/>
          </w:divBdr>
        </w:div>
        <w:div w:id="1154177992">
          <w:marLeft w:val="640"/>
          <w:marRight w:val="0"/>
          <w:marTop w:val="0"/>
          <w:marBottom w:val="0"/>
          <w:divBdr>
            <w:top w:val="none" w:sz="0" w:space="0" w:color="auto"/>
            <w:left w:val="none" w:sz="0" w:space="0" w:color="auto"/>
            <w:bottom w:val="none" w:sz="0" w:space="0" w:color="auto"/>
            <w:right w:val="none" w:sz="0" w:space="0" w:color="auto"/>
          </w:divBdr>
        </w:div>
        <w:div w:id="1164320348">
          <w:marLeft w:val="640"/>
          <w:marRight w:val="0"/>
          <w:marTop w:val="0"/>
          <w:marBottom w:val="0"/>
          <w:divBdr>
            <w:top w:val="none" w:sz="0" w:space="0" w:color="auto"/>
            <w:left w:val="none" w:sz="0" w:space="0" w:color="auto"/>
            <w:bottom w:val="none" w:sz="0" w:space="0" w:color="auto"/>
            <w:right w:val="none" w:sz="0" w:space="0" w:color="auto"/>
          </w:divBdr>
        </w:div>
        <w:div w:id="1175222528">
          <w:marLeft w:val="640"/>
          <w:marRight w:val="0"/>
          <w:marTop w:val="0"/>
          <w:marBottom w:val="0"/>
          <w:divBdr>
            <w:top w:val="none" w:sz="0" w:space="0" w:color="auto"/>
            <w:left w:val="none" w:sz="0" w:space="0" w:color="auto"/>
            <w:bottom w:val="none" w:sz="0" w:space="0" w:color="auto"/>
            <w:right w:val="none" w:sz="0" w:space="0" w:color="auto"/>
          </w:divBdr>
        </w:div>
        <w:div w:id="1185099639">
          <w:marLeft w:val="640"/>
          <w:marRight w:val="0"/>
          <w:marTop w:val="0"/>
          <w:marBottom w:val="0"/>
          <w:divBdr>
            <w:top w:val="none" w:sz="0" w:space="0" w:color="auto"/>
            <w:left w:val="none" w:sz="0" w:space="0" w:color="auto"/>
            <w:bottom w:val="none" w:sz="0" w:space="0" w:color="auto"/>
            <w:right w:val="none" w:sz="0" w:space="0" w:color="auto"/>
          </w:divBdr>
        </w:div>
        <w:div w:id="1191449929">
          <w:marLeft w:val="640"/>
          <w:marRight w:val="0"/>
          <w:marTop w:val="0"/>
          <w:marBottom w:val="0"/>
          <w:divBdr>
            <w:top w:val="none" w:sz="0" w:space="0" w:color="auto"/>
            <w:left w:val="none" w:sz="0" w:space="0" w:color="auto"/>
            <w:bottom w:val="none" w:sz="0" w:space="0" w:color="auto"/>
            <w:right w:val="none" w:sz="0" w:space="0" w:color="auto"/>
          </w:divBdr>
        </w:div>
        <w:div w:id="1198816697">
          <w:marLeft w:val="640"/>
          <w:marRight w:val="0"/>
          <w:marTop w:val="0"/>
          <w:marBottom w:val="0"/>
          <w:divBdr>
            <w:top w:val="none" w:sz="0" w:space="0" w:color="auto"/>
            <w:left w:val="none" w:sz="0" w:space="0" w:color="auto"/>
            <w:bottom w:val="none" w:sz="0" w:space="0" w:color="auto"/>
            <w:right w:val="none" w:sz="0" w:space="0" w:color="auto"/>
          </w:divBdr>
        </w:div>
        <w:div w:id="1243683834">
          <w:marLeft w:val="640"/>
          <w:marRight w:val="0"/>
          <w:marTop w:val="0"/>
          <w:marBottom w:val="0"/>
          <w:divBdr>
            <w:top w:val="none" w:sz="0" w:space="0" w:color="auto"/>
            <w:left w:val="none" w:sz="0" w:space="0" w:color="auto"/>
            <w:bottom w:val="none" w:sz="0" w:space="0" w:color="auto"/>
            <w:right w:val="none" w:sz="0" w:space="0" w:color="auto"/>
          </w:divBdr>
        </w:div>
        <w:div w:id="1259560247">
          <w:marLeft w:val="640"/>
          <w:marRight w:val="0"/>
          <w:marTop w:val="0"/>
          <w:marBottom w:val="0"/>
          <w:divBdr>
            <w:top w:val="none" w:sz="0" w:space="0" w:color="auto"/>
            <w:left w:val="none" w:sz="0" w:space="0" w:color="auto"/>
            <w:bottom w:val="none" w:sz="0" w:space="0" w:color="auto"/>
            <w:right w:val="none" w:sz="0" w:space="0" w:color="auto"/>
          </w:divBdr>
        </w:div>
        <w:div w:id="1275555446">
          <w:marLeft w:val="640"/>
          <w:marRight w:val="0"/>
          <w:marTop w:val="0"/>
          <w:marBottom w:val="0"/>
          <w:divBdr>
            <w:top w:val="none" w:sz="0" w:space="0" w:color="auto"/>
            <w:left w:val="none" w:sz="0" w:space="0" w:color="auto"/>
            <w:bottom w:val="none" w:sz="0" w:space="0" w:color="auto"/>
            <w:right w:val="none" w:sz="0" w:space="0" w:color="auto"/>
          </w:divBdr>
        </w:div>
        <w:div w:id="1278295847">
          <w:marLeft w:val="640"/>
          <w:marRight w:val="0"/>
          <w:marTop w:val="0"/>
          <w:marBottom w:val="0"/>
          <w:divBdr>
            <w:top w:val="none" w:sz="0" w:space="0" w:color="auto"/>
            <w:left w:val="none" w:sz="0" w:space="0" w:color="auto"/>
            <w:bottom w:val="none" w:sz="0" w:space="0" w:color="auto"/>
            <w:right w:val="none" w:sz="0" w:space="0" w:color="auto"/>
          </w:divBdr>
        </w:div>
        <w:div w:id="1281454794">
          <w:marLeft w:val="640"/>
          <w:marRight w:val="0"/>
          <w:marTop w:val="0"/>
          <w:marBottom w:val="0"/>
          <w:divBdr>
            <w:top w:val="none" w:sz="0" w:space="0" w:color="auto"/>
            <w:left w:val="none" w:sz="0" w:space="0" w:color="auto"/>
            <w:bottom w:val="none" w:sz="0" w:space="0" w:color="auto"/>
            <w:right w:val="none" w:sz="0" w:space="0" w:color="auto"/>
          </w:divBdr>
        </w:div>
        <w:div w:id="1288968794">
          <w:marLeft w:val="640"/>
          <w:marRight w:val="0"/>
          <w:marTop w:val="0"/>
          <w:marBottom w:val="0"/>
          <w:divBdr>
            <w:top w:val="none" w:sz="0" w:space="0" w:color="auto"/>
            <w:left w:val="none" w:sz="0" w:space="0" w:color="auto"/>
            <w:bottom w:val="none" w:sz="0" w:space="0" w:color="auto"/>
            <w:right w:val="none" w:sz="0" w:space="0" w:color="auto"/>
          </w:divBdr>
        </w:div>
        <w:div w:id="1297561637">
          <w:marLeft w:val="640"/>
          <w:marRight w:val="0"/>
          <w:marTop w:val="0"/>
          <w:marBottom w:val="0"/>
          <w:divBdr>
            <w:top w:val="none" w:sz="0" w:space="0" w:color="auto"/>
            <w:left w:val="none" w:sz="0" w:space="0" w:color="auto"/>
            <w:bottom w:val="none" w:sz="0" w:space="0" w:color="auto"/>
            <w:right w:val="none" w:sz="0" w:space="0" w:color="auto"/>
          </w:divBdr>
        </w:div>
        <w:div w:id="1315991223">
          <w:marLeft w:val="640"/>
          <w:marRight w:val="0"/>
          <w:marTop w:val="0"/>
          <w:marBottom w:val="0"/>
          <w:divBdr>
            <w:top w:val="none" w:sz="0" w:space="0" w:color="auto"/>
            <w:left w:val="none" w:sz="0" w:space="0" w:color="auto"/>
            <w:bottom w:val="none" w:sz="0" w:space="0" w:color="auto"/>
            <w:right w:val="none" w:sz="0" w:space="0" w:color="auto"/>
          </w:divBdr>
        </w:div>
        <w:div w:id="1321346844">
          <w:marLeft w:val="640"/>
          <w:marRight w:val="0"/>
          <w:marTop w:val="0"/>
          <w:marBottom w:val="0"/>
          <w:divBdr>
            <w:top w:val="none" w:sz="0" w:space="0" w:color="auto"/>
            <w:left w:val="none" w:sz="0" w:space="0" w:color="auto"/>
            <w:bottom w:val="none" w:sz="0" w:space="0" w:color="auto"/>
            <w:right w:val="none" w:sz="0" w:space="0" w:color="auto"/>
          </w:divBdr>
        </w:div>
        <w:div w:id="1321500385">
          <w:marLeft w:val="640"/>
          <w:marRight w:val="0"/>
          <w:marTop w:val="0"/>
          <w:marBottom w:val="0"/>
          <w:divBdr>
            <w:top w:val="none" w:sz="0" w:space="0" w:color="auto"/>
            <w:left w:val="none" w:sz="0" w:space="0" w:color="auto"/>
            <w:bottom w:val="none" w:sz="0" w:space="0" w:color="auto"/>
            <w:right w:val="none" w:sz="0" w:space="0" w:color="auto"/>
          </w:divBdr>
        </w:div>
        <w:div w:id="1340232298">
          <w:marLeft w:val="640"/>
          <w:marRight w:val="0"/>
          <w:marTop w:val="0"/>
          <w:marBottom w:val="0"/>
          <w:divBdr>
            <w:top w:val="none" w:sz="0" w:space="0" w:color="auto"/>
            <w:left w:val="none" w:sz="0" w:space="0" w:color="auto"/>
            <w:bottom w:val="none" w:sz="0" w:space="0" w:color="auto"/>
            <w:right w:val="none" w:sz="0" w:space="0" w:color="auto"/>
          </w:divBdr>
        </w:div>
        <w:div w:id="1365401138">
          <w:marLeft w:val="640"/>
          <w:marRight w:val="0"/>
          <w:marTop w:val="0"/>
          <w:marBottom w:val="0"/>
          <w:divBdr>
            <w:top w:val="none" w:sz="0" w:space="0" w:color="auto"/>
            <w:left w:val="none" w:sz="0" w:space="0" w:color="auto"/>
            <w:bottom w:val="none" w:sz="0" w:space="0" w:color="auto"/>
            <w:right w:val="none" w:sz="0" w:space="0" w:color="auto"/>
          </w:divBdr>
        </w:div>
        <w:div w:id="1381246960">
          <w:marLeft w:val="640"/>
          <w:marRight w:val="0"/>
          <w:marTop w:val="0"/>
          <w:marBottom w:val="0"/>
          <w:divBdr>
            <w:top w:val="none" w:sz="0" w:space="0" w:color="auto"/>
            <w:left w:val="none" w:sz="0" w:space="0" w:color="auto"/>
            <w:bottom w:val="none" w:sz="0" w:space="0" w:color="auto"/>
            <w:right w:val="none" w:sz="0" w:space="0" w:color="auto"/>
          </w:divBdr>
        </w:div>
        <w:div w:id="1395271865">
          <w:marLeft w:val="640"/>
          <w:marRight w:val="0"/>
          <w:marTop w:val="0"/>
          <w:marBottom w:val="0"/>
          <w:divBdr>
            <w:top w:val="none" w:sz="0" w:space="0" w:color="auto"/>
            <w:left w:val="none" w:sz="0" w:space="0" w:color="auto"/>
            <w:bottom w:val="none" w:sz="0" w:space="0" w:color="auto"/>
            <w:right w:val="none" w:sz="0" w:space="0" w:color="auto"/>
          </w:divBdr>
        </w:div>
        <w:div w:id="1399087697">
          <w:marLeft w:val="640"/>
          <w:marRight w:val="0"/>
          <w:marTop w:val="0"/>
          <w:marBottom w:val="0"/>
          <w:divBdr>
            <w:top w:val="none" w:sz="0" w:space="0" w:color="auto"/>
            <w:left w:val="none" w:sz="0" w:space="0" w:color="auto"/>
            <w:bottom w:val="none" w:sz="0" w:space="0" w:color="auto"/>
            <w:right w:val="none" w:sz="0" w:space="0" w:color="auto"/>
          </w:divBdr>
        </w:div>
        <w:div w:id="1408264024">
          <w:marLeft w:val="640"/>
          <w:marRight w:val="0"/>
          <w:marTop w:val="0"/>
          <w:marBottom w:val="0"/>
          <w:divBdr>
            <w:top w:val="none" w:sz="0" w:space="0" w:color="auto"/>
            <w:left w:val="none" w:sz="0" w:space="0" w:color="auto"/>
            <w:bottom w:val="none" w:sz="0" w:space="0" w:color="auto"/>
            <w:right w:val="none" w:sz="0" w:space="0" w:color="auto"/>
          </w:divBdr>
        </w:div>
        <w:div w:id="1410467051">
          <w:marLeft w:val="640"/>
          <w:marRight w:val="0"/>
          <w:marTop w:val="0"/>
          <w:marBottom w:val="0"/>
          <w:divBdr>
            <w:top w:val="none" w:sz="0" w:space="0" w:color="auto"/>
            <w:left w:val="none" w:sz="0" w:space="0" w:color="auto"/>
            <w:bottom w:val="none" w:sz="0" w:space="0" w:color="auto"/>
            <w:right w:val="none" w:sz="0" w:space="0" w:color="auto"/>
          </w:divBdr>
        </w:div>
        <w:div w:id="1412703704">
          <w:marLeft w:val="640"/>
          <w:marRight w:val="0"/>
          <w:marTop w:val="0"/>
          <w:marBottom w:val="0"/>
          <w:divBdr>
            <w:top w:val="none" w:sz="0" w:space="0" w:color="auto"/>
            <w:left w:val="none" w:sz="0" w:space="0" w:color="auto"/>
            <w:bottom w:val="none" w:sz="0" w:space="0" w:color="auto"/>
            <w:right w:val="none" w:sz="0" w:space="0" w:color="auto"/>
          </w:divBdr>
        </w:div>
        <w:div w:id="1423407406">
          <w:marLeft w:val="640"/>
          <w:marRight w:val="0"/>
          <w:marTop w:val="0"/>
          <w:marBottom w:val="0"/>
          <w:divBdr>
            <w:top w:val="none" w:sz="0" w:space="0" w:color="auto"/>
            <w:left w:val="none" w:sz="0" w:space="0" w:color="auto"/>
            <w:bottom w:val="none" w:sz="0" w:space="0" w:color="auto"/>
            <w:right w:val="none" w:sz="0" w:space="0" w:color="auto"/>
          </w:divBdr>
        </w:div>
        <w:div w:id="1426418313">
          <w:marLeft w:val="640"/>
          <w:marRight w:val="0"/>
          <w:marTop w:val="0"/>
          <w:marBottom w:val="0"/>
          <w:divBdr>
            <w:top w:val="none" w:sz="0" w:space="0" w:color="auto"/>
            <w:left w:val="none" w:sz="0" w:space="0" w:color="auto"/>
            <w:bottom w:val="none" w:sz="0" w:space="0" w:color="auto"/>
            <w:right w:val="none" w:sz="0" w:space="0" w:color="auto"/>
          </w:divBdr>
        </w:div>
        <w:div w:id="1437560232">
          <w:marLeft w:val="640"/>
          <w:marRight w:val="0"/>
          <w:marTop w:val="0"/>
          <w:marBottom w:val="0"/>
          <w:divBdr>
            <w:top w:val="none" w:sz="0" w:space="0" w:color="auto"/>
            <w:left w:val="none" w:sz="0" w:space="0" w:color="auto"/>
            <w:bottom w:val="none" w:sz="0" w:space="0" w:color="auto"/>
            <w:right w:val="none" w:sz="0" w:space="0" w:color="auto"/>
          </w:divBdr>
        </w:div>
        <w:div w:id="1452046503">
          <w:marLeft w:val="640"/>
          <w:marRight w:val="0"/>
          <w:marTop w:val="0"/>
          <w:marBottom w:val="0"/>
          <w:divBdr>
            <w:top w:val="none" w:sz="0" w:space="0" w:color="auto"/>
            <w:left w:val="none" w:sz="0" w:space="0" w:color="auto"/>
            <w:bottom w:val="none" w:sz="0" w:space="0" w:color="auto"/>
            <w:right w:val="none" w:sz="0" w:space="0" w:color="auto"/>
          </w:divBdr>
        </w:div>
        <w:div w:id="1454790981">
          <w:marLeft w:val="640"/>
          <w:marRight w:val="0"/>
          <w:marTop w:val="0"/>
          <w:marBottom w:val="0"/>
          <w:divBdr>
            <w:top w:val="none" w:sz="0" w:space="0" w:color="auto"/>
            <w:left w:val="none" w:sz="0" w:space="0" w:color="auto"/>
            <w:bottom w:val="none" w:sz="0" w:space="0" w:color="auto"/>
            <w:right w:val="none" w:sz="0" w:space="0" w:color="auto"/>
          </w:divBdr>
        </w:div>
        <w:div w:id="1458110818">
          <w:marLeft w:val="640"/>
          <w:marRight w:val="0"/>
          <w:marTop w:val="0"/>
          <w:marBottom w:val="0"/>
          <w:divBdr>
            <w:top w:val="none" w:sz="0" w:space="0" w:color="auto"/>
            <w:left w:val="none" w:sz="0" w:space="0" w:color="auto"/>
            <w:bottom w:val="none" w:sz="0" w:space="0" w:color="auto"/>
            <w:right w:val="none" w:sz="0" w:space="0" w:color="auto"/>
          </w:divBdr>
        </w:div>
        <w:div w:id="1463960669">
          <w:marLeft w:val="640"/>
          <w:marRight w:val="0"/>
          <w:marTop w:val="0"/>
          <w:marBottom w:val="0"/>
          <w:divBdr>
            <w:top w:val="none" w:sz="0" w:space="0" w:color="auto"/>
            <w:left w:val="none" w:sz="0" w:space="0" w:color="auto"/>
            <w:bottom w:val="none" w:sz="0" w:space="0" w:color="auto"/>
            <w:right w:val="none" w:sz="0" w:space="0" w:color="auto"/>
          </w:divBdr>
        </w:div>
        <w:div w:id="1464275203">
          <w:marLeft w:val="640"/>
          <w:marRight w:val="0"/>
          <w:marTop w:val="0"/>
          <w:marBottom w:val="0"/>
          <w:divBdr>
            <w:top w:val="none" w:sz="0" w:space="0" w:color="auto"/>
            <w:left w:val="none" w:sz="0" w:space="0" w:color="auto"/>
            <w:bottom w:val="none" w:sz="0" w:space="0" w:color="auto"/>
            <w:right w:val="none" w:sz="0" w:space="0" w:color="auto"/>
          </w:divBdr>
        </w:div>
        <w:div w:id="1469661718">
          <w:marLeft w:val="640"/>
          <w:marRight w:val="0"/>
          <w:marTop w:val="0"/>
          <w:marBottom w:val="0"/>
          <w:divBdr>
            <w:top w:val="none" w:sz="0" w:space="0" w:color="auto"/>
            <w:left w:val="none" w:sz="0" w:space="0" w:color="auto"/>
            <w:bottom w:val="none" w:sz="0" w:space="0" w:color="auto"/>
            <w:right w:val="none" w:sz="0" w:space="0" w:color="auto"/>
          </w:divBdr>
        </w:div>
        <w:div w:id="1476752386">
          <w:marLeft w:val="640"/>
          <w:marRight w:val="0"/>
          <w:marTop w:val="0"/>
          <w:marBottom w:val="0"/>
          <w:divBdr>
            <w:top w:val="none" w:sz="0" w:space="0" w:color="auto"/>
            <w:left w:val="none" w:sz="0" w:space="0" w:color="auto"/>
            <w:bottom w:val="none" w:sz="0" w:space="0" w:color="auto"/>
            <w:right w:val="none" w:sz="0" w:space="0" w:color="auto"/>
          </w:divBdr>
        </w:div>
        <w:div w:id="1477407969">
          <w:marLeft w:val="640"/>
          <w:marRight w:val="0"/>
          <w:marTop w:val="0"/>
          <w:marBottom w:val="0"/>
          <w:divBdr>
            <w:top w:val="none" w:sz="0" w:space="0" w:color="auto"/>
            <w:left w:val="none" w:sz="0" w:space="0" w:color="auto"/>
            <w:bottom w:val="none" w:sz="0" w:space="0" w:color="auto"/>
            <w:right w:val="none" w:sz="0" w:space="0" w:color="auto"/>
          </w:divBdr>
        </w:div>
        <w:div w:id="1491094664">
          <w:marLeft w:val="640"/>
          <w:marRight w:val="0"/>
          <w:marTop w:val="0"/>
          <w:marBottom w:val="0"/>
          <w:divBdr>
            <w:top w:val="none" w:sz="0" w:space="0" w:color="auto"/>
            <w:left w:val="none" w:sz="0" w:space="0" w:color="auto"/>
            <w:bottom w:val="none" w:sz="0" w:space="0" w:color="auto"/>
            <w:right w:val="none" w:sz="0" w:space="0" w:color="auto"/>
          </w:divBdr>
        </w:div>
        <w:div w:id="1512332481">
          <w:marLeft w:val="640"/>
          <w:marRight w:val="0"/>
          <w:marTop w:val="0"/>
          <w:marBottom w:val="0"/>
          <w:divBdr>
            <w:top w:val="none" w:sz="0" w:space="0" w:color="auto"/>
            <w:left w:val="none" w:sz="0" w:space="0" w:color="auto"/>
            <w:bottom w:val="none" w:sz="0" w:space="0" w:color="auto"/>
            <w:right w:val="none" w:sz="0" w:space="0" w:color="auto"/>
          </w:divBdr>
        </w:div>
        <w:div w:id="1518695547">
          <w:marLeft w:val="640"/>
          <w:marRight w:val="0"/>
          <w:marTop w:val="0"/>
          <w:marBottom w:val="0"/>
          <w:divBdr>
            <w:top w:val="none" w:sz="0" w:space="0" w:color="auto"/>
            <w:left w:val="none" w:sz="0" w:space="0" w:color="auto"/>
            <w:bottom w:val="none" w:sz="0" w:space="0" w:color="auto"/>
            <w:right w:val="none" w:sz="0" w:space="0" w:color="auto"/>
          </w:divBdr>
        </w:div>
        <w:div w:id="1533038128">
          <w:marLeft w:val="640"/>
          <w:marRight w:val="0"/>
          <w:marTop w:val="0"/>
          <w:marBottom w:val="0"/>
          <w:divBdr>
            <w:top w:val="none" w:sz="0" w:space="0" w:color="auto"/>
            <w:left w:val="none" w:sz="0" w:space="0" w:color="auto"/>
            <w:bottom w:val="none" w:sz="0" w:space="0" w:color="auto"/>
            <w:right w:val="none" w:sz="0" w:space="0" w:color="auto"/>
          </w:divBdr>
        </w:div>
        <w:div w:id="1539053506">
          <w:marLeft w:val="640"/>
          <w:marRight w:val="0"/>
          <w:marTop w:val="0"/>
          <w:marBottom w:val="0"/>
          <w:divBdr>
            <w:top w:val="none" w:sz="0" w:space="0" w:color="auto"/>
            <w:left w:val="none" w:sz="0" w:space="0" w:color="auto"/>
            <w:bottom w:val="none" w:sz="0" w:space="0" w:color="auto"/>
            <w:right w:val="none" w:sz="0" w:space="0" w:color="auto"/>
          </w:divBdr>
        </w:div>
        <w:div w:id="1551115031">
          <w:marLeft w:val="640"/>
          <w:marRight w:val="0"/>
          <w:marTop w:val="0"/>
          <w:marBottom w:val="0"/>
          <w:divBdr>
            <w:top w:val="none" w:sz="0" w:space="0" w:color="auto"/>
            <w:left w:val="none" w:sz="0" w:space="0" w:color="auto"/>
            <w:bottom w:val="none" w:sz="0" w:space="0" w:color="auto"/>
            <w:right w:val="none" w:sz="0" w:space="0" w:color="auto"/>
          </w:divBdr>
        </w:div>
        <w:div w:id="1553999372">
          <w:marLeft w:val="640"/>
          <w:marRight w:val="0"/>
          <w:marTop w:val="0"/>
          <w:marBottom w:val="0"/>
          <w:divBdr>
            <w:top w:val="none" w:sz="0" w:space="0" w:color="auto"/>
            <w:left w:val="none" w:sz="0" w:space="0" w:color="auto"/>
            <w:bottom w:val="none" w:sz="0" w:space="0" w:color="auto"/>
            <w:right w:val="none" w:sz="0" w:space="0" w:color="auto"/>
          </w:divBdr>
        </w:div>
        <w:div w:id="1576090201">
          <w:marLeft w:val="640"/>
          <w:marRight w:val="0"/>
          <w:marTop w:val="0"/>
          <w:marBottom w:val="0"/>
          <w:divBdr>
            <w:top w:val="none" w:sz="0" w:space="0" w:color="auto"/>
            <w:left w:val="none" w:sz="0" w:space="0" w:color="auto"/>
            <w:bottom w:val="none" w:sz="0" w:space="0" w:color="auto"/>
            <w:right w:val="none" w:sz="0" w:space="0" w:color="auto"/>
          </w:divBdr>
        </w:div>
        <w:div w:id="1590046089">
          <w:marLeft w:val="640"/>
          <w:marRight w:val="0"/>
          <w:marTop w:val="0"/>
          <w:marBottom w:val="0"/>
          <w:divBdr>
            <w:top w:val="none" w:sz="0" w:space="0" w:color="auto"/>
            <w:left w:val="none" w:sz="0" w:space="0" w:color="auto"/>
            <w:bottom w:val="none" w:sz="0" w:space="0" w:color="auto"/>
            <w:right w:val="none" w:sz="0" w:space="0" w:color="auto"/>
          </w:divBdr>
        </w:div>
        <w:div w:id="1598365486">
          <w:marLeft w:val="640"/>
          <w:marRight w:val="0"/>
          <w:marTop w:val="0"/>
          <w:marBottom w:val="0"/>
          <w:divBdr>
            <w:top w:val="none" w:sz="0" w:space="0" w:color="auto"/>
            <w:left w:val="none" w:sz="0" w:space="0" w:color="auto"/>
            <w:bottom w:val="none" w:sz="0" w:space="0" w:color="auto"/>
            <w:right w:val="none" w:sz="0" w:space="0" w:color="auto"/>
          </w:divBdr>
        </w:div>
        <w:div w:id="1600135998">
          <w:marLeft w:val="640"/>
          <w:marRight w:val="0"/>
          <w:marTop w:val="0"/>
          <w:marBottom w:val="0"/>
          <w:divBdr>
            <w:top w:val="none" w:sz="0" w:space="0" w:color="auto"/>
            <w:left w:val="none" w:sz="0" w:space="0" w:color="auto"/>
            <w:bottom w:val="none" w:sz="0" w:space="0" w:color="auto"/>
            <w:right w:val="none" w:sz="0" w:space="0" w:color="auto"/>
          </w:divBdr>
        </w:div>
        <w:div w:id="1606308794">
          <w:marLeft w:val="640"/>
          <w:marRight w:val="0"/>
          <w:marTop w:val="0"/>
          <w:marBottom w:val="0"/>
          <w:divBdr>
            <w:top w:val="none" w:sz="0" w:space="0" w:color="auto"/>
            <w:left w:val="none" w:sz="0" w:space="0" w:color="auto"/>
            <w:bottom w:val="none" w:sz="0" w:space="0" w:color="auto"/>
            <w:right w:val="none" w:sz="0" w:space="0" w:color="auto"/>
          </w:divBdr>
        </w:div>
        <w:div w:id="1607612284">
          <w:marLeft w:val="640"/>
          <w:marRight w:val="0"/>
          <w:marTop w:val="0"/>
          <w:marBottom w:val="0"/>
          <w:divBdr>
            <w:top w:val="none" w:sz="0" w:space="0" w:color="auto"/>
            <w:left w:val="none" w:sz="0" w:space="0" w:color="auto"/>
            <w:bottom w:val="none" w:sz="0" w:space="0" w:color="auto"/>
            <w:right w:val="none" w:sz="0" w:space="0" w:color="auto"/>
          </w:divBdr>
        </w:div>
        <w:div w:id="1618442208">
          <w:marLeft w:val="640"/>
          <w:marRight w:val="0"/>
          <w:marTop w:val="0"/>
          <w:marBottom w:val="0"/>
          <w:divBdr>
            <w:top w:val="none" w:sz="0" w:space="0" w:color="auto"/>
            <w:left w:val="none" w:sz="0" w:space="0" w:color="auto"/>
            <w:bottom w:val="none" w:sz="0" w:space="0" w:color="auto"/>
            <w:right w:val="none" w:sz="0" w:space="0" w:color="auto"/>
          </w:divBdr>
        </w:div>
        <w:div w:id="1625428222">
          <w:marLeft w:val="640"/>
          <w:marRight w:val="0"/>
          <w:marTop w:val="0"/>
          <w:marBottom w:val="0"/>
          <w:divBdr>
            <w:top w:val="none" w:sz="0" w:space="0" w:color="auto"/>
            <w:left w:val="none" w:sz="0" w:space="0" w:color="auto"/>
            <w:bottom w:val="none" w:sz="0" w:space="0" w:color="auto"/>
            <w:right w:val="none" w:sz="0" w:space="0" w:color="auto"/>
          </w:divBdr>
        </w:div>
        <w:div w:id="1632906447">
          <w:marLeft w:val="640"/>
          <w:marRight w:val="0"/>
          <w:marTop w:val="0"/>
          <w:marBottom w:val="0"/>
          <w:divBdr>
            <w:top w:val="none" w:sz="0" w:space="0" w:color="auto"/>
            <w:left w:val="none" w:sz="0" w:space="0" w:color="auto"/>
            <w:bottom w:val="none" w:sz="0" w:space="0" w:color="auto"/>
            <w:right w:val="none" w:sz="0" w:space="0" w:color="auto"/>
          </w:divBdr>
        </w:div>
        <w:div w:id="1633055951">
          <w:marLeft w:val="640"/>
          <w:marRight w:val="0"/>
          <w:marTop w:val="0"/>
          <w:marBottom w:val="0"/>
          <w:divBdr>
            <w:top w:val="none" w:sz="0" w:space="0" w:color="auto"/>
            <w:left w:val="none" w:sz="0" w:space="0" w:color="auto"/>
            <w:bottom w:val="none" w:sz="0" w:space="0" w:color="auto"/>
            <w:right w:val="none" w:sz="0" w:space="0" w:color="auto"/>
          </w:divBdr>
        </w:div>
        <w:div w:id="1651909605">
          <w:marLeft w:val="640"/>
          <w:marRight w:val="0"/>
          <w:marTop w:val="0"/>
          <w:marBottom w:val="0"/>
          <w:divBdr>
            <w:top w:val="none" w:sz="0" w:space="0" w:color="auto"/>
            <w:left w:val="none" w:sz="0" w:space="0" w:color="auto"/>
            <w:bottom w:val="none" w:sz="0" w:space="0" w:color="auto"/>
            <w:right w:val="none" w:sz="0" w:space="0" w:color="auto"/>
          </w:divBdr>
        </w:div>
        <w:div w:id="1657419051">
          <w:marLeft w:val="640"/>
          <w:marRight w:val="0"/>
          <w:marTop w:val="0"/>
          <w:marBottom w:val="0"/>
          <w:divBdr>
            <w:top w:val="none" w:sz="0" w:space="0" w:color="auto"/>
            <w:left w:val="none" w:sz="0" w:space="0" w:color="auto"/>
            <w:bottom w:val="none" w:sz="0" w:space="0" w:color="auto"/>
            <w:right w:val="none" w:sz="0" w:space="0" w:color="auto"/>
          </w:divBdr>
        </w:div>
        <w:div w:id="1665429246">
          <w:marLeft w:val="640"/>
          <w:marRight w:val="0"/>
          <w:marTop w:val="0"/>
          <w:marBottom w:val="0"/>
          <w:divBdr>
            <w:top w:val="none" w:sz="0" w:space="0" w:color="auto"/>
            <w:left w:val="none" w:sz="0" w:space="0" w:color="auto"/>
            <w:bottom w:val="none" w:sz="0" w:space="0" w:color="auto"/>
            <w:right w:val="none" w:sz="0" w:space="0" w:color="auto"/>
          </w:divBdr>
        </w:div>
        <w:div w:id="1685941991">
          <w:marLeft w:val="640"/>
          <w:marRight w:val="0"/>
          <w:marTop w:val="0"/>
          <w:marBottom w:val="0"/>
          <w:divBdr>
            <w:top w:val="none" w:sz="0" w:space="0" w:color="auto"/>
            <w:left w:val="none" w:sz="0" w:space="0" w:color="auto"/>
            <w:bottom w:val="none" w:sz="0" w:space="0" w:color="auto"/>
            <w:right w:val="none" w:sz="0" w:space="0" w:color="auto"/>
          </w:divBdr>
        </w:div>
        <w:div w:id="1718894072">
          <w:marLeft w:val="640"/>
          <w:marRight w:val="0"/>
          <w:marTop w:val="0"/>
          <w:marBottom w:val="0"/>
          <w:divBdr>
            <w:top w:val="none" w:sz="0" w:space="0" w:color="auto"/>
            <w:left w:val="none" w:sz="0" w:space="0" w:color="auto"/>
            <w:bottom w:val="none" w:sz="0" w:space="0" w:color="auto"/>
            <w:right w:val="none" w:sz="0" w:space="0" w:color="auto"/>
          </w:divBdr>
        </w:div>
        <w:div w:id="1762674754">
          <w:marLeft w:val="640"/>
          <w:marRight w:val="0"/>
          <w:marTop w:val="0"/>
          <w:marBottom w:val="0"/>
          <w:divBdr>
            <w:top w:val="none" w:sz="0" w:space="0" w:color="auto"/>
            <w:left w:val="none" w:sz="0" w:space="0" w:color="auto"/>
            <w:bottom w:val="none" w:sz="0" w:space="0" w:color="auto"/>
            <w:right w:val="none" w:sz="0" w:space="0" w:color="auto"/>
          </w:divBdr>
        </w:div>
        <w:div w:id="1773235186">
          <w:marLeft w:val="640"/>
          <w:marRight w:val="0"/>
          <w:marTop w:val="0"/>
          <w:marBottom w:val="0"/>
          <w:divBdr>
            <w:top w:val="none" w:sz="0" w:space="0" w:color="auto"/>
            <w:left w:val="none" w:sz="0" w:space="0" w:color="auto"/>
            <w:bottom w:val="none" w:sz="0" w:space="0" w:color="auto"/>
            <w:right w:val="none" w:sz="0" w:space="0" w:color="auto"/>
          </w:divBdr>
        </w:div>
        <w:div w:id="1774088109">
          <w:marLeft w:val="640"/>
          <w:marRight w:val="0"/>
          <w:marTop w:val="0"/>
          <w:marBottom w:val="0"/>
          <w:divBdr>
            <w:top w:val="none" w:sz="0" w:space="0" w:color="auto"/>
            <w:left w:val="none" w:sz="0" w:space="0" w:color="auto"/>
            <w:bottom w:val="none" w:sz="0" w:space="0" w:color="auto"/>
            <w:right w:val="none" w:sz="0" w:space="0" w:color="auto"/>
          </w:divBdr>
        </w:div>
        <w:div w:id="1778716512">
          <w:marLeft w:val="640"/>
          <w:marRight w:val="0"/>
          <w:marTop w:val="0"/>
          <w:marBottom w:val="0"/>
          <w:divBdr>
            <w:top w:val="none" w:sz="0" w:space="0" w:color="auto"/>
            <w:left w:val="none" w:sz="0" w:space="0" w:color="auto"/>
            <w:bottom w:val="none" w:sz="0" w:space="0" w:color="auto"/>
            <w:right w:val="none" w:sz="0" w:space="0" w:color="auto"/>
          </w:divBdr>
        </w:div>
        <w:div w:id="1782844564">
          <w:marLeft w:val="640"/>
          <w:marRight w:val="0"/>
          <w:marTop w:val="0"/>
          <w:marBottom w:val="0"/>
          <w:divBdr>
            <w:top w:val="none" w:sz="0" w:space="0" w:color="auto"/>
            <w:left w:val="none" w:sz="0" w:space="0" w:color="auto"/>
            <w:bottom w:val="none" w:sz="0" w:space="0" w:color="auto"/>
            <w:right w:val="none" w:sz="0" w:space="0" w:color="auto"/>
          </w:divBdr>
        </w:div>
        <w:div w:id="1799176796">
          <w:marLeft w:val="640"/>
          <w:marRight w:val="0"/>
          <w:marTop w:val="0"/>
          <w:marBottom w:val="0"/>
          <w:divBdr>
            <w:top w:val="none" w:sz="0" w:space="0" w:color="auto"/>
            <w:left w:val="none" w:sz="0" w:space="0" w:color="auto"/>
            <w:bottom w:val="none" w:sz="0" w:space="0" w:color="auto"/>
            <w:right w:val="none" w:sz="0" w:space="0" w:color="auto"/>
          </w:divBdr>
        </w:div>
        <w:div w:id="1822505011">
          <w:marLeft w:val="640"/>
          <w:marRight w:val="0"/>
          <w:marTop w:val="0"/>
          <w:marBottom w:val="0"/>
          <w:divBdr>
            <w:top w:val="none" w:sz="0" w:space="0" w:color="auto"/>
            <w:left w:val="none" w:sz="0" w:space="0" w:color="auto"/>
            <w:bottom w:val="none" w:sz="0" w:space="0" w:color="auto"/>
            <w:right w:val="none" w:sz="0" w:space="0" w:color="auto"/>
          </w:divBdr>
        </w:div>
        <w:div w:id="1830975712">
          <w:marLeft w:val="640"/>
          <w:marRight w:val="0"/>
          <w:marTop w:val="0"/>
          <w:marBottom w:val="0"/>
          <w:divBdr>
            <w:top w:val="none" w:sz="0" w:space="0" w:color="auto"/>
            <w:left w:val="none" w:sz="0" w:space="0" w:color="auto"/>
            <w:bottom w:val="none" w:sz="0" w:space="0" w:color="auto"/>
            <w:right w:val="none" w:sz="0" w:space="0" w:color="auto"/>
          </w:divBdr>
        </w:div>
        <w:div w:id="1833596283">
          <w:marLeft w:val="640"/>
          <w:marRight w:val="0"/>
          <w:marTop w:val="0"/>
          <w:marBottom w:val="0"/>
          <w:divBdr>
            <w:top w:val="none" w:sz="0" w:space="0" w:color="auto"/>
            <w:left w:val="none" w:sz="0" w:space="0" w:color="auto"/>
            <w:bottom w:val="none" w:sz="0" w:space="0" w:color="auto"/>
            <w:right w:val="none" w:sz="0" w:space="0" w:color="auto"/>
          </w:divBdr>
        </w:div>
        <w:div w:id="1852646518">
          <w:marLeft w:val="640"/>
          <w:marRight w:val="0"/>
          <w:marTop w:val="0"/>
          <w:marBottom w:val="0"/>
          <w:divBdr>
            <w:top w:val="none" w:sz="0" w:space="0" w:color="auto"/>
            <w:left w:val="none" w:sz="0" w:space="0" w:color="auto"/>
            <w:bottom w:val="none" w:sz="0" w:space="0" w:color="auto"/>
            <w:right w:val="none" w:sz="0" w:space="0" w:color="auto"/>
          </w:divBdr>
        </w:div>
        <w:div w:id="1853953861">
          <w:marLeft w:val="640"/>
          <w:marRight w:val="0"/>
          <w:marTop w:val="0"/>
          <w:marBottom w:val="0"/>
          <w:divBdr>
            <w:top w:val="none" w:sz="0" w:space="0" w:color="auto"/>
            <w:left w:val="none" w:sz="0" w:space="0" w:color="auto"/>
            <w:bottom w:val="none" w:sz="0" w:space="0" w:color="auto"/>
            <w:right w:val="none" w:sz="0" w:space="0" w:color="auto"/>
          </w:divBdr>
        </w:div>
        <w:div w:id="1859810174">
          <w:marLeft w:val="640"/>
          <w:marRight w:val="0"/>
          <w:marTop w:val="0"/>
          <w:marBottom w:val="0"/>
          <w:divBdr>
            <w:top w:val="none" w:sz="0" w:space="0" w:color="auto"/>
            <w:left w:val="none" w:sz="0" w:space="0" w:color="auto"/>
            <w:bottom w:val="none" w:sz="0" w:space="0" w:color="auto"/>
            <w:right w:val="none" w:sz="0" w:space="0" w:color="auto"/>
          </w:divBdr>
        </w:div>
        <w:div w:id="1869755686">
          <w:marLeft w:val="640"/>
          <w:marRight w:val="0"/>
          <w:marTop w:val="0"/>
          <w:marBottom w:val="0"/>
          <w:divBdr>
            <w:top w:val="none" w:sz="0" w:space="0" w:color="auto"/>
            <w:left w:val="none" w:sz="0" w:space="0" w:color="auto"/>
            <w:bottom w:val="none" w:sz="0" w:space="0" w:color="auto"/>
            <w:right w:val="none" w:sz="0" w:space="0" w:color="auto"/>
          </w:divBdr>
        </w:div>
        <w:div w:id="1873805667">
          <w:marLeft w:val="640"/>
          <w:marRight w:val="0"/>
          <w:marTop w:val="0"/>
          <w:marBottom w:val="0"/>
          <w:divBdr>
            <w:top w:val="none" w:sz="0" w:space="0" w:color="auto"/>
            <w:left w:val="none" w:sz="0" w:space="0" w:color="auto"/>
            <w:bottom w:val="none" w:sz="0" w:space="0" w:color="auto"/>
            <w:right w:val="none" w:sz="0" w:space="0" w:color="auto"/>
          </w:divBdr>
        </w:div>
        <w:div w:id="1884905474">
          <w:marLeft w:val="640"/>
          <w:marRight w:val="0"/>
          <w:marTop w:val="0"/>
          <w:marBottom w:val="0"/>
          <w:divBdr>
            <w:top w:val="none" w:sz="0" w:space="0" w:color="auto"/>
            <w:left w:val="none" w:sz="0" w:space="0" w:color="auto"/>
            <w:bottom w:val="none" w:sz="0" w:space="0" w:color="auto"/>
            <w:right w:val="none" w:sz="0" w:space="0" w:color="auto"/>
          </w:divBdr>
        </w:div>
        <w:div w:id="1895578342">
          <w:marLeft w:val="640"/>
          <w:marRight w:val="0"/>
          <w:marTop w:val="0"/>
          <w:marBottom w:val="0"/>
          <w:divBdr>
            <w:top w:val="none" w:sz="0" w:space="0" w:color="auto"/>
            <w:left w:val="none" w:sz="0" w:space="0" w:color="auto"/>
            <w:bottom w:val="none" w:sz="0" w:space="0" w:color="auto"/>
            <w:right w:val="none" w:sz="0" w:space="0" w:color="auto"/>
          </w:divBdr>
        </w:div>
        <w:div w:id="1897625999">
          <w:marLeft w:val="640"/>
          <w:marRight w:val="0"/>
          <w:marTop w:val="0"/>
          <w:marBottom w:val="0"/>
          <w:divBdr>
            <w:top w:val="none" w:sz="0" w:space="0" w:color="auto"/>
            <w:left w:val="none" w:sz="0" w:space="0" w:color="auto"/>
            <w:bottom w:val="none" w:sz="0" w:space="0" w:color="auto"/>
            <w:right w:val="none" w:sz="0" w:space="0" w:color="auto"/>
          </w:divBdr>
        </w:div>
        <w:div w:id="1960604219">
          <w:marLeft w:val="640"/>
          <w:marRight w:val="0"/>
          <w:marTop w:val="0"/>
          <w:marBottom w:val="0"/>
          <w:divBdr>
            <w:top w:val="none" w:sz="0" w:space="0" w:color="auto"/>
            <w:left w:val="none" w:sz="0" w:space="0" w:color="auto"/>
            <w:bottom w:val="none" w:sz="0" w:space="0" w:color="auto"/>
            <w:right w:val="none" w:sz="0" w:space="0" w:color="auto"/>
          </w:divBdr>
        </w:div>
        <w:div w:id="1961645446">
          <w:marLeft w:val="640"/>
          <w:marRight w:val="0"/>
          <w:marTop w:val="0"/>
          <w:marBottom w:val="0"/>
          <w:divBdr>
            <w:top w:val="none" w:sz="0" w:space="0" w:color="auto"/>
            <w:left w:val="none" w:sz="0" w:space="0" w:color="auto"/>
            <w:bottom w:val="none" w:sz="0" w:space="0" w:color="auto"/>
            <w:right w:val="none" w:sz="0" w:space="0" w:color="auto"/>
          </w:divBdr>
        </w:div>
        <w:div w:id="1961839489">
          <w:marLeft w:val="640"/>
          <w:marRight w:val="0"/>
          <w:marTop w:val="0"/>
          <w:marBottom w:val="0"/>
          <w:divBdr>
            <w:top w:val="none" w:sz="0" w:space="0" w:color="auto"/>
            <w:left w:val="none" w:sz="0" w:space="0" w:color="auto"/>
            <w:bottom w:val="none" w:sz="0" w:space="0" w:color="auto"/>
            <w:right w:val="none" w:sz="0" w:space="0" w:color="auto"/>
          </w:divBdr>
        </w:div>
        <w:div w:id="1969318439">
          <w:marLeft w:val="640"/>
          <w:marRight w:val="0"/>
          <w:marTop w:val="0"/>
          <w:marBottom w:val="0"/>
          <w:divBdr>
            <w:top w:val="none" w:sz="0" w:space="0" w:color="auto"/>
            <w:left w:val="none" w:sz="0" w:space="0" w:color="auto"/>
            <w:bottom w:val="none" w:sz="0" w:space="0" w:color="auto"/>
            <w:right w:val="none" w:sz="0" w:space="0" w:color="auto"/>
          </w:divBdr>
        </w:div>
        <w:div w:id="1977300219">
          <w:marLeft w:val="640"/>
          <w:marRight w:val="0"/>
          <w:marTop w:val="0"/>
          <w:marBottom w:val="0"/>
          <w:divBdr>
            <w:top w:val="none" w:sz="0" w:space="0" w:color="auto"/>
            <w:left w:val="none" w:sz="0" w:space="0" w:color="auto"/>
            <w:bottom w:val="none" w:sz="0" w:space="0" w:color="auto"/>
            <w:right w:val="none" w:sz="0" w:space="0" w:color="auto"/>
          </w:divBdr>
        </w:div>
        <w:div w:id="1983344480">
          <w:marLeft w:val="640"/>
          <w:marRight w:val="0"/>
          <w:marTop w:val="0"/>
          <w:marBottom w:val="0"/>
          <w:divBdr>
            <w:top w:val="none" w:sz="0" w:space="0" w:color="auto"/>
            <w:left w:val="none" w:sz="0" w:space="0" w:color="auto"/>
            <w:bottom w:val="none" w:sz="0" w:space="0" w:color="auto"/>
            <w:right w:val="none" w:sz="0" w:space="0" w:color="auto"/>
          </w:divBdr>
        </w:div>
        <w:div w:id="1983730393">
          <w:marLeft w:val="640"/>
          <w:marRight w:val="0"/>
          <w:marTop w:val="0"/>
          <w:marBottom w:val="0"/>
          <w:divBdr>
            <w:top w:val="none" w:sz="0" w:space="0" w:color="auto"/>
            <w:left w:val="none" w:sz="0" w:space="0" w:color="auto"/>
            <w:bottom w:val="none" w:sz="0" w:space="0" w:color="auto"/>
            <w:right w:val="none" w:sz="0" w:space="0" w:color="auto"/>
          </w:divBdr>
        </w:div>
        <w:div w:id="2022855536">
          <w:marLeft w:val="640"/>
          <w:marRight w:val="0"/>
          <w:marTop w:val="0"/>
          <w:marBottom w:val="0"/>
          <w:divBdr>
            <w:top w:val="none" w:sz="0" w:space="0" w:color="auto"/>
            <w:left w:val="none" w:sz="0" w:space="0" w:color="auto"/>
            <w:bottom w:val="none" w:sz="0" w:space="0" w:color="auto"/>
            <w:right w:val="none" w:sz="0" w:space="0" w:color="auto"/>
          </w:divBdr>
        </w:div>
        <w:div w:id="2040399407">
          <w:marLeft w:val="640"/>
          <w:marRight w:val="0"/>
          <w:marTop w:val="0"/>
          <w:marBottom w:val="0"/>
          <w:divBdr>
            <w:top w:val="none" w:sz="0" w:space="0" w:color="auto"/>
            <w:left w:val="none" w:sz="0" w:space="0" w:color="auto"/>
            <w:bottom w:val="none" w:sz="0" w:space="0" w:color="auto"/>
            <w:right w:val="none" w:sz="0" w:space="0" w:color="auto"/>
          </w:divBdr>
        </w:div>
        <w:div w:id="2041473390">
          <w:marLeft w:val="640"/>
          <w:marRight w:val="0"/>
          <w:marTop w:val="0"/>
          <w:marBottom w:val="0"/>
          <w:divBdr>
            <w:top w:val="none" w:sz="0" w:space="0" w:color="auto"/>
            <w:left w:val="none" w:sz="0" w:space="0" w:color="auto"/>
            <w:bottom w:val="none" w:sz="0" w:space="0" w:color="auto"/>
            <w:right w:val="none" w:sz="0" w:space="0" w:color="auto"/>
          </w:divBdr>
        </w:div>
        <w:div w:id="2042126082">
          <w:marLeft w:val="640"/>
          <w:marRight w:val="0"/>
          <w:marTop w:val="0"/>
          <w:marBottom w:val="0"/>
          <w:divBdr>
            <w:top w:val="none" w:sz="0" w:space="0" w:color="auto"/>
            <w:left w:val="none" w:sz="0" w:space="0" w:color="auto"/>
            <w:bottom w:val="none" w:sz="0" w:space="0" w:color="auto"/>
            <w:right w:val="none" w:sz="0" w:space="0" w:color="auto"/>
          </w:divBdr>
        </w:div>
        <w:div w:id="2046517345">
          <w:marLeft w:val="640"/>
          <w:marRight w:val="0"/>
          <w:marTop w:val="0"/>
          <w:marBottom w:val="0"/>
          <w:divBdr>
            <w:top w:val="none" w:sz="0" w:space="0" w:color="auto"/>
            <w:left w:val="none" w:sz="0" w:space="0" w:color="auto"/>
            <w:bottom w:val="none" w:sz="0" w:space="0" w:color="auto"/>
            <w:right w:val="none" w:sz="0" w:space="0" w:color="auto"/>
          </w:divBdr>
        </w:div>
        <w:div w:id="2050957586">
          <w:marLeft w:val="640"/>
          <w:marRight w:val="0"/>
          <w:marTop w:val="0"/>
          <w:marBottom w:val="0"/>
          <w:divBdr>
            <w:top w:val="none" w:sz="0" w:space="0" w:color="auto"/>
            <w:left w:val="none" w:sz="0" w:space="0" w:color="auto"/>
            <w:bottom w:val="none" w:sz="0" w:space="0" w:color="auto"/>
            <w:right w:val="none" w:sz="0" w:space="0" w:color="auto"/>
          </w:divBdr>
        </w:div>
        <w:div w:id="2054650543">
          <w:marLeft w:val="640"/>
          <w:marRight w:val="0"/>
          <w:marTop w:val="0"/>
          <w:marBottom w:val="0"/>
          <w:divBdr>
            <w:top w:val="none" w:sz="0" w:space="0" w:color="auto"/>
            <w:left w:val="none" w:sz="0" w:space="0" w:color="auto"/>
            <w:bottom w:val="none" w:sz="0" w:space="0" w:color="auto"/>
            <w:right w:val="none" w:sz="0" w:space="0" w:color="auto"/>
          </w:divBdr>
        </w:div>
        <w:div w:id="2060664657">
          <w:marLeft w:val="640"/>
          <w:marRight w:val="0"/>
          <w:marTop w:val="0"/>
          <w:marBottom w:val="0"/>
          <w:divBdr>
            <w:top w:val="none" w:sz="0" w:space="0" w:color="auto"/>
            <w:left w:val="none" w:sz="0" w:space="0" w:color="auto"/>
            <w:bottom w:val="none" w:sz="0" w:space="0" w:color="auto"/>
            <w:right w:val="none" w:sz="0" w:space="0" w:color="auto"/>
          </w:divBdr>
        </w:div>
        <w:div w:id="2102333404">
          <w:marLeft w:val="640"/>
          <w:marRight w:val="0"/>
          <w:marTop w:val="0"/>
          <w:marBottom w:val="0"/>
          <w:divBdr>
            <w:top w:val="none" w:sz="0" w:space="0" w:color="auto"/>
            <w:left w:val="none" w:sz="0" w:space="0" w:color="auto"/>
            <w:bottom w:val="none" w:sz="0" w:space="0" w:color="auto"/>
            <w:right w:val="none" w:sz="0" w:space="0" w:color="auto"/>
          </w:divBdr>
        </w:div>
        <w:div w:id="2103598284">
          <w:marLeft w:val="640"/>
          <w:marRight w:val="0"/>
          <w:marTop w:val="0"/>
          <w:marBottom w:val="0"/>
          <w:divBdr>
            <w:top w:val="none" w:sz="0" w:space="0" w:color="auto"/>
            <w:left w:val="none" w:sz="0" w:space="0" w:color="auto"/>
            <w:bottom w:val="none" w:sz="0" w:space="0" w:color="auto"/>
            <w:right w:val="none" w:sz="0" w:space="0" w:color="auto"/>
          </w:divBdr>
        </w:div>
        <w:div w:id="2105492473">
          <w:marLeft w:val="640"/>
          <w:marRight w:val="0"/>
          <w:marTop w:val="0"/>
          <w:marBottom w:val="0"/>
          <w:divBdr>
            <w:top w:val="none" w:sz="0" w:space="0" w:color="auto"/>
            <w:left w:val="none" w:sz="0" w:space="0" w:color="auto"/>
            <w:bottom w:val="none" w:sz="0" w:space="0" w:color="auto"/>
            <w:right w:val="none" w:sz="0" w:space="0" w:color="auto"/>
          </w:divBdr>
        </w:div>
        <w:div w:id="2114009621">
          <w:marLeft w:val="640"/>
          <w:marRight w:val="0"/>
          <w:marTop w:val="0"/>
          <w:marBottom w:val="0"/>
          <w:divBdr>
            <w:top w:val="none" w:sz="0" w:space="0" w:color="auto"/>
            <w:left w:val="none" w:sz="0" w:space="0" w:color="auto"/>
            <w:bottom w:val="none" w:sz="0" w:space="0" w:color="auto"/>
            <w:right w:val="none" w:sz="0" w:space="0" w:color="auto"/>
          </w:divBdr>
        </w:div>
        <w:div w:id="2124810342">
          <w:marLeft w:val="640"/>
          <w:marRight w:val="0"/>
          <w:marTop w:val="0"/>
          <w:marBottom w:val="0"/>
          <w:divBdr>
            <w:top w:val="none" w:sz="0" w:space="0" w:color="auto"/>
            <w:left w:val="none" w:sz="0" w:space="0" w:color="auto"/>
            <w:bottom w:val="none" w:sz="0" w:space="0" w:color="auto"/>
            <w:right w:val="none" w:sz="0" w:space="0" w:color="auto"/>
          </w:divBdr>
        </w:div>
        <w:div w:id="2126610179">
          <w:marLeft w:val="640"/>
          <w:marRight w:val="0"/>
          <w:marTop w:val="0"/>
          <w:marBottom w:val="0"/>
          <w:divBdr>
            <w:top w:val="none" w:sz="0" w:space="0" w:color="auto"/>
            <w:left w:val="none" w:sz="0" w:space="0" w:color="auto"/>
            <w:bottom w:val="none" w:sz="0" w:space="0" w:color="auto"/>
            <w:right w:val="none" w:sz="0" w:space="0" w:color="auto"/>
          </w:divBdr>
        </w:div>
        <w:div w:id="2139106191">
          <w:marLeft w:val="640"/>
          <w:marRight w:val="0"/>
          <w:marTop w:val="0"/>
          <w:marBottom w:val="0"/>
          <w:divBdr>
            <w:top w:val="none" w:sz="0" w:space="0" w:color="auto"/>
            <w:left w:val="none" w:sz="0" w:space="0" w:color="auto"/>
            <w:bottom w:val="none" w:sz="0" w:space="0" w:color="auto"/>
            <w:right w:val="none" w:sz="0" w:space="0" w:color="auto"/>
          </w:divBdr>
        </w:div>
      </w:divsChild>
    </w:div>
    <w:div w:id="711003640">
      <w:bodyDiv w:val="1"/>
      <w:marLeft w:val="0"/>
      <w:marRight w:val="0"/>
      <w:marTop w:val="0"/>
      <w:marBottom w:val="0"/>
      <w:divBdr>
        <w:top w:val="none" w:sz="0" w:space="0" w:color="auto"/>
        <w:left w:val="none" w:sz="0" w:space="0" w:color="auto"/>
        <w:bottom w:val="none" w:sz="0" w:space="0" w:color="auto"/>
        <w:right w:val="none" w:sz="0" w:space="0" w:color="auto"/>
      </w:divBdr>
      <w:divsChild>
        <w:div w:id="4283792">
          <w:marLeft w:val="640"/>
          <w:marRight w:val="0"/>
          <w:marTop w:val="0"/>
          <w:marBottom w:val="0"/>
          <w:divBdr>
            <w:top w:val="none" w:sz="0" w:space="0" w:color="auto"/>
            <w:left w:val="none" w:sz="0" w:space="0" w:color="auto"/>
            <w:bottom w:val="none" w:sz="0" w:space="0" w:color="auto"/>
            <w:right w:val="none" w:sz="0" w:space="0" w:color="auto"/>
          </w:divBdr>
        </w:div>
        <w:div w:id="13307615">
          <w:marLeft w:val="640"/>
          <w:marRight w:val="0"/>
          <w:marTop w:val="0"/>
          <w:marBottom w:val="0"/>
          <w:divBdr>
            <w:top w:val="none" w:sz="0" w:space="0" w:color="auto"/>
            <w:left w:val="none" w:sz="0" w:space="0" w:color="auto"/>
            <w:bottom w:val="none" w:sz="0" w:space="0" w:color="auto"/>
            <w:right w:val="none" w:sz="0" w:space="0" w:color="auto"/>
          </w:divBdr>
        </w:div>
        <w:div w:id="16470200">
          <w:marLeft w:val="640"/>
          <w:marRight w:val="0"/>
          <w:marTop w:val="0"/>
          <w:marBottom w:val="0"/>
          <w:divBdr>
            <w:top w:val="none" w:sz="0" w:space="0" w:color="auto"/>
            <w:left w:val="none" w:sz="0" w:space="0" w:color="auto"/>
            <w:bottom w:val="none" w:sz="0" w:space="0" w:color="auto"/>
            <w:right w:val="none" w:sz="0" w:space="0" w:color="auto"/>
          </w:divBdr>
        </w:div>
        <w:div w:id="23405131">
          <w:marLeft w:val="640"/>
          <w:marRight w:val="0"/>
          <w:marTop w:val="0"/>
          <w:marBottom w:val="0"/>
          <w:divBdr>
            <w:top w:val="none" w:sz="0" w:space="0" w:color="auto"/>
            <w:left w:val="none" w:sz="0" w:space="0" w:color="auto"/>
            <w:bottom w:val="none" w:sz="0" w:space="0" w:color="auto"/>
            <w:right w:val="none" w:sz="0" w:space="0" w:color="auto"/>
          </w:divBdr>
        </w:div>
        <w:div w:id="26949367">
          <w:marLeft w:val="640"/>
          <w:marRight w:val="0"/>
          <w:marTop w:val="0"/>
          <w:marBottom w:val="0"/>
          <w:divBdr>
            <w:top w:val="none" w:sz="0" w:space="0" w:color="auto"/>
            <w:left w:val="none" w:sz="0" w:space="0" w:color="auto"/>
            <w:bottom w:val="none" w:sz="0" w:space="0" w:color="auto"/>
            <w:right w:val="none" w:sz="0" w:space="0" w:color="auto"/>
          </w:divBdr>
        </w:div>
        <w:div w:id="33385128">
          <w:marLeft w:val="640"/>
          <w:marRight w:val="0"/>
          <w:marTop w:val="0"/>
          <w:marBottom w:val="0"/>
          <w:divBdr>
            <w:top w:val="none" w:sz="0" w:space="0" w:color="auto"/>
            <w:left w:val="none" w:sz="0" w:space="0" w:color="auto"/>
            <w:bottom w:val="none" w:sz="0" w:space="0" w:color="auto"/>
            <w:right w:val="none" w:sz="0" w:space="0" w:color="auto"/>
          </w:divBdr>
        </w:div>
        <w:div w:id="37820541">
          <w:marLeft w:val="640"/>
          <w:marRight w:val="0"/>
          <w:marTop w:val="0"/>
          <w:marBottom w:val="0"/>
          <w:divBdr>
            <w:top w:val="none" w:sz="0" w:space="0" w:color="auto"/>
            <w:left w:val="none" w:sz="0" w:space="0" w:color="auto"/>
            <w:bottom w:val="none" w:sz="0" w:space="0" w:color="auto"/>
            <w:right w:val="none" w:sz="0" w:space="0" w:color="auto"/>
          </w:divBdr>
        </w:div>
        <w:div w:id="44767409">
          <w:marLeft w:val="640"/>
          <w:marRight w:val="0"/>
          <w:marTop w:val="0"/>
          <w:marBottom w:val="0"/>
          <w:divBdr>
            <w:top w:val="none" w:sz="0" w:space="0" w:color="auto"/>
            <w:left w:val="none" w:sz="0" w:space="0" w:color="auto"/>
            <w:bottom w:val="none" w:sz="0" w:space="0" w:color="auto"/>
            <w:right w:val="none" w:sz="0" w:space="0" w:color="auto"/>
          </w:divBdr>
        </w:div>
        <w:div w:id="49505607">
          <w:marLeft w:val="640"/>
          <w:marRight w:val="0"/>
          <w:marTop w:val="0"/>
          <w:marBottom w:val="0"/>
          <w:divBdr>
            <w:top w:val="none" w:sz="0" w:space="0" w:color="auto"/>
            <w:left w:val="none" w:sz="0" w:space="0" w:color="auto"/>
            <w:bottom w:val="none" w:sz="0" w:space="0" w:color="auto"/>
            <w:right w:val="none" w:sz="0" w:space="0" w:color="auto"/>
          </w:divBdr>
        </w:div>
        <w:div w:id="56786360">
          <w:marLeft w:val="640"/>
          <w:marRight w:val="0"/>
          <w:marTop w:val="0"/>
          <w:marBottom w:val="0"/>
          <w:divBdr>
            <w:top w:val="none" w:sz="0" w:space="0" w:color="auto"/>
            <w:left w:val="none" w:sz="0" w:space="0" w:color="auto"/>
            <w:bottom w:val="none" w:sz="0" w:space="0" w:color="auto"/>
            <w:right w:val="none" w:sz="0" w:space="0" w:color="auto"/>
          </w:divBdr>
        </w:div>
        <w:div w:id="66417174">
          <w:marLeft w:val="640"/>
          <w:marRight w:val="0"/>
          <w:marTop w:val="0"/>
          <w:marBottom w:val="0"/>
          <w:divBdr>
            <w:top w:val="none" w:sz="0" w:space="0" w:color="auto"/>
            <w:left w:val="none" w:sz="0" w:space="0" w:color="auto"/>
            <w:bottom w:val="none" w:sz="0" w:space="0" w:color="auto"/>
            <w:right w:val="none" w:sz="0" w:space="0" w:color="auto"/>
          </w:divBdr>
        </w:div>
        <w:div w:id="77135897">
          <w:marLeft w:val="640"/>
          <w:marRight w:val="0"/>
          <w:marTop w:val="0"/>
          <w:marBottom w:val="0"/>
          <w:divBdr>
            <w:top w:val="none" w:sz="0" w:space="0" w:color="auto"/>
            <w:left w:val="none" w:sz="0" w:space="0" w:color="auto"/>
            <w:bottom w:val="none" w:sz="0" w:space="0" w:color="auto"/>
            <w:right w:val="none" w:sz="0" w:space="0" w:color="auto"/>
          </w:divBdr>
        </w:div>
        <w:div w:id="85808958">
          <w:marLeft w:val="640"/>
          <w:marRight w:val="0"/>
          <w:marTop w:val="0"/>
          <w:marBottom w:val="0"/>
          <w:divBdr>
            <w:top w:val="none" w:sz="0" w:space="0" w:color="auto"/>
            <w:left w:val="none" w:sz="0" w:space="0" w:color="auto"/>
            <w:bottom w:val="none" w:sz="0" w:space="0" w:color="auto"/>
            <w:right w:val="none" w:sz="0" w:space="0" w:color="auto"/>
          </w:divBdr>
        </w:div>
        <w:div w:id="99495753">
          <w:marLeft w:val="640"/>
          <w:marRight w:val="0"/>
          <w:marTop w:val="0"/>
          <w:marBottom w:val="0"/>
          <w:divBdr>
            <w:top w:val="none" w:sz="0" w:space="0" w:color="auto"/>
            <w:left w:val="none" w:sz="0" w:space="0" w:color="auto"/>
            <w:bottom w:val="none" w:sz="0" w:space="0" w:color="auto"/>
            <w:right w:val="none" w:sz="0" w:space="0" w:color="auto"/>
          </w:divBdr>
        </w:div>
        <w:div w:id="99761199">
          <w:marLeft w:val="640"/>
          <w:marRight w:val="0"/>
          <w:marTop w:val="0"/>
          <w:marBottom w:val="0"/>
          <w:divBdr>
            <w:top w:val="none" w:sz="0" w:space="0" w:color="auto"/>
            <w:left w:val="none" w:sz="0" w:space="0" w:color="auto"/>
            <w:bottom w:val="none" w:sz="0" w:space="0" w:color="auto"/>
            <w:right w:val="none" w:sz="0" w:space="0" w:color="auto"/>
          </w:divBdr>
        </w:div>
        <w:div w:id="107045845">
          <w:marLeft w:val="640"/>
          <w:marRight w:val="0"/>
          <w:marTop w:val="0"/>
          <w:marBottom w:val="0"/>
          <w:divBdr>
            <w:top w:val="none" w:sz="0" w:space="0" w:color="auto"/>
            <w:left w:val="none" w:sz="0" w:space="0" w:color="auto"/>
            <w:bottom w:val="none" w:sz="0" w:space="0" w:color="auto"/>
            <w:right w:val="none" w:sz="0" w:space="0" w:color="auto"/>
          </w:divBdr>
        </w:div>
        <w:div w:id="137037146">
          <w:marLeft w:val="640"/>
          <w:marRight w:val="0"/>
          <w:marTop w:val="0"/>
          <w:marBottom w:val="0"/>
          <w:divBdr>
            <w:top w:val="none" w:sz="0" w:space="0" w:color="auto"/>
            <w:left w:val="none" w:sz="0" w:space="0" w:color="auto"/>
            <w:bottom w:val="none" w:sz="0" w:space="0" w:color="auto"/>
            <w:right w:val="none" w:sz="0" w:space="0" w:color="auto"/>
          </w:divBdr>
        </w:div>
        <w:div w:id="138234822">
          <w:marLeft w:val="640"/>
          <w:marRight w:val="0"/>
          <w:marTop w:val="0"/>
          <w:marBottom w:val="0"/>
          <w:divBdr>
            <w:top w:val="none" w:sz="0" w:space="0" w:color="auto"/>
            <w:left w:val="none" w:sz="0" w:space="0" w:color="auto"/>
            <w:bottom w:val="none" w:sz="0" w:space="0" w:color="auto"/>
            <w:right w:val="none" w:sz="0" w:space="0" w:color="auto"/>
          </w:divBdr>
        </w:div>
        <w:div w:id="140194602">
          <w:marLeft w:val="640"/>
          <w:marRight w:val="0"/>
          <w:marTop w:val="0"/>
          <w:marBottom w:val="0"/>
          <w:divBdr>
            <w:top w:val="none" w:sz="0" w:space="0" w:color="auto"/>
            <w:left w:val="none" w:sz="0" w:space="0" w:color="auto"/>
            <w:bottom w:val="none" w:sz="0" w:space="0" w:color="auto"/>
            <w:right w:val="none" w:sz="0" w:space="0" w:color="auto"/>
          </w:divBdr>
        </w:div>
        <w:div w:id="169956452">
          <w:marLeft w:val="640"/>
          <w:marRight w:val="0"/>
          <w:marTop w:val="0"/>
          <w:marBottom w:val="0"/>
          <w:divBdr>
            <w:top w:val="none" w:sz="0" w:space="0" w:color="auto"/>
            <w:left w:val="none" w:sz="0" w:space="0" w:color="auto"/>
            <w:bottom w:val="none" w:sz="0" w:space="0" w:color="auto"/>
            <w:right w:val="none" w:sz="0" w:space="0" w:color="auto"/>
          </w:divBdr>
        </w:div>
        <w:div w:id="172259497">
          <w:marLeft w:val="640"/>
          <w:marRight w:val="0"/>
          <w:marTop w:val="0"/>
          <w:marBottom w:val="0"/>
          <w:divBdr>
            <w:top w:val="none" w:sz="0" w:space="0" w:color="auto"/>
            <w:left w:val="none" w:sz="0" w:space="0" w:color="auto"/>
            <w:bottom w:val="none" w:sz="0" w:space="0" w:color="auto"/>
            <w:right w:val="none" w:sz="0" w:space="0" w:color="auto"/>
          </w:divBdr>
        </w:div>
        <w:div w:id="184905842">
          <w:marLeft w:val="640"/>
          <w:marRight w:val="0"/>
          <w:marTop w:val="0"/>
          <w:marBottom w:val="0"/>
          <w:divBdr>
            <w:top w:val="none" w:sz="0" w:space="0" w:color="auto"/>
            <w:left w:val="none" w:sz="0" w:space="0" w:color="auto"/>
            <w:bottom w:val="none" w:sz="0" w:space="0" w:color="auto"/>
            <w:right w:val="none" w:sz="0" w:space="0" w:color="auto"/>
          </w:divBdr>
        </w:div>
        <w:div w:id="190917007">
          <w:marLeft w:val="640"/>
          <w:marRight w:val="0"/>
          <w:marTop w:val="0"/>
          <w:marBottom w:val="0"/>
          <w:divBdr>
            <w:top w:val="none" w:sz="0" w:space="0" w:color="auto"/>
            <w:left w:val="none" w:sz="0" w:space="0" w:color="auto"/>
            <w:bottom w:val="none" w:sz="0" w:space="0" w:color="auto"/>
            <w:right w:val="none" w:sz="0" w:space="0" w:color="auto"/>
          </w:divBdr>
        </w:div>
        <w:div w:id="213583722">
          <w:marLeft w:val="640"/>
          <w:marRight w:val="0"/>
          <w:marTop w:val="0"/>
          <w:marBottom w:val="0"/>
          <w:divBdr>
            <w:top w:val="none" w:sz="0" w:space="0" w:color="auto"/>
            <w:left w:val="none" w:sz="0" w:space="0" w:color="auto"/>
            <w:bottom w:val="none" w:sz="0" w:space="0" w:color="auto"/>
            <w:right w:val="none" w:sz="0" w:space="0" w:color="auto"/>
          </w:divBdr>
        </w:div>
        <w:div w:id="229317416">
          <w:marLeft w:val="640"/>
          <w:marRight w:val="0"/>
          <w:marTop w:val="0"/>
          <w:marBottom w:val="0"/>
          <w:divBdr>
            <w:top w:val="none" w:sz="0" w:space="0" w:color="auto"/>
            <w:left w:val="none" w:sz="0" w:space="0" w:color="auto"/>
            <w:bottom w:val="none" w:sz="0" w:space="0" w:color="auto"/>
            <w:right w:val="none" w:sz="0" w:space="0" w:color="auto"/>
          </w:divBdr>
        </w:div>
        <w:div w:id="229729271">
          <w:marLeft w:val="640"/>
          <w:marRight w:val="0"/>
          <w:marTop w:val="0"/>
          <w:marBottom w:val="0"/>
          <w:divBdr>
            <w:top w:val="none" w:sz="0" w:space="0" w:color="auto"/>
            <w:left w:val="none" w:sz="0" w:space="0" w:color="auto"/>
            <w:bottom w:val="none" w:sz="0" w:space="0" w:color="auto"/>
            <w:right w:val="none" w:sz="0" w:space="0" w:color="auto"/>
          </w:divBdr>
        </w:div>
        <w:div w:id="247542037">
          <w:marLeft w:val="640"/>
          <w:marRight w:val="0"/>
          <w:marTop w:val="0"/>
          <w:marBottom w:val="0"/>
          <w:divBdr>
            <w:top w:val="none" w:sz="0" w:space="0" w:color="auto"/>
            <w:left w:val="none" w:sz="0" w:space="0" w:color="auto"/>
            <w:bottom w:val="none" w:sz="0" w:space="0" w:color="auto"/>
            <w:right w:val="none" w:sz="0" w:space="0" w:color="auto"/>
          </w:divBdr>
        </w:div>
        <w:div w:id="266742546">
          <w:marLeft w:val="640"/>
          <w:marRight w:val="0"/>
          <w:marTop w:val="0"/>
          <w:marBottom w:val="0"/>
          <w:divBdr>
            <w:top w:val="none" w:sz="0" w:space="0" w:color="auto"/>
            <w:left w:val="none" w:sz="0" w:space="0" w:color="auto"/>
            <w:bottom w:val="none" w:sz="0" w:space="0" w:color="auto"/>
            <w:right w:val="none" w:sz="0" w:space="0" w:color="auto"/>
          </w:divBdr>
        </w:div>
        <w:div w:id="271062021">
          <w:marLeft w:val="640"/>
          <w:marRight w:val="0"/>
          <w:marTop w:val="0"/>
          <w:marBottom w:val="0"/>
          <w:divBdr>
            <w:top w:val="none" w:sz="0" w:space="0" w:color="auto"/>
            <w:left w:val="none" w:sz="0" w:space="0" w:color="auto"/>
            <w:bottom w:val="none" w:sz="0" w:space="0" w:color="auto"/>
            <w:right w:val="none" w:sz="0" w:space="0" w:color="auto"/>
          </w:divBdr>
        </w:div>
        <w:div w:id="300615152">
          <w:marLeft w:val="640"/>
          <w:marRight w:val="0"/>
          <w:marTop w:val="0"/>
          <w:marBottom w:val="0"/>
          <w:divBdr>
            <w:top w:val="none" w:sz="0" w:space="0" w:color="auto"/>
            <w:left w:val="none" w:sz="0" w:space="0" w:color="auto"/>
            <w:bottom w:val="none" w:sz="0" w:space="0" w:color="auto"/>
            <w:right w:val="none" w:sz="0" w:space="0" w:color="auto"/>
          </w:divBdr>
        </w:div>
        <w:div w:id="318923777">
          <w:marLeft w:val="640"/>
          <w:marRight w:val="0"/>
          <w:marTop w:val="0"/>
          <w:marBottom w:val="0"/>
          <w:divBdr>
            <w:top w:val="none" w:sz="0" w:space="0" w:color="auto"/>
            <w:left w:val="none" w:sz="0" w:space="0" w:color="auto"/>
            <w:bottom w:val="none" w:sz="0" w:space="0" w:color="auto"/>
            <w:right w:val="none" w:sz="0" w:space="0" w:color="auto"/>
          </w:divBdr>
        </w:div>
        <w:div w:id="321737076">
          <w:marLeft w:val="640"/>
          <w:marRight w:val="0"/>
          <w:marTop w:val="0"/>
          <w:marBottom w:val="0"/>
          <w:divBdr>
            <w:top w:val="none" w:sz="0" w:space="0" w:color="auto"/>
            <w:left w:val="none" w:sz="0" w:space="0" w:color="auto"/>
            <w:bottom w:val="none" w:sz="0" w:space="0" w:color="auto"/>
            <w:right w:val="none" w:sz="0" w:space="0" w:color="auto"/>
          </w:divBdr>
        </w:div>
        <w:div w:id="326638480">
          <w:marLeft w:val="640"/>
          <w:marRight w:val="0"/>
          <w:marTop w:val="0"/>
          <w:marBottom w:val="0"/>
          <w:divBdr>
            <w:top w:val="none" w:sz="0" w:space="0" w:color="auto"/>
            <w:left w:val="none" w:sz="0" w:space="0" w:color="auto"/>
            <w:bottom w:val="none" w:sz="0" w:space="0" w:color="auto"/>
            <w:right w:val="none" w:sz="0" w:space="0" w:color="auto"/>
          </w:divBdr>
        </w:div>
        <w:div w:id="334773044">
          <w:marLeft w:val="640"/>
          <w:marRight w:val="0"/>
          <w:marTop w:val="0"/>
          <w:marBottom w:val="0"/>
          <w:divBdr>
            <w:top w:val="none" w:sz="0" w:space="0" w:color="auto"/>
            <w:left w:val="none" w:sz="0" w:space="0" w:color="auto"/>
            <w:bottom w:val="none" w:sz="0" w:space="0" w:color="auto"/>
            <w:right w:val="none" w:sz="0" w:space="0" w:color="auto"/>
          </w:divBdr>
        </w:div>
        <w:div w:id="356851672">
          <w:marLeft w:val="640"/>
          <w:marRight w:val="0"/>
          <w:marTop w:val="0"/>
          <w:marBottom w:val="0"/>
          <w:divBdr>
            <w:top w:val="none" w:sz="0" w:space="0" w:color="auto"/>
            <w:left w:val="none" w:sz="0" w:space="0" w:color="auto"/>
            <w:bottom w:val="none" w:sz="0" w:space="0" w:color="auto"/>
            <w:right w:val="none" w:sz="0" w:space="0" w:color="auto"/>
          </w:divBdr>
        </w:div>
        <w:div w:id="359282278">
          <w:marLeft w:val="640"/>
          <w:marRight w:val="0"/>
          <w:marTop w:val="0"/>
          <w:marBottom w:val="0"/>
          <w:divBdr>
            <w:top w:val="none" w:sz="0" w:space="0" w:color="auto"/>
            <w:left w:val="none" w:sz="0" w:space="0" w:color="auto"/>
            <w:bottom w:val="none" w:sz="0" w:space="0" w:color="auto"/>
            <w:right w:val="none" w:sz="0" w:space="0" w:color="auto"/>
          </w:divBdr>
        </w:div>
        <w:div w:id="364645201">
          <w:marLeft w:val="640"/>
          <w:marRight w:val="0"/>
          <w:marTop w:val="0"/>
          <w:marBottom w:val="0"/>
          <w:divBdr>
            <w:top w:val="none" w:sz="0" w:space="0" w:color="auto"/>
            <w:left w:val="none" w:sz="0" w:space="0" w:color="auto"/>
            <w:bottom w:val="none" w:sz="0" w:space="0" w:color="auto"/>
            <w:right w:val="none" w:sz="0" w:space="0" w:color="auto"/>
          </w:divBdr>
        </w:div>
        <w:div w:id="394548230">
          <w:marLeft w:val="640"/>
          <w:marRight w:val="0"/>
          <w:marTop w:val="0"/>
          <w:marBottom w:val="0"/>
          <w:divBdr>
            <w:top w:val="none" w:sz="0" w:space="0" w:color="auto"/>
            <w:left w:val="none" w:sz="0" w:space="0" w:color="auto"/>
            <w:bottom w:val="none" w:sz="0" w:space="0" w:color="auto"/>
            <w:right w:val="none" w:sz="0" w:space="0" w:color="auto"/>
          </w:divBdr>
        </w:div>
        <w:div w:id="395667839">
          <w:marLeft w:val="640"/>
          <w:marRight w:val="0"/>
          <w:marTop w:val="0"/>
          <w:marBottom w:val="0"/>
          <w:divBdr>
            <w:top w:val="none" w:sz="0" w:space="0" w:color="auto"/>
            <w:left w:val="none" w:sz="0" w:space="0" w:color="auto"/>
            <w:bottom w:val="none" w:sz="0" w:space="0" w:color="auto"/>
            <w:right w:val="none" w:sz="0" w:space="0" w:color="auto"/>
          </w:divBdr>
        </w:div>
        <w:div w:id="416024054">
          <w:marLeft w:val="640"/>
          <w:marRight w:val="0"/>
          <w:marTop w:val="0"/>
          <w:marBottom w:val="0"/>
          <w:divBdr>
            <w:top w:val="none" w:sz="0" w:space="0" w:color="auto"/>
            <w:left w:val="none" w:sz="0" w:space="0" w:color="auto"/>
            <w:bottom w:val="none" w:sz="0" w:space="0" w:color="auto"/>
            <w:right w:val="none" w:sz="0" w:space="0" w:color="auto"/>
          </w:divBdr>
        </w:div>
        <w:div w:id="420151550">
          <w:marLeft w:val="640"/>
          <w:marRight w:val="0"/>
          <w:marTop w:val="0"/>
          <w:marBottom w:val="0"/>
          <w:divBdr>
            <w:top w:val="none" w:sz="0" w:space="0" w:color="auto"/>
            <w:left w:val="none" w:sz="0" w:space="0" w:color="auto"/>
            <w:bottom w:val="none" w:sz="0" w:space="0" w:color="auto"/>
            <w:right w:val="none" w:sz="0" w:space="0" w:color="auto"/>
          </w:divBdr>
        </w:div>
        <w:div w:id="441921242">
          <w:marLeft w:val="640"/>
          <w:marRight w:val="0"/>
          <w:marTop w:val="0"/>
          <w:marBottom w:val="0"/>
          <w:divBdr>
            <w:top w:val="none" w:sz="0" w:space="0" w:color="auto"/>
            <w:left w:val="none" w:sz="0" w:space="0" w:color="auto"/>
            <w:bottom w:val="none" w:sz="0" w:space="0" w:color="auto"/>
            <w:right w:val="none" w:sz="0" w:space="0" w:color="auto"/>
          </w:divBdr>
        </w:div>
        <w:div w:id="450830007">
          <w:marLeft w:val="640"/>
          <w:marRight w:val="0"/>
          <w:marTop w:val="0"/>
          <w:marBottom w:val="0"/>
          <w:divBdr>
            <w:top w:val="none" w:sz="0" w:space="0" w:color="auto"/>
            <w:left w:val="none" w:sz="0" w:space="0" w:color="auto"/>
            <w:bottom w:val="none" w:sz="0" w:space="0" w:color="auto"/>
            <w:right w:val="none" w:sz="0" w:space="0" w:color="auto"/>
          </w:divBdr>
        </w:div>
        <w:div w:id="454758597">
          <w:marLeft w:val="640"/>
          <w:marRight w:val="0"/>
          <w:marTop w:val="0"/>
          <w:marBottom w:val="0"/>
          <w:divBdr>
            <w:top w:val="none" w:sz="0" w:space="0" w:color="auto"/>
            <w:left w:val="none" w:sz="0" w:space="0" w:color="auto"/>
            <w:bottom w:val="none" w:sz="0" w:space="0" w:color="auto"/>
            <w:right w:val="none" w:sz="0" w:space="0" w:color="auto"/>
          </w:divBdr>
        </w:div>
        <w:div w:id="459492724">
          <w:marLeft w:val="640"/>
          <w:marRight w:val="0"/>
          <w:marTop w:val="0"/>
          <w:marBottom w:val="0"/>
          <w:divBdr>
            <w:top w:val="none" w:sz="0" w:space="0" w:color="auto"/>
            <w:left w:val="none" w:sz="0" w:space="0" w:color="auto"/>
            <w:bottom w:val="none" w:sz="0" w:space="0" w:color="auto"/>
            <w:right w:val="none" w:sz="0" w:space="0" w:color="auto"/>
          </w:divBdr>
        </w:div>
        <w:div w:id="464205922">
          <w:marLeft w:val="640"/>
          <w:marRight w:val="0"/>
          <w:marTop w:val="0"/>
          <w:marBottom w:val="0"/>
          <w:divBdr>
            <w:top w:val="none" w:sz="0" w:space="0" w:color="auto"/>
            <w:left w:val="none" w:sz="0" w:space="0" w:color="auto"/>
            <w:bottom w:val="none" w:sz="0" w:space="0" w:color="auto"/>
            <w:right w:val="none" w:sz="0" w:space="0" w:color="auto"/>
          </w:divBdr>
        </w:div>
        <w:div w:id="465122490">
          <w:marLeft w:val="640"/>
          <w:marRight w:val="0"/>
          <w:marTop w:val="0"/>
          <w:marBottom w:val="0"/>
          <w:divBdr>
            <w:top w:val="none" w:sz="0" w:space="0" w:color="auto"/>
            <w:left w:val="none" w:sz="0" w:space="0" w:color="auto"/>
            <w:bottom w:val="none" w:sz="0" w:space="0" w:color="auto"/>
            <w:right w:val="none" w:sz="0" w:space="0" w:color="auto"/>
          </w:divBdr>
        </w:div>
        <w:div w:id="468130635">
          <w:marLeft w:val="640"/>
          <w:marRight w:val="0"/>
          <w:marTop w:val="0"/>
          <w:marBottom w:val="0"/>
          <w:divBdr>
            <w:top w:val="none" w:sz="0" w:space="0" w:color="auto"/>
            <w:left w:val="none" w:sz="0" w:space="0" w:color="auto"/>
            <w:bottom w:val="none" w:sz="0" w:space="0" w:color="auto"/>
            <w:right w:val="none" w:sz="0" w:space="0" w:color="auto"/>
          </w:divBdr>
        </w:div>
        <w:div w:id="468203237">
          <w:marLeft w:val="640"/>
          <w:marRight w:val="0"/>
          <w:marTop w:val="0"/>
          <w:marBottom w:val="0"/>
          <w:divBdr>
            <w:top w:val="none" w:sz="0" w:space="0" w:color="auto"/>
            <w:left w:val="none" w:sz="0" w:space="0" w:color="auto"/>
            <w:bottom w:val="none" w:sz="0" w:space="0" w:color="auto"/>
            <w:right w:val="none" w:sz="0" w:space="0" w:color="auto"/>
          </w:divBdr>
        </w:div>
        <w:div w:id="486241688">
          <w:marLeft w:val="640"/>
          <w:marRight w:val="0"/>
          <w:marTop w:val="0"/>
          <w:marBottom w:val="0"/>
          <w:divBdr>
            <w:top w:val="none" w:sz="0" w:space="0" w:color="auto"/>
            <w:left w:val="none" w:sz="0" w:space="0" w:color="auto"/>
            <w:bottom w:val="none" w:sz="0" w:space="0" w:color="auto"/>
            <w:right w:val="none" w:sz="0" w:space="0" w:color="auto"/>
          </w:divBdr>
        </w:div>
        <w:div w:id="488979758">
          <w:marLeft w:val="640"/>
          <w:marRight w:val="0"/>
          <w:marTop w:val="0"/>
          <w:marBottom w:val="0"/>
          <w:divBdr>
            <w:top w:val="none" w:sz="0" w:space="0" w:color="auto"/>
            <w:left w:val="none" w:sz="0" w:space="0" w:color="auto"/>
            <w:bottom w:val="none" w:sz="0" w:space="0" w:color="auto"/>
            <w:right w:val="none" w:sz="0" w:space="0" w:color="auto"/>
          </w:divBdr>
        </w:div>
        <w:div w:id="494614973">
          <w:marLeft w:val="640"/>
          <w:marRight w:val="0"/>
          <w:marTop w:val="0"/>
          <w:marBottom w:val="0"/>
          <w:divBdr>
            <w:top w:val="none" w:sz="0" w:space="0" w:color="auto"/>
            <w:left w:val="none" w:sz="0" w:space="0" w:color="auto"/>
            <w:bottom w:val="none" w:sz="0" w:space="0" w:color="auto"/>
            <w:right w:val="none" w:sz="0" w:space="0" w:color="auto"/>
          </w:divBdr>
        </w:div>
        <w:div w:id="495654205">
          <w:marLeft w:val="640"/>
          <w:marRight w:val="0"/>
          <w:marTop w:val="0"/>
          <w:marBottom w:val="0"/>
          <w:divBdr>
            <w:top w:val="none" w:sz="0" w:space="0" w:color="auto"/>
            <w:left w:val="none" w:sz="0" w:space="0" w:color="auto"/>
            <w:bottom w:val="none" w:sz="0" w:space="0" w:color="auto"/>
            <w:right w:val="none" w:sz="0" w:space="0" w:color="auto"/>
          </w:divBdr>
        </w:div>
        <w:div w:id="496192984">
          <w:marLeft w:val="640"/>
          <w:marRight w:val="0"/>
          <w:marTop w:val="0"/>
          <w:marBottom w:val="0"/>
          <w:divBdr>
            <w:top w:val="none" w:sz="0" w:space="0" w:color="auto"/>
            <w:left w:val="none" w:sz="0" w:space="0" w:color="auto"/>
            <w:bottom w:val="none" w:sz="0" w:space="0" w:color="auto"/>
            <w:right w:val="none" w:sz="0" w:space="0" w:color="auto"/>
          </w:divBdr>
        </w:div>
        <w:div w:id="512302472">
          <w:marLeft w:val="640"/>
          <w:marRight w:val="0"/>
          <w:marTop w:val="0"/>
          <w:marBottom w:val="0"/>
          <w:divBdr>
            <w:top w:val="none" w:sz="0" w:space="0" w:color="auto"/>
            <w:left w:val="none" w:sz="0" w:space="0" w:color="auto"/>
            <w:bottom w:val="none" w:sz="0" w:space="0" w:color="auto"/>
            <w:right w:val="none" w:sz="0" w:space="0" w:color="auto"/>
          </w:divBdr>
        </w:div>
        <w:div w:id="517278863">
          <w:marLeft w:val="640"/>
          <w:marRight w:val="0"/>
          <w:marTop w:val="0"/>
          <w:marBottom w:val="0"/>
          <w:divBdr>
            <w:top w:val="none" w:sz="0" w:space="0" w:color="auto"/>
            <w:left w:val="none" w:sz="0" w:space="0" w:color="auto"/>
            <w:bottom w:val="none" w:sz="0" w:space="0" w:color="auto"/>
            <w:right w:val="none" w:sz="0" w:space="0" w:color="auto"/>
          </w:divBdr>
        </w:div>
        <w:div w:id="525103028">
          <w:marLeft w:val="640"/>
          <w:marRight w:val="0"/>
          <w:marTop w:val="0"/>
          <w:marBottom w:val="0"/>
          <w:divBdr>
            <w:top w:val="none" w:sz="0" w:space="0" w:color="auto"/>
            <w:left w:val="none" w:sz="0" w:space="0" w:color="auto"/>
            <w:bottom w:val="none" w:sz="0" w:space="0" w:color="auto"/>
            <w:right w:val="none" w:sz="0" w:space="0" w:color="auto"/>
          </w:divBdr>
        </w:div>
        <w:div w:id="534537214">
          <w:marLeft w:val="640"/>
          <w:marRight w:val="0"/>
          <w:marTop w:val="0"/>
          <w:marBottom w:val="0"/>
          <w:divBdr>
            <w:top w:val="none" w:sz="0" w:space="0" w:color="auto"/>
            <w:left w:val="none" w:sz="0" w:space="0" w:color="auto"/>
            <w:bottom w:val="none" w:sz="0" w:space="0" w:color="auto"/>
            <w:right w:val="none" w:sz="0" w:space="0" w:color="auto"/>
          </w:divBdr>
        </w:div>
        <w:div w:id="539587499">
          <w:marLeft w:val="640"/>
          <w:marRight w:val="0"/>
          <w:marTop w:val="0"/>
          <w:marBottom w:val="0"/>
          <w:divBdr>
            <w:top w:val="none" w:sz="0" w:space="0" w:color="auto"/>
            <w:left w:val="none" w:sz="0" w:space="0" w:color="auto"/>
            <w:bottom w:val="none" w:sz="0" w:space="0" w:color="auto"/>
            <w:right w:val="none" w:sz="0" w:space="0" w:color="auto"/>
          </w:divBdr>
        </w:div>
        <w:div w:id="540213977">
          <w:marLeft w:val="640"/>
          <w:marRight w:val="0"/>
          <w:marTop w:val="0"/>
          <w:marBottom w:val="0"/>
          <w:divBdr>
            <w:top w:val="none" w:sz="0" w:space="0" w:color="auto"/>
            <w:left w:val="none" w:sz="0" w:space="0" w:color="auto"/>
            <w:bottom w:val="none" w:sz="0" w:space="0" w:color="auto"/>
            <w:right w:val="none" w:sz="0" w:space="0" w:color="auto"/>
          </w:divBdr>
        </w:div>
        <w:div w:id="541946332">
          <w:marLeft w:val="640"/>
          <w:marRight w:val="0"/>
          <w:marTop w:val="0"/>
          <w:marBottom w:val="0"/>
          <w:divBdr>
            <w:top w:val="none" w:sz="0" w:space="0" w:color="auto"/>
            <w:left w:val="none" w:sz="0" w:space="0" w:color="auto"/>
            <w:bottom w:val="none" w:sz="0" w:space="0" w:color="auto"/>
            <w:right w:val="none" w:sz="0" w:space="0" w:color="auto"/>
          </w:divBdr>
        </w:div>
        <w:div w:id="545336063">
          <w:marLeft w:val="640"/>
          <w:marRight w:val="0"/>
          <w:marTop w:val="0"/>
          <w:marBottom w:val="0"/>
          <w:divBdr>
            <w:top w:val="none" w:sz="0" w:space="0" w:color="auto"/>
            <w:left w:val="none" w:sz="0" w:space="0" w:color="auto"/>
            <w:bottom w:val="none" w:sz="0" w:space="0" w:color="auto"/>
            <w:right w:val="none" w:sz="0" w:space="0" w:color="auto"/>
          </w:divBdr>
        </w:div>
        <w:div w:id="546113484">
          <w:marLeft w:val="640"/>
          <w:marRight w:val="0"/>
          <w:marTop w:val="0"/>
          <w:marBottom w:val="0"/>
          <w:divBdr>
            <w:top w:val="none" w:sz="0" w:space="0" w:color="auto"/>
            <w:left w:val="none" w:sz="0" w:space="0" w:color="auto"/>
            <w:bottom w:val="none" w:sz="0" w:space="0" w:color="auto"/>
            <w:right w:val="none" w:sz="0" w:space="0" w:color="auto"/>
          </w:divBdr>
        </w:div>
        <w:div w:id="548301408">
          <w:marLeft w:val="640"/>
          <w:marRight w:val="0"/>
          <w:marTop w:val="0"/>
          <w:marBottom w:val="0"/>
          <w:divBdr>
            <w:top w:val="none" w:sz="0" w:space="0" w:color="auto"/>
            <w:left w:val="none" w:sz="0" w:space="0" w:color="auto"/>
            <w:bottom w:val="none" w:sz="0" w:space="0" w:color="auto"/>
            <w:right w:val="none" w:sz="0" w:space="0" w:color="auto"/>
          </w:divBdr>
        </w:div>
        <w:div w:id="550919354">
          <w:marLeft w:val="640"/>
          <w:marRight w:val="0"/>
          <w:marTop w:val="0"/>
          <w:marBottom w:val="0"/>
          <w:divBdr>
            <w:top w:val="none" w:sz="0" w:space="0" w:color="auto"/>
            <w:left w:val="none" w:sz="0" w:space="0" w:color="auto"/>
            <w:bottom w:val="none" w:sz="0" w:space="0" w:color="auto"/>
            <w:right w:val="none" w:sz="0" w:space="0" w:color="auto"/>
          </w:divBdr>
        </w:div>
        <w:div w:id="561867785">
          <w:marLeft w:val="640"/>
          <w:marRight w:val="0"/>
          <w:marTop w:val="0"/>
          <w:marBottom w:val="0"/>
          <w:divBdr>
            <w:top w:val="none" w:sz="0" w:space="0" w:color="auto"/>
            <w:left w:val="none" w:sz="0" w:space="0" w:color="auto"/>
            <w:bottom w:val="none" w:sz="0" w:space="0" w:color="auto"/>
            <w:right w:val="none" w:sz="0" w:space="0" w:color="auto"/>
          </w:divBdr>
        </w:div>
        <w:div w:id="567302719">
          <w:marLeft w:val="640"/>
          <w:marRight w:val="0"/>
          <w:marTop w:val="0"/>
          <w:marBottom w:val="0"/>
          <w:divBdr>
            <w:top w:val="none" w:sz="0" w:space="0" w:color="auto"/>
            <w:left w:val="none" w:sz="0" w:space="0" w:color="auto"/>
            <w:bottom w:val="none" w:sz="0" w:space="0" w:color="auto"/>
            <w:right w:val="none" w:sz="0" w:space="0" w:color="auto"/>
          </w:divBdr>
        </w:div>
        <w:div w:id="569578468">
          <w:marLeft w:val="640"/>
          <w:marRight w:val="0"/>
          <w:marTop w:val="0"/>
          <w:marBottom w:val="0"/>
          <w:divBdr>
            <w:top w:val="none" w:sz="0" w:space="0" w:color="auto"/>
            <w:left w:val="none" w:sz="0" w:space="0" w:color="auto"/>
            <w:bottom w:val="none" w:sz="0" w:space="0" w:color="auto"/>
            <w:right w:val="none" w:sz="0" w:space="0" w:color="auto"/>
          </w:divBdr>
        </w:div>
        <w:div w:id="579412964">
          <w:marLeft w:val="640"/>
          <w:marRight w:val="0"/>
          <w:marTop w:val="0"/>
          <w:marBottom w:val="0"/>
          <w:divBdr>
            <w:top w:val="none" w:sz="0" w:space="0" w:color="auto"/>
            <w:left w:val="none" w:sz="0" w:space="0" w:color="auto"/>
            <w:bottom w:val="none" w:sz="0" w:space="0" w:color="auto"/>
            <w:right w:val="none" w:sz="0" w:space="0" w:color="auto"/>
          </w:divBdr>
        </w:div>
        <w:div w:id="612053433">
          <w:marLeft w:val="640"/>
          <w:marRight w:val="0"/>
          <w:marTop w:val="0"/>
          <w:marBottom w:val="0"/>
          <w:divBdr>
            <w:top w:val="none" w:sz="0" w:space="0" w:color="auto"/>
            <w:left w:val="none" w:sz="0" w:space="0" w:color="auto"/>
            <w:bottom w:val="none" w:sz="0" w:space="0" w:color="auto"/>
            <w:right w:val="none" w:sz="0" w:space="0" w:color="auto"/>
          </w:divBdr>
        </w:div>
        <w:div w:id="612709618">
          <w:marLeft w:val="640"/>
          <w:marRight w:val="0"/>
          <w:marTop w:val="0"/>
          <w:marBottom w:val="0"/>
          <w:divBdr>
            <w:top w:val="none" w:sz="0" w:space="0" w:color="auto"/>
            <w:left w:val="none" w:sz="0" w:space="0" w:color="auto"/>
            <w:bottom w:val="none" w:sz="0" w:space="0" w:color="auto"/>
            <w:right w:val="none" w:sz="0" w:space="0" w:color="auto"/>
          </w:divBdr>
        </w:div>
        <w:div w:id="614337927">
          <w:marLeft w:val="640"/>
          <w:marRight w:val="0"/>
          <w:marTop w:val="0"/>
          <w:marBottom w:val="0"/>
          <w:divBdr>
            <w:top w:val="none" w:sz="0" w:space="0" w:color="auto"/>
            <w:left w:val="none" w:sz="0" w:space="0" w:color="auto"/>
            <w:bottom w:val="none" w:sz="0" w:space="0" w:color="auto"/>
            <w:right w:val="none" w:sz="0" w:space="0" w:color="auto"/>
          </w:divBdr>
        </w:div>
        <w:div w:id="641689476">
          <w:marLeft w:val="640"/>
          <w:marRight w:val="0"/>
          <w:marTop w:val="0"/>
          <w:marBottom w:val="0"/>
          <w:divBdr>
            <w:top w:val="none" w:sz="0" w:space="0" w:color="auto"/>
            <w:left w:val="none" w:sz="0" w:space="0" w:color="auto"/>
            <w:bottom w:val="none" w:sz="0" w:space="0" w:color="auto"/>
            <w:right w:val="none" w:sz="0" w:space="0" w:color="auto"/>
          </w:divBdr>
        </w:div>
        <w:div w:id="648049526">
          <w:marLeft w:val="640"/>
          <w:marRight w:val="0"/>
          <w:marTop w:val="0"/>
          <w:marBottom w:val="0"/>
          <w:divBdr>
            <w:top w:val="none" w:sz="0" w:space="0" w:color="auto"/>
            <w:left w:val="none" w:sz="0" w:space="0" w:color="auto"/>
            <w:bottom w:val="none" w:sz="0" w:space="0" w:color="auto"/>
            <w:right w:val="none" w:sz="0" w:space="0" w:color="auto"/>
          </w:divBdr>
        </w:div>
        <w:div w:id="667754669">
          <w:marLeft w:val="640"/>
          <w:marRight w:val="0"/>
          <w:marTop w:val="0"/>
          <w:marBottom w:val="0"/>
          <w:divBdr>
            <w:top w:val="none" w:sz="0" w:space="0" w:color="auto"/>
            <w:left w:val="none" w:sz="0" w:space="0" w:color="auto"/>
            <w:bottom w:val="none" w:sz="0" w:space="0" w:color="auto"/>
            <w:right w:val="none" w:sz="0" w:space="0" w:color="auto"/>
          </w:divBdr>
        </w:div>
        <w:div w:id="701324980">
          <w:marLeft w:val="640"/>
          <w:marRight w:val="0"/>
          <w:marTop w:val="0"/>
          <w:marBottom w:val="0"/>
          <w:divBdr>
            <w:top w:val="none" w:sz="0" w:space="0" w:color="auto"/>
            <w:left w:val="none" w:sz="0" w:space="0" w:color="auto"/>
            <w:bottom w:val="none" w:sz="0" w:space="0" w:color="auto"/>
            <w:right w:val="none" w:sz="0" w:space="0" w:color="auto"/>
          </w:divBdr>
        </w:div>
        <w:div w:id="703797043">
          <w:marLeft w:val="640"/>
          <w:marRight w:val="0"/>
          <w:marTop w:val="0"/>
          <w:marBottom w:val="0"/>
          <w:divBdr>
            <w:top w:val="none" w:sz="0" w:space="0" w:color="auto"/>
            <w:left w:val="none" w:sz="0" w:space="0" w:color="auto"/>
            <w:bottom w:val="none" w:sz="0" w:space="0" w:color="auto"/>
            <w:right w:val="none" w:sz="0" w:space="0" w:color="auto"/>
          </w:divBdr>
        </w:div>
        <w:div w:id="707144264">
          <w:marLeft w:val="640"/>
          <w:marRight w:val="0"/>
          <w:marTop w:val="0"/>
          <w:marBottom w:val="0"/>
          <w:divBdr>
            <w:top w:val="none" w:sz="0" w:space="0" w:color="auto"/>
            <w:left w:val="none" w:sz="0" w:space="0" w:color="auto"/>
            <w:bottom w:val="none" w:sz="0" w:space="0" w:color="auto"/>
            <w:right w:val="none" w:sz="0" w:space="0" w:color="auto"/>
          </w:divBdr>
        </w:div>
        <w:div w:id="724177627">
          <w:marLeft w:val="640"/>
          <w:marRight w:val="0"/>
          <w:marTop w:val="0"/>
          <w:marBottom w:val="0"/>
          <w:divBdr>
            <w:top w:val="none" w:sz="0" w:space="0" w:color="auto"/>
            <w:left w:val="none" w:sz="0" w:space="0" w:color="auto"/>
            <w:bottom w:val="none" w:sz="0" w:space="0" w:color="auto"/>
            <w:right w:val="none" w:sz="0" w:space="0" w:color="auto"/>
          </w:divBdr>
        </w:div>
        <w:div w:id="724336089">
          <w:marLeft w:val="640"/>
          <w:marRight w:val="0"/>
          <w:marTop w:val="0"/>
          <w:marBottom w:val="0"/>
          <w:divBdr>
            <w:top w:val="none" w:sz="0" w:space="0" w:color="auto"/>
            <w:left w:val="none" w:sz="0" w:space="0" w:color="auto"/>
            <w:bottom w:val="none" w:sz="0" w:space="0" w:color="auto"/>
            <w:right w:val="none" w:sz="0" w:space="0" w:color="auto"/>
          </w:divBdr>
        </w:div>
        <w:div w:id="725958660">
          <w:marLeft w:val="640"/>
          <w:marRight w:val="0"/>
          <w:marTop w:val="0"/>
          <w:marBottom w:val="0"/>
          <w:divBdr>
            <w:top w:val="none" w:sz="0" w:space="0" w:color="auto"/>
            <w:left w:val="none" w:sz="0" w:space="0" w:color="auto"/>
            <w:bottom w:val="none" w:sz="0" w:space="0" w:color="auto"/>
            <w:right w:val="none" w:sz="0" w:space="0" w:color="auto"/>
          </w:divBdr>
        </w:div>
        <w:div w:id="746264931">
          <w:marLeft w:val="640"/>
          <w:marRight w:val="0"/>
          <w:marTop w:val="0"/>
          <w:marBottom w:val="0"/>
          <w:divBdr>
            <w:top w:val="none" w:sz="0" w:space="0" w:color="auto"/>
            <w:left w:val="none" w:sz="0" w:space="0" w:color="auto"/>
            <w:bottom w:val="none" w:sz="0" w:space="0" w:color="auto"/>
            <w:right w:val="none" w:sz="0" w:space="0" w:color="auto"/>
          </w:divBdr>
        </w:div>
        <w:div w:id="757093608">
          <w:marLeft w:val="640"/>
          <w:marRight w:val="0"/>
          <w:marTop w:val="0"/>
          <w:marBottom w:val="0"/>
          <w:divBdr>
            <w:top w:val="none" w:sz="0" w:space="0" w:color="auto"/>
            <w:left w:val="none" w:sz="0" w:space="0" w:color="auto"/>
            <w:bottom w:val="none" w:sz="0" w:space="0" w:color="auto"/>
            <w:right w:val="none" w:sz="0" w:space="0" w:color="auto"/>
          </w:divBdr>
        </w:div>
        <w:div w:id="774521372">
          <w:marLeft w:val="640"/>
          <w:marRight w:val="0"/>
          <w:marTop w:val="0"/>
          <w:marBottom w:val="0"/>
          <w:divBdr>
            <w:top w:val="none" w:sz="0" w:space="0" w:color="auto"/>
            <w:left w:val="none" w:sz="0" w:space="0" w:color="auto"/>
            <w:bottom w:val="none" w:sz="0" w:space="0" w:color="auto"/>
            <w:right w:val="none" w:sz="0" w:space="0" w:color="auto"/>
          </w:divBdr>
        </w:div>
        <w:div w:id="777219937">
          <w:marLeft w:val="640"/>
          <w:marRight w:val="0"/>
          <w:marTop w:val="0"/>
          <w:marBottom w:val="0"/>
          <w:divBdr>
            <w:top w:val="none" w:sz="0" w:space="0" w:color="auto"/>
            <w:left w:val="none" w:sz="0" w:space="0" w:color="auto"/>
            <w:bottom w:val="none" w:sz="0" w:space="0" w:color="auto"/>
            <w:right w:val="none" w:sz="0" w:space="0" w:color="auto"/>
          </w:divBdr>
        </w:div>
        <w:div w:id="781068327">
          <w:marLeft w:val="640"/>
          <w:marRight w:val="0"/>
          <w:marTop w:val="0"/>
          <w:marBottom w:val="0"/>
          <w:divBdr>
            <w:top w:val="none" w:sz="0" w:space="0" w:color="auto"/>
            <w:left w:val="none" w:sz="0" w:space="0" w:color="auto"/>
            <w:bottom w:val="none" w:sz="0" w:space="0" w:color="auto"/>
            <w:right w:val="none" w:sz="0" w:space="0" w:color="auto"/>
          </w:divBdr>
        </w:div>
        <w:div w:id="785927330">
          <w:marLeft w:val="640"/>
          <w:marRight w:val="0"/>
          <w:marTop w:val="0"/>
          <w:marBottom w:val="0"/>
          <w:divBdr>
            <w:top w:val="none" w:sz="0" w:space="0" w:color="auto"/>
            <w:left w:val="none" w:sz="0" w:space="0" w:color="auto"/>
            <w:bottom w:val="none" w:sz="0" w:space="0" w:color="auto"/>
            <w:right w:val="none" w:sz="0" w:space="0" w:color="auto"/>
          </w:divBdr>
        </w:div>
        <w:div w:id="797065908">
          <w:marLeft w:val="640"/>
          <w:marRight w:val="0"/>
          <w:marTop w:val="0"/>
          <w:marBottom w:val="0"/>
          <w:divBdr>
            <w:top w:val="none" w:sz="0" w:space="0" w:color="auto"/>
            <w:left w:val="none" w:sz="0" w:space="0" w:color="auto"/>
            <w:bottom w:val="none" w:sz="0" w:space="0" w:color="auto"/>
            <w:right w:val="none" w:sz="0" w:space="0" w:color="auto"/>
          </w:divBdr>
        </w:div>
        <w:div w:id="824204359">
          <w:marLeft w:val="640"/>
          <w:marRight w:val="0"/>
          <w:marTop w:val="0"/>
          <w:marBottom w:val="0"/>
          <w:divBdr>
            <w:top w:val="none" w:sz="0" w:space="0" w:color="auto"/>
            <w:left w:val="none" w:sz="0" w:space="0" w:color="auto"/>
            <w:bottom w:val="none" w:sz="0" w:space="0" w:color="auto"/>
            <w:right w:val="none" w:sz="0" w:space="0" w:color="auto"/>
          </w:divBdr>
        </w:div>
        <w:div w:id="841357434">
          <w:marLeft w:val="640"/>
          <w:marRight w:val="0"/>
          <w:marTop w:val="0"/>
          <w:marBottom w:val="0"/>
          <w:divBdr>
            <w:top w:val="none" w:sz="0" w:space="0" w:color="auto"/>
            <w:left w:val="none" w:sz="0" w:space="0" w:color="auto"/>
            <w:bottom w:val="none" w:sz="0" w:space="0" w:color="auto"/>
            <w:right w:val="none" w:sz="0" w:space="0" w:color="auto"/>
          </w:divBdr>
        </w:div>
        <w:div w:id="857423917">
          <w:marLeft w:val="640"/>
          <w:marRight w:val="0"/>
          <w:marTop w:val="0"/>
          <w:marBottom w:val="0"/>
          <w:divBdr>
            <w:top w:val="none" w:sz="0" w:space="0" w:color="auto"/>
            <w:left w:val="none" w:sz="0" w:space="0" w:color="auto"/>
            <w:bottom w:val="none" w:sz="0" w:space="0" w:color="auto"/>
            <w:right w:val="none" w:sz="0" w:space="0" w:color="auto"/>
          </w:divBdr>
        </w:div>
        <w:div w:id="883906520">
          <w:marLeft w:val="640"/>
          <w:marRight w:val="0"/>
          <w:marTop w:val="0"/>
          <w:marBottom w:val="0"/>
          <w:divBdr>
            <w:top w:val="none" w:sz="0" w:space="0" w:color="auto"/>
            <w:left w:val="none" w:sz="0" w:space="0" w:color="auto"/>
            <w:bottom w:val="none" w:sz="0" w:space="0" w:color="auto"/>
            <w:right w:val="none" w:sz="0" w:space="0" w:color="auto"/>
          </w:divBdr>
        </w:div>
        <w:div w:id="888028308">
          <w:marLeft w:val="640"/>
          <w:marRight w:val="0"/>
          <w:marTop w:val="0"/>
          <w:marBottom w:val="0"/>
          <w:divBdr>
            <w:top w:val="none" w:sz="0" w:space="0" w:color="auto"/>
            <w:left w:val="none" w:sz="0" w:space="0" w:color="auto"/>
            <w:bottom w:val="none" w:sz="0" w:space="0" w:color="auto"/>
            <w:right w:val="none" w:sz="0" w:space="0" w:color="auto"/>
          </w:divBdr>
        </w:div>
        <w:div w:id="897858558">
          <w:marLeft w:val="640"/>
          <w:marRight w:val="0"/>
          <w:marTop w:val="0"/>
          <w:marBottom w:val="0"/>
          <w:divBdr>
            <w:top w:val="none" w:sz="0" w:space="0" w:color="auto"/>
            <w:left w:val="none" w:sz="0" w:space="0" w:color="auto"/>
            <w:bottom w:val="none" w:sz="0" w:space="0" w:color="auto"/>
            <w:right w:val="none" w:sz="0" w:space="0" w:color="auto"/>
          </w:divBdr>
        </w:div>
        <w:div w:id="898440890">
          <w:marLeft w:val="640"/>
          <w:marRight w:val="0"/>
          <w:marTop w:val="0"/>
          <w:marBottom w:val="0"/>
          <w:divBdr>
            <w:top w:val="none" w:sz="0" w:space="0" w:color="auto"/>
            <w:left w:val="none" w:sz="0" w:space="0" w:color="auto"/>
            <w:bottom w:val="none" w:sz="0" w:space="0" w:color="auto"/>
            <w:right w:val="none" w:sz="0" w:space="0" w:color="auto"/>
          </w:divBdr>
        </w:div>
        <w:div w:id="927275969">
          <w:marLeft w:val="640"/>
          <w:marRight w:val="0"/>
          <w:marTop w:val="0"/>
          <w:marBottom w:val="0"/>
          <w:divBdr>
            <w:top w:val="none" w:sz="0" w:space="0" w:color="auto"/>
            <w:left w:val="none" w:sz="0" w:space="0" w:color="auto"/>
            <w:bottom w:val="none" w:sz="0" w:space="0" w:color="auto"/>
            <w:right w:val="none" w:sz="0" w:space="0" w:color="auto"/>
          </w:divBdr>
        </w:div>
        <w:div w:id="930356769">
          <w:marLeft w:val="640"/>
          <w:marRight w:val="0"/>
          <w:marTop w:val="0"/>
          <w:marBottom w:val="0"/>
          <w:divBdr>
            <w:top w:val="none" w:sz="0" w:space="0" w:color="auto"/>
            <w:left w:val="none" w:sz="0" w:space="0" w:color="auto"/>
            <w:bottom w:val="none" w:sz="0" w:space="0" w:color="auto"/>
            <w:right w:val="none" w:sz="0" w:space="0" w:color="auto"/>
          </w:divBdr>
        </w:div>
        <w:div w:id="931935686">
          <w:marLeft w:val="640"/>
          <w:marRight w:val="0"/>
          <w:marTop w:val="0"/>
          <w:marBottom w:val="0"/>
          <w:divBdr>
            <w:top w:val="none" w:sz="0" w:space="0" w:color="auto"/>
            <w:left w:val="none" w:sz="0" w:space="0" w:color="auto"/>
            <w:bottom w:val="none" w:sz="0" w:space="0" w:color="auto"/>
            <w:right w:val="none" w:sz="0" w:space="0" w:color="auto"/>
          </w:divBdr>
        </w:div>
        <w:div w:id="933444168">
          <w:marLeft w:val="640"/>
          <w:marRight w:val="0"/>
          <w:marTop w:val="0"/>
          <w:marBottom w:val="0"/>
          <w:divBdr>
            <w:top w:val="none" w:sz="0" w:space="0" w:color="auto"/>
            <w:left w:val="none" w:sz="0" w:space="0" w:color="auto"/>
            <w:bottom w:val="none" w:sz="0" w:space="0" w:color="auto"/>
            <w:right w:val="none" w:sz="0" w:space="0" w:color="auto"/>
          </w:divBdr>
        </w:div>
        <w:div w:id="959142907">
          <w:marLeft w:val="640"/>
          <w:marRight w:val="0"/>
          <w:marTop w:val="0"/>
          <w:marBottom w:val="0"/>
          <w:divBdr>
            <w:top w:val="none" w:sz="0" w:space="0" w:color="auto"/>
            <w:left w:val="none" w:sz="0" w:space="0" w:color="auto"/>
            <w:bottom w:val="none" w:sz="0" w:space="0" w:color="auto"/>
            <w:right w:val="none" w:sz="0" w:space="0" w:color="auto"/>
          </w:divBdr>
        </w:div>
        <w:div w:id="977106224">
          <w:marLeft w:val="640"/>
          <w:marRight w:val="0"/>
          <w:marTop w:val="0"/>
          <w:marBottom w:val="0"/>
          <w:divBdr>
            <w:top w:val="none" w:sz="0" w:space="0" w:color="auto"/>
            <w:left w:val="none" w:sz="0" w:space="0" w:color="auto"/>
            <w:bottom w:val="none" w:sz="0" w:space="0" w:color="auto"/>
            <w:right w:val="none" w:sz="0" w:space="0" w:color="auto"/>
          </w:divBdr>
        </w:div>
        <w:div w:id="987977545">
          <w:marLeft w:val="640"/>
          <w:marRight w:val="0"/>
          <w:marTop w:val="0"/>
          <w:marBottom w:val="0"/>
          <w:divBdr>
            <w:top w:val="none" w:sz="0" w:space="0" w:color="auto"/>
            <w:left w:val="none" w:sz="0" w:space="0" w:color="auto"/>
            <w:bottom w:val="none" w:sz="0" w:space="0" w:color="auto"/>
            <w:right w:val="none" w:sz="0" w:space="0" w:color="auto"/>
          </w:divBdr>
        </w:div>
        <w:div w:id="998508295">
          <w:marLeft w:val="640"/>
          <w:marRight w:val="0"/>
          <w:marTop w:val="0"/>
          <w:marBottom w:val="0"/>
          <w:divBdr>
            <w:top w:val="none" w:sz="0" w:space="0" w:color="auto"/>
            <w:left w:val="none" w:sz="0" w:space="0" w:color="auto"/>
            <w:bottom w:val="none" w:sz="0" w:space="0" w:color="auto"/>
            <w:right w:val="none" w:sz="0" w:space="0" w:color="auto"/>
          </w:divBdr>
        </w:div>
        <w:div w:id="1023701347">
          <w:marLeft w:val="640"/>
          <w:marRight w:val="0"/>
          <w:marTop w:val="0"/>
          <w:marBottom w:val="0"/>
          <w:divBdr>
            <w:top w:val="none" w:sz="0" w:space="0" w:color="auto"/>
            <w:left w:val="none" w:sz="0" w:space="0" w:color="auto"/>
            <w:bottom w:val="none" w:sz="0" w:space="0" w:color="auto"/>
            <w:right w:val="none" w:sz="0" w:space="0" w:color="auto"/>
          </w:divBdr>
        </w:div>
        <w:div w:id="1054429109">
          <w:marLeft w:val="640"/>
          <w:marRight w:val="0"/>
          <w:marTop w:val="0"/>
          <w:marBottom w:val="0"/>
          <w:divBdr>
            <w:top w:val="none" w:sz="0" w:space="0" w:color="auto"/>
            <w:left w:val="none" w:sz="0" w:space="0" w:color="auto"/>
            <w:bottom w:val="none" w:sz="0" w:space="0" w:color="auto"/>
            <w:right w:val="none" w:sz="0" w:space="0" w:color="auto"/>
          </w:divBdr>
        </w:div>
        <w:div w:id="1060329112">
          <w:marLeft w:val="640"/>
          <w:marRight w:val="0"/>
          <w:marTop w:val="0"/>
          <w:marBottom w:val="0"/>
          <w:divBdr>
            <w:top w:val="none" w:sz="0" w:space="0" w:color="auto"/>
            <w:left w:val="none" w:sz="0" w:space="0" w:color="auto"/>
            <w:bottom w:val="none" w:sz="0" w:space="0" w:color="auto"/>
            <w:right w:val="none" w:sz="0" w:space="0" w:color="auto"/>
          </w:divBdr>
        </w:div>
        <w:div w:id="1062943131">
          <w:marLeft w:val="640"/>
          <w:marRight w:val="0"/>
          <w:marTop w:val="0"/>
          <w:marBottom w:val="0"/>
          <w:divBdr>
            <w:top w:val="none" w:sz="0" w:space="0" w:color="auto"/>
            <w:left w:val="none" w:sz="0" w:space="0" w:color="auto"/>
            <w:bottom w:val="none" w:sz="0" w:space="0" w:color="auto"/>
            <w:right w:val="none" w:sz="0" w:space="0" w:color="auto"/>
          </w:divBdr>
        </w:div>
        <w:div w:id="1062947421">
          <w:marLeft w:val="640"/>
          <w:marRight w:val="0"/>
          <w:marTop w:val="0"/>
          <w:marBottom w:val="0"/>
          <w:divBdr>
            <w:top w:val="none" w:sz="0" w:space="0" w:color="auto"/>
            <w:left w:val="none" w:sz="0" w:space="0" w:color="auto"/>
            <w:bottom w:val="none" w:sz="0" w:space="0" w:color="auto"/>
            <w:right w:val="none" w:sz="0" w:space="0" w:color="auto"/>
          </w:divBdr>
        </w:div>
        <w:div w:id="1092359633">
          <w:marLeft w:val="640"/>
          <w:marRight w:val="0"/>
          <w:marTop w:val="0"/>
          <w:marBottom w:val="0"/>
          <w:divBdr>
            <w:top w:val="none" w:sz="0" w:space="0" w:color="auto"/>
            <w:left w:val="none" w:sz="0" w:space="0" w:color="auto"/>
            <w:bottom w:val="none" w:sz="0" w:space="0" w:color="auto"/>
            <w:right w:val="none" w:sz="0" w:space="0" w:color="auto"/>
          </w:divBdr>
        </w:div>
        <w:div w:id="1097169206">
          <w:marLeft w:val="640"/>
          <w:marRight w:val="0"/>
          <w:marTop w:val="0"/>
          <w:marBottom w:val="0"/>
          <w:divBdr>
            <w:top w:val="none" w:sz="0" w:space="0" w:color="auto"/>
            <w:left w:val="none" w:sz="0" w:space="0" w:color="auto"/>
            <w:bottom w:val="none" w:sz="0" w:space="0" w:color="auto"/>
            <w:right w:val="none" w:sz="0" w:space="0" w:color="auto"/>
          </w:divBdr>
        </w:div>
        <w:div w:id="1139345847">
          <w:marLeft w:val="640"/>
          <w:marRight w:val="0"/>
          <w:marTop w:val="0"/>
          <w:marBottom w:val="0"/>
          <w:divBdr>
            <w:top w:val="none" w:sz="0" w:space="0" w:color="auto"/>
            <w:left w:val="none" w:sz="0" w:space="0" w:color="auto"/>
            <w:bottom w:val="none" w:sz="0" w:space="0" w:color="auto"/>
            <w:right w:val="none" w:sz="0" w:space="0" w:color="auto"/>
          </w:divBdr>
        </w:div>
        <w:div w:id="1149250375">
          <w:marLeft w:val="640"/>
          <w:marRight w:val="0"/>
          <w:marTop w:val="0"/>
          <w:marBottom w:val="0"/>
          <w:divBdr>
            <w:top w:val="none" w:sz="0" w:space="0" w:color="auto"/>
            <w:left w:val="none" w:sz="0" w:space="0" w:color="auto"/>
            <w:bottom w:val="none" w:sz="0" w:space="0" w:color="auto"/>
            <w:right w:val="none" w:sz="0" w:space="0" w:color="auto"/>
          </w:divBdr>
        </w:div>
        <w:div w:id="1158614596">
          <w:marLeft w:val="640"/>
          <w:marRight w:val="0"/>
          <w:marTop w:val="0"/>
          <w:marBottom w:val="0"/>
          <w:divBdr>
            <w:top w:val="none" w:sz="0" w:space="0" w:color="auto"/>
            <w:left w:val="none" w:sz="0" w:space="0" w:color="auto"/>
            <w:bottom w:val="none" w:sz="0" w:space="0" w:color="auto"/>
            <w:right w:val="none" w:sz="0" w:space="0" w:color="auto"/>
          </w:divBdr>
        </w:div>
        <w:div w:id="1166894188">
          <w:marLeft w:val="640"/>
          <w:marRight w:val="0"/>
          <w:marTop w:val="0"/>
          <w:marBottom w:val="0"/>
          <w:divBdr>
            <w:top w:val="none" w:sz="0" w:space="0" w:color="auto"/>
            <w:left w:val="none" w:sz="0" w:space="0" w:color="auto"/>
            <w:bottom w:val="none" w:sz="0" w:space="0" w:color="auto"/>
            <w:right w:val="none" w:sz="0" w:space="0" w:color="auto"/>
          </w:divBdr>
        </w:div>
        <w:div w:id="1181041988">
          <w:marLeft w:val="640"/>
          <w:marRight w:val="0"/>
          <w:marTop w:val="0"/>
          <w:marBottom w:val="0"/>
          <w:divBdr>
            <w:top w:val="none" w:sz="0" w:space="0" w:color="auto"/>
            <w:left w:val="none" w:sz="0" w:space="0" w:color="auto"/>
            <w:bottom w:val="none" w:sz="0" w:space="0" w:color="auto"/>
            <w:right w:val="none" w:sz="0" w:space="0" w:color="auto"/>
          </w:divBdr>
        </w:div>
        <w:div w:id="1212378915">
          <w:marLeft w:val="640"/>
          <w:marRight w:val="0"/>
          <w:marTop w:val="0"/>
          <w:marBottom w:val="0"/>
          <w:divBdr>
            <w:top w:val="none" w:sz="0" w:space="0" w:color="auto"/>
            <w:left w:val="none" w:sz="0" w:space="0" w:color="auto"/>
            <w:bottom w:val="none" w:sz="0" w:space="0" w:color="auto"/>
            <w:right w:val="none" w:sz="0" w:space="0" w:color="auto"/>
          </w:divBdr>
        </w:div>
        <w:div w:id="1227230714">
          <w:marLeft w:val="640"/>
          <w:marRight w:val="0"/>
          <w:marTop w:val="0"/>
          <w:marBottom w:val="0"/>
          <w:divBdr>
            <w:top w:val="none" w:sz="0" w:space="0" w:color="auto"/>
            <w:left w:val="none" w:sz="0" w:space="0" w:color="auto"/>
            <w:bottom w:val="none" w:sz="0" w:space="0" w:color="auto"/>
            <w:right w:val="none" w:sz="0" w:space="0" w:color="auto"/>
          </w:divBdr>
        </w:div>
        <w:div w:id="1255823423">
          <w:marLeft w:val="640"/>
          <w:marRight w:val="0"/>
          <w:marTop w:val="0"/>
          <w:marBottom w:val="0"/>
          <w:divBdr>
            <w:top w:val="none" w:sz="0" w:space="0" w:color="auto"/>
            <w:left w:val="none" w:sz="0" w:space="0" w:color="auto"/>
            <w:bottom w:val="none" w:sz="0" w:space="0" w:color="auto"/>
            <w:right w:val="none" w:sz="0" w:space="0" w:color="auto"/>
          </w:divBdr>
        </w:div>
        <w:div w:id="1292710317">
          <w:marLeft w:val="640"/>
          <w:marRight w:val="0"/>
          <w:marTop w:val="0"/>
          <w:marBottom w:val="0"/>
          <w:divBdr>
            <w:top w:val="none" w:sz="0" w:space="0" w:color="auto"/>
            <w:left w:val="none" w:sz="0" w:space="0" w:color="auto"/>
            <w:bottom w:val="none" w:sz="0" w:space="0" w:color="auto"/>
            <w:right w:val="none" w:sz="0" w:space="0" w:color="auto"/>
          </w:divBdr>
        </w:div>
        <w:div w:id="1295022595">
          <w:marLeft w:val="640"/>
          <w:marRight w:val="0"/>
          <w:marTop w:val="0"/>
          <w:marBottom w:val="0"/>
          <w:divBdr>
            <w:top w:val="none" w:sz="0" w:space="0" w:color="auto"/>
            <w:left w:val="none" w:sz="0" w:space="0" w:color="auto"/>
            <w:bottom w:val="none" w:sz="0" w:space="0" w:color="auto"/>
            <w:right w:val="none" w:sz="0" w:space="0" w:color="auto"/>
          </w:divBdr>
        </w:div>
        <w:div w:id="1299409173">
          <w:marLeft w:val="640"/>
          <w:marRight w:val="0"/>
          <w:marTop w:val="0"/>
          <w:marBottom w:val="0"/>
          <w:divBdr>
            <w:top w:val="none" w:sz="0" w:space="0" w:color="auto"/>
            <w:left w:val="none" w:sz="0" w:space="0" w:color="auto"/>
            <w:bottom w:val="none" w:sz="0" w:space="0" w:color="auto"/>
            <w:right w:val="none" w:sz="0" w:space="0" w:color="auto"/>
          </w:divBdr>
        </w:div>
        <w:div w:id="1301307001">
          <w:marLeft w:val="640"/>
          <w:marRight w:val="0"/>
          <w:marTop w:val="0"/>
          <w:marBottom w:val="0"/>
          <w:divBdr>
            <w:top w:val="none" w:sz="0" w:space="0" w:color="auto"/>
            <w:left w:val="none" w:sz="0" w:space="0" w:color="auto"/>
            <w:bottom w:val="none" w:sz="0" w:space="0" w:color="auto"/>
            <w:right w:val="none" w:sz="0" w:space="0" w:color="auto"/>
          </w:divBdr>
        </w:div>
        <w:div w:id="1303080486">
          <w:marLeft w:val="640"/>
          <w:marRight w:val="0"/>
          <w:marTop w:val="0"/>
          <w:marBottom w:val="0"/>
          <w:divBdr>
            <w:top w:val="none" w:sz="0" w:space="0" w:color="auto"/>
            <w:left w:val="none" w:sz="0" w:space="0" w:color="auto"/>
            <w:bottom w:val="none" w:sz="0" w:space="0" w:color="auto"/>
            <w:right w:val="none" w:sz="0" w:space="0" w:color="auto"/>
          </w:divBdr>
        </w:div>
        <w:div w:id="1307710111">
          <w:marLeft w:val="640"/>
          <w:marRight w:val="0"/>
          <w:marTop w:val="0"/>
          <w:marBottom w:val="0"/>
          <w:divBdr>
            <w:top w:val="none" w:sz="0" w:space="0" w:color="auto"/>
            <w:left w:val="none" w:sz="0" w:space="0" w:color="auto"/>
            <w:bottom w:val="none" w:sz="0" w:space="0" w:color="auto"/>
            <w:right w:val="none" w:sz="0" w:space="0" w:color="auto"/>
          </w:divBdr>
        </w:div>
        <w:div w:id="1337996695">
          <w:marLeft w:val="640"/>
          <w:marRight w:val="0"/>
          <w:marTop w:val="0"/>
          <w:marBottom w:val="0"/>
          <w:divBdr>
            <w:top w:val="none" w:sz="0" w:space="0" w:color="auto"/>
            <w:left w:val="none" w:sz="0" w:space="0" w:color="auto"/>
            <w:bottom w:val="none" w:sz="0" w:space="0" w:color="auto"/>
            <w:right w:val="none" w:sz="0" w:space="0" w:color="auto"/>
          </w:divBdr>
        </w:div>
        <w:div w:id="1344019065">
          <w:marLeft w:val="640"/>
          <w:marRight w:val="0"/>
          <w:marTop w:val="0"/>
          <w:marBottom w:val="0"/>
          <w:divBdr>
            <w:top w:val="none" w:sz="0" w:space="0" w:color="auto"/>
            <w:left w:val="none" w:sz="0" w:space="0" w:color="auto"/>
            <w:bottom w:val="none" w:sz="0" w:space="0" w:color="auto"/>
            <w:right w:val="none" w:sz="0" w:space="0" w:color="auto"/>
          </w:divBdr>
        </w:div>
        <w:div w:id="1348023794">
          <w:marLeft w:val="640"/>
          <w:marRight w:val="0"/>
          <w:marTop w:val="0"/>
          <w:marBottom w:val="0"/>
          <w:divBdr>
            <w:top w:val="none" w:sz="0" w:space="0" w:color="auto"/>
            <w:left w:val="none" w:sz="0" w:space="0" w:color="auto"/>
            <w:bottom w:val="none" w:sz="0" w:space="0" w:color="auto"/>
            <w:right w:val="none" w:sz="0" w:space="0" w:color="auto"/>
          </w:divBdr>
        </w:div>
        <w:div w:id="1356886039">
          <w:marLeft w:val="640"/>
          <w:marRight w:val="0"/>
          <w:marTop w:val="0"/>
          <w:marBottom w:val="0"/>
          <w:divBdr>
            <w:top w:val="none" w:sz="0" w:space="0" w:color="auto"/>
            <w:left w:val="none" w:sz="0" w:space="0" w:color="auto"/>
            <w:bottom w:val="none" w:sz="0" w:space="0" w:color="auto"/>
            <w:right w:val="none" w:sz="0" w:space="0" w:color="auto"/>
          </w:divBdr>
        </w:div>
        <w:div w:id="1360620080">
          <w:marLeft w:val="640"/>
          <w:marRight w:val="0"/>
          <w:marTop w:val="0"/>
          <w:marBottom w:val="0"/>
          <w:divBdr>
            <w:top w:val="none" w:sz="0" w:space="0" w:color="auto"/>
            <w:left w:val="none" w:sz="0" w:space="0" w:color="auto"/>
            <w:bottom w:val="none" w:sz="0" w:space="0" w:color="auto"/>
            <w:right w:val="none" w:sz="0" w:space="0" w:color="auto"/>
          </w:divBdr>
        </w:div>
        <w:div w:id="1364284086">
          <w:marLeft w:val="640"/>
          <w:marRight w:val="0"/>
          <w:marTop w:val="0"/>
          <w:marBottom w:val="0"/>
          <w:divBdr>
            <w:top w:val="none" w:sz="0" w:space="0" w:color="auto"/>
            <w:left w:val="none" w:sz="0" w:space="0" w:color="auto"/>
            <w:bottom w:val="none" w:sz="0" w:space="0" w:color="auto"/>
            <w:right w:val="none" w:sz="0" w:space="0" w:color="auto"/>
          </w:divBdr>
        </w:div>
        <w:div w:id="1387991776">
          <w:marLeft w:val="640"/>
          <w:marRight w:val="0"/>
          <w:marTop w:val="0"/>
          <w:marBottom w:val="0"/>
          <w:divBdr>
            <w:top w:val="none" w:sz="0" w:space="0" w:color="auto"/>
            <w:left w:val="none" w:sz="0" w:space="0" w:color="auto"/>
            <w:bottom w:val="none" w:sz="0" w:space="0" w:color="auto"/>
            <w:right w:val="none" w:sz="0" w:space="0" w:color="auto"/>
          </w:divBdr>
        </w:div>
        <w:div w:id="1390957940">
          <w:marLeft w:val="640"/>
          <w:marRight w:val="0"/>
          <w:marTop w:val="0"/>
          <w:marBottom w:val="0"/>
          <w:divBdr>
            <w:top w:val="none" w:sz="0" w:space="0" w:color="auto"/>
            <w:left w:val="none" w:sz="0" w:space="0" w:color="auto"/>
            <w:bottom w:val="none" w:sz="0" w:space="0" w:color="auto"/>
            <w:right w:val="none" w:sz="0" w:space="0" w:color="auto"/>
          </w:divBdr>
        </w:div>
        <w:div w:id="1395348973">
          <w:marLeft w:val="640"/>
          <w:marRight w:val="0"/>
          <w:marTop w:val="0"/>
          <w:marBottom w:val="0"/>
          <w:divBdr>
            <w:top w:val="none" w:sz="0" w:space="0" w:color="auto"/>
            <w:left w:val="none" w:sz="0" w:space="0" w:color="auto"/>
            <w:bottom w:val="none" w:sz="0" w:space="0" w:color="auto"/>
            <w:right w:val="none" w:sz="0" w:space="0" w:color="auto"/>
          </w:divBdr>
        </w:div>
        <w:div w:id="1397819390">
          <w:marLeft w:val="640"/>
          <w:marRight w:val="0"/>
          <w:marTop w:val="0"/>
          <w:marBottom w:val="0"/>
          <w:divBdr>
            <w:top w:val="none" w:sz="0" w:space="0" w:color="auto"/>
            <w:left w:val="none" w:sz="0" w:space="0" w:color="auto"/>
            <w:bottom w:val="none" w:sz="0" w:space="0" w:color="auto"/>
            <w:right w:val="none" w:sz="0" w:space="0" w:color="auto"/>
          </w:divBdr>
        </w:div>
        <w:div w:id="1411387586">
          <w:marLeft w:val="640"/>
          <w:marRight w:val="0"/>
          <w:marTop w:val="0"/>
          <w:marBottom w:val="0"/>
          <w:divBdr>
            <w:top w:val="none" w:sz="0" w:space="0" w:color="auto"/>
            <w:left w:val="none" w:sz="0" w:space="0" w:color="auto"/>
            <w:bottom w:val="none" w:sz="0" w:space="0" w:color="auto"/>
            <w:right w:val="none" w:sz="0" w:space="0" w:color="auto"/>
          </w:divBdr>
        </w:div>
        <w:div w:id="1420325652">
          <w:marLeft w:val="640"/>
          <w:marRight w:val="0"/>
          <w:marTop w:val="0"/>
          <w:marBottom w:val="0"/>
          <w:divBdr>
            <w:top w:val="none" w:sz="0" w:space="0" w:color="auto"/>
            <w:left w:val="none" w:sz="0" w:space="0" w:color="auto"/>
            <w:bottom w:val="none" w:sz="0" w:space="0" w:color="auto"/>
            <w:right w:val="none" w:sz="0" w:space="0" w:color="auto"/>
          </w:divBdr>
        </w:div>
        <w:div w:id="1421491430">
          <w:marLeft w:val="640"/>
          <w:marRight w:val="0"/>
          <w:marTop w:val="0"/>
          <w:marBottom w:val="0"/>
          <w:divBdr>
            <w:top w:val="none" w:sz="0" w:space="0" w:color="auto"/>
            <w:left w:val="none" w:sz="0" w:space="0" w:color="auto"/>
            <w:bottom w:val="none" w:sz="0" w:space="0" w:color="auto"/>
            <w:right w:val="none" w:sz="0" w:space="0" w:color="auto"/>
          </w:divBdr>
        </w:div>
        <w:div w:id="1467699727">
          <w:marLeft w:val="640"/>
          <w:marRight w:val="0"/>
          <w:marTop w:val="0"/>
          <w:marBottom w:val="0"/>
          <w:divBdr>
            <w:top w:val="none" w:sz="0" w:space="0" w:color="auto"/>
            <w:left w:val="none" w:sz="0" w:space="0" w:color="auto"/>
            <w:bottom w:val="none" w:sz="0" w:space="0" w:color="auto"/>
            <w:right w:val="none" w:sz="0" w:space="0" w:color="auto"/>
          </w:divBdr>
        </w:div>
        <w:div w:id="1483425289">
          <w:marLeft w:val="640"/>
          <w:marRight w:val="0"/>
          <w:marTop w:val="0"/>
          <w:marBottom w:val="0"/>
          <w:divBdr>
            <w:top w:val="none" w:sz="0" w:space="0" w:color="auto"/>
            <w:left w:val="none" w:sz="0" w:space="0" w:color="auto"/>
            <w:bottom w:val="none" w:sz="0" w:space="0" w:color="auto"/>
            <w:right w:val="none" w:sz="0" w:space="0" w:color="auto"/>
          </w:divBdr>
        </w:div>
        <w:div w:id="1484348750">
          <w:marLeft w:val="640"/>
          <w:marRight w:val="0"/>
          <w:marTop w:val="0"/>
          <w:marBottom w:val="0"/>
          <w:divBdr>
            <w:top w:val="none" w:sz="0" w:space="0" w:color="auto"/>
            <w:left w:val="none" w:sz="0" w:space="0" w:color="auto"/>
            <w:bottom w:val="none" w:sz="0" w:space="0" w:color="auto"/>
            <w:right w:val="none" w:sz="0" w:space="0" w:color="auto"/>
          </w:divBdr>
        </w:div>
        <w:div w:id="1484614207">
          <w:marLeft w:val="640"/>
          <w:marRight w:val="0"/>
          <w:marTop w:val="0"/>
          <w:marBottom w:val="0"/>
          <w:divBdr>
            <w:top w:val="none" w:sz="0" w:space="0" w:color="auto"/>
            <w:left w:val="none" w:sz="0" w:space="0" w:color="auto"/>
            <w:bottom w:val="none" w:sz="0" w:space="0" w:color="auto"/>
            <w:right w:val="none" w:sz="0" w:space="0" w:color="auto"/>
          </w:divBdr>
        </w:div>
        <w:div w:id="1487162144">
          <w:marLeft w:val="640"/>
          <w:marRight w:val="0"/>
          <w:marTop w:val="0"/>
          <w:marBottom w:val="0"/>
          <w:divBdr>
            <w:top w:val="none" w:sz="0" w:space="0" w:color="auto"/>
            <w:left w:val="none" w:sz="0" w:space="0" w:color="auto"/>
            <w:bottom w:val="none" w:sz="0" w:space="0" w:color="auto"/>
            <w:right w:val="none" w:sz="0" w:space="0" w:color="auto"/>
          </w:divBdr>
        </w:div>
        <w:div w:id="1493905805">
          <w:marLeft w:val="640"/>
          <w:marRight w:val="0"/>
          <w:marTop w:val="0"/>
          <w:marBottom w:val="0"/>
          <w:divBdr>
            <w:top w:val="none" w:sz="0" w:space="0" w:color="auto"/>
            <w:left w:val="none" w:sz="0" w:space="0" w:color="auto"/>
            <w:bottom w:val="none" w:sz="0" w:space="0" w:color="auto"/>
            <w:right w:val="none" w:sz="0" w:space="0" w:color="auto"/>
          </w:divBdr>
        </w:div>
        <w:div w:id="1500927443">
          <w:marLeft w:val="640"/>
          <w:marRight w:val="0"/>
          <w:marTop w:val="0"/>
          <w:marBottom w:val="0"/>
          <w:divBdr>
            <w:top w:val="none" w:sz="0" w:space="0" w:color="auto"/>
            <w:left w:val="none" w:sz="0" w:space="0" w:color="auto"/>
            <w:bottom w:val="none" w:sz="0" w:space="0" w:color="auto"/>
            <w:right w:val="none" w:sz="0" w:space="0" w:color="auto"/>
          </w:divBdr>
        </w:div>
        <w:div w:id="1521967226">
          <w:marLeft w:val="640"/>
          <w:marRight w:val="0"/>
          <w:marTop w:val="0"/>
          <w:marBottom w:val="0"/>
          <w:divBdr>
            <w:top w:val="none" w:sz="0" w:space="0" w:color="auto"/>
            <w:left w:val="none" w:sz="0" w:space="0" w:color="auto"/>
            <w:bottom w:val="none" w:sz="0" w:space="0" w:color="auto"/>
            <w:right w:val="none" w:sz="0" w:space="0" w:color="auto"/>
          </w:divBdr>
        </w:div>
        <w:div w:id="1527986930">
          <w:marLeft w:val="640"/>
          <w:marRight w:val="0"/>
          <w:marTop w:val="0"/>
          <w:marBottom w:val="0"/>
          <w:divBdr>
            <w:top w:val="none" w:sz="0" w:space="0" w:color="auto"/>
            <w:left w:val="none" w:sz="0" w:space="0" w:color="auto"/>
            <w:bottom w:val="none" w:sz="0" w:space="0" w:color="auto"/>
            <w:right w:val="none" w:sz="0" w:space="0" w:color="auto"/>
          </w:divBdr>
        </w:div>
        <w:div w:id="1530487517">
          <w:marLeft w:val="640"/>
          <w:marRight w:val="0"/>
          <w:marTop w:val="0"/>
          <w:marBottom w:val="0"/>
          <w:divBdr>
            <w:top w:val="none" w:sz="0" w:space="0" w:color="auto"/>
            <w:left w:val="none" w:sz="0" w:space="0" w:color="auto"/>
            <w:bottom w:val="none" w:sz="0" w:space="0" w:color="auto"/>
            <w:right w:val="none" w:sz="0" w:space="0" w:color="auto"/>
          </w:divBdr>
        </w:div>
        <w:div w:id="1547066101">
          <w:marLeft w:val="640"/>
          <w:marRight w:val="0"/>
          <w:marTop w:val="0"/>
          <w:marBottom w:val="0"/>
          <w:divBdr>
            <w:top w:val="none" w:sz="0" w:space="0" w:color="auto"/>
            <w:left w:val="none" w:sz="0" w:space="0" w:color="auto"/>
            <w:bottom w:val="none" w:sz="0" w:space="0" w:color="auto"/>
            <w:right w:val="none" w:sz="0" w:space="0" w:color="auto"/>
          </w:divBdr>
        </w:div>
        <w:div w:id="1547907136">
          <w:marLeft w:val="640"/>
          <w:marRight w:val="0"/>
          <w:marTop w:val="0"/>
          <w:marBottom w:val="0"/>
          <w:divBdr>
            <w:top w:val="none" w:sz="0" w:space="0" w:color="auto"/>
            <w:left w:val="none" w:sz="0" w:space="0" w:color="auto"/>
            <w:bottom w:val="none" w:sz="0" w:space="0" w:color="auto"/>
            <w:right w:val="none" w:sz="0" w:space="0" w:color="auto"/>
          </w:divBdr>
        </w:div>
        <w:div w:id="1557160408">
          <w:marLeft w:val="640"/>
          <w:marRight w:val="0"/>
          <w:marTop w:val="0"/>
          <w:marBottom w:val="0"/>
          <w:divBdr>
            <w:top w:val="none" w:sz="0" w:space="0" w:color="auto"/>
            <w:left w:val="none" w:sz="0" w:space="0" w:color="auto"/>
            <w:bottom w:val="none" w:sz="0" w:space="0" w:color="auto"/>
            <w:right w:val="none" w:sz="0" w:space="0" w:color="auto"/>
          </w:divBdr>
        </w:div>
        <w:div w:id="1571770381">
          <w:marLeft w:val="640"/>
          <w:marRight w:val="0"/>
          <w:marTop w:val="0"/>
          <w:marBottom w:val="0"/>
          <w:divBdr>
            <w:top w:val="none" w:sz="0" w:space="0" w:color="auto"/>
            <w:left w:val="none" w:sz="0" w:space="0" w:color="auto"/>
            <w:bottom w:val="none" w:sz="0" w:space="0" w:color="auto"/>
            <w:right w:val="none" w:sz="0" w:space="0" w:color="auto"/>
          </w:divBdr>
        </w:div>
        <w:div w:id="1577352484">
          <w:marLeft w:val="640"/>
          <w:marRight w:val="0"/>
          <w:marTop w:val="0"/>
          <w:marBottom w:val="0"/>
          <w:divBdr>
            <w:top w:val="none" w:sz="0" w:space="0" w:color="auto"/>
            <w:left w:val="none" w:sz="0" w:space="0" w:color="auto"/>
            <w:bottom w:val="none" w:sz="0" w:space="0" w:color="auto"/>
            <w:right w:val="none" w:sz="0" w:space="0" w:color="auto"/>
          </w:divBdr>
        </w:div>
        <w:div w:id="1596017572">
          <w:marLeft w:val="640"/>
          <w:marRight w:val="0"/>
          <w:marTop w:val="0"/>
          <w:marBottom w:val="0"/>
          <w:divBdr>
            <w:top w:val="none" w:sz="0" w:space="0" w:color="auto"/>
            <w:left w:val="none" w:sz="0" w:space="0" w:color="auto"/>
            <w:bottom w:val="none" w:sz="0" w:space="0" w:color="auto"/>
            <w:right w:val="none" w:sz="0" w:space="0" w:color="auto"/>
          </w:divBdr>
        </w:div>
        <w:div w:id="1609661578">
          <w:marLeft w:val="640"/>
          <w:marRight w:val="0"/>
          <w:marTop w:val="0"/>
          <w:marBottom w:val="0"/>
          <w:divBdr>
            <w:top w:val="none" w:sz="0" w:space="0" w:color="auto"/>
            <w:left w:val="none" w:sz="0" w:space="0" w:color="auto"/>
            <w:bottom w:val="none" w:sz="0" w:space="0" w:color="auto"/>
            <w:right w:val="none" w:sz="0" w:space="0" w:color="auto"/>
          </w:divBdr>
        </w:div>
        <w:div w:id="1619332461">
          <w:marLeft w:val="640"/>
          <w:marRight w:val="0"/>
          <w:marTop w:val="0"/>
          <w:marBottom w:val="0"/>
          <w:divBdr>
            <w:top w:val="none" w:sz="0" w:space="0" w:color="auto"/>
            <w:left w:val="none" w:sz="0" w:space="0" w:color="auto"/>
            <w:bottom w:val="none" w:sz="0" w:space="0" w:color="auto"/>
            <w:right w:val="none" w:sz="0" w:space="0" w:color="auto"/>
          </w:divBdr>
        </w:div>
        <w:div w:id="1621256422">
          <w:marLeft w:val="640"/>
          <w:marRight w:val="0"/>
          <w:marTop w:val="0"/>
          <w:marBottom w:val="0"/>
          <w:divBdr>
            <w:top w:val="none" w:sz="0" w:space="0" w:color="auto"/>
            <w:left w:val="none" w:sz="0" w:space="0" w:color="auto"/>
            <w:bottom w:val="none" w:sz="0" w:space="0" w:color="auto"/>
            <w:right w:val="none" w:sz="0" w:space="0" w:color="auto"/>
          </w:divBdr>
        </w:div>
        <w:div w:id="1623727638">
          <w:marLeft w:val="640"/>
          <w:marRight w:val="0"/>
          <w:marTop w:val="0"/>
          <w:marBottom w:val="0"/>
          <w:divBdr>
            <w:top w:val="none" w:sz="0" w:space="0" w:color="auto"/>
            <w:left w:val="none" w:sz="0" w:space="0" w:color="auto"/>
            <w:bottom w:val="none" w:sz="0" w:space="0" w:color="auto"/>
            <w:right w:val="none" w:sz="0" w:space="0" w:color="auto"/>
          </w:divBdr>
        </w:div>
        <w:div w:id="1636058027">
          <w:marLeft w:val="640"/>
          <w:marRight w:val="0"/>
          <w:marTop w:val="0"/>
          <w:marBottom w:val="0"/>
          <w:divBdr>
            <w:top w:val="none" w:sz="0" w:space="0" w:color="auto"/>
            <w:left w:val="none" w:sz="0" w:space="0" w:color="auto"/>
            <w:bottom w:val="none" w:sz="0" w:space="0" w:color="auto"/>
            <w:right w:val="none" w:sz="0" w:space="0" w:color="auto"/>
          </w:divBdr>
        </w:div>
        <w:div w:id="1647396863">
          <w:marLeft w:val="640"/>
          <w:marRight w:val="0"/>
          <w:marTop w:val="0"/>
          <w:marBottom w:val="0"/>
          <w:divBdr>
            <w:top w:val="none" w:sz="0" w:space="0" w:color="auto"/>
            <w:left w:val="none" w:sz="0" w:space="0" w:color="auto"/>
            <w:bottom w:val="none" w:sz="0" w:space="0" w:color="auto"/>
            <w:right w:val="none" w:sz="0" w:space="0" w:color="auto"/>
          </w:divBdr>
        </w:div>
        <w:div w:id="1656372526">
          <w:marLeft w:val="640"/>
          <w:marRight w:val="0"/>
          <w:marTop w:val="0"/>
          <w:marBottom w:val="0"/>
          <w:divBdr>
            <w:top w:val="none" w:sz="0" w:space="0" w:color="auto"/>
            <w:left w:val="none" w:sz="0" w:space="0" w:color="auto"/>
            <w:bottom w:val="none" w:sz="0" w:space="0" w:color="auto"/>
            <w:right w:val="none" w:sz="0" w:space="0" w:color="auto"/>
          </w:divBdr>
        </w:div>
        <w:div w:id="1665086939">
          <w:marLeft w:val="640"/>
          <w:marRight w:val="0"/>
          <w:marTop w:val="0"/>
          <w:marBottom w:val="0"/>
          <w:divBdr>
            <w:top w:val="none" w:sz="0" w:space="0" w:color="auto"/>
            <w:left w:val="none" w:sz="0" w:space="0" w:color="auto"/>
            <w:bottom w:val="none" w:sz="0" w:space="0" w:color="auto"/>
            <w:right w:val="none" w:sz="0" w:space="0" w:color="auto"/>
          </w:divBdr>
        </w:div>
        <w:div w:id="1694377756">
          <w:marLeft w:val="640"/>
          <w:marRight w:val="0"/>
          <w:marTop w:val="0"/>
          <w:marBottom w:val="0"/>
          <w:divBdr>
            <w:top w:val="none" w:sz="0" w:space="0" w:color="auto"/>
            <w:left w:val="none" w:sz="0" w:space="0" w:color="auto"/>
            <w:bottom w:val="none" w:sz="0" w:space="0" w:color="auto"/>
            <w:right w:val="none" w:sz="0" w:space="0" w:color="auto"/>
          </w:divBdr>
        </w:div>
        <w:div w:id="1704793416">
          <w:marLeft w:val="640"/>
          <w:marRight w:val="0"/>
          <w:marTop w:val="0"/>
          <w:marBottom w:val="0"/>
          <w:divBdr>
            <w:top w:val="none" w:sz="0" w:space="0" w:color="auto"/>
            <w:left w:val="none" w:sz="0" w:space="0" w:color="auto"/>
            <w:bottom w:val="none" w:sz="0" w:space="0" w:color="auto"/>
            <w:right w:val="none" w:sz="0" w:space="0" w:color="auto"/>
          </w:divBdr>
        </w:div>
        <w:div w:id="1736930640">
          <w:marLeft w:val="640"/>
          <w:marRight w:val="0"/>
          <w:marTop w:val="0"/>
          <w:marBottom w:val="0"/>
          <w:divBdr>
            <w:top w:val="none" w:sz="0" w:space="0" w:color="auto"/>
            <w:left w:val="none" w:sz="0" w:space="0" w:color="auto"/>
            <w:bottom w:val="none" w:sz="0" w:space="0" w:color="auto"/>
            <w:right w:val="none" w:sz="0" w:space="0" w:color="auto"/>
          </w:divBdr>
        </w:div>
        <w:div w:id="1747386450">
          <w:marLeft w:val="640"/>
          <w:marRight w:val="0"/>
          <w:marTop w:val="0"/>
          <w:marBottom w:val="0"/>
          <w:divBdr>
            <w:top w:val="none" w:sz="0" w:space="0" w:color="auto"/>
            <w:left w:val="none" w:sz="0" w:space="0" w:color="auto"/>
            <w:bottom w:val="none" w:sz="0" w:space="0" w:color="auto"/>
            <w:right w:val="none" w:sz="0" w:space="0" w:color="auto"/>
          </w:divBdr>
        </w:div>
        <w:div w:id="1749496276">
          <w:marLeft w:val="640"/>
          <w:marRight w:val="0"/>
          <w:marTop w:val="0"/>
          <w:marBottom w:val="0"/>
          <w:divBdr>
            <w:top w:val="none" w:sz="0" w:space="0" w:color="auto"/>
            <w:left w:val="none" w:sz="0" w:space="0" w:color="auto"/>
            <w:bottom w:val="none" w:sz="0" w:space="0" w:color="auto"/>
            <w:right w:val="none" w:sz="0" w:space="0" w:color="auto"/>
          </w:divBdr>
        </w:div>
        <w:div w:id="1770201236">
          <w:marLeft w:val="640"/>
          <w:marRight w:val="0"/>
          <w:marTop w:val="0"/>
          <w:marBottom w:val="0"/>
          <w:divBdr>
            <w:top w:val="none" w:sz="0" w:space="0" w:color="auto"/>
            <w:left w:val="none" w:sz="0" w:space="0" w:color="auto"/>
            <w:bottom w:val="none" w:sz="0" w:space="0" w:color="auto"/>
            <w:right w:val="none" w:sz="0" w:space="0" w:color="auto"/>
          </w:divBdr>
        </w:div>
        <w:div w:id="1785688577">
          <w:marLeft w:val="640"/>
          <w:marRight w:val="0"/>
          <w:marTop w:val="0"/>
          <w:marBottom w:val="0"/>
          <w:divBdr>
            <w:top w:val="none" w:sz="0" w:space="0" w:color="auto"/>
            <w:left w:val="none" w:sz="0" w:space="0" w:color="auto"/>
            <w:bottom w:val="none" w:sz="0" w:space="0" w:color="auto"/>
            <w:right w:val="none" w:sz="0" w:space="0" w:color="auto"/>
          </w:divBdr>
        </w:div>
        <w:div w:id="1787263562">
          <w:marLeft w:val="640"/>
          <w:marRight w:val="0"/>
          <w:marTop w:val="0"/>
          <w:marBottom w:val="0"/>
          <w:divBdr>
            <w:top w:val="none" w:sz="0" w:space="0" w:color="auto"/>
            <w:left w:val="none" w:sz="0" w:space="0" w:color="auto"/>
            <w:bottom w:val="none" w:sz="0" w:space="0" w:color="auto"/>
            <w:right w:val="none" w:sz="0" w:space="0" w:color="auto"/>
          </w:divBdr>
        </w:div>
        <w:div w:id="1789160078">
          <w:marLeft w:val="640"/>
          <w:marRight w:val="0"/>
          <w:marTop w:val="0"/>
          <w:marBottom w:val="0"/>
          <w:divBdr>
            <w:top w:val="none" w:sz="0" w:space="0" w:color="auto"/>
            <w:left w:val="none" w:sz="0" w:space="0" w:color="auto"/>
            <w:bottom w:val="none" w:sz="0" w:space="0" w:color="auto"/>
            <w:right w:val="none" w:sz="0" w:space="0" w:color="auto"/>
          </w:divBdr>
        </w:div>
        <w:div w:id="1819758889">
          <w:marLeft w:val="640"/>
          <w:marRight w:val="0"/>
          <w:marTop w:val="0"/>
          <w:marBottom w:val="0"/>
          <w:divBdr>
            <w:top w:val="none" w:sz="0" w:space="0" w:color="auto"/>
            <w:left w:val="none" w:sz="0" w:space="0" w:color="auto"/>
            <w:bottom w:val="none" w:sz="0" w:space="0" w:color="auto"/>
            <w:right w:val="none" w:sz="0" w:space="0" w:color="auto"/>
          </w:divBdr>
        </w:div>
        <w:div w:id="1821849109">
          <w:marLeft w:val="640"/>
          <w:marRight w:val="0"/>
          <w:marTop w:val="0"/>
          <w:marBottom w:val="0"/>
          <w:divBdr>
            <w:top w:val="none" w:sz="0" w:space="0" w:color="auto"/>
            <w:left w:val="none" w:sz="0" w:space="0" w:color="auto"/>
            <w:bottom w:val="none" w:sz="0" w:space="0" w:color="auto"/>
            <w:right w:val="none" w:sz="0" w:space="0" w:color="auto"/>
          </w:divBdr>
        </w:div>
        <w:div w:id="1839230950">
          <w:marLeft w:val="640"/>
          <w:marRight w:val="0"/>
          <w:marTop w:val="0"/>
          <w:marBottom w:val="0"/>
          <w:divBdr>
            <w:top w:val="none" w:sz="0" w:space="0" w:color="auto"/>
            <w:left w:val="none" w:sz="0" w:space="0" w:color="auto"/>
            <w:bottom w:val="none" w:sz="0" w:space="0" w:color="auto"/>
            <w:right w:val="none" w:sz="0" w:space="0" w:color="auto"/>
          </w:divBdr>
        </w:div>
        <w:div w:id="1844468290">
          <w:marLeft w:val="640"/>
          <w:marRight w:val="0"/>
          <w:marTop w:val="0"/>
          <w:marBottom w:val="0"/>
          <w:divBdr>
            <w:top w:val="none" w:sz="0" w:space="0" w:color="auto"/>
            <w:left w:val="none" w:sz="0" w:space="0" w:color="auto"/>
            <w:bottom w:val="none" w:sz="0" w:space="0" w:color="auto"/>
            <w:right w:val="none" w:sz="0" w:space="0" w:color="auto"/>
          </w:divBdr>
        </w:div>
        <w:div w:id="1846045947">
          <w:marLeft w:val="640"/>
          <w:marRight w:val="0"/>
          <w:marTop w:val="0"/>
          <w:marBottom w:val="0"/>
          <w:divBdr>
            <w:top w:val="none" w:sz="0" w:space="0" w:color="auto"/>
            <w:left w:val="none" w:sz="0" w:space="0" w:color="auto"/>
            <w:bottom w:val="none" w:sz="0" w:space="0" w:color="auto"/>
            <w:right w:val="none" w:sz="0" w:space="0" w:color="auto"/>
          </w:divBdr>
        </w:div>
        <w:div w:id="1865054936">
          <w:marLeft w:val="640"/>
          <w:marRight w:val="0"/>
          <w:marTop w:val="0"/>
          <w:marBottom w:val="0"/>
          <w:divBdr>
            <w:top w:val="none" w:sz="0" w:space="0" w:color="auto"/>
            <w:left w:val="none" w:sz="0" w:space="0" w:color="auto"/>
            <w:bottom w:val="none" w:sz="0" w:space="0" w:color="auto"/>
            <w:right w:val="none" w:sz="0" w:space="0" w:color="auto"/>
          </w:divBdr>
        </w:div>
        <w:div w:id="1866626587">
          <w:marLeft w:val="640"/>
          <w:marRight w:val="0"/>
          <w:marTop w:val="0"/>
          <w:marBottom w:val="0"/>
          <w:divBdr>
            <w:top w:val="none" w:sz="0" w:space="0" w:color="auto"/>
            <w:left w:val="none" w:sz="0" w:space="0" w:color="auto"/>
            <w:bottom w:val="none" w:sz="0" w:space="0" w:color="auto"/>
            <w:right w:val="none" w:sz="0" w:space="0" w:color="auto"/>
          </w:divBdr>
        </w:div>
        <w:div w:id="1889223292">
          <w:marLeft w:val="640"/>
          <w:marRight w:val="0"/>
          <w:marTop w:val="0"/>
          <w:marBottom w:val="0"/>
          <w:divBdr>
            <w:top w:val="none" w:sz="0" w:space="0" w:color="auto"/>
            <w:left w:val="none" w:sz="0" w:space="0" w:color="auto"/>
            <w:bottom w:val="none" w:sz="0" w:space="0" w:color="auto"/>
            <w:right w:val="none" w:sz="0" w:space="0" w:color="auto"/>
          </w:divBdr>
        </w:div>
        <w:div w:id="1891264763">
          <w:marLeft w:val="640"/>
          <w:marRight w:val="0"/>
          <w:marTop w:val="0"/>
          <w:marBottom w:val="0"/>
          <w:divBdr>
            <w:top w:val="none" w:sz="0" w:space="0" w:color="auto"/>
            <w:left w:val="none" w:sz="0" w:space="0" w:color="auto"/>
            <w:bottom w:val="none" w:sz="0" w:space="0" w:color="auto"/>
            <w:right w:val="none" w:sz="0" w:space="0" w:color="auto"/>
          </w:divBdr>
        </w:div>
        <w:div w:id="1892691011">
          <w:marLeft w:val="640"/>
          <w:marRight w:val="0"/>
          <w:marTop w:val="0"/>
          <w:marBottom w:val="0"/>
          <w:divBdr>
            <w:top w:val="none" w:sz="0" w:space="0" w:color="auto"/>
            <w:left w:val="none" w:sz="0" w:space="0" w:color="auto"/>
            <w:bottom w:val="none" w:sz="0" w:space="0" w:color="auto"/>
            <w:right w:val="none" w:sz="0" w:space="0" w:color="auto"/>
          </w:divBdr>
        </w:div>
        <w:div w:id="1907761229">
          <w:marLeft w:val="640"/>
          <w:marRight w:val="0"/>
          <w:marTop w:val="0"/>
          <w:marBottom w:val="0"/>
          <w:divBdr>
            <w:top w:val="none" w:sz="0" w:space="0" w:color="auto"/>
            <w:left w:val="none" w:sz="0" w:space="0" w:color="auto"/>
            <w:bottom w:val="none" w:sz="0" w:space="0" w:color="auto"/>
            <w:right w:val="none" w:sz="0" w:space="0" w:color="auto"/>
          </w:divBdr>
        </w:div>
        <w:div w:id="1930457245">
          <w:marLeft w:val="640"/>
          <w:marRight w:val="0"/>
          <w:marTop w:val="0"/>
          <w:marBottom w:val="0"/>
          <w:divBdr>
            <w:top w:val="none" w:sz="0" w:space="0" w:color="auto"/>
            <w:left w:val="none" w:sz="0" w:space="0" w:color="auto"/>
            <w:bottom w:val="none" w:sz="0" w:space="0" w:color="auto"/>
            <w:right w:val="none" w:sz="0" w:space="0" w:color="auto"/>
          </w:divBdr>
        </w:div>
        <w:div w:id="1938097366">
          <w:marLeft w:val="640"/>
          <w:marRight w:val="0"/>
          <w:marTop w:val="0"/>
          <w:marBottom w:val="0"/>
          <w:divBdr>
            <w:top w:val="none" w:sz="0" w:space="0" w:color="auto"/>
            <w:left w:val="none" w:sz="0" w:space="0" w:color="auto"/>
            <w:bottom w:val="none" w:sz="0" w:space="0" w:color="auto"/>
            <w:right w:val="none" w:sz="0" w:space="0" w:color="auto"/>
          </w:divBdr>
        </w:div>
        <w:div w:id="1948148377">
          <w:marLeft w:val="640"/>
          <w:marRight w:val="0"/>
          <w:marTop w:val="0"/>
          <w:marBottom w:val="0"/>
          <w:divBdr>
            <w:top w:val="none" w:sz="0" w:space="0" w:color="auto"/>
            <w:left w:val="none" w:sz="0" w:space="0" w:color="auto"/>
            <w:bottom w:val="none" w:sz="0" w:space="0" w:color="auto"/>
            <w:right w:val="none" w:sz="0" w:space="0" w:color="auto"/>
          </w:divBdr>
        </w:div>
        <w:div w:id="1948154256">
          <w:marLeft w:val="640"/>
          <w:marRight w:val="0"/>
          <w:marTop w:val="0"/>
          <w:marBottom w:val="0"/>
          <w:divBdr>
            <w:top w:val="none" w:sz="0" w:space="0" w:color="auto"/>
            <w:left w:val="none" w:sz="0" w:space="0" w:color="auto"/>
            <w:bottom w:val="none" w:sz="0" w:space="0" w:color="auto"/>
            <w:right w:val="none" w:sz="0" w:space="0" w:color="auto"/>
          </w:divBdr>
        </w:div>
        <w:div w:id="1951350998">
          <w:marLeft w:val="640"/>
          <w:marRight w:val="0"/>
          <w:marTop w:val="0"/>
          <w:marBottom w:val="0"/>
          <w:divBdr>
            <w:top w:val="none" w:sz="0" w:space="0" w:color="auto"/>
            <w:left w:val="none" w:sz="0" w:space="0" w:color="auto"/>
            <w:bottom w:val="none" w:sz="0" w:space="0" w:color="auto"/>
            <w:right w:val="none" w:sz="0" w:space="0" w:color="auto"/>
          </w:divBdr>
        </w:div>
        <w:div w:id="1962034137">
          <w:marLeft w:val="640"/>
          <w:marRight w:val="0"/>
          <w:marTop w:val="0"/>
          <w:marBottom w:val="0"/>
          <w:divBdr>
            <w:top w:val="none" w:sz="0" w:space="0" w:color="auto"/>
            <w:left w:val="none" w:sz="0" w:space="0" w:color="auto"/>
            <w:bottom w:val="none" w:sz="0" w:space="0" w:color="auto"/>
            <w:right w:val="none" w:sz="0" w:space="0" w:color="auto"/>
          </w:divBdr>
        </w:div>
        <w:div w:id="1970430555">
          <w:marLeft w:val="640"/>
          <w:marRight w:val="0"/>
          <w:marTop w:val="0"/>
          <w:marBottom w:val="0"/>
          <w:divBdr>
            <w:top w:val="none" w:sz="0" w:space="0" w:color="auto"/>
            <w:left w:val="none" w:sz="0" w:space="0" w:color="auto"/>
            <w:bottom w:val="none" w:sz="0" w:space="0" w:color="auto"/>
            <w:right w:val="none" w:sz="0" w:space="0" w:color="auto"/>
          </w:divBdr>
        </w:div>
        <w:div w:id="1972862548">
          <w:marLeft w:val="640"/>
          <w:marRight w:val="0"/>
          <w:marTop w:val="0"/>
          <w:marBottom w:val="0"/>
          <w:divBdr>
            <w:top w:val="none" w:sz="0" w:space="0" w:color="auto"/>
            <w:left w:val="none" w:sz="0" w:space="0" w:color="auto"/>
            <w:bottom w:val="none" w:sz="0" w:space="0" w:color="auto"/>
            <w:right w:val="none" w:sz="0" w:space="0" w:color="auto"/>
          </w:divBdr>
        </w:div>
        <w:div w:id="1984963736">
          <w:marLeft w:val="640"/>
          <w:marRight w:val="0"/>
          <w:marTop w:val="0"/>
          <w:marBottom w:val="0"/>
          <w:divBdr>
            <w:top w:val="none" w:sz="0" w:space="0" w:color="auto"/>
            <w:left w:val="none" w:sz="0" w:space="0" w:color="auto"/>
            <w:bottom w:val="none" w:sz="0" w:space="0" w:color="auto"/>
            <w:right w:val="none" w:sz="0" w:space="0" w:color="auto"/>
          </w:divBdr>
        </w:div>
        <w:div w:id="1987314490">
          <w:marLeft w:val="640"/>
          <w:marRight w:val="0"/>
          <w:marTop w:val="0"/>
          <w:marBottom w:val="0"/>
          <w:divBdr>
            <w:top w:val="none" w:sz="0" w:space="0" w:color="auto"/>
            <w:left w:val="none" w:sz="0" w:space="0" w:color="auto"/>
            <w:bottom w:val="none" w:sz="0" w:space="0" w:color="auto"/>
            <w:right w:val="none" w:sz="0" w:space="0" w:color="auto"/>
          </w:divBdr>
        </w:div>
        <w:div w:id="1992366445">
          <w:marLeft w:val="640"/>
          <w:marRight w:val="0"/>
          <w:marTop w:val="0"/>
          <w:marBottom w:val="0"/>
          <w:divBdr>
            <w:top w:val="none" w:sz="0" w:space="0" w:color="auto"/>
            <w:left w:val="none" w:sz="0" w:space="0" w:color="auto"/>
            <w:bottom w:val="none" w:sz="0" w:space="0" w:color="auto"/>
            <w:right w:val="none" w:sz="0" w:space="0" w:color="auto"/>
          </w:divBdr>
        </w:div>
        <w:div w:id="1996957738">
          <w:marLeft w:val="640"/>
          <w:marRight w:val="0"/>
          <w:marTop w:val="0"/>
          <w:marBottom w:val="0"/>
          <w:divBdr>
            <w:top w:val="none" w:sz="0" w:space="0" w:color="auto"/>
            <w:left w:val="none" w:sz="0" w:space="0" w:color="auto"/>
            <w:bottom w:val="none" w:sz="0" w:space="0" w:color="auto"/>
            <w:right w:val="none" w:sz="0" w:space="0" w:color="auto"/>
          </w:divBdr>
        </w:div>
        <w:div w:id="2005165870">
          <w:marLeft w:val="640"/>
          <w:marRight w:val="0"/>
          <w:marTop w:val="0"/>
          <w:marBottom w:val="0"/>
          <w:divBdr>
            <w:top w:val="none" w:sz="0" w:space="0" w:color="auto"/>
            <w:left w:val="none" w:sz="0" w:space="0" w:color="auto"/>
            <w:bottom w:val="none" w:sz="0" w:space="0" w:color="auto"/>
            <w:right w:val="none" w:sz="0" w:space="0" w:color="auto"/>
          </w:divBdr>
        </w:div>
        <w:div w:id="2019117599">
          <w:marLeft w:val="640"/>
          <w:marRight w:val="0"/>
          <w:marTop w:val="0"/>
          <w:marBottom w:val="0"/>
          <w:divBdr>
            <w:top w:val="none" w:sz="0" w:space="0" w:color="auto"/>
            <w:left w:val="none" w:sz="0" w:space="0" w:color="auto"/>
            <w:bottom w:val="none" w:sz="0" w:space="0" w:color="auto"/>
            <w:right w:val="none" w:sz="0" w:space="0" w:color="auto"/>
          </w:divBdr>
        </w:div>
        <w:div w:id="2020427969">
          <w:marLeft w:val="640"/>
          <w:marRight w:val="0"/>
          <w:marTop w:val="0"/>
          <w:marBottom w:val="0"/>
          <w:divBdr>
            <w:top w:val="none" w:sz="0" w:space="0" w:color="auto"/>
            <w:left w:val="none" w:sz="0" w:space="0" w:color="auto"/>
            <w:bottom w:val="none" w:sz="0" w:space="0" w:color="auto"/>
            <w:right w:val="none" w:sz="0" w:space="0" w:color="auto"/>
          </w:divBdr>
        </w:div>
        <w:div w:id="2023314740">
          <w:marLeft w:val="640"/>
          <w:marRight w:val="0"/>
          <w:marTop w:val="0"/>
          <w:marBottom w:val="0"/>
          <w:divBdr>
            <w:top w:val="none" w:sz="0" w:space="0" w:color="auto"/>
            <w:left w:val="none" w:sz="0" w:space="0" w:color="auto"/>
            <w:bottom w:val="none" w:sz="0" w:space="0" w:color="auto"/>
            <w:right w:val="none" w:sz="0" w:space="0" w:color="auto"/>
          </w:divBdr>
        </w:div>
        <w:div w:id="2043358386">
          <w:marLeft w:val="640"/>
          <w:marRight w:val="0"/>
          <w:marTop w:val="0"/>
          <w:marBottom w:val="0"/>
          <w:divBdr>
            <w:top w:val="none" w:sz="0" w:space="0" w:color="auto"/>
            <w:left w:val="none" w:sz="0" w:space="0" w:color="auto"/>
            <w:bottom w:val="none" w:sz="0" w:space="0" w:color="auto"/>
            <w:right w:val="none" w:sz="0" w:space="0" w:color="auto"/>
          </w:divBdr>
        </w:div>
        <w:div w:id="2074425408">
          <w:marLeft w:val="640"/>
          <w:marRight w:val="0"/>
          <w:marTop w:val="0"/>
          <w:marBottom w:val="0"/>
          <w:divBdr>
            <w:top w:val="none" w:sz="0" w:space="0" w:color="auto"/>
            <w:left w:val="none" w:sz="0" w:space="0" w:color="auto"/>
            <w:bottom w:val="none" w:sz="0" w:space="0" w:color="auto"/>
            <w:right w:val="none" w:sz="0" w:space="0" w:color="auto"/>
          </w:divBdr>
        </w:div>
        <w:div w:id="2079934356">
          <w:marLeft w:val="640"/>
          <w:marRight w:val="0"/>
          <w:marTop w:val="0"/>
          <w:marBottom w:val="0"/>
          <w:divBdr>
            <w:top w:val="none" w:sz="0" w:space="0" w:color="auto"/>
            <w:left w:val="none" w:sz="0" w:space="0" w:color="auto"/>
            <w:bottom w:val="none" w:sz="0" w:space="0" w:color="auto"/>
            <w:right w:val="none" w:sz="0" w:space="0" w:color="auto"/>
          </w:divBdr>
        </w:div>
        <w:div w:id="2088533410">
          <w:marLeft w:val="640"/>
          <w:marRight w:val="0"/>
          <w:marTop w:val="0"/>
          <w:marBottom w:val="0"/>
          <w:divBdr>
            <w:top w:val="none" w:sz="0" w:space="0" w:color="auto"/>
            <w:left w:val="none" w:sz="0" w:space="0" w:color="auto"/>
            <w:bottom w:val="none" w:sz="0" w:space="0" w:color="auto"/>
            <w:right w:val="none" w:sz="0" w:space="0" w:color="auto"/>
          </w:divBdr>
        </w:div>
        <w:div w:id="2090498289">
          <w:marLeft w:val="640"/>
          <w:marRight w:val="0"/>
          <w:marTop w:val="0"/>
          <w:marBottom w:val="0"/>
          <w:divBdr>
            <w:top w:val="none" w:sz="0" w:space="0" w:color="auto"/>
            <w:left w:val="none" w:sz="0" w:space="0" w:color="auto"/>
            <w:bottom w:val="none" w:sz="0" w:space="0" w:color="auto"/>
            <w:right w:val="none" w:sz="0" w:space="0" w:color="auto"/>
          </w:divBdr>
        </w:div>
        <w:div w:id="2091154808">
          <w:marLeft w:val="640"/>
          <w:marRight w:val="0"/>
          <w:marTop w:val="0"/>
          <w:marBottom w:val="0"/>
          <w:divBdr>
            <w:top w:val="none" w:sz="0" w:space="0" w:color="auto"/>
            <w:left w:val="none" w:sz="0" w:space="0" w:color="auto"/>
            <w:bottom w:val="none" w:sz="0" w:space="0" w:color="auto"/>
            <w:right w:val="none" w:sz="0" w:space="0" w:color="auto"/>
          </w:divBdr>
        </w:div>
        <w:div w:id="2096393980">
          <w:marLeft w:val="640"/>
          <w:marRight w:val="0"/>
          <w:marTop w:val="0"/>
          <w:marBottom w:val="0"/>
          <w:divBdr>
            <w:top w:val="none" w:sz="0" w:space="0" w:color="auto"/>
            <w:left w:val="none" w:sz="0" w:space="0" w:color="auto"/>
            <w:bottom w:val="none" w:sz="0" w:space="0" w:color="auto"/>
            <w:right w:val="none" w:sz="0" w:space="0" w:color="auto"/>
          </w:divBdr>
        </w:div>
        <w:div w:id="2098552599">
          <w:marLeft w:val="640"/>
          <w:marRight w:val="0"/>
          <w:marTop w:val="0"/>
          <w:marBottom w:val="0"/>
          <w:divBdr>
            <w:top w:val="none" w:sz="0" w:space="0" w:color="auto"/>
            <w:left w:val="none" w:sz="0" w:space="0" w:color="auto"/>
            <w:bottom w:val="none" w:sz="0" w:space="0" w:color="auto"/>
            <w:right w:val="none" w:sz="0" w:space="0" w:color="auto"/>
          </w:divBdr>
        </w:div>
        <w:div w:id="2099518224">
          <w:marLeft w:val="640"/>
          <w:marRight w:val="0"/>
          <w:marTop w:val="0"/>
          <w:marBottom w:val="0"/>
          <w:divBdr>
            <w:top w:val="none" w:sz="0" w:space="0" w:color="auto"/>
            <w:left w:val="none" w:sz="0" w:space="0" w:color="auto"/>
            <w:bottom w:val="none" w:sz="0" w:space="0" w:color="auto"/>
            <w:right w:val="none" w:sz="0" w:space="0" w:color="auto"/>
          </w:divBdr>
        </w:div>
        <w:div w:id="2101172830">
          <w:marLeft w:val="640"/>
          <w:marRight w:val="0"/>
          <w:marTop w:val="0"/>
          <w:marBottom w:val="0"/>
          <w:divBdr>
            <w:top w:val="none" w:sz="0" w:space="0" w:color="auto"/>
            <w:left w:val="none" w:sz="0" w:space="0" w:color="auto"/>
            <w:bottom w:val="none" w:sz="0" w:space="0" w:color="auto"/>
            <w:right w:val="none" w:sz="0" w:space="0" w:color="auto"/>
          </w:divBdr>
        </w:div>
        <w:div w:id="2102142587">
          <w:marLeft w:val="640"/>
          <w:marRight w:val="0"/>
          <w:marTop w:val="0"/>
          <w:marBottom w:val="0"/>
          <w:divBdr>
            <w:top w:val="none" w:sz="0" w:space="0" w:color="auto"/>
            <w:left w:val="none" w:sz="0" w:space="0" w:color="auto"/>
            <w:bottom w:val="none" w:sz="0" w:space="0" w:color="auto"/>
            <w:right w:val="none" w:sz="0" w:space="0" w:color="auto"/>
          </w:divBdr>
        </w:div>
        <w:div w:id="2107800800">
          <w:marLeft w:val="640"/>
          <w:marRight w:val="0"/>
          <w:marTop w:val="0"/>
          <w:marBottom w:val="0"/>
          <w:divBdr>
            <w:top w:val="none" w:sz="0" w:space="0" w:color="auto"/>
            <w:left w:val="none" w:sz="0" w:space="0" w:color="auto"/>
            <w:bottom w:val="none" w:sz="0" w:space="0" w:color="auto"/>
            <w:right w:val="none" w:sz="0" w:space="0" w:color="auto"/>
          </w:divBdr>
        </w:div>
        <w:div w:id="2114860181">
          <w:marLeft w:val="640"/>
          <w:marRight w:val="0"/>
          <w:marTop w:val="0"/>
          <w:marBottom w:val="0"/>
          <w:divBdr>
            <w:top w:val="none" w:sz="0" w:space="0" w:color="auto"/>
            <w:left w:val="none" w:sz="0" w:space="0" w:color="auto"/>
            <w:bottom w:val="none" w:sz="0" w:space="0" w:color="auto"/>
            <w:right w:val="none" w:sz="0" w:space="0" w:color="auto"/>
          </w:divBdr>
        </w:div>
        <w:div w:id="2115517941">
          <w:marLeft w:val="640"/>
          <w:marRight w:val="0"/>
          <w:marTop w:val="0"/>
          <w:marBottom w:val="0"/>
          <w:divBdr>
            <w:top w:val="none" w:sz="0" w:space="0" w:color="auto"/>
            <w:left w:val="none" w:sz="0" w:space="0" w:color="auto"/>
            <w:bottom w:val="none" w:sz="0" w:space="0" w:color="auto"/>
            <w:right w:val="none" w:sz="0" w:space="0" w:color="auto"/>
          </w:divBdr>
        </w:div>
        <w:div w:id="2124684820">
          <w:marLeft w:val="640"/>
          <w:marRight w:val="0"/>
          <w:marTop w:val="0"/>
          <w:marBottom w:val="0"/>
          <w:divBdr>
            <w:top w:val="none" w:sz="0" w:space="0" w:color="auto"/>
            <w:left w:val="none" w:sz="0" w:space="0" w:color="auto"/>
            <w:bottom w:val="none" w:sz="0" w:space="0" w:color="auto"/>
            <w:right w:val="none" w:sz="0" w:space="0" w:color="auto"/>
          </w:divBdr>
        </w:div>
        <w:div w:id="2127501318">
          <w:marLeft w:val="640"/>
          <w:marRight w:val="0"/>
          <w:marTop w:val="0"/>
          <w:marBottom w:val="0"/>
          <w:divBdr>
            <w:top w:val="none" w:sz="0" w:space="0" w:color="auto"/>
            <w:left w:val="none" w:sz="0" w:space="0" w:color="auto"/>
            <w:bottom w:val="none" w:sz="0" w:space="0" w:color="auto"/>
            <w:right w:val="none" w:sz="0" w:space="0" w:color="auto"/>
          </w:divBdr>
        </w:div>
        <w:div w:id="2128310710">
          <w:marLeft w:val="640"/>
          <w:marRight w:val="0"/>
          <w:marTop w:val="0"/>
          <w:marBottom w:val="0"/>
          <w:divBdr>
            <w:top w:val="none" w:sz="0" w:space="0" w:color="auto"/>
            <w:left w:val="none" w:sz="0" w:space="0" w:color="auto"/>
            <w:bottom w:val="none" w:sz="0" w:space="0" w:color="auto"/>
            <w:right w:val="none" w:sz="0" w:space="0" w:color="auto"/>
          </w:divBdr>
        </w:div>
        <w:div w:id="2132824821">
          <w:marLeft w:val="640"/>
          <w:marRight w:val="0"/>
          <w:marTop w:val="0"/>
          <w:marBottom w:val="0"/>
          <w:divBdr>
            <w:top w:val="none" w:sz="0" w:space="0" w:color="auto"/>
            <w:left w:val="none" w:sz="0" w:space="0" w:color="auto"/>
            <w:bottom w:val="none" w:sz="0" w:space="0" w:color="auto"/>
            <w:right w:val="none" w:sz="0" w:space="0" w:color="auto"/>
          </w:divBdr>
        </w:div>
        <w:div w:id="2137791178">
          <w:marLeft w:val="640"/>
          <w:marRight w:val="0"/>
          <w:marTop w:val="0"/>
          <w:marBottom w:val="0"/>
          <w:divBdr>
            <w:top w:val="none" w:sz="0" w:space="0" w:color="auto"/>
            <w:left w:val="none" w:sz="0" w:space="0" w:color="auto"/>
            <w:bottom w:val="none" w:sz="0" w:space="0" w:color="auto"/>
            <w:right w:val="none" w:sz="0" w:space="0" w:color="auto"/>
          </w:divBdr>
        </w:div>
      </w:divsChild>
    </w:div>
    <w:div w:id="729352109">
      <w:bodyDiv w:val="1"/>
      <w:marLeft w:val="0"/>
      <w:marRight w:val="0"/>
      <w:marTop w:val="0"/>
      <w:marBottom w:val="0"/>
      <w:divBdr>
        <w:top w:val="none" w:sz="0" w:space="0" w:color="auto"/>
        <w:left w:val="none" w:sz="0" w:space="0" w:color="auto"/>
        <w:bottom w:val="none" w:sz="0" w:space="0" w:color="auto"/>
        <w:right w:val="none" w:sz="0" w:space="0" w:color="auto"/>
      </w:divBdr>
      <w:divsChild>
        <w:div w:id="593946">
          <w:marLeft w:val="640"/>
          <w:marRight w:val="0"/>
          <w:marTop w:val="0"/>
          <w:marBottom w:val="0"/>
          <w:divBdr>
            <w:top w:val="none" w:sz="0" w:space="0" w:color="auto"/>
            <w:left w:val="none" w:sz="0" w:space="0" w:color="auto"/>
            <w:bottom w:val="none" w:sz="0" w:space="0" w:color="auto"/>
            <w:right w:val="none" w:sz="0" w:space="0" w:color="auto"/>
          </w:divBdr>
        </w:div>
        <w:div w:id="620466">
          <w:marLeft w:val="640"/>
          <w:marRight w:val="0"/>
          <w:marTop w:val="0"/>
          <w:marBottom w:val="0"/>
          <w:divBdr>
            <w:top w:val="none" w:sz="0" w:space="0" w:color="auto"/>
            <w:left w:val="none" w:sz="0" w:space="0" w:color="auto"/>
            <w:bottom w:val="none" w:sz="0" w:space="0" w:color="auto"/>
            <w:right w:val="none" w:sz="0" w:space="0" w:color="auto"/>
          </w:divBdr>
        </w:div>
        <w:div w:id="3671147">
          <w:marLeft w:val="640"/>
          <w:marRight w:val="0"/>
          <w:marTop w:val="0"/>
          <w:marBottom w:val="0"/>
          <w:divBdr>
            <w:top w:val="none" w:sz="0" w:space="0" w:color="auto"/>
            <w:left w:val="none" w:sz="0" w:space="0" w:color="auto"/>
            <w:bottom w:val="none" w:sz="0" w:space="0" w:color="auto"/>
            <w:right w:val="none" w:sz="0" w:space="0" w:color="auto"/>
          </w:divBdr>
        </w:div>
        <w:div w:id="13922288">
          <w:marLeft w:val="640"/>
          <w:marRight w:val="0"/>
          <w:marTop w:val="0"/>
          <w:marBottom w:val="0"/>
          <w:divBdr>
            <w:top w:val="none" w:sz="0" w:space="0" w:color="auto"/>
            <w:left w:val="none" w:sz="0" w:space="0" w:color="auto"/>
            <w:bottom w:val="none" w:sz="0" w:space="0" w:color="auto"/>
            <w:right w:val="none" w:sz="0" w:space="0" w:color="auto"/>
          </w:divBdr>
        </w:div>
        <w:div w:id="24866119">
          <w:marLeft w:val="640"/>
          <w:marRight w:val="0"/>
          <w:marTop w:val="0"/>
          <w:marBottom w:val="0"/>
          <w:divBdr>
            <w:top w:val="none" w:sz="0" w:space="0" w:color="auto"/>
            <w:left w:val="none" w:sz="0" w:space="0" w:color="auto"/>
            <w:bottom w:val="none" w:sz="0" w:space="0" w:color="auto"/>
            <w:right w:val="none" w:sz="0" w:space="0" w:color="auto"/>
          </w:divBdr>
        </w:div>
        <w:div w:id="27797072">
          <w:marLeft w:val="640"/>
          <w:marRight w:val="0"/>
          <w:marTop w:val="0"/>
          <w:marBottom w:val="0"/>
          <w:divBdr>
            <w:top w:val="none" w:sz="0" w:space="0" w:color="auto"/>
            <w:left w:val="none" w:sz="0" w:space="0" w:color="auto"/>
            <w:bottom w:val="none" w:sz="0" w:space="0" w:color="auto"/>
            <w:right w:val="none" w:sz="0" w:space="0" w:color="auto"/>
          </w:divBdr>
        </w:div>
        <w:div w:id="32197269">
          <w:marLeft w:val="640"/>
          <w:marRight w:val="0"/>
          <w:marTop w:val="0"/>
          <w:marBottom w:val="0"/>
          <w:divBdr>
            <w:top w:val="none" w:sz="0" w:space="0" w:color="auto"/>
            <w:left w:val="none" w:sz="0" w:space="0" w:color="auto"/>
            <w:bottom w:val="none" w:sz="0" w:space="0" w:color="auto"/>
            <w:right w:val="none" w:sz="0" w:space="0" w:color="auto"/>
          </w:divBdr>
        </w:div>
        <w:div w:id="33625135">
          <w:marLeft w:val="640"/>
          <w:marRight w:val="0"/>
          <w:marTop w:val="0"/>
          <w:marBottom w:val="0"/>
          <w:divBdr>
            <w:top w:val="none" w:sz="0" w:space="0" w:color="auto"/>
            <w:left w:val="none" w:sz="0" w:space="0" w:color="auto"/>
            <w:bottom w:val="none" w:sz="0" w:space="0" w:color="auto"/>
            <w:right w:val="none" w:sz="0" w:space="0" w:color="auto"/>
          </w:divBdr>
        </w:div>
        <w:div w:id="62723714">
          <w:marLeft w:val="640"/>
          <w:marRight w:val="0"/>
          <w:marTop w:val="0"/>
          <w:marBottom w:val="0"/>
          <w:divBdr>
            <w:top w:val="none" w:sz="0" w:space="0" w:color="auto"/>
            <w:left w:val="none" w:sz="0" w:space="0" w:color="auto"/>
            <w:bottom w:val="none" w:sz="0" w:space="0" w:color="auto"/>
            <w:right w:val="none" w:sz="0" w:space="0" w:color="auto"/>
          </w:divBdr>
        </w:div>
        <w:div w:id="63189032">
          <w:marLeft w:val="640"/>
          <w:marRight w:val="0"/>
          <w:marTop w:val="0"/>
          <w:marBottom w:val="0"/>
          <w:divBdr>
            <w:top w:val="none" w:sz="0" w:space="0" w:color="auto"/>
            <w:left w:val="none" w:sz="0" w:space="0" w:color="auto"/>
            <w:bottom w:val="none" w:sz="0" w:space="0" w:color="auto"/>
            <w:right w:val="none" w:sz="0" w:space="0" w:color="auto"/>
          </w:divBdr>
        </w:div>
        <w:div w:id="64303083">
          <w:marLeft w:val="640"/>
          <w:marRight w:val="0"/>
          <w:marTop w:val="0"/>
          <w:marBottom w:val="0"/>
          <w:divBdr>
            <w:top w:val="none" w:sz="0" w:space="0" w:color="auto"/>
            <w:left w:val="none" w:sz="0" w:space="0" w:color="auto"/>
            <w:bottom w:val="none" w:sz="0" w:space="0" w:color="auto"/>
            <w:right w:val="none" w:sz="0" w:space="0" w:color="auto"/>
          </w:divBdr>
        </w:div>
        <w:div w:id="71392738">
          <w:marLeft w:val="640"/>
          <w:marRight w:val="0"/>
          <w:marTop w:val="0"/>
          <w:marBottom w:val="0"/>
          <w:divBdr>
            <w:top w:val="none" w:sz="0" w:space="0" w:color="auto"/>
            <w:left w:val="none" w:sz="0" w:space="0" w:color="auto"/>
            <w:bottom w:val="none" w:sz="0" w:space="0" w:color="auto"/>
            <w:right w:val="none" w:sz="0" w:space="0" w:color="auto"/>
          </w:divBdr>
        </w:div>
        <w:div w:id="115369372">
          <w:marLeft w:val="640"/>
          <w:marRight w:val="0"/>
          <w:marTop w:val="0"/>
          <w:marBottom w:val="0"/>
          <w:divBdr>
            <w:top w:val="none" w:sz="0" w:space="0" w:color="auto"/>
            <w:left w:val="none" w:sz="0" w:space="0" w:color="auto"/>
            <w:bottom w:val="none" w:sz="0" w:space="0" w:color="auto"/>
            <w:right w:val="none" w:sz="0" w:space="0" w:color="auto"/>
          </w:divBdr>
        </w:div>
        <w:div w:id="139811822">
          <w:marLeft w:val="640"/>
          <w:marRight w:val="0"/>
          <w:marTop w:val="0"/>
          <w:marBottom w:val="0"/>
          <w:divBdr>
            <w:top w:val="none" w:sz="0" w:space="0" w:color="auto"/>
            <w:left w:val="none" w:sz="0" w:space="0" w:color="auto"/>
            <w:bottom w:val="none" w:sz="0" w:space="0" w:color="auto"/>
            <w:right w:val="none" w:sz="0" w:space="0" w:color="auto"/>
          </w:divBdr>
        </w:div>
        <w:div w:id="147212879">
          <w:marLeft w:val="640"/>
          <w:marRight w:val="0"/>
          <w:marTop w:val="0"/>
          <w:marBottom w:val="0"/>
          <w:divBdr>
            <w:top w:val="none" w:sz="0" w:space="0" w:color="auto"/>
            <w:left w:val="none" w:sz="0" w:space="0" w:color="auto"/>
            <w:bottom w:val="none" w:sz="0" w:space="0" w:color="auto"/>
            <w:right w:val="none" w:sz="0" w:space="0" w:color="auto"/>
          </w:divBdr>
        </w:div>
        <w:div w:id="155070217">
          <w:marLeft w:val="640"/>
          <w:marRight w:val="0"/>
          <w:marTop w:val="0"/>
          <w:marBottom w:val="0"/>
          <w:divBdr>
            <w:top w:val="none" w:sz="0" w:space="0" w:color="auto"/>
            <w:left w:val="none" w:sz="0" w:space="0" w:color="auto"/>
            <w:bottom w:val="none" w:sz="0" w:space="0" w:color="auto"/>
            <w:right w:val="none" w:sz="0" w:space="0" w:color="auto"/>
          </w:divBdr>
        </w:div>
        <w:div w:id="160660438">
          <w:marLeft w:val="640"/>
          <w:marRight w:val="0"/>
          <w:marTop w:val="0"/>
          <w:marBottom w:val="0"/>
          <w:divBdr>
            <w:top w:val="none" w:sz="0" w:space="0" w:color="auto"/>
            <w:left w:val="none" w:sz="0" w:space="0" w:color="auto"/>
            <w:bottom w:val="none" w:sz="0" w:space="0" w:color="auto"/>
            <w:right w:val="none" w:sz="0" w:space="0" w:color="auto"/>
          </w:divBdr>
        </w:div>
        <w:div w:id="169834625">
          <w:marLeft w:val="640"/>
          <w:marRight w:val="0"/>
          <w:marTop w:val="0"/>
          <w:marBottom w:val="0"/>
          <w:divBdr>
            <w:top w:val="none" w:sz="0" w:space="0" w:color="auto"/>
            <w:left w:val="none" w:sz="0" w:space="0" w:color="auto"/>
            <w:bottom w:val="none" w:sz="0" w:space="0" w:color="auto"/>
            <w:right w:val="none" w:sz="0" w:space="0" w:color="auto"/>
          </w:divBdr>
        </w:div>
        <w:div w:id="175391238">
          <w:marLeft w:val="640"/>
          <w:marRight w:val="0"/>
          <w:marTop w:val="0"/>
          <w:marBottom w:val="0"/>
          <w:divBdr>
            <w:top w:val="none" w:sz="0" w:space="0" w:color="auto"/>
            <w:left w:val="none" w:sz="0" w:space="0" w:color="auto"/>
            <w:bottom w:val="none" w:sz="0" w:space="0" w:color="auto"/>
            <w:right w:val="none" w:sz="0" w:space="0" w:color="auto"/>
          </w:divBdr>
        </w:div>
        <w:div w:id="210775368">
          <w:marLeft w:val="640"/>
          <w:marRight w:val="0"/>
          <w:marTop w:val="0"/>
          <w:marBottom w:val="0"/>
          <w:divBdr>
            <w:top w:val="none" w:sz="0" w:space="0" w:color="auto"/>
            <w:left w:val="none" w:sz="0" w:space="0" w:color="auto"/>
            <w:bottom w:val="none" w:sz="0" w:space="0" w:color="auto"/>
            <w:right w:val="none" w:sz="0" w:space="0" w:color="auto"/>
          </w:divBdr>
        </w:div>
        <w:div w:id="213279069">
          <w:marLeft w:val="640"/>
          <w:marRight w:val="0"/>
          <w:marTop w:val="0"/>
          <w:marBottom w:val="0"/>
          <w:divBdr>
            <w:top w:val="none" w:sz="0" w:space="0" w:color="auto"/>
            <w:left w:val="none" w:sz="0" w:space="0" w:color="auto"/>
            <w:bottom w:val="none" w:sz="0" w:space="0" w:color="auto"/>
            <w:right w:val="none" w:sz="0" w:space="0" w:color="auto"/>
          </w:divBdr>
        </w:div>
        <w:div w:id="215698788">
          <w:marLeft w:val="640"/>
          <w:marRight w:val="0"/>
          <w:marTop w:val="0"/>
          <w:marBottom w:val="0"/>
          <w:divBdr>
            <w:top w:val="none" w:sz="0" w:space="0" w:color="auto"/>
            <w:left w:val="none" w:sz="0" w:space="0" w:color="auto"/>
            <w:bottom w:val="none" w:sz="0" w:space="0" w:color="auto"/>
            <w:right w:val="none" w:sz="0" w:space="0" w:color="auto"/>
          </w:divBdr>
        </w:div>
        <w:div w:id="216939658">
          <w:marLeft w:val="640"/>
          <w:marRight w:val="0"/>
          <w:marTop w:val="0"/>
          <w:marBottom w:val="0"/>
          <w:divBdr>
            <w:top w:val="none" w:sz="0" w:space="0" w:color="auto"/>
            <w:left w:val="none" w:sz="0" w:space="0" w:color="auto"/>
            <w:bottom w:val="none" w:sz="0" w:space="0" w:color="auto"/>
            <w:right w:val="none" w:sz="0" w:space="0" w:color="auto"/>
          </w:divBdr>
        </w:div>
        <w:div w:id="230772780">
          <w:marLeft w:val="640"/>
          <w:marRight w:val="0"/>
          <w:marTop w:val="0"/>
          <w:marBottom w:val="0"/>
          <w:divBdr>
            <w:top w:val="none" w:sz="0" w:space="0" w:color="auto"/>
            <w:left w:val="none" w:sz="0" w:space="0" w:color="auto"/>
            <w:bottom w:val="none" w:sz="0" w:space="0" w:color="auto"/>
            <w:right w:val="none" w:sz="0" w:space="0" w:color="auto"/>
          </w:divBdr>
        </w:div>
        <w:div w:id="245498244">
          <w:marLeft w:val="640"/>
          <w:marRight w:val="0"/>
          <w:marTop w:val="0"/>
          <w:marBottom w:val="0"/>
          <w:divBdr>
            <w:top w:val="none" w:sz="0" w:space="0" w:color="auto"/>
            <w:left w:val="none" w:sz="0" w:space="0" w:color="auto"/>
            <w:bottom w:val="none" w:sz="0" w:space="0" w:color="auto"/>
            <w:right w:val="none" w:sz="0" w:space="0" w:color="auto"/>
          </w:divBdr>
        </w:div>
        <w:div w:id="247621964">
          <w:marLeft w:val="640"/>
          <w:marRight w:val="0"/>
          <w:marTop w:val="0"/>
          <w:marBottom w:val="0"/>
          <w:divBdr>
            <w:top w:val="none" w:sz="0" w:space="0" w:color="auto"/>
            <w:left w:val="none" w:sz="0" w:space="0" w:color="auto"/>
            <w:bottom w:val="none" w:sz="0" w:space="0" w:color="auto"/>
            <w:right w:val="none" w:sz="0" w:space="0" w:color="auto"/>
          </w:divBdr>
        </w:div>
        <w:div w:id="248318434">
          <w:marLeft w:val="640"/>
          <w:marRight w:val="0"/>
          <w:marTop w:val="0"/>
          <w:marBottom w:val="0"/>
          <w:divBdr>
            <w:top w:val="none" w:sz="0" w:space="0" w:color="auto"/>
            <w:left w:val="none" w:sz="0" w:space="0" w:color="auto"/>
            <w:bottom w:val="none" w:sz="0" w:space="0" w:color="auto"/>
            <w:right w:val="none" w:sz="0" w:space="0" w:color="auto"/>
          </w:divBdr>
        </w:div>
        <w:div w:id="257955133">
          <w:marLeft w:val="640"/>
          <w:marRight w:val="0"/>
          <w:marTop w:val="0"/>
          <w:marBottom w:val="0"/>
          <w:divBdr>
            <w:top w:val="none" w:sz="0" w:space="0" w:color="auto"/>
            <w:left w:val="none" w:sz="0" w:space="0" w:color="auto"/>
            <w:bottom w:val="none" w:sz="0" w:space="0" w:color="auto"/>
            <w:right w:val="none" w:sz="0" w:space="0" w:color="auto"/>
          </w:divBdr>
        </w:div>
        <w:div w:id="258218979">
          <w:marLeft w:val="640"/>
          <w:marRight w:val="0"/>
          <w:marTop w:val="0"/>
          <w:marBottom w:val="0"/>
          <w:divBdr>
            <w:top w:val="none" w:sz="0" w:space="0" w:color="auto"/>
            <w:left w:val="none" w:sz="0" w:space="0" w:color="auto"/>
            <w:bottom w:val="none" w:sz="0" w:space="0" w:color="auto"/>
            <w:right w:val="none" w:sz="0" w:space="0" w:color="auto"/>
          </w:divBdr>
        </w:div>
        <w:div w:id="267154583">
          <w:marLeft w:val="640"/>
          <w:marRight w:val="0"/>
          <w:marTop w:val="0"/>
          <w:marBottom w:val="0"/>
          <w:divBdr>
            <w:top w:val="none" w:sz="0" w:space="0" w:color="auto"/>
            <w:left w:val="none" w:sz="0" w:space="0" w:color="auto"/>
            <w:bottom w:val="none" w:sz="0" w:space="0" w:color="auto"/>
            <w:right w:val="none" w:sz="0" w:space="0" w:color="auto"/>
          </w:divBdr>
        </w:div>
        <w:div w:id="269317301">
          <w:marLeft w:val="640"/>
          <w:marRight w:val="0"/>
          <w:marTop w:val="0"/>
          <w:marBottom w:val="0"/>
          <w:divBdr>
            <w:top w:val="none" w:sz="0" w:space="0" w:color="auto"/>
            <w:left w:val="none" w:sz="0" w:space="0" w:color="auto"/>
            <w:bottom w:val="none" w:sz="0" w:space="0" w:color="auto"/>
            <w:right w:val="none" w:sz="0" w:space="0" w:color="auto"/>
          </w:divBdr>
        </w:div>
        <w:div w:id="279844751">
          <w:marLeft w:val="640"/>
          <w:marRight w:val="0"/>
          <w:marTop w:val="0"/>
          <w:marBottom w:val="0"/>
          <w:divBdr>
            <w:top w:val="none" w:sz="0" w:space="0" w:color="auto"/>
            <w:left w:val="none" w:sz="0" w:space="0" w:color="auto"/>
            <w:bottom w:val="none" w:sz="0" w:space="0" w:color="auto"/>
            <w:right w:val="none" w:sz="0" w:space="0" w:color="auto"/>
          </w:divBdr>
        </w:div>
        <w:div w:id="317657262">
          <w:marLeft w:val="640"/>
          <w:marRight w:val="0"/>
          <w:marTop w:val="0"/>
          <w:marBottom w:val="0"/>
          <w:divBdr>
            <w:top w:val="none" w:sz="0" w:space="0" w:color="auto"/>
            <w:left w:val="none" w:sz="0" w:space="0" w:color="auto"/>
            <w:bottom w:val="none" w:sz="0" w:space="0" w:color="auto"/>
            <w:right w:val="none" w:sz="0" w:space="0" w:color="auto"/>
          </w:divBdr>
        </w:div>
        <w:div w:id="339430644">
          <w:marLeft w:val="640"/>
          <w:marRight w:val="0"/>
          <w:marTop w:val="0"/>
          <w:marBottom w:val="0"/>
          <w:divBdr>
            <w:top w:val="none" w:sz="0" w:space="0" w:color="auto"/>
            <w:left w:val="none" w:sz="0" w:space="0" w:color="auto"/>
            <w:bottom w:val="none" w:sz="0" w:space="0" w:color="auto"/>
            <w:right w:val="none" w:sz="0" w:space="0" w:color="auto"/>
          </w:divBdr>
        </w:div>
        <w:div w:id="388725265">
          <w:marLeft w:val="640"/>
          <w:marRight w:val="0"/>
          <w:marTop w:val="0"/>
          <w:marBottom w:val="0"/>
          <w:divBdr>
            <w:top w:val="none" w:sz="0" w:space="0" w:color="auto"/>
            <w:left w:val="none" w:sz="0" w:space="0" w:color="auto"/>
            <w:bottom w:val="none" w:sz="0" w:space="0" w:color="auto"/>
            <w:right w:val="none" w:sz="0" w:space="0" w:color="auto"/>
          </w:divBdr>
        </w:div>
        <w:div w:id="403795320">
          <w:marLeft w:val="640"/>
          <w:marRight w:val="0"/>
          <w:marTop w:val="0"/>
          <w:marBottom w:val="0"/>
          <w:divBdr>
            <w:top w:val="none" w:sz="0" w:space="0" w:color="auto"/>
            <w:left w:val="none" w:sz="0" w:space="0" w:color="auto"/>
            <w:bottom w:val="none" w:sz="0" w:space="0" w:color="auto"/>
            <w:right w:val="none" w:sz="0" w:space="0" w:color="auto"/>
          </w:divBdr>
        </w:div>
        <w:div w:id="420419553">
          <w:marLeft w:val="640"/>
          <w:marRight w:val="0"/>
          <w:marTop w:val="0"/>
          <w:marBottom w:val="0"/>
          <w:divBdr>
            <w:top w:val="none" w:sz="0" w:space="0" w:color="auto"/>
            <w:left w:val="none" w:sz="0" w:space="0" w:color="auto"/>
            <w:bottom w:val="none" w:sz="0" w:space="0" w:color="auto"/>
            <w:right w:val="none" w:sz="0" w:space="0" w:color="auto"/>
          </w:divBdr>
        </w:div>
        <w:div w:id="425806015">
          <w:marLeft w:val="640"/>
          <w:marRight w:val="0"/>
          <w:marTop w:val="0"/>
          <w:marBottom w:val="0"/>
          <w:divBdr>
            <w:top w:val="none" w:sz="0" w:space="0" w:color="auto"/>
            <w:left w:val="none" w:sz="0" w:space="0" w:color="auto"/>
            <w:bottom w:val="none" w:sz="0" w:space="0" w:color="auto"/>
            <w:right w:val="none" w:sz="0" w:space="0" w:color="auto"/>
          </w:divBdr>
        </w:div>
        <w:div w:id="443309591">
          <w:marLeft w:val="640"/>
          <w:marRight w:val="0"/>
          <w:marTop w:val="0"/>
          <w:marBottom w:val="0"/>
          <w:divBdr>
            <w:top w:val="none" w:sz="0" w:space="0" w:color="auto"/>
            <w:left w:val="none" w:sz="0" w:space="0" w:color="auto"/>
            <w:bottom w:val="none" w:sz="0" w:space="0" w:color="auto"/>
            <w:right w:val="none" w:sz="0" w:space="0" w:color="auto"/>
          </w:divBdr>
        </w:div>
        <w:div w:id="451436576">
          <w:marLeft w:val="640"/>
          <w:marRight w:val="0"/>
          <w:marTop w:val="0"/>
          <w:marBottom w:val="0"/>
          <w:divBdr>
            <w:top w:val="none" w:sz="0" w:space="0" w:color="auto"/>
            <w:left w:val="none" w:sz="0" w:space="0" w:color="auto"/>
            <w:bottom w:val="none" w:sz="0" w:space="0" w:color="auto"/>
            <w:right w:val="none" w:sz="0" w:space="0" w:color="auto"/>
          </w:divBdr>
        </w:div>
        <w:div w:id="499346230">
          <w:marLeft w:val="640"/>
          <w:marRight w:val="0"/>
          <w:marTop w:val="0"/>
          <w:marBottom w:val="0"/>
          <w:divBdr>
            <w:top w:val="none" w:sz="0" w:space="0" w:color="auto"/>
            <w:left w:val="none" w:sz="0" w:space="0" w:color="auto"/>
            <w:bottom w:val="none" w:sz="0" w:space="0" w:color="auto"/>
            <w:right w:val="none" w:sz="0" w:space="0" w:color="auto"/>
          </w:divBdr>
        </w:div>
        <w:div w:id="499349229">
          <w:marLeft w:val="640"/>
          <w:marRight w:val="0"/>
          <w:marTop w:val="0"/>
          <w:marBottom w:val="0"/>
          <w:divBdr>
            <w:top w:val="none" w:sz="0" w:space="0" w:color="auto"/>
            <w:left w:val="none" w:sz="0" w:space="0" w:color="auto"/>
            <w:bottom w:val="none" w:sz="0" w:space="0" w:color="auto"/>
            <w:right w:val="none" w:sz="0" w:space="0" w:color="auto"/>
          </w:divBdr>
        </w:div>
        <w:div w:id="499733067">
          <w:marLeft w:val="640"/>
          <w:marRight w:val="0"/>
          <w:marTop w:val="0"/>
          <w:marBottom w:val="0"/>
          <w:divBdr>
            <w:top w:val="none" w:sz="0" w:space="0" w:color="auto"/>
            <w:left w:val="none" w:sz="0" w:space="0" w:color="auto"/>
            <w:bottom w:val="none" w:sz="0" w:space="0" w:color="auto"/>
            <w:right w:val="none" w:sz="0" w:space="0" w:color="auto"/>
          </w:divBdr>
        </w:div>
        <w:div w:id="507058630">
          <w:marLeft w:val="640"/>
          <w:marRight w:val="0"/>
          <w:marTop w:val="0"/>
          <w:marBottom w:val="0"/>
          <w:divBdr>
            <w:top w:val="none" w:sz="0" w:space="0" w:color="auto"/>
            <w:left w:val="none" w:sz="0" w:space="0" w:color="auto"/>
            <w:bottom w:val="none" w:sz="0" w:space="0" w:color="auto"/>
            <w:right w:val="none" w:sz="0" w:space="0" w:color="auto"/>
          </w:divBdr>
        </w:div>
        <w:div w:id="510071027">
          <w:marLeft w:val="640"/>
          <w:marRight w:val="0"/>
          <w:marTop w:val="0"/>
          <w:marBottom w:val="0"/>
          <w:divBdr>
            <w:top w:val="none" w:sz="0" w:space="0" w:color="auto"/>
            <w:left w:val="none" w:sz="0" w:space="0" w:color="auto"/>
            <w:bottom w:val="none" w:sz="0" w:space="0" w:color="auto"/>
            <w:right w:val="none" w:sz="0" w:space="0" w:color="auto"/>
          </w:divBdr>
        </w:div>
        <w:div w:id="516163593">
          <w:marLeft w:val="640"/>
          <w:marRight w:val="0"/>
          <w:marTop w:val="0"/>
          <w:marBottom w:val="0"/>
          <w:divBdr>
            <w:top w:val="none" w:sz="0" w:space="0" w:color="auto"/>
            <w:left w:val="none" w:sz="0" w:space="0" w:color="auto"/>
            <w:bottom w:val="none" w:sz="0" w:space="0" w:color="auto"/>
            <w:right w:val="none" w:sz="0" w:space="0" w:color="auto"/>
          </w:divBdr>
        </w:div>
        <w:div w:id="528950258">
          <w:marLeft w:val="640"/>
          <w:marRight w:val="0"/>
          <w:marTop w:val="0"/>
          <w:marBottom w:val="0"/>
          <w:divBdr>
            <w:top w:val="none" w:sz="0" w:space="0" w:color="auto"/>
            <w:left w:val="none" w:sz="0" w:space="0" w:color="auto"/>
            <w:bottom w:val="none" w:sz="0" w:space="0" w:color="auto"/>
            <w:right w:val="none" w:sz="0" w:space="0" w:color="auto"/>
          </w:divBdr>
        </w:div>
        <w:div w:id="529077027">
          <w:marLeft w:val="640"/>
          <w:marRight w:val="0"/>
          <w:marTop w:val="0"/>
          <w:marBottom w:val="0"/>
          <w:divBdr>
            <w:top w:val="none" w:sz="0" w:space="0" w:color="auto"/>
            <w:left w:val="none" w:sz="0" w:space="0" w:color="auto"/>
            <w:bottom w:val="none" w:sz="0" w:space="0" w:color="auto"/>
            <w:right w:val="none" w:sz="0" w:space="0" w:color="auto"/>
          </w:divBdr>
        </w:div>
        <w:div w:id="531378813">
          <w:marLeft w:val="640"/>
          <w:marRight w:val="0"/>
          <w:marTop w:val="0"/>
          <w:marBottom w:val="0"/>
          <w:divBdr>
            <w:top w:val="none" w:sz="0" w:space="0" w:color="auto"/>
            <w:left w:val="none" w:sz="0" w:space="0" w:color="auto"/>
            <w:bottom w:val="none" w:sz="0" w:space="0" w:color="auto"/>
            <w:right w:val="none" w:sz="0" w:space="0" w:color="auto"/>
          </w:divBdr>
        </w:div>
        <w:div w:id="532155212">
          <w:marLeft w:val="640"/>
          <w:marRight w:val="0"/>
          <w:marTop w:val="0"/>
          <w:marBottom w:val="0"/>
          <w:divBdr>
            <w:top w:val="none" w:sz="0" w:space="0" w:color="auto"/>
            <w:left w:val="none" w:sz="0" w:space="0" w:color="auto"/>
            <w:bottom w:val="none" w:sz="0" w:space="0" w:color="auto"/>
            <w:right w:val="none" w:sz="0" w:space="0" w:color="auto"/>
          </w:divBdr>
        </w:div>
        <w:div w:id="562066907">
          <w:marLeft w:val="640"/>
          <w:marRight w:val="0"/>
          <w:marTop w:val="0"/>
          <w:marBottom w:val="0"/>
          <w:divBdr>
            <w:top w:val="none" w:sz="0" w:space="0" w:color="auto"/>
            <w:left w:val="none" w:sz="0" w:space="0" w:color="auto"/>
            <w:bottom w:val="none" w:sz="0" w:space="0" w:color="auto"/>
            <w:right w:val="none" w:sz="0" w:space="0" w:color="auto"/>
          </w:divBdr>
        </w:div>
        <w:div w:id="563221928">
          <w:marLeft w:val="640"/>
          <w:marRight w:val="0"/>
          <w:marTop w:val="0"/>
          <w:marBottom w:val="0"/>
          <w:divBdr>
            <w:top w:val="none" w:sz="0" w:space="0" w:color="auto"/>
            <w:left w:val="none" w:sz="0" w:space="0" w:color="auto"/>
            <w:bottom w:val="none" w:sz="0" w:space="0" w:color="auto"/>
            <w:right w:val="none" w:sz="0" w:space="0" w:color="auto"/>
          </w:divBdr>
        </w:div>
        <w:div w:id="569736824">
          <w:marLeft w:val="640"/>
          <w:marRight w:val="0"/>
          <w:marTop w:val="0"/>
          <w:marBottom w:val="0"/>
          <w:divBdr>
            <w:top w:val="none" w:sz="0" w:space="0" w:color="auto"/>
            <w:left w:val="none" w:sz="0" w:space="0" w:color="auto"/>
            <w:bottom w:val="none" w:sz="0" w:space="0" w:color="auto"/>
            <w:right w:val="none" w:sz="0" w:space="0" w:color="auto"/>
          </w:divBdr>
        </w:div>
        <w:div w:id="602962474">
          <w:marLeft w:val="640"/>
          <w:marRight w:val="0"/>
          <w:marTop w:val="0"/>
          <w:marBottom w:val="0"/>
          <w:divBdr>
            <w:top w:val="none" w:sz="0" w:space="0" w:color="auto"/>
            <w:left w:val="none" w:sz="0" w:space="0" w:color="auto"/>
            <w:bottom w:val="none" w:sz="0" w:space="0" w:color="auto"/>
            <w:right w:val="none" w:sz="0" w:space="0" w:color="auto"/>
          </w:divBdr>
        </w:div>
        <w:div w:id="649360260">
          <w:marLeft w:val="640"/>
          <w:marRight w:val="0"/>
          <w:marTop w:val="0"/>
          <w:marBottom w:val="0"/>
          <w:divBdr>
            <w:top w:val="none" w:sz="0" w:space="0" w:color="auto"/>
            <w:left w:val="none" w:sz="0" w:space="0" w:color="auto"/>
            <w:bottom w:val="none" w:sz="0" w:space="0" w:color="auto"/>
            <w:right w:val="none" w:sz="0" w:space="0" w:color="auto"/>
          </w:divBdr>
        </w:div>
        <w:div w:id="652829288">
          <w:marLeft w:val="640"/>
          <w:marRight w:val="0"/>
          <w:marTop w:val="0"/>
          <w:marBottom w:val="0"/>
          <w:divBdr>
            <w:top w:val="none" w:sz="0" w:space="0" w:color="auto"/>
            <w:left w:val="none" w:sz="0" w:space="0" w:color="auto"/>
            <w:bottom w:val="none" w:sz="0" w:space="0" w:color="auto"/>
            <w:right w:val="none" w:sz="0" w:space="0" w:color="auto"/>
          </w:divBdr>
        </w:div>
        <w:div w:id="663583421">
          <w:marLeft w:val="640"/>
          <w:marRight w:val="0"/>
          <w:marTop w:val="0"/>
          <w:marBottom w:val="0"/>
          <w:divBdr>
            <w:top w:val="none" w:sz="0" w:space="0" w:color="auto"/>
            <w:left w:val="none" w:sz="0" w:space="0" w:color="auto"/>
            <w:bottom w:val="none" w:sz="0" w:space="0" w:color="auto"/>
            <w:right w:val="none" w:sz="0" w:space="0" w:color="auto"/>
          </w:divBdr>
        </w:div>
        <w:div w:id="673341570">
          <w:marLeft w:val="640"/>
          <w:marRight w:val="0"/>
          <w:marTop w:val="0"/>
          <w:marBottom w:val="0"/>
          <w:divBdr>
            <w:top w:val="none" w:sz="0" w:space="0" w:color="auto"/>
            <w:left w:val="none" w:sz="0" w:space="0" w:color="auto"/>
            <w:bottom w:val="none" w:sz="0" w:space="0" w:color="auto"/>
            <w:right w:val="none" w:sz="0" w:space="0" w:color="auto"/>
          </w:divBdr>
        </w:div>
        <w:div w:id="698047122">
          <w:marLeft w:val="640"/>
          <w:marRight w:val="0"/>
          <w:marTop w:val="0"/>
          <w:marBottom w:val="0"/>
          <w:divBdr>
            <w:top w:val="none" w:sz="0" w:space="0" w:color="auto"/>
            <w:left w:val="none" w:sz="0" w:space="0" w:color="auto"/>
            <w:bottom w:val="none" w:sz="0" w:space="0" w:color="auto"/>
            <w:right w:val="none" w:sz="0" w:space="0" w:color="auto"/>
          </w:divBdr>
        </w:div>
        <w:div w:id="719939119">
          <w:marLeft w:val="640"/>
          <w:marRight w:val="0"/>
          <w:marTop w:val="0"/>
          <w:marBottom w:val="0"/>
          <w:divBdr>
            <w:top w:val="none" w:sz="0" w:space="0" w:color="auto"/>
            <w:left w:val="none" w:sz="0" w:space="0" w:color="auto"/>
            <w:bottom w:val="none" w:sz="0" w:space="0" w:color="auto"/>
            <w:right w:val="none" w:sz="0" w:space="0" w:color="auto"/>
          </w:divBdr>
        </w:div>
        <w:div w:id="721293951">
          <w:marLeft w:val="640"/>
          <w:marRight w:val="0"/>
          <w:marTop w:val="0"/>
          <w:marBottom w:val="0"/>
          <w:divBdr>
            <w:top w:val="none" w:sz="0" w:space="0" w:color="auto"/>
            <w:left w:val="none" w:sz="0" w:space="0" w:color="auto"/>
            <w:bottom w:val="none" w:sz="0" w:space="0" w:color="auto"/>
            <w:right w:val="none" w:sz="0" w:space="0" w:color="auto"/>
          </w:divBdr>
        </w:div>
        <w:div w:id="733158866">
          <w:marLeft w:val="640"/>
          <w:marRight w:val="0"/>
          <w:marTop w:val="0"/>
          <w:marBottom w:val="0"/>
          <w:divBdr>
            <w:top w:val="none" w:sz="0" w:space="0" w:color="auto"/>
            <w:left w:val="none" w:sz="0" w:space="0" w:color="auto"/>
            <w:bottom w:val="none" w:sz="0" w:space="0" w:color="auto"/>
            <w:right w:val="none" w:sz="0" w:space="0" w:color="auto"/>
          </w:divBdr>
        </w:div>
        <w:div w:id="742795849">
          <w:marLeft w:val="640"/>
          <w:marRight w:val="0"/>
          <w:marTop w:val="0"/>
          <w:marBottom w:val="0"/>
          <w:divBdr>
            <w:top w:val="none" w:sz="0" w:space="0" w:color="auto"/>
            <w:left w:val="none" w:sz="0" w:space="0" w:color="auto"/>
            <w:bottom w:val="none" w:sz="0" w:space="0" w:color="auto"/>
            <w:right w:val="none" w:sz="0" w:space="0" w:color="auto"/>
          </w:divBdr>
        </w:div>
        <w:div w:id="766585441">
          <w:marLeft w:val="640"/>
          <w:marRight w:val="0"/>
          <w:marTop w:val="0"/>
          <w:marBottom w:val="0"/>
          <w:divBdr>
            <w:top w:val="none" w:sz="0" w:space="0" w:color="auto"/>
            <w:left w:val="none" w:sz="0" w:space="0" w:color="auto"/>
            <w:bottom w:val="none" w:sz="0" w:space="0" w:color="auto"/>
            <w:right w:val="none" w:sz="0" w:space="0" w:color="auto"/>
          </w:divBdr>
        </w:div>
        <w:div w:id="778525651">
          <w:marLeft w:val="640"/>
          <w:marRight w:val="0"/>
          <w:marTop w:val="0"/>
          <w:marBottom w:val="0"/>
          <w:divBdr>
            <w:top w:val="none" w:sz="0" w:space="0" w:color="auto"/>
            <w:left w:val="none" w:sz="0" w:space="0" w:color="auto"/>
            <w:bottom w:val="none" w:sz="0" w:space="0" w:color="auto"/>
            <w:right w:val="none" w:sz="0" w:space="0" w:color="auto"/>
          </w:divBdr>
        </w:div>
        <w:div w:id="779880098">
          <w:marLeft w:val="640"/>
          <w:marRight w:val="0"/>
          <w:marTop w:val="0"/>
          <w:marBottom w:val="0"/>
          <w:divBdr>
            <w:top w:val="none" w:sz="0" w:space="0" w:color="auto"/>
            <w:left w:val="none" w:sz="0" w:space="0" w:color="auto"/>
            <w:bottom w:val="none" w:sz="0" w:space="0" w:color="auto"/>
            <w:right w:val="none" w:sz="0" w:space="0" w:color="auto"/>
          </w:divBdr>
        </w:div>
        <w:div w:id="795757726">
          <w:marLeft w:val="640"/>
          <w:marRight w:val="0"/>
          <w:marTop w:val="0"/>
          <w:marBottom w:val="0"/>
          <w:divBdr>
            <w:top w:val="none" w:sz="0" w:space="0" w:color="auto"/>
            <w:left w:val="none" w:sz="0" w:space="0" w:color="auto"/>
            <w:bottom w:val="none" w:sz="0" w:space="0" w:color="auto"/>
            <w:right w:val="none" w:sz="0" w:space="0" w:color="auto"/>
          </w:divBdr>
        </w:div>
        <w:div w:id="797794154">
          <w:marLeft w:val="640"/>
          <w:marRight w:val="0"/>
          <w:marTop w:val="0"/>
          <w:marBottom w:val="0"/>
          <w:divBdr>
            <w:top w:val="none" w:sz="0" w:space="0" w:color="auto"/>
            <w:left w:val="none" w:sz="0" w:space="0" w:color="auto"/>
            <w:bottom w:val="none" w:sz="0" w:space="0" w:color="auto"/>
            <w:right w:val="none" w:sz="0" w:space="0" w:color="auto"/>
          </w:divBdr>
        </w:div>
        <w:div w:id="810828769">
          <w:marLeft w:val="640"/>
          <w:marRight w:val="0"/>
          <w:marTop w:val="0"/>
          <w:marBottom w:val="0"/>
          <w:divBdr>
            <w:top w:val="none" w:sz="0" w:space="0" w:color="auto"/>
            <w:left w:val="none" w:sz="0" w:space="0" w:color="auto"/>
            <w:bottom w:val="none" w:sz="0" w:space="0" w:color="auto"/>
            <w:right w:val="none" w:sz="0" w:space="0" w:color="auto"/>
          </w:divBdr>
        </w:div>
        <w:div w:id="813911628">
          <w:marLeft w:val="640"/>
          <w:marRight w:val="0"/>
          <w:marTop w:val="0"/>
          <w:marBottom w:val="0"/>
          <w:divBdr>
            <w:top w:val="none" w:sz="0" w:space="0" w:color="auto"/>
            <w:left w:val="none" w:sz="0" w:space="0" w:color="auto"/>
            <w:bottom w:val="none" w:sz="0" w:space="0" w:color="auto"/>
            <w:right w:val="none" w:sz="0" w:space="0" w:color="auto"/>
          </w:divBdr>
        </w:div>
        <w:div w:id="814108743">
          <w:marLeft w:val="640"/>
          <w:marRight w:val="0"/>
          <w:marTop w:val="0"/>
          <w:marBottom w:val="0"/>
          <w:divBdr>
            <w:top w:val="none" w:sz="0" w:space="0" w:color="auto"/>
            <w:left w:val="none" w:sz="0" w:space="0" w:color="auto"/>
            <w:bottom w:val="none" w:sz="0" w:space="0" w:color="auto"/>
            <w:right w:val="none" w:sz="0" w:space="0" w:color="auto"/>
          </w:divBdr>
        </w:div>
        <w:div w:id="847594969">
          <w:marLeft w:val="640"/>
          <w:marRight w:val="0"/>
          <w:marTop w:val="0"/>
          <w:marBottom w:val="0"/>
          <w:divBdr>
            <w:top w:val="none" w:sz="0" w:space="0" w:color="auto"/>
            <w:left w:val="none" w:sz="0" w:space="0" w:color="auto"/>
            <w:bottom w:val="none" w:sz="0" w:space="0" w:color="auto"/>
            <w:right w:val="none" w:sz="0" w:space="0" w:color="auto"/>
          </w:divBdr>
        </w:div>
        <w:div w:id="861432989">
          <w:marLeft w:val="640"/>
          <w:marRight w:val="0"/>
          <w:marTop w:val="0"/>
          <w:marBottom w:val="0"/>
          <w:divBdr>
            <w:top w:val="none" w:sz="0" w:space="0" w:color="auto"/>
            <w:left w:val="none" w:sz="0" w:space="0" w:color="auto"/>
            <w:bottom w:val="none" w:sz="0" w:space="0" w:color="auto"/>
            <w:right w:val="none" w:sz="0" w:space="0" w:color="auto"/>
          </w:divBdr>
        </w:div>
        <w:div w:id="870453857">
          <w:marLeft w:val="640"/>
          <w:marRight w:val="0"/>
          <w:marTop w:val="0"/>
          <w:marBottom w:val="0"/>
          <w:divBdr>
            <w:top w:val="none" w:sz="0" w:space="0" w:color="auto"/>
            <w:left w:val="none" w:sz="0" w:space="0" w:color="auto"/>
            <w:bottom w:val="none" w:sz="0" w:space="0" w:color="auto"/>
            <w:right w:val="none" w:sz="0" w:space="0" w:color="auto"/>
          </w:divBdr>
        </w:div>
        <w:div w:id="884754030">
          <w:marLeft w:val="640"/>
          <w:marRight w:val="0"/>
          <w:marTop w:val="0"/>
          <w:marBottom w:val="0"/>
          <w:divBdr>
            <w:top w:val="none" w:sz="0" w:space="0" w:color="auto"/>
            <w:left w:val="none" w:sz="0" w:space="0" w:color="auto"/>
            <w:bottom w:val="none" w:sz="0" w:space="0" w:color="auto"/>
            <w:right w:val="none" w:sz="0" w:space="0" w:color="auto"/>
          </w:divBdr>
        </w:div>
        <w:div w:id="887110368">
          <w:marLeft w:val="640"/>
          <w:marRight w:val="0"/>
          <w:marTop w:val="0"/>
          <w:marBottom w:val="0"/>
          <w:divBdr>
            <w:top w:val="none" w:sz="0" w:space="0" w:color="auto"/>
            <w:left w:val="none" w:sz="0" w:space="0" w:color="auto"/>
            <w:bottom w:val="none" w:sz="0" w:space="0" w:color="auto"/>
            <w:right w:val="none" w:sz="0" w:space="0" w:color="auto"/>
          </w:divBdr>
        </w:div>
        <w:div w:id="918636020">
          <w:marLeft w:val="640"/>
          <w:marRight w:val="0"/>
          <w:marTop w:val="0"/>
          <w:marBottom w:val="0"/>
          <w:divBdr>
            <w:top w:val="none" w:sz="0" w:space="0" w:color="auto"/>
            <w:left w:val="none" w:sz="0" w:space="0" w:color="auto"/>
            <w:bottom w:val="none" w:sz="0" w:space="0" w:color="auto"/>
            <w:right w:val="none" w:sz="0" w:space="0" w:color="auto"/>
          </w:divBdr>
        </w:div>
        <w:div w:id="923025632">
          <w:marLeft w:val="640"/>
          <w:marRight w:val="0"/>
          <w:marTop w:val="0"/>
          <w:marBottom w:val="0"/>
          <w:divBdr>
            <w:top w:val="none" w:sz="0" w:space="0" w:color="auto"/>
            <w:left w:val="none" w:sz="0" w:space="0" w:color="auto"/>
            <w:bottom w:val="none" w:sz="0" w:space="0" w:color="auto"/>
            <w:right w:val="none" w:sz="0" w:space="0" w:color="auto"/>
          </w:divBdr>
        </w:div>
        <w:div w:id="928931472">
          <w:marLeft w:val="640"/>
          <w:marRight w:val="0"/>
          <w:marTop w:val="0"/>
          <w:marBottom w:val="0"/>
          <w:divBdr>
            <w:top w:val="none" w:sz="0" w:space="0" w:color="auto"/>
            <w:left w:val="none" w:sz="0" w:space="0" w:color="auto"/>
            <w:bottom w:val="none" w:sz="0" w:space="0" w:color="auto"/>
            <w:right w:val="none" w:sz="0" w:space="0" w:color="auto"/>
          </w:divBdr>
        </w:div>
        <w:div w:id="932711194">
          <w:marLeft w:val="640"/>
          <w:marRight w:val="0"/>
          <w:marTop w:val="0"/>
          <w:marBottom w:val="0"/>
          <w:divBdr>
            <w:top w:val="none" w:sz="0" w:space="0" w:color="auto"/>
            <w:left w:val="none" w:sz="0" w:space="0" w:color="auto"/>
            <w:bottom w:val="none" w:sz="0" w:space="0" w:color="auto"/>
            <w:right w:val="none" w:sz="0" w:space="0" w:color="auto"/>
          </w:divBdr>
        </w:div>
        <w:div w:id="938021349">
          <w:marLeft w:val="640"/>
          <w:marRight w:val="0"/>
          <w:marTop w:val="0"/>
          <w:marBottom w:val="0"/>
          <w:divBdr>
            <w:top w:val="none" w:sz="0" w:space="0" w:color="auto"/>
            <w:left w:val="none" w:sz="0" w:space="0" w:color="auto"/>
            <w:bottom w:val="none" w:sz="0" w:space="0" w:color="auto"/>
            <w:right w:val="none" w:sz="0" w:space="0" w:color="auto"/>
          </w:divBdr>
        </w:div>
        <w:div w:id="946278180">
          <w:marLeft w:val="640"/>
          <w:marRight w:val="0"/>
          <w:marTop w:val="0"/>
          <w:marBottom w:val="0"/>
          <w:divBdr>
            <w:top w:val="none" w:sz="0" w:space="0" w:color="auto"/>
            <w:left w:val="none" w:sz="0" w:space="0" w:color="auto"/>
            <w:bottom w:val="none" w:sz="0" w:space="0" w:color="auto"/>
            <w:right w:val="none" w:sz="0" w:space="0" w:color="auto"/>
          </w:divBdr>
        </w:div>
        <w:div w:id="947465305">
          <w:marLeft w:val="640"/>
          <w:marRight w:val="0"/>
          <w:marTop w:val="0"/>
          <w:marBottom w:val="0"/>
          <w:divBdr>
            <w:top w:val="none" w:sz="0" w:space="0" w:color="auto"/>
            <w:left w:val="none" w:sz="0" w:space="0" w:color="auto"/>
            <w:bottom w:val="none" w:sz="0" w:space="0" w:color="auto"/>
            <w:right w:val="none" w:sz="0" w:space="0" w:color="auto"/>
          </w:divBdr>
        </w:div>
        <w:div w:id="949047389">
          <w:marLeft w:val="640"/>
          <w:marRight w:val="0"/>
          <w:marTop w:val="0"/>
          <w:marBottom w:val="0"/>
          <w:divBdr>
            <w:top w:val="none" w:sz="0" w:space="0" w:color="auto"/>
            <w:left w:val="none" w:sz="0" w:space="0" w:color="auto"/>
            <w:bottom w:val="none" w:sz="0" w:space="0" w:color="auto"/>
            <w:right w:val="none" w:sz="0" w:space="0" w:color="auto"/>
          </w:divBdr>
        </w:div>
        <w:div w:id="952395688">
          <w:marLeft w:val="640"/>
          <w:marRight w:val="0"/>
          <w:marTop w:val="0"/>
          <w:marBottom w:val="0"/>
          <w:divBdr>
            <w:top w:val="none" w:sz="0" w:space="0" w:color="auto"/>
            <w:left w:val="none" w:sz="0" w:space="0" w:color="auto"/>
            <w:bottom w:val="none" w:sz="0" w:space="0" w:color="auto"/>
            <w:right w:val="none" w:sz="0" w:space="0" w:color="auto"/>
          </w:divBdr>
        </w:div>
        <w:div w:id="967660508">
          <w:marLeft w:val="640"/>
          <w:marRight w:val="0"/>
          <w:marTop w:val="0"/>
          <w:marBottom w:val="0"/>
          <w:divBdr>
            <w:top w:val="none" w:sz="0" w:space="0" w:color="auto"/>
            <w:left w:val="none" w:sz="0" w:space="0" w:color="auto"/>
            <w:bottom w:val="none" w:sz="0" w:space="0" w:color="auto"/>
            <w:right w:val="none" w:sz="0" w:space="0" w:color="auto"/>
          </w:divBdr>
        </w:div>
        <w:div w:id="999577706">
          <w:marLeft w:val="640"/>
          <w:marRight w:val="0"/>
          <w:marTop w:val="0"/>
          <w:marBottom w:val="0"/>
          <w:divBdr>
            <w:top w:val="none" w:sz="0" w:space="0" w:color="auto"/>
            <w:left w:val="none" w:sz="0" w:space="0" w:color="auto"/>
            <w:bottom w:val="none" w:sz="0" w:space="0" w:color="auto"/>
            <w:right w:val="none" w:sz="0" w:space="0" w:color="auto"/>
          </w:divBdr>
        </w:div>
        <w:div w:id="1002273759">
          <w:marLeft w:val="640"/>
          <w:marRight w:val="0"/>
          <w:marTop w:val="0"/>
          <w:marBottom w:val="0"/>
          <w:divBdr>
            <w:top w:val="none" w:sz="0" w:space="0" w:color="auto"/>
            <w:left w:val="none" w:sz="0" w:space="0" w:color="auto"/>
            <w:bottom w:val="none" w:sz="0" w:space="0" w:color="auto"/>
            <w:right w:val="none" w:sz="0" w:space="0" w:color="auto"/>
          </w:divBdr>
        </w:div>
        <w:div w:id="1011183996">
          <w:marLeft w:val="640"/>
          <w:marRight w:val="0"/>
          <w:marTop w:val="0"/>
          <w:marBottom w:val="0"/>
          <w:divBdr>
            <w:top w:val="none" w:sz="0" w:space="0" w:color="auto"/>
            <w:left w:val="none" w:sz="0" w:space="0" w:color="auto"/>
            <w:bottom w:val="none" w:sz="0" w:space="0" w:color="auto"/>
            <w:right w:val="none" w:sz="0" w:space="0" w:color="auto"/>
          </w:divBdr>
        </w:div>
        <w:div w:id="1012218645">
          <w:marLeft w:val="640"/>
          <w:marRight w:val="0"/>
          <w:marTop w:val="0"/>
          <w:marBottom w:val="0"/>
          <w:divBdr>
            <w:top w:val="none" w:sz="0" w:space="0" w:color="auto"/>
            <w:left w:val="none" w:sz="0" w:space="0" w:color="auto"/>
            <w:bottom w:val="none" w:sz="0" w:space="0" w:color="auto"/>
            <w:right w:val="none" w:sz="0" w:space="0" w:color="auto"/>
          </w:divBdr>
        </w:div>
        <w:div w:id="1014572340">
          <w:marLeft w:val="640"/>
          <w:marRight w:val="0"/>
          <w:marTop w:val="0"/>
          <w:marBottom w:val="0"/>
          <w:divBdr>
            <w:top w:val="none" w:sz="0" w:space="0" w:color="auto"/>
            <w:left w:val="none" w:sz="0" w:space="0" w:color="auto"/>
            <w:bottom w:val="none" w:sz="0" w:space="0" w:color="auto"/>
            <w:right w:val="none" w:sz="0" w:space="0" w:color="auto"/>
          </w:divBdr>
        </w:div>
        <w:div w:id="1021054753">
          <w:marLeft w:val="640"/>
          <w:marRight w:val="0"/>
          <w:marTop w:val="0"/>
          <w:marBottom w:val="0"/>
          <w:divBdr>
            <w:top w:val="none" w:sz="0" w:space="0" w:color="auto"/>
            <w:left w:val="none" w:sz="0" w:space="0" w:color="auto"/>
            <w:bottom w:val="none" w:sz="0" w:space="0" w:color="auto"/>
            <w:right w:val="none" w:sz="0" w:space="0" w:color="auto"/>
          </w:divBdr>
        </w:div>
        <w:div w:id="1028219011">
          <w:marLeft w:val="640"/>
          <w:marRight w:val="0"/>
          <w:marTop w:val="0"/>
          <w:marBottom w:val="0"/>
          <w:divBdr>
            <w:top w:val="none" w:sz="0" w:space="0" w:color="auto"/>
            <w:left w:val="none" w:sz="0" w:space="0" w:color="auto"/>
            <w:bottom w:val="none" w:sz="0" w:space="0" w:color="auto"/>
            <w:right w:val="none" w:sz="0" w:space="0" w:color="auto"/>
          </w:divBdr>
        </w:div>
        <w:div w:id="1035040252">
          <w:marLeft w:val="640"/>
          <w:marRight w:val="0"/>
          <w:marTop w:val="0"/>
          <w:marBottom w:val="0"/>
          <w:divBdr>
            <w:top w:val="none" w:sz="0" w:space="0" w:color="auto"/>
            <w:left w:val="none" w:sz="0" w:space="0" w:color="auto"/>
            <w:bottom w:val="none" w:sz="0" w:space="0" w:color="auto"/>
            <w:right w:val="none" w:sz="0" w:space="0" w:color="auto"/>
          </w:divBdr>
        </w:div>
        <w:div w:id="1046024439">
          <w:marLeft w:val="640"/>
          <w:marRight w:val="0"/>
          <w:marTop w:val="0"/>
          <w:marBottom w:val="0"/>
          <w:divBdr>
            <w:top w:val="none" w:sz="0" w:space="0" w:color="auto"/>
            <w:left w:val="none" w:sz="0" w:space="0" w:color="auto"/>
            <w:bottom w:val="none" w:sz="0" w:space="0" w:color="auto"/>
            <w:right w:val="none" w:sz="0" w:space="0" w:color="auto"/>
          </w:divBdr>
        </w:div>
        <w:div w:id="1055734477">
          <w:marLeft w:val="640"/>
          <w:marRight w:val="0"/>
          <w:marTop w:val="0"/>
          <w:marBottom w:val="0"/>
          <w:divBdr>
            <w:top w:val="none" w:sz="0" w:space="0" w:color="auto"/>
            <w:left w:val="none" w:sz="0" w:space="0" w:color="auto"/>
            <w:bottom w:val="none" w:sz="0" w:space="0" w:color="auto"/>
            <w:right w:val="none" w:sz="0" w:space="0" w:color="auto"/>
          </w:divBdr>
        </w:div>
        <w:div w:id="1076167424">
          <w:marLeft w:val="640"/>
          <w:marRight w:val="0"/>
          <w:marTop w:val="0"/>
          <w:marBottom w:val="0"/>
          <w:divBdr>
            <w:top w:val="none" w:sz="0" w:space="0" w:color="auto"/>
            <w:left w:val="none" w:sz="0" w:space="0" w:color="auto"/>
            <w:bottom w:val="none" w:sz="0" w:space="0" w:color="auto"/>
            <w:right w:val="none" w:sz="0" w:space="0" w:color="auto"/>
          </w:divBdr>
        </w:div>
        <w:div w:id="1093012616">
          <w:marLeft w:val="640"/>
          <w:marRight w:val="0"/>
          <w:marTop w:val="0"/>
          <w:marBottom w:val="0"/>
          <w:divBdr>
            <w:top w:val="none" w:sz="0" w:space="0" w:color="auto"/>
            <w:left w:val="none" w:sz="0" w:space="0" w:color="auto"/>
            <w:bottom w:val="none" w:sz="0" w:space="0" w:color="auto"/>
            <w:right w:val="none" w:sz="0" w:space="0" w:color="auto"/>
          </w:divBdr>
        </w:div>
        <w:div w:id="1095903091">
          <w:marLeft w:val="640"/>
          <w:marRight w:val="0"/>
          <w:marTop w:val="0"/>
          <w:marBottom w:val="0"/>
          <w:divBdr>
            <w:top w:val="none" w:sz="0" w:space="0" w:color="auto"/>
            <w:left w:val="none" w:sz="0" w:space="0" w:color="auto"/>
            <w:bottom w:val="none" w:sz="0" w:space="0" w:color="auto"/>
            <w:right w:val="none" w:sz="0" w:space="0" w:color="auto"/>
          </w:divBdr>
        </w:div>
        <w:div w:id="1096511663">
          <w:marLeft w:val="640"/>
          <w:marRight w:val="0"/>
          <w:marTop w:val="0"/>
          <w:marBottom w:val="0"/>
          <w:divBdr>
            <w:top w:val="none" w:sz="0" w:space="0" w:color="auto"/>
            <w:left w:val="none" w:sz="0" w:space="0" w:color="auto"/>
            <w:bottom w:val="none" w:sz="0" w:space="0" w:color="auto"/>
            <w:right w:val="none" w:sz="0" w:space="0" w:color="auto"/>
          </w:divBdr>
        </w:div>
        <w:div w:id="1097020652">
          <w:marLeft w:val="640"/>
          <w:marRight w:val="0"/>
          <w:marTop w:val="0"/>
          <w:marBottom w:val="0"/>
          <w:divBdr>
            <w:top w:val="none" w:sz="0" w:space="0" w:color="auto"/>
            <w:left w:val="none" w:sz="0" w:space="0" w:color="auto"/>
            <w:bottom w:val="none" w:sz="0" w:space="0" w:color="auto"/>
            <w:right w:val="none" w:sz="0" w:space="0" w:color="auto"/>
          </w:divBdr>
        </w:div>
        <w:div w:id="1107846315">
          <w:marLeft w:val="640"/>
          <w:marRight w:val="0"/>
          <w:marTop w:val="0"/>
          <w:marBottom w:val="0"/>
          <w:divBdr>
            <w:top w:val="none" w:sz="0" w:space="0" w:color="auto"/>
            <w:left w:val="none" w:sz="0" w:space="0" w:color="auto"/>
            <w:bottom w:val="none" w:sz="0" w:space="0" w:color="auto"/>
            <w:right w:val="none" w:sz="0" w:space="0" w:color="auto"/>
          </w:divBdr>
        </w:div>
        <w:div w:id="1115250870">
          <w:marLeft w:val="640"/>
          <w:marRight w:val="0"/>
          <w:marTop w:val="0"/>
          <w:marBottom w:val="0"/>
          <w:divBdr>
            <w:top w:val="none" w:sz="0" w:space="0" w:color="auto"/>
            <w:left w:val="none" w:sz="0" w:space="0" w:color="auto"/>
            <w:bottom w:val="none" w:sz="0" w:space="0" w:color="auto"/>
            <w:right w:val="none" w:sz="0" w:space="0" w:color="auto"/>
          </w:divBdr>
        </w:div>
        <w:div w:id="1124079226">
          <w:marLeft w:val="640"/>
          <w:marRight w:val="0"/>
          <w:marTop w:val="0"/>
          <w:marBottom w:val="0"/>
          <w:divBdr>
            <w:top w:val="none" w:sz="0" w:space="0" w:color="auto"/>
            <w:left w:val="none" w:sz="0" w:space="0" w:color="auto"/>
            <w:bottom w:val="none" w:sz="0" w:space="0" w:color="auto"/>
            <w:right w:val="none" w:sz="0" w:space="0" w:color="auto"/>
          </w:divBdr>
        </w:div>
        <w:div w:id="1148520465">
          <w:marLeft w:val="640"/>
          <w:marRight w:val="0"/>
          <w:marTop w:val="0"/>
          <w:marBottom w:val="0"/>
          <w:divBdr>
            <w:top w:val="none" w:sz="0" w:space="0" w:color="auto"/>
            <w:left w:val="none" w:sz="0" w:space="0" w:color="auto"/>
            <w:bottom w:val="none" w:sz="0" w:space="0" w:color="auto"/>
            <w:right w:val="none" w:sz="0" w:space="0" w:color="auto"/>
          </w:divBdr>
        </w:div>
        <w:div w:id="1152718966">
          <w:marLeft w:val="640"/>
          <w:marRight w:val="0"/>
          <w:marTop w:val="0"/>
          <w:marBottom w:val="0"/>
          <w:divBdr>
            <w:top w:val="none" w:sz="0" w:space="0" w:color="auto"/>
            <w:left w:val="none" w:sz="0" w:space="0" w:color="auto"/>
            <w:bottom w:val="none" w:sz="0" w:space="0" w:color="auto"/>
            <w:right w:val="none" w:sz="0" w:space="0" w:color="auto"/>
          </w:divBdr>
        </w:div>
        <w:div w:id="1154681261">
          <w:marLeft w:val="640"/>
          <w:marRight w:val="0"/>
          <w:marTop w:val="0"/>
          <w:marBottom w:val="0"/>
          <w:divBdr>
            <w:top w:val="none" w:sz="0" w:space="0" w:color="auto"/>
            <w:left w:val="none" w:sz="0" w:space="0" w:color="auto"/>
            <w:bottom w:val="none" w:sz="0" w:space="0" w:color="auto"/>
            <w:right w:val="none" w:sz="0" w:space="0" w:color="auto"/>
          </w:divBdr>
        </w:div>
        <w:div w:id="1173109749">
          <w:marLeft w:val="640"/>
          <w:marRight w:val="0"/>
          <w:marTop w:val="0"/>
          <w:marBottom w:val="0"/>
          <w:divBdr>
            <w:top w:val="none" w:sz="0" w:space="0" w:color="auto"/>
            <w:left w:val="none" w:sz="0" w:space="0" w:color="auto"/>
            <w:bottom w:val="none" w:sz="0" w:space="0" w:color="auto"/>
            <w:right w:val="none" w:sz="0" w:space="0" w:color="auto"/>
          </w:divBdr>
        </w:div>
        <w:div w:id="1174224085">
          <w:marLeft w:val="640"/>
          <w:marRight w:val="0"/>
          <w:marTop w:val="0"/>
          <w:marBottom w:val="0"/>
          <w:divBdr>
            <w:top w:val="none" w:sz="0" w:space="0" w:color="auto"/>
            <w:left w:val="none" w:sz="0" w:space="0" w:color="auto"/>
            <w:bottom w:val="none" w:sz="0" w:space="0" w:color="auto"/>
            <w:right w:val="none" w:sz="0" w:space="0" w:color="auto"/>
          </w:divBdr>
        </w:div>
        <w:div w:id="1183789412">
          <w:marLeft w:val="640"/>
          <w:marRight w:val="0"/>
          <w:marTop w:val="0"/>
          <w:marBottom w:val="0"/>
          <w:divBdr>
            <w:top w:val="none" w:sz="0" w:space="0" w:color="auto"/>
            <w:left w:val="none" w:sz="0" w:space="0" w:color="auto"/>
            <w:bottom w:val="none" w:sz="0" w:space="0" w:color="auto"/>
            <w:right w:val="none" w:sz="0" w:space="0" w:color="auto"/>
          </w:divBdr>
        </w:div>
        <w:div w:id="1190602532">
          <w:marLeft w:val="640"/>
          <w:marRight w:val="0"/>
          <w:marTop w:val="0"/>
          <w:marBottom w:val="0"/>
          <w:divBdr>
            <w:top w:val="none" w:sz="0" w:space="0" w:color="auto"/>
            <w:left w:val="none" w:sz="0" w:space="0" w:color="auto"/>
            <w:bottom w:val="none" w:sz="0" w:space="0" w:color="auto"/>
            <w:right w:val="none" w:sz="0" w:space="0" w:color="auto"/>
          </w:divBdr>
        </w:div>
        <w:div w:id="1192962191">
          <w:marLeft w:val="640"/>
          <w:marRight w:val="0"/>
          <w:marTop w:val="0"/>
          <w:marBottom w:val="0"/>
          <w:divBdr>
            <w:top w:val="none" w:sz="0" w:space="0" w:color="auto"/>
            <w:left w:val="none" w:sz="0" w:space="0" w:color="auto"/>
            <w:bottom w:val="none" w:sz="0" w:space="0" w:color="auto"/>
            <w:right w:val="none" w:sz="0" w:space="0" w:color="auto"/>
          </w:divBdr>
        </w:div>
        <w:div w:id="1197039701">
          <w:marLeft w:val="640"/>
          <w:marRight w:val="0"/>
          <w:marTop w:val="0"/>
          <w:marBottom w:val="0"/>
          <w:divBdr>
            <w:top w:val="none" w:sz="0" w:space="0" w:color="auto"/>
            <w:left w:val="none" w:sz="0" w:space="0" w:color="auto"/>
            <w:bottom w:val="none" w:sz="0" w:space="0" w:color="auto"/>
            <w:right w:val="none" w:sz="0" w:space="0" w:color="auto"/>
          </w:divBdr>
        </w:div>
        <w:div w:id="1212301767">
          <w:marLeft w:val="640"/>
          <w:marRight w:val="0"/>
          <w:marTop w:val="0"/>
          <w:marBottom w:val="0"/>
          <w:divBdr>
            <w:top w:val="none" w:sz="0" w:space="0" w:color="auto"/>
            <w:left w:val="none" w:sz="0" w:space="0" w:color="auto"/>
            <w:bottom w:val="none" w:sz="0" w:space="0" w:color="auto"/>
            <w:right w:val="none" w:sz="0" w:space="0" w:color="auto"/>
          </w:divBdr>
        </w:div>
        <w:div w:id="1213734959">
          <w:marLeft w:val="640"/>
          <w:marRight w:val="0"/>
          <w:marTop w:val="0"/>
          <w:marBottom w:val="0"/>
          <w:divBdr>
            <w:top w:val="none" w:sz="0" w:space="0" w:color="auto"/>
            <w:left w:val="none" w:sz="0" w:space="0" w:color="auto"/>
            <w:bottom w:val="none" w:sz="0" w:space="0" w:color="auto"/>
            <w:right w:val="none" w:sz="0" w:space="0" w:color="auto"/>
          </w:divBdr>
        </w:div>
        <w:div w:id="1246302016">
          <w:marLeft w:val="640"/>
          <w:marRight w:val="0"/>
          <w:marTop w:val="0"/>
          <w:marBottom w:val="0"/>
          <w:divBdr>
            <w:top w:val="none" w:sz="0" w:space="0" w:color="auto"/>
            <w:left w:val="none" w:sz="0" w:space="0" w:color="auto"/>
            <w:bottom w:val="none" w:sz="0" w:space="0" w:color="auto"/>
            <w:right w:val="none" w:sz="0" w:space="0" w:color="auto"/>
          </w:divBdr>
        </w:div>
        <w:div w:id="1277714378">
          <w:marLeft w:val="640"/>
          <w:marRight w:val="0"/>
          <w:marTop w:val="0"/>
          <w:marBottom w:val="0"/>
          <w:divBdr>
            <w:top w:val="none" w:sz="0" w:space="0" w:color="auto"/>
            <w:left w:val="none" w:sz="0" w:space="0" w:color="auto"/>
            <w:bottom w:val="none" w:sz="0" w:space="0" w:color="auto"/>
            <w:right w:val="none" w:sz="0" w:space="0" w:color="auto"/>
          </w:divBdr>
        </w:div>
        <w:div w:id="1277982217">
          <w:marLeft w:val="640"/>
          <w:marRight w:val="0"/>
          <w:marTop w:val="0"/>
          <w:marBottom w:val="0"/>
          <w:divBdr>
            <w:top w:val="none" w:sz="0" w:space="0" w:color="auto"/>
            <w:left w:val="none" w:sz="0" w:space="0" w:color="auto"/>
            <w:bottom w:val="none" w:sz="0" w:space="0" w:color="auto"/>
            <w:right w:val="none" w:sz="0" w:space="0" w:color="auto"/>
          </w:divBdr>
        </w:div>
        <w:div w:id="1284461310">
          <w:marLeft w:val="640"/>
          <w:marRight w:val="0"/>
          <w:marTop w:val="0"/>
          <w:marBottom w:val="0"/>
          <w:divBdr>
            <w:top w:val="none" w:sz="0" w:space="0" w:color="auto"/>
            <w:left w:val="none" w:sz="0" w:space="0" w:color="auto"/>
            <w:bottom w:val="none" w:sz="0" w:space="0" w:color="auto"/>
            <w:right w:val="none" w:sz="0" w:space="0" w:color="auto"/>
          </w:divBdr>
        </w:div>
        <w:div w:id="1295675015">
          <w:marLeft w:val="640"/>
          <w:marRight w:val="0"/>
          <w:marTop w:val="0"/>
          <w:marBottom w:val="0"/>
          <w:divBdr>
            <w:top w:val="none" w:sz="0" w:space="0" w:color="auto"/>
            <w:left w:val="none" w:sz="0" w:space="0" w:color="auto"/>
            <w:bottom w:val="none" w:sz="0" w:space="0" w:color="auto"/>
            <w:right w:val="none" w:sz="0" w:space="0" w:color="auto"/>
          </w:divBdr>
        </w:div>
        <w:div w:id="1297830084">
          <w:marLeft w:val="640"/>
          <w:marRight w:val="0"/>
          <w:marTop w:val="0"/>
          <w:marBottom w:val="0"/>
          <w:divBdr>
            <w:top w:val="none" w:sz="0" w:space="0" w:color="auto"/>
            <w:left w:val="none" w:sz="0" w:space="0" w:color="auto"/>
            <w:bottom w:val="none" w:sz="0" w:space="0" w:color="auto"/>
            <w:right w:val="none" w:sz="0" w:space="0" w:color="auto"/>
          </w:divBdr>
        </w:div>
        <w:div w:id="1305310294">
          <w:marLeft w:val="640"/>
          <w:marRight w:val="0"/>
          <w:marTop w:val="0"/>
          <w:marBottom w:val="0"/>
          <w:divBdr>
            <w:top w:val="none" w:sz="0" w:space="0" w:color="auto"/>
            <w:left w:val="none" w:sz="0" w:space="0" w:color="auto"/>
            <w:bottom w:val="none" w:sz="0" w:space="0" w:color="auto"/>
            <w:right w:val="none" w:sz="0" w:space="0" w:color="auto"/>
          </w:divBdr>
        </w:div>
        <w:div w:id="1306083338">
          <w:marLeft w:val="640"/>
          <w:marRight w:val="0"/>
          <w:marTop w:val="0"/>
          <w:marBottom w:val="0"/>
          <w:divBdr>
            <w:top w:val="none" w:sz="0" w:space="0" w:color="auto"/>
            <w:left w:val="none" w:sz="0" w:space="0" w:color="auto"/>
            <w:bottom w:val="none" w:sz="0" w:space="0" w:color="auto"/>
            <w:right w:val="none" w:sz="0" w:space="0" w:color="auto"/>
          </w:divBdr>
        </w:div>
        <w:div w:id="1321544907">
          <w:marLeft w:val="640"/>
          <w:marRight w:val="0"/>
          <w:marTop w:val="0"/>
          <w:marBottom w:val="0"/>
          <w:divBdr>
            <w:top w:val="none" w:sz="0" w:space="0" w:color="auto"/>
            <w:left w:val="none" w:sz="0" w:space="0" w:color="auto"/>
            <w:bottom w:val="none" w:sz="0" w:space="0" w:color="auto"/>
            <w:right w:val="none" w:sz="0" w:space="0" w:color="auto"/>
          </w:divBdr>
        </w:div>
        <w:div w:id="1329938443">
          <w:marLeft w:val="640"/>
          <w:marRight w:val="0"/>
          <w:marTop w:val="0"/>
          <w:marBottom w:val="0"/>
          <w:divBdr>
            <w:top w:val="none" w:sz="0" w:space="0" w:color="auto"/>
            <w:left w:val="none" w:sz="0" w:space="0" w:color="auto"/>
            <w:bottom w:val="none" w:sz="0" w:space="0" w:color="auto"/>
            <w:right w:val="none" w:sz="0" w:space="0" w:color="auto"/>
          </w:divBdr>
        </w:div>
        <w:div w:id="1337418992">
          <w:marLeft w:val="640"/>
          <w:marRight w:val="0"/>
          <w:marTop w:val="0"/>
          <w:marBottom w:val="0"/>
          <w:divBdr>
            <w:top w:val="none" w:sz="0" w:space="0" w:color="auto"/>
            <w:left w:val="none" w:sz="0" w:space="0" w:color="auto"/>
            <w:bottom w:val="none" w:sz="0" w:space="0" w:color="auto"/>
            <w:right w:val="none" w:sz="0" w:space="0" w:color="auto"/>
          </w:divBdr>
        </w:div>
        <w:div w:id="1341926028">
          <w:marLeft w:val="640"/>
          <w:marRight w:val="0"/>
          <w:marTop w:val="0"/>
          <w:marBottom w:val="0"/>
          <w:divBdr>
            <w:top w:val="none" w:sz="0" w:space="0" w:color="auto"/>
            <w:left w:val="none" w:sz="0" w:space="0" w:color="auto"/>
            <w:bottom w:val="none" w:sz="0" w:space="0" w:color="auto"/>
            <w:right w:val="none" w:sz="0" w:space="0" w:color="auto"/>
          </w:divBdr>
        </w:div>
        <w:div w:id="1344866678">
          <w:marLeft w:val="640"/>
          <w:marRight w:val="0"/>
          <w:marTop w:val="0"/>
          <w:marBottom w:val="0"/>
          <w:divBdr>
            <w:top w:val="none" w:sz="0" w:space="0" w:color="auto"/>
            <w:left w:val="none" w:sz="0" w:space="0" w:color="auto"/>
            <w:bottom w:val="none" w:sz="0" w:space="0" w:color="auto"/>
            <w:right w:val="none" w:sz="0" w:space="0" w:color="auto"/>
          </w:divBdr>
        </w:div>
        <w:div w:id="1347095948">
          <w:marLeft w:val="640"/>
          <w:marRight w:val="0"/>
          <w:marTop w:val="0"/>
          <w:marBottom w:val="0"/>
          <w:divBdr>
            <w:top w:val="none" w:sz="0" w:space="0" w:color="auto"/>
            <w:left w:val="none" w:sz="0" w:space="0" w:color="auto"/>
            <w:bottom w:val="none" w:sz="0" w:space="0" w:color="auto"/>
            <w:right w:val="none" w:sz="0" w:space="0" w:color="auto"/>
          </w:divBdr>
        </w:div>
        <w:div w:id="1359627535">
          <w:marLeft w:val="640"/>
          <w:marRight w:val="0"/>
          <w:marTop w:val="0"/>
          <w:marBottom w:val="0"/>
          <w:divBdr>
            <w:top w:val="none" w:sz="0" w:space="0" w:color="auto"/>
            <w:left w:val="none" w:sz="0" w:space="0" w:color="auto"/>
            <w:bottom w:val="none" w:sz="0" w:space="0" w:color="auto"/>
            <w:right w:val="none" w:sz="0" w:space="0" w:color="auto"/>
          </w:divBdr>
        </w:div>
        <w:div w:id="1359772582">
          <w:marLeft w:val="640"/>
          <w:marRight w:val="0"/>
          <w:marTop w:val="0"/>
          <w:marBottom w:val="0"/>
          <w:divBdr>
            <w:top w:val="none" w:sz="0" w:space="0" w:color="auto"/>
            <w:left w:val="none" w:sz="0" w:space="0" w:color="auto"/>
            <w:bottom w:val="none" w:sz="0" w:space="0" w:color="auto"/>
            <w:right w:val="none" w:sz="0" w:space="0" w:color="auto"/>
          </w:divBdr>
        </w:div>
        <w:div w:id="1371690170">
          <w:marLeft w:val="640"/>
          <w:marRight w:val="0"/>
          <w:marTop w:val="0"/>
          <w:marBottom w:val="0"/>
          <w:divBdr>
            <w:top w:val="none" w:sz="0" w:space="0" w:color="auto"/>
            <w:left w:val="none" w:sz="0" w:space="0" w:color="auto"/>
            <w:bottom w:val="none" w:sz="0" w:space="0" w:color="auto"/>
            <w:right w:val="none" w:sz="0" w:space="0" w:color="auto"/>
          </w:divBdr>
        </w:div>
        <w:div w:id="1372149237">
          <w:marLeft w:val="640"/>
          <w:marRight w:val="0"/>
          <w:marTop w:val="0"/>
          <w:marBottom w:val="0"/>
          <w:divBdr>
            <w:top w:val="none" w:sz="0" w:space="0" w:color="auto"/>
            <w:left w:val="none" w:sz="0" w:space="0" w:color="auto"/>
            <w:bottom w:val="none" w:sz="0" w:space="0" w:color="auto"/>
            <w:right w:val="none" w:sz="0" w:space="0" w:color="auto"/>
          </w:divBdr>
        </w:div>
        <w:div w:id="1377193450">
          <w:marLeft w:val="640"/>
          <w:marRight w:val="0"/>
          <w:marTop w:val="0"/>
          <w:marBottom w:val="0"/>
          <w:divBdr>
            <w:top w:val="none" w:sz="0" w:space="0" w:color="auto"/>
            <w:left w:val="none" w:sz="0" w:space="0" w:color="auto"/>
            <w:bottom w:val="none" w:sz="0" w:space="0" w:color="auto"/>
            <w:right w:val="none" w:sz="0" w:space="0" w:color="auto"/>
          </w:divBdr>
        </w:div>
        <w:div w:id="1378967229">
          <w:marLeft w:val="640"/>
          <w:marRight w:val="0"/>
          <w:marTop w:val="0"/>
          <w:marBottom w:val="0"/>
          <w:divBdr>
            <w:top w:val="none" w:sz="0" w:space="0" w:color="auto"/>
            <w:left w:val="none" w:sz="0" w:space="0" w:color="auto"/>
            <w:bottom w:val="none" w:sz="0" w:space="0" w:color="auto"/>
            <w:right w:val="none" w:sz="0" w:space="0" w:color="auto"/>
          </w:divBdr>
        </w:div>
        <w:div w:id="1397318699">
          <w:marLeft w:val="640"/>
          <w:marRight w:val="0"/>
          <w:marTop w:val="0"/>
          <w:marBottom w:val="0"/>
          <w:divBdr>
            <w:top w:val="none" w:sz="0" w:space="0" w:color="auto"/>
            <w:left w:val="none" w:sz="0" w:space="0" w:color="auto"/>
            <w:bottom w:val="none" w:sz="0" w:space="0" w:color="auto"/>
            <w:right w:val="none" w:sz="0" w:space="0" w:color="auto"/>
          </w:divBdr>
        </w:div>
        <w:div w:id="1400133227">
          <w:marLeft w:val="640"/>
          <w:marRight w:val="0"/>
          <w:marTop w:val="0"/>
          <w:marBottom w:val="0"/>
          <w:divBdr>
            <w:top w:val="none" w:sz="0" w:space="0" w:color="auto"/>
            <w:left w:val="none" w:sz="0" w:space="0" w:color="auto"/>
            <w:bottom w:val="none" w:sz="0" w:space="0" w:color="auto"/>
            <w:right w:val="none" w:sz="0" w:space="0" w:color="auto"/>
          </w:divBdr>
        </w:div>
        <w:div w:id="1401561263">
          <w:marLeft w:val="640"/>
          <w:marRight w:val="0"/>
          <w:marTop w:val="0"/>
          <w:marBottom w:val="0"/>
          <w:divBdr>
            <w:top w:val="none" w:sz="0" w:space="0" w:color="auto"/>
            <w:left w:val="none" w:sz="0" w:space="0" w:color="auto"/>
            <w:bottom w:val="none" w:sz="0" w:space="0" w:color="auto"/>
            <w:right w:val="none" w:sz="0" w:space="0" w:color="auto"/>
          </w:divBdr>
        </w:div>
        <w:div w:id="1401974704">
          <w:marLeft w:val="640"/>
          <w:marRight w:val="0"/>
          <w:marTop w:val="0"/>
          <w:marBottom w:val="0"/>
          <w:divBdr>
            <w:top w:val="none" w:sz="0" w:space="0" w:color="auto"/>
            <w:left w:val="none" w:sz="0" w:space="0" w:color="auto"/>
            <w:bottom w:val="none" w:sz="0" w:space="0" w:color="auto"/>
            <w:right w:val="none" w:sz="0" w:space="0" w:color="auto"/>
          </w:divBdr>
        </w:div>
        <w:div w:id="1426150340">
          <w:marLeft w:val="640"/>
          <w:marRight w:val="0"/>
          <w:marTop w:val="0"/>
          <w:marBottom w:val="0"/>
          <w:divBdr>
            <w:top w:val="none" w:sz="0" w:space="0" w:color="auto"/>
            <w:left w:val="none" w:sz="0" w:space="0" w:color="auto"/>
            <w:bottom w:val="none" w:sz="0" w:space="0" w:color="auto"/>
            <w:right w:val="none" w:sz="0" w:space="0" w:color="auto"/>
          </w:divBdr>
        </w:div>
        <w:div w:id="1427724545">
          <w:marLeft w:val="640"/>
          <w:marRight w:val="0"/>
          <w:marTop w:val="0"/>
          <w:marBottom w:val="0"/>
          <w:divBdr>
            <w:top w:val="none" w:sz="0" w:space="0" w:color="auto"/>
            <w:left w:val="none" w:sz="0" w:space="0" w:color="auto"/>
            <w:bottom w:val="none" w:sz="0" w:space="0" w:color="auto"/>
            <w:right w:val="none" w:sz="0" w:space="0" w:color="auto"/>
          </w:divBdr>
        </w:div>
        <w:div w:id="1436438248">
          <w:marLeft w:val="640"/>
          <w:marRight w:val="0"/>
          <w:marTop w:val="0"/>
          <w:marBottom w:val="0"/>
          <w:divBdr>
            <w:top w:val="none" w:sz="0" w:space="0" w:color="auto"/>
            <w:left w:val="none" w:sz="0" w:space="0" w:color="auto"/>
            <w:bottom w:val="none" w:sz="0" w:space="0" w:color="auto"/>
            <w:right w:val="none" w:sz="0" w:space="0" w:color="auto"/>
          </w:divBdr>
        </w:div>
        <w:div w:id="1442266813">
          <w:marLeft w:val="640"/>
          <w:marRight w:val="0"/>
          <w:marTop w:val="0"/>
          <w:marBottom w:val="0"/>
          <w:divBdr>
            <w:top w:val="none" w:sz="0" w:space="0" w:color="auto"/>
            <w:left w:val="none" w:sz="0" w:space="0" w:color="auto"/>
            <w:bottom w:val="none" w:sz="0" w:space="0" w:color="auto"/>
            <w:right w:val="none" w:sz="0" w:space="0" w:color="auto"/>
          </w:divBdr>
        </w:div>
        <w:div w:id="1442992199">
          <w:marLeft w:val="640"/>
          <w:marRight w:val="0"/>
          <w:marTop w:val="0"/>
          <w:marBottom w:val="0"/>
          <w:divBdr>
            <w:top w:val="none" w:sz="0" w:space="0" w:color="auto"/>
            <w:left w:val="none" w:sz="0" w:space="0" w:color="auto"/>
            <w:bottom w:val="none" w:sz="0" w:space="0" w:color="auto"/>
            <w:right w:val="none" w:sz="0" w:space="0" w:color="auto"/>
          </w:divBdr>
        </w:div>
        <w:div w:id="1445076772">
          <w:marLeft w:val="640"/>
          <w:marRight w:val="0"/>
          <w:marTop w:val="0"/>
          <w:marBottom w:val="0"/>
          <w:divBdr>
            <w:top w:val="none" w:sz="0" w:space="0" w:color="auto"/>
            <w:left w:val="none" w:sz="0" w:space="0" w:color="auto"/>
            <w:bottom w:val="none" w:sz="0" w:space="0" w:color="auto"/>
            <w:right w:val="none" w:sz="0" w:space="0" w:color="auto"/>
          </w:divBdr>
        </w:div>
        <w:div w:id="1456144658">
          <w:marLeft w:val="640"/>
          <w:marRight w:val="0"/>
          <w:marTop w:val="0"/>
          <w:marBottom w:val="0"/>
          <w:divBdr>
            <w:top w:val="none" w:sz="0" w:space="0" w:color="auto"/>
            <w:left w:val="none" w:sz="0" w:space="0" w:color="auto"/>
            <w:bottom w:val="none" w:sz="0" w:space="0" w:color="auto"/>
            <w:right w:val="none" w:sz="0" w:space="0" w:color="auto"/>
          </w:divBdr>
        </w:div>
        <w:div w:id="1461916010">
          <w:marLeft w:val="640"/>
          <w:marRight w:val="0"/>
          <w:marTop w:val="0"/>
          <w:marBottom w:val="0"/>
          <w:divBdr>
            <w:top w:val="none" w:sz="0" w:space="0" w:color="auto"/>
            <w:left w:val="none" w:sz="0" w:space="0" w:color="auto"/>
            <w:bottom w:val="none" w:sz="0" w:space="0" w:color="auto"/>
            <w:right w:val="none" w:sz="0" w:space="0" w:color="auto"/>
          </w:divBdr>
        </w:div>
        <w:div w:id="1473790988">
          <w:marLeft w:val="640"/>
          <w:marRight w:val="0"/>
          <w:marTop w:val="0"/>
          <w:marBottom w:val="0"/>
          <w:divBdr>
            <w:top w:val="none" w:sz="0" w:space="0" w:color="auto"/>
            <w:left w:val="none" w:sz="0" w:space="0" w:color="auto"/>
            <w:bottom w:val="none" w:sz="0" w:space="0" w:color="auto"/>
            <w:right w:val="none" w:sz="0" w:space="0" w:color="auto"/>
          </w:divBdr>
        </w:div>
        <w:div w:id="1480458852">
          <w:marLeft w:val="640"/>
          <w:marRight w:val="0"/>
          <w:marTop w:val="0"/>
          <w:marBottom w:val="0"/>
          <w:divBdr>
            <w:top w:val="none" w:sz="0" w:space="0" w:color="auto"/>
            <w:left w:val="none" w:sz="0" w:space="0" w:color="auto"/>
            <w:bottom w:val="none" w:sz="0" w:space="0" w:color="auto"/>
            <w:right w:val="none" w:sz="0" w:space="0" w:color="auto"/>
          </w:divBdr>
        </w:div>
        <w:div w:id="1488400240">
          <w:marLeft w:val="640"/>
          <w:marRight w:val="0"/>
          <w:marTop w:val="0"/>
          <w:marBottom w:val="0"/>
          <w:divBdr>
            <w:top w:val="none" w:sz="0" w:space="0" w:color="auto"/>
            <w:left w:val="none" w:sz="0" w:space="0" w:color="auto"/>
            <w:bottom w:val="none" w:sz="0" w:space="0" w:color="auto"/>
            <w:right w:val="none" w:sz="0" w:space="0" w:color="auto"/>
          </w:divBdr>
        </w:div>
        <w:div w:id="1492791211">
          <w:marLeft w:val="640"/>
          <w:marRight w:val="0"/>
          <w:marTop w:val="0"/>
          <w:marBottom w:val="0"/>
          <w:divBdr>
            <w:top w:val="none" w:sz="0" w:space="0" w:color="auto"/>
            <w:left w:val="none" w:sz="0" w:space="0" w:color="auto"/>
            <w:bottom w:val="none" w:sz="0" w:space="0" w:color="auto"/>
            <w:right w:val="none" w:sz="0" w:space="0" w:color="auto"/>
          </w:divBdr>
        </w:div>
        <w:div w:id="1494905322">
          <w:marLeft w:val="640"/>
          <w:marRight w:val="0"/>
          <w:marTop w:val="0"/>
          <w:marBottom w:val="0"/>
          <w:divBdr>
            <w:top w:val="none" w:sz="0" w:space="0" w:color="auto"/>
            <w:left w:val="none" w:sz="0" w:space="0" w:color="auto"/>
            <w:bottom w:val="none" w:sz="0" w:space="0" w:color="auto"/>
            <w:right w:val="none" w:sz="0" w:space="0" w:color="auto"/>
          </w:divBdr>
        </w:div>
        <w:div w:id="1521578394">
          <w:marLeft w:val="640"/>
          <w:marRight w:val="0"/>
          <w:marTop w:val="0"/>
          <w:marBottom w:val="0"/>
          <w:divBdr>
            <w:top w:val="none" w:sz="0" w:space="0" w:color="auto"/>
            <w:left w:val="none" w:sz="0" w:space="0" w:color="auto"/>
            <w:bottom w:val="none" w:sz="0" w:space="0" w:color="auto"/>
            <w:right w:val="none" w:sz="0" w:space="0" w:color="auto"/>
          </w:divBdr>
        </w:div>
        <w:div w:id="1524368678">
          <w:marLeft w:val="640"/>
          <w:marRight w:val="0"/>
          <w:marTop w:val="0"/>
          <w:marBottom w:val="0"/>
          <w:divBdr>
            <w:top w:val="none" w:sz="0" w:space="0" w:color="auto"/>
            <w:left w:val="none" w:sz="0" w:space="0" w:color="auto"/>
            <w:bottom w:val="none" w:sz="0" w:space="0" w:color="auto"/>
            <w:right w:val="none" w:sz="0" w:space="0" w:color="auto"/>
          </w:divBdr>
        </w:div>
        <w:div w:id="1524590775">
          <w:marLeft w:val="640"/>
          <w:marRight w:val="0"/>
          <w:marTop w:val="0"/>
          <w:marBottom w:val="0"/>
          <w:divBdr>
            <w:top w:val="none" w:sz="0" w:space="0" w:color="auto"/>
            <w:left w:val="none" w:sz="0" w:space="0" w:color="auto"/>
            <w:bottom w:val="none" w:sz="0" w:space="0" w:color="auto"/>
            <w:right w:val="none" w:sz="0" w:space="0" w:color="auto"/>
          </w:divBdr>
        </w:div>
        <w:div w:id="1530098771">
          <w:marLeft w:val="640"/>
          <w:marRight w:val="0"/>
          <w:marTop w:val="0"/>
          <w:marBottom w:val="0"/>
          <w:divBdr>
            <w:top w:val="none" w:sz="0" w:space="0" w:color="auto"/>
            <w:left w:val="none" w:sz="0" w:space="0" w:color="auto"/>
            <w:bottom w:val="none" w:sz="0" w:space="0" w:color="auto"/>
            <w:right w:val="none" w:sz="0" w:space="0" w:color="auto"/>
          </w:divBdr>
        </w:div>
        <w:div w:id="1531259709">
          <w:marLeft w:val="640"/>
          <w:marRight w:val="0"/>
          <w:marTop w:val="0"/>
          <w:marBottom w:val="0"/>
          <w:divBdr>
            <w:top w:val="none" w:sz="0" w:space="0" w:color="auto"/>
            <w:left w:val="none" w:sz="0" w:space="0" w:color="auto"/>
            <w:bottom w:val="none" w:sz="0" w:space="0" w:color="auto"/>
            <w:right w:val="none" w:sz="0" w:space="0" w:color="auto"/>
          </w:divBdr>
        </w:div>
        <w:div w:id="1539850076">
          <w:marLeft w:val="640"/>
          <w:marRight w:val="0"/>
          <w:marTop w:val="0"/>
          <w:marBottom w:val="0"/>
          <w:divBdr>
            <w:top w:val="none" w:sz="0" w:space="0" w:color="auto"/>
            <w:left w:val="none" w:sz="0" w:space="0" w:color="auto"/>
            <w:bottom w:val="none" w:sz="0" w:space="0" w:color="auto"/>
            <w:right w:val="none" w:sz="0" w:space="0" w:color="auto"/>
          </w:divBdr>
        </w:div>
        <w:div w:id="1571958725">
          <w:marLeft w:val="640"/>
          <w:marRight w:val="0"/>
          <w:marTop w:val="0"/>
          <w:marBottom w:val="0"/>
          <w:divBdr>
            <w:top w:val="none" w:sz="0" w:space="0" w:color="auto"/>
            <w:left w:val="none" w:sz="0" w:space="0" w:color="auto"/>
            <w:bottom w:val="none" w:sz="0" w:space="0" w:color="auto"/>
            <w:right w:val="none" w:sz="0" w:space="0" w:color="auto"/>
          </w:divBdr>
        </w:div>
        <w:div w:id="1575778555">
          <w:marLeft w:val="640"/>
          <w:marRight w:val="0"/>
          <w:marTop w:val="0"/>
          <w:marBottom w:val="0"/>
          <w:divBdr>
            <w:top w:val="none" w:sz="0" w:space="0" w:color="auto"/>
            <w:left w:val="none" w:sz="0" w:space="0" w:color="auto"/>
            <w:bottom w:val="none" w:sz="0" w:space="0" w:color="auto"/>
            <w:right w:val="none" w:sz="0" w:space="0" w:color="auto"/>
          </w:divBdr>
        </w:div>
        <w:div w:id="1596523193">
          <w:marLeft w:val="640"/>
          <w:marRight w:val="0"/>
          <w:marTop w:val="0"/>
          <w:marBottom w:val="0"/>
          <w:divBdr>
            <w:top w:val="none" w:sz="0" w:space="0" w:color="auto"/>
            <w:left w:val="none" w:sz="0" w:space="0" w:color="auto"/>
            <w:bottom w:val="none" w:sz="0" w:space="0" w:color="auto"/>
            <w:right w:val="none" w:sz="0" w:space="0" w:color="auto"/>
          </w:divBdr>
        </w:div>
        <w:div w:id="1596741665">
          <w:marLeft w:val="640"/>
          <w:marRight w:val="0"/>
          <w:marTop w:val="0"/>
          <w:marBottom w:val="0"/>
          <w:divBdr>
            <w:top w:val="none" w:sz="0" w:space="0" w:color="auto"/>
            <w:left w:val="none" w:sz="0" w:space="0" w:color="auto"/>
            <w:bottom w:val="none" w:sz="0" w:space="0" w:color="auto"/>
            <w:right w:val="none" w:sz="0" w:space="0" w:color="auto"/>
          </w:divBdr>
        </w:div>
        <w:div w:id="1601639680">
          <w:marLeft w:val="640"/>
          <w:marRight w:val="0"/>
          <w:marTop w:val="0"/>
          <w:marBottom w:val="0"/>
          <w:divBdr>
            <w:top w:val="none" w:sz="0" w:space="0" w:color="auto"/>
            <w:left w:val="none" w:sz="0" w:space="0" w:color="auto"/>
            <w:bottom w:val="none" w:sz="0" w:space="0" w:color="auto"/>
            <w:right w:val="none" w:sz="0" w:space="0" w:color="auto"/>
          </w:divBdr>
        </w:div>
        <w:div w:id="1602839233">
          <w:marLeft w:val="640"/>
          <w:marRight w:val="0"/>
          <w:marTop w:val="0"/>
          <w:marBottom w:val="0"/>
          <w:divBdr>
            <w:top w:val="none" w:sz="0" w:space="0" w:color="auto"/>
            <w:left w:val="none" w:sz="0" w:space="0" w:color="auto"/>
            <w:bottom w:val="none" w:sz="0" w:space="0" w:color="auto"/>
            <w:right w:val="none" w:sz="0" w:space="0" w:color="auto"/>
          </w:divBdr>
        </w:div>
        <w:div w:id="1603763213">
          <w:marLeft w:val="640"/>
          <w:marRight w:val="0"/>
          <w:marTop w:val="0"/>
          <w:marBottom w:val="0"/>
          <w:divBdr>
            <w:top w:val="none" w:sz="0" w:space="0" w:color="auto"/>
            <w:left w:val="none" w:sz="0" w:space="0" w:color="auto"/>
            <w:bottom w:val="none" w:sz="0" w:space="0" w:color="auto"/>
            <w:right w:val="none" w:sz="0" w:space="0" w:color="auto"/>
          </w:divBdr>
        </w:div>
        <w:div w:id="1612322243">
          <w:marLeft w:val="640"/>
          <w:marRight w:val="0"/>
          <w:marTop w:val="0"/>
          <w:marBottom w:val="0"/>
          <w:divBdr>
            <w:top w:val="none" w:sz="0" w:space="0" w:color="auto"/>
            <w:left w:val="none" w:sz="0" w:space="0" w:color="auto"/>
            <w:bottom w:val="none" w:sz="0" w:space="0" w:color="auto"/>
            <w:right w:val="none" w:sz="0" w:space="0" w:color="auto"/>
          </w:divBdr>
        </w:div>
        <w:div w:id="1613200698">
          <w:marLeft w:val="640"/>
          <w:marRight w:val="0"/>
          <w:marTop w:val="0"/>
          <w:marBottom w:val="0"/>
          <w:divBdr>
            <w:top w:val="none" w:sz="0" w:space="0" w:color="auto"/>
            <w:left w:val="none" w:sz="0" w:space="0" w:color="auto"/>
            <w:bottom w:val="none" w:sz="0" w:space="0" w:color="auto"/>
            <w:right w:val="none" w:sz="0" w:space="0" w:color="auto"/>
          </w:divBdr>
        </w:div>
        <w:div w:id="1628118078">
          <w:marLeft w:val="640"/>
          <w:marRight w:val="0"/>
          <w:marTop w:val="0"/>
          <w:marBottom w:val="0"/>
          <w:divBdr>
            <w:top w:val="none" w:sz="0" w:space="0" w:color="auto"/>
            <w:left w:val="none" w:sz="0" w:space="0" w:color="auto"/>
            <w:bottom w:val="none" w:sz="0" w:space="0" w:color="auto"/>
            <w:right w:val="none" w:sz="0" w:space="0" w:color="auto"/>
          </w:divBdr>
        </w:div>
        <w:div w:id="1628581726">
          <w:marLeft w:val="640"/>
          <w:marRight w:val="0"/>
          <w:marTop w:val="0"/>
          <w:marBottom w:val="0"/>
          <w:divBdr>
            <w:top w:val="none" w:sz="0" w:space="0" w:color="auto"/>
            <w:left w:val="none" w:sz="0" w:space="0" w:color="auto"/>
            <w:bottom w:val="none" w:sz="0" w:space="0" w:color="auto"/>
            <w:right w:val="none" w:sz="0" w:space="0" w:color="auto"/>
          </w:divBdr>
        </w:div>
        <w:div w:id="1631745478">
          <w:marLeft w:val="640"/>
          <w:marRight w:val="0"/>
          <w:marTop w:val="0"/>
          <w:marBottom w:val="0"/>
          <w:divBdr>
            <w:top w:val="none" w:sz="0" w:space="0" w:color="auto"/>
            <w:left w:val="none" w:sz="0" w:space="0" w:color="auto"/>
            <w:bottom w:val="none" w:sz="0" w:space="0" w:color="auto"/>
            <w:right w:val="none" w:sz="0" w:space="0" w:color="auto"/>
          </w:divBdr>
        </w:div>
        <w:div w:id="1638297436">
          <w:marLeft w:val="640"/>
          <w:marRight w:val="0"/>
          <w:marTop w:val="0"/>
          <w:marBottom w:val="0"/>
          <w:divBdr>
            <w:top w:val="none" w:sz="0" w:space="0" w:color="auto"/>
            <w:left w:val="none" w:sz="0" w:space="0" w:color="auto"/>
            <w:bottom w:val="none" w:sz="0" w:space="0" w:color="auto"/>
            <w:right w:val="none" w:sz="0" w:space="0" w:color="auto"/>
          </w:divBdr>
        </w:div>
        <w:div w:id="1642420374">
          <w:marLeft w:val="640"/>
          <w:marRight w:val="0"/>
          <w:marTop w:val="0"/>
          <w:marBottom w:val="0"/>
          <w:divBdr>
            <w:top w:val="none" w:sz="0" w:space="0" w:color="auto"/>
            <w:left w:val="none" w:sz="0" w:space="0" w:color="auto"/>
            <w:bottom w:val="none" w:sz="0" w:space="0" w:color="auto"/>
            <w:right w:val="none" w:sz="0" w:space="0" w:color="auto"/>
          </w:divBdr>
        </w:div>
        <w:div w:id="1643387257">
          <w:marLeft w:val="640"/>
          <w:marRight w:val="0"/>
          <w:marTop w:val="0"/>
          <w:marBottom w:val="0"/>
          <w:divBdr>
            <w:top w:val="none" w:sz="0" w:space="0" w:color="auto"/>
            <w:left w:val="none" w:sz="0" w:space="0" w:color="auto"/>
            <w:bottom w:val="none" w:sz="0" w:space="0" w:color="auto"/>
            <w:right w:val="none" w:sz="0" w:space="0" w:color="auto"/>
          </w:divBdr>
        </w:div>
        <w:div w:id="1643776366">
          <w:marLeft w:val="640"/>
          <w:marRight w:val="0"/>
          <w:marTop w:val="0"/>
          <w:marBottom w:val="0"/>
          <w:divBdr>
            <w:top w:val="none" w:sz="0" w:space="0" w:color="auto"/>
            <w:left w:val="none" w:sz="0" w:space="0" w:color="auto"/>
            <w:bottom w:val="none" w:sz="0" w:space="0" w:color="auto"/>
            <w:right w:val="none" w:sz="0" w:space="0" w:color="auto"/>
          </w:divBdr>
        </w:div>
        <w:div w:id="1643996729">
          <w:marLeft w:val="640"/>
          <w:marRight w:val="0"/>
          <w:marTop w:val="0"/>
          <w:marBottom w:val="0"/>
          <w:divBdr>
            <w:top w:val="none" w:sz="0" w:space="0" w:color="auto"/>
            <w:left w:val="none" w:sz="0" w:space="0" w:color="auto"/>
            <w:bottom w:val="none" w:sz="0" w:space="0" w:color="auto"/>
            <w:right w:val="none" w:sz="0" w:space="0" w:color="auto"/>
          </w:divBdr>
        </w:div>
        <w:div w:id="1655140437">
          <w:marLeft w:val="640"/>
          <w:marRight w:val="0"/>
          <w:marTop w:val="0"/>
          <w:marBottom w:val="0"/>
          <w:divBdr>
            <w:top w:val="none" w:sz="0" w:space="0" w:color="auto"/>
            <w:left w:val="none" w:sz="0" w:space="0" w:color="auto"/>
            <w:bottom w:val="none" w:sz="0" w:space="0" w:color="auto"/>
            <w:right w:val="none" w:sz="0" w:space="0" w:color="auto"/>
          </w:divBdr>
        </w:div>
        <w:div w:id="1658463220">
          <w:marLeft w:val="640"/>
          <w:marRight w:val="0"/>
          <w:marTop w:val="0"/>
          <w:marBottom w:val="0"/>
          <w:divBdr>
            <w:top w:val="none" w:sz="0" w:space="0" w:color="auto"/>
            <w:left w:val="none" w:sz="0" w:space="0" w:color="auto"/>
            <w:bottom w:val="none" w:sz="0" w:space="0" w:color="auto"/>
            <w:right w:val="none" w:sz="0" w:space="0" w:color="auto"/>
          </w:divBdr>
        </w:div>
        <w:div w:id="1679233673">
          <w:marLeft w:val="640"/>
          <w:marRight w:val="0"/>
          <w:marTop w:val="0"/>
          <w:marBottom w:val="0"/>
          <w:divBdr>
            <w:top w:val="none" w:sz="0" w:space="0" w:color="auto"/>
            <w:left w:val="none" w:sz="0" w:space="0" w:color="auto"/>
            <w:bottom w:val="none" w:sz="0" w:space="0" w:color="auto"/>
            <w:right w:val="none" w:sz="0" w:space="0" w:color="auto"/>
          </w:divBdr>
        </w:div>
        <w:div w:id="1689595492">
          <w:marLeft w:val="640"/>
          <w:marRight w:val="0"/>
          <w:marTop w:val="0"/>
          <w:marBottom w:val="0"/>
          <w:divBdr>
            <w:top w:val="none" w:sz="0" w:space="0" w:color="auto"/>
            <w:left w:val="none" w:sz="0" w:space="0" w:color="auto"/>
            <w:bottom w:val="none" w:sz="0" w:space="0" w:color="auto"/>
            <w:right w:val="none" w:sz="0" w:space="0" w:color="auto"/>
          </w:divBdr>
        </w:div>
        <w:div w:id="1729915052">
          <w:marLeft w:val="640"/>
          <w:marRight w:val="0"/>
          <w:marTop w:val="0"/>
          <w:marBottom w:val="0"/>
          <w:divBdr>
            <w:top w:val="none" w:sz="0" w:space="0" w:color="auto"/>
            <w:left w:val="none" w:sz="0" w:space="0" w:color="auto"/>
            <w:bottom w:val="none" w:sz="0" w:space="0" w:color="auto"/>
            <w:right w:val="none" w:sz="0" w:space="0" w:color="auto"/>
          </w:divBdr>
        </w:div>
        <w:div w:id="1733236927">
          <w:marLeft w:val="640"/>
          <w:marRight w:val="0"/>
          <w:marTop w:val="0"/>
          <w:marBottom w:val="0"/>
          <w:divBdr>
            <w:top w:val="none" w:sz="0" w:space="0" w:color="auto"/>
            <w:left w:val="none" w:sz="0" w:space="0" w:color="auto"/>
            <w:bottom w:val="none" w:sz="0" w:space="0" w:color="auto"/>
            <w:right w:val="none" w:sz="0" w:space="0" w:color="auto"/>
          </w:divBdr>
        </w:div>
        <w:div w:id="1761220486">
          <w:marLeft w:val="640"/>
          <w:marRight w:val="0"/>
          <w:marTop w:val="0"/>
          <w:marBottom w:val="0"/>
          <w:divBdr>
            <w:top w:val="none" w:sz="0" w:space="0" w:color="auto"/>
            <w:left w:val="none" w:sz="0" w:space="0" w:color="auto"/>
            <w:bottom w:val="none" w:sz="0" w:space="0" w:color="auto"/>
            <w:right w:val="none" w:sz="0" w:space="0" w:color="auto"/>
          </w:divBdr>
        </w:div>
        <w:div w:id="1764178702">
          <w:marLeft w:val="640"/>
          <w:marRight w:val="0"/>
          <w:marTop w:val="0"/>
          <w:marBottom w:val="0"/>
          <w:divBdr>
            <w:top w:val="none" w:sz="0" w:space="0" w:color="auto"/>
            <w:left w:val="none" w:sz="0" w:space="0" w:color="auto"/>
            <w:bottom w:val="none" w:sz="0" w:space="0" w:color="auto"/>
            <w:right w:val="none" w:sz="0" w:space="0" w:color="auto"/>
          </w:divBdr>
        </w:div>
        <w:div w:id="1784493148">
          <w:marLeft w:val="640"/>
          <w:marRight w:val="0"/>
          <w:marTop w:val="0"/>
          <w:marBottom w:val="0"/>
          <w:divBdr>
            <w:top w:val="none" w:sz="0" w:space="0" w:color="auto"/>
            <w:left w:val="none" w:sz="0" w:space="0" w:color="auto"/>
            <w:bottom w:val="none" w:sz="0" w:space="0" w:color="auto"/>
            <w:right w:val="none" w:sz="0" w:space="0" w:color="auto"/>
          </w:divBdr>
        </w:div>
        <w:div w:id="1785226599">
          <w:marLeft w:val="640"/>
          <w:marRight w:val="0"/>
          <w:marTop w:val="0"/>
          <w:marBottom w:val="0"/>
          <w:divBdr>
            <w:top w:val="none" w:sz="0" w:space="0" w:color="auto"/>
            <w:left w:val="none" w:sz="0" w:space="0" w:color="auto"/>
            <w:bottom w:val="none" w:sz="0" w:space="0" w:color="auto"/>
            <w:right w:val="none" w:sz="0" w:space="0" w:color="auto"/>
          </w:divBdr>
        </w:div>
        <w:div w:id="1793745826">
          <w:marLeft w:val="640"/>
          <w:marRight w:val="0"/>
          <w:marTop w:val="0"/>
          <w:marBottom w:val="0"/>
          <w:divBdr>
            <w:top w:val="none" w:sz="0" w:space="0" w:color="auto"/>
            <w:left w:val="none" w:sz="0" w:space="0" w:color="auto"/>
            <w:bottom w:val="none" w:sz="0" w:space="0" w:color="auto"/>
            <w:right w:val="none" w:sz="0" w:space="0" w:color="auto"/>
          </w:divBdr>
        </w:div>
        <w:div w:id="1797139109">
          <w:marLeft w:val="640"/>
          <w:marRight w:val="0"/>
          <w:marTop w:val="0"/>
          <w:marBottom w:val="0"/>
          <w:divBdr>
            <w:top w:val="none" w:sz="0" w:space="0" w:color="auto"/>
            <w:left w:val="none" w:sz="0" w:space="0" w:color="auto"/>
            <w:bottom w:val="none" w:sz="0" w:space="0" w:color="auto"/>
            <w:right w:val="none" w:sz="0" w:space="0" w:color="auto"/>
          </w:divBdr>
        </w:div>
        <w:div w:id="1821462529">
          <w:marLeft w:val="640"/>
          <w:marRight w:val="0"/>
          <w:marTop w:val="0"/>
          <w:marBottom w:val="0"/>
          <w:divBdr>
            <w:top w:val="none" w:sz="0" w:space="0" w:color="auto"/>
            <w:left w:val="none" w:sz="0" w:space="0" w:color="auto"/>
            <w:bottom w:val="none" w:sz="0" w:space="0" w:color="auto"/>
            <w:right w:val="none" w:sz="0" w:space="0" w:color="auto"/>
          </w:divBdr>
        </w:div>
        <w:div w:id="1825005318">
          <w:marLeft w:val="640"/>
          <w:marRight w:val="0"/>
          <w:marTop w:val="0"/>
          <w:marBottom w:val="0"/>
          <w:divBdr>
            <w:top w:val="none" w:sz="0" w:space="0" w:color="auto"/>
            <w:left w:val="none" w:sz="0" w:space="0" w:color="auto"/>
            <w:bottom w:val="none" w:sz="0" w:space="0" w:color="auto"/>
            <w:right w:val="none" w:sz="0" w:space="0" w:color="auto"/>
          </w:divBdr>
        </w:div>
        <w:div w:id="1832327565">
          <w:marLeft w:val="640"/>
          <w:marRight w:val="0"/>
          <w:marTop w:val="0"/>
          <w:marBottom w:val="0"/>
          <w:divBdr>
            <w:top w:val="none" w:sz="0" w:space="0" w:color="auto"/>
            <w:left w:val="none" w:sz="0" w:space="0" w:color="auto"/>
            <w:bottom w:val="none" w:sz="0" w:space="0" w:color="auto"/>
            <w:right w:val="none" w:sz="0" w:space="0" w:color="auto"/>
          </w:divBdr>
        </w:div>
        <w:div w:id="1845365056">
          <w:marLeft w:val="640"/>
          <w:marRight w:val="0"/>
          <w:marTop w:val="0"/>
          <w:marBottom w:val="0"/>
          <w:divBdr>
            <w:top w:val="none" w:sz="0" w:space="0" w:color="auto"/>
            <w:left w:val="none" w:sz="0" w:space="0" w:color="auto"/>
            <w:bottom w:val="none" w:sz="0" w:space="0" w:color="auto"/>
            <w:right w:val="none" w:sz="0" w:space="0" w:color="auto"/>
          </w:divBdr>
        </w:div>
        <w:div w:id="1884366063">
          <w:marLeft w:val="640"/>
          <w:marRight w:val="0"/>
          <w:marTop w:val="0"/>
          <w:marBottom w:val="0"/>
          <w:divBdr>
            <w:top w:val="none" w:sz="0" w:space="0" w:color="auto"/>
            <w:left w:val="none" w:sz="0" w:space="0" w:color="auto"/>
            <w:bottom w:val="none" w:sz="0" w:space="0" w:color="auto"/>
            <w:right w:val="none" w:sz="0" w:space="0" w:color="auto"/>
          </w:divBdr>
        </w:div>
        <w:div w:id="1895000522">
          <w:marLeft w:val="640"/>
          <w:marRight w:val="0"/>
          <w:marTop w:val="0"/>
          <w:marBottom w:val="0"/>
          <w:divBdr>
            <w:top w:val="none" w:sz="0" w:space="0" w:color="auto"/>
            <w:left w:val="none" w:sz="0" w:space="0" w:color="auto"/>
            <w:bottom w:val="none" w:sz="0" w:space="0" w:color="auto"/>
            <w:right w:val="none" w:sz="0" w:space="0" w:color="auto"/>
          </w:divBdr>
        </w:div>
        <w:div w:id="1906258924">
          <w:marLeft w:val="640"/>
          <w:marRight w:val="0"/>
          <w:marTop w:val="0"/>
          <w:marBottom w:val="0"/>
          <w:divBdr>
            <w:top w:val="none" w:sz="0" w:space="0" w:color="auto"/>
            <w:left w:val="none" w:sz="0" w:space="0" w:color="auto"/>
            <w:bottom w:val="none" w:sz="0" w:space="0" w:color="auto"/>
            <w:right w:val="none" w:sz="0" w:space="0" w:color="auto"/>
          </w:divBdr>
        </w:div>
        <w:div w:id="1907300027">
          <w:marLeft w:val="640"/>
          <w:marRight w:val="0"/>
          <w:marTop w:val="0"/>
          <w:marBottom w:val="0"/>
          <w:divBdr>
            <w:top w:val="none" w:sz="0" w:space="0" w:color="auto"/>
            <w:left w:val="none" w:sz="0" w:space="0" w:color="auto"/>
            <w:bottom w:val="none" w:sz="0" w:space="0" w:color="auto"/>
            <w:right w:val="none" w:sz="0" w:space="0" w:color="auto"/>
          </w:divBdr>
        </w:div>
        <w:div w:id="1986422777">
          <w:marLeft w:val="640"/>
          <w:marRight w:val="0"/>
          <w:marTop w:val="0"/>
          <w:marBottom w:val="0"/>
          <w:divBdr>
            <w:top w:val="none" w:sz="0" w:space="0" w:color="auto"/>
            <w:left w:val="none" w:sz="0" w:space="0" w:color="auto"/>
            <w:bottom w:val="none" w:sz="0" w:space="0" w:color="auto"/>
            <w:right w:val="none" w:sz="0" w:space="0" w:color="auto"/>
          </w:divBdr>
        </w:div>
        <w:div w:id="1999310373">
          <w:marLeft w:val="640"/>
          <w:marRight w:val="0"/>
          <w:marTop w:val="0"/>
          <w:marBottom w:val="0"/>
          <w:divBdr>
            <w:top w:val="none" w:sz="0" w:space="0" w:color="auto"/>
            <w:left w:val="none" w:sz="0" w:space="0" w:color="auto"/>
            <w:bottom w:val="none" w:sz="0" w:space="0" w:color="auto"/>
            <w:right w:val="none" w:sz="0" w:space="0" w:color="auto"/>
          </w:divBdr>
        </w:div>
        <w:div w:id="2012677578">
          <w:marLeft w:val="640"/>
          <w:marRight w:val="0"/>
          <w:marTop w:val="0"/>
          <w:marBottom w:val="0"/>
          <w:divBdr>
            <w:top w:val="none" w:sz="0" w:space="0" w:color="auto"/>
            <w:left w:val="none" w:sz="0" w:space="0" w:color="auto"/>
            <w:bottom w:val="none" w:sz="0" w:space="0" w:color="auto"/>
            <w:right w:val="none" w:sz="0" w:space="0" w:color="auto"/>
          </w:divBdr>
        </w:div>
        <w:div w:id="2016684924">
          <w:marLeft w:val="640"/>
          <w:marRight w:val="0"/>
          <w:marTop w:val="0"/>
          <w:marBottom w:val="0"/>
          <w:divBdr>
            <w:top w:val="none" w:sz="0" w:space="0" w:color="auto"/>
            <w:left w:val="none" w:sz="0" w:space="0" w:color="auto"/>
            <w:bottom w:val="none" w:sz="0" w:space="0" w:color="auto"/>
            <w:right w:val="none" w:sz="0" w:space="0" w:color="auto"/>
          </w:divBdr>
        </w:div>
        <w:div w:id="2033724752">
          <w:marLeft w:val="640"/>
          <w:marRight w:val="0"/>
          <w:marTop w:val="0"/>
          <w:marBottom w:val="0"/>
          <w:divBdr>
            <w:top w:val="none" w:sz="0" w:space="0" w:color="auto"/>
            <w:left w:val="none" w:sz="0" w:space="0" w:color="auto"/>
            <w:bottom w:val="none" w:sz="0" w:space="0" w:color="auto"/>
            <w:right w:val="none" w:sz="0" w:space="0" w:color="auto"/>
          </w:divBdr>
        </w:div>
        <w:div w:id="2042626725">
          <w:marLeft w:val="640"/>
          <w:marRight w:val="0"/>
          <w:marTop w:val="0"/>
          <w:marBottom w:val="0"/>
          <w:divBdr>
            <w:top w:val="none" w:sz="0" w:space="0" w:color="auto"/>
            <w:left w:val="none" w:sz="0" w:space="0" w:color="auto"/>
            <w:bottom w:val="none" w:sz="0" w:space="0" w:color="auto"/>
            <w:right w:val="none" w:sz="0" w:space="0" w:color="auto"/>
          </w:divBdr>
        </w:div>
        <w:div w:id="2048143629">
          <w:marLeft w:val="640"/>
          <w:marRight w:val="0"/>
          <w:marTop w:val="0"/>
          <w:marBottom w:val="0"/>
          <w:divBdr>
            <w:top w:val="none" w:sz="0" w:space="0" w:color="auto"/>
            <w:left w:val="none" w:sz="0" w:space="0" w:color="auto"/>
            <w:bottom w:val="none" w:sz="0" w:space="0" w:color="auto"/>
            <w:right w:val="none" w:sz="0" w:space="0" w:color="auto"/>
          </w:divBdr>
        </w:div>
        <w:div w:id="2060736244">
          <w:marLeft w:val="640"/>
          <w:marRight w:val="0"/>
          <w:marTop w:val="0"/>
          <w:marBottom w:val="0"/>
          <w:divBdr>
            <w:top w:val="none" w:sz="0" w:space="0" w:color="auto"/>
            <w:left w:val="none" w:sz="0" w:space="0" w:color="auto"/>
            <w:bottom w:val="none" w:sz="0" w:space="0" w:color="auto"/>
            <w:right w:val="none" w:sz="0" w:space="0" w:color="auto"/>
          </w:divBdr>
        </w:div>
        <w:div w:id="2060787052">
          <w:marLeft w:val="640"/>
          <w:marRight w:val="0"/>
          <w:marTop w:val="0"/>
          <w:marBottom w:val="0"/>
          <w:divBdr>
            <w:top w:val="none" w:sz="0" w:space="0" w:color="auto"/>
            <w:left w:val="none" w:sz="0" w:space="0" w:color="auto"/>
            <w:bottom w:val="none" w:sz="0" w:space="0" w:color="auto"/>
            <w:right w:val="none" w:sz="0" w:space="0" w:color="auto"/>
          </w:divBdr>
        </w:div>
        <w:div w:id="2062824186">
          <w:marLeft w:val="640"/>
          <w:marRight w:val="0"/>
          <w:marTop w:val="0"/>
          <w:marBottom w:val="0"/>
          <w:divBdr>
            <w:top w:val="none" w:sz="0" w:space="0" w:color="auto"/>
            <w:left w:val="none" w:sz="0" w:space="0" w:color="auto"/>
            <w:bottom w:val="none" w:sz="0" w:space="0" w:color="auto"/>
            <w:right w:val="none" w:sz="0" w:space="0" w:color="auto"/>
          </w:divBdr>
        </w:div>
        <w:div w:id="2064672365">
          <w:marLeft w:val="640"/>
          <w:marRight w:val="0"/>
          <w:marTop w:val="0"/>
          <w:marBottom w:val="0"/>
          <w:divBdr>
            <w:top w:val="none" w:sz="0" w:space="0" w:color="auto"/>
            <w:left w:val="none" w:sz="0" w:space="0" w:color="auto"/>
            <w:bottom w:val="none" w:sz="0" w:space="0" w:color="auto"/>
            <w:right w:val="none" w:sz="0" w:space="0" w:color="auto"/>
          </w:divBdr>
        </w:div>
        <w:div w:id="2065712945">
          <w:marLeft w:val="640"/>
          <w:marRight w:val="0"/>
          <w:marTop w:val="0"/>
          <w:marBottom w:val="0"/>
          <w:divBdr>
            <w:top w:val="none" w:sz="0" w:space="0" w:color="auto"/>
            <w:left w:val="none" w:sz="0" w:space="0" w:color="auto"/>
            <w:bottom w:val="none" w:sz="0" w:space="0" w:color="auto"/>
            <w:right w:val="none" w:sz="0" w:space="0" w:color="auto"/>
          </w:divBdr>
        </w:div>
        <w:div w:id="2078506808">
          <w:marLeft w:val="640"/>
          <w:marRight w:val="0"/>
          <w:marTop w:val="0"/>
          <w:marBottom w:val="0"/>
          <w:divBdr>
            <w:top w:val="none" w:sz="0" w:space="0" w:color="auto"/>
            <w:left w:val="none" w:sz="0" w:space="0" w:color="auto"/>
            <w:bottom w:val="none" w:sz="0" w:space="0" w:color="auto"/>
            <w:right w:val="none" w:sz="0" w:space="0" w:color="auto"/>
          </w:divBdr>
        </w:div>
        <w:div w:id="2091655347">
          <w:marLeft w:val="640"/>
          <w:marRight w:val="0"/>
          <w:marTop w:val="0"/>
          <w:marBottom w:val="0"/>
          <w:divBdr>
            <w:top w:val="none" w:sz="0" w:space="0" w:color="auto"/>
            <w:left w:val="none" w:sz="0" w:space="0" w:color="auto"/>
            <w:bottom w:val="none" w:sz="0" w:space="0" w:color="auto"/>
            <w:right w:val="none" w:sz="0" w:space="0" w:color="auto"/>
          </w:divBdr>
        </w:div>
        <w:div w:id="2094082621">
          <w:marLeft w:val="640"/>
          <w:marRight w:val="0"/>
          <w:marTop w:val="0"/>
          <w:marBottom w:val="0"/>
          <w:divBdr>
            <w:top w:val="none" w:sz="0" w:space="0" w:color="auto"/>
            <w:left w:val="none" w:sz="0" w:space="0" w:color="auto"/>
            <w:bottom w:val="none" w:sz="0" w:space="0" w:color="auto"/>
            <w:right w:val="none" w:sz="0" w:space="0" w:color="auto"/>
          </w:divBdr>
        </w:div>
        <w:div w:id="2099598627">
          <w:marLeft w:val="640"/>
          <w:marRight w:val="0"/>
          <w:marTop w:val="0"/>
          <w:marBottom w:val="0"/>
          <w:divBdr>
            <w:top w:val="none" w:sz="0" w:space="0" w:color="auto"/>
            <w:left w:val="none" w:sz="0" w:space="0" w:color="auto"/>
            <w:bottom w:val="none" w:sz="0" w:space="0" w:color="auto"/>
            <w:right w:val="none" w:sz="0" w:space="0" w:color="auto"/>
          </w:divBdr>
        </w:div>
        <w:div w:id="2106263316">
          <w:marLeft w:val="640"/>
          <w:marRight w:val="0"/>
          <w:marTop w:val="0"/>
          <w:marBottom w:val="0"/>
          <w:divBdr>
            <w:top w:val="none" w:sz="0" w:space="0" w:color="auto"/>
            <w:left w:val="none" w:sz="0" w:space="0" w:color="auto"/>
            <w:bottom w:val="none" w:sz="0" w:space="0" w:color="auto"/>
            <w:right w:val="none" w:sz="0" w:space="0" w:color="auto"/>
          </w:divBdr>
        </w:div>
        <w:div w:id="2108653331">
          <w:marLeft w:val="640"/>
          <w:marRight w:val="0"/>
          <w:marTop w:val="0"/>
          <w:marBottom w:val="0"/>
          <w:divBdr>
            <w:top w:val="none" w:sz="0" w:space="0" w:color="auto"/>
            <w:left w:val="none" w:sz="0" w:space="0" w:color="auto"/>
            <w:bottom w:val="none" w:sz="0" w:space="0" w:color="auto"/>
            <w:right w:val="none" w:sz="0" w:space="0" w:color="auto"/>
          </w:divBdr>
        </w:div>
        <w:div w:id="2112125044">
          <w:marLeft w:val="640"/>
          <w:marRight w:val="0"/>
          <w:marTop w:val="0"/>
          <w:marBottom w:val="0"/>
          <w:divBdr>
            <w:top w:val="none" w:sz="0" w:space="0" w:color="auto"/>
            <w:left w:val="none" w:sz="0" w:space="0" w:color="auto"/>
            <w:bottom w:val="none" w:sz="0" w:space="0" w:color="auto"/>
            <w:right w:val="none" w:sz="0" w:space="0" w:color="auto"/>
          </w:divBdr>
        </w:div>
        <w:div w:id="2127041690">
          <w:marLeft w:val="640"/>
          <w:marRight w:val="0"/>
          <w:marTop w:val="0"/>
          <w:marBottom w:val="0"/>
          <w:divBdr>
            <w:top w:val="none" w:sz="0" w:space="0" w:color="auto"/>
            <w:left w:val="none" w:sz="0" w:space="0" w:color="auto"/>
            <w:bottom w:val="none" w:sz="0" w:space="0" w:color="auto"/>
            <w:right w:val="none" w:sz="0" w:space="0" w:color="auto"/>
          </w:divBdr>
        </w:div>
        <w:div w:id="2128504698">
          <w:marLeft w:val="640"/>
          <w:marRight w:val="0"/>
          <w:marTop w:val="0"/>
          <w:marBottom w:val="0"/>
          <w:divBdr>
            <w:top w:val="none" w:sz="0" w:space="0" w:color="auto"/>
            <w:left w:val="none" w:sz="0" w:space="0" w:color="auto"/>
            <w:bottom w:val="none" w:sz="0" w:space="0" w:color="auto"/>
            <w:right w:val="none" w:sz="0" w:space="0" w:color="auto"/>
          </w:divBdr>
        </w:div>
        <w:div w:id="2131393214">
          <w:marLeft w:val="640"/>
          <w:marRight w:val="0"/>
          <w:marTop w:val="0"/>
          <w:marBottom w:val="0"/>
          <w:divBdr>
            <w:top w:val="none" w:sz="0" w:space="0" w:color="auto"/>
            <w:left w:val="none" w:sz="0" w:space="0" w:color="auto"/>
            <w:bottom w:val="none" w:sz="0" w:space="0" w:color="auto"/>
            <w:right w:val="none" w:sz="0" w:space="0" w:color="auto"/>
          </w:divBdr>
        </w:div>
      </w:divsChild>
    </w:div>
    <w:div w:id="731581837">
      <w:bodyDiv w:val="1"/>
      <w:marLeft w:val="0"/>
      <w:marRight w:val="0"/>
      <w:marTop w:val="0"/>
      <w:marBottom w:val="0"/>
      <w:divBdr>
        <w:top w:val="none" w:sz="0" w:space="0" w:color="auto"/>
        <w:left w:val="none" w:sz="0" w:space="0" w:color="auto"/>
        <w:bottom w:val="none" w:sz="0" w:space="0" w:color="auto"/>
        <w:right w:val="none" w:sz="0" w:space="0" w:color="auto"/>
      </w:divBdr>
      <w:divsChild>
        <w:div w:id="133892">
          <w:marLeft w:val="640"/>
          <w:marRight w:val="0"/>
          <w:marTop w:val="0"/>
          <w:marBottom w:val="0"/>
          <w:divBdr>
            <w:top w:val="none" w:sz="0" w:space="0" w:color="auto"/>
            <w:left w:val="none" w:sz="0" w:space="0" w:color="auto"/>
            <w:bottom w:val="none" w:sz="0" w:space="0" w:color="auto"/>
            <w:right w:val="none" w:sz="0" w:space="0" w:color="auto"/>
          </w:divBdr>
        </w:div>
        <w:div w:id="7103729">
          <w:marLeft w:val="640"/>
          <w:marRight w:val="0"/>
          <w:marTop w:val="0"/>
          <w:marBottom w:val="0"/>
          <w:divBdr>
            <w:top w:val="none" w:sz="0" w:space="0" w:color="auto"/>
            <w:left w:val="none" w:sz="0" w:space="0" w:color="auto"/>
            <w:bottom w:val="none" w:sz="0" w:space="0" w:color="auto"/>
            <w:right w:val="none" w:sz="0" w:space="0" w:color="auto"/>
          </w:divBdr>
        </w:div>
        <w:div w:id="8333436">
          <w:marLeft w:val="640"/>
          <w:marRight w:val="0"/>
          <w:marTop w:val="0"/>
          <w:marBottom w:val="0"/>
          <w:divBdr>
            <w:top w:val="none" w:sz="0" w:space="0" w:color="auto"/>
            <w:left w:val="none" w:sz="0" w:space="0" w:color="auto"/>
            <w:bottom w:val="none" w:sz="0" w:space="0" w:color="auto"/>
            <w:right w:val="none" w:sz="0" w:space="0" w:color="auto"/>
          </w:divBdr>
        </w:div>
        <w:div w:id="9916683">
          <w:marLeft w:val="640"/>
          <w:marRight w:val="0"/>
          <w:marTop w:val="0"/>
          <w:marBottom w:val="0"/>
          <w:divBdr>
            <w:top w:val="none" w:sz="0" w:space="0" w:color="auto"/>
            <w:left w:val="none" w:sz="0" w:space="0" w:color="auto"/>
            <w:bottom w:val="none" w:sz="0" w:space="0" w:color="auto"/>
            <w:right w:val="none" w:sz="0" w:space="0" w:color="auto"/>
          </w:divBdr>
        </w:div>
        <w:div w:id="32191687">
          <w:marLeft w:val="640"/>
          <w:marRight w:val="0"/>
          <w:marTop w:val="0"/>
          <w:marBottom w:val="0"/>
          <w:divBdr>
            <w:top w:val="none" w:sz="0" w:space="0" w:color="auto"/>
            <w:left w:val="none" w:sz="0" w:space="0" w:color="auto"/>
            <w:bottom w:val="none" w:sz="0" w:space="0" w:color="auto"/>
            <w:right w:val="none" w:sz="0" w:space="0" w:color="auto"/>
          </w:divBdr>
        </w:div>
        <w:div w:id="32973287">
          <w:marLeft w:val="640"/>
          <w:marRight w:val="0"/>
          <w:marTop w:val="0"/>
          <w:marBottom w:val="0"/>
          <w:divBdr>
            <w:top w:val="none" w:sz="0" w:space="0" w:color="auto"/>
            <w:left w:val="none" w:sz="0" w:space="0" w:color="auto"/>
            <w:bottom w:val="none" w:sz="0" w:space="0" w:color="auto"/>
            <w:right w:val="none" w:sz="0" w:space="0" w:color="auto"/>
          </w:divBdr>
        </w:div>
        <w:div w:id="37125384">
          <w:marLeft w:val="640"/>
          <w:marRight w:val="0"/>
          <w:marTop w:val="0"/>
          <w:marBottom w:val="0"/>
          <w:divBdr>
            <w:top w:val="none" w:sz="0" w:space="0" w:color="auto"/>
            <w:left w:val="none" w:sz="0" w:space="0" w:color="auto"/>
            <w:bottom w:val="none" w:sz="0" w:space="0" w:color="auto"/>
            <w:right w:val="none" w:sz="0" w:space="0" w:color="auto"/>
          </w:divBdr>
        </w:div>
        <w:div w:id="62216600">
          <w:marLeft w:val="640"/>
          <w:marRight w:val="0"/>
          <w:marTop w:val="0"/>
          <w:marBottom w:val="0"/>
          <w:divBdr>
            <w:top w:val="none" w:sz="0" w:space="0" w:color="auto"/>
            <w:left w:val="none" w:sz="0" w:space="0" w:color="auto"/>
            <w:bottom w:val="none" w:sz="0" w:space="0" w:color="auto"/>
            <w:right w:val="none" w:sz="0" w:space="0" w:color="auto"/>
          </w:divBdr>
        </w:div>
        <w:div w:id="64033681">
          <w:marLeft w:val="640"/>
          <w:marRight w:val="0"/>
          <w:marTop w:val="0"/>
          <w:marBottom w:val="0"/>
          <w:divBdr>
            <w:top w:val="none" w:sz="0" w:space="0" w:color="auto"/>
            <w:left w:val="none" w:sz="0" w:space="0" w:color="auto"/>
            <w:bottom w:val="none" w:sz="0" w:space="0" w:color="auto"/>
            <w:right w:val="none" w:sz="0" w:space="0" w:color="auto"/>
          </w:divBdr>
        </w:div>
        <w:div w:id="78454742">
          <w:marLeft w:val="640"/>
          <w:marRight w:val="0"/>
          <w:marTop w:val="0"/>
          <w:marBottom w:val="0"/>
          <w:divBdr>
            <w:top w:val="none" w:sz="0" w:space="0" w:color="auto"/>
            <w:left w:val="none" w:sz="0" w:space="0" w:color="auto"/>
            <w:bottom w:val="none" w:sz="0" w:space="0" w:color="auto"/>
            <w:right w:val="none" w:sz="0" w:space="0" w:color="auto"/>
          </w:divBdr>
        </w:div>
        <w:div w:id="84764589">
          <w:marLeft w:val="640"/>
          <w:marRight w:val="0"/>
          <w:marTop w:val="0"/>
          <w:marBottom w:val="0"/>
          <w:divBdr>
            <w:top w:val="none" w:sz="0" w:space="0" w:color="auto"/>
            <w:left w:val="none" w:sz="0" w:space="0" w:color="auto"/>
            <w:bottom w:val="none" w:sz="0" w:space="0" w:color="auto"/>
            <w:right w:val="none" w:sz="0" w:space="0" w:color="auto"/>
          </w:divBdr>
        </w:div>
        <w:div w:id="124086430">
          <w:marLeft w:val="640"/>
          <w:marRight w:val="0"/>
          <w:marTop w:val="0"/>
          <w:marBottom w:val="0"/>
          <w:divBdr>
            <w:top w:val="none" w:sz="0" w:space="0" w:color="auto"/>
            <w:left w:val="none" w:sz="0" w:space="0" w:color="auto"/>
            <w:bottom w:val="none" w:sz="0" w:space="0" w:color="auto"/>
            <w:right w:val="none" w:sz="0" w:space="0" w:color="auto"/>
          </w:divBdr>
        </w:div>
        <w:div w:id="149448686">
          <w:marLeft w:val="640"/>
          <w:marRight w:val="0"/>
          <w:marTop w:val="0"/>
          <w:marBottom w:val="0"/>
          <w:divBdr>
            <w:top w:val="none" w:sz="0" w:space="0" w:color="auto"/>
            <w:left w:val="none" w:sz="0" w:space="0" w:color="auto"/>
            <w:bottom w:val="none" w:sz="0" w:space="0" w:color="auto"/>
            <w:right w:val="none" w:sz="0" w:space="0" w:color="auto"/>
          </w:divBdr>
        </w:div>
        <w:div w:id="164593170">
          <w:marLeft w:val="640"/>
          <w:marRight w:val="0"/>
          <w:marTop w:val="0"/>
          <w:marBottom w:val="0"/>
          <w:divBdr>
            <w:top w:val="none" w:sz="0" w:space="0" w:color="auto"/>
            <w:left w:val="none" w:sz="0" w:space="0" w:color="auto"/>
            <w:bottom w:val="none" w:sz="0" w:space="0" w:color="auto"/>
            <w:right w:val="none" w:sz="0" w:space="0" w:color="auto"/>
          </w:divBdr>
        </w:div>
        <w:div w:id="173036775">
          <w:marLeft w:val="640"/>
          <w:marRight w:val="0"/>
          <w:marTop w:val="0"/>
          <w:marBottom w:val="0"/>
          <w:divBdr>
            <w:top w:val="none" w:sz="0" w:space="0" w:color="auto"/>
            <w:left w:val="none" w:sz="0" w:space="0" w:color="auto"/>
            <w:bottom w:val="none" w:sz="0" w:space="0" w:color="auto"/>
            <w:right w:val="none" w:sz="0" w:space="0" w:color="auto"/>
          </w:divBdr>
        </w:div>
        <w:div w:id="175270709">
          <w:marLeft w:val="640"/>
          <w:marRight w:val="0"/>
          <w:marTop w:val="0"/>
          <w:marBottom w:val="0"/>
          <w:divBdr>
            <w:top w:val="none" w:sz="0" w:space="0" w:color="auto"/>
            <w:left w:val="none" w:sz="0" w:space="0" w:color="auto"/>
            <w:bottom w:val="none" w:sz="0" w:space="0" w:color="auto"/>
            <w:right w:val="none" w:sz="0" w:space="0" w:color="auto"/>
          </w:divBdr>
        </w:div>
        <w:div w:id="205530072">
          <w:marLeft w:val="640"/>
          <w:marRight w:val="0"/>
          <w:marTop w:val="0"/>
          <w:marBottom w:val="0"/>
          <w:divBdr>
            <w:top w:val="none" w:sz="0" w:space="0" w:color="auto"/>
            <w:left w:val="none" w:sz="0" w:space="0" w:color="auto"/>
            <w:bottom w:val="none" w:sz="0" w:space="0" w:color="auto"/>
            <w:right w:val="none" w:sz="0" w:space="0" w:color="auto"/>
          </w:divBdr>
        </w:div>
        <w:div w:id="205723623">
          <w:marLeft w:val="640"/>
          <w:marRight w:val="0"/>
          <w:marTop w:val="0"/>
          <w:marBottom w:val="0"/>
          <w:divBdr>
            <w:top w:val="none" w:sz="0" w:space="0" w:color="auto"/>
            <w:left w:val="none" w:sz="0" w:space="0" w:color="auto"/>
            <w:bottom w:val="none" w:sz="0" w:space="0" w:color="auto"/>
            <w:right w:val="none" w:sz="0" w:space="0" w:color="auto"/>
          </w:divBdr>
        </w:div>
        <w:div w:id="214045962">
          <w:marLeft w:val="640"/>
          <w:marRight w:val="0"/>
          <w:marTop w:val="0"/>
          <w:marBottom w:val="0"/>
          <w:divBdr>
            <w:top w:val="none" w:sz="0" w:space="0" w:color="auto"/>
            <w:left w:val="none" w:sz="0" w:space="0" w:color="auto"/>
            <w:bottom w:val="none" w:sz="0" w:space="0" w:color="auto"/>
            <w:right w:val="none" w:sz="0" w:space="0" w:color="auto"/>
          </w:divBdr>
        </w:div>
        <w:div w:id="222832461">
          <w:marLeft w:val="640"/>
          <w:marRight w:val="0"/>
          <w:marTop w:val="0"/>
          <w:marBottom w:val="0"/>
          <w:divBdr>
            <w:top w:val="none" w:sz="0" w:space="0" w:color="auto"/>
            <w:left w:val="none" w:sz="0" w:space="0" w:color="auto"/>
            <w:bottom w:val="none" w:sz="0" w:space="0" w:color="auto"/>
            <w:right w:val="none" w:sz="0" w:space="0" w:color="auto"/>
          </w:divBdr>
        </w:div>
        <w:div w:id="225841858">
          <w:marLeft w:val="640"/>
          <w:marRight w:val="0"/>
          <w:marTop w:val="0"/>
          <w:marBottom w:val="0"/>
          <w:divBdr>
            <w:top w:val="none" w:sz="0" w:space="0" w:color="auto"/>
            <w:left w:val="none" w:sz="0" w:space="0" w:color="auto"/>
            <w:bottom w:val="none" w:sz="0" w:space="0" w:color="auto"/>
            <w:right w:val="none" w:sz="0" w:space="0" w:color="auto"/>
          </w:divBdr>
        </w:div>
        <w:div w:id="239288783">
          <w:marLeft w:val="640"/>
          <w:marRight w:val="0"/>
          <w:marTop w:val="0"/>
          <w:marBottom w:val="0"/>
          <w:divBdr>
            <w:top w:val="none" w:sz="0" w:space="0" w:color="auto"/>
            <w:left w:val="none" w:sz="0" w:space="0" w:color="auto"/>
            <w:bottom w:val="none" w:sz="0" w:space="0" w:color="auto"/>
            <w:right w:val="none" w:sz="0" w:space="0" w:color="auto"/>
          </w:divBdr>
        </w:div>
        <w:div w:id="254098028">
          <w:marLeft w:val="640"/>
          <w:marRight w:val="0"/>
          <w:marTop w:val="0"/>
          <w:marBottom w:val="0"/>
          <w:divBdr>
            <w:top w:val="none" w:sz="0" w:space="0" w:color="auto"/>
            <w:left w:val="none" w:sz="0" w:space="0" w:color="auto"/>
            <w:bottom w:val="none" w:sz="0" w:space="0" w:color="auto"/>
            <w:right w:val="none" w:sz="0" w:space="0" w:color="auto"/>
          </w:divBdr>
        </w:div>
        <w:div w:id="289553453">
          <w:marLeft w:val="640"/>
          <w:marRight w:val="0"/>
          <w:marTop w:val="0"/>
          <w:marBottom w:val="0"/>
          <w:divBdr>
            <w:top w:val="none" w:sz="0" w:space="0" w:color="auto"/>
            <w:left w:val="none" w:sz="0" w:space="0" w:color="auto"/>
            <w:bottom w:val="none" w:sz="0" w:space="0" w:color="auto"/>
            <w:right w:val="none" w:sz="0" w:space="0" w:color="auto"/>
          </w:divBdr>
        </w:div>
        <w:div w:id="296033361">
          <w:marLeft w:val="640"/>
          <w:marRight w:val="0"/>
          <w:marTop w:val="0"/>
          <w:marBottom w:val="0"/>
          <w:divBdr>
            <w:top w:val="none" w:sz="0" w:space="0" w:color="auto"/>
            <w:left w:val="none" w:sz="0" w:space="0" w:color="auto"/>
            <w:bottom w:val="none" w:sz="0" w:space="0" w:color="auto"/>
            <w:right w:val="none" w:sz="0" w:space="0" w:color="auto"/>
          </w:divBdr>
        </w:div>
        <w:div w:id="301539441">
          <w:marLeft w:val="640"/>
          <w:marRight w:val="0"/>
          <w:marTop w:val="0"/>
          <w:marBottom w:val="0"/>
          <w:divBdr>
            <w:top w:val="none" w:sz="0" w:space="0" w:color="auto"/>
            <w:left w:val="none" w:sz="0" w:space="0" w:color="auto"/>
            <w:bottom w:val="none" w:sz="0" w:space="0" w:color="auto"/>
            <w:right w:val="none" w:sz="0" w:space="0" w:color="auto"/>
          </w:divBdr>
        </w:div>
        <w:div w:id="312099030">
          <w:marLeft w:val="640"/>
          <w:marRight w:val="0"/>
          <w:marTop w:val="0"/>
          <w:marBottom w:val="0"/>
          <w:divBdr>
            <w:top w:val="none" w:sz="0" w:space="0" w:color="auto"/>
            <w:left w:val="none" w:sz="0" w:space="0" w:color="auto"/>
            <w:bottom w:val="none" w:sz="0" w:space="0" w:color="auto"/>
            <w:right w:val="none" w:sz="0" w:space="0" w:color="auto"/>
          </w:divBdr>
        </w:div>
        <w:div w:id="316963634">
          <w:marLeft w:val="640"/>
          <w:marRight w:val="0"/>
          <w:marTop w:val="0"/>
          <w:marBottom w:val="0"/>
          <w:divBdr>
            <w:top w:val="none" w:sz="0" w:space="0" w:color="auto"/>
            <w:left w:val="none" w:sz="0" w:space="0" w:color="auto"/>
            <w:bottom w:val="none" w:sz="0" w:space="0" w:color="auto"/>
            <w:right w:val="none" w:sz="0" w:space="0" w:color="auto"/>
          </w:divBdr>
        </w:div>
        <w:div w:id="326130228">
          <w:marLeft w:val="640"/>
          <w:marRight w:val="0"/>
          <w:marTop w:val="0"/>
          <w:marBottom w:val="0"/>
          <w:divBdr>
            <w:top w:val="none" w:sz="0" w:space="0" w:color="auto"/>
            <w:left w:val="none" w:sz="0" w:space="0" w:color="auto"/>
            <w:bottom w:val="none" w:sz="0" w:space="0" w:color="auto"/>
            <w:right w:val="none" w:sz="0" w:space="0" w:color="auto"/>
          </w:divBdr>
        </w:div>
        <w:div w:id="332340942">
          <w:marLeft w:val="640"/>
          <w:marRight w:val="0"/>
          <w:marTop w:val="0"/>
          <w:marBottom w:val="0"/>
          <w:divBdr>
            <w:top w:val="none" w:sz="0" w:space="0" w:color="auto"/>
            <w:left w:val="none" w:sz="0" w:space="0" w:color="auto"/>
            <w:bottom w:val="none" w:sz="0" w:space="0" w:color="auto"/>
            <w:right w:val="none" w:sz="0" w:space="0" w:color="auto"/>
          </w:divBdr>
        </w:div>
        <w:div w:id="333191355">
          <w:marLeft w:val="640"/>
          <w:marRight w:val="0"/>
          <w:marTop w:val="0"/>
          <w:marBottom w:val="0"/>
          <w:divBdr>
            <w:top w:val="none" w:sz="0" w:space="0" w:color="auto"/>
            <w:left w:val="none" w:sz="0" w:space="0" w:color="auto"/>
            <w:bottom w:val="none" w:sz="0" w:space="0" w:color="auto"/>
            <w:right w:val="none" w:sz="0" w:space="0" w:color="auto"/>
          </w:divBdr>
        </w:div>
        <w:div w:id="351494080">
          <w:marLeft w:val="640"/>
          <w:marRight w:val="0"/>
          <w:marTop w:val="0"/>
          <w:marBottom w:val="0"/>
          <w:divBdr>
            <w:top w:val="none" w:sz="0" w:space="0" w:color="auto"/>
            <w:left w:val="none" w:sz="0" w:space="0" w:color="auto"/>
            <w:bottom w:val="none" w:sz="0" w:space="0" w:color="auto"/>
            <w:right w:val="none" w:sz="0" w:space="0" w:color="auto"/>
          </w:divBdr>
        </w:div>
        <w:div w:id="378017563">
          <w:marLeft w:val="640"/>
          <w:marRight w:val="0"/>
          <w:marTop w:val="0"/>
          <w:marBottom w:val="0"/>
          <w:divBdr>
            <w:top w:val="none" w:sz="0" w:space="0" w:color="auto"/>
            <w:left w:val="none" w:sz="0" w:space="0" w:color="auto"/>
            <w:bottom w:val="none" w:sz="0" w:space="0" w:color="auto"/>
            <w:right w:val="none" w:sz="0" w:space="0" w:color="auto"/>
          </w:divBdr>
        </w:div>
        <w:div w:id="398749259">
          <w:marLeft w:val="640"/>
          <w:marRight w:val="0"/>
          <w:marTop w:val="0"/>
          <w:marBottom w:val="0"/>
          <w:divBdr>
            <w:top w:val="none" w:sz="0" w:space="0" w:color="auto"/>
            <w:left w:val="none" w:sz="0" w:space="0" w:color="auto"/>
            <w:bottom w:val="none" w:sz="0" w:space="0" w:color="auto"/>
            <w:right w:val="none" w:sz="0" w:space="0" w:color="auto"/>
          </w:divBdr>
        </w:div>
        <w:div w:id="409549307">
          <w:marLeft w:val="640"/>
          <w:marRight w:val="0"/>
          <w:marTop w:val="0"/>
          <w:marBottom w:val="0"/>
          <w:divBdr>
            <w:top w:val="none" w:sz="0" w:space="0" w:color="auto"/>
            <w:left w:val="none" w:sz="0" w:space="0" w:color="auto"/>
            <w:bottom w:val="none" w:sz="0" w:space="0" w:color="auto"/>
            <w:right w:val="none" w:sz="0" w:space="0" w:color="auto"/>
          </w:divBdr>
        </w:div>
        <w:div w:id="417362704">
          <w:marLeft w:val="640"/>
          <w:marRight w:val="0"/>
          <w:marTop w:val="0"/>
          <w:marBottom w:val="0"/>
          <w:divBdr>
            <w:top w:val="none" w:sz="0" w:space="0" w:color="auto"/>
            <w:left w:val="none" w:sz="0" w:space="0" w:color="auto"/>
            <w:bottom w:val="none" w:sz="0" w:space="0" w:color="auto"/>
            <w:right w:val="none" w:sz="0" w:space="0" w:color="auto"/>
          </w:divBdr>
        </w:div>
        <w:div w:id="417672198">
          <w:marLeft w:val="640"/>
          <w:marRight w:val="0"/>
          <w:marTop w:val="0"/>
          <w:marBottom w:val="0"/>
          <w:divBdr>
            <w:top w:val="none" w:sz="0" w:space="0" w:color="auto"/>
            <w:left w:val="none" w:sz="0" w:space="0" w:color="auto"/>
            <w:bottom w:val="none" w:sz="0" w:space="0" w:color="auto"/>
            <w:right w:val="none" w:sz="0" w:space="0" w:color="auto"/>
          </w:divBdr>
        </w:div>
        <w:div w:id="424108366">
          <w:marLeft w:val="640"/>
          <w:marRight w:val="0"/>
          <w:marTop w:val="0"/>
          <w:marBottom w:val="0"/>
          <w:divBdr>
            <w:top w:val="none" w:sz="0" w:space="0" w:color="auto"/>
            <w:left w:val="none" w:sz="0" w:space="0" w:color="auto"/>
            <w:bottom w:val="none" w:sz="0" w:space="0" w:color="auto"/>
            <w:right w:val="none" w:sz="0" w:space="0" w:color="auto"/>
          </w:divBdr>
        </w:div>
        <w:div w:id="432745342">
          <w:marLeft w:val="640"/>
          <w:marRight w:val="0"/>
          <w:marTop w:val="0"/>
          <w:marBottom w:val="0"/>
          <w:divBdr>
            <w:top w:val="none" w:sz="0" w:space="0" w:color="auto"/>
            <w:left w:val="none" w:sz="0" w:space="0" w:color="auto"/>
            <w:bottom w:val="none" w:sz="0" w:space="0" w:color="auto"/>
            <w:right w:val="none" w:sz="0" w:space="0" w:color="auto"/>
          </w:divBdr>
        </w:div>
        <w:div w:id="446852775">
          <w:marLeft w:val="640"/>
          <w:marRight w:val="0"/>
          <w:marTop w:val="0"/>
          <w:marBottom w:val="0"/>
          <w:divBdr>
            <w:top w:val="none" w:sz="0" w:space="0" w:color="auto"/>
            <w:left w:val="none" w:sz="0" w:space="0" w:color="auto"/>
            <w:bottom w:val="none" w:sz="0" w:space="0" w:color="auto"/>
            <w:right w:val="none" w:sz="0" w:space="0" w:color="auto"/>
          </w:divBdr>
        </w:div>
        <w:div w:id="491069558">
          <w:marLeft w:val="640"/>
          <w:marRight w:val="0"/>
          <w:marTop w:val="0"/>
          <w:marBottom w:val="0"/>
          <w:divBdr>
            <w:top w:val="none" w:sz="0" w:space="0" w:color="auto"/>
            <w:left w:val="none" w:sz="0" w:space="0" w:color="auto"/>
            <w:bottom w:val="none" w:sz="0" w:space="0" w:color="auto"/>
            <w:right w:val="none" w:sz="0" w:space="0" w:color="auto"/>
          </w:divBdr>
        </w:div>
        <w:div w:id="492451325">
          <w:marLeft w:val="640"/>
          <w:marRight w:val="0"/>
          <w:marTop w:val="0"/>
          <w:marBottom w:val="0"/>
          <w:divBdr>
            <w:top w:val="none" w:sz="0" w:space="0" w:color="auto"/>
            <w:left w:val="none" w:sz="0" w:space="0" w:color="auto"/>
            <w:bottom w:val="none" w:sz="0" w:space="0" w:color="auto"/>
            <w:right w:val="none" w:sz="0" w:space="0" w:color="auto"/>
          </w:divBdr>
        </w:div>
        <w:div w:id="501972896">
          <w:marLeft w:val="640"/>
          <w:marRight w:val="0"/>
          <w:marTop w:val="0"/>
          <w:marBottom w:val="0"/>
          <w:divBdr>
            <w:top w:val="none" w:sz="0" w:space="0" w:color="auto"/>
            <w:left w:val="none" w:sz="0" w:space="0" w:color="auto"/>
            <w:bottom w:val="none" w:sz="0" w:space="0" w:color="auto"/>
            <w:right w:val="none" w:sz="0" w:space="0" w:color="auto"/>
          </w:divBdr>
        </w:div>
        <w:div w:id="519396489">
          <w:marLeft w:val="640"/>
          <w:marRight w:val="0"/>
          <w:marTop w:val="0"/>
          <w:marBottom w:val="0"/>
          <w:divBdr>
            <w:top w:val="none" w:sz="0" w:space="0" w:color="auto"/>
            <w:left w:val="none" w:sz="0" w:space="0" w:color="auto"/>
            <w:bottom w:val="none" w:sz="0" w:space="0" w:color="auto"/>
            <w:right w:val="none" w:sz="0" w:space="0" w:color="auto"/>
          </w:divBdr>
        </w:div>
        <w:div w:id="519898807">
          <w:marLeft w:val="640"/>
          <w:marRight w:val="0"/>
          <w:marTop w:val="0"/>
          <w:marBottom w:val="0"/>
          <w:divBdr>
            <w:top w:val="none" w:sz="0" w:space="0" w:color="auto"/>
            <w:left w:val="none" w:sz="0" w:space="0" w:color="auto"/>
            <w:bottom w:val="none" w:sz="0" w:space="0" w:color="auto"/>
            <w:right w:val="none" w:sz="0" w:space="0" w:color="auto"/>
          </w:divBdr>
        </w:div>
        <w:div w:id="526717412">
          <w:marLeft w:val="640"/>
          <w:marRight w:val="0"/>
          <w:marTop w:val="0"/>
          <w:marBottom w:val="0"/>
          <w:divBdr>
            <w:top w:val="none" w:sz="0" w:space="0" w:color="auto"/>
            <w:left w:val="none" w:sz="0" w:space="0" w:color="auto"/>
            <w:bottom w:val="none" w:sz="0" w:space="0" w:color="auto"/>
            <w:right w:val="none" w:sz="0" w:space="0" w:color="auto"/>
          </w:divBdr>
        </w:div>
        <w:div w:id="532503531">
          <w:marLeft w:val="640"/>
          <w:marRight w:val="0"/>
          <w:marTop w:val="0"/>
          <w:marBottom w:val="0"/>
          <w:divBdr>
            <w:top w:val="none" w:sz="0" w:space="0" w:color="auto"/>
            <w:left w:val="none" w:sz="0" w:space="0" w:color="auto"/>
            <w:bottom w:val="none" w:sz="0" w:space="0" w:color="auto"/>
            <w:right w:val="none" w:sz="0" w:space="0" w:color="auto"/>
          </w:divBdr>
        </w:div>
        <w:div w:id="535431061">
          <w:marLeft w:val="640"/>
          <w:marRight w:val="0"/>
          <w:marTop w:val="0"/>
          <w:marBottom w:val="0"/>
          <w:divBdr>
            <w:top w:val="none" w:sz="0" w:space="0" w:color="auto"/>
            <w:left w:val="none" w:sz="0" w:space="0" w:color="auto"/>
            <w:bottom w:val="none" w:sz="0" w:space="0" w:color="auto"/>
            <w:right w:val="none" w:sz="0" w:space="0" w:color="auto"/>
          </w:divBdr>
        </w:div>
        <w:div w:id="535848761">
          <w:marLeft w:val="640"/>
          <w:marRight w:val="0"/>
          <w:marTop w:val="0"/>
          <w:marBottom w:val="0"/>
          <w:divBdr>
            <w:top w:val="none" w:sz="0" w:space="0" w:color="auto"/>
            <w:left w:val="none" w:sz="0" w:space="0" w:color="auto"/>
            <w:bottom w:val="none" w:sz="0" w:space="0" w:color="auto"/>
            <w:right w:val="none" w:sz="0" w:space="0" w:color="auto"/>
          </w:divBdr>
        </w:div>
        <w:div w:id="555822909">
          <w:marLeft w:val="640"/>
          <w:marRight w:val="0"/>
          <w:marTop w:val="0"/>
          <w:marBottom w:val="0"/>
          <w:divBdr>
            <w:top w:val="none" w:sz="0" w:space="0" w:color="auto"/>
            <w:left w:val="none" w:sz="0" w:space="0" w:color="auto"/>
            <w:bottom w:val="none" w:sz="0" w:space="0" w:color="auto"/>
            <w:right w:val="none" w:sz="0" w:space="0" w:color="auto"/>
          </w:divBdr>
        </w:div>
        <w:div w:id="557208650">
          <w:marLeft w:val="640"/>
          <w:marRight w:val="0"/>
          <w:marTop w:val="0"/>
          <w:marBottom w:val="0"/>
          <w:divBdr>
            <w:top w:val="none" w:sz="0" w:space="0" w:color="auto"/>
            <w:left w:val="none" w:sz="0" w:space="0" w:color="auto"/>
            <w:bottom w:val="none" w:sz="0" w:space="0" w:color="auto"/>
            <w:right w:val="none" w:sz="0" w:space="0" w:color="auto"/>
          </w:divBdr>
        </w:div>
        <w:div w:id="557395697">
          <w:marLeft w:val="640"/>
          <w:marRight w:val="0"/>
          <w:marTop w:val="0"/>
          <w:marBottom w:val="0"/>
          <w:divBdr>
            <w:top w:val="none" w:sz="0" w:space="0" w:color="auto"/>
            <w:left w:val="none" w:sz="0" w:space="0" w:color="auto"/>
            <w:bottom w:val="none" w:sz="0" w:space="0" w:color="auto"/>
            <w:right w:val="none" w:sz="0" w:space="0" w:color="auto"/>
          </w:divBdr>
        </w:div>
        <w:div w:id="560947819">
          <w:marLeft w:val="640"/>
          <w:marRight w:val="0"/>
          <w:marTop w:val="0"/>
          <w:marBottom w:val="0"/>
          <w:divBdr>
            <w:top w:val="none" w:sz="0" w:space="0" w:color="auto"/>
            <w:left w:val="none" w:sz="0" w:space="0" w:color="auto"/>
            <w:bottom w:val="none" w:sz="0" w:space="0" w:color="auto"/>
            <w:right w:val="none" w:sz="0" w:space="0" w:color="auto"/>
          </w:divBdr>
        </w:div>
        <w:div w:id="567307532">
          <w:marLeft w:val="640"/>
          <w:marRight w:val="0"/>
          <w:marTop w:val="0"/>
          <w:marBottom w:val="0"/>
          <w:divBdr>
            <w:top w:val="none" w:sz="0" w:space="0" w:color="auto"/>
            <w:left w:val="none" w:sz="0" w:space="0" w:color="auto"/>
            <w:bottom w:val="none" w:sz="0" w:space="0" w:color="auto"/>
            <w:right w:val="none" w:sz="0" w:space="0" w:color="auto"/>
          </w:divBdr>
        </w:div>
        <w:div w:id="570628145">
          <w:marLeft w:val="640"/>
          <w:marRight w:val="0"/>
          <w:marTop w:val="0"/>
          <w:marBottom w:val="0"/>
          <w:divBdr>
            <w:top w:val="none" w:sz="0" w:space="0" w:color="auto"/>
            <w:left w:val="none" w:sz="0" w:space="0" w:color="auto"/>
            <w:bottom w:val="none" w:sz="0" w:space="0" w:color="auto"/>
            <w:right w:val="none" w:sz="0" w:space="0" w:color="auto"/>
          </w:divBdr>
        </w:div>
        <w:div w:id="599608685">
          <w:marLeft w:val="640"/>
          <w:marRight w:val="0"/>
          <w:marTop w:val="0"/>
          <w:marBottom w:val="0"/>
          <w:divBdr>
            <w:top w:val="none" w:sz="0" w:space="0" w:color="auto"/>
            <w:left w:val="none" w:sz="0" w:space="0" w:color="auto"/>
            <w:bottom w:val="none" w:sz="0" w:space="0" w:color="auto"/>
            <w:right w:val="none" w:sz="0" w:space="0" w:color="auto"/>
          </w:divBdr>
        </w:div>
        <w:div w:id="603999339">
          <w:marLeft w:val="640"/>
          <w:marRight w:val="0"/>
          <w:marTop w:val="0"/>
          <w:marBottom w:val="0"/>
          <w:divBdr>
            <w:top w:val="none" w:sz="0" w:space="0" w:color="auto"/>
            <w:left w:val="none" w:sz="0" w:space="0" w:color="auto"/>
            <w:bottom w:val="none" w:sz="0" w:space="0" w:color="auto"/>
            <w:right w:val="none" w:sz="0" w:space="0" w:color="auto"/>
          </w:divBdr>
        </w:div>
        <w:div w:id="606811216">
          <w:marLeft w:val="640"/>
          <w:marRight w:val="0"/>
          <w:marTop w:val="0"/>
          <w:marBottom w:val="0"/>
          <w:divBdr>
            <w:top w:val="none" w:sz="0" w:space="0" w:color="auto"/>
            <w:left w:val="none" w:sz="0" w:space="0" w:color="auto"/>
            <w:bottom w:val="none" w:sz="0" w:space="0" w:color="auto"/>
            <w:right w:val="none" w:sz="0" w:space="0" w:color="auto"/>
          </w:divBdr>
        </w:div>
        <w:div w:id="638608017">
          <w:marLeft w:val="640"/>
          <w:marRight w:val="0"/>
          <w:marTop w:val="0"/>
          <w:marBottom w:val="0"/>
          <w:divBdr>
            <w:top w:val="none" w:sz="0" w:space="0" w:color="auto"/>
            <w:left w:val="none" w:sz="0" w:space="0" w:color="auto"/>
            <w:bottom w:val="none" w:sz="0" w:space="0" w:color="auto"/>
            <w:right w:val="none" w:sz="0" w:space="0" w:color="auto"/>
          </w:divBdr>
        </w:div>
        <w:div w:id="646471920">
          <w:marLeft w:val="640"/>
          <w:marRight w:val="0"/>
          <w:marTop w:val="0"/>
          <w:marBottom w:val="0"/>
          <w:divBdr>
            <w:top w:val="none" w:sz="0" w:space="0" w:color="auto"/>
            <w:left w:val="none" w:sz="0" w:space="0" w:color="auto"/>
            <w:bottom w:val="none" w:sz="0" w:space="0" w:color="auto"/>
            <w:right w:val="none" w:sz="0" w:space="0" w:color="auto"/>
          </w:divBdr>
        </w:div>
        <w:div w:id="672152171">
          <w:marLeft w:val="640"/>
          <w:marRight w:val="0"/>
          <w:marTop w:val="0"/>
          <w:marBottom w:val="0"/>
          <w:divBdr>
            <w:top w:val="none" w:sz="0" w:space="0" w:color="auto"/>
            <w:left w:val="none" w:sz="0" w:space="0" w:color="auto"/>
            <w:bottom w:val="none" w:sz="0" w:space="0" w:color="auto"/>
            <w:right w:val="none" w:sz="0" w:space="0" w:color="auto"/>
          </w:divBdr>
        </w:div>
        <w:div w:id="683481960">
          <w:marLeft w:val="640"/>
          <w:marRight w:val="0"/>
          <w:marTop w:val="0"/>
          <w:marBottom w:val="0"/>
          <w:divBdr>
            <w:top w:val="none" w:sz="0" w:space="0" w:color="auto"/>
            <w:left w:val="none" w:sz="0" w:space="0" w:color="auto"/>
            <w:bottom w:val="none" w:sz="0" w:space="0" w:color="auto"/>
            <w:right w:val="none" w:sz="0" w:space="0" w:color="auto"/>
          </w:divBdr>
        </w:div>
        <w:div w:id="688868922">
          <w:marLeft w:val="640"/>
          <w:marRight w:val="0"/>
          <w:marTop w:val="0"/>
          <w:marBottom w:val="0"/>
          <w:divBdr>
            <w:top w:val="none" w:sz="0" w:space="0" w:color="auto"/>
            <w:left w:val="none" w:sz="0" w:space="0" w:color="auto"/>
            <w:bottom w:val="none" w:sz="0" w:space="0" w:color="auto"/>
            <w:right w:val="none" w:sz="0" w:space="0" w:color="auto"/>
          </w:divBdr>
        </w:div>
        <w:div w:id="695468636">
          <w:marLeft w:val="640"/>
          <w:marRight w:val="0"/>
          <w:marTop w:val="0"/>
          <w:marBottom w:val="0"/>
          <w:divBdr>
            <w:top w:val="none" w:sz="0" w:space="0" w:color="auto"/>
            <w:left w:val="none" w:sz="0" w:space="0" w:color="auto"/>
            <w:bottom w:val="none" w:sz="0" w:space="0" w:color="auto"/>
            <w:right w:val="none" w:sz="0" w:space="0" w:color="auto"/>
          </w:divBdr>
        </w:div>
        <w:div w:id="696583297">
          <w:marLeft w:val="640"/>
          <w:marRight w:val="0"/>
          <w:marTop w:val="0"/>
          <w:marBottom w:val="0"/>
          <w:divBdr>
            <w:top w:val="none" w:sz="0" w:space="0" w:color="auto"/>
            <w:left w:val="none" w:sz="0" w:space="0" w:color="auto"/>
            <w:bottom w:val="none" w:sz="0" w:space="0" w:color="auto"/>
            <w:right w:val="none" w:sz="0" w:space="0" w:color="auto"/>
          </w:divBdr>
        </w:div>
        <w:div w:id="719479228">
          <w:marLeft w:val="640"/>
          <w:marRight w:val="0"/>
          <w:marTop w:val="0"/>
          <w:marBottom w:val="0"/>
          <w:divBdr>
            <w:top w:val="none" w:sz="0" w:space="0" w:color="auto"/>
            <w:left w:val="none" w:sz="0" w:space="0" w:color="auto"/>
            <w:bottom w:val="none" w:sz="0" w:space="0" w:color="auto"/>
            <w:right w:val="none" w:sz="0" w:space="0" w:color="auto"/>
          </w:divBdr>
        </w:div>
        <w:div w:id="730883465">
          <w:marLeft w:val="640"/>
          <w:marRight w:val="0"/>
          <w:marTop w:val="0"/>
          <w:marBottom w:val="0"/>
          <w:divBdr>
            <w:top w:val="none" w:sz="0" w:space="0" w:color="auto"/>
            <w:left w:val="none" w:sz="0" w:space="0" w:color="auto"/>
            <w:bottom w:val="none" w:sz="0" w:space="0" w:color="auto"/>
            <w:right w:val="none" w:sz="0" w:space="0" w:color="auto"/>
          </w:divBdr>
        </w:div>
        <w:div w:id="734201655">
          <w:marLeft w:val="640"/>
          <w:marRight w:val="0"/>
          <w:marTop w:val="0"/>
          <w:marBottom w:val="0"/>
          <w:divBdr>
            <w:top w:val="none" w:sz="0" w:space="0" w:color="auto"/>
            <w:left w:val="none" w:sz="0" w:space="0" w:color="auto"/>
            <w:bottom w:val="none" w:sz="0" w:space="0" w:color="auto"/>
            <w:right w:val="none" w:sz="0" w:space="0" w:color="auto"/>
          </w:divBdr>
          <w:divsChild>
            <w:div w:id="1072387393">
              <w:marLeft w:val="0"/>
              <w:marRight w:val="0"/>
              <w:marTop w:val="0"/>
              <w:marBottom w:val="0"/>
              <w:divBdr>
                <w:top w:val="none" w:sz="0" w:space="0" w:color="auto"/>
                <w:left w:val="none" w:sz="0" w:space="0" w:color="auto"/>
                <w:bottom w:val="none" w:sz="0" w:space="0" w:color="auto"/>
                <w:right w:val="none" w:sz="0" w:space="0" w:color="auto"/>
              </w:divBdr>
              <w:divsChild>
                <w:div w:id="8258261">
                  <w:marLeft w:val="640"/>
                  <w:marRight w:val="0"/>
                  <w:marTop w:val="0"/>
                  <w:marBottom w:val="0"/>
                  <w:divBdr>
                    <w:top w:val="none" w:sz="0" w:space="0" w:color="auto"/>
                    <w:left w:val="none" w:sz="0" w:space="0" w:color="auto"/>
                    <w:bottom w:val="none" w:sz="0" w:space="0" w:color="auto"/>
                    <w:right w:val="none" w:sz="0" w:space="0" w:color="auto"/>
                  </w:divBdr>
                </w:div>
                <w:div w:id="15157090">
                  <w:marLeft w:val="640"/>
                  <w:marRight w:val="0"/>
                  <w:marTop w:val="0"/>
                  <w:marBottom w:val="0"/>
                  <w:divBdr>
                    <w:top w:val="none" w:sz="0" w:space="0" w:color="auto"/>
                    <w:left w:val="none" w:sz="0" w:space="0" w:color="auto"/>
                    <w:bottom w:val="none" w:sz="0" w:space="0" w:color="auto"/>
                    <w:right w:val="none" w:sz="0" w:space="0" w:color="auto"/>
                  </w:divBdr>
                </w:div>
                <w:div w:id="46995383">
                  <w:marLeft w:val="640"/>
                  <w:marRight w:val="0"/>
                  <w:marTop w:val="0"/>
                  <w:marBottom w:val="0"/>
                  <w:divBdr>
                    <w:top w:val="none" w:sz="0" w:space="0" w:color="auto"/>
                    <w:left w:val="none" w:sz="0" w:space="0" w:color="auto"/>
                    <w:bottom w:val="none" w:sz="0" w:space="0" w:color="auto"/>
                    <w:right w:val="none" w:sz="0" w:space="0" w:color="auto"/>
                  </w:divBdr>
                </w:div>
                <w:div w:id="55054620">
                  <w:marLeft w:val="640"/>
                  <w:marRight w:val="0"/>
                  <w:marTop w:val="0"/>
                  <w:marBottom w:val="0"/>
                  <w:divBdr>
                    <w:top w:val="none" w:sz="0" w:space="0" w:color="auto"/>
                    <w:left w:val="none" w:sz="0" w:space="0" w:color="auto"/>
                    <w:bottom w:val="none" w:sz="0" w:space="0" w:color="auto"/>
                    <w:right w:val="none" w:sz="0" w:space="0" w:color="auto"/>
                  </w:divBdr>
                </w:div>
                <w:div w:id="62067323">
                  <w:marLeft w:val="640"/>
                  <w:marRight w:val="0"/>
                  <w:marTop w:val="0"/>
                  <w:marBottom w:val="0"/>
                  <w:divBdr>
                    <w:top w:val="none" w:sz="0" w:space="0" w:color="auto"/>
                    <w:left w:val="none" w:sz="0" w:space="0" w:color="auto"/>
                    <w:bottom w:val="none" w:sz="0" w:space="0" w:color="auto"/>
                    <w:right w:val="none" w:sz="0" w:space="0" w:color="auto"/>
                  </w:divBdr>
                </w:div>
                <w:div w:id="66416569">
                  <w:marLeft w:val="640"/>
                  <w:marRight w:val="0"/>
                  <w:marTop w:val="0"/>
                  <w:marBottom w:val="0"/>
                  <w:divBdr>
                    <w:top w:val="none" w:sz="0" w:space="0" w:color="auto"/>
                    <w:left w:val="none" w:sz="0" w:space="0" w:color="auto"/>
                    <w:bottom w:val="none" w:sz="0" w:space="0" w:color="auto"/>
                    <w:right w:val="none" w:sz="0" w:space="0" w:color="auto"/>
                  </w:divBdr>
                </w:div>
                <w:div w:id="76027111">
                  <w:marLeft w:val="640"/>
                  <w:marRight w:val="0"/>
                  <w:marTop w:val="0"/>
                  <w:marBottom w:val="0"/>
                  <w:divBdr>
                    <w:top w:val="none" w:sz="0" w:space="0" w:color="auto"/>
                    <w:left w:val="none" w:sz="0" w:space="0" w:color="auto"/>
                    <w:bottom w:val="none" w:sz="0" w:space="0" w:color="auto"/>
                    <w:right w:val="none" w:sz="0" w:space="0" w:color="auto"/>
                  </w:divBdr>
                </w:div>
                <w:div w:id="76681788">
                  <w:marLeft w:val="640"/>
                  <w:marRight w:val="0"/>
                  <w:marTop w:val="0"/>
                  <w:marBottom w:val="0"/>
                  <w:divBdr>
                    <w:top w:val="none" w:sz="0" w:space="0" w:color="auto"/>
                    <w:left w:val="none" w:sz="0" w:space="0" w:color="auto"/>
                    <w:bottom w:val="none" w:sz="0" w:space="0" w:color="auto"/>
                    <w:right w:val="none" w:sz="0" w:space="0" w:color="auto"/>
                  </w:divBdr>
                </w:div>
                <w:div w:id="77872074">
                  <w:marLeft w:val="640"/>
                  <w:marRight w:val="0"/>
                  <w:marTop w:val="0"/>
                  <w:marBottom w:val="0"/>
                  <w:divBdr>
                    <w:top w:val="none" w:sz="0" w:space="0" w:color="auto"/>
                    <w:left w:val="none" w:sz="0" w:space="0" w:color="auto"/>
                    <w:bottom w:val="none" w:sz="0" w:space="0" w:color="auto"/>
                    <w:right w:val="none" w:sz="0" w:space="0" w:color="auto"/>
                  </w:divBdr>
                </w:div>
                <w:div w:id="80033670">
                  <w:marLeft w:val="640"/>
                  <w:marRight w:val="0"/>
                  <w:marTop w:val="0"/>
                  <w:marBottom w:val="0"/>
                  <w:divBdr>
                    <w:top w:val="none" w:sz="0" w:space="0" w:color="auto"/>
                    <w:left w:val="none" w:sz="0" w:space="0" w:color="auto"/>
                    <w:bottom w:val="none" w:sz="0" w:space="0" w:color="auto"/>
                    <w:right w:val="none" w:sz="0" w:space="0" w:color="auto"/>
                  </w:divBdr>
                </w:div>
                <w:div w:id="104354896">
                  <w:marLeft w:val="640"/>
                  <w:marRight w:val="0"/>
                  <w:marTop w:val="0"/>
                  <w:marBottom w:val="0"/>
                  <w:divBdr>
                    <w:top w:val="none" w:sz="0" w:space="0" w:color="auto"/>
                    <w:left w:val="none" w:sz="0" w:space="0" w:color="auto"/>
                    <w:bottom w:val="none" w:sz="0" w:space="0" w:color="auto"/>
                    <w:right w:val="none" w:sz="0" w:space="0" w:color="auto"/>
                  </w:divBdr>
                </w:div>
                <w:div w:id="105545686">
                  <w:marLeft w:val="640"/>
                  <w:marRight w:val="0"/>
                  <w:marTop w:val="0"/>
                  <w:marBottom w:val="0"/>
                  <w:divBdr>
                    <w:top w:val="none" w:sz="0" w:space="0" w:color="auto"/>
                    <w:left w:val="none" w:sz="0" w:space="0" w:color="auto"/>
                    <w:bottom w:val="none" w:sz="0" w:space="0" w:color="auto"/>
                    <w:right w:val="none" w:sz="0" w:space="0" w:color="auto"/>
                  </w:divBdr>
                </w:div>
                <w:div w:id="118426549">
                  <w:marLeft w:val="640"/>
                  <w:marRight w:val="0"/>
                  <w:marTop w:val="0"/>
                  <w:marBottom w:val="0"/>
                  <w:divBdr>
                    <w:top w:val="none" w:sz="0" w:space="0" w:color="auto"/>
                    <w:left w:val="none" w:sz="0" w:space="0" w:color="auto"/>
                    <w:bottom w:val="none" w:sz="0" w:space="0" w:color="auto"/>
                    <w:right w:val="none" w:sz="0" w:space="0" w:color="auto"/>
                  </w:divBdr>
                </w:div>
                <w:div w:id="118690926">
                  <w:marLeft w:val="640"/>
                  <w:marRight w:val="0"/>
                  <w:marTop w:val="0"/>
                  <w:marBottom w:val="0"/>
                  <w:divBdr>
                    <w:top w:val="none" w:sz="0" w:space="0" w:color="auto"/>
                    <w:left w:val="none" w:sz="0" w:space="0" w:color="auto"/>
                    <w:bottom w:val="none" w:sz="0" w:space="0" w:color="auto"/>
                    <w:right w:val="none" w:sz="0" w:space="0" w:color="auto"/>
                  </w:divBdr>
                </w:div>
                <w:div w:id="131947863">
                  <w:marLeft w:val="640"/>
                  <w:marRight w:val="0"/>
                  <w:marTop w:val="0"/>
                  <w:marBottom w:val="0"/>
                  <w:divBdr>
                    <w:top w:val="none" w:sz="0" w:space="0" w:color="auto"/>
                    <w:left w:val="none" w:sz="0" w:space="0" w:color="auto"/>
                    <w:bottom w:val="none" w:sz="0" w:space="0" w:color="auto"/>
                    <w:right w:val="none" w:sz="0" w:space="0" w:color="auto"/>
                  </w:divBdr>
                </w:div>
                <w:div w:id="135224862">
                  <w:marLeft w:val="640"/>
                  <w:marRight w:val="0"/>
                  <w:marTop w:val="0"/>
                  <w:marBottom w:val="0"/>
                  <w:divBdr>
                    <w:top w:val="none" w:sz="0" w:space="0" w:color="auto"/>
                    <w:left w:val="none" w:sz="0" w:space="0" w:color="auto"/>
                    <w:bottom w:val="none" w:sz="0" w:space="0" w:color="auto"/>
                    <w:right w:val="none" w:sz="0" w:space="0" w:color="auto"/>
                  </w:divBdr>
                </w:div>
                <w:div w:id="140271756">
                  <w:marLeft w:val="640"/>
                  <w:marRight w:val="0"/>
                  <w:marTop w:val="0"/>
                  <w:marBottom w:val="0"/>
                  <w:divBdr>
                    <w:top w:val="none" w:sz="0" w:space="0" w:color="auto"/>
                    <w:left w:val="none" w:sz="0" w:space="0" w:color="auto"/>
                    <w:bottom w:val="none" w:sz="0" w:space="0" w:color="auto"/>
                    <w:right w:val="none" w:sz="0" w:space="0" w:color="auto"/>
                  </w:divBdr>
                </w:div>
                <w:div w:id="141122014">
                  <w:marLeft w:val="640"/>
                  <w:marRight w:val="0"/>
                  <w:marTop w:val="0"/>
                  <w:marBottom w:val="0"/>
                  <w:divBdr>
                    <w:top w:val="none" w:sz="0" w:space="0" w:color="auto"/>
                    <w:left w:val="none" w:sz="0" w:space="0" w:color="auto"/>
                    <w:bottom w:val="none" w:sz="0" w:space="0" w:color="auto"/>
                    <w:right w:val="none" w:sz="0" w:space="0" w:color="auto"/>
                  </w:divBdr>
                </w:div>
                <w:div w:id="162405024">
                  <w:marLeft w:val="640"/>
                  <w:marRight w:val="0"/>
                  <w:marTop w:val="0"/>
                  <w:marBottom w:val="0"/>
                  <w:divBdr>
                    <w:top w:val="none" w:sz="0" w:space="0" w:color="auto"/>
                    <w:left w:val="none" w:sz="0" w:space="0" w:color="auto"/>
                    <w:bottom w:val="none" w:sz="0" w:space="0" w:color="auto"/>
                    <w:right w:val="none" w:sz="0" w:space="0" w:color="auto"/>
                  </w:divBdr>
                </w:div>
                <w:div w:id="181475465">
                  <w:marLeft w:val="640"/>
                  <w:marRight w:val="0"/>
                  <w:marTop w:val="0"/>
                  <w:marBottom w:val="0"/>
                  <w:divBdr>
                    <w:top w:val="none" w:sz="0" w:space="0" w:color="auto"/>
                    <w:left w:val="none" w:sz="0" w:space="0" w:color="auto"/>
                    <w:bottom w:val="none" w:sz="0" w:space="0" w:color="auto"/>
                    <w:right w:val="none" w:sz="0" w:space="0" w:color="auto"/>
                  </w:divBdr>
                </w:div>
                <w:div w:id="197014278">
                  <w:marLeft w:val="640"/>
                  <w:marRight w:val="0"/>
                  <w:marTop w:val="0"/>
                  <w:marBottom w:val="0"/>
                  <w:divBdr>
                    <w:top w:val="none" w:sz="0" w:space="0" w:color="auto"/>
                    <w:left w:val="none" w:sz="0" w:space="0" w:color="auto"/>
                    <w:bottom w:val="none" w:sz="0" w:space="0" w:color="auto"/>
                    <w:right w:val="none" w:sz="0" w:space="0" w:color="auto"/>
                  </w:divBdr>
                </w:div>
                <w:div w:id="199897982">
                  <w:marLeft w:val="640"/>
                  <w:marRight w:val="0"/>
                  <w:marTop w:val="0"/>
                  <w:marBottom w:val="0"/>
                  <w:divBdr>
                    <w:top w:val="none" w:sz="0" w:space="0" w:color="auto"/>
                    <w:left w:val="none" w:sz="0" w:space="0" w:color="auto"/>
                    <w:bottom w:val="none" w:sz="0" w:space="0" w:color="auto"/>
                    <w:right w:val="none" w:sz="0" w:space="0" w:color="auto"/>
                  </w:divBdr>
                </w:div>
                <w:div w:id="200628638">
                  <w:marLeft w:val="640"/>
                  <w:marRight w:val="0"/>
                  <w:marTop w:val="0"/>
                  <w:marBottom w:val="0"/>
                  <w:divBdr>
                    <w:top w:val="none" w:sz="0" w:space="0" w:color="auto"/>
                    <w:left w:val="none" w:sz="0" w:space="0" w:color="auto"/>
                    <w:bottom w:val="none" w:sz="0" w:space="0" w:color="auto"/>
                    <w:right w:val="none" w:sz="0" w:space="0" w:color="auto"/>
                  </w:divBdr>
                </w:div>
                <w:div w:id="204296647">
                  <w:marLeft w:val="640"/>
                  <w:marRight w:val="0"/>
                  <w:marTop w:val="0"/>
                  <w:marBottom w:val="0"/>
                  <w:divBdr>
                    <w:top w:val="none" w:sz="0" w:space="0" w:color="auto"/>
                    <w:left w:val="none" w:sz="0" w:space="0" w:color="auto"/>
                    <w:bottom w:val="none" w:sz="0" w:space="0" w:color="auto"/>
                    <w:right w:val="none" w:sz="0" w:space="0" w:color="auto"/>
                  </w:divBdr>
                </w:div>
                <w:div w:id="228733416">
                  <w:marLeft w:val="640"/>
                  <w:marRight w:val="0"/>
                  <w:marTop w:val="0"/>
                  <w:marBottom w:val="0"/>
                  <w:divBdr>
                    <w:top w:val="none" w:sz="0" w:space="0" w:color="auto"/>
                    <w:left w:val="none" w:sz="0" w:space="0" w:color="auto"/>
                    <w:bottom w:val="none" w:sz="0" w:space="0" w:color="auto"/>
                    <w:right w:val="none" w:sz="0" w:space="0" w:color="auto"/>
                  </w:divBdr>
                </w:div>
                <w:div w:id="241567546">
                  <w:marLeft w:val="640"/>
                  <w:marRight w:val="0"/>
                  <w:marTop w:val="0"/>
                  <w:marBottom w:val="0"/>
                  <w:divBdr>
                    <w:top w:val="none" w:sz="0" w:space="0" w:color="auto"/>
                    <w:left w:val="none" w:sz="0" w:space="0" w:color="auto"/>
                    <w:bottom w:val="none" w:sz="0" w:space="0" w:color="auto"/>
                    <w:right w:val="none" w:sz="0" w:space="0" w:color="auto"/>
                  </w:divBdr>
                </w:div>
                <w:div w:id="254826280">
                  <w:marLeft w:val="640"/>
                  <w:marRight w:val="0"/>
                  <w:marTop w:val="0"/>
                  <w:marBottom w:val="0"/>
                  <w:divBdr>
                    <w:top w:val="none" w:sz="0" w:space="0" w:color="auto"/>
                    <w:left w:val="none" w:sz="0" w:space="0" w:color="auto"/>
                    <w:bottom w:val="none" w:sz="0" w:space="0" w:color="auto"/>
                    <w:right w:val="none" w:sz="0" w:space="0" w:color="auto"/>
                  </w:divBdr>
                </w:div>
                <w:div w:id="287055596">
                  <w:marLeft w:val="640"/>
                  <w:marRight w:val="0"/>
                  <w:marTop w:val="0"/>
                  <w:marBottom w:val="0"/>
                  <w:divBdr>
                    <w:top w:val="none" w:sz="0" w:space="0" w:color="auto"/>
                    <w:left w:val="none" w:sz="0" w:space="0" w:color="auto"/>
                    <w:bottom w:val="none" w:sz="0" w:space="0" w:color="auto"/>
                    <w:right w:val="none" w:sz="0" w:space="0" w:color="auto"/>
                  </w:divBdr>
                </w:div>
                <w:div w:id="292252950">
                  <w:marLeft w:val="640"/>
                  <w:marRight w:val="0"/>
                  <w:marTop w:val="0"/>
                  <w:marBottom w:val="0"/>
                  <w:divBdr>
                    <w:top w:val="none" w:sz="0" w:space="0" w:color="auto"/>
                    <w:left w:val="none" w:sz="0" w:space="0" w:color="auto"/>
                    <w:bottom w:val="none" w:sz="0" w:space="0" w:color="auto"/>
                    <w:right w:val="none" w:sz="0" w:space="0" w:color="auto"/>
                  </w:divBdr>
                </w:div>
                <w:div w:id="295641405">
                  <w:marLeft w:val="640"/>
                  <w:marRight w:val="0"/>
                  <w:marTop w:val="0"/>
                  <w:marBottom w:val="0"/>
                  <w:divBdr>
                    <w:top w:val="none" w:sz="0" w:space="0" w:color="auto"/>
                    <w:left w:val="none" w:sz="0" w:space="0" w:color="auto"/>
                    <w:bottom w:val="none" w:sz="0" w:space="0" w:color="auto"/>
                    <w:right w:val="none" w:sz="0" w:space="0" w:color="auto"/>
                  </w:divBdr>
                </w:div>
                <w:div w:id="306513166">
                  <w:marLeft w:val="640"/>
                  <w:marRight w:val="0"/>
                  <w:marTop w:val="0"/>
                  <w:marBottom w:val="0"/>
                  <w:divBdr>
                    <w:top w:val="none" w:sz="0" w:space="0" w:color="auto"/>
                    <w:left w:val="none" w:sz="0" w:space="0" w:color="auto"/>
                    <w:bottom w:val="none" w:sz="0" w:space="0" w:color="auto"/>
                    <w:right w:val="none" w:sz="0" w:space="0" w:color="auto"/>
                  </w:divBdr>
                </w:div>
                <w:div w:id="312177710">
                  <w:marLeft w:val="640"/>
                  <w:marRight w:val="0"/>
                  <w:marTop w:val="0"/>
                  <w:marBottom w:val="0"/>
                  <w:divBdr>
                    <w:top w:val="none" w:sz="0" w:space="0" w:color="auto"/>
                    <w:left w:val="none" w:sz="0" w:space="0" w:color="auto"/>
                    <w:bottom w:val="none" w:sz="0" w:space="0" w:color="auto"/>
                    <w:right w:val="none" w:sz="0" w:space="0" w:color="auto"/>
                  </w:divBdr>
                </w:div>
                <w:div w:id="324288676">
                  <w:marLeft w:val="640"/>
                  <w:marRight w:val="0"/>
                  <w:marTop w:val="0"/>
                  <w:marBottom w:val="0"/>
                  <w:divBdr>
                    <w:top w:val="none" w:sz="0" w:space="0" w:color="auto"/>
                    <w:left w:val="none" w:sz="0" w:space="0" w:color="auto"/>
                    <w:bottom w:val="none" w:sz="0" w:space="0" w:color="auto"/>
                    <w:right w:val="none" w:sz="0" w:space="0" w:color="auto"/>
                  </w:divBdr>
                </w:div>
                <w:div w:id="328170483">
                  <w:marLeft w:val="640"/>
                  <w:marRight w:val="0"/>
                  <w:marTop w:val="0"/>
                  <w:marBottom w:val="0"/>
                  <w:divBdr>
                    <w:top w:val="none" w:sz="0" w:space="0" w:color="auto"/>
                    <w:left w:val="none" w:sz="0" w:space="0" w:color="auto"/>
                    <w:bottom w:val="none" w:sz="0" w:space="0" w:color="auto"/>
                    <w:right w:val="none" w:sz="0" w:space="0" w:color="auto"/>
                  </w:divBdr>
                </w:div>
                <w:div w:id="332609850">
                  <w:marLeft w:val="640"/>
                  <w:marRight w:val="0"/>
                  <w:marTop w:val="0"/>
                  <w:marBottom w:val="0"/>
                  <w:divBdr>
                    <w:top w:val="none" w:sz="0" w:space="0" w:color="auto"/>
                    <w:left w:val="none" w:sz="0" w:space="0" w:color="auto"/>
                    <w:bottom w:val="none" w:sz="0" w:space="0" w:color="auto"/>
                    <w:right w:val="none" w:sz="0" w:space="0" w:color="auto"/>
                  </w:divBdr>
                </w:div>
                <w:div w:id="333340112">
                  <w:marLeft w:val="640"/>
                  <w:marRight w:val="0"/>
                  <w:marTop w:val="0"/>
                  <w:marBottom w:val="0"/>
                  <w:divBdr>
                    <w:top w:val="none" w:sz="0" w:space="0" w:color="auto"/>
                    <w:left w:val="none" w:sz="0" w:space="0" w:color="auto"/>
                    <w:bottom w:val="none" w:sz="0" w:space="0" w:color="auto"/>
                    <w:right w:val="none" w:sz="0" w:space="0" w:color="auto"/>
                  </w:divBdr>
                </w:div>
                <w:div w:id="359741942">
                  <w:marLeft w:val="640"/>
                  <w:marRight w:val="0"/>
                  <w:marTop w:val="0"/>
                  <w:marBottom w:val="0"/>
                  <w:divBdr>
                    <w:top w:val="none" w:sz="0" w:space="0" w:color="auto"/>
                    <w:left w:val="none" w:sz="0" w:space="0" w:color="auto"/>
                    <w:bottom w:val="none" w:sz="0" w:space="0" w:color="auto"/>
                    <w:right w:val="none" w:sz="0" w:space="0" w:color="auto"/>
                  </w:divBdr>
                </w:div>
                <w:div w:id="371271754">
                  <w:marLeft w:val="640"/>
                  <w:marRight w:val="0"/>
                  <w:marTop w:val="0"/>
                  <w:marBottom w:val="0"/>
                  <w:divBdr>
                    <w:top w:val="none" w:sz="0" w:space="0" w:color="auto"/>
                    <w:left w:val="none" w:sz="0" w:space="0" w:color="auto"/>
                    <w:bottom w:val="none" w:sz="0" w:space="0" w:color="auto"/>
                    <w:right w:val="none" w:sz="0" w:space="0" w:color="auto"/>
                  </w:divBdr>
                </w:div>
                <w:div w:id="378743180">
                  <w:marLeft w:val="640"/>
                  <w:marRight w:val="0"/>
                  <w:marTop w:val="0"/>
                  <w:marBottom w:val="0"/>
                  <w:divBdr>
                    <w:top w:val="none" w:sz="0" w:space="0" w:color="auto"/>
                    <w:left w:val="none" w:sz="0" w:space="0" w:color="auto"/>
                    <w:bottom w:val="none" w:sz="0" w:space="0" w:color="auto"/>
                    <w:right w:val="none" w:sz="0" w:space="0" w:color="auto"/>
                  </w:divBdr>
                </w:div>
                <w:div w:id="392775682">
                  <w:marLeft w:val="640"/>
                  <w:marRight w:val="0"/>
                  <w:marTop w:val="0"/>
                  <w:marBottom w:val="0"/>
                  <w:divBdr>
                    <w:top w:val="none" w:sz="0" w:space="0" w:color="auto"/>
                    <w:left w:val="none" w:sz="0" w:space="0" w:color="auto"/>
                    <w:bottom w:val="none" w:sz="0" w:space="0" w:color="auto"/>
                    <w:right w:val="none" w:sz="0" w:space="0" w:color="auto"/>
                  </w:divBdr>
                </w:div>
                <w:div w:id="395133124">
                  <w:marLeft w:val="640"/>
                  <w:marRight w:val="0"/>
                  <w:marTop w:val="0"/>
                  <w:marBottom w:val="0"/>
                  <w:divBdr>
                    <w:top w:val="none" w:sz="0" w:space="0" w:color="auto"/>
                    <w:left w:val="none" w:sz="0" w:space="0" w:color="auto"/>
                    <w:bottom w:val="none" w:sz="0" w:space="0" w:color="auto"/>
                    <w:right w:val="none" w:sz="0" w:space="0" w:color="auto"/>
                  </w:divBdr>
                </w:div>
                <w:div w:id="399400328">
                  <w:marLeft w:val="640"/>
                  <w:marRight w:val="0"/>
                  <w:marTop w:val="0"/>
                  <w:marBottom w:val="0"/>
                  <w:divBdr>
                    <w:top w:val="none" w:sz="0" w:space="0" w:color="auto"/>
                    <w:left w:val="none" w:sz="0" w:space="0" w:color="auto"/>
                    <w:bottom w:val="none" w:sz="0" w:space="0" w:color="auto"/>
                    <w:right w:val="none" w:sz="0" w:space="0" w:color="auto"/>
                  </w:divBdr>
                </w:div>
                <w:div w:id="411777164">
                  <w:marLeft w:val="640"/>
                  <w:marRight w:val="0"/>
                  <w:marTop w:val="0"/>
                  <w:marBottom w:val="0"/>
                  <w:divBdr>
                    <w:top w:val="none" w:sz="0" w:space="0" w:color="auto"/>
                    <w:left w:val="none" w:sz="0" w:space="0" w:color="auto"/>
                    <w:bottom w:val="none" w:sz="0" w:space="0" w:color="auto"/>
                    <w:right w:val="none" w:sz="0" w:space="0" w:color="auto"/>
                  </w:divBdr>
                </w:div>
                <w:div w:id="420610391">
                  <w:marLeft w:val="640"/>
                  <w:marRight w:val="0"/>
                  <w:marTop w:val="0"/>
                  <w:marBottom w:val="0"/>
                  <w:divBdr>
                    <w:top w:val="none" w:sz="0" w:space="0" w:color="auto"/>
                    <w:left w:val="none" w:sz="0" w:space="0" w:color="auto"/>
                    <w:bottom w:val="none" w:sz="0" w:space="0" w:color="auto"/>
                    <w:right w:val="none" w:sz="0" w:space="0" w:color="auto"/>
                  </w:divBdr>
                </w:div>
                <w:div w:id="434902835">
                  <w:marLeft w:val="640"/>
                  <w:marRight w:val="0"/>
                  <w:marTop w:val="0"/>
                  <w:marBottom w:val="0"/>
                  <w:divBdr>
                    <w:top w:val="none" w:sz="0" w:space="0" w:color="auto"/>
                    <w:left w:val="none" w:sz="0" w:space="0" w:color="auto"/>
                    <w:bottom w:val="none" w:sz="0" w:space="0" w:color="auto"/>
                    <w:right w:val="none" w:sz="0" w:space="0" w:color="auto"/>
                  </w:divBdr>
                </w:div>
                <w:div w:id="452990488">
                  <w:marLeft w:val="640"/>
                  <w:marRight w:val="0"/>
                  <w:marTop w:val="0"/>
                  <w:marBottom w:val="0"/>
                  <w:divBdr>
                    <w:top w:val="none" w:sz="0" w:space="0" w:color="auto"/>
                    <w:left w:val="none" w:sz="0" w:space="0" w:color="auto"/>
                    <w:bottom w:val="none" w:sz="0" w:space="0" w:color="auto"/>
                    <w:right w:val="none" w:sz="0" w:space="0" w:color="auto"/>
                  </w:divBdr>
                </w:div>
                <w:div w:id="459034824">
                  <w:marLeft w:val="640"/>
                  <w:marRight w:val="0"/>
                  <w:marTop w:val="0"/>
                  <w:marBottom w:val="0"/>
                  <w:divBdr>
                    <w:top w:val="none" w:sz="0" w:space="0" w:color="auto"/>
                    <w:left w:val="none" w:sz="0" w:space="0" w:color="auto"/>
                    <w:bottom w:val="none" w:sz="0" w:space="0" w:color="auto"/>
                    <w:right w:val="none" w:sz="0" w:space="0" w:color="auto"/>
                  </w:divBdr>
                </w:div>
                <w:div w:id="465901105">
                  <w:marLeft w:val="640"/>
                  <w:marRight w:val="0"/>
                  <w:marTop w:val="0"/>
                  <w:marBottom w:val="0"/>
                  <w:divBdr>
                    <w:top w:val="none" w:sz="0" w:space="0" w:color="auto"/>
                    <w:left w:val="none" w:sz="0" w:space="0" w:color="auto"/>
                    <w:bottom w:val="none" w:sz="0" w:space="0" w:color="auto"/>
                    <w:right w:val="none" w:sz="0" w:space="0" w:color="auto"/>
                  </w:divBdr>
                </w:div>
                <w:div w:id="472602791">
                  <w:marLeft w:val="640"/>
                  <w:marRight w:val="0"/>
                  <w:marTop w:val="0"/>
                  <w:marBottom w:val="0"/>
                  <w:divBdr>
                    <w:top w:val="none" w:sz="0" w:space="0" w:color="auto"/>
                    <w:left w:val="none" w:sz="0" w:space="0" w:color="auto"/>
                    <w:bottom w:val="none" w:sz="0" w:space="0" w:color="auto"/>
                    <w:right w:val="none" w:sz="0" w:space="0" w:color="auto"/>
                  </w:divBdr>
                </w:div>
                <w:div w:id="473837346">
                  <w:marLeft w:val="640"/>
                  <w:marRight w:val="0"/>
                  <w:marTop w:val="0"/>
                  <w:marBottom w:val="0"/>
                  <w:divBdr>
                    <w:top w:val="none" w:sz="0" w:space="0" w:color="auto"/>
                    <w:left w:val="none" w:sz="0" w:space="0" w:color="auto"/>
                    <w:bottom w:val="none" w:sz="0" w:space="0" w:color="auto"/>
                    <w:right w:val="none" w:sz="0" w:space="0" w:color="auto"/>
                  </w:divBdr>
                </w:div>
                <w:div w:id="491410747">
                  <w:marLeft w:val="640"/>
                  <w:marRight w:val="0"/>
                  <w:marTop w:val="0"/>
                  <w:marBottom w:val="0"/>
                  <w:divBdr>
                    <w:top w:val="none" w:sz="0" w:space="0" w:color="auto"/>
                    <w:left w:val="none" w:sz="0" w:space="0" w:color="auto"/>
                    <w:bottom w:val="none" w:sz="0" w:space="0" w:color="auto"/>
                    <w:right w:val="none" w:sz="0" w:space="0" w:color="auto"/>
                  </w:divBdr>
                </w:div>
                <w:div w:id="492256895">
                  <w:marLeft w:val="640"/>
                  <w:marRight w:val="0"/>
                  <w:marTop w:val="0"/>
                  <w:marBottom w:val="0"/>
                  <w:divBdr>
                    <w:top w:val="none" w:sz="0" w:space="0" w:color="auto"/>
                    <w:left w:val="none" w:sz="0" w:space="0" w:color="auto"/>
                    <w:bottom w:val="none" w:sz="0" w:space="0" w:color="auto"/>
                    <w:right w:val="none" w:sz="0" w:space="0" w:color="auto"/>
                  </w:divBdr>
                </w:div>
                <w:div w:id="502474601">
                  <w:marLeft w:val="640"/>
                  <w:marRight w:val="0"/>
                  <w:marTop w:val="0"/>
                  <w:marBottom w:val="0"/>
                  <w:divBdr>
                    <w:top w:val="none" w:sz="0" w:space="0" w:color="auto"/>
                    <w:left w:val="none" w:sz="0" w:space="0" w:color="auto"/>
                    <w:bottom w:val="none" w:sz="0" w:space="0" w:color="auto"/>
                    <w:right w:val="none" w:sz="0" w:space="0" w:color="auto"/>
                  </w:divBdr>
                </w:div>
                <w:div w:id="506136890">
                  <w:marLeft w:val="640"/>
                  <w:marRight w:val="0"/>
                  <w:marTop w:val="0"/>
                  <w:marBottom w:val="0"/>
                  <w:divBdr>
                    <w:top w:val="none" w:sz="0" w:space="0" w:color="auto"/>
                    <w:left w:val="none" w:sz="0" w:space="0" w:color="auto"/>
                    <w:bottom w:val="none" w:sz="0" w:space="0" w:color="auto"/>
                    <w:right w:val="none" w:sz="0" w:space="0" w:color="auto"/>
                  </w:divBdr>
                </w:div>
                <w:div w:id="533464335">
                  <w:marLeft w:val="640"/>
                  <w:marRight w:val="0"/>
                  <w:marTop w:val="0"/>
                  <w:marBottom w:val="0"/>
                  <w:divBdr>
                    <w:top w:val="none" w:sz="0" w:space="0" w:color="auto"/>
                    <w:left w:val="none" w:sz="0" w:space="0" w:color="auto"/>
                    <w:bottom w:val="none" w:sz="0" w:space="0" w:color="auto"/>
                    <w:right w:val="none" w:sz="0" w:space="0" w:color="auto"/>
                  </w:divBdr>
                </w:div>
                <w:div w:id="538706910">
                  <w:marLeft w:val="640"/>
                  <w:marRight w:val="0"/>
                  <w:marTop w:val="0"/>
                  <w:marBottom w:val="0"/>
                  <w:divBdr>
                    <w:top w:val="none" w:sz="0" w:space="0" w:color="auto"/>
                    <w:left w:val="none" w:sz="0" w:space="0" w:color="auto"/>
                    <w:bottom w:val="none" w:sz="0" w:space="0" w:color="auto"/>
                    <w:right w:val="none" w:sz="0" w:space="0" w:color="auto"/>
                  </w:divBdr>
                </w:div>
                <w:div w:id="546381574">
                  <w:marLeft w:val="640"/>
                  <w:marRight w:val="0"/>
                  <w:marTop w:val="0"/>
                  <w:marBottom w:val="0"/>
                  <w:divBdr>
                    <w:top w:val="none" w:sz="0" w:space="0" w:color="auto"/>
                    <w:left w:val="none" w:sz="0" w:space="0" w:color="auto"/>
                    <w:bottom w:val="none" w:sz="0" w:space="0" w:color="auto"/>
                    <w:right w:val="none" w:sz="0" w:space="0" w:color="auto"/>
                  </w:divBdr>
                </w:div>
                <w:div w:id="561332150">
                  <w:marLeft w:val="640"/>
                  <w:marRight w:val="0"/>
                  <w:marTop w:val="0"/>
                  <w:marBottom w:val="0"/>
                  <w:divBdr>
                    <w:top w:val="none" w:sz="0" w:space="0" w:color="auto"/>
                    <w:left w:val="none" w:sz="0" w:space="0" w:color="auto"/>
                    <w:bottom w:val="none" w:sz="0" w:space="0" w:color="auto"/>
                    <w:right w:val="none" w:sz="0" w:space="0" w:color="auto"/>
                  </w:divBdr>
                </w:div>
                <w:div w:id="567107651">
                  <w:marLeft w:val="640"/>
                  <w:marRight w:val="0"/>
                  <w:marTop w:val="0"/>
                  <w:marBottom w:val="0"/>
                  <w:divBdr>
                    <w:top w:val="none" w:sz="0" w:space="0" w:color="auto"/>
                    <w:left w:val="none" w:sz="0" w:space="0" w:color="auto"/>
                    <w:bottom w:val="none" w:sz="0" w:space="0" w:color="auto"/>
                    <w:right w:val="none" w:sz="0" w:space="0" w:color="auto"/>
                  </w:divBdr>
                </w:div>
                <w:div w:id="569386574">
                  <w:marLeft w:val="640"/>
                  <w:marRight w:val="0"/>
                  <w:marTop w:val="0"/>
                  <w:marBottom w:val="0"/>
                  <w:divBdr>
                    <w:top w:val="none" w:sz="0" w:space="0" w:color="auto"/>
                    <w:left w:val="none" w:sz="0" w:space="0" w:color="auto"/>
                    <w:bottom w:val="none" w:sz="0" w:space="0" w:color="auto"/>
                    <w:right w:val="none" w:sz="0" w:space="0" w:color="auto"/>
                  </w:divBdr>
                </w:div>
                <w:div w:id="578832765">
                  <w:marLeft w:val="640"/>
                  <w:marRight w:val="0"/>
                  <w:marTop w:val="0"/>
                  <w:marBottom w:val="0"/>
                  <w:divBdr>
                    <w:top w:val="none" w:sz="0" w:space="0" w:color="auto"/>
                    <w:left w:val="none" w:sz="0" w:space="0" w:color="auto"/>
                    <w:bottom w:val="none" w:sz="0" w:space="0" w:color="auto"/>
                    <w:right w:val="none" w:sz="0" w:space="0" w:color="auto"/>
                  </w:divBdr>
                </w:div>
                <w:div w:id="582036317">
                  <w:marLeft w:val="640"/>
                  <w:marRight w:val="0"/>
                  <w:marTop w:val="0"/>
                  <w:marBottom w:val="0"/>
                  <w:divBdr>
                    <w:top w:val="none" w:sz="0" w:space="0" w:color="auto"/>
                    <w:left w:val="none" w:sz="0" w:space="0" w:color="auto"/>
                    <w:bottom w:val="none" w:sz="0" w:space="0" w:color="auto"/>
                    <w:right w:val="none" w:sz="0" w:space="0" w:color="auto"/>
                  </w:divBdr>
                </w:div>
                <w:div w:id="593242069">
                  <w:marLeft w:val="640"/>
                  <w:marRight w:val="0"/>
                  <w:marTop w:val="0"/>
                  <w:marBottom w:val="0"/>
                  <w:divBdr>
                    <w:top w:val="none" w:sz="0" w:space="0" w:color="auto"/>
                    <w:left w:val="none" w:sz="0" w:space="0" w:color="auto"/>
                    <w:bottom w:val="none" w:sz="0" w:space="0" w:color="auto"/>
                    <w:right w:val="none" w:sz="0" w:space="0" w:color="auto"/>
                  </w:divBdr>
                </w:div>
                <w:div w:id="612329141">
                  <w:marLeft w:val="640"/>
                  <w:marRight w:val="0"/>
                  <w:marTop w:val="0"/>
                  <w:marBottom w:val="0"/>
                  <w:divBdr>
                    <w:top w:val="none" w:sz="0" w:space="0" w:color="auto"/>
                    <w:left w:val="none" w:sz="0" w:space="0" w:color="auto"/>
                    <w:bottom w:val="none" w:sz="0" w:space="0" w:color="auto"/>
                    <w:right w:val="none" w:sz="0" w:space="0" w:color="auto"/>
                  </w:divBdr>
                </w:div>
                <w:div w:id="624697179">
                  <w:marLeft w:val="640"/>
                  <w:marRight w:val="0"/>
                  <w:marTop w:val="0"/>
                  <w:marBottom w:val="0"/>
                  <w:divBdr>
                    <w:top w:val="none" w:sz="0" w:space="0" w:color="auto"/>
                    <w:left w:val="none" w:sz="0" w:space="0" w:color="auto"/>
                    <w:bottom w:val="none" w:sz="0" w:space="0" w:color="auto"/>
                    <w:right w:val="none" w:sz="0" w:space="0" w:color="auto"/>
                  </w:divBdr>
                </w:div>
                <w:div w:id="641160962">
                  <w:marLeft w:val="640"/>
                  <w:marRight w:val="0"/>
                  <w:marTop w:val="0"/>
                  <w:marBottom w:val="0"/>
                  <w:divBdr>
                    <w:top w:val="none" w:sz="0" w:space="0" w:color="auto"/>
                    <w:left w:val="none" w:sz="0" w:space="0" w:color="auto"/>
                    <w:bottom w:val="none" w:sz="0" w:space="0" w:color="auto"/>
                    <w:right w:val="none" w:sz="0" w:space="0" w:color="auto"/>
                  </w:divBdr>
                </w:div>
                <w:div w:id="650866939">
                  <w:marLeft w:val="640"/>
                  <w:marRight w:val="0"/>
                  <w:marTop w:val="0"/>
                  <w:marBottom w:val="0"/>
                  <w:divBdr>
                    <w:top w:val="none" w:sz="0" w:space="0" w:color="auto"/>
                    <w:left w:val="none" w:sz="0" w:space="0" w:color="auto"/>
                    <w:bottom w:val="none" w:sz="0" w:space="0" w:color="auto"/>
                    <w:right w:val="none" w:sz="0" w:space="0" w:color="auto"/>
                  </w:divBdr>
                </w:div>
                <w:div w:id="660159946">
                  <w:marLeft w:val="640"/>
                  <w:marRight w:val="0"/>
                  <w:marTop w:val="0"/>
                  <w:marBottom w:val="0"/>
                  <w:divBdr>
                    <w:top w:val="none" w:sz="0" w:space="0" w:color="auto"/>
                    <w:left w:val="none" w:sz="0" w:space="0" w:color="auto"/>
                    <w:bottom w:val="none" w:sz="0" w:space="0" w:color="auto"/>
                    <w:right w:val="none" w:sz="0" w:space="0" w:color="auto"/>
                  </w:divBdr>
                </w:div>
                <w:div w:id="674573841">
                  <w:marLeft w:val="640"/>
                  <w:marRight w:val="0"/>
                  <w:marTop w:val="0"/>
                  <w:marBottom w:val="0"/>
                  <w:divBdr>
                    <w:top w:val="none" w:sz="0" w:space="0" w:color="auto"/>
                    <w:left w:val="none" w:sz="0" w:space="0" w:color="auto"/>
                    <w:bottom w:val="none" w:sz="0" w:space="0" w:color="auto"/>
                    <w:right w:val="none" w:sz="0" w:space="0" w:color="auto"/>
                  </w:divBdr>
                </w:div>
                <w:div w:id="716467610">
                  <w:marLeft w:val="640"/>
                  <w:marRight w:val="0"/>
                  <w:marTop w:val="0"/>
                  <w:marBottom w:val="0"/>
                  <w:divBdr>
                    <w:top w:val="none" w:sz="0" w:space="0" w:color="auto"/>
                    <w:left w:val="none" w:sz="0" w:space="0" w:color="auto"/>
                    <w:bottom w:val="none" w:sz="0" w:space="0" w:color="auto"/>
                    <w:right w:val="none" w:sz="0" w:space="0" w:color="auto"/>
                  </w:divBdr>
                </w:div>
                <w:div w:id="718431393">
                  <w:marLeft w:val="640"/>
                  <w:marRight w:val="0"/>
                  <w:marTop w:val="0"/>
                  <w:marBottom w:val="0"/>
                  <w:divBdr>
                    <w:top w:val="none" w:sz="0" w:space="0" w:color="auto"/>
                    <w:left w:val="none" w:sz="0" w:space="0" w:color="auto"/>
                    <w:bottom w:val="none" w:sz="0" w:space="0" w:color="auto"/>
                    <w:right w:val="none" w:sz="0" w:space="0" w:color="auto"/>
                  </w:divBdr>
                </w:div>
                <w:div w:id="722993590">
                  <w:marLeft w:val="640"/>
                  <w:marRight w:val="0"/>
                  <w:marTop w:val="0"/>
                  <w:marBottom w:val="0"/>
                  <w:divBdr>
                    <w:top w:val="none" w:sz="0" w:space="0" w:color="auto"/>
                    <w:left w:val="none" w:sz="0" w:space="0" w:color="auto"/>
                    <w:bottom w:val="none" w:sz="0" w:space="0" w:color="auto"/>
                    <w:right w:val="none" w:sz="0" w:space="0" w:color="auto"/>
                  </w:divBdr>
                </w:div>
                <w:div w:id="723414009">
                  <w:marLeft w:val="640"/>
                  <w:marRight w:val="0"/>
                  <w:marTop w:val="0"/>
                  <w:marBottom w:val="0"/>
                  <w:divBdr>
                    <w:top w:val="none" w:sz="0" w:space="0" w:color="auto"/>
                    <w:left w:val="none" w:sz="0" w:space="0" w:color="auto"/>
                    <w:bottom w:val="none" w:sz="0" w:space="0" w:color="auto"/>
                    <w:right w:val="none" w:sz="0" w:space="0" w:color="auto"/>
                  </w:divBdr>
                </w:div>
                <w:div w:id="745961645">
                  <w:marLeft w:val="640"/>
                  <w:marRight w:val="0"/>
                  <w:marTop w:val="0"/>
                  <w:marBottom w:val="0"/>
                  <w:divBdr>
                    <w:top w:val="none" w:sz="0" w:space="0" w:color="auto"/>
                    <w:left w:val="none" w:sz="0" w:space="0" w:color="auto"/>
                    <w:bottom w:val="none" w:sz="0" w:space="0" w:color="auto"/>
                    <w:right w:val="none" w:sz="0" w:space="0" w:color="auto"/>
                  </w:divBdr>
                </w:div>
                <w:div w:id="748238660">
                  <w:marLeft w:val="640"/>
                  <w:marRight w:val="0"/>
                  <w:marTop w:val="0"/>
                  <w:marBottom w:val="0"/>
                  <w:divBdr>
                    <w:top w:val="none" w:sz="0" w:space="0" w:color="auto"/>
                    <w:left w:val="none" w:sz="0" w:space="0" w:color="auto"/>
                    <w:bottom w:val="none" w:sz="0" w:space="0" w:color="auto"/>
                    <w:right w:val="none" w:sz="0" w:space="0" w:color="auto"/>
                  </w:divBdr>
                </w:div>
                <w:div w:id="754324034">
                  <w:marLeft w:val="640"/>
                  <w:marRight w:val="0"/>
                  <w:marTop w:val="0"/>
                  <w:marBottom w:val="0"/>
                  <w:divBdr>
                    <w:top w:val="none" w:sz="0" w:space="0" w:color="auto"/>
                    <w:left w:val="none" w:sz="0" w:space="0" w:color="auto"/>
                    <w:bottom w:val="none" w:sz="0" w:space="0" w:color="auto"/>
                    <w:right w:val="none" w:sz="0" w:space="0" w:color="auto"/>
                  </w:divBdr>
                </w:div>
                <w:div w:id="763233267">
                  <w:marLeft w:val="640"/>
                  <w:marRight w:val="0"/>
                  <w:marTop w:val="0"/>
                  <w:marBottom w:val="0"/>
                  <w:divBdr>
                    <w:top w:val="none" w:sz="0" w:space="0" w:color="auto"/>
                    <w:left w:val="none" w:sz="0" w:space="0" w:color="auto"/>
                    <w:bottom w:val="none" w:sz="0" w:space="0" w:color="auto"/>
                    <w:right w:val="none" w:sz="0" w:space="0" w:color="auto"/>
                  </w:divBdr>
                </w:div>
                <w:div w:id="766462733">
                  <w:marLeft w:val="640"/>
                  <w:marRight w:val="0"/>
                  <w:marTop w:val="0"/>
                  <w:marBottom w:val="0"/>
                  <w:divBdr>
                    <w:top w:val="none" w:sz="0" w:space="0" w:color="auto"/>
                    <w:left w:val="none" w:sz="0" w:space="0" w:color="auto"/>
                    <w:bottom w:val="none" w:sz="0" w:space="0" w:color="auto"/>
                    <w:right w:val="none" w:sz="0" w:space="0" w:color="auto"/>
                  </w:divBdr>
                </w:div>
                <w:div w:id="768041529">
                  <w:marLeft w:val="640"/>
                  <w:marRight w:val="0"/>
                  <w:marTop w:val="0"/>
                  <w:marBottom w:val="0"/>
                  <w:divBdr>
                    <w:top w:val="none" w:sz="0" w:space="0" w:color="auto"/>
                    <w:left w:val="none" w:sz="0" w:space="0" w:color="auto"/>
                    <w:bottom w:val="none" w:sz="0" w:space="0" w:color="auto"/>
                    <w:right w:val="none" w:sz="0" w:space="0" w:color="auto"/>
                  </w:divBdr>
                </w:div>
                <w:div w:id="785462381">
                  <w:marLeft w:val="640"/>
                  <w:marRight w:val="0"/>
                  <w:marTop w:val="0"/>
                  <w:marBottom w:val="0"/>
                  <w:divBdr>
                    <w:top w:val="none" w:sz="0" w:space="0" w:color="auto"/>
                    <w:left w:val="none" w:sz="0" w:space="0" w:color="auto"/>
                    <w:bottom w:val="none" w:sz="0" w:space="0" w:color="auto"/>
                    <w:right w:val="none" w:sz="0" w:space="0" w:color="auto"/>
                  </w:divBdr>
                </w:div>
                <w:div w:id="787311753">
                  <w:marLeft w:val="640"/>
                  <w:marRight w:val="0"/>
                  <w:marTop w:val="0"/>
                  <w:marBottom w:val="0"/>
                  <w:divBdr>
                    <w:top w:val="none" w:sz="0" w:space="0" w:color="auto"/>
                    <w:left w:val="none" w:sz="0" w:space="0" w:color="auto"/>
                    <w:bottom w:val="none" w:sz="0" w:space="0" w:color="auto"/>
                    <w:right w:val="none" w:sz="0" w:space="0" w:color="auto"/>
                  </w:divBdr>
                </w:div>
                <w:div w:id="794636374">
                  <w:marLeft w:val="640"/>
                  <w:marRight w:val="0"/>
                  <w:marTop w:val="0"/>
                  <w:marBottom w:val="0"/>
                  <w:divBdr>
                    <w:top w:val="none" w:sz="0" w:space="0" w:color="auto"/>
                    <w:left w:val="none" w:sz="0" w:space="0" w:color="auto"/>
                    <w:bottom w:val="none" w:sz="0" w:space="0" w:color="auto"/>
                    <w:right w:val="none" w:sz="0" w:space="0" w:color="auto"/>
                  </w:divBdr>
                </w:div>
                <w:div w:id="834035754">
                  <w:marLeft w:val="640"/>
                  <w:marRight w:val="0"/>
                  <w:marTop w:val="0"/>
                  <w:marBottom w:val="0"/>
                  <w:divBdr>
                    <w:top w:val="none" w:sz="0" w:space="0" w:color="auto"/>
                    <w:left w:val="none" w:sz="0" w:space="0" w:color="auto"/>
                    <w:bottom w:val="none" w:sz="0" w:space="0" w:color="auto"/>
                    <w:right w:val="none" w:sz="0" w:space="0" w:color="auto"/>
                  </w:divBdr>
                </w:div>
                <w:div w:id="836187400">
                  <w:marLeft w:val="640"/>
                  <w:marRight w:val="0"/>
                  <w:marTop w:val="0"/>
                  <w:marBottom w:val="0"/>
                  <w:divBdr>
                    <w:top w:val="none" w:sz="0" w:space="0" w:color="auto"/>
                    <w:left w:val="none" w:sz="0" w:space="0" w:color="auto"/>
                    <w:bottom w:val="none" w:sz="0" w:space="0" w:color="auto"/>
                    <w:right w:val="none" w:sz="0" w:space="0" w:color="auto"/>
                  </w:divBdr>
                </w:div>
                <w:div w:id="846216983">
                  <w:marLeft w:val="640"/>
                  <w:marRight w:val="0"/>
                  <w:marTop w:val="0"/>
                  <w:marBottom w:val="0"/>
                  <w:divBdr>
                    <w:top w:val="none" w:sz="0" w:space="0" w:color="auto"/>
                    <w:left w:val="none" w:sz="0" w:space="0" w:color="auto"/>
                    <w:bottom w:val="none" w:sz="0" w:space="0" w:color="auto"/>
                    <w:right w:val="none" w:sz="0" w:space="0" w:color="auto"/>
                  </w:divBdr>
                </w:div>
                <w:div w:id="850296308">
                  <w:marLeft w:val="640"/>
                  <w:marRight w:val="0"/>
                  <w:marTop w:val="0"/>
                  <w:marBottom w:val="0"/>
                  <w:divBdr>
                    <w:top w:val="none" w:sz="0" w:space="0" w:color="auto"/>
                    <w:left w:val="none" w:sz="0" w:space="0" w:color="auto"/>
                    <w:bottom w:val="none" w:sz="0" w:space="0" w:color="auto"/>
                    <w:right w:val="none" w:sz="0" w:space="0" w:color="auto"/>
                  </w:divBdr>
                </w:div>
                <w:div w:id="852643106">
                  <w:marLeft w:val="640"/>
                  <w:marRight w:val="0"/>
                  <w:marTop w:val="0"/>
                  <w:marBottom w:val="0"/>
                  <w:divBdr>
                    <w:top w:val="none" w:sz="0" w:space="0" w:color="auto"/>
                    <w:left w:val="none" w:sz="0" w:space="0" w:color="auto"/>
                    <w:bottom w:val="none" w:sz="0" w:space="0" w:color="auto"/>
                    <w:right w:val="none" w:sz="0" w:space="0" w:color="auto"/>
                  </w:divBdr>
                </w:div>
                <w:div w:id="858470338">
                  <w:marLeft w:val="640"/>
                  <w:marRight w:val="0"/>
                  <w:marTop w:val="0"/>
                  <w:marBottom w:val="0"/>
                  <w:divBdr>
                    <w:top w:val="none" w:sz="0" w:space="0" w:color="auto"/>
                    <w:left w:val="none" w:sz="0" w:space="0" w:color="auto"/>
                    <w:bottom w:val="none" w:sz="0" w:space="0" w:color="auto"/>
                    <w:right w:val="none" w:sz="0" w:space="0" w:color="auto"/>
                  </w:divBdr>
                </w:div>
                <w:div w:id="867378659">
                  <w:marLeft w:val="640"/>
                  <w:marRight w:val="0"/>
                  <w:marTop w:val="0"/>
                  <w:marBottom w:val="0"/>
                  <w:divBdr>
                    <w:top w:val="none" w:sz="0" w:space="0" w:color="auto"/>
                    <w:left w:val="none" w:sz="0" w:space="0" w:color="auto"/>
                    <w:bottom w:val="none" w:sz="0" w:space="0" w:color="auto"/>
                    <w:right w:val="none" w:sz="0" w:space="0" w:color="auto"/>
                  </w:divBdr>
                </w:div>
                <w:div w:id="870655368">
                  <w:marLeft w:val="640"/>
                  <w:marRight w:val="0"/>
                  <w:marTop w:val="0"/>
                  <w:marBottom w:val="0"/>
                  <w:divBdr>
                    <w:top w:val="none" w:sz="0" w:space="0" w:color="auto"/>
                    <w:left w:val="none" w:sz="0" w:space="0" w:color="auto"/>
                    <w:bottom w:val="none" w:sz="0" w:space="0" w:color="auto"/>
                    <w:right w:val="none" w:sz="0" w:space="0" w:color="auto"/>
                  </w:divBdr>
                </w:div>
                <w:div w:id="885019926">
                  <w:marLeft w:val="640"/>
                  <w:marRight w:val="0"/>
                  <w:marTop w:val="0"/>
                  <w:marBottom w:val="0"/>
                  <w:divBdr>
                    <w:top w:val="none" w:sz="0" w:space="0" w:color="auto"/>
                    <w:left w:val="none" w:sz="0" w:space="0" w:color="auto"/>
                    <w:bottom w:val="none" w:sz="0" w:space="0" w:color="auto"/>
                    <w:right w:val="none" w:sz="0" w:space="0" w:color="auto"/>
                  </w:divBdr>
                </w:div>
                <w:div w:id="891815792">
                  <w:marLeft w:val="640"/>
                  <w:marRight w:val="0"/>
                  <w:marTop w:val="0"/>
                  <w:marBottom w:val="0"/>
                  <w:divBdr>
                    <w:top w:val="none" w:sz="0" w:space="0" w:color="auto"/>
                    <w:left w:val="none" w:sz="0" w:space="0" w:color="auto"/>
                    <w:bottom w:val="none" w:sz="0" w:space="0" w:color="auto"/>
                    <w:right w:val="none" w:sz="0" w:space="0" w:color="auto"/>
                  </w:divBdr>
                </w:div>
                <w:div w:id="897282180">
                  <w:marLeft w:val="640"/>
                  <w:marRight w:val="0"/>
                  <w:marTop w:val="0"/>
                  <w:marBottom w:val="0"/>
                  <w:divBdr>
                    <w:top w:val="none" w:sz="0" w:space="0" w:color="auto"/>
                    <w:left w:val="none" w:sz="0" w:space="0" w:color="auto"/>
                    <w:bottom w:val="none" w:sz="0" w:space="0" w:color="auto"/>
                    <w:right w:val="none" w:sz="0" w:space="0" w:color="auto"/>
                  </w:divBdr>
                </w:div>
                <w:div w:id="897783572">
                  <w:marLeft w:val="640"/>
                  <w:marRight w:val="0"/>
                  <w:marTop w:val="0"/>
                  <w:marBottom w:val="0"/>
                  <w:divBdr>
                    <w:top w:val="none" w:sz="0" w:space="0" w:color="auto"/>
                    <w:left w:val="none" w:sz="0" w:space="0" w:color="auto"/>
                    <w:bottom w:val="none" w:sz="0" w:space="0" w:color="auto"/>
                    <w:right w:val="none" w:sz="0" w:space="0" w:color="auto"/>
                  </w:divBdr>
                </w:div>
                <w:div w:id="897862228">
                  <w:marLeft w:val="640"/>
                  <w:marRight w:val="0"/>
                  <w:marTop w:val="0"/>
                  <w:marBottom w:val="0"/>
                  <w:divBdr>
                    <w:top w:val="none" w:sz="0" w:space="0" w:color="auto"/>
                    <w:left w:val="none" w:sz="0" w:space="0" w:color="auto"/>
                    <w:bottom w:val="none" w:sz="0" w:space="0" w:color="auto"/>
                    <w:right w:val="none" w:sz="0" w:space="0" w:color="auto"/>
                  </w:divBdr>
                </w:div>
                <w:div w:id="899748233">
                  <w:marLeft w:val="640"/>
                  <w:marRight w:val="0"/>
                  <w:marTop w:val="0"/>
                  <w:marBottom w:val="0"/>
                  <w:divBdr>
                    <w:top w:val="none" w:sz="0" w:space="0" w:color="auto"/>
                    <w:left w:val="none" w:sz="0" w:space="0" w:color="auto"/>
                    <w:bottom w:val="none" w:sz="0" w:space="0" w:color="auto"/>
                    <w:right w:val="none" w:sz="0" w:space="0" w:color="auto"/>
                  </w:divBdr>
                </w:div>
                <w:div w:id="917520275">
                  <w:marLeft w:val="640"/>
                  <w:marRight w:val="0"/>
                  <w:marTop w:val="0"/>
                  <w:marBottom w:val="0"/>
                  <w:divBdr>
                    <w:top w:val="none" w:sz="0" w:space="0" w:color="auto"/>
                    <w:left w:val="none" w:sz="0" w:space="0" w:color="auto"/>
                    <w:bottom w:val="none" w:sz="0" w:space="0" w:color="auto"/>
                    <w:right w:val="none" w:sz="0" w:space="0" w:color="auto"/>
                  </w:divBdr>
                </w:div>
                <w:div w:id="929386713">
                  <w:marLeft w:val="640"/>
                  <w:marRight w:val="0"/>
                  <w:marTop w:val="0"/>
                  <w:marBottom w:val="0"/>
                  <w:divBdr>
                    <w:top w:val="none" w:sz="0" w:space="0" w:color="auto"/>
                    <w:left w:val="none" w:sz="0" w:space="0" w:color="auto"/>
                    <w:bottom w:val="none" w:sz="0" w:space="0" w:color="auto"/>
                    <w:right w:val="none" w:sz="0" w:space="0" w:color="auto"/>
                  </w:divBdr>
                </w:div>
                <w:div w:id="939534570">
                  <w:marLeft w:val="640"/>
                  <w:marRight w:val="0"/>
                  <w:marTop w:val="0"/>
                  <w:marBottom w:val="0"/>
                  <w:divBdr>
                    <w:top w:val="none" w:sz="0" w:space="0" w:color="auto"/>
                    <w:left w:val="none" w:sz="0" w:space="0" w:color="auto"/>
                    <w:bottom w:val="none" w:sz="0" w:space="0" w:color="auto"/>
                    <w:right w:val="none" w:sz="0" w:space="0" w:color="auto"/>
                  </w:divBdr>
                </w:div>
                <w:div w:id="943656082">
                  <w:marLeft w:val="640"/>
                  <w:marRight w:val="0"/>
                  <w:marTop w:val="0"/>
                  <w:marBottom w:val="0"/>
                  <w:divBdr>
                    <w:top w:val="none" w:sz="0" w:space="0" w:color="auto"/>
                    <w:left w:val="none" w:sz="0" w:space="0" w:color="auto"/>
                    <w:bottom w:val="none" w:sz="0" w:space="0" w:color="auto"/>
                    <w:right w:val="none" w:sz="0" w:space="0" w:color="auto"/>
                  </w:divBdr>
                </w:div>
                <w:div w:id="945768087">
                  <w:marLeft w:val="640"/>
                  <w:marRight w:val="0"/>
                  <w:marTop w:val="0"/>
                  <w:marBottom w:val="0"/>
                  <w:divBdr>
                    <w:top w:val="none" w:sz="0" w:space="0" w:color="auto"/>
                    <w:left w:val="none" w:sz="0" w:space="0" w:color="auto"/>
                    <w:bottom w:val="none" w:sz="0" w:space="0" w:color="auto"/>
                    <w:right w:val="none" w:sz="0" w:space="0" w:color="auto"/>
                  </w:divBdr>
                </w:div>
                <w:div w:id="951863240">
                  <w:marLeft w:val="640"/>
                  <w:marRight w:val="0"/>
                  <w:marTop w:val="0"/>
                  <w:marBottom w:val="0"/>
                  <w:divBdr>
                    <w:top w:val="none" w:sz="0" w:space="0" w:color="auto"/>
                    <w:left w:val="none" w:sz="0" w:space="0" w:color="auto"/>
                    <w:bottom w:val="none" w:sz="0" w:space="0" w:color="auto"/>
                    <w:right w:val="none" w:sz="0" w:space="0" w:color="auto"/>
                  </w:divBdr>
                </w:div>
                <w:div w:id="956987151">
                  <w:marLeft w:val="640"/>
                  <w:marRight w:val="0"/>
                  <w:marTop w:val="0"/>
                  <w:marBottom w:val="0"/>
                  <w:divBdr>
                    <w:top w:val="none" w:sz="0" w:space="0" w:color="auto"/>
                    <w:left w:val="none" w:sz="0" w:space="0" w:color="auto"/>
                    <w:bottom w:val="none" w:sz="0" w:space="0" w:color="auto"/>
                    <w:right w:val="none" w:sz="0" w:space="0" w:color="auto"/>
                  </w:divBdr>
                </w:div>
                <w:div w:id="972099577">
                  <w:marLeft w:val="640"/>
                  <w:marRight w:val="0"/>
                  <w:marTop w:val="0"/>
                  <w:marBottom w:val="0"/>
                  <w:divBdr>
                    <w:top w:val="none" w:sz="0" w:space="0" w:color="auto"/>
                    <w:left w:val="none" w:sz="0" w:space="0" w:color="auto"/>
                    <w:bottom w:val="none" w:sz="0" w:space="0" w:color="auto"/>
                    <w:right w:val="none" w:sz="0" w:space="0" w:color="auto"/>
                  </w:divBdr>
                </w:div>
                <w:div w:id="981077665">
                  <w:marLeft w:val="640"/>
                  <w:marRight w:val="0"/>
                  <w:marTop w:val="0"/>
                  <w:marBottom w:val="0"/>
                  <w:divBdr>
                    <w:top w:val="none" w:sz="0" w:space="0" w:color="auto"/>
                    <w:left w:val="none" w:sz="0" w:space="0" w:color="auto"/>
                    <w:bottom w:val="none" w:sz="0" w:space="0" w:color="auto"/>
                    <w:right w:val="none" w:sz="0" w:space="0" w:color="auto"/>
                  </w:divBdr>
                </w:div>
                <w:div w:id="982075591">
                  <w:marLeft w:val="640"/>
                  <w:marRight w:val="0"/>
                  <w:marTop w:val="0"/>
                  <w:marBottom w:val="0"/>
                  <w:divBdr>
                    <w:top w:val="none" w:sz="0" w:space="0" w:color="auto"/>
                    <w:left w:val="none" w:sz="0" w:space="0" w:color="auto"/>
                    <w:bottom w:val="none" w:sz="0" w:space="0" w:color="auto"/>
                    <w:right w:val="none" w:sz="0" w:space="0" w:color="auto"/>
                  </w:divBdr>
                </w:div>
                <w:div w:id="987976177">
                  <w:marLeft w:val="640"/>
                  <w:marRight w:val="0"/>
                  <w:marTop w:val="0"/>
                  <w:marBottom w:val="0"/>
                  <w:divBdr>
                    <w:top w:val="none" w:sz="0" w:space="0" w:color="auto"/>
                    <w:left w:val="none" w:sz="0" w:space="0" w:color="auto"/>
                    <w:bottom w:val="none" w:sz="0" w:space="0" w:color="auto"/>
                    <w:right w:val="none" w:sz="0" w:space="0" w:color="auto"/>
                  </w:divBdr>
                </w:div>
                <w:div w:id="1003625215">
                  <w:marLeft w:val="640"/>
                  <w:marRight w:val="0"/>
                  <w:marTop w:val="0"/>
                  <w:marBottom w:val="0"/>
                  <w:divBdr>
                    <w:top w:val="none" w:sz="0" w:space="0" w:color="auto"/>
                    <w:left w:val="none" w:sz="0" w:space="0" w:color="auto"/>
                    <w:bottom w:val="none" w:sz="0" w:space="0" w:color="auto"/>
                    <w:right w:val="none" w:sz="0" w:space="0" w:color="auto"/>
                  </w:divBdr>
                </w:div>
                <w:div w:id="1007516451">
                  <w:marLeft w:val="640"/>
                  <w:marRight w:val="0"/>
                  <w:marTop w:val="0"/>
                  <w:marBottom w:val="0"/>
                  <w:divBdr>
                    <w:top w:val="none" w:sz="0" w:space="0" w:color="auto"/>
                    <w:left w:val="none" w:sz="0" w:space="0" w:color="auto"/>
                    <w:bottom w:val="none" w:sz="0" w:space="0" w:color="auto"/>
                    <w:right w:val="none" w:sz="0" w:space="0" w:color="auto"/>
                  </w:divBdr>
                </w:div>
                <w:div w:id="1018774083">
                  <w:marLeft w:val="640"/>
                  <w:marRight w:val="0"/>
                  <w:marTop w:val="0"/>
                  <w:marBottom w:val="0"/>
                  <w:divBdr>
                    <w:top w:val="none" w:sz="0" w:space="0" w:color="auto"/>
                    <w:left w:val="none" w:sz="0" w:space="0" w:color="auto"/>
                    <w:bottom w:val="none" w:sz="0" w:space="0" w:color="auto"/>
                    <w:right w:val="none" w:sz="0" w:space="0" w:color="auto"/>
                  </w:divBdr>
                </w:div>
                <w:div w:id="1041248605">
                  <w:marLeft w:val="640"/>
                  <w:marRight w:val="0"/>
                  <w:marTop w:val="0"/>
                  <w:marBottom w:val="0"/>
                  <w:divBdr>
                    <w:top w:val="none" w:sz="0" w:space="0" w:color="auto"/>
                    <w:left w:val="none" w:sz="0" w:space="0" w:color="auto"/>
                    <w:bottom w:val="none" w:sz="0" w:space="0" w:color="auto"/>
                    <w:right w:val="none" w:sz="0" w:space="0" w:color="auto"/>
                  </w:divBdr>
                </w:div>
                <w:div w:id="1058363658">
                  <w:marLeft w:val="640"/>
                  <w:marRight w:val="0"/>
                  <w:marTop w:val="0"/>
                  <w:marBottom w:val="0"/>
                  <w:divBdr>
                    <w:top w:val="none" w:sz="0" w:space="0" w:color="auto"/>
                    <w:left w:val="none" w:sz="0" w:space="0" w:color="auto"/>
                    <w:bottom w:val="none" w:sz="0" w:space="0" w:color="auto"/>
                    <w:right w:val="none" w:sz="0" w:space="0" w:color="auto"/>
                  </w:divBdr>
                </w:div>
                <w:div w:id="1060134937">
                  <w:marLeft w:val="640"/>
                  <w:marRight w:val="0"/>
                  <w:marTop w:val="0"/>
                  <w:marBottom w:val="0"/>
                  <w:divBdr>
                    <w:top w:val="none" w:sz="0" w:space="0" w:color="auto"/>
                    <w:left w:val="none" w:sz="0" w:space="0" w:color="auto"/>
                    <w:bottom w:val="none" w:sz="0" w:space="0" w:color="auto"/>
                    <w:right w:val="none" w:sz="0" w:space="0" w:color="auto"/>
                  </w:divBdr>
                </w:div>
                <w:div w:id="1073313332">
                  <w:marLeft w:val="640"/>
                  <w:marRight w:val="0"/>
                  <w:marTop w:val="0"/>
                  <w:marBottom w:val="0"/>
                  <w:divBdr>
                    <w:top w:val="none" w:sz="0" w:space="0" w:color="auto"/>
                    <w:left w:val="none" w:sz="0" w:space="0" w:color="auto"/>
                    <w:bottom w:val="none" w:sz="0" w:space="0" w:color="auto"/>
                    <w:right w:val="none" w:sz="0" w:space="0" w:color="auto"/>
                  </w:divBdr>
                </w:div>
                <w:div w:id="1083523945">
                  <w:marLeft w:val="640"/>
                  <w:marRight w:val="0"/>
                  <w:marTop w:val="0"/>
                  <w:marBottom w:val="0"/>
                  <w:divBdr>
                    <w:top w:val="none" w:sz="0" w:space="0" w:color="auto"/>
                    <w:left w:val="none" w:sz="0" w:space="0" w:color="auto"/>
                    <w:bottom w:val="none" w:sz="0" w:space="0" w:color="auto"/>
                    <w:right w:val="none" w:sz="0" w:space="0" w:color="auto"/>
                  </w:divBdr>
                </w:div>
                <w:div w:id="1086993603">
                  <w:marLeft w:val="640"/>
                  <w:marRight w:val="0"/>
                  <w:marTop w:val="0"/>
                  <w:marBottom w:val="0"/>
                  <w:divBdr>
                    <w:top w:val="none" w:sz="0" w:space="0" w:color="auto"/>
                    <w:left w:val="none" w:sz="0" w:space="0" w:color="auto"/>
                    <w:bottom w:val="none" w:sz="0" w:space="0" w:color="auto"/>
                    <w:right w:val="none" w:sz="0" w:space="0" w:color="auto"/>
                  </w:divBdr>
                </w:div>
                <w:div w:id="1090082840">
                  <w:marLeft w:val="640"/>
                  <w:marRight w:val="0"/>
                  <w:marTop w:val="0"/>
                  <w:marBottom w:val="0"/>
                  <w:divBdr>
                    <w:top w:val="none" w:sz="0" w:space="0" w:color="auto"/>
                    <w:left w:val="none" w:sz="0" w:space="0" w:color="auto"/>
                    <w:bottom w:val="none" w:sz="0" w:space="0" w:color="auto"/>
                    <w:right w:val="none" w:sz="0" w:space="0" w:color="auto"/>
                  </w:divBdr>
                </w:div>
                <w:div w:id="1090735312">
                  <w:marLeft w:val="640"/>
                  <w:marRight w:val="0"/>
                  <w:marTop w:val="0"/>
                  <w:marBottom w:val="0"/>
                  <w:divBdr>
                    <w:top w:val="none" w:sz="0" w:space="0" w:color="auto"/>
                    <w:left w:val="none" w:sz="0" w:space="0" w:color="auto"/>
                    <w:bottom w:val="none" w:sz="0" w:space="0" w:color="auto"/>
                    <w:right w:val="none" w:sz="0" w:space="0" w:color="auto"/>
                  </w:divBdr>
                </w:div>
                <w:div w:id="1098646724">
                  <w:marLeft w:val="640"/>
                  <w:marRight w:val="0"/>
                  <w:marTop w:val="0"/>
                  <w:marBottom w:val="0"/>
                  <w:divBdr>
                    <w:top w:val="none" w:sz="0" w:space="0" w:color="auto"/>
                    <w:left w:val="none" w:sz="0" w:space="0" w:color="auto"/>
                    <w:bottom w:val="none" w:sz="0" w:space="0" w:color="auto"/>
                    <w:right w:val="none" w:sz="0" w:space="0" w:color="auto"/>
                  </w:divBdr>
                </w:div>
                <w:div w:id="1107849156">
                  <w:marLeft w:val="640"/>
                  <w:marRight w:val="0"/>
                  <w:marTop w:val="0"/>
                  <w:marBottom w:val="0"/>
                  <w:divBdr>
                    <w:top w:val="none" w:sz="0" w:space="0" w:color="auto"/>
                    <w:left w:val="none" w:sz="0" w:space="0" w:color="auto"/>
                    <w:bottom w:val="none" w:sz="0" w:space="0" w:color="auto"/>
                    <w:right w:val="none" w:sz="0" w:space="0" w:color="auto"/>
                  </w:divBdr>
                </w:div>
                <w:div w:id="1125152586">
                  <w:marLeft w:val="640"/>
                  <w:marRight w:val="0"/>
                  <w:marTop w:val="0"/>
                  <w:marBottom w:val="0"/>
                  <w:divBdr>
                    <w:top w:val="none" w:sz="0" w:space="0" w:color="auto"/>
                    <w:left w:val="none" w:sz="0" w:space="0" w:color="auto"/>
                    <w:bottom w:val="none" w:sz="0" w:space="0" w:color="auto"/>
                    <w:right w:val="none" w:sz="0" w:space="0" w:color="auto"/>
                  </w:divBdr>
                </w:div>
                <w:div w:id="1127164786">
                  <w:marLeft w:val="640"/>
                  <w:marRight w:val="0"/>
                  <w:marTop w:val="0"/>
                  <w:marBottom w:val="0"/>
                  <w:divBdr>
                    <w:top w:val="none" w:sz="0" w:space="0" w:color="auto"/>
                    <w:left w:val="none" w:sz="0" w:space="0" w:color="auto"/>
                    <w:bottom w:val="none" w:sz="0" w:space="0" w:color="auto"/>
                    <w:right w:val="none" w:sz="0" w:space="0" w:color="auto"/>
                  </w:divBdr>
                </w:div>
                <w:div w:id="1148325481">
                  <w:marLeft w:val="640"/>
                  <w:marRight w:val="0"/>
                  <w:marTop w:val="0"/>
                  <w:marBottom w:val="0"/>
                  <w:divBdr>
                    <w:top w:val="none" w:sz="0" w:space="0" w:color="auto"/>
                    <w:left w:val="none" w:sz="0" w:space="0" w:color="auto"/>
                    <w:bottom w:val="none" w:sz="0" w:space="0" w:color="auto"/>
                    <w:right w:val="none" w:sz="0" w:space="0" w:color="auto"/>
                  </w:divBdr>
                </w:div>
                <w:div w:id="1151210413">
                  <w:marLeft w:val="640"/>
                  <w:marRight w:val="0"/>
                  <w:marTop w:val="0"/>
                  <w:marBottom w:val="0"/>
                  <w:divBdr>
                    <w:top w:val="none" w:sz="0" w:space="0" w:color="auto"/>
                    <w:left w:val="none" w:sz="0" w:space="0" w:color="auto"/>
                    <w:bottom w:val="none" w:sz="0" w:space="0" w:color="auto"/>
                    <w:right w:val="none" w:sz="0" w:space="0" w:color="auto"/>
                  </w:divBdr>
                </w:div>
                <w:div w:id="1152909925">
                  <w:marLeft w:val="640"/>
                  <w:marRight w:val="0"/>
                  <w:marTop w:val="0"/>
                  <w:marBottom w:val="0"/>
                  <w:divBdr>
                    <w:top w:val="none" w:sz="0" w:space="0" w:color="auto"/>
                    <w:left w:val="none" w:sz="0" w:space="0" w:color="auto"/>
                    <w:bottom w:val="none" w:sz="0" w:space="0" w:color="auto"/>
                    <w:right w:val="none" w:sz="0" w:space="0" w:color="auto"/>
                  </w:divBdr>
                </w:div>
                <w:div w:id="1157917450">
                  <w:marLeft w:val="640"/>
                  <w:marRight w:val="0"/>
                  <w:marTop w:val="0"/>
                  <w:marBottom w:val="0"/>
                  <w:divBdr>
                    <w:top w:val="none" w:sz="0" w:space="0" w:color="auto"/>
                    <w:left w:val="none" w:sz="0" w:space="0" w:color="auto"/>
                    <w:bottom w:val="none" w:sz="0" w:space="0" w:color="auto"/>
                    <w:right w:val="none" w:sz="0" w:space="0" w:color="auto"/>
                  </w:divBdr>
                </w:div>
                <w:div w:id="1171601356">
                  <w:marLeft w:val="640"/>
                  <w:marRight w:val="0"/>
                  <w:marTop w:val="0"/>
                  <w:marBottom w:val="0"/>
                  <w:divBdr>
                    <w:top w:val="none" w:sz="0" w:space="0" w:color="auto"/>
                    <w:left w:val="none" w:sz="0" w:space="0" w:color="auto"/>
                    <w:bottom w:val="none" w:sz="0" w:space="0" w:color="auto"/>
                    <w:right w:val="none" w:sz="0" w:space="0" w:color="auto"/>
                  </w:divBdr>
                </w:div>
                <w:div w:id="1172839385">
                  <w:marLeft w:val="640"/>
                  <w:marRight w:val="0"/>
                  <w:marTop w:val="0"/>
                  <w:marBottom w:val="0"/>
                  <w:divBdr>
                    <w:top w:val="none" w:sz="0" w:space="0" w:color="auto"/>
                    <w:left w:val="none" w:sz="0" w:space="0" w:color="auto"/>
                    <w:bottom w:val="none" w:sz="0" w:space="0" w:color="auto"/>
                    <w:right w:val="none" w:sz="0" w:space="0" w:color="auto"/>
                  </w:divBdr>
                </w:div>
                <w:div w:id="1179933107">
                  <w:marLeft w:val="640"/>
                  <w:marRight w:val="0"/>
                  <w:marTop w:val="0"/>
                  <w:marBottom w:val="0"/>
                  <w:divBdr>
                    <w:top w:val="none" w:sz="0" w:space="0" w:color="auto"/>
                    <w:left w:val="none" w:sz="0" w:space="0" w:color="auto"/>
                    <w:bottom w:val="none" w:sz="0" w:space="0" w:color="auto"/>
                    <w:right w:val="none" w:sz="0" w:space="0" w:color="auto"/>
                  </w:divBdr>
                </w:div>
                <w:div w:id="1193376222">
                  <w:marLeft w:val="640"/>
                  <w:marRight w:val="0"/>
                  <w:marTop w:val="0"/>
                  <w:marBottom w:val="0"/>
                  <w:divBdr>
                    <w:top w:val="none" w:sz="0" w:space="0" w:color="auto"/>
                    <w:left w:val="none" w:sz="0" w:space="0" w:color="auto"/>
                    <w:bottom w:val="none" w:sz="0" w:space="0" w:color="auto"/>
                    <w:right w:val="none" w:sz="0" w:space="0" w:color="auto"/>
                  </w:divBdr>
                </w:div>
                <w:div w:id="1195266576">
                  <w:marLeft w:val="640"/>
                  <w:marRight w:val="0"/>
                  <w:marTop w:val="0"/>
                  <w:marBottom w:val="0"/>
                  <w:divBdr>
                    <w:top w:val="none" w:sz="0" w:space="0" w:color="auto"/>
                    <w:left w:val="none" w:sz="0" w:space="0" w:color="auto"/>
                    <w:bottom w:val="none" w:sz="0" w:space="0" w:color="auto"/>
                    <w:right w:val="none" w:sz="0" w:space="0" w:color="auto"/>
                  </w:divBdr>
                </w:div>
                <w:div w:id="1201358338">
                  <w:marLeft w:val="640"/>
                  <w:marRight w:val="0"/>
                  <w:marTop w:val="0"/>
                  <w:marBottom w:val="0"/>
                  <w:divBdr>
                    <w:top w:val="none" w:sz="0" w:space="0" w:color="auto"/>
                    <w:left w:val="none" w:sz="0" w:space="0" w:color="auto"/>
                    <w:bottom w:val="none" w:sz="0" w:space="0" w:color="auto"/>
                    <w:right w:val="none" w:sz="0" w:space="0" w:color="auto"/>
                  </w:divBdr>
                </w:div>
                <w:div w:id="1208490554">
                  <w:marLeft w:val="640"/>
                  <w:marRight w:val="0"/>
                  <w:marTop w:val="0"/>
                  <w:marBottom w:val="0"/>
                  <w:divBdr>
                    <w:top w:val="none" w:sz="0" w:space="0" w:color="auto"/>
                    <w:left w:val="none" w:sz="0" w:space="0" w:color="auto"/>
                    <w:bottom w:val="none" w:sz="0" w:space="0" w:color="auto"/>
                    <w:right w:val="none" w:sz="0" w:space="0" w:color="auto"/>
                  </w:divBdr>
                </w:div>
                <w:div w:id="1209337125">
                  <w:marLeft w:val="640"/>
                  <w:marRight w:val="0"/>
                  <w:marTop w:val="0"/>
                  <w:marBottom w:val="0"/>
                  <w:divBdr>
                    <w:top w:val="none" w:sz="0" w:space="0" w:color="auto"/>
                    <w:left w:val="none" w:sz="0" w:space="0" w:color="auto"/>
                    <w:bottom w:val="none" w:sz="0" w:space="0" w:color="auto"/>
                    <w:right w:val="none" w:sz="0" w:space="0" w:color="auto"/>
                  </w:divBdr>
                </w:div>
                <w:div w:id="1214149802">
                  <w:marLeft w:val="640"/>
                  <w:marRight w:val="0"/>
                  <w:marTop w:val="0"/>
                  <w:marBottom w:val="0"/>
                  <w:divBdr>
                    <w:top w:val="none" w:sz="0" w:space="0" w:color="auto"/>
                    <w:left w:val="none" w:sz="0" w:space="0" w:color="auto"/>
                    <w:bottom w:val="none" w:sz="0" w:space="0" w:color="auto"/>
                    <w:right w:val="none" w:sz="0" w:space="0" w:color="auto"/>
                  </w:divBdr>
                </w:div>
                <w:div w:id="1222061927">
                  <w:marLeft w:val="640"/>
                  <w:marRight w:val="0"/>
                  <w:marTop w:val="0"/>
                  <w:marBottom w:val="0"/>
                  <w:divBdr>
                    <w:top w:val="none" w:sz="0" w:space="0" w:color="auto"/>
                    <w:left w:val="none" w:sz="0" w:space="0" w:color="auto"/>
                    <w:bottom w:val="none" w:sz="0" w:space="0" w:color="auto"/>
                    <w:right w:val="none" w:sz="0" w:space="0" w:color="auto"/>
                  </w:divBdr>
                </w:div>
                <w:div w:id="1244026661">
                  <w:marLeft w:val="640"/>
                  <w:marRight w:val="0"/>
                  <w:marTop w:val="0"/>
                  <w:marBottom w:val="0"/>
                  <w:divBdr>
                    <w:top w:val="none" w:sz="0" w:space="0" w:color="auto"/>
                    <w:left w:val="none" w:sz="0" w:space="0" w:color="auto"/>
                    <w:bottom w:val="none" w:sz="0" w:space="0" w:color="auto"/>
                    <w:right w:val="none" w:sz="0" w:space="0" w:color="auto"/>
                  </w:divBdr>
                </w:div>
                <w:div w:id="1247031944">
                  <w:marLeft w:val="640"/>
                  <w:marRight w:val="0"/>
                  <w:marTop w:val="0"/>
                  <w:marBottom w:val="0"/>
                  <w:divBdr>
                    <w:top w:val="none" w:sz="0" w:space="0" w:color="auto"/>
                    <w:left w:val="none" w:sz="0" w:space="0" w:color="auto"/>
                    <w:bottom w:val="none" w:sz="0" w:space="0" w:color="auto"/>
                    <w:right w:val="none" w:sz="0" w:space="0" w:color="auto"/>
                  </w:divBdr>
                </w:div>
                <w:div w:id="1280452010">
                  <w:marLeft w:val="640"/>
                  <w:marRight w:val="0"/>
                  <w:marTop w:val="0"/>
                  <w:marBottom w:val="0"/>
                  <w:divBdr>
                    <w:top w:val="none" w:sz="0" w:space="0" w:color="auto"/>
                    <w:left w:val="none" w:sz="0" w:space="0" w:color="auto"/>
                    <w:bottom w:val="none" w:sz="0" w:space="0" w:color="auto"/>
                    <w:right w:val="none" w:sz="0" w:space="0" w:color="auto"/>
                  </w:divBdr>
                </w:div>
                <w:div w:id="1285113567">
                  <w:marLeft w:val="640"/>
                  <w:marRight w:val="0"/>
                  <w:marTop w:val="0"/>
                  <w:marBottom w:val="0"/>
                  <w:divBdr>
                    <w:top w:val="none" w:sz="0" w:space="0" w:color="auto"/>
                    <w:left w:val="none" w:sz="0" w:space="0" w:color="auto"/>
                    <w:bottom w:val="none" w:sz="0" w:space="0" w:color="auto"/>
                    <w:right w:val="none" w:sz="0" w:space="0" w:color="auto"/>
                  </w:divBdr>
                </w:div>
                <w:div w:id="1288580374">
                  <w:marLeft w:val="640"/>
                  <w:marRight w:val="0"/>
                  <w:marTop w:val="0"/>
                  <w:marBottom w:val="0"/>
                  <w:divBdr>
                    <w:top w:val="none" w:sz="0" w:space="0" w:color="auto"/>
                    <w:left w:val="none" w:sz="0" w:space="0" w:color="auto"/>
                    <w:bottom w:val="none" w:sz="0" w:space="0" w:color="auto"/>
                    <w:right w:val="none" w:sz="0" w:space="0" w:color="auto"/>
                  </w:divBdr>
                </w:div>
                <w:div w:id="1291126514">
                  <w:marLeft w:val="640"/>
                  <w:marRight w:val="0"/>
                  <w:marTop w:val="0"/>
                  <w:marBottom w:val="0"/>
                  <w:divBdr>
                    <w:top w:val="none" w:sz="0" w:space="0" w:color="auto"/>
                    <w:left w:val="none" w:sz="0" w:space="0" w:color="auto"/>
                    <w:bottom w:val="none" w:sz="0" w:space="0" w:color="auto"/>
                    <w:right w:val="none" w:sz="0" w:space="0" w:color="auto"/>
                  </w:divBdr>
                </w:div>
                <w:div w:id="1299383527">
                  <w:marLeft w:val="640"/>
                  <w:marRight w:val="0"/>
                  <w:marTop w:val="0"/>
                  <w:marBottom w:val="0"/>
                  <w:divBdr>
                    <w:top w:val="none" w:sz="0" w:space="0" w:color="auto"/>
                    <w:left w:val="none" w:sz="0" w:space="0" w:color="auto"/>
                    <w:bottom w:val="none" w:sz="0" w:space="0" w:color="auto"/>
                    <w:right w:val="none" w:sz="0" w:space="0" w:color="auto"/>
                  </w:divBdr>
                </w:div>
                <w:div w:id="1304772731">
                  <w:marLeft w:val="640"/>
                  <w:marRight w:val="0"/>
                  <w:marTop w:val="0"/>
                  <w:marBottom w:val="0"/>
                  <w:divBdr>
                    <w:top w:val="none" w:sz="0" w:space="0" w:color="auto"/>
                    <w:left w:val="none" w:sz="0" w:space="0" w:color="auto"/>
                    <w:bottom w:val="none" w:sz="0" w:space="0" w:color="auto"/>
                    <w:right w:val="none" w:sz="0" w:space="0" w:color="auto"/>
                  </w:divBdr>
                </w:div>
                <w:div w:id="1322391927">
                  <w:marLeft w:val="640"/>
                  <w:marRight w:val="0"/>
                  <w:marTop w:val="0"/>
                  <w:marBottom w:val="0"/>
                  <w:divBdr>
                    <w:top w:val="none" w:sz="0" w:space="0" w:color="auto"/>
                    <w:left w:val="none" w:sz="0" w:space="0" w:color="auto"/>
                    <w:bottom w:val="none" w:sz="0" w:space="0" w:color="auto"/>
                    <w:right w:val="none" w:sz="0" w:space="0" w:color="auto"/>
                  </w:divBdr>
                </w:div>
                <w:div w:id="1361971335">
                  <w:marLeft w:val="640"/>
                  <w:marRight w:val="0"/>
                  <w:marTop w:val="0"/>
                  <w:marBottom w:val="0"/>
                  <w:divBdr>
                    <w:top w:val="none" w:sz="0" w:space="0" w:color="auto"/>
                    <w:left w:val="none" w:sz="0" w:space="0" w:color="auto"/>
                    <w:bottom w:val="none" w:sz="0" w:space="0" w:color="auto"/>
                    <w:right w:val="none" w:sz="0" w:space="0" w:color="auto"/>
                  </w:divBdr>
                </w:div>
                <w:div w:id="1362708563">
                  <w:marLeft w:val="640"/>
                  <w:marRight w:val="0"/>
                  <w:marTop w:val="0"/>
                  <w:marBottom w:val="0"/>
                  <w:divBdr>
                    <w:top w:val="none" w:sz="0" w:space="0" w:color="auto"/>
                    <w:left w:val="none" w:sz="0" w:space="0" w:color="auto"/>
                    <w:bottom w:val="none" w:sz="0" w:space="0" w:color="auto"/>
                    <w:right w:val="none" w:sz="0" w:space="0" w:color="auto"/>
                  </w:divBdr>
                </w:div>
                <w:div w:id="1366440270">
                  <w:marLeft w:val="640"/>
                  <w:marRight w:val="0"/>
                  <w:marTop w:val="0"/>
                  <w:marBottom w:val="0"/>
                  <w:divBdr>
                    <w:top w:val="none" w:sz="0" w:space="0" w:color="auto"/>
                    <w:left w:val="none" w:sz="0" w:space="0" w:color="auto"/>
                    <w:bottom w:val="none" w:sz="0" w:space="0" w:color="auto"/>
                    <w:right w:val="none" w:sz="0" w:space="0" w:color="auto"/>
                  </w:divBdr>
                </w:div>
                <w:div w:id="1368020923">
                  <w:marLeft w:val="640"/>
                  <w:marRight w:val="0"/>
                  <w:marTop w:val="0"/>
                  <w:marBottom w:val="0"/>
                  <w:divBdr>
                    <w:top w:val="none" w:sz="0" w:space="0" w:color="auto"/>
                    <w:left w:val="none" w:sz="0" w:space="0" w:color="auto"/>
                    <w:bottom w:val="none" w:sz="0" w:space="0" w:color="auto"/>
                    <w:right w:val="none" w:sz="0" w:space="0" w:color="auto"/>
                  </w:divBdr>
                </w:div>
                <w:div w:id="1368412303">
                  <w:marLeft w:val="640"/>
                  <w:marRight w:val="0"/>
                  <w:marTop w:val="0"/>
                  <w:marBottom w:val="0"/>
                  <w:divBdr>
                    <w:top w:val="none" w:sz="0" w:space="0" w:color="auto"/>
                    <w:left w:val="none" w:sz="0" w:space="0" w:color="auto"/>
                    <w:bottom w:val="none" w:sz="0" w:space="0" w:color="auto"/>
                    <w:right w:val="none" w:sz="0" w:space="0" w:color="auto"/>
                  </w:divBdr>
                </w:div>
                <w:div w:id="1389768142">
                  <w:marLeft w:val="640"/>
                  <w:marRight w:val="0"/>
                  <w:marTop w:val="0"/>
                  <w:marBottom w:val="0"/>
                  <w:divBdr>
                    <w:top w:val="none" w:sz="0" w:space="0" w:color="auto"/>
                    <w:left w:val="none" w:sz="0" w:space="0" w:color="auto"/>
                    <w:bottom w:val="none" w:sz="0" w:space="0" w:color="auto"/>
                    <w:right w:val="none" w:sz="0" w:space="0" w:color="auto"/>
                  </w:divBdr>
                </w:div>
                <w:div w:id="1392457019">
                  <w:marLeft w:val="640"/>
                  <w:marRight w:val="0"/>
                  <w:marTop w:val="0"/>
                  <w:marBottom w:val="0"/>
                  <w:divBdr>
                    <w:top w:val="none" w:sz="0" w:space="0" w:color="auto"/>
                    <w:left w:val="none" w:sz="0" w:space="0" w:color="auto"/>
                    <w:bottom w:val="none" w:sz="0" w:space="0" w:color="auto"/>
                    <w:right w:val="none" w:sz="0" w:space="0" w:color="auto"/>
                  </w:divBdr>
                </w:div>
                <w:div w:id="1395621078">
                  <w:marLeft w:val="640"/>
                  <w:marRight w:val="0"/>
                  <w:marTop w:val="0"/>
                  <w:marBottom w:val="0"/>
                  <w:divBdr>
                    <w:top w:val="none" w:sz="0" w:space="0" w:color="auto"/>
                    <w:left w:val="none" w:sz="0" w:space="0" w:color="auto"/>
                    <w:bottom w:val="none" w:sz="0" w:space="0" w:color="auto"/>
                    <w:right w:val="none" w:sz="0" w:space="0" w:color="auto"/>
                  </w:divBdr>
                </w:div>
                <w:div w:id="1417550976">
                  <w:marLeft w:val="640"/>
                  <w:marRight w:val="0"/>
                  <w:marTop w:val="0"/>
                  <w:marBottom w:val="0"/>
                  <w:divBdr>
                    <w:top w:val="none" w:sz="0" w:space="0" w:color="auto"/>
                    <w:left w:val="none" w:sz="0" w:space="0" w:color="auto"/>
                    <w:bottom w:val="none" w:sz="0" w:space="0" w:color="auto"/>
                    <w:right w:val="none" w:sz="0" w:space="0" w:color="auto"/>
                  </w:divBdr>
                </w:div>
                <w:div w:id="1427118542">
                  <w:marLeft w:val="640"/>
                  <w:marRight w:val="0"/>
                  <w:marTop w:val="0"/>
                  <w:marBottom w:val="0"/>
                  <w:divBdr>
                    <w:top w:val="none" w:sz="0" w:space="0" w:color="auto"/>
                    <w:left w:val="none" w:sz="0" w:space="0" w:color="auto"/>
                    <w:bottom w:val="none" w:sz="0" w:space="0" w:color="auto"/>
                    <w:right w:val="none" w:sz="0" w:space="0" w:color="auto"/>
                  </w:divBdr>
                </w:div>
                <w:div w:id="1446537938">
                  <w:marLeft w:val="640"/>
                  <w:marRight w:val="0"/>
                  <w:marTop w:val="0"/>
                  <w:marBottom w:val="0"/>
                  <w:divBdr>
                    <w:top w:val="none" w:sz="0" w:space="0" w:color="auto"/>
                    <w:left w:val="none" w:sz="0" w:space="0" w:color="auto"/>
                    <w:bottom w:val="none" w:sz="0" w:space="0" w:color="auto"/>
                    <w:right w:val="none" w:sz="0" w:space="0" w:color="auto"/>
                  </w:divBdr>
                </w:div>
                <w:div w:id="1451782292">
                  <w:marLeft w:val="640"/>
                  <w:marRight w:val="0"/>
                  <w:marTop w:val="0"/>
                  <w:marBottom w:val="0"/>
                  <w:divBdr>
                    <w:top w:val="none" w:sz="0" w:space="0" w:color="auto"/>
                    <w:left w:val="none" w:sz="0" w:space="0" w:color="auto"/>
                    <w:bottom w:val="none" w:sz="0" w:space="0" w:color="auto"/>
                    <w:right w:val="none" w:sz="0" w:space="0" w:color="auto"/>
                  </w:divBdr>
                </w:div>
                <w:div w:id="1456025320">
                  <w:marLeft w:val="640"/>
                  <w:marRight w:val="0"/>
                  <w:marTop w:val="0"/>
                  <w:marBottom w:val="0"/>
                  <w:divBdr>
                    <w:top w:val="none" w:sz="0" w:space="0" w:color="auto"/>
                    <w:left w:val="none" w:sz="0" w:space="0" w:color="auto"/>
                    <w:bottom w:val="none" w:sz="0" w:space="0" w:color="auto"/>
                    <w:right w:val="none" w:sz="0" w:space="0" w:color="auto"/>
                  </w:divBdr>
                </w:div>
                <w:div w:id="1459954336">
                  <w:marLeft w:val="640"/>
                  <w:marRight w:val="0"/>
                  <w:marTop w:val="0"/>
                  <w:marBottom w:val="0"/>
                  <w:divBdr>
                    <w:top w:val="none" w:sz="0" w:space="0" w:color="auto"/>
                    <w:left w:val="none" w:sz="0" w:space="0" w:color="auto"/>
                    <w:bottom w:val="none" w:sz="0" w:space="0" w:color="auto"/>
                    <w:right w:val="none" w:sz="0" w:space="0" w:color="auto"/>
                  </w:divBdr>
                </w:div>
                <w:div w:id="1460489925">
                  <w:marLeft w:val="640"/>
                  <w:marRight w:val="0"/>
                  <w:marTop w:val="0"/>
                  <w:marBottom w:val="0"/>
                  <w:divBdr>
                    <w:top w:val="none" w:sz="0" w:space="0" w:color="auto"/>
                    <w:left w:val="none" w:sz="0" w:space="0" w:color="auto"/>
                    <w:bottom w:val="none" w:sz="0" w:space="0" w:color="auto"/>
                    <w:right w:val="none" w:sz="0" w:space="0" w:color="auto"/>
                  </w:divBdr>
                </w:div>
                <w:div w:id="1493062817">
                  <w:marLeft w:val="640"/>
                  <w:marRight w:val="0"/>
                  <w:marTop w:val="0"/>
                  <w:marBottom w:val="0"/>
                  <w:divBdr>
                    <w:top w:val="none" w:sz="0" w:space="0" w:color="auto"/>
                    <w:left w:val="none" w:sz="0" w:space="0" w:color="auto"/>
                    <w:bottom w:val="none" w:sz="0" w:space="0" w:color="auto"/>
                    <w:right w:val="none" w:sz="0" w:space="0" w:color="auto"/>
                  </w:divBdr>
                </w:div>
                <w:div w:id="1499005491">
                  <w:marLeft w:val="640"/>
                  <w:marRight w:val="0"/>
                  <w:marTop w:val="0"/>
                  <w:marBottom w:val="0"/>
                  <w:divBdr>
                    <w:top w:val="none" w:sz="0" w:space="0" w:color="auto"/>
                    <w:left w:val="none" w:sz="0" w:space="0" w:color="auto"/>
                    <w:bottom w:val="none" w:sz="0" w:space="0" w:color="auto"/>
                    <w:right w:val="none" w:sz="0" w:space="0" w:color="auto"/>
                  </w:divBdr>
                </w:div>
                <w:div w:id="1517496440">
                  <w:marLeft w:val="640"/>
                  <w:marRight w:val="0"/>
                  <w:marTop w:val="0"/>
                  <w:marBottom w:val="0"/>
                  <w:divBdr>
                    <w:top w:val="none" w:sz="0" w:space="0" w:color="auto"/>
                    <w:left w:val="none" w:sz="0" w:space="0" w:color="auto"/>
                    <w:bottom w:val="none" w:sz="0" w:space="0" w:color="auto"/>
                    <w:right w:val="none" w:sz="0" w:space="0" w:color="auto"/>
                  </w:divBdr>
                </w:div>
                <w:div w:id="1548712712">
                  <w:marLeft w:val="640"/>
                  <w:marRight w:val="0"/>
                  <w:marTop w:val="0"/>
                  <w:marBottom w:val="0"/>
                  <w:divBdr>
                    <w:top w:val="none" w:sz="0" w:space="0" w:color="auto"/>
                    <w:left w:val="none" w:sz="0" w:space="0" w:color="auto"/>
                    <w:bottom w:val="none" w:sz="0" w:space="0" w:color="auto"/>
                    <w:right w:val="none" w:sz="0" w:space="0" w:color="auto"/>
                  </w:divBdr>
                </w:div>
                <w:div w:id="1562404766">
                  <w:marLeft w:val="640"/>
                  <w:marRight w:val="0"/>
                  <w:marTop w:val="0"/>
                  <w:marBottom w:val="0"/>
                  <w:divBdr>
                    <w:top w:val="none" w:sz="0" w:space="0" w:color="auto"/>
                    <w:left w:val="none" w:sz="0" w:space="0" w:color="auto"/>
                    <w:bottom w:val="none" w:sz="0" w:space="0" w:color="auto"/>
                    <w:right w:val="none" w:sz="0" w:space="0" w:color="auto"/>
                  </w:divBdr>
                </w:div>
                <w:div w:id="1562673056">
                  <w:marLeft w:val="640"/>
                  <w:marRight w:val="0"/>
                  <w:marTop w:val="0"/>
                  <w:marBottom w:val="0"/>
                  <w:divBdr>
                    <w:top w:val="none" w:sz="0" w:space="0" w:color="auto"/>
                    <w:left w:val="none" w:sz="0" w:space="0" w:color="auto"/>
                    <w:bottom w:val="none" w:sz="0" w:space="0" w:color="auto"/>
                    <w:right w:val="none" w:sz="0" w:space="0" w:color="auto"/>
                  </w:divBdr>
                </w:div>
                <w:div w:id="1573351066">
                  <w:marLeft w:val="640"/>
                  <w:marRight w:val="0"/>
                  <w:marTop w:val="0"/>
                  <w:marBottom w:val="0"/>
                  <w:divBdr>
                    <w:top w:val="none" w:sz="0" w:space="0" w:color="auto"/>
                    <w:left w:val="none" w:sz="0" w:space="0" w:color="auto"/>
                    <w:bottom w:val="none" w:sz="0" w:space="0" w:color="auto"/>
                    <w:right w:val="none" w:sz="0" w:space="0" w:color="auto"/>
                  </w:divBdr>
                </w:div>
                <w:div w:id="1575972443">
                  <w:marLeft w:val="640"/>
                  <w:marRight w:val="0"/>
                  <w:marTop w:val="0"/>
                  <w:marBottom w:val="0"/>
                  <w:divBdr>
                    <w:top w:val="none" w:sz="0" w:space="0" w:color="auto"/>
                    <w:left w:val="none" w:sz="0" w:space="0" w:color="auto"/>
                    <w:bottom w:val="none" w:sz="0" w:space="0" w:color="auto"/>
                    <w:right w:val="none" w:sz="0" w:space="0" w:color="auto"/>
                  </w:divBdr>
                </w:div>
                <w:div w:id="1590234990">
                  <w:marLeft w:val="640"/>
                  <w:marRight w:val="0"/>
                  <w:marTop w:val="0"/>
                  <w:marBottom w:val="0"/>
                  <w:divBdr>
                    <w:top w:val="none" w:sz="0" w:space="0" w:color="auto"/>
                    <w:left w:val="none" w:sz="0" w:space="0" w:color="auto"/>
                    <w:bottom w:val="none" w:sz="0" w:space="0" w:color="auto"/>
                    <w:right w:val="none" w:sz="0" w:space="0" w:color="auto"/>
                  </w:divBdr>
                </w:div>
                <w:div w:id="1593464405">
                  <w:marLeft w:val="640"/>
                  <w:marRight w:val="0"/>
                  <w:marTop w:val="0"/>
                  <w:marBottom w:val="0"/>
                  <w:divBdr>
                    <w:top w:val="none" w:sz="0" w:space="0" w:color="auto"/>
                    <w:left w:val="none" w:sz="0" w:space="0" w:color="auto"/>
                    <w:bottom w:val="none" w:sz="0" w:space="0" w:color="auto"/>
                    <w:right w:val="none" w:sz="0" w:space="0" w:color="auto"/>
                  </w:divBdr>
                </w:div>
                <w:div w:id="1620145903">
                  <w:marLeft w:val="640"/>
                  <w:marRight w:val="0"/>
                  <w:marTop w:val="0"/>
                  <w:marBottom w:val="0"/>
                  <w:divBdr>
                    <w:top w:val="none" w:sz="0" w:space="0" w:color="auto"/>
                    <w:left w:val="none" w:sz="0" w:space="0" w:color="auto"/>
                    <w:bottom w:val="none" w:sz="0" w:space="0" w:color="auto"/>
                    <w:right w:val="none" w:sz="0" w:space="0" w:color="auto"/>
                  </w:divBdr>
                </w:div>
                <w:div w:id="1627077397">
                  <w:marLeft w:val="640"/>
                  <w:marRight w:val="0"/>
                  <w:marTop w:val="0"/>
                  <w:marBottom w:val="0"/>
                  <w:divBdr>
                    <w:top w:val="none" w:sz="0" w:space="0" w:color="auto"/>
                    <w:left w:val="none" w:sz="0" w:space="0" w:color="auto"/>
                    <w:bottom w:val="none" w:sz="0" w:space="0" w:color="auto"/>
                    <w:right w:val="none" w:sz="0" w:space="0" w:color="auto"/>
                  </w:divBdr>
                </w:div>
                <w:div w:id="1660959071">
                  <w:marLeft w:val="640"/>
                  <w:marRight w:val="0"/>
                  <w:marTop w:val="0"/>
                  <w:marBottom w:val="0"/>
                  <w:divBdr>
                    <w:top w:val="none" w:sz="0" w:space="0" w:color="auto"/>
                    <w:left w:val="none" w:sz="0" w:space="0" w:color="auto"/>
                    <w:bottom w:val="none" w:sz="0" w:space="0" w:color="auto"/>
                    <w:right w:val="none" w:sz="0" w:space="0" w:color="auto"/>
                  </w:divBdr>
                </w:div>
                <w:div w:id="1672756931">
                  <w:marLeft w:val="640"/>
                  <w:marRight w:val="0"/>
                  <w:marTop w:val="0"/>
                  <w:marBottom w:val="0"/>
                  <w:divBdr>
                    <w:top w:val="none" w:sz="0" w:space="0" w:color="auto"/>
                    <w:left w:val="none" w:sz="0" w:space="0" w:color="auto"/>
                    <w:bottom w:val="none" w:sz="0" w:space="0" w:color="auto"/>
                    <w:right w:val="none" w:sz="0" w:space="0" w:color="auto"/>
                  </w:divBdr>
                </w:div>
                <w:div w:id="1684867317">
                  <w:marLeft w:val="640"/>
                  <w:marRight w:val="0"/>
                  <w:marTop w:val="0"/>
                  <w:marBottom w:val="0"/>
                  <w:divBdr>
                    <w:top w:val="none" w:sz="0" w:space="0" w:color="auto"/>
                    <w:left w:val="none" w:sz="0" w:space="0" w:color="auto"/>
                    <w:bottom w:val="none" w:sz="0" w:space="0" w:color="auto"/>
                    <w:right w:val="none" w:sz="0" w:space="0" w:color="auto"/>
                  </w:divBdr>
                </w:div>
                <w:div w:id="1694457647">
                  <w:marLeft w:val="640"/>
                  <w:marRight w:val="0"/>
                  <w:marTop w:val="0"/>
                  <w:marBottom w:val="0"/>
                  <w:divBdr>
                    <w:top w:val="none" w:sz="0" w:space="0" w:color="auto"/>
                    <w:left w:val="none" w:sz="0" w:space="0" w:color="auto"/>
                    <w:bottom w:val="none" w:sz="0" w:space="0" w:color="auto"/>
                    <w:right w:val="none" w:sz="0" w:space="0" w:color="auto"/>
                  </w:divBdr>
                </w:div>
                <w:div w:id="1724136554">
                  <w:marLeft w:val="640"/>
                  <w:marRight w:val="0"/>
                  <w:marTop w:val="0"/>
                  <w:marBottom w:val="0"/>
                  <w:divBdr>
                    <w:top w:val="none" w:sz="0" w:space="0" w:color="auto"/>
                    <w:left w:val="none" w:sz="0" w:space="0" w:color="auto"/>
                    <w:bottom w:val="none" w:sz="0" w:space="0" w:color="auto"/>
                    <w:right w:val="none" w:sz="0" w:space="0" w:color="auto"/>
                  </w:divBdr>
                </w:div>
                <w:div w:id="1726294444">
                  <w:marLeft w:val="640"/>
                  <w:marRight w:val="0"/>
                  <w:marTop w:val="0"/>
                  <w:marBottom w:val="0"/>
                  <w:divBdr>
                    <w:top w:val="none" w:sz="0" w:space="0" w:color="auto"/>
                    <w:left w:val="none" w:sz="0" w:space="0" w:color="auto"/>
                    <w:bottom w:val="none" w:sz="0" w:space="0" w:color="auto"/>
                    <w:right w:val="none" w:sz="0" w:space="0" w:color="auto"/>
                  </w:divBdr>
                </w:div>
                <w:div w:id="1740983952">
                  <w:marLeft w:val="640"/>
                  <w:marRight w:val="0"/>
                  <w:marTop w:val="0"/>
                  <w:marBottom w:val="0"/>
                  <w:divBdr>
                    <w:top w:val="none" w:sz="0" w:space="0" w:color="auto"/>
                    <w:left w:val="none" w:sz="0" w:space="0" w:color="auto"/>
                    <w:bottom w:val="none" w:sz="0" w:space="0" w:color="auto"/>
                    <w:right w:val="none" w:sz="0" w:space="0" w:color="auto"/>
                  </w:divBdr>
                </w:div>
                <w:div w:id="1750075074">
                  <w:marLeft w:val="640"/>
                  <w:marRight w:val="0"/>
                  <w:marTop w:val="0"/>
                  <w:marBottom w:val="0"/>
                  <w:divBdr>
                    <w:top w:val="none" w:sz="0" w:space="0" w:color="auto"/>
                    <w:left w:val="none" w:sz="0" w:space="0" w:color="auto"/>
                    <w:bottom w:val="none" w:sz="0" w:space="0" w:color="auto"/>
                    <w:right w:val="none" w:sz="0" w:space="0" w:color="auto"/>
                  </w:divBdr>
                </w:div>
                <w:div w:id="1756777884">
                  <w:marLeft w:val="640"/>
                  <w:marRight w:val="0"/>
                  <w:marTop w:val="0"/>
                  <w:marBottom w:val="0"/>
                  <w:divBdr>
                    <w:top w:val="none" w:sz="0" w:space="0" w:color="auto"/>
                    <w:left w:val="none" w:sz="0" w:space="0" w:color="auto"/>
                    <w:bottom w:val="none" w:sz="0" w:space="0" w:color="auto"/>
                    <w:right w:val="none" w:sz="0" w:space="0" w:color="auto"/>
                  </w:divBdr>
                </w:div>
                <w:div w:id="1767731742">
                  <w:marLeft w:val="640"/>
                  <w:marRight w:val="0"/>
                  <w:marTop w:val="0"/>
                  <w:marBottom w:val="0"/>
                  <w:divBdr>
                    <w:top w:val="none" w:sz="0" w:space="0" w:color="auto"/>
                    <w:left w:val="none" w:sz="0" w:space="0" w:color="auto"/>
                    <w:bottom w:val="none" w:sz="0" w:space="0" w:color="auto"/>
                    <w:right w:val="none" w:sz="0" w:space="0" w:color="auto"/>
                  </w:divBdr>
                </w:div>
                <w:div w:id="1780758820">
                  <w:marLeft w:val="640"/>
                  <w:marRight w:val="0"/>
                  <w:marTop w:val="0"/>
                  <w:marBottom w:val="0"/>
                  <w:divBdr>
                    <w:top w:val="none" w:sz="0" w:space="0" w:color="auto"/>
                    <w:left w:val="none" w:sz="0" w:space="0" w:color="auto"/>
                    <w:bottom w:val="none" w:sz="0" w:space="0" w:color="auto"/>
                    <w:right w:val="none" w:sz="0" w:space="0" w:color="auto"/>
                  </w:divBdr>
                </w:div>
                <w:div w:id="1786921310">
                  <w:marLeft w:val="640"/>
                  <w:marRight w:val="0"/>
                  <w:marTop w:val="0"/>
                  <w:marBottom w:val="0"/>
                  <w:divBdr>
                    <w:top w:val="none" w:sz="0" w:space="0" w:color="auto"/>
                    <w:left w:val="none" w:sz="0" w:space="0" w:color="auto"/>
                    <w:bottom w:val="none" w:sz="0" w:space="0" w:color="auto"/>
                    <w:right w:val="none" w:sz="0" w:space="0" w:color="auto"/>
                  </w:divBdr>
                </w:div>
                <w:div w:id="1794522153">
                  <w:marLeft w:val="640"/>
                  <w:marRight w:val="0"/>
                  <w:marTop w:val="0"/>
                  <w:marBottom w:val="0"/>
                  <w:divBdr>
                    <w:top w:val="none" w:sz="0" w:space="0" w:color="auto"/>
                    <w:left w:val="none" w:sz="0" w:space="0" w:color="auto"/>
                    <w:bottom w:val="none" w:sz="0" w:space="0" w:color="auto"/>
                    <w:right w:val="none" w:sz="0" w:space="0" w:color="auto"/>
                  </w:divBdr>
                </w:div>
                <w:div w:id="1799950522">
                  <w:marLeft w:val="640"/>
                  <w:marRight w:val="0"/>
                  <w:marTop w:val="0"/>
                  <w:marBottom w:val="0"/>
                  <w:divBdr>
                    <w:top w:val="none" w:sz="0" w:space="0" w:color="auto"/>
                    <w:left w:val="none" w:sz="0" w:space="0" w:color="auto"/>
                    <w:bottom w:val="none" w:sz="0" w:space="0" w:color="auto"/>
                    <w:right w:val="none" w:sz="0" w:space="0" w:color="auto"/>
                  </w:divBdr>
                </w:div>
                <w:div w:id="1800489715">
                  <w:marLeft w:val="640"/>
                  <w:marRight w:val="0"/>
                  <w:marTop w:val="0"/>
                  <w:marBottom w:val="0"/>
                  <w:divBdr>
                    <w:top w:val="none" w:sz="0" w:space="0" w:color="auto"/>
                    <w:left w:val="none" w:sz="0" w:space="0" w:color="auto"/>
                    <w:bottom w:val="none" w:sz="0" w:space="0" w:color="auto"/>
                    <w:right w:val="none" w:sz="0" w:space="0" w:color="auto"/>
                  </w:divBdr>
                </w:div>
                <w:div w:id="1822886281">
                  <w:marLeft w:val="640"/>
                  <w:marRight w:val="0"/>
                  <w:marTop w:val="0"/>
                  <w:marBottom w:val="0"/>
                  <w:divBdr>
                    <w:top w:val="none" w:sz="0" w:space="0" w:color="auto"/>
                    <w:left w:val="none" w:sz="0" w:space="0" w:color="auto"/>
                    <w:bottom w:val="none" w:sz="0" w:space="0" w:color="auto"/>
                    <w:right w:val="none" w:sz="0" w:space="0" w:color="auto"/>
                  </w:divBdr>
                </w:div>
                <w:div w:id="1824850302">
                  <w:marLeft w:val="640"/>
                  <w:marRight w:val="0"/>
                  <w:marTop w:val="0"/>
                  <w:marBottom w:val="0"/>
                  <w:divBdr>
                    <w:top w:val="none" w:sz="0" w:space="0" w:color="auto"/>
                    <w:left w:val="none" w:sz="0" w:space="0" w:color="auto"/>
                    <w:bottom w:val="none" w:sz="0" w:space="0" w:color="auto"/>
                    <w:right w:val="none" w:sz="0" w:space="0" w:color="auto"/>
                  </w:divBdr>
                </w:div>
                <w:div w:id="1826891042">
                  <w:marLeft w:val="640"/>
                  <w:marRight w:val="0"/>
                  <w:marTop w:val="0"/>
                  <w:marBottom w:val="0"/>
                  <w:divBdr>
                    <w:top w:val="none" w:sz="0" w:space="0" w:color="auto"/>
                    <w:left w:val="none" w:sz="0" w:space="0" w:color="auto"/>
                    <w:bottom w:val="none" w:sz="0" w:space="0" w:color="auto"/>
                    <w:right w:val="none" w:sz="0" w:space="0" w:color="auto"/>
                  </w:divBdr>
                </w:div>
                <w:div w:id="1831368708">
                  <w:marLeft w:val="640"/>
                  <w:marRight w:val="0"/>
                  <w:marTop w:val="0"/>
                  <w:marBottom w:val="0"/>
                  <w:divBdr>
                    <w:top w:val="none" w:sz="0" w:space="0" w:color="auto"/>
                    <w:left w:val="none" w:sz="0" w:space="0" w:color="auto"/>
                    <w:bottom w:val="none" w:sz="0" w:space="0" w:color="auto"/>
                    <w:right w:val="none" w:sz="0" w:space="0" w:color="auto"/>
                  </w:divBdr>
                </w:div>
                <w:div w:id="1832795857">
                  <w:marLeft w:val="640"/>
                  <w:marRight w:val="0"/>
                  <w:marTop w:val="0"/>
                  <w:marBottom w:val="0"/>
                  <w:divBdr>
                    <w:top w:val="none" w:sz="0" w:space="0" w:color="auto"/>
                    <w:left w:val="none" w:sz="0" w:space="0" w:color="auto"/>
                    <w:bottom w:val="none" w:sz="0" w:space="0" w:color="auto"/>
                    <w:right w:val="none" w:sz="0" w:space="0" w:color="auto"/>
                  </w:divBdr>
                </w:div>
                <w:div w:id="1858929979">
                  <w:marLeft w:val="640"/>
                  <w:marRight w:val="0"/>
                  <w:marTop w:val="0"/>
                  <w:marBottom w:val="0"/>
                  <w:divBdr>
                    <w:top w:val="none" w:sz="0" w:space="0" w:color="auto"/>
                    <w:left w:val="none" w:sz="0" w:space="0" w:color="auto"/>
                    <w:bottom w:val="none" w:sz="0" w:space="0" w:color="auto"/>
                    <w:right w:val="none" w:sz="0" w:space="0" w:color="auto"/>
                  </w:divBdr>
                </w:div>
                <w:div w:id="1864510172">
                  <w:marLeft w:val="640"/>
                  <w:marRight w:val="0"/>
                  <w:marTop w:val="0"/>
                  <w:marBottom w:val="0"/>
                  <w:divBdr>
                    <w:top w:val="none" w:sz="0" w:space="0" w:color="auto"/>
                    <w:left w:val="none" w:sz="0" w:space="0" w:color="auto"/>
                    <w:bottom w:val="none" w:sz="0" w:space="0" w:color="auto"/>
                    <w:right w:val="none" w:sz="0" w:space="0" w:color="auto"/>
                  </w:divBdr>
                </w:div>
                <w:div w:id="1881890831">
                  <w:marLeft w:val="640"/>
                  <w:marRight w:val="0"/>
                  <w:marTop w:val="0"/>
                  <w:marBottom w:val="0"/>
                  <w:divBdr>
                    <w:top w:val="none" w:sz="0" w:space="0" w:color="auto"/>
                    <w:left w:val="none" w:sz="0" w:space="0" w:color="auto"/>
                    <w:bottom w:val="none" w:sz="0" w:space="0" w:color="auto"/>
                    <w:right w:val="none" w:sz="0" w:space="0" w:color="auto"/>
                  </w:divBdr>
                </w:div>
                <w:div w:id="1885827909">
                  <w:marLeft w:val="640"/>
                  <w:marRight w:val="0"/>
                  <w:marTop w:val="0"/>
                  <w:marBottom w:val="0"/>
                  <w:divBdr>
                    <w:top w:val="none" w:sz="0" w:space="0" w:color="auto"/>
                    <w:left w:val="none" w:sz="0" w:space="0" w:color="auto"/>
                    <w:bottom w:val="none" w:sz="0" w:space="0" w:color="auto"/>
                    <w:right w:val="none" w:sz="0" w:space="0" w:color="auto"/>
                  </w:divBdr>
                </w:div>
                <w:div w:id="1902248851">
                  <w:marLeft w:val="640"/>
                  <w:marRight w:val="0"/>
                  <w:marTop w:val="0"/>
                  <w:marBottom w:val="0"/>
                  <w:divBdr>
                    <w:top w:val="none" w:sz="0" w:space="0" w:color="auto"/>
                    <w:left w:val="none" w:sz="0" w:space="0" w:color="auto"/>
                    <w:bottom w:val="none" w:sz="0" w:space="0" w:color="auto"/>
                    <w:right w:val="none" w:sz="0" w:space="0" w:color="auto"/>
                  </w:divBdr>
                </w:div>
                <w:div w:id="1916356233">
                  <w:marLeft w:val="640"/>
                  <w:marRight w:val="0"/>
                  <w:marTop w:val="0"/>
                  <w:marBottom w:val="0"/>
                  <w:divBdr>
                    <w:top w:val="none" w:sz="0" w:space="0" w:color="auto"/>
                    <w:left w:val="none" w:sz="0" w:space="0" w:color="auto"/>
                    <w:bottom w:val="none" w:sz="0" w:space="0" w:color="auto"/>
                    <w:right w:val="none" w:sz="0" w:space="0" w:color="auto"/>
                  </w:divBdr>
                </w:div>
                <w:div w:id="1916822384">
                  <w:marLeft w:val="640"/>
                  <w:marRight w:val="0"/>
                  <w:marTop w:val="0"/>
                  <w:marBottom w:val="0"/>
                  <w:divBdr>
                    <w:top w:val="none" w:sz="0" w:space="0" w:color="auto"/>
                    <w:left w:val="none" w:sz="0" w:space="0" w:color="auto"/>
                    <w:bottom w:val="none" w:sz="0" w:space="0" w:color="auto"/>
                    <w:right w:val="none" w:sz="0" w:space="0" w:color="auto"/>
                  </w:divBdr>
                </w:div>
                <w:div w:id="1928879701">
                  <w:marLeft w:val="640"/>
                  <w:marRight w:val="0"/>
                  <w:marTop w:val="0"/>
                  <w:marBottom w:val="0"/>
                  <w:divBdr>
                    <w:top w:val="none" w:sz="0" w:space="0" w:color="auto"/>
                    <w:left w:val="none" w:sz="0" w:space="0" w:color="auto"/>
                    <w:bottom w:val="none" w:sz="0" w:space="0" w:color="auto"/>
                    <w:right w:val="none" w:sz="0" w:space="0" w:color="auto"/>
                  </w:divBdr>
                </w:div>
                <w:div w:id="1930115503">
                  <w:marLeft w:val="640"/>
                  <w:marRight w:val="0"/>
                  <w:marTop w:val="0"/>
                  <w:marBottom w:val="0"/>
                  <w:divBdr>
                    <w:top w:val="none" w:sz="0" w:space="0" w:color="auto"/>
                    <w:left w:val="none" w:sz="0" w:space="0" w:color="auto"/>
                    <w:bottom w:val="none" w:sz="0" w:space="0" w:color="auto"/>
                    <w:right w:val="none" w:sz="0" w:space="0" w:color="auto"/>
                  </w:divBdr>
                </w:div>
                <w:div w:id="1950425761">
                  <w:marLeft w:val="640"/>
                  <w:marRight w:val="0"/>
                  <w:marTop w:val="0"/>
                  <w:marBottom w:val="0"/>
                  <w:divBdr>
                    <w:top w:val="none" w:sz="0" w:space="0" w:color="auto"/>
                    <w:left w:val="none" w:sz="0" w:space="0" w:color="auto"/>
                    <w:bottom w:val="none" w:sz="0" w:space="0" w:color="auto"/>
                    <w:right w:val="none" w:sz="0" w:space="0" w:color="auto"/>
                  </w:divBdr>
                </w:div>
                <w:div w:id="1975941930">
                  <w:marLeft w:val="640"/>
                  <w:marRight w:val="0"/>
                  <w:marTop w:val="0"/>
                  <w:marBottom w:val="0"/>
                  <w:divBdr>
                    <w:top w:val="none" w:sz="0" w:space="0" w:color="auto"/>
                    <w:left w:val="none" w:sz="0" w:space="0" w:color="auto"/>
                    <w:bottom w:val="none" w:sz="0" w:space="0" w:color="auto"/>
                    <w:right w:val="none" w:sz="0" w:space="0" w:color="auto"/>
                  </w:divBdr>
                </w:div>
                <w:div w:id="1983804945">
                  <w:marLeft w:val="640"/>
                  <w:marRight w:val="0"/>
                  <w:marTop w:val="0"/>
                  <w:marBottom w:val="0"/>
                  <w:divBdr>
                    <w:top w:val="none" w:sz="0" w:space="0" w:color="auto"/>
                    <w:left w:val="none" w:sz="0" w:space="0" w:color="auto"/>
                    <w:bottom w:val="none" w:sz="0" w:space="0" w:color="auto"/>
                    <w:right w:val="none" w:sz="0" w:space="0" w:color="auto"/>
                  </w:divBdr>
                </w:div>
                <w:div w:id="1992827312">
                  <w:marLeft w:val="640"/>
                  <w:marRight w:val="0"/>
                  <w:marTop w:val="0"/>
                  <w:marBottom w:val="0"/>
                  <w:divBdr>
                    <w:top w:val="none" w:sz="0" w:space="0" w:color="auto"/>
                    <w:left w:val="none" w:sz="0" w:space="0" w:color="auto"/>
                    <w:bottom w:val="none" w:sz="0" w:space="0" w:color="auto"/>
                    <w:right w:val="none" w:sz="0" w:space="0" w:color="auto"/>
                  </w:divBdr>
                </w:div>
                <w:div w:id="1993218855">
                  <w:marLeft w:val="640"/>
                  <w:marRight w:val="0"/>
                  <w:marTop w:val="0"/>
                  <w:marBottom w:val="0"/>
                  <w:divBdr>
                    <w:top w:val="none" w:sz="0" w:space="0" w:color="auto"/>
                    <w:left w:val="none" w:sz="0" w:space="0" w:color="auto"/>
                    <w:bottom w:val="none" w:sz="0" w:space="0" w:color="auto"/>
                    <w:right w:val="none" w:sz="0" w:space="0" w:color="auto"/>
                  </w:divBdr>
                </w:div>
                <w:div w:id="2018848515">
                  <w:marLeft w:val="640"/>
                  <w:marRight w:val="0"/>
                  <w:marTop w:val="0"/>
                  <w:marBottom w:val="0"/>
                  <w:divBdr>
                    <w:top w:val="none" w:sz="0" w:space="0" w:color="auto"/>
                    <w:left w:val="none" w:sz="0" w:space="0" w:color="auto"/>
                    <w:bottom w:val="none" w:sz="0" w:space="0" w:color="auto"/>
                    <w:right w:val="none" w:sz="0" w:space="0" w:color="auto"/>
                  </w:divBdr>
                </w:div>
                <w:div w:id="2039620213">
                  <w:marLeft w:val="640"/>
                  <w:marRight w:val="0"/>
                  <w:marTop w:val="0"/>
                  <w:marBottom w:val="0"/>
                  <w:divBdr>
                    <w:top w:val="none" w:sz="0" w:space="0" w:color="auto"/>
                    <w:left w:val="none" w:sz="0" w:space="0" w:color="auto"/>
                    <w:bottom w:val="none" w:sz="0" w:space="0" w:color="auto"/>
                    <w:right w:val="none" w:sz="0" w:space="0" w:color="auto"/>
                  </w:divBdr>
                </w:div>
                <w:div w:id="2060586744">
                  <w:marLeft w:val="640"/>
                  <w:marRight w:val="0"/>
                  <w:marTop w:val="0"/>
                  <w:marBottom w:val="0"/>
                  <w:divBdr>
                    <w:top w:val="none" w:sz="0" w:space="0" w:color="auto"/>
                    <w:left w:val="none" w:sz="0" w:space="0" w:color="auto"/>
                    <w:bottom w:val="none" w:sz="0" w:space="0" w:color="auto"/>
                    <w:right w:val="none" w:sz="0" w:space="0" w:color="auto"/>
                  </w:divBdr>
                </w:div>
                <w:div w:id="2074808537">
                  <w:marLeft w:val="640"/>
                  <w:marRight w:val="0"/>
                  <w:marTop w:val="0"/>
                  <w:marBottom w:val="0"/>
                  <w:divBdr>
                    <w:top w:val="none" w:sz="0" w:space="0" w:color="auto"/>
                    <w:left w:val="none" w:sz="0" w:space="0" w:color="auto"/>
                    <w:bottom w:val="none" w:sz="0" w:space="0" w:color="auto"/>
                    <w:right w:val="none" w:sz="0" w:space="0" w:color="auto"/>
                  </w:divBdr>
                </w:div>
                <w:div w:id="2091196663">
                  <w:marLeft w:val="640"/>
                  <w:marRight w:val="0"/>
                  <w:marTop w:val="0"/>
                  <w:marBottom w:val="0"/>
                  <w:divBdr>
                    <w:top w:val="none" w:sz="0" w:space="0" w:color="auto"/>
                    <w:left w:val="none" w:sz="0" w:space="0" w:color="auto"/>
                    <w:bottom w:val="none" w:sz="0" w:space="0" w:color="auto"/>
                    <w:right w:val="none" w:sz="0" w:space="0" w:color="auto"/>
                  </w:divBdr>
                </w:div>
                <w:div w:id="2109883427">
                  <w:marLeft w:val="640"/>
                  <w:marRight w:val="0"/>
                  <w:marTop w:val="0"/>
                  <w:marBottom w:val="0"/>
                  <w:divBdr>
                    <w:top w:val="none" w:sz="0" w:space="0" w:color="auto"/>
                    <w:left w:val="none" w:sz="0" w:space="0" w:color="auto"/>
                    <w:bottom w:val="none" w:sz="0" w:space="0" w:color="auto"/>
                    <w:right w:val="none" w:sz="0" w:space="0" w:color="auto"/>
                  </w:divBdr>
                </w:div>
                <w:div w:id="2110737885">
                  <w:marLeft w:val="640"/>
                  <w:marRight w:val="0"/>
                  <w:marTop w:val="0"/>
                  <w:marBottom w:val="0"/>
                  <w:divBdr>
                    <w:top w:val="none" w:sz="0" w:space="0" w:color="auto"/>
                    <w:left w:val="none" w:sz="0" w:space="0" w:color="auto"/>
                    <w:bottom w:val="none" w:sz="0" w:space="0" w:color="auto"/>
                    <w:right w:val="none" w:sz="0" w:space="0" w:color="auto"/>
                  </w:divBdr>
                </w:div>
                <w:div w:id="2133360366">
                  <w:marLeft w:val="640"/>
                  <w:marRight w:val="0"/>
                  <w:marTop w:val="0"/>
                  <w:marBottom w:val="0"/>
                  <w:divBdr>
                    <w:top w:val="none" w:sz="0" w:space="0" w:color="auto"/>
                    <w:left w:val="none" w:sz="0" w:space="0" w:color="auto"/>
                    <w:bottom w:val="none" w:sz="0" w:space="0" w:color="auto"/>
                    <w:right w:val="none" w:sz="0" w:space="0" w:color="auto"/>
                  </w:divBdr>
                </w:div>
                <w:div w:id="2146004701">
                  <w:marLeft w:val="640"/>
                  <w:marRight w:val="0"/>
                  <w:marTop w:val="0"/>
                  <w:marBottom w:val="0"/>
                  <w:divBdr>
                    <w:top w:val="none" w:sz="0" w:space="0" w:color="auto"/>
                    <w:left w:val="none" w:sz="0" w:space="0" w:color="auto"/>
                    <w:bottom w:val="none" w:sz="0" w:space="0" w:color="auto"/>
                    <w:right w:val="none" w:sz="0" w:space="0" w:color="auto"/>
                  </w:divBdr>
                </w:div>
              </w:divsChild>
            </w:div>
            <w:div w:id="1317370074">
              <w:marLeft w:val="0"/>
              <w:marRight w:val="0"/>
              <w:marTop w:val="0"/>
              <w:marBottom w:val="0"/>
              <w:divBdr>
                <w:top w:val="none" w:sz="0" w:space="0" w:color="auto"/>
                <w:left w:val="none" w:sz="0" w:space="0" w:color="auto"/>
                <w:bottom w:val="none" w:sz="0" w:space="0" w:color="auto"/>
                <w:right w:val="none" w:sz="0" w:space="0" w:color="auto"/>
              </w:divBdr>
              <w:divsChild>
                <w:div w:id="855821">
                  <w:marLeft w:val="640"/>
                  <w:marRight w:val="0"/>
                  <w:marTop w:val="0"/>
                  <w:marBottom w:val="0"/>
                  <w:divBdr>
                    <w:top w:val="none" w:sz="0" w:space="0" w:color="auto"/>
                    <w:left w:val="none" w:sz="0" w:space="0" w:color="auto"/>
                    <w:bottom w:val="none" w:sz="0" w:space="0" w:color="auto"/>
                    <w:right w:val="none" w:sz="0" w:space="0" w:color="auto"/>
                  </w:divBdr>
                </w:div>
                <w:div w:id="11802921">
                  <w:marLeft w:val="640"/>
                  <w:marRight w:val="0"/>
                  <w:marTop w:val="0"/>
                  <w:marBottom w:val="0"/>
                  <w:divBdr>
                    <w:top w:val="none" w:sz="0" w:space="0" w:color="auto"/>
                    <w:left w:val="none" w:sz="0" w:space="0" w:color="auto"/>
                    <w:bottom w:val="none" w:sz="0" w:space="0" w:color="auto"/>
                    <w:right w:val="none" w:sz="0" w:space="0" w:color="auto"/>
                  </w:divBdr>
                </w:div>
                <w:div w:id="16471940">
                  <w:marLeft w:val="640"/>
                  <w:marRight w:val="0"/>
                  <w:marTop w:val="0"/>
                  <w:marBottom w:val="0"/>
                  <w:divBdr>
                    <w:top w:val="none" w:sz="0" w:space="0" w:color="auto"/>
                    <w:left w:val="none" w:sz="0" w:space="0" w:color="auto"/>
                    <w:bottom w:val="none" w:sz="0" w:space="0" w:color="auto"/>
                    <w:right w:val="none" w:sz="0" w:space="0" w:color="auto"/>
                  </w:divBdr>
                </w:div>
                <w:div w:id="47073167">
                  <w:marLeft w:val="640"/>
                  <w:marRight w:val="0"/>
                  <w:marTop w:val="0"/>
                  <w:marBottom w:val="0"/>
                  <w:divBdr>
                    <w:top w:val="none" w:sz="0" w:space="0" w:color="auto"/>
                    <w:left w:val="none" w:sz="0" w:space="0" w:color="auto"/>
                    <w:bottom w:val="none" w:sz="0" w:space="0" w:color="auto"/>
                    <w:right w:val="none" w:sz="0" w:space="0" w:color="auto"/>
                  </w:divBdr>
                </w:div>
                <w:div w:id="58673944">
                  <w:marLeft w:val="640"/>
                  <w:marRight w:val="0"/>
                  <w:marTop w:val="0"/>
                  <w:marBottom w:val="0"/>
                  <w:divBdr>
                    <w:top w:val="none" w:sz="0" w:space="0" w:color="auto"/>
                    <w:left w:val="none" w:sz="0" w:space="0" w:color="auto"/>
                    <w:bottom w:val="none" w:sz="0" w:space="0" w:color="auto"/>
                    <w:right w:val="none" w:sz="0" w:space="0" w:color="auto"/>
                  </w:divBdr>
                </w:div>
                <w:div w:id="59643242">
                  <w:marLeft w:val="640"/>
                  <w:marRight w:val="0"/>
                  <w:marTop w:val="0"/>
                  <w:marBottom w:val="0"/>
                  <w:divBdr>
                    <w:top w:val="none" w:sz="0" w:space="0" w:color="auto"/>
                    <w:left w:val="none" w:sz="0" w:space="0" w:color="auto"/>
                    <w:bottom w:val="none" w:sz="0" w:space="0" w:color="auto"/>
                    <w:right w:val="none" w:sz="0" w:space="0" w:color="auto"/>
                  </w:divBdr>
                </w:div>
                <w:div w:id="63769312">
                  <w:marLeft w:val="640"/>
                  <w:marRight w:val="0"/>
                  <w:marTop w:val="0"/>
                  <w:marBottom w:val="0"/>
                  <w:divBdr>
                    <w:top w:val="none" w:sz="0" w:space="0" w:color="auto"/>
                    <w:left w:val="none" w:sz="0" w:space="0" w:color="auto"/>
                    <w:bottom w:val="none" w:sz="0" w:space="0" w:color="auto"/>
                    <w:right w:val="none" w:sz="0" w:space="0" w:color="auto"/>
                  </w:divBdr>
                </w:div>
                <w:div w:id="64493287">
                  <w:marLeft w:val="640"/>
                  <w:marRight w:val="0"/>
                  <w:marTop w:val="0"/>
                  <w:marBottom w:val="0"/>
                  <w:divBdr>
                    <w:top w:val="none" w:sz="0" w:space="0" w:color="auto"/>
                    <w:left w:val="none" w:sz="0" w:space="0" w:color="auto"/>
                    <w:bottom w:val="none" w:sz="0" w:space="0" w:color="auto"/>
                    <w:right w:val="none" w:sz="0" w:space="0" w:color="auto"/>
                  </w:divBdr>
                </w:div>
                <w:div w:id="98724321">
                  <w:marLeft w:val="640"/>
                  <w:marRight w:val="0"/>
                  <w:marTop w:val="0"/>
                  <w:marBottom w:val="0"/>
                  <w:divBdr>
                    <w:top w:val="none" w:sz="0" w:space="0" w:color="auto"/>
                    <w:left w:val="none" w:sz="0" w:space="0" w:color="auto"/>
                    <w:bottom w:val="none" w:sz="0" w:space="0" w:color="auto"/>
                    <w:right w:val="none" w:sz="0" w:space="0" w:color="auto"/>
                  </w:divBdr>
                </w:div>
                <w:div w:id="120391273">
                  <w:marLeft w:val="640"/>
                  <w:marRight w:val="0"/>
                  <w:marTop w:val="0"/>
                  <w:marBottom w:val="0"/>
                  <w:divBdr>
                    <w:top w:val="none" w:sz="0" w:space="0" w:color="auto"/>
                    <w:left w:val="none" w:sz="0" w:space="0" w:color="auto"/>
                    <w:bottom w:val="none" w:sz="0" w:space="0" w:color="auto"/>
                    <w:right w:val="none" w:sz="0" w:space="0" w:color="auto"/>
                  </w:divBdr>
                </w:div>
                <w:div w:id="169948454">
                  <w:marLeft w:val="640"/>
                  <w:marRight w:val="0"/>
                  <w:marTop w:val="0"/>
                  <w:marBottom w:val="0"/>
                  <w:divBdr>
                    <w:top w:val="none" w:sz="0" w:space="0" w:color="auto"/>
                    <w:left w:val="none" w:sz="0" w:space="0" w:color="auto"/>
                    <w:bottom w:val="none" w:sz="0" w:space="0" w:color="auto"/>
                    <w:right w:val="none" w:sz="0" w:space="0" w:color="auto"/>
                  </w:divBdr>
                </w:div>
                <w:div w:id="172228685">
                  <w:marLeft w:val="640"/>
                  <w:marRight w:val="0"/>
                  <w:marTop w:val="0"/>
                  <w:marBottom w:val="0"/>
                  <w:divBdr>
                    <w:top w:val="none" w:sz="0" w:space="0" w:color="auto"/>
                    <w:left w:val="none" w:sz="0" w:space="0" w:color="auto"/>
                    <w:bottom w:val="none" w:sz="0" w:space="0" w:color="auto"/>
                    <w:right w:val="none" w:sz="0" w:space="0" w:color="auto"/>
                  </w:divBdr>
                </w:div>
                <w:div w:id="195582616">
                  <w:marLeft w:val="640"/>
                  <w:marRight w:val="0"/>
                  <w:marTop w:val="0"/>
                  <w:marBottom w:val="0"/>
                  <w:divBdr>
                    <w:top w:val="none" w:sz="0" w:space="0" w:color="auto"/>
                    <w:left w:val="none" w:sz="0" w:space="0" w:color="auto"/>
                    <w:bottom w:val="none" w:sz="0" w:space="0" w:color="auto"/>
                    <w:right w:val="none" w:sz="0" w:space="0" w:color="auto"/>
                  </w:divBdr>
                </w:div>
                <w:div w:id="217789101">
                  <w:marLeft w:val="640"/>
                  <w:marRight w:val="0"/>
                  <w:marTop w:val="0"/>
                  <w:marBottom w:val="0"/>
                  <w:divBdr>
                    <w:top w:val="none" w:sz="0" w:space="0" w:color="auto"/>
                    <w:left w:val="none" w:sz="0" w:space="0" w:color="auto"/>
                    <w:bottom w:val="none" w:sz="0" w:space="0" w:color="auto"/>
                    <w:right w:val="none" w:sz="0" w:space="0" w:color="auto"/>
                  </w:divBdr>
                </w:div>
                <w:div w:id="224224664">
                  <w:marLeft w:val="640"/>
                  <w:marRight w:val="0"/>
                  <w:marTop w:val="0"/>
                  <w:marBottom w:val="0"/>
                  <w:divBdr>
                    <w:top w:val="none" w:sz="0" w:space="0" w:color="auto"/>
                    <w:left w:val="none" w:sz="0" w:space="0" w:color="auto"/>
                    <w:bottom w:val="none" w:sz="0" w:space="0" w:color="auto"/>
                    <w:right w:val="none" w:sz="0" w:space="0" w:color="auto"/>
                  </w:divBdr>
                </w:div>
                <w:div w:id="229538993">
                  <w:marLeft w:val="640"/>
                  <w:marRight w:val="0"/>
                  <w:marTop w:val="0"/>
                  <w:marBottom w:val="0"/>
                  <w:divBdr>
                    <w:top w:val="none" w:sz="0" w:space="0" w:color="auto"/>
                    <w:left w:val="none" w:sz="0" w:space="0" w:color="auto"/>
                    <w:bottom w:val="none" w:sz="0" w:space="0" w:color="auto"/>
                    <w:right w:val="none" w:sz="0" w:space="0" w:color="auto"/>
                  </w:divBdr>
                </w:div>
                <w:div w:id="238027560">
                  <w:marLeft w:val="640"/>
                  <w:marRight w:val="0"/>
                  <w:marTop w:val="0"/>
                  <w:marBottom w:val="0"/>
                  <w:divBdr>
                    <w:top w:val="none" w:sz="0" w:space="0" w:color="auto"/>
                    <w:left w:val="none" w:sz="0" w:space="0" w:color="auto"/>
                    <w:bottom w:val="none" w:sz="0" w:space="0" w:color="auto"/>
                    <w:right w:val="none" w:sz="0" w:space="0" w:color="auto"/>
                  </w:divBdr>
                </w:div>
                <w:div w:id="241646538">
                  <w:marLeft w:val="640"/>
                  <w:marRight w:val="0"/>
                  <w:marTop w:val="0"/>
                  <w:marBottom w:val="0"/>
                  <w:divBdr>
                    <w:top w:val="none" w:sz="0" w:space="0" w:color="auto"/>
                    <w:left w:val="none" w:sz="0" w:space="0" w:color="auto"/>
                    <w:bottom w:val="none" w:sz="0" w:space="0" w:color="auto"/>
                    <w:right w:val="none" w:sz="0" w:space="0" w:color="auto"/>
                  </w:divBdr>
                </w:div>
                <w:div w:id="265886858">
                  <w:marLeft w:val="640"/>
                  <w:marRight w:val="0"/>
                  <w:marTop w:val="0"/>
                  <w:marBottom w:val="0"/>
                  <w:divBdr>
                    <w:top w:val="none" w:sz="0" w:space="0" w:color="auto"/>
                    <w:left w:val="none" w:sz="0" w:space="0" w:color="auto"/>
                    <w:bottom w:val="none" w:sz="0" w:space="0" w:color="auto"/>
                    <w:right w:val="none" w:sz="0" w:space="0" w:color="auto"/>
                  </w:divBdr>
                </w:div>
                <w:div w:id="278024489">
                  <w:marLeft w:val="640"/>
                  <w:marRight w:val="0"/>
                  <w:marTop w:val="0"/>
                  <w:marBottom w:val="0"/>
                  <w:divBdr>
                    <w:top w:val="none" w:sz="0" w:space="0" w:color="auto"/>
                    <w:left w:val="none" w:sz="0" w:space="0" w:color="auto"/>
                    <w:bottom w:val="none" w:sz="0" w:space="0" w:color="auto"/>
                    <w:right w:val="none" w:sz="0" w:space="0" w:color="auto"/>
                  </w:divBdr>
                </w:div>
                <w:div w:id="284584572">
                  <w:marLeft w:val="640"/>
                  <w:marRight w:val="0"/>
                  <w:marTop w:val="0"/>
                  <w:marBottom w:val="0"/>
                  <w:divBdr>
                    <w:top w:val="none" w:sz="0" w:space="0" w:color="auto"/>
                    <w:left w:val="none" w:sz="0" w:space="0" w:color="auto"/>
                    <w:bottom w:val="none" w:sz="0" w:space="0" w:color="auto"/>
                    <w:right w:val="none" w:sz="0" w:space="0" w:color="auto"/>
                  </w:divBdr>
                </w:div>
                <w:div w:id="335378336">
                  <w:marLeft w:val="640"/>
                  <w:marRight w:val="0"/>
                  <w:marTop w:val="0"/>
                  <w:marBottom w:val="0"/>
                  <w:divBdr>
                    <w:top w:val="none" w:sz="0" w:space="0" w:color="auto"/>
                    <w:left w:val="none" w:sz="0" w:space="0" w:color="auto"/>
                    <w:bottom w:val="none" w:sz="0" w:space="0" w:color="auto"/>
                    <w:right w:val="none" w:sz="0" w:space="0" w:color="auto"/>
                  </w:divBdr>
                </w:div>
                <w:div w:id="362290266">
                  <w:marLeft w:val="640"/>
                  <w:marRight w:val="0"/>
                  <w:marTop w:val="0"/>
                  <w:marBottom w:val="0"/>
                  <w:divBdr>
                    <w:top w:val="none" w:sz="0" w:space="0" w:color="auto"/>
                    <w:left w:val="none" w:sz="0" w:space="0" w:color="auto"/>
                    <w:bottom w:val="none" w:sz="0" w:space="0" w:color="auto"/>
                    <w:right w:val="none" w:sz="0" w:space="0" w:color="auto"/>
                  </w:divBdr>
                </w:div>
                <w:div w:id="368799523">
                  <w:marLeft w:val="640"/>
                  <w:marRight w:val="0"/>
                  <w:marTop w:val="0"/>
                  <w:marBottom w:val="0"/>
                  <w:divBdr>
                    <w:top w:val="none" w:sz="0" w:space="0" w:color="auto"/>
                    <w:left w:val="none" w:sz="0" w:space="0" w:color="auto"/>
                    <w:bottom w:val="none" w:sz="0" w:space="0" w:color="auto"/>
                    <w:right w:val="none" w:sz="0" w:space="0" w:color="auto"/>
                  </w:divBdr>
                </w:div>
                <w:div w:id="371736603">
                  <w:marLeft w:val="640"/>
                  <w:marRight w:val="0"/>
                  <w:marTop w:val="0"/>
                  <w:marBottom w:val="0"/>
                  <w:divBdr>
                    <w:top w:val="none" w:sz="0" w:space="0" w:color="auto"/>
                    <w:left w:val="none" w:sz="0" w:space="0" w:color="auto"/>
                    <w:bottom w:val="none" w:sz="0" w:space="0" w:color="auto"/>
                    <w:right w:val="none" w:sz="0" w:space="0" w:color="auto"/>
                  </w:divBdr>
                </w:div>
                <w:div w:id="372116729">
                  <w:marLeft w:val="640"/>
                  <w:marRight w:val="0"/>
                  <w:marTop w:val="0"/>
                  <w:marBottom w:val="0"/>
                  <w:divBdr>
                    <w:top w:val="none" w:sz="0" w:space="0" w:color="auto"/>
                    <w:left w:val="none" w:sz="0" w:space="0" w:color="auto"/>
                    <w:bottom w:val="none" w:sz="0" w:space="0" w:color="auto"/>
                    <w:right w:val="none" w:sz="0" w:space="0" w:color="auto"/>
                  </w:divBdr>
                </w:div>
                <w:div w:id="376707038">
                  <w:marLeft w:val="640"/>
                  <w:marRight w:val="0"/>
                  <w:marTop w:val="0"/>
                  <w:marBottom w:val="0"/>
                  <w:divBdr>
                    <w:top w:val="none" w:sz="0" w:space="0" w:color="auto"/>
                    <w:left w:val="none" w:sz="0" w:space="0" w:color="auto"/>
                    <w:bottom w:val="none" w:sz="0" w:space="0" w:color="auto"/>
                    <w:right w:val="none" w:sz="0" w:space="0" w:color="auto"/>
                  </w:divBdr>
                </w:div>
                <w:div w:id="382825879">
                  <w:marLeft w:val="640"/>
                  <w:marRight w:val="0"/>
                  <w:marTop w:val="0"/>
                  <w:marBottom w:val="0"/>
                  <w:divBdr>
                    <w:top w:val="none" w:sz="0" w:space="0" w:color="auto"/>
                    <w:left w:val="none" w:sz="0" w:space="0" w:color="auto"/>
                    <w:bottom w:val="none" w:sz="0" w:space="0" w:color="auto"/>
                    <w:right w:val="none" w:sz="0" w:space="0" w:color="auto"/>
                  </w:divBdr>
                </w:div>
                <w:div w:id="390424385">
                  <w:marLeft w:val="640"/>
                  <w:marRight w:val="0"/>
                  <w:marTop w:val="0"/>
                  <w:marBottom w:val="0"/>
                  <w:divBdr>
                    <w:top w:val="none" w:sz="0" w:space="0" w:color="auto"/>
                    <w:left w:val="none" w:sz="0" w:space="0" w:color="auto"/>
                    <w:bottom w:val="none" w:sz="0" w:space="0" w:color="auto"/>
                    <w:right w:val="none" w:sz="0" w:space="0" w:color="auto"/>
                  </w:divBdr>
                </w:div>
                <w:div w:id="405029404">
                  <w:marLeft w:val="640"/>
                  <w:marRight w:val="0"/>
                  <w:marTop w:val="0"/>
                  <w:marBottom w:val="0"/>
                  <w:divBdr>
                    <w:top w:val="none" w:sz="0" w:space="0" w:color="auto"/>
                    <w:left w:val="none" w:sz="0" w:space="0" w:color="auto"/>
                    <w:bottom w:val="none" w:sz="0" w:space="0" w:color="auto"/>
                    <w:right w:val="none" w:sz="0" w:space="0" w:color="auto"/>
                  </w:divBdr>
                </w:div>
                <w:div w:id="413010152">
                  <w:marLeft w:val="640"/>
                  <w:marRight w:val="0"/>
                  <w:marTop w:val="0"/>
                  <w:marBottom w:val="0"/>
                  <w:divBdr>
                    <w:top w:val="none" w:sz="0" w:space="0" w:color="auto"/>
                    <w:left w:val="none" w:sz="0" w:space="0" w:color="auto"/>
                    <w:bottom w:val="none" w:sz="0" w:space="0" w:color="auto"/>
                    <w:right w:val="none" w:sz="0" w:space="0" w:color="auto"/>
                  </w:divBdr>
                </w:div>
                <w:div w:id="444036047">
                  <w:marLeft w:val="640"/>
                  <w:marRight w:val="0"/>
                  <w:marTop w:val="0"/>
                  <w:marBottom w:val="0"/>
                  <w:divBdr>
                    <w:top w:val="none" w:sz="0" w:space="0" w:color="auto"/>
                    <w:left w:val="none" w:sz="0" w:space="0" w:color="auto"/>
                    <w:bottom w:val="none" w:sz="0" w:space="0" w:color="auto"/>
                    <w:right w:val="none" w:sz="0" w:space="0" w:color="auto"/>
                  </w:divBdr>
                </w:div>
                <w:div w:id="450176233">
                  <w:marLeft w:val="640"/>
                  <w:marRight w:val="0"/>
                  <w:marTop w:val="0"/>
                  <w:marBottom w:val="0"/>
                  <w:divBdr>
                    <w:top w:val="none" w:sz="0" w:space="0" w:color="auto"/>
                    <w:left w:val="none" w:sz="0" w:space="0" w:color="auto"/>
                    <w:bottom w:val="none" w:sz="0" w:space="0" w:color="auto"/>
                    <w:right w:val="none" w:sz="0" w:space="0" w:color="auto"/>
                  </w:divBdr>
                </w:div>
                <w:div w:id="452288299">
                  <w:marLeft w:val="640"/>
                  <w:marRight w:val="0"/>
                  <w:marTop w:val="0"/>
                  <w:marBottom w:val="0"/>
                  <w:divBdr>
                    <w:top w:val="none" w:sz="0" w:space="0" w:color="auto"/>
                    <w:left w:val="none" w:sz="0" w:space="0" w:color="auto"/>
                    <w:bottom w:val="none" w:sz="0" w:space="0" w:color="auto"/>
                    <w:right w:val="none" w:sz="0" w:space="0" w:color="auto"/>
                  </w:divBdr>
                </w:div>
                <w:div w:id="455376006">
                  <w:marLeft w:val="640"/>
                  <w:marRight w:val="0"/>
                  <w:marTop w:val="0"/>
                  <w:marBottom w:val="0"/>
                  <w:divBdr>
                    <w:top w:val="none" w:sz="0" w:space="0" w:color="auto"/>
                    <w:left w:val="none" w:sz="0" w:space="0" w:color="auto"/>
                    <w:bottom w:val="none" w:sz="0" w:space="0" w:color="auto"/>
                    <w:right w:val="none" w:sz="0" w:space="0" w:color="auto"/>
                  </w:divBdr>
                </w:div>
                <w:div w:id="464811071">
                  <w:marLeft w:val="640"/>
                  <w:marRight w:val="0"/>
                  <w:marTop w:val="0"/>
                  <w:marBottom w:val="0"/>
                  <w:divBdr>
                    <w:top w:val="none" w:sz="0" w:space="0" w:color="auto"/>
                    <w:left w:val="none" w:sz="0" w:space="0" w:color="auto"/>
                    <w:bottom w:val="none" w:sz="0" w:space="0" w:color="auto"/>
                    <w:right w:val="none" w:sz="0" w:space="0" w:color="auto"/>
                  </w:divBdr>
                </w:div>
                <w:div w:id="491218944">
                  <w:marLeft w:val="640"/>
                  <w:marRight w:val="0"/>
                  <w:marTop w:val="0"/>
                  <w:marBottom w:val="0"/>
                  <w:divBdr>
                    <w:top w:val="none" w:sz="0" w:space="0" w:color="auto"/>
                    <w:left w:val="none" w:sz="0" w:space="0" w:color="auto"/>
                    <w:bottom w:val="none" w:sz="0" w:space="0" w:color="auto"/>
                    <w:right w:val="none" w:sz="0" w:space="0" w:color="auto"/>
                  </w:divBdr>
                </w:div>
                <w:div w:id="491869196">
                  <w:marLeft w:val="640"/>
                  <w:marRight w:val="0"/>
                  <w:marTop w:val="0"/>
                  <w:marBottom w:val="0"/>
                  <w:divBdr>
                    <w:top w:val="none" w:sz="0" w:space="0" w:color="auto"/>
                    <w:left w:val="none" w:sz="0" w:space="0" w:color="auto"/>
                    <w:bottom w:val="none" w:sz="0" w:space="0" w:color="auto"/>
                    <w:right w:val="none" w:sz="0" w:space="0" w:color="auto"/>
                  </w:divBdr>
                </w:div>
                <w:div w:id="531304333">
                  <w:marLeft w:val="640"/>
                  <w:marRight w:val="0"/>
                  <w:marTop w:val="0"/>
                  <w:marBottom w:val="0"/>
                  <w:divBdr>
                    <w:top w:val="none" w:sz="0" w:space="0" w:color="auto"/>
                    <w:left w:val="none" w:sz="0" w:space="0" w:color="auto"/>
                    <w:bottom w:val="none" w:sz="0" w:space="0" w:color="auto"/>
                    <w:right w:val="none" w:sz="0" w:space="0" w:color="auto"/>
                  </w:divBdr>
                </w:div>
                <w:div w:id="533075784">
                  <w:marLeft w:val="640"/>
                  <w:marRight w:val="0"/>
                  <w:marTop w:val="0"/>
                  <w:marBottom w:val="0"/>
                  <w:divBdr>
                    <w:top w:val="none" w:sz="0" w:space="0" w:color="auto"/>
                    <w:left w:val="none" w:sz="0" w:space="0" w:color="auto"/>
                    <w:bottom w:val="none" w:sz="0" w:space="0" w:color="auto"/>
                    <w:right w:val="none" w:sz="0" w:space="0" w:color="auto"/>
                  </w:divBdr>
                </w:div>
                <w:div w:id="561719814">
                  <w:marLeft w:val="640"/>
                  <w:marRight w:val="0"/>
                  <w:marTop w:val="0"/>
                  <w:marBottom w:val="0"/>
                  <w:divBdr>
                    <w:top w:val="none" w:sz="0" w:space="0" w:color="auto"/>
                    <w:left w:val="none" w:sz="0" w:space="0" w:color="auto"/>
                    <w:bottom w:val="none" w:sz="0" w:space="0" w:color="auto"/>
                    <w:right w:val="none" w:sz="0" w:space="0" w:color="auto"/>
                  </w:divBdr>
                </w:div>
                <w:div w:id="572816395">
                  <w:marLeft w:val="640"/>
                  <w:marRight w:val="0"/>
                  <w:marTop w:val="0"/>
                  <w:marBottom w:val="0"/>
                  <w:divBdr>
                    <w:top w:val="none" w:sz="0" w:space="0" w:color="auto"/>
                    <w:left w:val="none" w:sz="0" w:space="0" w:color="auto"/>
                    <w:bottom w:val="none" w:sz="0" w:space="0" w:color="auto"/>
                    <w:right w:val="none" w:sz="0" w:space="0" w:color="auto"/>
                  </w:divBdr>
                </w:div>
                <w:div w:id="590507288">
                  <w:marLeft w:val="640"/>
                  <w:marRight w:val="0"/>
                  <w:marTop w:val="0"/>
                  <w:marBottom w:val="0"/>
                  <w:divBdr>
                    <w:top w:val="none" w:sz="0" w:space="0" w:color="auto"/>
                    <w:left w:val="none" w:sz="0" w:space="0" w:color="auto"/>
                    <w:bottom w:val="none" w:sz="0" w:space="0" w:color="auto"/>
                    <w:right w:val="none" w:sz="0" w:space="0" w:color="auto"/>
                  </w:divBdr>
                </w:div>
                <w:div w:id="592713683">
                  <w:marLeft w:val="640"/>
                  <w:marRight w:val="0"/>
                  <w:marTop w:val="0"/>
                  <w:marBottom w:val="0"/>
                  <w:divBdr>
                    <w:top w:val="none" w:sz="0" w:space="0" w:color="auto"/>
                    <w:left w:val="none" w:sz="0" w:space="0" w:color="auto"/>
                    <w:bottom w:val="none" w:sz="0" w:space="0" w:color="auto"/>
                    <w:right w:val="none" w:sz="0" w:space="0" w:color="auto"/>
                  </w:divBdr>
                </w:div>
                <w:div w:id="598417853">
                  <w:marLeft w:val="640"/>
                  <w:marRight w:val="0"/>
                  <w:marTop w:val="0"/>
                  <w:marBottom w:val="0"/>
                  <w:divBdr>
                    <w:top w:val="none" w:sz="0" w:space="0" w:color="auto"/>
                    <w:left w:val="none" w:sz="0" w:space="0" w:color="auto"/>
                    <w:bottom w:val="none" w:sz="0" w:space="0" w:color="auto"/>
                    <w:right w:val="none" w:sz="0" w:space="0" w:color="auto"/>
                  </w:divBdr>
                </w:div>
                <w:div w:id="599946867">
                  <w:marLeft w:val="640"/>
                  <w:marRight w:val="0"/>
                  <w:marTop w:val="0"/>
                  <w:marBottom w:val="0"/>
                  <w:divBdr>
                    <w:top w:val="none" w:sz="0" w:space="0" w:color="auto"/>
                    <w:left w:val="none" w:sz="0" w:space="0" w:color="auto"/>
                    <w:bottom w:val="none" w:sz="0" w:space="0" w:color="auto"/>
                    <w:right w:val="none" w:sz="0" w:space="0" w:color="auto"/>
                  </w:divBdr>
                </w:div>
                <w:div w:id="605581318">
                  <w:marLeft w:val="640"/>
                  <w:marRight w:val="0"/>
                  <w:marTop w:val="0"/>
                  <w:marBottom w:val="0"/>
                  <w:divBdr>
                    <w:top w:val="none" w:sz="0" w:space="0" w:color="auto"/>
                    <w:left w:val="none" w:sz="0" w:space="0" w:color="auto"/>
                    <w:bottom w:val="none" w:sz="0" w:space="0" w:color="auto"/>
                    <w:right w:val="none" w:sz="0" w:space="0" w:color="auto"/>
                  </w:divBdr>
                </w:div>
                <w:div w:id="609706823">
                  <w:marLeft w:val="640"/>
                  <w:marRight w:val="0"/>
                  <w:marTop w:val="0"/>
                  <w:marBottom w:val="0"/>
                  <w:divBdr>
                    <w:top w:val="none" w:sz="0" w:space="0" w:color="auto"/>
                    <w:left w:val="none" w:sz="0" w:space="0" w:color="auto"/>
                    <w:bottom w:val="none" w:sz="0" w:space="0" w:color="auto"/>
                    <w:right w:val="none" w:sz="0" w:space="0" w:color="auto"/>
                  </w:divBdr>
                </w:div>
                <w:div w:id="610280298">
                  <w:marLeft w:val="640"/>
                  <w:marRight w:val="0"/>
                  <w:marTop w:val="0"/>
                  <w:marBottom w:val="0"/>
                  <w:divBdr>
                    <w:top w:val="none" w:sz="0" w:space="0" w:color="auto"/>
                    <w:left w:val="none" w:sz="0" w:space="0" w:color="auto"/>
                    <w:bottom w:val="none" w:sz="0" w:space="0" w:color="auto"/>
                    <w:right w:val="none" w:sz="0" w:space="0" w:color="auto"/>
                  </w:divBdr>
                </w:div>
                <w:div w:id="614600065">
                  <w:marLeft w:val="640"/>
                  <w:marRight w:val="0"/>
                  <w:marTop w:val="0"/>
                  <w:marBottom w:val="0"/>
                  <w:divBdr>
                    <w:top w:val="none" w:sz="0" w:space="0" w:color="auto"/>
                    <w:left w:val="none" w:sz="0" w:space="0" w:color="auto"/>
                    <w:bottom w:val="none" w:sz="0" w:space="0" w:color="auto"/>
                    <w:right w:val="none" w:sz="0" w:space="0" w:color="auto"/>
                  </w:divBdr>
                </w:div>
                <w:div w:id="626935126">
                  <w:marLeft w:val="640"/>
                  <w:marRight w:val="0"/>
                  <w:marTop w:val="0"/>
                  <w:marBottom w:val="0"/>
                  <w:divBdr>
                    <w:top w:val="none" w:sz="0" w:space="0" w:color="auto"/>
                    <w:left w:val="none" w:sz="0" w:space="0" w:color="auto"/>
                    <w:bottom w:val="none" w:sz="0" w:space="0" w:color="auto"/>
                    <w:right w:val="none" w:sz="0" w:space="0" w:color="auto"/>
                  </w:divBdr>
                </w:div>
                <w:div w:id="632633617">
                  <w:marLeft w:val="640"/>
                  <w:marRight w:val="0"/>
                  <w:marTop w:val="0"/>
                  <w:marBottom w:val="0"/>
                  <w:divBdr>
                    <w:top w:val="none" w:sz="0" w:space="0" w:color="auto"/>
                    <w:left w:val="none" w:sz="0" w:space="0" w:color="auto"/>
                    <w:bottom w:val="none" w:sz="0" w:space="0" w:color="auto"/>
                    <w:right w:val="none" w:sz="0" w:space="0" w:color="auto"/>
                  </w:divBdr>
                </w:div>
                <w:div w:id="648174883">
                  <w:marLeft w:val="640"/>
                  <w:marRight w:val="0"/>
                  <w:marTop w:val="0"/>
                  <w:marBottom w:val="0"/>
                  <w:divBdr>
                    <w:top w:val="none" w:sz="0" w:space="0" w:color="auto"/>
                    <w:left w:val="none" w:sz="0" w:space="0" w:color="auto"/>
                    <w:bottom w:val="none" w:sz="0" w:space="0" w:color="auto"/>
                    <w:right w:val="none" w:sz="0" w:space="0" w:color="auto"/>
                  </w:divBdr>
                </w:div>
                <w:div w:id="650599730">
                  <w:marLeft w:val="640"/>
                  <w:marRight w:val="0"/>
                  <w:marTop w:val="0"/>
                  <w:marBottom w:val="0"/>
                  <w:divBdr>
                    <w:top w:val="none" w:sz="0" w:space="0" w:color="auto"/>
                    <w:left w:val="none" w:sz="0" w:space="0" w:color="auto"/>
                    <w:bottom w:val="none" w:sz="0" w:space="0" w:color="auto"/>
                    <w:right w:val="none" w:sz="0" w:space="0" w:color="auto"/>
                  </w:divBdr>
                </w:div>
                <w:div w:id="688484774">
                  <w:marLeft w:val="640"/>
                  <w:marRight w:val="0"/>
                  <w:marTop w:val="0"/>
                  <w:marBottom w:val="0"/>
                  <w:divBdr>
                    <w:top w:val="none" w:sz="0" w:space="0" w:color="auto"/>
                    <w:left w:val="none" w:sz="0" w:space="0" w:color="auto"/>
                    <w:bottom w:val="none" w:sz="0" w:space="0" w:color="auto"/>
                    <w:right w:val="none" w:sz="0" w:space="0" w:color="auto"/>
                  </w:divBdr>
                </w:div>
                <w:div w:id="695041285">
                  <w:marLeft w:val="640"/>
                  <w:marRight w:val="0"/>
                  <w:marTop w:val="0"/>
                  <w:marBottom w:val="0"/>
                  <w:divBdr>
                    <w:top w:val="none" w:sz="0" w:space="0" w:color="auto"/>
                    <w:left w:val="none" w:sz="0" w:space="0" w:color="auto"/>
                    <w:bottom w:val="none" w:sz="0" w:space="0" w:color="auto"/>
                    <w:right w:val="none" w:sz="0" w:space="0" w:color="auto"/>
                  </w:divBdr>
                </w:div>
                <w:div w:id="719864846">
                  <w:marLeft w:val="640"/>
                  <w:marRight w:val="0"/>
                  <w:marTop w:val="0"/>
                  <w:marBottom w:val="0"/>
                  <w:divBdr>
                    <w:top w:val="none" w:sz="0" w:space="0" w:color="auto"/>
                    <w:left w:val="none" w:sz="0" w:space="0" w:color="auto"/>
                    <w:bottom w:val="none" w:sz="0" w:space="0" w:color="auto"/>
                    <w:right w:val="none" w:sz="0" w:space="0" w:color="auto"/>
                  </w:divBdr>
                </w:div>
                <w:div w:id="723020649">
                  <w:marLeft w:val="640"/>
                  <w:marRight w:val="0"/>
                  <w:marTop w:val="0"/>
                  <w:marBottom w:val="0"/>
                  <w:divBdr>
                    <w:top w:val="none" w:sz="0" w:space="0" w:color="auto"/>
                    <w:left w:val="none" w:sz="0" w:space="0" w:color="auto"/>
                    <w:bottom w:val="none" w:sz="0" w:space="0" w:color="auto"/>
                    <w:right w:val="none" w:sz="0" w:space="0" w:color="auto"/>
                  </w:divBdr>
                </w:div>
                <w:div w:id="723451979">
                  <w:marLeft w:val="640"/>
                  <w:marRight w:val="0"/>
                  <w:marTop w:val="0"/>
                  <w:marBottom w:val="0"/>
                  <w:divBdr>
                    <w:top w:val="none" w:sz="0" w:space="0" w:color="auto"/>
                    <w:left w:val="none" w:sz="0" w:space="0" w:color="auto"/>
                    <w:bottom w:val="none" w:sz="0" w:space="0" w:color="auto"/>
                    <w:right w:val="none" w:sz="0" w:space="0" w:color="auto"/>
                  </w:divBdr>
                </w:div>
                <w:div w:id="723912625">
                  <w:marLeft w:val="640"/>
                  <w:marRight w:val="0"/>
                  <w:marTop w:val="0"/>
                  <w:marBottom w:val="0"/>
                  <w:divBdr>
                    <w:top w:val="none" w:sz="0" w:space="0" w:color="auto"/>
                    <w:left w:val="none" w:sz="0" w:space="0" w:color="auto"/>
                    <w:bottom w:val="none" w:sz="0" w:space="0" w:color="auto"/>
                    <w:right w:val="none" w:sz="0" w:space="0" w:color="auto"/>
                  </w:divBdr>
                </w:div>
                <w:div w:id="734935750">
                  <w:marLeft w:val="640"/>
                  <w:marRight w:val="0"/>
                  <w:marTop w:val="0"/>
                  <w:marBottom w:val="0"/>
                  <w:divBdr>
                    <w:top w:val="none" w:sz="0" w:space="0" w:color="auto"/>
                    <w:left w:val="none" w:sz="0" w:space="0" w:color="auto"/>
                    <w:bottom w:val="none" w:sz="0" w:space="0" w:color="auto"/>
                    <w:right w:val="none" w:sz="0" w:space="0" w:color="auto"/>
                  </w:divBdr>
                </w:div>
                <w:div w:id="740366688">
                  <w:marLeft w:val="640"/>
                  <w:marRight w:val="0"/>
                  <w:marTop w:val="0"/>
                  <w:marBottom w:val="0"/>
                  <w:divBdr>
                    <w:top w:val="none" w:sz="0" w:space="0" w:color="auto"/>
                    <w:left w:val="none" w:sz="0" w:space="0" w:color="auto"/>
                    <w:bottom w:val="none" w:sz="0" w:space="0" w:color="auto"/>
                    <w:right w:val="none" w:sz="0" w:space="0" w:color="auto"/>
                  </w:divBdr>
                </w:div>
                <w:div w:id="741953758">
                  <w:marLeft w:val="640"/>
                  <w:marRight w:val="0"/>
                  <w:marTop w:val="0"/>
                  <w:marBottom w:val="0"/>
                  <w:divBdr>
                    <w:top w:val="none" w:sz="0" w:space="0" w:color="auto"/>
                    <w:left w:val="none" w:sz="0" w:space="0" w:color="auto"/>
                    <w:bottom w:val="none" w:sz="0" w:space="0" w:color="auto"/>
                    <w:right w:val="none" w:sz="0" w:space="0" w:color="auto"/>
                  </w:divBdr>
                </w:div>
                <w:div w:id="750349826">
                  <w:marLeft w:val="640"/>
                  <w:marRight w:val="0"/>
                  <w:marTop w:val="0"/>
                  <w:marBottom w:val="0"/>
                  <w:divBdr>
                    <w:top w:val="none" w:sz="0" w:space="0" w:color="auto"/>
                    <w:left w:val="none" w:sz="0" w:space="0" w:color="auto"/>
                    <w:bottom w:val="none" w:sz="0" w:space="0" w:color="auto"/>
                    <w:right w:val="none" w:sz="0" w:space="0" w:color="auto"/>
                  </w:divBdr>
                </w:div>
                <w:div w:id="750465530">
                  <w:marLeft w:val="640"/>
                  <w:marRight w:val="0"/>
                  <w:marTop w:val="0"/>
                  <w:marBottom w:val="0"/>
                  <w:divBdr>
                    <w:top w:val="none" w:sz="0" w:space="0" w:color="auto"/>
                    <w:left w:val="none" w:sz="0" w:space="0" w:color="auto"/>
                    <w:bottom w:val="none" w:sz="0" w:space="0" w:color="auto"/>
                    <w:right w:val="none" w:sz="0" w:space="0" w:color="auto"/>
                  </w:divBdr>
                </w:div>
                <w:div w:id="751200959">
                  <w:marLeft w:val="640"/>
                  <w:marRight w:val="0"/>
                  <w:marTop w:val="0"/>
                  <w:marBottom w:val="0"/>
                  <w:divBdr>
                    <w:top w:val="none" w:sz="0" w:space="0" w:color="auto"/>
                    <w:left w:val="none" w:sz="0" w:space="0" w:color="auto"/>
                    <w:bottom w:val="none" w:sz="0" w:space="0" w:color="auto"/>
                    <w:right w:val="none" w:sz="0" w:space="0" w:color="auto"/>
                  </w:divBdr>
                </w:div>
                <w:div w:id="789279472">
                  <w:marLeft w:val="640"/>
                  <w:marRight w:val="0"/>
                  <w:marTop w:val="0"/>
                  <w:marBottom w:val="0"/>
                  <w:divBdr>
                    <w:top w:val="none" w:sz="0" w:space="0" w:color="auto"/>
                    <w:left w:val="none" w:sz="0" w:space="0" w:color="auto"/>
                    <w:bottom w:val="none" w:sz="0" w:space="0" w:color="auto"/>
                    <w:right w:val="none" w:sz="0" w:space="0" w:color="auto"/>
                  </w:divBdr>
                </w:div>
                <w:div w:id="804203363">
                  <w:marLeft w:val="640"/>
                  <w:marRight w:val="0"/>
                  <w:marTop w:val="0"/>
                  <w:marBottom w:val="0"/>
                  <w:divBdr>
                    <w:top w:val="none" w:sz="0" w:space="0" w:color="auto"/>
                    <w:left w:val="none" w:sz="0" w:space="0" w:color="auto"/>
                    <w:bottom w:val="none" w:sz="0" w:space="0" w:color="auto"/>
                    <w:right w:val="none" w:sz="0" w:space="0" w:color="auto"/>
                  </w:divBdr>
                </w:div>
                <w:div w:id="813065891">
                  <w:marLeft w:val="640"/>
                  <w:marRight w:val="0"/>
                  <w:marTop w:val="0"/>
                  <w:marBottom w:val="0"/>
                  <w:divBdr>
                    <w:top w:val="none" w:sz="0" w:space="0" w:color="auto"/>
                    <w:left w:val="none" w:sz="0" w:space="0" w:color="auto"/>
                    <w:bottom w:val="none" w:sz="0" w:space="0" w:color="auto"/>
                    <w:right w:val="none" w:sz="0" w:space="0" w:color="auto"/>
                  </w:divBdr>
                </w:div>
                <w:div w:id="814564057">
                  <w:marLeft w:val="640"/>
                  <w:marRight w:val="0"/>
                  <w:marTop w:val="0"/>
                  <w:marBottom w:val="0"/>
                  <w:divBdr>
                    <w:top w:val="none" w:sz="0" w:space="0" w:color="auto"/>
                    <w:left w:val="none" w:sz="0" w:space="0" w:color="auto"/>
                    <w:bottom w:val="none" w:sz="0" w:space="0" w:color="auto"/>
                    <w:right w:val="none" w:sz="0" w:space="0" w:color="auto"/>
                  </w:divBdr>
                </w:div>
                <w:div w:id="823006070">
                  <w:marLeft w:val="640"/>
                  <w:marRight w:val="0"/>
                  <w:marTop w:val="0"/>
                  <w:marBottom w:val="0"/>
                  <w:divBdr>
                    <w:top w:val="none" w:sz="0" w:space="0" w:color="auto"/>
                    <w:left w:val="none" w:sz="0" w:space="0" w:color="auto"/>
                    <w:bottom w:val="none" w:sz="0" w:space="0" w:color="auto"/>
                    <w:right w:val="none" w:sz="0" w:space="0" w:color="auto"/>
                  </w:divBdr>
                </w:div>
                <w:div w:id="855191527">
                  <w:marLeft w:val="640"/>
                  <w:marRight w:val="0"/>
                  <w:marTop w:val="0"/>
                  <w:marBottom w:val="0"/>
                  <w:divBdr>
                    <w:top w:val="none" w:sz="0" w:space="0" w:color="auto"/>
                    <w:left w:val="none" w:sz="0" w:space="0" w:color="auto"/>
                    <w:bottom w:val="none" w:sz="0" w:space="0" w:color="auto"/>
                    <w:right w:val="none" w:sz="0" w:space="0" w:color="auto"/>
                  </w:divBdr>
                </w:div>
                <w:div w:id="855727948">
                  <w:marLeft w:val="640"/>
                  <w:marRight w:val="0"/>
                  <w:marTop w:val="0"/>
                  <w:marBottom w:val="0"/>
                  <w:divBdr>
                    <w:top w:val="none" w:sz="0" w:space="0" w:color="auto"/>
                    <w:left w:val="none" w:sz="0" w:space="0" w:color="auto"/>
                    <w:bottom w:val="none" w:sz="0" w:space="0" w:color="auto"/>
                    <w:right w:val="none" w:sz="0" w:space="0" w:color="auto"/>
                  </w:divBdr>
                </w:div>
                <w:div w:id="860557639">
                  <w:marLeft w:val="640"/>
                  <w:marRight w:val="0"/>
                  <w:marTop w:val="0"/>
                  <w:marBottom w:val="0"/>
                  <w:divBdr>
                    <w:top w:val="none" w:sz="0" w:space="0" w:color="auto"/>
                    <w:left w:val="none" w:sz="0" w:space="0" w:color="auto"/>
                    <w:bottom w:val="none" w:sz="0" w:space="0" w:color="auto"/>
                    <w:right w:val="none" w:sz="0" w:space="0" w:color="auto"/>
                  </w:divBdr>
                </w:div>
                <w:div w:id="862672200">
                  <w:marLeft w:val="640"/>
                  <w:marRight w:val="0"/>
                  <w:marTop w:val="0"/>
                  <w:marBottom w:val="0"/>
                  <w:divBdr>
                    <w:top w:val="none" w:sz="0" w:space="0" w:color="auto"/>
                    <w:left w:val="none" w:sz="0" w:space="0" w:color="auto"/>
                    <w:bottom w:val="none" w:sz="0" w:space="0" w:color="auto"/>
                    <w:right w:val="none" w:sz="0" w:space="0" w:color="auto"/>
                  </w:divBdr>
                </w:div>
                <w:div w:id="872577517">
                  <w:marLeft w:val="640"/>
                  <w:marRight w:val="0"/>
                  <w:marTop w:val="0"/>
                  <w:marBottom w:val="0"/>
                  <w:divBdr>
                    <w:top w:val="none" w:sz="0" w:space="0" w:color="auto"/>
                    <w:left w:val="none" w:sz="0" w:space="0" w:color="auto"/>
                    <w:bottom w:val="none" w:sz="0" w:space="0" w:color="auto"/>
                    <w:right w:val="none" w:sz="0" w:space="0" w:color="auto"/>
                  </w:divBdr>
                </w:div>
                <w:div w:id="874197477">
                  <w:marLeft w:val="640"/>
                  <w:marRight w:val="0"/>
                  <w:marTop w:val="0"/>
                  <w:marBottom w:val="0"/>
                  <w:divBdr>
                    <w:top w:val="none" w:sz="0" w:space="0" w:color="auto"/>
                    <w:left w:val="none" w:sz="0" w:space="0" w:color="auto"/>
                    <w:bottom w:val="none" w:sz="0" w:space="0" w:color="auto"/>
                    <w:right w:val="none" w:sz="0" w:space="0" w:color="auto"/>
                  </w:divBdr>
                </w:div>
                <w:div w:id="893081356">
                  <w:marLeft w:val="640"/>
                  <w:marRight w:val="0"/>
                  <w:marTop w:val="0"/>
                  <w:marBottom w:val="0"/>
                  <w:divBdr>
                    <w:top w:val="none" w:sz="0" w:space="0" w:color="auto"/>
                    <w:left w:val="none" w:sz="0" w:space="0" w:color="auto"/>
                    <w:bottom w:val="none" w:sz="0" w:space="0" w:color="auto"/>
                    <w:right w:val="none" w:sz="0" w:space="0" w:color="auto"/>
                  </w:divBdr>
                </w:div>
                <w:div w:id="896623941">
                  <w:marLeft w:val="640"/>
                  <w:marRight w:val="0"/>
                  <w:marTop w:val="0"/>
                  <w:marBottom w:val="0"/>
                  <w:divBdr>
                    <w:top w:val="none" w:sz="0" w:space="0" w:color="auto"/>
                    <w:left w:val="none" w:sz="0" w:space="0" w:color="auto"/>
                    <w:bottom w:val="none" w:sz="0" w:space="0" w:color="auto"/>
                    <w:right w:val="none" w:sz="0" w:space="0" w:color="auto"/>
                  </w:divBdr>
                </w:div>
                <w:div w:id="903611617">
                  <w:marLeft w:val="640"/>
                  <w:marRight w:val="0"/>
                  <w:marTop w:val="0"/>
                  <w:marBottom w:val="0"/>
                  <w:divBdr>
                    <w:top w:val="none" w:sz="0" w:space="0" w:color="auto"/>
                    <w:left w:val="none" w:sz="0" w:space="0" w:color="auto"/>
                    <w:bottom w:val="none" w:sz="0" w:space="0" w:color="auto"/>
                    <w:right w:val="none" w:sz="0" w:space="0" w:color="auto"/>
                  </w:divBdr>
                </w:div>
                <w:div w:id="916206246">
                  <w:marLeft w:val="640"/>
                  <w:marRight w:val="0"/>
                  <w:marTop w:val="0"/>
                  <w:marBottom w:val="0"/>
                  <w:divBdr>
                    <w:top w:val="none" w:sz="0" w:space="0" w:color="auto"/>
                    <w:left w:val="none" w:sz="0" w:space="0" w:color="auto"/>
                    <w:bottom w:val="none" w:sz="0" w:space="0" w:color="auto"/>
                    <w:right w:val="none" w:sz="0" w:space="0" w:color="auto"/>
                  </w:divBdr>
                </w:div>
                <w:div w:id="938298307">
                  <w:marLeft w:val="640"/>
                  <w:marRight w:val="0"/>
                  <w:marTop w:val="0"/>
                  <w:marBottom w:val="0"/>
                  <w:divBdr>
                    <w:top w:val="none" w:sz="0" w:space="0" w:color="auto"/>
                    <w:left w:val="none" w:sz="0" w:space="0" w:color="auto"/>
                    <w:bottom w:val="none" w:sz="0" w:space="0" w:color="auto"/>
                    <w:right w:val="none" w:sz="0" w:space="0" w:color="auto"/>
                  </w:divBdr>
                </w:div>
                <w:div w:id="939721118">
                  <w:marLeft w:val="640"/>
                  <w:marRight w:val="0"/>
                  <w:marTop w:val="0"/>
                  <w:marBottom w:val="0"/>
                  <w:divBdr>
                    <w:top w:val="none" w:sz="0" w:space="0" w:color="auto"/>
                    <w:left w:val="none" w:sz="0" w:space="0" w:color="auto"/>
                    <w:bottom w:val="none" w:sz="0" w:space="0" w:color="auto"/>
                    <w:right w:val="none" w:sz="0" w:space="0" w:color="auto"/>
                  </w:divBdr>
                </w:div>
                <w:div w:id="946158701">
                  <w:marLeft w:val="640"/>
                  <w:marRight w:val="0"/>
                  <w:marTop w:val="0"/>
                  <w:marBottom w:val="0"/>
                  <w:divBdr>
                    <w:top w:val="none" w:sz="0" w:space="0" w:color="auto"/>
                    <w:left w:val="none" w:sz="0" w:space="0" w:color="auto"/>
                    <w:bottom w:val="none" w:sz="0" w:space="0" w:color="auto"/>
                    <w:right w:val="none" w:sz="0" w:space="0" w:color="auto"/>
                  </w:divBdr>
                </w:div>
                <w:div w:id="948657654">
                  <w:marLeft w:val="640"/>
                  <w:marRight w:val="0"/>
                  <w:marTop w:val="0"/>
                  <w:marBottom w:val="0"/>
                  <w:divBdr>
                    <w:top w:val="none" w:sz="0" w:space="0" w:color="auto"/>
                    <w:left w:val="none" w:sz="0" w:space="0" w:color="auto"/>
                    <w:bottom w:val="none" w:sz="0" w:space="0" w:color="auto"/>
                    <w:right w:val="none" w:sz="0" w:space="0" w:color="auto"/>
                  </w:divBdr>
                </w:div>
                <w:div w:id="951938032">
                  <w:marLeft w:val="640"/>
                  <w:marRight w:val="0"/>
                  <w:marTop w:val="0"/>
                  <w:marBottom w:val="0"/>
                  <w:divBdr>
                    <w:top w:val="none" w:sz="0" w:space="0" w:color="auto"/>
                    <w:left w:val="none" w:sz="0" w:space="0" w:color="auto"/>
                    <w:bottom w:val="none" w:sz="0" w:space="0" w:color="auto"/>
                    <w:right w:val="none" w:sz="0" w:space="0" w:color="auto"/>
                  </w:divBdr>
                </w:div>
                <w:div w:id="956377423">
                  <w:marLeft w:val="640"/>
                  <w:marRight w:val="0"/>
                  <w:marTop w:val="0"/>
                  <w:marBottom w:val="0"/>
                  <w:divBdr>
                    <w:top w:val="none" w:sz="0" w:space="0" w:color="auto"/>
                    <w:left w:val="none" w:sz="0" w:space="0" w:color="auto"/>
                    <w:bottom w:val="none" w:sz="0" w:space="0" w:color="auto"/>
                    <w:right w:val="none" w:sz="0" w:space="0" w:color="auto"/>
                  </w:divBdr>
                </w:div>
                <w:div w:id="963655166">
                  <w:marLeft w:val="640"/>
                  <w:marRight w:val="0"/>
                  <w:marTop w:val="0"/>
                  <w:marBottom w:val="0"/>
                  <w:divBdr>
                    <w:top w:val="none" w:sz="0" w:space="0" w:color="auto"/>
                    <w:left w:val="none" w:sz="0" w:space="0" w:color="auto"/>
                    <w:bottom w:val="none" w:sz="0" w:space="0" w:color="auto"/>
                    <w:right w:val="none" w:sz="0" w:space="0" w:color="auto"/>
                  </w:divBdr>
                </w:div>
                <w:div w:id="967971774">
                  <w:marLeft w:val="640"/>
                  <w:marRight w:val="0"/>
                  <w:marTop w:val="0"/>
                  <w:marBottom w:val="0"/>
                  <w:divBdr>
                    <w:top w:val="none" w:sz="0" w:space="0" w:color="auto"/>
                    <w:left w:val="none" w:sz="0" w:space="0" w:color="auto"/>
                    <w:bottom w:val="none" w:sz="0" w:space="0" w:color="auto"/>
                    <w:right w:val="none" w:sz="0" w:space="0" w:color="auto"/>
                  </w:divBdr>
                </w:div>
                <w:div w:id="991908284">
                  <w:marLeft w:val="640"/>
                  <w:marRight w:val="0"/>
                  <w:marTop w:val="0"/>
                  <w:marBottom w:val="0"/>
                  <w:divBdr>
                    <w:top w:val="none" w:sz="0" w:space="0" w:color="auto"/>
                    <w:left w:val="none" w:sz="0" w:space="0" w:color="auto"/>
                    <w:bottom w:val="none" w:sz="0" w:space="0" w:color="auto"/>
                    <w:right w:val="none" w:sz="0" w:space="0" w:color="auto"/>
                  </w:divBdr>
                </w:div>
                <w:div w:id="997926463">
                  <w:marLeft w:val="640"/>
                  <w:marRight w:val="0"/>
                  <w:marTop w:val="0"/>
                  <w:marBottom w:val="0"/>
                  <w:divBdr>
                    <w:top w:val="none" w:sz="0" w:space="0" w:color="auto"/>
                    <w:left w:val="none" w:sz="0" w:space="0" w:color="auto"/>
                    <w:bottom w:val="none" w:sz="0" w:space="0" w:color="auto"/>
                    <w:right w:val="none" w:sz="0" w:space="0" w:color="auto"/>
                  </w:divBdr>
                </w:div>
                <w:div w:id="1028264001">
                  <w:marLeft w:val="640"/>
                  <w:marRight w:val="0"/>
                  <w:marTop w:val="0"/>
                  <w:marBottom w:val="0"/>
                  <w:divBdr>
                    <w:top w:val="none" w:sz="0" w:space="0" w:color="auto"/>
                    <w:left w:val="none" w:sz="0" w:space="0" w:color="auto"/>
                    <w:bottom w:val="none" w:sz="0" w:space="0" w:color="auto"/>
                    <w:right w:val="none" w:sz="0" w:space="0" w:color="auto"/>
                  </w:divBdr>
                </w:div>
                <w:div w:id="1045253475">
                  <w:marLeft w:val="640"/>
                  <w:marRight w:val="0"/>
                  <w:marTop w:val="0"/>
                  <w:marBottom w:val="0"/>
                  <w:divBdr>
                    <w:top w:val="none" w:sz="0" w:space="0" w:color="auto"/>
                    <w:left w:val="none" w:sz="0" w:space="0" w:color="auto"/>
                    <w:bottom w:val="none" w:sz="0" w:space="0" w:color="auto"/>
                    <w:right w:val="none" w:sz="0" w:space="0" w:color="auto"/>
                  </w:divBdr>
                </w:div>
                <w:div w:id="1054037443">
                  <w:marLeft w:val="640"/>
                  <w:marRight w:val="0"/>
                  <w:marTop w:val="0"/>
                  <w:marBottom w:val="0"/>
                  <w:divBdr>
                    <w:top w:val="none" w:sz="0" w:space="0" w:color="auto"/>
                    <w:left w:val="none" w:sz="0" w:space="0" w:color="auto"/>
                    <w:bottom w:val="none" w:sz="0" w:space="0" w:color="auto"/>
                    <w:right w:val="none" w:sz="0" w:space="0" w:color="auto"/>
                  </w:divBdr>
                </w:div>
                <w:div w:id="1056734952">
                  <w:marLeft w:val="640"/>
                  <w:marRight w:val="0"/>
                  <w:marTop w:val="0"/>
                  <w:marBottom w:val="0"/>
                  <w:divBdr>
                    <w:top w:val="none" w:sz="0" w:space="0" w:color="auto"/>
                    <w:left w:val="none" w:sz="0" w:space="0" w:color="auto"/>
                    <w:bottom w:val="none" w:sz="0" w:space="0" w:color="auto"/>
                    <w:right w:val="none" w:sz="0" w:space="0" w:color="auto"/>
                  </w:divBdr>
                </w:div>
                <w:div w:id="1057364902">
                  <w:marLeft w:val="640"/>
                  <w:marRight w:val="0"/>
                  <w:marTop w:val="0"/>
                  <w:marBottom w:val="0"/>
                  <w:divBdr>
                    <w:top w:val="none" w:sz="0" w:space="0" w:color="auto"/>
                    <w:left w:val="none" w:sz="0" w:space="0" w:color="auto"/>
                    <w:bottom w:val="none" w:sz="0" w:space="0" w:color="auto"/>
                    <w:right w:val="none" w:sz="0" w:space="0" w:color="auto"/>
                  </w:divBdr>
                </w:div>
                <w:div w:id="1058433495">
                  <w:marLeft w:val="640"/>
                  <w:marRight w:val="0"/>
                  <w:marTop w:val="0"/>
                  <w:marBottom w:val="0"/>
                  <w:divBdr>
                    <w:top w:val="none" w:sz="0" w:space="0" w:color="auto"/>
                    <w:left w:val="none" w:sz="0" w:space="0" w:color="auto"/>
                    <w:bottom w:val="none" w:sz="0" w:space="0" w:color="auto"/>
                    <w:right w:val="none" w:sz="0" w:space="0" w:color="auto"/>
                  </w:divBdr>
                </w:div>
                <w:div w:id="1058819160">
                  <w:marLeft w:val="640"/>
                  <w:marRight w:val="0"/>
                  <w:marTop w:val="0"/>
                  <w:marBottom w:val="0"/>
                  <w:divBdr>
                    <w:top w:val="none" w:sz="0" w:space="0" w:color="auto"/>
                    <w:left w:val="none" w:sz="0" w:space="0" w:color="auto"/>
                    <w:bottom w:val="none" w:sz="0" w:space="0" w:color="auto"/>
                    <w:right w:val="none" w:sz="0" w:space="0" w:color="auto"/>
                  </w:divBdr>
                </w:div>
                <w:div w:id="1061176929">
                  <w:marLeft w:val="640"/>
                  <w:marRight w:val="0"/>
                  <w:marTop w:val="0"/>
                  <w:marBottom w:val="0"/>
                  <w:divBdr>
                    <w:top w:val="none" w:sz="0" w:space="0" w:color="auto"/>
                    <w:left w:val="none" w:sz="0" w:space="0" w:color="auto"/>
                    <w:bottom w:val="none" w:sz="0" w:space="0" w:color="auto"/>
                    <w:right w:val="none" w:sz="0" w:space="0" w:color="auto"/>
                  </w:divBdr>
                </w:div>
                <w:div w:id="1062411646">
                  <w:marLeft w:val="640"/>
                  <w:marRight w:val="0"/>
                  <w:marTop w:val="0"/>
                  <w:marBottom w:val="0"/>
                  <w:divBdr>
                    <w:top w:val="none" w:sz="0" w:space="0" w:color="auto"/>
                    <w:left w:val="none" w:sz="0" w:space="0" w:color="auto"/>
                    <w:bottom w:val="none" w:sz="0" w:space="0" w:color="auto"/>
                    <w:right w:val="none" w:sz="0" w:space="0" w:color="auto"/>
                  </w:divBdr>
                </w:div>
                <w:div w:id="1066949096">
                  <w:marLeft w:val="640"/>
                  <w:marRight w:val="0"/>
                  <w:marTop w:val="0"/>
                  <w:marBottom w:val="0"/>
                  <w:divBdr>
                    <w:top w:val="none" w:sz="0" w:space="0" w:color="auto"/>
                    <w:left w:val="none" w:sz="0" w:space="0" w:color="auto"/>
                    <w:bottom w:val="none" w:sz="0" w:space="0" w:color="auto"/>
                    <w:right w:val="none" w:sz="0" w:space="0" w:color="auto"/>
                  </w:divBdr>
                </w:div>
                <w:div w:id="1077895136">
                  <w:marLeft w:val="640"/>
                  <w:marRight w:val="0"/>
                  <w:marTop w:val="0"/>
                  <w:marBottom w:val="0"/>
                  <w:divBdr>
                    <w:top w:val="none" w:sz="0" w:space="0" w:color="auto"/>
                    <w:left w:val="none" w:sz="0" w:space="0" w:color="auto"/>
                    <w:bottom w:val="none" w:sz="0" w:space="0" w:color="auto"/>
                    <w:right w:val="none" w:sz="0" w:space="0" w:color="auto"/>
                  </w:divBdr>
                </w:div>
                <w:div w:id="1093163182">
                  <w:marLeft w:val="640"/>
                  <w:marRight w:val="0"/>
                  <w:marTop w:val="0"/>
                  <w:marBottom w:val="0"/>
                  <w:divBdr>
                    <w:top w:val="none" w:sz="0" w:space="0" w:color="auto"/>
                    <w:left w:val="none" w:sz="0" w:space="0" w:color="auto"/>
                    <w:bottom w:val="none" w:sz="0" w:space="0" w:color="auto"/>
                    <w:right w:val="none" w:sz="0" w:space="0" w:color="auto"/>
                  </w:divBdr>
                </w:div>
                <w:div w:id="1100569746">
                  <w:marLeft w:val="640"/>
                  <w:marRight w:val="0"/>
                  <w:marTop w:val="0"/>
                  <w:marBottom w:val="0"/>
                  <w:divBdr>
                    <w:top w:val="none" w:sz="0" w:space="0" w:color="auto"/>
                    <w:left w:val="none" w:sz="0" w:space="0" w:color="auto"/>
                    <w:bottom w:val="none" w:sz="0" w:space="0" w:color="auto"/>
                    <w:right w:val="none" w:sz="0" w:space="0" w:color="auto"/>
                  </w:divBdr>
                </w:div>
                <w:div w:id="1117914152">
                  <w:marLeft w:val="640"/>
                  <w:marRight w:val="0"/>
                  <w:marTop w:val="0"/>
                  <w:marBottom w:val="0"/>
                  <w:divBdr>
                    <w:top w:val="none" w:sz="0" w:space="0" w:color="auto"/>
                    <w:left w:val="none" w:sz="0" w:space="0" w:color="auto"/>
                    <w:bottom w:val="none" w:sz="0" w:space="0" w:color="auto"/>
                    <w:right w:val="none" w:sz="0" w:space="0" w:color="auto"/>
                  </w:divBdr>
                </w:div>
                <w:div w:id="1121917393">
                  <w:marLeft w:val="640"/>
                  <w:marRight w:val="0"/>
                  <w:marTop w:val="0"/>
                  <w:marBottom w:val="0"/>
                  <w:divBdr>
                    <w:top w:val="none" w:sz="0" w:space="0" w:color="auto"/>
                    <w:left w:val="none" w:sz="0" w:space="0" w:color="auto"/>
                    <w:bottom w:val="none" w:sz="0" w:space="0" w:color="auto"/>
                    <w:right w:val="none" w:sz="0" w:space="0" w:color="auto"/>
                  </w:divBdr>
                </w:div>
                <w:div w:id="1122187178">
                  <w:marLeft w:val="640"/>
                  <w:marRight w:val="0"/>
                  <w:marTop w:val="0"/>
                  <w:marBottom w:val="0"/>
                  <w:divBdr>
                    <w:top w:val="none" w:sz="0" w:space="0" w:color="auto"/>
                    <w:left w:val="none" w:sz="0" w:space="0" w:color="auto"/>
                    <w:bottom w:val="none" w:sz="0" w:space="0" w:color="auto"/>
                    <w:right w:val="none" w:sz="0" w:space="0" w:color="auto"/>
                  </w:divBdr>
                </w:div>
                <w:div w:id="1123110787">
                  <w:marLeft w:val="640"/>
                  <w:marRight w:val="0"/>
                  <w:marTop w:val="0"/>
                  <w:marBottom w:val="0"/>
                  <w:divBdr>
                    <w:top w:val="none" w:sz="0" w:space="0" w:color="auto"/>
                    <w:left w:val="none" w:sz="0" w:space="0" w:color="auto"/>
                    <w:bottom w:val="none" w:sz="0" w:space="0" w:color="auto"/>
                    <w:right w:val="none" w:sz="0" w:space="0" w:color="auto"/>
                  </w:divBdr>
                </w:div>
                <w:div w:id="1137450693">
                  <w:marLeft w:val="640"/>
                  <w:marRight w:val="0"/>
                  <w:marTop w:val="0"/>
                  <w:marBottom w:val="0"/>
                  <w:divBdr>
                    <w:top w:val="none" w:sz="0" w:space="0" w:color="auto"/>
                    <w:left w:val="none" w:sz="0" w:space="0" w:color="auto"/>
                    <w:bottom w:val="none" w:sz="0" w:space="0" w:color="auto"/>
                    <w:right w:val="none" w:sz="0" w:space="0" w:color="auto"/>
                  </w:divBdr>
                </w:div>
                <w:div w:id="1140539652">
                  <w:marLeft w:val="640"/>
                  <w:marRight w:val="0"/>
                  <w:marTop w:val="0"/>
                  <w:marBottom w:val="0"/>
                  <w:divBdr>
                    <w:top w:val="none" w:sz="0" w:space="0" w:color="auto"/>
                    <w:left w:val="none" w:sz="0" w:space="0" w:color="auto"/>
                    <w:bottom w:val="none" w:sz="0" w:space="0" w:color="auto"/>
                    <w:right w:val="none" w:sz="0" w:space="0" w:color="auto"/>
                  </w:divBdr>
                </w:div>
                <w:div w:id="1145050983">
                  <w:marLeft w:val="640"/>
                  <w:marRight w:val="0"/>
                  <w:marTop w:val="0"/>
                  <w:marBottom w:val="0"/>
                  <w:divBdr>
                    <w:top w:val="none" w:sz="0" w:space="0" w:color="auto"/>
                    <w:left w:val="none" w:sz="0" w:space="0" w:color="auto"/>
                    <w:bottom w:val="none" w:sz="0" w:space="0" w:color="auto"/>
                    <w:right w:val="none" w:sz="0" w:space="0" w:color="auto"/>
                  </w:divBdr>
                </w:div>
                <w:div w:id="1154495081">
                  <w:marLeft w:val="640"/>
                  <w:marRight w:val="0"/>
                  <w:marTop w:val="0"/>
                  <w:marBottom w:val="0"/>
                  <w:divBdr>
                    <w:top w:val="none" w:sz="0" w:space="0" w:color="auto"/>
                    <w:left w:val="none" w:sz="0" w:space="0" w:color="auto"/>
                    <w:bottom w:val="none" w:sz="0" w:space="0" w:color="auto"/>
                    <w:right w:val="none" w:sz="0" w:space="0" w:color="auto"/>
                  </w:divBdr>
                </w:div>
                <w:div w:id="1158031755">
                  <w:marLeft w:val="640"/>
                  <w:marRight w:val="0"/>
                  <w:marTop w:val="0"/>
                  <w:marBottom w:val="0"/>
                  <w:divBdr>
                    <w:top w:val="none" w:sz="0" w:space="0" w:color="auto"/>
                    <w:left w:val="none" w:sz="0" w:space="0" w:color="auto"/>
                    <w:bottom w:val="none" w:sz="0" w:space="0" w:color="auto"/>
                    <w:right w:val="none" w:sz="0" w:space="0" w:color="auto"/>
                  </w:divBdr>
                </w:div>
                <w:div w:id="1175993074">
                  <w:marLeft w:val="640"/>
                  <w:marRight w:val="0"/>
                  <w:marTop w:val="0"/>
                  <w:marBottom w:val="0"/>
                  <w:divBdr>
                    <w:top w:val="none" w:sz="0" w:space="0" w:color="auto"/>
                    <w:left w:val="none" w:sz="0" w:space="0" w:color="auto"/>
                    <w:bottom w:val="none" w:sz="0" w:space="0" w:color="auto"/>
                    <w:right w:val="none" w:sz="0" w:space="0" w:color="auto"/>
                  </w:divBdr>
                </w:div>
                <w:div w:id="1191066697">
                  <w:marLeft w:val="640"/>
                  <w:marRight w:val="0"/>
                  <w:marTop w:val="0"/>
                  <w:marBottom w:val="0"/>
                  <w:divBdr>
                    <w:top w:val="none" w:sz="0" w:space="0" w:color="auto"/>
                    <w:left w:val="none" w:sz="0" w:space="0" w:color="auto"/>
                    <w:bottom w:val="none" w:sz="0" w:space="0" w:color="auto"/>
                    <w:right w:val="none" w:sz="0" w:space="0" w:color="auto"/>
                  </w:divBdr>
                </w:div>
                <w:div w:id="1192643231">
                  <w:marLeft w:val="640"/>
                  <w:marRight w:val="0"/>
                  <w:marTop w:val="0"/>
                  <w:marBottom w:val="0"/>
                  <w:divBdr>
                    <w:top w:val="none" w:sz="0" w:space="0" w:color="auto"/>
                    <w:left w:val="none" w:sz="0" w:space="0" w:color="auto"/>
                    <w:bottom w:val="none" w:sz="0" w:space="0" w:color="auto"/>
                    <w:right w:val="none" w:sz="0" w:space="0" w:color="auto"/>
                  </w:divBdr>
                </w:div>
                <w:div w:id="1193034396">
                  <w:marLeft w:val="640"/>
                  <w:marRight w:val="0"/>
                  <w:marTop w:val="0"/>
                  <w:marBottom w:val="0"/>
                  <w:divBdr>
                    <w:top w:val="none" w:sz="0" w:space="0" w:color="auto"/>
                    <w:left w:val="none" w:sz="0" w:space="0" w:color="auto"/>
                    <w:bottom w:val="none" w:sz="0" w:space="0" w:color="auto"/>
                    <w:right w:val="none" w:sz="0" w:space="0" w:color="auto"/>
                  </w:divBdr>
                </w:div>
                <w:div w:id="1198396692">
                  <w:marLeft w:val="640"/>
                  <w:marRight w:val="0"/>
                  <w:marTop w:val="0"/>
                  <w:marBottom w:val="0"/>
                  <w:divBdr>
                    <w:top w:val="none" w:sz="0" w:space="0" w:color="auto"/>
                    <w:left w:val="none" w:sz="0" w:space="0" w:color="auto"/>
                    <w:bottom w:val="none" w:sz="0" w:space="0" w:color="auto"/>
                    <w:right w:val="none" w:sz="0" w:space="0" w:color="auto"/>
                  </w:divBdr>
                </w:div>
                <w:div w:id="1199703928">
                  <w:marLeft w:val="640"/>
                  <w:marRight w:val="0"/>
                  <w:marTop w:val="0"/>
                  <w:marBottom w:val="0"/>
                  <w:divBdr>
                    <w:top w:val="none" w:sz="0" w:space="0" w:color="auto"/>
                    <w:left w:val="none" w:sz="0" w:space="0" w:color="auto"/>
                    <w:bottom w:val="none" w:sz="0" w:space="0" w:color="auto"/>
                    <w:right w:val="none" w:sz="0" w:space="0" w:color="auto"/>
                  </w:divBdr>
                </w:div>
                <w:div w:id="1216887597">
                  <w:marLeft w:val="640"/>
                  <w:marRight w:val="0"/>
                  <w:marTop w:val="0"/>
                  <w:marBottom w:val="0"/>
                  <w:divBdr>
                    <w:top w:val="none" w:sz="0" w:space="0" w:color="auto"/>
                    <w:left w:val="none" w:sz="0" w:space="0" w:color="auto"/>
                    <w:bottom w:val="none" w:sz="0" w:space="0" w:color="auto"/>
                    <w:right w:val="none" w:sz="0" w:space="0" w:color="auto"/>
                  </w:divBdr>
                </w:div>
                <w:div w:id="1218469834">
                  <w:marLeft w:val="640"/>
                  <w:marRight w:val="0"/>
                  <w:marTop w:val="0"/>
                  <w:marBottom w:val="0"/>
                  <w:divBdr>
                    <w:top w:val="none" w:sz="0" w:space="0" w:color="auto"/>
                    <w:left w:val="none" w:sz="0" w:space="0" w:color="auto"/>
                    <w:bottom w:val="none" w:sz="0" w:space="0" w:color="auto"/>
                    <w:right w:val="none" w:sz="0" w:space="0" w:color="auto"/>
                  </w:divBdr>
                </w:div>
                <w:div w:id="1232737244">
                  <w:marLeft w:val="640"/>
                  <w:marRight w:val="0"/>
                  <w:marTop w:val="0"/>
                  <w:marBottom w:val="0"/>
                  <w:divBdr>
                    <w:top w:val="none" w:sz="0" w:space="0" w:color="auto"/>
                    <w:left w:val="none" w:sz="0" w:space="0" w:color="auto"/>
                    <w:bottom w:val="none" w:sz="0" w:space="0" w:color="auto"/>
                    <w:right w:val="none" w:sz="0" w:space="0" w:color="auto"/>
                  </w:divBdr>
                </w:div>
                <w:div w:id="1239098103">
                  <w:marLeft w:val="640"/>
                  <w:marRight w:val="0"/>
                  <w:marTop w:val="0"/>
                  <w:marBottom w:val="0"/>
                  <w:divBdr>
                    <w:top w:val="none" w:sz="0" w:space="0" w:color="auto"/>
                    <w:left w:val="none" w:sz="0" w:space="0" w:color="auto"/>
                    <w:bottom w:val="none" w:sz="0" w:space="0" w:color="auto"/>
                    <w:right w:val="none" w:sz="0" w:space="0" w:color="auto"/>
                  </w:divBdr>
                </w:div>
                <w:div w:id="1261795139">
                  <w:marLeft w:val="640"/>
                  <w:marRight w:val="0"/>
                  <w:marTop w:val="0"/>
                  <w:marBottom w:val="0"/>
                  <w:divBdr>
                    <w:top w:val="none" w:sz="0" w:space="0" w:color="auto"/>
                    <w:left w:val="none" w:sz="0" w:space="0" w:color="auto"/>
                    <w:bottom w:val="none" w:sz="0" w:space="0" w:color="auto"/>
                    <w:right w:val="none" w:sz="0" w:space="0" w:color="auto"/>
                  </w:divBdr>
                </w:div>
                <w:div w:id="1272203597">
                  <w:marLeft w:val="640"/>
                  <w:marRight w:val="0"/>
                  <w:marTop w:val="0"/>
                  <w:marBottom w:val="0"/>
                  <w:divBdr>
                    <w:top w:val="none" w:sz="0" w:space="0" w:color="auto"/>
                    <w:left w:val="none" w:sz="0" w:space="0" w:color="auto"/>
                    <w:bottom w:val="none" w:sz="0" w:space="0" w:color="auto"/>
                    <w:right w:val="none" w:sz="0" w:space="0" w:color="auto"/>
                  </w:divBdr>
                </w:div>
                <w:div w:id="1281256750">
                  <w:marLeft w:val="640"/>
                  <w:marRight w:val="0"/>
                  <w:marTop w:val="0"/>
                  <w:marBottom w:val="0"/>
                  <w:divBdr>
                    <w:top w:val="none" w:sz="0" w:space="0" w:color="auto"/>
                    <w:left w:val="none" w:sz="0" w:space="0" w:color="auto"/>
                    <w:bottom w:val="none" w:sz="0" w:space="0" w:color="auto"/>
                    <w:right w:val="none" w:sz="0" w:space="0" w:color="auto"/>
                  </w:divBdr>
                </w:div>
                <w:div w:id="1294218147">
                  <w:marLeft w:val="640"/>
                  <w:marRight w:val="0"/>
                  <w:marTop w:val="0"/>
                  <w:marBottom w:val="0"/>
                  <w:divBdr>
                    <w:top w:val="none" w:sz="0" w:space="0" w:color="auto"/>
                    <w:left w:val="none" w:sz="0" w:space="0" w:color="auto"/>
                    <w:bottom w:val="none" w:sz="0" w:space="0" w:color="auto"/>
                    <w:right w:val="none" w:sz="0" w:space="0" w:color="auto"/>
                  </w:divBdr>
                </w:div>
                <w:div w:id="1301227221">
                  <w:marLeft w:val="640"/>
                  <w:marRight w:val="0"/>
                  <w:marTop w:val="0"/>
                  <w:marBottom w:val="0"/>
                  <w:divBdr>
                    <w:top w:val="none" w:sz="0" w:space="0" w:color="auto"/>
                    <w:left w:val="none" w:sz="0" w:space="0" w:color="auto"/>
                    <w:bottom w:val="none" w:sz="0" w:space="0" w:color="auto"/>
                    <w:right w:val="none" w:sz="0" w:space="0" w:color="auto"/>
                  </w:divBdr>
                </w:div>
                <w:div w:id="1311910644">
                  <w:marLeft w:val="640"/>
                  <w:marRight w:val="0"/>
                  <w:marTop w:val="0"/>
                  <w:marBottom w:val="0"/>
                  <w:divBdr>
                    <w:top w:val="none" w:sz="0" w:space="0" w:color="auto"/>
                    <w:left w:val="none" w:sz="0" w:space="0" w:color="auto"/>
                    <w:bottom w:val="none" w:sz="0" w:space="0" w:color="auto"/>
                    <w:right w:val="none" w:sz="0" w:space="0" w:color="auto"/>
                  </w:divBdr>
                </w:div>
                <w:div w:id="1314022992">
                  <w:marLeft w:val="640"/>
                  <w:marRight w:val="0"/>
                  <w:marTop w:val="0"/>
                  <w:marBottom w:val="0"/>
                  <w:divBdr>
                    <w:top w:val="none" w:sz="0" w:space="0" w:color="auto"/>
                    <w:left w:val="none" w:sz="0" w:space="0" w:color="auto"/>
                    <w:bottom w:val="none" w:sz="0" w:space="0" w:color="auto"/>
                    <w:right w:val="none" w:sz="0" w:space="0" w:color="auto"/>
                  </w:divBdr>
                </w:div>
                <w:div w:id="1314410835">
                  <w:marLeft w:val="640"/>
                  <w:marRight w:val="0"/>
                  <w:marTop w:val="0"/>
                  <w:marBottom w:val="0"/>
                  <w:divBdr>
                    <w:top w:val="none" w:sz="0" w:space="0" w:color="auto"/>
                    <w:left w:val="none" w:sz="0" w:space="0" w:color="auto"/>
                    <w:bottom w:val="none" w:sz="0" w:space="0" w:color="auto"/>
                    <w:right w:val="none" w:sz="0" w:space="0" w:color="auto"/>
                  </w:divBdr>
                </w:div>
                <w:div w:id="1327321999">
                  <w:marLeft w:val="640"/>
                  <w:marRight w:val="0"/>
                  <w:marTop w:val="0"/>
                  <w:marBottom w:val="0"/>
                  <w:divBdr>
                    <w:top w:val="none" w:sz="0" w:space="0" w:color="auto"/>
                    <w:left w:val="none" w:sz="0" w:space="0" w:color="auto"/>
                    <w:bottom w:val="none" w:sz="0" w:space="0" w:color="auto"/>
                    <w:right w:val="none" w:sz="0" w:space="0" w:color="auto"/>
                  </w:divBdr>
                </w:div>
                <w:div w:id="1351830720">
                  <w:marLeft w:val="640"/>
                  <w:marRight w:val="0"/>
                  <w:marTop w:val="0"/>
                  <w:marBottom w:val="0"/>
                  <w:divBdr>
                    <w:top w:val="none" w:sz="0" w:space="0" w:color="auto"/>
                    <w:left w:val="none" w:sz="0" w:space="0" w:color="auto"/>
                    <w:bottom w:val="none" w:sz="0" w:space="0" w:color="auto"/>
                    <w:right w:val="none" w:sz="0" w:space="0" w:color="auto"/>
                  </w:divBdr>
                </w:div>
                <w:div w:id="1365977903">
                  <w:marLeft w:val="640"/>
                  <w:marRight w:val="0"/>
                  <w:marTop w:val="0"/>
                  <w:marBottom w:val="0"/>
                  <w:divBdr>
                    <w:top w:val="none" w:sz="0" w:space="0" w:color="auto"/>
                    <w:left w:val="none" w:sz="0" w:space="0" w:color="auto"/>
                    <w:bottom w:val="none" w:sz="0" w:space="0" w:color="auto"/>
                    <w:right w:val="none" w:sz="0" w:space="0" w:color="auto"/>
                  </w:divBdr>
                </w:div>
                <w:div w:id="1369918762">
                  <w:marLeft w:val="640"/>
                  <w:marRight w:val="0"/>
                  <w:marTop w:val="0"/>
                  <w:marBottom w:val="0"/>
                  <w:divBdr>
                    <w:top w:val="none" w:sz="0" w:space="0" w:color="auto"/>
                    <w:left w:val="none" w:sz="0" w:space="0" w:color="auto"/>
                    <w:bottom w:val="none" w:sz="0" w:space="0" w:color="auto"/>
                    <w:right w:val="none" w:sz="0" w:space="0" w:color="auto"/>
                  </w:divBdr>
                </w:div>
                <w:div w:id="1371956587">
                  <w:marLeft w:val="640"/>
                  <w:marRight w:val="0"/>
                  <w:marTop w:val="0"/>
                  <w:marBottom w:val="0"/>
                  <w:divBdr>
                    <w:top w:val="none" w:sz="0" w:space="0" w:color="auto"/>
                    <w:left w:val="none" w:sz="0" w:space="0" w:color="auto"/>
                    <w:bottom w:val="none" w:sz="0" w:space="0" w:color="auto"/>
                    <w:right w:val="none" w:sz="0" w:space="0" w:color="auto"/>
                  </w:divBdr>
                </w:div>
                <w:div w:id="1388529733">
                  <w:marLeft w:val="640"/>
                  <w:marRight w:val="0"/>
                  <w:marTop w:val="0"/>
                  <w:marBottom w:val="0"/>
                  <w:divBdr>
                    <w:top w:val="none" w:sz="0" w:space="0" w:color="auto"/>
                    <w:left w:val="none" w:sz="0" w:space="0" w:color="auto"/>
                    <w:bottom w:val="none" w:sz="0" w:space="0" w:color="auto"/>
                    <w:right w:val="none" w:sz="0" w:space="0" w:color="auto"/>
                  </w:divBdr>
                </w:div>
                <w:div w:id="1412001427">
                  <w:marLeft w:val="640"/>
                  <w:marRight w:val="0"/>
                  <w:marTop w:val="0"/>
                  <w:marBottom w:val="0"/>
                  <w:divBdr>
                    <w:top w:val="none" w:sz="0" w:space="0" w:color="auto"/>
                    <w:left w:val="none" w:sz="0" w:space="0" w:color="auto"/>
                    <w:bottom w:val="none" w:sz="0" w:space="0" w:color="auto"/>
                    <w:right w:val="none" w:sz="0" w:space="0" w:color="auto"/>
                  </w:divBdr>
                </w:div>
                <w:div w:id="1413350423">
                  <w:marLeft w:val="640"/>
                  <w:marRight w:val="0"/>
                  <w:marTop w:val="0"/>
                  <w:marBottom w:val="0"/>
                  <w:divBdr>
                    <w:top w:val="none" w:sz="0" w:space="0" w:color="auto"/>
                    <w:left w:val="none" w:sz="0" w:space="0" w:color="auto"/>
                    <w:bottom w:val="none" w:sz="0" w:space="0" w:color="auto"/>
                    <w:right w:val="none" w:sz="0" w:space="0" w:color="auto"/>
                  </w:divBdr>
                </w:div>
                <w:div w:id="1415470782">
                  <w:marLeft w:val="640"/>
                  <w:marRight w:val="0"/>
                  <w:marTop w:val="0"/>
                  <w:marBottom w:val="0"/>
                  <w:divBdr>
                    <w:top w:val="none" w:sz="0" w:space="0" w:color="auto"/>
                    <w:left w:val="none" w:sz="0" w:space="0" w:color="auto"/>
                    <w:bottom w:val="none" w:sz="0" w:space="0" w:color="auto"/>
                    <w:right w:val="none" w:sz="0" w:space="0" w:color="auto"/>
                  </w:divBdr>
                </w:div>
                <w:div w:id="1421751225">
                  <w:marLeft w:val="640"/>
                  <w:marRight w:val="0"/>
                  <w:marTop w:val="0"/>
                  <w:marBottom w:val="0"/>
                  <w:divBdr>
                    <w:top w:val="none" w:sz="0" w:space="0" w:color="auto"/>
                    <w:left w:val="none" w:sz="0" w:space="0" w:color="auto"/>
                    <w:bottom w:val="none" w:sz="0" w:space="0" w:color="auto"/>
                    <w:right w:val="none" w:sz="0" w:space="0" w:color="auto"/>
                  </w:divBdr>
                </w:div>
                <w:div w:id="1454859271">
                  <w:marLeft w:val="640"/>
                  <w:marRight w:val="0"/>
                  <w:marTop w:val="0"/>
                  <w:marBottom w:val="0"/>
                  <w:divBdr>
                    <w:top w:val="none" w:sz="0" w:space="0" w:color="auto"/>
                    <w:left w:val="none" w:sz="0" w:space="0" w:color="auto"/>
                    <w:bottom w:val="none" w:sz="0" w:space="0" w:color="auto"/>
                    <w:right w:val="none" w:sz="0" w:space="0" w:color="auto"/>
                  </w:divBdr>
                </w:div>
                <w:div w:id="1461068356">
                  <w:marLeft w:val="640"/>
                  <w:marRight w:val="0"/>
                  <w:marTop w:val="0"/>
                  <w:marBottom w:val="0"/>
                  <w:divBdr>
                    <w:top w:val="none" w:sz="0" w:space="0" w:color="auto"/>
                    <w:left w:val="none" w:sz="0" w:space="0" w:color="auto"/>
                    <w:bottom w:val="none" w:sz="0" w:space="0" w:color="auto"/>
                    <w:right w:val="none" w:sz="0" w:space="0" w:color="auto"/>
                  </w:divBdr>
                </w:div>
                <w:div w:id="1471825546">
                  <w:marLeft w:val="640"/>
                  <w:marRight w:val="0"/>
                  <w:marTop w:val="0"/>
                  <w:marBottom w:val="0"/>
                  <w:divBdr>
                    <w:top w:val="none" w:sz="0" w:space="0" w:color="auto"/>
                    <w:left w:val="none" w:sz="0" w:space="0" w:color="auto"/>
                    <w:bottom w:val="none" w:sz="0" w:space="0" w:color="auto"/>
                    <w:right w:val="none" w:sz="0" w:space="0" w:color="auto"/>
                  </w:divBdr>
                </w:div>
                <w:div w:id="1475178627">
                  <w:marLeft w:val="640"/>
                  <w:marRight w:val="0"/>
                  <w:marTop w:val="0"/>
                  <w:marBottom w:val="0"/>
                  <w:divBdr>
                    <w:top w:val="none" w:sz="0" w:space="0" w:color="auto"/>
                    <w:left w:val="none" w:sz="0" w:space="0" w:color="auto"/>
                    <w:bottom w:val="none" w:sz="0" w:space="0" w:color="auto"/>
                    <w:right w:val="none" w:sz="0" w:space="0" w:color="auto"/>
                  </w:divBdr>
                </w:div>
                <w:div w:id="1493175537">
                  <w:marLeft w:val="640"/>
                  <w:marRight w:val="0"/>
                  <w:marTop w:val="0"/>
                  <w:marBottom w:val="0"/>
                  <w:divBdr>
                    <w:top w:val="none" w:sz="0" w:space="0" w:color="auto"/>
                    <w:left w:val="none" w:sz="0" w:space="0" w:color="auto"/>
                    <w:bottom w:val="none" w:sz="0" w:space="0" w:color="auto"/>
                    <w:right w:val="none" w:sz="0" w:space="0" w:color="auto"/>
                  </w:divBdr>
                </w:div>
                <w:div w:id="1505589432">
                  <w:marLeft w:val="640"/>
                  <w:marRight w:val="0"/>
                  <w:marTop w:val="0"/>
                  <w:marBottom w:val="0"/>
                  <w:divBdr>
                    <w:top w:val="none" w:sz="0" w:space="0" w:color="auto"/>
                    <w:left w:val="none" w:sz="0" w:space="0" w:color="auto"/>
                    <w:bottom w:val="none" w:sz="0" w:space="0" w:color="auto"/>
                    <w:right w:val="none" w:sz="0" w:space="0" w:color="auto"/>
                  </w:divBdr>
                </w:div>
                <w:div w:id="1520776042">
                  <w:marLeft w:val="640"/>
                  <w:marRight w:val="0"/>
                  <w:marTop w:val="0"/>
                  <w:marBottom w:val="0"/>
                  <w:divBdr>
                    <w:top w:val="none" w:sz="0" w:space="0" w:color="auto"/>
                    <w:left w:val="none" w:sz="0" w:space="0" w:color="auto"/>
                    <w:bottom w:val="none" w:sz="0" w:space="0" w:color="auto"/>
                    <w:right w:val="none" w:sz="0" w:space="0" w:color="auto"/>
                  </w:divBdr>
                </w:div>
                <w:div w:id="1520895499">
                  <w:marLeft w:val="640"/>
                  <w:marRight w:val="0"/>
                  <w:marTop w:val="0"/>
                  <w:marBottom w:val="0"/>
                  <w:divBdr>
                    <w:top w:val="none" w:sz="0" w:space="0" w:color="auto"/>
                    <w:left w:val="none" w:sz="0" w:space="0" w:color="auto"/>
                    <w:bottom w:val="none" w:sz="0" w:space="0" w:color="auto"/>
                    <w:right w:val="none" w:sz="0" w:space="0" w:color="auto"/>
                  </w:divBdr>
                </w:div>
                <w:div w:id="1522938891">
                  <w:marLeft w:val="640"/>
                  <w:marRight w:val="0"/>
                  <w:marTop w:val="0"/>
                  <w:marBottom w:val="0"/>
                  <w:divBdr>
                    <w:top w:val="none" w:sz="0" w:space="0" w:color="auto"/>
                    <w:left w:val="none" w:sz="0" w:space="0" w:color="auto"/>
                    <w:bottom w:val="none" w:sz="0" w:space="0" w:color="auto"/>
                    <w:right w:val="none" w:sz="0" w:space="0" w:color="auto"/>
                  </w:divBdr>
                </w:div>
                <w:div w:id="1527020051">
                  <w:marLeft w:val="640"/>
                  <w:marRight w:val="0"/>
                  <w:marTop w:val="0"/>
                  <w:marBottom w:val="0"/>
                  <w:divBdr>
                    <w:top w:val="none" w:sz="0" w:space="0" w:color="auto"/>
                    <w:left w:val="none" w:sz="0" w:space="0" w:color="auto"/>
                    <w:bottom w:val="none" w:sz="0" w:space="0" w:color="auto"/>
                    <w:right w:val="none" w:sz="0" w:space="0" w:color="auto"/>
                  </w:divBdr>
                </w:div>
                <w:div w:id="1550606604">
                  <w:marLeft w:val="640"/>
                  <w:marRight w:val="0"/>
                  <w:marTop w:val="0"/>
                  <w:marBottom w:val="0"/>
                  <w:divBdr>
                    <w:top w:val="none" w:sz="0" w:space="0" w:color="auto"/>
                    <w:left w:val="none" w:sz="0" w:space="0" w:color="auto"/>
                    <w:bottom w:val="none" w:sz="0" w:space="0" w:color="auto"/>
                    <w:right w:val="none" w:sz="0" w:space="0" w:color="auto"/>
                  </w:divBdr>
                </w:div>
                <w:div w:id="1563827103">
                  <w:marLeft w:val="640"/>
                  <w:marRight w:val="0"/>
                  <w:marTop w:val="0"/>
                  <w:marBottom w:val="0"/>
                  <w:divBdr>
                    <w:top w:val="none" w:sz="0" w:space="0" w:color="auto"/>
                    <w:left w:val="none" w:sz="0" w:space="0" w:color="auto"/>
                    <w:bottom w:val="none" w:sz="0" w:space="0" w:color="auto"/>
                    <w:right w:val="none" w:sz="0" w:space="0" w:color="auto"/>
                  </w:divBdr>
                </w:div>
                <w:div w:id="1565027501">
                  <w:marLeft w:val="640"/>
                  <w:marRight w:val="0"/>
                  <w:marTop w:val="0"/>
                  <w:marBottom w:val="0"/>
                  <w:divBdr>
                    <w:top w:val="none" w:sz="0" w:space="0" w:color="auto"/>
                    <w:left w:val="none" w:sz="0" w:space="0" w:color="auto"/>
                    <w:bottom w:val="none" w:sz="0" w:space="0" w:color="auto"/>
                    <w:right w:val="none" w:sz="0" w:space="0" w:color="auto"/>
                  </w:divBdr>
                </w:div>
                <w:div w:id="1570581020">
                  <w:marLeft w:val="640"/>
                  <w:marRight w:val="0"/>
                  <w:marTop w:val="0"/>
                  <w:marBottom w:val="0"/>
                  <w:divBdr>
                    <w:top w:val="none" w:sz="0" w:space="0" w:color="auto"/>
                    <w:left w:val="none" w:sz="0" w:space="0" w:color="auto"/>
                    <w:bottom w:val="none" w:sz="0" w:space="0" w:color="auto"/>
                    <w:right w:val="none" w:sz="0" w:space="0" w:color="auto"/>
                  </w:divBdr>
                </w:div>
                <w:div w:id="1574271800">
                  <w:marLeft w:val="640"/>
                  <w:marRight w:val="0"/>
                  <w:marTop w:val="0"/>
                  <w:marBottom w:val="0"/>
                  <w:divBdr>
                    <w:top w:val="none" w:sz="0" w:space="0" w:color="auto"/>
                    <w:left w:val="none" w:sz="0" w:space="0" w:color="auto"/>
                    <w:bottom w:val="none" w:sz="0" w:space="0" w:color="auto"/>
                    <w:right w:val="none" w:sz="0" w:space="0" w:color="auto"/>
                  </w:divBdr>
                </w:div>
                <w:div w:id="1586525605">
                  <w:marLeft w:val="640"/>
                  <w:marRight w:val="0"/>
                  <w:marTop w:val="0"/>
                  <w:marBottom w:val="0"/>
                  <w:divBdr>
                    <w:top w:val="none" w:sz="0" w:space="0" w:color="auto"/>
                    <w:left w:val="none" w:sz="0" w:space="0" w:color="auto"/>
                    <w:bottom w:val="none" w:sz="0" w:space="0" w:color="auto"/>
                    <w:right w:val="none" w:sz="0" w:space="0" w:color="auto"/>
                  </w:divBdr>
                </w:div>
                <w:div w:id="1597245963">
                  <w:marLeft w:val="640"/>
                  <w:marRight w:val="0"/>
                  <w:marTop w:val="0"/>
                  <w:marBottom w:val="0"/>
                  <w:divBdr>
                    <w:top w:val="none" w:sz="0" w:space="0" w:color="auto"/>
                    <w:left w:val="none" w:sz="0" w:space="0" w:color="auto"/>
                    <w:bottom w:val="none" w:sz="0" w:space="0" w:color="auto"/>
                    <w:right w:val="none" w:sz="0" w:space="0" w:color="auto"/>
                  </w:divBdr>
                </w:div>
                <w:div w:id="1605187793">
                  <w:marLeft w:val="640"/>
                  <w:marRight w:val="0"/>
                  <w:marTop w:val="0"/>
                  <w:marBottom w:val="0"/>
                  <w:divBdr>
                    <w:top w:val="none" w:sz="0" w:space="0" w:color="auto"/>
                    <w:left w:val="none" w:sz="0" w:space="0" w:color="auto"/>
                    <w:bottom w:val="none" w:sz="0" w:space="0" w:color="auto"/>
                    <w:right w:val="none" w:sz="0" w:space="0" w:color="auto"/>
                  </w:divBdr>
                </w:div>
                <w:div w:id="1633637390">
                  <w:marLeft w:val="640"/>
                  <w:marRight w:val="0"/>
                  <w:marTop w:val="0"/>
                  <w:marBottom w:val="0"/>
                  <w:divBdr>
                    <w:top w:val="none" w:sz="0" w:space="0" w:color="auto"/>
                    <w:left w:val="none" w:sz="0" w:space="0" w:color="auto"/>
                    <w:bottom w:val="none" w:sz="0" w:space="0" w:color="auto"/>
                    <w:right w:val="none" w:sz="0" w:space="0" w:color="auto"/>
                  </w:divBdr>
                </w:div>
                <w:div w:id="1644499942">
                  <w:marLeft w:val="640"/>
                  <w:marRight w:val="0"/>
                  <w:marTop w:val="0"/>
                  <w:marBottom w:val="0"/>
                  <w:divBdr>
                    <w:top w:val="none" w:sz="0" w:space="0" w:color="auto"/>
                    <w:left w:val="none" w:sz="0" w:space="0" w:color="auto"/>
                    <w:bottom w:val="none" w:sz="0" w:space="0" w:color="auto"/>
                    <w:right w:val="none" w:sz="0" w:space="0" w:color="auto"/>
                  </w:divBdr>
                </w:div>
                <w:div w:id="1647932507">
                  <w:marLeft w:val="640"/>
                  <w:marRight w:val="0"/>
                  <w:marTop w:val="0"/>
                  <w:marBottom w:val="0"/>
                  <w:divBdr>
                    <w:top w:val="none" w:sz="0" w:space="0" w:color="auto"/>
                    <w:left w:val="none" w:sz="0" w:space="0" w:color="auto"/>
                    <w:bottom w:val="none" w:sz="0" w:space="0" w:color="auto"/>
                    <w:right w:val="none" w:sz="0" w:space="0" w:color="auto"/>
                  </w:divBdr>
                </w:div>
                <w:div w:id="1653682819">
                  <w:marLeft w:val="640"/>
                  <w:marRight w:val="0"/>
                  <w:marTop w:val="0"/>
                  <w:marBottom w:val="0"/>
                  <w:divBdr>
                    <w:top w:val="none" w:sz="0" w:space="0" w:color="auto"/>
                    <w:left w:val="none" w:sz="0" w:space="0" w:color="auto"/>
                    <w:bottom w:val="none" w:sz="0" w:space="0" w:color="auto"/>
                    <w:right w:val="none" w:sz="0" w:space="0" w:color="auto"/>
                  </w:divBdr>
                </w:div>
                <w:div w:id="1661494450">
                  <w:marLeft w:val="640"/>
                  <w:marRight w:val="0"/>
                  <w:marTop w:val="0"/>
                  <w:marBottom w:val="0"/>
                  <w:divBdr>
                    <w:top w:val="none" w:sz="0" w:space="0" w:color="auto"/>
                    <w:left w:val="none" w:sz="0" w:space="0" w:color="auto"/>
                    <w:bottom w:val="none" w:sz="0" w:space="0" w:color="auto"/>
                    <w:right w:val="none" w:sz="0" w:space="0" w:color="auto"/>
                  </w:divBdr>
                </w:div>
                <w:div w:id="1669014630">
                  <w:marLeft w:val="640"/>
                  <w:marRight w:val="0"/>
                  <w:marTop w:val="0"/>
                  <w:marBottom w:val="0"/>
                  <w:divBdr>
                    <w:top w:val="none" w:sz="0" w:space="0" w:color="auto"/>
                    <w:left w:val="none" w:sz="0" w:space="0" w:color="auto"/>
                    <w:bottom w:val="none" w:sz="0" w:space="0" w:color="auto"/>
                    <w:right w:val="none" w:sz="0" w:space="0" w:color="auto"/>
                  </w:divBdr>
                </w:div>
                <w:div w:id="1674184915">
                  <w:marLeft w:val="640"/>
                  <w:marRight w:val="0"/>
                  <w:marTop w:val="0"/>
                  <w:marBottom w:val="0"/>
                  <w:divBdr>
                    <w:top w:val="none" w:sz="0" w:space="0" w:color="auto"/>
                    <w:left w:val="none" w:sz="0" w:space="0" w:color="auto"/>
                    <w:bottom w:val="none" w:sz="0" w:space="0" w:color="auto"/>
                    <w:right w:val="none" w:sz="0" w:space="0" w:color="auto"/>
                  </w:divBdr>
                </w:div>
                <w:div w:id="1678146303">
                  <w:marLeft w:val="640"/>
                  <w:marRight w:val="0"/>
                  <w:marTop w:val="0"/>
                  <w:marBottom w:val="0"/>
                  <w:divBdr>
                    <w:top w:val="none" w:sz="0" w:space="0" w:color="auto"/>
                    <w:left w:val="none" w:sz="0" w:space="0" w:color="auto"/>
                    <w:bottom w:val="none" w:sz="0" w:space="0" w:color="auto"/>
                    <w:right w:val="none" w:sz="0" w:space="0" w:color="auto"/>
                  </w:divBdr>
                </w:div>
                <w:div w:id="1705522860">
                  <w:marLeft w:val="640"/>
                  <w:marRight w:val="0"/>
                  <w:marTop w:val="0"/>
                  <w:marBottom w:val="0"/>
                  <w:divBdr>
                    <w:top w:val="none" w:sz="0" w:space="0" w:color="auto"/>
                    <w:left w:val="none" w:sz="0" w:space="0" w:color="auto"/>
                    <w:bottom w:val="none" w:sz="0" w:space="0" w:color="auto"/>
                    <w:right w:val="none" w:sz="0" w:space="0" w:color="auto"/>
                  </w:divBdr>
                </w:div>
                <w:div w:id="1705717361">
                  <w:marLeft w:val="640"/>
                  <w:marRight w:val="0"/>
                  <w:marTop w:val="0"/>
                  <w:marBottom w:val="0"/>
                  <w:divBdr>
                    <w:top w:val="none" w:sz="0" w:space="0" w:color="auto"/>
                    <w:left w:val="none" w:sz="0" w:space="0" w:color="auto"/>
                    <w:bottom w:val="none" w:sz="0" w:space="0" w:color="auto"/>
                    <w:right w:val="none" w:sz="0" w:space="0" w:color="auto"/>
                  </w:divBdr>
                </w:div>
                <w:div w:id="1708948620">
                  <w:marLeft w:val="640"/>
                  <w:marRight w:val="0"/>
                  <w:marTop w:val="0"/>
                  <w:marBottom w:val="0"/>
                  <w:divBdr>
                    <w:top w:val="none" w:sz="0" w:space="0" w:color="auto"/>
                    <w:left w:val="none" w:sz="0" w:space="0" w:color="auto"/>
                    <w:bottom w:val="none" w:sz="0" w:space="0" w:color="auto"/>
                    <w:right w:val="none" w:sz="0" w:space="0" w:color="auto"/>
                  </w:divBdr>
                </w:div>
                <w:div w:id="1719818500">
                  <w:marLeft w:val="640"/>
                  <w:marRight w:val="0"/>
                  <w:marTop w:val="0"/>
                  <w:marBottom w:val="0"/>
                  <w:divBdr>
                    <w:top w:val="none" w:sz="0" w:space="0" w:color="auto"/>
                    <w:left w:val="none" w:sz="0" w:space="0" w:color="auto"/>
                    <w:bottom w:val="none" w:sz="0" w:space="0" w:color="auto"/>
                    <w:right w:val="none" w:sz="0" w:space="0" w:color="auto"/>
                  </w:divBdr>
                </w:div>
                <w:div w:id="1726684707">
                  <w:marLeft w:val="640"/>
                  <w:marRight w:val="0"/>
                  <w:marTop w:val="0"/>
                  <w:marBottom w:val="0"/>
                  <w:divBdr>
                    <w:top w:val="none" w:sz="0" w:space="0" w:color="auto"/>
                    <w:left w:val="none" w:sz="0" w:space="0" w:color="auto"/>
                    <w:bottom w:val="none" w:sz="0" w:space="0" w:color="auto"/>
                    <w:right w:val="none" w:sz="0" w:space="0" w:color="auto"/>
                  </w:divBdr>
                </w:div>
                <w:div w:id="1730109279">
                  <w:marLeft w:val="640"/>
                  <w:marRight w:val="0"/>
                  <w:marTop w:val="0"/>
                  <w:marBottom w:val="0"/>
                  <w:divBdr>
                    <w:top w:val="none" w:sz="0" w:space="0" w:color="auto"/>
                    <w:left w:val="none" w:sz="0" w:space="0" w:color="auto"/>
                    <w:bottom w:val="none" w:sz="0" w:space="0" w:color="auto"/>
                    <w:right w:val="none" w:sz="0" w:space="0" w:color="auto"/>
                  </w:divBdr>
                </w:div>
                <w:div w:id="1734231528">
                  <w:marLeft w:val="640"/>
                  <w:marRight w:val="0"/>
                  <w:marTop w:val="0"/>
                  <w:marBottom w:val="0"/>
                  <w:divBdr>
                    <w:top w:val="none" w:sz="0" w:space="0" w:color="auto"/>
                    <w:left w:val="none" w:sz="0" w:space="0" w:color="auto"/>
                    <w:bottom w:val="none" w:sz="0" w:space="0" w:color="auto"/>
                    <w:right w:val="none" w:sz="0" w:space="0" w:color="auto"/>
                  </w:divBdr>
                </w:div>
                <w:div w:id="1744375450">
                  <w:marLeft w:val="640"/>
                  <w:marRight w:val="0"/>
                  <w:marTop w:val="0"/>
                  <w:marBottom w:val="0"/>
                  <w:divBdr>
                    <w:top w:val="none" w:sz="0" w:space="0" w:color="auto"/>
                    <w:left w:val="none" w:sz="0" w:space="0" w:color="auto"/>
                    <w:bottom w:val="none" w:sz="0" w:space="0" w:color="auto"/>
                    <w:right w:val="none" w:sz="0" w:space="0" w:color="auto"/>
                  </w:divBdr>
                </w:div>
                <w:div w:id="1762216202">
                  <w:marLeft w:val="640"/>
                  <w:marRight w:val="0"/>
                  <w:marTop w:val="0"/>
                  <w:marBottom w:val="0"/>
                  <w:divBdr>
                    <w:top w:val="none" w:sz="0" w:space="0" w:color="auto"/>
                    <w:left w:val="none" w:sz="0" w:space="0" w:color="auto"/>
                    <w:bottom w:val="none" w:sz="0" w:space="0" w:color="auto"/>
                    <w:right w:val="none" w:sz="0" w:space="0" w:color="auto"/>
                  </w:divBdr>
                </w:div>
                <w:div w:id="1766607900">
                  <w:marLeft w:val="640"/>
                  <w:marRight w:val="0"/>
                  <w:marTop w:val="0"/>
                  <w:marBottom w:val="0"/>
                  <w:divBdr>
                    <w:top w:val="none" w:sz="0" w:space="0" w:color="auto"/>
                    <w:left w:val="none" w:sz="0" w:space="0" w:color="auto"/>
                    <w:bottom w:val="none" w:sz="0" w:space="0" w:color="auto"/>
                    <w:right w:val="none" w:sz="0" w:space="0" w:color="auto"/>
                  </w:divBdr>
                </w:div>
                <w:div w:id="1784811606">
                  <w:marLeft w:val="640"/>
                  <w:marRight w:val="0"/>
                  <w:marTop w:val="0"/>
                  <w:marBottom w:val="0"/>
                  <w:divBdr>
                    <w:top w:val="none" w:sz="0" w:space="0" w:color="auto"/>
                    <w:left w:val="none" w:sz="0" w:space="0" w:color="auto"/>
                    <w:bottom w:val="none" w:sz="0" w:space="0" w:color="auto"/>
                    <w:right w:val="none" w:sz="0" w:space="0" w:color="auto"/>
                  </w:divBdr>
                </w:div>
                <w:div w:id="1805998493">
                  <w:marLeft w:val="640"/>
                  <w:marRight w:val="0"/>
                  <w:marTop w:val="0"/>
                  <w:marBottom w:val="0"/>
                  <w:divBdr>
                    <w:top w:val="none" w:sz="0" w:space="0" w:color="auto"/>
                    <w:left w:val="none" w:sz="0" w:space="0" w:color="auto"/>
                    <w:bottom w:val="none" w:sz="0" w:space="0" w:color="auto"/>
                    <w:right w:val="none" w:sz="0" w:space="0" w:color="auto"/>
                  </w:divBdr>
                </w:div>
                <w:div w:id="1830632802">
                  <w:marLeft w:val="640"/>
                  <w:marRight w:val="0"/>
                  <w:marTop w:val="0"/>
                  <w:marBottom w:val="0"/>
                  <w:divBdr>
                    <w:top w:val="none" w:sz="0" w:space="0" w:color="auto"/>
                    <w:left w:val="none" w:sz="0" w:space="0" w:color="auto"/>
                    <w:bottom w:val="none" w:sz="0" w:space="0" w:color="auto"/>
                    <w:right w:val="none" w:sz="0" w:space="0" w:color="auto"/>
                  </w:divBdr>
                </w:div>
                <w:div w:id="1854144681">
                  <w:marLeft w:val="640"/>
                  <w:marRight w:val="0"/>
                  <w:marTop w:val="0"/>
                  <w:marBottom w:val="0"/>
                  <w:divBdr>
                    <w:top w:val="none" w:sz="0" w:space="0" w:color="auto"/>
                    <w:left w:val="none" w:sz="0" w:space="0" w:color="auto"/>
                    <w:bottom w:val="none" w:sz="0" w:space="0" w:color="auto"/>
                    <w:right w:val="none" w:sz="0" w:space="0" w:color="auto"/>
                  </w:divBdr>
                </w:div>
                <w:div w:id="1871216407">
                  <w:marLeft w:val="640"/>
                  <w:marRight w:val="0"/>
                  <w:marTop w:val="0"/>
                  <w:marBottom w:val="0"/>
                  <w:divBdr>
                    <w:top w:val="none" w:sz="0" w:space="0" w:color="auto"/>
                    <w:left w:val="none" w:sz="0" w:space="0" w:color="auto"/>
                    <w:bottom w:val="none" w:sz="0" w:space="0" w:color="auto"/>
                    <w:right w:val="none" w:sz="0" w:space="0" w:color="auto"/>
                  </w:divBdr>
                </w:div>
                <w:div w:id="1871262399">
                  <w:marLeft w:val="640"/>
                  <w:marRight w:val="0"/>
                  <w:marTop w:val="0"/>
                  <w:marBottom w:val="0"/>
                  <w:divBdr>
                    <w:top w:val="none" w:sz="0" w:space="0" w:color="auto"/>
                    <w:left w:val="none" w:sz="0" w:space="0" w:color="auto"/>
                    <w:bottom w:val="none" w:sz="0" w:space="0" w:color="auto"/>
                    <w:right w:val="none" w:sz="0" w:space="0" w:color="auto"/>
                  </w:divBdr>
                </w:div>
                <w:div w:id="1877497827">
                  <w:marLeft w:val="640"/>
                  <w:marRight w:val="0"/>
                  <w:marTop w:val="0"/>
                  <w:marBottom w:val="0"/>
                  <w:divBdr>
                    <w:top w:val="none" w:sz="0" w:space="0" w:color="auto"/>
                    <w:left w:val="none" w:sz="0" w:space="0" w:color="auto"/>
                    <w:bottom w:val="none" w:sz="0" w:space="0" w:color="auto"/>
                    <w:right w:val="none" w:sz="0" w:space="0" w:color="auto"/>
                  </w:divBdr>
                </w:div>
                <w:div w:id="1884563630">
                  <w:marLeft w:val="640"/>
                  <w:marRight w:val="0"/>
                  <w:marTop w:val="0"/>
                  <w:marBottom w:val="0"/>
                  <w:divBdr>
                    <w:top w:val="none" w:sz="0" w:space="0" w:color="auto"/>
                    <w:left w:val="none" w:sz="0" w:space="0" w:color="auto"/>
                    <w:bottom w:val="none" w:sz="0" w:space="0" w:color="auto"/>
                    <w:right w:val="none" w:sz="0" w:space="0" w:color="auto"/>
                  </w:divBdr>
                </w:div>
                <w:div w:id="1899317969">
                  <w:marLeft w:val="640"/>
                  <w:marRight w:val="0"/>
                  <w:marTop w:val="0"/>
                  <w:marBottom w:val="0"/>
                  <w:divBdr>
                    <w:top w:val="none" w:sz="0" w:space="0" w:color="auto"/>
                    <w:left w:val="none" w:sz="0" w:space="0" w:color="auto"/>
                    <w:bottom w:val="none" w:sz="0" w:space="0" w:color="auto"/>
                    <w:right w:val="none" w:sz="0" w:space="0" w:color="auto"/>
                  </w:divBdr>
                </w:div>
                <w:div w:id="1906183803">
                  <w:marLeft w:val="640"/>
                  <w:marRight w:val="0"/>
                  <w:marTop w:val="0"/>
                  <w:marBottom w:val="0"/>
                  <w:divBdr>
                    <w:top w:val="none" w:sz="0" w:space="0" w:color="auto"/>
                    <w:left w:val="none" w:sz="0" w:space="0" w:color="auto"/>
                    <w:bottom w:val="none" w:sz="0" w:space="0" w:color="auto"/>
                    <w:right w:val="none" w:sz="0" w:space="0" w:color="auto"/>
                  </w:divBdr>
                </w:div>
                <w:div w:id="1918779121">
                  <w:marLeft w:val="640"/>
                  <w:marRight w:val="0"/>
                  <w:marTop w:val="0"/>
                  <w:marBottom w:val="0"/>
                  <w:divBdr>
                    <w:top w:val="none" w:sz="0" w:space="0" w:color="auto"/>
                    <w:left w:val="none" w:sz="0" w:space="0" w:color="auto"/>
                    <w:bottom w:val="none" w:sz="0" w:space="0" w:color="auto"/>
                    <w:right w:val="none" w:sz="0" w:space="0" w:color="auto"/>
                  </w:divBdr>
                </w:div>
                <w:div w:id="1920095622">
                  <w:marLeft w:val="640"/>
                  <w:marRight w:val="0"/>
                  <w:marTop w:val="0"/>
                  <w:marBottom w:val="0"/>
                  <w:divBdr>
                    <w:top w:val="none" w:sz="0" w:space="0" w:color="auto"/>
                    <w:left w:val="none" w:sz="0" w:space="0" w:color="auto"/>
                    <w:bottom w:val="none" w:sz="0" w:space="0" w:color="auto"/>
                    <w:right w:val="none" w:sz="0" w:space="0" w:color="auto"/>
                  </w:divBdr>
                </w:div>
                <w:div w:id="1920599429">
                  <w:marLeft w:val="640"/>
                  <w:marRight w:val="0"/>
                  <w:marTop w:val="0"/>
                  <w:marBottom w:val="0"/>
                  <w:divBdr>
                    <w:top w:val="none" w:sz="0" w:space="0" w:color="auto"/>
                    <w:left w:val="none" w:sz="0" w:space="0" w:color="auto"/>
                    <w:bottom w:val="none" w:sz="0" w:space="0" w:color="auto"/>
                    <w:right w:val="none" w:sz="0" w:space="0" w:color="auto"/>
                  </w:divBdr>
                </w:div>
                <w:div w:id="1927155581">
                  <w:marLeft w:val="640"/>
                  <w:marRight w:val="0"/>
                  <w:marTop w:val="0"/>
                  <w:marBottom w:val="0"/>
                  <w:divBdr>
                    <w:top w:val="none" w:sz="0" w:space="0" w:color="auto"/>
                    <w:left w:val="none" w:sz="0" w:space="0" w:color="auto"/>
                    <w:bottom w:val="none" w:sz="0" w:space="0" w:color="auto"/>
                    <w:right w:val="none" w:sz="0" w:space="0" w:color="auto"/>
                  </w:divBdr>
                </w:div>
                <w:div w:id="1930652855">
                  <w:marLeft w:val="640"/>
                  <w:marRight w:val="0"/>
                  <w:marTop w:val="0"/>
                  <w:marBottom w:val="0"/>
                  <w:divBdr>
                    <w:top w:val="none" w:sz="0" w:space="0" w:color="auto"/>
                    <w:left w:val="none" w:sz="0" w:space="0" w:color="auto"/>
                    <w:bottom w:val="none" w:sz="0" w:space="0" w:color="auto"/>
                    <w:right w:val="none" w:sz="0" w:space="0" w:color="auto"/>
                  </w:divBdr>
                </w:div>
                <w:div w:id="1930964490">
                  <w:marLeft w:val="640"/>
                  <w:marRight w:val="0"/>
                  <w:marTop w:val="0"/>
                  <w:marBottom w:val="0"/>
                  <w:divBdr>
                    <w:top w:val="none" w:sz="0" w:space="0" w:color="auto"/>
                    <w:left w:val="none" w:sz="0" w:space="0" w:color="auto"/>
                    <w:bottom w:val="none" w:sz="0" w:space="0" w:color="auto"/>
                    <w:right w:val="none" w:sz="0" w:space="0" w:color="auto"/>
                  </w:divBdr>
                </w:div>
                <w:div w:id="1954896080">
                  <w:marLeft w:val="640"/>
                  <w:marRight w:val="0"/>
                  <w:marTop w:val="0"/>
                  <w:marBottom w:val="0"/>
                  <w:divBdr>
                    <w:top w:val="none" w:sz="0" w:space="0" w:color="auto"/>
                    <w:left w:val="none" w:sz="0" w:space="0" w:color="auto"/>
                    <w:bottom w:val="none" w:sz="0" w:space="0" w:color="auto"/>
                    <w:right w:val="none" w:sz="0" w:space="0" w:color="auto"/>
                  </w:divBdr>
                </w:div>
                <w:div w:id="1959869298">
                  <w:marLeft w:val="640"/>
                  <w:marRight w:val="0"/>
                  <w:marTop w:val="0"/>
                  <w:marBottom w:val="0"/>
                  <w:divBdr>
                    <w:top w:val="none" w:sz="0" w:space="0" w:color="auto"/>
                    <w:left w:val="none" w:sz="0" w:space="0" w:color="auto"/>
                    <w:bottom w:val="none" w:sz="0" w:space="0" w:color="auto"/>
                    <w:right w:val="none" w:sz="0" w:space="0" w:color="auto"/>
                  </w:divBdr>
                </w:div>
                <w:div w:id="1987392581">
                  <w:marLeft w:val="640"/>
                  <w:marRight w:val="0"/>
                  <w:marTop w:val="0"/>
                  <w:marBottom w:val="0"/>
                  <w:divBdr>
                    <w:top w:val="none" w:sz="0" w:space="0" w:color="auto"/>
                    <w:left w:val="none" w:sz="0" w:space="0" w:color="auto"/>
                    <w:bottom w:val="none" w:sz="0" w:space="0" w:color="auto"/>
                    <w:right w:val="none" w:sz="0" w:space="0" w:color="auto"/>
                  </w:divBdr>
                </w:div>
                <w:div w:id="1994990763">
                  <w:marLeft w:val="640"/>
                  <w:marRight w:val="0"/>
                  <w:marTop w:val="0"/>
                  <w:marBottom w:val="0"/>
                  <w:divBdr>
                    <w:top w:val="none" w:sz="0" w:space="0" w:color="auto"/>
                    <w:left w:val="none" w:sz="0" w:space="0" w:color="auto"/>
                    <w:bottom w:val="none" w:sz="0" w:space="0" w:color="auto"/>
                    <w:right w:val="none" w:sz="0" w:space="0" w:color="auto"/>
                  </w:divBdr>
                </w:div>
                <w:div w:id="2013991732">
                  <w:marLeft w:val="640"/>
                  <w:marRight w:val="0"/>
                  <w:marTop w:val="0"/>
                  <w:marBottom w:val="0"/>
                  <w:divBdr>
                    <w:top w:val="none" w:sz="0" w:space="0" w:color="auto"/>
                    <w:left w:val="none" w:sz="0" w:space="0" w:color="auto"/>
                    <w:bottom w:val="none" w:sz="0" w:space="0" w:color="auto"/>
                    <w:right w:val="none" w:sz="0" w:space="0" w:color="auto"/>
                  </w:divBdr>
                </w:div>
                <w:div w:id="2014454037">
                  <w:marLeft w:val="640"/>
                  <w:marRight w:val="0"/>
                  <w:marTop w:val="0"/>
                  <w:marBottom w:val="0"/>
                  <w:divBdr>
                    <w:top w:val="none" w:sz="0" w:space="0" w:color="auto"/>
                    <w:left w:val="none" w:sz="0" w:space="0" w:color="auto"/>
                    <w:bottom w:val="none" w:sz="0" w:space="0" w:color="auto"/>
                    <w:right w:val="none" w:sz="0" w:space="0" w:color="auto"/>
                  </w:divBdr>
                </w:div>
                <w:div w:id="2021664454">
                  <w:marLeft w:val="640"/>
                  <w:marRight w:val="0"/>
                  <w:marTop w:val="0"/>
                  <w:marBottom w:val="0"/>
                  <w:divBdr>
                    <w:top w:val="none" w:sz="0" w:space="0" w:color="auto"/>
                    <w:left w:val="none" w:sz="0" w:space="0" w:color="auto"/>
                    <w:bottom w:val="none" w:sz="0" w:space="0" w:color="auto"/>
                    <w:right w:val="none" w:sz="0" w:space="0" w:color="auto"/>
                  </w:divBdr>
                </w:div>
                <w:div w:id="2022657228">
                  <w:marLeft w:val="640"/>
                  <w:marRight w:val="0"/>
                  <w:marTop w:val="0"/>
                  <w:marBottom w:val="0"/>
                  <w:divBdr>
                    <w:top w:val="none" w:sz="0" w:space="0" w:color="auto"/>
                    <w:left w:val="none" w:sz="0" w:space="0" w:color="auto"/>
                    <w:bottom w:val="none" w:sz="0" w:space="0" w:color="auto"/>
                    <w:right w:val="none" w:sz="0" w:space="0" w:color="auto"/>
                  </w:divBdr>
                </w:div>
                <w:div w:id="2029675267">
                  <w:marLeft w:val="640"/>
                  <w:marRight w:val="0"/>
                  <w:marTop w:val="0"/>
                  <w:marBottom w:val="0"/>
                  <w:divBdr>
                    <w:top w:val="none" w:sz="0" w:space="0" w:color="auto"/>
                    <w:left w:val="none" w:sz="0" w:space="0" w:color="auto"/>
                    <w:bottom w:val="none" w:sz="0" w:space="0" w:color="auto"/>
                    <w:right w:val="none" w:sz="0" w:space="0" w:color="auto"/>
                  </w:divBdr>
                </w:div>
                <w:div w:id="2038461172">
                  <w:marLeft w:val="640"/>
                  <w:marRight w:val="0"/>
                  <w:marTop w:val="0"/>
                  <w:marBottom w:val="0"/>
                  <w:divBdr>
                    <w:top w:val="none" w:sz="0" w:space="0" w:color="auto"/>
                    <w:left w:val="none" w:sz="0" w:space="0" w:color="auto"/>
                    <w:bottom w:val="none" w:sz="0" w:space="0" w:color="auto"/>
                    <w:right w:val="none" w:sz="0" w:space="0" w:color="auto"/>
                  </w:divBdr>
                </w:div>
                <w:div w:id="2045596903">
                  <w:marLeft w:val="640"/>
                  <w:marRight w:val="0"/>
                  <w:marTop w:val="0"/>
                  <w:marBottom w:val="0"/>
                  <w:divBdr>
                    <w:top w:val="none" w:sz="0" w:space="0" w:color="auto"/>
                    <w:left w:val="none" w:sz="0" w:space="0" w:color="auto"/>
                    <w:bottom w:val="none" w:sz="0" w:space="0" w:color="auto"/>
                    <w:right w:val="none" w:sz="0" w:space="0" w:color="auto"/>
                  </w:divBdr>
                </w:div>
                <w:div w:id="2059743281">
                  <w:marLeft w:val="640"/>
                  <w:marRight w:val="0"/>
                  <w:marTop w:val="0"/>
                  <w:marBottom w:val="0"/>
                  <w:divBdr>
                    <w:top w:val="none" w:sz="0" w:space="0" w:color="auto"/>
                    <w:left w:val="none" w:sz="0" w:space="0" w:color="auto"/>
                    <w:bottom w:val="none" w:sz="0" w:space="0" w:color="auto"/>
                    <w:right w:val="none" w:sz="0" w:space="0" w:color="auto"/>
                  </w:divBdr>
                </w:div>
                <w:div w:id="2061898371">
                  <w:marLeft w:val="640"/>
                  <w:marRight w:val="0"/>
                  <w:marTop w:val="0"/>
                  <w:marBottom w:val="0"/>
                  <w:divBdr>
                    <w:top w:val="none" w:sz="0" w:space="0" w:color="auto"/>
                    <w:left w:val="none" w:sz="0" w:space="0" w:color="auto"/>
                    <w:bottom w:val="none" w:sz="0" w:space="0" w:color="auto"/>
                    <w:right w:val="none" w:sz="0" w:space="0" w:color="auto"/>
                  </w:divBdr>
                </w:div>
                <w:div w:id="2063864212">
                  <w:marLeft w:val="640"/>
                  <w:marRight w:val="0"/>
                  <w:marTop w:val="0"/>
                  <w:marBottom w:val="0"/>
                  <w:divBdr>
                    <w:top w:val="none" w:sz="0" w:space="0" w:color="auto"/>
                    <w:left w:val="none" w:sz="0" w:space="0" w:color="auto"/>
                    <w:bottom w:val="none" w:sz="0" w:space="0" w:color="auto"/>
                    <w:right w:val="none" w:sz="0" w:space="0" w:color="auto"/>
                  </w:divBdr>
                </w:div>
                <w:div w:id="2067871773">
                  <w:marLeft w:val="640"/>
                  <w:marRight w:val="0"/>
                  <w:marTop w:val="0"/>
                  <w:marBottom w:val="0"/>
                  <w:divBdr>
                    <w:top w:val="none" w:sz="0" w:space="0" w:color="auto"/>
                    <w:left w:val="none" w:sz="0" w:space="0" w:color="auto"/>
                    <w:bottom w:val="none" w:sz="0" w:space="0" w:color="auto"/>
                    <w:right w:val="none" w:sz="0" w:space="0" w:color="auto"/>
                  </w:divBdr>
                </w:div>
                <w:div w:id="2100826613">
                  <w:marLeft w:val="640"/>
                  <w:marRight w:val="0"/>
                  <w:marTop w:val="0"/>
                  <w:marBottom w:val="0"/>
                  <w:divBdr>
                    <w:top w:val="none" w:sz="0" w:space="0" w:color="auto"/>
                    <w:left w:val="none" w:sz="0" w:space="0" w:color="auto"/>
                    <w:bottom w:val="none" w:sz="0" w:space="0" w:color="auto"/>
                    <w:right w:val="none" w:sz="0" w:space="0" w:color="auto"/>
                  </w:divBdr>
                </w:div>
                <w:div w:id="2103332367">
                  <w:marLeft w:val="640"/>
                  <w:marRight w:val="0"/>
                  <w:marTop w:val="0"/>
                  <w:marBottom w:val="0"/>
                  <w:divBdr>
                    <w:top w:val="none" w:sz="0" w:space="0" w:color="auto"/>
                    <w:left w:val="none" w:sz="0" w:space="0" w:color="auto"/>
                    <w:bottom w:val="none" w:sz="0" w:space="0" w:color="auto"/>
                    <w:right w:val="none" w:sz="0" w:space="0" w:color="auto"/>
                  </w:divBdr>
                </w:div>
                <w:div w:id="2113040429">
                  <w:marLeft w:val="640"/>
                  <w:marRight w:val="0"/>
                  <w:marTop w:val="0"/>
                  <w:marBottom w:val="0"/>
                  <w:divBdr>
                    <w:top w:val="none" w:sz="0" w:space="0" w:color="auto"/>
                    <w:left w:val="none" w:sz="0" w:space="0" w:color="auto"/>
                    <w:bottom w:val="none" w:sz="0" w:space="0" w:color="auto"/>
                    <w:right w:val="none" w:sz="0" w:space="0" w:color="auto"/>
                  </w:divBdr>
                </w:div>
                <w:div w:id="2113210082">
                  <w:marLeft w:val="640"/>
                  <w:marRight w:val="0"/>
                  <w:marTop w:val="0"/>
                  <w:marBottom w:val="0"/>
                  <w:divBdr>
                    <w:top w:val="none" w:sz="0" w:space="0" w:color="auto"/>
                    <w:left w:val="none" w:sz="0" w:space="0" w:color="auto"/>
                    <w:bottom w:val="none" w:sz="0" w:space="0" w:color="auto"/>
                    <w:right w:val="none" w:sz="0" w:space="0" w:color="auto"/>
                  </w:divBdr>
                </w:div>
                <w:div w:id="2119636925">
                  <w:marLeft w:val="640"/>
                  <w:marRight w:val="0"/>
                  <w:marTop w:val="0"/>
                  <w:marBottom w:val="0"/>
                  <w:divBdr>
                    <w:top w:val="none" w:sz="0" w:space="0" w:color="auto"/>
                    <w:left w:val="none" w:sz="0" w:space="0" w:color="auto"/>
                    <w:bottom w:val="none" w:sz="0" w:space="0" w:color="auto"/>
                    <w:right w:val="none" w:sz="0" w:space="0" w:color="auto"/>
                  </w:divBdr>
                </w:div>
                <w:div w:id="2129934528">
                  <w:marLeft w:val="640"/>
                  <w:marRight w:val="0"/>
                  <w:marTop w:val="0"/>
                  <w:marBottom w:val="0"/>
                  <w:divBdr>
                    <w:top w:val="none" w:sz="0" w:space="0" w:color="auto"/>
                    <w:left w:val="none" w:sz="0" w:space="0" w:color="auto"/>
                    <w:bottom w:val="none" w:sz="0" w:space="0" w:color="auto"/>
                    <w:right w:val="none" w:sz="0" w:space="0" w:color="auto"/>
                  </w:divBdr>
                </w:div>
                <w:div w:id="2140995992">
                  <w:marLeft w:val="640"/>
                  <w:marRight w:val="0"/>
                  <w:marTop w:val="0"/>
                  <w:marBottom w:val="0"/>
                  <w:divBdr>
                    <w:top w:val="none" w:sz="0" w:space="0" w:color="auto"/>
                    <w:left w:val="none" w:sz="0" w:space="0" w:color="auto"/>
                    <w:bottom w:val="none" w:sz="0" w:space="0" w:color="auto"/>
                    <w:right w:val="none" w:sz="0" w:space="0" w:color="auto"/>
                  </w:divBdr>
                </w:div>
                <w:div w:id="2141916265">
                  <w:marLeft w:val="640"/>
                  <w:marRight w:val="0"/>
                  <w:marTop w:val="0"/>
                  <w:marBottom w:val="0"/>
                  <w:divBdr>
                    <w:top w:val="none" w:sz="0" w:space="0" w:color="auto"/>
                    <w:left w:val="none" w:sz="0" w:space="0" w:color="auto"/>
                    <w:bottom w:val="none" w:sz="0" w:space="0" w:color="auto"/>
                    <w:right w:val="none" w:sz="0" w:space="0" w:color="auto"/>
                  </w:divBdr>
                </w:div>
                <w:div w:id="2142381931">
                  <w:marLeft w:val="640"/>
                  <w:marRight w:val="0"/>
                  <w:marTop w:val="0"/>
                  <w:marBottom w:val="0"/>
                  <w:divBdr>
                    <w:top w:val="none" w:sz="0" w:space="0" w:color="auto"/>
                    <w:left w:val="none" w:sz="0" w:space="0" w:color="auto"/>
                    <w:bottom w:val="none" w:sz="0" w:space="0" w:color="auto"/>
                    <w:right w:val="none" w:sz="0" w:space="0" w:color="auto"/>
                  </w:divBdr>
                </w:div>
              </w:divsChild>
            </w:div>
            <w:div w:id="1696150041">
              <w:marLeft w:val="0"/>
              <w:marRight w:val="0"/>
              <w:marTop w:val="0"/>
              <w:marBottom w:val="0"/>
              <w:divBdr>
                <w:top w:val="none" w:sz="0" w:space="0" w:color="auto"/>
                <w:left w:val="none" w:sz="0" w:space="0" w:color="auto"/>
                <w:bottom w:val="none" w:sz="0" w:space="0" w:color="auto"/>
                <w:right w:val="none" w:sz="0" w:space="0" w:color="auto"/>
              </w:divBdr>
              <w:divsChild>
                <w:div w:id="3243950">
                  <w:marLeft w:val="640"/>
                  <w:marRight w:val="0"/>
                  <w:marTop w:val="0"/>
                  <w:marBottom w:val="0"/>
                  <w:divBdr>
                    <w:top w:val="none" w:sz="0" w:space="0" w:color="auto"/>
                    <w:left w:val="none" w:sz="0" w:space="0" w:color="auto"/>
                    <w:bottom w:val="none" w:sz="0" w:space="0" w:color="auto"/>
                    <w:right w:val="none" w:sz="0" w:space="0" w:color="auto"/>
                  </w:divBdr>
                </w:div>
                <w:div w:id="6829075">
                  <w:marLeft w:val="640"/>
                  <w:marRight w:val="0"/>
                  <w:marTop w:val="0"/>
                  <w:marBottom w:val="0"/>
                  <w:divBdr>
                    <w:top w:val="none" w:sz="0" w:space="0" w:color="auto"/>
                    <w:left w:val="none" w:sz="0" w:space="0" w:color="auto"/>
                    <w:bottom w:val="none" w:sz="0" w:space="0" w:color="auto"/>
                    <w:right w:val="none" w:sz="0" w:space="0" w:color="auto"/>
                  </w:divBdr>
                </w:div>
                <w:div w:id="9381782">
                  <w:marLeft w:val="640"/>
                  <w:marRight w:val="0"/>
                  <w:marTop w:val="0"/>
                  <w:marBottom w:val="0"/>
                  <w:divBdr>
                    <w:top w:val="none" w:sz="0" w:space="0" w:color="auto"/>
                    <w:left w:val="none" w:sz="0" w:space="0" w:color="auto"/>
                    <w:bottom w:val="none" w:sz="0" w:space="0" w:color="auto"/>
                    <w:right w:val="none" w:sz="0" w:space="0" w:color="auto"/>
                  </w:divBdr>
                </w:div>
                <w:div w:id="19745596">
                  <w:marLeft w:val="640"/>
                  <w:marRight w:val="0"/>
                  <w:marTop w:val="0"/>
                  <w:marBottom w:val="0"/>
                  <w:divBdr>
                    <w:top w:val="none" w:sz="0" w:space="0" w:color="auto"/>
                    <w:left w:val="none" w:sz="0" w:space="0" w:color="auto"/>
                    <w:bottom w:val="none" w:sz="0" w:space="0" w:color="auto"/>
                    <w:right w:val="none" w:sz="0" w:space="0" w:color="auto"/>
                  </w:divBdr>
                </w:div>
                <w:div w:id="21979905">
                  <w:marLeft w:val="640"/>
                  <w:marRight w:val="0"/>
                  <w:marTop w:val="0"/>
                  <w:marBottom w:val="0"/>
                  <w:divBdr>
                    <w:top w:val="none" w:sz="0" w:space="0" w:color="auto"/>
                    <w:left w:val="none" w:sz="0" w:space="0" w:color="auto"/>
                    <w:bottom w:val="none" w:sz="0" w:space="0" w:color="auto"/>
                    <w:right w:val="none" w:sz="0" w:space="0" w:color="auto"/>
                  </w:divBdr>
                </w:div>
                <w:div w:id="40904379">
                  <w:marLeft w:val="640"/>
                  <w:marRight w:val="0"/>
                  <w:marTop w:val="0"/>
                  <w:marBottom w:val="0"/>
                  <w:divBdr>
                    <w:top w:val="none" w:sz="0" w:space="0" w:color="auto"/>
                    <w:left w:val="none" w:sz="0" w:space="0" w:color="auto"/>
                    <w:bottom w:val="none" w:sz="0" w:space="0" w:color="auto"/>
                    <w:right w:val="none" w:sz="0" w:space="0" w:color="auto"/>
                  </w:divBdr>
                </w:div>
                <w:div w:id="61757315">
                  <w:marLeft w:val="640"/>
                  <w:marRight w:val="0"/>
                  <w:marTop w:val="0"/>
                  <w:marBottom w:val="0"/>
                  <w:divBdr>
                    <w:top w:val="none" w:sz="0" w:space="0" w:color="auto"/>
                    <w:left w:val="none" w:sz="0" w:space="0" w:color="auto"/>
                    <w:bottom w:val="none" w:sz="0" w:space="0" w:color="auto"/>
                    <w:right w:val="none" w:sz="0" w:space="0" w:color="auto"/>
                  </w:divBdr>
                </w:div>
                <w:div w:id="65884488">
                  <w:marLeft w:val="640"/>
                  <w:marRight w:val="0"/>
                  <w:marTop w:val="0"/>
                  <w:marBottom w:val="0"/>
                  <w:divBdr>
                    <w:top w:val="none" w:sz="0" w:space="0" w:color="auto"/>
                    <w:left w:val="none" w:sz="0" w:space="0" w:color="auto"/>
                    <w:bottom w:val="none" w:sz="0" w:space="0" w:color="auto"/>
                    <w:right w:val="none" w:sz="0" w:space="0" w:color="auto"/>
                  </w:divBdr>
                </w:div>
                <w:div w:id="76749457">
                  <w:marLeft w:val="640"/>
                  <w:marRight w:val="0"/>
                  <w:marTop w:val="0"/>
                  <w:marBottom w:val="0"/>
                  <w:divBdr>
                    <w:top w:val="none" w:sz="0" w:space="0" w:color="auto"/>
                    <w:left w:val="none" w:sz="0" w:space="0" w:color="auto"/>
                    <w:bottom w:val="none" w:sz="0" w:space="0" w:color="auto"/>
                    <w:right w:val="none" w:sz="0" w:space="0" w:color="auto"/>
                  </w:divBdr>
                </w:div>
                <w:div w:id="85661606">
                  <w:marLeft w:val="640"/>
                  <w:marRight w:val="0"/>
                  <w:marTop w:val="0"/>
                  <w:marBottom w:val="0"/>
                  <w:divBdr>
                    <w:top w:val="none" w:sz="0" w:space="0" w:color="auto"/>
                    <w:left w:val="none" w:sz="0" w:space="0" w:color="auto"/>
                    <w:bottom w:val="none" w:sz="0" w:space="0" w:color="auto"/>
                    <w:right w:val="none" w:sz="0" w:space="0" w:color="auto"/>
                  </w:divBdr>
                </w:div>
                <w:div w:id="85812420">
                  <w:marLeft w:val="640"/>
                  <w:marRight w:val="0"/>
                  <w:marTop w:val="0"/>
                  <w:marBottom w:val="0"/>
                  <w:divBdr>
                    <w:top w:val="none" w:sz="0" w:space="0" w:color="auto"/>
                    <w:left w:val="none" w:sz="0" w:space="0" w:color="auto"/>
                    <w:bottom w:val="none" w:sz="0" w:space="0" w:color="auto"/>
                    <w:right w:val="none" w:sz="0" w:space="0" w:color="auto"/>
                  </w:divBdr>
                </w:div>
                <w:div w:id="89202987">
                  <w:marLeft w:val="640"/>
                  <w:marRight w:val="0"/>
                  <w:marTop w:val="0"/>
                  <w:marBottom w:val="0"/>
                  <w:divBdr>
                    <w:top w:val="none" w:sz="0" w:space="0" w:color="auto"/>
                    <w:left w:val="none" w:sz="0" w:space="0" w:color="auto"/>
                    <w:bottom w:val="none" w:sz="0" w:space="0" w:color="auto"/>
                    <w:right w:val="none" w:sz="0" w:space="0" w:color="auto"/>
                  </w:divBdr>
                </w:div>
                <w:div w:id="91169025">
                  <w:marLeft w:val="640"/>
                  <w:marRight w:val="0"/>
                  <w:marTop w:val="0"/>
                  <w:marBottom w:val="0"/>
                  <w:divBdr>
                    <w:top w:val="none" w:sz="0" w:space="0" w:color="auto"/>
                    <w:left w:val="none" w:sz="0" w:space="0" w:color="auto"/>
                    <w:bottom w:val="none" w:sz="0" w:space="0" w:color="auto"/>
                    <w:right w:val="none" w:sz="0" w:space="0" w:color="auto"/>
                  </w:divBdr>
                </w:div>
                <w:div w:id="121651824">
                  <w:marLeft w:val="640"/>
                  <w:marRight w:val="0"/>
                  <w:marTop w:val="0"/>
                  <w:marBottom w:val="0"/>
                  <w:divBdr>
                    <w:top w:val="none" w:sz="0" w:space="0" w:color="auto"/>
                    <w:left w:val="none" w:sz="0" w:space="0" w:color="auto"/>
                    <w:bottom w:val="none" w:sz="0" w:space="0" w:color="auto"/>
                    <w:right w:val="none" w:sz="0" w:space="0" w:color="auto"/>
                  </w:divBdr>
                </w:div>
                <w:div w:id="128977318">
                  <w:marLeft w:val="640"/>
                  <w:marRight w:val="0"/>
                  <w:marTop w:val="0"/>
                  <w:marBottom w:val="0"/>
                  <w:divBdr>
                    <w:top w:val="none" w:sz="0" w:space="0" w:color="auto"/>
                    <w:left w:val="none" w:sz="0" w:space="0" w:color="auto"/>
                    <w:bottom w:val="none" w:sz="0" w:space="0" w:color="auto"/>
                    <w:right w:val="none" w:sz="0" w:space="0" w:color="auto"/>
                  </w:divBdr>
                </w:div>
                <w:div w:id="136265216">
                  <w:marLeft w:val="640"/>
                  <w:marRight w:val="0"/>
                  <w:marTop w:val="0"/>
                  <w:marBottom w:val="0"/>
                  <w:divBdr>
                    <w:top w:val="none" w:sz="0" w:space="0" w:color="auto"/>
                    <w:left w:val="none" w:sz="0" w:space="0" w:color="auto"/>
                    <w:bottom w:val="none" w:sz="0" w:space="0" w:color="auto"/>
                    <w:right w:val="none" w:sz="0" w:space="0" w:color="auto"/>
                  </w:divBdr>
                </w:div>
                <w:div w:id="139929478">
                  <w:marLeft w:val="640"/>
                  <w:marRight w:val="0"/>
                  <w:marTop w:val="0"/>
                  <w:marBottom w:val="0"/>
                  <w:divBdr>
                    <w:top w:val="none" w:sz="0" w:space="0" w:color="auto"/>
                    <w:left w:val="none" w:sz="0" w:space="0" w:color="auto"/>
                    <w:bottom w:val="none" w:sz="0" w:space="0" w:color="auto"/>
                    <w:right w:val="none" w:sz="0" w:space="0" w:color="auto"/>
                  </w:divBdr>
                </w:div>
                <w:div w:id="149491987">
                  <w:marLeft w:val="640"/>
                  <w:marRight w:val="0"/>
                  <w:marTop w:val="0"/>
                  <w:marBottom w:val="0"/>
                  <w:divBdr>
                    <w:top w:val="none" w:sz="0" w:space="0" w:color="auto"/>
                    <w:left w:val="none" w:sz="0" w:space="0" w:color="auto"/>
                    <w:bottom w:val="none" w:sz="0" w:space="0" w:color="auto"/>
                    <w:right w:val="none" w:sz="0" w:space="0" w:color="auto"/>
                  </w:divBdr>
                </w:div>
                <w:div w:id="160388119">
                  <w:marLeft w:val="640"/>
                  <w:marRight w:val="0"/>
                  <w:marTop w:val="0"/>
                  <w:marBottom w:val="0"/>
                  <w:divBdr>
                    <w:top w:val="none" w:sz="0" w:space="0" w:color="auto"/>
                    <w:left w:val="none" w:sz="0" w:space="0" w:color="auto"/>
                    <w:bottom w:val="none" w:sz="0" w:space="0" w:color="auto"/>
                    <w:right w:val="none" w:sz="0" w:space="0" w:color="auto"/>
                  </w:divBdr>
                </w:div>
                <w:div w:id="163280879">
                  <w:marLeft w:val="640"/>
                  <w:marRight w:val="0"/>
                  <w:marTop w:val="0"/>
                  <w:marBottom w:val="0"/>
                  <w:divBdr>
                    <w:top w:val="none" w:sz="0" w:space="0" w:color="auto"/>
                    <w:left w:val="none" w:sz="0" w:space="0" w:color="auto"/>
                    <w:bottom w:val="none" w:sz="0" w:space="0" w:color="auto"/>
                    <w:right w:val="none" w:sz="0" w:space="0" w:color="auto"/>
                  </w:divBdr>
                </w:div>
                <w:div w:id="166604896">
                  <w:marLeft w:val="640"/>
                  <w:marRight w:val="0"/>
                  <w:marTop w:val="0"/>
                  <w:marBottom w:val="0"/>
                  <w:divBdr>
                    <w:top w:val="none" w:sz="0" w:space="0" w:color="auto"/>
                    <w:left w:val="none" w:sz="0" w:space="0" w:color="auto"/>
                    <w:bottom w:val="none" w:sz="0" w:space="0" w:color="auto"/>
                    <w:right w:val="none" w:sz="0" w:space="0" w:color="auto"/>
                  </w:divBdr>
                </w:div>
                <w:div w:id="170537107">
                  <w:marLeft w:val="640"/>
                  <w:marRight w:val="0"/>
                  <w:marTop w:val="0"/>
                  <w:marBottom w:val="0"/>
                  <w:divBdr>
                    <w:top w:val="none" w:sz="0" w:space="0" w:color="auto"/>
                    <w:left w:val="none" w:sz="0" w:space="0" w:color="auto"/>
                    <w:bottom w:val="none" w:sz="0" w:space="0" w:color="auto"/>
                    <w:right w:val="none" w:sz="0" w:space="0" w:color="auto"/>
                  </w:divBdr>
                </w:div>
                <w:div w:id="187719299">
                  <w:marLeft w:val="640"/>
                  <w:marRight w:val="0"/>
                  <w:marTop w:val="0"/>
                  <w:marBottom w:val="0"/>
                  <w:divBdr>
                    <w:top w:val="none" w:sz="0" w:space="0" w:color="auto"/>
                    <w:left w:val="none" w:sz="0" w:space="0" w:color="auto"/>
                    <w:bottom w:val="none" w:sz="0" w:space="0" w:color="auto"/>
                    <w:right w:val="none" w:sz="0" w:space="0" w:color="auto"/>
                  </w:divBdr>
                </w:div>
                <w:div w:id="195117885">
                  <w:marLeft w:val="640"/>
                  <w:marRight w:val="0"/>
                  <w:marTop w:val="0"/>
                  <w:marBottom w:val="0"/>
                  <w:divBdr>
                    <w:top w:val="none" w:sz="0" w:space="0" w:color="auto"/>
                    <w:left w:val="none" w:sz="0" w:space="0" w:color="auto"/>
                    <w:bottom w:val="none" w:sz="0" w:space="0" w:color="auto"/>
                    <w:right w:val="none" w:sz="0" w:space="0" w:color="auto"/>
                  </w:divBdr>
                </w:div>
                <w:div w:id="197281539">
                  <w:marLeft w:val="640"/>
                  <w:marRight w:val="0"/>
                  <w:marTop w:val="0"/>
                  <w:marBottom w:val="0"/>
                  <w:divBdr>
                    <w:top w:val="none" w:sz="0" w:space="0" w:color="auto"/>
                    <w:left w:val="none" w:sz="0" w:space="0" w:color="auto"/>
                    <w:bottom w:val="none" w:sz="0" w:space="0" w:color="auto"/>
                    <w:right w:val="none" w:sz="0" w:space="0" w:color="auto"/>
                  </w:divBdr>
                </w:div>
                <w:div w:id="200048497">
                  <w:marLeft w:val="640"/>
                  <w:marRight w:val="0"/>
                  <w:marTop w:val="0"/>
                  <w:marBottom w:val="0"/>
                  <w:divBdr>
                    <w:top w:val="none" w:sz="0" w:space="0" w:color="auto"/>
                    <w:left w:val="none" w:sz="0" w:space="0" w:color="auto"/>
                    <w:bottom w:val="none" w:sz="0" w:space="0" w:color="auto"/>
                    <w:right w:val="none" w:sz="0" w:space="0" w:color="auto"/>
                  </w:divBdr>
                </w:div>
                <w:div w:id="202403859">
                  <w:marLeft w:val="640"/>
                  <w:marRight w:val="0"/>
                  <w:marTop w:val="0"/>
                  <w:marBottom w:val="0"/>
                  <w:divBdr>
                    <w:top w:val="none" w:sz="0" w:space="0" w:color="auto"/>
                    <w:left w:val="none" w:sz="0" w:space="0" w:color="auto"/>
                    <w:bottom w:val="none" w:sz="0" w:space="0" w:color="auto"/>
                    <w:right w:val="none" w:sz="0" w:space="0" w:color="auto"/>
                  </w:divBdr>
                </w:div>
                <w:div w:id="204098041">
                  <w:marLeft w:val="640"/>
                  <w:marRight w:val="0"/>
                  <w:marTop w:val="0"/>
                  <w:marBottom w:val="0"/>
                  <w:divBdr>
                    <w:top w:val="none" w:sz="0" w:space="0" w:color="auto"/>
                    <w:left w:val="none" w:sz="0" w:space="0" w:color="auto"/>
                    <w:bottom w:val="none" w:sz="0" w:space="0" w:color="auto"/>
                    <w:right w:val="none" w:sz="0" w:space="0" w:color="auto"/>
                  </w:divBdr>
                </w:div>
                <w:div w:id="229582946">
                  <w:marLeft w:val="640"/>
                  <w:marRight w:val="0"/>
                  <w:marTop w:val="0"/>
                  <w:marBottom w:val="0"/>
                  <w:divBdr>
                    <w:top w:val="none" w:sz="0" w:space="0" w:color="auto"/>
                    <w:left w:val="none" w:sz="0" w:space="0" w:color="auto"/>
                    <w:bottom w:val="none" w:sz="0" w:space="0" w:color="auto"/>
                    <w:right w:val="none" w:sz="0" w:space="0" w:color="auto"/>
                  </w:divBdr>
                </w:div>
                <w:div w:id="237057155">
                  <w:marLeft w:val="640"/>
                  <w:marRight w:val="0"/>
                  <w:marTop w:val="0"/>
                  <w:marBottom w:val="0"/>
                  <w:divBdr>
                    <w:top w:val="none" w:sz="0" w:space="0" w:color="auto"/>
                    <w:left w:val="none" w:sz="0" w:space="0" w:color="auto"/>
                    <w:bottom w:val="none" w:sz="0" w:space="0" w:color="auto"/>
                    <w:right w:val="none" w:sz="0" w:space="0" w:color="auto"/>
                  </w:divBdr>
                </w:div>
                <w:div w:id="243954395">
                  <w:marLeft w:val="640"/>
                  <w:marRight w:val="0"/>
                  <w:marTop w:val="0"/>
                  <w:marBottom w:val="0"/>
                  <w:divBdr>
                    <w:top w:val="none" w:sz="0" w:space="0" w:color="auto"/>
                    <w:left w:val="none" w:sz="0" w:space="0" w:color="auto"/>
                    <w:bottom w:val="none" w:sz="0" w:space="0" w:color="auto"/>
                    <w:right w:val="none" w:sz="0" w:space="0" w:color="auto"/>
                  </w:divBdr>
                </w:div>
                <w:div w:id="246503387">
                  <w:marLeft w:val="640"/>
                  <w:marRight w:val="0"/>
                  <w:marTop w:val="0"/>
                  <w:marBottom w:val="0"/>
                  <w:divBdr>
                    <w:top w:val="none" w:sz="0" w:space="0" w:color="auto"/>
                    <w:left w:val="none" w:sz="0" w:space="0" w:color="auto"/>
                    <w:bottom w:val="none" w:sz="0" w:space="0" w:color="auto"/>
                    <w:right w:val="none" w:sz="0" w:space="0" w:color="auto"/>
                  </w:divBdr>
                </w:div>
                <w:div w:id="262420293">
                  <w:marLeft w:val="640"/>
                  <w:marRight w:val="0"/>
                  <w:marTop w:val="0"/>
                  <w:marBottom w:val="0"/>
                  <w:divBdr>
                    <w:top w:val="none" w:sz="0" w:space="0" w:color="auto"/>
                    <w:left w:val="none" w:sz="0" w:space="0" w:color="auto"/>
                    <w:bottom w:val="none" w:sz="0" w:space="0" w:color="auto"/>
                    <w:right w:val="none" w:sz="0" w:space="0" w:color="auto"/>
                  </w:divBdr>
                </w:div>
                <w:div w:id="263726907">
                  <w:marLeft w:val="640"/>
                  <w:marRight w:val="0"/>
                  <w:marTop w:val="0"/>
                  <w:marBottom w:val="0"/>
                  <w:divBdr>
                    <w:top w:val="none" w:sz="0" w:space="0" w:color="auto"/>
                    <w:left w:val="none" w:sz="0" w:space="0" w:color="auto"/>
                    <w:bottom w:val="none" w:sz="0" w:space="0" w:color="auto"/>
                    <w:right w:val="none" w:sz="0" w:space="0" w:color="auto"/>
                  </w:divBdr>
                </w:div>
                <w:div w:id="264852631">
                  <w:marLeft w:val="640"/>
                  <w:marRight w:val="0"/>
                  <w:marTop w:val="0"/>
                  <w:marBottom w:val="0"/>
                  <w:divBdr>
                    <w:top w:val="none" w:sz="0" w:space="0" w:color="auto"/>
                    <w:left w:val="none" w:sz="0" w:space="0" w:color="auto"/>
                    <w:bottom w:val="none" w:sz="0" w:space="0" w:color="auto"/>
                    <w:right w:val="none" w:sz="0" w:space="0" w:color="auto"/>
                  </w:divBdr>
                </w:div>
                <w:div w:id="266086414">
                  <w:marLeft w:val="640"/>
                  <w:marRight w:val="0"/>
                  <w:marTop w:val="0"/>
                  <w:marBottom w:val="0"/>
                  <w:divBdr>
                    <w:top w:val="none" w:sz="0" w:space="0" w:color="auto"/>
                    <w:left w:val="none" w:sz="0" w:space="0" w:color="auto"/>
                    <w:bottom w:val="none" w:sz="0" w:space="0" w:color="auto"/>
                    <w:right w:val="none" w:sz="0" w:space="0" w:color="auto"/>
                  </w:divBdr>
                </w:div>
                <w:div w:id="269167119">
                  <w:marLeft w:val="640"/>
                  <w:marRight w:val="0"/>
                  <w:marTop w:val="0"/>
                  <w:marBottom w:val="0"/>
                  <w:divBdr>
                    <w:top w:val="none" w:sz="0" w:space="0" w:color="auto"/>
                    <w:left w:val="none" w:sz="0" w:space="0" w:color="auto"/>
                    <w:bottom w:val="none" w:sz="0" w:space="0" w:color="auto"/>
                    <w:right w:val="none" w:sz="0" w:space="0" w:color="auto"/>
                  </w:divBdr>
                </w:div>
                <w:div w:id="272519589">
                  <w:marLeft w:val="640"/>
                  <w:marRight w:val="0"/>
                  <w:marTop w:val="0"/>
                  <w:marBottom w:val="0"/>
                  <w:divBdr>
                    <w:top w:val="none" w:sz="0" w:space="0" w:color="auto"/>
                    <w:left w:val="none" w:sz="0" w:space="0" w:color="auto"/>
                    <w:bottom w:val="none" w:sz="0" w:space="0" w:color="auto"/>
                    <w:right w:val="none" w:sz="0" w:space="0" w:color="auto"/>
                  </w:divBdr>
                </w:div>
                <w:div w:id="278530195">
                  <w:marLeft w:val="640"/>
                  <w:marRight w:val="0"/>
                  <w:marTop w:val="0"/>
                  <w:marBottom w:val="0"/>
                  <w:divBdr>
                    <w:top w:val="none" w:sz="0" w:space="0" w:color="auto"/>
                    <w:left w:val="none" w:sz="0" w:space="0" w:color="auto"/>
                    <w:bottom w:val="none" w:sz="0" w:space="0" w:color="auto"/>
                    <w:right w:val="none" w:sz="0" w:space="0" w:color="auto"/>
                  </w:divBdr>
                </w:div>
                <w:div w:id="297028089">
                  <w:marLeft w:val="640"/>
                  <w:marRight w:val="0"/>
                  <w:marTop w:val="0"/>
                  <w:marBottom w:val="0"/>
                  <w:divBdr>
                    <w:top w:val="none" w:sz="0" w:space="0" w:color="auto"/>
                    <w:left w:val="none" w:sz="0" w:space="0" w:color="auto"/>
                    <w:bottom w:val="none" w:sz="0" w:space="0" w:color="auto"/>
                    <w:right w:val="none" w:sz="0" w:space="0" w:color="auto"/>
                  </w:divBdr>
                </w:div>
                <w:div w:id="332878030">
                  <w:marLeft w:val="640"/>
                  <w:marRight w:val="0"/>
                  <w:marTop w:val="0"/>
                  <w:marBottom w:val="0"/>
                  <w:divBdr>
                    <w:top w:val="none" w:sz="0" w:space="0" w:color="auto"/>
                    <w:left w:val="none" w:sz="0" w:space="0" w:color="auto"/>
                    <w:bottom w:val="none" w:sz="0" w:space="0" w:color="auto"/>
                    <w:right w:val="none" w:sz="0" w:space="0" w:color="auto"/>
                  </w:divBdr>
                </w:div>
                <w:div w:id="337201270">
                  <w:marLeft w:val="640"/>
                  <w:marRight w:val="0"/>
                  <w:marTop w:val="0"/>
                  <w:marBottom w:val="0"/>
                  <w:divBdr>
                    <w:top w:val="none" w:sz="0" w:space="0" w:color="auto"/>
                    <w:left w:val="none" w:sz="0" w:space="0" w:color="auto"/>
                    <w:bottom w:val="none" w:sz="0" w:space="0" w:color="auto"/>
                    <w:right w:val="none" w:sz="0" w:space="0" w:color="auto"/>
                  </w:divBdr>
                </w:div>
                <w:div w:id="345520608">
                  <w:marLeft w:val="640"/>
                  <w:marRight w:val="0"/>
                  <w:marTop w:val="0"/>
                  <w:marBottom w:val="0"/>
                  <w:divBdr>
                    <w:top w:val="none" w:sz="0" w:space="0" w:color="auto"/>
                    <w:left w:val="none" w:sz="0" w:space="0" w:color="auto"/>
                    <w:bottom w:val="none" w:sz="0" w:space="0" w:color="auto"/>
                    <w:right w:val="none" w:sz="0" w:space="0" w:color="auto"/>
                  </w:divBdr>
                </w:div>
                <w:div w:id="346367508">
                  <w:marLeft w:val="640"/>
                  <w:marRight w:val="0"/>
                  <w:marTop w:val="0"/>
                  <w:marBottom w:val="0"/>
                  <w:divBdr>
                    <w:top w:val="none" w:sz="0" w:space="0" w:color="auto"/>
                    <w:left w:val="none" w:sz="0" w:space="0" w:color="auto"/>
                    <w:bottom w:val="none" w:sz="0" w:space="0" w:color="auto"/>
                    <w:right w:val="none" w:sz="0" w:space="0" w:color="auto"/>
                  </w:divBdr>
                </w:div>
                <w:div w:id="349842708">
                  <w:marLeft w:val="640"/>
                  <w:marRight w:val="0"/>
                  <w:marTop w:val="0"/>
                  <w:marBottom w:val="0"/>
                  <w:divBdr>
                    <w:top w:val="none" w:sz="0" w:space="0" w:color="auto"/>
                    <w:left w:val="none" w:sz="0" w:space="0" w:color="auto"/>
                    <w:bottom w:val="none" w:sz="0" w:space="0" w:color="auto"/>
                    <w:right w:val="none" w:sz="0" w:space="0" w:color="auto"/>
                  </w:divBdr>
                </w:div>
                <w:div w:id="351302761">
                  <w:marLeft w:val="640"/>
                  <w:marRight w:val="0"/>
                  <w:marTop w:val="0"/>
                  <w:marBottom w:val="0"/>
                  <w:divBdr>
                    <w:top w:val="none" w:sz="0" w:space="0" w:color="auto"/>
                    <w:left w:val="none" w:sz="0" w:space="0" w:color="auto"/>
                    <w:bottom w:val="none" w:sz="0" w:space="0" w:color="auto"/>
                    <w:right w:val="none" w:sz="0" w:space="0" w:color="auto"/>
                  </w:divBdr>
                </w:div>
                <w:div w:id="379285699">
                  <w:marLeft w:val="640"/>
                  <w:marRight w:val="0"/>
                  <w:marTop w:val="0"/>
                  <w:marBottom w:val="0"/>
                  <w:divBdr>
                    <w:top w:val="none" w:sz="0" w:space="0" w:color="auto"/>
                    <w:left w:val="none" w:sz="0" w:space="0" w:color="auto"/>
                    <w:bottom w:val="none" w:sz="0" w:space="0" w:color="auto"/>
                    <w:right w:val="none" w:sz="0" w:space="0" w:color="auto"/>
                  </w:divBdr>
                </w:div>
                <w:div w:id="385185845">
                  <w:marLeft w:val="640"/>
                  <w:marRight w:val="0"/>
                  <w:marTop w:val="0"/>
                  <w:marBottom w:val="0"/>
                  <w:divBdr>
                    <w:top w:val="none" w:sz="0" w:space="0" w:color="auto"/>
                    <w:left w:val="none" w:sz="0" w:space="0" w:color="auto"/>
                    <w:bottom w:val="none" w:sz="0" w:space="0" w:color="auto"/>
                    <w:right w:val="none" w:sz="0" w:space="0" w:color="auto"/>
                  </w:divBdr>
                </w:div>
                <w:div w:id="401414402">
                  <w:marLeft w:val="640"/>
                  <w:marRight w:val="0"/>
                  <w:marTop w:val="0"/>
                  <w:marBottom w:val="0"/>
                  <w:divBdr>
                    <w:top w:val="none" w:sz="0" w:space="0" w:color="auto"/>
                    <w:left w:val="none" w:sz="0" w:space="0" w:color="auto"/>
                    <w:bottom w:val="none" w:sz="0" w:space="0" w:color="auto"/>
                    <w:right w:val="none" w:sz="0" w:space="0" w:color="auto"/>
                  </w:divBdr>
                </w:div>
                <w:div w:id="417748987">
                  <w:marLeft w:val="640"/>
                  <w:marRight w:val="0"/>
                  <w:marTop w:val="0"/>
                  <w:marBottom w:val="0"/>
                  <w:divBdr>
                    <w:top w:val="none" w:sz="0" w:space="0" w:color="auto"/>
                    <w:left w:val="none" w:sz="0" w:space="0" w:color="auto"/>
                    <w:bottom w:val="none" w:sz="0" w:space="0" w:color="auto"/>
                    <w:right w:val="none" w:sz="0" w:space="0" w:color="auto"/>
                  </w:divBdr>
                </w:div>
                <w:div w:id="434986924">
                  <w:marLeft w:val="640"/>
                  <w:marRight w:val="0"/>
                  <w:marTop w:val="0"/>
                  <w:marBottom w:val="0"/>
                  <w:divBdr>
                    <w:top w:val="none" w:sz="0" w:space="0" w:color="auto"/>
                    <w:left w:val="none" w:sz="0" w:space="0" w:color="auto"/>
                    <w:bottom w:val="none" w:sz="0" w:space="0" w:color="auto"/>
                    <w:right w:val="none" w:sz="0" w:space="0" w:color="auto"/>
                  </w:divBdr>
                </w:div>
                <w:div w:id="437794061">
                  <w:marLeft w:val="640"/>
                  <w:marRight w:val="0"/>
                  <w:marTop w:val="0"/>
                  <w:marBottom w:val="0"/>
                  <w:divBdr>
                    <w:top w:val="none" w:sz="0" w:space="0" w:color="auto"/>
                    <w:left w:val="none" w:sz="0" w:space="0" w:color="auto"/>
                    <w:bottom w:val="none" w:sz="0" w:space="0" w:color="auto"/>
                    <w:right w:val="none" w:sz="0" w:space="0" w:color="auto"/>
                  </w:divBdr>
                </w:div>
                <w:div w:id="442114251">
                  <w:marLeft w:val="640"/>
                  <w:marRight w:val="0"/>
                  <w:marTop w:val="0"/>
                  <w:marBottom w:val="0"/>
                  <w:divBdr>
                    <w:top w:val="none" w:sz="0" w:space="0" w:color="auto"/>
                    <w:left w:val="none" w:sz="0" w:space="0" w:color="auto"/>
                    <w:bottom w:val="none" w:sz="0" w:space="0" w:color="auto"/>
                    <w:right w:val="none" w:sz="0" w:space="0" w:color="auto"/>
                  </w:divBdr>
                </w:div>
                <w:div w:id="464468223">
                  <w:marLeft w:val="640"/>
                  <w:marRight w:val="0"/>
                  <w:marTop w:val="0"/>
                  <w:marBottom w:val="0"/>
                  <w:divBdr>
                    <w:top w:val="none" w:sz="0" w:space="0" w:color="auto"/>
                    <w:left w:val="none" w:sz="0" w:space="0" w:color="auto"/>
                    <w:bottom w:val="none" w:sz="0" w:space="0" w:color="auto"/>
                    <w:right w:val="none" w:sz="0" w:space="0" w:color="auto"/>
                  </w:divBdr>
                </w:div>
                <w:div w:id="468475234">
                  <w:marLeft w:val="640"/>
                  <w:marRight w:val="0"/>
                  <w:marTop w:val="0"/>
                  <w:marBottom w:val="0"/>
                  <w:divBdr>
                    <w:top w:val="none" w:sz="0" w:space="0" w:color="auto"/>
                    <w:left w:val="none" w:sz="0" w:space="0" w:color="auto"/>
                    <w:bottom w:val="none" w:sz="0" w:space="0" w:color="auto"/>
                    <w:right w:val="none" w:sz="0" w:space="0" w:color="auto"/>
                  </w:divBdr>
                </w:div>
                <w:div w:id="470636673">
                  <w:marLeft w:val="640"/>
                  <w:marRight w:val="0"/>
                  <w:marTop w:val="0"/>
                  <w:marBottom w:val="0"/>
                  <w:divBdr>
                    <w:top w:val="none" w:sz="0" w:space="0" w:color="auto"/>
                    <w:left w:val="none" w:sz="0" w:space="0" w:color="auto"/>
                    <w:bottom w:val="none" w:sz="0" w:space="0" w:color="auto"/>
                    <w:right w:val="none" w:sz="0" w:space="0" w:color="auto"/>
                  </w:divBdr>
                </w:div>
                <w:div w:id="484204014">
                  <w:marLeft w:val="640"/>
                  <w:marRight w:val="0"/>
                  <w:marTop w:val="0"/>
                  <w:marBottom w:val="0"/>
                  <w:divBdr>
                    <w:top w:val="none" w:sz="0" w:space="0" w:color="auto"/>
                    <w:left w:val="none" w:sz="0" w:space="0" w:color="auto"/>
                    <w:bottom w:val="none" w:sz="0" w:space="0" w:color="auto"/>
                    <w:right w:val="none" w:sz="0" w:space="0" w:color="auto"/>
                  </w:divBdr>
                </w:div>
                <w:div w:id="487328640">
                  <w:marLeft w:val="640"/>
                  <w:marRight w:val="0"/>
                  <w:marTop w:val="0"/>
                  <w:marBottom w:val="0"/>
                  <w:divBdr>
                    <w:top w:val="none" w:sz="0" w:space="0" w:color="auto"/>
                    <w:left w:val="none" w:sz="0" w:space="0" w:color="auto"/>
                    <w:bottom w:val="none" w:sz="0" w:space="0" w:color="auto"/>
                    <w:right w:val="none" w:sz="0" w:space="0" w:color="auto"/>
                  </w:divBdr>
                </w:div>
                <w:div w:id="523059075">
                  <w:marLeft w:val="640"/>
                  <w:marRight w:val="0"/>
                  <w:marTop w:val="0"/>
                  <w:marBottom w:val="0"/>
                  <w:divBdr>
                    <w:top w:val="none" w:sz="0" w:space="0" w:color="auto"/>
                    <w:left w:val="none" w:sz="0" w:space="0" w:color="auto"/>
                    <w:bottom w:val="none" w:sz="0" w:space="0" w:color="auto"/>
                    <w:right w:val="none" w:sz="0" w:space="0" w:color="auto"/>
                  </w:divBdr>
                </w:div>
                <w:div w:id="530993758">
                  <w:marLeft w:val="640"/>
                  <w:marRight w:val="0"/>
                  <w:marTop w:val="0"/>
                  <w:marBottom w:val="0"/>
                  <w:divBdr>
                    <w:top w:val="none" w:sz="0" w:space="0" w:color="auto"/>
                    <w:left w:val="none" w:sz="0" w:space="0" w:color="auto"/>
                    <w:bottom w:val="none" w:sz="0" w:space="0" w:color="auto"/>
                    <w:right w:val="none" w:sz="0" w:space="0" w:color="auto"/>
                  </w:divBdr>
                </w:div>
                <w:div w:id="534655062">
                  <w:marLeft w:val="640"/>
                  <w:marRight w:val="0"/>
                  <w:marTop w:val="0"/>
                  <w:marBottom w:val="0"/>
                  <w:divBdr>
                    <w:top w:val="none" w:sz="0" w:space="0" w:color="auto"/>
                    <w:left w:val="none" w:sz="0" w:space="0" w:color="auto"/>
                    <w:bottom w:val="none" w:sz="0" w:space="0" w:color="auto"/>
                    <w:right w:val="none" w:sz="0" w:space="0" w:color="auto"/>
                  </w:divBdr>
                </w:div>
                <w:div w:id="539056065">
                  <w:marLeft w:val="640"/>
                  <w:marRight w:val="0"/>
                  <w:marTop w:val="0"/>
                  <w:marBottom w:val="0"/>
                  <w:divBdr>
                    <w:top w:val="none" w:sz="0" w:space="0" w:color="auto"/>
                    <w:left w:val="none" w:sz="0" w:space="0" w:color="auto"/>
                    <w:bottom w:val="none" w:sz="0" w:space="0" w:color="auto"/>
                    <w:right w:val="none" w:sz="0" w:space="0" w:color="auto"/>
                  </w:divBdr>
                </w:div>
                <w:div w:id="540018018">
                  <w:marLeft w:val="640"/>
                  <w:marRight w:val="0"/>
                  <w:marTop w:val="0"/>
                  <w:marBottom w:val="0"/>
                  <w:divBdr>
                    <w:top w:val="none" w:sz="0" w:space="0" w:color="auto"/>
                    <w:left w:val="none" w:sz="0" w:space="0" w:color="auto"/>
                    <w:bottom w:val="none" w:sz="0" w:space="0" w:color="auto"/>
                    <w:right w:val="none" w:sz="0" w:space="0" w:color="auto"/>
                  </w:divBdr>
                </w:div>
                <w:div w:id="540289428">
                  <w:marLeft w:val="640"/>
                  <w:marRight w:val="0"/>
                  <w:marTop w:val="0"/>
                  <w:marBottom w:val="0"/>
                  <w:divBdr>
                    <w:top w:val="none" w:sz="0" w:space="0" w:color="auto"/>
                    <w:left w:val="none" w:sz="0" w:space="0" w:color="auto"/>
                    <w:bottom w:val="none" w:sz="0" w:space="0" w:color="auto"/>
                    <w:right w:val="none" w:sz="0" w:space="0" w:color="auto"/>
                  </w:divBdr>
                </w:div>
                <w:div w:id="543904293">
                  <w:marLeft w:val="640"/>
                  <w:marRight w:val="0"/>
                  <w:marTop w:val="0"/>
                  <w:marBottom w:val="0"/>
                  <w:divBdr>
                    <w:top w:val="none" w:sz="0" w:space="0" w:color="auto"/>
                    <w:left w:val="none" w:sz="0" w:space="0" w:color="auto"/>
                    <w:bottom w:val="none" w:sz="0" w:space="0" w:color="auto"/>
                    <w:right w:val="none" w:sz="0" w:space="0" w:color="auto"/>
                  </w:divBdr>
                </w:div>
                <w:div w:id="570390115">
                  <w:marLeft w:val="640"/>
                  <w:marRight w:val="0"/>
                  <w:marTop w:val="0"/>
                  <w:marBottom w:val="0"/>
                  <w:divBdr>
                    <w:top w:val="none" w:sz="0" w:space="0" w:color="auto"/>
                    <w:left w:val="none" w:sz="0" w:space="0" w:color="auto"/>
                    <w:bottom w:val="none" w:sz="0" w:space="0" w:color="auto"/>
                    <w:right w:val="none" w:sz="0" w:space="0" w:color="auto"/>
                  </w:divBdr>
                </w:div>
                <w:div w:id="578560037">
                  <w:marLeft w:val="640"/>
                  <w:marRight w:val="0"/>
                  <w:marTop w:val="0"/>
                  <w:marBottom w:val="0"/>
                  <w:divBdr>
                    <w:top w:val="none" w:sz="0" w:space="0" w:color="auto"/>
                    <w:left w:val="none" w:sz="0" w:space="0" w:color="auto"/>
                    <w:bottom w:val="none" w:sz="0" w:space="0" w:color="auto"/>
                    <w:right w:val="none" w:sz="0" w:space="0" w:color="auto"/>
                  </w:divBdr>
                </w:div>
                <w:div w:id="579293352">
                  <w:marLeft w:val="640"/>
                  <w:marRight w:val="0"/>
                  <w:marTop w:val="0"/>
                  <w:marBottom w:val="0"/>
                  <w:divBdr>
                    <w:top w:val="none" w:sz="0" w:space="0" w:color="auto"/>
                    <w:left w:val="none" w:sz="0" w:space="0" w:color="auto"/>
                    <w:bottom w:val="none" w:sz="0" w:space="0" w:color="auto"/>
                    <w:right w:val="none" w:sz="0" w:space="0" w:color="auto"/>
                  </w:divBdr>
                </w:div>
                <w:div w:id="588318795">
                  <w:marLeft w:val="640"/>
                  <w:marRight w:val="0"/>
                  <w:marTop w:val="0"/>
                  <w:marBottom w:val="0"/>
                  <w:divBdr>
                    <w:top w:val="none" w:sz="0" w:space="0" w:color="auto"/>
                    <w:left w:val="none" w:sz="0" w:space="0" w:color="auto"/>
                    <w:bottom w:val="none" w:sz="0" w:space="0" w:color="auto"/>
                    <w:right w:val="none" w:sz="0" w:space="0" w:color="auto"/>
                  </w:divBdr>
                </w:div>
                <w:div w:id="592788768">
                  <w:marLeft w:val="640"/>
                  <w:marRight w:val="0"/>
                  <w:marTop w:val="0"/>
                  <w:marBottom w:val="0"/>
                  <w:divBdr>
                    <w:top w:val="none" w:sz="0" w:space="0" w:color="auto"/>
                    <w:left w:val="none" w:sz="0" w:space="0" w:color="auto"/>
                    <w:bottom w:val="none" w:sz="0" w:space="0" w:color="auto"/>
                    <w:right w:val="none" w:sz="0" w:space="0" w:color="auto"/>
                  </w:divBdr>
                </w:div>
                <w:div w:id="607271810">
                  <w:marLeft w:val="640"/>
                  <w:marRight w:val="0"/>
                  <w:marTop w:val="0"/>
                  <w:marBottom w:val="0"/>
                  <w:divBdr>
                    <w:top w:val="none" w:sz="0" w:space="0" w:color="auto"/>
                    <w:left w:val="none" w:sz="0" w:space="0" w:color="auto"/>
                    <w:bottom w:val="none" w:sz="0" w:space="0" w:color="auto"/>
                    <w:right w:val="none" w:sz="0" w:space="0" w:color="auto"/>
                  </w:divBdr>
                </w:div>
                <w:div w:id="611867390">
                  <w:marLeft w:val="640"/>
                  <w:marRight w:val="0"/>
                  <w:marTop w:val="0"/>
                  <w:marBottom w:val="0"/>
                  <w:divBdr>
                    <w:top w:val="none" w:sz="0" w:space="0" w:color="auto"/>
                    <w:left w:val="none" w:sz="0" w:space="0" w:color="auto"/>
                    <w:bottom w:val="none" w:sz="0" w:space="0" w:color="auto"/>
                    <w:right w:val="none" w:sz="0" w:space="0" w:color="auto"/>
                  </w:divBdr>
                </w:div>
                <w:div w:id="631712808">
                  <w:marLeft w:val="640"/>
                  <w:marRight w:val="0"/>
                  <w:marTop w:val="0"/>
                  <w:marBottom w:val="0"/>
                  <w:divBdr>
                    <w:top w:val="none" w:sz="0" w:space="0" w:color="auto"/>
                    <w:left w:val="none" w:sz="0" w:space="0" w:color="auto"/>
                    <w:bottom w:val="none" w:sz="0" w:space="0" w:color="auto"/>
                    <w:right w:val="none" w:sz="0" w:space="0" w:color="auto"/>
                  </w:divBdr>
                </w:div>
                <w:div w:id="633953269">
                  <w:marLeft w:val="640"/>
                  <w:marRight w:val="0"/>
                  <w:marTop w:val="0"/>
                  <w:marBottom w:val="0"/>
                  <w:divBdr>
                    <w:top w:val="none" w:sz="0" w:space="0" w:color="auto"/>
                    <w:left w:val="none" w:sz="0" w:space="0" w:color="auto"/>
                    <w:bottom w:val="none" w:sz="0" w:space="0" w:color="auto"/>
                    <w:right w:val="none" w:sz="0" w:space="0" w:color="auto"/>
                  </w:divBdr>
                </w:div>
                <w:div w:id="652173855">
                  <w:marLeft w:val="640"/>
                  <w:marRight w:val="0"/>
                  <w:marTop w:val="0"/>
                  <w:marBottom w:val="0"/>
                  <w:divBdr>
                    <w:top w:val="none" w:sz="0" w:space="0" w:color="auto"/>
                    <w:left w:val="none" w:sz="0" w:space="0" w:color="auto"/>
                    <w:bottom w:val="none" w:sz="0" w:space="0" w:color="auto"/>
                    <w:right w:val="none" w:sz="0" w:space="0" w:color="auto"/>
                  </w:divBdr>
                </w:div>
                <w:div w:id="653875812">
                  <w:marLeft w:val="640"/>
                  <w:marRight w:val="0"/>
                  <w:marTop w:val="0"/>
                  <w:marBottom w:val="0"/>
                  <w:divBdr>
                    <w:top w:val="none" w:sz="0" w:space="0" w:color="auto"/>
                    <w:left w:val="none" w:sz="0" w:space="0" w:color="auto"/>
                    <w:bottom w:val="none" w:sz="0" w:space="0" w:color="auto"/>
                    <w:right w:val="none" w:sz="0" w:space="0" w:color="auto"/>
                  </w:divBdr>
                </w:div>
                <w:div w:id="658382035">
                  <w:marLeft w:val="640"/>
                  <w:marRight w:val="0"/>
                  <w:marTop w:val="0"/>
                  <w:marBottom w:val="0"/>
                  <w:divBdr>
                    <w:top w:val="none" w:sz="0" w:space="0" w:color="auto"/>
                    <w:left w:val="none" w:sz="0" w:space="0" w:color="auto"/>
                    <w:bottom w:val="none" w:sz="0" w:space="0" w:color="auto"/>
                    <w:right w:val="none" w:sz="0" w:space="0" w:color="auto"/>
                  </w:divBdr>
                </w:div>
                <w:div w:id="668562415">
                  <w:marLeft w:val="640"/>
                  <w:marRight w:val="0"/>
                  <w:marTop w:val="0"/>
                  <w:marBottom w:val="0"/>
                  <w:divBdr>
                    <w:top w:val="none" w:sz="0" w:space="0" w:color="auto"/>
                    <w:left w:val="none" w:sz="0" w:space="0" w:color="auto"/>
                    <w:bottom w:val="none" w:sz="0" w:space="0" w:color="auto"/>
                    <w:right w:val="none" w:sz="0" w:space="0" w:color="auto"/>
                  </w:divBdr>
                </w:div>
                <w:div w:id="677006987">
                  <w:marLeft w:val="640"/>
                  <w:marRight w:val="0"/>
                  <w:marTop w:val="0"/>
                  <w:marBottom w:val="0"/>
                  <w:divBdr>
                    <w:top w:val="none" w:sz="0" w:space="0" w:color="auto"/>
                    <w:left w:val="none" w:sz="0" w:space="0" w:color="auto"/>
                    <w:bottom w:val="none" w:sz="0" w:space="0" w:color="auto"/>
                    <w:right w:val="none" w:sz="0" w:space="0" w:color="auto"/>
                  </w:divBdr>
                </w:div>
                <w:div w:id="697657830">
                  <w:marLeft w:val="640"/>
                  <w:marRight w:val="0"/>
                  <w:marTop w:val="0"/>
                  <w:marBottom w:val="0"/>
                  <w:divBdr>
                    <w:top w:val="none" w:sz="0" w:space="0" w:color="auto"/>
                    <w:left w:val="none" w:sz="0" w:space="0" w:color="auto"/>
                    <w:bottom w:val="none" w:sz="0" w:space="0" w:color="auto"/>
                    <w:right w:val="none" w:sz="0" w:space="0" w:color="auto"/>
                  </w:divBdr>
                </w:div>
                <w:div w:id="712464576">
                  <w:marLeft w:val="640"/>
                  <w:marRight w:val="0"/>
                  <w:marTop w:val="0"/>
                  <w:marBottom w:val="0"/>
                  <w:divBdr>
                    <w:top w:val="none" w:sz="0" w:space="0" w:color="auto"/>
                    <w:left w:val="none" w:sz="0" w:space="0" w:color="auto"/>
                    <w:bottom w:val="none" w:sz="0" w:space="0" w:color="auto"/>
                    <w:right w:val="none" w:sz="0" w:space="0" w:color="auto"/>
                  </w:divBdr>
                </w:div>
                <w:div w:id="722365454">
                  <w:marLeft w:val="640"/>
                  <w:marRight w:val="0"/>
                  <w:marTop w:val="0"/>
                  <w:marBottom w:val="0"/>
                  <w:divBdr>
                    <w:top w:val="none" w:sz="0" w:space="0" w:color="auto"/>
                    <w:left w:val="none" w:sz="0" w:space="0" w:color="auto"/>
                    <w:bottom w:val="none" w:sz="0" w:space="0" w:color="auto"/>
                    <w:right w:val="none" w:sz="0" w:space="0" w:color="auto"/>
                  </w:divBdr>
                </w:div>
                <w:div w:id="724764846">
                  <w:marLeft w:val="640"/>
                  <w:marRight w:val="0"/>
                  <w:marTop w:val="0"/>
                  <w:marBottom w:val="0"/>
                  <w:divBdr>
                    <w:top w:val="none" w:sz="0" w:space="0" w:color="auto"/>
                    <w:left w:val="none" w:sz="0" w:space="0" w:color="auto"/>
                    <w:bottom w:val="none" w:sz="0" w:space="0" w:color="auto"/>
                    <w:right w:val="none" w:sz="0" w:space="0" w:color="auto"/>
                  </w:divBdr>
                </w:div>
                <w:div w:id="735779129">
                  <w:marLeft w:val="640"/>
                  <w:marRight w:val="0"/>
                  <w:marTop w:val="0"/>
                  <w:marBottom w:val="0"/>
                  <w:divBdr>
                    <w:top w:val="none" w:sz="0" w:space="0" w:color="auto"/>
                    <w:left w:val="none" w:sz="0" w:space="0" w:color="auto"/>
                    <w:bottom w:val="none" w:sz="0" w:space="0" w:color="auto"/>
                    <w:right w:val="none" w:sz="0" w:space="0" w:color="auto"/>
                  </w:divBdr>
                </w:div>
                <w:div w:id="750199979">
                  <w:marLeft w:val="640"/>
                  <w:marRight w:val="0"/>
                  <w:marTop w:val="0"/>
                  <w:marBottom w:val="0"/>
                  <w:divBdr>
                    <w:top w:val="none" w:sz="0" w:space="0" w:color="auto"/>
                    <w:left w:val="none" w:sz="0" w:space="0" w:color="auto"/>
                    <w:bottom w:val="none" w:sz="0" w:space="0" w:color="auto"/>
                    <w:right w:val="none" w:sz="0" w:space="0" w:color="auto"/>
                  </w:divBdr>
                </w:div>
                <w:div w:id="769932955">
                  <w:marLeft w:val="640"/>
                  <w:marRight w:val="0"/>
                  <w:marTop w:val="0"/>
                  <w:marBottom w:val="0"/>
                  <w:divBdr>
                    <w:top w:val="none" w:sz="0" w:space="0" w:color="auto"/>
                    <w:left w:val="none" w:sz="0" w:space="0" w:color="auto"/>
                    <w:bottom w:val="none" w:sz="0" w:space="0" w:color="auto"/>
                    <w:right w:val="none" w:sz="0" w:space="0" w:color="auto"/>
                  </w:divBdr>
                </w:div>
                <w:div w:id="781802371">
                  <w:marLeft w:val="640"/>
                  <w:marRight w:val="0"/>
                  <w:marTop w:val="0"/>
                  <w:marBottom w:val="0"/>
                  <w:divBdr>
                    <w:top w:val="none" w:sz="0" w:space="0" w:color="auto"/>
                    <w:left w:val="none" w:sz="0" w:space="0" w:color="auto"/>
                    <w:bottom w:val="none" w:sz="0" w:space="0" w:color="auto"/>
                    <w:right w:val="none" w:sz="0" w:space="0" w:color="auto"/>
                  </w:divBdr>
                </w:div>
                <w:div w:id="796685047">
                  <w:marLeft w:val="640"/>
                  <w:marRight w:val="0"/>
                  <w:marTop w:val="0"/>
                  <w:marBottom w:val="0"/>
                  <w:divBdr>
                    <w:top w:val="none" w:sz="0" w:space="0" w:color="auto"/>
                    <w:left w:val="none" w:sz="0" w:space="0" w:color="auto"/>
                    <w:bottom w:val="none" w:sz="0" w:space="0" w:color="auto"/>
                    <w:right w:val="none" w:sz="0" w:space="0" w:color="auto"/>
                  </w:divBdr>
                </w:div>
                <w:div w:id="803277513">
                  <w:marLeft w:val="640"/>
                  <w:marRight w:val="0"/>
                  <w:marTop w:val="0"/>
                  <w:marBottom w:val="0"/>
                  <w:divBdr>
                    <w:top w:val="none" w:sz="0" w:space="0" w:color="auto"/>
                    <w:left w:val="none" w:sz="0" w:space="0" w:color="auto"/>
                    <w:bottom w:val="none" w:sz="0" w:space="0" w:color="auto"/>
                    <w:right w:val="none" w:sz="0" w:space="0" w:color="auto"/>
                  </w:divBdr>
                </w:div>
                <w:div w:id="864248885">
                  <w:marLeft w:val="640"/>
                  <w:marRight w:val="0"/>
                  <w:marTop w:val="0"/>
                  <w:marBottom w:val="0"/>
                  <w:divBdr>
                    <w:top w:val="none" w:sz="0" w:space="0" w:color="auto"/>
                    <w:left w:val="none" w:sz="0" w:space="0" w:color="auto"/>
                    <w:bottom w:val="none" w:sz="0" w:space="0" w:color="auto"/>
                    <w:right w:val="none" w:sz="0" w:space="0" w:color="auto"/>
                  </w:divBdr>
                </w:div>
                <w:div w:id="864900748">
                  <w:marLeft w:val="640"/>
                  <w:marRight w:val="0"/>
                  <w:marTop w:val="0"/>
                  <w:marBottom w:val="0"/>
                  <w:divBdr>
                    <w:top w:val="none" w:sz="0" w:space="0" w:color="auto"/>
                    <w:left w:val="none" w:sz="0" w:space="0" w:color="auto"/>
                    <w:bottom w:val="none" w:sz="0" w:space="0" w:color="auto"/>
                    <w:right w:val="none" w:sz="0" w:space="0" w:color="auto"/>
                  </w:divBdr>
                </w:div>
                <w:div w:id="876625256">
                  <w:marLeft w:val="640"/>
                  <w:marRight w:val="0"/>
                  <w:marTop w:val="0"/>
                  <w:marBottom w:val="0"/>
                  <w:divBdr>
                    <w:top w:val="none" w:sz="0" w:space="0" w:color="auto"/>
                    <w:left w:val="none" w:sz="0" w:space="0" w:color="auto"/>
                    <w:bottom w:val="none" w:sz="0" w:space="0" w:color="auto"/>
                    <w:right w:val="none" w:sz="0" w:space="0" w:color="auto"/>
                  </w:divBdr>
                </w:div>
                <w:div w:id="881748660">
                  <w:marLeft w:val="640"/>
                  <w:marRight w:val="0"/>
                  <w:marTop w:val="0"/>
                  <w:marBottom w:val="0"/>
                  <w:divBdr>
                    <w:top w:val="none" w:sz="0" w:space="0" w:color="auto"/>
                    <w:left w:val="none" w:sz="0" w:space="0" w:color="auto"/>
                    <w:bottom w:val="none" w:sz="0" w:space="0" w:color="auto"/>
                    <w:right w:val="none" w:sz="0" w:space="0" w:color="auto"/>
                  </w:divBdr>
                </w:div>
                <w:div w:id="890505778">
                  <w:marLeft w:val="640"/>
                  <w:marRight w:val="0"/>
                  <w:marTop w:val="0"/>
                  <w:marBottom w:val="0"/>
                  <w:divBdr>
                    <w:top w:val="none" w:sz="0" w:space="0" w:color="auto"/>
                    <w:left w:val="none" w:sz="0" w:space="0" w:color="auto"/>
                    <w:bottom w:val="none" w:sz="0" w:space="0" w:color="auto"/>
                    <w:right w:val="none" w:sz="0" w:space="0" w:color="auto"/>
                  </w:divBdr>
                </w:div>
                <w:div w:id="893809232">
                  <w:marLeft w:val="640"/>
                  <w:marRight w:val="0"/>
                  <w:marTop w:val="0"/>
                  <w:marBottom w:val="0"/>
                  <w:divBdr>
                    <w:top w:val="none" w:sz="0" w:space="0" w:color="auto"/>
                    <w:left w:val="none" w:sz="0" w:space="0" w:color="auto"/>
                    <w:bottom w:val="none" w:sz="0" w:space="0" w:color="auto"/>
                    <w:right w:val="none" w:sz="0" w:space="0" w:color="auto"/>
                  </w:divBdr>
                </w:div>
                <w:div w:id="898321530">
                  <w:marLeft w:val="640"/>
                  <w:marRight w:val="0"/>
                  <w:marTop w:val="0"/>
                  <w:marBottom w:val="0"/>
                  <w:divBdr>
                    <w:top w:val="none" w:sz="0" w:space="0" w:color="auto"/>
                    <w:left w:val="none" w:sz="0" w:space="0" w:color="auto"/>
                    <w:bottom w:val="none" w:sz="0" w:space="0" w:color="auto"/>
                    <w:right w:val="none" w:sz="0" w:space="0" w:color="auto"/>
                  </w:divBdr>
                </w:div>
                <w:div w:id="906038384">
                  <w:marLeft w:val="640"/>
                  <w:marRight w:val="0"/>
                  <w:marTop w:val="0"/>
                  <w:marBottom w:val="0"/>
                  <w:divBdr>
                    <w:top w:val="none" w:sz="0" w:space="0" w:color="auto"/>
                    <w:left w:val="none" w:sz="0" w:space="0" w:color="auto"/>
                    <w:bottom w:val="none" w:sz="0" w:space="0" w:color="auto"/>
                    <w:right w:val="none" w:sz="0" w:space="0" w:color="auto"/>
                  </w:divBdr>
                </w:div>
                <w:div w:id="922374930">
                  <w:marLeft w:val="640"/>
                  <w:marRight w:val="0"/>
                  <w:marTop w:val="0"/>
                  <w:marBottom w:val="0"/>
                  <w:divBdr>
                    <w:top w:val="none" w:sz="0" w:space="0" w:color="auto"/>
                    <w:left w:val="none" w:sz="0" w:space="0" w:color="auto"/>
                    <w:bottom w:val="none" w:sz="0" w:space="0" w:color="auto"/>
                    <w:right w:val="none" w:sz="0" w:space="0" w:color="auto"/>
                  </w:divBdr>
                </w:div>
                <w:div w:id="942881708">
                  <w:marLeft w:val="640"/>
                  <w:marRight w:val="0"/>
                  <w:marTop w:val="0"/>
                  <w:marBottom w:val="0"/>
                  <w:divBdr>
                    <w:top w:val="none" w:sz="0" w:space="0" w:color="auto"/>
                    <w:left w:val="none" w:sz="0" w:space="0" w:color="auto"/>
                    <w:bottom w:val="none" w:sz="0" w:space="0" w:color="auto"/>
                    <w:right w:val="none" w:sz="0" w:space="0" w:color="auto"/>
                  </w:divBdr>
                </w:div>
                <w:div w:id="963121504">
                  <w:marLeft w:val="640"/>
                  <w:marRight w:val="0"/>
                  <w:marTop w:val="0"/>
                  <w:marBottom w:val="0"/>
                  <w:divBdr>
                    <w:top w:val="none" w:sz="0" w:space="0" w:color="auto"/>
                    <w:left w:val="none" w:sz="0" w:space="0" w:color="auto"/>
                    <w:bottom w:val="none" w:sz="0" w:space="0" w:color="auto"/>
                    <w:right w:val="none" w:sz="0" w:space="0" w:color="auto"/>
                  </w:divBdr>
                </w:div>
                <w:div w:id="971595666">
                  <w:marLeft w:val="640"/>
                  <w:marRight w:val="0"/>
                  <w:marTop w:val="0"/>
                  <w:marBottom w:val="0"/>
                  <w:divBdr>
                    <w:top w:val="none" w:sz="0" w:space="0" w:color="auto"/>
                    <w:left w:val="none" w:sz="0" w:space="0" w:color="auto"/>
                    <w:bottom w:val="none" w:sz="0" w:space="0" w:color="auto"/>
                    <w:right w:val="none" w:sz="0" w:space="0" w:color="auto"/>
                  </w:divBdr>
                </w:div>
                <w:div w:id="973219532">
                  <w:marLeft w:val="640"/>
                  <w:marRight w:val="0"/>
                  <w:marTop w:val="0"/>
                  <w:marBottom w:val="0"/>
                  <w:divBdr>
                    <w:top w:val="none" w:sz="0" w:space="0" w:color="auto"/>
                    <w:left w:val="none" w:sz="0" w:space="0" w:color="auto"/>
                    <w:bottom w:val="none" w:sz="0" w:space="0" w:color="auto"/>
                    <w:right w:val="none" w:sz="0" w:space="0" w:color="auto"/>
                  </w:divBdr>
                </w:div>
                <w:div w:id="973754187">
                  <w:marLeft w:val="640"/>
                  <w:marRight w:val="0"/>
                  <w:marTop w:val="0"/>
                  <w:marBottom w:val="0"/>
                  <w:divBdr>
                    <w:top w:val="none" w:sz="0" w:space="0" w:color="auto"/>
                    <w:left w:val="none" w:sz="0" w:space="0" w:color="auto"/>
                    <w:bottom w:val="none" w:sz="0" w:space="0" w:color="auto"/>
                    <w:right w:val="none" w:sz="0" w:space="0" w:color="auto"/>
                  </w:divBdr>
                </w:div>
                <w:div w:id="996029977">
                  <w:marLeft w:val="640"/>
                  <w:marRight w:val="0"/>
                  <w:marTop w:val="0"/>
                  <w:marBottom w:val="0"/>
                  <w:divBdr>
                    <w:top w:val="none" w:sz="0" w:space="0" w:color="auto"/>
                    <w:left w:val="none" w:sz="0" w:space="0" w:color="auto"/>
                    <w:bottom w:val="none" w:sz="0" w:space="0" w:color="auto"/>
                    <w:right w:val="none" w:sz="0" w:space="0" w:color="auto"/>
                  </w:divBdr>
                </w:div>
                <w:div w:id="996035774">
                  <w:marLeft w:val="640"/>
                  <w:marRight w:val="0"/>
                  <w:marTop w:val="0"/>
                  <w:marBottom w:val="0"/>
                  <w:divBdr>
                    <w:top w:val="none" w:sz="0" w:space="0" w:color="auto"/>
                    <w:left w:val="none" w:sz="0" w:space="0" w:color="auto"/>
                    <w:bottom w:val="none" w:sz="0" w:space="0" w:color="auto"/>
                    <w:right w:val="none" w:sz="0" w:space="0" w:color="auto"/>
                  </w:divBdr>
                </w:div>
                <w:div w:id="1002008335">
                  <w:marLeft w:val="640"/>
                  <w:marRight w:val="0"/>
                  <w:marTop w:val="0"/>
                  <w:marBottom w:val="0"/>
                  <w:divBdr>
                    <w:top w:val="none" w:sz="0" w:space="0" w:color="auto"/>
                    <w:left w:val="none" w:sz="0" w:space="0" w:color="auto"/>
                    <w:bottom w:val="none" w:sz="0" w:space="0" w:color="auto"/>
                    <w:right w:val="none" w:sz="0" w:space="0" w:color="auto"/>
                  </w:divBdr>
                </w:div>
                <w:div w:id="1023169599">
                  <w:marLeft w:val="640"/>
                  <w:marRight w:val="0"/>
                  <w:marTop w:val="0"/>
                  <w:marBottom w:val="0"/>
                  <w:divBdr>
                    <w:top w:val="none" w:sz="0" w:space="0" w:color="auto"/>
                    <w:left w:val="none" w:sz="0" w:space="0" w:color="auto"/>
                    <w:bottom w:val="none" w:sz="0" w:space="0" w:color="auto"/>
                    <w:right w:val="none" w:sz="0" w:space="0" w:color="auto"/>
                  </w:divBdr>
                </w:div>
                <w:div w:id="1037851827">
                  <w:marLeft w:val="640"/>
                  <w:marRight w:val="0"/>
                  <w:marTop w:val="0"/>
                  <w:marBottom w:val="0"/>
                  <w:divBdr>
                    <w:top w:val="none" w:sz="0" w:space="0" w:color="auto"/>
                    <w:left w:val="none" w:sz="0" w:space="0" w:color="auto"/>
                    <w:bottom w:val="none" w:sz="0" w:space="0" w:color="auto"/>
                    <w:right w:val="none" w:sz="0" w:space="0" w:color="auto"/>
                  </w:divBdr>
                </w:div>
                <w:div w:id="1072703402">
                  <w:marLeft w:val="640"/>
                  <w:marRight w:val="0"/>
                  <w:marTop w:val="0"/>
                  <w:marBottom w:val="0"/>
                  <w:divBdr>
                    <w:top w:val="none" w:sz="0" w:space="0" w:color="auto"/>
                    <w:left w:val="none" w:sz="0" w:space="0" w:color="auto"/>
                    <w:bottom w:val="none" w:sz="0" w:space="0" w:color="auto"/>
                    <w:right w:val="none" w:sz="0" w:space="0" w:color="auto"/>
                  </w:divBdr>
                </w:div>
                <w:div w:id="1078863327">
                  <w:marLeft w:val="640"/>
                  <w:marRight w:val="0"/>
                  <w:marTop w:val="0"/>
                  <w:marBottom w:val="0"/>
                  <w:divBdr>
                    <w:top w:val="none" w:sz="0" w:space="0" w:color="auto"/>
                    <w:left w:val="none" w:sz="0" w:space="0" w:color="auto"/>
                    <w:bottom w:val="none" w:sz="0" w:space="0" w:color="auto"/>
                    <w:right w:val="none" w:sz="0" w:space="0" w:color="auto"/>
                  </w:divBdr>
                </w:div>
                <w:div w:id="1079714289">
                  <w:marLeft w:val="640"/>
                  <w:marRight w:val="0"/>
                  <w:marTop w:val="0"/>
                  <w:marBottom w:val="0"/>
                  <w:divBdr>
                    <w:top w:val="none" w:sz="0" w:space="0" w:color="auto"/>
                    <w:left w:val="none" w:sz="0" w:space="0" w:color="auto"/>
                    <w:bottom w:val="none" w:sz="0" w:space="0" w:color="auto"/>
                    <w:right w:val="none" w:sz="0" w:space="0" w:color="auto"/>
                  </w:divBdr>
                </w:div>
                <w:div w:id="1079984853">
                  <w:marLeft w:val="640"/>
                  <w:marRight w:val="0"/>
                  <w:marTop w:val="0"/>
                  <w:marBottom w:val="0"/>
                  <w:divBdr>
                    <w:top w:val="none" w:sz="0" w:space="0" w:color="auto"/>
                    <w:left w:val="none" w:sz="0" w:space="0" w:color="auto"/>
                    <w:bottom w:val="none" w:sz="0" w:space="0" w:color="auto"/>
                    <w:right w:val="none" w:sz="0" w:space="0" w:color="auto"/>
                  </w:divBdr>
                </w:div>
                <w:div w:id="1091124215">
                  <w:marLeft w:val="640"/>
                  <w:marRight w:val="0"/>
                  <w:marTop w:val="0"/>
                  <w:marBottom w:val="0"/>
                  <w:divBdr>
                    <w:top w:val="none" w:sz="0" w:space="0" w:color="auto"/>
                    <w:left w:val="none" w:sz="0" w:space="0" w:color="auto"/>
                    <w:bottom w:val="none" w:sz="0" w:space="0" w:color="auto"/>
                    <w:right w:val="none" w:sz="0" w:space="0" w:color="auto"/>
                  </w:divBdr>
                </w:div>
                <w:div w:id="1105274286">
                  <w:marLeft w:val="640"/>
                  <w:marRight w:val="0"/>
                  <w:marTop w:val="0"/>
                  <w:marBottom w:val="0"/>
                  <w:divBdr>
                    <w:top w:val="none" w:sz="0" w:space="0" w:color="auto"/>
                    <w:left w:val="none" w:sz="0" w:space="0" w:color="auto"/>
                    <w:bottom w:val="none" w:sz="0" w:space="0" w:color="auto"/>
                    <w:right w:val="none" w:sz="0" w:space="0" w:color="auto"/>
                  </w:divBdr>
                </w:div>
                <w:div w:id="1108282867">
                  <w:marLeft w:val="640"/>
                  <w:marRight w:val="0"/>
                  <w:marTop w:val="0"/>
                  <w:marBottom w:val="0"/>
                  <w:divBdr>
                    <w:top w:val="none" w:sz="0" w:space="0" w:color="auto"/>
                    <w:left w:val="none" w:sz="0" w:space="0" w:color="auto"/>
                    <w:bottom w:val="none" w:sz="0" w:space="0" w:color="auto"/>
                    <w:right w:val="none" w:sz="0" w:space="0" w:color="auto"/>
                  </w:divBdr>
                </w:div>
                <w:div w:id="1109935882">
                  <w:marLeft w:val="640"/>
                  <w:marRight w:val="0"/>
                  <w:marTop w:val="0"/>
                  <w:marBottom w:val="0"/>
                  <w:divBdr>
                    <w:top w:val="none" w:sz="0" w:space="0" w:color="auto"/>
                    <w:left w:val="none" w:sz="0" w:space="0" w:color="auto"/>
                    <w:bottom w:val="none" w:sz="0" w:space="0" w:color="auto"/>
                    <w:right w:val="none" w:sz="0" w:space="0" w:color="auto"/>
                  </w:divBdr>
                </w:div>
                <w:div w:id="1126463291">
                  <w:marLeft w:val="640"/>
                  <w:marRight w:val="0"/>
                  <w:marTop w:val="0"/>
                  <w:marBottom w:val="0"/>
                  <w:divBdr>
                    <w:top w:val="none" w:sz="0" w:space="0" w:color="auto"/>
                    <w:left w:val="none" w:sz="0" w:space="0" w:color="auto"/>
                    <w:bottom w:val="none" w:sz="0" w:space="0" w:color="auto"/>
                    <w:right w:val="none" w:sz="0" w:space="0" w:color="auto"/>
                  </w:divBdr>
                </w:div>
                <w:div w:id="1139879416">
                  <w:marLeft w:val="640"/>
                  <w:marRight w:val="0"/>
                  <w:marTop w:val="0"/>
                  <w:marBottom w:val="0"/>
                  <w:divBdr>
                    <w:top w:val="none" w:sz="0" w:space="0" w:color="auto"/>
                    <w:left w:val="none" w:sz="0" w:space="0" w:color="auto"/>
                    <w:bottom w:val="none" w:sz="0" w:space="0" w:color="auto"/>
                    <w:right w:val="none" w:sz="0" w:space="0" w:color="auto"/>
                  </w:divBdr>
                </w:div>
                <w:div w:id="1149444569">
                  <w:marLeft w:val="640"/>
                  <w:marRight w:val="0"/>
                  <w:marTop w:val="0"/>
                  <w:marBottom w:val="0"/>
                  <w:divBdr>
                    <w:top w:val="none" w:sz="0" w:space="0" w:color="auto"/>
                    <w:left w:val="none" w:sz="0" w:space="0" w:color="auto"/>
                    <w:bottom w:val="none" w:sz="0" w:space="0" w:color="auto"/>
                    <w:right w:val="none" w:sz="0" w:space="0" w:color="auto"/>
                  </w:divBdr>
                </w:div>
                <w:div w:id="1150370149">
                  <w:marLeft w:val="640"/>
                  <w:marRight w:val="0"/>
                  <w:marTop w:val="0"/>
                  <w:marBottom w:val="0"/>
                  <w:divBdr>
                    <w:top w:val="none" w:sz="0" w:space="0" w:color="auto"/>
                    <w:left w:val="none" w:sz="0" w:space="0" w:color="auto"/>
                    <w:bottom w:val="none" w:sz="0" w:space="0" w:color="auto"/>
                    <w:right w:val="none" w:sz="0" w:space="0" w:color="auto"/>
                  </w:divBdr>
                </w:div>
                <w:div w:id="1162047673">
                  <w:marLeft w:val="640"/>
                  <w:marRight w:val="0"/>
                  <w:marTop w:val="0"/>
                  <w:marBottom w:val="0"/>
                  <w:divBdr>
                    <w:top w:val="none" w:sz="0" w:space="0" w:color="auto"/>
                    <w:left w:val="none" w:sz="0" w:space="0" w:color="auto"/>
                    <w:bottom w:val="none" w:sz="0" w:space="0" w:color="auto"/>
                    <w:right w:val="none" w:sz="0" w:space="0" w:color="auto"/>
                  </w:divBdr>
                </w:div>
                <w:div w:id="1166282136">
                  <w:marLeft w:val="640"/>
                  <w:marRight w:val="0"/>
                  <w:marTop w:val="0"/>
                  <w:marBottom w:val="0"/>
                  <w:divBdr>
                    <w:top w:val="none" w:sz="0" w:space="0" w:color="auto"/>
                    <w:left w:val="none" w:sz="0" w:space="0" w:color="auto"/>
                    <w:bottom w:val="none" w:sz="0" w:space="0" w:color="auto"/>
                    <w:right w:val="none" w:sz="0" w:space="0" w:color="auto"/>
                  </w:divBdr>
                </w:div>
                <w:div w:id="1169446866">
                  <w:marLeft w:val="640"/>
                  <w:marRight w:val="0"/>
                  <w:marTop w:val="0"/>
                  <w:marBottom w:val="0"/>
                  <w:divBdr>
                    <w:top w:val="none" w:sz="0" w:space="0" w:color="auto"/>
                    <w:left w:val="none" w:sz="0" w:space="0" w:color="auto"/>
                    <w:bottom w:val="none" w:sz="0" w:space="0" w:color="auto"/>
                    <w:right w:val="none" w:sz="0" w:space="0" w:color="auto"/>
                  </w:divBdr>
                </w:div>
                <w:div w:id="1172065891">
                  <w:marLeft w:val="640"/>
                  <w:marRight w:val="0"/>
                  <w:marTop w:val="0"/>
                  <w:marBottom w:val="0"/>
                  <w:divBdr>
                    <w:top w:val="none" w:sz="0" w:space="0" w:color="auto"/>
                    <w:left w:val="none" w:sz="0" w:space="0" w:color="auto"/>
                    <w:bottom w:val="none" w:sz="0" w:space="0" w:color="auto"/>
                    <w:right w:val="none" w:sz="0" w:space="0" w:color="auto"/>
                  </w:divBdr>
                </w:div>
                <w:div w:id="1176920271">
                  <w:marLeft w:val="640"/>
                  <w:marRight w:val="0"/>
                  <w:marTop w:val="0"/>
                  <w:marBottom w:val="0"/>
                  <w:divBdr>
                    <w:top w:val="none" w:sz="0" w:space="0" w:color="auto"/>
                    <w:left w:val="none" w:sz="0" w:space="0" w:color="auto"/>
                    <w:bottom w:val="none" w:sz="0" w:space="0" w:color="auto"/>
                    <w:right w:val="none" w:sz="0" w:space="0" w:color="auto"/>
                  </w:divBdr>
                </w:div>
                <w:div w:id="1181623043">
                  <w:marLeft w:val="640"/>
                  <w:marRight w:val="0"/>
                  <w:marTop w:val="0"/>
                  <w:marBottom w:val="0"/>
                  <w:divBdr>
                    <w:top w:val="none" w:sz="0" w:space="0" w:color="auto"/>
                    <w:left w:val="none" w:sz="0" w:space="0" w:color="auto"/>
                    <w:bottom w:val="none" w:sz="0" w:space="0" w:color="auto"/>
                    <w:right w:val="none" w:sz="0" w:space="0" w:color="auto"/>
                  </w:divBdr>
                </w:div>
                <w:div w:id="1197474216">
                  <w:marLeft w:val="640"/>
                  <w:marRight w:val="0"/>
                  <w:marTop w:val="0"/>
                  <w:marBottom w:val="0"/>
                  <w:divBdr>
                    <w:top w:val="none" w:sz="0" w:space="0" w:color="auto"/>
                    <w:left w:val="none" w:sz="0" w:space="0" w:color="auto"/>
                    <w:bottom w:val="none" w:sz="0" w:space="0" w:color="auto"/>
                    <w:right w:val="none" w:sz="0" w:space="0" w:color="auto"/>
                  </w:divBdr>
                </w:div>
                <w:div w:id="1199314242">
                  <w:marLeft w:val="640"/>
                  <w:marRight w:val="0"/>
                  <w:marTop w:val="0"/>
                  <w:marBottom w:val="0"/>
                  <w:divBdr>
                    <w:top w:val="none" w:sz="0" w:space="0" w:color="auto"/>
                    <w:left w:val="none" w:sz="0" w:space="0" w:color="auto"/>
                    <w:bottom w:val="none" w:sz="0" w:space="0" w:color="auto"/>
                    <w:right w:val="none" w:sz="0" w:space="0" w:color="auto"/>
                  </w:divBdr>
                </w:div>
                <w:div w:id="1219897044">
                  <w:marLeft w:val="640"/>
                  <w:marRight w:val="0"/>
                  <w:marTop w:val="0"/>
                  <w:marBottom w:val="0"/>
                  <w:divBdr>
                    <w:top w:val="none" w:sz="0" w:space="0" w:color="auto"/>
                    <w:left w:val="none" w:sz="0" w:space="0" w:color="auto"/>
                    <w:bottom w:val="none" w:sz="0" w:space="0" w:color="auto"/>
                    <w:right w:val="none" w:sz="0" w:space="0" w:color="auto"/>
                  </w:divBdr>
                </w:div>
                <w:div w:id="1227450370">
                  <w:marLeft w:val="640"/>
                  <w:marRight w:val="0"/>
                  <w:marTop w:val="0"/>
                  <w:marBottom w:val="0"/>
                  <w:divBdr>
                    <w:top w:val="none" w:sz="0" w:space="0" w:color="auto"/>
                    <w:left w:val="none" w:sz="0" w:space="0" w:color="auto"/>
                    <w:bottom w:val="none" w:sz="0" w:space="0" w:color="auto"/>
                    <w:right w:val="none" w:sz="0" w:space="0" w:color="auto"/>
                  </w:divBdr>
                </w:div>
                <w:div w:id="1239830474">
                  <w:marLeft w:val="640"/>
                  <w:marRight w:val="0"/>
                  <w:marTop w:val="0"/>
                  <w:marBottom w:val="0"/>
                  <w:divBdr>
                    <w:top w:val="none" w:sz="0" w:space="0" w:color="auto"/>
                    <w:left w:val="none" w:sz="0" w:space="0" w:color="auto"/>
                    <w:bottom w:val="none" w:sz="0" w:space="0" w:color="auto"/>
                    <w:right w:val="none" w:sz="0" w:space="0" w:color="auto"/>
                  </w:divBdr>
                </w:div>
                <w:div w:id="1254507260">
                  <w:marLeft w:val="640"/>
                  <w:marRight w:val="0"/>
                  <w:marTop w:val="0"/>
                  <w:marBottom w:val="0"/>
                  <w:divBdr>
                    <w:top w:val="none" w:sz="0" w:space="0" w:color="auto"/>
                    <w:left w:val="none" w:sz="0" w:space="0" w:color="auto"/>
                    <w:bottom w:val="none" w:sz="0" w:space="0" w:color="auto"/>
                    <w:right w:val="none" w:sz="0" w:space="0" w:color="auto"/>
                  </w:divBdr>
                </w:div>
                <w:div w:id="1259362331">
                  <w:marLeft w:val="640"/>
                  <w:marRight w:val="0"/>
                  <w:marTop w:val="0"/>
                  <w:marBottom w:val="0"/>
                  <w:divBdr>
                    <w:top w:val="none" w:sz="0" w:space="0" w:color="auto"/>
                    <w:left w:val="none" w:sz="0" w:space="0" w:color="auto"/>
                    <w:bottom w:val="none" w:sz="0" w:space="0" w:color="auto"/>
                    <w:right w:val="none" w:sz="0" w:space="0" w:color="auto"/>
                  </w:divBdr>
                </w:div>
                <w:div w:id="1265385545">
                  <w:marLeft w:val="640"/>
                  <w:marRight w:val="0"/>
                  <w:marTop w:val="0"/>
                  <w:marBottom w:val="0"/>
                  <w:divBdr>
                    <w:top w:val="none" w:sz="0" w:space="0" w:color="auto"/>
                    <w:left w:val="none" w:sz="0" w:space="0" w:color="auto"/>
                    <w:bottom w:val="none" w:sz="0" w:space="0" w:color="auto"/>
                    <w:right w:val="none" w:sz="0" w:space="0" w:color="auto"/>
                  </w:divBdr>
                </w:div>
                <w:div w:id="1301499811">
                  <w:marLeft w:val="640"/>
                  <w:marRight w:val="0"/>
                  <w:marTop w:val="0"/>
                  <w:marBottom w:val="0"/>
                  <w:divBdr>
                    <w:top w:val="none" w:sz="0" w:space="0" w:color="auto"/>
                    <w:left w:val="none" w:sz="0" w:space="0" w:color="auto"/>
                    <w:bottom w:val="none" w:sz="0" w:space="0" w:color="auto"/>
                    <w:right w:val="none" w:sz="0" w:space="0" w:color="auto"/>
                  </w:divBdr>
                </w:div>
                <w:div w:id="1315601082">
                  <w:marLeft w:val="640"/>
                  <w:marRight w:val="0"/>
                  <w:marTop w:val="0"/>
                  <w:marBottom w:val="0"/>
                  <w:divBdr>
                    <w:top w:val="none" w:sz="0" w:space="0" w:color="auto"/>
                    <w:left w:val="none" w:sz="0" w:space="0" w:color="auto"/>
                    <w:bottom w:val="none" w:sz="0" w:space="0" w:color="auto"/>
                    <w:right w:val="none" w:sz="0" w:space="0" w:color="auto"/>
                  </w:divBdr>
                </w:div>
                <w:div w:id="1330863115">
                  <w:marLeft w:val="640"/>
                  <w:marRight w:val="0"/>
                  <w:marTop w:val="0"/>
                  <w:marBottom w:val="0"/>
                  <w:divBdr>
                    <w:top w:val="none" w:sz="0" w:space="0" w:color="auto"/>
                    <w:left w:val="none" w:sz="0" w:space="0" w:color="auto"/>
                    <w:bottom w:val="none" w:sz="0" w:space="0" w:color="auto"/>
                    <w:right w:val="none" w:sz="0" w:space="0" w:color="auto"/>
                  </w:divBdr>
                </w:div>
                <w:div w:id="1330988285">
                  <w:marLeft w:val="640"/>
                  <w:marRight w:val="0"/>
                  <w:marTop w:val="0"/>
                  <w:marBottom w:val="0"/>
                  <w:divBdr>
                    <w:top w:val="none" w:sz="0" w:space="0" w:color="auto"/>
                    <w:left w:val="none" w:sz="0" w:space="0" w:color="auto"/>
                    <w:bottom w:val="none" w:sz="0" w:space="0" w:color="auto"/>
                    <w:right w:val="none" w:sz="0" w:space="0" w:color="auto"/>
                  </w:divBdr>
                </w:div>
                <w:div w:id="1357348753">
                  <w:marLeft w:val="640"/>
                  <w:marRight w:val="0"/>
                  <w:marTop w:val="0"/>
                  <w:marBottom w:val="0"/>
                  <w:divBdr>
                    <w:top w:val="none" w:sz="0" w:space="0" w:color="auto"/>
                    <w:left w:val="none" w:sz="0" w:space="0" w:color="auto"/>
                    <w:bottom w:val="none" w:sz="0" w:space="0" w:color="auto"/>
                    <w:right w:val="none" w:sz="0" w:space="0" w:color="auto"/>
                  </w:divBdr>
                </w:div>
                <w:div w:id="1369257834">
                  <w:marLeft w:val="640"/>
                  <w:marRight w:val="0"/>
                  <w:marTop w:val="0"/>
                  <w:marBottom w:val="0"/>
                  <w:divBdr>
                    <w:top w:val="none" w:sz="0" w:space="0" w:color="auto"/>
                    <w:left w:val="none" w:sz="0" w:space="0" w:color="auto"/>
                    <w:bottom w:val="none" w:sz="0" w:space="0" w:color="auto"/>
                    <w:right w:val="none" w:sz="0" w:space="0" w:color="auto"/>
                  </w:divBdr>
                </w:div>
                <w:div w:id="1372654799">
                  <w:marLeft w:val="640"/>
                  <w:marRight w:val="0"/>
                  <w:marTop w:val="0"/>
                  <w:marBottom w:val="0"/>
                  <w:divBdr>
                    <w:top w:val="none" w:sz="0" w:space="0" w:color="auto"/>
                    <w:left w:val="none" w:sz="0" w:space="0" w:color="auto"/>
                    <w:bottom w:val="none" w:sz="0" w:space="0" w:color="auto"/>
                    <w:right w:val="none" w:sz="0" w:space="0" w:color="auto"/>
                  </w:divBdr>
                </w:div>
                <w:div w:id="1383359401">
                  <w:marLeft w:val="640"/>
                  <w:marRight w:val="0"/>
                  <w:marTop w:val="0"/>
                  <w:marBottom w:val="0"/>
                  <w:divBdr>
                    <w:top w:val="none" w:sz="0" w:space="0" w:color="auto"/>
                    <w:left w:val="none" w:sz="0" w:space="0" w:color="auto"/>
                    <w:bottom w:val="none" w:sz="0" w:space="0" w:color="auto"/>
                    <w:right w:val="none" w:sz="0" w:space="0" w:color="auto"/>
                  </w:divBdr>
                </w:div>
                <w:div w:id="1390377311">
                  <w:marLeft w:val="640"/>
                  <w:marRight w:val="0"/>
                  <w:marTop w:val="0"/>
                  <w:marBottom w:val="0"/>
                  <w:divBdr>
                    <w:top w:val="none" w:sz="0" w:space="0" w:color="auto"/>
                    <w:left w:val="none" w:sz="0" w:space="0" w:color="auto"/>
                    <w:bottom w:val="none" w:sz="0" w:space="0" w:color="auto"/>
                    <w:right w:val="none" w:sz="0" w:space="0" w:color="auto"/>
                  </w:divBdr>
                </w:div>
                <w:div w:id="1398161943">
                  <w:marLeft w:val="640"/>
                  <w:marRight w:val="0"/>
                  <w:marTop w:val="0"/>
                  <w:marBottom w:val="0"/>
                  <w:divBdr>
                    <w:top w:val="none" w:sz="0" w:space="0" w:color="auto"/>
                    <w:left w:val="none" w:sz="0" w:space="0" w:color="auto"/>
                    <w:bottom w:val="none" w:sz="0" w:space="0" w:color="auto"/>
                    <w:right w:val="none" w:sz="0" w:space="0" w:color="auto"/>
                  </w:divBdr>
                </w:div>
                <w:div w:id="1400250231">
                  <w:marLeft w:val="640"/>
                  <w:marRight w:val="0"/>
                  <w:marTop w:val="0"/>
                  <w:marBottom w:val="0"/>
                  <w:divBdr>
                    <w:top w:val="none" w:sz="0" w:space="0" w:color="auto"/>
                    <w:left w:val="none" w:sz="0" w:space="0" w:color="auto"/>
                    <w:bottom w:val="none" w:sz="0" w:space="0" w:color="auto"/>
                    <w:right w:val="none" w:sz="0" w:space="0" w:color="auto"/>
                  </w:divBdr>
                </w:div>
                <w:div w:id="1400597526">
                  <w:marLeft w:val="640"/>
                  <w:marRight w:val="0"/>
                  <w:marTop w:val="0"/>
                  <w:marBottom w:val="0"/>
                  <w:divBdr>
                    <w:top w:val="none" w:sz="0" w:space="0" w:color="auto"/>
                    <w:left w:val="none" w:sz="0" w:space="0" w:color="auto"/>
                    <w:bottom w:val="none" w:sz="0" w:space="0" w:color="auto"/>
                    <w:right w:val="none" w:sz="0" w:space="0" w:color="auto"/>
                  </w:divBdr>
                </w:div>
                <w:div w:id="1406494597">
                  <w:marLeft w:val="640"/>
                  <w:marRight w:val="0"/>
                  <w:marTop w:val="0"/>
                  <w:marBottom w:val="0"/>
                  <w:divBdr>
                    <w:top w:val="none" w:sz="0" w:space="0" w:color="auto"/>
                    <w:left w:val="none" w:sz="0" w:space="0" w:color="auto"/>
                    <w:bottom w:val="none" w:sz="0" w:space="0" w:color="auto"/>
                    <w:right w:val="none" w:sz="0" w:space="0" w:color="auto"/>
                  </w:divBdr>
                </w:div>
                <w:div w:id="1429425903">
                  <w:marLeft w:val="640"/>
                  <w:marRight w:val="0"/>
                  <w:marTop w:val="0"/>
                  <w:marBottom w:val="0"/>
                  <w:divBdr>
                    <w:top w:val="none" w:sz="0" w:space="0" w:color="auto"/>
                    <w:left w:val="none" w:sz="0" w:space="0" w:color="auto"/>
                    <w:bottom w:val="none" w:sz="0" w:space="0" w:color="auto"/>
                    <w:right w:val="none" w:sz="0" w:space="0" w:color="auto"/>
                  </w:divBdr>
                </w:div>
                <w:div w:id="1434595213">
                  <w:marLeft w:val="640"/>
                  <w:marRight w:val="0"/>
                  <w:marTop w:val="0"/>
                  <w:marBottom w:val="0"/>
                  <w:divBdr>
                    <w:top w:val="none" w:sz="0" w:space="0" w:color="auto"/>
                    <w:left w:val="none" w:sz="0" w:space="0" w:color="auto"/>
                    <w:bottom w:val="none" w:sz="0" w:space="0" w:color="auto"/>
                    <w:right w:val="none" w:sz="0" w:space="0" w:color="auto"/>
                  </w:divBdr>
                </w:div>
                <w:div w:id="1439255476">
                  <w:marLeft w:val="640"/>
                  <w:marRight w:val="0"/>
                  <w:marTop w:val="0"/>
                  <w:marBottom w:val="0"/>
                  <w:divBdr>
                    <w:top w:val="none" w:sz="0" w:space="0" w:color="auto"/>
                    <w:left w:val="none" w:sz="0" w:space="0" w:color="auto"/>
                    <w:bottom w:val="none" w:sz="0" w:space="0" w:color="auto"/>
                    <w:right w:val="none" w:sz="0" w:space="0" w:color="auto"/>
                  </w:divBdr>
                </w:div>
                <w:div w:id="1441799193">
                  <w:marLeft w:val="640"/>
                  <w:marRight w:val="0"/>
                  <w:marTop w:val="0"/>
                  <w:marBottom w:val="0"/>
                  <w:divBdr>
                    <w:top w:val="none" w:sz="0" w:space="0" w:color="auto"/>
                    <w:left w:val="none" w:sz="0" w:space="0" w:color="auto"/>
                    <w:bottom w:val="none" w:sz="0" w:space="0" w:color="auto"/>
                    <w:right w:val="none" w:sz="0" w:space="0" w:color="auto"/>
                  </w:divBdr>
                </w:div>
                <w:div w:id="1455320730">
                  <w:marLeft w:val="640"/>
                  <w:marRight w:val="0"/>
                  <w:marTop w:val="0"/>
                  <w:marBottom w:val="0"/>
                  <w:divBdr>
                    <w:top w:val="none" w:sz="0" w:space="0" w:color="auto"/>
                    <w:left w:val="none" w:sz="0" w:space="0" w:color="auto"/>
                    <w:bottom w:val="none" w:sz="0" w:space="0" w:color="auto"/>
                    <w:right w:val="none" w:sz="0" w:space="0" w:color="auto"/>
                  </w:divBdr>
                </w:div>
                <w:div w:id="1465462951">
                  <w:marLeft w:val="640"/>
                  <w:marRight w:val="0"/>
                  <w:marTop w:val="0"/>
                  <w:marBottom w:val="0"/>
                  <w:divBdr>
                    <w:top w:val="none" w:sz="0" w:space="0" w:color="auto"/>
                    <w:left w:val="none" w:sz="0" w:space="0" w:color="auto"/>
                    <w:bottom w:val="none" w:sz="0" w:space="0" w:color="auto"/>
                    <w:right w:val="none" w:sz="0" w:space="0" w:color="auto"/>
                  </w:divBdr>
                </w:div>
                <w:div w:id="1481381214">
                  <w:marLeft w:val="640"/>
                  <w:marRight w:val="0"/>
                  <w:marTop w:val="0"/>
                  <w:marBottom w:val="0"/>
                  <w:divBdr>
                    <w:top w:val="none" w:sz="0" w:space="0" w:color="auto"/>
                    <w:left w:val="none" w:sz="0" w:space="0" w:color="auto"/>
                    <w:bottom w:val="none" w:sz="0" w:space="0" w:color="auto"/>
                    <w:right w:val="none" w:sz="0" w:space="0" w:color="auto"/>
                  </w:divBdr>
                </w:div>
                <w:div w:id="1484004908">
                  <w:marLeft w:val="640"/>
                  <w:marRight w:val="0"/>
                  <w:marTop w:val="0"/>
                  <w:marBottom w:val="0"/>
                  <w:divBdr>
                    <w:top w:val="none" w:sz="0" w:space="0" w:color="auto"/>
                    <w:left w:val="none" w:sz="0" w:space="0" w:color="auto"/>
                    <w:bottom w:val="none" w:sz="0" w:space="0" w:color="auto"/>
                    <w:right w:val="none" w:sz="0" w:space="0" w:color="auto"/>
                  </w:divBdr>
                </w:div>
                <w:div w:id="1492403440">
                  <w:marLeft w:val="640"/>
                  <w:marRight w:val="0"/>
                  <w:marTop w:val="0"/>
                  <w:marBottom w:val="0"/>
                  <w:divBdr>
                    <w:top w:val="none" w:sz="0" w:space="0" w:color="auto"/>
                    <w:left w:val="none" w:sz="0" w:space="0" w:color="auto"/>
                    <w:bottom w:val="none" w:sz="0" w:space="0" w:color="auto"/>
                    <w:right w:val="none" w:sz="0" w:space="0" w:color="auto"/>
                  </w:divBdr>
                </w:div>
                <w:div w:id="1496408878">
                  <w:marLeft w:val="640"/>
                  <w:marRight w:val="0"/>
                  <w:marTop w:val="0"/>
                  <w:marBottom w:val="0"/>
                  <w:divBdr>
                    <w:top w:val="none" w:sz="0" w:space="0" w:color="auto"/>
                    <w:left w:val="none" w:sz="0" w:space="0" w:color="auto"/>
                    <w:bottom w:val="none" w:sz="0" w:space="0" w:color="auto"/>
                    <w:right w:val="none" w:sz="0" w:space="0" w:color="auto"/>
                  </w:divBdr>
                </w:div>
                <w:div w:id="1499270727">
                  <w:marLeft w:val="640"/>
                  <w:marRight w:val="0"/>
                  <w:marTop w:val="0"/>
                  <w:marBottom w:val="0"/>
                  <w:divBdr>
                    <w:top w:val="none" w:sz="0" w:space="0" w:color="auto"/>
                    <w:left w:val="none" w:sz="0" w:space="0" w:color="auto"/>
                    <w:bottom w:val="none" w:sz="0" w:space="0" w:color="auto"/>
                    <w:right w:val="none" w:sz="0" w:space="0" w:color="auto"/>
                  </w:divBdr>
                </w:div>
                <w:div w:id="1507751377">
                  <w:marLeft w:val="640"/>
                  <w:marRight w:val="0"/>
                  <w:marTop w:val="0"/>
                  <w:marBottom w:val="0"/>
                  <w:divBdr>
                    <w:top w:val="none" w:sz="0" w:space="0" w:color="auto"/>
                    <w:left w:val="none" w:sz="0" w:space="0" w:color="auto"/>
                    <w:bottom w:val="none" w:sz="0" w:space="0" w:color="auto"/>
                    <w:right w:val="none" w:sz="0" w:space="0" w:color="auto"/>
                  </w:divBdr>
                </w:div>
                <w:div w:id="1512531295">
                  <w:marLeft w:val="640"/>
                  <w:marRight w:val="0"/>
                  <w:marTop w:val="0"/>
                  <w:marBottom w:val="0"/>
                  <w:divBdr>
                    <w:top w:val="none" w:sz="0" w:space="0" w:color="auto"/>
                    <w:left w:val="none" w:sz="0" w:space="0" w:color="auto"/>
                    <w:bottom w:val="none" w:sz="0" w:space="0" w:color="auto"/>
                    <w:right w:val="none" w:sz="0" w:space="0" w:color="auto"/>
                  </w:divBdr>
                </w:div>
                <w:div w:id="1513059880">
                  <w:marLeft w:val="640"/>
                  <w:marRight w:val="0"/>
                  <w:marTop w:val="0"/>
                  <w:marBottom w:val="0"/>
                  <w:divBdr>
                    <w:top w:val="none" w:sz="0" w:space="0" w:color="auto"/>
                    <w:left w:val="none" w:sz="0" w:space="0" w:color="auto"/>
                    <w:bottom w:val="none" w:sz="0" w:space="0" w:color="auto"/>
                    <w:right w:val="none" w:sz="0" w:space="0" w:color="auto"/>
                  </w:divBdr>
                </w:div>
                <w:div w:id="1517426679">
                  <w:marLeft w:val="640"/>
                  <w:marRight w:val="0"/>
                  <w:marTop w:val="0"/>
                  <w:marBottom w:val="0"/>
                  <w:divBdr>
                    <w:top w:val="none" w:sz="0" w:space="0" w:color="auto"/>
                    <w:left w:val="none" w:sz="0" w:space="0" w:color="auto"/>
                    <w:bottom w:val="none" w:sz="0" w:space="0" w:color="auto"/>
                    <w:right w:val="none" w:sz="0" w:space="0" w:color="auto"/>
                  </w:divBdr>
                </w:div>
                <w:div w:id="1544514474">
                  <w:marLeft w:val="640"/>
                  <w:marRight w:val="0"/>
                  <w:marTop w:val="0"/>
                  <w:marBottom w:val="0"/>
                  <w:divBdr>
                    <w:top w:val="none" w:sz="0" w:space="0" w:color="auto"/>
                    <w:left w:val="none" w:sz="0" w:space="0" w:color="auto"/>
                    <w:bottom w:val="none" w:sz="0" w:space="0" w:color="auto"/>
                    <w:right w:val="none" w:sz="0" w:space="0" w:color="auto"/>
                  </w:divBdr>
                </w:div>
                <w:div w:id="1549537757">
                  <w:marLeft w:val="640"/>
                  <w:marRight w:val="0"/>
                  <w:marTop w:val="0"/>
                  <w:marBottom w:val="0"/>
                  <w:divBdr>
                    <w:top w:val="none" w:sz="0" w:space="0" w:color="auto"/>
                    <w:left w:val="none" w:sz="0" w:space="0" w:color="auto"/>
                    <w:bottom w:val="none" w:sz="0" w:space="0" w:color="auto"/>
                    <w:right w:val="none" w:sz="0" w:space="0" w:color="auto"/>
                  </w:divBdr>
                </w:div>
                <w:div w:id="1573542297">
                  <w:marLeft w:val="640"/>
                  <w:marRight w:val="0"/>
                  <w:marTop w:val="0"/>
                  <w:marBottom w:val="0"/>
                  <w:divBdr>
                    <w:top w:val="none" w:sz="0" w:space="0" w:color="auto"/>
                    <w:left w:val="none" w:sz="0" w:space="0" w:color="auto"/>
                    <w:bottom w:val="none" w:sz="0" w:space="0" w:color="auto"/>
                    <w:right w:val="none" w:sz="0" w:space="0" w:color="auto"/>
                  </w:divBdr>
                </w:div>
                <w:div w:id="1596399342">
                  <w:marLeft w:val="640"/>
                  <w:marRight w:val="0"/>
                  <w:marTop w:val="0"/>
                  <w:marBottom w:val="0"/>
                  <w:divBdr>
                    <w:top w:val="none" w:sz="0" w:space="0" w:color="auto"/>
                    <w:left w:val="none" w:sz="0" w:space="0" w:color="auto"/>
                    <w:bottom w:val="none" w:sz="0" w:space="0" w:color="auto"/>
                    <w:right w:val="none" w:sz="0" w:space="0" w:color="auto"/>
                  </w:divBdr>
                </w:div>
                <w:div w:id="1610507466">
                  <w:marLeft w:val="640"/>
                  <w:marRight w:val="0"/>
                  <w:marTop w:val="0"/>
                  <w:marBottom w:val="0"/>
                  <w:divBdr>
                    <w:top w:val="none" w:sz="0" w:space="0" w:color="auto"/>
                    <w:left w:val="none" w:sz="0" w:space="0" w:color="auto"/>
                    <w:bottom w:val="none" w:sz="0" w:space="0" w:color="auto"/>
                    <w:right w:val="none" w:sz="0" w:space="0" w:color="auto"/>
                  </w:divBdr>
                </w:div>
                <w:div w:id="1628581969">
                  <w:marLeft w:val="640"/>
                  <w:marRight w:val="0"/>
                  <w:marTop w:val="0"/>
                  <w:marBottom w:val="0"/>
                  <w:divBdr>
                    <w:top w:val="none" w:sz="0" w:space="0" w:color="auto"/>
                    <w:left w:val="none" w:sz="0" w:space="0" w:color="auto"/>
                    <w:bottom w:val="none" w:sz="0" w:space="0" w:color="auto"/>
                    <w:right w:val="none" w:sz="0" w:space="0" w:color="auto"/>
                  </w:divBdr>
                </w:div>
                <w:div w:id="1628655322">
                  <w:marLeft w:val="640"/>
                  <w:marRight w:val="0"/>
                  <w:marTop w:val="0"/>
                  <w:marBottom w:val="0"/>
                  <w:divBdr>
                    <w:top w:val="none" w:sz="0" w:space="0" w:color="auto"/>
                    <w:left w:val="none" w:sz="0" w:space="0" w:color="auto"/>
                    <w:bottom w:val="none" w:sz="0" w:space="0" w:color="auto"/>
                    <w:right w:val="none" w:sz="0" w:space="0" w:color="auto"/>
                  </w:divBdr>
                </w:div>
                <w:div w:id="1630817720">
                  <w:marLeft w:val="640"/>
                  <w:marRight w:val="0"/>
                  <w:marTop w:val="0"/>
                  <w:marBottom w:val="0"/>
                  <w:divBdr>
                    <w:top w:val="none" w:sz="0" w:space="0" w:color="auto"/>
                    <w:left w:val="none" w:sz="0" w:space="0" w:color="auto"/>
                    <w:bottom w:val="none" w:sz="0" w:space="0" w:color="auto"/>
                    <w:right w:val="none" w:sz="0" w:space="0" w:color="auto"/>
                  </w:divBdr>
                </w:div>
                <w:div w:id="1634169413">
                  <w:marLeft w:val="640"/>
                  <w:marRight w:val="0"/>
                  <w:marTop w:val="0"/>
                  <w:marBottom w:val="0"/>
                  <w:divBdr>
                    <w:top w:val="none" w:sz="0" w:space="0" w:color="auto"/>
                    <w:left w:val="none" w:sz="0" w:space="0" w:color="auto"/>
                    <w:bottom w:val="none" w:sz="0" w:space="0" w:color="auto"/>
                    <w:right w:val="none" w:sz="0" w:space="0" w:color="auto"/>
                  </w:divBdr>
                </w:div>
                <w:div w:id="1635595318">
                  <w:marLeft w:val="640"/>
                  <w:marRight w:val="0"/>
                  <w:marTop w:val="0"/>
                  <w:marBottom w:val="0"/>
                  <w:divBdr>
                    <w:top w:val="none" w:sz="0" w:space="0" w:color="auto"/>
                    <w:left w:val="none" w:sz="0" w:space="0" w:color="auto"/>
                    <w:bottom w:val="none" w:sz="0" w:space="0" w:color="auto"/>
                    <w:right w:val="none" w:sz="0" w:space="0" w:color="auto"/>
                  </w:divBdr>
                </w:div>
                <w:div w:id="1665009978">
                  <w:marLeft w:val="640"/>
                  <w:marRight w:val="0"/>
                  <w:marTop w:val="0"/>
                  <w:marBottom w:val="0"/>
                  <w:divBdr>
                    <w:top w:val="none" w:sz="0" w:space="0" w:color="auto"/>
                    <w:left w:val="none" w:sz="0" w:space="0" w:color="auto"/>
                    <w:bottom w:val="none" w:sz="0" w:space="0" w:color="auto"/>
                    <w:right w:val="none" w:sz="0" w:space="0" w:color="auto"/>
                  </w:divBdr>
                </w:div>
                <w:div w:id="1686442832">
                  <w:marLeft w:val="640"/>
                  <w:marRight w:val="0"/>
                  <w:marTop w:val="0"/>
                  <w:marBottom w:val="0"/>
                  <w:divBdr>
                    <w:top w:val="none" w:sz="0" w:space="0" w:color="auto"/>
                    <w:left w:val="none" w:sz="0" w:space="0" w:color="auto"/>
                    <w:bottom w:val="none" w:sz="0" w:space="0" w:color="auto"/>
                    <w:right w:val="none" w:sz="0" w:space="0" w:color="auto"/>
                  </w:divBdr>
                </w:div>
                <w:div w:id="1690908725">
                  <w:marLeft w:val="640"/>
                  <w:marRight w:val="0"/>
                  <w:marTop w:val="0"/>
                  <w:marBottom w:val="0"/>
                  <w:divBdr>
                    <w:top w:val="none" w:sz="0" w:space="0" w:color="auto"/>
                    <w:left w:val="none" w:sz="0" w:space="0" w:color="auto"/>
                    <w:bottom w:val="none" w:sz="0" w:space="0" w:color="auto"/>
                    <w:right w:val="none" w:sz="0" w:space="0" w:color="auto"/>
                  </w:divBdr>
                </w:div>
                <w:div w:id="1715615589">
                  <w:marLeft w:val="640"/>
                  <w:marRight w:val="0"/>
                  <w:marTop w:val="0"/>
                  <w:marBottom w:val="0"/>
                  <w:divBdr>
                    <w:top w:val="none" w:sz="0" w:space="0" w:color="auto"/>
                    <w:left w:val="none" w:sz="0" w:space="0" w:color="auto"/>
                    <w:bottom w:val="none" w:sz="0" w:space="0" w:color="auto"/>
                    <w:right w:val="none" w:sz="0" w:space="0" w:color="auto"/>
                  </w:divBdr>
                </w:div>
                <w:div w:id="1742365631">
                  <w:marLeft w:val="640"/>
                  <w:marRight w:val="0"/>
                  <w:marTop w:val="0"/>
                  <w:marBottom w:val="0"/>
                  <w:divBdr>
                    <w:top w:val="none" w:sz="0" w:space="0" w:color="auto"/>
                    <w:left w:val="none" w:sz="0" w:space="0" w:color="auto"/>
                    <w:bottom w:val="none" w:sz="0" w:space="0" w:color="auto"/>
                    <w:right w:val="none" w:sz="0" w:space="0" w:color="auto"/>
                  </w:divBdr>
                </w:div>
                <w:div w:id="1753047475">
                  <w:marLeft w:val="640"/>
                  <w:marRight w:val="0"/>
                  <w:marTop w:val="0"/>
                  <w:marBottom w:val="0"/>
                  <w:divBdr>
                    <w:top w:val="none" w:sz="0" w:space="0" w:color="auto"/>
                    <w:left w:val="none" w:sz="0" w:space="0" w:color="auto"/>
                    <w:bottom w:val="none" w:sz="0" w:space="0" w:color="auto"/>
                    <w:right w:val="none" w:sz="0" w:space="0" w:color="auto"/>
                  </w:divBdr>
                </w:div>
                <w:div w:id="1754817552">
                  <w:marLeft w:val="640"/>
                  <w:marRight w:val="0"/>
                  <w:marTop w:val="0"/>
                  <w:marBottom w:val="0"/>
                  <w:divBdr>
                    <w:top w:val="none" w:sz="0" w:space="0" w:color="auto"/>
                    <w:left w:val="none" w:sz="0" w:space="0" w:color="auto"/>
                    <w:bottom w:val="none" w:sz="0" w:space="0" w:color="auto"/>
                    <w:right w:val="none" w:sz="0" w:space="0" w:color="auto"/>
                  </w:divBdr>
                </w:div>
                <w:div w:id="1761683135">
                  <w:marLeft w:val="640"/>
                  <w:marRight w:val="0"/>
                  <w:marTop w:val="0"/>
                  <w:marBottom w:val="0"/>
                  <w:divBdr>
                    <w:top w:val="none" w:sz="0" w:space="0" w:color="auto"/>
                    <w:left w:val="none" w:sz="0" w:space="0" w:color="auto"/>
                    <w:bottom w:val="none" w:sz="0" w:space="0" w:color="auto"/>
                    <w:right w:val="none" w:sz="0" w:space="0" w:color="auto"/>
                  </w:divBdr>
                </w:div>
                <w:div w:id="1764841078">
                  <w:marLeft w:val="640"/>
                  <w:marRight w:val="0"/>
                  <w:marTop w:val="0"/>
                  <w:marBottom w:val="0"/>
                  <w:divBdr>
                    <w:top w:val="none" w:sz="0" w:space="0" w:color="auto"/>
                    <w:left w:val="none" w:sz="0" w:space="0" w:color="auto"/>
                    <w:bottom w:val="none" w:sz="0" w:space="0" w:color="auto"/>
                    <w:right w:val="none" w:sz="0" w:space="0" w:color="auto"/>
                  </w:divBdr>
                </w:div>
                <w:div w:id="1776096208">
                  <w:marLeft w:val="640"/>
                  <w:marRight w:val="0"/>
                  <w:marTop w:val="0"/>
                  <w:marBottom w:val="0"/>
                  <w:divBdr>
                    <w:top w:val="none" w:sz="0" w:space="0" w:color="auto"/>
                    <w:left w:val="none" w:sz="0" w:space="0" w:color="auto"/>
                    <w:bottom w:val="none" w:sz="0" w:space="0" w:color="auto"/>
                    <w:right w:val="none" w:sz="0" w:space="0" w:color="auto"/>
                  </w:divBdr>
                </w:div>
                <w:div w:id="1785230036">
                  <w:marLeft w:val="640"/>
                  <w:marRight w:val="0"/>
                  <w:marTop w:val="0"/>
                  <w:marBottom w:val="0"/>
                  <w:divBdr>
                    <w:top w:val="none" w:sz="0" w:space="0" w:color="auto"/>
                    <w:left w:val="none" w:sz="0" w:space="0" w:color="auto"/>
                    <w:bottom w:val="none" w:sz="0" w:space="0" w:color="auto"/>
                    <w:right w:val="none" w:sz="0" w:space="0" w:color="auto"/>
                  </w:divBdr>
                </w:div>
                <w:div w:id="1791968971">
                  <w:marLeft w:val="640"/>
                  <w:marRight w:val="0"/>
                  <w:marTop w:val="0"/>
                  <w:marBottom w:val="0"/>
                  <w:divBdr>
                    <w:top w:val="none" w:sz="0" w:space="0" w:color="auto"/>
                    <w:left w:val="none" w:sz="0" w:space="0" w:color="auto"/>
                    <w:bottom w:val="none" w:sz="0" w:space="0" w:color="auto"/>
                    <w:right w:val="none" w:sz="0" w:space="0" w:color="auto"/>
                  </w:divBdr>
                </w:div>
                <w:div w:id="1793093505">
                  <w:marLeft w:val="640"/>
                  <w:marRight w:val="0"/>
                  <w:marTop w:val="0"/>
                  <w:marBottom w:val="0"/>
                  <w:divBdr>
                    <w:top w:val="none" w:sz="0" w:space="0" w:color="auto"/>
                    <w:left w:val="none" w:sz="0" w:space="0" w:color="auto"/>
                    <w:bottom w:val="none" w:sz="0" w:space="0" w:color="auto"/>
                    <w:right w:val="none" w:sz="0" w:space="0" w:color="auto"/>
                  </w:divBdr>
                </w:div>
                <w:div w:id="1798182768">
                  <w:marLeft w:val="640"/>
                  <w:marRight w:val="0"/>
                  <w:marTop w:val="0"/>
                  <w:marBottom w:val="0"/>
                  <w:divBdr>
                    <w:top w:val="none" w:sz="0" w:space="0" w:color="auto"/>
                    <w:left w:val="none" w:sz="0" w:space="0" w:color="auto"/>
                    <w:bottom w:val="none" w:sz="0" w:space="0" w:color="auto"/>
                    <w:right w:val="none" w:sz="0" w:space="0" w:color="auto"/>
                  </w:divBdr>
                </w:div>
                <w:div w:id="1801724587">
                  <w:marLeft w:val="640"/>
                  <w:marRight w:val="0"/>
                  <w:marTop w:val="0"/>
                  <w:marBottom w:val="0"/>
                  <w:divBdr>
                    <w:top w:val="none" w:sz="0" w:space="0" w:color="auto"/>
                    <w:left w:val="none" w:sz="0" w:space="0" w:color="auto"/>
                    <w:bottom w:val="none" w:sz="0" w:space="0" w:color="auto"/>
                    <w:right w:val="none" w:sz="0" w:space="0" w:color="auto"/>
                  </w:divBdr>
                </w:div>
                <w:div w:id="1805075357">
                  <w:marLeft w:val="640"/>
                  <w:marRight w:val="0"/>
                  <w:marTop w:val="0"/>
                  <w:marBottom w:val="0"/>
                  <w:divBdr>
                    <w:top w:val="none" w:sz="0" w:space="0" w:color="auto"/>
                    <w:left w:val="none" w:sz="0" w:space="0" w:color="auto"/>
                    <w:bottom w:val="none" w:sz="0" w:space="0" w:color="auto"/>
                    <w:right w:val="none" w:sz="0" w:space="0" w:color="auto"/>
                  </w:divBdr>
                </w:div>
                <w:div w:id="1805466221">
                  <w:marLeft w:val="640"/>
                  <w:marRight w:val="0"/>
                  <w:marTop w:val="0"/>
                  <w:marBottom w:val="0"/>
                  <w:divBdr>
                    <w:top w:val="none" w:sz="0" w:space="0" w:color="auto"/>
                    <w:left w:val="none" w:sz="0" w:space="0" w:color="auto"/>
                    <w:bottom w:val="none" w:sz="0" w:space="0" w:color="auto"/>
                    <w:right w:val="none" w:sz="0" w:space="0" w:color="auto"/>
                  </w:divBdr>
                </w:div>
                <w:div w:id="1807501200">
                  <w:marLeft w:val="640"/>
                  <w:marRight w:val="0"/>
                  <w:marTop w:val="0"/>
                  <w:marBottom w:val="0"/>
                  <w:divBdr>
                    <w:top w:val="none" w:sz="0" w:space="0" w:color="auto"/>
                    <w:left w:val="none" w:sz="0" w:space="0" w:color="auto"/>
                    <w:bottom w:val="none" w:sz="0" w:space="0" w:color="auto"/>
                    <w:right w:val="none" w:sz="0" w:space="0" w:color="auto"/>
                  </w:divBdr>
                </w:div>
                <w:div w:id="1822580640">
                  <w:marLeft w:val="640"/>
                  <w:marRight w:val="0"/>
                  <w:marTop w:val="0"/>
                  <w:marBottom w:val="0"/>
                  <w:divBdr>
                    <w:top w:val="none" w:sz="0" w:space="0" w:color="auto"/>
                    <w:left w:val="none" w:sz="0" w:space="0" w:color="auto"/>
                    <w:bottom w:val="none" w:sz="0" w:space="0" w:color="auto"/>
                    <w:right w:val="none" w:sz="0" w:space="0" w:color="auto"/>
                  </w:divBdr>
                </w:div>
                <w:div w:id="1838030279">
                  <w:marLeft w:val="640"/>
                  <w:marRight w:val="0"/>
                  <w:marTop w:val="0"/>
                  <w:marBottom w:val="0"/>
                  <w:divBdr>
                    <w:top w:val="none" w:sz="0" w:space="0" w:color="auto"/>
                    <w:left w:val="none" w:sz="0" w:space="0" w:color="auto"/>
                    <w:bottom w:val="none" w:sz="0" w:space="0" w:color="auto"/>
                    <w:right w:val="none" w:sz="0" w:space="0" w:color="auto"/>
                  </w:divBdr>
                </w:div>
                <w:div w:id="1861435294">
                  <w:marLeft w:val="640"/>
                  <w:marRight w:val="0"/>
                  <w:marTop w:val="0"/>
                  <w:marBottom w:val="0"/>
                  <w:divBdr>
                    <w:top w:val="none" w:sz="0" w:space="0" w:color="auto"/>
                    <w:left w:val="none" w:sz="0" w:space="0" w:color="auto"/>
                    <w:bottom w:val="none" w:sz="0" w:space="0" w:color="auto"/>
                    <w:right w:val="none" w:sz="0" w:space="0" w:color="auto"/>
                  </w:divBdr>
                </w:div>
                <w:div w:id="1890602383">
                  <w:marLeft w:val="640"/>
                  <w:marRight w:val="0"/>
                  <w:marTop w:val="0"/>
                  <w:marBottom w:val="0"/>
                  <w:divBdr>
                    <w:top w:val="none" w:sz="0" w:space="0" w:color="auto"/>
                    <w:left w:val="none" w:sz="0" w:space="0" w:color="auto"/>
                    <w:bottom w:val="none" w:sz="0" w:space="0" w:color="auto"/>
                    <w:right w:val="none" w:sz="0" w:space="0" w:color="auto"/>
                  </w:divBdr>
                </w:div>
                <w:div w:id="1899627223">
                  <w:marLeft w:val="640"/>
                  <w:marRight w:val="0"/>
                  <w:marTop w:val="0"/>
                  <w:marBottom w:val="0"/>
                  <w:divBdr>
                    <w:top w:val="none" w:sz="0" w:space="0" w:color="auto"/>
                    <w:left w:val="none" w:sz="0" w:space="0" w:color="auto"/>
                    <w:bottom w:val="none" w:sz="0" w:space="0" w:color="auto"/>
                    <w:right w:val="none" w:sz="0" w:space="0" w:color="auto"/>
                  </w:divBdr>
                </w:div>
                <w:div w:id="1903757869">
                  <w:marLeft w:val="640"/>
                  <w:marRight w:val="0"/>
                  <w:marTop w:val="0"/>
                  <w:marBottom w:val="0"/>
                  <w:divBdr>
                    <w:top w:val="none" w:sz="0" w:space="0" w:color="auto"/>
                    <w:left w:val="none" w:sz="0" w:space="0" w:color="auto"/>
                    <w:bottom w:val="none" w:sz="0" w:space="0" w:color="auto"/>
                    <w:right w:val="none" w:sz="0" w:space="0" w:color="auto"/>
                  </w:divBdr>
                </w:div>
                <w:div w:id="1908178068">
                  <w:marLeft w:val="640"/>
                  <w:marRight w:val="0"/>
                  <w:marTop w:val="0"/>
                  <w:marBottom w:val="0"/>
                  <w:divBdr>
                    <w:top w:val="none" w:sz="0" w:space="0" w:color="auto"/>
                    <w:left w:val="none" w:sz="0" w:space="0" w:color="auto"/>
                    <w:bottom w:val="none" w:sz="0" w:space="0" w:color="auto"/>
                    <w:right w:val="none" w:sz="0" w:space="0" w:color="auto"/>
                  </w:divBdr>
                </w:div>
                <w:div w:id="1909343310">
                  <w:marLeft w:val="640"/>
                  <w:marRight w:val="0"/>
                  <w:marTop w:val="0"/>
                  <w:marBottom w:val="0"/>
                  <w:divBdr>
                    <w:top w:val="none" w:sz="0" w:space="0" w:color="auto"/>
                    <w:left w:val="none" w:sz="0" w:space="0" w:color="auto"/>
                    <w:bottom w:val="none" w:sz="0" w:space="0" w:color="auto"/>
                    <w:right w:val="none" w:sz="0" w:space="0" w:color="auto"/>
                  </w:divBdr>
                </w:div>
                <w:div w:id="1921133356">
                  <w:marLeft w:val="640"/>
                  <w:marRight w:val="0"/>
                  <w:marTop w:val="0"/>
                  <w:marBottom w:val="0"/>
                  <w:divBdr>
                    <w:top w:val="none" w:sz="0" w:space="0" w:color="auto"/>
                    <w:left w:val="none" w:sz="0" w:space="0" w:color="auto"/>
                    <w:bottom w:val="none" w:sz="0" w:space="0" w:color="auto"/>
                    <w:right w:val="none" w:sz="0" w:space="0" w:color="auto"/>
                  </w:divBdr>
                </w:div>
                <w:div w:id="1926642836">
                  <w:marLeft w:val="640"/>
                  <w:marRight w:val="0"/>
                  <w:marTop w:val="0"/>
                  <w:marBottom w:val="0"/>
                  <w:divBdr>
                    <w:top w:val="none" w:sz="0" w:space="0" w:color="auto"/>
                    <w:left w:val="none" w:sz="0" w:space="0" w:color="auto"/>
                    <w:bottom w:val="none" w:sz="0" w:space="0" w:color="auto"/>
                    <w:right w:val="none" w:sz="0" w:space="0" w:color="auto"/>
                  </w:divBdr>
                </w:div>
                <w:div w:id="1930842266">
                  <w:marLeft w:val="640"/>
                  <w:marRight w:val="0"/>
                  <w:marTop w:val="0"/>
                  <w:marBottom w:val="0"/>
                  <w:divBdr>
                    <w:top w:val="none" w:sz="0" w:space="0" w:color="auto"/>
                    <w:left w:val="none" w:sz="0" w:space="0" w:color="auto"/>
                    <w:bottom w:val="none" w:sz="0" w:space="0" w:color="auto"/>
                    <w:right w:val="none" w:sz="0" w:space="0" w:color="auto"/>
                  </w:divBdr>
                </w:div>
                <w:div w:id="1947807951">
                  <w:marLeft w:val="640"/>
                  <w:marRight w:val="0"/>
                  <w:marTop w:val="0"/>
                  <w:marBottom w:val="0"/>
                  <w:divBdr>
                    <w:top w:val="none" w:sz="0" w:space="0" w:color="auto"/>
                    <w:left w:val="none" w:sz="0" w:space="0" w:color="auto"/>
                    <w:bottom w:val="none" w:sz="0" w:space="0" w:color="auto"/>
                    <w:right w:val="none" w:sz="0" w:space="0" w:color="auto"/>
                  </w:divBdr>
                </w:div>
                <w:div w:id="1963461452">
                  <w:marLeft w:val="640"/>
                  <w:marRight w:val="0"/>
                  <w:marTop w:val="0"/>
                  <w:marBottom w:val="0"/>
                  <w:divBdr>
                    <w:top w:val="none" w:sz="0" w:space="0" w:color="auto"/>
                    <w:left w:val="none" w:sz="0" w:space="0" w:color="auto"/>
                    <w:bottom w:val="none" w:sz="0" w:space="0" w:color="auto"/>
                    <w:right w:val="none" w:sz="0" w:space="0" w:color="auto"/>
                  </w:divBdr>
                </w:div>
                <w:div w:id="1976329535">
                  <w:marLeft w:val="640"/>
                  <w:marRight w:val="0"/>
                  <w:marTop w:val="0"/>
                  <w:marBottom w:val="0"/>
                  <w:divBdr>
                    <w:top w:val="none" w:sz="0" w:space="0" w:color="auto"/>
                    <w:left w:val="none" w:sz="0" w:space="0" w:color="auto"/>
                    <w:bottom w:val="none" w:sz="0" w:space="0" w:color="auto"/>
                    <w:right w:val="none" w:sz="0" w:space="0" w:color="auto"/>
                  </w:divBdr>
                </w:div>
                <w:div w:id="1984194454">
                  <w:marLeft w:val="640"/>
                  <w:marRight w:val="0"/>
                  <w:marTop w:val="0"/>
                  <w:marBottom w:val="0"/>
                  <w:divBdr>
                    <w:top w:val="none" w:sz="0" w:space="0" w:color="auto"/>
                    <w:left w:val="none" w:sz="0" w:space="0" w:color="auto"/>
                    <w:bottom w:val="none" w:sz="0" w:space="0" w:color="auto"/>
                    <w:right w:val="none" w:sz="0" w:space="0" w:color="auto"/>
                  </w:divBdr>
                </w:div>
                <w:div w:id="2039770924">
                  <w:marLeft w:val="640"/>
                  <w:marRight w:val="0"/>
                  <w:marTop w:val="0"/>
                  <w:marBottom w:val="0"/>
                  <w:divBdr>
                    <w:top w:val="none" w:sz="0" w:space="0" w:color="auto"/>
                    <w:left w:val="none" w:sz="0" w:space="0" w:color="auto"/>
                    <w:bottom w:val="none" w:sz="0" w:space="0" w:color="auto"/>
                    <w:right w:val="none" w:sz="0" w:space="0" w:color="auto"/>
                  </w:divBdr>
                </w:div>
                <w:div w:id="2064282275">
                  <w:marLeft w:val="640"/>
                  <w:marRight w:val="0"/>
                  <w:marTop w:val="0"/>
                  <w:marBottom w:val="0"/>
                  <w:divBdr>
                    <w:top w:val="none" w:sz="0" w:space="0" w:color="auto"/>
                    <w:left w:val="none" w:sz="0" w:space="0" w:color="auto"/>
                    <w:bottom w:val="none" w:sz="0" w:space="0" w:color="auto"/>
                    <w:right w:val="none" w:sz="0" w:space="0" w:color="auto"/>
                  </w:divBdr>
                </w:div>
                <w:div w:id="2080326875">
                  <w:marLeft w:val="640"/>
                  <w:marRight w:val="0"/>
                  <w:marTop w:val="0"/>
                  <w:marBottom w:val="0"/>
                  <w:divBdr>
                    <w:top w:val="none" w:sz="0" w:space="0" w:color="auto"/>
                    <w:left w:val="none" w:sz="0" w:space="0" w:color="auto"/>
                    <w:bottom w:val="none" w:sz="0" w:space="0" w:color="auto"/>
                    <w:right w:val="none" w:sz="0" w:space="0" w:color="auto"/>
                  </w:divBdr>
                </w:div>
                <w:div w:id="2083135933">
                  <w:marLeft w:val="640"/>
                  <w:marRight w:val="0"/>
                  <w:marTop w:val="0"/>
                  <w:marBottom w:val="0"/>
                  <w:divBdr>
                    <w:top w:val="none" w:sz="0" w:space="0" w:color="auto"/>
                    <w:left w:val="none" w:sz="0" w:space="0" w:color="auto"/>
                    <w:bottom w:val="none" w:sz="0" w:space="0" w:color="auto"/>
                    <w:right w:val="none" w:sz="0" w:space="0" w:color="auto"/>
                  </w:divBdr>
                </w:div>
                <w:div w:id="2085250836">
                  <w:marLeft w:val="640"/>
                  <w:marRight w:val="0"/>
                  <w:marTop w:val="0"/>
                  <w:marBottom w:val="0"/>
                  <w:divBdr>
                    <w:top w:val="none" w:sz="0" w:space="0" w:color="auto"/>
                    <w:left w:val="none" w:sz="0" w:space="0" w:color="auto"/>
                    <w:bottom w:val="none" w:sz="0" w:space="0" w:color="auto"/>
                    <w:right w:val="none" w:sz="0" w:space="0" w:color="auto"/>
                  </w:divBdr>
                </w:div>
                <w:div w:id="2096124140">
                  <w:marLeft w:val="640"/>
                  <w:marRight w:val="0"/>
                  <w:marTop w:val="0"/>
                  <w:marBottom w:val="0"/>
                  <w:divBdr>
                    <w:top w:val="none" w:sz="0" w:space="0" w:color="auto"/>
                    <w:left w:val="none" w:sz="0" w:space="0" w:color="auto"/>
                    <w:bottom w:val="none" w:sz="0" w:space="0" w:color="auto"/>
                    <w:right w:val="none" w:sz="0" w:space="0" w:color="auto"/>
                  </w:divBdr>
                </w:div>
                <w:div w:id="2098751179">
                  <w:marLeft w:val="640"/>
                  <w:marRight w:val="0"/>
                  <w:marTop w:val="0"/>
                  <w:marBottom w:val="0"/>
                  <w:divBdr>
                    <w:top w:val="none" w:sz="0" w:space="0" w:color="auto"/>
                    <w:left w:val="none" w:sz="0" w:space="0" w:color="auto"/>
                    <w:bottom w:val="none" w:sz="0" w:space="0" w:color="auto"/>
                    <w:right w:val="none" w:sz="0" w:space="0" w:color="auto"/>
                  </w:divBdr>
                </w:div>
                <w:div w:id="2099862424">
                  <w:marLeft w:val="640"/>
                  <w:marRight w:val="0"/>
                  <w:marTop w:val="0"/>
                  <w:marBottom w:val="0"/>
                  <w:divBdr>
                    <w:top w:val="none" w:sz="0" w:space="0" w:color="auto"/>
                    <w:left w:val="none" w:sz="0" w:space="0" w:color="auto"/>
                    <w:bottom w:val="none" w:sz="0" w:space="0" w:color="auto"/>
                    <w:right w:val="none" w:sz="0" w:space="0" w:color="auto"/>
                  </w:divBdr>
                </w:div>
                <w:div w:id="2104111288">
                  <w:marLeft w:val="640"/>
                  <w:marRight w:val="0"/>
                  <w:marTop w:val="0"/>
                  <w:marBottom w:val="0"/>
                  <w:divBdr>
                    <w:top w:val="none" w:sz="0" w:space="0" w:color="auto"/>
                    <w:left w:val="none" w:sz="0" w:space="0" w:color="auto"/>
                    <w:bottom w:val="none" w:sz="0" w:space="0" w:color="auto"/>
                    <w:right w:val="none" w:sz="0" w:space="0" w:color="auto"/>
                  </w:divBdr>
                </w:div>
                <w:div w:id="2105422225">
                  <w:marLeft w:val="640"/>
                  <w:marRight w:val="0"/>
                  <w:marTop w:val="0"/>
                  <w:marBottom w:val="0"/>
                  <w:divBdr>
                    <w:top w:val="none" w:sz="0" w:space="0" w:color="auto"/>
                    <w:left w:val="none" w:sz="0" w:space="0" w:color="auto"/>
                    <w:bottom w:val="none" w:sz="0" w:space="0" w:color="auto"/>
                    <w:right w:val="none" w:sz="0" w:space="0" w:color="auto"/>
                  </w:divBdr>
                </w:div>
                <w:div w:id="2116946040">
                  <w:marLeft w:val="640"/>
                  <w:marRight w:val="0"/>
                  <w:marTop w:val="0"/>
                  <w:marBottom w:val="0"/>
                  <w:divBdr>
                    <w:top w:val="none" w:sz="0" w:space="0" w:color="auto"/>
                    <w:left w:val="none" w:sz="0" w:space="0" w:color="auto"/>
                    <w:bottom w:val="none" w:sz="0" w:space="0" w:color="auto"/>
                    <w:right w:val="none" w:sz="0" w:space="0" w:color="auto"/>
                  </w:divBdr>
                </w:div>
                <w:div w:id="2117482488">
                  <w:marLeft w:val="640"/>
                  <w:marRight w:val="0"/>
                  <w:marTop w:val="0"/>
                  <w:marBottom w:val="0"/>
                  <w:divBdr>
                    <w:top w:val="none" w:sz="0" w:space="0" w:color="auto"/>
                    <w:left w:val="none" w:sz="0" w:space="0" w:color="auto"/>
                    <w:bottom w:val="none" w:sz="0" w:space="0" w:color="auto"/>
                    <w:right w:val="none" w:sz="0" w:space="0" w:color="auto"/>
                  </w:divBdr>
                </w:div>
              </w:divsChild>
            </w:div>
            <w:div w:id="2074306291">
              <w:marLeft w:val="0"/>
              <w:marRight w:val="0"/>
              <w:marTop w:val="0"/>
              <w:marBottom w:val="0"/>
              <w:divBdr>
                <w:top w:val="none" w:sz="0" w:space="0" w:color="auto"/>
                <w:left w:val="none" w:sz="0" w:space="0" w:color="auto"/>
                <w:bottom w:val="none" w:sz="0" w:space="0" w:color="auto"/>
                <w:right w:val="none" w:sz="0" w:space="0" w:color="auto"/>
              </w:divBdr>
              <w:divsChild>
                <w:div w:id="9990505">
                  <w:marLeft w:val="640"/>
                  <w:marRight w:val="0"/>
                  <w:marTop w:val="0"/>
                  <w:marBottom w:val="0"/>
                  <w:divBdr>
                    <w:top w:val="none" w:sz="0" w:space="0" w:color="auto"/>
                    <w:left w:val="none" w:sz="0" w:space="0" w:color="auto"/>
                    <w:bottom w:val="none" w:sz="0" w:space="0" w:color="auto"/>
                    <w:right w:val="none" w:sz="0" w:space="0" w:color="auto"/>
                  </w:divBdr>
                </w:div>
                <w:div w:id="15155064">
                  <w:marLeft w:val="640"/>
                  <w:marRight w:val="0"/>
                  <w:marTop w:val="0"/>
                  <w:marBottom w:val="0"/>
                  <w:divBdr>
                    <w:top w:val="none" w:sz="0" w:space="0" w:color="auto"/>
                    <w:left w:val="none" w:sz="0" w:space="0" w:color="auto"/>
                    <w:bottom w:val="none" w:sz="0" w:space="0" w:color="auto"/>
                    <w:right w:val="none" w:sz="0" w:space="0" w:color="auto"/>
                  </w:divBdr>
                </w:div>
                <w:div w:id="17125515">
                  <w:marLeft w:val="640"/>
                  <w:marRight w:val="0"/>
                  <w:marTop w:val="0"/>
                  <w:marBottom w:val="0"/>
                  <w:divBdr>
                    <w:top w:val="none" w:sz="0" w:space="0" w:color="auto"/>
                    <w:left w:val="none" w:sz="0" w:space="0" w:color="auto"/>
                    <w:bottom w:val="none" w:sz="0" w:space="0" w:color="auto"/>
                    <w:right w:val="none" w:sz="0" w:space="0" w:color="auto"/>
                  </w:divBdr>
                </w:div>
                <w:div w:id="34698434">
                  <w:marLeft w:val="640"/>
                  <w:marRight w:val="0"/>
                  <w:marTop w:val="0"/>
                  <w:marBottom w:val="0"/>
                  <w:divBdr>
                    <w:top w:val="none" w:sz="0" w:space="0" w:color="auto"/>
                    <w:left w:val="none" w:sz="0" w:space="0" w:color="auto"/>
                    <w:bottom w:val="none" w:sz="0" w:space="0" w:color="auto"/>
                    <w:right w:val="none" w:sz="0" w:space="0" w:color="auto"/>
                  </w:divBdr>
                </w:div>
                <w:div w:id="53696689">
                  <w:marLeft w:val="640"/>
                  <w:marRight w:val="0"/>
                  <w:marTop w:val="0"/>
                  <w:marBottom w:val="0"/>
                  <w:divBdr>
                    <w:top w:val="none" w:sz="0" w:space="0" w:color="auto"/>
                    <w:left w:val="none" w:sz="0" w:space="0" w:color="auto"/>
                    <w:bottom w:val="none" w:sz="0" w:space="0" w:color="auto"/>
                    <w:right w:val="none" w:sz="0" w:space="0" w:color="auto"/>
                  </w:divBdr>
                </w:div>
                <w:div w:id="61106933">
                  <w:marLeft w:val="640"/>
                  <w:marRight w:val="0"/>
                  <w:marTop w:val="0"/>
                  <w:marBottom w:val="0"/>
                  <w:divBdr>
                    <w:top w:val="none" w:sz="0" w:space="0" w:color="auto"/>
                    <w:left w:val="none" w:sz="0" w:space="0" w:color="auto"/>
                    <w:bottom w:val="none" w:sz="0" w:space="0" w:color="auto"/>
                    <w:right w:val="none" w:sz="0" w:space="0" w:color="auto"/>
                  </w:divBdr>
                </w:div>
                <w:div w:id="62681867">
                  <w:marLeft w:val="640"/>
                  <w:marRight w:val="0"/>
                  <w:marTop w:val="0"/>
                  <w:marBottom w:val="0"/>
                  <w:divBdr>
                    <w:top w:val="none" w:sz="0" w:space="0" w:color="auto"/>
                    <w:left w:val="none" w:sz="0" w:space="0" w:color="auto"/>
                    <w:bottom w:val="none" w:sz="0" w:space="0" w:color="auto"/>
                    <w:right w:val="none" w:sz="0" w:space="0" w:color="auto"/>
                  </w:divBdr>
                </w:div>
                <w:div w:id="64838303">
                  <w:marLeft w:val="640"/>
                  <w:marRight w:val="0"/>
                  <w:marTop w:val="0"/>
                  <w:marBottom w:val="0"/>
                  <w:divBdr>
                    <w:top w:val="none" w:sz="0" w:space="0" w:color="auto"/>
                    <w:left w:val="none" w:sz="0" w:space="0" w:color="auto"/>
                    <w:bottom w:val="none" w:sz="0" w:space="0" w:color="auto"/>
                    <w:right w:val="none" w:sz="0" w:space="0" w:color="auto"/>
                  </w:divBdr>
                </w:div>
                <w:div w:id="68038107">
                  <w:marLeft w:val="640"/>
                  <w:marRight w:val="0"/>
                  <w:marTop w:val="0"/>
                  <w:marBottom w:val="0"/>
                  <w:divBdr>
                    <w:top w:val="none" w:sz="0" w:space="0" w:color="auto"/>
                    <w:left w:val="none" w:sz="0" w:space="0" w:color="auto"/>
                    <w:bottom w:val="none" w:sz="0" w:space="0" w:color="auto"/>
                    <w:right w:val="none" w:sz="0" w:space="0" w:color="auto"/>
                  </w:divBdr>
                </w:div>
                <w:div w:id="69891541">
                  <w:marLeft w:val="640"/>
                  <w:marRight w:val="0"/>
                  <w:marTop w:val="0"/>
                  <w:marBottom w:val="0"/>
                  <w:divBdr>
                    <w:top w:val="none" w:sz="0" w:space="0" w:color="auto"/>
                    <w:left w:val="none" w:sz="0" w:space="0" w:color="auto"/>
                    <w:bottom w:val="none" w:sz="0" w:space="0" w:color="auto"/>
                    <w:right w:val="none" w:sz="0" w:space="0" w:color="auto"/>
                  </w:divBdr>
                </w:div>
                <w:div w:id="73940101">
                  <w:marLeft w:val="640"/>
                  <w:marRight w:val="0"/>
                  <w:marTop w:val="0"/>
                  <w:marBottom w:val="0"/>
                  <w:divBdr>
                    <w:top w:val="none" w:sz="0" w:space="0" w:color="auto"/>
                    <w:left w:val="none" w:sz="0" w:space="0" w:color="auto"/>
                    <w:bottom w:val="none" w:sz="0" w:space="0" w:color="auto"/>
                    <w:right w:val="none" w:sz="0" w:space="0" w:color="auto"/>
                  </w:divBdr>
                </w:div>
                <w:div w:id="77556320">
                  <w:marLeft w:val="640"/>
                  <w:marRight w:val="0"/>
                  <w:marTop w:val="0"/>
                  <w:marBottom w:val="0"/>
                  <w:divBdr>
                    <w:top w:val="none" w:sz="0" w:space="0" w:color="auto"/>
                    <w:left w:val="none" w:sz="0" w:space="0" w:color="auto"/>
                    <w:bottom w:val="none" w:sz="0" w:space="0" w:color="auto"/>
                    <w:right w:val="none" w:sz="0" w:space="0" w:color="auto"/>
                  </w:divBdr>
                </w:div>
                <w:div w:id="82923418">
                  <w:marLeft w:val="640"/>
                  <w:marRight w:val="0"/>
                  <w:marTop w:val="0"/>
                  <w:marBottom w:val="0"/>
                  <w:divBdr>
                    <w:top w:val="none" w:sz="0" w:space="0" w:color="auto"/>
                    <w:left w:val="none" w:sz="0" w:space="0" w:color="auto"/>
                    <w:bottom w:val="none" w:sz="0" w:space="0" w:color="auto"/>
                    <w:right w:val="none" w:sz="0" w:space="0" w:color="auto"/>
                  </w:divBdr>
                </w:div>
                <w:div w:id="98306536">
                  <w:marLeft w:val="640"/>
                  <w:marRight w:val="0"/>
                  <w:marTop w:val="0"/>
                  <w:marBottom w:val="0"/>
                  <w:divBdr>
                    <w:top w:val="none" w:sz="0" w:space="0" w:color="auto"/>
                    <w:left w:val="none" w:sz="0" w:space="0" w:color="auto"/>
                    <w:bottom w:val="none" w:sz="0" w:space="0" w:color="auto"/>
                    <w:right w:val="none" w:sz="0" w:space="0" w:color="auto"/>
                  </w:divBdr>
                </w:div>
                <w:div w:id="99835514">
                  <w:marLeft w:val="640"/>
                  <w:marRight w:val="0"/>
                  <w:marTop w:val="0"/>
                  <w:marBottom w:val="0"/>
                  <w:divBdr>
                    <w:top w:val="none" w:sz="0" w:space="0" w:color="auto"/>
                    <w:left w:val="none" w:sz="0" w:space="0" w:color="auto"/>
                    <w:bottom w:val="none" w:sz="0" w:space="0" w:color="auto"/>
                    <w:right w:val="none" w:sz="0" w:space="0" w:color="auto"/>
                  </w:divBdr>
                </w:div>
                <w:div w:id="102504671">
                  <w:marLeft w:val="640"/>
                  <w:marRight w:val="0"/>
                  <w:marTop w:val="0"/>
                  <w:marBottom w:val="0"/>
                  <w:divBdr>
                    <w:top w:val="none" w:sz="0" w:space="0" w:color="auto"/>
                    <w:left w:val="none" w:sz="0" w:space="0" w:color="auto"/>
                    <w:bottom w:val="none" w:sz="0" w:space="0" w:color="auto"/>
                    <w:right w:val="none" w:sz="0" w:space="0" w:color="auto"/>
                  </w:divBdr>
                </w:div>
                <w:div w:id="115032770">
                  <w:marLeft w:val="640"/>
                  <w:marRight w:val="0"/>
                  <w:marTop w:val="0"/>
                  <w:marBottom w:val="0"/>
                  <w:divBdr>
                    <w:top w:val="none" w:sz="0" w:space="0" w:color="auto"/>
                    <w:left w:val="none" w:sz="0" w:space="0" w:color="auto"/>
                    <w:bottom w:val="none" w:sz="0" w:space="0" w:color="auto"/>
                    <w:right w:val="none" w:sz="0" w:space="0" w:color="auto"/>
                  </w:divBdr>
                </w:div>
                <w:div w:id="122115939">
                  <w:marLeft w:val="640"/>
                  <w:marRight w:val="0"/>
                  <w:marTop w:val="0"/>
                  <w:marBottom w:val="0"/>
                  <w:divBdr>
                    <w:top w:val="none" w:sz="0" w:space="0" w:color="auto"/>
                    <w:left w:val="none" w:sz="0" w:space="0" w:color="auto"/>
                    <w:bottom w:val="none" w:sz="0" w:space="0" w:color="auto"/>
                    <w:right w:val="none" w:sz="0" w:space="0" w:color="auto"/>
                  </w:divBdr>
                </w:div>
                <w:div w:id="143594886">
                  <w:marLeft w:val="640"/>
                  <w:marRight w:val="0"/>
                  <w:marTop w:val="0"/>
                  <w:marBottom w:val="0"/>
                  <w:divBdr>
                    <w:top w:val="none" w:sz="0" w:space="0" w:color="auto"/>
                    <w:left w:val="none" w:sz="0" w:space="0" w:color="auto"/>
                    <w:bottom w:val="none" w:sz="0" w:space="0" w:color="auto"/>
                    <w:right w:val="none" w:sz="0" w:space="0" w:color="auto"/>
                  </w:divBdr>
                </w:div>
                <w:div w:id="148445237">
                  <w:marLeft w:val="640"/>
                  <w:marRight w:val="0"/>
                  <w:marTop w:val="0"/>
                  <w:marBottom w:val="0"/>
                  <w:divBdr>
                    <w:top w:val="none" w:sz="0" w:space="0" w:color="auto"/>
                    <w:left w:val="none" w:sz="0" w:space="0" w:color="auto"/>
                    <w:bottom w:val="none" w:sz="0" w:space="0" w:color="auto"/>
                    <w:right w:val="none" w:sz="0" w:space="0" w:color="auto"/>
                  </w:divBdr>
                </w:div>
                <w:div w:id="158354431">
                  <w:marLeft w:val="640"/>
                  <w:marRight w:val="0"/>
                  <w:marTop w:val="0"/>
                  <w:marBottom w:val="0"/>
                  <w:divBdr>
                    <w:top w:val="none" w:sz="0" w:space="0" w:color="auto"/>
                    <w:left w:val="none" w:sz="0" w:space="0" w:color="auto"/>
                    <w:bottom w:val="none" w:sz="0" w:space="0" w:color="auto"/>
                    <w:right w:val="none" w:sz="0" w:space="0" w:color="auto"/>
                  </w:divBdr>
                </w:div>
                <w:div w:id="163477393">
                  <w:marLeft w:val="640"/>
                  <w:marRight w:val="0"/>
                  <w:marTop w:val="0"/>
                  <w:marBottom w:val="0"/>
                  <w:divBdr>
                    <w:top w:val="none" w:sz="0" w:space="0" w:color="auto"/>
                    <w:left w:val="none" w:sz="0" w:space="0" w:color="auto"/>
                    <w:bottom w:val="none" w:sz="0" w:space="0" w:color="auto"/>
                    <w:right w:val="none" w:sz="0" w:space="0" w:color="auto"/>
                  </w:divBdr>
                </w:div>
                <w:div w:id="177044021">
                  <w:marLeft w:val="640"/>
                  <w:marRight w:val="0"/>
                  <w:marTop w:val="0"/>
                  <w:marBottom w:val="0"/>
                  <w:divBdr>
                    <w:top w:val="none" w:sz="0" w:space="0" w:color="auto"/>
                    <w:left w:val="none" w:sz="0" w:space="0" w:color="auto"/>
                    <w:bottom w:val="none" w:sz="0" w:space="0" w:color="auto"/>
                    <w:right w:val="none" w:sz="0" w:space="0" w:color="auto"/>
                  </w:divBdr>
                </w:div>
                <w:div w:id="186450102">
                  <w:marLeft w:val="640"/>
                  <w:marRight w:val="0"/>
                  <w:marTop w:val="0"/>
                  <w:marBottom w:val="0"/>
                  <w:divBdr>
                    <w:top w:val="none" w:sz="0" w:space="0" w:color="auto"/>
                    <w:left w:val="none" w:sz="0" w:space="0" w:color="auto"/>
                    <w:bottom w:val="none" w:sz="0" w:space="0" w:color="auto"/>
                    <w:right w:val="none" w:sz="0" w:space="0" w:color="auto"/>
                  </w:divBdr>
                </w:div>
                <w:div w:id="198056567">
                  <w:marLeft w:val="640"/>
                  <w:marRight w:val="0"/>
                  <w:marTop w:val="0"/>
                  <w:marBottom w:val="0"/>
                  <w:divBdr>
                    <w:top w:val="none" w:sz="0" w:space="0" w:color="auto"/>
                    <w:left w:val="none" w:sz="0" w:space="0" w:color="auto"/>
                    <w:bottom w:val="none" w:sz="0" w:space="0" w:color="auto"/>
                    <w:right w:val="none" w:sz="0" w:space="0" w:color="auto"/>
                  </w:divBdr>
                </w:div>
                <w:div w:id="221642829">
                  <w:marLeft w:val="640"/>
                  <w:marRight w:val="0"/>
                  <w:marTop w:val="0"/>
                  <w:marBottom w:val="0"/>
                  <w:divBdr>
                    <w:top w:val="none" w:sz="0" w:space="0" w:color="auto"/>
                    <w:left w:val="none" w:sz="0" w:space="0" w:color="auto"/>
                    <w:bottom w:val="none" w:sz="0" w:space="0" w:color="auto"/>
                    <w:right w:val="none" w:sz="0" w:space="0" w:color="auto"/>
                  </w:divBdr>
                </w:div>
                <w:div w:id="227082454">
                  <w:marLeft w:val="640"/>
                  <w:marRight w:val="0"/>
                  <w:marTop w:val="0"/>
                  <w:marBottom w:val="0"/>
                  <w:divBdr>
                    <w:top w:val="none" w:sz="0" w:space="0" w:color="auto"/>
                    <w:left w:val="none" w:sz="0" w:space="0" w:color="auto"/>
                    <w:bottom w:val="none" w:sz="0" w:space="0" w:color="auto"/>
                    <w:right w:val="none" w:sz="0" w:space="0" w:color="auto"/>
                  </w:divBdr>
                </w:div>
                <w:div w:id="234515845">
                  <w:marLeft w:val="640"/>
                  <w:marRight w:val="0"/>
                  <w:marTop w:val="0"/>
                  <w:marBottom w:val="0"/>
                  <w:divBdr>
                    <w:top w:val="none" w:sz="0" w:space="0" w:color="auto"/>
                    <w:left w:val="none" w:sz="0" w:space="0" w:color="auto"/>
                    <w:bottom w:val="none" w:sz="0" w:space="0" w:color="auto"/>
                    <w:right w:val="none" w:sz="0" w:space="0" w:color="auto"/>
                  </w:divBdr>
                </w:div>
                <w:div w:id="238059457">
                  <w:marLeft w:val="640"/>
                  <w:marRight w:val="0"/>
                  <w:marTop w:val="0"/>
                  <w:marBottom w:val="0"/>
                  <w:divBdr>
                    <w:top w:val="none" w:sz="0" w:space="0" w:color="auto"/>
                    <w:left w:val="none" w:sz="0" w:space="0" w:color="auto"/>
                    <w:bottom w:val="none" w:sz="0" w:space="0" w:color="auto"/>
                    <w:right w:val="none" w:sz="0" w:space="0" w:color="auto"/>
                  </w:divBdr>
                </w:div>
                <w:div w:id="260181556">
                  <w:marLeft w:val="640"/>
                  <w:marRight w:val="0"/>
                  <w:marTop w:val="0"/>
                  <w:marBottom w:val="0"/>
                  <w:divBdr>
                    <w:top w:val="none" w:sz="0" w:space="0" w:color="auto"/>
                    <w:left w:val="none" w:sz="0" w:space="0" w:color="auto"/>
                    <w:bottom w:val="none" w:sz="0" w:space="0" w:color="auto"/>
                    <w:right w:val="none" w:sz="0" w:space="0" w:color="auto"/>
                  </w:divBdr>
                </w:div>
                <w:div w:id="283465416">
                  <w:marLeft w:val="640"/>
                  <w:marRight w:val="0"/>
                  <w:marTop w:val="0"/>
                  <w:marBottom w:val="0"/>
                  <w:divBdr>
                    <w:top w:val="none" w:sz="0" w:space="0" w:color="auto"/>
                    <w:left w:val="none" w:sz="0" w:space="0" w:color="auto"/>
                    <w:bottom w:val="none" w:sz="0" w:space="0" w:color="auto"/>
                    <w:right w:val="none" w:sz="0" w:space="0" w:color="auto"/>
                  </w:divBdr>
                </w:div>
                <w:div w:id="294413006">
                  <w:marLeft w:val="640"/>
                  <w:marRight w:val="0"/>
                  <w:marTop w:val="0"/>
                  <w:marBottom w:val="0"/>
                  <w:divBdr>
                    <w:top w:val="none" w:sz="0" w:space="0" w:color="auto"/>
                    <w:left w:val="none" w:sz="0" w:space="0" w:color="auto"/>
                    <w:bottom w:val="none" w:sz="0" w:space="0" w:color="auto"/>
                    <w:right w:val="none" w:sz="0" w:space="0" w:color="auto"/>
                  </w:divBdr>
                </w:div>
                <w:div w:id="310714638">
                  <w:marLeft w:val="640"/>
                  <w:marRight w:val="0"/>
                  <w:marTop w:val="0"/>
                  <w:marBottom w:val="0"/>
                  <w:divBdr>
                    <w:top w:val="none" w:sz="0" w:space="0" w:color="auto"/>
                    <w:left w:val="none" w:sz="0" w:space="0" w:color="auto"/>
                    <w:bottom w:val="none" w:sz="0" w:space="0" w:color="auto"/>
                    <w:right w:val="none" w:sz="0" w:space="0" w:color="auto"/>
                  </w:divBdr>
                </w:div>
                <w:div w:id="321934955">
                  <w:marLeft w:val="640"/>
                  <w:marRight w:val="0"/>
                  <w:marTop w:val="0"/>
                  <w:marBottom w:val="0"/>
                  <w:divBdr>
                    <w:top w:val="none" w:sz="0" w:space="0" w:color="auto"/>
                    <w:left w:val="none" w:sz="0" w:space="0" w:color="auto"/>
                    <w:bottom w:val="none" w:sz="0" w:space="0" w:color="auto"/>
                    <w:right w:val="none" w:sz="0" w:space="0" w:color="auto"/>
                  </w:divBdr>
                </w:div>
                <w:div w:id="327636768">
                  <w:marLeft w:val="640"/>
                  <w:marRight w:val="0"/>
                  <w:marTop w:val="0"/>
                  <w:marBottom w:val="0"/>
                  <w:divBdr>
                    <w:top w:val="none" w:sz="0" w:space="0" w:color="auto"/>
                    <w:left w:val="none" w:sz="0" w:space="0" w:color="auto"/>
                    <w:bottom w:val="none" w:sz="0" w:space="0" w:color="auto"/>
                    <w:right w:val="none" w:sz="0" w:space="0" w:color="auto"/>
                  </w:divBdr>
                </w:div>
                <w:div w:id="331180840">
                  <w:marLeft w:val="640"/>
                  <w:marRight w:val="0"/>
                  <w:marTop w:val="0"/>
                  <w:marBottom w:val="0"/>
                  <w:divBdr>
                    <w:top w:val="none" w:sz="0" w:space="0" w:color="auto"/>
                    <w:left w:val="none" w:sz="0" w:space="0" w:color="auto"/>
                    <w:bottom w:val="none" w:sz="0" w:space="0" w:color="auto"/>
                    <w:right w:val="none" w:sz="0" w:space="0" w:color="auto"/>
                  </w:divBdr>
                </w:div>
                <w:div w:id="333145760">
                  <w:marLeft w:val="640"/>
                  <w:marRight w:val="0"/>
                  <w:marTop w:val="0"/>
                  <w:marBottom w:val="0"/>
                  <w:divBdr>
                    <w:top w:val="none" w:sz="0" w:space="0" w:color="auto"/>
                    <w:left w:val="none" w:sz="0" w:space="0" w:color="auto"/>
                    <w:bottom w:val="none" w:sz="0" w:space="0" w:color="auto"/>
                    <w:right w:val="none" w:sz="0" w:space="0" w:color="auto"/>
                  </w:divBdr>
                </w:div>
                <w:div w:id="372312922">
                  <w:marLeft w:val="640"/>
                  <w:marRight w:val="0"/>
                  <w:marTop w:val="0"/>
                  <w:marBottom w:val="0"/>
                  <w:divBdr>
                    <w:top w:val="none" w:sz="0" w:space="0" w:color="auto"/>
                    <w:left w:val="none" w:sz="0" w:space="0" w:color="auto"/>
                    <w:bottom w:val="none" w:sz="0" w:space="0" w:color="auto"/>
                    <w:right w:val="none" w:sz="0" w:space="0" w:color="auto"/>
                  </w:divBdr>
                </w:div>
                <w:div w:id="379324822">
                  <w:marLeft w:val="640"/>
                  <w:marRight w:val="0"/>
                  <w:marTop w:val="0"/>
                  <w:marBottom w:val="0"/>
                  <w:divBdr>
                    <w:top w:val="none" w:sz="0" w:space="0" w:color="auto"/>
                    <w:left w:val="none" w:sz="0" w:space="0" w:color="auto"/>
                    <w:bottom w:val="none" w:sz="0" w:space="0" w:color="auto"/>
                    <w:right w:val="none" w:sz="0" w:space="0" w:color="auto"/>
                  </w:divBdr>
                </w:div>
                <w:div w:id="392045935">
                  <w:marLeft w:val="640"/>
                  <w:marRight w:val="0"/>
                  <w:marTop w:val="0"/>
                  <w:marBottom w:val="0"/>
                  <w:divBdr>
                    <w:top w:val="none" w:sz="0" w:space="0" w:color="auto"/>
                    <w:left w:val="none" w:sz="0" w:space="0" w:color="auto"/>
                    <w:bottom w:val="none" w:sz="0" w:space="0" w:color="auto"/>
                    <w:right w:val="none" w:sz="0" w:space="0" w:color="auto"/>
                  </w:divBdr>
                </w:div>
                <w:div w:id="394161388">
                  <w:marLeft w:val="640"/>
                  <w:marRight w:val="0"/>
                  <w:marTop w:val="0"/>
                  <w:marBottom w:val="0"/>
                  <w:divBdr>
                    <w:top w:val="none" w:sz="0" w:space="0" w:color="auto"/>
                    <w:left w:val="none" w:sz="0" w:space="0" w:color="auto"/>
                    <w:bottom w:val="none" w:sz="0" w:space="0" w:color="auto"/>
                    <w:right w:val="none" w:sz="0" w:space="0" w:color="auto"/>
                  </w:divBdr>
                </w:div>
                <w:div w:id="415060412">
                  <w:marLeft w:val="640"/>
                  <w:marRight w:val="0"/>
                  <w:marTop w:val="0"/>
                  <w:marBottom w:val="0"/>
                  <w:divBdr>
                    <w:top w:val="none" w:sz="0" w:space="0" w:color="auto"/>
                    <w:left w:val="none" w:sz="0" w:space="0" w:color="auto"/>
                    <w:bottom w:val="none" w:sz="0" w:space="0" w:color="auto"/>
                    <w:right w:val="none" w:sz="0" w:space="0" w:color="auto"/>
                  </w:divBdr>
                </w:div>
                <w:div w:id="427777626">
                  <w:marLeft w:val="640"/>
                  <w:marRight w:val="0"/>
                  <w:marTop w:val="0"/>
                  <w:marBottom w:val="0"/>
                  <w:divBdr>
                    <w:top w:val="none" w:sz="0" w:space="0" w:color="auto"/>
                    <w:left w:val="none" w:sz="0" w:space="0" w:color="auto"/>
                    <w:bottom w:val="none" w:sz="0" w:space="0" w:color="auto"/>
                    <w:right w:val="none" w:sz="0" w:space="0" w:color="auto"/>
                  </w:divBdr>
                </w:div>
                <w:div w:id="428736628">
                  <w:marLeft w:val="640"/>
                  <w:marRight w:val="0"/>
                  <w:marTop w:val="0"/>
                  <w:marBottom w:val="0"/>
                  <w:divBdr>
                    <w:top w:val="none" w:sz="0" w:space="0" w:color="auto"/>
                    <w:left w:val="none" w:sz="0" w:space="0" w:color="auto"/>
                    <w:bottom w:val="none" w:sz="0" w:space="0" w:color="auto"/>
                    <w:right w:val="none" w:sz="0" w:space="0" w:color="auto"/>
                  </w:divBdr>
                </w:div>
                <w:div w:id="455414487">
                  <w:marLeft w:val="640"/>
                  <w:marRight w:val="0"/>
                  <w:marTop w:val="0"/>
                  <w:marBottom w:val="0"/>
                  <w:divBdr>
                    <w:top w:val="none" w:sz="0" w:space="0" w:color="auto"/>
                    <w:left w:val="none" w:sz="0" w:space="0" w:color="auto"/>
                    <w:bottom w:val="none" w:sz="0" w:space="0" w:color="auto"/>
                    <w:right w:val="none" w:sz="0" w:space="0" w:color="auto"/>
                  </w:divBdr>
                </w:div>
                <w:div w:id="456418159">
                  <w:marLeft w:val="640"/>
                  <w:marRight w:val="0"/>
                  <w:marTop w:val="0"/>
                  <w:marBottom w:val="0"/>
                  <w:divBdr>
                    <w:top w:val="none" w:sz="0" w:space="0" w:color="auto"/>
                    <w:left w:val="none" w:sz="0" w:space="0" w:color="auto"/>
                    <w:bottom w:val="none" w:sz="0" w:space="0" w:color="auto"/>
                    <w:right w:val="none" w:sz="0" w:space="0" w:color="auto"/>
                  </w:divBdr>
                </w:div>
                <w:div w:id="468010754">
                  <w:marLeft w:val="640"/>
                  <w:marRight w:val="0"/>
                  <w:marTop w:val="0"/>
                  <w:marBottom w:val="0"/>
                  <w:divBdr>
                    <w:top w:val="none" w:sz="0" w:space="0" w:color="auto"/>
                    <w:left w:val="none" w:sz="0" w:space="0" w:color="auto"/>
                    <w:bottom w:val="none" w:sz="0" w:space="0" w:color="auto"/>
                    <w:right w:val="none" w:sz="0" w:space="0" w:color="auto"/>
                  </w:divBdr>
                </w:div>
                <w:div w:id="473721058">
                  <w:marLeft w:val="640"/>
                  <w:marRight w:val="0"/>
                  <w:marTop w:val="0"/>
                  <w:marBottom w:val="0"/>
                  <w:divBdr>
                    <w:top w:val="none" w:sz="0" w:space="0" w:color="auto"/>
                    <w:left w:val="none" w:sz="0" w:space="0" w:color="auto"/>
                    <w:bottom w:val="none" w:sz="0" w:space="0" w:color="auto"/>
                    <w:right w:val="none" w:sz="0" w:space="0" w:color="auto"/>
                  </w:divBdr>
                </w:div>
                <w:div w:id="474683090">
                  <w:marLeft w:val="640"/>
                  <w:marRight w:val="0"/>
                  <w:marTop w:val="0"/>
                  <w:marBottom w:val="0"/>
                  <w:divBdr>
                    <w:top w:val="none" w:sz="0" w:space="0" w:color="auto"/>
                    <w:left w:val="none" w:sz="0" w:space="0" w:color="auto"/>
                    <w:bottom w:val="none" w:sz="0" w:space="0" w:color="auto"/>
                    <w:right w:val="none" w:sz="0" w:space="0" w:color="auto"/>
                  </w:divBdr>
                </w:div>
                <w:div w:id="490953878">
                  <w:marLeft w:val="640"/>
                  <w:marRight w:val="0"/>
                  <w:marTop w:val="0"/>
                  <w:marBottom w:val="0"/>
                  <w:divBdr>
                    <w:top w:val="none" w:sz="0" w:space="0" w:color="auto"/>
                    <w:left w:val="none" w:sz="0" w:space="0" w:color="auto"/>
                    <w:bottom w:val="none" w:sz="0" w:space="0" w:color="auto"/>
                    <w:right w:val="none" w:sz="0" w:space="0" w:color="auto"/>
                  </w:divBdr>
                </w:div>
                <w:div w:id="494881376">
                  <w:marLeft w:val="640"/>
                  <w:marRight w:val="0"/>
                  <w:marTop w:val="0"/>
                  <w:marBottom w:val="0"/>
                  <w:divBdr>
                    <w:top w:val="none" w:sz="0" w:space="0" w:color="auto"/>
                    <w:left w:val="none" w:sz="0" w:space="0" w:color="auto"/>
                    <w:bottom w:val="none" w:sz="0" w:space="0" w:color="auto"/>
                    <w:right w:val="none" w:sz="0" w:space="0" w:color="auto"/>
                  </w:divBdr>
                </w:div>
                <w:div w:id="507139931">
                  <w:marLeft w:val="640"/>
                  <w:marRight w:val="0"/>
                  <w:marTop w:val="0"/>
                  <w:marBottom w:val="0"/>
                  <w:divBdr>
                    <w:top w:val="none" w:sz="0" w:space="0" w:color="auto"/>
                    <w:left w:val="none" w:sz="0" w:space="0" w:color="auto"/>
                    <w:bottom w:val="none" w:sz="0" w:space="0" w:color="auto"/>
                    <w:right w:val="none" w:sz="0" w:space="0" w:color="auto"/>
                  </w:divBdr>
                </w:div>
                <w:div w:id="512303582">
                  <w:marLeft w:val="640"/>
                  <w:marRight w:val="0"/>
                  <w:marTop w:val="0"/>
                  <w:marBottom w:val="0"/>
                  <w:divBdr>
                    <w:top w:val="none" w:sz="0" w:space="0" w:color="auto"/>
                    <w:left w:val="none" w:sz="0" w:space="0" w:color="auto"/>
                    <w:bottom w:val="none" w:sz="0" w:space="0" w:color="auto"/>
                    <w:right w:val="none" w:sz="0" w:space="0" w:color="auto"/>
                  </w:divBdr>
                </w:div>
                <w:div w:id="517279352">
                  <w:marLeft w:val="640"/>
                  <w:marRight w:val="0"/>
                  <w:marTop w:val="0"/>
                  <w:marBottom w:val="0"/>
                  <w:divBdr>
                    <w:top w:val="none" w:sz="0" w:space="0" w:color="auto"/>
                    <w:left w:val="none" w:sz="0" w:space="0" w:color="auto"/>
                    <w:bottom w:val="none" w:sz="0" w:space="0" w:color="auto"/>
                    <w:right w:val="none" w:sz="0" w:space="0" w:color="auto"/>
                  </w:divBdr>
                </w:div>
                <w:div w:id="519973033">
                  <w:marLeft w:val="640"/>
                  <w:marRight w:val="0"/>
                  <w:marTop w:val="0"/>
                  <w:marBottom w:val="0"/>
                  <w:divBdr>
                    <w:top w:val="none" w:sz="0" w:space="0" w:color="auto"/>
                    <w:left w:val="none" w:sz="0" w:space="0" w:color="auto"/>
                    <w:bottom w:val="none" w:sz="0" w:space="0" w:color="auto"/>
                    <w:right w:val="none" w:sz="0" w:space="0" w:color="auto"/>
                  </w:divBdr>
                </w:div>
                <w:div w:id="520245835">
                  <w:marLeft w:val="640"/>
                  <w:marRight w:val="0"/>
                  <w:marTop w:val="0"/>
                  <w:marBottom w:val="0"/>
                  <w:divBdr>
                    <w:top w:val="none" w:sz="0" w:space="0" w:color="auto"/>
                    <w:left w:val="none" w:sz="0" w:space="0" w:color="auto"/>
                    <w:bottom w:val="none" w:sz="0" w:space="0" w:color="auto"/>
                    <w:right w:val="none" w:sz="0" w:space="0" w:color="auto"/>
                  </w:divBdr>
                </w:div>
                <w:div w:id="526673868">
                  <w:marLeft w:val="640"/>
                  <w:marRight w:val="0"/>
                  <w:marTop w:val="0"/>
                  <w:marBottom w:val="0"/>
                  <w:divBdr>
                    <w:top w:val="none" w:sz="0" w:space="0" w:color="auto"/>
                    <w:left w:val="none" w:sz="0" w:space="0" w:color="auto"/>
                    <w:bottom w:val="none" w:sz="0" w:space="0" w:color="auto"/>
                    <w:right w:val="none" w:sz="0" w:space="0" w:color="auto"/>
                  </w:divBdr>
                </w:div>
                <w:div w:id="533616372">
                  <w:marLeft w:val="640"/>
                  <w:marRight w:val="0"/>
                  <w:marTop w:val="0"/>
                  <w:marBottom w:val="0"/>
                  <w:divBdr>
                    <w:top w:val="none" w:sz="0" w:space="0" w:color="auto"/>
                    <w:left w:val="none" w:sz="0" w:space="0" w:color="auto"/>
                    <w:bottom w:val="none" w:sz="0" w:space="0" w:color="auto"/>
                    <w:right w:val="none" w:sz="0" w:space="0" w:color="auto"/>
                  </w:divBdr>
                </w:div>
                <w:div w:id="536351380">
                  <w:marLeft w:val="640"/>
                  <w:marRight w:val="0"/>
                  <w:marTop w:val="0"/>
                  <w:marBottom w:val="0"/>
                  <w:divBdr>
                    <w:top w:val="none" w:sz="0" w:space="0" w:color="auto"/>
                    <w:left w:val="none" w:sz="0" w:space="0" w:color="auto"/>
                    <w:bottom w:val="none" w:sz="0" w:space="0" w:color="auto"/>
                    <w:right w:val="none" w:sz="0" w:space="0" w:color="auto"/>
                  </w:divBdr>
                </w:div>
                <w:div w:id="554702154">
                  <w:marLeft w:val="640"/>
                  <w:marRight w:val="0"/>
                  <w:marTop w:val="0"/>
                  <w:marBottom w:val="0"/>
                  <w:divBdr>
                    <w:top w:val="none" w:sz="0" w:space="0" w:color="auto"/>
                    <w:left w:val="none" w:sz="0" w:space="0" w:color="auto"/>
                    <w:bottom w:val="none" w:sz="0" w:space="0" w:color="auto"/>
                    <w:right w:val="none" w:sz="0" w:space="0" w:color="auto"/>
                  </w:divBdr>
                </w:div>
                <w:div w:id="557398642">
                  <w:marLeft w:val="640"/>
                  <w:marRight w:val="0"/>
                  <w:marTop w:val="0"/>
                  <w:marBottom w:val="0"/>
                  <w:divBdr>
                    <w:top w:val="none" w:sz="0" w:space="0" w:color="auto"/>
                    <w:left w:val="none" w:sz="0" w:space="0" w:color="auto"/>
                    <w:bottom w:val="none" w:sz="0" w:space="0" w:color="auto"/>
                    <w:right w:val="none" w:sz="0" w:space="0" w:color="auto"/>
                  </w:divBdr>
                </w:div>
                <w:div w:id="563686476">
                  <w:marLeft w:val="640"/>
                  <w:marRight w:val="0"/>
                  <w:marTop w:val="0"/>
                  <w:marBottom w:val="0"/>
                  <w:divBdr>
                    <w:top w:val="none" w:sz="0" w:space="0" w:color="auto"/>
                    <w:left w:val="none" w:sz="0" w:space="0" w:color="auto"/>
                    <w:bottom w:val="none" w:sz="0" w:space="0" w:color="auto"/>
                    <w:right w:val="none" w:sz="0" w:space="0" w:color="auto"/>
                  </w:divBdr>
                </w:div>
                <w:div w:id="569735326">
                  <w:marLeft w:val="640"/>
                  <w:marRight w:val="0"/>
                  <w:marTop w:val="0"/>
                  <w:marBottom w:val="0"/>
                  <w:divBdr>
                    <w:top w:val="none" w:sz="0" w:space="0" w:color="auto"/>
                    <w:left w:val="none" w:sz="0" w:space="0" w:color="auto"/>
                    <w:bottom w:val="none" w:sz="0" w:space="0" w:color="auto"/>
                    <w:right w:val="none" w:sz="0" w:space="0" w:color="auto"/>
                  </w:divBdr>
                </w:div>
                <w:div w:id="577593865">
                  <w:marLeft w:val="640"/>
                  <w:marRight w:val="0"/>
                  <w:marTop w:val="0"/>
                  <w:marBottom w:val="0"/>
                  <w:divBdr>
                    <w:top w:val="none" w:sz="0" w:space="0" w:color="auto"/>
                    <w:left w:val="none" w:sz="0" w:space="0" w:color="auto"/>
                    <w:bottom w:val="none" w:sz="0" w:space="0" w:color="auto"/>
                    <w:right w:val="none" w:sz="0" w:space="0" w:color="auto"/>
                  </w:divBdr>
                </w:div>
                <w:div w:id="579601343">
                  <w:marLeft w:val="640"/>
                  <w:marRight w:val="0"/>
                  <w:marTop w:val="0"/>
                  <w:marBottom w:val="0"/>
                  <w:divBdr>
                    <w:top w:val="none" w:sz="0" w:space="0" w:color="auto"/>
                    <w:left w:val="none" w:sz="0" w:space="0" w:color="auto"/>
                    <w:bottom w:val="none" w:sz="0" w:space="0" w:color="auto"/>
                    <w:right w:val="none" w:sz="0" w:space="0" w:color="auto"/>
                  </w:divBdr>
                </w:div>
                <w:div w:id="581256334">
                  <w:marLeft w:val="640"/>
                  <w:marRight w:val="0"/>
                  <w:marTop w:val="0"/>
                  <w:marBottom w:val="0"/>
                  <w:divBdr>
                    <w:top w:val="none" w:sz="0" w:space="0" w:color="auto"/>
                    <w:left w:val="none" w:sz="0" w:space="0" w:color="auto"/>
                    <w:bottom w:val="none" w:sz="0" w:space="0" w:color="auto"/>
                    <w:right w:val="none" w:sz="0" w:space="0" w:color="auto"/>
                  </w:divBdr>
                </w:div>
                <w:div w:id="598024091">
                  <w:marLeft w:val="640"/>
                  <w:marRight w:val="0"/>
                  <w:marTop w:val="0"/>
                  <w:marBottom w:val="0"/>
                  <w:divBdr>
                    <w:top w:val="none" w:sz="0" w:space="0" w:color="auto"/>
                    <w:left w:val="none" w:sz="0" w:space="0" w:color="auto"/>
                    <w:bottom w:val="none" w:sz="0" w:space="0" w:color="auto"/>
                    <w:right w:val="none" w:sz="0" w:space="0" w:color="auto"/>
                  </w:divBdr>
                </w:div>
                <w:div w:id="612901678">
                  <w:marLeft w:val="640"/>
                  <w:marRight w:val="0"/>
                  <w:marTop w:val="0"/>
                  <w:marBottom w:val="0"/>
                  <w:divBdr>
                    <w:top w:val="none" w:sz="0" w:space="0" w:color="auto"/>
                    <w:left w:val="none" w:sz="0" w:space="0" w:color="auto"/>
                    <w:bottom w:val="none" w:sz="0" w:space="0" w:color="auto"/>
                    <w:right w:val="none" w:sz="0" w:space="0" w:color="auto"/>
                  </w:divBdr>
                </w:div>
                <w:div w:id="617297231">
                  <w:marLeft w:val="640"/>
                  <w:marRight w:val="0"/>
                  <w:marTop w:val="0"/>
                  <w:marBottom w:val="0"/>
                  <w:divBdr>
                    <w:top w:val="none" w:sz="0" w:space="0" w:color="auto"/>
                    <w:left w:val="none" w:sz="0" w:space="0" w:color="auto"/>
                    <w:bottom w:val="none" w:sz="0" w:space="0" w:color="auto"/>
                    <w:right w:val="none" w:sz="0" w:space="0" w:color="auto"/>
                  </w:divBdr>
                </w:div>
                <w:div w:id="622884240">
                  <w:marLeft w:val="640"/>
                  <w:marRight w:val="0"/>
                  <w:marTop w:val="0"/>
                  <w:marBottom w:val="0"/>
                  <w:divBdr>
                    <w:top w:val="none" w:sz="0" w:space="0" w:color="auto"/>
                    <w:left w:val="none" w:sz="0" w:space="0" w:color="auto"/>
                    <w:bottom w:val="none" w:sz="0" w:space="0" w:color="auto"/>
                    <w:right w:val="none" w:sz="0" w:space="0" w:color="auto"/>
                  </w:divBdr>
                </w:div>
                <w:div w:id="644940864">
                  <w:marLeft w:val="640"/>
                  <w:marRight w:val="0"/>
                  <w:marTop w:val="0"/>
                  <w:marBottom w:val="0"/>
                  <w:divBdr>
                    <w:top w:val="none" w:sz="0" w:space="0" w:color="auto"/>
                    <w:left w:val="none" w:sz="0" w:space="0" w:color="auto"/>
                    <w:bottom w:val="none" w:sz="0" w:space="0" w:color="auto"/>
                    <w:right w:val="none" w:sz="0" w:space="0" w:color="auto"/>
                  </w:divBdr>
                </w:div>
                <w:div w:id="663893546">
                  <w:marLeft w:val="640"/>
                  <w:marRight w:val="0"/>
                  <w:marTop w:val="0"/>
                  <w:marBottom w:val="0"/>
                  <w:divBdr>
                    <w:top w:val="none" w:sz="0" w:space="0" w:color="auto"/>
                    <w:left w:val="none" w:sz="0" w:space="0" w:color="auto"/>
                    <w:bottom w:val="none" w:sz="0" w:space="0" w:color="auto"/>
                    <w:right w:val="none" w:sz="0" w:space="0" w:color="auto"/>
                  </w:divBdr>
                </w:div>
                <w:div w:id="699210087">
                  <w:marLeft w:val="640"/>
                  <w:marRight w:val="0"/>
                  <w:marTop w:val="0"/>
                  <w:marBottom w:val="0"/>
                  <w:divBdr>
                    <w:top w:val="none" w:sz="0" w:space="0" w:color="auto"/>
                    <w:left w:val="none" w:sz="0" w:space="0" w:color="auto"/>
                    <w:bottom w:val="none" w:sz="0" w:space="0" w:color="auto"/>
                    <w:right w:val="none" w:sz="0" w:space="0" w:color="auto"/>
                  </w:divBdr>
                </w:div>
                <w:div w:id="703793656">
                  <w:marLeft w:val="640"/>
                  <w:marRight w:val="0"/>
                  <w:marTop w:val="0"/>
                  <w:marBottom w:val="0"/>
                  <w:divBdr>
                    <w:top w:val="none" w:sz="0" w:space="0" w:color="auto"/>
                    <w:left w:val="none" w:sz="0" w:space="0" w:color="auto"/>
                    <w:bottom w:val="none" w:sz="0" w:space="0" w:color="auto"/>
                    <w:right w:val="none" w:sz="0" w:space="0" w:color="auto"/>
                  </w:divBdr>
                </w:div>
                <w:div w:id="709378806">
                  <w:marLeft w:val="640"/>
                  <w:marRight w:val="0"/>
                  <w:marTop w:val="0"/>
                  <w:marBottom w:val="0"/>
                  <w:divBdr>
                    <w:top w:val="none" w:sz="0" w:space="0" w:color="auto"/>
                    <w:left w:val="none" w:sz="0" w:space="0" w:color="auto"/>
                    <w:bottom w:val="none" w:sz="0" w:space="0" w:color="auto"/>
                    <w:right w:val="none" w:sz="0" w:space="0" w:color="auto"/>
                  </w:divBdr>
                </w:div>
                <w:div w:id="713118880">
                  <w:marLeft w:val="640"/>
                  <w:marRight w:val="0"/>
                  <w:marTop w:val="0"/>
                  <w:marBottom w:val="0"/>
                  <w:divBdr>
                    <w:top w:val="none" w:sz="0" w:space="0" w:color="auto"/>
                    <w:left w:val="none" w:sz="0" w:space="0" w:color="auto"/>
                    <w:bottom w:val="none" w:sz="0" w:space="0" w:color="auto"/>
                    <w:right w:val="none" w:sz="0" w:space="0" w:color="auto"/>
                  </w:divBdr>
                </w:div>
                <w:div w:id="745806291">
                  <w:marLeft w:val="640"/>
                  <w:marRight w:val="0"/>
                  <w:marTop w:val="0"/>
                  <w:marBottom w:val="0"/>
                  <w:divBdr>
                    <w:top w:val="none" w:sz="0" w:space="0" w:color="auto"/>
                    <w:left w:val="none" w:sz="0" w:space="0" w:color="auto"/>
                    <w:bottom w:val="none" w:sz="0" w:space="0" w:color="auto"/>
                    <w:right w:val="none" w:sz="0" w:space="0" w:color="auto"/>
                  </w:divBdr>
                </w:div>
                <w:div w:id="780490958">
                  <w:marLeft w:val="640"/>
                  <w:marRight w:val="0"/>
                  <w:marTop w:val="0"/>
                  <w:marBottom w:val="0"/>
                  <w:divBdr>
                    <w:top w:val="none" w:sz="0" w:space="0" w:color="auto"/>
                    <w:left w:val="none" w:sz="0" w:space="0" w:color="auto"/>
                    <w:bottom w:val="none" w:sz="0" w:space="0" w:color="auto"/>
                    <w:right w:val="none" w:sz="0" w:space="0" w:color="auto"/>
                  </w:divBdr>
                </w:div>
                <w:div w:id="780612674">
                  <w:marLeft w:val="640"/>
                  <w:marRight w:val="0"/>
                  <w:marTop w:val="0"/>
                  <w:marBottom w:val="0"/>
                  <w:divBdr>
                    <w:top w:val="none" w:sz="0" w:space="0" w:color="auto"/>
                    <w:left w:val="none" w:sz="0" w:space="0" w:color="auto"/>
                    <w:bottom w:val="none" w:sz="0" w:space="0" w:color="auto"/>
                    <w:right w:val="none" w:sz="0" w:space="0" w:color="auto"/>
                  </w:divBdr>
                </w:div>
                <w:div w:id="796022996">
                  <w:marLeft w:val="640"/>
                  <w:marRight w:val="0"/>
                  <w:marTop w:val="0"/>
                  <w:marBottom w:val="0"/>
                  <w:divBdr>
                    <w:top w:val="none" w:sz="0" w:space="0" w:color="auto"/>
                    <w:left w:val="none" w:sz="0" w:space="0" w:color="auto"/>
                    <w:bottom w:val="none" w:sz="0" w:space="0" w:color="auto"/>
                    <w:right w:val="none" w:sz="0" w:space="0" w:color="auto"/>
                  </w:divBdr>
                </w:div>
                <w:div w:id="800418759">
                  <w:marLeft w:val="640"/>
                  <w:marRight w:val="0"/>
                  <w:marTop w:val="0"/>
                  <w:marBottom w:val="0"/>
                  <w:divBdr>
                    <w:top w:val="none" w:sz="0" w:space="0" w:color="auto"/>
                    <w:left w:val="none" w:sz="0" w:space="0" w:color="auto"/>
                    <w:bottom w:val="none" w:sz="0" w:space="0" w:color="auto"/>
                    <w:right w:val="none" w:sz="0" w:space="0" w:color="auto"/>
                  </w:divBdr>
                </w:div>
                <w:div w:id="800999788">
                  <w:marLeft w:val="640"/>
                  <w:marRight w:val="0"/>
                  <w:marTop w:val="0"/>
                  <w:marBottom w:val="0"/>
                  <w:divBdr>
                    <w:top w:val="none" w:sz="0" w:space="0" w:color="auto"/>
                    <w:left w:val="none" w:sz="0" w:space="0" w:color="auto"/>
                    <w:bottom w:val="none" w:sz="0" w:space="0" w:color="auto"/>
                    <w:right w:val="none" w:sz="0" w:space="0" w:color="auto"/>
                  </w:divBdr>
                </w:div>
                <w:div w:id="804157454">
                  <w:marLeft w:val="640"/>
                  <w:marRight w:val="0"/>
                  <w:marTop w:val="0"/>
                  <w:marBottom w:val="0"/>
                  <w:divBdr>
                    <w:top w:val="none" w:sz="0" w:space="0" w:color="auto"/>
                    <w:left w:val="none" w:sz="0" w:space="0" w:color="auto"/>
                    <w:bottom w:val="none" w:sz="0" w:space="0" w:color="auto"/>
                    <w:right w:val="none" w:sz="0" w:space="0" w:color="auto"/>
                  </w:divBdr>
                </w:div>
                <w:div w:id="812215340">
                  <w:marLeft w:val="640"/>
                  <w:marRight w:val="0"/>
                  <w:marTop w:val="0"/>
                  <w:marBottom w:val="0"/>
                  <w:divBdr>
                    <w:top w:val="none" w:sz="0" w:space="0" w:color="auto"/>
                    <w:left w:val="none" w:sz="0" w:space="0" w:color="auto"/>
                    <w:bottom w:val="none" w:sz="0" w:space="0" w:color="auto"/>
                    <w:right w:val="none" w:sz="0" w:space="0" w:color="auto"/>
                  </w:divBdr>
                </w:div>
                <w:div w:id="827986528">
                  <w:marLeft w:val="640"/>
                  <w:marRight w:val="0"/>
                  <w:marTop w:val="0"/>
                  <w:marBottom w:val="0"/>
                  <w:divBdr>
                    <w:top w:val="none" w:sz="0" w:space="0" w:color="auto"/>
                    <w:left w:val="none" w:sz="0" w:space="0" w:color="auto"/>
                    <w:bottom w:val="none" w:sz="0" w:space="0" w:color="auto"/>
                    <w:right w:val="none" w:sz="0" w:space="0" w:color="auto"/>
                  </w:divBdr>
                </w:div>
                <w:div w:id="836769892">
                  <w:marLeft w:val="640"/>
                  <w:marRight w:val="0"/>
                  <w:marTop w:val="0"/>
                  <w:marBottom w:val="0"/>
                  <w:divBdr>
                    <w:top w:val="none" w:sz="0" w:space="0" w:color="auto"/>
                    <w:left w:val="none" w:sz="0" w:space="0" w:color="auto"/>
                    <w:bottom w:val="none" w:sz="0" w:space="0" w:color="auto"/>
                    <w:right w:val="none" w:sz="0" w:space="0" w:color="auto"/>
                  </w:divBdr>
                </w:div>
                <w:div w:id="837308823">
                  <w:marLeft w:val="640"/>
                  <w:marRight w:val="0"/>
                  <w:marTop w:val="0"/>
                  <w:marBottom w:val="0"/>
                  <w:divBdr>
                    <w:top w:val="none" w:sz="0" w:space="0" w:color="auto"/>
                    <w:left w:val="none" w:sz="0" w:space="0" w:color="auto"/>
                    <w:bottom w:val="none" w:sz="0" w:space="0" w:color="auto"/>
                    <w:right w:val="none" w:sz="0" w:space="0" w:color="auto"/>
                  </w:divBdr>
                </w:div>
                <w:div w:id="840200812">
                  <w:marLeft w:val="640"/>
                  <w:marRight w:val="0"/>
                  <w:marTop w:val="0"/>
                  <w:marBottom w:val="0"/>
                  <w:divBdr>
                    <w:top w:val="none" w:sz="0" w:space="0" w:color="auto"/>
                    <w:left w:val="none" w:sz="0" w:space="0" w:color="auto"/>
                    <w:bottom w:val="none" w:sz="0" w:space="0" w:color="auto"/>
                    <w:right w:val="none" w:sz="0" w:space="0" w:color="auto"/>
                  </w:divBdr>
                </w:div>
                <w:div w:id="867527268">
                  <w:marLeft w:val="640"/>
                  <w:marRight w:val="0"/>
                  <w:marTop w:val="0"/>
                  <w:marBottom w:val="0"/>
                  <w:divBdr>
                    <w:top w:val="none" w:sz="0" w:space="0" w:color="auto"/>
                    <w:left w:val="none" w:sz="0" w:space="0" w:color="auto"/>
                    <w:bottom w:val="none" w:sz="0" w:space="0" w:color="auto"/>
                    <w:right w:val="none" w:sz="0" w:space="0" w:color="auto"/>
                  </w:divBdr>
                </w:div>
                <w:div w:id="874125333">
                  <w:marLeft w:val="640"/>
                  <w:marRight w:val="0"/>
                  <w:marTop w:val="0"/>
                  <w:marBottom w:val="0"/>
                  <w:divBdr>
                    <w:top w:val="none" w:sz="0" w:space="0" w:color="auto"/>
                    <w:left w:val="none" w:sz="0" w:space="0" w:color="auto"/>
                    <w:bottom w:val="none" w:sz="0" w:space="0" w:color="auto"/>
                    <w:right w:val="none" w:sz="0" w:space="0" w:color="auto"/>
                  </w:divBdr>
                </w:div>
                <w:div w:id="874316860">
                  <w:marLeft w:val="640"/>
                  <w:marRight w:val="0"/>
                  <w:marTop w:val="0"/>
                  <w:marBottom w:val="0"/>
                  <w:divBdr>
                    <w:top w:val="none" w:sz="0" w:space="0" w:color="auto"/>
                    <w:left w:val="none" w:sz="0" w:space="0" w:color="auto"/>
                    <w:bottom w:val="none" w:sz="0" w:space="0" w:color="auto"/>
                    <w:right w:val="none" w:sz="0" w:space="0" w:color="auto"/>
                  </w:divBdr>
                </w:div>
                <w:div w:id="892930315">
                  <w:marLeft w:val="640"/>
                  <w:marRight w:val="0"/>
                  <w:marTop w:val="0"/>
                  <w:marBottom w:val="0"/>
                  <w:divBdr>
                    <w:top w:val="none" w:sz="0" w:space="0" w:color="auto"/>
                    <w:left w:val="none" w:sz="0" w:space="0" w:color="auto"/>
                    <w:bottom w:val="none" w:sz="0" w:space="0" w:color="auto"/>
                    <w:right w:val="none" w:sz="0" w:space="0" w:color="auto"/>
                  </w:divBdr>
                </w:div>
                <w:div w:id="899633862">
                  <w:marLeft w:val="640"/>
                  <w:marRight w:val="0"/>
                  <w:marTop w:val="0"/>
                  <w:marBottom w:val="0"/>
                  <w:divBdr>
                    <w:top w:val="none" w:sz="0" w:space="0" w:color="auto"/>
                    <w:left w:val="none" w:sz="0" w:space="0" w:color="auto"/>
                    <w:bottom w:val="none" w:sz="0" w:space="0" w:color="auto"/>
                    <w:right w:val="none" w:sz="0" w:space="0" w:color="auto"/>
                  </w:divBdr>
                </w:div>
                <w:div w:id="906499890">
                  <w:marLeft w:val="640"/>
                  <w:marRight w:val="0"/>
                  <w:marTop w:val="0"/>
                  <w:marBottom w:val="0"/>
                  <w:divBdr>
                    <w:top w:val="none" w:sz="0" w:space="0" w:color="auto"/>
                    <w:left w:val="none" w:sz="0" w:space="0" w:color="auto"/>
                    <w:bottom w:val="none" w:sz="0" w:space="0" w:color="auto"/>
                    <w:right w:val="none" w:sz="0" w:space="0" w:color="auto"/>
                  </w:divBdr>
                </w:div>
                <w:div w:id="920218491">
                  <w:marLeft w:val="640"/>
                  <w:marRight w:val="0"/>
                  <w:marTop w:val="0"/>
                  <w:marBottom w:val="0"/>
                  <w:divBdr>
                    <w:top w:val="none" w:sz="0" w:space="0" w:color="auto"/>
                    <w:left w:val="none" w:sz="0" w:space="0" w:color="auto"/>
                    <w:bottom w:val="none" w:sz="0" w:space="0" w:color="auto"/>
                    <w:right w:val="none" w:sz="0" w:space="0" w:color="auto"/>
                  </w:divBdr>
                </w:div>
                <w:div w:id="922491791">
                  <w:marLeft w:val="640"/>
                  <w:marRight w:val="0"/>
                  <w:marTop w:val="0"/>
                  <w:marBottom w:val="0"/>
                  <w:divBdr>
                    <w:top w:val="none" w:sz="0" w:space="0" w:color="auto"/>
                    <w:left w:val="none" w:sz="0" w:space="0" w:color="auto"/>
                    <w:bottom w:val="none" w:sz="0" w:space="0" w:color="auto"/>
                    <w:right w:val="none" w:sz="0" w:space="0" w:color="auto"/>
                  </w:divBdr>
                </w:div>
                <w:div w:id="928078161">
                  <w:marLeft w:val="640"/>
                  <w:marRight w:val="0"/>
                  <w:marTop w:val="0"/>
                  <w:marBottom w:val="0"/>
                  <w:divBdr>
                    <w:top w:val="none" w:sz="0" w:space="0" w:color="auto"/>
                    <w:left w:val="none" w:sz="0" w:space="0" w:color="auto"/>
                    <w:bottom w:val="none" w:sz="0" w:space="0" w:color="auto"/>
                    <w:right w:val="none" w:sz="0" w:space="0" w:color="auto"/>
                  </w:divBdr>
                </w:div>
                <w:div w:id="937297099">
                  <w:marLeft w:val="640"/>
                  <w:marRight w:val="0"/>
                  <w:marTop w:val="0"/>
                  <w:marBottom w:val="0"/>
                  <w:divBdr>
                    <w:top w:val="none" w:sz="0" w:space="0" w:color="auto"/>
                    <w:left w:val="none" w:sz="0" w:space="0" w:color="auto"/>
                    <w:bottom w:val="none" w:sz="0" w:space="0" w:color="auto"/>
                    <w:right w:val="none" w:sz="0" w:space="0" w:color="auto"/>
                  </w:divBdr>
                </w:div>
                <w:div w:id="941061940">
                  <w:marLeft w:val="640"/>
                  <w:marRight w:val="0"/>
                  <w:marTop w:val="0"/>
                  <w:marBottom w:val="0"/>
                  <w:divBdr>
                    <w:top w:val="none" w:sz="0" w:space="0" w:color="auto"/>
                    <w:left w:val="none" w:sz="0" w:space="0" w:color="auto"/>
                    <w:bottom w:val="none" w:sz="0" w:space="0" w:color="auto"/>
                    <w:right w:val="none" w:sz="0" w:space="0" w:color="auto"/>
                  </w:divBdr>
                </w:div>
                <w:div w:id="949358385">
                  <w:marLeft w:val="640"/>
                  <w:marRight w:val="0"/>
                  <w:marTop w:val="0"/>
                  <w:marBottom w:val="0"/>
                  <w:divBdr>
                    <w:top w:val="none" w:sz="0" w:space="0" w:color="auto"/>
                    <w:left w:val="none" w:sz="0" w:space="0" w:color="auto"/>
                    <w:bottom w:val="none" w:sz="0" w:space="0" w:color="auto"/>
                    <w:right w:val="none" w:sz="0" w:space="0" w:color="auto"/>
                  </w:divBdr>
                </w:div>
                <w:div w:id="962154935">
                  <w:marLeft w:val="640"/>
                  <w:marRight w:val="0"/>
                  <w:marTop w:val="0"/>
                  <w:marBottom w:val="0"/>
                  <w:divBdr>
                    <w:top w:val="none" w:sz="0" w:space="0" w:color="auto"/>
                    <w:left w:val="none" w:sz="0" w:space="0" w:color="auto"/>
                    <w:bottom w:val="none" w:sz="0" w:space="0" w:color="auto"/>
                    <w:right w:val="none" w:sz="0" w:space="0" w:color="auto"/>
                  </w:divBdr>
                </w:div>
                <w:div w:id="972633291">
                  <w:marLeft w:val="640"/>
                  <w:marRight w:val="0"/>
                  <w:marTop w:val="0"/>
                  <w:marBottom w:val="0"/>
                  <w:divBdr>
                    <w:top w:val="none" w:sz="0" w:space="0" w:color="auto"/>
                    <w:left w:val="none" w:sz="0" w:space="0" w:color="auto"/>
                    <w:bottom w:val="none" w:sz="0" w:space="0" w:color="auto"/>
                    <w:right w:val="none" w:sz="0" w:space="0" w:color="auto"/>
                  </w:divBdr>
                </w:div>
                <w:div w:id="974066331">
                  <w:marLeft w:val="640"/>
                  <w:marRight w:val="0"/>
                  <w:marTop w:val="0"/>
                  <w:marBottom w:val="0"/>
                  <w:divBdr>
                    <w:top w:val="none" w:sz="0" w:space="0" w:color="auto"/>
                    <w:left w:val="none" w:sz="0" w:space="0" w:color="auto"/>
                    <w:bottom w:val="none" w:sz="0" w:space="0" w:color="auto"/>
                    <w:right w:val="none" w:sz="0" w:space="0" w:color="auto"/>
                  </w:divBdr>
                </w:div>
                <w:div w:id="976880599">
                  <w:marLeft w:val="640"/>
                  <w:marRight w:val="0"/>
                  <w:marTop w:val="0"/>
                  <w:marBottom w:val="0"/>
                  <w:divBdr>
                    <w:top w:val="none" w:sz="0" w:space="0" w:color="auto"/>
                    <w:left w:val="none" w:sz="0" w:space="0" w:color="auto"/>
                    <w:bottom w:val="none" w:sz="0" w:space="0" w:color="auto"/>
                    <w:right w:val="none" w:sz="0" w:space="0" w:color="auto"/>
                  </w:divBdr>
                </w:div>
                <w:div w:id="977144098">
                  <w:marLeft w:val="640"/>
                  <w:marRight w:val="0"/>
                  <w:marTop w:val="0"/>
                  <w:marBottom w:val="0"/>
                  <w:divBdr>
                    <w:top w:val="none" w:sz="0" w:space="0" w:color="auto"/>
                    <w:left w:val="none" w:sz="0" w:space="0" w:color="auto"/>
                    <w:bottom w:val="none" w:sz="0" w:space="0" w:color="auto"/>
                    <w:right w:val="none" w:sz="0" w:space="0" w:color="auto"/>
                  </w:divBdr>
                </w:div>
                <w:div w:id="980160310">
                  <w:marLeft w:val="640"/>
                  <w:marRight w:val="0"/>
                  <w:marTop w:val="0"/>
                  <w:marBottom w:val="0"/>
                  <w:divBdr>
                    <w:top w:val="none" w:sz="0" w:space="0" w:color="auto"/>
                    <w:left w:val="none" w:sz="0" w:space="0" w:color="auto"/>
                    <w:bottom w:val="none" w:sz="0" w:space="0" w:color="auto"/>
                    <w:right w:val="none" w:sz="0" w:space="0" w:color="auto"/>
                  </w:divBdr>
                </w:div>
                <w:div w:id="985668345">
                  <w:marLeft w:val="640"/>
                  <w:marRight w:val="0"/>
                  <w:marTop w:val="0"/>
                  <w:marBottom w:val="0"/>
                  <w:divBdr>
                    <w:top w:val="none" w:sz="0" w:space="0" w:color="auto"/>
                    <w:left w:val="none" w:sz="0" w:space="0" w:color="auto"/>
                    <w:bottom w:val="none" w:sz="0" w:space="0" w:color="auto"/>
                    <w:right w:val="none" w:sz="0" w:space="0" w:color="auto"/>
                  </w:divBdr>
                </w:div>
                <w:div w:id="990525623">
                  <w:marLeft w:val="640"/>
                  <w:marRight w:val="0"/>
                  <w:marTop w:val="0"/>
                  <w:marBottom w:val="0"/>
                  <w:divBdr>
                    <w:top w:val="none" w:sz="0" w:space="0" w:color="auto"/>
                    <w:left w:val="none" w:sz="0" w:space="0" w:color="auto"/>
                    <w:bottom w:val="none" w:sz="0" w:space="0" w:color="auto"/>
                    <w:right w:val="none" w:sz="0" w:space="0" w:color="auto"/>
                  </w:divBdr>
                </w:div>
                <w:div w:id="991369928">
                  <w:marLeft w:val="640"/>
                  <w:marRight w:val="0"/>
                  <w:marTop w:val="0"/>
                  <w:marBottom w:val="0"/>
                  <w:divBdr>
                    <w:top w:val="none" w:sz="0" w:space="0" w:color="auto"/>
                    <w:left w:val="none" w:sz="0" w:space="0" w:color="auto"/>
                    <w:bottom w:val="none" w:sz="0" w:space="0" w:color="auto"/>
                    <w:right w:val="none" w:sz="0" w:space="0" w:color="auto"/>
                  </w:divBdr>
                </w:div>
                <w:div w:id="991525566">
                  <w:marLeft w:val="640"/>
                  <w:marRight w:val="0"/>
                  <w:marTop w:val="0"/>
                  <w:marBottom w:val="0"/>
                  <w:divBdr>
                    <w:top w:val="none" w:sz="0" w:space="0" w:color="auto"/>
                    <w:left w:val="none" w:sz="0" w:space="0" w:color="auto"/>
                    <w:bottom w:val="none" w:sz="0" w:space="0" w:color="auto"/>
                    <w:right w:val="none" w:sz="0" w:space="0" w:color="auto"/>
                  </w:divBdr>
                </w:div>
                <w:div w:id="1014577807">
                  <w:marLeft w:val="640"/>
                  <w:marRight w:val="0"/>
                  <w:marTop w:val="0"/>
                  <w:marBottom w:val="0"/>
                  <w:divBdr>
                    <w:top w:val="none" w:sz="0" w:space="0" w:color="auto"/>
                    <w:left w:val="none" w:sz="0" w:space="0" w:color="auto"/>
                    <w:bottom w:val="none" w:sz="0" w:space="0" w:color="auto"/>
                    <w:right w:val="none" w:sz="0" w:space="0" w:color="auto"/>
                  </w:divBdr>
                </w:div>
                <w:div w:id="1018580081">
                  <w:marLeft w:val="640"/>
                  <w:marRight w:val="0"/>
                  <w:marTop w:val="0"/>
                  <w:marBottom w:val="0"/>
                  <w:divBdr>
                    <w:top w:val="none" w:sz="0" w:space="0" w:color="auto"/>
                    <w:left w:val="none" w:sz="0" w:space="0" w:color="auto"/>
                    <w:bottom w:val="none" w:sz="0" w:space="0" w:color="auto"/>
                    <w:right w:val="none" w:sz="0" w:space="0" w:color="auto"/>
                  </w:divBdr>
                </w:div>
                <w:div w:id="1024329708">
                  <w:marLeft w:val="640"/>
                  <w:marRight w:val="0"/>
                  <w:marTop w:val="0"/>
                  <w:marBottom w:val="0"/>
                  <w:divBdr>
                    <w:top w:val="none" w:sz="0" w:space="0" w:color="auto"/>
                    <w:left w:val="none" w:sz="0" w:space="0" w:color="auto"/>
                    <w:bottom w:val="none" w:sz="0" w:space="0" w:color="auto"/>
                    <w:right w:val="none" w:sz="0" w:space="0" w:color="auto"/>
                  </w:divBdr>
                </w:div>
                <w:div w:id="1029379660">
                  <w:marLeft w:val="640"/>
                  <w:marRight w:val="0"/>
                  <w:marTop w:val="0"/>
                  <w:marBottom w:val="0"/>
                  <w:divBdr>
                    <w:top w:val="none" w:sz="0" w:space="0" w:color="auto"/>
                    <w:left w:val="none" w:sz="0" w:space="0" w:color="auto"/>
                    <w:bottom w:val="none" w:sz="0" w:space="0" w:color="auto"/>
                    <w:right w:val="none" w:sz="0" w:space="0" w:color="auto"/>
                  </w:divBdr>
                </w:div>
                <w:div w:id="1032149345">
                  <w:marLeft w:val="640"/>
                  <w:marRight w:val="0"/>
                  <w:marTop w:val="0"/>
                  <w:marBottom w:val="0"/>
                  <w:divBdr>
                    <w:top w:val="none" w:sz="0" w:space="0" w:color="auto"/>
                    <w:left w:val="none" w:sz="0" w:space="0" w:color="auto"/>
                    <w:bottom w:val="none" w:sz="0" w:space="0" w:color="auto"/>
                    <w:right w:val="none" w:sz="0" w:space="0" w:color="auto"/>
                  </w:divBdr>
                </w:div>
                <w:div w:id="1058627201">
                  <w:marLeft w:val="640"/>
                  <w:marRight w:val="0"/>
                  <w:marTop w:val="0"/>
                  <w:marBottom w:val="0"/>
                  <w:divBdr>
                    <w:top w:val="none" w:sz="0" w:space="0" w:color="auto"/>
                    <w:left w:val="none" w:sz="0" w:space="0" w:color="auto"/>
                    <w:bottom w:val="none" w:sz="0" w:space="0" w:color="auto"/>
                    <w:right w:val="none" w:sz="0" w:space="0" w:color="auto"/>
                  </w:divBdr>
                </w:div>
                <w:div w:id="1091661586">
                  <w:marLeft w:val="640"/>
                  <w:marRight w:val="0"/>
                  <w:marTop w:val="0"/>
                  <w:marBottom w:val="0"/>
                  <w:divBdr>
                    <w:top w:val="none" w:sz="0" w:space="0" w:color="auto"/>
                    <w:left w:val="none" w:sz="0" w:space="0" w:color="auto"/>
                    <w:bottom w:val="none" w:sz="0" w:space="0" w:color="auto"/>
                    <w:right w:val="none" w:sz="0" w:space="0" w:color="auto"/>
                  </w:divBdr>
                </w:div>
                <w:div w:id="1101801760">
                  <w:marLeft w:val="640"/>
                  <w:marRight w:val="0"/>
                  <w:marTop w:val="0"/>
                  <w:marBottom w:val="0"/>
                  <w:divBdr>
                    <w:top w:val="none" w:sz="0" w:space="0" w:color="auto"/>
                    <w:left w:val="none" w:sz="0" w:space="0" w:color="auto"/>
                    <w:bottom w:val="none" w:sz="0" w:space="0" w:color="auto"/>
                    <w:right w:val="none" w:sz="0" w:space="0" w:color="auto"/>
                  </w:divBdr>
                </w:div>
                <w:div w:id="1111365780">
                  <w:marLeft w:val="640"/>
                  <w:marRight w:val="0"/>
                  <w:marTop w:val="0"/>
                  <w:marBottom w:val="0"/>
                  <w:divBdr>
                    <w:top w:val="none" w:sz="0" w:space="0" w:color="auto"/>
                    <w:left w:val="none" w:sz="0" w:space="0" w:color="auto"/>
                    <w:bottom w:val="none" w:sz="0" w:space="0" w:color="auto"/>
                    <w:right w:val="none" w:sz="0" w:space="0" w:color="auto"/>
                  </w:divBdr>
                </w:div>
                <w:div w:id="1131095968">
                  <w:marLeft w:val="640"/>
                  <w:marRight w:val="0"/>
                  <w:marTop w:val="0"/>
                  <w:marBottom w:val="0"/>
                  <w:divBdr>
                    <w:top w:val="none" w:sz="0" w:space="0" w:color="auto"/>
                    <w:left w:val="none" w:sz="0" w:space="0" w:color="auto"/>
                    <w:bottom w:val="none" w:sz="0" w:space="0" w:color="auto"/>
                    <w:right w:val="none" w:sz="0" w:space="0" w:color="auto"/>
                  </w:divBdr>
                </w:div>
                <w:div w:id="1137265399">
                  <w:marLeft w:val="640"/>
                  <w:marRight w:val="0"/>
                  <w:marTop w:val="0"/>
                  <w:marBottom w:val="0"/>
                  <w:divBdr>
                    <w:top w:val="none" w:sz="0" w:space="0" w:color="auto"/>
                    <w:left w:val="none" w:sz="0" w:space="0" w:color="auto"/>
                    <w:bottom w:val="none" w:sz="0" w:space="0" w:color="auto"/>
                    <w:right w:val="none" w:sz="0" w:space="0" w:color="auto"/>
                  </w:divBdr>
                </w:div>
                <w:div w:id="1152327779">
                  <w:marLeft w:val="640"/>
                  <w:marRight w:val="0"/>
                  <w:marTop w:val="0"/>
                  <w:marBottom w:val="0"/>
                  <w:divBdr>
                    <w:top w:val="none" w:sz="0" w:space="0" w:color="auto"/>
                    <w:left w:val="none" w:sz="0" w:space="0" w:color="auto"/>
                    <w:bottom w:val="none" w:sz="0" w:space="0" w:color="auto"/>
                    <w:right w:val="none" w:sz="0" w:space="0" w:color="auto"/>
                  </w:divBdr>
                </w:div>
                <w:div w:id="1157111357">
                  <w:marLeft w:val="640"/>
                  <w:marRight w:val="0"/>
                  <w:marTop w:val="0"/>
                  <w:marBottom w:val="0"/>
                  <w:divBdr>
                    <w:top w:val="none" w:sz="0" w:space="0" w:color="auto"/>
                    <w:left w:val="none" w:sz="0" w:space="0" w:color="auto"/>
                    <w:bottom w:val="none" w:sz="0" w:space="0" w:color="auto"/>
                    <w:right w:val="none" w:sz="0" w:space="0" w:color="auto"/>
                  </w:divBdr>
                </w:div>
                <w:div w:id="1174421011">
                  <w:marLeft w:val="640"/>
                  <w:marRight w:val="0"/>
                  <w:marTop w:val="0"/>
                  <w:marBottom w:val="0"/>
                  <w:divBdr>
                    <w:top w:val="none" w:sz="0" w:space="0" w:color="auto"/>
                    <w:left w:val="none" w:sz="0" w:space="0" w:color="auto"/>
                    <w:bottom w:val="none" w:sz="0" w:space="0" w:color="auto"/>
                    <w:right w:val="none" w:sz="0" w:space="0" w:color="auto"/>
                  </w:divBdr>
                </w:div>
                <w:div w:id="1189182159">
                  <w:marLeft w:val="640"/>
                  <w:marRight w:val="0"/>
                  <w:marTop w:val="0"/>
                  <w:marBottom w:val="0"/>
                  <w:divBdr>
                    <w:top w:val="none" w:sz="0" w:space="0" w:color="auto"/>
                    <w:left w:val="none" w:sz="0" w:space="0" w:color="auto"/>
                    <w:bottom w:val="none" w:sz="0" w:space="0" w:color="auto"/>
                    <w:right w:val="none" w:sz="0" w:space="0" w:color="auto"/>
                  </w:divBdr>
                </w:div>
                <w:div w:id="1214542075">
                  <w:marLeft w:val="640"/>
                  <w:marRight w:val="0"/>
                  <w:marTop w:val="0"/>
                  <w:marBottom w:val="0"/>
                  <w:divBdr>
                    <w:top w:val="none" w:sz="0" w:space="0" w:color="auto"/>
                    <w:left w:val="none" w:sz="0" w:space="0" w:color="auto"/>
                    <w:bottom w:val="none" w:sz="0" w:space="0" w:color="auto"/>
                    <w:right w:val="none" w:sz="0" w:space="0" w:color="auto"/>
                  </w:divBdr>
                </w:div>
                <w:div w:id="1219785293">
                  <w:marLeft w:val="640"/>
                  <w:marRight w:val="0"/>
                  <w:marTop w:val="0"/>
                  <w:marBottom w:val="0"/>
                  <w:divBdr>
                    <w:top w:val="none" w:sz="0" w:space="0" w:color="auto"/>
                    <w:left w:val="none" w:sz="0" w:space="0" w:color="auto"/>
                    <w:bottom w:val="none" w:sz="0" w:space="0" w:color="auto"/>
                    <w:right w:val="none" w:sz="0" w:space="0" w:color="auto"/>
                  </w:divBdr>
                </w:div>
                <w:div w:id="1224174010">
                  <w:marLeft w:val="640"/>
                  <w:marRight w:val="0"/>
                  <w:marTop w:val="0"/>
                  <w:marBottom w:val="0"/>
                  <w:divBdr>
                    <w:top w:val="none" w:sz="0" w:space="0" w:color="auto"/>
                    <w:left w:val="none" w:sz="0" w:space="0" w:color="auto"/>
                    <w:bottom w:val="none" w:sz="0" w:space="0" w:color="auto"/>
                    <w:right w:val="none" w:sz="0" w:space="0" w:color="auto"/>
                  </w:divBdr>
                </w:div>
                <w:div w:id="1227492337">
                  <w:marLeft w:val="640"/>
                  <w:marRight w:val="0"/>
                  <w:marTop w:val="0"/>
                  <w:marBottom w:val="0"/>
                  <w:divBdr>
                    <w:top w:val="none" w:sz="0" w:space="0" w:color="auto"/>
                    <w:left w:val="none" w:sz="0" w:space="0" w:color="auto"/>
                    <w:bottom w:val="none" w:sz="0" w:space="0" w:color="auto"/>
                    <w:right w:val="none" w:sz="0" w:space="0" w:color="auto"/>
                  </w:divBdr>
                </w:div>
                <w:div w:id="1235358998">
                  <w:marLeft w:val="640"/>
                  <w:marRight w:val="0"/>
                  <w:marTop w:val="0"/>
                  <w:marBottom w:val="0"/>
                  <w:divBdr>
                    <w:top w:val="none" w:sz="0" w:space="0" w:color="auto"/>
                    <w:left w:val="none" w:sz="0" w:space="0" w:color="auto"/>
                    <w:bottom w:val="none" w:sz="0" w:space="0" w:color="auto"/>
                    <w:right w:val="none" w:sz="0" w:space="0" w:color="auto"/>
                  </w:divBdr>
                </w:div>
                <w:div w:id="1247425044">
                  <w:marLeft w:val="640"/>
                  <w:marRight w:val="0"/>
                  <w:marTop w:val="0"/>
                  <w:marBottom w:val="0"/>
                  <w:divBdr>
                    <w:top w:val="none" w:sz="0" w:space="0" w:color="auto"/>
                    <w:left w:val="none" w:sz="0" w:space="0" w:color="auto"/>
                    <w:bottom w:val="none" w:sz="0" w:space="0" w:color="auto"/>
                    <w:right w:val="none" w:sz="0" w:space="0" w:color="auto"/>
                  </w:divBdr>
                </w:div>
                <w:div w:id="1252159113">
                  <w:marLeft w:val="640"/>
                  <w:marRight w:val="0"/>
                  <w:marTop w:val="0"/>
                  <w:marBottom w:val="0"/>
                  <w:divBdr>
                    <w:top w:val="none" w:sz="0" w:space="0" w:color="auto"/>
                    <w:left w:val="none" w:sz="0" w:space="0" w:color="auto"/>
                    <w:bottom w:val="none" w:sz="0" w:space="0" w:color="auto"/>
                    <w:right w:val="none" w:sz="0" w:space="0" w:color="auto"/>
                  </w:divBdr>
                </w:div>
                <w:div w:id="1255088757">
                  <w:marLeft w:val="640"/>
                  <w:marRight w:val="0"/>
                  <w:marTop w:val="0"/>
                  <w:marBottom w:val="0"/>
                  <w:divBdr>
                    <w:top w:val="none" w:sz="0" w:space="0" w:color="auto"/>
                    <w:left w:val="none" w:sz="0" w:space="0" w:color="auto"/>
                    <w:bottom w:val="none" w:sz="0" w:space="0" w:color="auto"/>
                    <w:right w:val="none" w:sz="0" w:space="0" w:color="auto"/>
                  </w:divBdr>
                </w:div>
                <w:div w:id="1269896522">
                  <w:marLeft w:val="640"/>
                  <w:marRight w:val="0"/>
                  <w:marTop w:val="0"/>
                  <w:marBottom w:val="0"/>
                  <w:divBdr>
                    <w:top w:val="none" w:sz="0" w:space="0" w:color="auto"/>
                    <w:left w:val="none" w:sz="0" w:space="0" w:color="auto"/>
                    <w:bottom w:val="none" w:sz="0" w:space="0" w:color="auto"/>
                    <w:right w:val="none" w:sz="0" w:space="0" w:color="auto"/>
                  </w:divBdr>
                </w:div>
                <w:div w:id="1291130053">
                  <w:marLeft w:val="640"/>
                  <w:marRight w:val="0"/>
                  <w:marTop w:val="0"/>
                  <w:marBottom w:val="0"/>
                  <w:divBdr>
                    <w:top w:val="none" w:sz="0" w:space="0" w:color="auto"/>
                    <w:left w:val="none" w:sz="0" w:space="0" w:color="auto"/>
                    <w:bottom w:val="none" w:sz="0" w:space="0" w:color="auto"/>
                    <w:right w:val="none" w:sz="0" w:space="0" w:color="auto"/>
                  </w:divBdr>
                </w:div>
                <w:div w:id="1299871365">
                  <w:marLeft w:val="640"/>
                  <w:marRight w:val="0"/>
                  <w:marTop w:val="0"/>
                  <w:marBottom w:val="0"/>
                  <w:divBdr>
                    <w:top w:val="none" w:sz="0" w:space="0" w:color="auto"/>
                    <w:left w:val="none" w:sz="0" w:space="0" w:color="auto"/>
                    <w:bottom w:val="none" w:sz="0" w:space="0" w:color="auto"/>
                    <w:right w:val="none" w:sz="0" w:space="0" w:color="auto"/>
                  </w:divBdr>
                </w:div>
                <w:div w:id="1304193579">
                  <w:marLeft w:val="640"/>
                  <w:marRight w:val="0"/>
                  <w:marTop w:val="0"/>
                  <w:marBottom w:val="0"/>
                  <w:divBdr>
                    <w:top w:val="none" w:sz="0" w:space="0" w:color="auto"/>
                    <w:left w:val="none" w:sz="0" w:space="0" w:color="auto"/>
                    <w:bottom w:val="none" w:sz="0" w:space="0" w:color="auto"/>
                    <w:right w:val="none" w:sz="0" w:space="0" w:color="auto"/>
                  </w:divBdr>
                </w:div>
                <w:div w:id="1346128087">
                  <w:marLeft w:val="640"/>
                  <w:marRight w:val="0"/>
                  <w:marTop w:val="0"/>
                  <w:marBottom w:val="0"/>
                  <w:divBdr>
                    <w:top w:val="none" w:sz="0" w:space="0" w:color="auto"/>
                    <w:left w:val="none" w:sz="0" w:space="0" w:color="auto"/>
                    <w:bottom w:val="none" w:sz="0" w:space="0" w:color="auto"/>
                    <w:right w:val="none" w:sz="0" w:space="0" w:color="auto"/>
                  </w:divBdr>
                </w:div>
                <w:div w:id="1358894553">
                  <w:marLeft w:val="640"/>
                  <w:marRight w:val="0"/>
                  <w:marTop w:val="0"/>
                  <w:marBottom w:val="0"/>
                  <w:divBdr>
                    <w:top w:val="none" w:sz="0" w:space="0" w:color="auto"/>
                    <w:left w:val="none" w:sz="0" w:space="0" w:color="auto"/>
                    <w:bottom w:val="none" w:sz="0" w:space="0" w:color="auto"/>
                    <w:right w:val="none" w:sz="0" w:space="0" w:color="auto"/>
                  </w:divBdr>
                </w:div>
                <w:div w:id="1389912195">
                  <w:marLeft w:val="640"/>
                  <w:marRight w:val="0"/>
                  <w:marTop w:val="0"/>
                  <w:marBottom w:val="0"/>
                  <w:divBdr>
                    <w:top w:val="none" w:sz="0" w:space="0" w:color="auto"/>
                    <w:left w:val="none" w:sz="0" w:space="0" w:color="auto"/>
                    <w:bottom w:val="none" w:sz="0" w:space="0" w:color="auto"/>
                    <w:right w:val="none" w:sz="0" w:space="0" w:color="auto"/>
                  </w:divBdr>
                </w:div>
                <w:div w:id="1392122191">
                  <w:marLeft w:val="640"/>
                  <w:marRight w:val="0"/>
                  <w:marTop w:val="0"/>
                  <w:marBottom w:val="0"/>
                  <w:divBdr>
                    <w:top w:val="none" w:sz="0" w:space="0" w:color="auto"/>
                    <w:left w:val="none" w:sz="0" w:space="0" w:color="auto"/>
                    <w:bottom w:val="none" w:sz="0" w:space="0" w:color="auto"/>
                    <w:right w:val="none" w:sz="0" w:space="0" w:color="auto"/>
                  </w:divBdr>
                </w:div>
                <w:div w:id="1401948052">
                  <w:marLeft w:val="640"/>
                  <w:marRight w:val="0"/>
                  <w:marTop w:val="0"/>
                  <w:marBottom w:val="0"/>
                  <w:divBdr>
                    <w:top w:val="none" w:sz="0" w:space="0" w:color="auto"/>
                    <w:left w:val="none" w:sz="0" w:space="0" w:color="auto"/>
                    <w:bottom w:val="none" w:sz="0" w:space="0" w:color="auto"/>
                    <w:right w:val="none" w:sz="0" w:space="0" w:color="auto"/>
                  </w:divBdr>
                </w:div>
                <w:div w:id="1406142459">
                  <w:marLeft w:val="640"/>
                  <w:marRight w:val="0"/>
                  <w:marTop w:val="0"/>
                  <w:marBottom w:val="0"/>
                  <w:divBdr>
                    <w:top w:val="none" w:sz="0" w:space="0" w:color="auto"/>
                    <w:left w:val="none" w:sz="0" w:space="0" w:color="auto"/>
                    <w:bottom w:val="none" w:sz="0" w:space="0" w:color="auto"/>
                    <w:right w:val="none" w:sz="0" w:space="0" w:color="auto"/>
                  </w:divBdr>
                </w:div>
                <w:div w:id="1409842744">
                  <w:marLeft w:val="640"/>
                  <w:marRight w:val="0"/>
                  <w:marTop w:val="0"/>
                  <w:marBottom w:val="0"/>
                  <w:divBdr>
                    <w:top w:val="none" w:sz="0" w:space="0" w:color="auto"/>
                    <w:left w:val="none" w:sz="0" w:space="0" w:color="auto"/>
                    <w:bottom w:val="none" w:sz="0" w:space="0" w:color="auto"/>
                    <w:right w:val="none" w:sz="0" w:space="0" w:color="auto"/>
                  </w:divBdr>
                </w:div>
                <w:div w:id="1423138234">
                  <w:marLeft w:val="640"/>
                  <w:marRight w:val="0"/>
                  <w:marTop w:val="0"/>
                  <w:marBottom w:val="0"/>
                  <w:divBdr>
                    <w:top w:val="none" w:sz="0" w:space="0" w:color="auto"/>
                    <w:left w:val="none" w:sz="0" w:space="0" w:color="auto"/>
                    <w:bottom w:val="none" w:sz="0" w:space="0" w:color="auto"/>
                    <w:right w:val="none" w:sz="0" w:space="0" w:color="auto"/>
                  </w:divBdr>
                </w:div>
                <w:div w:id="1431664193">
                  <w:marLeft w:val="640"/>
                  <w:marRight w:val="0"/>
                  <w:marTop w:val="0"/>
                  <w:marBottom w:val="0"/>
                  <w:divBdr>
                    <w:top w:val="none" w:sz="0" w:space="0" w:color="auto"/>
                    <w:left w:val="none" w:sz="0" w:space="0" w:color="auto"/>
                    <w:bottom w:val="none" w:sz="0" w:space="0" w:color="auto"/>
                    <w:right w:val="none" w:sz="0" w:space="0" w:color="auto"/>
                  </w:divBdr>
                </w:div>
                <w:div w:id="1438673195">
                  <w:marLeft w:val="640"/>
                  <w:marRight w:val="0"/>
                  <w:marTop w:val="0"/>
                  <w:marBottom w:val="0"/>
                  <w:divBdr>
                    <w:top w:val="none" w:sz="0" w:space="0" w:color="auto"/>
                    <w:left w:val="none" w:sz="0" w:space="0" w:color="auto"/>
                    <w:bottom w:val="none" w:sz="0" w:space="0" w:color="auto"/>
                    <w:right w:val="none" w:sz="0" w:space="0" w:color="auto"/>
                  </w:divBdr>
                </w:div>
                <w:div w:id="1439988010">
                  <w:marLeft w:val="640"/>
                  <w:marRight w:val="0"/>
                  <w:marTop w:val="0"/>
                  <w:marBottom w:val="0"/>
                  <w:divBdr>
                    <w:top w:val="none" w:sz="0" w:space="0" w:color="auto"/>
                    <w:left w:val="none" w:sz="0" w:space="0" w:color="auto"/>
                    <w:bottom w:val="none" w:sz="0" w:space="0" w:color="auto"/>
                    <w:right w:val="none" w:sz="0" w:space="0" w:color="auto"/>
                  </w:divBdr>
                </w:div>
                <w:div w:id="1441876742">
                  <w:marLeft w:val="640"/>
                  <w:marRight w:val="0"/>
                  <w:marTop w:val="0"/>
                  <w:marBottom w:val="0"/>
                  <w:divBdr>
                    <w:top w:val="none" w:sz="0" w:space="0" w:color="auto"/>
                    <w:left w:val="none" w:sz="0" w:space="0" w:color="auto"/>
                    <w:bottom w:val="none" w:sz="0" w:space="0" w:color="auto"/>
                    <w:right w:val="none" w:sz="0" w:space="0" w:color="auto"/>
                  </w:divBdr>
                </w:div>
                <w:div w:id="1457989535">
                  <w:marLeft w:val="640"/>
                  <w:marRight w:val="0"/>
                  <w:marTop w:val="0"/>
                  <w:marBottom w:val="0"/>
                  <w:divBdr>
                    <w:top w:val="none" w:sz="0" w:space="0" w:color="auto"/>
                    <w:left w:val="none" w:sz="0" w:space="0" w:color="auto"/>
                    <w:bottom w:val="none" w:sz="0" w:space="0" w:color="auto"/>
                    <w:right w:val="none" w:sz="0" w:space="0" w:color="auto"/>
                  </w:divBdr>
                </w:div>
                <w:div w:id="1462386547">
                  <w:marLeft w:val="640"/>
                  <w:marRight w:val="0"/>
                  <w:marTop w:val="0"/>
                  <w:marBottom w:val="0"/>
                  <w:divBdr>
                    <w:top w:val="none" w:sz="0" w:space="0" w:color="auto"/>
                    <w:left w:val="none" w:sz="0" w:space="0" w:color="auto"/>
                    <w:bottom w:val="none" w:sz="0" w:space="0" w:color="auto"/>
                    <w:right w:val="none" w:sz="0" w:space="0" w:color="auto"/>
                  </w:divBdr>
                </w:div>
                <w:div w:id="1474102626">
                  <w:marLeft w:val="640"/>
                  <w:marRight w:val="0"/>
                  <w:marTop w:val="0"/>
                  <w:marBottom w:val="0"/>
                  <w:divBdr>
                    <w:top w:val="none" w:sz="0" w:space="0" w:color="auto"/>
                    <w:left w:val="none" w:sz="0" w:space="0" w:color="auto"/>
                    <w:bottom w:val="none" w:sz="0" w:space="0" w:color="auto"/>
                    <w:right w:val="none" w:sz="0" w:space="0" w:color="auto"/>
                  </w:divBdr>
                </w:div>
                <w:div w:id="1481464889">
                  <w:marLeft w:val="640"/>
                  <w:marRight w:val="0"/>
                  <w:marTop w:val="0"/>
                  <w:marBottom w:val="0"/>
                  <w:divBdr>
                    <w:top w:val="none" w:sz="0" w:space="0" w:color="auto"/>
                    <w:left w:val="none" w:sz="0" w:space="0" w:color="auto"/>
                    <w:bottom w:val="none" w:sz="0" w:space="0" w:color="auto"/>
                    <w:right w:val="none" w:sz="0" w:space="0" w:color="auto"/>
                  </w:divBdr>
                </w:div>
                <w:div w:id="1490708588">
                  <w:marLeft w:val="640"/>
                  <w:marRight w:val="0"/>
                  <w:marTop w:val="0"/>
                  <w:marBottom w:val="0"/>
                  <w:divBdr>
                    <w:top w:val="none" w:sz="0" w:space="0" w:color="auto"/>
                    <w:left w:val="none" w:sz="0" w:space="0" w:color="auto"/>
                    <w:bottom w:val="none" w:sz="0" w:space="0" w:color="auto"/>
                    <w:right w:val="none" w:sz="0" w:space="0" w:color="auto"/>
                  </w:divBdr>
                </w:div>
                <w:div w:id="1511918669">
                  <w:marLeft w:val="640"/>
                  <w:marRight w:val="0"/>
                  <w:marTop w:val="0"/>
                  <w:marBottom w:val="0"/>
                  <w:divBdr>
                    <w:top w:val="none" w:sz="0" w:space="0" w:color="auto"/>
                    <w:left w:val="none" w:sz="0" w:space="0" w:color="auto"/>
                    <w:bottom w:val="none" w:sz="0" w:space="0" w:color="auto"/>
                    <w:right w:val="none" w:sz="0" w:space="0" w:color="auto"/>
                  </w:divBdr>
                </w:div>
                <w:div w:id="1515800297">
                  <w:marLeft w:val="640"/>
                  <w:marRight w:val="0"/>
                  <w:marTop w:val="0"/>
                  <w:marBottom w:val="0"/>
                  <w:divBdr>
                    <w:top w:val="none" w:sz="0" w:space="0" w:color="auto"/>
                    <w:left w:val="none" w:sz="0" w:space="0" w:color="auto"/>
                    <w:bottom w:val="none" w:sz="0" w:space="0" w:color="auto"/>
                    <w:right w:val="none" w:sz="0" w:space="0" w:color="auto"/>
                  </w:divBdr>
                </w:div>
                <w:div w:id="1516650432">
                  <w:marLeft w:val="640"/>
                  <w:marRight w:val="0"/>
                  <w:marTop w:val="0"/>
                  <w:marBottom w:val="0"/>
                  <w:divBdr>
                    <w:top w:val="none" w:sz="0" w:space="0" w:color="auto"/>
                    <w:left w:val="none" w:sz="0" w:space="0" w:color="auto"/>
                    <w:bottom w:val="none" w:sz="0" w:space="0" w:color="auto"/>
                    <w:right w:val="none" w:sz="0" w:space="0" w:color="auto"/>
                  </w:divBdr>
                </w:div>
                <w:div w:id="1517421589">
                  <w:marLeft w:val="640"/>
                  <w:marRight w:val="0"/>
                  <w:marTop w:val="0"/>
                  <w:marBottom w:val="0"/>
                  <w:divBdr>
                    <w:top w:val="none" w:sz="0" w:space="0" w:color="auto"/>
                    <w:left w:val="none" w:sz="0" w:space="0" w:color="auto"/>
                    <w:bottom w:val="none" w:sz="0" w:space="0" w:color="auto"/>
                    <w:right w:val="none" w:sz="0" w:space="0" w:color="auto"/>
                  </w:divBdr>
                </w:div>
                <w:div w:id="1526943473">
                  <w:marLeft w:val="640"/>
                  <w:marRight w:val="0"/>
                  <w:marTop w:val="0"/>
                  <w:marBottom w:val="0"/>
                  <w:divBdr>
                    <w:top w:val="none" w:sz="0" w:space="0" w:color="auto"/>
                    <w:left w:val="none" w:sz="0" w:space="0" w:color="auto"/>
                    <w:bottom w:val="none" w:sz="0" w:space="0" w:color="auto"/>
                    <w:right w:val="none" w:sz="0" w:space="0" w:color="auto"/>
                  </w:divBdr>
                </w:div>
                <w:div w:id="1533031046">
                  <w:marLeft w:val="640"/>
                  <w:marRight w:val="0"/>
                  <w:marTop w:val="0"/>
                  <w:marBottom w:val="0"/>
                  <w:divBdr>
                    <w:top w:val="none" w:sz="0" w:space="0" w:color="auto"/>
                    <w:left w:val="none" w:sz="0" w:space="0" w:color="auto"/>
                    <w:bottom w:val="none" w:sz="0" w:space="0" w:color="auto"/>
                    <w:right w:val="none" w:sz="0" w:space="0" w:color="auto"/>
                  </w:divBdr>
                </w:div>
                <w:div w:id="1554347464">
                  <w:marLeft w:val="640"/>
                  <w:marRight w:val="0"/>
                  <w:marTop w:val="0"/>
                  <w:marBottom w:val="0"/>
                  <w:divBdr>
                    <w:top w:val="none" w:sz="0" w:space="0" w:color="auto"/>
                    <w:left w:val="none" w:sz="0" w:space="0" w:color="auto"/>
                    <w:bottom w:val="none" w:sz="0" w:space="0" w:color="auto"/>
                    <w:right w:val="none" w:sz="0" w:space="0" w:color="auto"/>
                  </w:divBdr>
                </w:div>
                <w:div w:id="1612280056">
                  <w:marLeft w:val="640"/>
                  <w:marRight w:val="0"/>
                  <w:marTop w:val="0"/>
                  <w:marBottom w:val="0"/>
                  <w:divBdr>
                    <w:top w:val="none" w:sz="0" w:space="0" w:color="auto"/>
                    <w:left w:val="none" w:sz="0" w:space="0" w:color="auto"/>
                    <w:bottom w:val="none" w:sz="0" w:space="0" w:color="auto"/>
                    <w:right w:val="none" w:sz="0" w:space="0" w:color="auto"/>
                  </w:divBdr>
                </w:div>
                <w:div w:id="1612782436">
                  <w:marLeft w:val="640"/>
                  <w:marRight w:val="0"/>
                  <w:marTop w:val="0"/>
                  <w:marBottom w:val="0"/>
                  <w:divBdr>
                    <w:top w:val="none" w:sz="0" w:space="0" w:color="auto"/>
                    <w:left w:val="none" w:sz="0" w:space="0" w:color="auto"/>
                    <w:bottom w:val="none" w:sz="0" w:space="0" w:color="auto"/>
                    <w:right w:val="none" w:sz="0" w:space="0" w:color="auto"/>
                  </w:divBdr>
                </w:div>
                <w:div w:id="1621649835">
                  <w:marLeft w:val="640"/>
                  <w:marRight w:val="0"/>
                  <w:marTop w:val="0"/>
                  <w:marBottom w:val="0"/>
                  <w:divBdr>
                    <w:top w:val="none" w:sz="0" w:space="0" w:color="auto"/>
                    <w:left w:val="none" w:sz="0" w:space="0" w:color="auto"/>
                    <w:bottom w:val="none" w:sz="0" w:space="0" w:color="auto"/>
                    <w:right w:val="none" w:sz="0" w:space="0" w:color="auto"/>
                  </w:divBdr>
                </w:div>
                <w:div w:id="1627930431">
                  <w:marLeft w:val="640"/>
                  <w:marRight w:val="0"/>
                  <w:marTop w:val="0"/>
                  <w:marBottom w:val="0"/>
                  <w:divBdr>
                    <w:top w:val="none" w:sz="0" w:space="0" w:color="auto"/>
                    <w:left w:val="none" w:sz="0" w:space="0" w:color="auto"/>
                    <w:bottom w:val="none" w:sz="0" w:space="0" w:color="auto"/>
                    <w:right w:val="none" w:sz="0" w:space="0" w:color="auto"/>
                  </w:divBdr>
                </w:div>
                <w:div w:id="1641762496">
                  <w:marLeft w:val="640"/>
                  <w:marRight w:val="0"/>
                  <w:marTop w:val="0"/>
                  <w:marBottom w:val="0"/>
                  <w:divBdr>
                    <w:top w:val="none" w:sz="0" w:space="0" w:color="auto"/>
                    <w:left w:val="none" w:sz="0" w:space="0" w:color="auto"/>
                    <w:bottom w:val="none" w:sz="0" w:space="0" w:color="auto"/>
                    <w:right w:val="none" w:sz="0" w:space="0" w:color="auto"/>
                  </w:divBdr>
                </w:div>
                <w:div w:id="1661156740">
                  <w:marLeft w:val="640"/>
                  <w:marRight w:val="0"/>
                  <w:marTop w:val="0"/>
                  <w:marBottom w:val="0"/>
                  <w:divBdr>
                    <w:top w:val="none" w:sz="0" w:space="0" w:color="auto"/>
                    <w:left w:val="none" w:sz="0" w:space="0" w:color="auto"/>
                    <w:bottom w:val="none" w:sz="0" w:space="0" w:color="auto"/>
                    <w:right w:val="none" w:sz="0" w:space="0" w:color="auto"/>
                  </w:divBdr>
                </w:div>
                <w:div w:id="1662730459">
                  <w:marLeft w:val="640"/>
                  <w:marRight w:val="0"/>
                  <w:marTop w:val="0"/>
                  <w:marBottom w:val="0"/>
                  <w:divBdr>
                    <w:top w:val="none" w:sz="0" w:space="0" w:color="auto"/>
                    <w:left w:val="none" w:sz="0" w:space="0" w:color="auto"/>
                    <w:bottom w:val="none" w:sz="0" w:space="0" w:color="auto"/>
                    <w:right w:val="none" w:sz="0" w:space="0" w:color="auto"/>
                  </w:divBdr>
                </w:div>
                <w:div w:id="1667514691">
                  <w:marLeft w:val="640"/>
                  <w:marRight w:val="0"/>
                  <w:marTop w:val="0"/>
                  <w:marBottom w:val="0"/>
                  <w:divBdr>
                    <w:top w:val="none" w:sz="0" w:space="0" w:color="auto"/>
                    <w:left w:val="none" w:sz="0" w:space="0" w:color="auto"/>
                    <w:bottom w:val="none" w:sz="0" w:space="0" w:color="auto"/>
                    <w:right w:val="none" w:sz="0" w:space="0" w:color="auto"/>
                  </w:divBdr>
                </w:div>
                <w:div w:id="1699813488">
                  <w:marLeft w:val="640"/>
                  <w:marRight w:val="0"/>
                  <w:marTop w:val="0"/>
                  <w:marBottom w:val="0"/>
                  <w:divBdr>
                    <w:top w:val="none" w:sz="0" w:space="0" w:color="auto"/>
                    <w:left w:val="none" w:sz="0" w:space="0" w:color="auto"/>
                    <w:bottom w:val="none" w:sz="0" w:space="0" w:color="auto"/>
                    <w:right w:val="none" w:sz="0" w:space="0" w:color="auto"/>
                  </w:divBdr>
                </w:div>
                <w:div w:id="1700667087">
                  <w:marLeft w:val="640"/>
                  <w:marRight w:val="0"/>
                  <w:marTop w:val="0"/>
                  <w:marBottom w:val="0"/>
                  <w:divBdr>
                    <w:top w:val="none" w:sz="0" w:space="0" w:color="auto"/>
                    <w:left w:val="none" w:sz="0" w:space="0" w:color="auto"/>
                    <w:bottom w:val="none" w:sz="0" w:space="0" w:color="auto"/>
                    <w:right w:val="none" w:sz="0" w:space="0" w:color="auto"/>
                  </w:divBdr>
                </w:div>
                <w:div w:id="1701736760">
                  <w:marLeft w:val="640"/>
                  <w:marRight w:val="0"/>
                  <w:marTop w:val="0"/>
                  <w:marBottom w:val="0"/>
                  <w:divBdr>
                    <w:top w:val="none" w:sz="0" w:space="0" w:color="auto"/>
                    <w:left w:val="none" w:sz="0" w:space="0" w:color="auto"/>
                    <w:bottom w:val="none" w:sz="0" w:space="0" w:color="auto"/>
                    <w:right w:val="none" w:sz="0" w:space="0" w:color="auto"/>
                  </w:divBdr>
                </w:div>
                <w:div w:id="1707868662">
                  <w:marLeft w:val="640"/>
                  <w:marRight w:val="0"/>
                  <w:marTop w:val="0"/>
                  <w:marBottom w:val="0"/>
                  <w:divBdr>
                    <w:top w:val="none" w:sz="0" w:space="0" w:color="auto"/>
                    <w:left w:val="none" w:sz="0" w:space="0" w:color="auto"/>
                    <w:bottom w:val="none" w:sz="0" w:space="0" w:color="auto"/>
                    <w:right w:val="none" w:sz="0" w:space="0" w:color="auto"/>
                  </w:divBdr>
                </w:div>
                <w:div w:id="1715229291">
                  <w:marLeft w:val="640"/>
                  <w:marRight w:val="0"/>
                  <w:marTop w:val="0"/>
                  <w:marBottom w:val="0"/>
                  <w:divBdr>
                    <w:top w:val="none" w:sz="0" w:space="0" w:color="auto"/>
                    <w:left w:val="none" w:sz="0" w:space="0" w:color="auto"/>
                    <w:bottom w:val="none" w:sz="0" w:space="0" w:color="auto"/>
                    <w:right w:val="none" w:sz="0" w:space="0" w:color="auto"/>
                  </w:divBdr>
                </w:div>
                <w:div w:id="1719282963">
                  <w:marLeft w:val="640"/>
                  <w:marRight w:val="0"/>
                  <w:marTop w:val="0"/>
                  <w:marBottom w:val="0"/>
                  <w:divBdr>
                    <w:top w:val="none" w:sz="0" w:space="0" w:color="auto"/>
                    <w:left w:val="none" w:sz="0" w:space="0" w:color="auto"/>
                    <w:bottom w:val="none" w:sz="0" w:space="0" w:color="auto"/>
                    <w:right w:val="none" w:sz="0" w:space="0" w:color="auto"/>
                  </w:divBdr>
                </w:div>
                <w:div w:id="1731608623">
                  <w:marLeft w:val="640"/>
                  <w:marRight w:val="0"/>
                  <w:marTop w:val="0"/>
                  <w:marBottom w:val="0"/>
                  <w:divBdr>
                    <w:top w:val="none" w:sz="0" w:space="0" w:color="auto"/>
                    <w:left w:val="none" w:sz="0" w:space="0" w:color="auto"/>
                    <w:bottom w:val="none" w:sz="0" w:space="0" w:color="auto"/>
                    <w:right w:val="none" w:sz="0" w:space="0" w:color="auto"/>
                  </w:divBdr>
                </w:div>
                <w:div w:id="1736774849">
                  <w:marLeft w:val="640"/>
                  <w:marRight w:val="0"/>
                  <w:marTop w:val="0"/>
                  <w:marBottom w:val="0"/>
                  <w:divBdr>
                    <w:top w:val="none" w:sz="0" w:space="0" w:color="auto"/>
                    <w:left w:val="none" w:sz="0" w:space="0" w:color="auto"/>
                    <w:bottom w:val="none" w:sz="0" w:space="0" w:color="auto"/>
                    <w:right w:val="none" w:sz="0" w:space="0" w:color="auto"/>
                  </w:divBdr>
                </w:div>
                <w:div w:id="1768192983">
                  <w:marLeft w:val="640"/>
                  <w:marRight w:val="0"/>
                  <w:marTop w:val="0"/>
                  <w:marBottom w:val="0"/>
                  <w:divBdr>
                    <w:top w:val="none" w:sz="0" w:space="0" w:color="auto"/>
                    <w:left w:val="none" w:sz="0" w:space="0" w:color="auto"/>
                    <w:bottom w:val="none" w:sz="0" w:space="0" w:color="auto"/>
                    <w:right w:val="none" w:sz="0" w:space="0" w:color="auto"/>
                  </w:divBdr>
                </w:div>
                <w:div w:id="1778255418">
                  <w:marLeft w:val="640"/>
                  <w:marRight w:val="0"/>
                  <w:marTop w:val="0"/>
                  <w:marBottom w:val="0"/>
                  <w:divBdr>
                    <w:top w:val="none" w:sz="0" w:space="0" w:color="auto"/>
                    <w:left w:val="none" w:sz="0" w:space="0" w:color="auto"/>
                    <w:bottom w:val="none" w:sz="0" w:space="0" w:color="auto"/>
                    <w:right w:val="none" w:sz="0" w:space="0" w:color="auto"/>
                  </w:divBdr>
                </w:div>
                <w:div w:id="1779719541">
                  <w:marLeft w:val="640"/>
                  <w:marRight w:val="0"/>
                  <w:marTop w:val="0"/>
                  <w:marBottom w:val="0"/>
                  <w:divBdr>
                    <w:top w:val="none" w:sz="0" w:space="0" w:color="auto"/>
                    <w:left w:val="none" w:sz="0" w:space="0" w:color="auto"/>
                    <w:bottom w:val="none" w:sz="0" w:space="0" w:color="auto"/>
                    <w:right w:val="none" w:sz="0" w:space="0" w:color="auto"/>
                  </w:divBdr>
                </w:div>
                <w:div w:id="1793863507">
                  <w:marLeft w:val="640"/>
                  <w:marRight w:val="0"/>
                  <w:marTop w:val="0"/>
                  <w:marBottom w:val="0"/>
                  <w:divBdr>
                    <w:top w:val="none" w:sz="0" w:space="0" w:color="auto"/>
                    <w:left w:val="none" w:sz="0" w:space="0" w:color="auto"/>
                    <w:bottom w:val="none" w:sz="0" w:space="0" w:color="auto"/>
                    <w:right w:val="none" w:sz="0" w:space="0" w:color="auto"/>
                  </w:divBdr>
                </w:div>
                <w:div w:id="1804427206">
                  <w:marLeft w:val="640"/>
                  <w:marRight w:val="0"/>
                  <w:marTop w:val="0"/>
                  <w:marBottom w:val="0"/>
                  <w:divBdr>
                    <w:top w:val="none" w:sz="0" w:space="0" w:color="auto"/>
                    <w:left w:val="none" w:sz="0" w:space="0" w:color="auto"/>
                    <w:bottom w:val="none" w:sz="0" w:space="0" w:color="auto"/>
                    <w:right w:val="none" w:sz="0" w:space="0" w:color="auto"/>
                  </w:divBdr>
                </w:div>
                <w:div w:id="1804807826">
                  <w:marLeft w:val="640"/>
                  <w:marRight w:val="0"/>
                  <w:marTop w:val="0"/>
                  <w:marBottom w:val="0"/>
                  <w:divBdr>
                    <w:top w:val="none" w:sz="0" w:space="0" w:color="auto"/>
                    <w:left w:val="none" w:sz="0" w:space="0" w:color="auto"/>
                    <w:bottom w:val="none" w:sz="0" w:space="0" w:color="auto"/>
                    <w:right w:val="none" w:sz="0" w:space="0" w:color="auto"/>
                  </w:divBdr>
                </w:div>
                <w:div w:id="1808007965">
                  <w:marLeft w:val="640"/>
                  <w:marRight w:val="0"/>
                  <w:marTop w:val="0"/>
                  <w:marBottom w:val="0"/>
                  <w:divBdr>
                    <w:top w:val="none" w:sz="0" w:space="0" w:color="auto"/>
                    <w:left w:val="none" w:sz="0" w:space="0" w:color="auto"/>
                    <w:bottom w:val="none" w:sz="0" w:space="0" w:color="auto"/>
                    <w:right w:val="none" w:sz="0" w:space="0" w:color="auto"/>
                  </w:divBdr>
                </w:div>
                <w:div w:id="1844397527">
                  <w:marLeft w:val="640"/>
                  <w:marRight w:val="0"/>
                  <w:marTop w:val="0"/>
                  <w:marBottom w:val="0"/>
                  <w:divBdr>
                    <w:top w:val="none" w:sz="0" w:space="0" w:color="auto"/>
                    <w:left w:val="none" w:sz="0" w:space="0" w:color="auto"/>
                    <w:bottom w:val="none" w:sz="0" w:space="0" w:color="auto"/>
                    <w:right w:val="none" w:sz="0" w:space="0" w:color="auto"/>
                  </w:divBdr>
                </w:div>
                <w:div w:id="1848667377">
                  <w:marLeft w:val="640"/>
                  <w:marRight w:val="0"/>
                  <w:marTop w:val="0"/>
                  <w:marBottom w:val="0"/>
                  <w:divBdr>
                    <w:top w:val="none" w:sz="0" w:space="0" w:color="auto"/>
                    <w:left w:val="none" w:sz="0" w:space="0" w:color="auto"/>
                    <w:bottom w:val="none" w:sz="0" w:space="0" w:color="auto"/>
                    <w:right w:val="none" w:sz="0" w:space="0" w:color="auto"/>
                  </w:divBdr>
                </w:div>
                <w:div w:id="1851681489">
                  <w:marLeft w:val="640"/>
                  <w:marRight w:val="0"/>
                  <w:marTop w:val="0"/>
                  <w:marBottom w:val="0"/>
                  <w:divBdr>
                    <w:top w:val="none" w:sz="0" w:space="0" w:color="auto"/>
                    <w:left w:val="none" w:sz="0" w:space="0" w:color="auto"/>
                    <w:bottom w:val="none" w:sz="0" w:space="0" w:color="auto"/>
                    <w:right w:val="none" w:sz="0" w:space="0" w:color="auto"/>
                  </w:divBdr>
                </w:div>
                <w:div w:id="1852839057">
                  <w:marLeft w:val="640"/>
                  <w:marRight w:val="0"/>
                  <w:marTop w:val="0"/>
                  <w:marBottom w:val="0"/>
                  <w:divBdr>
                    <w:top w:val="none" w:sz="0" w:space="0" w:color="auto"/>
                    <w:left w:val="none" w:sz="0" w:space="0" w:color="auto"/>
                    <w:bottom w:val="none" w:sz="0" w:space="0" w:color="auto"/>
                    <w:right w:val="none" w:sz="0" w:space="0" w:color="auto"/>
                  </w:divBdr>
                </w:div>
                <w:div w:id="1861435610">
                  <w:marLeft w:val="640"/>
                  <w:marRight w:val="0"/>
                  <w:marTop w:val="0"/>
                  <w:marBottom w:val="0"/>
                  <w:divBdr>
                    <w:top w:val="none" w:sz="0" w:space="0" w:color="auto"/>
                    <w:left w:val="none" w:sz="0" w:space="0" w:color="auto"/>
                    <w:bottom w:val="none" w:sz="0" w:space="0" w:color="auto"/>
                    <w:right w:val="none" w:sz="0" w:space="0" w:color="auto"/>
                  </w:divBdr>
                </w:div>
                <w:div w:id="1894660015">
                  <w:marLeft w:val="640"/>
                  <w:marRight w:val="0"/>
                  <w:marTop w:val="0"/>
                  <w:marBottom w:val="0"/>
                  <w:divBdr>
                    <w:top w:val="none" w:sz="0" w:space="0" w:color="auto"/>
                    <w:left w:val="none" w:sz="0" w:space="0" w:color="auto"/>
                    <w:bottom w:val="none" w:sz="0" w:space="0" w:color="auto"/>
                    <w:right w:val="none" w:sz="0" w:space="0" w:color="auto"/>
                  </w:divBdr>
                </w:div>
                <w:div w:id="1905407725">
                  <w:marLeft w:val="640"/>
                  <w:marRight w:val="0"/>
                  <w:marTop w:val="0"/>
                  <w:marBottom w:val="0"/>
                  <w:divBdr>
                    <w:top w:val="none" w:sz="0" w:space="0" w:color="auto"/>
                    <w:left w:val="none" w:sz="0" w:space="0" w:color="auto"/>
                    <w:bottom w:val="none" w:sz="0" w:space="0" w:color="auto"/>
                    <w:right w:val="none" w:sz="0" w:space="0" w:color="auto"/>
                  </w:divBdr>
                </w:div>
                <w:div w:id="1913196550">
                  <w:marLeft w:val="640"/>
                  <w:marRight w:val="0"/>
                  <w:marTop w:val="0"/>
                  <w:marBottom w:val="0"/>
                  <w:divBdr>
                    <w:top w:val="none" w:sz="0" w:space="0" w:color="auto"/>
                    <w:left w:val="none" w:sz="0" w:space="0" w:color="auto"/>
                    <w:bottom w:val="none" w:sz="0" w:space="0" w:color="auto"/>
                    <w:right w:val="none" w:sz="0" w:space="0" w:color="auto"/>
                  </w:divBdr>
                </w:div>
                <w:div w:id="1922181768">
                  <w:marLeft w:val="640"/>
                  <w:marRight w:val="0"/>
                  <w:marTop w:val="0"/>
                  <w:marBottom w:val="0"/>
                  <w:divBdr>
                    <w:top w:val="none" w:sz="0" w:space="0" w:color="auto"/>
                    <w:left w:val="none" w:sz="0" w:space="0" w:color="auto"/>
                    <w:bottom w:val="none" w:sz="0" w:space="0" w:color="auto"/>
                    <w:right w:val="none" w:sz="0" w:space="0" w:color="auto"/>
                  </w:divBdr>
                </w:div>
                <w:div w:id="1940791060">
                  <w:marLeft w:val="640"/>
                  <w:marRight w:val="0"/>
                  <w:marTop w:val="0"/>
                  <w:marBottom w:val="0"/>
                  <w:divBdr>
                    <w:top w:val="none" w:sz="0" w:space="0" w:color="auto"/>
                    <w:left w:val="none" w:sz="0" w:space="0" w:color="auto"/>
                    <w:bottom w:val="none" w:sz="0" w:space="0" w:color="auto"/>
                    <w:right w:val="none" w:sz="0" w:space="0" w:color="auto"/>
                  </w:divBdr>
                </w:div>
                <w:div w:id="1945770406">
                  <w:marLeft w:val="640"/>
                  <w:marRight w:val="0"/>
                  <w:marTop w:val="0"/>
                  <w:marBottom w:val="0"/>
                  <w:divBdr>
                    <w:top w:val="none" w:sz="0" w:space="0" w:color="auto"/>
                    <w:left w:val="none" w:sz="0" w:space="0" w:color="auto"/>
                    <w:bottom w:val="none" w:sz="0" w:space="0" w:color="auto"/>
                    <w:right w:val="none" w:sz="0" w:space="0" w:color="auto"/>
                  </w:divBdr>
                </w:div>
                <w:div w:id="1945991858">
                  <w:marLeft w:val="640"/>
                  <w:marRight w:val="0"/>
                  <w:marTop w:val="0"/>
                  <w:marBottom w:val="0"/>
                  <w:divBdr>
                    <w:top w:val="none" w:sz="0" w:space="0" w:color="auto"/>
                    <w:left w:val="none" w:sz="0" w:space="0" w:color="auto"/>
                    <w:bottom w:val="none" w:sz="0" w:space="0" w:color="auto"/>
                    <w:right w:val="none" w:sz="0" w:space="0" w:color="auto"/>
                  </w:divBdr>
                </w:div>
                <w:div w:id="1959296203">
                  <w:marLeft w:val="640"/>
                  <w:marRight w:val="0"/>
                  <w:marTop w:val="0"/>
                  <w:marBottom w:val="0"/>
                  <w:divBdr>
                    <w:top w:val="none" w:sz="0" w:space="0" w:color="auto"/>
                    <w:left w:val="none" w:sz="0" w:space="0" w:color="auto"/>
                    <w:bottom w:val="none" w:sz="0" w:space="0" w:color="auto"/>
                    <w:right w:val="none" w:sz="0" w:space="0" w:color="auto"/>
                  </w:divBdr>
                </w:div>
                <w:div w:id="1976833006">
                  <w:marLeft w:val="640"/>
                  <w:marRight w:val="0"/>
                  <w:marTop w:val="0"/>
                  <w:marBottom w:val="0"/>
                  <w:divBdr>
                    <w:top w:val="none" w:sz="0" w:space="0" w:color="auto"/>
                    <w:left w:val="none" w:sz="0" w:space="0" w:color="auto"/>
                    <w:bottom w:val="none" w:sz="0" w:space="0" w:color="auto"/>
                    <w:right w:val="none" w:sz="0" w:space="0" w:color="auto"/>
                  </w:divBdr>
                </w:div>
                <w:div w:id="1991324184">
                  <w:marLeft w:val="640"/>
                  <w:marRight w:val="0"/>
                  <w:marTop w:val="0"/>
                  <w:marBottom w:val="0"/>
                  <w:divBdr>
                    <w:top w:val="none" w:sz="0" w:space="0" w:color="auto"/>
                    <w:left w:val="none" w:sz="0" w:space="0" w:color="auto"/>
                    <w:bottom w:val="none" w:sz="0" w:space="0" w:color="auto"/>
                    <w:right w:val="none" w:sz="0" w:space="0" w:color="auto"/>
                  </w:divBdr>
                </w:div>
                <w:div w:id="2010600549">
                  <w:marLeft w:val="640"/>
                  <w:marRight w:val="0"/>
                  <w:marTop w:val="0"/>
                  <w:marBottom w:val="0"/>
                  <w:divBdr>
                    <w:top w:val="none" w:sz="0" w:space="0" w:color="auto"/>
                    <w:left w:val="none" w:sz="0" w:space="0" w:color="auto"/>
                    <w:bottom w:val="none" w:sz="0" w:space="0" w:color="auto"/>
                    <w:right w:val="none" w:sz="0" w:space="0" w:color="auto"/>
                  </w:divBdr>
                </w:div>
                <w:div w:id="2017533015">
                  <w:marLeft w:val="640"/>
                  <w:marRight w:val="0"/>
                  <w:marTop w:val="0"/>
                  <w:marBottom w:val="0"/>
                  <w:divBdr>
                    <w:top w:val="none" w:sz="0" w:space="0" w:color="auto"/>
                    <w:left w:val="none" w:sz="0" w:space="0" w:color="auto"/>
                    <w:bottom w:val="none" w:sz="0" w:space="0" w:color="auto"/>
                    <w:right w:val="none" w:sz="0" w:space="0" w:color="auto"/>
                  </w:divBdr>
                </w:div>
                <w:div w:id="2028173234">
                  <w:marLeft w:val="640"/>
                  <w:marRight w:val="0"/>
                  <w:marTop w:val="0"/>
                  <w:marBottom w:val="0"/>
                  <w:divBdr>
                    <w:top w:val="none" w:sz="0" w:space="0" w:color="auto"/>
                    <w:left w:val="none" w:sz="0" w:space="0" w:color="auto"/>
                    <w:bottom w:val="none" w:sz="0" w:space="0" w:color="auto"/>
                    <w:right w:val="none" w:sz="0" w:space="0" w:color="auto"/>
                  </w:divBdr>
                </w:div>
                <w:div w:id="2044357402">
                  <w:marLeft w:val="640"/>
                  <w:marRight w:val="0"/>
                  <w:marTop w:val="0"/>
                  <w:marBottom w:val="0"/>
                  <w:divBdr>
                    <w:top w:val="none" w:sz="0" w:space="0" w:color="auto"/>
                    <w:left w:val="none" w:sz="0" w:space="0" w:color="auto"/>
                    <w:bottom w:val="none" w:sz="0" w:space="0" w:color="auto"/>
                    <w:right w:val="none" w:sz="0" w:space="0" w:color="auto"/>
                  </w:divBdr>
                </w:div>
                <w:div w:id="2051606717">
                  <w:marLeft w:val="640"/>
                  <w:marRight w:val="0"/>
                  <w:marTop w:val="0"/>
                  <w:marBottom w:val="0"/>
                  <w:divBdr>
                    <w:top w:val="none" w:sz="0" w:space="0" w:color="auto"/>
                    <w:left w:val="none" w:sz="0" w:space="0" w:color="auto"/>
                    <w:bottom w:val="none" w:sz="0" w:space="0" w:color="auto"/>
                    <w:right w:val="none" w:sz="0" w:space="0" w:color="auto"/>
                  </w:divBdr>
                </w:div>
                <w:div w:id="2053190676">
                  <w:marLeft w:val="640"/>
                  <w:marRight w:val="0"/>
                  <w:marTop w:val="0"/>
                  <w:marBottom w:val="0"/>
                  <w:divBdr>
                    <w:top w:val="none" w:sz="0" w:space="0" w:color="auto"/>
                    <w:left w:val="none" w:sz="0" w:space="0" w:color="auto"/>
                    <w:bottom w:val="none" w:sz="0" w:space="0" w:color="auto"/>
                    <w:right w:val="none" w:sz="0" w:space="0" w:color="auto"/>
                  </w:divBdr>
                </w:div>
                <w:div w:id="2055229570">
                  <w:marLeft w:val="640"/>
                  <w:marRight w:val="0"/>
                  <w:marTop w:val="0"/>
                  <w:marBottom w:val="0"/>
                  <w:divBdr>
                    <w:top w:val="none" w:sz="0" w:space="0" w:color="auto"/>
                    <w:left w:val="none" w:sz="0" w:space="0" w:color="auto"/>
                    <w:bottom w:val="none" w:sz="0" w:space="0" w:color="auto"/>
                    <w:right w:val="none" w:sz="0" w:space="0" w:color="auto"/>
                  </w:divBdr>
                </w:div>
                <w:div w:id="2066832886">
                  <w:marLeft w:val="640"/>
                  <w:marRight w:val="0"/>
                  <w:marTop w:val="0"/>
                  <w:marBottom w:val="0"/>
                  <w:divBdr>
                    <w:top w:val="none" w:sz="0" w:space="0" w:color="auto"/>
                    <w:left w:val="none" w:sz="0" w:space="0" w:color="auto"/>
                    <w:bottom w:val="none" w:sz="0" w:space="0" w:color="auto"/>
                    <w:right w:val="none" w:sz="0" w:space="0" w:color="auto"/>
                  </w:divBdr>
                </w:div>
                <w:div w:id="2071419708">
                  <w:marLeft w:val="640"/>
                  <w:marRight w:val="0"/>
                  <w:marTop w:val="0"/>
                  <w:marBottom w:val="0"/>
                  <w:divBdr>
                    <w:top w:val="none" w:sz="0" w:space="0" w:color="auto"/>
                    <w:left w:val="none" w:sz="0" w:space="0" w:color="auto"/>
                    <w:bottom w:val="none" w:sz="0" w:space="0" w:color="auto"/>
                    <w:right w:val="none" w:sz="0" w:space="0" w:color="auto"/>
                  </w:divBdr>
                </w:div>
                <w:div w:id="2080203808">
                  <w:marLeft w:val="640"/>
                  <w:marRight w:val="0"/>
                  <w:marTop w:val="0"/>
                  <w:marBottom w:val="0"/>
                  <w:divBdr>
                    <w:top w:val="none" w:sz="0" w:space="0" w:color="auto"/>
                    <w:left w:val="none" w:sz="0" w:space="0" w:color="auto"/>
                    <w:bottom w:val="none" w:sz="0" w:space="0" w:color="auto"/>
                    <w:right w:val="none" w:sz="0" w:space="0" w:color="auto"/>
                  </w:divBdr>
                </w:div>
                <w:div w:id="2083217468">
                  <w:marLeft w:val="640"/>
                  <w:marRight w:val="0"/>
                  <w:marTop w:val="0"/>
                  <w:marBottom w:val="0"/>
                  <w:divBdr>
                    <w:top w:val="none" w:sz="0" w:space="0" w:color="auto"/>
                    <w:left w:val="none" w:sz="0" w:space="0" w:color="auto"/>
                    <w:bottom w:val="none" w:sz="0" w:space="0" w:color="auto"/>
                    <w:right w:val="none" w:sz="0" w:space="0" w:color="auto"/>
                  </w:divBdr>
                </w:div>
                <w:div w:id="2089690451">
                  <w:marLeft w:val="640"/>
                  <w:marRight w:val="0"/>
                  <w:marTop w:val="0"/>
                  <w:marBottom w:val="0"/>
                  <w:divBdr>
                    <w:top w:val="none" w:sz="0" w:space="0" w:color="auto"/>
                    <w:left w:val="none" w:sz="0" w:space="0" w:color="auto"/>
                    <w:bottom w:val="none" w:sz="0" w:space="0" w:color="auto"/>
                    <w:right w:val="none" w:sz="0" w:space="0" w:color="auto"/>
                  </w:divBdr>
                </w:div>
                <w:div w:id="2095201523">
                  <w:marLeft w:val="640"/>
                  <w:marRight w:val="0"/>
                  <w:marTop w:val="0"/>
                  <w:marBottom w:val="0"/>
                  <w:divBdr>
                    <w:top w:val="none" w:sz="0" w:space="0" w:color="auto"/>
                    <w:left w:val="none" w:sz="0" w:space="0" w:color="auto"/>
                    <w:bottom w:val="none" w:sz="0" w:space="0" w:color="auto"/>
                    <w:right w:val="none" w:sz="0" w:space="0" w:color="auto"/>
                  </w:divBdr>
                </w:div>
                <w:div w:id="2097748627">
                  <w:marLeft w:val="640"/>
                  <w:marRight w:val="0"/>
                  <w:marTop w:val="0"/>
                  <w:marBottom w:val="0"/>
                  <w:divBdr>
                    <w:top w:val="none" w:sz="0" w:space="0" w:color="auto"/>
                    <w:left w:val="none" w:sz="0" w:space="0" w:color="auto"/>
                    <w:bottom w:val="none" w:sz="0" w:space="0" w:color="auto"/>
                    <w:right w:val="none" w:sz="0" w:space="0" w:color="auto"/>
                  </w:divBdr>
                </w:div>
                <w:div w:id="2107113610">
                  <w:marLeft w:val="640"/>
                  <w:marRight w:val="0"/>
                  <w:marTop w:val="0"/>
                  <w:marBottom w:val="0"/>
                  <w:divBdr>
                    <w:top w:val="none" w:sz="0" w:space="0" w:color="auto"/>
                    <w:left w:val="none" w:sz="0" w:space="0" w:color="auto"/>
                    <w:bottom w:val="none" w:sz="0" w:space="0" w:color="auto"/>
                    <w:right w:val="none" w:sz="0" w:space="0" w:color="auto"/>
                  </w:divBdr>
                </w:div>
                <w:div w:id="2122072655">
                  <w:marLeft w:val="640"/>
                  <w:marRight w:val="0"/>
                  <w:marTop w:val="0"/>
                  <w:marBottom w:val="0"/>
                  <w:divBdr>
                    <w:top w:val="none" w:sz="0" w:space="0" w:color="auto"/>
                    <w:left w:val="none" w:sz="0" w:space="0" w:color="auto"/>
                    <w:bottom w:val="none" w:sz="0" w:space="0" w:color="auto"/>
                    <w:right w:val="none" w:sz="0" w:space="0" w:color="auto"/>
                  </w:divBdr>
                </w:div>
              </w:divsChild>
            </w:div>
          </w:divsChild>
        </w:div>
        <w:div w:id="740176006">
          <w:marLeft w:val="640"/>
          <w:marRight w:val="0"/>
          <w:marTop w:val="0"/>
          <w:marBottom w:val="0"/>
          <w:divBdr>
            <w:top w:val="none" w:sz="0" w:space="0" w:color="auto"/>
            <w:left w:val="none" w:sz="0" w:space="0" w:color="auto"/>
            <w:bottom w:val="none" w:sz="0" w:space="0" w:color="auto"/>
            <w:right w:val="none" w:sz="0" w:space="0" w:color="auto"/>
          </w:divBdr>
        </w:div>
        <w:div w:id="740522268">
          <w:marLeft w:val="640"/>
          <w:marRight w:val="0"/>
          <w:marTop w:val="0"/>
          <w:marBottom w:val="0"/>
          <w:divBdr>
            <w:top w:val="none" w:sz="0" w:space="0" w:color="auto"/>
            <w:left w:val="none" w:sz="0" w:space="0" w:color="auto"/>
            <w:bottom w:val="none" w:sz="0" w:space="0" w:color="auto"/>
            <w:right w:val="none" w:sz="0" w:space="0" w:color="auto"/>
          </w:divBdr>
        </w:div>
        <w:div w:id="747115697">
          <w:marLeft w:val="640"/>
          <w:marRight w:val="0"/>
          <w:marTop w:val="0"/>
          <w:marBottom w:val="0"/>
          <w:divBdr>
            <w:top w:val="none" w:sz="0" w:space="0" w:color="auto"/>
            <w:left w:val="none" w:sz="0" w:space="0" w:color="auto"/>
            <w:bottom w:val="none" w:sz="0" w:space="0" w:color="auto"/>
            <w:right w:val="none" w:sz="0" w:space="0" w:color="auto"/>
          </w:divBdr>
        </w:div>
        <w:div w:id="747847969">
          <w:marLeft w:val="640"/>
          <w:marRight w:val="0"/>
          <w:marTop w:val="0"/>
          <w:marBottom w:val="0"/>
          <w:divBdr>
            <w:top w:val="none" w:sz="0" w:space="0" w:color="auto"/>
            <w:left w:val="none" w:sz="0" w:space="0" w:color="auto"/>
            <w:bottom w:val="none" w:sz="0" w:space="0" w:color="auto"/>
            <w:right w:val="none" w:sz="0" w:space="0" w:color="auto"/>
          </w:divBdr>
        </w:div>
        <w:div w:id="753865839">
          <w:marLeft w:val="640"/>
          <w:marRight w:val="0"/>
          <w:marTop w:val="0"/>
          <w:marBottom w:val="0"/>
          <w:divBdr>
            <w:top w:val="none" w:sz="0" w:space="0" w:color="auto"/>
            <w:left w:val="none" w:sz="0" w:space="0" w:color="auto"/>
            <w:bottom w:val="none" w:sz="0" w:space="0" w:color="auto"/>
            <w:right w:val="none" w:sz="0" w:space="0" w:color="auto"/>
          </w:divBdr>
        </w:div>
        <w:div w:id="760680363">
          <w:marLeft w:val="640"/>
          <w:marRight w:val="0"/>
          <w:marTop w:val="0"/>
          <w:marBottom w:val="0"/>
          <w:divBdr>
            <w:top w:val="none" w:sz="0" w:space="0" w:color="auto"/>
            <w:left w:val="none" w:sz="0" w:space="0" w:color="auto"/>
            <w:bottom w:val="none" w:sz="0" w:space="0" w:color="auto"/>
            <w:right w:val="none" w:sz="0" w:space="0" w:color="auto"/>
          </w:divBdr>
        </w:div>
        <w:div w:id="765417301">
          <w:marLeft w:val="640"/>
          <w:marRight w:val="0"/>
          <w:marTop w:val="0"/>
          <w:marBottom w:val="0"/>
          <w:divBdr>
            <w:top w:val="none" w:sz="0" w:space="0" w:color="auto"/>
            <w:left w:val="none" w:sz="0" w:space="0" w:color="auto"/>
            <w:bottom w:val="none" w:sz="0" w:space="0" w:color="auto"/>
            <w:right w:val="none" w:sz="0" w:space="0" w:color="auto"/>
          </w:divBdr>
        </w:div>
        <w:div w:id="774328193">
          <w:marLeft w:val="640"/>
          <w:marRight w:val="0"/>
          <w:marTop w:val="0"/>
          <w:marBottom w:val="0"/>
          <w:divBdr>
            <w:top w:val="none" w:sz="0" w:space="0" w:color="auto"/>
            <w:left w:val="none" w:sz="0" w:space="0" w:color="auto"/>
            <w:bottom w:val="none" w:sz="0" w:space="0" w:color="auto"/>
            <w:right w:val="none" w:sz="0" w:space="0" w:color="auto"/>
          </w:divBdr>
        </w:div>
        <w:div w:id="777798869">
          <w:marLeft w:val="640"/>
          <w:marRight w:val="0"/>
          <w:marTop w:val="0"/>
          <w:marBottom w:val="0"/>
          <w:divBdr>
            <w:top w:val="none" w:sz="0" w:space="0" w:color="auto"/>
            <w:left w:val="none" w:sz="0" w:space="0" w:color="auto"/>
            <w:bottom w:val="none" w:sz="0" w:space="0" w:color="auto"/>
            <w:right w:val="none" w:sz="0" w:space="0" w:color="auto"/>
          </w:divBdr>
        </w:div>
        <w:div w:id="780759887">
          <w:marLeft w:val="640"/>
          <w:marRight w:val="0"/>
          <w:marTop w:val="0"/>
          <w:marBottom w:val="0"/>
          <w:divBdr>
            <w:top w:val="none" w:sz="0" w:space="0" w:color="auto"/>
            <w:left w:val="none" w:sz="0" w:space="0" w:color="auto"/>
            <w:bottom w:val="none" w:sz="0" w:space="0" w:color="auto"/>
            <w:right w:val="none" w:sz="0" w:space="0" w:color="auto"/>
          </w:divBdr>
        </w:div>
        <w:div w:id="784156533">
          <w:marLeft w:val="640"/>
          <w:marRight w:val="0"/>
          <w:marTop w:val="0"/>
          <w:marBottom w:val="0"/>
          <w:divBdr>
            <w:top w:val="none" w:sz="0" w:space="0" w:color="auto"/>
            <w:left w:val="none" w:sz="0" w:space="0" w:color="auto"/>
            <w:bottom w:val="none" w:sz="0" w:space="0" w:color="auto"/>
            <w:right w:val="none" w:sz="0" w:space="0" w:color="auto"/>
          </w:divBdr>
        </w:div>
        <w:div w:id="789055624">
          <w:marLeft w:val="640"/>
          <w:marRight w:val="0"/>
          <w:marTop w:val="0"/>
          <w:marBottom w:val="0"/>
          <w:divBdr>
            <w:top w:val="none" w:sz="0" w:space="0" w:color="auto"/>
            <w:left w:val="none" w:sz="0" w:space="0" w:color="auto"/>
            <w:bottom w:val="none" w:sz="0" w:space="0" w:color="auto"/>
            <w:right w:val="none" w:sz="0" w:space="0" w:color="auto"/>
          </w:divBdr>
        </w:div>
        <w:div w:id="812721365">
          <w:marLeft w:val="640"/>
          <w:marRight w:val="0"/>
          <w:marTop w:val="0"/>
          <w:marBottom w:val="0"/>
          <w:divBdr>
            <w:top w:val="none" w:sz="0" w:space="0" w:color="auto"/>
            <w:left w:val="none" w:sz="0" w:space="0" w:color="auto"/>
            <w:bottom w:val="none" w:sz="0" w:space="0" w:color="auto"/>
            <w:right w:val="none" w:sz="0" w:space="0" w:color="auto"/>
          </w:divBdr>
        </w:div>
        <w:div w:id="814487447">
          <w:marLeft w:val="640"/>
          <w:marRight w:val="0"/>
          <w:marTop w:val="0"/>
          <w:marBottom w:val="0"/>
          <w:divBdr>
            <w:top w:val="none" w:sz="0" w:space="0" w:color="auto"/>
            <w:left w:val="none" w:sz="0" w:space="0" w:color="auto"/>
            <w:bottom w:val="none" w:sz="0" w:space="0" w:color="auto"/>
            <w:right w:val="none" w:sz="0" w:space="0" w:color="auto"/>
          </w:divBdr>
        </w:div>
        <w:div w:id="818114616">
          <w:marLeft w:val="640"/>
          <w:marRight w:val="0"/>
          <w:marTop w:val="0"/>
          <w:marBottom w:val="0"/>
          <w:divBdr>
            <w:top w:val="none" w:sz="0" w:space="0" w:color="auto"/>
            <w:left w:val="none" w:sz="0" w:space="0" w:color="auto"/>
            <w:bottom w:val="none" w:sz="0" w:space="0" w:color="auto"/>
            <w:right w:val="none" w:sz="0" w:space="0" w:color="auto"/>
          </w:divBdr>
        </w:div>
        <w:div w:id="821653806">
          <w:marLeft w:val="640"/>
          <w:marRight w:val="0"/>
          <w:marTop w:val="0"/>
          <w:marBottom w:val="0"/>
          <w:divBdr>
            <w:top w:val="none" w:sz="0" w:space="0" w:color="auto"/>
            <w:left w:val="none" w:sz="0" w:space="0" w:color="auto"/>
            <w:bottom w:val="none" w:sz="0" w:space="0" w:color="auto"/>
            <w:right w:val="none" w:sz="0" w:space="0" w:color="auto"/>
          </w:divBdr>
        </w:div>
        <w:div w:id="827988231">
          <w:marLeft w:val="640"/>
          <w:marRight w:val="0"/>
          <w:marTop w:val="0"/>
          <w:marBottom w:val="0"/>
          <w:divBdr>
            <w:top w:val="none" w:sz="0" w:space="0" w:color="auto"/>
            <w:left w:val="none" w:sz="0" w:space="0" w:color="auto"/>
            <w:bottom w:val="none" w:sz="0" w:space="0" w:color="auto"/>
            <w:right w:val="none" w:sz="0" w:space="0" w:color="auto"/>
          </w:divBdr>
        </w:div>
        <w:div w:id="855188919">
          <w:marLeft w:val="640"/>
          <w:marRight w:val="0"/>
          <w:marTop w:val="0"/>
          <w:marBottom w:val="0"/>
          <w:divBdr>
            <w:top w:val="none" w:sz="0" w:space="0" w:color="auto"/>
            <w:left w:val="none" w:sz="0" w:space="0" w:color="auto"/>
            <w:bottom w:val="none" w:sz="0" w:space="0" w:color="auto"/>
            <w:right w:val="none" w:sz="0" w:space="0" w:color="auto"/>
          </w:divBdr>
        </w:div>
        <w:div w:id="861935650">
          <w:marLeft w:val="640"/>
          <w:marRight w:val="0"/>
          <w:marTop w:val="0"/>
          <w:marBottom w:val="0"/>
          <w:divBdr>
            <w:top w:val="none" w:sz="0" w:space="0" w:color="auto"/>
            <w:left w:val="none" w:sz="0" w:space="0" w:color="auto"/>
            <w:bottom w:val="none" w:sz="0" w:space="0" w:color="auto"/>
            <w:right w:val="none" w:sz="0" w:space="0" w:color="auto"/>
          </w:divBdr>
        </w:div>
        <w:div w:id="869495680">
          <w:marLeft w:val="640"/>
          <w:marRight w:val="0"/>
          <w:marTop w:val="0"/>
          <w:marBottom w:val="0"/>
          <w:divBdr>
            <w:top w:val="none" w:sz="0" w:space="0" w:color="auto"/>
            <w:left w:val="none" w:sz="0" w:space="0" w:color="auto"/>
            <w:bottom w:val="none" w:sz="0" w:space="0" w:color="auto"/>
            <w:right w:val="none" w:sz="0" w:space="0" w:color="auto"/>
          </w:divBdr>
        </w:div>
        <w:div w:id="877402233">
          <w:marLeft w:val="640"/>
          <w:marRight w:val="0"/>
          <w:marTop w:val="0"/>
          <w:marBottom w:val="0"/>
          <w:divBdr>
            <w:top w:val="none" w:sz="0" w:space="0" w:color="auto"/>
            <w:left w:val="none" w:sz="0" w:space="0" w:color="auto"/>
            <w:bottom w:val="none" w:sz="0" w:space="0" w:color="auto"/>
            <w:right w:val="none" w:sz="0" w:space="0" w:color="auto"/>
          </w:divBdr>
        </w:div>
        <w:div w:id="896084325">
          <w:marLeft w:val="640"/>
          <w:marRight w:val="0"/>
          <w:marTop w:val="0"/>
          <w:marBottom w:val="0"/>
          <w:divBdr>
            <w:top w:val="none" w:sz="0" w:space="0" w:color="auto"/>
            <w:left w:val="none" w:sz="0" w:space="0" w:color="auto"/>
            <w:bottom w:val="none" w:sz="0" w:space="0" w:color="auto"/>
            <w:right w:val="none" w:sz="0" w:space="0" w:color="auto"/>
          </w:divBdr>
        </w:div>
        <w:div w:id="915019354">
          <w:marLeft w:val="640"/>
          <w:marRight w:val="0"/>
          <w:marTop w:val="0"/>
          <w:marBottom w:val="0"/>
          <w:divBdr>
            <w:top w:val="none" w:sz="0" w:space="0" w:color="auto"/>
            <w:left w:val="none" w:sz="0" w:space="0" w:color="auto"/>
            <w:bottom w:val="none" w:sz="0" w:space="0" w:color="auto"/>
            <w:right w:val="none" w:sz="0" w:space="0" w:color="auto"/>
          </w:divBdr>
        </w:div>
        <w:div w:id="938947445">
          <w:marLeft w:val="640"/>
          <w:marRight w:val="0"/>
          <w:marTop w:val="0"/>
          <w:marBottom w:val="0"/>
          <w:divBdr>
            <w:top w:val="none" w:sz="0" w:space="0" w:color="auto"/>
            <w:left w:val="none" w:sz="0" w:space="0" w:color="auto"/>
            <w:bottom w:val="none" w:sz="0" w:space="0" w:color="auto"/>
            <w:right w:val="none" w:sz="0" w:space="0" w:color="auto"/>
          </w:divBdr>
        </w:div>
        <w:div w:id="965504217">
          <w:marLeft w:val="640"/>
          <w:marRight w:val="0"/>
          <w:marTop w:val="0"/>
          <w:marBottom w:val="0"/>
          <w:divBdr>
            <w:top w:val="none" w:sz="0" w:space="0" w:color="auto"/>
            <w:left w:val="none" w:sz="0" w:space="0" w:color="auto"/>
            <w:bottom w:val="none" w:sz="0" w:space="0" w:color="auto"/>
            <w:right w:val="none" w:sz="0" w:space="0" w:color="auto"/>
          </w:divBdr>
        </w:div>
        <w:div w:id="967274020">
          <w:marLeft w:val="640"/>
          <w:marRight w:val="0"/>
          <w:marTop w:val="0"/>
          <w:marBottom w:val="0"/>
          <w:divBdr>
            <w:top w:val="none" w:sz="0" w:space="0" w:color="auto"/>
            <w:left w:val="none" w:sz="0" w:space="0" w:color="auto"/>
            <w:bottom w:val="none" w:sz="0" w:space="0" w:color="auto"/>
            <w:right w:val="none" w:sz="0" w:space="0" w:color="auto"/>
          </w:divBdr>
        </w:div>
        <w:div w:id="979117801">
          <w:marLeft w:val="640"/>
          <w:marRight w:val="0"/>
          <w:marTop w:val="0"/>
          <w:marBottom w:val="0"/>
          <w:divBdr>
            <w:top w:val="none" w:sz="0" w:space="0" w:color="auto"/>
            <w:left w:val="none" w:sz="0" w:space="0" w:color="auto"/>
            <w:bottom w:val="none" w:sz="0" w:space="0" w:color="auto"/>
            <w:right w:val="none" w:sz="0" w:space="0" w:color="auto"/>
          </w:divBdr>
        </w:div>
        <w:div w:id="986208989">
          <w:marLeft w:val="640"/>
          <w:marRight w:val="0"/>
          <w:marTop w:val="0"/>
          <w:marBottom w:val="0"/>
          <w:divBdr>
            <w:top w:val="none" w:sz="0" w:space="0" w:color="auto"/>
            <w:left w:val="none" w:sz="0" w:space="0" w:color="auto"/>
            <w:bottom w:val="none" w:sz="0" w:space="0" w:color="auto"/>
            <w:right w:val="none" w:sz="0" w:space="0" w:color="auto"/>
          </w:divBdr>
        </w:div>
        <w:div w:id="992875994">
          <w:marLeft w:val="640"/>
          <w:marRight w:val="0"/>
          <w:marTop w:val="0"/>
          <w:marBottom w:val="0"/>
          <w:divBdr>
            <w:top w:val="none" w:sz="0" w:space="0" w:color="auto"/>
            <w:left w:val="none" w:sz="0" w:space="0" w:color="auto"/>
            <w:bottom w:val="none" w:sz="0" w:space="0" w:color="auto"/>
            <w:right w:val="none" w:sz="0" w:space="0" w:color="auto"/>
          </w:divBdr>
        </w:div>
        <w:div w:id="993143340">
          <w:marLeft w:val="640"/>
          <w:marRight w:val="0"/>
          <w:marTop w:val="0"/>
          <w:marBottom w:val="0"/>
          <w:divBdr>
            <w:top w:val="none" w:sz="0" w:space="0" w:color="auto"/>
            <w:left w:val="none" w:sz="0" w:space="0" w:color="auto"/>
            <w:bottom w:val="none" w:sz="0" w:space="0" w:color="auto"/>
            <w:right w:val="none" w:sz="0" w:space="0" w:color="auto"/>
          </w:divBdr>
        </w:div>
        <w:div w:id="1020201700">
          <w:marLeft w:val="640"/>
          <w:marRight w:val="0"/>
          <w:marTop w:val="0"/>
          <w:marBottom w:val="0"/>
          <w:divBdr>
            <w:top w:val="none" w:sz="0" w:space="0" w:color="auto"/>
            <w:left w:val="none" w:sz="0" w:space="0" w:color="auto"/>
            <w:bottom w:val="none" w:sz="0" w:space="0" w:color="auto"/>
            <w:right w:val="none" w:sz="0" w:space="0" w:color="auto"/>
          </w:divBdr>
        </w:div>
        <w:div w:id="1021516784">
          <w:marLeft w:val="640"/>
          <w:marRight w:val="0"/>
          <w:marTop w:val="0"/>
          <w:marBottom w:val="0"/>
          <w:divBdr>
            <w:top w:val="none" w:sz="0" w:space="0" w:color="auto"/>
            <w:left w:val="none" w:sz="0" w:space="0" w:color="auto"/>
            <w:bottom w:val="none" w:sz="0" w:space="0" w:color="auto"/>
            <w:right w:val="none" w:sz="0" w:space="0" w:color="auto"/>
          </w:divBdr>
        </w:div>
        <w:div w:id="1031224834">
          <w:marLeft w:val="640"/>
          <w:marRight w:val="0"/>
          <w:marTop w:val="0"/>
          <w:marBottom w:val="0"/>
          <w:divBdr>
            <w:top w:val="none" w:sz="0" w:space="0" w:color="auto"/>
            <w:left w:val="none" w:sz="0" w:space="0" w:color="auto"/>
            <w:bottom w:val="none" w:sz="0" w:space="0" w:color="auto"/>
            <w:right w:val="none" w:sz="0" w:space="0" w:color="auto"/>
          </w:divBdr>
        </w:div>
        <w:div w:id="1052659289">
          <w:marLeft w:val="640"/>
          <w:marRight w:val="0"/>
          <w:marTop w:val="0"/>
          <w:marBottom w:val="0"/>
          <w:divBdr>
            <w:top w:val="none" w:sz="0" w:space="0" w:color="auto"/>
            <w:left w:val="none" w:sz="0" w:space="0" w:color="auto"/>
            <w:bottom w:val="none" w:sz="0" w:space="0" w:color="auto"/>
            <w:right w:val="none" w:sz="0" w:space="0" w:color="auto"/>
          </w:divBdr>
        </w:div>
        <w:div w:id="1056204151">
          <w:marLeft w:val="640"/>
          <w:marRight w:val="0"/>
          <w:marTop w:val="0"/>
          <w:marBottom w:val="0"/>
          <w:divBdr>
            <w:top w:val="none" w:sz="0" w:space="0" w:color="auto"/>
            <w:left w:val="none" w:sz="0" w:space="0" w:color="auto"/>
            <w:bottom w:val="none" w:sz="0" w:space="0" w:color="auto"/>
            <w:right w:val="none" w:sz="0" w:space="0" w:color="auto"/>
          </w:divBdr>
        </w:div>
        <w:div w:id="1066878322">
          <w:marLeft w:val="640"/>
          <w:marRight w:val="0"/>
          <w:marTop w:val="0"/>
          <w:marBottom w:val="0"/>
          <w:divBdr>
            <w:top w:val="none" w:sz="0" w:space="0" w:color="auto"/>
            <w:left w:val="none" w:sz="0" w:space="0" w:color="auto"/>
            <w:bottom w:val="none" w:sz="0" w:space="0" w:color="auto"/>
            <w:right w:val="none" w:sz="0" w:space="0" w:color="auto"/>
          </w:divBdr>
        </w:div>
        <w:div w:id="1073047367">
          <w:marLeft w:val="640"/>
          <w:marRight w:val="0"/>
          <w:marTop w:val="0"/>
          <w:marBottom w:val="0"/>
          <w:divBdr>
            <w:top w:val="none" w:sz="0" w:space="0" w:color="auto"/>
            <w:left w:val="none" w:sz="0" w:space="0" w:color="auto"/>
            <w:bottom w:val="none" w:sz="0" w:space="0" w:color="auto"/>
            <w:right w:val="none" w:sz="0" w:space="0" w:color="auto"/>
          </w:divBdr>
        </w:div>
        <w:div w:id="1086658383">
          <w:marLeft w:val="640"/>
          <w:marRight w:val="0"/>
          <w:marTop w:val="0"/>
          <w:marBottom w:val="0"/>
          <w:divBdr>
            <w:top w:val="none" w:sz="0" w:space="0" w:color="auto"/>
            <w:left w:val="none" w:sz="0" w:space="0" w:color="auto"/>
            <w:bottom w:val="none" w:sz="0" w:space="0" w:color="auto"/>
            <w:right w:val="none" w:sz="0" w:space="0" w:color="auto"/>
          </w:divBdr>
        </w:div>
        <w:div w:id="1086920587">
          <w:marLeft w:val="640"/>
          <w:marRight w:val="0"/>
          <w:marTop w:val="0"/>
          <w:marBottom w:val="0"/>
          <w:divBdr>
            <w:top w:val="none" w:sz="0" w:space="0" w:color="auto"/>
            <w:left w:val="none" w:sz="0" w:space="0" w:color="auto"/>
            <w:bottom w:val="none" w:sz="0" w:space="0" w:color="auto"/>
            <w:right w:val="none" w:sz="0" w:space="0" w:color="auto"/>
          </w:divBdr>
        </w:div>
        <w:div w:id="1116099299">
          <w:marLeft w:val="640"/>
          <w:marRight w:val="0"/>
          <w:marTop w:val="0"/>
          <w:marBottom w:val="0"/>
          <w:divBdr>
            <w:top w:val="none" w:sz="0" w:space="0" w:color="auto"/>
            <w:left w:val="none" w:sz="0" w:space="0" w:color="auto"/>
            <w:bottom w:val="none" w:sz="0" w:space="0" w:color="auto"/>
            <w:right w:val="none" w:sz="0" w:space="0" w:color="auto"/>
          </w:divBdr>
        </w:div>
        <w:div w:id="1151095824">
          <w:marLeft w:val="640"/>
          <w:marRight w:val="0"/>
          <w:marTop w:val="0"/>
          <w:marBottom w:val="0"/>
          <w:divBdr>
            <w:top w:val="none" w:sz="0" w:space="0" w:color="auto"/>
            <w:left w:val="none" w:sz="0" w:space="0" w:color="auto"/>
            <w:bottom w:val="none" w:sz="0" w:space="0" w:color="auto"/>
            <w:right w:val="none" w:sz="0" w:space="0" w:color="auto"/>
          </w:divBdr>
        </w:div>
        <w:div w:id="1175144297">
          <w:marLeft w:val="640"/>
          <w:marRight w:val="0"/>
          <w:marTop w:val="0"/>
          <w:marBottom w:val="0"/>
          <w:divBdr>
            <w:top w:val="none" w:sz="0" w:space="0" w:color="auto"/>
            <w:left w:val="none" w:sz="0" w:space="0" w:color="auto"/>
            <w:bottom w:val="none" w:sz="0" w:space="0" w:color="auto"/>
            <w:right w:val="none" w:sz="0" w:space="0" w:color="auto"/>
          </w:divBdr>
        </w:div>
        <w:div w:id="1186361151">
          <w:marLeft w:val="640"/>
          <w:marRight w:val="0"/>
          <w:marTop w:val="0"/>
          <w:marBottom w:val="0"/>
          <w:divBdr>
            <w:top w:val="none" w:sz="0" w:space="0" w:color="auto"/>
            <w:left w:val="none" w:sz="0" w:space="0" w:color="auto"/>
            <w:bottom w:val="none" w:sz="0" w:space="0" w:color="auto"/>
            <w:right w:val="none" w:sz="0" w:space="0" w:color="auto"/>
          </w:divBdr>
        </w:div>
        <w:div w:id="1186750285">
          <w:marLeft w:val="640"/>
          <w:marRight w:val="0"/>
          <w:marTop w:val="0"/>
          <w:marBottom w:val="0"/>
          <w:divBdr>
            <w:top w:val="none" w:sz="0" w:space="0" w:color="auto"/>
            <w:left w:val="none" w:sz="0" w:space="0" w:color="auto"/>
            <w:bottom w:val="none" w:sz="0" w:space="0" w:color="auto"/>
            <w:right w:val="none" w:sz="0" w:space="0" w:color="auto"/>
          </w:divBdr>
        </w:div>
        <w:div w:id="1209688893">
          <w:marLeft w:val="640"/>
          <w:marRight w:val="0"/>
          <w:marTop w:val="0"/>
          <w:marBottom w:val="0"/>
          <w:divBdr>
            <w:top w:val="none" w:sz="0" w:space="0" w:color="auto"/>
            <w:left w:val="none" w:sz="0" w:space="0" w:color="auto"/>
            <w:bottom w:val="none" w:sz="0" w:space="0" w:color="auto"/>
            <w:right w:val="none" w:sz="0" w:space="0" w:color="auto"/>
          </w:divBdr>
        </w:div>
        <w:div w:id="1220172365">
          <w:marLeft w:val="640"/>
          <w:marRight w:val="0"/>
          <w:marTop w:val="0"/>
          <w:marBottom w:val="0"/>
          <w:divBdr>
            <w:top w:val="none" w:sz="0" w:space="0" w:color="auto"/>
            <w:left w:val="none" w:sz="0" w:space="0" w:color="auto"/>
            <w:bottom w:val="none" w:sz="0" w:space="0" w:color="auto"/>
            <w:right w:val="none" w:sz="0" w:space="0" w:color="auto"/>
          </w:divBdr>
        </w:div>
        <w:div w:id="1227184197">
          <w:marLeft w:val="640"/>
          <w:marRight w:val="0"/>
          <w:marTop w:val="0"/>
          <w:marBottom w:val="0"/>
          <w:divBdr>
            <w:top w:val="none" w:sz="0" w:space="0" w:color="auto"/>
            <w:left w:val="none" w:sz="0" w:space="0" w:color="auto"/>
            <w:bottom w:val="none" w:sz="0" w:space="0" w:color="auto"/>
            <w:right w:val="none" w:sz="0" w:space="0" w:color="auto"/>
          </w:divBdr>
        </w:div>
        <w:div w:id="1233469119">
          <w:marLeft w:val="640"/>
          <w:marRight w:val="0"/>
          <w:marTop w:val="0"/>
          <w:marBottom w:val="0"/>
          <w:divBdr>
            <w:top w:val="none" w:sz="0" w:space="0" w:color="auto"/>
            <w:left w:val="none" w:sz="0" w:space="0" w:color="auto"/>
            <w:bottom w:val="none" w:sz="0" w:space="0" w:color="auto"/>
            <w:right w:val="none" w:sz="0" w:space="0" w:color="auto"/>
          </w:divBdr>
        </w:div>
        <w:div w:id="1262033051">
          <w:marLeft w:val="640"/>
          <w:marRight w:val="0"/>
          <w:marTop w:val="0"/>
          <w:marBottom w:val="0"/>
          <w:divBdr>
            <w:top w:val="none" w:sz="0" w:space="0" w:color="auto"/>
            <w:left w:val="none" w:sz="0" w:space="0" w:color="auto"/>
            <w:bottom w:val="none" w:sz="0" w:space="0" w:color="auto"/>
            <w:right w:val="none" w:sz="0" w:space="0" w:color="auto"/>
          </w:divBdr>
        </w:div>
        <w:div w:id="1265187614">
          <w:marLeft w:val="640"/>
          <w:marRight w:val="0"/>
          <w:marTop w:val="0"/>
          <w:marBottom w:val="0"/>
          <w:divBdr>
            <w:top w:val="none" w:sz="0" w:space="0" w:color="auto"/>
            <w:left w:val="none" w:sz="0" w:space="0" w:color="auto"/>
            <w:bottom w:val="none" w:sz="0" w:space="0" w:color="auto"/>
            <w:right w:val="none" w:sz="0" w:space="0" w:color="auto"/>
          </w:divBdr>
        </w:div>
        <w:div w:id="1269772087">
          <w:marLeft w:val="640"/>
          <w:marRight w:val="0"/>
          <w:marTop w:val="0"/>
          <w:marBottom w:val="0"/>
          <w:divBdr>
            <w:top w:val="none" w:sz="0" w:space="0" w:color="auto"/>
            <w:left w:val="none" w:sz="0" w:space="0" w:color="auto"/>
            <w:bottom w:val="none" w:sz="0" w:space="0" w:color="auto"/>
            <w:right w:val="none" w:sz="0" w:space="0" w:color="auto"/>
          </w:divBdr>
        </w:div>
        <w:div w:id="1277712149">
          <w:marLeft w:val="640"/>
          <w:marRight w:val="0"/>
          <w:marTop w:val="0"/>
          <w:marBottom w:val="0"/>
          <w:divBdr>
            <w:top w:val="none" w:sz="0" w:space="0" w:color="auto"/>
            <w:left w:val="none" w:sz="0" w:space="0" w:color="auto"/>
            <w:bottom w:val="none" w:sz="0" w:space="0" w:color="auto"/>
            <w:right w:val="none" w:sz="0" w:space="0" w:color="auto"/>
          </w:divBdr>
        </w:div>
        <w:div w:id="1281498148">
          <w:marLeft w:val="640"/>
          <w:marRight w:val="0"/>
          <w:marTop w:val="0"/>
          <w:marBottom w:val="0"/>
          <w:divBdr>
            <w:top w:val="none" w:sz="0" w:space="0" w:color="auto"/>
            <w:left w:val="none" w:sz="0" w:space="0" w:color="auto"/>
            <w:bottom w:val="none" w:sz="0" w:space="0" w:color="auto"/>
            <w:right w:val="none" w:sz="0" w:space="0" w:color="auto"/>
          </w:divBdr>
        </w:div>
        <w:div w:id="1288851833">
          <w:marLeft w:val="640"/>
          <w:marRight w:val="0"/>
          <w:marTop w:val="0"/>
          <w:marBottom w:val="0"/>
          <w:divBdr>
            <w:top w:val="none" w:sz="0" w:space="0" w:color="auto"/>
            <w:left w:val="none" w:sz="0" w:space="0" w:color="auto"/>
            <w:bottom w:val="none" w:sz="0" w:space="0" w:color="auto"/>
            <w:right w:val="none" w:sz="0" w:space="0" w:color="auto"/>
          </w:divBdr>
        </w:div>
        <w:div w:id="1290354018">
          <w:marLeft w:val="640"/>
          <w:marRight w:val="0"/>
          <w:marTop w:val="0"/>
          <w:marBottom w:val="0"/>
          <w:divBdr>
            <w:top w:val="none" w:sz="0" w:space="0" w:color="auto"/>
            <w:left w:val="none" w:sz="0" w:space="0" w:color="auto"/>
            <w:bottom w:val="none" w:sz="0" w:space="0" w:color="auto"/>
            <w:right w:val="none" w:sz="0" w:space="0" w:color="auto"/>
          </w:divBdr>
        </w:div>
        <w:div w:id="1294868053">
          <w:marLeft w:val="640"/>
          <w:marRight w:val="0"/>
          <w:marTop w:val="0"/>
          <w:marBottom w:val="0"/>
          <w:divBdr>
            <w:top w:val="none" w:sz="0" w:space="0" w:color="auto"/>
            <w:left w:val="none" w:sz="0" w:space="0" w:color="auto"/>
            <w:bottom w:val="none" w:sz="0" w:space="0" w:color="auto"/>
            <w:right w:val="none" w:sz="0" w:space="0" w:color="auto"/>
          </w:divBdr>
        </w:div>
        <w:div w:id="1295909362">
          <w:marLeft w:val="640"/>
          <w:marRight w:val="0"/>
          <w:marTop w:val="0"/>
          <w:marBottom w:val="0"/>
          <w:divBdr>
            <w:top w:val="none" w:sz="0" w:space="0" w:color="auto"/>
            <w:left w:val="none" w:sz="0" w:space="0" w:color="auto"/>
            <w:bottom w:val="none" w:sz="0" w:space="0" w:color="auto"/>
            <w:right w:val="none" w:sz="0" w:space="0" w:color="auto"/>
          </w:divBdr>
        </w:div>
        <w:div w:id="1302074396">
          <w:marLeft w:val="640"/>
          <w:marRight w:val="0"/>
          <w:marTop w:val="0"/>
          <w:marBottom w:val="0"/>
          <w:divBdr>
            <w:top w:val="none" w:sz="0" w:space="0" w:color="auto"/>
            <w:left w:val="none" w:sz="0" w:space="0" w:color="auto"/>
            <w:bottom w:val="none" w:sz="0" w:space="0" w:color="auto"/>
            <w:right w:val="none" w:sz="0" w:space="0" w:color="auto"/>
          </w:divBdr>
        </w:div>
        <w:div w:id="1305963183">
          <w:marLeft w:val="640"/>
          <w:marRight w:val="0"/>
          <w:marTop w:val="0"/>
          <w:marBottom w:val="0"/>
          <w:divBdr>
            <w:top w:val="none" w:sz="0" w:space="0" w:color="auto"/>
            <w:left w:val="none" w:sz="0" w:space="0" w:color="auto"/>
            <w:bottom w:val="none" w:sz="0" w:space="0" w:color="auto"/>
            <w:right w:val="none" w:sz="0" w:space="0" w:color="auto"/>
          </w:divBdr>
        </w:div>
        <w:div w:id="1346590693">
          <w:marLeft w:val="640"/>
          <w:marRight w:val="0"/>
          <w:marTop w:val="0"/>
          <w:marBottom w:val="0"/>
          <w:divBdr>
            <w:top w:val="none" w:sz="0" w:space="0" w:color="auto"/>
            <w:left w:val="none" w:sz="0" w:space="0" w:color="auto"/>
            <w:bottom w:val="none" w:sz="0" w:space="0" w:color="auto"/>
            <w:right w:val="none" w:sz="0" w:space="0" w:color="auto"/>
          </w:divBdr>
        </w:div>
        <w:div w:id="1346634500">
          <w:marLeft w:val="640"/>
          <w:marRight w:val="0"/>
          <w:marTop w:val="0"/>
          <w:marBottom w:val="0"/>
          <w:divBdr>
            <w:top w:val="none" w:sz="0" w:space="0" w:color="auto"/>
            <w:left w:val="none" w:sz="0" w:space="0" w:color="auto"/>
            <w:bottom w:val="none" w:sz="0" w:space="0" w:color="auto"/>
            <w:right w:val="none" w:sz="0" w:space="0" w:color="auto"/>
          </w:divBdr>
        </w:div>
        <w:div w:id="1352534769">
          <w:marLeft w:val="640"/>
          <w:marRight w:val="0"/>
          <w:marTop w:val="0"/>
          <w:marBottom w:val="0"/>
          <w:divBdr>
            <w:top w:val="none" w:sz="0" w:space="0" w:color="auto"/>
            <w:left w:val="none" w:sz="0" w:space="0" w:color="auto"/>
            <w:bottom w:val="none" w:sz="0" w:space="0" w:color="auto"/>
            <w:right w:val="none" w:sz="0" w:space="0" w:color="auto"/>
          </w:divBdr>
        </w:div>
        <w:div w:id="1360930736">
          <w:marLeft w:val="640"/>
          <w:marRight w:val="0"/>
          <w:marTop w:val="0"/>
          <w:marBottom w:val="0"/>
          <w:divBdr>
            <w:top w:val="none" w:sz="0" w:space="0" w:color="auto"/>
            <w:left w:val="none" w:sz="0" w:space="0" w:color="auto"/>
            <w:bottom w:val="none" w:sz="0" w:space="0" w:color="auto"/>
            <w:right w:val="none" w:sz="0" w:space="0" w:color="auto"/>
          </w:divBdr>
        </w:div>
        <w:div w:id="1361972833">
          <w:marLeft w:val="640"/>
          <w:marRight w:val="0"/>
          <w:marTop w:val="0"/>
          <w:marBottom w:val="0"/>
          <w:divBdr>
            <w:top w:val="none" w:sz="0" w:space="0" w:color="auto"/>
            <w:left w:val="none" w:sz="0" w:space="0" w:color="auto"/>
            <w:bottom w:val="none" w:sz="0" w:space="0" w:color="auto"/>
            <w:right w:val="none" w:sz="0" w:space="0" w:color="auto"/>
          </w:divBdr>
        </w:div>
        <w:div w:id="1367410271">
          <w:marLeft w:val="640"/>
          <w:marRight w:val="0"/>
          <w:marTop w:val="0"/>
          <w:marBottom w:val="0"/>
          <w:divBdr>
            <w:top w:val="none" w:sz="0" w:space="0" w:color="auto"/>
            <w:left w:val="none" w:sz="0" w:space="0" w:color="auto"/>
            <w:bottom w:val="none" w:sz="0" w:space="0" w:color="auto"/>
            <w:right w:val="none" w:sz="0" w:space="0" w:color="auto"/>
          </w:divBdr>
        </w:div>
        <w:div w:id="1422289922">
          <w:marLeft w:val="640"/>
          <w:marRight w:val="0"/>
          <w:marTop w:val="0"/>
          <w:marBottom w:val="0"/>
          <w:divBdr>
            <w:top w:val="none" w:sz="0" w:space="0" w:color="auto"/>
            <w:left w:val="none" w:sz="0" w:space="0" w:color="auto"/>
            <w:bottom w:val="none" w:sz="0" w:space="0" w:color="auto"/>
            <w:right w:val="none" w:sz="0" w:space="0" w:color="auto"/>
          </w:divBdr>
        </w:div>
        <w:div w:id="1429811020">
          <w:marLeft w:val="640"/>
          <w:marRight w:val="0"/>
          <w:marTop w:val="0"/>
          <w:marBottom w:val="0"/>
          <w:divBdr>
            <w:top w:val="none" w:sz="0" w:space="0" w:color="auto"/>
            <w:left w:val="none" w:sz="0" w:space="0" w:color="auto"/>
            <w:bottom w:val="none" w:sz="0" w:space="0" w:color="auto"/>
            <w:right w:val="none" w:sz="0" w:space="0" w:color="auto"/>
          </w:divBdr>
        </w:div>
        <w:div w:id="1437557817">
          <w:marLeft w:val="640"/>
          <w:marRight w:val="0"/>
          <w:marTop w:val="0"/>
          <w:marBottom w:val="0"/>
          <w:divBdr>
            <w:top w:val="none" w:sz="0" w:space="0" w:color="auto"/>
            <w:left w:val="none" w:sz="0" w:space="0" w:color="auto"/>
            <w:bottom w:val="none" w:sz="0" w:space="0" w:color="auto"/>
            <w:right w:val="none" w:sz="0" w:space="0" w:color="auto"/>
          </w:divBdr>
        </w:div>
        <w:div w:id="1457525876">
          <w:marLeft w:val="640"/>
          <w:marRight w:val="0"/>
          <w:marTop w:val="0"/>
          <w:marBottom w:val="0"/>
          <w:divBdr>
            <w:top w:val="none" w:sz="0" w:space="0" w:color="auto"/>
            <w:left w:val="none" w:sz="0" w:space="0" w:color="auto"/>
            <w:bottom w:val="none" w:sz="0" w:space="0" w:color="auto"/>
            <w:right w:val="none" w:sz="0" w:space="0" w:color="auto"/>
          </w:divBdr>
        </w:div>
        <w:div w:id="1463421145">
          <w:marLeft w:val="640"/>
          <w:marRight w:val="0"/>
          <w:marTop w:val="0"/>
          <w:marBottom w:val="0"/>
          <w:divBdr>
            <w:top w:val="none" w:sz="0" w:space="0" w:color="auto"/>
            <w:left w:val="none" w:sz="0" w:space="0" w:color="auto"/>
            <w:bottom w:val="none" w:sz="0" w:space="0" w:color="auto"/>
            <w:right w:val="none" w:sz="0" w:space="0" w:color="auto"/>
          </w:divBdr>
        </w:div>
        <w:div w:id="1472363666">
          <w:marLeft w:val="640"/>
          <w:marRight w:val="0"/>
          <w:marTop w:val="0"/>
          <w:marBottom w:val="0"/>
          <w:divBdr>
            <w:top w:val="none" w:sz="0" w:space="0" w:color="auto"/>
            <w:left w:val="none" w:sz="0" w:space="0" w:color="auto"/>
            <w:bottom w:val="none" w:sz="0" w:space="0" w:color="auto"/>
            <w:right w:val="none" w:sz="0" w:space="0" w:color="auto"/>
          </w:divBdr>
        </w:div>
        <w:div w:id="1473790159">
          <w:marLeft w:val="640"/>
          <w:marRight w:val="0"/>
          <w:marTop w:val="0"/>
          <w:marBottom w:val="0"/>
          <w:divBdr>
            <w:top w:val="none" w:sz="0" w:space="0" w:color="auto"/>
            <w:left w:val="none" w:sz="0" w:space="0" w:color="auto"/>
            <w:bottom w:val="none" w:sz="0" w:space="0" w:color="auto"/>
            <w:right w:val="none" w:sz="0" w:space="0" w:color="auto"/>
          </w:divBdr>
        </w:div>
        <w:div w:id="1479879660">
          <w:marLeft w:val="640"/>
          <w:marRight w:val="0"/>
          <w:marTop w:val="0"/>
          <w:marBottom w:val="0"/>
          <w:divBdr>
            <w:top w:val="none" w:sz="0" w:space="0" w:color="auto"/>
            <w:left w:val="none" w:sz="0" w:space="0" w:color="auto"/>
            <w:bottom w:val="none" w:sz="0" w:space="0" w:color="auto"/>
            <w:right w:val="none" w:sz="0" w:space="0" w:color="auto"/>
          </w:divBdr>
        </w:div>
        <w:div w:id="1500074778">
          <w:marLeft w:val="640"/>
          <w:marRight w:val="0"/>
          <w:marTop w:val="0"/>
          <w:marBottom w:val="0"/>
          <w:divBdr>
            <w:top w:val="none" w:sz="0" w:space="0" w:color="auto"/>
            <w:left w:val="none" w:sz="0" w:space="0" w:color="auto"/>
            <w:bottom w:val="none" w:sz="0" w:space="0" w:color="auto"/>
            <w:right w:val="none" w:sz="0" w:space="0" w:color="auto"/>
          </w:divBdr>
        </w:div>
        <w:div w:id="1503618686">
          <w:marLeft w:val="640"/>
          <w:marRight w:val="0"/>
          <w:marTop w:val="0"/>
          <w:marBottom w:val="0"/>
          <w:divBdr>
            <w:top w:val="none" w:sz="0" w:space="0" w:color="auto"/>
            <w:left w:val="none" w:sz="0" w:space="0" w:color="auto"/>
            <w:bottom w:val="none" w:sz="0" w:space="0" w:color="auto"/>
            <w:right w:val="none" w:sz="0" w:space="0" w:color="auto"/>
          </w:divBdr>
        </w:div>
        <w:div w:id="1514145430">
          <w:marLeft w:val="640"/>
          <w:marRight w:val="0"/>
          <w:marTop w:val="0"/>
          <w:marBottom w:val="0"/>
          <w:divBdr>
            <w:top w:val="none" w:sz="0" w:space="0" w:color="auto"/>
            <w:left w:val="none" w:sz="0" w:space="0" w:color="auto"/>
            <w:bottom w:val="none" w:sz="0" w:space="0" w:color="auto"/>
            <w:right w:val="none" w:sz="0" w:space="0" w:color="auto"/>
          </w:divBdr>
        </w:div>
        <w:div w:id="1516382163">
          <w:marLeft w:val="640"/>
          <w:marRight w:val="0"/>
          <w:marTop w:val="0"/>
          <w:marBottom w:val="0"/>
          <w:divBdr>
            <w:top w:val="none" w:sz="0" w:space="0" w:color="auto"/>
            <w:left w:val="none" w:sz="0" w:space="0" w:color="auto"/>
            <w:bottom w:val="none" w:sz="0" w:space="0" w:color="auto"/>
            <w:right w:val="none" w:sz="0" w:space="0" w:color="auto"/>
          </w:divBdr>
        </w:div>
        <w:div w:id="1524443181">
          <w:marLeft w:val="640"/>
          <w:marRight w:val="0"/>
          <w:marTop w:val="0"/>
          <w:marBottom w:val="0"/>
          <w:divBdr>
            <w:top w:val="none" w:sz="0" w:space="0" w:color="auto"/>
            <w:left w:val="none" w:sz="0" w:space="0" w:color="auto"/>
            <w:bottom w:val="none" w:sz="0" w:space="0" w:color="auto"/>
            <w:right w:val="none" w:sz="0" w:space="0" w:color="auto"/>
          </w:divBdr>
        </w:div>
        <w:div w:id="1526602573">
          <w:marLeft w:val="640"/>
          <w:marRight w:val="0"/>
          <w:marTop w:val="0"/>
          <w:marBottom w:val="0"/>
          <w:divBdr>
            <w:top w:val="none" w:sz="0" w:space="0" w:color="auto"/>
            <w:left w:val="none" w:sz="0" w:space="0" w:color="auto"/>
            <w:bottom w:val="none" w:sz="0" w:space="0" w:color="auto"/>
            <w:right w:val="none" w:sz="0" w:space="0" w:color="auto"/>
          </w:divBdr>
        </w:div>
        <w:div w:id="1545143166">
          <w:marLeft w:val="640"/>
          <w:marRight w:val="0"/>
          <w:marTop w:val="0"/>
          <w:marBottom w:val="0"/>
          <w:divBdr>
            <w:top w:val="none" w:sz="0" w:space="0" w:color="auto"/>
            <w:left w:val="none" w:sz="0" w:space="0" w:color="auto"/>
            <w:bottom w:val="none" w:sz="0" w:space="0" w:color="auto"/>
            <w:right w:val="none" w:sz="0" w:space="0" w:color="auto"/>
          </w:divBdr>
        </w:div>
        <w:div w:id="1548371399">
          <w:marLeft w:val="640"/>
          <w:marRight w:val="0"/>
          <w:marTop w:val="0"/>
          <w:marBottom w:val="0"/>
          <w:divBdr>
            <w:top w:val="none" w:sz="0" w:space="0" w:color="auto"/>
            <w:left w:val="none" w:sz="0" w:space="0" w:color="auto"/>
            <w:bottom w:val="none" w:sz="0" w:space="0" w:color="auto"/>
            <w:right w:val="none" w:sz="0" w:space="0" w:color="auto"/>
          </w:divBdr>
        </w:div>
        <w:div w:id="1560047646">
          <w:marLeft w:val="640"/>
          <w:marRight w:val="0"/>
          <w:marTop w:val="0"/>
          <w:marBottom w:val="0"/>
          <w:divBdr>
            <w:top w:val="none" w:sz="0" w:space="0" w:color="auto"/>
            <w:left w:val="none" w:sz="0" w:space="0" w:color="auto"/>
            <w:bottom w:val="none" w:sz="0" w:space="0" w:color="auto"/>
            <w:right w:val="none" w:sz="0" w:space="0" w:color="auto"/>
          </w:divBdr>
        </w:div>
        <w:div w:id="1567380434">
          <w:marLeft w:val="640"/>
          <w:marRight w:val="0"/>
          <w:marTop w:val="0"/>
          <w:marBottom w:val="0"/>
          <w:divBdr>
            <w:top w:val="none" w:sz="0" w:space="0" w:color="auto"/>
            <w:left w:val="none" w:sz="0" w:space="0" w:color="auto"/>
            <w:bottom w:val="none" w:sz="0" w:space="0" w:color="auto"/>
            <w:right w:val="none" w:sz="0" w:space="0" w:color="auto"/>
          </w:divBdr>
        </w:div>
        <w:div w:id="1579366059">
          <w:marLeft w:val="640"/>
          <w:marRight w:val="0"/>
          <w:marTop w:val="0"/>
          <w:marBottom w:val="0"/>
          <w:divBdr>
            <w:top w:val="none" w:sz="0" w:space="0" w:color="auto"/>
            <w:left w:val="none" w:sz="0" w:space="0" w:color="auto"/>
            <w:bottom w:val="none" w:sz="0" w:space="0" w:color="auto"/>
            <w:right w:val="none" w:sz="0" w:space="0" w:color="auto"/>
          </w:divBdr>
        </w:div>
        <w:div w:id="1587034612">
          <w:marLeft w:val="640"/>
          <w:marRight w:val="0"/>
          <w:marTop w:val="0"/>
          <w:marBottom w:val="0"/>
          <w:divBdr>
            <w:top w:val="none" w:sz="0" w:space="0" w:color="auto"/>
            <w:left w:val="none" w:sz="0" w:space="0" w:color="auto"/>
            <w:bottom w:val="none" w:sz="0" w:space="0" w:color="auto"/>
            <w:right w:val="none" w:sz="0" w:space="0" w:color="auto"/>
          </w:divBdr>
        </w:div>
        <w:div w:id="1589388837">
          <w:marLeft w:val="640"/>
          <w:marRight w:val="0"/>
          <w:marTop w:val="0"/>
          <w:marBottom w:val="0"/>
          <w:divBdr>
            <w:top w:val="none" w:sz="0" w:space="0" w:color="auto"/>
            <w:left w:val="none" w:sz="0" w:space="0" w:color="auto"/>
            <w:bottom w:val="none" w:sz="0" w:space="0" w:color="auto"/>
            <w:right w:val="none" w:sz="0" w:space="0" w:color="auto"/>
          </w:divBdr>
        </w:div>
        <w:div w:id="1589998535">
          <w:marLeft w:val="640"/>
          <w:marRight w:val="0"/>
          <w:marTop w:val="0"/>
          <w:marBottom w:val="0"/>
          <w:divBdr>
            <w:top w:val="none" w:sz="0" w:space="0" w:color="auto"/>
            <w:left w:val="none" w:sz="0" w:space="0" w:color="auto"/>
            <w:bottom w:val="none" w:sz="0" w:space="0" w:color="auto"/>
            <w:right w:val="none" w:sz="0" w:space="0" w:color="auto"/>
          </w:divBdr>
        </w:div>
        <w:div w:id="1591623375">
          <w:marLeft w:val="640"/>
          <w:marRight w:val="0"/>
          <w:marTop w:val="0"/>
          <w:marBottom w:val="0"/>
          <w:divBdr>
            <w:top w:val="none" w:sz="0" w:space="0" w:color="auto"/>
            <w:left w:val="none" w:sz="0" w:space="0" w:color="auto"/>
            <w:bottom w:val="none" w:sz="0" w:space="0" w:color="auto"/>
            <w:right w:val="none" w:sz="0" w:space="0" w:color="auto"/>
          </w:divBdr>
        </w:div>
        <w:div w:id="1594512132">
          <w:marLeft w:val="640"/>
          <w:marRight w:val="0"/>
          <w:marTop w:val="0"/>
          <w:marBottom w:val="0"/>
          <w:divBdr>
            <w:top w:val="none" w:sz="0" w:space="0" w:color="auto"/>
            <w:left w:val="none" w:sz="0" w:space="0" w:color="auto"/>
            <w:bottom w:val="none" w:sz="0" w:space="0" w:color="auto"/>
            <w:right w:val="none" w:sz="0" w:space="0" w:color="auto"/>
          </w:divBdr>
        </w:div>
        <w:div w:id="1599555923">
          <w:marLeft w:val="640"/>
          <w:marRight w:val="0"/>
          <w:marTop w:val="0"/>
          <w:marBottom w:val="0"/>
          <w:divBdr>
            <w:top w:val="none" w:sz="0" w:space="0" w:color="auto"/>
            <w:left w:val="none" w:sz="0" w:space="0" w:color="auto"/>
            <w:bottom w:val="none" w:sz="0" w:space="0" w:color="auto"/>
            <w:right w:val="none" w:sz="0" w:space="0" w:color="auto"/>
          </w:divBdr>
        </w:div>
        <w:div w:id="1604873744">
          <w:marLeft w:val="640"/>
          <w:marRight w:val="0"/>
          <w:marTop w:val="0"/>
          <w:marBottom w:val="0"/>
          <w:divBdr>
            <w:top w:val="none" w:sz="0" w:space="0" w:color="auto"/>
            <w:left w:val="none" w:sz="0" w:space="0" w:color="auto"/>
            <w:bottom w:val="none" w:sz="0" w:space="0" w:color="auto"/>
            <w:right w:val="none" w:sz="0" w:space="0" w:color="auto"/>
          </w:divBdr>
        </w:div>
        <w:div w:id="1604920188">
          <w:marLeft w:val="640"/>
          <w:marRight w:val="0"/>
          <w:marTop w:val="0"/>
          <w:marBottom w:val="0"/>
          <w:divBdr>
            <w:top w:val="none" w:sz="0" w:space="0" w:color="auto"/>
            <w:left w:val="none" w:sz="0" w:space="0" w:color="auto"/>
            <w:bottom w:val="none" w:sz="0" w:space="0" w:color="auto"/>
            <w:right w:val="none" w:sz="0" w:space="0" w:color="auto"/>
          </w:divBdr>
        </w:div>
        <w:div w:id="1610817916">
          <w:marLeft w:val="640"/>
          <w:marRight w:val="0"/>
          <w:marTop w:val="0"/>
          <w:marBottom w:val="0"/>
          <w:divBdr>
            <w:top w:val="none" w:sz="0" w:space="0" w:color="auto"/>
            <w:left w:val="none" w:sz="0" w:space="0" w:color="auto"/>
            <w:bottom w:val="none" w:sz="0" w:space="0" w:color="auto"/>
            <w:right w:val="none" w:sz="0" w:space="0" w:color="auto"/>
          </w:divBdr>
        </w:div>
        <w:div w:id="1621062263">
          <w:marLeft w:val="640"/>
          <w:marRight w:val="0"/>
          <w:marTop w:val="0"/>
          <w:marBottom w:val="0"/>
          <w:divBdr>
            <w:top w:val="none" w:sz="0" w:space="0" w:color="auto"/>
            <w:left w:val="none" w:sz="0" w:space="0" w:color="auto"/>
            <w:bottom w:val="none" w:sz="0" w:space="0" w:color="auto"/>
            <w:right w:val="none" w:sz="0" w:space="0" w:color="auto"/>
          </w:divBdr>
        </w:div>
        <w:div w:id="1621839327">
          <w:marLeft w:val="640"/>
          <w:marRight w:val="0"/>
          <w:marTop w:val="0"/>
          <w:marBottom w:val="0"/>
          <w:divBdr>
            <w:top w:val="none" w:sz="0" w:space="0" w:color="auto"/>
            <w:left w:val="none" w:sz="0" w:space="0" w:color="auto"/>
            <w:bottom w:val="none" w:sz="0" w:space="0" w:color="auto"/>
            <w:right w:val="none" w:sz="0" w:space="0" w:color="auto"/>
          </w:divBdr>
        </w:div>
        <w:div w:id="1635477960">
          <w:marLeft w:val="640"/>
          <w:marRight w:val="0"/>
          <w:marTop w:val="0"/>
          <w:marBottom w:val="0"/>
          <w:divBdr>
            <w:top w:val="none" w:sz="0" w:space="0" w:color="auto"/>
            <w:left w:val="none" w:sz="0" w:space="0" w:color="auto"/>
            <w:bottom w:val="none" w:sz="0" w:space="0" w:color="auto"/>
            <w:right w:val="none" w:sz="0" w:space="0" w:color="auto"/>
          </w:divBdr>
        </w:div>
        <w:div w:id="1636837440">
          <w:marLeft w:val="640"/>
          <w:marRight w:val="0"/>
          <w:marTop w:val="0"/>
          <w:marBottom w:val="0"/>
          <w:divBdr>
            <w:top w:val="none" w:sz="0" w:space="0" w:color="auto"/>
            <w:left w:val="none" w:sz="0" w:space="0" w:color="auto"/>
            <w:bottom w:val="none" w:sz="0" w:space="0" w:color="auto"/>
            <w:right w:val="none" w:sz="0" w:space="0" w:color="auto"/>
          </w:divBdr>
        </w:div>
        <w:div w:id="1646814959">
          <w:marLeft w:val="640"/>
          <w:marRight w:val="0"/>
          <w:marTop w:val="0"/>
          <w:marBottom w:val="0"/>
          <w:divBdr>
            <w:top w:val="none" w:sz="0" w:space="0" w:color="auto"/>
            <w:left w:val="none" w:sz="0" w:space="0" w:color="auto"/>
            <w:bottom w:val="none" w:sz="0" w:space="0" w:color="auto"/>
            <w:right w:val="none" w:sz="0" w:space="0" w:color="auto"/>
          </w:divBdr>
        </w:div>
        <w:div w:id="1649699531">
          <w:marLeft w:val="640"/>
          <w:marRight w:val="0"/>
          <w:marTop w:val="0"/>
          <w:marBottom w:val="0"/>
          <w:divBdr>
            <w:top w:val="none" w:sz="0" w:space="0" w:color="auto"/>
            <w:left w:val="none" w:sz="0" w:space="0" w:color="auto"/>
            <w:bottom w:val="none" w:sz="0" w:space="0" w:color="auto"/>
            <w:right w:val="none" w:sz="0" w:space="0" w:color="auto"/>
          </w:divBdr>
        </w:div>
        <w:div w:id="1652977709">
          <w:marLeft w:val="640"/>
          <w:marRight w:val="0"/>
          <w:marTop w:val="0"/>
          <w:marBottom w:val="0"/>
          <w:divBdr>
            <w:top w:val="none" w:sz="0" w:space="0" w:color="auto"/>
            <w:left w:val="none" w:sz="0" w:space="0" w:color="auto"/>
            <w:bottom w:val="none" w:sz="0" w:space="0" w:color="auto"/>
            <w:right w:val="none" w:sz="0" w:space="0" w:color="auto"/>
          </w:divBdr>
        </w:div>
        <w:div w:id="1654337928">
          <w:marLeft w:val="640"/>
          <w:marRight w:val="0"/>
          <w:marTop w:val="0"/>
          <w:marBottom w:val="0"/>
          <w:divBdr>
            <w:top w:val="none" w:sz="0" w:space="0" w:color="auto"/>
            <w:left w:val="none" w:sz="0" w:space="0" w:color="auto"/>
            <w:bottom w:val="none" w:sz="0" w:space="0" w:color="auto"/>
            <w:right w:val="none" w:sz="0" w:space="0" w:color="auto"/>
          </w:divBdr>
        </w:div>
        <w:div w:id="1655141452">
          <w:marLeft w:val="640"/>
          <w:marRight w:val="0"/>
          <w:marTop w:val="0"/>
          <w:marBottom w:val="0"/>
          <w:divBdr>
            <w:top w:val="none" w:sz="0" w:space="0" w:color="auto"/>
            <w:left w:val="none" w:sz="0" w:space="0" w:color="auto"/>
            <w:bottom w:val="none" w:sz="0" w:space="0" w:color="auto"/>
            <w:right w:val="none" w:sz="0" w:space="0" w:color="auto"/>
          </w:divBdr>
        </w:div>
        <w:div w:id="1662541548">
          <w:marLeft w:val="640"/>
          <w:marRight w:val="0"/>
          <w:marTop w:val="0"/>
          <w:marBottom w:val="0"/>
          <w:divBdr>
            <w:top w:val="none" w:sz="0" w:space="0" w:color="auto"/>
            <w:left w:val="none" w:sz="0" w:space="0" w:color="auto"/>
            <w:bottom w:val="none" w:sz="0" w:space="0" w:color="auto"/>
            <w:right w:val="none" w:sz="0" w:space="0" w:color="auto"/>
          </w:divBdr>
        </w:div>
        <w:div w:id="1670324246">
          <w:marLeft w:val="640"/>
          <w:marRight w:val="0"/>
          <w:marTop w:val="0"/>
          <w:marBottom w:val="0"/>
          <w:divBdr>
            <w:top w:val="none" w:sz="0" w:space="0" w:color="auto"/>
            <w:left w:val="none" w:sz="0" w:space="0" w:color="auto"/>
            <w:bottom w:val="none" w:sz="0" w:space="0" w:color="auto"/>
            <w:right w:val="none" w:sz="0" w:space="0" w:color="auto"/>
          </w:divBdr>
        </w:div>
        <w:div w:id="1689483294">
          <w:marLeft w:val="640"/>
          <w:marRight w:val="0"/>
          <w:marTop w:val="0"/>
          <w:marBottom w:val="0"/>
          <w:divBdr>
            <w:top w:val="none" w:sz="0" w:space="0" w:color="auto"/>
            <w:left w:val="none" w:sz="0" w:space="0" w:color="auto"/>
            <w:bottom w:val="none" w:sz="0" w:space="0" w:color="auto"/>
            <w:right w:val="none" w:sz="0" w:space="0" w:color="auto"/>
          </w:divBdr>
        </w:div>
        <w:div w:id="1694570118">
          <w:marLeft w:val="640"/>
          <w:marRight w:val="0"/>
          <w:marTop w:val="0"/>
          <w:marBottom w:val="0"/>
          <w:divBdr>
            <w:top w:val="none" w:sz="0" w:space="0" w:color="auto"/>
            <w:left w:val="none" w:sz="0" w:space="0" w:color="auto"/>
            <w:bottom w:val="none" w:sz="0" w:space="0" w:color="auto"/>
            <w:right w:val="none" w:sz="0" w:space="0" w:color="auto"/>
          </w:divBdr>
        </w:div>
        <w:div w:id="1708680779">
          <w:marLeft w:val="640"/>
          <w:marRight w:val="0"/>
          <w:marTop w:val="0"/>
          <w:marBottom w:val="0"/>
          <w:divBdr>
            <w:top w:val="none" w:sz="0" w:space="0" w:color="auto"/>
            <w:left w:val="none" w:sz="0" w:space="0" w:color="auto"/>
            <w:bottom w:val="none" w:sz="0" w:space="0" w:color="auto"/>
            <w:right w:val="none" w:sz="0" w:space="0" w:color="auto"/>
          </w:divBdr>
        </w:div>
        <w:div w:id="1715543855">
          <w:marLeft w:val="640"/>
          <w:marRight w:val="0"/>
          <w:marTop w:val="0"/>
          <w:marBottom w:val="0"/>
          <w:divBdr>
            <w:top w:val="none" w:sz="0" w:space="0" w:color="auto"/>
            <w:left w:val="none" w:sz="0" w:space="0" w:color="auto"/>
            <w:bottom w:val="none" w:sz="0" w:space="0" w:color="auto"/>
            <w:right w:val="none" w:sz="0" w:space="0" w:color="auto"/>
          </w:divBdr>
        </w:div>
        <w:div w:id="1724402649">
          <w:marLeft w:val="640"/>
          <w:marRight w:val="0"/>
          <w:marTop w:val="0"/>
          <w:marBottom w:val="0"/>
          <w:divBdr>
            <w:top w:val="none" w:sz="0" w:space="0" w:color="auto"/>
            <w:left w:val="none" w:sz="0" w:space="0" w:color="auto"/>
            <w:bottom w:val="none" w:sz="0" w:space="0" w:color="auto"/>
            <w:right w:val="none" w:sz="0" w:space="0" w:color="auto"/>
          </w:divBdr>
        </w:div>
        <w:div w:id="1726947499">
          <w:marLeft w:val="640"/>
          <w:marRight w:val="0"/>
          <w:marTop w:val="0"/>
          <w:marBottom w:val="0"/>
          <w:divBdr>
            <w:top w:val="none" w:sz="0" w:space="0" w:color="auto"/>
            <w:left w:val="none" w:sz="0" w:space="0" w:color="auto"/>
            <w:bottom w:val="none" w:sz="0" w:space="0" w:color="auto"/>
            <w:right w:val="none" w:sz="0" w:space="0" w:color="auto"/>
          </w:divBdr>
        </w:div>
        <w:div w:id="1732577196">
          <w:marLeft w:val="640"/>
          <w:marRight w:val="0"/>
          <w:marTop w:val="0"/>
          <w:marBottom w:val="0"/>
          <w:divBdr>
            <w:top w:val="none" w:sz="0" w:space="0" w:color="auto"/>
            <w:left w:val="none" w:sz="0" w:space="0" w:color="auto"/>
            <w:bottom w:val="none" w:sz="0" w:space="0" w:color="auto"/>
            <w:right w:val="none" w:sz="0" w:space="0" w:color="auto"/>
          </w:divBdr>
        </w:div>
        <w:div w:id="1743257799">
          <w:marLeft w:val="640"/>
          <w:marRight w:val="0"/>
          <w:marTop w:val="0"/>
          <w:marBottom w:val="0"/>
          <w:divBdr>
            <w:top w:val="none" w:sz="0" w:space="0" w:color="auto"/>
            <w:left w:val="none" w:sz="0" w:space="0" w:color="auto"/>
            <w:bottom w:val="none" w:sz="0" w:space="0" w:color="auto"/>
            <w:right w:val="none" w:sz="0" w:space="0" w:color="auto"/>
          </w:divBdr>
        </w:div>
        <w:div w:id="1759404753">
          <w:marLeft w:val="640"/>
          <w:marRight w:val="0"/>
          <w:marTop w:val="0"/>
          <w:marBottom w:val="0"/>
          <w:divBdr>
            <w:top w:val="none" w:sz="0" w:space="0" w:color="auto"/>
            <w:left w:val="none" w:sz="0" w:space="0" w:color="auto"/>
            <w:bottom w:val="none" w:sz="0" w:space="0" w:color="auto"/>
            <w:right w:val="none" w:sz="0" w:space="0" w:color="auto"/>
          </w:divBdr>
        </w:div>
        <w:div w:id="1797406814">
          <w:marLeft w:val="640"/>
          <w:marRight w:val="0"/>
          <w:marTop w:val="0"/>
          <w:marBottom w:val="0"/>
          <w:divBdr>
            <w:top w:val="none" w:sz="0" w:space="0" w:color="auto"/>
            <w:left w:val="none" w:sz="0" w:space="0" w:color="auto"/>
            <w:bottom w:val="none" w:sz="0" w:space="0" w:color="auto"/>
            <w:right w:val="none" w:sz="0" w:space="0" w:color="auto"/>
          </w:divBdr>
        </w:div>
        <w:div w:id="1802533625">
          <w:marLeft w:val="640"/>
          <w:marRight w:val="0"/>
          <w:marTop w:val="0"/>
          <w:marBottom w:val="0"/>
          <w:divBdr>
            <w:top w:val="none" w:sz="0" w:space="0" w:color="auto"/>
            <w:left w:val="none" w:sz="0" w:space="0" w:color="auto"/>
            <w:bottom w:val="none" w:sz="0" w:space="0" w:color="auto"/>
            <w:right w:val="none" w:sz="0" w:space="0" w:color="auto"/>
          </w:divBdr>
        </w:div>
        <w:div w:id="1804957266">
          <w:marLeft w:val="640"/>
          <w:marRight w:val="0"/>
          <w:marTop w:val="0"/>
          <w:marBottom w:val="0"/>
          <w:divBdr>
            <w:top w:val="none" w:sz="0" w:space="0" w:color="auto"/>
            <w:left w:val="none" w:sz="0" w:space="0" w:color="auto"/>
            <w:bottom w:val="none" w:sz="0" w:space="0" w:color="auto"/>
            <w:right w:val="none" w:sz="0" w:space="0" w:color="auto"/>
          </w:divBdr>
        </w:div>
        <w:div w:id="1817910481">
          <w:marLeft w:val="640"/>
          <w:marRight w:val="0"/>
          <w:marTop w:val="0"/>
          <w:marBottom w:val="0"/>
          <w:divBdr>
            <w:top w:val="none" w:sz="0" w:space="0" w:color="auto"/>
            <w:left w:val="none" w:sz="0" w:space="0" w:color="auto"/>
            <w:bottom w:val="none" w:sz="0" w:space="0" w:color="auto"/>
            <w:right w:val="none" w:sz="0" w:space="0" w:color="auto"/>
          </w:divBdr>
        </w:div>
        <w:div w:id="1827436119">
          <w:marLeft w:val="640"/>
          <w:marRight w:val="0"/>
          <w:marTop w:val="0"/>
          <w:marBottom w:val="0"/>
          <w:divBdr>
            <w:top w:val="none" w:sz="0" w:space="0" w:color="auto"/>
            <w:left w:val="none" w:sz="0" w:space="0" w:color="auto"/>
            <w:bottom w:val="none" w:sz="0" w:space="0" w:color="auto"/>
            <w:right w:val="none" w:sz="0" w:space="0" w:color="auto"/>
          </w:divBdr>
        </w:div>
        <w:div w:id="1833377022">
          <w:marLeft w:val="640"/>
          <w:marRight w:val="0"/>
          <w:marTop w:val="0"/>
          <w:marBottom w:val="0"/>
          <w:divBdr>
            <w:top w:val="none" w:sz="0" w:space="0" w:color="auto"/>
            <w:left w:val="none" w:sz="0" w:space="0" w:color="auto"/>
            <w:bottom w:val="none" w:sz="0" w:space="0" w:color="auto"/>
            <w:right w:val="none" w:sz="0" w:space="0" w:color="auto"/>
          </w:divBdr>
        </w:div>
        <w:div w:id="1843161243">
          <w:marLeft w:val="640"/>
          <w:marRight w:val="0"/>
          <w:marTop w:val="0"/>
          <w:marBottom w:val="0"/>
          <w:divBdr>
            <w:top w:val="none" w:sz="0" w:space="0" w:color="auto"/>
            <w:left w:val="none" w:sz="0" w:space="0" w:color="auto"/>
            <w:bottom w:val="none" w:sz="0" w:space="0" w:color="auto"/>
            <w:right w:val="none" w:sz="0" w:space="0" w:color="auto"/>
          </w:divBdr>
        </w:div>
        <w:div w:id="1856385304">
          <w:marLeft w:val="640"/>
          <w:marRight w:val="0"/>
          <w:marTop w:val="0"/>
          <w:marBottom w:val="0"/>
          <w:divBdr>
            <w:top w:val="none" w:sz="0" w:space="0" w:color="auto"/>
            <w:left w:val="none" w:sz="0" w:space="0" w:color="auto"/>
            <w:bottom w:val="none" w:sz="0" w:space="0" w:color="auto"/>
            <w:right w:val="none" w:sz="0" w:space="0" w:color="auto"/>
          </w:divBdr>
        </w:div>
        <w:div w:id="1879732865">
          <w:marLeft w:val="640"/>
          <w:marRight w:val="0"/>
          <w:marTop w:val="0"/>
          <w:marBottom w:val="0"/>
          <w:divBdr>
            <w:top w:val="none" w:sz="0" w:space="0" w:color="auto"/>
            <w:left w:val="none" w:sz="0" w:space="0" w:color="auto"/>
            <w:bottom w:val="none" w:sz="0" w:space="0" w:color="auto"/>
            <w:right w:val="none" w:sz="0" w:space="0" w:color="auto"/>
          </w:divBdr>
        </w:div>
        <w:div w:id="1885553851">
          <w:marLeft w:val="640"/>
          <w:marRight w:val="0"/>
          <w:marTop w:val="0"/>
          <w:marBottom w:val="0"/>
          <w:divBdr>
            <w:top w:val="none" w:sz="0" w:space="0" w:color="auto"/>
            <w:left w:val="none" w:sz="0" w:space="0" w:color="auto"/>
            <w:bottom w:val="none" w:sz="0" w:space="0" w:color="auto"/>
            <w:right w:val="none" w:sz="0" w:space="0" w:color="auto"/>
          </w:divBdr>
        </w:div>
        <w:div w:id="1897162578">
          <w:marLeft w:val="640"/>
          <w:marRight w:val="0"/>
          <w:marTop w:val="0"/>
          <w:marBottom w:val="0"/>
          <w:divBdr>
            <w:top w:val="none" w:sz="0" w:space="0" w:color="auto"/>
            <w:left w:val="none" w:sz="0" w:space="0" w:color="auto"/>
            <w:bottom w:val="none" w:sz="0" w:space="0" w:color="auto"/>
            <w:right w:val="none" w:sz="0" w:space="0" w:color="auto"/>
          </w:divBdr>
        </w:div>
        <w:div w:id="1907447303">
          <w:marLeft w:val="640"/>
          <w:marRight w:val="0"/>
          <w:marTop w:val="0"/>
          <w:marBottom w:val="0"/>
          <w:divBdr>
            <w:top w:val="none" w:sz="0" w:space="0" w:color="auto"/>
            <w:left w:val="none" w:sz="0" w:space="0" w:color="auto"/>
            <w:bottom w:val="none" w:sz="0" w:space="0" w:color="auto"/>
            <w:right w:val="none" w:sz="0" w:space="0" w:color="auto"/>
          </w:divBdr>
        </w:div>
        <w:div w:id="1926524743">
          <w:marLeft w:val="640"/>
          <w:marRight w:val="0"/>
          <w:marTop w:val="0"/>
          <w:marBottom w:val="0"/>
          <w:divBdr>
            <w:top w:val="none" w:sz="0" w:space="0" w:color="auto"/>
            <w:left w:val="none" w:sz="0" w:space="0" w:color="auto"/>
            <w:bottom w:val="none" w:sz="0" w:space="0" w:color="auto"/>
            <w:right w:val="none" w:sz="0" w:space="0" w:color="auto"/>
          </w:divBdr>
        </w:div>
        <w:div w:id="1939630202">
          <w:marLeft w:val="640"/>
          <w:marRight w:val="0"/>
          <w:marTop w:val="0"/>
          <w:marBottom w:val="0"/>
          <w:divBdr>
            <w:top w:val="none" w:sz="0" w:space="0" w:color="auto"/>
            <w:left w:val="none" w:sz="0" w:space="0" w:color="auto"/>
            <w:bottom w:val="none" w:sz="0" w:space="0" w:color="auto"/>
            <w:right w:val="none" w:sz="0" w:space="0" w:color="auto"/>
          </w:divBdr>
        </w:div>
        <w:div w:id="1955094696">
          <w:marLeft w:val="640"/>
          <w:marRight w:val="0"/>
          <w:marTop w:val="0"/>
          <w:marBottom w:val="0"/>
          <w:divBdr>
            <w:top w:val="none" w:sz="0" w:space="0" w:color="auto"/>
            <w:left w:val="none" w:sz="0" w:space="0" w:color="auto"/>
            <w:bottom w:val="none" w:sz="0" w:space="0" w:color="auto"/>
            <w:right w:val="none" w:sz="0" w:space="0" w:color="auto"/>
          </w:divBdr>
        </w:div>
        <w:div w:id="1973948018">
          <w:marLeft w:val="640"/>
          <w:marRight w:val="0"/>
          <w:marTop w:val="0"/>
          <w:marBottom w:val="0"/>
          <w:divBdr>
            <w:top w:val="none" w:sz="0" w:space="0" w:color="auto"/>
            <w:left w:val="none" w:sz="0" w:space="0" w:color="auto"/>
            <w:bottom w:val="none" w:sz="0" w:space="0" w:color="auto"/>
            <w:right w:val="none" w:sz="0" w:space="0" w:color="auto"/>
          </w:divBdr>
        </w:div>
        <w:div w:id="1985890861">
          <w:marLeft w:val="640"/>
          <w:marRight w:val="0"/>
          <w:marTop w:val="0"/>
          <w:marBottom w:val="0"/>
          <w:divBdr>
            <w:top w:val="none" w:sz="0" w:space="0" w:color="auto"/>
            <w:left w:val="none" w:sz="0" w:space="0" w:color="auto"/>
            <w:bottom w:val="none" w:sz="0" w:space="0" w:color="auto"/>
            <w:right w:val="none" w:sz="0" w:space="0" w:color="auto"/>
          </w:divBdr>
        </w:div>
        <w:div w:id="1986616504">
          <w:marLeft w:val="640"/>
          <w:marRight w:val="0"/>
          <w:marTop w:val="0"/>
          <w:marBottom w:val="0"/>
          <w:divBdr>
            <w:top w:val="none" w:sz="0" w:space="0" w:color="auto"/>
            <w:left w:val="none" w:sz="0" w:space="0" w:color="auto"/>
            <w:bottom w:val="none" w:sz="0" w:space="0" w:color="auto"/>
            <w:right w:val="none" w:sz="0" w:space="0" w:color="auto"/>
          </w:divBdr>
        </w:div>
        <w:div w:id="1993216854">
          <w:marLeft w:val="640"/>
          <w:marRight w:val="0"/>
          <w:marTop w:val="0"/>
          <w:marBottom w:val="0"/>
          <w:divBdr>
            <w:top w:val="none" w:sz="0" w:space="0" w:color="auto"/>
            <w:left w:val="none" w:sz="0" w:space="0" w:color="auto"/>
            <w:bottom w:val="none" w:sz="0" w:space="0" w:color="auto"/>
            <w:right w:val="none" w:sz="0" w:space="0" w:color="auto"/>
          </w:divBdr>
        </w:div>
        <w:div w:id="2002925352">
          <w:marLeft w:val="640"/>
          <w:marRight w:val="0"/>
          <w:marTop w:val="0"/>
          <w:marBottom w:val="0"/>
          <w:divBdr>
            <w:top w:val="none" w:sz="0" w:space="0" w:color="auto"/>
            <w:left w:val="none" w:sz="0" w:space="0" w:color="auto"/>
            <w:bottom w:val="none" w:sz="0" w:space="0" w:color="auto"/>
            <w:right w:val="none" w:sz="0" w:space="0" w:color="auto"/>
          </w:divBdr>
        </w:div>
        <w:div w:id="2009021750">
          <w:marLeft w:val="640"/>
          <w:marRight w:val="0"/>
          <w:marTop w:val="0"/>
          <w:marBottom w:val="0"/>
          <w:divBdr>
            <w:top w:val="none" w:sz="0" w:space="0" w:color="auto"/>
            <w:left w:val="none" w:sz="0" w:space="0" w:color="auto"/>
            <w:bottom w:val="none" w:sz="0" w:space="0" w:color="auto"/>
            <w:right w:val="none" w:sz="0" w:space="0" w:color="auto"/>
          </w:divBdr>
        </w:div>
        <w:div w:id="2019505674">
          <w:marLeft w:val="640"/>
          <w:marRight w:val="0"/>
          <w:marTop w:val="0"/>
          <w:marBottom w:val="0"/>
          <w:divBdr>
            <w:top w:val="none" w:sz="0" w:space="0" w:color="auto"/>
            <w:left w:val="none" w:sz="0" w:space="0" w:color="auto"/>
            <w:bottom w:val="none" w:sz="0" w:space="0" w:color="auto"/>
            <w:right w:val="none" w:sz="0" w:space="0" w:color="auto"/>
          </w:divBdr>
        </w:div>
        <w:div w:id="2031031757">
          <w:marLeft w:val="640"/>
          <w:marRight w:val="0"/>
          <w:marTop w:val="0"/>
          <w:marBottom w:val="0"/>
          <w:divBdr>
            <w:top w:val="none" w:sz="0" w:space="0" w:color="auto"/>
            <w:left w:val="none" w:sz="0" w:space="0" w:color="auto"/>
            <w:bottom w:val="none" w:sz="0" w:space="0" w:color="auto"/>
            <w:right w:val="none" w:sz="0" w:space="0" w:color="auto"/>
          </w:divBdr>
        </w:div>
        <w:div w:id="2034452226">
          <w:marLeft w:val="640"/>
          <w:marRight w:val="0"/>
          <w:marTop w:val="0"/>
          <w:marBottom w:val="0"/>
          <w:divBdr>
            <w:top w:val="none" w:sz="0" w:space="0" w:color="auto"/>
            <w:left w:val="none" w:sz="0" w:space="0" w:color="auto"/>
            <w:bottom w:val="none" w:sz="0" w:space="0" w:color="auto"/>
            <w:right w:val="none" w:sz="0" w:space="0" w:color="auto"/>
          </w:divBdr>
        </w:div>
        <w:div w:id="2051176150">
          <w:marLeft w:val="640"/>
          <w:marRight w:val="0"/>
          <w:marTop w:val="0"/>
          <w:marBottom w:val="0"/>
          <w:divBdr>
            <w:top w:val="none" w:sz="0" w:space="0" w:color="auto"/>
            <w:left w:val="none" w:sz="0" w:space="0" w:color="auto"/>
            <w:bottom w:val="none" w:sz="0" w:space="0" w:color="auto"/>
            <w:right w:val="none" w:sz="0" w:space="0" w:color="auto"/>
          </w:divBdr>
        </w:div>
        <w:div w:id="2058359085">
          <w:marLeft w:val="640"/>
          <w:marRight w:val="0"/>
          <w:marTop w:val="0"/>
          <w:marBottom w:val="0"/>
          <w:divBdr>
            <w:top w:val="none" w:sz="0" w:space="0" w:color="auto"/>
            <w:left w:val="none" w:sz="0" w:space="0" w:color="auto"/>
            <w:bottom w:val="none" w:sz="0" w:space="0" w:color="auto"/>
            <w:right w:val="none" w:sz="0" w:space="0" w:color="auto"/>
          </w:divBdr>
        </w:div>
        <w:div w:id="2067877385">
          <w:marLeft w:val="640"/>
          <w:marRight w:val="0"/>
          <w:marTop w:val="0"/>
          <w:marBottom w:val="0"/>
          <w:divBdr>
            <w:top w:val="none" w:sz="0" w:space="0" w:color="auto"/>
            <w:left w:val="none" w:sz="0" w:space="0" w:color="auto"/>
            <w:bottom w:val="none" w:sz="0" w:space="0" w:color="auto"/>
            <w:right w:val="none" w:sz="0" w:space="0" w:color="auto"/>
          </w:divBdr>
        </w:div>
        <w:div w:id="2074234728">
          <w:marLeft w:val="640"/>
          <w:marRight w:val="0"/>
          <w:marTop w:val="0"/>
          <w:marBottom w:val="0"/>
          <w:divBdr>
            <w:top w:val="none" w:sz="0" w:space="0" w:color="auto"/>
            <w:left w:val="none" w:sz="0" w:space="0" w:color="auto"/>
            <w:bottom w:val="none" w:sz="0" w:space="0" w:color="auto"/>
            <w:right w:val="none" w:sz="0" w:space="0" w:color="auto"/>
          </w:divBdr>
        </w:div>
        <w:div w:id="2085452332">
          <w:marLeft w:val="640"/>
          <w:marRight w:val="0"/>
          <w:marTop w:val="0"/>
          <w:marBottom w:val="0"/>
          <w:divBdr>
            <w:top w:val="none" w:sz="0" w:space="0" w:color="auto"/>
            <w:left w:val="none" w:sz="0" w:space="0" w:color="auto"/>
            <w:bottom w:val="none" w:sz="0" w:space="0" w:color="auto"/>
            <w:right w:val="none" w:sz="0" w:space="0" w:color="auto"/>
          </w:divBdr>
        </w:div>
        <w:div w:id="2103531720">
          <w:marLeft w:val="640"/>
          <w:marRight w:val="0"/>
          <w:marTop w:val="0"/>
          <w:marBottom w:val="0"/>
          <w:divBdr>
            <w:top w:val="none" w:sz="0" w:space="0" w:color="auto"/>
            <w:left w:val="none" w:sz="0" w:space="0" w:color="auto"/>
            <w:bottom w:val="none" w:sz="0" w:space="0" w:color="auto"/>
            <w:right w:val="none" w:sz="0" w:space="0" w:color="auto"/>
          </w:divBdr>
        </w:div>
        <w:div w:id="2117093027">
          <w:marLeft w:val="640"/>
          <w:marRight w:val="0"/>
          <w:marTop w:val="0"/>
          <w:marBottom w:val="0"/>
          <w:divBdr>
            <w:top w:val="none" w:sz="0" w:space="0" w:color="auto"/>
            <w:left w:val="none" w:sz="0" w:space="0" w:color="auto"/>
            <w:bottom w:val="none" w:sz="0" w:space="0" w:color="auto"/>
            <w:right w:val="none" w:sz="0" w:space="0" w:color="auto"/>
          </w:divBdr>
        </w:div>
        <w:div w:id="2131045171">
          <w:marLeft w:val="640"/>
          <w:marRight w:val="0"/>
          <w:marTop w:val="0"/>
          <w:marBottom w:val="0"/>
          <w:divBdr>
            <w:top w:val="none" w:sz="0" w:space="0" w:color="auto"/>
            <w:left w:val="none" w:sz="0" w:space="0" w:color="auto"/>
            <w:bottom w:val="none" w:sz="0" w:space="0" w:color="auto"/>
            <w:right w:val="none" w:sz="0" w:space="0" w:color="auto"/>
          </w:divBdr>
        </w:div>
        <w:div w:id="2137066334">
          <w:marLeft w:val="640"/>
          <w:marRight w:val="0"/>
          <w:marTop w:val="0"/>
          <w:marBottom w:val="0"/>
          <w:divBdr>
            <w:top w:val="none" w:sz="0" w:space="0" w:color="auto"/>
            <w:left w:val="none" w:sz="0" w:space="0" w:color="auto"/>
            <w:bottom w:val="none" w:sz="0" w:space="0" w:color="auto"/>
            <w:right w:val="none" w:sz="0" w:space="0" w:color="auto"/>
          </w:divBdr>
        </w:div>
      </w:divsChild>
    </w:div>
    <w:div w:id="732896792">
      <w:bodyDiv w:val="1"/>
      <w:marLeft w:val="0"/>
      <w:marRight w:val="0"/>
      <w:marTop w:val="0"/>
      <w:marBottom w:val="0"/>
      <w:divBdr>
        <w:top w:val="none" w:sz="0" w:space="0" w:color="auto"/>
        <w:left w:val="none" w:sz="0" w:space="0" w:color="auto"/>
        <w:bottom w:val="none" w:sz="0" w:space="0" w:color="auto"/>
        <w:right w:val="none" w:sz="0" w:space="0" w:color="auto"/>
      </w:divBdr>
    </w:div>
    <w:div w:id="773021005">
      <w:bodyDiv w:val="1"/>
      <w:marLeft w:val="0"/>
      <w:marRight w:val="0"/>
      <w:marTop w:val="0"/>
      <w:marBottom w:val="0"/>
      <w:divBdr>
        <w:top w:val="none" w:sz="0" w:space="0" w:color="auto"/>
        <w:left w:val="none" w:sz="0" w:space="0" w:color="auto"/>
        <w:bottom w:val="none" w:sz="0" w:space="0" w:color="auto"/>
        <w:right w:val="none" w:sz="0" w:space="0" w:color="auto"/>
      </w:divBdr>
    </w:div>
    <w:div w:id="775366434">
      <w:bodyDiv w:val="1"/>
      <w:marLeft w:val="0"/>
      <w:marRight w:val="0"/>
      <w:marTop w:val="0"/>
      <w:marBottom w:val="0"/>
      <w:divBdr>
        <w:top w:val="none" w:sz="0" w:space="0" w:color="auto"/>
        <w:left w:val="none" w:sz="0" w:space="0" w:color="auto"/>
        <w:bottom w:val="none" w:sz="0" w:space="0" w:color="auto"/>
        <w:right w:val="none" w:sz="0" w:space="0" w:color="auto"/>
      </w:divBdr>
      <w:divsChild>
        <w:div w:id="8071839">
          <w:marLeft w:val="640"/>
          <w:marRight w:val="0"/>
          <w:marTop w:val="0"/>
          <w:marBottom w:val="0"/>
          <w:divBdr>
            <w:top w:val="none" w:sz="0" w:space="0" w:color="auto"/>
            <w:left w:val="none" w:sz="0" w:space="0" w:color="auto"/>
            <w:bottom w:val="none" w:sz="0" w:space="0" w:color="auto"/>
            <w:right w:val="none" w:sz="0" w:space="0" w:color="auto"/>
          </w:divBdr>
        </w:div>
        <w:div w:id="10887483">
          <w:marLeft w:val="640"/>
          <w:marRight w:val="0"/>
          <w:marTop w:val="0"/>
          <w:marBottom w:val="0"/>
          <w:divBdr>
            <w:top w:val="none" w:sz="0" w:space="0" w:color="auto"/>
            <w:left w:val="none" w:sz="0" w:space="0" w:color="auto"/>
            <w:bottom w:val="none" w:sz="0" w:space="0" w:color="auto"/>
            <w:right w:val="none" w:sz="0" w:space="0" w:color="auto"/>
          </w:divBdr>
        </w:div>
        <w:div w:id="24911600">
          <w:marLeft w:val="640"/>
          <w:marRight w:val="0"/>
          <w:marTop w:val="0"/>
          <w:marBottom w:val="0"/>
          <w:divBdr>
            <w:top w:val="none" w:sz="0" w:space="0" w:color="auto"/>
            <w:left w:val="none" w:sz="0" w:space="0" w:color="auto"/>
            <w:bottom w:val="none" w:sz="0" w:space="0" w:color="auto"/>
            <w:right w:val="none" w:sz="0" w:space="0" w:color="auto"/>
          </w:divBdr>
        </w:div>
        <w:div w:id="38866339">
          <w:marLeft w:val="640"/>
          <w:marRight w:val="0"/>
          <w:marTop w:val="0"/>
          <w:marBottom w:val="0"/>
          <w:divBdr>
            <w:top w:val="none" w:sz="0" w:space="0" w:color="auto"/>
            <w:left w:val="none" w:sz="0" w:space="0" w:color="auto"/>
            <w:bottom w:val="none" w:sz="0" w:space="0" w:color="auto"/>
            <w:right w:val="none" w:sz="0" w:space="0" w:color="auto"/>
          </w:divBdr>
        </w:div>
        <w:div w:id="60107181">
          <w:marLeft w:val="640"/>
          <w:marRight w:val="0"/>
          <w:marTop w:val="0"/>
          <w:marBottom w:val="0"/>
          <w:divBdr>
            <w:top w:val="none" w:sz="0" w:space="0" w:color="auto"/>
            <w:left w:val="none" w:sz="0" w:space="0" w:color="auto"/>
            <w:bottom w:val="none" w:sz="0" w:space="0" w:color="auto"/>
            <w:right w:val="none" w:sz="0" w:space="0" w:color="auto"/>
          </w:divBdr>
        </w:div>
        <w:div w:id="63332826">
          <w:marLeft w:val="640"/>
          <w:marRight w:val="0"/>
          <w:marTop w:val="0"/>
          <w:marBottom w:val="0"/>
          <w:divBdr>
            <w:top w:val="none" w:sz="0" w:space="0" w:color="auto"/>
            <w:left w:val="none" w:sz="0" w:space="0" w:color="auto"/>
            <w:bottom w:val="none" w:sz="0" w:space="0" w:color="auto"/>
            <w:right w:val="none" w:sz="0" w:space="0" w:color="auto"/>
          </w:divBdr>
        </w:div>
        <w:div w:id="86466975">
          <w:marLeft w:val="640"/>
          <w:marRight w:val="0"/>
          <w:marTop w:val="0"/>
          <w:marBottom w:val="0"/>
          <w:divBdr>
            <w:top w:val="none" w:sz="0" w:space="0" w:color="auto"/>
            <w:left w:val="none" w:sz="0" w:space="0" w:color="auto"/>
            <w:bottom w:val="none" w:sz="0" w:space="0" w:color="auto"/>
            <w:right w:val="none" w:sz="0" w:space="0" w:color="auto"/>
          </w:divBdr>
        </w:div>
        <w:div w:id="86584919">
          <w:marLeft w:val="640"/>
          <w:marRight w:val="0"/>
          <w:marTop w:val="0"/>
          <w:marBottom w:val="0"/>
          <w:divBdr>
            <w:top w:val="none" w:sz="0" w:space="0" w:color="auto"/>
            <w:left w:val="none" w:sz="0" w:space="0" w:color="auto"/>
            <w:bottom w:val="none" w:sz="0" w:space="0" w:color="auto"/>
            <w:right w:val="none" w:sz="0" w:space="0" w:color="auto"/>
          </w:divBdr>
        </w:div>
        <w:div w:id="89932088">
          <w:marLeft w:val="640"/>
          <w:marRight w:val="0"/>
          <w:marTop w:val="0"/>
          <w:marBottom w:val="0"/>
          <w:divBdr>
            <w:top w:val="none" w:sz="0" w:space="0" w:color="auto"/>
            <w:left w:val="none" w:sz="0" w:space="0" w:color="auto"/>
            <w:bottom w:val="none" w:sz="0" w:space="0" w:color="auto"/>
            <w:right w:val="none" w:sz="0" w:space="0" w:color="auto"/>
          </w:divBdr>
        </w:div>
        <w:div w:id="114449832">
          <w:marLeft w:val="640"/>
          <w:marRight w:val="0"/>
          <w:marTop w:val="0"/>
          <w:marBottom w:val="0"/>
          <w:divBdr>
            <w:top w:val="none" w:sz="0" w:space="0" w:color="auto"/>
            <w:left w:val="none" w:sz="0" w:space="0" w:color="auto"/>
            <w:bottom w:val="none" w:sz="0" w:space="0" w:color="auto"/>
            <w:right w:val="none" w:sz="0" w:space="0" w:color="auto"/>
          </w:divBdr>
        </w:div>
        <w:div w:id="117846024">
          <w:marLeft w:val="640"/>
          <w:marRight w:val="0"/>
          <w:marTop w:val="0"/>
          <w:marBottom w:val="0"/>
          <w:divBdr>
            <w:top w:val="none" w:sz="0" w:space="0" w:color="auto"/>
            <w:left w:val="none" w:sz="0" w:space="0" w:color="auto"/>
            <w:bottom w:val="none" w:sz="0" w:space="0" w:color="auto"/>
            <w:right w:val="none" w:sz="0" w:space="0" w:color="auto"/>
          </w:divBdr>
        </w:div>
        <w:div w:id="121657104">
          <w:marLeft w:val="640"/>
          <w:marRight w:val="0"/>
          <w:marTop w:val="0"/>
          <w:marBottom w:val="0"/>
          <w:divBdr>
            <w:top w:val="none" w:sz="0" w:space="0" w:color="auto"/>
            <w:left w:val="none" w:sz="0" w:space="0" w:color="auto"/>
            <w:bottom w:val="none" w:sz="0" w:space="0" w:color="auto"/>
            <w:right w:val="none" w:sz="0" w:space="0" w:color="auto"/>
          </w:divBdr>
        </w:div>
        <w:div w:id="124471239">
          <w:marLeft w:val="640"/>
          <w:marRight w:val="0"/>
          <w:marTop w:val="0"/>
          <w:marBottom w:val="0"/>
          <w:divBdr>
            <w:top w:val="none" w:sz="0" w:space="0" w:color="auto"/>
            <w:left w:val="none" w:sz="0" w:space="0" w:color="auto"/>
            <w:bottom w:val="none" w:sz="0" w:space="0" w:color="auto"/>
            <w:right w:val="none" w:sz="0" w:space="0" w:color="auto"/>
          </w:divBdr>
        </w:div>
        <w:div w:id="139618985">
          <w:marLeft w:val="640"/>
          <w:marRight w:val="0"/>
          <w:marTop w:val="0"/>
          <w:marBottom w:val="0"/>
          <w:divBdr>
            <w:top w:val="none" w:sz="0" w:space="0" w:color="auto"/>
            <w:left w:val="none" w:sz="0" w:space="0" w:color="auto"/>
            <w:bottom w:val="none" w:sz="0" w:space="0" w:color="auto"/>
            <w:right w:val="none" w:sz="0" w:space="0" w:color="auto"/>
          </w:divBdr>
        </w:div>
        <w:div w:id="143355850">
          <w:marLeft w:val="640"/>
          <w:marRight w:val="0"/>
          <w:marTop w:val="0"/>
          <w:marBottom w:val="0"/>
          <w:divBdr>
            <w:top w:val="none" w:sz="0" w:space="0" w:color="auto"/>
            <w:left w:val="none" w:sz="0" w:space="0" w:color="auto"/>
            <w:bottom w:val="none" w:sz="0" w:space="0" w:color="auto"/>
            <w:right w:val="none" w:sz="0" w:space="0" w:color="auto"/>
          </w:divBdr>
        </w:div>
        <w:div w:id="150409549">
          <w:marLeft w:val="640"/>
          <w:marRight w:val="0"/>
          <w:marTop w:val="0"/>
          <w:marBottom w:val="0"/>
          <w:divBdr>
            <w:top w:val="none" w:sz="0" w:space="0" w:color="auto"/>
            <w:left w:val="none" w:sz="0" w:space="0" w:color="auto"/>
            <w:bottom w:val="none" w:sz="0" w:space="0" w:color="auto"/>
            <w:right w:val="none" w:sz="0" w:space="0" w:color="auto"/>
          </w:divBdr>
        </w:div>
        <w:div w:id="159583545">
          <w:marLeft w:val="640"/>
          <w:marRight w:val="0"/>
          <w:marTop w:val="0"/>
          <w:marBottom w:val="0"/>
          <w:divBdr>
            <w:top w:val="none" w:sz="0" w:space="0" w:color="auto"/>
            <w:left w:val="none" w:sz="0" w:space="0" w:color="auto"/>
            <w:bottom w:val="none" w:sz="0" w:space="0" w:color="auto"/>
            <w:right w:val="none" w:sz="0" w:space="0" w:color="auto"/>
          </w:divBdr>
        </w:div>
        <w:div w:id="160437059">
          <w:marLeft w:val="640"/>
          <w:marRight w:val="0"/>
          <w:marTop w:val="0"/>
          <w:marBottom w:val="0"/>
          <w:divBdr>
            <w:top w:val="none" w:sz="0" w:space="0" w:color="auto"/>
            <w:left w:val="none" w:sz="0" w:space="0" w:color="auto"/>
            <w:bottom w:val="none" w:sz="0" w:space="0" w:color="auto"/>
            <w:right w:val="none" w:sz="0" w:space="0" w:color="auto"/>
          </w:divBdr>
        </w:div>
        <w:div w:id="165218119">
          <w:marLeft w:val="640"/>
          <w:marRight w:val="0"/>
          <w:marTop w:val="0"/>
          <w:marBottom w:val="0"/>
          <w:divBdr>
            <w:top w:val="none" w:sz="0" w:space="0" w:color="auto"/>
            <w:left w:val="none" w:sz="0" w:space="0" w:color="auto"/>
            <w:bottom w:val="none" w:sz="0" w:space="0" w:color="auto"/>
            <w:right w:val="none" w:sz="0" w:space="0" w:color="auto"/>
          </w:divBdr>
        </w:div>
        <w:div w:id="167184157">
          <w:marLeft w:val="640"/>
          <w:marRight w:val="0"/>
          <w:marTop w:val="0"/>
          <w:marBottom w:val="0"/>
          <w:divBdr>
            <w:top w:val="none" w:sz="0" w:space="0" w:color="auto"/>
            <w:left w:val="none" w:sz="0" w:space="0" w:color="auto"/>
            <w:bottom w:val="none" w:sz="0" w:space="0" w:color="auto"/>
            <w:right w:val="none" w:sz="0" w:space="0" w:color="auto"/>
          </w:divBdr>
        </w:div>
        <w:div w:id="171728832">
          <w:marLeft w:val="640"/>
          <w:marRight w:val="0"/>
          <w:marTop w:val="0"/>
          <w:marBottom w:val="0"/>
          <w:divBdr>
            <w:top w:val="none" w:sz="0" w:space="0" w:color="auto"/>
            <w:left w:val="none" w:sz="0" w:space="0" w:color="auto"/>
            <w:bottom w:val="none" w:sz="0" w:space="0" w:color="auto"/>
            <w:right w:val="none" w:sz="0" w:space="0" w:color="auto"/>
          </w:divBdr>
        </w:div>
        <w:div w:id="173423381">
          <w:marLeft w:val="640"/>
          <w:marRight w:val="0"/>
          <w:marTop w:val="0"/>
          <w:marBottom w:val="0"/>
          <w:divBdr>
            <w:top w:val="none" w:sz="0" w:space="0" w:color="auto"/>
            <w:left w:val="none" w:sz="0" w:space="0" w:color="auto"/>
            <w:bottom w:val="none" w:sz="0" w:space="0" w:color="auto"/>
            <w:right w:val="none" w:sz="0" w:space="0" w:color="auto"/>
          </w:divBdr>
        </w:div>
        <w:div w:id="177425468">
          <w:marLeft w:val="640"/>
          <w:marRight w:val="0"/>
          <w:marTop w:val="0"/>
          <w:marBottom w:val="0"/>
          <w:divBdr>
            <w:top w:val="none" w:sz="0" w:space="0" w:color="auto"/>
            <w:left w:val="none" w:sz="0" w:space="0" w:color="auto"/>
            <w:bottom w:val="none" w:sz="0" w:space="0" w:color="auto"/>
            <w:right w:val="none" w:sz="0" w:space="0" w:color="auto"/>
          </w:divBdr>
        </w:div>
        <w:div w:id="186992419">
          <w:marLeft w:val="640"/>
          <w:marRight w:val="0"/>
          <w:marTop w:val="0"/>
          <w:marBottom w:val="0"/>
          <w:divBdr>
            <w:top w:val="none" w:sz="0" w:space="0" w:color="auto"/>
            <w:left w:val="none" w:sz="0" w:space="0" w:color="auto"/>
            <w:bottom w:val="none" w:sz="0" w:space="0" w:color="auto"/>
            <w:right w:val="none" w:sz="0" w:space="0" w:color="auto"/>
          </w:divBdr>
        </w:div>
        <w:div w:id="209584298">
          <w:marLeft w:val="640"/>
          <w:marRight w:val="0"/>
          <w:marTop w:val="0"/>
          <w:marBottom w:val="0"/>
          <w:divBdr>
            <w:top w:val="none" w:sz="0" w:space="0" w:color="auto"/>
            <w:left w:val="none" w:sz="0" w:space="0" w:color="auto"/>
            <w:bottom w:val="none" w:sz="0" w:space="0" w:color="auto"/>
            <w:right w:val="none" w:sz="0" w:space="0" w:color="auto"/>
          </w:divBdr>
        </w:div>
        <w:div w:id="223833577">
          <w:marLeft w:val="640"/>
          <w:marRight w:val="0"/>
          <w:marTop w:val="0"/>
          <w:marBottom w:val="0"/>
          <w:divBdr>
            <w:top w:val="none" w:sz="0" w:space="0" w:color="auto"/>
            <w:left w:val="none" w:sz="0" w:space="0" w:color="auto"/>
            <w:bottom w:val="none" w:sz="0" w:space="0" w:color="auto"/>
            <w:right w:val="none" w:sz="0" w:space="0" w:color="auto"/>
          </w:divBdr>
        </w:div>
        <w:div w:id="229780056">
          <w:marLeft w:val="640"/>
          <w:marRight w:val="0"/>
          <w:marTop w:val="0"/>
          <w:marBottom w:val="0"/>
          <w:divBdr>
            <w:top w:val="none" w:sz="0" w:space="0" w:color="auto"/>
            <w:left w:val="none" w:sz="0" w:space="0" w:color="auto"/>
            <w:bottom w:val="none" w:sz="0" w:space="0" w:color="auto"/>
            <w:right w:val="none" w:sz="0" w:space="0" w:color="auto"/>
          </w:divBdr>
        </w:div>
        <w:div w:id="239756555">
          <w:marLeft w:val="640"/>
          <w:marRight w:val="0"/>
          <w:marTop w:val="0"/>
          <w:marBottom w:val="0"/>
          <w:divBdr>
            <w:top w:val="none" w:sz="0" w:space="0" w:color="auto"/>
            <w:left w:val="none" w:sz="0" w:space="0" w:color="auto"/>
            <w:bottom w:val="none" w:sz="0" w:space="0" w:color="auto"/>
            <w:right w:val="none" w:sz="0" w:space="0" w:color="auto"/>
          </w:divBdr>
        </w:div>
        <w:div w:id="250353165">
          <w:marLeft w:val="640"/>
          <w:marRight w:val="0"/>
          <w:marTop w:val="0"/>
          <w:marBottom w:val="0"/>
          <w:divBdr>
            <w:top w:val="none" w:sz="0" w:space="0" w:color="auto"/>
            <w:left w:val="none" w:sz="0" w:space="0" w:color="auto"/>
            <w:bottom w:val="none" w:sz="0" w:space="0" w:color="auto"/>
            <w:right w:val="none" w:sz="0" w:space="0" w:color="auto"/>
          </w:divBdr>
        </w:div>
        <w:div w:id="264197460">
          <w:marLeft w:val="640"/>
          <w:marRight w:val="0"/>
          <w:marTop w:val="0"/>
          <w:marBottom w:val="0"/>
          <w:divBdr>
            <w:top w:val="none" w:sz="0" w:space="0" w:color="auto"/>
            <w:left w:val="none" w:sz="0" w:space="0" w:color="auto"/>
            <w:bottom w:val="none" w:sz="0" w:space="0" w:color="auto"/>
            <w:right w:val="none" w:sz="0" w:space="0" w:color="auto"/>
          </w:divBdr>
        </w:div>
        <w:div w:id="269438257">
          <w:marLeft w:val="640"/>
          <w:marRight w:val="0"/>
          <w:marTop w:val="0"/>
          <w:marBottom w:val="0"/>
          <w:divBdr>
            <w:top w:val="none" w:sz="0" w:space="0" w:color="auto"/>
            <w:left w:val="none" w:sz="0" w:space="0" w:color="auto"/>
            <w:bottom w:val="none" w:sz="0" w:space="0" w:color="auto"/>
            <w:right w:val="none" w:sz="0" w:space="0" w:color="auto"/>
          </w:divBdr>
        </w:div>
        <w:div w:id="272516110">
          <w:marLeft w:val="640"/>
          <w:marRight w:val="0"/>
          <w:marTop w:val="0"/>
          <w:marBottom w:val="0"/>
          <w:divBdr>
            <w:top w:val="none" w:sz="0" w:space="0" w:color="auto"/>
            <w:left w:val="none" w:sz="0" w:space="0" w:color="auto"/>
            <w:bottom w:val="none" w:sz="0" w:space="0" w:color="auto"/>
            <w:right w:val="none" w:sz="0" w:space="0" w:color="auto"/>
          </w:divBdr>
        </w:div>
        <w:div w:id="294869719">
          <w:marLeft w:val="640"/>
          <w:marRight w:val="0"/>
          <w:marTop w:val="0"/>
          <w:marBottom w:val="0"/>
          <w:divBdr>
            <w:top w:val="none" w:sz="0" w:space="0" w:color="auto"/>
            <w:left w:val="none" w:sz="0" w:space="0" w:color="auto"/>
            <w:bottom w:val="none" w:sz="0" w:space="0" w:color="auto"/>
            <w:right w:val="none" w:sz="0" w:space="0" w:color="auto"/>
          </w:divBdr>
        </w:div>
        <w:div w:id="305211125">
          <w:marLeft w:val="640"/>
          <w:marRight w:val="0"/>
          <w:marTop w:val="0"/>
          <w:marBottom w:val="0"/>
          <w:divBdr>
            <w:top w:val="none" w:sz="0" w:space="0" w:color="auto"/>
            <w:left w:val="none" w:sz="0" w:space="0" w:color="auto"/>
            <w:bottom w:val="none" w:sz="0" w:space="0" w:color="auto"/>
            <w:right w:val="none" w:sz="0" w:space="0" w:color="auto"/>
          </w:divBdr>
        </w:div>
        <w:div w:id="318535136">
          <w:marLeft w:val="640"/>
          <w:marRight w:val="0"/>
          <w:marTop w:val="0"/>
          <w:marBottom w:val="0"/>
          <w:divBdr>
            <w:top w:val="none" w:sz="0" w:space="0" w:color="auto"/>
            <w:left w:val="none" w:sz="0" w:space="0" w:color="auto"/>
            <w:bottom w:val="none" w:sz="0" w:space="0" w:color="auto"/>
            <w:right w:val="none" w:sz="0" w:space="0" w:color="auto"/>
          </w:divBdr>
        </w:div>
        <w:div w:id="354502865">
          <w:marLeft w:val="640"/>
          <w:marRight w:val="0"/>
          <w:marTop w:val="0"/>
          <w:marBottom w:val="0"/>
          <w:divBdr>
            <w:top w:val="none" w:sz="0" w:space="0" w:color="auto"/>
            <w:left w:val="none" w:sz="0" w:space="0" w:color="auto"/>
            <w:bottom w:val="none" w:sz="0" w:space="0" w:color="auto"/>
            <w:right w:val="none" w:sz="0" w:space="0" w:color="auto"/>
          </w:divBdr>
        </w:div>
        <w:div w:id="386686140">
          <w:marLeft w:val="640"/>
          <w:marRight w:val="0"/>
          <w:marTop w:val="0"/>
          <w:marBottom w:val="0"/>
          <w:divBdr>
            <w:top w:val="none" w:sz="0" w:space="0" w:color="auto"/>
            <w:left w:val="none" w:sz="0" w:space="0" w:color="auto"/>
            <w:bottom w:val="none" w:sz="0" w:space="0" w:color="auto"/>
            <w:right w:val="none" w:sz="0" w:space="0" w:color="auto"/>
          </w:divBdr>
        </w:div>
        <w:div w:id="392890042">
          <w:marLeft w:val="640"/>
          <w:marRight w:val="0"/>
          <w:marTop w:val="0"/>
          <w:marBottom w:val="0"/>
          <w:divBdr>
            <w:top w:val="none" w:sz="0" w:space="0" w:color="auto"/>
            <w:left w:val="none" w:sz="0" w:space="0" w:color="auto"/>
            <w:bottom w:val="none" w:sz="0" w:space="0" w:color="auto"/>
            <w:right w:val="none" w:sz="0" w:space="0" w:color="auto"/>
          </w:divBdr>
        </w:div>
        <w:div w:id="426510823">
          <w:marLeft w:val="640"/>
          <w:marRight w:val="0"/>
          <w:marTop w:val="0"/>
          <w:marBottom w:val="0"/>
          <w:divBdr>
            <w:top w:val="none" w:sz="0" w:space="0" w:color="auto"/>
            <w:left w:val="none" w:sz="0" w:space="0" w:color="auto"/>
            <w:bottom w:val="none" w:sz="0" w:space="0" w:color="auto"/>
            <w:right w:val="none" w:sz="0" w:space="0" w:color="auto"/>
          </w:divBdr>
        </w:div>
        <w:div w:id="438909974">
          <w:marLeft w:val="640"/>
          <w:marRight w:val="0"/>
          <w:marTop w:val="0"/>
          <w:marBottom w:val="0"/>
          <w:divBdr>
            <w:top w:val="none" w:sz="0" w:space="0" w:color="auto"/>
            <w:left w:val="none" w:sz="0" w:space="0" w:color="auto"/>
            <w:bottom w:val="none" w:sz="0" w:space="0" w:color="auto"/>
            <w:right w:val="none" w:sz="0" w:space="0" w:color="auto"/>
          </w:divBdr>
        </w:div>
        <w:div w:id="456681049">
          <w:marLeft w:val="640"/>
          <w:marRight w:val="0"/>
          <w:marTop w:val="0"/>
          <w:marBottom w:val="0"/>
          <w:divBdr>
            <w:top w:val="none" w:sz="0" w:space="0" w:color="auto"/>
            <w:left w:val="none" w:sz="0" w:space="0" w:color="auto"/>
            <w:bottom w:val="none" w:sz="0" w:space="0" w:color="auto"/>
            <w:right w:val="none" w:sz="0" w:space="0" w:color="auto"/>
          </w:divBdr>
        </w:div>
        <w:div w:id="457797465">
          <w:marLeft w:val="640"/>
          <w:marRight w:val="0"/>
          <w:marTop w:val="0"/>
          <w:marBottom w:val="0"/>
          <w:divBdr>
            <w:top w:val="none" w:sz="0" w:space="0" w:color="auto"/>
            <w:left w:val="none" w:sz="0" w:space="0" w:color="auto"/>
            <w:bottom w:val="none" w:sz="0" w:space="0" w:color="auto"/>
            <w:right w:val="none" w:sz="0" w:space="0" w:color="auto"/>
          </w:divBdr>
        </w:div>
        <w:div w:id="464395873">
          <w:marLeft w:val="640"/>
          <w:marRight w:val="0"/>
          <w:marTop w:val="0"/>
          <w:marBottom w:val="0"/>
          <w:divBdr>
            <w:top w:val="none" w:sz="0" w:space="0" w:color="auto"/>
            <w:left w:val="none" w:sz="0" w:space="0" w:color="auto"/>
            <w:bottom w:val="none" w:sz="0" w:space="0" w:color="auto"/>
            <w:right w:val="none" w:sz="0" w:space="0" w:color="auto"/>
          </w:divBdr>
        </w:div>
        <w:div w:id="493184495">
          <w:marLeft w:val="640"/>
          <w:marRight w:val="0"/>
          <w:marTop w:val="0"/>
          <w:marBottom w:val="0"/>
          <w:divBdr>
            <w:top w:val="none" w:sz="0" w:space="0" w:color="auto"/>
            <w:left w:val="none" w:sz="0" w:space="0" w:color="auto"/>
            <w:bottom w:val="none" w:sz="0" w:space="0" w:color="auto"/>
            <w:right w:val="none" w:sz="0" w:space="0" w:color="auto"/>
          </w:divBdr>
        </w:div>
        <w:div w:id="514803097">
          <w:marLeft w:val="640"/>
          <w:marRight w:val="0"/>
          <w:marTop w:val="0"/>
          <w:marBottom w:val="0"/>
          <w:divBdr>
            <w:top w:val="none" w:sz="0" w:space="0" w:color="auto"/>
            <w:left w:val="none" w:sz="0" w:space="0" w:color="auto"/>
            <w:bottom w:val="none" w:sz="0" w:space="0" w:color="auto"/>
            <w:right w:val="none" w:sz="0" w:space="0" w:color="auto"/>
          </w:divBdr>
        </w:div>
        <w:div w:id="527722019">
          <w:marLeft w:val="640"/>
          <w:marRight w:val="0"/>
          <w:marTop w:val="0"/>
          <w:marBottom w:val="0"/>
          <w:divBdr>
            <w:top w:val="none" w:sz="0" w:space="0" w:color="auto"/>
            <w:left w:val="none" w:sz="0" w:space="0" w:color="auto"/>
            <w:bottom w:val="none" w:sz="0" w:space="0" w:color="auto"/>
            <w:right w:val="none" w:sz="0" w:space="0" w:color="auto"/>
          </w:divBdr>
        </w:div>
        <w:div w:id="534658382">
          <w:marLeft w:val="640"/>
          <w:marRight w:val="0"/>
          <w:marTop w:val="0"/>
          <w:marBottom w:val="0"/>
          <w:divBdr>
            <w:top w:val="none" w:sz="0" w:space="0" w:color="auto"/>
            <w:left w:val="none" w:sz="0" w:space="0" w:color="auto"/>
            <w:bottom w:val="none" w:sz="0" w:space="0" w:color="auto"/>
            <w:right w:val="none" w:sz="0" w:space="0" w:color="auto"/>
          </w:divBdr>
        </w:div>
        <w:div w:id="537595069">
          <w:marLeft w:val="640"/>
          <w:marRight w:val="0"/>
          <w:marTop w:val="0"/>
          <w:marBottom w:val="0"/>
          <w:divBdr>
            <w:top w:val="none" w:sz="0" w:space="0" w:color="auto"/>
            <w:left w:val="none" w:sz="0" w:space="0" w:color="auto"/>
            <w:bottom w:val="none" w:sz="0" w:space="0" w:color="auto"/>
            <w:right w:val="none" w:sz="0" w:space="0" w:color="auto"/>
          </w:divBdr>
        </w:div>
        <w:div w:id="545065295">
          <w:marLeft w:val="640"/>
          <w:marRight w:val="0"/>
          <w:marTop w:val="0"/>
          <w:marBottom w:val="0"/>
          <w:divBdr>
            <w:top w:val="none" w:sz="0" w:space="0" w:color="auto"/>
            <w:left w:val="none" w:sz="0" w:space="0" w:color="auto"/>
            <w:bottom w:val="none" w:sz="0" w:space="0" w:color="auto"/>
            <w:right w:val="none" w:sz="0" w:space="0" w:color="auto"/>
          </w:divBdr>
        </w:div>
        <w:div w:id="552545889">
          <w:marLeft w:val="640"/>
          <w:marRight w:val="0"/>
          <w:marTop w:val="0"/>
          <w:marBottom w:val="0"/>
          <w:divBdr>
            <w:top w:val="none" w:sz="0" w:space="0" w:color="auto"/>
            <w:left w:val="none" w:sz="0" w:space="0" w:color="auto"/>
            <w:bottom w:val="none" w:sz="0" w:space="0" w:color="auto"/>
            <w:right w:val="none" w:sz="0" w:space="0" w:color="auto"/>
          </w:divBdr>
        </w:div>
        <w:div w:id="562066494">
          <w:marLeft w:val="640"/>
          <w:marRight w:val="0"/>
          <w:marTop w:val="0"/>
          <w:marBottom w:val="0"/>
          <w:divBdr>
            <w:top w:val="none" w:sz="0" w:space="0" w:color="auto"/>
            <w:left w:val="none" w:sz="0" w:space="0" w:color="auto"/>
            <w:bottom w:val="none" w:sz="0" w:space="0" w:color="auto"/>
            <w:right w:val="none" w:sz="0" w:space="0" w:color="auto"/>
          </w:divBdr>
        </w:div>
        <w:div w:id="562645426">
          <w:marLeft w:val="640"/>
          <w:marRight w:val="0"/>
          <w:marTop w:val="0"/>
          <w:marBottom w:val="0"/>
          <w:divBdr>
            <w:top w:val="none" w:sz="0" w:space="0" w:color="auto"/>
            <w:left w:val="none" w:sz="0" w:space="0" w:color="auto"/>
            <w:bottom w:val="none" w:sz="0" w:space="0" w:color="auto"/>
            <w:right w:val="none" w:sz="0" w:space="0" w:color="auto"/>
          </w:divBdr>
        </w:div>
        <w:div w:id="562721600">
          <w:marLeft w:val="640"/>
          <w:marRight w:val="0"/>
          <w:marTop w:val="0"/>
          <w:marBottom w:val="0"/>
          <w:divBdr>
            <w:top w:val="none" w:sz="0" w:space="0" w:color="auto"/>
            <w:left w:val="none" w:sz="0" w:space="0" w:color="auto"/>
            <w:bottom w:val="none" w:sz="0" w:space="0" w:color="auto"/>
            <w:right w:val="none" w:sz="0" w:space="0" w:color="auto"/>
          </w:divBdr>
        </w:div>
        <w:div w:id="584534863">
          <w:marLeft w:val="640"/>
          <w:marRight w:val="0"/>
          <w:marTop w:val="0"/>
          <w:marBottom w:val="0"/>
          <w:divBdr>
            <w:top w:val="none" w:sz="0" w:space="0" w:color="auto"/>
            <w:left w:val="none" w:sz="0" w:space="0" w:color="auto"/>
            <w:bottom w:val="none" w:sz="0" w:space="0" w:color="auto"/>
            <w:right w:val="none" w:sz="0" w:space="0" w:color="auto"/>
          </w:divBdr>
        </w:div>
        <w:div w:id="590623793">
          <w:marLeft w:val="640"/>
          <w:marRight w:val="0"/>
          <w:marTop w:val="0"/>
          <w:marBottom w:val="0"/>
          <w:divBdr>
            <w:top w:val="none" w:sz="0" w:space="0" w:color="auto"/>
            <w:left w:val="none" w:sz="0" w:space="0" w:color="auto"/>
            <w:bottom w:val="none" w:sz="0" w:space="0" w:color="auto"/>
            <w:right w:val="none" w:sz="0" w:space="0" w:color="auto"/>
          </w:divBdr>
        </w:div>
        <w:div w:id="605581012">
          <w:marLeft w:val="640"/>
          <w:marRight w:val="0"/>
          <w:marTop w:val="0"/>
          <w:marBottom w:val="0"/>
          <w:divBdr>
            <w:top w:val="none" w:sz="0" w:space="0" w:color="auto"/>
            <w:left w:val="none" w:sz="0" w:space="0" w:color="auto"/>
            <w:bottom w:val="none" w:sz="0" w:space="0" w:color="auto"/>
            <w:right w:val="none" w:sz="0" w:space="0" w:color="auto"/>
          </w:divBdr>
        </w:div>
        <w:div w:id="643586896">
          <w:marLeft w:val="640"/>
          <w:marRight w:val="0"/>
          <w:marTop w:val="0"/>
          <w:marBottom w:val="0"/>
          <w:divBdr>
            <w:top w:val="none" w:sz="0" w:space="0" w:color="auto"/>
            <w:left w:val="none" w:sz="0" w:space="0" w:color="auto"/>
            <w:bottom w:val="none" w:sz="0" w:space="0" w:color="auto"/>
            <w:right w:val="none" w:sz="0" w:space="0" w:color="auto"/>
          </w:divBdr>
        </w:div>
        <w:div w:id="652487325">
          <w:marLeft w:val="640"/>
          <w:marRight w:val="0"/>
          <w:marTop w:val="0"/>
          <w:marBottom w:val="0"/>
          <w:divBdr>
            <w:top w:val="none" w:sz="0" w:space="0" w:color="auto"/>
            <w:left w:val="none" w:sz="0" w:space="0" w:color="auto"/>
            <w:bottom w:val="none" w:sz="0" w:space="0" w:color="auto"/>
            <w:right w:val="none" w:sz="0" w:space="0" w:color="auto"/>
          </w:divBdr>
        </w:div>
        <w:div w:id="655766850">
          <w:marLeft w:val="640"/>
          <w:marRight w:val="0"/>
          <w:marTop w:val="0"/>
          <w:marBottom w:val="0"/>
          <w:divBdr>
            <w:top w:val="none" w:sz="0" w:space="0" w:color="auto"/>
            <w:left w:val="none" w:sz="0" w:space="0" w:color="auto"/>
            <w:bottom w:val="none" w:sz="0" w:space="0" w:color="auto"/>
            <w:right w:val="none" w:sz="0" w:space="0" w:color="auto"/>
          </w:divBdr>
        </w:div>
        <w:div w:id="658270012">
          <w:marLeft w:val="640"/>
          <w:marRight w:val="0"/>
          <w:marTop w:val="0"/>
          <w:marBottom w:val="0"/>
          <w:divBdr>
            <w:top w:val="none" w:sz="0" w:space="0" w:color="auto"/>
            <w:left w:val="none" w:sz="0" w:space="0" w:color="auto"/>
            <w:bottom w:val="none" w:sz="0" w:space="0" w:color="auto"/>
            <w:right w:val="none" w:sz="0" w:space="0" w:color="auto"/>
          </w:divBdr>
        </w:div>
        <w:div w:id="670790605">
          <w:marLeft w:val="640"/>
          <w:marRight w:val="0"/>
          <w:marTop w:val="0"/>
          <w:marBottom w:val="0"/>
          <w:divBdr>
            <w:top w:val="none" w:sz="0" w:space="0" w:color="auto"/>
            <w:left w:val="none" w:sz="0" w:space="0" w:color="auto"/>
            <w:bottom w:val="none" w:sz="0" w:space="0" w:color="auto"/>
            <w:right w:val="none" w:sz="0" w:space="0" w:color="auto"/>
          </w:divBdr>
        </w:div>
        <w:div w:id="671879581">
          <w:marLeft w:val="640"/>
          <w:marRight w:val="0"/>
          <w:marTop w:val="0"/>
          <w:marBottom w:val="0"/>
          <w:divBdr>
            <w:top w:val="none" w:sz="0" w:space="0" w:color="auto"/>
            <w:left w:val="none" w:sz="0" w:space="0" w:color="auto"/>
            <w:bottom w:val="none" w:sz="0" w:space="0" w:color="auto"/>
            <w:right w:val="none" w:sz="0" w:space="0" w:color="auto"/>
          </w:divBdr>
        </w:div>
        <w:div w:id="687877757">
          <w:marLeft w:val="640"/>
          <w:marRight w:val="0"/>
          <w:marTop w:val="0"/>
          <w:marBottom w:val="0"/>
          <w:divBdr>
            <w:top w:val="none" w:sz="0" w:space="0" w:color="auto"/>
            <w:left w:val="none" w:sz="0" w:space="0" w:color="auto"/>
            <w:bottom w:val="none" w:sz="0" w:space="0" w:color="auto"/>
            <w:right w:val="none" w:sz="0" w:space="0" w:color="auto"/>
          </w:divBdr>
        </w:div>
        <w:div w:id="693337503">
          <w:marLeft w:val="640"/>
          <w:marRight w:val="0"/>
          <w:marTop w:val="0"/>
          <w:marBottom w:val="0"/>
          <w:divBdr>
            <w:top w:val="none" w:sz="0" w:space="0" w:color="auto"/>
            <w:left w:val="none" w:sz="0" w:space="0" w:color="auto"/>
            <w:bottom w:val="none" w:sz="0" w:space="0" w:color="auto"/>
            <w:right w:val="none" w:sz="0" w:space="0" w:color="auto"/>
          </w:divBdr>
        </w:div>
        <w:div w:id="707147127">
          <w:marLeft w:val="640"/>
          <w:marRight w:val="0"/>
          <w:marTop w:val="0"/>
          <w:marBottom w:val="0"/>
          <w:divBdr>
            <w:top w:val="none" w:sz="0" w:space="0" w:color="auto"/>
            <w:left w:val="none" w:sz="0" w:space="0" w:color="auto"/>
            <w:bottom w:val="none" w:sz="0" w:space="0" w:color="auto"/>
            <w:right w:val="none" w:sz="0" w:space="0" w:color="auto"/>
          </w:divBdr>
        </w:div>
        <w:div w:id="714309275">
          <w:marLeft w:val="640"/>
          <w:marRight w:val="0"/>
          <w:marTop w:val="0"/>
          <w:marBottom w:val="0"/>
          <w:divBdr>
            <w:top w:val="none" w:sz="0" w:space="0" w:color="auto"/>
            <w:left w:val="none" w:sz="0" w:space="0" w:color="auto"/>
            <w:bottom w:val="none" w:sz="0" w:space="0" w:color="auto"/>
            <w:right w:val="none" w:sz="0" w:space="0" w:color="auto"/>
          </w:divBdr>
        </w:div>
        <w:div w:id="716709928">
          <w:marLeft w:val="640"/>
          <w:marRight w:val="0"/>
          <w:marTop w:val="0"/>
          <w:marBottom w:val="0"/>
          <w:divBdr>
            <w:top w:val="none" w:sz="0" w:space="0" w:color="auto"/>
            <w:left w:val="none" w:sz="0" w:space="0" w:color="auto"/>
            <w:bottom w:val="none" w:sz="0" w:space="0" w:color="auto"/>
            <w:right w:val="none" w:sz="0" w:space="0" w:color="auto"/>
          </w:divBdr>
        </w:div>
        <w:div w:id="717824140">
          <w:marLeft w:val="640"/>
          <w:marRight w:val="0"/>
          <w:marTop w:val="0"/>
          <w:marBottom w:val="0"/>
          <w:divBdr>
            <w:top w:val="none" w:sz="0" w:space="0" w:color="auto"/>
            <w:left w:val="none" w:sz="0" w:space="0" w:color="auto"/>
            <w:bottom w:val="none" w:sz="0" w:space="0" w:color="auto"/>
            <w:right w:val="none" w:sz="0" w:space="0" w:color="auto"/>
          </w:divBdr>
        </w:div>
        <w:div w:id="723522614">
          <w:marLeft w:val="640"/>
          <w:marRight w:val="0"/>
          <w:marTop w:val="0"/>
          <w:marBottom w:val="0"/>
          <w:divBdr>
            <w:top w:val="none" w:sz="0" w:space="0" w:color="auto"/>
            <w:left w:val="none" w:sz="0" w:space="0" w:color="auto"/>
            <w:bottom w:val="none" w:sz="0" w:space="0" w:color="auto"/>
            <w:right w:val="none" w:sz="0" w:space="0" w:color="auto"/>
          </w:divBdr>
        </w:div>
        <w:div w:id="725881785">
          <w:marLeft w:val="640"/>
          <w:marRight w:val="0"/>
          <w:marTop w:val="0"/>
          <w:marBottom w:val="0"/>
          <w:divBdr>
            <w:top w:val="none" w:sz="0" w:space="0" w:color="auto"/>
            <w:left w:val="none" w:sz="0" w:space="0" w:color="auto"/>
            <w:bottom w:val="none" w:sz="0" w:space="0" w:color="auto"/>
            <w:right w:val="none" w:sz="0" w:space="0" w:color="auto"/>
          </w:divBdr>
        </w:div>
        <w:div w:id="732433180">
          <w:marLeft w:val="640"/>
          <w:marRight w:val="0"/>
          <w:marTop w:val="0"/>
          <w:marBottom w:val="0"/>
          <w:divBdr>
            <w:top w:val="none" w:sz="0" w:space="0" w:color="auto"/>
            <w:left w:val="none" w:sz="0" w:space="0" w:color="auto"/>
            <w:bottom w:val="none" w:sz="0" w:space="0" w:color="auto"/>
            <w:right w:val="none" w:sz="0" w:space="0" w:color="auto"/>
          </w:divBdr>
        </w:div>
        <w:div w:id="735014376">
          <w:marLeft w:val="640"/>
          <w:marRight w:val="0"/>
          <w:marTop w:val="0"/>
          <w:marBottom w:val="0"/>
          <w:divBdr>
            <w:top w:val="none" w:sz="0" w:space="0" w:color="auto"/>
            <w:left w:val="none" w:sz="0" w:space="0" w:color="auto"/>
            <w:bottom w:val="none" w:sz="0" w:space="0" w:color="auto"/>
            <w:right w:val="none" w:sz="0" w:space="0" w:color="auto"/>
          </w:divBdr>
        </w:div>
        <w:div w:id="744030603">
          <w:marLeft w:val="640"/>
          <w:marRight w:val="0"/>
          <w:marTop w:val="0"/>
          <w:marBottom w:val="0"/>
          <w:divBdr>
            <w:top w:val="none" w:sz="0" w:space="0" w:color="auto"/>
            <w:left w:val="none" w:sz="0" w:space="0" w:color="auto"/>
            <w:bottom w:val="none" w:sz="0" w:space="0" w:color="auto"/>
            <w:right w:val="none" w:sz="0" w:space="0" w:color="auto"/>
          </w:divBdr>
        </w:div>
        <w:div w:id="768232705">
          <w:marLeft w:val="640"/>
          <w:marRight w:val="0"/>
          <w:marTop w:val="0"/>
          <w:marBottom w:val="0"/>
          <w:divBdr>
            <w:top w:val="none" w:sz="0" w:space="0" w:color="auto"/>
            <w:left w:val="none" w:sz="0" w:space="0" w:color="auto"/>
            <w:bottom w:val="none" w:sz="0" w:space="0" w:color="auto"/>
            <w:right w:val="none" w:sz="0" w:space="0" w:color="auto"/>
          </w:divBdr>
        </w:div>
        <w:div w:id="784619811">
          <w:marLeft w:val="640"/>
          <w:marRight w:val="0"/>
          <w:marTop w:val="0"/>
          <w:marBottom w:val="0"/>
          <w:divBdr>
            <w:top w:val="none" w:sz="0" w:space="0" w:color="auto"/>
            <w:left w:val="none" w:sz="0" w:space="0" w:color="auto"/>
            <w:bottom w:val="none" w:sz="0" w:space="0" w:color="auto"/>
            <w:right w:val="none" w:sz="0" w:space="0" w:color="auto"/>
          </w:divBdr>
        </w:div>
        <w:div w:id="793712260">
          <w:marLeft w:val="640"/>
          <w:marRight w:val="0"/>
          <w:marTop w:val="0"/>
          <w:marBottom w:val="0"/>
          <w:divBdr>
            <w:top w:val="none" w:sz="0" w:space="0" w:color="auto"/>
            <w:left w:val="none" w:sz="0" w:space="0" w:color="auto"/>
            <w:bottom w:val="none" w:sz="0" w:space="0" w:color="auto"/>
            <w:right w:val="none" w:sz="0" w:space="0" w:color="auto"/>
          </w:divBdr>
        </w:div>
        <w:div w:id="798760764">
          <w:marLeft w:val="640"/>
          <w:marRight w:val="0"/>
          <w:marTop w:val="0"/>
          <w:marBottom w:val="0"/>
          <w:divBdr>
            <w:top w:val="none" w:sz="0" w:space="0" w:color="auto"/>
            <w:left w:val="none" w:sz="0" w:space="0" w:color="auto"/>
            <w:bottom w:val="none" w:sz="0" w:space="0" w:color="auto"/>
            <w:right w:val="none" w:sz="0" w:space="0" w:color="auto"/>
          </w:divBdr>
        </w:div>
        <w:div w:id="805900224">
          <w:marLeft w:val="640"/>
          <w:marRight w:val="0"/>
          <w:marTop w:val="0"/>
          <w:marBottom w:val="0"/>
          <w:divBdr>
            <w:top w:val="none" w:sz="0" w:space="0" w:color="auto"/>
            <w:left w:val="none" w:sz="0" w:space="0" w:color="auto"/>
            <w:bottom w:val="none" w:sz="0" w:space="0" w:color="auto"/>
            <w:right w:val="none" w:sz="0" w:space="0" w:color="auto"/>
          </w:divBdr>
        </w:div>
        <w:div w:id="810441791">
          <w:marLeft w:val="640"/>
          <w:marRight w:val="0"/>
          <w:marTop w:val="0"/>
          <w:marBottom w:val="0"/>
          <w:divBdr>
            <w:top w:val="none" w:sz="0" w:space="0" w:color="auto"/>
            <w:left w:val="none" w:sz="0" w:space="0" w:color="auto"/>
            <w:bottom w:val="none" w:sz="0" w:space="0" w:color="auto"/>
            <w:right w:val="none" w:sz="0" w:space="0" w:color="auto"/>
          </w:divBdr>
        </w:div>
        <w:div w:id="814639874">
          <w:marLeft w:val="640"/>
          <w:marRight w:val="0"/>
          <w:marTop w:val="0"/>
          <w:marBottom w:val="0"/>
          <w:divBdr>
            <w:top w:val="none" w:sz="0" w:space="0" w:color="auto"/>
            <w:left w:val="none" w:sz="0" w:space="0" w:color="auto"/>
            <w:bottom w:val="none" w:sz="0" w:space="0" w:color="auto"/>
            <w:right w:val="none" w:sz="0" w:space="0" w:color="auto"/>
          </w:divBdr>
        </w:div>
        <w:div w:id="816267715">
          <w:marLeft w:val="640"/>
          <w:marRight w:val="0"/>
          <w:marTop w:val="0"/>
          <w:marBottom w:val="0"/>
          <w:divBdr>
            <w:top w:val="none" w:sz="0" w:space="0" w:color="auto"/>
            <w:left w:val="none" w:sz="0" w:space="0" w:color="auto"/>
            <w:bottom w:val="none" w:sz="0" w:space="0" w:color="auto"/>
            <w:right w:val="none" w:sz="0" w:space="0" w:color="auto"/>
          </w:divBdr>
        </w:div>
        <w:div w:id="822355331">
          <w:marLeft w:val="640"/>
          <w:marRight w:val="0"/>
          <w:marTop w:val="0"/>
          <w:marBottom w:val="0"/>
          <w:divBdr>
            <w:top w:val="none" w:sz="0" w:space="0" w:color="auto"/>
            <w:left w:val="none" w:sz="0" w:space="0" w:color="auto"/>
            <w:bottom w:val="none" w:sz="0" w:space="0" w:color="auto"/>
            <w:right w:val="none" w:sz="0" w:space="0" w:color="auto"/>
          </w:divBdr>
        </w:div>
        <w:div w:id="842086106">
          <w:marLeft w:val="640"/>
          <w:marRight w:val="0"/>
          <w:marTop w:val="0"/>
          <w:marBottom w:val="0"/>
          <w:divBdr>
            <w:top w:val="none" w:sz="0" w:space="0" w:color="auto"/>
            <w:left w:val="none" w:sz="0" w:space="0" w:color="auto"/>
            <w:bottom w:val="none" w:sz="0" w:space="0" w:color="auto"/>
            <w:right w:val="none" w:sz="0" w:space="0" w:color="auto"/>
          </w:divBdr>
        </w:div>
        <w:div w:id="853880652">
          <w:marLeft w:val="640"/>
          <w:marRight w:val="0"/>
          <w:marTop w:val="0"/>
          <w:marBottom w:val="0"/>
          <w:divBdr>
            <w:top w:val="none" w:sz="0" w:space="0" w:color="auto"/>
            <w:left w:val="none" w:sz="0" w:space="0" w:color="auto"/>
            <w:bottom w:val="none" w:sz="0" w:space="0" w:color="auto"/>
            <w:right w:val="none" w:sz="0" w:space="0" w:color="auto"/>
          </w:divBdr>
        </w:div>
        <w:div w:id="855536026">
          <w:marLeft w:val="640"/>
          <w:marRight w:val="0"/>
          <w:marTop w:val="0"/>
          <w:marBottom w:val="0"/>
          <w:divBdr>
            <w:top w:val="none" w:sz="0" w:space="0" w:color="auto"/>
            <w:left w:val="none" w:sz="0" w:space="0" w:color="auto"/>
            <w:bottom w:val="none" w:sz="0" w:space="0" w:color="auto"/>
            <w:right w:val="none" w:sz="0" w:space="0" w:color="auto"/>
          </w:divBdr>
        </w:div>
        <w:div w:id="877739796">
          <w:marLeft w:val="640"/>
          <w:marRight w:val="0"/>
          <w:marTop w:val="0"/>
          <w:marBottom w:val="0"/>
          <w:divBdr>
            <w:top w:val="none" w:sz="0" w:space="0" w:color="auto"/>
            <w:left w:val="none" w:sz="0" w:space="0" w:color="auto"/>
            <w:bottom w:val="none" w:sz="0" w:space="0" w:color="auto"/>
            <w:right w:val="none" w:sz="0" w:space="0" w:color="auto"/>
          </w:divBdr>
        </w:div>
        <w:div w:id="881282533">
          <w:marLeft w:val="640"/>
          <w:marRight w:val="0"/>
          <w:marTop w:val="0"/>
          <w:marBottom w:val="0"/>
          <w:divBdr>
            <w:top w:val="none" w:sz="0" w:space="0" w:color="auto"/>
            <w:left w:val="none" w:sz="0" w:space="0" w:color="auto"/>
            <w:bottom w:val="none" w:sz="0" w:space="0" w:color="auto"/>
            <w:right w:val="none" w:sz="0" w:space="0" w:color="auto"/>
          </w:divBdr>
        </w:div>
        <w:div w:id="881595103">
          <w:marLeft w:val="640"/>
          <w:marRight w:val="0"/>
          <w:marTop w:val="0"/>
          <w:marBottom w:val="0"/>
          <w:divBdr>
            <w:top w:val="none" w:sz="0" w:space="0" w:color="auto"/>
            <w:left w:val="none" w:sz="0" w:space="0" w:color="auto"/>
            <w:bottom w:val="none" w:sz="0" w:space="0" w:color="auto"/>
            <w:right w:val="none" w:sz="0" w:space="0" w:color="auto"/>
          </w:divBdr>
        </w:div>
        <w:div w:id="893738597">
          <w:marLeft w:val="640"/>
          <w:marRight w:val="0"/>
          <w:marTop w:val="0"/>
          <w:marBottom w:val="0"/>
          <w:divBdr>
            <w:top w:val="none" w:sz="0" w:space="0" w:color="auto"/>
            <w:left w:val="none" w:sz="0" w:space="0" w:color="auto"/>
            <w:bottom w:val="none" w:sz="0" w:space="0" w:color="auto"/>
            <w:right w:val="none" w:sz="0" w:space="0" w:color="auto"/>
          </w:divBdr>
        </w:div>
        <w:div w:id="911503310">
          <w:marLeft w:val="640"/>
          <w:marRight w:val="0"/>
          <w:marTop w:val="0"/>
          <w:marBottom w:val="0"/>
          <w:divBdr>
            <w:top w:val="none" w:sz="0" w:space="0" w:color="auto"/>
            <w:left w:val="none" w:sz="0" w:space="0" w:color="auto"/>
            <w:bottom w:val="none" w:sz="0" w:space="0" w:color="auto"/>
            <w:right w:val="none" w:sz="0" w:space="0" w:color="auto"/>
          </w:divBdr>
        </w:div>
        <w:div w:id="919944748">
          <w:marLeft w:val="640"/>
          <w:marRight w:val="0"/>
          <w:marTop w:val="0"/>
          <w:marBottom w:val="0"/>
          <w:divBdr>
            <w:top w:val="none" w:sz="0" w:space="0" w:color="auto"/>
            <w:left w:val="none" w:sz="0" w:space="0" w:color="auto"/>
            <w:bottom w:val="none" w:sz="0" w:space="0" w:color="auto"/>
            <w:right w:val="none" w:sz="0" w:space="0" w:color="auto"/>
          </w:divBdr>
        </w:div>
        <w:div w:id="931084242">
          <w:marLeft w:val="640"/>
          <w:marRight w:val="0"/>
          <w:marTop w:val="0"/>
          <w:marBottom w:val="0"/>
          <w:divBdr>
            <w:top w:val="none" w:sz="0" w:space="0" w:color="auto"/>
            <w:left w:val="none" w:sz="0" w:space="0" w:color="auto"/>
            <w:bottom w:val="none" w:sz="0" w:space="0" w:color="auto"/>
            <w:right w:val="none" w:sz="0" w:space="0" w:color="auto"/>
          </w:divBdr>
        </w:div>
        <w:div w:id="936330734">
          <w:marLeft w:val="640"/>
          <w:marRight w:val="0"/>
          <w:marTop w:val="0"/>
          <w:marBottom w:val="0"/>
          <w:divBdr>
            <w:top w:val="none" w:sz="0" w:space="0" w:color="auto"/>
            <w:left w:val="none" w:sz="0" w:space="0" w:color="auto"/>
            <w:bottom w:val="none" w:sz="0" w:space="0" w:color="auto"/>
            <w:right w:val="none" w:sz="0" w:space="0" w:color="auto"/>
          </w:divBdr>
        </w:div>
        <w:div w:id="975909897">
          <w:marLeft w:val="640"/>
          <w:marRight w:val="0"/>
          <w:marTop w:val="0"/>
          <w:marBottom w:val="0"/>
          <w:divBdr>
            <w:top w:val="none" w:sz="0" w:space="0" w:color="auto"/>
            <w:left w:val="none" w:sz="0" w:space="0" w:color="auto"/>
            <w:bottom w:val="none" w:sz="0" w:space="0" w:color="auto"/>
            <w:right w:val="none" w:sz="0" w:space="0" w:color="auto"/>
          </w:divBdr>
        </w:div>
        <w:div w:id="983313867">
          <w:marLeft w:val="640"/>
          <w:marRight w:val="0"/>
          <w:marTop w:val="0"/>
          <w:marBottom w:val="0"/>
          <w:divBdr>
            <w:top w:val="none" w:sz="0" w:space="0" w:color="auto"/>
            <w:left w:val="none" w:sz="0" w:space="0" w:color="auto"/>
            <w:bottom w:val="none" w:sz="0" w:space="0" w:color="auto"/>
            <w:right w:val="none" w:sz="0" w:space="0" w:color="auto"/>
          </w:divBdr>
        </w:div>
        <w:div w:id="984896615">
          <w:marLeft w:val="640"/>
          <w:marRight w:val="0"/>
          <w:marTop w:val="0"/>
          <w:marBottom w:val="0"/>
          <w:divBdr>
            <w:top w:val="none" w:sz="0" w:space="0" w:color="auto"/>
            <w:left w:val="none" w:sz="0" w:space="0" w:color="auto"/>
            <w:bottom w:val="none" w:sz="0" w:space="0" w:color="auto"/>
            <w:right w:val="none" w:sz="0" w:space="0" w:color="auto"/>
          </w:divBdr>
        </w:div>
        <w:div w:id="986670058">
          <w:marLeft w:val="640"/>
          <w:marRight w:val="0"/>
          <w:marTop w:val="0"/>
          <w:marBottom w:val="0"/>
          <w:divBdr>
            <w:top w:val="none" w:sz="0" w:space="0" w:color="auto"/>
            <w:left w:val="none" w:sz="0" w:space="0" w:color="auto"/>
            <w:bottom w:val="none" w:sz="0" w:space="0" w:color="auto"/>
            <w:right w:val="none" w:sz="0" w:space="0" w:color="auto"/>
          </w:divBdr>
        </w:div>
        <w:div w:id="996615941">
          <w:marLeft w:val="640"/>
          <w:marRight w:val="0"/>
          <w:marTop w:val="0"/>
          <w:marBottom w:val="0"/>
          <w:divBdr>
            <w:top w:val="none" w:sz="0" w:space="0" w:color="auto"/>
            <w:left w:val="none" w:sz="0" w:space="0" w:color="auto"/>
            <w:bottom w:val="none" w:sz="0" w:space="0" w:color="auto"/>
            <w:right w:val="none" w:sz="0" w:space="0" w:color="auto"/>
          </w:divBdr>
        </w:div>
        <w:div w:id="1007093902">
          <w:marLeft w:val="640"/>
          <w:marRight w:val="0"/>
          <w:marTop w:val="0"/>
          <w:marBottom w:val="0"/>
          <w:divBdr>
            <w:top w:val="none" w:sz="0" w:space="0" w:color="auto"/>
            <w:left w:val="none" w:sz="0" w:space="0" w:color="auto"/>
            <w:bottom w:val="none" w:sz="0" w:space="0" w:color="auto"/>
            <w:right w:val="none" w:sz="0" w:space="0" w:color="auto"/>
          </w:divBdr>
        </w:div>
        <w:div w:id="1017926998">
          <w:marLeft w:val="640"/>
          <w:marRight w:val="0"/>
          <w:marTop w:val="0"/>
          <w:marBottom w:val="0"/>
          <w:divBdr>
            <w:top w:val="none" w:sz="0" w:space="0" w:color="auto"/>
            <w:left w:val="none" w:sz="0" w:space="0" w:color="auto"/>
            <w:bottom w:val="none" w:sz="0" w:space="0" w:color="auto"/>
            <w:right w:val="none" w:sz="0" w:space="0" w:color="auto"/>
          </w:divBdr>
        </w:div>
        <w:div w:id="1018581248">
          <w:marLeft w:val="640"/>
          <w:marRight w:val="0"/>
          <w:marTop w:val="0"/>
          <w:marBottom w:val="0"/>
          <w:divBdr>
            <w:top w:val="none" w:sz="0" w:space="0" w:color="auto"/>
            <w:left w:val="none" w:sz="0" w:space="0" w:color="auto"/>
            <w:bottom w:val="none" w:sz="0" w:space="0" w:color="auto"/>
            <w:right w:val="none" w:sz="0" w:space="0" w:color="auto"/>
          </w:divBdr>
        </w:div>
        <w:div w:id="1032152820">
          <w:marLeft w:val="640"/>
          <w:marRight w:val="0"/>
          <w:marTop w:val="0"/>
          <w:marBottom w:val="0"/>
          <w:divBdr>
            <w:top w:val="none" w:sz="0" w:space="0" w:color="auto"/>
            <w:left w:val="none" w:sz="0" w:space="0" w:color="auto"/>
            <w:bottom w:val="none" w:sz="0" w:space="0" w:color="auto"/>
            <w:right w:val="none" w:sz="0" w:space="0" w:color="auto"/>
          </w:divBdr>
        </w:div>
        <w:div w:id="1037388461">
          <w:marLeft w:val="640"/>
          <w:marRight w:val="0"/>
          <w:marTop w:val="0"/>
          <w:marBottom w:val="0"/>
          <w:divBdr>
            <w:top w:val="none" w:sz="0" w:space="0" w:color="auto"/>
            <w:left w:val="none" w:sz="0" w:space="0" w:color="auto"/>
            <w:bottom w:val="none" w:sz="0" w:space="0" w:color="auto"/>
            <w:right w:val="none" w:sz="0" w:space="0" w:color="auto"/>
          </w:divBdr>
        </w:div>
        <w:div w:id="1051004126">
          <w:marLeft w:val="640"/>
          <w:marRight w:val="0"/>
          <w:marTop w:val="0"/>
          <w:marBottom w:val="0"/>
          <w:divBdr>
            <w:top w:val="none" w:sz="0" w:space="0" w:color="auto"/>
            <w:left w:val="none" w:sz="0" w:space="0" w:color="auto"/>
            <w:bottom w:val="none" w:sz="0" w:space="0" w:color="auto"/>
            <w:right w:val="none" w:sz="0" w:space="0" w:color="auto"/>
          </w:divBdr>
        </w:div>
        <w:div w:id="1060590971">
          <w:marLeft w:val="640"/>
          <w:marRight w:val="0"/>
          <w:marTop w:val="0"/>
          <w:marBottom w:val="0"/>
          <w:divBdr>
            <w:top w:val="none" w:sz="0" w:space="0" w:color="auto"/>
            <w:left w:val="none" w:sz="0" w:space="0" w:color="auto"/>
            <w:bottom w:val="none" w:sz="0" w:space="0" w:color="auto"/>
            <w:right w:val="none" w:sz="0" w:space="0" w:color="auto"/>
          </w:divBdr>
        </w:div>
        <w:div w:id="1062212705">
          <w:marLeft w:val="640"/>
          <w:marRight w:val="0"/>
          <w:marTop w:val="0"/>
          <w:marBottom w:val="0"/>
          <w:divBdr>
            <w:top w:val="none" w:sz="0" w:space="0" w:color="auto"/>
            <w:left w:val="none" w:sz="0" w:space="0" w:color="auto"/>
            <w:bottom w:val="none" w:sz="0" w:space="0" w:color="auto"/>
            <w:right w:val="none" w:sz="0" w:space="0" w:color="auto"/>
          </w:divBdr>
        </w:div>
        <w:div w:id="1064450084">
          <w:marLeft w:val="640"/>
          <w:marRight w:val="0"/>
          <w:marTop w:val="0"/>
          <w:marBottom w:val="0"/>
          <w:divBdr>
            <w:top w:val="none" w:sz="0" w:space="0" w:color="auto"/>
            <w:left w:val="none" w:sz="0" w:space="0" w:color="auto"/>
            <w:bottom w:val="none" w:sz="0" w:space="0" w:color="auto"/>
            <w:right w:val="none" w:sz="0" w:space="0" w:color="auto"/>
          </w:divBdr>
        </w:div>
        <w:div w:id="1074207957">
          <w:marLeft w:val="640"/>
          <w:marRight w:val="0"/>
          <w:marTop w:val="0"/>
          <w:marBottom w:val="0"/>
          <w:divBdr>
            <w:top w:val="none" w:sz="0" w:space="0" w:color="auto"/>
            <w:left w:val="none" w:sz="0" w:space="0" w:color="auto"/>
            <w:bottom w:val="none" w:sz="0" w:space="0" w:color="auto"/>
            <w:right w:val="none" w:sz="0" w:space="0" w:color="auto"/>
          </w:divBdr>
        </w:div>
        <w:div w:id="1076784692">
          <w:marLeft w:val="640"/>
          <w:marRight w:val="0"/>
          <w:marTop w:val="0"/>
          <w:marBottom w:val="0"/>
          <w:divBdr>
            <w:top w:val="none" w:sz="0" w:space="0" w:color="auto"/>
            <w:left w:val="none" w:sz="0" w:space="0" w:color="auto"/>
            <w:bottom w:val="none" w:sz="0" w:space="0" w:color="auto"/>
            <w:right w:val="none" w:sz="0" w:space="0" w:color="auto"/>
          </w:divBdr>
        </w:div>
        <w:div w:id="1086224347">
          <w:marLeft w:val="640"/>
          <w:marRight w:val="0"/>
          <w:marTop w:val="0"/>
          <w:marBottom w:val="0"/>
          <w:divBdr>
            <w:top w:val="none" w:sz="0" w:space="0" w:color="auto"/>
            <w:left w:val="none" w:sz="0" w:space="0" w:color="auto"/>
            <w:bottom w:val="none" w:sz="0" w:space="0" w:color="auto"/>
            <w:right w:val="none" w:sz="0" w:space="0" w:color="auto"/>
          </w:divBdr>
        </w:div>
        <w:div w:id="1107121490">
          <w:marLeft w:val="640"/>
          <w:marRight w:val="0"/>
          <w:marTop w:val="0"/>
          <w:marBottom w:val="0"/>
          <w:divBdr>
            <w:top w:val="none" w:sz="0" w:space="0" w:color="auto"/>
            <w:left w:val="none" w:sz="0" w:space="0" w:color="auto"/>
            <w:bottom w:val="none" w:sz="0" w:space="0" w:color="auto"/>
            <w:right w:val="none" w:sz="0" w:space="0" w:color="auto"/>
          </w:divBdr>
        </w:div>
        <w:div w:id="1115952665">
          <w:marLeft w:val="640"/>
          <w:marRight w:val="0"/>
          <w:marTop w:val="0"/>
          <w:marBottom w:val="0"/>
          <w:divBdr>
            <w:top w:val="none" w:sz="0" w:space="0" w:color="auto"/>
            <w:left w:val="none" w:sz="0" w:space="0" w:color="auto"/>
            <w:bottom w:val="none" w:sz="0" w:space="0" w:color="auto"/>
            <w:right w:val="none" w:sz="0" w:space="0" w:color="auto"/>
          </w:divBdr>
        </w:div>
        <w:div w:id="1128547071">
          <w:marLeft w:val="640"/>
          <w:marRight w:val="0"/>
          <w:marTop w:val="0"/>
          <w:marBottom w:val="0"/>
          <w:divBdr>
            <w:top w:val="none" w:sz="0" w:space="0" w:color="auto"/>
            <w:left w:val="none" w:sz="0" w:space="0" w:color="auto"/>
            <w:bottom w:val="none" w:sz="0" w:space="0" w:color="auto"/>
            <w:right w:val="none" w:sz="0" w:space="0" w:color="auto"/>
          </w:divBdr>
        </w:div>
        <w:div w:id="1134326255">
          <w:marLeft w:val="640"/>
          <w:marRight w:val="0"/>
          <w:marTop w:val="0"/>
          <w:marBottom w:val="0"/>
          <w:divBdr>
            <w:top w:val="none" w:sz="0" w:space="0" w:color="auto"/>
            <w:left w:val="none" w:sz="0" w:space="0" w:color="auto"/>
            <w:bottom w:val="none" w:sz="0" w:space="0" w:color="auto"/>
            <w:right w:val="none" w:sz="0" w:space="0" w:color="auto"/>
          </w:divBdr>
        </w:div>
        <w:div w:id="1147937993">
          <w:marLeft w:val="640"/>
          <w:marRight w:val="0"/>
          <w:marTop w:val="0"/>
          <w:marBottom w:val="0"/>
          <w:divBdr>
            <w:top w:val="none" w:sz="0" w:space="0" w:color="auto"/>
            <w:left w:val="none" w:sz="0" w:space="0" w:color="auto"/>
            <w:bottom w:val="none" w:sz="0" w:space="0" w:color="auto"/>
            <w:right w:val="none" w:sz="0" w:space="0" w:color="auto"/>
          </w:divBdr>
        </w:div>
        <w:div w:id="1151486481">
          <w:marLeft w:val="640"/>
          <w:marRight w:val="0"/>
          <w:marTop w:val="0"/>
          <w:marBottom w:val="0"/>
          <w:divBdr>
            <w:top w:val="none" w:sz="0" w:space="0" w:color="auto"/>
            <w:left w:val="none" w:sz="0" w:space="0" w:color="auto"/>
            <w:bottom w:val="none" w:sz="0" w:space="0" w:color="auto"/>
            <w:right w:val="none" w:sz="0" w:space="0" w:color="auto"/>
          </w:divBdr>
        </w:div>
        <w:div w:id="1170674802">
          <w:marLeft w:val="640"/>
          <w:marRight w:val="0"/>
          <w:marTop w:val="0"/>
          <w:marBottom w:val="0"/>
          <w:divBdr>
            <w:top w:val="none" w:sz="0" w:space="0" w:color="auto"/>
            <w:left w:val="none" w:sz="0" w:space="0" w:color="auto"/>
            <w:bottom w:val="none" w:sz="0" w:space="0" w:color="auto"/>
            <w:right w:val="none" w:sz="0" w:space="0" w:color="auto"/>
          </w:divBdr>
        </w:div>
        <w:div w:id="1177885281">
          <w:marLeft w:val="640"/>
          <w:marRight w:val="0"/>
          <w:marTop w:val="0"/>
          <w:marBottom w:val="0"/>
          <w:divBdr>
            <w:top w:val="none" w:sz="0" w:space="0" w:color="auto"/>
            <w:left w:val="none" w:sz="0" w:space="0" w:color="auto"/>
            <w:bottom w:val="none" w:sz="0" w:space="0" w:color="auto"/>
            <w:right w:val="none" w:sz="0" w:space="0" w:color="auto"/>
          </w:divBdr>
        </w:div>
        <w:div w:id="1187137169">
          <w:marLeft w:val="640"/>
          <w:marRight w:val="0"/>
          <w:marTop w:val="0"/>
          <w:marBottom w:val="0"/>
          <w:divBdr>
            <w:top w:val="none" w:sz="0" w:space="0" w:color="auto"/>
            <w:left w:val="none" w:sz="0" w:space="0" w:color="auto"/>
            <w:bottom w:val="none" w:sz="0" w:space="0" w:color="auto"/>
            <w:right w:val="none" w:sz="0" w:space="0" w:color="auto"/>
          </w:divBdr>
        </w:div>
        <w:div w:id="1188106304">
          <w:marLeft w:val="640"/>
          <w:marRight w:val="0"/>
          <w:marTop w:val="0"/>
          <w:marBottom w:val="0"/>
          <w:divBdr>
            <w:top w:val="none" w:sz="0" w:space="0" w:color="auto"/>
            <w:left w:val="none" w:sz="0" w:space="0" w:color="auto"/>
            <w:bottom w:val="none" w:sz="0" w:space="0" w:color="auto"/>
            <w:right w:val="none" w:sz="0" w:space="0" w:color="auto"/>
          </w:divBdr>
        </w:div>
        <w:div w:id="1208102298">
          <w:marLeft w:val="640"/>
          <w:marRight w:val="0"/>
          <w:marTop w:val="0"/>
          <w:marBottom w:val="0"/>
          <w:divBdr>
            <w:top w:val="none" w:sz="0" w:space="0" w:color="auto"/>
            <w:left w:val="none" w:sz="0" w:space="0" w:color="auto"/>
            <w:bottom w:val="none" w:sz="0" w:space="0" w:color="auto"/>
            <w:right w:val="none" w:sz="0" w:space="0" w:color="auto"/>
          </w:divBdr>
        </w:div>
        <w:div w:id="1217476464">
          <w:marLeft w:val="640"/>
          <w:marRight w:val="0"/>
          <w:marTop w:val="0"/>
          <w:marBottom w:val="0"/>
          <w:divBdr>
            <w:top w:val="none" w:sz="0" w:space="0" w:color="auto"/>
            <w:left w:val="none" w:sz="0" w:space="0" w:color="auto"/>
            <w:bottom w:val="none" w:sz="0" w:space="0" w:color="auto"/>
            <w:right w:val="none" w:sz="0" w:space="0" w:color="auto"/>
          </w:divBdr>
        </w:div>
        <w:div w:id="1230962846">
          <w:marLeft w:val="640"/>
          <w:marRight w:val="0"/>
          <w:marTop w:val="0"/>
          <w:marBottom w:val="0"/>
          <w:divBdr>
            <w:top w:val="none" w:sz="0" w:space="0" w:color="auto"/>
            <w:left w:val="none" w:sz="0" w:space="0" w:color="auto"/>
            <w:bottom w:val="none" w:sz="0" w:space="0" w:color="auto"/>
            <w:right w:val="none" w:sz="0" w:space="0" w:color="auto"/>
          </w:divBdr>
        </w:div>
        <w:div w:id="1232959449">
          <w:marLeft w:val="640"/>
          <w:marRight w:val="0"/>
          <w:marTop w:val="0"/>
          <w:marBottom w:val="0"/>
          <w:divBdr>
            <w:top w:val="none" w:sz="0" w:space="0" w:color="auto"/>
            <w:left w:val="none" w:sz="0" w:space="0" w:color="auto"/>
            <w:bottom w:val="none" w:sz="0" w:space="0" w:color="auto"/>
            <w:right w:val="none" w:sz="0" w:space="0" w:color="auto"/>
          </w:divBdr>
        </w:div>
        <w:div w:id="1240796848">
          <w:marLeft w:val="640"/>
          <w:marRight w:val="0"/>
          <w:marTop w:val="0"/>
          <w:marBottom w:val="0"/>
          <w:divBdr>
            <w:top w:val="none" w:sz="0" w:space="0" w:color="auto"/>
            <w:left w:val="none" w:sz="0" w:space="0" w:color="auto"/>
            <w:bottom w:val="none" w:sz="0" w:space="0" w:color="auto"/>
            <w:right w:val="none" w:sz="0" w:space="0" w:color="auto"/>
          </w:divBdr>
        </w:div>
        <w:div w:id="1248274040">
          <w:marLeft w:val="640"/>
          <w:marRight w:val="0"/>
          <w:marTop w:val="0"/>
          <w:marBottom w:val="0"/>
          <w:divBdr>
            <w:top w:val="none" w:sz="0" w:space="0" w:color="auto"/>
            <w:left w:val="none" w:sz="0" w:space="0" w:color="auto"/>
            <w:bottom w:val="none" w:sz="0" w:space="0" w:color="auto"/>
            <w:right w:val="none" w:sz="0" w:space="0" w:color="auto"/>
          </w:divBdr>
        </w:div>
        <w:div w:id="1267270726">
          <w:marLeft w:val="640"/>
          <w:marRight w:val="0"/>
          <w:marTop w:val="0"/>
          <w:marBottom w:val="0"/>
          <w:divBdr>
            <w:top w:val="none" w:sz="0" w:space="0" w:color="auto"/>
            <w:left w:val="none" w:sz="0" w:space="0" w:color="auto"/>
            <w:bottom w:val="none" w:sz="0" w:space="0" w:color="auto"/>
            <w:right w:val="none" w:sz="0" w:space="0" w:color="auto"/>
          </w:divBdr>
        </w:div>
        <w:div w:id="1286813408">
          <w:marLeft w:val="640"/>
          <w:marRight w:val="0"/>
          <w:marTop w:val="0"/>
          <w:marBottom w:val="0"/>
          <w:divBdr>
            <w:top w:val="none" w:sz="0" w:space="0" w:color="auto"/>
            <w:left w:val="none" w:sz="0" w:space="0" w:color="auto"/>
            <w:bottom w:val="none" w:sz="0" w:space="0" w:color="auto"/>
            <w:right w:val="none" w:sz="0" w:space="0" w:color="auto"/>
          </w:divBdr>
        </w:div>
        <w:div w:id="1288853642">
          <w:marLeft w:val="640"/>
          <w:marRight w:val="0"/>
          <w:marTop w:val="0"/>
          <w:marBottom w:val="0"/>
          <w:divBdr>
            <w:top w:val="none" w:sz="0" w:space="0" w:color="auto"/>
            <w:left w:val="none" w:sz="0" w:space="0" w:color="auto"/>
            <w:bottom w:val="none" w:sz="0" w:space="0" w:color="auto"/>
            <w:right w:val="none" w:sz="0" w:space="0" w:color="auto"/>
          </w:divBdr>
        </w:div>
        <w:div w:id="1293292321">
          <w:marLeft w:val="640"/>
          <w:marRight w:val="0"/>
          <w:marTop w:val="0"/>
          <w:marBottom w:val="0"/>
          <w:divBdr>
            <w:top w:val="none" w:sz="0" w:space="0" w:color="auto"/>
            <w:left w:val="none" w:sz="0" w:space="0" w:color="auto"/>
            <w:bottom w:val="none" w:sz="0" w:space="0" w:color="auto"/>
            <w:right w:val="none" w:sz="0" w:space="0" w:color="auto"/>
          </w:divBdr>
        </w:div>
        <w:div w:id="1316643872">
          <w:marLeft w:val="640"/>
          <w:marRight w:val="0"/>
          <w:marTop w:val="0"/>
          <w:marBottom w:val="0"/>
          <w:divBdr>
            <w:top w:val="none" w:sz="0" w:space="0" w:color="auto"/>
            <w:left w:val="none" w:sz="0" w:space="0" w:color="auto"/>
            <w:bottom w:val="none" w:sz="0" w:space="0" w:color="auto"/>
            <w:right w:val="none" w:sz="0" w:space="0" w:color="auto"/>
          </w:divBdr>
        </w:div>
        <w:div w:id="1339431588">
          <w:marLeft w:val="640"/>
          <w:marRight w:val="0"/>
          <w:marTop w:val="0"/>
          <w:marBottom w:val="0"/>
          <w:divBdr>
            <w:top w:val="none" w:sz="0" w:space="0" w:color="auto"/>
            <w:left w:val="none" w:sz="0" w:space="0" w:color="auto"/>
            <w:bottom w:val="none" w:sz="0" w:space="0" w:color="auto"/>
            <w:right w:val="none" w:sz="0" w:space="0" w:color="auto"/>
          </w:divBdr>
        </w:div>
        <w:div w:id="1344237774">
          <w:marLeft w:val="640"/>
          <w:marRight w:val="0"/>
          <w:marTop w:val="0"/>
          <w:marBottom w:val="0"/>
          <w:divBdr>
            <w:top w:val="none" w:sz="0" w:space="0" w:color="auto"/>
            <w:left w:val="none" w:sz="0" w:space="0" w:color="auto"/>
            <w:bottom w:val="none" w:sz="0" w:space="0" w:color="auto"/>
            <w:right w:val="none" w:sz="0" w:space="0" w:color="auto"/>
          </w:divBdr>
        </w:div>
        <w:div w:id="1358700863">
          <w:marLeft w:val="640"/>
          <w:marRight w:val="0"/>
          <w:marTop w:val="0"/>
          <w:marBottom w:val="0"/>
          <w:divBdr>
            <w:top w:val="none" w:sz="0" w:space="0" w:color="auto"/>
            <w:left w:val="none" w:sz="0" w:space="0" w:color="auto"/>
            <w:bottom w:val="none" w:sz="0" w:space="0" w:color="auto"/>
            <w:right w:val="none" w:sz="0" w:space="0" w:color="auto"/>
          </w:divBdr>
        </w:div>
        <w:div w:id="1377043464">
          <w:marLeft w:val="640"/>
          <w:marRight w:val="0"/>
          <w:marTop w:val="0"/>
          <w:marBottom w:val="0"/>
          <w:divBdr>
            <w:top w:val="none" w:sz="0" w:space="0" w:color="auto"/>
            <w:left w:val="none" w:sz="0" w:space="0" w:color="auto"/>
            <w:bottom w:val="none" w:sz="0" w:space="0" w:color="auto"/>
            <w:right w:val="none" w:sz="0" w:space="0" w:color="auto"/>
          </w:divBdr>
        </w:div>
        <w:div w:id="1378747743">
          <w:marLeft w:val="640"/>
          <w:marRight w:val="0"/>
          <w:marTop w:val="0"/>
          <w:marBottom w:val="0"/>
          <w:divBdr>
            <w:top w:val="none" w:sz="0" w:space="0" w:color="auto"/>
            <w:left w:val="none" w:sz="0" w:space="0" w:color="auto"/>
            <w:bottom w:val="none" w:sz="0" w:space="0" w:color="auto"/>
            <w:right w:val="none" w:sz="0" w:space="0" w:color="auto"/>
          </w:divBdr>
        </w:div>
        <w:div w:id="1381392934">
          <w:marLeft w:val="640"/>
          <w:marRight w:val="0"/>
          <w:marTop w:val="0"/>
          <w:marBottom w:val="0"/>
          <w:divBdr>
            <w:top w:val="none" w:sz="0" w:space="0" w:color="auto"/>
            <w:left w:val="none" w:sz="0" w:space="0" w:color="auto"/>
            <w:bottom w:val="none" w:sz="0" w:space="0" w:color="auto"/>
            <w:right w:val="none" w:sz="0" w:space="0" w:color="auto"/>
          </w:divBdr>
        </w:div>
        <w:div w:id="1381906483">
          <w:marLeft w:val="640"/>
          <w:marRight w:val="0"/>
          <w:marTop w:val="0"/>
          <w:marBottom w:val="0"/>
          <w:divBdr>
            <w:top w:val="none" w:sz="0" w:space="0" w:color="auto"/>
            <w:left w:val="none" w:sz="0" w:space="0" w:color="auto"/>
            <w:bottom w:val="none" w:sz="0" w:space="0" w:color="auto"/>
            <w:right w:val="none" w:sz="0" w:space="0" w:color="auto"/>
          </w:divBdr>
        </w:div>
        <w:div w:id="1391147095">
          <w:marLeft w:val="640"/>
          <w:marRight w:val="0"/>
          <w:marTop w:val="0"/>
          <w:marBottom w:val="0"/>
          <w:divBdr>
            <w:top w:val="none" w:sz="0" w:space="0" w:color="auto"/>
            <w:left w:val="none" w:sz="0" w:space="0" w:color="auto"/>
            <w:bottom w:val="none" w:sz="0" w:space="0" w:color="auto"/>
            <w:right w:val="none" w:sz="0" w:space="0" w:color="auto"/>
          </w:divBdr>
        </w:div>
        <w:div w:id="1415971894">
          <w:marLeft w:val="640"/>
          <w:marRight w:val="0"/>
          <w:marTop w:val="0"/>
          <w:marBottom w:val="0"/>
          <w:divBdr>
            <w:top w:val="none" w:sz="0" w:space="0" w:color="auto"/>
            <w:left w:val="none" w:sz="0" w:space="0" w:color="auto"/>
            <w:bottom w:val="none" w:sz="0" w:space="0" w:color="auto"/>
            <w:right w:val="none" w:sz="0" w:space="0" w:color="auto"/>
          </w:divBdr>
        </w:div>
        <w:div w:id="1429810352">
          <w:marLeft w:val="640"/>
          <w:marRight w:val="0"/>
          <w:marTop w:val="0"/>
          <w:marBottom w:val="0"/>
          <w:divBdr>
            <w:top w:val="none" w:sz="0" w:space="0" w:color="auto"/>
            <w:left w:val="none" w:sz="0" w:space="0" w:color="auto"/>
            <w:bottom w:val="none" w:sz="0" w:space="0" w:color="auto"/>
            <w:right w:val="none" w:sz="0" w:space="0" w:color="auto"/>
          </w:divBdr>
        </w:div>
        <w:div w:id="1455363186">
          <w:marLeft w:val="640"/>
          <w:marRight w:val="0"/>
          <w:marTop w:val="0"/>
          <w:marBottom w:val="0"/>
          <w:divBdr>
            <w:top w:val="none" w:sz="0" w:space="0" w:color="auto"/>
            <w:left w:val="none" w:sz="0" w:space="0" w:color="auto"/>
            <w:bottom w:val="none" w:sz="0" w:space="0" w:color="auto"/>
            <w:right w:val="none" w:sz="0" w:space="0" w:color="auto"/>
          </w:divBdr>
        </w:div>
        <w:div w:id="1464496686">
          <w:marLeft w:val="640"/>
          <w:marRight w:val="0"/>
          <w:marTop w:val="0"/>
          <w:marBottom w:val="0"/>
          <w:divBdr>
            <w:top w:val="none" w:sz="0" w:space="0" w:color="auto"/>
            <w:left w:val="none" w:sz="0" w:space="0" w:color="auto"/>
            <w:bottom w:val="none" w:sz="0" w:space="0" w:color="auto"/>
            <w:right w:val="none" w:sz="0" w:space="0" w:color="auto"/>
          </w:divBdr>
        </w:div>
        <w:div w:id="1470901759">
          <w:marLeft w:val="640"/>
          <w:marRight w:val="0"/>
          <w:marTop w:val="0"/>
          <w:marBottom w:val="0"/>
          <w:divBdr>
            <w:top w:val="none" w:sz="0" w:space="0" w:color="auto"/>
            <w:left w:val="none" w:sz="0" w:space="0" w:color="auto"/>
            <w:bottom w:val="none" w:sz="0" w:space="0" w:color="auto"/>
            <w:right w:val="none" w:sz="0" w:space="0" w:color="auto"/>
          </w:divBdr>
        </w:div>
        <w:div w:id="1472022642">
          <w:marLeft w:val="640"/>
          <w:marRight w:val="0"/>
          <w:marTop w:val="0"/>
          <w:marBottom w:val="0"/>
          <w:divBdr>
            <w:top w:val="none" w:sz="0" w:space="0" w:color="auto"/>
            <w:left w:val="none" w:sz="0" w:space="0" w:color="auto"/>
            <w:bottom w:val="none" w:sz="0" w:space="0" w:color="auto"/>
            <w:right w:val="none" w:sz="0" w:space="0" w:color="auto"/>
          </w:divBdr>
        </w:div>
        <w:div w:id="1484201350">
          <w:marLeft w:val="640"/>
          <w:marRight w:val="0"/>
          <w:marTop w:val="0"/>
          <w:marBottom w:val="0"/>
          <w:divBdr>
            <w:top w:val="none" w:sz="0" w:space="0" w:color="auto"/>
            <w:left w:val="none" w:sz="0" w:space="0" w:color="auto"/>
            <w:bottom w:val="none" w:sz="0" w:space="0" w:color="auto"/>
            <w:right w:val="none" w:sz="0" w:space="0" w:color="auto"/>
          </w:divBdr>
        </w:div>
        <w:div w:id="1488739951">
          <w:marLeft w:val="640"/>
          <w:marRight w:val="0"/>
          <w:marTop w:val="0"/>
          <w:marBottom w:val="0"/>
          <w:divBdr>
            <w:top w:val="none" w:sz="0" w:space="0" w:color="auto"/>
            <w:left w:val="none" w:sz="0" w:space="0" w:color="auto"/>
            <w:bottom w:val="none" w:sz="0" w:space="0" w:color="auto"/>
            <w:right w:val="none" w:sz="0" w:space="0" w:color="auto"/>
          </w:divBdr>
        </w:div>
        <w:div w:id="1498961148">
          <w:marLeft w:val="640"/>
          <w:marRight w:val="0"/>
          <w:marTop w:val="0"/>
          <w:marBottom w:val="0"/>
          <w:divBdr>
            <w:top w:val="none" w:sz="0" w:space="0" w:color="auto"/>
            <w:left w:val="none" w:sz="0" w:space="0" w:color="auto"/>
            <w:bottom w:val="none" w:sz="0" w:space="0" w:color="auto"/>
            <w:right w:val="none" w:sz="0" w:space="0" w:color="auto"/>
          </w:divBdr>
        </w:div>
        <w:div w:id="1504121437">
          <w:marLeft w:val="640"/>
          <w:marRight w:val="0"/>
          <w:marTop w:val="0"/>
          <w:marBottom w:val="0"/>
          <w:divBdr>
            <w:top w:val="none" w:sz="0" w:space="0" w:color="auto"/>
            <w:left w:val="none" w:sz="0" w:space="0" w:color="auto"/>
            <w:bottom w:val="none" w:sz="0" w:space="0" w:color="auto"/>
            <w:right w:val="none" w:sz="0" w:space="0" w:color="auto"/>
          </w:divBdr>
        </w:div>
        <w:div w:id="1513686662">
          <w:marLeft w:val="640"/>
          <w:marRight w:val="0"/>
          <w:marTop w:val="0"/>
          <w:marBottom w:val="0"/>
          <w:divBdr>
            <w:top w:val="none" w:sz="0" w:space="0" w:color="auto"/>
            <w:left w:val="none" w:sz="0" w:space="0" w:color="auto"/>
            <w:bottom w:val="none" w:sz="0" w:space="0" w:color="auto"/>
            <w:right w:val="none" w:sz="0" w:space="0" w:color="auto"/>
          </w:divBdr>
        </w:div>
        <w:div w:id="1528131121">
          <w:marLeft w:val="640"/>
          <w:marRight w:val="0"/>
          <w:marTop w:val="0"/>
          <w:marBottom w:val="0"/>
          <w:divBdr>
            <w:top w:val="none" w:sz="0" w:space="0" w:color="auto"/>
            <w:left w:val="none" w:sz="0" w:space="0" w:color="auto"/>
            <w:bottom w:val="none" w:sz="0" w:space="0" w:color="auto"/>
            <w:right w:val="none" w:sz="0" w:space="0" w:color="auto"/>
          </w:divBdr>
        </w:div>
        <w:div w:id="1536693218">
          <w:marLeft w:val="640"/>
          <w:marRight w:val="0"/>
          <w:marTop w:val="0"/>
          <w:marBottom w:val="0"/>
          <w:divBdr>
            <w:top w:val="none" w:sz="0" w:space="0" w:color="auto"/>
            <w:left w:val="none" w:sz="0" w:space="0" w:color="auto"/>
            <w:bottom w:val="none" w:sz="0" w:space="0" w:color="auto"/>
            <w:right w:val="none" w:sz="0" w:space="0" w:color="auto"/>
          </w:divBdr>
        </w:div>
        <w:div w:id="1538396463">
          <w:marLeft w:val="640"/>
          <w:marRight w:val="0"/>
          <w:marTop w:val="0"/>
          <w:marBottom w:val="0"/>
          <w:divBdr>
            <w:top w:val="none" w:sz="0" w:space="0" w:color="auto"/>
            <w:left w:val="none" w:sz="0" w:space="0" w:color="auto"/>
            <w:bottom w:val="none" w:sz="0" w:space="0" w:color="auto"/>
            <w:right w:val="none" w:sz="0" w:space="0" w:color="auto"/>
          </w:divBdr>
        </w:div>
        <w:div w:id="1544321510">
          <w:marLeft w:val="640"/>
          <w:marRight w:val="0"/>
          <w:marTop w:val="0"/>
          <w:marBottom w:val="0"/>
          <w:divBdr>
            <w:top w:val="none" w:sz="0" w:space="0" w:color="auto"/>
            <w:left w:val="none" w:sz="0" w:space="0" w:color="auto"/>
            <w:bottom w:val="none" w:sz="0" w:space="0" w:color="auto"/>
            <w:right w:val="none" w:sz="0" w:space="0" w:color="auto"/>
          </w:divBdr>
        </w:div>
        <w:div w:id="1552494345">
          <w:marLeft w:val="640"/>
          <w:marRight w:val="0"/>
          <w:marTop w:val="0"/>
          <w:marBottom w:val="0"/>
          <w:divBdr>
            <w:top w:val="none" w:sz="0" w:space="0" w:color="auto"/>
            <w:left w:val="none" w:sz="0" w:space="0" w:color="auto"/>
            <w:bottom w:val="none" w:sz="0" w:space="0" w:color="auto"/>
            <w:right w:val="none" w:sz="0" w:space="0" w:color="auto"/>
          </w:divBdr>
        </w:div>
        <w:div w:id="1564608742">
          <w:marLeft w:val="640"/>
          <w:marRight w:val="0"/>
          <w:marTop w:val="0"/>
          <w:marBottom w:val="0"/>
          <w:divBdr>
            <w:top w:val="none" w:sz="0" w:space="0" w:color="auto"/>
            <w:left w:val="none" w:sz="0" w:space="0" w:color="auto"/>
            <w:bottom w:val="none" w:sz="0" w:space="0" w:color="auto"/>
            <w:right w:val="none" w:sz="0" w:space="0" w:color="auto"/>
          </w:divBdr>
        </w:div>
        <w:div w:id="1567103167">
          <w:marLeft w:val="640"/>
          <w:marRight w:val="0"/>
          <w:marTop w:val="0"/>
          <w:marBottom w:val="0"/>
          <w:divBdr>
            <w:top w:val="none" w:sz="0" w:space="0" w:color="auto"/>
            <w:left w:val="none" w:sz="0" w:space="0" w:color="auto"/>
            <w:bottom w:val="none" w:sz="0" w:space="0" w:color="auto"/>
            <w:right w:val="none" w:sz="0" w:space="0" w:color="auto"/>
          </w:divBdr>
        </w:div>
        <w:div w:id="1567840784">
          <w:marLeft w:val="640"/>
          <w:marRight w:val="0"/>
          <w:marTop w:val="0"/>
          <w:marBottom w:val="0"/>
          <w:divBdr>
            <w:top w:val="none" w:sz="0" w:space="0" w:color="auto"/>
            <w:left w:val="none" w:sz="0" w:space="0" w:color="auto"/>
            <w:bottom w:val="none" w:sz="0" w:space="0" w:color="auto"/>
            <w:right w:val="none" w:sz="0" w:space="0" w:color="auto"/>
          </w:divBdr>
        </w:div>
        <w:div w:id="1569146971">
          <w:marLeft w:val="640"/>
          <w:marRight w:val="0"/>
          <w:marTop w:val="0"/>
          <w:marBottom w:val="0"/>
          <w:divBdr>
            <w:top w:val="none" w:sz="0" w:space="0" w:color="auto"/>
            <w:left w:val="none" w:sz="0" w:space="0" w:color="auto"/>
            <w:bottom w:val="none" w:sz="0" w:space="0" w:color="auto"/>
            <w:right w:val="none" w:sz="0" w:space="0" w:color="auto"/>
          </w:divBdr>
        </w:div>
        <w:div w:id="1572278779">
          <w:marLeft w:val="640"/>
          <w:marRight w:val="0"/>
          <w:marTop w:val="0"/>
          <w:marBottom w:val="0"/>
          <w:divBdr>
            <w:top w:val="none" w:sz="0" w:space="0" w:color="auto"/>
            <w:left w:val="none" w:sz="0" w:space="0" w:color="auto"/>
            <w:bottom w:val="none" w:sz="0" w:space="0" w:color="auto"/>
            <w:right w:val="none" w:sz="0" w:space="0" w:color="auto"/>
          </w:divBdr>
        </w:div>
        <w:div w:id="1572960804">
          <w:marLeft w:val="640"/>
          <w:marRight w:val="0"/>
          <w:marTop w:val="0"/>
          <w:marBottom w:val="0"/>
          <w:divBdr>
            <w:top w:val="none" w:sz="0" w:space="0" w:color="auto"/>
            <w:left w:val="none" w:sz="0" w:space="0" w:color="auto"/>
            <w:bottom w:val="none" w:sz="0" w:space="0" w:color="auto"/>
            <w:right w:val="none" w:sz="0" w:space="0" w:color="auto"/>
          </w:divBdr>
        </w:div>
        <w:div w:id="1583369024">
          <w:marLeft w:val="640"/>
          <w:marRight w:val="0"/>
          <w:marTop w:val="0"/>
          <w:marBottom w:val="0"/>
          <w:divBdr>
            <w:top w:val="none" w:sz="0" w:space="0" w:color="auto"/>
            <w:left w:val="none" w:sz="0" w:space="0" w:color="auto"/>
            <w:bottom w:val="none" w:sz="0" w:space="0" w:color="auto"/>
            <w:right w:val="none" w:sz="0" w:space="0" w:color="auto"/>
          </w:divBdr>
        </w:div>
        <w:div w:id="1588003078">
          <w:marLeft w:val="640"/>
          <w:marRight w:val="0"/>
          <w:marTop w:val="0"/>
          <w:marBottom w:val="0"/>
          <w:divBdr>
            <w:top w:val="none" w:sz="0" w:space="0" w:color="auto"/>
            <w:left w:val="none" w:sz="0" w:space="0" w:color="auto"/>
            <w:bottom w:val="none" w:sz="0" w:space="0" w:color="auto"/>
            <w:right w:val="none" w:sz="0" w:space="0" w:color="auto"/>
          </w:divBdr>
        </w:div>
        <w:div w:id="1588537542">
          <w:marLeft w:val="640"/>
          <w:marRight w:val="0"/>
          <w:marTop w:val="0"/>
          <w:marBottom w:val="0"/>
          <w:divBdr>
            <w:top w:val="none" w:sz="0" w:space="0" w:color="auto"/>
            <w:left w:val="none" w:sz="0" w:space="0" w:color="auto"/>
            <w:bottom w:val="none" w:sz="0" w:space="0" w:color="auto"/>
            <w:right w:val="none" w:sz="0" w:space="0" w:color="auto"/>
          </w:divBdr>
        </w:div>
        <w:div w:id="1591113741">
          <w:marLeft w:val="640"/>
          <w:marRight w:val="0"/>
          <w:marTop w:val="0"/>
          <w:marBottom w:val="0"/>
          <w:divBdr>
            <w:top w:val="none" w:sz="0" w:space="0" w:color="auto"/>
            <w:left w:val="none" w:sz="0" w:space="0" w:color="auto"/>
            <w:bottom w:val="none" w:sz="0" w:space="0" w:color="auto"/>
            <w:right w:val="none" w:sz="0" w:space="0" w:color="auto"/>
          </w:divBdr>
        </w:div>
        <w:div w:id="1615362819">
          <w:marLeft w:val="640"/>
          <w:marRight w:val="0"/>
          <w:marTop w:val="0"/>
          <w:marBottom w:val="0"/>
          <w:divBdr>
            <w:top w:val="none" w:sz="0" w:space="0" w:color="auto"/>
            <w:left w:val="none" w:sz="0" w:space="0" w:color="auto"/>
            <w:bottom w:val="none" w:sz="0" w:space="0" w:color="auto"/>
            <w:right w:val="none" w:sz="0" w:space="0" w:color="auto"/>
          </w:divBdr>
        </w:div>
        <w:div w:id="1616331348">
          <w:marLeft w:val="640"/>
          <w:marRight w:val="0"/>
          <w:marTop w:val="0"/>
          <w:marBottom w:val="0"/>
          <w:divBdr>
            <w:top w:val="none" w:sz="0" w:space="0" w:color="auto"/>
            <w:left w:val="none" w:sz="0" w:space="0" w:color="auto"/>
            <w:bottom w:val="none" w:sz="0" w:space="0" w:color="auto"/>
            <w:right w:val="none" w:sz="0" w:space="0" w:color="auto"/>
          </w:divBdr>
        </w:div>
        <w:div w:id="1636528086">
          <w:marLeft w:val="640"/>
          <w:marRight w:val="0"/>
          <w:marTop w:val="0"/>
          <w:marBottom w:val="0"/>
          <w:divBdr>
            <w:top w:val="none" w:sz="0" w:space="0" w:color="auto"/>
            <w:left w:val="none" w:sz="0" w:space="0" w:color="auto"/>
            <w:bottom w:val="none" w:sz="0" w:space="0" w:color="auto"/>
            <w:right w:val="none" w:sz="0" w:space="0" w:color="auto"/>
          </w:divBdr>
        </w:div>
        <w:div w:id="1651398866">
          <w:marLeft w:val="640"/>
          <w:marRight w:val="0"/>
          <w:marTop w:val="0"/>
          <w:marBottom w:val="0"/>
          <w:divBdr>
            <w:top w:val="none" w:sz="0" w:space="0" w:color="auto"/>
            <w:left w:val="none" w:sz="0" w:space="0" w:color="auto"/>
            <w:bottom w:val="none" w:sz="0" w:space="0" w:color="auto"/>
            <w:right w:val="none" w:sz="0" w:space="0" w:color="auto"/>
          </w:divBdr>
        </w:div>
        <w:div w:id="1652445178">
          <w:marLeft w:val="640"/>
          <w:marRight w:val="0"/>
          <w:marTop w:val="0"/>
          <w:marBottom w:val="0"/>
          <w:divBdr>
            <w:top w:val="none" w:sz="0" w:space="0" w:color="auto"/>
            <w:left w:val="none" w:sz="0" w:space="0" w:color="auto"/>
            <w:bottom w:val="none" w:sz="0" w:space="0" w:color="auto"/>
            <w:right w:val="none" w:sz="0" w:space="0" w:color="auto"/>
          </w:divBdr>
        </w:div>
        <w:div w:id="1658025767">
          <w:marLeft w:val="640"/>
          <w:marRight w:val="0"/>
          <w:marTop w:val="0"/>
          <w:marBottom w:val="0"/>
          <w:divBdr>
            <w:top w:val="none" w:sz="0" w:space="0" w:color="auto"/>
            <w:left w:val="none" w:sz="0" w:space="0" w:color="auto"/>
            <w:bottom w:val="none" w:sz="0" w:space="0" w:color="auto"/>
            <w:right w:val="none" w:sz="0" w:space="0" w:color="auto"/>
          </w:divBdr>
        </w:div>
        <w:div w:id="1659109599">
          <w:marLeft w:val="640"/>
          <w:marRight w:val="0"/>
          <w:marTop w:val="0"/>
          <w:marBottom w:val="0"/>
          <w:divBdr>
            <w:top w:val="none" w:sz="0" w:space="0" w:color="auto"/>
            <w:left w:val="none" w:sz="0" w:space="0" w:color="auto"/>
            <w:bottom w:val="none" w:sz="0" w:space="0" w:color="auto"/>
            <w:right w:val="none" w:sz="0" w:space="0" w:color="auto"/>
          </w:divBdr>
        </w:div>
        <w:div w:id="1669286493">
          <w:marLeft w:val="640"/>
          <w:marRight w:val="0"/>
          <w:marTop w:val="0"/>
          <w:marBottom w:val="0"/>
          <w:divBdr>
            <w:top w:val="none" w:sz="0" w:space="0" w:color="auto"/>
            <w:left w:val="none" w:sz="0" w:space="0" w:color="auto"/>
            <w:bottom w:val="none" w:sz="0" w:space="0" w:color="auto"/>
            <w:right w:val="none" w:sz="0" w:space="0" w:color="auto"/>
          </w:divBdr>
        </w:div>
        <w:div w:id="1689987767">
          <w:marLeft w:val="640"/>
          <w:marRight w:val="0"/>
          <w:marTop w:val="0"/>
          <w:marBottom w:val="0"/>
          <w:divBdr>
            <w:top w:val="none" w:sz="0" w:space="0" w:color="auto"/>
            <w:left w:val="none" w:sz="0" w:space="0" w:color="auto"/>
            <w:bottom w:val="none" w:sz="0" w:space="0" w:color="auto"/>
            <w:right w:val="none" w:sz="0" w:space="0" w:color="auto"/>
          </w:divBdr>
        </w:div>
        <w:div w:id="1696036705">
          <w:marLeft w:val="640"/>
          <w:marRight w:val="0"/>
          <w:marTop w:val="0"/>
          <w:marBottom w:val="0"/>
          <w:divBdr>
            <w:top w:val="none" w:sz="0" w:space="0" w:color="auto"/>
            <w:left w:val="none" w:sz="0" w:space="0" w:color="auto"/>
            <w:bottom w:val="none" w:sz="0" w:space="0" w:color="auto"/>
            <w:right w:val="none" w:sz="0" w:space="0" w:color="auto"/>
          </w:divBdr>
        </w:div>
        <w:div w:id="1705785096">
          <w:marLeft w:val="640"/>
          <w:marRight w:val="0"/>
          <w:marTop w:val="0"/>
          <w:marBottom w:val="0"/>
          <w:divBdr>
            <w:top w:val="none" w:sz="0" w:space="0" w:color="auto"/>
            <w:left w:val="none" w:sz="0" w:space="0" w:color="auto"/>
            <w:bottom w:val="none" w:sz="0" w:space="0" w:color="auto"/>
            <w:right w:val="none" w:sz="0" w:space="0" w:color="auto"/>
          </w:divBdr>
        </w:div>
        <w:div w:id="1706517188">
          <w:marLeft w:val="640"/>
          <w:marRight w:val="0"/>
          <w:marTop w:val="0"/>
          <w:marBottom w:val="0"/>
          <w:divBdr>
            <w:top w:val="none" w:sz="0" w:space="0" w:color="auto"/>
            <w:left w:val="none" w:sz="0" w:space="0" w:color="auto"/>
            <w:bottom w:val="none" w:sz="0" w:space="0" w:color="auto"/>
            <w:right w:val="none" w:sz="0" w:space="0" w:color="auto"/>
          </w:divBdr>
        </w:div>
        <w:div w:id="1724328814">
          <w:marLeft w:val="640"/>
          <w:marRight w:val="0"/>
          <w:marTop w:val="0"/>
          <w:marBottom w:val="0"/>
          <w:divBdr>
            <w:top w:val="none" w:sz="0" w:space="0" w:color="auto"/>
            <w:left w:val="none" w:sz="0" w:space="0" w:color="auto"/>
            <w:bottom w:val="none" w:sz="0" w:space="0" w:color="auto"/>
            <w:right w:val="none" w:sz="0" w:space="0" w:color="auto"/>
          </w:divBdr>
        </w:div>
        <w:div w:id="1746101615">
          <w:marLeft w:val="640"/>
          <w:marRight w:val="0"/>
          <w:marTop w:val="0"/>
          <w:marBottom w:val="0"/>
          <w:divBdr>
            <w:top w:val="none" w:sz="0" w:space="0" w:color="auto"/>
            <w:left w:val="none" w:sz="0" w:space="0" w:color="auto"/>
            <w:bottom w:val="none" w:sz="0" w:space="0" w:color="auto"/>
            <w:right w:val="none" w:sz="0" w:space="0" w:color="auto"/>
          </w:divBdr>
        </w:div>
        <w:div w:id="1759669896">
          <w:marLeft w:val="640"/>
          <w:marRight w:val="0"/>
          <w:marTop w:val="0"/>
          <w:marBottom w:val="0"/>
          <w:divBdr>
            <w:top w:val="none" w:sz="0" w:space="0" w:color="auto"/>
            <w:left w:val="none" w:sz="0" w:space="0" w:color="auto"/>
            <w:bottom w:val="none" w:sz="0" w:space="0" w:color="auto"/>
            <w:right w:val="none" w:sz="0" w:space="0" w:color="auto"/>
          </w:divBdr>
        </w:div>
        <w:div w:id="1781757377">
          <w:marLeft w:val="640"/>
          <w:marRight w:val="0"/>
          <w:marTop w:val="0"/>
          <w:marBottom w:val="0"/>
          <w:divBdr>
            <w:top w:val="none" w:sz="0" w:space="0" w:color="auto"/>
            <w:left w:val="none" w:sz="0" w:space="0" w:color="auto"/>
            <w:bottom w:val="none" w:sz="0" w:space="0" w:color="auto"/>
            <w:right w:val="none" w:sz="0" w:space="0" w:color="auto"/>
          </w:divBdr>
        </w:div>
        <w:div w:id="1845244867">
          <w:marLeft w:val="640"/>
          <w:marRight w:val="0"/>
          <w:marTop w:val="0"/>
          <w:marBottom w:val="0"/>
          <w:divBdr>
            <w:top w:val="none" w:sz="0" w:space="0" w:color="auto"/>
            <w:left w:val="none" w:sz="0" w:space="0" w:color="auto"/>
            <w:bottom w:val="none" w:sz="0" w:space="0" w:color="auto"/>
            <w:right w:val="none" w:sz="0" w:space="0" w:color="auto"/>
          </w:divBdr>
        </w:div>
        <w:div w:id="1849515481">
          <w:marLeft w:val="640"/>
          <w:marRight w:val="0"/>
          <w:marTop w:val="0"/>
          <w:marBottom w:val="0"/>
          <w:divBdr>
            <w:top w:val="none" w:sz="0" w:space="0" w:color="auto"/>
            <w:left w:val="none" w:sz="0" w:space="0" w:color="auto"/>
            <w:bottom w:val="none" w:sz="0" w:space="0" w:color="auto"/>
            <w:right w:val="none" w:sz="0" w:space="0" w:color="auto"/>
          </w:divBdr>
        </w:div>
        <w:div w:id="1863394871">
          <w:marLeft w:val="640"/>
          <w:marRight w:val="0"/>
          <w:marTop w:val="0"/>
          <w:marBottom w:val="0"/>
          <w:divBdr>
            <w:top w:val="none" w:sz="0" w:space="0" w:color="auto"/>
            <w:left w:val="none" w:sz="0" w:space="0" w:color="auto"/>
            <w:bottom w:val="none" w:sz="0" w:space="0" w:color="auto"/>
            <w:right w:val="none" w:sz="0" w:space="0" w:color="auto"/>
          </w:divBdr>
        </w:div>
        <w:div w:id="1863740042">
          <w:marLeft w:val="640"/>
          <w:marRight w:val="0"/>
          <w:marTop w:val="0"/>
          <w:marBottom w:val="0"/>
          <w:divBdr>
            <w:top w:val="none" w:sz="0" w:space="0" w:color="auto"/>
            <w:left w:val="none" w:sz="0" w:space="0" w:color="auto"/>
            <w:bottom w:val="none" w:sz="0" w:space="0" w:color="auto"/>
            <w:right w:val="none" w:sz="0" w:space="0" w:color="auto"/>
          </w:divBdr>
        </w:div>
        <w:div w:id="1872569162">
          <w:marLeft w:val="640"/>
          <w:marRight w:val="0"/>
          <w:marTop w:val="0"/>
          <w:marBottom w:val="0"/>
          <w:divBdr>
            <w:top w:val="none" w:sz="0" w:space="0" w:color="auto"/>
            <w:left w:val="none" w:sz="0" w:space="0" w:color="auto"/>
            <w:bottom w:val="none" w:sz="0" w:space="0" w:color="auto"/>
            <w:right w:val="none" w:sz="0" w:space="0" w:color="auto"/>
          </w:divBdr>
        </w:div>
        <w:div w:id="1875657796">
          <w:marLeft w:val="640"/>
          <w:marRight w:val="0"/>
          <w:marTop w:val="0"/>
          <w:marBottom w:val="0"/>
          <w:divBdr>
            <w:top w:val="none" w:sz="0" w:space="0" w:color="auto"/>
            <w:left w:val="none" w:sz="0" w:space="0" w:color="auto"/>
            <w:bottom w:val="none" w:sz="0" w:space="0" w:color="auto"/>
            <w:right w:val="none" w:sz="0" w:space="0" w:color="auto"/>
          </w:divBdr>
        </w:div>
        <w:div w:id="1891530103">
          <w:marLeft w:val="640"/>
          <w:marRight w:val="0"/>
          <w:marTop w:val="0"/>
          <w:marBottom w:val="0"/>
          <w:divBdr>
            <w:top w:val="none" w:sz="0" w:space="0" w:color="auto"/>
            <w:left w:val="none" w:sz="0" w:space="0" w:color="auto"/>
            <w:bottom w:val="none" w:sz="0" w:space="0" w:color="auto"/>
            <w:right w:val="none" w:sz="0" w:space="0" w:color="auto"/>
          </w:divBdr>
        </w:div>
        <w:div w:id="1897159328">
          <w:marLeft w:val="640"/>
          <w:marRight w:val="0"/>
          <w:marTop w:val="0"/>
          <w:marBottom w:val="0"/>
          <w:divBdr>
            <w:top w:val="none" w:sz="0" w:space="0" w:color="auto"/>
            <w:left w:val="none" w:sz="0" w:space="0" w:color="auto"/>
            <w:bottom w:val="none" w:sz="0" w:space="0" w:color="auto"/>
            <w:right w:val="none" w:sz="0" w:space="0" w:color="auto"/>
          </w:divBdr>
        </w:div>
        <w:div w:id="1903757159">
          <w:marLeft w:val="640"/>
          <w:marRight w:val="0"/>
          <w:marTop w:val="0"/>
          <w:marBottom w:val="0"/>
          <w:divBdr>
            <w:top w:val="none" w:sz="0" w:space="0" w:color="auto"/>
            <w:left w:val="none" w:sz="0" w:space="0" w:color="auto"/>
            <w:bottom w:val="none" w:sz="0" w:space="0" w:color="auto"/>
            <w:right w:val="none" w:sz="0" w:space="0" w:color="auto"/>
          </w:divBdr>
        </w:div>
        <w:div w:id="1905791808">
          <w:marLeft w:val="640"/>
          <w:marRight w:val="0"/>
          <w:marTop w:val="0"/>
          <w:marBottom w:val="0"/>
          <w:divBdr>
            <w:top w:val="none" w:sz="0" w:space="0" w:color="auto"/>
            <w:left w:val="none" w:sz="0" w:space="0" w:color="auto"/>
            <w:bottom w:val="none" w:sz="0" w:space="0" w:color="auto"/>
            <w:right w:val="none" w:sz="0" w:space="0" w:color="auto"/>
          </w:divBdr>
        </w:div>
        <w:div w:id="1915429751">
          <w:marLeft w:val="640"/>
          <w:marRight w:val="0"/>
          <w:marTop w:val="0"/>
          <w:marBottom w:val="0"/>
          <w:divBdr>
            <w:top w:val="none" w:sz="0" w:space="0" w:color="auto"/>
            <w:left w:val="none" w:sz="0" w:space="0" w:color="auto"/>
            <w:bottom w:val="none" w:sz="0" w:space="0" w:color="auto"/>
            <w:right w:val="none" w:sz="0" w:space="0" w:color="auto"/>
          </w:divBdr>
        </w:div>
        <w:div w:id="1929804560">
          <w:marLeft w:val="640"/>
          <w:marRight w:val="0"/>
          <w:marTop w:val="0"/>
          <w:marBottom w:val="0"/>
          <w:divBdr>
            <w:top w:val="none" w:sz="0" w:space="0" w:color="auto"/>
            <w:left w:val="none" w:sz="0" w:space="0" w:color="auto"/>
            <w:bottom w:val="none" w:sz="0" w:space="0" w:color="auto"/>
            <w:right w:val="none" w:sz="0" w:space="0" w:color="auto"/>
          </w:divBdr>
        </w:div>
        <w:div w:id="1945649862">
          <w:marLeft w:val="640"/>
          <w:marRight w:val="0"/>
          <w:marTop w:val="0"/>
          <w:marBottom w:val="0"/>
          <w:divBdr>
            <w:top w:val="none" w:sz="0" w:space="0" w:color="auto"/>
            <w:left w:val="none" w:sz="0" w:space="0" w:color="auto"/>
            <w:bottom w:val="none" w:sz="0" w:space="0" w:color="auto"/>
            <w:right w:val="none" w:sz="0" w:space="0" w:color="auto"/>
          </w:divBdr>
        </w:div>
        <w:div w:id="1952977589">
          <w:marLeft w:val="640"/>
          <w:marRight w:val="0"/>
          <w:marTop w:val="0"/>
          <w:marBottom w:val="0"/>
          <w:divBdr>
            <w:top w:val="none" w:sz="0" w:space="0" w:color="auto"/>
            <w:left w:val="none" w:sz="0" w:space="0" w:color="auto"/>
            <w:bottom w:val="none" w:sz="0" w:space="0" w:color="auto"/>
            <w:right w:val="none" w:sz="0" w:space="0" w:color="auto"/>
          </w:divBdr>
        </w:div>
        <w:div w:id="1959944053">
          <w:marLeft w:val="640"/>
          <w:marRight w:val="0"/>
          <w:marTop w:val="0"/>
          <w:marBottom w:val="0"/>
          <w:divBdr>
            <w:top w:val="none" w:sz="0" w:space="0" w:color="auto"/>
            <w:left w:val="none" w:sz="0" w:space="0" w:color="auto"/>
            <w:bottom w:val="none" w:sz="0" w:space="0" w:color="auto"/>
            <w:right w:val="none" w:sz="0" w:space="0" w:color="auto"/>
          </w:divBdr>
        </w:div>
        <w:div w:id="1984962808">
          <w:marLeft w:val="640"/>
          <w:marRight w:val="0"/>
          <w:marTop w:val="0"/>
          <w:marBottom w:val="0"/>
          <w:divBdr>
            <w:top w:val="none" w:sz="0" w:space="0" w:color="auto"/>
            <w:left w:val="none" w:sz="0" w:space="0" w:color="auto"/>
            <w:bottom w:val="none" w:sz="0" w:space="0" w:color="auto"/>
            <w:right w:val="none" w:sz="0" w:space="0" w:color="auto"/>
          </w:divBdr>
        </w:div>
        <w:div w:id="2003846596">
          <w:marLeft w:val="640"/>
          <w:marRight w:val="0"/>
          <w:marTop w:val="0"/>
          <w:marBottom w:val="0"/>
          <w:divBdr>
            <w:top w:val="none" w:sz="0" w:space="0" w:color="auto"/>
            <w:left w:val="none" w:sz="0" w:space="0" w:color="auto"/>
            <w:bottom w:val="none" w:sz="0" w:space="0" w:color="auto"/>
            <w:right w:val="none" w:sz="0" w:space="0" w:color="auto"/>
          </w:divBdr>
        </w:div>
        <w:div w:id="2004358399">
          <w:marLeft w:val="640"/>
          <w:marRight w:val="0"/>
          <w:marTop w:val="0"/>
          <w:marBottom w:val="0"/>
          <w:divBdr>
            <w:top w:val="none" w:sz="0" w:space="0" w:color="auto"/>
            <w:left w:val="none" w:sz="0" w:space="0" w:color="auto"/>
            <w:bottom w:val="none" w:sz="0" w:space="0" w:color="auto"/>
            <w:right w:val="none" w:sz="0" w:space="0" w:color="auto"/>
          </w:divBdr>
        </w:div>
        <w:div w:id="2015917061">
          <w:marLeft w:val="640"/>
          <w:marRight w:val="0"/>
          <w:marTop w:val="0"/>
          <w:marBottom w:val="0"/>
          <w:divBdr>
            <w:top w:val="none" w:sz="0" w:space="0" w:color="auto"/>
            <w:left w:val="none" w:sz="0" w:space="0" w:color="auto"/>
            <w:bottom w:val="none" w:sz="0" w:space="0" w:color="auto"/>
            <w:right w:val="none" w:sz="0" w:space="0" w:color="auto"/>
          </w:divBdr>
        </w:div>
        <w:div w:id="2021545974">
          <w:marLeft w:val="640"/>
          <w:marRight w:val="0"/>
          <w:marTop w:val="0"/>
          <w:marBottom w:val="0"/>
          <w:divBdr>
            <w:top w:val="none" w:sz="0" w:space="0" w:color="auto"/>
            <w:left w:val="none" w:sz="0" w:space="0" w:color="auto"/>
            <w:bottom w:val="none" w:sz="0" w:space="0" w:color="auto"/>
            <w:right w:val="none" w:sz="0" w:space="0" w:color="auto"/>
          </w:divBdr>
        </w:div>
        <w:div w:id="2060472802">
          <w:marLeft w:val="640"/>
          <w:marRight w:val="0"/>
          <w:marTop w:val="0"/>
          <w:marBottom w:val="0"/>
          <w:divBdr>
            <w:top w:val="none" w:sz="0" w:space="0" w:color="auto"/>
            <w:left w:val="none" w:sz="0" w:space="0" w:color="auto"/>
            <w:bottom w:val="none" w:sz="0" w:space="0" w:color="auto"/>
            <w:right w:val="none" w:sz="0" w:space="0" w:color="auto"/>
          </w:divBdr>
        </w:div>
        <w:div w:id="2069378209">
          <w:marLeft w:val="640"/>
          <w:marRight w:val="0"/>
          <w:marTop w:val="0"/>
          <w:marBottom w:val="0"/>
          <w:divBdr>
            <w:top w:val="none" w:sz="0" w:space="0" w:color="auto"/>
            <w:left w:val="none" w:sz="0" w:space="0" w:color="auto"/>
            <w:bottom w:val="none" w:sz="0" w:space="0" w:color="auto"/>
            <w:right w:val="none" w:sz="0" w:space="0" w:color="auto"/>
          </w:divBdr>
        </w:div>
        <w:div w:id="2070692724">
          <w:marLeft w:val="640"/>
          <w:marRight w:val="0"/>
          <w:marTop w:val="0"/>
          <w:marBottom w:val="0"/>
          <w:divBdr>
            <w:top w:val="none" w:sz="0" w:space="0" w:color="auto"/>
            <w:left w:val="none" w:sz="0" w:space="0" w:color="auto"/>
            <w:bottom w:val="none" w:sz="0" w:space="0" w:color="auto"/>
            <w:right w:val="none" w:sz="0" w:space="0" w:color="auto"/>
          </w:divBdr>
        </w:div>
        <w:div w:id="2077699293">
          <w:marLeft w:val="640"/>
          <w:marRight w:val="0"/>
          <w:marTop w:val="0"/>
          <w:marBottom w:val="0"/>
          <w:divBdr>
            <w:top w:val="none" w:sz="0" w:space="0" w:color="auto"/>
            <w:left w:val="none" w:sz="0" w:space="0" w:color="auto"/>
            <w:bottom w:val="none" w:sz="0" w:space="0" w:color="auto"/>
            <w:right w:val="none" w:sz="0" w:space="0" w:color="auto"/>
          </w:divBdr>
        </w:div>
        <w:div w:id="2086030025">
          <w:marLeft w:val="640"/>
          <w:marRight w:val="0"/>
          <w:marTop w:val="0"/>
          <w:marBottom w:val="0"/>
          <w:divBdr>
            <w:top w:val="none" w:sz="0" w:space="0" w:color="auto"/>
            <w:left w:val="none" w:sz="0" w:space="0" w:color="auto"/>
            <w:bottom w:val="none" w:sz="0" w:space="0" w:color="auto"/>
            <w:right w:val="none" w:sz="0" w:space="0" w:color="auto"/>
          </w:divBdr>
        </w:div>
        <w:div w:id="2086612669">
          <w:marLeft w:val="640"/>
          <w:marRight w:val="0"/>
          <w:marTop w:val="0"/>
          <w:marBottom w:val="0"/>
          <w:divBdr>
            <w:top w:val="none" w:sz="0" w:space="0" w:color="auto"/>
            <w:left w:val="none" w:sz="0" w:space="0" w:color="auto"/>
            <w:bottom w:val="none" w:sz="0" w:space="0" w:color="auto"/>
            <w:right w:val="none" w:sz="0" w:space="0" w:color="auto"/>
          </w:divBdr>
        </w:div>
        <w:div w:id="2108847263">
          <w:marLeft w:val="640"/>
          <w:marRight w:val="0"/>
          <w:marTop w:val="0"/>
          <w:marBottom w:val="0"/>
          <w:divBdr>
            <w:top w:val="none" w:sz="0" w:space="0" w:color="auto"/>
            <w:left w:val="none" w:sz="0" w:space="0" w:color="auto"/>
            <w:bottom w:val="none" w:sz="0" w:space="0" w:color="auto"/>
            <w:right w:val="none" w:sz="0" w:space="0" w:color="auto"/>
          </w:divBdr>
        </w:div>
        <w:div w:id="2108848928">
          <w:marLeft w:val="640"/>
          <w:marRight w:val="0"/>
          <w:marTop w:val="0"/>
          <w:marBottom w:val="0"/>
          <w:divBdr>
            <w:top w:val="none" w:sz="0" w:space="0" w:color="auto"/>
            <w:left w:val="none" w:sz="0" w:space="0" w:color="auto"/>
            <w:bottom w:val="none" w:sz="0" w:space="0" w:color="auto"/>
            <w:right w:val="none" w:sz="0" w:space="0" w:color="auto"/>
          </w:divBdr>
        </w:div>
        <w:div w:id="2109154171">
          <w:marLeft w:val="640"/>
          <w:marRight w:val="0"/>
          <w:marTop w:val="0"/>
          <w:marBottom w:val="0"/>
          <w:divBdr>
            <w:top w:val="none" w:sz="0" w:space="0" w:color="auto"/>
            <w:left w:val="none" w:sz="0" w:space="0" w:color="auto"/>
            <w:bottom w:val="none" w:sz="0" w:space="0" w:color="auto"/>
            <w:right w:val="none" w:sz="0" w:space="0" w:color="auto"/>
          </w:divBdr>
        </w:div>
        <w:div w:id="2111851677">
          <w:marLeft w:val="640"/>
          <w:marRight w:val="0"/>
          <w:marTop w:val="0"/>
          <w:marBottom w:val="0"/>
          <w:divBdr>
            <w:top w:val="none" w:sz="0" w:space="0" w:color="auto"/>
            <w:left w:val="none" w:sz="0" w:space="0" w:color="auto"/>
            <w:bottom w:val="none" w:sz="0" w:space="0" w:color="auto"/>
            <w:right w:val="none" w:sz="0" w:space="0" w:color="auto"/>
          </w:divBdr>
        </w:div>
        <w:div w:id="2116900399">
          <w:marLeft w:val="640"/>
          <w:marRight w:val="0"/>
          <w:marTop w:val="0"/>
          <w:marBottom w:val="0"/>
          <w:divBdr>
            <w:top w:val="none" w:sz="0" w:space="0" w:color="auto"/>
            <w:left w:val="none" w:sz="0" w:space="0" w:color="auto"/>
            <w:bottom w:val="none" w:sz="0" w:space="0" w:color="auto"/>
            <w:right w:val="none" w:sz="0" w:space="0" w:color="auto"/>
          </w:divBdr>
        </w:div>
        <w:div w:id="2122407478">
          <w:marLeft w:val="640"/>
          <w:marRight w:val="0"/>
          <w:marTop w:val="0"/>
          <w:marBottom w:val="0"/>
          <w:divBdr>
            <w:top w:val="none" w:sz="0" w:space="0" w:color="auto"/>
            <w:left w:val="none" w:sz="0" w:space="0" w:color="auto"/>
            <w:bottom w:val="none" w:sz="0" w:space="0" w:color="auto"/>
            <w:right w:val="none" w:sz="0" w:space="0" w:color="auto"/>
          </w:divBdr>
        </w:div>
        <w:div w:id="2122651279">
          <w:marLeft w:val="640"/>
          <w:marRight w:val="0"/>
          <w:marTop w:val="0"/>
          <w:marBottom w:val="0"/>
          <w:divBdr>
            <w:top w:val="none" w:sz="0" w:space="0" w:color="auto"/>
            <w:left w:val="none" w:sz="0" w:space="0" w:color="auto"/>
            <w:bottom w:val="none" w:sz="0" w:space="0" w:color="auto"/>
            <w:right w:val="none" w:sz="0" w:space="0" w:color="auto"/>
          </w:divBdr>
        </w:div>
        <w:div w:id="2146728360">
          <w:marLeft w:val="640"/>
          <w:marRight w:val="0"/>
          <w:marTop w:val="0"/>
          <w:marBottom w:val="0"/>
          <w:divBdr>
            <w:top w:val="none" w:sz="0" w:space="0" w:color="auto"/>
            <w:left w:val="none" w:sz="0" w:space="0" w:color="auto"/>
            <w:bottom w:val="none" w:sz="0" w:space="0" w:color="auto"/>
            <w:right w:val="none" w:sz="0" w:space="0" w:color="auto"/>
          </w:divBdr>
        </w:div>
      </w:divsChild>
    </w:div>
    <w:div w:id="775753137">
      <w:bodyDiv w:val="1"/>
      <w:marLeft w:val="0"/>
      <w:marRight w:val="0"/>
      <w:marTop w:val="0"/>
      <w:marBottom w:val="0"/>
      <w:divBdr>
        <w:top w:val="none" w:sz="0" w:space="0" w:color="auto"/>
        <w:left w:val="none" w:sz="0" w:space="0" w:color="auto"/>
        <w:bottom w:val="none" w:sz="0" w:space="0" w:color="auto"/>
        <w:right w:val="none" w:sz="0" w:space="0" w:color="auto"/>
      </w:divBdr>
    </w:div>
    <w:div w:id="778256230">
      <w:bodyDiv w:val="1"/>
      <w:marLeft w:val="0"/>
      <w:marRight w:val="0"/>
      <w:marTop w:val="0"/>
      <w:marBottom w:val="0"/>
      <w:divBdr>
        <w:top w:val="none" w:sz="0" w:space="0" w:color="auto"/>
        <w:left w:val="none" w:sz="0" w:space="0" w:color="auto"/>
        <w:bottom w:val="none" w:sz="0" w:space="0" w:color="auto"/>
        <w:right w:val="none" w:sz="0" w:space="0" w:color="auto"/>
      </w:divBdr>
      <w:divsChild>
        <w:div w:id="6444571">
          <w:marLeft w:val="640"/>
          <w:marRight w:val="0"/>
          <w:marTop w:val="0"/>
          <w:marBottom w:val="0"/>
          <w:divBdr>
            <w:top w:val="none" w:sz="0" w:space="0" w:color="auto"/>
            <w:left w:val="none" w:sz="0" w:space="0" w:color="auto"/>
            <w:bottom w:val="none" w:sz="0" w:space="0" w:color="auto"/>
            <w:right w:val="none" w:sz="0" w:space="0" w:color="auto"/>
          </w:divBdr>
        </w:div>
        <w:div w:id="24183552">
          <w:marLeft w:val="640"/>
          <w:marRight w:val="0"/>
          <w:marTop w:val="0"/>
          <w:marBottom w:val="0"/>
          <w:divBdr>
            <w:top w:val="none" w:sz="0" w:space="0" w:color="auto"/>
            <w:left w:val="none" w:sz="0" w:space="0" w:color="auto"/>
            <w:bottom w:val="none" w:sz="0" w:space="0" w:color="auto"/>
            <w:right w:val="none" w:sz="0" w:space="0" w:color="auto"/>
          </w:divBdr>
        </w:div>
        <w:div w:id="47652649">
          <w:marLeft w:val="640"/>
          <w:marRight w:val="0"/>
          <w:marTop w:val="0"/>
          <w:marBottom w:val="0"/>
          <w:divBdr>
            <w:top w:val="none" w:sz="0" w:space="0" w:color="auto"/>
            <w:left w:val="none" w:sz="0" w:space="0" w:color="auto"/>
            <w:bottom w:val="none" w:sz="0" w:space="0" w:color="auto"/>
            <w:right w:val="none" w:sz="0" w:space="0" w:color="auto"/>
          </w:divBdr>
        </w:div>
        <w:div w:id="57755509">
          <w:marLeft w:val="640"/>
          <w:marRight w:val="0"/>
          <w:marTop w:val="0"/>
          <w:marBottom w:val="0"/>
          <w:divBdr>
            <w:top w:val="none" w:sz="0" w:space="0" w:color="auto"/>
            <w:left w:val="none" w:sz="0" w:space="0" w:color="auto"/>
            <w:bottom w:val="none" w:sz="0" w:space="0" w:color="auto"/>
            <w:right w:val="none" w:sz="0" w:space="0" w:color="auto"/>
          </w:divBdr>
        </w:div>
        <w:div w:id="90316807">
          <w:marLeft w:val="640"/>
          <w:marRight w:val="0"/>
          <w:marTop w:val="0"/>
          <w:marBottom w:val="0"/>
          <w:divBdr>
            <w:top w:val="none" w:sz="0" w:space="0" w:color="auto"/>
            <w:left w:val="none" w:sz="0" w:space="0" w:color="auto"/>
            <w:bottom w:val="none" w:sz="0" w:space="0" w:color="auto"/>
            <w:right w:val="none" w:sz="0" w:space="0" w:color="auto"/>
          </w:divBdr>
        </w:div>
        <w:div w:id="96873136">
          <w:marLeft w:val="640"/>
          <w:marRight w:val="0"/>
          <w:marTop w:val="0"/>
          <w:marBottom w:val="0"/>
          <w:divBdr>
            <w:top w:val="none" w:sz="0" w:space="0" w:color="auto"/>
            <w:left w:val="none" w:sz="0" w:space="0" w:color="auto"/>
            <w:bottom w:val="none" w:sz="0" w:space="0" w:color="auto"/>
            <w:right w:val="none" w:sz="0" w:space="0" w:color="auto"/>
          </w:divBdr>
        </w:div>
        <w:div w:id="98841096">
          <w:marLeft w:val="640"/>
          <w:marRight w:val="0"/>
          <w:marTop w:val="0"/>
          <w:marBottom w:val="0"/>
          <w:divBdr>
            <w:top w:val="none" w:sz="0" w:space="0" w:color="auto"/>
            <w:left w:val="none" w:sz="0" w:space="0" w:color="auto"/>
            <w:bottom w:val="none" w:sz="0" w:space="0" w:color="auto"/>
            <w:right w:val="none" w:sz="0" w:space="0" w:color="auto"/>
          </w:divBdr>
        </w:div>
        <w:div w:id="104348133">
          <w:marLeft w:val="640"/>
          <w:marRight w:val="0"/>
          <w:marTop w:val="0"/>
          <w:marBottom w:val="0"/>
          <w:divBdr>
            <w:top w:val="none" w:sz="0" w:space="0" w:color="auto"/>
            <w:left w:val="none" w:sz="0" w:space="0" w:color="auto"/>
            <w:bottom w:val="none" w:sz="0" w:space="0" w:color="auto"/>
            <w:right w:val="none" w:sz="0" w:space="0" w:color="auto"/>
          </w:divBdr>
        </w:div>
        <w:div w:id="107816111">
          <w:marLeft w:val="640"/>
          <w:marRight w:val="0"/>
          <w:marTop w:val="0"/>
          <w:marBottom w:val="0"/>
          <w:divBdr>
            <w:top w:val="none" w:sz="0" w:space="0" w:color="auto"/>
            <w:left w:val="none" w:sz="0" w:space="0" w:color="auto"/>
            <w:bottom w:val="none" w:sz="0" w:space="0" w:color="auto"/>
            <w:right w:val="none" w:sz="0" w:space="0" w:color="auto"/>
          </w:divBdr>
        </w:div>
        <w:div w:id="114297929">
          <w:marLeft w:val="640"/>
          <w:marRight w:val="0"/>
          <w:marTop w:val="0"/>
          <w:marBottom w:val="0"/>
          <w:divBdr>
            <w:top w:val="none" w:sz="0" w:space="0" w:color="auto"/>
            <w:left w:val="none" w:sz="0" w:space="0" w:color="auto"/>
            <w:bottom w:val="none" w:sz="0" w:space="0" w:color="auto"/>
            <w:right w:val="none" w:sz="0" w:space="0" w:color="auto"/>
          </w:divBdr>
        </w:div>
        <w:div w:id="128940283">
          <w:marLeft w:val="640"/>
          <w:marRight w:val="0"/>
          <w:marTop w:val="0"/>
          <w:marBottom w:val="0"/>
          <w:divBdr>
            <w:top w:val="none" w:sz="0" w:space="0" w:color="auto"/>
            <w:left w:val="none" w:sz="0" w:space="0" w:color="auto"/>
            <w:bottom w:val="none" w:sz="0" w:space="0" w:color="auto"/>
            <w:right w:val="none" w:sz="0" w:space="0" w:color="auto"/>
          </w:divBdr>
        </w:div>
        <w:div w:id="158664490">
          <w:marLeft w:val="640"/>
          <w:marRight w:val="0"/>
          <w:marTop w:val="0"/>
          <w:marBottom w:val="0"/>
          <w:divBdr>
            <w:top w:val="none" w:sz="0" w:space="0" w:color="auto"/>
            <w:left w:val="none" w:sz="0" w:space="0" w:color="auto"/>
            <w:bottom w:val="none" w:sz="0" w:space="0" w:color="auto"/>
            <w:right w:val="none" w:sz="0" w:space="0" w:color="auto"/>
          </w:divBdr>
        </w:div>
        <w:div w:id="161050978">
          <w:marLeft w:val="640"/>
          <w:marRight w:val="0"/>
          <w:marTop w:val="0"/>
          <w:marBottom w:val="0"/>
          <w:divBdr>
            <w:top w:val="none" w:sz="0" w:space="0" w:color="auto"/>
            <w:left w:val="none" w:sz="0" w:space="0" w:color="auto"/>
            <w:bottom w:val="none" w:sz="0" w:space="0" w:color="auto"/>
            <w:right w:val="none" w:sz="0" w:space="0" w:color="auto"/>
          </w:divBdr>
        </w:div>
        <w:div w:id="167017294">
          <w:marLeft w:val="640"/>
          <w:marRight w:val="0"/>
          <w:marTop w:val="0"/>
          <w:marBottom w:val="0"/>
          <w:divBdr>
            <w:top w:val="none" w:sz="0" w:space="0" w:color="auto"/>
            <w:left w:val="none" w:sz="0" w:space="0" w:color="auto"/>
            <w:bottom w:val="none" w:sz="0" w:space="0" w:color="auto"/>
            <w:right w:val="none" w:sz="0" w:space="0" w:color="auto"/>
          </w:divBdr>
        </w:div>
        <w:div w:id="175120203">
          <w:marLeft w:val="640"/>
          <w:marRight w:val="0"/>
          <w:marTop w:val="0"/>
          <w:marBottom w:val="0"/>
          <w:divBdr>
            <w:top w:val="none" w:sz="0" w:space="0" w:color="auto"/>
            <w:left w:val="none" w:sz="0" w:space="0" w:color="auto"/>
            <w:bottom w:val="none" w:sz="0" w:space="0" w:color="auto"/>
            <w:right w:val="none" w:sz="0" w:space="0" w:color="auto"/>
          </w:divBdr>
        </w:div>
        <w:div w:id="178933725">
          <w:marLeft w:val="640"/>
          <w:marRight w:val="0"/>
          <w:marTop w:val="0"/>
          <w:marBottom w:val="0"/>
          <w:divBdr>
            <w:top w:val="none" w:sz="0" w:space="0" w:color="auto"/>
            <w:left w:val="none" w:sz="0" w:space="0" w:color="auto"/>
            <w:bottom w:val="none" w:sz="0" w:space="0" w:color="auto"/>
            <w:right w:val="none" w:sz="0" w:space="0" w:color="auto"/>
          </w:divBdr>
        </w:div>
        <w:div w:id="185682193">
          <w:marLeft w:val="640"/>
          <w:marRight w:val="0"/>
          <w:marTop w:val="0"/>
          <w:marBottom w:val="0"/>
          <w:divBdr>
            <w:top w:val="none" w:sz="0" w:space="0" w:color="auto"/>
            <w:left w:val="none" w:sz="0" w:space="0" w:color="auto"/>
            <w:bottom w:val="none" w:sz="0" w:space="0" w:color="auto"/>
            <w:right w:val="none" w:sz="0" w:space="0" w:color="auto"/>
          </w:divBdr>
        </w:div>
        <w:div w:id="190732639">
          <w:marLeft w:val="640"/>
          <w:marRight w:val="0"/>
          <w:marTop w:val="0"/>
          <w:marBottom w:val="0"/>
          <w:divBdr>
            <w:top w:val="none" w:sz="0" w:space="0" w:color="auto"/>
            <w:left w:val="none" w:sz="0" w:space="0" w:color="auto"/>
            <w:bottom w:val="none" w:sz="0" w:space="0" w:color="auto"/>
            <w:right w:val="none" w:sz="0" w:space="0" w:color="auto"/>
          </w:divBdr>
        </w:div>
        <w:div w:id="213544322">
          <w:marLeft w:val="640"/>
          <w:marRight w:val="0"/>
          <w:marTop w:val="0"/>
          <w:marBottom w:val="0"/>
          <w:divBdr>
            <w:top w:val="none" w:sz="0" w:space="0" w:color="auto"/>
            <w:left w:val="none" w:sz="0" w:space="0" w:color="auto"/>
            <w:bottom w:val="none" w:sz="0" w:space="0" w:color="auto"/>
            <w:right w:val="none" w:sz="0" w:space="0" w:color="auto"/>
          </w:divBdr>
        </w:div>
        <w:div w:id="239104582">
          <w:marLeft w:val="640"/>
          <w:marRight w:val="0"/>
          <w:marTop w:val="0"/>
          <w:marBottom w:val="0"/>
          <w:divBdr>
            <w:top w:val="none" w:sz="0" w:space="0" w:color="auto"/>
            <w:left w:val="none" w:sz="0" w:space="0" w:color="auto"/>
            <w:bottom w:val="none" w:sz="0" w:space="0" w:color="auto"/>
            <w:right w:val="none" w:sz="0" w:space="0" w:color="auto"/>
          </w:divBdr>
        </w:div>
        <w:div w:id="249849526">
          <w:marLeft w:val="640"/>
          <w:marRight w:val="0"/>
          <w:marTop w:val="0"/>
          <w:marBottom w:val="0"/>
          <w:divBdr>
            <w:top w:val="none" w:sz="0" w:space="0" w:color="auto"/>
            <w:left w:val="none" w:sz="0" w:space="0" w:color="auto"/>
            <w:bottom w:val="none" w:sz="0" w:space="0" w:color="auto"/>
            <w:right w:val="none" w:sz="0" w:space="0" w:color="auto"/>
          </w:divBdr>
        </w:div>
        <w:div w:id="260384008">
          <w:marLeft w:val="640"/>
          <w:marRight w:val="0"/>
          <w:marTop w:val="0"/>
          <w:marBottom w:val="0"/>
          <w:divBdr>
            <w:top w:val="none" w:sz="0" w:space="0" w:color="auto"/>
            <w:left w:val="none" w:sz="0" w:space="0" w:color="auto"/>
            <w:bottom w:val="none" w:sz="0" w:space="0" w:color="auto"/>
            <w:right w:val="none" w:sz="0" w:space="0" w:color="auto"/>
          </w:divBdr>
        </w:div>
        <w:div w:id="272635272">
          <w:marLeft w:val="640"/>
          <w:marRight w:val="0"/>
          <w:marTop w:val="0"/>
          <w:marBottom w:val="0"/>
          <w:divBdr>
            <w:top w:val="none" w:sz="0" w:space="0" w:color="auto"/>
            <w:left w:val="none" w:sz="0" w:space="0" w:color="auto"/>
            <w:bottom w:val="none" w:sz="0" w:space="0" w:color="auto"/>
            <w:right w:val="none" w:sz="0" w:space="0" w:color="auto"/>
          </w:divBdr>
        </w:div>
        <w:div w:id="278995730">
          <w:marLeft w:val="640"/>
          <w:marRight w:val="0"/>
          <w:marTop w:val="0"/>
          <w:marBottom w:val="0"/>
          <w:divBdr>
            <w:top w:val="none" w:sz="0" w:space="0" w:color="auto"/>
            <w:left w:val="none" w:sz="0" w:space="0" w:color="auto"/>
            <w:bottom w:val="none" w:sz="0" w:space="0" w:color="auto"/>
            <w:right w:val="none" w:sz="0" w:space="0" w:color="auto"/>
          </w:divBdr>
        </w:div>
        <w:div w:id="297302779">
          <w:marLeft w:val="640"/>
          <w:marRight w:val="0"/>
          <w:marTop w:val="0"/>
          <w:marBottom w:val="0"/>
          <w:divBdr>
            <w:top w:val="none" w:sz="0" w:space="0" w:color="auto"/>
            <w:left w:val="none" w:sz="0" w:space="0" w:color="auto"/>
            <w:bottom w:val="none" w:sz="0" w:space="0" w:color="auto"/>
            <w:right w:val="none" w:sz="0" w:space="0" w:color="auto"/>
          </w:divBdr>
        </w:div>
        <w:div w:id="300694579">
          <w:marLeft w:val="640"/>
          <w:marRight w:val="0"/>
          <w:marTop w:val="0"/>
          <w:marBottom w:val="0"/>
          <w:divBdr>
            <w:top w:val="none" w:sz="0" w:space="0" w:color="auto"/>
            <w:left w:val="none" w:sz="0" w:space="0" w:color="auto"/>
            <w:bottom w:val="none" w:sz="0" w:space="0" w:color="auto"/>
            <w:right w:val="none" w:sz="0" w:space="0" w:color="auto"/>
          </w:divBdr>
        </w:div>
        <w:div w:id="308361914">
          <w:marLeft w:val="640"/>
          <w:marRight w:val="0"/>
          <w:marTop w:val="0"/>
          <w:marBottom w:val="0"/>
          <w:divBdr>
            <w:top w:val="none" w:sz="0" w:space="0" w:color="auto"/>
            <w:left w:val="none" w:sz="0" w:space="0" w:color="auto"/>
            <w:bottom w:val="none" w:sz="0" w:space="0" w:color="auto"/>
            <w:right w:val="none" w:sz="0" w:space="0" w:color="auto"/>
          </w:divBdr>
        </w:div>
        <w:div w:id="322852595">
          <w:marLeft w:val="640"/>
          <w:marRight w:val="0"/>
          <w:marTop w:val="0"/>
          <w:marBottom w:val="0"/>
          <w:divBdr>
            <w:top w:val="none" w:sz="0" w:space="0" w:color="auto"/>
            <w:left w:val="none" w:sz="0" w:space="0" w:color="auto"/>
            <w:bottom w:val="none" w:sz="0" w:space="0" w:color="auto"/>
            <w:right w:val="none" w:sz="0" w:space="0" w:color="auto"/>
          </w:divBdr>
        </w:div>
        <w:div w:id="334770210">
          <w:marLeft w:val="640"/>
          <w:marRight w:val="0"/>
          <w:marTop w:val="0"/>
          <w:marBottom w:val="0"/>
          <w:divBdr>
            <w:top w:val="none" w:sz="0" w:space="0" w:color="auto"/>
            <w:left w:val="none" w:sz="0" w:space="0" w:color="auto"/>
            <w:bottom w:val="none" w:sz="0" w:space="0" w:color="auto"/>
            <w:right w:val="none" w:sz="0" w:space="0" w:color="auto"/>
          </w:divBdr>
        </w:div>
        <w:div w:id="348412233">
          <w:marLeft w:val="640"/>
          <w:marRight w:val="0"/>
          <w:marTop w:val="0"/>
          <w:marBottom w:val="0"/>
          <w:divBdr>
            <w:top w:val="none" w:sz="0" w:space="0" w:color="auto"/>
            <w:left w:val="none" w:sz="0" w:space="0" w:color="auto"/>
            <w:bottom w:val="none" w:sz="0" w:space="0" w:color="auto"/>
            <w:right w:val="none" w:sz="0" w:space="0" w:color="auto"/>
          </w:divBdr>
        </w:div>
        <w:div w:id="350185666">
          <w:marLeft w:val="640"/>
          <w:marRight w:val="0"/>
          <w:marTop w:val="0"/>
          <w:marBottom w:val="0"/>
          <w:divBdr>
            <w:top w:val="none" w:sz="0" w:space="0" w:color="auto"/>
            <w:left w:val="none" w:sz="0" w:space="0" w:color="auto"/>
            <w:bottom w:val="none" w:sz="0" w:space="0" w:color="auto"/>
            <w:right w:val="none" w:sz="0" w:space="0" w:color="auto"/>
          </w:divBdr>
        </w:div>
        <w:div w:id="357125686">
          <w:marLeft w:val="640"/>
          <w:marRight w:val="0"/>
          <w:marTop w:val="0"/>
          <w:marBottom w:val="0"/>
          <w:divBdr>
            <w:top w:val="none" w:sz="0" w:space="0" w:color="auto"/>
            <w:left w:val="none" w:sz="0" w:space="0" w:color="auto"/>
            <w:bottom w:val="none" w:sz="0" w:space="0" w:color="auto"/>
            <w:right w:val="none" w:sz="0" w:space="0" w:color="auto"/>
          </w:divBdr>
        </w:div>
        <w:div w:id="357198550">
          <w:marLeft w:val="640"/>
          <w:marRight w:val="0"/>
          <w:marTop w:val="0"/>
          <w:marBottom w:val="0"/>
          <w:divBdr>
            <w:top w:val="none" w:sz="0" w:space="0" w:color="auto"/>
            <w:left w:val="none" w:sz="0" w:space="0" w:color="auto"/>
            <w:bottom w:val="none" w:sz="0" w:space="0" w:color="auto"/>
            <w:right w:val="none" w:sz="0" w:space="0" w:color="auto"/>
          </w:divBdr>
        </w:div>
        <w:div w:id="365647022">
          <w:marLeft w:val="640"/>
          <w:marRight w:val="0"/>
          <w:marTop w:val="0"/>
          <w:marBottom w:val="0"/>
          <w:divBdr>
            <w:top w:val="none" w:sz="0" w:space="0" w:color="auto"/>
            <w:left w:val="none" w:sz="0" w:space="0" w:color="auto"/>
            <w:bottom w:val="none" w:sz="0" w:space="0" w:color="auto"/>
            <w:right w:val="none" w:sz="0" w:space="0" w:color="auto"/>
          </w:divBdr>
        </w:div>
        <w:div w:id="370692093">
          <w:marLeft w:val="640"/>
          <w:marRight w:val="0"/>
          <w:marTop w:val="0"/>
          <w:marBottom w:val="0"/>
          <w:divBdr>
            <w:top w:val="none" w:sz="0" w:space="0" w:color="auto"/>
            <w:left w:val="none" w:sz="0" w:space="0" w:color="auto"/>
            <w:bottom w:val="none" w:sz="0" w:space="0" w:color="auto"/>
            <w:right w:val="none" w:sz="0" w:space="0" w:color="auto"/>
          </w:divBdr>
        </w:div>
        <w:div w:id="376703398">
          <w:marLeft w:val="640"/>
          <w:marRight w:val="0"/>
          <w:marTop w:val="0"/>
          <w:marBottom w:val="0"/>
          <w:divBdr>
            <w:top w:val="none" w:sz="0" w:space="0" w:color="auto"/>
            <w:left w:val="none" w:sz="0" w:space="0" w:color="auto"/>
            <w:bottom w:val="none" w:sz="0" w:space="0" w:color="auto"/>
            <w:right w:val="none" w:sz="0" w:space="0" w:color="auto"/>
          </w:divBdr>
        </w:div>
        <w:div w:id="384916144">
          <w:marLeft w:val="640"/>
          <w:marRight w:val="0"/>
          <w:marTop w:val="0"/>
          <w:marBottom w:val="0"/>
          <w:divBdr>
            <w:top w:val="none" w:sz="0" w:space="0" w:color="auto"/>
            <w:left w:val="none" w:sz="0" w:space="0" w:color="auto"/>
            <w:bottom w:val="none" w:sz="0" w:space="0" w:color="auto"/>
            <w:right w:val="none" w:sz="0" w:space="0" w:color="auto"/>
          </w:divBdr>
        </w:div>
        <w:div w:id="386301925">
          <w:marLeft w:val="640"/>
          <w:marRight w:val="0"/>
          <w:marTop w:val="0"/>
          <w:marBottom w:val="0"/>
          <w:divBdr>
            <w:top w:val="none" w:sz="0" w:space="0" w:color="auto"/>
            <w:left w:val="none" w:sz="0" w:space="0" w:color="auto"/>
            <w:bottom w:val="none" w:sz="0" w:space="0" w:color="auto"/>
            <w:right w:val="none" w:sz="0" w:space="0" w:color="auto"/>
          </w:divBdr>
        </w:div>
        <w:div w:id="386758053">
          <w:marLeft w:val="640"/>
          <w:marRight w:val="0"/>
          <w:marTop w:val="0"/>
          <w:marBottom w:val="0"/>
          <w:divBdr>
            <w:top w:val="none" w:sz="0" w:space="0" w:color="auto"/>
            <w:left w:val="none" w:sz="0" w:space="0" w:color="auto"/>
            <w:bottom w:val="none" w:sz="0" w:space="0" w:color="auto"/>
            <w:right w:val="none" w:sz="0" w:space="0" w:color="auto"/>
          </w:divBdr>
        </w:div>
        <w:div w:id="409037046">
          <w:marLeft w:val="640"/>
          <w:marRight w:val="0"/>
          <w:marTop w:val="0"/>
          <w:marBottom w:val="0"/>
          <w:divBdr>
            <w:top w:val="none" w:sz="0" w:space="0" w:color="auto"/>
            <w:left w:val="none" w:sz="0" w:space="0" w:color="auto"/>
            <w:bottom w:val="none" w:sz="0" w:space="0" w:color="auto"/>
            <w:right w:val="none" w:sz="0" w:space="0" w:color="auto"/>
          </w:divBdr>
        </w:div>
        <w:div w:id="436751825">
          <w:marLeft w:val="640"/>
          <w:marRight w:val="0"/>
          <w:marTop w:val="0"/>
          <w:marBottom w:val="0"/>
          <w:divBdr>
            <w:top w:val="none" w:sz="0" w:space="0" w:color="auto"/>
            <w:left w:val="none" w:sz="0" w:space="0" w:color="auto"/>
            <w:bottom w:val="none" w:sz="0" w:space="0" w:color="auto"/>
            <w:right w:val="none" w:sz="0" w:space="0" w:color="auto"/>
          </w:divBdr>
        </w:div>
        <w:div w:id="451705366">
          <w:marLeft w:val="640"/>
          <w:marRight w:val="0"/>
          <w:marTop w:val="0"/>
          <w:marBottom w:val="0"/>
          <w:divBdr>
            <w:top w:val="none" w:sz="0" w:space="0" w:color="auto"/>
            <w:left w:val="none" w:sz="0" w:space="0" w:color="auto"/>
            <w:bottom w:val="none" w:sz="0" w:space="0" w:color="auto"/>
            <w:right w:val="none" w:sz="0" w:space="0" w:color="auto"/>
          </w:divBdr>
        </w:div>
        <w:div w:id="453795777">
          <w:marLeft w:val="640"/>
          <w:marRight w:val="0"/>
          <w:marTop w:val="0"/>
          <w:marBottom w:val="0"/>
          <w:divBdr>
            <w:top w:val="none" w:sz="0" w:space="0" w:color="auto"/>
            <w:left w:val="none" w:sz="0" w:space="0" w:color="auto"/>
            <w:bottom w:val="none" w:sz="0" w:space="0" w:color="auto"/>
            <w:right w:val="none" w:sz="0" w:space="0" w:color="auto"/>
          </w:divBdr>
        </w:div>
        <w:div w:id="456796798">
          <w:marLeft w:val="640"/>
          <w:marRight w:val="0"/>
          <w:marTop w:val="0"/>
          <w:marBottom w:val="0"/>
          <w:divBdr>
            <w:top w:val="none" w:sz="0" w:space="0" w:color="auto"/>
            <w:left w:val="none" w:sz="0" w:space="0" w:color="auto"/>
            <w:bottom w:val="none" w:sz="0" w:space="0" w:color="auto"/>
            <w:right w:val="none" w:sz="0" w:space="0" w:color="auto"/>
          </w:divBdr>
        </w:div>
        <w:div w:id="470710219">
          <w:marLeft w:val="640"/>
          <w:marRight w:val="0"/>
          <w:marTop w:val="0"/>
          <w:marBottom w:val="0"/>
          <w:divBdr>
            <w:top w:val="none" w:sz="0" w:space="0" w:color="auto"/>
            <w:left w:val="none" w:sz="0" w:space="0" w:color="auto"/>
            <w:bottom w:val="none" w:sz="0" w:space="0" w:color="auto"/>
            <w:right w:val="none" w:sz="0" w:space="0" w:color="auto"/>
          </w:divBdr>
        </w:div>
        <w:div w:id="474371629">
          <w:marLeft w:val="640"/>
          <w:marRight w:val="0"/>
          <w:marTop w:val="0"/>
          <w:marBottom w:val="0"/>
          <w:divBdr>
            <w:top w:val="none" w:sz="0" w:space="0" w:color="auto"/>
            <w:left w:val="none" w:sz="0" w:space="0" w:color="auto"/>
            <w:bottom w:val="none" w:sz="0" w:space="0" w:color="auto"/>
            <w:right w:val="none" w:sz="0" w:space="0" w:color="auto"/>
          </w:divBdr>
        </w:div>
        <w:div w:id="486359143">
          <w:marLeft w:val="640"/>
          <w:marRight w:val="0"/>
          <w:marTop w:val="0"/>
          <w:marBottom w:val="0"/>
          <w:divBdr>
            <w:top w:val="none" w:sz="0" w:space="0" w:color="auto"/>
            <w:left w:val="none" w:sz="0" w:space="0" w:color="auto"/>
            <w:bottom w:val="none" w:sz="0" w:space="0" w:color="auto"/>
            <w:right w:val="none" w:sz="0" w:space="0" w:color="auto"/>
          </w:divBdr>
        </w:div>
        <w:div w:id="487333566">
          <w:marLeft w:val="640"/>
          <w:marRight w:val="0"/>
          <w:marTop w:val="0"/>
          <w:marBottom w:val="0"/>
          <w:divBdr>
            <w:top w:val="none" w:sz="0" w:space="0" w:color="auto"/>
            <w:left w:val="none" w:sz="0" w:space="0" w:color="auto"/>
            <w:bottom w:val="none" w:sz="0" w:space="0" w:color="auto"/>
            <w:right w:val="none" w:sz="0" w:space="0" w:color="auto"/>
          </w:divBdr>
        </w:div>
        <w:div w:id="491533771">
          <w:marLeft w:val="640"/>
          <w:marRight w:val="0"/>
          <w:marTop w:val="0"/>
          <w:marBottom w:val="0"/>
          <w:divBdr>
            <w:top w:val="none" w:sz="0" w:space="0" w:color="auto"/>
            <w:left w:val="none" w:sz="0" w:space="0" w:color="auto"/>
            <w:bottom w:val="none" w:sz="0" w:space="0" w:color="auto"/>
            <w:right w:val="none" w:sz="0" w:space="0" w:color="auto"/>
          </w:divBdr>
        </w:div>
        <w:div w:id="491726433">
          <w:marLeft w:val="640"/>
          <w:marRight w:val="0"/>
          <w:marTop w:val="0"/>
          <w:marBottom w:val="0"/>
          <w:divBdr>
            <w:top w:val="none" w:sz="0" w:space="0" w:color="auto"/>
            <w:left w:val="none" w:sz="0" w:space="0" w:color="auto"/>
            <w:bottom w:val="none" w:sz="0" w:space="0" w:color="auto"/>
            <w:right w:val="none" w:sz="0" w:space="0" w:color="auto"/>
          </w:divBdr>
        </w:div>
        <w:div w:id="497963172">
          <w:marLeft w:val="640"/>
          <w:marRight w:val="0"/>
          <w:marTop w:val="0"/>
          <w:marBottom w:val="0"/>
          <w:divBdr>
            <w:top w:val="none" w:sz="0" w:space="0" w:color="auto"/>
            <w:left w:val="none" w:sz="0" w:space="0" w:color="auto"/>
            <w:bottom w:val="none" w:sz="0" w:space="0" w:color="auto"/>
            <w:right w:val="none" w:sz="0" w:space="0" w:color="auto"/>
          </w:divBdr>
        </w:div>
        <w:div w:id="502477303">
          <w:marLeft w:val="640"/>
          <w:marRight w:val="0"/>
          <w:marTop w:val="0"/>
          <w:marBottom w:val="0"/>
          <w:divBdr>
            <w:top w:val="none" w:sz="0" w:space="0" w:color="auto"/>
            <w:left w:val="none" w:sz="0" w:space="0" w:color="auto"/>
            <w:bottom w:val="none" w:sz="0" w:space="0" w:color="auto"/>
            <w:right w:val="none" w:sz="0" w:space="0" w:color="auto"/>
          </w:divBdr>
        </w:div>
        <w:div w:id="502861852">
          <w:marLeft w:val="640"/>
          <w:marRight w:val="0"/>
          <w:marTop w:val="0"/>
          <w:marBottom w:val="0"/>
          <w:divBdr>
            <w:top w:val="none" w:sz="0" w:space="0" w:color="auto"/>
            <w:left w:val="none" w:sz="0" w:space="0" w:color="auto"/>
            <w:bottom w:val="none" w:sz="0" w:space="0" w:color="auto"/>
            <w:right w:val="none" w:sz="0" w:space="0" w:color="auto"/>
          </w:divBdr>
        </w:div>
        <w:div w:id="520558004">
          <w:marLeft w:val="640"/>
          <w:marRight w:val="0"/>
          <w:marTop w:val="0"/>
          <w:marBottom w:val="0"/>
          <w:divBdr>
            <w:top w:val="none" w:sz="0" w:space="0" w:color="auto"/>
            <w:left w:val="none" w:sz="0" w:space="0" w:color="auto"/>
            <w:bottom w:val="none" w:sz="0" w:space="0" w:color="auto"/>
            <w:right w:val="none" w:sz="0" w:space="0" w:color="auto"/>
          </w:divBdr>
        </w:div>
        <w:div w:id="524445700">
          <w:marLeft w:val="640"/>
          <w:marRight w:val="0"/>
          <w:marTop w:val="0"/>
          <w:marBottom w:val="0"/>
          <w:divBdr>
            <w:top w:val="none" w:sz="0" w:space="0" w:color="auto"/>
            <w:left w:val="none" w:sz="0" w:space="0" w:color="auto"/>
            <w:bottom w:val="none" w:sz="0" w:space="0" w:color="auto"/>
            <w:right w:val="none" w:sz="0" w:space="0" w:color="auto"/>
          </w:divBdr>
        </w:div>
        <w:div w:id="545682808">
          <w:marLeft w:val="640"/>
          <w:marRight w:val="0"/>
          <w:marTop w:val="0"/>
          <w:marBottom w:val="0"/>
          <w:divBdr>
            <w:top w:val="none" w:sz="0" w:space="0" w:color="auto"/>
            <w:left w:val="none" w:sz="0" w:space="0" w:color="auto"/>
            <w:bottom w:val="none" w:sz="0" w:space="0" w:color="auto"/>
            <w:right w:val="none" w:sz="0" w:space="0" w:color="auto"/>
          </w:divBdr>
        </w:div>
        <w:div w:id="546332703">
          <w:marLeft w:val="640"/>
          <w:marRight w:val="0"/>
          <w:marTop w:val="0"/>
          <w:marBottom w:val="0"/>
          <w:divBdr>
            <w:top w:val="none" w:sz="0" w:space="0" w:color="auto"/>
            <w:left w:val="none" w:sz="0" w:space="0" w:color="auto"/>
            <w:bottom w:val="none" w:sz="0" w:space="0" w:color="auto"/>
            <w:right w:val="none" w:sz="0" w:space="0" w:color="auto"/>
          </w:divBdr>
        </w:div>
        <w:div w:id="549535103">
          <w:marLeft w:val="640"/>
          <w:marRight w:val="0"/>
          <w:marTop w:val="0"/>
          <w:marBottom w:val="0"/>
          <w:divBdr>
            <w:top w:val="none" w:sz="0" w:space="0" w:color="auto"/>
            <w:left w:val="none" w:sz="0" w:space="0" w:color="auto"/>
            <w:bottom w:val="none" w:sz="0" w:space="0" w:color="auto"/>
            <w:right w:val="none" w:sz="0" w:space="0" w:color="auto"/>
          </w:divBdr>
        </w:div>
        <w:div w:id="551582719">
          <w:marLeft w:val="640"/>
          <w:marRight w:val="0"/>
          <w:marTop w:val="0"/>
          <w:marBottom w:val="0"/>
          <w:divBdr>
            <w:top w:val="none" w:sz="0" w:space="0" w:color="auto"/>
            <w:left w:val="none" w:sz="0" w:space="0" w:color="auto"/>
            <w:bottom w:val="none" w:sz="0" w:space="0" w:color="auto"/>
            <w:right w:val="none" w:sz="0" w:space="0" w:color="auto"/>
          </w:divBdr>
        </w:div>
        <w:div w:id="597257706">
          <w:marLeft w:val="640"/>
          <w:marRight w:val="0"/>
          <w:marTop w:val="0"/>
          <w:marBottom w:val="0"/>
          <w:divBdr>
            <w:top w:val="none" w:sz="0" w:space="0" w:color="auto"/>
            <w:left w:val="none" w:sz="0" w:space="0" w:color="auto"/>
            <w:bottom w:val="none" w:sz="0" w:space="0" w:color="auto"/>
            <w:right w:val="none" w:sz="0" w:space="0" w:color="auto"/>
          </w:divBdr>
        </w:div>
        <w:div w:id="613556110">
          <w:marLeft w:val="640"/>
          <w:marRight w:val="0"/>
          <w:marTop w:val="0"/>
          <w:marBottom w:val="0"/>
          <w:divBdr>
            <w:top w:val="none" w:sz="0" w:space="0" w:color="auto"/>
            <w:left w:val="none" w:sz="0" w:space="0" w:color="auto"/>
            <w:bottom w:val="none" w:sz="0" w:space="0" w:color="auto"/>
            <w:right w:val="none" w:sz="0" w:space="0" w:color="auto"/>
          </w:divBdr>
        </w:div>
        <w:div w:id="615871599">
          <w:marLeft w:val="640"/>
          <w:marRight w:val="0"/>
          <w:marTop w:val="0"/>
          <w:marBottom w:val="0"/>
          <w:divBdr>
            <w:top w:val="none" w:sz="0" w:space="0" w:color="auto"/>
            <w:left w:val="none" w:sz="0" w:space="0" w:color="auto"/>
            <w:bottom w:val="none" w:sz="0" w:space="0" w:color="auto"/>
            <w:right w:val="none" w:sz="0" w:space="0" w:color="auto"/>
          </w:divBdr>
        </w:div>
        <w:div w:id="622688599">
          <w:marLeft w:val="640"/>
          <w:marRight w:val="0"/>
          <w:marTop w:val="0"/>
          <w:marBottom w:val="0"/>
          <w:divBdr>
            <w:top w:val="none" w:sz="0" w:space="0" w:color="auto"/>
            <w:left w:val="none" w:sz="0" w:space="0" w:color="auto"/>
            <w:bottom w:val="none" w:sz="0" w:space="0" w:color="auto"/>
            <w:right w:val="none" w:sz="0" w:space="0" w:color="auto"/>
          </w:divBdr>
        </w:div>
        <w:div w:id="669867634">
          <w:marLeft w:val="640"/>
          <w:marRight w:val="0"/>
          <w:marTop w:val="0"/>
          <w:marBottom w:val="0"/>
          <w:divBdr>
            <w:top w:val="none" w:sz="0" w:space="0" w:color="auto"/>
            <w:left w:val="none" w:sz="0" w:space="0" w:color="auto"/>
            <w:bottom w:val="none" w:sz="0" w:space="0" w:color="auto"/>
            <w:right w:val="none" w:sz="0" w:space="0" w:color="auto"/>
          </w:divBdr>
        </w:div>
        <w:div w:id="681859155">
          <w:marLeft w:val="640"/>
          <w:marRight w:val="0"/>
          <w:marTop w:val="0"/>
          <w:marBottom w:val="0"/>
          <w:divBdr>
            <w:top w:val="none" w:sz="0" w:space="0" w:color="auto"/>
            <w:left w:val="none" w:sz="0" w:space="0" w:color="auto"/>
            <w:bottom w:val="none" w:sz="0" w:space="0" w:color="auto"/>
            <w:right w:val="none" w:sz="0" w:space="0" w:color="auto"/>
          </w:divBdr>
        </w:div>
        <w:div w:id="684402456">
          <w:marLeft w:val="640"/>
          <w:marRight w:val="0"/>
          <w:marTop w:val="0"/>
          <w:marBottom w:val="0"/>
          <w:divBdr>
            <w:top w:val="none" w:sz="0" w:space="0" w:color="auto"/>
            <w:left w:val="none" w:sz="0" w:space="0" w:color="auto"/>
            <w:bottom w:val="none" w:sz="0" w:space="0" w:color="auto"/>
            <w:right w:val="none" w:sz="0" w:space="0" w:color="auto"/>
          </w:divBdr>
        </w:div>
        <w:div w:id="686299253">
          <w:marLeft w:val="640"/>
          <w:marRight w:val="0"/>
          <w:marTop w:val="0"/>
          <w:marBottom w:val="0"/>
          <w:divBdr>
            <w:top w:val="none" w:sz="0" w:space="0" w:color="auto"/>
            <w:left w:val="none" w:sz="0" w:space="0" w:color="auto"/>
            <w:bottom w:val="none" w:sz="0" w:space="0" w:color="auto"/>
            <w:right w:val="none" w:sz="0" w:space="0" w:color="auto"/>
          </w:divBdr>
        </w:div>
        <w:div w:id="706101551">
          <w:marLeft w:val="640"/>
          <w:marRight w:val="0"/>
          <w:marTop w:val="0"/>
          <w:marBottom w:val="0"/>
          <w:divBdr>
            <w:top w:val="none" w:sz="0" w:space="0" w:color="auto"/>
            <w:left w:val="none" w:sz="0" w:space="0" w:color="auto"/>
            <w:bottom w:val="none" w:sz="0" w:space="0" w:color="auto"/>
            <w:right w:val="none" w:sz="0" w:space="0" w:color="auto"/>
          </w:divBdr>
        </w:div>
        <w:div w:id="720792589">
          <w:marLeft w:val="640"/>
          <w:marRight w:val="0"/>
          <w:marTop w:val="0"/>
          <w:marBottom w:val="0"/>
          <w:divBdr>
            <w:top w:val="none" w:sz="0" w:space="0" w:color="auto"/>
            <w:left w:val="none" w:sz="0" w:space="0" w:color="auto"/>
            <w:bottom w:val="none" w:sz="0" w:space="0" w:color="auto"/>
            <w:right w:val="none" w:sz="0" w:space="0" w:color="auto"/>
          </w:divBdr>
        </w:div>
        <w:div w:id="723600417">
          <w:marLeft w:val="640"/>
          <w:marRight w:val="0"/>
          <w:marTop w:val="0"/>
          <w:marBottom w:val="0"/>
          <w:divBdr>
            <w:top w:val="none" w:sz="0" w:space="0" w:color="auto"/>
            <w:left w:val="none" w:sz="0" w:space="0" w:color="auto"/>
            <w:bottom w:val="none" w:sz="0" w:space="0" w:color="auto"/>
            <w:right w:val="none" w:sz="0" w:space="0" w:color="auto"/>
          </w:divBdr>
        </w:div>
        <w:div w:id="747727682">
          <w:marLeft w:val="640"/>
          <w:marRight w:val="0"/>
          <w:marTop w:val="0"/>
          <w:marBottom w:val="0"/>
          <w:divBdr>
            <w:top w:val="none" w:sz="0" w:space="0" w:color="auto"/>
            <w:left w:val="none" w:sz="0" w:space="0" w:color="auto"/>
            <w:bottom w:val="none" w:sz="0" w:space="0" w:color="auto"/>
            <w:right w:val="none" w:sz="0" w:space="0" w:color="auto"/>
          </w:divBdr>
        </w:div>
        <w:div w:id="749276153">
          <w:marLeft w:val="640"/>
          <w:marRight w:val="0"/>
          <w:marTop w:val="0"/>
          <w:marBottom w:val="0"/>
          <w:divBdr>
            <w:top w:val="none" w:sz="0" w:space="0" w:color="auto"/>
            <w:left w:val="none" w:sz="0" w:space="0" w:color="auto"/>
            <w:bottom w:val="none" w:sz="0" w:space="0" w:color="auto"/>
            <w:right w:val="none" w:sz="0" w:space="0" w:color="auto"/>
          </w:divBdr>
        </w:div>
        <w:div w:id="765075493">
          <w:marLeft w:val="640"/>
          <w:marRight w:val="0"/>
          <w:marTop w:val="0"/>
          <w:marBottom w:val="0"/>
          <w:divBdr>
            <w:top w:val="none" w:sz="0" w:space="0" w:color="auto"/>
            <w:left w:val="none" w:sz="0" w:space="0" w:color="auto"/>
            <w:bottom w:val="none" w:sz="0" w:space="0" w:color="auto"/>
            <w:right w:val="none" w:sz="0" w:space="0" w:color="auto"/>
          </w:divBdr>
        </w:div>
        <w:div w:id="768811475">
          <w:marLeft w:val="640"/>
          <w:marRight w:val="0"/>
          <w:marTop w:val="0"/>
          <w:marBottom w:val="0"/>
          <w:divBdr>
            <w:top w:val="none" w:sz="0" w:space="0" w:color="auto"/>
            <w:left w:val="none" w:sz="0" w:space="0" w:color="auto"/>
            <w:bottom w:val="none" w:sz="0" w:space="0" w:color="auto"/>
            <w:right w:val="none" w:sz="0" w:space="0" w:color="auto"/>
          </w:divBdr>
        </w:div>
        <w:div w:id="774784481">
          <w:marLeft w:val="640"/>
          <w:marRight w:val="0"/>
          <w:marTop w:val="0"/>
          <w:marBottom w:val="0"/>
          <w:divBdr>
            <w:top w:val="none" w:sz="0" w:space="0" w:color="auto"/>
            <w:left w:val="none" w:sz="0" w:space="0" w:color="auto"/>
            <w:bottom w:val="none" w:sz="0" w:space="0" w:color="auto"/>
            <w:right w:val="none" w:sz="0" w:space="0" w:color="auto"/>
          </w:divBdr>
        </w:div>
        <w:div w:id="774984403">
          <w:marLeft w:val="640"/>
          <w:marRight w:val="0"/>
          <w:marTop w:val="0"/>
          <w:marBottom w:val="0"/>
          <w:divBdr>
            <w:top w:val="none" w:sz="0" w:space="0" w:color="auto"/>
            <w:left w:val="none" w:sz="0" w:space="0" w:color="auto"/>
            <w:bottom w:val="none" w:sz="0" w:space="0" w:color="auto"/>
            <w:right w:val="none" w:sz="0" w:space="0" w:color="auto"/>
          </w:divBdr>
        </w:div>
        <w:div w:id="783035209">
          <w:marLeft w:val="640"/>
          <w:marRight w:val="0"/>
          <w:marTop w:val="0"/>
          <w:marBottom w:val="0"/>
          <w:divBdr>
            <w:top w:val="none" w:sz="0" w:space="0" w:color="auto"/>
            <w:left w:val="none" w:sz="0" w:space="0" w:color="auto"/>
            <w:bottom w:val="none" w:sz="0" w:space="0" w:color="auto"/>
            <w:right w:val="none" w:sz="0" w:space="0" w:color="auto"/>
          </w:divBdr>
        </w:div>
        <w:div w:id="803347902">
          <w:marLeft w:val="640"/>
          <w:marRight w:val="0"/>
          <w:marTop w:val="0"/>
          <w:marBottom w:val="0"/>
          <w:divBdr>
            <w:top w:val="none" w:sz="0" w:space="0" w:color="auto"/>
            <w:left w:val="none" w:sz="0" w:space="0" w:color="auto"/>
            <w:bottom w:val="none" w:sz="0" w:space="0" w:color="auto"/>
            <w:right w:val="none" w:sz="0" w:space="0" w:color="auto"/>
          </w:divBdr>
        </w:div>
        <w:div w:id="816918650">
          <w:marLeft w:val="640"/>
          <w:marRight w:val="0"/>
          <w:marTop w:val="0"/>
          <w:marBottom w:val="0"/>
          <w:divBdr>
            <w:top w:val="none" w:sz="0" w:space="0" w:color="auto"/>
            <w:left w:val="none" w:sz="0" w:space="0" w:color="auto"/>
            <w:bottom w:val="none" w:sz="0" w:space="0" w:color="auto"/>
            <w:right w:val="none" w:sz="0" w:space="0" w:color="auto"/>
          </w:divBdr>
        </w:div>
        <w:div w:id="821852292">
          <w:marLeft w:val="640"/>
          <w:marRight w:val="0"/>
          <w:marTop w:val="0"/>
          <w:marBottom w:val="0"/>
          <w:divBdr>
            <w:top w:val="none" w:sz="0" w:space="0" w:color="auto"/>
            <w:left w:val="none" w:sz="0" w:space="0" w:color="auto"/>
            <w:bottom w:val="none" w:sz="0" w:space="0" w:color="auto"/>
            <w:right w:val="none" w:sz="0" w:space="0" w:color="auto"/>
          </w:divBdr>
        </w:div>
        <w:div w:id="838429129">
          <w:marLeft w:val="640"/>
          <w:marRight w:val="0"/>
          <w:marTop w:val="0"/>
          <w:marBottom w:val="0"/>
          <w:divBdr>
            <w:top w:val="none" w:sz="0" w:space="0" w:color="auto"/>
            <w:left w:val="none" w:sz="0" w:space="0" w:color="auto"/>
            <w:bottom w:val="none" w:sz="0" w:space="0" w:color="auto"/>
            <w:right w:val="none" w:sz="0" w:space="0" w:color="auto"/>
          </w:divBdr>
        </w:div>
        <w:div w:id="847989167">
          <w:marLeft w:val="640"/>
          <w:marRight w:val="0"/>
          <w:marTop w:val="0"/>
          <w:marBottom w:val="0"/>
          <w:divBdr>
            <w:top w:val="none" w:sz="0" w:space="0" w:color="auto"/>
            <w:left w:val="none" w:sz="0" w:space="0" w:color="auto"/>
            <w:bottom w:val="none" w:sz="0" w:space="0" w:color="auto"/>
            <w:right w:val="none" w:sz="0" w:space="0" w:color="auto"/>
          </w:divBdr>
        </w:div>
        <w:div w:id="849371294">
          <w:marLeft w:val="640"/>
          <w:marRight w:val="0"/>
          <w:marTop w:val="0"/>
          <w:marBottom w:val="0"/>
          <w:divBdr>
            <w:top w:val="none" w:sz="0" w:space="0" w:color="auto"/>
            <w:left w:val="none" w:sz="0" w:space="0" w:color="auto"/>
            <w:bottom w:val="none" w:sz="0" w:space="0" w:color="auto"/>
            <w:right w:val="none" w:sz="0" w:space="0" w:color="auto"/>
          </w:divBdr>
        </w:div>
        <w:div w:id="858738402">
          <w:marLeft w:val="640"/>
          <w:marRight w:val="0"/>
          <w:marTop w:val="0"/>
          <w:marBottom w:val="0"/>
          <w:divBdr>
            <w:top w:val="none" w:sz="0" w:space="0" w:color="auto"/>
            <w:left w:val="none" w:sz="0" w:space="0" w:color="auto"/>
            <w:bottom w:val="none" w:sz="0" w:space="0" w:color="auto"/>
            <w:right w:val="none" w:sz="0" w:space="0" w:color="auto"/>
          </w:divBdr>
        </w:div>
        <w:div w:id="860974662">
          <w:marLeft w:val="640"/>
          <w:marRight w:val="0"/>
          <w:marTop w:val="0"/>
          <w:marBottom w:val="0"/>
          <w:divBdr>
            <w:top w:val="none" w:sz="0" w:space="0" w:color="auto"/>
            <w:left w:val="none" w:sz="0" w:space="0" w:color="auto"/>
            <w:bottom w:val="none" w:sz="0" w:space="0" w:color="auto"/>
            <w:right w:val="none" w:sz="0" w:space="0" w:color="auto"/>
          </w:divBdr>
        </w:div>
        <w:div w:id="862285192">
          <w:marLeft w:val="640"/>
          <w:marRight w:val="0"/>
          <w:marTop w:val="0"/>
          <w:marBottom w:val="0"/>
          <w:divBdr>
            <w:top w:val="none" w:sz="0" w:space="0" w:color="auto"/>
            <w:left w:val="none" w:sz="0" w:space="0" w:color="auto"/>
            <w:bottom w:val="none" w:sz="0" w:space="0" w:color="auto"/>
            <w:right w:val="none" w:sz="0" w:space="0" w:color="auto"/>
          </w:divBdr>
        </w:div>
        <w:div w:id="871385388">
          <w:marLeft w:val="640"/>
          <w:marRight w:val="0"/>
          <w:marTop w:val="0"/>
          <w:marBottom w:val="0"/>
          <w:divBdr>
            <w:top w:val="none" w:sz="0" w:space="0" w:color="auto"/>
            <w:left w:val="none" w:sz="0" w:space="0" w:color="auto"/>
            <w:bottom w:val="none" w:sz="0" w:space="0" w:color="auto"/>
            <w:right w:val="none" w:sz="0" w:space="0" w:color="auto"/>
          </w:divBdr>
        </w:div>
        <w:div w:id="875850811">
          <w:marLeft w:val="640"/>
          <w:marRight w:val="0"/>
          <w:marTop w:val="0"/>
          <w:marBottom w:val="0"/>
          <w:divBdr>
            <w:top w:val="none" w:sz="0" w:space="0" w:color="auto"/>
            <w:left w:val="none" w:sz="0" w:space="0" w:color="auto"/>
            <w:bottom w:val="none" w:sz="0" w:space="0" w:color="auto"/>
            <w:right w:val="none" w:sz="0" w:space="0" w:color="auto"/>
          </w:divBdr>
        </w:div>
        <w:div w:id="883178989">
          <w:marLeft w:val="640"/>
          <w:marRight w:val="0"/>
          <w:marTop w:val="0"/>
          <w:marBottom w:val="0"/>
          <w:divBdr>
            <w:top w:val="none" w:sz="0" w:space="0" w:color="auto"/>
            <w:left w:val="none" w:sz="0" w:space="0" w:color="auto"/>
            <w:bottom w:val="none" w:sz="0" w:space="0" w:color="auto"/>
            <w:right w:val="none" w:sz="0" w:space="0" w:color="auto"/>
          </w:divBdr>
        </w:div>
        <w:div w:id="883715736">
          <w:marLeft w:val="640"/>
          <w:marRight w:val="0"/>
          <w:marTop w:val="0"/>
          <w:marBottom w:val="0"/>
          <w:divBdr>
            <w:top w:val="none" w:sz="0" w:space="0" w:color="auto"/>
            <w:left w:val="none" w:sz="0" w:space="0" w:color="auto"/>
            <w:bottom w:val="none" w:sz="0" w:space="0" w:color="auto"/>
            <w:right w:val="none" w:sz="0" w:space="0" w:color="auto"/>
          </w:divBdr>
        </w:div>
        <w:div w:id="887449998">
          <w:marLeft w:val="640"/>
          <w:marRight w:val="0"/>
          <w:marTop w:val="0"/>
          <w:marBottom w:val="0"/>
          <w:divBdr>
            <w:top w:val="none" w:sz="0" w:space="0" w:color="auto"/>
            <w:left w:val="none" w:sz="0" w:space="0" w:color="auto"/>
            <w:bottom w:val="none" w:sz="0" w:space="0" w:color="auto"/>
            <w:right w:val="none" w:sz="0" w:space="0" w:color="auto"/>
          </w:divBdr>
        </w:div>
        <w:div w:id="904871731">
          <w:marLeft w:val="640"/>
          <w:marRight w:val="0"/>
          <w:marTop w:val="0"/>
          <w:marBottom w:val="0"/>
          <w:divBdr>
            <w:top w:val="none" w:sz="0" w:space="0" w:color="auto"/>
            <w:left w:val="none" w:sz="0" w:space="0" w:color="auto"/>
            <w:bottom w:val="none" w:sz="0" w:space="0" w:color="auto"/>
            <w:right w:val="none" w:sz="0" w:space="0" w:color="auto"/>
          </w:divBdr>
        </w:div>
        <w:div w:id="926571749">
          <w:marLeft w:val="640"/>
          <w:marRight w:val="0"/>
          <w:marTop w:val="0"/>
          <w:marBottom w:val="0"/>
          <w:divBdr>
            <w:top w:val="none" w:sz="0" w:space="0" w:color="auto"/>
            <w:left w:val="none" w:sz="0" w:space="0" w:color="auto"/>
            <w:bottom w:val="none" w:sz="0" w:space="0" w:color="auto"/>
            <w:right w:val="none" w:sz="0" w:space="0" w:color="auto"/>
          </w:divBdr>
        </w:div>
        <w:div w:id="959998555">
          <w:marLeft w:val="640"/>
          <w:marRight w:val="0"/>
          <w:marTop w:val="0"/>
          <w:marBottom w:val="0"/>
          <w:divBdr>
            <w:top w:val="none" w:sz="0" w:space="0" w:color="auto"/>
            <w:left w:val="none" w:sz="0" w:space="0" w:color="auto"/>
            <w:bottom w:val="none" w:sz="0" w:space="0" w:color="auto"/>
            <w:right w:val="none" w:sz="0" w:space="0" w:color="auto"/>
          </w:divBdr>
        </w:div>
        <w:div w:id="962887343">
          <w:marLeft w:val="640"/>
          <w:marRight w:val="0"/>
          <w:marTop w:val="0"/>
          <w:marBottom w:val="0"/>
          <w:divBdr>
            <w:top w:val="none" w:sz="0" w:space="0" w:color="auto"/>
            <w:left w:val="none" w:sz="0" w:space="0" w:color="auto"/>
            <w:bottom w:val="none" w:sz="0" w:space="0" w:color="auto"/>
            <w:right w:val="none" w:sz="0" w:space="0" w:color="auto"/>
          </w:divBdr>
        </w:div>
        <w:div w:id="974481060">
          <w:marLeft w:val="640"/>
          <w:marRight w:val="0"/>
          <w:marTop w:val="0"/>
          <w:marBottom w:val="0"/>
          <w:divBdr>
            <w:top w:val="none" w:sz="0" w:space="0" w:color="auto"/>
            <w:left w:val="none" w:sz="0" w:space="0" w:color="auto"/>
            <w:bottom w:val="none" w:sz="0" w:space="0" w:color="auto"/>
            <w:right w:val="none" w:sz="0" w:space="0" w:color="auto"/>
          </w:divBdr>
        </w:div>
        <w:div w:id="975716942">
          <w:marLeft w:val="640"/>
          <w:marRight w:val="0"/>
          <w:marTop w:val="0"/>
          <w:marBottom w:val="0"/>
          <w:divBdr>
            <w:top w:val="none" w:sz="0" w:space="0" w:color="auto"/>
            <w:left w:val="none" w:sz="0" w:space="0" w:color="auto"/>
            <w:bottom w:val="none" w:sz="0" w:space="0" w:color="auto"/>
            <w:right w:val="none" w:sz="0" w:space="0" w:color="auto"/>
          </w:divBdr>
        </w:div>
        <w:div w:id="980769099">
          <w:marLeft w:val="640"/>
          <w:marRight w:val="0"/>
          <w:marTop w:val="0"/>
          <w:marBottom w:val="0"/>
          <w:divBdr>
            <w:top w:val="none" w:sz="0" w:space="0" w:color="auto"/>
            <w:left w:val="none" w:sz="0" w:space="0" w:color="auto"/>
            <w:bottom w:val="none" w:sz="0" w:space="0" w:color="auto"/>
            <w:right w:val="none" w:sz="0" w:space="0" w:color="auto"/>
          </w:divBdr>
        </w:div>
        <w:div w:id="992880082">
          <w:marLeft w:val="640"/>
          <w:marRight w:val="0"/>
          <w:marTop w:val="0"/>
          <w:marBottom w:val="0"/>
          <w:divBdr>
            <w:top w:val="none" w:sz="0" w:space="0" w:color="auto"/>
            <w:left w:val="none" w:sz="0" w:space="0" w:color="auto"/>
            <w:bottom w:val="none" w:sz="0" w:space="0" w:color="auto"/>
            <w:right w:val="none" w:sz="0" w:space="0" w:color="auto"/>
          </w:divBdr>
        </w:div>
        <w:div w:id="1014571685">
          <w:marLeft w:val="640"/>
          <w:marRight w:val="0"/>
          <w:marTop w:val="0"/>
          <w:marBottom w:val="0"/>
          <w:divBdr>
            <w:top w:val="none" w:sz="0" w:space="0" w:color="auto"/>
            <w:left w:val="none" w:sz="0" w:space="0" w:color="auto"/>
            <w:bottom w:val="none" w:sz="0" w:space="0" w:color="auto"/>
            <w:right w:val="none" w:sz="0" w:space="0" w:color="auto"/>
          </w:divBdr>
        </w:div>
        <w:div w:id="1018583473">
          <w:marLeft w:val="640"/>
          <w:marRight w:val="0"/>
          <w:marTop w:val="0"/>
          <w:marBottom w:val="0"/>
          <w:divBdr>
            <w:top w:val="none" w:sz="0" w:space="0" w:color="auto"/>
            <w:left w:val="none" w:sz="0" w:space="0" w:color="auto"/>
            <w:bottom w:val="none" w:sz="0" w:space="0" w:color="auto"/>
            <w:right w:val="none" w:sz="0" w:space="0" w:color="auto"/>
          </w:divBdr>
        </w:div>
        <w:div w:id="1020546417">
          <w:marLeft w:val="640"/>
          <w:marRight w:val="0"/>
          <w:marTop w:val="0"/>
          <w:marBottom w:val="0"/>
          <w:divBdr>
            <w:top w:val="none" w:sz="0" w:space="0" w:color="auto"/>
            <w:left w:val="none" w:sz="0" w:space="0" w:color="auto"/>
            <w:bottom w:val="none" w:sz="0" w:space="0" w:color="auto"/>
            <w:right w:val="none" w:sz="0" w:space="0" w:color="auto"/>
          </w:divBdr>
        </w:div>
        <w:div w:id="1026104433">
          <w:marLeft w:val="640"/>
          <w:marRight w:val="0"/>
          <w:marTop w:val="0"/>
          <w:marBottom w:val="0"/>
          <w:divBdr>
            <w:top w:val="none" w:sz="0" w:space="0" w:color="auto"/>
            <w:left w:val="none" w:sz="0" w:space="0" w:color="auto"/>
            <w:bottom w:val="none" w:sz="0" w:space="0" w:color="auto"/>
            <w:right w:val="none" w:sz="0" w:space="0" w:color="auto"/>
          </w:divBdr>
        </w:div>
        <w:div w:id="1040203361">
          <w:marLeft w:val="640"/>
          <w:marRight w:val="0"/>
          <w:marTop w:val="0"/>
          <w:marBottom w:val="0"/>
          <w:divBdr>
            <w:top w:val="none" w:sz="0" w:space="0" w:color="auto"/>
            <w:left w:val="none" w:sz="0" w:space="0" w:color="auto"/>
            <w:bottom w:val="none" w:sz="0" w:space="0" w:color="auto"/>
            <w:right w:val="none" w:sz="0" w:space="0" w:color="auto"/>
          </w:divBdr>
        </w:div>
        <w:div w:id="1047484476">
          <w:marLeft w:val="640"/>
          <w:marRight w:val="0"/>
          <w:marTop w:val="0"/>
          <w:marBottom w:val="0"/>
          <w:divBdr>
            <w:top w:val="none" w:sz="0" w:space="0" w:color="auto"/>
            <w:left w:val="none" w:sz="0" w:space="0" w:color="auto"/>
            <w:bottom w:val="none" w:sz="0" w:space="0" w:color="auto"/>
            <w:right w:val="none" w:sz="0" w:space="0" w:color="auto"/>
          </w:divBdr>
        </w:div>
        <w:div w:id="1048991964">
          <w:marLeft w:val="640"/>
          <w:marRight w:val="0"/>
          <w:marTop w:val="0"/>
          <w:marBottom w:val="0"/>
          <w:divBdr>
            <w:top w:val="none" w:sz="0" w:space="0" w:color="auto"/>
            <w:left w:val="none" w:sz="0" w:space="0" w:color="auto"/>
            <w:bottom w:val="none" w:sz="0" w:space="0" w:color="auto"/>
            <w:right w:val="none" w:sz="0" w:space="0" w:color="auto"/>
          </w:divBdr>
        </w:div>
        <w:div w:id="1056124209">
          <w:marLeft w:val="640"/>
          <w:marRight w:val="0"/>
          <w:marTop w:val="0"/>
          <w:marBottom w:val="0"/>
          <w:divBdr>
            <w:top w:val="none" w:sz="0" w:space="0" w:color="auto"/>
            <w:left w:val="none" w:sz="0" w:space="0" w:color="auto"/>
            <w:bottom w:val="none" w:sz="0" w:space="0" w:color="auto"/>
            <w:right w:val="none" w:sz="0" w:space="0" w:color="auto"/>
          </w:divBdr>
        </w:div>
        <w:div w:id="1066028214">
          <w:marLeft w:val="640"/>
          <w:marRight w:val="0"/>
          <w:marTop w:val="0"/>
          <w:marBottom w:val="0"/>
          <w:divBdr>
            <w:top w:val="none" w:sz="0" w:space="0" w:color="auto"/>
            <w:left w:val="none" w:sz="0" w:space="0" w:color="auto"/>
            <w:bottom w:val="none" w:sz="0" w:space="0" w:color="auto"/>
            <w:right w:val="none" w:sz="0" w:space="0" w:color="auto"/>
          </w:divBdr>
        </w:div>
        <w:div w:id="1068263547">
          <w:marLeft w:val="640"/>
          <w:marRight w:val="0"/>
          <w:marTop w:val="0"/>
          <w:marBottom w:val="0"/>
          <w:divBdr>
            <w:top w:val="none" w:sz="0" w:space="0" w:color="auto"/>
            <w:left w:val="none" w:sz="0" w:space="0" w:color="auto"/>
            <w:bottom w:val="none" w:sz="0" w:space="0" w:color="auto"/>
            <w:right w:val="none" w:sz="0" w:space="0" w:color="auto"/>
          </w:divBdr>
        </w:div>
        <w:div w:id="1073042542">
          <w:marLeft w:val="640"/>
          <w:marRight w:val="0"/>
          <w:marTop w:val="0"/>
          <w:marBottom w:val="0"/>
          <w:divBdr>
            <w:top w:val="none" w:sz="0" w:space="0" w:color="auto"/>
            <w:left w:val="none" w:sz="0" w:space="0" w:color="auto"/>
            <w:bottom w:val="none" w:sz="0" w:space="0" w:color="auto"/>
            <w:right w:val="none" w:sz="0" w:space="0" w:color="auto"/>
          </w:divBdr>
        </w:div>
        <w:div w:id="1077552987">
          <w:marLeft w:val="640"/>
          <w:marRight w:val="0"/>
          <w:marTop w:val="0"/>
          <w:marBottom w:val="0"/>
          <w:divBdr>
            <w:top w:val="none" w:sz="0" w:space="0" w:color="auto"/>
            <w:left w:val="none" w:sz="0" w:space="0" w:color="auto"/>
            <w:bottom w:val="none" w:sz="0" w:space="0" w:color="auto"/>
            <w:right w:val="none" w:sz="0" w:space="0" w:color="auto"/>
          </w:divBdr>
        </w:div>
        <w:div w:id="1093941187">
          <w:marLeft w:val="640"/>
          <w:marRight w:val="0"/>
          <w:marTop w:val="0"/>
          <w:marBottom w:val="0"/>
          <w:divBdr>
            <w:top w:val="none" w:sz="0" w:space="0" w:color="auto"/>
            <w:left w:val="none" w:sz="0" w:space="0" w:color="auto"/>
            <w:bottom w:val="none" w:sz="0" w:space="0" w:color="auto"/>
            <w:right w:val="none" w:sz="0" w:space="0" w:color="auto"/>
          </w:divBdr>
        </w:div>
        <w:div w:id="1120949885">
          <w:marLeft w:val="640"/>
          <w:marRight w:val="0"/>
          <w:marTop w:val="0"/>
          <w:marBottom w:val="0"/>
          <w:divBdr>
            <w:top w:val="none" w:sz="0" w:space="0" w:color="auto"/>
            <w:left w:val="none" w:sz="0" w:space="0" w:color="auto"/>
            <w:bottom w:val="none" w:sz="0" w:space="0" w:color="auto"/>
            <w:right w:val="none" w:sz="0" w:space="0" w:color="auto"/>
          </w:divBdr>
        </w:div>
        <w:div w:id="1121995303">
          <w:marLeft w:val="640"/>
          <w:marRight w:val="0"/>
          <w:marTop w:val="0"/>
          <w:marBottom w:val="0"/>
          <w:divBdr>
            <w:top w:val="none" w:sz="0" w:space="0" w:color="auto"/>
            <w:left w:val="none" w:sz="0" w:space="0" w:color="auto"/>
            <w:bottom w:val="none" w:sz="0" w:space="0" w:color="auto"/>
            <w:right w:val="none" w:sz="0" w:space="0" w:color="auto"/>
          </w:divBdr>
        </w:div>
        <w:div w:id="1122575348">
          <w:marLeft w:val="640"/>
          <w:marRight w:val="0"/>
          <w:marTop w:val="0"/>
          <w:marBottom w:val="0"/>
          <w:divBdr>
            <w:top w:val="none" w:sz="0" w:space="0" w:color="auto"/>
            <w:left w:val="none" w:sz="0" w:space="0" w:color="auto"/>
            <w:bottom w:val="none" w:sz="0" w:space="0" w:color="auto"/>
            <w:right w:val="none" w:sz="0" w:space="0" w:color="auto"/>
          </w:divBdr>
        </w:div>
        <w:div w:id="1122922318">
          <w:marLeft w:val="640"/>
          <w:marRight w:val="0"/>
          <w:marTop w:val="0"/>
          <w:marBottom w:val="0"/>
          <w:divBdr>
            <w:top w:val="none" w:sz="0" w:space="0" w:color="auto"/>
            <w:left w:val="none" w:sz="0" w:space="0" w:color="auto"/>
            <w:bottom w:val="none" w:sz="0" w:space="0" w:color="auto"/>
            <w:right w:val="none" w:sz="0" w:space="0" w:color="auto"/>
          </w:divBdr>
        </w:div>
        <w:div w:id="1144354211">
          <w:marLeft w:val="640"/>
          <w:marRight w:val="0"/>
          <w:marTop w:val="0"/>
          <w:marBottom w:val="0"/>
          <w:divBdr>
            <w:top w:val="none" w:sz="0" w:space="0" w:color="auto"/>
            <w:left w:val="none" w:sz="0" w:space="0" w:color="auto"/>
            <w:bottom w:val="none" w:sz="0" w:space="0" w:color="auto"/>
            <w:right w:val="none" w:sz="0" w:space="0" w:color="auto"/>
          </w:divBdr>
        </w:div>
        <w:div w:id="1158113000">
          <w:marLeft w:val="640"/>
          <w:marRight w:val="0"/>
          <w:marTop w:val="0"/>
          <w:marBottom w:val="0"/>
          <w:divBdr>
            <w:top w:val="none" w:sz="0" w:space="0" w:color="auto"/>
            <w:left w:val="none" w:sz="0" w:space="0" w:color="auto"/>
            <w:bottom w:val="none" w:sz="0" w:space="0" w:color="auto"/>
            <w:right w:val="none" w:sz="0" w:space="0" w:color="auto"/>
          </w:divBdr>
        </w:div>
        <w:div w:id="1173303535">
          <w:marLeft w:val="640"/>
          <w:marRight w:val="0"/>
          <w:marTop w:val="0"/>
          <w:marBottom w:val="0"/>
          <w:divBdr>
            <w:top w:val="none" w:sz="0" w:space="0" w:color="auto"/>
            <w:left w:val="none" w:sz="0" w:space="0" w:color="auto"/>
            <w:bottom w:val="none" w:sz="0" w:space="0" w:color="auto"/>
            <w:right w:val="none" w:sz="0" w:space="0" w:color="auto"/>
          </w:divBdr>
        </w:div>
        <w:div w:id="1178158377">
          <w:marLeft w:val="640"/>
          <w:marRight w:val="0"/>
          <w:marTop w:val="0"/>
          <w:marBottom w:val="0"/>
          <w:divBdr>
            <w:top w:val="none" w:sz="0" w:space="0" w:color="auto"/>
            <w:left w:val="none" w:sz="0" w:space="0" w:color="auto"/>
            <w:bottom w:val="none" w:sz="0" w:space="0" w:color="auto"/>
            <w:right w:val="none" w:sz="0" w:space="0" w:color="auto"/>
          </w:divBdr>
        </w:div>
        <w:div w:id="1178230983">
          <w:marLeft w:val="640"/>
          <w:marRight w:val="0"/>
          <w:marTop w:val="0"/>
          <w:marBottom w:val="0"/>
          <w:divBdr>
            <w:top w:val="none" w:sz="0" w:space="0" w:color="auto"/>
            <w:left w:val="none" w:sz="0" w:space="0" w:color="auto"/>
            <w:bottom w:val="none" w:sz="0" w:space="0" w:color="auto"/>
            <w:right w:val="none" w:sz="0" w:space="0" w:color="auto"/>
          </w:divBdr>
        </w:div>
        <w:div w:id="1180704209">
          <w:marLeft w:val="640"/>
          <w:marRight w:val="0"/>
          <w:marTop w:val="0"/>
          <w:marBottom w:val="0"/>
          <w:divBdr>
            <w:top w:val="none" w:sz="0" w:space="0" w:color="auto"/>
            <w:left w:val="none" w:sz="0" w:space="0" w:color="auto"/>
            <w:bottom w:val="none" w:sz="0" w:space="0" w:color="auto"/>
            <w:right w:val="none" w:sz="0" w:space="0" w:color="auto"/>
          </w:divBdr>
        </w:div>
        <w:div w:id="1183125210">
          <w:marLeft w:val="640"/>
          <w:marRight w:val="0"/>
          <w:marTop w:val="0"/>
          <w:marBottom w:val="0"/>
          <w:divBdr>
            <w:top w:val="none" w:sz="0" w:space="0" w:color="auto"/>
            <w:left w:val="none" w:sz="0" w:space="0" w:color="auto"/>
            <w:bottom w:val="none" w:sz="0" w:space="0" w:color="auto"/>
            <w:right w:val="none" w:sz="0" w:space="0" w:color="auto"/>
          </w:divBdr>
        </w:div>
        <w:div w:id="1188837592">
          <w:marLeft w:val="640"/>
          <w:marRight w:val="0"/>
          <w:marTop w:val="0"/>
          <w:marBottom w:val="0"/>
          <w:divBdr>
            <w:top w:val="none" w:sz="0" w:space="0" w:color="auto"/>
            <w:left w:val="none" w:sz="0" w:space="0" w:color="auto"/>
            <w:bottom w:val="none" w:sz="0" w:space="0" w:color="auto"/>
            <w:right w:val="none" w:sz="0" w:space="0" w:color="auto"/>
          </w:divBdr>
        </w:div>
        <w:div w:id="1199585146">
          <w:marLeft w:val="640"/>
          <w:marRight w:val="0"/>
          <w:marTop w:val="0"/>
          <w:marBottom w:val="0"/>
          <w:divBdr>
            <w:top w:val="none" w:sz="0" w:space="0" w:color="auto"/>
            <w:left w:val="none" w:sz="0" w:space="0" w:color="auto"/>
            <w:bottom w:val="none" w:sz="0" w:space="0" w:color="auto"/>
            <w:right w:val="none" w:sz="0" w:space="0" w:color="auto"/>
          </w:divBdr>
        </w:div>
        <w:div w:id="1227230149">
          <w:marLeft w:val="640"/>
          <w:marRight w:val="0"/>
          <w:marTop w:val="0"/>
          <w:marBottom w:val="0"/>
          <w:divBdr>
            <w:top w:val="none" w:sz="0" w:space="0" w:color="auto"/>
            <w:left w:val="none" w:sz="0" w:space="0" w:color="auto"/>
            <w:bottom w:val="none" w:sz="0" w:space="0" w:color="auto"/>
            <w:right w:val="none" w:sz="0" w:space="0" w:color="auto"/>
          </w:divBdr>
        </w:div>
        <w:div w:id="1241407391">
          <w:marLeft w:val="640"/>
          <w:marRight w:val="0"/>
          <w:marTop w:val="0"/>
          <w:marBottom w:val="0"/>
          <w:divBdr>
            <w:top w:val="none" w:sz="0" w:space="0" w:color="auto"/>
            <w:left w:val="none" w:sz="0" w:space="0" w:color="auto"/>
            <w:bottom w:val="none" w:sz="0" w:space="0" w:color="auto"/>
            <w:right w:val="none" w:sz="0" w:space="0" w:color="auto"/>
          </w:divBdr>
        </w:div>
        <w:div w:id="1246451342">
          <w:marLeft w:val="640"/>
          <w:marRight w:val="0"/>
          <w:marTop w:val="0"/>
          <w:marBottom w:val="0"/>
          <w:divBdr>
            <w:top w:val="none" w:sz="0" w:space="0" w:color="auto"/>
            <w:left w:val="none" w:sz="0" w:space="0" w:color="auto"/>
            <w:bottom w:val="none" w:sz="0" w:space="0" w:color="auto"/>
            <w:right w:val="none" w:sz="0" w:space="0" w:color="auto"/>
          </w:divBdr>
        </w:div>
        <w:div w:id="1250505423">
          <w:marLeft w:val="640"/>
          <w:marRight w:val="0"/>
          <w:marTop w:val="0"/>
          <w:marBottom w:val="0"/>
          <w:divBdr>
            <w:top w:val="none" w:sz="0" w:space="0" w:color="auto"/>
            <w:left w:val="none" w:sz="0" w:space="0" w:color="auto"/>
            <w:bottom w:val="none" w:sz="0" w:space="0" w:color="auto"/>
            <w:right w:val="none" w:sz="0" w:space="0" w:color="auto"/>
          </w:divBdr>
        </w:div>
        <w:div w:id="1275014600">
          <w:marLeft w:val="640"/>
          <w:marRight w:val="0"/>
          <w:marTop w:val="0"/>
          <w:marBottom w:val="0"/>
          <w:divBdr>
            <w:top w:val="none" w:sz="0" w:space="0" w:color="auto"/>
            <w:left w:val="none" w:sz="0" w:space="0" w:color="auto"/>
            <w:bottom w:val="none" w:sz="0" w:space="0" w:color="auto"/>
            <w:right w:val="none" w:sz="0" w:space="0" w:color="auto"/>
          </w:divBdr>
        </w:div>
        <w:div w:id="1278097722">
          <w:marLeft w:val="640"/>
          <w:marRight w:val="0"/>
          <w:marTop w:val="0"/>
          <w:marBottom w:val="0"/>
          <w:divBdr>
            <w:top w:val="none" w:sz="0" w:space="0" w:color="auto"/>
            <w:left w:val="none" w:sz="0" w:space="0" w:color="auto"/>
            <w:bottom w:val="none" w:sz="0" w:space="0" w:color="auto"/>
            <w:right w:val="none" w:sz="0" w:space="0" w:color="auto"/>
          </w:divBdr>
        </w:div>
        <w:div w:id="1328285758">
          <w:marLeft w:val="640"/>
          <w:marRight w:val="0"/>
          <w:marTop w:val="0"/>
          <w:marBottom w:val="0"/>
          <w:divBdr>
            <w:top w:val="none" w:sz="0" w:space="0" w:color="auto"/>
            <w:left w:val="none" w:sz="0" w:space="0" w:color="auto"/>
            <w:bottom w:val="none" w:sz="0" w:space="0" w:color="auto"/>
            <w:right w:val="none" w:sz="0" w:space="0" w:color="auto"/>
          </w:divBdr>
        </w:div>
        <w:div w:id="1329360190">
          <w:marLeft w:val="640"/>
          <w:marRight w:val="0"/>
          <w:marTop w:val="0"/>
          <w:marBottom w:val="0"/>
          <w:divBdr>
            <w:top w:val="none" w:sz="0" w:space="0" w:color="auto"/>
            <w:left w:val="none" w:sz="0" w:space="0" w:color="auto"/>
            <w:bottom w:val="none" w:sz="0" w:space="0" w:color="auto"/>
            <w:right w:val="none" w:sz="0" w:space="0" w:color="auto"/>
          </w:divBdr>
        </w:div>
        <w:div w:id="1338389832">
          <w:marLeft w:val="640"/>
          <w:marRight w:val="0"/>
          <w:marTop w:val="0"/>
          <w:marBottom w:val="0"/>
          <w:divBdr>
            <w:top w:val="none" w:sz="0" w:space="0" w:color="auto"/>
            <w:left w:val="none" w:sz="0" w:space="0" w:color="auto"/>
            <w:bottom w:val="none" w:sz="0" w:space="0" w:color="auto"/>
            <w:right w:val="none" w:sz="0" w:space="0" w:color="auto"/>
          </w:divBdr>
        </w:div>
        <w:div w:id="1340037415">
          <w:marLeft w:val="640"/>
          <w:marRight w:val="0"/>
          <w:marTop w:val="0"/>
          <w:marBottom w:val="0"/>
          <w:divBdr>
            <w:top w:val="none" w:sz="0" w:space="0" w:color="auto"/>
            <w:left w:val="none" w:sz="0" w:space="0" w:color="auto"/>
            <w:bottom w:val="none" w:sz="0" w:space="0" w:color="auto"/>
            <w:right w:val="none" w:sz="0" w:space="0" w:color="auto"/>
          </w:divBdr>
        </w:div>
        <w:div w:id="1345673692">
          <w:marLeft w:val="640"/>
          <w:marRight w:val="0"/>
          <w:marTop w:val="0"/>
          <w:marBottom w:val="0"/>
          <w:divBdr>
            <w:top w:val="none" w:sz="0" w:space="0" w:color="auto"/>
            <w:left w:val="none" w:sz="0" w:space="0" w:color="auto"/>
            <w:bottom w:val="none" w:sz="0" w:space="0" w:color="auto"/>
            <w:right w:val="none" w:sz="0" w:space="0" w:color="auto"/>
          </w:divBdr>
        </w:div>
        <w:div w:id="1346664235">
          <w:marLeft w:val="640"/>
          <w:marRight w:val="0"/>
          <w:marTop w:val="0"/>
          <w:marBottom w:val="0"/>
          <w:divBdr>
            <w:top w:val="none" w:sz="0" w:space="0" w:color="auto"/>
            <w:left w:val="none" w:sz="0" w:space="0" w:color="auto"/>
            <w:bottom w:val="none" w:sz="0" w:space="0" w:color="auto"/>
            <w:right w:val="none" w:sz="0" w:space="0" w:color="auto"/>
          </w:divBdr>
        </w:div>
        <w:div w:id="1348218941">
          <w:marLeft w:val="640"/>
          <w:marRight w:val="0"/>
          <w:marTop w:val="0"/>
          <w:marBottom w:val="0"/>
          <w:divBdr>
            <w:top w:val="none" w:sz="0" w:space="0" w:color="auto"/>
            <w:left w:val="none" w:sz="0" w:space="0" w:color="auto"/>
            <w:bottom w:val="none" w:sz="0" w:space="0" w:color="auto"/>
            <w:right w:val="none" w:sz="0" w:space="0" w:color="auto"/>
          </w:divBdr>
        </w:div>
        <w:div w:id="1351680686">
          <w:marLeft w:val="640"/>
          <w:marRight w:val="0"/>
          <w:marTop w:val="0"/>
          <w:marBottom w:val="0"/>
          <w:divBdr>
            <w:top w:val="none" w:sz="0" w:space="0" w:color="auto"/>
            <w:left w:val="none" w:sz="0" w:space="0" w:color="auto"/>
            <w:bottom w:val="none" w:sz="0" w:space="0" w:color="auto"/>
            <w:right w:val="none" w:sz="0" w:space="0" w:color="auto"/>
          </w:divBdr>
        </w:div>
        <w:div w:id="1368523226">
          <w:marLeft w:val="640"/>
          <w:marRight w:val="0"/>
          <w:marTop w:val="0"/>
          <w:marBottom w:val="0"/>
          <w:divBdr>
            <w:top w:val="none" w:sz="0" w:space="0" w:color="auto"/>
            <w:left w:val="none" w:sz="0" w:space="0" w:color="auto"/>
            <w:bottom w:val="none" w:sz="0" w:space="0" w:color="auto"/>
            <w:right w:val="none" w:sz="0" w:space="0" w:color="auto"/>
          </w:divBdr>
        </w:div>
        <w:div w:id="1375809792">
          <w:marLeft w:val="640"/>
          <w:marRight w:val="0"/>
          <w:marTop w:val="0"/>
          <w:marBottom w:val="0"/>
          <w:divBdr>
            <w:top w:val="none" w:sz="0" w:space="0" w:color="auto"/>
            <w:left w:val="none" w:sz="0" w:space="0" w:color="auto"/>
            <w:bottom w:val="none" w:sz="0" w:space="0" w:color="auto"/>
            <w:right w:val="none" w:sz="0" w:space="0" w:color="auto"/>
          </w:divBdr>
        </w:div>
        <w:div w:id="1390226195">
          <w:marLeft w:val="640"/>
          <w:marRight w:val="0"/>
          <w:marTop w:val="0"/>
          <w:marBottom w:val="0"/>
          <w:divBdr>
            <w:top w:val="none" w:sz="0" w:space="0" w:color="auto"/>
            <w:left w:val="none" w:sz="0" w:space="0" w:color="auto"/>
            <w:bottom w:val="none" w:sz="0" w:space="0" w:color="auto"/>
            <w:right w:val="none" w:sz="0" w:space="0" w:color="auto"/>
          </w:divBdr>
        </w:div>
        <w:div w:id="1393576605">
          <w:marLeft w:val="640"/>
          <w:marRight w:val="0"/>
          <w:marTop w:val="0"/>
          <w:marBottom w:val="0"/>
          <w:divBdr>
            <w:top w:val="none" w:sz="0" w:space="0" w:color="auto"/>
            <w:left w:val="none" w:sz="0" w:space="0" w:color="auto"/>
            <w:bottom w:val="none" w:sz="0" w:space="0" w:color="auto"/>
            <w:right w:val="none" w:sz="0" w:space="0" w:color="auto"/>
          </w:divBdr>
        </w:div>
        <w:div w:id="1403334883">
          <w:marLeft w:val="640"/>
          <w:marRight w:val="0"/>
          <w:marTop w:val="0"/>
          <w:marBottom w:val="0"/>
          <w:divBdr>
            <w:top w:val="none" w:sz="0" w:space="0" w:color="auto"/>
            <w:left w:val="none" w:sz="0" w:space="0" w:color="auto"/>
            <w:bottom w:val="none" w:sz="0" w:space="0" w:color="auto"/>
            <w:right w:val="none" w:sz="0" w:space="0" w:color="auto"/>
          </w:divBdr>
        </w:div>
        <w:div w:id="1431005238">
          <w:marLeft w:val="640"/>
          <w:marRight w:val="0"/>
          <w:marTop w:val="0"/>
          <w:marBottom w:val="0"/>
          <w:divBdr>
            <w:top w:val="none" w:sz="0" w:space="0" w:color="auto"/>
            <w:left w:val="none" w:sz="0" w:space="0" w:color="auto"/>
            <w:bottom w:val="none" w:sz="0" w:space="0" w:color="auto"/>
            <w:right w:val="none" w:sz="0" w:space="0" w:color="auto"/>
          </w:divBdr>
        </w:div>
        <w:div w:id="1446734608">
          <w:marLeft w:val="640"/>
          <w:marRight w:val="0"/>
          <w:marTop w:val="0"/>
          <w:marBottom w:val="0"/>
          <w:divBdr>
            <w:top w:val="none" w:sz="0" w:space="0" w:color="auto"/>
            <w:left w:val="none" w:sz="0" w:space="0" w:color="auto"/>
            <w:bottom w:val="none" w:sz="0" w:space="0" w:color="auto"/>
            <w:right w:val="none" w:sz="0" w:space="0" w:color="auto"/>
          </w:divBdr>
        </w:div>
        <w:div w:id="1451361374">
          <w:marLeft w:val="640"/>
          <w:marRight w:val="0"/>
          <w:marTop w:val="0"/>
          <w:marBottom w:val="0"/>
          <w:divBdr>
            <w:top w:val="none" w:sz="0" w:space="0" w:color="auto"/>
            <w:left w:val="none" w:sz="0" w:space="0" w:color="auto"/>
            <w:bottom w:val="none" w:sz="0" w:space="0" w:color="auto"/>
            <w:right w:val="none" w:sz="0" w:space="0" w:color="auto"/>
          </w:divBdr>
        </w:div>
        <w:div w:id="1463841025">
          <w:marLeft w:val="640"/>
          <w:marRight w:val="0"/>
          <w:marTop w:val="0"/>
          <w:marBottom w:val="0"/>
          <w:divBdr>
            <w:top w:val="none" w:sz="0" w:space="0" w:color="auto"/>
            <w:left w:val="none" w:sz="0" w:space="0" w:color="auto"/>
            <w:bottom w:val="none" w:sz="0" w:space="0" w:color="auto"/>
            <w:right w:val="none" w:sz="0" w:space="0" w:color="auto"/>
          </w:divBdr>
        </w:div>
        <w:div w:id="1468278379">
          <w:marLeft w:val="640"/>
          <w:marRight w:val="0"/>
          <w:marTop w:val="0"/>
          <w:marBottom w:val="0"/>
          <w:divBdr>
            <w:top w:val="none" w:sz="0" w:space="0" w:color="auto"/>
            <w:left w:val="none" w:sz="0" w:space="0" w:color="auto"/>
            <w:bottom w:val="none" w:sz="0" w:space="0" w:color="auto"/>
            <w:right w:val="none" w:sz="0" w:space="0" w:color="auto"/>
          </w:divBdr>
        </w:div>
        <w:div w:id="1468544342">
          <w:marLeft w:val="640"/>
          <w:marRight w:val="0"/>
          <w:marTop w:val="0"/>
          <w:marBottom w:val="0"/>
          <w:divBdr>
            <w:top w:val="none" w:sz="0" w:space="0" w:color="auto"/>
            <w:left w:val="none" w:sz="0" w:space="0" w:color="auto"/>
            <w:bottom w:val="none" w:sz="0" w:space="0" w:color="auto"/>
            <w:right w:val="none" w:sz="0" w:space="0" w:color="auto"/>
          </w:divBdr>
        </w:div>
        <w:div w:id="1469126936">
          <w:marLeft w:val="640"/>
          <w:marRight w:val="0"/>
          <w:marTop w:val="0"/>
          <w:marBottom w:val="0"/>
          <w:divBdr>
            <w:top w:val="none" w:sz="0" w:space="0" w:color="auto"/>
            <w:left w:val="none" w:sz="0" w:space="0" w:color="auto"/>
            <w:bottom w:val="none" w:sz="0" w:space="0" w:color="auto"/>
            <w:right w:val="none" w:sz="0" w:space="0" w:color="auto"/>
          </w:divBdr>
        </w:div>
        <w:div w:id="1519805886">
          <w:marLeft w:val="640"/>
          <w:marRight w:val="0"/>
          <w:marTop w:val="0"/>
          <w:marBottom w:val="0"/>
          <w:divBdr>
            <w:top w:val="none" w:sz="0" w:space="0" w:color="auto"/>
            <w:left w:val="none" w:sz="0" w:space="0" w:color="auto"/>
            <w:bottom w:val="none" w:sz="0" w:space="0" w:color="auto"/>
            <w:right w:val="none" w:sz="0" w:space="0" w:color="auto"/>
          </w:divBdr>
        </w:div>
        <w:div w:id="1526944840">
          <w:marLeft w:val="640"/>
          <w:marRight w:val="0"/>
          <w:marTop w:val="0"/>
          <w:marBottom w:val="0"/>
          <w:divBdr>
            <w:top w:val="none" w:sz="0" w:space="0" w:color="auto"/>
            <w:left w:val="none" w:sz="0" w:space="0" w:color="auto"/>
            <w:bottom w:val="none" w:sz="0" w:space="0" w:color="auto"/>
            <w:right w:val="none" w:sz="0" w:space="0" w:color="auto"/>
          </w:divBdr>
        </w:div>
        <w:div w:id="1531797311">
          <w:marLeft w:val="640"/>
          <w:marRight w:val="0"/>
          <w:marTop w:val="0"/>
          <w:marBottom w:val="0"/>
          <w:divBdr>
            <w:top w:val="none" w:sz="0" w:space="0" w:color="auto"/>
            <w:left w:val="none" w:sz="0" w:space="0" w:color="auto"/>
            <w:bottom w:val="none" w:sz="0" w:space="0" w:color="auto"/>
            <w:right w:val="none" w:sz="0" w:space="0" w:color="auto"/>
          </w:divBdr>
        </w:div>
        <w:div w:id="1556308461">
          <w:marLeft w:val="640"/>
          <w:marRight w:val="0"/>
          <w:marTop w:val="0"/>
          <w:marBottom w:val="0"/>
          <w:divBdr>
            <w:top w:val="none" w:sz="0" w:space="0" w:color="auto"/>
            <w:left w:val="none" w:sz="0" w:space="0" w:color="auto"/>
            <w:bottom w:val="none" w:sz="0" w:space="0" w:color="auto"/>
            <w:right w:val="none" w:sz="0" w:space="0" w:color="auto"/>
          </w:divBdr>
        </w:div>
        <w:div w:id="1556970708">
          <w:marLeft w:val="640"/>
          <w:marRight w:val="0"/>
          <w:marTop w:val="0"/>
          <w:marBottom w:val="0"/>
          <w:divBdr>
            <w:top w:val="none" w:sz="0" w:space="0" w:color="auto"/>
            <w:left w:val="none" w:sz="0" w:space="0" w:color="auto"/>
            <w:bottom w:val="none" w:sz="0" w:space="0" w:color="auto"/>
            <w:right w:val="none" w:sz="0" w:space="0" w:color="auto"/>
          </w:divBdr>
        </w:div>
        <w:div w:id="1587154757">
          <w:marLeft w:val="640"/>
          <w:marRight w:val="0"/>
          <w:marTop w:val="0"/>
          <w:marBottom w:val="0"/>
          <w:divBdr>
            <w:top w:val="none" w:sz="0" w:space="0" w:color="auto"/>
            <w:left w:val="none" w:sz="0" w:space="0" w:color="auto"/>
            <w:bottom w:val="none" w:sz="0" w:space="0" w:color="auto"/>
            <w:right w:val="none" w:sz="0" w:space="0" w:color="auto"/>
          </w:divBdr>
        </w:div>
        <w:div w:id="1587609920">
          <w:marLeft w:val="640"/>
          <w:marRight w:val="0"/>
          <w:marTop w:val="0"/>
          <w:marBottom w:val="0"/>
          <w:divBdr>
            <w:top w:val="none" w:sz="0" w:space="0" w:color="auto"/>
            <w:left w:val="none" w:sz="0" w:space="0" w:color="auto"/>
            <w:bottom w:val="none" w:sz="0" w:space="0" w:color="auto"/>
            <w:right w:val="none" w:sz="0" w:space="0" w:color="auto"/>
          </w:divBdr>
        </w:div>
        <w:div w:id="1590652726">
          <w:marLeft w:val="640"/>
          <w:marRight w:val="0"/>
          <w:marTop w:val="0"/>
          <w:marBottom w:val="0"/>
          <w:divBdr>
            <w:top w:val="none" w:sz="0" w:space="0" w:color="auto"/>
            <w:left w:val="none" w:sz="0" w:space="0" w:color="auto"/>
            <w:bottom w:val="none" w:sz="0" w:space="0" w:color="auto"/>
            <w:right w:val="none" w:sz="0" w:space="0" w:color="auto"/>
          </w:divBdr>
        </w:div>
        <w:div w:id="1596133129">
          <w:marLeft w:val="640"/>
          <w:marRight w:val="0"/>
          <w:marTop w:val="0"/>
          <w:marBottom w:val="0"/>
          <w:divBdr>
            <w:top w:val="none" w:sz="0" w:space="0" w:color="auto"/>
            <w:left w:val="none" w:sz="0" w:space="0" w:color="auto"/>
            <w:bottom w:val="none" w:sz="0" w:space="0" w:color="auto"/>
            <w:right w:val="none" w:sz="0" w:space="0" w:color="auto"/>
          </w:divBdr>
        </w:div>
        <w:div w:id="1597399177">
          <w:marLeft w:val="640"/>
          <w:marRight w:val="0"/>
          <w:marTop w:val="0"/>
          <w:marBottom w:val="0"/>
          <w:divBdr>
            <w:top w:val="none" w:sz="0" w:space="0" w:color="auto"/>
            <w:left w:val="none" w:sz="0" w:space="0" w:color="auto"/>
            <w:bottom w:val="none" w:sz="0" w:space="0" w:color="auto"/>
            <w:right w:val="none" w:sz="0" w:space="0" w:color="auto"/>
          </w:divBdr>
        </w:div>
        <w:div w:id="1605771956">
          <w:marLeft w:val="640"/>
          <w:marRight w:val="0"/>
          <w:marTop w:val="0"/>
          <w:marBottom w:val="0"/>
          <w:divBdr>
            <w:top w:val="none" w:sz="0" w:space="0" w:color="auto"/>
            <w:left w:val="none" w:sz="0" w:space="0" w:color="auto"/>
            <w:bottom w:val="none" w:sz="0" w:space="0" w:color="auto"/>
            <w:right w:val="none" w:sz="0" w:space="0" w:color="auto"/>
          </w:divBdr>
        </w:div>
        <w:div w:id="1612011273">
          <w:marLeft w:val="640"/>
          <w:marRight w:val="0"/>
          <w:marTop w:val="0"/>
          <w:marBottom w:val="0"/>
          <w:divBdr>
            <w:top w:val="none" w:sz="0" w:space="0" w:color="auto"/>
            <w:left w:val="none" w:sz="0" w:space="0" w:color="auto"/>
            <w:bottom w:val="none" w:sz="0" w:space="0" w:color="auto"/>
            <w:right w:val="none" w:sz="0" w:space="0" w:color="auto"/>
          </w:divBdr>
        </w:div>
        <w:div w:id="1614557092">
          <w:marLeft w:val="640"/>
          <w:marRight w:val="0"/>
          <w:marTop w:val="0"/>
          <w:marBottom w:val="0"/>
          <w:divBdr>
            <w:top w:val="none" w:sz="0" w:space="0" w:color="auto"/>
            <w:left w:val="none" w:sz="0" w:space="0" w:color="auto"/>
            <w:bottom w:val="none" w:sz="0" w:space="0" w:color="auto"/>
            <w:right w:val="none" w:sz="0" w:space="0" w:color="auto"/>
          </w:divBdr>
        </w:div>
        <w:div w:id="1632201783">
          <w:marLeft w:val="640"/>
          <w:marRight w:val="0"/>
          <w:marTop w:val="0"/>
          <w:marBottom w:val="0"/>
          <w:divBdr>
            <w:top w:val="none" w:sz="0" w:space="0" w:color="auto"/>
            <w:left w:val="none" w:sz="0" w:space="0" w:color="auto"/>
            <w:bottom w:val="none" w:sz="0" w:space="0" w:color="auto"/>
            <w:right w:val="none" w:sz="0" w:space="0" w:color="auto"/>
          </w:divBdr>
        </w:div>
        <w:div w:id="1632906409">
          <w:marLeft w:val="640"/>
          <w:marRight w:val="0"/>
          <w:marTop w:val="0"/>
          <w:marBottom w:val="0"/>
          <w:divBdr>
            <w:top w:val="none" w:sz="0" w:space="0" w:color="auto"/>
            <w:left w:val="none" w:sz="0" w:space="0" w:color="auto"/>
            <w:bottom w:val="none" w:sz="0" w:space="0" w:color="auto"/>
            <w:right w:val="none" w:sz="0" w:space="0" w:color="auto"/>
          </w:divBdr>
        </w:div>
        <w:div w:id="1639844056">
          <w:marLeft w:val="640"/>
          <w:marRight w:val="0"/>
          <w:marTop w:val="0"/>
          <w:marBottom w:val="0"/>
          <w:divBdr>
            <w:top w:val="none" w:sz="0" w:space="0" w:color="auto"/>
            <w:left w:val="none" w:sz="0" w:space="0" w:color="auto"/>
            <w:bottom w:val="none" w:sz="0" w:space="0" w:color="auto"/>
            <w:right w:val="none" w:sz="0" w:space="0" w:color="auto"/>
          </w:divBdr>
        </w:div>
        <w:div w:id="1648120445">
          <w:marLeft w:val="640"/>
          <w:marRight w:val="0"/>
          <w:marTop w:val="0"/>
          <w:marBottom w:val="0"/>
          <w:divBdr>
            <w:top w:val="none" w:sz="0" w:space="0" w:color="auto"/>
            <w:left w:val="none" w:sz="0" w:space="0" w:color="auto"/>
            <w:bottom w:val="none" w:sz="0" w:space="0" w:color="auto"/>
            <w:right w:val="none" w:sz="0" w:space="0" w:color="auto"/>
          </w:divBdr>
        </w:div>
        <w:div w:id="1685011324">
          <w:marLeft w:val="640"/>
          <w:marRight w:val="0"/>
          <w:marTop w:val="0"/>
          <w:marBottom w:val="0"/>
          <w:divBdr>
            <w:top w:val="none" w:sz="0" w:space="0" w:color="auto"/>
            <w:left w:val="none" w:sz="0" w:space="0" w:color="auto"/>
            <w:bottom w:val="none" w:sz="0" w:space="0" w:color="auto"/>
            <w:right w:val="none" w:sz="0" w:space="0" w:color="auto"/>
          </w:divBdr>
        </w:div>
        <w:div w:id="1686204759">
          <w:marLeft w:val="640"/>
          <w:marRight w:val="0"/>
          <w:marTop w:val="0"/>
          <w:marBottom w:val="0"/>
          <w:divBdr>
            <w:top w:val="none" w:sz="0" w:space="0" w:color="auto"/>
            <w:left w:val="none" w:sz="0" w:space="0" w:color="auto"/>
            <w:bottom w:val="none" w:sz="0" w:space="0" w:color="auto"/>
            <w:right w:val="none" w:sz="0" w:space="0" w:color="auto"/>
          </w:divBdr>
        </w:div>
        <w:div w:id="1691956799">
          <w:marLeft w:val="640"/>
          <w:marRight w:val="0"/>
          <w:marTop w:val="0"/>
          <w:marBottom w:val="0"/>
          <w:divBdr>
            <w:top w:val="none" w:sz="0" w:space="0" w:color="auto"/>
            <w:left w:val="none" w:sz="0" w:space="0" w:color="auto"/>
            <w:bottom w:val="none" w:sz="0" w:space="0" w:color="auto"/>
            <w:right w:val="none" w:sz="0" w:space="0" w:color="auto"/>
          </w:divBdr>
        </w:div>
        <w:div w:id="1698118784">
          <w:marLeft w:val="640"/>
          <w:marRight w:val="0"/>
          <w:marTop w:val="0"/>
          <w:marBottom w:val="0"/>
          <w:divBdr>
            <w:top w:val="none" w:sz="0" w:space="0" w:color="auto"/>
            <w:left w:val="none" w:sz="0" w:space="0" w:color="auto"/>
            <w:bottom w:val="none" w:sz="0" w:space="0" w:color="auto"/>
            <w:right w:val="none" w:sz="0" w:space="0" w:color="auto"/>
          </w:divBdr>
        </w:div>
        <w:div w:id="1698433079">
          <w:marLeft w:val="640"/>
          <w:marRight w:val="0"/>
          <w:marTop w:val="0"/>
          <w:marBottom w:val="0"/>
          <w:divBdr>
            <w:top w:val="none" w:sz="0" w:space="0" w:color="auto"/>
            <w:left w:val="none" w:sz="0" w:space="0" w:color="auto"/>
            <w:bottom w:val="none" w:sz="0" w:space="0" w:color="auto"/>
            <w:right w:val="none" w:sz="0" w:space="0" w:color="auto"/>
          </w:divBdr>
        </w:div>
        <w:div w:id="1702436058">
          <w:marLeft w:val="640"/>
          <w:marRight w:val="0"/>
          <w:marTop w:val="0"/>
          <w:marBottom w:val="0"/>
          <w:divBdr>
            <w:top w:val="none" w:sz="0" w:space="0" w:color="auto"/>
            <w:left w:val="none" w:sz="0" w:space="0" w:color="auto"/>
            <w:bottom w:val="none" w:sz="0" w:space="0" w:color="auto"/>
            <w:right w:val="none" w:sz="0" w:space="0" w:color="auto"/>
          </w:divBdr>
        </w:div>
        <w:div w:id="1706785266">
          <w:marLeft w:val="640"/>
          <w:marRight w:val="0"/>
          <w:marTop w:val="0"/>
          <w:marBottom w:val="0"/>
          <w:divBdr>
            <w:top w:val="none" w:sz="0" w:space="0" w:color="auto"/>
            <w:left w:val="none" w:sz="0" w:space="0" w:color="auto"/>
            <w:bottom w:val="none" w:sz="0" w:space="0" w:color="auto"/>
            <w:right w:val="none" w:sz="0" w:space="0" w:color="auto"/>
          </w:divBdr>
        </w:div>
        <w:div w:id="1706832355">
          <w:marLeft w:val="640"/>
          <w:marRight w:val="0"/>
          <w:marTop w:val="0"/>
          <w:marBottom w:val="0"/>
          <w:divBdr>
            <w:top w:val="none" w:sz="0" w:space="0" w:color="auto"/>
            <w:left w:val="none" w:sz="0" w:space="0" w:color="auto"/>
            <w:bottom w:val="none" w:sz="0" w:space="0" w:color="auto"/>
            <w:right w:val="none" w:sz="0" w:space="0" w:color="auto"/>
          </w:divBdr>
        </w:div>
        <w:div w:id="1710377696">
          <w:marLeft w:val="640"/>
          <w:marRight w:val="0"/>
          <w:marTop w:val="0"/>
          <w:marBottom w:val="0"/>
          <w:divBdr>
            <w:top w:val="none" w:sz="0" w:space="0" w:color="auto"/>
            <w:left w:val="none" w:sz="0" w:space="0" w:color="auto"/>
            <w:bottom w:val="none" w:sz="0" w:space="0" w:color="auto"/>
            <w:right w:val="none" w:sz="0" w:space="0" w:color="auto"/>
          </w:divBdr>
        </w:div>
        <w:div w:id="1720126796">
          <w:marLeft w:val="640"/>
          <w:marRight w:val="0"/>
          <w:marTop w:val="0"/>
          <w:marBottom w:val="0"/>
          <w:divBdr>
            <w:top w:val="none" w:sz="0" w:space="0" w:color="auto"/>
            <w:left w:val="none" w:sz="0" w:space="0" w:color="auto"/>
            <w:bottom w:val="none" w:sz="0" w:space="0" w:color="auto"/>
            <w:right w:val="none" w:sz="0" w:space="0" w:color="auto"/>
          </w:divBdr>
        </w:div>
        <w:div w:id="1728992325">
          <w:marLeft w:val="640"/>
          <w:marRight w:val="0"/>
          <w:marTop w:val="0"/>
          <w:marBottom w:val="0"/>
          <w:divBdr>
            <w:top w:val="none" w:sz="0" w:space="0" w:color="auto"/>
            <w:left w:val="none" w:sz="0" w:space="0" w:color="auto"/>
            <w:bottom w:val="none" w:sz="0" w:space="0" w:color="auto"/>
            <w:right w:val="none" w:sz="0" w:space="0" w:color="auto"/>
          </w:divBdr>
        </w:div>
        <w:div w:id="1739358138">
          <w:marLeft w:val="640"/>
          <w:marRight w:val="0"/>
          <w:marTop w:val="0"/>
          <w:marBottom w:val="0"/>
          <w:divBdr>
            <w:top w:val="none" w:sz="0" w:space="0" w:color="auto"/>
            <w:left w:val="none" w:sz="0" w:space="0" w:color="auto"/>
            <w:bottom w:val="none" w:sz="0" w:space="0" w:color="auto"/>
            <w:right w:val="none" w:sz="0" w:space="0" w:color="auto"/>
          </w:divBdr>
        </w:div>
        <w:div w:id="1744335929">
          <w:marLeft w:val="640"/>
          <w:marRight w:val="0"/>
          <w:marTop w:val="0"/>
          <w:marBottom w:val="0"/>
          <w:divBdr>
            <w:top w:val="none" w:sz="0" w:space="0" w:color="auto"/>
            <w:left w:val="none" w:sz="0" w:space="0" w:color="auto"/>
            <w:bottom w:val="none" w:sz="0" w:space="0" w:color="auto"/>
            <w:right w:val="none" w:sz="0" w:space="0" w:color="auto"/>
          </w:divBdr>
        </w:div>
        <w:div w:id="1776510154">
          <w:marLeft w:val="640"/>
          <w:marRight w:val="0"/>
          <w:marTop w:val="0"/>
          <w:marBottom w:val="0"/>
          <w:divBdr>
            <w:top w:val="none" w:sz="0" w:space="0" w:color="auto"/>
            <w:left w:val="none" w:sz="0" w:space="0" w:color="auto"/>
            <w:bottom w:val="none" w:sz="0" w:space="0" w:color="auto"/>
            <w:right w:val="none" w:sz="0" w:space="0" w:color="auto"/>
          </w:divBdr>
        </w:div>
        <w:div w:id="1811361453">
          <w:marLeft w:val="640"/>
          <w:marRight w:val="0"/>
          <w:marTop w:val="0"/>
          <w:marBottom w:val="0"/>
          <w:divBdr>
            <w:top w:val="none" w:sz="0" w:space="0" w:color="auto"/>
            <w:left w:val="none" w:sz="0" w:space="0" w:color="auto"/>
            <w:bottom w:val="none" w:sz="0" w:space="0" w:color="auto"/>
            <w:right w:val="none" w:sz="0" w:space="0" w:color="auto"/>
          </w:divBdr>
        </w:div>
        <w:div w:id="1812094339">
          <w:marLeft w:val="640"/>
          <w:marRight w:val="0"/>
          <w:marTop w:val="0"/>
          <w:marBottom w:val="0"/>
          <w:divBdr>
            <w:top w:val="none" w:sz="0" w:space="0" w:color="auto"/>
            <w:left w:val="none" w:sz="0" w:space="0" w:color="auto"/>
            <w:bottom w:val="none" w:sz="0" w:space="0" w:color="auto"/>
            <w:right w:val="none" w:sz="0" w:space="0" w:color="auto"/>
          </w:divBdr>
        </w:div>
        <w:div w:id="1823039041">
          <w:marLeft w:val="640"/>
          <w:marRight w:val="0"/>
          <w:marTop w:val="0"/>
          <w:marBottom w:val="0"/>
          <w:divBdr>
            <w:top w:val="none" w:sz="0" w:space="0" w:color="auto"/>
            <w:left w:val="none" w:sz="0" w:space="0" w:color="auto"/>
            <w:bottom w:val="none" w:sz="0" w:space="0" w:color="auto"/>
            <w:right w:val="none" w:sz="0" w:space="0" w:color="auto"/>
          </w:divBdr>
        </w:div>
        <w:div w:id="1834173862">
          <w:marLeft w:val="640"/>
          <w:marRight w:val="0"/>
          <w:marTop w:val="0"/>
          <w:marBottom w:val="0"/>
          <w:divBdr>
            <w:top w:val="none" w:sz="0" w:space="0" w:color="auto"/>
            <w:left w:val="none" w:sz="0" w:space="0" w:color="auto"/>
            <w:bottom w:val="none" w:sz="0" w:space="0" w:color="auto"/>
            <w:right w:val="none" w:sz="0" w:space="0" w:color="auto"/>
          </w:divBdr>
        </w:div>
        <w:div w:id="1846438219">
          <w:marLeft w:val="640"/>
          <w:marRight w:val="0"/>
          <w:marTop w:val="0"/>
          <w:marBottom w:val="0"/>
          <w:divBdr>
            <w:top w:val="none" w:sz="0" w:space="0" w:color="auto"/>
            <w:left w:val="none" w:sz="0" w:space="0" w:color="auto"/>
            <w:bottom w:val="none" w:sz="0" w:space="0" w:color="auto"/>
            <w:right w:val="none" w:sz="0" w:space="0" w:color="auto"/>
          </w:divBdr>
        </w:div>
        <w:div w:id="1846628417">
          <w:marLeft w:val="640"/>
          <w:marRight w:val="0"/>
          <w:marTop w:val="0"/>
          <w:marBottom w:val="0"/>
          <w:divBdr>
            <w:top w:val="none" w:sz="0" w:space="0" w:color="auto"/>
            <w:left w:val="none" w:sz="0" w:space="0" w:color="auto"/>
            <w:bottom w:val="none" w:sz="0" w:space="0" w:color="auto"/>
            <w:right w:val="none" w:sz="0" w:space="0" w:color="auto"/>
          </w:divBdr>
        </w:div>
        <w:div w:id="1850631693">
          <w:marLeft w:val="640"/>
          <w:marRight w:val="0"/>
          <w:marTop w:val="0"/>
          <w:marBottom w:val="0"/>
          <w:divBdr>
            <w:top w:val="none" w:sz="0" w:space="0" w:color="auto"/>
            <w:left w:val="none" w:sz="0" w:space="0" w:color="auto"/>
            <w:bottom w:val="none" w:sz="0" w:space="0" w:color="auto"/>
            <w:right w:val="none" w:sz="0" w:space="0" w:color="auto"/>
          </w:divBdr>
        </w:div>
        <w:div w:id="1855413066">
          <w:marLeft w:val="640"/>
          <w:marRight w:val="0"/>
          <w:marTop w:val="0"/>
          <w:marBottom w:val="0"/>
          <w:divBdr>
            <w:top w:val="none" w:sz="0" w:space="0" w:color="auto"/>
            <w:left w:val="none" w:sz="0" w:space="0" w:color="auto"/>
            <w:bottom w:val="none" w:sz="0" w:space="0" w:color="auto"/>
            <w:right w:val="none" w:sz="0" w:space="0" w:color="auto"/>
          </w:divBdr>
        </w:div>
        <w:div w:id="1877152829">
          <w:marLeft w:val="640"/>
          <w:marRight w:val="0"/>
          <w:marTop w:val="0"/>
          <w:marBottom w:val="0"/>
          <w:divBdr>
            <w:top w:val="none" w:sz="0" w:space="0" w:color="auto"/>
            <w:left w:val="none" w:sz="0" w:space="0" w:color="auto"/>
            <w:bottom w:val="none" w:sz="0" w:space="0" w:color="auto"/>
            <w:right w:val="none" w:sz="0" w:space="0" w:color="auto"/>
          </w:divBdr>
        </w:div>
        <w:div w:id="1897155216">
          <w:marLeft w:val="640"/>
          <w:marRight w:val="0"/>
          <w:marTop w:val="0"/>
          <w:marBottom w:val="0"/>
          <w:divBdr>
            <w:top w:val="none" w:sz="0" w:space="0" w:color="auto"/>
            <w:left w:val="none" w:sz="0" w:space="0" w:color="auto"/>
            <w:bottom w:val="none" w:sz="0" w:space="0" w:color="auto"/>
            <w:right w:val="none" w:sz="0" w:space="0" w:color="auto"/>
          </w:divBdr>
        </w:div>
        <w:div w:id="1902598585">
          <w:marLeft w:val="640"/>
          <w:marRight w:val="0"/>
          <w:marTop w:val="0"/>
          <w:marBottom w:val="0"/>
          <w:divBdr>
            <w:top w:val="none" w:sz="0" w:space="0" w:color="auto"/>
            <w:left w:val="none" w:sz="0" w:space="0" w:color="auto"/>
            <w:bottom w:val="none" w:sz="0" w:space="0" w:color="auto"/>
            <w:right w:val="none" w:sz="0" w:space="0" w:color="auto"/>
          </w:divBdr>
        </w:div>
        <w:div w:id="1903565061">
          <w:marLeft w:val="640"/>
          <w:marRight w:val="0"/>
          <w:marTop w:val="0"/>
          <w:marBottom w:val="0"/>
          <w:divBdr>
            <w:top w:val="none" w:sz="0" w:space="0" w:color="auto"/>
            <w:left w:val="none" w:sz="0" w:space="0" w:color="auto"/>
            <w:bottom w:val="none" w:sz="0" w:space="0" w:color="auto"/>
            <w:right w:val="none" w:sz="0" w:space="0" w:color="auto"/>
          </w:divBdr>
        </w:div>
        <w:div w:id="1905067404">
          <w:marLeft w:val="640"/>
          <w:marRight w:val="0"/>
          <w:marTop w:val="0"/>
          <w:marBottom w:val="0"/>
          <w:divBdr>
            <w:top w:val="none" w:sz="0" w:space="0" w:color="auto"/>
            <w:left w:val="none" w:sz="0" w:space="0" w:color="auto"/>
            <w:bottom w:val="none" w:sz="0" w:space="0" w:color="auto"/>
            <w:right w:val="none" w:sz="0" w:space="0" w:color="auto"/>
          </w:divBdr>
        </w:div>
        <w:div w:id="1910268193">
          <w:marLeft w:val="640"/>
          <w:marRight w:val="0"/>
          <w:marTop w:val="0"/>
          <w:marBottom w:val="0"/>
          <w:divBdr>
            <w:top w:val="none" w:sz="0" w:space="0" w:color="auto"/>
            <w:left w:val="none" w:sz="0" w:space="0" w:color="auto"/>
            <w:bottom w:val="none" w:sz="0" w:space="0" w:color="auto"/>
            <w:right w:val="none" w:sz="0" w:space="0" w:color="auto"/>
          </w:divBdr>
        </w:div>
        <w:div w:id="1915695780">
          <w:marLeft w:val="640"/>
          <w:marRight w:val="0"/>
          <w:marTop w:val="0"/>
          <w:marBottom w:val="0"/>
          <w:divBdr>
            <w:top w:val="none" w:sz="0" w:space="0" w:color="auto"/>
            <w:left w:val="none" w:sz="0" w:space="0" w:color="auto"/>
            <w:bottom w:val="none" w:sz="0" w:space="0" w:color="auto"/>
            <w:right w:val="none" w:sz="0" w:space="0" w:color="auto"/>
          </w:divBdr>
        </w:div>
        <w:div w:id="1918781928">
          <w:marLeft w:val="640"/>
          <w:marRight w:val="0"/>
          <w:marTop w:val="0"/>
          <w:marBottom w:val="0"/>
          <w:divBdr>
            <w:top w:val="none" w:sz="0" w:space="0" w:color="auto"/>
            <w:left w:val="none" w:sz="0" w:space="0" w:color="auto"/>
            <w:bottom w:val="none" w:sz="0" w:space="0" w:color="auto"/>
            <w:right w:val="none" w:sz="0" w:space="0" w:color="auto"/>
          </w:divBdr>
        </w:div>
        <w:div w:id="1921669792">
          <w:marLeft w:val="640"/>
          <w:marRight w:val="0"/>
          <w:marTop w:val="0"/>
          <w:marBottom w:val="0"/>
          <w:divBdr>
            <w:top w:val="none" w:sz="0" w:space="0" w:color="auto"/>
            <w:left w:val="none" w:sz="0" w:space="0" w:color="auto"/>
            <w:bottom w:val="none" w:sz="0" w:space="0" w:color="auto"/>
            <w:right w:val="none" w:sz="0" w:space="0" w:color="auto"/>
          </w:divBdr>
        </w:div>
        <w:div w:id="1922399925">
          <w:marLeft w:val="640"/>
          <w:marRight w:val="0"/>
          <w:marTop w:val="0"/>
          <w:marBottom w:val="0"/>
          <w:divBdr>
            <w:top w:val="none" w:sz="0" w:space="0" w:color="auto"/>
            <w:left w:val="none" w:sz="0" w:space="0" w:color="auto"/>
            <w:bottom w:val="none" w:sz="0" w:space="0" w:color="auto"/>
            <w:right w:val="none" w:sz="0" w:space="0" w:color="auto"/>
          </w:divBdr>
        </w:div>
        <w:div w:id="1926566819">
          <w:marLeft w:val="640"/>
          <w:marRight w:val="0"/>
          <w:marTop w:val="0"/>
          <w:marBottom w:val="0"/>
          <w:divBdr>
            <w:top w:val="none" w:sz="0" w:space="0" w:color="auto"/>
            <w:left w:val="none" w:sz="0" w:space="0" w:color="auto"/>
            <w:bottom w:val="none" w:sz="0" w:space="0" w:color="auto"/>
            <w:right w:val="none" w:sz="0" w:space="0" w:color="auto"/>
          </w:divBdr>
        </w:div>
        <w:div w:id="1950963581">
          <w:marLeft w:val="640"/>
          <w:marRight w:val="0"/>
          <w:marTop w:val="0"/>
          <w:marBottom w:val="0"/>
          <w:divBdr>
            <w:top w:val="none" w:sz="0" w:space="0" w:color="auto"/>
            <w:left w:val="none" w:sz="0" w:space="0" w:color="auto"/>
            <w:bottom w:val="none" w:sz="0" w:space="0" w:color="auto"/>
            <w:right w:val="none" w:sz="0" w:space="0" w:color="auto"/>
          </w:divBdr>
        </w:div>
        <w:div w:id="1962345630">
          <w:marLeft w:val="640"/>
          <w:marRight w:val="0"/>
          <w:marTop w:val="0"/>
          <w:marBottom w:val="0"/>
          <w:divBdr>
            <w:top w:val="none" w:sz="0" w:space="0" w:color="auto"/>
            <w:left w:val="none" w:sz="0" w:space="0" w:color="auto"/>
            <w:bottom w:val="none" w:sz="0" w:space="0" w:color="auto"/>
            <w:right w:val="none" w:sz="0" w:space="0" w:color="auto"/>
          </w:divBdr>
        </w:div>
        <w:div w:id="1962421575">
          <w:marLeft w:val="640"/>
          <w:marRight w:val="0"/>
          <w:marTop w:val="0"/>
          <w:marBottom w:val="0"/>
          <w:divBdr>
            <w:top w:val="none" w:sz="0" w:space="0" w:color="auto"/>
            <w:left w:val="none" w:sz="0" w:space="0" w:color="auto"/>
            <w:bottom w:val="none" w:sz="0" w:space="0" w:color="auto"/>
            <w:right w:val="none" w:sz="0" w:space="0" w:color="auto"/>
          </w:divBdr>
        </w:div>
        <w:div w:id="1974478161">
          <w:marLeft w:val="640"/>
          <w:marRight w:val="0"/>
          <w:marTop w:val="0"/>
          <w:marBottom w:val="0"/>
          <w:divBdr>
            <w:top w:val="none" w:sz="0" w:space="0" w:color="auto"/>
            <w:left w:val="none" w:sz="0" w:space="0" w:color="auto"/>
            <w:bottom w:val="none" w:sz="0" w:space="0" w:color="auto"/>
            <w:right w:val="none" w:sz="0" w:space="0" w:color="auto"/>
          </w:divBdr>
        </w:div>
        <w:div w:id="1987855073">
          <w:marLeft w:val="640"/>
          <w:marRight w:val="0"/>
          <w:marTop w:val="0"/>
          <w:marBottom w:val="0"/>
          <w:divBdr>
            <w:top w:val="none" w:sz="0" w:space="0" w:color="auto"/>
            <w:left w:val="none" w:sz="0" w:space="0" w:color="auto"/>
            <w:bottom w:val="none" w:sz="0" w:space="0" w:color="auto"/>
            <w:right w:val="none" w:sz="0" w:space="0" w:color="auto"/>
          </w:divBdr>
        </w:div>
        <w:div w:id="1997024697">
          <w:marLeft w:val="640"/>
          <w:marRight w:val="0"/>
          <w:marTop w:val="0"/>
          <w:marBottom w:val="0"/>
          <w:divBdr>
            <w:top w:val="none" w:sz="0" w:space="0" w:color="auto"/>
            <w:left w:val="none" w:sz="0" w:space="0" w:color="auto"/>
            <w:bottom w:val="none" w:sz="0" w:space="0" w:color="auto"/>
            <w:right w:val="none" w:sz="0" w:space="0" w:color="auto"/>
          </w:divBdr>
        </w:div>
        <w:div w:id="1998994187">
          <w:marLeft w:val="640"/>
          <w:marRight w:val="0"/>
          <w:marTop w:val="0"/>
          <w:marBottom w:val="0"/>
          <w:divBdr>
            <w:top w:val="none" w:sz="0" w:space="0" w:color="auto"/>
            <w:left w:val="none" w:sz="0" w:space="0" w:color="auto"/>
            <w:bottom w:val="none" w:sz="0" w:space="0" w:color="auto"/>
            <w:right w:val="none" w:sz="0" w:space="0" w:color="auto"/>
          </w:divBdr>
        </w:div>
        <w:div w:id="2036611577">
          <w:marLeft w:val="640"/>
          <w:marRight w:val="0"/>
          <w:marTop w:val="0"/>
          <w:marBottom w:val="0"/>
          <w:divBdr>
            <w:top w:val="none" w:sz="0" w:space="0" w:color="auto"/>
            <w:left w:val="none" w:sz="0" w:space="0" w:color="auto"/>
            <w:bottom w:val="none" w:sz="0" w:space="0" w:color="auto"/>
            <w:right w:val="none" w:sz="0" w:space="0" w:color="auto"/>
          </w:divBdr>
        </w:div>
        <w:div w:id="2052221007">
          <w:marLeft w:val="640"/>
          <w:marRight w:val="0"/>
          <w:marTop w:val="0"/>
          <w:marBottom w:val="0"/>
          <w:divBdr>
            <w:top w:val="none" w:sz="0" w:space="0" w:color="auto"/>
            <w:left w:val="none" w:sz="0" w:space="0" w:color="auto"/>
            <w:bottom w:val="none" w:sz="0" w:space="0" w:color="auto"/>
            <w:right w:val="none" w:sz="0" w:space="0" w:color="auto"/>
          </w:divBdr>
        </w:div>
        <w:div w:id="2098400231">
          <w:marLeft w:val="640"/>
          <w:marRight w:val="0"/>
          <w:marTop w:val="0"/>
          <w:marBottom w:val="0"/>
          <w:divBdr>
            <w:top w:val="none" w:sz="0" w:space="0" w:color="auto"/>
            <w:left w:val="none" w:sz="0" w:space="0" w:color="auto"/>
            <w:bottom w:val="none" w:sz="0" w:space="0" w:color="auto"/>
            <w:right w:val="none" w:sz="0" w:space="0" w:color="auto"/>
          </w:divBdr>
        </w:div>
        <w:div w:id="2116948063">
          <w:marLeft w:val="640"/>
          <w:marRight w:val="0"/>
          <w:marTop w:val="0"/>
          <w:marBottom w:val="0"/>
          <w:divBdr>
            <w:top w:val="none" w:sz="0" w:space="0" w:color="auto"/>
            <w:left w:val="none" w:sz="0" w:space="0" w:color="auto"/>
            <w:bottom w:val="none" w:sz="0" w:space="0" w:color="auto"/>
            <w:right w:val="none" w:sz="0" w:space="0" w:color="auto"/>
          </w:divBdr>
        </w:div>
        <w:div w:id="2127460129">
          <w:marLeft w:val="640"/>
          <w:marRight w:val="0"/>
          <w:marTop w:val="0"/>
          <w:marBottom w:val="0"/>
          <w:divBdr>
            <w:top w:val="none" w:sz="0" w:space="0" w:color="auto"/>
            <w:left w:val="none" w:sz="0" w:space="0" w:color="auto"/>
            <w:bottom w:val="none" w:sz="0" w:space="0" w:color="auto"/>
            <w:right w:val="none" w:sz="0" w:space="0" w:color="auto"/>
          </w:divBdr>
        </w:div>
        <w:div w:id="2134665343">
          <w:marLeft w:val="640"/>
          <w:marRight w:val="0"/>
          <w:marTop w:val="0"/>
          <w:marBottom w:val="0"/>
          <w:divBdr>
            <w:top w:val="none" w:sz="0" w:space="0" w:color="auto"/>
            <w:left w:val="none" w:sz="0" w:space="0" w:color="auto"/>
            <w:bottom w:val="none" w:sz="0" w:space="0" w:color="auto"/>
            <w:right w:val="none" w:sz="0" w:space="0" w:color="auto"/>
          </w:divBdr>
        </w:div>
        <w:div w:id="2138982653">
          <w:marLeft w:val="640"/>
          <w:marRight w:val="0"/>
          <w:marTop w:val="0"/>
          <w:marBottom w:val="0"/>
          <w:divBdr>
            <w:top w:val="none" w:sz="0" w:space="0" w:color="auto"/>
            <w:left w:val="none" w:sz="0" w:space="0" w:color="auto"/>
            <w:bottom w:val="none" w:sz="0" w:space="0" w:color="auto"/>
            <w:right w:val="none" w:sz="0" w:space="0" w:color="auto"/>
          </w:divBdr>
        </w:div>
        <w:div w:id="2143158657">
          <w:marLeft w:val="640"/>
          <w:marRight w:val="0"/>
          <w:marTop w:val="0"/>
          <w:marBottom w:val="0"/>
          <w:divBdr>
            <w:top w:val="none" w:sz="0" w:space="0" w:color="auto"/>
            <w:left w:val="none" w:sz="0" w:space="0" w:color="auto"/>
            <w:bottom w:val="none" w:sz="0" w:space="0" w:color="auto"/>
            <w:right w:val="none" w:sz="0" w:space="0" w:color="auto"/>
          </w:divBdr>
        </w:div>
      </w:divsChild>
    </w:div>
    <w:div w:id="779642263">
      <w:bodyDiv w:val="1"/>
      <w:marLeft w:val="0"/>
      <w:marRight w:val="0"/>
      <w:marTop w:val="0"/>
      <w:marBottom w:val="0"/>
      <w:divBdr>
        <w:top w:val="none" w:sz="0" w:space="0" w:color="auto"/>
        <w:left w:val="none" w:sz="0" w:space="0" w:color="auto"/>
        <w:bottom w:val="none" w:sz="0" w:space="0" w:color="auto"/>
        <w:right w:val="none" w:sz="0" w:space="0" w:color="auto"/>
      </w:divBdr>
      <w:divsChild>
        <w:div w:id="402294">
          <w:marLeft w:val="640"/>
          <w:marRight w:val="0"/>
          <w:marTop w:val="0"/>
          <w:marBottom w:val="0"/>
          <w:divBdr>
            <w:top w:val="none" w:sz="0" w:space="0" w:color="auto"/>
            <w:left w:val="none" w:sz="0" w:space="0" w:color="auto"/>
            <w:bottom w:val="none" w:sz="0" w:space="0" w:color="auto"/>
            <w:right w:val="none" w:sz="0" w:space="0" w:color="auto"/>
          </w:divBdr>
        </w:div>
        <w:div w:id="621603">
          <w:marLeft w:val="640"/>
          <w:marRight w:val="0"/>
          <w:marTop w:val="0"/>
          <w:marBottom w:val="0"/>
          <w:divBdr>
            <w:top w:val="none" w:sz="0" w:space="0" w:color="auto"/>
            <w:left w:val="none" w:sz="0" w:space="0" w:color="auto"/>
            <w:bottom w:val="none" w:sz="0" w:space="0" w:color="auto"/>
            <w:right w:val="none" w:sz="0" w:space="0" w:color="auto"/>
          </w:divBdr>
        </w:div>
        <w:div w:id="49960093">
          <w:marLeft w:val="640"/>
          <w:marRight w:val="0"/>
          <w:marTop w:val="0"/>
          <w:marBottom w:val="0"/>
          <w:divBdr>
            <w:top w:val="none" w:sz="0" w:space="0" w:color="auto"/>
            <w:left w:val="none" w:sz="0" w:space="0" w:color="auto"/>
            <w:bottom w:val="none" w:sz="0" w:space="0" w:color="auto"/>
            <w:right w:val="none" w:sz="0" w:space="0" w:color="auto"/>
          </w:divBdr>
        </w:div>
        <w:div w:id="57637235">
          <w:marLeft w:val="640"/>
          <w:marRight w:val="0"/>
          <w:marTop w:val="0"/>
          <w:marBottom w:val="0"/>
          <w:divBdr>
            <w:top w:val="none" w:sz="0" w:space="0" w:color="auto"/>
            <w:left w:val="none" w:sz="0" w:space="0" w:color="auto"/>
            <w:bottom w:val="none" w:sz="0" w:space="0" w:color="auto"/>
            <w:right w:val="none" w:sz="0" w:space="0" w:color="auto"/>
          </w:divBdr>
        </w:div>
        <w:div w:id="59521302">
          <w:marLeft w:val="640"/>
          <w:marRight w:val="0"/>
          <w:marTop w:val="0"/>
          <w:marBottom w:val="0"/>
          <w:divBdr>
            <w:top w:val="none" w:sz="0" w:space="0" w:color="auto"/>
            <w:left w:val="none" w:sz="0" w:space="0" w:color="auto"/>
            <w:bottom w:val="none" w:sz="0" w:space="0" w:color="auto"/>
            <w:right w:val="none" w:sz="0" w:space="0" w:color="auto"/>
          </w:divBdr>
        </w:div>
        <w:div w:id="62719628">
          <w:marLeft w:val="640"/>
          <w:marRight w:val="0"/>
          <w:marTop w:val="0"/>
          <w:marBottom w:val="0"/>
          <w:divBdr>
            <w:top w:val="none" w:sz="0" w:space="0" w:color="auto"/>
            <w:left w:val="none" w:sz="0" w:space="0" w:color="auto"/>
            <w:bottom w:val="none" w:sz="0" w:space="0" w:color="auto"/>
            <w:right w:val="none" w:sz="0" w:space="0" w:color="auto"/>
          </w:divBdr>
        </w:div>
        <w:div w:id="62876371">
          <w:marLeft w:val="640"/>
          <w:marRight w:val="0"/>
          <w:marTop w:val="0"/>
          <w:marBottom w:val="0"/>
          <w:divBdr>
            <w:top w:val="none" w:sz="0" w:space="0" w:color="auto"/>
            <w:left w:val="none" w:sz="0" w:space="0" w:color="auto"/>
            <w:bottom w:val="none" w:sz="0" w:space="0" w:color="auto"/>
            <w:right w:val="none" w:sz="0" w:space="0" w:color="auto"/>
          </w:divBdr>
        </w:div>
        <w:div w:id="76051073">
          <w:marLeft w:val="640"/>
          <w:marRight w:val="0"/>
          <w:marTop w:val="0"/>
          <w:marBottom w:val="0"/>
          <w:divBdr>
            <w:top w:val="none" w:sz="0" w:space="0" w:color="auto"/>
            <w:left w:val="none" w:sz="0" w:space="0" w:color="auto"/>
            <w:bottom w:val="none" w:sz="0" w:space="0" w:color="auto"/>
            <w:right w:val="none" w:sz="0" w:space="0" w:color="auto"/>
          </w:divBdr>
        </w:div>
        <w:div w:id="77560025">
          <w:marLeft w:val="640"/>
          <w:marRight w:val="0"/>
          <w:marTop w:val="0"/>
          <w:marBottom w:val="0"/>
          <w:divBdr>
            <w:top w:val="none" w:sz="0" w:space="0" w:color="auto"/>
            <w:left w:val="none" w:sz="0" w:space="0" w:color="auto"/>
            <w:bottom w:val="none" w:sz="0" w:space="0" w:color="auto"/>
            <w:right w:val="none" w:sz="0" w:space="0" w:color="auto"/>
          </w:divBdr>
        </w:div>
        <w:div w:id="78262035">
          <w:marLeft w:val="640"/>
          <w:marRight w:val="0"/>
          <w:marTop w:val="0"/>
          <w:marBottom w:val="0"/>
          <w:divBdr>
            <w:top w:val="none" w:sz="0" w:space="0" w:color="auto"/>
            <w:left w:val="none" w:sz="0" w:space="0" w:color="auto"/>
            <w:bottom w:val="none" w:sz="0" w:space="0" w:color="auto"/>
            <w:right w:val="none" w:sz="0" w:space="0" w:color="auto"/>
          </w:divBdr>
        </w:div>
        <w:div w:id="83767944">
          <w:marLeft w:val="640"/>
          <w:marRight w:val="0"/>
          <w:marTop w:val="0"/>
          <w:marBottom w:val="0"/>
          <w:divBdr>
            <w:top w:val="none" w:sz="0" w:space="0" w:color="auto"/>
            <w:left w:val="none" w:sz="0" w:space="0" w:color="auto"/>
            <w:bottom w:val="none" w:sz="0" w:space="0" w:color="auto"/>
            <w:right w:val="none" w:sz="0" w:space="0" w:color="auto"/>
          </w:divBdr>
        </w:div>
        <w:div w:id="85350174">
          <w:marLeft w:val="640"/>
          <w:marRight w:val="0"/>
          <w:marTop w:val="0"/>
          <w:marBottom w:val="0"/>
          <w:divBdr>
            <w:top w:val="none" w:sz="0" w:space="0" w:color="auto"/>
            <w:left w:val="none" w:sz="0" w:space="0" w:color="auto"/>
            <w:bottom w:val="none" w:sz="0" w:space="0" w:color="auto"/>
            <w:right w:val="none" w:sz="0" w:space="0" w:color="auto"/>
          </w:divBdr>
        </w:div>
        <w:div w:id="86193860">
          <w:marLeft w:val="640"/>
          <w:marRight w:val="0"/>
          <w:marTop w:val="0"/>
          <w:marBottom w:val="0"/>
          <w:divBdr>
            <w:top w:val="none" w:sz="0" w:space="0" w:color="auto"/>
            <w:left w:val="none" w:sz="0" w:space="0" w:color="auto"/>
            <w:bottom w:val="none" w:sz="0" w:space="0" w:color="auto"/>
            <w:right w:val="none" w:sz="0" w:space="0" w:color="auto"/>
          </w:divBdr>
        </w:div>
        <w:div w:id="91322780">
          <w:marLeft w:val="640"/>
          <w:marRight w:val="0"/>
          <w:marTop w:val="0"/>
          <w:marBottom w:val="0"/>
          <w:divBdr>
            <w:top w:val="none" w:sz="0" w:space="0" w:color="auto"/>
            <w:left w:val="none" w:sz="0" w:space="0" w:color="auto"/>
            <w:bottom w:val="none" w:sz="0" w:space="0" w:color="auto"/>
            <w:right w:val="none" w:sz="0" w:space="0" w:color="auto"/>
          </w:divBdr>
        </w:div>
        <w:div w:id="122970083">
          <w:marLeft w:val="640"/>
          <w:marRight w:val="0"/>
          <w:marTop w:val="0"/>
          <w:marBottom w:val="0"/>
          <w:divBdr>
            <w:top w:val="none" w:sz="0" w:space="0" w:color="auto"/>
            <w:left w:val="none" w:sz="0" w:space="0" w:color="auto"/>
            <w:bottom w:val="none" w:sz="0" w:space="0" w:color="auto"/>
            <w:right w:val="none" w:sz="0" w:space="0" w:color="auto"/>
          </w:divBdr>
        </w:div>
        <w:div w:id="128136187">
          <w:marLeft w:val="640"/>
          <w:marRight w:val="0"/>
          <w:marTop w:val="0"/>
          <w:marBottom w:val="0"/>
          <w:divBdr>
            <w:top w:val="none" w:sz="0" w:space="0" w:color="auto"/>
            <w:left w:val="none" w:sz="0" w:space="0" w:color="auto"/>
            <w:bottom w:val="none" w:sz="0" w:space="0" w:color="auto"/>
            <w:right w:val="none" w:sz="0" w:space="0" w:color="auto"/>
          </w:divBdr>
        </w:div>
        <w:div w:id="140730704">
          <w:marLeft w:val="640"/>
          <w:marRight w:val="0"/>
          <w:marTop w:val="0"/>
          <w:marBottom w:val="0"/>
          <w:divBdr>
            <w:top w:val="none" w:sz="0" w:space="0" w:color="auto"/>
            <w:left w:val="none" w:sz="0" w:space="0" w:color="auto"/>
            <w:bottom w:val="none" w:sz="0" w:space="0" w:color="auto"/>
            <w:right w:val="none" w:sz="0" w:space="0" w:color="auto"/>
          </w:divBdr>
        </w:div>
        <w:div w:id="147477401">
          <w:marLeft w:val="640"/>
          <w:marRight w:val="0"/>
          <w:marTop w:val="0"/>
          <w:marBottom w:val="0"/>
          <w:divBdr>
            <w:top w:val="none" w:sz="0" w:space="0" w:color="auto"/>
            <w:left w:val="none" w:sz="0" w:space="0" w:color="auto"/>
            <w:bottom w:val="none" w:sz="0" w:space="0" w:color="auto"/>
            <w:right w:val="none" w:sz="0" w:space="0" w:color="auto"/>
          </w:divBdr>
        </w:div>
        <w:div w:id="158154811">
          <w:marLeft w:val="640"/>
          <w:marRight w:val="0"/>
          <w:marTop w:val="0"/>
          <w:marBottom w:val="0"/>
          <w:divBdr>
            <w:top w:val="none" w:sz="0" w:space="0" w:color="auto"/>
            <w:left w:val="none" w:sz="0" w:space="0" w:color="auto"/>
            <w:bottom w:val="none" w:sz="0" w:space="0" w:color="auto"/>
            <w:right w:val="none" w:sz="0" w:space="0" w:color="auto"/>
          </w:divBdr>
        </w:div>
        <w:div w:id="161624909">
          <w:marLeft w:val="640"/>
          <w:marRight w:val="0"/>
          <w:marTop w:val="0"/>
          <w:marBottom w:val="0"/>
          <w:divBdr>
            <w:top w:val="none" w:sz="0" w:space="0" w:color="auto"/>
            <w:left w:val="none" w:sz="0" w:space="0" w:color="auto"/>
            <w:bottom w:val="none" w:sz="0" w:space="0" w:color="auto"/>
            <w:right w:val="none" w:sz="0" w:space="0" w:color="auto"/>
          </w:divBdr>
        </w:div>
        <w:div w:id="170339439">
          <w:marLeft w:val="640"/>
          <w:marRight w:val="0"/>
          <w:marTop w:val="0"/>
          <w:marBottom w:val="0"/>
          <w:divBdr>
            <w:top w:val="none" w:sz="0" w:space="0" w:color="auto"/>
            <w:left w:val="none" w:sz="0" w:space="0" w:color="auto"/>
            <w:bottom w:val="none" w:sz="0" w:space="0" w:color="auto"/>
            <w:right w:val="none" w:sz="0" w:space="0" w:color="auto"/>
          </w:divBdr>
        </w:div>
        <w:div w:id="175193979">
          <w:marLeft w:val="640"/>
          <w:marRight w:val="0"/>
          <w:marTop w:val="0"/>
          <w:marBottom w:val="0"/>
          <w:divBdr>
            <w:top w:val="none" w:sz="0" w:space="0" w:color="auto"/>
            <w:left w:val="none" w:sz="0" w:space="0" w:color="auto"/>
            <w:bottom w:val="none" w:sz="0" w:space="0" w:color="auto"/>
            <w:right w:val="none" w:sz="0" w:space="0" w:color="auto"/>
          </w:divBdr>
        </w:div>
        <w:div w:id="183859455">
          <w:marLeft w:val="640"/>
          <w:marRight w:val="0"/>
          <w:marTop w:val="0"/>
          <w:marBottom w:val="0"/>
          <w:divBdr>
            <w:top w:val="none" w:sz="0" w:space="0" w:color="auto"/>
            <w:left w:val="none" w:sz="0" w:space="0" w:color="auto"/>
            <w:bottom w:val="none" w:sz="0" w:space="0" w:color="auto"/>
            <w:right w:val="none" w:sz="0" w:space="0" w:color="auto"/>
          </w:divBdr>
        </w:div>
        <w:div w:id="201791873">
          <w:marLeft w:val="640"/>
          <w:marRight w:val="0"/>
          <w:marTop w:val="0"/>
          <w:marBottom w:val="0"/>
          <w:divBdr>
            <w:top w:val="none" w:sz="0" w:space="0" w:color="auto"/>
            <w:left w:val="none" w:sz="0" w:space="0" w:color="auto"/>
            <w:bottom w:val="none" w:sz="0" w:space="0" w:color="auto"/>
            <w:right w:val="none" w:sz="0" w:space="0" w:color="auto"/>
          </w:divBdr>
        </w:div>
        <w:div w:id="242570306">
          <w:marLeft w:val="640"/>
          <w:marRight w:val="0"/>
          <w:marTop w:val="0"/>
          <w:marBottom w:val="0"/>
          <w:divBdr>
            <w:top w:val="none" w:sz="0" w:space="0" w:color="auto"/>
            <w:left w:val="none" w:sz="0" w:space="0" w:color="auto"/>
            <w:bottom w:val="none" w:sz="0" w:space="0" w:color="auto"/>
            <w:right w:val="none" w:sz="0" w:space="0" w:color="auto"/>
          </w:divBdr>
        </w:div>
        <w:div w:id="244534278">
          <w:marLeft w:val="640"/>
          <w:marRight w:val="0"/>
          <w:marTop w:val="0"/>
          <w:marBottom w:val="0"/>
          <w:divBdr>
            <w:top w:val="none" w:sz="0" w:space="0" w:color="auto"/>
            <w:left w:val="none" w:sz="0" w:space="0" w:color="auto"/>
            <w:bottom w:val="none" w:sz="0" w:space="0" w:color="auto"/>
            <w:right w:val="none" w:sz="0" w:space="0" w:color="auto"/>
          </w:divBdr>
        </w:div>
        <w:div w:id="252786252">
          <w:marLeft w:val="640"/>
          <w:marRight w:val="0"/>
          <w:marTop w:val="0"/>
          <w:marBottom w:val="0"/>
          <w:divBdr>
            <w:top w:val="none" w:sz="0" w:space="0" w:color="auto"/>
            <w:left w:val="none" w:sz="0" w:space="0" w:color="auto"/>
            <w:bottom w:val="none" w:sz="0" w:space="0" w:color="auto"/>
            <w:right w:val="none" w:sz="0" w:space="0" w:color="auto"/>
          </w:divBdr>
        </w:div>
        <w:div w:id="258493460">
          <w:marLeft w:val="640"/>
          <w:marRight w:val="0"/>
          <w:marTop w:val="0"/>
          <w:marBottom w:val="0"/>
          <w:divBdr>
            <w:top w:val="none" w:sz="0" w:space="0" w:color="auto"/>
            <w:left w:val="none" w:sz="0" w:space="0" w:color="auto"/>
            <w:bottom w:val="none" w:sz="0" w:space="0" w:color="auto"/>
            <w:right w:val="none" w:sz="0" w:space="0" w:color="auto"/>
          </w:divBdr>
        </w:div>
        <w:div w:id="258880732">
          <w:marLeft w:val="640"/>
          <w:marRight w:val="0"/>
          <w:marTop w:val="0"/>
          <w:marBottom w:val="0"/>
          <w:divBdr>
            <w:top w:val="none" w:sz="0" w:space="0" w:color="auto"/>
            <w:left w:val="none" w:sz="0" w:space="0" w:color="auto"/>
            <w:bottom w:val="none" w:sz="0" w:space="0" w:color="auto"/>
            <w:right w:val="none" w:sz="0" w:space="0" w:color="auto"/>
          </w:divBdr>
        </w:div>
        <w:div w:id="261030574">
          <w:marLeft w:val="640"/>
          <w:marRight w:val="0"/>
          <w:marTop w:val="0"/>
          <w:marBottom w:val="0"/>
          <w:divBdr>
            <w:top w:val="none" w:sz="0" w:space="0" w:color="auto"/>
            <w:left w:val="none" w:sz="0" w:space="0" w:color="auto"/>
            <w:bottom w:val="none" w:sz="0" w:space="0" w:color="auto"/>
            <w:right w:val="none" w:sz="0" w:space="0" w:color="auto"/>
          </w:divBdr>
        </w:div>
        <w:div w:id="263995852">
          <w:marLeft w:val="640"/>
          <w:marRight w:val="0"/>
          <w:marTop w:val="0"/>
          <w:marBottom w:val="0"/>
          <w:divBdr>
            <w:top w:val="none" w:sz="0" w:space="0" w:color="auto"/>
            <w:left w:val="none" w:sz="0" w:space="0" w:color="auto"/>
            <w:bottom w:val="none" w:sz="0" w:space="0" w:color="auto"/>
            <w:right w:val="none" w:sz="0" w:space="0" w:color="auto"/>
          </w:divBdr>
        </w:div>
        <w:div w:id="293097770">
          <w:marLeft w:val="640"/>
          <w:marRight w:val="0"/>
          <w:marTop w:val="0"/>
          <w:marBottom w:val="0"/>
          <w:divBdr>
            <w:top w:val="none" w:sz="0" w:space="0" w:color="auto"/>
            <w:left w:val="none" w:sz="0" w:space="0" w:color="auto"/>
            <w:bottom w:val="none" w:sz="0" w:space="0" w:color="auto"/>
            <w:right w:val="none" w:sz="0" w:space="0" w:color="auto"/>
          </w:divBdr>
        </w:div>
        <w:div w:id="293488286">
          <w:marLeft w:val="640"/>
          <w:marRight w:val="0"/>
          <w:marTop w:val="0"/>
          <w:marBottom w:val="0"/>
          <w:divBdr>
            <w:top w:val="none" w:sz="0" w:space="0" w:color="auto"/>
            <w:left w:val="none" w:sz="0" w:space="0" w:color="auto"/>
            <w:bottom w:val="none" w:sz="0" w:space="0" w:color="auto"/>
            <w:right w:val="none" w:sz="0" w:space="0" w:color="auto"/>
          </w:divBdr>
        </w:div>
        <w:div w:id="304555717">
          <w:marLeft w:val="640"/>
          <w:marRight w:val="0"/>
          <w:marTop w:val="0"/>
          <w:marBottom w:val="0"/>
          <w:divBdr>
            <w:top w:val="none" w:sz="0" w:space="0" w:color="auto"/>
            <w:left w:val="none" w:sz="0" w:space="0" w:color="auto"/>
            <w:bottom w:val="none" w:sz="0" w:space="0" w:color="auto"/>
            <w:right w:val="none" w:sz="0" w:space="0" w:color="auto"/>
          </w:divBdr>
        </w:div>
        <w:div w:id="325742130">
          <w:marLeft w:val="640"/>
          <w:marRight w:val="0"/>
          <w:marTop w:val="0"/>
          <w:marBottom w:val="0"/>
          <w:divBdr>
            <w:top w:val="none" w:sz="0" w:space="0" w:color="auto"/>
            <w:left w:val="none" w:sz="0" w:space="0" w:color="auto"/>
            <w:bottom w:val="none" w:sz="0" w:space="0" w:color="auto"/>
            <w:right w:val="none" w:sz="0" w:space="0" w:color="auto"/>
          </w:divBdr>
        </w:div>
        <w:div w:id="327564945">
          <w:marLeft w:val="640"/>
          <w:marRight w:val="0"/>
          <w:marTop w:val="0"/>
          <w:marBottom w:val="0"/>
          <w:divBdr>
            <w:top w:val="none" w:sz="0" w:space="0" w:color="auto"/>
            <w:left w:val="none" w:sz="0" w:space="0" w:color="auto"/>
            <w:bottom w:val="none" w:sz="0" w:space="0" w:color="auto"/>
            <w:right w:val="none" w:sz="0" w:space="0" w:color="auto"/>
          </w:divBdr>
        </w:div>
        <w:div w:id="334109044">
          <w:marLeft w:val="640"/>
          <w:marRight w:val="0"/>
          <w:marTop w:val="0"/>
          <w:marBottom w:val="0"/>
          <w:divBdr>
            <w:top w:val="none" w:sz="0" w:space="0" w:color="auto"/>
            <w:left w:val="none" w:sz="0" w:space="0" w:color="auto"/>
            <w:bottom w:val="none" w:sz="0" w:space="0" w:color="auto"/>
            <w:right w:val="none" w:sz="0" w:space="0" w:color="auto"/>
          </w:divBdr>
        </w:div>
        <w:div w:id="356590144">
          <w:marLeft w:val="640"/>
          <w:marRight w:val="0"/>
          <w:marTop w:val="0"/>
          <w:marBottom w:val="0"/>
          <w:divBdr>
            <w:top w:val="none" w:sz="0" w:space="0" w:color="auto"/>
            <w:left w:val="none" w:sz="0" w:space="0" w:color="auto"/>
            <w:bottom w:val="none" w:sz="0" w:space="0" w:color="auto"/>
            <w:right w:val="none" w:sz="0" w:space="0" w:color="auto"/>
          </w:divBdr>
        </w:div>
        <w:div w:id="371079001">
          <w:marLeft w:val="640"/>
          <w:marRight w:val="0"/>
          <w:marTop w:val="0"/>
          <w:marBottom w:val="0"/>
          <w:divBdr>
            <w:top w:val="none" w:sz="0" w:space="0" w:color="auto"/>
            <w:left w:val="none" w:sz="0" w:space="0" w:color="auto"/>
            <w:bottom w:val="none" w:sz="0" w:space="0" w:color="auto"/>
            <w:right w:val="none" w:sz="0" w:space="0" w:color="auto"/>
          </w:divBdr>
        </w:div>
        <w:div w:id="373307228">
          <w:marLeft w:val="640"/>
          <w:marRight w:val="0"/>
          <w:marTop w:val="0"/>
          <w:marBottom w:val="0"/>
          <w:divBdr>
            <w:top w:val="none" w:sz="0" w:space="0" w:color="auto"/>
            <w:left w:val="none" w:sz="0" w:space="0" w:color="auto"/>
            <w:bottom w:val="none" w:sz="0" w:space="0" w:color="auto"/>
            <w:right w:val="none" w:sz="0" w:space="0" w:color="auto"/>
          </w:divBdr>
        </w:div>
        <w:div w:id="395476906">
          <w:marLeft w:val="640"/>
          <w:marRight w:val="0"/>
          <w:marTop w:val="0"/>
          <w:marBottom w:val="0"/>
          <w:divBdr>
            <w:top w:val="none" w:sz="0" w:space="0" w:color="auto"/>
            <w:left w:val="none" w:sz="0" w:space="0" w:color="auto"/>
            <w:bottom w:val="none" w:sz="0" w:space="0" w:color="auto"/>
            <w:right w:val="none" w:sz="0" w:space="0" w:color="auto"/>
          </w:divBdr>
        </w:div>
        <w:div w:id="401296336">
          <w:marLeft w:val="640"/>
          <w:marRight w:val="0"/>
          <w:marTop w:val="0"/>
          <w:marBottom w:val="0"/>
          <w:divBdr>
            <w:top w:val="none" w:sz="0" w:space="0" w:color="auto"/>
            <w:left w:val="none" w:sz="0" w:space="0" w:color="auto"/>
            <w:bottom w:val="none" w:sz="0" w:space="0" w:color="auto"/>
            <w:right w:val="none" w:sz="0" w:space="0" w:color="auto"/>
          </w:divBdr>
        </w:div>
        <w:div w:id="403724349">
          <w:marLeft w:val="640"/>
          <w:marRight w:val="0"/>
          <w:marTop w:val="0"/>
          <w:marBottom w:val="0"/>
          <w:divBdr>
            <w:top w:val="none" w:sz="0" w:space="0" w:color="auto"/>
            <w:left w:val="none" w:sz="0" w:space="0" w:color="auto"/>
            <w:bottom w:val="none" w:sz="0" w:space="0" w:color="auto"/>
            <w:right w:val="none" w:sz="0" w:space="0" w:color="auto"/>
          </w:divBdr>
        </w:div>
        <w:div w:id="411894810">
          <w:marLeft w:val="640"/>
          <w:marRight w:val="0"/>
          <w:marTop w:val="0"/>
          <w:marBottom w:val="0"/>
          <w:divBdr>
            <w:top w:val="none" w:sz="0" w:space="0" w:color="auto"/>
            <w:left w:val="none" w:sz="0" w:space="0" w:color="auto"/>
            <w:bottom w:val="none" w:sz="0" w:space="0" w:color="auto"/>
            <w:right w:val="none" w:sz="0" w:space="0" w:color="auto"/>
          </w:divBdr>
        </w:div>
        <w:div w:id="421266034">
          <w:marLeft w:val="640"/>
          <w:marRight w:val="0"/>
          <w:marTop w:val="0"/>
          <w:marBottom w:val="0"/>
          <w:divBdr>
            <w:top w:val="none" w:sz="0" w:space="0" w:color="auto"/>
            <w:left w:val="none" w:sz="0" w:space="0" w:color="auto"/>
            <w:bottom w:val="none" w:sz="0" w:space="0" w:color="auto"/>
            <w:right w:val="none" w:sz="0" w:space="0" w:color="auto"/>
          </w:divBdr>
        </w:div>
        <w:div w:id="426923709">
          <w:marLeft w:val="640"/>
          <w:marRight w:val="0"/>
          <w:marTop w:val="0"/>
          <w:marBottom w:val="0"/>
          <w:divBdr>
            <w:top w:val="none" w:sz="0" w:space="0" w:color="auto"/>
            <w:left w:val="none" w:sz="0" w:space="0" w:color="auto"/>
            <w:bottom w:val="none" w:sz="0" w:space="0" w:color="auto"/>
            <w:right w:val="none" w:sz="0" w:space="0" w:color="auto"/>
          </w:divBdr>
        </w:div>
        <w:div w:id="430900943">
          <w:marLeft w:val="640"/>
          <w:marRight w:val="0"/>
          <w:marTop w:val="0"/>
          <w:marBottom w:val="0"/>
          <w:divBdr>
            <w:top w:val="none" w:sz="0" w:space="0" w:color="auto"/>
            <w:left w:val="none" w:sz="0" w:space="0" w:color="auto"/>
            <w:bottom w:val="none" w:sz="0" w:space="0" w:color="auto"/>
            <w:right w:val="none" w:sz="0" w:space="0" w:color="auto"/>
          </w:divBdr>
        </w:div>
        <w:div w:id="436027748">
          <w:marLeft w:val="640"/>
          <w:marRight w:val="0"/>
          <w:marTop w:val="0"/>
          <w:marBottom w:val="0"/>
          <w:divBdr>
            <w:top w:val="none" w:sz="0" w:space="0" w:color="auto"/>
            <w:left w:val="none" w:sz="0" w:space="0" w:color="auto"/>
            <w:bottom w:val="none" w:sz="0" w:space="0" w:color="auto"/>
            <w:right w:val="none" w:sz="0" w:space="0" w:color="auto"/>
          </w:divBdr>
        </w:div>
        <w:div w:id="439227114">
          <w:marLeft w:val="640"/>
          <w:marRight w:val="0"/>
          <w:marTop w:val="0"/>
          <w:marBottom w:val="0"/>
          <w:divBdr>
            <w:top w:val="none" w:sz="0" w:space="0" w:color="auto"/>
            <w:left w:val="none" w:sz="0" w:space="0" w:color="auto"/>
            <w:bottom w:val="none" w:sz="0" w:space="0" w:color="auto"/>
            <w:right w:val="none" w:sz="0" w:space="0" w:color="auto"/>
          </w:divBdr>
        </w:div>
        <w:div w:id="440615658">
          <w:marLeft w:val="640"/>
          <w:marRight w:val="0"/>
          <w:marTop w:val="0"/>
          <w:marBottom w:val="0"/>
          <w:divBdr>
            <w:top w:val="none" w:sz="0" w:space="0" w:color="auto"/>
            <w:left w:val="none" w:sz="0" w:space="0" w:color="auto"/>
            <w:bottom w:val="none" w:sz="0" w:space="0" w:color="auto"/>
            <w:right w:val="none" w:sz="0" w:space="0" w:color="auto"/>
          </w:divBdr>
        </w:div>
        <w:div w:id="444233021">
          <w:marLeft w:val="640"/>
          <w:marRight w:val="0"/>
          <w:marTop w:val="0"/>
          <w:marBottom w:val="0"/>
          <w:divBdr>
            <w:top w:val="none" w:sz="0" w:space="0" w:color="auto"/>
            <w:left w:val="none" w:sz="0" w:space="0" w:color="auto"/>
            <w:bottom w:val="none" w:sz="0" w:space="0" w:color="auto"/>
            <w:right w:val="none" w:sz="0" w:space="0" w:color="auto"/>
          </w:divBdr>
        </w:div>
        <w:div w:id="449589086">
          <w:marLeft w:val="640"/>
          <w:marRight w:val="0"/>
          <w:marTop w:val="0"/>
          <w:marBottom w:val="0"/>
          <w:divBdr>
            <w:top w:val="none" w:sz="0" w:space="0" w:color="auto"/>
            <w:left w:val="none" w:sz="0" w:space="0" w:color="auto"/>
            <w:bottom w:val="none" w:sz="0" w:space="0" w:color="auto"/>
            <w:right w:val="none" w:sz="0" w:space="0" w:color="auto"/>
          </w:divBdr>
        </w:div>
        <w:div w:id="452867779">
          <w:marLeft w:val="640"/>
          <w:marRight w:val="0"/>
          <w:marTop w:val="0"/>
          <w:marBottom w:val="0"/>
          <w:divBdr>
            <w:top w:val="none" w:sz="0" w:space="0" w:color="auto"/>
            <w:left w:val="none" w:sz="0" w:space="0" w:color="auto"/>
            <w:bottom w:val="none" w:sz="0" w:space="0" w:color="auto"/>
            <w:right w:val="none" w:sz="0" w:space="0" w:color="auto"/>
          </w:divBdr>
        </w:div>
        <w:div w:id="476412327">
          <w:marLeft w:val="640"/>
          <w:marRight w:val="0"/>
          <w:marTop w:val="0"/>
          <w:marBottom w:val="0"/>
          <w:divBdr>
            <w:top w:val="none" w:sz="0" w:space="0" w:color="auto"/>
            <w:left w:val="none" w:sz="0" w:space="0" w:color="auto"/>
            <w:bottom w:val="none" w:sz="0" w:space="0" w:color="auto"/>
            <w:right w:val="none" w:sz="0" w:space="0" w:color="auto"/>
          </w:divBdr>
        </w:div>
        <w:div w:id="488323634">
          <w:marLeft w:val="640"/>
          <w:marRight w:val="0"/>
          <w:marTop w:val="0"/>
          <w:marBottom w:val="0"/>
          <w:divBdr>
            <w:top w:val="none" w:sz="0" w:space="0" w:color="auto"/>
            <w:left w:val="none" w:sz="0" w:space="0" w:color="auto"/>
            <w:bottom w:val="none" w:sz="0" w:space="0" w:color="auto"/>
            <w:right w:val="none" w:sz="0" w:space="0" w:color="auto"/>
          </w:divBdr>
        </w:div>
        <w:div w:id="489563556">
          <w:marLeft w:val="640"/>
          <w:marRight w:val="0"/>
          <w:marTop w:val="0"/>
          <w:marBottom w:val="0"/>
          <w:divBdr>
            <w:top w:val="none" w:sz="0" w:space="0" w:color="auto"/>
            <w:left w:val="none" w:sz="0" w:space="0" w:color="auto"/>
            <w:bottom w:val="none" w:sz="0" w:space="0" w:color="auto"/>
            <w:right w:val="none" w:sz="0" w:space="0" w:color="auto"/>
          </w:divBdr>
        </w:div>
        <w:div w:id="508907066">
          <w:marLeft w:val="640"/>
          <w:marRight w:val="0"/>
          <w:marTop w:val="0"/>
          <w:marBottom w:val="0"/>
          <w:divBdr>
            <w:top w:val="none" w:sz="0" w:space="0" w:color="auto"/>
            <w:left w:val="none" w:sz="0" w:space="0" w:color="auto"/>
            <w:bottom w:val="none" w:sz="0" w:space="0" w:color="auto"/>
            <w:right w:val="none" w:sz="0" w:space="0" w:color="auto"/>
          </w:divBdr>
        </w:div>
        <w:div w:id="520165867">
          <w:marLeft w:val="640"/>
          <w:marRight w:val="0"/>
          <w:marTop w:val="0"/>
          <w:marBottom w:val="0"/>
          <w:divBdr>
            <w:top w:val="none" w:sz="0" w:space="0" w:color="auto"/>
            <w:left w:val="none" w:sz="0" w:space="0" w:color="auto"/>
            <w:bottom w:val="none" w:sz="0" w:space="0" w:color="auto"/>
            <w:right w:val="none" w:sz="0" w:space="0" w:color="auto"/>
          </w:divBdr>
        </w:div>
        <w:div w:id="524952235">
          <w:marLeft w:val="640"/>
          <w:marRight w:val="0"/>
          <w:marTop w:val="0"/>
          <w:marBottom w:val="0"/>
          <w:divBdr>
            <w:top w:val="none" w:sz="0" w:space="0" w:color="auto"/>
            <w:left w:val="none" w:sz="0" w:space="0" w:color="auto"/>
            <w:bottom w:val="none" w:sz="0" w:space="0" w:color="auto"/>
            <w:right w:val="none" w:sz="0" w:space="0" w:color="auto"/>
          </w:divBdr>
        </w:div>
        <w:div w:id="535041226">
          <w:marLeft w:val="640"/>
          <w:marRight w:val="0"/>
          <w:marTop w:val="0"/>
          <w:marBottom w:val="0"/>
          <w:divBdr>
            <w:top w:val="none" w:sz="0" w:space="0" w:color="auto"/>
            <w:left w:val="none" w:sz="0" w:space="0" w:color="auto"/>
            <w:bottom w:val="none" w:sz="0" w:space="0" w:color="auto"/>
            <w:right w:val="none" w:sz="0" w:space="0" w:color="auto"/>
          </w:divBdr>
        </w:div>
        <w:div w:id="535385008">
          <w:marLeft w:val="640"/>
          <w:marRight w:val="0"/>
          <w:marTop w:val="0"/>
          <w:marBottom w:val="0"/>
          <w:divBdr>
            <w:top w:val="none" w:sz="0" w:space="0" w:color="auto"/>
            <w:left w:val="none" w:sz="0" w:space="0" w:color="auto"/>
            <w:bottom w:val="none" w:sz="0" w:space="0" w:color="auto"/>
            <w:right w:val="none" w:sz="0" w:space="0" w:color="auto"/>
          </w:divBdr>
        </w:div>
        <w:div w:id="555438944">
          <w:marLeft w:val="640"/>
          <w:marRight w:val="0"/>
          <w:marTop w:val="0"/>
          <w:marBottom w:val="0"/>
          <w:divBdr>
            <w:top w:val="none" w:sz="0" w:space="0" w:color="auto"/>
            <w:left w:val="none" w:sz="0" w:space="0" w:color="auto"/>
            <w:bottom w:val="none" w:sz="0" w:space="0" w:color="auto"/>
            <w:right w:val="none" w:sz="0" w:space="0" w:color="auto"/>
          </w:divBdr>
        </w:div>
        <w:div w:id="555745778">
          <w:marLeft w:val="640"/>
          <w:marRight w:val="0"/>
          <w:marTop w:val="0"/>
          <w:marBottom w:val="0"/>
          <w:divBdr>
            <w:top w:val="none" w:sz="0" w:space="0" w:color="auto"/>
            <w:left w:val="none" w:sz="0" w:space="0" w:color="auto"/>
            <w:bottom w:val="none" w:sz="0" w:space="0" w:color="auto"/>
            <w:right w:val="none" w:sz="0" w:space="0" w:color="auto"/>
          </w:divBdr>
        </w:div>
        <w:div w:id="558906897">
          <w:marLeft w:val="640"/>
          <w:marRight w:val="0"/>
          <w:marTop w:val="0"/>
          <w:marBottom w:val="0"/>
          <w:divBdr>
            <w:top w:val="none" w:sz="0" w:space="0" w:color="auto"/>
            <w:left w:val="none" w:sz="0" w:space="0" w:color="auto"/>
            <w:bottom w:val="none" w:sz="0" w:space="0" w:color="auto"/>
            <w:right w:val="none" w:sz="0" w:space="0" w:color="auto"/>
          </w:divBdr>
        </w:div>
        <w:div w:id="564414532">
          <w:marLeft w:val="640"/>
          <w:marRight w:val="0"/>
          <w:marTop w:val="0"/>
          <w:marBottom w:val="0"/>
          <w:divBdr>
            <w:top w:val="none" w:sz="0" w:space="0" w:color="auto"/>
            <w:left w:val="none" w:sz="0" w:space="0" w:color="auto"/>
            <w:bottom w:val="none" w:sz="0" w:space="0" w:color="auto"/>
            <w:right w:val="none" w:sz="0" w:space="0" w:color="auto"/>
          </w:divBdr>
        </w:div>
        <w:div w:id="573129754">
          <w:marLeft w:val="640"/>
          <w:marRight w:val="0"/>
          <w:marTop w:val="0"/>
          <w:marBottom w:val="0"/>
          <w:divBdr>
            <w:top w:val="none" w:sz="0" w:space="0" w:color="auto"/>
            <w:left w:val="none" w:sz="0" w:space="0" w:color="auto"/>
            <w:bottom w:val="none" w:sz="0" w:space="0" w:color="auto"/>
            <w:right w:val="none" w:sz="0" w:space="0" w:color="auto"/>
          </w:divBdr>
        </w:div>
        <w:div w:id="589237650">
          <w:marLeft w:val="640"/>
          <w:marRight w:val="0"/>
          <w:marTop w:val="0"/>
          <w:marBottom w:val="0"/>
          <w:divBdr>
            <w:top w:val="none" w:sz="0" w:space="0" w:color="auto"/>
            <w:left w:val="none" w:sz="0" w:space="0" w:color="auto"/>
            <w:bottom w:val="none" w:sz="0" w:space="0" w:color="auto"/>
            <w:right w:val="none" w:sz="0" w:space="0" w:color="auto"/>
          </w:divBdr>
        </w:div>
        <w:div w:id="590435507">
          <w:marLeft w:val="640"/>
          <w:marRight w:val="0"/>
          <w:marTop w:val="0"/>
          <w:marBottom w:val="0"/>
          <w:divBdr>
            <w:top w:val="none" w:sz="0" w:space="0" w:color="auto"/>
            <w:left w:val="none" w:sz="0" w:space="0" w:color="auto"/>
            <w:bottom w:val="none" w:sz="0" w:space="0" w:color="auto"/>
            <w:right w:val="none" w:sz="0" w:space="0" w:color="auto"/>
          </w:divBdr>
        </w:div>
        <w:div w:id="592209560">
          <w:marLeft w:val="640"/>
          <w:marRight w:val="0"/>
          <w:marTop w:val="0"/>
          <w:marBottom w:val="0"/>
          <w:divBdr>
            <w:top w:val="none" w:sz="0" w:space="0" w:color="auto"/>
            <w:left w:val="none" w:sz="0" w:space="0" w:color="auto"/>
            <w:bottom w:val="none" w:sz="0" w:space="0" w:color="auto"/>
            <w:right w:val="none" w:sz="0" w:space="0" w:color="auto"/>
          </w:divBdr>
        </w:div>
        <w:div w:id="596907237">
          <w:marLeft w:val="640"/>
          <w:marRight w:val="0"/>
          <w:marTop w:val="0"/>
          <w:marBottom w:val="0"/>
          <w:divBdr>
            <w:top w:val="none" w:sz="0" w:space="0" w:color="auto"/>
            <w:left w:val="none" w:sz="0" w:space="0" w:color="auto"/>
            <w:bottom w:val="none" w:sz="0" w:space="0" w:color="auto"/>
            <w:right w:val="none" w:sz="0" w:space="0" w:color="auto"/>
          </w:divBdr>
        </w:div>
        <w:div w:id="607473985">
          <w:marLeft w:val="640"/>
          <w:marRight w:val="0"/>
          <w:marTop w:val="0"/>
          <w:marBottom w:val="0"/>
          <w:divBdr>
            <w:top w:val="none" w:sz="0" w:space="0" w:color="auto"/>
            <w:left w:val="none" w:sz="0" w:space="0" w:color="auto"/>
            <w:bottom w:val="none" w:sz="0" w:space="0" w:color="auto"/>
            <w:right w:val="none" w:sz="0" w:space="0" w:color="auto"/>
          </w:divBdr>
        </w:div>
        <w:div w:id="608850153">
          <w:marLeft w:val="640"/>
          <w:marRight w:val="0"/>
          <w:marTop w:val="0"/>
          <w:marBottom w:val="0"/>
          <w:divBdr>
            <w:top w:val="none" w:sz="0" w:space="0" w:color="auto"/>
            <w:left w:val="none" w:sz="0" w:space="0" w:color="auto"/>
            <w:bottom w:val="none" w:sz="0" w:space="0" w:color="auto"/>
            <w:right w:val="none" w:sz="0" w:space="0" w:color="auto"/>
          </w:divBdr>
        </w:div>
        <w:div w:id="609314036">
          <w:marLeft w:val="640"/>
          <w:marRight w:val="0"/>
          <w:marTop w:val="0"/>
          <w:marBottom w:val="0"/>
          <w:divBdr>
            <w:top w:val="none" w:sz="0" w:space="0" w:color="auto"/>
            <w:left w:val="none" w:sz="0" w:space="0" w:color="auto"/>
            <w:bottom w:val="none" w:sz="0" w:space="0" w:color="auto"/>
            <w:right w:val="none" w:sz="0" w:space="0" w:color="auto"/>
          </w:divBdr>
        </w:div>
        <w:div w:id="613251981">
          <w:marLeft w:val="640"/>
          <w:marRight w:val="0"/>
          <w:marTop w:val="0"/>
          <w:marBottom w:val="0"/>
          <w:divBdr>
            <w:top w:val="none" w:sz="0" w:space="0" w:color="auto"/>
            <w:left w:val="none" w:sz="0" w:space="0" w:color="auto"/>
            <w:bottom w:val="none" w:sz="0" w:space="0" w:color="auto"/>
            <w:right w:val="none" w:sz="0" w:space="0" w:color="auto"/>
          </w:divBdr>
        </w:div>
        <w:div w:id="627467857">
          <w:marLeft w:val="640"/>
          <w:marRight w:val="0"/>
          <w:marTop w:val="0"/>
          <w:marBottom w:val="0"/>
          <w:divBdr>
            <w:top w:val="none" w:sz="0" w:space="0" w:color="auto"/>
            <w:left w:val="none" w:sz="0" w:space="0" w:color="auto"/>
            <w:bottom w:val="none" w:sz="0" w:space="0" w:color="auto"/>
            <w:right w:val="none" w:sz="0" w:space="0" w:color="auto"/>
          </w:divBdr>
        </w:div>
        <w:div w:id="630553053">
          <w:marLeft w:val="640"/>
          <w:marRight w:val="0"/>
          <w:marTop w:val="0"/>
          <w:marBottom w:val="0"/>
          <w:divBdr>
            <w:top w:val="none" w:sz="0" w:space="0" w:color="auto"/>
            <w:left w:val="none" w:sz="0" w:space="0" w:color="auto"/>
            <w:bottom w:val="none" w:sz="0" w:space="0" w:color="auto"/>
            <w:right w:val="none" w:sz="0" w:space="0" w:color="auto"/>
          </w:divBdr>
        </w:div>
        <w:div w:id="644041806">
          <w:marLeft w:val="640"/>
          <w:marRight w:val="0"/>
          <w:marTop w:val="0"/>
          <w:marBottom w:val="0"/>
          <w:divBdr>
            <w:top w:val="none" w:sz="0" w:space="0" w:color="auto"/>
            <w:left w:val="none" w:sz="0" w:space="0" w:color="auto"/>
            <w:bottom w:val="none" w:sz="0" w:space="0" w:color="auto"/>
            <w:right w:val="none" w:sz="0" w:space="0" w:color="auto"/>
          </w:divBdr>
        </w:div>
        <w:div w:id="653333470">
          <w:marLeft w:val="640"/>
          <w:marRight w:val="0"/>
          <w:marTop w:val="0"/>
          <w:marBottom w:val="0"/>
          <w:divBdr>
            <w:top w:val="none" w:sz="0" w:space="0" w:color="auto"/>
            <w:left w:val="none" w:sz="0" w:space="0" w:color="auto"/>
            <w:bottom w:val="none" w:sz="0" w:space="0" w:color="auto"/>
            <w:right w:val="none" w:sz="0" w:space="0" w:color="auto"/>
          </w:divBdr>
        </w:div>
        <w:div w:id="657658425">
          <w:marLeft w:val="640"/>
          <w:marRight w:val="0"/>
          <w:marTop w:val="0"/>
          <w:marBottom w:val="0"/>
          <w:divBdr>
            <w:top w:val="none" w:sz="0" w:space="0" w:color="auto"/>
            <w:left w:val="none" w:sz="0" w:space="0" w:color="auto"/>
            <w:bottom w:val="none" w:sz="0" w:space="0" w:color="auto"/>
            <w:right w:val="none" w:sz="0" w:space="0" w:color="auto"/>
          </w:divBdr>
        </w:div>
        <w:div w:id="664549587">
          <w:marLeft w:val="640"/>
          <w:marRight w:val="0"/>
          <w:marTop w:val="0"/>
          <w:marBottom w:val="0"/>
          <w:divBdr>
            <w:top w:val="none" w:sz="0" w:space="0" w:color="auto"/>
            <w:left w:val="none" w:sz="0" w:space="0" w:color="auto"/>
            <w:bottom w:val="none" w:sz="0" w:space="0" w:color="auto"/>
            <w:right w:val="none" w:sz="0" w:space="0" w:color="auto"/>
          </w:divBdr>
        </w:div>
        <w:div w:id="667755673">
          <w:marLeft w:val="640"/>
          <w:marRight w:val="0"/>
          <w:marTop w:val="0"/>
          <w:marBottom w:val="0"/>
          <w:divBdr>
            <w:top w:val="none" w:sz="0" w:space="0" w:color="auto"/>
            <w:left w:val="none" w:sz="0" w:space="0" w:color="auto"/>
            <w:bottom w:val="none" w:sz="0" w:space="0" w:color="auto"/>
            <w:right w:val="none" w:sz="0" w:space="0" w:color="auto"/>
          </w:divBdr>
        </w:div>
        <w:div w:id="672877367">
          <w:marLeft w:val="640"/>
          <w:marRight w:val="0"/>
          <w:marTop w:val="0"/>
          <w:marBottom w:val="0"/>
          <w:divBdr>
            <w:top w:val="none" w:sz="0" w:space="0" w:color="auto"/>
            <w:left w:val="none" w:sz="0" w:space="0" w:color="auto"/>
            <w:bottom w:val="none" w:sz="0" w:space="0" w:color="auto"/>
            <w:right w:val="none" w:sz="0" w:space="0" w:color="auto"/>
          </w:divBdr>
        </w:div>
        <w:div w:id="673068262">
          <w:marLeft w:val="640"/>
          <w:marRight w:val="0"/>
          <w:marTop w:val="0"/>
          <w:marBottom w:val="0"/>
          <w:divBdr>
            <w:top w:val="none" w:sz="0" w:space="0" w:color="auto"/>
            <w:left w:val="none" w:sz="0" w:space="0" w:color="auto"/>
            <w:bottom w:val="none" w:sz="0" w:space="0" w:color="auto"/>
            <w:right w:val="none" w:sz="0" w:space="0" w:color="auto"/>
          </w:divBdr>
        </w:div>
        <w:div w:id="675616043">
          <w:marLeft w:val="640"/>
          <w:marRight w:val="0"/>
          <w:marTop w:val="0"/>
          <w:marBottom w:val="0"/>
          <w:divBdr>
            <w:top w:val="none" w:sz="0" w:space="0" w:color="auto"/>
            <w:left w:val="none" w:sz="0" w:space="0" w:color="auto"/>
            <w:bottom w:val="none" w:sz="0" w:space="0" w:color="auto"/>
            <w:right w:val="none" w:sz="0" w:space="0" w:color="auto"/>
          </w:divBdr>
        </w:div>
        <w:div w:id="676349957">
          <w:marLeft w:val="640"/>
          <w:marRight w:val="0"/>
          <w:marTop w:val="0"/>
          <w:marBottom w:val="0"/>
          <w:divBdr>
            <w:top w:val="none" w:sz="0" w:space="0" w:color="auto"/>
            <w:left w:val="none" w:sz="0" w:space="0" w:color="auto"/>
            <w:bottom w:val="none" w:sz="0" w:space="0" w:color="auto"/>
            <w:right w:val="none" w:sz="0" w:space="0" w:color="auto"/>
          </w:divBdr>
        </w:div>
        <w:div w:id="688684154">
          <w:marLeft w:val="640"/>
          <w:marRight w:val="0"/>
          <w:marTop w:val="0"/>
          <w:marBottom w:val="0"/>
          <w:divBdr>
            <w:top w:val="none" w:sz="0" w:space="0" w:color="auto"/>
            <w:left w:val="none" w:sz="0" w:space="0" w:color="auto"/>
            <w:bottom w:val="none" w:sz="0" w:space="0" w:color="auto"/>
            <w:right w:val="none" w:sz="0" w:space="0" w:color="auto"/>
          </w:divBdr>
        </w:div>
        <w:div w:id="691030525">
          <w:marLeft w:val="640"/>
          <w:marRight w:val="0"/>
          <w:marTop w:val="0"/>
          <w:marBottom w:val="0"/>
          <w:divBdr>
            <w:top w:val="none" w:sz="0" w:space="0" w:color="auto"/>
            <w:left w:val="none" w:sz="0" w:space="0" w:color="auto"/>
            <w:bottom w:val="none" w:sz="0" w:space="0" w:color="auto"/>
            <w:right w:val="none" w:sz="0" w:space="0" w:color="auto"/>
          </w:divBdr>
        </w:div>
        <w:div w:id="717049235">
          <w:marLeft w:val="640"/>
          <w:marRight w:val="0"/>
          <w:marTop w:val="0"/>
          <w:marBottom w:val="0"/>
          <w:divBdr>
            <w:top w:val="none" w:sz="0" w:space="0" w:color="auto"/>
            <w:left w:val="none" w:sz="0" w:space="0" w:color="auto"/>
            <w:bottom w:val="none" w:sz="0" w:space="0" w:color="auto"/>
            <w:right w:val="none" w:sz="0" w:space="0" w:color="auto"/>
          </w:divBdr>
        </w:div>
        <w:div w:id="718474610">
          <w:marLeft w:val="640"/>
          <w:marRight w:val="0"/>
          <w:marTop w:val="0"/>
          <w:marBottom w:val="0"/>
          <w:divBdr>
            <w:top w:val="none" w:sz="0" w:space="0" w:color="auto"/>
            <w:left w:val="none" w:sz="0" w:space="0" w:color="auto"/>
            <w:bottom w:val="none" w:sz="0" w:space="0" w:color="auto"/>
            <w:right w:val="none" w:sz="0" w:space="0" w:color="auto"/>
          </w:divBdr>
        </w:div>
        <w:div w:id="719599422">
          <w:marLeft w:val="640"/>
          <w:marRight w:val="0"/>
          <w:marTop w:val="0"/>
          <w:marBottom w:val="0"/>
          <w:divBdr>
            <w:top w:val="none" w:sz="0" w:space="0" w:color="auto"/>
            <w:left w:val="none" w:sz="0" w:space="0" w:color="auto"/>
            <w:bottom w:val="none" w:sz="0" w:space="0" w:color="auto"/>
            <w:right w:val="none" w:sz="0" w:space="0" w:color="auto"/>
          </w:divBdr>
        </w:div>
        <w:div w:id="725445562">
          <w:marLeft w:val="640"/>
          <w:marRight w:val="0"/>
          <w:marTop w:val="0"/>
          <w:marBottom w:val="0"/>
          <w:divBdr>
            <w:top w:val="none" w:sz="0" w:space="0" w:color="auto"/>
            <w:left w:val="none" w:sz="0" w:space="0" w:color="auto"/>
            <w:bottom w:val="none" w:sz="0" w:space="0" w:color="auto"/>
            <w:right w:val="none" w:sz="0" w:space="0" w:color="auto"/>
          </w:divBdr>
        </w:div>
        <w:div w:id="740251332">
          <w:marLeft w:val="640"/>
          <w:marRight w:val="0"/>
          <w:marTop w:val="0"/>
          <w:marBottom w:val="0"/>
          <w:divBdr>
            <w:top w:val="none" w:sz="0" w:space="0" w:color="auto"/>
            <w:left w:val="none" w:sz="0" w:space="0" w:color="auto"/>
            <w:bottom w:val="none" w:sz="0" w:space="0" w:color="auto"/>
            <w:right w:val="none" w:sz="0" w:space="0" w:color="auto"/>
          </w:divBdr>
        </w:div>
        <w:div w:id="759986475">
          <w:marLeft w:val="640"/>
          <w:marRight w:val="0"/>
          <w:marTop w:val="0"/>
          <w:marBottom w:val="0"/>
          <w:divBdr>
            <w:top w:val="none" w:sz="0" w:space="0" w:color="auto"/>
            <w:left w:val="none" w:sz="0" w:space="0" w:color="auto"/>
            <w:bottom w:val="none" w:sz="0" w:space="0" w:color="auto"/>
            <w:right w:val="none" w:sz="0" w:space="0" w:color="auto"/>
          </w:divBdr>
        </w:div>
        <w:div w:id="761799891">
          <w:marLeft w:val="640"/>
          <w:marRight w:val="0"/>
          <w:marTop w:val="0"/>
          <w:marBottom w:val="0"/>
          <w:divBdr>
            <w:top w:val="none" w:sz="0" w:space="0" w:color="auto"/>
            <w:left w:val="none" w:sz="0" w:space="0" w:color="auto"/>
            <w:bottom w:val="none" w:sz="0" w:space="0" w:color="auto"/>
            <w:right w:val="none" w:sz="0" w:space="0" w:color="auto"/>
          </w:divBdr>
        </w:div>
        <w:div w:id="764767364">
          <w:marLeft w:val="640"/>
          <w:marRight w:val="0"/>
          <w:marTop w:val="0"/>
          <w:marBottom w:val="0"/>
          <w:divBdr>
            <w:top w:val="none" w:sz="0" w:space="0" w:color="auto"/>
            <w:left w:val="none" w:sz="0" w:space="0" w:color="auto"/>
            <w:bottom w:val="none" w:sz="0" w:space="0" w:color="auto"/>
            <w:right w:val="none" w:sz="0" w:space="0" w:color="auto"/>
          </w:divBdr>
        </w:div>
        <w:div w:id="772162958">
          <w:marLeft w:val="640"/>
          <w:marRight w:val="0"/>
          <w:marTop w:val="0"/>
          <w:marBottom w:val="0"/>
          <w:divBdr>
            <w:top w:val="none" w:sz="0" w:space="0" w:color="auto"/>
            <w:left w:val="none" w:sz="0" w:space="0" w:color="auto"/>
            <w:bottom w:val="none" w:sz="0" w:space="0" w:color="auto"/>
            <w:right w:val="none" w:sz="0" w:space="0" w:color="auto"/>
          </w:divBdr>
        </w:div>
        <w:div w:id="775832502">
          <w:marLeft w:val="640"/>
          <w:marRight w:val="0"/>
          <w:marTop w:val="0"/>
          <w:marBottom w:val="0"/>
          <w:divBdr>
            <w:top w:val="none" w:sz="0" w:space="0" w:color="auto"/>
            <w:left w:val="none" w:sz="0" w:space="0" w:color="auto"/>
            <w:bottom w:val="none" w:sz="0" w:space="0" w:color="auto"/>
            <w:right w:val="none" w:sz="0" w:space="0" w:color="auto"/>
          </w:divBdr>
        </w:div>
        <w:div w:id="780302238">
          <w:marLeft w:val="640"/>
          <w:marRight w:val="0"/>
          <w:marTop w:val="0"/>
          <w:marBottom w:val="0"/>
          <w:divBdr>
            <w:top w:val="none" w:sz="0" w:space="0" w:color="auto"/>
            <w:left w:val="none" w:sz="0" w:space="0" w:color="auto"/>
            <w:bottom w:val="none" w:sz="0" w:space="0" w:color="auto"/>
            <w:right w:val="none" w:sz="0" w:space="0" w:color="auto"/>
          </w:divBdr>
        </w:div>
        <w:div w:id="780346630">
          <w:marLeft w:val="640"/>
          <w:marRight w:val="0"/>
          <w:marTop w:val="0"/>
          <w:marBottom w:val="0"/>
          <w:divBdr>
            <w:top w:val="none" w:sz="0" w:space="0" w:color="auto"/>
            <w:left w:val="none" w:sz="0" w:space="0" w:color="auto"/>
            <w:bottom w:val="none" w:sz="0" w:space="0" w:color="auto"/>
            <w:right w:val="none" w:sz="0" w:space="0" w:color="auto"/>
          </w:divBdr>
        </w:div>
        <w:div w:id="780609064">
          <w:marLeft w:val="640"/>
          <w:marRight w:val="0"/>
          <w:marTop w:val="0"/>
          <w:marBottom w:val="0"/>
          <w:divBdr>
            <w:top w:val="none" w:sz="0" w:space="0" w:color="auto"/>
            <w:left w:val="none" w:sz="0" w:space="0" w:color="auto"/>
            <w:bottom w:val="none" w:sz="0" w:space="0" w:color="auto"/>
            <w:right w:val="none" w:sz="0" w:space="0" w:color="auto"/>
          </w:divBdr>
        </w:div>
        <w:div w:id="781918449">
          <w:marLeft w:val="640"/>
          <w:marRight w:val="0"/>
          <w:marTop w:val="0"/>
          <w:marBottom w:val="0"/>
          <w:divBdr>
            <w:top w:val="none" w:sz="0" w:space="0" w:color="auto"/>
            <w:left w:val="none" w:sz="0" w:space="0" w:color="auto"/>
            <w:bottom w:val="none" w:sz="0" w:space="0" w:color="auto"/>
            <w:right w:val="none" w:sz="0" w:space="0" w:color="auto"/>
          </w:divBdr>
        </w:div>
        <w:div w:id="781920740">
          <w:marLeft w:val="640"/>
          <w:marRight w:val="0"/>
          <w:marTop w:val="0"/>
          <w:marBottom w:val="0"/>
          <w:divBdr>
            <w:top w:val="none" w:sz="0" w:space="0" w:color="auto"/>
            <w:left w:val="none" w:sz="0" w:space="0" w:color="auto"/>
            <w:bottom w:val="none" w:sz="0" w:space="0" w:color="auto"/>
            <w:right w:val="none" w:sz="0" w:space="0" w:color="auto"/>
          </w:divBdr>
        </w:div>
        <w:div w:id="800805197">
          <w:marLeft w:val="640"/>
          <w:marRight w:val="0"/>
          <w:marTop w:val="0"/>
          <w:marBottom w:val="0"/>
          <w:divBdr>
            <w:top w:val="none" w:sz="0" w:space="0" w:color="auto"/>
            <w:left w:val="none" w:sz="0" w:space="0" w:color="auto"/>
            <w:bottom w:val="none" w:sz="0" w:space="0" w:color="auto"/>
            <w:right w:val="none" w:sz="0" w:space="0" w:color="auto"/>
          </w:divBdr>
        </w:div>
        <w:div w:id="805928423">
          <w:marLeft w:val="640"/>
          <w:marRight w:val="0"/>
          <w:marTop w:val="0"/>
          <w:marBottom w:val="0"/>
          <w:divBdr>
            <w:top w:val="none" w:sz="0" w:space="0" w:color="auto"/>
            <w:left w:val="none" w:sz="0" w:space="0" w:color="auto"/>
            <w:bottom w:val="none" w:sz="0" w:space="0" w:color="auto"/>
            <w:right w:val="none" w:sz="0" w:space="0" w:color="auto"/>
          </w:divBdr>
        </w:div>
        <w:div w:id="820970003">
          <w:marLeft w:val="640"/>
          <w:marRight w:val="0"/>
          <w:marTop w:val="0"/>
          <w:marBottom w:val="0"/>
          <w:divBdr>
            <w:top w:val="none" w:sz="0" w:space="0" w:color="auto"/>
            <w:left w:val="none" w:sz="0" w:space="0" w:color="auto"/>
            <w:bottom w:val="none" w:sz="0" w:space="0" w:color="auto"/>
            <w:right w:val="none" w:sz="0" w:space="0" w:color="auto"/>
          </w:divBdr>
        </w:div>
        <w:div w:id="821432918">
          <w:marLeft w:val="640"/>
          <w:marRight w:val="0"/>
          <w:marTop w:val="0"/>
          <w:marBottom w:val="0"/>
          <w:divBdr>
            <w:top w:val="none" w:sz="0" w:space="0" w:color="auto"/>
            <w:left w:val="none" w:sz="0" w:space="0" w:color="auto"/>
            <w:bottom w:val="none" w:sz="0" w:space="0" w:color="auto"/>
            <w:right w:val="none" w:sz="0" w:space="0" w:color="auto"/>
          </w:divBdr>
        </w:div>
        <w:div w:id="826478097">
          <w:marLeft w:val="640"/>
          <w:marRight w:val="0"/>
          <w:marTop w:val="0"/>
          <w:marBottom w:val="0"/>
          <w:divBdr>
            <w:top w:val="none" w:sz="0" w:space="0" w:color="auto"/>
            <w:left w:val="none" w:sz="0" w:space="0" w:color="auto"/>
            <w:bottom w:val="none" w:sz="0" w:space="0" w:color="auto"/>
            <w:right w:val="none" w:sz="0" w:space="0" w:color="auto"/>
          </w:divBdr>
        </w:div>
        <w:div w:id="863907517">
          <w:marLeft w:val="640"/>
          <w:marRight w:val="0"/>
          <w:marTop w:val="0"/>
          <w:marBottom w:val="0"/>
          <w:divBdr>
            <w:top w:val="none" w:sz="0" w:space="0" w:color="auto"/>
            <w:left w:val="none" w:sz="0" w:space="0" w:color="auto"/>
            <w:bottom w:val="none" w:sz="0" w:space="0" w:color="auto"/>
            <w:right w:val="none" w:sz="0" w:space="0" w:color="auto"/>
          </w:divBdr>
        </w:div>
        <w:div w:id="894854809">
          <w:marLeft w:val="640"/>
          <w:marRight w:val="0"/>
          <w:marTop w:val="0"/>
          <w:marBottom w:val="0"/>
          <w:divBdr>
            <w:top w:val="none" w:sz="0" w:space="0" w:color="auto"/>
            <w:left w:val="none" w:sz="0" w:space="0" w:color="auto"/>
            <w:bottom w:val="none" w:sz="0" w:space="0" w:color="auto"/>
            <w:right w:val="none" w:sz="0" w:space="0" w:color="auto"/>
          </w:divBdr>
        </w:div>
        <w:div w:id="911040568">
          <w:marLeft w:val="640"/>
          <w:marRight w:val="0"/>
          <w:marTop w:val="0"/>
          <w:marBottom w:val="0"/>
          <w:divBdr>
            <w:top w:val="none" w:sz="0" w:space="0" w:color="auto"/>
            <w:left w:val="none" w:sz="0" w:space="0" w:color="auto"/>
            <w:bottom w:val="none" w:sz="0" w:space="0" w:color="auto"/>
            <w:right w:val="none" w:sz="0" w:space="0" w:color="auto"/>
          </w:divBdr>
        </w:div>
        <w:div w:id="943154610">
          <w:marLeft w:val="640"/>
          <w:marRight w:val="0"/>
          <w:marTop w:val="0"/>
          <w:marBottom w:val="0"/>
          <w:divBdr>
            <w:top w:val="none" w:sz="0" w:space="0" w:color="auto"/>
            <w:left w:val="none" w:sz="0" w:space="0" w:color="auto"/>
            <w:bottom w:val="none" w:sz="0" w:space="0" w:color="auto"/>
            <w:right w:val="none" w:sz="0" w:space="0" w:color="auto"/>
          </w:divBdr>
        </w:div>
        <w:div w:id="951476352">
          <w:marLeft w:val="640"/>
          <w:marRight w:val="0"/>
          <w:marTop w:val="0"/>
          <w:marBottom w:val="0"/>
          <w:divBdr>
            <w:top w:val="none" w:sz="0" w:space="0" w:color="auto"/>
            <w:left w:val="none" w:sz="0" w:space="0" w:color="auto"/>
            <w:bottom w:val="none" w:sz="0" w:space="0" w:color="auto"/>
            <w:right w:val="none" w:sz="0" w:space="0" w:color="auto"/>
          </w:divBdr>
        </w:div>
        <w:div w:id="952714432">
          <w:marLeft w:val="640"/>
          <w:marRight w:val="0"/>
          <w:marTop w:val="0"/>
          <w:marBottom w:val="0"/>
          <w:divBdr>
            <w:top w:val="none" w:sz="0" w:space="0" w:color="auto"/>
            <w:left w:val="none" w:sz="0" w:space="0" w:color="auto"/>
            <w:bottom w:val="none" w:sz="0" w:space="0" w:color="auto"/>
            <w:right w:val="none" w:sz="0" w:space="0" w:color="auto"/>
          </w:divBdr>
        </w:div>
        <w:div w:id="969242811">
          <w:marLeft w:val="640"/>
          <w:marRight w:val="0"/>
          <w:marTop w:val="0"/>
          <w:marBottom w:val="0"/>
          <w:divBdr>
            <w:top w:val="none" w:sz="0" w:space="0" w:color="auto"/>
            <w:left w:val="none" w:sz="0" w:space="0" w:color="auto"/>
            <w:bottom w:val="none" w:sz="0" w:space="0" w:color="auto"/>
            <w:right w:val="none" w:sz="0" w:space="0" w:color="auto"/>
          </w:divBdr>
        </w:div>
        <w:div w:id="973949771">
          <w:marLeft w:val="640"/>
          <w:marRight w:val="0"/>
          <w:marTop w:val="0"/>
          <w:marBottom w:val="0"/>
          <w:divBdr>
            <w:top w:val="none" w:sz="0" w:space="0" w:color="auto"/>
            <w:left w:val="none" w:sz="0" w:space="0" w:color="auto"/>
            <w:bottom w:val="none" w:sz="0" w:space="0" w:color="auto"/>
            <w:right w:val="none" w:sz="0" w:space="0" w:color="auto"/>
          </w:divBdr>
        </w:div>
        <w:div w:id="981809827">
          <w:marLeft w:val="640"/>
          <w:marRight w:val="0"/>
          <w:marTop w:val="0"/>
          <w:marBottom w:val="0"/>
          <w:divBdr>
            <w:top w:val="none" w:sz="0" w:space="0" w:color="auto"/>
            <w:left w:val="none" w:sz="0" w:space="0" w:color="auto"/>
            <w:bottom w:val="none" w:sz="0" w:space="0" w:color="auto"/>
            <w:right w:val="none" w:sz="0" w:space="0" w:color="auto"/>
          </w:divBdr>
        </w:div>
        <w:div w:id="983774002">
          <w:marLeft w:val="640"/>
          <w:marRight w:val="0"/>
          <w:marTop w:val="0"/>
          <w:marBottom w:val="0"/>
          <w:divBdr>
            <w:top w:val="none" w:sz="0" w:space="0" w:color="auto"/>
            <w:left w:val="none" w:sz="0" w:space="0" w:color="auto"/>
            <w:bottom w:val="none" w:sz="0" w:space="0" w:color="auto"/>
            <w:right w:val="none" w:sz="0" w:space="0" w:color="auto"/>
          </w:divBdr>
        </w:div>
        <w:div w:id="988094544">
          <w:marLeft w:val="640"/>
          <w:marRight w:val="0"/>
          <w:marTop w:val="0"/>
          <w:marBottom w:val="0"/>
          <w:divBdr>
            <w:top w:val="none" w:sz="0" w:space="0" w:color="auto"/>
            <w:left w:val="none" w:sz="0" w:space="0" w:color="auto"/>
            <w:bottom w:val="none" w:sz="0" w:space="0" w:color="auto"/>
            <w:right w:val="none" w:sz="0" w:space="0" w:color="auto"/>
          </w:divBdr>
        </w:div>
        <w:div w:id="992610001">
          <w:marLeft w:val="640"/>
          <w:marRight w:val="0"/>
          <w:marTop w:val="0"/>
          <w:marBottom w:val="0"/>
          <w:divBdr>
            <w:top w:val="none" w:sz="0" w:space="0" w:color="auto"/>
            <w:left w:val="none" w:sz="0" w:space="0" w:color="auto"/>
            <w:bottom w:val="none" w:sz="0" w:space="0" w:color="auto"/>
            <w:right w:val="none" w:sz="0" w:space="0" w:color="auto"/>
          </w:divBdr>
        </w:div>
        <w:div w:id="995037507">
          <w:marLeft w:val="640"/>
          <w:marRight w:val="0"/>
          <w:marTop w:val="0"/>
          <w:marBottom w:val="0"/>
          <w:divBdr>
            <w:top w:val="none" w:sz="0" w:space="0" w:color="auto"/>
            <w:left w:val="none" w:sz="0" w:space="0" w:color="auto"/>
            <w:bottom w:val="none" w:sz="0" w:space="0" w:color="auto"/>
            <w:right w:val="none" w:sz="0" w:space="0" w:color="auto"/>
          </w:divBdr>
        </w:div>
        <w:div w:id="996572243">
          <w:marLeft w:val="640"/>
          <w:marRight w:val="0"/>
          <w:marTop w:val="0"/>
          <w:marBottom w:val="0"/>
          <w:divBdr>
            <w:top w:val="none" w:sz="0" w:space="0" w:color="auto"/>
            <w:left w:val="none" w:sz="0" w:space="0" w:color="auto"/>
            <w:bottom w:val="none" w:sz="0" w:space="0" w:color="auto"/>
            <w:right w:val="none" w:sz="0" w:space="0" w:color="auto"/>
          </w:divBdr>
        </w:div>
        <w:div w:id="998078337">
          <w:marLeft w:val="640"/>
          <w:marRight w:val="0"/>
          <w:marTop w:val="0"/>
          <w:marBottom w:val="0"/>
          <w:divBdr>
            <w:top w:val="none" w:sz="0" w:space="0" w:color="auto"/>
            <w:left w:val="none" w:sz="0" w:space="0" w:color="auto"/>
            <w:bottom w:val="none" w:sz="0" w:space="0" w:color="auto"/>
            <w:right w:val="none" w:sz="0" w:space="0" w:color="auto"/>
          </w:divBdr>
        </w:div>
        <w:div w:id="999699816">
          <w:marLeft w:val="640"/>
          <w:marRight w:val="0"/>
          <w:marTop w:val="0"/>
          <w:marBottom w:val="0"/>
          <w:divBdr>
            <w:top w:val="none" w:sz="0" w:space="0" w:color="auto"/>
            <w:left w:val="none" w:sz="0" w:space="0" w:color="auto"/>
            <w:bottom w:val="none" w:sz="0" w:space="0" w:color="auto"/>
            <w:right w:val="none" w:sz="0" w:space="0" w:color="auto"/>
          </w:divBdr>
        </w:div>
        <w:div w:id="1009600419">
          <w:marLeft w:val="640"/>
          <w:marRight w:val="0"/>
          <w:marTop w:val="0"/>
          <w:marBottom w:val="0"/>
          <w:divBdr>
            <w:top w:val="none" w:sz="0" w:space="0" w:color="auto"/>
            <w:left w:val="none" w:sz="0" w:space="0" w:color="auto"/>
            <w:bottom w:val="none" w:sz="0" w:space="0" w:color="auto"/>
            <w:right w:val="none" w:sz="0" w:space="0" w:color="auto"/>
          </w:divBdr>
        </w:div>
        <w:div w:id="1009601914">
          <w:marLeft w:val="640"/>
          <w:marRight w:val="0"/>
          <w:marTop w:val="0"/>
          <w:marBottom w:val="0"/>
          <w:divBdr>
            <w:top w:val="none" w:sz="0" w:space="0" w:color="auto"/>
            <w:left w:val="none" w:sz="0" w:space="0" w:color="auto"/>
            <w:bottom w:val="none" w:sz="0" w:space="0" w:color="auto"/>
            <w:right w:val="none" w:sz="0" w:space="0" w:color="auto"/>
          </w:divBdr>
        </w:div>
        <w:div w:id="1036541978">
          <w:marLeft w:val="640"/>
          <w:marRight w:val="0"/>
          <w:marTop w:val="0"/>
          <w:marBottom w:val="0"/>
          <w:divBdr>
            <w:top w:val="none" w:sz="0" w:space="0" w:color="auto"/>
            <w:left w:val="none" w:sz="0" w:space="0" w:color="auto"/>
            <w:bottom w:val="none" w:sz="0" w:space="0" w:color="auto"/>
            <w:right w:val="none" w:sz="0" w:space="0" w:color="auto"/>
          </w:divBdr>
        </w:div>
        <w:div w:id="1048724414">
          <w:marLeft w:val="640"/>
          <w:marRight w:val="0"/>
          <w:marTop w:val="0"/>
          <w:marBottom w:val="0"/>
          <w:divBdr>
            <w:top w:val="none" w:sz="0" w:space="0" w:color="auto"/>
            <w:left w:val="none" w:sz="0" w:space="0" w:color="auto"/>
            <w:bottom w:val="none" w:sz="0" w:space="0" w:color="auto"/>
            <w:right w:val="none" w:sz="0" w:space="0" w:color="auto"/>
          </w:divBdr>
        </w:div>
        <w:div w:id="1074162514">
          <w:marLeft w:val="640"/>
          <w:marRight w:val="0"/>
          <w:marTop w:val="0"/>
          <w:marBottom w:val="0"/>
          <w:divBdr>
            <w:top w:val="none" w:sz="0" w:space="0" w:color="auto"/>
            <w:left w:val="none" w:sz="0" w:space="0" w:color="auto"/>
            <w:bottom w:val="none" w:sz="0" w:space="0" w:color="auto"/>
            <w:right w:val="none" w:sz="0" w:space="0" w:color="auto"/>
          </w:divBdr>
        </w:div>
        <w:div w:id="1099568586">
          <w:marLeft w:val="640"/>
          <w:marRight w:val="0"/>
          <w:marTop w:val="0"/>
          <w:marBottom w:val="0"/>
          <w:divBdr>
            <w:top w:val="none" w:sz="0" w:space="0" w:color="auto"/>
            <w:left w:val="none" w:sz="0" w:space="0" w:color="auto"/>
            <w:bottom w:val="none" w:sz="0" w:space="0" w:color="auto"/>
            <w:right w:val="none" w:sz="0" w:space="0" w:color="auto"/>
          </w:divBdr>
        </w:div>
        <w:div w:id="1105224259">
          <w:marLeft w:val="640"/>
          <w:marRight w:val="0"/>
          <w:marTop w:val="0"/>
          <w:marBottom w:val="0"/>
          <w:divBdr>
            <w:top w:val="none" w:sz="0" w:space="0" w:color="auto"/>
            <w:left w:val="none" w:sz="0" w:space="0" w:color="auto"/>
            <w:bottom w:val="none" w:sz="0" w:space="0" w:color="auto"/>
            <w:right w:val="none" w:sz="0" w:space="0" w:color="auto"/>
          </w:divBdr>
        </w:div>
        <w:div w:id="1109861455">
          <w:marLeft w:val="640"/>
          <w:marRight w:val="0"/>
          <w:marTop w:val="0"/>
          <w:marBottom w:val="0"/>
          <w:divBdr>
            <w:top w:val="none" w:sz="0" w:space="0" w:color="auto"/>
            <w:left w:val="none" w:sz="0" w:space="0" w:color="auto"/>
            <w:bottom w:val="none" w:sz="0" w:space="0" w:color="auto"/>
            <w:right w:val="none" w:sz="0" w:space="0" w:color="auto"/>
          </w:divBdr>
        </w:div>
        <w:div w:id="1112357264">
          <w:marLeft w:val="640"/>
          <w:marRight w:val="0"/>
          <w:marTop w:val="0"/>
          <w:marBottom w:val="0"/>
          <w:divBdr>
            <w:top w:val="none" w:sz="0" w:space="0" w:color="auto"/>
            <w:left w:val="none" w:sz="0" w:space="0" w:color="auto"/>
            <w:bottom w:val="none" w:sz="0" w:space="0" w:color="auto"/>
            <w:right w:val="none" w:sz="0" w:space="0" w:color="auto"/>
          </w:divBdr>
        </w:div>
        <w:div w:id="1117945806">
          <w:marLeft w:val="640"/>
          <w:marRight w:val="0"/>
          <w:marTop w:val="0"/>
          <w:marBottom w:val="0"/>
          <w:divBdr>
            <w:top w:val="none" w:sz="0" w:space="0" w:color="auto"/>
            <w:left w:val="none" w:sz="0" w:space="0" w:color="auto"/>
            <w:bottom w:val="none" w:sz="0" w:space="0" w:color="auto"/>
            <w:right w:val="none" w:sz="0" w:space="0" w:color="auto"/>
          </w:divBdr>
        </w:div>
        <w:div w:id="1122335452">
          <w:marLeft w:val="640"/>
          <w:marRight w:val="0"/>
          <w:marTop w:val="0"/>
          <w:marBottom w:val="0"/>
          <w:divBdr>
            <w:top w:val="none" w:sz="0" w:space="0" w:color="auto"/>
            <w:left w:val="none" w:sz="0" w:space="0" w:color="auto"/>
            <w:bottom w:val="none" w:sz="0" w:space="0" w:color="auto"/>
            <w:right w:val="none" w:sz="0" w:space="0" w:color="auto"/>
          </w:divBdr>
        </w:div>
        <w:div w:id="1124230258">
          <w:marLeft w:val="640"/>
          <w:marRight w:val="0"/>
          <w:marTop w:val="0"/>
          <w:marBottom w:val="0"/>
          <w:divBdr>
            <w:top w:val="none" w:sz="0" w:space="0" w:color="auto"/>
            <w:left w:val="none" w:sz="0" w:space="0" w:color="auto"/>
            <w:bottom w:val="none" w:sz="0" w:space="0" w:color="auto"/>
            <w:right w:val="none" w:sz="0" w:space="0" w:color="auto"/>
          </w:divBdr>
        </w:div>
        <w:div w:id="1140075220">
          <w:marLeft w:val="640"/>
          <w:marRight w:val="0"/>
          <w:marTop w:val="0"/>
          <w:marBottom w:val="0"/>
          <w:divBdr>
            <w:top w:val="none" w:sz="0" w:space="0" w:color="auto"/>
            <w:left w:val="none" w:sz="0" w:space="0" w:color="auto"/>
            <w:bottom w:val="none" w:sz="0" w:space="0" w:color="auto"/>
            <w:right w:val="none" w:sz="0" w:space="0" w:color="auto"/>
          </w:divBdr>
        </w:div>
        <w:div w:id="1151556490">
          <w:marLeft w:val="640"/>
          <w:marRight w:val="0"/>
          <w:marTop w:val="0"/>
          <w:marBottom w:val="0"/>
          <w:divBdr>
            <w:top w:val="none" w:sz="0" w:space="0" w:color="auto"/>
            <w:left w:val="none" w:sz="0" w:space="0" w:color="auto"/>
            <w:bottom w:val="none" w:sz="0" w:space="0" w:color="auto"/>
            <w:right w:val="none" w:sz="0" w:space="0" w:color="auto"/>
          </w:divBdr>
        </w:div>
        <w:div w:id="1153377368">
          <w:marLeft w:val="640"/>
          <w:marRight w:val="0"/>
          <w:marTop w:val="0"/>
          <w:marBottom w:val="0"/>
          <w:divBdr>
            <w:top w:val="none" w:sz="0" w:space="0" w:color="auto"/>
            <w:left w:val="none" w:sz="0" w:space="0" w:color="auto"/>
            <w:bottom w:val="none" w:sz="0" w:space="0" w:color="auto"/>
            <w:right w:val="none" w:sz="0" w:space="0" w:color="auto"/>
          </w:divBdr>
        </w:div>
        <w:div w:id="1153644207">
          <w:marLeft w:val="640"/>
          <w:marRight w:val="0"/>
          <w:marTop w:val="0"/>
          <w:marBottom w:val="0"/>
          <w:divBdr>
            <w:top w:val="none" w:sz="0" w:space="0" w:color="auto"/>
            <w:left w:val="none" w:sz="0" w:space="0" w:color="auto"/>
            <w:bottom w:val="none" w:sz="0" w:space="0" w:color="auto"/>
            <w:right w:val="none" w:sz="0" w:space="0" w:color="auto"/>
          </w:divBdr>
        </w:div>
        <w:div w:id="1155143307">
          <w:marLeft w:val="640"/>
          <w:marRight w:val="0"/>
          <w:marTop w:val="0"/>
          <w:marBottom w:val="0"/>
          <w:divBdr>
            <w:top w:val="none" w:sz="0" w:space="0" w:color="auto"/>
            <w:left w:val="none" w:sz="0" w:space="0" w:color="auto"/>
            <w:bottom w:val="none" w:sz="0" w:space="0" w:color="auto"/>
            <w:right w:val="none" w:sz="0" w:space="0" w:color="auto"/>
          </w:divBdr>
        </w:div>
        <w:div w:id="1178041974">
          <w:marLeft w:val="640"/>
          <w:marRight w:val="0"/>
          <w:marTop w:val="0"/>
          <w:marBottom w:val="0"/>
          <w:divBdr>
            <w:top w:val="none" w:sz="0" w:space="0" w:color="auto"/>
            <w:left w:val="none" w:sz="0" w:space="0" w:color="auto"/>
            <w:bottom w:val="none" w:sz="0" w:space="0" w:color="auto"/>
            <w:right w:val="none" w:sz="0" w:space="0" w:color="auto"/>
          </w:divBdr>
        </w:div>
        <w:div w:id="1189953788">
          <w:marLeft w:val="640"/>
          <w:marRight w:val="0"/>
          <w:marTop w:val="0"/>
          <w:marBottom w:val="0"/>
          <w:divBdr>
            <w:top w:val="none" w:sz="0" w:space="0" w:color="auto"/>
            <w:left w:val="none" w:sz="0" w:space="0" w:color="auto"/>
            <w:bottom w:val="none" w:sz="0" w:space="0" w:color="auto"/>
            <w:right w:val="none" w:sz="0" w:space="0" w:color="auto"/>
          </w:divBdr>
        </w:div>
        <w:div w:id="1204102353">
          <w:marLeft w:val="640"/>
          <w:marRight w:val="0"/>
          <w:marTop w:val="0"/>
          <w:marBottom w:val="0"/>
          <w:divBdr>
            <w:top w:val="none" w:sz="0" w:space="0" w:color="auto"/>
            <w:left w:val="none" w:sz="0" w:space="0" w:color="auto"/>
            <w:bottom w:val="none" w:sz="0" w:space="0" w:color="auto"/>
            <w:right w:val="none" w:sz="0" w:space="0" w:color="auto"/>
          </w:divBdr>
        </w:div>
        <w:div w:id="1208878154">
          <w:marLeft w:val="640"/>
          <w:marRight w:val="0"/>
          <w:marTop w:val="0"/>
          <w:marBottom w:val="0"/>
          <w:divBdr>
            <w:top w:val="none" w:sz="0" w:space="0" w:color="auto"/>
            <w:left w:val="none" w:sz="0" w:space="0" w:color="auto"/>
            <w:bottom w:val="none" w:sz="0" w:space="0" w:color="auto"/>
            <w:right w:val="none" w:sz="0" w:space="0" w:color="auto"/>
          </w:divBdr>
        </w:div>
        <w:div w:id="1223059902">
          <w:marLeft w:val="640"/>
          <w:marRight w:val="0"/>
          <w:marTop w:val="0"/>
          <w:marBottom w:val="0"/>
          <w:divBdr>
            <w:top w:val="none" w:sz="0" w:space="0" w:color="auto"/>
            <w:left w:val="none" w:sz="0" w:space="0" w:color="auto"/>
            <w:bottom w:val="none" w:sz="0" w:space="0" w:color="auto"/>
            <w:right w:val="none" w:sz="0" w:space="0" w:color="auto"/>
          </w:divBdr>
        </w:div>
        <w:div w:id="1227183641">
          <w:marLeft w:val="640"/>
          <w:marRight w:val="0"/>
          <w:marTop w:val="0"/>
          <w:marBottom w:val="0"/>
          <w:divBdr>
            <w:top w:val="none" w:sz="0" w:space="0" w:color="auto"/>
            <w:left w:val="none" w:sz="0" w:space="0" w:color="auto"/>
            <w:bottom w:val="none" w:sz="0" w:space="0" w:color="auto"/>
            <w:right w:val="none" w:sz="0" w:space="0" w:color="auto"/>
          </w:divBdr>
        </w:div>
        <w:div w:id="1236429199">
          <w:marLeft w:val="640"/>
          <w:marRight w:val="0"/>
          <w:marTop w:val="0"/>
          <w:marBottom w:val="0"/>
          <w:divBdr>
            <w:top w:val="none" w:sz="0" w:space="0" w:color="auto"/>
            <w:left w:val="none" w:sz="0" w:space="0" w:color="auto"/>
            <w:bottom w:val="none" w:sz="0" w:space="0" w:color="auto"/>
            <w:right w:val="none" w:sz="0" w:space="0" w:color="auto"/>
          </w:divBdr>
        </w:div>
        <w:div w:id="1241330469">
          <w:marLeft w:val="640"/>
          <w:marRight w:val="0"/>
          <w:marTop w:val="0"/>
          <w:marBottom w:val="0"/>
          <w:divBdr>
            <w:top w:val="none" w:sz="0" w:space="0" w:color="auto"/>
            <w:left w:val="none" w:sz="0" w:space="0" w:color="auto"/>
            <w:bottom w:val="none" w:sz="0" w:space="0" w:color="auto"/>
            <w:right w:val="none" w:sz="0" w:space="0" w:color="auto"/>
          </w:divBdr>
        </w:div>
        <w:div w:id="1247884255">
          <w:marLeft w:val="640"/>
          <w:marRight w:val="0"/>
          <w:marTop w:val="0"/>
          <w:marBottom w:val="0"/>
          <w:divBdr>
            <w:top w:val="none" w:sz="0" w:space="0" w:color="auto"/>
            <w:left w:val="none" w:sz="0" w:space="0" w:color="auto"/>
            <w:bottom w:val="none" w:sz="0" w:space="0" w:color="auto"/>
            <w:right w:val="none" w:sz="0" w:space="0" w:color="auto"/>
          </w:divBdr>
        </w:div>
        <w:div w:id="1258977989">
          <w:marLeft w:val="640"/>
          <w:marRight w:val="0"/>
          <w:marTop w:val="0"/>
          <w:marBottom w:val="0"/>
          <w:divBdr>
            <w:top w:val="none" w:sz="0" w:space="0" w:color="auto"/>
            <w:left w:val="none" w:sz="0" w:space="0" w:color="auto"/>
            <w:bottom w:val="none" w:sz="0" w:space="0" w:color="auto"/>
            <w:right w:val="none" w:sz="0" w:space="0" w:color="auto"/>
          </w:divBdr>
        </w:div>
        <w:div w:id="1265841509">
          <w:marLeft w:val="640"/>
          <w:marRight w:val="0"/>
          <w:marTop w:val="0"/>
          <w:marBottom w:val="0"/>
          <w:divBdr>
            <w:top w:val="none" w:sz="0" w:space="0" w:color="auto"/>
            <w:left w:val="none" w:sz="0" w:space="0" w:color="auto"/>
            <w:bottom w:val="none" w:sz="0" w:space="0" w:color="auto"/>
            <w:right w:val="none" w:sz="0" w:space="0" w:color="auto"/>
          </w:divBdr>
        </w:div>
        <w:div w:id="1296183476">
          <w:marLeft w:val="640"/>
          <w:marRight w:val="0"/>
          <w:marTop w:val="0"/>
          <w:marBottom w:val="0"/>
          <w:divBdr>
            <w:top w:val="none" w:sz="0" w:space="0" w:color="auto"/>
            <w:left w:val="none" w:sz="0" w:space="0" w:color="auto"/>
            <w:bottom w:val="none" w:sz="0" w:space="0" w:color="auto"/>
            <w:right w:val="none" w:sz="0" w:space="0" w:color="auto"/>
          </w:divBdr>
        </w:div>
        <w:div w:id="1344283236">
          <w:marLeft w:val="640"/>
          <w:marRight w:val="0"/>
          <w:marTop w:val="0"/>
          <w:marBottom w:val="0"/>
          <w:divBdr>
            <w:top w:val="none" w:sz="0" w:space="0" w:color="auto"/>
            <w:left w:val="none" w:sz="0" w:space="0" w:color="auto"/>
            <w:bottom w:val="none" w:sz="0" w:space="0" w:color="auto"/>
            <w:right w:val="none" w:sz="0" w:space="0" w:color="auto"/>
          </w:divBdr>
        </w:div>
        <w:div w:id="1357735370">
          <w:marLeft w:val="640"/>
          <w:marRight w:val="0"/>
          <w:marTop w:val="0"/>
          <w:marBottom w:val="0"/>
          <w:divBdr>
            <w:top w:val="none" w:sz="0" w:space="0" w:color="auto"/>
            <w:left w:val="none" w:sz="0" w:space="0" w:color="auto"/>
            <w:bottom w:val="none" w:sz="0" w:space="0" w:color="auto"/>
            <w:right w:val="none" w:sz="0" w:space="0" w:color="auto"/>
          </w:divBdr>
        </w:div>
        <w:div w:id="1358384241">
          <w:marLeft w:val="640"/>
          <w:marRight w:val="0"/>
          <w:marTop w:val="0"/>
          <w:marBottom w:val="0"/>
          <w:divBdr>
            <w:top w:val="none" w:sz="0" w:space="0" w:color="auto"/>
            <w:left w:val="none" w:sz="0" w:space="0" w:color="auto"/>
            <w:bottom w:val="none" w:sz="0" w:space="0" w:color="auto"/>
            <w:right w:val="none" w:sz="0" w:space="0" w:color="auto"/>
          </w:divBdr>
        </w:div>
        <w:div w:id="1367413599">
          <w:marLeft w:val="640"/>
          <w:marRight w:val="0"/>
          <w:marTop w:val="0"/>
          <w:marBottom w:val="0"/>
          <w:divBdr>
            <w:top w:val="none" w:sz="0" w:space="0" w:color="auto"/>
            <w:left w:val="none" w:sz="0" w:space="0" w:color="auto"/>
            <w:bottom w:val="none" w:sz="0" w:space="0" w:color="auto"/>
            <w:right w:val="none" w:sz="0" w:space="0" w:color="auto"/>
          </w:divBdr>
        </w:div>
        <w:div w:id="1378241965">
          <w:marLeft w:val="640"/>
          <w:marRight w:val="0"/>
          <w:marTop w:val="0"/>
          <w:marBottom w:val="0"/>
          <w:divBdr>
            <w:top w:val="none" w:sz="0" w:space="0" w:color="auto"/>
            <w:left w:val="none" w:sz="0" w:space="0" w:color="auto"/>
            <w:bottom w:val="none" w:sz="0" w:space="0" w:color="auto"/>
            <w:right w:val="none" w:sz="0" w:space="0" w:color="auto"/>
          </w:divBdr>
        </w:div>
        <w:div w:id="1379358438">
          <w:marLeft w:val="640"/>
          <w:marRight w:val="0"/>
          <w:marTop w:val="0"/>
          <w:marBottom w:val="0"/>
          <w:divBdr>
            <w:top w:val="none" w:sz="0" w:space="0" w:color="auto"/>
            <w:left w:val="none" w:sz="0" w:space="0" w:color="auto"/>
            <w:bottom w:val="none" w:sz="0" w:space="0" w:color="auto"/>
            <w:right w:val="none" w:sz="0" w:space="0" w:color="auto"/>
          </w:divBdr>
        </w:div>
        <w:div w:id="1389917038">
          <w:marLeft w:val="640"/>
          <w:marRight w:val="0"/>
          <w:marTop w:val="0"/>
          <w:marBottom w:val="0"/>
          <w:divBdr>
            <w:top w:val="none" w:sz="0" w:space="0" w:color="auto"/>
            <w:left w:val="none" w:sz="0" w:space="0" w:color="auto"/>
            <w:bottom w:val="none" w:sz="0" w:space="0" w:color="auto"/>
            <w:right w:val="none" w:sz="0" w:space="0" w:color="auto"/>
          </w:divBdr>
        </w:div>
        <w:div w:id="1392147304">
          <w:marLeft w:val="640"/>
          <w:marRight w:val="0"/>
          <w:marTop w:val="0"/>
          <w:marBottom w:val="0"/>
          <w:divBdr>
            <w:top w:val="none" w:sz="0" w:space="0" w:color="auto"/>
            <w:left w:val="none" w:sz="0" w:space="0" w:color="auto"/>
            <w:bottom w:val="none" w:sz="0" w:space="0" w:color="auto"/>
            <w:right w:val="none" w:sz="0" w:space="0" w:color="auto"/>
          </w:divBdr>
        </w:div>
        <w:div w:id="1412850502">
          <w:marLeft w:val="640"/>
          <w:marRight w:val="0"/>
          <w:marTop w:val="0"/>
          <w:marBottom w:val="0"/>
          <w:divBdr>
            <w:top w:val="none" w:sz="0" w:space="0" w:color="auto"/>
            <w:left w:val="none" w:sz="0" w:space="0" w:color="auto"/>
            <w:bottom w:val="none" w:sz="0" w:space="0" w:color="auto"/>
            <w:right w:val="none" w:sz="0" w:space="0" w:color="auto"/>
          </w:divBdr>
        </w:div>
        <w:div w:id="1422528292">
          <w:marLeft w:val="640"/>
          <w:marRight w:val="0"/>
          <w:marTop w:val="0"/>
          <w:marBottom w:val="0"/>
          <w:divBdr>
            <w:top w:val="none" w:sz="0" w:space="0" w:color="auto"/>
            <w:left w:val="none" w:sz="0" w:space="0" w:color="auto"/>
            <w:bottom w:val="none" w:sz="0" w:space="0" w:color="auto"/>
            <w:right w:val="none" w:sz="0" w:space="0" w:color="auto"/>
          </w:divBdr>
        </w:div>
        <w:div w:id="1435592353">
          <w:marLeft w:val="640"/>
          <w:marRight w:val="0"/>
          <w:marTop w:val="0"/>
          <w:marBottom w:val="0"/>
          <w:divBdr>
            <w:top w:val="none" w:sz="0" w:space="0" w:color="auto"/>
            <w:left w:val="none" w:sz="0" w:space="0" w:color="auto"/>
            <w:bottom w:val="none" w:sz="0" w:space="0" w:color="auto"/>
            <w:right w:val="none" w:sz="0" w:space="0" w:color="auto"/>
          </w:divBdr>
        </w:div>
        <w:div w:id="1459227415">
          <w:marLeft w:val="640"/>
          <w:marRight w:val="0"/>
          <w:marTop w:val="0"/>
          <w:marBottom w:val="0"/>
          <w:divBdr>
            <w:top w:val="none" w:sz="0" w:space="0" w:color="auto"/>
            <w:left w:val="none" w:sz="0" w:space="0" w:color="auto"/>
            <w:bottom w:val="none" w:sz="0" w:space="0" w:color="auto"/>
            <w:right w:val="none" w:sz="0" w:space="0" w:color="auto"/>
          </w:divBdr>
        </w:div>
        <w:div w:id="1496724714">
          <w:marLeft w:val="640"/>
          <w:marRight w:val="0"/>
          <w:marTop w:val="0"/>
          <w:marBottom w:val="0"/>
          <w:divBdr>
            <w:top w:val="none" w:sz="0" w:space="0" w:color="auto"/>
            <w:left w:val="none" w:sz="0" w:space="0" w:color="auto"/>
            <w:bottom w:val="none" w:sz="0" w:space="0" w:color="auto"/>
            <w:right w:val="none" w:sz="0" w:space="0" w:color="auto"/>
          </w:divBdr>
        </w:div>
        <w:div w:id="1542091331">
          <w:marLeft w:val="640"/>
          <w:marRight w:val="0"/>
          <w:marTop w:val="0"/>
          <w:marBottom w:val="0"/>
          <w:divBdr>
            <w:top w:val="none" w:sz="0" w:space="0" w:color="auto"/>
            <w:left w:val="none" w:sz="0" w:space="0" w:color="auto"/>
            <w:bottom w:val="none" w:sz="0" w:space="0" w:color="auto"/>
            <w:right w:val="none" w:sz="0" w:space="0" w:color="auto"/>
          </w:divBdr>
        </w:div>
        <w:div w:id="1559166983">
          <w:marLeft w:val="640"/>
          <w:marRight w:val="0"/>
          <w:marTop w:val="0"/>
          <w:marBottom w:val="0"/>
          <w:divBdr>
            <w:top w:val="none" w:sz="0" w:space="0" w:color="auto"/>
            <w:left w:val="none" w:sz="0" w:space="0" w:color="auto"/>
            <w:bottom w:val="none" w:sz="0" w:space="0" w:color="auto"/>
            <w:right w:val="none" w:sz="0" w:space="0" w:color="auto"/>
          </w:divBdr>
        </w:div>
        <w:div w:id="1572740807">
          <w:marLeft w:val="640"/>
          <w:marRight w:val="0"/>
          <w:marTop w:val="0"/>
          <w:marBottom w:val="0"/>
          <w:divBdr>
            <w:top w:val="none" w:sz="0" w:space="0" w:color="auto"/>
            <w:left w:val="none" w:sz="0" w:space="0" w:color="auto"/>
            <w:bottom w:val="none" w:sz="0" w:space="0" w:color="auto"/>
            <w:right w:val="none" w:sz="0" w:space="0" w:color="auto"/>
          </w:divBdr>
        </w:div>
        <w:div w:id="1586066799">
          <w:marLeft w:val="640"/>
          <w:marRight w:val="0"/>
          <w:marTop w:val="0"/>
          <w:marBottom w:val="0"/>
          <w:divBdr>
            <w:top w:val="none" w:sz="0" w:space="0" w:color="auto"/>
            <w:left w:val="none" w:sz="0" w:space="0" w:color="auto"/>
            <w:bottom w:val="none" w:sz="0" w:space="0" w:color="auto"/>
            <w:right w:val="none" w:sz="0" w:space="0" w:color="auto"/>
          </w:divBdr>
        </w:div>
        <w:div w:id="1589925255">
          <w:marLeft w:val="640"/>
          <w:marRight w:val="0"/>
          <w:marTop w:val="0"/>
          <w:marBottom w:val="0"/>
          <w:divBdr>
            <w:top w:val="none" w:sz="0" w:space="0" w:color="auto"/>
            <w:left w:val="none" w:sz="0" w:space="0" w:color="auto"/>
            <w:bottom w:val="none" w:sz="0" w:space="0" w:color="auto"/>
            <w:right w:val="none" w:sz="0" w:space="0" w:color="auto"/>
          </w:divBdr>
        </w:div>
        <w:div w:id="1595937390">
          <w:marLeft w:val="640"/>
          <w:marRight w:val="0"/>
          <w:marTop w:val="0"/>
          <w:marBottom w:val="0"/>
          <w:divBdr>
            <w:top w:val="none" w:sz="0" w:space="0" w:color="auto"/>
            <w:left w:val="none" w:sz="0" w:space="0" w:color="auto"/>
            <w:bottom w:val="none" w:sz="0" w:space="0" w:color="auto"/>
            <w:right w:val="none" w:sz="0" w:space="0" w:color="auto"/>
          </w:divBdr>
        </w:div>
        <w:div w:id="1596205256">
          <w:marLeft w:val="640"/>
          <w:marRight w:val="0"/>
          <w:marTop w:val="0"/>
          <w:marBottom w:val="0"/>
          <w:divBdr>
            <w:top w:val="none" w:sz="0" w:space="0" w:color="auto"/>
            <w:left w:val="none" w:sz="0" w:space="0" w:color="auto"/>
            <w:bottom w:val="none" w:sz="0" w:space="0" w:color="auto"/>
            <w:right w:val="none" w:sz="0" w:space="0" w:color="auto"/>
          </w:divBdr>
        </w:div>
        <w:div w:id="1607155847">
          <w:marLeft w:val="640"/>
          <w:marRight w:val="0"/>
          <w:marTop w:val="0"/>
          <w:marBottom w:val="0"/>
          <w:divBdr>
            <w:top w:val="none" w:sz="0" w:space="0" w:color="auto"/>
            <w:left w:val="none" w:sz="0" w:space="0" w:color="auto"/>
            <w:bottom w:val="none" w:sz="0" w:space="0" w:color="auto"/>
            <w:right w:val="none" w:sz="0" w:space="0" w:color="auto"/>
          </w:divBdr>
        </w:div>
        <w:div w:id="1639604836">
          <w:marLeft w:val="640"/>
          <w:marRight w:val="0"/>
          <w:marTop w:val="0"/>
          <w:marBottom w:val="0"/>
          <w:divBdr>
            <w:top w:val="none" w:sz="0" w:space="0" w:color="auto"/>
            <w:left w:val="none" w:sz="0" w:space="0" w:color="auto"/>
            <w:bottom w:val="none" w:sz="0" w:space="0" w:color="auto"/>
            <w:right w:val="none" w:sz="0" w:space="0" w:color="auto"/>
          </w:divBdr>
        </w:div>
        <w:div w:id="1648126735">
          <w:marLeft w:val="640"/>
          <w:marRight w:val="0"/>
          <w:marTop w:val="0"/>
          <w:marBottom w:val="0"/>
          <w:divBdr>
            <w:top w:val="none" w:sz="0" w:space="0" w:color="auto"/>
            <w:left w:val="none" w:sz="0" w:space="0" w:color="auto"/>
            <w:bottom w:val="none" w:sz="0" w:space="0" w:color="auto"/>
            <w:right w:val="none" w:sz="0" w:space="0" w:color="auto"/>
          </w:divBdr>
        </w:div>
        <w:div w:id="1684282927">
          <w:marLeft w:val="640"/>
          <w:marRight w:val="0"/>
          <w:marTop w:val="0"/>
          <w:marBottom w:val="0"/>
          <w:divBdr>
            <w:top w:val="none" w:sz="0" w:space="0" w:color="auto"/>
            <w:left w:val="none" w:sz="0" w:space="0" w:color="auto"/>
            <w:bottom w:val="none" w:sz="0" w:space="0" w:color="auto"/>
            <w:right w:val="none" w:sz="0" w:space="0" w:color="auto"/>
          </w:divBdr>
        </w:div>
        <w:div w:id="1708481581">
          <w:marLeft w:val="640"/>
          <w:marRight w:val="0"/>
          <w:marTop w:val="0"/>
          <w:marBottom w:val="0"/>
          <w:divBdr>
            <w:top w:val="none" w:sz="0" w:space="0" w:color="auto"/>
            <w:left w:val="none" w:sz="0" w:space="0" w:color="auto"/>
            <w:bottom w:val="none" w:sz="0" w:space="0" w:color="auto"/>
            <w:right w:val="none" w:sz="0" w:space="0" w:color="auto"/>
          </w:divBdr>
        </w:div>
        <w:div w:id="1712613905">
          <w:marLeft w:val="640"/>
          <w:marRight w:val="0"/>
          <w:marTop w:val="0"/>
          <w:marBottom w:val="0"/>
          <w:divBdr>
            <w:top w:val="none" w:sz="0" w:space="0" w:color="auto"/>
            <w:left w:val="none" w:sz="0" w:space="0" w:color="auto"/>
            <w:bottom w:val="none" w:sz="0" w:space="0" w:color="auto"/>
            <w:right w:val="none" w:sz="0" w:space="0" w:color="auto"/>
          </w:divBdr>
        </w:div>
        <w:div w:id="1712807771">
          <w:marLeft w:val="640"/>
          <w:marRight w:val="0"/>
          <w:marTop w:val="0"/>
          <w:marBottom w:val="0"/>
          <w:divBdr>
            <w:top w:val="none" w:sz="0" w:space="0" w:color="auto"/>
            <w:left w:val="none" w:sz="0" w:space="0" w:color="auto"/>
            <w:bottom w:val="none" w:sz="0" w:space="0" w:color="auto"/>
            <w:right w:val="none" w:sz="0" w:space="0" w:color="auto"/>
          </w:divBdr>
        </w:div>
        <w:div w:id="1720352613">
          <w:marLeft w:val="640"/>
          <w:marRight w:val="0"/>
          <w:marTop w:val="0"/>
          <w:marBottom w:val="0"/>
          <w:divBdr>
            <w:top w:val="none" w:sz="0" w:space="0" w:color="auto"/>
            <w:left w:val="none" w:sz="0" w:space="0" w:color="auto"/>
            <w:bottom w:val="none" w:sz="0" w:space="0" w:color="auto"/>
            <w:right w:val="none" w:sz="0" w:space="0" w:color="auto"/>
          </w:divBdr>
        </w:div>
        <w:div w:id="1728331568">
          <w:marLeft w:val="640"/>
          <w:marRight w:val="0"/>
          <w:marTop w:val="0"/>
          <w:marBottom w:val="0"/>
          <w:divBdr>
            <w:top w:val="none" w:sz="0" w:space="0" w:color="auto"/>
            <w:left w:val="none" w:sz="0" w:space="0" w:color="auto"/>
            <w:bottom w:val="none" w:sz="0" w:space="0" w:color="auto"/>
            <w:right w:val="none" w:sz="0" w:space="0" w:color="auto"/>
          </w:divBdr>
        </w:div>
        <w:div w:id="1731074345">
          <w:marLeft w:val="640"/>
          <w:marRight w:val="0"/>
          <w:marTop w:val="0"/>
          <w:marBottom w:val="0"/>
          <w:divBdr>
            <w:top w:val="none" w:sz="0" w:space="0" w:color="auto"/>
            <w:left w:val="none" w:sz="0" w:space="0" w:color="auto"/>
            <w:bottom w:val="none" w:sz="0" w:space="0" w:color="auto"/>
            <w:right w:val="none" w:sz="0" w:space="0" w:color="auto"/>
          </w:divBdr>
        </w:div>
        <w:div w:id="1743091659">
          <w:marLeft w:val="640"/>
          <w:marRight w:val="0"/>
          <w:marTop w:val="0"/>
          <w:marBottom w:val="0"/>
          <w:divBdr>
            <w:top w:val="none" w:sz="0" w:space="0" w:color="auto"/>
            <w:left w:val="none" w:sz="0" w:space="0" w:color="auto"/>
            <w:bottom w:val="none" w:sz="0" w:space="0" w:color="auto"/>
            <w:right w:val="none" w:sz="0" w:space="0" w:color="auto"/>
          </w:divBdr>
        </w:div>
        <w:div w:id="1751779950">
          <w:marLeft w:val="640"/>
          <w:marRight w:val="0"/>
          <w:marTop w:val="0"/>
          <w:marBottom w:val="0"/>
          <w:divBdr>
            <w:top w:val="none" w:sz="0" w:space="0" w:color="auto"/>
            <w:left w:val="none" w:sz="0" w:space="0" w:color="auto"/>
            <w:bottom w:val="none" w:sz="0" w:space="0" w:color="auto"/>
            <w:right w:val="none" w:sz="0" w:space="0" w:color="auto"/>
          </w:divBdr>
        </w:div>
        <w:div w:id="1759793048">
          <w:marLeft w:val="640"/>
          <w:marRight w:val="0"/>
          <w:marTop w:val="0"/>
          <w:marBottom w:val="0"/>
          <w:divBdr>
            <w:top w:val="none" w:sz="0" w:space="0" w:color="auto"/>
            <w:left w:val="none" w:sz="0" w:space="0" w:color="auto"/>
            <w:bottom w:val="none" w:sz="0" w:space="0" w:color="auto"/>
            <w:right w:val="none" w:sz="0" w:space="0" w:color="auto"/>
          </w:divBdr>
        </w:div>
        <w:div w:id="1765111201">
          <w:marLeft w:val="640"/>
          <w:marRight w:val="0"/>
          <w:marTop w:val="0"/>
          <w:marBottom w:val="0"/>
          <w:divBdr>
            <w:top w:val="none" w:sz="0" w:space="0" w:color="auto"/>
            <w:left w:val="none" w:sz="0" w:space="0" w:color="auto"/>
            <w:bottom w:val="none" w:sz="0" w:space="0" w:color="auto"/>
            <w:right w:val="none" w:sz="0" w:space="0" w:color="auto"/>
          </w:divBdr>
        </w:div>
        <w:div w:id="1768771673">
          <w:marLeft w:val="640"/>
          <w:marRight w:val="0"/>
          <w:marTop w:val="0"/>
          <w:marBottom w:val="0"/>
          <w:divBdr>
            <w:top w:val="none" w:sz="0" w:space="0" w:color="auto"/>
            <w:left w:val="none" w:sz="0" w:space="0" w:color="auto"/>
            <w:bottom w:val="none" w:sz="0" w:space="0" w:color="auto"/>
            <w:right w:val="none" w:sz="0" w:space="0" w:color="auto"/>
          </w:divBdr>
        </w:div>
        <w:div w:id="1779984760">
          <w:marLeft w:val="640"/>
          <w:marRight w:val="0"/>
          <w:marTop w:val="0"/>
          <w:marBottom w:val="0"/>
          <w:divBdr>
            <w:top w:val="none" w:sz="0" w:space="0" w:color="auto"/>
            <w:left w:val="none" w:sz="0" w:space="0" w:color="auto"/>
            <w:bottom w:val="none" w:sz="0" w:space="0" w:color="auto"/>
            <w:right w:val="none" w:sz="0" w:space="0" w:color="auto"/>
          </w:divBdr>
        </w:div>
        <w:div w:id="1784030405">
          <w:marLeft w:val="640"/>
          <w:marRight w:val="0"/>
          <w:marTop w:val="0"/>
          <w:marBottom w:val="0"/>
          <w:divBdr>
            <w:top w:val="none" w:sz="0" w:space="0" w:color="auto"/>
            <w:left w:val="none" w:sz="0" w:space="0" w:color="auto"/>
            <w:bottom w:val="none" w:sz="0" w:space="0" w:color="auto"/>
            <w:right w:val="none" w:sz="0" w:space="0" w:color="auto"/>
          </w:divBdr>
        </w:div>
        <w:div w:id="1788235957">
          <w:marLeft w:val="640"/>
          <w:marRight w:val="0"/>
          <w:marTop w:val="0"/>
          <w:marBottom w:val="0"/>
          <w:divBdr>
            <w:top w:val="none" w:sz="0" w:space="0" w:color="auto"/>
            <w:left w:val="none" w:sz="0" w:space="0" w:color="auto"/>
            <w:bottom w:val="none" w:sz="0" w:space="0" w:color="auto"/>
            <w:right w:val="none" w:sz="0" w:space="0" w:color="auto"/>
          </w:divBdr>
        </w:div>
        <w:div w:id="1801652026">
          <w:marLeft w:val="640"/>
          <w:marRight w:val="0"/>
          <w:marTop w:val="0"/>
          <w:marBottom w:val="0"/>
          <w:divBdr>
            <w:top w:val="none" w:sz="0" w:space="0" w:color="auto"/>
            <w:left w:val="none" w:sz="0" w:space="0" w:color="auto"/>
            <w:bottom w:val="none" w:sz="0" w:space="0" w:color="auto"/>
            <w:right w:val="none" w:sz="0" w:space="0" w:color="auto"/>
          </w:divBdr>
        </w:div>
        <w:div w:id="1815021886">
          <w:marLeft w:val="640"/>
          <w:marRight w:val="0"/>
          <w:marTop w:val="0"/>
          <w:marBottom w:val="0"/>
          <w:divBdr>
            <w:top w:val="none" w:sz="0" w:space="0" w:color="auto"/>
            <w:left w:val="none" w:sz="0" w:space="0" w:color="auto"/>
            <w:bottom w:val="none" w:sz="0" w:space="0" w:color="auto"/>
            <w:right w:val="none" w:sz="0" w:space="0" w:color="auto"/>
          </w:divBdr>
        </w:div>
        <w:div w:id="1832452749">
          <w:marLeft w:val="640"/>
          <w:marRight w:val="0"/>
          <w:marTop w:val="0"/>
          <w:marBottom w:val="0"/>
          <w:divBdr>
            <w:top w:val="none" w:sz="0" w:space="0" w:color="auto"/>
            <w:left w:val="none" w:sz="0" w:space="0" w:color="auto"/>
            <w:bottom w:val="none" w:sz="0" w:space="0" w:color="auto"/>
            <w:right w:val="none" w:sz="0" w:space="0" w:color="auto"/>
          </w:divBdr>
        </w:div>
        <w:div w:id="1833401147">
          <w:marLeft w:val="640"/>
          <w:marRight w:val="0"/>
          <w:marTop w:val="0"/>
          <w:marBottom w:val="0"/>
          <w:divBdr>
            <w:top w:val="none" w:sz="0" w:space="0" w:color="auto"/>
            <w:left w:val="none" w:sz="0" w:space="0" w:color="auto"/>
            <w:bottom w:val="none" w:sz="0" w:space="0" w:color="auto"/>
            <w:right w:val="none" w:sz="0" w:space="0" w:color="auto"/>
          </w:divBdr>
        </w:div>
        <w:div w:id="1854490842">
          <w:marLeft w:val="640"/>
          <w:marRight w:val="0"/>
          <w:marTop w:val="0"/>
          <w:marBottom w:val="0"/>
          <w:divBdr>
            <w:top w:val="none" w:sz="0" w:space="0" w:color="auto"/>
            <w:left w:val="none" w:sz="0" w:space="0" w:color="auto"/>
            <w:bottom w:val="none" w:sz="0" w:space="0" w:color="auto"/>
            <w:right w:val="none" w:sz="0" w:space="0" w:color="auto"/>
          </w:divBdr>
        </w:div>
        <w:div w:id="1910994230">
          <w:marLeft w:val="640"/>
          <w:marRight w:val="0"/>
          <w:marTop w:val="0"/>
          <w:marBottom w:val="0"/>
          <w:divBdr>
            <w:top w:val="none" w:sz="0" w:space="0" w:color="auto"/>
            <w:left w:val="none" w:sz="0" w:space="0" w:color="auto"/>
            <w:bottom w:val="none" w:sz="0" w:space="0" w:color="auto"/>
            <w:right w:val="none" w:sz="0" w:space="0" w:color="auto"/>
          </w:divBdr>
        </w:div>
        <w:div w:id="1923682002">
          <w:marLeft w:val="640"/>
          <w:marRight w:val="0"/>
          <w:marTop w:val="0"/>
          <w:marBottom w:val="0"/>
          <w:divBdr>
            <w:top w:val="none" w:sz="0" w:space="0" w:color="auto"/>
            <w:left w:val="none" w:sz="0" w:space="0" w:color="auto"/>
            <w:bottom w:val="none" w:sz="0" w:space="0" w:color="auto"/>
            <w:right w:val="none" w:sz="0" w:space="0" w:color="auto"/>
          </w:divBdr>
        </w:div>
        <w:div w:id="1933463377">
          <w:marLeft w:val="640"/>
          <w:marRight w:val="0"/>
          <w:marTop w:val="0"/>
          <w:marBottom w:val="0"/>
          <w:divBdr>
            <w:top w:val="none" w:sz="0" w:space="0" w:color="auto"/>
            <w:left w:val="none" w:sz="0" w:space="0" w:color="auto"/>
            <w:bottom w:val="none" w:sz="0" w:space="0" w:color="auto"/>
            <w:right w:val="none" w:sz="0" w:space="0" w:color="auto"/>
          </w:divBdr>
        </w:div>
        <w:div w:id="1938637132">
          <w:marLeft w:val="640"/>
          <w:marRight w:val="0"/>
          <w:marTop w:val="0"/>
          <w:marBottom w:val="0"/>
          <w:divBdr>
            <w:top w:val="none" w:sz="0" w:space="0" w:color="auto"/>
            <w:left w:val="none" w:sz="0" w:space="0" w:color="auto"/>
            <w:bottom w:val="none" w:sz="0" w:space="0" w:color="auto"/>
            <w:right w:val="none" w:sz="0" w:space="0" w:color="auto"/>
          </w:divBdr>
        </w:div>
        <w:div w:id="1947150494">
          <w:marLeft w:val="640"/>
          <w:marRight w:val="0"/>
          <w:marTop w:val="0"/>
          <w:marBottom w:val="0"/>
          <w:divBdr>
            <w:top w:val="none" w:sz="0" w:space="0" w:color="auto"/>
            <w:left w:val="none" w:sz="0" w:space="0" w:color="auto"/>
            <w:bottom w:val="none" w:sz="0" w:space="0" w:color="auto"/>
            <w:right w:val="none" w:sz="0" w:space="0" w:color="auto"/>
          </w:divBdr>
        </w:div>
        <w:div w:id="1972860562">
          <w:marLeft w:val="640"/>
          <w:marRight w:val="0"/>
          <w:marTop w:val="0"/>
          <w:marBottom w:val="0"/>
          <w:divBdr>
            <w:top w:val="none" w:sz="0" w:space="0" w:color="auto"/>
            <w:left w:val="none" w:sz="0" w:space="0" w:color="auto"/>
            <w:bottom w:val="none" w:sz="0" w:space="0" w:color="auto"/>
            <w:right w:val="none" w:sz="0" w:space="0" w:color="auto"/>
          </w:divBdr>
        </w:div>
        <w:div w:id="1975914821">
          <w:marLeft w:val="640"/>
          <w:marRight w:val="0"/>
          <w:marTop w:val="0"/>
          <w:marBottom w:val="0"/>
          <w:divBdr>
            <w:top w:val="none" w:sz="0" w:space="0" w:color="auto"/>
            <w:left w:val="none" w:sz="0" w:space="0" w:color="auto"/>
            <w:bottom w:val="none" w:sz="0" w:space="0" w:color="auto"/>
            <w:right w:val="none" w:sz="0" w:space="0" w:color="auto"/>
          </w:divBdr>
        </w:div>
        <w:div w:id="1979143827">
          <w:marLeft w:val="640"/>
          <w:marRight w:val="0"/>
          <w:marTop w:val="0"/>
          <w:marBottom w:val="0"/>
          <w:divBdr>
            <w:top w:val="none" w:sz="0" w:space="0" w:color="auto"/>
            <w:left w:val="none" w:sz="0" w:space="0" w:color="auto"/>
            <w:bottom w:val="none" w:sz="0" w:space="0" w:color="auto"/>
            <w:right w:val="none" w:sz="0" w:space="0" w:color="auto"/>
          </w:divBdr>
        </w:div>
        <w:div w:id="1985965598">
          <w:marLeft w:val="640"/>
          <w:marRight w:val="0"/>
          <w:marTop w:val="0"/>
          <w:marBottom w:val="0"/>
          <w:divBdr>
            <w:top w:val="none" w:sz="0" w:space="0" w:color="auto"/>
            <w:left w:val="none" w:sz="0" w:space="0" w:color="auto"/>
            <w:bottom w:val="none" w:sz="0" w:space="0" w:color="auto"/>
            <w:right w:val="none" w:sz="0" w:space="0" w:color="auto"/>
          </w:divBdr>
        </w:div>
        <w:div w:id="1995330507">
          <w:marLeft w:val="640"/>
          <w:marRight w:val="0"/>
          <w:marTop w:val="0"/>
          <w:marBottom w:val="0"/>
          <w:divBdr>
            <w:top w:val="none" w:sz="0" w:space="0" w:color="auto"/>
            <w:left w:val="none" w:sz="0" w:space="0" w:color="auto"/>
            <w:bottom w:val="none" w:sz="0" w:space="0" w:color="auto"/>
            <w:right w:val="none" w:sz="0" w:space="0" w:color="auto"/>
          </w:divBdr>
        </w:div>
        <w:div w:id="2024280873">
          <w:marLeft w:val="640"/>
          <w:marRight w:val="0"/>
          <w:marTop w:val="0"/>
          <w:marBottom w:val="0"/>
          <w:divBdr>
            <w:top w:val="none" w:sz="0" w:space="0" w:color="auto"/>
            <w:left w:val="none" w:sz="0" w:space="0" w:color="auto"/>
            <w:bottom w:val="none" w:sz="0" w:space="0" w:color="auto"/>
            <w:right w:val="none" w:sz="0" w:space="0" w:color="auto"/>
          </w:divBdr>
        </w:div>
        <w:div w:id="2026008152">
          <w:marLeft w:val="640"/>
          <w:marRight w:val="0"/>
          <w:marTop w:val="0"/>
          <w:marBottom w:val="0"/>
          <w:divBdr>
            <w:top w:val="none" w:sz="0" w:space="0" w:color="auto"/>
            <w:left w:val="none" w:sz="0" w:space="0" w:color="auto"/>
            <w:bottom w:val="none" w:sz="0" w:space="0" w:color="auto"/>
            <w:right w:val="none" w:sz="0" w:space="0" w:color="auto"/>
          </w:divBdr>
        </w:div>
        <w:div w:id="2037073804">
          <w:marLeft w:val="640"/>
          <w:marRight w:val="0"/>
          <w:marTop w:val="0"/>
          <w:marBottom w:val="0"/>
          <w:divBdr>
            <w:top w:val="none" w:sz="0" w:space="0" w:color="auto"/>
            <w:left w:val="none" w:sz="0" w:space="0" w:color="auto"/>
            <w:bottom w:val="none" w:sz="0" w:space="0" w:color="auto"/>
            <w:right w:val="none" w:sz="0" w:space="0" w:color="auto"/>
          </w:divBdr>
        </w:div>
        <w:div w:id="2046174378">
          <w:marLeft w:val="640"/>
          <w:marRight w:val="0"/>
          <w:marTop w:val="0"/>
          <w:marBottom w:val="0"/>
          <w:divBdr>
            <w:top w:val="none" w:sz="0" w:space="0" w:color="auto"/>
            <w:left w:val="none" w:sz="0" w:space="0" w:color="auto"/>
            <w:bottom w:val="none" w:sz="0" w:space="0" w:color="auto"/>
            <w:right w:val="none" w:sz="0" w:space="0" w:color="auto"/>
          </w:divBdr>
        </w:div>
        <w:div w:id="2063015204">
          <w:marLeft w:val="640"/>
          <w:marRight w:val="0"/>
          <w:marTop w:val="0"/>
          <w:marBottom w:val="0"/>
          <w:divBdr>
            <w:top w:val="none" w:sz="0" w:space="0" w:color="auto"/>
            <w:left w:val="none" w:sz="0" w:space="0" w:color="auto"/>
            <w:bottom w:val="none" w:sz="0" w:space="0" w:color="auto"/>
            <w:right w:val="none" w:sz="0" w:space="0" w:color="auto"/>
          </w:divBdr>
        </w:div>
        <w:div w:id="2065903460">
          <w:marLeft w:val="640"/>
          <w:marRight w:val="0"/>
          <w:marTop w:val="0"/>
          <w:marBottom w:val="0"/>
          <w:divBdr>
            <w:top w:val="none" w:sz="0" w:space="0" w:color="auto"/>
            <w:left w:val="none" w:sz="0" w:space="0" w:color="auto"/>
            <w:bottom w:val="none" w:sz="0" w:space="0" w:color="auto"/>
            <w:right w:val="none" w:sz="0" w:space="0" w:color="auto"/>
          </w:divBdr>
        </w:div>
        <w:div w:id="2068645099">
          <w:marLeft w:val="640"/>
          <w:marRight w:val="0"/>
          <w:marTop w:val="0"/>
          <w:marBottom w:val="0"/>
          <w:divBdr>
            <w:top w:val="none" w:sz="0" w:space="0" w:color="auto"/>
            <w:left w:val="none" w:sz="0" w:space="0" w:color="auto"/>
            <w:bottom w:val="none" w:sz="0" w:space="0" w:color="auto"/>
            <w:right w:val="none" w:sz="0" w:space="0" w:color="auto"/>
          </w:divBdr>
        </w:div>
        <w:div w:id="2087722047">
          <w:marLeft w:val="640"/>
          <w:marRight w:val="0"/>
          <w:marTop w:val="0"/>
          <w:marBottom w:val="0"/>
          <w:divBdr>
            <w:top w:val="none" w:sz="0" w:space="0" w:color="auto"/>
            <w:left w:val="none" w:sz="0" w:space="0" w:color="auto"/>
            <w:bottom w:val="none" w:sz="0" w:space="0" w:color="auto"/>
            <w:right w:val="none" w:sz="0" w:space="0" w:color="auto"/>
          </w:divBdr>
        </w:div>
        <w:div w:id="2092577183">
          <w:marLeft w:val="640"/>
          <w:marRight w:val="0"/>
          <w:marTop w:val="0"/>
          <w:marBottom w:val="0"/>
          <w:divBdr>
            <w:top w:val="none" w:sz="0" w:space="0" w:color="auto"/>
            <w:left w:val="none" w:sz="0" w:space="0" w:color="auto"/>
            <w:bottom w:val="none" w:sz="0" w:space="0" w:color="auto"/>
            <w:right w:val="none" w:sz="0" w:space="0" w:color="auto"/>
          </w:divBdr>
        </w:div>
        <w:div w:id="2096974144">
          <w:marLeft w:val="640"/>
          <w:marRight w:val="0"/>
          <w:marTop w:val="0"/>
          <w:marBottom w:val="0"/>
          <w:divBdr>
            <w:top w:val="none" w:sz="0" w:space="0" w:color="auto"/>
            <w:left w:val="none" w:sz="0" w:space="0" w:color="auto"/>
            <w:bottom w:val="none" w:sz="0" w:space="0" w:color="auto"/>
            <w:right w:val="none" w:sz="0" w:space="0" w:color="auto"/>
          </w:divBdr>
        </w:div>
        <w:div w:id="2102293297">
          <w:marLeft w:val="640"/>
          <w:marRight w:val="0"/>
          <w:marTop w:val="0"/>
          <w:marBottom w:val="0"/>
          <w:divBdr>
            <w:top w:val="none" w:sz="0" w:space="0" w:color="auto"/>
            <w:left w:val="none" w:sz="0" w:space="0" w:color="auto"/>
            <w:bottom w:val="none" w:sz="0" w:space="0" w:color="auto"/>
            <w:right w:val="none" w:sz="0" w:space="0" w:color="auto"/>
          </w:divBdr>
        </w:div>
      </w:divsChild>
    </w:div>
    <w:div w:id="787242576">
      <w:bodyDiv w:val="1"/>
      <w:marLeft w:val="0"/>
      <w:marRight w:val="0"/>
      <w:marTop w:val="0"/>
      <w:marBottom w:val="0"/>
      <w:divBdr>
        <w:top w:val="none" w:sz="0" w:space="0" w:color="auto"/>
        <w:left w:val="none" w:sz="0" w:space="0" w:color="auto"/>
        <w:bottom w:val="none" w:sz="0" w:space="0" w:color="auto"/>
        <w:right w:val="none" w:sz="0" w:space="0" w:color="auto"/>
      </w:divBdr>
    </w:div>
    <w:div w:id="791291616">
      <w:bodyDiv w:val="1"/>
      <w:marLeft w:val="0"/>
      <w:marRight w:val="0"/>
      <w:marTop w:val="0"/>
      <w:marBottom w:val="0"/>
      <w:divBdr>
        <w:top w:val="none" w:sz="0" w:space="0" w:color="auto"/>
        <w:left w:val="none" w:sz="0" w:space="0" w:color="auto"/>
        <w:bottom w:val="none" w:sz="0" w:space="0" w:color="auto"/>
        <w:right w:val="none" w:sz="0" w:space="0" w:color="auto"/>
      </w:divBdr>
    </w:div>
    <w:div w:id="792214854">
      <w:bodyDiv w:val="1"/>
      <w:marLeft w:val="0"/>
      <w:marRight w:val="0"/>
      <w:marTop w:val="0"/>
      <w:marBottom w:val="0"/>
      <w:divBdr>
        <w:top w:val="none" w:sz="0" w:space="0" w:color="auto"/>
        <w:left w:val="none" w:sz="0" w:space="0" w:color="auto"/>
        <w:bottom w:val="none" w:sz="0" w:space="0" w:color="auto"/>
        <w:right w:val="none" w:sz="0" w:space="0" w:color="auto"/>
      </w:divBdr>
      <w:divsChild>
        <w:div w:id="7879892">
          <w:marLeft w:val="640"/>
          <w:marRight w:val="0"/>
          <w:marTop w:val="0"/>
          <w:marBottom w:val="0"/>
          <w:divBdr>
            <w:top w:val="none" w:sz="0" w:space="0" w:color="auto"/>
            <w:left w:val="none" w:sz="0" w:space="0" w:color="auto"/>
            <w:bottom w:val="none" w:sz="0" w:space="0" w:color="auto"/>
            <w:right w:val="none" w:sz="0" w:space="0" w:color="auto"/>
          </w:divBdr>
        </w:div>
        <w:div w:id="34308067">
          <w:marLeft w:val="640"/>
          <w:marRight w:val="0"/>
          <w:marTop w:val="0"/>
          <w:marBottom w:val="0"/>
          <w:divBdr>
            <w:top w:val="none" w:sz="0" w:space="0" w:color="auto"/>
            <w:left w:val="none" w:sz="0" w:space="0" w:color="auto"/>
            <w:bottom w:val="none" w:sz="0" w:space="0" w:color="auto"/>
            <w:right w:val="none" w:sz="0" w:space="0" w:color="auto"/>
          </w:divBdr>
        </w:div>
        <w:div w:id="45036784">
          <w:marLeft w:val="640"/>
          <w:marRight w:val="0"/>
          <w:marTop w:val="0"/>
          <w:marBottom w:val="0"/>
          <w:divBdr>
            <w:top w:val="none" w:sz="0" w:space="0" w:color="auto"/>
            <w:left w:val="none" w:sz="0" w:space="0" w:color="auto"/>
            <w:bottom w:val="none" w:sz="0" w:space="0" w:color="auto"/>
            <w:right w:val="none" w:sz="0" w:space="0" w:color="auto"/>
          </w:divBdr>
        </w:div>
        <w:div w:id="48966558">
          <w:marLeft w:val="640"/>
          <w:marRight w:val="0"/>
          <w:marTop w:val="0"/>
          <w:marBottom w:val="0"/>
          <w:divBdr>
            <w:top w:val="none" w:sz="0" w:space="0" w:color="auto"/>
            <w:left w:val="none" w:sz="0" w:space="0" w:color="auto"/>
            <w:bottom w:val="none" w:sz="0" w:space="0" w:color="auto"/>
            <w:right w:val="none" w:sz="0" w:space="0" w:color="auto"/>
          </w:divBdr>
        </w:div>
        <w:div w:id="67190480">
          <w:marLeft w:val="640"/>
          <w:marRight w:val="0"/>
          <w:marTop w:val="0"/>
          <w:marBottom w:val="0"/>
          <w:divBdr>
            <w:top w:val="none" w:sz="0" w:space="0" w:color="auto"/>
            <w:left w:val="none" w:sz="0" w:space="0" w:color="auto"/>
            <w:bottom w:val="none" w:sz="0" w:space="0" w:color="auto"/>
            <w:right w:val="none" w:sz="0" w:space="0" w:color="auto"/>
          </w:divBdr>
        </w:div>
        <w:div w:id="67389039">
          <w:marLeft w:val="640"/>
          <w:marRight w:val="0"/>
          <w:marTop w:val="0"/>
          <w:marBottom w:val="0"/>
          <w:divBdr>
            <w:top w:val="none" w:sz="0" w:space="0" w:color="auto"/>
            <w:left w:val="none" w:sz="0" w:space="0" w:color="auto"/>
            <w:bottom w:val="none" w:sz="0" w:space="0" w:color="auto"/>
            <w:right w:val="none" w:sz="0" w:space="0" w:color="auto"/>
          </w:divBdr>
        </w:div>
        <w:div w:id="151456703">
          <w:marLeft w:val="640"/>
          <w:marRight w:val="0"/>
          <w:marTop w:val="0"/>
          <w:marBottom w:val="0"/>
          <w:divBdr>
            <w:top w:val="none" w:sz="0" w:space="0" w:color="auto"/>
            <w:left w:val="none" w:sz="0" w:space="0" w:color="auto"/>
            <w:bottom w:val="none" w:sz="0" w:space="0" w:color="auto"/>
            <w:right w:val="none" w:sz="0" w:space="0" w:color="auto"/>
          </w:divBdr>
        </w:div>
        <w:div w:id="151676230">
          <w:marLeft w:val="640"/>
          <w:marRight w:val="0"/>
          <w:marTop w:val="0"/>
          <w:marBottom w:val="0"/>
          <w:divBdr>
            <w:top w:val="none" w:sz="0" w:space="0" w:color="auto"/>
            <w:left w:val="none" w:sz="0" w:space="0" w:color="auto"/>
            <w:bottom w:val="none" w:sz="0" w:space="0" w:color="auto"/>
            <w:right w:val="none" w:sz="0" w:space="0" w:color="auto"/>
          </w:divBdr>
        </w:div>
        <w:div w:id="163280780">
          <w:marLeft w:val="640"/>
          <w:marRight w:val="0"/>
          <w:marTop w:val="0"/>
          <w:marBottom w:val="0"/>
          <w:divBdr>
            <w:top w:val="none" w:sz="0" w:space="0" w:color="auto"/>
            <w:left w:val="none" w:sz="0" w:space="0" w:color="auto"/>
            <w:bottom w:val="none" w:sz="0" w:space="0" w:color="auto"/>
            <w:right w:val="none" w:sz="0" w:space="0" w:color="auto"/>
          </w:divBdr>
        </w:div>
        <w:div w:id="181211414">
          <w:marLeft w:val="640"/>
          <w:marRight w:val="0"/>
          <w:marTop w:val="0"/>
          <w:marBottom w:val="0"/>
          <w:divBdr>
            <w:top w:val="none" w:sz="0" w:space="0" w:color="auto"/>
            <w:left w:val="none" w:sz="0" w:space="0" w:color="auto"/>
            <w:bottom w:val="none" w:sz="0" w:space="0" w:color="auto"/>
            <w:right w:val="none" w:sz="0" w:space="0" w:color="auto"/>
          </w:divBdr>
        </w:div>
        <w:div w:id="201288760">
          <w:marLeft w:val="640"/>
          <w:marRight w:val="0"/>
          <w:marTop w:val="0"/>
          <w:marBottom w:val="0"/>
          <w:divBdr>
            <w:top w:val="none" w:sz="0" w:space="0" w:color="auto"/>
            <w:left w:val="none" w:sz="0" w:space="0" w:color="auto"/>
            <w:bottom w:val="none" w:sz="0" w:space="0" w:color="auto"/>
            <w:right w:val="none" w:sz="0" w:space="0" w:color="auto"/>
          </w:divBdr>
        </w:div>
        <w:div w:id="203948205">
          <w:marLeft w:val="640"/>
          <w:marRight w:val="0"/>
          <w:marTop w:val="0"/>
          <w:marBottom w:val="0"/>
          <w:divBdr>
            <w:top w:val="none" w:sz="0" w:space="0" w:color="auto"/>
            <w:left w:val="none" w:sz="0" w:space="0" w:color="auto"/>
            <w:bottom w:val="none" w:sz="0" w:space="0" w:color="auto"/>
            <w:right w:val="none" w:sz="0" w:space="0" w:color="auto"/>
          </w:divBdr>
        </w:div>
        <w:div w:id="209923719">
          <w:marLeft w:val="640"/>
          <w:marRight w:val="0"/>
          <w:marTop w:val="0"/>
          <w:marBottom w:val="0"/>
          <w:divBdr>
            <w:top w:val="none" w:sz="0" w:space="0" w:color="auto"/>
            <w:left w:val="none" w:sz="0" w:space="0" w:color="auto"/>
            <w:bottom w:val="none" w:sz="0" w:space="0" w:color="auto"/>
            <w:right w:val="none" w:sz="0" w:space="0" w:color="auto"/>
          </w:divBdr>
        </w:div>
        <w:div w:id="252200366">
          <w:marLeft w:val="640"/>
          <w:marRight w:val="0"/>
          <w:marTop w:val="0"/>
          <w:marBottom w:val="0"/>
          <w:divBdr>
            <w:top w:val="none" w:sz="0" w:space="0" w:color="auto"/>
            <w:left w:val="none" w:sz="0" w:space="0" w:color="auto"/>
            <w:bottom w:val="none" w:sz="0" w:space="0" w:color="auto"/>
            <w:right w:val="none" w:sz="0" w:space="0" w:color="auto"/>
          </w:divBdr>
        </w:div>
        <w:div w:id="284971583">
          <w:marLeft w:val="640"/>
          <w:marRight w:val="0"/>
          <w:marTop w:val="0"/>
          <w:marBottom w:val="0"/>
          <w:divBdr>
            <w:top w:val="none" w:sz="0" w:space="0" w:color="auto"/>
            <w:left w:val="none" w:sz="0" w:space="0" w:color="auto"/>
            <w:bottom w:val="none" w:sz="0" w:space="0" w:color="auto"/>
            <w:right w:val="none" w:sz="0" w:space="0" w:color="auto"/>
          </w:divBdr>
        </w:div>
        <w:div w:id="288901599">
          <w:marLeft w:val="640"/>
          <w:marRight w:val="0"/>
          <w:marTop w:val="0"/>
          <w:marBottom w:val="0"/>
          <w:divBdr>
            <w:top w:val="none" w:sz="0" w:space="0" w:color="auto"/>
            <w:left w:val="none" w:sz="0" w:space="0" w:color="auto"/>
            <w:bottom w:val="none" w:sz="0" w:space="0" w:color="auto"/>
            <w:right w:val="none" w:sz="0" w:space="0" w:color="auto"/>
          </w:divBdr>
        </w:div>
        <w:div w:id="304050927">
          <w:marLeft w:val="640"/>
          <w:marRight w:val="0"/>
          <w:marTop w:val="0"/>
          <w:marBottom w:val="0"/>
          <w:divBdr>
            <w:top w:val="none" w:sz="0" w:space="0" w:color="auto"/>
            <w:left w:val="none" w:sz="0" w:space="0" w:color="auto"/>
            <w:bottom w:val="none" w:sz="0" w:space="0" w:color="auto"/>
            <w:right w:val="none" w:sz="0" w:space="0" w:color="auto"/>
          </w:divBdr>
        </w:div>
        <w:div w:id="320428362">
          <w:marLeft w:val="640"/>
          <w:marRight w:val="0"/>
          <w:marTop w:val="0"/>
          <w:marBottom w:val="0"/>
          <w:divBdr>
            <w:top w:val="none" w:sz="0" w:space="0" w:color="auto"/>
            <w:left w:val="none" w:sz="0" w:space="0" w:color="auto"/>
            <w:bottom w:val="none" w:sz="0" w:space="0" w:color="auto"/>
            <w:right w:val="none" w:sz="0" w:space="0" w:color="auto"/>
          </w:divBdr>
        </w:div>
        <w:div w:id="341010984">
          <w:marLeft w:val="640"/>
          <w:marRight w:val="0"/>
          <w:marTop w:val="0"/>
          <w:marBottom w:val="0"/>
          <w:divBdr>
            <w:top w:val="none" w:sz="0" w:space="0" w:color="auto"/>
            <w:left w:val="none" w:sz="0" w:space="0" w:color="auto"/>
            <w:bottom w:val="none" w:sz="0" w:space="0" w:color="auto"/>
            <w:right w:val="none" w:sz="0" w:space="0" w:color="auto"/>
          </w:divBdr>
        </w:div>
        <w:div w:id="348140809">
          <w:marLeft w:val="640"/>
          <w:marRight w:val="0"/>
          <w:marTop w:val="0"/>
          <w:marBottom w:val="0"/>
          <w:divBdr>
            <w:top w:val="none" w:sz="0" w:space="0" w:color="auto"/>
            <w:left w:val="none" w:sz="0" w:space="0" w:color="auto"/>
            <w:bottom w:val="none" w:sz="0" w:space="0" w:color="auto"/>
            <w:right w:val="none" w:sz="0" w:space="0" w:color="auto"/>
          </w:divBdr>
        </w:div>
        <w:div w:id="367876204">
          <w:marLeft w:val="640"/>
          <w:marRight w:val="0"/>
          <w:marTop w:val="0"/>
          <w:marBottom w:val="0"/>
          <w:divBdr>
            <w:top w:val="none" w:sz="0" w:space="0" w:color="auto"/>
            <w:left w:val="none" w:sz="0" w:space="0" w:color="auto"/>
            <w:bottom w:val="none" w:sz="0" w:space="0" w:color="auto"/>
            <w:right w:val="none" w:sz="0" w:space="0" w:color="auto"/>
          </w:divBdr>
        </w:div>
        <w:div w:id="385950568">
          <w:marLeft w:val="640"/>
          <w:marRight w:val="0"/>
          <w:marTop w:val="0"/>
          <w:marBottom w:val="0"/>
          <w:divBdr>
            <w:top w:val="none" w:sz="0" w:space="0" w:color="auto"/>
            <w:left w:val="none" w:sz="0" w:space="0" w:color="auto"/>
            <w:bottom w:val="none" w:sz="0" w:space="0" w:color="auto"/>
            <w:right w:val="none" w:sz="0" w:space="0" w:color="auto"/>
          </w:divBdr>
        </w:div>
        <w:div w:id="388920751">
          <w:marLeft w:val="640"/>
          <w:marRight w:val="0"/>
          <w:marTop w:val="0"/>
          <w:marBottom w:val="0"/>
          <w:divBdr>
            <w:top w:val="none" w:sz="0" w:space="0" w:color="auto"/>
            <w:left w:val="none" w:sz="0" w:space="0" w:color="auto"/>
            <w:bottom w:val="none" w:sz="0" w:space="0" w:color="auto"/>
            <w:right w:val="none" w:sz="0" w:space="0" w:color="auto"/>
          </w:divBdr>
        </w:div>
        <w:div w:id="414207028">
          <w:marLeft w:val="640"/>
          <w:marRight w:val="0"/>
          <w:marTop w:val="0"/>
          <w:marBottom w:val="0"/>
          <w:divBdr>
            <w:top w:val="none" w:sz="0" w:space="0" w:color="auto"/>
            <w:left w:val="none" w:sz="0" w:space="0" w:color="auto"/>
            <w:bottom w:val="none" w:sz="0" w:space="0" w:color="auto"/>
            <w:right w:val="none" w:sz="0" w:space="0" w:color="auto"/>
          </w:divBdr>
        </w:div>
        <w:div w:id="435293108">
          <w:marLeft w:val="640"/>
          <w:marRight w:val="0"/>
          <w:marTop w:val="0"/>
          <w:marBottom w:val="0"/>
          <w:divBdr>
            <w:top w:val="none" w:sz="0" w:space="0" w:color="auto"/>
            <w:left w:val="none" w:sz="0" w:space="0" w:color="auto"/>
            <w:bottom w:val="none" w:sz="0" w:space="0" w:color="auto"/>
            <w:right w:val="none" w:sz="0" w:space="0" w:color="auto"/>
          </w:divBdr>
        </w:div>
        <w:div w:id="447626146">
          <w:marLeft w:val="640"/>
          <w:marRight w:val="0"/>
          <w:marTop w:val="0"/>
          <w:marBottom w:val="0"/>
          <w:divBdr>
            <w:top w:val="none" w:sz="0" w:space="0" w:color="auto"/>
            <w:left w:val="none" w:sz="0" w:space="0" w:color="auto"/>
            <w:bottom w:val="none" w:sz="0" w:space="0" w:color="auto"/>
            <w:right w:val="none" w:sz="0" w:space="0" w:color="auto"/>
          </w:divBdr>
        </w:div>
        <w:div w:id="447700691">
          <w:marLeft w:val="640"/>
          <w:marRight w:val="0"/>
          <w:marTop w:val="0"/>
          <w:marBottom w:val="0"/>
          <w:divBdr>
            <w:top w:val="none" w:sz="0" w:space="0" w:color="auto"/>
            <w:left w:val="none" w:sz="0" w:space="0" w:color="auto"/>
            <w:bottom w:val="none" w:sz="0" w:space="0" w:color="auto"/>
            <w:right w:val="none" w:sz="0" w:space="0" w:color="auto"/>
          </w:divBdr>
        </w:div>
        <w:div w:id="450906328">
          <w:marLeft w:val="640"/>
          <w:marRight w:val="0"/>
          <w:marTop w:val="0"/>
          <w:marBottom w:val="0"/>
          <w:divBdr>
            <w:top w:val="none" w:sz="0" w:space="0" w:color="auto"/>
            <w:left w:val="none" w:sz="0" w:space="0" w:color="auto"/>
            <w:bottom w:val="none" w:sz="0" w:space="0" w:color="auto"/>
            <w:right w:val="none" w:sz="0" w:space="0" w:color="auto"/>
          </w:divBdr>
        </w:div>
        <w:div w:id="454906522">
          <w:marLeft w:val="640"/>
          <w:marRight w:val="0"/>
          <w:marTop w:val="0"/>
          <w:marBottom w:val="0"/>
          <w:divBdr>
            <w:top w:val="none" w:sz="0" w:space="0" w:color="auto"/>
            <w:left w:val="none" w:sz="0" w:space="0" w:color="auto"/>
            <w:bottom w:val="none" w:sz="0" w:space="0" w:color="auto"/>
            <w:right w:val="none" w:sz="0" w:space="0" w:color="auto"/>
          </w:divBdr>
        </w:div>
        <w:div w:id="463424578">
          <w:marLeft w:val="640"/>
          <w:marRight w:val="0"/>
          <w:marTop w:val="0"/>
          <w:marBottom w:val="0"/>
          <w:divBdr>
            <w:top w:val="none" w:sz="0" w:space="0" w:color="auto"/>
            <w:left w:val="none" w:sz="0" w:space="0" w:color="auto"/>
            <w:bottom w:val="none" w:sz="0" w:space="0" w:color="auto"/>
            <w:right w:val="none" w:sz="0" w:space="0" w:color="auto"/>
          </w:divBdr>
        </w:div>
        <w:div w:id="465467714">
          <w:marLeft w:val="640"/>
          <w:marRight w:val="0"/>
          <w:marTop w:val="0"/>
          <w:marBottom w:val="0"/>
          <w:divBdr>
            <w:top w:val="none" w:sz="0" w:space="0" w:color="auto"/>
            <w:left w:val="none" w:sz="0" w:space="0" w:color="auto"/>
            <w:bottom w:val="none" w:sz="0" w:space="0" w:color="auto"/>
            <w:right w:val="none" w:sz="0" w:space="0" w:color="auto"/>
          </w:divBdr>
        </w:div>
        <w:div w:id="485053901">
          <w:marLeft w:val="640"/>
          <w:marRight w:val="0"/>
          <w:marTop w:val="0"/>
          <w:marBottom w:val="0"/>
          <w:divBdr>
            <w:top w:val="none" w:sz="0" w:space="0" w:color="auto"/>
            <w:left w:val="none" w:sz="0" w:space="0" w:color="auto"/>
            <w:bottom w:val="none" w:sz="0" w:space="0" w:color="auto"/>
            <w:right w:val="none" w:sz="0" w:space="0" w:color="auto"/>
          </w:divBdr>
        </w:div>
        <w:div w:id="487526579">
          <w:marLeft w:val="640"/>
          <w:marRight w:val="0"/>
          <w:marTop w:val="0"/>
          <w:marBottom w:val="0"/>
          <w:divBdr>
            <w:top w:val="none" w:sz="0" w:space="0" w:color="auto"/>
            <w:left w:val="none" w:sz="0" w:space="0" w:color="auto"/>
            <w:bottom w:val="none" w:sz="0" w:space="0" w:color="auto"/>
            <w:right w:val="none" w:sz="0" w:space="0" w:color="auto"/>
          </w:divBdr>
        </w:div>
        <w:div w:id="515852862">
          <w:marLeft w:val="640"/>
          <w:marRight w:val="0"/>
          <w:marTop w:val="0"/>
          <w:marBottom w:val="0"/>
          <w:divBdr>
            <w:top w:val="none" w:sz="0" w:space="0" w:color="auto"/>
            <w:left w:val="none" w:sz="0" w:space="0" w:color="auto"/>
            <w:bottom w:val="none" w:sz="0" w:space="0" w:color="auto"/>
            <w:right w:val="none" w:sz="0" w:space="0" w:color="auto"/>
          </w:divBdr>
        </w:div>
        <w:div w:id="526716519">
          <w:marLeft w:val="640"/>
          <w:marRight w:val="0"/>
          <w:marTop w:val="0"/>
          <w:marBottom w:val="0"/>
          <w:divBdr>
            <w:top w:val="none" w:sz="0" w:space="0" w:color="auto"/>
            <w:left w:val="none" w:sz="0" w:space="0" w:color="auto"/>
            <w:bottom w:val="none" w:sz="0" w:space="0" w:color="auto"/>
            <w:right w:val="none" w:sz="0" w:space="0" w:color="auto"/>
          </w:divBdr>
        </w:div>
        <w:div w:id="552233656">
          <w:marLeft w:val="640"/>
          <w:marRight w:val="0"/>
          <w:marTop w:val="0"/>
          <w:marBottom w:val="0"/>
          <w:divBdr>
            <w:top w:val="none" w:sz="0" w:space="0" w:color="auto"/>
            <w:left w:val="none" w:sz="0" w:space="0" w:color="auto"/>
            <w:bottom w:val="none" w:sz="0" w:space="0" w:color="auto"/>
            <w:right w:val="none" w:sz="0" w:space="0" w:color="auto"/>
          </w:divBdr>
        </w:div>
        <w:div w:id="560597779">
          <w:marLeft w:val="640"/>
          <w:marRight w:val="0"/>
          <w:marTop w:val="0"/>
          <w:marBottom w:val="0"/>
          <w:divBdr>
            <w:top w:val="none" w:sz="0" w:space="0" w:color="auto"/>
            <w:left w:val="none" w:sz="0" w:space="0" w:color="auto"/>
            <w:bottom w:val="none" w:sz="0" w:space="0" w:color="auto"/>
            <w:right w:val="none" w:sz="0" w:space="0" w:color="auto"/>
          </w:divBdr>
        </w:div>
        <w:div w:id="570702305">
          <w:marLeft w:val="640"/>
          <w:marRight w:val="0"/>
          <w:marTop w:val="0"/>
          <w:marBottom w:val="0"/>
          <w:divBdr>
            <w:top w:val="none" w:sz="0" w:space="0" w:color="auto"/>
            <w:left w:val="none" w:sz="0" w:space="0" w:color="auto"/>
            <w:bottom w:val="none" w:sz="0" w:space="0" w:color="auto"/>
            <w:right w:val="none" w:sz="0" w:space="0" w:color="auto"/>
          </w:divBdr>
        </w:div>
        <w:div w:id="583228506">
          <w:marLeft w:val="640"/>
          <w:marRight w:val="0"/>
          <w:marTop w:val="0"/>
          <w:marBottom w:val="0"/>
          <w:divBdr>
            <w:top w:val="none" w:sz="0" w:space="0" w:color="auto"/>
            <w:left w:val="none" w:sz="0" w:space="0" w:color="auto"/>
            <w:bottom w:val="none" w:sz="0" w:space="0" w:color="auto"/>
            <w:right w:val="none" w:sz="0" w:space="0" w:color="auto"/>
          </w:divBdr>
        </w:div>
        <w:div w:id="591932171">
          <w:marLeft w:val="640"/>
          <w:marRight w:val="0"/>
          <w:marTop w:val="0"/>
          <w:marBottom w:val="0"/>
          <w:divBdr>
            <w:top w:val="none" w:sz="0" w:space="0" w:color="auto"/>
            <w:left w:val="none" w:sz="0" w:space="0" w:color="auto"/>
            <w:bottom w:val="none" w:sz="0" w:space="0" w:color="auto"/>
            <w:right w:val="none" w:sz="0" w:space="0" w:color="auto"/>
          </w:divBdr>
        </w:div>
        <w:div w:id="595286784">
          <w:marLeft w:val="640"/>
          <w:marRight w:val="0"/>
          <w:marTop w:val="0"/>
          <w:marBottom w:val="0"/>
          <w:divBdr>
            <w:top w:val="none" w:sz="0" w:space="0" w:color="auto"/>
            <w:left w:val="none" w:sz="0" w:space="0" w:color="auto"/>
            <w:bottom w:val="none" w:sz="0" w:space="0" w:color="auto"/>
            <w:right w:val="none" w:sz="0" w:space="0" w:color="auto"/>
          </w:divBdr>
        </w:div>
        <w:div w:id="608657693">
          <w:marLeft w:val="640"/>
          <w:marRight w:val="0"/>
          <w:marTop w:val="0"/>
          <w:marBottom w:val="0"/>
          <w:divBdr>
            <w:top w:val="none" w:sz="0" w:space="0" w:color="auto"/>
            <w:left w:val="none" w:sz="0" w:space="0" w:color="auto"/>
            <w:bottom w:val="none" w:sz="0" w:space="0" w:color="auto"/>
            <w:right w:val="none" w:sz="0" w:space="0" w:color="auto"/>
          </w:divBdr>
        </w:div>
        <w:div w:id="625505906">
          <w:marLeft w:val="640"/>
          <w:marRight w:val="0"/>
          <w:marTop w:val="0"/>
          <w:marBottom w:val="0"/>
          <w:divBdr>
            <w:top w:val="none" w:sz="0" w:space="0" w:color="auto"/>
            <w:left w:val="none" w:sz="0" w:space="0" w:color="auto"/>
            <w:bottom w:val="none" w:sz="0" w:space="0" w:color="auto"/>
            <w:right w:val="none" w:sz="0" w:space="0" w:color="auto"/>
          </w:divBdr>
        </w:div>
        <w:div w:id="644161950">
          <w:marLeft w:val="640"/>
          <w:marRight w:val="0"/>
          <w:marTop w:val="0"/>
          <w:marBottom w:val="0"/>
          <w:divBdr>
            <w:top w:val="none" w:sz="0" w:space="0" w:color="auto"/>
            <w:left w:val="none" w:sz="0" w:space="0" w:color="auto"/>
            <w:bottom w:val="none" w:sz="0" w:space="0" w:color="auto"/>
            <w:right w:val="none" w:sz="0" w:space="0" w:color="auto"/>
          </w:divBdr>
        </w:div>
        <w:div w:id="645477148">
          <w:marLeft w:val="640"/>
          <w:marRight w:val="0"/>
          <w:marTop w:val="0"/>
          <w:marBottom w:val="0"/>
          <w:divBdr>
            <w:top w:val="none" w:sz="0" w:space="0" w:color="auto"/>
            <w:left w:val="none" w:sz="0" w:space="0" w:color="auto"/>
            <w:bottom w:val="none" w:sz="0" w:space="0" w:color="auto"/>
            <w:right w:val="none" w:sz="0" w:space="0" w:color="auto"/>
          </w:divBdr>
        </w:div>
        <w:div w:id="653337277">
          <w:marLeft w:val="640"/>
          <w:marRight w:val="0"/>
          <w:marTop w:val="0"/>
          <w:marBottom w:val="0"/>
          <w:divBdr>
            <w:top w:val="none" w:sz="0" w:space="0" w:color="auto"/>
            <w:left w:val="none" w:sz="0" w:space="0" w:color="auto"/>
            <w:bottom w:val="none" w:sz="0" w:space="0" w:color="auto"/>
            <w:right w:val="none" w:sz="0" w:space="0" w:color="auto"/>
          </w:divBdr>
        </w:div>
        <w:div w:id="691491618">
          <w:marLeft w:val="640"/>
          <w:marRight w:val="0"/>
          <w:marTop w:val="0"/>
          <w:marBottom w:val="0"/>
          <w:divBdr>
            <w:top w:val="none" w:sz="0" w:space="0" w:color="auto"/>
            <w:left w:val="none" w:sz="0" w:space="0" w:color="auto"/>
            <w:bottom w:val="none" w:sz="0" w:space="0" w:color="auto"/>
            <w:right w:val="none" w:sz="0" w:space="0" w:color="auto"/>
          </w:divBdr>
        </w:div>
        <w:div w:id="692076130">
          <w:marLeft w:val="640"/>
          <w:marRight w:val="0"/>
          <w:marTop w:val="0"/>
          <w:marBottom w:val="0"/>
          <w:divBdr>
            <w:top w:val="none" w:sz="0" w:space="0" w:color="auto"/>
            <w:left w:val="none" w:sz="0" w:space="0" w:color="auto"/>
            <w:bottom w:val="none" w:sz="0" w:space="0" w:color="auto"/>
            <w:right w:val="none" w:sz="0" w:space="0" w:color="auto"/>
          </w:divBdr>
        </w:div>
        <w:div w:id="700127341">
          <w:marLeft w:val="640"/>
          <w:marRight w:val="0"/>
          <w:marTop w:val="0"/>
          <w:marBottom w:val="0"/>
          <w:divBdr>
            <w:top w:val="none" w:sz="0" w:space="0" w:color="auto"/>
            <w:left w:val="none" w:sz="0" w:space="0" w:color="auto"/>
            <w:bottom w:val="none" w:sz="0" w:space="0" w:color="auto"/>
            <w:right w:val="none" w:sz="0" w:space="0" w:color="auto"/>
          </w:divBdr>
        </w:div>
        <w:div w:id="734011184">
          <w:marLeft w:val="640"/>
          <w:marRight w:val="0"/>
          <w:marTop w:val="0"/>
          <w:marBottom w:val="0"/>
          <w:divBdr>
            <w:top w:val="none" w:sz="0" w:space="0" w:color="auto"/>
            <w:left w:val="none" w:sz="0" w:space="0" w:color="auto"/>
            <w:bottom w:val="none" w:sz="0" w:space="0" w:color="auto"/>
            <w:right w:val="none" w:sz="0" w:space="0" w:color="auto"/>
          </w:divBdr>
        </w:div>
        <w:div w:id="742530236">
          <w:marLeft w:val="640"/>
          <w:marRight w:val="0"/>
          <w:marTop w:val="0"/>
          <w:marBottom w:val="0"/>
          <w:divBdr>
            <w:top w:val="none" w:sz="0" w:space="0" w:color="auto"/>
            <w:left w:val="none" w:sz="0" w:space="0" w:color="auto"/>
            <w:bottom w:val="none" w:sz="0" w:space="0" w:color="auto"/>
            <w:right w:val="none" w:sz="0" w:space="0" w:color="auto"/>
          </w:divBdr>
        </w:div>
        <w:div w:id="760028088">
          <w:marLeft w:val="640"/>
          <w:marRight w:val="0"/>
          <w:marTop w:val="0"/>
          <w:marBottom w:val="0"/>
          <w:divBdr>
            <w:top w:val="none" w:sz="0" w:space="0" w:color="auto"/>
            <w:left w:val="none" w:sz="0" w:space="0" w:color="auto"/>
            <w:bottom w:val="none" w:sz="0" w:space="0" w:color="auto"/>
            <w:right w:val="none" w:sz="0" w:space="0" w:color="auto"/>
          </w:divBdr>
        </w:div>
        <w:div w:id="778793462">
          <w:marLeft w:val="640"/>
          <w:marRight w:val="0"/>
          <w:marTop w:val="0"/>
          <w:marBottom w:val="0"/>
          <w:divBdr>
            <w:top w:val="none" w:sz="0" w:space="0" w:color="auto"/>
            <w:left w:val="none" w:sz="0" w:space="0" w:color="auto"/>
            <w:bottom w:val="none" w:sz="0" w:space="0" w:color="auto"/>
            <w:right w:val="none" w:sz="0" w:space="0" w:color="auto"/>
          </w:divBdr>
        </w:div>
        <w:div w:id="798182075">
          <w:marLeft w:val="640"/>
          <w:marRight w:val="0"/>
          <w:marTop w:val="0"/>
          <w:marBottom w:val="0"/>
          <w:divBdr>
            <w:top w:val="none" w:sz="0" w:space="0" w:color="auto"/>
            <w:left w:val="none" w:sz="0" w:space="0" w:color="auto"/>
            <w:bottom w:val="none" w:sz="0" w:space="0" w:color="auto"/>
            <w:right w:val="none" w:sz="0" w:space="0" w:color="auto"/>
          </w:divBdr>
        </w:div>
        <w:div w:id="798499834">
          <w:marLeft w:val="640"/>
          <w:marRight w:val="0"/>
          <w:marTop w:val="0"/>
          <w:marBottom w:val="0"/>
          <w:divBdr>
            <w:top w:val="none" w:sz="0" w:space="0" w:color="auto"/>
            <w:left w:val="none" w:sz="0" w:space="0" w:color="auto"/>
            <w:bottom w:val="none" w:sz="0" w:space="0" w:color="auto"/>
            <w:right w:val="none" w:sz="0" w:space="0" w:color="auto"/>
          </w:divBdr>
        </w:div>
        <w:div w:id="839581772">
          <w:marLeft w:val="640"/>
          <w:marRight w:val="0"/>
          <w:marTop w:val="0"/>
          <w:marBottom w:val="0"/>
          <w:divBdr>
            <w:top w:val="none" w:sz="0" w:space="0" w:color="auto"/>
            <w:left w:val="none" w:sz="0" w:space="0" w:color="auto"/>
            <w:bottom w:val="none" w:sz="0" w:space="0" w:color="auto"/>
            <w:right w:val="none" w:sz="0" w:space="0" w:color="auto"/>
          </w:divBdr>
        </w:div>
        <w:div w:id="840200277">
          <w:marLeft w:val="640"/>
          <w:marRight w:val="0"/>
          <w:marTop w:val="0"/>
          <w:marBottom w:val="0"/>
          <w:divBdr>
            <w:top w:val="none" w:sz="0" w:space="0" w:color="auto"/>
            <w:left w:val="none" w:sz="0" w:space="0" w:color="auto"/>
            <w:bottom w:val="none" w:sz="0" w:space="0" w:color="auto"/>
            <w:right w:val="none" w:sz="0" w:space="0" w:color="auto"/>
          </w:divBdr>
        </w:div>
        <w:div w:id="855386416">
          <w:marLeft w:val="640"/>
          <w:marRight w:val="0"/>
          <w:marTop w:val="0"/>
          <w:marBottom w:val="0"/>
          <w:divBdr>
            <w:top w:val="none" w:sz="0" w:space="0" w:color="auto"/>
            <w:left w:val="none" w:sz="0" w:space="0" w:color="auto"/>
            <w:bottom w:val="none" w:sz="0" w:space="0" w:color="auto"/>
            <w:right w:val="none" w:sz="0" w:space="0" w:color="auto"/>
          </w:divBdr>
        </w:div>
        <w:div w:id="863320791">
          <w:marLeft w:val="640"/>
          <w:marRight w:val="0"/>
          <w:marTop w:val="0"/>
          <w:marBottom w:val="0"/>
          <w:divBdr>
            <w:top w:val="none" w:sz="0" w:space="0" w:color="auto"/>
            <w:left w:val="none" w:sz="0" w:space="0" w:color="auto"/>
            <w:bottom w:val="none" w:sz="0" w:space="0" w:color="auto"/>
            <w:right w:val="none" w:sz="0" w:space="0" w:color="auto"/>
          </w:divBdr>
        </w:div>
        <w:div w:id="868373682">
          <w:marLeft w:val="640"/>
          <w:marRight w:val="0"/>
          <w:marTop w:val="0"/>
          <w:marBottom w:val="0"/>
          <w:divBdr>
            <w:top w:val="none" w:sz="0" w:space="0" w:color="auto"/>
            <w:left w:val="none" w:sz="0" w:space="0" w:color="auto"/>
            <w:bottom w:val="none" w:sz="0" w:space="0" w:color="auto"/>
            <w:right w:val="none" w:sz="0" w:space="0" w:color="auto"/>
          </w:divBdr>
        </w:div>
        <w:div w:id="883755914">
          <w:marLeft w:val="640"/>
          <w:marRight w:val="0"/>
          <w:marTop w:val="0"/>
          <w:marBottom w:val="0"/>
          <w:divBdr>
            <w:top w:val="none" w:sz="0" w:space="0" w:color="auto"/>
            <w:left w:val="none" w:sz="0" w:space="0" w:color="auto"/>
            <w:bottom w:val="none" w:sz="0" w:space="0" w:color="auto"/>
            <w:right w:val="none" w:sz="0" w:space="0" w:color="auto"/>
          </w:divBdr>
        </w:div>
        <w:div w:id="884217530">
          <w:marLeft w:val="640"/>
          <w:marRight w:val="0"/>
          <w:marTop w:val="0"/>
          <w:marBottom w:val="0"/>
          <w:divBdr>
            <w:top w:val="none" w:sz="0" w:space="0" w:color="auto"/>
            <w:left w:val="none" w:sz="0" w:space="0" w:color="auto"/>
            <w:bottom w:val="none" w:sz="0" w:space="0" w:color="auto"/>
            <w:right w:val="none" w:sz="0" w:space="0" w:color="auto"/>
          </w:divBdr>
        </w:div>
        <w:div w:id="889682664">
          <w:marLeft w:val="640"/>
          <w:marRight w:val="0"/>
          <w:marTop w:val="0"/>
          <w:marBottom w:val="0"/>
          <w:divBdr>
            <w:top w:val="none" w:sz="0" w:space="0" w:color="auto"/>
            <w:left w:val="none" w:sz="0" w:space="0" w:color="auto"/>
            <w:bottom w:val="none" w:sz="0" w:space="0" w:color="auto"/>
            <w:right w:val="none" w:sz="0" w:space="0" w:color="auto"/>
          </w:divBdr>
        </w:div>
        <w:div w:id="892039005">
          <w:marLeft w:val="640"/>
          <w:marRight w:val="0"/>
          <w:marTop w:val="0"/>
          <w:marBottom w:val="0"/>
          <w:divBdr>
            <w:top w:val="none" w:sz="0" w:space="0" w:color="auto"/>
            <w:left w:val="none" w:sz="0" w:space="0" w:color="auto"/>
            <w:bottom w:val="none" w:sz="0" w:space="0" w:color="auto"/>
            <w:right w:val="none" w:sz="0" w:space="0" w:color="auto"/>
          </w:divBdr>
        </w:div>
        <w:div w:id="893806990">
          <w:marLeft w:val="640"/>
          <w:marRight w:val="0"/>
          <w:marTop w:val="0"/>
          <w:marBottom w:val="0"/>
          <w:divBdr>
            <w:top w:val="none" w:sz="0" w:space="0" w:color="auto"/>
            <w:left w:val="none" w:sz="0" w:space="0" w:color="auto"/>
            <w:bottom w:val="none" w:sz="0" w:space="0" w:color="auto"/>
            <w:right w:val="none" w:sz="0" w:space="0" w:color="auto"/>
          </w:divBdr>
        </w:div>
        <w:div w:id="899823843">
          <w:marLeft w:val="640"/>
          <w:marRight w:val="0"/>
          <w:marTop w:val="0"/>
          <w:marBottom w:val="0"/>
          <w:divBdr>
            <w:top w:val="none" w:sz="0" w:space="0" w:color="auto"/>
            <w:left w:val="none" w:sz="0" w:space="0" w:color="auto"/>
            <w:bottom w:val="none" w:sz="0" w:space="0" w:color="auto"/>
            <w:right w:val="none" w:sz="0" w:space="0" w:color="auto"/>
          </w:divBdr>
        </w:div>
        <w:div w:id="914582598">
          <w:marLeft w:val="640"/>
          <w:marRight w:val="0"/>
          <w:marTop w:val="0"/>
          <w:marBottom w:val="0"/>
          <w:divBdr>
            <w:top w:val="none" w:sz="0" w:space="0" w:color="auto"/>
            <w:left w:val="none" w:sz="0" w:space="0" w:color="auto"/>
            <w:bottom w:val="none" w:sz="0" w:space="0" w:color="auto"/>
            <w:right w:val="none" w:sz="0" w:space="0" w:color="auto"/>
          </w:divBdr>
        </w:div>
        <w:div w:id="917134380">
          <w:marLeft w:val="640"/>
          <w:marRight w:val="0"/>
          <w:marTop w:val="0"/>
          <w:marBottom w:val="0"/>
          <w:divBdr>
            <w:top w:val="none" w:sz="0" w:space="0" w:color="auto"/>
            <w:left w:val="none" w:sz="0" w:space="0" w:color="auto"/>
            <w:bottom w:val="none" w:sz="0" w:space="0" w:color="auto"/>
            <w:right w:val="none" w:sz="0" w:space="0" w:color="auto"/>
          </w:divBdr>
        </w:div>
        <w:div w:id="921262313">
          <w:marLeft w:val="640"/>
          <w:marRight w:val="0"/>
          <w:marTop w:val="0"/>
          <w:marBottom w:val="0"/>
          <w:divBdr>
            <w:top w:val="none" w:sz="0" w:space="0" w:color="auto"/>
            <w:left w:val="none" w:sz="0" w:space="0" w:color="auto"/>
            <w:bottom w:val="none" w:sz="0" w:space="0" w:color="auto"/>
            <w:right w:val="none" w:sz="0" w:space="0" w:color="auto"/>
          </w:divBdr>
        </w:div>
        <w:div w:id="921572970">
          <w:marLeft w:val="640"/>
          <w:marRight w:val="0"/>
          <w:marTop w:val="0"/>
          <w:marBottom w:val="0"/>
          <w:divBdr>
            <w:top w:val="none" w:sz="0" w:space="0" w:color="auto"/>
            <w:left w:val="none" w:sz="0" w:space="0" w:color="auto"/>
            <w:bottom w:val="none" w:sz="0" w:space="0" w:color="auto"/>
            <w:right w:val="none" w:sz="0" w:space="0" w:color="auto"/>
          </w:divBdr>
        </w:div>
        <w:div w:id="930626907">
          <w:marLeft w:val="640"/>
          <w:marRight w:val="0"/>
          <w:marTop w:val="0"/>
          <w:marBottom w:val="0"/>
          <w:divBdr>
            <w:top w:val="none" w:sz="0" w:space="0" w:color="auto"/>
            <w:left w:val="none" w:sz="0" w:space="0" w:color="auto"/>
            <w:bottom w:val="none" w:sz="0" w:space="0" w:color="auto"/>
            <w:right w:val="none" w:sz="0" w:space="0" w:color="auto"/>
          </w:divBdr>
        </w:div>
        <w:div w:id="937492489">
          <w:marLeft w:val="640"/>
          <w:marRight w:val="0"/>
          <w:marTop w:val="0"/>
          <w:marBottom w:val="0"/>
          <w:divBdr>
            <w:top w:val="none" w:sz="0" w:space="0" w:color="auto"/>
            <w:left w:val="none" w:sz="0" w:space="0" w:color="auto"/>
            <w:bottom w:val="none" w:sz="0" w:space="0" w:color="auto"/>
            <w:right w:val="none" w:sz="0" w:space="0" w:color="auto"/>
          </w:divBdr>
        </w:div>
        <w:div w:id="942346313">
          <w:marLeft w:val="640"/>
          <w:marRight w:val="0"/>
          <w:marTop w:val="0"/>
          <w:marBottom w:val="0"/>
          <w:divBdr>
            <w:top w:val="none" w:sz="0" w:space="0" w:color="auto"/>
            <w:left w:val="none" w:sz="0" w:space="0" w:color="auto"/>
            <w:bottom w:val="none" w:sz="0" w:space="0" w:color="auto"/>
            <w:right w:val="none" w:sz="0" w:space="0" w:color="auto"/>
          </w:divBdr>
        </w:div>
        <w:div w:id="954752272">
          <w:marLeft w:val="640"/>
          <w:marRight w:val="0"/>
          <w:marTop w:val="0"/>
          <w:marBottom w:val="0"/>
          <w:divBdr>
            <w:top w:val="none" w:sz="0" w:space="0" w:color="auto"/>
            <w:left w:val="none" w:sz="0" w:space="0" w:color="auto"/>
            <w:bottom w:val="none" w:sz="0" w:space="0" w:color="auto"/>
            <w:right w:val="none" w:sz="0" w:space="0" w:color="auto"/>
          </w:divBdr>
        </w:div>
        <w:div w:id="974604208">
          <w:marLeft w:val="640"/>
          <w:marRight w:val="0"/>
          <w:marTop w:val="0"/>
          <w:marBottom w:val="0"/>
          <w:divBdr>
            <w:top w:val="none" w:sz="0" w:space="0" w:color="auto"/>
            <w:left w:val="none" w:sz="0" w:space="0" w:color="auto"/>
            <w:bottom w:val="none" w:sz="0" w:space="0" w:color="auto"/>
            <w:right w:val="none" w:sz="0" w:space="0" w:color="auto"/>
          </w:divBdr>
        </w:div>
        <w:div w:id="978876410">
          <w:marLeft w:val="640"/>
          <w:marRight w:val="0"/>
          <w:marTop w:val="0"/>
          <w:marBottom w:val="0"/>
          <w:divBdr>
            <w:top w:val="none" w:sz="0" w:space="0" w:color="auto"/>
            <w:left w:val="none" w:sz="0" w:space="0" w:color="auto"/>
            <w:bottom w:val="none" w:sz="0" w:space="0" w:color="auto"/>
            <w:right w:val="none" w:sz="0" w:space="0" w:color="auto"/>
          </w:divBdr>
        </w:div>
        <w:div w:id="985623185">
          <w:marLeft w:val="640"/>
          <w:marRight w:val="0"/>
          <w:marTop w:val="0"/>
          <w:marBottom w:val="0"/>
          <w:divBdr>
            <w:top w:val="none" w:sz="0" w:space="0" w:color="auto"/>
            <w:left w:val="none" w:sz="0" w:space="0" w:color="auto"/>
            <w:bottom w:val="none" w:sz="0" w:space="0" w:color="auto"/>
            <w:right w:val="none" w:sz="0" w:space="0" w:color="auto"/>
          </w:divBdr>
        </w:div>
        <w:div w:id="995575337">
          <w:marLeft w:val="640"/>
          <w:marRight w:val="0"/>
          <w:marTop w:val="0"/>
          <w:marBottom w:val="0"/>
          <w:divBdr>
            <w:top w:val="none" w:sz="0" w:space="0" w:color="auto"/>
            <w:left w:val="none" w:sz="0" w:space="0" w:color="auto"/>
            <w:bottom w:val="none" w:sz="0" w:space="0" w:color="auto"/>
            <w:right w:val="none" w:sz="0" w:space="0" w:color="auto"/>
          </w:divBdr>
        </w:div>
        <w:div w:id="997542013">
          <w:marLeft w:val="640"/>
          <w:marRight w:val="0"/>
          <w:marTop w:val="0"/>
          <w:marBottom w:val="0"/>
          <w:divBdr>
            <w:top w:val="none" w:sz="0" w:space="0" w:color="auto"/>
            <w:left w:val="none" w:sz="0" w:space="0" w:color="auto"/>
            <w:bottom w:val="none" w:sz="0" w:space="0" w:color="auto"/>
            <w:right w:val="none" w:sz="0" w:space="0" w:color="auto"/>
          </w:divBdr>
        </w:div>
        <w:div w:id="1008216254">
          <w:marLeft w:val="640"/>
          <w:marRight w:val="0"/>
          <w:marTop w:val="0"/>
          <w:marBottom w:val="0"/>
          <w:divBdr>
            <w:top w:val="none" w:sz="0" w:space="0" w:color="auto"/>
            <w:left w:val="none" w:sz="0" w:space="0" w:color="auto"/>
            <w:bottom w:val="none" w:sz="0" w:space="0" w:color="auto"/>
            <w:right w:val="none" w:sz="0" w:space="0" w:color="auto"/>
          </w:divBdr>
        </w:div>
        <w:div w:id="1009910770">
          <w:marLeft w:val="640"/>
          <w:marRight w:val="0"/>
          <w:marTop w:val="0"/>
          <w:marBottom w:val="0"/>
          <w:divBdr>
            <w:top w:val="none" w:sz="0" w:space="0" w:color="auto"/>
            <w:left w:val="none" w:sz="0" w:space="0" w:color="auto"/>
            <w:bottom w:val="none" w:sz="0" w:space="0" w:color="auto"/>
            <w:right w:val="none" w:sz="0" w:space="0" w:color="auto"/>
          </w:divBdr>
        </w:div>
        <w:div w:id="1029256425">
          <w:marLeft w:val="640"/>
          <w:marRight w:val="0"/>
          <w:marTop w:val="0"/>
          <w:marBottom w:val="0"/>
          <w:divBdr>
            <w:top w:val="none" w:sz="0" w:space="0" w:color="auto"/>
            <w:left w:val="none" w:sz="0" w:space="0" w:color="auto"/>
            <w:bottom w:val="none" w:sz="0" w:space="0" w:color="auto"/>
            <w:right w:val="none" w:sz="0" w:space="0" w:color="auto"/>
          </w:divBdr>
        </w:div>
        <w:div w:id="1030255256">
          <w:marLeft w:val="640"/>
          <w:marRight w:val="0"/>
          <w:marTop w:val="0"/>
          <w:marBottom w:val="0"/>
          <w:divBdr>
            <w:top w:val="none" w:sz="0" w:space="0" w:color="auto"/>
            <w:left w:val="none" w:sz="0" w:space="0" w:color="auto"/>
            <w:bottom w:val="none" w:sz="0" w:space="0" w:color="auto"/>
            <w:right w:val="none" w:sz="0" w:space="0" w:color="auto"/>
          </w:divBdr>
        </w:div>
        <w:div w:id="1036658903">
          <w:marLeft w:val="640"/>
          <w:marRight w:val="0"/>
          <w:marTop w:val="0"/>
          <w:marBottom w:val="0"/>
          <w:divBdr>
            <w:top w:val="none" w:sz="0" w:space="0" w:color="auto"/>
            <w:left w:val="none" w:sz="0" w:space="0" w:color="auto"/>
            <w:bottom w:val="none" w:sz="0" w:space="0" w:color="auto"/>
            <w:right w:val="none" w:sz="0" w:space="0" w:color="auto"/>
          </w:divBdr>
        </w:div>
        <w:div w:id="1038627003">
          <w:marLeft w:val="640"/>
          <w:marRight w:val="0"/>
          <w:marTop w:val="0"/>
          <w:marBottom w:val="0"/>
          <w:divBdr>
            <w:top w:val="none" w:sz="0" w:space="0" w:color="auto"/>
            <w:left w:val="none" w:sz="0" w:space="0" w:color="auto"/>
            <w:bottom w:val="none" w:sz="0" w:space="0" w:color="auto"/>
            <w:right w:val="none" w:sz="0" w:space="0" w:color="auto"/>
          </w:divBdr>
        </w:div>
        <w:div w:id="1053457685">
          <w:marLeft w:val="640"/>
          <w:marRight w:val="0"/>
          <w:marTop w:val="0"/>
          <w:marBottom w:val="0"/>
          <w:divBdr>
            <w:top w:val="none" w:sz="0" w:space="0" w:color="auto"/>
            <w:left w:val="none" w:sz="0" w:space="0" w:color="auto"/>
            <w:bottom w:val="none" w:sz="0" w:space="0" w:color="auto"/>
            <w:right w:val="none" w:sz="0" w:space="0" w:color="auto"/>
          </w:divBdr>
        </w:div>
        <w:div w:id="1081948458">
          <w:marLeft w:val="640"/>
          <w:marRight w:val="0"/>
          <w:marTop w:val="0"/>
          <w:marBottom w:val="0"/>
          <w:divBdr>
            <w:top w:val="none" w:sz="0" w:space="0" w:color="auto"/>
            <w:left w:val="none" w:sz="0" w:space="0" w:color="auto"/>
            <w:bottom w:val="none" w:sz="0" w:space="0" w:color="auto"/>
            <w:right w:val="none" w:sz="0" w:space="0" w:color="auto"/>
          </w:divBdr>
        </w:div>
        <w:div w:id="1088960326">
          <w:marLeft w:val="640"/>
          <w:marRight w:val="0"/>
          <w:marTop w:val="0"/>
          <w:marBottom w:val="0"/>
          <w:divBdr>
            <w:top w:val="none" w:sz="0" w:space="0" w:color="auto"/>
            <w:left w:val="none" w:sz="0" w:space="0" w:color="auto"/>
            <w:bottom w:val="none" w:sz="0" w:space="0" w:color="auto"/>
            <w:right w:val="none" w:sz="0" w:space="0" w:color="auto"/>
          </w:divBdr>
        </w:div>
        <w:div w:id="1092165177">
          <w:marLeft w:val="640"/>
          <w:marRight w:val="0"/>
          <w:marTop w:val="0"/>
          <w:marBottom w:val="0"/>
          <w:divBdr>
            <w:top w:val="none" w:sz="0" w:space="0" w:color="auto"/>
            <w:left w:val="none" w:sz="0" w:space="0" w:color="auto"/>
            <w:bottom w:val="none" w:sz="0" w:space="0" w:color="auto"/>
            <w:right w:val="none" w:sz="0" w:space="0" w:color="auto"/>
          </w:divBdr>
        </w:div>
        <w:div w:id="1112626422">
          <w:marLeft w:val="640"/>
          <w:marRight w:val="0"/>
          <w:marTop w:val="0"/>
          <w:marBottom w:val="0"/>
          <w:divBdr>
            <w:top w:val="none" w:sz="0" w:space="0" w:color="auto"/>
            <w:left w:val="none" w:sz="0" w:space="0" w:color="auto"/>
            <w:bottom w:val="none" w:sz="0" w:space="0" w:color="auto"/>
            <w:right w:val="none" w:sz="0" w:space="0" w:color="auto"/>
          </w:divBdr>
        </w:div>
        <w:div w:id="1113672298">
          <w:marLeft w:val="640"/>
          <w:marRight w:val="0"/>
          <w:marTop w:val="0"/>
          <w:marBottom w:val="0"/>
          <w:divBdr>
            <w:top w:val="none" w:sz="0" w:space="0" w:color="auto"/>
            <w:left w:val="none" w:sz="0" w:space="0" w:color="auto"/>
            <w:bottom w:val="none" w:sz="0" w:space="0" w:color="auto"/>
            <w:right w:val="none" w:sz="0" w:space="0" w:color="auto"/>
          </w:divBdr>
        </w:div>
        <w:div w:id="1121144736">
          <w:marLeft w:val="640"/>
          <w:marRight w:val="0"/>
          <w:marTop w:val="0"/>
          <w:marBottom w:val="0"/>
          <w:divBdr>
            <w:top w:val="none" w:sz="0" w:space="0" w:color="auto"/>
            <w:left w:val="none" w:sz="0" w:space="0" w:color="auto"/>
            <w:bottom w:val="none" w:sz="0" w:space="0" w:color="auto"/>
            <w:right w:val="none" w:sz="0" w:space="0" w:color="auto"/>
          </w:divBdr>
        </w:div>
        <w:div w:id="1132871840">
          <w:marLeft w:val="640"/>
          <w:marRight w:val="0"/>
          <w:marTop w:val="0"/>
          <w:marBottom w:val="0"/>
          <w:divBdr>
            <w:top w:val="none" w:sz="0" w:space="0" w:color="auto"/>
            <w:left w:val="none" w:sz="0" w:space="0" w:color="auto"/>
            <w:bottom w:val="none" w:sz="0" w:space="0" w:color="auto"/>
            <w:right w:val="none" w:sz="0" w:space="0" w:color="auto"/>
          </w:divBdr>
        </w:div>
        <w:div w:id="1142575609">
          <w:marLeft w:val="640"/>
          <w:marRight w:val="0"/>
          <w:marTop w:val="0"/>
          <w:marBottom w:val="0"/>
          <w:divBdr>
            <w:top w:val="none" w:sz="0" w:space="0" w:color="auto"/>
            <w:left w:val="none" w:sz="0" w:space="0" w:color="auto"/>
            <w:bottom w:val="none" w:sz="0" w:space="0" w:color="auto"/>
            <w:right w:val="none" w:sz="0" w:space="0" w:color="auto"/>
          </w:divBdr>
        </w:div>
        <w:div w:id="1154296893">
          <w:marLeft w:val="640"/>
          <w:marRight w:val="0"/>
          <w:marTop w:val="0"/>
          <w:marBottom w:val="0"/>
          <w:divBdr>
            <w:top w:val="none" w:sz="0" w:space="0" w:color="auto"/>
            <w:left w:val="none" w:sz="0" w:space="0" w:color="auto"/>
            <w:bottom w:val="none" w:sz="0" w:space="0" w:color="auto"/>
            <w:right w:val="none" w:sz="0" w:space="0" w:color="auto"/>
          </w:divBdr>
        </w:div>
        <w:div w:id="1163814643">
          <w:marLeft w:val="640"/>
          <w:marRight w:val="0"/>
          <w:marTop w:val="0"/>
          <w:marBottom w:val="0"/>
          <w:divBdr>
            <w:top w:val="none" w:sz="0" w:space="0" w:color="auto"/>
            <w:left w:val="none" w:sz="0" w:space="0" w:color="auto"/>
            <w:bottom w:val="none" w:sz="0" w:space="0" w:color="auto"/>
            <w:right w:val="none" w:sz="0" w:space="0" w:color="auto"/>
          </w:divBdr>
        </w:div>
        <w:div w:id="1168405696">
          <w:marLeft w:val="640"/>
          <w:marRight w:val="0"/>
          <w:marTop w:val="0"/>
          <w:marBottom w:val="0"/>
          <w:divBdr>
            <w:top w:val="none" w:sz="0" w:space="0" w:color="auto"/>
            <w:left w:val="none" w:sz="0" w:space="0" w:color="auto"/>
            <w:bottom w:val="none" w:sz="0" w:space="0" w:color="auto"/>
            <w:right w:val="none" w:sz="0" w:space="0" w:color="auto"/>
          </w:divBdr>
        </w:div>
        <w:div w:id="1177386396">
          <w:marLeft w:val="640"/>
          <w:marRight w:val="0"/>
          <w:marTop w:val="0"/>
          <w:marBottom w:val="0"/>
          <w:divBdr>
            <w:top w:val="none" w:sz="0" w:space="0" w:color="auto"/>
            <w:left w:val="none" w:sz="0" w:space="0" w:color="auto"/>
            <w:bottom w:val="none" w:sz="0" w:space="0" w:color="auto"/>
            <w:right w:val="none" w:sz="0" w:space="0" w:color="auto"/>
          </w:divBdr>
        </w:div>
        <w:div w:id="1186559136">
          <w:marLeft w:val="640"/>
          <w:marRight w:val="0"/>
          <w:marTop w:val="0"/>
          <w:marBottom w:val="0"/>
          <w:divBdr>
            <w:top w:val="none" w:sz="0" w:space="0" w:color="auto"/>
            <w:left w:val="none" w:sz="0" w:space="0" w:color="auto"/>
            <w:bottom w:val="none" w:sz="0" w:space="0" w:color="auto"/>
            <w:right w:val="none" w:sz="0" w:space="0" w:color="auto"/>
          </w:divBdr>
        </w:div>
        <w:div w:id="1191797221">
          <w:marLeft w:val="640"/>
          <w:marRight w:val="0"/>
          <w:marTop w:val="0"/>
          <w:marBottom w:val="0"/>
          <w:divBdr>
            <w:top w:val="none" w:sz="0" w:space="0" w:color="auto"/>
            <w:left w:val="none" w:sz="0" w:space="0" w:color="auto"/>
            <w:bottom w:val="none" w:sz="0" w:space="0" w:color="auto"/>
            <w:right w:val="none" w:sz="0" w:space="0" w:color="auto"/>
          </w:divBdr>
        </w:div>
        <w:div w:id="1198737562">
          <w:marLeft w:val="640"/>
          <w:marRight w:val="0"/>
          <w:marTop w:val="0"/>
          <w:marBottom w:val="0"/>
          <w:divBdr>
            <w:top w:val="none" w:sz="0" w:space="0" w:color="auto"/>
            <w:left w:val="none" w:sz="0" w:space="0" w:color="auto"/>
            <w:bottom w:val="none" w:sz="0" w:space="0" w:color="auto"/>
            <w:right w:val="none" w:sz="0" w:space="0" w:color="auto"/>
          </w:divBdr>
        </w:div>
        <w:div w:id="1208251422">
          <w:marLeft w:val="640"/>
          <w:marRight w:val="0"/>
          <w:marTop w:val="0"/>
          <w:marBottom w:val="0"/>
          <w:divBdr>
            <w:top w:val="none" w:sz="0" w:space="0" w:color="auto"/>
            <w:left w:val="none" w:sz="0" w:space="0" w:color="auto"/>
            <w:bottom w:val="none" w:sz="0" w:space="0" w:color="auto"/>
            <w:right w:val="none" w:sz="0" w:space="0" w:color="auto"/>
          </w:divBdr>
        </w:div>
        <w:div w:id="1212114530">
          <w:marLeft w:val="640"/>
          <w:marRight w:val="0"/>
          <w:marTop w:val="0"/>
          <w:marBottom w:val="0"/>
          <w:divBdr>
            <w:top w:val="none" w:sz="0" w:space="0" w:color="auto"/>
            <w:left w:val="none" w:sz="0" w:space="0" w:color="auto"/>
            <w:bottom w:val="none" w:sz="0" w:space="0" w:color="auto"/>
            <w:right w:val="none" w:sz="0" w:space="0" w:color="auto"/>
          </w:divBdr>
        </w:div>
        <w:div w:id="1215505499">
          <w:marLeft w:val="640"/>
          <w:marRight w:val="0"/>
          <w:marTop w:val="0"/>
          <w:marBottom w:val="0"/>
          <w:divBdr>
            <w:top w:val="none" w:sz="0" w:space="0" w:color="auto"/>
            <w:left w:val="none" w:sz="0" w:space="0" w:color="auto"/>
            <w:bottom w:val="none" w:sz="0" w:space="0" w:color="auto"/>
            <w:right w:val="none" w:sz="0" w:space="0" w:color="auto"/>
          </w:divBdr>
        </w:div>
        <w:div w:id="1218663358">
          <w:marLeft w:val="640"/>
          <w:marRight w:val="0"/>
          <w:marTop w:val="0"/>
          <w:marBottom w:val="0"/>
          <w:divBdr>
            <w:top w:val="none" w:sz="0" w:space="0" w:color="auto"/>
            <w:left w:val="none" w:sz="0" w:space="0" w:color="auto"/>
            <w:bottom w:val="none" w:sz="0" w:space="0" w:color="auto"/>
            <w:right w:val="none" w:sz="0" w:space="0" w:color="auto"/>
          </w:divBdr>
        </w:div>
        <w:div w:id="1226602724">
          <w:marLeft w:val="640"/>
          <w:marRight w:val="0"/>
          <w:marTop w:val="0"/>
          <w:marBottom w:val="0"/>
          <w:divBdr>
            <w:top w:val="none" w:sz="0" w:space="0" w:color="auto"/>
            <w:left w:val="none" w:sz="0" w:space="0" w:color="auto"/>
            <w:bottom w:val="none" w:sz="0" w:space="0" w:color="auto"/>
            <w:right w:val="none" w:sz="0" w:space="0" w:color="auto"/>
          </w:divBdr>
        </w:div>
        <w:div w:id="1234658924">
          <w:marLeft w:val="640"/>
          <w:marRight w:val="0"/>
          <w:marTop w:val="0"/>
          <w:marBottom w:val="0"/>
          <w:divBdr>
            <w:top w:val="none" w:sz="0" w:space="0" w:color="auto"/>
            <w:left w:val="none" w:sz="0" w:space="0" w:color="auto"/>
            <w:bottom w:val="none" w:sz="0" w:space="0" w:color="auto"/>
            <w:right w:val="none" w:sz="0" w:space="0" w:color="auto"/>
          </w:divBdr>
        </w:div>
        <w:div w:id="1236746496">
          <w:marLeft w:val="640"/>
          <w:marRight w:val="0"/>
          <w:marTop w:val="0"/>
          <w:marBottom w:val="0"/>
          <w:divBdr>
            <w:top w:val="none" w:sz="0" w:space="0" w:color="auto"/>
            <w:left w:val="none" w:sz="0" w:space="0" w:color="auto"/>
            <w:bottom w:val="none" w:sz="0" w:space="0" w:color="auto"/>
            <w:right w:val="none" w:sz="0" w:space="0" w:color="auto"/>
          </w:divBdr>
        </w:div>
        <w:div w:id="1238368682">
          <w:marLeft w:val="640"/>
          <w:marRight w:val="0"/>
          <w:marTop w:val="0"/>
          <w:marBottom w:val="0"/>
          <w:divBdr>
            <w:top w:val="none" w:sz="0" w:space="0" w:color="auto"/>
            <w:left w:val="none" w:sz="0" w:space="0" w:color="auto"/>
            <w:bottom w:val="none" w:sz="0" w:space="0" w:color="auto"/>
            <w:right w:val="none" w:sz="0" w:space="0" w:color="auto"/>
          </w:divBdr>
        </w:div>
        <w:div w:id="1248466035">
          <w:marLeft w:val="640"/>
          <w:marRight w:val="0"/>
          <w:marTop w:val="0"/>
          <w:marBottom w:val="0"/>
          <w:divBdr>
            <w:top w:val="none" w:sz="0" w:space="0" w:color="auto"/>
            <w:left w:val="none" w:sz="0" w:space="0" w:color="auto"/>
            <w:bottom w:val="none" w:sz="0" w:space="0" w:color="auto"/>
            <w:right w:val="none" w:sz="0" w:space="0" w:color="auto"/>
          </w:divBdr>
        </w:div>
        <w:div w:id="1251353927">
          <w:marLeft w:val="640"/>
          <w:marRight w:val="0"/>
          <w:marTop w:val="0"/>
          <w:marBottom w:val="0"/>
          <w:divBdr>
            <w:top w:val="none" w:sz="0" w:space="0" w:color="auto"/>
            <w:left w:val="none" w:sz="0" w:space="0" w:color="auto"/>
            <w:bottom w:val="none" w:sz="0" w:space="0" w:color="auto"/>
            <w:right w:val="none" w:sz="0" w:space="0" w:color="auto"/>
          </w:divBdr>
        </w:div>
        <w:div w:id="1255165593">
          <w:marLeft w:val="640"/>
          <w:marRight w:val="0"/>
          <w:marTop w:val="0"/>
          <w:marBottom w:val="0"/>
          <w:divBdr>
            <w:top w:val="none" w:sz="0" w:space="0" w:color="auto"/>
            <w:left w:val="none" w:sz="0" w:space="0" w:color="auto"/>
            <w:bottom w:val="none" w:sz="0" w:space="0" w:color="auto"/>
            <w:right w:val="none" w:sz="0" w:space="0" w:color="auto"/>
          </w:divBdr>
        </w:div>
        <w:div w:id="1269850863">
          <w:marLeft w:val="640"/>
          <w:marRight w:val="0"/>
          <w:marTop w:val="0"/>
          <w:marBottom w:val="0"/>
          <w:divBdr>
            <w:top w:val="none" w:sz="0" w:space="0" w:color="auto"/>
            <w:left w:val="none" w:sz="0" w:space="0" w:color="auto"/>
            <w:bottom w:val="none" w:sz="0" w:space="0" w:color="auto"/>
            <w:right w:val="none" w:sz="0" w:space="0" w:color="auto"/>
          </w:divBdr>
        </w:div>
        <w:div w:id="1273587651">
          <w:marLeft w:val="640"/>
          <w:marRight w:val="0"/>
          <w:marTop w:val="0"/>
          <w:marBottom w:val="0"/>
          <w:divBdr>
            <w:top w:val="none" w:sz="0" w:space="0" w:color="auto"/>
            <w:left w:val="none" w:sz="0" w:space="0" w:color="auto"/>
            <w:bottom w:val="none" w:sz="0" w:space="0" w:color="auto"/>
            <w:right w:val="none" w:sz="0" w:space="0" w:color="auto"/>
          </w:divBdr>
        </w:div>
        <w:div w:id="1286693379">
          <w:marLeft w:val="640"/>
          <w:marRight w:val="0"/>
          <w:marTop w:val="0"/>
          <w:marBottom w:val="0"/>
          <w:divBdr>
            <w:top w:val="none" w:sz="0" w:space="0" w:color="auto"/>
            <w:left w:val="none" w:sz="0" w:space="0" w:color="auto"/>
            <w:bottom w:val="none" w:sz="0" w:space="0" w:color="auto"/>
            <w:right w:val="none" w:sz="0" w:space="0" w:color="auto"/>
          </w:divBdr>
        </w:div>
        <w:div w:id="1311789294">
          <w:marLeft w:val="640"/>
          <w:marRight w:val="0"/>
          <w:marTop w:val="0"/>
          <w:marBottom w:val="0"/>
          <w:divBdr>
            <w:top w:val="none" w:sz="0" w:space="0" w:color="auto"/>
            <w:left w:val="none" w:sz="0" w:space="0" w:color="auto"/>
            <w:bottom w:val="none" w:sz="0" w:space="0" w:color="auto"/>
            <w:right w:val="none" w:sz="0" w:space="0" w:color="auto"/>
          </w:divBdr>
        </w:div>
        <w:div w:id="1324624445">
          <w:marLeft w:val="640"/>
          <w:marRight w:val="0"/>
          <w:marTop w:val="0"/>
          <w:marBottom w:val="0"/>
          <w:divBdr>
            <w:top w:val="none" w:sz="0" w:space="0" w:color="auto"/>
            <w:left w:val="none" w:sz="0" w:space="0" w:color="auto"/>
            <w:bottom w:val="none" w:sz="0" w:space="0" w:color="auto"/>
            <w:right w:val="none" w:sz="0" w:space="0" w:color="auto"/>
          </w:divBdr>
        </w:div>
        <w:div w:id="1324819843">
          <w:marLeft w:val="640"/>
          <w:marRight w:val="0"/>
          <w:marTop w:val="0"/>
          <w:marBottom w:val="0"/>
          <w:divBdr>
            <w:top w:val="none" w:sz="0" w:space="0" w:color="auto"/>
            <w:left w:val="none" w:sz="0" w:space="0" w:color="auto"/>
            <w:bottom w:val="none" w:sz="0" w:space="0" w:color="auto"/>
            <w:right w:val="none" w:sz="0" w:space="0" w:color="auto"/>
          </w:divBdr>
        </w:div>
        <w:div w:id="1341546021">
          <w:marLeft w:val="640"/>
          <w:marRight w:val="0"/>
          <w:marTop w:val="0"/>
          <w:marBottom w:val="0"/>
          <w:divBdr>
            <w:top w:val="none" w:sz="0" w:space="0" w:color="auto"/>
            <w:left w:val="none" w:sz="0" w:space="0" w:color="auto"/>
            <w:bottom w:val="none" w:sz="0" w:space="0" w:color="auto"/>
            <w:right w:val="none" w:sz="0" w:space="0" w:color="auto"/>
          </w:divBdr>
        </w:div>
        <w:div w:id="1342657222">
          <w:marLeft w:val="640"/>
          <w:marRight w:val="0"/>
          <w:marTop w:val="0"/>
          <w:marBottom w:val="0"/>
          <w:divBdr>
            <w:top w:val="none" w:sz="0" w:space="0" w:color="auto"/>
            <w:left w:val="none" w:sz="0" w:space="0" w:color="auto"/>
            <w:bottom w:val="none" w:sz="0" w:space="0" w:color="auto"/>
            <w:right w:val="none" w:sz="0" w:space="0" w:color="auto"/>
          </w:divBdr>
        </w:div>
        <w:div w:id="1347823573">
          <w:marLeft w:val="640"/>
          <w:marRight w:val="0"/>
          <w:marTop w:val="0"/>
          <w:marBottom w:val="0"/>
          <w:divBdr>
            <w:top w:val="none" w:sz="0" w:space="0" w:color="auto"/>
            <w:left w:val="none" w:sz="0" w:space="0" w:color="auto"/>
            <w:bottom w:val="none" w:sz="0" w:space="0" w:color="auto"/>
            <w:right w:val="none" w:sz="0" w:space="0" w:color="auto"/>
          </w:divBdr>
        </w:div>
        <w:div w:id="1359963607">
          <w:marLeft w:val="640"/>
          <w:marRight w:val="0"/>
          <w:marTop w:val="0"/>
          <w:marBottom w:val="0"/>
          <w:divBdr>
            <w:top w:val="none" w:sz="0" w:space="0" w:color="auto"/>
            <w:left w:val="none" w:sz="0" w:space="0" w:color="auto"/>
            <w:bottom w:val="none" w:sz="0" w:space="0" w:color="auto"/>
            <w:right w:val="none" w:sz="0" w:space="0" w:color="auto"/>
          </w:divBdr>
        </w:div>
        <w:div w:id="1377510047">
          <w:marLeft w:val="640"/>
          <w:marRight w:val="0"/>
          <w:marTop w:val="0"/>
          <w:marBottom w:val="0"/>
          <w:divBdr>
            <w:top w:val="none" w:sz="0" w:space="0" w:color="auto"/>
            <w:left w:val="none" w:sz="0" w:space="0" w:color="auto"/>
            <w:bottom w:val="none" w:sz="0" w:space="0" w:color="auto"/>
            <w:right w:val="none" w:sz="0" w:space="0" w:color="auto"/>
          </w:divBdr>
        </w:div>
        <w:div w:id="1378361698">
          <w:marLeft w:val="640"/>
          <w:marRight w:val="0"/>
          <w:marTop w:val="0"/>
          <w:marBottom w:val="0"/>
          <w:divBdr>
            <w:top w:val="none" w:sz="0" w:space="0" w:color="auto"/>
            <w:left w:val="none" w:sz="0" w:space="0" w:color="auto"/>
            <w:bottom w:val="none" w:sz="0" w:space="0" w:color="auto"/>
            <w:right w:val="none" w:sz="0" w:space="0" w:color="auto"/>
          </w:divBdr>
        </w:div>
        <w:div w:id="1379746676">
          <w:marLeft w:val="640"/>
          <w:marRight w:val="0"/>
          <w:marTop w:val="0"/>
          <w:marBottom w:val="0"/>
          <w:divBdr>
            <w:top w:val="none" w:sz="0" w:space="0" w:color="auto"/>
            <w:left w:val="none" w:sz="0" w:space="0" w:color="auto"/>
            <w:bottom w:val="none" w:sz="0" w:space="0" w:color="auto"/>
            <w:right w:val="none" w:sz="0" w:space="0" w:color="auto"/>
          </w:divBdr>
        </w:div>
        <w:div w:id="1403289082">
          <w:marLeft w:val="640"/>
          <w:marRight w:val="0"/>
          <w:marTop w:val="0"/>
          <w:marBottom w:val="0"/>
          <w:divBdr>
            <w:top w:val="none" w:sz="0" w:space="0" w:color="auto"/>
            <w:left w:val="none" w:sz="0" w:space="0" w:color="auto"/>
            <w:bottom w:val="none" w:sz="0" w:space="0" w:color="auto"/>
            <w:right w:val="none" w:sz="0" w:space="0" w:color="auto"/>
          </w:divBdr>
        </w:div>
        <w:div w:id="1405299397">
          <w:marLeft w:val="640"/>
          <w:marRight w:val="0"/>
          <w:marTop w:val="0"/>
          <w:marBottom w:val="0"/>
          <w:divBdr>
            <w:top w:val="none" w:sz="0" w:space="0" w:color="auto"/>
            <w:left w:val="none" w:sz="0" w:space="0" w:color="auto"/>
            <w:bottom w:val="none" w:sz="0" w:space="0" w:color="auto"/>
            <w:right w:val="none" w:sz="0" w:space="0" w:color="auto"/>
          </w:divBdr>
        </w:div>
        <w:div w:id="1425997901">
          <w:marLeft w:val="640"/>
          <w:marRight w:val="0"/>
          <w:marTop w:val="0"/>
          <w:marBottom w:val="0"/>
          <w:divBdr>
            <w:top w:val="none" w:sz="0" w:space="0" w:color="auto"/>
            <w:left w:val="none" w:sz="0" w:space="0" w:color="auto"/>
            <w:bottom w:val="none" w:sz="0" w:space="0" w:color="auto"/>
            <w:right w:val="none" w:sz="0" w:space="0" w:color="auto"/>
          </w:divBdr>
        </w:div>
        <w:div w:id="1437287858">
          <w:marLeft w:val="640"/>
          <w:marRight w:val="0"/>
          <w:marTop w:val="0"/>
          <w:marBottom w:val="0"/>
          <w:divBdr>
            <w:top w:val="none" w:sz="0" w:space="0" w:color="auto"/>
            <w:left w:val="none" w:sz="0" w:space="0" w:color="auto"/>
            <w:bottom w:val="none" w:sz="0" w:space="0" w:color="auto"/>
            <w:right w:val="none" w:sz="0" w:space="0" w:color="auto"/>
          </w:divBdr>
        </w:div>
        <w:div w:id="1445031862">
          <w:marLeft w:val="640"/>
          <w:marRight w:val="0"/>
          <w:marTop w:val="0"/>
          <w:marBottom w:val="0"/>
          <w:divBdr>
            <w:top w:val="none" w:sz="0" w:space="0" w:color="auto"/>
            <w:left w:val="none" w:sz="0" w:space="0" w:color="auto"/>
            <w:bottom w:val="none" w:sz="0" w:space="0" w:color="auto"/>
            <w:right w:val="none" w:sz="0" w:space="0" w:color="auto"/>
          </w:divBdr>
        </w:div>
        <w:div w:id="1447965769">
          <w:marLeft w:val="640"/>
          <w:marRight w:val="0"/>
          <w:marTop w:val="0"/>
          <w:marBottom w:val="0"/>
          <w:divBdr>
            <w:top w:val="none" w:sz="0" w:space="0" w:color="auto"/>
            <w:left w:val="none" w:sz="0" w:space="0" w:color="auto"/>
            <w:bottom w:val="none" w:sz="0" w:space="0" w:color="auto"/>
            <w:right w:val="none" w:sz="0" w:space="0" w:color="auto"/>
          </w:divBdr>
        </w:div>
        <w:div w:id="1450122783">
          <w:marLeft w:val="640"/>
          <w:marRight w:val="0"/>
          <w:marTop w:val="0"/>
          <w:marBottom w:val="0"/>
          <w:divBdr>
            <w:top w:val="none" w:sz="0" w:space="0" w:color="auto"/>
            <w:left w:val="none" w:sz="0" w:space="0" w:color="auto"/>
            <w:bottom w:val="none" w:sz="0" w:space="0" w:color="auto"/>
            <w:right w:val="none" w:sz="0" w:space="0" w:color="auto"/>
          </w:divBdr>
        </w:div>
        <w:div w:id="1455979175">
          <w:marLeft w:val="640"/>
          <w:marRight w:val="0"/>
          <w:marTop w:val="0"/>
          <w:marBottom w:val="0"/>
          <w:divBdr>
            <w:top w:val="none" w:sz="0" w:space="0" w:color="auto"/>
            <w:left w:val="none" w:sz="0" w:space="0" w:color="auto"/>
            <w:bottom w:val="none" w:sz="0" w:space="0" w:color="auto"/>
            <w:right w:val="none" w:sz="0" w:space="0" w:color="auto"/>
          </w:divBdr>
        </w:div>
        <w:div w:id="1476796893">
          <w:marLeft w:val="640"/>
          <w:marRight w:val="0"/>
          <w:marTop w:val="0"/>
          <w:marBottom w:val="0"/>
          <w:divBdr>
            <w:top w:val="none" w:sz="0" w:space="0" w:color="auto"/>
            <w:left w:val="none" w:sz="0" w:space="0" w:color="auto"/>
            <w:bottom w:val="none" w:sz="0" w:space="0" w:color="auto"/>
            <w:right w:val="none" w:sz="0" w:space="0" w:color="auto"/>
          </w:divBdr>
        </w:div>
        <w:div w:id="1481994610">
          <w:marLeft w:val="640"/>
          <w:marRight w:val="0"/>
          <w:marTop w:val="0"/>
          <w:marBottom w:val="0"/>
          <w:divBdr>
            <w:top w:val="none" w:sz="0" w:space="0" w:color="auto"/>
            <w:left w:val="none" w:sz="0" w:space="0" w:color="auto"/>
            <w:bottom w:val="none" w:sz="0" w:space="0" w:color="auto"/>
            <w:right w:val="none" w:sz="0" w:space="0" w:color="auto"/>
          </w:divBdr>
        </w:div>
        <w:div w:id="1487941086">
          <w:marLeft w:val="640"/>
          <w:marRight w:val="0"/>
          <w:marTop w:val="0"/>
          <w:marBottom w:val="0"/>
          <w:divBdr>
            <w:top w:val="none" w:sz="0" w:space="0" w:color="auto"/>
            <w:left w:val="none" w:sz="0" w:space="0" w:color="auto"/>
            <w:bottom w:val="none" w:sz="0" w:space="0" w:color="auto"/>
            <w:right w:val="none" w:sz="0" w:space="0" w:color="auto"/>
          </w:divBdr>
        </w:div>
        <w:div w:id="1498492676">
          <w:marLeft w:val="640"/>
          <w:marRight w:val="0"/>
          <w:marTop w:val="0"/>
          <w:marBottom w:val="0"/>
          <w:divBdr>
            <w:top w:val="none" w:sz="0" w:space="0" w:color="auto"/>
            <w:left w:val="none" w:sz="0" w:space="0" w:color="auto"/>
            <w:bottom w:val="none" w:sz="0" w:space="0" w:color="auto"/>
            <w:right w:val="none" w:sz="0" w:space="0" w:color="auto"/>
          </w:divBdr>
        </w:div>
        <w:div w:id="1510098123">
          <w:marLeft w:val="640"/>
          <w:marRight w:val="0"/>
          <w:marTop w:val="0"/>
          <w:marBottom w:val="0"/>
          <w:divBdr>
            <w:top w:val="none" w:sz="0" w:space="0" w:color="auto"/>
            <w:left w:val="none" w:sz="0" w:space="0" w:color="auto"/>
            <w:bottom w:val="none" w:sz="0" w:space="0" w:color="auto"/>
            <w:right w:val="none" w:sz="0" w:space="0" w:color="auto"/>
          </w:divBdr>
        </w:div>
        <w:div w:id="1523543966">
          <w:marLeft w:val="640"/>
          <w:marRight w:val="0"/>
          <w:marTop w:val="0"/>
          <w:marBottom w:val="0"/>
          <w:divBdr>
            <w:top w:val="none" w:sz="0" w:space="0" w:color="auto"/>
            <w:left w:val="none" w:sz="0" w:space="0" w:color="auto"/>
            <w:bottom w:val="none" w:sz="0" w:space="0" w:color="auto"/>
            <w:right w:val="none" w:sz="0" w:space="0" w:color="auto"/>
          </w:divBdr>
        </w:div>
        <w:div w:id="1527526416">
          <w:marLeft w:val="640"/>
          <w:marRight w:val="0"/>
          <w:marTop w:val="0"/>
          <w:marBottom w:val="0"/>
          <w:divBdr>
            <w:top w:val="none" w:sz="0" w:space="0" w:color="auto"/>
            <w:left w:val="none" w:sz="0" w:space="0" w:color="auto"/>
            <w:bottom w:val="none" w:sz="0" w:space="0" w:color="auto"/>
            <w:right w:val="none" w:sz="0" w:space="0" w:color="auto"/>
          </w:divBdr>
        </w:div>
        <w:div w:id="1532259911">
          <w:marLeft w:val="640"/>
          <w:marRight w:val="0"/>
          <w:marTop w:val="0"/>
          <w:marBottom w:val="0"/>
          <w:divBdr>
            <w:top w:val="none" w:sz="0" w:space="0" w:color="auto"/>
            <w:left w:val="none" w:sz="0" w:space="0" w:color="auto"/>
            <w:bottom w:val="none" w:sz="0" w:space="0" w:color="auto"/>
            <w:right w:val="none" w:sz="0" w:space="0" w:color="auto"/>
          </w:divBdr>
        </w:div>
        <w:div w:id="1542550096">
          <w:marLeft w:val="640"/>
          <w:marRight w:val="0"/>
          <w:marTop w:val="0"/>
          <w:marBottom w:val="0"/>
          <w:divBdr>
            <w:top w:val="none" w:sz="0" w:space="0" w:color="auto"/>
            <w:left w:val="none" w:sz="0" w:space="0" w:color="auto"/>
            <w:bottom w:val="none" w:sz="0" w:space="0" w:color="auto"/>
            <w:right w:val="none" w:sz="0" w:space="0" w:color="auto"/>
          </w:divBdr>
        </w:div>
        <w:div w:id="1558053307">
          <w:marLeft w:val="640"/>
          <w:marRight w:val="0"/>
          <w:marTop w:val="0"/>
          <w:marBottom w:val="0"/>
          <w:divBdr>
            <w:top w:val="none" w:sz="0" w:space="0" w:color="auto"/>
            <w:left w:val="none" w:sz="0" w:space="0" w:color="auto"/>
            <w:bottom w:val="none" w:sz="0" w:space="0" w:color="auto"/>
            <w:right w:val="none" w:sz="0" w:space="0" w:color="auto"/>
          </w:divBdr>
        </w:div>
        <w:div w:id="1559587662">
          <w:marLeft w:val="640"/>
          <w:marRight w:val="0"/>
          <w:marTop w:val="0"/>
          <w:marBottom w:val="0"/>
          <w:divBdr>
            <w:top w:val="none" w:sz="0" w:space="0" w:color="auto"/>
            <w:left w:val="none" w:sz="0" w:space="0" w:color="auto"/>
            <w:bottom w:val="none" w:sz="0" w:space="0" w:color="auto"/>
            <w:right w:val="none" w:sz="0" w:space="0" w:color="auto"/>
          </w:divBdr>
        </w:div>
        <w:div w:id="1564440384">
          <w:marLeft w:val="640"/>
          <w:marRight w:val="0"/>
          <w:marTop w:val="0"/>
          <w:marBottom w:val="0"/>
          <w:divBdr>
            <w:top w:val="none" w:sz="0" w:space="0" w:color="auto"/>
            <w:left w:val="none" w:sz="0" w:space="0" w:color="auto"/>
            <w:bottom w:val="none" w:sz="0" w:space="0" w:color="auto"/>
            <w:right w:val="none" w:sz="0" w:space="0" w:color="auto"/>
          </w:divBdr>
        </w:div>
        <w:div w:id="1580287493">
          <w:marLeft w:val="640"/>
          <w:marRight w:val="0"/>
          <w:marTop w:val="0"/>
          <w:marBottom w:val="0"/>
          <w:divBdr>
            <w:top w:val="none" w:sz="0" w:space="0" w:color="auto"/>
            <w:left w:val="none" w:sz="0" w:space="0" w:color="auto"/>
            <w:bottom w:val="none" w:sz="0" w:space="0" w:color="auto"/>
            <w:right w:val="none" w:sz="0" w:space="0" w:color="auto"/>
          </w:divBdr>
        </w:div>
        <w:div w:id="1583028572">
          <w:marLeft w:val="640"/>
          <w:marRight w:val="0"/>
          <w:marTop w:val="0"/>
          <w:marBottom w:val="0"/>
          <w:divBdr>
            <w:top w:val="none" w:sz="0" w:space="0" w:color="auto"/>
            <w:left w:val="none" w:sz="0" w:space="0" w:color="auto"/>
            <w:bottom w:val="none" w:sz="0" w:space="0" w:color="auto"/>
            <w:right w:val="none" w:sz="0" w:space="0" w:color="auto"/>
          </w:divBdr>
        </w:div>
        <w:div w:id="1593854042">
          <w:marLeft w:val="640"/>
          <w:marRight w:val="0"/>
          <w:marTop w:val="0"/>
          <w:marBottom w:val="0"/>
          <w:divBdr>
            <w:top w:val="none" w:sz="0" w:space="0" w:color="auto"/>
            <w:left w:val="none" w:sz="0" w:space="0" w:color="auto"/>
            <w:bottom w:val="none" w:sz="0" w:space="0" w:color="auto"/>
            <w:right w:val="none" w:sz="0" w:space="0" w:color="auto"/>
          </w:divBdr>
        </w:div>
        <w:div w:id="1596211901">
          <w:marLeft w:val="640"/>
          <w:marRight w:val="0"/>
          <w:marTop w:val="0"/>
          <w:marBottom w:val="0"/>
          <w:divBdr>
            <w:top w:val="none" w:sz="0" w:space="0" w:color="auto"/>
            <w:left w:val="none" w:sz="0" w:space="0" w:color="auto"/>
            <w:bottom w:val="none" w:sz="0" w:space="0" w:color="auto"/>
            <w:right w:val="none" w:sz="0" w:space="0" w:color="auto"/>
          </w:divBdr>
        </w:div>
        <w:div w:id="1598907400">
          <w:marLeft w:val="640"/>
          <w:marRight w:val="0"/>
          <w:marTop w:val="0"/>
          <w:marBottom w:val="0"/>
          <w:divBdr>
            <w:top w:val="none" w:sz="0" w:space="0" w:color="auto"/>
            <w:left w:val="none" w:sz="0" w:space="0" w:color="auto"/>
            <w:bottom w:val="none" w:sz="0" w:space="0" w:color="auto"/>
            <w:right w:val="none" w:sz="0" w:space="0" w:color="auto"/>
          </w:divBdr>
        </w:div>
        <w:div w:id="1607033412">
          <w:marLeft w:val="640"/>
          <w:marRight w:val="0"/>
          <w:marTop w:val="0"/>
          <w:marBottom w:val="0"/>
          <w:divBdr>
            <w:top w:val="none" w:sz="0" w:space="0" w:color="auto"/>
            <w:left w:val="none" w:sz="0" w:space="0" w:color="auto"/>
            <w:bottom w:val="none" w:sz="0" w:space="0" w:color="auto"/>
            <w:right w:val="none" w:sz="0" w:space="0" w:color="auto"/>
          </w:divBdr>
        </w:div>
        <w:div w:id="1615820607">
          <w:marLeft w:val="640"/>
          <w:marRight w:val="0"/>
          <w:marTop w:val="0"/>
          <w:marBottom w:val="0"/>
          <w:divBdr>
            <w:top w:val="none" w:sz="0" w:space="0" w:color="auto"/>
            <w:left w:val="none" w:sz="0" w:space="0" w:color="auto"/>
            <w:bottom w:val="none" w:sz="0" w:space="0" w:color="auto"/>
            <w:right w:val="none" w:sz="0" w:space="0" w:color="auto"/>
          </w:divBdr>
        </w:div>
        <w:div w:id="1624844634">
          <w:marLeft w:val="640"/>
          <w:marRight w:val="0"/>
          <w:marTop w:val="0"/>
          <w:marBottom w:val="0"/>
          <w:divBdr>
            <w:top w:val="none" w:sz="0" w:space="0" w:color="auto"/>
            <w:left w:val="none" w:sz="0" w:space="0" w:color="auto"/>
            <w:bottom w:val="none" w:sz="0" w:space="0" w:color="auto"/>
            <w:right w:val="none" w:sz="0" w:space="0" w:color="auto"/>
          </w:divBdr>
        </w:div>
        <w:div w:id="1625698828">
          <w:marLeft w:val="640"/>
          <w:marRight w:val="0"/>
          <w:marTop w:val="0"/>
          <w:marBottom w:val="0"/>
          <w:divBdr>
            <w:top w:val="none" w:sz="0" w:space="0" w:color="auto"/>
            <w:left w:val="none" w:sz="0" w:space="0" w:color="auto"/>
            <w:bottom w:val="none" w:sz="0" w:space="0" w:color="auto"/>
            <w:right w:val="none" w:sz="0" w:space="0" w:color="auto"/>
          </w:divBdr>
        </w:div>
        <w:div w:id="1626234134">
          <w:marLeft w:val="640"/>
          <w:marRight w:val="0"/>
          <w:marTop w:val="0"/>
          <w:marBottom w:val="0"/>
          <w:divBdr>
            <w:top w:val="none" w:sz="0" w:space="0" w:color="auto"/>
            <w:left w:val="none" w:sz="0" w:space="0" w:color="auto"/>
            <w:bottom w:val="none" w:sz="0" w:space="0" w:color="auto"/>
            <w:right w:val="none" w:sz="0" w:space="0" w:color="auto"/>
          </w:divBdr>
        </w:div>
        <w:div w:id="1655648877">
          <w:marLeft w:val="640"/>
          <w:marRight w:val="0"/>
          <w:marTop w:val="0"/>
          <w:marBottom w:val="0"/>
          <w:divBdr>
            <w:top w:val="none" w:sz="0" w:space="0" w:color="auto"/>
            <w:left w:val="none" w:sz="0" w:space="0" w:color="auto"/>
            <w:bottom w:val="none" w:sz="0" w:space="0" w:color="auto"/>
            <w:right w:val="none" w:sz="0" w:space="0" w:color="auto"/>
          </w:divBdr>
        </w:div>
        <w:div w:id="1659073393">
          <w:marLeft w:val="640"/>
          <w:marRight w:val="0"/>
          <w:marTop w:val="0"/>
          <w:marBottom w:val="0"/>
          <w:divBdr>
            <w:top w:val="none" w:sz="0" w:space="0" w:color="auto"/>
            <w:left w:val="none" w:sz="0" w:space="0" w:color="auto"/>
            <w:bottom w:val="none" w:sz="0" w:space="0" w:color="auto"/>
            <w:right w:val="none" w:sz="0" w:space="0" w:color="auto"/>
          </w:divBdr>
        </w:div>
        <w:div w:id="1664353308">
          <w:marLeft w:val="640"/>
          <w:marRight w:val="0"/>
          <w:marTop w:val="0"/>
          <w:marBottom w:val="0"/>
          <w:divBdr>
            <w:top w:val="none" w:sz="0" w:space="0" w:color="auto"/>
            <w:left w:val="none" w:sz="0" w:space="0" w:color="auto"/>
            <w:bottom w:val="none" w:sz="0" w:space="0" w:color="auto"/>
            <w:right w:val="none" w:sz="0" w:space="0" w:color="auto"/>
          </w:divBdr>
        </w:div>
        <w:div w:id="1675960477">
          <w:marLeft w:val="640"/>
          <w:marRight w:val="0"/>
          <w:marTop w:val="0"/>
          <w:marBottom w:val="0"/>
          <w:divBdr>
            <w:top w:val="none" w:sz="0" w:space="0" w:color="auto"/>
            <w:left w:val="none" w:sz="0" w:space="0" w:color="auto"/>
            <w:bottom w:val="none" w:sz="0" w:space="0" w:color="auto"/>
            <w:right w:val="none" w:sz="0" w:space="0" w:color="auto"/>
          </w:divBdr>
        </w:div>
        <w:div w:id="1682120759">
          <w:marLeft w:val="640"/>
          <w:marRight w:val="0"/>
          <w:marTop w:val="0"/>
          <w:marBottom w:val="0"/>
          <w:divBdr>
            <w:top w:val="none" w:sz="0" w:space="0" w:color="auto"/>
            <w:left w:val="none" w:sz="0" w:space="0" w:color="auto"/>
            <w:bottom w:val="none" w:sz="0" w:space="0" w:color="auto"/>
            <w:right w:val="none" w:sz="0" w:space="0" w:color="auto"/>
          </w:divBdr>
        </w:div>
        <w:div w:id="1685014677">
          <w:marLeft w:val="640"/>
          <w:marRight w:val="0"/>
          <w:marTop w:val="0"/>
          <w:marBottom w:val="0"/>
          <w:divBdr>
            <w:top w:val="none" w:sz="0" w:space="0" w:color="auto"/>
            <w:left w:val="none" w:sz="0" w:space="0" w:color="auto"/>
            <w:bottom w:val="none" w:sz="0" w:space="0" w:color="auto"/>
            <w:right w:val="none" w:sz="0" w:space="0" w:color="auto"/>
          </w:divBdr>
        </w:div>
        <w:div w:id="1692796611">
          <w:marLeft w:val="640"/>
          <w:marRight w:val="0"/>
          <w:marTop w:val="0"/>
          <w:marBottom w:val="0"/>
          <w:divBdr>
            <w:top w:val="none" w:sz="0" w:space="0" w:color="auto"/>
            <w:left w:val="none" w:sz="0" w:space="0" w:color="auto"/>
            <w:bottom w:val="none" w:sz="0" w:space="0" w:color="auto"/>
            <w:right w:val="none" w:sz="0" w:space="0" w:color="auto"/>
          </w:divBdr>
        </w:div>
        <w:div w:id="1696468275">
          <w:marLeft w:val="640"/>
          <w:marRight w:val="0"/>
          <w:marTop w:val="0"/>
          <w:marBottom w:val="0"/>
          <w:divBdr>
            <w:top w:val="none" w:sz="0" w:space="0" w:color="auto"/>
            <w:left w:val="none" w:sz="0" w:space="0" w:color="auto"/>
            <w:bottom w:val="none" w:sz="0" w:space="0" w:color="auto"/>
            <w:right w:val="none" w:sz="0" w:space="0" w:color="auto"/>
          </w:divBdr>
        </w:div>
        <w:div w:id="1703164106">
          <w:marLeft w:val="640"/>
          <w:marRight w:val="0"/>
          <w:marTop w:val="0"/>
          <w:marBottom w:val="0"/>
          <w:divBdr>
            <w:top w:val="none" w:sz="0" w:space="0" w:color="auto"/>
            <w:left w:val="none" w:sz="0" w:space="0" w:color="auto"/>
            <w:bottom w:val="none" w:sz="0" w:space="0" w:color="auto"/>
            <w:right w:val="none" w:sz="0" w:space="0" w:color="auto"/>
          </w:divBdr>
        </w:div>
        <w:div w:id="1710765780">
          <w:marLeft w:val="640"/>
          <w:marRight w:val="0"/>
          <w:marTop w:val="0"/>
          <w:marBottom w:val="0"/>
          <w:divBdr>
            <w:top w:val="none" w:sz="0" w:space="0" w:color="auto"/>
            <w:left w:val="none" w:sz="0" w:space="0" w:color="auto"/>
            <w:bottom w:val="none" w:sz="0" w:space="0" w:color="auto"/>
            <w:right w:val="none" w:sz="0" w:space="0" w:color="auto"/>
          </w:divBdr>
        </w:div>
        <w:div w:id="1714229058">
          <w:marLeft w:val="640"/>
          <w:marRight w:val="0"/>
          <w:marTop w:val="0"/>
          <w:marBottom w:val="0"/>
          <w:divBdr>
            <w:top w:val="none" w:sz="0" w:space="0" w:color="auto"/>
            <w:left w:val="none" w:sz="0" w:space="0" w:color="auto"/>
            <w:bottom w:val="none" w:sz="0" w:space="0" w:color="auto"/>
            <w:right w:val="none" w:sz="0" w:space="0" w:color="auto"/>
          </w:divBdr>
        </w:div>
        <w:div w:id="1725520450">
          <w:marLeft w:val="640"/>
          <w:marRight w:val="0"/>
          <w:marTop w:val="0"/>
          <w:marBottom w:val="0"/>
          <w:divBdr>
            <w:top w:val="none" w:sz="0" w:space="0" w:color="auto"/>
            <w:left w:val="none" w:sz="0" w:space="0" w:color="auto"/>
            <w:bottom w:val="none" w:sz="0" w:space="0" w:color="auto"/>
            <w:right w:val="none" w:sz="0" w:space="0" w:color="auto"/>
          </w:divBdr>
        </w:div>
        <w:div w:id="1729068782">
          <w:marLeft w:val="640"/>
          <w:marRight w:val="0"/>
          <w:marTop w:val="0"/>
          <w:marBottom w:val="0"/>
          <w:divBdr>
            <w:top w:val="none" w:sz="0" w:space="0" w:color="auto"/>
            <w:left w:val="none" w:sz="0" w:space="0" w:color="auto"/>
            <w:bottom w:val="none" w:sz="0" w:space="0" w:color="auto"/>
            <w:right w:val="none" w:sz="0" w:space="0" w:color="auto"/>
          </w:divBdr>
        </w:div>
        <w:div w:id="1732925851">
          <w:marLeft w:val="640"/>
          <w:marRight w:val="0"/>
          <w:marTop w:val="0"/>
          <w:marBottom w:val="0"/>
          <w:divBdr>
            <w:top w:val="none" w:sz="0" w:space="0" w:color="auto"/>
            <w:left w:val="none" w:sz="0" w:space="0" w:color="auto"/>
            <w:bottom w:val="none" w:sz="0" w:space="0" w:color="auto"/>
            <w:right w:val="none" w:sz="0" w:space="0" w:color="auto"/>
          </w:divBdr>
        </w:div>
        <w:div w:id="1733429950">
          <w:marLeft w:val="640"/>
          <w:marRight w:val="0"/>
          <w:marTop w:val="0"/>
          <w:marBottom w:val="0"/>
          <w:divBdr>
            <w:top w:val="none" w:sz="0" w:space="0" w:color="auto"/>
            <w:left w:val="none" w:sz="0" w:space="0" w:color="auto"/>
            <w:bottom w:val="none" w:sz="0" w:space="0" w:color="auto"/>
            <w:right w:val="none" w:sz="0" w:space="0" w:color="auto"/>
          </w:divBdr>
        </w:div>
        <w:div w:id="1735817471">
          <w:marLeft w:val="640"/>
          <w:marRight w:val="0"/>
          <w:marTop w:val="0"/>
          <w:marBottom w:val="0"/>
          <w:divBdr>
            <w:top w:val="none" w:sz="0" w:space="0" w:color="auto"/>
            <w:left w:val="none" w:sz="0" w:space="0" w:color="auto"/>
            <w:bottom w:val="none" w:sz="0" w:space="0" w:color="auto"/>
            <w:right w:val="none" w:sz="0" w:space="0" w:color="auto"/>
          </w:divBdr>
        </w:div>
        <w:div w:id="1741706744">
          <w:marLeft w:val="640"/>
          <w:marRight w:val="0"/>
          <w:marTop w:val="0"/>
          <w:marBottom w:val="0"/>
          <w:divBdr>
            <w:top w:val="none" w:sz="0" w:space="0" w:color="auto"/>
            <w:left w:val="none" w:sz="0" w:space="0" w:color="auto"/>
            <w:bottom w:val="none" w:sz="0" w:space="0" w:color="auto"/>
            <w:right w:val="none" w:sz="0" w:space="0" w:color="auto"/>
          </w:divBdr>
        </w:div>
        <w:div w:id="1749960371">
          <w:marLeft w:val="640"/>
          <w:marRight w:val="0"/>
          <w:marTop w:val="0"/>
          <w:marBottom w:val="0"/>
          <w:divBdr>
            <w:top w:val="none" w:sz="0" w:space="0" w:color="auto"/>
            <w:left w:val="none" w:sz="0" w:space="0" w:color="auto"/>
            <w:bottom w:val="none" w:sz="0" w:space="0" w:color="auto"/>
            <w:right w:val="none" w:sz="0" w:space="0" w:color="auto"/>
          </w:divBdr>
        </w:div>
        <w:div w:id="1751582015">
          <w:marLeft w:val="640"/>
          <w:marRight w:val="0"/>
          <w:marTop w:val="0"/>
          <w:marBottom w:val="0"/>
          <w:divBdr>
            <w:top w:val="none" w:sz="0" w:space="0" w:color="auto"/>
            <w:left w:val="none" w:sz="0" w:space="0" w:color="auto"/>
            <w:bottom w:val="none" w:sz="0" w:space="0" w:color="auto"/>
            <w:right w:val="none" w:sz="0" w:space="0" w:color="auto"/>
          </w:divBdr>
        </w:div>
        <w:div w:id="1775704697">
          <w:marLeft w:val="640"/>
          <w:marRight w:val="0"/>
          <w:marTop w:val="0"/>
          <w:marBottom w:val="0"/>
          <w:divBdr>
            <w:top w:val="none" w:sz="0" w:space="0" w:color="auto"/>
            <w:left w:val="none" w:sz="0" w:space="0" w:color="auto"/>
            <w:bottom w:val="none" w:sz="0" w:space="0" w:color="auto"/>
            <w:right w:val="none" w:sz="0" w:space="0" w:color="auto"/>
          </w:divBdr>
        </w:div>
        <w:div w:id="1779909224">
          <w:marLeft w:val="640"/>
          <w:marRight w:val="0"/>
          <w:marTop w:val="0"/>
          <w:marBottom w:val="0"/>
          <w:divBdr>
            <w:top w:val="none" w:sz="0" w:space="0" w:color="auto"/>
            <w:left w:val="none" w:sz="0" w:space="0" w:color="auto"/>
            <w:bottom w:val="none" w:sz="0" w:space="0" w:color="auto"/>
            <w:right w:val="none" w:sz="0" w:space="0" w:color="auto"/>
          </w:divBdr>
        </w:div>
        <w:div w:id="1783110745">
          <w:marLeft w:val="640"/>
          <w:marRight w:val="0"/>
          <w:marTop w:val="0"/>
          <w:marBottom w:val="0"/>
          <w:divBdr>
            <w:top w:val="none" w:sz="0" w:space="0" w:color="auto"/>
            <w:left w:val="none" w:sz="0" w:space="0" w:color="auto"/>
            <w:bottom w:val="none" w:sz="0" w:space="0" w:color="auto"/>
            <w:right w:val="none" w:sz="0" w:space="0" w:color="auto"/>
          </w:divBdr>
        </w:div>
        <w:div w:id="1788501524">
          <w:marLeft w:val="640"/>
          <w:marRight w:val="0"/>
          <w:marTop w:val="0"/>
          <w:marBottom w:val="0"/>
          <w:divBdr>
            <w:top w:val="none" w:sz="0" w:space="0" w:color="auto"/>
            <w:left w:val="none" w:sz="0" w:space="0" w:color="auto"/>
            <w:bottom w:val="none" w:sz="0" w:space="0" w:color="auto"/>
            <w:right w:val="none" w:sz="0" w:space="0" w:color="auto"/>
          </w:divBdr>
        </w:div>
        <w:div w:id="1789543311">
          <w:marLeft w:val="640"/>
          <w:marRight w:val="0"/>
          <w:marTop w:val="0"/>
          <w:marBottom w:val="0"/>
          <w:divBdr>
            <w:top w:val="none" w:sz="0" w:space="0" w:color="auto"/>
            <w:left w:val="none" w:sz="0" w:space="0" w:color="auto"/>
            <w:bottom w:val="none" w:sz="0" w:space="0" w:color="auto"/>
            <w:right w:val="none" w:sz="0" w:space="0" w:color="auto"/>
          </w:divBdr>
        </w:div>
        <w:div w:id="1828283197">
          <w:marLeft w:val="640"/>
          <w:marRight w:val="0"/>
          <w:marTop w:val="0"/>
          <w:marBottom w:val="0"/>
          <w:divBdr>
            <w:top w:val="none" w:sz="0" w:space="0" w:color="auto"/>
            <w:left w:val="none" w:sz="0" w:space="0" w:color="auto"/>
            <w:bottom w:val="none" w:sz="0" w:space="0" w:color="auto"/>
            <w:right w:val="none" w:sz="0" w:space="0" w:color="auto"/>
          </w:divBdr>
        </w:div>
        <w:div w:id="1839804101">
          <w:marLeft w:val="640"/>
          <w:marRight w:val="0"/>
          <w:marTop w:val="0"/>
          <w:marBottom w:val="0"/>
          <w:divBdr>
            <w:top w:val="none" w:sz="0" w:space="0" w:color="auto"/>
            <w:left w:val="none" w:sz="0" w:space="0" w:color="auto"/>
            <w:bottom w:val="none" w:sz="0" w:space="0" w:color="auto"/>
            <w:right w:val="none" w:sz="0" w:space="0" w:color="auto"/>
          </w:divBdr>
        </w:div>
        <w:div w:id="1844585533">
          <w:marLeft w:val="640"/>
          <w:marRight w:val="0"/>
          <w:marTop w:val="0"/>
          <w:marBottom w:val="0"/>
          <w:divBdr>
            <w:top w:val="none" w:sz="0" w:space="0" w:color="auto"/>
            <w:left w:val="none" w:sz="0" w:space="0" w:color="auto"/>
            <w:bottom w:val="none" w:sz="0" w:space="0" w:color="auto"/>
            <w:right w:val="none" w:sz="0" w:space="0" w:color="auto"/>
          </w:divBdr>
        </w:div>
        <w:div w:id="1850900234">
          <w:marLeft w:val="640"/>
          <w:marRight w:val="0"/>
          <w:marTop w:val="0"/>
          <w:marBottom w:val="0"/>
          <w:divBdr>
            <w:top w:val="none" w:sz="0" w:space="0" w:color="auto"/>
            <w:left w:val="none" w:sz="0" w:space="0" w:color="auto"/>
            <w:bottom w:val="none" w:sz="0" w:space="0" w:color="auto"/>
            <w:right w:val="none" w:sz="0" w:space="0" w:color="auto"/>
          </w:divBdr>
        </w:div>
        <w:div w:id="1851286637">
          <w:marLeft w:val="640"/>
          <w:marRight w:val="0"/>
          <w:marTop w:val="0"/>
          <w:marBottom w:val="0"/>
          <w:divBdr>
            <w:top w:val="none" w:sz="0" w:space="0" w:color="auto"/>
            <w:left w:val="none" w:sz="0" w:space="0" w:color="auto"/>
            <w:bottom w:val="none" w:sz="0" w:space="0" w:color="auto"/>
            <w:right w:val="none" w:sz="0" w:space="0" w:color="auto"/>
          </w:divBdr>
        </w:div>
        <w:div w:id="1865286933">
          <w:marLeft w:val="640"/>
          <w:marRight w:val="0"/>
          <w:marTop w:val="0"/>
          <w:marBottom w:val="0"/>
          <w:divBdr>
            <w:top w:val="none" w:sz="0" w:space="0" w:color="auto"/>
            <w:left w:val="none" w:sz="0" w:space="0" w:color="auto"/>
            <w:bottom w:val="none" w:sz="0" w:space="0" w:color="auto"/>
            <w:right w:val="none" w:sz="0" w:space="0" w:color="auto"/>
          </w:divBdr>
        </w:div>
        <w:div w:id="1865946419">
          <w:marLeft w:val="640"/>
          <w:marRight w:val="0"/>
          <w:marTop w:val="0"/>
          <w:marBottom w:val="0"/>
          <w:divBdr>
            <w:top w:val="none" w:sz="0" w:space="0" w:color="auto"/>
            <w:left w:val="none" w:sz="0" w:space="0" w:color="auto"/>
            <w:bottom w:val="none" w:sz="0" w:space="0" w:color="auto"/>
            <w:right w:val="none" w:sz="0" w:space="0" w:color="auto"/>
          </w:divBdr>
        </w:div>
        <w:div w:id="1874684522">
          <w:marLeft w:val="640"/>
          <w:marRight w:val="0"/>
          <w:marTop w:val="0"/>
          <w:marBottom w:val="0"/>
          <w:divBdr>
            <w:top w:val="none" w:sz="0" w:space="0" w:color="auto"/>
            <w:left w:val="none" w:sz="0" w:space="0" w:color="auto"/>
            <w:bottom w:val="none" w:sz="0" w:space="0" w:color="auto"/>
            <w:right w:val="none" w:sz="0" w:space="0" w:color="auto"/>
          </w:divBdr>
        </w:div>
        <w:div w:id="1879007698">
          <w:marLeft w:val="640"/>
          <w:marRight w:val="0"/>
          <w:marTop w:val="0"/>
          <w:marBottom w:val="0"/>
          <w:divBdr>
            <w:top w:val="none" w:sz="0" w:space="0" w:color="auto"/>
            <w:left w:val="none" w:sz="0" w:space="0" w:color="auto"/>
            <w:bottom w:val="none" w:sz="0" w:space="0" w:color="auto"/>
            <w:right w:val="none" w:sz="0" w:space="0" w:color="auto"/>
          </w:divBdr>
        </w:div>
        <w:div w:id="1911309445">
          <w:marLeft w:val="640"/>
          <w:marRight w:val="0"/>
          <w:marTop w:val="0"/>
          <w:marBottom w:val="0"/>
          <w:divBdr>
            <w:top w:val="none" w:sz="0" w:space="0" w:color="auto"/>
            <w:left w:val="none" w:sz="0" w:space="0" w:color="auto"/>
            <w:bottom w:val="none" w:sz="0" w:space="0" w:color="auto"/>
            <w:right w:val="none" w:sz="0" w:space="0" w:color="auto"/>
          </w:divBdr>
        </w:div>
        <w:div w:id="1929073404">
          <w:marLeft w:val="640"/>
          <w:marRight w:val="0"/>
          <w:marTop w:val="0"/>
          <w:marBottom w:val="0"/>
          <w:divBdr>
            <w:top w:val="none" w:sz="0" w:space="0" w:color="auto"/>
            <w:left w:val="none" w:sz="0" w:space="0" w:color="auto"/>
            <w:bottom w:val="none" w:sz="0" w:space="0" w:color="auto"/>
            <w:right w:val="none" w:sz="0" w:space="0" w:color="auto"/>
          </w:divBdr>
        </w:div>
        <w:div w:id="1931111623">
          <w:marLeft w:val="640"/>
          <w:marRight w:val="0"/>
          <w:marTop w:val="0"/>
          <w:marBottom w:val="0"/>
          <w:divBdr>
            <w:top w:val="none" w:sz="0" w:space="0" w:color="auto"/>
            <w:left w:val="none" w:sz="0" w:space="0" w:color="auto"/>
            <w:bottom w:val="none" w:sz="0" w:space="0" w:color="auto"/>
            <w:right w:val="none" w:sz="0" w:space="0" w:color="auto"/>
          </w:divBdr>
        </w:div>
        <w:div w:id="1931965452">
          <w:marLeft w:val="640"/>
          <w:marRight w:val="0"/>
          <w:marTop w:val="0"/>
          <w:marBottom w:val="0"/>
          <w:divBdr>
            <w:top w:val="none" w:sz="0" w:space="0" w:color="auto"/>
            <w:left w:val="none" w:sz="0" w:space="0" w:color="auto"/>
            <w:bottom w:val="none" w:sz="0" w:space="0" w:color="auto"/>
            <w:right w:val="none" w:sz="0" w:space="0" w:color="auto"/>
          </w:divBdr>
        </w:div>
        <w:div w:id="1932467061">
          <w:marLeft w:val="640"/>
          <w:marRight w:val="0"/>
          <w:marTop w:val="0"/>
          <w:marBottom w:val="0"/>
          <w:divBdr>
            <w:top w:val="none" w:sz="0" w:space="0" w:color="auto"/>
            <w:left w:val="none" w:sz="0" w:space="0" w:color="auto"/>
            <w:bottom w:val="none" w:sz="0" w:space="0" w:color="auto"/>
            <w:right w:val="none" w:sz="0" w:space="0" w:color="auto"/>
          </w:divBdr>
        </w:div>
        <w:div w:id="1933974012">
          <w:marLeft w:val="640"/>
          <w:marRight w:val="0"/>
          <w:marTop w:val="0"/>
          <w:marBottom w:val="0"/>
          <w:divBdr>
            <w:top w:val="none" w:sz="0" w:space="0" w:color="auto"/>
            <w:left w:val="none" w:sz="0" w:space="0" w:color="auto"/>
            <w:bottom w:val="none" w:sz="0" w:space="0" w:color="auto"/>
            <w:right w:val="none" w:sz="0" w:space="0" w:color="auto"/>
          </w:divBdr>
        </w:div>
        <w:div w:id="1941835839">
          <w:marLeft w:val="640"/>
          <w:marRight w:val="0"/>
          <w:marTop w:val="0"/>
          <w:marBottom w:val="0"/>
          <w:divBdr>
            <w:top w:val="none" w:sz="0" w:space="0" w:color="auto"/>
            <w:left w:val="none" w:sz="0" w:space="0" w:color="auto"/>
            <w:bottom w:val="none" w:sz="0" w:space="0" w:color="auto"/>
            <w:right w:val="none" w:sz="0" w:space="0" w:color="auto"/>
          </w:divBdr>
        </w:div>
        <w:div w:id="1952321556">
          <w:marLeft w:val="640"/>
          <w:marRight w:val="0"/>
          <w:marTop w:val="0"/>
          <w:marBottom w:val="0"/>
          <w:divBdr>
            <w:top w:val="none" w:sz="0" w:space="0" w:color="auto"/>
            <w:left w:val="none" w:sz="0" w:space="0" w:color="auto"/>
            <w:bottom w:val="none" w:sz="0" w:space="0" w:color="auto"/>
            <w:right w:val="none" w:sz="0" w:space="0" w:color="auto"/>
          </w:divBdr>
        </w:div>
        <w:div w:id="1957836012">
          <w:marLeft w:val="640"/>
          <w:marRight w:val="0"/>
          <w:marTop w:val="0"/>
          <w:marBottom w:val="0"/>
          <w:divBdr>
            <w:top w:val="none" w:sz="0" w:space="0" w:color="auto"/>
            <w:left w:val="none" w:sz="0" w:space="0" w:color="auto"/>
            <w:bottom w:val="none" w:sz="0" w:space="0" w:color="auto"/>
            <w:right w:val="none" w:sz="0" w:space="0" w:color="auto"/>
          </w:divBdr>
        </w:div>
        <w:div w:id="1966696673">
          <w:marLeft w:val="640"/>
          <w:marRight w:val="0"/>
          <w:marTop w:val="0"/>
          <w:marBottom w:val="0"/>
          <w:divBdr>
            <w:top w:val="none" w:sz="0" w:space="0" w:color="auto"/>
            <w:left w:val="none" w:sz="0" w:space="0" w:color="auto"/>
            <w:bottom w:val="none" w:sz="0" w:space="0" w:color="auto"/>
            <w:right w:val="none" w:sz="0" w:space="0" w:color="auto"/>
          </w:divBdr>
        </w:div>
        <w:div w:id="1979187807">
          <w:marLeft w:val="640"/>
          <w:marRight w:val="0"/>
          <w:marTop w:val="0"/>
          <w:marBottom w:val="0"/>
          <w:divBdr>
            <w:top w:val="none" w:sz="0" w:space="0" w:color="auto"/>
            <w:left w:val="none" w:sz="0" w:space="0" w:color="auto"/>
            <w:bottom w:val="none" w:sz="0" w:space="0" w:color="auto"/>
            <w:right w:val="none" w:sz="0" w:space="0" w:color="auto"/>
          </w:divBdr>
        </w:div>
        <w:div w:id="1979414545">
          <w:marLeft w:val="640"/>
          <w:marRight w:val="0"/>
          <w:marTop w:val="0"/>
          <w:marBottom w:val="0"/>
          <w:divBdr>
            <w:top w:val="none" w:sz="0" w:space="0" w:color="auto"/>
            <w:left w:val="none" w:sz="0" w:space="0" w:color="auto"/>
            <w:bottom w:val="none" w:sz="0" w:space="0" w:color="auto"/>
            <w:right w:val="none" w:sz="0" w:space="0" w:color="auto"/>
          </w:divBdr>
        </w:div>
        <w:div w:id="1986617993">
          <w:marLeft w:val="640"/>
          <w:marRight w:val="0"/>
          <w:marTop w:val="0"/>
          <w:marBottom w:val="0"/>
          <w:divBdr>
            <w:top w:val="none" w:sz="0" w:space="0" w:color="auto"/>
            <w:left w:val="none" w:sz="0" w:space="0" w:color="auto"/>
            <w:bottom w:val="none" w:sz="0" w:space="0" w:color="auto"/>
            <w:right w:val="none" w:sz="0" w:space="0" w:color="auto"/>
          </w:divBdr>
        </w:div>
        <w:div w:id="1989900290">
          <w:marLeft w:val="640"/>
          <w:marRight w:val="0"/>
          <w:marTop w:val="0"/>
          <w:marBottom w:val="0"/>
          <w:divBdr>
            <w:top w:val="none" w:sz="0" w:space="0" w:color="auto"/>
            <w:left w:val="none" w:sz="0" w:space="0" w:color="auto"/>
            <w:bottom w:val="none" w:sz="0" w:space="0" w:color="auto"/>
            <w:right w:val="none" w:sz="0" w:space="0" w:color="auto"/>
          </w:divBdr>
        </w:div>
        <w:div w:id="2003967917">
          <w:marLeft w:val="640"/>
          <w:marRight w:val="0"/>
          <w:marTop w:val="0"/>
          <w:marBottom w:val="0"/>
          <w:divBdr>
            <w:top w:val="none" w:sz="0" w:space="0" w:color="auto"/>
            <w:left w:val="none" w:sz="0" w:space="0" w:color="auto"/>
            <w:bottom w:val="none" w:sz="0" w:space="0" w:color="auto"/>
            <w:right w:val="none" w:sz="0" w:space="0" w:color="auto"/>
          </w:divBdr>
        </w:div>
        <w:div w:id="2004814050">
          <w:marLeft w:val="640"/>
          <w:marRight w:val="0"/>
          <w:marTop w:val="0"/>
          <w:marBottom w:val="0"/>
          <w:divBdr>
            <w:top w:val="none" w:sz="0" w:space="0" w:color="auto"/>
            <w:left w:val="none" w:sz="0" w:space="0" w:color="auto"/>
            <w:bottom w:val="none" w:sz="0" w:space="0" w:color="auto"/>
            <w:right w:val="none" w:sz="0" w:space="0" w:color="auto"/>
          </w:divBdr>
        </w:div>
        <w:div w:id="2021853201">
          <w:marLeft w:val="640"/>
          <w:marRight w:val="0"/>
          <w:marTop w:val="0"/>
          <w:marBottom w:val="0"/>
          <w:divBdr>
            <w:top w:val="none" w:sz="0" w:space="0" w:color="auto"/>
            <w:left w:val="none" w:sz="0" w:space="0" w:color="auto"/>
            <w:bottom w:val="none" w:sz="0" w:space="0" w:color="auto"/>
            <w:right w:val="none" w:sz="0" w:space="0" w:color="auto"/>
          </w:divBdr>
        </w:div>
        <w:div w:id="2032879427">
          <w:marLeft w:val="640"/>
          <w:marRight w:val="0"/>
          <w:marTop w:val="0"/>
          <w:marBottom w:val="0"/>
          <w:divBdr>
            <w:top w:val="none" w:sz="0" w:space="0" w:color="auto"/>
            <w:left w:val="none" w:sz="0" w:space="0" w:color="auto"/>
            <w:bottom w:val="none" w:sz="0" w:space="0" w:color="auto"/>
            <w:right w:val="none" w:sz="0" w:space="0" w:color="auto"/>
          </w:divBdr>
        </w:div>
        <w:div w:id="2033678065">
          <w:marLeft w:val="640"/>
          <w:marRight w:val="0"/>
          <w:marTop w:val="0"/>
          <w:marBottom w:val="0"/>
          <w:divBdr>
            <w:top w:val="none" w:sz="0" w:space="0" w:color="auto"/>
            <w:left w:val="none" w:sz="0" w:space="0" w:color="auto"/>
            <w:bottom w:val="none" w:sz="0" w:space="0" w:color="auto"/>
            <w:right w:val="none" w:sz="0" w:space="0" w:color="auto"/>
          </w:divBdr>
        </w:div>
        <w:div w:id="2034456183">
          <w:marLeft w:val="640"/>
          <w:marRight w:val="0"/>
          <w:marTop w:val="0"/>
          <w:marBottom w:val="0"/>
          <w:divBdr>
            <w:top w:val="none" w:sz="0" w:space="0" w:color="auto"/>
            <w:left w:val="none" w:sz="0" w:space="0" w:color="auto"/>
            <w:bottom w:val="none" w:sz="0" w:space="0" w:color="auto"/>
            <w:right w:val="none" w:sz="0" w:space="0" w:color="auto"/>
          </w:divBdr>
        </w:div>
        <w:div w:id="2040008355">
          <w:marLeft w:val="640"/>
          <w:marRight w:val="0"/>
          <w:marTop w:val="0"/>
          <w:marBottom w:val="0"/>
          <w:divBdr>
            <w:top w:val="none" w:sz="0" w:space="0" w:color="auto"/>
            <w:left w:val="none" w:sz="0" w:space="0" w:color="auto"/>
            <w:bottom w:val="none" w:sz="0" w:space="0" w:color="auto"/>
            <w:right w:val="none" w:sz="0" w:space="0" w:color="auto"/>
          </w:divBdr>
        </w:div>
        <w:div w:id="2042322972">
          <w:marLeft w:val="640"/>
          <w:marRight w:val="0"/>
          <w:marTop w:val="0"/>
          <w:marBottom w:val="0"/>
          <w:divBdr>
            <w:top w:val="none" w:sz="0" w:space="0" w:color="auto"/>
            <w:left w:val="none" w:sz="0" w:space="0" w:color="auto"/>
            <w:bottom w:val="none" w:sz="0" w:space="0" w:color="auto"/>
            <w:right w:val="none" w:sz="0" w:space="0" w:color="auto"/>
          </w:divBdr>
        </w:div>
        <w:div w:id="2060400587">
          <w:marLeft w:val="640"/>
          <w:marRight w:val="0"/>
          <w:marTop w:val="0"/>
          <w:marBottom w:val="0"/>
          <w:divBdr>
            <w:top w:val="none" w:sz="0" w:space="0" w:color="auto"/>
            <w:left w:val="none" w:sz="0" w:space="0" w:color="auto"/>
            <w:bottom w:val="none" w:sz="0" w:space="0" w:color="auto"/>
            <w:right w:val="none" w:sz="0" w:space="0" w:color="auto"/>
          </w:divBdr>
        </w:div>
        <w:div w:id="2100517222">
          <w:marLeft w:val="640"/>
          <w:marRight w:val="0"/>
          <w:marTop w:val="0"/>
          <w:marBottom w:val="0"/>
          <w:divBdr>
            <w:top w:val="none" w:sz="0" w:space="0" w:color="auto"/>
            <w:left w:val="none" w:sz="0" w:space="0" w:color="auto"/>
            <w:bottom w:val="none" w:sz="0" w:space="0" w:color="auto"/>
            <w:right w:val="none" w:sz="0" w:space="0" w:color="auto"/>
          </w:divBdr>
        </w:div>
        <w:div w:id="2126732716">
          <w:marLeft w:val="640"/>
          <w:marRight w:val="0"/>
          <w:marTop w:val="0"/>
          <w:marBottom w:val="0"/>
          <w:divBdr>
            <w:top w:val="none" w:sz="0" w:space="0" w:color="auto"/>
            <w:left w:val="none" w:sz="0" w:space="0" w:color="auto"/>
            <w:bottom w:val="none" w:sz="0" w:space="0" w:color="auto"/>
            <w:right w:val="none" w:sz="0" w:space="0" w:color="auto"/>
          </w:divBdr>
        </w:div>
        <w:div w:id="2131435515">
          <w:marLeft w:val="640"/>
          <w:marRight w:val="0"/>
          <w:marTop w:val="0"/>
          <w:marBottom w:val="0"/>
          <w:divBdr>
            <w:top w:val="none" w:sz="0" w:space="0" w:color="auto"/>
            <w:left w:val="none" w:sz="0" w:space="0" w:color="auto"/>
            <w:bottom w:val="none" w:sz="0" w:space="0" w:color="auto"/>
            <w:right w:val="none" w:sz="0" w:space="0" w:color="auto"/>
          </w:divBdr>
        </w:div>
        <w:div w:id="2142454154">
          <w:marLeft w:val="640"/>
          <w:marRight w:val="0"/>
          <w:marTop w:val="0"/>
          <w:marBottom w:val="0"/>
          <w:divBdr>
            <w:top w:val="none" w:sz="0" w:space="0" w:color="auto"/>
            <w:left w:val="none" w:sz="0" w:space="0" w:color="auto"/>
            <w:bottom w:val="none" w:sz="0" w:space="0" w:color="auto"/>
            <w:right w:val="none" w:sz="0" w:space="0" w:color="auto"/>
          </w:divBdr>
        </w:div>
        <w:div w:id="2146462170">
          <w:marLeft w:val="640"/>
          <w:marRight w:val="0"/>
          <w:marTop w:val="0"/>
          <w:marBottom w:val="0"/>
          <w:divBdr>
            <w:top w:val="none" w:sz="0" w:space="0" w:color="auto"/>
            <w:left w:val="none" w:sz="0" w:space="0" w:color="auto"/>
            <w:bottom w:val="none" w:sz="0" w:space="0" w:color="auto"/>
            <w:right w:val="none" w:sz="0" w:space="0" w:color="auto"/>
          </w:divBdr>
        </w:div>
        <w:div w:id="2147231801">
          <w:marLeft w:val="640"/>
          <w:marRight w:val="0"/>
          <w:marTop w:val="0"/>
          <w:marBottom w:val="0"/>
          <w:divBdr>
            <w:top w:val="none" w:sz="0" w:space="0" w:color="auto"/>
            <w:left w:val="none" w:sz="0" w:space="0" w:color="auto"/>
            <w:bottom w:val="none" w:sz="0" w:space="0" w:color="auto"/>
            <w:right w:val="none" w:sz="0" w:space="0" w:color="auto"/>
          </w:divBdr>
        </w:div>
      </w:divsChild>
    </w:div>
    <w:div w:id="799415899">
      <w:bodyDiv w:val="1"/>
      <w:marLeft w:val="0"/>
      <w:marRight w:val="0"/>
      <w:marTop w:val="0"/>
      <w:marBottom w:val="0"/>
      <w:divBdr>
        <w:top w:val="none" w:sz="0" w:space="0" w:color="auto"/>
        <w:left w:val="none" w:sz="0" w:space="0" w:color="auto"/>
        <w:bottom w:val="none" w:sz="0" w:space="0" w:color="auto"/>
        <w:right w:val="none" w:sz="0" w:space="0" w:color="auto"/>
      </w:divBdr>
      <w:divsChild>
        <w:div w:id="36975574">
          <w:marLeft w:val="640"/>
          <w:marRight w:val="0"/>
          <w:marTop w:val="0"/>
          <w:marBottom w:val="0"/>
          <w:divBdr>
            <w:top w:val="none" w:sz="0" w:space="0" w:color="auto"/>
            <w:left w:val="none" w:sz="0" w:space="0" w:color="auto"/>
            <w:bottom w:val="none" w:sz="0" w:space="0" w:color="auto"/>
            <w:right w:val="none" w:sz="0" w:space="0" w:color="auto"/>
          </w:divBdr>
        </w:div>
        <w:div w:id="37508323">
          <w:marLeft w:val="640"/>
          <w:marRight w:val="0"/>
          <w:marTop w:val="0"/>
          <w:marBottom w:val="0"/>
          <w:divBdr>
            <w:top w:val="none" w:sz="0" w:space="0" w:color="auto"/>
            <w:left w:val="none" w:sz="0" w:space="0" w:color="auto"/>
            <w:bottom w:val="none" w:sz="0" w:space="0" w:color="auto"/>
            <w:right w:val="none" w:sz="0" w:space="0" w:color="auto"/>
          </w:divBdr>
        </w:div>
        <w:div w:id="67926560">
          <w:marLeft w:val="640"/>
          <w:marRight w:val="0"/>
          <w:marTop w:val="0"/>
          <w:marBottom w:val="0"/>
          <w:divBdr>
            <w:top w:val="none" w:sz="0" w:space="0" w:color="auto"/>
            <w:left w:val="none" w:sz="0" w:space="0" w:color="auto"/>
            <w:bottom w:val="none" w:sz="0" w:space="0" w:color="auto"/>
            <w:right w:val="none" w:sz="0" w:space="0" w:color="auto"/>
          </w:divBdr>
        </w:div>
        <w:div w:id="75565661">
          <w:marLeft w:val="640"/>
          <w:marRight w:val="0"/>
          <w:marTop w:val="0"/>
          <w:marBottom w:val="0"/>
          <w:divBdr>
            <w:top w:val="none" w:sz="0" w:space="0" w:color="auto"/>
            <w:left w:val="none" w:sz="0" w:space="0" w:color="auto"/>
            <w:bottom w:val="none" w:sz="0" w:space="0" w:color="auto"/>
            <w:right w:val="none" w:sz="0" w:space="0" w:color="auto"/>
          </w:divBdr>
        </w:div>
        <w:div w:id="87311684">
          <w:marLeft w:val="640"/>
          <w:marRight w:val="0"/>
          <w:marTop w:val="0"/>
          <w:marBottom w:val="0"/>
          <w:divBdr>
            <w:top w:val="none" w:sz="0" w:space="0" w:color="auto"/>
            <w:left w:val="none" w:sz="0" w:space="0" w:color="auto"/>
            <w:bottom w:val="none" w:sz="0" w:space="0" w:color="auto"/>
            <w:right w:val="none" w:sz="0" w:space="0" w:color="auto"/>
          </w:divBdr>
        </w:div>
        <w:div w:id="95636167">
          <w:marLeft w:val="640"/>
          <w:marRight w:val="0"/>
          <w:marTop w:val="0"/>
          <w:marBottom w:val="0"/>
          <w:divBdr>
            <w:top w:val="none" w:sz="0" w:space="0" w:color="auto"/>
            <w:left w:val="none" w:sz="0" w:space="0" w:color="auto"/>
            <w:bottom w:val="none" w:sz="0" w:space="0" w:color="auto"/>
            <w:right w:val="none" w:sz="0" w:space="0" w:color="auto"/>
          </w:divBdr>
        </w:div>
        <w:div w:id="105196382">
          <w:marLeft w:val="640"/>
          <w:marRight w:val="0"/>
          <w:marTop w:val="0"/>
          <w:marBottom w:val="0"/>
          <w:divBdr>
            <w:top w:val="none" w:sz="0" w:space="0" w:color="auto"/>
            <w:left w:val="none" w:sz="0" w:space="0" w:color="auto"/>
            <w:bottom w:val="none" w:sz="0" w:space="0" w:color="auto"/>
            <w:right w:val="none" w:sz="0" w:space="0" w:color="auto"/>
          </w:divBdr>
        </w:div>
        <w:div w:id="124858180">
          <w:marLeft w:val="640"/>
          <w:marRight w:val="0"/>
          <w:marTop w:val="0"/>
          <w:marBottom w:val="0"/>
          <w:divBdr>
            <w:top w:val="none" w:sz="0" w:space="0" w:color="auto"/>
            <w:left w:val="none" w:sz="0" w:space="0" w:color="auto"/>
            <w:bottom w:val="none" w:sz="0" w:space="0" w:color="auto"/>
            <w:right w:val="none" w:sz="0" w:space="0" w:color="auto"/>
          </w:divBdr>
        </w:div>
        <w:div w:id="138812106">
          <w:marLeft w:val="640"/>
          <w:marRight w:val="0"/>
          <w:marTop w:val="0"/>
          <w:marBottom w:val="0"/>
          <w:divBdr>
            <w:top w:val="none" w:sz="0" w:space="0" w:color="auto"/>
            <w:left w:val="none" w:sz="0" w:space="0" w:color="auto"/>
            <w:bottom w:val="none" w:sz="0" w:space="0" w:color="auto"/>
            <w:right w:val="none" w:sz="0" w:space="0" w:color="auto"/>
          </w:divBdr>
        </w:div>
        <w:div w:id="147329787">
          <w:marLeft w:val="640"/>
          <w:marRight w:val="0"/>
          <w:marTop w:val="0"/>
          <w:marBottom w:val="0"/>
          <w:divBdr>
            <w:top w:val="none" w:sz="0" w:space="0" w:color="auto"/>
            <w:left w:val="none" w:sz="0" w:space="0" w:color="auto"/>
            <w:bottom w:val="none" w:sz="0" w:space="0" w:color="auto"/>
            <w:right w:val="none" w:sz="0" w:space="0" w:color="auto"/>
          </w:divBdr>
        </w:div>
        <w:div w:id="178934208">
          <w:marLeft w:val="640"/>
          <w:marRight w:val="0"/>
          <w:marTop w:val="0"/>
          <w:marBottom w:val="0"/>
          <w:divBdr>
            <w:top w:val="none" w:sz="0" w:space="0" w:color="auto"/>
            <w:left w:val="none" w:sz="0" w:space="0" w:color="auto"/>
            <w:bottom w:val="none" w:sz="0" w:space="0" w:color="auto"/>
            <w:right w:val="none" w:sz="0" w:space="0" w:color="auto"/>
          </w:divBdr>
        </w:div>
        <w:div w:id="191042600">
          <w:marLeft w:val="640"/>
          <w:marRight w:val="0"/>
          <w:marTop w:val="0"/>
          <w:marBottom w:val="0"/>
          <w:divBdr>
            <w:top w:val="none" w:sz="0" w:space="0" w:color="auto"/>
            <w:left w:val="none" w:sz="0" w:space="0" w:color="auto"/>
            <w:bottom w:val="none" w:sz="0" w:space="0" w:color="auto"/>
            <w:right w:val="none" w:sz="0" w:space="0" w:color="auto"/>
          </w:divBdr>
        </w:div>
        <w:div w:id="195318043">
          <w:marLeft w:val="640"/>
          <w:marRight w:val="0"/>
          <w:marTop w:val="0"/>
          <w:marBottom w:val="0"/>
          <w:divBdr>
            <w:top w:val="none" w:sz="0" w:space="0" w:color="auto"/>
            <w:left w:val="none" w:sz="0" w:space="0" w:color="auto"/>
            <w:bottom w:val="none" w:sz="0" w:space="0" w:color="auto"/>
            <w:right w:val="none" w:sz="0" w:space="0" w:color="auto"/>
          </w:divBdr>
        </w:div>
        <w:div w:id="210658063">
          <w:marLeft w:val="640"/>
          <w:marRight w:val="0"/>
          <w:marTop w:val="0"/>
          <w:marBottom w:val="0"/>
          <w:divBdr>
            <w:top w:val="none" w:sz="0" w:space="0" w:color="auto"/>
            <w:left w:val="none" w:sz="0" w:space="0" w:color="auto"/>
            <w:bottom w:val="none" w:sz="0" w:space="0" w:color="auto"/>
            <w:right w:val="none" w:sz="0" w:space="0" w:color="auto"/>
          </w:divBdr>
        </w:div>
        <w:div w:id="218984519">
          <w:marLeft w:val="640"/>
          <w:marRight w:val="0"/>
          <w:marTop w:val="0"/>
          <w:marBottom w:val="0"/>
          <w:divBdr>
            <w:top w:val="none" w:sz="0" w:space="0" w:color="auto"/>
            <w:left w:val="none" w:sz="0" w:space="0" w:color="auto"/>
            <w:bottom w:val="none" w:sz="0" w:space="0" w:color="auto"/>
            <w:right w:val="none" w:sz="0" w:space="0" w:color="auto"/>
          </w:divBdr>
        </w:div>
        <w:div w:id="222330152">
          <w:marLeft w:val="640"/>
          <w:marRight w:val="0"/>
          <w:marTop w:val="0"/>
          <w:marBottom w:val="0"/>
          <w:divBdr>
            <w:top w:val="none" w:sz="0" w:space="0" w:color="auto"/>
            <w:left w:val="none" w:sz="0" w:space="0" w:color="auto"/>
            <w:bottom w:val="none" w:sz="0" w:space="0" w:color="auto"/>
            <w:right w:val="none" w:sz="0" w:space="0" w:color="auto"/>
          </w:divBdr>
        </w:div>
        <w:div w:id="230626034">
          <w:marLeft w:val="640"/>
          <w:marRight w:val="0"/>
          <w:marTop w:val="0"/>
          <w:marBottom w:val="0"/>
          <w:divBdr>
            <w:top w:val="none" w:sz="0" w:space="0" w:color="auto"/>
            <w:left w:val="none" w:sz="0" w:space="0" w:color="auto"/>
            <w:bottom w:val="none" w:sz="0" w:space="0" w:color="auto"/>
            <w:right w:val="none" w:sz="0" w:space="0" w:color="auto"/>
          </w:divBdr>
        </w:div>
        <w:div w:id="274943765">
          <w:marLeft w:val="640"/>
          <w:marRight w:val="0"/>
          <w:marTop w:val="0"/>
          <w:marBottom w:val="0"/>
          <w:divBdr>
            <w:top w:val="none" w:sz="0" w:space="0" w:color="auto"/>
            <w:left w:val="none" w:sz="0" w:space="0" w:color="auto"/>
            <w:bottom w:val="none" w:sz="0" w:space="0" w:color="auto"/>
            <w:right w:val="none" w:sz="0" w:space="0" w:color="auto"/>
          </w:divBdr>
        </w:div>
        <w:div w:id="276179313">
          <w:marLeft w:val="640"/>
          <w:marRight w:val="0"/>
          <w:marTop w:val="0"/>
          <w:marBottom w:val="0"/>
          <w:divBdr>
            <w:top w:val="none" w:sz="0" w:space="0" w:color="auto"/>
            <w:left w:val="none" w:sz="0" w:space="0" w:color="auto"/>
            <w:bottom w:val="none" w:sz="0" w:space="0" w:color="auto"/>
            <w:right w:val="none" w:sz="0" w:space="0" w:color="auto"/>
          </w:divBdr>
        </w:div>
        <w:div w:id="299656988">
          <w:marLeft w:val="640"/>
          <w:marRight w:val="0"/>
          <w:marTop w:val="0"/>
          <w:marBottom w:val="0"/>
          <w:divBdr>
            <w:top w:val="none" w:sz="0" w:space="0" w:color="auto"/>
            <w:left w:val="none" w:sz="0" w:space="0" w:color="auto"/>
            <w:bottom w:val="none" w:sz="0" w:space="0" w:color="auto"/>
            <w:right w:val="none" w:sz="0" w:space="0" w:color="auto"/>
          </w:divBdr>
        </w:div>
        <w:div w:id="312805447">
          <w:marLeft w:val="640"/>
          <w:marRight w:val="0"/>
          <w:marTop w:val="0"/>
          <w:marBottom w:val="0"/>
          <w:divBdr>
            <w:top w:val="none" w:sz="0" w:space="0" w:color="auto"/>
            <w:left w:val="none" w:sz="0" w:space="0" w:color="auto"/>
            <w:bottom w:val="none" w:sz="0" w:space="0" w:color="auto"/>
            <w:right w:val="none" w:sz="0" w:space="0" w:color="auto"/>
          </w:divBdr>
        </w:div>
        <w:div w:id="327758287">
          <w:marLeft w:val="640"/>
          <w:marRight w:val="0"/>
          <w:marTop w:val="0"/>
          <w:marBottom w:val="0"/>
          <w:divBdr>
            <w:top w:val="none" w:sz="0" w:space="0" w:color="auto"/>
            <w:left w:val="none" w:sz="0" w:space="0" w:color="auto"/>
            <w:bottom w:val="none" w:sz="0" w:space="0" w:color="auto"/>
            <w:right w:val="none" w:sz="0" w:space="0" w:color="auto"/>
          </w:divBdr>
        </w:div>
        <w:div w:id="337390127">
          <w:marLeft w:val="640"/>
          <w:marRight w:val="0"/>
          <w:marTop w:val="0"/>
          <w:marBottom w:val="0"/>
          <w:divBdr>
            <w:top w:val="none" w:sz="0" w:space="0" w:color="auto"/>
            <w:left w:val="none" w:sz="0" w:space="0" w:color="auto"/>
            <w:bottom w:val="none" w:sz="0" w:space="0" w:color="auto"/>
            <w:right w:val="none" w:sz="0" w:space="0" w:color="auto"/>
          </w:divBdr>
        </w:div>
        <w:div w:id="340399015">
          <w:marLeft w:val="640"/>
          <w:marRight w:val="0"/>
          <w:marTop w:val="0"/>
          <w:marBottom w:val="0"/>
          <w:divBdr>
            <w:top w:val="none" w:sz="0" w:space="0" w:color="auto"/>
            <w:left w:val="none" w:sz="0" w:space="0" w:color="auto"/>
            <w:bottom w:val="none" w:sz="0" w:space="0" w:color="auto"/>
            <w:right w:val="none" w:sz="0" w:space="0" w:color="auto"/>
          </w:divBdr>
        </w:div>
        <w:div w:id="349842370">
          <w:marLeft w:val="640"/>
          <w:marRight w:val="0"/>
          <w:marTop w:val="0"/>
          <w:marBottom w:val="0"/>
          <w:divBdr>
            <w:top w:val="none" w:sz="0" w:space="0" w:color="auto"/>
            <w:left w:val="none" w:sz="0" w:space="0" w:color="auto"/>
            <w:bottom w:val="none" w:sz="0" w:space="0" w:color="auto"/>
            <w:right w:val="none" w:sz="0" w:space="0" w:color="auto"/>
          </w:divBdr>
        </w:div>
        <w:div w:id="359280224">
          <w:marLeft w:val="640"/>
          <w:marRight w:val="0"/>
          <w:marTop w:val="0"/>
          <w:marBottom w:val="0"/>
          <w:divBdr>
            <w:top w:val="none" w:sz="0" w:space="0" w:color="auto"/>
            <w:left w:val="none" w:sz="0" w:space="0" w:color="auto"/>
            <w:bottom w:val="none" w:sz="0" w:space="0" w:color="auto"/>
            <w:right w:val="none" w:sz="0" w:space="0" w:color="auto"/>
          </w:divBdr>
        </w:div>
        <w:div w:id="359942250">
          <w:marLeft w:val="640"/>
          <w:marRight w:val="0"/>
          <w:marTop w:val="0"/>
          <w:marBottom w:val="0"/>
          <w:divBdr>
            <w:top w:val="none" w:sz="0" w:space="0" w:color="auto"/>
            <w:left w:val="none" w:sz="0" w:space="0" w:color="auto"/>
            <w:bottom w:val="none" w:sz="0" w:space="0" w:color="auto"/>
            <w:right w:val="none" w:sz="0" w:space="0" w:color="auto"/>
          </w:divBdr>
        </w:div>
        <w:div w:id="379984956">
          <w:marLeft w:val="640"/>
          <w:marRight w:val="0"/>
          <w:marTop w:val="0"/>
          <w:marBottom w:val="0"/>
          <w:divBdr>
            <w:top w:val="none" w:sz="0" w:space="0" w:color="auto"/>
            <w:left w:val="none" w:sz="0" w:space="0" w:color="auto"/>
            <w:bottom w:val="none" w:sz="0" w:space="0" w:color="auto"/>
            <w:right w:val="none" w:sz="0" w:space="0" w:color="auto"/>
          </w:divBdr>
        </w:div>
        <w:div w:id="392197448">
          <w:marLeft w:val="640"/>
          <w:marRight w:val="0"/>
          <w:marTop w:val="0"/>
          <w:marBottom w:val="0"/>
          <w:divBdr>
            <w:top w:val="none" w:sz="0" w:space="0" w:color="auto"/>
            <w:left w:val="none" w:sz="0" w:space="0" w:color="auto"/>
            <w:bottom w:val="none" w:sz="0" w:space="0" w:color="auto"/>
            <w:right w:val="none" w:sz="0" w:space="0" w:color="auto"/>
          </w:divBdr>
        </w:div>
        <w:div w:id="407119735">
          <w:marLeft w:val="640"/>
          <w:marRight w:val="0"/>
          <w:marTop w:val="0"/>
          <w:marBottom w:val="0"/>
          <w:divBdr>
            <w:top w:val="none" w:sz="0" w:space="0" w:color="auto"/>
            <w:left w:val="none" w:sz="0" w:space="0" w:color="auto"/>
            <w:bottom w:val="none" w:sz="0" w:space="0" w:color="auto"/>
            <w:right w:val="none" w:sz="0" w:space="0" w:color="auto"/>
          </w:divBdr>
        </w:div>
        <w:div w:id="426729570">
          <w:marLeft w:val="640"/>
          <w:marRight w:val="0"/>
          <w:marTop w:val="0"/>
          <w:marBottom w:val="0"/>
          <w:divBdr>
            <w:top w:val="none" w:sz="0" w:space="0" w:color="auto"/>
            <w:left w:val="none" w:sz="0" w:space="0" w:color="auto"/>
            <w:bottom w:val="none" w:sz="0" w:space="0" w:color="auto"/>
            <w:right w:val="none" w:sz="0" w:space="0" w:color="auto"/>
          </w:divBdr>
        </w:div>
        <w:div w:id="429669183">
          <w:marLeft w:val="640"/>
          <w:marRight w:val="0"/>
          <w:marTop w:val="0"/>
          <w:marBottom w:val="0"/>
          <w:divBdr>
            <w:top w:val="none" w:sz="0" w:space="0" w:color="auto"/>
            <w:left w:val="none" w:sz="0" w:space="0" w:color="auto"/>
            <w:bottom w:val="none" w:sz="0" w:space="0" w:color="auto"/>
            <w:right w:val="none" w:sz="0" w:space="0" w:color="auto"/>
          </w:divBdr>
        </w:div>
        <w:div w:id="431894882">
          <w:marLeft w:val="640"/>
          <w:marRight w:val="0"/>
          <w:marTop w:val="0"/>
          <w:marBottom w:val="0"/>
          <w:divBdr>
            <w:top w:val="none" w:sz="0" w:space="0" w:color="auto"/>
            <w:left w:val="none" w:sz="0" w:space="0" w:color="auto"/>
            <w:bottom w:val="none" w:sz="0" w:space="0" w:color="auto"/>
            <w:right w:val="none" w:sz="0" w:space="0" w:color="auto"/>
          </w:divBdr>
        </w:div>
        <w:div w:id="437066368">
          <w:marLeft w:val="640"/>
          <w:marRight w:val="0"/>
          <w:marTop w:val="0"/>
          <w:marBottom w:val="0"/>
          <w:divBdr>
            <w:top w:val="none" w:sz="0" w:space="0" w:color="auto"/>
            <w:left w:val="none" w:sz="0" w:space="0" w:color="auto"/>
            <w:bottom w:val="none" w:sz="0" w:space="0" w:color="auto"/>
            <w:right w:val="none" w:sz="0" w:space="0" w:color="auto"/>
          </w:divBdr>
        </w:div>
        <w:div w:id="441531725">
          <w:marLeft w:val="640"/>
          <w:marRight w:val="0"/>
          <w:marTop w:val="0"/>
          <w:marBottom w:val="0"/>
          <w:divBdr>
            <w:top w:val="none" w:sz="0" w:space="0" w:color="auto"/>
            <w:left w:val="none" w:sz="0" w:space="0" w:color="auto"/>
            <w:bottom w:val="none" w:sz="0" w:space="0" w:color="auto"/>
            <w:right w:val="none" w:sz="0" w:space="0" w:color="auto"/>
          </w:divBdr>
        </w:div>
        <w:div w:id="450242380">
          <w:marLeft w:val="640"/>
          <w:marRight w:val="0"/>
          <w:marTop w:val="0"/>
          <w:marBottom w:val="0"/>
          <w:divBdr>
            <w:top w:val="none" w:sz="0" w:space="0" w:color="auto"/>
            <w:left w:val="none" w:sz="0" w:space="0" w:color="auto"/>
            <w:bottom w:val="none" w:sz="0" w:space="0" w:color="auto"/>
            <w:right w:val="none" w:sz="0" w:space="0" w:color="auto"/>
          </w:divBdr>
        </w:div>
        <w:div w:id="474489393">
          <w:marLeft w:val="640"/>
          <w:marRight w:val="0"/>
          <w:marTop w:val="0"/>
          <w:marBottom w:val="0"/>
          <w:divBdr>
            <w:top w:val="none" w:sz="0" w:space="0" w:color="auto"/>
            <w:left w:val="none" w:sz="0" w:space="0" w:color="auto"/>
            <w:bottom w:val="none" w:sz="0" w:space="0" w:color="auto"/>
            <w:right w:val="none" w:sz="0" w:space="0" w:color="auto"/>
          </w:divBdr>
        </w:div>
        <w:div w:id="478153032">
          <w:marLeft w:val="640"/>
          <w:marRight w:val="0"/>
          <w:marTop w:val="0"/>
          <w:marBottom w:val="0"/>
          <w:divBdr>
            <w:top w:val="none" w:sz="0" w:space="0" w:color="auto"/>
            <w:left w:val="none" w:sz="0" w:space="0" w:color="auto"/>
            <w:bottom w:val="none" w:sz="0" w:space="0" w:color="auto"/>
            <w:right w:val="none" w:sz="0" w:space="0" w:color="auto"/>
          </w:divBdr>
        </w:div>
        <w:div w:id="485048446">
          <w:marLeft w:val="640"/>
          <w:marRight w:val="0"/>
          <w:marTop w:val="0"/>
          <w:marBottom w:val="0"/>
          <w:divBdr>
            <w:top w:val="none" w:sz="0" w:space="0" w:color="auto"/>
            <w:left w:val="none" w:sz="0" w:space="0" w:color="auto"/>
            <w:bottom w:val="none" w:sz="0" w:space="0" w:color="auto"/>
            <w:right w:val="none" w:sz="0" w:space="0" w:color="auto"/>
          </w:divBdr>
        </w:div>
        <w:div w:id="492179530">
          <w:marLeft w:val="640"/>
          <w:marRight w:val="0"/>
          <w:marTop w:val="0"/>
          <w:marBottom w:val="0"/>
          <w:divBdr>
            <w:top w:val="none" w:sz="0" w:space="0" w:color="auto"/>
            <w:left w:val="none" w:sz="0" w:space="0" w:color="auto"/>
            <w:bottom w:val="none" w:sz="0" w:space="0" w:color="auto"/>
            <w:right w:val="none" w:sz="0" w:space="0" w:color="auto"/>
          </w:divBdr>
        </w:div>
        <w:div w:id="506943240">
          <w:marLeft w:val="640"/>
          <w:marRight w:val="0"/>
          <w:marTop w:val="0"/>
          <w:marBottom w:val="0"/>
          <w:divBdr>
            <w:top w:val="none" w:sz="0" w:space="0" w:color="auto"/>
            <w:left w:val="none" w:sz="0" w:space="0" w:color="auto"/>
            <w:bottom w:val="none" w:sz="0" w:space="0" w:color="auto"/>
            <w:right w:val="none" w:sz="0" w:space="0" w:color="auto"/>
          </w:divBdr>
        </w:div>
        <w:div w:id="528951390">
          <w:marLeft w:val="640"/>
          <w:marRight w:val="0"/>
          <w:marTop w:val="0"/>
          <w:marBottom w:val="0"/>
          <w:divBdr>
            <w:top w:val="none" w:sz="0" w:space="0" w:color="auto"/>
            <w:left w:val="none" w:sz="0" w:space="0" w:color="auto"/>
            <w:bottom w:val="none" w:sz="0" w:space="0" w:color="auto"/>
            <w:right w:val="none" w:sz="0" w:space="0" w:color="auto"/>
          </w:divBdr>
        </w:div>
        <w:div w:id="548760194">
          <w:marLeft w:val="640"/>
          <w:marRight w:val="0"/>
          <w:marTop w:val="0"/>
          <w:marBottom w:val="0"/>
          <w:divBdr>
            <w:top w:val="none" w:sz="0" w:space="0" w:color="auto"/>
            <w:left w:val="none" w:sz="0" w:space="0" w:color="auto"/>
            <w:bottom w:val="none" w:sz="0" w:space="0" w:color="auto"/>
            <w:right w:val="none" w:sz="0" w:space="0" w:color="auto"/>
          </w:divBdr>
        </w:div>
        <w:div w:id="553008276">
          <w:marLeft w:val="640"/>
          <w:marRight w:val="0"/>
          <w:marTop w:val="0"/>
          <w:marBottom w:val="0"/>
          <w:divBdr>
            <w:top w:val="none" w:sz="0" w:space="0" w:color="auto"/>
            <w:left w:val="none" w:sz="0" w:space="0" w:color="auto"/>
            <w:bottom w:val="none" w:sz="0" w:space="0" w:color="auto"/>
            <w:right w:val="none" w:sz="0" w:space="0" w:color="auto"/>
          </w:divBdr>
        </w:div>
        <w:div w:id="555238821">
          <w:marLeft w:val="640"/>
          <w:marRight w:val="0"/>
          <w:marTop w:val="0"/>
          <w:marBottom w:val="0"/>
          <w:divBdr>
            <w:top w:val="none" w:sz="0" w:space="0" w:color="auto"/>
            <w:left w:val="none" w:sz="0" w:space="0" w:color="auto"/>
            <w:bottom w:val="none" w:sz="0" w:space="0" w:color="auto"/>
            <w:right w:val="none" w:sz="0" w:space="0" w:color="auto"/>
          </w:divBdr>
        </w:div>
        <w:div w:id="556355229">
          <w:marLeft w:val="640"/>
          <w:marRight w:val="0"/>
          <w:marTop w:val="0"/>
          <w:marBottom w:val="0"/>
          <w:divBdr>
            <w:top w:val="none" w:sz="0" w:space="0" w:color="auto"/>
            <w:left w:val="none" w:sz="0" w:space="0" w:color="auto"/>
            <w:bottom w:val="none" w:sz="0" w:space="0" w:color="auto"/>
            <w:right w:val="none" w:sz="0" w:space="0" w:color="auto"/>
          </w:divBdr>
        </w:div>
        <w:div w:id="582489333">
          <w:marLeft w:val="640"/>
          <w:marRight w:val="0"/>
          <w:marTop w:val="0"/>
          <w:marBottom w:val="0"/>
          <w:divBdr>
            <w:top w:val="none" w:sz="0" w:space="0" w:color="auto"/>
            <w:left w:val="none" w:sz="0" w:space="0" w:color="auto"/>
            <w:bottom w:val="none" w:sz="0" w:space="0" w:color="auto"/>
            <w:right w:val="none" w:sz="0" w:space="0" w:color="auto"/>
          </w:divBdr>
        </w:div>
        <w:div w:id="588538091">
          <w:marLeft w:val="640"/>
          <w:marRight w:val="0"/>
          <w:marTop w:val="0"/>
          <w:marBottom w:val="0"/>
          <w:divBdr>
            <w:top w:val="none" w:sz="0" w:space="0" w:color="auto"/>
            <w:left w:val="none" w:sz="0" w:space="0" w:color="auto"/>
            <w:bottom w:val="none" w:sz="0" w:space="0" w:color="auto"/>
            <w:right w:val="none" w:sz="0" w:space="0" w:color="auto"/>
          </w:divBdr>
        </w:div>
        <w:div w:id="599409900">
          <w:marLeft w:val="640"/>
          <w:marRight w:val="0"/>
          <w:marTop w:val="0"/>
          <w:marBottom w:val="0"/>
          <w:divBdr>
            <w:top w:val="none" w:sz="0" w:space="0" w:color="auto"/>
            <w:left w:val="none" w:sz="0" w:space="0" w:color="auto"/>
            <w:bottom w:val="none" w:sz="0" w:space="0" w:color="auto"/>
            <w:right w:val="none" w:sz="0" w:space="0" w:color="auto"/>
          </w:divBdr>
        </w:div>
        <w:div w:id="602877927">
          <w:marLeft w:val="640"/>
          <w:marRight w:val="0"/>
          <w:marTop w:val="0"/>
          <w:marBottom w:val="0"/>
          <w:divBdr>
            <w:top w:val="none" w:sz="0" w:space="0" w:color="auto"/>
            <w:left w:val="none" w:sz="0" w:space="0" w:color="auto"/>
            <w:bottom w:val="none" w:sz="0" w:space="0" w:color="auto"/>
            <w:right w:val="none" w:sz="0" w:space="0" w:color="auto"/>
          </w:divBdr>
        </w:div>
        <w:div w:id="606160551">
          <w:marLeft w:val="640"/>
          <w:marRight w:val="0"/>
          <w:marTop w:val="0"/>
          <w:marBottom w:val="0"/>
          <w:divBdr>
            <w:top w:val="none" w:sz="0" w:space="0" w:color="auto"/>
            <w:left w:val="none" w:sz="0" w:space="0" w:color="auto"/>
            <w:bottom w:val="none" w:sz="0" w:space="0" w:color="auto"/>
            <w:right w:val="none" w:sz="0" w:space="0" w:color="auto"/>
          </w:divBdr>
        </w:div>
        <w:div w:id="606736125">
          <w:marLeft w:val="640"/>
          <w:marRight w:val="0"/>
          <w:marTop w:val="0"/>
          <w:marBottom w:val="0"/>
          <w:divBdr>
            <w:top w:val="none" w:sz="0" w:space="0" w:color="auto"/>
            <w:left w:val="none" w:sz="0" w:space="0" w:color="auto"/>
            <w:bottom w:val="none" w:sz="0" w:space="0" w:color="auto"/>
            <w:right w:val="none" w:sz="0" w:space="0" w:color="auto"/>
          </w:divBdr>
        </w:div>
        <w:div w:id="626205314">
          <w:marLeft w:val="640"/>
          <w:marRight w:val="0"/>
          <w:marTop w:val="0"/>
          <w:marBottom w:val="0"/>
          <w:divBdr>
            <w:top w:val="none" w:sz="0" w:space="0" w:color="auto"/>
            <w:left w:val="none" w:sz="0" w:space="0" w:color="auto"/>
            <w:bottom w:val="none" w:sz="0" w:space="0" w:color="auto"/>
            <w:right w:val="none" w:sz="0" w:space="0" w:color="auto"/>
          </w:divBdr>
        </w:div>
        <w:div w:id="644353853">
          <w:marLeft w:val="640"/>
          <w:marRight w:val="0"/>
          <w:marTop w:val="0"/>
          <w:marBottom w:val="0"/>
          <w:divBdr>
            <w:top w:val="none" w:sz="0" w:space="0" w:color="auto"/>
            <w:left w:val="none" w:sz="0" w:space="0" w:color="auto"/>
            <w:bottom w:val="none" w:sz="0" w:space="0" w:color="auto"/>
            <w:right w:val="none" w:sz="0" w:space="0" w:color="auto"/>
          </w:divBdr>
        </w:div>
        <w:div w:id="655887137">
          <w:marLeft w:val="640"/>
          <w:marRight w:val="0"/>
          <w:marTop w:val="0"/>
          <w:marBottom w:val="0"/>
          <w:divBdr>
            <w:top w:val="none" w:sz="0" w:space="0" w:color="auto"/>
            <w:left w:val="none" w:sz="0" w:space="0" w:color="auto"/>
            <w:bottom w:val="none" w:sz="0" w:space="0" w:color="auto"/>
            <w:right w:val="none" w:sz="0" w:space="0" w:color="auto"/>
          </w:divBdr>
        </w:div>
        <w:div w:id="656152011">
          <w:marLeft w:val="640"/>
          <w:marRight w:val="0"/>
          <w:marTop w:val="0"/>
          <w:marBottom w:val="0"/>
          <w:divBdr>
            <w:top w:val="none" w:sz="0" w:space="0" w:color="auto"/>
            <w:left w:val="none" w:sz="0" w:space="0" w:color="auto"/>
            <w:bottom w:val="none" w:sz="0" w:space="0" w:color="auto"/>
            <w:right w:val="none" w:sz="0" w:space="0" w:color="auto"/>
          </w:divBdr>
        </w:div>
        <w:div w:id="669522468">
          <w:marLeft w:val="640"/>
          <w:marRight w:val="0"/>
          <w:marTop w:val="0"/>
          <w:marBottom w:val="0"/>
          <w:divBdr>
            <w:top w:val="none" w:sz="0" w:space="0" w:color="auto"/>
            <w:left w:val="none" w:sz="0" w:space="0" w:color="auto"/>
            <w:bottom w:val="none" w:sz="0" w:space="0" w:color="auto"/>
            <w:right w:val="none" w:sz="0" w:space="0" w:color="auto"/>
          </w:divBdr>
        </w:div>
        <w:div w:id="679505633">
          <w:marLeft w:val="640"/>
          <w:marRight w:val="0"/>
          <w:marTop w:val="0"/>
          <w:marBottom w:val="0"/>
          <w:divBdr>
            <w:top w:val="none" w:sz="0" w:space="0" w:color="auto"/>
            <w:left w:val="none" w:sz="0" w:space="0" w:color="auto"/>
            <w:bottom w:val="none" w:sz="0" w:space="0" w:color="auto"/>
            <w:right w:val="none" w:sz="0" w:space="0" w:color="auto"/>
          </w:divBdr>
        </w:div>
        <w:div w:id="696199650">
          <w:marLeft w:val="640"/>
          <w:marRight w:val="0"/>
          <w:marTop w:val="0"/>
          <w:marBottom w:val="0"/>
          <w:divBdr>
            <w:top w:val="none" w:sz="0" w:space="0" w:color="auto"/>
            <w:left w:val="none" w:sz="0" w:space="0" w:color="auto"/>
            <w:bottom w:val="none" w:sz="0" w:space="0" w:color="auto"/>
            <w:right w:val="none" w:sz="0" w:space="0" w:color="auto"/>
          </w:divBdr>
        </w:div>
        <w:div w:id="709494724">
          <w:marLeft w:val="640"/>
          <w:marRight w:val="0"/>
          <w:marTop w:val="0"/>
          <w:marBottom w:val="0"/>
          <w:divBdr>
            <w:top w:val="none" w:sz="0" w:space="0" w:color="auto"/>
            <w:left w:val="none" w:sz="0" w:space="0" w:color="auto"/>
            <w:bottom w:val="none" w:sz="0" w:space="0" w:color="auto"/>
            <w:right w:val="none" w:sz="0" w:space="0" w:color="auto"/>
          </w:divBdr>
        </w:div>
        <w:div w:id="723529192">
          <w:marLeft w:val="640"/>
          <w:marRight w:val="0"/>
          <w:marTop w:val="0"/>
          <w:marBottom w:val="0"/>
          <w:divBdr>
            <w:top w:val="none" w:sz="0" w:space="0" w:color="auto"/>
            <w:left w:val="none" w:sz="0" w:space="0" w:color="auto"/>
            <w:bottom w:val="none" w:sz="0" w:space="0" w:color="auto"/>
            <w:right w:val="none" w:sz="0" w:space="0" w:color="auto"/>
          </w:divBdr>
        </w:div>
        <w:div w:id="735667333">
          <w:marLeft w:val="640"/>
          <w:marRight w:val="0"/>
          <w:marTop w:val="0"/>
          <w:marBottom w:val="0"/>
          <w:divBdr>
            <w:top w:val="none" w:sz="0" w:space="0" w:color="auto"/>
            <w:left w:val="none" w:sz="0" w:space="0" w:color="auto"/>
            <w:bottom w:val="none" w:sz="0" w:space="0" w:color="auto"/>
            <w:right w:val="none" w:sz="0" w:space="0" w:color="auto"/>
          </w:divBdr>
        </w:div>
        <w:div w:id="735859734">
          <w:marLeft w:val="640"/>
          <w:marRight w:val="0"/>
          <w:marTop w:val="0"/>
          <w:marBottom w:val="0"/>
          <w:divBdr>
            <w:top w:val="none" w:sz="0" w:space="0" w:color="auto"/>
            <w:left w:val="none" w:sz="0" w:space="0" w:color="auto"/>
            <w:bottom w:val="none" w:sz="0" w:space="0" w:color="auto"/>
            <w:right w:val="none" w:sz="0" w:space="0" w:color="auto"/>
          </w:divBdr>
        </w:div>
        <w:div w:id="739206285">
          <w:marLeft w:val="640"/>
          <w:marRight w:val="0"/>
          <w:marTop w:val="0"/>
          <w:marBottom w:val="0"/>
          <w:divBdr>
            <w:top w:val="none" w:sz="0" w:space="0" w:color="auto"/>
            <w:left w:val="none" w:sz="0" w:space="0" w:color="auto"/>
            <w:bottom w:val="none" w:sz="0" w:space="0" w:color="auto"/>
            <w:right w:val="none" w:sz="0" w:space="0" w:color="auto"/>
          </w:divBdr>
        </w:div>
        <w:div w:id="749933688">
          <w:marLeft w:val="640"/>
          <w:marRight w:val="0"/>
          <w:marTop w:val="0"/>
          <w:marBottom w:val="0"/>
          <w:divBdr>
            <w:top w:val="none" w:sz="0" w:space="0" w:color="auto"/>
            <w:left w:val="none" w:sz="0" w:space="0" w:color="auto"/>
            <w:bottom w:val="none" w:sz="0" w:space="0" w:color="auto"/>
            <w:right w:val="none" w:sz="0" w:space="0" w:color="auto"/>
          </w:divBdr>
        </w:div>
        <w:div w:id="771315150">
          <w:marLeft w:val="640"/>
          <w:marRight w:val="0"/>
          <w:marTop w:val="0"/>
          <w:marBottom w:val="0"/>
          <w:divBdr>
            <w:top w:val="none" w:sz="0" w:space="0" w:color="auto"/>
            <w:left w:val="none" w:sz="0" w:space="0" w:color="auto"/>
            <w:bottom w:val="none" w:sz="0" w:space="0" w:color="auto"/>
            <w:right w:val="none" w:sz="0" w:space="0" w:color="auto"/>
          </w:divBdr>
        </w:div>
        <w:div w:id="773550774">
          <w:marLeft w:val="640"/>
          <w:marRight w:val="0"/>
          <w:marTop w:val="0"/>
          <w:marBottom w:val="0"/>
          <w:divBdr>
            <w:top w:val="none" w:sz="0" w:space="0" w:color="auto"/>
            <w:left w:val="none" w:sz="0" w:space="0" w:color="auto"/>
            <w:bottom w:val="none" w:sz="0" w:space="0" w:color="auto"/>
            <w:right w:val="none" w:sz="0" w:space="0" w:color="auto"/>
          </w:divBdr>
        </w:div>
        <w:div w:id="782846706">
          <w:marLeft w:val="640"/>
          <w:marRight w:val="0"/>
          <w:marTop w:val="0"/>
          <w:marBottom w:val="0"/>
          <w:divBdr>
            <w:top w:val="none" w:sz="0" w:space="0" w:color="auto"/>
            <w:left w:val="none" w:sz="0" w:space="0" w:color="auto"/>
            <w:bottom w:val="none" w:sz="0" w:space="0" w:color="auto"/>
            <w:right w:val="none" w:sz="0" w:space="0" w:color="auto"/>
          </w:divBdr>
        </w:div>
        <w:div w:id="791172534">
          <w:marLeft w:val="640"/>
          <w:marRight w:val="0"/>
          <w:marTop w:val="0"/>
          <w:marBottom w:val="0"/>
          <w:divBdr>
            <w:top w:val="none" w:sz="0" w:space="0" w:color="auto"/>
            <w:left w:val="none" w:sz="0" w:space="0" w:color="auto"/>
            <w:bottom w:val="none" w:sz="0" w:space="0" w:color="auto"/>
            <w:right w:val="none" w:sz="0" w:space="0" w:color="auto"/>
          </w:divBdr>
        </w:div>
        <w:div w:id="791174971">
          <w:marLeft w:val="640"/>
          <w:marRight w:val="0"/>
          <w:marTop w:val="0"/>
          <w:marBottom w:val="0"/>
          <w:divBdr>
            <w:top w:val="none" w:sz="0" w:space="0" w:color="auto"/>
            <w:left w:val="none" w:sz="0" w:space="0" w:color="auto"/>
            <w:bottom w:val="none" w:sz="0" w:space="0" w:color="auto"/>
            <w:right w:val="none" w:sz="0" w:space="0" w:color="auto"/>
          </w:divBdr>
        </w:div>
        <w:div w:id="801970476">
          <w:marLeft w:val="640"/>
          <w:marRight w:val="0"/>
          <w:marTop w:val="0"/>
          <w:marBottom w:val="0"/>
          <w:divBdr>
            <w:top w:val="none" w:sz="0" w:space="0" w:color="auto"/>
            <w:left w:val="none" w:sz="0" w:space="0" w:color="auto"/>
            <w:bottom w:val="none" w:sz="0" w:space="0" w:color="auto"/>
            <w:right w:val="none" w:sz="0" w:space="0" w:color="auto"/>
          </w:divBdr>
        </w:div>
        <w:div w:id="813720842">
          <w:marLeft w:val="640"/>
          <w:marRight w:val="0"/>
          <w:marTop w:val="0"/>
          <w:marBottom w:val="0"/>
          <w:divBdr>
            <w:top w:val="none" w:sz="0" w:space="0" w:color="auto"/>
            <w:left w:val="none" w:sz="0" w:space="0" w:color="auto"/>
            <w:bottom w:val="none" w:sz="0" w:space="0" w:color="auto"/>
            <w:right w:val="none" w:sz="0" w:space="0" w:color="auto"/>
          </w:divBdr>
        </w:div>
        <w:div w:id="845360490">
          <w:marLeft w:val="640"/>
          <w:marRight w:val="0"/>
          <w:marTop w:val="0"/>
          <w:marBottom w:val="0"/>
          <w:divBdr>
            <w:top w:val="none" w:sz="0" w:space="0" w:color="auto"/>
            <w:left w:val="none" w:sz="0" w:space="0" w:color="auto"/>
            <w:bottom w:val="none" w:sz="0" w:space="0" w:color="auto"/>
            <w:right w:val="none" w:sz="0" w:space="0" w:color="auto"/>
          </w:divBdr>
        </w:div>
        <w:div w:id="869299122">
          <w:marLeft w:val="640"/>
          <w:marRight w:val="0"/>
          <w:marTop w:val="0"/>
          <w:marBottom w:val="0"/>
          <w:divBdr>
            <w:top w:val="none" w:sz="0" w:space="0" w:color="auto"/>
            <w:left w:val="none" w:sz="0" w:space="0" w:color="auto"/>
            <w:bottom w:val="none" w:sz="0" w:space="0" w:color="auto"/>
            <w:right w:val="none" w:sz="0" w:space="0" w:color="auto"/>
          </w:divBdr>
        </w:div>
        <w:div w:id="879822575">
          <w:marLeft w:val="640"/>
          <w:marRight w:val="0"/>
          <w:marTop w:val="0"/>
          <w:marBottom w:val="0"/>
          <w:divBdr>
            <w:top w:val="none" w:sz="0" w:space="0" w:color="auto"/>
            <w:left w:val="none" w:sz="0" w:space="0" w:color="auto"/>
            <w:bottom w:val="none" w:sz="0" w:space="0" w:color="auto"/>
            <w:right w:val="none" w:sz="0" w:space="0" w:color="auto"/>
          </w:divBdr>
        </w:div>
        <w:div w:id="885604775">
          <w:marLeft w:val="640"/>
          <w:marRight w:val="0"/>
          <w:marTop w:val="0"/>
          <w:marBottom w:val="0"/>
          <w:divBdr>
            <w:top w:val="none" w:sz="0" w:space="0" w:color="auto"/>
            <w:left w:val="none" w:sz="0" w:space="0" w:color="auto"/>
            <w:bottom w:val="none" w:sz="0" w:space="0" w:color="auto"/>
            <w:right w:val="none" w:sz="0" w:space="0" w:color="auto"/>
          </w:divBdr>
        </w:div>
        <w:div w:id="887570290">
          <w:marLeft w:val="640"/>
          <w:marRight w:val="0"/>
          <w:marTop w:val="0"/>
          <w:marBottom w:val="0"/>
          <w:divBdr>
            <w:top w:val="none" w:sz="0" w:space="0" w:color="auto"/>
            <w:left w:val="none" w:sz="0" w:space="0" w:color="auto"/>
            <w:bottom w:val="none" w:sz="0" w:space="0" w:color="auto"/>
            <w:right w:val="none" w:sz="0" w:space="0" w:color="auto"/>
          </w:divBdr>
        </w:div>
        <w:div w:id="895360376">
          <w:marLeft w:val="640"/>
          <w:marRight w:val="0"/>
          <w:marTop w:val="0"/>
          <w:marBottom w:val="0"/>
          <w:divBdr>
            <w:top w:val="none" w:sz="0" w:space="0" w:color="auto"/>
            <w:left w:val="none" w:sz="0" w:space="0" w:color="auto"/>
            <w:bottom w:val="none" w:sz="0" w:space="0" w:color="auto"/>
            <w:right w:val="none" w:sz="0" w:space="0" w:color="auto"/>
          </w:divBdr>
        </w:div>
        <w:div w:id="913005137">
          <w:marLeft w:val="640"/>
          <w:marRight w:val="0"/>
          <w:marTop w:val="0"/>
          <w:marBottom w:val="0"/>
          <w:divBdr>
            <w:top w:val="none" w:sz="0" w:space="0" w:color="auto"/>
            <w:left w:val="none" w:sz="0" w:space="0" w:color="auto"/>
            <w:bottom w:val="none" w:sz="0" w:space="0" w:color="auto"/>
            <w:right w:val="none" w:sz="0" w:space="0" w:color="auto"/>
          </w:divBdr>
        </w:div>
        <w:div w:id="934748053">
          <w:marLeft w:val="640"/>
          <w:marRight w:val="0"/>
          <w:marTop w:val="0"/>
          <w:marBottom w:val="0"/>
          <w:divBdr>
            <w:top w:val="none" w:sz="0" w:space="0" w:color="auto"/>
            <w:left w:val="none" w:sz="0" w:space="0" w:color="auto"/>
            <w:bottom w:val="none" w:sz="0" w:space="0" w:color="auto"/>
            <w:right w:val="none" w:sz="0" w:space="0" w:color="auto"/>
          </w:divBdr>
        </w:div>
        <w:div w:id="940455203">
          <w:marLeft w:val="640"/>
          <w:marRight w:val="0"/>
          <w:marTop w:val="0"/>
          <w:marBottom w:val="0"/>
          <w:divBdr>
            <w:top w:val="none" w:sz="0" w:space="0" w:color="auto"/>
            <w:left w:val="none" w:sz="0" w:space="0" w:color="auto"/>
            <w:bottom w:val="none" w:sz="0" w:space="0" w:color="auto"/>
            <w:right w:val="none" w:sz="0" w:space="0" w:color="auto"/>
          </w:divBdr>
        </w:div>
        <w:div w:id="942344103">
          <w:marLeft w:val="640"/>
          <w:marRight w:val="0"/>
          <w:marTop w:val="0"/>
          <w:marBottom w:val="0"/>
          <w:divBdr>
            <w:top w:val="none" w:sz="0" w:space="0" w:color="auto"/>
            <w:left w:val="none" w:sz="0" w:space="0" w:color="auto"/>
            <w:bottom w:val="none" w:sz="0" w:space="0" w:color="auto"/>
            <w:right w:val="none" w:sz="0" w:space="0" w:color="auto"/>
          </w:divBdr>
        </w:div>
        <w:div w:id="948967515">
          <w:marLeft w:val="640"/>
          <w:marRight w:val="0"/>
          <w:marTop w:val="0"/>
          <w:marBottom w:val="0"/>
          <w:divBdr>
            <w:top w:val="none" w:sz="0" w:space="0" w:color="auto"/>
            <w:left w:val="none" w:sz="0" w:space="0" w:color="auto"/>
            <w:bottom w:val="none" w:sz="0" w:space="0" w:color="auto"/>
            <w:right w:val="none" w:sz="0" w:space="0" w:color="auto"/>
          </w:divBdr>
        </w:div>
        <w:div w:id="953559835">
          <w:marLeft w:val="640"/>
          <w:marRight w:val="0"/>
          <w:marTop w:val="0"/>
          <w:marBottom w:val="0"/>
          <w:divBdr>
            <w:top w:val="none" w:sz="0" w:space="0" w:color="auto"/>
            <w:left w:val="none" w:sz="0" w:space="0" w:color="auto"/>
            <w:bottom w:val="none" w:sz="0" w:space="0" w:color="auto"/>
            <w:right w:val="none" w:sz="0" w:space="0" w:color="auto"/>
          </w:divBdr>
        </w:div>
        <w:div w:id="961963181">
          <w:marLeft w:val="640"/>
          <w:marRight w:val="0"/>
          <w:marTop w:val="0"/>
          <w:marBottom w:val="0"/>
          <w:divBdr>
            <w:top w:val="none" w:sz="0" w:space="0" w:color="auto"/>
            <w:left w:val="none" w:sz="0" w:space="0" w:color="auto"/>
            <w:bottom w:val="none" w:sz="0" w:space="0" w:color="auto"/>
            <w:right w:val="none" w:sz="0" w:space="0" w:color="auto"/>
          </w:divBdr>
        </w:div>
        <w:div w:id="970863031">
          <w:marLeft w:val="640"/>
          <w:marRight w:val="0"/>
          <w:marTop w:val="0"/>
          <w:marBottom w:val="0"/>
          <w:divBdr>
            <w:top w:val="none" w:sz="0" w:space="0" w:color="auto"/>
            <w:left w:val="none" w:sz="0" w:space="0" w:color="auto"/>
            <w:bottom w:val="none" w:sz="0" w:space="0" w:color="auto"/>
            <w:right w:val="none" w:sz="0" w:space="0" w:color="auto"/>
          </w:divBdr>
        </w:div>
        <w:div w:id="973218878">
          <w:marLeft w:val="640"/>
          <w:marRight w:val="0"/>
          <w:marTop w:val="0"/>
          <w:marBottom w:val="0"/>
          <w:divBdr>
            <w:top w:val="none" w:sz="0" w:space="0" w:color="auto"/>
            <w:left w:val="none" w:sz="0" w:space="0" w:color="auto"/>
            <w:bottom w:val="none" w:sz="0" w:space="0" w:color="auto"/>
            <w:right w:val="none" w:sz="0" w:space="0" w:color="auto"/>
          </w:divBdr>
        </w:div>
        <w:div w:id="976106151">
          <w:marLeft w:val="640"/>
          <w:marRight w:val="0"/>
          <w:marTop w:val="0"/>
          <w:marBottom w:val="0"/>
          <w:divBdr>
            <w:top w:val="none" w:sz="0" w:space="0" w:color="auto"/>
            <w:left w:val="none" w:sz="0" w:space="0" w:color="auto"/>
            <w:bottom w:val="none" w:sz="0" w:space="0" w:color="auto"/>
            <w:right w:val="none" w:sz="0" w:space="0" w:color="auto"/>
          </w:divBdr>
        </w:div>
        <w:div w:id="982196752">
          <w:marLeft w:val="640"/>
          <w:marRight w:val="0"/>
          <w:marTop w:val="0"/>
          <w:marBottom w:val="0"/>
          <w:divBdr>
            <w:top w:val="none" w:sz="0" w:space="0" w:color="auto"/>
            <w:left w:val="none" w:sz="0" w:space="0" w:color="auto"/>
            <w:bottom w:val="none" w:sz="0" w:space="0" w:color="auto"/>
            <w:right w:val="none" w:sz="0" w:space="0" w:color="auto"/>
          </w:divBdr>
        </w:div>
        <w:div w:id="986517031">
          <w:marLeft w:val="640"/>
          <w:marRight w:val="0"/>
          <w:marTop w:val="0"/>
          <w:marBottom w:val="0"/>
          <w:divBdr>
            <w:top w:val="none" w:sz="0" w:space="0" w:color="auto"/>
            <w:left w:val="none" w:sz="0" w:space="0" w:color="auto"/>
            <w:bottom w:val="none" w:sz="0" w:space="0" w:color="auto"/>
            <w:right w:val="none" w:sz="0" w:space="0" w:color="auto"/>
          </w:divBdr>
        </w:div>
        <w:div w:id="988481962">
          <w:marLeft w:val="640"/>
          <w:marRight w:val="0"/>
          <w:marTop w:val="0"/>
          <w:marBottom w:val="0"/>
          <w:divBdr>
            <w:top w:val="none" w:sz="0" w:space="0" w:color="auto"/>
            <w:left w:val="none" w:sz="0" w:space="0" w:color="auto"/>
            <w:bottom w:val="none" w:sz="0" w:space="0" w:color="auto"/>
            <w:right w:val="none" w:sz="0" w:space="0" w:color="auto"/>
          </w:divBdr>
        </w:div>
        <w:div w:id="988946858">
          <w:marLeft w:val="640"/>
          <w:marRight w:val="0"/>
          <w:marTop w:val="0"/>
          <w:marBottom w:val="0"/>
          <w:divBdr>
            <w:top w:val="none" w:sz="0" w:space="0" w:color="auto"/>
            <w:left w:val="none" w:sz="0" w:space="0" w:color="auto"/>
            <w:bottom w:val="none" w:sz="0" w:space="0" w:color="auto"/>
            <w:right w:val="none" w:sz="0" w:space="0" w:color="auto"/>
          </w:divBdr>
        </w:div>
        <w:div w:id="991063495">
          <w:marLeft w:val="640"/>
          <w:marRight w:val="0"/>
          <w:marTop w:val="0"/>
          <w:marBottom w:val="0"/>
          <w:divBdr>
            <w:top w:val="none" w:sz="0" w:space="0" w:color="auto"/>
            <w:left w:val="none" w:sz="0" w:space="0" w:color="auto"/>
            <w:bottom w:val="none" w:sz="0" w:space="0" w:color="auto"/>
            <w:right w:val="none" w:sz="0" w:space="0" w:color="auto"/>
          </w:divBdr>
        </w:div>
        <w:div w:id="996690161">
          <w:marLeft w:val="640"/>
          <w:marRight w:val="0"/>
          <w:marTop w:val="0"/>
          <w:marBottom w:val="0"/>
          <w:divBdr>
            <w:top w:val="none" w:sz="0" w:space="0" w:color="auto"/>
            <w:left w:val="none" w:sz="0" w:space="0" w:color="auto"/>
            <w:bottom w:val="none" w:sz="0" w:space="0" w:color="auto"/>
            <w:right w:val="none" w:sz="0" w:space="0" w:color="auto"/>
          </w:divBdr>
        </w:div>
        <w:div w:id="1023290462">
          <w:marLeft w:val="640"/>
          <w:marRight w:val="0"/>
          <w:marTop w:val="0"/>
          <w:marBottom w:val="0"/>
          <w:divBdr>
            <w:top w:val="none" w:sz="0" w:space="0" w:color="auto"/>
            <w:left w:val="none" w:sz="0" w:space="0" w:color="auto"/>
            <w:bottom w:val="none" w:sz="0" w:space="0" w:color="auto"/>
            <w:right w:val="none" w:sz="0" w:space="0" w:color="auto"/>
          </w:divBdr>
        </w:div>
        <w:div w:id="1027869429">
          <w:marLeft w:val="640"/>
          <w:marRight w:val="0"/>
          <w:marTop w:val="0"/>
          <w:marBottom w:val="0"/>
          <w:divBdr>
            <w:top w:val="none" w:sz="0" w:space="0" w:color="auto"/>
            <w:left w:val="none" w:sz="0" w:space="0" w:color="auto"/>
            <w:bottom w:val="none" w:sz="0" w:space="0" w:color="auto"/>
            <w:right w:val="none" w:sz="0" w:space="0" w:color="auto"/>
          </w:divBdr>
        </w:div>
        <w:div w:id="1029455774">
          <w:marLeft w:val="640"/>
          <w:marRight w:val="0"/>
          <w:marTop w:val="0"/>
          <w:marBottom w:val="0"/>
          <w:divBdr>
            <w:top w:val="none" w:sz="0" w:space="0" w:color="auto"/>
            <w:left w:val="none" w:sz="0" w:space="0" w:color="auto"/>
            <w:bottom w:val="none" w:sz="0" w:space="0" w:color="auto"/>
            <w:right w:val="none" w:sz="0" w:space="0" w:color="auto"/>
          </w:divBdr>
        </w:div>
        <w:div w:id="1039552807">
          <w:marLeft w:val="640"/>
          <w:marRight w:val="0"/>
          <w:marTop w:val="0"/>
          <w:marBottom w:val="0"/>
          <w:divBdr>
            <w:top w:val="none" w:sz="0" w:space="0" w:color="auto"/>
            <w:left w:val="none" w:sz="0" w:space="0" w:color="auto"/>
            <w:bottom w:val="none" w:sz="0" w:space="0" w:color="auto"/>
            <w:right w:val="none" w:sz="0" w:space="0" w:color="auto"/>
          </w:divBdr>
        </w:div>
        <w:div w:id="1044134256">
          <w:marLeft w:val="640"/>
          <w:marRight w:val="0"/>
          <w:marTop w:val="0"/>
          <w:marBottom w:val="0"/>
          <w:divBdr>
            <w:top w:val="none" w:sz="0" w:space="0" w:color="auto"/>
            <w:left w:val="none" w:sz="0" w:space="0" w:color="auto"/>
            <w:bottom w:val="none" w:sz="0" w:space="0" w:color="auto"/>
            <w:right w:val="none" w:sz="0" w:space="0" w:color="auto"/>
          </w:divBdr>
        </w:div>
        <w:div w:id="1047031701">
          <w:marLeft w:val="640"/>
          <w:marRight w:val="0"/>
          <w:marTop w:val="0"/>
          <w:marBottom w:val="0"/>
          <w:divBdr>
            <w:top w:val="none" w:sz="0" w:space="0" w:color="auto"/>
            <w:left w:val="none" w:sz="0" w:space="0" w:color="auto"/>
            <w:bottom w:val="none" w:sz="0" w:space="0" w:color="auto"/>
            <w:right w:val="none" w:sz="0" w:space="0" w:color="auto"/>
          </w:divBdr>
        </w:div>
        <w:div w:id="1059204733">
          <w:marLeft w:val="640"/>
          <w:marRight w:val="0"/>
          <w:marTop w:val="0"/>
          <w:marBottom w:val="0"/>
          <w:divBdr>
            <w:top w:val="none" w:sz="0" w:space="0" w:color="auto"/>
            <w:left w:val="none" w:sz="0" w:space="0" w:color="auto"/>
            <w:bottom w:val="none" w:sz="0" w:space="0" w:color="auto"/>
            <w:right w:val="none" w:sz="0" w:space="0" w:color="auto"/>
          </w:divBdr>
        </w:div>
        <w:div w:id="1077021459">
          <w:marLeft w:val="640"/>
          <w:marRight w:val="0"/>
          <w:marTop w:val="0"/>
          <w:marBottom w:val="0"/>
          <w:divBdr>
            <w:top w:val="none" w:sz="0" w:space="0" w:color="auto"/>
            <w:left w:val="none" w:sz="0" w:space="0" w:color="auto"/>
            <w:bottom w:val="none" w:sz="0" w:space="0" w:color="auto"/>
            <w:right w:val="none" w:sz="0" w:space="0" w:color="auto"/>
          </w:divBdr>
        </w:div>
        <w:div w:id="1084454569">
          <w:marLeft w:val="640"/>
          <w:marRight w:val="0"/>
          <w:marTop w:val="0"/>
          <w:marBottom w:val="0"/>
          <w:divBdr>
            <w:top w:val="none" w:sz="0" w:space="0" w:color="auto"/>
            <w:left w:val="none" w:sz="0" w:space="0" w:color="auto"/>
            <w:bottom w:val="none" w:sz="0" w:space="0" w:color="auto"/>
            <w:right w:val="none" w:sz="0" w:space="0" w:color="auto"/>
          </w:divBdr>
        </w:div>
        <w:div w:id="1097405890">
          <w:marLeft w:val="640"/>
          <w:marRight w:val="0"/>
          <w:marTop w:val="0"/>
          <w:marBottom w:val="0"/>
          <w:divBdr>
            <w:top w:val="none" w:sz="0" w:space="0" w:color="auto"/>
            <w:left w:val="none" w:sz="0" w:space="0" w:color="auto"/>
            <w:bottom w:val="none" w:sz="0" w:space="0" w:color="auto"/>
            <w:right w:val="none" w:sz="0" w:space="0" w:color="auto"/>
          </w:divBdr>
        </w:div>
        <w:div w:id="1119833646">
          <w:marLeft w:val="640"/>
          <w:marRight w:val="0"/>
          <w:marTop w:val="0"/>
          <w:marBottom w:val="0"/>
          <w:divBdr>
            <w:top w:val="none" w:sz="0" w:space="0" w:color="auto"/>
            <w:left w:val="none" w:sz="0" w:space="0" w:color="auto"/>
            <w:bottom w:val="none" w:sz="0" w:space="0" w:color="auto"/>
            <w:right w:val="none" w:sz="0" w:space="0" w:color="auto"/>
          </w:divBdr>
        </w:div>
        <w:div w:id="1130125212">
          <w:marLeft w:val="640"/>
          <w:marRight w:val="0"/>
          <w:marTop w:val="0"/>
          <w:marBottom w:val="0"/>
          <w:divBdr>
            <w:top w:val="none" w:sz="0" w:space="0" w:color="auto"/>
            <w:left w:val="none" w:sz="0" w:space="0" w:color="auto"/>
            <w:bottom w:val="none" w:sz="0" w:space="0" w:color="auto"/>
            <w:right w:val="none" w:sz="0" w:space="0" w:color="auto"/>
          </w:divBdr>
        </w:div>
        <w:div w:id="1130367776">
          <w:marLeft w:val="640"/>
          <w:marRight w:val="0"/>
          <w:marTop w:val="0"/>
          <w:marBottom w:val="0"/>
          <w:divBdr>
            <w:top w:val="none" w:sz="0" w:space="0" w:color="auto"/>
            <w:left w:val="none" w:sz="0" w:space="0" w:color="auto"/>
            <w:bottom w:val="none" w:sz="0" w:space="0" w:color="auto"/>
            <w:right w:val="none" w:sz="0" w:space="0" w:color="auto"/>
          </w:divBdr>
        </w:div>
        <w:div w:id="1133518569">
          <w:marLeft w:val="640"/>
          <w:marRight w:val="0"/>
          <w:marTop w:val="0"/>
          <w:marBottom w:val="0"/>
          <w:divBdr>
            <w:top w:val="none" w:sz="0" w:space="0" w:color="auto"/>
            <w:left w:val="none" w:sz="0" w:space="0" w:color="auto"/>
            <w:bottom w:val="none" w:sz="0" w:space="0" w:color="auto"/>
            <w:right w:val="none" w:sz="0" w:space="0" w:color="auto"/>
          </w:divBdr>
        </w:div>
        <w:div w:id="1134642937">
          <w:marLeft w:val="640"/>
          <w:marRight w:val="0"/>
          <w:marTop w:val="0"/>
          <w:marBottom w:val="0"/>
          <w:divBdr>
            <w:top w:val="none" w:sz="0" w:space="0" w:color="auto"/>
            <w:left w:val="none" w:sz="0" w:space="0" w:color="auto"/>
            <w:bottom w:val="none" w:sz="0" w:space="0" w:color="auto"/>
            <w:right w:val="none" w:sz="0" w:space="0" w:color="auto"/>
          </w:divBdr>
        </w:div>
        <w:div w:id="1143157867">
          <w:marLeft w:val="640"/>
          <w:marRight w:val="0"/>
          <w:marTop w:val="0"/>
          <w:marBottom w:val="0"/>
          <w:divBdr>
            <w:top w:val="none" w:sz="0" w:space="0" w:color="auto"/>
            <w:left w:val="none" w:sz="0" w:space="0" w:color="auto"/>
            <w:bottom w:val="none" w:sz="0" w:space="0" w:color="auto"/>
            <w:right w:val="none" w:sz="0" w:space="0" w:color="auto"/>
          </w:divBdr>
        </w:div>
        <w:div w:id="1159927891">
          <w:marLeft w:val="640"/>
          <w:marRight w:val="0"/>
          <w:marTop w:val="0"/>
          <w:marBottom w:val="0"/>
          <w:divBdr>
            <w:top w:val="none" w:sz="0" w:space="0" w:color="auto"/>
            <w:left w:val="none" w:sz="0" w:space="0" w:color="auto"/>
            <w:bottom w:val="none" w:sz="0" w:space="0" w:color="auto"/>
            <w:right w:val="none" w:sz="0" w:space="0" w:color="auto"/>
          </w:divBdr>
        </w:div>
        <w:div w:id="1167406321">
          <w:marLeft w:val="640"/>
          <w:marRight w:val="0"/>
          <w:marTop w:val="0"/>
          <w:marBottom w:val="0"/>
          <w:divBdr>
            <w:top w:val="none" w:sz="0" w:space="0" w:color="auto"/>
            <w:left w:val="none" w:sz="0" w:space="0" w:color="auto"/>
            <w:bottom w:val="none" w:sz="0" w:space="0" w:color="auto"/>
            <w:right w:val="none" w:sz="0" w:space="0" w:color="auto"/>
          </w:divBdr>
        </w:div>
        <w:div w:id="1192380594">
          <w:marLeft w:val="640"/>
          <w:marRight w:val="0"/>
          <w:marTop w:val="0"/>
          <w:marBottom w:val="0"/>
          <w:divBdr>
            <w:top w:val="none" w:sz="0" w:space="0" w:color="auto"/>
            <w:left w:val="none" w:sz="0" w:space="0" w:color="auto"/>
            <w:bottom w:val="none" w:sz="0" w:space="0" w:color="auto"/>
            <w:right w:val="none" w:sz="0" w:space="0" w:color="auto"/>
          </w:divBdr>
        </w:div>
        <w:div w:id="1193423199">
          <w:marLeft w:val="640"/>
          <w:marRight w:val="0"/>
          <w:marTop w:val="0"/>
          <w:marBottom w:val="0"/>
          <w:divBdr>
            <w:top w:val="none" w:sz="0" w:space="0" w:color="auto"/>
            <w:left w:val="none" w:sz="0" w:space="0" w:color="auto"/>
            <w:bottom w:val="none" w:sz="0" w:space="0" w:color="auto"/>
            <w:right w:val="none" w:sz="0" w:space="0" w:color="auto"/>
          </w:divBdr>
        </w:div>
        <w:div w:id="1196230714">
          <w:marLeft w:val="640"/>
          <w:marRight w:val="0"/>
          <w:marTop w:val="0"/>
          <w:marBottom w:val="0"/>
          <w:divBdr>
            <w:top w:val="none" w:sz="0" w:space="0" w:color="auto"/>
            <w:left w:val="none" w:sz="0" w:space="0" w:color="auto"/>
            <w:bottom w:val="none" w:sz="0" w:space="0" w:color="auto"/>
            <w:right w:val="none" w:sz="0" w:space="0" w:color="auto"/>
          </w:divBdr>
        </w:div>
        <w:div w:id="1227952050">
          <w:marLeft w:val="640"/>
          <w:marRight w:val="0"/>
          <w:marTop w:val="0"/>
          <w:marBottom w:val="0"/>
          <w:divBdr>
            <w:top w:val="none" w:sz="0" w:space="0" w:color="auto"/>
            <w:left w:val="none" w:sz="0" w:space="0" w:color="auto"/>
            <w:bottom w:val="none" w:sz="0" w:space="0" w:color="auto"/>
            <w:right w:val="none" w:sz="0" w:space="0" w:color="auto"/>
          </w:divBdr>
        </w:div>
        <w:div w:id="1233274866">
          <w:marLeft w:val="640"/>
          <w:marRight w:val="0"/>
          <w:marTop w:val="0"/>
          <w:marBottom w:val="0"/>
          <w:divBdr>
            <w:top w:val="none" w:sz="0" w:space="0" w:color="auto"/>
            <w:left w:val="none" w:sz="0" w:space="0" w:color="auto"/>
            <w:bottom w:val="none" w:sz="0" w:space="0" w:color="auto"/>
            <w:right w:val="none" w:sz="0" w:space="0" w:color="auto"/>
          </w:divBdr>
        </w:div>
        <w:div w:id="1260485586">
          <w:marLeft w:val="640"/>
          <w:marRight w:val="0"/>
          <w:marTop w:val="0"/>
          <w:marBottom w:val="0"/>
          <w:divBdr>
            <w:top w:val="none" w:sz="0" w:space="0" w:color="auto"/>
            <w:left w:val="none" w:sz="0" w:space="0" w:color="auto"/>
            <w:bottom w:val="none" w:sz="0" w:space="0" w:color="auto"/>
            <w:right w:val="none" w:sz="0" w:space="0" w:color="auto"/>
          </w:divBdr>
        </w:div>
        <w:div w:id="1334647656">
          <w:marLeft w:val="640"/>
          <w:marRight w:val="0"/>
          <w:marTop w:val="0"/>
          <w:marBottom w:val="0"/>
          <w:divBdr>
            <w:top w:val="none" w:sz="0" w:space="0" w:color="auto"/>
            <w:left w:val="none" w:sz="0" w:space="0" w:color="auto"/>
            <w:bottom w:val="none" w:sz="0" w:space="0" w:color="auto"/>
            <w:right w:val="none" w:sz="0" w:space="0" w:color="auto"/>
          </w:divBdr>
        </w:div>
        <w:div w:id="1345204924">
          <w:marLeft w:val="640"/>
          <w:marRight w:val="0"/>
          <w:marTop w:val="0"/>
          <w:marBottom w:val="0"/>
          <w:divBdr>
            <w:top w:val="none" w:sz="0" w:space="0" w:color="auto"/>
            <w:left w:val="none" w:sz="0" w:space="0" w:color="auto"/>
            <w:bottom w:val="none" w:sz="0" w:space="0" w:color="auto"/>
            <w:right w:val="none" w:sz="0" w:space="0" w:color="auto"/>
          </w:divBdr>
        </w:div>
        <w:div w:id="1376272799">
          <w:marLeft w:val="640"/>
          <w:marRight w:val="0"/>
          <w:marTop w:val="0"/>
          <w:marBottom w:val="0"/>
          <w:divBdr>
            <w:top w:val="none" w:sz="0" w:space="0" w:color="auto"/>
            <w:left w:val="none" w:sz="0" w:space="0" w:color="auto"/>
            <w:bottom w:val="none" w:sz="0" w:space="0" w:color="auto"/>
            <w:right w:val="none" w:sz="0" w:space="0" w:color="auto"/>
          </w:divBdr>
        </w:div>
        <w:div w:id="1376662089">
          <w:marLeft w:val="640"/>
          <w:marRight w:val="0"/>
          <w:marTop w:val="0"/>
          <w:marBottom w:val="0"/>
          <w:divBdr>
            <w:top w:val="none" w:sz="0" w:space="0" w:color="auto"/>
            <w:left w:val="none" w:sz="0" w:space="0" w:color="auto"/>
            <w:bottom w:val="none" w:sz="0" w:space="0" w:color="auto"/>
            <w:right w:val="none" w:sz="0" w:space="0" w:color="auto"/>
          </w:divBdr>
        </w:div>
        <w:div w:id="1377704558">
          <w:marLeft w:val="640"/>
          <w:marRight w:val="0"/>
          <w:marTop w:val="0"/>
          <w:marBottom w:val="0"/>
          <w:divBdr>
            <w:top w:val="none" w:sz="0" w:space="0" w:color="auto"/>
            <w:left w:val="none" w:sz="0" w:space="0" w:color="auto"/>
            <w:bottom w:val="none" w:sz="0" w:space="0" w:color="auto"/>
            <w:right w:val="none" w:sz="0" w:space="0" w:color="auto"/>
          </w:divBdr>
        </w:div>
        <w:div w:id="1385376532">
          <w:marLeft w:val="640"/>
          <w:marRight w:val="0"/>
          <w:marTop w:val="0"/>
          <w:marBottom w:val="0"/>
          <w:divBdr>
            <w:top w:val="none" w:sz="0" w:space="0" w:color="auto"/>
            <w:left w:val="none" w:sz="0" w:space="0" w:color="auto"/>
            <w:bottom w:val="none" w:sz="0" w:space="0" w:color="auto"/>
            <w:right w:val="none" w:sz="0" w:space="0" w:color="auto"/>
          </w:divBdr>
        </w:div>
        <w:div w:id="1399866945">
          <w:marLeft w:val="640"/>
          <w:marRight w:val="0"/>
          <w:marTop w:val="0"/>
          <w:marBottom w:val="0"/>
          <w:divBdr>
            <w:top w:val="none" w:sz="0" w:space="0" w:color="auto"/>
            <w:left w:val="none" w:sz="0" w:space="0" w:color="auto"/>
            <w:bottom w:val="none" w:sz="0" w:space="0" w:color="auto"/>
            <w:right w:val="none" w:sz="0" w:space="0" w:color="auto"/>
          </w:divBdr>
        </w:div>
        <w:div w:id="1409300792">
          <w:marLeft w:val="640"/>
          <w:marRight w:val="0"/>
          <w:marTop w:val="0"/>
          <w:marBottom w:val="0"/>
          <w:divBdr>
            <w:top w:val="none" w:sz="0" w:space="0" w:color="auto"/>
            <w:left w:val="none" w:sz="0" w:space="0" w:color="auto"/>
            <w:bottom w:val="none" w:sz="0" w:space="0" w:color="auto"/>
            <w:right w:val="none" w:sz="0" w:space="0" w:color="auto"/>
          </w:divBdr>
        </w:div>
        <w:div w:id="1414083929">
          <w:marLeft w:val="640"/>
          <w:marRight w:val="0"/>
          <w:marTop w:val="0"/>
          <w:marBottom w:val="0"/>
          <w:divBdr>
            <w:top w:val="none" w:sz="0" w:space="0" w:color="auto"/>
            <w:left w:val="none" w:sz="0" w:space="0" w:color="auto"/>
            <w:bottom w:val="none" w:sz="0" w:space="0" w:color="auto"/>
            <w:right w:val="none" w:sz="0" w:space="0" w:color="auto"/>
          </w:divBdr>
        </w:div>
        <w:div w:id="1425226430">
          <w:marLeft w:val="640"/>
          <w:marRight w:val="0"/>
          <w:marTop w:val="0"/>
          <w:marBottom w:val="0"/>
          <w:divBdr>
            <w:top w:val="none" w:sz="0" w:space="0" w:color="auto"/>
            <w:left w:val="none" w:sz="0" w:space="0" w:color="auto"/>
            <w:bottom w:val="none" w:sz="0" w:space="0" w:color="auto"/>
            <w:right w:val="none" w:sz="0" w:space="0" w:color="auto"/>
          </w:divBdr>
        </w:div>
        <w:div w:id="1433091388">
          <w:marLeft w:val="640"/>
          <w:marRight w:val="0"/>
          <w:marTop w:val="0"/>
          <w:marBottom w:val="0"/>
          <w:divBdr>
            <w:top w:val="none" w:sz="0" w:space="0" w:color="auto"/>
            <w:left w:val="none" w:sz="0" w:space="0" w:color="auto"/>
            <w:bottom w:val="none" w:sz="0" w:space="0" w:color="auto"/>
            <w:right w:val="none" w:sz="0" w:space="0" w:color="auto"/>
          </w:divBdr>
        </w:div>
        <w:div w:id="1441991570">
          <w:marLeft w:val="640"/>
          <w:marRight w:val="0"/>
          <w:marTop w:val="0"/>
          <w:marBottom w:val="0"/>
          <w:divBdr>
            <w:top w:val="none" w:sz="0" w:space="0" w:color="auto"/>
            <w:left w:val="none" w:sz="0" w:space="0" w:color="auto"/>
            <w:bottom w:val="none" w:sz="0" w:space="0" w:color="auto"/>
            <w:right w:val="none" w:sz="0" w:space="0" w:color="auto"/>
          </w:divBdr>
        </w:div>
        <w:div w:id="1445266465">
          <w:marLeft w:val="640"/>
          <w:marRight w:val="0"/>
          <w:marTop w:val="0"/>
          <w:marBottom w:val="0"/>
          <w:divBdr>
            <w:top w:val="none" w:sz="0" w:space="0" w:color="auto"/>
            <w:left w:val="none" w:sz="0" w:space="0" w:color="auto"/>
            <w:bottom w:val="none" w:sz="0" w:space="0" w:color="auto"/>
            <w:right w:val="none" w:sz="0" w:space="0" w:color="auto"/>
          </w:divBdr>
        </w:div>
        <w:div w:id="1449817544">
          <w:marLeft w:val="640"/>
          <w:marRight w:val="0"/>
          <w:marTop w:val="0"/>
          <w:marBottom w:val="0"/>
          <w:divBdr>
            <w:top w:val="none" w:sz="0" w:space="0" w:color="auto"/>
            <w:left w:val="none" w:sz="0" w:space="0" w:color="auto"/>
            <w:bottom w:val="none" w:sz="0" w:space="0" w:color="auto"/>
            <w:right w:val="none" w:sz="0" w:space="0" w:color="auto"/>
          </w:divBdr>
        </w:div>
        <w:div w:id="1451777640">
          <w:marLeft w:val="640"/>
          <w:marRight w:val="0"/>
          <w:marTop w:val="0"/>
          <w:marBottom w:val="0"/>
          <w:divBdr>
            <w:top w:val="none" w:sz="0" w:space="0" w:color="auto"/>
            <w:left w:val="none" w:sz="0" w:space="0" w:color="auto"/>
            <w:bottom w:val="none" w:sz="0" w:space="0" w:color="auto"/>
            <w:right w:val="none" w:sz="0" w:space="0" w:color="auto"/>
          </w:divBdr>
        </w:div>
        <w:div w:id="1455980263">
          <w:marLeft w:val="640"/>
          <w:marRight w:val="0"/>
          <w:marTop w:val="0"/>
          <w:marBottom w:val="0"/>
          <w:divBdr>
            <w:top w:val="none" w:sz="0" w:space="0" w:color="auto"/>
            <w:left w:val="none" w:sz="0" w:space="0" w:color="auto"/>
            <w:bottom w:val="none" w:sz="0" w:space="0" w:color="auto"/>
            <w:right w:val="none" w:sz="0" w:space="0" w:color="auto"/>
          </w:divBdr>
        </w:div>
        <w:div w:id="1458989458">
          <w:marLeft w:val="640"/>
          <w:marRight w:val="0"/>
          <w:marTop w:val="0"/>
          <w:marBottom w:val="0"/>
          <w:divBdr>
            <w:top w:val="none" w:sz="0" w:space="0" w:color="auto"/>
            <w:left w:val="none" w:sz="0" w:space="0" w:color="auto"/>
            <w:bottom w:val="none" w:sz="0" w:space="0" w:color="auto"/>
            <w:right w:val="none" w:sz="0" w:space="0" w:color="auto"/>
          </w:divBdr>
        </w:div>
        <w:div w:id="1463036685">
          <w:marLeft w:val="640"/>
          <w:marRight w:val="0"/>
          <w:marTop w:val="0"/>
          <w:marBottom w:val="0"/>
          <w:divBdr>
            <w:top w:val="none" w:sz="0" w:space="0" w:color="auto"/>
            <w:left w:val="none" w:sz="0" w:space="0" w:color="auto"/>
            <w:bottom w:val="none" w:sz="0" w:space="0" w:color="auto"/>
            <w:right w:val="none" w:sz="0" w:space="0" w:color="auto"/>
          </w:divBdr>
        </w:div>
        <w:div w:id="1465780058">
          <w:marLeft w:val="640"/>
          <w:marRight w:val="0"/>
          <w:marTop w:val="0"/>
          <w:marBottom w:val="0"/>
          <w:divBdr>
            <w:top w:val="none" w:sz="0" w:space="0" w:color="auto"/>
            <w:left w:val="none" w:sz="0" w:space="0" w:color="auto"/>
            <w:bottom w:val="none" w:sz="0" w:space="0" w:color="auto"/>
            <w:right w:val="none" w:sz="0" w:space="0" w:color="auto"/>
          </w:divBdr>
        </w:div>
        <w:div w:id="1467239956">
          <w:marLeft w:val="640"/>
          <w:marRight w:val="0"/>
          <w:marTop w:val="0"/>
          <w:marBottom w:val="0"/>
          <w:divBdr>
            <w:top w:val="none" w:sz="0" w:space="0" w:color="auto"/>
            <w:left w:val="none" w:sz="0" w:space="0" w:color="auto"/>
            <w:bottom w:val="none" w:sz="0" w:space="0" w:color="auto"/>
            <w:right w:val="none" w:sz="0" w:space="0" w:color="auto"/>
          </w:divBdr>
        </w:div>
        <w:div w:id="1470319934">
          <w:marLeft w:val="640"/>
          <w:marRight w:val="0"/>
          <w:marTop w:val="0"/>
          <w:marBottom w:val="0"/>
          <w:divBdr>
            <w:top w:val="none" w:sz="0" w:space="0" w:color="auto"/>
            <w:left w:val="none" w:sz="0" w:space="0" w:color="auto"/>
            <w:bottom w:val="none" w:sz="0" w:space="0" w:color="auto"/>
            <w:right w:val="none" w:sz="0" w:space="0" w:color="auto"/>
          </w:divBdr>
        </w:div>
        <w:div w:id="1478761490">
          <w:marLeft w:val="640"/>
          <w:marRight w:val="0"/>
          <w:marTop w:val="0"/>
          <w:marBottom w:val="0"/>
          <w:divBdr>
            <w:top w:val="none" w:sz="0" w:space="0" w:color="auto"/>
            <w:left w:val="none" w:sz="0" w:space="0" w:color="auto"/>
            <w:bottom w:val="none" w:sz="0" w:space="0" w:color="auto"/>
            <w:right w:val="none" w:sz="0" w:space="0" w:color="auto"/>
          </w:divBdr>
        </w:div>
        <w:div w:id="1480534213">
          <w:marLeft w:val="640"/>
          <w:marRight w:val="0"/>
          <w:marTop w:val="0"/>
          <w:marBottom w:val="0"/>
          <w:divBdr>
            <w:top w:val="none" w:sz="0" w:space="0" w:color="auto"/>
            <w:left w:val="none" w:sz="0" w:space="0" w:color="auto"/>
            <w:bottom w:val="none" w:sz="0" w:space="0" w:color="auto"/>
            <w:right w:val="none" w:sz="0" w:space="0" w:color="auto"/>
          </w:divBdr>
        </w:div>
        <w:div w:id="1487279646">
          <w:marLeft w:val="640"/>
          <w:marRight w:val="0"/>
          <w:marTop w:val="0"/>
          <w:marBottom w:val="0"/>
          <w:divBdr>
            <w:top w:val="none" w:sz="0" w:space="0" w:color="auto"/>
            <w:left w:val="none" w:sz="0" w:space="0" w:color="auto"/>
            <w:bottom w:val="none" w:sz="0" w:space="0" w:color="auto"/>
            <w:right w:val="none" w:sz="0" w:space="0" w:color="auto"/>
          </w:divBdr>
        </w:div>
        <w:div w:id="1491753186">
          <w:marLeft w:val="640"/>
          <w:marRight w:val="0"/>
          <w:marTop w:val="0"/>
          <w:marBottom w:val="0"/>
          <w:divBdr>
            <w:top w:val="none" w:sz="0" w:space="0" w:color="auto"/>
            <w:left w:val="none" w:sz="0" w:space="0" w:color="auto"/>
            <w:bottom w:val="none" w:sz="0" w:space="0" w:color="auto"/>
            <w:right w:val="none" w:sz="0" w:space="0" w:color="auto"/>
          </w:divBdr>
        </w:div>
        <w:div w:id="1497305524">
          <w:marLeft w:val="640"/>
          <w:marRight w:val="0"/>
          <w:marTop w:val="0"/>
          <w:marBottom w:val="0"/>
          <w:divBdr>
            <w:top w:val="none" w:sz="0" w:space="0" w:color="auto"/>
            <w:left w:val="none" w:sz="0" w:space="0" w:color="auto"/>
            <w:bottom w:val="none" w:sz="0" w:space="0" w:color="auto"/>
            <w:right w:val="none" w:sz="0" w:space="0" w:color="auto"/>
          </w:divBdr>
        </w:div>
        <w:div w:id="1499421263">
          <w:marLeft w:val="640"/>
          <w:marRight w:val="0"/>
          <w:marTop w:val="0"/>
          <w:marBottom w:val="0"/>
          <w:divBdr>
            <w:top w:val="none" w:sz="0" w:space="0" w:color="auto"/>
            <w:left w:val="none" w:sz="0" w:space="0" w:color="auto"/>
            <w:bottom w:val="none" w:sz="0" w:space="0" w:color="auto"/>
            <w:right w:val="none" w:sz="0" w:space="0" w:color="auto"/>
          </w:divBdr>
        </w:div>
        <w:div w:id="1501309270">
          <w:marLeft w:val="640"/>
          <w:marRight w:val="0"/>
          <w:marTop w:val="0"/>
          <w:marBottom w:val="0"/>
          <w:divBdr>
            <w:top w:val="none" w:sz="0" w:space="0" w:color="auto"/>
            <w:left w:val="none" w:sz="0" w:space="0" w:color="auto"/>
            <w:bottom w:val="none" w:sz="0" w:space="0" w:color="auto"/>
            <w:right w:val="none" w:sz="0" w:space="0" w:color="auto"/>
          </w:divBdr>
        </w:div>
        <w:div w:id="1504320431">
          <w:marLeft w:val="640"/>
          <w:marRight w:val="0"/>
          <w:marTop w:val="0"/>
          <w:marBottom w:val="0"/>
          <w:divBdr>
            <w:top w:val="none" w:sz="0" w:space="0" w:color="auto"/>
            <w:left w:val="none" w:sz="0" w:space="0" w:color="auto"/>
            <w:bottom w:val="none" w:sz="0" w:space="0" w:color="auto"/>
            <w:right w:val="none" w:sz="0" w:space="0" w:color="auto"/>
          </w:divBdr>
        </w:div>
        <w:div w:id="1508210372">
          <w:marLeft w:val="640"/>
          <w:marRight w:val="0"/>
          <w:marTop w:val="0"/>
          <w:marBottom w:val="0"/>
          <w:divBdr>
            <w:top w:val="none" w:sz="0" w:space="0" w:color="auto"/>
            <w:left w:val="none" w:sz="0" w:space="0" w:color="auto"/>
            <w:bottom w:val="none" w:sz="0" w:space="0" w:color="auto"/>
            <w:right w:val="none" w:sz="0" w:space="0" w:color="auto"/>
          </w:divBdr>
        </w:div>
        <w:div w:id="1529677443">
          <w:marLeft w:val="640"/>
          <w:marRight w:val="0"/>
          <w:marTop w:val="0"/>
          <w:marBottom w:val="0"/>
          <w:divBdr>
            <w:top w:val="none" w:sz="0" w:space="0" w:color="auto"/>
            <w:left w:val="none" w:sz="0" w:space="0" w:color="auto"/>
            <w:bottom w:val="none" w:sz="0" w:space="0" w:color="auto"/>
            <w:right w:val="none" w:sz="0" w:space="0" w:color="auto"/>
          </w:divBdr>
        </w:div>
        <w:div w:id="1542740520">
          <w:marLeft w:val="640"/>
          <w:marRight w:val="0"/>
          <w:marTop w:val="0"/>
          <w:marBottom w:val="0"/>
          <w:divBdr>
            <w:top w:val="none" w:sz="0" w:space="0" w:color="auto"/>
            <w:left w:val="none" w:sz="0" w:space="0" w:color="auto"/>
            <w:bottom w:val="none" w:sz="0" w:space="0" w:color="auto"/>
            <w:right w:val="none" w:sz="0" w:space="0" w:color="auto"/>
          </w:divBdr>
        </w:div>
        <w:div w:id="1556231658">
          <w:marLeft w:val="640"/>
          <w:marRight w:val="0"/>
          <w:marTop w:val="0"/>
          <w:marBottom w:val="0"/>
          <w:divBdr>
            <w:top w:val="none" w:sz="0" w:space="0" w:color="auto"/>
            <w:left w:val="none" w:sz="0" w:space="0" w:color="auto"/>
            <w:bottom w:val="none" w:sz="0" w:space="0" w:color="auto"/>
            <w:right w:val="none" w:sz="0" w:space="0" w:color="auto"/>
          </w:divBdr>
        </w:div>
        <w:div w:id="1573002526">
          <w:marLeft w:val="640"/>
          <w:marRight w:val="0"/>
          <w:marTop w:val="0"/>
          <w:marBottom w:val="0"/>
          <w:divBdr>
            <w:top w:val="none" w:sz="0" w:space="0" w:color="auto"/>
            <w:left w:val="none" w:sz="0" w:space="0" w:color="auto"/>
            <w:bottom w:val="none" w:sz="0" w:space="0" w:color="auto"/>
            <w:right w:val="none" w:sz="0" w:space="0" w:color="auto"/>
          </w:divBdr>
        </w:div>
        <w:div w:id="1582836221">
          <w:marLeft w:val="640"/>
          <w:marRight w:val="0"/>
          <w:marTop w:val="0"/>
          <w:marBottom w:val="0"/>
          <w:divBdr>
            <w:top w:val="none" w:sz="0" w:space="0" w:color="auto"/>
            <w:left w:val="none" w:sz="0" w:space="0" w:color="auto"/>
            <w:bottom w:val="none" w:sz="0" w:space="0" w:color="auto"/>
            <w:right w:val="none" w:sz="0" w:space="0" w:color="auto"/>
          </w:divBdr>
        </w:div>
        <w:div w:id="1589541181">
          <w:marLeft w:val="640"/>
          <w:marRight w:val="0"/>
          <w:marTop w:val="0"/>
          <w:marBottom w:val="0"/>
          <w:divBdr>
            <w:top w:val="none" w:sz="0" w:space="0" w:color="auto"/>
            <w:left w:val="none" w:sz="0" w:space="0" w:color="auto"/>
            <w:bottom w:val="none" w:sz="0" w:space="0" w:color="auto"/>
            <w:right w:val="none" w:sz="0" w:space="0" w:color="auto"/>
          </w:divBdr>
        </w:div>
        <w:div w:id="1598639821">
          <w:marLeft w:val="640"/>
          <w:marRight w:val="0"/>
          <w:marTop w:val="0"/>
          <w:marBottom w:val="0"/>
          <w:divBdr>
            <w:top w:val="none" w:sz="0" w:space="0" w:color="auto"/>
            <w:left w:val="none" w:sz="0" w:space="0" w:color="auto"/>
            <w:bottom w:val="none" w:sz="0" w:space="0" w:color="auto"/>
            <w:right w:val="none" w:sz="0" w:space="0" w:color="auto"/>
          </w:divBdr>
        </w:div>
        <w:div w:id="1600140371">
          <w:marLeft w:val="640"/>
          <w:marRight w:val="0"/>
          <w:marTop w:val="0"/>
          <w:marBottom w:val="0"/>
          <w:divBdr>
            <w:top w:val="none" w:sz="0" w:space="0" w:color="auto"/>
            <w:left w:val="none" w:sz="0" w:space="0" w:color="auto"/>
            <w:bottom w:val="none" w:sz="0" w:space="0" w:color="auto"/>
            <w:right w:val="none" w:sz="0" w:space="0" w:color="auto"/>
          </w:divBdr>
        </w:div>
        <w:div w:id="1601451724">
          <w:marLeft w:val="640"/>
          <w:marRight w:val="0"/>
          <w:marTop w:val="0"/>
          <w:marBottom w:val="0"/>
          <w:divBdr>
            <w:top w:val="none" w:sz="0" w:space="0" w:color="auto"/>
            <w:left w:val="none" w:sz="0" w:space="0" w:color="auto"/>
            <w:bottom w:val="none" w:sz="0" w:space="0" w:color="auto"/>
            <w:right w:val="none" w:sz="0" w:space="0" w:color="auto"/>
          </w:divBdr>
        </w:div>
        <w:div w:id="1603608352">
          <w:marLeft w:val="640"/>
          <w:marRight w:val="0"/>
          <w:marTop w:val="0"/>
          <w:marBottom w:val="0"/>
          <w:divBdr>
            <w:top w:val="none" w:sz="0" w:space="0" w:color="auto"/>
            <w:left w:val="none" w:sz="0" w:space="0" w:color="auto"/>
            <w:bottom w:val="none" w:sz="0" w:space="0" w:color="auto"/>
            <w:right w:val="none" w:sz="0" w:space="0" w:color="auto"/>
          </w:divBdr>
        </w:div>
        <w:div w:id="1603757851">
          <w:marLeft w:val="640"/>
          <w:marRight w:val="0"/>
          <w:marTop w:val="0"/>
          <w:marBottom w:val="0"/>
          <w:divBdr>
            <w:top w:val="none" w:sz="0" w:space="0" w:color="auto"/>
            <w:left w:val="none" w:sz="0" w:space="0" w:color="auto"/>
            <w:bottom w:val="none" w:sz="0" w:space="0" w:color="auto"/>
            <w:right w:val="none" w:sz="0" w:space="0" w:color="auto"/>
          </w:divBdr>
        </w:div>
        <w:div w:id="1606041709">
          <w:marLeft w:val="640"/>
          <w:marRight w:val="0"/>
          <w:marTop w:val="0"/>
          <w:marBottom w:val="0"/>
          <w:divBdr>
            <w:top w:val="none" w:sz="0" w:space="0" w:color="auto"/>
            <w:left w:val="none" w:sz="0" w:space="0" w:color="auto"/>
            <w:bottom w:val="none" w:sz="0" w:space="0" w:color="auto"/>
            <w:right w:val="none" w:sz="0" w:space="0" w:color="auto"/>
          </w:divBdr>
        </w:div>
        <w:div w:id="1607930930">
          <w:marLeft w:val="640"/>
          <w:marRight w:val="0"/>
          <w:marTop w:val="0"/>
          <w:marBottom w:val="0"/>
          <w:divBdr>
            <w:top w:val="none" w:sz="0" w:space="0" w:color="auto"/>
            <w:left w:val="none" w:sz="0" w:space="0" w:color="auto"/>
            <w:bottom w:val="none" w:sz="0" w:space="0" w:color="auto"/>
            <w:right w:val="none" w:sz="0" w:space="0" w:color="auto"/>
          </w:divBdr>
        </w:div>
        <w:div w:id="1608611306">
          <w:marLeft w:val="640"/>
          <w:marRight w:val="0"/>
          <w:marTop w:val="0"/>
          <w:marBottom w:val="0"/>
          <w:divBdr>
            <w:top w:val="none" w:sz="0" w:space="0" w:color="auto"/>
            <w:left w:val="none" w:sz="0" w:space="0" w:color="auto"/>
            <w:bottom w:val="none" w:sz="0" w:space="0" w:color="auto"/>
            <w:right w:val="none" w:sz="0" w:space="0" w:color="auto"/>
          </w:divBdr>
        </w:div>
        <w:div w:id="1609774674">
          <w:marLeft w:val="640"/>
          <w:marRight w:val="0"/>
          <w:marTop w:val="0"/>
          <w:marBottom w:val="0"/>
          <w:divBdr>
            <w:top w:val="none" w:sz="0" w:space="0" w:color="auto"/>
            <w:left w:val="none" w:sz="0" w:space="0" w:color="auto"/>
            <w:bottom w:val="none" w:sz="0" w:space="0" w:color="auto"/>
            <w:right w:val="none" w:sz="0" w:space="0" w:color="auto"/>
          </w:divBdr>
        </w:div>
        <w:div w:id="1615793159">
          <w:marLeft w:val="640"/>
          <w:marRight w:val="0"/>
          <w:marTop w:val="0"/>
          <w:marBottom w:val="0"/>
          <w:divBdr>
            <w:top w:val="none" w:sz="0" w:space="0" w:color="auto"/>
            <w:left w:val="none" w:sz="0" w:space="0" w:color="auto"/>
            <w:bottom w:val="none" w:sz="0" w:space="0" w:color="auto"/>
            <w:right w:val="none" w:sz="0" w:space="0" w:color="auto"/>
          </w:divBdr>
        </w:div>
        <w:div w:id="1624575456">
          <w:marLeft w:val="640"/>
          <w:marRight w:val="0"/>
          <w:marTop w:val="0"/>
          <w:marBottom w:val="0"/>
          <w:divBdr>
            <w:top w:val="none" w:sz="0" w:space="0" w:color="auto"/>
            <w:left w:val="none" w:sz="0" w:space="0" w:color="auto"/>
            <w:bottom w:val="none" w:sz="0" w:space="0" w:color="auto"/>
            <w:right w:val="none" w:sz="0" w:space="0" w:color="auto"/>
          </w:divBdr>
        </w:div>
        <w:div w:id="1631470575">
          <w:marLeft w:val="640"/>
          <w:marRight w:val="0"/>
          <w:marTop w:val="0"/>
          <w:marBottom w:val="0"/>
          <w:divBdr>
            <w:top w:val="none" w:sz="0" w:space="0" w:color="auto"/>
            <w:left w:val="none" w:sz="0" w:space="0" w:color="auto"/>
            <w:bottom w:val="none" w:sz="0" w:space="0" w:color="auto"/>
            <w:right w:val="none" w:sz="0" w:space="0" w:color="auto"/>
          </w:divBdr>
        </w:div>
        <w:div w:id="1649163083">
          <w:marLeft w:val="640"/>
          <w:marRight w:val="0"/>
          <w:marTop w:val="0"/>
          <w:marBottom w:val="0"/>
          <w:divBdr>
            <w:top w:val="none" w:sz="0" w:space="0" w:color="auto"/>
            <w:left w:val="none" w:sz="0" w:space="0" w:color="auto"/>
            <w:bottom w:val="none" w:sz="0" w:space="0" w:color="auto"/>
            <w:right w:val="none" w:sz="0" w:space="0" w:color="auto"/>
          </w:divBdr>
        </w:div>
        <w:div w:id="1668093096">
          <w:marLeft w:val="640"/>
          <w:marRight w:val="0"/>
          <w:marTop w:val="0"/>
          <w:marBottom w:val="0"/>
          <w:divBdr>
            <w:top w:val="none" w:sz="0" w:space="0" w:color="auto"/>
            <w:left w:val="none" w:sz="0" w:space="0" w:color="auto"/>
            <w:bottom w:val="none" w:sz="0" w:space="0" w:color="auto"/>
            <w:right w:val="none" w:sz="0" w:space="0" w:color="auto"/>
          </w:divBdr>
        </w:div>
        <w:div w:id="1677920914">
          <w:marLeft w:val="640"/>
          <w:marRight w:val="0"/>
          <w:marTop w:val="0"/>
          <w:marBottom w:val="0"/>
          <w:divBdr>
            <w:top w:val="none" w:sz="0" w:space="0" w:color="auto"/>
            <w:left w:val="none" w:sz="0" w:space="0" w:color="auto"/>
            <w:bottom w:val="none" w:sz="0" w:space="0" w:color="auto"/>
            <w:right w:val="none" w:sz="0" w:space="0" w:color="auto"/>
          </w:divBdr>
        </w:div>
        <w:div w:id="1686441214">
          <w:marLeft w:val="640"/>
          <w:marRight w:val="0"/>
          <w:marTop w:val="0"/>
          <w:marBottom w:val="0"/>
          <w:divBdr>
            <w:top w:val="none" w:sz="0" w:space="0" w:color="auto"/>
            <w:left w:val="none" w:sz="0" w:space="0" w:color="auto"/>
            <w:bottom w:val="none" w:sz="0" w:space="0" w:color="auto"/>
            <w:right w:val="none" w:sz="0" w:space="0" w:color="auto"/>
          </w:divBdr>
        </w:div>
        <w:div w:id="1700353749">
          <w:marLeft w:val="640"/>
          <w:marRight w:val="0"/>
          <w:marTop w:val="0"/>
          <w:marBottom w:val="0"/>
          <w:divBdr>
            <w:top w:val="none" w:sz="0" w:space="0" w:color="auto"/>
            <w:left w:val="none" w:sz="0" w:space="0" w:color="auto"/>
            <w:bottom w:val="none" w:sz="0" w:space="0" w:color="auto"/>
            <w:right w:val="none" w:sz="0" w:space="0" w:color="auto"/>
          </w:divBdr>
        </w:div>
        <w:div w:id="1711493979">
          <w:marLeft w:val="640"/>
          <w:marRight w:val="0"/>
          <w:marTop w:val="0"/>
          <w:marBottom w:val="0"/>
          <w:divBdr>
            <w:top w:val="none" w:sz="0" w:space="0" w:color="auto"/>
            <w:left w:val="none" w:sz="0" w:space="0" w:color="auto"/>
            <w:bottom w:val="none" w:sz="0" w:space="0" w:color="auto"/>
            <w:right w:val="none" w:sz="0" w:space="0" w:color="auto"/>
          </w:divBdr>
        </w:div>
        <w:div w:id="1712607120">
          <w:marLeft w:val="640"/>
          <w:marRight w:val="0"/>
          <w:marTop w:val="0"/>
          <w:marBottom w:val="0"/>
          <w:divBdr>
            <w:top w:val="none" w:sz="0" w:space="0" w:color="auto"/>
            <w:left w:val="none" w:sz="0" w:space="0" w:color="auto"/>
            <w:bottom w:val="none" w:sz="0" w:space="0" w:color="auto"/>
            <w:right w:val="none" w:sz="0" w:space="0" w:color="auto"/>
          </w:divBdr>
        </w:div>
        <w:div w:id="1729841908">
          <w:marLeft w:val="640"/>
          <w:marRight w:val="0"/>
          <w:marTop w:val="0"/>
          <w:marBottom w:val="0"/>
          <w:divBdr>
            <w:top w:val="none" w:sz="0" w:space="0" w:color="auto"/>
            <w:left w:val="none" w:sz="0" w:space="0" w:color="auto"/>
            <w:bottom w:val="none" w:sz="0" w:space="0" w:color="auto"/>
            <w:right w:val="none" w:sz="0" w:space="0" w:color="auto"/>
          </w:divBdr>
        </w:div>
        <w:div w:id="1745297457">
          <w:marLeft w:val="640"/>
          <w:marRight w:val="0"/>
          <w:marTop w:val="0"/>
          <w:marBottom w:val="0"/>
          <w:divBdr>
            <w:top w:val="none" w:sz="0" w:space="0" w:color="auto"/>
            <w:left w:val="none" w:sz="0" w:space="0" w:color="auto"/>
            <w:bottom w:val="none" w:sz="0" w:space="0" w:color="auto"/>
            <w:right w:val="none" w:sz="0" w:space="0" w:color="auto"/>
          </w:divBdr>
        </w:div>
        <w:div w:id="1747612064">
          <w:marLeft w:val="640"/>
          <w:marRight w:val="0"/>
          <w:marTop w:val="0"/>
          <w:marBottom w:val="0"/>
          <w:divBdr>
            <w:top w:val="none" w:sz="0" w:space="0" w:color="auto"/>
            <w:left w:val="none" w:sz="0" w:space="0" w:color="auto"/>
            <w:bottom w:val="none" w:sz="0" w:space="0" w:color="auto"/>
            <w:right w:val="none" w:sz="0" w:space="0" w:color="auto"/>
          </w:divBdr>
        </w:div>
        <w:div w:id="1748072426">
          <w:marLeft w:val="640"/>
          <w:marRight w:val="0"/>
          <w:marTop w:val="0"/>
          <w:marBottom w:val="0"/>
          <w:divBdr>
            <w:top w:val="none" w:sz="0" w:space="0" w:color="auto"/>
            <w:left w:val="none" w:sz="0" w:space="0" w:color="auto"/>
            <w:bottom w:val="none" w:sz="0" w:space="0" w:color="auto"/>
            <w:right w:val="none" w:sz="0" w:space="0" w:color="auto"/>
          </w:divBdr>
        </w:div>
        <w:div w:id="1774326286">
          <w:marLeft w:val="640"/>
          <w:marRight w:val="0"/>
          <w:marTop w:val="0"/>
          <w:marBottom w:val="0"/>
          <w:divBdr>
            <w:top w:val="none" w:sz="0" w:space="0" w:color="auto"/>
            <w:left w:val="none" w:sz="0" w:space="0" w:color="auto"/>
            <w:bottom w:val="none" w:sz="0" w:space="0" w:color="auto"/>
            <w:right w:val="none" w:sz="0" w:space="0" w:color="auto"/>
          </w:divBdr>
        </w:div>
        <w:div w:id="1781953065">
          <w:marLeft w:val="640"/>
          <w:marRight w:val="0"/>
          <w:marTop w:val="0"/>
          <w:marBottom w:val="0"/>
          <w:divBdr>
            <w:top w:val="none" w:sz="0" w:space="0" w:color="auto"/>
            <w:left w:val="none" w:sz="0" w:space="0" w:color="auto"/>
            <w:bottom w:val="none" w:sz="0" w:space="0" w:color="auto"/>
            <w:right w:val="none" w:sz="0" w:space="0" w:color="auto"/>
          </w:divBdr>
        </w:div>
        <w:div w:id="1782258449">
          <w:marLeft w:val="640"/>
          <w:marRight w:val="0"/>
          <w:marTop w:val="0"/>
          <w:marBottom w:val="0"/>
          <w:divBdr>
            <w:top w:val="none" w:sz="0" w:space="0" w:color="auto"/>
            <w:left w:val="none" w:sz="0" w:space="0" w:color="auto"/>
            <w:bottom w:val="none" w:sz="0" w:space="0" w:color="auto"/>
            <w:right w:val="none" w:sz="0" w:space="0" w:color="auto"/>
          </w:divBdr>
        </w:div>
        <w:div w:id="1783646368">
          <w:marLeft w:val="640"/>
          <w:marRight w:val="0"/>
          <w:marTop w:val="0"/>
          <w:marBottom w:val="0"/>
          <w:divBdr>
            <w:top w:val="none" w:sz="0" w:space="0" w:color="auto"/>
            <w:left w:val="none" w:sz="0" w:space="0" w:color="auto"/>
            <w:bottom w:val="none" w:sz="0" w:space="0" w:color="auto"/>
            <w:right w:val="none" w:sz="0" w:space="0" w:color="auto"/>
          </w:divBdr>
        </w:div>
        <w:div w:id="1786264529">
          <w:marLeft w:val="640"/>
          <w:marRight w:val="0"/>
          <w:marTop w:val="0"/>
          <w:marBottom w:val="0"/>
          <w:divBdr>
            <w:top w:val="none" w:sz="0" w:space="0" w:color="auto"/>
            <w:left w:val="none" w:sz="0" w:space="0" w:color="auto"/>
            <w:bottom w:val="none" w:sz="0" w:space="0" w:color="auto"/>
            <w:right w:val="none" w:sz="0" w:space="0" w:color="auto"/>
          </w:divBdr>
        </w:div>
        <w:div w:id="1798716043">
          <w:marLeft w:val="640"/>
          <w:marRight w:val="0"/>
          <w:marTop w:val="0"/>
          <w:marBottom w:val="0"/>
          <w:divBdr>
            <w:top w:val="none" w:sz="0" w:space="0" w:color="auto"/>
            <w:left w:val="none" w:sz="0" w:space="0" w:color="auto"/>
            <w:bottom w:val="none" w:sz="0" w:space="0" w:color="auto"/>
            <w:right w:val="none" w:sz="0" w:space="0" w:color="auto"/>
          </w:divBdr>
        </w:div>
        <w:div w:id="1799177893">
          <w:marLeft w:val="640"/>
          <w:marRight w:val="0"/>
          <w:marTop w:val="0"/>
          <w:marBottom w:val="0"/>
          <w:divBdr>
            <w:top w:val="none" w:sz="0" w:space="0" w:color="auto"/>
            <w:left w:val="none" w:sz="0" w:space="0" w:color="auto"/>
            <w:bottom w:val="none" w:sz="0" w:space="0" w:color="auto"/>
            <w:right w:val="none" w:sz="0" w:space="0" w:color="auto"/>
          </w:divBdr>
        </w:div>
        <w:div w:id="1811677775">
          <w:marLeft w:val="640"/>
          <w:marRight w:val="0"/>
          <w:marTop w:val="0"/>
          <w:marBottom w:val="0"/>
          <w:divBdr>
            <w:top w:val="none" w:sz="0" w:space="0" w:color="auto"/>
            <w:left w:val="none" w:sz="0" w:space="0" w:color="auto"/>
            <w:bottom w:val="none" w:sz="0" w:space="0" w:color="auto"/>
            <w:right w:val="none" w:sz="0" w:space="0" w:color="auto"/>
          </w:divBdr>
        </w:div>
        <w:div w:id="1812599658">
          <w:marLeft w:val="640"/>
          <w:marRight w:val="0"/>
          <w:marTop w:val="0"/>
          <w:marBottom w:val="0"/>
          <w:divBdr>
            <w:top w:val="none" w:sz="0" w:space="0" w:color="auto"/>
            <w:left w:val="none" w:sz="0" w:space="0" w:color="auto"/>
            <w:bottom w:val="none" w:sz="0" w:space="0" w:color="auto"/>
            <w:right w:val="none" w:sz="0" w:space="0" w:color="auto"/>
          </w:divBdr>
        </w:div>
        <w:div w:id="1826243632">
          <w:marLeft w:val="640"/>
          <w:marRight w:val="0"/>
          <w:marTop w:val="0"/>
          <w:marBottom w:val="0"/>
          <w:divBdr>
            <w:top w:val="none" w:sz="0" w:space="0" w:color="auto"/>
            <w:left w:val="none" w:sz="0" w:space="0" w:color="auto"/>
            <w:bottom w:val="none" w:sz="0" w:space="0" w:color="auto"/>
            <w:right w:val="none" w:sz="0" w:space="0" w:color="auto"/>
          </w:divBdr>
        </w:div>
        <w:div w:id="1829665146">
          <w:marLeft w:val="640"/>
          <w:marRight w:val="0"/>
          <w:marTop w:val="0"/>
          <w:marBottom w:val="0"/>
          <w:divBdr>
            <w:top w:val="none" w:sz="0" w:space="0" w:color="auto"/>
            <w:left w:val="none" w:sz="0" w:space="0" w:color="auto"/>
            <w:bottom w:val="none" w:sz="0" w:space="0" w:color="auto"/>
            <w:right w:val="none" w:sz="0" w:space="0" w:color="auto"/>
          </w:divBdr>
        </w:div>
        <w:div w:id="1835223553">
          <w:marLeft w:val="640"/>
          <w:marRight w:val="0"/>
          <w:marTop w:val="0"/>
          <w:marBottom w:val="0"/>
          <w:divBdr>
            <w:top w:val="none" w:sz="0" w:space="0" w:color="auto"/>
            <w:left w:val="none" w:sz="0" w:space="0" w:color="auto"/>
            <w:bottom w:val="none" w:sz="0" w:space="0" w:color="auto"/>
            <w:right w:val="none" w:sz="0" w:space="0" w:color="auto"/>
          </w:divBdr>
        </w:div>
        <w:div w:id="1854877049">
          <w:marLeft w:val="640"/>
          <w:marRight w:val="0"/>
          <w:marTop w:val="0"/>
          <w:marBottom w:val="0"/>
          <w:divBdr>
            <w:top w:val="none" w:sz="0" w:space="0" w:color="auto"/>
            <w:left w:val="none" w:sz="0" w:space="0" w:color="auto"/>
            <w:bottom w:val="none" w:sz="0" w:space="0" w:color="auto"/>
            <w:right w:val="none" w:sz="0" w:space="0" w:color="auto"/>
          </w:divBdr>
        </w:div>
        <w:div w:id="1856845501">
          <w:marLeft w:val="640"/>
          <w:marRight w:val="0"/>
          <w:marTop w:val="0"/>
          <w:marBottom w:val="0"/>
          <w:divBdr>
            <w:top w:val="none" w:sz="0" w:space="0" w:color="auto"/>
            <w:left w:val="none" w:sz="0" w:space="0" w:color="auto"/>
            <w:bottom w:val="none" w:sz="0" w:space="0" w:color="auto"/>
            <w:right w:val="none" w:sz="0" w:space="0" w:color="auto"/>
          </w:divBdr>
        </w:div>
        <w:div w:id="1857578580">
          <w:marLeft w:val="640"/>
          <w:marRight w:val="0"/>
          <w:marTop w:val="0"/>
          <w:marBottom w:val="0"/>
          <w:divBdr>
            <w:top w:val="none" w:sz="0" w:space="0" w:color="auto"/>
            <w:left w:val="none" w:sz="0" w:space="0" w:color="auto"/>
            <w:bottom w:val="none" w:sz="0" w:space="0" w:color="auto"/>
            <w:right w:val="none" w:sz="0" w:space="0" w:color="auto"/>
          </w:divBdr>
        </w:div>
        <w:div w:id="1865090656">
          <w:marLeft w:val="640"/>
          <w:marRight w:val="0"/>
          <w:marTop w:val="0"/>
          <w:marBottom w:val="0"/>
          <w:divBdr>
            <w:top w:val="none" w:sz="0" w:space="0" w:color="auto"/>
            <w:left w:val="none" w:sz="0" w:space="0" w:color="auto"/>
            <w:bottom w:val="none" w:sz="0" w:space="0" w:color="auto"/>
            <w:right w:val="none" w:sz="0" w:space="0" w:color="auto"/>
          </w:divBdr>
        </w:div>
        <w:div w:id="1873348104">
          <w:marLeft w:val="640"/>
          <w:marRight w:val="0"/>
          <w:marTop w:val="0"/>
          <w:marBottom w:val="0"/>
          <w:divBdr>
            <w:top w:val="none" w:sz="0" w:space="0" w:color="auto"/>
            <w:left w:val="none" w:sz="0" w:space="0" w:color="auto"/>
            <w:bottom w:val="none" w:sz="0" w:space="0" w:color="auto"/>
            <w:right w:val="none" w:sz="0" w:space="0" w:color="auto"/>
          </w:divBdr>
        </w:div>
        <w:div w:id="1877422499">
          <w:marLeft w:val="640"/>
          <w:marRight w:val="0"/>
          <w:marTop w:val="0"/>
          <w:marBottom w:val="0"/>
          <w:divBdr>
            <w:top w:val="none" w:sz="0" w:space="0" w:color="auto"/>
            <w:left w:val="none" w:sz="0" w:space="0" w:color="auto"/>
            <w:bottom w:val="none" w:sz="0" w:space="0" w:color="auto"/>
            <w:right w:val="none" w:sz="0" w:space="0" w:color="auto"/>
          </w:divBdr>
        </w:div>
        <w:div w:id="1897887570">
          <w:marLeft w:val="640"/>
          <w:marRight w:val="0"/>
          <w:marTop w:val="0"/>
          <w:marBottom w:val="0"/>
          <w:divBdr>
            <w:top w:val="none" w:sz="0" w:space="0" w:color="auto"/>
            <w:left w:val="none" w:sz="0" w:space="0" w:color="auto"/>
            <w:bottom w:val="none" w:sz="0" w:space="0" w:color="auto"/>
            <w:right w:val="none" w:sz="0" w:space="0" w:color="auto"/>
          </w:divBdr>
        </w:div>
        <w:div w:id="1901671530">
          <w:marLeft w:val="640"/>
          <w:marRight w:val="0"/>
          <w:marTop w:val="0"/>
          <w:marBottom w:val="0"/>
          <w:divBdr>
            <w:top w:val="none" w:sz="0" w:space="0" w:color="auto"/>
            <w:left w:val="none" w:sz="0" w:space="0" w:color="auto"/>
            <w:bottom w:val="none" w:sz="0" w:space="0" w:color="auto"/>
            <w:right w:val="none" w:sz="0" w:space="0" w:color="auto"/>
          </w:divBdr>
        </w:div>
        <w:div w:id="1914580122">
          <w:marLeft w:val="640"/>
          <w:marRight w:val="0"/>
          <w:marTop w:val="0"/>
          <w:marBottom w:val="0"/>
          <w:divBdr>
            <w:top w:val="none" w:sz="0" w:space="0" w:color="auto"/>
            <w:left w:val="none" w:sz="0" w:space="0" w:color="auto"/>
            <w:bottom w:val="none" w:sz="0" w:space="0" w:color="auto"/>
            <w:right w:val="none" w:sz="0" w:space="0" w:color="auto"/>
          </w:divBdr>
        </w:div>
        <w:div w:id="1919904977">
          <w:marLeft w:val="640"/>
          <w:marRight w:val="0"/>
          <w:marTop w:val="0"/>
          <w:marBottom w:val="0"/>
          <w:divBdr>
            <w:top w:val="none" w:sz="0" w:space="0" w:color="auto"/>
            <w:left w:val="none" w:sz="0" w:space="0" w:color="auto"/>
            <w:bottom w:val="none" w:sz="0" w:space="0" w:color="auto"/>
            <w:right w:val="none" w:sz="0" w:space="0" w:color="auto"/>
          </w:divBdr>
        </w:div>
        <w:div w:id="1920823566">
          <w:marLeft w:val="640"/>
          <w:marRight w:val="0"/>
          <w:marTop w:val="0"/>
          <w:marBottom w:val="0"/>
          <w:divBdr>
            <w:top w:val="none" w:sz="0" w:space="0" w:color="auto"/>
            <w:left w:val="none" w:sz="0" w:space="0" w:color="auto"/>
            <w:bottom w:val="none" w:sz="0" w:space="0" w:color="auto"/>
            <w:right w:val="none" w:sz="0" w:space="0" w:color="auto"/>
          </w:divBdr>
        </w:div>
        <w:div w:id="1922248519">
          <w:marLeft w:val="640"/>
          <w:marRight w:val="0"/>
          <w:marTop w:val="0"/>
          <w:marBottom w:val="0"/>
          <w:divBdr>
            <w:top w:val="none" w:sz="0" w:space="0" w:color="auto"/>
            <w:left w:val="none" w:sz="0" w:space="0" w:color="auto"/>
            <w:bottom w:val="none" w:sz="0" w:space="0" w:color="auto"/>
            <w:right w:val="none" w:sz="0" w:space="0" w:color="auto"/>
          </w:divBdr>
        </w:div>
        <w:div w:id="1926376489">
          <w:marLeft w:val="640"/>
          <w:marRight w:val="0"/>
          <w:marTop w:val="0"/>
          <w:marBottom w:val="0"/>
          <w:divBdr>
            <w:top w:val="none" w:sz="0" w:space="0" w:color="auto"/>
            <w:left w:val="none" w:sz="0" w:space="0" w:color="auto"/>
            <w:bottom w:val="none" w:sz="0" w:space="0" w:color="auto"/>
            <w:right w:val="none" w:sz="0" w:space="0" w:color="auto"/>
          </w:divBdr>
        </w:div>
        <w:div w:id="1943219726">
          <w:marLeft w:val="640"/>
          <w:marRight w:val="0"/>
          <w:marTop w:val="0"/>
          <w:marBottom w:val="0"/>
          <w:divBdr>
            <w:top w:val="none" w:sz="0" w:space="0" w:color="auto"/>
            <w:left w:val="none" w:sz="0" w:space="0" w:color="auto"/>
            <w:bottom w:val="none" w:sz="0" w:space="0" w:color="auto"/>
            <w:right w:val="none" w:sz="0" w:space="0" w:color="auto"/>
          </w:divBdr>
        </w:div>
        <w:div w:id="1992515013">
          <w:marLeft w:val="640"/>
          <w:marRight w:val="0"/>
          <w:marTop w:val="0"/>
          <w:marBottom w:val="0"/>
          <w:divBdr>
            <w:top w:val="none" w:sz="0" w:space="0" w:color="auto"/>
            <w:left w:val="none" w:sz="0" w:space="0" w:color="auto"/>
            <w:bottom w:val="none" w:sz="0" w:space="0" w:color="auto"/>
            <w:right w:val="none" w:sz="0" w:space="0" w:color="auto"/>
          </w:divBdr>
        </w:div>
        <w:div w:id="1992907329">
          <w:marLeft w:val="640"/>
          <w:marRight w:val="0"/>
          <w:marTop w:val="0"/>
          <w:marBottom w:val="0"/>
          <w:divBdr>
            <w:top w:val="none" w:sz="0" w:space="0" w:color="auto"/>
            <w:left w:val="none" w:sz="0" w:space="0" w:color="auto"/>
            <w:bottom w:val="none" w:sz="0" w:space="0" w:color="auto"/>
            <w:right w:val="none" w:sz="0" w:space="0" w:color="auto"/>
          </w:divBdr>
        </w:div>
        <w:div w:id="2026053237">
          <w:marLeft w:val="640"/>
          <w:marRight w:val="0"/>
          <w:marTop w:val="0"/>
          <w:marBottom w:val="0"/>
          <w:divBdr>
            <w:top w:val="none" w:sz="0" w:space="0" w:color="auto"/>
            <w:left w:val="none" w:sz="0" w:space="0" w:color="auto"/>
            <w:bottom w:val="none" w:sz="0" w:space="0" w:color="auto"/>
            <w:right w:val="none" w:sz="0" w:space="0" w:color="auto"/>
          </w:divBdr>
        </w:div>
        <w:div w:id="2036924652">
          <w:marLeft w:val="640"/>
          <w:marRight w:val="0"/>
          <w:marTop w:val="0"/>
          <w:marBottom w:val="0"/>
          <w:divBdr>
            <w:top w:val="none" w:sz="0" w:space="0" w:color="auto"/>
            <w:left w:val="none" w:sz="0" w:space="0" w:color="auto"/>
            <w:bottom w:val="none" w:sz="0" w:space="0" w:color="auto"/>
            <w:right w:val="none" w:sz="0" w:space="0" w:color="auto"/>
          </w:divBdr>
        </w:div>
        <w:div w:id="2042894994">
          <w:marLeft w:val="640"/>
          <w:marRight w:val="0"/>
          <w:marTop w:val="0"/>
          <w:marBottom w:val="0"/>
          <w:divBdr>
            <w:top w:val="none" w:sz="0" w:space="0" w:color="auto"/>
            <w:left w:val="none" w:sz="0" w:space="0" w:color="auto"/>
            <w:bottom w:val="none" w:sz="0" w:space="0" w:color="auto"/>
            <w:right w:val="none" w:sz="0" w:space="0" w:color="auto"/>
          </w:divBdr>
        </w:div>
        <w:div w:id="2080901630">
          <w:marLeft w:val="640"/>
          <w:marRight w:val="0"/>
          <w:marTop w:val="0"/>
          <w:marBottom w:val="0"/>
          <w:divBdr>
            <w:top w:val="none" w:sz="0" w:space="0" w:color="auto"/>
            <w:left w:val="none" w:sz="0" w:space="0" w:color="auto"/>
            <w:bottom w:val="none" w:sz="0" w:space="0" w:color="auto"/>
            <w:right w:val="none" w:sz="0" w:space="0" w:color="auto"/>
          </w:divBdr>
        </w:div>
        <w:div w:id="2084797132">
          <w:marLeft w:val="640"/>
          <w:marRight w:val="0"/>
          <w:marTop w:val="0"/>
          <w:marBottom w:val="0"/>
          <w:divBdr>
            <w:top w:val="none" w:sz="0" w:space="0" w:color="auto"/>
            <w:left w:val="none" w:sz="0" w:space="0" w:color="auto"/>
            <w:bottom w:val="none" w:sz="0" w:space="0" w:color="auto"/>
            <w:right w:val="none" w:sz="0" w:space="0" w:color="auto"/>
          </w:divBdr>
        </w:div>
        <w:div w:id="2092969196">
          <w:marLeft w:val="640"/>
          <w:marRight w:val="0"/>
          <w:marTop w:val="0"/>
          <w:marBottom w:val="0"/>
          <w:divBdr>
            <w:top w:val="none" w:sz="0" w:space="0" w:color="auto"/>
            <w:left w:val="none" w:sz="0" w:space="0" w:color="auto"/>
            <w:bottom w:val="none" w:sz="0" w:space="0" w:color="auto"/>
            <w:right w:val="none" w:sz="0" w:space="0" w:color="auto"/>
          </w:divBdr>
        </w:div>
        <w:div w:id="2125884167">
          <w:marLeft w:val="640"/>
          <w:marRight w:val="0"/>
          <w:marTop w:val="0"/>
          <w:marBottom w:val="0"/>
          <w:divBdr>
            <w:top w:val="none" w:sz="0" w:space="0" w:color="auto"/>
            <w:left w:val="none" w:sz="0" w:space="0" w:color="auto"/>
            <w:bottom w:val="none" w:sz="0" w:space="0" w:color="auto"/>
            <w:right w:val="none" w:sz="0" w:space="0" w:color="auto"/>
          </w:divBdr>
        </w:div>
        <w:div w:id="2127504945">
          <w:marLeft w:val="640"/>
          <w:marRight w:val="0"/>
          <w:marTop w:val="0"/>
          <w:marBottom w:val="0"/>
          <w:divBdr>
            <w:top w:val="none" w:sz="0" w:space="0" w:color="auto"/>
            <w:left w:val="none" w:sz="0" w:space="0" w:color="auto"/>
            <w:bottom w:val="none" w:sz="0" w:space="0" w:color="auto"/>
            <w:right w:val="none" w:sz="0" w:space="0" w:color="auto"/>
          </w:divBdr>
        </w:div>
        <w:div w:id="2127919128">
          <w:marLeft w:val="640"/>
          <w:marRight w:val="0"/>
          <w:marTop w:val="0"/>
          <w:marBottom w:val="0"/>
          <w:divBdr>
            <w:top w:val="none" w:sz="0" w:space="0" w:color="auto"/>
            <w:left w:val="none" w:sz="0" w:space="0" w:color="auto"/>
            <w:bottom w:val="none" w:sz="0" w:space="0" w:color="auto"/>
            <w:right w:val="none" w:sz="0" w:space="0" w:color="auto"/>
          </w:divBdr>
        </w:div>
        <w:div w:id="2129427301">
          <w:marLeft w:val="640"/>
          <w:marRight w:val="0"/>
          <w:marTop w:val="0"/>
          <w:marBottom w:val="0"/>
          <w:divBdr>
            <w:top w:val="none" w:sz="0" w:space="0" w:color="auto"/>
            <w:left w:val="none" w:sz="0" w:space="0" w:color="auto"/>
            <w:bottom w:val="none" w:sz="0" w:space="0" w:color="auto"/>
            <w:right w:val="none" w:sz="0" w:space="0" w:color="auto"/>
          </w:divBdr>
        </w:div>
        <w:div w:id="2135636412">
          <w:marLeft w:val="640"/>
          <w:marRight w:val="0"/>
          <w:marTop w:val="0"/>
          <w:marBottom w:val="0"/>
          <w:divBdr>
            <w:top w:val="none" w:sz="0" w:space="0" w:color="auto"/>
            <w:left w:val="none" w:sz="0" w:space="0" w:color="auto"/>
            <w:bottom w:val="none" w:sz="0" w:space="0" w:color="auto"/>
            <w:right w:val="none" w:sz="0" w:space="0" w:color="auto"/>
          </w:divBdr>
        </w:div>
        <w:div w:id="2145347454">
          <w:marLeft w:val="640"/>
          <w:marRight w:val="0"/>
          <w:marTop w:val="0"/>
          <w:marBottom w:val="0"/>
          <w:divBdr>
            <w:top w:val="none" w:sz="0" w:space="0" w:color="auto"/>
            <w:left w:val="none" w:sz="0" w:space="0" w:color="auto"/>
            <w:bottom w:val="none" w:sz="0" w:space="0" w:color="auto"/>
            <w:right w:val="none" w:sz="0" w:space="0" w:color="auto"/>
          </w:divBdr>
        </w:div>
      </w:divsChild>
    </w:div>
    <w:div w:id="804002510">
      <w:bodyDiv w:val="1"/>
      <w:marLeft w:val="0"/>
      <w:marRight w:val="0"/>
      <w:marTop w:val="0"/>
      <w:marBottom w:val="0"/>
      <w:divBdr>
        <w:top w:val="none" w:sz="0" w:space="0" w:color="auto"/>
        <w:left w:val="none" w:sz="0" w:space="0" w:color="auto"/>
        <w:bottom w:val="none" w:sz="0" w:space="0" w:color="auto"/>
        <w:right w:val="none" w:sz="0" w:space="0" w:color="auto"/>
      </w:divBdr>
    </w:div>
    <w:div w:id="812990279">
      <w:bodyDiv w:val="1"/>
      <w:marLeft w:val="0"/>
      <w:marRight w:val="0"/>
      <w:marTop w:val="0"/>
      <w:marBottom w:val="0"/>
      <w:divBdr>
        <w:top w:val="none" w:sz="0" w:space="0" w:color="auto"/>
        <w:left w:val="none" w:sz="0" w:space="0" w:color="auto"/>
        <w:bottom w:val="none" w:sz="0" w:space="0" w:color="auto"/>
        <w:right w:val="none" w:sz="0" w:space="0" w:color="auto"/>
      </w:divBdr>
      <w:divsChild>
        <w:div w:id="5139437">
          <w:marLeft w:val="640"/>
          <w:marRight w:val="0"/>
          <w:marTop w:val="0"/>
          <w:marBottom w:val="0"/>
          <w:divBdr>
            <w:top w:val="none" w:sz="0" w:space="0" w:color="auto"/>
            <w:left w:val="none" w:sz="0" w:space="0" w:color="auto"/>
            <w:bottom w:val="none" w:sz="0" w:space="0" w:color="auto"/>
            <w:right w:val="none" w:sz="0" w:space="0" w:color="auto"/>
          </w:divBdr>
        </w:div>
        <w:div w:id="5713690">
          <w:marLeft w:val="640"/>
          <w:marRight w:val="0"/>
          <w:marTop w:val="0"/>
          <w:marBottom w:val="0"/>
          <w:divBdr>
            <w:top w:val="none" w:sz="0" w:space="0" w:color="auto"/>
            <w:left w:val="none" w:sz="0" w:space="0" w:color="auto"/>
            <w:bottom w:val="none" w:sz="0" w:space="0" w:color="auto"/>
            <w:right w:val="none" w:sz="0" w:space="0" w:color="auto"/>
          </w:divBdr>
        </w:div>
        <w:div w:id="25640000">
          <w:marLeft w:val="640"/>
          <w:marRight w:val="0"/>
          <w:marTop w:val="0"/>
          <w:marBottom w:val="0"/>
          <w:divBdr>
            <w:top w:val="none" w:sz="0" w:space="0" w:color="auto"/>
            <w:left w:val="none" w:sz="0" w:space="0" w:color="auto"/>
            <w:bottom w:val="none" w:sz="0" w:space="0" w:color="auto"/>
            <w:right w:val="none" w:sz="0" w:space="0" w:color="auto"/>
          </w:divBdr>
        </w:div>
        <w:div w:id="40129354">
          <w:marLeft w:val="640"/>
          <w:marRight w:val="0"/>
          <w:marTop w:val="0"/>
          <w:marBottom w:val="0"/>
          <w:divBdr>
            <w:top w:val="none" w:sz="0" w:space="0" w:color="auto"/>
            <w:left w:val="none" w:sz="0" w:space="0" w:color="auto"/>
            <w:bottom w:val="none" w:sz="0" w:space="0" w:color="auto"/>
            <w:right w:val="none" w:sz="0" w:space="0" w:color="auto"/>
          </w:divBdr>
        </w:div>
        <w:div w:id="48112387">
          <w:marLeft w:val="640"/>
          <w:marRight w:val="0"/>
          <w:marTop w:val="0"/>
          <w:marBottom w:val="0"/>
          <w:divBdr>
            <w:top w:val="none" w:sz="0" w:space="0" w:color="auto"/>
            <w:left w:val="none" w:sz="0" w:space="0" w:color="auto"/>
            <w:bottom w:val="none" w:sz="0" w:space="0" w:color="auto"/>
            <w:right w:val="none" w:sz="0" w:space="0" w:color="auto"/>
          </w:divBdr>
        </w:div>
        <w:div w:id="48573079">
          <w:marLeft w:val="640"/>
          <w:marRight w:val="0"/>
          <w:marTop w:val="0"/>
          <w:marBottom w:val="0"/>
          <w:divBdr>
            <w:top w:val="none" w:sz="0" w:space="0" w:color="auto"/>
            <w:left w:val="none" w:sz="0" w:space="0" w:color="auto"/>
            <w:bottom w:val="none" w:sz="0" w:space="0" w:color="auto"/>
            <w:right w:val="none" w:sz="0" w:space="0" w:color="auto"/>
          </w:divBdr>
        </w:div>
        <w:div w:id="52779642">
          <w:marLeft w:val="640"/>
          <w:marRight w:val="0"/>
          <w:marTop w:val="0"/>
          <w:marBottom w:val="0"/>
          <w:divBdr>
            <w:top w:val="none" w:sz="0" w:space="0" w:color="auto"/>
            <w:left w:val="none" w:sz="0" w:space="0" w:color="auto"/>
            <w:bottom w:val="none" w:sz="0" w:space="0" w:color="auto"/>
            <w:right w:val="none" w:sz="0" w:space="0" w:color="auto"/>
          </w:divBdr>
        </w:div>
        <w:div w:id="61175266">
          <w:marLeft w:val="640"/>
          <w:marRight w:val="0"/>
          <w:marTop w:val="0"/>
          <w:marBottom w:val="0"/>
          <w:divBdr>
            <w:top w:val="none" w:sz="0" w:space="0" w:color="auto"/>
            <w:left w:val="none" w:sz="0" w:space="0" w:color="auto"/>
            <w:bottom w:val="none" w:sz="0" w:space="0" w:color="auto"/>
            <w:right w:val="none" w:sz="0" w:space="0" w:color="auto"/>
          </w:divBdr>
        </w:div>
        <w:div w:id="86006943">
          <w:marLeft w:val="640"/>
          <w:marRight w:val="0"/>
          <w:marTop w:val="0"/>
          <w:marBottom w:val="0"/>
          <w:divBdr>
            <w:top w:val="none" w:sz="0" w:space="0" w:color="auto"/>
            <w:left w:val="none" w:sz="0" w:space="0" w:color="auto"/>
            <w:bottom w:val="none" w:sz="0" w:space="0" w:color="auto"/>
            <w:right w:val="none" w:sz="0" w:space="0" w:color="auto"/>
          </w:divBdr>
        </w:div>
        <w:div w:id="120005838">
          <w:marLeft w:val="640"/>
          <w:marRight w:val="0"/>
          <w:marTop w:val="0"/>
          <w:marBottom w:val="0"/>
          <w:divBdr>
            <w:top w:val="none" w:sz="0" w:space="0" w:color="auto"/>
            <w:left w:val="none" w:sz="0" w:space="0" w:color="auto"/>
            <w:bottom w:val="none" w:sz="0" w:space="0" w:color="auto"/>
            <w:right w:val="none" w:sz="0" w:space="0" w:color="auto"/>
          </w:divBdr>
        </w:div>
        <w:div w:id="126708318">
          <w:marLeft w:val="640"/>
          <w:marRight w:val="0"/>
          <w:marTop w:val="0"/>
          <w:marBottom w:val="0"/>
          <w:divBdr>
            <w:top w:val="none" w:sz="0" w:space="0" w:color="auto"/>
            <w:left w:val="none" w:sz="0" w:space="0" w:color="auto"/>
            <w:bottom w:val="none" w:sz="0" w:space="0" w:color="auto"/>
            <w:right w:val="none" w:sz="0" w:space="0" w:color="auto"/>
          </w:divBdr>
        </w:div>
        <w:div w:id="171723204">
          <w:marLeft w:val="640"/>
          <w:marRight w:val="0"/>
          <w:marTop w:val="0"/>
          <w:marBottom w:val="0"/>
          <w:divBdr>
            <w:top w:val="none" w:sz="0" w:space="0" w:color="auto"/>
            <w:left w:val="none" w:sz="0" w:space="0" w:color="auto"/>
            <w:bottom w:val="none" w:sz="0" w:space="0" w:color="auto"/>
            <w:right w:val="none" w:sz="0" w:space="0" w:color="auto"/>
          </w:divBdr>
        </w:div>
        <w:div w:id="183248732">
          <w:marLeft w:val="640"/>
          <w:marRight w:val="0"/>
          <w:marTop w:val="0"/>
          <w:marBottom w:val="0"/>
          <w:divBdr>
            <w:top w:val="none" w:sz="0" w:space="0" w:color="auto"/>
            <w:left w:val="none" w:sz="0" w:space="0" w:color="auto"/>
            <w:bottom w:val="none" w:sz="0" w:space="0" w:color="auto"/>
            <w:right w:val="none" w:sz="0" w:space="0" w:color="auto"/>
          </w:divBdr>
        </w:div>
        <w:div w:id="220405653">
          <w:marLeft w:val="640"/>
          <w:marRight w:val="0"/>
          <w:marTop w:val="0"/>
          <w:marBottom w:val="0"/>
          <w:divBdr>
            <w:top w:val="none" w:sz="0" w:space="0" w:color="auto"/>
            <w:left w:val="none" w:sz="0" w:space="0" w:color="auto"/>
            <w:bottom w:val="none" w:sz="0" w:space="0" w:color="auto"/>
            <w:right w:val="none" w:sz="0" w:space="0" w:color="auto"/>
          </w:divBdr>
        </w:div>
        <w:div w:id="227034257">
          <w:marLeft w:val="640"/>
          <w:marRight w:val="0"/>
          <w:marTop w:val="0"/>
          <w:marBottom w:val="0"/>
          <w:divBdr>
            <w:top w:val="none" w:sz="0" w:space="0" w:color="auto"/>
            <w:left w:val="none" w:sz="0" w:space="0" w:color="auto"/>
            <w:bottom w:val="none" w:sz="0" w:space="0" w:color="auto"/>
            <w:right w:val="none" w:sz="0" w:space="0" w:color="auto"/>
          </w:divBdr>
        </w:div>
        <w:div w:id="234317902">
          <w:marLeft w:val="640"/>
          <w:marRight w:val="0"/>
          <w:marTop w:val="0"/>
          <w:marBottom w:val="0"/>
          <w:divBdr>
            <w:top w:val="none" w:sz="0" w:space="0" w:color="auto"/>
            <w:left w:val="none" w:sz="0" w:space="0" w:color="auto"/>
            <w:bottom w:val="none" w:sz="0" w:space="0" w:color="auto"/>
            <w:right w:val="none" w:sz="0" w:space="0" w:color="auto"/>
          </w:divBdr>
        </w:div>
        <w:div w:id="234434069">
          <w:marLeft w:val="640"/>
          <w:marRight w:val="0"/>
          <w:marTop w:val="0"/>
          <w:marBottom w:val="0"/>
          <w:divBdr>
            <w:top w:val="none" w:sz="0" w:space="0" w:color="auto"/>
            <w:left w:val="none" w:sz="0" w:space="0" w:color="auto"/>
            <w:bottom w:val="none" w:sz="0" w:space="0" w:color="auto"/>
            <w:right w:val="none" w:sz="0" w:space="0" w:color="auto"/>
          </w:divBdr>
        </w:div>
        <w:div w:id="238759354">
          <w:marLeft w:val="640"/>
          <w:marRight w:val="0"/>
          <w:marTop w:val="0"/>
          <w:marBottom w:val="0"/>
          <w:divBdr>
            <w:top w:val="none" w:sz="0" w:space="0" w:color="auto"/>
            <w:left w:val="none" w:sz="0" w:space="0" w:color="auto"/>
            <w:bottom w:val="none" w:sz="0" w:space="0" w:color="auto"/>
            <w:right w:val="none" w:sz="0" w:space="0" w:color="auto"/>
          </w:divBdr>
        </w:div>
        <w:div w:id="239370115">
          <w:marLeft w:val="640"/>
          <w:marRight w:val="0"/>
          <w:marTop w:val="0"/>
          <w:marBottom w:val="0"/>
          <w:divBdr>
            <w:top w:val="none" w:sz="0" w:space="0" w:color="auto"/>
            <w:left w:val="none" w:sz="0" w:space="0" w:color="auto"/>
            <w:bottom w:val="none" w:sz="0" w:space="0" w:color="auto"/>
            <w:right w:val="none" w:sz="0" w:space="0" w:color="auto"/>
          </w:divBdr>
        </w:div>
        <w:div w:id="267275909">
          <w:marLeft w:val="640"/>
          <w:marRight w:val="0"/>
          <w:marTop w:val="0"/>
          <w:marBottom w:val="0"/>
          <w:divBdr>
            <w:top w:val="none" w:sz="0" w:space="0" w:color="auto"/>
            <w:left w:val="none" w:sz="0" w:space="0" w:color="auto"/>
            <w:bottom w:val="none" w:sz="0" w:space="0" w:color="auto"/>
            <w:right w:val="none" w:sz="0" w:space="0" w:color="auto"/>
          </w:divBdr>
        </w:div>
        <w:div w:id="269053593">
          <w:marLeft w:val="640"/>
          <w:marRight w:val="0"/>
          <w:marTop w:val="0"/>
          <w:marBottom w:val="0"/>
          <w:divBdr>
            <w:top w:val="none" w:sz="0" w:space="0" w:color="auto"/>
            <w:left w:val="none" w:sz="0" w:space="0" w:color="auto"/>
            <w:bottom w:val="none" w:sz="0" w:space="0" w:color="auto"/>
            <w:right w:val="none" w:sz="0" w:space="0" w:color="auto"/>
          </w:divBdr>
        </w:div>
        <w:div w:id="286593174">
          <w:marLeft w:val="640"/>
          <w:marRight w:val="0"/>
          <w:marTop w:val="0"/>
          <w:marBottom w:val="0"/>
          <w:divBdr>
            <w:top w:val="none" w:sz="0" w:space="0" w:color="auto"/>
            <w:left w:val="none" w:sz="0" w:space="0" w:color="auto"/>
            <w:bottom w:val="none" w:sz="0" w:space="0" w:color="auto"/>
            <w:right w:val="none" w:sz="0" w:space="0" w:color="auto"/>
          </w:divBdr>
        </w:div>
        <w:div w:id="288709349">
          <w:marLeft w:val="640"/>
          <w:marRight w:val="0"/>
          <w:marTop w:val="0"/>
          <w:marBottom w:val="0"/>
          <w:divBdr>
            <w:top w:val="none" w:sz="0" w:space="0" w:color="auto"/>
            <w:left w:val="none" w:sz="0" w:space="0" w:color="auto"/>
            <w:bottom w:val="none" w:sz="0" w:space="0" w:color="auto"/>
            <w:right w:val="none" w:sz="0" w:space="0" w:color="auto"/>
          </w:divBdr>
        </w:div>
        <w:div w:id="294213623">
          <w:marLeft w:val="640"/>
          <w:marRight w:val="0"/>
          <w:marTop w:val="0"/>
          <w:marBottom w:val="0"/>
          <w:divBdr>
            <w:top w:val="none" w:sz="0" w:space="0" w:color="auto"/>
            <w:left w:val="none" w:sz="0" w:space="0" w:color="auto"/>
            <w:bottom w:val="none" w:sz="0" w:space="0" w:color="auto"/>
            <w:right w:val="none" w:sz="0" w:space="0" w:color="auto"/>
          </w:divBdr>
        </w:div>
        <w:div w:id="299922496">
          <w:marLeft w:val="640"/>
          <w:marRight w:val="0"/>
          <w:marTop w:val="0"/>
          <w:marBottom w:val="0"/>
          <w:divBdr>
            <w:top w:val="none" w:sz="0" w:space="0" w:color="auto"/>
            <w:left w:val="none" w:sz="0" w:space="0" w:color="auto"/>
            <w:bottom w:val="none" w:sz="0" w:space="0" w:color="auto"/>
            <w:right w:val="none" w:sz="0" w:space="0" w:color="auto"/>
          </w:divBdr>
        </w:div>
        <w:div w:id="311641972">
          <w:marLeft w:val="640"/>
          <w:marRight w:val="0"/>
          <w:marTop w:val="0"/>
          <w:marBottom w:val="0"/>
          <w:divBdr>
            <w:top w:val="none" w:sz="0" w:space="0" w:color="auto"/>
            <w:left w:val="none" w:sz="0" w:space="0" w:color="auto"/>
            <w:bottom w:val="none" w:sz="0" w:space="0" w:color="auto"/>
            <w:right w:val="none" w:sz="0" w:space="0" w:color="auto"/>
          </w:divBdr>
        </w:div>
        <w:div w:id="321394806">
          <w:marLeft w:val="640"/>
          <w:marRight w:val="0"/>
          <w:marTop w:val="0"/>
          <w:marBottom w:val="0"/>
          <w:divBdr>
            <w:top w:val="none" w:sz="0" w:space="0" w:color="auto"/>
            <w:left w:val="none" w:sz="0" w:space="0" w:color="auto"/>
            <w:bottom w:val="none" w:sz="0" w:space="0" w:color="auto"/>
            <w:right w:val="none" w:sz="0" w:space="0" w:color="auto"/>
          </w:divBdr>
        </w:div>
        <w:div w:id="326134956">
          <w:marLeft w:val="640"/>
          <w:marRight w:val="0"/>
          <w:marTop w:val="0"/>
          <w:marBottom w:val="0"/>
          <w:divBdr>
            <w:top w:val="none" w:sz="0" w:space="0" w:color="auto"/>
            <w:left w:val="none" w:sz="0" w:space="0" w:color="auto"/>
            <w:bottom w:val="none" w:sz="0" w:space="0" w:color="auto"/>
            <w:right w:val="none" w:sz="0" w:space="0" w:color="auto"/>
          </w:divBdr>
        </w:div>
        <w:div w:id="330447857">
          <w:marLeft w:val="640"/>
          <w:marRight w:val="0"/>
          <w:marTop w:val="0"/>
          <w:marBottom w:val="0"/>
          <w:divBdr>
            <w:top w:val="none" w:sz="0" w:space="0" w:color="auto"/>
            <w:left w:val="none" w:sz="0" w:space="0" w:color="auto"/>
            <w:bottom w:val="none" w:sz="0" w:space="0" w:color="auto"/>
            <w:right w:val="none" w:sz="0" w:space="0" w:color="auto"/>
          </w:divBdr>
        </w:div>
        <w:div w:id="337198860">
          <w:marLeft w:val="640"/>
          <w:marRight w:val="0"/>
          <w:marTop w:val="0"/>
          <w:marBottom w:val="0"/>
          <w:divBdr>
            <w:top w:val="none" w:sz="0" w:space="0" w:color="auto"/>
            <w:left w:val="none" w:sz="0" w:space="0" w:color="auto"/>
            <w:bottom w:val="none" w:sz="0" w:space="0" w:color="auto"/>
            <w:right w:val="none" w:sz="0" w:space="0" w:color="auto"/>
          </w:divBdr>
        </w:div>
        <w:div w:id="347677818">
          <w:marLeft w:val="640"/>
          <w:marRight w:val="0"/>
          <w:marTop w:val="0"/>
          <w:marBottom w:val="0"/>
          <w:divBdr>
            <w:top w:val="none" w:sz="0" w:space="0" w:color="auto"/>
            <w:left w:val="none" w:sz="0" w:space="0" w:color="auto"/>
            <w:bottom w:val="none" w:sz="0" w:space="0" w:color="auto"/>
            <w:right w:val="none" w:sz="0" w:space="0" w:color="auto"/>
          </w:divBdr>
        </w:div>
        <w:div w:id="366029602">
          <w:marLeft w:val="640"/>
          <w:marRight w:val="0"/>
          <w:marTop w:val="0"/>
          <w:marBottom w:val="0"/>
          <w:divBdr>
            <w:top w:val="none" w:sz="0" w:space="0" w:color="auto"/>
            <w:left w:val="none" w:sz="0" w:space="0" w:color="auto"/>
            <w:bottom w:val="none" w:sz="0" w:space="0" w:color="auto"/>
            <w:right w:val="none" w:sz="0" w:space="0" w:color="auto"/>
          </w:divBdr>
        </w:div>
        <w:div w:id="372735958">
          <w:marLeft w:val="640"/>
          <w:marRight w:val="0"/>
          <w:marTop w:val="0"/>
          <w:marBottom w:val="0"/>
          <w:divBdr>
            <w:top w:val="none" w:sz="0" w:space="0" w:color="auto"/>
            <w:left w:val="none" w:sz="0" w:space="0" w:color="auto"/>
            <w:bottom w:val="none" w:sz="0" w:space="0" w:color="auto"/>
            <w:right w:val="none" w:sz="0" w:space="0" w:color="auto"/>
          </w:divBdr>
        </w:div>
        <w:div w:id="397098365">
          <w:marLeft w:val="640"/>
          <w:marRight w:val="0"/>
          <w:marTop w:val="0"/>
          <w:marBottom w:val="0"/>
          <w:divBdr>
            <w:top w:val="none" w:sz="0" w:space="0" w:color="auto"/>
            <w:left w:val="none" w:sz="0" w:space="0" w:color="auto"/>
            <w:bottom w:val="none" w:sz="0" w:space="0" w:color="auto"/>
            <w:right w:val="none" w:sz="0" w:space="0" w:color="auto"/>
          </w:divBdr>
        </w:div>
        <w:div w:id="403185616">
          <w:marLeft w:val="640"/>
          <w:marRight w:val="0"/>
          <w:marTop w:val="0"/>
          <w:marBottom w:val="0"/>
          <w:divBdr>
            <w:top w:val="none" w:sz="0" w:space="0" w:color="auto"/>
            <w:left w:val="none" w:sz="0" w:space="0" w:color="auto"/>
            <w:bottom w:val="none" w:sz="0" w:space="0" w:color="auto"/>
            <w:right w:val="none" w:sz="0" w:space="0" w:color="auto"/>
          </w:divBdr>
        </w:div>
        <w:div w:id="423308956">
          <w:marLeft w:val="640"/>
          <w:marRight w:val="0"/>
          <w:marTop w:val="0"/>
          <w:marBottom w:val="0"/>
          <w:divBdr>
            <w:top w:val="none" w:sz="0" w:space="0" w:color="auto"/>
            <w:left w:val="none" w:sz="0" w:space="0" w:color="auto"/>
            <w:bottom w:val="none" w:sz="0" w:space="0" w:color="auto"/>
            <w:right w:val="none" w:sz="0" w:space="0" w:color="auto"/>
          </w:divBdr>
        </w:div>
        <w:div w:id="424306497">
          <w:marLeft w:val="640"/>
          <w:marRight w:val="0"/>
          <w:marTop w:val="0"/>
          <w:marBottom w:val="0"/>
          <w:divBdr>
            <w:top w:val="none" w:sz="0" w:space="0" w:color="auto"/>
            <w:left w:val="none" w:sz="0" w:space="0" w:color="auto"/>
            <w:bottom w:val="none" w:sz="0" w:space="0" w:color="auto"/>
            <w:right w:val="none" w:sz="0" w:space="0" w:color="auto"/>
          </w:divBdr>
        </w:div>
        <w:div w:id="434715684">
          <w:marLeft w:val="640"/>
          <w:marRight w:val="0"/>
          <w:marTop w:val="0"/>
          <w:marBottom w:val="0"/>
          <w:divBdr>
            <w:top w:val="none" w:sz="0" w:space="0" w:color="auto"/>
            <w:left w:val="none" w:sz="0" w:space="0" w:color="auto"/>
            <w:bottom w:val="none" w:sz="0" w:space="0" w:color="auto"/>
            <w:right w:val="none" w:sz="0" w:space="0" w:color="auto"/>
          </w:divBdr>
        </w:div>
        <w:div w:id="435448687">
          <w:marLeft w:val="640"/>
          <w:marRight w:val="0"/>
          <w:marTop w:val="0"/>
          <w:marBottom w:val="0"/>
          <w:divBdr>
            <w:top w:val="none" w:sz="0" w:space="0" w:color="auto"/>
            <w:left w:val="none" w:sz="0" w:space="0" w:color="auto"/>
            <w:bottom w:val="none" w:sz="0" w:space="0" w:color="auto"/>
            <w:right w:val="none" w:sz="0" w:space="0" w:color="auto"/>
          </w:divBdr>
        </w:div>
        <w:div w:id="442111290">
          <w:marLeft w:val="640"/>
          <w:marRight w:val="0"/>
          <w:marTop w:val="0"/>
          <w:marBottom w:val="0"/>
          <w:divBdr>
            <w:top w:val="none" w:sz="0" w:space="0" w:color="auto"/>
            <w:left w:val="none" w:sz="0" w:space="0" w:color="auto"/>
            <w:bottom w:val="none" w:sz="0" w:space="0" w:color="auto"/>
            <w:right w:val="none" w:sz="0" w:space="0" w:color="auto"/>
          </w:divBdr>
        </w:div>
        <w:div w:id="445008703">
          <w:marLeft w:val="640"/>
          <w:marRight w:val="0"/>
          <w:marTop w:val="0"/>
          <w:marBottom w:val="0"/>
          <w:divBdr>
            <w:top w:val="none" w:sz="0" w:space="0" w:color="auto"/>
            <w:left w:val="none" w:sz="0" w:space="0" w:color="auto"/>
            <w:bottom w:val="none" w:sz="0" w:space="0" w:color="auto"/>
            <w:right w:val="none" w:sz="0" w:space="0" w:color="auto"/>
          </w:divBdr>
        </w:div>
        <w:div w:id="449520400">
          <w:marLeft w:val="640"/>
          <w:marRight w:val="0"/>
          <w:marTop w:val="0"/>
          <w:marBottom w:val="0"/>
          <w:divBdr>
            <w:top w:val="none" w:sz="0" w:space="0" w:color="auto"/>
            <w:left w:val="none" w:sz="0" w:space="0" w:color="auto"/>
            <w:bottom w:val="none" w:sz="0" w:space="0" w:color="auto"/>
            <w:right w:val="none" w:sz="0" w:space="0" w:color="auto"/>
          </w:divBdr>
        </w:div>
        <w:div w:id="451441307">
          <w:marLeft w:val="640"/>
          <w:marRight w:val="0"/>
          <w:marTop w:val="0"/>
          <w:marBottom w:val="0"/>
          <w:divBdr>
            <w:top w:val="none" w:sz="0" w:space="0" w:color="auto"/>
            <w:left w:val="none" w:sz="0" w:space="0" w:color="auto"/>
            <w:bottom w:val="none" w:sz="0" w:space="0" w:color="auto"/>
            <w:right w:val="none" w:sz="0" w:space="0" w:color="auto"/>
          </w:divBdr>
        </w:div>
        <w:div w:id="469249839">
          <w:marLeft w:val="640"/>
          <w:marRight w:val="0"/>
          <w:marTop w:val="0"/>
          <w:marBottom w:val="0"/>
          <w:divBdr>
            <w:top w:val="none" w:sz="0" w:space="0" w:color="auto"/>
            <w:left w:val="none" w:sz="0" w:space="0" w:color="auto"/>
            <w:bottom w:val="none" w:sz="0" w:space="0" w:color="auto"/>
            <w:right w:val="none" w:sz="0" w:space="0" w:color="auto"/>
          </w:divBdr>
        </w:div>
        <w:div w:id="485627605">
          <w:marLeft w:val="640"/>
          <w:marRight w:val="0"/>
          <w:marTop w:val="0"/>
          <w:marBottom w:val="0"/>
          <w:divBdr>
            <w:top w:val="none" w:sz="0" w:space="0" w:color="auto"/>
            <w:left w:val="none" w:sz="0" w:space="0" w:color="auto"/>
            <w:bottom w:val="none" w:sz="0" w:space="0" w:color="auto"/>
            <w:right w:val="none" w:sz="0" w:space="0" w:color="auto"/>
          </w:divBdr>
        </w:div>
        <w:div w:id="486628607">
          <w:marLeft w:val="640"/>
          <w:marRight w:val="0"/>
          <w:marTop w:val="0"/>
          <w:marBottom w:val="0"/>
          <w:divBdr>
            <w:top w:val="none" w:sz="0" w:space="0" w:color="auto"/>
            <w:left w:val="none" w:sz="0" w:space="0" w:color="auto"/>
            <w:bottom w:val="none" w:sz="0" w:space="0" w:color="auto"/>
            <w:right w:val="none" w:sz="0" w:space="0" w:color="auto"/>
          </w:divBdr>
        </w:div>
        <w:div w:id="502551058">
          <w:marLeft w:val="640"/>
          <w:marRight w:val="0"/>
          <w:marTop w:val="0"/>
          <w:marBottom w:val="0"/>
          <w:divBdr>
            <w:top w:val="none" w:sz="0" w:space="0" w:color="auto"/>
            <w:left w:val="none" w:sz="0" w:space="0" w:color="auto"/>
            <w:bottom w:val="none" w:sz="0" w:space="0" w:color="auto"/>
            <w:right w:val="none" w:sz="0" w:space="0" w:color="auto"/>
          </w:divBdr>
        </w:div>
        <w:div w:id="503015205">
          <w:marLeft w:val="640"/>
          <w:marRight w:val="0"/>
          <w:marTop w:val="0"/>
          <w:marBottom w:val="0"/>
          <w:divBdr>
            <w:top w:val="none" w:sz="0" w:space="0" w:color="auto"/>
            <w:left w:val="none" w:sz="0" w:space="0" w:color="auto"/>
            <w:bottom w:val="none" w:sz="0" w:space="0" w:color="auto"/>
            <w:right w:val="none" w:sz="0" w:space="0" w:color="auto"/>
          </w:divBdr>
        </w:div>
        <w:div w:id="503981585">
          <w:marLeft w:val="640"/>
          <w:marRight w:val="0"/>
          <w:marTop w:val="0"/>
          <w:marBottom w:val="0"/>
          <w:divBdr>
            <w:top w:val="none" w:sz="0" w:space="0" w:color="auto"/>
            <w:left w:val="none" w:sz="0" w:space="0" w:color="auto"/>
            <w:bottom w:val="none" w:sz="0" w:space="0" w:color="auto"/>
            <w:right w:val="none" w:sz="0" w:space="0" w:color="auto"/>
          </w:divBdr>
        </w:div>
        <w:div w:id="507402839">
          <w:marLeft w:val="640"/>
          <w:marRight w:val="0"/>
          <w:marTop w:val="0"/>
          <w:marBottom w:val="0"/>
          <w:divBdr>
            <w:top w:val="none" w:sz="0" w:space="0" w:color="auto"/>
            <w:left w:val="none" w:sz="0" w:space="0" w:color="auto"/>
            <w:bottom w:val="none" w:sz="0" w:space="0" w:color="auto"/>
            <w:right w:val="none" w:sz="0" w:space="0" w:color="auto"/>
          </w:divBdr>
        </w:div>
        <w:div w:id="508178459">
          <w:marLeft w:val="640"/>
          <w:marRight w:val="0"/>
          <w:marTop w:val="0"/>
          <w:marBottom w:val="0"/>
          <w:divBdr>
            <w:top w:val="none" w:sz="0" w:space="0" w:color="auto"/>
            <w:left w:val="none" w:sz="0" w:space="0" w:color="auto"/>
            <w:bottom w:val="none" w:sz="0" w:space="0" w:color="auto"/>
            <w:right w:val="none" w:sz="0" w:space="0" w:color="auto"/>
          </w:divBdr>
        </w:div>
        <w:div w:id="521360521">
          <w:marLeft w:val="640"/>
          <w:marRight w:val="0"/>
          <w:marTop w:val="0"/>
          <w:marBottom w:val="0"/>
          <w:divBdr>
            <w:top w:val="none" w:sz="0" w:space="0" w:color="auto"/>
            <w:left w:val="none" w:sz="0" w:space="0" w:color="auto"/>
            <w:bottom w:val="none" w:sz="0" w:space="0" w:color="auto"/>
            <w:right w:val="none" w:sz="0" w:space="0" w:color="auto"/>
          </w:divBdr>
        </w:div>
        <w:div w:id="522548784">
          <w:marLeft w:val="640"/>
          <w:marRight w:val="0"/>
          <w:marTop w:val="0"/>
          <w:marBottom w:val="0"/>
          <w:divBdr>
            <w:top w:val="none" w:sz="0" w:space="0" w:color="auto"/>
            <w:left w:val="none" w:sz="0" w:space="0" w:color="auto"/>
            <w:bottom w:val="none" w:sz="0" w:space="0" w:color="auto"/>
            <w:right w:val="none" w:sz="0" w:space="0" w:color="auto"/>
          </w:divBdr>
        </w:div>
        <w:div w:id="531725308">
          <w:marLeft w:val="640"/>
          <w:marRight w:val="0"/>
          <w:marTop w:val="0"/>
          <w:marBottom w:val="0"/>
          <w:divBdr>
            <w:top w:val="none" w:sz="0" w:space="0" w:color="auto"/>
            <w:left w:val="none" w:sz="0" w:space="0" w:color="auto"/>
            <w:bottom w:val="none" w:sz="0" w:space="0" w:color="auto"/>
            <w:right w:val="none" w:sz="0" w:space="0" w:color="auto"/>
          </w:divBdr>
        </w:div>
        <w:div w:id="548424169">
          <w:marLeft w:val="640"/>
          <w:marRight w:val="0"/>
          <w:marTop w:val="0"/>
          <w:marBottom w:val="0"/>
          <w:divBdr>
            <w:top w:val="none" w:sz="0" w:space="0" w:color="auto"/>
            <w:left w:val="none" w:sz="0" w:space="0" w:color="auto"/>
            <w:bottom w:val="none" w:sz="0" w:space="0" w:color="auto"/>
            <w:right w:val="none" w:sz="0" w:space="0" w:color="auto"/>
          </w:divBdr>
        </w:div>
        <w:div w:id="577401573">
          <w:marLeft w:val="640"/>
          <w:marRight w:val="0"/>
          <w:marTop w:val="0"/>
          <w:marBottom w:val="0"/>
          <w:divBdr>
            <w:top w:val="none" w:sz="0" w:space="0" w:color="auto"/>
            <w:left w:val="none" w:sz="0" w:space="0" w:color="auto"/>
            <w:bottom w:val="none" w:sz="0" w:space="0" w:color="auto"/>
            <w:right w:val="none" w:sz="0" w:space="0" w:color="auto"/>
          </w:divBdr>
        </w:div>
        <w:div w:id="585725094">
          <w:marLeft w:val="640"/>
          <w:marRight w:val="0"/>
          <w:marTop w:val="0"/>
          <w:marBottom w:val="0"/>
          <w:divBdr>
            <w:top w:val="none" w:sz="0" w:space="0" w:color="auto"/>
            <w:left w:val="none" w:sz="0" w:space="0" w:color="auto"/>
            <w:bottom w:val="none" w:sz="0" w:space="0" w:color="auto"/>
            <w:right w:val="none" w:sz="0" w:space="0" w:color="auto"/>
          </w:divBdr>
        </w:div>
        <w:div w:id="592280020">
          <w:marLeft w:val="640"/>
          <w:marRight w:val="0"/>
          <w:marTop w:val="0"/>
          <w:marBottom w:val="0"/>
          <w:divBdr>
            <w:top w:val="none" w:sz="0" w:space="0" w:color="auto"/>
            <w:left w:val="none" w:sz="0" w:space="0" w:color="auto"/>
            <w:bottom w:val="none" w:sz="0" w:space="0" w:color="auto"/>
            <w:right w:val="none" w:sz="0" w:space="0" w:color="auto"/>
          </w:divBdr>
        </w:div>
        <w:div w:id="602765924">
          <w:marLeft w:val="640"/>
          <w:marRight w:val="0"/>
          <w:marTop w:val="0"/>
          <w:marBottom w:val="0"/>
          <w:divBdr>
            <w:top w:val="none" w:sz="0" w:space="0" w:color="auto"/>
            <w:left w:val="none" w:sz="0" w:space="0" w:color="auto"/>
            <w:bottom w:val="none" w:sz="0" w:space="0" w:color="auto"/>
            <w:right w:val="none" w:sz="0" w:space="0" w:color="auto"/>
          </w:divBdr>
        </w:div>
        <w:div w:id="624048487">
          <w:marLeft w:val="640"/>
          <w:marRight w:val="0"/>
          <w:marTop w:val="0"/>
          <w:marBottom w:val="0"/>
          <w:divBdr>
            <w:top w:val="none" w:sz="0" w:space="0" w:color="auto"/>
            <w:left w:val="none" w:sz="0" w:space="0" w:color="auto"/>
            <w:bottom w:val="none" w:sz="0" w:space="0" w:color="auto"/>
            <w:right w:val="none" w:sz="0" w:space="0" w:color="auto"/>
          </w:divBdr>
        </w:div>
        <w:div w:id="627660169">
          <w:marLeft w:val="640"/>
          <w:marRight w:val="0"/>
          <w:marTop w:val="0"/>
          <w:marBottom w:val="0"/>
          <w:divBdr>
            <w:top w:val="none" w:sz="0" w:space="0" w:color="auto"/>
            <w:left w:val="none" w:sz="0" w:space="0" w:color="auto"/>
            <w:bottom w:val="none" w:sz="0" w:space="0" w:color="auto"/>
            <w:right w:val="none" w:sz="0" w:space="0" w:color="auto"/>
          </w:divBdr>
        </w:div>
        <w:div w:id="629436626">
          <w:marLeft w:val="640"/>
          <w:marRight w:val="0"/>
          <w:marTop w:val="0"/>
          <w:marBottom w:val="0"/>
          <w:divBdr>
            <w:top w:val="none" w:sz="0" w:space="0" w:color="auto"/>
            <w:left w:val="none" w:sz="0" w:space="0" w:color="auto"/>
            <w:bottom w:val="none" w:sz="0" w:space="0" w:color="auto"/>
            <w:right w:val="none" w:sz="0" w:space="0" w:color="auto"/>
          </w:divBdr>
        </w:div>
        <w:div w:id="640423773">
          <w:marLeft w:val="640"/>
          <w:marRight w:val="0"/>
          <w:marTop w:val="0"/>
          <w:marBottom w:val="0"/>
          <w:divBdr>
            <w:top w:val="none" w:sz="0" w:space="0" w:color="auto"/>
            <w:left w:val="none" w:sz="0" w:space="0" w:color="auto"/>
            <w:bottom w:val="none" w:sz="0" w:space="0" w:color="auto"/>
            <w:right w:val="none" w:sz="0" w:space="0" w:color="auto"/>
          </w:divBdr>
        </w:div>
        <w:div w:id="644286704">
          <w:marLeft w:val="640"/>
          <w:marRight w:val="0"/>
          <w:marTop w:val="0"/>
          <w:marBottom w:val="0"/>
          <w:divBdr>
            <w:top w:val="none" w:sz="0" w:space="0" w:color="auto"/>
            <w:left w:val="none" w:sz="0" w:space="0" w:color="auto"/>
            <w:bottom w:val="none" w:sz="0" w:space="0" w:color="auto"/>
            <w:right w:val="none" w:sz="0" w:space="0" w:color="auto"/>
          </w:divBdr>
        </w:div>
        <w:div w:id="646204826">
          <w:marLeft w:val="640"/>
          <w:marRight w:val="0"/>
          <w:marTop w:val="0"/>
          <w:marBottom w:val="0"/>
          <w:divBdr>
            <w:top w:val="none" w:sz="0" w:space="0" w:color="auto"/>
            <w:left w:val="none" w:sz="0" w:space="0" w:color="auto"/>
            <w:bottom w:val="none" w:sz="0" w:space="0" w:color="auto"/>
            <w:right w:val="none" w:sz="0" w:space="0" w:color="auto"/>
          </w:divBdr>
        </w:div>
        <w:div w:id="653871276">
          <w:marLeft w:val="640"/>
          <w:marRight w:val="0"/>
          <w:marTop w:val="0"/>
          <w:marBottom w:val="0"/>
          <w:divBdr>
            <w:top w:val="none" w:sz="0" w:space="0" w:color="auto"/>
            <w:left w:val="none" w:sz="0" w:space="0" w:color="auto"/>
            <w:bottom w:val="none" w:sz="0" w:space="0" w:color="auto"/>
            <w:right w:val="none" w:sz="0" w:space="0" w:color="auto"/>
          </w:divBdr>
        </w:div>
        <w:div w:id="679356741">
          <w:marLeft w:val="640"/>
          <w:marRight w:val="0"/>
          <w:marTop w:val="0"/>
          <w:marBottom w:val="0"/>
          <w:divBdr>
            <w:top w:val="none" w:sz="0" w:space="0" w:color="auto"/>
            <w:left w:val="none" w:sz="0" w:space="0" w:color="auto"/>
            <w:bottom w:val="none" w:sz="0" w:space="0" w:color="auto"/>
            <w:right w:val="none" w:sz="0" w:space="0" w:color="auto"/>
          </w:divBdr>
        </w:div>
        <w:div w:id="683046770">
          <w:marLeft w:val="640"/>
          <w:marRight w:val="0"/>
          <w:marTop w:val="0"/>
          <w:marBottom w:val="0"/>
          <w:divBdr>
            <w:top w:val="none" w:sz="0" w:space="0" w:color="auto"/>
            <w:left w:val="none" w:sz="0" w:space="0" w:color="auto"/>
            <w:bottom w:val="none" w:sz="0" w:space="0" w:color="auto"/>
            <w:right w:val="none" w:sz="0" w:space="0" w:color="auto"/>
          </w:divBdr>
        </w:div>
        <w:div w:id="704255605">
          <w:marLeft w:val="640"/>
          <w:marRight w:val="0"/>
          <w:marTop w:val="0"/>
          <w:marBottom w:val="0"/>
          <w:divBdr>
            <w:top w:val="none" w:sz="0" w:space="0" w:color="auto"/>
            <w:left w:val="none" w:sz="0" w:space="0" w:color="auto"/>
            <w:bottom w:val="none" w:sz="0" w:space="0" w:color="auto"/>
            <w:right w:val="none" w:sz="0" w:space="0" w:color="auto"/>
          </w:divBdr>
        </w:div>
        <w:div w:id="713113413">
          <w:marLeft w:val="640"/>
          <w:marRight w:val="0"/>
          <w:marTop w:val="0"/>
          <w:marBottom w:val="0"/>
          <w:divBdr>
            <w:top w:val="none" w:sz="0" w:space="0" w:color="auto"/>
            <w:left w:val="none" w:sz="0" w:space="0" w:color="auto"/>
            <w:bottom w:val="none" w:sz="0" w:space="0" w:color="auto"/>
            <w:right w:val="none" w:sz="0" w:space="0" w:color="auto"/>
          </w:divBdr>
        </w:div>
        <w:div w:id="722994264">
          <w:marLeft w:val="640"/>
          <w:marRight w:val="0"/>
          <w:marTop w:val="0"/>
          <w:marBottom w:val="0"/>
          <w:divBdr>
            <w:top w:val="none" w:sz="0" w:space="0" w:color="auto"/>
            <w:left w:val="none" w:sz="0" w:space="0" w:color="auto"/>
            <w:bottom w:val="none" w:sz="0" w:space="0" w:color="auto"/>
            <w:right w:val="none" w:sz="0" w:space="0" w:color="auto"/>
          </w:divBdr>
        </w:div>
        <w:div w:id="745224587">
          <w:marLeft w:val="640"/>
          <w:marRight w:val="0"/>
          <w:marTop w:val="0"/>
          <w:marBottom w:val="0"/>
          <w:divBdr>
            <w:top w:val="none" w:sz="0" w:space="0" w:color="auto"/>
            <w:left w:val="none" w:sz="0" w:space="0" w:color="auto"/>
            <w:bottom w:val="none" w:sz="0" w:space="0" w:color="auto"/>
            <w:right w:val="none" w:sz="0" w:space="0" w:color="auto"/>
          </w:divBdr>
        </w:div>
        <w:div w:id="745616555">
          <w:marLeft w:val="640"/>
          <w:marRight w:val="0"/>
          <w:marTop w:val="0"/>
          <w:marBottom w:val="0"/>
          <w:divBdr>
            <w:top w:val="none" w:sz="0" w:space="0" w:color="auto"/>
            <w:left w:val="none" w:sz="0" w:space="0" w:color="auto"/>
            <w:bottom w:val="none" w:sz="0" w:space="0" w:color="auto"/>
            <w:right w:val="none" w:sz="0" w:space="0" w:color="auto"/>
          </w:divBdr>
        </w:div>
        <w:div w:id="758019976">
          <w:marLeft w:val="640"/>
          <w:marRight w:val="0"/>
          <w:marTop w:val="0"/>
          <w:marBottom w:val="0"/>
          <w:divBdr>
            <w:top w:val="none" w:sz="0" w:space="0" w:color="auto"/>
            <w:left w:val="none" w:sz="0" w:space="0" w:color="auto"/>
            <w:bottom w:val="none" w:sz="0" w:space="0" w:color="auto"/>
            <w:right w:val="none" w:sz="0" w:space="0" w:color="auto"/>
          </w:divBdr>
        </w:div>
        <w:div w:id="766005721">
          <w:marLeft w:val="640"/>
          <w:marRight w:val="0"/>
          <w:marTop w:val="0"/>
          <w:marBottom w:val="0"/>
          <w:divBdr>
            <w:top w:val="none" w:sz="0" w:space="0" w:color="auto"/>
            <w:left w:val="none" w:sz="0" w:space="0" w:color="auto"/>
            <w:bottom w:val="none" w:sz="0" w:space="0" w:color="auto"/>
            <w:right w:val="none" w:sz="0" w:space="0" w:color="auto"/>
          </w:divBdr>
        </w:div>
        <w:div w:id="772551061">
          <w:marLeft w:val="640"/>
          <w:marRight w:val="0"/>
          <w:marTop w:val="0"/>
          <w:marBottom w:val="0"/>
          <w:divBdr>
            <w:top w:val="none" w:sz="0" w:space="0" w:color="auto"/>
            <w:left w:val="none" w:sz="0" w:space="0" w:color="auto"/>
            <w:bottom w:val="none" w:sz="0" w:space="0" w:color="auto"/>
            <w:right w:val="none" w:sz="0" w:space="0" w:color="auto"/>
          </w:divBdr>
        </w:div>
        <w:div w:id="780145708">
          <w:marLeft w:val="640"/>
          <w:marRight w:val="0"/>
          <w:marTop w:val="0"/>
          <w:marBottom w:val="0"/>
          <w:divBdr>
            <w:top w:val="none" w:sz="0" w:space="0" w:color="auto"/>
            <w:left w:val="none" w:sz="0" w:space="0" w:color="auto"/>
            <w:bottom w:val="none" w:sz="0" w:space="0" w:color="auto"/>
            <w:right w:val="none" w:sz="0" w:space="0" w:color="auto"/>
          </w:divBdr>
        </w:div>
        <w:div w:id="781606584">
          <w:marLeft w:val="640"/>
          <w:marRight w:val="0"/>
          <w:marTop w:val="0"/>
          <w:marBottom w:val="0"/>
          <w:divBdr>
            <w:top w:val="none" w:sz="0" w:space="0" w:color="auto"/>
            <w:left w:val="none" w:sz="0" w:space="0" w:color="auto"/>
            <w:bottom w:val="none" w:sz="0" w:space="0" w:color="auto"/>
            <w:right w:val="none" w:sz="0" w:space="0" w:color="auto"/>
          </w:divBdr>
        </w:div>
        <w:div w:id="787967523">
          <w:marLeft w:val="640"/>
          <w:marRight w:val="0"/>
          <w:marTop w:val="0"/>
          <w:marBottom w:val="0"/>
          <w:divBdr>
            <w:top w:val="none" w:sz="0" w:space="0" w:color="auto"/>
            <w:left w:val="none" w:sz="0" w:space="0" w:color="auto"/>
            <w:bottom w:val="none" w:sz="0" w:space="0" w:color="auto"/>
            <w:right w:val="none" w:sz="0" w:space="0" w:color="auto"/>
          </w:divBdr>
        </w:div>
        <w:div w:id="801461457">
          <w:marLeft w:val="640"/>
          <w:marRight w:val="0"/>
          <w:marTop w:val="0"/>
          <w:marBottom w:val="0"/>
          <w:divBdr>
            <w:top w:val="none" w:sz="0" w:space="0" w:color="auto"/>
            <w:left w:val="none" w:sz="0" w:space="0" w:color="auto"/>
            <w:bottom w:val="none" w:sz="0" w:space="0" w:color="auto"/>
            <w:right w:val="none" w:sz="0" w:space="0" w:color="auto"/>
          </w:divBdr>
        </w:div>
        <w:div w:id="820388811">
          <w:marLeft w:val="640"/>
          <w:marRight w:val="0"/>
          <w:marTop w:val="0"/>
          <w:marBottom w:val="0"/>
          <w:divBdr>
            <w:top w:val="none" w:sz="0" w:space="0" w:color="auto"/>
            <w:left w:val="none" w:sz="0" w:space="0" w:color="auto"/>
            <w:bottom w:val="none" w:sz="0" w:space="0" w:color="auto"/>
            <w:right w:val="none" w:sz="0" w:space="0" w:color="auto"/>
          </w:divBdr>
        </w:div>
        <w:div w:id="821001704">
          <w:marLeft w:val="640"/>
          <w:marRight w:val="0"/>
          <w:marTop w:val="0"/>
          <w:marBottom w:val="0"/>
          <w:divBdr>
            <w:top w:val="none" w:sz="0" w:space="0" w:color="auto"/>
            <w:left w:val="none" w:sz="0" w:space="0" w:color="auto"/>
            <w:bottom w:val="none" w:sz="0" w:space="0" w:color="auto"/>
            <w:right w:val="none" w:sz="0" w:space="0" w:color="auto"/>
          </w:divBdr>
        </w:div>
        <w:div w:id="843668818">
          <w:marLeft w:val="640"/>
          <w:marRight w:val="0"/>
          <w:marTop w:val="0"/>
          <w:marBottom w:val="0"/>
          <w:divBdr>
            <w:top w:val="none" w:sz="0" w:space="0" w:color="auto"/>
            <w:left w:val="none" w:sz="0" w:space="0" w:color="auto"/>
            <w:bottom w:val="none" w:sz="0" w:space="0" w:color="auto"/>
            <w:right w:val="none" w:sz="0" w:space="0" w:color="auto"/>
          </w:divBdr>
        </w:div>
        <w:div w:id="849948019">
          <w:marLeft w:val="640"/>
          <w:marRight w:val="0"/>
          <w:marTop w:val="0"/>
          <w:marBottom w:val="0"/>
          <w:divBdr>
            <w:top w:val="none" w:sz="0" w:space="0" w:color="auto"/>
            <w:left w:val="none" w:sz="0" w:space="0" w:color="auto"/>
            <w:bottom w:val="none" w:sz="0" w:space="0" w:color="auto"/>
            <w:right w:val="none" w:sz="0" w:space="0" w:color="auto"/>
          </w:divBdr>
        </w:div>
        <w:div w:id="855577198">
          <w:marLeft w:val="640"/>
          <w:marRight w:val="0"/>
          <w:marTop w:val="0"/>
          <w:marBottom w:val="0"/>
          <w:divBdr>
            <w:top w:val="none" w:sz="0" w:space="0" w:color="auto"/>
            <w:left w:val="none" w:sz="0" w:space="0" w:color="auto"/>
            <w:bottom w:val="none" w:sz="0" w:space="0" w:color="auto"/>
            <w:right w:val="none" w:sz="0" w:space="0" w:color="auto"/>
          </w:divBdr>
        </w:div>
        <w:div w:id="862590111">
          <w:marLeft w:val="640"/>
          <w:marRight w:val="0"/>
          <w:marTop w:val="0"/>
          <w:marBottom w:val="0"/>
          <w:divBdr>
            <w:top w:val="none" w:sz="0" w:space="0" w:color="auto"/>
            <w:left w:val="none" w:sz="0" w:space="0" w:color="auto"/>
            <w:bottom w:val="none" w:sz="0" w:space="0" w:color="auto"/>
            <w:right w:val="none" w:sz="0" w:space="0" w:color="auto"/>
          </w:divBdr>
        </w:div>
        <w:div w:id="863712070">
          <w:marLeft w:val="640"/>
          <w:marRight w:val="0"/>
          <w:marTop w:val="0"/>
          <w:marBottom w:val="0"/>
          <w:divBdr>
            <w:top w:val="none" w:sz="0" w:space="0" w:color="auto"/>
            <w:left w:val="none" w:sz="0" w:space="0" w:color="auto"/>
            <w:bottom w:val="none" w:sz="0" w:space="0" w:color="auto"/>
            <w:right w:val="none" w:sz="0" w:space="0" w:color="auto"/>
          </w:divBdr>
        </w:div>
        <w:div w:id="881944312">
          <w:marLeft w:val="640"/>
          <w:marRight w:val="0"/>
          <w:marTop w:val="0"/>
          <w:marBottom w:val="0"/>
          <w:divBdr>
            <w:top w:val="none" w:sz="0" w:space="0" w:color="auto"/>
            <w:left w:val="none" w:sz="0" w:space="0" w:color="auto"/>
            <w:bottom w:val="none" w:sz="0" w:space="0" w:color="auto"/>
            <w:right w:val="none" w:sz="0" w:space="0" w:color="auto"/>
          </w:divBdr>
        </w:div>
        <w:div w:id="894389967">
          <w:marLeft w:val="640"/>
          <w:marRight w:val="0"/>
          <w:marTop w:val="0"/>
          <w:marBottom w:val="0"/>
          <w:divBdr>
            <w:top w:val="none" w:sz="0" w:space="0" w:color="auto"/>
            <w:left w:val="none" w:sz="0" w:space="0" w:color="auto"/>
            <w:bottom w:val="none" w:sz="0" w:space="0" w:color="auto"/>
            <w:right w:val="none" w:sz="0" w:space="0" w:color="auto"/>
          </w:divBdr>
        </w:div>
        <w:div w:id="896091766">
          <w:marLeft w:val="640"/>
          <w:marRight w:val="0"/>
          <w:marTop w:val="0"/>
          <w:marBottom w:val="0"/>
          <w:divBdr>
            <w:top w:val="none" w:sz="0" w:space="0" w:color="auto"/>
            <w:left w:val="none" w:sz="0" w:space="0" w:color="auto"/>
            <w:bottom w:val="none" w:sz="0" w:space="0" w:color="auto"/>
            <w:right w:val="none" w:sz="0" w:space="0" w:color="auto"/>
          </w:divBdr>
        </w:div>
        <w:div w:id="896891260">
          <w:marLeft w:val="640"/>
          <w:marRight w:val="0"/>
          <w:marTop w:val="0"/>
          <w:marBottom w:val="0"/>
          <w:divBdr>
            <w:top w:val="none" w:sz="0" w:space="0" w:color="auto"/>
            <w:left w:val="none" w:sz="0" w:space="0" w:color="auto"/>
            <w:bottom w:val="none" w:sz="0" w:space="0" w:color="auto"/>
            <w:right w:val="none" w:sz="0" w:space="0" w:color="auto"/>
          </w:divBdr>
        </w:div>
        <w:div w:id="921061209">
          <w:marLeft w:val="640"/>
          <w:marRight w:val="0"/>
          <w:marTop w:val="0"/>
          <w:marBottom w:val="0"/>
          <w:divBdr>
            <w:top w:val="none" w:sz="0" w:space="0" w:color="auto"/>
            <w:left w:val="none" w:sz="0" w:space="0" w:color="auto"/>
            <w:bottom w:val="none" w:sz="0" w:space="0" w:color="auto"/>
            <w:right w:val="none" w:sz="0" w:space="0" w:color="auto"/>
          </w:divBdr>
        </w:div>
        <w:div w:id="936403152">
          <w:marLeft w:val="640"/>
          <w:marRight w:val="0"/>
          <w:marTop w:val="0"/>
          <w:marBottom w:val="0"/>
          <w:divBdr>
            <w:top w:val="none" w:sz="0" w:space="0" w:color="auto"/>
            <w:left w:val="none" w:sz="0" w:space="0" w:color="auto"/>
            <w:bottom w:val="none" w:sz="0" w:space="0" w:color="auto"/>
            <w:right w:val="none" w:sz="0" w:space="0" w:color="auto"/>
          </w:divBdr>
        </w:div>
        <w:div w:id="944729050">
          <w:marLeft w:val="640"/>
          <w:marRight w:val="0"/>
          <w:marTop w:val="0"/>
          <w:marBottom w:val="0"/>
          <w:divBdr>
            <w:top w:val="none" w:sz="0" w:space="0" w:color="auto"/>
            <w:left w:val="none" w:sz="0" w:space="0" w:color="auto"/>
            <w:bottom w:val="none" w:sz="0" w:space="0" w:color="auto"/>
            <w:right w:val="none" w:sz="0" w:space="0" w:color="auto"/>
          </w:divBdr>
        </w:div>
        <w:div w:id="949168638">
          <w:marLeft w:val="640"/>
          <w:marRight w:val="0"/>
          <w:marTop w:val="0"/>
          <w:marBottom w:val="0"/>
          <w:divBdr>
            <w:top w:val="none" w:sz="0" w:space="0" w:color="auto"/>
            <w:left w:val="none" w:sz="0" w:space="0" w:color="auto"/>
            <w:bottom w:val="none" w:sz="0" w:space="0" w:color="auto"/>
            <w:right w:val="none" w:sz="0" w:space="0" w:color="auto"/>
          </w:divBdr>
        </w:div>
        <w:div w:id="970476291">
          <w:marLeft w:val="640"/>
          <w:marRight w:val="0"/>
          <w:marTop w:val="0"/>
          <w:marBottom w:val="0"/>
          <w:divBdr>
            <w:top w:val="none" w:sz="0" w:space="0" w:color="auto"/>
            <w:left w:val="none" w:sz="0" w:space="0" w:color="auto"/>
            <w:bottom w:val="none" w:sz="0" w:space="0" w:color="auto"/>
            <w:right w:val="none" w:sz="0" w:space="0" w:color="auto"/>
          </w:divBdr>
        </w:div>
        <w:div w:id="983050340">
          <w:marLeft w:val="640"/>
          <w:marRight w:val="0"/>
          <w:marTop w:val="0"/>
          <w:marBottom w:val="0"/>
          <w:divBdr>
            <w:top w:val="none" w:sz="0" w:space="0" w:color="auto"/>
            <w:left w:val="none" w:sz="0" w:space="0" w:color="auto"/>
            <w:bottom w:val="none" w:sz="0" w:space="0" w:color="auto"/>
            <w:right w:val="none" w:sz="0" w:space="0" w:color="auto"/>
          </w:divBdr>
        </w:div>
        <w:div w:id="995114456">
          <w:marLeft w:val="640"/>
          <w:marRight w:val="0"/>
          <w:marTop w:val="0"/>
          <w:marBottom w:val="0"/>
          <w:divBdr>
            <w:top w:val="none" w:sz="0" w:space="0" w:color="auto"/>
            <w:left w:val="none" w:sz="0" w:space="0" w:color="auto"/>
            <w:bottom w:val="none" w:sz="0" w:space="0" w:color="auto"/>
            <w:right w:val="none" w:sz="0" w:space="0" w:color="auto"/>
          </w:divBdr>
        </w:div>
        <w:div w:id="998725772">
          <w:marLeft w:val="640"/>
          <w:marRight w:val="0"/>
          <w:marTop w:val="0"/>
          <w:marBottom w:val="0"/>
          <w:divBdr>
            <w:top w:val="none" w:sz="0" w:space="0" w:color="auto"/>
            <w:left w:val="none" w:sz="0" w:space="0" w:color="auto"/>
            <w:bottom w:val="none" w:sz="0" w:space="0" w:color="auto"/>
            <w:right w:val="none" w:sz="0" w:space="0" w:color="auto"/>
          </w:divBdr>
        </w:div>
        <w:div w:id="1005278390">
          <w:marLeft w:val="640"/>
          <w:marRight w:val="0"/>
          <w:marTop w:val="0"/>
          <w:marBottom w:val="0"/>
          <w:divBdr>
            <w:top w:val="none" w:sz="0" w:space="0" w:color="auto"/>
            <w:left w:val="none" w:sz="0" w:space="0" w:color="auto"/>
            <w:bottom w:val="none" w:sz="0" w:space="0" w:color="auto"/>
            <w:right w:val="none" w:sz="0" w:space="0" w:color="auto"/>
          </w:divBdr>
        </w:div>
        <w:div w:id="1016466483">
          <w:marLeft w:val="640"/>
          <w:marRight w:val="0"/>
          <w:marTop w:val="0"/>
          <w:marBottom w:val="0"/>
          <w:divBdr>
            <w:top w:val="none" w:sz="0" w:space="0" w:color="auto"/>
            <w:left w:val="none" w:sz="0" w:space="0" w:color="auto"/>
            <w:bottom w:val="none" w:sz="0" w:space="0" w:color="auto"/>
            <w:right w:val="none" w:sz="0" w:space="0" w:color="auto"/>
          </w:divBdr>
        </w:div>
        <w:div w:id="1017775191">
          <w:marLeft w:val="640"/>
          <w:marRight w:val="0"/>
          <w:marTop w:val="0"/>
          <w:marBottom w:val="0"/>
          <w:divBdr>
            <w:top w:val="none" w:sz="0" w:space="0" w:color="auto"/>
            <w:left w:val="none" w:sz="0" w:space="0" w:color="auto"/>
            <w:bottom w:val="none" w:sz="0" w:space="0" w:color="auto"/>
            <w:right w:val="none" w:sz="0" w:space="0" w:color="auto"/>
          </w:divBdr>
        </w:div>
        <w:div w:id="1022782612">
          <w:marLeft w:val="640"/>
          <w:marRight w:val="0"/>
          <w:marTop w:val="0"/>
          <w:marBottom w:val="0"/>
          <w:divBdr>
            <w:top w:val="none" w:sz="0" w:space="0" w:color="auto"/>
            <w:left w:val="none" w:sz="0" w:space="0" w:color="auto"/>
            <w:bottom w:val="none" w:sz="0" w:space="0" w:color="auto"/>
            <w:right w:val="none" w:sz="0" w:space="0" w:color="auto"/>
          </w:divBdr>
        </w:div>
        <w:div w:id="1025987600">
          <w:marLeft w:val="640"/>
          <w:marRight w:val="0"/>
          <w:marTop w:val="0"/>
          <w:marBottom w:val="0"/>
          <w:divBdr>
            <w:top w:val="none" w:sz="0" w:space="0" w:color="auto"/>
            <w:left w:val="none" w:sz="0" w:space="0" w:color="auto"/>
            <w:bottom w:val="none" w:sz="0" w:space="0" w:color="auto"/>
            <w:right w:val="none" w:sz="0" w:space="0" w:color="auto"/>
          </w:divBdr>
        </w:div>
        <w:div w:id="1051226891">
          <w:marLeft w:val="640"/>
          <w:marRight w:val="0"/>
          <w:marTop w:val="0"/>
          <w:marBottom w:val="0"/>
          <w:divBdr>
            <w:top w:val="none" w:sz="0" w:space="0" w:color="auto"/>
            <w:left w:val="none" w:sz="0" w:space="0" w:color="auto"/>
            <w:bottom w:val="none" w:sz="0" w:space="0" w:color="auto"/>
            <w:right w:val="none" w:sz="0" w:space="0" w:color="auto"/>
          </w:divBdr>
        </w:div>
        <w:div w:id="1061245835">
          <w:marLeft w:val="640"/>
          <w:marRight w:val="0"/>
          <w:marTop w:val="0"/>
          <w:marBottom w:val="0"/>
          <w:divBdr>
            <w:top w:val="none" w:sz="0" w:space="0" w:color="auto"/>
            <w:left w:val="none" w:sz="0" w:space="0" w:color="auto"/>
            <w:bottom w:val="none" w:sz="0" w:space="0" w:color="auto"/>
            <w:right w:val="none" w:sz="0" w:space="0" w:color="auto"/>
          </w:divBdr>
        </w:div>
        <w:div w:id="1066028454">
          <w:marLeft w:val="640"/>
          <w:marRight w:val="0"/>
          <w:marTop w:val="0"/>
          <w:marBottom w:val="0"/>
          <w:divBdr>
            <w:top w:val="none" w:sz="0" w:space="0" w:color="auto"/>
            <w:left w:val="none" w:sz="0" w:space="0" w:color="auto"/>
            <w:bottom w:val="none" w:sz="0" w:space="0" w:color="auto"/>
            <w:right w:val="none" w:sz="0" w:space="0" w:color="auto"/>
          </w:divBdr>
        </w:div>
        <w:div w:id="1068843905">
          <w:marLeft w:val="640"/>
          <w:marRight w:val="0"/>
          <w:marTop w:val="0"/>
          <w:marBottom w:val="0"/>
          <w:divBdr>
            <w:top w:val="none" w:sz="0" w:space="0" w:color="auto"/>
            <w:left w:val="none" w:sz="0" w:space="0" w:color="auto"/>
            <w:bottom w:val="none" w:sz="0" w:space="0" w:color="auto"/>
            <w:right w:val="none" w:sz="0" w:space="0" w:color="auto"/>
          </w:divBdr>
        </w:div>
        <w:div w:id="1088424903">
          <w:marLeft w:val="640"/>
          <w:marRight w:val="0"/>
          <w:marTop w:val="0"/>
          <w:marBottom w:val="0"/>
          <w:divBdr>
            <w:top w:val="none" w:sz="0" w:space="0" w:color="auto"/>
            <w:left w:val="none" w:sz="0" w:space="0" w:color="auto"/>
            <w:bottom w:val="none" w:sz="0" w:space="0" w:color="auto"/>
            <w:right w:val="none" w:sz="0" w:space="0" w:color="auto"/>
          </w:divBdr>
        </w:div>
        <w:div w:id="1089814523">
          <w:marLeft w:val="640"/>
          <w:marRight w:val="0"/>
          <w:marTop w:val="0"/>
          <w:marBottom w:val="0"/>
          <w:divBdr>
            <w:top w:val="none" w:sz="0" w:space="0" w:color="auto"/>
            <w:left w:val="none" w:sz="0" w:space="0" w:color="auto"/>
            <w:bottom w:val="none" w:sz="0" w:space="0" w:color="auto"/>
            <w:right w:val="none" w:sz="0" w:space="0" w:color="auto"/>
          </w:divBdr>
        </w:div>
        <w:div w:id="1092312138">
          <w:marLeft w:val="640"/>
          <w:marRight w:val="0"/>
          <w:marTop w:val="0"/>
          <w:marBottom w:val="0"/>
          <w:divBdr>
            <w:top w:val="none" w:sz="0" w:space="0" w:color="auto"/>
            <w:left w:val="none" w:sz="0" w:space="0" w:color="auto"/>
            <w:bottom w:val="none" w:sz="0" w:space="0" w:color="auto"/>
            <w:right w:val="none" w:sz="0" w:space="0" w:color="auto"/>
          </w:divBdr>
        </w:div>
        <w:div w:id="1123231594">
          <w:marLeft w:val="640"/>
          <w:marRight w:val="0"/>
          <w:marTop w:val="0"/>
          <w:marBottom w:val="0"/>
          <w:divBdr>
            <w:top w:val="none" w:sz="0" w:space="0" w:color="auto"/>
            <w:left w:val="none" w:sz="0" w:space="0" w:color="auto"/>
            <w:bottom w:val="none" w:sz="0" w:space="0" w:color="auto"/>
            <w:right w:val="none" w:sz="0" w:space="0" w:color="auto"/>
          </w:divBdr>
        </w:div>
        <w:div w:id="1137915950">
          <w:marLeft w:val="640"/>
          <w:marRight w:val="0"/>
          <w:marTop w:val="0"/>
          <w:marBottom w:val="0"/>
          <w:divBdr>
            <w:top w:val="none" w:sz="0" w:space="0" w:color="auto"/>
            <w:left w:val="none" w:sz="0" w:space="0" w:color="auto"/>
            <w:bottom w:val="none" w:sz="0" w:space="0" w:color="auto"/>
            <w:right w:val="none" w:sz="0" w:space="0" w:color="auto"/>
          </w:divBdr>
        </w:div>
        <w:div w:id="1140220980">
          <w:marLeft w:val="640"/>
          <w:marRight w:val="0"/>
          <w:marTop w:val="0"/>
          <w:marBottom w:val="0"/>
          <w:divBdr>
            <w:top w:val="none" w:sz="0" w:space="0" w:color="auto"/>
            <w:left w:val="none" w:sz="0" w:space="0" w:color="auto"/>
            <w:bottom w:val="none" w:sz="0" w:space="0" w:color="auto"/>
            <w:right w:val="none" w:sz="0" w:space="0" w:color="auto"/>
          </w:divBdr>
        </w:div>
        <w:div w:id="1149859824">
          <w:marLeft w:val="640"/>
          <w:marRight w:val="0"/>
          <w:marTop w:val="0"/>
          <w:marBottom w:val="0"/>
          <w:divBdr>
            <w:top w:val="none" w:sz="0" w:space="0" w:color="auto"/>
            <w:left w:val="none" w:sz="0" w:space="0" w:color="auto"/>
            <w:bottom w:val="none" w:sz="0" w:space="0" w:color="auto"/>
            <w:right w:val="none" w:sz="0" w:space="0" w:color="auto"/>
          </w:divBdr>
        </w:div>
        <w:div w:id="1156191304">
          <w:marLeft w:val="640"/>
          <w:marRight w:val="0"/>
          <w:marTop w:val="0"/>
          <w:marBottom w:val="0"/>
          <w:divBdr>
            <w:top w:val="none" w:sz="0" w:space="0" w:color="auto"/>
            <w:left w:val="none" w:sz="0" w:space="0" w:color="auto"/>
            <w:bottom w:val="none" w:sz="0" w:space="0" w:color="auto"/>
            <w:right w:val="none" w:sz="0" w:space="0" w:color="auto"/>
          </w:divBdr>
        </w:div>
        <w:div w:id="1162306739">
          <w:marLeft w:val="640"/>
          <w:marRight w:val="0"/>
          <w:marTop w:val="0"/>
          <w:marBottom w:val="0"/>
          <w:divBdr>
            <w:top w:val="none" w:sz="0" w:space="0" w:color="auto"/>
            <w:left w:val="none" w:sz="0" w:space="0" w:color="auto"/>
            <w:bottom w:val="none" w:sz="0" w:space="0" w:color="auto"/>
            <w:right w:val="none" w:sz="0" w:space="0" w:color="auto"/>
          </w:divBdr>
        </w:div>
        <w:div w:id="1166702594">
          <w:marLeft w:val="640"/>
          <w:marRight w:val="0"/>
          <w:marTop w:val="0"/>
          <w:marBottom w:val="0"/>
          <w:divBdr>
            <w:top w:val="none" w:sz="0" w:space="0" w:color="auto"/>
            <w:left w:val="none" w:sz="0" w:space="0" w:color="auto"/>
            <w:bottom w:val="none" w:sz="0" w:space="0" w:color="auto"/>
            <w:right w:val="none" w:sz="0" w:space="0" w:color="auto"/>
          </w:divBdr>
        </w:div>
        <w:div w:id="1187871406">
          <w:marLeft w:val="640"/>
          <w:marRight w:val="0"/>
          <w:marTop w:val="0"/>
          <w:marBottom w:val="0"/>
          <w:divBdr>
            <w:top w:val="none" w:sz="0" w:space="0" w:color="auto"/>
            <w:left w:val="none" w:sz="0" w:space="0" w:color="auto"/>
            <w:bottom w:val="none" w:sz="0" w:space="0" w:color="auto"/>
            <w:right w:val="none" w:sz="0" w:space="0" w:color="auto"/>
          </w:divBdr>
        </w:div>
        <w:div w:id="1208881076">
          <w:marLeft w:val="640"/>
          <w:marRight w:val="0"/>
          <w:marTop w:val="0"/>
          <w:marBottom w:val="0"/>
          <w:divBdr>
            <w:top w:val="none" w:sz="0" w:space="0" w:color="auto"/>
            <w:left w:val="none" w:sz="0" w:space="0" w:color="auto"/>
            <w:bottom w:val="none" w:sz="0" w:space="0" w:color="auto"/>
            <w:right w:val="none" w:sz="0" w:space="0" w:color="auto"/>
          </w:divBdr>
        </w:div>
        <w:div w:id="1212378359">
          <w:marLeft w:val="640"/>
          <w:marRight w:val="0"/>
          <w:marTop w:val="0"/>
          <w:marBottom w:val="0"/>
          <w:divBdr>
            <w:top w:val="none" w:sz="0" w:space="0" w:color="auto"/>
            <w:left w:val="none" w:sz="0" w:space="0" w:color="auto"/>
            <w:bottom w:val="none" w:sz="0" w:space="0" w:color="auto"/>
            <w:right w:val="none" w:sz="0" w:space="0" w:color="auto"/>
          </w:divBdr>
        </w:div>
        <w:div w:id="1233003234">
          <w:marLeft w:val="640"/>
          <w:marRight w:val="0"/>
          <w:marTop w:val="0"/>
          <w:marBottom w:val="0"/>
          <w:divBdr>
            <w:top w:val="none" w:sz="0" w:space="0" w:color="auto"/>
            <w:left w:val="none" w:sz="0" w:space="0" w:color="auto"/>
            <w:bottom w:val="none" w:sz="0" w:space="0" w:color="auto"/>
            <w:right w:val="none" w:sz="0" w:space="0" w:color="auto"/>
          </w:divBdr>
        </w:div>
        <w:div w:id="1255243729">
          <w:marLeft w:val="640"/>
          <w:marRight w:val="0"/>
          <w:marTop w:val="0"/>
          <w:marBottom w:val="0"/>
          <w:divBdr>
            <w:top w:val="none" w:sz="0" w:space="0" w:color="auto"/>
            <w:left w:val="none" w:sz="0" w:space="0" w:color="auto"/>
            <w:bottom w:val="none" w:sz="0" w:space="0" w:color="auto"/>
            <w:right w:val="none" w:sz="0" w:space="0" w:color="auto"/>
          </w:divBdr>
        </w:div>
        <w:div w:id="1268460886">
          <w:marLeft w:val="640"/>
          <w:marRight w:val="0"/>
          <w:marTop w:val="0"/>
          <w:marBottom w:val="0"/>
          <w:divBdr>
            <w:top w:val="none" w:sz="0" w:space="0" w:color="auto"/>
            <w:left w:val="none" w:sz="0" w:space="0" w:color="auto"/>
            <w:bottom w:val="none" w:sz="0" w:space="0" w:color="auto"/>
            <w:right w:val="none" w:sz="0" w:space="0" w:color="auto"/>
          </w:divBdr>
        </w:div>
        <w:div w:id="1271818376">
          <w:marLeft w:val="640"/>
          <w:marRight w:val="0"/>
          <w:marTop w:val="0"/>
          <w:marBottom w:val="0"/>
          <w:divBdr>
            <w:top w:val="none" w:sz="0" w:space="0" w:color="auto"/>
            <w:left w:val="none" w:sz="0" w:space="0" w:color="auto"/>
            <w:bottom w:val="none" w:sz="0" w:space="0" w:color="auto"/>
            <w:right w:val="none" w:sz="0" w:space="0" w:color="auto"/>
          </w:divBdr>
        </w:div>
        <w:div w:id="1277442113">
          <w:marLeft w:val="640"/>
          <w:marRight w:val="0"/>
          <w:marTop w:val="0"/>
          <w:marBottom w:val="0"/>
          <w:divBdr>
            <w:top w:val="none" w:sz="0" w:space="0" w:color="auto"/>
            <w:left w:val="none" w:sz="0" w:space="0" w:color="auto"/>
            <w:bottom w:val="none" w:sz="0" w:space="0" w:color="auto"/>
            <w:right w:val="none" w:sz="0" w:space="0" w:color="auto"/>
          </w:divBdr>
        </w:div>
        <w:div w:id="1280334549">
          <w:marLeft w:val="640"/>
          <w:marRight w:val="0"/>
          <w:marTop w:val="0"/>
          <w:marBottom w:val="0"/>
          <w:divBdr>
            <w:top w:val="none" w:sz="0" w:space="0" w:color="auto"/>
            <w:left w:val="none" w:sz="0" w:space="0" w:color="auto"/>
            <w:bottom w:val="none" w:sz="0" w:space="0" w:color="auto"/>
            <w:right w:val="none" w:sz="0" w:space="0" w:color="auto"/>
          </w:divBdr>
        </w:div>
        <w:div w:id="1285884415">
          <w:marLeft w:val="640"/>
          <w:marRight w:val="0"/>
          <w:marTop w:val="0"/>
          <w:marBottom w:val="0"/>
          <w:divBdr>
            <w:top w:val="none" w:sz="0" w:space="0" w:color="auto"/>
            <w:left w:val="none" w:sz="0" w:space="0" w:color="auto"/>
            <w:bottom w:val="none" w:sz="0" w:space="0" w:color="auto"/>
            <w:right w:val="none" w:sz="0" w:space="0" w:color="auto"/>
          </w:divBdr>
        </w:div>
        <w:div w:id="1286234409">
          <w:marLeft w:val="640"/>
          <w:marRight w:val="0"/>
          <w:marTop w:val="0"/>
          <w:marBottom w:val="0"/>
          <w:divBdr>
            <w:top w:val="none" w:sz="0" w:space="0" w:color="auto"/>
            <w:left w:val="none" w:sz="0" w:space="0" w:color="auto"/>
            <w:bottom w:val="none" w:sz="0" w:space="0" w:color="auto"/>
            <w:right w:val="none" w:sz="0" w:space="0" w:color="auto"/>
          </w:divBdr>
        </w:div>
        <w:div w:id="1298871652">
          <w:marLeft w:val="640"/>
          <w:marRight w:val="0"/>
          <w:marTop w:val="0"/>
          <w:marBottom w:val="0"/>
          <w:divBdr>
            <w:top w:val="none" w:sz="0" w:space="0" w:color="auto"/>
            <w:left w:val="none" w:sz="0" w:space="0" w:color="auto"/>
            <w:bottom w:val="none" w:sz="0" w:space="0" w:color="auto"/>
            <w:right w:val="none" w:sz="0" w:space="0" w:color="auto"/>
          </w:divBdr>
        </w:div>
        <w:div w:id="1303192329">
          <w:marLeft w:val="640"/>
          <w:marRight w:val="0"/>
          <w:marTop w:val="0"/>
          <w:marBottom w:val="0"/>
          <w:divBdr>
            <w:top w:val="none" w:sz="0" w:space="0" w:color="auto"/>
            <w:left w:val="none" w:sz="0" w:space="0" w:color="auto"/>
            <w:bottom w:val="none" w:sz="0" w:space="0" w:color="auto"/>
            <w:right w:val="none" w:sz="0" w:space="0" w:color="auto"/>
          </w:divBdr>
        </w:div>
        <w:div w:id="1305508833">
          <w:marLeft w:val="640"/>
          <w:marRight w:val="0"/>
          <w:marTop w:val="0"/>
          <w:marBottom w:val="0"/>
          <w:divBdr>
            <w:top w:val="none" w:sz="0" w:space="0" w:color="auto"/>
            <w:left w:val="none" w:sz="0" w:space="0" w:color="auto"/>
            <w:bottom w:val="none" w:sz="0" w:space="0" w:color="auto"/>
            <w:right w:val="none" w:sz="0" w:space="0" w:color="auto"/>
          </w:divBdr>
        </w:div>
        <w:div w:id="1329752097">
          <w:marLeft w:val="640"/>
          <w:marRight w:val="0"/>
          <w:marTop w:val="0"/>
          <w:marBottom w:val="0"/>
          <w:divBdr>
            <w:top w:val="none" w:sz="0" w:space="0" w:color="auto"/>
            <w:left w:val="none" w:sz="0" w:space="0" w:color="auto"/>
            <w:bottom w:val="none" w:sz="0" w:space="0" w:color="auto"/>
            <w:right w:val="none" w:sz="0" w:space="0" w:color="auto"/>
          </w:divBdr>
        </w:div>
        <w:div w:id="1333216027">
          <w:marLeft w:val="640"/>
          <w:marRight w:val="0"/>
          <w:marTop w:val="0"/>
          <w:marBottom w:val="0"/>
          <w:divBdr>
            <w:top w:val="none" w:sz="0" w:space="0" w:color="auto"/>
            <w:left w:val="none" w:sz="0" w:space="0" w:color="auto"/>
            <w:bottom w:val="none" w:sz="0" w:space="0" w:color="auto"/>
            <w:right w:val="none" w:sz="0" w:space="0" w:color="auto"/>
          </w:divBdr>
        </w:div>
        <w:div w:id="1341665263">
          <w:marLeft w:val="640"/>
          <w:marRight w:val="0"/>
          <w:marTop w:val="0"/>
          <w:marBottom w:val="0"/>
          <w:divBdr>
            <w:top w:val="none" w:sz="0" w:space="0" w:color="auto"/>
            <w:left w:val="none" w:sz="0" w:space="0" w:color="auto"/>
            <w:bottom w:val="none" w:sz="0" w:space="0" w:color="auto"/>
            <w:right w:val="none" w:sz="0" w:space="0" w:color="auto"/>
          </w:divBdr>
        </w:div>
        <w:div w:id="1351906921">
          <w:marLeft w:val="640"/>
          <w:marRight w:val="0"/>
          <w:marTop w:val="0"/>
          <w:marBottom w:val="0"/>
          <w:divBdr>
            <w:top w:val="none" w:sz="0" w:space="0" w:color="auto"/>
            <w:left w:val="none" w:sz="0" w:space="0" w:color="auto"/>
            <w:bottom w:val="none" w:sz="0" w:space="0" w:color="auto"/>
            <w:right w:val="none" w:sz="0" w:space="0" w:color="auto"/>
          </w:divBdr>
        </w:div>
        <w:div w:id="1352755083">
          <w:marLeft w:val="640"/>
          <w:marRight w:val="0"/>
          <w:marTop w:val="0"/>
          <w:marBottom w:val="0"/>
          <w:divBdr>
            <w:top w:val="none" w:sz="0" w:space="0" w:color="auto"/>
            <w:left w:val="none" w:sz="0" w:space="0" w:color="auto"/>
            <w:bottom w:val="none" w:sz="0" w:space="0" w:color="auto"/>
            <w:right w:val="none" w:sz="0" w:space="0" w:color="auto"/>
          </w:divBdr>
        </w:div>
        <w:div w:id="1357661882">
          <w:marLeft w:val="640"/>
          <w:marRight w:val="0"/>
          <w:marTop w:val="0"/>
          <w:marBottom w:val="0"/>
          <w:divBdr>
            <w:top w:val="none" w:sz="0" w:space="0" w:color="auto"/>
            <w:left w:val="none" w:sz="0" w:space="0" w:color="auto"/>
            <w:bottom w:val="none" w:sz="0" w:space="0" w:color="auto"/>
            <w:right w:val="none" w:sz="0" w:space="0" w:color="auto"/>
          </w:divBdr>
        </w:div>
        <w:div w:id="1360741862">
          <w:marLeft w:val="640"/>
          <w:marRight w:val="0"/>
          <w:marTop w:val="0"/>
          <w:marBottom w:val="0"/>
          <w:divBdr>
            <w:top w:val="none" w:sz="0" w:space="0" w:color="auto"/>
            <w:left w:val="none" w:sz="0" w:space="0" w:color="auto"/>
            <w:bottom w:val="none" w:sz="0" w:space="0" w:color="auto"/>
            <w:right w:val="none" w:sz="0" w:space="0" w:color="auto"/>
          </w:divBdr>
        </w:div>
        <w:div w:id="1384014906">
          <w:marLeft w:val="640"/>
          <w:marRight w:val="0"/>
          <w:marTop w:val="0"/>
          <w:marBottom w:val="0"/>
          <w:divBdr>
            <w:top w:val="none" w:sz="0" w:space="0" w:color="auto"/>
            <w:left w:val="none" w:sz="0" w:space="0" w:color="auto"/>
            <w:bottom w:val="none" w:sz="0" w:space="0" w:color="auto"/>
            <w:right w:val="none" w:sz="0" w:space="0" w:color="auto"/>
          </w:divBdr>
        </w:div>
        <w:div w:id="1393187921">
          <w:marLeft w:val="640"/>
          <w:marRight w:val="0"/>
          <w:marTop w:val="0"/>
          <w:marBottom w:val="0"/>
          <w:divBdr>
            <w:top w:val="none" w:sz="0" w:space="0" w:color="auto"/>
            <w:left w:val="none" w:sz="0" w:space="0" w:color="auto"/>
            <w:bottom w:val="none" w:sz="0" w:space="0" w:color="auto"/>
            <w:right w:val="none" w:sz="0" w:space="0" w:color="auto"/>
          </w:divBdr>
        </w:div>
        <w:div w:id="1399547232">
          <w:marLeft w:val="640"/>
          <w:marRight w:val="0"/>
          <w:marTop w:val="0"/>
          <w:marBottom w:val="0"/>
          <w:divBdr>
            <w:top w:val="none" w:sz="0" w:space="0" w:color="auto"/>
            <w:left w:val="none" w:sz="0" w:space="0" w:color="auto"/>
            <w:bottom w:val="none" w:sz="0" w:space="0" w:color="auto"/>
            <w:right w:val="none" w:sz="0" w:space="0" w:color="auto"/>
          </w:divBdr>
        </w:div>
        <w:div w:id="1407875342">
          <w:marLeft w:val="640"/>
          <w:marRight w:val="0"/>
          <w:marTop w:val="0"/>
          <w:marBottom w:val="0"/>
          <w:divBdr>
            <w:top w:val="none" w:sz="0" w:space="0" w:color="auto"/>
            <w:left w:val="none" w:sz="0" w:space="0" w:color="auto"/>
            <w:bottom w:val="none" w:sz="0" w:space="0" w:color="auto"/>
            <w:right w:val="none" w:sz="0" w:space="0" w:color="auto"/>
          </w:divBdr>
        </w:div>
        <w:div w:id="1422067056">
          <w:marLeft w:val="640"/>
          <w:marRight w:val="0"/>
          <w:marTop w:val="0"/>
          <w:marBottom w:val="0"/>
          <w:divBdr>
            <w:top w:val="none" w:sz="0" w:space="0" w:color="auto"/>
            <w:left w:val="none" w:sz="0" w:space="0" w:color="auto"/>
            <w:bottom w:val="none" w:sz="0" w:space="0" w:color="auto"/>
            <w:right w:val="none" w:sz="0" w:space="0" w:color="auto"/>
          </w:divBdr>
        </w:div>
        <w:div w:id="1433435093">
          <w:marLeft w:val="640"/>
          <w:marRight w:val="0"/>
          <w:marTop w:val="0"/>
          <w:marBottom w:val="0"/>
          <w:divBdr>
            <w:top w:val="none" w:sz="0" w:space="0" w:color="auto"/>
            <w:left w:val="none" w:sz="0" w:space="0" w:color="auto"/>
            <w:bottom w:val="none" w:sz="0" w:space="0" w:color="auto"/>
            <w:right w:val="none" w:sz="0" w:space="0" w:color="auto"/>
          </w:divBdr>
        </w:div>
        <w:div w:id="1434521289">
          <w:marLeft w:val="640"/>
          <w:marRight w:val="0"/>
          <w:marTop w:val="0"/>
          <w:marBottom w:val="0"/>
          <w:divBdr>
            <w:top w:val="none" w:sz="0" w:space="0" w:color="auto"/>
            <w:left w:val="none" w:sz="0" w:space="0" w:color="auto"/>
            <w:bottom w:val="none" w:sz="0" w:space="0" w:color="auto"/>
            <w:right w:val="none" w:sz="0" w:space="0" w:color="auto"/>
          </w:divBdr>
        </w:div>
        <w:div w:id="1435251028">
          <w:marLeft w:val="640"/>
          <w:marRight w:val="0"/>
          <w:marTop w:val="0"/>
          <w:marBottom w:val="0"/>
          <w:divBdr>
            <w:top w:val="none" w:sz="0" w:space="0" w:color="auto"/>
            <w:left w:val="none" w:sz="0" w:space="0" w:color="auto"/>
            <w:bottom w:val="none" w:sz="0" w:space="0" w:color="auto"/>
            <w:right w:val="none" w:sz="0" w:space="0" w:color="auto"/>
          </w:divBdr>
        </w:div>
        <w:div w:id="1443186675">
          <w:marLeft w:val="640"/>
          <w:marRight w:val="0"/>
          <w:marTop w:val="0"/>
          <w:marBottom w:val="0"/>
          <w:divBdr>
            <w:top w:val="none" w:sz="0" w:space="0" w:color="auto"/>
            <w:left w:val="none" w:sz="0" w:space="0" w:color="auto"/>
            <w:bottom w:val="none" w:sz="0" w:space="0" w:color="auto"/>
            <w:right w:val="none" w:sz="0" w:space="0" w:color="auto"/>
          </w:divBdr>
        </w:div>
        <w:div w:id="1451315939">
          <w:marLeft w:val="640"/>
          <w:marRight w:val="0"/>
          <w:marTop w:val="0"/>
          <w:marBottom w:val="0"/>
          <w:divBdr>
            <w:top w:val="none" w:sz="0" w:space="0" w:color="auto"/>
            <w:left w:val="none" w:sz="0" w:space="0" w:color="auto"/>
            <w:bottom w:val="none" w:sz="0" w:space="0" w:color="auto"/>
            <w:right w:val="none" w:sz="0" w:space="0" w:color="auto"/>
          </w:divBdr>
        </w:div>
        <w:div w:id="1451361944">
          <w:marLeft w:val="640"/>
          <w:marRight w:val="0"/>
          <w:marTop w:val="0"/>
          <w:marBottom w:val="0"/>
          <w:divBdr>
            <w:top w:val="none" w:sz="0" w:space="0" w:color="auto"/>
            <w:left w:val="none" w:sz="0" w:space="0" w:color="auto"/>
            <w:bottom w:val="none" w:sz="0" w:space="0" w:color="auto"/>
            <w:right w:val="none" w:sz="0" w:space="0" w:color="auto"/>
          </w:divBdr>
        </w:div>
        <w:div w:id="1465460774">
          <w:marLeft w:val="640"/>
          <w:marRight w:val="0"/>
          <w:marTop w:val="0"/>
          <w:marBottom w:val="0"/>
          <w:divBdr>
            <w:top w:val="none" w:sz="0" w:space="0" w:color="auto"/>
            <w:left w:val="none" w:sz="0" w:space="0" w:color="auto"/>
            <w:bottom w:val="none" w:sz="0" w:space="0" w:color="auto"/>
            <w:right w:val="none" w:sz="0" w:space="0" w:color="auto"/>
          </w:divBdr>
        </w:div>
        <w:div w:id="1465735190">
          <w:marLeft w:val="640"/>
          <w:marRight w:val="0"/>
          <w:marTop w:val="0"/>
          <w:marBottom w:val="0"/>
          <w:divBdr>
            <w:top w:val="none" w:sz="0" w:space="0" w:color="auto"/>
            <w:left w:val="none" w:sz="0" w:space="0" w:color="auto"/>
            <w:bottom w:val="none" w:sz="0" w:space="0" w:color="auto"/>
            <w:right w:val="none" w:sz="0" w:space="0" w:color="auto"/>
          </w:divBdr>
        </w:div>
        <w:div w:id="1478498697">
          <w:marLeft w:val="640"/>
          <w:marRight w:val="0"/>
          <w:marTop w:val="0"/>
          <w:marBottom w:val="0"/>
          <w:divBdr>
            <w:top w:val="none" w:sz="0" w:space="0" w:color="auto"/>
            <w:left w:val="none" w:sz="0" w:space="0" w:color="auto"/>
            <w:bottom w:val="none" w:sz="0" w:space="0" w:color="auto"/>
            <w:right w:val="none" w:sz="0" w:space="0" w:color="auto"/>
          </w:divBdr>
        </w:div>
        <w:div w:id="1479760734">
          <w:marLeft w:val="640"/>
          <w:marRight w:val="0"/>
          <w:marTop w:val="0"/>
          <w:marBottom w:val="0"/>
          <w:divBdr>
            <w:top w:val="none" w:sz="0" w:space="0" w:color="auto"/>
            <w:left w:val="none" w:sz="0" w:space="0" w:color="auto"/>
            <w:bottom w:val="none" w:sz="0" w:space="0" w:color="auto"/>
            <w:right w:val="none" w:sz="0" w:space="0" w:color="auto"/>
          </w:divBdr>
        </w:div>
        <w:div w:id="1501387227">
          <w:marLeft w:val="640"/>
          <w:marRight w:val="0"/>
          <w:marTop w:val="0"/>
          <w:marBottom w:val="0"/>
          <w:divBdr>
            <w:top w:val="none" w:sz="0" w:space="0" w:color="auto"/>
            <w:left w:val="none" w:sz="0" w:space="0" w:color="auto"/>
            <w:bottom w:val="none" w:sz="0" w:space="0" w:color="auto"/>
            <w:right w:val="none" w:sz="0" w:space="0" w:color="auto"/>
          </w:divBdr>
        </w:div>
        <w:div w:id="1504078768">
          <w:marLeft w:val="640"/>
          <w:marRight w:val="0"/>
          <w:marTop w:val="0"/>
          <w:marBottom w:val="0"/>
          <w:divBdr>
            <w:top w:val="none" w:sz="0" w:space="0" w:color="auto"/>
            <w:left w:val="none" w:sz="0" w:space="0" w:color="auto"/>
            <w:bottom w:val="none" w:sz="0" w:space="0" w:color="auto"/>
            <w:right w:val="none" w:sz="0" w:space="0" w:color="auto"/>
          </w:divBdr>
        </w:div>
        <w:div w:id="1508132785">
          <w:marLeft w:val="640"/>
          <w:marRight w:val="0"/>
          <w:marTop w:val="0"/>
          <w:marBottom w:val="0"/>
          <w:divBdr>
            <w:top w:val="none" w:sz="0" w:space="0" w:color="auto"/>
            <w:left w:val="none" w:sz="0" w:space="0" w:color="auto"/>
            <w:bottom w:val="none" w:sz="0" w:space="0" w:color="auto"/>
            <w:right w:val="none" w:sz="0" w:space="0" w:color="auto"/>
          </w:divBdr>
        </w:div>
        <w:div w:id="1514563790">
          <w:marLeft w:val="640"/>
          <w:marRight w:val="0"/>
          <w:marTop w:val="0"/>
          <w:marBottom w:val="0"/>
          <w:divBdr>
            <w:top w:val="none" w:sz="0" w:space="0" w:color="auto"/>
            <w:left w:val="none" w:sz="0" w:space="0" w:color="auto"/>
            <w:bottom w:val="none" w:sz="0" w:space="0" w:color="auto"/>
            <w:right w:val="none" w:sz="0" w:space="0" w:color="auto"/>
          </w:divBdr>
        </w:div>
        <w:div w:id="1531869613">
          <w:marLeft w:val="640"/>
          <w:marRight w:val="0"/>
          <w:marTop w:val="0"/>
          <w:marBottom w:val="0"/>
          <w:divBdr>
            <w:top w:val="none" w:sz="0" w:space="0" w:color="auto"/>
            <w:left w:val="none" w:sz="0" w:space="0" w:color="auto"/>
            <w:bottom w:val="none" w:sz="0" w:space="0" w:color="auto"/>
            <w:right w:val="none" w:sz="0" w:space="0" w:color="auto"/>
          </w:divBdr>
        </w:div>
        <w:div w:id="1536500241">
          <w:marLeft w:val="640"/>
          <w:marRight w:val="0"/>
          <w:marTop w:val="0"/>
          <w:marBottom w:val="0"/>
          <w:divBdr>
            <w:top w:val="none" w:sz="0" w:space="0" w:color="auto"/>
            <w:left w:val="none" w:sz="0" w:space="0" w:color="auto"/>
            <w:bottom w:val="none" w:sz="0" w:space="0" w:color="auto"/>
            <w:right w:val="none" w:sz="0" w:space="0" w:color="auto"/>
          </w:divBdr>
        </w:div>
        <w:div w:id="1558470838">
          <w:marLeft w:val="640"/>
          <w:marRight w:val="0"/>
          <w:marTop w:val="0"/>
          <w:marBottom w:val="0"/>
          <w:divBdr>
            <w:top w:val="none" w:sz="0" w:space="0" w:color="auto"/>
            <w:left w:val="none" w:sz="0" w:space="0" w:color="auto"/>
            <w:bottom w:val="none" w:sz="0" w:space="0" w:color="auto"/>
            <w:right w:val="none" w:sz="0" w:space="0" w:color="auto"/>
          </w:divBdr>
        </w:div>
        <w:div w:id="1567566802">
          <w:marLeft w:val="640"/>
          <w:marRight w:val="0"/>
          <w:marTop w:val="0"/>
          <w:marBottom w:val="0"/>
          <w:divBdr>
            <w:top w:val="none" w:sz="0" w:space="0" w:color="auto"/>
            <w:left w:val="none" w:sz="0" w:space="0" w:color="auto"/>
            <w:bottom w:val="none" w:sz="0" w:space="0" w:color="auto"/>
            <w:right w:val="none" w:sz="0" w:space="0" w:color="auto"/>
          </w:divBdr>
        </w:div>
        <w:div w:id="1571498897">
          <w:marLeft w:val="640"/>
          <w:marRight w:val="0"/>
          <w:marTop w:val="0"/>
          <w:marBottom w:val="0"/>
          <w:divBdr>
            <w:top w:val="none" w:sz="0" w:space="0" w:color="auto"/>
            <w:left w:val="none" w:sz="0" w:space="0" w:color="auto"/>
            <w:bottom w:val="none" w:sz="0" w:space="0" w:color="auto"/>
            <w:right w:val="none" w:sz="0" w:space="0" w:color="auto"/>
          </w:divBdr>
        </w:div>
        <w:div w:id="1601140322">
          <w:marLeft w:val="640"/>
          <w:marRight w:val="0"/>
          <w:marTop w:val="0"/>
          <w:marBottom w:val="0"/>
          <w:divBdr>
            <w:top w:val="none" w:sz="0" w:space="0" w:color="auto"/>
            <w:left w:val="none" w:sz="0" w:space="0" w:color="auto"/>
            <w:bottom w:val="none" w:sz="0" w:space="0" w:color="auto"/>
            <w:right w:val="none" w:sz="0" w:space="0" w:color="auto"/>
          </w:divBdr>
        </w:div>
        <w:div w:id="1629968766">
          <w:marLeft w:val="640"/>
          <w:marRight w:val="0"/>
          <w:marTop w:val="0"/>
          <w:marBottom w:val="0"/>
          <w:divBdr>
            <w:top w:val="none" w:sz="0" w:space="0" w:color="auto"/>
            <w:left w:val="none" w:sz="0" w:space="0" w:color="auto"/>
            <w:bottom w:val="none" w:sz="0" w:space="0" w:color="auto"/>
            <w:right w:val="none" w:sz="0" w:space="0" w:color="auto"/>
          </w:divBdr>
        </w:div>
        <w:div w:id="1631939326">
          <w:marLeft w:val="640"/>
          <w:marRight w:val="0"/>
          <w:marTop w:val="0"/>
          <w:marBottom w:val="0"/>
          <w:divBdr>
            <w:top w:val="none" w:sz="0" w:space="0" w:color="auto"/>
            <w:left w:val="none" w:sz="0" w:space="0" w:color="auto"/>
            <w:bottom w:val="none" w:sz="0" w:space="0" w:color="auto"/>
            <w:right w:val="none" w:sz="0" w:space="0" w:color="auto"/>
          </w:divBdr>
        </w:div>
        <w:div w:id="1637569607">
          <w:marLeft w:val="640"/>
          <w:marRight w:val="0"/>
          <w:marTop w:val="0"/>
          <w:marBottom w:val="0"/>
          <w:divBdr>
            <w:top w:val="none" w:sz="0" w:space="0" w:color="auto"/>
            <w:left w:val="none" w:sz="0" w:space="0" w:color="auto"/>
            <w:bottom w:val="none" w:sz="0" w:space="0" w:color="auto"/>
            <w:right w:val="none" w:sz="0" w:space="0" w:color="auto"/>
          </w:divBdr>
        </w:div>
        <w:div w:id="1648633425">
          <w:marLeft w:val="640"/>
          <w:marRight w:val="0"/>
          <w:marTop w:val="0"/>
          <w:marBottom w:val="0"/>
          <w:divBdr>
            <w:top w:val="none" w:sz="0" w:space="0" w:color="auto"/>
            <w:left w:val="none" w:sz="0" w:space="0" w:color="auto"/>
            <w:bottom w:val="none" w:sz="0" w:space="0" w:color="auto"/>
            <w:right w:val="none" w:sz="0" w:space="0" w:color="auto"/>
          </w:divBdr>
        </w:div>
        <w:div w:id="1694959915">
          <w:marLeft w:val="640"/>
          <w:marRight w:val="0"/>
          <w:marTop w:val="0"/>
          <w:marBottom w:val="0"/>
          <w:divBdr>
            <w:top w:val="none" w:sz="0" w:space="0" w:color="auto"/>
            <w:left w:val="none" w:sz="0" w:space="0" w:color="auto"/>
            <w:bottom w:val="none" w:sz="0" w:space="0" w:color="auto"/>
            <w:right w:val="none" w:sz="0" w:space="0" w:color="auto"/>
          </w:divBdr>
        </w:div>
        <w:div w:id="1700738383">
          <w:marLeft w:val="640"/>
          <w:marRight w:val="0"/>
          <w:marTop w:val="0"/>
          <w:marBottom w:val="0"/>
          <w:divBdr>
            <w:top w:val="none" w:sz="0" w:space="0" w:color="auto"/>
            <w:left w:val="none" w:sz="0" w:space="0" w:color="auto"/>
            <w:bottom w:val="none" w:sz="0" w:space="0" w:color="auto"/>
            <w:right w:val="none" w:sz="0" w:space="0" w:color="auto"/>
          </w:divBdr>
        </w:div>
        <w:div w:id="1703435749">
          <w:marLeft w:val="640"/>
          <w:marRight w:val="0"/>
          <w:marTop w:val="0"/>
          <w:marBottom w:val="0"/>
          <w:divBdr>
            <w:top w:val="none" w:sz="0" w:space="0" w:color="auto"/>
            <w:left w:val="none" w:sz="0" w:space="0" w:color="auto"/>
            <w:bottom w:val="none" w:sz="0" w:space="0" w:color="auto"/>
            <w:right w:val="none" w:sz="0" w:space="0" w:color="auto"/>
          </w:divBdr>
        </w:div>
        <w:div w:id="1703632103">
          <w:marLeft w:val="640"/>
          <w:marRight w:val="0"/>
          <w:marTop w:val="0"/>
          <w:marBottom w:val="0"/>
          <w:divBdr>
            <w:top w:val="none" w:sz="0" w:space="0" w:color="auto"/>
            <w:left w:val="none" w:sz="0" w:space="0" w:color="auto"/>
            <w:bottom w:val="none" w:sz="0" w:space="0" w:color="auto"/>
            <w:right w:val="none" w:sz="0" w:space="0" w:color="auto"/>
          </w:divBdr>
        </w:div>
        <w:div w:id="1707830359">
          <w:marLeft w:val="640"/>
          <w:marRight w:val="0"/>
          <w:marTop w:val="0"/>
          <w:marBottom w:val="0"/>
          <w:divBdr>
            <w:top w:val="none" w:sz="0" w:space="0" w:color="auto"/>
            <w:left w:val="none" w:sz="0" w:space="0" w:color="auto"/>
            <w:bottom w:val="none" w:sz="0" w:space="0" w:color="auto"/>
            <w:right w:val="none" w:sz="0" w:space="0" w:color="auto"/>
          </w:divBdr>
        </w:div>
        <w:div w:id="1740053026">
          <w:marLeft w:val="640"/>
          <w:marRight w:val="0"/>
          <w:marTop w:val="0"/>
          <w:marBottom w:val="0"/>
          <w:divBdr>
            <w:top w:val="none" w:sz="0" w:space="0" w:color="auto"/>
            <w:left w:val="none" w:sz="0" w:space="0" w:color="auto"/>
            <w:bottom w:val="none" w:sz="0" w:space="0" w:color="auto"/>
            <w:right w:val="none" w:sz="0" w:space="0" w:color="auto"/>
          </w:divBdr>
        </w:div>
        <w:div w:id="1745489599">
          <w:marLeft w:val="640"/>
          <w:marRight w:val="0"/>
          <w:marTop w:val="0"/>
          <w:marBottom w:val="0"/>
          <w:divBdr>
            <w:top w:val="none" w:sz="0" w:space="0" w:color="auto"/>
            <w:left w:val="none" w:sz="0" w:space="0" w:color="auto"/>
            <w:bottom w:val="none" w:sz="0" w:space="0" w:color="auto"/>
            <w:right w:val="none" w:sz="0" w:space="0" w:color="auto"/>
          </w:divBdr>
        </w:div>
        <w:div w:id="1751581438">
          <w:marLeft w:val="640"/>
          <w:marRight w:val="0"/>
          <w:marTop w:val="0"/>
          <w:marBottom w:val="0"/>
          <w:divBdr>
            <w:top w:val="none" w:sz="0" w:space="0" w:color="auto"/>
            <w:left w:val="none" w:sz="0" w:space="0" w:color="auto"/>
            <w:bottom w:val="none" w:sz="0" w:space="0" w:color="auto"/>
            <w:right w:val="none" w:sz="0" w:space="0" w:color="auto"/>
          </w:divBdr>
        </w:div>
        <w:div w:id="1754086461">
          <w:marLeft w:val="640"/>
          <w:marRight w:val="0"/>
          <w:marTop w:val="0"/>
          <w:marBottom w:val="0"/>
          <w:divBdr>
            <w:top w:val="none" w:sz="0" w:space="0" w:color="auto"/>
            <w:left w:val="none" w:sz="0" w:space="0" w:color="auto"/>
            <w:bottom w:val="none" w:sz="0" w:space="0" w:color="auto"/>
            <w:right w:val="none" w:sz="0" w:space="0" w:color="auto"/>
          </w:divBdr>
        </w:div>
        <w:div w:id="1755973776">
          <w:marLeft w:val="640"/>
          <w:marRight w:val="0"/>
          <w:marTop w:val="0"/>
          <w:marBottom w:val="0"/>
          <w:divBdr>
            <w:top w:val="none" w:sz="0" w:space="0" w:color="auto"/>
            <w:left w:val="none" w:sz="0" w:space="0" w:color="auto"/>
            <w:bottom w:val="none" w:sz="0" w:space="0" w:color="auto"/>
            <w:right w:val="none" w:sz="0" w:space="0" w:color="auto"/>
          </w:divBdr>
        </w:div>
        <w:div w:id="1770152274">
          <w:marLeft w:val="640"/>
          <w:marRight w:val="0"/>
          <w:marTop w:val="0"/>
          <w:marBottom w:val="0"/>
          <w:divBdr>
            <w:top w:val="none" w:sz="0" w:space="0" w:color="auto"/>
            <w:left w:val="none" w:sz="0" w:space="0" w:color="auto"/>
            <w:bottom w:val="none" w:sz="0" w:space="0" w:color="auto"/>
            <w:right w:val="none" w:sz="0" w:space="0" w:color="auto"/>
          </w:divBdr>
        </w:div>
        <w:div w:id="1780567120">
          <w:marLeft w:val="640"/>
          <w:marRight w:val="0"/>
          <w:marTop w:val="0"/>
          <w:marBottom w:val="0"/>
          <w:divBdr>
            <w:top w:val="none" w:sz="0" w:space="0" w:color="auto"/>
            <w:left w:val="none" w:sz="0" w:space="0" w:color="auto"/>
            <w:bottom w:val="none" w:sz="0" w:space="0" w:color="auto"/>
            <w:right w:val="none" w:sz="0" w:space="0" w:color="auto"/>
          </w:divBdr>
        </w:div>
        <w:div w:id="1792896315">
          <w:marLeft w:val="640"/>
          <w:marRight w:val="0"/>
          <w:marTop w:val="0"/>
          <w:marBottom w:val="0"/>
          <w:divBdr>
            <w:top w:val="none" w:sz="0" w:space="0" w:color="auto"/>
            <w:left w:val="none" w:sz="0" w:space="0" w:color="auto"/>
            <w:bottom w:val="none" w:sz="0" w:space="0" w:color="auto"/>
            <w:right w:val="none" w:sz="0" w:space="0" w:color="auto"/>
          </w:divBdr>
        </w:div>
        <w:div w:id="1803840156">
          <w:marLeft w:val="640"/>
          <w:marRight w:val="0"/>
          <w:marTop w:val="0"/>
          <w:marBottom w:val="0"/>
          <w:divBdr>
            <w:top w:val="none" w:sz="0" w:space="0" w:color="auto"/>
            <w:left w:val="none" w:sz="0" w:space="0" w:color="auto"/>
            <w:bottom w:val="none" w:sz="0" w:space="0" w:color="auto"/>
            <w:right w:val="none" w:sz="0" w:space="0" w:color="auto"/>
          </w:divBdr>
        </w:div>
        <w:div w:id="1807426990">
          <w:marLeft w:val="640"/>
          <w:marRight w:val="0"/>
          <w:marTop w:val="0"/>
          <w:marBottom w:val="0"/>
          <w:divBdr>
            <w:top w:val="none" w:sz="0" w:space="0" w:color="auto"/>
            <w:left w:val="none" w:sz="0" w:space="0" w:color="auto"/>
            <w:bottom w:val="none" w:sz="0" w:space="0" w:color="auto"/>
            <w:right w:val="none" w:sz="0" w:space="0" w:color="auto"/>
          </w:divBdr>
        </w:div>
        <w:div w:id="1809741881">
          <w:marLeft w:val="640"/>
          <w:marRight w:val="0"/>
          <w:marTop w:val="0"/>
          <w:marBottom w:val="0"/>
          <w:divBdr>
            <w:top w:val="none" w:sz="0" w:space="0" w:color="auto"/>
            <w:left w:val="none" w:sz="0" w:space="0" w:color="auto"/>
            <w:bottom w:val="none" w:sz="0" w:space="0" w:color="auto"/>
            <w:right w:val="none" w:sz="0" w:space="0" w:color="auto"/>
          </w:divBdr>
        </w:div>
        <w:div w:id="1820076183">
          <w:marLeft w:val="640"/>
          <w:marRight w:val="0"/>
          <w:marTop w:val="0"/>
          <w:marBottom w:val="0"/>
          <w:divBdr>
            <w:top w:val="none" w:sz="0" w:space="0" w:color="auto"/>
            <w:left w:val="none" w:sz="0" w:space="0" w:color="auto"/>
            <w:bottom w:val="none" w:sz="0" w:space="0" w:color="auto"/>
            <w:right w:val="none" w:sz="0" w:space="0" w:color="auto"/>
          </w:divBdr>
        </w:div>
        <w:div w:id="1824471138">
          <w:marLeft w:val="640"/>
          <w:marRight w:val="0"/>
          <w:marTop w:val="0"/>
          <w:marBottom w:val="0"/>
          <w:divBdr>
            <w:top w:val="none" w:sz="0" w:space="0" w:color="auto"/>
            <w:left w:val="none" w:sz="0" w:space="0" w:color="auto"/>
            <w:bottom w:val="none" w:sz="0" w:space="0" w:color="auto"/>
            <w:right w:val="none" w:sz="0" w:space="0" w:color="auto"/>
          </w:divBdr>
        </w:div>
        <w:div w:id="1828325279">
          <w:marLeft w:val="640"/>
          <w:marRight w:val="0"/>
          <w:marTop w:val="0"/>
          <w:marBottom w:val="0"/>
          <w:divBdr>
            <w:top w:val="none" w:sz="0" w:space="0" w:color="auto"/>
            <w:left w:val="none" w:sz="0" w:space="0" w:color="auto"/>
            <w:bottom w:val="none" w:sz="0" w:space="0" w:color="auto"/>
            <w:right w:val="none" w:sz="0" w:space="0" w:color="auto"/>
          </w:divBdr>
        </w:div>
        <w:div w:id="1854415965">
          <w:marLeft w:val="640"/>
          <w:marRight w:val="0"/>
          <w:marTop w:val="0"/>
          <w:marBottom w:val="0"/>
          <w:divBdr>
            <w:top w:val="none" w:sz="0" w:space="0" w:color="auto"/>
            <w:left w:val="none" w:sz="0" w:space="0" w:color="auto"/>
            <w:bottom w:val="none" w:sz="0" w:space="0" w:color="auto"/>
            <w:right w:val="none" w:sz="0" w:space="0" w:color="auto"/>
          </w:divBdr>
        </w:div>
        <w:div w:id="1861434870">
          <w:marLeft w:val="640"/>
          <w:marRight w:val="0"/>
          <w:marTop w:val="0"/>
          <w:marBottom w:val="0"/>
          <w:divBdr>
            <w:top w:val="none" w:sz="0" w:space="0" w:color="auto"/>
            <w:left w:val="none" w:sz="0" w:space="0" w:color="auto"/>
            <w:bottom w:val="none" w:sz="0" w:space="0" w:color="auto"/>
            <w:right w:val="none" w:sz="0" w:space="0" w:color="auto"/>
          </w:divBdr>
        </w:div>
        <w:div w:id="1881360429">
          <w:marLeft w:val="640"/>
          <w:marRight w:val="0"/>
          <w:marTop w:val="0"/>
          <w:marBottom w:val="0"/>
          <w:divBdr>
            <w:top w:val="none" w:sz="0" w:space="0" w:color="auto"/>
            <w:left w:val="none" w:sz="0" w:space="0" w:color="auto"/>
            <w:bottom w:val="none" w:sz="0" w:space="0" w:color="auto"/>
            <w:right w:val="none" w:sz="0" w:space="0" w:color="auto"/>
          </w:divBdr>
        </w:div>
        <w:div w:id="1901790081">
          <w:marLeft w:val="640"/>
          <w:marRight w:val="0"/>
          <w:marTop w:val="0"/>
          <w:marBottom w:val="0"/>
          <w:divBdr>
            <w:top w:val="none" w:sz="0" w:space="0" w:color="auto"/>
            <w:left w:val="none" w:sz="0" w:space="0" w:color="auto"/>
            <w:bottom w:val="none" w:sz="0" w:space="0" w:color="auto"/>
            <w:right w:val="none" w:sz="0" w:space="0" w:color="auto"/>
          </w:divBdr>
        </w:div>
        <w:div w:id="1907761492">
          <w:marLeft w:val="640"/>
          <w:marRight w:val="0"/>
          <w:marTop w:val="0"/>
          <w:marBottom w:val="0"/>
          <w:divBdr>
            <w:top w:val="none" w:sz="0" w:space="0" w:color="auto"/>
            <w:left w:val="none" w:sz="0" w:space="0" w:color="auto"/>
            <w:bottom w:val="none" w:sz="0" w:space="0" w:color="auto"/>
            <w:right w:val="none" w:sz="0" w:space="0" w:color="auto"/>
          </w:divBdr>
        </w:div>
        <w:div w:id="1909723729">
          <w:marLeft w:val="640"/>
          <w:marRight w:val="0"/>
          <w:marTop w:val="0"/>
          <w:marBottom w:val="0"/>
          <w:divBdr>
            <w:top w:val="none" w:sz="0" w:space="0" w:color="auto"/>
            <w:left w:val="none" w:sz="0" w:space="0" w:color="auto"/>
            <w:bottom w:val="none" w:sz="0" w:space="0" w:color="auto"/>
            <w:right w:val="none" w:sz="0" w:space="0" w:color="auto"/>
          </w:divBdr>
        </w:div>
        <w:div w:id="1917932270">
          <w:marLeft w:val="640"/>
          <w:marRight w:val="0"/>
          <w:marTop w:val="0"/>
          <w:marBottom w:val="0"/>
          <w:divBdr>
            <w:top w:val="none" w:sz="0" w:space="0" w:color="auto"/>
            <w:left w:val="none" w:sz="0" w:space="0" w:color="auto"/>
            <w:bottom w:val="none" w:sz="0" w:space="0" w:color="auto"/>
            <w:right w:val="none" w:sz="0" w:space="0" w:color="auto"/>
          </w:divBdr>
        </w:div>
        <w:div w:id="1920627133">
          <w:marLeft w:val="640"/>
          <w:marRight w:val="0"/>
          <w:marTop w:val="0"/>
          <w:marBottom w:val="0"/>
          <w:divBdr>
            <w:top w:val="none" w:sz="0" w:space="0" w:color="auto"/>
            <w:left w:val="none" w:sz="0" w:space="0" w:color="auto"/>
            <w:bottom w:val="none" w:sz="0" w:space="0" w:color="auto"/>
            <w:right w:val="none" w:sz="0" w:space="0" w:color="auto"/>
          </w:divBdr>
        </w:div>
        <w:div w:id="1921331996">
          <w:marLeft w:val="640"/>
          <w:marRight w:val="0"/>
          <w:marTop w:val="0"/>
          <w:marBottom w:val="0"/>
          <w:divBdr>
            <w:top w:val="none" w:sz="0" w:space="0" w:color="auto"/>
            <w:left w:val="none" w:sz="0" w:space="0" w:color="auto"/>
            <w:bottom w:val="none" w:sz="0" w:space="0" w:color="auto"/>
            <w:right w:val="none" w:sz="0" w:space="0" w:color="auto"/>
          </w:divBdr>
        </w:div>
        <w:div w:id="1962149450">
          <w:marLeft w:val="640"/>
          <w:marRight w:val="0"/>
          <w:marTop w:val="0"/>
          <w:marBottom w:val="0"/>
          <w:divBdr>
            <w:top w:val="none" w:sz="0" w:space="0" w:color="auto"/>
            <w:left w:val="none" w:sz="0" w:space="0" w:color="auto"/>
            <w:bottom w:val="none" w:sz="0" w:space="0" w:color="auto"/>
            <w:right w:val="none" w:sz="0" w:space="0" w:color="auto"/>
          </w:divBdr>
        </w:div>
        <w:div w:id="1963996376">
          <w:marLeft w:val="640"/>
          <w:marRight w:val="0"/>
          <w:marTop w:val="0"/>
          <w:marBottom w:val="0"/>
          <w:divBdr>
            <w:top w:val="none" w:sz="0" w:space="0" w:color="auto"/>
            <w:left w:val="none" w:sz="0" w:space="0" w:color="auto"/>
            <w:bottom w:val="none" w:sz="0" w:space="0" w:color="auto"/>
            <w:right w:val="none" w:sz="0" w:space="0" w:color="auto"/>
          </w:divBdr>
        </w:div>
        <w:div w:id="1965234871">
          <w:marLeft w:val="640"/>
          <w:marRight w:val="0"/>
          <w:marTop w:val="0"/>
          <w:marBottom w:val="0"/>
          <w:divBdr>
            <w:top w:val="none" w:sz="0" w:space="0" w:color="auto"/>
            <w:left w:val="none" w:sz="0" w:space="0" w:color="auto"/>
            <w:bottom w:val="none" w:sz="0" w:space="0" w:color="auto"/>
            <w:right w:val="none" w:sz="0" w:space="0" w:color="auto"/>
          </w:divBdr>
        </w:div>
        <w:div w:id="1967737284">
          <w:marLeft w:val="640"/>
          <w:marRight w:val="0"/>
          <w:marTop w:val="0"/>
          <w:marBottom w:val="0"/>
          <w:divBdr>
            <w:top w:val="none" w:sz="0" w:space="0" w:color="auto"/>
            <w:left w:val="none" w:sz="0" w:space="0" w:color="auto"/>
            <w:bottom w:val="none" w:sz="0" w:space="0" w:color="auto"/>
            <w:right w:val="none" w:sz="0" w:space="0" w:color="auto"/>
          </w:divBdr>
        </w:div>
        <w:div w:id="1971545288">
          <w:marLeft w:val="640"/>
          <w:marRight w:val="0"/>
          <w:marTop w:val="0"/>
          <w:marBottom w:val="0"/>
          <w:divBdr>
            <w:top w:val="none" w:sz="0" w:space="0" w:color="auto"/>
            <w:left w:val="none" w:sz="0" w:space="0" w:color="auto"/>
            <w:bottom w:val="none" w:sz="0" w:space="0" w:color="auto"/>
            <w:right w:val="none" w:sz="0" w:space="0" w:color="auto"/>
          </w:divBdr>
        </w:div>
        <w:div w:id="1987084166">
          <w:marLeft w:val="640"/>
          <w:marRight w:val="0"/>
          <w:marTop w:val="0"/>
          <w:marBottom w:val="0"/>
          <w:divBdr>
            <w:top w:val="none" w:sz="0" w:space="0" w:color="auto"/>
            <w:left w:val="none" w:sz="0" w:space="0" w:color="auto"/>
            <w:bottom w:val="none" w:sz="0" w:space="0" w:color="auto"/>
            <w:right w:val="none" w:sz="0" w:space="0" w:color="auto"/>
          </w:divBdr>
        </w:div>
        <w:div w:id="2007704645">
          <w:marLeft w:val="640"/>
          <w:marRight w:val="0"/>
          <w:marTop w:val="0"/>
          <w:marBottom w:val="0"/>
          <w:divBdr>
            <w:top w:val="none" w:sz="0" w:space="0" w:color="auto"/>
            <w:left w:val="none" w:sz="0" w:space="0" w:color="auto"/>
            <w:bottom w:val="none" w:sz="0" w:space="0" w:color="auto"/>
            <w:right w:val="none" w:sz="0" w:space="0" w:color="auto"/>
          </w:divBdr>
        </w:div>
        <w:div w:id="2015645167">
          <w:marLeft w:val="640"/>
          <w:marRight w:val="0"/>
          <w:marTop w:val="0"/>
          <w:marBottom w:val="0"/>
          <w:divBdr>
            <w:top w:val="none" w:sz="0" w:space="0" w:color="auto"/>
            <w:left w:val="none" w:sz="0" w:space="0" w:color="auto"/>
            <w:bottom w:val="none" w:sz="0" w:space="0" w:color="auto"/>
            <w:right w:val="none" w:sz="0" w:space="0" w:color="auto"/>
          </w:divBdr>
        </w:div>
        <w:div w:id="2034529061">
          <w:marLeft w:val="640"/>
          <w:marRight w:val="0"/>
          <w:marTop w:val="0"/>
          <w:marBottom w:val="0"/>
          <w:divBdr>
            <w:top w:val="none" w:sz="0" w:space="0" w:color="auto"/>
            <w:left w:val="none" w:sz="0" w:space="0" w:color="auto"/>
            <w:bottom w:val="none" w:sz="0" w:space="0" w:color="auto"/>
            <w:right w:val="none" w:sz="0" w:space="0" w:color="auto"/>
          </w:divBdr>
        </w:div>
        <w:div w:id="2034577506">
          <w:marLeft w:val="640"/>
          <w:marRight w:val="0"/>
          <w:marTop w:val="0"/>
          <w:marBottom w:val="0"/>
          <w:divBdr>
            <w:top w:val="none" w:sz="0" w:space="0" w:color="auto"/>
            <w:left w:val="none" w:sz="0" w:space="0" w:color="auto"/>
            <w:bottom w:val="none" w:sz="0" w:space="0" w:color="auto"/>
            <w:right w:val="none" w:sz="0" w:space="0" w:color="auto"/>
          </w:divBdr>
        </w:div>
        <w:div w:id="2036736976">
          <w:marLeft w:val="640"/>
          <w:marRight w:val="0"/>
          <w:marTop w:val="0"/>
          <w:marBottom w:val="0"/>
          <w:divBdr>
            <w:top w:val="none" w:sz="0" w:space="0" w:color="auto"/>
            <w:left w:val="none" w:sz="0" w:space="0" w:color="auto"/>
            <w:bottom w:val="none" w:sz="0" w:space="0" w:color="auto"/>
            <w:right w:val="none" w:sz="0" w:space="0" w:color="auto"/>
          </w:divBdr>
        </w:div>
        <w:div w:id="2039969480">
          <w:marLeft w:val="640"/>
          <w:marRight w:val="0"/>
          <w:marTop w:val="0"/>
          <w:marBottom w:val="0"/>
          <w:divBdr>
            <w:top w:val="none" w:sz="0" w:space="0" w:color="auto"/>
            <w:left w:val="none" w:sz="0" w:space="0" w:color="auto"/>
            <w:bottom w:val="none" w:sz="0" w:space="0" w:color="auto"/>
            <w:right w:val="none" w:sz="0" w:space="0" w:color="auto"/>
          </w:divBdr>
        </w:div>
        <w:div w:id="2059276029">
          <w:marLeft w:val="640"/>
          <w:marRight w:val="0"/>
          <w:marTop w:val="0"/>
          <w:marBottom w:val="0"/>
          <w:divBdr>
            <w:top w:val="none" w:sz="0" w:space="0" w:color="auto"/>
            <w:left w:val="none" w:sz="0" w:space="0" w:color="auto"/>
            <w:bottom w:val="none" w:sz="0" w:space="0" w:color="auto"/>
            <w:right w:val="none" w:sz="0" w:space="0" w:color="auto"/>
          </w:divBdr>
        </w:div>
        <w:div w:id="2064210696">
          <w:marLeft w:val="640"/>
          <w:marRight w:val="0"/>
          <w:marTop w:val="0"/>
          <w:marBottom w:val="0"/>
          <w:divBdr>
            <w:top w:val="none" w:sz="0" w:space="0" w:color="auto"/>
            <w:left w:val="none" w:sz="0" w:space="0" w:color="auto"/>
            <w:bottom w:val="none" w:sz="0" w:space="0" w:color="auto"/>
            <w:right w:val="none" w:sz="0" w:space="0" w:color="auto"/>
          </w:divBdr>
        </w:div>
        <w:div w:id="2082486695">
          <w:marLeft w:val="640"/>
          <w:marRight w:val="0"/>
          <w:marTop w:val="0"/>
          <w:marBottom w:val="0"/>
          <w:divBdr>
            <w:top w:val="none" w:sz="0" w:space="0" w:color="auto"/>
            <w:left w:val="none" w:sz="0" w:space="0" w:color="auto"/>
            <w:bottom w:val="none" w:sz="0" w:space="0" w:color="auto"/>
            <w:right w:val="none" w:sz="0" w:space="0" w:color="auto"/>
          </w:divBdr>
        </w:div>
        <w:div w:id="2086340689">
          <w:marLeft w:val="640"/>
          <w:marRight w:val="0"/>
          <w:marTop w:val="0"/>
          <w:marBottom w:val="0"/>
          <w:divBdr>
            <w:top w:val="none" w:sz="0" w:space="0" w:color="auto"/>
            <w:left w:val="none" w:sz="0" w:space="0" w:color="auto"/>
            <w:bottom w:val="none" w:sz="0" w:space="0" w:color="auto"/>
            <w:right w:val="none" w:sz="0" w:space="0" w:color="auto"/>
          </w:divBdr>
        </w:div>
        <w:div w:id="2100248214">
          <w:marLeft w:val="640"/>
          <w:marRight w:val="0"/>
          <w:marTop w:val="0"/>
          <w:marBottom w:val="0"/>
          <w:divBdr>
            <w:top w:val="none" w:sz="0" w:space="0" w:color="auto"/>
            <w:left w:val="none" w:sz="0" w:space="0" w:color="auto"/>
            <w:bottom w:val="none" w:sz="0" w:space="0" w:color="auto"/>
            <w:right w:val="none" w:sz="0" w:space="0" w:color="auto"/>
          </w:divBdr>
        </w:div>
        <w:div w:id="2101028279">
          <w:marLeft w:val="640"/>
          <w:marRight w:val="0"/>
          <w:marTop w:val="0"/>
          <w:marBottom w:val="0"/>
          <w:divBdr>
            <w:top w:val="none" w:sz="0" w:space="0" w:color="auto"/>
            <w:left w:val="none" w:sz="0" w:space="0" w:color="auto"/>
            <w:bottom w:val="none" w:sz="0" w:space="0" w:color="auto"/>
            <w:right w:val="none" w:sz="0" w:space="0" w:color="auto"/>
          </w:divBdr>
        </w:div>
        <w:div w:id="2104493328">
          <w:marLeft w:val="640"/>
          <w:marRight w:val="0"/>
          <w:marTop w:val="0"/>
          <w:marBottom w:val="0"/>
          <w:divBdr>
            <w:top w:val="none" w:sz="0" w:space="0" w:color="auto"/>
            <w:left w:val="none" w:sz="0" w:space="0" w:color="auto"/>
            <w:bottom w:val="none" w:sz="0" w:space="0" w:color="auto"/>
            <w:right w:val="none" w:sz="0" w:space="0" w:color="auto"/>
          </w:divBdr>
        </w:div>
        <w:div w:id="2117826899">
          <w:marLeft w:val="640"/>
          <w:marRight w:val="0"/>
          <w:marTop w:val="0"/>
          <w:marBottom w:val="0"/>
          <w:divBdr>
            <w:top w:val="none" w:sz="0" w:space="0" w:color="auto"/>
            <w:left w:val="none" w:sz="0" w:space="0" w:color="auto"/>
            <w:bottom w:val="none" w:sz="0" w:space="0" w:color="auto"/>
            <w:right w:val="none" w:sz="0" w:space="0" w:color="auto"/>
          </w:divBdr>
        </w:div>
        <w:div w:id="2130510036">
          <w:marLeft w:val="640"/>
          <w:marRight w:val="0"/>
          <w:marTop w:val="0"/>
          <w:marBottom w:val="0"/>
          <w:divBdr>
            <w:top w:val="none" w:sz="0" w:space="0" w:color="auto"/>
            <w:left w:val="none" w:sz="0" w:space="0" w:color="auto"/>
            <w:bottom w:val="none" w:sz="0" w:space="0" w:color="auto"/>
            <w:right w:val="none" w:sz="0" w:space="0" w:color="auto"/>
          </w:divBdr>
        </w:div>
      </w:divsChild>
    </w:div>
    <w:div w:id="816263764">
      <w:bodyDiv w:val="1"/>
      <w:marLeft w:val="0"/>
      <w:marRight w:val="0"/>
      <w:marTop w:val="0"/>
      <w:marBottom w:val="0"/>
      <w:divBdr>
        <w:top w:val="none" w:sz="0" w:space="0" w:color="auto"/>
        <w:left w:val="none" w:sz="0" w:space="0" w:color="auto"/>
        <w:bottom w:val="none" w:sz="0" w:space="0" w:color="auto"/>
        <w:right w:val="none" w:sz="0" w:space="0" w:color="auto"/>
      </w:divBdr>
    </w:div>
    <w:div w:id="821191576">
      <w:bodyDiv w:val="1"/>
      <w:marLeft w:val="0"/>
      <w:marRight w:val="0"/>
      <w:marTop w:val="0"/>
      <w:marBottom w:val="0"/>
      <w:divBdr>
        <w:top w:val="none" w:sz="0" w:space="0" w:color="auto"/>
        <w:left w:val="none" w:sz="0" w:space="0" w:color="auto"/>
        <w:bottom w:val="none" w:sz="0" w:space="0" w:color="auto"/>
        <w:right w:val="none" w:sz="0" w:space="0" w:color="auto"/>
      </w:divBdr>
      <w:divsChild>
        <w:div w:id="269313226">
          <w:marLeft w:val="0"/>
          <w:marRight w:val="0"/>
          <w:marTop w:val="0"/>
          <w:marBottom w:val="0"/>
          <w:divBdr>
            <w:top w:val="none" w:sz="0" w:space="0" w:color="auto"/>
            <w:left w:val="none" w:sz="0" w:space="0" w:color="auto"/>
            <w:bottom w:val="none" w:sz="0" w:space="0" w:color="auto"/>
            <w:right w:val="none" w:sz="0" w:space="0" w:color="auto"/>
          </w:divBdr>
          <w:divsChild>
            <w:div w:id="917326120">
              <w:marLeft w:val="0"/>
              <w:marRight w:val="0"/>
              <w:marTop w:val="0"/>
              <w:marBottom w:val="0"/>
              <w:divBdr>
                <w:top w:val="none" w:sz="0" w:space="0" w:color="auto"/>
                <w:left w:val="none" w:sz="0" w:space="0" w:color="auto"/>
                <w:bottom w:val="none" w:sz="0" w:space="0" w:color="auto"/>
                <w:right w:val="none" w:sz="0" w:space="0" w:color="auto"/>
              </w:divBdr>
            </w:div>
          </w:divsChild>
        </w:div>
        <w:div w:id="2097821572">
          <w:marLeft w:val="0"/>
          <w:marRight w:val="0"/>
          <w:marTop w:val="0"/>
          <w:marBottom w:val="0"/>
          <w:divBdr>
            <w:top w:val="none" w:sz="0" w:space="0" w:color="auto"/>
            <w:left w:val="none" w:sz="0" w:space="0" w:color="auto"/>
            <w:bottom w:val="none" w:sz="0" w:space="0" w:color="auto"/>
            <w:right w:val="none" w:sz="0" w:space="0" w:color="auto"/>
          </w:divBdr>
          <w:divsChild>
            <w:div w:id="1120874609">
              <w:marLeft w:val="0"/>
              <w:marRight w:val="0"/>
              <w:marTop w:val="0"/>
              <w:marBottom w:val="0"/>
              <w:divBdr>
                <w:top w:val="none" w:sz="0" w:space="0" w:color="auto"/>
                <w:left w:val="none" w:sz="0" w:space="0" w:color="auto"/>
                <w:bottom w:val="none" w:sz="0" w:space="0" w:color="auto"/>
                <w:right w:val="none" w:sz="0" w:space="0" w:color="auto"/>
              </w:divBdr>
            </w:div>
          </w:divsChild>
        </w:div>
        <w:div w:id="1437016906">
          <w:marLeft w:val="0"/>
          <w:marRight w:val="0"/>
          <w:marTop w:val="0"/>
          <w:marBottom w:val="0"/>
          <w:divBdr>
            <w:top w:val="none" w:sz="0" w:space="0" w:color="auto"/>
            <w:left w:val="none" w:sz="0" w:space="0" w:color="auto"/>
            <w:bottom w:val="none" w:sz="0" w:space="0" w:color="auto"/>
            <w:right w:val="none" w:sz="0" w:space="0" w:color="auto"/>
          </w:divBdr>
          <w:divsChild>
            <w:div w:id="1710565968">
              <w:marLeft w:val="0"/>
              <w:marRight w:val="0"/>
              <w:marTop w:val="0"/>
              <w:marBottom w:val="0"/>
              <w:divBdr>
                <w:top w:val="none" w:sz="0" w:space="0" w:color="auto"/>
                <w:left w:val="none" w:sz="0" w:space="0" w:color="auto"/>
                <w:bottom w:val="none" w:sz="0" w:space="0" w:color="auto"/>
                <w:right w:val="none" w:sz="0" w:space="0" w:color="auto"/>
              </w:divBdr>
            </w:div>
            <w:div w:id="1653483271">
              <w:marLeft w:val="0"/>
              <w:marRight w:val="0"/>
              <w:marTop w:val="0"/>
              <w:marBottom w:val="0"/>
              <w:divBdr>
                <w:top w:val="none" w:sz="0" w:space="0" w:color="auto"/>
                <w:left w:val="none" w:sz="0" w:space="0" w:color="auto"/>
                <w:bottom w:val="none" w:sz="0" w:space="0" w:color="auto"/>
                <w:right w:val="none" w:sz="0" w:space="0" w:color="auto"/>
              </w:divBdr>
            </w:div>
          </w:divsChild>
        </w:div>
        <w:div w:id="1240672140">
          <w:marLeft w:val="0"/>
          <w:marRight w:val="0"/>
          <w:marTop w:val="0"/>
          <w:marBottom w:val="0"/>
          <w:divBdr>
            <w:top w:val="none" w:sz="0" w:space="0" w:color="auto"/>
            <w:left w:val="none" w:sz="0" w:space="0" w:color="auto"/>
            <w:bottom w:val="none" w:sz="0" w:space="0" w:color="auto"/>
            <w:right w:val="none" w:sz="0" w:space="0" w:color="auto"/>
          </w:divBdr>
          <w:divsChild>
            <w:div w:id="1562984284">
              <w:marLeft w:val="0"/>
              <w:marRight w:val="0"/>
              <w:marTop w:val="0"/>
              <w:marBottom w:val="0"/>
              <w:divBdr>
                <w:top w:val="none" w:sz="0" w:space="0" w:color="auto"/>
                <w:left w:val="none" w:sz="0" w:space="0" w:color="auto"/>
                <w:bottom w:val="none" w:sz="0" w:space="0" w:color="auto"/>
                <w:right w:val="none" w:sz="0" w:space="0" w:color="auto"/>
              </w:divBdr>
            </w:div>
          </w:divsChild>
        </w:div>
        <w:div w:id="892692202">
          <w:marLeft w:val="0"/>
          <w:marRight w:val="0"/>
          <w:marTop w:val="0"/>
          <w:marBottom w:val="0"/>
          <w:divBdr>
            <w:top w:val="none" w:sz="0" w:space="0" w:color="auto"/>
            <w:left w:val="none" w:sz="0" w:space="0" w:color="auto"/>
            <w:bottom w:val="none" w:sz="0" w:space="0" w:color="auto"/>
            <w:right w:val="none" w:sz="0" w:space="0" w:color="auto"/>
          </w:divBdr>
          <w:divsChild>
            <w:div w:id="778336402">
              <w:marLeft w:val="0"/>
              <w:marRight w:val="0"/>
              <w:marTop w:val="0"/>
              <w:marBottom w:val="0"/>
              <w:divBdr>
                <w:top w:val="none" w:sz="0" w:space="0" w:color="auto"/>
                <w:left w:val="none" w:sz="0" w:space="0" w:color="auto"/>
                <w:bottom w:val="none" w:sz="0" w:space="0" w:color="auto"/>
                <w:right w:val="none" w:sz="0" w:space="0" w:color="auto"/>
              </w:divBdr>
            </w:div>
          </w:divsChild>
        </w:div>
        <w:div w:id="1750926929">
          <w:marLeft w:val="0"/>
          <w:marRight w:val="0"/>
          <w:marTop w:val="0"/>
          <w:marBottom w:val="0"/>
          <w:divBdr>
            <w:top w:val="none" w:sz="0" w:space="0" w:color="auto"/>
            <w:left w:val="none" w:sz="0" w:space="0" w:color="auto"/>
            <w:bottom w:val="none" w:sz="0" w:space="0" w:color="auto"/>
            <w:right w:val="none" w:sz="0" w:space="0" w:color="auto"/>
          </w:divBdr>
          <w:divsChild>
            <w:div w:id="1278214724">
              <w:marLeft w:val="0"/>
              <w:marRight w:val="0"/>
              <w:marTop w:val="0"/>
              <w:marBottom w:val="0"/>
              <w:divBdr>
                <w:top w:val="none" w:sz="0" w:space="0" w:color="auto"/>
                <w:left w:val="none" w:sz="0" w:space="0" w:color="auto"/>
                <w:bottom w:val="none" w:sz="0" w:space="0" w:color="auto"/>
                <w:right w:val="none" w:sz="0" w:space="0" w:color="auto"/>
              </w:divBdr>
            </w:div>
          </w:divsChild>
        </w:div>
        <w:div w:id="1008214353">
          <w:marLeft w:val="0"/>
          <w:marRight w:val="0"/>
          <w:marTop w:val="0"/>
          <w:marBottom w:val="0"/>
          <w:divBdr>
            <w:top w:val="none" w:sz="0" w:space="0" w:color="auto"/>
            <w:left w:val="none" w:sz="0" w:space="0" w:color="auto"/>
            <w:bottom w:val="none" w:sz="0" w:space="0" w:color="auto"/>
            <w:right w:val="none" w:sz="0" w:space="0" w:color="auto"/>
          </w:divBdr>
          <w:divsChild>
            <w:div w:id="1537043782">
              <w:marLeft w:val="0"/>
              <w:marRight w:val="0"/>
              <w:marTop w:val="0"/>
              <w:marBottom w:val="0"/>
              <w:divBdr>
                <w:top w:val="none" w:sz="0" w:space="0" w:color="auto"/>
                <w:left w:val="none" w:sz="0" w:space="0" w:color="auto"/>
                <w:bottom w:val="none" w:sz="0" w:space="0" w:color="auto"/>
                <w:right w:val="none" w:sz="0" w:space="0" w:color="auto"/>
              </w:divBdr>
            </w:div>
          </w:divsChild>
        </w:div>
        <w:div w:id="1519348843">
          <w:marLeft w:val="0"/>
          <w:marRight w:val="0"/>
          <w:marTop w:val="0"/>
          <w:marBottom w:val="0"/>
          <w:divBdr>
            <w:top w:val="none" w:sz="0" w:space="0" w:color="auto"/>
            <w:left w:val="none" w:sz="0" w:space="0" w:color="auto"/>
            <w:bottom w:val="none" w:sz="0" w:space="0" w:color="auto"/>
            <w:right w:val="none" w:sz="0" w:space="0" w:color="auto"/>
          </w:divBdr>
          <w:divsChild>
            <w:div w:id="724066026">
              <w:marLeft w:val="0"/>
              <w:marRight w:val="0"/>
              <w:marTop w:val="0"/>
              <w:marBottom w:val="0"/>
              <w:divBdr>
                <w:top w:val="none" w:sz="0" w:space="0" w:color="auto"/>
                <w:left w:val="none" w:sz="0" w:space="0" w:color="auto"/>
                <w:bottom w:val="none" w:sz="0" w:space="0" w:color="auto"/>
                <w:right w:val="none" w:sz="0" w:space="0" w:color="auto"/>
              </w:divBdr>
            </w:div>
          </w:divsChild>
        </w:div>
        <w:div w:id="1243293918">
          <w:marLeft w:val="0"/>
          <w:marRight w:val="0"/>
          <w:marTop w:val="0"/>
          <w:marBottom w:val="0"/>
          <w:divBdr>
            <w:top w:val="none" w:sz="0" w:space="0" w:color="auto"/>
            <w:left w:val="none" w:sz="0" w:space="0" w:color="auto"/>
            <w:bottom w:val="none" w:sz="0" w:space="0" w:color="auto"/>
            <w:right w:val="none" w:sz="0" w:space="0" w:color="auto"/>
          </w:divBdr>
          <w:divsChild>
            <w:div w:id="1930189796">
              <w:marLeft w:val="0"/>
              <w:marRight w:val="0"/>
              <w:marTop w:val="0"/>
              <w:marBottom w:val="0"/>
              <w:divBdr>
                <w:top w:val="none" w:sz="0" w:space="0" w:color="auto"/>
                <w:left w:val="none" w:sz="0" w:space="0" w:color="auto"/>
                <w:bottom w:val="none" w:sz="0" w:space="0" w:color="auto"/>
                <w:right w:val="none" w:sz="0" w:space="0" w:color="auto"/>
              </w:divBdr>
            </w:div>
          </w:divsChild>
        </w:div>
        <w:div w:id="897399960">
          <w:marLeft w:val="0"/>
          <w:marRight w:val="0"/>
          <w:marTop w:val="0"/>
          <w:marBottom w:val="0"/>
          <w:divBdr>
            <w:top w:val="none" w:sz="0" w:space="0" w:color="auto"/>
            <w:left w:val="none" w:sz="0" w:space="0" w:color="auto"/>
            <w:bottom w:val="none" w:sz="0" w:space="0" w:color="auto"/>
            <w:right w:val="none" w:sz="0" w:space="0" w:color="auto"/>
          </w:divBdr>
          <w:divsChild>
            <w:div w:id="1397319265">
              <w:marLeft w:val="0"/>
              <w:marRight w:val="0"/>
              <w:marTop w:val="0"/>
              <w:marBottom w:val="0"/>
              <w:divBdr>
                <w:top w:val="none" w:sz="0" w:space="0" w:color="auto"/>
                <w:left w:val="none" w:sz="0" w:space="0" w:color="auto"/>
                <w:bottom w:val="none" w:sz="0" w:space="0" w:color="auto"/>
                <w:right w:val="none" w:sz="0" w:space="0" w:color="auto"/>
              </w:divBdr>
            </w:div>
          </w:divsChild>
        </w:div>
        <w:div w:id="2106148990">
          <w:marLeft w:val="0"/>
          <w:marRight w:val="0"/>
          <w:marTop w:val="0"/>
          <w:marBottom w:val="0"/>
          <w:divBdr>
            <w:top w:val="none" w:sz="0" w:space="0" w:color="auto"/>
            <w:left w:val="none" w:sz="0" w:space="0" w:color="auto"/>
            <w:bottom w:val="none" w:sz="0" w:space="0" w:color="auto"/>
            <w:right w:val="none" w:sz="0" w:space="0" w:color="auto"/>
          </w:divBdr>
          <w:divsChild>
            <w:div w:id="681051244">
              <w:marLeft w:val="0"/>
              <w:marRight w:val="0"/>
              <w:marTop w:val="0"/>
              <w:marBottom w:val="0"/>
              <w:divBdr>
                <w:top w:val="none" w:sz="0" w:space="0" w:color="auto"/>
                <w:left w:val="none" w:sz="0" w:space="0" w:color="auto"/>
                <w:bottom w:val="none" w:sz="0" w:space="0" w:color="auto"/>
                <w:right w:val="none" w:sz="0" w:space="0" w:color="auto"/>
              </w:divBdr>
            </w:div>
            <w:div w:id="760178201">
              <w:marLeft w:val="0"/>
              <w:marRight w:val="0"/>
              <w:marTop w:val="0"/>
              <w:marBottom w:val="0"/>
              <w:divBdr>
                <w:top w:val="none" w:sz="0" w:space="0" w:color="auto"/>
                <w:left w:val="none" w:sz="0" w:space="0" w:color="auto"/>
                <w:bottom w:val="none" w:sz="0" w:space="0" w:color="auto"/>
                <w:right w:val="none" w:sz="0" w:space="0" w:color="auto"/>
              </w:divBdr>
            </w:div>
          </w:divsChild>
        </w:div>
        <w:div w:id="103548085">
          <w:marLeft w:val="0"/>
          <w:marRight w:val="0"/>
          <w:marTop w:val="0"/>
          <w:marBottom w:val="0"/>
          <w:divBdr>
            <w:top w:val="none" w:sz="0" w:space="0" w:color="auto"/>
            <w:left w:val="none" w:sz="0" w:space="0" w:color="auto"/>
            <w:bottom w:val="none" w:sz="0" w:space="0" w:color="auto"/>
            <w:right w:val="none" w:sz="0" w:space="0" w:color="auto"/>
          </w:divBdr>
          <w:divsChild>
            <w:div w:id="556553759">
              <w:marLeft w:val="0"/>
              <w:marRight w:val="0"/>
              <w:marTop w:val="0"/>
              <w:marBottom w:val="0"/>
              <w:divBdr>
                <w:top w:val="none" w:sz="0" w:space="0" w:color="auto"/>
                <w:left w:val="none" w:sz="0" w:space="0" w:color="auto"/>
                <w:bottom w:val="none" w:sz="0" w:space="0" w:color="auto"/>
                <w:right w:val="none" w:sz="0" w:space="0" w:color="auto"/>
              </w:divBdr>
            </w:div>
          </w:divsChild>
        </w:div>
        <w:div w:id="1785686679">
          <w:marLeft w:val="0"/>
          <w:marRight w:val="0"/>
          <w:marTop w:val="0"/>
          <w:marBottom w:val="0"/>
          <w:divBdr>
            <w:top w:val="none" w:sz="0" w:space="0" w:color="auto"/>
            <w:left w:val="none" w:sz="0" w:space="0" w:color="auto"/>
            <w:bottom w:val="none" w:sz="0" w:space="0" w:color="auto"/>
            <w:right w:val="none" w:sz="0" w:space="0" w:color="auto"/>
          </w:divBdr>
          <w:divsChild>
            <w:div w:id="499153836">
              <w:marLeft w:val="0"/>
              <w:marRight w:val="0"/>
              <w:marTop w:val="0"/>
              <w:marBottom w:val="0"/>
              <w:divBdr>
                <w:top w:val="none" w:sz="0" w:space="0" w:color="auto"/>
                <w:left w:val="none" w:sz="0" w:space="0" w:color="auto"/>
                <w:bottom w:val="none" w:sz="0" w:space="0" w:color="auto"/>
                <w:right w:val="none" w:sz="0" w:space="0" w:color="auto"/>
              </w:divBdr>
            </w:div>
            <w:div w:id="601959887">
              <w:marLeft w:val="0"/>
              <w:marRight w:val="0"/>
              <w:marTop w:val="0"/>
              <w:marBottom w:val="0"/>
              <w:divBdr>
                <w:top w:val="none" w:sz="0" w:space="0" w:color="auto"/>
                <w:left w:val="none" w:sz="0" w:space="0" w:color="auto"/>
                <w:bottom w:val="none" w:sz="0" w:space="0" w:color="auto"/>
                <w:right w:val="none" w:sz="0" w:space="0" w:color="auto"/>
              </w:divBdr>
            </w:div>
          </w:divsChild>
        </w:div>
        <w:div w:id="425924777">
          <w:marLeft w:val="0"/>
          <w:marRight w:val="0"/>
          <w:marTop w:val="0"/>
          <w:marBottom w:val="0"/>
          <w:divBdr>
            <w:top w:val="none" w:sz="0" w:space="0" w:color="auto"/>
            <w:left w:val="none" w:sz="0" w:space="0" w:color="auto"/>
            <w:bottom w:val="none" w:sz="0" w:space="0" w:color="auto"/>
            <w:right w:val="none" w:sz="0" w:space="0" w:color="auto"/>
          </w:divBdr>
          <w:divsChild>
            <w:div w:id="1195466095">
              <w:marLeft w:val="0"/>
              <w:marRight w:val="0"/>
              <w:marTop w:val="0"/>
              <w:marBottom w:val="0"/>
              <w:divBdr>
                <w:top w:val="none" w:sz="0" w:space="0" w:color="auto"/>
                <w:left w:val="none" w:sz="0" w:space="0" w:color="auto"/>
                <w:bottom w:val="none" w:sz="0" w:space="0" w:color="auto"/>
                <w:right w:val="none" w:sz="0" w:space="0" w:color="auto"/>
              </w:divBdr>
            </w:div>
            <w:div w:id="320550389">
              <w:marLeft w:val="0"/>
              <w:marRight w:val="0"/>
              <w:marTop w:val="0"/>
              <w:marBottom w:val="0"/>
              <w:divBdr>
                <w:top w:val="none" w:sz="0" w:space="0" w:color="auto"/>
                <w:left w:val="none" w:sz="0" w:space="0" w:color="auto"/>
                <w:bottom w:val="none" w:sz="0" w:space="0" w:color="auto"/>
                <w:right w:val="none" w:sz="0" w:space="0" w:color="auto"/>
              </w:divBdr>
            </w:div>
          </w:divsChild>
        </w:div>
        <w:div w:id="1866870762">
          <w:marLeft w:val="0"/>
          <w:marRight w:val="0"/>
          <w:marTop w:val="0"/>
          <w:marBottom w:val="0"/>
          <w:divBdr>
            <w:top w:val="none" w:sz="0" w:space="0" w:color="auto"/>
            <w:left w:val="none" w:sz="0" w:space="0" w:color="auto"/>
            <w:bottom w:val="none" w:sz="0" w:space="0" w:color="auto"/>
            <w:right w:val="none" w:sz="0" w:space="0" w:color="auto"/>
          </w:divBdr>
          <w:divsChild>
            <w:div w:id="684015352">
              <w:marLeft w:val="0"/>
              <w:marRight w:val="0"/>
              <w:marTop w:val="0"/>
              <w:marBottom w:val="0"/>
              <w:divBdr>
                <w:top w:val="none" w:sz="0" w:space="0" w:color="auto"/>
                <w:left w:val="none" w:sz="0" w:space="0" w:color="auto"/>
                <w:bottom w:val="none" w:sz="0" w:space="0" w:color="auto"/>
                <w:right w:val="none" w:sz="0" w:space="0" w:color="auto"/>
              </w:divBdr>
            </w:div>
            <w:div w:id="948589371">
              <w:marLeft w:val="0"/>
              <w:marRight w:val="0"/>
              <w:marTop w:val="0"/>
              <w:marBottom w:val="0"/>
              <w:divBdr>
                <w:top w:val="none" w:sz="0" w:space="0" w:color="auto"/>
                <w:left w:val="none" w:sz="0" w:space="0" w:color="auto"/>
                <w:bottom w:val="none" w:sz="0" w:space="0" w:color="auto"/>
                <w:right w:val="none" w:sz="0" w:space="0" w:color="auto"/>
              </w:divBdr>
            </w:div>
            <w:div w:id="364410965">
              <w:marLeft w:val="0"/>
              <w:marRight w:val="0"/>
              <w:marTop w:val="0"/>
              <w:marBottom w:val="0"/>
              <w:divBdr>
                <w:top w:val="none" w:sz="0" w:space="0" w:color="auto"/>
                <w:left w:val="none" w:sz="0" w:space="0" w:color="auto"/>
                <w:bottom w:val="none" w:sz="0" w:space="0" w:color="auto"/>
                <w:right w:val="none" w:sz="0" w:space="0" w:color="auto"/>
              </w:divBdr>
            </w:div>
          </w:divsChild>
        </w:div>
        <w:div w:id="1630667139">
          <w:marLeft w:val="0"/>
          <w:marRight w:val="0"/>
          <w:marTop w:val="0"/>
          <w:marBottom w:val="0"/>
          <w:divBdr>
            <w:top w:val="none" w:sz="0" w:space="0" w:color="auto"/>
            <w:left w:val="none" w:sz="0" w:space="0" w:color="auto"/>
            <w:bottom w:val="none" w:sz="0" w:space="0" w:color="auto"/>
            <w:right w:val="none" w:sz="0" w:space="0" w:color="auto"/>
          </w:divBdr>
          <w:divsChild>
            <w:div w:id="817764606">
              <w:marLeft w:val="0"/>
              <w:marRight w:val="0"/>
              <w:marTop w:val="0"/>
              <w:marBottom w:val="0"/>
              <w:divBdr>
                <w:top w:val="none" w:sz="0" w:space="0" w:color="auto"/>
                <w:left w:val="none" w:sz="0" w:space="0" w:color="auto"/>
                <w:bottom w:val="none" w:sz="0" w:space="0" w:color="auto"/>
                <w:right w:val="none" w:sz="0" w:space="0" w:color="auto"/>
              </w:divBdr>
            </w:div>
          </w:divsChild>
        </w:div>
        <w:div w:id="2006859936">
          <w:marLeft w:val="0"/>
          <w:marRight w:val="0"/>
          <w:marTop w:val="0"/>
          <w:marBottom w:val="0"/>
          <w:divBdr>
            <w:top w:val="none" w:sz="0" w:space="0" w:color="auto"/>
            <w:left w:val="none" w:sz="0" w:space="0" w:color="auto"/>
            <w:bottom w:val="none" w:sz="0" w:space="0" w:color="auto"/>
            <w:right w:val="none" w:sz="0" w:space="0" w:color="auto"/>
          </w:divBdr>
          <w:divsChild>
            <w:div w:id="161431147">
              <w:marLeft w:val="0"/>
              <w:marRight w:val="0"/>
              <w:marTop w:val="0"/>
              <w:marBottom w:val="0"/>
              <w:divBdr>
                <w:top w:val="none" w:sz="0" w:space="0" w:color="auto"/>
                <w:left w:val="none" w:sz="0" w:space="0" w:color="auto"/>
                <w:bottom w:val="none" w:sz="0" w:space="0" w:color="auto"/>
                <w:right w:val="none" w:sz="0" w:space="0" w:color="auto"/>
              </w:divBdr>
            </w:div>
            <w:div w:id="988024626">
              <w:marLeft w:val="0"/>
              <w:marRight w:val="0"/>
              <w:marTop w:val="0"/>
              <w:marBottom w:val="0"/>
              <w:divBdr>
                <w:top w:val="none" w:sz="0" w:space="0" w:color="auto"/>
                <w:left w:val="none" w:sz="0" w:space="0" w:color="auto"/>
                <w:bottom w:val="none" w:sz="0" w:space="0" w:color="auto"/>
                <w:right w:val="none" w:sz="0" w:space="0" w:color="auto"/>
              </w:divBdr>
            </w:div>
          </w:divsChild>
        </w:div>
        <w:div w:id="1454404950">
          <w:marLeft w:val="0"/>
          <w:marRight w:val="0"/>
          <w:marTop w:val="0"/>
          <w:marBottom w:val="0"/>
          <w:divBdr>
            <w:top w:val="none" w:sz="0" w:space="0" w:color="auto"/>
            <w:left w:val="none" w:sz="0" w:space="0" w:color="auto"/>
            <w:bottom w:val="none" w:sz="0" w:space="0" w:color="auto"/>
            <w:right w:val="none" w:sz="0" w:space="0" w:color="auto"/>
          </w:divBdr>
          <w:divsChild>
            <w:div w:id="1450707227">
              <w:marLeft w:val="0"/>
              <w:marRight w:val="0"/>
              <w:marTop w:val="0"/>
              <w:marBottom w:val="0"/>
              <w:divBdr>
                <w:top w:val="none" w:sz="0" w:space="0" w:color="auto"/>
                <w:left w:val="none" w:sz="0" w:space="0" w:color="auto"/>
                <w:bottom w:val="none" w:sz="0" w:space="0" w:color="auto"/>
                <w:right w:val="none" w:sz="0" w:space="0" w:color="auto"/>
              </w:divBdr>
            </w:div>
          </w:divsChild>
        </w:div>
        <w:div w:id="632558512">
          <w:marLeft w:val="0"/>
          <w:marRight w:val="0"/>
          <w:marTop w:val="0"/>
          <w:marBottom w:val="0"/>
          <w:divBdr>
            <w:top w:val="none" w:sz="0" w:space="0" w:color="auto"/>
            <w:left w:val="none" w:sz="0" w:space="0" w:color="auto"/>
            <w:bottom w:val="none" w:sz="0" w:space="0" w:color="auto"/>
            <w:right w:val="none" w:sz="0" w:space="0" w:color="auto"/>
          </w:divBdr>
          <w:divsChild>
            <w:div w:id="15427098">
              <w:marLeft w:val="0"/>
              <w:marRight w:val="0"/>
              <w:marTop w:val="0"/>
              <w:marBottom w:val="0"/>
              <w:divBdr>
                <w:top w:val="none" w:sz="0" w:space="0" w:color="auto"/>
                <w:left w:val="none" w:sz="0" w:space="0" w:color="auto"/>
                <w:bottom w:val="none" w:sz="0" w:space="0" w:color="auto"/>
                <w:right w:val="none" w:sz="0" w:space="0" w:color="auto"/>
              </w:divBdr>
            </w:div>
            <w:div w:id="702445367">
              <w:marLeft w:val="0"/>
              <w:marRight w:val="0"/>
              <w:marTop w:val="0"/>
              <w:marBottom w:val="0"/>
              <w:divBdr>
                <w:top w:val="none" w:sz="0" w:space="0" w:color="auto"/>
                <w:left w:val="none" w:sz="0" w:space="0" w:color="auto"/>
                <w:bottom w:val="none" w:sz="0" w:space="0" w:color="auto"/>
                <w:right w:val="none" w:sz="0" w:space="0" w:color="auto"/>
              </w:divBdr>
            </w:div>
          </w:divsChild>
        </w:div>
        <w:div w:id="2134325575">
          <w:marLeft w:val="0"/>
          <w:marRight w:val="0"/>
          <w:marTop w:val="0"/>
          <w:marBottom w:val="0"/>
          <w:divBdr>
            <w:top w:val="none" w:sz="0" w:space="0" w:color="auto"/>
            <w:left w:val="none" w:sz="0" w:space="0" w:color="auto"/>
            <w:bottom w:val="none" w:sz="0" w:space="0" w:color="auto"/>
            <w:right w:val="none" w:sz="0" w:space="0" w:color="auto"/>
          </w:divBdr>
          <w:divsChild>
            <w:div w:id="1527713459">
              <w:marLeft w:val="0"/>
              <w:marRight w:val="0"/>
              <w:marTop w:val="0"/>
              <w:marBottom w:val="0"/>
              <w:divBdr>
                <w:top w:val="none" w:sz="0" w:space="0" w:color="auto"/>
                <w:left w:val="none" w:sz="0" w:space="0" w:color="auto"/>
                <w:bottom w:val="none" w:sz="0" w:space="0" w:color="auto"/>
                <w:right w:val="none" w:sz="0" w:space="0" w:color="auto"/>
              </w:divBdr>
            </w:div>
            <w:div w:id="1720284525">
              <w:marLeft w:val="0"/>
              <w:marRight w:val="0"/>
              <w:marTop w:val="0"/>
              <w:marBottom w:val="0"/>
              <w:divBdr>
                <w:top w:val="none" w:sz="0" w:space="0" w:color="auto"/>
                <w:left w:val="none" w:sz="0" w:space="0" w:color="auto"/>
                <w:bottom w:val="none" w:sz="0" w:space="0" w:color="auto"/>
                <w:right w:val="none" w:sz="0" w:space="0" w:color="auto"/>
              </w:divBdr>
            </w:div>
          </w:divsChild>
        </w:div>
        <w:div w:id="410346488">
          <w:marLeft w:val="0"/>
          <w:marRight w:val="0"/>
          <w:marTop w:val="0"/>
          <w:marBottom w:val="0"/>
          <w:divBdr>
            <w:top w:val="none" w:sz="0" w:space="0" w:color="auto"/>
            <w:left w:val="none" w:sz="0" w:space="0" w:color="auto"/>
            <w:bottom w:val="none" w:sz="0" w:space="0" w:color="auto"/>
            <w:right w:val="none" w:sz="0" w:space="0" w:color="auto"/>
          </w:divBdr>
          <w:divsChild>
            <w:div w:id="21707312">
              <w:marLeft w:val="0"/>
              <w:marRight w:val="0"/>
              <w:marTop w:val="0"/>
              <w:marBottom w:val="0"/>
              <w:divBdr>
                <w:top w:val="none" w:sz="0" w:space="0" w:color="auto"/>
                <w:left w:val="none" w:sz="0" w:space="0" w:color="auto"/>
                <w:bottom w:val="none" w:sz="0" w:space="0" w:color="auto"/>
                <w:right w:val="none" w:sz="0" w:space="0" w:color="auto"/>
              </w:divBdr>
            </w:div>
            <w:div w:id="1772432247">
              <w:marLeft w:val="0"/>
              <w:marRight w:val="0"/>
              <w:marTop w:val="0"/>
              <w:marBottom w:val="0"/>
              <w:divBdr>
                <w:top w:val="none" w:sz="0" w:space="0" w:color="auto"/>
                <w:left w:val="none" w:sz="0" w:space="0" w:color="auto"/>
                <w:bottom w:val="none" w:sz="0" w:space="0" w:color="auto"/>
                <w:right w:val="none" w:sz="0" w:space="0" w:color="auto"/>
              </w:divBdr>
            </w:div>
          </w:divsChild>
        </w:div>
        <w:div w:id="461580187">
          <w:marLeft w:val="0"/>
          <w:marRight w:val="0"/>
          <w:marTop w:val="0"/>
          <w:marBottom w:val="0"/>
          <w:divBdr>
            <w:top w:val="none" w:sz="0" w:space="0" w:color="auto"/>
            <w:left w:val="none" w:sz="0" w:space="0" w:color="auto"/>
            <w:bottom w:val="none" w:sz="0" w:space="0" w:color="auto"/>
            <w:right w:val="none" w:sz="0" w:space="0" w:color="auto"/>
          </w:divBdr>
          <w:divsChild>
            <w:div w:id="1167552306">
              <w:marLeft w:val="0"/>
              <w:marRight w:val="0"/>
              <w:marTop w:val="0"/>
              <w:marBottom w:val="0"/>
              <w:divBdr>
                <w:top w:val="none" w:sz="0" w:space="0" w:color="auto"/>
                <w:left w:val="none" w:sz="0" w:space="0" w:color="auto"/>
                <w:bottom w:val="none" w:sz="0" w:space="0" w:color="auto"/>
                <w:right w:val="none" w:sz="0" w:space="0" w:color="auto"/>
              </w:divBdr>
            </w:div>
            <w:div w:id="143282159">
              <w:marLeft w:val="0"/>
              <w:marRight w:val="0"/>
              <w:marTop w:val="0"/>
              <w:marBottom w:val="0"/>
              <w:divBdr>
                <w:top w:val="none" w:sz="0" w:space="0" w:color="auto"/>
                <w:left w:val="none" w:sz="0" w:space="0" w:color="auto"/>
                <w:bottom w:val="none" w:sz="0" w:space="0" w:color="auto"/>
                <w:right w:val="none" w:sz="0" w:space="0" w:color="auto"/>
              </w:divBdr>
            </w:div>
          </w:divsChild>
        </w:div>
        <w:div w:id="1369643026">
          <w:marLeft w:val="0"/>
          <w:marRight w:val="0"/>
          <w:marTop w:val="0"/>
          <w:marBottom w:val="0"/>
          <w:divBdr>
            <w:top w:val="none" w:sz="0" w:space="0" w:color="auto"/>
            <w:left w:val="none" w:sz="0" w:space="0" w:color="auto"/>
            <w:bottom w:val="none" w:sz="0" w:space="0" w:color="auto"/>
            <w:right w:val="none" w:sz="0" w:space="0" w:color="auto"/>
          </w:divBdr>
          <w:divsChild>
            <w:div w:id="45690648">
              <w:marLeft w:val="0"/>
              <w:marRight w:val="0"/>
              <w:marTop w:val="0"/>
              <w:marBottom w:val="0"/>
              <w:divBdr>
                <w:top w:val="none" w:sz="0" w:space="0" w:color="auto"/>
                <w:left w:val="none" w:sz="0" w:space="0" w:color="auto"/>
                <w:bottom w:val="none" w:sz="0" w:space="0" w:color="auto"/>
                <w:right w:val="none" w:sz="0" w:space="0" w:color="auto"/>
              </w:divBdr>
            </w:div>
          </w:divsChild>
        </w:div>
        <w:div w:id="1919896090">
          <w:marLeft w:val="0"/>
          <w:marRight w:val="0"/>
          <w:marTop w:val="0"/>
          <w:marBottom w:val="0"/>
          <w:divBdr>
            <w:top w:val="none" w:sz="0" w:space="0" w:color="auto"/>
            <w:left w:val="none" w:sz="0" w:space="0" w:color="auto"/>
            <w:bottom w:val="none" w:sz="0" w:space="0" w:color="auto"/>
            <w:right w:val="none" w:sz="0" w:space="0" w:color="auto"/>
          </w:divBdr>
          <w:divsChild>
            <w:div w:id="1947038053">
              <w:marLeft w:val="0"/>
              <w:marRight w:val="0"/>
              <w:marTop w:val="0"/>
              <w:marBottom w:val="0"/>
              <w:divBdr>
                <w:top w:val="none" w:sz="0" w:space="0" w:color="auto"/>
                <w:left w:val="none" w:sz="0" w:space="0" w:color="auto"/>
                <w:bottom w:val="none" w:sz="0" w:space="0" w:color="auto"/>
                <w:right w:val="none" w:sz="0" w:space="0" w:color="auto"/>
              </w:divBdr>
            </w:div>
            <w:div w:id="1556042309">
              <w:marLeft w:val="0"/>
              <w:marRight w:val="0"/>
              <w:marTop w:val="0"/>
              <w:marBottom w:val="0"/>
              <w:divBdr>
                <w:top w:val="none" w:sz="0" w:space="0" w:color="auto"/>
                <w:left w:val="none" w:sz="0" w:space="0" w:color="auto"/>
                <w:bottom w:val="none" w:sz="0" w:space="0" w:color="auto"/>
                <w:right w:val="none" w:sz="0" w:space="0" w:color="auto"/>
              </w:divBdr>
            </w:div>
            <w:div w:id="1027026665">
              <w:marLeft w:val="0"/>
              <w:marRight w:val="0"/>
              <w:marTop w:val="0"/>
              <w:marBottom w:val="0"/>
              <w:divBdr>
                <w:top w:val="none" w:sz="0" w:space="0" w:color="auto"/>
                <w:left w:val="none" w:sz="0" w:space="0" w:color="auto"/>
                <w:bottom w:val="none" w:sz="0" w:space="0" w:color="auto"/>
                <w:right w:val="none" w:sz="0" w:space="0" w:color="auto"/>
              </w:divBdr>
            </w:div>
            <w:div w:id="1139226524">
              <w:marLeft w:val="0"/>
              <w:marRight w:val="0"/>
              <w:marTop w:val="0"/>
              <w:marBottom w:val="0"/>
              <w:divBdr>
                <w:top w:val="none" w:sz="0" w:space="0" w:color="auto"/>
                <w:left w:val="none" w:sz="0" w:space="0" w:color="auto"/>
                <w:bottom w:val="none" w:sz="0" w:space="0" w:color="auto"/>
                <w:right w:val="none" w:sz="0" w:space="0" w:color="auto"/>
              </w:divBdr>
            </w:div>
          </w:divsChild>
        </w:div>
        <w:div w:id="93600288">
          <w:marLeft w:val="0"/>
          <w:marRight w:val="0"/>
          <w:marTop w:val="0"/>
          <w:marBottom w:val="0"/>
          <w:divBdr>
            <w:top w:val="none" w:sz="0" w:space="0" w:color="auto"/>
            <w:left w:val="none" w:sz="0" w:space="0" w:color="auto"/>
            <w:bottom w:val="none" w:sz="0" w:space="0" w:color="auto"/>
            <w:right w:val="none" w:sz="0" w:space="0" w:color="auto"/>
          </w:divBdr>
          <w:divsChild>
            <w:div w:id="1857304850">
              <w:marLeft w:val="0"/>
              <w:marRight w:val="0"/>
              <w:marTop w:val="0"/>
              <w:marBottom w:val="0"/>
              <w:divBdr>
                <w:top w:val="none" w:sz="0" w:space="0" w:color="auto"/>
                <w:left w:val="none" w:sz="0" w:space="0" w:color="auto"/>
                <w:bottom w:val="none" w:sz="0" w:space="0" w:color="auto"/>
                <w:right w:val="none" w:sz="0" w:space="0" w:color="auto"/>
              </w:divBdr>
            </w:div>
            <w:div w:id="1888181421">
              <w:marLeft w:val="0"/>
              <w:marRight w:val="0"/>
              <w:marTop w:val="0"/>
              <w:marBottom w:val="0"/>
              <w:divBdr>
                <w:top w:val="none" w:sz="0" w:space="0" w:color="auto"/>
                <w:left w:val="none" w:sz="0" w:space="0" w:color="auto"/>
                <w:bottom w:val="none" w:sz="0" w:space="0" w:color="auto"/>
                <w:right w:val="none" w:sz="0" w:space="0" w:color="auto"/>
              </w:divBdr>
            </w:div>
          </w:divsChild>
        </w:div>
        <w:div w:id="226112397">
          <w:marLeft w:val="0"/>
          <w:marRight w:val="0"/>
          <w:marTop w:val="0"/>
          <w:marBottom w:val="0"/>
          <w:divBdr>
            <w:top w:val="none" w:sz="0" w:space="0" w:color="auto"/>
            <w:left w:val="none" w:sz="0" w:space="0" w:color="auto"/>
            <w:bottom w:val="none" w:sz="0" w:space="0" w:color="auto"/>
            <w:right w:val="none" w:sz="0" w:space="0" w:color="auto"/>
          </w:divBdr>
          <w:divsChild>
            <w:div w:id="73019983">
              <w:marLeft w:val="0"/>
              <w:marRight w:val="0"/>
              <w:marTop w:val="0"/>
              <w:marBottom w:val="0"/>
              <w:divBdr>
                <w:top w:val="none" w:sz="0" w:space="0" w:color="auto"/>
                <w:left w:val="none" w:sz="0" w:space="0" w:color="auto"/>
                <w:bottom w:val="none" w:sz="0" w:space="0" w:color="auto"/>
                <w:right w:val="none" w:sz="0" w:space="0" w:color="auto"/>
              </w:divBdr>
            </w:div>
          </w:divsChild>
        </w:div>
        <w:div w:id="944389995">
          <w:marLeft w:val="0"/>
          <w:marRight w:val="0"/>
          <w:marTop w:val="0"/>
          <w:marBottom w:val="0"/>
          <w:divBdr>
            <w:top w:val="none" w:sz="0" w:space="0" w:color="auto"/>
            <w:left w:val="none" w:sz="0" w:space="0" w:color="auto"/>
            <w:bottom w:val="none" w:sz="0" w:space="0" w:color="auto"/>
            <w:right w:val="none" w:sz="0" w:space="0" w:color="auto"/>
          </w:divBdr>
          <w:divsChild>
            <w:div w:id="1036542037">
              <w:marLeft w:val="0"/>
              <w:marRight w:val="0"/>
              <w:marTop w:val="0"/>
              <w:marBottom w:val="0"/>
              <w:divBdr>
                <w:top w:val="none" w:sz="0" w:space="0" w:color="auto"/>
                <w:left w:val="none" w:sz="0" w:space="0" w:color="auto"/>
                <w:bottom w:val="none" w:sz="0" w:space="0" w:color="auto"/>
                <w:right w:val="none" w:sz="0" w:space="0" w:color="auto"/>
              </w:divBdr>
            </w:div>
          </w:divsChild>
        </w:div>
        <w:div w:id="1704162056">
          <w:marLeft w:val="0"/>
          <w:marRight w:val="0"/>
          <w:marTop w:val="0"/>
          <w:marBottom w:val="0"/>
          <w:divBdr>
            <w:top w:val="none" w:sz="0" w:space="0" w:color="auto"/>
            <w:left w:val="none" w:sz="0" w:space="0" w:color="auto"/>
            <w:bottom w:val="none" w:sz="0" w:space="0" w:color="auto"/>
            <w:right w:val="none" w:sz="0" w:space="0" w:color="auto"/>
          </w:divBdr>
          <w:divsChild>
            <w:div w:id="383211671">
              <w:marLeft w:val="0"/>
              <w:marRight w:val="0"/>
              <w:marTop w:val="0"/>
              <w:marBottom w:val="0"/>
              <w:divBdr>
                <w:top w:val="none" w:sz="0" w:space="0" w:color="auto"/>
                <w:left w:val="none" w:sz="0" w:space="0" w:color="auto"/>
                <w:bottom w:val="none" w:sz="0" w:space="0" w:color="auto"/>
                <w:right w:val="none" w:sz="0" w:space="0" w:color="auto"/>
              </w:divBdr>
            </w:div>
            <w:div w:id="1255287443">
              <w:marLeft w:val="0"/>
              <w:marRight w:val="0"/>
              <w:marTop w:val="0"/>
              <w:marBottom w:val="0"/>
              <w:divBdr>
                <w:top w:val="none" w:sz="0" w:space="0" w:color="auto"/>
                <w:left w:val="none" w:sz="0" w:space="0" w:color="auto"/>
                <w:bottom w:val="none" w:sz="0" w:space="0" w:color="auto"/>
                <w:right w:val="none" w:sz="0" w:space="0" w:color="auto"/>
              </w:divBdr>
            </w:div>
          </w:divsChild>
        </w:div>
        <w:div w:id="335688585">
          <w:marLeft w:val="0"/>
          <w:marRight w:val="0"/>
          <w:marTop w:val="0"/>
          <w:marBottom w:val="0"/>
          <w:divBdr>
            <w:top w:val="none" w:sz="0" w:space="0" w:color="auto"/>
            <w:left w:val="none" w:sz="0" w:space="0" w:color="auto"/>
            <w:bottom w:val="none" w:sz="0" w:space="0" w:color="auto"/>
            <w:right w:val="none" w:sz="0" w:space="0" w:color="auto"/>
          </w:divBdr>
          <w:divsChild>
            <w:div w:id="404031506">
              <w:marLeft w:val="0"/>
              <w:marRight w:val="0"/>
              <w:marTop w:val="0"/>
              <w:marBottom w:val="0"/>
              <w:divBdr>
                <w:top w:val="none" w:sz="0" w:space="0" w:color="auto"/>
                <w:left w:val="none" w:sz="0" w:space="0" w:color="auto"/>
                <w:bottom w:val="none" w:sz="0" w:space="0" w:color="auto"/>
                <w:right w:val="none" w:sz="0" w:space="0" w:color="auto"/>
              </w:divBdr>
            </w:div>
          </w:divsChild>
        </w:div>
        <w:div w:id="1640961817">
          <w:marLeft w:val="0"/>
          <w:marRight w:val="0"/>
          <w:marTop w:val="0"/>
          <w:marBottom w:val="0"/>
          <w:divBdr>
            <w:top w:val="none" w:sz="0" w:space="0" w:color="auto"/>
            <w:left w:val="none" w:sz="0" w:space="0" w:color="auto"/>
            <w:bottom w:val="none" w:sz="0" w:space="0" w:color="auto"/>
            <w:right w:val="none" w:sz="0" w:space="0" w:color="auto"/>
          </w:divBdr>
          <w:divsChild>
            <w:div w:id="554002545">
              <w:marLeft w:val="0"/>
              <w:marRight w:val="0"/>
              <w:marTop w:val="0"/>
              <w:marBottom w:val="0"/>
              <w:divBdr>
                <w:top w:val="none" w:sz="0" w:space="0" w:color="auto"/>
                <w:left w:val="none" w:sz="0" w:space="0" w:color="auto"/>
                <w:bottom w:val="none" w:sz="0" w:space="0" w:color="auto"/>
                <w:right w:val="none" w:sz="0" w:space="0" w:color="auto"/>
              </w:divBdr>
            </w:div>
          </w:divsChild>
        </w:div>
        <w:div w:id="331180880">
          <w:marLeft w:val="0"/>
          <w:marRight w:val="0"/>
          <w:marTop w:val="0"/>
          <w:marBottom w:val="0"/>
          <w:divBdr>
            <w:top w:val="none" w:sz="0" w:space="0" w:color="auto"/>
            <w:left w:val="none" w:sz="0" w:space="0" w:color="auto"/>
            <w:bottom w:val="none" w:sz="0" w:space="0" w:color="auto"/>
            <w:right w:val="none" w:sz="0" w:space="0" w:color="auto"/>
          </w:divBdr>
          <w:divsChild>
            <w:div w:id="510460315">
              <w:marLeft w:val="0"/>
              <w:marRight w:val="0"/>
              <w:marTop w:val="0"/>
              <w:marBottom w:val="0"/>
              <w:divBdr>
                <w:top w:val="none" w:sz="0" w:space="0" w:color="auto"/>
                <w:left w:val="none" w:sz="0" w:space="0" w:color="auto"/>
                <w:bottom w:val="none" w:sz="0" w:space="0" w:color="auto"/>
                <w:right w:val="none" w:sz="0" w:space="0" w:color="auto"/>
              </w:divBdr>
            </w:div>
            <w:div w:id="372538190">
              <w:marLeft w:val="0"/>
              <w:marRight w:val="0"/>
              <w:marTop w:val="0"/>
              <w:marBottom w:val="0"/>
              <w:divBdr>
                <w:top w:val="none" w:sz="0" w:space="0" w:color="auto"/>
                <w:left w:val="none" w:sz="0" w:space="0" w:color="auto"/>
                <w:bottom w:val="none" w:sz="0" w:space="0" w:color="auto"/>
                <w:right w:val="none" w:sz="0" w:space="0" w:color="auto"/>
              </w:divBdr>
            </w:div>
          </w:divsChild>
        </w:div>
        <w:div w:id="1672829370">
          <w:marLeft w:val="0"/>
          <w:marRight w:val="0"/>
          <w:marTop w:val="0"/>
          <w:marBottom w:val="0"/>
          <w:divBdr>
            <w:top w:val="none" w:sz="0" w:space="0" w:color="auto"/>
            <w:left w:val="none" w:sz="0" w:space="0" w:color="auto"/>
            <w:bottom w:val="none" w:sz="0" w:space="0" w:color="auto"/>
            <w:right w:val="none" w:sz="0" w:space="0" w:color="auto"/>
          </w:divBdr>
          <w:divsChild>
            <w:div w:id="2045980447">
              <w:marLeft w:val="0"/>
              <w:marRight w:val="0"/>
              <w:marTop w:val="0"/>
              <w:marBottom w:val="0"/>
              <w:divBdr>
                <w:top w:val="none" w:sz="0" w:space="0" w:color="auto"/>
                <w:left w:val="none" w:sz="0" w:space="0" w:color="auto"/>
                <w:bottom w:val="none" w:sz="0" w:space="0" w:color="auto"/>
                <w:right w:val="none" w:sz="0" w:space="0" w:color="auto"/>
              </w:divBdr>
            </w:div>
            <w:div w:id="1584757464">
              <w:marLeft w:val="0"/>
              <w:marRight w:val="0"/>
              <w:marTop w:val="0"/>
              <w:marBottom w:val="0"/>
              <w:divBdr>
                <w:top w:val="none" w:sz="0" w:space="0" w:color="auto"/>
                <w:left w:val="none" w:sz="0" w:space="0" w:color="auto"/>
                <w:bottom w:val="none" w:sz="0" w:space="0" w:color="auto"/>
                <w:right w:val="none" w:sz="0" w:space="0" w:color="auto"/>
              </w:divBdr>
            </w:div>
          </w:divsChild>
        </w:div>
        <w:div w:id="1630627547">
          <w:marLeft w:val="0"/>
          <w:marRight w:val="0"/>
          <w:marTop w:val="0"/>
          <w:marBottom w:val="0"/>
          <w:divBdr>
            <w:top w:val="none" w:sz="0" w:space="0" w:color="auto"/>
            <w:left w:val="none" w:sz="0" w:space="0" w:color="auto"/>
            <w:bottom w:val="none" w:sz="0" w:space="0" w:color="auto"/>
            <w:right w:val="none" w:sz="0" w:space="0" w:color="auto"/>
          </w:divBdr>
          <w:divsChild>
            <w:div w:id="1145318873">
              <w:marLeft w:val="0"/>
              <w:marRight w:val="0"/>
              <w:marTop w:val="0"/>
              <w:marBottom w:val="0"/>
              <w:divBdr>
                <w:top w:val="none" w:sz="0" w:space="0" w:color="auto"/>
                <w:left w:val="none" w:sz="0" w:space="0" w:color="auto"/>
                <w:bottom w:val="none" w:sz="0" w:space="0" w:color="auto"/>
                <w:right w:val="none" w:sz="0" w:space="0" w:color="auto"/>
              </w:divBdr>
            </w:div>
          </w:divsChild>
        </w:div>
        <w:div w:id="1354112044">
          <w:marLeft w:val="0"/>
          <w:marRight w:val="0"/>
          <w:marTop w:val="0"/>
          <w:marBottom w:val="0"/>
          <w:divBdr>
            <w:top w:val="none" w:sz="0" w:space="0" w:color="auto"/>
            <w:left w:val="none" w:sz="0" w:space="0" w:color="auto"/>
            <w:bottom w:val="none" w:sz="0" w:space="0" w:color="auto"/>
            <w:right w:val="none" w:sz="0" w:space="0" w:color="auto"/>
          </w:divBdr>
          <w:divsChild>
            <w:div w:id="182938091">
              <w:marLeft w:val="0"/>
              <w:marRight w:val="0"/>
              <w:marTop w:val="0"/>
              <w:marBottom w:val="0"/>
              <w:divBdr>
                <w:top w:val="none" w:sz="0" w:space="0" w:color="auto"/>
                <w:left w:val="none" w:sz="0" w:space="0" w:color="auto"/>
                <w:bottom w:val="none" w:sz="0" w:space="0" w:color="auto"/>
                <w:right w:val="none" w:sz="0" w:space="0" w:color="auto"/>
              </w:divBdr>
            </w:div>
            <w:div w:id="299313167">
              <w:marLeft w:val="0"/>
              <w:marRight w:val="0"/>
              <w:marTop w:val="0"/>
              <w:marBottom w:val="0"/>
              <w:divBdr>
                <w:top w:val="none" w:sz="0" w:space="0" w:color="auto"/>
                <w:left w:val="none" w:sz="0" w:space="0" w:color="auto"/>
                <w:bottom w:val="none" w:sz="0" w:space="0" w:color="auto"/>
                <w:right w:val="none" w:sz="0" w:space="0" w:color="auto"/>
              </w:divBdr>
            </w:div>
          </w:divsChild>
        </w:div>
        <w:div w:id="1477722453">
          <w:marLeft w:val="0"/>
          <w:marRight w:val="0"/>
          <w:marTop w:val="0"/>
          <w:marBottom w:val="0"/>
          <w:divBdr>
            <w:top w:val="none" w:sz="0" w:space="0" w:color="auto"/>
            <w:left w:val="none" w:sz="0" w:space="0" w:color="auto"/>
            <w:bottom w:val="none" w:sz="0" w:space="0" w:color="auto"/>
            <w:right w:val="none" w:sz="0" w:space="0" w:color="auto"/>
          </w:divBdr>
          <w:divsChild>
            <w:div w:id="1102606159">
              <w:marLeft w:val="0"/>
              <w:marRight w:val="0"/>
              <w:marTop w:val="0"/>
              <w:marBottom w:val="0"/>
              <w:divBdr>
                <w:top w:val="none" w:sz="0" w:space="0" w:color="auto"/>
                <w:left w:val="none" w:sz="0" w:space="0" w:color="auto"/>
                <w:bottom w:val="none" w:sz="0" w:space="0" w:color="auto"/>
                <w:right w:val="none" w:sz="0" w:space="0" w:color="auto"/>
              </w:divBdr>
            </w:div>
            <w:div w:id="1600287121">
              <w:marLeft w:val="0"/>
              <w:marRight w:val="0"/>
              <w:marTop w:val="0"/>
              <w:marBottom w:val="0"/>
              <w:divBdr>
                <w:top w:val="none" w:sz="0" w:space="0" w:color="auto"/>
                <w:left w:val="none" w:sz="0" w:space="0" w:color="auto"/>
                <w:bottom w:val="none" w:sz="0" w:space="0" w:color="auto"/>
                <w:right w:val="none" w:sz="0" w:space="0" w:color="auto"/>
              </w:divBdr>
            </w:div>
            <w:div w:id="1679431584">
              <w:marLeft w:val="0"/>
              <w:marRight w:val="0"/>
              <w:marTop w:val="0"/>
              <w:marBottom w:val="0"/>
              <w:divBdr>
                <w:top w:val="none" w:sz="0" w:space="0" w:color="auto"/>
                <w:left w:val="none" w:sz="0" w:space="0" w:color="auto"/>
                <w:bottom w:val="none" w:sz="0" w:space="0" w:color="auto"/>
                <w:right w:val="none" w:sz="0" w:space="0" w:color="auto"/>
              </w:divBdr>
            </w:div>
            <w:div w:id="1668246591">
              <w:marLeft w:val="0"/>
              <w:marRight w:val="0"/>
              <w:marTop w:val="0"/>
              <w:marBottom w:val="0"/>
              <w:divBdr>
                <w:top w:val="none" w:sz="0" w:space="0" w:color="auto"/>
                <w:left w:val="none" w:sz="0" w:space="0" w:color="auto"/>
                <w:bottom w:val="none" w:sz="0" w:space="0" w:color="auto"/>
                <w:right w:val="none" w:sz="0" w:space="0" w:color="auto"/>
              </w:divBdr>
            </w:div>
          </w:divsChild>
        </w:div>
        <w:div w:id="2109422334">
          <w:marLeft w:val="0"/>
          <w:marRight w:val="0"/>
          <w:marTop w:val="0"/>
          <w:marBottom w:val="0"/>
          <w:divBdr>
            <w:top w:val="none" w:sz="0" w:space="0" w:color="auto"/>
            <w:left w:val="none" w:sz="0" w:space="0" w:color="auto"/>
            <w:bottom w:val="none" w:sz="0" w:space="0" w:color="auto"/>
            <w:right w:val="none" w:sz="0" w:space="0" w:color="auto"/>
          </w:divBdr>
          <w:divsChild>
            <w:div w:id="1678535935">
              <w:marLeft w:val="0"/>
              <w:marRight w:val="0"/>
              <w:marTop w:val="0"/>
              <w:marBottom w:val="0"/>
              <w:divBdr>
                <w:top w:val="none" w:sz="0" w:space="0" w:color="auto"/>
                <w:left w:val="none" w:sz="0" w:space="0" w:color="auto"/>
                <w:bottom w:val="none" w:sz="0" w:space="0" w:color="auto"/>
                <w:right w:val="none" w:sz="0" w:space="0" w:color="auto"/>
              </w:divBdr>
            </w:div>
            <w:div w:id="717827265">
              <w:marLeft w:val="0"/>
              <w:marRight w:val="0"/>
              <w:marTop w:val="0"/>
              <w:marBottom w:val="0"/>
              <w:divBdr>
                <w:top w:val="none" w:sz="0" w:space="0" w:color="auto"/>
                <w:left w:val="none" w:sz="0" w:space="0" w:color="auto"/>
                <w:bottom w:val="none" w:sz="0" w:space="0" w:color="auto"/>
                <w:right w:val="none" w:sz="0" w:space="0" w:color="auto"/>
              </w:divBdr>
            </w:div>
          </w:divsChild>
        </w:div>
        <w:div w:id="609749214">
          <w:marLeft w:val="0"/>
          <w:marRight w:val="0"/>
          <w:marTop w:val="0"/>
          <w:marBottom w:val="0"/>
          <w:divBdr>
            <w:top w:val="none" w:sz="0" w:space="0" w:color="auto"/>
            <w:left w:val="none" w:sz="0" w:space="0" w:color="auto"/>
            <w:bottom w:val="none" w:sz="0" w:space="0" w:color="auto"/>
            <w:right w:val="none" w:sz="0" w:space="0" w:color="auto"/>
          </w:divBdr>
          <w:divsChild>
            <w:div w:id="1281374844">
              <w:marLeft w:val="0"/>
              <w:marRight w:val="0"/>
              <w:marTop w:val="0"/>
              <w:marBottom w:val="0"/>
              <w:divBdr>
                <w:top w:val="none" w:sz="0" w:space="0" w:color="auto"/>
                <w:left w:val="none" w:sz="0" w:space="0" w:color="auto"/>
                <w:bottom w:val="none" w:sz="0" w:space="0" w:color="auto"/>
                <w:right w:val="none" w:sz="0" w:space="0" w:color="auto"/>
              </w:divBdr>
            </w:div>
            <w:div w:id="876039671">
              <w:marLeft w:val="0"/>
              <w:marRight w:val="0"/>
              <w:marTop w:val="0"/>
              <w:marBottom w:val="0"/>
              <w:divBdr>
                <w:top w:val="none" w:sz="0" w:space="0" w:color="auto"/>
                <w:left w:val="none" w:sz="0" w:space="0" w:color="auto"/>
                <w:bottom w:val="none" w:sz="0" w:space="0" w:color="auto"/>
                <w:right w:val="none" w:sz="0" w:space="0" w:color="auto"/>
              </w:divBdr>
            </w:div>
            <w:div w:id="745417411">
              <w:marLeft w:val="0"/>
              <w:marRight w:val="0"/>
              <w:marTop w:val="0"/>
              <w:marBottom w:val="0"/>
              <w:divBdr>
                <w:top w:val="none" w:sz="0" w:space="0" w:color="auto"/>
                <w:left w:val="none" w:sz="0" w:space="0" w:color="auto"/>
                <w:bottom w:val="none" w:sz="0" w:space="0" w:color="auto"/>
                <w:right w:val="none" w:sz="0" w:space="0" w:color="auto"/>
              </w:divBdr>
            </w:div>
            <w:div w:id="485055661">
              <w:marLeft w:val="0"/>
              <w:marRight w:val="0"/>
              <w:marTop w:val="0"/>
              <w:marBottom w:val="0"/>
              <w:divBdr>
                <w:top w:val="none" w:sz="0" w:space="0" w:color="auto"/>
                <w:left w:val="none" w:sz="0" w:space="0" w:color="auto"/>
                <w:bottom w:val="none" w:sz="0" w:space="0" w:color="auto"/>
                <w:right w:val="none" w:sz="0" w:space="0" w:color="auto"/>
              </w:divBdr>
            </w:div>
            <w:div w:id="1986616190">
              <w:marLeft w:val="0"/>
              <w:marRight w:val="0"/>
              <w:marTop w:val="0"/>
              <w:marBottom w:val="0"/>
              <w:divBdr>
                <w:top w:val="none" w:sz="0" w:space="0" w:color="auto"/>
                <w:left w:val="none" w:sz="0" w:space="0" w:color="auto"/>
                <w:bottom w:val="none" w:sz="0" w:space="0" w:color="auto"/>
                <w:right w:val="none" w:sz="0" w:space="0" w:color="auto"/>
              </w:divBdr>
            </w:div>
            <w:div w:id="85659675">
              <w:marLeft w:val="0"/>
              <w:marRight w:val="0"/>
              <w:marTop w:val="0"/>
              <w:marBottom w:val="0"/>
              <w:divBdr>
                <w:top w:val="none" w:sz="0" w:space="0" w:color="auto"/>
                <w:left w:val="none" w:sz="0" w:space="0" w:color="auto"/>
                <w:bottom w:val="none" w:sz="0" w:space="0" w:color="auto"/>
                <w:right w:val="none" w:sz="0" w:space="0" w:color="auto"/>
              </w:divBdr>
            </w:div>
            <w:div w:id="1822884336">
              <w:marLeft w:val="0"/>
              <w:marRight w:val="0"/>
              <w:marTop w:val="0"/>
              <w:marBottom w:val="0"/>
              <w:divBdr>
                <w:top w:val="none" w:sz="0" w:space="0" w:color="auto"/>
                <w:left w:val="none" w:sz="0" w:space="0" w:color="auto"/>
                <w:bottom w:val="none" w:sz="0" w:space="0" w:color="auto"/>
                <w:right w:val="none" w:sz="0" w:space="0" w:color="auto"/>
              </w:divBdr>
            </w:div>
            <w:div w:id="1389455948">
              <w:marLeft w:val="0"/>
              <w:marRight w:val="0"/>
              <w:marTop w:val="0"/>
              <w:marBottom w:val="0"/>
              <w:divBdr>
                <w:top w:val="none" w:sz="0" w:space="0" w:color="auto"/>
                <w:left w:val="none" w:sz="0" w:space="0" w:color="auto"/>
                <w:bottom w:val="none" w:sz="0" w:space="0" w:color="auto"/>
                <w:right w:val="none" w:sz="0" w:space="0" w:color="auto"/>
              </w:divBdr>
            </w:div>
            <w:div w:id="426661299">
              <w:marLeft w:val="0"/>
              <w:marRight w:val="0"/>
              <w:marTop w:val="0"/>
              <w:marBottom w:val="0"/>
              <w:divBdr>
                <w:top w:val="none" w:sz="0" w:space="0" w:color="auto"/>
                <w:left w:val="none" w:sz="0" w:space="0" w:color="auto"/>
                <w:bottom w:val="none" w:sz="0" w:space="0" w:color="auto"/>
                <w:right w:val="none" w:sz="0" w:space="0" w:color="auto"/>
              </w:divBdr>
            </w:div>
            <w:div w:id="1697345388">
              <w:marLeft w:val="0"/>
              <w:marRight w:val="0"/>
              <w:marTop w:val="0"/>
              <w:marBottom w:val="0"/>
              <w:divBdr>
                <w:top w:val="none" w:sz="0" w:space="0" w:color="auto"/>
                <w:left w:val="none" w:sz="0" w:space="0" w:color="auto"/>
                <w:bottom w:val="none" w:sz="0" w:space="0" w:color="auto"/>
                <w:right w:val="none" w:sz="0" w:space="0" w:color="auto"/>
              </w:divBdr>
            </w:div>
            <w:div w:id="488788778">
              <w:marLeft w:val="0"/>
              <w:marRight w:val="0"/>
              <w:marTop w:val="0"/>
              <w:marBottom w:val="0"/>
              <w:divBdr>
                <w:top w:val="none" w:sz="0" w:space="0" w:color="auto"/>
                <w:left w:val="none" w:sz="0" w:space="0" w:color="auto"/>
                <w:bottom w:val="none" w:sz="0" w:space="0" w:color="auto"/>
                <w:right w:val="none" w:sz="0" w:space="0" w:color="auto"/>
              </w:divBdr>
            </w:div>
            <w:div w:id="80181555">
              <w:marLeft w:val="0"/>
              <w:marRight w:val="0"/>
              <w:marTop w:val="0"/>
              <w:marBottom w:val="0"/>
              <w:divBdr>
                <w:top w:val="none" w:sz="0" w:space="0" w:color="auto"/>
                <w:left w:val="none" w:sz="0" w:space="0" w:color="auto"/>
                <w:bottom w:val="none" w:sz="0" w:space="0" w:color="auto"/>
                <w:right w:val="none" w:sz="0" w:space="0" w:color="auto"/>
              </w:divBdr>
            </w:div>
            <w:div w:id="1357198158">
              <w:marLeft w:val="0"/>
              <w:marRight w:val="0"/>
              <w:marTop w:val="0"/>
              <w:marBottom w:val="0"/>
              <w:divBdr>
                <w:top w:val="none" w:sz="0" w:space="0" w:color="auto"/>
                <w:left w:val="none" w:sz="0" w:space="0" w:color="auto"/>
                <w:bottom w:val="none" w:sz="0" w:space="0" w:color="auto"/>
                <w:right w:val="none" w:sz="0" w:space="0" w:color="auto"/>
              </w:divBdr>
            </w:div>
            <w:div w:id="1234507238">
              <w:marLeft w:val="0"/>
              <w:marRight w:val="0"/>
              <w:marTop w:val="0"/>
              <w:marBottom w:val="0"/>
              <w:divBdr>
                <w:top w:val="none" w:sz="0" w:space="0" w:color="auto"/>
                <w:left w:val="none" w:sz="0" w:space="0" w:color="auto"/>
                <w:bottom w:val="none" w:sz="0" w:space="0" w:color="auto"/>
                <w:right w:val="none" w:sz="0" w:space="0" w:color="auto"/>
              </w:divBdr>
            </w:div>
            <w:div w:id="617566341">
              <w:marLeft w:val="0"/>
              <w:marRight w:val="0"/>
              <w:marTop w:val="0"/>
              <w:marBottom w:val="0"/>
              <w:divBdr>
                <w:top w:val="none" w:sz="0" w:space="0" w:color="auto"/>
                <w:left w:val="none" w:sz="0" w:space="0" w:color="auto"/>
                <w:bottom w:val="none" w:sz="0" w:space="0" w:color="auto"/>
                <w:right w:val="none" w:sz="0" w:space="0" w:color="auto"/>
              </w:divBdr>
            </w:div>
          </w:divsChild>
        </w:div>
        <w:div w:id="1497115757">
          <w:marLeft w:val="0"/>
          <w:marRight w:val="0"/>
          <w:marTop w:val="0"/>
          <w:marBottom w:val="0"/>
          <w:divBdr>
            <w:top w:val="none" w:sz="0" w:space="0" w:color="auto"/>
            <w:left w:val="none" w:sz="0" w:space="0" w:color="auto"/>
            <w:bottom w:val="none" w:sz="0" w:space="0" w:color="auto"/>
            <w:right w:val="none" w:sz="0" w:space="0" w:color="auto"/>
          </w:divBdr>
          <w:divsChild>
            <w:div w:id="757752953">
              <w:marLeft w:val="0"/>
              <w:marRight w:val="0"/>
              <w:marTop w:val="0"/>
              <w:marBottom w:val="0"/>
              <w:divBdr>
                <w:top w:val="none" w:sz="0" w:space="0" w:color="auto"/>
                <w:left w:val="none" w:sz="0" w:space="0" w:color="auto"/>
                <w:bottom w:val="none" w:sz="0" w:space="0" w:color="auto"/>
                <w:right w:val="none" w:sz="0" w:space="0" w:color="auto"/>
              </w:divBdr>
            </w:div>
            <w:div w:id="286593961">
              <w:marLeft w:val="0"/>
              <w:marRight w:val="0"/>
              <w:marTop w:val="0"/>
              <w:marBottom w:val="0"/>
              <w:divBdr>
                <w:top w:val="none" w:sz="0" w:space="0" w:color="auto"/>
                <w:left w:val="none" w:sz="0" w:space="0" w:color="auto"/>
                <w:bottom w:val="none" w:sz="0" w:space="0" w:color="auto"/>
                <w:right w:val="none" w:sz="0" w:space="0" w:color="auto"/>
              </w:divBdr>
            </w:div>
            <w:div w:id="941306340">
              <w:marLeft w:val="0"/>
              <w:marRight w:val="0"/>
              <w:marTop w:val="0"/>
              <w:marBottom w:val="0"/>
              <w:divBdr>
                <w:top w:val="none" w:sz="0" w:space="0" w:color="auto"/>
                <w:left w:val="none" w:sz="0" w:space="0" w:color="auto"/>
                <w:bottom w:val="none" w:sz="0" w:space="0" w:color="auto"/>
                <w:right w:val="none" w:sz="0" w:space="0" w:color="auto"/>
              </w:divBdr>
            </w:div>
            <w:div w:id="408581303">
              <w:marLeft w:val="0"/>
              <w:marRight w:val="0"/>
              <w:marTop w:val="0"/>
              <w:marBottom w:val="0"/>
              <w:divBdr>
                <w:top w:val="none" w:sz="0" w:space="0" w:color="auto"/>
                <w:left w:val="none" w:sz="0" w:space="0" w:color="auto"/>
                <w:bottom w:val="none" w:sz="0" w:space="0" w:color="auto"/>
                <w:right w:val="none" w:sz="0" w:space="0" w:color="auto"/>
              </w:divBdr>
            </w:div>
            <w:div w:id="1023241735">
              <w:marLeft w:val="0"/>
              <w:marRight w:val="0"/>
              <w:marTop w:val="0"/>
              <w:marBottom w:val="0"/>
              <w:divBdr>
                <w:top w:val="none" w:sz="0" w:space="0" w:color="auto"/>
                <w:left w:val="none" w:sz="0" w:space="0" w:color="auto"/>
                <w:bottom w:val="none" w:sz="0" w:space="0" w:color="auto"/>
                <w:right w:val="none" w:sz="0" w:space="0" w:color="auto"/>
              </w:divBdr>
            </w:div>
            <w:div w:id="629746630">
              <w:marLeft w:val="0"/>
              <w:marRight w:val="0"/>
              <w:marTop w:val="0"/>
              <w:marBottom w:val="0"/>
              <w:divBdr>
                <w:top w:val="none" w:sz="0" w:space="0" w:color="auto"/>
                <w:left w:val="none" w:sz="0" w:space="0" w:color="auto"/>
                <w:bottom w:val="none" w:sz="0" w:space="0" w:color="auto"/>
                <w:right w:val="none" w:sz="0" w:space="0" w:color="auto"/>
              </w:divBdr>
            </w:div>
            <w:div w:id="1525750965">
              <w:marLeft w:val="0"/>
              <w:marRight w:val="0"/>
              <w:marTop w:val="0"/>
              <w:marBottom w:val="0"/>
              <w:divBdr>
                <w:top w:val="none" w:sz="0" w:space="0" w:color="auto"/>
                <w:left w:val="none" w:sz="0" w:space="0" w:color="auto"/>
                <w:bottom w:val="none" w:sz="0" w:space="0" w:color="auto"/>
                <w:right w:val="none" w:sz="0" w:space="0" w:color="auto"/>
              </w:divBdr>
            </w:div>
          </w:divsChild>
        </w:div>
        <w:div w:id="168329046">
          <w:marLeft w:val="0"/>
          <w:marRight w:val="0"/>
          <w:marTop w:val="0"/>
          <w:marBottom w:val="0"/>
          <w:divBdr>
            <w:top w:val="none" w:sz="0" w:space="0" w:color="auto"/>
            <w:left w:val="none" w:sz="0" w:space="0" w:color="auto"/>
            <w:bottom w:val="none" w:sz="0" w:space="0" w:color="auto"/>
            <w:right w:val="none" w:sz="0" w:space="0" w:color="auto"/>
          </w:divBdr>
          <w:divsChild>
            <w:div w:id="2003075025">
              <w:marLeft w:val="0"/>
              <w:marRight w:val="0"/>
              <w:marTop w:val="0"/>
              <w:marBottom w:val="0"/>
              <w:divBdr>
                <w:top w:val="none" w:sz="0" w:space="0" w:color="auto"/>
                <w:left w:val="none" w:sz="0" w:space="0" w:color="auto"/>
                <w:bottom w:val="none" w:sz="0" w:space="0" w:color="auto"/>
                <w:right w:val="none" w:sz="0" w:space="0" w:color="auto"/>
              </w:divBdr>
            </w:div>
            <w:div w:id="400909112">
              <w:marLeft w:val="0"/>
              <w:marRight w:val="0"/>
              <w:marTop w:val="0"/>
              <w:marBottom w:val="0"/>
              <w:divBdr>
                <w:top w:val="none" w:sz="0" w:space="0" w:color="auto"/>
                <w:left w:val="none" w:sz="0" w:space="0" w:color="auto"/>
                <w:bottom w:val="none" w:sz="0" w:space="0" w:color="auto"/>
                <w:right w:val="none" w:sz="0" w:space="0" w:color="auto"/>
              </w:divBdr>
            </w:div>
          </w:divsChild>
        </w:div>
        <w:div w:id="222257177">
          <w:marLeft w:val="0"/>
          <w:marRight w:val="0"/>
          <w:marTop w:val="0"/>
          <w:marBottom w:val="0"/>
          <w:divBdr>
            <w:top w:val="none" w:sz="0" w:space="0" w:color="auto"/>
            <w:left w:val="none" w:sz="0" w:space="0" w:color="auto"/>
            <w:bottom w:val="none" w:sz="0" w:space="0" w:color="auto"/>
            <w:right w:val="none" w:sz="0" w:space="0" w:color="auto"/>
          </w:divBdr>
          <w:divsChild>
            <w:div w:id="698510600">
              <w:marLeft w:val="0"/>
              <w:marRight w:val="0"/>
              <w:marTop w:val="0"/>
              <w:marBottom w:val="0"/>
              <w:divBdr>
                <w:top w:val="none" w:sz="0" w:space="0" w:color="auto"/>
                <w:left w:val="none" w:sz="0" w:space="0" w:color="auto"/>
                <w:bottom w:val="none" w:sz="0" w:space="0" w:color="auto"/>
                <w:right w:val="none" w:sz="0" w:space="0" w:color="auto"/>
              </w:divBdr>
            </w:div>
            <w:div w:id="2063794444">
              <w:marLeft w:val="0"/>
              <w:marRight w:val="0"/>
              <w:marTop w:val="0"/>
              <w:marBottom w:val="0"/>
              <w:divBdr>
                <w:top w:val="none" w:sz="0" w:space="0" w:color="auto"/>
                <w:left w:val="none" w:sz="0" w:space="0" w:color="auto"/>
                <w:bottom w:val="none" w:sz="0" w:space="0" w:color="auto"/>
                <w:right w:val="none" w:sz="0" w:space="0" w:color="auto"/>
              </w:divBdr>
            </w:div>
            <w:div w:id="776604334">
              <w:marLeft w:val="0"/>
              <w:marRight w:val="0"/>
              <w:marTop w:val="0"/>
              <w:marBottom w:val="0"/>
              <w:divBdr>
                <w:top w:val="none" w:sz="0" w:space="0" w:color="auto"/>
                <w:left w:val="none" w:sz="0" w:space="0" w:color="auto"/>
                <w:bottom w:val="none" w:sz="0" w:space="0" w:color="auto"/>
                <w:right w:val="none" w:sz="0" w:space="0" w:color="auto"/>
              </w:divBdr>
            </w:div>
            <w:div w:id="1257134377">
              <w:marLeft w:val="0"/>
              <w:marRight w:val="0"/>
              <w:marTop w:val="0"/>
              <w:marBottom w:val="0"/>
              <w:divBdr>
                <w:top w:val="none" w:sz="0" w:space="0" w:color="auto"/>
                <w:left w:val="none" w:sz="0" w:space="0" w:color="auto"/>
                <w:bottom w:val="none" w:sz="0" w:space="0" w:color="auto"/>
                <w:right w:val="none" w:sz="0" w:space="0" w:color="auto"/>
              </w:divBdr>
            </w:div>
            <w:div w:id="303312643">
              <w:marLeft w:val="0"/>
              <w:marRight w:val="0"/>
              <w:marTop w:val="0"/>
              <w:marBottom w:val="0"/>
              <w:divBdr>
                <w:top w:val="none" w:sz="0" w:space="0" w:color="auto"/>
                <w:left w:val="none" w:sz="0" w:space="0" w:color="auto"/>
                <w:bottom w:val="none" w:sz="0" w:space="0" w:color="auto"/>
                <w:right w:val="none" w:sz="0" w:space="0" w:color="auto"/>
              </w:divBdr>
            </w:div>
            <w:div w:id="161700972">
              <w:marLeft w:val="0"/>
              <w:marRight w:val="0"/>
              <w:marTop w:val="0"/>
              <w:marBottom w:val="0"/>
              <w:divBdr>
                <w:top w:val="none" w:sz="0" w:space="0" w:color="auto"/>
                <w:left w:val="none" w:sz="0" w:space="0" w:color="auto"/>
                <w:bottom w:val="none" w:sz="0" w:space="0" w:color="auto"/>
                <w:right w:val="none" w:sz="0" w:space="0" w:color="auto"/>
              </w:divBdr>
            </w:div>
            <w:div w:id="1148672145">
              <w:marLeft w:val="0"/>
              <w:marRight w:val="0"/>
              <w:marTop w:val="0"/>
              <w:marBottom w:val="0"/>
              <w:divBdr>
                <w:top w:val="none" w:sz="0" w:space="0" w:color="auto"/>
                <w:left w:val="none" w:sz="0" w:space="0" w:color="auto"/>
                <w:bottom w:val="none" w:sz="0" w:space="0" w:color="auto"/>
                <w:right w:val="none" w:sz="0" w:space="0" w:color="auto"/>
              </w:divBdr>
            </w:div>
            <w:div w:id="1157644662">
              <w:marLeft w:val="0"/>
              <w:marRight w:val="0"/>
              <w:marTop w:val="0"/>
              <w:marBottom w:val="0"/>
              <w:divBdr>
                <w:top w:val="none" w:sz="0" w:space="0" w:color="auto"/>
                <w:left w:val="none" w:sz="0" w:space="0" w:color="auto"/>
                <w:bottom w:val="none" w:sz="0" w:space="0" w:color="auto"/>
                <w:right w:val="none" w:sz="0" w:space="0" w:color="auto"/>
              </w:divBdr>
            </w:div>
            <w:div w:id="1821993008">
              <w:marLeft w:val="0"/>
              <w:marRight w:val="0"/>
              <w:marTop w:val="0"/>
              <w:marBottom w:val="0"/>
              <w:divBdr>
                <w:top w:val="none" w:sz="0" w:space="0" w:color="auto"/>
                <w:left w:val="none" w:sz="0" w:space="0" w:color="auto"/>
                <w:bottom w:val="none" w:sz="0" w:space="0" w:color="auto"/>
                <w:right w:val="none" w:sz="0" w:space="0" w:color="auto"/>
              </w:divBdr>
            </w:div>
            <w:div w:id="852764264">
              <w:marLeft w:val="0"/>
              <w:marRight w:val="0"/>
              <w:marTop w:val="0"/>
              <w:marBottom w:val="0"/>
              <w:divBdr>
                <w:top w:val="none" w:sz="0" w:space="0" w:color="auto"/>
                <w:left w:val="none" w:sz="0" w:space="0" w:color="auto"/>
                <w:bottom w:val="none" w:sz="0" w:space="0" w:color="auto"/>
                <w:right w:val="none" w:sz="0" w:space="0" w:color="auto"/>
              </w:divBdr>
            </w:div>
            <w:div w:id="1826848748">
              <w:marLeft w:val="0"/>
              <w:marRight w:val="0"/>
              <w:marTop w:val="0"/>
              <w:marBottom w:val="0"/>
              <w:divBdr>
                <w:top w:val="none" w:sz="0" w:space="0" w:color="auto"/>
                <w:left w:val="none" w:sz="0" w:space="0" w:color="auto"/>
                <w:bottom w:val="none" w:sz="0" w:space="0" w:color="auto"/>
                <w:right w:val="none" w:sz="0" w:space="0" w:color="auto"/>
              </w:divBdr>
            </w:div>
            <w:div w:id="1075784093">
              <w:marLeft w:val="0"/>
              <w:marRight w:val="0"/>
              <w:marTop w:val="0"/>
              <w:marBottom w:val="0"/>
              <w:divBdr>
                <w:top w:val="none" w:sz="0" w:space="0" w:color="auto"/>
                <w:left w:val="none" w:sz="0" w:space="0" w:color="auto"/>
                <w:bottom w:val="none" w:sz="0" w:space="0" w:color="auto"/>
                <w:right w:val="none" w:sz="0" w:space="0" w:color="auto"/>
              </w:divBdr>
            </w:div>
            <w:div w:id="148833400">
              <w:marLeft w:val="0"/>
              <w:marRight w:val="0"/>
              <w:marTop w:val="0"/>
              <w:marBottom w:val="0"/>
              <w:divBdr>
                <w:top w:val="none" w:sz="0" w:space="0" w:color="auto"/>
                <w:left w:val="none" w:sz="0" w:space="0" w:color="auto"/>
                <w:bottom w:val="none" w:sz="0" w:space="0" w:color="auto"/>
                <w:right w:val="none" w:sz="0" w:space="0" w:color="auto"/>
              </w:divBdr>
            </w:div>
            <w:div w:id="1972049670">
              <w:marLeft w:val="0"/>
              <w:marRight w:val="0"/>
              <w:marTop w:val="0"/>
              <w:marBottom w:val="0"/>
              <w:divBdr>
                <w:top w:val="none" w:sz="0" w:space="0" w:color="auto"/>
                <w:left w:val="none" w:sz="0" w:space="0" w:color="auto"/>
                <w:bottom w:val="none" w:sz="0" w:space="0" w:color="auto"/>
                <w:right w:val="none" w:sz="0" w:space="0" w:color="auto"/>
              </w:divBdr>
            </w:div>
            <w:div w:id="1601060127">
              <w:marLeft w:val="0"/>
              <w:marRight w:val="0"/>
              <w:marTop w:val="0"/>
              <w:marBottom w:val="0"/>
              <w:divBdr>
                <w:top w:val="none" w:sz="0" w:space="0" w:color="auto"/>
                <w:left w:val="none" w:sz="0" w:space="0" w:color="auto"/>
                <w:bottom w:val="none" w:sz="0" w:space="0" w:color="auto"/>
                <w:right w:val="none" w:sz="0" w:space="0" w:color="auto"/>
              </w:divBdr>
            </w:div>
            <w:div w:id="2051951736">
              <w:marLeft w:val="0"/>
              <w:marRight w:val="0"/>
              <w:marTop w:val="0"/>
              <w:marBottom w:val="0"/>
              <w:divBdr>
                <w:top w:val="none" w:sz="0" w:space="0" w:color="auto"/>
                <w:left w:val="none" w:sz="0" w:space="0" w:color="auto"/>
                <w:bottom w:val="none" w:sz="0" w:space="0" w:color="auto"/>
                <w:right w:val="none" w:sz="0" w:space="0" w:color="auto"/>
              </w:divBdr>
            </w:div>
            <w:div w:id="955797071">
              <w:marLeft w:val="0"/>
              <w:marRight w:val="0"/>
              <w:marTop w:val="0"/>
              <w:marBottom w:val="0"/>
              <w:divBdr>
                <w:top w:val="none" w:sz="0" w:space="0" w:color="auto"/>
                <w:left w:val="none" w:sz="0" w:space="0" w:color="auto"/>
                <w:bottom w:val="none" w:sz="0" w:space="0" w:color="auto"/>
                <w:right w:val="none" w:sz="0" w:space="0" w:color="auto"/>
              </w:divBdr>
            </w:div>
            <w:div w:id="1534808381">
              <w:marLeft w:val="0"/>
              <w:marRight w:val="0"/>
              <w:marTop w:val="0"/>
              <w:marBottom w:val="0"/>
              <w:divBdr>
                <w:top w:val="none" w:sz="0" w:space="0" w:color="auto"/>
                <w:left w:val="none" w:sz="0" w:space="0" w:color="auto"/>
                <w:bottom w:val="none" w:sz="0" w:space="0" w:color="auto"/>
                <w:right w:val="none" w:sz="0" w:space="0" w:color="auto"/>
              </w:divBdr>
            </w:div>
            <w:div w:id="946549313">
              <w:marLeft w:val="0"/>
              <w:marRight w:val="0"/>
              <w:marTop w:val="0"/>
              <w:marBottom w:val="0"/>
              <w:divBdr>
                <w:top w:val="none" w:sz="0" w:space="0" w:color="auto"/>
                <w:left w:val="none" w:sz="0" w:space="0" w:color="auto"/>
                <w:bottom w:val="none" w:sz="0" w:space="0" w:color="auto"/>
                <w:right w:val="none" w:sz="0" w:space="0" w:color="auto"/>
              </w:divBdr>
            </w:div>
            <w:div w:id="1827281856">
              <w:marLeft w:val="0"/>
              <w:marRight w:val="0"/>
              <w:marTop w:val="0"/>
              <w:marBottom w:val="0"/>
              <w:divBdr>
                <w:top w:val="none" w:sz="0" w:space="0" w:color="auto"/>
                <w:left w:val="none" w:sz="0" w:space="0" w:color="auto"/>
                <w:bottom w:val="none" w:sz="0" w:space="0" w:color="auto"/>
                <w:right w:val="none" w:sz="0" w:space="0" w:color="auto"/>
              </w:divBdr>
            </w:div>
            <w:div w:id="402415245">
              <w:marLeft w:val="0"/>
              <w:marRight w:val="0"/>
              <w:marTop w:val="0"/>
              <w:marBottom w:val="0"/>
              <w:divBdr>
                <w:top w:val="none" w:sz="0" w:space="0" w:color="auto"/>
                <w:left w:val="none" w:sz="0" w:space="0" w:color="auto"/>
                <w:bottom w:val="none" w:sz="0" w:space="0" w:color="auto"/>
                <w:right w:val="none" w:sz="0" w:space="0" w:color="auto"/>
              </w:divBdr>
            </w:div>
            <w:div w:id="1548178618">
              <w:marLeft w:val="0"/>
              <w:marRight w:val="0"/>
              <w:marTop w:val="0"/>
              <w:marBottom w:val="0"/>
              <w:divBdr>
                <w:top w:val="none" w:sz="0" w:space="0" w:color="auto"/>
                <w:left w:val="none" w:sz="0" w:space="0" w:color="auto"/>
                <w:bottom w:val="none" w:sz="0" w:space="0" w:color="auto"/>
                <w:right w:val="none" w:sz="0" w:space="0" w:color="auto"/>
              </w:divBdr>
            </w:div>
          </w:divsChild>
        </w:div>
        <w:div w:id="925269459">
          <w:marLeft w:val="0"/>
          <w:marRight w:val="0"/>
          <w:marTop w:val="0"/>
          <w:marBottom w:val="0"/>
          <w:divBdr>
            <w:top w:val="none" w:sz="0" w:space="0" w:color="auto"/>
            <w:left w:val="none" w:sz="0" w:space="0" w:color="auto"/>
            <w:bottom w:val="none" w:sz="0" w:space="0" w:color="auto"/>
            <w:right w:val="none" w:sz="0" w:space="0" w:color="auto"/>
          </w:divBdr>
          <w:divsChild>
            <w:div w:id="1145466980">
              <w:marLeft w:val="0"/>
              <w:marRight w:val="0"/>
              <w:marTop w:val="0"/>
              <w:marBottom w:val="0"/>
              <w:divBdr>
                <w:top w:val="none" w:sz="0" w:space="0" w:color="auto"/>
                <w:left w:val="none" w:sz="0" w:space="0" w:color="auto"/>
                <w:bottom w:val="none" w:sz="0" w:space="0" w:color="auto"/>
                <w:right w:val="none" w:sz="0" w:space="0" w:color="auto"/>
              </w:divBdr>
            </w:div>
            <w:div w:id="1238320147">
              <w:marLeft w:val="0"/>
              <w:marRight w:val="0"/>
              <w:marTop w:val="0"/>
              <w:marBottom w:val="0"/>
              <w:divBdr>
                <w:top w:val="none" w:sz="0" w:space="0" w:color="auto"/>
                <w:left w:val="none" w:sz="0" w:space="0" w:color="auto"/>
                <w:bottom w:val="none" w:sz="0" w:space="0" w:color="auto"/>
                <w:right w:val="none" w:sz="0" w:space="0" w:color="auto"/>
              </w:divBdr>
            </w:div>
            <w:div w:id="771509057">
              <w:marLeft w:val="0"/>
              <w:marRight w:val="0"/>
              <w:marTop w:val="0"/>
              <w:marBottom w:val="0"/>
              <w:divBdr>
                <w:top w:val="none" w:sz="0" w:space="0" w:color="auto"/>
                <w:left w:val="none" w:sz="0" w:space="0" w:color="auto"/>
                <w:bottom w:val="none" w:sz="0" w:space="0" w:color="auto"/>
                <w:right w:val="none" w:sz="0" w:space="0" w:color="auto"/>
              </w:divBdr>
            </w:div>
            <w:div w:id="665204494">
              <w:marLeft w:val="0"/>
              <w:marRight w:val="0"/>
              <w:marTop w:val="0"/>
              <w:marBottom w:val="0"/>
              <w:divBdr>
                <w:top w:val="none" w:sz="0" w:space="0" w:color="auto"/>
                <w:left w:val="none" w:sz="0" w:space="0" w:color="auto"/>
                <w:bottom w:val="none" w:sz="0" w:space="0" w:color="auto"/>
                <w:right w:val="none" w:sz="0" w:space="0" w:color="auto"/>
              </w:divBdr>
            </w:div>
            <w:div w:id="445732708">
              <w:marLeft w:val="0"/>
              <w:marRight w:val="0"/>
              <w:marTop w:val="0"/>
              <w:marBottom w:val="0"/>
              <w:divBdr>
                <w:top w:val="none" w:sz="0" w:space="0" w:color="auto"/>
                <w:left w:val="none" w:sz="0" w:space="0" w:color="auto"/>
                <w:bottom w:val="none" w:sz="0" w:space="0" w:color="auto"/>
                <w:right w:val="none" w:sz="0" w:space="0" w:color="auto"/>
              </w:divBdr>
            </w:div>
          </w:divsChild>
        </w:div>
        <w:div w:id="547451000">
          <w:marLeft w:val="0"/>
          <w:marRight w:val="0"/>
          <w:marTop w:val="0"/>
          <w:marBottom w:val="0"/>
          <w:divBdr>
            <w:top w:val="none" w:sz="0" w:space="0" w:color="auto"/>
            <w:left w:val="none" w:sz="0" w:space="0" w:color="auto"/>
            <w:bottom w:val="none" w:sz="0" w:space="0" w:color="auto"/>
            <w:right w:val="none" w:sz="0" w:space="0" w:color="auto"/>
          </w:divBdr>
          <w:divsChild>
            <w:div w:id="980814251">
              <w:marLeft w:val="0"/>
              <w:marRight w:val="0"/>
              <w:marTop w:val="0"/>
              <w:marBottom w:val="0"/>
              <w:divBdr>
                <w:top w:val="none" w:sz="0" w:space="0" w:color="auto"/>
                <w:left w:val="none" w:sz="0" w:space="0" w:color="auto"/>
                <w:bottom w:val="none" w:sz="0" w:space="0" w:color="auto"/>
                <w:right w:val="none" w:sz="0" w:space="0" w:color="auto"/>
              </w:divBdr>
            </w:div>
            <w:div w:id="1942184057">
              <w:marLeft w:val="0"/>
              <w:marRight w:val="0"/>
              <w:marTop w:val="0"/>
              <w:marBottom w:val="0"/>
              <w:divBdr>
                <w:top w:val="none" w:sz="0" w:space="0" w:color="auto"/>
                <w:left w:val="none" w:sz="0" w:space="0" w:color="auto"/>
                <w:bottom w:val="none" w:sz="0" w:space="0" w:color="auto"/>
                <w:right w:val="none" w:sz="0" w:space="0" w:color="auto"/>
              </w:divBdr>
            </w:div>
          </w:divsChild>
        </w:div>
        <w:div w:id="391277609">
          <w:marLeft w:val="0"/>
          <w:marRight w:val="0"/>
          <w:marTop w:val="0"/>
          <w:marBottom w:val="0"/>
          <w:divBdr>
            <w:top w:val="none" w:sz="0" w:space="0" w:color="auto"/>
            <w:left w:val="none" w:sz="0" w:space="0" w:color="auto"/>
            <w:bottom w:val="none" w:sz="0" w:space="0" w:color="auto"/>
            <w:right w:val="none" w:sz="0" w:space="0" w:color="auto"/>
          </w:divBdr>
          <w:divsChild>
            <w:div w:id="1457721914">
              <w:marLeft w:val="0"/>
              <w:marRight w:val="0"/>
              <w:marTop w:val="0"/>
              <w:marBottom w:val="0"/>
              <w:divBdr>
                <w:top w:val="none" w:sz="0" w:space="0" w:color="auto"/>
                <w:left w:val="none" w:sz="0" w:space="0" w:color="auto"/>
                <w:bottom w:val="none" w:sz="0" w:space="0" w:color="auto"/>
                <w:right w:val="none" w:sz="0" w:space="0" w:color="auto"/>
              </w:divBdr>
            </w:div>
            <w:div w:id="1479030184">
              <w:marLeft w:val="0"/>
              <w:marRight w:val="0"/>
              <w:marTop w:val="0"/>
              <w:marBottom w:val="0"/>
              <w:divBdr>
                <w:top w:val="none" w:sz="0" w:space="0" w:color="auto"/>
                <w:left w:val="none" w:sz="0" w:space="0" w:color="auto"/>
                <w:bottom w:val="none" w:sz="0" w:space="0" w:color="auto"/>
                <w:right w:val="none" w:sz="0" w:space="0" w:color="auto"/>
              </w:divBdr>
            </w:div>
          </w:divsChild>
        </w:div>
        <w:div w:id="717322298">
          <w:marLeft w:val="0"/>
          <w:marRight w:val="0"/>
          <w:marTop w:val="0"/>
          <w:marBottom w:val="0"/>
          <w:divBdr>
            <w:top w:val="none" w:sz="0" w:space="0" w:color="auto"/>
            <w:left w:val="none" w:sz="0" w:space="0" w:color="auto"/>
            <w:bottom w:val="none" w:sz="0" w:space="0" w:color="auto"/>
            <w:right w:val="none" w:sz="0" w:space="0" w:color="auto"/>
          </w:divBdr>
          <w:divsChild>
            <w:div w:id="408771932">
              <w:marLeft w:val="0"/>
              <w:marRight w:val="0"/>
              <w:marTop w:val="0"/>
              <w:marBottom w:val="0"/>
              <w:divBdr>
                <w:top w:val="none" w:sz="0" w:space="0" w:color="auto"/>
                <w:left w:val="none" w:sz="0" w:space="0" w:color="auto"/>
                <w:bottom w:val="none" w:sz="0" w:space="0" w:color="auto"/>
                <w:right w:val="none" w:sz="0" w:space="0" w:color="auto"/>
              </w:divBdr>
            </w:div>
          </w:divsChild>
        </w:div>
        <w:div w:id="1689722630">
          <w:marLeft w:val="0"/>
          <w:marRight w:val="0"/>
          <w:marTop w:val="0"/>
          <w:marBottom w:val="0"/>
          <w:divBdr>
            <w:top w:val="none" w:sz="0" w:space="0" w:color="auto"/>
            <w:left w:val="none" w:sz="0" w:space="0" w:color="auto"/>
            <w:bottom w:val="none" w:sz="0" w:space="0" w:color="auto"/>
            <w:right w:val="none" w:sz="0" w:space="0" w:color="auto"/>
          </w:divBdr>
          <w:divsChild>
            <w:div w:id="1945578769">
              <w:marLeft w:val="0"/>
              <w:marRight w:val="0"/>
              <w:marTop w:val="0"/>
              <w:marBottom w:val="0"/>
              <w:divBdr>
                <w:top w:val="none" w:sz="0" w:space="0" w:color="auto"/>
                <w:left w:val="none" w:sz="0" w:space="0" w:color="auto"/>
                <w:bottom w:val="none" w:sz="0" w:space="0" w:color="auto"/>
                <w:right w:val="none" w:sz="0" w:space="0" w:color="auto"/>
              </w:divBdr>
            </w:div>
            <w:div w:id="96290173">
              <w:marLeft w:val="0"/>
              <w:marRight w:val="0"/>
              <w:marTop w:val="0"/>
              <w:marBottom w:val="0"/>
              <w:divBdr>
                <w:top w:val="none" w:sz="0" w:space="0" w:color="auto"/>
                <w:left w:val="none" w:sz="0" w:space="0" w:color="auto"/>
                <w:bottom w:val="none" w:sz="0" w:space="0" w:color="auto"/>
                <w:right w:val="none" w:sz="0" w:space="0" w:color="auto"/>
              </w:divBdr>
            </w:div>
          </w:divsChild>
        </w:div>
        <w:div w:id="118259165">
          <w:marLeft w:val="0"/>
          <w:marRight w:val="0"/>
          <w:marTop w:val="0"/>
          <w:marBottom w:val="0"/>
          <w:divBdr>
            <w:top w:val="none" w:sz="0" w:space="0" w:color="auto"/>
            <w:left w:val="none" w:sz="0" w:space="0" w:color="auto"/>
            <w:bottom w:val="none" w:sz="0" w:space="0" w:color="auto"/>
            <w:right w:val="none" w:sz="0" w:space="0" w:color="auto"/>
          </w:divBdr>
          <w:divsChild>
            <w:div w:id="952322283">
              <w:marLeft w:val="0"/>
              <w:marRight w:val="0"/>
              <w:marTop w:val="0"/>
              <w:marBottom w:val="0"/>
              <w:divBdr>
                <w:top w:val="none" w:sz="0" w:space="0" w:color="auto"/>
                <w:left w:val="none" w:sz="0" w:space="0" w:color="auto"/>
                <w:bottom w:val="none" w:sz="0" w:space="0" w:color="auto"/>
                <w:right w:val="none" w:sz="0" w:space="0" w:color="auto"/>
              </w:divBdr>
            </w:div>
          </w:divsChild>
        </w:div>
        <w:div w:id="933971992">
          <w:marLeft w:val="0"/>
          <w:marRight w:val="0"/>
          <w:marTop w:val="0"/>
          <w:marBottom w:val="0"/>
          <w:divBdr>
            <w:top w:val="none" w:sz="0" w:space="0" w:color="auto"/>
            <w:left w:val="none" w:sz="0" w:space="0" w:color="auto"/>
            <w:bottom w:val="none" w:sz="0" w:space="0" w:color="auto"/>
            <w:right w:val="none" w:sz="0" w:space="0" w:color="auto"/>
          </w:divBdr>
          <w:divsChild>
            <w:div w:id="1174957165">
              <w:marLeft w:val="0"/>
              <w:marRight w:val="0"/>
              <w:marTop w:val="0"/>
              <w:marBottom w:val="0"/>
              <w:divBdr>
                <w:top w:val="none" w:sz="0" w:space="0" w:color="auto"/>
                <w:left w:val="none" w:sz="0" w:space="0" w:color="auto"/>
                <w:bottom w:val="none" w:sz="0" w:space="0" w:color="auto"/>
                <w:right w:val="none" w:sz="0" w:space="0" w:color="auto"/>
              </w:divBdr>
            </w:div>
          </w:divsChild>
        </w:div>
        <w:div w:id="930548780">
          <w:marLeft w:val="0"/>
          <w:marRight w:val="0"/>
          <w:marTop w:val="0"/>
          <w:marBottom w:val="0"/>
          <w:divBdr>
            <w:top w:val="none" w:sz="0" w:space="0" w:color="auto"/>
            <w:left w:val="none" w:sz="0" w:space="0" w:color="auto"/>
            <w:bottom w:val="none" w:sz="0" w:space="0" w:color="auto"/>
            <w:right w:val="none" w:sz="0" w:space="0" w:color="auto"/>
          </w:divBdr>
          <w:divsChild>
            <w:div w:id="1474829729">
              <w:marLeft w:val="0"/>
              <w:marRight w:val="0"/>
              <w:marTop w:val="0"/>
              <w:marBottom w:val="0"/>
              <w:divBdr>
                <w:top w:val="none" w:sz="0" w:space="0" w:color="auto"/>
                <w:left w:val="none" w:sz="0" w:space="0" w:color="auto"/>
                <w:bottom w:val="none" w:sz="0" w:space="0" w:color="auto"/>
                <w:right w:val="none" w:sz="0" w:space="0" w:color="auto"/>
              </w:divBdr>
            </w:div>
          </w:divsChild>
        </w:div>
        <w:div w:id="1872767565">
          <w:marLeft w:val="0"/>
          <w:marRight w:val="0"/>
          <w:marTop w:val="0"/>
          <w:marBottom w:val="0"/>
          <w:divBdr>
            <w:top w:val="none" w:sz="0" w:space="0" w:color="auto"/>
            <w:left w:val="none" w:sz="0" w:space="0" w:color="auto"/>
            <w:bottom w:val="none" w:sz="0" w:space="0" w:color="auto"/>
            <w:right w:val="none" w:sz="0" w:space="0" w:color="auto"/>
          </w:divBdr>
          <w:divsChild>
            <w:div w:id="2022851525">
              <w:marLeft w:val="0"/>
              <w:marRight w:val="0"/>
              <w:marTop w:val="0"/>
              <w:marBottom w:val="0"/>
              <w:divBdr>
                <w:top w:val="none" w:sz="0" w:space="0" w:color="auto"/>
                <w:left w:val="none" w:sz="0" w:space="0" w:color="auto"/>
                <w:bottom w:val="none" w:sz="0" w:space="0" w:color="auto"/>
                <w:right w:val="none" w:sz="0" w:space="0" w:color="auto"/>
              </w:divBdr>
            </w:div>
          </w:divsChild>
        </w:div>
        <w:div w:id="189075876">
          <w:marLeft w:val="0"/>
          <w:marRight w:val="0"/>
          <w:marTop w:val="0"/>
          <w:marBottom w:val="0"/>
          <w:divBdr>
            <w:top w:val="none" w:sz="0" w:space="0" w:color="auto"/>
            <w:left w:val="none" w:sz="0" w:space="0" w:color="auto"/>
            <w:bottom w:val="none" w:sz="0" w:space="0" w:color="auto"/>
            <w:right w:val="none" w:sz="0" w:space="0" w:color="auto"/>
          </w:divBdr>
          <w:divsChild>
            <w:div w:id="1583107274">
              <w:marLeft w:val="0"/>
              <w:marRight w:val="0"/>
              <w:marTop w:val="0"/>
              <w:marBottom w:val="0"/>
              <w:divBdr>
                <w:top w:val="none" w:sz="0" w:space="0" w:color="auto"/>
                <w:left w:val="none" w:sz="0" w:space="0" w:color="auto"/>
                <w:bottom w:val="none" w:sz="0" w:space="0" w:color="auto"/>
                <w:right w:val="none" w:sz="0" w:space="0" w:color="auto"/>
              </w:divBdr>
            </w:div>
          </w:divsChild>
        </w:div>
        <w:div w:id="2101219087">
          <w:marLeft w:val="0"/>
          <w:marRight w:val="0"/>
          <w:marTop w:val="0"/>
          <w:marBottom w:val="0"/>
          <w:divBdr>
            <w:top w:val="none" w:sz="0" w:space="0" w:color="auto"/>
            <w:left w:val="none" w:sz="0" w:space="0" w:color="auto"/>
            <w:bottom w:val="none" w:sz="0" w:space="0" w:color="auto"/>
            <w:right w:val="none" w:sz="0" w:space="0" w:color="auto"/>
          </w:divBdr>
          <w:divsChild>
            <w:div w:id="1581872123">
              <w:marLeft w:val="0"/>
              <w:marRight w:val="0"/>
              <w:marTop w:val="0"/>
              <w:marBottom w:val="0"/>
              <w:divBdr>
                <w:top w:val="none" w:sz="0" w:space="0" w:color="auto"/>
                <w:left w:val="none" w:sz="0" w:space="0" w:color="auto"/>
                <w:bottom w:val="none" w:sz="0" w:space="0" w:color="auto"/>
                <w:right w:val="none" w:sz="0" w:space="0" w:color="auto"/>
              </w:divBdr>
            </w:div>
          </w:divsChild>
        </w:div>
        <w:div w:id="962425732">
          <w:marLeft w:val="0"/>
          <w:marRight w:val="0"/>
          <w:marTop w:val="0"/>
          <w:marBottom w:val="0"/>
          <w:divBdr>
            <w:top w:val="none" w:sz="0" w:space="0" w:color="auto"/>
            <w:left w:val="none" w:sz="0" w:space="0" w:color="auto"/>
            <w:bottom w:val="none" w:sz="0" w:space="0" w:color="auto"/>
            <w:right w:val="none" w:sz="0" w:space="0" w:color="auto"/>
          </w:divBdr>
          <w:divsChild>
            <w:div w:id="1119757753">
              <w:marLeft w:val="0"/>
              <w:marRight w:val="0"/>
              <w:marTop w:val="0"/>
              <w:marBottom w:val="0"/>
              <w:divBdr>
                <w:top w:val="none" w:sz="0" w:space="0" w:color="auto"/>
                <w:left w:val="none" w:sz="0" w:space="0" w:color="auto"/>
                <w:bottom w:val="none" w:sz="0" w:space="0" w:color="auto"/>
                <w:right w:val="none" w:sz="0" w:space="0" w:color="auto"/>
              </w:divBdr>
            </w:div>
          </w:divsChild>
        </w:div>
        <w:div w:id="1975598861">
          <w:marLeft w:val="0"/>
          <w:marRight w:val="0"/>
          <w:marTop w:val="0"/>
          <w:marBottom w:val="0"/>
          <w:divBdr>
            <w:top w:val="none" w:sz="0" w:space="0" w:color="auto"/>
            <w:left w:val="none" w:sz="0" w:space="0" w:color="auto"/>
            <w:bottom w:val="none" w:sz="0" w:space="0" w:color="auto"/>
            <w:right w:val="none" w:sz="0" w:space="0" w:color="auto"/>
          </w:divBdr>
          <w:divsChild>
            <w:div w:id="990061976">
              <w:marLeft w:val="0"/>
              <w:marRight w:val="0"/>
              <w:marTop w:val="0"/>
              <w:marBottom w:val="0"/>
              <w:divBdr>
                <w:top w:val="none" w:sz="0" w:space="0" w:color="auto"/>
                <w:left w:val="none" w:sz="0" w:space="0" w:color="auto"/>
                <w:bottom w:val="none" w:sz="0" w:space="0" w:color="auto"/>
                <w:right w:val="none" w:sz="0" w:space="0" w:color="auto"/>
              </w:divBdr>
            </w:div>
            <w:div w:id="1435319804">
              <w:marLeft w:val="0"/>
              <w:marRight w:val="0"/>
              <w:marTop w:val="0"/>
              <w:marBottom w:val="0"/>
              <w:divBdr>
                <w:top w:val="none" w:sz="0" w:space="0" w:color="auto"/>
                <w:left w:val="none" w:sz="0" w:space="0" w:color="auto"/>
                <w:bottom w:val="none" w:sz="0" w:space="0" w:color="auto"/>
                <w:right w:val="none" w:sz="0" w:space="0" w:color="auto"/>
              </w:divBdr>
            </w:div>
          </w:divsChild>
        </w:div>
        <w:div w:id="416292862">
          <w:marLeft w:val="0"/>
          <w:marRight w:val="0"/>
          <w:marTop w:val="0"/>
          <w:marBottom w:val="0"/>
          <w:divBdr>
            <w:top w:val="none" w:sz="0" w:space="0" w:color="auto"/>
            <w:left w:val="none" w:sz="0" w:space="0" w:color="auto"/>
            <w:bottom w:val="none" w:sz="0" w:space="0" w:color="auto"/>
            <w:right w:val="none" w:sz="0" w:space="0" w:color="auto"/>
          </w:divBdr>
          <w:divsChild>
            <w:div w:id="1644238730">
              <w:marLeft w:val="0"/>
              <w:marRight w:val="0"/>
              <w:marTop w:val="0"/>
              <w:marBottom w:val="0"/>
              <w:divBdr>
                <w:top w:val="none" w:sz="0" w:space="0" w:color="auto"/>
                <w:left w:val="none" w:sz="0" w:space="0" w:color="auto"/>
                <w:bottom w:val="none" w:sz="0" w:space="0" w:color="auto"/>
                <w:right w:val="none" w:sz="0" w:space="0" w:color="auto"/>
              </w:divBdr>
            </w:div>
            <w:div w:id="379288765">
              <w:marLeft w:val="0"/>
              <w:marRight w:val="0"/>
              <w:marTop w:val="0"/>
              <w:marBottom w:val="0"/>
              <w:divBdr>
                <w:top w:val="none" w:sz="0" w:space="0" w:color="auto"/>
                <w:left w:val="none" w:sz="0" w:space="0" w:color="auto"/>
                <w:bottom w:val="none" w:sz="0" w:space="0" w:color="auto"/>
                <w:right w:val="none" w:sz="0" w:space="0" w:color="auto"/>
              </w:divBdr>
            </w:div>
          </w:divsChild>
        </w:div>
        <w:div w:id="2141027162">
          <w:marLeft w:val="0"/>
          <w:marRight w:val="0"/>
          <w:marTop w:val="0"/>
          <w:marBottom w:val="0"/>
          <w:divBdr>
            <w:top w:val="none" w:sz="0" w:space="0" w:color="auto"/>
            <w:left w:val="none" w:sz="0" w:space="0" w:color="auto"/>
            <w:bottom w:val="none" w:sz="0" w:space="0" w:color="auto"/>
            <w:right w:val="none" w:sz="0" w:space="0" w:color="auto"/>
          </w:divBdr>
          <w:divsChild>
            <w:div w:id="1842314395">
              <w:marLeft w:val="0"/>
              <w:marRight w:val="0"/>
              <w:marTop w:val="0"/>
              <w:marBottom w:val="0"/>
              <w:divBdr>
                <w:top w:val="none" w:sz="0" w:space="0" w:color="auto"/>
                <w:left w:val="none" w:sz="0" w:space="0" w:color="auto"/>
                <w:bottom w:val="none" w:sz="0" w:space="0" w:color="auto"/>
                <w:right w:val="none" w:sz="0" w:space="0" w:color="auto"/>
              </w:divBdr>
            </w:div>
          </w:divsChild>
        </w:div>
        <w:div w:id="1937246835">
          <w:marLeft w:val="0"/>
          <w:marRight w:val="0"/>
          <w:marTop w:val="0"/>
          <w:marBottom w:val="0"/>
          <w:divBdr>
            <w:top w:val="none" w:sz="0" w:space="0" w:color="auto"/>
            <w:left w:val="none" w:sz="0" w:space="0" w:color="auto"/>
            <w:bottom w:val="none" w:sz="0" w:space="0" w:color="auto"/>
            <w:right w:val="none" w:sz="0" w:space="0" w:color="auto"/>
          </w:divBdr>
          <w:divsChild>
            <w:div w:id="1404373064">
              <w:marLeft w:val="0"/>
              <w:marRight w:val="0"/>
              <w:marTop w:val="0"/>
              <w:marBottom w:val="0"/>
              <w:divBdr>
                <w:top w:val="none" w:sz="0" w:space="0" w:color="auto"/>
                <w:left w:val="none" w:sz="0" w:space="0" w:color="auto"/>
                <w:bottom w:val="none" w:sz="0" w:space="0" w:color="auto"/>
                <w:right w:val="none" w:sz="0" w:space="0" w:color="auto"/>
              </w:divBdr>
            </w:div>
            <w:div w:id="1314333011">
              <w:marLeft w:val="0"/>
              <w:marRight w:val="0"/>
              <w:marTop w:val="0"/>
              <w:marBottom w:val="0"/>
              <w:divBdr>
                <w:top w:val="none" w:sz="0" w:space="0" w:color="auto"/>
                <w:left w:val="none" w:sz="0" w:space="0" w:color="auto"/>
                <w:bottom w:val="none" w:sz="0" w:space="0" w:color="auto"/>
                <w:right w:val="none" w:sz="0" w:space="0" w:color="auto"/>
              </w:divBdr>
            </w:div>
          </w:divsChild>
        </w:div>
        <w:div w:id="1924604087">
          <w:marLeft w:val="0"/>
          <w:marRight w:val="0"/>
          <w:marTop w:val="0"/>
          <w:marBottom w:val="0"/>
          <w:divBdr>
            <w:top w:val="none" w:sz="0" w:space="0" w:color="auto"/>
            <w:left w:val="none" w:sz="0" w:space="0" w:color="auto"/>
            <w:bottom w:val="none" w:sz="0" w:space="0" w:color="auto"/>
            <w:right w:val="none" w:sz="0" w:space="0" w:color="auto"/>
          </w:divBdr>
          <w:divsChild>
            <w:div w:id="2062630516">
              <w:marLeft w:val="0"/>
              <w:marRight w:val="0"/>
              <w:marTop w:val="0"/>
              <w:marBottom w:val="0"/>
              <w:divBdr>
                <w:top w:val="none" w:sz="0" w:space="0" w:color="auto"/>
                <w:left w:val="none" w:sz="0" w:space="0" w:color="auto"/>
                <w:bottom w:val="none" w:sz="0" w:space="0" w:color="auto"/>
                <w:right w:val="none" w:sz="0" w:space="0" w:color="auto"/>
              </w:divBdr>
            </w:div>
            <w:div w:id="64188732">
              <w:marLeft w:val="0"/>
              <w:marRight w:val="0"/>
              <w:marTop w:val="0"/>
              <w:marBottom w:val="0"/>
              <w:divBdr>
                <w:top w:val="none" w:sz="0" w:space="0" w:color="auto"/>
                <w:left w:val="none" w:sz="0" w:space="0" w:color="auto"/>
                <w:bottom w:val="none" w:sz="0" w:space="0" w:color="auto"/>
                <w:right w:val="none" w:sz="0" w:space="0" w:color="auto"/>
              </w:divBdr>
            </w:div>
            <w:div w:id="981158541">
              <w:marLeft w:val="0"/>
              <w:marRight w:val="0"/>
              <w:marTop w:val="0"/>
              <w:marBottom w:val="0"/>
              <w:divBdr>
                <w:top w:val="none" w:sz="0" w:space="0" w:color="auto"/>
                <w:left w:val="none" w:sz="0" w:space="0" w:color="auto"/>
                <w:bottom w:val="none" w:sz="0" w:space="0" w:color="auto"/>
                <w:right w:val="none" w:sz="0" w:space="0" w:color="auto"/>
              </w:divBdr>
            </w:div>
            <w:div w:id="861552579">
              <w:marLeft w:val="0"/>
              <w:marRight w:val="0"/>
              <w:marTop w:val="0"/>
              <w:marBottom w:val="0"/>
              <w:divBdr>
                <w:top w:val="none" w:sz="0" w:space="0" w:color="auto"/>
                <w:left w:val="none" w:sz="0" w:space="0" w:color="auto"/>
                <w:bottom w:val="none" w:sz="0" w:space="0" w:color="auto"/>
                <w:right w:val="none" w:sz="0" w:space="0" w:color="auto"/>
              </w:divBdr>
            </w:div>
            <w:div w:id="619603289">
              <w:marLeft w:val="0"/>
              <w:marRight w:val="0"/>
              <w:marTop w:val="0"/>
              <w:marBottom w:val="0"/>
              <w:divBdr>
                <w:top w:val="none" w:sz="0" w:space="0" w:color="auto"/>
                <w:left w:val="none" w:sz="0" w:space="0" w:color="auto"/>
                <w:bottom w:val="none" w:sz="0" w:space="0" w:color="auto"/>
                <w:right w:val="none" w:sz="0" w:space="0" w:color="auto"/>
              </w:divBdr>
            </w:div>
            <w:div w:id="468596365">
              <w:marLeft w:val="0"/>
              <w:marRight w:val="0"/>
              <w:marTop w:val="0"/>
              <w:marBottom w:val="0"/>
              <w:divBdr>
                <w:top w:val="none" w:sz="0" w:space="0" w:color="auto"/>
                <w:left w:val="none" w:sz="0" w:space="0" w:color="auto"/>
                <w:bottom w:val="none" w:sz="0" w:space="0" w:color="auto"/>
                <w:right w:val="none" w:sz="0" w:space="0" w:color="auto"/>
              </w:divBdr>
            </w:div>
            <w:div w:id="1386220203">
              <w:marLeft w:val="0"/>
              <w:marRight w:val="0"/>
              <w:marTop w:val="0"/>
              <w:marBottom w:val="0"/>
              <w:divBdr>
                <w:top w:val="none" w:sz="0" w:space="0" w:color="auto"/>
                <w:left w:val="none" w:sz="0" w:space="0" w:color="auto"/>
                <w:bottom w:val="none" w:sz="0" w:space="0" w:color="auto"/>
                <w:right w:val="none" w:sz="0" w:space="0" w:color="auto"/>
              </w:divBdr>
            </w:div>
            <w:div w:id="1099791049">
              <w:marLeft w:val="0"/>
              <w:marRight w:val="0"/>
              <w:marTop w:val="0"/>
              <w:marBottom w:val="0"/>
              <w:divBdr>
                <w:top w:val="none" w:sz="0" w:space="0" w:color="auto"/>
                <w:left w:val="none" w:sz="0" w:space="0" w:color="auto"/>
                <w:bottom w:val="none" w:sz="0" w:space="0" w:color="auto"/>
                <w:right w:val="none" w:sz="0" w:space="0" w:color="auto"/>
              </w:divBdr>
            </w:div>
            <w:div w:id="519778158">
              <w:marLeft w:val="0"/>
              <w:marRight w:val="0"/>
              <w:marTop w:val="0"/>
              <w:marBottom w:val="0"/>
              <w:divBdr>
                <w:top w:val="none" w:sz="0" w:space="0" w:color="auto"/>
                <w:left w:val="none" w:sz="0" w:space="0" w:color="auto"/>
                <w:bottom w:val="none" w:sz="0" w:space="0" w:color="auto"/>
                <w:right w:val="none" w:sz="0" w:space="0" w:color="auto"/>
              </w:divBdr>
            </w:div>
            <w:div w:id="654333452">
              <w:marLeft w:val="0"/>
              <w:marRight w:val="0"/>
              <w:marTop w:val="0"/>
              <w:marBottom w:val="0"/>
              <w:divBdr>
                <w:top w:val="none" w:sz="0" w:space="0" w:color="auto"/>
                <w:left w:val="none" w:sz="0" w:space="0" w:color="auto"/>
                <w:bottom w:val="none" w:sz="0" w:space="0" w:color="auto"/>
                <w:right w:val="none" w:sz="0" w:space="0" w:color="auto"/>
              </w:divBdr>
            </w:div>
            <w:div w:id="473564313">
              <w:marLeft w:val="0"/>
              <w:marRight w:val="0"/>
              <w:marTop w:val="0"/>
              <w:marBottom w:val="0"/>
              <w:divBdr>
                <w:top w:val="none" w:sz="0" w:space="0" w:color="auto"/>
                <w:left w:val="none" w:sz="0" w:space="0" w:color="auto"/>
                <w:bottom w:val="none" w:sz="0" w:space="0" w:color="auto"/>
                <w:right w:val="none" w:sz="0" w:space="0" w:color="auto"/>
              </w:divBdr>
            </w:div>
          </w:divsChild>
        </w:div>
        <w:div w:id="1408847462">
          <w:marLeft w:val="0"/>
          <w:marRight w:val="0"/>
          <w:marTop w:val="0"/>
          <w:marBottom w:val="0"/>
          <w:divBdr>
            <w:top w:val="none" w:sz="0" w:space="0" w:color="auto"/>
            <w:left w:val="none" w:sz="0" w:space="0" w:color="auto"/>
            <w:bottom w:val="none" w:sz="0" w:space="0" w:color="auto"/>
            <w:right w:val="none" w:sz="0" w:space="0" w:color="auto"/>
          </w:divBdr>
          <w:divsChild>
            <w:div w:id="288098597">
              <w:marLeft w:val="0"/>
              <w:marRight w:val="0"/>
              <w:marTop w:val="0"/>
              <w:marBottom w:val="0"/>
              <w:divBdr>
                <w:top w:val="none" w:sz="0" w:space="0" w:color="auto"/>
                <w:left w:val="none" w:sz="0" w:space="0" w:color="auto"/>
                <w:bottom w:val="none" w:sz="0" w:space="0" w:color="auto"/>
                <w:right w:val="none" w:sz="0" w:space="0" w:color="auto"/>
              </w:divBdr>
            </w:div>
            <w:div w:id="1552762470">
              <w:marLeft w:val="0"/>
              <w:marRight w:val="0"/>
              <w:marTop w:val="0"/>
              <w:marBottom w:val="0"/>
              <w:divBdr>
                <w:top w:val="none" w:sz="0" w:space="0" w:color="auto"/>
                <w:left w:val="none" w:sz="0" w:space="0" w:color="auto"/>
                <w:bottom w:val="none" w:sz="0" w:space="0" w:color="auto"/>
                <w:right w:val="none" w:sz="0" w:space="0" w:color="auto"/>
              </w:divBdr>
            </w:div>
            <w:div w:id="1499495071">
              <w:marLeft w:val="0"/>
              <w:marRight w:val="0"/>
              <w:marTop w:val="0"/>
              <w:marBottom w:val="0"/>
              <w:divBdr>
                <w:top w:val="none" w:sz="0" w:space="0" w:color="auto"/>
                <w:left w:val="none" w:sz="0" w:space="0" w:color="auto"/>
                <w:bottom w:val="none" w:sz="0" w:space="0" w:color="auto"/>
                <w:right w:val="none" w:sz="0" w:space="0" w:color="auto"/>
              </w:divBdr>
            </w:div>
          </w:divsChild>
        </w:div>
        <w:div w:id="473570374">
          <w:marLeft w:val="0"/>
          <w:marRight w:val="0"/>
          <w:marTop w:val="0"/>
          <w:marBottom w:val="0"/>
          <w:divBdr>
            <w:top w:val="none" w:sz="0" w:space="0" w:color="auto"/>
            <w:left w:val="none" w:sz="0" w:space="0" w:color="auto"/>
            <w:bottom w:val="none" w:sz="0" w:space="0" w:color="auto"/>
            <w:right w:val="none" w:sz="0" w:space="0" w:color="auto"/>
          </w:divBdr>
          <w:divsChild>
            <w:div w:id="1239707399">
              <w:marLeft w:val="0"/>
              <w:marRight w:val="0"/>
              <w:marTop w:val="0"/>
              <w:marBottom w:val="0"/>
              <w:divBdr>
                <w:top w:val="none" w:sz="0" w:space="0" w:color="auto"/>
                <w:left w:val="none" w:sz="0" w:space="0" w:color="auto"/>
                <w:bottom w:val="none" w:sz="0" w:space="0" w:color="auto"/>
                <w:right w:val="none" w:sz="0" w:space="0" w:color="auto"/>
              </w:divBdr>
            </w:div>
            <w:div w:id="465584994">
              <w:marLeft w:val="0"/>
              <w:marRight w:val="0"/>
              <w:marTop w:val="0"/>
              <w:marBottom w:val="0"/>
              <w:divBdr>
                <w:top w:val="none" w:sz="0" w:space="0" w:color="auto"/>
                <w:left w:val="none" w:sz="0" w:space="0" w:color="auto"/>
                <w:bottom w:val="none" w:sz="0" w:space="0" w:color="auto"/>
                <w:right w:val="none" w:sz="0" w:space="0" w:color="auto"/>
              </w:divBdr>
            </w:div>
          </w:divsChild>
        </w:div>
        <w:div w:id="1294947232">
          <w:marLeft w:val="0"/>
          <w:marRight w:val="0"/>
          <w:marTop w:val="0"/>
          <w:marBottom w:val="0"/>
          <w:divBdr>
            <w:top w:val="none" w:sz="0" w:space="0" w:color="auto"/>
            <w:left w:val="none" w:sz="0" w:space="0" w:color="auto"/>
            <w:bottom w:val="none" w:sz="0" w:space="0" w:color="auto"/>
            <w:right w:val="none" w:sz="0" w:space="0" w:color="auto"/>
          </w:divBdr>
          <w:divsChild>
            <w:div w:id="839271040">
              <w:marLeft w:val="0"/>
              <w:marRight w:val="0"/>
              <w:marTop w:val="0"/>
              <w:marBottom w:val="0"/>
              <w:divBdr>
                <w:top w:val="none" w:sz="0" w:space="0" w:color="auto"/>
                <w:left w:val="none" w:sz="0" w:space="0" w:color="auto"/>
                <w:bottom w:val="none" w:sz="0" w:space="0" w:color="auto"/>
                <w:right w:val="none" w:sz="0" w:space="0" w:color="auto"/>
              </w:divBdr>
            </w:div>
            <w:div w:id="984510594">
              <w:marLeft w:val="0"/>
              <w:marRight w:val="0"/>
              <w:marTop w:val="0"/>
              <w:marBottom w:val="0"/>
              <w:divBdr>
                <w:top w:val="none" w:sz="0" w:space="0" w:color="auto"/>
                <w:left w:val="none" w:sz="0" w:space="0" w:color="auto"/>
                <w:bottom w:val="none" w:sz="0" w:space="0" w:color="auto"/>
                <w:right w:val="none" w:sz="0" w:space="0" w:color="auto"/>
              </w:divBdr>
            </w:div>
            <w:div w:id="1695496680">
              <w:marLeft w:val="0"/>
              <w:marRight w:val="0"/>
              <w:marTop w:val="0"/>
              <w:marBottom w:val="0"/>
              <w:divBdr>
                <w:top w:val="none" w:sz="0" w:space="0" w:color="auto"/>
                <w:left w:val="none" w:sz="0" w:space="0" w:color="auto"/>
                <w:bottom w:val="none" w:sz="0" w:space="0" w:color="auto"/>
                <w:right w:val="none" w:sz="0" w:space="0" w:color="auto"/>
              </w:divBdr>
            </w:div>
            <w:div w:id="377776205">
              <w:marLeft w:val="0"/>
              <w:marRight w:val="0"/>
              <w:marTop w:val="0"/>
              <w:marBottom w:val="0"/>
              <w:divBdr>
                <w:top w:val="none" w:sz="0" w:space="0" w:color="auto"/>
                <w:left w:val="none" w:sz="0" w:space="0" w:color="auto"/>
                <w:bottom w:val="none" w:sz="0" w:space="0" w:color="auto"/>
                <w:right w:val="none" w:sz="0" w:space="0" w:color="auto"/>
              </w:divBdr>
            </w:div>
            <w:div w:id="53703079">
              <w:marLeft w:val="0"/>
              <w:marRight w:val="0"/>
              <w:marTop w:val="0"/>
              <w:marBottom w:val="0"/>
              <w:divBdr>
                <w:top w:val="none" w:sz="0" w:space="0" w:color="auto"/>
                <w:left w:val="none" w:sz="0" w:space="0" w:color="auto"/>
                <w:bottom w:val="none" w:sz="0" w:space="0" w:color="auto"/>
                <w:right w:val="none" w:sz="0" w:space="0" w:color="auto"/>
              </w:divBdr>
            </w:div>
          </w:divsChild>
        </w:div>
        <w:div w:id="153303645">
          <w:marLeft w:val="0"/>
          <w:marRight w:val="0"/>
          <w:marTop w:val="0"/>
          <w:marBottom w:val="0"/>
          <w:divBdr>
            <w:top w:val="none" w:sz="0" w:space="0" w:color="auto"/>
            <w:left w:val="none" w:sz="0" w:space="0" w:color="auto"/>
            <w:bottom w:val="none" w:sz="0" w:space="0" w:color="auto"/>
            <w:right w:val="none" w:sz="0" w:space="0" w:color="auto"/>
          </w:divBdr>
          <w:divsChild>
            <w:div w:id="963578303">
              <w:marLeft w:val="0"/>
              <w:marRight w:val="0"/>
              <w:marTop w:val="0"/>
              <w:marBottom w:val="0"/>
              <w:divBdr>
                <w:top w:val="none" w:sz="0" w:space="0" w:color="auto"/>
                <w:left w:val="none" w:sz="0" w:space="0" w:color="auto"/>
                <w:bottom w:val="none" w:sz="0" w:space="0" w:color="auto"/>
                <w:right w:val="none" w:sz="0" w:space="0" w:color="auto"/>
              </w:divBdr>
            </w:div>
            <w:div w:id="1549225106">
              <w:marLeft w:val="0"/>
              <w:marRight w:val="0"/>
              <w:marTop w:val="0"/>
              <w:marBottom w:val="0"/>
              <w:divBdr>
                <w:top w:val="none" w:sz="0" w:space="0" w:color="auto"/>
                <w:left w:val="none" w:sz="0" w:space="0" w:color="auto"/>
                <w:bottom w:val="none" w:sz="0" w:space="0" w:color="auto"/>
                <w:right w:val="none" w:sz="0" w:space="0" w:color="auto"/>
              </w:divBdr>
            </w:div>
          </w:divsChild>
        </w:div>
        <w:div w:id="985662950">
          <w:marLeft w:val="0"/>
          <w:marRight w:val="0"/>
          <w:marTop w:val="0"/>
          <w:marBottom w:val="0"/>
          <w:divBdr>
            <w:top w:val="none" w:sz="0" w:space="0" w:color="auto"/>
            <w:left w:val="none" w:sz="0" w:space="0" w:color="auto"/>
            <w:bottom w:val="none" w:sz="0" w:space="0" w:color="auto"/>
            <w:right w:val="none" w:sz="0" w:space="0" w:color="auto"/>
          </w:divBdr>
          <w:divsChild>
            <w:div w:id="391343622">
              <w:marLeft w:val="0"/>
              <w:marRight w:val="0"/>
              <w:marTop w:val="0"/>
              <w:marBottom w:val="0"/>
              <w:divBdr>
                <w:top w:val="none" w:sz="0" w:space="0" w:color="auto"/>
                <w:left w:val="none" w:sz="0" w:space="0" w:color="auto"/>
                <w:bottom w:val="none" w:sz="0" w:space="0" w:color="auto"/>
                <w:right w:val="none" w:sz="0" w:space="0" w:color="auto"/>
              </w:divBdr>
            </w:div>
            <w:div w:id="345375672">
              <w:marLeft w:val="0"/>
              <w:marRight w:val="0"/>
              <w:marTop w:val="0"/>
              <w:marBottom w:val="0"/>
              <w:divBdr>
                <w:top w:val="none" w:sz="0" w:space="0" w:color="auto"/>
                <w:left w:val="none" w:sz="0" w:space="0" w:color="auto"/>
                <w:bottom w:val="none" w:sz="0" w:space="0" w:color="auto"/>
                <w:right w:val="none" w:sz="0" w:space="0" w:color="auto"/>
              </w:divBdr>
            </w:div>
          </w:divsChild>
        </w:div>
        <w:div w:id="1050008">
          <w:marLeft w:val="0"/>
          <w:marRight w:val="0"/>
          <w:marTop w:val="0"/>
          <w:marBottom w:val="0"/>
          <w:divBdr>
            <w:top w:val="none" w:sz="0" w:space="0" w:color="auto"/>
            <w:left w:val="none" w:sz="0" w:space="0" w:color="auto"/>
            <w:bottom w:val="none" w:sz="0" w:space="0" w:color="auto"/>
            <w:right w:val="none" w:sz="0" w:space="0" w:color="auto"/>
          </w:divBdr>
          <w:divsChild>
            <w:div w:id="1534924991">
              <w:marLeft w:val="0"/>
              <w:marRight w:val="0"/>
              <w:marTop w:val="0"/>
              <w:marBottom w:val="0"/>
              <w:divBdr>
                <w:top w:val="none" w:sz="0" w:space="0" w:color="auto"/>
                <w:left w:val="none" w:sz="0" w:space="0" w:color="auto"/>
                <w:bottom w:val="none" w:sz="0" w:space="0" w:color="auto"/>
                <w:right w:val="none" w:sz="0" w:space="0" w:color="auto"/>
              </w:divBdr>
            </w:div>
            <w:div w:id="1468661813">
              <w:marLeft w:val="0"/>
              <w:marRight w:val="0"/>
              <w:marTop w:val="0"/>
              <w:marBottom w:val="0"/>
              <w:divBdr>
                <w:top w:val="none" w:sz="0" w:space="0" w:color="auto"/>
                <w:left w:val="none" w:sz="0" w:space="0" w:color="auto"/>
                <w:bottom w:val="none" w:sz="0" w:space="0" w:color="auto"/>
                <w:right w:val="none" w:sz="0" w:space="0" w:color="auto"/>
              </w:divBdr>
            </w:div>
          </w:divsChild>
        </w:div>
        <w:div w:id="270280870">
          <w:marLeft w:val="0"/>
          <w:marRight w:val="0"/>
          <w:marTop w:val="0"/>
          <w:marBottom w:val="0"/>
          <w:divBdr>
            <w:top w:val="none" w:sz="0" w:space="0" w:color="auto"/>
            <w:left w:val="none" w:sz="0" w:space="0" w:color="auto"/>
            <w:bottom w:val="none" w:sz="0" w:space="0" w:color="auto"/>
            <w:right w:val="none" w:sz="0" w:space="0" w:color="auto"/>
          </w:divBdr>
          <w:divsChild>
            <w:div w:id="566955609">
              <w:marLeft w:val="0"/>
              <w:marRight w:val="0"/>
              <w:marTop w:val="0"/>
              <w:marBottom w:val="0"/>
              <w:divBdr>
                <w:top w:val="none" w:sz="0" w:space="0" w:color="auto"/>
                <w:left w:val="none" w:sz="0" w:space="0" w:color="auto"/>
                <w:bottom w:val="none" w:sz="0" w:space="0" w:color="auto"/>
                <w:right w:val="none" w:sz="0" w:space="0" w:color="auto"/>
              </w:divBdr>
            </w:div>
            <w:div w:id="1879855187">
              <w:marLeft w:val="0"/>
              <w:marRight w:val="0"/>
              <w:marTop w:val="0"/>
              <w:marBottom w:val="0"/>
              <w:divBdr>
                <w:top w:val="none" w:sz="0" w:space="0" w:color="auto"/>
                <w:left w:val="none" w:sz="0" w:space="0" w:color="auto"/>
                <w:bottom w:val="none" w:sz="0" w:space="0" w:color="auto"/>
                <w:right w:val="none" w:sz="0" w:space="0" w:color="auto"/>
              </w:divBdr>
            </w:div>
          </w:divsChild>
        </w:div>
        <w:div w:id="1294991620">
          <w:marLeft w:val="0"/>
          <w:marRight w:val="0"/>
          <w:marTop w:val="0"/>
          <w:marBottom w:val="0"/>
          <w:divBdr>
            <w:top w:val="none" w:sz="0" w:space="0" w:color="auto"/>
            <w:left w:val="none" w:sz="0" w:space="0" w:color="auto"/>
            <w:bottom w:val="none" w:sz="0" w:space="0" w:color="auto"/>
            <w:right w:val="none" w:sz="0" w:space="0" w:color="auto"/>
          </w:divBdr>
          <w:divsChild>
            <w:div w:id="169222638">
              <w:marLeft w:val="0"/>
              <w:marRight w:val="0"/>
              <w:marTop w:val="0"/>
              <w:marBottom w:val="0"/>
              <w:divBdr>
                <w:top w:val="none" w:sz="0" w:space="0" w:color="auto"/>
                <w:left w:val="none" w:sz="0" w:space="0" w:color="auto"/>
                <w:bottom w:val="none" w:sz="0" w:space="0" w:color="auto"/>
                <w:right w:val="none" w:sz="0" w:space="0" w:color="auto"/>
              </w:divBdr>
            </w:div>
            <w:div w:id="860583566">
              <w:marLeft w:val="0"/>
              <w:marRight w:val="0"/>
              <w:marTop w:val="0"/>
              <w:marBottom w:val="0"/>
              <w:divBdr>
                <w:top w:val="none" w:sz="0" w:space="0" w:color="auto"/>
                <w:left w:val="none" w:sz="0" w:space="0" w:color="auto"/>
                <w:bottom w:val="none" w:sz="0" w:space="0" w:color="auto"/>
                <w:right w:val="none" w:sz="0" w:space="0" w:color="auto"/>
              </w:divBdr>
            </w:div>
            <w:div w:id="1595475219">
              <w:marLeft w:val="0"/>
              <w:marRight w:val="0"/>
              <w:marTop w:val="0"/>
              <w:marBottom w:val="0"/>
              <w:divBdr>
                <w:top w:val="none" w:sz="0" w:space="0" w:color="auto"/>
                <w:left w:val="none" w:sz="0" w:space="0" w:color="auto"/>
                <w:bottom w:val="none" w:sz="0" w:space="0" w:color="auto"/>
                <w:right w:val="none" w:sz="0" w:space="0" w:color="auto"/>
              </w:divBdr>
            </w:div>
            <w:div w:id="1159811075">
              <w:marLeft w:val="0"/>
              <w:marRight w:val="0"/>
              <w:marTop w:val="0"/>
              <w:marBottom w:val="0"/>
              <w:divBdr>
                <w:top w:val="none" w:sz="0" w:space="0" w:color="auto"/>
                <w:left w:val="none" w:sz="0" w:space="0" w:color="auto"/>
                <w:bottom w:val="none" w:sz="0" w:space="0" w:color="auto"/>
                <w:right w:val="none" w:sz="0" w:space="0" w:color="auto"/>
              </w:divBdr>
            </w:div>
            <w:div w:id="711424179">
              <w:marLeft w:val="0"/>
              <w:marRight w:val="0"/>
              <w:marTop w:val="0"/>
              <w:marBottom w:val="0"/>
              <w:divBdr>
                <w:top w:val="none" w:sz="0" w:space="0" w:color="auto"/>
                <w:left w:val="none" w:sz="0" w:space="0" w:color="auto"/>
                <w:bottom w:val="none" w:sz="0" w:space="0" w:color="auto"/>
                <w:right w:val="none" w:sz="0" w:space="0" w:color="auto"/>
              </w:divBdr>
            </w:div>
            <w:div w:id="165440273">
              <w:marLeft w:val="0"/>
              <w:marRight w:val="0"/>
              <w:marTop w:val="0"/>
              <w:marBottom w:val="0"/>
              <w:divBdr>
                <w:top w:val="none" w:sz="0" w:space="0" w:color="auto"/>
                <w:left w:val="none" w:sz="0" w:space="0" w:color="auto"/>
                <w:bottom w:val="none" w:sz="0" w:space="0" w:color="auto"/>
                <w:right w:val="none" w:sz="0" w:space="0" w:color="auto"/>
              </w:divBdr>
            </w:div>
            <w:div w:id="179052600">
              <w:marLeft w:val="0"/>
              <w:marRight w:val="0"/>
              <w:marTop w:val="0"/>
              <w:marBottom w:val="0"/>
              <w:divBdr>
                <w:top w:val="none" w:sz="0" w:space="0" w:color="auto"/>
                <w:left w:val="none" w:sz="0" w:space="0" w:color="auto"/>
                <w:bottom w:val="none" w:sz="0" w:space="0" w:color="auto"/>
                <w:right w:val="none" w:sz="0" w:space="0" w:color="auto"/>
              </w:divBdr>
            </w:div>
            <w:div w:id="375663072">
              <w:marLeft w:val="0"/>
              <w:marRight w:val="0"/>
              <w:marTop w:val="0"/>
              <w:marBottom w:val="0"/>
              <w:divBdr>
                <w:top w:val="none" w:sz="0" w:space="0" w:color="auto"/>
                <w:left w:val="none" w:sz="0" w:space="0" w:color="auto"/>
                <w:bottom w:val="none" w:sz="0" w:space="0" w:color="auto"/>
                <w:right w:val="none" w:sz="0" w:space="0" w:color="auto"/>
              </w:divBdr>
            </w:div>
            <w:div w:id="443505632">
              <w:marLeft w:val="0"/>
              <w:marRight w:val="0"/>
              <w:marTop w:val="0"/>
              <w:marBottom w:val="0"/>
              <w:divBdr>
                <w:top w:val="none" w:sz="0" w:space="0" w:color="auto"/>
                <w:left w:val="none" w:sz="0" w:space="0" w:color="auto"/>
                <w:bottom w:val="none" w:sz="0" w:space="0" w:color="auto"/>
                <w:right w:val="none" w:sz="0" w:space="0" w:color="auto"/>
              </w:divBdr>
            </w:div>
            <w:div w:id="1216090400">
              <w:marLeft w:val="0"/>
              <w:marRight w:val="0"/>
              <w:marTop w:val="0"/>
              <w:marBottom w:val="0"/>
              <w:divBdr>
                <w:top w:val="none" w:sz="0" w:space="0" w:color="auto"/>
                <w:left w:val="none" w:sz="0" w:space="0" w:color="auto"/>
                <w:bottom w:val="none" w:sz="0" w:space="0" w:color="auto"/>
                <w:right w:val="none" w:sz="0" w:space="0" w:color="auto"/>
              </w:divBdr>
            </w:div>
            <w:div w:id="117644804">
              <w:marLeft w:val="0"/>
              <w:marRight w:val="0"/>
              <w:marTop w:val="0"/>
              <w:marBottom w:val="0"/>
              <w:divBdr>
                <w:top w:val="none" w:sz="0" w:space="0" w:color="auto"/>
                <w:left w:val="none" w:sz="0" w:space="0" w:color="auto"/>
                <w:bottom w:val="none" w:sz="0" w:space="0" w:color="auto"/>
                <w:right w:val="none" w:sz="0" w:space="0" w:color="auto"/>
              </w:divBdr>
            </w:div>
            <w:div w:id="87704717">
              <w:marLeft w:val="0"/>
              <w:marRight w:val="0"/>
              <w:marTop w:val="0"/>
              <w:marBottom w:val="0"/>
              <w:divBdr>
                <w:top w:val="none" w:sz="0" w:space="0" w:color="auto"/>
                <w:left w:val="none" w:sz="0" w:space="0" w:color="auto"/>
                <w:bottom w:val="none" w:sz="0" w:space="0" w:color="auto"/>
                <w:right w:val="none" w:sz="0" w:space="0" w:color="auto"/>
              </w:divBdr>
            </w:div>
            <w:div w:id="32392179">
              <w:marLeft w:val="0"/>
              <w:marRight w:val="0"/>
              <w:marTop w:val="0"/>
              <w:marBottom w:val="0"/>
              <w:divBdr>
                <w:top w:val="none" w:sz="0" w:space="0" w:color="auto"/>
                <w:left w:val="none" w:sz="0" w:space="0" w:color="auto"/>
                <w:bottom w:val="none" w:sz="0" w:space="0" w:color="auto"/>
                <w:right w:val="none" w:sz="0" w:space="0" w:color="auto"/>
              </w:divBdr>
            </w:div>
            <w:div w:id="1860850244">
              <w:marLeft w:val="0"/>
              <w:marRight w:val="0"/>
              <w:marTop w:val="0"/>
              <w:marBottom w:val="0"/>
              <w:divBdr>
                <w:top w:val="none" w:sz="0" w:space="0" w:color="auto"/>
                <w:left w:val="none" w:sz="0" w:space="0" w:color="auto"/>
                <w:bottom w:val="none" w:sz="0" w:space="0" w:color="auto"/>
                <w:right w:val="none" w:sz="0" w:space="0" w:color="auto"/>
              </w:divBdr>
            </w:div>
            <w:div w:id="283314769">
              <w:marLeft w:val="0"/>
              <w:marRight w:val="0"/>
              <w:marTop w:val="0"/>
              <w:marBottom w:val="0"/>
              <w:divBdr>
                <w:top w:val="none" w:sz="0" w:space="0" w:color="auto"/>
                <w:left w:val="none" w:sz="0" w:space="0" w:color="auto"/>
                <w:bottom w:val="none" w:sz="0" w:space="0" w:color="auto"/>
                <w:right w:val="none" w:sz="0" w:space="0" w:color="auto"/>
              </w:divBdr>
            </w:div>
          </w:divsChild>
        </w:div>
        <w:div w:id="426922059">
          <w:marLeft w:val="0"/>
          <w:marRight w:val="0"/>
          <w:marTop w:val="0"/>
          <w:marBottom w:val="0"/>
          <w:divBdr>
            <w:top w:val="none" w:sz="0" w:space="0" w:color="auto"/>
            <w:left w:val="none" w:sz="0" w:space="0" w:color="auto"/>
            <w:bottom w:val="none" w:sz="0" w:space="0" w:color="auto"/>
            <w:right w:val="none" w:sz="0" w:space="0" w:color="auto"/>
          </w:divBdr>
          <w:divsChild>
            <w:div w:id="1893809364">
              <w:marLeft w:val="0"/>
              <w:marRight w:val="0"/>
              <w:marTop w:val="0"/>
              <w:marBottom w:val="0"/>
              <w:divBdr>
                <w:top w:val="none" w:sz="0" w:space="0" w:color="auto"/>
                <w:left w:val="none" w:sz="0" w:space="0" w:color="auto"/>
                <w:bottom w:val="none" w:sz="0" w:space="0" w:color="auto"/>
                <w:right w:val="none" w:sz="0" w:space="0" w:color="auto"/>
              </w:divBdr>
            </w:div>
          </w:divsChild>
        </w:div>
        <w:div w:id="468212762">
          <w:marLeft w:val="0"/>
          <w:marRight w:val="0"/>
          <w:marTop w:val="0"/>
          <w:marBottom w:val="0"/>
          <w:divBdr>
            <w:top w:val="none" w:sz="0" w:space="0" w:color="auto"/>
            <w:left w:val="none" w:sz="0" w:space="0" w:color="auto"/>
            <w:bottom w:val="none" w:sz="0" w:space="0" w:color="auto"/>
            <w:right w:val="none" w:sz="0" w:space="0" w:color="auto"/>
          </w:divBdr>
          <w:divsChild>
            <w:div w:id="2036346077">
              <w:marLeft w:val="0"/>
              <w:marRight w:val="0"/>
              <w:marTop w:val="0"/>
              <w:marBottom w:val="0"/>
              <w:divBdr>
                <w:top w:val="none" w:sz="0" w:space="0" w:color="auto"/>
                <w:left w:val="none" w:sz="0" w:space="0" w:color="auto"/>
                <w:bottom w:val="none" w:sz="0" w:space="0" w:color="auto"/>
                <w:right w:val="none" w:sz="0" w:space="0" w:color="auto"/>
              </w:divBdr>
            </w:div>
            <w:div w:id="1026522135">
              <w:marLeft w:val="0"/>
              <w:marRight w:val="0"/>
              <w:marTop w:val="0"/>
              <w:marBottom w:val="0"/>
              <w:divBdr>
                <w:top w:val="none" w:sz="0" w:space="0" w:color="auto"/>
                <w:left w:val="none" w:sz="0" w:space="0" w:color="auto"/>
                <w:bottom w:val="none" w:sz="0" w:space="0" w:color="auto"/>
                <w:right w:val="none" w:sz="0" w:space="0" w:color="auto"/>
              </w:divBdr>
            </w:div>
          </w:divsChild>
        </w:div>
        <w:div w:id="932595073">
          <w:marLeft w:val="0"/>
          <w:marRight w:val="0"/>
          <w:marTop w:val="0"/>
          <w:marBottom w:val="0"/>
          <w:divBdr>
            <w:top w:val="none" w:sz="0" w:space="0" w:color="auto"/>
            <w:left w:val="none" w:sz="0" w:space="0" w:color="auto"/>
            <w:bottom w:val="none" w:sz="0" w:space="0" w:color="auto"/>
            <w:right w:val="none" w:sz="0" w:space="0" w:color="auto"/>
          </w:divBdr>
          <w:divsChild>
            <w:div w:id="101994736">
              <w:marLeft w:val="0"/>
              <w:marRight w:val="0"/>
              <w:marTop w:val="0"/>
              <w:marBottom w:val="0"/>
              <w:divBdr>
                <w:top w:val="none" w:sz="0" w:space="0" w:color="auto"/>
                <w:left w:val="none" w:sz="0" w:space="0" w:color="auto"/>
                <w:bottom w:val="none" w:sz="0" w:space="0" w:color="auto"/>
                <w:right w:val="none" w:sz="0" w:space="0" w:color="auto"/>
              </w:divBdr>
            </w:div>
          </w:divsChild>
        </w:div>
        <w:div w:id="358970977">
          <w:marLeft w:val="0"/>
          <w:marRight w:val="0"/>
          <w:marTop w:val="0"/>
          <w:marBottom w:val="0"/>
          <w:divBdr>
            <w:top w:val="none" w:sz="0" w:space="0" w:color="auto"/>
            <w:left w:val="none" w:sz="0" w:space="0" w:color="auto"/>
            <w:bottom w:val="none" w:sz="0" w:space="0" w:color="auto"/>
            <w:right w:val="none" w:sz="0" w:space="0" w:color="auto"/>
          </w:divBdr>
          <w:divsChild>
            <w:div w:id="202406961">
              <w:marLeft w:val="0"/>
              <w:marRight w:val="0"/>
              <w:marTop w:val="0"/>
              <w:marBottom w:val="0"/>
              <w:divBdr>
                <w:top w:val="none" w:sz="0" w:space="0" w:color="auto"/>
                <w:left w:val="none" w:sz="0" w:space="0" w:color="auto"/>
                <w:bottom w:val="none" w:sz="0" w:space="0" w:color="auto"/>
                <w:right w:val="none" w:sz="0" w:space="0" w:color="auto"/>
              </w:divBdr>
            </w:div>
          </w:divsChild>
        </w:div>
        <w:div w:id="1691488664">
          <w:marLeft w:val="0"/>
          <w:marRight w:val="0"/>
          <w:marTop w:val="0"/>
          <w:marBottom w:val="0"/>
          <w:divBdr>
            <w:top w:val="none" w:sz="0" w:space="0" w:color="auto"/>
            <w:left w:val="none" w:sz="0" w:space="0" w:color="auto"/>
            <w:bottom w:val="none" w:sz="0" w:space="0" w:color="auto"/>
            <w:right w:val="none" w:sz="0" w:space="0" w:color="auto"/>
          </w:divBdr>
          <w:divsChild>
            <w:div w:id="10111362">
              <w:marLeft w:val="0"/>
              <w:marRight w:val="0"/>
              <w:marTop w:val="0"/>
              <w:marBottom w:val="0"/>
              <w:divBdr>
                <w:top w:val="none" w:sz="0" w:space="0" w:color="auto"/>
                <w:left w:val="none" w:sz="0" w:space="0" w:color="auto"/>
                <w:bottom w:val="none" w:sz="0" w:space="0" w:color="auto"/>
                <w:right w:val="none" w:sz="0" w:space="0" w:color="auto"/>
              </w:divBdr>
            </w:div>
            <w:div w:id="248926189">
              <w:marLeft w:val="0"/>
              <w:marRight w:val="0"/>
              <w:marTop w:val="0"/>
              <w:marBottom w:val="0"/>
              <w:divBdr>
                <w:top w:val="none" w:sz="0" w:space="0" w:color="auto"/>
                <w:left w:val="none" w:sz="0" w:space="0" w:color="auto"/>
                <w:bottom w:val="none" w:sz="0" w:space="0" w:color="auto"/>
                <w:right w:val="none" w:sz="0" w:space="0" w:color="auto"/>
              </w:divBdr>
            </w:div>
          </w:divsChild>
        </w:div>
        <w:div w:id="712191551">
          <w:marLeft w:val="0"/>
          <w:marRight w:val="0"/>
          <w:marTop w:val="0"/>
          <w:marBottom w:val="0"/>
          <w:divBdr>
            <w:top w:val="none" w:sz="0" w:space="0" w:color="auto"/>
            <w:left w:val="none" w:sz="0" w:space="0" w:color="auto"/>
            <w:bottom w:val="none" w:sz="0" w:space="0" w:color="auto"/>
            <w:right w:val="none" w:sz="0" w:space="0" w:color="auto"/>
          </w:divBdr>
          <w:divsChild>
            <w:div w:id="65811092">
              <w:marLeft w:val="0"/>
              <w:marRight w:val="0"/>
              <w:marTop w:val="0"/>
              <w:marBottom w:val="0"/>
              <w:divBdr>
                <w:top w:val="none" w:sz="0" w:space="0" w:color="auto"/>
                <w:left w:val="none" w:sz="0" w:space="0" w:color="auto"/>
                <w:bottom w:val="none" w:sz="0" w:space="0" w:color="auto"/>
                <w:right w:val="none" w:sz="0" w:space="0" w:color="auto"/>
              </w:divBdr>
            </w:div>
            <w:div w:id="1967351583">
              <w:marLeft w:val="0"/>
              <w:marRight w:val="0"/>
              <w:marTop w:val="0"/>
              <w:marBottom w:val="0"/>
              <w:divBdr>
                <w:top w:val="none" w:sz="0" w:space="0" w:color="auto"/>
                <w:left w:val="none" w:sz="0" w:space="0" w:color="auto"/>
                <w:bottom w:val="none" w:sz="0" w:space="0" w:color="auto"/>
                <w:right w:val="none" w:sz="0" w:space="0" w:color="auto"/>
              </w:divBdr>
            </w:div>
          </w:divsChild>
        </w:div>
        <w:div w:id="1922987064">
          <w:marLeft w:val="0"/>
          <w:marRight w:val="0"/>
          <w:marTop w:val="0"/>
          <w:marBottom w:val="0"/>
          <w:divBdr>
            <w:top w:val="none" w:sz="0" w:space="0" w:color="auto"/>
            <w:left w:val="none" w:sz="0" w:space="0" w:color="auto"/>
            <w:bottom w:val="none" w:sz="0" w:space="0" w:color="auto"/>
            <w:right w:val="none" w:sz="0" w:space="0" w:color="auto"/>
          </w:divBdr>
          <w:divsChild>
            <w:div w:id="845095034">
              <w:marLeft w:val="0"/>
              <w:marRight w:val="0"/>
              <w:marTop w:val="0"/>
              <w:marBottom w:val="0"/>
              <w:divBdr>
                <w:top w:val="none" w:sz="0" w:space="0" w:color="auto"/>
                <w:left w:val="none" w:sz="0" w:space="0" w:color="auto"/>
                <w:bottom w:val="none" w:sz="0" w:space="0" w:color="auto"/>
                <w:right w:val="none" w:sz="0" w:space="0" w:color="auto"/>
              </w:divBdr>
            </w:div>
          </w:divsChild>
        </w:div>
        <w:div w:id="2093580090">
          <w:marLeft w:val="0"/>
          <w:marRight w:val="0"/>
          <w:marTop w:val="0"/>
          <w:marBottom w:val="0"/>
          <w:divBdr>
            <w:top w:val="none" w:sz="0" w:space="0" w:color="auto"/>
            <w:left w:val="none" w:sz="0" w:space="0" w:color="auto"/>
            <w:bottom w:val="none" w:sz="0" w:space="0" w:color="auto"/>
            <w:right w:val="none" w:sz="0" w:space="0" w:color="auto"/>
          </w:divBdr>
          <w:divsChild>
            <w:div w:id="881941398">
              <w:marLeft w:val="0"/>
              <w:marRight w:val="0"/>
              <w:marTop w:val="0"/>
              <w:marBottom w:val="0"/>
              <w:divBdr>
                <w:top w:val="none" w:sz="0" w:space="0" w:color="auto"/>
                <w:left w:val="none" w:sz="0" w:space="0" w:color="auto"/>
                <w:bottom w:val="none" w:sz="0" w:space="0" w:color="auto"/>
                <w:right w:val="none" w:sz="0" w:space="0" w:color="auto"/>
              </w:divBdr>
            </w:div>
            <w:div w:id="686710844">
              <w:marLeft w:val="0"/>
              <w:marRight w:val="0"/>
              <w:marTop w:val="0"/>
              <w:marBottom w:val="0"/>
              <w:divBdr>
                <w:top w:val="none" w:sz="0" w:space="0" w:color="auto"/>
                <w:left w:val="none" w:sz="0" w:space="0" w:color="auto"/>
                <w:bottom w:val="none" w:sz="0" w:space="0" w:color="auto"/>
                <w:right w:val="none" w:sz="0" w:space="0" w:color="auto"/>
              </w:divBdr>
            </w:div>
          </w:divsChild>
        </w:div>
        <w:div w:id="837113797">
          <w:marLeft w:val="0"/>
          <w:marRight w:val="0"/>
          <w:marTop w:val="0"/>
          <w:marBottom w:val="0"/>
          <w:divBdr>
            <w:top w:val="none" w:sz="0" w:space="0" w:color="auto"/>
            <w:left w:val="none" w:sz="0" w:space="0" w:color="auto"/>
            <w:bottom w:val="none" w:sz="0" w:space="0" w:color="auto"/>
            <w:right w:val="none" w:sz="0" w:space="0" w:color="auto"/>
          </w:divBdr>
          <w:divsChild>
            <w:div w:id="111362421">
              <w:marLeft w:val="0"/>
              <w:marRight w:val="0"/>
              <w:marTop w:val="0"/>
              <w:marBottom w:val="0"/>
              <w:divBdr>
                <w:top w:val="none" w:sz="0" w:space="0" w:color="auto"/>
                <w:left w:val="none" w:sz="0" w:space="0" w:color="auto"/>
                <w:bottom w:val="none" w:sz="0" w:space="0" w:color="auto"/>
                <w:right w:val="none" w:sz="0" w:space="0" w:color="auto"/>
              </w:divBdr>
            </w:div>
          </w:divsChild>
        </w:div>
        <w:div w:id="872229152">
          <w:marLeft w:val="0"/>
          <w:marRight w:val="0"/>
          <w:marTop w:val="0"/>
          <w:marBottom w:val="0"/>
          <w:divBdr>
            <w:top w:val="none" w:sz="0" w:space="0" w:color="auto"/>
            <w:left w:val="none" w:sz="0" w:space="0" w:color="auto"/>
            <w:bottom w:val="none" w:sz="0" w:space="0" w:color="auto"/>
            <w:right w:val="none" w:sz="0" w:space="0" w:color="auto"/>
          </w:divBdr>
          <w:divsChild>
            <w:div w:id="1016155771">
              <w:marLeft w:val="0"/>
              <w:marRight w:val="0"/>
              <w:marTop w:val="0"/>
              <w:marBottom w:val="0"/>
              <w:divBdr>
                <w:top w:val="none" w:sz="0" w:space="0" w:color="auto"/>
                <w:left w:val="none" w:sz="0" w:space="0" w:color="auto"/>
                <w:bottom w:val="none" w:sz="0" w:space="0" w:color="auto"/>
                <w:right w:val="none" w:sz="0" w:space="0" w:color="auto"/>
              </w:divBdr>
            </w:div>
            <w:div w:id="1643146589">
              <w:marLeft w:val="0"/>
              <w:marRight w:val="0"/>
              <w:marTop w:val="0"/>
              <w:marBottom w:val="0"/>
              <w:divBdr>
                <w:top w:val="none" w:sz="0" w:space="0" w:color="auto"/>
                <w:left w:val="none" w:sz="0" w:space="0" w:color="auto"/>
                <w:bottom w:val="none" w:sz="0" w:space="0" w:color="auto"/>
                <w:right w:val="none" w:sz="0" w:space="0" w:color="auto"/>
              </w:divBdr>
            </w:div>
          </w:divsChild>
        </w:div>
        <w:div w:id="1898278181">
          <w:marLeft w:val="0"/>
          <w:marRight w:val="0"/>
          <w:marTop w:val="0"/>
          <w:marBottom w:val="0"/>
          <w:divBdr>
            <w:top w:val="none" w:sz="0" w:space="0" w:color="auto"/>
            <w:left w:val="none" w:sz="0" w:space="0" w:color="auto"/>
            <w:bottom w:val="none" w:sz="0" w:space="0" w:color="auto"/>
            <w:right w:val="none" w:sz="0" w:space="0" w:color="auto"/>
          </w:divBdr>
          <w:divsChild>
            <w:div w:id="1066957318">
              <w:marLeft w:val="0"/>
              <w:marRight w:val="0"/>
              <w:marTop w:val="0"/>
              <w:marBottom w:val="0"/>
              <w:divBdr>
                <w:top w:val="none" w:sz="0" w:space="0" w:color="auto"/>
                <w:left w:val="none" w:sz="0" w:space="0" w:color="auto"/>
                <w:bottom w:val="none" w:sz="0" w:space="0" w:color="auto"/>
                <w:right w:val="none" w:sz="0" w:space="0" w:color="auto"/>
              </w:divBdr>
            </w:div>
            <w:div w:id="1954827262">
              <w:marLeft w:val="0"/>
              <w:marRight w:val="0"/>
              <w:marTop w:val="0"/>
              <w:marBottom w:val="0"/>
              <w:divBdr>
                <w:top w:val="none" w:sz="0" w:space="0" w:color="auto"/>
                <w:left w:val="none" w:sz="0" w:space="0" w:color="auto"/>
                <w:bottom w:val="none" w:sz="0" w:space="0" w:color="auto"/>
                <w:right w:val="none" w:sz="0" w:space="0" w:color="auto"/>
              </w:divBdr>
            </w:div>
          </w:divsChild>
        </w:div>
        <w:div w:id="1073427468">
          <w:marLeft w:val="0"/>
          <w:marRight w:val="0"/>
          <w:marTop w:val="0"/>
          <w:marBottom w:val="0"/>
          <w:divBdr>
            <w:top w:val="none" w:sz="0" w:space="0" w:color="auto"/>
            <w:left w:val="none" w:sz="0" w:space="0" w:color="auto"/>
            <w:bottom w:val="none" w:sz="0" w:space="0" w:color="auto"/>
            <w:right w:val="none" w:sz="0" w:space="0" w:color="auto"/>
          </w:divBdr>
          <w:divsChild>
            <w:div w:id="1020933242">
              <w:marLeft w:val="0"/>
              <w:marRight w:val="0"/>
              <w:marTop w:val="0"/>
              <w:marBottom w:val="0"/>
              <w:divBdr>
                <w:top w:val="none" w:sz="0" w:space="0" w:color="auto"/>
                <w:left w:val="none" w:sz="0" w:space="0" w:color="auto"/>
                <w:bottom w:val="none" w:sz="0" w:space="0" w:color="auto"/>
                <w:right w:val="none" w:sz="0" w:space="0" w:color="auto"/>
              </w:divBdr>
            </w:div>
            <w:div w:id="1098217830">
              <w:marLeft w:val="0"/>
              <w:marRight w:val="0"/>
              <w:marTop w:val="0"/>
              <w:marBottom w:val="0"/>
              <w:divBdr>
                <w:top w:val="none" w:sz="0" w:space="0" w:color="auto"/>
                <w:left w:val="none" w:sz="0" w:space="0" w:color="auto"/>
                <w:bottom w:val="none" w:sz="0" w:space="0" w:color="auto"/>
                <w:right w:val="none" w:sz="0" w:space="0" w:color="auto"/>
              </w:divBdr>
            </w:div>
            <w:div w:id="1711957490">
              <w:marLeft w:val="0"/>
              <w:marRight w:val="0"/>
              <w:marTop w:val="0"/>
              <w:marBottom w:val="0"/>
              <w:divBdr>
                <w:top w:val="none" w:sz="0" w:space="0" w:color="auto"/>
                <w:left w:val="none" w:sz="0" w:space="0" w:color="auto"/>
                <w:bottom w:val="none" w:sz="0" w:space="0" w:color="auto"/>
                <w:right w:val="none" w:sz="0" w:space="0" w:color="auto"/>
              </w:divBdr>
            </w:div>
            <w:div w:id="242840923">
              <w:marLeft w:val="0"/>
              <w:marRight w:val="0"/>
              <w:marTop w:val="0"/>
              <w:marBottom w:val="0"/>
              <w:divBdr>
                <w:top w:val="none" w:sz="0" w:space="0" w:color="auto"/>
                <w:left w:val="none" w:sz="0" w:space="0" w:color="auto"/>
                <w:bottom w:val="none" w:sz="0" w:space="0" w:color="auto"/>
                <w:right w:val="none" w:sz="0" w:space="0" w:color="auto"/>
              </w:divBdr>
            </w:div>
          </w:divsChild>
        </w:div>
        <w:div w:id="271019132">
          <w:marLeft w:val="0"/>
          <w:marRight w:val="0"/>
          <w:marTop w:val="0"/>
          <w:marBottom w:val="0"/>
          <w:divBdr>
            <w:top w:val="none" w:sz="0" w:space="0" w:color="auto"/>
            <w:left w:val="none" w:sz="0" w:space="0" w:color="auto"/>
            <w:bottom w:val="none" w:sz="0" w:space="0" w:color="auto"/>
            <w:right w:val="none" w:sz="0" w:space="0" w:color="auto"/>
          </w:divBdr>
          <w:divsChild>
            <w:div w:id="1248802743">
              <w:marLeft w:val="0"/>
              <w:marRight w:val="0"/>
              <w:marTop w:val="0"/>
              <w:marBottom w:val="0"/>
              <w:divBdr>
                <w:top w:val="none" w:sz="0" w:space="0" w:color="auto"/>
                <w:left w:val="none" w:sz="0" w:space="0" w:color="auto"/>
                <w:bottom w:val="none" w:sz="0" w:space="0" w:color="auto"/>
                <w:right w:val="none" w:sz="0" w:space="0" w:color="auto"/>
              </w:divBdr>
            </w:div>
            <w:div w:id="133572491">
              <w:marLeft w:val="0"/>
              <w:marRight w:val="0"/>
              <w:marTop w:val="0"/>
              <w:marBottom w:val="0"/>
              <w:divBdr>
                <w:top w:val="none" w:sz="0" w:space="0" w:color="auto"/>
                <w:left w:val="none" w:sz="0" w:space="0" w:color="auto"/>
                <w:bottom w:val="none" w:sz="0" w:space="0" w:color="auto"/>
                <w:right w:val="none" w:sz="0" w:space="0" w:color="auto"/>
              </w:divBdr>
            </w:div>
          </w:divsChild>
        </w:div>
        <w:div w:id="130634234">
          <w:marLeft w:val="0"/>
          <w:marRight w:val="0"/>
          <w:marTop w:val="0"/>
          <w:marBottom w:val="0"/>
          <w:divBdr>
            <w:top w:val="none" w:sz="0" w:space="0" w:color="auto"/>
            <w:left w:val="none" w:sz="0" w:space="0" w:color="auto"/>
            <w:bottom w:val="none" w:sz="0" w:space="0" w:color="auto"/>
            <w:right w:val="none" w:sz="0" w:space="0" w:color="auto"/>
          </w:divBdr>
          <w:divsChild>
            <w:div w:id="1977490067">
              <w:marLeft w:val="0"/>
              <w:marRight w:val="0"/>
              <w:marTop w:val="0"/>
              <w:marBottom w:val="0"/>
              <w:divBdr>
                <w:top w:val="none" w:sz="0" w:space="0" w:color="auto"/>
                <w:left w:val="none" w:sz="0" w:space="0" w:color="auto"/>
                <w:bottom w:val="none" w:sz="0" w:space="0" w:color="auto"/>
                <w:right w:val="none" w:sz="0" w:space="0" w:color="auto"/>
              </w:divBdr>
            </w:div>
          </w:divsChild>
        </w:div>
        <w:div w:id="1181040959">
          <w:marLeft w:val="0"/>
          <w:marRight w:val="0"/>
          <w:marTop w:val="0"/>
          <w:marBottom w:val="0"/>
          <w:divBdr>
            <w:top w:val="none" w:sz="0" w:space="0" w:color="auto"/>
            <w:left w:val="none" w:sz="0" w:space="0" w:color="auto"/>
            <w:bottom w:val="none" w:sz="0" w:space="0" w:color="auto"/>
            <w:right w:val="none" w:sz="0" w:space="0" w:color="auto"/>
          </w:divBdr>
          <w:divsChild>
            <w:div w:id="260994118">
              <w:marLeft w:val="0"/>
              <w:marRight w:val="0"/>
              <w:marTop w:val="0"/>
              <w:marBottom w:val="0"/>
              <w:divBdr>
                <w:top w:val="none" w:sz="0" w:space="0" w:color="auto"/>
                <w:left w:val="none" w:sz="0" w:space="0" w:color="auto"/>
                <w:bottom w:val="none" w:sz="0" w:space="0" w:color="auto"/>
                <w:right w:val="none" w:sz="0" w:space="0" w:color="auto"/>
              </w:divBdr>
            </w:div>
          </w:divsChild>
        </w:div>
        <w:div w:id="1055927619">
          <w:marLeft w:val="0"/>
          <w:marRight w:val="0"/>
          <w:marTop w:val="0"/>
          <w:marBottom w:val="0"/>
          <w:divBdr>
            <w:top w:val="none" w:sz="0" w:space="0" w:color="auto"/>
            <w:left w:val="none" w:sz="0" w:space="0" w:color="auto"/>
            <w:bottom w:val="none" w:sz="0" w:space="0" w:color="auto"/>
            <w:right w:val="none" w:sz="0" w:space="0" w:color="auto"/>
          </w:divBdr>
          <w:divsChild>
            <w:div w:id="409814394">
              <w:marLeft w:val="0"/>
              <w:marRight w:val="0"/>
              <w:marTop w:val="0"/>
              <w:marBottom w:val="0"/>
              <w:divBdr>
                <w:top w:val="none" w:sz="0" w:space="0" w:color="auto"/>
                <w:left w:val="none" w:sz="0" w:space="0" w:color="auto"/>
                <w:bottom w:val="none" w:sz="0" w:space="0" w:color="auto"/>
                <w:right w:val="none" w:sz="0" w:space="0" w:color="auto"/>
              </w:divBdr>
            </w:div>
            <w:div w:id="1774126495">
              <w:marLeft w:val="0"/>
              <w:marRight w:val="0"/>
              <w:marTop w:val="0"/>
              <w:marBottom w:val="0"/>
              <w:divBdr>
                <w:top w:val="none" w:sz="0" w:space="0" w:color="auto"/>
                <w:left w:val="none" w:sz="0" w:space="0" w:color="auto"/>
                <w:bottom w:val="none" w:sz="0" w:space="0" w:color="auto"/>
                <w:right w:val="none" w:sz="0" w:space="0" w:color="auto"/>
              </w:divBdr>
            </w:div>
          </w:divsChild>
        </w:div>
        <w:div w:id="1664236106">
          <w:marLeft w:val="0"/>
          <w:marRight w:val="0"/>
          <w:marTop w:val="0"/>
          <w:marBottom w:val="0"/>
          <w:divBdr>
            <w:top w:val="none" w:sz="0" w:space="0" w:color="auto"/>
            <w:left w:val="none" w:sz="0" w:space="0" w:color="auto"/>
            <w:bottom w:val="none" w:sz="0" w:space="0" w:color="auto"/>
            <w:right w:val="none" w:sz="0" w:space="0" w:color="auto"/>
          </w:divBdr>
          <w:divsChild>
            <w:div w:id="1743914504">
              <w:marLeft w:val="0"/>
              <w:marRight w:val="0"/>
              <w:marTop w:val="0"/>
              <w:marBottom w:val="0"/>
              <w:divBdr>
                <w:top w:val="none" w:sz="0" w:space="0" w:color="auto"/>
                <w:left w:val="none" w:sz="0" w:space="0" w:color="auto"/>
                <w:bottom w:val="none" w:sz="0" w:space="0" w:color="auto"/>
                <w:right w:val="none" w:sz="0" w:space="0" w:color="auto"/>
              </w:divBdr>
            </w:div>
          </w:divsChild>
        </w:div>
        <w:div w:id="1688291399">
          <w:marLeft w:val="0"/>
          <w:marRight w:val="0"/>
          <w:marTop w:val="0"/>
          <w:marBottom w:val="0"/>
          <w:divBdr>
            <w:top w:val="none" w:sz="0" w:space="0" w:color="auto"/>
            <w:left w:val="none" w:sz="0" w:space="0" w:color="auto"/>
            <w:bottom w:val="none" w:sz="0" w:space="0" w:color="auto"/>
            <w:right w:val="none" w:sz="0" w:space="0" w:color="auto"/>
          </w:divBdr>
          <w:divsChild>
            <w:div w:id="1415931210">
              <w:marLeft w:val="0"/>
              <w:marRight w:val="0"/>
              <w:marTop w:val="0"/>
              <w:marBottom w:val="0"/>
              <w:divBdr>
                <w:top w:val="none" w:sz="0" w:space="0" w:color="auto"/>
                <w:left w:val="none" w:sz="0" w:space="0" w:color="auto"/>
                <w:bottom w:val="none" w:sz="0" w:space="0" w:color="auto"/>
                <w:right w:val="none" w:sz="0" w:space="0" w:color="auto"/>
              </w:divBdr>
            </w:div>
          </w:divsChild>
        </w:div>
        <w:div w:id="1824620040">
          <w:marLeft w:val="0"/>
          <w:marRight w:val="0"/>
          <w:marTop w:val="0"/>
          <w:marBottom w:val="0"/>
          <w:divBdr>
            <w:top w:val="none" w:sz="0" w:space="0" w:color="auto"/>
            <w:left w:val="none" w:sz="0" w:space="0" w:color="auto"/>
            <w:bottom w:val="none" w:sz="0" w:space="0" w:color="auto"/>
            <w:right w:val="none" w:sz="0" w:space="0" w:color="auto"/>
          </w:divBdr>
          <w:divsChild>
            <w:div w:id="1791782054">
              <w:marLeft w:val="0"/>
              <w:marRight w:val="0"/>
              <w:marTop w:val="0"/>
              <w:marBottom w:val="0"/>
              <w:divBdr>
                <w:top w:val="none" w:sz="0" w:space="0" w:color="auto"/>
                <w:left w:val="none" w:sz="0" w:space="0" w:color="auto"/>
                <w:bottom w:val="none" w:sz="0" w:space="0" w:color="auto"/>
                <w:right w:val="none" w:sz="0" w:space="0" w:color="auto"/>
              </w:divBdr>
            </w:div>
            <w:div w:id="937830482">
              <w:marLeft w:val="0"/>
              <w:marRight w:val="0"/>
              <w:marTop w:val="0"/>
              <w:marBottom w:val="0"/>
              <w:divBdr>
                <w:top w:val="none" w:sz="0" w:space="0" w:color="auto"/>
                <w:left w:val="none" w:sz="0" w:space="0" w:color="auto"/>
                <w:bottom w:val="none" w:sz="0" w:space="0" w:color="auto"/>
                <w:right w:val="none" w:sz="0" w:space="0" w:color="auto"/>
              </w:divBdr>
            </w:div>
          </w:divsChild>
        </w:div>
        <w:div w:id="654527745">
          <w:marLeft w:val="0"/>
          <w:marRight w:val="0"/>
          <w:marTop w:val="0"/>
          <w:marBottom w:val="0"/>
          <w:divBdr>
            <w:top w:val="none" w:sz="0" w:space="0" w:color="auto"/>
            <w:left w:val="none" w:sz="0" w:space="0" w:color="auto"/>
            <w:bottom w:val="none" w:sz="0" w:space="0" w:color="auto"/>
            <w:right w:val="none" w:sz="0" w:space="0" w:color="auto"/>
          </w:divBdr>
          <w:divsChild>
            <w:div w:id="696004057">
              <w:marLeft w:val="0"/>
              <w:marRight w:val="0"/>
              <w:marTop w:val="0"/>
              <w:marBottom w:val="0"/>
              <w:divBdr>
                <w:top w:val="none" w:sz="0" w:space="0" w:color="auto"/>
                <w:left w:val="none" w:sz="0" w:space="0" w:color="auto"/>
                <w:bottom w:val="none" w:sz="0" w:space="0" w:color="auto"/>
                <w:right w:val="none" w:sz="0" w:space="0" w:color="auto"/>
              </w:divBdr>
            </w:div>
            <w:div w:id="1892501847">
              <w:marLeft w:val="0"/>
              <w:marRight w:val="0"/>
              <w:marTop w:val="0"/>
              <w:marBottom w:val="0"/>
              <w:divBdr>
                <w:top w:val="none" w:sz="0" w:space="0" w:color="auto"/>
                <w:left w:val="none" w:sz="0" w:space="0" w:color="auto"/>
                <w:bottom w:val="none" w:sz="0" w:space="0" w:color="auto"/>
                <w:right w:val="none" w:sz="0" w:space="0" w:color="auto"/>
              </w:divBdr>
            </w:div>
          </w:divsChild>
        </w:div>
        <w:div w:id="2139761779">
          <w:marLeft w:val="0"/>
          <w:marRight w:val="0"/>
          <w:marTop w:val="0"/>
          <w:marBottom w:val="0"/>
          <w:divBdr>
            <w:top w:val="none" w:sz="0" w:space="0" w:color="auto"/>
            <w:left w:val="none" w:sz="0" w:space="0" w:color="auto"/>
            <w:bottom w:val="none" w:sz="0" w:space="0" w:color="auto"/>
            <w:right w:val="none" w:sz="0" w:space="0" w:color="auto"/>
          </w:divBdr>
          <w:divsChild>
            <w:div w:id="1120300562">
              <w:marLeft w:val="0"/>
              <w:marRight w:val="0"/>
              <w:marTop w:val="0"/>
              <w:marBottom w:val="0"/>
              <w:divBdr>
                <w:top w:val="none" w:sz="0" w:space="0" w:color="auto"/>
                <w:left w:val="none" w:sz="0" w:space="0" w:color="auto"/>
                <w:bottom w:val="none" w:sz="0" w:space="0" w:color="auto"/>
                <w:right w:val="none" w:sz="0" w:space="0" w:color="auto"/>
              </w:divBdr>
            </w:div>
            <w:div w:id="1587113047">
              <w:marLeft w:val="0"/>
              <w:marRight w:val="0"/>
              <w:marTop w:val="0"/>
              <w:marBottom w:val="0"/>
              <w:divBdr>
                <w:top w:val="none" w:sz="0" w:space="0" w:color="auto"/>
                <w:left w:val="none" w:sz="0" w:space="0" w:color="auto"/>
                <w:bottom w:val="none" w:sz="0" w:space="0" w:color="auto"/>
                <w:right w:val="none" w:sz="0" w:space="0" w:color="auto"/>
              </w:divBdr>
            </w:div>
          </w:divsChild>
        </w:div>
        <w:div w:id="1534004268">
          <w:marLeft w:val="0"/>
          <w:marRight w:val="0"/>
          <w:marTop w:val="0"/>
          <w:marBottom w:val="0"/>
          <w:divBdr>
            <w:top w:val="none" w:sz="0" w:space="0" w:color="auto"/>
            <w:left w:val="none" w:sz="0" w:space="0" w:color="auto"/>
            <w:bottom w:val="none" w:sz="0" w:space="0" w:color="auto"/>
            <w:right w:val="none" w:sz="0" w:space="0" w:color="auto"/>
          </w:divBdr>
          <w:divsChild>
            <w:div w:id="1150319986">
              <w:marLeft w:val="0"/>
              <w:marRight w:val="0"/>
              <w:marTop w:val="0"/>
              <w:marBottom w:val="0"/>
              <w:divBdr>
                <w:top w:val="none" w:sz="0" w:space="0" w:color="auto"/>
                <w:left w:val="none" w:sz="0" w:space="0" w:color="auto"/>
                <w:bottom w:val="none" w:sz="0" w:space="0" w:color="auto"/>
                <w:right w:val="none" w:sz="0" w:space="0" w:color="auto"/>
              </w:divBdr>
            </w:div>
            <w:div w:id="925462998">
              <w:marLeft w:val="0"/>
              <w:marRight w:val="0"/>
              <w:marTop w:val="0"/>
              <w:marBottom w:val="0"/>
              <w:divBdr>
                <w:top w:val="none" w:sz="0" w:space="0" w:color="auto"/>
                <w:left w:val="none" w:sz="0" w:space="0" w:color="auto"/>
                <w:bottom w:val="none" w:sz="0" w:space="0" w:color="auto"/>
                <w:right w:val="none" w:sz="0" w:space="0" w:color="auto"/>
              </w:divBdr>
            </w:div>
          </w:divsChild>
        </w:div>
        <w:div w:id="73093003">
          <w:marLeft w:val="0"/>
          <w:marRight w:val="0"/>
          <w:marTop w:val="0"/>
          <w:marBottom w:val="0"/>
          <w:divBdr>
            <w:top w:val="none" w:sz="0" w:space="0" w:color="auto"/>
            <w:left w:val="none" w:sz="0" w:space="0" w:color="auto"/>
            <w:bottom w:val="none" w:sz="0" w:space="0" w:color="auto"/>
            <w:right w:val="none" w:sz="0" w:space="0" w:color="auto"/>
          </w:divBdr>
          <w:divsChild>
            <w:div w:id="1978760734">
              <w:marLeft w:val="0"/>
              <w:marRight w:val="0"/>
              <w:marTop w:val="0"/>
              <w:marBottom w:val="0"/>
              <w:divBdr>
                <w:top w:val="none" w:sz="0" w:space="0" w:color="auto"/>
                <w:left w:val="none" w:sz="0" w:space="0" w:color="auto"/>
                <w:bottom w:val="none" w:sz="0" w:space="0" w:color="auto"/>
                <w:right w:val="none" w:sz="0" w:space="0" w:color="auto"/>
              </w:divBdr>
            </w:div>
          </w:divsChild>
        </w:div>
        <w:div w:id="1221090707">
          <w:marLeft w:val="0"/>
          <w:marRight w:val="0"/>
          <w:marTop w:val="0"/>
          <w:marBottom w:val="0"/>
          <w:divBdr>
            <w:top w:val="none" w:sz="0" w:space="0" w:color="auto"/>
            <w:left w:val="none" w:sz="0" w:space="0" w:color="auto"/>
            <w:bottom w:val="none" w:sz="0" w:space="0" w:color="auto"/>
            <w:right w:val="none" w:sz="0" w:space="0" w:color="auto"/>
          </w:divBdr>
          <w:divsChild>
            <w:div w:id="748574969">
              <w:marLeft w:val="0"/>
              <w:marRight w:val="0"/>
              <w:marTop w:val="0"/>
              <w:marBottom w:val="0"/>
              <w:divBdr>
                <w:top w:val="none" w:sz="0" w:space="0" w:color="auto"/>
                <w:left w:val="none" w:sz="0" w:space="0" w:color="auto"/>
                <w:bottom w:val="none" w:sz="0" w:space="0" w:color="auto"/>
                <w:right w:val="none" w:sz="0" w:space="0" w:color="auto"/>
              </w:divBdr>
            </w:div>
            <w:div w:id="1958095353">
              <w:marLeft w:val="0"/>
              <w:marRight w:val="0"/>
              <w:marTop w:val="0"/>
              <w:marBottom w:val="0"/>
              <w:divBdr>
                <w:top w:val="none" w:sz="0" w:space="0" w:color="auto"/>
                <w:left w:val="none" w:sz="0" w:space="0" w:color="auto"/>
                <w:bottom w:val="none" w:sz="0" w:space="0" w:color="auto"/>
                <w:right w:val="none" w:sz="0" w:space="0" w:color="auto"/>
              </w:divBdr>
            </w:div>
          </w:divsChild>
        </w:div>
        <w:div w:id="1568102105">
          <w:marLeft w:val="0"/>
          <w:marRight w:val="0"/>
          <w:marTop w:val="0"/>
          <w:marBottom w:val="0"/>
          <w:divBdr>
            <w:top w:val="none" w:sz="0" w:space="0" w:color="auto"/>
            <w:left w:val="none" w:sz="0" w:space="0" w:color="auto"/>
            <w:bottom w:val="none" w:sz="0" w:space="0" w:color="auto"/>
            <w:right w:val="none" w:sz="0" w:space="0" w:color="auto"/>
          </w:divBdr>
          <w:divsChild>
            <w:div w:id="1711294925">
              <w:marLeft w:val="0"/>
              <w:marRight w:val="0"/>
              <w:marTop w:val="0"/>
              <w:marBottom w:val="0"/>
              <w:divBdr>
                <w:top w:val="none" w:sz="0" w:space="0" w:color="auto"/>
                <w:left w:val="none" w:sz="0" w:space="0" w:color="auto"/>
                <w:bottom w:val="none" w:sz="0" w:space="0" w:color="auto"/>
                <w:right w:val="none" w:sz="0" w:space="0" w:color="auto"/>
              </w:divBdr>
            </w:div>
          </w:divsChild>
        </w:div>
        <w:div w:id="466824324">
          <w:marLeft w:val="0"/>
          <w:marRight w:val="0"/>
          <w:marTop w:val="0"/>
          <w:marBottom w:val="0"/>
          <w:divBdr>
            <w:top w:val="none" w:sz="0" w:space="0" w:color="auto"/>
            <w:left w:val="none" w:sz="0" w:space="0" w:color="auto"/>
            <w:bottom w:val="none" w:sz="0" w:space="0" w:color="auto"/>
            <w:right w:val="none" w:sz="0" w:space="0" w:color="auto"/>
          </w:divBdr>
          <w:divsChild>
            <w:div w:id="1670671568">
              <w:marLeft w:val="0"/>
              <w:marRight w:val="0"/>
              <w:marTop w:val="0"/>
              <w:marBottom w:val="0"/>
              <w:divBdr>
                <w:top w:val="none" w:sz="0" w:space="0" w:color="auto"/>
                <w:left w:val="none" w:sz="0" w:space="0" w:color="auto"/>
                <w:bottom w:val="none" w:sz="0" w:space="0" w:color="auto"/>
                <w:right w:val="none" w:sz="0" w:space="0" w:color="auto"/>
              </w:divBdr>
            </w:div>
            <w:div w:id="100030140">
              <w:marLeft w:val="0"/>
              <w:marRight w:val="0"/>
              <w:marTop w:val="0"/>
              <w:marBottom w:val="0"/>
              <w:divBdr>
                <w:top w:val="none" w:sz="0" w:space="0" w:color="auto"/>
                <w:left w:val="none" w:sz="0" w:space="0" w:color="auto"/>
                <w:bottom w:val="none" w:sz="0" w:space="0" w:color="auto"/>
                <w:right w:val="none" w:sz="0" w:space="0" w:color="auto"/>
              </w:divBdr>
            </w:div>
          </w:divsChild>
        </w:div>
        <w:div w:id="1342511971">
          <w:marLeft w:val="0"/>
          <w:marRight w:val="0"/>
          <w:marTop w:val="0"/>
          <w:marBottom w:val="0"/>
          <w:divBdr>
            <w:top w:val="none" w:sz="0" w:space="0" w:color="auto"/>
            <w:left w:val="none" w:sz="0" w:space="0" w:color="auto"/>
            <w:bottom w:val="none" w:sz="0" w:space="0" w:color="auto"/>
            <w:right w:val="none" w:sz="0" w:space="0" w:color="auto"/>
          </w:divBdr>
          <w:divsChild>
            <w:div w:id="1271821414">
              <w:marLeft w:val="0"/>
              <w:marRight w:val="0"/>
              <w:marTop w:val="0"/>
              <w:marBottom w:val="0"/>
              <w:divBdr>
                <w:top w:val="none" w:sz="0" w:space="0" w:color="auto"/>
                <w:left w:val="none" w:sz="0" w:space="0" w:color="auto"/>
                <w:bottom w:val="none" w:sz="0" w:space="0" w:color="auto"/>
                <w:right w:val="none" w:sz="0" w:space="0" w:color="auto"/>
              </w:divBdr>
            </w:div>
            <w:div w:id="668405086">
              <w:marLeft w:val="0"/>
              <w:marRight w:val="0"/>
              <w:marTop w:val="0"/>
              <w:marBottom w:val="0"/>
              <w:divBdr>
                <w:top w:val="none" w:sz="0" w:space="0" w:color="auto"/>
                <w:left w:val="none" w:sz="0" w:space="0" w:color="auto"/>
                <w:bottom w:val="none" w:sz="0" w:space="0" w:color="auto"/>
                <w:right w:val="none" w:sz="0" w:space="0" w:color="auto"/>
              </w:divBdr>
            </w:div>
          </w:divsChild>
        </w:div>
        <w:div w:id="1000735269">
          <w:marLeft w:val="0"/>
          <w:marRight w:val="0"/>
          <w:marTop w:val="0"/>
          <w:marBottom w:val="0"/>
          <w:divBdr>
            <w:top w:val="none" w:sz="0" w:space="0" w:color="auto"/>
            <w:left w:val="none" w:sz="0" w:space="0" w:color="auto"/>
            <w:bottom w:val="none" w:sz="0" w:space="0" w:color="auto"/>
            <w:right w:val="none" w:sz="0" w:space="0" w:color="auto"/>
          </w:divBdr>
          <w:divsChild>
            <w:div w:id="1186942395">
              <w:marLeft w:val="0"/>
              <w:marRight w:val="0"/>
              <w:marTop w:val="0"/>
              <w:marBottom w:val="0"/>
              <w:divBdr>
                <w:top w:val="none" w:sz="0" w:space="0" w:color="auto"/>
                <w:left w:val="none" w:sz="0" w:space="0" w:color="auto"/>
                <w:bottom w:val="none" w:sz="0" w:space="0" w:color="auto"/>
                <w:right w:val="none" w:sz="0" w:space="0" w:color="auto"/>
              </w:divBdr>
            </w:div>
            <w:div w:id="384526914">
              <w:marLeft w:val="0"/>
              <w:marRight w:val="0"/>
              <w:marTop w:val="0"/>
              <w:marBottom w:val="0"/>
              <w:divBdr>
                <w:top w:val="none" w:sz="0" w:space="0" w:color="auto"/>
                <w:left w:val="none" w:sz="0" w:space="0" w:color="auto"/>
                <w:bottom w:val="none" w:sz="0" w:space="0" w:color="auto"/>
                <w:right w:val="none" w:sz="0" w:space="0" w:color="auto"/>
              </w:divBdr>
            </w:div>
            <w:div w:id="5524207">
              <w:marLeft w:val="0"/>
              <w:marRight w:val="0"/>
              <w:marTop w:val="0"/>
              <w:marBottom w:val="0"/>
              <w:divBdr>
                <w:top w:val="none" w:sz="0" w:space="0" w:color="auto"/>
                <w:left w:val="none" w:sz="0" w:space="0" w:color="auto"/>
                <w:bottom w:val="none" w:sz="0" w:space="0" w:color="auto"/>
                <w:right w:val="none" w:sz="0" w:space="0" w:color="auto"/>
              </w:divBdr>
            </w:div>
            <w:div w:id="1177616708">
              <w:marLeft w:val="0"/>
              <w:marRight w:val="0"/>
              <w:marTop w:val="0"/>
              <w:marBottom w:val="0"/>
              <w:divBdr>
                <w:top w:val="none" w:sz="0" w:space="0" w:color="auto"/>
                <w:left w:val="none" w:sz="0" w:space="0" w:color="auto"/>
                <w:bottom w:val="none" w:sz="0" w:space="0" w:color="auto"/>
                <w:right w:val="none" w:sz="0" w:space="0" w:color="auto"/>
              </w:divBdr>
            </w:div>
            <w:div w:id="277374244">
              <w:marLeft w:val="0"/>
              <w:marRight w:val="0"/>
              <w:marTop w:val="0"/>
              <w:marBottom w:val="0"/>
              <w:divBdr>
                <w:top w:val="none" w:sz="0" w:space="0" w:color="auto"/>
                <w:left w:val="none" w:sz="0" w:space="0" w:color="auto"/>
                <w:bottom w:val="none" w:sz="0" w:space="0" w:color="auto"/>
                <w:right w:val="none" w:sz="0" w:space="0" w:color="auto"/>
              </w:divBdr>
            </w:div>
          </w:divsChild>
        </w:div>
        <w:div w:id="10498172">
          <w:marLeft w:val="0"/>
          <w:marRight w:val="0"/>
          <w:marTop w:val="0"/>
          <w:marBottom w:val="0"/>
          <w:divBdr>
            <w:top w:val="none" w:sz="0" w:space="0" w:color="auto"/>
            <w:left w:val="none" w:sz="0" w:space="0" w:color="auto"/>
            <w:bottom w:val="none" w:sz="0" w:space="0" w:color="auto"/>
            <w:right w:val="none" w:sz="0" w:space="0" w:color="auto"/>
          </w:divBdr>
          <w:divsChild>
            <w:div w:id="1216351883">
              <w:marLeft w:val="0"/>
              <w:marRight w:val="0"/>
              <w:marTop w:val="0"/>
              <w:marBottom w:val="0"/>
              <w:divBdr>
                <w:top w:val="none" w:sz="0" w:space="0" w:color="auto"/>
                <w:left w:val="none" w:sz="0" w:space="0" w:color="auto"/>
                <w:bottom w:val="none" w:sz="0" w:space="0" w:color="auto"/>
                <w:right w:val="none" w:sz="0" w:space="0" w:color="auto"/>
              </w:divBdr>
            </w:div>
          </w:divsChild>
        </w:div>
        <w:div w:id="1678578061">
          <w:marLeft w:val="0"/>
          <w:marRight w:val="0"/>
          <w:marTop w:val="0"/>
          <w:marBottom w:val="0"/>
          <w:divBdr>
            <w:top w:val="none" w:sz="0" w:space="0" w:color="auto"/>
            <w:left w:val="none" w:sz="0" w:space="0" w:color="auto"/>
            <w:bottom w:val="none" w:sz="0" w:space="0" w:color="auto"/>
            <w:right w:val="none" w:sz="0" w:space="0" w:color="auto"/>
          </w:divBdr>
          <w:divsChild>
            <w:div w:id="547037627">
              <w:marLeft w:val="0"/>
              <w:marRight w:val="0"/>
              <w:marTop w:val="0"/>
              <w:marBottom w:val="0"/>
              <w:divBdr>
                <w:top w:val="none" w:sz="0" w:space="0" w:color="auto"/>
                <w:left w:val="none" w:sz="0" w:space="0" w:color="auto"/>
                <w:bottom w:val="none" w:sz="0" w:space="0" w:color="auto"/>
                <w:right w:val="none" w:sz="0" w:space="0" w:color="auto"/>
              </w:divBdr>
            </w:div>
            <w:div w:id="443303440">
              <w:marLeft w:val="0"/>
              <w:marRight w:val="0"/>
              <w:marTop w:val="0"/>
              <w:marBottom w:val="0"/>
              <w:divBdr>
                <w:top w:val="none" w:sz="0" w:space="0" w:color="auto"/>
                <w:left w:val="none" w:sz="0" w:space="0" w:color="auto"/>
                <w:bottom w:val="none" w:sz="0" w:space="0" w:color="auto"/>
                <w:right w:val="none" w:sz="0" w:space="0" w:color="auto"/>
              </w:divBdr>
            </w:div>
          </w:divsChild>
        </w:div>
        <w:div w:id="234126844">
          <w:marLeft w:val="0"/>
          <w:marRight w:val="0"/>
          <w:marTop w:val="0"/>
          <w:marBottom w:val="0"/>
          <w:divBdr>
            <w:top w:val="none" w:sz="0" w:space="0" w:color="auto"/>
            <w:left w:val="none" w:sz="0" w:space="0" w:color="auto"/>
            <w:bottom w:val="none" w:sz="0" w:space="0" w:color="auto"/>
            <w:right w:val="none" w:sz="0" w:space="0" w:color="auto"/>
          </w:divBdr>
          <w:divsChild>
            <w:div w:id="1576746624">
              <w:marLeft w:val="0"/>
              <w:marRight w:val="0"/>
              <w:marTop w:val="0"/>
              <w:marBottom w:val="0"/>
              <w:divBdr>
                <w:top w:val="none" w:sz="0" w:space="0" w:color="auto"/>
                <w:left w:val="none" w:sz="0" w:space="0" w:color="auto"/>
                <w:bottom w:val="none" w:sz="0" w:space="0" w:color="auto"/>
                <w:right w:val="none" w:sz="0" w:space="0" w:color="auto"/>
              </w:divBdr>
            </w:div>
            <w:div w:id="1308167353">
              <w:marLeft w:val="0"/>
              <w:marRight w:val="0"/>
              <w:marTop w:val="0"/>
              <w:marBottom w:val="0"/>
              <w:divBdr>
                <w:top w:val="none" w:sz="0" w:space="0" w:color="auto"/>
                <w:left w:val="none" w:sz="0" w:space="0" w:color="auto"/>
                <w:bottom w:val="none" w:sz="0" w:space="0" w:color="auto"/>
                <w:right w:val="none" w:sz="0" w:space="0" w:color="auto"/>
              </w:divBdr>
            </w:div>
          </w:divsChild>
        </w:div>
        <w:div w:id="171998019">
          <w:marLeft w:val="0"/>
          <w:marRight w:val="0"/>
          <w:marTop w:val="0"/>
          <w:marBottom w:val="0"/>
          <w:divBdr>
            <w:top w:val="none" w:sz="0" w:space="0" w:color="auto"/>
            <w:left w:val="none" w:sz="0" w:space="0" w:color="auto"/>
            <w:bottom w:val="none" w:sz="0" w:space="0" w:color="auto"/>
            <w:right w:val="none" w:sz="0" w:space="0" w:color="auto"/>
          </w:divBdr>
          <w:divsChild>
            <w:div w:id="1790471375">
              <w:marLeft w:val="0"/>
              <w:marRight w:val="0"/>
              <w:marTop w:val="0"/>
              <w:marBottom w:val="0"/>
              <w:divBdr>
                <w:top w:val="none" w:sz="0" w:space="0" w:color="auto"/>
                <w:left w:val="none" w:sz="0" w:space="0" w:color="auto"/>
                <w:bottom w:val="none" w:sz="0" w:space="0" w:color="auto"/>
                <w:right w:val="none" w:sz="0" w:space="0" w:color="auto"/>
              </w:divBdr>
            </w:div>
            <w:div w:id="1514613646">
              <w:marLeft w:val="0"/>
              <w:marRight w:val="0"/>
              <w:marTop w:val="0"/>
              <w:marBottom w:val="0"/>
              <w:divBdr>
                <w:top w:val="none" w:sz="0" w:space="0" w:color="auto"/>
                <w:left w:val="none" w:sz="0" w:space="0" w:color="auto"/>
                <w:bottom w:val="none" w:sz="0" w:space="0" w:color="auto"/>
                <w:right w:val="none" w:sz="0" w:space="0" w:color="auto"/>
              </w:divBdr>
            </w:div>
          </w:divsChild>
        </w:div>
        <w:div w:id="1503544558">
          <w:marLeft w:val="0"/>
          <w:marRight w:val="0"/>
          <w:marTop w:val="0"/>
          <w:marBottom w:val="0"/>
          <w:divBdr>
            <w:top w:val="none" w:sz="0" w:space="0" w:color="auto"/>
            <w:left w:val="none" w:sz="0" w:space="0" w:color="auto"/>
            <w:bottom w:val="none" w:sz="0" w:space="0" w:color="auto"/>
            <w:right w:val="none" w:sz="0" w:space="0" w:color="auto"/>
          </w:divBdr>
          <w:divsChild>
            <w:div w:id="1522165293">
              <w:marLeft w:val="0"/>
              <w:marRight w:val="0"/>
              <w:marTop w:val="0"/>
              <w:marBottom w:val="0"/>
              <w:divBdr>
                <w:top w:val="none" w:sz="0" w:space="0" w:color="auto"/>
                <w:left w:val="none" w:sz="0" w:space="0" w:color="auto"/>
                <w:bottom w:val="none" w:sz="0" w:space="0" w:color="auto"/>
                <w:right w:val="none" w:sz="0" w:space="0" w:color="auto"/>
              </w:divBdr>
            </w:div>
            <w:div w:id="1949654825">
              <w:marLeft w:val="0"/>
              <w:marRight w:val="0"/>
              <w:marTop w:val="0"/>
              <w:marBottom w:val="0"/>
              <w:divBdr>
                <w:top w:val="none" w:sz="0" w:space="0" w:color="auto"/>
                <w:left w:val="none" w:sz="0" w:space="0" w:color="auto"/>
                <w:bottom w:val="none" w:sz="0" w:space="0" w:color="auto"/>
                <w:right w:val="none" w:sz="0" w:space="0" w:color="auto"/>
              </w:divBdr>
            </w:div>
          </w:divsChild>
        </w:div>
        <w:div w:id="379129460">
          <w:marLeft w:val="0"/>
          <w:marRight w:val="0"/>
          <w:marTop w:val="0"/>
          <w:marBottom w:val="0"/>
          <w:divBdr>
            <w:top w:val="none" w:sz="0" w:space="0" w:color="auto"/>
            <w:left w:val="none" w:sz="0" w:space="0" w:color="auto"/>
            <w:bottom w:val="none" w:sz="0" w:space="0" w:color="auto"/>
            <w:right w:val="none" w:sz="0" w:space="0" w:color="auto"/>
          </w:divBdr>
          <w:divsChild>
            <w:div w:id="154877206">
              <w:marLeft w:val="0"/>
              <w:marRight w:val="0"/>
              <w:marTop w:val="0"/>
              <w:marBottom w:val="0"/>
              <w:divBdr>
                <w:top w:val="none" w:sz="0" w:space="0" w:color="auto"/>
                <w:left w:val="none" w:sz="0" w:space="0" w:color="auto"/>
                <w:bottom w:val="none" w:sz="0" w:space="0" w:color="auto"/>
                <w:right w:val="none" w:sz="0" w:space="0" w:color="auto"/>
              </w:divBdr>
            </w:div>
            <w:div w:id="240675356">
              <w:marLeft w:val="0"/>
              <w:marRight w:val="0"/>
              <w:marTop w:val="0"/>
              <w:marBottom w:val="0"/>
              <w:divBdr>
                <w:top w:val="none" w:sz="0" w:space="0" w:color="auto"/>
                <w:left w:val="none" w:sz="0" w:space="0" w:color="auto"/>
                <w:bottom w:val="none" w:sz="0" w:space="0" w:color="auto"/>
                <w:right w:val="none" w:sz="0" w:space="0" w:color="auto"/>
              </w:divBdr>
            </w:div>
            <w:div w:id="1819375432">
              <w:marLeft w:val="0"/>
              <w:marRight w:val="0"/>
              <w:marTop w:val="0"/>
              <w:marBottom w:val="0"/>
              <w:divBdr>
                <w:top w:val="none" w:sz="0" w:space="0" w:color="auto"/>
                <w:left w:val="none" w:sz="0" w:space="0" w:color="auto"/>
                <w:bottom w:val="none" w:sz="0" w:space="0" w:color="auto"/>
                <w:right w:val="none" w:sz="0" w:space="0" w:color="auto"/>
              </w:divBdr>
            </w:div>
            <w:div w:id="833298929">
              <w:marLeft w:val="0"/>
              <w:marRight w:val="0"/>
              <w:marTop w:val="0"/>
              <w:marBottom w:val="0"/>
              <w:divBdr>
                <w:top w:val="none" w:sz="0" w:space="0" w:color="auto"/>
                <w:left w:val="none" w:sz="0" w:space="0" w:color="auto"/>
                <w:bottom w:val="none" w:sz="0" w:space="0" w:color="auto"/>
                <w:right w:val="none" w:sz="0" w:space="0" w:color="auto"/>
              </w:divBdr>
            </w:div>
            <w:div w:id="1063142755">
              <w:marLeft w:val="0"/>
              <w:marRight w:val="0"/>
              <w:marTop w:val="0"/>
              <w:marBottom w:val="0"/>
              <w:divBdr>
                <w:top w:val="none" w:sz="0" w:space="0" w:color="auto"/>
                <w:left w:val="none" w:sz="0" w:space="0" w:color="auto"/>
                <w:bottom w:val="none" w:sz="0" w:space="0" w:color="auto"/>
                <w:right w:val="none" w:sz="0" w:space="0" w:color="auto"/>
              </w:divBdr>
            </w:div>
          </w:divsChild>
        </w:div>
        <w:div w:id="1284770650">
          <w:marLeft w:val="0"/>
          <w:marRight w:val="0"/>
          <w:marTop w:val="0"/>
          <w:marBottom w:val="0"/>
          <w:divBdr>
            <w:top w:val="none" w:sz="0" w:space="0" w:color="auto"/>
            <w:left w:val="none" w:sz="0" w:space="0" w:color="auto"/>
            <w:bottom w:val="none" w:sz="0" w:space="0" w:color="auto"/>
            <w:right w:val="none" w:sz="0" w:space="0" w:color="auto"/>
          </w:divBdr>
          <w:divsChild>
            <w:div w:id="236208044">
              <w:marLeft w:val="0"/>
              <w:marRight w:val="0"/>
              <w:marTop w:val="0"/>
              <w:marBottom w:val="0"/>
              <w:divBdr>
                <w:top w:val="none" w:sz="0" w:space="0" w:color="auto"/>
                <w:left w:val="none" w:sz="0" w:space="0" w:color="auto"/>
                <w:bottom w:val="none" w:sz="0" w:space="0" w:color="auto"/>
                <w:right w:val="none" w:sz="0" w:space="0" w:color="auto"/>
              </w:divBdr>
            </w:div>
            <w:div w:id="1069303005">
              <w:marLeft w:val="0"/>
              <w:marRight w:val="0"/>
              <w:marTop w:val="0"/>
              <w:marBottom w:val="0"/>
              <w:divBdr>
                <w:top w:val="none" w:sz="0" w:space="0" w:color="auto"/>
                <w:left w:val="none" w:sz="0" w:space="0" w:color="auto"/>
                <w:bottom w:val="none" w:sz="0" w:space="0" w:color="auto"/>
                <w:right w:val="none" w:sz="0" w:space="0" w:color="auto"/>
              </w:divBdr>
            </w:div>
            <w:div w:id="1862082724">
              <w:marLeft w:val="0"/>
              <w:marRight w:val="0"/>
              <w:marTop w:val="0"/>
              <w:marBottom w:val="0"/>
              <w:divBdr>
                <w:top w:val="none" w:sz="0" w:space="0" w:color="auto"/>
                <w:left w:val="none" w:sz="0" w:space="0" w:color="auto"/>
                <w:bottom w:val="none" w:sz="0" w:space="0" w:color="auto"/>
                <w:right w:val="none" w:sz="0" w:space="0" w:color="auto"/>
              </w:divBdr>
            </w:div>
          </w:divsChild>
        </w:div>
        <w:div w:id="1601067211">
          <w:marLeft w:val="0"/>
          <w:marRight w:val="0"/>
          <w:marTop w:val="0"/>
          <w:marBottom w:val="0"/>
          <w:divBdr>
            <w:top w:val="none" w:sz="0" w:space="0" w:color="auto"/>
            <w:left w:val="none" w:sz="0" w:space="0" w:color="auto"/>
            <w:bottom w:val="none" w:sz="0" w:space="0" w:color="auto"/>
            <w:right w:val="none" w:sz="0" w:space="0" w:color="auto"/>
          </w:divBdr>
          <w:divsChild>
            <w:div w:id="237905469">
              <w:marLeft w:val="0"/>
              <w:marRight w:val="0"/>
              <w:marTop w:val="0"/>
              <w:marBottom w:val="0"/>
              <w:divBdr>
                <w:top w:val="none" w:sz="0" w:space="0" w:color="auto"/>
                <w:left w:val="none" w:sz="0" w:space="0" w:color="auto"/>
                <w:bottom w:val="none" w:sz="0" w:space="0" w:color="auto"/>
                <w:right w:val="none" w:sz="0" w:space="0" w:color="auto"/>
              </w:divBdr>
            </w:div>
            <w:div w:id="2033992474">
              <w:marLeft w:val="0"/>
              <w:marRight w:val="0"/>
              <w:marTop w:val="0"/>
              <w:marBottom w:val="0"/>
              <w:divBdr>
                <w:top w:val="none" w:sz="0" w:space="0" w:color="auto"/>
                <w:left w:val="none" w:sz="0" w:space="0" w:color="auto"/>
                <w:bottom w:val="none" w:sz="0" w:space="0" w:color="auto"/>
                <w:right w:val="none" w:sz="0" w:space="0" w:color="auto"/>
              </w:divBdr>
            </w:div>
          </w:divsChild>
        </w:div>
        <w:div w:id="395738865">
          <w:marLeft w:val="0"/>
          <w:marRight w:val="0"/>
          <w:marTop w:val="0"/>
          <w:marBottom w:val="0"/>
          <w:divBdr>
            <w:top w:val="none" w:sz="0" w:space="0" w:color="auto"/>
            <w:left w:val="none" w:sz="0" w:space="0" w:color="auto"/>
            <w:bottom w:val="none" w:sz="0" w:space="0" w:color="auto"/>
            <w:right w:val="none" w:sz="0" w:space="0" w:color="auto"/>
          </w:divBdr>
          <w:divsChild>
            <w:div w:id="167599765">
              <w:marLeft w:val="0"/>
              <w:marRight w:val="0"/>
              <w:marTop w:val="0"/>
              <w:marBottom w:val="0"/>
              <w:divBdr>
                <w:top w:val="none" w:sz="0" w:space="0" w:color="auto"/>
                <w:left w:val="none" w:sz="0" w:space="0" w:color="auto"/>
                <w:bottom w:val="none" w:sz="0" w:space="0" w:color="auto"/>
                <w:right w:val="none" w:sz="0" w:space="0" w:color="auto"/>
              </w:divBdr>
            </w:div>
            <w:div w:id="650404314">
              <w:marLeft w:val="0"/>
              <w:marRight w:val="0"/>
              <w:marTop w:val="0"/>
              <w:marBottom w:val="0"/>
              <w:divBdr>
                <w:top w:val="none" w:sz="0" w:space="0" w:color="auto"/>
                <w:left w:val="none" w:sz="0" w:space="0" w:color="auto"/>
                <w:bottom w:val="none" w:sz="0" w:space="0" w:color="auto"/>
                <w:right w:val="none" w:sz="0" w:space="0" w:color="auto"/>
              </w:divBdr>
            </w:div>
          </w:divsChild>
        </w:div>
        <w:div w:id="1968199220">
          <w:marLeft w:val="0"/>
          <w:marRight w:val="0"/>
          <w:marTop w:val="0"/>
          <w:marBottom w:val="0"/>
          <w:divBdr>
            <w:top w:val="none" w:sz="0" w:space="0" w:color="auto"/>
            <w:left w:val="none" w:sz="0" w:space="0" w:color="auto"/>
            <w:bottom w:val="none" w:sz="0" w:space="0" w:color="auto"/>
            <w:right w:val="none" w:sz="0" w:space="0" w:color="auto"/>
          </w:divBdr>
          <w:divsChild>
            <w:div w:id="592667018">
              <w:marLeft w:val="0"/>
              <w:marRight w:val="0"/>
              <w:marTop w:val="0"/>
              <w:marBottom w:val="0"/>
              <w:divBdr>
                <w:top w:val="none" w:sz="0" w:space="0" w:color="auto"/>
                <w:left w:val="none" w:sz="0" w:space="0" w:color="auto"/>
                <w:bottom w:val="none" w:sz="0" w:space="0" w:color="auto"/>
                <w:right w:val="none" w:sz="0" w:space="0" w:color="auto"/>
              </w:divBdr>
            </w:div>
            <w:div w:id="181826551">
              <w:marLeft w:val="0"/>
              <w:marRight w:val="0"/>
              <w:marTop w:val="0"/>
              <w:marBottom w:val="0"/>
              <w:divBdr>
                <w:top w:val="none" w:sz="0" w:space="0" w:color="auto"/>
                <w:left w:val="none" w:sz="0" w:space="0" w:color="auto"/>
                <w:bottom w:val="none" w:sz="0" w:space="0" w:color="auto"/>
                <w:right w:val="none" w:sz="0" w:space="0" w:color="auto"/>
              </w:divBdr>
            </w:div>
          </w:divsChild>
        </w:div>
        <w:div w:id="1274706586">
          <w:marLeft w:val="0"/>
          <w:marRight w:val="0"/>
          <w:marTop w:val="0"/>
          <w:marBottom w:val="0"/>
          <w:divBdr>
            <w:top w:val="none" w:sz="0" w:space="0" w:color="auto"/>
            <w:left w:val="none" w:sz="0" w:space="0" w:color="auto"/>
            <w:bottom w:val="none" w:sz="0" w:space="0" w:color="auto"/>
            <w:right w:val="none" w:sz="0" w:space="0" w:color="auto"/>
          </w:divBdr>
          <w:divsChild>
            <w:div w:id="720129118">
              <w:marLeft w:val="0"/>
              <w:marRight w:val="0"/>
              <w:marTop w:val="0"/>
              <w:marBottom w:val="0"/>
              <w:divBdr>
                <w:top w:val="none" w:sz="0" w:space="0" w:color="auto"/>
                <w:left w:val="none" w:sz="0" w:space="0" w:color="auto"/>
                <w:bottom w:val="none" w:sz="0" w:space="0" w:color="auto"/>
                <w:right w:val="none" w:sz="0" w:space="0" w:color="auto"/>
              </w:divBdr>
            </w:div>
          </w:divsChild>
        </w:div>
        <w:div w:id="1328553909">
          <w:marLeft w:val="0"/>
          <w:marRight w:val="0"/>
          <w:marTop w:val="0"/>
          <w:marBottom w:val="0"/>
          <w:divBdr>
            <w:top w:val="none" w:sz="0" w:space="0" w:color="auto"/>
            <w:left w:val="none" w:sz="0" w:space="0" w:color="auto"/>
            <w:bottom w:val="none" w:sz="0" w:space="0" w:color="auto"/>
            <w:right w:val="none" w:sz="0" w:space="0" w:color="auto"/>
          </w:divBdr>
          <w:divsChild>
            <w:div w:id="159540907">
              <w:marLeft w:val="0"/>
              <w:marRight w:val="0"/>
              <w:marTop w:val="0"/>
              <w:marBottom w:val="0"/>
              <w:divBdr>
                <w:top w:val="none" w:sz="0" w:space="0" w:color="auto"/>
                <w:left w:val="none" w:sz="0" w:space="0" w:color="auto"/>
                <w:bottom w:val="none" w:sz="0" w:space="0" w:color="auto"/>
                <w:right w:val="none" w:sz="0" w:space="0" w:color="auto"/>
              </w:divBdr>
            </w:div>
          </w:divsChild>
        </w:div>
        <w:div w:id="277491617">
          <w:marLeft w:val="0"/>
          <w:marRight w:val="0"/>
          <w:marTop w:val="0"/>
          <w:marBottom w:val="0"/>
          <w:divBdr>
            <w:top w:val="none" w:sz="0" w:space="0" w:color="auto"/>
            <w:left w:val="none" w:sz="0" w:space="0" w:color="auto"/>
            <w:bottom w:val="none" w:sz="0" w:space="0" w:color="auto"/>
            <w:right w:val="none" w:sz="0" w:space="0" w:color="auto"/>
          </w:divBdr>
          <w:divsChild>
            <w:div w:id="1631548570">
              <w:marLeft w:val="0"/>
              <w:marRight w:val="0"/>
              <w:marTop w:val="0"/>
              <w:marBottom w:val="0"/>
              <w:divBdr>
                <w:top w:val="none" w:sz="0" w:space="0" w:color="auto"/>
                <w:left w:val="none" w:sz="0" w:space="0" w:color="auto"/>
                <w:bottom w:val="none" w:sz="0" w:space="0" w:color="auto"/>
                <w:right w:val="none" w:sz="0" w:space="0" w:color="auto"/>
              </w:divBdr>
            </w:div>
            <w:div w:id="1569457109">
              <w:marLeft w:val="0"/>
              <w:marRight w:val="0"/>
              <w:marTop w:val="0"/>
              <w:marBottom w:val="0"/>
              <w:divBdr>
                <w:top w:val="none" w:sz="0" w:space="0" w:color="auto"/>
                <w:left w:val="none" w:sz="0" w:space="0" w:color="auto"/>
                <w:bottom w:val="none" w:sz="0" w:space="0" w:color="auto"/>
                <w:right w:val="none" w:sz="0" w:space="0" w:color="auto"/>
              </w:divBdr>
            </w:div>
          </w:divsChild>
        </w:div>
        <w:div w:id="1538003687">
          <w:marLeft w:val="0"/>
          <w:marRight w:val="0"/>
          <w:marTop w:val="0"/>
          <w:marBottom w:val="0"/>
          <w:divBdr>
            <w:top w:val="none" w:sz="0" w:space="0" w:color="auto"/>
            <w:left w:val="none" w:sz="0" w:space="0" w:color="auto"/>
            <w:bottom w:val="none" w:sz="0" w:space="0" w:color="auto"/>
            <w:right w:val="none" w:sz="0" w:space="0" w:color="auto"/>
          </w:divBdr>
          <w:divsChild>
            <w:div w:id="1003974066">
              <w:marLeft w:val="0"/>
              <w:marRight w:val="0"/>
              <w:marTop w:val="0"/>
              <w:marBottom w:val="0"/>
              <w:divBdr>
                <w:top w:val="none" w:sz="0" w:space="0" w:color="auto"/>
                <w:left w:val="none" w:sz="0" w:space="0" w:color="auto"/>
                <w:bottom w:val="none" w:sz="0" w:space="0" w:color="auto"/>
                <w:right w:val="none" w:sz="0" w:space="0" w:color="auto"/>
              </w:divBdr>
            </w:div>
          </w:divsChild>
        </w:div>
        <w:div w:id="429858020">
          <w:marLeft w:val="0"/>
          <w:marRight w:val="0"/>
          <w:marTop w:val="0"/>
          <w:marBottom w:val="0"/>
          <w:divBdr>
            <w:top w:val="none" w:sz="0" w:space="0" w:color="auto"/>
            <w:left w:val="none" w:sz="0" w:space="0" w:color="auto"/>
            <w:bottom w:val="none" w:sz="0" w:space="0" w:color="auto"/>
            <w:right w:val="none" w:sz="0" w:space="0" w:color="auto"/>
          </w:divBdr>
          <w:divsChild>
            <w:div w:id="1092776573">
              <w:marLeft w:val="0"/>
              <w:marRight w:val="0"/>
              <w:marTop w:val="0"/>
              <w:marBottom w:val="0"/>
              <w:divBdr>
                <w:top w:val="none" w:sz="0" w:space="0" w:color="auto"/>
                <w:left w:val="none" w:sz="0" w:space="0" w:color="auto"/>
                <w:bottom w:val="none" w:sz="0" w:space="0" w:color="auto"/>
                <w:right w:val="none" w:sz="0" w:space="0" w:color="auto"/>
              </w:divBdr>
            </w:div>
            <w:div w:id="1353069959">
              <w:marLeft w:val="0"/>
              <w:marRight w:val="0"/>
              <w:marTop w:val="0"/>
              <w:marBottom w:val="0"/>
              <w:divBdr>
                <w:top w:val="none" w:sz="0" w:space="0" w:color="auto"/>
                <w:left w:val="none" w:sz="0" w:space="0" w:color="auto"/>
                <w:bottom w:val="none" w:sz="0" w:space="0" w:color="auto"/>
                <w:right w:val="none" w:sz="0" w:space="0" w:color="auto"/>
              </w:divBdr>
            </w:div>
          </w:divsChild>
        </w:div>
        <w:div w:id="1778719522">
          <w:marLeft w:val="0"/>
          <w:marRight w:val="0"/>
          <w:marTop w:val="0"/>
          <w:marBottom w:val="0"/>
          <w:divBdr>
            <w:top w:val="none" w:sz="0" w:space="0" w:color="auto"/>
            <w:left w:val="none" w:sz="0" w:space="0" w:color="auto"/>
            <w:bottom w:val="none" w:sz="0" w:space="0" w:color="auto"/>
            <w:right w:val="none" w:sz="0" w:space="0" w:color="auto"/>
          </w:divBdr>
          <w:divsChild>
            <w:div w:id="1518351882">
              <w:marLeft w:val="0"/>
              <w:marRight w:val="0"/>
              <w:marTop w:val="0"/>
              <w:marBottom w:val="0"/>
              <w:divBdr>
                <w:top w:val="none" w:sz="0" w:space="0" w:color="auto"/>
                <w:left w:val="none" w:sz="0" w:space="0" w:color="auto"/>
                <w:bottom w:val="none" w:sz="0" w:space="0" w:color="auto"/>
                <w:right w:val="none" w:sz="0" w:space="0" w:color="auto"/>
              </w:divBdr>
            </w:div>
            <w:div w:id="589583375">
              <w:marLeft w:val="0"/>
              <w:marRight w:val="0"/>
              <w:marTop w:val="0"/>
              <w:marBottom w:val="0"/>
              <w:divBdr>
                <w:top w:val="none" w:sz="0" w:space="0" w:color="auto"/>
                <w:left w:val="none" w:sz="0" w:space="0" w:color="auto"/>
                <w:bottom w:val="none" w:sz="0" w:space="0" w:color="auto"/>
                <w:right w:val="none" w:sz="0" w:space="0" w:color="auto"/>
              </w:divBdr>
            </w:div>
          </w:divsChild>
        </w:div>
        <w:div w:id="389694130">
          <w:marLeft w:val="0"/>
          <w:marRight w:val="0"/>
          <w:marTop w:val="0"/>
          <w:marBottom w:val="0"/>
          <w:divBdr>
            <w:top w:val="none" w:sz="0" w:space="0" w:color="auto"/>
            <w:left w:val="none" w:sz="0" w:space="0" w:color="auto"/>
            <w:bottom w:val="none" w:sz="0" w:space="0" w:color="auto"/>
            <w:right w:val="none" w:sz="0" w:space="0" w:color="auto"/>
          </w:divBdr>
          <w:divsChild>
            <w:div w:id="2011565974">
              <w:marLeft w:val="0"/>
              <w:marRight w:val="0"/>
              <w:marTop w:val="0"/>
              <w:marBottom w:val="0"/>
              <w:divBdr>
                <w:top w:val="none" w:sz="0" w:space="0" w:color="auto"/>
                <w:left w:val="none" w:sz="0" w:space="0" w:color="auto"/>
                <w:bottom w:val="none" w:sz="0" w:space="0" w:color="auto"/>
                <w:right w:val="none" w:sz="0" w:space="0" w:color="auto"/>
              </w:divBdr>
            </w:div>
            <w:div w:id="1950162011">
              <w:marLeft w:val="0"/>
              <w:marRight w:val="0"/>
              <w:marTop w:val="0"/>
              <w:marBottom w:val="0"/>
              <w:divBdr>
                <w:top w:val="none" w:sz="0" w:space="0" w:color="auto"/>
                <w:left w:val="none" w:sz="0" w:space="0" w:color="auto"/>
                <w:bottom w:val="none" w:sz="0" w:space="0" w:color="auto"/>
                <w:right w:val="none" w:sz="0" w:space="0" w:color="auto"/>
              </w:divBdr>
            </w:div>
            <w:div w:id="1790195720">
              <w:marLeft w:val="0"/>
              <w:marRight w:val="0"/>
              <w:marTop w:val="0"/>
              <w:marBottom w:val="0"/>
              <w:divBdr>
                <w:top w:val="none" w:sz="0" w:space="0" w:color="auto"/>
                <w:left w:val="none" w:sz="0" w:space="0" w:color="auto"/>
                <w:bottom w:val="none" w:sz="0" w:space="0" w:color="auto"/>
                <w:right w:val="none" w:sz="0" w:space="0" w:color="auto"/>
              </w:divBdr>
            </w:div>
            <w:div w:id="476147794">
              <w:marLeft w:val="0"/>
              <w:marRight w:val="0"/>
              <w:marTop w:val="0"/>
              <w:marBottom w:val="0"/>
              <w:divBdr>
                <w:top w:val="none" w:sz="0" w:space="0" w:color="auto"/>
                <w:left w:val="none" w:sz="0" w:space="0" w:color="auto"/>
                <w:bottom w:val="none" w:sz="0" w:space="0" w:color="auto"/>
                <w:right w:val="none" w:sz="0" w:space="0" w:color="auto"/>
              </w:divBdr>
            </w:div>
          </w:divsChild>
        </w:div>
        <w:div w:id="1028406548">
          <w:marLeft w:val="0"/>
          <w:marRight w:val="0"/>
          <w:marTop w:val="0"/>
          <w:marBottom w:val="0"/>
          <w:divBdr>
            <w:top w:val="none" w:sz="0" w:space="0" w:color="auto"/>
            <w:left w:val="none" w:sz="0" w:space="0" w:color="auto"/>
            <w:bottom w:val="none" w:sz="0" w:space="0" w:color="auto"/>
            <w:right w:val="none" w:sz="0" w:space="0" w:color="auto"/>
          </w:divBdr>
          <w:divsChild>
            <w:div w:id="1288705271">
              <w:marLeft w:val="0"/>
              <w:marRight w:val="0"/>
              <w:marTop w:val="0"/>
              <w:marBottom w:val="0"/>
              <w:divBdr>
                <w:top w:val="none" w:sz="0" w:space="0" w:color="auto"/>
                <w:left w:val="none" w:sz="0" w:space="0" w:color="auto"/>
                <w:bottom w:val="none" w:sz="0" w:space="0" w:color="auto"/>
                <w:right w:val="none" w:sz="0" w:space="0" w:color="auto"/>
              </w:divBdr>
            </w:div>
            <w:div w:id="1283882241">
              <w:marLeft w:val="0"/>
              <w:marRight w:val="0"/>
              <w:marTop w:val="0"/>
              <w:marBottom w:val="0"/>
              <w:divBdr>
                <w:top w:val="none" w:sz="0" w:space="0" w:color="auto"/>
                <w:left w:val="none" w:sz="0" w:space="0" w:color="auto"/>
                <w:bottom w:val="none" w:sz="0" w:space="0" w:color="auto"/>
                <w:right w:val="none" w:sz="0" w:space="0" w:color="auto"/>
              </w:divBdr>
            </w:div>
          </w:divsChild>
        </w:div>
        <w:div w:id="1278566608">
          <w:marLeft w:val="0"/>
          <w:marRight w:val="0"/>
          <w:marTop w:val="0"/>
          <w:marBottom w:val="0"/>
          <w:divBdr>
            <w:top w:val="none" w:sz="0" w:space="0" w:color="auto"/>
            <w:left w:val="none" w:sz="0" w:space="0" w:color="auto"/>
            <w:bottom w:val="none" w:sz="0" w:space="0" w:color="auto"/>
            <w:right w:val="none" w:sz="0" w:space="0" w:color="auto"/>
          </w:divBdr>
          <w:divsChild>
            <w:div w:id="1331062917">
              <w:marLeft w:val="0"/>
              <w:marRight w:val="0"/>
              <w:marTop w:val="0"/>
              <w:marBottom w:val="0"/>
              <w:divBdr>
                <w:top w:val="none" w:sz="0" w:space="0" w:color="auto"/>
                <w:left w:val="none" w:sz="0" w:space="0" w:color="auto"/>
                <w:bottom w:val="none" w:sz="0" w:space="0" w:color="auto"/>
                <w:right w:val="none" w:sz="0" w:space="0" w:color="auto"/>
              </w:divBdr>
            </w:div>
          </w:divsChild>
        </w:div>
        <w:div w:id="1254778875">
          <w:marLeft w:val="0"/>
          <w:marRight w:val="0"/>
          <w:marTop w:val="0"/>
          <w:marBottom w:val="0"/>
          <w:divBdr>
            <w:top w:val="none" w:sz="0" w:space="0" w:color="auto"/>
            <w:left w:val="none" w:sz="0" w:space="0" w:color="auto"/>
            <w:bottom w:val="none" w:sz="0" w:space="0" w:color="auto"/>
            <w:right w:val="none" w:sz="0" w:space="0" w:color="auto"/>
          </w:divBdr>
          <w:divsChild>
            <w:div w:id="960112774">
              <w:marLeft w:val="0"/>
              <w:marRight w:val="0"/>
              <w:marTop w:val="0"/>
              <w:marBottom w:val="0"/>
              <w:divBdr>
                <w:top w:val="none" w:sz="0" w:space="0" w:color="auto"/>
                <w:left w:val="none" w:sz="0" w:space="0" w:color="auto"/>
                <w:bottom w:val="none" w:sz="0" w:space="0" w:color="auto"/>
                <w:right w:val="none" w:sz="0" w:space="0" w:color="auto"/>
              </w:divBdr>
            </w:div>
            <w:div w:id="675957483">
              <w:marLeft w:val="0"/>
              <w:marRight w:val="0"/>
              <w:marTop w:val="0"/>
              <w:marBottom w:val="0"/>
              <w:divBdr>
                <w:top w:val="none" w:sz="0" w:space="0" w:color="auto"/>
                <w:left w:val="none" w:sz="0" w:space="0" w:color="auto"/>
                <w:bottom w:val="none" w:sz="0" w:space="0" w:color="auto"/>
                <w:right w:val="none" w:sz="0" w:space="0" w:color="auto"/>
              </w:divBdr>
            </w:div>
          </w:divsChild>
        </w:div>
        <w:div w:id="153029285">
          <w:marLeft w:val="0"/>
          <w:marRight w:val="0"/>
          <w:marTop w:val="0"/>
          <w:marBottom w:val="0"/>
          <w:divBdr>
            <w:top w:val="none" w:sz="0" w:space="0" w:color="auto"/>
            <w:left w:val="none" w:sz="0" w:space="0" w:color="auto"/>
            <w:bottom w:val="none" w:sz="0" w:space="0" w:color="auto"/>
            <w:right w:val="none" w:sz="0" w:space="0" w:color="auto"/>
          </w:divBdr>
          <w:divsChild>
            <w:div w:id="912473691">
              <w:marLeft w:val="0"/>
              <w:marRight w:val="0"/>
              <w:marTop w:val="0"/>
              <w:marBottom w:val="0"/>
              <w:divBdr>
                <w:top w:val="none" w:sz="0" w:space="0" w:color="auto"/>
                <w:left w:val="none" w:sz="0" w:space="0" w:color="auto"/>
                <w:bottom w:val="none" w:sz="0" w:space="0" w:color="auto"/>
                <w:right w:val="none" w:sz="0" w:space="0" w:color="auto"/>
              </w:divBdr>
            </w:div>
            <w:div w:id="1337613742">
              <w:marLeft w:val="0"/>
              <w:marRight w:val="0"/>
              <w:marTop w:val="0"/>
              <w:marBottom w:val="0"/>
              <w:divBdr>
                <w:top w:val="none" w:sz="0" w:space="0" w:color="auto"/>
                <w:left w:val="none" w:sz="0" w:space="0" w:color="auto"/>
                <w:bottom w:val="none" w:sz="0" w:space="0" w:color="auto"/>
                <w:right w:val="none" w:sz="0" w:space="0" w:color="auto"/>
              </w:divBdr>
            </w:div>
          </w:divsChild>
        </w:div>
        <w:div w:id="1671103652">
          <w:marLeft w:val="0"/>
          <w:marRight w:val="0"/>
          <w:marTop w:val="0"/>
          <w:marBottom w:val="0"/>
          <w:divBdr>
            <w:top w:val="none" w:sz="0" w:space="0" w:color="auto"/>
            <w:left w:val="none" w:sz="0" w:space="0" w:color="auto"/>
            <w:bottom w:val="none" w:sz="0" w:space="0" w:color="auto"/>
            <w:right w:val="none" w:sz="0" w:space="0" w:color="auto"/>
          </w:divBdr>
          <w:divsChild>
            <w:div w:id="1994603569">
              <w:marLeft w:val="0"/>
              <w:marRight w:val="0"/>
              <w:marTop w:val="0"/>
              <w:marBottom w:val="0"/>
              <w:divBdr>
                <w:top w:val="none" w:sz="0" w:space="0" w:color="auto"/>
                <w:left w:val="none" w:sz="0" w:space="0" w:color="auto"/>
                <w:bottom w:val="none" w:sz="0" w:space="0" w:color="auto"/>
                <w:right w:val="none" w:sz="0" w:space="0" w:color="auto"/>
              </w:divBdr>
            </w:div>
            <w:div w:id="1067262270">
              <w:marLeft w:val="0"/>
              <w:marRight w:val="0"/>
              <w:marTop w:val="0"/>
              <w:marBottom w:val="0"/>
              <w:divBdr>
                <w:top w:val="none" w:sz="0" w:space="0" w:color="auto"/>
                <w:left w:val="none" w:sz="0" w:space="0" w:color="auto"/>
                <w:bottom w:val="none" w:sz="0" w:space="0" w:color="auto"/>
                <w:right w:val="none" w:sz="0" w:space="0" w:color="auto"/>
              </w:divBdr>
            </w:div>
          </w:divsChild>
        </w:div>
        <w:div w:id="1519004807">
          <w:marLeft w:val="0"/>
          <w:marRight w:val="0"/>
          <w:marTop w:val="0"/>
          <w:marBottom w:val="0"/>
          <w:divBdr>
            <w:top w:val="none" w:sz="0" w:space="0" w:color="auto"/>
            <w:left w:val="none" w:sz="0" w:space="0" w:color="auto"/>
            <w:bottom w:val="none" w:sz="0" w:space="0" w:color="auto"/>
            <w:right w:val="none" w:sz="0" w:space="0" w:color="auto"/>
          </w:divBdr>
          <w:divsChild>
            <w:div w:id="206449482">
              <w:marLeft w:val="0"/>
              <w:marRight w:val="0"/>
              <w:marTop w:val="0"/>
              <w:marBottom w:val="0"/>
              <w:divBdr>
                <w:top w:val="none" w:sz="0" w:space="0" w:color="auto"/>
                <w:left w:val="none" w:sz="0" w:space="0" w:color="auto"/>
                <w:bottom w:val="none" w:sz="0" w:space="0" w:color="auto"/>
                <w:right w:val="none" w:sz="0" w:space="0" w:color="auto"/>
              </w:divBdr>
            </w:div>
          </w:divsChild>
        </w:div>
        <w:div w:id="1352755837">
          <w:marLeft w:val="0"/>
          <w:marRight w:val="0"/>
          <w:marTop w:val="0"/>
          <w:marBottom w:val="0"/>
          <w:divBdr>
            <w:top w:val="none" w:sz="0" w:space="0" w:color="auto"/>
            <w:left w:val="none" w:sz="0" w:space="0" w:color="auto"/>
            <w:bottom w:val="none" w:sz="0" w:space="0" w:color="auto"/>
            <w:right w:val="none" w:sz="0" w:space="0" w:color="auto"/>
          </w:divBdr>
          <w:divsChild>
            <w:div w:id="1165130831">
              <w:marLeft w:val="0"/>
              <w:marRight w:val="0"/>
              <w:marTop w:val="0"/>
              <w:marBottom w:val="0"/>
              <w:divBdr>
                <w:top w:val="none" w:sz="0" w:space="0" w:color="auto"/>
                <w:left w:val="none" w:sz="0" w:space="0" w:color="auto"/>
                <w:bottom w:val="none" w:sz="0" w:space="0" w:color="auto"/>
                <w:right w:val="none" w:sz="0" w:space="0" w:color="auto"/>
              </w:divBdr>
            </w:div>
            <w:div w:id="2102137452">
              <w:marLeft w:val="0"/>
              <w:marRight w:val="0"/>
              <w:marTop w:val="0"/>
              <w:marBottom w:val="0"/>
              <w:divBdr>
                <w:top w:val="none" w:sz="0" w:space="0" w:color="auto"/>
                <w:left w:val="none" w:sz="0" w:space="0" w:color="auto"/>
                <w:bottom w:val="none" w:sz="0" w:space="0" w:color="auto"/>
                <w:right w:val="none" w:sz="0" w:space="0" w:color="auto"/>
              </w:divBdr>
            </w:div>
          </w:divsChild>
        </w:div>
        <w:div w:id="387462088">
          <w:marLeft w:val="0"/>
          <w:marRight w:val="0"/>
          <w:marTop w:val="0"/>
          <w:marBottom w:val="0"/>
          <w:divBdr>
            <w:top w:val="none" w:sz="0" w:space="0" w:color="auto"/>
            <w:left w:val="none" w:sz="0" w:space="0" w:color="auto"/>
            <w:bottom w:val="none" w:sz="0" w:space="0" w:color="auto"/>
            <w:right w:val="none" w:sz="0" w:space="0" w:color="auto"/>
          </w:divBdr>
          <w:divsChild>
            <w:div w:id="1968008733">
              <w:marLeft w:val="0"/>
              <w:marRight w:val="0"/>
              <w:marTop w:val="0"/>
              <w:marBottom w:val="0"/>
              <w:divBdr>
                <w:top w:val="none" w:sz="0" w:space="0" w:color="auto"/>
                <w:left w:val="none" w:sz="0" w:space="0" w:color="auto"/>
                <w:bottom w:val="none" w:sz="0" w:space="0" w:color="auto"/>
                <w:right w:val="none" w:sz="0" w:space="0" w:color="auto"/>
              </w:divBdr>
            </w:div>
            <w:div w:id="1833181520">
              <w:marLeft w:val="0"/>
              <w:marRight w:val="0"/>
              <w:marTop w:val="0"/>
              <w:marBottom w:val="0"/>
              <w:divBdr>
                <w:top w:val="none" w:sz="0" w:space="0" w:color="auto"/>
                <w:left w:val="none" w:sz="0" w:space="0" w:color="auto"/>
                <w:bottom w:val="none" w:sz="0" w:space="0" w:color="auto"/>
                <w:right w:val="none" w:sz="0" w:space="0" w:color="auto"/>
              </w:divBdr>
            </w:div>
            <w:div w:id="33117865">
              <w:marLeft w:val="0"/>
              <w:marRight w:val="0"/>
              <w:marTop w:val="0"/>
              <w:marBottom w:val="0"/>
              <w:divBdr>
                <w:top w:val="none" w:sz="0" w:space="0" w:color="auto"/>
                <w:left w:val="none" w:sz="0" w:space="0" w:color="auto"/>
                <w:bottom w:val="none" w:sz="0" w:space="0" w:color="auto"/>
                <w:right w:val="none" w:sz="0" w:space="0" w:color="auto"/>
              </w:divBdr>
            </w:div>
            <w:div w:id="651177948">
              <w:marLeft w:val="0"/>
              <w:marRight w:val="0"/>
              <w:marTop w:val="0"/>
              <w:marBottom w:val="0"/>
              <w:divBdr>
                <w:top w:val="none" w:sz="0" w:space="0" w:color="auto"/>
                <w:left w:val="none" w:sz="0" w:space="0" w:color="auto"/>
                <w:bottom w:val="none" w:sz="0" w:space="0" w:color="auto"/>
                <w:right w:val="none" w:sz="0" w:space="0" w:color="auto"/>
              </w:divBdr>
            </w:div>
          </w:divsChild>
        </w:div>
        <w:div w:id="1416511471">
          <w:marLeft w:val="0"/>
          <w:marRight w:val="0"/>
          <w:marTop w:val="0"/>
          <w:marBottom w:val="0"/>
          <w:divBdr>
            <w:top w:val="none" w:sz="0" w:space="0" w:color="auto"/>
            <w:left w:val="none" w:sz="0" w:space="0" w:color="auto"/>
            <w:bottom w:val="none" w:sz="0" w:space="0" w:color="auto"/>
            <w:right w:val="none" w:sz="0" w:space="0" w:color="auto"/>
          </w:divBdr>
          <w:divsChild>
            <w:div w:id="698311329">
              <w:marLeft w:val="0"/>
              <w:marRight w:val="0"/>
              <w:marTop w:val="0"/>
              <w:marBottom w:val="0"/>
              <w:divBdr>
                <w:top w:val="none" w:sz="0" w:space="0" w:color="auto"/>
                <w:left w:val="none" w:sz="0" w:space="0" w:color="auto"/>
                <w:bottom w:val="none" w:sz="0" w:space="0" w:color="auto"/>
                <w:right w:val="none" w:sz="0" w:space="0" w:color="auto"/>
              </w:divBdr>
            </w:div>
          </w:divsChild>
        </w:div>
        <w:div w:id="1241328238">
          <w:marLeft w:val="0"/>
          <w:marRight w:val="0"/>
          <w:marTop w:val="0"/>
          <w:marBottom w:val="0"/>
          <w:divBdr>
            <w:top w:val="none" w:sz="0" w:space="0" w:color="auto"/>
            <w:left w:val="none" w:sz="0" w:space="0" w:color="auto"/>
            <w:bottom w:val="none" w:sz="0" w:space="0" w:color="auto"/>
            <w:right w:val="none" w:sz="0" w:space="0" w:color="auto"/>
          </w:divBdr>
          <w:divsChild>
            <w:div w:id="1168474037">
              <w:marLeft w:val="0"/>
              <w:marRight w:val="0"/>
              <w:marTop w:val="0"/>
              <w:marBottom w:val="0"/>
              <w:divBdr>
                <w:top w:val="none" w:sz="0" w:space="0" w:color="auto"/>
                <w:left w:val="none" w:sz="0" w:space="0" w:color="auto"/>
                <w:bottom w:val="none" w:sz="0" w:space="0" w:color="auto"/>
                <w:right w:val="none" w:sz="0" w:space="0" w:color="auto"/>
              </w:divBdr>
            </w:div>
            <w:div w:id="1804035518">
              <w:marLeft w:val="0"/>
              <w:marRight w:val="0"/>
              <w:marTop w:val="0"/>
              <w:marBottom w:val="0"/>
              <w:divBdr>
                <w:top w:val="none" w:sz="0" w:space="0" w:color="auto"/>
                <w:left w:val="none" w:sz="0" w:space="0" w:color="auto"/>
                <w:bottom w:val="none" w:sz="0" w:space="0" w:color="auto"/>
                <w:right w:val="none" w:sz="0" w:space="0" w:color="auto"/>
              </w:divBdr>
            </w:div>
          </w:divsChild>
        </w:div>
        <w:div w:id="1508864555">
          <w:marLeft w:val="0"/>
          <w:marRight w:val="0"/>
          <w:marTop w:val="0"/>
          <w:marBottom w:val="0"/>
          <w:divBdr>
            <w:top w:val="none" w:sz="0" w:space="0" w:color="auto"/>
            <w:left w:val="none" w:sz="0" w:space="0" w:color="auto"/>
            <w:bottom w:val="none" w:sz="0" w:space="0" w:color="auto"/>
            <w:right w:val="none" w:sz="0" w:space="0" w:color="auto"/>
          </w:divBdr>
          <w:divsChild>
            <w:div w:id="1075013925">
              <w:marLeft w:val="0"/>
              <w:marRight w:val="0"/>
              <w:marTop w:val="0"/>
              <w:marBottom w:val="0"/>
              <w:divBdr>
                <w:top w:val="none" w:sz="0" w:space="0" w:color="auto"/>
                <w:left w:val="none" w:sz="0" w:space="0" w:color="auto"/>
                <w:bottom w:val="none" w:sz="0" w:space="0" w:color="auto"/>
                <w:right w:val="none" w:sz="0" w:space="0" w:color="auto"/>
              </w:divBdr>
            </w:div>
            <w:div w:id="1410541283">
              <w:marLeft w:val="0"/>
              <w:marRight w:val="0"/>
              <w:marTop w:val="0"/>
              <w:marBottom w:val="0"/>
              <w:divBdr>
                <w:top w:val="none" w:sz="0" w:space="0" w:color="auto"/>
                <w:left w:val="none" w:sz="0" w:space="0" w:color="auto"/>
                <w:bottom w:val="none" w:sz="0" w:space="0" w:color="auto"/>
                <w:right w:val="none" w:sz="0" w:space="0" w:color="auto"/>
              </w:divBdr>
            </w:div>
          </w:divsChild>
        </w:div>
        <w:div w:id="218711033">
          <w:marLeft w:val="0"/>
          <w:marRight w:val="0"/>
          <w:marTop w:val="0"/>
          <w:marBottom w:val="0"/>
          <w:divBdr>
            <w:top w:val="none" w:sz="0" w:space="0" w:color="auto"/>
            <w:left w:val="none" w:sz="0" w:space="0" w:color="auto"/>
            <w:bottom w:val="none" w:sz="0" w:space="0" w:color="auto"/>
            <w:right w:val="none" w:sz="0" w:space="0" w:color="auto"/>
          </w:divBdr>
          <w:divsChild>
            <w:div w:id="203640864">
              <w:marLeft w:val="0"/>
              <w:marRight w:val="0"/>
              <w:marTop w:val="0"/>
              <w:marBottom w:val="0"/>
              <w:divBdr>
                <w:top w:val="none" w:sz="0" w:space="0" w:color="auto"/>
                <w:left w:val="none" w:sz="0" w:space="0" w:color="auto"/>
                <w:bottom w:val="none" w:sz="0" w:space="0" w:color="auto"/>
                <w:right w:val="none" w:sz="0" w:space="0" w:color="auto"/>
              </w:divBdr>
            </w:div>
          </w:divsChild>
        </w:div>
        <w:div w:id="470447442">
          <w:marLeft w:val="0"/>
          <w:marRight w:val="0"/>
          <w:marTop w:val="0"/>
          <w:marBottom w:val="0"/>
          <w:divBdr>
            <w:top w:val="none" w:sz="0" w:space="0" w:color="auto"/>
            <w:left w:val="none" w:sz="0" w:space="0" w:color="auto"/>
            <w:bottom w:val="none" w:sz="0" w:space="0" w:color="auto"/>
            <w:right w:val="none" w:sz="0" w:space="0" w:color="auto"/>
          </w:divBdr>
          <w:divsChild>
            <w:div w:id="872231204">
              <w:marLeft w:val="0"/>
              <w:marRight w:val="0"/>
              <w:marTop w:val="0"/>
              <w:marBottom w:val="0"/>
              <w:divBdr>
                <w:top w:val="none" w:sz="0" w:space="0" w:color="auto"/>
                <w:left w:val="none" w:sz="0" w:space="0" w:color="auto"/>
                <w:bottom w:val="none" w:sz="0" w:space="0" w:color="auto"/>
                <w:right w:val="none" w:sz="0" w:space="0" w:color="auto"/>
              </w:divBdr>
            </w:div>
            <w:div w:id="1190802503">
              <w:marLeft w:val="0"/>
              <w:marRight w:val="0"/>
              <w:marTop w:val="0"/>
              <w:marBottom w:val="0"/>
              <w:divBdr>
                <w:top w:val="none" w:sz="0" w:space="0" w:color="auto"/>
                <w:left w:val="none" w:sz="0" w:space="0" w:color="auto"/>
                <w:bottom w:val="none" w:sz="0" w:space="0" w:color="auto"/>
                <w:right w:val="none" w:sz="0" w:space="0" w:color="auto"/>
              </w:divBdr>
            </w:div>
          </w:divsChild>
        </w:div>
        <w:div w:id="1669168253">
          <w:marLeft w:val="0"/>
          <w:marRight w:val="0"/>
          <w:marTop w:val="0"/>
          <w:marBottom w:val="0"/>
          <w:divBdr>
            <w:top w:val="none" w:sz="0" w:space="0" w:color="auto"/>
            <w:left w:val="none" w:sz="0" w:space="0" w:color="auto"/>
            <w:bottom w:val="none" w:sz="0" w:space="0" w:color="auto"/>
            <w:right w:val="none" w:sz="0" w:space="0" w:color="auto"/>
          </w:divBdr>
          <w:divsChild>
            <w:div w:id="1755852760">
              <w:marLeft w:val="0"/>
              <w:marRight w:val="0"/>
              <w:marTop w:val="0"/>
              <w:marBottom w:val="0"/>
              <w:divBdr>
                <w:top w:val="none" w:sz="0" w:space="0" w:color="auto"/>
                <w:left w:val="none" w:sz="0" w:space="0" w:color="auto"/>
                <w:bottom w:val="none" w:sz="0" w:space="0" w:color="auto"/>
                <w:right w:val="none" w:sz="0" w:space="0" w:color="auto"/>
              </w:divBdr>
            </w:div>
            <w:div w:id="446119349">
              <w:marLeft w:val="0"/>
              <w:marRight w:val="0"/>
              <w:marTop w:val="0"/>
              <w:marBottom w:val="0"/>
              <w:divBdr>
                <w:top w:val="none" w:sz="0" w:space="0" w:color="auto"/>
                <w:left w:val="none" w:sz="0" w:space="0" w:color="auto"/>
                <w:bottom w:val="none" w:sz="0" w:space="0" w:color="auto"/>
                <w:right w:val="none" w:sz="0" w:space="0" w:color="auto"/>
              </w:divBdr>
            </w:div>
          </w:divsChild>
        </w:div>
        <w:div w:id="1997028129">
          <w:marLeft w:val="0"/>
          <w:marRight w:val="0"/>
          <w:marTop w:val="0"/>
          <w:marBottom w:val="0"/>
          <w:divBdr>
            <w:top w:val="none" w:sz="0" w:space="0" w:color="auto"/>
            <w:left w:val="none" w:sz="0" w:space="0" w:color="auto"/>
            <w:bottom w:val="none" w:sz="0" w:space="0" w:color="auto"/>
            <w:right w:val="none" w:sz="0" w:space="0" w:color="auto"/>
          </w:divBdr>
          <w:divsChild>
            <w:div w:id="1766221237">
              <w:marLeft w:val="0"/>
              <w:marRight w:val="0"/>
              <w:marTop w:val="0"/>
              <w:marBottom w:val="0"/>
              <w:divBdr>
                <w:top w:val="none" w:sz="0" w:space="0" w:color="auto"/>
                <w:left w:val="none" w:sz="0" w:space="0" w:color="auto"/>
                <w:bottom w:val="none" w:sz="0" w:space="0" w:color="auto"/>
                <w:right w:val="none" w:sz="0" w:space="0" w:color="auto"/>
              </w:divBdr>
            </w:div>
          </w:divsChild>
        </w:div>
        <w:div w:id="132795418">
          <w:marLeft w:val="0"/>
          <w:marRight w:val="0"/>
          <w:marTop w:val="0"/>
          <w:marBottom w:val="0"/>
          <w:divBdr>
            <w:top w:val="none" w:sz="0" w:space="0" w:color="auto"/>
            <w:left w:val="none" w:sz="0" w:space="0" w:color="auto"/>
            <w:bottom w:val="none" w:sz="0" w:space="0" w:color="auto"/>
            <w:right w:val="none" w:sz="0" w:space="0" w:color="auto"/>
          </w:divBdr>
          <w:divsChild>
            <w:div w:id="2061705406">
              <w:marLeft w:val="0"/>
              <w:marRight w:val="0"/>
              <w:marTop w:val="0"/>
              <w:marBottom w:val="0"/>
              <w:divBdr>
                <w:top w:val="none" w:sz="0" w:space="0" w:color="auto"/>
                <w:left w:val="none" w:sz="0" w:space="0" w:color="auto"/>
                <w:bottom w:val="none" w:sz="0" w:space="0" w:color="auto"/>
                <w:right w:val="none" w:sz="0" w:space="0" w:color="auto"/>
              </w:divBdr>
            </w:div>
            <w:div w:id="491873130">
              <w:marLeft w:val="0"/>
              <w:marRight w:val="0"/>
              <w:marTop w:val="0"/>
              <w:marBottom w:val="0"/>
              <w:divBdr>
                <w:top w:val="none" w:sz="0" w:space="0" w:color="auto"/>
                <w:left w:val="none" w:sz="0" w:space="0" w:color="auto"/>
                <w:bottom w:val="none" w:sz="0" w:space="0" w:color="auto"/>
                <w:right w:val="none" w:sz="0" w:space="0" w:color="auto"/>
              </w:divBdr>
            </w:div>
          </w:divsChild>
        </w:div>
        <w:div w:id="1206482744">
          <w:marLeft w:val="0"/>
          <w:marRight w:val="0"/>
          <w:marTop w:val="0"/>
          <w:marBottom w:val="0"/>
          <w:divBdr>
            <w:top w:val="none" w:sz="0" w:space="0" w:color="auto"/>
            <w:left w:val="none" w:sz="0" w:space="0" w:color="auto"/>
            <w:bottom w:val="none" w:sz="0" w:space="0" w:color="auto"/>
            <w:right w:val="none" w:sz="0" w:space="0" w:color="auto"/>
          </w:divBdr>
          <w:divsChild>
            <w:div w:id="226721352">
              <w:marLeft w:val="0"/>
              <w:marRight w:val="0"/>
              <w:marTop w:val="0"/>
              <w:marBottom w:val="0"/>
              <w:divBdr>
                <w:top w:val="none" w:sz="0" w:space="0" w:color="auto"/>
                <w:left w:val="none" w:sz="0" w:space="0" w:color="auto"/>
                <w:bottom w:val="none" w:sz="0" w:space="0" w:color="auto"/>
                <w:right w:val="none" w:sz="0" w:space="0" w:color="auto"/>
              </w:divBdr>
            </w:div>
            <w:div w:id="816341486">
              <w:marLeft w:val="0"/>
              <w:marRight w:val="0"/>
              <w:marTop w:val="0"/>
              <w:marBottom w:val="0"/>
              <w:divBdr>
                <w:top w:val="none" w:sz="0" w:space="0" w:color="auto"/>
                <w:left w:val="none" w:sz="0" w:space="0" w:color="auto"/>
                <w:bottom w:val="none" w:sz="0" w:space="0" w:color="auto"/>
                <w:right w:val="none" w:sz="0" w:space="0" w:color="auto"/>
              </w:divBdr>
            </w:div>
            <w:div w:id="503477655">
              <w:marLeft w:val="0"/>
              <w:marRight w:val="0"/>
              <w:marTop w:val="0"/>
              <w:marBottom w:val="0"/>
              <w:divBdr>
                <w:top w:val="none" w:sz="0" w:space="0" w:color="auto"/>
                <w:left w:val="none" w:sz="0" w:space="0" w:color="auto"/>
                <w:bottom w:val="none" w:sz="0" w:space="0" w:color="auto"/>
                <w:right w:val="none" w:sz="0" w:space="0" w:color="auto"/>
              </w:divBdr>
            </w:div>
            <w:div w:id="1289244936">
              <w:marLeft w:val="0"/>
              <w:marRight w:val="0"/>
              <w:marTop w:val="0"/>
              <w:marBottom w:val="0"/>
              <w:divBdr>
                <w:top w:val="none" w:sz="0" w:space="0" w:color="auto"/>
                <w:left w:val="none" w:sz="0" w:space="0" w:color="auto"/>
                <w:bottom w:val="none" w:sz="0" w:space="0" w:color="auto"/>
                <w:right w:val="none" w:sz="0" w:space="0" w:color="auto"/>
              </w:divBdr>
            </w:div>
            <w:div w:id="1310935821">
              <w:marLeft w:val="0"/>
              <w:marRight w:val="0"/>
              <w:marTop w:val="0"/>
              <w:marBottom w:val="0"/>
              <w:divBdr>
                <w:top w:val="none" w:sz="0" w:space="0" w:color="auto"/>
                <w:left w:val="none" w:sz="0" w:space="0" w:color="auto"/>
                <w:bottom w:val="none" w:sz="0" w:space="0" w:color="auto"/>
                <w:right w:val="none" w:sz="0" w:space="0" w:color="auto"/>
              </w:divBdr>
            </w:div>
          </w:divsChild>
        </w:div>
        <w:div w:id="1478838001">
          <w:marLeft w:val="0"/>
          <w:marRight w:val="0"/>
          <w:marTop w:val="0"/>
          <w:marBottom w:val="0"/>
          <w:divBdr>
            <w:top w:val="none" w:sz="0" w:space="0" w:color="auto"/>
            <w:left w:val="none" w:sz="0" w:space="0" w:color="auto"/>
            <w:bottom w:val="none" w:sz="0" w:space="0" w:color="auto"/>
            <w:right w:val="none" w:sz="0" w:space="0" w:color="auto"/>
          </w:divBdr>
          <w:divsChild>
            <w:div w:id="1377924333">
              <w:marLeft w:val="0"/>
              <w:marRight w:val="0"/>
              <w:marTop w:val="0"/>
              <w:marBottom w:val="0"/>
              <w:divBdr>
                <w:top w:val="none" w:sz="0" w:space="0" w:color="auto"/>
                <w:left w:val="none" w:sz="0" w:space="0" w:color="auto"/>
                <w:bottom w:val="none" w:sz="0" w:space="0" w:color="auto"/>
                <w:right w:val="none" w:sz="0" w:space="0" w:color="auto"/>
              </w:divBdr>
            </w:div>
            <w:div w:id="1606767357">
              <w:marLeft w:val="0"/>
              <w:marRight w:val="0"/>
              <w:marTop w:val="0"/>
              <w:marBottom w:val="0"/>
              <w:divBdr>
                <w:top w:val="none" w:sz="0" w:space="0" w:color="auto"/>
                <w:left w:val="none" w:sz="0" w:space="0" w:color="auto"/>
                <w:bottom w:val="none" w:sz="0" w:space="0" w:color="auto"/>
                <w:right w:val="none" w:sz="0" w:space="0" w:color="auto"/>
              </w:divBdr>
            </w:div>
          </w:divsChild>
        </w:div>
        <w:div w:id="379524602">
          <w:marLeft w:val="0"/>
          <w:marRight w:val="0"/>
          <w:marTop w:val="0"/>
          <w:marBottom w:val="0"/>
          <w:divBdr>
            <w:top w:val="none" w:sz="0" w:space="0" w:color="auto"/>
            <w:left w:val="none" w:sz="0" w:space="0" w:color="auto"/>
            <w:bottom w:val="none" w:sz="0" w:space="0" w:color="auto"/>
            <w:right w:val="none" w:sz="0" w:space="0" w:color="auto"/>
          </w:divBdr>
          <w:divsChild>
            <w:div w:id="392193787">
              <w:marLeft w:val="0"/>
              <w:marRight w:val="0"/>
              <w:marTop w:val="0"/>
              <w:marBottom w:val="0"/>
              <w:divBdr>
                <w:top w:val="none" w:sz="0" w:space="0" w:color="auto"/>
                <w:left w:val="none" w:sz="0" w:space="0" w:color="auto"/>
                <w:bottom w:val="none" w:sz="0" w:space="0" w:color="auto"/>
                <w:right w:val="none" w:sz="0" w:space="0" w:color="auto"/>
              </w:divBdr>
            </w:div>
            <w:div w:id="1361860908">
              <w:marLeft w:val="0"/>
              <w:marRight w:val="0"/>
              <w:marTop w:val="0"/>
              <w:marBottom w:val="0"/>
              <w:divBdr>
                <w:top w:val="none" w:sz="0" w:space="0" w:color="auto"/>
                <w:left w:val="none" w:sz="0" w:space="0" w:color="auto"/>
                <w:bottom w:val="none" w:sz="0" w:space="0" w:color="auto"/>
                <w:right w:val="none" w:sz="0" w:space="0" w:color="auto"/>
              </w:divBdr>
            </w:div>
          </w:divsChild>
        </w:div>
        <w:div w:id="1254784367">
          <w:marLeft w:val="0"/>
          <w:marRight w:val="0"/>
          <w:marTop w:val="0"/>
          <w:marBottom w:val="0"/>
          <w:divBdr>
            <w:top w:val="none" w:sz="0" w:space="0" w:color="auto"/>
            <w:left w:val="none" w:sz="0" w:space="0" w:color="auto"/>
            <w:bottom w:val="none" w:sz="0" w:space="0" w:color="auto"/>
            <w:right w:val="none" w:sz="0" w:space="0" w:color="auto"/>
          </w:divBdr>
          <w:divsChild>
            <w:div w:id="705058137">
              <w:marLeft w:val="0"/>
              <w:marRight w:val="0"/>
              <w:marTop w:val="0"/>
              <w:marBottom w:val="0"/>
              <w:divBdr>
                <w:top w:val="none" w:sz="0" w:space="0" w:color="auto"/>
                <w:left w:val="none" w:sz="0" w:space="0" w:color="auto"/>
                <w:bottom w:val="none" w:sz="0" w:space="0" w:color="auto"/>
                <w:right w:val="none" w:sz="0" w:space="0" w:color="auto"/>
              </w:divBdr>
            </w:div>
          </w:divsChild>
        </w:div>
        <w:div w:id="777455833">
          <w:marLeft w:val="0"/>
          <w:marRight w:val="0"/>
          <w:marTop w:val="0"/>
          <w:marBottom w:val="0"/>
          <w:divBdr>
            <w:top w:val="none" w:sz="0" w:space="0" w:color="auto"/>
            <w:left w:val="none" w:sz="0" w:space="0" w:color="auto"/>
            <w:bottom w:val="none" w:sz="0" w:space="0" w:color="auto"/>
            <w:right w:val="none" w:sz="0" w:space="0" w:color="auto"/>
          </w:divBdr>
          <w:divsChild>
            <w:div w:id="1073888248">
              <w:marLeft w:val="0"/>
              <w:marRight w:val="0"/>
              <w:marTop w:val="0"/>
              <w:marBottom w:val="0"/>
              <w:divBdr>
                <w:top w:val="none" w:sz="0" w:space="0" w:color="auto"/>
                <w:left w:val="none" w:sz="0" w:space="0" w:color="auto"/>
                <w:bottom w:val="none" w:sz="0" w:space="0" w:color="auto"/>
                <w:right w:val="none" w:sz="0" w:space="0" w:color="auto"/>
              </w:divBdr>
            </w:div>
          </w:divsChild>
        </w:div>
        <w:div w:id="1354502790">
          <w:marLeft w:val="0"/>
          <w:marRight w:val="0"/>
          <w:marTop w:val="0"/>
          <w:marBottom w:val="0"/>
          <w:divBdr>
            <w:top w:val="none" w:sz="0" w:space="0" w:color="auto"/>
            <w:left w:val="none" w:sz="0" w:space="0" w:color="auto"/>
            <w:bottom w:val="none" w:sz="0" w:space="0" w:color="auto"/>
            <w:right w:val="none" w:sz="0" w:space="0" w:color="auto"/>
          </w:divBdr>
          <w:divsChild>
            <w:div w:id="125006985">
              <w:marLeft w:val="0"/>
              <w:marRight w:val="0"/>
              <w:marTop w:val="0"/>
              <w:marBottom w:val="0"/>
              <w:divBdr>
                <w:top w:val="none" w:sz="0" w:space="0" w:color="auto"/>
                <w:left w:val="none" w:sz="0" w:space="0" w:color="auto"/>
                <w:bottom w:val="none" w:sz="0" w:space="0" w:color="auto"/>
                <w:right w:val="none" w:sz="0" w:space="0" w:color="auto"/>
              </w:divBdr>
            </w:div>
            <w:div w:id="1658993603">
              <w:marLeft w:val="0"/>
              <w:marRight w:val="0"/>
              <w:marTop w:val="0"/>
              <w:marBottom w:val="0"/>
              <w:divBdr>
                <w:top w:val="none" w:sz="0" w:space="0" w:color="auto"/>
                <w:left w:val="none" w:sz="0" w:space="0" w:color="auto"/>
                <w:bottom w:val="none" w:sz="0" w:space="0" w:color="auto"/>
                <w:right w:val="none" w:sz="0" w:space="0" w:color="auto"/>
              </w:divBdr>
            </w:div>
          </w:divsChild>
        </w:div>
        <w:div w:id="1104113891">
          <w:marLeft w:val="0"/>
          <w:marRight w:val="0"/>
          <w:marTop w:val="0"/>
          <w:marBottom w:val="0"/>
          <w:divBdr>
            <w:top w:val="none" w:sz="0" w:space="0" w:color="auto"/>
            <w:left w:val="none" w:sz="0" w:space="0" w:color="auto"/>
            <w:bottom w:val="none" w:sz="0" w:space="0" w:color="auto"/>
            <w:right w:val="none" w:sz="0" w:space="0" w:color="auto"/>
          </w:divBdr>
          <w:divsChild>
            <w:div w:id="742068160">
              <w:marLeft w:val="0"/>
              <w:marRight w:val="0"/>
              <w:marTop w:val="0"/>
              <w:marBottom w:val="0"/>
              <w:divBdr>
                <w:top w:val="none" w:sz="0" w:space="0" w:color="auto"/>
                <w:left w:val="none" w:sz="0" w:space="0" w:color="auto"/>
                <w:bottom w:val="none" w:sz="0" w:space="0" w:color="auto"/>
                <w:right w:val="none" w:sz="0" w:space="0" w:color="auto"/>
              </w:divBdr>
            </w:div>
          </w:divsChild>
        </w:div>
        <w:div w:id="1110273038">
          <w:marLeft w:val="0"/>
          <w:marRight w:val="0"/>
          <w:marTop w:val="0"/>
          <w:marBottom w:val="0"/>
          <w:divBdr>
            <w:top w:val="none" w:sz="0" w:space="0" w:color="auto"/>
            <w:left w:val="none" w:sz="0" w:space="0" w:color="auto"/>
            <w:bottom w:val="none" w:sz="0" w:space="0" w:color="auto"/>
            <w:right w:val="none" w:sz="0" w:space="0" w:color="auto"/>
          </w:divBdr>
          <w:divsChild>
            <w:div w:id="1558665197">
              <w:marLeft w:val="0"/>
              <w:marRight w:val="0"/>
              <w:marTop w:val="0"/>
              <w:marBottom w:val="0"/>
              <w:divBdr>
                <w:top w:val="none" w:sz="0" w:space="0" w:color="auto"/>
                <w:left w:val="none" w:sz="0" w:space="0" w:color="auto"/>
                <w:bottom w:val="none" w:sz="0" w:space="0" w:color="auto"/>
                <w:right w:val="none" w:sz="0" w:space="0" w:color="auto"/>
              </w:divBdr>
            </w:div>
          </w:divsChild>
        </w:div>
        <w:div w:id="213857730">
          <w:marLeft w:val="0"/>
          <w:marRight w:val="0"/>
          <w:marTop w:val="0"/>
          <w:marBottom w:val="0"/>
          <w:divBdr>
            <w:top w:val="none" w:sz="0" w:space="0" w:color="auto"/>
            <w:left w:val="none" w:sz="0" w:space="0" w:color="auto"/>
            <w:bottom w:val="none" w:sz="0" w:space="0" w:color="auto"/>
            <w:right w:val="none" w:sz="0" w:space="0" w:color="auto"/>
          </w:divBdr>
          <w:divsChild>
            <w:div w:id="2015259726">
              <w:marLeft w:val="0"/>
              <w:marRight w:val="0"/>
              <w:marTop w:val="0"/>
              <w:marBottom w:val="0"/>
              <w:divBdr>
                <w:top w:val="none" w:sz="0" w:space="0" w:color="auto"/>
                <w:left w:val="none" w:sz="0" w:space="0" w:color="auto"/>
                <w:bottom w:val="none" w:sz="0" w:space="0" w:color="auto"/>
                <w:right w:val="none" w:sz="0" w:space="0" w:color="auto"/>
              </w:divBdr>
            </w:div>
            <w:div w:id="223025434">
              <w:marLeft w:val="0"/>
              <w:marRight w:val="0"/>
              <w:marTop w:val="0"/>
              <w:marBottom w:val="0"/>
              <w:divBdr>
                <w:top w:val="none" w:sz="0" w:space="0" w:color="auto"/>
                <w:left w:val="none" w:sz="0" w:space="0" w:color="auto"/>
                <w:bottom w:val="none" w:sz="0" w:space="0" w:color="auto"/>
                <w:right w:val="none" w:sz="0" w:space="0" w:color="auto"/>
              </w:divBdr>
            </w:div>
            <w:div w:id="75634500">
              <w:marLeft w:val="0"/>
              <w:marRight w:val="0"/>
              <w:marTop w:val="0"/>
              <w:marBottom w:val="0"/>
              <w:divBdr>
                <w:top w:val="none" w:sz="0" w:space="0" w:color="auto"/>
                <w:left w:val="none" w:sz="0" w:space="0" w:color="auto"/>
                <w:bottom w:val="none" w:sz="0" w:space="0" w:color="auto"/>
                <w:right w:val="none" w:sz="0" w:space="0" w:color="auto"/>
              </w:divBdr>
            </w:div>
            <w:div w:id="332997828">
              <w:marLeft w:val="0"/>
              <w:marRight w:val="0"/>
              <w:marTop w:val="0"/>
              <w:marBottom w:val="0"/>
              <w:divBdr>
                <w:top w:val="none" w:sz="0" w:space="0" w:color="auto"/>
                <w:left w:val="none" w:sz="0" w:space="0" w:color="auto"/>
                <w:bottom w:val="none" w:sz="0" w:space="0" w:color="auto"/>
                <w:right w:val="none" w:sz="0" w:space="0" w:color="auto"/>
              </w:divBdr>
            </w:div>
          </w:divsChild>
        </w:div>
        <w:div w:id="1460419426">
          <w:marLeft w:val="0"/>
          <w:marRight w:val="0"/>
          <w:marTop w:val="0"/>
          <w:marBottom w:val="0"/>
          <w:divBdr>
            <w:top w:val="none" w:sz="0" w:space="0" w:color="auto"/>
            <w:left w:val="none" w:sz="0" w:space="0" w:color="auto"/>
            <w:bottom w:val="none" w:sz="0" w:space="0" w:color="auto"/>
            <w:right w:val="none" w:sz="0" w:space="0" w:color="auto"/>
          </w:divBdr>
          <w:divsChild>
            <w:div w:id="1894805808">
              <w:marLeft w:val="0"/>
              <w:marRight w:val="0"/>
              <w:marTop w:val="0"/>
              <w:marBottom w:val="0"/>
              <w:divBdr>
                <w:top w:val="none" w:sz="0" w:space="0" w:color="auto"/>
                <w:left w:val="none" w:sz="0" w:space="0" w:color="auto"/>
                <w:bottom w:val="none" w:sz="0" w:space="0" w:color="auto"/>
                <w:right w:val="none" w:sz="0" w:space="0" w:color="auto"/>
              </w:divBdr>
            </w:div>
          </w:divsChild>
        </w:div>
        <w:div w:id="1215701459">
          <w:marLeft w:val="0"/>
          <w:marRight w:val="0"/>
          <w:marTop w:val="0"/>
          <w:marBottom w:val="0"/>
          <w:divBdr>
            <w:top w:val="none" w:sz="0" w:space="0" w:color="auto"/>
            <w:left w:val="none" w:sz="0" w:space="0" w:color="auto"/>
            <w:bottom w:val="none" w:sz="0" w:space="0" w:color="auto"/>
            <w:right w:val="none" w:sz="0" w:space="0" w:color="auto"/>
          </w:divBdr>
          <w:divsChild>
            <w:div w:id="836576730">
              <w:marLeft w:val="0"/>
              <w:marRight w:val="0"/>
              <w:marTop w:val="0"/>
              <w:marBottom w:val="0"/>
              <w:divBdr>
                <w:top w:val="none" w:sz="0" w:space="0" w:color="auto"/>
                <w:left w:val="none" w:sz="0" w:space="0" w:color="auto"/>
                <w:bottom w:val="none" w:sz="0" w:space="0" w:color="auto"/>
                <w:right w:val="none" w:sz="0" w:space="0" w:color="auto"/>
              </w:divBdr>
            </w:div>
            <w:div w:id="897665114">
              <w:marLeft w:val="0"/>
              <w:marRight w:val="0"/>
              <w:marTop w:val="0"/>
              <w:marBottom w:val="0"/>
              <w:divBdr>
                <w:top w:val="none" w:sz="0" w:space="0" w:color="auto"/>
                <w:left w:val="none" w:sz="0" w:space="0" w:color="auto"/>
                <w:bottom w:val="none" w:sz="0" w:space="0" w:color="auto"/>
                <w:right w:val="none" w:sz="0" w:space="0" w:color="auto"/>
              </w:divBdr>
            </w:div>
          </w:divsChild>
        </w:div>
        <w:div w:id="219949502">
          <w:marLeft w:val="0"/>
          <w:marRight w:val="0"/>
          <w:marTop w:val="0"/>
          <w:marBottom w:val="0"/>
          <w:divBdr>
            <w:top w:val="none" w:sz="0" w:space="0" w:color="auto"/>
            <w:left w:val="none" w:sz="0" w:space="0" w:color="auto"/>
            <w:bottom w:val="none" w:sz="0" w:space="0" w:color="auto"/>
            <w:right w:val="none" w:sz="0" w:space="0" w:color="auto"/>
          </w:divBdr>
          <w:divsChild>
            <w:div w:id="523251385">
              <w:marLeft w:val="0"/>
              <w:marRight w:val="0"/>
              <w:marTop w:val="0"/>
              <w:marBottom w:val="0"/>
              <w:divBdr>
                <w:top w:val="none" w:sz="0" w:space="0" w:color="auto"/>
                <w:left w:val="none" w:sz="0" w:space="0" w:color="auto"/>
                <w:bottom w:val="none" w:sz="0" w:space="0" w:color="auto"/>
                <w:right w:val="none" w:sz="0" w:space="0" w:color="auto"/>
              </w:divBdr>
            </w:div>
          </w:divsChild>
        </w:div>
        <w:div w:id="1994791698">
          <w:marLeft w:val="0"/>
          <w:marRight w:val="0"/>
          <w:marTop w:val="0"/>
          <w:marBottom w:val="0"/>
          <w:divBdr>
            <w:top w:val="none" w:sz="0" w:space="0" w:color="auto"/>
            <w:left w:val="none" w:sz="0" w:space="0" w:color="auto"/>
            <w:bottom w:val="none" w:sz="0" w:space="0" w:color="auto"/>
            <w:right w:val="none" w:sz="0" w:space="0" w:color="auto"/>
          </w:divBdr>
          <w:divsChild>
            <w:div w:id="2136286554">
              <w:marLeft w:val="0"/>
              <w:marRight w:val="0"/>
              <w:marTop w:val="0"/>
              <w:marBottom w:val="0"/>
              <w:divBdr>
                <w:top w:val="none" w:sz="0" w:space="0" w:color="auto"/>
                <w:left w:val="none" w:sz="0" w:space="0" w:color="auto"/>
                <w:bottom w:val="none" w:sz="0" w:space="0" w:color="auto"/>
                <w:right w:val="none" w:sz="0" w:space="0" w:color="auto"/>
              </w:divBdr>
            </w:div>
          </w:divsChild>
        </w:div>
        <w:div w:id="2059083042">
          <w:marLeft w:val="0"/>
          <w:marRight w:val="0"/>
          <w:marTop w:val="0"/>
          <w:marBottom w:val="0"/>
          <w:divBdr>
            <w:top w:val="none" w:sz="0" w:space="0" w:color="auto"/>
            <w:left w:val="none" w:sz="0" w:space="0" w:color="auto"/>
            <w:bottom w:val="none" w:sz="0" w:space="0" w:color="auto"/>
            <w:right w:val="none" w:sz="0" w:space="0" w:color="auto"/>
          </w:divBdr>
          <w:divsChild>
            <w:div w:id="13043710">
              <w:marLeft w:val="0"/>
              <w:marRight w:val="0"/>
              <w:marTop w:val="0"/>
              <w:marBottom w:val="0"/>
              <w:divBdr>
                <w:top w:val="none" w:sz="0" w:space="0" w:color="auto"/>
                <w:left w:val="none" w:sz="0" w:space="0" w:color="auto"/>
                <w:bottom w:val="none" w:sz="0" w:space="0" w:color="auto"/>
                <w:right w:val="none" w:sz="0" w:space="0" w:color="auto"/>
              </w:divBdr>
            </w:div>
            <w:div w:id="590041464">
              <w:marLeft w:val="0"/>
              <w:marRight w:val="0"/>
              <w:marTop w:val="0"/>
              <w:marBottom w:val="0"/>
              <w:divBdr>
                <w:top w:val="none" w:sz="0" w:space="0" w:color="auto"/>
                <w:left w:val="none" w:sz="0" w:space="0" w:color="auto"/>
                <w:bottom w:val="none" w:sz="0" w:space="0" w:color="auto"/>
                <w:right w:val="none" w:sz="0" w:space="0" w:color="auto"/>
              </w:divBdr>
            </w:div>
            <w:div w:id="104934343">
              <w:marLeft w:val="0"/>
              <w:marRight w:val="0"/>
              <w:marTop w:val="0"/>
              <w:marBottom w:val="0"/>
              <w:divBdr>
                <w:top w:val="none" w:sz="0" w:space="0" w:color="auto"/>
                <w:left w:val="none" w:sz="0" w:space="0" w:color="auto"/>
                <w:bottom w:val="none" w:sz="0" w:space="0" w:color="auto"/>
                <w:right w:val="none" w:sz="0" w:space="0" w:color="auto"/>
              </w:divBdr>
            </w:div>
          </w:divsChild>
        </w:div>
        <w:div w:id="480777806">
          <w:marLeft w:val="0"/>
          <w:marRight w:val="0"/>
          <w:marTop w:val="0"/>
          <w:marBottom w:val="0"/>
          <w:divBdr>
            <w:top w:val="none" w:sz="0" w:space="0" w:color="auto"/>
            <w:left w:val="none" w:sz="0" w:space="0" w:color="auto"/>
            <w:bottom w:val="none" w:sz="0" w:space="0" w:color="auto"/>
            <w:right w:val="none" w:sz="0" w:space="0" w:color="auto"/>
          </w:divBdr>
          <w:divsChild>
            <w:div w:id="839272113">
              <w:marLeft w:val="0"/>
              <w:marRight w:val="0"/>
              <w:marTop w:val="0"/>
              <w:marBottom w:val="0"/>
              <w:divBdr>
                <w:top w:val="none" w:sz="0" w:space="0" w:color="auto"/>
                <w:left w:val="none" w:sz="0" w:space="0" w:color="auto"/>
                <w:bottom w:val="none" w:sz="0" w:space="0" w:color="auto"/>
                <w:right w:val="none" w:sz="0" w:space="0" w:color="auto"/>
              </w:divBdr>
            </w:div>
          </w:divsChild>
        </w:div>
        <w:div w:id="1966306675">
          <w:marLeft w:val="0"/>
          <w:marRight w:val="0"/>
          <w:marTop w:val="0"/>
          <w:marBottom w:val="0"/>
          <w:divBdr>
            <w:top w:val="none" w:sz="0" w:space="0" w:color="auto"/>
            <w:left w:val="none" w:sz="0" w:space="0" w:color="auto"/>
            <w:bottom w:val="none" w:sz="0" w:space="0" w:color="auto"/>
            <w:right w:val="none" w:sz="0" w:space="0" w:color="auto"/>
          </w:divBdr>
          <w:divsChild>
            <w:div w:id="1284656583">
              <w:marLeft w:val="0"/>
              <w:marRight w:val="0"/>
              <w:marTop w:val="0"/>
              <w:marBottom w:val="0"/>
              <w:divBdr>
                <w:top w:val="none" w:sz="0" w:space="0" w:color="auto"/>
                <w:left w:val="none" w:sz="0" w:space="0" w:color="auto"/>
                <w:bottom w:val="none" w:sz="0" w:space="0" w:color="auto"/>
                <w:right w:val="none" w:sz="0" w:space="0" w:color="auto"/>
              </w:divBdr>
            </w:div>
            <w:div w:id="1724214653">
              <w:marLeft w:val="0"/>
              <w:marRight w:val="0"/>
              <w:marTop w:val="0"/>
              <w:marBottom w:val="0"/>
              <w:divBdr>
                <w:top w:val="none" w:sz="0" w:space="0" w:color="auto"/>
                <w:left w:val="none" w:sz="0" w:space="0" w:color="auto"/>
                <w:bottom w:val="none" w:sz="0" w:space="0" w:color="auto"/>
                <w:right w:val="none" w:sz="0" w:space="0" w:color="auto"/>
              </w:divBdr>
            </w:div>
            <w:div w:id="1806048780">
              <w:marLeft w:val="0"/>
              <w:marRight w:val="0"/>
              <w:marTop w:val="0"/>
              <w:marBottom w:val="0"/>
              <w:divBdr>
                <w:top w:val="none" w:sz="0" w:space="0" w:color="auto"/>
                <w:left w:val="none" w:sz="0" w:space="0" w:color="auto"/>
                <w:bottom w:val="none" w:sz="0" w:space="0" w:color="auto"/>
                <w:right w:val="none" w:sz="0" w:space="0" w:color="auto"/>
              </w:divBdr>
            </w:div>
            <w:div w:id="1388185673">
              <w:marLeft w:val="0"/>
              <w:marRight w:val="0"/>
              <w:marTop w:val="0"/>
              <w:marBottom w:val="0"/>
              <w:divBdr>
                <w:top w:val="none" w:sz="0" w:space="0" w:color="auto"/>
                <w:left w:val="none" w:sz="0" w:space="0" w:color="auto"/>
                <w:bottom w:val="none" w:sz="0" w:space="0" w:color="auto"/>
                <w:right w:val="none" w:sz="0" w:space="0" w:color="auto"/>
              </w:divBdr>
            </w:div>
            <w:div w:id="1765227351">
              <w:marLeft w:val="0"/>
              <w:marRight w:val="0"/>
              <w:marTop w:val="0"/>
              <w:marBottom w:val="0"/>
              <w:divBdr>
                <w:top w:val="none" w:sz="0" w:space="0" w:color="auto"/>
                <w:left w:val="none" w:sz="0" w:space="0" w:color="auto"/>
                <w:bottom w:val="none" w:sz="0" w:space="0" w:color="auto"/>
                <w:right w:val="none" w:sz="0" w:space="0" w:color="auto"/>
              </w:divBdr>
            </w:div>
            <w:div w:id="470102436">
              <w:marLeft w:val="0"/>
              <w:marRight w:val="0"/>
              <w:marTop w:val="0"/>
              <w:marBottom w:val="0"/>
              <w:divBdr>
                <w:top w:val="none" w:sz="0" w:space="0" w:color="auto"/>
                <w:left w:val="none" w:sz="0" w:space="0" w:color="auto"/>
                <w:bottom w:val="none" w:sz="0" w:space="0" w:color="auto"/>
                <w:right w:val="none" w:sz="0" w:space="0" w:color="auto"/>
              </w:divBdr>
            </w:div>
          </w:divsChild>
        </w:div>
        <w:div w:id="1588995861">
          <w:marLeft w:val="0"/>
          <w:marRight w:val="0"/>
          <w:marTop w:val="0"/>
          <w:marBottom w:val="0"/>
          <w:divBdr>
            <w:top w:val="none" w:sz="0" w:space="0" w:color="auto"/>
            <w:left w:val="none" w:sz="0" w:space="0" w:color="auto"/>
            <w:bottom w:val="none" w:sz="0" w:space="0" w:color="auto"/>
            <w:right w:val="none" w:sz="0" w:space="0" w:color="auto"/>
          </w:divBdr>
          <w:divsChild>
            <w:div w:id="1777481429">
              <w:marLeft w:val="0"/>
              <w:marRight w:val="0"/>
              <w:marTop w:val="0"/>
              <w:marBottom w:val="0"/>
              <w:divBdr>
                <w:top w:val="none" w:sz="0" w:space="0" w:color="auto"/>
                <w:left w:val="none" w:sz="0" w:space="0" w:color="auto"/>
                <w:bottom w:val="none" w:sz="0" w:space="0" w:color="auto"/>
                <w:right w:val="none" w:sz="0" w:space="0" w:color="auto"/>
              </w:divBdr>
            </w:div>
            <w:div w:id="713043757">
              <w:marLeft w:val="0"/>
              <w:marRight w:val="0"/>
              <w:marTop w:val="0"/>
              <w:marBottom w:val="0"/>
              <w:divBdr>
                <w:top w:val="none" w:sz="0" w:space="0" w:color="auto"/>
                <w:left w:val="none" w:sz="0" w:space="0" w:color="auto"/>
                <w:bottom w:val="none" w:sz="0" w:space="0" w:color="auto"/>
                <w:right w:val="none" w:sz="0" w:space="0" w:color="auto"/>
              </w:divBdr>
            </w:div>
            <w:div w:id="1778938413">
              <w:marLeft w:val="0"/>
              <w:marRight w:val="0"/>
              <w:marTop w:val="0"/>
              <w:marBottom w:val="0"/>
              <w:divBdr>
                <w:top w:val="none" w:sz="0" w:space="0" w:color="auto"/>
                <w:left w:val="none" w:sz="0" w:space="0" w:color="auto"/>
                <w:bottom w:val="none" w:sz="0" w:space="0" w:color="auto"/>
                <w:right w:val="none" w:sz="0" w:space="0" w:color="auto"/>
              </w:divBdr>
            </w:div>
            <w:div w:id="1067340867">
              <w:marLeft w:val="0"/>
              <w:marRight w:val="0"/>
              <w:marTop w:val="0"/>
              <w:marBottom w:val="0"/>
              <w:divBdr>
                <w:top w:val="none" w:sz="0" w:space="0" w:color="auto"/>
                <w:left w:val="none" w:sz="0" w:space="0" w:color="auto"/>
                <w:bottom w:val="none" w:sz="0" w:space="0" w:color="auto"/>
                <w:right w:val="none" w:sz="0" w:space="0" w:color="auto"/>
              </w:divBdr>
            </w:div>
            <w:div w:id="801072517">
              <w:marLeft w:val="0"/>
              <w:marRight w:val="0"/>
              <w:marTop w:val="0"/>
              <w:marBottom w:val="0"/>
              <w:divBdr>
                <w:top w:val="none" w:sz="0" w:space="0" w:color="auto"/>
                <w:left w:val="none" w:sz="0" w:space="0" w:color="auto"/>
                <w:bottom w:val="none" w:sz="0" w:space="0" w:color="auto"/>
                <w:right w:val="none" w:sz="0" w:space="0" w:color="auto"/>
              </w:divBdr>
            </w:div>
            <w:div w:id="1275213300">
              <w:marLeft w:val="0"/>
              <w:marRight w:val="0"/>
              <w:marTop w:val="0"/>
              <w:marBottom w:val="0"/>
              <w:divBdr>
                <w:top w:val="none" w:sz="0" w:space="0" w:color="auto"/>
                <w:left w:val="none" w:sz="0" w:space="0" w:color="auto"/>
                <w:bottom w:val="none" w:sz="0" w:space="0" w:color="auto"/>
                <w:right w:val="none" w:sz="0" w:space="0" w:color="auto"/>
              </w:divBdr>
            </w:div>
          </w:divsChild>
        </w:div>
        <w:div w:id="168915083">
          <w:marLeft w:val="0"/>
          <w:marRight w:val="0"/>
          <w:marTop w:val="0"/>
          <w:marBottom w:val="0"/>
          <w:divBdr>
            <w:top w:val="none" w:sz="0" w:space="0" w:color="auto"/>
            <w:left w:val="none" w:sz="0" w:space="0" w:color="auto"/>
            <w:bottom w:val="none" w:sz="0" w:space="0" w:color="auto"/>
            <w:right w:val="none" w:sz="0" w:space="0" w:color="auto"/>
          </w:divBdr>
          <w:divsChild>
            <w:div w:id="1896088650">
              <w:marLeft w:val="0"/>
              <w:marRight w:val="0"/>
              <w:marTop w:val="0"/>
              <w:marBottom w:val="0"/>
              <w:divBdr>
                <w:top w:val="none" w:sz="0" w:space="0" w:color="auto"/>
                <w:left w:val="none" w:sz="0" w:space="0" w:color="auto"/>
                <w:bottom w:val="none" w:sz="0" w:space="0" w:color="auto"/>
                <w:right w:val="none" w:sz="0" w:space="0" w:color="auto"/>
              </w:divBdr>
            </w:div>
          </w:divsChild>
        </w:div>
        <w:div w:id="330064794">
          <w:marLeft w:val="0"/>
          <w:marRight w:val="0"/>
          <w:marTop w:val="0"/>
          <w:marBottom w:val="0"/>
          <w:divBdr>
            <w:top w:val="none" w:sz="0" w:space="0" w:color="auto"/>
            <w:left w:val="none" w:sz="0" w:space="0" w:color="auto"/>
            <w:bottom w:val="none" w:sz="0" w:space="0" w:color="auto"/>
            <w:right w:val="none" w:sz="0" w:space="0" w:color="auto"/>
          </w:divBdr>
          <w:divsChild>
            <w:div w:id="590089672">
              <w:marLeft w:val="0"/>
              <w:marRight w:val="0"/>
              <w:marTop w:val="0"/>
              <w:marBottom w:val="0"/>
              <w:divBdr>
                <w:top w:val="none" w:sz="0" w:space="0" w:color="auto"/>
                <w:left w:val="none" w:sz="0" w:space="0" w:color="auto"/>
                <w:bottom w:val="none" w:sz="0" w:space="0" w:color="auto"/>
                <w:right w:val="none" w:sz="0" w:space="0" w:color="auto"/>
              </w:divBdr>
            </w:div>
            <w:div w:id="1307009278">
              <w:marLeft w:val="0"/>
              <w:marRight w:val="0"/>
              <w:marTop w:val="0"/>
              <w:marBottom w:val="0"/>
              <w:divBdr>
                <w:top w:val="none" w:sz="0" w:space="0" w:color="auto"/>
                <w:left w:val="none" w:sz="0" w:space="0" w:color="auto"/>
                <w:bottom w:val="none" w:sz="0" w:space="0" w:color="auto"/>
                <w:right w:val="none" w:sz="0" w:space="0" w:color="auto"/>
              </w:divBdr>
            </w:div>
          </w:divsChild>
        </w:div>
        <w:div w:id="1048064103">
          <w:marLeft w:val="0"/>
          <w:marRight w:val="0"/>
          <w:marTop w:val="0"/>
          <w:marBottom w:val="0"/>
          <w:divBdr>
            <w:top w:val="none" w:sz="0" w:space="0" w:color="auto"/>
            <w:left w:val="none" w:sz="0" w:space="0" w:color="auto"/>
            <w:bottom w:val="none" w:sz="0" w:space="0" w:color="auto"/>
            <w:right w:val="none" w:sz="0" w:space="0" w:color="auto"/>
          </w:divBdr>
          <w:divsChild>
            <w:div w:id="1003048431">
              <w:marLeft w:val="0"/>
              <w:marRight w:val="0"/>
              <w:marTop w:val="0"/>
              <w:marBottom w:val="0"/>
              <w:divBdr>
                <w:top w:val="none" w:sz="0" w:space="0" w:color="auto"/>
                <w:left w:val="none" w:sz="0" w:space="0" w:color="auto"/>
                <w:bottom w:val="none" w:sz="0" w:space="0" w:color="auto"/>
                <w:right w:val="none" w:sz="0" w:space="0" w:color="auto"/>
              </w:divBdr>
            </w:div>
            <w:div w:id="1516964429">
              <w:marLeft w:val="0"/>
              <w:marRight w:val="0"/>
              <w:marTop w:val="0"/>
              <w:marBottom w:val="0"/>
              <w:divBdr>
                <w:top w:val="none" w:sz="0" w:space="0" w:color="auto"/>
                <w:left w:val="none" w:sz="0" w:space="0" w:color="auto"/>
                <w:bottom w:val="none" w:sz="0" w:space="0" w:color="auto"/>
                <w:right w:val="none" w:sz="0" w:space="0" w:color="auto"/>
              </w:divBdr>
            </w:div>
            <w:div w:id="1108355447">
              <w:marLeft w:val="0"/>
              <w:marRight w:val="0"/>
              <w:marTop w:val="0"/>
              <w:marBottom w:val="0"/>
              <w:divBdr>
                <w:top w:val="none" w:sz="0" w:space="0" w:color="auto"/>
                <w:left w:val="none" w:sz="0" w:space="0" w:color="auto"/>
                <w:bottom w:val="none" w:sz="0" w:space="0" w:color="auto"/>
                <w:right w:val="none" w:sz="0" w:space="0" w:color="auto"/>
              </w:divBdr>
            </w:div>
          </w:divsChild>
        </w:div>
        <w:div w:id="358049244">
          <w:marLeft w:val="0"/>
          <w:marRight w:val="0"/>
          <w:marTop w:val="0"/>
          <w:marBottom w:val="0"/>
          <w:divBdr>
            <w:top w:val="none" w:sz="0" w:space="0" w:color="auto"/>
            <w:left w:val="none" w:sz="0" w:space="0" w:color="auto"/>
            <w:bottom w:val="none" w:sz="0" w:space="0" w:color="auto"/>
            <w:right w:val="none" w:sz="0" w:space="0" w:color="auto"/>
          </w:divBdr>
          <w:divsChild>
            <w:div w:id="11156265">
              <w:marLeft w:val="0"/>
              <w:marRight w:val="0"/>
              <w:marTop w:val="0"/>
              <w:marBottom w:val="0"/>
              <w:divBdr>
                <w:top w:val="none" w:sz="0" w:space="0" w:color="auto"/>
                <w:left w:val="none" w:sz="0" w:space="0" w:color="auto"/>
                <w:bottom w:val="none" w:sz="0" w:space="0" w:color="auto"/>
                <w:right w:val="none" w:sz="0" w:space="0" w:color="auto"/>
              </w:divBdr>
            </w:div>
            <w:div w:id="680663616">
              <w:marLeft w:val="0"/>
              <w:marRight w:val="0"/>
              <w:marTop w:val="0"/>
              <w:marBottom w:val="0"/>
              <w:divBdr>
                <w:top w:val="none" w:sz="0" w:space="0" w:color="auto"/>
                <w:left w:val="none" w:sz="0" w:space="0" w:color="auto"/>
                <w:bottom w:val="none" w:sz="0" w:space="0" w:color="auto"/>
                <w:right w:val="none" w:sz="0" w:space="0" w:color="auto"/>
              </w:divBdr>
            </w:div>
          </w:divsChild>
        </w:div>
        <w:div w:id="363753866">
          <w:marLeft w:val="0"/>
          <w:marRight w:val="0"/>
          <w:marTop w:val="0"/>
          <w:marBottom w:val="0"/>
          <w:divBdr>
            <w:top w:val="none" w:sz="0" w:space="0" w:color="auto"/>
            <w:left w:val="none" w:sz="0" w:space="0" w:color="auto"/>
            <w:bottom w:val="none" w:sz="0" w:space="0" w:color="auto"/>
            <w:right w:val="none" w:sz="0" w:space="0" w:color="auto"/>
          </w:divBdr>
          <w:divsChild>
            <w:div w:id="1124932453">
              <w:marLeft w:val="0"/>
              <w:marRight w:val="0"/>
              <w:marTop w:val="0"/>
              <w:marBottom w:val="0"/>
              <w:divBdr>
                <w:top w:val="none" w:sz="0" w:space="0" w:color="auto"/>
                <w:left w:val="none" w:sz="0" w:space="0" w:color="auto"/>
                <w:bottom w:val="none" w:sz="0" w:space="0" w:color="auto"/>
                <w:right w:val="none" w:sz="0" w:space="0" w:color="auto"/>
              </w:divBdr>
            </w:div>
            <w:div w:id="2033220605">
              <w:marLeft w:val="0"/>
              <w:marRight w:val="0"/>
              <w:marTop w:val="0"/>
              <w:marBottom w:val="0"/>
              <w:divBdr>
                <w:top w:val="none" w:sz="0" w:space="0" w:color="auto"/>
                <w:left w:val="none" w:sz="0" w:space="0" w:color="auto"/>
                <w:bottom w:val="none" w:sz="0" w:space="0" w:color="auto"/>
                <w:right w:val="none" w:sz="0" w:space="0" w:color="auto"/>
              </w:divBdr>
            </w:div>
            <w:div w:id="912550408">
              <w:marLeft w:val="0"/>
              <w:marRight w:val="0"/>
              <w:marTop w:val="0"/>
              <w:marBottom w:val="0"/>
              <w:divBdr>
                <w:top w:val="none" w:sz="0" w:space="0" w:color="auto"/>
                <w:left w:val="none" w:sz="0" w:space="0" w:color="auto"/>
                <w:bottom w:val="none" w:sz="0" w:space="0" w:color="auto"/>
                <w:right w:val="none" w:sz="0" w:space="0" w:color="auto"/>
              </w:divBdr>
            </w:div>
            <w:div w:id="1454136747">
              <w:marLeft w:val="0"/>
              <w:marRight w:val="0"/>
              <w:marTop w:val="0"/>
              <w:marBottom w:val="0"/>
              <w:divBdr>
                <w:top w:val="none" w:sz="0" w:space="0" w:color="auto"/>
                <w:left w:val="none" w:sz="0" w:space="0" w:color="auto"/>
                <w:bottom w:val="none" w:sz="0" w:space="0" w:color="auto"/>
                <w:right w:val="none" w:sz="0" w:space="0" w:color="auto"/>
              </w:divBdr>
            </w:div>
          </w:divsChild>
        </w:div>
        <w:div w:id="978461754">
          <w:marLeft w:val="0"/>
          <w:marRight w:val="0"/>
          <w:marTop w:val="0"/>
          <w:marBottom w:val="0"/>
          <w:divBdr>
            <w:top w:val="none" w:sz="0" w:space="0" w:color="auto"/>
            <w:left w:val="none" w:sz="0" w:space="0" w:color="auto"/>
            <w:bottom w:val="none" w:sz="0" w:space="0" w:color="auto"/>
            <w:right w:val="none" w:sz="0" w:space="0" w:color="auto"/>
          </w:divBdr>
          <w:divsChild>
            <w:div w:id="1789933990">
              <w:marLeft w:val="0"/>
              <w:marRight w:val="0"/>
              <w:marTop w:val="0"/>
              <w:marBottom w:val="0"/>
              <w:divBdr>
                <w:top w:val="none" w:sz="0" w:space="0" w:color="auto"/>
                <w:left w:val="none" w:sz="0" w:space="0" w:color="auto"/>
                <w:bottom w:val="none" w:sz="0" w:space="0" w:color="auto"/>
                <w:right w:val="none" w:sz="0" w:space="0" w:color="auto"/>
              </w:divBdr>
            </w:div>
          </w:divsChild>
        </w:div>
        <w:div w:id="577517866">
          <w:marLeft w:val="0"/>
          <w:marRight w:val="0"/>
          <w:marTop w:val="0"/>
          <w:marBottom w:val="0"/>
          <w:divBdr>
            <w:top w:val="none" w:sz="0" w:space="0" w:color="auto"/>
            <w:left w:val="none" w:sz="0" w:space="0" w:color="auto"/>
            <w:bottom w:val="none" w:sz="0" w:space="0" w:color="auto"/>
            <w:right w:val="none" w:sz="0" w:space="0" w:color="auto"/>
          </w:divBdr>
          <w:divsChild>
            <w:div w:id="1729575421">
              <w:marLeft w:val="0"/>
              <w:marRight w:val="0"/>
              <w:marTop w:val="0"/>
              <w:marBottom w:val="0"/>
              <w:divBdr>
                <w:top w:val="none" w:sz="0" w:space="0" w:color="auto"/>
                <w:left w:val="none" w:sz="0" w:space="0" w:color="auto"/>
                <w:bottom w:val="none" w:sz="0" w:space="0" w:color="auto"/>
                <w:right w:val="none" w:sz="0" w:space="0" w:color="auto"/>
              </w:divBdr>
            </w:div>
            <w:div w:id="883367261">
              <w:marLeft w:val="0"/>
              <w:marRight w:val="0"/>
              <w:marTop w:val="0"/>
              <w:marBottom w:val="0"/>
              <w:divBdr>
                <w:top w:val="none" w:sz="0" w:space="0" w:color="auto"/>
                <w:left w:val="none" w:sz="0" w:space="0" w:color="auto"/>
                <w:bottom w:val="none" w:sz="0" w:space="0" w:color="auto"/>
                <w:right w:val="none" w:sz="0" w:space="0" w:color="auto"/>
              </w:divBdr>
            </w:div>
            <w:div w:id="2030836350">
              <w:marLeft w:val="0"/>
              <w:marRight w:val="0"/>
              <w:marTop w:val="0"/>
              <w:marBottom w:val="0"/>
              <w:divBdr>
                <w:top w:val="none" w:sz="0" w:space="0" w:color="auto"/>
                <w:left w:val="none" w:sz="0" w:space="0" w:color="auto"/>
                <w:bottom w:val="none" w:sz="0" w:space="0" w:color="auto"/>
                <w:right w:val="none" w:sz="0" w:space="0" w:color="auto"/>
              </w:divBdr>
            </w:div>
            <w:div w:id="1582983257">
              <w:marLeft w:val="0"/>
              <w:marRight w:val="0"/>
              <w:marTop w:val="0"/>
              <w:marBottom w:val="0"/>
              <w:divBdr>
                <w:top w:val="none" w:sz="0" w:space="0" w:color="auto"/>
                <w:left w:val="none" w:sz="0" w:space="0" w:color="auto"/>
                <w:bottom w:val="none" w:sz="0" w:space="0" w:color="auto"/>
                <w:right w:val="none" w:sz="0" w:space="0" w:color="auto"/>
              </w:divBdr>
            </w:div>
            <w:div w:id="1425028266">
              <w:marLeft w:val="0"/>
              <w:marRight w:val="0"/>
              <w:marTop w:val="0"/>
              <w:marBottom w:val="0"/>
              <w:divBdr>
                <w:top w:val="none" w:sz="0" w:space="0" w:color="auto"/>
                <w:left w:val="none" w:sz="0" w:space="0" w:color="auto"/>
                <w:bottom w:val="none" w:sz="0" w:space="0" w:color="auto"/>
                <w:right w:val="none" w:sz="0" w:space="0" w:color="auto"/>
              </w:divBdr>
            </w:div>
            <w:div w:id="87234162">
              <w:marLeft w:val="0"/>
              <w:marRight w:val="0"/>
              <w:marTop w:val="0"/>
              <w:marBottom w:val="0"/>
              <w:divBdr>
                <w:top w:val="none" w:sz="0" w:space="0" w:color="auto"/>
                <w:left w:val="none" w:sz="0" w:space="0" w:color="auto"/>
                <w:bottom w:val="none" w:sz="0" w:space="0" w:color="auto"/>
                <w:right w:val="none" w:sz="0" w:space="0" w:color="auto"/>
              </w:divBdr>
            </w:div>
            <w:div w:id="452481241">
              <w:marLeft w:val="0"/>
              <w:marRight w:val="0"/>
              <w:marTop w:val="0"/>
              <w:marBottom w:val="0"/>
              <w:divBdr>
                <w:top w:val="none" w:sz="0" w:space="0" w:color="auto"/>
                <w:left w:val="none" w:sz="0" w:space="0" w:color="auto"/>
                <w:bottom w:val="none" w:sz="0" w:space="0" w:color="auto"/>
                <w:right w:val="none" w:sz="0" w:space="0" w:color="auto"/>
              </w:divBdr>
            </w:div>
          </w:divsChild>
        </w:div>
        <w:div w:id="821656519">
          <w:marLeft w:val="0"/>
          <w:marRight w:val="0"/>
          <w:marTop w:val="0"/>
          <w:marBottom w:val="0"/>
          <w:divBdr>
            <w:top w:val="none" w:sz="0" w:space="0" w:color="auto"/>
            <w:left w:val="none" w:sz="0" w:space="0" w:color="auto"/>
            <w:bottom w:val="none" w:sz="0" w:space="0" w:color="auto"/>
            <w:right w:val="none" w:sz="0" w:space="0" w:color="auto"/>
          </w:divBdr>
          <w:divsChild>
            <w:div w:id="428158129">
              <w:marLeft w:val="0"/>
              <w:marRight w:val="0"/>
              <w:marTop w:val="0"/>
              <w:marBottom w:val="0"/>
              <w:divBdr>
                <w:top w:val="none" w:sz="0" w:space="0" w:color="auto"/>
                <w:left w:val="none" w:sz="0" w:space="0" w:color="auto"/>
                <w:bottom w:val="none" w:sz="0" w:space="0" w:color="auto"/>
                <w:right w:val="none" w:sz="0" w:space="0" w:color="auto"/>
              </w:divBdr>
            </w:div>
            <w:div w:id="314994003">
              <w:marLeft w:val="0"/>
              <w:marRight w:val="0"/>
              <w:marTop w:val="0"/>
              <w:marBottom w:val="0"/>
              <w:divBdr>
                <w:top w:val="none" w:sz="0" w:space="0" w:color="auto"/>
                <w:left w:val="none" w:sz="0" w:space="0" w:color="auto"/>
                <w:bottom w:val="none" w:sz="0" w:space="0" w:color="auto"/>
                <w:right w:val="none" w:sz="0" w:space="0" w:color="auto"/>
              </w:divBdr>
            </w:div>
          </w:divsChild>
        </w:div>
        <w:div w:id="855769633">
          <w:marLeft w:val="0"/>
          <w:marRight w:val="0"/>
          <w:marTop w:val="0"/>
          <w:marBottom w:val="0"/>
          <w:divBdr>
            <w:top w:val="none" w:sz="0" w:space="0" w:color="auto"/>
            <w:left w:val="none" w:sz="0" w:space="0" w:color="auto"/>
            <w:bottom w:val="none" w:sz="0" w:space="0" w:color="auto"/>
            <w:right w:val="none" w:sz="0" w:space="0" w:color="auto"/>
          </w:divBdr>
          <w:divsChild>
            <w:div w:id="882600997">
              <w:marLeft w:val="0"/>
              <w:marRight w:val="0"/>
              <w:marTop w:val="0"/>
              <w:marBottom w:val="0"/>
              <w:divBdr>
                <w:top w:val="none" w:sz="0" w:space="0" w:color="auto"/>
                <w:left w:val="none" w:sz="0" w:space="0" w:color="auto"/>
                <w:bottom w:val="none" w:sz="0" w:space="0" w:color="auto"/>
                <w:right w:val="none" w:sz="0" w:space="0" w:color="auto"/>
              </w:divBdr>
            </w:div>
            <w:div w:id="1682076757">
              <w:marLeft w:val="0"/>
              <w:marRight w:val="0"/>
              <w:marTop w:val="0"/>
              <w:marBottom w:val="0"/>
              <w:divBdr>
                <w:top w:val="none" w:sz="0" w:space="0" w:color="auto"/>
                <w:left w:val="none" w:sz="0" w:space="0" w:color="auto"/>
                <w:bottom w:val="none" w:sz="0" w:space="0" w:color="auto"/>
                <w:right w:val="none" w:sz="0" w:space="0" w:color="auto"/>
              </w:divBdr>
            </w:div>
            <w:div w:id="311519651">
              <w:marLeft w:val="0"/>
              <w:marRight w:val="0"/>
              <w:marTop w:val="0"/>
              <w:marBottom w:val="0"/>
              <w:divBdr>
                <w:top w:val="none" w:sz="0" w:space="0" w:color="auto"/>
                <w:left w:val="none" w:sz="0" w:space="0" w:color="auto"/>
                <w:bottom w:val="none" w:sz="0" w:space="0" w:color="auto"/>
                <w:right w:val="none" w:sz="0" w:space="0" w:color="auto"/>
              </w:divBdr>
            </w:div>
          </w:divsChild>
        </w:div>
        <w:div w:id="44379889">
          <w:marLeft w:val="0"/>
          <w:marRight w:val="0"/>
          <w:marTop w:val="0"/>
          <w:marBottom w:val="0"/>
          <w:divBdr>
            <w:top w:val="none" w:sz="0" w:space="0" w:color="auto"/>
            <w:left w:val="none" w:sz="0" w:space="0" w:color="auto"/>
            <w:bottom w:val="none" w:sz="0" w:space="0" w:color="auto"/>
            <w:right w:val="none" w:sz="0" w:space="0" w:color="auto"/>
          </w:divBdr>
          <w:divsChild>
            <w:div w:id="647444876">
              <w:marLeft w:val="0"/>
              <w:marRight w:val="0"/>
              <w:marTop w:val="0"/>
              <w:marBottom w:val="0"/>
              <w:divBdr>
                <w:top w:val="none" w:sz="0" w:space="0" w:color="auto"/>
                <w:left w:val="none" w:sz="0" w:space="0" w:color="auto"/>
                <w:bottom w:val="none" w:sz="0" w:space="0" w:color="auto"/>
                <w:right w:val="none" w:sz="0" w:space="0" w:color="auto"/>
              </w:divBdr>
            </w:div>
            <w:div w:id="1055733874">
              <w:marLeft w:val="0"/>
              <w:marRight w:val="0"/>
              <w:marTop w:val="0"/>
              <w:marBottom w:val="0"/>
              <w:divBdr>
                <w:top w:val="none" w:sz="0" w:space="0" w:color="auto"/>
                <w:left w:val="none" w:sz="0" w:space="0" w:color="auto"/>
                <w:bottom w:val="none" w:sz="0" w:space="0" w:color="auto"/>
                <w:right w:val="none" w:sz="0" w:space="0" w:color="auto"/>
              </w:divBdr>
            </w:div>
          </w:divsChild>
        </w:div>
        <w:div w:id="164789301">
          <w:marLeft w:val="0"/>
          <w:marRight w:val="0"/>
          <w:marTop w:val="0"/>
          <w:marBottom w:val="0"/>
          <w:divBdr>
            <w:top w:val="none" w:sz="0" w:space="0" w:color="auto"/>
            <w:left w:val="none" w:sz="0" w:space="0" w:color="auto"/>
            <w:bottom w:val="none" w:sz="0" w:space="0" w:color="auto"/>
            <w:right w:val="none" w:sz="0" w:space="0" w:color="auto"/>
          </w:divBdr>
          <w:divsChild>
            <w:div w:id="1474904329">
              <w:marLeft w:val="0"/>
              <w:marRight w:val="0"/>
              <w:marTop w:val="0"/>
              <w:marBottom w:val="0"/>
              <w:divBdr>
                <w:top w:val="none" w:sz="0" w:space="0" w:color="auto"/>
                <w:left w:val="none" w:sz="0" w:space="0" w:color="auto"/>
                <w:bottom w:val="none" w:sz="0" w:space="0" w:color="auto"/>
                <w:right w:val="none" w:sz="0" w:space="0" w:color="auto"/>
              </w:divBdr>
            </w:div>
          </w:divsChild>
        </w:div>
        <w:div w:id="1546943588">
          <w:marLeft w:val="0"/>
          <w:marRight w:val="0"/>
          <w:marTop w:val="0"/>
          <w:marBottom w:val="0"/>
          <w:divBdr>
            <w:top w:val="none" w:sz="0" w:space="0" w:color="auto"/>
            <w:left w:val="none" w:sz="0" w:space="0" w:color="auto"/>
            <w:bottom w:val="none" w:sz="0" w:space="0" w:color="auto"/>
            <w:right w:val="none" w:sz="0" w:space="0" w:color="auto"/>
          </w:divBdr>
          <w:divsChild>
            <w:div w:id="430395924">
              <w:marLeft w:val="0"/>
              <w:marRight w:val="0"/>
              <w:marTop w:val="0"/>
              <w:marBottom w:val="0"/>
              <w:divBdr>
                <w:top w:val="none" w:sz="0" w:space="0" w:color="auto"/>
                <w:left w:val="none" w:sz="0" w:space="0" w:color="auto"/>
                <w:bottom w:val="none" w:sz="0" w:space="0" w:color="auto"/>
                <w:right w:val="none" w:sz="0" w:space="0" w:color="auto"/>
              </w:divBdr>
            </w:div>
          </w:divsChild>
        </w:div>
        <w:div w:id="180316201">
          <w:marLeft w:val="0"/>
          <w:marRight w:val="0"/>
          <w:marTop w:val="0"/>
          <w:marBottom w:val="0"/>
          <w:divBdr>
            <w:top w:val="none" w:sz="0" w:space="0" w:color="auto"/>
            <w:left w:val="none" w:sz="0" w:space="0" w:color="auto"/>
            <w:bottom w:val="none" w:sz="0" w:space="0" w:color="auto"/>
            <w:right w:val="none" w:sz="0" w:space="0" w:color="auto"/>
          </w:divBdr>
          <w:divsChild>
            <w:div w:id="735319491">
              <w:marLeft w:val="0"/>
              <w:marRight w:val="0"/>
              <w:marTop w:val="0"/>
              <w:marBottom w:val="0"/>
              <w:divBdr>
                <w:top w:val="none" w:sz="0" w:space="0" w:color="auto"/>
                <w:left w:val="none" w:sz="0" w:space="0" w:color="auto"/>
                <w:bottom w:val="none" w:sz="0" w:space="0" w:color="auto"/>
                <w:right w:val="none" w:sz="0" w:space="0" w:color="auto"/>
              </w:divBdr>
            </w:div>
            <w:div w:id="1728651433">
              <w:marLeft w:val="0"/>
              <w:marRight w:val="0"/>
              <w:marTop w:val="0"/>
              <w:marBottom w:val="0"/>
              <w:divBdr>
                <w:top w:val="none" w:sz="0" w:space="0" w:color="auto"/>
                <w:left w:val="none" w:sz="0" w:space="0" w:color="auto"/>
                <w:bottom w:val="none" w:sz="0" w:space="0" w:color="auto"/>
                <w:right w:val="none" w:sz="0" w:space="0" w:color="auto"/>
              </w:divBdr>
            </w:div>
          </w:divsChild>
        </w:div>
        <w:div w:id="2101021837">
          <w:marLeft w:val="0"/>
          <w:marRight w:val="0"/>
          <w:marTop w:val="0"/>
          <w:marBottom w:val="0"/>
          <w:divBdr>
            <w:top w:val="none" w:sz="0" w:space="0" w:color="auto"/>
            <w:left w:val="none" w:sz="0" w:space="0" w:color="auto"/>
            <w:bottom w:val="none" w:sz="0" w:space="0" w:color="auto"/>
            <w:right w:val="none" w:sz="0" w:space="0" w:color="auto"/>
          </w:divBdr>
          <w:divsChild>
            <w:div w:id="440883743">
              <w:marLeft w:val="0"/>
              <w:marRight w:val="0"/>
              <w:marTop w:val="0"/>
              <w:marBottom w:val="0"/>
              <w:divBdr>
                <w:top w:val="none" w:sz="0" w:space="0" w:color="auto"/>
                <w:left w:val="none" w:sz="0" w:space="0" w:color="auto"/>
                <w:bottom w:val="none" w:sz="0" w:space="0" w:color="auto"/>
                <w:right w:val="none" w:sz="0" w:space="0" w:color="auto"/>
              </w:divBdr>
            </w:div>
          </w:divsChild>
        </w:div>
        <w:div w:id="870268929">
          <w:marLeft w:val="0"/>
          <w:marRight w:val="0"/>
          <w:marTop w:val="0"/>
          <w:marBottom w:val="0"/>
          <w:divBdr>
            <w:top w:val="none" w:sz="0" w:space="0" w:color="auto"/>
            <w:left w:val="none" w:sz="0" w:space="0" w:color="auto"/>
            <w:bottom w:val="none" w:sz="0" w:space="0" w:color="auto"/>
            <w:right w:val="none" w:sz="0" w:space="0" w:color="auto"/>
          </w:divBdr>
          <w:divsChild>
            <w:div w:id="164903327">
              <w:marLeft w:val="0"/>
              <w:marRight w:val="0"/>
              <w:marTop w:val="0"/>
              <w:marBottom w:val="0"/>
              <w:divBdr>
                <w:top w:val="none" w:sz="0" w:space="0" w:color="auto"/>
                <w:left w:val="none" w:sz="0" w:space="0" w:color="auto"/>
                <w:bottom w:val="none" w:sz="0" w:space="0" w:color="auto"/>
                <w:right w:val="none" w:sz="0" w:space="0" w:color="auto"/>
              </w:divBdr>
            </w:div>
          </w:divsChild>
        </w:div>
        <w:div w:id="985934346">
          <w:marLeft w:val="0"/>
          <w:marRight w:val="0"/>
          <w:marTop w:val="0"/>
          <w:marBottom w:val="0"/>
          <w:divBdr>
            <w:top w:val="none" w:sz="0" w:space="0" w:color="auto"/>
            <w:left w:val="none" w:sz="0" w:space="0" w:color="auto"/>
            <w:bottom w:val="none" w:sz="0" w:space="0" w:color="auto"/>
            <w:right w:val="none" w:sz="0" w:space="0" w:color="auto"/>
          </w:divBdr>
          <w:divsChild>
            <w:div w:id="1852137323">
              <w:marLeft w:val="0"/>
              <w:marRight w:val="0"/>
              <w:marTop w:val="0"/>
              <w:marBottom w:val="0"/>
              <w:divBdr>
                <w:top w:val="none" w:sz="0" w:space="0" w:color="auto"/>
                <w:left w:val="none" w:sz="0" w:space="0" w:color="auto"/>
                <w:bottom w:val="none" w:sz="0" w:space="0" w:color="auto"/>
                <w:right w:val="none" w:sz="0" w:space="0" w:color="auto"/>
              </w:divBdr>
            </w:div>
            <w:div w:id="665279032">
              <w:marLeft w:val="0"/>
              <w:marRight w:val="0"/>
              <w:marTop w:val="0"/>
              <w:marBottom w:val="0"/>
              <w:divBdr>
                <w:top w:val="none" w:sz="0" w:space="0" w:color="auto"/>
                <w:left w:val="none" w:sz="0" w:space="0" w:color="auto"/>
                <w:bottom w:val="none" w:sz="0" w:space="0" w:color="auto"/>
                <w:right w:val="none" w:sz="0" w:space="0" w:color="auto"/>
              </w:divBdr>
            </w:div>
          </w:divsChild>
        </w:div>
        <w:div w:id="9451744">
          <w:marLeft w:val="0"/>
          <w:marRight w:val="0"/>
          <w:marTop w:val="0"/>
          <w:marBottom w:val="0"/>
          <w:divBdr>
            <w:top w:val="none" w:sz="0" w:space="0" w:color="auto"/>
            <w:left w:val="none" w:sz="0" w:space="0" w:color="auto"/>
            <w:bottom w:val="none" w:sz="0" w:space="0" w:color="auto"/>
            <w:right w:val="none" w:sz="0" w:space="0" w:color="auto"/>
          </w:divBdr>
          <w:divsChild>
            <w:div w:id="1143086148">
              <w:marLeft w:val="0"/>
              <w:marRight w:val="0"/>
              <w:marTop w:val="0"/>
              <w:marBottom w:val="0"/>
              <w:divBdr>
                <w:top w:val="none" w:sz="0" w:space="0" w:color="auto"/>
                <w:left w:val="none" w:sz="0" w:space="0" w:color="auto"/>
                <w:bottom w:val="none" w:sz="0" w:space="0" w:color="auto"/>
                <w:right w:val="none" w:sz="0" w:space="0" w:color="auto"/>
              </w:divBdr>
            </w:div>
            <w:div w:id="1761370222">
              <w:marLeft w:val="0"/>
              <w:marRight w:val="0"/>
              <w:marTop w:val="0"/>
              <w:marBottom w:val="0"/>
              <w:divBdr>
                <w:top w:val="none" w:sz="0" w:space="0" w:color="auto"/>
                <w:left w:val="none" w:sz="0" w:space="0" w:color="auto"/>
                <w:bottom w:val="none" w:sz="0" w:space="0" w:color="auto"/>
                <w:right w:val="none" w:sz="0" w:space="0" w:color="auto"/>
              </w:divBdr>
            </w:div>
            <w:div w:id="9574101">
              <w:marLeft w:val="0"/>
              <w:marRight w:val="0"/>
              <w:marTop w:val="0"/>
              <w:marBottom w:val="0"/>
              <w:divBdr>
                <w:top w:val="none" w:sz="0" w:space="0" w:color="auto"/>
                <w:left w:val="none" w:sz="0" w:space="0" w:color="auto"/>
                <w:bottom w:val="none" w:sz="0" w:space="0" w:color="auto"/>
                <w:right w:val="none" w:sz="0" w:space="0" w:color="auto"/>
              </w:divBdr>
            </w:div>
          </w:divsChild>
        </w:div>
        <w:div w:id="266885123">
          <w:marLeft w:val="0"/>
          <w:marRight w:val="0"/>
          <w:marTop w:val="0"/>
          <w:marBottom w:val="0"/>
          <w:divBdr>
            <w:top w:val="none" w:sz="0" w:space="0" w:color="auto"/>
            <w:left w:val="none" w:sz="0" w:space="0" w:color="auto"/>
            <w:bottom w:val="none" w:sz="0" w:space="0" w:color="auto"/>
            <w:right w:val="none" w:sz="0" w:space="0" w:color="auto"/>
          </w:divBdr>
          <w:divsChild>
            <w:div w:id="2038457511">
              <w:marLeft w:val="0"/>
              <w:marRight w:val="0"/>
              <w:marTop w:val="0"/>
              <w:marBottom w:val="0"/>
              <w:divBdr>
                <w:top w:val="none" w:sz="0" w:space="0" w:color="auto"/>
                <w:left w:val="none" w:sz="0" w:space="0" w:color="auto"/>
                <w:bottom w:val="none" w:sz="0" w:space="0" w:color="auto"/>
                <w:right w:val="none" w:sz="0" w:space="0" w:color="auto"/>
              </w:divBdr>
            </w:div>
            <w:div w:id="2048944843">
              <w:marLeft w:val="0"/>
              <w:marRight w:val="0"/>
              <w:marTop w:val="0"/>
              <w:marBottom w:val="0"/>
              <w:divBdr>
                <w:top w:val="none" w:sz="0" w:space="0" w:color="auto"/>
                <w:left w:val="none" w:sz="0" w:space="0" w:color="auto"/>
                <w:bottom w:val="none" w:sz="0" w:space="0" w:color="auto"/>
                <w:right w:val="none" w:sz="0" w:space="0" w:color="auto"/>
              </w:divBdr>
            </w:div>
          </w:divsChild>
        </w:div>
        <w:div w:id="1443845733">
          <w:marLeft w:val="0"/>
          <w:marRight w:val="0"/>
          <w:marTop w:val="0"/>
          <w:marBottom w:val="0"/>
          <w:divBdr>
            <w:top w:val="none" w:sz="0" w:space="0" w:color="auto"/>
            <w:left w:val="none" w:sz="0" w:space="0" w:color="auto"/>
            <w:bottom w:val="none" w:sz="0" w:space="0" w:color="auto"/>
            <w:right w:val="none" w:sz="0" w:space="0" w:color="auto"/>
          </w:divBdr>
          <w:divsChild>
            <w:div w:id="454450998">
              <w:marLeft w:val="0"/>
              <w:marRight w:val="0"/>
              <w:marTop w:val="0"/>
              <w:marBottom w:val="0"/>
              <w:divBdr>
                <w:top w:val="none" w:sz="0" w:space="0" w:color="auto"/>
                <w:left w:val="none" w:sz="0" w:space="0" w:color="auto"/>
                <w:bottom w:val="none" w:sz="0" w:space="0" w:color="auto"/>
                <w:right w:val="none" w:sz="0" w:space="0" w:color="auto"/>
              </w:divBdr>
            </w:div>
            <w:div w:id="1285695169">
              <w:marLeft w:val="0"/>
              <w:marRight w:val="0"/>
              <w:marTop w:val="0"/>
              <w:marBottom w:val="0"/>
              <w:divBdr>
                <w:top w:val="none" w:sz="0" w:space="0" w:color="auto"/>
                <w:left w:val="none" w:sz="0" w:space="0" w:color="auto"/>
                <w:bottom w:val="none" w:sz="0" w:space="0" w:color="auto"/>
                <w:right w:val="none" w:sz="0" w:space="0" w:color="auto"/>
              </w:divBdr>
            </w:div>
          </w:divsChild>
        </w:div>
        <w:div w:id="756875369">
          <w:marLeft w:val="0"/>
          <w:marRight w:val="0"/>
          <w:marTop w:val="0"/>
          <w:marBottom w:val="0"/>
          <w:divBdr>
            <w:top w:val="none" w:sz="0" w:space="0" w:color="auto"/>
            <w:left w:val="none" w:sz="0" w:space="0" w:color="auto"/>
            <w:bottom w:val="none" w:sz="0" w:space="0" w:color="auto"/>
            <w:right w:val="none" w:sz="0" w:space="0" w:color="auto"/>
          </w:divBdr>
          <w:divsChild>
            <w:div w:id="1883126614">
              <w:marLeft w:val="0"/>
              <w:marRight w:val="0"/>
              <w:marTop w:val="0"/>
              <w:marBottom w:val="0"/>
              <w:divBdr>
                <w:top w:val="none" w:sz="0" w:space="0" w:color="auto"/>
                <w:left w:val="none" w:sz="0" w:space="0" w:color="auto"/>
                <w:bottom w:val="none" w:sz="0" w:space="0" w:color="auto"/>
                <w:right w:val="none" w:sz="0" w:space="0" w:color="auto"/>
              </w:divBdr>
            </w:div>
            <w:div w:id="1910263404">
              <w:marLeft w:val="0"/>
              <w:marRight w:val="0"/>
              <w:marTop w:val="0"/>
              <w:marBottom w:val="0"/>
              <w:divBdr>
                <w:top w:val="none" w:sz="0" w:space="0" w:color="auto"/>
                <w:left w:val="none" w:sz="0" w:space="0" w:color="auto"/>
                <w:bottom w:val="none" w:sz="0" w:space="0" w:color="auto"/>
                <w:right w:val="none" w:sz="0" w:space="0" w:color="auto"/>
              </w:divBdr>
            </w:div>
          </w:divsChild>
        </w:div>
        <w:div w:id="2974751">
          <w:marLeft w:val="0"/>
          <w:marRight w:val="0"/>
          <w:marTop w:val="0"/>
          <w:marBottom w:val="0"/>
          <w:divBdr>
            <w:top w:val="none" w:sz="0" w:space="0" w:color="auto"/>
            <w:left w:val="none" w:sz="0" w:space="0" w:color="auto"/>
            <w:bottom w:val="none" w:sz="0" w:space="0" w:color="auto"/>
            <w:right w:val="none" w:sz="0" w:space="0" w:color="auto"/>
          </w:divBdr>
          <w:divsChild>
            <w:div w:id="891814025">
              <w:marLeft w:val="0"/>
              <w:marRight w:val="0"/>
              <w:marTop w:val="0"/>
              <w:marBottom w:val="0"/>
              <w:divBdr>
                <w:top w:val="none" w:sz="0" w:space="0" w:color="auto"/>
                <w:left w:val="none" w:sz="0" w:space="0" w:color="auto"/>
                <w:bottom w:val="none" w:sz="0" w:space="0" w:color="auto"/>
                <w:right w:val="none" w:sz="0" w:space="0" w:color="auto"/>
              </w:divBdr>
            </w:div>
            <w:div w:id="570383003">
              <w:marLeft w:val="0"/>
              <w:marRight w:val="0"/>
              <w:marTop w:val="0"/>
              <w:marBottom w:val="0"/>
              <w:divBdr>
                <w:top w:val="none" w:sz="0" w:space="0" w:color="auto"/>
                <w:left w:val="none" w:sz="0" w:space="0" w:color="auto"/>
                <w:bottom w:val="none" w:sz="0" w:space="0" w:color="auto"/>
                <w:right w:val="none" w:sz="0" w:space="0" w:color="auto"/>
              </w:divBdr>
            </w:div>
            <w:div w:id="2117553252">
              <w:marLeft w:val="0"/>
              <w:marRight w:val="0"/>
              <w:marTop w:val="0"/>
              <w:marBottom w:val="0"/>
              <w:divBdr>
                <w:top w:val="none" w:sz="0" w:space="0" w:color="auto"/>
                <w:left w:val="none" w:sz="0" w:space="0" w:color="auto"/>
                <w:bottom w:val="none" w:sz="0" w:space="0" w:color="auto"/>
                <w:right w:val="none" w:sz="0" w:space="0" w:color="auto"/>
              </w:divBdr>
            </w:div>
            <w:div w:id="662322924">
              <w:marLeft w:val="0"/>
              <w:marRight w:val="0"/>
              <w:marTop w:val="0"/>
              <w:marBottom w:val="0"/>
              <w:divBdr>
                <w:top w:val="none" w:sz="0" w:space="0" w:color="auto"/>
                <w:left w:val="none" w:sz="0" w:space="0" w:color="auto"/>
                <w:bottom w:val="none" w:sz="0" w:space="0" w:color="auto"/>
                <w:right w:val="none" w:sz="0" w:space="0" w:color="auto"/>
              </w:divBdr>
            </w:div>
          </w:divsChild>
        </w:div>
        <w:div w:id="663162862">
          <w:marLeft w:val="0"/>
          <w:marRight w:val="0"/>
          <w:marTop w:val="0"/>
          <w:marBottom w:val="0"/>
          <w:divBdr>
            <w:top w:val="none" w:sz="0" w:space="0" w:color="auto"/>
            <w:left w:val="none" w:sz="0" w:space="0" w:color="auto"/>
            <w:bottom w:val="none" w:sz="0" w:space="0" w:color="auto"/>
            <w:right w:val="none" w:sz="0" w:space="0" w:color="auto"/>
          </w:divBdr>
          <w:divsChild>
            <w:div w:id="293219702">
              <w:marLeft w:val="0"/>
              <w:marRight w:val="0"/>
              <w:marTop w:val="0"/>
              <w:marBottom w:val="0"/>
              <w:divBdr>
                <w:top w:val="none" w:sz="0" w:space="0" w:color="auto"/>
                <w:left w:val="none" w:sz="0" w:space="0" w:color="auto"/>
                <w:bottom w:val="none" w:sz="0" w:space="0" w:color="auto"/>
                <w:right w:val="none" w:sz="0" w:space="0" w:color="auto"/>
              </w:divBdr>
            </w:div>
            <w:div w:id="220871498">
              <w:marLeft w:val="0"/>
              <w:marRight w:val="0"/>
              <w:marTop w:val="0"/>
              <w:marBottom w:val="0"/>
              <w:divBdr>
                <w:top w:val="none" w:sz="0" w:space="0" w:color="auto"/>
                <w:left w:val="none" w:sz="0" w:space="0" w:color="auto"/>
                <w:bottom w:val="none" w:sz="0" w:space="0" w:color="auto"/>
                <w:right w:val="none" w:sz="0" w:space="0" w:color="auto"/>
              </w:divBdr>
            </w:div>
          </w:divsChild>
        </w:div>
        <w:div w:id="367486229">
          <w:marLeft w:val="0"/>
          <w:marRight w:val="0"/>
          <w:marTop w:val="0"/>
          <w:marBottom w:val="0"/>
          <w:divBdr>
            <w:top w:val="none" w:sz="0" w:space="0" w:color="auto"/>
            <w:left w:val="none" w:sz="0" w:space="0" w:color="auto"/>
            <w:bottom w:val="none" w:sz="0" w:space="0" w:color="auto"/>
            <w:right w:val="none" w:sz="0" w:space="0" w:color="auto"/>
          </w:divBdr>
          <w:divsChild>
            <w:div w:id="925764787">
              <w:marLeft w:val="0"/>
              <w:marRight w:val="0"/>
              <w:marTop w:val="0"/>
              <w:marBottom w:val="0"/>
              <w:divBdr>
                <w:top w:val="none" w:sz="0" w:space="0" w:color="auto"/>
                <w:left w:val="none" w:sz="0" w:space="0" w:color="auto"/>
                <w:bottom w:val="none" w:sz="0" w:space="0" w:color="auto"/>
                <w:right w:val="none" w:sz="0" w:space="0" w:color="auto"/>
              </w:divBdr>
            </w:div>
            <w:div w:id="998390256">
              <w:marLeft w:val="0"/>
              <w:marRight w:val="0"/>
              <w:marTop w:val="0"/>
              <w:marBottom w:val="0"/>
              <w:divBdr>
                <w:top w:val="none" w:sz="0" w:space="0" w:color="auto"/>
                <w:left w:val="none" w:sz="0" w:space="0" w:color="auto"/>
                <w:bottom w:val="none" w:sz="0" w:space="0" w:color="auto"/>
                <w:right w:val="none" w:sz="0" w:space="0" w:color="auto"/>
              </w:divBdr>
            </w:div>
            <w:div w:id="1327855065">
              <w:marLeft w:val="0"/>
              <w:marRight w:val="0"/>
              <w:marTop w:val="0"/>
              <w:marBottom w:val="0"/>
              <w:divBdr>
                <w:top w:val="none" w:sz="0" w:space="0" w:color="auto"/>
                <w:left w:val="none" w:sz="0" w:space="0" w:color="auto"/>
                <w:bottom w:val="none" w:sz="0" w:space="0" w:color="auto"/>
                <w:right w:val="none" w:sz="0" w:space="0" w:color="auto"/>
              </w:divBdr>
            </w:div>
            <w:div w:id="984506366">
              <w:marLeft w:val="0"/>
              <w:marRight w:val="0"/>
              <w:marTop w:val="0"/>
              <w:marBottom w:val="0"/>
              <w:divBdr>
                <w:top w:val="none" w:sz="0" w:space="0" w:color="auto"/>
                <w:left w:val="none" w:sz="0" w:space="0" w:color="auto"/>
                <w:bottom w:val="none" w:sz="0" w:space="0" w:color="auto"/>
                <w:right w:val="none" w:sz="0" w:space="0" w:color="auto"/>
              </w:divBdr>
            </w:div>
            <w:div w:id="913899736">
              <w:marLeft w:val="0"/>
              <w:marRight w:val="0"/>
              <w:marTop w:val="0"/>
              <w:marBottom w:val="0"/>
              <w:divBdr>
                <w:top w:val="none" w:sz="0" w:space="0" w:color="auto"/>
                <w:left w:val="none" w:sz="0" w:space="0" w:color="auto"/>
                <w:bottom w:val="none" w:sz="0" w:space="0" w:color="auto"/>
                <w:right w:val="none" w:sz="0" w:space="0" w:color="auto"/>
              </w:divBdr>
            </w:div>
            <w:div w:id="1465613309">
              <w:marLeft w:val="0"/>
              <w:marRight w:val="0"/>
              <w:marTop w:val="0"/>
              <w:marBottom w:val="0"/>
              <w:divBdr>
                <w:top w:val="none" w:sz="0" w:space="0" w:color="auto"/>
                <w:left w:val="none" w:sz="0" w:space="0" w:color="auto"/>
                <w:bottom w:val="none" w:sz="0" w:space="0" w:color="auto"/>
                <w:right w:val="none" w:sz="0" w:space="0" w:color="auto"/>
              </w:divBdr>
            </w:div>
            <w:div w:id="854805931">
              <w:marLeft w:val="0"/>
              <w:marRight w:val="0"/>
              <w:marTop w:val="0"/>
              <w:marBottom w:val="0"/>
              <w:divBdr>
                <w:top w:val="none" w:sz="0" w:space="0" w:color="auto"/>
                <w:left w:val="none" w:sz="0" w:space="0" w:color="auto"/>
                <w:bottom w:val="none" w:sz="0" w:space="0" w:color="auto"/>
                <w:right w:val="none" w:sz="0" w:space="0" w:color="auto"/>
              </w:divBdr>
            </w:div>
            <w:div w:id="1056048260">
              <w:marLeft w:val="0"/>
              <w:marRight w:val="0"/>
              <w:marTop w:val="0"/>
              <w:marBottom w:val="0"/>
              <w:divBdr>
                <w:top w:val="none" w:sz="0" w:space="0" w:color="auto"/>
                <w:left w:val="none" w:sz="0" w:space="0" w:color="auto"/>
                <w:bottom w:val="none" w:sz="0" w:space="0" w:color="auto"/>
                <w:right w:val="none" w:sz="0" w:space="0" w:color="auto"/>
              </w:divBdr>
            </w:div>
            <w:div w:id="1474636803">
              <w:marLeft w:val="0"/>
              <w:marRight w:val="0"/>
              <w:marTop w:val="0"/>
              <w:marBottom w:val="0"/>
              <w:divBdr>
                <w:top w:val="none" w:sz="0" w:space="0" w:color="auto"/>
                <w:left w:val="none" w:sz="0" w:space="0" w:color="auto"/>
                <w:bottom w:val="none" w:sz="0" w:space="0" w:color="auto"/>
                <w:right w:val="none" w:sz="0" w:space="0" w:color="auto"/>
              </w:divBdr>
            </w:div>
          </w:divsChild>
        </w:div>
        <w:div w:id="2059931059">
          <w:marLeft w:val="0"/>
          <w:marRight w:val="0"/>
          <w:marTop w:val="0"/>
          <w:marBottom w:val="0"/>
          <w:divBdr>
            <w:top w:val="none" w:sz="0" w:space="0" w:color="auto"/>
            <w:left w:val="none" w:sz="0" w:space="0" w:color="auto"/>
            <w:bottom w:val="none" w:sz="0" w:space="0" w:color="auto"/>
            <w:right w:val="none" w:sz="0" w:space="0" w:color="auto"/>
          </w:divBdr>
          <w:divsChild>
            <w:div w:id="252666858">
              <w:marLeft w:val="0"/>
              <w:marRight w:val="0"/>
              <w:marTop w:val="0"/>
              <w:marBottom w:val="0"/>
              <w:divBdr>
                <w:top w:val="none" w:sz="0" w:space="0" w:color="auto"/>
                <w:left w:val="none" w:sz="0" w:space="0" w:color="auto"/>
                <w:bottom w:val="none" w:sz="0" w:space="0" w:color="auto"/>
                <w:right w:val="none" w:sz="0" w:space="0" w:color="auto"/>
              </w:divBdr>
            </w:div>
            <w:div w:id="1082798212">
              <w:marLeft w:val="0"/>
              <w:marRight w:val="0"/>
              <w:marTop w:val="0"/>
              <w:marBottom w:val="0"/>
              <w:divBdr>
                <w:top w:val="none" w:sz="0" w:space="0" w:color="auto"/>
                <w:left w:val="none" w:sz="0" w:space="0" w:color="auto"/>
                <w:bottom w:val="none" w:sz="0" w:space="0" w:color="auto"/>
                <w:right w:val="none" w:sz="0" w:space="0" w:color="auto"/>
              </w:divBdr>
            </w:div>
            <w:div w:id="1316374287">
              <w:marLeft w:val="0"/>
              <w:marRight w:val="0"/>
              <w:marTop w:val="0"/>
              <w:marBottom w:val="0"/>
              <w:divBdr>
                <w:top w:val="none" w:sz="0" w:space="0" w:color="auto"/>
                <w:left w:val="none" w:sz="0" w:space="0" w:color="auto"/>
                <w:bottom w:val="none" w:sz="0" w:space="0" w:color="auto"/>
                <w:right w:val="none" w:sz="0" w:space="0" w:color="auto"/>
              </w:divBdr>
            </w:div>
            <w:div w:id="667369506">
              <w:marLeft w:val="0"/>
              <w:marRight w:val="0"/>
              <w:marTop w:val="0"/>
              <w:marBottom w:val="0"/>
              <w:divBdr>
                <w:top w:val="none" w:sz="0" w:space="0" w:color="auto"/>
                <w:left w:val="none" w:sz="0" w:space="0" w:color="auto"/>
                <w:bottom w:val="none" w:sz="0" w:space="0" w:color="auto"/>
                <w:right w:val="none" w:sz="0" w:space="0" w:color="auto"/>
              </w:divBdr>
            </w:div>
          </w:divsChild>
        </w:div>
        <w:div w:id="204635802">
          <w:marLeft w:val="0"/>
          <w:marRight w:val="0"/>
          <w:marTop w:val="0"/>
          <w:marBottom w:val="0"/>
          <w:divBdr>
            <w:top w:val="none" w:sz="0" w:space="0" w:color="auto"/>
            <w:left w:val="none" w:sz="0" w:space="0" w:color="auto"/>
            <w:bottom w:val="none" w:sz="0" w:space="0" w:color="auto"/>
            <w:right w:val="none" w:sz="0" w:space="0" w:color="auto"/>
          </w:divBdr>
          <w:divsChild>
            <w:div w:id="516236101">
              <w:marLeft w:val="0"/>
              <w:marRight w:val="0"/>
              <w:marTop w:val="0"/>
              <w:marBottom w:val="0"/>
              <w:divBdr>
                <w:top w:val="none" w:sz="0" w:space="0" w:color="auto"/>
                <w:left w:val="none" w:sz="0" w:space="0" w:color="auto"/>
                <w:bottom w:val="none" w:sz="0" w:space="0" w:color="auto"/>
                <w:right w:val="none" w:sz="0" w:space="0" w:color="auto"/>
              </w:divBdr>
            </w:div>
            <w:div w:id="378212349">
              <w:marLeft w:val="0"/>
              <w:marRight w:val="0"/>
              <w:marTop w:val="0"/>
              <w:marBottom w:val="0"/>
              <w:divBdr>
                <w:top w:val="none" w:sz="0" w:space="0" w:color="auto"/>
                <w:left w:val="none" w:sz="0" w:space="0" w:color="auto"/>
                <w:bottom w:val="none" w:sz="0" w:space="0" w:color="auto"/>
                <w:right w:val="none" w:sz="0" w:space="0" w:color="auto"/>
              </w:divBdr>
            </w:div>
            <w:div w:id="1961758918">
              <w:marLeft w:val="0"/>
              <w:marRight w:val="0"/>
              <w:marTop w:val="0"/>
              <w:marBottom w:val="0"/>
              <w:divBdr>
                <w:top w:val="none" w:sz="0" w:space="0" w:color="auto"/>
                <w:left w:val="none" w:sz="0" w:space="0" w:color="auto"/>
                <w:bottom w:val="none" w:sz="0" w:space="0" w:color="auto"/>
                <w:right w:val="none" w:sz="0" w:space="0" w:color="auto"/>
              </w:divBdr>
            </w:div>
          </w:divsChild>
        </w:div>
        <w:div w:id="1717049332">
          <w:marLeft w:val="0"/>
          <w:marRight w:val="0"/>
          <w:marTop w:val="0"/>
          <w:marBottom w:val="0"/>
          <w:divBdr>
            <w:top w:val="none" w:sz="0" w:space="0" w:color="auto"/>
            <w:left w:val="none" w:sz="0" w:space="0" w:color="auto"/>
            <w:bottom w:val="none" w:sz="0" w:space="0" w:color="auto"/>
            <w:right w:val="none" w:sz="0" w:space="0" w:color="auto"/>
          </w:divBdr>
          <w:divsChild>
            <w:div w:id="242417921">
              <w:marLeft w:val="0"/>
              <w:marRight w:val="0"/>
              <w:marTop w:val="0"/>
              <w:marBottom w:val="0"/>
              <w:divBdr>
                <w:top w:val="none" w:sz="0" w:space="0" w:color="auto"/>
                <w:left w:val="none" w:sz="0" w:space="0" w:color="auto"/>
                <w:bottom w:val="none" w:sz="0" w:space="0" w:color="auto"/>
                <w:right w:val="none" w:sz="0" w:space="0" w:color="auto"/>
              </w:divBdr>
            </w:div>
            <w:div w:id="426578427">
              <w:marLeft w:val="0"/>
              <w:marRight w:val="0"/>
              <w:marTop w:val="0"/>
              <w:marBottom w:val="0"/>
              <w:divBdr>
                <w:top w:val="none" w:sz="0" w:space="0" w:color="auto"/>
                <w:left w:val="none" w:sz="0" w:space="0" w:color="auto"/>
                <w:bottom w:val="none" w:sz="0" w:space="0" w:color="auto"/>
                <w:right w:val="none" w:sz="0" w:space="0" w:color="auto"/>
              </w:divBdr>
            </w:div>
          </w:divsChild>
        </w:div>
        <w:div w:id="1752701646">
          <w:marLeft w:val="0"/>
          <w:marRight w:val="0"/>
          <w:marTop w:val="0"/>
          <w:marBottom w:val="0"/>
          <w:divBdr>
            <w:top w:val="none" w:sz="0" w:space="0" w:color="auto"/>
            <w:left w:val="none" w:sz="0" w:space="0" w:color="auto"/>
            <w:bottom w:val="none" w:sz="0" w:space="0" w:color="auto"/>
            <w:right w:val="none" w:sz="0" w:space="0" w:color="auto"/>
          </w:divBdr>
          <w:divsChild>
            <w:div w:id="1961261160">
              <w:marLeft w:val="0"/>
              <w:marRight w:val="0"/>
              <w:marTop w:val="0"/>
              <w:marBottom w:val="0"/>
              <w:divBdr>
                <w:top w:val="none" w:sz="0" w:space="0" w:color="auto"/>
                <w:left w:val="none" w:sz="0" w:space="0" w:color="auto"/>
                <w:bottom w:val="none" w:sz="0" w:space="0" w:color="auto"/>
                <w:right w:val="none" w:sz="0" w:space="0" w:color="auto"/>
              </w:divBdr>
            </w:div>
            <w:div w:id="1341657374">
              <w:marLeft w:val="0"/>
              <w:marRight w:val="0"/>
              <w:marTop w:val="0"/>
              <w:marBottom w:val="0"/>
              <w:divBdr>
                <w:top w:val="none" w:sz="0" w:space="0" w:color="auto"/>
                <w:left w:val="none" w:sz="0" w:space="0" w:color="auto"/>
                <w:bottom w:val="none" w:sz="0" w:space="0" w:color="auto"/>
                <w:right w:val="none" w:sz="0" w:space="0" w:color="auto"/>
              </w:divBdr>
            </w:div>
            <w:div w:id="769550042">
              <w:marLeft w:val="0"/>
              <w:marRight w:val="0"/>
              <w:marTop w:val="0"/>
              <w:marBottom w:val="0"/>
              <w:divBdr>
                <w:top w:val="none" w:sz="0" w:space="0" w:color="auto"/>
                <w:left w:val="none" w:sz="0" w:space="0" w:color="auto"/>
                <w:bottom w:val="none" w:sz="0" w:space="0" w:color="auto"/>
                <w:right w:val="none" w:sz="0" w:space="0" w:color="auto"/>
              </w:divBdr>
            </w:div>
          </w:divsChild>
        </w:div>
        <w:div w:id="69888372">
          <w:marLeft w:val="0"/>
          <w:marRight w:val="0"/>
          <w:marTop w:val="0"/>
          <w:marBottom w:val="0"/>
          <w:divBdr>
            <w:top w:val="none" w:sz="0" w:space="0" w:color="auto"/>
            <w:left w:val="none" w:sz="0" w:space="0" w:color="auto"/>
            <w:bottom w:val="none" w:sz="0" w:space="0" w:color="auto"/>
            <w:right w:val="none" w:sz="0" w:space="0" w:color="auto"/>
          </w:divBdr>
          <w:divsChild>
            <w:div w:id="1522628035">
              <w:marLeft w:val="0"/>
              <w:marRight w:val="0"/>
              <w:marTop w:val="0"/>
              <w:marBottom w:val="0"/>
              <w:divBdr>
                <w:top w:val="none" w:sz="0" w:space="0" w:color="auto"/>
                <w:left w:val="none" w:sz="0" w:space="0" w:color="auto"/>
                <w:bottom w:val="none" w:sz="0" w:space="0" w:color="auto"/>
                <w:right w:val="none" w:sz="0" w:space="0" w:color="auto"/>
              </w:divBdr>
            </w:div>
            <w:div w:id="1409382091">
              <w:marLeft w:val="0"/>
              <w:marRight w:val="0"/>
              <w:marTop w:val="0"/>
              <w:marBottom w:val="0"/>
              <w:divBdr>
                <w:top w:val="none" w:sz="0" w:space="0" w:color="auto"/>
                <w:left w:val="none" w:sz="0" w:space="0" w:color="auto"/>
                <w:bottom w:val="none" w:sz="0" w:space="0" w:color="auto"/>
                <w:right w:val="none" w:sz="0" w:space="0" w:color="auto"/>
              </w:divBdr>
            </w:div>
          </w:divsChild>
        </w:div>
        <w:div w:id="440151601">
          <w:marLeft w:val="0"/>
          <w:marRight w:val="0"/>
          <w:marTop w:val="0"/>
          <w:marBottom w:val="0"/>
          <w:divBdr>
            <w:top w:val="none" w:sz="0" w:space="0" w:color="auto"/>
            <w:left w:val="none" w:sz="0" w:space="0" w:color="auto"/>
            <w:bottom w:val="none" w:sz="0" w:space="0" w:color="auto"/>
            <w:right w:val="none" w:sz="0" w:space="0" w:color="auto"/>
          </w:divBdr>
          <w:divsChild>
            <w:div w:id="776170034">
              <w:marLeft w:val="0"/>
              <w:marRight w:val="0"/>
              <w:marTop w:val="0"/>
              <w:marBottom w:val="0"/>
              <w:divBdr>
                <w:top w:val="none" w:sz="0" w:space="0" w:color="auto"/>
                <w:left w:val="none" w:sz="0" w:space="0" w:color="auto"/>
                <w:bottom w:val="none" w:sz="0" w:space="0" w:color="auto"/>
                <w:right w:val="none" w:sz="0" w:space="0" w:color="auto"/>
              </w:divBdr>
            </w:div>
            <w:div w:id="615060068">
              <w:marLeft w:val="0"/>
              <w:marRight w:val="0"/>
              <w:marTop w:val="0"/>
              <w:marBottom w:val="0"/>
              <w:divBdr>
                <w:top w:val="none" w:sz="0" w:space="0" w:color="auto"/>
                <w:left w:val="none" w:sz="0" w:space="0" w:color="auto"/>
                <w:bottom w:val="none" w:sz="0" w:space="0" w:color="auto"/>
                <w:right w:val="none" w:sz="0" w:space="0" w:color="auto"/>
              </w:divBdr>
            </w:div>
          </w:divsChild>
        </w:div>
        <w:div w:id="1258443500">
          <w:marLeft w:val="0"/>
          <w:marRight w:val="0"/>
          <w:marTop w:val="0"/>
          <w:marBottom w:val="0"/>
          <w:divBdr>
            <w:top w:val="none" w:sz="0" w:space="0" w:color="auto"/>
            <w:left w:val="none" w:sz="0" w:space="0" w:color="auto"/>
            <w:bottom w:val="none" w:sz="0" w:space="0" w:color="auto"/>
            <w:right w:val="none" w:sz="0" w:space="0" w:color="auto"/>
          </w:divBdr>
          <w:divsChild>
            <w:div w:id="680937102">
              <w:marLeft w:val="0"/>
              <w:marRight w:val="0"/>
              <w:marTop w:val="0"/>
              <w:marBottom w:val="0"/>
              <w:divBdr>
                <w:top w:val="none" w:sz="0" w:space="0" w:color="auto"/>
                <w:left w:val="none" w:sz="0" w:space="0" w:color="auto"/>
                <w:bottom w:val="none" w:sz="0" w:space="0" w:color="auto"/>
                <w:right w:val="none" w:sz="0" w:space="0" w:color="auto"/>
              </w:divBdr>
            </w:div>
            <w:div w:id="1359507332">
              <w:marLeft w:val="0"/>
              <w:marRight w:val="0"/>
              <w:marTop w:val="0"/>
              <w:marBottom w:val="0"/>
              <w:divBdr>
                <w:top w:val="none" w:sz="0" w:space="0" w:color="auto"/>
                <w:left w:val="none" w:sz="0" w:space="0" w:color="auto"/>
                <w:bottom w:val="none" w:sz="0" w:space="0" w:color="auto"/>
                <w:right w:val="none" w:sz="0" w:space="0" w:color="auto"/>
              </w:divBdr>
            </w:div>
          </w:divsChild>
        </w:div>
        <w:div w:id="503784369">
          <w:marLeft w:val="0"/>
          <w:marRight w:val="0"/>
          <w:marTop w:val="0"/>
          <w:marBottom w:val="0"/>
          <w:divBdr>
            <w:top w:val="none" w:sz="0" w:space="0" w:color="auto"/>
            <w:left w:val="none" w:sz="0" w:space="0" w:color="auto"/>
            <w:bottom w:val="none" w:sz="0" w:space="0" w:color="auto"/>
            <w:right w:val="none" w:sz="0" w:space="0" w:color="auto"/>
          </w:divBdr>
          <w:divsChild>
            <w:div w:id="1329555541">
              <w:marLeft w:val="0"/>
              <w:marRight w:val="0"/>
              <w:marTop w:val="0"/>
              <w:marBottom w:val="0"/>
              <w:divBdr>
                <w:top w:val="none" w:sz="0" w:space="0" w:color="auto"/>
                <w:left w:val="none" w:sz="0" w:space="0" w:color="auto"/>
                <w:bottom w:val="none" w:sz="0" w:space="0" w:color="auto"/>
                <w:right w:val="none" w:sz="0" w:space="0" w:color="auto"/>
              </w:divBdr>
            </w:div>
          </w:divsChild>
        </w:div>
        <w:div w:id="1509949526">
          <w:marLeft w:val="0"/>
          <w:marRight w:val="0"/>
          <w:marTop w:val="0"/>
          <w:marBottom w:val="0"/>
          <w:divBdr>
            <w:top w:val="none" w:sz="0" w:space="0" w:color="auto"/>
            <w:left w:val="none" w:sz="0" w:space="0" w:color="auto"/>
            <w:bottom w:val="none" w:sz="0" w:space="0" w:color="auto"/>
            <w:right w:val="none" w:sz="0" w:space="0" w:color="auto"/>
          </w:divBdr>
          <w:divsChild>
            <w:div w:id="1516579786">
              <w:marLeft w:val="0"/>
              <w:marRight w:val="0"/>
              <w:marTop w:val="0"/>
              <w:marBottom w:val="0"/>
              <w:divBdr>
                <w:top w:val="none" w:sz="0" w:space="0" w:color="auto"/>
                <w:left w:val="none" w:sz="0" w:space="0" w:color="auto"/>
                <w:bottom w:val="none" w:sz="0" w:space="0" w:color="auto"/>
                <w:right w:val="none" w:sz="0" w:space="0" w:color="auto"/>
              </w:divBdr>
            </w:div>
            <w:div w:id="2035423403">
              <w:marLeft w:val="0"/>
              <w:marRight w:val="0"/>
              <w:marTop w:val="0"/>
              <w:marBottom w:val="0"/>
              <w:divBdr>
                <w:top w:val="none" w:sz="0" w:space="0" w:color="auto"/>
                <w:left w:val="none" w:sz="0" w:space="0" w:color="auto"/>
                <w:bottom w:val="none" w:sz="0" w:space="0" w:color="auto"/>
                <w:right w:val="none" w:sz="0" w:space="0" w:color="auto"/>
              </w:divBdr>
            </w:div>
          </w:divsChild>
        </w:div>
        <w:div w:id="426652928">
          <w:marLeft w:val="0"/>
          <w:marRight w:val="0"/>
          <w:marTop w:val="0"/>
          <w:marBottom w:val="0"/>
          <w:divBdr>
            <w:top w:val="none" w:sz="0" w:space="0" w:color="auto"/>
            <w:left w:val="none" w:sz="0" w:space="0" w:color="auto"/>
            <w:bottom w:val="none" w:sz="0" w:space="0" w:color="auto"/>
            <w:right w:val="none" w:sz="0" w:space="0" w:color="auto"/>
          </w:divBdr>
          <w:divsChild>
            <w:div w:id="1873838066">
              <w:marLeft w:val="0"/>
              <w:marRight w:val="0"/>
              <w:marTop w:val="0"/>
              <w:marBottom w:val="0"/>
              <w:divBdr>
                <w:top w:val="none" w:sz="0" w:space="0" w:color="auto"/>
                <w:left w:val="none" w:sz="0" w:space="0" w:color="auto"/>
                <w:bottom w:val="none" w:sz="0" w:space="0" w:color="auto"/>
                <w:right w:val="none" w:sz="0" w:space="0" w:color="auto"/>
              </w:divBdr>
            </w:div>
          </w:divsChild>
        </w:div>
        <w:div w:id="1827277158">
          <w:marLeft w:val="0"/>
          <w:marRight w:val="0"/>
          <w:marTop w:val="0"/>
          <w:marBottom w:val="0"/>
          <w:divBdr>
            <w:top w:val="none" w:sz="0" w:space="0" w:color="auto"/>
            <w:left w:val="none" w:sz="0" w:space="0" w:color="auto"/>
            <w:bottom w:val="none" w:sz="0" w:space="0" w:color="auto"/>
            <w:right w:val="none" w:sz="0" w:space="0" w:color="auto"/>
          </w:divBdr>
          <w:divsChild>
            <w:div w:id="1322268469">
              <w:marLeft w:val="0"/>
              <w:marRight w:val="0"/>
              <w:marTop w:val="0"/>
              <w:marBottom w:val="0"/>
              <w:divBdr>
                <w:top w:val="none" w:sz="0" w:space="0" w:color="auto"/>
                <w:left w:val="none" w:sz="0" w:space="0" w:color="auto"/>
                <w:bottom w:val="none" w:sz="0" w:space="0" w:color="auto"/>
                <w:right w:val="none" w:sz="0" w:space="0" w:color="auto"/>
              </w:divBdr>
            </w:div>
            <w:div w:id="1909269456">
              <w:marLeft w:val="0"/>
              <w:marRight w:val="0"/>
              <w:marTop w:val="0"/>
              <w:marBottom w:val="0"/>
              <w:divBdr>
                <w:top w:val="none" w:sz="0" w:space="0" w:color="auto"/>
                <w:left w:val="none" w:sz="0" w:space="0" w:color="auto"/>
                <w:bottom w:val="none" w:sz="0" w:space="0" w:color="auto"/>
                <w:right w:val="none" w:sz="0" w:space="0" w:color="auto"/>
              </w:divBdr>
            </w:div>
          </w:divsChild>
        </w:div>
        <w:div w:id="356271774">
          <w:marLeft w:val="0"/>
          <w:marRight w:val="0"/>
          <w:marTop w:val="0"/>
          <w:marBottom w:val="0"/>
          <w:divBdr>
            <w:top w:val="none" w:sz="0" w:space="0" w:color="auto"/>
            <w:left w:val="none" w:sz="0" w:space="0" w:color="auto"/>
            <w:bottom w:val="none" w:sz="0" w:space="0" w:color="auto"/>
            <w:right w:val="none" w:sz="0" w:space="0" w:color="auto"/>
          </w:divBdr>
          <w:divsChild>
            <w:div w:id="524170381">
              <w:marLeft w:val="0"/>
              <w:marRight w:val="0"/>
              <w:marTop w:val="0"/>
              <w:marBottom w:val="0"/>
              <w:divBdr>
                <w:top w:val="none" w:sz="0" w:space="0" w:color="auto"/>
                <w:left w:val="none" w:sz="0" w:space="0" w:color="auto"/>
                <w:bottom w:val="none" w:sz="0" w:space="0" w:color="auto"/>
                <w:right w:val="none" w:sz="0" w:space="0" w:color="auto"/>
              </w:divBdr>
            </w:div>
          </w:divsChild>
        </w:div>
        <w:div w:id="481584579">
          <w:marLeft w:val="0"/>
          <w:marRight w:val="0"/>
          <w:marTop w:val="0"/>
          <w:marBottom w:val="0"/>
          <w:divBdr>
            <w:top w:val="none" w:sz="0" w:space="0" w:color="auto"/>
            <w:left w:val="none" w:sz="0" w:space="0" w:color="auto"/>
            <w:bottom w:val="none" w:sz="0" w:space="0" w:color="auto"/>
            <w:right w:val="none" w:sz="0" w:space="0" w:color="auto"/>
          </w:divBdr>
          <w:divsChild>
            <w:div w:id="881988023">
              <w:marLeft w:val="0"/>
              <w:marRight w:val="0"/>
              <w:marTop w:val="0"/>
              <w:marBottom w:val="0"/>
              <w:divBdr>
                <w:top w:val="none" w:sz="0" w:space="0" w:color="auto"/>
                <w:left w:val="none" w:sz="0" w:space="0" w:color="auto"/>
                <w:bottom w:val="none" w:sz="0" w:space="0" w:color="auto"/>
                <w:right w:val="none" w:sz="0" w:space="0" w:color="auto"/>
              </w:divBdr>
            </w:div>
            <w:div w:id="613561101">
              <w:marLeft w:val="0"/>
              <w:marRight w:val="0"/>
              <w:marTop w:val="0"/>
              <w:marBottom w:val="0"/>
              <w:divBdr>
                <w:top w:val="none" w:sz="0" w:space="0" w:color="auto"/>
                <w:left w:val="none" w:sz="0" w:space="0" w:color="auto"/>
                <w:bottom w:val="none" w:sz="0" w:space="0" w:color="auto"/>
                <w:right w:val="none" w:sz="0" w:space="0" w:color="auto"/>
              </w:divBdr>
            </w:div>
          </w:divsChild>
        </w:div>
        <w:div w:id="2060015289">
          <w:marLeft w:val="0"/>
          <w:marRight w:val="0"/>
          <w:marTop w:val="0"/>
          <w:marBottom w:val="0"/>
          <w:divBdr>
            <w:top w:val="none" w:sz="0" w:space="0" w:color="auto"/>
            <w:left w:val="none" w:sz="0" w:space="0" w:color="auto"/>
            <w:bottom w:val="none" w:sz="0" w:space="0" w:color="auto"/>
            <w:right w:val="none" w:sz="0" w:space="0" w:color="auto"/>
          </w:divBdr>
          <w:divsChild>
            <w:div w:id="508907156">
              <w:marLeft w:val="0"/>
              <w:marRight w:val="0"/>
              <w:marTop w:val="0"/>
              <w:marBottom w:val="0"/>
              <w:divBdr>
                <w:top w:val="none" w:sz="0" w:space="0" w:color="auto"/>
                <w:left w:val="none" w:sz="0" w:space="0" w:color="auto"/>
                <w:bottom w:val="none" w:sz="0" w:space="0" w:color="auto"/>
                <w:right w:val="none" w:sz="0" w:space="0" w:color="auto"/>
              </w:divBdr>
            </w:div>
            <w:div w:id="328024592">
              <w:marLeft w:val="0"/>
              <w:marRight w:val="0"/>
              <w:marTop w:val="0"/>
              <w:marBottom w:val="0"/>
              <w:divBdr>
                <w:top w:val="none" w:sz="0" w:space="0" w:color="auto"/>
                <w:left w:val="none" w:sz="0" w:space="0" w:color="auto"/>
                <w:bottom w:val="none" w:sz="0" w:space="0" w:color="auto"/>
                <w:right w:val="none" w:sz="0" w:space="0" w:color="auto"/>
              </w:divBdr>
            </w:div>
          </w:divsChild>
        </w:div>
        <w:div w:id="143858810">
          <w:marLeft w:val="0"/>
          <w:marRight w:val="0"/>
          <w:marTop w:val="0"/>
          <w:marBottom w:val="0"/>
          <w:divBdr>
            <w:top w:val="none" w:sz="0" w:space="0" w:color="auto"/>
            <w:left w:val="none" w:sz="0" w:space="0" w:color="auto"/>
            <w:bottom w:val="none" w:sz="0" w:space="0" w:color="auto"/>
            <w:right w:val="none" w:sz="0" w:space="0" w:color="auto"/>
          </w:divBdr>
          <w:divsChild>
            <w:div w:id="643582205">
              <w:marLeft w:val="0"/>
              <w:marRight w:val="0"/>
              <w:marTop w:val="0"/>
              <w:marBottom w:val="0"/>
              <w:divBdr>
                <w:top w:val="none" w:sz="0" w:space="0" w:color="auto"/>
                <w:left w:val="none" w:sz="0" w:space="0" w:color="auto"/>
                <w:bottom w:val="none" w:sz="0" w:space="0" w:color="auto"/>
                <w:right w:val="none" w:sz="0" w:space="0" w:color="auto"/>
              </w:divBdr>
            </w:div>
            <w:div w:id="836652661">
              <w:marLeft w:val="0"/>
              <w:marRight w:val="0"/>
              <w:marTop w:val="0"/>
              <w:marBottom w:val="0"/>
              <w:divBdr>
                <w:top w:val="none" w:sz="0" w:space="0" w:color="auto"/>
                <w:left w:val="none" w:sz="0" w:space="0" w:color="auto"/>
                <w:bottom w:val="none" w:sz="0" w:space="0" w:color="auto"/>
                <w:right w:val="none" w:sz="0" w:space="0" w:color="auto"/>
              </w:divBdr>
            </w:div>
            <w:div w:id="209730548">
              <w:marLeft w:val="0"/>
              <w:marRight w:val="0"/>
              <w:marTop w:val="0"/>
              <w:marBottom w:val="0"/>
              <w:divBdr>
                <w:top w:val="none" w:sz="0" w:space="0" w:color="auto"/>
                <w:left w:val="none" w:sz="0" w:space="0" w:color="auto"/>
                <w:bottom w:val="none" w:sz="0" w:space="0" w:color="auto"/>
                <w:right w:val="none" w:sz="0" w:space="0" w:color="auto"/>
              </w:divBdr>
            </w:div>
          </w:divsChild>
        </w:div>
        <w:div w:id="1822884886">
          <w:marLeft w:val="0"/>
          <w:marRight w:val="0"/>
          <w:marTop w:val="0"/>
          <w:marBottom w:val="0"/>
          <w:divBdr>
            <w:top w:val="none" w:sz="0" w:space="0" w:color="auto"/>
            <w:left w:val="none" w:sz="0" w:space="0" w:color="auto"/>
            <w:bottom w:val="none" w:sz="0" w:space="0" w:color="auto"/>
            <w:right w:val="none" w:sz="0" w:space="0" w:color="auto"/>
          </w:divBdr>
          <w:divsChild>
            <w:div w:id="76562287">
              <w:marLeft w:val="0"/>
              <w:marRight w:val="0"/>
              <w:marTop w:val="0"/>
              <w:marBottom w:val="0"/>
              <w:divBdr>
                <w:top w:val="none" w:sz="0" w:space="0" w:color="auto"/>
                <w:left w:val="none" w:sz="0" w:space="0" w:color="auto"/>
                <w:bottom w:val="none" w:sz="0" w:space="0" w:color="auto"/>
                <w:right w:val="none" w:sz="0" w:space="0" w:color="auto"/>
              </w:divBdr>
            </w:div>
            <w:div w:id="336613368">
              <w:marLeft w:val="0"/>
              <w:marRight w:val="0"/>
              <w:marTop w:val="0"/>
              <w:marBottom w:val="0"/>
              <w:divBdr>
                <w:top w:val="none" w:sz="0" w:space="0" w:color="auto"/>
                <w:left w:val="none" w:sz="0" w:space="0" w:color="auto"/>
                <w:bottom w:val="none" w:sz="0" w:space="0" w:color="auto"/>
                <w:right w:val="none" w:sz="0" w:space="0" w:color="auto"/>
              </w:divBdr>
            </w:div>
          </w:divsChild>
        </w:div>
        <w:div w:id="1619722440">
          <w:marLeft w:val="0"/>
          <w:marRight w:val="0"/>
          <w:marTop w:val="0"/>
          <w:marBottom w:val="0"/>
          <w:divBdr>
            <w:top w:val="none" w:sz="0" w:space="0" w:color="auto"/>
            <w:left w:val="none" w:sz="0" w:space="0" w:color="auto"/>
            <w:bottom w:val="none" w:sz="0" w:space="0" w:color="auto"/>
            <w:right w:val="none" w:sz="0" w:space="0" w:color="auto"/>
          </w:divBdr>
          <w:divsChild>
            <w:div w:id="1376153203">
              <w:marLeft w:val="0"/>
              <w:marRight w:val="0"/>
              <w:marTop w:val="0"/>
              <w:marBottom w:val="0"/>
              <w:divBdr>
                <w:top w:val="none" w:sz="0" w:space="0" w:color="auto"/>
                <w:left w:val="none" w:sz="0" w:space="0" w:color="auto"/>
                <w:bottom w:val="none" w:sz="0" w:space="0" w:color="auto"/>
                <w:right w:val="none" w:sz="0" w:space="0" w:color="auto"/>
              </w:divBdr>
            </w:div>
            <w:div w:id="1836845596">
              <w:marLeft w:val="0"/>
              <w:marRight w:val="0"/>
              <w:marTop w:val="0"/>
              <w:marBottom w:val="0"/>
              <w:divBdr>
                <w:top w:val="none" w:sz="0" w:space="0" w:color="auto"/>
                <w:left w:val="none" w:sz="0" w:space="0" w:color="auto"/>
                <w:bottom w:val="none" w:sz="0" w:space="0" w:color="auto"/>
                <w:right w:val="none" w:sz="0" w:space="0" w:color="auto"/>
              </w:divBdr>
            </w:div>
          </w:divsChild>
        </w:div>
        <w:div w:id="1934438967">
          <w:marLeft w:val="0"/>
          <w:marRight w:val="0"/>
          <w:marTop w:val="0"/>
          <w:marBottom w:val="0"/>
          <w:divBdr>
            <w:top w:val="none" w:sz="0" w:space="0" w:color="auto"/>
            <w:left w:val="none" w:sz="0" w:space="0" w:color="auto"/>
            <w:bottom w:val="none" w:sz="0" w:space="0" w:color="auto"/>
            <w:right w:val="none" w:sz="0" w:space="0" w:color="auto"/>
          </w:divBdr>
          <w:divsChild>
            <w:div w:id="290861320">
              <w:marLeft w:val="0"/>
              <w:marRight w:val="0"/>
              <w:marTop w:val="0"/>
              <w:marBottom w:val="0"/>
              <w:divBdr>
                <w:top w:val="none" w:sz="0" w:space="0" w:color="auto"/>
                <w:left w:val="none" w:sz="0" w:space="0" w:color="auto"/>
                <w:bottom w:val="none" w:sz="0" w:space="0" w:color="auto"/>
                <w:right w:val="none" w:sz="0" w:space="0" w:color="auto"/>
              </w:divBdr>
            </w:div>
            <w:div w:id="474030323">
              <w:marLeft w:val="0"/>
              <w:marRight w:val="0"/>
              <w:marTop w:val="0"/>
              <w:marBottom w:val="0"/>
              <w:divBdr>
                <w:top w:val="none" w:sz="0" w:space="0" w:color="auto"/>
                <w:left w:val="none" w:sz="0" w:space="0" w:color="auto"/>
                <w:bottom w:val="none" w:sz="0" w:space="0" w:color="auto"/>
                <w:right w:val="none" w:sz="0" w:space="0" w:color="auto"/>
              </w:divBdr>
            </w:div>
            <w:div w:id="222370148">
              <w:marLeft w:val="0"/>
              <w:marRight w:val="0"/>
              <w:marTop w:val="0"/>
              <w:marBottom w:val="0"/>
              <w:divBdr>
                <w:top w:val="none" w:sz="0" w:space="0" w:color="auto"/>
                <w:left w:val="none" w:sz="0" w:space="0" w:color="auto"/>
                <w:bottom w:val="none" w:sz="0" w:space="0" w:color="auto"/>
                <w:right w:val="none" w:sz="0" w:space="0" w:color="auto"/>
              </w:divBdr>
            </w:div>
            <w:div w:id="671757562">
              <w:marLeft w:val="0"/>
              <w:marRight w:val="0"/>
              <w:marTop w:val="0"/>
              <w:marBottom w:val="0"/>
              <w:divBdr>
                <w:top w:val="none" w:sz="0" w:space="0" w:color="auto"/>
                <w:left w:val="none" w:sz="0" w:space="0" w:color="auto"/>
                <w:bottom w:val="none" w:sz="0" w:space="0" w:color="auto"/>
                <w:right w:val="none" w:sz="0" w:space="0" w:color="auto"/>
              </w:divBdr>
            </w:div>
          </w:divsChild>
        </w:div>
        <w:div w:id="1968242739">
          <w:marLeft w:val="0"/>
          <w:marRight w:val="0"/>
          <w:marTop w:val="0"/>
          <w:marBottom w:val="0"/>
          <w:divBdr>
            <w:top w:val="none" w:sz="0" w:space="0" w:color="auto"/>
            <w:left w:val="none" w:sz="0" w:space="0" w:color="auto"/>
            <w:bottom w:val="none" w:sz="0" w:space="0" w:color="auto"/>
            <w:right w:val="none" w:sz="0" w:space="0" w:color="auto"/>
          </w:divBdr>
          <w:divsChild>
            <w:div w:id="33043191">
              <w:marLeft w:val="0"/>
              <w:marRight w:val="0"/>
              <w:marTop w:val="0"/>
              <w:marBottom w:val="0"/>
              <w:divBdr>
                <w:top w:val="none" w:sz="0" w:space="0" w:color="auto"/>
                <w:left w:val="none" w:sz="0" w:space="0" w:color="auto"/>
                <w:bottom w:val="none" w:sz="0" w:space="0" w:color="auto"/>
                <w:right w:val="none" w:sz="0" w:space="0" w:color="auto"/>
              </w:divBdr>
            </w:div>
            <w:div w:id="1109620307">
              <w:marLeft w:val="0"/>
              <w:marRight w:val="0"/>
              <w:marTop w:val="0"/>
              <w:marBottom w:val="0"/>
              <w:divBdr>
                <w:top w:val="none" w:sz="0" w:space="0" w:color="auto"/>
                <w:left w:val="none" w:sz="0" w:space="0" w:color="auto"/>
                <w:bottom w:val="none" w:sz="0" w:space="0" w:color="auto"/>
                <w:right w:val="none" w:sz="0" w:space="0" w:color="auto"/>
              </w:divBdr>
            </w:div>
          </w:divsChild>
        </w:div>
        <w:div w:id="1797990174">
          <w:marLeft w:val="0"/>
          <w:marRight w:val="0"/>
          <w:marTop w:val="0"/>
          <w:marBottom w:val="0"/>
          <w:divBdr>
            <w:top w:val="none" w:sz="0" w:space="0" w:color="auto"/>
            <w:left w:val="none" w:sz="0" w:space="0" w:color="auto"/>
            <w:bottom w:val="none" w:sz="0" w:space="0" w:color="auto"/>
            <w:right w:val="none" w:sz="0" w:space="0" w:color="auto"/>
          </w:divBdr>
          <w:divsChild>
            <w:div w:id="754589314">
              <w:marLeft w:val="0"/>
              <w:marRight w:val="0"/>
              <w:marTop w:val="0"/>
              <w:marBottom w:val="0"/>
              <w:divBdr>
                <w:top w:val="none" w:sz="0" w:space="0" w:color="auto"/>
                <w:left w:val="none" w:sz="0" w:space="0" w:color="auto"/>
                <w:bottom w:val="none" w:sz="0" w:space="0" w:color="auto"/>
                <w:right w:val="none" w:sz="0" w:space="0" w:color="auto"/>
              </w:divBdr>
            </w:div>
          </w:divsChild>
        </w:div>
        <w:div w:id="364528780">
          <w:marLeft w:val="0"/>
          <w:marRight w:val="0"/>
          <w:marTop w:val="0"/>
          <w:marBottom w:val="0"/>
          <w:divBdr>
            <w:top w:val="none" w:sz="0" w:space="0" w:color="auto"/>
            <w:left w:val="none" w:sz="0" w:space="0" w:color="auto"/>
            <w:bottom w:val="none" w:sz="0" w:space="0" w:color="auto"/>
            <w:right w:val="none" w:sz="0" w:space="0" w:color="auto"/>
          </w:divBdr>
          <w:divsChild>
            <w:div w:id="1187524626">
              <w:marLeft w:val="0"/>
              <w:marRight w:val="0"/>
              <w:marTop w:val="0"/>
              <w:marBottom w:val="0"/>
              <w:divBdr>
                <w:top w:val="none" w:sz="0" w:space="0" w:color="auto"/>
                <w:left w:val="none" w:sz="0" w:space="0" w:color="auto"/>
                <w:bottom w:val="none" w:sz="0" w:space="0" w:color="auto"/>
                <w:right w:val="none" w:sz="0" w:space="0" w:color="auto"/>
              </w:divBdr>
            </w:div>
            <w:div w:id="1055860029">
              <w:marLeft w:val="0"/>
              <w:marRight w:val="0"/>
              <w:marTop w:val="0"/>
              <w:marBottom w:val="0"/>
              <w:divBdr>
                <w:top w:val="none" w:sz="0" w:space="0" w:color="auto"/>
                <w:left w:val="none" w:sz="0" w:space="0" w:color="auto"/>
                <w:bottom w:val="none" w:sz="0" w:space="0" w:color="auto"/>
                <w:right w:val="none" w:sz="0" w:space="0" w:color="auto"/>
              </w:divBdr>
            </w:div>
          </w:divsChild>
        </w:div>
        <w:div w:id="1212230561">
          <w:marLeft w:val="0"/>
          <w:marRight w:val="0"/>
          <w:marTop w:val="0"/>
          <w:marBottom w:val="0"/>
          <w:divBdr>
            <w:top w:val="none" w:sz="0" w:space="0" w:color="auto"/>
            <w:left w:val="none" w:sz="0" w:space="0" w:color="auto"/>
            <w:bottom w:val="none" w:sz="0" w:space="0" w:color="auto"/>
            <w:right w:val="none" w:sz="0" w:space="0" w:color="auto"/>
          </w:divBdr>
          <w:divsChild>
            <w:div w:id="1574469487">
              <w:marLeft w:val="0"/>
              <w:marRight w:val="0"/>
              <w:marTop w:val="0"/>
              <w:marBottom w:val="0"/>
              <w:divBdr>
                <w:top w:val="none" w:sz="0" w:space="0" w:color="auto"/>
                <w:left w:val="none" w:sz="0" w:space="0" w:color="auto"/>
                <w:bottom w:val="none" w:sz="0" w:space="0" w:color="auto"/>
                <w:right w:val="none" w:sz="0" w:space="0" w:color="auto"/>
              </w:divBdr>
            </w:div>
            <w:div w:id="1853764437">
              <w:marLeft w:val="0"/>
              <w:marRight w:val="0"/>
              <w:marTop w:val="0"/>
              <w:marBottom w:val="0"/>
              <w:divBdr>
                <w:top w:val="none" w:sz="0" w:space="0" w:color="auto"/>
                <w:left w:val="none" w:sz="0" w:space="0" w:color="auto"/>
                <w:bottom w:val="none" w:sz="0" w:space="0" w:color="auto"/>
                <w:right w:val="none" w:sz="0" w:space="0" w:color="auto"/>
              </w:divBdr>
            </w:div>
            <w:div w:id="1569340405">
              <w:marLeft w:val="0"/>
              <w:marRight w:val="0"/>
              <w:marTop w:val="0"/>
              <w:marBottom w:val="0"/>
              <w:divBdr>
                <w:top w:val="none" w:sz="0" w:space="0" w:color="auto"/>
                <w:left w:val="none" w:sz="0" w:space="0" w:color="auto"/>
                <w:bottom w:val="none" w:sz="0" w:space="0" w:color="auto"/>
                <w:right w:val="none" w:sz="0" w:space="0" w:color="auto"/>
              </w:divBdr>
            </w:div>
          </w:divsChild>
        </w:div>
        <w:div w:id="375275717">
          <w:marLeft w:val="0"/>
          <w:marRight w:val="0"/>
          <w:marTop w:val="0"/>
          <w:marBottom w:val="0"/>
          <w:divBdr>
            <w:top w:val="none" w:sz="0" w:space="0" w:color="auto"/>
            <w:left w:val="none" w:sz="0" w:space="0" w:color="auto"/>
            <w:bottom w:val="none" w:sz="0" w:space="0" w:color="auto"/>
            <w:right w:val="none" w:sz="0" w:space="0" w:color="auto"/>
          </w:divBdr>
          <w:divsChild>
            <w:div w:id="1146045213">
              <w:marLeft w:val="0"/>
              <w:marRight w:val="0"/>
              <w:marTop w:val="0"/>
              <w:marBottom w:val="0"/>
              <w:divBdr>
                <w:top w:val="none" w:sz="0" w:space="0" w:color="auto"/>
                <w:left w:val="none" w:sz="0" w:space="0" w:color="auto"/>
                <w:bottom w:val="none" w:sz="0" w:space="0" w:color="auto"/>
                <w:right w:val="none" w:sz="0" w:space="0" w:color="auto"/>
              </w:divBdr>
            </w:div>
            <w:div w:id="1528719787">
              <w:marLeft w:val="0"/>
              <w:marRight w:val="0"/>
              <w:marTop w:val="0"/>
              <w:marBottom w:val="0"/>
              <w:divBdr>
                <w:top w:val="none" w:sz="0" w:space="0" w:color="auto"/>
                <w:left w:val="none" w:sz="0" w:space="0" w:color="auto"/>
                <w:bottom w:val="none" w:sz="0" w:space="0" w:color="auto"/>
                <w:right w:val="none" w:sz="0" w:space="0" w:color="auto"/>
              </w:divBdr>
            </w:div>
            <w:div w:id="1960257479">
              <w:marLeft w:val="0"/>
              <w:marRight w:val="0"/>
              <w:marTop w:val="0"/>
              <w:marBottom w:val="0"/>
              <w:divBdr>
                <w:top w:val="none" w:sz="0" w:space="0" w:color="auto"/>
                <w:left w:val="none" w:sz="0" w:space="0" w:color="auto"/>
                <w:bottom w:val="none" w:sz="0" w:space="0" w:color="auto"/>
                <w:right w:val="none" w:sz="0" w:space="0" w:color="auto"/>
              </w:divBdr>
            </w:div>
            <w:div w:id="526910813">
              <w:marLeft w:val="0"/>
              <w:marRight w:val="0"/>
              <w:marTop w:val="0"/>
              <w:marBottom w:val="0"/>
              <w:divBdr>
                <w:top w:val="none" w:sz="0" w:space="0" w:color="auto"/>
                <w:left w:val="none" w:sz="0" w:space="0" w:color="auto"/>
                <w:bottom w:val="none" w:sz="0" w:space="0" w:color="auto"/>
                <w:right w:val="none" w:sz="0" w:space="0" w:color="auto"/>
              </w:divBdr>
            </w:div>
            <w:div w:id="1363477355">
              <w:marLeft w:val="0"/>
              <w:marRight w:val="0"/>
              <w:marTop w:val="0"/>
              <w:marBottom w:val="0"/>
              <w:divBdr>
                <w:top w:val="none" w:sz="0" w:space="0" w:color="auto"/>
                <w:left w:val="none" w:sz="0" w:space="0" w:color="auto"/>
                <w:bottom w:val="none" w:sz="0" w:space="0" w:color="auto"/>
                <w:right w:val="none" w:sz="0" w:space="0" w:color="auto"/>
              </w:divBdr>
            </w:div>
          </w:divsChild>
        </w:div>
        <w:div w:id="651101297">
          <w:marLeft w:val="0"/>
          <w:marRight w:val="0"/>
          <w:marTop w:val="0"/>
          <w:marBottom w:val="0"/>
          <w:divBdr>
            <w:top w:val="none" w:sz="0" w:space="0" w:color="auto"/>
            <w:left w:val="none" w:sz="0" w:space="0" w:color="auto"/>
            <w:bottom w:val="none" w:sz="0" w:space="0" w:color="auto"/>
            <w:right w:val="none" w:sz="0" w:space="0" w:color="auto"/>
          </w:divBdr>
          <w:divsChild>
            <w:div w:id="1419210734">
              <w:marLeft w:val="0"/>
              <w:marRight w:val="0"/>
              <w:marTop w:val="0"/>
              <w:marBottom w:val="0"/>
              <w:divBdr>
                <w:top w:val="none" w:sz="0" w:space="0" w:color="auto"/>
                <w:left w:val="none" w:sz="0" w:space="0" w:color="auto"/>
                <w:bottom w:val="none" w:sz="0" w:space="0" w:color="auto"/>
                <w:right w:val="none" w:sz="0" w:space="0" w:color="auto"/>
              </w:divBdr>
            </w:div>
            <w:div w:id="759909085">
              <w:marLeft w:val="0"/>
              <w:marRight w:val="0"/>
              <w:marTop w:val="0"/>
              <w:marBottom w:val="0"/>
              <w:divBdr>
                <w:top w:val="none" w:sz="0" w:space="0" w:color="auto"/>
                <w:left w:val="none" w:sz="0" w:space="0" w:color="auto"/>
                <w:bottom w:val="none" w:sz="0" w:space="0" w:color="auto"/>
                <w:right w:val="none" w:sz="0" w:space="0" w:color="auto"/>
              </w:divBdr>
            </w:div>
            <w:div w:id="244845887">
              <w:marLeft w:val="0"/>
              <w:marRight w:val="0"/>
              <w:marTop w:val="0"/>
              <w:marBottom w:val="0"/>
              <w:divBdr>
                <w:top w:val="none" w:sz="0" w:space="0" w:color="auto"/>
                <w:left w:val="none" w:sz="0" w:space="0" w:color="auto"/>
                <w:bottom w:val="none" w:sz="0" w:space="0" w:color="auto"/>
                <w:right w:val="none" w:sz="0" w:space="0" w:color="auto"/>
              </w:divBdr>
            </w:div>
            <w:div w:id="828905124">
              <w:marLeft w:val="0"/>
              <w:marRight w:val="0"/>
              <w:marTop w:val="0"/>
              <w:marBottom w:val="0"/>
              <w:divBdr>
                <w:top w:val="none" w:sz="0" w:space="0" w:color="auto"/>
                <w:left w:val="none" w:sz="0" w:space="0" w:color="auto"/>
                <w:bottom w:val="none" w:sz="0" w:space="0" w:color="auto"/>
                <w:right w:val="none" w:sz="0" w:space="0" w:color="auto"/>
              </w:divBdr>
            </w:div>
          </w:divsChild>
        </w:div>
        <w:div w:id="2144075889">
          <w:marLeft w:val="0"/>
          <w:marRight w:val="0"/>
          <w:marTop w:val="0"/>
          <w:marBottom w:val="0"/>
          <w:divBdr>
            <w:top w:val="none" w:sz="0" w:space="0" w:color="auto"/>
            <w:left w:val="none" w:sz="0" w:space="0" w:color="auto"/>
            <w:bottom w:val="none" w:sz="0" w:space="0" w:color="auto"/>
            <w:right w:val="none" w:sz="0" w:space="0" w:color="auto"/>
          </w:divBdr>
          <w:divsChild>
            <w:div w:id="1776096207">
              <w:marLeft w:val="0"/>
              <w:marRight w:val="0"/>
              <w:marTop w:val="0"/>
              <w:marBottom w:val="0"/>
              <w:divBdr>
                <w:top w:val="none" w:sz="0" w:space="0" w:color="auto"/>
                <w:left w:val="none" w:sz="0" w:space="0" w:color="auto"/>
                <w:bottom w:val="none" w:sz="0" w:space="0" w:color="auto"/>
                <w:right w:val="none" w:sz="0" w:space="0" w:color="auto"/>
              </w:divBdr>
            </w:div>
            <w:div w:id="1924025733">
              <w:marLeft w:val="0"/>
              <w:marRight w:val="0"/>
              <w:marTop w:val="0"/>
              <w:marBottom w:val="0"/>
              <w:divBdr>
                <w:top w:val="none" w:sz="0" w:space="0" w:color="auto"/>
                <w:left w:val="none" w:sz="0" w:space="0" w:color="auto"/>
                <w:bottom w:val="none" w:sz="0" w:space="0" w:color="auto"/>
                <w:right w:val="none" w:sz="0" w:space="0" w:color="auto"/>
              </w:divBdr>
            </w:div>
          </w:divsChild>
        </w:div>
        <w:div w:id="1130127110">
          <w:marLeft w:val="0"/>
          <w:marRight w:val="0"/>
          <w:marTop w:val="0"/>
          <w:marBottom w:val="0"/>
          <w:divBdr>
            <w:top w:val="none" w:sz="0" w:space="0" w:color="auto"/>
            <w:left w:val="none" w:sz="0" w:space="0" w:color="auto"/>
            <w:bottom w:val="none" w:sz="0" w:space="0" w:color="auto"/>
            <w:right w:val="none" w:sz="0" w:space="0" w:color="auto"/>
          </w:divBdr>
          <w:divsChild>
            <w:div w:id="1927955763">
              <w:marLeft w:val="0"/>
              <w:marRight w:val="0"/>
              <w:marTop w:val="0"/>
              <w:marBottom w:val="0"/>
              <w:divBdr>
                <w:top w:val="none" w:sz="0" w:space="0" w:color="auto"/>
                <w:left w:val="none" w:sz="0" w:space="0" w:color="auto"/>
                <w:bottom w:val="none" w:sz="0" w:space="0" w:color="auto"/>
                <w:right w:val="none" w:sz="0" w:space="0" w:color="auto"/>
              </w:divBdr>
            </w:div>
            <w:div w:id="1351951472">
              <w:marLeft w:val="0"/>
              <w:marRight w:val="0"/>
              <w:marTop w:val="0"/>
              <w:marBottom w:val="0"/>
              <w:divBdr>
                <w:top w:val="none" w:sz="0" w:space="0" w:color="auto"/>
                <w:left w:val="none" w:sz="0" w:space="0" w:color="auto"/>
                <w:bottom w:val="none" w:sz="0" w:space="0" w:color="auto"/>
                <w:right w:val="none" w:sz="0" w:space="0" w:color="auto"/>
              </w:divBdr>
            </w:div>
            <w:div w:id="1822580451">
              <w:marLeft w:val="0"/>
              <w:marRight w:val="0"/>
              <w:marTop w:val="0"/>
              <w:marBottom w:val="0"/>
              <w:divBdr>
                <w:top w:val="none" w:sz="0" w:space="0" w:color="auto"/>
                <w:left w:val="none" w:sz="0" w:space="0" w:color="auto"/>
                <w:bottom w:val="none" w:sz="0" w:space="0" w:color="auto"/>
                <w:right w:val="none" w:sz="0" w:space="0" w:color="auto"/>
              </w:divBdr>
            </w:div>
          </w:divsChild>
        </w:div>
        <w:div w:id="179584471">
          <w:marLeft w:val="0"/>
          <w:marRight w:val="0"/>
          <w:marTop w:val="0"/>
          <w:marBottom w:val="0"/>
          <w:divBdr>
            <w:top w:val="none" w:sz="0" w:space="0" w:color="auto"/>
            <w:left w:val="none" w:sz="0" w:space="0" w:color="auto"/>
            <w:bottom w:val="none" w:sz="0" w:space="0" w:color="auto"/>
            <w:right w:val="none" w:sz="0" w:space="0" w:color="auto"/>
          </w:divBdr>
          <w:divsChild>
            <w:div w:id="2065789019">
              <w:marLeft w:val="0"/>
              <w:marRight w:val="0"/>
              <w:marTop w:val="0"/>
              <w:marBottom w:val="0"/>
              <w:divBdr>
                <w:top w:val="none" w:sz="0" w:space="0" w:color="auto"/>
                <w:left w:val="none" w:sz="0" w:space="0" w:color="auto"/>
                <w:bottom w:val="none" w:sz="0" w:space="0" w:color="auto"/>
                <w:right w:val="none" w:sz="0" w:space="0" w:color="auto"/>
              </w:divBdr>
            </w:div>
            <w:div w:id="71900099">
              <w:marLeft w:val="0"/>
              <w:marRight w:val="0"/>
              <w:marTop w:val="0"/>
              <w:marBottom w:val="0"/>
              <w:divBdr>
                <w:top w:val="none" w:sz="0" w:space="0" w:color="auto"/>
                <w:left w:val="none" w:sz="0" w:space="0" w:color="auto"/>
                <w:bottom w:val="none" w:sz="0" w:space="0" w:color="auto"/>
                <w:right w:val="none" w:sz="0" w:space="0" w:color="auto"/>
              </w:divBdr>
            </w:div>
          </w:divsChild>
        </w:div>
        <w:div w:id="1764956499">
          <w:marLeft w:val="0"/>
          <w:marRight w:val="0"/>
          <w:marTop w:val="0"/>
          <w:marBottom w:val="0"/>
          <w:divBdr>
            <w:top w:val="none" w:sz="0" w:space="0" w:color="auto"/>
            <w:left w:val="none" w:sz="0" w:space="0" w:color="auto"/>
            <w:bottom w:val="none" w:sz="0" w:space="0" w:color="auto"/>
            <w:right w:val="none" w:sz="0" w:space="0" w:color="auto"/>
          </w:divBdr>
          <w:divsChild>
            <w:div w:id="107941010">
              <w:marLeft w:val="0"/>
              <w:marRight w:val="0"/>
              <w:marTop w:val="0"/>
              <w:marBottom w:val="0"/>
              <w:divBdr>
                <w:top w:val="none" w:sz="0" w:space="0" w:color="auto"/>
                <w:left w:val="none" w:sz="0" w:space="0" w:color="auto"/>
                <w:bottom w:val="none" w:sz="0" w:space="0" w:color="auto"/>
                <w:right w:val="none" w:sz="0" w:space="0" w:color="auto"/>
              </w:divBdr>
            </w:div>
            <w:div w:id="1092236801">
              <w:marLeft w:val="0"/>
              <w:marRight w:val="0"/>
              <w:marTop w:val="0"/>
              <w:marBottom w:val="0"/>
              <w:divBdr>
                <w:top w:val="none" w:sz="0" w:space="0" w:color="auto"/>
                <w:left w:val="none" w:sz="0" w:space="0" w:color="auto"/>
                <w:bottom w:val="none" w:sz="0" w:space="0" w:color="auto"/>
                <w:right w:val="none" w:sz="0" w:space="0" w:color="auto"/>
              </w:divBdr>
            </w:div>
            <w:div w:id="1676424065">
              <w:marLeft w:val="0"/>
              <w:marRight w:val="0"/>
              <w:marTop w:val="0"/>
              <w:marBottom w:val="0"/>
              <w:divBdr>
                <w:top w:val="none" w:sz="0" w:space="0" w:color="auto"/>
                <w:left w:val="none" w:sz="0" w:space="0" w:color="auto"/>
                <w:bottom w:val="none" w:sz="0" w:space="0" w:color="auto"/>
                <w:right w:val="none" w:sz="0" w:space="0" w:color="auto"/>
              </w:divBdr>
            </w:div>
          </w:divsChild>
        </w:div>
        <w:div w:id="1119491020">
          <w:marLeft w:val="0"/>
          <w:marRight w:val="0"/>
          <w:marTop w:val="0"/>
          <w:marBottom w:val="0"/>
          <w:divBdr>
            <w:top w:val="none" w:sz="0" w:space="0" w:color="auto"/>
            <w:left w:val="none" w:sz="0" w:space="0" w:color="auto"/>
            <w:bottom w:val="none" w:sz="0" w:space="0" w:color="auto"/>
            <w:right w:val="none" w:sz="0" w:space="0" w:color="auto"/>
          </w:divBdr>
          <w:divsChild>
            <w:div w:id="433670494">
              <w:marLeft w:val="0"/>
              <w:marRight w:val="0"/>
              <w:marTop w:val="0"/>
              <w:marBottom w:val="0"/>
              <w:divBdr>
                <w:top w:val="none" w:sz="0" w:space="0" w:color="auto"/>
                <w:left w:val="none" w:sz="0" w:space="0" w:color="auto"/>
                <w:bottom w:val="none" w:sz="0" w:space="0" w:color="auto"/>
                <w:right w:val="none" w:sz="0" w:space="0" w:color="auto"/>
              </w:divBdr>
            </w:div>
            <w:div w:id="1077046802">
              <w:marLeft w:val="0"/>
              <w:marRight w:val="0"/>
              <w:marTop w:val="0"/>
              <w:marBottom w:val="0"/>
              <w:divBdr>
                <w:top w:val="none" w:sz="0" w:space="0" w:color="auto"/>
                <w:left w:val="none" w:sz="0" w:space="0" w:color="auto"/>
                <w:bottom w:val="none" w:sz="0" w:space="0" w:color="auto"/>
                <w:right w:val="none" w:sz="0" w:space="0" w:color="auto"/>
              </w:divBdr>
            </w:div>
          </w:divsChild>
        </w:div>
        <w:div w:id="342052106">
          <w:marLeft w:val="0"/>
          <w:marRight w:val="0"/>
          <w:marTop w:val="0"/>
          <w:marBottom w:val="0"/>
          <w:divBdr>
            <w:top w:val="none" w:sz="0" w:space="0" w:color="auto"/>
            <w:left w:val="none" w:sz="0" w:space="0" w:color="auto"/>
            <w:bottom w:val="none" w:sz="0" w:space="0" w:color="auto"/>
            <w:right w:val="none" w:sz="0" w:space="0" w:color="auto"/>
          </w:divBdr>
          <w:divsChild>
            <w:div w:id="35931113">
              <w:marLeft w:val="0"/>
              <w:marRight w:val="0"/>
              <w:marTop w:val="0"/>
              <w:marBottom w:val="0"/>
              <w:divBdr>
                <w:top w:val="none" w:sz="0" w:space="0" w:color="auto"/>
                <w:left w:val="none" w:sz="0" w:space="0" w:color="auto"/>
                <w:bottom w:val="none" w:sz="0" w:space="0" w:color="auto"/>
                <w:right w:val="none" w:sz="0" w:space="0" w:color="auto"/>
              </w:divBdr>
            </w:div>
            <w:div w:id="1435587860">
              <w:marLeft w:val="0"/>
              <w:marRight w:val="0"/>
              <w:marTop w:val="0"/>
              <w:marBottom w:val="0"/>
              <w:divBdr>
                <w:top w:val="none" w:sz="0" w:space="0" w:color="auto"/>
                <w:left w:val="none" w:sz="0" w:space="0" w:color="auto"/>
                <w:bottom w:val="none" w:sz="0" w:space="0" w:color="auto"/>
                <w:right w:val="none" w:sz="0" w:space="0" w:color="auto"/>
              </w:divBdr>
            </w:div>
          </w:divsChild>
        </w:div>
        <w:div w:id="976567528">
          <w:marLeft w:val="0"/>
          <w:marRight w:val="0"/>
          <w:marTop w:val="0"/>
          <w:marBottom w:val="0"/>
          <w:divBdr>
            <w:top w:val="none" w:sz="0" w:space="0" w:color="auto"/>
            <w:left w:val="none" w:sz="0" w:space="0" w:color="auto"/>
            <w:bottom w:val="none" w:sz="0" w:space="0" w:color="auto"/>
            <w:right w:val="none" w:sz="0" w:space="0" w:color="auto"/>
          </w:divBdr>
          <w:divsChild>
            <w:div w:id="551623176">
              <w:marLeft w:val="0"/>
              <w:marRight w:val="0"/>
              <w:marTop w:val="0"/>
              <w:marBottom w:val="0"/>
              <w:divBdr>
                <w:top w:val="none" w:sz="0" w:space="0" w:color="auto"/>
                <w:left w:val="none" w:sz="0" w:space="0" w:color="auto"/>
                <w:bottom w:val="none" w:sz="0" w:space="0" w:color="auto"/>
                <w:right w:val="none" w:sz="0" w:space="0" w:color="auto"/>
              </w:divBdr>
            </w:div>
            <w:div w:id="709498129">
              <w:marLeft w:val="0"/>
              <w:marRight w:val="0"/>
              <w:marTop w:val="0"/>
              <w:marBottom w:val="0"/>
              <w:divBdr>
                <w:top w:val="none" w:sz="0" w:space="0" w:color="auto"/>
                <w:left w:val="none" w:sz="0" w:space="0" w:color="auto"/>
                <w:bottom w:val="none" w:sz="0" w:space="0" w:color="auto"/>
                <w:right w:val="none" w:sz="0" w:space="0" w:color="auto"/>
              </w:divBdr>
            </w:div>
            <w:div w:id="1191262348">
              <w:marLeft w:val="0"/>
              <w:marRight w:val="0"/>
              <w:marTop w:val="0"/>
              <w:marBottom w:val="0"/>
              <w:divBdr>
                <w:top w:val="none" w:sz="0" w:space="0" w:color="auto"/>
                <w:left w:val="none" w:sz="0" w:space="0" w:color="auto"/>
                <w:bottom w:val="none" w:sz="0" w:space="0" w:color="auto"/>
                <w:right w:val="none" w:sz="0" w:space="0" w:color="auto"/>
              </w:divBdr>
            </w:div>
            <w:div w:id="2078017434">
              <w:marLeft w:val="0"/>
              <w:marRight w:val="0"/>
              <w:marTop w:val="0"/>
              <w:marBottom w:val="0"/>
              <w:divBdr>
                <w:top w:val="none" w:sz="0" w:space="0" w:color="auto"/>
                <w:left w:val="none" w:sz="0" w:space="0" w:color="auto"/>
                <w:bottom w:val="none" w:sz="0" w:space="0" w:color="auto"/>
                <w:right w:val="none" w:sz="0" w:space="0" w:color="auto"/>
              </w:divBdr>
            </w:div>
            <w:div w:id="458768485">
              <w:marLeft w:val="0"/>
              <w:marRight w:val="0"/>
              <w:marTop w:val="0"/>
              <w:marBottom w:val="0"/>
              <w:divBdr>
                <w:top w:val="none" w:sz="0" w:space="0" w:color="auto"/>
                <w:left w:val="none" w:sz="0" w:space="0" w:color="auto"/>
                <w:bottom w:val="none" w:sz="0" w:space="0" w:color="auto"/>
                <w:right w:val="none" w:sz="0" w:space="0" w:color="auto"/>
              </w:divBdr>
            </w:div>
            <w:div w:id="1962569127">
              <w:marLeft w:val="0"/>
              <w:marRight w:val="0"/>
              <w:marTop w:val="0"/>
              <w:marBottom w:val="0"/>
              <w:divBdr>
                <w:top w:val="none" w:sz="0" w:space="0" w:color="auto"/>
                <w:left w:val="none" w:sz="0" w:space="0" w:color="auto"/>
                <w:bottom w:val="none" w:sz="0" w:space="0" w:color="auto"/>
                <w:right w:val="none" w:sz="0" w:space="0" w:color="auto"/>
              </w:divBdr>
            </w:div>
          </w:divsChild>
        </w:div>
        <w:div w:id="503739379">
          <w:marLeft w:val="0"/>
          <w:marRight w:val="0"/>
          <w:marTop w:val="0"/>
          <w:marBottom w:val="0"/>
          <w:divBdr>
            <w:top w:val="none" w:sz="0" w:space="0" w:color="auto"/>
            <w:left w:val="none" w:sz="0" w:space="0" w:color="auto"/>
            <w:bottom w:val="none" w:sz="0" w:space="0" w:color="auto"/>
            <w:right w:val="none" w:sz="0" w:space="0" w:color="auto"/>
          </w:divBdr>
          <w:divsChild>
            <w:div w:id="625157944">
              <w:marLeft w:val="0"/>
              <w:marRight w:val="0"/>
              <w:marTop w:val="0"/>
              <w:marBottom w:val="0"/>
              <w:divBdr>
                <w:top w:val="none" w:sz="0" w:space="0" w:color="auto"/>
                <w:left w:val="none" w:sz="0" w:space="0" w:color="auto"/>
                <w:bottom w:val="none" w:sz="0" w:space="0" w:color="auto"/>
                <w:right w:val="none" w:sz="0" w:space="0" w:color="auto"/>
              </w:divBdr>
            </w:div>
          </w:divsChild>
        </w:div>
        <w:div w:id="1351563082">
          <w:marLeft w:val="0"/>
          <w:marRight w:val="0"/>
          <w:marTop w:val="0"/>
          <w:marBottom w:val="0"/>
          <w:divBdr>
            <w:top w:val="none" w:sz="0" w:space="0" w:color="auto"/>
            <w:left w:val="none" w:sz="0" w:space="0" w:color="auto"/>
            <w:bottom w:val="none" w:sz="0" w:space="0" w:color="auto"/>
            <w:right w:val="none" w:sz="0" w:space="0" w:color="auto"/>
          </w:divBdr>
          <w:divsChild>
            <w:div w:id="1694185688">
              <w:marLeft w:val="0"/>
              <w:marRight w:val="0"/>
              <w:marTop w:val="0"/>
              <w:marBottom w:val="0"/>
              <w:divBdr>
                <w:top w:val="none" w:sz="0" w:space="0" w:color="auto"/>
                <w:left w:val="none" w:sz="0" w:space="0" w:color="auto"/>
                <w:bottom w:val="none" w:sz="0" w:space="0" w:color="auto"/>
                <w:right w:val="none" w:sz="0" w:space="0" w:color="auto"/>
              </w:divBdr>
            </w:div>
          </w:divsChild>
        </w:div>
        <w:div w:id="1613392670">
          <w:marLeft w:val="0"/>
          <w:marRight w:val="0"/>
          <w:marTop w:val="0"/>
          <w:marBottom w:val="0"/>
          <w:divBdr>
            <w:top w:val="none" w:sz="0" w:space="0" w:color="auto"/>
            <w:left w:val="none" w:sz="0" w:space="0" w:color="auto"/>
            <w:bottom w:val="none" w:sz="0" w:space="0" w:color="auto"/>
            <w:right w:val="none" w:sz="0" w:space="0" w:color="auto"/>
          </w:divBdr>
          <w:divsChild>
            <w:div w:id="412748263">
              <w:marLeft w:val="0"/>
              <w:marRight w:val="0"/>
              <w:marTop w:val="0"/>
              <w:marBottom w:val="0"/>
              <w:divBdr>
                <w:top w:val="none" w:sz="0" w:space="0" w:color="auto"/>
                <w:left w:val="none" w:sz="0" w:space="0" w:color="auto"/>
                <w:bottom w:val="none" w:sz="0" w:space="0" w:color="auto"/>
                <w:right w:val="none" w:sz="0" w:space="0" w:color="auto"/>
              </w:divBdr>
            </w:div>
          </w:divsChild>
        </w:div>
        <w:div w:id="36197799">
          <w:marLeft w:val="0"/>
          <w:marRight w:val="0"/>
          <w:marTop w:val="0"/>
          <w:marBottom w:val="0"/>
          <w:divBdr>
            <w:top w:val="none" w:sz="0" w:space="0" w:color="auto"/>
            <w:left w:val="none" w:sz="0" w:space="0" w:color="auto"/>
            <w:bottom w:val="none" w:sz="0" w:space="0" w:color="auto"/>
            <w:right w:val="none" w:sz="0" w:space="0" w:color="auto"/>
          </w:divBdr>
          <w:divsChild>
            <w:div w:id="155918368">
              <w:marLeft w:val="0"/>
              <w:marRight w:val="0"/>
              <w:marTop w:val="0"/>
              <w:marBottom w:val="0"/>
              <w:divBdr>
                <w:top w:val="none" w:sz="0" w:space="0" w:color="auto"/>
                <w:left w:val="none" w:sz="0" w:space="0" w:color="auto"/>
                <w:bottom w:val="none" w:sz="0" w:space="0" w:color="auto"/>
                <w:right w:val="none" w:sz="0" w:space="0" w:color="auto"/>
              </w:divBdr>
            </w:div>
            <w:div w:id="2128307754">
              <w:marLeft w:val="0"/>
              <w:marRight w:val="0"/>
              <w:marTop w:val="0"/>
              <w:marBottom w:val="0"/>
              <w:divBdr>
                <w:top w:val="none" w:sz="0" w:space="0" w:color="auto"/>
                <w:left w:val="none" w:sz="0" w:space="0" w:color="auto"/>
                <w:bottom w:val="none" w:sz="0" w:space="0" w:color="auto"/>
                <w:right w:val="none" w:sz="0" w:space="0" w:color="auto"/>
              </w:divBdr>
            </w:div>
          </w:divsChild>
        </w:div>
        <w:div w:id="647364711">
          <w:marLeft w:val="0"/>
          <w:marRight w:val="0"/>
          <w:marTop w:val="0"/>
          <w:marBottom w:val="0"/>
          <w:divBdr>
            <w:top w:val="none" w:sz="0" w:space="0" w:color="auto"/>
            <w:left w:val="none" w:sz="0" w:space="0" w:color="auto"/>
            <w:bottom w:val="none" w:sz="0" w:space="0" w:color="auto"/>
            <w:right w:val="none" w:sz="0" w:space="0" w:color="auto"/>
          </w:divBdr>
          <w:divsChild>
            <w:div w:id="120462928">
              <w:marLeft w:val="0"/>
              <w:marRight w:val="0"/>
              <w:marTop w:val="0"/>
              <w:marBottom w:val="0"/>
              <w:divBdr>
                <w:top w:val="none" w:sz="0" w:space="0" w:color="auto"/>
                <w:left w:val="none" w:sz="0" w:space="0" w:color="auto"/>
                <w:bottom w:val="none" w:sz="0" w:space="0" w:color="auto"/>
                <w:right w:val="none" w:sz="0" w:space="0" w:color="auto"/>
              </w:divBdr>
            </w:div>
            <w:div w:id="1946157234">
              <w:marLeft w:val="0"/>
              <w:marRight w:val="0"/>
              <w:marTop w:val="0"/>
              <w:marBottom w:val="0"/>
              <w:divBdr>
                <w:top w:val="none" w:sz="0" w:space="0" w:color="auto"/>
                <w:left w:val="none" w:sz="0" w:space="0" w:color="auto"/>
                <w:bottom w:val="none" w:sz="0" w:space="0" w:color="auto"/>
                <w:right w:val="none" w:sz="0" w:space="0" w:color="auto"/>
              </w:divBdr>
            </w:div>
          </w:divsChild>
        </w:div>
        <w:div w:id="677005940">
          <w:marLeft w:val="0"/>
          <w:marRight w:val="0"/>
          <w:marTop w:val="0"/>
          <w:marBottom w:val="0"/>
          <w:divBdr>
            <w:top w:val="none" w:sz="0" w:space="0" w:color="auto"/>
            <w:left w:val="none" w:sz="0" w:space="0" w:color="auto"/>
            <w:bottom w:val="none" w:sz="0" w:space="0" w:color="auto"/>
            <w:right w:val="none" w:sz="0" w:space="0" w:color="auto"/>
          </w:divBdr>
          <w:divsChild>
            <w:div w:id="163277881">
              <w:marLeft w:val="0"/>
              <w:marRight w:val="0"/>
              <w:marTop w:val="0"/>
              <w:marBottom w:val="0"/>
              <w:divBdr>
                <w:top w:val="none" w:sz="0" w:space="0" w:color="auto"/>
                <w:left w:val="none" w:sz="0" w:space="0" w:color="auto"/>
                <w:bottom w:val="none" w:sz="0" w:space="0" w:color="auto"/>
                <w:right w:val="none" w:sz="0" w:space="0" w:color="auto"/>
              </w:divBdr>
            </w:div>
            <w:div w:id="1709448568">
              <w:marLeft w:val="0"/>
              <w:marRight w:val="0"/>
              <w:marTop w:val="0"/>
              <w:marBottom w:val="0"/>
              <w:divBdr>
                <w:top w:val="none" w:sz="0" w:space="0" w:color="auto"/>
                <w:left w:val="none" w:sz="0" w:space="0" w:color="auto"/>
                <w:bottom w:val="none" w:sz="0" w:space="0" w:color="auto"/>
                <w:right w:val="none" w:sz="0" w:space="0" w:color="auto"/>
              </w:divBdr>
            </w:div>
          </w:divsChild>
        </w:div>
        <w:div w:id="435639704">
          <w:marLeft w:val="0"/>
          <w:marRight w:val="0"/>
          <w:marTop w:val="0"/>
          <w:marBottom w:val="0"/>
          <w:divBdr>
            <w:top w:val="none" w:sz="0" w:space="0" w:color="auto"/>
            <w:left w:val="none" w:sz="0" w:space="0" w:color="auto"/>
            <w:bottom w:val="none" w:sz="0" w:space="0" w:color="auto"/>
            <w:right w:val="none" w:sz="0" w:space="0" w:color="auto"/>
          </w:divBdr>
          <w:divsChild>
            <w:div w:id="1643921225">
              <w:marLeft w:val="0"/>
              <w:marRight w:val="0"/>
              <w:marTop w:val="0"/>
              <w:marBottom w:val="0"/>
              <w:divBdr>
                <w:top w:val="none" w:sz="0" w:space="0" w:color="auto"/>
                <w:left w:val="none" w:sz="0" w:space="0" w:color="auto"/>
                <w:bottom w:val="none" w:sz="0" w:space="0" w:color="auto"/>
                <w:right w:val="none" w:sz="0" w:space="0" w:color="auto"/>
              </w:divBdr>
            </w:div>
            <w:div w:id="2045212473">
              <w:marLeft w:val="0"/>
              <w:marRight w:val="0"/>
              <w:marTop w:val="0"/>
              <w:marBottom w:val="0"/>
              <w:divBdr>
                <w:top w:val="none" w:sz="0" w:space="0" w:color="auto"/>
                <w:left w:val="none" w:sz="0" w:space="0" w:color="auto"/>
                <w:bottom w:val="none" w:sz="0" w:space="0" w:color="auto"/>
                <w:right w:val="none" w:sz="0" w:space="0" w:color="auto"/>
              </w:divBdr>
            </w:div>
            <w:div w:id="1835417210">
              <w:marLeft w:val="0"/>
              <w:marRight w:val="0"/>
              <w:marTop w:val="0"/>
              <w:marBottom w:val="0"/>
              <w:divBdr>
                <w:top w:val="none" w:sz="0" w:space="0" w:color="auto"/>
                <w:left w:val="none" w:sz="0" w:space="0" w:color="auto"/>
                <w:bottom w:val="none" w:sz="0" w:space="0" w:color="auto"/>
                <w:right w:val="none" w:sz="0" w:space="0" w:color="auto"/>
              </w:divBdr>
            </w:div>
            <w:div w:id="1832941486">
              <w:marLeft w:val="0"/>
              <w:marRight w:val="0"/>
              <w:marTop w:val="0"/>
              <w:marBottom w:val="0"/>
              <w:divBdr>
                <w:top w:val="none" w:sz="0" w:space="0" w:color="auto"/>
                <w:left w:val="none" w:sz="0" w:space="0" w:color="auto"/>
                <w:bottom w:val="none" w:sz="0" w:space="0" w:color="auto"/>
                <w:right w:val="none" w:sz="0" w:space="0" w:color="auto"/>
              </w:divBdr>
            </w:div>
            <w:div w:id="2057386639">
              <w:marLeft w:val="0"/>
              <w:marRight w:val="0"/>
              <w:marTop w:val="0"/>
              <w:marBottom w:val="0"/>
              <w:divBdr>
                <w:top w:val="none" w:sz="0" w:space="0" w:color="auto"/>
                <w:left w:val="none" w:sz="0" w:space="0" w:color="auto"/>
                <w:bottom w:val="none" w:sz="0" w:space="0" w:color="auto"/>
                <w:right w:val="none" w:sz="0" w:space="0" w:color="auto"/>
              </w:divBdr>
            </w:div>
            <w:div w:id="654070300">
              <w:marLeft w:val="0"/>
              <w:marRight w:val="0"/>
              <w:marTop w:val="0"/>
              <w:marBottom w:val="0"/>
              <w:divBdr>
                <w:top w:val="none" w:sz="0" w:space="0" w:color="auto"/>
                <w:left w:val="none" w:sz="0" w:space="0" w:color="auto"/>
                <w:bottom w:val="none" w:sz="0" w:space="0" w:color="auto"/>
                <w:right w:val="none" w:sz="0" w:space="0" w:color="auto"/>
              </w:divBdr>
            </w:div>
          </w:divsChild>
        </w:div>
        <w:div w:id="1929189805">
          <w:marLeft w:val="0"/>
          <w:marRight w:val="0"/>
          <w:marTop w:val="0"/>
          <w:marBottom w:val="0"/>
          <w:divBdr>
            <w:top w:val="none" w:sz="0" w:space="0" w:color="auto"/>
            <w:left w:val="none" w:sz="0" w:space="0" w:color="auto"/>
            <w:bottom w:val="none" w:sz="0" w:space="0" w:color="auto"/>
            <w:right w:val="none" w:sz="0" w:space="0" w:color="auto"/>
          </w:divBdr>
          <w:divsChild>
            <w:div w:id="930967613">
              <w:marLeft w:val="0"/>
              <w:marRight w:val="0"/>
              <w:marTop w:val="0"/>
              <w:marBottom w:val="0"/>
              <w:divBdr>
                <w:top w:val="none" w:sz="0" w:space="0" w:color="auto"/>
                <w:left w:val="none" w:sz="0" w:space="0" w:color="auto"/>
                <w:bottom w:val="none" w:sz="0" w:space="0" w:color="auto"/>
                <w:right w:val="none" w:sz="0" w:space="0" w:color="auto"/>
              </w:divBdr>
            </w:div>
            <w:div w:id="252474577">
              <w:marLeft w:val="0"/>
              <w:marRight w:val="0"/>
              <w:marTop w:val="0"/>
              <w:marBottom w:val="0"/>
              <w:divBdr>
                <w:top w:val="none" w:sz="0" w:space="0" w:color="auto"/>
                <w:left w:val="none" w:sz="0" w:space="0" w:color="auto"/>
                <w:bottom w:val="none" w:sz="0" w:space="0" w:color="auto"/>
                <w:right w:val="none" w:sz="0" w:space="0" w:color="auto"/>
              </w:divBdr>
            </w:div>
            <w:div w:id="486436379">
              <w:marLeft w:val="0"/>
              <w:marRight w:val="0"/>
              <w:marTop w:val="0"/>
              <w:marBottom w:val="0"/>
              <w:divBdr>
                <w:top w:val="none" w:sz="0" w:space="0" w:color="auto"/>
                <w:left w:val="none" w:sz="0" w:space="0" w:color="auto"/>
                <w:bottom w:val="none" w:sz="0" w:space="0" w:color="auto"/>
                <w:right w:val="none" w:sz="0" w:space="0" w:color="auto"/>
              </w:divBdr>
            </w:div>
            <w:div w:id="678047566">
              <w:marLeft w:val="0"/>
              <w:marRight w:val="0"/>
              <w:marTop w:val="0"/>
              <w:marBottom w:val="0"/>
              <w:divBdr>
                <w:top w:val="none" w:sz="0" w:space="0" w:color="auto"/>
                <w:left w:val="none" w:sz="0" w:space="0" w:color="auto"/>
                <w:bottom w:val="none" w:sz="0" w:space="0" w:color="auto"/>
                <w:right w:val="none" w:sz="0" w:space="0" w:color="auto"/>
              </w:divBdr>
            </w:div>
            <w:div w:id="1497309068">
              <w:marLeft w:val="0"/>
              <w:marRight w:val="0"/>
              <w:marTop w:val="0"/>
              <w:marBottom w:val="0"/>
              <w:divBdr>
                <w:top w:val="none" w:sz="0" w:space="0" w:color="auto"/>
                <w:left w:val="none" w:sz="0" w:space="0" w:color="auto"/>
                <w:bottom w:val="none" w:sz="0" w:space="0" w:color="auto"/>
                <w:right w:val="none" w:sz="0" w:space="0" w:color="auto"/>
              </w:divBdr>
            </w:div>
            <w:div w:id="1061053928">
              <w:marLeft w:val="0"/>
              <w:marRight w:val="0"/>
              <w:marTop w:val="0"/>
              <w:marBottom w:val="0"/>
              <w:divBdr>
                <w:top w:val="none" w:sz="0" w:space="0" w:color="auto"/>
                <w:left w:val="none" w:sz="0" w:space="0" w:color="auto"/>
                <w:bottom w:val="none" w:sz="0" w:space="0" w:color="auto"/>
                <w:right w:val="none" w:sz="0" w:space="0" w:color="auto"/>
              </w:divBdr>
            </w:div>
            <w:div w:id="713774439">
              <w:marLeft w:val="0"/>
              <w:marRight w:val="0"/>
              <w:marTop w:val="0"/>
              <w:marBottom w:val="0"/>
              <w:divBdr>
                <w:top w:val="none" w:sz="0" w:space="0" w:color="auto"/>
                <w:left w:val="none" w:sz="0" w:space="0" w:color="auto"/>
                <w:bottom w:val="none" w:sz="0" w:space="0" w:color="auto"/>
                <w:right w:val="none" w:sz="0" w:space="0" w:color="auto"/>
              </w:divBdr>
            </w:div>
          </w:divsChild>
        </w:div>
        <w:div w:id="1817070426">
          <w:marLeft w:val="0"/>
          <w:marRight w:val="0"/>
          <w:marTop w:val="0"/>
          <w:marBottom w:val="0"/>
          <w:divBdr>
            <w:top w:val="none" w:sz="0" w:space="0" w:color="auto"/>
            <w:left w:val="none" w:sz="0" w:space="0" w:color="auto"/>
            <w:bottom w:val="none" w:sz="0" w:space="0" w:color="auto"/>
            <w:right w:val="none" w:sz="0" w:space="0" w:color="auto"/>
          </w:divBdr>
          <w:divsChild>
            <w:div w:id="179273035">
              <w:marLeft w:val="0"/>
              <w:marRight w:val="0"/>
              <w:marTop w:val="0"/>
              <w:marBottom w:val="0"/>
              <w:divBdr>
                <w:top w:val="none" w:sz="0" w:space="0" w:color="auto"/>
                <w:left w:val="none" w:sz="0" w:space="0" w:color="auto"/>
                <w:bottom w:val="none" w:sz="0" w:space="0" w:color="auto"/>
                <w:right w:val="none" w:sz="0" w:space="0" w:color="auto"/>
              </w:divBdr>
            </w:div>
            <w:div w:id="1500266747">
              <w:marLeft w:val="0"/>
              <w:marRight w:val="0"/>
              <w:marTop w:val="0"/>
              <w:marBottom w:val="0"/>
              <w:divBdr>
                <w:top w:val="none" w:sz="0" w:space="0" w:color="auto"/>
                <w:left w:val="none" w:sz="0" w:space="0" w:color="auto"/>
                <w:bottom w:val="none" w:sz="0" w:space="0" w:color="auto"/>
                <w:right w:val="none" w:sz="0" w:space="0" w:color="auto"/>
              </w:divBdr>
            </w:div>
            <w:div w:id="2081556920">
              <w:marLeft w:val="0"/>
              <w:marRight w:val="0"/>
              <w:marTop w:val="0"/>
              <w:marBottom w:val="0"/>
              <w:divBdr>
                <w:top w:val="none" w:sz="0" w:space="0" w:color="auto"/>
                <w:left w:val="none" w:sz="0" w:space="0" w:color="auto"/>
                <w:bottom w:val="none" w:sz="0" w:space="0" w:color="auto"/>
                <w:right w:val="none" w:sz="0" w:space="0" w:color="auto"/>
              </w:divBdr>
            </w:div>
            <w:div w:id="1538279937">
              <w:marLeft w:val="0"/>
              <w:marRight w:val="0"/>
              <w:marTop w:val="0"/>
              <w:marBottom w:val="0"/>
              <w:divBdr>
                <w:top w:val="none" w:sz="0" w:space="0" w:color="auto"/>
                <w:left w:val="none" w:sz="0" w:space="0" w:color="auto"/>
                <w:bottom w:val="none" w:sz="0" w:space="0" w:color="auto"/>
                <w:right w:val="none" w:sz="0" w:space="0" w:color="auto"/>
              </w:divBdr>
            </w:div>
            <w:div w:id="832835147">
              <w:marLeft w:val="0"/>
              <w:marRight w:val="0"/>
              <w:marTop w:val="0"/>
              <w:marBottom w:val="0"/>
              <w:divBdr>
                <w:top w:val="none" w:sz="0" w:space="0" w:color="auto"/>
                <w:left w:val="none" w:sz="0" w:space="0" w:color="auto"/>
                <w:bottom w:val="none" w:sz="0" w:space="0" w:color="auto"/>
                <w:right w:val="none" w:sz="0" w:space="0" w:color="auto"/>
              </w:divBdr>
            </w:div>
          </w:divsChild>
        </w:div>
        <w:div w:id="481584818">
          <w:marLeft w:val="0"/>
          <w:marRight w:val="0"/>
          <w:marTop w:val="0"/>
          <w:marBottom w:val="0"/>
          <w:divBdr>
            <w:top w:val="none" w:sz="0" w:space="0" w:color="auto"/>
            <w:left w:val="none" w:sz="0" w:space="0" w:color="auto"/>
            <w:bottom w:val="none" w:sz="0" w:space="0" w:color="auto"/>
            <w:right w:val="none" w:sz="0" w:space="0" w:color="auto"/>
          </w:divBdr>
          <w:divsChild>
            <w:div w:id="1334796590">
              <w:marLeft w:val="0"/>
              <w:marRight w:val="0"/>
              <w:marTop w:val="0"/>
              <w:marBottom w:val="0"/>
              <w:divBdr>
                <w:top w:val="none" w:sz="0" w:space="0" w:color="auto"/>
                <w:left w:val="none" w:sz="0" w:space="0" w:color="auto"/>
                <w:bottom w:val="none" w:sz="0" w:space="0" w:color="auto"/>
                <w:right w:val="none" w:sz="0" w:space="0" w:color="auto"/>
              </w:divBdr>
            </w:div>
            <w:div w:id="1194077653">
              <w:marLeft w:val="0"/>
              <w:marRight w:val="0"/>
              <w:marTop w:val="0"/>
              <w:marBottom w:val="0"/>
              <w:divBdr>
                <w:top w:val="none" w:sz="0" w:space="0" w:color="auto"/>
                <w:left w:val="none" w:sz="0" w:space="0" w:color="auto"/>
                <w:bottom w:val="none" w:sz="0" w:space="0" w:color="auto"/>
                <w:right w:val="none" w:sz="0" w:space="0" w:color="auto"/>
              </w:divBdr>
            </w:div>
            <w:div w:id="1559127093">
              <w:marLeft w:val="0"/>
              <w:marRight w:val="0"/>
              <w:marTop w:val="0"/>
              <w:marBottom w:val="0"/>
              <w:divBdr>
                <w:top w:val="none" w:sz="0" w:space="0" w:color="auto"/>
                <w:left w:val="none" w:sz="0" w:space="0" w:color="auto"/>
                <w:bottom w:val="none" w:sz="0" w:space="0" w:color="auto"/>
                <w:right w:val="none" w:sz="0" w:space="0" w:color="auto"/>
              </w:divBdr>
            </w:div>
            <w:div w:id="1595746658">
              <w:marLeft w:val="0"/>
              <w:marRight w:val="0"/>
              <w:marTop w:val="0"/>
              <w:marBottom w:val="0"/>
              <w:divBdr>
                <w:top w:val="none" w:sz="0" w:space="0" w:color="auto"/>
                <w:left w:val="none" w:sz="0" w:space="0" w:color="auto"/>
                <w:bottom w:val="none" w:sz="0" w:space="0" w:color="auto"/>
                <w:right w:val="none" w:sz="0" w:space="0" w:color="auto"/>
              </w:divBdr>
            </w:div>
          </w:divsChild>
        </w:div>
        <w:div w:id="2022126405">
          <w:marLeft w:val="0"/>
          <w:marRight w:val="0"/>
          <w:marTop w:val="0"/>
          <w:marBottom w:val="0"/>
          <w:divBdr>
            <w:top w:val="none" w:sz="0" w:space="0" w:color="auto"/>
            <w:left w:val="none" w:sz="0" w:space="0" w:color="auto"/>
            <w:bottom w:val="none" w:sz="0" w:space="0" w:color="auto"/>
            <w:right w:val="none" w:sz="0" w:space="0" w:color="auto"/>
          </w:divBdr>
          <w:divsChild>
            <w:div w:id="1563590191">
              <w:marLeft w:val="0"/>
              <w:marRight w:val="0"/>
              <w:marTop w:val="0"/>
              <w:marBottom w:val="0"/>
              <w:divBdr>
                <w:top w:val="none" w:sz="0" w:space="0" w:color="auto"/>
                <w:left w:val="none" w:sz="0" w:space="0" w:color="auto"/>
                <w:bottom w:val="none" w:sz="0" w:space="0" w:color="auto"/>
                <w:right w:val="none" w:sz="0" w:space="0" w:color="auto"/>
              </w:divBdr>
            </w:div>
          </w:divsChild>
        </w:div>
        <w:div w:id="860704755">
          <w:marLeft w:val="0"/>
          <w:marRight w:val="0"/>
          <w:marTop w:val="0"/>
          <w:marBottom w:val="0"/>
          <w:divBdr>
            <w:top w:val="none" w:sz="0" w:space="0" w:color="auto"/>
            <w:left w:val="none" w:sz="0" w:space="0" w:color="auto"/>
            <w:bottom w:val="none" w:sz="0" w:space="0" w:color="auto"/>
            <w:right w:val="none" w:sz="0" w:space="0" w:color="auto"/>
          </w:divBdr>
          <w:divsChild>
            <w:div w:id="1688172520">
              <w:marLeft w:val="0"/>
              <w:marRight w:val="0"/>
              <w:marTop w:val="0"/>
              <w:marBottom w:val="0"/>
              <w:divBdr>
                <w:top w:val="none" w:sz="0" w:space="0" w:color="auto"/>
                <w:left w:val="none" w:sz="0" w:space="0" w:color="auto"/>
                <w:bottom w:val="none" w:sz="0" w:space="0" w:color="auto"/>
                <w:right w:val="none" w:sz="0" w:space="0" w:color="auto"/>
              </w:divBdr>
            </w:div>
            <w:div w:id="777407404">
              <w:marLeft w:val="0"/>
              <w:marRight w:val="0"/>
              <w:marTop w:val="0"/>
              <w:marBottom w:val="0"/>
              <w:divBdr>
                <w:top w:val="none" w:sz="0" w:space="0" w:color="auto"/>
                <w:left w:val="none" w:sz="0" w:space="0" w:color="auto"/>
                <w:bottom w:val="none" w:sz="0" w:space="0" w:color="auto"/>
                <w:right w:val="none" w:sz="0" w:space="0" w:color="auto"/>
              </w:divBdr>
            </w:div>
          </w:divsChild>
        </w:div>
        <w:div w:id="1200969387">
          <w:marLeft w:val="0"/>
          <w:marRight w:val="0"/>
          <w:marTop w:val="0"/>
          <w:marBottom w:val="0"/>
          <w:divBdr>
            <w:top w:val="none" w:sz="0" w:space="0" w:color="auto"/>
            <w:left w:val="none" w:sz="0" w:space="0" w:color="auto"/>
            <w:bottom w:val="none" w:sz="0" w:space="0" w:color="auto"/>
            <w:right w:val="none" w:sz="0" w:space="0" w:color="auto"/>
          </w:divBdr>
          <w:divsChild>
            <w:div w:id="1067267888">
              <w:marLeft w:val="0"/>
              <w:marRight w:val="0"/>
              <w:marTop w:val="0"/>
              <w:marBottom w:val="0"/>
              <w:divBdr>
                <w:top w:val="none" w:sz="0" w:space="0" w:color="auto"/>
                <w:left w:val="none" w:sz="0" w:space="0" w:color="auto"/>
                <w:bottom w:val="none" w:sz="0" w:space="0" w:color="auto"/>
                <w:right w:val="none" w:sz="0" w:space="0" w:color="auto"/>
              </w:divBdr>
            </w:div>
          </w:divsChild>
        </w:div>
        <w:div w:id="2100590443">
          <w:marLeft w:val="0"/>
          <w:marRight w:val="0"/>
          <w:marTop w:val="0"/>
          <w:marBottom w:val="0"/>
          <w:divBdr>
            <w:top w:val="none" w:sz="0" w:space="0" w:color="auto"/>
            <w:left w:val="none" w:sz="0" w:space="0" w:color="auto"/>
            <w:bottom w:val="none" w:sz="0" w:space="0" w:color="auto"/>
            <w:right w:val="none" w:sz="0" w:space="0" w:color="auto"/>
          </w:divBdr>
          <w:divsChild>
            <w:div w:id="67046611">
              <w:marLeft w:val="0"/>
              <w:marRight w:val="0"/>
              <w:marTop w:val="0"/>
              <w:marBottom w:val="0"/>
              <w:divBdr>
                <w:top w:val="none" w:sz="0" w:space="0" w:color="auto"/>
                <w:left w:val="none" w:sz="0" w:space="0" w:color="auto"/>
                <w:bottom w:val="none" w:sz="0" w:space="0" w:color="auto"/>
                <w:right w:val="none" w:sz="0" w:space="0" w:color="auto"/>
              </w:divBdr>
            </w:div>
            <w:div w:id="2111930110">
              <w:marLeft w:val="0"/>
              <w:marRight w:val="0"/>
              <w:marTop w:val="0"/>
              <w:marBottom w:val="0"/>
              <w:divBdr>
                <w:top w:val="none" w:sz="0" w:space="0" w:color="auto"/>
                <w:left w:val="none" w:sz="0" w:space="0" w:color="auto"/>
                <w:bottom w:val="none" w:sz="0" w:space="0" w:color="auto"/>
                <w:right w:val="none" w:sz="0" w:space="0" w:color="auto"/>
              </w:divBdr>
            </w:div>
          </w:divsChild>
        </w:div>
        <w:div w:id="380177954">
          <w:marLeft w:val="0"/>
          <w:marRight w:val="0"/>
          <w:marTop w:val="0"/>
          <w:marBottom w:val="0"/>
          <w:divBdr>
            <w:top w:val="none" w:sz="0" w:space="0" w:color="auto"/>
            <w:left w:val="none" w:sz="0" w:space="0" w:color="auto"/>
            <w:bottom w:val="none" w:sz="0" w:space="0" w:color="auto"/>
            <w:right w:val="none" w:sz="0" w:space="0" w:color="auto"/>
          </w:divBdr>
          <w:divsChild>
            <w:div w:id="1940209454">
              <w:marLeft w:val="0"/>
              <w:marRight w:val="0"/>
              <w:marTop w:val="0"/>
              <w:marBottom w:val="0"/>
              <w:divBdr>
                <w:top w:val="none" w:sz="0" w:space="0" w:color="auto"/>
                <w:left w:val="none" w:sz="0" w:space="0" w:color="auto"/>
                <w:bottom w:val="none" w:sz="0" w:space="0" w:color="auto"/>
                <w:right w:val="none" w:sz="0" w:space="0" w:color="auto"/>
              </w:divBdr>
            </w:div>
            <w:div w:id="1737244547">
              <w:marLeft w:val="0"/>
              <w:marRight w:val="0"/>
              <w:marTop w:val="0"/>
              <w:marBottom w:val="0"/>
              <w:divBdr>
                <w:top w:val="none" w:sz="0" w:space="0" w:color="auto"/>
                <w:left w:val="none" w:sz="0" w:space="0" w:color="auto"/>
                <w:bottom w:val="none" w:sz="0" w:space="0" w:color="auto"/>
                <w:right w:val="none" w:sz="0" w:space="0" w:color="auto"/>
              </w:divBdr>
            </w:div>
            <w:div w:id="499975076">
              <w:marLeft w:val="0"/>
              <w:marRight w:val="0"/>
              <w:marTop w:val="0"/>
              <w:marBottom w:val="0"/>
              <w:divBdr>
                <w:top w:val="none" w:sz="0" w:space="0" w:color="auto"/>
                <w:left w:val="none" w:sz="0" w:space="0" w:color="auto"/>
                <w:bottom w:val="none" w:sz="0" w:space="0" w:color="auto"/>
                <w:right w:val="none" w:sz="0" w:space="0" w:color="auto"/>
              </w:divBdr>
            </w:div>
            <w:div w:id="554706133">
              <w:marLeft w:val="0"/>
              <w:marRight w:val="0"/>
              <w:marTop w:val="0"/>
              <w:marBottom w:val="0"/>
              <w:divBdr>
                <w:top w:val="none" w:sz="0" w:space="0" w:color="auto"/>
                <w:left w:val="none" w:sz="0" w:space="0" w:color="auto"/>
                <w:bottom w:val="none" w:sz="0" w:space="0" w:color="auto"/>
                <w:right w:val="none" w:sz="0" w:space="0" w:color="auto"/>
              </w:divBdr>
            </w:div>
          </w:divsChild>
        </w:div>
        <w:div w:id="1611161292">
          <w:marLeft w:val="0"/>
          <w:marRight w:val="0"/>
          <w:marTop w:val="0"/>
          <w:marBottom w:val="0"/>
          <w:divBdr>
            <w:top w:val="none" w:sz="0" w:space="0" w:color="auto"/>
            <w:left w:val="none" w:sz="0" w:space="0" w:color="auto"/>
            <w:bottom w:val="none" w:sz="0" w:space="0" w:color="auto"/>
            <w:right w:val="none" w:sz="0" w:space="0" w:color="auto"/>
          </w:divBdr>
          <w:divsChild>
            <w:div w:id="866409305">
              <w:marLeft w:val="0"/>
              <w:marRight w:val="0"/>
              <w:marTop w:val="0"/>
              <w:marBottom w:val="0"/>
              <w:divBdr>
                <w:top w:val="none" w:sz="0" w:space="0" w:color="auto"/>
                <w:left w:val="none" w:sz="0" w:space="0" w:color="auto"/>
                <w:bottom w:val="none" w:sz="0" w:space="0" w:color="auto"/>
                <w:right w:val="none" w:sz="0" w:space="0" w:color="auto"/>
              </w:divBdr>
            </w:div>
            <w:div w:id="2112508901">
              <w:marLeft w:val="0"/>
              <w:marRight w:val="0"/>
              <w:marTop w:val="0"/>
              <w:marBottom w:val="0"/>
              <w:divBdr>
                <w:top w:val="none" w:sz="0" w:space="0" w:color="auto"/>
                <w:left w:val="none" w:sz="0" w:space="0" w:color="auto"/>
                <w:bottom w:val="none" w:sz="0" w:space="0" w:color="auto"/>
                <w:right w:val="none" w:sz="0" w:space="0" w:color="auto"/>
              </w:divBdr>
            </w:div>
            <w:div w:id="235896403">
              <w:marLeft w:val="0"/>
              <w:marRight w:val="0"/>
              <w:marTop w:val="0"/>
              <w:marBottom w:val="0"/>
              <w:divBdr>
                <w:top w:val="none" w:sz="0" w:space="0" w:color="auto"/>
                <w:left w:val="none" w:sz="0" w:space="0" w:color="auto"/>
                <w:bottom w:val="none" w:sz="0" w:space="0" w:color="auto"/>
                <w:right w:val="none" w:sz="0" w:space="0" w:color="auto"/>
              </w:divBdr>
            </w:div>
          </w:divsChild>
        </w:div>
        <w:div w:id="741488379">
          <w:marLeft w:val="0"/>
          <w:marRight w:val="0"/>
          <w:marTop w:val="0"/>
          <w:marBottom w:val="0"/>
          <w:divBdr>
            <w:top w:val="none" w:sz="0" w:space="0" w:color="auto"/>
            <w:left w:val="none" w:sz="0" w:space="0" w:color="auto"/>
            <w:bottom w:val="none" w:sz="0" w:space="0" w:color="auto"/>
            <w:right w:val="none" w:sz="0" w:space="0" w:color="auto"/>
          </w:divBdr>
          <w:divsChild>
            <w:div w:id="1580212821">
              <w:marLeft w:val="0"/>
              <w:marRight w:val="0"/>
              <w:marTop w:val="0"/>
              <w:marBottom w:val="0"/>
              <w:divBdr>
                <w:top w:val="none" w:sz="0" w:space="0" w:color="auto"/>
                <w:left w:val="none" w:sz="0" w:space="0" w:color="auto"/>
                <w:bottom w:val="none" w:sz="0" w:space="0" w:color="auto"/>
                <w:right w:val="none" w:sz="0" w:space="0" w:color="auto"/>
              </w:divBdr>
            </w:div>
          </w:divsChild>
        </w:div>
        <w:div w:id="9458932">
          <w:marLeft w:val="0"/>
          <w:marRight w:val="0"/>
          <w:marTop w:val="0"/>
          <w:marBottom w:val="0"/>
          <w:divBdr>
            <w:top w:val="none" w:sz="0" w:space="0" w:color="auto"/>
            <w:left w:val="none" w:sz="0" w:space="0" w:color="auto"/>
            <w:bottom w:val="none" w:sz="0" w:space="0" w:color="auto"/>
            <w:right w:val="none" w:sz="0" w:space="0" w:color="auto"/>
          </w:divBdr>
          <w:divsChild>
            <w:div w:id="1112046655">
              <w:marLeft w:val="0"/>
              <w:marRight w:val="0"/>
              <w:marTop w:val="0"/>
              <w:marBottom w:val="0"/>
              <w:divBdr>
                <w:top w:val="none" w:sz="0" w:space="0" w:color="auto"/>
                <w:left w:val="none" w:sz="0" w:space="0" w:color="auto"/>
                <w:bottom w:val="none" w:sz="0" w:space="0" w:color="auto"/>
                <w:right w:val="none" w:sz="0" w:space="0" w:color="auto"/>
              </w:divBdr>
            </w:div>
            <w:div w:id="443696880">
              <w:marLeft w:val="0"/>
              <w:marRight w:val="0"/>
              <w:marTop w:val="0"/>
              <w:marBottom w:val="0"/>
              <w:divBdr>
                <w:top w:val="none" w:sz="0" w:space="0" w:color="auto"/>
                <w:left w:val="none" w:sz="0" w:space="0" w:color="auto"/>
                <w:bottom w:val="none" w:sz="0" w:space="0" w:color="auto"/>
                <w:right w:val="none" w:sz="0" w:space="0" w:color="auto"/>
              </w:divBdr>
            </w:div>
          </w:divsChild>
        </w:div>
        <w:div w:id="666054682">
          <w:marLeft w:val="0"/>
          <w:marRight w:val="0"/>
          <w:marTop w:val="0"/>
          <w:marBottom w:val="0"/>
          <w:divBdr>
            <w:top w:val="none" w:sz="0" w:space="0" w:color="auto"/>
            <w:left w:val="none" w:sz="0" w:space="0" w:color="auto"/>
            <w:bottom w:val="none" w:sz="0" w:space="0" w:color="auto"/>
            <w:right w:val="none" w:sz="0" w:space="0" w:color="auto"/>
          </w:divBdr>
          <w:divsChild>
            <w:div w:id="986126026">
              <w:marLeft w:val="0"/>
              <w:marRight w:val="0"/>
              <w:marTop w:val="0"/>
              <w:marBottom w:val="0"/>
              <w:divBdr>
                <w:top w:val="none" w:sz="0" w:space="0" w:color="auto"/>
                <w:left w:val="none" w:sz="0" w:space="0" w:color="auto"/>
                <w:bottom w:val="none" w:sz="0" w:space="0" w:color="auto"/>
                <w:right w:val="none" w:sz="0" w:space="0" w:color="auto"/>
              </w:divBdr>
            </w:div>
            <w:div w:id="1328901943">
              <w:marLeft w:val="0"/>
              <w:marRight w:val="0"/>
              <w:marTop w:val="0"/>
              <w:marBottom w:val="0"/>
              <w:divBdr>
                <w:top w:val="none" w:sz="0" w:space="0" w:color="auto"/>
                <w:left w:val="none" w:sz="0" w:space="0" w:color="auto"/>
                <w:bottom w:val="none" w:sz="0" w:space="0" w:color="auto"/>
                <w:right w:val="none" w:sz="0" w:space="0" w:color="auto"/>
              </w:divBdr>
            </w:div>
          </w:divsChild>
        </w:div>
        <w:div w:id="1422680830">
          <w:marLeft w:val="0"/>
          <w:marRight w:val="0"/>
          <w:marTop w:val="0"/>
          <w:marBottom w:val="0"/>
          <w:divBdr>
            <w:top w:val="none" w:sz="0" w:space="0" w:color="auto"/>
            <w:left w:val="none" w:sz="0" w:space="0" w:color="auto"/>
            <w:bottom w:val="none" w:sz="0" w:space="0" w:color="auto"/>
            <w:right w:val="none" w:sz="0" w:space="0" w:color="auto"/>
          </w:divBdr>
          <w:divsChild>
            <w:div w:id="1859079375">
              <w:marLeft w:val="0"/>
              <w:marRight w:val="0"/>
              <w:marTop w:val="0"/>
              <w:marBottom w:val="0"/>
              <w:divBdr>
                <w:top w:val="none" w:sz="0" w:space="0" w:color="auto"/>
                <w:left w:val="none" w:sz="0" w:space="0" w:color="auto"/>
                <w:bottom w:val="none" w:sz="0" w:space="0" w:color="auto"/>
                <w:right w:val="none" w:sz="0" w:space="0" w:color="auto"/>
              </w:divBdr>
            </w:div>
            <w:div w:id="1115828499">
              <w:marLeft w:val="0"/>
              <w:marRight w:val="0"/>
              <w:marTop w:val="0"/>
              <w:marBottom w:val="0"/>
              <w:divBdr>
                <w:top w:val="none" w:sz="0" w:space="0" w:color="auto"/>
                <w:left w:val="none" w:sz="0" w:space="0" w:color="auto"/>
                <w:bottom w:val="none" w:sz="0" w:space="0" w:color="auto"/>
                <w:right w:val="none" w:sz="0" w:space="0" w:color="auto"/>
              </w:divBdr>
            </w:div>
            <w:div w:id="1149438071">
              <w:marLeft w:val="0"/>
              <w:marRight w:val="0"/>
              <w:marTop w:val="0"/>
              <w:marBottom w:val="0"/>
              <w:divBdr>
                <w:top w:val="none" w:sz="0" w:space="0" w:color="auto"/>
                <w:left w:val="none" w:sz="0" w:space="0" w:color="auto"/>
                <w:bottom w:val="none" w:sz="0" w:space="0" w:color="auto"/>
                <w:right w:val="none" w:sz="0" w:space="0" w:color="auto"/>
              </w:divBdr>
            </w:div>
          </w:divsChild>
        </w:div>
        <w:div w:id="612444892">
          <w:marLeft w:val="0"/>
          <w:marRight w:val="0"/>
          <w:marTop w:val="0"/>
          <w:marBottom w:val="0"/>
          <w:divBdr>
            <w:top w:val="none" w:sz="0" w:space="0" w:color="auto"/>
            <w:left w:val="none" w:sz="0" w:space="0" w:color="auto"/>
            <w:bottom w:val="none" w:sz="0" w:space="0" w:color="auto"/>
            <w:right w:val="none" w:sz="0" w:space="0" w:color="auto"/>
          </w:divBdr>
          <w:divsChild>
            <w:div w:id="1458184368">
              <w:marLeft w:val="0"/>
              <w:marRight w:val="0"/>
              <w:marTop w:val="0"/>
              <w:marBottom w:val="0"/>
              <w:divBdr>
                <w:top w:val="none" w:sz="0" w:space="0" w:color="auto"/>
                <w:left w:val="none" w:sz="0" w:space="0" w:color="auto"/>
                <w:bottom w:val="none" w:sz="0" w:space="0" w:color="auto"/>
                <w:right w:val="none" w:sz="0" w:space="0" w:color="auto"/>
              </w:divBdr>
            </w:div>
          </w:divsChild>
        </w:div>
        <w:div w:id="592249067">
          <w:marLeft w:val="0"/>
          <w:marRight w:val="0"/>
          <w:marTop w:val="0"/>
          <w:marBottom w:val="0"/>
          <w:divBdr>
            <w:top w:val="none" w:sz="0" w:space="0" w:color="auto"/>
            <w:left w:val="none" w:sz="0" w:space="0" w:color="auto"/>
            <w:bottom w:val="none" w:sz="0" w:space="0" w:color="auto"/>
            <w:right w:val="none" w:sz="0" w:space="0" w:color="auto"/>
          </w:divBdr>
          <w:divsChild>
            <w:div w:id="998313304">
              <w:marLeft w:val="0"/>
              <w:marRight w:val="0"/>
              <w:marTop w:val="0"/>
              <w:marBottom w:val="0"/>
              <w:divBdr>
                <w:top w:val="none" w:sz="0" w:space="0" w:color="auto"/>
                <w:left w:val="none" w:sz="0" w:space="0" w:color="auto"/>
                <w:bottom w:val="none" w:sz="0" w:space="0" w:color="auto"/>
                <w:right w:val="none" w:sz="0" w:space="0" w:color="auto"/>
              </w:divBdr>
            </w:div>
            <w:div w:id="2062629182">
              <w:marLeft w:val="0"/>
              <w:marRight w:val="0"/>
              <w:marTop w:val="0"/>
              <w:marBottom w:val="0"/>
              <w:divBdr>
                <w:top w:val="none" w:sz="0" w:space="0" w:color="auto"/>
                <w:left w:val="none" w:sz="0" w:space="0" w:color="auto"/>
                <w:bottom w:val="none" w:sz="0" w:space="0" w:color="auto"/>
                <w:right w:val="none" w:sz="0" w:space="0" w:color="auto"/>
              </w:divBdr>
            </w:div>
          </w:divsChild>
        </w:div>
        <w:div w:id="597107452">
          <w:marLeft w:val="0"/>
          <w:marRight w:val="0"/>
          <w:marTop w:val="0"/>
          <w:marBottom w:val="0"/>
          <w:divBdr>
            <w:top w:val="none" w:sz="0" w:space="0" w:color="auto"/>
            <w:left w:val="none" w:sz="0" w:space="0" w:color="auto"/>
            <w:bottom w:val="none" w:sz="0" w:space="0" w:color="auto"/>
            <w:right w:val="none" w:sz="0" w:space="0" w:color="auto"/>
          </w:divBdr>
          <w:divsChild>
            <w:div w:id="790396656">
              <w:marLeft w:val="0"/>
              <w:marRight w:val="0"/>
              <w:marTop w:val="0"/>
              <w:marBottom w:val="0"/>
              <w:divBdr>
                <w:top w:val="none" w:sz="0" w:space="0" w:color="auto"/>
                <w:left w:val="none" w:sz="0" w:space="0" w:color="auto"/>
                <w:bottom w:val="none" w:sz="0" w:space="0" w:color="auto"/>
                <w:right w:val="none" w:sz="0" w:space="0" w:color="auto"/>
              </w:divBdr>
            </w:div>
            <w:div w:id="2110083152">
              <w:marLeft w:val="0"/>
              <w:marRight w:val="0"/>
              <w:marTop w:val="0"/>
              <w:marBottom w:val="0"/>
              <w:divBdr>
                <w:top w:val="none" w:sz="0" w:space="0" w:color="auto"/>
                <w:left w:val="none" w:sz="0" w:space="0" w:color="auto"/>
                <w:bottom w:val="none" w:sz="0" w:space="0" w:color="auto"/>
                <w:right w:val="none" w:sz="0" w:space="0" w:color="auto"/>
              </w:divBdr>
            </w:div>
          </w:divsChild>
        </w:div>
        <w:div w:id="1144082105">
          <w:marLeft w:val="0"/>
          <w:marRight w:val="0"/>
          <w:marTop w:val="0"/>
          <w:marBottom w:val="0"/>
          <w:divBdr>
            <w:top w:val="none" w:sz="0" w:space="0" w:color="auto"/>
            <w:left w:val="none" w:sz="0" w:space="0" w:color="auto"/>
            <w:bottom w:val="none" w:sz="0" w:space="0" w:color="auto"/>
            <w:right w:val="none" w:sz="0" w:space="0" w:color="auto"/>
          </w:divBdr>
          <w:divsChild>
            <w:div w:id="1047535716">
              <w:marLeft w:val="0"/>
              <w:marRight w:val="0"/>
              <w:marTop w:val="0"/>
              <w:marBottom w:val="0"/>
              <w:divBdr>
                <w:top w:val="none" w:sz="0" w:space="0" w:color="auto"/>
                <w:left w:val="none" w:sz="0" w:space="0" w:color="auto"/>
                <w:bottom w:val="none" w:sz="0" w:space="0" w:color="auto"/>
                <w:right w:val="none" w:sz="0" w:space="0" w:color="auto"/>
              </w:divBdr>
            </w:div>
            <w:div w:id="633751177">
              <w:marLeft w:val="0"/>
              <w:marRight w:val="0"/>
              <w:marTop w:val="0"/>
              <w:marBottom w:val="0"/>
              <w:divBdr>
                <w:top w:val="none" w:sz="0" w:space="0" w:color="auto"/>
                <w:left w:val="none" w:sz="0" w:space="0" w:color="auto"/>
                <w:bottom w:val="none" w:sz="0" w:space="0" w:color="auto"/>
                <w:right w:val="none" w:sz="0" w:space="0" w:color="auto"/>
              </w:divBdr>
            </w:div>
            <w:div w:id="616105556">
              <w:marLeft w:val="0"/>
              <w:marRight w:val="0"/>
              <w:marTop w:val="0"/>
              <w:marBottom w:val="0"/>
              <w:divBdr>
                <w:top w:val="none" w:sz="0" w:space="0" w:color="auto"/>
                <w:left w:val="none" w:sz="0" w:space="0" w:color="auto"/>
                <w:bottom w:val="none" w:sz="0" w:space="0" w:color="auto"/>
                <w:right w:val="none" w:sz="0" w:space="0" w:color="auto"/>
              </w:divBdr>
            </w:div>
            <w:div w:id="1322587922">
              <w:marLeft w:val="0"/>
              <w:marRight w:val="0"/>
              <w:marTop w:val="0"/>
              <w:marBottom w:val="0"/>
              <w:divBdr>
                <w:top w:val="none" w:sz="0" w:space="0" w:color="auto"/>
                <w:left w:val="none" w:sz="0" w:space="0" w:color="auto"/>
                <w:bottom w:val="none" w:sz="0" w:space="0" w:color="auto"/>
                <w:right w:val="none" w:sz="0" w:space="0" w:color="auto"/>
              </w:divBdr>
            </w:div>
            <w:div w:id="770056108">
              <w:marLeft w:val="0"/>
              <w:marRight w:val="0"/>
              <w:marTop w:val="0"/>
              <w:marBottom w:val="0"/>
              <w:divBdr>
                <w:top w:val="none" w:sz="0" w:space="0" w:color="auto"/>
                <w:left w:val="none" w:sz="0" w:space="0" w:color="auto"/>
                <w:bottom w:val="none" w:sz="0" w:space="0" w:color="auto"/>
                <w:right w:val="none" w:sz="0" w:space="0" w:color="auto"/>
              </w:divBdr>
            </w:div>
            <w:div w:id="222177266">
              <w:marLeft w:val="0"/>
              <w:marRight w:val="0"/>
              <w:marTop w:val="0"/>
              <w:marBottom w:val="0"/>
              <w:divBdr>
                <w:top w:val="none" w:sz="0" w:space="0" w:color="auto"/>
                <w:left w:val="none" w:sz="0" w:space="0" w:color="auto"/>
                <w:bottom w:val="none" w:sz="0" w:space="0" w:color="auto"/>
                <w:right w:val="none" w:sz="0" w:space="0" w:color="auto"/>
              </w:divBdr>
            </w:div>
            <w:div w:id="39326990">
              <w:marLeft w:val="0"/>
              <w:marRight w:val="0"/>
              <w:marTop w:val="0"/>
              <w:marBottom w:val="0"/>
              <w:divBdr>
                <w:top w:val="none" w:sz="0" w:space="0" w:color="auto"/>
                <w:left w:val="none" w:sz="0" w:space="0" w:color="auto"/>
                <w:bottom w:val="none" w:sz="0" w:space="0" w:color="auto"/>
                <w:right w:val="none" w:sz="0" w:space="0" w:color="auto"/>
              </w:divBdr>
            </w:div>
          </w:divsChild>
        </w:div>
        <w:div w:id="86535326">
          <w:marLeft w:val="0"/>
          <w:marRight w:val="0"/>
          <w:marTop w:val="0"/>
          <w:marBottom w:val="0"/>
          <w:divBdr>
            <w:top w:val="none" w:sz="0" w:space="0" w:color="auto"/>
            <w:left w:val="none" w:sz="0" w:space="0" w:color="auto"/>
            <w:bottom w:val="none" w:sz="0" w:space="0" w:color="auto"/>
            <w:right w:val="none" w:sz="0" w:space="0" w:color="auto"/>
          </w:divBdr>
          <w:divsChild>
            <w:div w:id="886917505">
              <w:marLeft w:val="0"/>
              <w:marRight w:val="0"/>
              <w:marTop w:val="0"/>
              <w:marBottom w:val="0"/>
              <w:divBdr>
                <w:top w:val="none" w:sz="0" w:space="0" w:color="auto"/>
                <w:left w:val="none" w:sz="0" w:space="0" w:color="auto"/>
                <w:bottom w:val="none" w:sz="0" w:space="0" w:color="auto"/>
                <w:right w:val="none" w:sz="0" w:space="0" w:color="auto"/>
              </w:divBdr>
            </w:div>
          </w:divsChild>
        </w:div>
        <w:div w:id="1130975168">
          <w:marLeft w:val="0"/>
          <w:marRight w:val="0"/>
          <w:marTop w:val="0"/>
          <w:marBottom w:val="0"/>
          <w:divBdr>
            <w:top w:val="none" w:sz="0" w:space="0" w:color="auto"/>
            <w:left w:val="none" w:sz="0" w:space="0" w:color="auto"/>
            <w:bottom w:val="none" w:sz="0" w:space="0" w:color="auto"/>
            <w:right w:val="none" w:sz="0" w:space="0" w:color="auto"/>
          </w:divBdr>
          <w:divsChild>
            <w:div w:id="369259113">
              <w:marLeft w:val="0"/>
              <w:marRight w:val="0"/>
              <w:marTop w:val="0"/>
              <w:marBottom w:val="0"/>
              <w:divBdr>
                <w:top w:val="none" w:sz="0" w:space="0" w:color="auto"/>
                <w:left w:val="none" w:sz="0" w:space="0" w:color="auto"/>
                <w:bottom w:val="none" w:sz="0" w:space="0" w:color="auto"/>
                <w:right w:val="none" w:sz="0" w:space="0" w:color="auto"/>
              </w:divBdr>
            </w:div>
            <w:div w:id="1139152041">
              <w:marLeft w:val="0"/>
              <w:marRight w:val="0"/>
              <w:marTop w:val="0"/>
              <w:marBottom w:val="0"/>
              <w:divBdr>
                <w:top w:val="none" w:sz="0" w:space="0" w:color="auto"/>
                <w:left w:val="none" w:sz="0" w:space="0" w:color="auto"/>
                <w:bottom w:val="none" w:sz="0" w:space="0" w:color="auto"/>
                <w:right w:val="none" w:sz="0" w:space="0" w:color="auto"/>
              </w:divBdr>
            </w:div>
            <w:div w:id="468325926">
              <w:marLeft w:val="0"/>
              <w:marRight w:val="0"/>
              <w:marTop w:val="0"/>
              <w:marBottom w:val="0"/>
              <w:divBdr>
                <w:top w:val="none" w:sz="0" w:space="0" w:color="auto"/>
                <w:left w:val="none" w:sz="0" w:space="0" w:color="auto"/>
                <w:bottom w:val="none" w:sz="0" w:space="0" w:color="auto"/>
                <w:right w:val="none" w:sz="0" w:space="0" w:color="auto"/>
              </w:divBdr>
            </w:div>
            <w:div w:id="972716659">
              <w:marLeft w:val="0"/>
              <w:marRight w:val="0"/>
              <w:marTop w:val="0"/>
              <w:marBottom w:val="0"/>
              <w:divBdr>
                <w:top w:val="none" w:sz="0" w:space="0" w:color="auto"/>
                <w:left w:val="none" w:sz="0" w:space="0" w:color="auto"/>
                <w:bottom w:val="none" w:sz="0" w:space="0" w:color="auto"/>
                <w:right w:val="none" w:sz="0" w:space="0" w:color="auto"/>
              </w:divBdr>
            </w:div>
          </w:divsChild>
        </w:div>
        <w:div w:id="1627085138">
          <w:marLeft w:val="0"/>
          <w:marRight w:val="0"/>
          <w:marTop w:val="0"/>
          <w:marBottom w:val="0"/>
          <w:divBdr>
            <w:top w:val="none" w:sz="0" w:space="0" w:color="auto"/>
            <w:left w:val="none" w:sz="0" w:space="0" w:color="auto"/>
            <w:bottom w:val="none" w:sz="0" w:space="0" w:color="auto"/>
            <w:right w:val="none" w:sz="0" w:space="0" w:color="auto"/>
          </w:divBdr>
          <w:divsChild>
            <w:div w:id="223222684">
              <w:marLeft w:val="0"/>
              <w:marRight w:val="0"/>
              <w:marTop w:val="0"/>
              <w:marBottom w:val="0"/>
              <w:divBdr>
                <w:top w:val="none" w:sz="0" w:space="0" w:color="auto"/>
                <w:left w:val="none" w:sz="0" w:space="0" w:color="auto"/>
                <w:bottom w:val="none" w:sz="0" w:space="0" w:color="auto"/>
                <w:right w:val="none" w:sz="0" w:space="0" w:color="auto"/>
              </w:divBdr>
            </w:div>
            <w:div w:id="946815293">
              <w:marLeft w:val="0"/>
              <w:marRight w:val="0"/>
              <w:marTop w:val="0"/>
              <w:marBottom w:val="0"/>
              <w:divBdr>
                <w:top w:val="none" w:sz="0" w:space="0" w:color="auto"/>
                <w:left w:val="none" w:sz="0" w:space="0" w:color="auto"/>
                <w:bottom w:val="none" w:sz="0" w:space="0" w:color="auto"/>
                <w:right w:val="none" w:sz="0" w:space="0" w:color="auto"/>
              </w:divBdr>
            </w:div>
          </w:divsChild>
        </w:div>
        <w:div w:id="974410574">
          <w:marLeft w:val="0"/>
          <w:marRight w:val="0"/>
          <w:marTop w:val="0"/>
          <w:marBottom w:val="0"/>
          <w:divBdr>
            <w:top w:val="none" w:sz="0" w:space="0" w:color="auto"/>
            <w:left w:val="none" w:sz="0" w:space="0" w:color="auto"/>
            <w:bottom w:val="none" w:sz="0" w:space="0" w:color="auto"/>
            <w:right w:val="none" w:sz="0" w:space="0" w:color="auto"/>
          </w:divBdr>
          <w:divsChild>
            <w:div w:id="1208026098">
              <w:marLeft w:val="0"/>
              <w:marRight w:val="0"/>
              <w:marTop w:val="0"/>
              <w:marBottom w:val="0"/>
              <w:divBdr>
                <w:top w:val="none" w:sz="0" w:space="0" w:color="auto"/>
                <w:left w:val="none" w:sz="0" w:space="0" w:color="auto"/>
                <w:bottom w:val="none" w:sz="0" w:space="0" w:color="auto"/>
                <w:right w:val="none" w:sz="0" w:space="0" w:color="auto"/>
              </w:divBdr>
            </w:div>
            <w:div w:id="1873028500">
              <w:marLeft w:val="0"/>
              <w:marRight w:val="0"/>
              <w:marTop w:val="0"/>
              <w:marBottom w:val="0"/>
              <w:divBdr>
                <w:top w:val="none" w:sz="0" w:space="0" w:color="auto"/>
                <w:left w:val="none" w:sz="0" w:space="0" w:color="auto"/>
                <w:bottom w:val="none" w:sz="0" w:space="0" w:color="auto"/>
                <w:right w:val="none" w:sz="0" w:space="0" w:color="auto"/>
              </w:divBdr>
            </w:div>
          </w:divsChild>
        </w:div>
        <w:div w:id="936909084">
          <w:marLeft w:val="0"/>
          <w:marRight w:val="0"/>
          <w:marTop w:val="0"/>
          <w:marBottom w:val="0"/>
          <w:divBdr>
            <w:top w:val="none" w:sz="0" w:space="0" w:color="auto"/>
            <w:left w:val="none" w:sz="0" w:space="0" w:color="auto"/>
            <w:bottom w:val="none" w:sz="0" w:space="0" w:color="auto"/>
            <w:right w:val="none" w:sz="0" w:space="0" w:color="auto"/>
          </w:divBdr>
          <w:divsChild>
            <w:div w:id="72166674">
              <w:marLeft w:val="0"/>
              <w:marRight w:val="0"/>
              <w:marTop w:val="0"/>
              <w:marBottom w:val="0"/>
              <w:divBdr>
                <w:top w:val="none" w:sz="0" w:space="0" w:color="auto"/>
                <w:left w:val="none" w:sz="0" w:space="0" w:color="auto"/>
                <w:bottom w:val="none" w:sz="0" w:space="0" w:color="auto"/>
                <w:right w:val="none" w:sz="0" w:space="0" w:color="auto"/>
              </w:divBdr>
            </w:div>
            <w:div w:id="838156873">
              <w:marLeft w:val="0"/>
              <w:marRight w:val="0"/>
              <w:marTop w:val="0"/>
              <w:marBottom w:val="0"/>
              <w:divBdr>
                <w:top w:val="none" w:sz="0" w:space="0" w:color="auto"/>
                <w:left w:val="none" w:sz="0" w:space="0" w:color="auto"/>
                <w:bottom w:val="none" w:sz="0" w:space="0" w:color="auto"/>
                <w:right w:val="none" w:sz="0" w:space="0" w:color="auto"/>
              </w:divBdr>
            </w:div>
            <w:div w:id="178013297">
              <w:marLeft w:val="0"/>
              <w:marRight w:val="0"/>
              <w:marTop w:val="0"/>
              <w:marBottom w:val="0"/>
              <w:divBdr>
                <w:top w:val="none" w:sz="0" w:space="0" w:color="auto"/>
                <w:left w:val="none" w:sz="0" w:space="0" w:color="auto"/>
                <w:bottom w:val="none" w:sz="0" w:space="0" w:color="auto"/>
                <w:right w:val="none" w:sz="0" w:space="0" w:color="auto"/>
              </w:divBdr>
            </w:div>
          </w:divsChild>
        </w:div>
        <w:div w:id="1636333129">
          <w:marLeft w:val="0"/>
          <w:marRight w:val="0"/>
          <w:marTop w:val="0"/>
          <w:marBottom w:val="0"/>
          <w:divBdr>
            <w:top w:val="none" w:sz="0" w:space="0" w:color="auto"/>
            <w:left w:val="none" w:sz="0" w:space="0" w:color="auto"/>
            <w:bottom w:val="none" w:sz="0" w:space="0" w:color="auto"/>
            <w:right w:val="none" w:sz="0" w:space="0" w:color="auto"/>
          </w:divBdr>
          <w:divsChild>
            <w:div w:id="1172379685">
              <w:marLeft w:val="0"/>
              <w:marRight w:val="0"/>
              <w:marTop w:val="0"/>
              <w:marBottom w:val="0"/>
              <w:divBdr>
                <w:top w:val="none" w:sz="0" w:space="0" w:color="auto"/>
                <w:left w:val="none" w:sz="0" w:space="0" w:color="auto"/>
                <w:bottom w:val="none" w:sz="0" w:space="0" w:color="auto"/>
                <w:right w:val="none" w:sz="0" w:space="0" w:color="auto"/>
              </w:divBdr>
            </w:div>
          </w:divsChild>
        </w:div>
        <w:div w:id="477763739">
          <w:marLeft w:val="0"/>
          <w:marRight w:val="0"/>
          <w:marTop w:val="0"/>
          <w:marBottom w:val="0"/>
          <w:divBdr>
            <w:top w:val="none" w:sz="0" w:space="0" w:color="auto"/>
            <w:left w:val="none" w:sz="0" w:space="0" w:color="auto"/>
            <w:bottom w:val="none" w:sz="0" w:space="0" w:color="auto"/>
            <w:right w:val="none" w:sz="0" w:space="0" w:color="auto"/>
          </w:divBdr>
          <w:divsChild>
            <w:div w:id="139657919">
              <w:marLeft w:val="0"/>
              <w:marRight w:val="0"/>
              <w:marTop w:val="0"/>
              <w:marBottom w:val="0"/>
              <w:divBdr>
                <w:top w:val="none" w:sz="0" w:space="0" w:color="auto"/>
                <w:left w:val="none" w:sz="0" w:space="0" w:color="auto"/>
                <w:bottom w:val="none" w:sz="0" w:space="0" w:color="auto"/>
                <w:right w:val="none" w:sz="0" w:space="0" w:color="auto"/>
              </w:divBdr>
            </w:div>
            <w:div w:id="1729959741">
              <w:marLeft w:val="0"/>
              <w:marRight w:val="0"/>
              <w:marTop w:val="0"/>
              <w:marBottom w:val="0"/>
              <w:divBdr>
                <w:top w:val="none" w:sz="0" w:space="0" w:color="auto"/>
                <w:left w:val="none" w:sz="0" w:space="0" w:color="auto"/>
                <w:bottom w:val="none" w:sz="0" w:space="0" w:color="auto"/>
                <w:right w:val="none" w:sz="0" w:space="0" w:color="auto"/>
              </w:divBdr>
            </w:div>
          </w:divsChild>
        </w:div>
        <w:div w:id="1239024224">
          <w:marLeft w:val="0"/>
          <w:marRight w:val="0"/>
          <w:marTop w:val="0"/>
          <w:marBottom w:val="0"/>
          <w:divBdr>
            <w:top w:val="none" w:sz="0" w:space="0" w:color="auto"/>
            <w:left w:val="none" w:sz="0" w:space="0" w:color="auto"/>
            <w:bottom w:val="none" w:sz="0" w:space="0" w:color="auto"/>
            <w:right w:val="none" w:sz="0" w:space="0" w:color="auto"/>
          </w:divBdr>
          <w:divsChild>
            <w:div w:id="301427101">
              <w:marLeft w:val="0"/>
              <w:marRight w:val="0"/>
              <w:marTop w:val="0"/>
              <w:marBottom w:val="0"/>
              <w:divBdr>
                <w:top w:val="none" w:sz="0" w:space="0" w:color="auto"/>
                <w:left w:val="none" w:sz="0" w:space="0" w:color="auto"/>
                <w:bottom w:val="none" w:sz="0" w:space="0" w:color="auto"/>
                <w:right w:val="none" w:sz="0" w:space="0" w:color="auto"/>
              </w:divBdr>
            </w:div>
          </w:divsChild>
        </w:div>
        <w:div w:id="2043901678">
          <w:marLeft w:val="0"/>
          <w:marRight w:val="0"/>
          <w:marTop w:val="0"/>
          <w:marBottom w:val="0"/>
          <w:divBdr>
            <w:top w:val="none" w:sz="0" w:space="0" w:color="auto"/>
            <w:left w:val="none" w:sz="0" w:space="0" w:color="auto"/>
            <w:bottom w:val="none" w:sz="0" w:space="0" w:color="auto"/>
            <w:right w:val="none" w:sz="0" w:space="0" w:color="auto"/>
          </w:divBdr>
          <w:divsChild>
            <w:div w:id="698816096">
              <w:marLeft w:val="0"/>
              <w:marRight w:val="0"/>
              <w:marTop w:val="0"/>
              <w:marBottom w:val="0"/>
              <w:divBdr>
                <w:top w:val="none" w:sz="0" w:space="0" w:color="auto"/>
                <w:left w:val="none" w:sz="0" w:space="0" w:color="auto"/>
                <w:bottom w:val="none" w:sz="0" w:space="0" w:color="auto"/>
                <w:right w:val="none" w:sz="0" w:space="0" w:color="auto"/>
              </w:divBdr>
            </w:div>
          </w:divsChild>
        </w:div>
        <w:div w:id="1540169247">
          <w:marLeft w:val="0"/>
          <w:marRight w:val="0"/>
          <w:marTop w:val="0"/>
          <w:marBottom w:val="0"/>
          <w:divBdr>
            <w:top w:val="none" w:sz="0" w:space="0" w:color="auto"/>
            <w:left w:val="none" w:sz="0" w:space="0" w:color="auto"/>
            <w:bottom w:val="none" w:sz="0" w:space="0" w:color="auto"/>
            <w:right w:val="none" w:sz="0" w:space="0" w:color="auto"/>
          </w:divBdr>
          <w:divsChild>
            <w:div w:id="965040632">
              <w:marLeft w:val="0"/>
              <w:marRight w:val="0"/>
              <w:marTop w:val="0"/>
              <w:marBottom w:val="0"/>
              <w:divBdr>
                <w:top w:val="none" w:sz="0" w:space="0" w:color="auto"/>
                <w:left w:val="none" w:sz="0" w:space="0" w:color="auto"/>
                <w:bottom w:val="none" w:sz="0" w:space="0" w:color="auto"/>
                <w:right w:val="none" w:sz="0" w:space="0" w:color="auto"/>
              </w:divBdr>
            </w:div>
            <w:div w:id="672685175">
              <w:marLeft w:val="0"/>
              <w:marRight w:val="0"/>
              <w:marTop w:val="0"/>
              <w:marBottom w:val="0"/>
              <w:divBdr>
                <w:top w:val="none" w:sz="0" w:space="0" w:color="auto"/>
                <w:left w:val="none" w:sz="0" w:space="0" w:color="auto"/>
                <w:bottom w:val="none" w:sz="0" w:space="0" w:color="auto"/>
                <w:right w:val="none" w:sz="0" w:space="0" w:color="auto"/>
              </w:divBdr>
            </w:div>
          </w:divsChild>
        </w:div>
        <w:div w:id="2121794928">
          <w:marLeft w:val="0"/>
          <w:marRight w:val="0"/>
          <w:marTop w:val="0"/>
          <w:marBottom w:val="0"/>
          <w:divBdr>
            <w:top w:val="none" w:sz="0" w:space="0" w:color="auto"/>
            <w:left w:val="none" w:sz="0" w:space="0" w:color="auto"/>
            <w:bottom w:val="none" w:sz="0" w:space="0" w:color="auto"/>
            <w:right w:val="none" w:sz="0" w:space="0" w:color="auto"/>
          </w:divBdr>
          <w:divsChild>
            <w:div w:id="227034977">
              <w:marLeft w:val="0"/>
              <w:marRight w:val="0"/>
              <w:marTop w:val="0"/>
              <w:marBottom w:val="0"/>
              <w:divBdr>
                <w:top w:val="none" w:sz="0" w:space="0" w:color="auto"/>
                <w:left w:val="none" w:sz="0" w:space="0" w:color="auto"/>
                <w:bottom w:val="none" w:sz="0" w:space="0" w:color="auto"/>
                <w:right w:val="none" w:sz="0" w:space="0" w:color="auto"/>
              </w:divBdr>
            </w:div>
          </w:divsChild>
        </w:div>
        <w:div w:id="907575057">
          <w:marLeft w:val="0"/>
          <w:marRight w:val="0"/>
          <w:marTop w:val="0"/>
          <w:marBottom w:val="0"/>
          <w:divBdr>
            <w:top w:val="none" w:sz="0" w:space="0" w:color="auto"/>
            <w:left w:val="none" w:sz="0" w:space="0" w:color="auto"/>
            <w:bottom w:val="none" w:sz="0" w:space="0" w:color="auto"/>
            <w:right w:val="none" w:sz="0" w:space="0" w:color="auto"/>
          </w:divBdr>
          <w:divsChild>
            <w:div w:id="360202074">
              <w:marLeft w:val="0"/>
              <w:marRight w:val="0"/>
              <w:marTop w:val="0"/>
              <w:marBottom w:val="0"/>
              <w:divBdr>
                <w:top w:val="none" w:sz="0" w:space="0" w:color="auto"/>
                <w:left w:val="none" w:sz="0" w:space="0" w:color="auto"/>
                <w:bottom w:val="none" w:sz="0" w:space="0" w:color="auto"/>
                <w:right w:val="none" w:sz="0" w:space="0" w:color="auto"/>
              </w:divBdr>
            </w:div>
            <w:div w:id="2129161899">
              <w:marLeft w:val="0"/>
              <w:marRight w:val="0"/>
              <w:marTop w:val="0"/>
              <w:marBottom w:val="0"/>
              <w:divBdr>
                <w:top w:val="none" w:sz="0" w:space="0" w:color="auto"/>
                <w:left w:val="none" w:sz="0" w:space="0" w:color="auto"/>
                <w:bottom w:val="none" w:sz="0" w:space="0" w:color="auto"/>
                <w:right w:val="none" w:sz="0" w:space="0" w:color="auto"/>
              </w:divBdr>
            </w:div>
          </w:divsChild>
        </w:div>
        <w:div w:id="704981834">
          <w:marLeft w:val="0"/>
          <w:marRight w:val="0"/>
          <w:marTop w:val="0"/>
          <w:marBottom w:val="0"/>
          <w:divBdr>
            <w:top w:val="none" w:sz="0" w:space="0" w:color="auto"/>
            <w:left w:val="none" w:sz="0" w:space="0" w:color="auto"/>
            <w:bottom w:val="none" w:sz="0" w:space="0" w:color="auto"/>
            <w:right w:val="none" w:sz="0" w:space="0" w:color="auto"/>
          </w:divBdr>
          <w:divsChild>
            <w:div w:id="1451900299">
              <w:marLeft w:val="0"/>
              <w:marRight w:val="0"/>
              <w:marTop w:val="0"/>
              <w:marBottom w:val="0"/>
              <w:divBdr>
                <w:top w:val="none" w:sz="0" w:space="0" w:color="auto"/>
                <w:left w:val="none" w:sz="0" w:space="0" w:color="auto"/>
                <w:bottom w:val="none" w:sz="0" w:space="0" w:color="auto"/>
                <w:right w:val="none" w:sz="0" w:space="0" w:color="auto"/>
              </w:divBdr>
            </w:div>
          </w:divsChild>
        </w:div>
        <w:div w:id="1275869308">
          <w:marLeft w:val="0"/>
          <w:marRight w:val="0"/>
          <w:marTop w:val="0"/>
          <w:marBottom w:val="0"/>
          <w:divBdr>
            <w:top w:val="none" w:sz="0" w:space="0" w:color="auto"/>
            <w:left w:val="none" w:sz="0" w:space="0" w:color="auto"/>
            <w:bottom w:val="none" w:sz="0" w:space="0" w:color="auto"/>
            <w:right w:val="none" w:sz="0" w:space="0" w:color="auto"/>
          </w:divBdr>
          <w:divsChild>
            <w:div w:id="1172451315">
              <w:marLeft w:val="0"/>
              <w:marRight w:val="0"/>
              <w:marTop w:val="0"/>
              <w:marBottom w:val="0"/>
              <w:divBdr>
                <w:top w:val="none" w:sz="0" w:space="0" w:color="auto"/>
                <w:left w:val="none" w:sz="0" w:space="0" w:color="auto"/>
                <w:bottom w:val="none" w:sz="0" w:space="0" w:color="auto"/>
                <w:right w:val="none" w:sz="0" w:space="0" w:color="auto"/>
              </w:divBdr>
            </w:div>
            <w:div w:id="168834807">
              <w:marLeft w:val="0"/>
              <w:marRight w:val="0"/>
              <w:marTop w:val="0"/>
              <w:marBottom w:val="0"/>
              <w:divBdr>
                <w:top w:val="none" w:sz="0" w:space="0" w:color="auto"/>
                <w:left w:val="none" w:sz="0" w:space="0" w:color="auto"/>
                <w:bottom w:val="none" w:sz="0" w:space="0" w:color="auto"/>
                <w:right w:val="none" w:sz="0" w:space="0" w:color="auto"/>
              </w:divBdr>
            </w:div>
            <w:div w:id="806317940">
              <w:marLeft w:val="0"/>
              <w:marRight w:val="0"/>
              <w:marTop w:val="0"/>
              <w:marBottom w:val="0"/>
              <w:divBdr>
                <w:top w:val="none" w:sz="0" w:space="0" w:color="auto"/>
                <w:left w:val="none" w:sz="0" w:space="0" w:color="auto"/>
                <w:bottom w:val="none" w:sz="0" w:space="0" w:color="auto"/>
                <w:right w:val="none" w:sz="0" w:space="0" w:color="auto"/>
              </w:divBdr>
            </w:div>
          </w:divsChild>
        </w:div>
        <w:div w:id="1441757872">
          <w:marLeft w:val="0"/>
          <w:marRight w:val="0"/>
          <w:marTop w:val="0"/>
          <w:marBottom w:val="0"/>
          <w:divBdr>
            <w:top w:val="none" w:sz="0" w:space="0" w:color="auto"/>
            <w:left w:val="none" w:sz="0" w:space="0" w:color="auto"/>
            <w:bottom w:val="none" w:sz="0" w:space="0" w:color="auto"/>
            <w:right w:val="none" w:sz="0" w:space="0" w:color="auto"/>
          </w:divBdr>
          <w:divsChild>
            <w:div w:id="2046246888">
              <w:marLeft w:val="0"/>
              <w:marRight w:val="0"/>
              <w:marTop w:val="0"/>
              <w:marBottom w:val="0"/>
              <w:divBdr>
                <w:top w:val="none" w:sz="0" w:space="0" w:color="auto"/>
                <w:left w:val="none" w:sz="0" w:space="0" w:color="auto"/>
                <w:bottom w:val="none" w:sz="0" w:space="0" w:color="auto"/>
                <w:right w:val="none" w:sz="0" w:space="0" w:color="auto"/>
              </w:divBdr>
            </w:div>
            <w:div w:id="1050880152">
              <w:marLeft w:val="0"/>
              <w:marRight w:val="0"/>
              <w:marTop w:val="0"/>
              <w:marBottom w:val="0"/>
              <w:divBdr>
                <w:top w:val="none" w:sz="0" w:space="0" w:color="auto"/>
                <w:left w:val="none" w:sz="0" w:space="0" w:color="auto"/>
                <w:bottom w:val="none" w:sz="0" w:space="0" w:color="auto"/>
                <w:right w:val="none" w:sz="0" w:space="0" w:color="auto"/>
              </w:divBdr>
            </w:div>
          </w:divsChild>
        </w:div>
        <w:div w:id="1750730328">
          <w:marLeft w:val="0"/>
          <w:marRight w:val="0"/>
          <w:marTop w:val="0"/>
          <w:marBottom w:val="0"/>
          <w:divBdr>
            <w:top w:val="none" w:sz="0" w:space="0" w:color="auto"/>
            <w:left w:val="none" w:sz="0" w:space="0" w:color="auto"/>
            <w:bottom w:val="none" w:sz="0" w:space="0" w:color="auto"/>
            <w:right w:val="none" w:sz="0" w:space="0" w:color="auto"/>
          </w:divBdr>
          <w:divsChild>
            <w:div w:id="1345211890">
              <w:marLeft w:val="0"/>
              <w:marRight w:val="0"/>
              <w:marTop w:val="0"/>
              <w:marBottom w:val="0"/>
              <w:divBdr>
                <w:top w:val="none" w:sz="0" w:space="0" w:color="auto"/>
                <w:left w:val="none" w:sz="0" w:space="0" w:color="auto"/>
                <w:bottom w:val="none" w:sz="0" w:space="0" w:color="auto"/>
                <w:right w:val="none" w:sz="0" w:space="0" w:color="auto"/>
              </w:divBdr>
            </w:div>
          </w:divsChild>
        </w:div>
        <w:div w:id="1046829431">
          <w:marLeft w:val="0"/>
          <w:marRight w:val="0"/>
          <w:marTop w:val="0"/>
          <w:marBottom w:val="0"/>
          <w:divBdr>
            <w:top w:val="none" w:sz="0" w:space="0" w:color="auto"/>
            <w:left w:val="none" w:sz="0" w:space="0" w:color="auto"/>
            <w:bottom w:val="none" w:sz="0" w:space="0" w:color="auto"/>
            <w:right w:val="none" w:sz="0" w:space="0" w:color="auto"/>
          </w:divBdr>
          <w:divsChild>
            <w:div w:id="1516116515">
              <w:marLeft w:val="0"/>
              <w:marRight w:val="0"/>
              <w:marTop w:val="0"/>
              <w:marBottom w:val="0"/>
              <w:divBdr>
                <w:top w:val="none" w:sz="0" w:space="0" w:color="auto"/>
                <w:left w:val="none" w:sz="0" w:space="0" w:color="auto"/>
                <w:bottom w:val="none" w:sz="0" w:space="0" w:color="auto"/>
                <w:right w:val="none" w:sz="0" w:space="0" w:color="auto"/>
              </w:divBdr>
            </w:div>
          </w:divsChild>
        </w:div>
        <w:div w:id="1584293093">
          <w:marLeft w:val="0"/>
          <w:marRight w:val="0"/>
          <w:marTop w:val="0"/>
          <w:marBottom w:val="0"/>
          <w:divBdr>
            <w:top w:val="none" w:sz="0" w:space="0" w:color="auto"/>
            <w:left w:val="none" w:sz="0" w:space="0" w:color="auto"/>
            <w:bottom w:val="none" w:sz="0" w:space="0" w:color="auto"/>
            <w:right w:val="none" w:sz="0" w:space="0" w:color="auto"/>
          </w:divBdr>
          <w:divsChild>
            <w:div w:id="1221862058">
              <w:marLeft w:val="0"/>
              <w:marRight w:val="0"/>
              <w:marTop w:val="0"/>
              <w:marBottom w:val="0"/>
              <w:divBdr>
                <w:top w:val="none" w:sz="0" w:space="0" w:color="auto"/>
                <w:left w:val="none" w:sz="0" w:space="0" w:color="auto"/>
                <w:bottom w:val="none" w:sz="0" w:space="0" w:color="auto"/>
                <w:right w:val="none" w:sz="0" w:space="0" w:color="auto"/>
              </w:divBdr>
            </w:div>
            <w:div w:id="1432697281">
              <w:marLeft w:val="0"/>
              <w:marRight w:val="0"/>
              <w:marTop w:val="0"/>
              <w:marBottom w:val="0"/>
              <w:divBdr>
                <w:top w:val="none" w:sz="0" w:space="0" w:color="auto"/>
                <w:left w:val="none" w:sz="0" w:space="0" w:color="auto"/>
                <w:bottom w:val="none" w:sz="0" w:space="0" w:color="auto"/>
                <w:right w:val="none" w:sz="0" w:space="0" w:color="auto"/>
              </w:divBdr>
            </w:div>
            <w:div w:id="750739116">
              <w:marLeft w:val="0"/>
              <w:marRight w:val="0"/>
              <w:marTop w:val="0"/>
              <w:marBottom w:val="0"/>
              <w:divBdr>
                <w:top w:val="none" w:sz="0" w:space="0" w:color="auto"/>
                <w:left w:val="none" w:sz="0" w:space="0" w:color="auto"/>
                <w:bottom w:val="none" w:sz="0" w:space="0" w:color="auto"/>
                <w:right w:val="none" w:sz="0" w:space="0" w:color="auto"/>
              </w:divBdr>
            </w:div>
            <w:div w:id="82148413">
              <w:marLeft w:val="0"/>
              <w:marRight w:val="0"/>
              <w:marTop w:val="0"/>
              <w:marBottom w:val="0"/>
              <w:divBdr>
                <w:top w:val="none" w:sz="0" w:space="0" w:color="auto"/>
                <w:left w:val="none" w:sz="0" w:space="0" w:color="auto"/>
                <w:bottom w:val="none" w:sz="0" w:space="0" w:color="auto"/>
                <w:right w:val="none" w:sz="0" w:space="0" w:color="auto"/>
              </w:divBdr>
            </w:div>
          </w:divsChild>
        </w:div>
        <w:div w:id="1262225847">
          <w:marLeft w:val="0"/>
          <w:marRight w:val="0"/>
          <w:marTop w:val="0"/>
          <w:marBottom w:val="0"/>
          <w:divBdr>
            <w:top w:val="none" w:sz="0" w:space="0" w:color="auto"/>
            <w:left w:val="none" w:sz="0" w:space="0" w:color="auto"/>
            <w:bottom w:val="none" w:sz="0" w:space="0" w:color="auto"/>
            <w:right w:val="none" w:sz="0" w:space="0" w:color="auto"/>
          </w:divBdr>
          <w:divsChild>
            <w:div w:id="1108085850">
              <w:marLeft w:val="0"/>
              <w:marRight w:val="0"/>
              <w:marTop w:val="0"/>
              <w:marBottom w:val="0"/>
              <w:divBdr>
                <w:top w:val="none" w:sz="0" w:space="0" w:color="auto"/>
                <w:left w:val="none" w:sz="0" w:space="0" w:color="auto"/>
                <w:bottom w:val="none" w:sz="0" w:space="0" w:color="auto"/>
                <w:right w:val="none" w:sz="0" w:space="0" w:color="auto"/>
              </w:divBdr>
            </w:div>
            <w:div w:id="1874926195">
              <w:marLeft w:val="0"/>
              <w:marRight w:val="0"/>
              <w:marTop w:val="0"/>
              <w:marBottom w:val="0"/>
              <w:divBdr>
                <w:top w:val="none" w:sz="0" w:space="0" w:color="auto"/>
                <w:left w:val="none" w:sz="0" w:space="0" w:color="auto"/>
                <w:bottom w:val="none" w:sz="0" w:space="0" w:color="auto"/>
                <w:right w:val="none" w:sz="0" w:space="0" w:color="auto"/>
              </w:divBdr>
            </w:div>
          </w:divsChild>
        </w:div>
        <w:div w:id="972096634">
          <w:marLeft w:val="0"/>
          <w:marRight w:val="0"/>
          <w:marTop w:val="0"/>
          <w:marBottom w:val="0"/>
          <w:divBdr>
            <w:top w:val="none" w:sz="0" w:space="0" w:color="auto"/>
            <w:left w:val="none" w:sz="0" w:space="0" w:color="auto"/>
            <w:bottom w:val="none" w:sz="0" w:space="0" w:color="auto"/>
            <w:right w:val="none" w:sz="0" w:space="0" w:color="auto"/>
          </w:divBdr>
          <w:divsChild>
            <w:div w:id="740981446">
              <w:marLeft w:val="0"/>
              <w:marRight w:val="0"/>
              <w:marTop w:val="0"/>
              <w:marBottom w:val="0"/>
              <w:divBdr>
                <w:top w:val="none" w:sz="0" w:space="0" w:color="auto"/>
                <w:left w:val="none" w:sz="0" w:space="0" w:color="auto"/>
                <w:bottom w:val="none" w:sz="0" w:space="0" w:color="auto"/>
                <w:right w:val="none" w:sz="0" w:space="0" w:color="auto"/>
              </w:divBdr>
            </w:div>
          </w:divsChild>
        </w:div>
        <w:div w:id="1494645847">
          <w:marLeft w:val="0"/>
          <w:marRight w:val="0"/>
          <w:marTop w:val="0"/>
          <w:marBottom w:val="0"/>
          <w:divBdr>
            <w:top w:val="none" w:sz="0" w:space="0" w:color="auto"/>
            <w:left w:val="none" w:sz="0" w:space="0" w:color="auto"/>
            <w:bottom w:val="none" w:sz="0" w:space="0" w:color="auto"/>
            <w:right w:val="none" w:sz="0" w:space="0" w:color="auto"/>
          </w:divBdr>
          <w:divsChild>
            <w:div w:id="909535899">
              <w:marLeft w:val="0"/>
              <w:marRight w:val="0"/>
              <w:marTop w:val="0"/>
              <w:marBottom w:val="0"/>
              <w:divBdr>
                <w:top w:val="none" w:sz="0" w:space="0" w:color="auto"/>
                <w:left w:val="none" w:sz="0" w:space="0" w:color="auto"/>
                <w:bottom w:val="none" w:sz="0" w:space="0" w:color="auto"/>
                <w:right w:val="none" w:sz="0" w:space="0" w:color="auto"/>
              </w:divBdr>
            </w:div>
          </w:divsChild>
        </w:div>
        <w:div w:id="1405836936">
          <w:marLeft w:val="0"/>
          <w:marRight w:val="0"/>
          <w:marTop w:val="0"/>
          <w:marBottom w:val="0"/>
          <w:divBdr>
            <w:top w:val="none" w:sz="0" w:space="0" w:color="auto"/>
            <w:left w:val="none" w:sz="0" w:space="0" w:color="auto"/>
            <w:bottom w:val="none" w:sz="0" w:space="0" w:color="auto"/>
            <w:right w:val="none" w:sz="0" w:space="0" w:color="auto"/>
          </w:divBdr>
          <w:divsChild>
            <w:div w:id="948316501">
              <w:marLeft w:val="0"/>
              <w:marRight w:val="0"/>
              <w:marTop w:val="0"/>
              <w:marBottom w:val="0"/>
              <w:divBdr>
                <w:top w:val="none" w:sz="0" w:space="0" w:color="auto"/>
                <w:left w:val="none" w:sz="0" w:space="0" w:color="auto"/>
                <w:bottom w:val="none" w:sz="0" w:space="0" w:color="auto"/>
                <w:right w:val="none" w:sz="0" w:space="0" w:color="auto"/>
              </w:divBdr>
            </w:div>
            <w:div w:id="1068580096">
              <w:marLeft w:val="0"/>
              <w:marRight w:val="0"/>
              <w:marTop w:val="0"/>
              <w:marBottom w:val="0"/>
              <w:divBdr>
                <w:top w:val="none" w:sz="0" w:space="0" w:color="auto"/>
                <w:left w:val="none" w:sz="0" w:space="0" w:color="auto"/>
                <w:bottom w:val="none" w:sz="0" w:space="0" w:color="auto"/>
                <w:right w:val="none" w:sz="0" w:space="0" w:color="auto"/>
              </w:divBdr>
            </w:div>
          </w:divsChild>
        </w:div>
        <w:div w:id="1697074866">
          <w:marLeft w:val="0"/>
          <w:marRight w:val="0"/>
          <w:marTop w:val="0"/>
          <w:marBottom w:val="0"/>
          <w:divBdr>
            <w:top w:val="none" w:sz="0" w:space="0" w:color="auto"/>
            <w:left w:val="none" w:sz="0" w:space="0" w:color="auto"/>
            <w:bottom w:val="none" w:sz="0" w:space="0" w:color="auto"/>
            <w:right w:val="none" w:sz="0" w:space="0" w:color="auto"/>
          </w:divBdr>
          <w:divsChild>
            <w:div w:id="600065493">
              <w:marLeft w:val="0"/>
              <w:marRight w:val="0"/>
              <w:marTop w:val="0"/>
              <w:marBottom w:val="0"/>
              <w:divBdr>
                <w:top w:val="none" w:sz="0" w:space="0" w:color="auto"/>
                <w:left w:val="none" w:sz="0" w:space="0" w:color="auto"/>
                <w:bottom w:val="none" w:sz="0" w:space="0" w:color="auto"/>
                <w:right w:val="none" w:sz="0" w:space="0" w:color="auto"/>
              </w:divBdr>
            </w:div>
            <w:div w:id="137966658">
              <w:marLeft w:val="0"/>
              <w:marRight w:val="0"/>
              <w:marTop w:val="0"/>
              <w:marBottom w:val="0"/>
              <w:divBdr>
                <w:top w:val="none" w:sz="0" w:space="0" w:color="auto"/>
                <w:left w:val="none" w:sz="0" w:space="0" w:color="auto"/>
                <w:bottom w:val="none" w:sz="0" w:space="0" w:color="auto"/>
                <w:right w:val="none" w:sz="0" w:space="0" w:color="auto"/>
              </w:divBdr>
            </w:div>
          </w:divsChild>
        </w:div>
        <w:div w:id="1541550611">
          <w:marLeft w:val="0"/>
          <w:marRight w:val="0"/>
          <w:marTop w:val="0"/>
          <w:marBottom w:val="0"/>
          <w:divBdr>
            <w:top w:val="none" w:sz="0" w:space="0" w:color="auto"/>
            <w:left w:val="none" w:sz="0" w:space="0" w:color="auto"/>
            <w:bottom w:val="none" w:sz="0" w:space="0" w:color="auto"/>
            <w:right w:val="none" w:sz="0" w:space="0" w:color="auto"/>
          </w:divBdr>
          <w:divsChild>
            <w:div w:id="746465232">
              <w:marLeft w:val="0"/>
              <w:marRight w:val="0"/>
              <w:marTop w:val="0"/>
              <w:marBottom w:val="0"/>
              <w:divBdr>
                <w:top w:val="none" w:sz="0" w:space="0" w:color="auto"/>
                <w:left w:val="none" w:sz="0" w:space="0" w:color="auto"/>
                <w:bottom w:val="none" w:sz="0" w:space="0" w:color="auto"/>
                <w:right w:val="none" w:sz="0" w:space="0" w:color="auto"/>
              </w:divBdr>
            </w:div>
          </w:divsChild>
        </w:div>
        <w:div w:id="2115056669">
          <w:marLeft w:val="0"/>
          <w:marRight w:val="0"/>
          <w:marTop w:val="0"/>
          <w:marBottom w:val="0"/>
          <w:divBdr>
            <w:top w:val="none" w:sz="0" w:space="0" w:color="auto"/>
            <w:left w:val="none" w:sz="0" w:space="0" w:color="auto"/>
            <w:bottom w:val="none" w:sz="0" w:space="0" w:color="auto"/>
            <w:right w:val="none" w:sz="0" w:space="0" w:color="auto"/>
          </w:divBdr>
          <w:divsChild>
            <w:div w:id="221790559">
              <w:marLeft w:val="0"/>
              <w:marRight w:val="0"/>
              <w:marTop w:val="0"/>
              <w:marBottom w:val="0"/>
              <w:divBdr>
                <w:top w:val="none" w:sz="0" w:space="0" w:color="auto"/>
                <w:left w:val="none" w:sz="0" w:space="0" w:color="auto"/>
                <w:bottom w:val="none" w:sz="0" w:space="0" w:color="auto"/>
                <w:right w:val="none" w:sz="0" w:space="0" w:color="auto"/>
              </w:divBdr>
            </w:div>
          </w:divsChild>
        </w:div>
        <w:div w:id="571427570">
          <w:marLeft w:val="0"/>
          <w:marRight w:val="0"/>
          <w:marTop w:val="0"/>
          <w:marBottom w:val="0"/>
          <w:divBdr>
            <w:top w:val="none" w:sz="0" w:space="0" w:color="auto"/>
            <w:left w:val="none" w:sz="0" w:space="0" w:color="auto"/>
            <w:bottom w:val="none" w:sz="0" w:space="0" w:color="auto"/>
            <w:right w:val="none" w:sz="0" w:space="0" w:color="auto"/>
          </w:divBdr>
          <w:divsChild>
            <w:div w:id="1277640398">
              <w:marLeft w:val="0"/>
              <w:marRight w:val="0"/>
              <w:marTop w:val="0"/>
              <w:marBottom w:val="0"/>
              <w:divBdr>
                <w:top w:val="none" w:sz="0" w:space="0" w:color="auto"/>
                <w:left w:val="none" w:sz="0" w:space="0" w:color="auto"/>
                <w:bottom w:val="none" w:sz="0" w:space="0" w:color="auto"/>
                <w:right w:val="none" w:sz="0" w:space="0" w:color="auto"/>
              </w:divBdr>
            </w:div>
            <w:div w:id="1959094180">
              <w:marLeft w:val="0"/>
              <w:marRight w:val="0"/>
              <w:marTop w:val="0"/>
              <w:marBottom w:val="0"/>
              <w:divBdr>
                <w:top w:val="none" w:sz="0" w:space="0" w:color="auto"/>
                <w:left w:val="none" w:sz="0" w:space="0" w:color="auto"/>
                <w:bottom w:val="none" w:sz="0" w:space="0" w:color="auto"/>
                <w:right w:val="none" w:sz="0" w:space="0" w:color="auto"/>
              </w:divBdr>
            </w:div>
          </w:divsChild>
        </w:div>
        <w:div w:id="1626496828">
          <w:marLeft w:val="0"/>
          <w:marRight w:val="0"/>
          <w:marTop w:val="0"/>
          <w:marBottom w:val="0"/>
          <w:divBdr>
            <w:top w:val="none" w:sz="0" w:space="0" w:color="auto"/>
            <w:left w:val="none" w:sz="0" w:space="0" w:color="auto"/>
            <w:bottom w:val="none" w:sz="0" w:space="0" w:color="auto"/>
            <w:right w:val="none" w:sz="0" w:space="0" w:color="auto"/>
          </w:divBdr>
          <w:divsChild>
            <w:div w:id="1350570478">
              <w:marLeft w:val="0"/>
              <w:marRight w:val="0"/>
              <w:marTop w:val="0"/>
              <w:marBottom w:val="0"/>
              <w:divBdr>
                <w:top w:val="none" w:sz="0" w:space="0" w:color="auto"/>
                <w:left w:val="none" w:sz="0" w:space="0" w:color="auto"/>
                <w:bottom w:val="none" w:sz="0" w:space="0" w:color="auto"/>
                <w:right w:val="none" w:sz="0" w:space="0" w:color="auto"/>
              </w:divBdr>
            </w:div>
            <w:div w:id="1948805293">
              <w:marLeft w:val="0"/>
              <w:marRight w:val="0"/>
              <w:marTop w:val="0"/>
              <w:marBottom w:val="0"/>
              <w:divBdr>
                <w:top w:val="none" w:sz="0" w:space="0" w:color="auto"/>
                <w:left w:val="none" w:sz="0" w:space="0" w:color="auto"/>
                <w:bottom w:val="none" w:sz="0" w:space="0" w:color="auto"/>
                <w:right w:val="none" w:sz="0" w:space="0" w:color="auto"/>
              </w:divBdr>
            </w:div>
            <w:div w:id="1359772419">
              <w:marLeft w:val="0"/>
              <w:marRight w:val="0"/>
              <w:marTop w:val="0"/>
              <w:marBottom w:val="0"/>
              <w:divBdr>
                <w:top w:val="none" w:sz="0" w:space="0" w:color="auto"/>
                <w:left w:val="none" w:sz="0" w:space="0" w:color="auto"/>
                <w:bottom w:val="none" w:sz="0" w:space="0" w:color="auto"/>
                <w:right w:val="none" w:sz="0" w:space="0" w:color="auto"/>
              </w:divBdr>
            </w:div>
          </w:divsChild>
        </w:div>
        <w:div w:id="1045980991">
          <w:marLeft w:val="0"/>
          <w:marRight w:val="0"/>
          <w:marTop w:val="0"/>
          <w:marBottom w:val="0"/>
          <w:divBdr>
            <w:top w:val="none" w:sz="0" w:space="0" w:color="auto"/>
            <w:left w:val="none" w:sz="0" w:space="0" w:color="auto"/>
            <w:bottom w:val="none" w:sz="0" w:space="0" w:color="auto"/>
            <w:right w:val="none" w:sz="0" w:space="0" w:color="auto"/>
          </w:divBdr>
          <w:divsChild>
            <w:div w:id="427433877">
              <w:marLeft w:val="0"/>
              <w:marRight w:val="0"/>
              <w:marTop w:val="0"/>
              <w:marBottom w:val="0"/>
              <w:divBdr>
                <w:top w:val="none" w:sz="0" w:space="0" w:color="auto"/>
                <w:left w:val="none" w:sz="0" w:space="0" w:color="auto"/>
                <w:bottom w:val="none" w:sz="0" w:space="0" w:color="auto"/>
                <w:right w:val="none" w:sz="0" w:space="0" w:color="auto"/>
              </w:divBdr>
            </w:div>
            <w:div w:id="779374479">
              <w:marLeft w:val="0"/>
              <w:marRight w:val="0"/>
              <w:marTop w:val="0"/>
              <w:marBottom w:val="0"/>
              <w:divBdr>
                <w:top w:val="none" w:sz="0" w:space="0" w:color="auto"/>
                <w:left w:val="none" w:sz="0" w:space="0" w:color="auto"/>
                <w:bottom w:val="none" w:sz="0" w:space="0" w:color="auto"/>
                <w:right w:val="none" w:sz="0" w:space="0" w:color="auto"/>
              </w:divBdr>
            </w:div>
          </w:divsChild>
        </w:div>
        <w:div w:id="1455446107">
          <w:marLeft w:val="0"/>
          <w:marRight w:val="0"/>
          <w:marTop w:val="0"/>
          <w:marBottom w:val="0"/>
          <w:divBdr>
            <w:top w:val="none" w:sz="0" w:space="0" w:color="auto"/>
            <w:left w:val="none" w:sz="0" w:space="0" w:color="auto"/>
            <w:bottom w:val="none" w:sz="0" w:space="0" w:color="auto"/>
            <w:right w:val="none" w:sz="0" w:space="0" w:color="auto"/>
          </w:divBdr>
          <w:divsChild>
            <w:div w:id="1924997158">
              <w:marLeft w:val="0"/>
              <w:marRight w:val="0"/>
              <w:marTop w:val="0"/>
              <w:marBottom w:val="0"/>
              <w:divBdr>
                <w:top w:val="none" w:sz="0" w:space="0" w:color="auto"/>
                <w:left w:val="none" w:sz="0" w:space="0" w:color="auto"/>
                <w:bottom w:val="none" w:sz="0" w:space="0" w:color="auto"/>
                <w:right w:val="none" w:sz="0" w:space="0" w:color="auto"/>
              </w:divBdr>
            </w:div>
          </w:divsChild>
        </w:div>
        <w:div w:id="1220750591">
          <w:marLeft w:val="0"/>
          <w:marRight w:val="0"/>
          <w:marTop w:val="0"/>
          <w:marBottom w:val="0"/>
          <w:divBdr>
            <w:top w:val="none" w:sz="0" w:space="0" w:color="auto"/>
            <w:left w:val="none" w:sz="0" w:space="0" w:color="auto"/>
            <w:bottom w:val="none" w:sz="0" w:space="0" w:color="auto"/>
            <w:right w:val="none" w:sz="0" w:space="0" w:color="auto"/>
          </w:divBdr>
          <w:divsChild>
            <w:div w:id="1345941303">
              <w:marLeft w:val="0"/>
              <w:marRight w:val="0"/>
              <w:marTop w:val="0"/>
              <w:marBottom w:val="0"/>
              <w:divBdr>
                <w:top w:val="none" w:sz="0" w:space="0" w:color="auto"/>
                <w:left w:val="none" w:sz="0" w:space="0" w:color="auto"/>
                <w:bottom w:val="none" w:sz="0" w:space="0" w:color="auto"/>
                <w:right w:val="none" w:sz="0" w:space="0" w:color="auto"/>
              </w:divBdr>
            </w:div>
          </w:divsChild>
        </w:div>
        <w:div w:id="1185290971">
          <w:marLeft w:val="0"/>
          <w:marRight w:val="0"/>
          <w:marTop w:val="0"/>
          <w:marBottom w:val="0"/>
          <w:divBdr>
            <w:top w:val="none" w:sz="0" w:space="0" w:color="auto"/>
            <w:left w:val="none" w:sz="0" w:space="0" w:color="auto"/>
            <w:bottom w:val="none" w:sz="0" w:space="0" w:color="auto"/>
            <w:right w:val="none" w:sz="0" w:space="0" w:color="auto"/>
          </w:divBdr>
          <w:divsChild>
            <w:div w:id="954755483">
              <w:marLeft w:val="0"/>
              <w:marRight w:val="0"/>
              <w:marTop w:val="0"/>
              <w:marBottom w:val="0"/>
              <w:divBdr>
                <w:top w:val="none" w:sz="0" w:space="0" w:color="auto"/>
                <w:left w:val="none" w:sz="0" w:space="0" w:color="auto"/>
                <w:bottom w:val="none" w:sz="0" w:space="0" w:color="auto"/>
                <w:right w:val="none" w:sz="0" w:space="0" w:color="auto"/>
              </w:divBdr>
            </w:div>
            <w:div w:id="240717129">
              <w:marLeft w:val="0"/>
              <w:marRight w:val="0"/>
              <w:marTop w:val="0"/>
              <w:marBottom w:val="0"/>
              <w:divBdr>
                <w:top w:val="none" w:sz="0" w:space="0" w:color="auto"/>
                <w:left w:val="none" w:sz="0" w:space="0" w:color="auto"/>
                <w:bottom w:val="none" w:sz="0" w:space="0" w:color="auto"/>
                <w:right w:val="none" w:sz="0" w:space="0" w:color="auto"/>
              </w:divBdr>
            </w:div>
          </w:divsChild>
        </w:div>
        <w:div w:id="284124165">
          <w:marLeft w:val="0"/>
          <w:marRight w:val="0"/>
          <w:marTop w:val="0"/>
          <w:marBottom w:val="0"/>
          <w:divBdr>
            <w:top w:val="none" w:sz="0" w:space="0" w:color="auto"/>
            <w:left w:val="none" w:sz="0" w:space="0" w:color="auto"/>
            <w:bottom w:val="none" w:sz="0" w:space="0" w:color="auto"/>
            <w:right w:val="none" w:sz="0" w:space="0" w:color="auto"/>
          </w:divBdr>
          <w:divsChild>
            <w:div w:id="1285620246">
              <w:marLeft w:val="0"/>
              <w:marRight w:val="0"/>
              <w:marTop w:val="0"/>
              <w:marBottom w:val="0"/>
              <w:divBdr>
                <w:top w:val="none" w:sz="0" w:space="0" w:color="auto"/>
                <w:left w:val="none" w:sz="0" w:space="0" w:color="auto"/>
                <w:bottom w:val="none" w:sz="0" w:space="0" w:color="auto"/>
                <w:right w:val="none" w:sz="0" w:space="0" w:color="auto"/>
              </w:divBdr>
            </w:div>
          </w:divsChild>
        </w:div>
        <w:div w:id="1292903634">
          <w:marLeft w:val="0"/>
          <w:marRight w:val="0"/>
          <w:marTop w:val="0"/>
          <w:marBottom w:val="0"/>
          <w:divBdr>
            <w:top w:val="none" w:sz="0" w:space="0" w:color="auto"/>
            <w:left w:val="none" w:sz="0" w:space="0" w:color="auto"/>
            <w:bottom w:val="none" w:sz="0" w:space="0" w:color="auto"/>
            <w:right w:val="none" w:sz="0" w:space="0" w:color="auto"/>
          </w:divBdr>
          <w:divsChild>
            <w:div w:id="1227960327">
              <w:marLeft w:val="0"/>
              <w:marRight w:val="0"/>
              <w:marTop w:val="0"/>
              <w:marBottom w:val="0"/>
              <w:divBdr>
                <w:top w:val="none" w:sz="0" w:space="0" w:color="auto"/>
                <w:left w:val="none" w:sz="0" w:space="0" w:color="auto"/>
                <w:bottom w:val="none" w:sz="0" w:space="0" w:color="auto"/>
                <w:right w:val="none" w:sz="0" w:space="0" w:color="auto"/>
              </w:divBdr>
            </w:div>
            <w:div w:id="301270742">
              <w:marLeft w:val="0"/>
              <w:marRight w:val="0"/>
              <w:marTop w:val="0"/>
              <w:marBottom w:val="0"/>
              <w:divBdr>
                <w:top w:val="none" w:sz="0" w:space="0" w:color="auto"/>
                <w:left w:val="none" w:sz="0" w:space="0" w:color="auto"/>
                <w:bottom w:val="none" w:sz="0" w:space="0" w:color="auto"/>
                <w:right w:val="none" w:sz="0" w:space="0" w:color="auto"/>
              </w:divBdr>
            </w:div>
            <w:div w:id="1442145248">
              <w:marLeft w:val="0"/>
              <w:marRight w:val="0"/>
              <w:marTop w:val="0"/>
              <w:marBottom w:val="0"/>
              <w:divBdr>
                <w:top w:val="none" w:sz="0" w:space="0" w:color="auto"/>
                <w:left w:val="none" w:sz="0" w:space="0" w:color="auto"/>
                <w:bottom w:val="none" w:sz="0" w:space="0" w:color="auto"/>
                <w:right w:val="none" w:sz="0" w:space="0" w:color="auto"/>
              </w:divBdr>
            </w:div>
            <w:div w:id="561254583">
              <w:marLeft w:val="0"/>
              <w:marRight w:val="0"/>
              <w:marTop w:val="0"/>
              <w:marBottom w:val="0"/>
              <w:divBdr>
                <w:top w:val="none" w:sz="0" w:space="0" w:color="auto"/>
                <w:left w:val="none" w:sz="0" w:space="0" w:color="auto"/>
                <w:bottom w:val="none" w:sz="0" w:space="0" w:color="auto"/>
                <w:right w:val="none" w:sz="0" w:space="0" w:color="auto"/>
              </w:divBdr>
            </w:div>
          </w:divsChild>
        </w:div>
        <w:div w:id="190148235">
          <w:marLeft w:val="0"/>
          <w:marRight w:val="0"/>
          <w:marTop w:val="0"/>
          <w:marBottom w:val="0"/>
          <w:divBdr>
            <w:top w:val="none" w:sz="0" w:space="0" w:color="auto"/>
            <w:left w:val="none" w:sz="0" w:space="0" w:color="auto"/>
            <w:bottom w:val="none" w:sz="0" w:space="0" w:color="auto"/>
            <w:right w:val="none" w:sz="0" w:space="0" w:color="auto"/>
          </w:divBdr>
          <w:divsChild>
            <w:div w:id="401099296">
              <w:marLeft w:val="0"/>
              <w:marRight w:val="0"/>
              <w:marTop w:val="0"/>
              <w:marBottom w:val="0"/>
              <w:divBdr>
                <w:top w:val="none" w:sz="0" w:space="0" w:color="auto"/>
                <w:left w:val="none" w:sz="0" w:space="0" w:color="auto"/>
                <w:bottom w:val="none" w:sz="0" w:space="0" w:color="auto"/>
                <w:right w:val="none" w:sz="0" w:space="0" w:color="auto"/>
              </w:divBdr>
            </w:div>
            <w:div w:id="1418600535">
              <w:marLeft w:val="0"/>
              <w:marRight w:val="0"/>
              <w:marTop w:val="0"/>
              <w:marBottom w:val="0"/>
              <w:divBdr>
                <w:top w:val="none" w:sz="0" w:space="0" w:color="auto"/>
                <w:left w:val="none" w:sz="0" w:space="0" w:color="auto"/>
                <w:bottom w:val="none" w:sz="0" w:space="0" w:color="auto"/>
                <w:right w:val="none" w:sz="0" w:space="0" w:color="auto"/>
              </w:divBdr>
            </w:div>
            <w:div w:id="1161500912">
              <w:marLeft w:val="0"/>
              <w:marRight w:val="0"/>
              <w:marTop w:val="0"/>
              <w:marBottom w:val="0"/>
              <w:divBdr>
                <w:top w:val="none" w:sz="0" w:space="0" w:color="auto"/>
                <w:left w:val="none" w:sz="0" w:space="0" w:color="auto"/>
                <w:bottom w:val="none" w:sz="0" w:space="0" w:color="auto"/>
                <w:right w:val="none" w:sz="0" w:space="0" w:color="auto"/>
              </w:divBdr>
            </w:div>
            <w:div w:id="876352100">
              <w:marLeft w:val="0"/>
              <w:marRight w:val="0"/>
              <w:marTop w:val="0"/>
              <w:marBottom w:val="0"/>
              <w:divBdr>
                <w:top w:val="none" w:sz="0" w:space="0" w:color="auto"/>
                <w:left w:val="none" w:sz="0" w:space="0" w:color="auto"/>
                <w:bottom w:val="none" w:sz="0" w:space="0" w:color="auto"/>
                <w:right w:val="none" w:sz="0" w:space="0" w:color="auto"/>
              </w:divBdr>
            </w:div>
          </w:divsChild>
        </w:div>
        <w:div w:id="408381937">
          <w:marLeft w:val="0"/>
          <w:marRight w:val="0"/>
          <w:marTop w:val="0"/>
          <w:marBottom w:val="0"/>
          <w:divBdr>
            <w:top w:val="none" w:sz="0" w:space="0" w:color="auto"/>
            <w:left w:val="none" w:sz="0" w:space="0" w:color="auto"/>
            <w:bottom w:val="none" w:sz="0" w:space="0" w:color="auto"/>
            <w:right w:val="none" w:sz="0" w:space="0" w:color="auto"/>
          </w:divBdr>
          <w:divsChild>
            <w:div w:id="1747416050">
              <w:marLeft w:val="0"/>
              <w:marRight w:val="0"/>
              <w:marTop w:val="0"/>
              <w:marBottom w:val="0"/>
              <w:divBdr>
                <w:top w:val="none" w:sz="0" w:space="0" w:color="auto"/>
                <w:left w:val="none" w:sz="0" w:space="0" w:color="auto"/>
                <w:bottom w:val="none" w:sz="0" w:space="0" w:color="auto"/>
                <w:right w:val="none" w:sz="0" w:space="0" w:color="auto"/>
              </w:divBdr>
            </w:div>
            <w:div w:id="1005089690">
              <w:marLeft w:val="0"/>
              <w:marRight w:val="0"/>
              <w:marTop w:val="0"/>
              <w:marBottom w:val="0"/>
              <w:divBdr>
                <w:top w:val="none" w:sz="0" w:space="0" w:color="auto"/>
                <w:left w:val="none" w:sz="0" w:space="0" w:color="auto"/>
                <w:bottom w:val="none" w:sz="0" w:space="0" w:color="auto"/>
                <w:right w:val="none" w:sz="0" w:space="0" w:color="auto"/>
              </w:divBdr>
            </w:div>
          </w:divsChild>
        </w:div>
        <w:div w:id="150954205">
          <w:marLeft w:val="0"/>
          <w:marRight w:val="0"/>
          <w:marTop w:val="0"/>
          <w:marBottom w:val="0"/>
          <w:divBdr>
            <w:top w:val="none" w:sz="0" w:space="0" w:color="auto"/>
            <w:left w:val="none" w:sz="0" w:space="0" w:color="auto"/>
            <w:bottom w:val="none" w:sz="0" w:space="0" w:color="auto"/>
            <w:right w:val="none" w:sz="0" w:space="0" w:color="auto"/>
          </w:divBdr>
          <w:divsChild>
            <w:div w:id="2014263302">
              <w:marLeft w:val="0"/>
              <w:marRight w:val="0"/>
              <w:marTop w:val="0"/>
              <w:marBottom w:val="0"/>
              <w:divBdr>
                <w:top w:val="none" w:sz="0" w:space="0" w:color="auto"/>
                <w:left w:val="none" w:sz="0" w:space="0" w:color="auto"/>
                <w:bottom w:val="none" w:sz="0" w:space="0" w:color="auto"/>
                <w:right w:val="none" w:sz="0" w:space="0" w:color="auto"/>
              </w:divBdr>
            </w:div>
            <w:div w:id="1139028559">
              <w:marLeft w:val="0"/>
              <w:marRight w:val="0"/>
              <w:marTop w:val="0"/>
              <w:marBottom w:val="0"/>
              <w:divBdr>
                <w:top w:val="none" w:sz="0" w:space="0" w:color="auto"/>
                <w:left w:val="none" w:sz="0" w:space="0" w:color="auto"/>
                <w:bottom w:val="none" w:sz="0" w:space="0" w:color="auto"/>
                <w:right w:val="none" w:sz="0" w:space="0" w:color="auto"/>
              </w:divBdr>
            </w:div>
          </w:divsChild>
        </w:div>
        <w:div w:id="2107265702">
          <w:marLeft w:val="0"/>
          <w:marRight w:val="0"/>
          <w:marTop w:val="0"/>
          <w:marBottom w:val="0"/>
          <w:divBdr>
            <w:top w:val="none" w:sz="0" w:space="0" w:color="auto"/>
            <w:left w:val="none" w:sz="0" w:space="0" w:color="auto"/>
            <w:bottom w:val="none" w:sz="0" w:space="0" w:color="auto"/>
            <w:right w:val="none" w:sz="0" w:space="0" w:color="auto"/>
          </w:divBdr>
          <w:divsChild>
            <w:div w:id="330958678">
              <w:marLeft w:val="0"/>
              <w:marRight w:val="0"/>
              <w:marTop w:val="0"/>
              <w:marBottom w:val="0"/>
              <w:divBdr>
                <w:top w:val="none" w:sz="0" w:space="0" w:color="auto"/>
                <w:left w:val="none" w:sz="0" w:space="0" w:color="auto"/>
                <w:bottom w:val="none" w:sz="0" w:space="0" w:color="auto"/>
                <w:right w:val="none" w:sz="0" w:space="0" w:color="auto"/>
              </w:divBdr>
            </w:div>
          </w:divsChild>
        </w:div>
        <w:div w:id="1271164340">
          <w:marLeft w:val="0"/>
          <w:marRight w:val="0"/>
          <w:marTop w:val="0"/>
          <w:marBottom w:val="0"/>
          <w:divBdr>
            <w:top w:val="none" w:sz="0" w:space="0" w:color="auto"/>
            <w:left w:val="none" w:sz="0" w:space="0" w:color="auto"/>
            <w:bottom w:val="none" w:sz="0" w:space="0" w:color="auto"/>
            <w:right w:val="none" w:sz="0" w:space="0" w:color="auto"/>
          </w:divBdr>
          <w:divsChild>
            <w:div w:id="1085104138">
              <w:marLeft w:val="0"/>
              <w:marRight w:val="0"/>
              <w:marTop w:val="0"/>
              <w:marBottom w:val="0"/>
              <w:divBdr>
                <w:top w:val="none" w:sz="0" w:space="0" w:color="auto"/>
                <w:left w:val="none" w:sz="0" w:space="0" w:color="auto"/>
                <w:bottom w:val="none" w:sz="0" w:space="0" w:color="auto"/>
                <w:right w:val="none" w:sz="0" w:space="0" w:color="auto"/>
              </w:divBdr>
            </w:div>
            <w:div w:id="1909686189">
              <w:marLeft w:val="0"/>
              <w:marRight w:val="0"/>
              <w:marTop w:val="0"/>
              <w:marBottom w:val="0"/>
              <w:divBdr>
                <w:top w:val="none" w:sz="0" w:space="0" w:color="auto"/>
                <w:left w:val="none" w:sz="0" w:space="0" w:color="auto"/>
                <w:bottom w:val="none" w:sz="0" w:space="0" w:color="auto"/>
                <w:right w:val="none" w:sz="0" w:space="0" w:color="auto"/>
              </w:divBdr>
            </w:div>
          </w:divsChild>
        </w:div>
        <w:div w:id="1645087801">
          <w:marLeft w:val="0"/>
          <w:marRight w:val="0"/>
          <w:marTop w:val="0"/>
          <w:marBottom w:val="0"/>
          <w:divBdr>
            <w:top w:val="none" w:sz="0" w:space="0" w:color="auto"/>
            <w:left w:val="none" w:sz="0" w:space="0" w:color="auto"/>
            <w:bottom w:val="none" w:sz="0" w:space="0" w:color="auto"/>
            <w:right w:val="none" w:sz="0" w:space="0" w:color="auto"/>
          </w:divBdr>
          <w:divsChild>
            <w:div w:id="1231381986">
              <w:marLeft w:val="0"/>
              <w:marRight w:val="0"/>
              <w:marTop w:val="0"/>
              <w:marBottom w:val="0"/>
              <w:divBdr>
                <w:top w:val="none" w:sz="0" w:space="0" w:color="auto"/>
                <w:left w:val="none" w:sz="0" w:space="0" w:color="auto"/>
                <w:bottom w:val="none" w:sz="0" w:space="0" w:color="auto"/>
                <w:right w:val="none" w:sz="0" w:space="0" w:color="auto"/>
              </w:divBdr>
            </w:div>
            <w:div w:id="665324757">
              <w:marLeft w:val="0"/>
              <w:marRight w:val="0"/>
              <w:marTop w:val="0"/>
              <w:marBottom w:val="0"/>
              <w:divBdr>
                <w:top w:val="none" w:sz="0" w:space="0" w:color="auto"/>
                <w:left w:val="none" w:sz="0" w:space="0" w:color="auto"/>
                <w:bottom w:val="none" w:sz="0" w:space="0" w:color="auto"/>
                <w:right w:val="none" w:sz="0" w:space="0" w:color="auto"/>
              </w:divBdr>
            </w:div>
          </w:divsChild>
        </w:div>
        <w:div w:id="919367145">
          <w:marLeft w:val="0"/>
          <w:marRight w:val="0"/>
          <w:marTop w:val="0"/>
          <w:marBottom w:val="0"/>
          <w:divBdr>
            <w:top w:val="none" w:sz="0" w:space="0" w:color="auto"/>
            <w:left w:val="none" w:sz="0" w:space="0" w:color="auto"/>
            <w:bottom w:val="none" w:sz="0" w:space="0" w:color="auto"/>
            <w:right w:val="none" w:sz="0" w:space="0" w:color="auto"/>
          </w:divBdr>
          <w:divsChild>
            <w:div w:id="2106221905">
              <w:marLeft w:val="0"/>
              <w:marRight w:val="0"/>
              <w:marTop w:val="0"/>
              <w:marBottom w:val="0"/>
              <w:divBdr>
                <w:top w:val="none" w:sz="0" w:space="0" w:color="auto"/>
                <w:left w:val="none" w:sz="0" w:space="0" w:color="auto"/>
                <w:bottom w:val="none" w:sz="0" w:space="0" w:color="auto"/>
                <w:right w:val="none" w:sz="0" w:space="0" w:color="auto"/>
              </w:divBdr>
            </w:div>
            <w:div w:id="52435084">
              <w:marLeft w:val="0"/>
              <w:marRight w:val="0"/>
              <w:marTop w:val="0"/>
              <w:marBottom w:val="0"/>
              <w:divBdr>
                <w:top w:val="none" w:sz="0" w:space="0" w:color="auto"/>
                <w:left w:val="none" w:sz="0" w:space="0" w:color="auto"/>
                <w:bottom w:val="none" w:sz="0" w:space="0" w:color="auto"/>
                <w:right w:val="none" w:sz="0" w:space="0" w:color="auto"/>
              </w:divBdr>
            </w:div>
          </w:divsChild>
        </w:div>
        <w:div w:id="1222446011">
          <w:marLeft w:val="0"/>
          <w:marRight w:val="0"/>
          <w:marTop w:val="0"/>
          <w:marBottom w:val="0"/>
          <w:divBdr>
            <w:top w:val="none" w:sz="0" w:space="0" w:color="auto"/>
            <w:left w:val="none" w:sz="0" w:space="0" w:color="auto"/>
            <w:bottom w:val="none" w:sz="0" w:space="0" w:color="auto"/>
            <w:right w:val="none" w:sz="0" w:space="0" w:color="auto"/>
          </w:divBdr>
          <w:divsChild>
            <w:div w:id="742459001">
              <w:marLeft w:val="0"/>
              <w:marRight w:val="0"/>
              <w:marTop w:val="0"/>
              <w:marBottom w:val="0"/>
              <w:divBdr>
                <w:top w:val="none" w:sz="0" w:space="0" w:color="auto"/>
                <w:left w:val="none" w:sz="0" w:space="0" w:color="auto"/>
                <w:bottom w:val="none" w:sz="0" w:space="0" w:color="auto"/>
                <w:right w:val="none" w:sz="0" w:space="0" w:color="auto"/>
              </w:divBdr>
            </w:div>
            <w:div w:id="1677611709">
              <w:marLeft w:val="0"/>
              <w:marRight w:val="0"/>
              <w:marTop w:val="0"/>
              <w:marBottom w:val="0"/>
              <w:divBdr>
                <w:top w:val="none" w:sz="0" w:space="0" w:color="auto"/>
                <w:left w:val="none" w:sz="0" w:space="0" w:color="auto"/>
                <w:bottom w:val="none" w:sz="0" w:space="0" w:color="auto"/>
                <w:right w:val="none" w:sz="0" w:space="0" w:color="auto"/>
              </w:divBdr>
            </w:div>
          </w:divsChild>
        </w:div>
        <w:div w:id="772630403">
          <w:marLeft w:val="0"/>
          <w:marRight w:val="0"/>
          <w:marTop w:val="0"/>
          <w:marBottom w:val="0"/>
          <w:divBdr>
            <w:top w:val="none" w:sz="0" w:space="0" w:color="auto"/>
            <w:left w:val="none" w:sz="0" w:space="0" w:color="auto"/>
            <w:bottom w:val="none" w:sz="0" w:space="0" w:color="auto"/>
            <w:right w:val="none" w:sz="0" w:space="0" w:color="auto"/>
          </w:divBdr>
          <w:divsChild>
            <w:div w:id="366105773">
              <w:marLeft w:val="0"/>
              <w:marRight w:val="0"/>
              <w:marTop w:val="0"/>
              <w:marBottom w:val="0"/>
              <w:divBdr>
                <w:top w:val="none" w:sz="0" w:space="0" w:color="auto"/>
                <w:left w:val="none" w:sz="0" w:space="0" w:color="auto"/>
                <w:bottom w:val="none" w:sz="0" w:space="0" w:color="auto"/>
                <w:right w:val="none" w:sz="0" w:space="0" w:color="auto"/>
              </w:divBdr>
            </w:div>
            <w:div w:id="85619514">
              <w:marLeft w:val="0"/>
              <w:marRight w:val="0"/>
              <w:marTop w:val="0"/>
              <w:marBottom w:val="0"/>
              <w:divBdr>
                <w:top w:val="none" w:sz="0" w:space="0" w:color="auto"/>
                <w:left w:val="none" w:sz="0" w:space="0" w:color="auto"/>
                <w:bottom w:val="none" w:sz="0" w:space="0" w:color="auto"/>
                <w:right w:val="none" w:sz="0" w:space="0" w:color="auto"/>
              </w:divBdr>
            </w:div>
          </w:divsChild>
        </w:div>
        <w:div w:id="936714009">
          <w:marLeft w:val="0"/>
          <w:marRight w:val="0"/>
          <w:marTop w:val="0"/>
          <w:marBottom w:val="0"/>
          <w:divBdr>
            <w:top w:val="none" w:sz="0" w:space="0" w:color="auto"/>
            <w:left w:val="none" w:sz="0" w:space="0" w:color="auto"/>
            <w:bottom w:val="none" w:sz="0" w:space="0" w:color="auto"/>
            <w:right w:val="none" w:sz="0" w:space="0" w:color="auto"/>
          </w:divBdr>
          <w:divsChild>
            <w:div w:id="741492272">
              <w:marLeft w:val="0"/>
              <w:marRight w:val="0"/>
              <w:marTop w:val="0"/>
              <w:marBottom w:val="0"/>
              <w:divBdr>
                <w:top w:val="none" w:sz="0" w:space="0" w:color="auto"/>
                <w:left w:val="none" w:sz="0" w:space="0" w:color="auto"/>
                <w:bottom w:val="none" w:sz="0" w:space="0" w:color="auto"/>
                <w:right w:val="none" w:sz="0" w:space="0" w:color="auto"/>
              </w:divBdr>
            </w:div>
            <w:div w:id="1318454447">
              <w:marLeft w:val="0"/>
              <w:marRight w:val="0"/>
              <w:marTop w:val="0"/>
              <w:marBottom w:val="0"/>
              <w:divBdr>
                <w:top w:val="none" w:sz="0" w:space="0" w:color="auto"/>
                <w:left w:val="none" w:sz="0" w:space="0" w:color="auto"/>
                <w:bottom w:val="none" w:sz="0" w:space="0" w:color="auto"/>
                <w:right w:val="none" w:sz="0" w:space="0" w:color="auto"/>
              </w:divBdr>
            </w:div>
            <w:div w:id="967978435">
              <w:marLeft w:val="0"/>
              <w:marRight w:val="0"/>
              <w:marTop w:val="0"/>
              <w:marBottom w:val="0"/>
              <w:divBdr>
                <w:top w:val="none" w:sz="0" w:space="0" w:color="auto"/>
                <w:left w:val="none" w:sz="0" w:space="0" w:color="auto"/>
                <w:bottom w:val="none" w:sz="0" w:space="0" w:color="auto"/>
                <w:right w:val="none" w:sz="0" w:space="0" w:color="auto"/>
              </w:divBdr>
            </w:div>
          </w:divsChild>
        </w:div>
        <w:div w:id="768813725">
          <w:marLeft w:val="0"/>
          <w:marRight w:val="0"/>
          <w:marTop w:val="0"/>
          <w:marBottom w:val="0"/>
          <w:divBdr>
            <w:top w:val="none" w:sz="0" w:space="0" w:color="auto"/>
            <w:left w:val="none" w:sz="0" w:space="0" w:color="auto"/>
            <w:bottom w:val="none" w:sz="0" w:space="0" w:color="auto"/>
            <w:right w:val="none" w:sz="0" w:space="0" w:color="auto"/>
          </w:divBdr>
          <w:divsChild>
            <w:div w:id="257250921">
              <w:marLeft w:val="0"/>
              <w:marRight w:val="0"/>
              <w:marTop w:val="0"/>
              <w:marBottom w:val="0"/>
              <w:divBdr>
                <w:top w:val="none" w:sz="0" w:space="0" w:color="auto"/>
                <w:left w:val="none" w:sz="0" w:space="0" w:color="auto"/>
                <w:bottom w:val="none" w:sz="0" w:space="0" w:color="auto"/>
                <w:right w:val="none" w:sz="0" w:space="0" w:color="auto"/>
              </w:divBdr>
            </w:div>
            <w:div w:id="782111323">
              <w:marLeft w:val="0"/>
              <w:marRight w:val="0"/>
              <w:marTop w:val="0"/>
              <w:marBottom w:val="0"/>
              <w:divBdr>
                <w:top w:val="none" w:sz="0" w:space="0" w:color="auto"/>
                <w:left w:val="none" w:sz="0" w:space="0" w:color="auto"/>
                <w:bottom w:val="none" w:sz="0" w:space="0" w:color="auto"/>
                <w:right w:val="none" w:sz="0" w:space="0" w:color="auto"/>
              </w:divBdr>
            </w:div>
          </w:divsChild>
        </w:div>
        <w:div w:id="1237932573">
          <w:marLeft w:val="0"/>
          <w:marRight w:val="0"/>
          <w:marTop w:val="0"/>
          <w:marBottom w:val="0"/>
          <w:divBdr>
            <w:top w:val="none" w:sz="0" w:space="0" w:color="auto"/>
            <w:left w:val="none" w:sz="0" w:space="0" w:color="auto"/>
            <w:bottom w:val="none" w:sz="0" w:space="0" w:color="auto"/>
            <w:right w:val="none" w:sz="0" w:space="0" w:color="auto"/>
          </w:divBdr>
          <w:divsChild>
            <w:div w:id="1604877012">
              <w:marLeft w:val="0"/>
              <w:marRight w:val="0"/>
              <w:marTop w:val="0"/>
              <w:marBottom w:val="0"/>
              <w:divBdr>
                <w:top w:val="none" w:sz="0" w:space="0" w:color="auto"/>
                <w:left w:val="none" w:sz="0" w:space="0" w:color="auto"/>
                <w:bottom w:val="none" w:sz="0" w:space="0" w:color="auto"/>
                <w:right w:val="none" w:sz="0" w:space="0" w:color="auto"/>
              </w:divBdr>
            </w:div>
          </w:divsChild>
        </w:div>
        <w:div w:id="2017610363">
          <w:marLeft w:val="0"/>
          <w:marRight w:val="0"/>
          <w:marTop w:val="0"/>
          <w:marBottom w:val="0"/>
          <w:divBdr>
            <w:top w:val="none" w:sz="0" w:space="0" w:color="auto"/>
            <w:left w:val="none" w:sz="0" w:space="0" w:color="auto"/>
            <w:bottom w:val="none" w:sz="0" w:space="0" w:color="auto"/>
            <w:right w:val="none" w:sz="0" w:space="0" w:color="auto"/>
          </w:divBdr>
          <w:divsChild>
            <w:div w:id="487863248">
              <w:marLeft w:val="0"/>
              <w:marRight w:val="0"/>
              <w:marTop w:val="0"/>
              <w:marBottom w:val="0"/>
              <w:divBdr>
                <w:top w:val="none" w:sz="0" w:space="0" w:color="auto"/>
                <w:left w:val="none" w:sz="0" w:space="0" w:color="auto"/>
                <w:bottom w:val="none" w:sz="0" w:space="0" w:color="auto"/>
                <w:right w:val="none" w:sz="0" w:space="0" w:color="auto"/>
              </w:divBdr>
            </w:div>
            <w:div w:id="1439452202">
              <w:marLeft w:val="0"/>
              <w:marRight w:val="0"/>
              <w:marTop w:val="0"/>
              <w:marBottom w:val="0"/>
              <w:divBdr>
                <w:top w:val="none" w:sz="0" w:space="0" w:color="auto"/>
                <w:left w:val="none" w:sz="0" w:space="0" w:color="auto"/>
                <w:bottom w:val="none" w:sz="0" w:space="0" w:color="auto"/>
                <w:right w:val="none" w:sz="0" w:space="0" w:color="auto"/>
              </w:divBdr>
            </w:div>
          </w:divsChild>
        </w:div>
        <w:div w:id="908659479">
          <w:marLeft w:val="0"/>
          <w:marRight w:val="0"/>
          <w:marTop w:val="0"/>
          <w:marBottom w:val="0"/>
          <w:divBdr>
            <w:top w:val="none" w:sz="0" w:space="0" w:color="auto"/>
            <w:left w:val="none" w:sz="0" w:space="0" w:color="auto"/>
            <w:bottom w:val="none" w:sz="0" w:space="0" w:color="auto"/>
            <w:right w:val="none" w:sz="0" w:space="0" w:color="auto"/>
          </w:divBdr>
          <w:divsChild>
            <w:div w:id="1748771444">
              <w:marLeft w:val="0"/>
              <w:marRight w:val="0"/>
              <w:marTop w:val="0"/>
              <w:marBottom w:val="0"/>
              <w:divBdr>
                <w:top w:val="none" w:sz="0" w:space="0" w:color="auto"/>
                <w:left w:val="none" w:sz="0" w:space="0" w:color="auto"/>
                <w:bottom w:val="none" w:sz="0" w:space="0" w:color="auto"/>
                <w:right w:val="none" w:sz="0" w:space="0" w:color="auto"/>
              </w:divBdr>
            </w:div>
            <w:div w:id="1078601899">
              <w:marLeft w:val="0"/>
              <w:marRight w:val="0"/>
              <w:marTop w:val="0"/>
              <w:marBottom w:val="0"/>
              <w:divBdr>
                <w:top w:val="none" w:sz="0" w:space="0" w:color="auto"/>
                <w:left w:val="none" w:sz="0" w:space="0" w:color="auto"/>
                <w:bottom w:val="none" w:sz="0" w:space="0" w:color="auto"/>
                <w:right w:val="none" w:sz="0" w:space="0" w:color="auto"/>
              </w:divBdr>
            </w:div>
          </w:divsChild>
        </w:div>
        <w:div w:id="624821988">
          <w:marLeft w:val="0"/>
          <w:marRight w:val="0"/>
          <w:marTop w:val="0"/>
          <w:marBottom w:val="0"/>
          <w:divBdr>
            <w:top w:val="none" w:sz="0" w:space="0" w:color="auto"/>
            <w:left w:val="none" w:sz="0" w:space="0" w:color="auto"/>
            <w:bottom w:val="none" w:sz="0" w:space="0" w:color="auto"/>
            <w:right w:val="none" w:sz="0" w:space="0" w:color="auto"/>
          </w:divBdr>
          <w:divsChild>
            <w:div w:id="2112430343">
              <w:marLeft w:val="0"/>
              <w:marRight w:val="0"/>
              <w:marTop w:val="0"/>
              <w:marBottom w:val="0"/>
              <w:divBdr>
                <w:top w:val="none" w:sz="0" w:space="0" w:color="auto"/>
                <w:left w:val="none" w:sz="0" w:space="0" w:color="auto"/>
                <w:bottom w:val="none" w:sz="0" w:space="0" w:color="auto"/>
                <w:right w:val="none" w:sz="0" w:space="0" w:color="auto"/>
              </w:divBdr>
            </w:div>
          </w:divsChild>
        </w:div>
        <w:div w:id="447242089">
          <w:marLeft w:val="0"/>
          <w:marRight w:val="0"/>
          <w:marTop w:val="0"/>
          <w:marBottom w:val="0"/>
          <w:divBdr>
            <w:top w:val="none" w:sz="0" w:space="0" w:color="auto"/>
            <w:left w:val="none" w:sz="0" w:space="0" w:color="auto"/>
            <w:bottom w:val="none" w:sz="0" w:space="0" w:color="auto"/>
            <w:right w:val="none" w:sz="0" w:space="0" w:color="auto"/>
          </w:divBdr>
          <w:divsChild>
            <w:div w:id="1895044739">
              <w:marLeft w:val="0"/>
              <w:marRight w:val="0"/>
              <w:marTop w:val="0"/>
              <w:marBottom w:val="0"/>
              <w:divBdr>
                <w:top w:val="none" w:sz="0" w:space="0" w:color="auto"/>
                <w:left w:val="none" w:sz="0" w:space="0" w:color="auto"/>
                <w:bottom w:val="none" w:sz="0" w:space="0" w:color="auto"/>
                <w:right w:val="none" w:sz="0" w:space="0" w:color="auto"/>
              </w:divBdr>
            </w:div>
            <w:div w:id="653682298">
              <w:marLeft w:val="0"/>
              <w:marRight w:val="0"/>
              <w:marTop w:val="0"/>
              <w:marBottom w:val="0"/>
              <w:divBdr>
                <w:top w:val="none" w:sz="0" w:space="0" w:color="auto"/>
                <w:left w:val="none" w:sz="0" w:space="0" w:color="auto"/>
                <w:bottom w:val="none" w:sz="0" w:space="0" w:color="auto"/>
                <w:right w:val="none" w:sz="0" w:space="0" w:color="auto"/>
              </w:divBdr>
            </w:div>
            <w:div w:id="2053185552">
              <w:marLeft w:val="0"/>
              <w:marRight w:val="0"/>
              <w:marTop w:val="0"/>
              <w:marBottom w:val="0"/>
              <w:divBdr>
                <w:top w:val="none" w:sz="0" w:space="0" w:color="auto"/>
                <w:left w:val="none" w:sz="0" w:space="0" w:color="auto"/>
                <w:bottom w:val="none" w:sz="0" w:space="0" w:color="auto"/>
                <w:right w:val="none" w:sz="0" w:space="0" w:color="auto"/>
              </w:divBdr>
            </w:div>
          </w:divsChild>
        </w:div>
        <w:div w:id="1760833985">
          <w:marLeft w:val="0"/>
          <w:marRight w:val="0"/>
          <w:marTop w:val="0"/>
          <w:marBottom w:val="0"/>
          <w:divBdr>
            <w:top w:val="none" w:sz="0" w:space="0" w:color="auto"/>
            <w:left w:val="none" w:sz="0" w:space="0" w:color="auto"/>
            <w:bottom w:val="none" w:sz="0" w:space="0" w:color="auto"/>
            <w:right w:val="none" w:sz="0" w:space="0" w:color="auto"/>
          </w:divBdr>
          <w:divsChild>
            <w:div w:id="1860661244">
              <w:marLeft w:val="0"/>
              <w:marRight w:val="0"/>
              <w:marTop w:val="0"/>
              <w:marBottom w:val="0"/>
              <w:divBdr>
                <w:top w:val="none" w:sz="0" w:space="0" w:color="auto"/>
                <w:left w:val="none" w:sz="0" w:space="0" w:color="auto"/>
                <w:bottom w:val="none" w:sz="0" w:space="0" w:color="auto"/>
                <w:right w:val="none" w:sz="0" w:space="0" w:color="auto"/>
              </w:divBdr>
            </w:div>
            <w:div w:id="791286151">
              <w:marLeft w:val="0"/>
              <w:marRight w:val="0"/>
              <w:marTop w:val="0"/>
              <w:marBottom w:val="0"/>
              <w:divBdr>
                <w:top w:val="none" w:sz="0" w:space="0" w:color="auto"/>
                <w:left w:val="none" w:sz="0" w:space="0" w:color="auto"/>
                <w:bottom w:val="none" w:sz="0" w:space="0" w:color="auto"/>
                <w:right w:val="none" w:sz="0" w:space="0" w:color="auto"/>
              </w:divBdr>
            </w:div>
          </w:divsChild>
        </w:div>
        <w:div w:id="1440176801">
          <w:marLeft w:val="0"/>
          <w:marRight w:val="0"/>
          <w:marTop w:val="0"/>
          <w:marBottom w:val="0"/>
          <w:divBdr>
            <w:top w:val="none" w:sz="0" w:space="0" w:color="auto"/>
            <w:left w:val="none" w:sz="0" w:space="0" w:color="auto"/>
            <w:bottom w:val="none" w:sz="0" w:space="0" w:color="auto"/>
            <w:right w:val="none" w:sz="0" w:space="0" w:color="auto"/>
          </w:divBdr>
          <w:divsChild>
            <w:div w:id="1287349901">
              <w:marLeft w:val="0"/>
              <w:marRight w:val="0"/>
              <w:marTop w:val="0"/>
              <w:marBottom w:val="0"/>
              <w:divBdr>
                <w:top w:val="none" w:sz="0" w:space="0" w:color="auto"/>
                <w:left w:val="none" w:sz="0" w:space="0" w:color="auto"/>
                <w:bottom w:val="none" w:sz="0" w:space="0" w:color="auto"/>
                <w:right w:val="none" w:sz="0" w:space="0" w:color="auto"/>
              </w:divBdr>
            </w:div>
            <w:div w:id="1688024040">
              <w:marLeft w:val="0"/>
              <w:marRight w:val="0"/>
              <w:marTop w:val="0"/>
              <w:marBottom w:val="0"/>
              <w:divBdr>
                <w:top w:val="none" w:sz="0" w:space="0" w:color="auto"/>
                <w:left w:val="none" w:sz="0" w:space="0" w:color="auto"/>
                <w:bottom w:val="none" w:sz="0" w:space="0" w:color="auto"/>
                <w:right w:val="none" w:sz="0" w:space="0" w:color="auto"/>
              </w:divBdr>
            </w:div>
          </w:divsChild>
        </w:div>
        <w:div w:id="925071089">
          <w:marLeft w:val="0"/>
          <w:marRight w:val="0"/>
          <w:marTop w:val="0"/>
          <w:marBottom w:val="0"/>
          <w:divBdr>
            <w:top w:val="none" w:sz="0" w:space="0" w:color="auto"/>
            <w:left w:val="none" w:sz="0" w:space="0" w:color="auto"/>
            <w:bottom w:val="none" w:sz="0" w:space="0" w:color="auto"/>
            <w:right w:val="none" w:sz="0" w:space="0" w:color="auto"/>
          </w:divBdr>
          <w:divsChild>
            <w:div w:id="1779255061">
              <w:marLeft w:val="0"/>
              <w:marRight w:val="0"/>
              <w:marTop w:val="0"/>
              <w:marBottom w:val="0"/>
              <w:divBdr>
                <w:top w:val="none" w:sz="0" w:space="0" w:color="auto"/>
                <w:left w:val="none" w:sz="0" w:space="0" w:color="auto"/>
                <w:bottom w:val="none" w:sz="0" w:space="0" w:color="auto"/>
                <w:right w:val="none" w:sz="0" w:space="0" w:color="auto"/>
              </w:divBdr>
            </w:div>
            <w:div w:id="236674776">
              <w:marLeft w:val="0"/>
              <w:marRight w:val="0"/>
              <w:marTop w:val="0"/>
              <w:marBottom w:val="0"/>
              <w:divBdr>
                <w:top w:val="none" w:sz="0" w:space="0" w:color="auto"/>
                <w:left w:val="none" w:sz="0" w:space="0" w:color="auto"/>
                <w:bottom w:val="none" w:sz="0" w:space="0" w:color="auto"/>
                <w:right w:val="none" w:sz="0" w:space="0" w:color="auto"/>
              </w:divBdr>
            </w:div>
          </w:divsChild>
        </w:div>
        <w:div w:id="1251083434">
          <w:marLeft w:val="0"/>
          <w:marRight w:val="0"/>
          <w:marTop w:val="0"/>
          <w:marBottom w:val="0"/>
          <w:divBdr>
            <w:top w:val="none" w:sz="0" w:space="0" w:color="auto"/>
            <w:left w:val="none" w:sz="0" w:space="0" w:color="auto"/>
            <w:bottom w:val="none" w:sz="0" w:space="0" w:color="auto"/>
            <w:right w:val="none" w:sz="0" w:space="0" w:color="auto"/>
          </w:divBdr>
          <w:divsChild>
            <w:div w:id="914971496">
              <w:marLeft w:val="0"/>
              <w:marRight w:val="0"/>
              <w:marTop w:val="0"/>
              <w:marBottom w:val="0"/>
              <w:divBdr>
                <w:top w:val="none" w:sz="0" w:space="0" w:color="auto"/>
                <w:left w:val="none" w:sz="0" w:space="0" w:color="auto"/>
                <w:bottom w:val="none" w:sz="0" w:space="0" w:color="auto"/>
                <w:right w:val="none" w:sz="0" w:space="0" w:color="auto"/>
              </w:divBdr>
            </w:div>
          </w:divsChild>
        </w:div>
        <w:div w:id="1125345924">
          <w:marLeft w:val="0"/>
          <w:marRight w:val="0"/>
          <w:marTop w:val="0"/>
          <w:marBottom w:val="0"/>
          <w:divBdr>
            <w:top w:val="none" w:sz="0" w:space="0" w:color="auto"/>
            <w:left w:val="none" w:sz="0" w:space="0" w:color="auto"/>
            <w:bottom w:val="none" w:sz="0" w:space="0" w:color="auto"/>
            <w:right w:val="none" w:sz="0" w:space="0" w:color="auto"/>
          </w:divBdr>
          <w:divsChild>
            <w:div w:id="2128696931">
              <w:marLeft w:val="0"/>
              <w:marRight w:val="0"/>
              <w:marTop w:val="0"/>
              <w:marBottom w:val="0"/>
              <w:divBdr>
                <w:top w:val="none" w:sz="0" w:space="0" w:color="auto"/>
                <w:left w:val="none" w:sz="0" w:space="0" w:color="auto"/>
                <w:bottom w:val="none" w:sz="0" w:space="0" w:color="auto"/>
                <w:right w:val="none" w:sz="0" w:space="0" w:color="auto"/>
              </w:divBdr>
            </w:div>
            <w:div w:id="593587012">
              <w:marLeft w:val="0"/>
              <w:marRight w:val="0"/>
              <w:marTop w:val="0"/>
              <w:marBottom w:val="0"/>
              <w:divBdr>
                <w:top w:val="none" w:sz="0" w:space="0" w:color="auto"/>
                <w:left w:val="none" w:sz="0" w:space="0" w:color="auto"/>
                <w:bottom w:val="none" w:sz="0" w:space="0" w:color="auto"/>
                <w:right w:val="none" w:sz="0" w:space="0" w:color="auto"/>
              </w:divBdr>
            </w:div>
          </w:divsChild>
        </w:div>
        <w:div w:id="1465732424">
          <w:marLeft w:val="0"/>
          <w:marRight w:val="0"/>
          <w:marTop w:val="0"/>
          <w:marBottom w:val="0"/>
          <w:divBdr>
            <w:top w:val="none" w:sz="0" w:space="0" w:color="auto"/>
            <w:left w:val="none" w:sz="0" w:space="0" w:color="auto"/>
            <w:bottom w:val="none" w:sz="0" w:space="0" w:color="auto"/>
            <w:right w:val="none" w:sz="0" w:space="0" w:color="auto"/>
          </w:divBdr>
          <w:divsChild>
            <w:div w:id="1627808916">
              <w:marLeft w:val="0"/>
              <w:marRight w:val="0"/>
              <w:marTop w:val="0"/>
              <w:marBottom w:val="0"/>
              <w:divBdr>
                <w:top w:val="none" w:sz="0" w:space="0" w:color="auto"/>
                <w:left w:val="none" w:sz="0" w:space="0" w:color="auto"/>
                <w:bottom w:val="none" w:sz="0" w:space="0" w:color="auto"/>
                <w:right w:val="none" w:sz="0" w:space="0" w:color="auto"/>
              </w:divBdr>
            </w:div>
            <w:div w:id="838540005">
              <w:marLeft w:val="0"/>
              <w:marRight w:val="0"/>
              <w:marTop w:val="0"/>
              <w:marBottom w:val="0"/>
              <w:divBdr>
                <w:top w:val="none" w:sz="0" w:space="0" w:color="auto"/>
                <w:left w:val="none" w:sz="0" w:space="0" w:color="auto"/>
                <w:bottom w:val="none" w:sz="0" w:space="0" w:color="auto"/>
                <w:right w:val="none" w:sz="0" w:space="0" w:color="auto"/>
              </w:divBdr>
            </w:div>
          </w:divsChild>
        </w:div>
        <w:div w:id="788277377">
          <w:marLeft w:val="0"/>
          <w:marRight w:val="0"/>
          <w:marTop w:val="0"/>
          <w:marBottom w:val="0"/>
          <w:divBdr>
            <w:top w:val="none" w:sz="0" w:space="0" w:color="auto"/>
            <w:left w:val="none" w:sz="0" w:space="0" w:color="auto"/>
            <w:bottom w:val="none" w:sz="0" w:space="0" w:color="auto"/>
            <w:right w:val="none" w:sz="0" w:space="0" w:color="auto"/>
          </w:divBdr>
          <w:divsChild>
            <w:div w:id="1381594796">
              <w:marLeft w:val="0"/>
              <w:marRight w:val="0"/>
              <w:marTop w:val="0"/>
              <w:marBottom w:val="0"/>
              <w:divBdr>
                <w:top w:val="none" w:sz="0" w:space="0" w:color="auto"/>
                <w:left w:val="none" w:sz="0" w:space="0" w:color="auto"/>
                <w:bottom w:val="none" w:sz="0" w:space="0" w:color="auto"/>
                <w:right w:val="none" w:sz="0" w:space="0" w:color="auto"/>
              </w:divBdr>
            </w:div>
            <w:div w:id="1189567409">
              <w:marLeft w:val="0"/>
              <w:marRight w:val="0"/>
              <w:marTop w:val="0"/>
              <w:marBottom w:val="0"/>
              <w:divBdr>
                <w:top w:val="none" w:sz="0" w:space="0" w:color="auto"/>
                <w:left w:val="none" w:sz="0" w:space="0" w:color="auto"/>
                <w:bottom w:val="none" w:sz="0" w:space="0" w:color="auto"/>
                <w:right w:val="none" w:sz="0" w:space="0" w:color="auto"/>
              </w:divBdr>
            </w:div>
            <w:div w:id="739524212">
              <w:marLeft w:val="0"/>
              <w:marRight w:val="0"/>
              <w:marTop w:val="0"/>
              <w:marBottom w:val="0"/>
              <w:divBdr>
                <w:top w:val="none" w:sz="0" w:space="0" w:color="auto"/>
                <w:left w:val="none" w:sz="0" w:space="0" w:color="auto"/>
                <w:bottom w:val="none" w:sz="0" w:space="0" w:color="auto"/>
                <w:right w:val="none" w:sz="0" w:space="0" w:color="auto"/>
              </w:divBdr>
            </w:div>
            <w:div w:id="1989240500">
              <w:marLeft w:val="0"/>
              <w:marRight w:val="0"/>
              <w:marTop w:val="0"/>
              <w:marBottom w:val="0"/>
              <w:divBdr>
                <w:top w:val="none" w:sz="0" w:space="0" w:color="auto"/>
                <w:left w:val="none" w:sz="0" w:space="0" w:color="auto"/>
                <w:bottom w:val="none" w:sz="0" w:space="0" w:color="auto"/>
                <w:right w:val="none" w:sz="0" w:space="0" w:color="auto"/>
              </w:divBdr>
            </w:div>
            <w:div w:id="649405179">
              <w:marLeft w:val="0"/>
              <w:marRight w:val="0"/>
              <w:marTop w:val="0"/>
              <w:marBottom w:val="0"/>
              <w:divBdr>
                <w:top w:val="none" w:sz="0" w:space="0" w:color="auto"/>
                <w:left w:val="none" w:sz="0" w:space="0" w:color="auto"/>
                <w:bottom w:val="none" w:sz="0" w:space="0" w:color="auto"/>
                <w:right w:val="none" w:sz="0" w:space="0" w:color="auto"/>
              </w:divBdr>
            </w:div>
            <w:div w:id="79572102">
              <w:marLeft w:val="0"/>
              <w:marRight w:val="0"/>
              <w:marTop w:val="0"/>
              <w:marBottom w:val="0"/>
              <w:divBdr>
                <w:top w:val="none" w:sz="0" w:space="0" w:color="auto"/>
                <w:left w:val="none" w:sz="0" w:space="0" w:color="auto"/>
                <w:bottom w:val="none" w:sz="0" w:space="0" w:color="auto"/>
                <w:right w:val="none" w:sz="0" w:space="0" w:color="auto"/>
              </w:divBdr>
            </w:div>
            <w:div w:id="933635066">
              <w:marLeft w:val="0"/>
              <w:marRight w:val="0"/>
              <w:marTop w:val="0"/>
              <w:marBottom w:val="0"/>
              <w:divBdr>
                <w:top w:val="none" w:sz="0" w:space="0" w:color="auto"/>
                <w:left w:val="none" w:sz="0" w:space="0" w:color="auto"/>
                <w:bottom w:val="none" w:sz="0" w:space="0" w:color="auto"/>
                <w:right w:val="none" w:sz="0" w:space="0" w:color="auto"/>
              </w:divBdr>
            </w:div>
            <w:div w:id="1253852748">
              <w:marLeft w:val="0"/>
              <w:marRight w:val="0"/>
              <w:marTop w:val="0"/>
              <w:marBottom w:val="0"/>
              <w:divBdr>
                <w:top w:val="none" w:sz="0" w:space="0" w:color="auto"/>
                <w:left w:val="none" w:sz="0" w:space="0" w:color="auto"/>
                <w:bottom w:val="none" w:sz="0" w:space="0" w:color="auto"/>
                <w:right w:val="none" w:sz="0" w:space="0" w:color="auto"/>
              </w:divBdr>
            </w:div>
            <w:div w:id="1990672494">
              <w:marLeft w:val="0"/>
              <w:marRight w:val="0"/>
              <w:marTop w:val="0"/>
              <w:marBottom w:val="0"/>
              <w:divBdr>
                <w:top w:val="none" w:sz="0" w:space="0" w:color="auto"/>
                <w:left w:val="none" w:sz="0" w:space="0" w:color="auto"/>
                <w:bottom w:val="none" w:sz="0" w:space="0" w:color="auto"/>
                <w:right w:val="none" w:sz="0" w:space="0" w:color="auto"/>
              </w:divBdr>
            </w:div>
            <w:div w:id="1205870821">
              <w:marLeft w:val="0"/>
              <w:marRight w:val="0"/>
              <w:marTop w:val="0"/>
              <w:marBottom w:val="0"/>
              <w:divBdr>
                <w:top w:val="none" w:sz="0" w:space="0" w:color="auto"/>
                <w:left w:val="none" w:sz="0" w:space="0" w:color="auto"/>
                <w:bottom w:val="none" w:sz="0" w:space="0" w:color="auto"/>
                <w:right w:val="none" w:sz="0" w:space="0" w:color="auto"/>
              </w:divBdr>
            </w:div>
            <w:div w:id="2017536277">
              <w:marLeft w:val="0"/>
              <w:marRight w:val="0"/>
              <w:marTop w:val="0"/>
              <w:marBottom w:val="0"/>
              <w:divBdr>
                <w:top w:val="none" w:sz="0" w:space="0" w:color="auto"/>
                <w:left w:val="none" w:sz="0" w:space="0" w:color="auto"/>
                <w:bottom w:val="none" w:sz="0" w:space="0" w:color="auto"/>
                <w:right w:val="none" w:sz="0" w:space="0" w:color="auto"/>
              </w:divBdr>
            </w:div>
          </w:divsChild>
        </w:div>
        <w:div w:id="378671910">
          <w:marLeft w:val="0"/>
          <w:marRight w:val="0"/>
          <w:marTop w:val="0"/>
          <w:marBottom w:val="0"/>
          <w:divBdr>
            <w:top w:val="none" w:sz="0" w:space="0" w:color="auto"/>
            <w:left w:val="none" w:sz="0" w:space="0" w:color="auto"/>
            <w:bottom w:val="none" w:sz="0" w:space="0" w:color="auto"/>
            <w:right w:val="none" w:sz="0" w:space="0" w:color="auto"/>
          </w:divBdr>
          <w:divsChild>
            <w:div w:id="1623345968">
              <w:marLeft w:val="0"/>
              <w:marRight w:val="0"/>
              <w:marTop w:val="0"/>
              <w:marBottom w:val="0"/>
              <w:divBdr>
                <w:top w:val="none" w:sz="0" w:space="0" w:color="auto"/>
                <w:left w:val="none" w:sz="0" w:space="0" w:color="auto"/>
                <w:bottom w:val="none" w:sz="0" w:space="0" w:color="auto"/>
                <w:right w:val="none" w:sz="0" w:space="0" w:color="auto"/>
              </w:divBdr>
            </w:div>
          </w:divsChild>
        </w:div>
        <w:div w:id="1145970554">
          <w:marLeft w:val="0"/>
          <w:marRight w:val="0"/>
          <w:marTop w:val="0"/>
          <w:marBottom w:val="0"/>
          <w:divBdr>
            <w:top w:val="none" w:sz="0" w:space="0" w:color="auto"/>
            <w:left w:val="none" w:sz="0" w:space="0" w:color="auto"/>
            <w:bottom w:val="none" w:sz="0" w:space="0" w:color="auto"/>
            <w:right w:val="none" w:sz="0" w:space="0" w:color="auto"/>
          </w:divBdr>
          <w:divsChild>
            <w:div w:id="443156337">
              <w:marLeft w:val="0"/>
              <w:marRight w:val="0"/>
              <w:marTop w:val="0"/>
              <w:marBottom w:val="0"/>
              <w:divBdr>
                <w:top w:val="none" w:sz="0" w:space="0" w:color="auto"/>
                <w:left w:val="none" w:sz="0" w:space="0" w:color="auto"/>
                <w:bottom w:val="none" w:sz="0" w:space="0" w:color="auto"/>
                <w:right w:val="none" w:sz="0" w:space="0" w:color="auto"/>
              </w:divBdr>
            </w:div>
            <w:div w:id="1983996520">
              <w:marLeft w:val="0"/>
              <w:marRight w:val="0"/>
              <w:marTop w:val="0"/>
              <w:marBottom w:val="0"/>
              <w:divBdr>
                <w:top w:val="none" w:sz="0" w:space="0" w:color="auto"/>
                <w:left w:val="none" w:sz="0" w:space="0" w:color="auto"/>
                <w:bottom w:val="none" w:sz="0" w:space="0" w:color="auto"/>
                <w:right w:val="none" w:sz="0" w:space="0" w:color="auto"/>
              </w:divBdr>
            </w:div>
          </w:divsChild>
        </w:div>
        <w:div w:id="726294863">
          <w:marLeft w:val="0"/>
          <w:marRight w:val="0"/>
          <w:marTop w:val="0"/>
          <w:marBottom w:val="0"/>
          <w:divBdr>
            <w:top w:val="none" w:sz="0" w:space="0" w:color="auto"/>
            <w:left w:val="none" w:sz="0" w:space="0" w:color="auto"/>
            <w:bottom w:val="none" w:sz="0" w:space="0" w:color="auto"/>
            <w:right w:val="none" w:sz="0" w:space="0" w:color="auto"/>
          </w:divBdr>
          <w:divsChild>
            <w:div w:id="519708406">
              <w:marLeft w:val="0"/>
              <w:marRight w:val="0"/>
              <w:marTop w:val="0"/>
              <w:marBottom w:val="0"/>
              <w:divBdr>
                <w:top w:val="none" w:sz="0" w:space="0" w:color="auto"/>
                <w:left w:val="none" w:sz="0" w:space="0" w:color="auto"/>
                <w:bottom w:val="none" w:sz="0" w:space="0" w:color="auto"/>
                <w:right w:val="none" w:sz="0" w:space="0" w:color="auto"/>
              </w:divBdr>
            </w:div>
            <w:div w:id="1206454504">
              <w:marLeft w:val="0"/>
              <w:marRight w:val="0"/>
              <w:marTop w:val="0"/>
              <w:marBottom w:val="0"/>
              <w:divBdr>
                <w:top w:val="none" w:sz="0" w:space="0" w:color="auto"/>
                <w:left w:val="none" w:sz="0" w:space="0" w:color="auto"/>
                <w:bottom w:val="none" w:sz="0" w:space="0" w:color="auto"/>
                <w:right w:val="none" w:sz="0" w:space="0" w:color="auto"/>
              </w:divBdr>
            </w:div>
          </w:divsChild>
        </w:div>
        <w:div w:id="628438773">
          <w:marLeft w:val="0"/>
          <w:marRight w:val="0"/>
          <w:marTop w:val="0"/>
          <w:marBottom w:val="0"/>
          <w:divBdr>
            <w:top w:val="none" w:sz="0" w:space="0" w:color="auto"/>
            <w:left w:val="none" w:sz="0" w:space="0" w:color="auto"/>
            <w:bottom w:val="none" w:sz="0" w:space="0" w:color="auto"/>
            <w:right w:val="none" w:sz="0" w:space="0" w:color="auto"/>
          </w:divBdr>
          <w:divsChild>
            <w:div w:id="1136022006">
              <w:marLeft w:val="0"/>
              <w:marRight w:val="0"/>
              <w:marTop w:val="0"/>
              <w:marBottom w:val="0"/>
              <w:divBdr>
                <w:top w:val="none" w:sz="0" w:space="0" w:color="auto"/>
                <w:left w:val="none" w:sz="0" w:space="0" w:color="auto"/>
                <w:bottom w:val="none" w:sz="0" w:space="0" w:color="auto"/>
                <w:right w:val="none" w:sz="0" w:space="0" w:color="auto"/>
              </w:divBdr>
            </w:div>
            <w:div w:id="1869758086">
              <w:marLeft w:val="0"/>
              <w:marRight w:val="0"/>
              <w:marTop w:val="0"/>
              <w:marBottom w:val="0"/>
              <w:divBdr>
                <w:top w:val="none" w:sz="0" w:space="0" w:color="auto"/>
                <w:left w:val="none" w:sz="0" w:space="0" w:color="auto"/>
                <w:bottom w:val="none" w:sz="0" w:space="0" w:color="auto"/>
                <w:right w:val="none" w:sz="0" w:space="0" w:color="auto"/>
              </w:divBdr>
            </w:div>
          </w:divsChild>
        </w:div>
        <w:div w:id="1649556391">
          <w:marLeft w:val="0"/>
          <w:marRight w:val="0"/>
          <w:marTop w:val="0"/>
          <w:marBottom w:val="0"/>
          <w:divBdr>
            <w:top w:val="none" w:sz="0" w:space="0" w:color="auto"/>
            <w:left w:val="none" w:sz="0" w:space="0" w:color="auto"/>
            <w:bottom w:val="none" w:sz="0" w:space="0" w:color="auto"/>
            <w:right w:val="none" w:sz="0" w:space="0" w:color="auto"/>
          </w:divBdr>
          <w:divsChild>
            <w:div w:id="1597786139">
              <w:marLeft w:val="0"/>
              <w:marRight w:val="0"/>
              <w:marTop w:val="0"/>
              <w:marBottom w:val="0"/>
              <w:divBdr>
                <w:top w:val="none" w:sz="0" w:space="0" w:color="auto"/>
                <w:left w:val="none" w:sz="0" w:space="0" w:color="auto"/>
                <w:bottom w:val="none" w:sz="0" w:space="0" w:color="auto"/>
                <w:right w:val="none" w:sz="0" w:space="0" w:color="auto"/>
              </w:divBdr>
            </w:div>
          </w:divsChild>
        </w:div>
        <w:div w:id="1845167195">
          <w:marLeft w:val="0"/>
          <w:marRight w:val="0"/>
          <w:marTop w:val="0"/>
          <w:marBottom w:val="0"/>
          <w:divBdr>
            <w:top w:val="none" w:sz="0" w:space="0" w:color="auto"/>
            <w:left w:val="none" w:sz="0" w:space="0" w:color="auto"/>
            <w:bottom w:val="none" w:sz="0" w:space="0" w:color="auto"/>
            <w:right w:val="none" w:sz="0" w:space="0" w:color="auto"/>
          </w:divBdr>
          <w:divsChild>
            <w:div w:id="2085715627">
              <w:marLeft w:val="0"/>
              <w:marRight w:val="0"/>
              <w:marTop w:val="0"/>
              <w:marBottom w:val="0"/>
              <w:divBdr>
                <w:top w:val="none" w:sz="0" w:space="0" w:color="auto"/>
                <w:left w:val="none" w:sz="0" w:space="0" w:color="auto"/>
                <w:bottom w:val="none" w:sz="0" w:space="0" w:color="auto"/>
                <w:right w:val="none" w:sz="0" w:space="0" w:color="auto"/>
              </w:divBdr>
            </w:div>
            <w:div w:id="269512534">
              <w:marLeft w:val="0"/>
              <w:marRight w:val="0"/>
              <w:marTop w:val="0"/>
              <w:marBottom w:val="0"/>
              <w:divBdr>
                <w:top w:val="none" w:sz="0" w:space="0" w:color="auto"/>
                <w:left w:val="none" w:sz="0" w:space="0" w:color="auto"/>
                <w:bottom w:val="none" w:sz="0" w:space="0" w:color="auto"/>
                <w:right w:val="none" w:sz="0" w:space="0" w:color="auto"/>
              </w:divBdr>
            </w:div>
          </w:divsChild>
        </w:div>
        <w:div w:id="1483816591">
          <w:marLeft w:val="0"/>
          <w:marRight w:val="0"/>
          <w:marTop w:val="0"/>
          <w:marBottom w:val="0"/>
          <w:divBdr>
            <w:top w:val="none" w:sz="0" w:space="0" w:color="auto"/>
            <w:left w:val="none" w:sz="0" w:space="0" w:color="auto"/>
            <w:bottom w:val="none" w:sz="0" w:space="0" w:color="auto"/>
            <w:right w:val="none" w:sz="0" w:space="0" w:color="auto"/>
          </w:divBdr>
          <w:divsChild>
            <w:div w:id="666176362">
              <w:marLeft w:val="0"/>
              <w:marRight w:val="0"/>
              <w:marTop w:val="0"/>
              <w:marBottom w:val="0"/>
              <w:divBdr>
                <w:top w:val="none" w:sz="0" w:space="0" w:color="auto"/>
                <w:left w:val="none" w:sz="0" w:space="0" w:color="auto"/>
                <w:bottom w:val="none" w:sz="0" w:space="0" w:color="auto"/>
                <w:right w:val="none" w:sz="0" w:space="0" w:color="auto"/>
              </w:divBdr>
            </w:div>
            <w:div w:id="1926452556">
              <w:marLeft w:val="0"/>
              <w:marRight w:val="0"/>
              <w:marTop w:val="0"/>
              <w:marBottom w:val="0"/>
              <w:divBdr>
                <w:top w:val="none" w:sz="0" w:space="0" w:color="auto"/>
                <w:left w:val="none" w:sz="0" w:space="0" w:color="auto"/>
                <w:bottom w:val="none" w:sz="0" w:space="0" w:color="auto"/>
                <w:right w:val="none" w:sz="0" w:space="0" w:color="auto"/>
              </w:divBdr>
            </w:div>
          </w:divsChild>
        </w:div>
        <w:div w:id="356198384">
          <w:marLeft w:val="0"/>
          <w:marRight w:val="0"/>
          <w:marTop w:val="0"/>
          <w:marBottom w:val="0"/>
          <w:divBdr>
            <w:top w:val="none" w:sz="0" w:space="0" w:color="auto"/>
            <w:left w:val="none" w:sz="0" w:space="0" w:color="auto"/>
            <w:bottom w:val="none" w:sz="0" w:space="0" w:color="auto"/>
            <w:right w:val="none" w:sz="0" w:space="0" w:color="auto"/>
          </w:divBdr>
          <w:divsChild>
            <w:div w:id="2098019437">
              <w:marLeft w:val="0"/>
              <w:marRight w:val="0"/>
              <w:marTop w:val="0"/>
              <w:marBottom w:val="0"/>
              <w:divBdr>
                <w:top w:val="none" w:sz="0" w:space="0" w:color="auto"/>
                <w:left w:val="none" w:sz="0" w:space="0" w:color="auto"/>
                <w:bottom w:val="none" w:sz="0" w:space="0" w:color="auto"/>
                <w:right w:val="none" w:sz="0" w:space="0" w:color="auto"/>
              </w:divBdr>
            </w:div>
            <w:div w:id="1131754117">
              <w:marLeft w:val="0"/>
              <w:marRight w:val="0"/>
              <w:marTop w:val="0"/>
              <w:marBottom w:val="0"/>
              <w:divBdr>
                <w:top w:val="none" w:sz="0" w:space="0" w:color="auto"/>
                <w:left w:val="none" w:sz="0" w:space="0" w:color="auto"/>
                <w:bottom w:val="none" w:sz="0" w:space="0" w:color="auto"/>
                <w:right w:val="none" w:sz="0" w:space="0" w:color="auto"/>
              </w:divBdr>
            </w:div>
            <w:div w:id="980888537">
              <w:marLeft w:val="0"/>
              <w:marRight w:val="0"/>
              <w:marTop w:val="0"/>
              <w:marBottom w:val="0"/>
              <w:divBdr>
                <w:top w:val="none" w:sz="0" w:space="0" w:color="auto"/>
                <w:left w:val="none" w:sz="0" w:space="0" w:color="auto"/>
                <w:bottom w:val="none" w:sz="0" w:space="0" w:color="auto"/>
                <w:right w:val="none" w:sz="0" w:space="0" w:color="auto"/>
              </w:divBdr>
            </w:div>
            <w:div w:id="964392192">
              <w:marLeft w:val="0"/>
              <w:marRight w:val="0"/>
              <w:marTop w:val="0"/>
              <w:marBottom w:val="0"/>
              <w:divBdr>
                <w:top w:val="none" w:sz="0" w:space="0" w:color="auto"/>
                <w:left w:val="none" w:sz="0" w:space="0" w:color="auto"/>
                <w:bottom w:val="none" w:sz="0" w:space="0" w:color="auto"/>
                <w:right w:val="none" w:sz="0" w:space="0" w:color="auto"/>
              </w:divBdr>
            </w:div>
            <w:div w:id="614092674">
              <w:marLeft w:val="0"/>
              <w:marRight w:val="0"/>
              <w:marTop w:val="0"/>
              <w:marBottom w:val="0"/>
              <w:divBdr>
                <w:top w:val="none" w:sz="0" w:space="0" w:color="auto"/>
                <w:left w:val="none" w:sz="0" w:space="0" w:color="auto"/>
                <w:bottom w:val="none" w:sz="0" w:space="0" w:color="auto"/>
                <w:right w:val="none" w:sz="0" w:space="0" w:color="auto"/>
              </w:divBdr>
            </w:div>
            <w:div w:id="1613171618">
              <w:marLeft w:val="0"/>
              <w:marRight w:val="0"/>
              <w:marTop w:val="0"/>
              <w:marBottom w:val="0"/>
              <w:divBdr>
                <w:top w:val="none" w:sz="0" w:space="0" w:color="auto"/>
                <w:left w:val="none" w:sz="0" w:space="0" w:color="auto"/>
                <w:bottom w:val="none" w:sz="0" w:space="0" w:color="auto"/>
                <w:right w:val="none" w:sz="0" w:space="0" w:color="auto"/>
              </w:divBdr>
            </w:div>
            <w:div w:id="1317605480">
              <w:marLeft w:val="0"/>
              <w:marRight w:val="0"/>
              <w:marTop w:val="0"/>
              <w:marBottom w:val="0"/>
              <w:divBdr>
                <w:top w:val="none" w:sz="0" w:space="0" w:color="auto"/>
                <w:left w:val="none" w:sz="0" w:space="0" w:color="auto"/>
                <w:bottom w:val="none" w:sz="0" w:space="0" w:color="auto"/>
                <w:right w:val="none" w:sz="0" w:space="0" w:color="auto"/>
              </w:divBdr>
            </w:div>
            <w:div w:id="2036997675">
              <w:marLeft w:val="0"/>
              <w:marRight w:val="0"/>
              <w:marTop w:val="0"/>
              <w:marBottom w:val="0"/>
              <w:divBdr>
                <w:top w:val="none" w:sz="0" w:space="0" w:color="auto"/>
                <w:left w:val="none" w:sz="0" w:space="0" w:color="auto"/>
                <w:bottom w:val="none" w:sz="0" w:space="0" w:color="auto"/>
                <w:right w:val="none" w:sz="0" w:space="0" w:color="auto"/>
              </w:divBdr>
            </w:div>
            <w:div w:id="1724912468">
              <w:marLeft w:val="0"/>
              <w:marRight w:val="0"/>
              <w:marTop w:val="0"/>
              <w:marBottom w:val="0"/>
              <w:divBdr>
                <w:top w:val="none" w:sz="0" w:space="0" w:color="auto"/>
                <w:left w:val="none" w:sz="0" w:space="0" w:color="auto"/>
                <w:bottom w:val="none" w:sz="0" w:space="0" w:color="auto"/>
                <w:right w:val="none" w:sz="0" w:space="0" w:color="auto"/>
              </w:divBdr>
            </w:div>
          </w:divsChild>
        </w:div>
        <w:div w:id="1240021796">
          <w:marLeft w:val="0"/>
          <w:marRight w:val="0"/>
          <w:marTop w:val="0"/>
          <w:marBottom w:val="0"/>
          <w:divBdr>
            <w:top w:val="none" w:sz="0" w:space="0" w:color="auto"/>
            <w:left w:val="none" w:sz="0" w:space="0" w:color="auto"/>
            <w:bottom w:val="none" w:sz="0" w:space="0" w:color="auto"/>
            <w:right w:val="none" w:sz="0" w:space="0" w:color="auto"/>
          </w:divBdr>
          <w:divsChild>
            <w:div w:id="668751476">
              <w:marLeft w:val="0"/>
              <w:marRight w:val="0"/>
              <w:marTop w:val="0"/>
              <w:marBottom w:val="0"/>
              <w:divBdr>
                <w:top w:val="none" w:sz="0" w:space="0" w:color="auto"/>
                <w:left w:val="none" w:sz="0" w:space="0" w:color="auto"/>
                <w:bottom w:val="none" w:sz="0" w:space="0" w:color="auto"/>
                <w:right w:val="none" w:sz="0" w:space="0" w:color="auto"/>
              </w:divBdr>
            </w:div>
          </w:divsChild>
        </w:div>
        <w:div w:id="385568775">
          <w:marLeft w:val="0"/>
          <w:marRight w:val="0"/>
          <w:marTop w:val="0"/>
          <w:marBottom w:val="0"/>
          <w:divBdr>
            <w:top w:val="none" w:sz="0" w:space="0" w:color="auto"/>
            <w:left w:val="none" w:sz="0" w:space="0" w:color="auto"/>
            <w:bottom w:val="none" w:sz="0" w:space="0" w:color="auto"/>
            <w:right w:val="none" w:sz="0" w:space="0" w:color="auto"/>
          </w:divBdr>
          <w:divsChild>
            <w:div w:id="1949893106">
              <w:marLeft w:val="0"/>
              <w:marRight w:val="0"/>
              <w:marTop w:val="0"/>
              <w:marBottom w:val="0"/>
              <w:divBdr>
                <w:top w:val="none" w:sz="0" w:space="0" w:color="auto"/>
                <w:left w:val="none" w:sz="0" w:space="0" w:color="auto"/>
                <w:bottom w:val="none" w:sz="0" w:space="0" w:color="auto"/>
                <w:right w:val="none" w:sz="0" w:space="0" w:color="auto"/>
              </w:divBdr>
            </w:div>
            <w:div w:id="611592045">
              <w:marLeft w:val="0"/>
              <w:marRight w:val="0"/>
              <w:marTop w:val="0"/>
              <w:marBottom w:val="0"/>
              <w:divBdr>
                <w:top w:val="none" w:sz="0" w:space="0" w:color="auto"/>
                <w:left w:val="none" w:sz="0" w:space="0" w:color="auto"/>
                <w:bottom w:val="none" w:sz="0" w:space="0" w:color="auto"/>
                <w:right w:val="none" w:sz="0" w:space="0" w:color="auto"/>
              </w:divBdr>
            </w:div>
          </w:divsChild>
        </w:div>
        <w:div w:id="1618291813">
          <w:marLeft w:val="0"/>
          <w:marRight w:val="0"/>
          <w:marTop w:val="0"/>
          <w:marBottom w:val="0"/>
          <w:divBdr>
            <w:top w:val="none" w:sz="0" w:space="0" w:color="auto"/>
            <w:left w:val="none" w:sz="0" w:space="0" w:color="auto"/>
            <w:bottom w:val="none" w:sz="0" w:space="0" w:color="auto"/>
            <w:right w:val="none" w:sz="0" w:space="0" w:color="auto"/>
          </w:divBdr>
          <w:divsChild>
            <w:div w:id="863058298">
              <w:marLeft w:val="0"/>
              <w:marRight w:val="0"/>
              <w:marTop w:val="0"/>
              <w:marBottom w:val="0"/>
              <w:divBdr>
                <w:top w:val="none" w:sz="0" w:space="0" w:color="auto"/>
                <w:left w:val="none" w:sz="0" w:space="0" w:color="auto"/>
                <w:bottom w:val="none" w:sz="0" w:space="0" w:color="auto"/>
                <w:right w:val="none" w:sz="0" w:space="0" w:color="auto"/>
              </w:divBdr>
            </w:div>
            <w:div w:id="508184143">
              <w:marLeft w:val="0"/>
              <w:marRight w:val="0"/>
              <w:marTop w:val="0"/>
              <w:marBottom w:val="0"/>
              <w:divBdr>
                <w:top w:val="none" w:sz="0" w:space="0" w:color="auto"/>
                <w:left w:val="none" w:sz="0" w:space="0" w:color="auto"/>
                <w:bottom w:val="none" w:sz="0" w:space="0" w:color="auto"/>
                <w:right w:val="none" w:sz="0" w:space="0" w:color="auto"/>
              </w:divBdr>
            </w:div>
          </w:divsChild>
        </w:div>
        <w:div w:id="1382361257">
          <w:marLeft w:val="0"/>
          <w:marRight w:val="0"/>
          <w:marTop w:val="0"/>
          <w:marBottom w:val="0"/>
          <w:divBdr>
            <w:top w:val="none" w:sz="0" w:space="0" w:color="auto"/>
            <w:left w:val="none" w:sz="0" w:space="0" w:color="auto"/>
            <w:bottom w:val="none" w:sz="0" w:space="0" w:color="auto"/>
            <w:right w:val="none" w:sz="0" w:space="0" w:color="auto"/>
          </w:divBdr>
          <w:divsChild>
            <w:div w:id="643967494">
              <w:marLeft w:val="0"/>
              <w:marRight w:val="0"/>
              <w:marTop w:val="0"/>
              <w:marBottom w:val="0"/>
              <w:divBdr>
                <w:top w:val="none" w:sz="0" w:space="0" w:color="auto"/>
                <w:left w:val="none" w:sz="0" w:space="0" w:color="auto"/>
                <w:bottom w:val="none" w:sz="0" w:space="0" w:color="auto"/>
                <w:right w:val="none" w:sz="0" w:space="0" w:color="auto"/>
              </w:divBdr>
            </w:div>
            <w:div w:id="960065616">
              <w:marLeft w:val="0"/>
              <w:marRight w:val="0"/>
              <w:marTop w:val="0"/>
              <w:marBottom w:val="0"/>
              <w:divBdr>
                <w:top w:val="none" w:sz="0" w:space="0" w:color="auto"/>
                <w:left w:val="none" w:sz="0" w:space="0" w:color="auto"/>
                <w:bottom w:val="none" w:sz="0" w:space="0" w:color="auto"/>
                <w:right w:val="none" w:sz="0" w:space="0" w:color="auto"/>
              </w:divBdr>
            </w:div>
          </w:divsChild>
        </w:div>
        <w:div w:id="1293368392">
          <w:marLeft w:val="0"/>
          <w:marRight w:val="0"/>
          <w:marTop w:val="0"/>
          <w:marBottom w:val="0"/>
          <w:divBdr>
            <w:top w:val="none" w:sz="0" w:space="0" w:color="auto"/>
            <w:left w:val="none" w:sz="0" w:space="0" w:color="auto"/>
            <w:bottom w:val="none" w:sz="0" w:space="0" w:color="auto"/>
            <w:right w:val="none" w:sz="0" w:space="0" w:color="auto"/>
          </w:divBdr>
          <w:divsChild>
            <w:div w:id="1785810161">
              <w:marLeft w:val="0"/>
              <w:marRight w:val="0"/>
              <w:marTop w:val="0"/>
              <w:marBottom w:val="0"/>
              <w:divBdr>
                <w:top w:val="none" w:sz="0" w:space="0" w:color="auto"/>
                <w:left w:val="none" w:sz="0" w:space="0" w:color="auto"/>
                <w:bottom w:val="none" w:sz="0" w:space="0" w:color="auto"/>
                <w:right w:val="none" w:sz="0" w:space="0" w:color="auto"/>
              </w:divBdr>
            </w:div>
          </w:divsChild>
        </w:div>
        <w:div w:id="1594507072">
          <w:marLeft w:val="0"/>
          <w:marRight w:val="0"/>
          <w:marTop w:val="0"/>
          <w:marBottom w:val="0"/>
          <w:divBdr>
            <w:top w:val="none" w:sz="0" w:space="0" w:color="auto"/>
            <w:left w:val="none" w:sz="0" w:space="0" w:color="auto"/>
            <w:bottom w:val="none" w:sz="0" w:space="0" w:color="auto"/>
            <w:right w:val="none" w:sz="0" w:space="0" w:color="auto"/>
          </w:divBdr>
          <w:divsChild>
            <w:div w:id="923959071">
              <w:marLeft w:val="0"/>
              <w:marRight w:val="0"/>
              <w:marTop w:val="0"/>
              <w:marBottom w:val="0"/>
              <w:divBdr>
                <w:top w:val="none" w:sz="0" w:space="0" w:color="auto"/>
                <w:left w:val="none" w:sz="0" w:space="0" w:color="auto"/>
                <w:bottom w:val="none" w:sz="0" w:space="0" w:color="auto"/>
                <w:right w:val="none" w:sz="0" w:space="0" w:color="auto"/>
              </w:divBdr>
            </w:div>
            <w:div w:id="1708292180">
              <w:marLeft w:val="0"/>
              <w:marRight w:val="0"/>
              <w:marTop w:val="0"/>
              <w:marBottom w:val="0"/>
              <w:divBdr>
                <w:top w:val="none" w:sz="0" w:space="0" w:color="auto"/>
                <w:left w:val="none" w:sz="0" w:space="0" w:color="auto"/>
                <w:bottom w:val="none" w:sz="0" w:space="0" w:color="auto"/>
                <w:right w:val="none" w:sz="0" w:space="0" w:color="auto"/>
              </w:divBdr>
            </w:div>
          </w:divsChild>
        </w:div>
        <w:div w:id="379937243">
          <w:marLeft w:val="0"/>
          <w:marRight w:val="0"/>
          <w:marTop w:val="0"/>
          <w:marBottom w:val="0"/>
          <w:divBdr>
            <w:top w:val="none" w:sz="0" w:space="0" w:color="auto"/>
            <w:left w:val="none" w:sz="0" w:space="0" w:color="auto"/>
            <w:bottom w:val="none" w:sz="0" w:space="0" w:color="auto"/>
            <w:right w:val="none" w:sz="0" w:space="0" w:color="auto"/>
          </w:divBdr>
          <w:divsChild>
            <w:div w:id="635373058">
              <w:marLeft w:val="0"/>
              <w:marRight w:val="0"/>
              <w:marTop w:val="0"/>
              <w:marBottom w:val="0"/>
              <w:divBdr>
                <w:top w:val="none" w:sz="0" w:space="0" w:color="auto"/>
                <w:left w:val="none" w:sz="0" w:space="0" w:color="auto"/>
                <w:bottom w:val="none" w:sz="0" w:space="0" w:color="auto"/>
                <w:right w:val="none" w:sz="0" w:space="0" w:color="auto"/>
              </w:divBdr>
            </w:div>
            <w:div w:id="296690618">
              <w:marLeft w:val="0"/>
              <w:marRight w:val="0"/>
              <w:marTop w:val="0"/>
              <w:marBottom w:val="0"/>
              <w:divBdr>
                <w:top w:val="none" w:sz="0" w:space="0" w:color="auto"/>
                <w:left w:val="none" w:sz="0" w:space="0" w:color="auto"/>
                <w:bottom w:val="none" w:sz="0" w:space="0" w:color="auto"/>
                <w:right w:val="none" w:sz="0" w:space="0" w:color="auto"/>
              </w:divBdr>
            </w:div>
          </w:divsChild>
        </w:div>
        <w:div w:id="1676224454">
          <w:marLeft w:val="0"/>
          <w:marRight w:val="0"/>
          <w:marTop w:val="0"/>
          <w:marBottom w:val="0"/>
          <w:divBdr>
            <w:top w:val="none" w:sz="0" w:space="0" w:color="auto"/>
            <w:left w:val="none" w:sz="0" w:space="0" w:color="auto"/>
            <w:bottom w:val="none" w:sz="0" w:space="0" w:color="auto"/>
            <w:right w:val="none" w:sz="0" w:space="0" w:color="auto"/>
          </w:divBdr>
          <w:divsChild>
            <w:div w:id="564726388">
              <w:marLeft w:val="0"/>
              <w:marRight w:val="0"/>
              <w:marTop w:val="0"/>
              <w:marBottom w:val="0"/>
              <w:divBdr>
                <w:top w:val="none" w:sz="0" w:space="0" w:color="auto"/>
                <w:left w:val="none" w:sz="0" w:space="0" w:color="auto"/>
                <w:bottom w:val="none" w:sz="0" w:space="0" w:color="auto"/>
                <w:right w:val="none" w:sz="0" w:space="0" w:color="auto"/>
              </w:divBdr>
            </w:div>
            <w:div w:id="197204671">
              <w:marLeft w:val="0"/>
              <w:marRight w:val="0"/>
              <w:marTop w:val="0"/>
              <w:marBottom w:val="0"/>
              <w:divBdr>
                <w:top w:val="none" w:sz="0" w:space="0" w:color="auto"/>
                <w:left w:val="none" w:sz="0" w:space="0" w:color="auto"/>
                <w:bottom w:val="none" w:sz="0" w:space="0" w:color="auto"/>
                <w:right w:val="none" w:sz="0" w:space="0" w:color="auto"/>
              </w:divBdr>
            </w:div>
            <w:div w:id="658382113">
              <w:marLeft w:val="0"/>
              <w:marRight w:val="0"/>
              <w:marTop w:val="0"/>
              <w:marBottom w:val="0"/>
              <w:divBdr>
                <w:top w:val="none" w:sz="0" w:space="0" w:color="auto"/>
                <w:left w:val="none" w:sz="0" w:space="0" w:color="auto"/>
                <w:bottom w:val="none" w:sz="0" w:space="0" w:color="auto"/>
                <w:right w:val="none" w:sz="0" w:space="0" w:color="auto"/>
              </w:divBdr>
            </w:div>
            <w:div w:id="367684243">
              <w:marLeft w:val="0"/>
              <w:marRight w:val="0"/>
              <w:marTop w:val="0"/>
              <w:marBottom w:val="0"/>
              <w:divBdr>
                <w:top w:val="none" w:sz="0" w:space="0" w:color="auto"/>
                <w:left w:val="none" w:sz="0" w:space="0" w:color="auto"/>
                <w:bottom w:val="none" w:sz="0" w:space="0" w:color="auto"/>
                <w:right w:val="none" w:sz="0" w:space="0" w:color="auto"/>
              </w:divBdr>
            </w:div>
            <w:div w:id="1024555970">
              <w:marLeft w:val="0"/>
              <w:marRight w:val="0"/>
              <w:marTop w:val="0"/>
              <w:marBottom w:val="0"/>
              <w:divBdr>
                <w:top w:val="none" w:sz="0" w:space="0" w:color="auto"/>
                <w:left w:val="none" w:sz="0" w:space="0" w:color="auto"/>
                <w:bottom w:val="none" w:sz="0" w:space="0" w:color="auto"/>
                <w:right w:val="none" w:sz="0" w:space="0" w:color="auto"/>
              </w:divBdr>
            </w:div>
            <w:div w:id="1573465063">
              <w:marLeft w:val="0"/>
              <w:marRight w:val="0"/>
              <w:marTop w:val="0"/>
              <w:marBottom w:val="0"/>
              <w:divBdr>
                <w:top w:val="none" w:sz="0" w:space="0" w:color="auto"/>
                <w:left w:val="none" w:sz="0" w:space="0" w:color="auto"/>
                <w:bottom w:val="none" w:sz="0" w:space="0" w:color="auto"/>
                <w:right w:val="none" w:sz="0" w:space="0" w:color="auto"/>
              </w:divBdr>
            </w:div>
            <w:div w:id="1238321299">
              <w:marLeft w:val="0"/>
              <w:marRight w:val="0"/>
              <w:marTop w:val="0"/>
              <w:marBottom w:val="0"/>
              <w:divBdr>
                <w:top w:val="none" w:sz="0" w:space="0" w:color="auto"/>
                <w:left w:val="none" w:sz="0" w:space="0" w:color="auto"/>
                <w:bottom w:val="none" w:sz="0" w:space="0" w:color="auto"/>
                <w:right w:val="none" w:sz="0" w:space="0" w:color="auto"/>
              </w:divBdr>
            </w:div>
            <w:div w:id="1172912357">
              <w:marLeft w:val="0"/>
              <w:marRight w:val="0"/>
              <w:marTop w:val="0"/>
              <w:marBottom w:val="0"/>
              <w:divBdr>
                <w:top w:val="none" w:sz="0" w:space="0" w:color="auto"/>
                <w:left w:val="none" w:sz="0" w:space="0" w:color="auto"/>
                <w:bottom w:val="none" w:sz="0" w:space="0" w:color="auto"/>
                <w:right w:val="none" w:sz="0" w:space="0" w:color="auto"/>
              </w:divBdr>
            </w:div>
            <w:div w:id="1326203447">
              <w:marLeft w:val="0"/>
              <w:marRight w:val="0"/>
              <w:marTop w:val="0"/>
              <w:marBottom w:val="0"/>
              <w:divBdr>
                <w:top w:val="none" w:sz="0" w:space="0" w:color="auto"/>
                <w:left w:val="none" w:sz="0" w:space="0" w:color="auto"/>
                <w:bottom w:val="none" w:sz="0" w:space="0" w:color="auto"/>
                <w:right w:val="none" w:sz="0" w:space="0" w:color="auto"/>
              </w:divBdr>
            </w:div>
            <w:div w:id="1614358375">
              <w:marLeft w:val="0"/>
              <w:marRight w:val="0"/>
              <w:marTop w:val="0"/>
              <w:marBottom w:val="0"/>
              <w:divBdr>
                <w:top w:val="none" w:sz="0" w:space="0" w:color="auto"/>
                <w:left w:val="none" w:sz="0" w:space="0" w:color="auto"/>
                <w:bottom w:val="none" w:sz="0" w:space="0" w:color="auto"/>
                <w:right w:val="none" w:sz="0" w:space="0" w:color="auto"/>
              </w:divBdr>
            </w:div>
            <w:div w:id="760637887">
              <w:marLeft w:val="0"/>
              <w:marRight w:val="0"/>
              <w:marTop w:val="0"/>
              <w:marBottom w:val="0"/>
              <w:divBdr>
                <w:top w:val="none" w:sz="0" w:space="0" w:color="auto"/>
                <w:left w:val="none" w:sz="0" w:space="0" w:color="auto"/>
                <w:bottom w:val="none" w:sz="0" w:space="0" w:color="auto"/>
                <w:right w:val="none" w:sz="0" w:space="0" w:color="auto"/>
              </w:divBdr>
            </w:div>
            <w:div w:id="1877739025">
              <w:marLeft w:val="0"/>
              <w:marRight w:val="0"/>
              <w:marTop w:val="0"/>
              <w:marBottom w:val="0"/>
              <w:divBdr>
                <w:top w:val="none" w:sz="0" w:space="0" w:color="auto"/>
                <w:left w:val="none" w:sz="0" w:space="0" w:color="auto"/>
                <w:bottom w:val="none" w:sz="0" w:space="0" w:color="auto"/>
                <w:right w:val="none" w:sz="0" w:space="0" w:color="auto"/>
              </w:divBdr>
            </w:div>
            <w:div w:id="892815408">
              <w:marLeft w:val="0"/>
              <w:marRight w:val="0"/>
              <w:marTop w:val="0"/>
              <w:marBottom w:val="0"/>
              <w:divBdr>
                <w:top w:val="none" w:sz="0" w:space="0" w:color="auto"/>
                <w:left w:val="none" w:sz="0" w:space="0" w:color="auto"/>
                <w:bottom w:val="none" w:sz="0" w:space="0" w:color="auto"/>
                <w:right w:val="none" w:sz="0" w:space="0" w:color="auto"/>
              </w:divBdr>
            </w:div>
          </w:divsChild>
        </w:div>
        <w:div w:id="1287932440">
          <w:marLeft w:val="0"/>
          <w:marRight w:val="0"/>
          <w:marTop w:val="0"/>
          <w:marBottom w:val="0"/>
          <w:divBdr>
            <w:top w:val="none" w:sz="0" w:space="0" w:color="auto"/>
            <w:left w:val="none" w:sz="0" w:space="0" w:color="auto"/>
            <w:bottom w:val="none" w:sz="0" w:space="0" w:color="auto"/>
            <w:right w:val="none" w:sz="0" w:space="0" w:color="auto"/>
          </w:divBdr>
          <w:divsChild>
            <w:div w:id="1943681149">
              <w:marLeft w:val="0"/>
              <w:marRight w:val="0"/>
              <w:marTop w:val="0"/>
              <w:marBottom w:val="0"/>
              <w:divBdr>
                <w:top w:val="none" w:sz="0" w:space="0" w:color="auto"/>
                <w:left w:val="none" w:sz="0" w:space="0" w:color="auto"/>
                <w:bottom w:val="none" w:sz="0" w:space="0" w:color="auto"/>
                <w:right w:val="none" w:sz="0" w:space="0" w:color="auto"/>
              </w:divBdr>
            </w:div>
            <w:div w:id="725179491">
              <w:marLeft w:val="0"/>
              <w:marRight w:val="0"/>
              <w:marTop w:val="0"/>
              <w:marBottom w:val="0"/>
              <w:divBdr>
                <w:top w:val="none" w:sz="0" w:space="0" w:color="auto"/>
                <w:left w:val="none" w:sz="0" w:space="0" w:color="auto"/>
                <w:bottom w:val="none" w:sz="0" w:space="0" w:color="auto"/>
                <w:right w:val="none" w:sz="0" w:space="0" w:color="auto"/>
              </w:divBdr>
            </w:div>
            <w:div w:id="1496071270">
              <w:marLeft w:val="0"/>
              <w:marRight w:val="0"/>
              <w:marTop w:val="0"/>
              <w:marBottom w:val="0"/>
              <w:divBdr>
                <w:top w:val="none" w:sz="0" w:space="0" w:color="auto"/>
                <w:left w:val="none" w:sz="0" w:space="0" w:color="auto"/>
                <w:bottom w:val="none" w:sz="0" w:space="0" w:color="auto"/>
                <w:right w:val="none" w:sz="0" w:space="0" w:color="auto"/>
              </w:divBdr>
            </w:div>
            <w:div w:id="733967598">
              <w:marLeft w:val="0"/>
              <w:marRight w:val="0"/>
              <w:marTop w:val="0"/>
              <w:marBottom w:val="0"/>
              <w:divBdr>
                <w:top w:val="none" w:sz="0" w:space="0" w:color="auto"/>
                <w:left w:val="none" w:sz="0" w:space="0" w:color="auto"/>
                <w:bottom w:val="none" w:sz="0" w:space="0" w:color="auto"/>
                <w:right w:val="none" w:sz="0" w:space="0" w:color="auto"/>
              </w:divBdr>
            </w:div>
            <w:div w:id="282168">
              <w:marLeft w:val="0"/>
              <w:marRight w:val="0"/>
              <w:marTop w:val="0"/>
              <w:marBottom w:val="0"/>
              <w:divBdr>
                <w:top w:val="none" w:sz="0" w:space="0" w:color="auto"/>
                <w:left w:val="none" w:sz="0" w:space="0" w:color="auto"/>
                <w:bottom w:val="none" w:sz="0" w:space="0" w:color="auto"/>
                <w:right w:val="none" w:sz="0" w:space="0" w:color="auto"/>
              </w:divBdr>
            </w:div>
            <w:div w:id="1269968854">
              <w:marLeft w:val="0"/>
              <w:marRight w:val="0"/>
              <w:marTop w:val="0"/>
              <w:marBottom w:val="0"/>
              <w:divBdr>
                <w:top w:val="none" w:sz="0" w:space="0" w:color="auto"/>
                <w:left w:val="none" w:sz="0" w:space="0" w:color="auto"/>
                <w:bottom w:val="none" w:sz="0" w:space="0" w:color="auto"/>
                <w:right w:val="none" w:sz="0" w:space="0" w:color="auto"/>
              </w:divBdr>
            </w:div>
          </w:divsChild>
        </w:div>
        <w:div w:id="1946300888">
          <w:marLeft w:val="0"/>
          <w:marRight w:val="0"/>
          <w:marTop w:val="0"/>
          <w:marBottom w:val="0"/>
          <w:divBdr>
            <w:top w:val="none" w:sz="0" w:space="0" w:color="auto"/>
            <w:left w:val="none" w:sz="0" w:space="0" w:color="auto"/>
            <w:bottom w:val="none" w:sz="0" w:space="0" w:color="auto"/>
            <w:right w:val="none" w:sz="0" w:space="0" w:color="auto"/>
          </w:divBdr>
          <w:divsChild>
            <w:div w:id="526144136">
              <w:marLeft w:val="0"/>
              <w:marRight w:val="0"/>
              <w:marTop w:val="0"/>
              <w:marBottom w:val="0"/>
              <w:divBdr>
                <w:top w:val="none" w:sz="0" w:space="0" w:color="auto"/>
                <w:left w:val="none" w:sz="0" w:space="0" w:color="auto"/>
                <w:bottom w:val="none" w:sz="0" w:space="0" w:color="auto"/>
                <w:right w:val="none" w:sz="0" w:space="0" w:color="auto"/>
              </w:divBdr>
            </w:div>
            <w:div w:id="1250966972">
              <w:marLeft w:val="0"/>
              <w:marRight w:val="0"/>
              <w:marTop w:val="0"/>
              <w:marBottom w:val="0"/>
              <w:divBdr>
                <w:top w:val="none" w:sz="0" w:space="0" w:color="auto"/>
                <w:left w:val="none" w:sz="0" w:space="0" w:color="auto"/>
                <w:bottom w:val="none" w:sz="0" w:space="0" w:color="auto"/>
                <w:right w:val="none" w:sz="0" w:space="0" w:color="auto"/>
              </w:divBdr>
            </w:div>
          </w:divsChild>
        </w:div>
        <w:div w:id="413085812">
          <w:marLeft w:val="0"/>
          <w:marRight w:val="0"/>
          <w:marTop w:val="0"/>
          <w:marBottom w:val="0"/>
          <w:divBdr>
            <w:top w:val="none" w:sz="0" w:space="0" w:color="auto"/>
            <w:left w:val="none" w:sz="0" w:space="0" w:color="auto"/>
            <w:bottom w:val="none" w:sz="0" w:space="0" w:color="auto"/>
            <w:right w:val="none" w:sz="0" w:space="0" w:color="auto"/>
          </w:divBdr>
          <w:divsChild>
            <w:div w:id="1114013355">
              <w:marLeft w:val="0"/>
              <w:marRight w:val="0"/>
              <w:marTop w:val="0"/>
              <w:marBottom w:val="0"/>
              <w:divBdr>
                <w:top w:val="none" w:sz="0" w:space="0" w:color="auto"/>
                <w:left w:val="none" w:sz="0" w:space="0" w:color="auto"/>
                <w:bottom w:val="none" w:sz="0" w:space="0" w:color="auto"/>
                <w:right w:val="none" w:sz="0" w:space="0" w:color="auto"/>
              </w:divBdr>
            </w:div>
            <w:div w:id="66610277">
              <w:marLeft w:val="0"/>
              <w:marRight w:val="0"/>
              <w:marTop w:val="0"/>
              <w:marBottom w:val="0"/>
              <w:divBdr>
                <w:top w:val="none" w:sz="0" w:space="0" w:color="auto"/>
                <w:left w:val="none" w:sz="0" w:space="0" w:color="auto"/>
                <w:bottom w:val="none" w:sz="0" w:space="0" w:color="auto"/>
                <w:right w:val="none" w:sz="0" w:space="0" w:color="auto"/>
              </w:divBdr>
            </w:div>
          </w:divsChild>
        </w:div>
        <w:div w:id="225340048">
          <w:marLeft w:val="0"/>
          <w:marRight w:val="0"/>
          <w:marTop w:val="0"/>
          <w:marBottom w:val="0"/>
          <w:divBdr>
            <w:top w:val="none" w:sz="0" w:space="0" w:color="auto"/>
            <w:left w:val="none" w:sz="0" w:space="0" w:color="auto"/>
            <w:bottom w:val="none" w:sz="0" w:space="0" w:color="auto"/>
            <w:right w:val="none" w:sz="0" w:space="0" w:color="auto"/>
          </w:divBdr>
          <w:divsChild>
            <w:div w:id="1559247651">
              <w:marLeft w:val="0"/>
              <w:marRight w:val="0"/>
              <w:marTop w:val="0"/>
              <w:marBottom w:val="0"/>
              <w:divBdr>
                <w:top w:val="none" w:sz="0" w:space="0" w:color="auto"/>
                <w:left w:val="none" w:sz="0" w:space="0" w:color="auto"/>
                <w:bottom w:val="none" w:sz="0" w:space="0" w:color="auto"/>
                <w:right w:val="none" w:sz="0" w:space="0" w:color="auto"/>
              </w:divBdr>
            </w:div>
            <w:div w:id="1455295065">
              <w:marLeft w:val="0"/>
              <w:marRight w:val="0"/>
              <w:marTop w:val="0"/>
              <w:marBottom w:val="0"/>
              <w:divBdr>
                <w:top w:val="none" w:sz="0" w:space="0" w:color="auto"/>
                <w:left w:val="none" w:sz="0" w:space="0" w:color="auto"/>
                <w:bottom w:val="none" w:sz="0" w:space="0" w:color="auto"/>
                <w:right w:val="none" w:sz="0" w:space="0" w:color="auto"/>
              </w:divBdr>
            </w:div>
          </w:divsChild>
        </w:div>
        <w:div w:id="1489437312">
          <w:marLeft w:val="0"/>
          <w:marRight w:val="0"/>
          <w:marTop w:val="0"/>
          <w:marBottom w:val="0"/>
          <w:divBdr>
            <w:top w:val="none" w:sz="0" w:space="0" w:color="auto"/>
            <w:left w:val="none" w:sz="0" w:space="0" w:color="auto"/>
            <w:bottom w:val="none" w:sz="0" w:space="0" w:color="auto"/>
            <w:right w:val="none" w:sz="0" w:space="0" w:color="auto"/>
          </w:divBdr>
          <w:divsChild>
            <w:div w:id="802508004">
              <w:marLeft w:val="0"/>
              <w:marRight w:val="0"/>
              <w:marTop w:val="0"/>
              <w:marBottom w:val="0"/>
              <w:divBdr>
                <w:top w:val="none" w:sz="0" w:space="0" w:color="auto"/>
                <w:left w:val="none" w:sz="0" w:space="0" w:color="auto"/>
                <w:bottom w:val="none" w:sz="0" w:space="0" w:color="auto"/>
                <w:right w:val="none" w:sz="0" w:space="0" w:color="auto"/>
              </w:divBdr>
            </w:div>
          </w:divsChild>
        </w:div>
        <w:div w:id="1594850716">
          <w:marLeft w:val="0"/>
          <w:marRight w:val="0"/>
          <w:marTop w:val="0"/>
          <w:marBottom w:val="0"/>
          <w:divBdr>
            <w:top w:val="none" w:sz="0" w:space="0" w:color="auto"/>
            <w:left w:val="none" w:sz="0" w:space="0" w:color="auto"/>
            <w:bottom w:val="none" w:sz="0" w:space="0" w:color="auto"/>
            <w:right w:val="none" w:sz="0" w:space="0" w:color="auto"/>
          </w:divBdr>
          <w:divsChild>
            <w:div w:id="1882131462">
              <w:marLeft w:val="0"/>
              <w:marRight w:val="0"/>
              <w:marTop w:val="0"/>
              <w:marBottom w:val="0"/>
              <w:divBdr>
                <w:top w:val="none" w:sz="0" w:space="0" w:color="auto"/>
                <w:left w:val="none" w:sz="0" w:space="0" w:color="auto"/>
                <w:bottom w:val="none" w:sz="0" w:space="0" w:color="auto"/>
                <w:right w:val="none" w:sz="0" w:space="0" w:color="auto"/>
              </w:divBdr>
            </w:div>
          </w:divsChild>
        </w:div>
        <w:div w:id="1247616918">
          <w:marLeft w:val="0"/>
          <w:marRight w:val="0"/>
          <w:marTop w:val="0"/>
          <w:marBottom w:val="0"/>
          <w:divBdr>
            <w:top w:val="none" w:sz="0" w:space="0" w:color="auto"/>
            <w:left w:val="none" w:sz="0" w:space="0" w:color="auto"/>
            <w:bottom w:val="none" w:sz="0" w:space="0" w:color="auto"/>
            <w:right w:val="none" w:sz="0" w:space="0" w:color="auto"/>
          </w:divBdr>
          <w:divsChild>
            <w:div w:id="1787920320">
              <w:marLeft w:val="0"/>
              <w:marRight w:val="0"/>
              <w:marTop w:val="0"/>
              <w:marBottom w:val="0"/>
              <w:divBdr>
                <w:top w:val="none" w:sz="0" w:space="0" w:color="auto"/>
                <w:left w:val="none" w:sz="0" w:space="0" w:color="auto"/>
                <w:bottom w:val="none" w:sz="0" w:space="0" w:color="auto"/>
                <w:right w:val="none" w:sz="0" w:space="0" w:color="auto"/>
              </w:divBdr>
            </w:div>
            <w:div w:id="207572382">
              <w:marLeft w:val="0"/>
              <w:marRight w:val="0"/>
              <w:marTop w:val="0"/>
              <w:marBottom w:val="0"/>
              <w:divBdr>
                <w:top w:val="none" w:sz="0" w:space="0" w:color="auto"/>
                <w:left w:val="none" w:sz="0" w:space="0" w:color="auto"/>
                <w:bottom w:val="none" w:sz="0" w:space="0" w:color="auto"/>
                <w:right w:val="none" w:sz="0" w:space="0" w:color="auto"/>
              </w:divBdr>
            </w:div>
          </w:divsChild>
        </w:div>
        <w:div w:id="2030327520">
          <w:marLeft w:val="0"/>
          <w:marRight w:val="0"/>
          <w:marTop w:val="0"/>
          <w:marBottom w:val="0"/>
          <w:divBdr>
            <w:top w:val="none" w:sz="0" w:space="0" w:color="auto"/>
            <w:left w:val="none" w:sz="0" w:space="0" w:color="auto"/>
            <w:bottom w:val="none" w:sz="0" w:space="0" w:color="auto"/>
            <w:right w:val="none" w:sz="0" w:space="0" w:color="auto"/>
          </w:divBdr>
          <w:divsChild>
            <w:div w:id="1313830266">
              <w:marLeft w:val="0"/>
              <w:marRight w:val="0"/>
              <w:marTop w:val="0"/>
              <w:marBottom w:val="0"/>
              <w:divBdr>
                <w:top w:val="none" w:sz="0" w:space="0" w:color="auto"/>
                <w:left w:val="none" w:sz="0" w:space="0" w:color="auto"/>
                <w:bottom w:val="none" w:sz="0" w:space="0" w:color="auto"/>
                <w:right w:val="none" w:sz="0" w:space="0" w:color="auto"/>
              </w:divBdr>
            </w:div>
          </w:divsChild>
        </w:div>
        <w:div w:id="415829061">
          <w:marLeft w:val="0"/>
          <w:marRight w:val="0"/>
          <w:marTop w:val="0"/>
          <w:marBottom w:val="0"/>
          <w:divBdr>
            <w:top w:val="none" w:sz="0" w:space="0" w:color="auto"/>
            <w:left w:val="none" w:sz="0" w:space="0" w:color="auto"/>
            <w:bottom w:val="none" w:sz="0" w:space="0" w:color="auto"/>
            <w:right w:val="none" w:sz="0" w:space="0" w:color="auto"/>
          </w:divBdr>
          <w:divsChild>
            <w:div w:id="1986230968">
              <w:marLeft w:val="0"/>
              <w:marRight w:val="0"/>
              <w:marTop w:val="0"/>
              <w:marBottom w:val="0"/>
              <w:divBdr>
                <w:top w:val="none" w:sz="0" w:space="0" w:color="auto"/>
                <w:left w:val="none" w:sz="0" w:space="0" w:color="auto"/>
                <w:bottom w:val="none" w:sz="0" w:space="0" w:color="auto"/>
                <w:right w:val="none" w:sz="0" w:space="0" w:color="auto"/>
              </w:divBdr>
            </w:div>
          </w:divsChild>
        </w:div>
        <w:div w:id="1616209441">
          <w:marLeft w:val="0"/>
          <w:marRight w:val="0"/>
          <w:marTop w:val="0"/>
          <w:marBottom w:val="0"/>
          <w:divBdr>
            <w:top w:val="none" w:sz="0" w:space="0" w:color="auto"/>
            <w:left w:val="none" w:sz="0" w:space="0" w:color="auto"/>
            <w:bottom w:val="none" w:sz="0" w:space="0" w:color="auto"/>
            <w:right w:val="none" w:sz="0" w:space="0" w:color="auto"/>
          </w:divBdr>
          <w:divsChild>
            <w:div w:id="1241217184">
              <w:marLeft w:val="0"/>
              <w:marRight w:val="0"/>
              <w:marTop w:val="0"/>
              <w:marBottom w:val="0"/>
              <w:divBdr>
                <w:top w:val="none" w:sz="0" w:space="0" w:color="auto"/>
                <w:left w:val="none" w:sz="0" w:space="0" w:color="auto"/>
                <w:bottom w:val="none" w:sz="0" w:space="0" w:color="auto"/>
                <w:right w:val="none" w:sz="0" w:space="0" w:color="auto"/>
              </w:divBdr>
            </w:div>
            <w:div w:id="1012025785">
              <w:marLeft w:val="0"/>
              <w:marRight w:val="0"/>
              <w:marTop w:val="0"/>
              <w:marBottom w:val="0"/>
              <w:divBdr>
                <w:top w:val="none" w:sz="0" w:space="0" w:color="auto"/>
                <w:left w:val="none" w:sz="0" w:space="0" w:color="auto"/>
                <w:bottom w:val="none" w:sz="0" w:space="0" w:color="auto"/>
                <w:right w:val="none" w:sz="0" w:space="0" w:color="auto"/>
              </w:divBdr>
            </w:div>
          </w:divsChild>
        </w:div>
        <w:div w:id="1233853381">
          <w:marLeft w:val="0"/>
          <w:marRight w:val="0"/>
          <w:marTop w:val="0"/>
          <w:marBottom w:val="0"/>
          <w:divBdr>
            <w:top w:val="none" w:sz="0" w:space="0" w:color="auto"/>
            <w:left w:val="none" w:sz="0" w:space="0" w:color="auto"/>
            <w:bottom w:val="none" w:sz="0" w:space="0" w:color="auto"/>
            <w:right w:val="none" w:sz="0" w:space="0" w:color="auto"/>
          </w:divBdr>
          <w:divsChild>
            <w:div w:id="377555340">
              <w:marLeft w:val="0"/>
              <w:marRight w:val="0"/>
              <w:marTop w:val="0"/>
              <w:marBottom w:val="0"/>
              <w:divBdr>
                <w:top w:val="none" w:sz="0" w:space="0" w:color="auto"/>
                <w:left w:val="none" w:sz="0" w:space="0" w:color="auto"/>
                <w:bottom w:val="none" w:sz="0" w:space="0" w:color="auto"/>
                <w:right w:val="none" w:sz="0" w:space="0" w:color="auto"/>
              </w:divBdr>
            </w:div>
            <w:div w:id="962200491">
              <w:marLeft w:val="0"/>
              <w:marRight w:val="0"/>
              <w:marTop w:val="0"/>
              <w:marBottom w:val="0"/>
              <w:divBdr>
                <w:top w:val="none" w:sz="0" w:space="0" w:color="auto"/>
                <w:left w:val="none" w:sz="0" w:space="0" w:color="auto"/>
                <w:bottom w:val="none" w:sz="0" w:space="0" w:color="auto"/>
                <w:right w:val="none" w:sz="0" w:space="0" w:color="auto"/>
              </w:divBdr>
            </w:div>
            <w:div w:id="1245145621">
              <w:marLeft w:val="0"/>
              <w:marRight w:val="0"/>
              <w:marTop w:val="0"/>
              <w:marBottom w:val="0"/>
              <w:divBdr>
                <w:top w:val="none" w:sz="0" w:space="0" w:color="auto"/>
                <w:left w:val="none" w:sz="0" w:space="0" w:color="auto"/>
                <w:bottom w:val="none" w:sz="0" w:space="0" w:color="auto"/>
                <w:right w:val="none" w:sz="0" w:space="0" w:color="auto"/>
              </w:divBdr>
            </w:div>
            <w:div w:id="1584219810">
              <w:marLeft w:val="0"/>
              <w:marRight w:val="0"/>
              <w:marTop w:val="0"/>
              <w:marBottom w:val="0"/>
              <w:divBdr>
                <w:top w:val="none" w:sz="0" w:space="0" w:color="auto"/>
                <w:left w:val="none" w:sz="0" w:space="0" w:color="auto"/>
                <w:bottom w:val="none" w:sz="0" w:space="0" w:color="auto"/>
                <w:right w:val="none" w:sz="0" w:space="0" w:color="auto"/>
              </w:divBdr>
            </w:div>
          </w:divsChild>
        </w:div>
        <w:div w:id="820929426">
          <w:marLeft w:val="0"/>
          <w:marRight w:val="0"/>
          <w:marTop w:val="0"/>
          <w:marBottom w:val="0"/>
          <w:divBdr>
            <w:top w:val="none" w:sz="0" w:space="0" w:color="auto"/>
            <w:left w:val="none" w:sz="0" w:space="0" w:color="auto"/>
            <w:bottom w:val="none" w:sz="0" w:space="0" w:color="auto"/>
            <w:right w:val="none" w:sz="0" w:space="0" w:color="auto"/>
          </w:divBdr>
          <w:divsChild>
            <w:div w:id="1643196285">
              <w:marLeft w:val="0"/>
              <w:marRight w:val="0"/>
              <w:marTop w:val="0"/>
              <w:marBottom w:val="0"/>
              <w:divBdr>
                <w:top w:val="none" w:sz="0" w:space="0" w:color="auto"/>
                <w:left w:val="none" w:sz="0" w:space="0" w:color="auto"/>
                <w:bottom w:val="none" w:sz="0" w:space="0" w:color="auto"/>
                <w:right w:val="none" w:sz="0" w:space="0" w:color="auto"/>
              </w:divBdr>
            </w:div>
            <w:div w:id="1990088258">
              <w:marLeft w:val="0"/>
              <w:marRight w:val="0"/>
              <w:marTop w:val="0"/>
              <w:marBottom w:val="0"/>
              <w:divBdr>
                <w:top w:val="none" w:sz="0" w:space="0" w:color="auto"/>
                <w:left w:val="none" w:sz="0" w:space="0" w:color="auto"/>
                <w:bottom w:val="none" w:sz="0" w:space="0" w:color="auto"/>
                <w:right w:val="none" w:sz="0" w:space="0" w:color="auto"/>
              </w:divBdr>
            </w:div>
          </w:divsChild>
        </w:div>
        <w:div w:id="1717582842">
          <w:marLeft w:val="0"/>
          <w:marRight w:val="0"/>
          <w:marTop w:val="0"/>
          <w:marBottom w:val="0"/>
          <w:divBdr>
            <w:top w:val="none" w:sz="0" w:space="0" w:color="auto"/>
            <w:left w:val="none" w:sz="0" w:space="0" w:color="auto"/>
            <w:bottom w:val="none" w:sz="0" w:space="0" w:color="auto"/>
            <w:right w:val="none" w:sz="0" w:space="0" w:color="auto"/>
          </w:divBdr>
          <w:divsChild>
            <w:div w:id="1897468408">
              <w:marLeft w:val="0"/>
              <w:marRight w:val="0"/>
              <w:marTop w:val="0"/>
              <w:marBottom w:val="0"/>
              <w:divBdr>
                <w:top w:val="none" w:sz="0" w:space="0" w:color="auto"/>
                <w:left w:val="none" w:sz="0" w:space="0" w:color="auto"/>
                <w:bottom w:val="none" w:sz="0" w:space="0" w:color="auto"/>
                <w:right w:val="none" w:sz="0" w:space="0" w:color="auto"/>
              </w:divBdr>
            </w:div>
          </w:divsChild>
        </w:div>
        <w:div w:id="947812059">
          <w:marLeft w:val="0"/>
          <w:marRight w:val="0"/>
          <w:marTop w:val="0"/>
          <w:marBottom w:val="0"/>
          <w:divBdr>
            <w:top w:val="none" w:sz="0" w:space="0" w:color="auto"/>
            <w:left w:val="none" w:sz="0" w:space="0" w:color="auto"/>
            <w:bottom w:val="none" w:sz="0" w:space="0" w:color="auto"/>
            <w:right w:val="none" w:sz="0" w:space="0" w:color="auto"/>
          </w:divBdr>
          <w:divsChild>
            <w:div w:id="255868206">
              <w:marLeft w:val="0"/>
              <w:marRight w:val="0"/>
              <w:marTop w:val="0"/>
              <w:marBottom w:val="0"/>
              <w:divBdr>
                <w:top w:val="none" w:sz="0" w:space="0" w:color="auto"/>
                <w:left w:val="none" w:sz="0" w:space="0" w:color="auto"/>
                <w:bottom w:val="none" w:sz="0" w:space="0" w:color="auto"/>
                <w:right w:val="none" w:sz="0" w:space="0" w:color="auto"/>
              </w:divBdr>
            </w:div>
            <w:div w:id="941107718">
              <w:marLeft w:val="0"/>
              <w:marRight w:val="0"/>
              <w:marTop w:val="0"/>
              <w:marBottom w:val="0"/>
              <w:divBdr>
                <w:top w:val="none" w:sz="0" w:space="0" w:color="auto"/>
                <w:left w:val="none" w:sz="0" w:space="0" w:color="auto"/>
                <w:bottom w:val="none" w:sz="0" w:space="0" w:color="auto"/>
                <w:right w:val="none" w:sz="0" w:space="0" w:color="auto"/>
              </w:divBdr>
            </w:div>
          </w:divsChild>
        </w:div>
        <w:div w:id="1137068633">
          <w:marLeft w:val="0"/>
          <w:marRight w:val="0"/>
          <w:marTop w:val="0"/>
          <w:marBottom w:val="0"/>
          <w:divBdr>
            <w:top w:val="none" w:sz="0" w:space="0" w:color="auto"/>
            <w:left w:val="none" w:sz="0" w:space="0" w:color="auto"/>
            <w:bottom w:val="none" w:sz="0" w:space="0" w:color="auto"/>
            <w:right w:val="none" w:sz="0" w:space="0" w:color="auto"/>
          </w:divBdr>
          <w:divsChild>
            <w:div w:id="1633245269">
              <w:marLeft w:val="0"/>
              <w:marRight w:val="0"/>
              <w:marTop w:val="0"/>
              <w:marBottom w:val="0"/>
              <w:divBdr>
                <w:top w:val="none" w:sz="0" w:space="0" w:color="auto"/>
                <w:left w:val="none" w:sz="0" w:space="0" w:color="auto"/>
                <w:bottom w:val="none" w:sz="0" w:space="0" w:color="auto"/>
                <w:right w:val="none" w:sz="0" w:space="0" w:color="auto"/>
              </w:divBdr>
            </w:div>
            <w:div w:id="1474248560">
              <w:marLeft w:val="0"/>
              <w:marRight w:val="0"/>
              <w:marTop w:val="0"/>
              <w:marBottom w:val="0"/>
              <w:divBdr>
                <w:top w:val="none" w:sz="0" w:space="0" w:color="auto"/>
                <w:left w:val="none" w:sz="0" w:space="0" w:color="auto"/>
                <w:bottom w:val="none" w:sz="0" w:space="0" w:color="auto"/>
                <w:right w:val="none" w:sz="0" w:space="0" w:color="auto"/>
              </w:divBdr>
            </w:div>
          </w:divsChild>
        </w:div>
        <w:div w:id="839738216">
          <w:marLeft w:val="0"/>
          <w:marRight w:val="0"/>
          <w:marTop w:val="0"/>
          <w:marBottom w:val="0"/>
          <w:divBdr>
            <w:top w:val="none" w:sz="0" w:space="0" w:color="auto"/>
            <w:left w:val="none" w:sz="0" w:space="0" w:color="auto"/>
            <w:bottom w:val="none" w:sz="0" w:space="0" w:color="auto"/>
            <w:right w:val="none" w:sz="0" w:space="0" w:color="auto"/>
          </w:divBdr>
          <w:divsChild>
            <w:div w:id="1413162311">
              <w:marLeft w:val="0"/>
              <w:marRight w:val="0"/>
              <w:marTop w:val="0"/>
              <w:marBottom w:val="0"/>
              <w:divBdr>
                <w:top w:val="none" w:sz="0" w:space="0" w:color="auto"/>
                <w:left w:val="none" w:sz="0" w:space="0" w:color="auto"/>
                <w:bottom w:val="none" w:sz="0" w:space="0" w:color="auto"/>
                <w:right w:val="none" w:sz="0" w:space="0" w:color="auto"/>
              </w:divBdr>
            </w:div>
            <w:div w:id="861629372">
              <w:marLeft w:val="0"/>
              <w:marRight w:val="0"/>
              <w:marTop w:val="0"/>
              <w:marBottom w:val="0"/>
              <w:divBdr>
                <w:top w:val="none" w:sz="0" w:space="0" w:color="auto"/>
                <w:left w:val="none" w:sz="0" w:space="0" w:color="auto"/>
                <w:bottom w:val="none" w:sz="0" w:space="0" w:color="auto"/>
                <w:right w:val="none" w:sz="0" w:space="0" w:color="auto"/>
              </w:divBdr>
            </w:div>
            <w:div w:id="695039382">
              <w:marLeft w:val="0"/>
              <w:marRight w:val="0"/>
              <w:marTop w:val="0"/>
              <w:marBottom w:val="0"/>
              <w:divBdr>
                <w:top w:val="none" w:sz="0" w:space="0" w:color="auto"/>
                <w:left w:val="none" w:sz="0" w:space="0" w:color="auto"/>
                <w:bottom w:val="none" w:sz="0" w:space="0" w:color="auto"/>
                <w:right w:val="none" w:sz="0" w:space="0" w:color="auto"/>
              </w:divBdr>
            </w:div>
          </w:divsChild>
        </w:div>
        <w:div w:id="2126194407">
          <w:marLeft w:val="0"/>
          <w:marRight w:val="0"/>
          <w:marTop w:val="0"/>
          <w:marBottom w:val="0"/>
          <w:divBdr>
            <w:top w:val="none" w:sz="0" w:space="0" w:color="auto"/>
            <w:left w:val="none" w:sz="0" w:space="0" w:color="auto"/>
            <w:bottom w:val="none" w:sz="0" w:space="0" w:color="auto"/>
            <w:right w:val="none" w:sz="0" w:space="0" w:color="auto"/>
          </w:divBdr>
          <w:divsChild>
            <w:div w:id="871841947">
              <w:marLeft w:val="0"/>
              <w:marRight w:val="0"/>
              <w:marTop w:val="0"/>
              <w:marBottom w:val="0"/>
              <w:divBdr>
                <w:top w:val="none" w:sz="0" w:space="0" w:color="auto"/>
                <w:left w:val="none" w:sz="0" w:space="0" w:color="auto"/>
                <w:bottom w:val="none" w:sz="0" w:space="0" w:color="auto"/>
                <w:right w:val="none" w:sz="0" w:space="0" w:color="auto"/>
              </w:divBdr>
            </w:div>
            <w:div w:id="415980909">
              <w:marLeft w:val="0"/>
              <w:marRight w:val="0"/>
              <w:marTop w:val="0"/>
              <w:marBottom w:val="0"/>
              <w:divBdr>
                <w:top w:val="none" w:sz="0" w:space="0" w:color="auto"/>
                <w:left w:val="none" w:sz="0" w:space="0" w:color="auto"/>
                <w:bottom w:val="none" w:sz="0" w:space="0" w:color="auto"/>
                <w:right w:val="none" w:sz="0" w:space="0" w:color="auto"/>
              </w:divBdr>
            </w:div>
            <w:div w:id="1263144764">
              <w:marLeft w:val="0"/>
              <w:marRight w:val="0"/>
              <w:marTop w:val="0"/>
              <w:marBottom w:val="0"/>
              <w:divBdr>
                <w:top w:val="none" w:sz="0" w:space="0" w:color="auto"/>
                <w:left w:val="none" w:sz="0" w:space="0" w:color="auto"/>
                <w:bottom w:val="none" w:sz="0" w:space="0" w:color="auto"/>
                <w:right w:val="none" w:sz="0" w:space="0" w:color="auto"/>
              </w:divBdr>
            </w:div>
            <w:div w:id="57021915">
              <w:marLeft w:val="0"/>
              <w:marRight w:val="0"/>
              <w:marTop w:val="0"/>
              <w:marBottom w:val="0"/>
              <w:divBdr>
                <w:top w:val="none" w:sz="0" w:space="0" w:color="auto"/>
                <w:left w:val="none" w:sz="0" w:space="0" w:color="auto"/>
                <w:bottom w:val="none" w:sz="0" w:space="0" w:color="auto"/>
                <w:right w:val="none" w:sz="0" w:space="0" w:color="auto"/>
              </w:divBdr>
            </w:div>
          </w:divsChild>
        </w:div>
        <w:div w:id="1365711927">
          <w:marLeft w:val="0"/>
          <w:marRight w:val="0"/>
          <w:marTop w:val="0"/>
          <w:marBottom w:val="0"/>
          <w:divBdr>
            <w:top w:val="none" w:sz="0" w:space="0" w:color="auto"/>
            <w:left w:val="none" w:sz="0" w:space="0" w:color="auto"/>
            <w:bottom w:val="none" w:sz="0" w:space="0" w:color="auto"/>
            <w:right w:val="none" w:sz="0" w:space="0" w:color="auto"/>
          </w:divBdr>
          <w:divsChild>
            <w:div w:id="2057314066">
              <w:marLeft w:val="0"/>
              <w:marRight w:val="0"/>
              <w:marTop w:val="0"/>
              <w:marBottom w:val="0"/>
              <w:divBdr>
                <w:top w:val="none" w:sz="0" w:space="0" w:color="auto"/>
                <w:left w:val="none" w:sz="0" w:space="0" w:color="auto"/>
                <w:bottom w:val="none" w:sz="0" w:space="0" w:color="auto"/>
                <w:right w:val="none" w:sz="0" w:space="0" w:color="auto"/>
              </w:divBdr>
            </w:div>
            <w:div w:id="2099709501">
              <w:marLeft w:val="0"/>
              <w:marRight w:val="0"/>
              <w:marTop w:val="0"/>
              <w:marBottom w:val="0"/>
              <w:divBdr>
                <w:top w:val="none" w:sz="0" w:space="0" w:color="auto"/>
                <w:left w:val="none" w:sz="0" w:space="0" w:color="auto"/>
                <w:bottom w:val="none" w:sz="0" w:space="0" w:color="auto"/>
                <w:right w:val="none" w:sz="0" w:space="0" w:color="auto"/>
              </w:divBdr>
            </w:div>
          </w:divsChild>
        </w:div>
        <w:div w:id="1038705136">
          <w:marLeft w:val="0"/>
          <w:marRight w:val="0"/>
          <w:marTop w:val="0"/>
          <w:marBottom w:val="0"/>
          <w:divBdr>
            <w:top w:val="none" w:sz="0" w:space="0" w:color="auto"/>
            <w:left w:val="none" w:sz="0" w:space="0" w:color="auto"/>
            <w:bottom w:val="none" w:sz="0" w:space="0" w:color="auto"/>
            <w:right w:val="none" w:sz="0" w:space="0" w:color="auto"/>
          </w:divBdr>
          <w:divsChild>
            <w:div w:id="2116171563">
              <w:marLeft w:val="0"/>
              <w:marRight w:val="0"/>
              <w:marTop w:val="0"/>
              <w:marBottom w:val="0"/>
              <w:divBdr>
                <w:top w:val="none" w:sz="0" w:space="0" w:color="auto"/>
                <w:left w:val="none" w:sz="0" w:space="0" w:color="auto"/>
                <w:bottom w:val="none" w:sz="0" w:space="0" w:color="auto"/>
                <w:right w:val="none" w:sz="0" w:space="0" w:color="auto"/>
              </w:divBdr>
            </w:div>
            <w:div w:id="252055505">
              <w:marLeft w:val="0"/>
              <w:marRight w:val="0"/>
              <w:marTop w:val="0"/>
              <w:marBottom w:val="0"/>
              <w:divBdr>
                <w:top w:val="none" w:sz="0" w:space="0" w:color="auto"/>
                <w:left w:val="none" w:sz="0" w:space="0" w:color="auto"/>
                <w:bottom w:val="none" w:sz="0" w:space="0" w:color="auto"/>
                <w:right w:val="none" w:sz="0" w:space="0" w:color="auto"/>
              </w:divBdr>
            </w:div>
            <w:div w:id="1641420512">
              <w:marLeft w:val="0"/>
              <w:marRight w:val="0"/>
              <w:marTop w:val="0"/>
              <w:marBottom w:val="0"/>
              <w:divBdr>
                <w:top w:val="none" w:sz="0" w:space="0" w:color="auto"/>
                <w:left w:val="none" w:sz="0" w:space="0" w:color="auto"/>
                <w:bottom w:val="none" w:sz="0" w:space="0" w:color="auto"/>
                <w:right w:val="none" w:sz="0" w:space="0" w:color="auto"/>
              </w:divBdr>
            </w:div>
            <w:div w:id="557861304">
              <w:marLeft w:val="0"/>
              <w:marRight w:val="0"/>
              <w:marTop w:val="0"/>
              <w:marBottom w:val="0"/>
              <w:divBdr>
                <w:top w:val="none" w:sz="0" w:space="0" w:color="auto"/>
                <w:left w:val="none" w:sz="0" w:space="0" w:color="auto"/>
                <w:bottom w:val="none" w:sz="0" w:space="0" w:color="auto"/>
                <w:right w:val="none" w:sz="0" w:space="0" w:color="auto"/>
              </w:divBdr>
            </w:div>
          </w:divsChild>
        </w:div>
        <w:div w:id="1418206024">
          <w:marLeft w:val="0"/>
          <w:marRight w:val="0"/>
          <w:marTop w:val="0"/>
          <w:marBottom w:val="0"/>
          <w:divBdr>
            <w:top w:val="none" w:sz="0" w:space="0" w:color="auto"/>
            <w:left w:val="none" w:sz="0" w:space="0" w:color="auto"/>
            <w:bottom w:val="none" w:sz="0" w:space="0" w:color="auto"/>
            <w:right w:val="none" w:sz="0" w:space="0" w:color="auto"/>
          </w:divBdr>
          <w:divsChild>
            <w:div w:id="1490636662">
              <w:marLeft w:val="0"/>
              <w:marRight w:val="0"/>
              <w:marTop w:val="0"/>
              <w:marBottom w:val="0"/>
              <w:divBdr>
                <w:top w:val="none" w:sz="0" w:space="0" w:color="auto"/>
                <w:left w:val="none" w:sz="0" w:space="0" w:color="auto"/>
                <w:bottom w:val="none" w:sz="0" w:space="0" w:color="auto"/>
                <w:right w:val="none" w:sz="0" w:space="0" w:color="auto"/>
              </w:divBdr>
            </w:div>
            <w:div w:id="53743586">
              <w:marLeft w:val="0"/>
              <w:marRight w:val="0"/>
              <w:marTop w:val="0"/>
              <w:marBottom w:val="0"/>
              <w:divBdr>
                <w:top w:val="none" w:sz="0" w:space="0" w:color="auto"/>
                <w:left w:val="none" w:sz="0" w:space="0" w:color="auto"/>
                <w:bottom w:val="none" w:sz="0" w:space="0" w:color="auto"/>
                <w:right w:val="none" w:sz="0" w:space="0" w:color="auto"/>
              </w:divBdr>
            </w:div>
          </w:divsChild>
        </w:div>
        <w:div w:id="950743417">
          <w:marLeft w:val="0"/>
          <w:marRight w:val="0"/>
          <w:marTop w:val="0"/>
          <w:marBottom w:val="0"/>
          <w:divBdr>
            <w:top w:val="none" w:sz="0" w:space="0" w:color="auto"/>
            <w:left w:val="none" w:sz="0" w:space="0" w:color="auto"/>
            <w:bottom w:val="none" w:sz="0" w:space="0" w:color="auto"/>
            <w:right w:val="none" w:sz="0" w:space="0" w:color="auto"/>
          </w:divBdr>
          <w:divsChild>
            <w:div w:id="933513282">
              <w:marLeft w:val="0"/>
              <w:marRight w:val="0"/>
              <w:marTop w:val="0"/>
              <w:marBottom w:val="0"/>
              <w:divBdr>
                <w:top w:val="none" w:sz="0" w:space="0" w:color="auto"/>
                <w:left w:val="none" w:sz="0" w:space="0" w:color="auto"/>
                <w:bottom w:val="none" w:sz="0" w:space="0" w:color="auto"/>
                <w:right w:val="none" w:sz="0" w:space="0" w:color="auto"/>
              </w:divBdr>
            </w:div>
          </w:divsChild>
        </w:div>
        <w:div w:id="2060591819">
          <w:marLeft w:val="0"/>
          <w:marRight w:val="0"/>
          <w:marTop w:val="0"/>
          <w:marBottom w:val="0"/>
          <w:divBdr>
            <w:top w:val="none" w:sz="0" w:space="0" w:color="auto"/>
            <w:left w:val="none" w:sz="0" w:space="0" w:color="auto"/>
            <w:bottom w:val="none" w:sz="0" w:space="0" w:color="auto"/>
            <w:right w:val="none" w:sz="0" w:space="0" w:color="auto"/>
          </w:divBdr>
          <w:divsChild>
            <w:div w:id="26149056">
              <w:marLeft w:val="0"/>
              <w:marRight w:val="0"/>
              <w:marTop w:val="0"/>
              <w:marBottom w:val="0"/>
              <w:divBdr>
                <w:top w:val="none" w:sz="0" w:space="0" w:color="auto"/>
                <w:left w:val="none" w:sz="0" w:space="0" w:color="auto"/>
                <w:bottom w:val="none" w:sz="0" w:space="0" w:color="auto"/>
                <w:right w:val="none" w:sz="0" w:space="0" w:color="auto"/>
              </w:divBdr>
            </w:div>
            <w:div w:id="1374496180">
              <w:marLeft w:val="0"/>
              <w:marRight w:val="0"/>
              <w:marTop w:val="0"/>
              <w:marBottom w:val="0"/>
              <w:divBdr>
                <w:top w:val="none" w:sz="0" w:space="0" w:color="auto"/>
                <w:left w:val="none" w:sz="0" w:space="0" w:color="auto"/>
                <w:bottom w:val="none" w:sz="0" w:space="0" w:color="auto"/>
                <w:right w:val="none" w:sz="0" w:space="0" w:color="auto"/>
              </w:divBdr>
            </w:div>
          </w:divsChild>
        </w:div>
        <w:div w:id="903879135">
          <w:marLeft w:val="0"/>
          <w:marRight w:val="0"/>
          <w:marTop w:val="0"/>
          <w:marBottom w:val="0"/>
          <w:divBdr>
            <w:top w:val="none" w:sz="0" w:space="0" w:color="auto"/>
            <w:left w:val="none" w:sz="0" w:space="0" w:color="auto"/>
            <w:bottom w:val="none" w:sz="0" w:space="0" w:color="auto"/>
            <w:right w:val="none" w:sz="0" w:space="0" w:color="auto"/>
          </w:divBdr>
          <w:divsChild>
            <w:div w:id="1674988000">
              <w:marLeft w:val="0"/>
              <w:marRight w:val="0"/>
              <w:marTop w:val="0"/>
              <w:marBottom w:val="0"/>
              <w:divBdr>
                <w:top w:val="none" w:sz="0" w:space="0" w:color="auto"/>
                <w:left w:val="none" w:sz="0" w:space="0" w:color="auto"/>
                <w:bottom w:val="none" w:sz="0" w:space="0" w:color="auto"/>
                <w:right w:val="none" w:sz="0" w:space="0" w:color="auto"/>
              </w:divBdr>
            </w:div>
            <w:div w:id="877552722">
              <w:marLeft w:val="0"/>
              <w:marRight w:val="0"/>
              <w:marTop w:val="0"/>
              <w:marBottom w:val="0"/>
              <w:divBdr>
                <w:top w:val="none" w:sz="0" w:space="0" w:color="auto"/>
                <w:left w:val="none" w:sz="0" w:space="0" w:color="auto"/>
                <w:bottom w:val="none" w:sz="0" w:space="0" w:color="auto"/>
                <w:right w:val="none" w:sz="0" w:space="0" w:color="auto"/>
              </w:divBdr>
            </w:div>
          </w:divsChild>
        </w:div>
        <w:div w:id="2093313820">
          <w:marLeft w:val="0"/>
          <w:marRight w:val="0"/>
          <w:marTop w:val="0"/>
          <w:marBottom w:val="0"/>
          <w:divBdr>
            <w:top w:val="none" w:sz="0" w:space="0" w:color="auto"/>
            <w:left w:val="none" w:sz="0" w:space="0" w:color="auto"/>
            <w:bottom w:val="none" w:sz="0" w:space="0" w:color="auto"/>
            <w:right w:val="none" w:sz="0" w:space="0" w:color="auto"/>
          </w:divBdr>
          <w:divsChild>
            <w:div w:id="546457311">
              <w:marLeft w:val="0"/>
              <w:marRight w:val="0"/>
              <w:marTop w:val="0"/>
              <w:marBottom w:val="0"/>
              <w:divBdr>
                <w:top w:val="none" w:sz="0" w:space="0" w:color="auto"/>
                <w:left w:val="none" w:sz="0" w:space="0" w:color="auto"/>
                <w:bottom w:val="none" w:sz="0" w:space="0" w:color="auto"/>
                <w:right w:val="none" w:sz="0" w:space="0" w:color="auto"/>
              </w:divBdr>
            </w:div>
            <w:div w:id="2130321562">
              <w:marLeft w:val="0"/>
              <w:marRight w:val="0"/>
              <w:marTop w:val="0"/>
              <w:marBottom w:val="0"/>
              <w:divBdr>
                <w:top w:val="none" w:sz="0" w:space="0" w:color="auto"/>
                <w:left w:val="none" w:sz="0" w:space="0" w:color="auto"/>
                <w:bottom w:val="none" w:sz="0" w:space="0" w:color="auto"/>
                <w:right w:val="none" w:sz="0" w:space="0" w:color="auto"/>
              </w:divBdr>
            </w:div>
            <w:div w:id="1267229996">
              <w:marLeft w:val="0"/>
              <w:marRight w:val="0"/>
              <w:marTop w:val="0"/>
              <w:marBottom w:val="0"/>
              <w:divBdr>
                <w:top w:val="none" w:sz="0" w:space="0" w:color="auto"/>
                <w:left w:val="none" w:sz="0" w:space="0" w:color="auto"/>
                <w:bottom w:val="none" w:sz="0" w:space="0" w:color="auto"/>
                <w:right w:val="none" w:sz="0" w:space="0" w:color="auto"/>
              </w:divBdr>
            </w:div>
            <w:div w:id="1803038505">
              <w:marLeft w:val="0"/>
              <w:marRight w:val="0"/>
              <w:marTop w:val="0"/>
              <w:marBottom w:val="0"/>
              <w:divBdr>
                <w:top w:val="none" w:sz="0" w:space="0" w:color="auto"/>
                <w:left w:val="none" w:sz="0" w:space="0" w:color="auto"/>
                <w:bottom w:val="none" w:sz="0" w:space="0" w:color="auto"/>
                <w:right w:val="none" w:sz="0" w:space="0" w:color="auto"/>
              </w:divBdr>
            </w:div>
            <w:div w:id="1202404714">
              <w:marLeft w:val="0"/>
              <w:marRight w:val="0"/>
              <w:marTop w:val="0"/>
              <w:marBottom w:val="0"/>
              <w:divBdr>
                <w:top w:val="none" w:sz="0" w:space="0" w:color="auto"/>
                <w:left w:val="none" w:sz="0" w:space="0" w:color="auto"/>
                <w:bottom w:val="none" w:sz="0" w:space="0" w:color="auto"/>
                <w:right w:val="none" w:sz="0" w:space="0" w:color="auto"/>
              </w:divBdr>
            </w:div>
            <w:div w:id="695739678">
              <w:marLeft w:val="0"/>
              <w:marRight w:val="0"/>
              <w:marTop w:val="0"/>
              <w:marBottom w:val="0"/>
              <w:divBdr>
                <w:top w:val="none" w:sz="0" w:space="0" w:color="auto"/>
                <w:left w:val="none" w:sz="0" w:space="0" w:color="auto"/>
                <w:bottom w:val="none" w:sz="0" w:space="0" w:color="auto"/>
                <w:right w:val="none" w:sz="0" w:space="0" w:color="auto"/>
              </w:divBdr>
            </w:div>
          </w:divsChild>
        </w:div>
        <w:div w:id="1487016553">
          <w:marLeft w:val="0"/>
          <w:marRight w:val="0"/>
          <w:marTop w:val="0"/>
          <w:marBottom w:val="0"/>
          <w:divBdr>
            <w:top w:val="none" w:sz="0" w:space="0" w:color="auto"/>
            <w:left w:val="none" w:sz="0" w:space="0" w:color="auto"/>
            <w:bottom w:val="none" w:sz="0" w:space="0" w:color="auto"/>
            <w:right w:val="none" w:sz="0" w:space="0" w:color="auto"/>
          </w:divBdr>
          <w:divsChild>
            <w:div w:id="852262379">
              <w:marLeft w:val="0"/>
              <w:marRight w:val="0"/>
              <w:marTop w:val="0"/>
              <w:marBottom w:val="0"/>
              <w:divBdr>
                <w:top w:val="none" w:sz="0" w:space="0" w:color="auto"/>
                <w:left w:val="none" w:sz="0" w:space="0" w:color="auto"/>
                <w:bottom w:val="none" w:sz="0" w:space="0" w:color="auto"/>
                <w:right w:val="none" w:sz="0" w:space="0" w:color="auto"/>
              </w:divBdr>
            </w:div>
          </w:divsChild>
        </w:div>
        <w:div w:id="1540241637">
          <w:marLeft w:val="0"/>
          <w:marRight w:val="0"/>
          <w:marTop w:val="0"/>
          <w:marBottom w:val="0"/>
          <w:divBdr>
            <w:top w:val="none" w:sz="0" w:space="0" w:color="auto"/>
            <w:left w:val="none" w:sz="0" w:space="0" w:color="auto"/>
            <w:bottom w:val="none" w:sz="0" w:space="0" w:color="auto"/>
            <w:right w:val="none" w:sz="0" w:space="0" w:color="auto"/>
          </w:divBdr>
          <w:divsChild>
            <w:div w:id="1117868523">
              <w:marLeft w:val="0"/>
              <w:marRight w:val="0"/>
              <w:marTop w:val="0"/>
              <w:marBottom w:val="0"/>
              <w:divBdr>
                <w:top w:val="none" w:sz="0" w:space="0" w:color="auto"/>
                <w:left w:val="none" w:sz="0" w:space="0" w:color="auto"/>
                <w:bottom w:val="none" w:sz="0" w:space="0" w:color="auto"/>
                <w:right w:val="none" w:sz="0" w:space="0" w:color="auto"/>
              </w:divBdr>
            </w:div>
            <w:div w:id="983199727">
              <w:marLeft w:val="0"/>
              <w:marRight w:val="0"/>
              <w:marTop w:val="0"/>
              <w:marBottom w:val="0"/>
              <w:divBdr>
                <w:top w:val="none" w:sz="0" w:space="0" w:color="auto"/>
                <w:left w:val="none" w:sz="0" w:space="0" w:color="auto"/>
                <w:bottom w:val="none" w:sz="0" w:space="0" w:color="auto"/>
                <w:right w:val="none" w:sz="0" w:space="0" w:color="auto"/>
              </w:divBdr>
            </w:div>
          </w:divsChild>
        </w:div>
        <w:div w:id="1822842409">
          <w:marLeft w:val="0"/>
          <w:marRight w:val="0"/>
          <w:marTop w:val="0"/>
          <w:marBottom w:val="0"/>
          <w:divBdr>
            <w:top w:val="none" w:sz="0" w:space="0" w:color="auto"/>
            <w:left w:val="none" w:sz="0" w:space="0" w:color="auto"/>
            <w:bottom w:val="none" w:sz="0" w:space="0" w:color="auto"/>
            <w:right w:val="none" w:sz="0" w:space="0" w:color="auto"/>
          </w:divBdr>
          <w:divsChild>
            <w:div w:id="1052970678">
              <w:marLeft w:val="0"/>
              <w:marRight w:val="0"/>
              <w:marTop w:val="0"/>
              <w:marBottom w:val="0"/>
              <w:divBdr>
                <w:top w:val="none" w:sz="0" w:space="0" w:color="auto"/>
                <w:left w:val="none" w:sz="0" w:space="0" w:color="auto"/>
                <w:bottom w:val="none" w:sz="0" w:space="0" w:color="auto"/>
                <w:right w:val="none" w:sz="0" w:space="0" w:color="auto"/>
              </w:divBdr>
            </w:div>
            <w:div w:id="1634290474">
              <w:marLeft w:val="0"/>
              <w:marRight w:val="0"/>
              <w:marTop w:val="0"/>
              <w:marBottom w:val="0"/>
              <w:divBdr>
                <w:top w:val="none" w:sz="0" w:space="0" w:color="auto"/>
                <w:left w:val="none" w:sz="0" w:space="0" w:color="auto"/>
                <w:bottom w:val="none" w:sz="0" w:space="0" w:color="auto"/>
                <w:right w:val="none" w:sz="0" w:space="0" w:color="auto"/>
              </w:divBdr>
            </w:div>
            <w:div w:id="824518709">
              <w:marLeft w:val="0"/>
              <w:marRight w:val="0"/>
              <w:marTop w:val="0"/>
              <w:marBottom w:val="0"/>
              <w:divBdr>
                <w:top w:val="none" w:sz="0" w:space="0" w:color="auto"/>
                <w:left w:val="none" w:sz="0" w:space="0" w:color="auto"/>
                <w:bottom w:val="none" w:sz="0" w:space="0" w:color="auto"/>
                <w:right w:val="none" w:sz="0" w:space="0" w:color="auto"/>
              </w:divBdr>
            </w:div>
            <w:div w:id="83496780">
              <w:marLeft w:val="0"/>
              <w:marRight w:val="0"/>
              <w:marTop w:val="0"/>
              <w:marBottom w:val="0"/>
              <w:divBdr>
                <w:top w:val="none" w:sz="0" w:space="0" w:color="auto"/>
                <w:left w:val="none" w:sz="0" w:space="0" w:color="auto"/>
                <w:bottom w:val="none" w:sz="0" w:space="0" w:color="auto"/>
                <w:right w:val="none" w:sz="0" w:space="0" w:color="auto"/>
              </w:divBdr>
            </w:div>
          </w:divsChild>
        </w:div>
        <w:div w:id="245502676">
          <w:marLeft w:val="0"/>
          <w:marRight w:val="0"/>
          <w:marTop w:val="0"/>
          <w:marBottom w:val="0"/>
          <w:divBdr>
            <w:top w:val="none" w:sz="0" w:space="0" w:color="auto"/>
            <w:left w:val="none" w:sz="0" w:space="0" w:color="auto"/>
            <w:bottom w:val="none" w:sz="0" w:space="0" w:color="auto"/>
            <w:right w:val="none" w:sz="0" w:space="0" w:color="auto"/>
          </w:divBdr>
          <w:divsChild>
            <w:div w:id="1674261597">
              <w:marLeft w:val="0"/>
              <w:marRight w:val="0"/>
              <w:marTop w:val="0"/>
              <w:marBottom w:val="0"/>
              <w:divBdr>
                <w:top w:val="none" w:sz="0" w:space="0" w:color="auto"/>
                <w:left w:val="none" w:sz="0" w:space="0" w:color="auto"/>
                <w:bottom w:val="none" w:sz="0" w:space="0" w:color="auto"/>
                <w:right w:val="none" w:sz="0" w:space="0" w:color="auto"/>
              </w:divBdr>
            </w:div>
            <w:div w:id="1493522378">
              <w:marLeft w:val="0"/>
              <w:marRight w:val="0"/>
              <w:marTop w:val="0"/>
              <w:marBottom w:val="0"/>
              <w:divBdr>
                <w:top w:val="none" w:sz="0" w:space="0" w:color="auto"/>
                <w:left w:val="none" w:sz="0" w:space="0" w:color="auto"/>
                <w:bottom w:val="none" w:sz="0" w:space="0" w:color="auto"/>
                <w:right w:val="none" w:sz="0" w:space="0" w:color="auto"/>
              </w:divBdr>
            </w:div>
          </w:divsChild>
        </w:div>
        <w:div w:id="127475503">
          <w:marLeft w:val="0"/>
          <w:marRight w:val="0"/>
          <w:marTop w:val="0"/>
          <w:marBottom w:val="0"/>
          <w:divBdr>
            <w:top w:val="none" w:sz="0" w:space="0" w:color="auto"/>
            <w:left w:val="none" w:sz="0" w:space="0" w:color="auto"/>
            <w:bottom w:val="none" w:sz="0" w:space="0" w:color="auto"/>
            <w:right w:val="none" w:sz="0" w:space="0" w:color="auto"/>
          </w:divBdr>
          <w:divsChild>
            <w:div w:id="1705129341">
              <w:marLeft w:val="0"/>
              <w:marRight w:val="0"/>
              <w:marTop w:val="0"/>
              <w:marBottom w:val="0"/>
              <w:divBdr>
                <w:top w:val="none" w:sz="0" w:space="0" w:color="auto"/>
                <w:left w:val="none" w:sz="0" w:space="0" w:color="auto"/>
                <w:bottom w:val="none" w:sz="0" w:space="0" w:color="auto"/>
                <w:right w:val="none" w:sz="0" w:space="0" w:color="auto"/>
              </w:divBdr>
            </w:div>
            <w:div w:id="111440138">
              <w:marLeft w:val="0"/>
              <w:marRight w:val="0"/>
              <w:marTop w:val="0"/>
              <w:marBottom w:val="0"/>
              <w:divBdr>
                <w:top w:val="none" w:sz="0" w:space="0" w:color="auto"/>
                <w:left w:val="none" w:sz="0" w:space="0" w:color="auto"/>
                <w:bottom w:val="none" w:sz="0" w:space="0" w:color="auto"/>
                <w:right w:val="none" w:sz="0" w:space="0" w:color="auto"/>
              </w:divBdr>
            </w:div>
            <w:div w:id="717513605">
              <w:marLeft w:val="0"/>
              <w:marRight w:val="0"/>
              <w:marTop w:val="0"/>
              <w:marBottom w:val="0"/>
              <w:divBdr>
                <w:top w:val="none" w:sz="0" w:space="0" w:color="auto"/>
                <w:left w:val="none" w:sz="0" w:space="0" w:color="auto"/>
                <w:bottom w:val="none" w:sz="0" w:space="0" w:color="auto"/>
                <w:right w:val="none" w:sz="0" w:space="0" w:color="auto"/>
              </w:divBdr>
            </w:div>
            <w:div w:id="29497287">
              <w:marLeft w:val="0"/>
              <w:marRight w:val="0"/>
              <w:marTop w:val="0"/>
              <w:marBottom w:val="0"/>
              <w:divBdr>
                <w:top w:val="none" w:sz="0" w:space="0" w:color="auto"/>
                <w:left w:val="none" w:sz="0" w:space="0" w:color="auto"/>
                <w:bottom w:val="none" w:sz="0" w:space="0" w:color="auto"/>
                <w:right w:val="none" w:sz="0" w:space="0" w:color="auto"/>
              </w:divBdr>
            </w:div>
            <w:div w:id="1012532081">
              <w:marLeft w:val="0"/>
              <w:marRight w:val="0"/>
              <w:marTop w:val="0"/>
              <w:marBottom w:val="0"/>
              <w:divBdr>
                <w:top w:val="none" w:sz="0" w:space="0" w:color="auto"/>
                <w:left w:val="none" w:sz="0" w:space="0" w:color="auto"/>
                <w:bottom w:val="none" w:sz="0" w:space="0" w:color="auto"/>
                <w:right w:val="none" w:sz="0" w:space="0" w:color="auto"/>
              </w:divBdr>
            </w:div>
            <w:div w:id="527911357">
              <w:marLeft w:val="0"/>
              <w:marRight w:val="0"/>
              <w:marTop w:val="0"/>
              <w:marBottom w:val="0"/>
              <w:divBdr>
                <w:top w:val="none" w:sz="0" w:space="0" w:color="auto"/>
                <w:left w:val="none" w:sz="0" w:space="0" w:color="auto"/>
                <w:bottom w:val="none" w:sz="0" w:space="0" w:color="auto"/>
                <w:right w:val="none" w:sz="0" w:space="0" w:color="auto"/>
              </w:divBdr>
            </w:div>
          </w:divsChild>
        </w:div>
        <w:div w:id="2093695985">
          <w:marLeft w:val="0"/>
          <w:marRight w:val="0"/>
          <w:marTop w:val="0"/>
          <w:marBottom w:val="0"/>
          <w:divBdr>
            <w:top w:val="none" w:sz="0" w:space="0" w:color="auto"/>
            <w:left w:val="none" w:sz="0" w:space="0" w:color="auto"/>
            <w:bottom w:val="none" w:sz="0" w:space="0" w:color="auto"/>
            <w:right w:val="none" w:sz="0" w:space="0" w:color="auto"/>
          </w:divBdr>
          <w:divsChild>
            <w:div w:id="1568151797">
              <w:marLeft w:val="0"/>
              <w:marRight w:val="0"/>
              <w:marTop w:val="0"/>
              <w:marBottom w:val="0"/>
              <w:divBdr>
                <w:top w:val="none" w:sz="0" w:space="0" w:color="auto"/>
                <w:left w:val="none" w:sz="0" w:space="0" w:color="auto"/>
                <w:bottom w:val="none" w:sz="0" w:space="0" w:color="auto"/>
                <w:right w:val="none" w:sz="0" w:space="0" w:color="auto"/>
              </w:divBdr>
            </w:div>
          </w:divsChild>
        </w:div>
        <w:div w:id="1484661213">
          <w:marLeft w:val="0"/>
          <w:marRight w:val="0"/>
          <w:marTop w:val="0"/>
          <w:marBottom w:val="0"/>
          <w:divBdr>
            <w:top w:val="none" w:sz="0" w:space="0" w:color="auto"/>
            <w:left w:val="none" w:sz="0" w:space="0" w:color="auto"/>
            <w:bottom w:val="none" w:sz="0" w:space="0" w:color="auto"/>
            <w:right w:val="none" w:sz="0" w:space="0" w:color="auto"/>
          </w:divBdr>
          <w:divsChild>
            <w:div w:id="362092726">
              <w:marLeft w:val="0"/>
              <w:marRight w:val="0"/>
              <w:marTop w:val="0"/>
              <w:marBottom w:val="0"/>
              <w:divBdr>
                <w:top w:val="none" w:sz="0" w:space="0" w:color="auto"/>
                <w:left w:val="none" w:sz="0" w:space="0" w:color="auto"/>
                <w:bottom w:val="none" w:sz="0" w:space="0" w:color="auto"/>
                <w:right w:val="none" w:sz="0" w:space="0" w:color="auto"/>
              </w:divBdr>
            </w:div>
            <w:div w:id="2074308741">
              <w:marLeft w:val="0"/>
              <w:marRight w:val="0"/>
              <w:marTop w:val="0"/>
              <w:marBottom w:val="0"/>
              <w:divBdr>
                <w:top w:val="none" w:sz="0" w:space="0" w:color="auto"/>
                <w:left w:val="none" w:sz="0" w:space="0" w:color="auto"/>
                <w:bottom w:val="none" w:sz="0" w:space="0" w:color="auto"/>
                <w:right w:val="none" w:sz="0" w:space="0" w:color="auto"/>
              </w:divBdr>
            </w:div>
          </w:divsChild>
        </w:div>
        <w:div w:id="1151485005">
          <w:marLeft w:val="0"/>
          <w:marRight w:val="0"/>
          <w:marTop w:val="0"/>
          <w:marBottom w:val="0"/>
          <w:divBdr>
            <w:top w:val="none" w:sz="0" w:space="0" w:color="auto"/>
            <w:left w:val="none" w:sz="0" w:space="0" w:color="auto"/>
            <w:bottom w:val="none" w:sz="0" w:space="0" w:color="auto"/>
            <w:right w:val="none" w:sz="0" w:space="0" w:color="auto"/>
          </w:divBdr>
          <w:divsChild>
            <w:div w:id="819033431">
              <w:marLeft w:val="0"/>
              <w:marRight w:val="0"/>
              <w:marTop w:val="0"/>
              <w:marBottom w:val="0"/>
              <w:divBdr>
                <w:top w:val="none" w:sz="0" w:space="0" w:color="auto"/>
                <w:left w:val="none" w:sz="0" w:space="0" w:color="auto"/>
                <w:bottom w:val="none" w:sz="0" w:space="0" w:color="auto"/>
                <w:right w:val="none" w:sz="0" w:space="0" w:color="auto"/>
              </w:divBdr>
            </w:div>
            <w:div w:id="936211816">
              <w:marLeft w:val="0"/>
              <w:marRight w:val="0"/>
              <w:marTop w:val="0"/>
              <w:marBottom w:val="0"/>
              <w:divBdr>
                <w:top w:val="none" w:sz="0" w:space="0" w:color="auto"/>
                <w:left w:val="none" w:sz="0" w:space="0" w:color="auto"/>
                <w:bottom w:val="none" w:sz="0" w:space="0" w:color="auto"/>
                <w:right w:val="none" w:sz="0" w:space="0" w:color="auto"/>
              </w:divBdr>
            </w:div>
          </w:divsChild>
        </w:div>
        <w:div w:id="765266340">
          <w:marLeft w:val="0"/>
          <w:marRight w:val="0"/>
          <w:marTop w:val="0"/>
          <w:marBottom w:val="0"/>
          <w:divBdr>
            <w:top w:val="none" w:sz="0" w:space="0" w:color="auto"/>
            <w:left w:val="none" w:sz="0" w:space="0" w:color="auto"/>
            <w:bottom w:val="none" w:sz="0" w:space="0" w:color="auto"/>
            <w:right w:val="none" w:sz="0" w:space="0" w:color="auto"/>
          </w:divBdr>
          <w:divsChild>
            <w:div w:id="1452045462">
              <w:marLeft w:val="0"/>
              <w:marRight w:val="0"/>
              <w:marTop w:val="0"/>
              <w:marBottom w:val="0"/>
              <w:divBdr>
                <w:top w:val="none" w:sz="0" w:space="0" w:color="auto"/>
                <w:left w:val="none" w:sz="0" w:space="0" w:color="auto"/>
                <w:bottom w:val="none" w:sz="0" w:space="0" w:color="auto"/>
                <w:right w:val="none" w:sz="0" w:space="0" w:color="auto"/>
              </w:divBdr>
            </w:div>
            <w:div w:id="1318532845">
              <w:marLeft w:val="0"/>
              <w:marRight w:val="0"/>
              <w:marTop w:val="0"/>
              <w:marBottom w:val="0"/>
              <w:divBdr>
                <w:top w:val="none" w:sz="0" w:space="0" w:color="auto"/>
                <w:left w:val="none" w:sz="0" w:space="0" w:color="auto"/>
                <w:bottom w:val="none" w:sz="0" w:space="0" w:color="auto"/>
                <w:right w:val="none" w:sz="0" w:space="0" w:color="auto"/>
              </w:divBdr>
            </w:div>
            <w:div w:id="1128549422">
              <w:marLeft w:val="0"/>
              <w:marRight w:val="0"/>
              <w:marTop w:val="0"/>
              <w:marBottom w:val="0"/>
              <w:divBdr>
                <w:top w:val="none" w:sz="0" w:space="0" w:color="auto"/>
                <w:left w:val="none" w:sz="0" w:space="0" w:color="auto"/>
                <w:bottom w:val="none" w:sz="0" w:space="0" w:color="auto"/>
                <w:right w:val="none" w:sz="0" w:space="0" w:color="auto"/>
              </w:divBdr>
            </w:div>
          </w:divsChild>
        </w:div>
        <w:div w:id="176503734">
          <w:marLeft w:val="0"/>
          <w:marRight w:val="0"/>
          <w:marTop w:val="0"/>
          <w:marBottom w:val="0"/>
          <w:divBdr>
            <w:top w:val="none" w:sz="0" w:space="0" w:color="auto"/>
            <w:left w:val="none" w:sz="0" w:space="0" w:color="auto"/>
            <w:bottom w:val="none" w:sz="0" w:space="0" w:color="auto"/>
            <w:right w:val="none" w:sz="0" w:space="0" w:color="auto"/>
          </w:divBdr>
          <w:divsChild>
            <w:div w:id="1640332933">
              <w:marLeft w:val="0"/>
              <w:marRight w:val="0"/>
              <w:marTop w:val="0"/>
              <w:marBottom w:val="0"/>
              <w:divBdr>
                <w:top w:val="none" w:sz="0" w:space="0" w:color="auto"/>
                <w:left w:val="none" w:sz="0" w:space="0" w:color="auto"/>
                <w:bottom w:val="none" w:sz="0" w:space="0" w:color="auto"/>
                <w:right w:val="none" w:sz="0" w:space="0" w:color="auto"/>
              </w:divBdr>
            </w:div>
            <w:div w:id="1658530352">
              <w:marLeft w:val="0"/>
              <w:marRight w:val="0"/>
              <w:marTop w:val="0"/>
              <w:marBottom w:val="0"/>
              <w:divBdr>
                <w:top w:val="none" w:sz="0" w:space="0" w:color="auto"/>
                <w:left w:val="none" w:sz="0" w:space="0" w:color="auto"/>
                <w:bottom w:val="none" w:sz="0" w:space="0" w:color="auto"/>
                <w:right w:val="none" w:sz="0" w:space="0" w:color="auto"/>
              </w:divBdr>
            </w:div>
          </w:divsChild>
        </w:div>
        <w:div w:id="1848471792">
          <w:marLeft w:val="0"/>
          <w:marRight w:val="0"/>
          <w:marTop w:val="0"/>
          <w:marBottom w:val="0"/>
          <w:divBdr>
            <w:top w:val="none" w:sz="0" w:space="0" w:color="auto"/>
            <w:left w:val="none" w:sz="0" w:space="0" w:color="auto"/>
            <w:bottom w:val="none" w:sz="0" w:space="0" w:color="auto"/>
            <w:right w:val="none" w:sz="0" w:space="0" w:color="auto"/>
          </w:divBdr>
          <w:divsChild>
            <w:div w:id="1418139534">
              <w:marLeft w:val="0"/>
              <w:marRight w:val="0"/>
              <w:marTop w:val="0"/>
              <w:marBottom w:val="0"/>
              <w:divBdr>
                <w:top w:val="none" w:sz="0" w:space="0" w:color="auto"/>
                <w:left w:val="none" w:sz="0" w:space="0" w:color="auto"/>
                <w:bottom w:val="none" w:sz="0" w:space="0" w:color="auto"/>
                <w:right w:val="none" w:sz="0" w:space="0" w:color="auto"/>
              </w:divBdr>
            </w:div>
            <w:div w:id="1041712278">
              <w:marLeft w:val="0"/>
              <w:marRight w:val="0"/>
              <w:marTop w:val="0"/>
              <w:marBottom w:val="0"/>
              <w:divBdr>
                <w:top w:val="none" w:sz="0" w:space="0" w:color="auto"/>
                <w:left w:val="none" w:sz="0" w:space="0" w:color="auto"/>
                <w:bottom w:val="none" w:sz="0" w:space="0" w:color="auto"/>
                <w:right w:val="none" w:sz="0" w:space="0" w:color="auto"/>
              </w:divBdr>
            </w:div>
            <w:div w:id="1433162614">
              <w:marLeft w:val="0"/>
              <w:marRight w:val="0"/>
              <w:marTop w:val="0"/>
              <w:marBottom w:val="0"/>
              <w:divBdr>
                <w:top w:val="none" w:sz="0" w:space="0" w:color="auto"/>
                <w:left w:val="none" w:sz="0" w:space="0" w:color="auto"/>
                <w:bottom w:val="none" w:sz="0" w:space="0" w:color="auto"/>
                <w:right w:val="none" w:sz="0" w:space="0" w:color="auto"/>
              </w:divBdr>
            </w:div>
          </w:divsChild>
        </w:div>
        <w:div w:id="1060984865">
          <w:marLeft w:val="0"/>
          <w:marRight w:val="0"/>
          <w:marTop w:val="0"/>
          <w:marBottom w:val="0"/>
          <w:divBdr>
            <w:top w:val="none" w:sz="0" w:space="0" w:color="auto"/>
            <w:left w:val="none" w:sz="0" w:space="0" w:color="auto"/>
            <w:bottom w:val="none" w:sz="0" w:space="0" w:color="auto"/>
            <w:right w:val="none" w:sz="0" w:space="0" w:color="auto"/>
          </w:divBdr>
          <w:divsChild>
            <w:div w:id="1354264670">
              <w:marLeft w:val="0"/>
              <w:marRight w:val="0"/>
              <w:marTop w:val="0"/>
              <w:marBottom w:val="0"/>
              <w:divBdr>
                <w:top w:val="none" w:sz="0" w:space="0" w:color="auto"/>
                <w:left w:val="none" w:sz="0" w:space="0" w:color="auto"/>
                <w:bottom w:val="none" w:sz="0" w:space="0" w:color="auto"/>
                <w:right w:val="none" w:sz="0" w:space="0" w:color="auto"/>
              </w:divBdr>
            </w:div>
            <w:div w:id="1841578430">
              <w:marLeft w:val="0"/>
              <w:marRight w:val="0"/>
              <w:marTop w:val="0"/>
              <w:marBottom w:val="0"/>
              <w:divBdr>
                <w:top w:val="none" w:sz="0" w:space="0" w:color="auto"/>
                <w:left w:val="none" w:sz="0" w:space="0" w:color="auto"/>
                <w:bottom w:val="none" w:sz="0" w:space="0" w:color="auto"/>
                <w:right w:val="none" w:sz="0" w:space="0" w:color="auto"/>
              </w:divBdr>
            </w:div>
          </w:divsChild>
        </w:div>
        <w:div w:id="1551109151">
          <w:marLeft w:val="0"/>
          <w:marRight w:val="0"/>
          <w:marTop w:val="0"/>
          <w:marBottom w:val="0"/>
          <w:divBdr>
            <w:top w:val="none" w:sz="0" w:space="0" w:color="auto"/>
            <w:left w:val="none" w:sz="0" w:space="0" w:color="auto"/>
            <w:bottom w:val="none" w:sz="0" w:space="0" w:color="auto"/>
            <w:right w:val="none" w:sz="0" w:space="0" w:color="auto"/>
          </w:divBdr>
          <w:divsChild>
            <w:div w:id="2056930768">
              <w:marLeft w:val="0"/>
              <w:marRight w:val="0"/>
              <w:marTop w:val="0"/>
              <w:marBottom w:val="0"/>
              <w:divBdr>
                <w:top w:val="none" w:sz="0" w:space="0" w:color="auto"/>
                <w:left w:val="none" w:sz="0" w:space="0" w:color="auto"/>
                <w:bottom w:val="none" w:sz="0" w:space="0" w:color="auto"/>
                <w:right w:val="none" w:sz="0" w:space="0" w:color="auto"/>
              </w:divBdr>
            </w:div>
          </w:divsChild>
        </w:div>
        <w:div w:id="1700277249">
          <w:marLeft w:val="0"/>
          <w:marRight w:val="0"/>
          <w:marTop w:val="0"/>
          <w:marBottom w:val="0"/>
          <w:divBdr>
            <w:top w:val="none" w:sz="0" w:space="0" w:color="auto"/>
            <w:left w:val="none" w:sz="0" w:space="0" w:color="auto"/>
            <w:bottom w:val="none" w:sz="0" w:space="0" w:color="auto"/>
            <w:right w:val="none" w:sz="0" w:space="0" w:color="auto"/>
          </w:divBdr>
          <w:divsChild>
            <w:div w:id="496310283">
              <w:marLeft w:val="0"/>
              <w:marRight w:val="0"/>
              <w:marTop w:val="0"/>
              <w:marBottom w:val="0"/>
              <w:divBdr>
                <w:top w:val="none" w:sz="0" w:space="0" w:color="auto"/>
                <w:left w:val="none" w:sz="0" w:space="0" w:color="auto"/>
                <w:bottom w:val="none" w:sz="0" w:space="0" w:color="auto"/>
                <w:right w:val="none" w:sz="0" w:space="0" w:color="auto"/>
              </w:divBdr>
            </w:div>
            <w:div w:id="1696691528">
              <w:marLeft w:val="0"/>
              <w:marRight w:val="0"/>
              <w:marTop w:val="0"/>
              <w:marBottom w:val="0"/>
              <w:divBdr>
                <w:top w:val="none" w:sz="0" w:space="0" w:color="auto"/>
                <w:left w:val="none" w:sz="0" w:space="0" w:color="auto"/>
                <w:bottom w:val="none" w:sz="0" w:space="0" w:color="auto"/>
                <w:right w:val="none" w:sz="0" w:space="0" w:color="auto"/>
              </w:divBdr>
            </w:div>
          </w:divsChild>
        </w:div>
        <w:div w:id="1461457234">
          <w:marLeft w:val="0"/>
          <w:marRight w:val="0"/>
          <w:marTop w:val="0"/>
          <w:marBottom w:val="0"/>
          <w:divBdr>
            <w:top w:val="none" w:sz="0" w:space="0" w:color="auto"/>
            <w:left w:val="none" w:sz="0" w:space="0" w:color="auto"/>
            <w:bottom w:val="none" w:sz="0" w:space="0" w:color="auto"/>
            <w:right w:val="none" w:sz="0" w:space="0" w:color="auto"/>
          </w:divBdr>
          <w:divsChild>
            <w:div w:id="804591751">
              <w:marLeft w:val="0"/>
              <w:marRight w:val="0"/>
              <w:marTop w:val="0"/>
              <w:marBottom w:val="0"/>
              <w:divBdr>
                <w:top w:val="none" w:sz="0" w:space="0" w:color="auto"/>
                <w:left w:val="none" w:sz="0" w:space="0" w:color="auto"/>
                <w:bottom w:val="none" w:sz="0" w:space="0" w:color="auto"/>
                <w:right w:val="none" w:sz="0" w:space="0" w:color="auto"/>
              </w:divBdr>
            </w:div>
            <w:div w:id="1885752825">
              <w:marLeft w:val="0"/>
              <w:marRight w:val="0"/>
              <w:marTop w:val="0"/>
              <w:marBottom w:val="0"/>
              <w:divBdr>
                <w:top w:val="none" w:sz="0" w:space="0" w:color="auto"/>
                <w:left w:val="none" w:sz="0" w:space="0" w:color="auto"/>
                <w:bottom w:val="none" w:sz="0" w:space="0" w:color="auto"/>
                <w:right w:val="none" w:sz="0" w:space="0" w:color="auto"/>
              </w:divBdr>
            </w:div>
          </w:divsChild>
        </w:div>
        <w:div w:id="1781879115">
          <w:marLeft w:val="0"/>
          <w:marRight w:val="0"/>
          <w:marTop w:val="0"/>
          <w:marBottom w:val="0"/>
          <w:divBdr>
            <w:top w:val="none" w:sz="0" w:space="0" w:color="auto"/>
            <w:left w:val="none" w:sz="0" w:space="0" w:color="auto"/>
            <w:bottom w:val="none" w:sz="0" w:space="0" w:color="auto"/>
            <w:right w:val="none" w:sz="0" w:space="0" w:color="auto"/>
          </w:divBdr>
          <w:divsChild>
            <w:div w:id="1917594179">
              <w:marLeft w:val="0"/>
              <w:marRight w:val="0"/>
              <w:marTop w:val="0"/>
              <w:marBottom w:val="0"/>
              <w:divBdr>
                <w:top w:val="none" w:sz="0" w:space="0" w:color="auto"/>
                <w:left w:val="none" w:sz="0" w:space="0" w:color="auto"/>
                <w:bottom w:val="none" w:sz="0" w:space="0" w:color="auto"/>
                <w:right w:val="none" w:sz="0" w:space="0" w:color="auto"/>
              </w:divBdr>
            </w:div>
          </w:divsChild>
        </w:div>
        <w:div w:id="351344607">
          <w:marLeft w:val="0"/>
          <w:marRight w:val="0"/>
          <w:marTop w:val="0"/>
          <w:marBottom w:val="0"/>
          <w:divBdr>
            <w:top w:val="none" w:sz="0" w:space="0" w:color="auto"/>
            <w:left w:val="none" w:sz="0" w:space="0" w:color="auto"/>
            <w:bottom w:val="none" w:sz="0" w:space="0" w:color="auto"/>
            <w:right w:val="none" w:sz="0" w:space="0" w:color="auto"/>
          </w:divBdr>
          <w:divsChild>
            <w:div w:id="941456140">
              <w:marLeft w:val="0"/>
              <w:marRight w:val="0"/>
              <w:marTop w:val="0"/>
              <w:marBottom w:val="0"/>
              <w:divBdr>
                <w:top w:val="none" w:sz="0" w:space="0" w:color="auto"/>
                <w:left w:val="none" w:sz="0" w:space="0" w:color="auto"/>
                <w:bottom w:val="none" w:sz="0" w:space="0" w:color="auto"/>
                <w:right w:val="none" w:sz="0" w:space="0" w:color="auto"/>
              </w:divBdr>
            </w:div>
          </w:divsChild>
        </w:div>
        <w:div w:id="1258559386">
          <w:marLeft w:val="0"/>
          <w:marRight w:val="0"/>
          <w:marTop w:val="0"/>
          <w:marBottom w:val="0"/>
          <w:divBdr>
            <w:top w:val="none" w:sz="0" w:space="0" w:color="auto"/>
            <w:left w:val="none" w:sz="0" w:space="0" w:color="auto"/>
            <w:bottom w:val="none" w:sz="0" w:space="0" w:color="auto"/>
            <w:right w:val="none" w:sz="0" w:space="0" w:color="auto"/>
          </w:divBdr>
          <w:divsChild>
            <w:div w:id="1216892025">
              <w:marLeft w:val="0"/>
              <w:marRight w:val="0"/>
              <w:marTop w:val="0"/>
              <w:marBottom w:val="0"/>
              <w:divBdr>
                <w:top w:val="none" w:sz="0" w:space="0" w:color="auto"/>
                <w:left w:val="none" w:sz="0" w:space="0" w:color="auto"/>
                <w:bottom w:val="none" w:sz="0" w:space="0" w:color="auto"/>
                <w:right w:val="none" w:sz="0" w:space="0" w:color="auto"/>
              </w:divBdr>
            </w:div>
            <w:div w:id="1614288569">
              <w:marLeft w:val="0"/>
              <w:marRight w:val="0"/>
              <w:marTop w:val="0"/>
              <w:marBottom w:val="0"/>
              <w:divBdr>
                <w:top w:val="none" w:sz="0" w:space="0" w:color="auto"/>
                <w:left w:val="none" w:sz="0" w:space="0" w:color="auto"/>
                <w:bottom w:val="none" w:sz="0" w:space="0" w:color="auto"/>
                <w:right w:val="none" w:sz="0" w:space="0" w:color="auto"/>
              </w:divBdr>
            </w:div>
          </w:divsChild>
        </w:div>
        <w:div w:id="1026981863">
          <w:marLeft w:val="0"/>
          <w:marRight w:val="0"/>
          <w:marTop w:val="0"/>
          <w:marBottom w:val="0"/>
          <w:divBdr>
            <w:top w:val="none" w:sz="0" w:space="0" w:color="auto"/>
            <w:left w:val="none" w:sz="0" w:space="0" w:color="auto"/>
            <w:bottom w:val="none" w:sz="0" w:space="0" w:color="auto"/>
            <w:right w:val="none" w:sz="0" w:space="0" w:color="auto"/>
          </w:divBdr>
          <w:divsChild>
            <w:div w:id="2063627472">
              <w:marLeft w:val="0"/>
              <w:marRight w:val="0"/>
              <w:marTop w:val="0"/>
              <w:marBottom w:val="0"/>
              <w:divBdr>
                <w:top w:val="none" w:sz="0" w:space="0" w:color="auto"/>
                <w:left w:val="none" w:sz="0" w:space="0" w:color="auto"/>
                <w:bottom w:val="none" w:sz="0" w:space="0" w:color="auto"/>
                <w:right w:val="none" w:sz="0" w:space="0" w:color="auto"/>
              </w:divBdr>
            </w:div>
            <w:div w:id="1891573467">
              <w:marLeft w:val="0"/>
              <w:marRight w:val="0"/>
              <w:marTop w:val="0"/>
              <w:marBottom w:val="0"/>
              <w:divBdr>
                <w:top w:val="none" w:sz="0" w:space="0" w:color="auto"/>
                <w:left w:val="none" w:sz="0" w:space="0" w:color="auto"/>
                <w:bottom w:val="none" w:sz="0" w:space="0" w:color="auto"/>
                <w:right w:val="none" w:sz="0" w:space="0" w:color="auto"/>
              </w:divBdr>
            </w:div>
          </w:divsChild>
        </w:div>
        <w:div w:id="296033374">
          <w:marLeft w:val="0"/>
          <w:marRight w:val="0"/>
          <w:marTop w:val="0"/>
          <w:marBottom w:val="0"/>
          <w:divBdr>
            <w:top w:val="none" w:sz="0" w:space="0" w:color="auto"/>
            <w:left w:val="none" w:sz="0" w:space="0" w:color="auto"/>
            <w:bottom w:val="none" w:sz="0" w:space="0" w:color="auto"/>
            <w:right w:val="none" w:sz="0" w:space="0" w:color="auto"/>
          </w:divBdr>
          <w:divsChild>
            <w:div w:id="29377967">
              <w:marLeft w:val="0"/>
              <w:marRight w:val="0"/>
              <w:marTop w:val="0"/>
              <w:marBottom w:val="0"/>
              <w:divBdr>
                <w:top w:val="none" w:sz="0" w:space="0" w:color="auto"/>
                <w:left w:val="none" w:sz="0" w:space="0" w:color="auto"/>
                <w:bottom w:val="none" w:sz="0" w:space="0" w:color="auto"/>
                <w:right w:val="none" w:sz="0" w:space="0" w:color="auto"/>
              </w:divBdr>
            </w:div>
            <w:div w:id="1821923188">
              <w:marLeft w:val="0"/>
              <w:marRight w:val="0"/>
              <w:marTop w:val="0"/>
              <w:marBottom w:val="0"/>
              <w:divBdr>
                <w:top w:val="none" w:sz="0" w:space="0" w:color="auto"/>
                <w:left w:val="none" w:sz="0" w:space="0" w:color="auto"/>
                <w:bottom w:val="none" w:sz="0" w:space="0" w:color="auto"/>
                <w:right w:val="none" w:sz="0" w:space="0" w:color="auto"/>
              </w:divBdr>
            </w:div>
          </w:divsChild>
        </w:div>
        <w:div w:id="927929910">
          <w:marLeft w:val="0"/>
          <w:marRight w:val="0"/>
          <w:marTop w:val="0"/>
          <w:marBottom w:val="0"/>
          <w:divBdr>
            <w:top w:val="none" w:sz="0" w:space="0" w:color="auto"/>
            <w:left w:val="none" w:sz="0" w:space="0" w:color="auto"/>
            <w:bottom w:val="none" w:sz="0" w:space="0" w:color="auto"/>
            <w:right w:val="none" w:sz="0" w:space="0" w:color="auto"/>
          </w:divBdr>
          <w:divsChild>
            <w:div w:id="1366908314">
              <w:marLeft w:val="0"/>
              <w:marRight w:val="0"/>
              <w:marTop w:val="0"/>
              <w:marBottom w:val="0"/>
              <w:divBdr>
                <w:top w:val="none" w:sz="0" w:space="0" w:color="auto"/>
                <w:left w:val="none" w:sz="0" w:space="0" w:color="auto"/>
                <w:bottom w:val="none" w:sz="0" w:space="0" w:color="auto"/>
                <w:right w:val="none" w:sz="0" w:space="0" w:color="auto"/>
              </w:divBdr>
            </w:div>
            <w:div w:id="1999963086">
              <w:marLeft w:val="0"/>
              <w:marRight w:val="0"/>
              <w:marTop w:val="0"/>
              <w:marBottom w:val="0"/>
              <w:divBdr>
                <w:top w:val="none" w:sz="0" w:space="0" w:color="auto"/>
                <w:left w:val="none" w:sz="0" w:space="0" w:color="auto"/>
                <w:bottom w:val="none" w:sz="0" w:space="0" w:color="auto"/>
                <w:right w:val="none" w:sz="0" w:space="0" w:color="auto"/>
              </w:divBdr>
            </w:div>
            <w:div w:id="2135949487">
              <w:marLeft w:val="0"/>
              <w:marRight w:val="0"/>
              <w:marTop w:val="0"/>
              <w:marBottom w:val="0"/>
              <w:divBdr>
                <w:top w:val="none" w:sz="0" w:space="0" w:color="auto"/>
                <w:left w:val="none" w:sz="0" w:space="0" w:color="auto"/>
                <w:bottom w:val="none" w:sz="0" w:space="0" w:color="auto"/>
                <w:right w:val="none" w:sz="0" w:space="0" w:color="auto"/>
              </w:divBdr>
            </w:div>
          </w:divsChild>
        </w:div>
        <w:div w:id="1689140157">
          <w:marLeft w:val="0"/>
          <w:marRight w:val="0"/>
          <w:marTop w:val="0"/>
          <w:marBottom w:val="0"/>
          <w:divBdr>
            <w:top w:val="none" w:sz="0" w:space="0" w:color="auto"/>
            <w:left w:val="none" w:sz="0" w:space="0" w:color="auto"/>
            <w:bottom w:val="none" w:sz="0" w:space="0" w:color="auto"/>
            <w:right w:val="none" w:sz="0" w:space="0" w:color="auto"/>
          </w:divBdr>
          <w:divsChild>
            <w:div w:id="393281557">
              <w:marLeft w:val="0"/>
              <w:marRight w:val="0"/>
              <w:marTop w:val="0"/>
              <w:marBottom w:val="0"/>
              <w:divBdr>
                <w:top w:val="none" w:sz="0" w:space="0" w:color="auto"/>
                <w:left w:val="none" w:sz="0" w:space="0" w:color="auto"/>
                <w:bottom w:val="none" w:sz="0" w:space="0" w:color="auto"/>
                <w:right w:val="none" w:sz="0" w:space="0" w:color="auto"/>
              </w:divBdr>
            </w:div>
            <w:div w:id="764496994">
              <w:marLeft w:val="0"/>
              <w:marRight w:val="0"/>
              <w:marTop w:val="0"/>
              <w:marBottom w:val="0"/>
              <w:divBdr>
                <w:top w:val="none" w:sz="0" w:space="0" w:color="auto"/>
                <w:left w:val="none" w:sz="0" w:space="0" w:color="auto"/>
                <w:bottom w:val="none" w:sz="0" w:space="0" w:color="auto"/>
                <w:right w:val="none" w:sz="0" w:space="0" w:color="auto"/>
              </w:divBdr>
            </w:div>
          </w:divsChild>
        </w:div>
        <w:div w:id="881675191">
          <w:marLeft w:val="0"/>
          <w:marRight w:val="0"/>
          <w:marTop w:val="0"/>
          <w:marBottom w:val="0"/>
          <w:divBdr>
            <w:top w:val="none" w:sz="0" w:space="0" w:color="auto"/>
            <w:left w:val="none" w:sz="0" w:space="0" w:color="auto"/>
            <w:bottom w:val="none" w:sz="0" w:space="0" w:color="auto"/>
            <w:right w:val="none" w:sz="0" w:space="0" w:color="auto"/>
          </w:divBdr>
          <w:divsChild>
            <w:div w:id="1574461423">
              <w:marLeft w:val="0"/>
              <w:marRight w:val="0"/>
              <w:marTop w:val="0"/>
              <w:marBottom w:val="0"/>
              <w:divBdr>
                <w:top w:val="none" w:sz="0" w:space="0" w:color="auto"/>
                <w:left w:val="none" w:sz="0" w:space="0" w:color="auto"/>
                <w:bottom w:val="none" w:sz="0" w:space="0" w:color="auto"/>
                <w:right w:val="none" w:sz="0" w:space="0" w:color="auto"/>
              </w:divBdr>
            </w:div>
            <w:div w:id="1780220502">
              <w:marLeft w:val="0"/>
              <w:marRight w:val="0"/>
              <w:marTop w:val="0"/>
              <w:marBottom w:val="0"/>
              <w:divBdr>
                <w:top w:val="none" w:sz="0" w:space="0" w:color="auto"/>
                <w:left w:val="none" w:sz="0" w:space="0" w:color="auto"/>
                <w:bottom w:val="none" w:sz="0" w:space="0" w:color="auto"/>
                <w:right w:val="none" w:sz="0" w:space="0" w:color="auto"/>
              </w:divBdr>
            </w:div>
          </w:divsChild>
        </w:div>
        <w:div w:id="1065881090">
          <w:marLeft w:val="0"/>
          <w:marRight w:val="0"/>
          <w:marTop w:val="0"/>
          <w:marBottom w:val="0"/>
          <w:divBdr>
            <w:top w:val="none" w:sz="0" w:space="0" w:color="auto"/>
            <w:left w:val="none" w:sz="0" w:space="0" w:color="auto"/>
            <w:bottom w:val="none" w:sz="0" w:space="0" w:color="auto"/>
            <w:right w:val="none" w:sz="0" w:space="0" w:color="auto"/>
          </w:divBdr>
          <w:divsChild>
            <w:div w:id="1046178685">
              <w:marLeft w:val="0"/>
              <w:marRight w:val="0"/>
              <w:marTop w:val="0"/>
              <w:marBottom w:val="0"/>
              <w:divBdr>
                <w:top w:val="none" w:sz="0" w:space="0" w:color="auto"/>
                <w:left w:val="none" w:sz="0" w:space="0" w:color="auto"/>
                <w:bottom w:val="none" w:sz="0" w:space="0" w:color="auto"/>
                <w:right w:val="none" w:sz="0" w:space="0" w:color="auto"/>
              </w:divBdr>
            </w:div>
            <w:div w:id="1121726102">
              <w:marLeft w:val="0"/>
              <w:marRight w:val="0"/>
              <w:marTop w:val="0"/>
              <w:marBottom w:val="0"/>
              <w:divBdr>
                <w:top w:val="none" w:sz="0" w:space="0" w:color="auto"/>
                <w:left w:val="none" w:sz="0" w:space="0" w:color="auto"/>
                <w:bottom w:val="none" w:sz="0" w:space="0" w:color="auto"/>
                <w:right w:val="none" w:sz="0" w:space="0" w:color="auto"/>
              </w:divBdr>
            </w:div>
          </w:divsChild>
        </w:div>
        <w:div w:id="653098767">
          <w:marLeft w:val="0"/>
          <w:marRight w:val="0"/>
          <w:marTop w:val="0"/>
          <w:marBottom w:val="0"/>
          <w:divBdr>
            <w:top w:val="none" w:sz="0" w:space="0" w:color="auto"/>
            <w:left w:val="none" w:sz="0" w:space="0" w:color="auto"/>
            <w:bottom w:val="none" w:sz="0" w:space="0" w:color="auto"/>
            <w:right w:val="none" w:sz="0" w:space="0" w:color="auto"/>
          </w:divBdr>
          <w:divsChild>
            <w:div w:id="2000185666">
              <w:marLeft w:val="0"/>
              <w:marRight w:val="0"/>
              <w:marTop w:val="0"/>
              <w:marBottom w:val="0"/>
              <w:divBdr>
                <w:top w:val="none" w:sz="0" w:space="0" w:color="auto"/>
                <w:left w:val="none" w:sz="0" w:space="0" w:color="auto"/>
                <w:bottom w:val="none" w:sz="0" w:space="0" w:color="auto"/>
                <w:right w:val="none" w:sz="0" w:space="0" w:color="auto"/>
              </w:divBdr>
            </w:div>
          </w:divsChild>
        </w:div>
        <w:div w:id="53702377">
          <w:marLeft w:val="0"/>
          <w:marRight w:val="0"/>
          <w:marTop w:val="0"/>
          <w:marBottom w:val="0"/>
          <w:divBdr>
            <w:top w:val="none" w:sz="0" w:space="0" w:color="auto"/>
            <w:left w:val="none" w:sz="0" w:space="0" w:color="auto"/>
            <w:bottom w:val="none" w:sz="0" w:space="0" w:color="auto"/>
            <w:right w:val="none" w:sz="0" w:space="0" w:color="auto"/>
          </w:divBdr>
          <w:divsChild>
            <w:div w:id="195235208">
              <w:marLeft w:val="0"/>
              <w:marRight w:val="0"/>
              <w:marTop w:val="0"/>
              <w:marBottom w:val="0"/>
              <w:divBdr>
                <w:top w:val="none" w:sz="0" w:space="0" w:color="auto"/>
                <w:left w:val="none" w:sz="0" w:space="0" w:color="auto"/>
                <w:bottom w:val="none" w:sz="0" w:space="0" w:color="auto"/>
                <w:right w:val="none" w:sz="0" w:space="0" w:color="auto"/>
              </w:divBdr>
            </w:div>
            <w:div w:id="867372994">
              <w:marLeft w:val="0"/>
              <w:marRight w:val="0"/>
              <w:marTop w:val="0"/>
              <w:marBottom w:val="0"/>
              <w:divBdr>
                <w:top w:val="none" w:sz="0" w:space="0" w:color="auto"/>
                <w:left w:val="none" w:sz="0" w:space="0" w:color="auto"/>
                <w:bottom w:val="none" w:sz="0" w:space="0" w:color="auto"/>
                <w:right w:val="none" w:sz="0" w:space="0" w:color="auto"/>
              </w:divBdr>
            </w:div>
          </w:divsChild>
        </w:div>
        <w:div w:id="431046416">
          <w:marLeft w:val="0"/>
          <w:marRight w:val="0"/>
          <w:marTop w:val="0"/>
          <w:marBottom w:val="0"/>
          <w:divBdr>
            <w:top w:val="none" w:sz="0" w:space="0" w:color="auto"/>
            <w:left w:val="none" w:sz="0" w:space="0" w:color="auto"/>
            <w:bottom w:val="none" w:sz="0" w:space="0" w:color="auto"/>
            <w:right w:val="none" w:sz="0" w:space="0" w:color="auto"/>
          </w:divBdr>
          <w:divsChild>
            <w:div w:id="34619075">
              <w:marLeft w:val="0"/>
              <w:marRight w:val="0"/>
              <w:marTop w:val="0"/>
              <w:marBottom w:val="0"/>
              <w:divBdr>
                <w:top w:val="none" w:sz="0" w:space="0" w:color="auto"/>
                <w:left w:val="none" w:sz="0" w:space="0" w:color="auto"/>
                <w:bottom w:val="none" w:sz="0" w:space="0" w:color="auto"/>
                <w:right w:val="none" w:sz="0" w:space="0" w:color="auto"/>
              </w:divBdr>
            </w:div>
            <w:div w:id="1366708665">
              <w:marLeft w:val="0"/>
              <w:marRight w:val="0"/>
              <w:marTop w:val="0"/>
              <w:marBottom w:val="0"/>
              <w:divBdr>
                <w:top w:val="none" w:sz="0" w:space="0" w:color="auto"/>
                <w:left w:val="none" w:sz="0" w:space="0" w:color="auto"/>
                <w:bottom w:val="none" w:sz="0" w:space="0" w:color="auto"/>
                <w:right w:val="none" w:sz="0" w:space="0" w:color="auto"/>
              </w:divBdr>
            </w:div>
            <w:div w:id="1139616120">
              <w:marLeft w:val="0"/>
              <w:marRight w:val="0"/>
              <w:marTop w:val="0"/>
              <w:marBottom w:val="0"/>
              <w:divBdr>
                <w:top w:val="none" w:sz="0" w:space="0" w:color="auto"/>
                <w:left w:val="none" w:sz="0" w:space="0" w:color="auto"/>
                <w:bottom w:val="none" w:sz="0" w:space="0" w:color="auto"/>
                <w:right w:val="none" w:sz="0" w:space="0" w:color="auto"/>
              </w:divBdr>
            </w:div>
            <w:div w:id="55054354">
              <w:marLeft w:val="0"/>
              <w:marRight w:val="0"/>
              <w:marTop w:val="0"/>
              <w:marBottom w:val="0"/>
              <w:divBdr>
                <w:top w:val="none" w:sz="0" w:space="0" w:color="auto"/>
                <w:left w:val="none" w:sz="0" w:space="0" w:color="auto"/>
                <w:bottom w:val="none" w:sz="0" w:space="0" w:color="auto"/>
                <w:right w:val="none" w:sz="0" w:space="0" w:color="auto"/>
              </w:divBdr>
            </w:div>
          </w:divsChild>
        </w:div>
        <w:div w:id="1600719757">
          <w:marLeft w:val="0"/>
          <w:marRight w:val="0"/>
          <w:marTop w:val="0"/>
          <w:marBottom w:val="0"/>
          <w:divBdr>
            <w:top w:val="none" w:sz="0" w:space="0" w:color="auto"/>
            <w:left w:val="none" w:sz="0" w:space="0" w:color="auto"/>
            <w:bottom w:val="none" w:sz="0" w:space="0" w:color="auto"/>
            <w:right w:val="none" w:sz="0" w:space="0" w:color="auto"/>
          </w:divBdr>
          <w:divsChild>
            <w:div w:id="1742437523">
              <w:marLeft w:val="0"/>
              <w:marRight w:val="0"/>
              <w:marTop w:val="0"/>
              <w:marBottom w:val="0"/>
              <w:divBdr>
                <w:top w:val="none" w:sz="0" w:space="0" w:color="auto"/>
                <w:left w:val="none" w:sz="0" w:space="0" w:color="auto"/>
                <w:bottom w:val="none" w:sz="0" w:space="0" w:color="auto"/>
                <w:right w:val="none" w:sz="0" w:space="0" w:color="auto"/>
              </w:divBdr>
            </w:div>
            <w:div w:id="848562484">
              <w:marLeft w:val="0"/>
              <w:marRight w:val="0"/>
              <w:marTop w:val="0"/>
              <w:marBottom w:val="0"/>
              <w:divBdr>
                <w:top w:val="none" w:sz="0" w:space="0" w:color="auto"/>
                <w:left w:val="none" w:sz="0" w:space="0" w:color="auto"/>
                <w:bottom w:val="none" w:sz="0" w:space="0" w:color="auto"/>
                <w:right w:val="none" w:sz="0" w:space="0" w:color="auto"/>
              </w:divBdr>
            </w:div>
            <w:div w:id="610749841">
              <w:marLeft w:val="0"/>
              <w:marRight w:val="0"/>
              <w:marTop w:val="0"/>
              <w:marBottom w:val="0"/>
              <w:divBdr>
                <w:top w:val="none" w:sz="0" w:space="0" w:color="auto"/>
                <w:left w:val="none" w:sz="0" w:space="0" w:color="auto"/>
                <w:bottom w:val="none" w:sz="0" w:space="0" w:color="auto"/>
                <w:right w:val="none" w:sz="0" w:space="0" w:color="auto"/>
              </w:divBdr>
            </w:div>
          </w:divsChild>
        </w:div>
        <w:div w:id="277875416">
          <w:marLeft w:val="0"/>
          <w:marRight w:val="0"/>
          <w:marTop w:val="0"/>
          <w:marBottom w:val="0"/>
          <w:divBdr>
            <w:top w:val="none" w:sz="0" w:space="0" w:color="auto"/>
            <w:left w:val="none" w:sz="0" w:space="0" w:color="auto"/>
            <w:bottom w:val="none" w:sz="0" w:space="0" w:color="auto"/>
            <w:right w:val="none" w:sz="0" w:space="0" w:color="auto"/>
          </w:divBdr>
          <w:divsChild>
            <w:div w:id="1021010548">
              <w:marLeft w:val="0"/>
              <w:marRight w:val="0"/>
              <w:marTop w:val="0"/>
              <w:marBottom w:val="0"/>
              <w:divBdr>
                <w:top w:val="none" w:sz="0" w:space="0" w:color="auto"/>
                <w:left w:val="none" w:sz="0" w:space="0" w:color="auto"/>
                <w:bottom w:val="none" w:sz="0" w:space="0" w:color="auto"/>
                <w:right w:val="none" w:sz="0" w:space="0" w:color="auto"/>
              </w:divBdr>
            </w:div>
          </w:divsChild>
        </w:div>
        <w:div w:id="34816027">
          <w:marLeft w:val="0"/>
          <w:marRight w:val="0"/>
          <w:marTop w:val="0"/>
          <w:marBottom w:val="0"/>
          <w:divBdr>
            <w:top w:val="none" w:sz="0" w:space="0" w:color="auto"/>
            <w:left w:val="none" w:sz="0" w:space="0" w:color="auto"/>
            <w:bottom w:val="none" w:sz="0" w:space="0" w:color="auto"/>
            <w:right w:val="none" w:sz="0" w:space="0" w:color="auto"/>
          </w:divBdr>
          <w:divsChild>
            <w:div w:id="452290568">
              <w:marLeft w:val="0"/>
              <w:marRight w:val="0"/>
              <w:marTop w:val="0"/>
              <w:marBottom w:val="0"/>
              <w:divBdr>
                <w:top w:val="none" w:sz="0" w:space="0" w:color="auto"/>
                <w:left w:val="none" w:sz="0" w:space="0" w:color="auto"/>
                <w:bottom w:val="none" w:sz="0" w:space="0" w:color="auto"/>
                <w:right w:val="none" w:sz="0" w:space="0" w:color="auto"/>
              </w:divBdr>
            </w:div>
            <w:div w:id="472987745">
              <w:marLeft w:val="0"/>
              <w:marRight w:val="0"/>
              <w:marTop w:val="0"/>
              <w:marBottom w:val="0"/>
              <w:divBdr>
                <w:top w:val="none" w:sz="0" w:space="0" w:color="auto"/>
                <w:left w:val="none" w:sz="0" w:space="0" w:color="auto"/>
                <w:bottom w:val="none" w:sz="0" w:space="0" w:color="auto"/>
                <w:right w:val="none" w:sz="0" w:space="0" w:color="auto"/>
              </w:divBdr>
            </w:div>
          </w:divsChild>
        </w:div>
        <w:div w:id="973096331">
          <w:marLeft w:val="0"/>
          <w:marRight w:val="0"/>
          <w:marTop w:val="0"/>
          <w:marBottom w:val="0"/>
          <w:divBdr>
            <w:top w:val="none" w:sz="0" w:space="0" w:color="auto"/>
            <w:left w:val="none" w:sz="0" w:space="0" w:color="auto"/>
            <w:bottom w:val="none" w:sz="0" w:space="0" w:color="auto"/>
            <w:right w:val="none" w:sz="0" w:space="0" w:color="auto"/>
          </w:divBdr>
          <w:divsChild>
            <w:div w:id="1546798135">
              <w:marLeft w:val="0"/>
              <w:marRight w:val="0"/>
              <w:marTop w:val="0"/>
              <w:marBottom w:val="0"/>
              <w:divBdr>
                <w:top w:val="none" w:sz="0" w:space="0" w:color="auto"/>
                <w:left w:val="none" w:sz="0" w:space="0" w:color="auto"/>
                <w:bottom w:val="none" w:sz="0" w:space="0" w:color="auto"/>
                <w:right w:val="none" w:sz="0" w:space="0" w:color="auto"/>
              </w:divBdr>
            </w:div>
            <w:div w:id="32316953">
              <w:marLeft w:val="0"/>
              <w:marRight w:val="0"/>
              <w:marTop w:val="0"/>
              <w:marBottom w:val="0"/>
              <w:divBdr>
                <w:top w:val="none" w:sz="0" w:space="0" w:color="auto"/>
                <w:left w:val="none" w:sz="0" w:space="0" w:color="auto"/>
                <w:bottom w:val="none" w:sz="0" w:space="0" w:color="auto"/>
                <w:right w:val="none" w:sz="0" w:space="0" w:color="auto"/>
              </w:divBdr>
            </w:div>
          </w:divsChild>
        </w:div>
        <w:div w:id="1984650707">
          <w:marLeft w:val="0"/>
          <w:marRight w:val="0"/>
          <w:marTop w:val="0"/>
          <w:marBottom w:val="0"/>
          <w:divBdr>
            <w:top w:val="none" w:sz="0" w:space="0" w:color="auto"/>
            <w:left w:val="none" w:sz="0" w:space="0" w:color="auto"/>
            <w:bottom w:val="none" w:sz="0" w:space="0" w:color="auto"/>
            <w:right w:val="none" w:sz="0" w:space="0" w:color="auto"/>
          </w:divBdr>
          <w:divsChild>
            <w:div w:id="2100906273">
              <w:marLeft w:val="0"/>
              <w:marRight w:val="0"/>
              <w:marTop w:val="0"/>
              <w:marBottom w:val="0"/>
              <w:divBdr>
                <w:top w:val="none" w:sz="0" w:space="0" w:color="auto"/>
                <w:left w:val="none" w:sz="0" w:space="0" w:color="auto"/>
                <w:bottom w:val="none" w:sz="0" w:space="0" w:color="auto"/>
                <w:right w:val="none" w:sz="0" w:space="0" w:color="auto"/>
              </w:divBdr>
            </w:div>
            <w:div w:id="420873616">
              <w:marLeft w:val="0"/>
              <w:marRight w:val="0"/>
              <w:marTop w:val="0"/>
              <w:marBottom w:val="0"/>
              <w:divBdr>
                <w:top w:val="none" w:sz="0" w:space="0" w:color="auto"/>
                <w:left w:val="none" w:sz="0" w:space="0" w:color="auto"/>
                <w:bottom w:val="none" w:sz="0" w:space="0" w:color="auto"/>
                <w:right w:val="none" w:sz="0" w:space="0" w:color="auto"/>
              </w:divBdr>
            </w:div>
            <w:div w:id="1824731451">
              <w:marLeft w:val="0"/>
              <w:marRight w:val="0"/>
              <w:marTop w:val="0"/>
              <w:marBottom w:val="0"/>
              <w:divBdr>
                <w:top w:val="none" w:sz="0" w:space="0" w:color="auto"/>
                <w:left w:val="none" w:sz="0" w:space="0" w:color="auto"/>
                <w:bottom w:val="none" w:sz="0" w:space="0" w:color="auto"/>
                <w:right w:val="none" w:sz="0" w:space="0" w:color="auto"/>
              </w:divBdr>
            </w:div>
            <w:div w:id="1005474392">
              <w:marLeft w:val="0"/>
              <w:marRight w:val="0"/>
              <w:marTop w:val="0"/>
              <w:marBottom w:val="0"/>
              <w:divBdr>
                <w:top w:val="none" w:sz="0" w:space="0" w:color="auto"/>
                <w:left w:val="none" w:sz="0" w:space="0" w:color="auto"/>
                <w:bottom w:val="none" w:sz="0" w:space="0" w:color="auto"/>
                <w:right w:val="none" w:sz="0" w:space="0" w:color="auto"/>
              </w:divBdr>
            </w:div>
            <w:div w:id="627049732">
              <w:marLeft w:val="0"/>
              <w:marRight w:val="0"/>
              <w:marTop w:val="0"/>
              <w:marBottom w:val="0"/>
              <w:divBdr>
                <w:top w:val="none" w:sz="0" w:space="0" w:color="auto"/>
                <w:left w:val="none" w:sz="0" w:space="0" w:color="auto"/>
                <w:bottom w:val="none" w:sz="0" w:space="0" w:color="auto"/>
                <w:right w:val="none" w:sz="0" w:space="0" w:color="auto"/>
              </w:divBdr>
            </w:div>
            <w:div w:id="1677731909">
              <w:marLeft w:val="0"/>
              <w:marRight w:val="0"/>
              <w:marTop w:val="0"/>
              <w:marBottom w:val="0"/>
              <w:divBdr>
                <w:top w:val="none" w:sz="0" w:space="0" w:color="auto"/>
                <w:left w:val="none" w:sz="0" w:space="0" w:color="auto"/>
                <w:bottom w:val="none" w:sz="0" w:space="0" w:color="auto"/>
                <w:right w:val="none" w:sz="0" w:space="0" w:color="auto"/>
              </w:divBdr>
            </w:div>
          </w:divsChild>
        </w:div>
        <w:div w:id="1864324776">
          <w:marLeft w:val="0"/>
          <w:marRight w:val="0"/>
          <w:marTop w:val="0"/>
          <w:marBottom w:val="0"/>
          <w:divBdr>
            <w:top w:val="none" w:sz="0" w:space="0" w:color="auto"/>
            <w:left w:val="none" w:sz="0" w:space="0" w:color="auto"/>
            <w:bottom w:val="none" w:sz="0" w:space="0" w:color="auto"/>
            <w:right w:val="none" w:sz="0" w:space="0" w:color="auto"/>
          </w:divBdr>
          <w:divsChild>
            <w:div w:id="260190755">
              <w:marLeft w:val="0"/>
              <w:marRight w:val="0"/>
              <w:marTop w:val="0"/>
              <w:marBottom w:val="0"/>
              <w:divBdr>
                <w:top w:val="none" w:sz="0" w:space="0" w:color="auto"/>
                <w:left w:val="none" w:sz="0" w:space="0" w:color="auto"/>
                <w:bottom w:val="none" w:sz="0" w:space="0" w:color="auto"/>
                <w:right w:val="none" w:sz="0" w:space="0" w:color="auto"/>
              </w:divBdr>
            </w:div>
          </w:divsChild>
        </w:div>
        <w:div w:id="1211722404">
          <w:marLeft w:val="0"/>
          <w:marRight w:val="0"/>
          <w:marTop w:val="0"/>
          <w:marBottom w:val="0"/>
          <w:divBdr>
            <w:top w:val="none" w:sz="0" w:space="0" w:color="auto"/>
            <w:left w:val="none" w:sz="0" w:space="0" w:color="auto"/>
            <w:bottom w:val="none" w:sz="0" w:space="0" w:color="auto"/>
            <w:right w:val="none" w:sz="0" w:space="0" w:color="auto"/>
          </w:divBdr>
          <w:divsChild>
            <w:div w:id="2068145853">
              <w:marLeft w:val="0"/>
              <w:marRight w:val="0"/>
              <w:marTop w:val="0"/>
              <w:marBottom w:val="0"/>
              <w:divBdr>
                <w:top w:val="none" w:sz="0" w:space="0" w:color="auto"/>
                <w:left w:val="none" w:sz="0" w:space="0" w:color="auto"/>
                <w:bottom w:val="none" w:sz="0" w:space="0" w:color="auto"/>
                <w:right w:val="none" w:sz="0" w:space="0" w:color="auto"/>
              </w:divBdr>
            </w:div>
            <w:div w:id="2098362932">
              <w:marLeft w:val="0"/>
              <w:marRight w:val="0"/>
              <w:marTop w:val="0"/>
              <w:marBottom w:val="0"/>
              <w:divBdr>
                <w:top w:val="none" w:sz="0" w:space="0" w:color="auto"/>
                <w:left w:val="none" w:sz="0" w:space="0" w:color="auto"/>
                <w:bottom w:val="none" w:sz="0" w:space="0" w:color="auto"/>
                <w:right w:val="none" w:sz="0" w:space="0" w:color="auto"/>
              </w:divBdr>
            </w:div>
          </w:divsChild>
        </w:div>
        <w:div w:id="398092021">
          <w:marLeft w:val="0"/>
          <w:marRight w:val="0"/>
          <w:marTop w:val="0"/>
          <w:marBottom w:val="0"/>
          <w:divBdr>
            <w:top w:val="none" w:sz="0" w:space="0" w:color="auto"/>
            <w:left w:val="none" w:sz="0" w:space="0" w:color="auto"/>
            <w:bottom w:val="none" w:sz="0" w:space="0" w:color="auto"/>
            <w:right w:val="none" w:sz="0" w:space="0" w:color="auto"/>
          </w:divBdr>
          <w:divsChild>
            <w:div w:id="1050812524">
              <w:marLeft w:val="0"/>
              <w:marRight w:val="0"/>
              <w:marTop w:val="0"/>
              <w:marBottom w:val="0"/>
              <w:divBdr>
                <w:top w:val="none" w:sz="0" w:space="0" w:color="auto"/>
                <w:left w:val="none" w:sz="0" w:space="0" w:color="auto"/>
                <w:bottom w:val="none" w:sz="0" w:space="0" w:color="auto"/>
                <w:right w:val="none" w:sz="0" w:space="0" w:color="auto"/>
              </w:divBdr>
            </w:div>
            <w:div w:id="1462534084">
              <w:marLeft w:val="0"/>
              <w:marRight w:val="0"/>
              <w:marTop w:val="0"/>
              <w:marBottom w:val="0"/>
              <w:divBdr>
                <w:top w:val="none" w:sz="0" w:space="0" w:color="auto"/>
                <w:left w:val="none" w:sz="0" w:space="0" w:color="auto"/>
                <w:bottom w:val="none" w:sz="0" w:space="0" w:color="auto"/>
                <w:right w:val="none" w:sz="0" w:space="0" w:color="auto"/>
              </w:divBdr>
            </w:div>
            <w:div w:id="841820857">
              <w:marLeft w:val="0"/>
              <w:marRight w:val="0"/>
              <w:marTop w:val="0"/>
              <w:marBottom w:val="0"/>
              <w:divBdr>
                <w:top w:val="none" w:sz="0" w:space="0" w:color="auto"/>
                <w:left w:val="none" w:sz="0" w:space="0" w:color="auto"/>
                <w:bottom w:val="none" w:sz="0" w:space="0" w:color="auto"/>
                <w:right w:val="none" w:sz="0" w:space="0" w:color="auto"/>
              </w:divBdr>
            </w:div>
          </w:divsChild>
        </w:div>
        <w:div w:id="1609117843">
          <w:marLeft w:val="0"/>
          <w:marRight w:val="0"/>
          <w:marTop w:val="0"/>
          <w:marBottom w:val="0"/>
          <w:divBdr>
            <w:top w:val="none" w:sz="0" w:space="0" w:color="auto"/>
            <w:left w:val="none" w:sz="0" w:space="0" w:color="auto"/>
            <w:bottom w:val="none" w:sz="0" w:space="0" w:color="auto"/>
            <w:right w:val="none" w:sz="0" w:space="0" w:color="auto"/>
          </w:divBdr>
          <w:divsChild>
            <w:div w:id="1600984855">
              <w:marLeft w:val="0"/>
              <w:marRight w:val="0"/>
              <w:marTop w:val="0"/>
              <w:marBottom w:val="0"/>
              <w:divBdr>
                <w:top w:val="none" w:sz="0" w:space="0" w:color="auto"/>
                <w:left w:val="none" w:sz="0" w:space="0" w:color="auto"/>
                <w:bottom w:val="none" w:sz="0" w:space="0" w:color="auto"/>
                <w:right w:val="none" w:sz="0" w:space="0" w:color="auto"/>
              </w:divBdr>
            </w:div>
          </w:divsChild>
        </w:div>
        <w:div w:id="1337687302">
          <w:marLeft w:val="0"/>
          <w:marRight w:val="0"/>
          <w:marTop w:val="0"/>
          <w:marBottom w:val="0"/>
          <w:divBdr>
            <w:top w:val="none" w:sz="0" w:space="0" w:color="auto"/>
            <w:left w:val="none" w:sz="0" w:space="0" w:color="auto"/>
            <w:bottom w:val="none" w:sz="0" w:space="0" w:color="auto"/>
            <w:right w:val="none" w:sz="0" w:space="0" w:color="auto"/>
          </w:divBdr>
          <w:divsChild>
            <w:div w:id="2124614252">
              <w:marLeft w:val="0"/>
              <w:marRight w:val="0"/>
              <w:marTop w:val="0"/>
              <w:marBottom w:val="0"/>
              <w:divBdr>
                <w:top w:val="none" w:sz="0" w:space="0" w:color="auto"/>
                <w:left w:val="none" w:sz="0" w:space="0" w:color="auto"/>
                <w:bottom w:val="none" w:sz="0" w:space="0" w:color="auto"/>
                <w:right w:val="none" w:sz="0" w:space="0" w:color="auto"/>
              </w:divBdr>
            </w:div>
          </w:divsChild>
        </w:div>
        <w:div w:id="700976307">
          <w:marLeft w:val="0"/>
          <w:marRight w:val="0"/>
          <w:marTop w:val="0"/>
          <w:marBottom w:val="0"/>
          <w:divBdr>
            <w:top w:val="none" w:sz="0" w:space="0" w:color="auto"/>
            <w:left w:val="none" w:sz="0" w:space="0" w:color="auto"/>
            <w:bottom w:val="none" w:sz="0" w:space="0" w:color="auto"/>
            <w:right w:val="none" w:sz="0" w:space="0" w:color="auto"/>
          </w:divBdr>
          <w:divsChild>
            <w:div w:id="144590357">
              <w:marLeft w:val="0"/>
              <w:marRight w:val="0"/>
              <w:marTop w:val="0"/>
              <w:marBottom w:val="0"/>
              <w:divBdr>
                <w:top w:val="none" w:sz="0" w:space="0" w:color="auto"/>
                <w:left w:val="none" w:sz="0" w:space="0" w:color="auto"/>
                <w:bottom w:val="none" w:sz="0" w:space="0" w:color="auto"/>
                <w:right w:val="none" w:sz="0" w:space="0" w:color="auto"/>
              </w:divBdr>
            </w:div>
          </w:divsChild>
        </w:div>
        <w:div w:id="1861160253">
          <w:marLeft w:val="0"/>
          <w:marRight w:val="0"/>
          <w:marTop w:val="0"/>
          <w:marBottom w:val="0"/>
          <w:divBdr>
            <w:top w:val="none" w:sz="0" w:space="0" w:color="auto"/>
            <w:left w:val="none" w:sz="0" w:space="0" w:color="auto"/>
            <w:bottom w:val="none" w:sz="0" w:space="0" w:color="auto"/>
            <w:right w:val="none" w:sz="0" w:space="0" w:color="auto"/>
          </w:divBdr>
          <w:divsChild>
            <w:div w:id="1234121743">
              <w:marLeft w:val="0"/>
              <w:marRight w:val="0"/>
              <w:marTop w:val="0"/>
              <w:marBottom w:val="0"/>
              <w:divBdr>
                <w:top w:val="none" w:sz="0" w:space="0" w:color="auto"/>
                <w:left w:val="none" w:sz="0" w:space="0" w:color="auto"/>
                <w:bottom w:val="none" w:sz="0" w:space="0" w:color="auto"/>
                <w:right w:val="none" w:sz="0" w:space="0" w:color="auto"/>
              </w:divBdr>
            </w:div>
            <w:div w:id="1101949892">
              <w:marLeft w:val="0"/>
              <w:marRight w:val="0"/>
              <w:marTop w:val="0"/>
              <w:marBottom w:val="0"/>
              <w:divBdr>
                <w:top w:val="none" w:sz="0" w:space="0" w:color="auto"/>
                <w:left w:val="none" w:sz="0" w:space="0" w:color="auto"/>
                <w:bottom w:val="none" w:sz="0" w:space="0" w:color="auto"/>
                <w:right w:val="none" w:sz="0" w:space="0" w:color="auto"/>
              </w:divBdr>
            </w:div>
          </w:divsChild>
        </w:div>
        <w:div w:id="748115767">
          <w:marLeft w:val="0"/>
          <w:marRight w:val="0"/>
          <w:marTop w:val="0"/>
          <w:marBottom w:val="0"/>
          <w:divBdr>
            <w:top w:val="none" w:sz="0" w:space="0" w:color="auto"/>
            <w:left w:val="none" w:sz="0" w:space="0" w:color="auto"/>
            <w:bottom w:val="none" w:sz="0" w:space="0" w:color="auto"/>
            <w:right w:val="none" w:sz="0" w:space="0" w:color="auto"/>
          </w:divBdr>
          <w:divsChild>
            <w:div w:id="1703703584">
              <w:marLeft w:val="0"/>
              <w:marRight w:val="0"/>
              <w:marTop w:val="0"/>
              <w:marBottom w:val="0"/>
              <w:divBdr>
                <w:top w:val="none" w:sz="0" w:space="0" w:color="auto"/>
                <w:left w:val="none" w:sz="0" w:space="0" w:color="auto"/>
                <w:bottom w:val="none" w:sz="0" w:space="0" w:color="auto"/>
                <w:right w:val="none" w:sz="0" w:space="0" w:color="auto"/>
              </w:divBdr>
            </w:div>
          </w:divsChild>
        </w:div>
        <w:div w:id="1567453064">
          <w:marLeft w:val="0"/>
          <w:marRight w:val="0"/>
          <w:marTop w:val="0"/>
          <w:marBottom w:val="0"/>
          <w:divBdr>
            <w:top w:val="none" w:sz="0" w:space="0" w:color="auto"/>
            <w:left w:val="none" w:sz="0" w:space="0" w:color="auto"/>
            <w:bottom w:val="none" w:sz="0" w:space="0" w:color="auto"/>
            <w:right w:val="none" w:sz="0" w:space="0" w:color="auto"/>
          </w:divBdr>
          <w:divsChild>
            <w:div w:id="32929616">
              <w:marLeft w:val="0"/>
              <w:marRight w:val="0"/>
              <w:marTop w:val="0"/>
              <w:marBottom w:val="0"/>
              <w:divBdr>
                <w:top w:val="none" w:sz="0" w:space="0" w:color="auto"/>
                <w:left w:val="none" w:sz="0" w:space="0" w:color="auto"/>
                <w:bottom w:val="none" w:sz="0" w:space="0" w:color="auto"/>
                <w:right w:val="none" w:sz="0" w:space="0" w:color="auto"/>
              </w:divBdr>
            </w:div>
            <w:div w:id="1757020935">
              <w:marLeft w:val="0"/>
              <w:marRight w:val="0"/>
              <w:marTop w:val="0"/>
              <w:marBottom w:val="0"/>
              <w:divBdr>
                <w:top w:val="none" w:sz="0" w:space="0" w:color="auto"/>
                <w:left w:val="none" w:sz="0" w:space="0" w:color="auto"/>
                <w:bottom w:val="none" w:sz="0" w:space="0" w:color="auto"/>
                <w:right w:val="none" w:sz="0" w:space="0" w:color="auto"/>
              </w:divBdr>
            </w:div>
            <w:div w:id="1048994315">
              <w:marLeft w:val="0"/>
              <w:marRight w:val="0"/>
              <w:marTop w:val="0"/>
              <w:marBottom w:val="0"/>
              <w:divBdr>
                <w:top w:val="none" w:sz="0" w:space="0" w:color="auto"/>
                <w:left w:val="none" w:sz="0" w:space="0" w:color="auto"/>
                <w:bottom w:val="none" w:sz="0" w:space="0" w:color="auto"/>
                <w:right w:val="none" w:sz="0" w:space="0" w:color="auto"/>
              </w:divBdr>
            </w:div>
          </w:divsChild>
        </w:div>
        <w:div w:id="397633622">
          <w:marLeft w:val="0"/>
          <w:marRight w:val="0"/>
          <w:marTop w:val="0"/>
          <w:marBottom w:val="0"/>
          <w:divBdr>
            <w:top w:val="none" w:sz="0" w:space="0" w:color="auto"/>
            <w:left w:val="none" w:sz="0" w:space="0" w:color="auto"/>
            <w:bottom w:val="none" w:sz="0" w:space="0" w:color="auto"/>
            <w:right w:val="none" w:sz="0" w:space="0" w:color="auto"/>
          </w:divBdr>
          <w:divsChild>
            <w:div w:id="1852642627">
              <w:marLeft w:val="0"/>
              <w:marRight w:val="0"/>
              <w:marTop w:val="0"/>
              <w:marBottom w:val="0"/>
              <w:divBdr>
                <w:top w:val="none" w:sz="0" w:space="0" w:color="auto"/>
                <w:left w:val="none" w:sz="0" w:space="0" w:color="auto"/>
                <w:bottom w:val="none" w:sz="0" w:space="0" w:color="auto"/>
                <w:right w:val="none" w:sz="0" w:space="0" w:color="auto"/>
              </w:divBdr>
            </w:div>
            <w:div w:id="746683945">
              <w:marLeft w:val="0"/>
              <w:marRight w:val="0"/>
              <w:marTop w:val="0"/>
              <w:marBottom w:val="0"/>
              <w:divBdr>
                <w:top w:val="none" w:sz="0" w:space="0" w:color="auto"/>
                <w:left w:val="none" w:sz="0" w:space="0" w:color="auto"/>
                <w:bottom w:val="none" w:sz="0" w:space="0" w:color="auto"/>
                <w:right w:val="none" w:sz="0" w:space="0" w:color="auto"/>
              </w:divBdr>
            </w:div>
          </w:divsChild>
        </w:div>
        <w:div w:id="1685594532">
          <w:marLeft w:val="0"/>
          <w:marRight w:val="0"/>
          <w:marTop w:val="0"/>
          <w:marBottom w:val="0"/>
          <w:divBdr>
            <w:top w:val="none" w:sz="0" w:space="0" w:color="auto"/>
            <w:left w:val="none" w:sz="0" w:space="0" w:color="auto"/>
            <w:bottom w:val="none" w:sz="0" w:space="0" w:color="auto"/>
            <w:right w:val="none" w:sz="0" w:space="0" w:color="auto"/>
          </w:divBdr>
          <w:divsChild>
            <w:div w:id="1699313709">
              <w:marLeft w:val="0"/>
              <w:marRight w:val="0"/>
              <w:marTop w:val="0"/>
              <w:marBottom w:val="0"/>
              <w:divBdr>
                <w:top w:val="none" w:sz="0" w:space="0" w:color="auto"/>
                <w:left w:val="none" w:sz="0" w:space="0" w:color="auto"/>
                <w:bottom w:val="none" w:sz="0" w:space="0" w:color="auto"/>
                <w:right w:val="none" w:sz="0" w:space="0" w:color="auto"/>
              </w:divBdr>
            </w:div>
            <w:div w:id="2069304571">
              <w:marLeft w:val="0"/>
              <w:marRight w:val="0"/>
              <w:marTop w:val="0"/>
              <w:marBottom w:val="0"/>
              <w:divBdr>
                <w:top w:val="none" w:sz="0" w:space="0" w:color="auto"/>
                <w:left w:val="none" w:sz="0" w:space="0" w:color="auto"/>
                <w:bottom w:val="none" w:sz="0" w:space="0" w:color="auto"/>
                <w:right w:val="none" w:sz="0" w:space="0" w:color="auto"/>
              </w:divBdr>
            </w:div>
            <w:div w:id="27802154">
              <w:marLeft w:val="0"/>
              <w:marRight w:val="0"/>
              <w:marTop w:val="0"/>
              <w:marBottom w:val="0"/>
              <w:divBdr>
                <w:top w:val="none" w:sz="0" w:space="0" w:color="auto"/>
                <w:left w:val="none" w:sz="0" w:space="0" w:color="auto"/>
                <w:bottom w:val="none" w:sz="0" w:space="0" w:color="auto"/>
                <w:right w:val="none" w:sz="0" w:space="0" w:color="auto"/>
              </w:divBdr>
            </w:div>
          </w:divsChild>
        </w:div>
        <w:div w:id="46881170">
          <w:marLeft w:val="0"/>
          <w:marRight w:val="0"/>
          <w:marTop w:val="0"/>
          <w:marBottom w:val="0"/>
          <w:divBdr>
            <w:top w:val="none" w:sz="0" w:space="0" w:color="auto"/>
            <w:left w:val="none" w:sz="0" w:space="0" w:color="auto"/>
            <w:bottom w:val="none" w:sz="0" w:space="0" w:color="auto"/>
            <w:right w:val="none" w:sz="0" w:space="0" w:color="auto"/>
          </w:divBdr>
          <w:divsChild>
            <w:div w:id="579827077">
              <w:marLeft w:val="0"/>
              <w:marRight w:val="0"/>
              <w:marTop w:val="0"/>
              <w:marBottom w:val="0"/>
              <w:divBdr>
                <w:top w:val="none" w:sz="0" w:space="0" w:color="auto"/>
                <w:left w:val="none" w:sz="0" w:space="0" w:color="auto"/>
                <w:bottom w:val="none" w:sz="0" w:space="0" w:color="auto"/>
                <w:right w:val="none" w:sz="0" w:space="0" w:color="auto"/>
              </w:divBdr>
            </w:div>
            <w:div w:id="763260008">
              <w:marLeft w:val="0"/>
              <w:marRight w:val="0"/>
              <w:marTop w:val="0"/>
              <w:marBottom w:val="0"/>
              <w:divBdr>
                <w:top w:val="none" w:sz="0" w:space="0" w:color="auto"/>
                <w:left w:val="none" w:sz="0" w:space="0" w:color="auto"/>
                <w:bottom w:val="none" w:sz="0" w:space="0" w:color="auto"/>
                <w:right w:val="none" w:sz="0" w:space="0" w:color="auto"/>
              </w:divBdr>
            </w:div>
          </w:divsChild>
        </w:div>
        <w:div w:id="755975691">
          <w:marLeft w:val="0"/>
          <w:marRight w:val="0"/>
          <w:marTop w:val="0"/>
          <w:marBottom w:val="0"/>
          <w:divBdr>
            <w:top w:val="none" w:sz="0" w:space="0" w:color="auto"/>
            <w:left w:val="none" w:sz="0" w:space="0" w:color="auto"/>
            <w:bottom w:val="none" w:sz="0" w:space="0" w:color="auto"/>
            <w:right w:val="none" w:sz="0" w:space="0" w:color="auto"/>
          </w:divBdr>
          <w:divsChild>
            <w:div w:id="1732532088">
              <w:marLeft w:val="0"/>
              <w:marRight w:val="0"/>
              <w:marTop w:val="0"/>
              <w:marBottom w:val="0"/>
              <w:divBdr>
                <w:top w:val="none" w:sz="0" w:space="0" w:color="auto"/>
                <w:left w:val="none" w:sz="0" w:space="0" w:color="auto"/>
                <w:bottom w:val="none" w:sz="0" w:space="0" w:color="auto"/>
                <w:right w:val="none" w:sz="0" w:space="0" w:color="auto"/>
              </w:divBdr>
            </w:div>
          </w:divsChild>
        </w:div>
        <w:div w:id="2126651933">
          <w:marLeft w:val="0"/>
          <w:marRight w:val="0"/>
          <w:marTop w:val="0"/>
          <w:marBottom w:val="0"/>
          <w:divBdr>
            <w:top w:val="none" w:sz="0" w:space="0" w:color="auto"/>
            <w:left w:val="none" w:sz="0" w:space="0" w:color="auto"/>
            <w:bottom w:val="none" w:sz="0" w:space="0" w:color="auto"/>
            <w:right w:val="none" w:sz="0" w:space="0" w:color="auto"/>
          </w:divBdr>
          <w:divsChild>
            <w:div w:id="851798061">
              <w:marLeft w:val="0"/>
              <w:marRight w:val="0"/>
              <w:marTop w:val="0"/>
              <w:marBottom w:val="0"/>
              <w:divBdr>
                <w:top w:val="none" w:sz="0" w:space="0" w:color="auto"/>
                <w:left w:val="none" w:sz="0" w:space="0" w:color="auto"/>
                <w:bottom w:val="none" w:sz="0" w:space="0" w:color="auto"/>
                <w:right w:val="none" w:sz="0" w:space="0" w:color="auto"/>
              </w:divBdr>
            </w:div>
            <w:div w:id="662901267">
              <w:marLeft w:val="0"/>
              <w:marRight w:val="0"/>
              <w:marTop w:val="0"/>
              <w:marBottom w:val="0"/>
              <w:divBdr>
                <w:top w:val="none" w:sz="0" w:space="0" w:color="auto"/>
                <w:left w:val="none" w:sz="0" w:space="0" w:color="auto"/>
                <w:bottom w:val="none" w:sz="0" w:space="0" w:color="auto"/>
                <w:right w:val="none" w:sz="0" w:space="0" w:color="auto"/>
              </w:divBdr>
            </w:div>
          </w:divsChild>
        </w:div>
        <w:div w:id="2004232560">
          <w:marLeft w:val="0"/>
          <w:marRight w:val="0"/>
          <w:marTop w:val="0"/>
          <w:marBottom w:val="0"/>
          <w:divBdr>
            <w:top w:val="none" w:sz="0" w:space="0" w:color="auto"/>
            <w:left w:val="none" w:sz="0" w:space="0" w:color="auto"/>
            <w:bottom w:val="none" w:sz="0" w:space="0" w:color="auto"/>
            <w:right w:val="none" w:sz="0" w:space="0" w:color="auto"/>
          </w:divBdr>
          <w:divsChild>
            <w:div w:id="1438016710">
              <w:marLeft w:val="0"/>
              <w:marRight w:val="0"/>
              <w:marTop w:val="0"/>
              <w:marBottom w:val="0"/>
              <w:divBdr>
                <w:top w:val="none" w:sz="0" w:space="0" w:color="auto"/>
                <w:left w:val="none" w:sz="0" w:space="0" w:color="auto"/>
                <w:bottom w:val="none" w:sz="0" w:space="0" w:color="auto"/>
                <w:right w:val="none" w:sz="0" w:space="0" w:color="auto"/>
              </w:divBdr>
            </w:div>
            <w:div w:id="443425464">
              <w:marLeft w:val="0"/>
              <w:marRight w:val="0"/>
              <w:marTop w:val="0"/>
              <w:marBottom w:val="0"/>
              <w:divBdr>
                <w:top w:val="none" w:sz="0" w:space="0" w:color="auto"/>
                <w:left w:val="none" w:sz="0" w:space="0" w:color="auto"/>
                <w:bottom w:val="none" w:sz="0" w:space="0" w:color="auto"/>
                <w:right w:val="none" w:sz="0" w:space="0" w:color="auto"/>
              </w:divBdr>
            </w:div>
          </w:divsChild>
        </w:div>
        <w:div w:id="754008600">
          <w:marLeft w:val="0"/>
          <w:marRight w:val="0"/>
          <w:marTop w:val="0"/>
          <w:marBottom w:val="0"/>
          <w:divBdr>
            <w:top w:val="none" w:sz="0" w:space="0" w:color="auto"/>
            <w:left w:val="none" w:sz="0" w:space="0" w:color="auto"/>
            <w:bottom w:val="none" w:sz="0" w:space="0" w:color="auto"/>
            <w:right w:val="none" w:sz="0" w:space="0" w:color="auto"/>
          </w:divBdr>
          <w:divsChild>
            <w:div w:id="1047949648">
              <w:marLeft w:val="0"/>
              <w:marRight w:val="0"/>
              <w:marTop w:val="0"/>
              <w:marBottom w:val="0"/>
              <w:divBdr>
                <w:top w:val="none" w:sz="0" w:space="0" w:color="auto"/>
                <w:left w:val="none" w:sz="0" w:space="0" w:color="auto"/>
                <w:bottom w:val="none" w:sz="0" w:space="0" w:color="auto"/>
                <w:right w:val="none" w:sz="0" w:space="0" w:color="auto"/>
              </w:divBdr>
            </w:div>
          </w:divsChild>
        </w:div>
        <w:div w:id="1786730316">
          <w:marLeft w:val="0"/>
          <w:marRight w:val="0"/>
          <w:marTop w:val="0"/>
          <w:marBottom w:val="0"/>
          <w:divBdr>
            <w:top w:val="none" w:sz="0" w:space="0" w:color="auto"/>
            <w:left w:val="none" w:sz="0" w:space="0" w:color="auto"/>
            <w:bottom w:val="none" w:sz="0" w:space="0" w:color="auto"/>
            <w:right w:val="none" w:sz="0" w:space="0" w:color="auto"/>
          </w:divBdr>
          <w:divsChild>
            <w:div w:id="678772550">
              <w:marLeft w:val="0"/>
              <w:marRight w:val="0"/>
              <w:marTop w:val="0"/>
              <w:marBottom w:val="0"/>
              <w:divBdr>
                <w:top w:val="none" w:sz="0" w:space="0" w:color="auto"/>
                <w:left w:val="none" w:sz="0" w:space="0" w:color="auto"/>
                <w:bottom w:val="none" w:sz="0" w:space="0" w:color="auto"/>
                <w:right w:val="none" w:sz="0" w:space="0" w:color="auto"/>
              </w:divBdr>
            </w:div>
            <w:div w:id="2042171621">
              <w:marLeft w:val="0"/>
              <w:marRight w:val="0"/>
              <w:marTop w:val="0"/>
              <w:marBottom w:val="0"/>
              <w:divBdr>
                <w:top w:val="none" w:sz="0" w:space="0" w:color="auto"/>
                <w:left w:val="none" w:sz="0" w:space="0" w:color="auto"/>
                <w:bottom w:val="none" w:sz="0" w:space="0" w:color="auto"/>
                <w:right w:val="none" w:sz="0" w:space="0" w:color="auto"/>
              </w:divBdr>
            </w:div>
            <w:div w:id="825823905">
              <w:marLeft w:val="0"/>
              <w:marRight w:val="0"/>
              <w:marTop w:val="0"/>
              <w:marBottom w:val="0"/>
              <w:divBdr>
                <w:top w:val="none" w:sz="0" w:space="0" w:color="auto"/>
                <w:left w:val="none" w:sz="0" w:space="0" w:color="auto"/>
                <w:bottom w:val="none" w:sz="0" w:space="0" w:color="auto"/>
                <w:right w:val="none" w:sz="0" w:space="0" w:color="auto"/>
              </w:divBdr>
            </w:div>
            <w:div w:id="820272395">
              <w:marLeft w:val="0"/>
              <w:marRight w:val="0"/>
              <w:marTop w:val="0"/>
              <w:marBottom w:val="0"/>
              <w:divBdr>
                <w:top w:val="none" w:sz="0" w:space="0" w:color="auto"/>
                <w:left w:val="none" w:sz="0" w:space="0" w:color="auto"/>
                <w:bottom w:val="none" w:sz="0" w:space="0" w:color="auto"/>
                <w:right w:val="none" w:sz="0" w:space="0" w:color="auto"/>
              </w:divBdr>
            </w:div>
            <w:div w:id="465897235">
              <w:marLeft w:val="0"/>
              <w:marRight w:val="0"/>
              <w:marTop w:val="0"/>
              <w:marBottom w:val="0"/>
              <w:divBdr>
                <w:top w:val="none" w:sz="0" w:space="0" w:color="auto"/>
                <w:left w:val="none" w:sz="0" w:space="0" w:color="auto"/>
                <w:bottom w:val="none" w:sz="0" w:space="0" w:color="auto"/>
                <w:right w:val="none" w:sz="0" w:space="0" w:color="auto"/>
              </w:divBdr>
            </w:div>
          </w:divsChild>
        </w:div>
        <w:div w:id="1309439204">
          <w:marLeft w:val="0"/>
          <w:marRight w:val="0"/>
          <w:marTop w:val="0"/>
          <w:marBottom w:val="0"/>
          <w:divBdr>
            <w:top w:val="none" w:sz="0" w:space="0" w:color="auto"/>
            <w:left w:val="none" w:sz="0" w:space="0" w:color="auto"/>
            <w:bottom w:val="none" w:sz="0" w:space="0" w:color="auto"/>
            <w:right w:val="none" w:sz="0" w:space="0" w:color="auto"/>
          </w:divBdr>
          <w:divsChild>
            <w:div w:id="363484775">
              <w:marLeft w:val="0"/>
              <w:marRight w:val="0"/>
              <w:marTop w:val="0"/>
              <w:marBottom w:val="0"/>
              <w:divBdr>
                <w:top w:val="none" w:sz="0" w:space="0" w:color="auto"/>
                <w:left w:val="none" w:sz="0" w:space="0" w:color="auto"/>
                <w:bottom w:val="none" w:sz="0" w:space="0" w:color="auto"/>
                <w:right w:val="none" w:sz="0" w:space="0" w:color="auto"/>
              </w:divBdr>
            </w:div>
            <w:div w:id="1273509487">
              <w:marLeft w:val="0"/>
              <w:marRight w:val="0"/>
              <w:marTop w:val="0"/>
              <w:marBottom w:val="0"/>
              <w:divBdr>
                <w:top w:val="none" w:sz="0" w:space="0" w:color="auto"/>
                <w:left w:val="none" w:sz="0" w:space="0" w:color="auto"/>
                <w:bottom w:val="none" w:sz="0" w:space="0" w:color="auto"/>
                <w:right w:val="none" w:sz="0" w:space="0" w:color="auto"/>
              </w:divBdr>
            </w:div>
          </w:divsChild>
        </w:div>
        <w:div w:id="1823504522">
          <w:marLeft w:val="0"/>
          <w:marRight w:val="0"/>
          <w:marTop w:val="0"/>
          <w:marBottom w:val="0"/>
          <w:divBdr>
            <w:top w:val="none" w:sz="0" w:space="0" w:color="auto"/>
            <w:left w:val="none" w:sz="0" w:space="0" w:color="auto"/>
            <w:bottom w:val="none" w:sz="0" w:space="0" w:color="auto"/>
            <w:right w:val="none" w:sz="0" w:space="0" w:color="auto"/>
          </w:divBdr>
          <w:divsChild>
            <w:div w:id="1752316734">
              <w:marLeft w:val="0"/>
              <w:marRight w:val="0"/>
              <w:marTop w:val="0"/>
              <w:marBottom w:val="0"/>
              <w:divBdr>
                <w:top w:val="none" w:sz="0" w:space="0" w:color="auto"/>
                <w:left w:val="none" w:sz="0" w:space="0" w:color="auto"/>
                <w:bottom w:val="none" w:sz="0" w:space="0" w:color="auto"/>
                <w:right w:val="none" w:sz="0" w:space="0" w:color="auto"/>
              </w:divBdr>
            </w:div>
            <w:div w:id="1128671505">
              <w:marLeft w:val="0"/>
              <w:marRight w:val="0"/>
              <w:marTop w:val="0"/>
              <w:marBottom w:val="0"/>
              <w:divBdr>
                <w:top w:val="none" w:sz="0" w:space="0" w:color="auto"/>
                <w:left w:val="none" w:sz="0" w:space="0" w:color="auto"/>
                <w:bottom w:val="none" w:sz="0" w:space="0" w:color="auto"/>
                <w:right w:val="none" w:sz="0" w:space="0" w:color="auto"/>
              </w:divBdr>
            </w:div>
            <w:div w:id="256791925">
              <w:marLeft w:val="0"/>
              <w:marRight w:val="0"/>
              <w:marTop w:val="0"/>
              <w:marBottom w:val="0"/>
              <w:divBdr>
                <w:top w:val="none" w:sz="0" w:space="0" w:color="auto"/>
                <w:left w:val="none" w:sz="0" w:space="0" w:color="auto"/>
                <w:bottom w:val="none" w:sz="0" w:space="0" w:color="auto"/>
                <w:right w:val="none" w:sz="0" w:space="0" w:color="auto"/>
              </w:divBdr>
            </w:div>
            <w:div w:id="2137333441">
              <w:marLeft w:val="0"/>
              <w:marRight w:val="0"/>
              <w:marTop w:val="0"/>
              <w:marBottom w:val="0"/>
              <w:divBdr>
                <w:top w:val="none" w:sz="0" w:space="0" w:color="auto"/>
                <w:left w:val="none" w:sz="0" w:space="0" w:color="auto"/>
                <w:bottom w:val="none" w:sz="0" w:space="0" w:color="auto"/>
                <w:right w:val="none" w:sz="0" w:space="0" w:color="auto"/>
              </w:divBdr>
            </w:div>
          </w:divsChild>
        </w:div>
        <w:div w:id="130363697">
          <w:marLeft w:val="0"/>
          <w:marRight w:val="0"/>
          <w:marTop w:val="0"/>
          <w:marBottom w:val="0"/>
          <w:divBdr>
            <w:top w:val="none" w:sz="0" w:space="0" w:color="auto"/>
            <w:left w:val="none" w:sz="0" w:space="0" w:color="auto"/>
            <w:bottom w:val="none" w:sz="0" w:space="0" w:color="auto"/>
            <w:right w:val="none" w:sz="0" w:space="0" w:color="auto"/>
          </w:divBdr>
          <w:divsChild>
            <w:div w:id="1620837732">
              <w:marLeft w:val="0"/>
              <w:marRight w:val="0"/>
              <w:marTop w:val="0"/>
              <w:marBottom w:val="0"/>
              <w:divBdr>
                <w:top w:val="none" w:sz="0" w:space="0" w:color="auto"/>
                <w:left w:val="none" w:sz="0" w:space="0" w:color="auto"/>
                <w:bottom w:val="none" w:sz="0" w:space="0" w:color="auto"/>
                <w:right w:val="none" w:sz="0" w:space="0" w:color="auto"/>
              </w:divBdr>
            </w:div>
            <w:div w:id="1725255065">
              <w:marLeft w:val="0"/>
              <w:marRight w:val="0"/>
              <w:marTop w:val="0"/>
              <w:marBottom w:val="0"/>
              <w:divBdr>
                <w:top w:val="none" w:sz="0" w:space="0" w:color="auto"/>
                <w:left w:val="none" w:sz="0" w:space="0" w:color="auto"/>
                <w:bottom w:val="none" w:sz="0" w:space="0" w:color="auto"/>
                <w:right w:val="none" w:sz="0" w:space="0" w:color="auto"/>
              </w:divBdr>
            </w:div>
          </w:divsChild>
        </w:div>
        <w:div w:id="1859663072">
          <w:marLeft w:val="0"/>
          <w:marRight w:val="0"/>
          <w:marTop w:val="0"/>
          <w:marBottom w:val="0"/>
          <w:divBdr>
            <w:top w:val="none" w:sz="0" w:space="0" w:color="auto"/>
            <w:left w:val="none" w:sz="0" w:space="0" w:color="auto"/>
            <w:bottom w:val="none" w:sz="0" w:space="0" w:color="auto"/>
            <w:right w:val="none" w:sz="0" w:space="0" w:color="auto"/>
          </w:divBdr>
          <w:divsChild>
            <w:div w:id="1198928551">
              <w:marLeft w:val="0"/>
              <w:marRight w:val="0"/>
              <w:marTop w:val="0"/>
              <w:marBottom w:val="0"/>
              <w:divBdr>
                <w:top w:val="none" w:sz="0" w:space="0" w:color="auto"/>
                <w:left w:val="none" w:sz="0" w:space="0" w:color="auto"/>
                <w:bottom w:val="none" w:sz="0" w:space="0" w:color="auto"/>
                <w:right w:val="none" w:sz="0" w:space="0" w:color="auto"/>
              </w:divBdr>
            </w:div>
            <w:div w:id="1374040524">
              <w:marLeft w:val="0"/>
              <w:marRight w:val="0"/>
              <w:marTop w:val="0"/>
              <w:marBottom w:val="0"/>
              <w:divBdr>
                <w:top w:val="none" w:sz="0" w:space="0" w:color="auto"/>
                <w:left w:val="none" w:sz="0" w:space="0" w:color="auto"/>
                <w:bottom w:val="none" w:sz="0" w:space="0" w:color="auto"/>
                <w:right w:val="none" w:sz="0" w:space="0" w:color="auto"/>
              </w:divBdr>
            </w:div>
          </w:divsChild>
        </w:div>
        <w:div w:id="121312960">
          <w:marLeft w:val="0"/>
          <w:marRight w:val="0"/>
          <w:marTop w:val="0"/>
          <w:marBottom w:val="0"/>
          <w:divBdr>
            <w:top w:val="none" w:sz="0" w:space="0" w:color="auto"/>
            <w:left w:val="none" w:sz="0" w:space="0" w:color="auto"/>
            <w:bottom w:val="none" w:sz="0" w:space="0" w:color="auto"/>
            <w:right w:val="none" w:sz="0" w:space="0" w:color="auto"/>
          </w:divBdr>
          <w:divsChild>
            <w:div w:id="485320721">
              <w:marLeft w:val="0"/>
              <w:marRight w:val="0"/>
              <w:marTop w:val="0"/>
              <w:marBottom w:val="0"/>
              <w:divBdr>
                <w:top w:val="none" w:sz="0" w:space="0" w:color="auto"/>
                <w:left w:val="none" w:sz="0" w:space="0" w:color="auto"/>
                <w:bottom w:val="none" w:sz="0" w:space="0" w:color="auto"/>
                <w:right w:val="none" w:sz="0" w:space="0" w:color="auto"/>
              </w:divBdr>
            </w:div>
            <w:div w:id="2108498573">
              <w:marLeft w:val="0"/>
              <w:marRight w:val="0"/>
              <w:marTop w:val="0"/>
              <w:marBottom w:val="0"/>
              <w:divBdr>
                <w:top w:val="none" w:sz="0" w:space="0" w:color="auto"/>
                <w:left w:val="none" w:sz="0" w:space="0" w:color="auto"/>
                <w:bottom w:val="none" w:sz="0" w:space="0" w:color="auto"/>
                <w:right w:val="none" w:sz="0" w:space="0" w:color="auto"/>
              </w:divBdr>
            </w:div>
            <w:div w:id="323700925">
              <w:marLeft w:val="0"/>
              <w:marRight w:val="0"/>
              <w:marTop w:val="0"/>
              <w:marBottom w:val="0"/>
              <w:divBdr>
                <w:top w:val="none" w:sz="0" w:space="0" w:color="auto"/>
                <w:left w:val="none" w:sz="0" w:space="0" w:color="auto"/>
                <w:bottom w:val="none" w:sz="0" w:space="0" w:color="auto"/>
                <w:right w:val="none" w:sz="0" w:space="0" w:color="auto"/>
              </w:divBdr>
            </w:div>
          </w:divsChild>
        </w:div>
        <w:div w:id="790897532">
          <w:marLeft w:val="0"/>
          <w:marRight w:val="0"/>
          <w:marTop w:val="0"/>
          <w:marBottom w:val="0"/>
          <w:divBdr>
            <w:top w:val="none" w:sz="0" w:space="0" w:color="auto"/>
            <w:left w:val="none" w:sz="0" w:space="0" w:color="auto"/>
            <w:bottom w:val="none" w:sz="0" w:space="0" w:color="auto"/>
            <w:right w:val="none" w:sz="0" w:space="0" w:color="auto"/>
          </w:divBdr>
          <w:divsChild>
            <w:div w:id="1584559066">
              <w:marLeft w:val="0"/>
              <w:marRight w:val="0"/>
              <w:marTop w:val="0"/>
              <w:marBottom w:val="0"/>
              <w:divBdr>
                <w:top w:val="none" w:sz="0" w:space="0" w:color="auto"/>
                <w:left w:val="none" w:sz="0" w:space="0" w:color="auto"/>
                <w:bottom w:val="none" w:sz="0" w:space="0" w:color="auto"/>
                <w:right w:val="none" w:sz="0" w:space="0" w:color="auto"/>
              </w:divBdr>
            </w:div>
            <w:div w:id="451484808">
              <w:marLeft w:val="0"/>
              <w:marRight w:val="0"/>
              <w:marTop w:val="0"/>
              <w:marBottom w:val="0"/>
              <w:divBdr>
                <w:top w:val="none" w:sz="0" w:space="0" w:color="auto"/>
                <w:left w:val="none" w:sz="0" w:space="0" w:color="auto"/>
                <w:bottom w:val="none" w:sz="0" w:space="0" w:color="auto"/>
                <w:right w:val="none" w:sz="0" w:space="0" w:color="auto"/>
              </w:divBdr>
            </w:div>
          </w:divsChild>
        </w:div>
        <w:div w:id="1756828969">
          <w:marLeft w:val="0"/>
          <w:marRight w:val="0"/>
          <w:marTop w:val="0"/>
          <w:marBottom w:val="0"/>
          <w:divBdr>
            <w:top w:val="none" w:sz="0" w:space="0" w:color="auto"/>
            <w:left w:val="none" w:sz="0" w:space="0" w:color="auto"/>
            <w:bottom w:val="none" w:sz="0" w:space="0" w:color="auto"/>
            <w:right w:val="none" w:sz="0" w:space="0" w:color="auto"/>
          </w:divBdr>
          <w:divsChild>
            <w:div w:id="1455489731">
              <w:marLeft w:val="0"/>
              <w:marRight w:val="0"/>
              <w:marTop w:val="0"/>
              <w:marBottom w:val="0"/>
              <w:divBdr>
                <w:top w:val="none" w:sz="0" w:space="0" w:color="auto"/>
                <w:left w:val="none" w:sz="0" w:space="0" w:color="auto"/>
                <w:bottom w:val="none" w:sz="0" w:space="0" w:color="auto"/>
                <w:right w:val="none" w:sz="0" w:space="0" w:color="auto"/>
              </w:divBdr>
            </w:div>
          </w:divsChild>
        </w:div>
        <w:div w:id="290793849">
          <w:marLeft w:val="0"/>
          <w:marRight w:val="0"/>
          <w:marTop w:val="0"/>
          <w:marBottom w:val="0"/>
          <w:divBdr>
            <w:top w:val="none" w:sz="0" w:space="0" w:color="auto"/>
            <w:left w:val="none" w:sz="0" w:space="0" w:color="auto"/>
            <w:bottom w:val="none" w:sz="0" w:space="0" w:color="auto"/>
            <w:right w:val="none" w:sz="0" w:space="0" w:color="auto"/>
          </w:divBdr>
          <w:divsChild>
            <w:div w:id="1724671057">
              <w:marLeft w:val="0"/>
              <w:marRight w:val="0"/>
              <w:marTop w:val="0"/>
              <w:marBottom w:val="0"/>
              <w:divBdr>
                <w:top w:val="none" w:sz="0" w:space="0" w:color="auto"/>
                <w:left w:val="none" w:sz="0" w:space="0" w:color="auto"/>
                <w:bottom w:val="none" w:sz="0" w:space="0" w:color="auto"/>
                <w:right w:val="none" w:sz="0" w:space="0" w:color="auto"/>
              </w:divBdr>
            </w:div>
          </w:divsChild>
        </w:div>
        <w:div w:id="960039844">
          <w:marLeft w:val="0"/>
          <w:marRight w:val="0"/>
          <w:marTop w:val="0"/>
          <w:marBottom w:val="0"/>
          <w:divBdr>
            <w:top w:val="none" w:sz="0" w:space="0" w:color="auto"/>
            <w:left w:val="none" w:sz="0" w:space="0" w:color="auto"/>
            <w:bottom w:val="none" w:sz="0" w:space="0" w:color="auto"/>
            <w:right w:val="none" w:sz="0" w:space="0" w:color="auto"/>
          </w:divBdr>
          <w:divsChild>
            <w:div w:id="689838854">
              <w:marLeft w:val="0"/>
              <w:marRight w:val="0"/>
              <w:marTop w:val="0"/>
              <w:marBottom w:val="0"/>
              <w:divBdr>
                <w:top w:val="none" w:sz="0" w:space="0" w:color="auto"/>
                <w:left w:val="none" w:sz="0" w:space="0" w:color="auto"/>
                <w:bottom w:val="none" w:sz="0" w:space="0" w:color="auto"/>
                <w:right w:val="none" w:sz="0" w:space="0" w:color="auto"/>
              </w:divBdr>
            </w:div>
            <w:div w:id="888033127">
              <w:marLeft w:val="0"/>
              <w:marRight w:val="0"/>
              <w:marTop w:val="0"/>
              <w:marBottom w:val="0"/>
              <w:divBdr>
                <w:top w:val="none" w:sz="0" w:space="0" w:color="auto"/>
                <w:left w:val="none" w:sz="0" w:space="0" w:color="auto"/>
                <w:bottom w:val="none" w:sz="0" w:space="0" w:color="auto"/>
                <w:right w:val="none" w:sz="0" w:space="0" w:color="auto"/>
              </w:divBdr>
            </w:div>
          </w:divsChild>
        </w:div>
        <w:div w:id="1025131474">
          <w:marLeft w:val="0"/>
          <w:marRight w:val="0"/>
          <w:marTop w:val="0"/>
          <w:marBottom w:val="0"/>
          <w:divBdr>
            <w:top w:val="none" w:sz="0" w:space="0" w:color="auto"/>
            <w:left w:val="none" w:sz="0" w:space="0" w:color="auto"/>
            <w:bottom w:val="none" w:sz="0" w:space="0" w:color="auto"/>
            <w:right w:val="none" w:sz="0" w:space="0" w:color="auto"/>
          </w:divBdr>
          <w:divsChild>
            <w:div w:id="328220375">
              <w:marLeft w:val="0"/>
              <w:marRight w:val="0"/>
              <w:marTop w:val="0"/>
              <w:marBottom w:val="0"/>
              <w:divBdr>
                <w:top w:val="none" w:sz="0" w:space="0" w:color="auto"/>
                <w:left w:val="none" w:sz="0" w:space="0" w:color="auto"/>
                <w:bottom w:val="none" w:sz="0" w:space="0" w:color="auto"/>
                <w:right w:val="none" w:sz="0" w:space="0" w:color="auto"/>
              </w:divBdr>
            </w:div>
            <w:div w:id="1404719198">
              <w:marLeft w:val="0"/>
              <w:marRight w:val="0"/>
              <w:marTop w:val="0"/>
              <w:marBottom w:val="0"/>
              <w:divBdr>
                <w:top w:val="none" w:sz="0" w:space="0" w:color="auto"/>
                <w:left w:val="none" w:sz="0" w:space="0" w:color="auto"/>
                <w:bottom w:val="none" w:sz="0" w:space="0" w:color="auto"/>
                <w:right w:val="none" w:sz="0" w:space="0" w:color="auto"/>
              </w:divBdr>
            </w:div>
          </w:divsChild>
        </w:div>
        <w:div w:id="2101097472">
          <w:marLeft w:val="0"/>
          <w:marRight w:val="0"/>
          <w:marTop w:val="0"/>
          <w:marBottom w:val="0"/>
          <w:divBdr>
            <w:top w:val="none" w:sz="0" w:space="0" w:color="auto"/>
            <w:left w:val="none" w:sz="0" w:space="0" w:color="auto"/>
            <w:bottom w:val="none" w:sz="0" w:space="0" w:color="auto"/>
            <w:right w:val="none" w:sz="0" w:space="0" w:color="auto"/>
          </w:divBdr>
          <w:divsChild>
            <w:div w:id="1782459156">
              <w:marLeft w:val="0"/>
              <w:marRight w:val="0"/>
              <w:marTop w:val="0"/>
              <w:marBottom w:val="0"/>
              <w:divBdr>
                <w:top w:val="none" w:sz="0" w:space="0" w:color="auto"/>
                <w:left w:val="none" w:sz="0" w:space="0" w:color="auto"/>
                <w:bottom w:val="none" w:sz="0" w:space="0" w:color="auto"/>
                <w:right w:val="none" w:sz="0" w:space="0" w:color="auto"/>
              </w:divBdr>
            </w:div>
            <w:div w:id="624196623">
              <w:marLeft w:val="0"/>
              <w:marRight w:val="0"/>
              <w:marTop w:val="0"/>
              <w:marBottom w:val="0"/>
              <w:divBdr>
                <w:top w:val="none" w:sz="0" w:space="0" w:color="auto"/>
                <w:left w:val="none" w:sz="0" w:space="0" w:color="auto"/>
                <w:bottom w:val="none" w:sz="0" w:space="0" w:color="auto"/>
                <w:right w:val="none" w:sz="0" w:space="0" w:color="auto"/>
              </w:divBdr>
            </w:div>
          </w:divsChild>
        </w:div>
        <w:div w:id="2049140541">
          <w:marLeft w:val="0"/>
          <w:marRight w:val="0"/>
          <w:marTop w:val="0"/>
          <w:marBottom w:val="0"/>
          <w:divBdr>
            <w:top w:val="none" w:sz="0" w:space="0" w:color="auto"/>
            <w:left w:val="none" w:sz="0" w:space="0" w:color="auto"/>
            <w:bottom w:val="none" w:sz="0" w:space="0" w:color="auto"/>
            <w:right w:val="none" w:sz="0" w:space="0" w:color="auto"/>
          </w:divBdr>
          <w:divsChild>
            <w:div w:id="186142773">
              <w:marLeft w:val="0"/>
              <w:marRight w:val="0"/>
              <w:marTop w:val="0"/>
              <w:marBottom w:val="0"/>
              <w:divBdr>
                <w:top w:val="none" w:sz="0" w:space="0" w:color="auto"/>
                <w:left w:val="none" w:sz="0" w:space="0" w:color="auto"/>
                <w:bottom w:val="none" w:sz="0" w:space="0" w:color="auto"/>
                <w:right w:val="none" w:sz="0" w:space="0" w:color="auto"/>
              </w:divBdr>
            </w:div>
            <w:div w:id="664628935">
              <w:marLeft w:val="0"/>
              <w:marRight w:val="0"/>
              <w:marTop w:val="0"/>
              <w:marBottom w:val="0"/>
              <w:divBdr>
                <w:top w:val="none" w:sz="0" w:space="0" w:color="auto"/>
                <w:left w:val="none" w:sz="0" w:space="0" w:color="auto"/>
                <w:bottom w:val="none" w:sz="0" w:space="0" w:color="auto"/>
                <w:right w:val="none" w:sz="0" w:space="0" w:color="auto"/>
              </w:divBdr>
            </w:div>
            <w:div w:id="1885865193">
              <w:marLeft w:val="0"/>
              <w:marRight w:val="0"/>
              <w:marTop w:val="0"/>
              <w:marBottom w:val="0"/>
              <w:divBdr>
                <w:top w:val="none" w:sz="0" w:space="0" w:color="auto"/>
                <w:left w:val="none" w:sz="0" w:space="0" w:color="auto"/>
                <w:bottom w:val="none" w:sz="0" w:space="0" w:color="auto"/>
                <w:right w:val="none" w:sz="0" w:space="0" w:color="auto"/>
              </w:divBdr>
            </w:div>
          </w:divsChild>
        </w:div>
        <w:div w:id="1503663790">
          <w:marLeft w:val="0"/>
          <w:marRight w:val="0"/>
          <w:marTop w:val="0"/>
          <w:marBottom w:val="0"/>
          <w:divBdr>
            <w:top w:val="none" w:sz="0" w:space="0" w:color="auto"/>
            <w:left w:val="none" w:sz="0" w:space="0" w:color="auto"/>
            <w:bottom w:val="none" w:sz="0" w:space="0" w:color="auto"/>
            <w:right w:val="none" w:sz="0" w:space="0" w:color="auto"/>
          </w:divBdr>
          <w:divsChild>
            <w:div w:id="1126267545">
              <w:marLeft w:val="0"/>
              <w:marRight w:val="0"/>
              <w:marTop w:val="0"/>
              <w:marBottom w:val="0"/>
              <w:divBdr>
                <w:top w:val="none" w:sz="0" w:space="0" w:color="auto"/>
                <w:left w:val="none" w:sz="0" w:space="0" w:color="auto"/>
                <w:bottom w:val="none" w:sz="0" w:space="0" w:color="auto"/>
                <w:right w:val="none" w:sz="0" w:space="0" w:color="auto"/>
              </w:divBdr>
            </w:div>
          </w:divsChild>
        </w:div>
        <w:div w:id="971130276">
          <w:marLeft w:val="0"/>
          <w:marRight w:val="0"/>
          <w:marTop w:val="0"/>
          <w:marBottom w:val="0"/>
          <w:divBdr>
            <w:top w:val="none" w:sz="0" w:space="0" w:color="auto"/>
            <w:left w:val="none" w:sz="0" w:space="0" w:color="auto"/>
            <w:bottom w:val="none" w:sz="0" w:space="0" w:color="auto"/>
            <w:right w:val="none" w:sz="0" w:space="0" w:color="auto"/>
          </w:divBdr>
          <w:divsChild>
            <w:div w:id="850487905">
              <w:marLeft w:val="0"/>
              <w:marRight w:val="0"/>
              <w:marTop w:val="0"/>
              <w:marBottom w:val="0"/>
              <w:divBdr>
                <w:top w:val="none" w:sz="0" w:space="0" w:color="auto"/>
                <w:left w:val="none" w:sz="0" w:space="0" w:color="auto"/>
                <w:bottom w:val="none" w:sz="0" w:space="0" w:color="auto"/>
                <w:right w:val="none" w:sz="0" w:space="0" w:color="auto"/>
              </w:divBdr>
            </w:div>
            <w:div w:id="1030833642">
              <w:marLeft w:val="0"/>
              <w:marRight w:val="0"/>
              <w:marTop w:val="0"/>
              <w:marBottom w:val="0"/>
              <w:divBdr>
                <w:top w:val="none" w:sz="0" w:space="0" w:color="auto"/>
                <w:left w:val="none" w:sz="0" w:space="0" w:color="auto"/>
                <w:bottom w:val="none" w:sz="0" w:space="0" w:color="auto"/>
                <w:right w:val="none" w:sz="0" w:space="0" w:color="auto"/>
              </w:divBdr>
            </w:div>
          </w:divsChild>
        </w:div>
        <w:div w:id="1115102649">
          <w:marLeft w:val="0"/>
          <w:marRight w:val="0"/>
          <w:marTop w:val="0"/>
          <w:marBottom w:val="0"/>
          <w:divBdr>
            <w:top w:val="none" w:sz="0" w:space="0" w:color="auto"/>
            <w:left w:val="none" w:sz="0" w:space="0" w:color="auto"/>
            <w:bottom w:val="none" w:sz="0" w:space="0" w:color="auto"/>
            <w:right w:val="none" w:sz="0" w:space="0" w:color="auto"/>
          </w:divBdr>
          <w:divsChild>
            <w:div w:id="852109409">
              <w:marLeft w:val="0"/>
              <w:marRight w:val="0"/>
              <w:marTop w:val="0"/>
              <w:marBottom w:val="0"/>
              <w:divBdr>
                <w:top w:val="none" w:sz="0" w:space="0" w:color="auto"/>
                <w:left w:val="none" w:sz="0" w:space="0" w:color="auto"/>
                <w:bottom w:val="none" w:sz="0" w:space="0" w:color="auto"/>
                <w:right w:val="none" w:sz="0" w:space="0" w:color="auto"/>
              </w:divBdr>
            </w:div>
            <w:div w:id="895697965">
              <w:marLeft w:val="0"/>
              <w:marRight w:val="0"/>
              <w:marTop w:val="0"/>
              <w:marBottom w:val="0"/>
              <w:divBdr>
                <w:top w:val="none" w:sz="0" w:space="0" w:color="auto"/>
                <w:left w:val="none" w:sz="0" w:space="0" w:color="auto"/>
                <w:bottom w:val="none" w:sz="0" w:space="0" w:color="auto"/>
                <w:right w:val="none" w:sz="0" w:space="0" w:color="auto"/>
              </w:divBdr>
            </w:div>
            <w:div w:id="435710284">
              <w:marLeft w:val="0"/>
              <w:marRight w:val="0"/>
              <w:marTop w:val="0"/>
              <w:marBottom w:val="0"/>
              <w:divBdr>
                <w:top w:val="none" w:sz="0" w:space="0" w:color="auto"/>
                <w:left w:val="none" w:sz="0" w:space="0" w:color="auto"/>
                <w:bottom w:val="none" w:sz="0" w:space="0" w:color="auto"/>
                <w:right w:val="none" w:sz="0" w:space="0" w:color="auto"/>
              </w:divBdr>
            </w:div>
          </w:divsChild>
        </w:div>
        <w:div w:id="260844861">
          <w:marLeft w:val="0"/>
          <w:marRight w:val="0"/>
          <w:marTop w:val="0"/>
          <w:marBottom w:val="0"/>
          <w:divBdr>
            <w:top w:val="none" w:sz="0" w:space="0" w:color="auto"/>
            <w:left w:val="none" w:sz="0" w:space="0" w:color="auto"/>
            <w:bottom w:val="none" w:sz="0" w:space="0" w:color="auto"/>
            <w:right w:val="none" w:sz="0" w:space="0" w:color="auto"/>
          </w:divBdr>
          <w:divsChild>
            <w:div w:id="1548102603">
              <w:marLeft w:val="0"/>
              <w:marRight w:val="0"/>
              <w:marTop w:val="0"/>
              <w:marBottom w:val="0"/>
              <w:divBdr>
                <w:top w:val="none" w:sz="0" w:space="0" w:color="auto"/>
                <w:left w:val="none" w:sz="0" w:space="0" w:color="auto"/>
                <w:bottom w:val="none" w:sz="0" w:space="0" w:color="auto"/>
                <w:right w:val="none" w:sz="0" w:space="0" w:color="auto"/>
              </w:divBdr>
            </w:div>
          </w:divsChild>
        </w:div>
        <w:div w:id="1835563695">
          <w:marLeft w:val="0"/>
          <w:marRight w:val="0"/>
          <w:marTop w:val="0"/>
          <w:marBottom w:val="0"/>
          <w:divBdr>
            <w:top w:val="none" w:sz="0" w:space="0" w:color="auto"/>
            <w:left w:val="none" w:sz="0" w:space="0" w:color="auto"/>
            <w:bottom w:val="none" w:sz="0" w:space="0" w:color="auto"/>
            <w:right w:val="none" w:sz="0" w:space="0" w:color="auto"/>
          </w:divBdr>
          <w:divsChild>
            <w:div w:id="163404124">
              <w:marLeft w:val="0"/>
              <w:marRight w:val="0"/>
              <w:marTop w:val="0"/>
              <w:marBottom w:val="0"/>
              <w:divBdr>
                <w:top w:val="none" w:sz="0" w:space="0" w:color="auto"/>
                <w:left w:val="none" w:sz="0" w:space="0" w:color="auto"/>
                <w:bottom w:val="none" w:sz="0" w:space="0" w:color="auto"/>
                <w:right w:val="none" w:sz="0" w:space="0" w:color="auto"/>
              </w:divBdr>
            </w:div>
            <w:div w:id="843015064">
              <w:marLeft w:val="0"/>
              <w:marRight w:val="0"/>
              <w:marTop w:val="0"/>
              <w:marBottom w:val="0"/>
              <w:divBdr>
                <w:top w:val="none" w:sz="0" w:space="0" w:color="auto"/>
                <w:left w:val="none" w:sz="0" w:space="0" w:color="auto"/>
                <w:bottom w:val="none" w:sz="0" w:space="0" w:color="auto"/>
                <w:right w:val="none" w:sz="0" w:space="0" w:color="auto"/>
              </w:divBdr>
            </w:div>
          </w:divsChild>
        </w:div>
        <w:div w:id="157311804">
          <w:marLeft w:val="0"/>
          <w:marRight w:val="0"/>
          <w:marTop w:val="0"/>
          <w:marBottom w:val="0"/>
          <w:divBdr>
            <w:top w:val="none" w:sz="0" w:space="0" w:color="auto"/>
            <w:left w:val="none" w:sz="0" w:space="0" w:color="auto"/>
            <w:bottom w:val="none" w:sz="0" w:space="0" w:color="auto"/>
            <w:right w:val="none" w:sz="0" w:space="0" w:color="auto"/>
          </w:divBdr>
          <w:divsChild>
            <w:div w:id="991717403">
              <w:marLeft w:val="0"/>
              <w:marRight w:val="0"/>
              <w:marTop w:val="0"/>
              <w:marBottom w:val="0"/>
              <w:divBdr>
                <w:top w:val="none" w:sz="0" w:space="0" w:color="auto"/>
                <w:left w:val="none" w:sz="0" w:space="0" w:color="auto"/>
                <w:bottom w:val="none" w:sz="0" w:space="0" w:color="auto"/>
                <w:right w:val="none" w:sz="0" w:space="0" w:color="auto"/>
              </w:divBdr>
            </w:div>
            <w:div w:id="207567713">
              <w:marLeft w:val="0"/>
              <w:marRight w:val="0"/>
              <w:marTop w:val="0"/>
              <w:marBottom w:val="0"/>
              <w:divBdr>
                <w:top w:val="none" w:sz="0" w:space="0" w:color="auto"/>
                <w:left w:val="none" w:sz="0" w:space="0" w:color="auto"/>
                <w:bottom w:val="none" w:sz="0" w:space="0" w:color="auto"/>
                <w:right w:val="none" w:sz="0" w:space="0" w:color="auto"/>
              </w:divBdr>
            </w:div>
          </w:divsChild>
        </w:div>
        <w:div w:id="1454983706">
          <w:marLeft w:val="0"/>
          <w:marRight w:val="0"/>
          <w:marTop w:val="0"/>
          <w:marBottom w:val="0"/>
          <w:divBdr>
            <w:top w:val="none" w:sz="0" w:space="0" w:color="auto"/>
            <w:left w:val="none" w:sz="0" w:space="0" w:color="auto"/>
            <w:bottom w:val="none" w:sz="0" w:space="0" w:color="auto"/>
            <w:right w:val="none" w:sz="0" w:space="0" w:color="auto"/>
          </w:divBdr>
          <w:divsChild>
            <w:div w:id="176041481">
              <w:marLeft w:val="0"/>
              <w:marRight w:val="0"/>
              <w:marTop w:val="0"/>
              <w:marBottom w:val="0"/>
              <w:divBdr>
                <w:top w:val="none" w:sz="0" w:space="0" w:color="auto"/>
                <w:left w:val="none" w:sz="0" w:space="0" w:color="auto"/>
                <w:bottom w:val="none" w:sz="0" w:space="0" w:color="auto"/>
                <w:right w:val="none" w:sz="0" w:space="0" w:color="auto"/>
              </w:divBdr>
            </w:div>
            <w:div w:id="802046029">
              <w:marLeft w:val="0"/>
              <w:marRight w:val="0"/>
              <w:marTop w:val="0"/>
              <w:marBottom w:val="0"/>
              <w:divBdr>
                <w:top w:val="none" w:sz="0" w:space="0" w:color="auto"/>
                <w:left w:val="none" w:sz="0" w:space="0" w:color="auto"/>
                <w:bottom w:val="none" w:sz="0" w:space="0" w:color="auto"/>
                <w:right w:val="none" w:sz="0" w:space="0" w:color="auto"/>
              </w:divBdr>
            </w:div>
          </w:divsChild>
        </w:div>
        <w:div w:id="825167187">
          <w:marLeft w:val="0"/>
          <w:marRight w:val="0"/>
          <w:marTop w:val="0"/>
          <w:marBottom w:val="0"/>
          <w:divBdr>
            <w:top w:val="none" w:sz="0" w:space="0" w:color="auto"/>
            <w:left w:val="none" w:sz="0" w:space="0" w:color="auto"/>
            <w:bottom w:val="none" w:sz="0" w:space="0" w:color="auto"/>
            <w:right w:val="none" w:sz="0" w:space="0" w:color="auto"/>
          </w:divBdr>
          <w:divsChild>
            <w:div w:id="1873959817">
              <w:marLeft w:val="0"/>
              <w:marRight w:val="0"/>
              <w:marTop w:val="0"/>
              <w:marBottom w:val="0"/>
              <w:divBdr>
                <w:top w:val="none" w:sz="0" w:space="0" w:color="auto"/>
                <w:left w:val="none" w:sz="0" w:space="0" w:color="auto"/>
                <w:bottom w:val="none" w:sz="0" w:space="0" w:color="auto"/>
                <w:right w:val="none" w:sz="0" w:space="0" w:color="auto"/>
              </w:divBdr>
            </w:div>
            <w:div w:id="1275559376">
              <w:marLeft w:val="0"/>
              <w:marRight w:val="0"/>
              <w:marTop w:val="0"/>
              <w:marBottom w:val="0"/>
              <w:divBdr>
                <w:top w:val="none" w:sz="0" w:space="0" w:color="auto"/>
                <w:left w:val="none" w:sz="0" w:space="0" w:color="auto"/>
                <w:bottom w:val="none" w:sz="0" w:space="0" w:color="auto"/>
                <w:right w:val="none" w:sz="0" w:space="0" w:color="auto"/>
              </w:divBdr>
            </w:div>
          </w:divsChild>
        </w:div>
        <w:div w:id="676808107">
          <w:marLeft w:val="0"/>
          <w:marRight w:val="0"/>
          <w:marTop w:val="0"/>
          <w:marBottom w:val="0"/>
          <w:divBdr>
            <w:top w:val="none" w:sz="0" w:space="0" w:color="auto"/>
            <w:left w:val="none" w:sz="0" w:space="0" w:color="auto"/>
            <w:bottom w:val="none" w:sz="0" w:space="0" w:color="auto"/>
            <w:right w:val="none" w:sz="0" w:space="0" w:color="auto"/>
          </w:divBdr>
          <w:divsChild>
            <w:div w:id="1198470926">
              <w:marLeft w:val="0"/>
              <w:marRight w:val="0"/>
              <w:marTop w:val="0"/>
              <w:marBottom w:val="0"/>
              <w:divBdr>
                <w:top w:val="none" w:sz="0" w:space="0" w:color="auto"/>
                <w:left w:val="none" w:sz="0" w:space="0" w:color="auto"/>
                <w:bottom w:val="none" w:sz="0" w:space="0" w:color="auto"/>
                <w:right w:val="none" w:sz="0" w:space="0" w:color="auto"/>
              </w:divBdr>
            </w:div>
            <w:div w:id="623199311">
              <w:marLeft w:val="0"/>
              <w:marRight w:val="0"/>
              <w:marTop w:val="0"/>
              <w:marBottom w:val="0"/>
              <w:divBdr>
                <w:top w:val="none" w:sz="0" w:space="0" w:color="auto"/>
                <w:left w:val="none" w:sz="0" w:space="0" w:color="auto"/>
                <w:bottom w:val="none" w:sz="0" w:space="0" w:color="auto"/>
                <w:right w:val="none" w:sz="0" w:space="0" w:color="auto"/>
              </w:divBdr>
            </w:div>
          </w:divsChild>
        </w:div>
        <w:div w:id="319308399">
          <w:marLeft w:val="0"/>
          <w:marRight w:val="0"/>
          <w:marTop w:val="0"/>
          <w:marBottom w:val="0"/>
          <w:divBdr>
            <w:top w:val="none" w:sz="0" w:space="0" w:color="auto"/>
            <w:left w:val="none" w:sz="0" w:space="0" w:color="auto"/>
            <w:bottom w:val="none" w:sz="0" w:space="0" w:color="auto"/>
            <w:right w:val="none" w:sz="0" w:space="0" w:color="auto"/>
          </w:divBdr>
          <w:divsChild>
            <w:div w:id="1456632166">
              <w:marLeft w:val="0"/>
              <w:marRight w:val="0"/>
              <w:marTop w:val="0"/>
              <w:marBottom w:val="0"/>
              <w:divBdr>
                <w:top w:val="none" w:sz="0" w:space="0" w:color="auto"/>
                <w:left w:val="none" w:sz="0" w:space="0" w:color="auto"/>
                <w:bottom w:val="none" w:sz="0" w:space="0" w:color="auto"/>
                <w:right w:val="none" w:sz="0" w:space="0" w:color="auto"/>
              </w:divBdr>
            </w:div>
            <w:div w:id="1886138365">
              <w:marLeft w:val="0"/>
              <w:marRight w:val="0"/>
              <w:marTop w:val="0"/>
              <w:marBottom w:val="0"/>
              <w:divBdr>
                <w:top w:val="none" w:sz="0" w:space="0" w:color="auto"/>
                <w:left w:val="none" w:sz="0" w:space="0" w:color="auto"/>
                <w:bottom w:val="none" w:sz="0" w:space="0" w:color="auto"/>
                <w:right w:val="none" w:sz="0" w:space="0" w:color="auto"/>
              </w:divBdr>
            </w:div>
          </w:divsChild>
        </w:div>
        <w:div w:id="1981492568">
          <w:marLeft w:val="0"/>
          <w:marRight w:val="0"/>
          <w:marTop w:val="0"/>
          <w:marBottom w:val="0"/>
          <w:divBdr>
            <w:top w:val="none" w:sz="0" w:space="0" w:color="auto"/>
            <w:left w:val="none" w:sz="0" w:space="0" w:color="auto"/>
            <w:bottom w:val="none" w:sz="0" w:space="0" w:color="auto"/>
            <w:right w:val="none" w:sz="0" w:space="0" w:color="auto"/>
          </w:divBdr>
          <w:divsChild>
            <w:div w:id="1065838242">
              <w:marLeft w:val="0"/>
              <w:marRight w:val="0"/>
              <w:marTop w:val="0"/>
              <w:marBottom w:val="0"/>
              <w:divBdr>
                <w:top w:val="none" w:sz="0" w:space="0" w:color="auto"/>
                <w:left w:val="none" w:sz="0" w:space="0" w:color="auto"/>
                <w:bottom w:val="none" w:sz="0" w:space="0" w:color="auto"/>
                <w:right w:val="none" w:sz="0" w:space="0" w:color="auto"/>
              </w:divBdr>
            </w:div>
          </w:divsChild>
        </w:div>
        <w:div w:id="2134446412">
          <w:marLeft w:val="0"/>
          <w:marRight w:val="0"/>
          <w:marTop w:val="0"/>
          <w:marBottom w:val="0"/>
          <w:divBdr>
            <w:top w:val="none" w:sz="0" w:space="0" w:color="auto"/>
            <w:left w:val="none" w:sz="0" w:space="0" w:color="auto"/>
            <w:bottom w:val="none" w:sz="0" w:space="0" w:color="auto"/>
            <w:right w:val="none" w:sz="0" w:space="0" w:color="auto"/>
          </w:divBdr>
          <w:divsChild>
            <w:div w:id="225187837">
              <w:marLeft w:val="0"/>
              <w:marRight w:val="0"/>
              <w:marTop w:val="0"/>
              <w:marBottom w:val="0"/>
              <w:divBdr>
                <w:top w:val="none" w:sz="0" w:space="0" w:color="auto"/>
                <w:left w:val="none" w:sz="0" w:space="0" w:color="auto"/>
                <w:bottom w:val="none" w:sz="0" w:space="0" w:color="auto"/>
                <w:right w:val="none" w:sz="0" w:space="0" w:color="auto"/>
              </w:divBdr>
            </w:div>
            <w:div w:id="1329556871">
              <w:marLeft w:val="0"/>
              <w:marRight w:val="0"/>
              <w:marTop w:val="0"/>
              <w:marBottom w:val="0"/>
              <w:divBdr>
                <w:top w:val="none" w:sz="0" w:space="0" w:color="auto"/>
                <w:left w:val="none" w:sz="0" w:space="0" w:color="auto"/>
                <w:bottom w:val="none" w:sz="0" w:space="0" w:color="auto"/>
                <w:right w:val="none" w:sz="0" w:space="0" w:color="auto"/>
              </w:divBdr>
            </w:div>
            <w:div w:id="231623732">
              <w:marLeft w:val="0"/>
              <w:marRight w:val="0"/>
              <w:marTop w:val="0"/>
              <w:marBottom w:val="0"/>
              <w:divBdr>
                <w:top w:val="none" w:sz="0" w:space="0" w:color="auto"/>
                <w:left w:val="none" w:sz="0" w:space="0" w:color="auto"/>
                <w:bottom w:val="none" w:sz="0" w:space="0" w:color="auto"/>
                <w:right w:val="none" w:sz="0" w:space="0" w:color="auto"/>
              </w:divBdr>
            </w:div>
            <w:div w:id="160656141">
              <w:marLeft w:val="0"/>
              <w:marRight w:val="0"/>
              <w:marTop w:val="0"/>
              <w:marBottom w:val="0"/>
              <w:divBdr>
                <w:top w:val="none" w:sz="0" w:space="0" w:color="auto"/>
                <w:left w:val="none" w:sz="0" w:space="0" w:color="auto"/>
                <w:bottom w:val="none" w:sz="0" w:space="0" w:color="auto"/>
                <w:right w:val="none" w:sz="0" w:space="0" w:color="auto"/>
              </w:divBdr>
            </w:div>
          </w:divsChild>
        </w:div>
        <w:div w:id="1892040347">
          <w:marLeft w:val="0"/>
          <w:marRight w:val="0"/>
          <w:marTop w:val="0"/>
          <w:marBottom w:val="0"/>
          <w:divBdr>
            <w:top w:val="none" w:sz="0" w:space="0" w:color="auto"/>
            <w:left w:val="none" w:sz="0" w:space="0" w:color="auto"/>
            <w:bottom w:val="none" w:sz="0" w:space="0" w:color="auto"/>
            <w:right w:val="none" w:sz="0" w:space="0" w:color="auto"/>
          </w:divBdr>
          <w:divsChild>
            <w:div w:id="634913572">
              <w:marLeft w:val="0"/>
              <w:marRight w:val="0"/>
              <w:marTop w:val="0"/>
              <w:marBottom w:val="0"/>
              <w:divBdr>
                <w:top w:val="none" w:sz="0" w:space="0" w:color="auto"/>
                <w:left w:val="none" w:sz="0" w:space="0" w:color="auto"/>
                <w:bottom w:val="none" w:sz="0" w:space="0" w:color="auto"/>
                <w:right w:val="none" w:sz="0" w:space="0" w:color="auto"/>
              </w:divBdr>
            </w:div>
            <w:div w:id="74128629">
              <w:marLeft w:val="0"/>
              <w:marRight w:val="0"/>
              <w:marTop w:val="0"/>
              <w:marBottom w:val="0"/>
              <w:divBdr>
                <w:top w:val="none" w:sz="0" w:space="0" w:color="auto"/>
                <w:left w:val="none" w:sz="0" w:space="0" w:color="auto"/>
                <w:bottom w:val="none" w:sz="0" w:space="0" w:color="auto"/>
                <w:right w:val="none" w:sz="0" w:space="0" w:color="auto"/>
              </w:divBdr>
            </w:div>
          </w:divsChild>
        </w:div>
        <w:div w:id="10499871">
          <w:marLeft w:val="0"/>
          <w:marRight w:val="0"/>
          <w:marTop w:val="0"/>
          <w:marBottom w:val="0"/>
          <w:divBdr>
            <w:top w:val="none" w:sz="0" w:space="0" w:color="auto"/>
            <w:left w:val="none" w:sz="0" w:space="0" w:color="auto"/>
            <w:bottom w:val="none" w:sz="0" w:space="0" w:color="auto"/>
            <w:right w:val="none" w:sz="0" w:space="0" w:color="auto"/>
          </w:divBdr>
          <w:divsChild>
            <w:div w:id="1236815727">
              <w:marLeft w:val="0"/>
              <w:marRight w:val="0"/>
              <w:marTop w:val="0"/>
              <w:marBottom w:val="0"/>
              <w:divBdr>
                <w:top w:val="none" w:sz="0" w:space="0" w:color="auto"/>
                <w:left w:val="none" w:sz="0" w:space="0" w:color="auto"/>
                <w:bottom w:val="none" w:sz="0" w:space="0" w:color="auto"/>
                <w:right w:val="none" w:sz="0" w:space="0" w:color="auto"/>
              </w:divBdr>
            </w:div>
          </w:divsChild>
        </w:div>
        <w:div w:id="195043775">
          <w:marLeft w:val="0"/>
          <w:marRight w:val="0"/>
          <w:marTop w:val="0"/>
          <w:marBottom w:val="0"/>
          <w:divBdr>
            <w:top w:val="none" w:sz="0" w:space="0" w:color="auto"/>
            <w:left w:val="none" w:sz="0" w:space="0" w:color="auto"/>
            <w:bottom w:val="none" w:sz="0" w:space="0" w:color="auto"/>
            <w:right w:val="none" w:sz="0" w:space="0" w:color="auto"/>
          </w:divBdr>
          <w:divsChild>
            <w:div w:id="1120612562">
              <w:marLeft w:val="0"/>
              <w:marRight w:val="0"/>
              <w:marTop w:val="0"/>
              <w:marBottom w:val="0"/>
              <w:divBdr>
                <w:top w:val="none" w:sz="0" w:space="0" w:color="auto"/>
                <w:left w:val="none" w:sz="0" w:space="0" w:color="auto"/>
                <w:bottom w:val="none" w:sz="0" w:space="0" w:color="auto"/>
                <w:right w:val="none" w:sz="0" w:space="0" w:color="auto"/>
              </w:divBdr>
            </w:div>
          </w:divsChild>
        </w:div>
        <w:div w:id="587274898">
          <w:marLeft w:val="0"/>
          <w:marRight w:val="0"/>
          <w:marTop w:val="0"/>
          <w:marBottom w:val="0"/>
          <w:divBdr>
            <w:top w:val="none" w:sz="0" w:space="0" w:color="auto"/>
            <w:left w:val="none" w:sz="0" w:space="0" w:color="auto"/>
            <w:bottom w:val="none" w:sz="0" w:space="0" w:color="auto"/>
            <w:right w:val="none" w:sz="0" w:space="0" w:color="auto"/>
          </w:divBdr>
          <w:divsChild>
            <w:div w:id="473957332">
              <w:marLeft w:val="0"/>
              <w:marRight w:val="0"/>
              <w:marTop w:val="0"/>
              <w:marBottom w:val="0"/>
              <w:divBdr>
                <w:top w:val="none" w:sz="0" w:space="0" w:color="auto"/>
                <w:left w:val="none" w:sz="0" w:space="0" w:color="auto"/>
                <w:bottom w:val="none" w:sz="0" w:space="0" w:color="auto"/>
                <w:right w:val="none" w:sz="0" w:space="0" w:color="auto"/>
              </w:divBdr>
            </w:div>
            <w:div w:id="1821772048">
              <w:marLeft w:val="0"/>
              <w:marRight w:val="0"/>
              <w:marTop w:val="0"/>
              <w:marBottom w:val="0"/>
              <w:divBdr>
                <w:top w:val="none" w:sz="0" w:space="0" w:color="auto"/>
                <w:left w:val="none" w:sz="0" w:space="0" w:color="auto"/>
                <w:bottom w:val="none" w:sz="0" w:space="0" w:color="auto"/>
                <w:right w:val="none" w:sz="0" w:space="0" w:color="auto"/>
              </w:divBdr>
            </w:div>
            <w:div w:id="905333983">
              <w:marLeft w:val="0"/>
              <w:marRight w:val="0"/>
              <w:marTop w:val="0"/>
              <w:marBottom w:val="0"/>
              <w:divBdr>
                <w:top w:val="none" w:sz="0" w:space="0" w:color="auto"/>
                <w:left w:val="none" w:sz="0" w:space="0" w:color="auto"/>
                <w:bottom w:val="none" w:sz="0" w:space="0" w:color="auto"/>
                <w:right w:val="none" w:sz="0" w:space="0" w:color="auto"/>
              </w:divBdr>
            </w:div>
            <w:div w:id="902568452">
              <w:marLeft w:val="0"/>
              <w:marRight w:val="0"/>
              <w:marTop w:val="0"/>
              <w:marBottom w:val="0"/>
              <w:divBdr>
                <w:top w:val="none" w:sz="0" w:space="0" w:color="auto"/>
                <w:left w:val="none" w:sz="0" w:space="0" w:color="auto"/>
                <w:bottom w:val="none" w:sz="0" w:space="0" w:color="auto"/>
                <w:right w:val="none" w:sz="0" w:space="0" w:color="auto"/>
              </w:divBdr>
            </w:div>
            <w:div w:id="589002357">
              <w:marLeft w:val="0"/>
              <w:marRight w:val="0"/>
              <w:marTop w:val="0"/>
              <w:marBottom w:val="0"/>
              <w:divBdr>
                <w:top w:val="none" w:sz="0" w:space="0" w:color="auto"/>
                <w:left w:val="none" w:sz="0" w:space="0" w:color="auto"/>
                <w:bottom w:val="none" w:sz="0" w:space="0" w:color="auto"/>
                <w:right w:val="none" w:sz="0" w:space="0" w:color="auto"/>
              </w:divBdr>
            </w:div>
          </w:divsChild>
        </w:div>
        <w:div w:id="451098774">
          <w:marLeft w:val="0"/>
          <w:marRight w:val="0"/>
          <w:marTop w:val="0"/>
          <w:marBottom w:val="0"/>
          <w:divBdr>
            <w:top w:val="none" w:sz="0" w:space="0" w:color="auto"/>
            <w:left w:val="none" w:sz="0" w:space="0" w:color="auto"/>
            <w:bottom w:val="none" w:sz="0" w:space="0" w:color="auto"/>
            <w:right w:val="none" w:sz="0" w:space="0" w:color="auto"/>
          </w:divBdr>
          <w:divsChild>
            <w:div w:id="1768773532">
              <w:marLeft w:val="0"/>
              <w:marRight w:val="0"/>
              <w:marTop w:val="0"/>
              <w:marBottom w:val="0"/>
              <w:divBdr>
                <w:top w:val="none" w:sz="0" w:space="0" w:color="auto"/>
                <w:left w:val="none" w:sz="0" w:space="0" w:color="auto"/>
                <w:bottom w:val="none" w:sz="0" w:space="0" w:color="auto"/>
                <w:right w:val="none" w:sz="0" w:space="0" w:color="auto"/>
              </w:divBdr>
            </w:div>
          </w:divsChild>
        </w:div>
        <w:div w:id="1605841271">
          <w:marLeft w:val="0"/>
          <w:marRight w:val="0"/>
          <w:marTop w:val="0"/>
          <w:marBottom w:val="0"/>
          <w:divBdr>
            <w:top w:val="none" w:sz="0" w:space="0" w:color="auto"/>
            <w:left w:val="none" w:sz="0" w:space="0" w:color="auto"/>
            <w:bottom w:val="none" w:sz="0" w:space="0" w:color="auto"/>
            <w:right w:val="none" w:sz="0" w:space="0" w:color="auto"/>
          </w:divBdr>
          <w:divsChild>
            <w:div w:id="2043088572">
              <w:marLeft w:val="0"/>
              <w:marRight w:val="0"/>
              <w:marTop w:val="0"/>
              <w:marBottom w:val="0"/>
              <w:divBdr>
                <w:top w:val="none" w:sz="0" w:space="0" w:color="auto"/>
                <w:left w:val="none" w:sz="0" w:space="0" w:color="auto"/>
                <w:bottom w:val="none" w:sz="0" w:space="0" w:color="auto"/>
                <w:right w:val="none" w:sz="0" w:space="0" w:color="auto"/>
              </w:divBdr>
            </w:div>
            <w:div w:id="1516765423">
              <w:marLeft w:val="0"/>
              <w:marRight w:val="0"/>
              <w:marTop w:val="0"/>
              <w:marBottom w:val="0"/>
              <w:divBdr>
                <w:top w:val="none" w:sz="0" w:space="0" w:color="auto"/>
                <w:left w:val="none" w:sz="0" w:space="0" w:color="auto"/>
                <w:bottom w:val="none" w:sz="0" w:space="0" w:color="auto"/>
                <w:right w:val="none" w:sz="0" w:space="0" w:color="auto"/>
              </w:divBdr>
            </w:div>
          </w:divsChild>
        </w:div>
        <w:div w:id="2048748275">
          <w:marLeft w:val="0"/>
          <w:marRight w:val="0"/>
          <w:marTop w:val="0"/>
          <w:marBottom w:val="0"/>
          <w:divBdr>
            <w:top w:val="none" w:sz="0" w:space="0" w:color="auto"/>
            <w:left w:val="none" w:sz="0" w:space="0" w:color="auto"/>
            <w:bottom w:val="none" w:sz="0" w:space="0" w:color="auto"/>
            <w:right w:val="none" w:sz="0" w:space="0" w:color="auto"/>
          </w:divBdr>
          <w:divsChild>
            <w:div w:id="1275598096">
              <w:marLeft w:val="0"/>
              <w:marRight w:val="0"/>
              <w:marTop w:val="0"/>
              <w:marBottom w:val="0"/>
              <w:divBdr>
                <w:top w:val="none" w:sz="0" w:space="0" w:color="auto"/>
                <w:left w:val="none" w:sz="0" w:space="0" w:color="auto"/>
                <w:bottom w:val="none" w:sz="0" w:space="0" w:color="auto"/>
                <w:right w:val="none" w:sz="0" w:space="0" w:color="auto"/>
              </w:divBdr>
            </w:div>
            <w:div w:id="207881583">
              <w:marLeft w:val="0"/>
              <w:marRight w:val="0"/>
              <w:marTop w:val="0"/>
              <w:marBottom w:val="0"/>
              <w:divBdr>
                <w:top w:val="none" w:sz="0" w:space="0" w:color="auto"/>
                <w:left w:val="none" w:sz="0" w:space="0" w:color="auto"/>
                <w:bottom w:val="none" w:sz="0" w:space="0" w:color="auto"/>
                <w:right w:val="none" w:sz="0" w:space="0" w:color="auto"/>
              </w:divBdr>
            </w:div>
          </w:divsChild>
        </w:div>
        <w:div w:id="1858040760">
          <w:marLeft w:val="0"/>
          <w:marRight w:val="0"/>
          <w:marTop w:val="0"/>
          <w:marBottom w:val="0"/>
          <w:divBdr>
            <w:top w:val="none" w:sz="0" w:space="0" w:color="auto"/>
            <w:left w:val="none" w:sz="0" w:space="0" w:color="auto"/>
            <w:bottom w:val="none" w:sz="0" w:space="0" w:color="auto"/>
            <w:right w:val="none" w:sz="0" w:space="0" w:color="auto"/>
          </w:divBdr>
          <w:divsChild>
            <w:div w:id="312490598">
              <w:marLeft w:val="0"/>
              <w:marRight w:val="0"/>
              <w:marTop w:val="0"/>
              <w:marBottom w:val="0"/>
              <w:divBdr>
                <w:top w:val="none" w:sz="0" w:space="0" w:color="auto"/>
                <w:left w:val="none" w:sz="0" w:space="0" w:color="auto"/>
                <w:bottom w:val="none" w:sz="0" w:space="0" w:color="auto"/>
                <w:right w:val="none" w:sz="0" w:space="0" w:color="auto"/>
              </w:divBdr>
            </w:div>
            <w:div w:id="2019967254">
              <w:marLeft w:val="0"/>
              <w:marRight w:val="0"/>
              <w:marTop w:val="0"/>
              <w:marBottom w:val="0"/>
              <w:divBdr>
                <w:top w:val="none" w:sz="0" w:space="0" w:color="auto"/>
                <w:left w:val="none" w:sz="0" w:space="0" w:color="auto"/>
                <w:bottom w:val="none" w:sz="0" w:space="0" w:color="auto"/>
                <w:right w:val="none" w:sz="0" w:space="0" w:color="auto"/>
              </w:divBdr>
            </w:div>
            <w:div w:id="2038384541">
              <w:marLeft w:val="0"/>
              <w:marRight w:val="0"/>
              <w:marTop w:val="0"/>
              <w:marBottom w:val="0"/>
              <w:divBdr>
                <w:top w:val="none" w:sz="0" w:space="0" w:color="auto"/>
                <w:left w:val="none" w:sz="0" w:space="0" w:color="auto"/>
                <w:bottom w:val="none" w:sz="0" w:space="0" w:color="auto"/>
                <w:right w:val="none" w:sz="0" w:space="0" w:color="auto"/>
              </w:divBdr>
            </w:div>
            <w:div w:id="1615481770">
              <w:marLeft w:val="0"/>
              <w:marRight w:val="0"/>
              <w:marTop w:val="0"/>
              <w:marBottom w:val="0"/>
              <w:divBdr>
                <w:top w:val="none" w:sz="0" w:space="0" w:color="auto"/>
                <w:left w:val="none" w:sz="0" w:space="0" w:color="auto"/>
                <w:bottom w:val="none" w:sz="0" w:space="0" w:color="auto"/>
                <w:right w:val="none" w:sz="0" w:space="0" w:color="auto"/>
              </w:divBdr>
            </w:div>
            <w:div w:id="1326325608">
              <w:marLeft w:val="0"/>
              <w:marRight w:val="0"/>
              <w:marTop w:val="0"/>
              <w:marBottom w:val="0"/>
              <w:divBdr>
                <w:top w:val="none" w:sz="0" w:space="0" w:color="auto"/>
                <w:left w:val="none" w:sz="0" w:space="0" w:color="auto"/>
                <w:bottom w:val="none" w:sz="0" w:space="0" w:color="auto"/>
                <w:right w:val="none" w:sz="0" w:space="0" w:color="auto"/>
              </w:divBdr>
            </w:div>
          </w:divsChild>
        </w:div>
        <w:div w:id="631208807">
          <w:marLeft w:val="0"/>
          <w:marRight w:val="0"/>
          <w:marTop w:val="0"/>
          <w:marBottom w:val="0"/>
          <w:divBdr>
            <w:top w:val="none" w:sz="0" w:space="0" w:color="auto"/>
            <w:left w:val="none" w:sz="0" w:space="0" w:color="auto"/>
            <w:bottom w:val="none" w:sz="0" w:space="0" w:color="auto"/>
            <w:right w:val="none" w:sz="0" w:space="0" w:color="auto"/>
          </w:divBdr>
          <w:divsChild>
            <w:div w:id="348945184">
              <w:marLeft w:val="0"/>
              <w:marRight w:val="0"/>
              <w:marTop w:val="0"/>
              <w:marBottom w:val="0"/>
              <w:divBdr>
                <w:top w:val="none" w:sz="0" w:space="0" w:color="auto"/>
                <w:left w:val="none" w:sz="0" w:space="0" w:color="auto"/>
                <w:bottom w:val="none" w:sz="0" w:space="0" w:color="auto"/>
                <w:right w:val="none" w:sz="0" w:space="0" w:color="auto"/>
              </w:divBdr>
            </w:div>
            <w:div w:id="660352584">
              <w:marLeft w:val="0"/>
              <w:marRight w:val="0"/>
              <w:marTop w:val="0"/>
              <w:marBottom w:val="0"/>
              <w:divBdr>
                <w:top w:val="none" w:sz="0" w:space="0" w:color="auto"/>
                <w:left w:val="none" w:sz="0" w:space="0" w:color="auto"/>
                <w:bottom w:val="none" w:sz="0" w:space="0" w:color="auto"/>
                <w:right w:val="none" w:sz="0" w:space="0" w:color="auto"/>
              </w:divBdr>
            </w:div>
          </w:divsChild>
        </w:div>
        <w:div w:id="1676112399">
          <w:marLeft w:val="0"/>
          <w:marRight w:val="0"/>
          <w:marTop w:val="0"/>
          <w:marBottom w:val="0"/>
          <w:divBdr>
            <w:top w:val="none" w:sz="0" w:space="0" w:color="auto"/>
            <w:left w:val="none" w:sz="0" w:space="0" w:color="auto"/>
            <w:bottom w:val="none" w:sz="0" w:space="0" w:color="auto"/>
            <w:right w:val="none" w:sz="0" w:space="0" w:color="auto"/>
          </w:divBdr>
          <w:divsChild>
            <w:div w:id="959652214">
              <w:marLeft w:val="0"/>
              <w:marRight w:val="0"/>
              <w:marTop w:val="0"/>
              <w:marBottom w:val="0"/>
              <w:divBdr>
                <w:top w:val="none" w:sz="0" w:space="0" w:color="auto"/>
                <w:left w:val="none" w:sz="0" w:space="0" w:color="auto"/>
                <w:bottom w:val="none" w:sz="0" w:space="0" w:color="auto"/>
                <w:right w:val="none" w:sz="0" w:space="0" w:color="auto"/>
              </w:divBdr>
            </w:div>
            <w:div w:id="908074712">
              <w:marLeft w:val="0"/>
              <w:marRight w:val="0"/>
              <w:marTop w:val="0"/>
              <w:marBottom w:val="0"/>
              <w:divBdr>
                <w:top w:val="none" w:sz="0" w:space="0" w:color="auto"/>
                <w:left w:val="none" w:sz="0" w:space="0" w:color="auto"/>
                <w:bottom w:val="none" w:sz="0" w:space="0" w:color="auto"/>
                <w:right w:val="none" w:sz="0" w:space="0" w:color="auto"/>
              </w:divBdr>
            </w:div>
          </w:divsChild>
        </w:div>
        <w:div w:id="1134565138">
          <w:marLeft w:val="0"/>
          <w:marRight w:val="0"/>
          <w:marTop w:val="0"/>
          <w:marBottom w:val="0"/>
          <w:divBdr>
            <w:top w:val="none" w:sz="0" w:space="0" w:color="auto"/>
            <w:left w:val="none" w:sz="0" w:space="0" w:color="auto"/>
            <w:bottom w:val="none" w:sz="0" w:space="0" w:color="auto"/>
            <w:right w:val="none" w:sz="0" w:space="0" w:color="auto"/>
          </w:divBdr>
          <w:divsChild>
            <w:div w:id="1437289264">
              <w:marLeft w:val="0"/>
              <w:marRight w:val="0"/>
              <w:marTop w:val="0"/>
              <w:marBottom w:val="0"/>
              <w:divBdr>
                <w:top w:val="none" w:sz="0" w:space="0" w:color="auto"/>
                <w:left w:val="none" w:sz="0" w:space="0" w:color="auto"/>
                <w:bottom w:val="none" w:sz="0" w:space="0" w:color="auto"/>
                <w:right w:val="none" w:sz="0" w:space="0" w:color="auto"/>
              </w:divBdr>
            </w:div>
            <w:div w:id="111484878">
              <w:marLeft w:val="0"/>
              <w:marRight w:val="0"/>
              <w:marTop w:val="0"/>
              <w:marBottom w:val="0"/>
              <w:divBdr>
                <w:top w:val="none" w:sz="0" w:space="0" w:color="auto"/>
                <w:left w:val="none" w:sz="0" w:space="0" w:color="auto"/>
                <w:bottom w:val="none" w:sz="0" w:space="0" w:color="auto"/>
                <w:right w:val="none" w:sz="0" w:space="0" w:color="auto"/>
              </w:divBdr>
            </w:div>
          </w:divsChild>
        </w:div>
        <w:div w:id="33241654">
          <w:marLeft w:val="0"/>
          <w:marRight w:val="0"/>
          <w:marTop w:val="0"/>
          <w:marBottom w:val="0"/>
          <w:divBdr>
            <w:top w:val="none" w:sz="0" w:space="0" w:color="auto"/>
            <w:left w:val="none" w:sz="0" w:space="0" w:color="auto"/>
            <w:bottom w:val="none" w:sz="0" w:space="0" w:color="auto"/>
            <w:right w:val="none" w:sz="0" w:space="0" w:color="auto"/>
          </w:divBdr>
          <w:divsChild>
            <w:div w:id="498272326">
              <w:marLeft w:val="0"/>
              <w:marRight w:val="0"/>
              <w:marTop w:val="0"/>
              <w:marBottom w:val="0"/>
              <w:divBdr>
                <w:top w:val="none" w:sz="0" w:space="0" w:color="auto"/>
                <w:left w:val="none" w:sz="0" w:space="0" w:color="auto"/>
                <w:bottom w:val="none" w:sz="0" w:space="0" w:color="auto"/>
                <w:right w:val="none" w:sz="0" w:space="0" w:color="auto"/>
              </w:divBdr>
            </w:div>
          </w:divsChild>
        </w:div>
        <w:div w:id="112677589">
          <w:marLeft w:val="0"/>
          <w:marRight w:val="0"/>
          <w:marTop w:val="0"/>
          <w:marBottom w:val="0"/>
          <w:divBdr>
            <w:top w:val="none" w:sz="0" w:space="0" w:color="auto"/>
            <w:left w:val="none" w:sz="0" w:space="0" w:color="auto"/>
            <w:bottom w:val="none" w:sz="0" w:space="0" w:color="auto"/>
            <w:right w:val="none" w:sz="0" w:space="0" w:color="auto"/>
          </w:divBdr>
          <w:divsChild>
            <w:div w:id="1179082115">
              <w:marLeft w:val="0"/>
              <w:marRight w:val="0"/>
              <w:marTop w:val="0"/>
              <w:marBottom w:val="0"/>
              <w:divBdr>
                <w:top w:val="none" w:sz="0" w:space="0" w:color="auto"/>
                <w:left w:val="none" w:sz="0" w:space="0" w:color="auto"/>
                <w:bottom w:val="none" w:sz="0" w:space="0" w:color="auto"/>
                <w:right w:val="none" w:sz="0" w:space="0" w:color="auto"/>
              </w:divBdr>
            </w:div>
          </w:divsChild>
        </w:div>
        <w:div w:id="162671068">
          <w:marLeft w:val="0"/>
          <w:marRight w:val="0"/>
          <w:marTop w:val="0"/>
          <w:marBottom w:val="0"/>
          <w:divBdr>
            <w:top w:val="none" w:sz="0" w:space="0" w:color="auto"/>
            <w:left w:val="none" w:sz="0" w:space="0" w:color="auto"/>
            <w:bottom w:val="none" w:sz="0" w:space="0" w:color="auto"/>
            <w:right w:val="none" w:sz="0" w:space="0" w:color="auto"/>
          </w:divBdr>
          <w:divsChild>
            <w:div w:id="1443257789">
              <w:marLeft w:val="0"/>
              <w:marRight w:val="0"/>
              <w:marTop w:val="0"/>
              <w:marBottom w:val="0"/>
              <w:divBdr>
                <w:top w:val="none" w:sz="0" w:space="0" w:color="auto"/>
                <w:left w:val="none" w:sz="0" w:space="0" w:color="auto"/>
                <w:bottom w:val="none" w:sz="0" w:space="0" w:color="auto"/>
                <w:right w:val="none" w:sz="0" w:space="0" w:color="auto"/>
              </w:divBdr>
            </w:div>
            <w:div w:id="831022134">
              <w:marLeft w:val="0"/>
              <w:marRight w:val="0"/>
              <w:marTop w:val="0"/>
              <w:marBottom w:val="0"/>
              <w:divBdr>
                <w:top w:val="none" w:sz="0" w:space="0" w:color="auto"/>
                <w:left w:val="none" w:sz="0" w:space="0" w:color="auto"/>
                <w:bottom w:val="none" w:sz="0" w:space="0" w:color="auto"/>
                <w:right w:val="none" w:sz="0" w:space="0" w:color="auto"/>
              </w:divBdr>
            </w:div>
          </w:divsChild>
        </w:div>
        <w:div w:id="1507983592">
          <w:marLeft w:val="0"/>
          <w:marRight w:val="0"/>
          <w:marTop w:val="0"/>
          <w:marBottom w:val="0"/>
          <w:divBdr>
            <w:top w:val="none" w:sz="0" w:space="0" w:color="auto"/>
            <w:left w:val="none" w:sz="0" w:space="0" w:color="auto"/>
            <w:bottom w:val="none" w:sz="0" w:space="0" w:color="auto"/>
            <w:right w:val="none" w:sz="0" w:space="0" w:color="auto"/>
          </w:divBdr>
          <w:divsChild>
            <w:div w:id="1630014177">
              <w:marLeft w:val="0"/>
              <w:marRight w:val="0"/>
              <w:marTop w:val="0"/>
              <w:marBottom w:val="0"/>
              <w:divBdr>
                <w:top w:val="none" w:sz="0" w:space="0" w:color="auto"/>
                <w:left w:val="none" w:sz="0" w:space="0" w:color="auto"/>
                <w:bottom w:val="none" w:sz="0" w:space="0" w:color="auto"/>
                <w:right w:val="none" w:sz="0" w:space="0" w:color="auto"/>
              </w:divBdr>
            </w:div>
          </w:divsChild>
        </w:div>
        <w:div w:id="1967853661">
          <w:marLeft w:val="0"/>
          <w:marRight w:val="0"/>
          <w:marTop w:val="0"/>
          <w:marBottom w:val="0"/>
          <w:divBdr>
            <w:top w:val="none" w:sz="0" w:space="0" w:color="auto"/>
            <w:left w:val="none" w:sz="0" w:space="0" w:color="auto"/>
            <w:bottom w:val="none" w:sz="0" w:space="0" w:color="auto"/>
            <w:right w:val="none" w:sz="0" w:space="0" w:color="auto"/>
          </w:divBdr>
          <w:divsChild>
            <w:div w:id="1107193035">
              <w:marLeft w:val="0"/>
              <w:marRight w:val="0"/>
              <w:marTop w:val="0"/>
              <w:marBottom w:val="0"/>
              <w:divBdr>
                <w:top w:val="none" w:sz="0" w:space="0" w:color="auto"/>
                <w:left w:val="none" w:sz="0" w:space="0" w:color="auto"/>
                <w:bottom w:val="none" w:sz="0" w:space="0" w:color="auto"/>
                <w:right w:val="none" w:sz="0" w:space="0" w:color="auto"/>
              </w:divBdr>
            </w:div>
            <w:div w:id="1071073852">
              <w:marLeft w:val="0"/>
              <w:marRight w:val="0"/>
              <w:marTop w:val="0"/>
              <w:marBottom w:val="0"/>
              <w:divBdr>
                <w:top w:val="none" w:sz="0" w:space="0" w:color="auto"/>
                <w:left w:val="none" w:sz="0" w:space="0" w:color="auto"/>
                <w:bottom w:val="none" w:sz="0" w:space="0" w:color="auto"/>
                <w:right w:val="none" w:sz="0" w:space="0" w:color="auto"/>
              </w:divBdr>
            </w:div>
            <w:div w:id="2005356606">
              <w:marLeft w:val="0"/>
              <w:marRight w:val="0"/>
              <w:marTop w:val="0"/>
              <w:marBottom w:val="0"/>
              <w:divBdr>
                <w:top w:val="none" w:sz="0" w:space="0" w:color="auto"/>
                <w:left w:val="none" w:sz="0" w:space="0" w:color="auto"/>
                <w:bottom w:val="none" w:sz="0" w:space="0" w:color="auto"/>
                <w:right w:val="none" w:sz="0" w:space="0" w:color="auto"/>
              </w:divBdr>
            </w:div>
          </w:divsChild>
        </w:div>
        <w:div w:id="704519503">
          <w:marLeft w:val="0"/>
          <w:marRight w:val="0"/>
          <w:marTop w:val="0"/>
          <w:marBottom w:val="0"/>
          <w:divBdr>
            <w:top w:val="none" w:sz="0" w:space="0" w:color="auto"/>
            <w:left w:val="none" w:sz="0" w:space="0" w:color="auto"/>
            <w:bottom w:val="none" w:sz="0" w:space="0" w:color="auto"/>
            <w:right w:val="none" w:sz="0" w:space="0" w:color="auto"/>
          </w:divBdr>
          <w:divsChild>
            <w:div w:id="981468476">
              <w:marLeft w:val="0"/>
              <w:marRight w:val="0"/>
              <w:marTop w:val="0"/>
              <w:marBottom w:val="0"/>
              <w:divBdr>
                <w:top w:val="none" w:sz="0" w:space="0" w:color="auto"/>
                <w:left w:val="none" w:sz="0" w:space="0" w:color="auto"/>
                <w:bottom w:val="none" w:sz="0" w:space="0" w:color="auto"/>
                <w:right w:val="none" w:sz="0" w:space="0" w:color="auto"/>
              </w:divBdr>
            </w:div>
            <w:div w:id="1792941803">
              <w:marLeft w:val="0"/>
              <w:marRight w:val="0"/>
              <w:marTop w:val="0"/>
              <w:marBottom w:val="0"/>
              <w:divBdr>
                <w:top w:val="none" w:sz="0" w:space="0" w:color="auto"/>
                <w:left w:val="none" w:sz="0" w:space="0" w:color="auto"/>
                <w:bottom w:val="none" w:sz="0" w:space="0" w:color="auto"/>
                <w:right w:val="none" w:sz="0" w:space="0" w:color="auto"/>
              </w:divBdr>
            </w:div>
          </w:divsChild>
        </w:div>
        <w:div w:id="1511870556">
          <w:marLeft w:val="0"/>
          <w:marRight w:val="0"/>
          <w:marTop w:val="0"/>
          <w:marBottom w:val="0"/>
          <w:divBdr>
            <w:top w:val="none" w:sz="0" w:space="0" w:color="auto"/>
            <w:left w:val="none" w:sz="0" w:space="0" w:color="auto"/>
            <w:bottom w:val="none" w:sz="0" w:space="0" w:color="auto"/>
            <w:right w:val="none" w:sz="0" w:space="0" w:color="auto"/>
          </w:divBdr>
          <w:divsChild>
            <w:div w:id="1966305700">
              <w:marLeft w:val="0"/>
              <w:marRight w:val="0"/>
              <w:marTop w:val="0"/>
              <w:marBottom w:val="0"/>
              <w:divBdr>
                <w:top w:val="none" w:sz="0" w:space="0" w:color="auto"/>
                <w:left w:val="none" w:sz="0" w:space="0" w:color="auto"/>
                <w:bottom w:val="none" w:sz="0" w:space="0" w:color="auto"/>
                <w:right w:val="none" w:sz="0" w:space="0" w:color="auto"/>
              </w:divBdr>
            </w:div>
          </w:divsChild>
        </w:div>
        <w:div w:id="335036265">
          <w:marLeft w:val="0"/>
          <w:marRight w:val="0"/>
          <w:marTop w:val="0"/>
          <w:marBottom w:val="0"/>
          <w:divBdr>
            <w:top w:val="none" w:sz="0" w:space="0" w:color="auto"/>
            <w:left w:val="none" w:sz="0" w:space="0" w:color="auto"/>
            <w:bottom w:val="none" w:sz="0" w:space="0" w:color="auto"/>
            <w:right w:val="none" w:sz="0" w:space="0" w:color="auto"/>
          </w:divBdr>
          <w:divsChild>
            <w:div w:id="142016799">
              <w:marLeft w:val="0"/>
              <w:marRight w:val="0"/>
              <w:marTop w:val="0"/>
              <w:marBottom w:val="0"/>
              <w:divBdr>
                <w:top w:val="none" w:sz="0" w:space="0" w:color="auto"/>
                <w:left w:val="none" w:sz="0" w:space="0" w:color="auto"/>
                <w:bottom w:val="none" w:sz="0" w:space="0" w:color="auto"/>
                <w:right w:val="none" w:sz="0" w:space="0" w:color="auto"/>
              </w:divBdr>
            </w:div>
          </w:divsChild>
        </w:div>
        <w:div w:id="102649756">
          <w:marLeft w:val="0"/>
          <w:marRight w:val="0"/>
          <w:marTop w:val="0"/>
          <w:marBottom w:val="0"/>
          <w:divBdr>
            <w:top w:val="none" w:sz="0" w:space="0" w:color="auto"/>
            <w:left w:val="none" w:sz="0" w:space="0" w:color="auto"/>
            <w:bottom w:val="none" w:sz="0" w:space="0" w:color="auto"/>
            <w:right w:val="none" w:sz="0" w:space="0" w:color="auto"/>
          </w:divBdr>
          <w:divsChild>
            <w:div w:id="784469074">
              <w:marLeft w:val="0"/>
              <w:marRight w:val="0"/>
              <w:marTop w:val="0"/>
              <w:marBottom w:val="0"/>
              <w:divBdr>
                <w:top w:val="none" w:sz="0" w:space="0" w:color="auto"/>
                <w:left w:val="none" w:sz="0" w:space="0" w:color="auto"/>
                <w:bottom w:val="none" w:sz="0" w:space="0" w:color="auto"/>
                <w:right w:val="none" w:sz="0" w:space="0" w:color="auto"/>
              </w:divBdr>
            </w:div>
            <w:div w:id="1042247231">
              <w:marLeft w:val="0"/>
              <w:marRight w:val="0"/>
              <w:marTop w:val="0"/>
              <w:marBottom w:val="0"/>
              <w:divBdr>
                <w:top w:val="none" w:sz="0" w:space="0" w:color="auto"/>
                <w:left w:val="none" w:sz="0" w:space="0" w:color="auto"/>
                <w:bottom w:val="none" w:sz="0" w:space="0" w:color="auto"/>
                <w:right w:val="none" w:sz="0" w:space="0" w:color="auto"/>
              </w:divBdr>
            </w:div>
          </w:divsChild>
        </w:div>
        <w:div w:id="1903364911">
          <w:marLeft w:val="0"/>
          <w:marRight w:val="0"/>
          <w:marTop w:val="0"/>
          <w:marBottom w:val="0"/>
          <w:divBdr>
            <w:top w:val="none" w:sz="0" w:space="0" w:color="auto"/>
            <w:left w:val="none" w:sz="0" w:space="0" w:color="auto"/>
            <w:bottom w:val="none" w:sz="0" w:space="0" w:color="auto"/>
            <w:right w:val="none" w:sz="0" w:space="0" w:color="auto"/>
          </w:divBdr>
          <w:divsChild>
            <w:div w:id="914822175">
              <w:marLeft w:val="0"/>
              <w:marRight w:val="0"/>
              <w:marTop w:val="0"/>
              <w:marBottom w:val="0"/>
              <w:divBdr>
                <w:top w:val="none" w:sz="0" w:space="0" w:color="auto"/>
                <w:left w:val="none" w:sz="0" w:space="0" w:color="auto"/>
                <w:bottom w:val="none" w:sz="0" w:space="0" w:color="auto"/>
                <w:right w:val="none" w:sz="0" w:space="0" w:color="auto"/>
              </w:divBdr>
            </w:div>
          </w:divsChild>
        </w:div>
        <w:div w:id="880630646">
          <w:marLeft w:val="0"/>
          <w:marRight w:val="0"/>
          <w:marTop w:val="0"/>
          <w:marBottom w:val="0"/>
          <w:divBdr>
            <w:top w:val="none" w:sz="0" w:space="0" w:color="auto"/>
            <w:left w:val="none" w:sz="0" w:space="0" w:color="auto"/>
            <w:bottom w:val="none" w:sz="0" w:space="0" w:color="auto"/>
            <w:right w:val="none" w:sz="0" w:space="0" w:color="auto"/>
          </w:divBdr>
          <w:divsChild>
            <w:div w:id="171527758">
              <w:marLeft w:val="0"/>
              <w:marRight w:val="0"/>
              <w:marTop w:val="0"/>
              <w:marBottom w:val="0"/>
              <w:divBdr>
                <w:top w:val="none" w:sz="0" w:space="0" w:color="auto"/>
                <w:left w:val="none" w:sz="0" w:space="0" w:color="auto"/>
                <w:bottom w:val="none" w:sz="0" w:space="0" w:color="auto"/>
                <w:right w:val="none" w:sz="0" w:space="0" w:color="auto"/>
              </w:divBdr>
            </w:div>
          </w:divsChild>
        </w:div>
        <w:div w:id="1911886209">
          <w:marLeft w:val="0"/>
          <w:marRight w:val="0"/>
          <w:marTop w:val="0"/>
          <w:marBottom w:val="0"/>
          <w:divBdr>
            <w:top w:val="none" w:sz="0" w:space="0" w:color="auto"/>
            <w:left w:val="none" w:sz="0" w:space="0" w:color="auto"/>
            <w:bottom w:val="none" w:sz="0" w:space="0" w:color="auto"/>
            <w:right w:val="none" w:sz="0" w:space="0" w:color="auto"/>
          </w:divBdr>
          <w:divsChild>
            <w:div w:id="1498882154">
              <w:marLeft w:val="0"/>
              <w:marRight w:val="0"/>
              <w:marTop w:val="0"/>
              <w:marBottom w:val="0"/>
              <w:divBdr>
                <w:top w:val="none" w:sz="0" w:space="0" w:color="auto"/>
                <w:left w:val="none" w:sz="0" w:space="0" w:color="auto"/>
                <w:bottom w:val="none" w:sz="0" w:space="0" w:color="auto"/>
                <w:right w:val="none" w:sz="0" w:space="0" w:color="auto"/>
              </w:divBdr>
            </w:div>
            <w:div w:id="632095820">
              <w:marLeft w:val="0"/>
              <w:marRight w:val="0"/>
              <w:marTop w:val="0"/>
              <w:marBottom w:val="0"/>
              <w:divBdr>
                <w:top w:val="none" w:sz="0" w:space="0" w:color="auto"/>
                <w:left w:val="none" w:sz="0" w:space="0" w:color="auto"/>
                <w:bottom w:val="none" w:sz="0" w:space="0" w:color="auto"/>
                <w:right w:val="none" w:sz="0" w:space="0" w:color="auto"/>
              </w:divBdr>
            </w:div>
          </w:divsChild>
        </w:div>
        <w:div w:id="1616792256">
          <w:marLeft w:val="0"/>
          <w:marRight w:val="0"/>
          <w:marTop w:val="0"/>
          <w:marBottom w:val="0"/>
          <w:divBdr>
            <w:top w:val="none" w:sz="0" w:space="0" w:color="auto"/>
            <w:left w:val="none" w:sz="0" w:space="0" w:color="auto"/>
            <w:bottom w:val="none" w:sz="0" w:space="0" w:color="auto"/>
            <w:right w:val="none" w:sz="0" w:space="0" w:color="auto"/>
          </w:divBdr>
          <w:divsChild>
            <w:div w:id="16780231">
              <w:marLeft w:val="0"/>
              <w:marRight w:val="0"/>
              <w:marTop w:val="0"/>
              <w:marBottom w:val="0"/>
              <w:divBdr>
                <w:top w:val="none" w:sz="0" w:space="0" w:color="auto"/>
                <w:left w:val="none" w:sz="0" w:space="0" w:color="auto"/>
                <w:bottom w:val="none" w:sz="0" w:space="0" w:color="auto"/>
                <w:right w:val="none" w:sz="0" w:space="0" w:color="auto"/>
              </w:divBdr>
            </w:div>
          </w:divsChild>
        </w:div>
        <w:div w:id="507402405">
          <w:marLeft w:val="0"/>
          <w:marRight w:val="0"/>
          <w:marTop w:val="0"/>
          <w:marBottom w:val="0"/>
          <w:divBdr>
            <w:top w:val="none" w:sz="0" w:space="0" w:color="auto"/>
            <w:left w:val="none" w:sz="0" w:space="0" w:color="auto"/>
            <w:bottom w:val="none" w:sz="0" w:space="0" w:color="auto"/>
            <w:right w:val="none" w:sz="0" w:space="0" w:color="auto"/>
          </w:divBdr>
          <w:divsChild>
            <w:div w:id="940644827">
              <w:marLeft w:val="0"/>
              <w:marRight w:val="0"/>
              <w:marTop w:val="0"/>
              <w:marBottom w:val="0"/>
              <w:divBdr>
                <w:top w:val="none" w:sz="0" w:space="0" w:color="auto"/>
                <w:left w:val="none" w:sz="0" w:space="0" w:color="auto"/>
                <w:bottom w:val="none" w:sz="0" w:space="0" w:color="auto"/>
                <w:right w:val="none" w:sz="0" w:space="0" w:color="auto"/>
              </w:divBdr>
            </w:div>
            <w:div w:id="1900899083">
              <w:marLeft w:val="0"/>
              <w:marRight w:val="0"/>
              <w:marTop w:val="0"/>
              <w:marBottom w:val="0"/>
              <w:divBdr>
                <w:top w:val="none" w:sz="0" w:space="0" w:color="auto"/>
                <w:left w:val="none" w:sz="0" w:space="0" w:color="auto"/>
                <w:bottom w:val="none" w:sz="0" w:space="0" w:color="auto"/>
                <w:right w:val="none" w:sz="0" w:space="0" w:color="auto"/>
              </w:divBdr>
            </w:div>
          </w:divsChild>
        </w:div>
        <w:div w:id="1084644811">
          <w:marLeft w:val="0"/>
          <w:marRight w:val="0"/>
          <w:marTop w:val="0"/>
          <w:marBottom w:val="0"/>
          <w:divBdr>
            <w:top w:val="none" w:sz="0" w:space="0" w:color="auto"/>
            <w:left w:val="none" w:sz="0" w:space="0" w:color="auto"/>
            <w:bottom w:val="none" w:sz="0" w:space="0" w:color="auto"/>
            <w:right w:val="none" w:sz="0" w:space="0" w:color="auto"/>
          </w:divBdr>
          <w:divsChild>
            <w:div w:id="1249778199">
              <w:marLeft w:val="0"/>
              <w:marRight w:val="0"/>
              <w:marTop w:val="0"/>
              <w:marBottom w:val="0"/>
              <w:divBdr>
                <w:top w:val="none" w:sz="0" w:space="0" w:color="auto"/>
                <w:left w:val="none" w:sz="0" w:space="0" w:color="auto"/>
                <w:bottom w:val="none" w:sz="0" w:space="0" w:color="auto"/>
                <w:right w:val="none" w:sz="0" w:space="0" w:color="auto"/>
              </w:divBdr>
            </w:div>
            <w:div w:id="1628119461">
              <w:marLeft w:val="0"/>
              <w:marRight w:val="0"/>
              <w:marTop w:val="0"/>
              <w:marBottom w:val="0"/>
              <w:divBdr>
                <w:top w:val="none" w:sz="0" w:space="0" w:color="auto"/>
                <w:left w:val="none" w:sz="0" w:space="0" w:color="auto"/>
                <w:bottom w:val="none" w:sz="0" w:space="0" w:color="auto"/>
                <w:right w:val="none" w:sz="0" w:space="0" w:color="auto"/>
              </w:divBdr>
            </w:div>
          </w:divsChild>
        </w:div>
        <w:div w:id="1426729206">
          <w:marLeft w:val="0"/>
          <w:marRight w:val="0"/>
          <w:marTop w:val="0"/>
          <w:marBottom w:val="0"/>
          <w:divBdr>
            <w:top w:val="none" w:sz="0" w:space="0" w:color="auto"/>
            <w:left w:val="none" w:sz="0" w:space="0" w:color="auto"/>
            <w:bottom w:val="none" w:sz="0" w:space="0" w:color="auto"/>
            <w:right w:val="none" w:sz="0" w:space="0" w:color="auto"/>
          </w:divBdr>
          <w:divsChild>
            <w:div w:id="1729766072">
              <w:marLeft w:val="0"/>
              <w:marRight w:val="0"/>
              <w:marTop w:val="0"/>
              <w:marBottom w:val="0"/>
              <w:divBdr>
                <w:top w:val="none" w:sz="0" w:space="0" w:color="auto"/>
                <w:left w:val="none" w:sz="0" w:space="0" w:color="auto"/>
                <w:bottom w:val="none" w:sz="0" w:space="0" w:color="auto"/>
                <w:right w:val="none" w:sz="0" w:space="0" w:color="auto"/>
              </w:divBdr>
            </w:div>
            <w:div w:id="2096632495">
              <w:marLeft w:val="0"/>
              <w:marRight w:val="0"/>
              <w:marTop w:val="0"/>
              <w:marBottom w:val="0"/>
              <w:divBdr>
                <w:top w:val="none" w:sz="0" w:space="0" w:color="auto"/>
                <w:left w:val="none" w:sz="0" w:space="0" w:color="auto"/>
                <w:bottom w:val="none" w:sz="0" w:space="0" w:color="auto"/>
                <w:right w:val="none" w:sz="0" w:space="0" w:color="auto"/>
              </w:divBdr>
            </w:div>
            <w:div w:id="1521965010">
              <w:marLeft w:val="0"/>
              <w:marRight w:val="0"/>
              <w:marTop w:val="0"/>
              <w:marBottom w:val="0"/>
              <w:divBdr>
                <w:top w:val="none" w:sz="0" w:space="0" w:color="auto"/>
                <w:left w:val="none" w:sz="0" w:space="0" w:color="auto"/>
                <w:bottom w:val="none" w:sz="0" w:space="0" w:color="auto"/>
                <w:right w:val="none" w:sz="0" w:space="0" w:color="auto"/>
              </w:divBdr>
            </w:div>
            <w:div w:id="919945406">
              <w:marLeft w:val="0"/>
              <w:marRight w:val="0"/>
              <w:marTop w:val="0"/>
              <w:marBottom w:val="0"/>
              <w:divBdr>
                <w:top w:val="none" w:sz="0" w:space="0" w:color="auto"/>
                <w:left w:val="none" w:sz="0" w:space="0" w:color="auto"/>
                <w:bottom w:val="none" w:sz="0" w:space="0" w:color="auto"/>
                <w:right w:val="none" w:sz="0" w:space="0" w:color="auto"/>
              </w:divBdr>
            </w:div>
          </w:divsChild>
        </w:div>
        <w:div w:id="927735280">
          <w:marLeft w:val="0"/>
          <w:marRight w:val="0"/>
          <w:marTop w:val="0"/>
          <w:marBottom w:val="0"/>
          <w:divBdr>
            <w:top w:val="none" w:sz="0" w:space="0" w:color="auto"/>
            <w:left w:val="none" w:sz="0" w:space="0" w:color="auto"/>
            <w:bottom w:val="none" w:sz="0" w:space="0" w:color="auto"/>
            <w:right w:val="none" w:sz="0" w:space="0" w:color="auto"/>
          </w:divBdr>
          <w:divsChild>
            <w:div w:id="10189434">
              <w:marLeft w:val="0"/>
              <w:marRight w:val="0"/>
              <w:marTop w:val="0"/>
              <w:marBottom w:val="0"/>
              <w:divBdr>
                <w:top w:val="none" w:sz="0" w:space="0" w:color="auto"/>
                <w:left w:val="none" w:sz="0" w:space="0" w:color="auto"/>
                <w:bottom w:val="none" w:sz="0" w:space="0" w:color="auto"/>
                <w:right w:val="none" w:sz="0" w:space="0" w:color="auto"/>
              </w:divBdr>
            </w:div>
            <w:div w:id="1278371638">
              <w:marLeft w:val="0"/>
              <w:marRight w:val="0"/>
              <w:marTop w:val="0"/>
              <w:marBottom w:val="0"/>
              <w:divBdr>
                <w:top w:val="none" w:sz="0" w:space="0" w:color="auto"/>
                <w:left w:val="none" w:sz="0" w:space="0" w:color="auto"/>
                <w:bottom w:val="none" w:sz="0" w:space="0" w:color="auto"/>
                <w:right w:val="none" w:sz="0" w:space="0" w:color="auto"/>
              </w:divBdr>
            </w:div>
          </w:divsChild>
        </w:div>
        <w:div w:id="865096496">
          <w:marLeft w:val="0"/>
          <w:marRight w:val="0"/>
          <w:marTop w:val="0"/>
          <w:marBottom w:val="0"/>
          <w:divBdr>
            <w:top w:val="none" w:sz="0" w:space="0" w:color="auto"/>
            <w:left w:val="none" w:sz="0" w:space="0" w:color="auto"/>
            <w:bottom w:val="none" w:sz="0" w:space="0" w:color="auto"/>
            <w:right w:val="none" w:sz="0" w:space="0" w:color="auto"/>
          </w:divBdr>
          <w:divsChild>
            <w:div w:id="360712534">
              <w:marLeft w:val="0"/>
              <w:marRight w:val="0"/>
              <w:marTop w:val="0"/>
              <w:marBottom w:val="0"/>
              <w:divBdr>
                <w:top w:val="none" w:sz="0" w:space="0" w:color="auto"/>
                <w:left w:val="none" w:sz="0" w:space="0" w:color="auto"/>
                <w:bottom w:val="none" w:sz="0" w:space="0" w:color="auto"/>
                <w:right w:val="none" w:sz="0" w:space="0" w:color="auto"/>
              </w:divBdr>
            </w:div>
          </w:divsChild>
        </w:div>
        <w:div w:id="784497236">
          <w:marLeft w:val="0"/>
          <w:marRight w:val="0"/>
          <w:marTop w:val="0"/>
          <w:marBottom w:val="0"/>
          <w:divBdr>
            <w:top w:val="none" w:sz="0" w:space="0" w:color="auto"/>
            <w:left w:val="none" w:sz="0" w:space="0" w:color="auto"/>
            <w:bottom w:val="none" w:sz="0" w:space="0" w:color="auto"/>
            <w:right w:val="none" w:sz="0" w:space="0" w:color="auto"/>
          </w:divBdr>
          <w:divsChild>
            <w:div w:id="127433284">
              <w:marLeft w:val="0"/>
              <w:marRight w:val="0"/>
              <w:marTop w:val="0"/>
              <w:marBottom w:val="0"/>
              <w:divBdr>
                <w:top w:val="none" w:sz="0" w:space="0" w:color="auto"/>
                <w:left w:val="none" w:sz="0" w:space="0" w:color="auto"/>
                <w:bottom w:val="none" w:sz="0" w:space="0" w:color="auto"/>
                <w:right w:val="none" w:sz="0" w:space="0" w:color="auto"/>
              </w:divBdr>
            </w:div>
            <w:div w:id="953050477">
              <w:marLeft w:val="0"/>
              <w:marRight w:val="0"/>
              <w:marTop w:val="0"/>
              <w:marBottom w:val="0"/>
              <w:divBdr>
                <w:top w:val="none" w:sz="0" w:space="0" w:color="auto"/>
                <w:left w:val="none" w:sz="0" w:space="0" w:color="auto"/>
                <w:bottom w:val="none" w:sz="0" w:space="0" w:color="auto"/>
                <w:right w:val="none" w:sz="0" w:space="0" w:color="auto"/>
              </w:divBdr>
            </w:div>
          </w:divsChild>
        </w:div>
        <w:div w:id="1856580275">
          <w:marLeft w:val="0"/>
          <w:marRight w:val="0"/>
          <w:marTop w:val="0"/>
          <w:marBottom w:val="0"/>
          <w:divBdr>
            <w:top w:val="none" w:sz="0" w:space="0" w:color="auto"/>
            <w:left w:val="none" w:sz="0" w:space="0" w:color="auto"/>
            <w:bottom w:val="none" w:sz="0" w:space="0" w:color="auto"/>
            <w:right w:val="none" w:sz="0" w:space="0" w:color="auto"/>
          </w:divBdr>
          <w:divsChild>
            <w:div w:id="556472545">
              <w:marLeft w:val="0"/>
              <w:marRight w:val="0"/>
              <w:marTop w:val="0"/>
              <w:marBottom w:val="0"/>
              <w:divBdr>
                <w:top w:val="none" w:sz="0" w:space="0" w:color="auto"/>
                <w:left w:val="none" w:sz="0" w:space="0" w:color="auto"/>
                <w:bottom w:val="none" w:sz="0" w:space="0" w:color="auto"/>
                <w:right w:val="none" w:sz="0" w:space="0" w:color="auto"/>
              </w:divBdr>
            </w:div>
            <w:div w:id="2142572574">
              <w:marLeft w:val="0"/>
              <w:marRight w:val="0"/>
              <w:marTop w:val="0"/>
              <w:marBottom w:val="0"/>
              <w:divBdr>
                <w:top w:val="none" w:sz="0" w:space="0" w:color="auto"/>
                <w:left w:val="none" w:sz="0" w:space="0" w:color="auto"/>
                <w:bottom w:val="none" w:sz="0" w:space="0" w:color="auto"/>
                <w:right w:val="none" w:sz="0" w:space="0" w:color="auto"/>
              </w:divBdr>
            </w:div>
          </w:divsChild>
        </w:div>
        <w:div w:id="1160853699">
          <w:marLeft w:val="0"/>
          <w:marRight w:val="0"/>
          <w:marTop w:val="0"/>
          <w:marBottom w:val="0"/>
          <w:divBdr>
            <w:top w:val="none" w:sz="0" w:space="0" w:color="auto"/>
            <w:left w:val="none" w:sz="0" w:space="0" w:color="auto"/>
            <w:bottom w:val="none" w:sz="0" w:space="0" w:color="auto"/>
            <w:right w:val="none" w:sz="0" w:space="0" w:color="auto"/>
          </w:divBdr>
          <w:divsChild>
            <w:div w:id="582491519">
              <w:marLeft w:val="0"/>
              <w:marRight w:val="0"/>
              <w:marTop w:val="0"/>
              <w:marBottom w:val="0"/>
              <w:divBdr>
                <w:top w:val="none" w:sz="0" w:space="0" w:color="auto"/>
                <w:left w:val="none" w:sz="0" w:space="0" w:color="auto"/>
                <w:bottom w:val="none" w:sz="0" w:space="0" w:color="auto"/>
                <w:right w:val="none" w:sz="0" w:space="0" w:color="auto"/>
              </w:divBdr>
            </w:div>
            <w:div w:id="770244982">
              <w:marLeft w:val="0"/>
              <w:marRight w:val="0"/>
              <w:marTop w:val="0"/>
              <w:marBottom w:val="0"/>
              <w:divBdr>
                <w:top w:val="none" w:sz="0" w:space="0" w:color="auto"/>
                <w:left w:val="none" w:sz="0" w:space="0" w:color="auto"/>
                <w:bottom w:val="none" w:sz="0" w:space="0" w:color="auto"/>
                <w:right w:val="none" w:sz="0" w:space="0" w:color="auto"/>
              </w:divBdr>
            </w:div>
            <w:div w:id="96143839">
              <w:marLeft w:val="0"/>
              <w:marRight w:val="0"/>
              <w:marTop w:val="0"/>
              <w:marBottom w:val="0"/>
              <w:divBdr>
                <w:top w:val="none" w:sz="0" w:space="0" w:color="auto"/>
                <w:left w:val="none" w:sz="0" w:space="0" w:color="auto"/>
                <w:bottom w:val="none" w:sz="0" w:space="0" w:color="auto"/>
                <w:right w:val="none" w:sz="0" w:space="0" w:color="auto"/>
              </w:divBdr>
            </w:div>
            <w:div w:id="998339306">
              <w:marLeft w:val="0"/>
              <w:marRight w:val="0"/>
              <w:marTop w:val="0"/>
              <w:marBottom w:val="0"/>
              <w:divBdr>
                <w:top w:val="none" w:sz="0" w:space="0" w:color="auto"/>
                <w:left w:val="none" w:sz="0" w:space="0" w:color="auto"/>
                <w:bottom w:val="none" w:sz="0" w:space="0" w:color="auto"/>
                <w:right w:val="none" w:sz="0" w:space="0" w:color="auto"/>
              </w:divBdr>
            </w:div>
            <w:div w:id="521405528">
              <w:marLeft w:val="0"/>
              <w:marRight w:val="0"/>
              <w:marTop w:val="0"/>
              <w:marBottom w:val="0"/>
              <w:divBdr>
                <w:top w:val="none" w:sz="0" w:space="0" w:color="auto"/>
                <w:left w:val="none" w:sz="0" w:space="0" w:color="auto"/>
                <w:bottom w:val="none" w:sz="0" w:space="0" w:color="auto"/>
                <w:right w:val="none" w:sz="0" w:space="0" w:color="auto"/>
              </w:divBdr>
            </w:div>
            <w:div w:id="516315361">
              <w:marLeft w:val="0"/>
              <w:marRight w:val="0"/>
              <w:marTop w:val="0"/>
              <w:marBottom w:val="0"/>
              <w:divBdr>
                <w:top w:val="none" w:sz="0" w:space="0" w:color="auto"/>
                <w:left w:val="none" w:sz="0" w:space="0" w:color="auto"/>
                <w:bottom w:val="none" w:sz="0" w:space="0" w:color="auto"/>
                <w:right w:val="none" w:sz="0" w:space="0" w:color="auto"/>
              </w:divBdr>
            </w:div>
          </w:divsChild>
        </w:div>
        <w:div w:id="1935743250">
          <w:marLeft w:val="0"/>
          <w:marRight w:val="0"/>
          <w:marTop w:val="0"/>
          <w:marBottom w:val="0"/>
          <w:divBdr>
            <w:top w:val="none" w:sz="0" w:space="0" w:color="auto"/>
            <w:left w:val="none" w:sz="0" w:space="0" w:color="auto"/>
            <w:bottom w:val="none" w:sz="0" w:space="0" w:color="auto"/>
            <w:right w:val="none" w:sz="0" w:space="0" w:color="auto"/>
          </w:divBdr>
          <w:divsChild>
            <w:div w:id="387999169">
              <w:marLeft w:val="0"/>
              <w:marRight w:val="0"/>
              <w:marTop w:val="0"/>
              <w:marBottom w:val="0"/>
              <w:divBdr>
                <w:top w:val="none" w:sz="0" w:space="0" w:color="auto"/>
                <w:left w:val="none" w:sz="0" w:space="0" w:color="auto"/>
                <w:bottom w:val="none" w:sz="0" w:space="0" w:color="auto"/>
                <w:right w:val="none" w:sz="0" w:space="0" w:color="auto"/>
              </w:divBdr>
            </w:div>
            <w:div w:id="945965906">
              <w:marLeft w:val="0"/>
              <w:marRight w:val="0"/>
              <w:marTop w:val="0"/>
              <w:marBottom w:val="0"/>
              <w:divBdr>
                <w:top w:val="none" w:sz="0" w:space="0" w:color="auto"/>
                <w:left w:val="none" w:sz="0" w:space="0" w:color="auto"/>
                <w:bottom w:val="none" w:sz="0" w:space="0" w:color="auto"/>
                <w:right w:val="none" w:sz="0" w:space="0" w:color="auto"/>
              </w:divBdr>
            </w:div>
            <w:div w:id="924609299">
              <w:marLeft w:val="0"/>
              <w:marRight w:val="0"/>
              <w:marTop w:val="0"/>
              <w:marBottom w:val="0"/>
              <w:divBdr>
                <w:top w:val="none" w:sz="0" w:space="0" w:color="auto"/>
                <w:left w:val="none" w:sz="0" w:space="0" w:color="auto"/>
                <w:bottom w:val="none" w:sz="0" w:space="0" w:color="auto"/>
                <w:right w:val="none" w:sz="0" w:space="0" w:color="auto"/>
              </w:divBdr>
            </w:div>
            <w:div w:id="1928996289">
              <w:marLeft w:val="0"/>
              <w:marRight w:val="0"/>
              <w:marTop w:val="0"/>
              <w:marBottom w:val="0"/>
              <w:divBdr>
                <w:top w:val="none" w:sz="0" w:space="0" w:color="auto"/>
                <w:left w:val="none" w:sz="0" w:space="0" w:color="auto"/>
                <w:bottom w:val="none" w:sz="0" w:space="0" w:color="auto"/>
                <w:right w:val="none" w:sz="0" w:space="0" w:color="auto"/>
              </w:divBdr>
            </w:div>
            <w:div w:id="1947693476">
              <w:marLeft w:val="0"/>
              <w:marRight w:val="0"/>
              <w:marTop w:val="0"/>
              <w:marBottom w:val="0"/>
              <w:divBdr>
                <w:top w:val="none" w:sz="0" w:space="0" w:color="auto"/>
                <w:left w:val="none" w:sz="0" w:space="0" w:color="auto"/>
                <w:bottom w:val="none" w:sz="0" w:space="0" w:color="auto"/>
                <w:right w:val="none" w:sz="0" w:space="0" w:color="auto"/>
              </w:divBdr>
            </w:div>
            <w:div w:id="1280986964">
              <w:marLeft w:val="0"/>
              <w:marRight w:val="0"/>
              <w:marTop w:val="0"/>
              <w:marBottom w:val="0"/>
              <w:divBdr>
                <w:top w:val="none" w:sz="0" w:space="0" w:color="auto"/>
                <w:left w:val="none" w:sz="0" w:space="0" w:color="auto"/>
                <w:bottom w:val="none" w:sz="0" w:space="0" w:color="auto"/>
                <w:right w:val="none" w:sz="0" w:space="0" w:color="auto"/>
              </w:divBdr>
            </w:div>
          </w:divsChild>
        </w:div>
        <w:div w:id="322245852">
          <w:marLeft w:val="0"/>
          <w:marRight w:val="0"/>
          <w:marTop w:val="0"/>
          <w:marBottom w:val="0"/>
          <w:divBdr>
            <w:top w:val="none" w:sz="0" w:space="0" w:color="auto"/>
            <w:left w:val="none" w:sz="0" w:space="0" w:color="auto"/>
            <w:bottom w:val="none" w:sz="0" w:space="0" w:color="auto"/>
            <w:right w:val="none" w:sz="0" w:space="0" w:color="auto"/>
          </w:divBdr>
          <w:divsChild>
            <w:div w:id="1463494832">
              <w:marLeft w:val="0"/>
              <w:marRight w:val="0"/>
              <w:marTop w:val="0"/>
              <w:marBottom w:val="0"/>
              <w:divBdr>
                <w:top w:val="none" w:sz="0" w:space="0" w:color="auto"/>
                <w:left w:val="none" w:sz="0" w:space="0" w:color="auto"/>
                <w:bottom w:val="none" w:sz="0" w:space="0" w:color="auto"/>
                <w:right w:val="none" w:sz="0" w:space="0" w:color="auto"/>
              </w:divBdr>
            </w:div>
            <w:div w:id="1768576178">
              <w:marLeft w:val="0"/>
              <w:marRight w:val="0"/>
              <w:marTop w:val="0"/>
              <w:marBottom w:val="0"/>
              <w:divBdr>
                <w:top w:val="none" w:sz="0" w:space="0" w:color="auto"/>
                <w:left w:val="none" w:sz="0" w:space="0" w:color="auto"/>
                <w:bottom w:val="none" w:sz="0" w:space="0" w:color="auto"/>
                <w:right w:val="none" w:sz="0" w:space="0" w:color="auto"/>
              </w:divBdr>
            </w:div>
            <w:div w:id="1237126317">
              <w:marLeft w:val="0"/>
              <w:marRight w:val="0"/>
              <w:marTop w:val="0"/>
              <w:marBottom w:val="0"/>
              <w:divBdr>
                <w:top w:val="none" w:sz="0" w:space="0" w:color="auto"/>
                <w:left w:val="none" w:sz="0" w:space="0" w:color="auto"/>
                <w:bottom w:val="none" w:sz="0" w:space="0" w:color="auto"/>
                <w:right w:val="none" w:sz="0" w:space="0" w:color="auto"/>
              </w:divBdr>
            </w:div>
            <w:div w:id="1707027757">
              <w:marLeft w:val="0"/>
              <w:marRight w:val="0"/>
              <w:marTop w:val="0"/>
              <w:marBottom w:val="0"/>
              <w:divBdr>
                <w:top w:val="none" w:sz="0" w:space="0" w:color="auto"/>
                <w:left w:val="none" w:sz="0" w:space="0" w:color="auto"/>
                <w:bottom w:val="none" w:sz="0" w:space="0" w:color="auto"/>
                <w:right w:val="none" w:sz="0" w:space="0" w:color="auto"/>
              </w:divBdr>
            </w:div>
            <w:div w:id="1012491345">
              <w:marLeft w:val="0"/>
              <w:marRight w:val="0"/>
              <w:marTop w:val="0"/>
              <w:marBottom w:val="0"/>
              <w:divBdr>
                <w:top w:val="none" w:sz="0" w:space="0" w:color="auto"/>
                <w:left w:val="none" w:sz="0" w:space="0" w:color="auto"/>
                <w:bottom w:val="none" w:sz="0" w:space="0" w:color="auto"/>
                <w:right w:val="none" w:sz="0" w:space="0" w:color="auto"/>
              </w:divBdr>
            </w:div>
            <w:div w:id="632447994">
              <w:marLeft w:val="0"/>
              <w:marRight w:val="0"/>
              <w:marTop w:val="0"/>
              <w:marBottom w:val="0"/>
              <w:divBdr>
                <w:top w:val="none" w:sz="0" w:space="0" w:color="auto"/>
                <w:left w:val="none" w:sz="0" w:space="0" w:color="auto"/>
                <w:bottom w:val="none" w:sz="0" w:space="0" w:color="auto"/>
                <w:right w:val="none" w:sz="0" w:space="0" w:color="auto"/>
              </w:divBdr>
            </w:div>
          </w:divsChild>
        </w:div>
        <w:div w:id="2126650468">
          <w:marLeft w:val="0"/>
          <w:marRight w:val="0"/>
          <w:marTop w:val="0"/>
          <w:marBottom w:val="0"/>
          <w:divBdr>
            <w:top w:val="none" w:sz="0" w:space="0" w:color="auto"/>
            <w:left w:val="none" w:sz="0" w:space="0" w:color="auto"/>
            <w:bottom w:val="none" w:sz="0" w:space="0" w:color="auto"/>
            <w:right w:val="none" w:sz="0" w:space="0" w:color="auto"/>
          </w:divBdr>
          <w:divsChild>
            <w:div w:id="1053431650">
              <w:marLeft w:val="0"/>
              <w:marRight w:val="0"/>
              <w:marTop w:val="0"/>
              <w:marBottom w:val="0"/>
              <w:divBdr>
                <w:top w:val="none" w:sz="0" w:space="0" w:color="auto"/>
                <w:left w:val="none" w:sz="0" w:space="0" w:color="auto"/>
                <w:bottom w:val="none" w:sz="0" w:space="0" w:color="auto"/>
                <w:right w:val="none" w:sz="0" w:space="0" w:color="auto"/>
              </w:divBdr>
            </w:div>
            <w:div w:id="662317452">
              <w:marLeft w:val="0"/>
              <w:marRight w:val="0"/>
              <w:marTop w:val="0"/>
              <w:marBottom w:val="0"/>
              <w:divBdr>
                <w:top w:val="none" w:sz="0" w:space="0" w:color="auto"/>
                <w:left w:val="none" w:sz="0" w:space="0" w:color="auto"/>
                <w:bottom w:val="none" w:sz="0" w:space="0" w:color="auto"/>
                <w:right w:val="none" w:sz="0" w:space="0" w:color="auto"/>
              </w:divBdr>
            </w:div>
          </w:divsChild>
        </w:div>
        <w:div w:id="1094278132">
          <w:marLeft w:val="0"/>
          <w:marRight w:val="0"/>
          <w:marTop w:val="0"/>
          <w:marBottom w:val="0"/>
          <w:divBdr>
            <w:top w:val="none" w:sz="0" w:space="0" w:color="auto"/>
            <w:left w:val="none" w:sz="0" w:space="0" w:color="auto"/>
            <w:bottom w:val="none" w:sz="0" w:space="0" w:color="auto"/>
            <w:right w:val="none" w:sz="0" w:space="0" w:color="auto"/>
          </w:divBdr>
          <w:divsChild>
            <w:div w:id="1239168778">
              <w:marLeft w:val="0"/>
              <w:marRight w:val="0"/>
              <w:marTop w:val="0"/>
              <w:marBottom w:val="0"/>
              <w:divBdr>
                <w:top w:val="none" w:sz="0" w:space="0" w:color="auto"/>
                <w:left w:val="none" w:sz="0" w:space="0" w:color="auto"/>
                <w:bottom w:val="none" w:sz="0" w:space="0" w:color="auto"/>
                <w:right w:val="none" w:sz="0" w:space="0" w:color="auto"/>
              </w:divBdr>
            </w:div>
            <w:div w:id="227961792">
              <w:marLeft w:val="0"/>
              <w:marRight w:val="0"/>
              <w:marTop w:val="0"/>
              <w:marBottom w:val="0"/>
              <w:divBdr>
                <w:top w:val="none" w:sz="0" w:space="0" w:color="auto"/>
                <w:left w:val="none" w:sz="0" w:space="0" w:color="auto"/>
                <w:bottom w:val="none" w:sz="0" w:space="0" w:color="auto"/>
                <w:right w:val="none" w:sz="0" w:space="0" w:color="auto"/>
              </w:divBdr>
            </w:div>
          </w:divsChild>
        </w:div>
        <w:div w:id="1534270715">
          <w:marLeft w:val="0"/>
          <w:marRight w:val="0"/>
          <w:marTop w:val="0"/>
          <w:marBottom w:val="0"/>
          <w:divBdr>
            <w:top w:val="none" w:sz="0" w:space="0" w:color="auto"/>
            <w:left w:val="none" w:sz="0" w:space="0" w:color="auto"/>
            <w:bottom w:val="none" w:sz="0" w:space="0" w:color="auto"/>
            <w:right w:val="none" w:sz="0" w:space="0" w:color="auto"/>
          </w:divBdr>
          <w:divsChild>
            <w:div w:id="1446264575">
              <w:marLeft w:val="0"/>
              <w:marRight w:val="0"/>
              <w:marTop w:val="0"/>
              <w:marBottom w:val="0"/>
              <w:divBdr>
                <w:top w:val="none" w:sz="0" w:space="0" w:color="auto"/>
                <w:left w:val="none" w:sz="0" w:space="0" w:color="auto"/>
                <w:bottom w:val="none" w:sz="0" w:space="0" w:color="auto"/>
                <w:right w:val="none" w:sz="0" w:space="0" w:color="auto"/>
              </w:divBdr>
            </w:div>
            <w:div w:id="1365329692">
              <w:marLeft w:val="0"/>
              <w:marRight w:val="0"/>
              <w:marTop w:val="0"/>
              <w:marBottom w:val="0"/>
              <w:divBdr>
                <w:top w:val="none" w:sz="0" w:space="0" w:color="auto"/>
                <w:left w:val="none" w:sz="0" w:space="0" w:color="auto"/>
                <w:bottom w:val="none" w:sz="0" w:space="0" w:color="auto"/>
                <w:right w:val="none" w:sz="0" w:space="0" w:color="auto"/>
              </w:divBdr>
            </w:div>
            <w:div w:id="437868109">
              <w:marLeft w:val="0"/>
              <w:marRight w:val="0"/>
              <w:marTop w:val="0"/>
              <w:marBottom w:val="0"/>
              <w:divBdr>
                <w:top w:val="none" w:sz="0" w:space="0" w:color="auto"/>
                <w:left w:val="none" w:sz="0" w:space="0" w:color="auto"/>
                <w:bottom w:val="none" w:sz="0" w:space="0" w:color="auto"/>
                <w:right w:val="none" w:sz="0" w:space="0" w:color="auto"/>
              </w:divBdr>
            </w:div>
          </w:divsChild>
        </w:div>
        <w:div w:id="969092548">
          <w:marLeft w:val="0"/>
          <w:marRight w:val="0"/>
          <w:marTop w:val="0"/>
          <w:marBottom w:val="0"/>
          <w:divBdr>
            <w:top w:val="none" w:sz="0" w:space="0" w:color="auto"/>
            <w:left w:val="none" w:sz="0" w:space="0" w:color="auto"/>
            <w:bottom w:val="none" w:sz="0" w:space="0" w:color="auto"/>
            <w:right w:val="none" w:sz="0" w:space="0" w:color="auto"/>
          </w:divBdr>
          <w:divsChild>
            <w:div w:id="1495947608">
              <w:marLeft w:val="0"/>
              <w:marRight w:val="0"/>
              <w:marTop w:val="0"/>
              <w:marBottom w:val="0"/>
              <w:divBdr>
                <w:top w:val="none" w:sz="0" w:space="0" w:color="auto"/>
                <w:left w:val="none" w:sz="0" w:space="0" w:color="auto"/>
                <w:bottom w:val="none" w:sz="0" w:space="0" w:color="auto"/>
                <w:right w:val="none" w:sz="0" w:space="0" w:color="auto"/>
              </w:divBdr>
            </w:div>
            <w:div w:id="767116047">
              <w:marLeft w:val="0"/>
              <w:marRight w:val="0"/>
              <w:marTop w:val="0"/>
              <w:marBottom w:val="0"/>
              <w:divBdr>
                <w:top w:val="none" w:sz="0" w:space="0" w:color="auto"/>
                <w:left w:val="none" w:sz="0" w:space="0" w:color="auto"/>
                <w:bottom w:val="none" w:sz="0" w:space="0" w:color="auto"/>
                <w:right w:val="none" w:sz="0" w:space="0" w:color="auto"/>
              </w:divBdr>
            </w:div>
          </w:divsChild>
        </w:div>
        <w:div w:id="92556478">
          <w:marLeft w:val="0"/>
          <w:marRight w:val="0"/>
          <w:marTop w:val="0"/>
          <w:marBottom w:val="0"/>
          <w:divBdr>
            <w:top w:val="none" w:sz="0" w:space="0" w:color="auto"/>
            <w:left w:val="none" w:sz="0" w:space="0" w:color="auto"/>
            <w:bottom w:val="none" w:sz="0" w:space="0" w:color="auto"/>
            <w:right w:val="none" w:sz="0" w:space="0" w:color="auto"/>
          </w:divBdr>
          <w:divsChild>
            <w:div w:id="1138497141">
              <w:marLeft w:val="0"/>
              <w:marRight w:val="0"/>
              <w:marTop w:val="0"/>
              <w:marBottom w:val="0"/>
              <w:divBdr>
                <w:top w:val="none" w:sz="0" w:space="0" w:color="auto"/>
                <w:left w:val="none" w:sz="0" w:space="0" w:color="auto"/>
                <w:bottom w:val="none" w:sz="0" w:space="0" w:color="auto"/>
                <w:right w:val="none" w:sz="0" w:space="0" w:color="auto"/>
              </w:divBdr>
            </w:div>
            <w:div w:id="327442789">
              <w:marLeft w:val="0"/>
              <w:marRight w:val="0"/>
              <w:marTop w:val="0"/>
              <w:marBottom w:val="0"/>
              <w:divBdr>
                <w:top w:val="none" w:sz="0" w:space="0" w:color="auto"/>
                <w:left w:val="none" w:sz="0" w:space="0" w:color="auto"/>
                <w:bottom w:val="none" w:sz="0" w:space="0" w:color="auto"/>
                <w:right w:val="none" w:sz="0" w:space="0" w:color="auto"/>
              </w:divBdr>
            </w:div>
            <w:div w:id="177351957">
              <w:marLeft w:val="0"/>
              <w:marRight w:val="0"/>
              <w:marTop w:val="0"/>
              <w:marBottom w:val="0"/>
              <w:divBdr>
                <w:top w:val="none" w:sz="0" w:space="0" w:color="auto"/>
                <w:left w:val="none" w:sz="0" w:space="0" w:color="auto"/>
                <w:bottom w:val="none" w:sz="0" w:space="0" w:color="auto"/>
                <w:right w:val="none" w:sz="0" w:space="0" w:color="auto"/>
              </w:divBdr>
            </w:div>
            <w:div w:id="160777753">
              <w:marLeft w:val="0"/>
              <w:marRight w:val="0"/>
              <w:marTop w:val="0"/>
              <w:marBottom w:val="0"/>
              <w:divBdr>
                <w:top w:val="none" w:sz="0" w:space="0" w:color="auto"/>
                <w:left w:val="none" w:sz="0" w:space="0" w:color="auto"/>
                <w:bottom w:val="none" w:sz="0" w:space="0" w:color="auto"/>
                <w:right w:val="none" w:sz="0" w:space="0" w:color="auto"/>
              </w:divBdr>
            </w:div>
            <w:div w:id="1054698250">
              <w:marLeft w:val="0"/>
              <w:marRight w:val="0"/>
              <w:marTop w:val="0"/>
              <w:marBottom w:val="0"/>
              <w:divBdr>
                <w:top w:val="none" w:sz="0" w:space="0" w:color="auto"/>
                <w:left w:val="none" w:sz="0" w:space="0" w:color="auto"/>
                <w:bottom w:val="none" w:sz="0" w:space="0" w:color="auto"/>
                <w:right w:val="none" w:sz="0" w:space="0" w:color="auto"/>
              </w:divBdr>
            </w:div>
          </w:divsChild>
        </w:div>
        <w:div w:id="924151971">
          <w:marLeft w:val="0"/>
          <w:marRight w:val="0"/>
          <w:marTop w:val="0"/>
          <w:marBottom w:val="0"/>
          <w:divBdr>
            <w:top w:val="none" w:sz="0" w:space="0" w:color="auto"/>
            <w:left w:val="none" w:sz="0" w:space="0" w:color="auto"/>
            <w:bottom w:val="none" w:sz="0" w:space="0" w:color="auto"/>
            <w:right w:val="none" w:sz="0" w:space="0" w:color="auto"/>
          </w:divBdr>
          <w:divsChild>
            <w:div w:id="861631629">
              <w:marLeft w:val="0"/>
              <w:marRight w:val="0"/>
              <w:marTop w:val="0"/>
              <w:marBottom w:val="0"/>
              <w:divBdr>
                <w:top w:val="none" w:sz="0" w:space="0" w:color="auto"/>
                <w:left w:val="none" w:sz="0" w:space="0" w:color="auto"/>
                <w:bottom w:val="none" w:sz="0" w:space="0" w:color="auto"/>
                <w:right w:val="none" w:sz="0" w:space="0" w:color="auto"/>
              </w:divBdr>
            </w:div>
            <w:div w:id="2108960843">
              <w:marLeft w:val="0"/>
              <w:marRight w:val="0"/>
              <w:marTop w:val="0"/>
              <w:marBottom w:val="0"/>
              <w:divBdr>
                <w:top w:val="none" w:sz="0" w:space="0" w:color="auto"/>
                <w:left w:val="none" w:sz="0" w:space="0" w:color="auto"/>
                <w:bottom w:val="none" w:sz="0" w:space="0" w:color="auto"/>
                <w:right w:val="none" w:sz="0" w:space="0" w:color="auto"/>
              </w:divBdr>
            </w:div>
          </w:divsChild>
        </w:div>
        <w:div w:id="2087991270">
          <w:marLeft w:val="0"/>
          <w:marRight w:val="0"/>
          <w:marTop w:val="0"/>
          <w:marBottom w:val="0"/>
          <w:divBdr>
            <w:top w:val="none" w:sz="0" w:space="0" w:color="auto"/>
            <w:left w:val="none" w:sz="0" w:space="0" w:color="auto"/>
            <w:bottom w:val="none" w:sz="0" w:space="0" w:color="auto"/>
            <w:right w:val="none" w:sz="0" w:space="0" w:color="auto"/>
          </w:divBdr>
          <w:divsChild>
            <w:div w:id="1067265754">
              <w:marLeft w:val="0"/>
              <w:marRight w:val="0"/>
              <w:marTop w:val="0"/>
              <w:marBottom w:val="0"/>
              <w:divBdr>
                <w:top w:val="none" w:sz="0" w:space="0" w:color="auto"/>
                <w:left w:val="none" w:sz="0" w:space="0" w:color="auto"/>
                <w:bottom w:val="none" w:sz="0" w:space="0" w:color="auto"/>
                <w:right w:val="none" w:sz="0" w:space="0" w:color="auto"/>
              </w:divBdr>
            </w:div>
            <w:div w:id="1689942019">
              <w:marLeft w:val="0"/>
              <w:marRight w:val="0"/>
              <w:marTop w:val="0"/>
              <w:marBottom w:val="0"/>
              <w:divBdr>
                <w:top w:val="none" w:sz="0" w:space="0" w:color="auto"/>
                <w:left w:val="none" w:sz="0" w:space="0" w:color="auto"/>
                <w:bottom w:val="none" w:sz="0" w:space="0" w:color="auto"/>
                <w:right w:val="none" w:sz="0" w:space="0" w:color="auto"/>
              </w:divBdr>
            </w:div>
            <w:div w:id="860897442">
              <w:marLeft w:val="0"/>
              <w:marRight w:val="0"/>
              <w:marTop w:val="0"/>
              <w:marBottom w:val="0"/>
              <w:divBdr>
                <w:top w:val="none" w:sz="0" w:space="0" w:color="auto"/>
                <w:left w:val="none" w:sz="0" w:space="0" w:color="auto"/>
                <w:bottom w:val="none" w:sz="0" w:space="0" w:color="auto"/>
                <w:right w:val="none" w:sz="0" w:space="0" w:color="auto"/>
              </w:divBdr>
            </w:div>
            <w:div w:id="680856613">
              <w:marLeft w:val="0"/>
              <w:marRight w:val="0"/>
              <w:marTop w:val="0"/>
              <w:marBottom w:val="0"/>
              <w:divBdr>
                <w:top w:val="none" w:sz="0" w:space="0" w:color="auto"/>
                <w:left w:val="none" w:sz="0" w:space="0" w:color="auto"/>
                <w:bottom w:val="none" w:sz="0" w:space="0" w:color="auto"/>
                <w:right w:val="none" w:sz="0" w:space="0" w:color="auto"/>
              </w:divBdr>
            </w:div>
          </w:divsChild>
        </w:div>
        <w:div w:id="1780679997">
          <w:marLeft w:val="0"/>
          <w:marRight w:val="0"/>
          <w:marTop w:val="0"/>
          <w:marBottom w:val="0"/>
          <w:divBdr>
            <w:top w:val="none" w:sz="0" w:space="0" w:color="auto"/>
            <w:left w:val="none" w:sz="0" w:space="0" w:color="auto"/>
            <w:bottom w:val="none" w:sz="0" w:space="0" w:color="auto"/>
            <w:right w:val="none" w:sz="0" w:space="0" w:color="auto"/>
          </w:divBdr>
          <w:divsChild>
            <w:div w:id="405347057">
              <w:marLeft w:val="0"/>
              <w:marRight w:val="0"/>
              <w:marTop w:val="0"/>
              <w:marBottom w:val="0"/>
              <w:divBdr>
                <w:top w:val="none" w:sz="0" w:space="0" w:color="auto"/>
                <w:left w:val="none" w:sz="0" w:space="0" w:color="auto"/>
                <w:bottom w:val="none" w:sz="0" w:space="0" w:color="auto"/>
                <w:right w:val="none" w:sz="0" w:space="0" w:color="auto"/>
              </w:divBdr>
            </w:div>
            <w:div w:id="327951989">
              <w:marLeft w:val="0"/>
              <w:marRight w:val="0"/>
              <w:marTop w:val="0"/>
              <w:marBottom w:val="0"/>
              <w:divBdr>
                <w:top w:val="none" w:sz="0" w:space="0" w:color="auto"/>
                <w:left w:val="none" w:sz="0" w:space="0" w:color="auto"/>
                <w:bottom w:val="none" w:sz="0" w:space="0" w:color="auto"/>
                <w:right w:val="none" w:sz="0" w:space="0" w:color="auto"/>
              </w:divBdr>
            </w:div>
            <w:div w:id="1466198810">
              <w:marLeft w:val="0"/>
              <w:marRight w:val="0"/>
              <w:marTop w:val="0"/>
              <w:marBottom w:val="0"/>
              <w:divBdr>
                <w:top w:val="none" w:sz="0" w:space="0" w:color="auto"/>
                <w:left w:val="none" w:sz="0" w:space="0" w:color="auto"/>
                <w:bottom w:val="none" w:sz="0" w:space="0" w:color="auto"/>
                <w:right w:val="none" w:sz="0" w:space="0" w:color="auto"/>
              </w:divBdr>
            </w:div>
          </w:divsChild>
        </w:div>
        <w:div w:id="1043602785">
          <w:marLeft w:val="0"/>
          <w:marRight w:val="0"/>
          <w:marTop w:val="0"/>
          <w:marBottom w:val="0"/>
          <w:divBdr>
            <w:top w:val="none" w:sz="0" w:space="0" w:color="auto"/>
            <w:left w:val="none" w:sz="0" w:space="0" w:color="auto"/>
            <w:bottom w:val="none" w:sz="0" w:space="0" w:color="auto"/>
            <w:right w:val="none" w:sz="0" w:space="0" w:color="auto"/>
          </w:divBdr>
          <w:divsChild>
            <w:div w:id="2024282824">
              <w:marLeft w:val="0"/>
              <w:marRight w:val="0"/>
              <w:marTop w:val="0"/>
              <w:marBottom w:val="0"/>
              <w:divBdr>
                <w:top w:val="none" w:sz="0" w:space="0" w:color="auto"/>
                <w:left w:val="none" w:sz="0" w:space="0" w:color="auto"/>
                <w:bottom w:val="none" w:sz="0" w:space="0" w:color="auto"/>
                <w:right w:val="none" w:sz="0" w:space="0" w:color="auto"/>
              </w:divBdr>
            </w:div>
            <w:div w:id="159273369">
              <w:marLeft w:val="0"/>
              <w:marRight w:val="0"/>
              <w:marTop w:val="0"/>
              <w:marBottom w:val="0"/>
              <w:divBdr>
                <w:top w:val="none" w:sz="0" w:space="0" w:color="auto"/>
                <w:left w:val="none" w:sz="0" w:space="0" w:color="auto"/>
                <w:bottom w:val="none" w:sz="0" w:space="0" w:color="auto"/>
                <w:right w:val="none" w:sz="0" w:space="0" w:color="auto"/>
              </w:divBdr>
            </w:div>
            <w:div w:id="92290862">
              <w:marLeft w:val="0"/>
              <w:marRight w:val="0"/>
              <w:marTop w:val="0"/>
              <w:marBottom w:val="0"/>
              <w:divBdr>
                <w:top w:val="none" w:sz="0" w:space="0" w:color="auto"/>
                <w:left w:val="none" w:sz="0" w:space="0" w:color="auto"/>
                <w:bottom w:val="none" w:sz="0" w:space="0" w:color="auto"/>
                <w:right w:val="none" w:sz="0" w:space="0" w:color="auto"/>
              </w:divBdr>
            </w:div>
            <w:div w:id="1477987028">
              <w:marLeft w:val="0"/>
              <w:marRight w:val="0"/>
              <w:marTop w:val="0"/>
              <w:marBottom w:val="0"/>
              <w:divBdr>
                <w:top w:val="none" w:sz="0" w:space="0" w:color="auto"/>
                <w:left w:val="none" w:sz="0" w:space="0" w:color="auto"/>
                <w:bottom w:val="none" w:sz="0" w:space="0" w:color="auto"/>
                <w:right w:val="none" w:sz="0" w:space="0" w:color="auto"/>
              </w:divBdr>
            </w:div>
            <w:div w:id="1371412934">
              <w:marLeft w:val="0"/>
              <w:marRight w:val="0"/>
              <w:marTop w:val="0"/>
              <w:marBottom w:val="0"/>
              <w:divBdr>
                <w:top w:val="none" w:sz="0" w:space="0" w:color="auto"/>
                <w:left w:val="none" w:sz="0" w:space="0" w:color="auto"/>
                <w:bottom w:val="none" w:sz="0" w:space="0" w:color="auto"/>
                <w:right w:val="none" w:sz="0" w:space="0" w:color="auto"/>
              </w:divBdr>
            </w:div>
            <w:div w:id="1113554561">
              <w:marLeft w:val="0"/>
              <w:marRight w:val="0"/>
              <w:marTop w:val="0"/>
              <w:marBottom w:val="0"/>
              <w:divBdr>
                <w:top w:val="none" w:sz="0" w:space="0" w:color="auto"/>
                <w:left w:val="none" w:sz="0" w:space="0" w:color="auto"/>
                <w:bottom w:val="none" w:sz="0" w:space="0" w:color="auto"/>
                <w:right w:val="none" w:sz="0" w:space="0" w:color="auto"/>
              </w:divBdr>
            </w:div>
          </w:divsChild>
        </w:div>
        <w:div w:id="1469779292">
          <w:marLeft w:val="0"/>
          <w:marRight w:val="0"/>
          <w:marTop w:val="0"/>
          <w:marBottom w:val="0"/>
          <w:divBdr>
            <w:top w:val="none" w:sz="0" w:space="0" w:color="auto"/>
            <w:left w:val="none" w:sz="0" w:space="0" w:color="auto"/>
            <w:bottom w:val="none" w:sz="0" w:space="0" w:color="auto"/>
            <w:right w:val="none" w:sz="0" w:space="0" w:color="auto"/>
          </w:divBdr>
          <w:divsChild>
            <w:div w:id="487551668">
              <w:marLeft w:val="0"/>
              <w:marRight w:val="0"/>
              <w:marTop w:val="0"/>
              <w:marBottom w:val="0"/>
              <w:divBdr>
                <w:top w:val="none" w:sz="0" w:space="0" w:color="auto"/>
                <w:left w:val="none" w:sz="0" w:space="0" w:color="auto"/>
                <w:bottom w:val="none" w:sz="0" w:space="0" w:color="auto"/>
                <w:right w:val="none" w:sz="0" w:space="0" w:color="auto"/>
              </w:divBdr>
            </w:div>
            <w:div w:id="176193177">
              <w:marLeft w:val="0"/>
              <w:marRight w:val="0"/>
              <w:marTop w:val="0"/>
              <w:marBottom w:val="0"/>
              <w:divBdr>
                <w:top w:val="none" w:sz="0" w:space="0" w:color="auto"/>
                <w:left w:val="none" w:sz="0" w:space="0" w:color="auto"/>
                <w:bottom w:val="none" w:sz="0" w:space="0" w:color="auto"/>
                <w:right w:val="none" w:sz="0" w:space="0" w:color="auto"/>
              </w:divBdr>
            </w:div>
          </w:divsChild>
        </w:div>
        <w:div w:id="1913196221">
          <w:marLeft w:val="0"/>
          <w:marRight w:val="0"/>
          <w:marTop w:val="0"/>
          <w:marBottom w:val="0"/>
          <w:divBdr>
            <w:top w:val="none" w:sz="0" w:space="0" w:color="auto"/>
            <w:left w:val="none" w:sz="0" w:space="0" w:color="auto"/>
            <w:bottom w:val="none" w:sz="0" w:space="0" w:color="auto"/>
            <w:right w:val="none" w:sz="0" w:space="0" w:color="auto"/>
          </w:divBdr>
          <w:divsChild>
            <w:div w:id="380180428">
              <w:marLeft w:val="0"/>
              <w:marRight w:val="0"/>
              <w:marTop w:val="0"/>
              <w:marBottom w:val="0"/>
              <w:divBdr>
                <w:top w:val="none" w:sz="0" w:space="0" w:color="auto"/>
                <w:left w:val="none" w:sz="0" w:space="0" w:color="auto"/>
                <w:bottom w:val="none" w:sz="0" w:space="0" w:color="auto"/>
                <w:right w:val="none" w:sz="0" w:space="0" w:color="auto"/>
              </w:divBdr>
            </w:div>
          </w:divsChild>
        </w:div>
        <w:div w:id="21514859">
          <w:marLeft w:val="0"/>
          <w:marRight w:val="0"/>
          <w:marTop w:val="0"/>
          <w:marBottom w:val="0"/>
          <w:divBdr>
            <w:top w:val="none" w:sz="0" w:space="0" w:color="auto"/>
            <w:left w:val="none" w:sz="0" w:space="0" w:color="auto"/>
            <w:bottom w:val="none" w:sz="0" w:space="0" w:color="auto"/>
            <w:right w:val="none" w:sz="0" w:space="0" w:color="auto"/>
          </w:divBdr>
          <w:divsChild>
            <w:div w:id="2111198637">
              <w:marLeft w:val="0"/>
              <w:marRight w:val="0"/>
              <w:marTop w:val="0"/>
              <w:marBottom w:val="0"/>
              <w:divBdr>
                <w:top w:val="none" w:sz="0" w:space="0" w:color="auto"/>
                <w:left w:val="none" w:sz="0" w:space="0" w:color="auto"/>
                <w:bottom w:val="none" w:sz="0" w:space="0" w:color="auto"/>
                <w:right w:val="none" w:sz="0" w:space="0" w:color="auto"/>
              </w:divBdr>
            </w:div>
          </w:divsChild>
        </w:div>
        <w:div w:id="1034382931">
          <w:marLeft w:val="0"/>
          <w:marRight w:val="0"/>
          <w:marTop w:val="0"/>
          <w:marBottom w:val="0"/>
          <w:divBdr>
            <w:top w:val="none" w:sz="0" w:space="0" w:color="auto"/>
            <w:left w:val="none" w:sz="0" w:space="0" w:color="auto"/>
            <w:bottom w:val="none" w:sz="0" w:space="0" w:color="auto"/>
            <w:right w:val="none" w:sz="0" w:space="0" w:color="auto"/>
          </w:divBdr>
          <w:divsChild>
            <w:div w:id="151260890">
              <w:marLeft w:val="0"/>
              <w:marRight w:val="0"/>
              <w:marTop w:val="0"/>
              <w:marBottom w:val="0"/>
              <w:divBdr>
                <w:top w:val="none" w:sz="0" w:space="0" w:color="auto"/>
                <w:left w:val="none" w:sz="0" w:space="0" w:color="auto"/>
                <w:bottom w:val="none" w:sz="0" w:space="0" w:color="auto"/>
                <w:right w:val="none" w:sz="0" w:space="0" w:color="auto"/>
              </w:divBdr>
            </w:div>
            <w:div w:id="1521159814">
              <w:marLeft w:val="0"/>
              <w:marRight w:val="0"/>
              <w:marTop w:val="0"/>
              <w:marBottom w:val="0"/>
              <w:divBdr>
                <w:top w:val="none" w:sz="0" w:space="0" w:color="auto"/>
                <w:left w:val="none" w:sz="0" w:space="0" w:color="auto"/>
                <w:bottom w:val="none" w:sz="0" w:space="0" w:color="auto"/>
                <w:right w:val="none" w:sz="0" w:space="0" w:color="auto"/>
              </w:divBdr>
            </w:div>
          </w:divsChild>
        </w:div>
        <w:div w:id="1965035384">
          <w:marLeft w:val="0"/>
          <w:marRight w:val="0"/>
          <w:marTop w:val="0"/>
          <w:marBottom w:val="0"/>
          <w:divBdr>
            <w:top w:val="none" w:sz="0" w:space="0" w:color="auto"/>
            <w:left w:val="none" w:sz="0" w:space="0" w:color="auto"/>
            <w:bottom w:val="none" w:sz="0" w:space="0" w:color="auto"/>
            <w:right w:val="none" w:sz="0" w:space="0" w:color="auto"/>
          </w:divBdr>
          <w:divsChild>
            <w:div w:id="338237832">
              <w:marLeft w:val="0"/>
              <w:marRight w:val="0"/>
              <w:marTop w:val="0"/>
              <w:marBottom w:val="0"/>
              <w:divBdr>
                <w:top w:val="none" w:sz="0" w:space="0" w:color="auto"/>
                <w:left w:val="none" w:sz="0" w:space="0" w:color="auto"/>
                <w:bottom w:val="none" w:sz="0" w:space="0" w:color="auto"/>
                <w:right w:val="none" w:sz="0" w:space="0" w:color="auto"/>
              </w:divBdr>
            </w:div>
          </w:divsChild>
        </w:div>
        <w:div w:id="360130572">
          <w:marLeft w:val="0"/>
          <w:marRight w:val="0"/>
          <w:marTop w:val="0"/>
          <w:marBottom w:val="0"/>
          <w:divBdr>
            <w:top w:val="none" w:sz="0" w:space="0" w:color="auto"/>
            <w:left w:val="none" w:sz="0" w:space="0" w:color="auto"/>
            <w:bottom w:val="none" w:sz="0" w:space="0" w:color="auto"/>
            <w:right w:val="none" w:sz="0" w:space="0" w:color="auto"/>
          </w:divBdr>
          <w:divsChild>
            <w:div w:id="220751209">
              <w:marLeft w:val="0"/>
              <w:marRight w:val="0"/>
              <w:marTop w:val="0"/>
              <w:marBottom w:val="0"/>
              <w:divBdr>
                <w:top w:val="none" w:sz="0" w:space="0" w:color="auto"/>
                <w:left w:val="none" w:sz="0" w:space="0" w:color="auto"/>
                <w:bottom w:val="none" w:sz="0" w:space="0" w:color="auto"/>
                <w:right w:val="none" w:sz="0" w:space="0" w:color="auto"/>
              </w:divBdr>
            </w:div>
          </w:divsChild>
        </w:div>
        <w:div w:id="730888298">
          <w:marLeft w:val="0"/>
          <w:marRight w:val="0"/>
          <w:marTop w:val="0"/>
          <w:marBottom w:val="0"/>
          <w:divBdr>
            <w:top w:val="none" w:sz="0" w:space="0" w:color="auto"/>
            <w:left w:val="none" w:sz="0" w:space="0" w:color="auto"/>
            <w:bottom w:val="none" w:sz="0" w:space="0" w:color="auto"/>
            <w:right w:val="none" w:sz="0" w:space="0" w:color="auto"/>
          </w:divBdr>
          <w:divsChild>
            <w:div w:id="1471749478">
              <w:marLeft w:val="0"/>
              <w:marRight w:val="0"/>
              <w:marTop w:val="0"/>
              <w:marBottom w:val="0"/>
              <w:divBdr>
                <w:top w:val="none" w:sz="0" w:space="0" w:color="auto"/>
                <w:left w:val="none" w:sz="0" w:space="0" w:color="auto"/>
                <w:bottom w:val="none" w:sz="0" w:space="0" w:color="auto"/>
                <w:right w:val="none" w:sz="0" w:space="0" w:color="auto"/>
              </w:divBdr>
            </w:div>
            <w:div w:id="1651903146">
              <w:marLeft w:val="0"/>
              <w:marRight w:val="0"/>
              <w:marTop w:val="0"/>
              <w:marBottom w:val="0"/>
              <w:divBdr>
                <w:top w:val="none" w:sz="0" w:space="0" w:color="auto"/>
                <w:left w:val="none" w:sz="0" w:space="0" w:color="auto"/>
                <w:bottom w:val="none" w:sz="0" w:space="0" w:color="auto"/>
                <w:right w:val="none" w:sz="0" w:space="0" w:color="auto"/>
              </w:divBdr>
            </w:div>
          </w:divsChild>
        </w:div>
        <w:div w:id="980579320">
          <w:marLeft w:val="0"/>
          <w:marRight w:val="0"/>
          <w:marTop w:val="0"/>
          <w:marBottom w:val="0"/>
          <w:divBdr>
            <w:top w:val="none" w:sz="0" w:space="0" w:color="auto"/>
            <w:left w:val="none" w:sz="0" w:space="0" w:color="auto"/>
            <w:bottom w:val="none" w:sz="0" w:space="0" w:color="auto"/>
            <w:right w:val="none" w:sz="0" w:space="0" w:color="auto"/>
          </w:divBdr>
          <w:divsChild>
            <w:div w:id="433405978">
              <w:marLeft w:val="0"/>
              <w:marRight w:val="0"/>
              <w:marTop w:val="0"/>
              <w:marBottom w:val="0"/>
              <w:divBdr>
                <w:top w:val="none" w:sz="0" w:space="0" w:color="auto"/>
                <w:left w:val="none" w:sz="0" w:space="0" w:color="auto"/>
                <w:bottom w:val="none" w:sz="0" w:space="0" w:color="auto"/>
                <w:right w:val="none" w:sz="0" w:space="0" w:color="auto"/>
              </w:divBdr>
            </w:div>
            <w:div w:id="904683012">
              <w:marLeft w:val="0"/>
              <w:marRight w:val="0"/>
              <w:marTop w:val="0"/>
              <w:marBottom w:val="0"/>
              <w:divBdr>
                <w:top w:val="none" w:sz="0" w:space="0" w:color="auto"/>
                <w:left w:val="none" w:sz="0" w:space="0" w:color="auto"/>
                <w:bottom w:val="none" w:sz="0" w:space="0" w:color="auto"/>
                <w:right w:val="none" w:sz="0" w:space="0" w:color="auto"/>
              </w:divBdr>
            </w:div>
            <w:div w:id="1761027167">
              <w:marLeft w:val="0"/>
              <w:marRight w:val="0"/>
              <w:marTop w:val="0"/>
              <w:marBottom w:val="0"/>
              <w:divBdr>
                <w:top w:val="none" w:sz="0" w:space="0" w:color="auto"/>
                <w:left w:val="none" w:sz="0" w:space="0" w:color="auto"/>
                <w:bottom w:val="none" w:sz="0" w:space="0" w:color="auto"/>
                <w:right w:val="none" w:sz="0" w:space="0" w:color="auto"/>
              </w:divBdr>
            </w:div>
            <w:div w:id="1857427582">
              <w:marLeft w:val="0"/>
              <w:marRight w:val="0"/>
              <w:marTop w:val="0"/>
              <w:marBottom w:val="0"/>
              <w:divBdr>
                <w:top w:val="none" w:sz="0" w:space="0" w:color="auto"/>
                <w:left w:val="none" w:sz="0" w:space="0" w:color="auto"/>
                <w:bottom w:val="none" w:sz="0" w:space="0" w:color="auto"/>
                <w:right w:val="none" w:sz="0" w:space="0" w:color="auto"/>
              </w:divBdr>
            </w:div>
          </w:divsChild>
        </w:div>
        <w:div w:id="175731723">
          <w:marLeft w:val="0"/>
          <w:marRight w:val="0"/>
          <w:marTop w:val="0"/>
          <w:marBottom w:val="0"/>
          <w:divBdr>
            <w:top w:val="none" w:sz="0" w:space="0" w:color="auto"/>
            <w:left w:val="none" w:sz="0" w:space="0" w:color="auto"/>
            <w:bottom w:val="none" w:sz="0" w:space="0" w:color="auto"/>
            <w:right w:val="none" w:sz="0" w:space="0" w:color="auto"/>
          </w:divBdr>
          <w:divsChild>
            <w:div w:id="157625318">
              <w:marLeft w:val="0"/>
              <w:marRight w:val="0"/>
              <w:marTop w:val="0"/>
              <w:marBottom w:val="0"/>
              <w:divBdr>
                <w:top w:val="none" w:sz="0" w:space="0" w:color="auto"/>
                <w:left w:val="none" w:sz="0" w:space="0" w:color="auto"/>
                <w:bottom w:val="none" w:sz="0" w:space="0" w:color="auto"/>
                <w:right w:val="none" w:sz="0" w:space="0" w:color="auto"/>
              </w:divBdr>
            </w:div>
            <w:div w:id="743533303">
              <w:marLeft w:val="0"/>
              <w:marRight w:val="0"/>
              <w:marTop w:val="0"/>
              <w:marBottom w:val="0"/>
              <w:divBdr>
                <w:top w:val="none" w:sz="0" w:space="0" w:color="auto"/>
                <w:left w:val="none" w:sz="0" w:space="0" w:color="auto"/>
                <w:bottom w:val="none" w:sz="0" w:space="0" w:color="auto"/>
                <w:right w:val="none" w:sz="0" w:space="0" w:color="auto"/>
              </w:divBdr>
            </w:div>
            <w:div w:id="906457299">
              <w:marLeft w:val="0"/>
              <w:marRight w:val="0"/>
              <w:marTop w:val="0"/>
              <w:marBottom w:val="0"/>
              <w:divBdr>
                <w:top w:val="none" w:sz="0" w:space="0" w:color="auto"/>
                <w:left w:val="none" w:sz="0" w:space="0" w:color="auto"/>
                <w:bottom w:val="none" w:sz="0" w:space="0" w:color="auto"/>
                <w:right w:val="none" w:sz="0" w:space="0" w:color="auto"/>
              </w:divBdr>
            </w:div>
          </w:divsChild>
        </w:div>
        <w:div w:id="659193782">
          <w:marLeft w:val="0"/>
          <w:marRight w:val="0"/>
          <w:marTop w:val="0"/>
          <w:marBottom w:val="0"/>
          <w:divBdr>
            <w:top w:val="none" w:sz="0" w:space="0" w:color="auto"/>
            <w:left w:val="none" w:sz="0" w:space="0" w:color="auto"/>
            <w:bottom w:val="none" w:sz="0" w:space="0" w:color="auto"/>
            <w:right w:val="none" w:sz="0" w:space="0" w:color="auto"/>
          </w:divBdr>
          <w:divsChild>
            <w:div w:id="1642071806">
              <w:marLeft w:val="0"/>
              <w:marRight w:val="0"/>
              <w:marTop w:val="0"/>
              <w:marBottom w:val="0"/>
              <w:divBdr>
                <w:top w:val="none" w:sz="0" w:space="0" w:color="auto"/>
                <w:left w:val="none" w:sz="0" w:space="0" w:color="auto"/>
                <w:bottom w:val="none" w:sz="0" w:space="0" w:color="auto"/>
                <w:right w:val="none" w:sz="0" w:space="0" w:color="auto"/>
              </w:divBdr>
            </w:div>
            <w:div w:id="1444836031">
              <w:marLeft w:val="0"/>
              <w:marRight w:val="0"/>
              <w:marTop w:val="0"/>
              <w:marBottom w:val="0"/>
              <w:divBdr>
                <w:top w:val="none" w:sz="0" w:space="0" w:color="auto"/>
                <w:left w:val="none" w:sz="0" w:space="0" w:color="auto"/>
                <w:bottom w:val="none" w:sz="0" w:space="0" w:color="auto"/>
                <w:right w:val="none" w:sz="0" w:space="0" w:color="auto"/>
              </w:divBdr>
            </w:div>
          </w:divsChild>
        </w:div>
        <w:div w:id="1279070121">
          <w:marLeft w:val="0"/>
          <w:marRight w:val="0"/>
          <w:marTop w:val="0"/>
          <w:marBottom w:val="0"/>
          <w:divBdr>
            <w:top w:val="none" w:sz="0" w:space="0" w:color="auto"/>
            <w:left w:val="none" w:sz="0" w:space="0" w:color="auto"/>
            <w:bottom w:val="none" w:sz="0" w:space="0" w:color="auto"/>
            <w:right w:val="none" w:sz="0" w:space="0" w:color="auto"/>
          </w:divBdr>
          <w:divsChild>
            <w:div w:id="357318291">
              <w:marLeft w:val="0"/>
              <w:marRight w:val="0"/>
              <w:marTop w:val="0"/>
              <w:marBottom w:val="0"/>
              <w:divBdr>
                <w:top w:val="none" w:sz="0" w:space="0" w:color="auto"/>
                <w:left w:val="none" w:sz="0" w:space="0" w:color="auto"/>
                <w:bottom w:val="none" w:sz="0" w:space="0" w:color="auto"/>
                <w:right w:val="none" w:sz="0" w:space="0" w:color="auto"/>
              </w:divBdr>
            </w:div>
            <w:div w:id="587420116">
              <w:marLeft w:val="0"/>
              <w:marRight w:val="0"/>
              <w:marTop w:val="0"/>
              <w:marBottom w:val="0"/>
              <w:divBdr>
                <w:top w:val="none" w:sz="0" w:space="0" w:color="auto"/>
                <w:left w:val="none" w:sz="0" w:space="0" w:color="auto"/>
                <w:bottom w:val="none" w:sz="0" w:space="0" w:color="auto"/>
                <w:right w:val="none" w:sz="0" w:space="0" w:color="auto"/>
              </w:divBdr>
            </w:div>
          </w:divsChild>
        </w:div>
        <w:div w:id="1576092402">
          <w:marLeft w:val="0"/>
          <w:marRight w:val="0"/>
          <w:marTop w:val="0"/>
          <w:marBottom w:val="0"/>
          <w:divBdr>
            <w:top w:val="none" w:sz="0" w:space="0" w:color="auto"/>
            <w:left w:val="none" w:sz="0" w:space="0" w:color="auto"/>
            <w:bottom w:val="none" w:sz="0" w:space="0" w:color="auto"/>
            <w:right w:val="none" w:sz="0" w:space="0" w:color="auto"/>
          </w:divBdr>
          <w:divsChild>
            <w:div w:id="1338266222">
              <w:marLeft w:val="0"/>
              <w:marRight w:val="0"/>
              <w:marTop w:val="0"/>
              <w:marBottom w:val="0"/>
              <w:divBdr>
                <w:top w:val="none" w:sz="0" w:space="0" w:color="auto"/>
                <w:left w:val="none" w:sz="0" w:space="0" w:color="auto"/>
                <w:bottom w:val="none" w:sz="0" w:space="0" w:color="auto"/>
                <w:right w:val="none" w:sz="0" w:space="0" w:color="auto"/>
              </w:divBdr>
            </w:div>
          </w:divsChild>
        </w:div>
        <w:div w:id="944968999">
          <w:marLeft w:val="0"/>
          <w:marRight w:val="0"/>
          <w:marTop w:val="0"/>
          <w:marBottom w:val="0"/>
          <w:divBdr>
            <w:top w:val="none" w:sz="0" w:space="0" w:color="auto"/>
            <w:left w:val="none" w:sz="0" w:space="0" w:color="auto"/>
            <w:bottom w:val="none" w:sz="0" w:space="0" w:color="auto"/>
            <w:right w:val="none" w:sz="0" w:space="0" w:color="auto"/>
          </w:divBdr>
          <w:divsChild>
            <w:div w:id="1608611449">
              <w:marLeft w:val="0"/>
              <w:marRight w:val="0"/>
              <w:marTop w:val="0"/>
              <w:marBottom w:val="0"/>
              <w:divBdr>
                <w:top w:val="none" w:sz="0" w:space="0" w:color="auto"/>
                <w:left w:val="none" w:sz="0" w:space="0" w:color="auto"/>
                <w:bottom w:val="none" w:sz="0" w:space="0" w:color="auto"/>
                <w:right w:val="none" w:sz="0" w:space="0" w:color="auto"/>
              </w:divBdr>
            </w:div>
            <w:div w:id="939409277">
              <w:marLeft w:val="0"/>
              <w:marRight w:val="0"/>
              <w:marTop w:val="0"/>
              <w:marBottom w:val="0"/>
              <w:divBdr>
                <w:top w:val="none" w:sz="0" w:space="0" w:color="auto"/>
                <w:left w:val="none" w:sz="0" w:space="0" w:color="auto"/>
                <w:bottom w:val="none" w:sz="0" w:space="0" w:color="auto"/>
                <w:right w:val="none" w:sz="0" w:space="0" w:color="auto"/>
              </w:divBdr>
            </w:div>
          </w:divsChild>
        </w:div>
        <w:div w:id="1105925415">
          <w:marLeft w:val="0"/>
          <w:marRight w:val="0"/>
          <w:marTop w:val="0"/>
          <w:marBottom w:val="0"/>
          <w:divBdr>
            <w:top w:val="none" w:sz="0" w:space="0" w:color="auto"/>
            <w:left w:val="none" w:sz="0" w:space="0" w:color="auto"/>
            <w:bottom w:val="none" w:sz="0" w:space="0" w:color="auto"/>
            <w:right w:val="none" w:sz="0" w:space="0" w:color="auto"/>
          </w:divBdr>
          <w:divsChild>
            <w:div w:id="181675976">
              <w:marLeft w:val="0"/>
              <w:marRight w:val="0"/>
              <w:marTop w:val="0"/>
              <w:marBottom w:val="0"/>
              <w:divBdr>
                <w:top w:val="none" w:sz="0" w:space="0" w:color="auto"/>
                <w:left w:val="none" w:sz="0" w:space="0" w:color="auto"/>
                <w:bottom w:val="none" w:sz="0" w:space="0" w:color="auto"/>
                <w:right w:val="none" w:sz="0" w:space="0" w:color="auto"/>
              </w:divBdr>
            </w:div>
          </w:divsChild>
        </w:div>
        <w:div w:id="551961799">
          <w:marLeft w:val="0"/>
          <w:marRight w:val="0"/>
          <w:marTop w:val="0"/>
          <w:marBottom w:val="0"/>
          <w:divBdr>
            <w:top w:val="none" w:sz="0" w:space="0" w:color="auto"/>
            <w:left w:val="none" w:sz="0" w:space="0" w:color="auto"/>
            <w:bottom w:val="none" w:sz="0" w:space="0" w:color="auto"/>
            <w:right w:val="none" w:sz="0" w:space="0" w:color="auto"/>
          </w:divBdr>
          <w:divsChild>
            <w:div w:id="192616147">
              <w:marLeft w:val="0"/>
              <w:marRight w:val="0"/>
              <w:marTop w:val="0"/>
              <w:marBottom w:val="0"/>
              <w:divBdr>
                <w:top w:val="none" w:sz="0" w:space="0" w:color="auto"/>
                <w:left w:val="none" w:sz="0" w:space="0" w:color="auto"/>
                <w:bottom w:val="none" w:sz="0" w:space="0" w:color="auto"/>
                <w:right w:val="none" w:sz="0" w:space="0" w:color="auto"/>
              </w:divBdr>
            </w:div>
          </w:divsChild>
        </w:div>
        <w:div w:id="1520044647">
          <w:marLeft w:val="0"/>
          <w:marRight w:val="0"/>
          <w:marTop w:val="0"/>
          <w:marBottom w:val="0"/>
          <w:divBdr>
            <w:top w:val="none" w:sz="0" w:space="0" w:color="auto"/>
            <w:left w:val="none" w:sz="0" w:space="0" w:color="auto"/>
            <w:bottom w:val="none" w:sz="0" w:space="0" w:color="auto"/>
            <w:right w:val="none" w:sz="0" w:space="0" w:color="auto"/>
          </w:divBdr>
          <w:divsChild>
            <w:div w:id="740179493">
              <w:marLeft w:val="0"/>
              <w:marRight w:val="0"/>
              <w:marTop w:val="0"/>
              <w:marBottom w:val="0"/>
              <w:divBdr>
                <w:top w:val="none" w:sz="0" w:space="0" w:color="auto"/>
                <w:left w:val="none" w:sz="0" w:space="0" w:color="auto"/>
                <w:bottom w:val="none" w:sz="0" w:space="0" w:color="auto"/>
                <w:right w:val="none" w:sz="0" w:space="0" w:color="auto"/>
              </w:divBdr>
            </w:div>
            <w:div w:id="993728873">
              <w:marLeft w:val="0"/>
              <w:marRight w:val="0"/>
              <w:marTop w:val="0"/>
              <w:marBottom w:val="0"/>
              <w:divBdr>
                <w:top w:val="none" w:sz="0" w:space="0" w:color="auto"/>
                <w:left w:val="none" w:sz="0" w:space="0" w:color="auto"/>
                <w:bottom w:val="none" w:sz="0" w:space="0" w:color="auto"/>
                <w:right w:val="none" w:sz="0" w:space="0" w:color="auto"/>
              </w:divBdr>
            </w:div>
          </w:divsChild>
        </w:div>
        <w:div w:id="1352759836">
          <w:marLeft w:val="0"/>
          <w:marRight w:val="0"/>
          <w:marTop w:val="0"/>
          <w:marBottom w:val="0"/>
          <w:divBdr>
            <w:top w:val="none" w:sz="0" w:space="0" w:color="auto"/>
            <w:left w:val="none" w:sz="0" w:space="0" w:color="auto"/>
            <w:bottom w:val="none" w:sz="0" w:space="0" w:color="auto"/>
            <w:right w:val="none" w:sz="0" w:space="0" w:color="auto"/>
          </w:divBdr>
          <w:divsChild>
            <w:div w:id="751120813">
              <w:marLeft w:val="0"/>
              <w:marRight w:val="0"/>
              <w:marTop w:val="0"/>
              <w:marBottom w:val="0"/>
              <w:divBdr>
                <w:top w:val="none" w:sz="0" w:space="0" w:color="auto"/>
                <w:left w:val="none" w:sz="0" w:space="0" w:color="auto"/>
                <w:bottom w:val="none" w:sz="0" w:space="0" w:color="auto"/>
                <w:right w:val="none" w:sz="0" w:space="0" w:color="auto"/>
              </w:divBdr>
            </w:div>
          </w:divsChild>
        </w:div>
        <w:div w:id="1143427145">
          <w:marLeft w:val="0"/>
          <w:marRight w:val="0"/>
          <w:marTop w:val="0"/>
          <w:marBottom w:val="0"/>
          <w:divBdr>
            <w:top w:val="none" w:sz="0" w:space="0" w:color="auto"/>
            <w:left w:val="none" w:sz="0" w:space="0" w:color="auto"/>
            <w:bottom w:val="none" w:sz="0" w:space="0" w:color="auto"/>
            <w:right w:val="none" w:sz="0" w:space="0" w:color="auto"/>
          </w:divBdr>
          <w:divsChild>
            <w:div w:id="1106535642">
              <w:marLeft w:val="0"/>
              <w:marRight w:val="0"/>
              <w:marTop w:val="0"/>
              <w:marBottom w:val="0"/>
              <w:divBdr>
                <w:top w:val="none" w:sz="0" w:space="0" w:color="auto"/>
                <w:left w:val="none" w:sz="0" w:space="0" w:color="auto"/>
                <w:bottom w:val="none" w:sz="0" w:space="0" w:color="auto"/>
                <w:right w:val="none" w:sz="0" w:space="0" w:color="auto"/>
              </w:divBdr>
            </w:div>
            <w:div w:id="534974200">
              <w:marLeft w:val="0"/>
              <w:marRight w:val="0"/>
              <w:marTop w:val="0"/>
              <w:marBottom w:val="0"/>
              <w:divBdr>
                <w:top w:val="none" w:sz="0" w:space="0" w:color="auto"/>
                <w:left w:val="none" w:sz="0" w:space="0" w:color="auto"/>
                <w:bottom w:val="none" w:sz="0" w:space="0" w:color="auto"/>
                <w:right w:val="none" w:sz="0" w:space="0" w:color="auto"/>
              </w:divBdr>
            </w:div>
          </w:divsChild>
        </w:div>
        <w:div w:id="1695423689">
          <w:marLeft w:val="0"/>
          <w:marRight w:val="0"/>
          <w:marTop w:val="0"/>
          <w:marBottom w:val="0"/>
          <w:divBdr>
            <w:top w:val="none" w:sz="0" w:space="0" w:color="auto"/>
            <w:left w:val="none" w:sz="0" w:space="0" w:color="auto"/>
            <w:bottom w:val="none" w:sz="0" w:space="0" w:color="auto"/>
            <w:right w:val="none" w:sz="0" w:space="0" w:color="auto"/>
          </w:divBdr>
          <w:divsChild>
            <w:div w:id="365178334">
              <w:marLeft w:val="0"/>
              <w:marRight w:val="0"/>
              <w:marTop w:val="0"/>
              <w:marBottom w:val="0"/>
              <w:divBdr>
                <w:top w:val="none" w:sz="0" w:space="0" w:color="auto"/>
                <w:left w:val="none" w:sz="0" w:space="0" w:color="auto"/>
                <w:bottom w:val="none" w:sz="0" w:space="0" w:color="auto"/>
                <w:right w:val="none" w:sz="0" w:space="0" w:color="auto"/>
              </w:divBdr>
            </w:div>
            <w:div w:id="1098939785">
              <w:marLeft w:val="0"/>
              <w:marRight w:val="0"/>
              <w:marTop w:val="0"/>
              <w:marBottom w:val="0"/>
              <w:divBdr>
                <w:top w:val="none" w:sz="0" w:space="0" w:color="auto"/>
                <w:left w:val="none" w:sz="0" w:space="0" w:color="auto"/>
                <w:bottom w:val="none" w:sz="0" w:space="0" w:color="auto"/>
                <w:right w:val="none" w:sz="0" w:space="0" w:color="auto"/>
              </w:divBdr>
            </w:div>
            <w:div w:id="382562970">
              <w:marLeft w:val="0"/>
              <w:marRight w:val="0"/>
              <w:marTop w:val="0"/>
              <w:marBottom w:val="0"/>
              <w:divBdr>
                <w:top w:val="none" w:sz="0" w:space="0" w:color="auto"/>
                <w:left w:val="none" w:sz="0" w:space="0" w:color="auto"/>
                <w:bottom w:val="none" w:sz="0" w:space="0" w:color="auto"/>
                <w:right w:val="none" w:sz="0" w:space="0" w:color="auto"/>
              </w:divBdr>
            </w:div>
            <w:div w:id="726536980">
              <w:marLeft w:val="0"/>
              <w:marRight w:val="0"/>
              <w:marTop w:val="0"/>
              <w:marBottom w:val="0"/>
              <w:divBdr>
                <w:top w:val="none" w:sz="0" w:space="0" w:color="auto"/>
                <w:left w:val="none" w:sz="0" w:space="0" w:color="auto"/>
                <w:bottom w:val="none" w:sz="0" w:space="0" w:color="auto"/>
                <w:right w:val="none" w:sz="0" w:space="0" w:color="auto"/>
              </w:divBdr>
            </w:div>
            <w:div w:id="1955667924">
              <w:marLeft w:val="0"/>
              <w:marRight w:val="0"/>
              <w:marTop w:val="0"/>
              <w:marBottom w:val="0"/>
              <w:divBdr>
                <w:top w:val="none" w:sz="0" w:space="0" w:color="auto"/>
                <w:left w:val="none" w:sz="0" w:space="0" w:color="auto"/>
                <w:bottom w:val="none" w:sz="0" w:space="0" w:color="auto"/>
                <w:right w:val="none" w:sz="0" w:space="0" w:color="auto"/>
              </w:divBdr>
            </w:div>
            <w:div w:id="377440831">
              <w:marLeft w:val="0"/>
              <w:marRight w:val="0"/>
              <w:marTop w:val="0"/>
              <w:marBottom w:val="0"/>
              <w:divBdr>
                <w:top w:val="none" w:sz="0" w:space="0" w:color="auto"/>
                <w:left w:val="none" w:sz="0" w:space="0" w:color="auto"/>
                <w:bottom w:val="none" w:sz="0" w:space="0" w:color="auto"/>
                <w:right w:val="none" w:sz="0" w:space="0" w:color="auto"/>
              </w:divBdr>
            </w:div>
          </w:divsChild>
        </w:div>
        <w:div w:id="1024286269">
          <w:marLeft w:val="0"/>
          <w:marRight w:val="0"/>
          <w:marTop w:val="0"/>
          <w:marBottom w:val="0"/>
          <w:divBdr>
            <w:top w:val="none" w:sz="0" w:space="0" w:color="auto"/>
            <w:left w:val="none" w:sz="0" w:space="0" w:color="auto"/>
            <w:bottom w:val="none" w:sz="0" w:space="0" w:color="auto"/>
            <w:right w:val="none" w:sz="0" w:space="0" w:color="auto"/>
          </w:divBdr>
          <w:divsChild>
            <w:div w:id="1405179334">
              <w:marLeft w:val="0"/>
              <w:marRight w:val="0"/>
              <w:marTop w:val="0"/>
              <w:marBottom w:val="0"/>
              <w:divBdr>
                <w:top w:val="none" w:sz="0" w:space="0" w:color="auto"/>
                <w:left w:val="none" w:sz="0" w:space="0" w:color="auto"/>
                <w:bottom w:val="none" w:sz="0" w:space="0" w:color="auto"/>
                <w:right w:val="none" w:sz="0" w:space="0" w:color="auto"/>
              </w:divBdr>
            </w:div>
            <w:div w:id="846359232">
              <w:marLeft w:val="0"/>
              <w:marRight w:val="0"/>
              <w:marTop w:val="0"/>
              <w:marBottom w:val="0"/>
              <w:divBdr>
                <w:top w:val="none" w:sz="0" w:space="0" w:color="auto"/>
                <w:left w:val="none" w:sz="0" w:space="0" w:color="auto"/>
                <w:bottom w:val="none" w:sz="0" w:space="0" w:color="auto"/>
                <w:right w:val="none" w:sz="0" w:space="0" w:color="auto"/>
              </w:divBdr>
            </w:div>
            <w:div w:id="1618104447">
              <w:marLeft w:val="0"/>
              <w:marRight w:val="0"/>
              <w:marTop w:val="0"/>
              <w:marBottom w:val="0"/>
              <w:divBdr>
                <w:top w:val="none" w:sz="0" w:space="0" w:color="auto"/>
                <w:left w:val="none" w:sz="0" w:space="0" w:color="auto"/>
                <w:bottom w:val="none" w:sz="0" w:space="0" w:color="auto"/>
                <w:right w:val="none" w:sz="0" w:space="0" w:color="auto"/>
              </w:divBdr>
            </w:div>
          </w:divsChild>
        </w:div>
        <w:div w:id="1238781030">
          <w:marLeft w:val="0"/>
          <w:marRight w:val="0"/>
          <w:marTop w:val="0"/>
          <w:marBottom w:val="0"/>
          <w:divBdr>
            <w:top w:val="none" w:sz="0" w:space="0" w:color="auto"/>
            <w:left w:val="none" w:sz="0" w:space="0" w:color="auto"/>
            <w:bottom w:val="none" w:sz="0" w:space="0" w:color="auto"/>
            <w:right w:val="none" w:sz="0" w:space="0" w:color="auto"/>
          </w:divBdr>
          <w:divsChild>
            <w:div w:id="1826125142">
              <w:marLeft w:val="0"/>
              <w:marRight w:val="0"/>
              <w:marTop w:val="0"/>
              <w:marBottom w:val="0"/>
              <w:divBdr>
                <w:top w:val="none" w:sz="0" w:space="0" w:color="auto"/>
                <w:left w:val="none" w:sz="0" w:space="0" w:color="auto"/>
                <w:bottom w:val="none" w:sz="0" w:space="0" w:color="auto"/>
                <w:right w:val="none" w:sz="0" w:space="0" w:color="auto"/>
              </w:divBdr>
            </w:div>
            <w:div w:id="243532122">
              <w:marLeft w:val="0"/>
              <w:marRight w:val="0"/>
              <w:marTop w:val="0"/>
              <w:marBottom w:val="0"/>
              <w:divBdr>
                <w:top w:val="none" w:sz="0" w:space="0" w:color="auto"/>
                <w:left w:val="none" w:sz="0" w:space="0" w:color="auto"/>
                <w:bottom w:val="none" w:sz="0" w:space="0" w:color="auto"/>
                <w:right w:val="none" w:sz="0" w:space="0" w:color="auto"/>
              </w:divBdr>
            </w:div>
            <w:div w:id="1336883860">
              <w:marLeft w:val="0"/>
              <w:marRight w:val="0"/>
              <w:marTop w:val="0"/>
              <w:marBottom w:val="0"/>
              <w:divBdr>
                <w:top w:val="none" w:sz="0" w:space="0" w:color="auto"/>
                <w:left w:val="none" w:sz="0" w:space="0" w:color="auto"/>
                <w:bottom w:val="none" w:sz="0" w:space="0" w:color="auto"/>
                <w:right w:val="none" w:sz="0" w:space="0" w:color="auto"/>
              </w:divBdr>
            </w:div>
            <w:div w:id="1323436814">
              <w:marLeft w:val="0"/>
              <w:marRight w:val="0"/>
              <w:marTop w:val="0"/>
              <w:marBottom w:val="0"/>
              <w:divBdr>
                <w:top w:val="none" w:sz="0" w:space="0" w:color="auto"/>
                <w:left w:val="none" w:sz="0" w:space="0" w:color="auto"/>
                <w:bottom w:val="none" w:sz="0" w:space="0" w:color="auto"/>
                <w:right w:val="none" w:sz="0" w:space="0" w:color="auto"/>
              </w:divBdr>
            </w:div>
            <w:div w:id="589892801">
              <w:marLeft w:val="0"/>
              <w:marRight w:val="0"/>
              <w:marTop w:val="0"/>
              <w:marBottom w:val="0"/>
              <w:divBdr>
                <w:top w:val="none" w:sz="0" w:space="0" w:color="auto"/>
                <w:left w:val="none" w:sz="0" w:space="0" w:color="auto"/>
                <w:bottom w:val="none" w:sz="0" w:space="0" w:color="auto"/>
                <w:right w:val="none" w:sz="0" w:space="0" w:color="auto"/>
              </w:divBdr>
            </w:div>
            <w:div w:id="1311329690">
              <w:marLeft w:val="0"/>
              <w:marRight w:val="0"/>
              <w:marTop w:val="0"/>
              <w:marBottom w:val="0"/>
              <w:divBdr>
                <w:top w:val="none" w:sz="0" w:space="0" w:color="auto"/>
                <w:left w:val="none" w:sz="0" w:space="0" w:color="auto"/>
                <w:bottom w:val="none" w:sz="0" w:space="0" w:color="auto"/>
                <w:right w:val="none" w:sz="0" w:space="0" w:color="auto"/>
              </w:divBdr>
            </w:div>
            <w:div w:id="693960937">
              <w:marLeft w:val="0"/>
              <w:marRight w:val="0"/>
              <w:marTop w:val="0"/>
              <w:marBottom w:val="0"/>
              <w:divBdr>
                <w:top w:val="none" w:sz="0" w:space="0" w:color="auto"/>
                <w:left w:val="none" w:sz="0" w:space="0" w:color="auto"/>
                <w:bottom w:val="none" w:sz="0" w:space="0" w:color="auto"/>
                <w:right w:val="none" w:sz="0" w:space="0" w:color="auto"/>
              </w:divBdr>
            </w:div>
            <w:div w:id="2079742774">
              <w:marLeft w:val="0"/>
              <w:marRight w:val="0"/>
              <w:marTop w:val="0"/>
              <w:marBottom w:val="0"/>
              <w:divBdr>
                <w:top w:val="none" w:sz="0" w:space="0" w:color="auto"/>
                <w:left w:val="none" w:sz="0" w:space="0" w:color="auto"/>
                <w:bottom w:val="none" w:sz="0" w:space="0" w:color="auto"/>
                <w:right w:val="none" w:sz="0" w:space="0" w:color="auto"/>
              </w:divBdr>
            </w:div>
          </w:divsChild>
        </w:div>
        <w:div w:id="1654989528">
          <w:marLeft w:val="0"/>
          <w:marRight w:val="0"/>
          <w:marTop w:val="0"/>
          <w:marBottom w:val="0"/>
          <w:divBdr>
            <w:top w:val="none" w:sz="0" w:space="0" w:color="auto"/>
            <w:left w:val="none" w:sz="0" w:space="0" w:color="auto"/>
            <w:bottom w:val="none" w:sz="0" w:space="0" w:color="auto"/>
            <w:right w:val="none" w:sz="0" w:space="0" w:color="auto"/>
          </w:divBdr>
          <w:divsChild>
            <w:div w:id="1898008584">
              <w:marLeft w:val="0"/>
              <w:marRight w:val="0"/>
              <w:marTop w:val="0"/>
              <w:marBottom w:val="0"/>
              <w:divBdr>
                <w:top w:val="none" w:sz="0" w:space="0" w:color="auto"/>
                <w:left w:val="none" w:sz="0" w:space="0" w:color="auto"/>
                <w:bottom w:val="none" w:sz="0" w:space="0" w:color="auto"/>
                <w:right w:val="none" w:sz="0" w:space="0" w:color="auto"/>
              </w:divBdr>
            </w:div>
            <w:div w:id="1350911215">
              <w:marLeft w:val="0"/>
              <w:marRight w:val="0"/>
              <w:marTop w:val="0"/>
              <w:marBottom w:val="0"/>
              <w:divBdr>
                <w:top w:val="none" w:sz="0" w:space="0" w:color="auto"/>
                <w:left w:val="none" w:sz="0" w:space="0" w:color="auto"/>
                <w:bottom w:val="none" w:sz="0" w:space="0" w:color="auto"/>
                <w:right w:val="none" w:sz="0" w:space="0" w:color="auto"/>
              </w:divBdr>
            </w:div>
            <w:div w:id="262343743">
              <w:marLeft w:val="0"/>
              <w:marRight w:val="0"/>
              <w:marTop w:val="0"/>
              <w:marBottom w:val="0"/>
              <w:divBdr>
                <w:top w:val="none" w:sz="0" w:space="0" w:color="auto"/>
                <w:left w:val="none" w:sz="0" w:space="0" w:color="auto"/>
                <w:bottom w:val="none" w:sz="0" w:space="0" w:color="auto"/>
                <w:right w:val="none" w:sz="0" w:space="0" w:color="auto"/>
              </w:divBdr>
            </w:div>
            <w:div w:id="1783262392">
              <w:marLeft w:val="0"/>
              <w:marRight w:val="0"/>
              <w:marTop w:val="0"/>
              <w:marBottom w:val="0"/>
              <w:divBdr>
                <w:top w:val="none" w:sz="0" w:space="0" w:color="auto"/>
                <w:left w:val="none" w:sz="0" w:space="0" w:color="auto"/>
                <w:bottom w:val="none" w:sz="0" w:space="0" w:color="auto"/>
                <w:right w:val="none" w:sz="0" w:space="0" w:color="auto"/>
              </w:divBdr>
            </w:div>
            <w:div w:id="1782262603">
              <w:marLeft w:val="0"/>
              <w:marRight w:val="0"/>
              <w:marTop w:val="0"/>
              <w:marBottom w:val="0"/>
              <w:divBdr>
                <w:top w:val="none" w:sz="0" w:space="0" w:color="auto"/>
                <w:left w:val="none" w:sz="0" w:space="0" w:color="auto"/>
                <w:bottom w:val="none" w:sz="0" w:space="0" w:color="auto"/>
                <w:right w:val="none" w:sz="0" w:space="0" w:color="auto"/>
              </w:divBdr>
            </w:div>
          </w:divsChild>
        </w:div>
        <w:div w:id="744033018">
          <w:marLeft w:val="0"/>
          <w:marRight w:val="0"/>
          <w:marTop w:val="0"/>
          <w:marBottom w:val="0"/>
          <w:divBdr>
            <w:top w:val="none" w:sz="0" w:space="0" w:color="auto"/>
            <w:left w:val="none" w:sz="0" w:space="0" w:color="auto"/>
            <w:bottom w:val="none" w:sz="0" w:space="0" w:color="auto"/>
            <w:right w:val="none" w:sz="0" w:space="0" w:color="auto"/>
          </w:divBdr>
          <w:divsChild>
            <w:div w:id="1074469148">
              <w:marLeft w:val="0"/>
              <w:marRight w:val="0"/>
              <w:marTop w:val="0"/>
              <w:marBottom w:val="0"/>
              <w:divBdr>
                <w:top w:val="none" w:sz="0" w:space="0" w:color="auto"/>
                <w:left w:val="none" w:sz="0" w:space="0" w:color="auto"/>
                <w:bottom w:val="none" w:sz="0" w:space="0" w:color="auto"/>
                <w:right w:val="none" w:sz="0" w:space="0" w:color="auto"/>
              </w:divBdr>
            </w:div>
            <w:div w:id="1627199063">
              <w:marLeft w:val="0"/>
              <w:marRight w:val="0"/>
              <w:marTop w:val="0"/>
              <w:marBottom w:val="0"/>
              <w:divBdr>
                <w:top w:val="none" w:sz="0" w:space="0" w:color="auto"/>
                <w:left w:val="none" w:sz="0" w:space="0" w:color="auto"/>
                <w:bottom w:val="none" w:sz="0" w:space="0" w:color="auto"/>
                <w:right w:val="none" w:sz="0" w:space="0" w:color="auto"/>
              </w:divBdr>
            </w:div>
            <w:div w:id="54278215">
              <w:marLeft w:val="0"/>
              <w:marRight w:val="0"/>
              <w:marTop w:val="0"/>
              <w:marBottom w:val="0"/>
              <w:divBdr>
                <w:top w:val="none" w:sz="0" w:space="0" w:color="auto"/>
                <w:left w:val="none" w:sz="0" w:space="0" w:color="auto"/>
                <w:bottom w:val="none" w:sz="0" w:space="0" w:color="auto"/>
                <w:right w:val="none" w:sz="0" w:space="0" w:color="auto"/>
              </w:divBdr>
            </w:div>
            <w:div w:id="553736593">
              <w:marLeft w:val="0"/>
              <w:marRight w:val="0"/>
              <w:marTop w:val="0"/>
              <w:marBottom w:val="0"/>
              <w:divBdr>
                <w:top w:val="none" w:sz="0" w:space="0" w:color="auto"/>
                <w:left w:val="none" w:sz="0" w:space="0" w:color="auto"/>
                <w:bottom w:val="none" w:sz="0" w:space="0" w:color="auto"/>
                <w:right w:val="none" w:sz="0" w:space="0" w:color="auto"/>
              </w:divBdr>
            </w:div>
          </w:divsChild>
        </w:div>
        <w:div w:id="947810670">
          <w:marLeft w:val="0"/>
          <w:marRight w:val="0"/>
          <w:marTop w:val="0"/>
          <w:marBottom w:val="0"/>
          <w:divBdr>
            <w:top w:val="none" w:sz="0" w:space="0" w:color="auto"/>
            <w:left w:val="none" w:sz="0" w:space="0" w:color="auto"/>
            <w:bottom w:val="none" w:sz="0" w:space="0" w:color="auto"/>
            <w:right w:val="none" w:sz="0" w:space="0" w:color="auto"/>
          </w:divBdr>
          <w:divsChild>
            <w:div w:id="705066170">
              <w:marLeft w:val="0"/>
              <w:marRight w:val="0"/>
              <w:marTop w:val="0"/>
              <w:marBottom w:val="0"/>
              <w:divBdr>
                <w:top w:val="none" w:sz="0" w:space="0" w:color="auto"/>
                <w:left w:val="none" w:sz="0" w:space="0" w:color="auto"/>
                <w:bottom w:val="none" w:sz="0" w:space="0" w:color="auto"/>
                <w:right w:val="none" w:sz="0" w:space="0" w:color="auto"/>
              </w:divBdr>
            </w:div>
            <w:div w:id="591084162">
              <w:marLeft w:val="0"/>
              <w:marRight w:val="0"/>
              <w:marTop w:val="0"/>
              <w:marBottom w:val="0"/>
              <w:divBdr>
                <w:top w:val="none" w:sz="0" w:space="0" w:color="auto"/>
                <w:left w:val="none" w:sz="0" w:space="0" w:color="auto"/>
                <w:bottom w:val="none" w:sz="0" w:space="0" w:color="auto"/>
                <w:right w:val="none" w:sz="0" w:space="0" w:color="auto"/>
              </w:divBdr>
            </w:div>
          </w:divsChild>
        </w:div>
        <w:div w:id="642202106">
          <w:marLeft w:val="0"/>
          <w:marRight w:val="0"/>
          <w:marTop w:val="0"/>
          <w:marBottom w:val="0"/>
          <w:divBdr>
            <w:top w:val="none" w:sz="0" w:space="0" w:color="auto"/>
            <w:left w:val="none" w:sz="0" w:space="0" w:color="auto"/>
            <w:bottom w:val="none" w:sz="0" w:space="0" w:color="auto"/>
            <w:right w:val="none" w:sz="0" w:space="0" w:color="auto"/>
          </w:divBdr>
          <w:divsChild>
            <w:div w:id="664893746">
              <w:marLeft w:val="0"/>
              <w:marRight w:val="0"/>
              <w:marTop w:val="0"/>
              <w:marBottom w:val="0"/>
              <w:divBdr>
                <w:top w:val="none" w:sz="0" w:space="0" w:color="auto"/>
                <w:left w:val="none" w:sz="0" w:space="0" w:color="auto"/>
                <w:bottom w:val="none" w:sz="0" w:space="0" w:color="auto"/>
                <w:right w:val="none" w:sz="0" w:space="0" w:color="auto"/>
              </w:divBdr>
            </w:div>
          </w:divsChild>
        </w:div>
        <w:div w:id="1295982700">
          <w:marLeft w:val="0"/>
          <w:marRight w:val="0"/>
          <w:marTop w:val="0"/>
          <w:marBottom w:val="0"/>
          <w:divBdr>
            <w:top w:val="none" w:sz="0" w:space="0" w:color="auto"/>
            <w:left w:val="none" w:sz="0" w:space="0" w:color="auto"/>
            <w:bottom w:val="none" w:sz="0" w:space="0" w:color="auto"/>
            <w:right w:val="none" w:sz="0" w:space="0" w:color="auto"/>
          </w:divBdr>
          <w:divsChild>
            <w:div w:id="1238395769">
              <w:marLeft w:val="0"/>
              <w:marRight w:val="0"/>
              <w:marTop w:val="0"/>
              <w:marBottom w:val="0"/>
              <w:divBdr>
                <w:top w:val="none" w:sz="0" w:space="0" w:color="auto"/>
                <w:left w:val="none" w:sz="0" w:space="0" w:color="auto"/>
                <w:bottom w:val="none" w:sz="0" w:space="0" w:color="auto"/>
                <w:right w:val="none" w:sz="0" w:space="0" w:color="auto"/>
              </w:divBdr>
            </w:div>
            <w:div w:id="875310192">
              <w:marLeft w:val="0"/>
              <w:marRight w:val="0"/>
              <w:marTop w:val="0"/>
              <w:marBottom w:val="0"/>
              <w:divBdr>
                <w:top w:val="none" w:sz="0" w:space="0" w:color="auto"/>
                <w:left w:val="none" w:sz="0" w:space="0" w:color="auto"/>
                <w:bottom w:val="none" w:sz="0" w:space="0" w:color="auto"/>
                <w:right w:val="none" w:sz="0" w:space="0" w:color="auto"/>
              </w:divBdr>
            </w:div>
          </w:divsChild>
        </w:div>
        <w:div w:id="1147164892">
          <w:marLeft w:val="0"/>
          <w:marRight w:val="0"/>
          <w:marTop w:val="0"/>
          <w:marBottom w:val="0"/>
          <w:divBdr>
            <w:top w:val="none" w:sz="0" w:space="0" w:color="auto"/>
            <w:left w:val="none" w:sz="0" w:space="0" w:color="auto"/>
            <w:bottom w:val="none" w:sz="0" w:space="0" w:color="auto"/>
            <w:right w:val="none" w:sz="0" w:space="0" w:color="auto"/>
          </w:divBdr>
          <w:divsChild>
            <w:div w:id="1695037529">
              <w:marLeft w:val="0"/>
              <w:marRight w:val="0"/>
              <w:marTop w:val="0"/>
              <w:marBottom w:val="0"/>
              <w:divBdr>
                <w:top w:val="none" w:sz="0" w:space="0" w:color="auto"/>
                <w:left w:val="none" w:sz="0" w:space="0" w:color="auto"/>
                <w:bottom w:val="none" w:sz="0" w:space="0" w:color="auto"/>
                <w:right w:val="none" w:sz="0" w:space="0" w:color="auto"/>
              </w:divBdr>
            </w:div>
          </w:divsChild>
        </w:div>
        <w:div w:id="2033530063">
          <w:marLeft w:val="0"/>
          <w:marRight w:val="0"/>
          <w:marTop w:val="0"/>
          <w:marBottom w:val="0"/>
          <w:divBdr>
            <w:top w:val="none" w:sz="0" w:space="0" w:color="auto"/>
            <w:left w:val="none" w:sz="0" w:space="0" w:color="auto"/>
            <w:bottom w:val="none" w:sz="0" w:space="0" w:color="auto"/>
            <w:right w:val="none" w:sz="0" w:space="0" w:color="auto"/>
          </w:divBdr>
          <w:divsChild>
            <w:div w:id="2146311385">
              <w:marLeft w:val="0"/>
              <w:marRight w:val="0"/>
              <w:marTop w:val="0"/>
              <w:marBottom w:val="0"/>
              <w:divBdr>
                <w:top w:val="none" w:sz="0" w:space="0" w:color="auto"/>
                <w:left w:val="none" w:sz="0" w:space="0" w:color="auto"/>
                <w:bottom w:val="none" w:sz="0" w:space="0" w:color="auto"/>
                <w:right w:val="none" w:sz="0" w:space="0" w:color="auto"/>
              </w:divBdr>
            </w:div>
            <w:div w:id="965500958">
              <w:marLeft w:val="0"/>
              <w:marRight w:val="0"/>
              <w:marTop w:val="0"/>
              <w:marBottom w:val="0"/>
              <w:divBdr>
                <w:top w:val="none" w:sz="0" w:space="0" w:color="auto"/>
                <w:left w:val="none" w:sz="0" w:space="0" w:color="auto"/>
                <w:bottom w:val="none" w:sz="0" w:space="0" w:color="auto"/>
                <w:right w:val="none" w:sz="0" w:space="0" w:color="auto"/>
              </w:divBdr>
            </w:div>
          </w:divsChild>
        </w:div>
        <w:div w:id="362948379">
          <w:marLeft w:val="0"/>
          <w:marRight w:val="0"/>
          <w:marTop w:val="0"/>
          <w:marBottom w:val="0"/>
          <w:divBdr>
            <w:top w:val="none" w:sz="0" w:space="0" w:color="auto"/>
            <w:left w:val="none" w:sz="0" w:space="0" w:color="auto"/>
            <w:bottom w:val="none" w:sz="0" w:space="0" w:color="auto"/>
            <w:right w:val="none" w:sz="0" w:space="0" w:color="auto"/>
          </w:divBdr>
          <w:divsChild>
            <w:div w:id="1887177575">
              <w:marLeft w:val="0"/>
              <w:marRight w:val="0"/>
              <w:marTop w:val="0"/>
              <w:marBottom w:val="0"/>
              <w:divBdr>
                <w:top w:val="none" w:sz="0" w:space="0" w:color="auto"/>
                <w:left w:val="none" w:sz="0" w:space="0" w:color="auto"/>
                <w:bottom w:val="none" w:sz="0" w:space="0" w:color="auto"/>
                <w:right w:val="none" w:sz="0" w:space="0" w:color="auto"/>
              </w:divBdr>
            </w:div>
            <w:div w:id="1792047086">
              <w:marLeft w:val="0"/>
              <w:marRight w:val="0"/>
              <w:marTop w:val="0"/>
              <w:marBottom w:val="0"/>
              <w:divBdr>
                <w:top w:val="none" w:sz="0" w:space="0" w:color="auto"/>
                <w:left w:val="none" w:sz="0" w:space="0" w:color="auto"/>
                <w:bottom w:val="none" w:sz="0" w:space="0" w:color="auto"/>
                <w:right w:val="none" w:sz="0" w:space="0" w:color="auto"/>
              </w:divBdr>
            </w:div>
            <w:div w:id="391660037">
              <w:marLeft w:val="0"/>
              <w:marRight w:val="0"/>
              <w:marTop w:val="0"/>
              <w:marBottom w:val="0"/>
              <w:divBdr>
                <w:top w:val="none" w:sz="0" w:space="0" w:color="auto"/>
                <w:left w:val="none" w:sz="0" w:space="0" w:color="auto"/>
                <w:bottom w:val="none" w:sz="0" w:space="0" w:color="auto"/>
                <w:right w:val="none" w:sz="0" w:space="0" w:color="auto"/>
              </w:divBdr>
            </w:div>
            <w:div w:id="1366370871">
              <w:marLeft w:val="0"/>
              <w:marRight w:val="0"/>
              <w:marTop w:val="0"/>
              <w:marBottom w:val="0"/>
              <w:divBdr>
                <w:top w:val="none" w:sz="0" w:space="0" w:color="auto"/>
                <w:left w:val="none" w:sz="0" w:space="0" w:color="auto"/>
                <w:bottom w:val="none" w:sz="0" w:space="0" w:color="auto"/>
                <w:right w:val="none" w:sz="0" w:space="0" w:color="auto"/>
              </w:divBdr>
            </w:div>
            <w:div w:id="541095901">
              <w:marLeft w:val="0"/>
              <w:marRight w:val="0"/>
              <w:marTop w:val="0"/>
              <w:marBottom w:val="0"/>
              <w:divBdr>
                <w:top w:val="none" w:sz="0" w:space="0" w:color="auto"/>
                <w:left w:val="none" w:sz="0" w:space="0" w:color="auto"/>
                <w:bottom w:val="none" w:sz="0" w:space="0" w:color="auto"/>
                <w:right w:val="none" w:sz="0" w:space="0" w:color="auto"/>
              </w:divBdr>
            </w:div>
          </w:divsChild>
        </w:div>
        <w:div w:id="353962461">
          <w:marLeft w:val="0"/>
          <w:marRight w:val="0"/>
          <w:marTop w:val="0"/>
          <w:marBottom w:val="0"/>
          <w:divBdr>
            <w:top w:val="none" w:sz="0" w:space="0" w:color="auto"/>
            <w:left w:val="none" w:sz="0" w:space="0" w:color="auto"/>
            <w:bottom w:val="none" w:sz="0" w:space="0" w:color="auto"/>
            <w:right w:val="none" w:sz="0" w:space="0" w:color="auto"/>
          </w:divBdr>
          <w:divsChild>
            <w:div w:id="1518499398">
              <w:marLeft w:val="0"/>
              <w:marRight w:val="0"/>
              <w:marTop w:val="0"/>
              <w:marBottom w:val="0"/>
              <w:divBdr>
                <w:top w:val="none" w:sz="0" w:space="0" w:color="auto"/>
                <w:left w:val="none" w:sz="0" w:space="0" w:color="auto"/>
                <w:bottom w:val="none" w:sz="0" w:space="0" w:color="auto"/>
                <w:right w:val="none" w:sz="0" w:space="0" w:color="auto"/>
              </w:divBdr>
            </w:div>
            <w:div w:id="42874992">
              <w:marLeft w:val="0"/>
              <w:marRight w:val="0"/>
              <w:marTop w:val="0"/>
              <w:marBottom w:val="0"/>
              <w:divBdr>
                <w:top w:val="none" w:sz="0" w:space="0" w:color="auto"/>
                <w:left w:val="none" w:sz="0" w:space="0" w:color="auto"/>
                <w:bottom w:val="none" w:sz="0" w:space="0" w:color="auto"/>
                <w:right w:val="none" w:sz="0" w:space="0" w:color="auto"/>
              </w:divBdr>
            </w:div>
            <w:div w:id="1121613142">
              <w:marLeft w:val="0"/>
              <w:marRight w:val="0"/>
              <w:marTop w:val="0"/>
              <w:marBottom w:val="0"/>
              <w:divBdr>
                <w:top w:val="none" w:sz="0" w:space="0" w:color="auto"/>
                <w:left w:val="none" w:sz="0" w:space="0" w:color="auto"/>
                <w:bottom w:val="none" w:sz="0" w:space="0" w:color="auto"/>
                <w:right w:val="none" w:sz="0" w:space="0" w:color="auto"/>
              </w:divBdr>
            </w:div>
            <w:div w:id="568418371">
              <w:marLeft w:val="0"/>
              <w:marRight w:val="0"/>
              <w:marTop w:val="0"/>
              <w:marBottom w:val="0"/>
              <w:divBdr>
                <w:top w:val="none" w:sz="0" w:space="0" w:color="auto"/>
                <w:left w:val="none" w:sz="0" w:space="0" w:color="auto"/>
                <w:bottom w:val="none" w:sz="0" w:space="0" w:color="auto"/>
                <w:right w:val="none" w:sz="0" w:space="0" w:color="auto"/>
              </w:divBdr>
            </w:div>
          </w:divsChild>
        </w:div>
        <w:div w:id="1325355237">
          <w:marLeft w:val="0"/>
          <w:marRight w:val="0"/>
          <w:marTop w:val="0"/>
          <w:marBottom w:val="0"/>
          <w:divBdr>
            <w:top w:val="none" w:sz="0" w:space="0" w:color="auto"/>
            <w:left w:val="none" w:sz="0" w:space="0" w:color="auto"/>
            <w:bottom w:val="none" w:sz="0" w:space="0" w:color="auto"/>
            <w:right w:val="none" w:sz="0" w:space="0" w:color="auto"/>
          </w:divBdr>
          <w:divsChild>
            <w:div w:id="1699895641">
              <w:marLeft w:val="0"/>
              <w:marRight w:val="0"/>
              <w:marTop w:val="0"/>
              <w:marBottom w:val="0"/>
              <w:divBdr>
                <w:top w:val="none" w:sz="0" w:space="0" w:color="auto"/>
                <w:left w:val="none" w:sz="0" w:space="0" w:color="auto"/>
                <w:bottom w:val="none" w:sz="0" w:space="0" w:color="auto"/>
                <w:right w:val="none" w:sz="0" w:space="0" w:color="auto"/>
              </w:divBdr>
            </w:div>
          </w:divsChild>
        </w:div>
        <w:div w:id="1455489314">
          <w:marLeft w:val="0"/>
          <w:marRight w:val="0"/>
          <w:marTop w:val="0"/>
          <w:marBottom w:val="0"/>
          <w:divBdr>
            <w:top w:val="none" w:sz="0" w:space="0" w:color="auto"/>
            <w:left w:val="none" w:sz="0" w:space="0" w:color="auto"/>
            <w:bottom w:val="none" w:sz="0" w:space="0" w:color="auto"/>
            <w:right w:val="none" w:sz="0" w:space="0" w:color="auto"/>
          </w:divBdr>
          <w:divsChild>
            <w:div w:id="2125728135">
              <w:marLeft w:val="0"/>
              <w:marRight w:val="0"/>
              <w:marTop w:val="0"/>
              <w:marBottom w:val="0"/>
              <w:divBdr>
                <w:top w:val="none" w:sz="0" w:space="0" w:color="auto"/>
                <w:left w:val="none" w:sz="0" w:space="0" w:color="auto"/>
                <w:bottom w:val="none" w:sz="0" w:space="0" w:color="auto"/>
                <w:right w:val="none" w:sz="0" w:space="0" w:color="auto"/>
              </w:divBdr>
            </w:div>
            <w:div w:id="449664996">
              <w:marLeft w:val="0"/>
              <w:marRight w:val="0"/>
              <w:marTop w:val="0"/>
              <w:marBottom w:val="0"/>
              <w:divBdr>
                <w:top w:val="none" w:sz="0" w:space="0" w:color="auto"/>
                <w:left w:val="none" w:sz="0" w:space="0" w:color="auto"/>
                <w:bottom w:val="none" w:sz="0" w:space="0" w:color="auto"/>
                <w:right w:val="none" w:sz="0" w:space="0" w:color="auto"/>
              </w:divBdr>
            </w:div>
          </w:divsChild>
        </w:div>
        <w:div w:id="574629940">
          <w:marLeft w:val="0"/>
          <w:marRight w:val="0"/>
          <w:marTop w:val="0"/>
          <w:marBottom w:val="0"/>
          <w:divBdr>
            <w:top w:val="none" w:sz="0" w:space="0" w:color="auto"/>
            <w:left w:val="none" w:sz="0" w:space="0" w:color="auto"/>
            <w:bottom w:val="none" w:sz="0" w:space="0" w:color="auto"/>
            <w:right w:val="none" w:sz="0" w:space="0" w:color="auto"/>
          </w:divBdr>
          <w:divsChild>
            <w:div w:id="239566634">
              <w:marLeft w:val="0"/>
              <w:marRight w:val="0"/>
              <w:marTop w:val="0"/>
              <w:marBottom w:val="0"/>
              <w:divBdr>
                <w:top w:val="none" w:sz="0" w:space="0" w:color="auto"/>
                <w:left w:val="none" w:sz="0" w:space="0" w:color="auto"/>
                <w:bottom w:val="none" w:sz="0" w:space="0" w:color="auto"/>
                <w:right w:val="none" w:sz="0" w:space="0" w:color="auto"/>
              </w:divBdr>
            </w:div>
          </w:divsChild>
        </w:div>
        <w:div w:id="1697345058">
          <w:marLeft w:val="0"/>
          <w:marRight w:val="0"/>
          <w:marTop w:val="0"/>
          <w:marBottom w:val="0"/>
          <w:divBdr>
            <w:top w:val="none" w:sz="0" w:space="0" w:color="auto"/>
            <w:left w:val="none" w:sz="0" w:space="0" w:color="auto"/>
            <w:bottom w:val="none" w:sz="0" w:space="0" w:color="auto"/>
            <w:right w:val="none" w:sz="0" w:space="0" w:color="auto"/>
          </w:divBdr>
          <w:divsChild>
            <w:div w:id="1806047963">
              <w:marLeft w:val="0"/>
              <w:marRight w:val="0"/>
              <w:marTop w:val="0"/>
              <w:marBottom w:val="0"/>
              <w:divBdr>
                <w:top w:val="none" w:sz="0" w:space="0" w:color="auto"/>
                <w:left w:val="none" w:sz="0" w:space="0" w:color="auto"/>
                <w:bottom w:val="none" w:sz="0" w:space="0" w:color="auto"/>
                <w:right w:val="none" w:sz="0" w:space="0" w:color="auto"/>
              </w:divBdr>
            </w:div>
            <w:div w:id="1101529868">
              <w:marLeft w:val="0"/>
              <w:marRight w:val="0"/>
              <w:marTop w:val="0"/>
              <w:marBottom w:val="0"/>
              <w:divBdr>
                <w:top w:val="none" w:sz="0" w:space="0" w:color="auto"/>
                <w:left w:val="none" w:sz="0" w:space="0" w:color="auto"/>
                <w:bottom w:val="none" w:sz="0" w:space="0" w:color="auto"/>
                <w:right w:val="none" w:sz="0" w:space="0" w:color="auto"/>
              </w:divBdr>
            </w:div>
          </w:divsChild>
        </w:div>
        <w:div w:id="301859680">
          <w:marLeft w:val="0"/>
          <w:marRight w:val="0"/>
          <w:marTop w:val="0"/>
          <w:marBottom w:val="0"/>
          <w:divBdr>
            <w:top w:val="none" w:sz="0" w:space="0" w:color="auto"/>
            <w:left w:val="none" w:sz="0" w:space="0" w:color="auto"/>
            <w:bottom w:val="none" w:sz="0" w:space="0" w:color="auto"/>
            <w:right w:val="none" w:sz="0" w:space="0" w:color="auto"/>
          </w:divBdr>
          <w:divsChild>
            <w:div w:id="1057708540">
              <w:marLeft w:val="0"/>
              <w:marRight w:val="0"/>
              <w:marTop w:val="0"/>
              <w:marBottom w:val="0"/>
              <w:divBdr>
                <w:top w:val="none" w:sz="0" w:space="0" w:color="auto"/>
                <w:left w:val="none" w:sz="0" w:space="0" w:color="auto"/>
                <w:bottom w:val="none" w:sz="0" w:space="0" w:color="auto"/>
                <w:right w:val="none" w:sz="0" w:space="0" w:color="auto"/>
              </w:divBdr>
            </w:div>
            <w:div w:id="1057238227">
              <w:marLeft w:val="0"/>
              <w:marRight w:val="0"/>
              <w:marTop w:val="0"/>
              <w:marBottom w:val="0"/>
              <w:divBdr>
                <w:top w:val="none" w:sz="0" w:space="0" w:color="auto"/>
                <w:left w:val="none" w:sz="0" w:space="0" w:color="auto"/>
                <w:bottom w:val="none" w:sz="0" w:space="0" w:color="auto"/>
                <w:right w:val="none" w:sz="0" w:space="0" w:color="auto"/>
              </w:divBdr>
            </w:div>
            <w:div w:id="1026054014">
              <w:marLeft w:val="0"/>
              <w:marRight w:val="0"/>
              <w:marTop w:val="0"/>
              <w:marBottom w:val="0"/>
              <w:divBdr>
                <w:top w:val="none" w:sz="0" w:space="0" w:color="auto"/>
                <w:left w:val="none" w:sz="0" w:space="0" w:color="auto"/>
                <w:bottom w:val="none" w:sz="0" w:space="0" w:color="auto"/>
                <w:right w:val="none" w:sz="0" w:space="0" w:color="auto"/>
              </w:divBdr>
            </w:div>
          </w:divsChild>
        </w:div>
        <w:div w:id="1273784973">
          <w:marLeft w:val="0"/>
          <w:marRight w:val="0"/>
          <w:marTop w:val="0"/>
          <w:marBottom w:val="0"/>
          <w:divBdr>
            <w:top w:val="none" w:sz="0" w:space="0" w:color="auto"/>
            <w:left w:val="none" w:sz="0" w:space="0" w:color="auto"/>
            <w:bottom w:val="none" w:sz="0" w:space="0" w:color="auto"/>
            <w:right w:val="none" w:sz="0" w:space="0" w:color="auto"/>
          </w:divBdr>
          <w:divsChild>
            <w:div w:id="165748260">
              <w:marLeft w:val="0"/>
              <w:marRight w:val="0"/>
              <w:marTop w:val="0"/>
              <w:marBottom w:val="0"/>
              <w:divBdr>
                <w:top w:val="none" w:sz="0" w:space="0" w:color="auto"/>
                <w:left w:val="none" w:sz="0" w:space="0" w:color="auto"/>
                <w:bottom w:val="none" w:sz="0" w:space="0" w:color="auto"/>
                <w:right w:val="none" w:sz="0" w:space="0" w:color="auto"/>
              </w:divBdr>
            </w:div>
          </w:divsChild>
        </w:div>
        <w:div w:id="741945160">
          <w:marLeft w:val="0"/>
          <w:marRight w:val="0"/>
          <w:marTop w:val="0"/>
          <w:marBottom w:val="0"/>
          <w:divBdr>
            <w:top w:val="none" w:sz="0" w:space="0" w:color="auto"/>
            <w:left w:val="none" w:sz="0" w:space="0" w:color="auto"/>
            <w:bottom w:val="none" w:sz="0" w:space="0" w:color="auto"/>
            <w:right w:val="none" w:sz="0" w:space="0" w:color="auto"/>
          </w:divBdr>
          <w:divsChild>
            <w:div w:id="1467162539">
              <w:marLeft w:val="0"/>
              <w:marRight w:val="0"/>
              <w:marTop w:val="0"/>
              <w:marBottom w:val="0"/>
              <w:divBdr>
                <w:top w:val="none" w:sz="0" w:space="0" w:color="auto"/>
                <w:left w:val="none" w:sz="0" w:space="0" w:color="auto"/>
                <w:bottom w:val="none" w:sz="0" w:space="0" w:color="auto"/>
                <w:right w:val="none" w:sz="0" w:space="0" w:color="auto"/>
              </w:divBdr>
            </w:div>
            <w:div w:id="2043169802">
              <w:marLeft w:val="0"/>
              <w:marRight w:val="0"/>
              <w:marTop w:val="0"/>
              <w:marBottom w:val="0"/>
              <w:divBdr>
                <w:top w:val="none" w:sz="0" w:space="0" w:color="auto"/>
                <w:left w:val="none" w:sz="0" w:space="0" w:color="auto"/>
                <w:bottom w:val="none" w:sz="0" w:space="0" w:color="auto"/>
                <w:right w:val="none" w:sz="0" w:space="0" w:color="auto"/>
              </w:divBdr>
            </w:div>
          </w:divsChild>
        </w:div>
        <w:div w:id="1437602969">
          <w:marLeft w:val="0"/>
          <w:marRight w:val="0"/>
          <w:marTop w:val="0"/>
          <w:marBottom w:val="0"/>
          <w:divBdr>
            <w:top w:val="none" w:sz="0" w:space="0" w:color="auto"/>
            <w:left w:val="none" w:sz="0" w:space="0" w:color="auto"/>
            <w:bottom w:val="none" w:sz="0" w:space="0" w:color="auto"/>
            <w:right w:val="none" w:sz="0" w:space="0" w:color="auto"/>
          </w:divBdr>
          <w:divsChild>
            <w:div w:id="1997300091">
              <w:marLeft w:val="0"/>
              <w:marRight w:val="0"/>
              <w:marTop w:val="0"/>
              <w:marBottom w:val="0"/>
              <w:divBdr>
                <w:top w:val="none" w:sz="0" w:space="0" w:color="auto"/>
                <w:left w:val="none" w:sz="0" w:space="0" w:color="auto"/>
                <w:bottom w:val="none" w:sz="0" w:space="0" w:color="auto"/>
                <w:right w:val="none" w:sz="0" w:space="0" w:color="auto"/>
              </w:divBdr>
            </w:div>
            <w:div w:id="1119686141">
              <w:marLeft w:val="0"/>
              <w:marRight w:val="0"/>
              <w:marTop w:val="0"/>
              <w:marBottom w:val="0"/>
              <w:divBdr>
                <w:top w:val="none" w:sz="0" w:space="0" w:color="auto"/>
                <w:left w:val="none" w:sz="0" w:space="0" w:color="auto"/>
                <w:bottom w:val="none" w:sz="0" w:space="0" w:color="auto"/>
                <w:right w:val="none" w:sz="0" w:space="0" w:color="auto"/>
              </w:divBdr>
            </w:div>
            <w:div w:id="771781796">
              <w:marLeft w:val="0"/>
              <w:marRight w:val="0"/>
              <w:marTop w:val="0"/>
              <w:marBottom w:val="0"/>
              <w:divBdr>
                <w:top w:val="none" w:sz="0" w:space="0" w:color="auto"/>
                <w:left w:val="none" w:sz="0" w:space="0" w:color="auto"/>
                <w:bottom w:val="none" w:sz="0" w:space="0" w:color="auto"/>
                <w:right w:val="none" w:sz="0" w:space="0" w:color="auto"/>
              </w:divBdr>
            </w:div>
            <w:div w:id="1501117851">
              <w:marLeft w:val="0"/>
              <w:marRight w:val="0"/>
              <w:marTop w:val="0"/>
              <w:marBottom w:val="0"/>
              <w:divBdr>
                <w:top w:val="none" w:sz="0" w:space="0" w:color="auto"/>
                <w:left w:val="none" w:sz="0" w:space="0" w:color="auto"/>
                <w:bottom w:val="none" w:sz="0" w:space="0" w:color="auto"/>
                <w:right w:val="none" w:sz="0" w:space="0" w:color="auto"/>
              </w:divBdr>
            </w:div>
            <w:div w:id="106239503">
              <w:marLeft w:val="0"/>
              <w:marRight w:val="0"/>
              <w:marTop w:val="0"/>
              <w:marBottom w:val="0"/>
              <w:divBdr>
                <w:top w:val="none" w:sz="0" w:space="0" w:color="auto"/>
                <w:left w:val="none" w:sz="0" w:space="0" w:color="auto"/>
                <w:bottom w:val="none" w:sz="0" w:space="0" w:color="auto"/>
                <w:right w:val="none" w:sz="0" w:space="0" w:color="auto"/>
              </w:divBdr>
            </w:div>
            <w:div w:id="1327590436">
              <w:marLeft w:val="0"/>
              <w:marRight w:val="0"/>
              <w:marTop w:val="0"/>
              <w:marBottom w:val="0"/>
              <w:divBdr>
                <w:top w:val="none" w:sz="0" w:space="0" w:color="auto"/>
                <w:left w:val="none" w:sz="0" w:space="0" w:color="auto"/>
                <w:bottom w:val="none" w:sz="0" w:space="0" w:color="auto"/>
                <w:right w:val="none" w:sz="0" w:space="0" w:color="auto"/>
              </w:divBdr>
            </w:div>
          </w:divsChild>
        </w:div>
        <w:div w:id="626546896">
          <w:marLeft w:val="0"/>
          <w:marRight w:val="0"/>
          <w:marTop w:val="0"/>
          <w:marBottom w:val="0"/>
          <w:divBdr>
            <w:top w:val="none" w:sz="0" w:space="0" w:color="auto"/>
            <w:left w:val="none" w:sz="0" w:space="0" w:color="auto"/>
            <w:bottom w:val="none" w:sz="0" w:space="0" w:color="auto"/>
            <w:right w:val="none" w:sz="0" w:space="0" w:color="auto"/>
          </w:divBdr>
          <w:divsChild>
            <w:div w:id="1288320325">
              <w:marLeft w:val="0"/>
              <w:marRight w:val="0"/>
              <w:marTop w:val="0"/>
              <w:marBottom w:val="0"/>
              <w:divBdr>
                <w:top w:val="none" w:sz="0" w:space="0" w:color="auto"/>
                <w:left w:val="none" w:sz="0" w:space="0" w:color="auto"/>
                <w:bottom w:val="none" w:sz="0" w:space="0" w:color="auto"/>
                <w:right w:val="none" w:sz="0" w:space="0" w:color="auto"/>
              </w:divBdr>
            </w:div>
          </w:divsChild>
        </w:div>
        <w:div w:id="449907035">
          <w:marLeft w:val="0"/>
          <w:marRight w:val="0"/>
          <w:marTop w:val="0"/>
          <w:marBottom w:val="0"/>
          <w:divBdr>
            <w:top w:val="none" w:sz="0" w:space="0" w:color="auto"/>
            <w:left w:val="none" w:sz="0" w:space="0" w:color="auto"/>
            <w:bottom w:val="none" w:sz="0" w:space="0" w:color="auto"/>
            <w:right w:val="none" w:sz="0" w:space="0" w:color="auto"/>
          </w:divBdr>
          <w:divsChild>
            <w:div w:id="1405639494">
              <w:marLeft w:val="0"/>
              <w:marRight w:val="0"/>
              <w:marTop w:val="0"/>
              <w:marBottom w:val="0"/>
              <w:divBdr>
                <w:top w:val="none" w:sz="0" w:space="0" w:color="auto"/>
                <w:left w:val="none" w:sz="0" w:space="0" w:color="auto"/>
                <w:bottom w:val="none" w:sz="0" w:space="0" w:color="auto"/>
                <w:right w:val="none" w:sz="0" w:space="0" w:color="auto"/>
              </w:divBdr>
            </w:div>
            <w:div w:id="729308754">
              <w:marLeft w:val="0"/>
              <w:marRight w:val="0"/>
              <w:marTop w:val="0"/>
              <w:marBottom w:val="0"/>
              <w:divBdr>
                <w:top w:val="none" w:sz="0" w:space="0" w:color="auto"/>
                <w:left w:val="none" w:sz="0" w:space="0" w:color="auto"/>
                <w:bottom w:val="none" w:sz="0" w:space="0" w:color="auto"/>
                <w:right w:val="none" w:sz="0" w:space="0" w:color="auto"/>
              </w:divBdr>
            </w:div>
          </w:divsChild>
        </w:div>
        <w:div w:id="1667199743">
          <w:marLeft w:val="0"/>
          <w:marRight w:val="0"/>
          <w:marTop w:val="0"/>
          <w:marBottom w:val="0"/>
          <w:divBdr>
            <w:top w:val="none" w:sz="0" w:space="0" w:color="auto"/>
            <w:left w:val="none" w:sz="0" w:space="0" w:color="auto"/>
            <w:bottom w:val="none" w:sz="0" w:space="0" w:color="auto"/>
            <w:right w:val="none" w:sz="0" w:space="0" w:color="auto"/>
          </w:divBdr>
          <w:divsChild>
            <w:div w:id="58797597">
              <w:marLeft w:val="0"/>
              <w:marRight w:val="0"/>
              <w:marTop w:val="0"/>
              <w:marBottom w:val="0"/>
              <w:divBdr>
                <w:top w:val="none" w:sz="0" w:space="0" w:color="auto"/>
                <w:left w:val="none" w:sz="0" w:space="0" w:color="auto"/>
                <w:bottom w:val="none" w:sz="0" w:space="0" w:color="auto"/>
                <w:right w:val="none" w:sz="0" w:space="0" w:color="auto"/>
              </w:divBdr>
            </w:div>
            <w:div w:id="632488589">
              <w:marLeft w:val="0"/>
              <w:marRight w:val="0"/>
              <w:marTop w:val="0"/>
              <w:marBottom w:val="0"/>
              <w:divBdr>
                <w:top w:val="none" w:sz="0" w:space="0" w:color="auto"/>
                <w:left w:val="none" w:sz="0" w:space="0" w:color="auto"/>
                <w:bottom w:val="none" w:sz="0" w:space="0" w:color="auto"/>
                <w:right w:val="none" w:sz="0" w:space="0" w:color="auto"/>
              </w:divBdr>
            </w:div>
          </w:divsChild>
        </w:div>
        <w:div w:id="1165130360">
          <w:marLeft w:val="0"/>
          <w:marRight w:val="0"/>
          <w:marTop w:val="0"/>
          <w:marBottom w:val="0"/>
          <w:divBdr>
            <w:top w:val="none" w:sz="0" w:space="0" w:color="auto"/>
            <w:left w:val="none" w:sz="0" w:space="0" w:color="auto"/>
            <w:bottom w:val="none" w:sz="0" w:space="0" w:color="auto"/>
            <w:right w:val="none" w:sz="0" w:space="0" w:color="auto"/>
          </w:divBdr>
          <w:divsChild>
            <w:div w:id="962737971">
              <w:marLeft w:val="0"/>
              <w:marRight w:val="0"/>
              <w:marTop w:val="0"/>
              <w:marBottom w:val="0"/>
              <w:divBdr>
                <w:top w:val="none" w:sz="0" w:space="0" w:color="auto"/>
                <w:left w:val="none" w:sz="0" w:space="0" w:color="auto"/>
                <w:bottom w:val="none" w:sz="0" w:space="0" w:color="auto"/>
                <w:right w:val="none" w:sz="0" w:space="0" w:color="auto"/>
              </w:divBdr>
            </w:div>
            <w:div w:id="790518769">
              <w:marLeft w:val="0"/>
              <w:marRight w:val="0"/>
              <w:marTop w:val="0"/>
              <w:marBottom w:val="0"/>
              <w:divBdr>
                <w:top w:val="none" w:sz="0" w:space="0" w:color="auto"/>
                <w:left w:val="none" w:sz="0" w:space="0" w:color="auto"/>
                <w:bottom w:val="none" w:sz="0" w:space="0" w:color="auto"/>
                <w:right w:val="none" w:sz="0" w:space="0" w:color="auto"/>
              </w:divBdr>
            </w:div>
          </w:divsChild>
        </w:div>
        <w:div w:id="1723602787">
          <w:marLeft w:val="0"/>
          <w:marRight w:val="0"/>
          <w:marTop w:val="0"/>
          <w:marBottom w:val="0"/>
          <w:divBdr>
            <w:top w:val="none" w:sz="0" w:space="0" w:color="auto"/>
            <w:left w:val="none" w:sz="0" w:space="0" w:color="auto"/>
            <w:bottom w:val="none" w:sz="0" w:space="0" w:color="auto"/>
            <w:right w:val="none" w:sz="0" w:space="0" w:color="auto"/>
          </w:divBdr>
          <w:divsChild>
            <w:div w:id="201869684">
              <w:marLeft w:val="0"/>
              <w:marRight w:val="0"/>
              <w:marTop w:val="0"/>
              <w:marBottom w:val="0"/>
              <w:divBdr>
                <w:top w:val="none" w:sz="0" w:space="0" w:color="auto"/>
                <w:left w:val="none" w:sz="0" w:space="0" w:color="auto"/>
                <w:bottom w:val="none" w:sz="0" w:space="0" w:color="auto"/>
                <w:right w:val="none" w:sz="0" w:space="0" w:color="auto"/>
              </w:divBdr>
            </w:div>
            <w:div w:id="216475006">
              <w:marLeft w:val="0"/>
              <w:marRight w:val="0"/>
              <w:marTop w:val="0"/>
              <w:marBottom w:val="0"/>
              <w:divBdr>
                <w:top w:val="none" w:sz="0" w:space="0" w:color="auto"/>
                <w:left w:val="none" w:sz="0" w:space="0" w:color="auto"/>
                <w:bottom w:val="none" w:sz="0" w:space="0" w:color="auto"/>
                <w:right w:val="none" w:sz="0" w:space="0" w:color="auto"/>
              </w:divBdr>
            </w:div>
          </w:divsChild>
        </w:div>
        <w:div w:id="1189027981">
          <w:marLeft w:val="0"/>
          <w:marRight w:val="0"/>
          <w:marTop w:val="0"/>
          <w:marBottom w:val="0"/>
          <w:divBdr>
            <w:top w:val="none" w:sz="0" w:space="0" w:color="auto"/>
            <w:left w:val="none" w:sz="0" w:space="0" w:color="auto"/>
            <w:bottom w:val="none" w:sz="0" w:space="0" w:color="auto"/>
            <w:right w:val="none" w:sz="0" w:space="0" w:color="auto"/>
          </w:divBdr>
          <w:divsChild>
            <w:div w:id="1081100402">
              <w:marLeft w:val="0"/>
              <w:marRight w:val="0"/>
              <w:marTop w:val="0"/>
              <w:marBottom w:val="0"/>
              <w:divBdr>
                <w:top w:val="none" w:sz="0" w:space="0" w:color="auto"/>
                <w:left w:val="none" w:sz="0" w:space="0" w:color="auto"/>
                <w:bottom w:val="none" w:sz="0" w:space="0" w:color="auto"/>
                <w:right w:val="none" w:sz="0" w:space="0" w:color="auto"/>
              </w:divBdr>
            </w:div>
            <w:div w:id="1443300371">
              <w:marLeft w:val="0"/>
              <w:marRight w:val="0"/>
              <w:marTop w:val="0"/>
              <w:marBottom w:val="0"/>
              <w:divBdr>
                <w:top w:val="none" w:sz="0" w:space="0" w:color="auto"/>
                <w:left w:val="none" w:sz="0" w:space="0" w:color="auto"/>
                <w:bottom w:val="none" w:sz="0" w:space="0" w:color="auto"/>
                <w:right w:val="none" w:sz="0" w:space="0" w:color="auto"/>
              </w:divBdr>
            </w:div>
          </w:divsChild>
        </w:div>
        <w:div w:id="921375990">
          <w:marLeft w:val="0"/>
          <w:marRight w:val="0"/>
          <w:marTop w:val="0"/>
          <w:marBottom w:val="0"/>
          <w:divBdr>
            <w:top w:val="none" w:sz="0" w:space="0" w:color="auto"/>
            <w:left w:val="none" w:sz="0" w:space="0" w:color="auto"/>
            <w:bottom w:val="none" w:sz="0" w:space="0" w:color="auto"/>
            <w:right w:val="none" w:sz="0" w:space="0" w:color="auto"/>
          </w:divBdr>
          <w:divsChild>
            <w:div w:id="1348949349">
              <w:marLeft w:val="0"/>
              <w:marRight w:val="0"/>
              <w:marTop w:val="0"/>
              <w:marBottom w:val="0"/>
              <w:divBdr>
                <w:top w:val="none" w:sz="0" w:space="0" w:color="auto"/>
                <w:left w:val="none" w:sz="0" w:space="0" w:color="auto"/>
                <w:bottom w:val="none" w:sz="0" w:space="0" w:color="auto"/>
                <w:right w:val="none" w:sz="0" w:space="0" w:color="auto"/>
              </w:divBdr>
            </w:div>
            <w:div w:id="925311737">
              <w:marLeft w:val="0"/>
              <w:marRight w:val="0"/>
              <w:marTop w:val="0"/>
              <w:marBottom w:val="0"/>
              <w:divBdr>
                <w:top w:val="none" w:sz="0" w:space="0" w:color="auto"/>
                <w:left w:val="none" w:sz="0" w:space="0" w:color="auto"/>
                <w:bottom w:val="none" w:sz="0" w:space="0" w:color="auto"/>
                <w:right w:val="none" w:sz="0" w:space="0" w:color="auto"/>
              </w:divBdr>
            </w:div>
          </w:divsChild>
        </w:div>
        <w:div w:id="521474735">
          <w:marLeft w:val="0"/>
          <w:marRight w:val="0"/>
          <w:marTop w:val="0"/>
          <w:marBottom w:val="0"/>
          <w:divBdr>
            <w:top w:val="none" w:sz="0" w:space="0" w:color="auto"/>
            <w:left w:val="none" w:sz="0" w:space="0" w:color="auto"/>
            <w:bottom w:val="none" w:sz="0" w:space="0" w:color="auto"/>
            <w:right w:val="none" w:sz="0" w:space="0" w:color="auto"/>
          </w:divBdr>
          <w:divsChild>
            <w:div w:id="650983810">
              <w:marLeft w:val="0"/>
              <w:marRight w:val="0"/>
              <w:marTop w:val="0"/>
              <w:marBottom w:val="0"/>
              <w:divBdr>
                <w:top w:val="none" w:sz="0" w:space="0" w:color="auto"/>
                <w:left w:val="none" w:sz="0" w:space="0" w:color="auto"/>
                <w:bottom w:val="none" w:sz="0" w:space="0" w:color="auto"/>
                <w:right w:val="none" w:sz="0" w:space="0" w:color="auto"/>
              </w:divBdr>
            </w:div>
            <w:div w:id="1145048899">
              <w:marLeft w:val="0"/>
              <w:marRight w:val="0"/>
              <w:marTop w:val="0"/>
              <w:marBottom w:val="0"/>
              <w:divBdr>
                <w:top w:val="none" w:sz="0" w:space="0" w:color="auto"/>
                <w:left w:val="none" w:sz="0" w:space="0" w:color="auto"/>
                <w:bottom w:val="none" w:sz="0" w:space="0" w:color="auto"/>
                <w:right w:val="none" w:sz="0" w:space="0" w:color="auto"/>
              </w:divBdr>
            </w:div>
            <w:div w:id="2048604577">
              <w:marLeft w:val="0"/>
              <w:marRight w:val="0"/>
              <w:marTop w:val="0"/>
              <w:marBottom w:val="0"/>
              <w:divBdr>
                <w:top w:val="none" w:sz="0" w:space="0" w:color="auto"/>
                <w:left w:val="none" w:sz="0" w:space="0" w:color="auto"/>
                <w:bottom w:val="none" w:sz="0" w:space="0" w:color="auto"/>
                <w:right w:val="none" w:sz="0" w:space="0" w:color="auto"/>
              </w:divBdr>
            </w:div>
            <w:div w:id="1544095969">
              <w:marLeft w:val="0"/>
              <w:marRight w:val="0"/>
              <w:marTop w:val="0"/>
              <w:marBottom w:val="0"/>
              <w:divBdr>
                <w:top w:val="none" w:sz="0" w:space="0" w:color="auto"/>
                <w:left w:val="none" w:sz="0" w:space="0" w:color="auto"/>
                <w:bottom w:val="none" w:sz="0" w:space="0" w:color="auto"/>
                <w:right w:val="none" w:sz="0" w:space="0" w:color="auto"/>
              </w:divBdr>
            </w:div>
            <w:div w:id="527766758">
              <w:marLeft w:val="0"/>
              <w:marRight w:val="0"/>
              <w:marTop w:val="0"/>
              <w:marBottom w:val="0"/>
              <w:divBdr>
                <w:top w:val="none" w:sz="0" w:space="0" w:color="auto"/>
                <w:left w:val="none" w:sz="0" w:space="0" w:color="auto"/>
                <w:bottom w:val="none" w:sz="0" w:space="0" w:color="auto"/>
                <w:right w:val="none" w:sz="0" w:space="0" w:color="auto"/>
              </w:divBdr>
            </w:div>
            <w:div w:id="1335257335">
              <w:marLeft w:val="0"/>
              <w:marRight w:val="0"/>
              <w:marTop w:val="0"/>
              <w:marBottom w:val="0"/>
              <w:divBdr>
                <w:top w:val="none" w:sz="0" w:space="0" w:color="auto"/>
                <w:left w:val="none" w:sz="0" w:space="0" w:color="auto"/>
                <w:bottom w:val="none" w:sz="0" w:space="0" w:color="auto"/>
                <w:right w:val="none" w:sz="0" w:space="0" w:color="auto"/>
              </w:divBdr>
            </w:div>
            <w:div w:id="1735741343">
              <w:marLeft w:val="0"/>
              <w:marRight w:val="0"/>
              <w:marTop w:val="0"/>
              <w:marBottom w:val="0"/>
              <w:divBdr>
                <w:top w:val="none" w:sz="0" w:space="0" w:color="auto"/>
                <w:left w:val="none" w:sz="0" w:space="0" w:color="auto"/>
                <w:bottom w:val="none" w:sz="0" w:space="0" w:color="auto"/>
                <w:right w:val="none" w:sz="0" w:space="0" w:color="auto"/>
              </w:divBdr>
            </w:div>
            <w:div w:id="624048011">
              <w:marLeft w:val="0"/>
              <w:marRight w:val="0"/>
              <w:marTop w:val="0"/>
              <w:marBottom w:val="0"/>
              <w:divBdr>
                <w:top w:val="none" w:sz="0" w:space="0" w:color="auto"/>
                <w:left w:val="none" w:sz="0" w:space="0" w:color="auto"/>
                <w:bottom w:val="none" w:sz="0" w:space="0" w:color="auto"/>
                <w:right w:val="none" w:sz="0" w:space="0" w:color="auto"/>
              </w:divBdr>
            </w:div>
            <w:div w:id="1537544795">
              <w:marLeft w:val="0"/>
              <w:marRight w:val="0"/>
              <w:marTop w:val="0"/>
              <w:marBottom w:val="0"/>
              <w:divBdr>
                <w:top w:val="none" w:sz="0" w:space="0" w:color="auto"/>
                <w:left w:val="none" w:sz="0" w:space="0" w:color="auto"/>
                <w:bottom w:val="none" w:sz="0" w:space="0" w:color="auto"/>
                <w:right w:val="none" w:sz="0" w:space="0" w:color="auto"/>
              </w:divBdr>
            </w:div>
            <w:div w:id="1016082891">
              <w:marLeft w:val="0"/>
              <w:marRight w:val="0"/>
              <w:marTop w:val="0"/>
              <w:marBottom w:val="0"/>
              <w:divBdr>
                <w:top w:val="none" w:sz="0" w:space="0" w:color="auto"/>
                <w:left w:val="none" w:sz="0" w:space="0" w:color="auto"/>
                <w:bottom w:val="none" w:sz="0" w:space="0" w:color="auto"/>
                <w:right w:val="none" w:sz="0" w:space="0" w:color="auto"/>
              </w:divBdr>
            </w:div>
            <w:div w:id="1055860704">
              <w:marLeft w:val="0"/>
              <w:marRight w:val="0"/>
              <w:marTop w:val="0"/>
              <w:marBottom w:val="0"/>
              <w:divBdr>
                <w:top w:val="none" w:sz="0" w:space="0" w:color="auto"/>
                <w:left w:val="none" w:sz="0" w:space="0" w:color="auto"/>
                <w:bottom w:val="none" w:sz="0" w:space="0" w:color="auto"/>
                <w:right w:val="none" w:sz="0" w:space="0" w:color="auto"/>
              </w:divBdr>
            </w:div>
            <w:div w:id="1289320322">
              <w:marLeft w:val="0"/>
              <w:marRight w:val="0"/>
              <w:marTop w:val="0"/>
              <w:marBottom w:val="0"/>
              <w:divBdr>
                <w:top w:val="none" w:sz="0" w:space="0" w:color="auto"/>
                <w:left w:val="none" w:sz="0" w:space="0" w:color="auto"/>
                <w:bottom w:val="none" w:sz="0" w:space="0" w:color="auto"/>
                <w:right w:val="none" w:sz="0" w:space="0" w:color="auto"/>
              </w:divBdr>
            </w:div>
            <w:div w:id="1798331047">
              <w:marLeft w:val="0"/>
              <w:marRight w:val="0"/>
              <w:marTop w:val="0"/>
              <w:marBottom w:val="0"/>
              <w:divBdr>
                <w:top w:val="none" w:sz="0" w:space="0" w:color="auto"/>
                <w:left w:val="none" w:sz="0" w:space="0" w:color="auto"/>
                <w:bottom w:val="none" w:sz="0" w:space="0" w:color="auto"/>
                <w:right w:val="none" w:sz="0" w:space="0" w:color="auto"/>
              </w:divBdr>
            </w:div>
            <w:div w:id="1703283875">
              <w:marLeft w:val="0"/>
              <w:marRight w:val="0"/>
              <w:marTop w:val="0"/>
              <w:marBottom w:val="0"/>
              <w:divBdr>
                <w:top w:val="none" w:sz="0" w:space="0" w:color="auto"/>
                <w:left w:val="none" w:sz="0" w:space="0" w:color="auto"/>
                <w:bottom w:val="none" w:sz="0" w:space="0" w:color="auto"/>
                <w:right w:val="none" w:sz="0" w:space="0" w:color="auto"/>
              </w:divBdr>
            </w:div>
            <w:div w:id="1714845896">
              <w:marLeft w:val="0"/>
              <w:marRight w:val="0"/>
              <w:marTop w:val="0"/>
              <w:marBottom w:val="0"/>
              <w:divBdr>
                <w:top w:val="none" w:sz="0" w:space="0" w:color="auto"/>
                <w:left w:val="none" w:sz="0" w:space="0" w:color="auto"/>
                <w:bottom w:val="none" w:sz="0" w:space="0" w:color="auto"/>
                <w:right w:val="none" w:sz="0" w:space="0" w:color="auto"/>
              </w:divBdr>
            </w:div>
            <w:div w:id="1243297483">
              <w:marLeft w:val="0"/>
              <w:marRight w:val="0"/>
              <w:marTop w:val="0"/>
              <w:marBottom w:val="0"/>
              <w:divBdr>
                <w:top w:val="none" w:sz="0" w:space="0" w:color="auto"/>
                <w:left w:val="none" w:sz="0" w:space="0" w:color="auto"/>
                <w:bottom w:val="none" w:sz="0" w:space="0" w:color="auto"/>
                <w:right w:val="none" w:sz="0" w:space="0" w:color="auto"/>
              </w:divBdr>
            </w:div>
          </w:divsChild>
        </w:div>
        <w:div w:id="1054233322">
          <w:marLeft w:val="0"/>
          <w:marRight w:val="0"/>
          <w:marTop w:val="0"/>
          <w:marBottom w:val="0"/>
          <w:divBdr>
            <w:top w:val="none" w:sz="0" w:space="0" w:color="auto"/>
            <w:left w:val="none" w:sz="0" w:space="0" w:color="auto"/>
            <w:bottom w:val="none" w:sz="0" w:space="0" w:color="auto"/>
            <w:right w:val="none" w:sz="0" w:space="0" w:color="auto"/>
          </w:divBdr>
          <w:divsChild>
            <w:div w:id="1068841186">
              <w:marLeft w:val="0"/>
              <w:marRight w:val="0"/>
              <w:marTop w:val="0"/>
              <w:marBottom w:val="0"/>
              <w:divBdr>
                <w:top w:val="none" w:sz="0" w:space="0" w:color="auto"/>
                <w:left w:val="none" w:sz="0" w:space="0" w:color="auto"/>
                <w:bottom w:val="none" w:sz="0" w:space="0" w:color="auto"/>
                <w:right w:val="none" w:sz="0" w:space="0" w:color="auto"/>
              </w:divBdr>
            </w:div>
          </w:divsChild>
        </w:div>
        <w:div w:id="22025073">
          <w:marLeft w:val="0"/>
          <w:marRight w:val="0"/>
          <w:marTop w:val="0"/>
          <w:marBottom w:val="0"/>
          <w:divBdr>
            <w:top w:val="none" w:sz="0" w:space="0" w:color="auto"/>
            <w:left w:val="none" w:sz="0" w:space="0" w:color="auto"/>
            <w:bottom w:val="none" w:sz="0" w:space="0" w:color="auto"/>
            <w:right w:val="none" w:sz="0" w:space="0" w:color="auto"/>
          </w:divBdr>
          <w:divsChild>
            <w:div w:id="1970819668">
              <w:marLeft w:val="0"/>
              <w:marRight w:val="0"/>
              <w:marTop w:val="0"/>
              <w:marBottom w:val="0"/>
              <w:divBdr>
                <w:top w:val="none" w:sz="0" w:space="0" w:color="auto"/>
                <w:left w:val="none" w:sz="0" w:space="0" w:color="auto"/>
                <w:bottom w:val="none" w:sz="0" w:space="0" w:color="auto"/>
                <w:right w:val="none" w:sz="0" w:space="0" w:color="auto"/>
              </w:divBdr>
            </w:div>
            <w:div w:id="2055617667">
              <w:marLeft w:val="0"/>
              <w:marRight w:val="0"/>
              <w:marTop w:val="0"/>
              <w:marBottom w:val="0"/>
              <w:divBdr>
                <w:top w:val="none" w:sz="0" w:space="0" w:color="auto"/>
                <w:left w:val="none" w:sz="0" w:space="0" w:color="auto"/>
                <w:bottom w:val="none" w:sz="0" w:space="0" w:color="auto"/>
                <w:right w:val="none" w:sz="0" w:space="0" w:color="auto"/>
              </w:divBdr>
            </w:div>
          </w:divsChild>
        </w:div>
        <w:div w:id="1348943916">
          <w:marLeft w:val="0"/>
          <w:marRight w:val="0"/>
          <w:marTop w:val="0"/>
          <w:marBottom w:val="0"/>
          <w:divBdr>
            <w:top w:val="none" w:sz="0" w:space="0" w:color="auto"/>
            <w:left w:val="none" w:sz="0" w:space="0" w:color="auto"/>
            <w:bottom w:val="none" w:sz="0" w:space="0" w:color="auto"/>
            <w:right w:val="none" w:sz="0" w:space="0" w:color="auto"/>
          </w:divBdr>
          <w:divsChild>
            <w:div w:id="1714427881">
              <w:marLeft w:val="0"/>
              <w:marRight w:val="0"/>
              <w:marTop w:val="0"/>
              <w:marBottom w:val="0"/>
              <w:divBdr>
                <w:top w:val="none" w:sz="0" w:space="0" w:color="auto"/>
                <w:left w:val="none" w:sz="0" w:space="0" w:color="auto"/>
                <w:bottom w:val="none" w:sz="0" w:space="0" w:color="auto"/>
                <w:right w:val="none" w:sz="0" w:space="0" w:color="auto"/>
              </w:divBdr>
            </w:div>
          </w:divsChild>
        </w:div>
        <w:div w:id="1989284583">
          <w:marLeft w:val="0"/>
          <w:marRight w:val="0"/>
          <w:marTop w:val="0"/>
          <w:marBottom w:val="0"/>
          <w:divBdr>
            <w:top w:val="none" w:sz="0" w:space="0" w:color="auto"/>
            <w:left w:val="none" w:sz="0" w:space="0" w:color="auto"/>
            <w:bottom w:val="none" w:sz="0" w:space="0" w:color="auto"/>
            <w:right w:val="none" w:sz="0" w:space="0" w:color="auto"/>
          </w:divBdr>
          <w:divsChild>
            <w:div w:id="1716276007">
              <w:marLeft w:val="0"/>
              <w:marRight w:val="0"/>
              <w:marTop w:val="0"/>
              <w:marBottom w:val="0"/>
              <w:divBdr>
                <w:top w:val="none" w:sz="0" w:space="0" w:color="auto"/>
                <w:left w:val="none" w:sz="0" w:space="0" w:color="auto"/>
                <w:bottom w:val="none" w:sz="0" w:space="0" w:color="auto"/>
                <w:right w:val="none" w:sz="0" w:space="0" w:color="auto"/>
              </w:divBdr>
            </w:div>
            <w:div w:id="615336912">
              <w:marLeft w:val="0"/>
              <w:marRight w:val="0"/>
              <w:marTop w:val="0"/>
              <w:marBottom w:val="0"/>
              <w:divBdr>
                <w:top w:val="none" w:sz="0" w:space="0" w:color="auto"/>
                <w:left w:val="none" w:sz="0" w:space="0" w:color="auto"/>
                <w:bottom w:val="none" w:sz="0" w:space="0" w:color="auto"/>
                <w:right w:val="none" w:sz="0" w:space="0" w:color="auto"/>
              </w:divBdr>
            </w:div>
          </w:divsChild>
        </w:div>
        <w:div w:id="370304312">
          <w:marLeft w:val="0"/>
          <w:marRight w:val="0"/>
          <w:marTop w:val="0"/>
          <w:marBottom w:val="0"/>
          <w:divBdr>
            <w:top w:val="none" w:sz="0" w:space="0" w:color="auto"/>
            <w:left w:val="none" w:sz="0" w:space="0" w:color="auto"/>
            <w:bottom w:val="none" w:sz="0" w:space="0" w:color="auto"/>
            <w:right w:val="none" w:sz="0" w:space="0" w:color="auto"/>
          </w:divBdr>
          <w:divsChild>
            <w:div w:id="956064795">
              <w:marLeft w:val="0"/>
              <w:marRight w:val="0"/>
              <w:marTop w:val="0"/>
              <w:marBottom w:val="0"/>
              <w:divBdr>
                <w:top w:val="none" w:sz="0" w:space="0" w:color="auto"/>
                <w:left w:val="none" w:sz="0" w:space="0" w:color="auto"/>
                <w:bottom w:val="none" w:sz="0" w:space="0" w:color="auto"/>
                <w:right w:val="none" w:sz="0" w:space="0" w:color="auto"/>
              </w:divBdr>
            </w:div>
          </w:divsChild>
        </w:div>
        <w:div w:id="1913084377">
          <w:marLeft w:val="0"/>
          <w:marRight w:val="0"/>
          <w:marTop w:val="0"/>
          <w:marBottom w:val="0"/>
          <w:divBdr>
            <w:top w:val="none" w:sz="0" w:space="0" w:color="auto"/>
            <w:left w:val="none" w:sz="0" w:space="0" w:color="auto"/>
            <w:bottom w:val="none" w:sz="0" w:space="0" w:color="auto"/>
            <w:right w:val="none" w:sz="0" w:space="0" w:color="auto"/>
          </w:divBdr>
          <w:divsChild>
            <w:div w:id="1086272475">
              <w:marLeft w:val="0"/>
              <w:marRight w:val="0"/>
              <w:marTop w:val="0"/>
              <w:marBottom w:val="0"/>
              <w:divBdr>
                <w:top w:val="none" w:sz="0" w:space="0" w:color="auto"/>
                <w:left w:val="none" w:sz="0" w:space="0" w:color="auto"/>
                <w:bottom w:val="none" w:sz="0" w:space="0" w:color="auto"/>
                <w:right w:val="none" w:sz="0" w:space="0" w:color="auto"/>
              </w:divBdr>
            </w:div>
            <w:div w:id="1948006056">
              <w:marLeft w:val="0"/>
              <w:marRight w:val="0"/>
              <w:marTop w:val="0"/>
              <w:marBottom w:val="0"/>
              <w:divBdr>
                <w:top w:val="none" w:sz="0" w:space="0" w:color="auto"/>
                <w:left w:val="none" w:sz="0" w:space="0" w:color="auto"/>
                <w:bottom w:val="none" w:sz="0" w:space="0" w:color="auto"/>
                <w:right w:val="none" w:sz="0" w:space="0" w:color="auto"/>
              </w:divBdr>
            </w:div>
          </w:divsChild>
        </w:div>
        <w:div w:id="1733042515">
          <w:marLeft w:val="0"/>
          <w:marRight w:val="0"/>
          <w:marTop w:val="0"/>
          <w:marBottom w:val="0"/>
          <w:divBdr>
            <w:top w:val="none" w:sz="0" w:space="0" w:color="auto"/>
            <w:left w:val="none" w:sz="0" w:space="0" w:color="auto"/>
            <w:bottom w:val="none" w:sz="0" w:space="0" w:color="auto"/>
            <w:right w:val="none" w:sz="0" w:space="0" w:color="auto"/>
          </w:divBdr>
          <w:divsChild>
            <w:div w:id="1811900032">
              <w:marLeft w:val="0"/>
              <w:marRight w:val="0"/>
              <w:marTop w:val="0"/>
              <w:marBottom w:val="0"/>
              <w:divBdr>
                <w:top w:val="none" w:sz="0" w:space="0" w:color="auto"/>
                <w:left w:val="none" w:sz="0" w:space="0" w:color="auto"/>
                <w:bottom w:val="none" w:sz="0" w:space="0" w:color="auto"/>
                <w:right w:val="none" w:sz="0" w:space="0" w:color="auto"/>
              </w:divBdr>
            </w:div>
            <w:div w:id="1360161108">
              <w:marLeft w:val="0"/>
              <w:marRight w:val="0"/>
              <w:marTop w:val="0"/>
              <w:marBottom w:val="0"/>
              <w:divBdr>
                <w:top w:val="none" w:sz="0" w:space="0" w:color="auto"/>
                <w:left w:val="none" w:sz="0" w:space="0" w:color="auto"/>
                <w:bottom w:val="none" w:sz="0" w:space="0" w:color="auto"/>
                <w:right w:val="none" w:sz="0" w:space="0" w:color="auto"/>
              </w:divBdr>
            </w:div>
          </w:divsChild>
        </w:div>
        <w:div w:id="565148140">
          <w:marLeft w:val="0"/>
          <w:marRight w:val="0"/>
          <w:marTop w:val="0"/>
          <w:marBottom w:val="0"/>
          <w:divBdr>
            <w:top w:val="none" w:sz="0" w:space="0" w:color="auto"/>
            <w:left w:val="none" w:sz="0" w:space="0" w:color="auto"/>
            <w:bottom w:val="none" w:sz="0" w:space="0" w:color="auto"/>
            <w:right w:val="none" w:sz="0" w:space="0" w:color="auto"/>
          </w:divBdr>
          <w:divsChild>
            <w:div w:id="86536687">
              <w:marLeft w:val="0"/>
              <w:marRight w:val="0"/>
              <w:marTop w:val="0"/>
              <w:marBottom w:val="0"/>
              <w:divBdr>
                <w:top w:val="none" w:sz="0" w:space="0" w:color="auto"/>
                <w:left w:val="none" w:sz="0" w:space="0" w:color="auto"/>
                <w:bottom w:val="none" w:sz="0" w:space="0" w:color="auto"/>
                <w:right w:val="none" w:sz="0" w:space="0" w:color="auto"/>
              </w:divBdr>
            </w:div>
            <w:div w:id="239801031">
              <w:marLeft w:val="0"/>
              <w:marRight w:val="0"/>
              <w:marTop w:val="0"/>
              <w:marBottom w:val="0"/>
              <w:divBdr>
                <w:top w:val="none" w:sz="0" w:space="0" w:color="auto"/>
                <w:left w:val="none" w:sz="0" w:space="0" w:color="auto"/>
                <w:bottom w:val="none" w:sz="0" w:space="0" w:color="auto"/>
                <w:right w:val="none" w:sz="0" w:space="0" w:color="auto"/>
              </w:divBdr>
            </w:div>
            <w:div w:id="2059818962">
              <w:marLeft w:val="0"/>
              <w:marRight w:val="0"/>
              <w:marTop w:val="0"/>
              <w:marBottom w:val="0"/>
              <w:divBdr>
                <w:top w:val="none" w:sz="0" w:space="0" w:color="auto"/>
                <w:left w:val="none" w:sz="0" w:space="0" w:color="auto"/>
                <w:bottom w:val="none" w:sz="0" w:space="0" w:color="auto"/>
                <w:right w:val="none" w:sz="0" w:space="0" w:color="auto"/>
              </w:divBdr>
            </w:div>
            <w:div w:id="929778127">
              <w:marLeft w:val="0"/>
              <w:marRight w:val="0"/>
              <w:marTop w:val="0"/>
              <w:marBottom w:val="0"/>
              <w:divBdr>
                <w:top w:val="none" w:sz="0" w:space="0" w:color="auto"/>
                <w:left w:val="none" w:sz="0" w:space="0" w:color="auto"/>
                <w:bottom w:val="none" w:sz="0" w:space="0" w:color="auto"/>
                <w:right w:val="none" w:sz="0" w:space="0" w:color="auto"/>
              </w:divBdr>
            </w:div>
            <w:div w:id="605774987">
              <w:marLeft w:val="0"/>
              <w:marRight w:val="0"/>
              <w:marTop w:val="0"/>
              <w:marBottom w:val="0"/>
              <w:divBdr>
                <w:top w:val="none" w:sz="0" w:space="0" w:color="auto"/>
                <w:left w:val="none" w:sz="0" w:space="0" w:color="auto"/>
                <w:bottom w:val="none" w:sz="0" w:space="0" w:color="auto"/>
                <w:right w:val="none" w:sz="0" w:space="0" w:color="auto"/>
              </w:divBdr>
            </w:div>
            <w:div w:id="1586302827">
              <w:marLeft w:val="0"/>
              <w:marRight w:val="0"/>
              <w:marTop w:val="0"/>
              <w:marBottom w:val="0"/>
              <w:divBdr>
                <w:top w:val="none" w:sz="0" w:space="0" w:color="auto"/>
                <w:left w:val="none" w:sz="0" w:space="0" w:color="auto"/>
                <w:bottom w:val="none" w:sz="0" w:space="0" w:color="auto"/>
                <w:right w:val="none" w:sz="0" w:space="0" w:color="auto"/>
              </w:divBdr>
            </w:div>
            <w:div w:id="240525225">
              <w:marLeft w:val="0"/>
              <w:marRight w:val="0"/>
              <w:marTop w:val="0"/>
              <w:marBottom w:val="0"/>
              <w:divBdr>
                <w:top w:val="none" w:sz="0" w:space="0" w:color="auto"/>
                <w:left w:val="none" w:sz="0" w:space="0" w:color="auto"/>
                <w:bottom w:val="none" w:sz="0" w:space="0" w:color="auto"/>
                <w:right w:val="none" w:sz="0" w:space="0" w:color="auto"/>
              </w:divBdr>
            </w:div>
          </w:divsChild>
        </w:div>
        <w:div w:id="449932200">
          <w:marLeft w:val="0"/>
          <w:marRight w:val="0"/>
          <w:marTop w:val="0"/>
          <w:marBottom w:val="0"/>
          <w:divBdr>
            <w:top w:val="none" w:sz="0" w:space="0" w:color="auto"/>
            <w:left w:val="none" w:sz="0" w:space="0" w:color="auto"/>
            <w:bottom w:val="none" w:sz="0" w:space="0" w:color="auto"/>
            <w:right w:val="none" w:sz="0" w:space="0" w:color="auto"/>
          </w:divBdr>
          <w:divsChild>
            <w:div w:id="139075777">
              <w:marLeft w:val="0"/>
              <w:marRight w:val="0"/>
              <w:marTop w:val="0"/>
              <w:marBottom w:val="0"/>
              <w:divBdr>
                <w:top w:val="none" w:sz="0" w:space="0" w:color="auto"/>
                <w:left w:val="none" w:sz="0" w:space="0" w:color="auto"/>
                <w:bottom w:val="none" w:sz="0" w:space="0" w:color="auto"/>
                <w:right w:val="none" w:sz="0" w:space="0" w:color="auto"/>
              </w:divBdr>
            </w:div>
          </w:divsChild>
        </w:div>
        <w:div w:id="87042068">
          <w:marLeft w:val="0"/>
          <w:marRight w:val="0"/>
          <w:marTop w:val="0"/>
          <w:marBottom w:val="0"/>
          <w:divBdr>
            <w:top w:val="none" w:sz="0" w:space="0" w:color="auto"/>
            <w:left w:val="none" w:sz="0" w:space="0" w:color="auto"/>
            <w:bottom w:val="none" w:sz="0" w:space="0" w:color="auto"/>
            <w:right w:val="none" w:sz="0" w:space="0" w:color="auto"/>
          </w:divBdr>
          <w:divsChild>
            <w:div w:id="841358982">
              <w:marLeft w:val="0"/>
              <w:marRight w:val="0"/>
              <w:marTop w:val="0"/>
              <w:marBottom w:val="0"/>
              <w:divBdr>
                <w:top w:val="none" w:sz="0" w:space="0" w:color="auto"/>
                <w:left w:val="none" w:sz="0" w:space="0" w:color="auto"/>
                <w:bottom w:val="none" w:sz="0" w:space="0" w:color="auto"/>
                <w:right w:val="none" w:sz="0" w:space="0" w:color="auto"/>
              </w:divBdr>
            </w:div>
            <w:div w:id="499081463">
              <w:marLeft w:val="0"/>
              <w:marRight w:val="0"/>
              <w:marTop w:val="0"/>
              <w:marBottom w:val="0"/>
              <w:divBdr>
                <w:top w:val="none" w:sz="0" w:space="0" w:color="auto"/>
                <w:left w:val="none" w:sz="0" w:space="0" w:color="auto"/>
                <w:bottom w:val="none" w:sz="0" w:space="0" w:color="auto"/>
                <w:right w:val="none" w:sz="0" w:space="0" w:color="auto"/>
              </w:divBdr>
            </w:div>
          </w:divsChild>
        </w:div>
        <w:div w:id="874316508">
          <w:marLeft w:val="0"/>
          <w:marRight w:val="0"/>
          <w:marTop w:val="0"/>
          <w:marBottom w:val="0"/>
          <w:divBdr>
            <w:top w:val="none" w:sz="0" w:space="0" w:color="auto"/>
            <w:left w:val="none" w:sz="0" w:space="0" w:color="auto"/>
            <w:bottom w:val="none" w:sz="0" w:space="0" w:color="auto"/>
            <w:right w:val="none" w:sz="0" w:space="0" w:color="auto"/>
          </w:divBdr>
          <w:divsChild>
            <w:div w:id="497892594">
              <w:marLeft w:val="0"/>
              <w:marRight w:val="0"/>
              <w:marTop w:val="0"/>
              <w:marBottom w:val="0"/>
              <w:divBdr>
                <w:top w:val="none" w:sz="0" w:space="0" w:color="auto"/>
                <w:left w:val="none" w:sz="0" w:space="0" w:color="auto"/>
                <w:bottom w:val="none" w:sz="0" w:space="0" w:color="auto"/>
                <w:right w:val="none" w:sz="0" w:space="0" w:color="auto"/>
              </w:divBdr>
            </w:div>
          </w:divsChild>
        </w:div>
        <w:div w:id="588588060">
          <w:marLeft w:val="0"/>
          <w:marRight w:val="0"/>
          <w:marTop w:val="0"/>
          <w:marBottom w:val="0"/>
          <w:divBdr>
            <w:top w:val="none" w:sz="0" w:space="0" w:color="auto"/>
            <w:left w:val="none" w:sz="0" w:space="0" w:color="auto"/>
            <w:bottom w:val="none" w:sz="0" w:space="0" w:color="auto"/>
            <w:right w:val="none" w:sz="0" w:space="0" w:color="auto"/>
          </w:divBdr>
          <w:divsChild>
            <w:div w:id="815075734">
              <w:marLeft w:val="0"/>
              <w:marRight w:val="0"/>
              <w:marTop w:val="0"/>
              <w:marBottom w:val="0"/>
              <w:divBdr>
                <w:top w:val="none" w:sz="0" w:space="0" w:color="auto"/>
                <w:left w:val="none" w:sz="0" w:space="0" w:color="auto"/>
                <w:bottom w:val="none" w:sz="0" w:space="0" w:color="auto"/>
                <w:right w:val="none" w:sz="0" w:space="0" w:color="auto"/>
              </w:divBdr>
            </w:div>
            <w:div w:id="797187805">
              <w:marLeft w:val="0"/>
              <w:marRight w:val="0"/>
              <w:marTop w:val="0"/>
              <w:marBottom w:val="0"/>
              <w:divBdr>
                <w:top w:val="none" w:sz="0" w:space="0" w:color="auto"/>
                <w:left w:val="none" w:sz="0" w:space="0" w:color="auto"/>
                <w:bottom w:val="none" w:sz="0" w:space="0" w:color="auto"/>
                <w:right w:val="none" w:sz="0" w:space="0" w:color="auto"/>
              </w:divBdr>
            </w:div>
          </w:divsChild>
        </w:div>
        <w:div w:id="15039591">
          <w:marLeft w:val="0"/>
          <w:marRight w:val="0"/>
          <w:marTop w:val="0"/>
          <w:marBottom w:val="0"/>
          <w:divBdr>
            <w:top w:val="none" w:sz="0" w:space="0" w:color="auto"/>
            <w:left w:val="none" w:sz="0" w:space="0" w:color="auto"/>
            <w:bottom w:val="none" w:sz="0" w:space="0" w:color="auto"/>
            <w:right w:val="none" w:sz="0" w:space="0" w:color="auto"/>
          </w:divBdr>
          <w:divsChild>
            <w:div w:id="1717583162">
              <w:marLeft w:val="0"/>
              <w:marRight w:val="0"/>
              <w:marTop w:val="0"/>
              <w:marBottom w:val="0"/>
              <w:divBdr>
                <w:top w:val="none" w:sz="0" w:space="0" w:color="auto"/>
                <w:left w:val="none" w:sz="0" w:space="0" w:color="auto"/>
                <w:bottom w:val="none" w:sz="0" w:space="0" w:color="auto"/>
                <w:right w:val="none" w:sz="0" w:space="0" w:color="auto"/>
              </w:divBdr>
            </w:div>
          </w:divsChild>
        </w:div>
        <w:div w:id="440147283">
          <w:marLeft w:val="0"/>
          <w:marRight w:val="0"/>
          <w:marTop w:val="0"/>
          <w:marBottom w:val="0"/>
          <w:divBdr>
            <w:top w:val="none" w:sz="0" w:space="0" w:color="auto"/>
            <w:left w:val="none" w:sz="0" w:space="0" w:color="auto"/>
            <w:bottom w:val="none" w:sz="0" w:space="0" w:color="auto"/>
            <w:right w:val="none" w:sz="0" w:space="0" w:color="auto"/>
          </w:divBdr>
          <w:divsChild>
            <w:div w:id="367880493">
              <w:marLeft w:val="0"/>
              <w:marRight w:val="0"/>
              <w:marTop w:val="0"/>
              <w:marBottom w:val="0"/>
              <w:divBdr>
                <w:top w:val="none" w:sz="0" w:space="0" w:color="auto"/>
                <w:left w:val="none" w:sz="0" w:space="0" w:color="auto"/>
                <w:bottom w:val="none" w:sz="0" w:space="0" w:color="auto"/>
                <w:right w:val="none" w:sz="0" w:space="0" w:color="auto"/>
              </w:divBdr>
            </w:div>
          </w:divsChild>
        </w:div>
        <w:div w:id="1580291377">
          <w:marLeft w:val="0"/>
          <w:marRight w:val="0"/>
          <w:marTop w:val="0"/>
          <w:marBottom w:val="0"/>
          <w:divBdr>
            <w:top w:val="none" w:sz="0" w:space="0" w:color="auto"/>
            <w:left w:val="none" w:sz="0" w:space="0" w:color="auto"/>
            <w:bottom w:val="none" w:sz="0" w:space="0" w:color="auto"/>
            <w:right w:val="none" w:sz="0" w:space="0" w:color="auto"/>
          </w:divBdr>
          <w:divsChild>
            <w:div w:id="476646953">
              <w:marLeft w:val="0"/>
              <w:marRight w:val="0"/>
              <w:marTop w:val="0"/>
              <w:marBottom w:val="0"/>
              <w:divBdr>
                <w:top w:val="none" w:sz="0" w:space="0" w:color="auto"/>
                <w:left w:val="none" w:sz="0" w:space="0" w:color="auto"/>
                <w:bottom w:val="none" w:sz="0" w:space="0" w:color="auto"/>
                <w:right w:val="none" w:sz="0" w:space="0" w:color="auto"/>
              </w:divBdr>
            </w:div>
            <w:div w:id="1074015564">
              <w:marLeft w:val="0"/>
              <w:marRight w:val="0"/>
              <w:marTop w:val="0"/>
              <w:marBottom w:val="0"/>
              <w:divBdr>
                <w:top w:val="none" w:sz="0" w:space="0" w:color="auto"/>
                <w:left w:val="none" w:sz="0" w:space="0" w:color="auto"/>
                <w:bottom w:val="none" w:sz="0" w:space="0" w:color="auto"/>
                <w:right w:val="none" w:sz="0" w:space="0" w:color="auto"/>
              </w:divBdr>
            </w:div>
          </w:divsChild>
        </w:div>
        <w:div w:id="1239947865">
          <w:marLeft w:val="0"/>
          <w:marRight w:val="0"/>
          <w:marTop w:val="0"/>
          <w:marBottom w:val="0"/>
          <w:divBdr>
            <w:top w:val="none" w:sz="0" w:space="0" w:color="auto"/>
            <w:left w:val="none" w:sz="0" w:space="0" w:color="auto"/>
            <w:bottom w:val="none" w:sz="0" w:space="0" w:color="auto"/>
            <w:right w:val="none" w:sz="0" w:space="0" w:color="auto"/>
          </w:divBdr>
          <w:divsChild>
            <w:div w:id="1509056424">
              <w:marLeft w:val="0"/>
              <w:marRight w:val="0"/>
              <w:marTop w:val="0"/>
              <w:marBottom w:val="0"/>
              <w:divBdr>
                <w:top w:val="none" w:sz="0" w:space="0" w:color="auto"/>
                <w:left w:val="none" w:sz="0" w:space="0" w:color="auto"/>
                <w:bottom w:val="none" w:sz="0" w:space="0" w:color="auto"/>
                <w:right w:val="none" w:sz="0" w:space="0" w:color="auto"/>
              </w:divBdr>
            </w:div>
          </w:divsChild>
        </w:div>
        <w:div w:id="1596131855">
          <w:marLeft w:val="0"/>
          <w:marRight w:val="0"/>
          <w:marTop w:val="0"/>
          <w:marBottom w:val="0"/>
          <w:divBdr>
            <w:top w:val="none" w:sz="0" w:space="0" w:color="auto"/>
            <w:left w:val="none" w:sz="0" w:space="0" w:color="auto"/>
            <w:bottom w:val="none" w:sz="0" w:space="0" w:color="auto"/>
            <w:right w:val="none" w:sz="0" w:space="0" w:color="auto"/>
          </w:divBdr>
          <w:divsChild>
            <w:div w:id="1237595893">
              <w:marLeft w:val="0"/>
              <w:marRight w:val="0"/>
              <w:marTop w:val="0"/>
              <w:marBottom w:val="0"/>
              <w:divBdr>
                <w:top w:val="none" w:sz="0" w:space="0" w:color="auto"/>
                <w:left w:val="none" w:sz="0" w:space="0" w:color="auto"/>
                <w:bottom w:val="none" w:sz="0" w:space="0" w:color="auto"/>
                <w:right w:val="none" w:sz="0" w:space="0" w:color="auto"/>
              </w:divBdr>
            </w:div>
          </w:divsChild>
        </w:div>
        <w:div w:id="1901166434">
          <w:marLeft w:val="0"/>
          <w:marRight w:val="0"/>
          <w:marTop w:val="0"/>
          <w:marBottom w:val="0"/>
          <w:divBdr>
            <w:top w:val="none" w:sz="0" w:space="0" w:color="auto"/>
            <w:left w:val="none" w:sz="0" w:space="0" w:color="auto"/>
            <w:bottom w:val="none" w:sz="0" w:space="0" w:color="auto"/>
            <w:right w:val="none" w:sz="0" w:space="0" w:color="auto"/>
          </w:divBdr>
          <w:divsChild>
            <w:div w:id="2079621111">
              <w:marLeft w:val="0"/>
              <w:marRight w:val="0"/>
              <w:marTop w:val="0"/>
              <w:marBottom w:val="0"/>
              <w:divBdr>
                <w:top w:val="none" w:sz="0" w:space="0" w:color="auto"/>
                <w:left w:val="none" w:sz="0" w:space="0" w:color="auto"/>
                <w:bottom w:val="none" w:sz="0" w:space="0" w:color="auto"/>
                <w:right w:val="none" w:sz="0" w:space="0" w:color="auto"/>
              </w:divBdr>
            </w:div>
            <w:div w:id="1393312689">
              <w:marLeft w:val="0"/>
              <w:marRight w:val="0"/>
              <w:marTop w:val="0"/>
              <w:marBottom w:val="0"/>
              <w:divBdr>
                <w:top w:val="none" w:sz="0" w:space="0" w:color="auto"/>
                <w:left w:val="none" w:sz="0" w:space="0" w:color="auto"/>
                <w:bottom w:val="none" w:sz="0" w:space="0" w:color="auto"/>
                <w:right w:val="none" w:sz="0" w:space="0" w:color="auto"/>
              </w:divBdr>
            </w:div>
          </w:divsChild>
        </w:div>
        <w:div w:id="257258755">
          <w:marLeft w:val="0"/>
          <w:marRight w:val="0"/>
          <w:marTop w:val="0"/>
          <w:marBottom w:val="0"/>
          <w:divBdr>
            <w:top w:val="none" w:sz="0" w:space="0" w:color="auto"/>
            <w:left w:val="none" w:sz="0" w:space="0" w:color="auto"/>
            <w:bottom w:val="none" w:sz="0" w:space="0" w:color="auto"/>
            <w:right w:val="none" w:sz="0" w:space="0" w:color="auto"/>
          </w:divBdr>
          <w:divsChild>
            <w:div w:id="2109962943">
              <w:marLeft w:val="0"/>
              <w:marRight w:val="0"/>
              <w:marTop w:val="0"/>
              <w:marBottom w:val="0"/>
              <w:divBdr>
                <w:top w:val="none" w:sz="0" w:space="0" w:color="auto"/>
                <w:left w:val="none" w:sz="0" w:space="0" w:color="auto"/>
                <w:bottom w:val="none" w:sz="0" w:space="0" w:color="auto"/>
                <w:right w:val="none" w:sz="0" w:space="0" w:color="auto"/>
              </w:divBdr>
            </w:div>
          </w:divsChild>
        </w:div>
        <w:div w:id="337198487">
          <w:marLeft w:val="0"/>
          <w:marRight w:val="0"/>
          <w:marTop w:val="0"/>
          <w:marBottom w:val="0"/>
          <w:divBdr>
            <w:top w:val="none" w:sz="0" w:space="0" w:color="auto"/>
            <w:left w:val="none" w:sz="0" w:space="0" w:color="auto"/>
            <w:bottom w:val="none" w:sz="0" w:space="0" w:color="auto"/>
            <w:right w:val="none" w:sz="0" w:space="0" w:color="auto"/>
          </w:divBdr>
          <w:divsChild>
            <w:div w:id="258753807">
              <w:marLeft w:val="0"/>
              <w:marRight w:val="0"/>
              <w:marTop w:val="0"/>
              <w:marBottom w:val="0"/>
              <w:divBdr>
                <w:top w:val="none" w:sz="0" w:space="0" w:color="auto"/>
                <w:left w:val="none" w:sz="0" w:space="0" w:color="auto"/>
                <w:bottom w:val="none" w:sz="0" w:space="0" w:color="auto"/>
                <w:right w:val="none" w:sz="0" w:space="0" w:color="auto"/>
              </w:divBdr>
            </w:div>
            <w:div w:id="2039313510">
              <w:marLeft w:val="0"/>
              <w:marRight w:val="0"/>
              <w:marTop w:val="0"/>
              <w:marBottom w:val="0"/>
              <w:divBdr>
                <w:top w:val="none" w:sz="0" w:space="0" w:color="auto"/>
                <w:left w:val="none" w:sz="0" w:space="0" w:color="auto"/>
                <w:bottom w:val="none" w:sz="0" w:space="0" w:color="auto"/>
                <w:right w:val="none" w:sz="0" w:space="0" w:color="auto"/>
              </w:divBdr>
            </w:div>
          </w:divsChild>
        </w:div>
        <w:div w:id="2134977411">
          <w:marLeft w:val="0"/>
          <w:marRight w:val="0"/>
          <w:marTop w:val="0"/>
          <w:marBottom w:val="0"/>
          <w:divBdr>
            <w:top w:val="none" w:sz="0" w:space="0" w:color="auto"/>
            <w:left w:val="none" w:sz="0" w:space="0" w:color="auto"/>
            <w:bottom w:val="none" w:sz="0" w:space="0" w:color="auto"/>
            <w:right w:val="none" w:sz="0" w:space="0" w:color="auto"/>
          </w:divBdr>
          <w:divsChild>
            <w:div w:id="1784419233">
              <w:marLeft w:val="0"/>
              <w:marRight w:val="0"/>
              <w:marTop w:val="0"/>
              <w:marBottom w:val="0"/>
              <w:divBdr>
                <w:top w:val="none" w:sz="0" w:space="0" w:color="auto"/>
                <w:left w:val="none" w:sz="0" w:space="0" w:color="auto"/>
                <w:bottom w:val="none" w:sz="0" w:space="0" w:color="auto"/>
                <w:right w:val="none" w:sz="0" w:space="0" w:color="auto"/>
              </w:divBdr>
            </w:div>
            <w:div w:id="558059279">
              <w:marLeft w:val="0"/>
              <w:marRight w:val="0"/>
              <w:marTop w:val="0"/>
              <w:marBottom w:val="0"/>
              <w:divBdr>
                <w:top w:val="none" w:sz="0" w:space="0" w:color="auto"/>
                <w:left w:val="none" w:sz="0" w:space="0" w:color="auto"/>
                <w:bottom w:val="none" w:sz="0" w:space="0" w:color="auto"/>
                <w:right w:val="none" w:sz="0" w:space="0" w:color="auto"/>
              </w:divBdr>
            </w:div>
          </w:divsChild>
        </w:div>
        <w:div w:id="1804810173">
          <w:marLeft w:val="0"/>
          <w:marRight w:val="0"/>
          <w:marTop w:val="0"/>
          <w:marBottom w:val="0"/>
          <w:divBdr>
            <w:top w:val="none" w:sz="0" w:space="0" w:color="auto"/>
            <w:left w:val="none" w:sz="0" w:space="0" w:color="auto"/>
            <w:bottom w:val="none" w:sz="0" w:space="0" w:color="auto"/>
            <w:right w:val="none" w:sz="0" w:space="0" w:color="auto"/>
          </w:divBdr>
          <w:divsChild>
            <w:div w:id="1241449561">
              <w:marLeft w:val="0"/>
              <w:marRight w:val="0"/>
              <w:marTop w:val="0"/>
              <w:marBottom w:val="0"/>
              <w:divBdr>
                <w:top w:val="none" w:sz="0" w:space="0" w:color="auto"/>
                <w:left w:val="none" w:sz="0" w:space="0" w:color="auto"/>
                <w:bottom w:val="none" w:sz="0" w:space="0" w:color="auto"/>
                <w:right w:val="none" w:sz="0" w:space="0" w:color="auto"/>
              </w:divBdr>
            </w:div>
            <w:div w:id="1623267463">
              <w:marLeft w:val="0"/>
              <w:marRight w:val="0"/>
              <w:marTop w:val="0"/>
              <w:marBottom w:val="0"/>
              <w:divBdr>
                <w:top w:val="none" w:sz="0" w:space="0" w:color="auto"/>
                <w:left w:val="none" w:sz="0" w:space="0" w:color="auto"/>
                <w:bottom w:val="none" w:sz="0" w:space="0" w:color="auto"/>
                <w:right w:val="none" w:sz="0" w:space="0" w:color="auto"/>
              </w:divBdr>
            </w:div>
            <w:div w:id="2027634612">
              <w:marLeft w:val="0"/>
              <w:marRight w:val="0"/>
              <w:marTop w:val="0"/>
              <w:marBottom w:val="0"/>
              <w:divBdr>
                <w:top w:val="none" w:sz="0" w:space="0" w:color="auto"/>
                <w:left w:val="none" w:sz="0" w:space="0" w:color="auto"/>
                <w:bottom w:val="none" w:sz="0" w:space="0" w:color="auto"/>
                <w:right w:val="none" w:sz="0" w:space="0" w:color="auto"/>
              </w:divBdr>
            </w:div>
          </w:divsChild>
        </w:div>
        <w:div w:id="397359357">
          <w:marLeft w:val="0"/>
          <w:marRight w:val="0"/>
          <w:marTop w:val="0"/>
          <w:marBottom w:val="0"/>
          <w:divBdr>
            <w:top w:val="none" w:sz="0" w:space="0" w:color="auto"/>
            <w:left w:val="none" w:sz="0" w:space="0" w:color="auto"/>
            <w:bottom w:val="none" w:sz="0" w:space="0" w:color="auto"/>
            <w:right w:val="none" w:sz="0" w:space="0" w:color="auto"/>
          </w:divBdr>
          <w:divsChild>
            <w:div w:id="1592161030">
              <w:marLeft w:val="0"/>
              <w:marRight w:val="0"/>
              <w:marTop w:val="0"/>
              <w:marBottom w:val="0"/>
              <w:divBdr>
                <w:top w:val="none" w:sz="0" w:space="0" w:color="auto"/>
                <w:left w:val="none" w:sz="0" w:space="0" w:color="auto"/>
                <w:bottom w:val="none" w:sz="0" w:space="0" w:color="auto"/>
                <w:right w:val="none" w:sz="0" w:space="0" w:color="auto"/>
              </w:divBdr>
            </w:div>
            <w:div w:id="1330716144">
              <w:marLeft w:val="0"/>
              <w:marRight w:val="0"/>
              <w:marTop w:val="0"/>
              <w:marBottom w:val="0"/>
              <w:divBdr>
                <w:top w:val="none" w:sz="0" w:space="0" w:color="auto"/>
                <w:left w:val="none" w:sz="0" w:space="0" w:color="auto"/>
                <w:bottom w:val="none" w:sz="0" w:space="0" w:color="auto"/>
                <w:right w:val="none" w:sz="0" w:space="0" w:color="auto"/>
              </w:divBdr>
            </w:div>
          </w:divsChild>
        </w:div>
        <w:div w:id="1763528239">
          <w:marLeft w:val="0"/>
          <w:marRight w:val="0"/>
          <w:marTop w:val="0"/>
          <w:marBottom w:val="0"/>
          <w:divBdr>
            <w:top w:val="none" w:sz="0" w:space="0" w:color="auto"/>
            <w:left w:val="none" w:sz="0" w:space="0" w:color="auto"/>
            <w:bottom w:val="none" w:sz="0" w:space="0" w:color="auto"/>
            <w:right w:val="none" w:sz="0" w:space="0" w:color="auto"/>
          </w:divBdr>
          <w:divsChild>
            <w:div w:id="1702632281">
              <w:marLeft w:val="0"/>
              <w:marRight w:val="0"/>
              <w:marTop w:val="0"/>
              <w:marBottom w:val="0"/>
              <w:divBdr>
                <w:top w:val="none" w:sz="0" w:space="0" w:color="auto"/>
                <w:left w:val="none" w:sz="0" w:space="0" w:color="auto"/>
                <w:bottom w:val="none" w:sz="0" w:space="0" w:color="auto"/>
                <w:right w:val="none" w:sz="0" w:space="0" w:color="auto"/>
              </w:divBdr>
            </w:div>
            <w:div w:id="1077167547">
              <w:marLeft w:val="0"/>
              <w:marRight w:val="0"/>
              <w:marTop w:val="0"/>
              <w:marBottom w:val="0"/>
              <w:divBdr>
                <w:top w:val="none" w:sz="0" w:space="0" w:color="auto"/>
                <w:left w:val="none" w:sz="0" w:space="0" w:color="auto"/>
                <w:bottom w:val="none" w:sz="0" w:space="0" w:color="auto"/>
                <w:right w:val="none" w:sz="0" w:space="0" w:color="auto"/>
              </w:divBdr>
            </w:div>
            <w:div w:id="1130393352">
              <w:marLeft w:val="0"/>
              <w:marRight w:val="0"/>
              <w:marTop w:val="0"/>
              <w:marBottom w:val="0"/>
              <w:divBdr>
                <w:top w:val="none" w:sz="0" w:space="0" w:color="auto"/>
                <w:left w:val="none" w:sz="0" w:space="0" w:color="auto"/>
                <w:bottom w:val="none" w:sz="0" w:space="0" w:color="auto"/>
                <w:right w:val="none" w:sz="0" w:space="0" w:color="auto"/>
              </w:divBdr>
            </w:div>
            <w:div w:id="509295914">
              <w:marLeft w:val="0"/>
              <w:marRight w:val="0"/>
              <w:marTop w:val="0"/>
              <w:marBottom w:val="0"/>
              <w:divBdr>
                <w:top w:val="none" w:sz="0" w:space="0" w:color="auto"/>
                <w:left w:val="none" w:sz="0" w:space="0" w:color="auto"/>
                <w:bottom w:val="none" w:sz="0" w:space="0" w:color="auto"/>
                <w:right w:val="none" w:sz="0" w:space="0" w:color="auto"/>
              </w:divBdr>
            </w:div>
            <w:div w:id="497159871">
              <w:marLeft w:val="0"/>
              <w:marRight w:val="0"/>
              <w:marTop w:val="0"/>
              <w:marBottom w:val="0"/>
              <w:divBdr>
                <w:top w:val="none" w:sz="0" w:space="0" w:color="auto"/>
                <w:left w:val="none" w:sz="0" w:space="0" w:color="auto"/>
                <w:bottom w:val="none" w:sz="0" w:space="0" w:color="auto"/>
                <w:right w:val="none" w:sz="0" w:space="0" w:color="auto"/>
              </w:divBdr>
            </w:div>
            <w:div w:id="1285386246">
              <w:marLeft w:val="0"/>
              <w:marRight w:val="0"/>
              <w:marTop w:val="0"/>
              <w:marBottom w:val="0"/>
              <w:divBdr>
                <w:top w:val="none" w:sz="0" w:space="0" w:color="auto"/>
                <w:left w:val="none" w:sz="0" w:space="0" w:color="auto"/>
                <w:bottom w:val="none" w:sz="0" w:space="0" w:color="auto"/>
                <w:right w:val="none" w:sz="0" w:space="0" w:color="auto"/>
              </w:divBdr>
            </w:div>
            <w:div w:id="819880723">
              <w:marLeft w:val="0"/>
              <w:marRight w:val="0"/>
              <w:marTop w:val="0"/>
              <w:marBottom w:val="0"/>
              <w:divBdr>
                <w:top w:val="none" w:sz="0" w:space="0" w:color="auto"/>
                <w:left w:val="none" w:sz="0" w:space="0" w:color="auto"/>
                <w:bottom w:val="none" w:sz="0" w:space="0" w:color="auto"/>
                <w:right w:val="none" w:sz="0" w:space="0" w:color="auto"/>
              </w:divBdr>
            </w:div>
            <w:div w:id="1719893866">
              <w:marLeft w:val="0"/>
              <w:marRight w:val="0"/>
              <w:marTop w:val="0"/>
              <w:marBottom w:val="0"/>
              <w:divBdr>
                <w:top w:val="none" w:sz="0" w:space="0" w:color="auto"/>
                <w:left w:val="none" w:sz="0" w:space="0" w:color="auto"/>
                <w:bottom w:val="none" w:sz="0" w:space="0" w:color="auto"/>
                <w:right w:val="none" w:sz="0" w:space="0" w:color="auto"/>
              </w:divBdr>
            </w:div>
            <w:div w:id="1074013308">
              <w:marLeft w:val="0"/>
              <w:marRight w:val="0"/>
              <w:marTop w:val="0"/>
              <w:marBottom w:val="0"/>
              <w:divBdr>
                <w:top w:val="none" w:sz="0" w:space="0" w:color="auto"/>
                <w:left w:val="none" w:sz="0" w:space="0" w:color="auto"/>
                <w:bottom w:val="none" w:sz="0" w:space="0" w:color="auto"/>
                <w:right w:val="none" w:sz="0" w:space="0" w:color="auto"/>
              </w:divBdr>
            </w:div>
            <w:div w:id="1070931788">
              <w:marLeft w:val="0"/>
              <w:marRight w:val="0"/>
              <w:marTop w:val="0"/>
              <w:marBottom w:val="0"/>
              <w:divBdr>
                <w:top w:val="none" w:sz="0" w:space="0" w:color="auto"/>
                <w:left w:val="none" w:sz="0" w:space="0" w:color="auto"/>
                <w:bottom w:val="none" w:sz="0" w:space="0" w:color="auto"/>
                <w:right w:val="none" w:sz="0" w:space="0" w:color="auto"/>
              </w:divBdr>
            </w:div>
            <w:div w:id="844974827">
              <w:marLeft w:val="0"/>
              <w:marRight w:val="0"/>
              <w:marTop w:val="0"/>
              <w:marBottom w:val="0"/>
              <w:divBdr>
                <w:top w:val="none" w:sz="0" w:space="0" w:color="auto"/>
                <w:left w:val="none" w:sz="0" w:space="0" w:color="auto"/>
                <w:bottom w:val="none" w:sz="0" w:space="0" w:color="auto"/>
                <w:right w:val="none" w:sz="0" w:space="0" w:color="auto"/>
              </w:divBdr>
            </w:div>
            <w:div w:id="874315989">
              <w:marLeft w:val="0"/>
              <w:marRight w:val="0"/>
              <w:marTop w:val="0"/>
              <w:marBottom w:val="0"/>
              <w:divBdr>
                <w:top w:val="none" w:sz="0" w:space="0" w:color="auto"/>
                <w:left w:val="none" w:sz="0" w:space="0" w:color="auto"/>
                <w:bottom w:val="none" w:sz="0" w:space="0" w:color="auto"/>
                <w:right w:val="none" w:sz="0" w:space="0" w:color="auto"/>
              </w:divBdr>
            </w:div>
          </w:divsChild>
        </w:div>
        <w:div w:id="691953698">
          <w:marLeft w:val="0"/>
          <w:marRight w:val="0"/>
          <w:marTop w:val="0"/>
          <w:marBottom w:val="0"/>
          <w:divBdr>
            <w:top w:val="none" w:sz="0" w:space="0" w:color="auto"/>
            <w:left w:val="none" w:sz="0" w:space="0" w:color="auto"/>
            <w:bottom w:val="none" w:sz="0" w:space="0" w:color="auto"/>
            <w:right w:val="none" w:sz="0" w:space="0" w:color="auto"/>
          </w:divBdr>
          <w:divsChild>
            <w:div w:id="1870878297">
              <w:marLeft w:val="0"/>
              <w:marRight w:val="0"/>
              <w:marTop w:val="0"/>
              <w:marBottom w:val="0"/>
              <w:divBdr>
                <w:top w:val="none" w:sz="0" w:space="0" w:color="auto"/>
                <w:left w:val="none" w:sz="0" w:space="0" w:color="auto"/>
                <w:bottom w:val="none" w:sz="0" w:space="0" w:color="auto"/>
                <w:right w:val="none" w:sz="0" w:space="0" w:color="auto"/>
              </w:divBdr>
            </w:div>
            <w:div w:id="904685550">
              <w:marLeft w:val="0"/>
              <w:marRight w:val="0"/>
              <w:marTop w:val="0"/>
              <w:marBottom w:val="0"/>
              <w:divBdr>
                <w:top w:val="none" w:sz="0" w:space="0" w:color="auto"/>
                <w:left w:val="none" w:sz="0" w:space="0" w:color="auto"/>
                <w:bottom w:val="none" w:sz="0" w:space="0" w:color="auto"/>
                <w:right w:val="none" w:sz="0" w:space="0" w:color="auto"/>
              </w:divBdr>
            </w:div>
            <w:div w:id="955866465">
              <w:marLeft w:val="0"/>
              <w:marRight w:val="0"/>
              <w:marTop w:val="0"/>
              <w:marBottom w:val="0"/>
              <w:divBdr>
                <w:top w:val="none" w:sz="0" w:space="0" w:color="auto"/>
                <w:left w:val="none" w:sz="0" w:space="0" w:color="auto"/>
                <w:bottom w:val="none" w:sz="0" w:space="0" w:color="auto"/>
                <w:right w:val="none" w:sz="0" w:space="0" w:color="auto"/>
              </w:divBdr>
            </w:div>
            <w:div w:id="132064563">
              <w:marLeft w:val="0"/>
              <w:marRight w:val="0"/>
              <w:marTop w:val="0"/>
              <w:marBottom w:val="0"/>
              <w:divBdr>
                <w:top w:val="none" w:sz="0" w:space="0" w:color="auto"/>
                <w:left w:val="none" w:sz="0" w:space="0" w:color="auto"/>
                <w:bottom w:val="none" w:sz="0" w:space="0" w:color="auto"/>
                <w:right w:val="none" w:sz="0" w:space="0" w:color="auto"/>
              </w:divBdr>
            </w:div>
          </w:divsChild>
        </w:div>
        <w:div w:id="376663506">
          <w:marLeft w:val="0"/>
          <w:marRight w:val="0"/>
          <w:marTop w:val="0"/>
          <w:marBottom w:val="0"/>
          <w:divBdr>
            <w:top w:val="none" w:sz="0" w:space="0" w:color="auto"/>
            <w:left w:val="none" w:sz="0" w:space="0" w:color="auto"/>
            <w:bottom w:val="none" w:sz="0" w:space="0" w:color="auto"/>
            <w:right w:val="none" w:sz="0" w:space="0" w:color="auto"/>
          </w:divBdr>
          <w:divsChild>
            <w:div w:id="526338015">
              <w:marLeft w:val="0"/>
              <w:marRight w:val="0"/>
              <w:marTop w:val="0"/>
              <w:marBottom w:val="0"/>
              <w:divBdr>
                <w:top w:val="none" w:sz="0" w:space="0" w:color="auto"/>
                <w:left w:val="none" w:sz="0" w:space="0" w:color="auto"/>
                <w:bottom w:val="none" w:sz="0" w:space="0" w:color="auto"/>
                <w:right w:val="none" w:sz="0" w:space="0" w:color="auto"/>
              </w:divBdr>
            </w:div>
            <w:div w:id="1440221355">
              <w:marLeft w:val="0"/>
              <w:marRight w:val="0"/>
              <w:marTop w:val="0"/>
              <w:marBottom w:val="0"/>
              <w:divBdr>
                <w:top w:val="none" w:sz="0" w:space="0" w:color="auto"/>
                <w:left w:val="none" w:sz="0" w:space="0" w:color="auto"/>
                <w:bottom w:val="none" w:sz="0" w:space="0" w:color="auto"/>
                <w:right w:val="none" w:sz="0" w:space="0" w:color="auto"/>
              </w:divBdr>
            </w:div>
          </w:divsChild>
        </w:div>
        <w:div w:id="980966089">
          <w:marLeft w:val="0"/>
          <w:marRight w:val="0"/>
          <w:marTop w:val="0"/>
          <w:marBottom w:val="0"/>
          <w:divBdr>
            <w:top w:val="none" w:sz="0" w:space="0" w:color="auto"/>
            <w:left w:val="none" w:sz="0" w:space="0" w:color="auto"/>
            <w:bottom w:val="none" w:sz="0" w:space="0" w:color="auto"/>
            <w:right w:val="none" w:sz="0" w:space="0" w:color="auto"/>
          </w:divBdr>
          <w:divsChild>
            <w:div w:id="1101144054">
              <w:marLeft w:val="0"/>
              <w:marRight w:val="0"/>
              <w:marTop w:val="0"/>
              <w:marBottom w:val="0"/>
              <w:divBdr>
                <w:top w:val="none" w:sz="0" w:space="0" w:color="auto"/>
                <w:left w:val="none" w:sz="0" w:space="0" w:color="auto"/>
                <w:bottom w:val="none" w:sz="0" w:space="0" w:color="auto"/>
                <w:right w:val="none" w:sz="0" w:space="0" w:color="auto"/>
              </w:divBdr>
            </w:div>
          </w:divsChild>
        </w:div>
        <w:div w:id="162475456">
          <w:marLeft w:val="0"/>
          <w:marRight w:val="0"/>
          <w:marTop w:val="0"/>
          <w:marBottom w:val="0"/>
          <w:divBdr>
            <w:top w:val="none" w:sz="0" w:space="0" w:color="auto"/>
            <w:left w:val="none" w:sz="0" w:space="0" w:color="auto"/>
            <w:bottom w:val="none" w:sz="0" w:space="0" w:color="auto"/>
            <w:right w:val="none" w:sz="0" w:space="0" w:color="auto"/>
          </w:divBdr>
          <w:divsChild>
            <w:div w:id="1908875250">
              <w:marLeft w:val="0"/>
              <w:marRight w:val="0"/>
              <w:marTop w:val="0"/>
              <w:marBottom w:val="0"/>
              <w:divBdr>
                <w:top w:val="none" w:sz="0" w:space="0" w:color="auto"/>
                <w:left w:val="none" w:sz="0" w:space="0" w:color="auto"/>
                <w:bottom w:val="none" w:sz="0" w:space="0" w:color="auto"/>
                <w:right w:val="none" w:sz="0" w:space="0" w:color="auto"/>
              </w:divBdr>
            </w:div>
          </w:divsChild>
        </w:div>
        <w:div w:id="119224962">
          <w:marLeft w:val="0"/>
          <w:marRight w:val="0"/>
          <w:marTop w:val="0"/>
          <w:marBottom w:val="0"/>
          <w:divBdr>
            <w:top w:val="none" w:sz="0" w:space="0" w:color="auto"/>
            <w:left w:val="none" w:sz="0" w:space="0" w:color="auto"/>
            <w:bottom w:val="none" w:sz="0" w:space="0" w:color="auto"/>
            <w:right w:val="none" w:sz="0" w:space="0" w:color="auto"/>
          </w:divBdr>
          <w:divsChild>
            <w:div w:id="1126896430">
              <w:marLeft w:val="0"/>
              <w:marRight w:val="0"/>
              <w:marTop w:val="0"/>
              <w:marBottom w:val="0"/>
              <w:divBdr>
                <w:top w:val="none" w:sz="0" w:space="0" w:color="auto"/>
                <w:left w:val="none" w:sz="0" w:space="0" w:color="auto"/>
                <w:bottom w:val="none" w:sz="0" w:space="0" w:color="auto"/>
                <w:right w:val="none" w:sz="0" w:space="0" w:color="auto"/>
              </w:divBdr>
            </w:div>
            <w:div w:id="1748916324">
              <w:marLeft w:val="0"/>
              <w:marRight w:val="0"/>
              <w:marTop w:val="0"/>
              <w:marBottom w:val="0"/>
              <w:divBdr>
                <w:top w:val="none" w:sz="0" w:space="0" w:color="auto"/>
                <w:left w:val="none" w:sz="0" w:space="0" w:color="auto"/>
                <w:bottom w:val="none" w:sz="0" w:space="0" w:color="auto"/>
                <w:right w:val="none" w:sz="0" w:space="0" w:color="auto"/>
              </w:divBdr>
            </w:div>
          </w:divsChild>
        </w:div>
        <w:div w:id="519970706">
          <w:marLeft w:val="0"/>
          <w:marRight w:val="0"/>
          <w:marTop w:val="0"/>
          <w:marBottom w:val="0"/>
          <w:divBdr>
            <w:top w:val="none" w:sz="0" w:space="0" w:color="auto"/>
            <w:left w:val="none" w:sz="0" w:space="0" w:color="auto"/>
            <w:bottom w:val="none" w:sz="0" w:space="0" w:color="auto"/>
            <w:right w:val="none" w:sz="0" w:space="0" w:color="auto"/>
          </w:divBdr>
          <w:divsChild>
            <w:div w:id="599684305">
              <w:marLeft w:val="0"/>
              <w:marRight w:val="0"/>
              <w:marTop w:val="0"/>
              <w:marBottom w:val="0"/>
              <w:divBdr>
                <w:top w:val="none" w:sz="0" w:space="0" w:color="auto"/>
                <w:left w:val="none" w:sz="0" w:space="0" w:color="auto"/>
                <w:bottom w:val="none" w:sz="0" w:space="0" w:color="auto"/>
                <w:right w:val="none" w:sz="0" w:space="0" w:color="auto"/>
              </w:divBdr>
            </w:div>
          </w:divsChild>
        </w:div>
        <w:div w:id="2104645601">
          <w:marLeft w:val="0"/>
          <w:marRight w:val="0"/>
          <w:marTop w:val="0"/>
          <w:marBottom w:val="0"/>
          <w:divBdr>
            <w:top w:val="none" w:sz="0" w:space="0" w:color="auto"/>
            <w:left w:val="none" w:sz="0" w:space="0" w:color="auto"/>
            <w:bottom w:val="none" w:sz="0" w:space="0" w:color="auto"/>
            <w:right w:val="none" w:sz="0" w:space="0" w:color="auto"/>
          </w:divBdr>
          <w:divsChild>
            <w:div w:id="801727475">
              <w:marLeft w:val="0"/>
              <w:marRight w:val="0"/>
              <w:marTop w:val="0"/>
              <w:marBottom w:val="0"/>
              <w:divBdr>
                <w:top w:val="none" w:sz="0" w:space="0" w:color="auto"/>
                <w:left w:val="none" w:sz="0" w:space="0" w:color="auto"/>
                <w:bottom w:val="none" w:sz="0" w:space="0" w:color="auto"/>
                <w:right w:val="none" w:sz="0" w:space="0" w:color="auto"/>
              </w:divBdr>
            </w:div>
            <w:div w:id="361907772">
              <w:marLeft w:val="0"/>
              <w:marRight w:val="0"/>
              <w:marTop w:val="0"/>
              <w:marBottom w:val="0"/>
              <w:divBdr>
                <w:top w:val="none" w:sz="0" w:space="0" w:color="auto"/>
                <w:left w:val="none" w:sz="0" w:space="0" w:color="auto"/>
                <w:bottom w:val="none" w:sz="0" w:space="0" w:color="auto"/>
                <w:right w:val="none" w:sz="0" w:space="0" w:color="auto"/>
              </w:divBdr>
            </w:div>
          </w:divsChild>
        </w:div>
        <w:div w:id="1455247479">
          <w:marLeft w:val="0"/>
          <w:marRight w:val="0"/>
          <w:marTop w:val="0"/>
          <w:marBottom w:val="0"/>
          <w:divBdr>
            <w:top w:val="none" w:sz="0" w:space="0" w:color="auto"/>
            <w:left w:val="none" w:sz="0" w:space="0" w:color="auto"/>
            <w:bottom w:val="none" w:sz="0" w:space="0" w:color="auto"/>
            <w:right w:val="none" w:sz="0" w:space="0" w:color="auto"/>
          </w:divBdr>
          <w:divsChild>
            <w:div w:id="2099668124">
              <w:marLeft w:val="0"/>
              <w:marRight w:val="0"/>
              <w:marTop w:val="0"/>
              <w:marBottom w:val="0"/>
              <w:divBdr>
                <w:top w:val="none" w:sz="0" w:space="0" w:color="auto"/>
                <w:left w:val="none" w:sz="0" w:space="0" w:color="auto"/>
                <w:bottom w:val="none" w:sz="0" w:space="0" w:color="auto"/>
                <w:right w:val="none" w:sz="0" w:space="0" w:color="auto"/>
              </w:divBdr>
            </w:div>
            <w:div w:id="1753044360">
              <w:marLeft w:val="0"/>
              <w:marRight w:val="0"/>
              <w:marTop w:val="0"/>
              <w:marBottom w:val="0"/>
              <w:divBdr>
                <w:top w:val="none" w:sz="0" w:space="0" w:color="auto"/>
                <w:left w:val="none" w:sz="0" w:space="0" w:color="auto"/>
                <w:bottom w:val="none" w:sz="0" w:space="0" w:color="auto"/>
                <w:right w:val="none" w:sz="0" w:space="0" w:color="auto"/>
              </w:divBdr>
            </w:div>
          </w:divsChild>
        </w:div>
        <w:div w:id="93593195">
          <w:marLeft w:val="0"/>
          <w:marRight w:val="0"/>
          <w:marTop w:val="0"/>
          <w:marBottom w:val="0"/>
          <w:divBdr>
            <w:top w:val="none" w:sz="0" w:space="0" w:color="auto"/>
            <w:left w:val="none" w:sz="0" w:space="0" w:color="auto"/>
            <w:bottom w:val="none" w:sz="0" w:space="0" w:color="auto"/>
            <w:right w:val="none" w:sz="0" w:space="0" w:color="auto"/>
          </w:divBdr>
          <w:divsChild>
            <w:div w:id="2101412911">
              <w:marLeft w:val="0"/>
              <w:marRight w:val="0"/>
              <w:marTop w:val="0"/>
              <w:marBottom w:val="0"/>
              <w:divBdr>
                <w:top w:val="none" w:sz="0" w:space="0" w:color="auto"/>
                <w:left w:val="none" w:sz="0" w:space="0" w:color="auto"/>
                <w:bottom w:val="none" w:sz="0" w:space="0" w:color="auto"/>
                <w:right w:val="none" w:sz="0" w:space="0" w:color="auto"/>
              </w:divBdr>
            </w:div>
            <w:div w:id="2113667660">
              <w:marLeft w:val="0"/>
              <w:marRight w:val="0"/>
              <w:marTop w:val="0"/>
              <w:marBottom w:val="0"/>
              <w:divBdr>
                <w:top w:val="none" w:sz="0" w:space="0" w:color="auto"/>
                <w:left w:val="none" w:sz="0" w:space="0" w:color="auto"/>
                <w:bottom w:val="none" w:sz="0" w:space="0" w:color="auto"/>
                <w:right w:val="none" w:sz="0" w:space="0" w:color="auto"/>
              </w:divBdr>
            </w:div>
            <w:div w:id="655960928">
              <w:marLeft w:val="0"/>
              <w:marRight w:val="0"/>
              <w:marTop w:val="0"/>
              <w:marBottom w:val="0"/>
              <w:divBdr>
                <w:top w:val="none" w:sz="0" w:space="0" w:color="auto"/>
                <w:left w:val="none" w:sz="0" w:space="0" w:color="auto"/>
                <w:bottom w:val="none" w:sz="0" w:space="0" w:color="auto"/>
                <w:right w:val="none" w:sz="0" w:space="0" w:color="auto"/>
              </w:divBdr>
            </w:div>
            <w:div w:id="464202833">
              <w:marLeft w:val="0"/>
              <w:marRight w:val="0"/>
              <w:marTop w:val="0"/>
              <w:marBottom w:val="0"/>
              <w:divBdr>
                <w:top w:val="none" w:sz="0" w:space="0" w:color="auto"/>
                <w:left w:val="none" w:sz="0" w:space="0" w:color="auto"/>
                <w:bottom w:val="none" w:sz="0" w:space="0" w:color="auto"/>
                <w:right w:val="none" w:sz="0" w:space="0" w:color="auto"/>
              </w:divBdr>
            </w:div>
            <w:div w:id="1124035212">
              <w:marLeft w:val="0"/>
              <w:marRight w:val="0"/>
              <w:marTop w:val="0"/>
              <w:marBottom w:val="0"/>
              <w:divBdr>
                <w:top w:val="none" w:sz="0" w:space="0" w:color="auto"/>
                <w:left w:val="none" w:sz="0" w:space="0" w:color="auto"/>
                <w:bottom w:val="none" w:sz="0" w:space="0" w:color="auto"/>
                <w:right w:val="none" w:sz="0" w:space="0" w:color="auto"/>
              </w:divBdr>
            </w:div>
            <w:div w:id="371345317">
              <w:marLeft w:val="0"/>
              <w:marRight w:val="0"/>
              <w:marTop w:val="0"/>
              <w:marBottom w:val="0"/>
              <w:divBdr>
                <w:top w:val="none" w:sz="0" w:space="0" w:color="auto"/>
                <w:left w:val="none" w:sz="0" w:space="0" w:color="auto"/>
                <w:bottom w:val="none" w:sz="0" w:space="0" w:color="auto"/>
                <w:right w:val="none" w:sz="0" w:space="0" w:color="auto"/>
              </w:divBdr>
            </w:div>
            <w:div w:id="417681153">
              <w:marLeft w:val="0"/>
              <w:marRight w:val="0"/>
              <w:marTop w:val="0"/>
              <w:marBottom w:val="0"/>
              <w:divBdr>
                <w:top w:val="none" w:sz="0" w:space="0" w:color="auto"/>
                <w:left w:val="none" w:sz="0" w:space="0" w:color="auto"/>
                <w:bottom w:val="none" w:sz="0" w:space="0" w:color="auto"/>
                <w:right w:val="none" w:sz="0" w:space="0" w:color="auto"/>
              </w:divBdr>
            </w:div>
          </w:divsChild>
        </w:div>
        <w:div w:id="1026372542">
          <w:marLeft w:val="0"/>
          <w:marRight w:val="0"/>
          <w:marTop w:val="0"/>
          <w:marBottom w:val="0"/>
          <w:divBdr>
            <w:top w:val="none" w:sz="0" w:space="0" w:color="auto"/>
            <w:left w:val="none" w:sz="0" w:space="0" w:color="auto"/>
            <w:bottom w:val="none" w:sz="0" w:space="0" w:color="auto"/>
            <w:right w:val="none" w:sz="0" w:space="0" w:color="auto"/>
          </w:divBdr>
          <w:divsChild>
            <w:div w:id="10376269">
              <w:marLeft w:val="0"/>
              <w:marRight w:val="0"/>
              <w:marTop w:val="0"/>
              <w:marBottom w:val="0"/>
              <w:divBdr>
                <w:top w:val="none" w:sz="0" w:space="0" w:color="auto"/>
                <w:left w:val="none" w:sz="0" w:space="0" w:color="auto"/>
                <w:bottom w:val="none" w:sz="0" w:space="0" w:color="auto"/>
                <w:right w:val="none" w:sz="0" w:space="0" w:color="auto"/>
              </w:divBdr>
            </w:div>
          </w:divsChild>
        </w:div>
        <w:div w:id="1874075376">
          <w:marLeft w:val="0"/>
          <w:marRight w:val="0"/>
          <w:marTop w:val="0"/>
          <w:marBottom w:val="0"/>
          <w:divBdr>
            <w:top w:val="none" w:sz="0" w:space="0" w:color="auto"/>
            <w:left w:val="none" w:sz="0" w:space="0" w:color="auto"/>
            <w:bottom w:val="none" w:sz="0" w:space="0" w:color="auto"/>
            <w:right w:val="none" w:sz="0" w:space="0" w:color="auto"/>
          </w:divBdr>
          <w:divsChild>
            <w:div w:id="391661538">
              <w:marLeft w:val="0"/>
              <w:marRight w:val="0"/>
              <w:marTop w:val="0"/>
              <w:marBottom w:val="0"/>
              <w:divBdr>
                <w:top w:val="none" w:sz="0" w:space="0" w:color="auto"/>
                <w:left w:val="none" w:sz="0" w:space="0" w:color="auto"/>
                <w:bottom w:val="none" w:sz="0" w:space="0" w:color="auto"/>
                <w:right w:val="none" w:sz="0" w:space="0" w:color="auto"/>
              </w:divBdr>
            </w:div>
            <w:div w:id="1410344495">
              <w:marLeft w:val="0"/>
              <w:marRight w:val="0"/>
              <w:marTop w:val="0"/>
              <w:marBottom w:val="0"/>
              <w:divBdr>
                <w:top w:val="none" w:sz="0" w:space="0" w:color="auto"/>
                <w:left w:val="none" w:sz="0" w:space="0" w:color="auto"/>
                <w:bottom w:val="none" w:sz="0" w:space="0" w:color="auto"/>
                <w:right w:val="none" w:sz="0" w:space="0" w:color="auto"/>
              </w:divBdr>
            </w:div>
          </w:divsChild>
        </w:div>
        <w:div w:id="1616716862">
          <w:marLeft w:val="0"/>
          <w:marRight w:val="0"/>
          <w:marTop w:val="0"/>
          <w:marBottom w:val="0"/>
          <w:divBdr>
            <w:top w:val="none" w:sz="0" w:space="0" w:color="auto"/>
            <w:left w:val="none" w:sz="0" w:space="0" w:color="auto"/>
            <w:bottom w:val="none" w:sz="0" w:space="0" w:color="auto"/>
            <w:right w:val="none" w:sz="0" w:space="0" w:color="auto"/>
          </w:divBdr>
          <w:divsChild>
            <w:div w:id="1658611181">
              <w:marLeft w:val="0"/>
              <w:marRight w:val="0"/>
              <w:marTop w:val="0"/>
              <w:marBottom w:val="0"/>
              <w:divBdr>
                <w:top w:val="none" w:sz="0" w:space="0" w:color="auto"/>
                <w:left w:val="none" w:sz="0" w:space="0" w:color="auto"/>
                <w:bottom w:val="none" w:sz="0" w:space="0" w:color="auto"/>
                <w:right w:val="none" w:sz="0" w:space="0" w:color="auto"/>
              </w:divBdr>
            </w:div>
          </w:divsChild>
        </w:div>
        <w:div w:id="285821993">
          <w:marLeft w:val="0"/>
          <w:marRight w:val="0"/>
          <w:marTop w:val="0"/>
          <w:marBottom w:val="0"/>
          <w:divBdr>
            <w:top w:val="none" w:sz="0" w:space="0" w:color="auto"/>
            <w:left w:val="none" w:sz="0" w:space="0" w:color="auto"/>
            <w:bottom w:val="none" w:sz="0" w:space="0" w:color="auto"/>
            <w:right w:val="none" w:sz="0" w:space="0" w:color="auto"/>
          </w:divBdr>
          <w:divsChild>
            <w:div w:id="3867694">
              <w:marLeft w:val="0"/>
              <w:marRight w:val="0"/>
              <w:marTop w:val="0"/>
              <w:marBottom w:val="0"/>
              <w:divBdr>
                <w:top w:val="none" w:sz="0" w:space="0" w:color="auto"/>
                <w:left w:val="none" w:sz="0" w:space="0" w:color="auto"/>
                <w:bottom w:val="none" w:sz="0" w:space="0" w:color="auto"/>
                <w:right w:val="none" w:sz="0" w:space="0" w:color="auto"/>
              </w:divBdr>
            </w:div>
            <w:div w:id="1440641916">
              <w:marLeft w:val="0"/>
              <w:marRight w:val="0"/>
              <w:marTop w:val="0"/>
              <w:marBottom w:val="0"/>
              <w:divBdr>
                <w:top w:val="none" w:sz="0" w:space="0" w:color="auto"/>
                <w:left w:val="none" w:sz="0" w:space="0" w:color="auto"/>
                <w:bottom w:val="none" w:sz="0" w:space="0" w:color="auto"/>
                <w:right w:val="none" w:sz="0" w:space="0" w:color="auto"/>
              </w:divBdr>
            </w:div>
          </w:divsChild>
        </w:div>
        <w:div w:id="968706959">
          <w:marLeft w:val="0"/>
          <w:marRight w:val="0"/>
          <w:marTop w:val="0"/>
          <w:marBottom w:val="0"/>
          <w:divBdr>
            <w:top w:val="none" w:sz="0" w:space="0" w:color="auto"/>
            <w:left w:val="none" w:sz="0" w:space="0" w:color="auto"/>
            <w:bottom w:val="none" w:sz="0" w:space="0" w:color="auto"/>
            <w:right w:val="none" w:sz="0" w:space="0" w:color="auto"/>
          </w:divBdr>
          <w:divsChild>
            <w:div w:id="1672638352">
              <w:marLeft w:val="0"/>
              <w:marRight w:val="0"/>
              <w:marTop w:val="0"/>
              <w:marBottom w:val="0"/>
              <w:divBdr>
                <w:top w:val="none" w:sz="0" w:space="0" w:color="auto"/>
                <w:left w:val="none" w:sz="0" w:space="0" w:color="auto"/>
                <w:bottom w:val="none" w:sz="0" w:space="0" w:color="auto"/>
                <w:right w:val="none" w:sz="0" w:space="0" w:color="auto"/>
              </w:divBdr>
            </w:div>
            <w:div w:id="467863344">
              <w:marLeft w:val="0"/>
              <w:marRight w:val="0"/>
              <w:marTop w:val="0"/>
              <w:marBottom w:val="0"/>
              <w:divBdr>
                <w:top w:val="none" w:sz="0" w:space="0" w:color="auto"/>
                <w:left w:val="none" w:sz="0" w:space="0" w:color="auto"/>
                <w:bottom w:val="none" w:sz="0" w:space="0" w:color="auto"/>
                <w:right w:val="none" w:sz="0" w:space="0" w:color="auto"/>
              </w:divBdr>
            </w:div>
          </w:divsChild>
        </w:div>
        <w:div w:id="1573856511">
          <w:marLeft w:val="0"/>
          <w:marRight w:val="0"/>
          <w:marTop w:val="0"/>
          <w:marBottom w:val="0"/>
          <w:divBdr>
            <w:top w:val="none" w:sz="0" w:space="0" w:color="auto"/>
            <w:left w:val="none" w:sz="0" w:space="0" w:color="auto"/>
            <w:bottom w:val="none" w:sz="0" w:space="0" w:color="auto"/>
            <w:right w:val="none" w:sz="0" w:space="0" w:color="auto"/>
          </w:divBdr>
          <w:divsChild>
            <w:div w:id="1259677107">
              <w:marLeft w:val="0"/>
              <w:marRight w:val="0"/>
              <w:marTop w:val="0"/>
              <w:marBottom w:val="0"/>
              <w:divBdr>
                <w:top w:val="none" w:sz="0" w:space="0" w:color="auto"/>
                <w:left w:val="none" w:sz="0" w:space="0" w:color="auto"/>
                <w:bottom w:val="none" w:sz="0" w:space="0" w:color="auto"/>
                <w:right w:val="none" w:sz="0" w:space="0" w:color="auto"/>
              </w:divBdr>
            </w:div>
          </w:divsChild>
        </w:div>
        <w:div w:id="1655915455">
          <w:marLeft w:val="0"/>
          <w:marRight w:val="0"/>
          <w:marTop w:val="0"/>
          <w:marBottom w:val="0"/>
          <w:divBdr>
            <w:top w:val="none" w:sz="0" w:space="0" w:color="auto"/>
            <w:left w:val="none" w:sz="0" w:space="0" w:color="auto"/>
            <w:bottom w:val="none" w:sz="0" w:space="0" w:color="auto"/>
            <w:right w:val="none" w:sz="0" w:space="0" w:color="auto"/>
          </w:divBdr>
          <w:divsChild>
            <w:div w:id="1383169910">
              <w:marLeft w:val="0"/>
              <w:marRight w:val="0"/>
              <w:marTop w:val="0"/>
              <w:marBottom w:val="0"/>
              <w:divBdr>
                <w:top w:val="none" w:sz="0" w:space="0" w:color="auto"/>
                <w:left w:val="none" w:sz="0" w:space="0" w:color="auto"/>
                <w:bottom w:val="none" w:sz="0" w:space="0" w:color="auto"/>
                <w:right w:val="none" w:sz="0" w:space="0" w:color="auto"/>
              </w:divBdr>
            </w:div>
            <w:div w:id="1837574673">
              <w:marLeft w:val="0"/>
              <w:marRight w:val="0"/>
              <w:marTop w:val="0"/>
              <w:marBottom w:val="0"/>
              <w:divBdr>
                <w:top w:val="none" w:sz="0" w:space="0" w:color="auto"/>
                <w:left w:val="none" w:sz="0" w:space="0" w:color="auto"/>
                <w:bottom w:val="none" w:sz="0" w:space="0" w:color="auto"/>
                <w:right w:val="none" w:sz="0" w:space="0" w:color="auto"/>
              </w:divBdr>
            </w:div>
          </w:divsChild>
        </w:div>
        <w:div w:id="1383165306">
          <w:marLeft w:val="0"/>
          <w:marRight w:val="0"/>
          <w:marTop w:val="0"/>
          <w:marBottom w:val="0"/>
          <w:divBdr>
            <w:top w:val="none" w:sz="0" w:space="0" w:color="auto"/>
            <w:left w:val="none" w:sz="0" w:space="0" w:color="auto"/>
            <w:bottom w:val="none" w:sz="0" w:space="0" w:color="auto"/>
            <w:right w:val="none" w:sz="0" w:space="0" w:color="auto"/>
          </w:divBdr>
          <w:divsChild>
            <w:div w:id="13583120">
              <w:marLeft w:val="0"/>
              <w:marRight w:val="0"/>
              <w:marTop w:val="0"/>
              <w:marBottom w:val="0"/>
              <w:divBdr>
                <w:top w:val="none" w:sz="0" w:space="0" w:color="auto"/>
                <w:left w:val="none" w:sz="0" w:space="0" w:color="auto"/>
                <w:bottom w:val="none" w:sz="0" w:space="0" w:color="auto"/>
                <w:right w:val="none" w:sz="0" w:space="0" w:color="auto"/>
              </w:divBdr>
            </w:div>
          </w:divsChild>
        </w:div>
        <w:div w:id="1293514918">
          <w:marLeft w:val="0"/>
          <w:marRight w:val="0"/>
          <w:marTop w:val="0"/>
          <w:marBottom w:val="0"/>
          <w:divBdr>
            <w:top w:val="none" w:sz="0" w:space="0" w:color="auto"/>
            <w:left w:val="none" w:sz="0" w:space="0" w:color="auto"/>
            <w:bottom w:val="none" w:sz="0" w:space="0" w:color="auto"/>
            <w:right w:val="none" w:sz="0" w:space="0" w:color="auto"/>
          </w:divBdr>
          <w:divsChild>
            <w:div w:id="66195729">
              <w:marLeft w:val="0"/>
              <w:marRight w:val="0"/>
              <w:marTop w:val="0"/>
              <w:marBottom w:val="0"/>
              <w:divBdr>
                <w:top w:val="none" w:sz="0" w:space="0" w:color="auto"/>
                <w:left w:val="none" w:sz="0" w:space="0" w:color="auto"/>
                <w:bottom w:val="none" w:sz="0" w:space="0" w:color="auto"/>
                <w:right w:val="none" w:sz="0" w:space="0" w:color="auto"/>
              </w:divBdr>
            </w:div>
          </w:divsChild>
        </w:div>
        <w:div w:id="1101484650">
          <w:marLeft w:val="0"/>
          <w:marRight w:val="0"/>
          <w:marTop w:val="0"/>
          <w:marBottom w:val="0"/>
          <w:divBdr>
            <w:top w:val="none" w:sz="0" w:space="0" w:color="auto"/>
            <w:left w:val="none" w:sz="0" w:space="0" w:color="auto"/>
            <w:bottom w:val="none" w:sz="0" w:space="0" w:color="auto"/>
            <w:right w:val="none" w:sz="0" w:space="0" w:color="auto"/>
          </w:divBdr>
          <w:divsChild>
            <w:div w:id="640965745">
              <w:marLeft w:val="0"/>
              <w:marRight w:val="0"/>
              <w:marTop w:val="0"/>
              <w:marBottom w:val="0"/>
              <w:divBdr>
                <w:top w:val="none" w:sz="0" w:space="0" w:color="auto"/>
                <w:left w:val="none" w:sz="0" w:space="0" w:color="auto"/>
                <w:bottom w:val="none" w:sz="0" w:space="0" w:color="auto"/>
                <w:right w:val="none" w:sz="0" w:space="0" w:color="auto"/>
              </w:divBdr>
            </w:div>
            <w:div w:id="2134712040">
              <w:marLeft w:val="0"/>
              <w:marRight w:val="0"/>
              <w:marTop w:val="0"/>
              <w:marBottom w:val="0"/>
              <w:divBdr>
                <w:top w:val="none" w:sz="0" w:space="0" w:color="auto"/>
                <w:left w:val="none" w:sz="0" w:space="0" w:color="auto"/>
                <w:bottom w:val="none" w:sz="0" w:space="0" w:color="auto"/>
                <w:right w:val="none" w:sz="0" w:space="0" w:color="auto"/>
              </w:divBdr>
            </w:div>
          </w:divsChild>
        </w:div>
        <w:div w:id="845754630">
          <w:marLeft w:val="0"/>
          <w:marRight w:val="0"/>
          <w:marTop w:val="0"/>
          <w:marBottom w:val="0"/>
          <w:divBdr>
            <w:top w:val="none" w:sz="0" w:space="0" w:color="auto"/>
            <w:left w:val="none" w:sz="0" w:space="0" w:color="auto"/>
            <w:bottom w:val="none" w:sz="0" w:space="0" w:color="auto"/>
            <w:right w:val="none" w:sz="0" w:space="0" w:color="auto"/>
          </w:divBdr>
          <w:divsChild>
            <w:div w:id="1435008928">
              <w:marLeft w:val="0"/>
              <w:marRight w:val="0"/>
              <w:marTop w:val="0"/>
              <w:marBottom w:val="0"/>
              <w:divBdr>
                <w:top w:val="none" w:sz="0" w:space="0" w:color="auto"/>
                <w:left w:val="none" w:sz="0" w:space="0" w:color="auto"/>
                <w:bottom w:val="none" w:sz="0" w:space="0" w:color="auto"/>
                <w:right w:val="none" w:sz="0" w:space="0" w:color="auto"/>
              </w:divBdr>
            </w:div>
            <w:div w:id="1386683460">
              <w:marLeft w:val="0"/>
              <w:marRight w:val="0"/>
              <w:marTop w:val="0"/>
              <w:marBottom w:val="0"/>
              <w:divBdr>
                <w:top w:val="none" w:sz="0" w:space="0" w:color="auto"/>
                <w:left w:val="none" w:sz="0" w:space="0" w:color="auto"/>
                <w:bottom w:val="none" w:sz="0" w:space="0" w:color="auto"/>
                <w:right w:val="none" w:sz="0" w:space="0" w:color="auto"/>
              </w:divBdr>
            </w:div>
            <w:div w:id="1933591044">
              <w:marLeft w:val="0"/>
              <w:marRight w:val="0"/>
              <w:marTop w:val="0"/>
              <w:marBottom w:val="0"/>
              <w:divBdr>
                <w:top w:val="none" w:sz="0" w:space="0" w:color="auto"/>
                <w:left w:val="none" w:sz="0" w:space="0" w:color="auto"/>
                <w:bottom w:val="none" w:sz="0" w:space="0" w:color="auto"/>
                <w:right w:val="none" w:sz="0" w:space="0" w:color="auto"/>
              </w:divBdr>
            </w:div>
            <w:div w:id="644360206">
              <w:marLeft w:val="0"/>
              <w:marRight w:val="0"/>
              <w:marTop w:val="0"/>
              <w:marBottom w:val="0"/>
              <w:divBdr>
                <w:top w:val="none" w:sz="0" w:space="0" w:color="auto"/>
                <w:left w:val="none" w:sz="0" w:space="0" w:color="auto"/>
                <w:bottom w:val="none" w:sz="0" w:space="0" w:color="auto"/>
                <w:right w:val="none" w:sz="0" w:space="0" w:color="auto"/>
              </w:divBdr>
            </w:div>
          </w:divsChild>
        </w:div>
        <w:div w:id="1913391731">
          <w:marLeft w:val="0"/>
          <w:marRight w:val="0"/>
          <w:marTop w:val="0"/>
          <w:marBottom w:val="0"/>
          <w:divBdr>
            <w:top w:val="none" w:sz="0" w:space="0" w:color="auto"/>
            <w:left w:val="none" w:sz="0" w:space="0" w:color="auto"/>
            <w:bottom w:val="none" w:sz="0" w:space="0" w:color="auto"/>
            <w:right w:val="none" w:sz="0" w:space="0" w:color="auto"/>
          </w:divBdr>
          <w:divsChild>
            <w:div w:id="1273437838">
              <w:marLeft w:val="0"/>
              <w:marRight w:val="0"/>
              <w:marTop w:val="0"/>
              <w:marBottom w:val="0"/>
              <w:divBdr>
                <w:top w:val="none" w:sz="0" w:space="0" w:color="auto"/>
                <w:left w:val="none" w:sz="0" w:space="0" w:color="auto"/>
                <w:bottom w:val="none" w:sz="0" w:space="0" w:color="auto"/>
                <w:right w:val="none" w:sz="0" w:space="0" w:color="auto"/>
              </w:divBdr>
            </w:div>
            <w:div w:id="1263686458">
              <w:marLeft w:val="0"/>
              <w:marRight w:val="0"/>
              <w:marTop w:val="0"/>
              <w:marBottom w:val="0"/>
              <w:divBdr>
                <w:top w:val="none" w:sz="0" w:space="0" w:color="auto"/>
                <w:left w:val="none" w:sz="0" w:space="0" w:color="auto"/>
                <w:bottom w:val="none" w:sz="0" w:space="0" w:color="auto"/>
                <w:right w:val="none" w:sz="0" w:space="0" w:color="auto"/>
              </w:divBdr>
            </w:div>
          </w:divsChild>
        </w:div>
        <w:div w:id="1825122836">
          <w:marLeft w:val="0"/>
          <w:marRight w:val="0"/>
          <w:marTop w:val="0"/>
          <w:marBottom w:val="0"/>
          <w:divBdr>
            <w:top w:val="none" w:sz="0" w:space="0" w:color="auto"/>
            <w:left w:val="none" w:sz="0" w:space="0" w:color="auto"/>
            <w:bottom w:val="none" w:sz="0" w:space="0" w:color="auto"/>
            <w:right w:val="none" w:sz="0" w:space="0" w:color="auto"/>
          </w:divBdr>
          <w:divsChild>
            <w:div w:id="1831024403">
              <w:marLeft w:val="0"/>
              <w:marRight w:val="0"/>
              <w:marTop w:val="0"/>
              <w:marBottom w:val="0"/>
              <w:divBdr>
                <w:top w:val="none" w:sz="0" w:space="0" w:color="auto"/>
                <w:left w:val="none" w:sz="0" w:space="0" w:color="auto"/>
                <w:bottom w:val="none" w:sz="0" w:space="0" w:color="auto"/>
                <w:right w:val="none" w:sz="0" w:space="0" w:color="auto"/>
              </w:divBdr>
            </w:div>
          </w:divsChild>
        </w:div>
        <w:div w:id="1809861808">
          <w:marLeft w:val="0"/>
          <w:marRight w:val="0"/>
          <w:marTop w:val="0"/>
          <w:marBottom w:val="0"/>
          <w:divBdr>
            <w:top w:val="none" w:sz="0" w:space="0" w:color="auto"/>
            <w:left w:val="none" w:sz="0" w:space="0" w:color="auto"/>
            <w:bottom w:val="none" w:sz="0" w:space="0" w:color="auto"/>
            <w:right w:val="none" w:sz="0" w:space="0" w:color="auto"/>
          </w:divBdr>
          <w:divsChild>
            <w:div w:id="1677726994">
              <w:marLeft w:val="0"/>
              <w:marRight w:val="0"/>
              <w:marTop w:val="0"/>
              <w:marBottom w:val="0"/>
              <w:divBdr>
                <w:top w:val="none" w:sz="0" w:space="0" w:color="auto"/>
                <w:left w:val="none" w:sz="0" w:space="0" w:color="auto"/>
                <w:bottom w:val="none" w:sz="0" w:space="0" w:color="auto"/>
                <w:right w:val="none" w:sz="0" w:space="0" w:color="auto"/>
              </w:divBdr>
            </w:div>
            <w:div w:id="1449658932">
              <w:marLeft w:val="0"/>
              <w:marRight w:val="0"/>
              <w:marTop w:val="0"/>
              <w:marBottom w:val="0"/>
              <w:divBdr>
                <w:top w:val="none" w:sz="0" w:space="0" w:color="auto"/>
                <w:left w:val="none" w:sz="0" w:space="0" w:color="auto"/>
                <w:bottom w:val="none" w:sz="0" w:space="0" w:color="auto"/>
                <w:right w:val="none" w:sz="0" w:space="0" w:color="auto"/>
              </w:divBdr>
            </w:div>
          </w:divsChild>
        </w:div>
        <w:div w:id="2134246444">
          <w:marLeft w:val="0"/>
          <w:marRight w:val="0"/>
          <w:marTop w:val="0"/>
          <w:marBottom w:val="0"/>
          <w:divBdr>
            <w:top w:val="none" w:sz="0" w:space="0" w:color="auto"/>
            <w:left w:val="none" w:sz="0" w:space="0" w:color="auto"/>
            <w:bottom w:val="none" w:sz="0" w:space="0" w:color="auto"/>
            <w:right w:val="none" w:sz="0" w:space="0" w:color="auto"/>
          </w:divBdr>
          <w:divsChild>
            <w:div w:id="355430893">
              <w:marLeft w:val="0"/>
              <w:marRight w:val="0"/>
              <w:marTop w:val="0"/>
              <w:marBottom w:val="0"/>
              <w:divBdr>
                <w:top w:val="none" w:sz="0" w:space="0" w:color="auto"/>
                <w:left w:val="none" w:sz="0" w:space="0" w:color="auto"/>
                <w:bottom w:val="none" w:sz="0" w:space="0" w:color="auto"/>
                <w:right w:val="none" w:sz="0" w:space="0" w:color="auto"/>
              </w:divBdr>
            </w:div>
            <w:div w:id="1124885474">
              <w:marLeft w:val="0"/>
              <w:marRight w:val="0"/>
              <w:marTop w:val="0"/>
              <w:marBottom w:val="0"/>
              <w:divBdr>
                <w:top w:val="none" w:sz="0" w:space="0" w:color="auto"/>
                <w:left w:val="none" w:sz="0" w:space="0" w:color="auto"/>
                <w:bottom w:val="none" w:sz="0" w:space="0" w:color="auto"/>
                <w:right w:val="none" w:sz="0" w:space="0" w:color="auto"/>
              </w:divBdr>
            </w:div>
          </w:divsChild>
        </w:div>
        <w:div w:id="1054158753">
          <w:marLeft w:val="0"/>
          <w:marRight w:val="0"/>
          <w:marTop w:val="0"/>
          <w:marBottom w:val="0"/>
          <w:divBdr>
            <w:top w:val="none" w:sz="0" w:space="0" w:color="auto"/>
            <w:left w:val="none" w:sz="0" w:space="0" w:color="auto"/>
            <w:bottom w:val="none" w:sz="0" w:space="0" w:color="auto"/>
            <w:right w:val="none" w:sz="0" w:space="0" w:color="auto"/>
          </w:divBdr>
          <w:divsChild>
            <w:div w:id="129594436">
              <w:marLeft w:val="0"/>
              <w:marRight w:val="0"/>
              <w:marTop w:val="0"/>
              <w:marBottom w:val="0"/>
              <w:divBdr>
                <w:top w:val="none" w:sz="0" w:space="0" w:color="auto"/>
                <w:left w:val="none" w:sz="0" w:space="0" w:color="auto"/>
                <w:bottom w:val="none" w:sz="0" w:space="0" w:color="auto"/>
                <w:right w:val="none" w:sz="0" w:space="0" w:color="auto"/>
              </w:divBdr>
            </w:div>
            <w:div w:id="2033262068">
              <w:marLeft w:val="0"/>
              <w:marRight w:val="0"/>
              <w:marTop w:val="0"/>
              <w:marBottom w:val="0"/>
              <w:divBdr>
                <w:top w:val="none" w:sz="0" w:space="0" w:color="auto"/>
                <w:left w:val="none" w:sz="0" w:space="0" w:color="auto"/>
                <w:bottom w:val="none" w:sz="0" w:space="0" w:color="auto"/>
                <w:right w:val="none" w:sz="0" w:space="0" w:color="auto"/>
              </w:divBdr>
            </w:div>
            <w:div w:id="835342900">
              <w:marLeft w:val="0"/>
              <w:marRight w:val="0"/>
              <w:marTop w:val="0"/>
              <w:marBottom w:val="0"/>
              <w:divBdr>
                <w:top w:val="none" w:sz="0" w:space="0" w:color="auto"/>
                <w:left w:val="none" w:sz="0" w:space="0" w:color="auto"/>
                <w:bottom w:val="none" w:sz="0" w:space="0" w:color="auto"/>
                <w:right w:val="none" w:sz="0" w:space="0" w:color="auto"/>
              </w:divBdr>
            </w:div>
            <w:div w:id="883521561">
              <w:marLeft w:val="0"/>
              <w:marRight w:val="0"/>
              <w:marTop w:val="0"/>
              <w:marBottom w:val="0"/>
              <w:divBdr>
                <w:top w:val="none" w:sz="0" w:space="0" w:color="auto"/>
                <w:left w:val="none" w:sz="0" w:space="0" w:color="auto"/>
                <w:bottom w:val="none" w:sz="0" w:space="0" w:color="auto"/>
                <w:right w:val="none" w:sz="0" w:space="0" w:color="auto"/>
              </w:divBdr>
            </w:div>
            <w:div w:id="35392765">
              <w:marLeft w:val="0"/>
              <w:marRight w:val="0"/>
              <w:marTop w:val="0"/>
              <w:marBottom w:val="0"/>
              <w:divBdr>
                <w:top w:val="none" w:sz="0" w:space="0" w:color="auto"/>
                <w:left w:val="none" w:sz="0" w:space="0" w:color="auto"/>
                <w:bottom w:val="none" w:sz="0" w:space="0" w:color="auto"/>
                <w:right w:val="none" w:sz="0" w:space="0" w:color="auto"/>
              </w:divBdr>
            </w:div>
            <w:div w:id="1165243841">
              <w:marLeft w:val="0"/>
              <w:marRight w:val="0"/>
              <w:marTop w:val="0"/>
              <w:marBottom w:val="0"/>
              <w:divBdr>
                <w:top w:val="none" w:sz="0" w:space="0" w:color="auto"/>
                <w:left w:val="none" w:sz="0" w:space="0" w:color="auto"/>
                <w:bottom w:val="none" w:sz="0" w:space="0" w:color="auto"/>
                <w:right w:val="none" w:sz="0" w:space="0" w:color="auto"/>
              </w:divBdr>
            </w:div>
          </w:divsChild>
        </w:div>
        <w:div w:id="1918585914">
          <w:marLeft w:val="0"/>
          <w:marRight w:val="0"/>
          <w:marTop w:val="0"/>
          <w:marBottom w:val="0"/>
          <w:divBdr>
            <w:top w:val="none" w:sz="0" w:space="0" w:color="auto"/>
            <w:left w:val="none" w:sz="0" w:space="0" w:color="auto"/>
            <w:bottom w:val="none" w:sz="0" w:space="0" w:color="auto"/>
            <w:right w:val="none" w:sz="0" w:space="0" w:color="auto"/>
          </w:divBdr>
          <w:divsChild>
            <w:div w:id="1434781279">
              <w:marLeft w:val="0"/>
              <w:marRight w:val="0"/>
              <w:marTop w:val="0"/>
              <w:marBottom w:val="0"/>
              <w:divBdr>
                <w:top w:val="none" w:sz="0" w:space="0" w:color="auto"/>
                <w:left w:val="none" w:sz="0" w:space="0" w:color="auto"/>
                <w:bottom w:val="none" w:sz="0" w:space="0" w:color="auto"/>
                <w:right w:val="none" w:sz="0" w:space="0" w:color="auto"/>
              </w:divBdr>
            </w:div>
          </w:divsChild>
        </w:div>
        <w:div w:id="565993364">
          <w:marLeft w:val="0"/>
          <w:marRight w:val="0"/>
          <w:marTop w:val="0"/>
          <w:marBottom w:val="0"/>
          <w:divBdr>
            <w:top w:val="none" w:sz="0" w:space="0" w:color="auto"/>
            <w:left w:val="none" w:sz="0" w:space="0" w:color="auto"/>
            <w:bottom w:val="none" w:sz="0" w:space="0" w:color="auto"/>
            <w:right w:val="none" w:sz="0" w:space="0" w:color="auto"/>
          </w:divBdr>
          <w:divsChild>
            <w:div w:id="1719084291">
              <w:marLeft w:val="0"/>
              <w:marRight w:val="0"/>
              <w:marTop w:val="0"/>
              <w:marBottom w:val="0"/>
              <w:divBdr>
                <w:top w:val="none" w:sz="0" w:space="0" w:color="auto"/>
                <w:left w:val="none" w:sz="0" w:space="0" w:color="auto"/>
                <w:bottom w:val="none" w:sz="0" w:space="0" w:color="auto"/>
                <w:right w:val="none" w:sz="0" w:space="0" w:color="auto"/>
              </w:divBdr>
            </w:div>
            <w:div w:id="1935048653">
              <w:marLeft w:val="0"/>
              <w:marRight w:val="0"/>
              <w:marTop w:val="0"/>
              <w:marBottom w:val="0"/>
              <w:divBdr>
                <w:top w:val="none" w:sz="0" w:space="0" w:color="auto"/>
                <w:left w:val="none" w:sz="0" w:space="0" w:color="auto"/>
                <w:bottom w:val="none" w:sz="0" w:space="0" w:color="auto"/>
                <w:right w:val="none" w:sz="0" w:space="0" w:color="auto"/>
              </w:divBdr>
            </w:div>
            <w:div w:id="283971444">
              <w:marLeft w:val="0"/>
              <w:marRight w:val="0"/>
              <w:marTop w:val="0"/>
              <w:marBottom w:val="0"/>
              <w:divBdr>
                <w:top w:val="none" w:sz="0" w:space="0" w:color="auto"/>
                <w:left w:val="none" w:sz="0" w:space="0" w:color="auto"/>
                <w:bottom w:val="none" w:sz="0" w:space="0" w:color="auto"/>
                <w:right w:val="none" w:sz="0" w:space="0" w:color="auto"/>
              </w:divBdr>
            </w:div>
            <w:div w:id="1661734226">
              <w:marLeft w:val="0"/>
              <w:marRight w:val="0"/>
              <w:marTop w:val="0"/>
              <w:marBottom w:val="0"/>
              <w:divBdr>
                <w:top w:val="none" w:sz="0" w:space="0" w:color="auto"/>
                <w:left w:val="none" w:sz="0" w:space="0" w:color="auto"/>
                <w:bottom w:val="none" w:sz="0" w:space="0" w:color="auto"/>
                <w:right w:val="none" w:sz="0" w:space="0" w:color="auto"/>
              </w:divBdr>
            </w:div>
          </w:divsChild>
        </w:div>
        <w:div w:id="1693606595">
          <w:marLeft w:val="0"/>
          <w:marRight w:val="0"/>
          <w:marTop w:val="0"/>
          <w:marBottom w:val="0"/>
          <w:divBdr>
            <w:top w:val="none" w:sz="0" w:space="0" w:color="auto"/>
            <w:left w:val="none" w:sz="0" w:space="0" w:color="auto"/>
            <w:bottom w:val="none" w:sz="0" w:space="0" w:color="auto"/>
            <w:right w:val="none" w:sz="0" w:space="0" w:color="auto"/>
          </w:divBdr>
          <w:divsChild>
            <w:div w:id="1236821126">
              <w:marLeft w:val="0"/>
              <w:marRight w:val="0"/>
              <w:marTop w:val="0"/>
              <w:marBottom w:val="0"/>
              <w:divBdr>
                <w:top w:val="none" w:sz="0" w:space="0" w:color="auto"/>
                <w:left w:val="none" w:sz="0" w:space="0" w:color="auto"/>
                <w:bottom w:val="none" w:sz="0" w:space="0" w:color="auto"/>
                <w:right w:val="none" w:sz="0" w:space="0" w:color="auto"/>
              </w:divBdr>
            </w:div>
            <w:div w:id="297148402">
              <w:marLeft w:val="0"/>
              <w:marRight w:val="0"/>
              <w:marTop w:val="0"/>
              <w:marBottom w:val="0"/>
              <w:divBdr>
                <w:top w:val="none" w:sz="0" w:space="0" w:color="auto"/>
                <w:left w:val="none" w:sz="0" w:space="0" w:color="auto"/>
                <w:bottom w:val="none" w:sz="0" w:space="0" w:color="auto"/>
                <w:right w:val="none" w:sz="0" w:space="0" w:color="auto"/>
              </w:divBdr>
            </w:div>
            <w:div w:id="152068559">
              <w:marLeft w:val="0"/>
              <w:marRight w:val="0"/>
              <w:marTop w:val="0"/>
              <w:marBottom w:val="0"/>
              <w:divBdr>
                <w:top w:val="none" w:sz="0" w:space="0" w:color="auto"/>
                <w:left w:val="none" w:sz="0" w:space="0" w:color="auto"/>
                <w:bottom w:val="none" w:sz="0" w:space="0" w:color="auto"/>
                <w:right w:val="none" w:sz="0" w:space="0" w:color="auto"/>
              </w:divBdr>
            </w:div>
          </w:divsChild>
        </w:div>
        <w:div w:id="754322042">
          <w:marLeft w:val="0"/>
          <w:marRight w:val="0"/>
          <w:marTop w:val="0"/>
          <w:marBottom w:val="0"/>
          <w:divBdr>
            <w:top w:val="none" w:sz="0" w:space="0" w:color="auto"/>
            <w:left w:val="none" w:sz="0" w:space="0" w:color="auto"/>
            <w:bottom w:val="none" w:sz="0" w:space="0" w:color="auto"/>
            <w:right w:val="none" w:sz="0" w:space="0" w:color="auto"/>
          </w:divBdr>
          <w:divsChild>
            <w:div w:id="99421447">
              <w:marLeft w:val="0"/>
              <w:marRight w:val="0"/>
              <w:marTop w:val="0"/>
              <w:marBottom w:val="0"/>
              <w:divBdr>
                <w:top w:val="none" w:sz="0" w:space="0" w:color="auto"/>
                <w:left w:val="none" w:sz="0" w:space="0" w:color="auto"/>
                <w:bottom w:val="none" w:sz="0" w:space="0" w:color="auto"/>
                <w:right w:val="none" w:sz="0" w:space="0" w:color="auto"/>
              </w:divBdr>
            </w:div>
            <w:div w:id="1227640915">
              <w:marLeft w:val="0"/>
              <w:marRight w:val="0"/>
              <w:marTop w:val="0"/>
              <w:marBottom w:val="0"/>
              <w:divBdr>
                <w:top w:val="none" w:sz="0" w:space="0" w:color="auto"/>
                <w:left w:val="none" w:sz="0" w:space="0" w:color="auto"/>
                <w:bottom w:val="none" w:sz="0" w:space="0" w:color="auto"/>
                <w:right w:val="none" w:sz="0" w:space="0" w:color="auto"/>
              </w:divBdr>
            </w:div>
          </w:divsChild>
        </w:div>
        <w:div w:id="1387218774">
          <w:marLeft w:val="0"/>
          <w:marRight w:val="0"/>
          <w:marTop w:val="0"/>
          <w:marBottom w:val="0"/>
          <w:divBdr>
            <w:top w:val="none" w:sz="0" w:space="0" w:color="auto"/>
            <w:left w:val="none" w:sz="0" w:space="0" w:color="auto"/>
            <w:bottom w:val="none" w:sz="0" w:space="0" w:color="auto"/>
            <w:right w:val="none" w:sz="0" w:space="0" w:color="auto"/>
          </w:divBdr>
          <w:divsChild>
            <w:div w:id="6912346">
              <w:marLeft w:val="0"/>
              <w:marRight w:val="0"/>
              <w:marTop w:val="0"/>
              <w:marBottom w:val="0"/>
              <w:divBdr>
                <w:top w:val="none" w:sz="0" w:space="0" w:color="auto"/>
                <w:left w:val="none" w:sz="0" w:space="0" w:color="auto"/>
                <w:bottom w:val="none" w:sz="0" w:space="0" w:color="auto"/>
                <w:right w:val="none" w:sz="0" w:space="0" w:color="auto"/>
              </w:divBdr>
            </w:div>
            <w:div w:id="513157593">
              <w:marLeft w:val="0"/>
              <w:marRight w:val="0"/>
              <w:marTop w:val="0"/>
              <w:marBottom w:val="0"/>
              <w:divBdr>
                <w:top w:val="none" w:sz="0" w:space="0" w:color="auto"/>
                <w:left w:val="none" w:sz="0" w:space="0" w:color="auto"/>
                <w:bottom w:val="none" w:sz="0" w:space="0" w:color="auto"/>
                <w:right w:val="none" w:sz="0" w:space="0" w:color="auto"/>
              </w:divBdr>
            </w:div>
            <w:div w:id="139930052">
              <w:marLeft w:val="0"/>
              <w:marRight w:val="0"/>
              <w:marTop w:val="0"/>
              <w:marBottom w:val="0"/>
              <w:divBdr>
                <w:top w:val="none" w:sz="0" w:space="0" w:color="auto"/>
                <w:left w:val="none" w:sz="0" w:space="0" w:color="auto"/>
                <w:bottom w:val="none" w:sz="0" w:space="0" w:color="auto"/>
                <w:right w:val="none" w:sz="0" w:space="0" w:color="auto"/>
              </w:divBdr>
            </w:div>
          </w:divsChild>
        </w:div>
        <w:div w:id="731780045">
          <w:marLeft w:val="0"/>
          <w:marRight w:val="0"/>
          <w:marTop w:val="0"/>
          <w:marBottom w:val="0"/>
          <w:divBdr>
            <w:top w:val="none" w:sz="0" w:space="0" w:color="auto"/>
            <w:left w:val="none" w:sz="0" w:space="0" w:color="auto"/>
            <w:bottom w:val="none" w:sz="0" w:space="0" w:color="auto"/>
            <w:right w:val="none" w:sz="0" w:space="0" w:color="auto"/>
          </w:divBdr>
          <w:divsChild>
            <w:div w:id="1010328443">
              <w:marLeft w:val="0"/>
              <w:marRight w:val="0"/>
              <w:marTop w:val="0"/>
              <w:marBottom w:val="0"/>
              <w:divBdr>
                <w:top w:val="none" w:sz="0" w:space="0" w:color="auto"/>
                <w:left w:val="none" w:sz="0" w:space="0" w:color="auto"/>
                <w:bottom w:val="none" w:sz="0" w:space="0" w:color="auto"/>
                <w:right w:val="none" w:sz="0" w:space="0" w:color="auto"/>
              </w:divBdr>
            </w:div>
            <w:div w:id="2037844437">
              <w:marLeft w:val="0"/>
              <w:marRight w:val="0"/>
              <w:marTop w:val="0"/>
              <w:marBottom w:val="0"/>
              <w:divBdr>
                <w:top w:val="none" w:sz="0" w:space="0" w:color="auto"/>
                <w:left w:val="none" w:sz="0" w:space="0" w:color="auto"/>
                <w:bottom w:val="none" w:sz="0" w:space="0" w:color="auto"/>
                <w:right w:val="none" w:sz="0" w:space="0" w:color="auto"/>
              </w:divBdr>
            </w:div>
          </w:divsChild>
        </w:div>
        <w:div w:id="1999765587">
          <w:marLeft w:val="0"/>
          <w:marRight w:val="0"/>
          <w:marTop w:val="0"/>
          <w:marBottom w:val="0"/>
          <w:divBdr>
            <w:top w:val="none" w:sz="0" w:space="0" w:color="auto"/>
            <w:left w:val="none" w:sz="0" w:space="0" w:color="auto"/>
            <w:bottom w:val="none" w:sz="0" w:space="0" w:color="auto"/>
            <w:right w:val="none" w:sz="0" w:space="0" w:color="auto"/>
          </w:divBdr>
          <w:divsChild>
            <w:div w:id="900292510">
              <w:marLeft w:val="0"/>
              <w:marRight w:val="0"/>
              <w:marTop w:val="0"/>
              <w:marBottom w:val="0"/>
              <w:divBdr>
                <w:top w:val="none" w:sz="0" w:space="0" w:color="auto"/>
                <w:left w:val="none" w:sz="0" w:space="0" w:color="auto"/>
                <w:bottom w:val="none" w:sz="0" w:space="0" w:color="auto"/>
                <w:right w:val="none" w:sz="0" w:space="0" w:color="auto"/>
              </w:divBdr>
            </w:div>
            <w:div w:id="1143351999">
              <w:marLeft w:val="0"/>
              <w:marRight w:val="0"/>
              <w:marTop w:val="0"/>
              <w:marBottom w:val="0"/>
              <w:divBdr>
                <w:top w:val="none" w:sz="0" w:space="0" w:color="auto"/>
                <w:left w:val="none" w:sz="0" w:space="0" w:color="auto"/>
                <w:bottom w:val="none" w:sz="0" w:space="0" w:color="auto"/>
                <w:right w:val="none" w:sz="0" w:space="0" w:color="auto"/>
              </w:divBdr>
            </w:div>
          </w:divsChild>
        </w:div>
        <w:div w:id="763575706">
          <w:marLeft w:val="0"/>
          <w:marRight w:val="0"/>
          <w:marTop w:val="0"/>
          <w:marBottom w:val="0"/>
          <w:divBdr>
            <w:top w:val="none" w:sz="0" w:space="0" w:color="auto"/>
            <w:left w:val="none" w:sz="0" w:space="0" w:color="auto"/>
            <w:bottom w:val="none" w:sz="0" w:space="0" w:color="auto"/>
            <w:right w:val="none" w:sz="0" w:space="0" w:color="auto"/>
          </w:divBdr>
          <w:divsChild>
            <w:div w:id="132676481">
              <w:marLeft w:val="0"/>
              <w:marRight w:val="0"/>
              <w:marTop w:val="0"/>
              <w:marBottom w:val="0"/>
              <w:divBdr>
                <w:top w:val="none" w:sz="0" w:space="0" w:color="auto"/>
                <w:left w:val="none" w:sz="0" w:space="0" w:color="auto"/>
                <w:bottom w:val="none" w:sz="0" w:space="0" w:color="auto"/>
                <w:right w:val="none" w:sz="0" w:space="0" w:color="auto"/>
              </w:divBdr>
            </w:div>
            <w:div w:id="570316183">
              <w:marLeft w:val="0"/>
              <w:marRight w:val="0"/>
              <w:marTop w:val="0"/>
              <w:marBottom w:val="0"/>
              <w:divBdr>
                <w:top w:val="none" w:sz="0" w:space="0" w:color="auto"/>
                <w:left w:val="none" w:sz="0" w:space="0" w:color="auto"/>
                <w:bottom w:val="none" w:sz="0" w:space="0" w:color="auto"/>
                <w:right w:val="none" w:sz="0" w:space="0" w:color="auto"/>
              </w:divBdr>
            </w:div>
            <w:div w:id="731343115">
              <w:marLeft w:val="0"/>
              <w:marRight w:val="0"/>
              <w:marTop w:val="0"/>
              <w:marBottom w:val="0"/>
              <w:divBdr>
                <w:top w:val="none" w:sz="0" w:space="0" w:color="auto"/>
                <w:left w:val="none" w:sz="0" w:space="0" w:color="auto"/>
                <w:bottom w:val="none" w:sz="0" w:space="0" w:color="auto"/>
                <w:right w:val="none" w:sz="0" w:space="0" w:color="auto"/>
              </w:divBdr>
            </w:div>
            <w:div w:id="1606114889">
              <w:marLeft w:val="0"/>
              <w:marRight w:val="0"/>
              <w:marTop w:val="0"/>
              <w:marBottom w:val="0"/>
              <w:divBdr>
                <w:top w:val="none" w:sz="0" w:space="0" w:color="auto"/>
                <w:left w:val="none" w:sz="0" w:space="0" w:color="auto"/>
                <w:bottom w:val="none" w:sz="0" w:space="0" w:color="auto"/>
                <w:right w:val="none" w:sz="0" w:space="0" w:color="auto"/>
              </w:divBdr>
            </w:div>
            <w:div w:id="1185094177">
              <w:marLeft w:val="0"/>
              <w:marRight w:val="0"/>
              <w:marTop w:val="0"/>
              <w:marBottom w:val="0"/>
              <w:divBdr>
                <w:top w:val="none" w:sz="0" w:space="0" w:color="auto"/>
                <w:left w:val="none" w:sz="0" w:space="0" w:color="auto"/>
                <w:bottom w:val="none" w:sz="0" w:space="0" w:color="auto"/>
                <w:right w:val="none" w:sz="0" w:space="0" w:color="auto"/>
              </w:divBdr>
            </w:div>
            <w:div w:id="36396553">
              <w:marLeft w:val="0"/>
              <w:marRight w:val="0"/>
              <w:marTop w:val="0"/>
              <w:marBottom w:val="0"/>
              <w:divBdr>
                <w:top w:val="none" w:sz="0" w:space="0" w:color="auto"/>
                <w:left w:val="none" w:sz="0" w:space="0" w:color="auto"/>
                <w:bottom w:val="none" w:sz="0" w:space="0" w:color="auto"/>
                <w:right w:val="none" w:sz="0" w:space="0" w:color="auto"/>
              </w:divBdr>
            </w:div>
            <w:div w:id="547449580">
              <w:marLeft w:val="0"/>
              <w:marRight w:val="0"/>
              <w:marTop w:val="0"/>
              <w:marBottom w:val="0"/>
              <w:divBdr>
                <w:top w:val="none" w:sz="0" w:space="0" w:color="auto"/>
                <w:left w:val="none" w:sz="0" w:space="0" w:color="auto"/>
                <w:bottom w:val="none" w:sz="0" w:space="0" w:color="auto"/>
                <w:right w:val="none" w:sz="0" w:space="0" w:color="auto"/>
              </w:divBdr>
            </w:div>
            <w:div w:id="171993667">
              <w:marLeft w:val="0"/>
              <w:marRight w:val="0"/>
              <w:marTop w:val="0"/>
              <w:marBottom w:val="0"/>
              <w:divBdr>
                <w:top w:val="none" w:sz="0" w:space="0" w:color="auto"/>
                <w:left w:val="none" w:sz="0" w:space="0" w:color="auto"/>
                <w:bottom w:val="none" w:sz="0" w:space="0" w:color="auto"/>
                <w:right w:val="none" w:sz="0" w:space="0" w:color="auto"/>
              </w:divBdr>
            </w:div>
          </w:divsChild>
        </w:div>
        <w:div w:id="619721354">
          <w:marLeft w:val="0"/>
          <w:marRight w:val="0"/>
          <w:marTop w:val="0"/>
          <w:marBottom w:val="0"/>
          <w:divBdr>
            <w:top w:val="none" w:sz="0" w:space="0" w:color="auto"/>
            <w:left w:val="none" w:sz="0" w:space="0" w:color="auto"/>
            <w:bottom w:val="none" w:sz="0" w:space="0" w:color="auto"/>
            <w:right w:val="none" w:sz="0" w:space="0" w:color="auto"/>
          </w:divBdr>
          <w:divsChild>
            <w:div w:id="1511875175">
              <w:marLeft w:val="0"/>
              <w:marRight w:val="0"/>
              <w:marTop w:val="0"/>
              <w:marBottom w:val="0"/>
              <w:divBdr>
                <w:top w:val="none" w:sz="0" w:space="0" w:color="auto"/>
                <w:left w:val="none" w:sz="0" w:space="0" w:color="auto"/>
                <w:bottom w:val="none" w:sz="0" w:space="0" w:color="auto"/>
                <w:right w:val="none" w:sz="0" w:space="0" w:color="auto"/>
              </w:divBdr>
            </w:div>
          </w:divsChild>
        </w:div>
        <w:div w:id="1565991454">
          <w:marLeft w:val="0"/>
          <w:marRight w:val="0"/>
          <w:marTop w:val="0"/>
          <w:marBottom w:val="0"/>
          <w:divBdr>
            <w:top w:val="none" w:sz="0" w:space="0" w:color="auto"/>
            <w:left w:val="none" w:sz="0" w:space="0" w:color="auto"/>
            <w:bottom w:val="none" w:sz="0" w:space="0" w:color="auto"/>
            <w:right w:val="none" w:sz="0" w:space="0" w:color="auto"/>
          </w:divBdr>
          <w:divsChild>
            <w:div w:id="2135129723">
              <w:marLeft w:val="0"/>
              <w:marRight w:val="0"/>
              <w:marTop w:val="0"/>
              <w:marBottom w:val="0"/>
              <w:divBdr>
                <w:top w:val="none" w:sz="0" w:space="0" w:color="auto"/>
                <w:left w:val="none" w:sz="0" w:space="0" w:color="auto"/>
                <w:bottom w:val="none" w:sz="0" w:space="0" w:color="auto"/>
                <w:right w:val="none" w:sz="0" w:space="0" w:color="auto"/>
              </w:divBdr>
            </w:div>
            <w:div w:id="1676686162">
              <w:marLeft w:val="0"/>
              <w:marRight w:val="0"/>
              <w:marTop w:val="0"/>
              <w:marBottom w:val="0"/>
              <w:divBdr>
                <w:top w:val="none" w:sz="0" w:space="0" w:color="auto"/>
                <w:left w:val="none" w:sz="0" w:space="0" w:color="auto"/>
                <w:bottom w:val="none" w:sz="0" w:space="0" w:color="auto"/>
                <w:right w:val="none" w:sz="0" w:space="0" w:color="auto"/>
              </w:divBdr>
            </w:div>
          </w:divsChild>
        </w:div>
        <w:div w:id="428625058">
          <w:marLeft w:val="0"/>
          <w:marRight w:val="0"/>
          <w:marTop w:val="0"/>
          <w:marBottom w:val="0"/>
          <w:divBdr>
            <w:top w:val="none" w:sz="0" w:space="0" w:color="auto"/>
            <w:left w:val="none" w:sz="0" w:space="0" w:color="auto"/>
            <w:bottom w:val="none" w:sz="0" w:space="0" w:color="auto"/>
            <w:right w:val="none" w:sz="0" w:space="0" w:color="auto"/>
          </w:divBdr>
          <w:divsChild>
            <w:div w:id="1959528723">
              <w:marLeft w:val="0"/>
              <w:marRight w:val="0"/>
              <w:marTop w:val="0"/>
              <w:marBottom w:val="0"/>
              <w:divBdr>
                <w:top w:val="none" w:sz="0" w:space="0" w:color="auto"/>
                <w:left w:val="none" w:sz="0" w:space="0" w:color="auto"/>
                <w:bottom w:val="none" w:sz="0" w:space="0" w:color="auto"/>
                <w:right w:val="none" w:sz="0" w:space="0" w:color="auto"/>
              </w:divBdr>
            </w:div>
          </w:divsChild>
        </w:div>
        <w:div w:id="1111973334">
          <w:marLeft w:val="0"/>
          <w:marRight w:val="0"/>
          <w:marTop w:val="0"/>
          <w:marBottom w:val="0"/>
          <w:divBdr>
            <w:top w:val="none" w:sz="0" w:space="0" w:color="auto"/>
            <w:left w:val="none" w:sz="0" w:space="0" w:color="auto"/>
            <w:bottom w:val="none" w:sz="0" w:space="0" w:color="auto"/>
            <w:right w:val="none" w:sz="0" w:space="0" w:color="auto"/>
          </w:divBdr>
          <w:divsChild>
            <w:div w:id="188759932">
              <w:marLeft w:val="0"/>
              <w:marRight w:val="0"/>
              <w:marTop w:val="0"/>
              <w:marBottom w:val="0"/>
              <w:divBdr>
                <w:top w:val="none" w:sz="0" w:space="0" w:color="auto"/>
                <w:left w:val="none" w:sz="0" w:space="0" w:color="auto"/>
                <w:bottom w:val="none" w:sz="0" w:space="0" w:color="auto"/>
                <w:right w:val="none" w:sz="0" w:space="0" w:color="auto"/>
              </w:divBdr>
            </w:div>
            <w:div w:id="480464863">
              <w:marLeft w:val="0"/>
              <w:marRight w:val="0"/>
              <w:marTop w:val="0"/>
              <w:marBottom w:val="0"/>
              <w:divBdr>
                <w:top w:val="none" w:sz="0" w:space="0" w:color="auto"/>
                <w:left w:val="none" w:sz="0" w:space="0" w:color="auto"/>
                <w:bottom w:val="none" w:sz="0" w:space="0" w:color="auto"/>
                <w:right w:val="none" w:sz="0" w:space="0" w:color="auto"/>
              </w:divBdr>
            </w:div>
          </w:divsChild>
        </w:div>
        <w:div w:id="1287467056">
          <w:marLeft w:val="0"/>
          <w:marRight w:val="0"/>
          <w:marTop w:val="0"/>
          <w:marBottom w:val="0"/>
          <w:divBdr>
            <w:top w:val="none" w:sz="0" w:space="0" w:color="auto"/>
            <w:left w:val="none" w:sz="0" w:space="0" w:color="auto"/>
            <w:bottom w:val="none" w:sz="0" w:space="0" w:color="auto"/>
            <w:right w:val="none" w:sz="0" w:space="0" w:color="auto"/>
          </w:divBdr>
          <w:divsChild>
            <w:div w:id="1863939228">
              <w:marLeft w:val="0"/>
              <w:marRight w:val="0"/>
              <w:marTop w:val="0"/>
              <w:marBottom w:val="0"/>
              <w:divBdr>
                <w:top w:val="none" w:sz="0" w:space="0" w:color="auto"/>
                <w:left w:val="none" w:sz="0" w:space="0" w:color="auto"/>
                <w:bottom w:val="none" w:sz="0" w:space="0" w:color="auto"/>
                <w:right w:val="none" w:sz="0" w:space="0" w:color="auto"/>
              </w:divBdr>
            </w:div>
            <w:div w:id="534126236">
              <w:marLeft w:val="0"/>
              <w:marRight w:val="0"/>
              <w:marTop w:val="0"/>
              <w:marBottom w:val="0"/>
              <w:divBdr>
                <w:top w:val="none" w:sz="0" w:space="0" w:color="auto"/>
                <w:left w:val="none" w:sz="0" w:space="0" w:color="auto"/>
                <w:bottom w:val="none" w:sz="0" w:space="0" w:color="auto"/>
                <w:right w:val="none" w:sz="0" w:space="0" w:color="auto"/>
              </w:divBdr>
            </w:div>
          </w:divsChild>
        </w:div>
        <w:div w:id="2105151679">
          <w:marLeft w:val="0"/>
          <w:marRight w:val="0"/>
          <w:marTop w:val="0"/>
          <w:marBottom w:val="0"/>
          <w:divBdr>
            <w:top w:val="none" w:sz="0" w:space="0" w:color="auto"/>
            <w:left w:val="none" w:sz="0" w:space="0" w:color="auto"/>
            <w:bottom w:val="none" w:sz="0" w:space="0" w:color="auto"/>
            <w:right w:val="none" w:sz="0" w:space="0" w:color="auto"/>
          </w:divBdr>
          <w:divsChild>
            <w:div w:id="1049301257">
              <w:marLeft w:val="0"/>
              <w:marRight w:val="0"/>
              <w:marTop w:val="0"/>
              <w:marBottom w:val="0"/>
              <w:divBdr>
                <w:top w:val="none" w:sz="0" w:space="0" w:color="auto"/>
                <w:left w:val="none" w:sz="0" w:space="0" w:color="auto"/>
                <w:bottom w:val="none" w:sz="0" w:space="0" w:color="auto"/>
                <w:right w:val="none" w:sz="0" w:space="0" w:color="auto"/>
              </w:divBdr>
            </w:div>
            <w:div w:id="158471776">
              <w:marLeft w:val="0"/>
              <w:marRight w:val="0"/>
              <w:marTop w:val="0"/>
              <w:marBottom w:val="0"/>
              <w:divBdr>
                <w:top w:val="none" w:sz="0" w:space="0" w:color="auto"/>
                <w:left w:val="none" w:sz="0" w:space="0" w:color="auto"/>
                <w:bottom w:val="none" w:sz="0" w:space="0" w:color="auto"/>
                <w:right w:val="none" w:sz="0" w:space="0" w:color="auto"/>
              </w:divBdr>
            </w:div>
          </w:divsChild>
        </w:div>
        <w:div w:id="1236236064">
          <w:marLeft w:val="0"/>
          <w:marRight w:val="0"/>
          <w:marTop w:val="0"/>
          <w:marBottom w:val="0"/>
          <w:divBdr>
            <w:top w:val="none" w:sz="0" w:space="0" w:color="auto"/>
            <w:left w:val="none" w:sz="0" w:space="0" w:color="auto"/>
            <w:bottom w:val="none" w:sz="0" w:space="0" w:color="auto"/>
            <w:right w:val="none" w:sz="0" w:space="0" w:color="auto"/>
          </w:divBdr>
          <w:divsChild>
            <w:div w:id="2123961495">
              <w:marLeft w:val="0"/>
              <w:marRight w:val="0"/>
              <w:marTop w:val="0"/>
              <w:marBottom w:val="0"/>
              <w:divBdr>
                <w:top w:val="none" w:sz="0" w:space="0" w:color="auto"/>
                <w:left w:val="none" w:sz="0" w:space="0" w:color="auto"/>
                <w:bottom w:val="none" w:sz="0" w:space="0" w:color="auto"/>
                <w:right w:val="none" w:sz="0" w:space="0" w:color="auto"/>
              </w:divBdr>
            </w:div>
            <w:div w:id="2118329211">
              <w:marLeft w:val="0"/>
              <w:marRight w:val="0"/>
              <w:marTop w:val="0"/>
              <w:marBottom w:val="0"/>
              <w:divBdr>
                <w:top w:val="none" w:sz="0" w:space="0" w:color="auto"/>
                <w:left w:val="none" w:sz="0" w:space="0" w:color="auto"/>
                <w:bottom w:val="none" w:sz="0" w:space="0" w:color="auto"/>
                <w:right w:val="none" w:sz="0" w:space="0" w:color="auto"/>
              </w:divBdr>
            </w:div>
          </w:divsChild>
        </w:div>
        <w:div w:id="668407893">
          <w:marLeft w:val="0"/>
          <w:marRight w:val="0"/>
          <w:marTop w:val="0"/>
          <w:marBottom w:val="0"/>
          <w:divBdr>
            <w:top w:val="none" w:sz="0" w:space="0" w:color="auto"/>
            <w:left w:val="none" w:sz="0" w:space="0" w:color="auto"/>
            <w:bottom w:val="none" w:sz="0" w:space="0" w:color="auto"/>
            <w:right w:val="none" w:sz="0" w:space="0" w:color="auto"/>
          </w:divBdr>
          <w:divsChild>
            <w:div w:id="584531748">
              <w:marLeft w:val="0"/>
              <w:marRight w:val="0"/>
              <w:marTop w:val="0"/>
              <w:marBottom w:val="0"/>
              <w:divBdr>
                <w:top w:val="none" w:sz="0" w:space="0" w:color="auto"/>
                <w:left w:val="none" w:sz="0" w:space="0" w:color="auto"/>
                <w:bottom w:val="none" w:sz="0" w:space="0" w:color="auto"/>
                <w:right w:val="none" w:sz="0" w:space="0" w:color="auto"/>
              </w:divBdr>
            </w:div>
            <w:div w:id="1796556520">
              <w:marLeft w:val="0"/>
              <w:marRight w:val="0"/>
              <w:marTop w:val="0"/>
              <w:marBottom w:val="0"/>
              <w:divBdr>
                <w:top w:val="none" w:sz="0" w:space="0" w:color="auto"/>
                <w:left w:val="none" w:sz="0" w:space="0" w:color="auto"/>
                <w:bottom w:val="none" w:sz="0" w:space="0" w:color="auto"/>
                <w:right w:val="none" w:sz="0" w:space="0" w:color="auto"/>
              </w:divBdr>
            </w:div>
            <w:div w:id="1037776581">
              <w:marLeft w:val="0"/>
              <w:marRight w:val="0"/>
              <w:marTop w:val="0"/>
              <w:marBottom w:val="0"/>
              <w:divBdr>
                <w:top w:val="none" w:sz="0" w:space="0" w:color="auto"/>
                <w:left w:val="none" w:sz="0" w:space="0" w:color="auto"/>
                <w:bottom w:val="none" w:sz="0" w:space="0" w:color="auto"/>
                <w:right w:val="none" w:sz="0" w:space="0" w:color="auto"/>
              </w:divBdr>
            </w:div>
            <w:div w:id="1059785732">
              <w:marLeft w:val="0"/>
              <w:marRight w:val="0"/>
              <w:marTop w:val="0"/>
              <w:marBottom w:val="0"/>
              <w:divBdr>
                <w:top w:val="none" w:sz="0" w:space="0" w:color="auto"/>
                <w:left w:val="none" w:sz="0" w:space="0" w:color="auto"/>
                <w:bottom w:val="none" w:sz="0" w:space="0" w:color="auto"/>
                <w:right w:val="none" w:sz="0" w:space="0" w:color="auto"/>
              </w:divBdr>
            </w:div>
            <w:div w:id="1923904051">
              <w:marLeft w:val="0"/>
              <w:marRight w:val="0"/>
              <w:marTop w:val="0"/>
              <w:marBottom w:val="0"/>
              <w:divBdr>
                <w:top w:val="none" w:sz="0" w:space="0" w:color="auto"/>
                <w:left w:val="none" w:sz="0" w:space="0" w:color="auto"/>
                <w:bottom w:val="none" w:sz="0" w:space="0" w:color="auto"/>
                <w:right w:val="none" w:sz="0" w:space="0" w:color="auto"/>
              </w:divBdr>
            </w:div>
            <w:div w:id="890308526">
              <w:marLeft w:val="0"/>
              <w:marRight w:val="0"/>
              <w:marTop w:val="0"/>
              <w:marBottom w:val="0"/>
              <w:divBdr>
                <w:top w:val="none" w:sz="0" w:space="0" w:color="auto"/>
                <w:left w:val="none" w:sz="0" w:space="0" w:color="auto"/>
                <w:bottom w:val="none" w:sz="0" w:space="0" w:color="auto"/>
                <w:right w:val="none" w:sz="0" w:space="0" w:color="auto"/>
              </w:divBdr>
            </w:div>
          </w:divsChild>
        </w:div>
        <w:div w:id="1154757573">
          <w:marLeft w:val="0"/>
          <w:marRight w:val="0"/>
          <w:marTop w:val="0"/>
          <w:marBottom w:val="0"/>
          <w:divBdr>
            <w:top w:val="none" w:sz="0" w:space="0" w:color="auto"/>
            <w:left w:val="none" w:sz="0" w:space="0" w:color="auto"/>
            <w:bottom w:val="none" w:sz="0" w:space="0" w:color="auto"/>
            <w:right w:val="none" w:sz="0" w:space="0" w:color="auto"/>
          </w:divBdr>
          <w:divsChild>
            <w:div w:id="266812922">
              <w:marLeft w:val="0"/>
              <w:marRight w:val="0"/>
              <w:marTop w:val="0"/>
              <w:marBottom w:val="0"/>
              <w:divBdr>
                <w:top w:val="none" w:sz="0" w:space="0" w:color="auto"/>
                <w:left w:val="none" w:sz="0" w:space="0" w:color="auto"/>
                <w:bottom w:val="none" w:sz="0" w:space="0" w:color="auto"/>
                <w:right w:val="none" w:sz="0" w:space="0" w:color="auto"/>
              </w:divBdr>
            </w:div>
          </w:divsChild>
        </w:div>
        <w:div w:id="2000964169">
          <w:marLeft w:val="0"/>
          <w:marRight w:val="0"/>
          <w:marTop w:val="0"/>
          <w:marBottom w:val="0"/>
          <w:divBdr>
            <w:top w:val="none" w:sz="0" w:space="0" w:color="auto"/>
            <w:left w:val="none" w:sz="0" w:space="0" w:color="auto"/>
            <w:bottom w:val="none" w:sz="0" w:space="0" w:color="auto"/>
            <w:right w:val="none" w:sz="0" w:space="0" w:color="auto"/>
          </w:divBdr>
          <w:divsChild>
            <w:div w:id="503403078">
              <w:marLeft w:val="0"/>
              <w:marRight w:val="0"/>
              <w:marTop w:val="0"/>
              <w:marBottom w:val="0"/>
              <w:divBdr>
                <w:top w:val="none" w:sz="0" w:space="0" w:color="auto"/>
                <w:left w:val="none" w:sz="0" w:space="0" w:color="auto"/>
                <w:bottom w:val="none" w:sz="0" w:space="0" w:color="auto"/>
                <w:right w:val="none" w:sz="0" w:space="0" w:color="auto"/>
              </w:divBdr>
            </w:div>
            <w:div w:id="1802770720">
              <w:marLeft w:val="0"/>
              <w:marRight w:val="0"/>
              <w:marTop w:val="0"/>
              <w:marBottom w:val="0"/>
              <w:divBdr>
                <w:top w:val="none" w:sz="0" w:space="0" w:color="auto"/>
                <w:left w:val="none" w:sz="0" w:space="0" w:color="auto"/>
                <w:bottom w:val="none" w:sz="0" w:space="0" w:color="auto"/>
                <w:right w:val="none" w:sz="0" w:space="0" w:color="auto"/>
              </w:divBdr>
            </w:div>
          </w:divsChild>
        </w:div>
        <w:div w:id="241377760">
          <w:marLeft w:val="0"/>
          <w:marRight w:val="0"/>
          <w:marTop w:val="0"/>
          <w:marBottom w:val="0"/>
          <w:divBdr>
            <w:top w:val="none" w:sz="0" w:space="0" w:color="auto"/>
            <w:left w:val="none" w:sz="0" w:space="0" w:color="auto"/>
            <w:bottom w:val="none" w:sz="0" w:space="0" w:color="auto"/>
            <w:right w:val="none" w:sz="0" w:space="0" w:color="auto"/>
          </w:divBdr>
          <w:divsChild>
            <w:div w:id="2142769340">
              <w:marLeft w:val="0"/>
              <w:marRight w:val="0"/>
              <w:marTop w:val="0"/>
              <w:marBottom w:val="0"/>
              <w:divBdr>
                <w:top w:val="none" w:sz="0" w:space="0" w:color="auto"/>
                <w:left w:val="none" w:sz="0" w:space="0" w:color="auto"/>
                <w:bottom w:val="none" w:sz="0" w:space="0" w:color="auto"/>
                <w:right w:val="none" w:sz="0" w:space="0" w:color="auto"/>
              </w:divBdr>
            </w:div>
          </w:divsChild>
        </w:div>
        <w:div w:id="2031376379">
          <w:marLeft w:val="0"/>
          <w:marRight w:val="0"/>
          <w:marTop w:val="0"/>
          <w:marBottom w:val="0"/>
          <w:divBdr>
            <w:top w:val="none" w:sz="0" w:space="0" w:color="auto"/>
            <w:left w:val="none" w:sz="0" w:space="0" w:color="auto"/>
            <w:bottom w:val="none" w:sz="0" w:space="0" w:color="auto"/>
            <w:right w:val="none" w:sz="0" w:space="0" w:color="auto"/>
          </w:divBdr>
          <w:divsChild>
            <w:div w:id="268783312">
              <w:marLeft w:val="0"/>
              <w:marRight w:val="0"/>
              <w:marTop w:val="0"/>
              <w:marBottom w:val="0"/>
              <w:divBdr>
                <w:top w:val="none" w:sz="0" w:space="0" w:color="auto"/>
                <w:left w:val="none" w:sz="0" w:space="0" w:color="auto"/>
                <w:bottom w:val="none" w:sz="0" w:space="0" w:color="auto"/>
                <w:right w:val="none" w:sz="0" w:space="0" w:color="auto"/>
              </w:divBdr>
            </w:div>
            <w:div w:id="556743924">
              <w:marLeft w:val="0"/>
              <w:marRight w:val="0"/>
              <w:marTop w:val="0"/>
              <w:marBottom w:val="0"/>
              <w:divBdr>
                <w:top w:val="none" w:sz="0" w:space="0" w:color="auto"/>
                <w:left w:val="none" w:sz="0" w:space="0" w:color="auto"/>
                <w:bottom w:val="none" w:sz="0" w:space="0" w:color="auto"/>
                <w:right w:val="none" w:sz="0" w:space="0" w:color="auto"/>
              </w:divBdr>
            </w:div>
          </w:divsChild>
        </w:div>
        <w:div w:id="2010135584">
          <w:marLeft w:val="0"/>
          <w:marRight w:val="0"/>
          <w:marTop w:val="0"/>
          <w:marBottom w:val="0"/>
          <w:divBdr>
            <w:top w:val="none" w:sz="0" w:space="0" w:color="auto"/>
            <w:left w:val="none" w:sz="0" w:space="0" w:color="auto"/>
            <w:bottom w:val="none" w:sz="0" w:space="0" w:color="auto"/>
            <w:right w:val="none" w:sz="0" w:space="0" w:color="auto"/>
          </w:divBdr>
          <w:divsChild>
            <w:div w:id="1631475711">
              <w:marLeft w:val="0"/>
              <w:marRight w:val="0"/>
              <w:marTop w:val="0"/>
              <w:marBottom w:val="0"/>
              <w:divBdr>
                <w:top w:val="none" w:sz="0" w:space="0" w:color="auto"/>
                <w:left w:val="none" w:sz="0" w:space="0" w:color="auto"/>
                <w:bottom w:val="none" w:sz="0" w:space="0" w:color="auto"/>
                <w:right w:val="none" w:sz="0" w:space="0" w:color="auto"/>
              </w:divBdr>
            </w:div>
          </w:divsChild>
        </w:div>
        <w:div w:id="1344237400">
          <w:marLeft w:val="0"/>
          <w:marRight w:val="0"/>
          <w:marTop w:val="0"/>
          <w:marBottom w:val="0"/>
          <w:divBdr>
            <w:top w:val="none" w:sz="0" w:space="0" w:color="auto"/>
            <w:left w:val="none" w:sz="0" w:space="0" w:color="auto"/>
            <w:bottom w:val="none" w:sz="0" w:space="0" w:color="auto"/>
            <w:right w:val="none" w:sz="0" w:space="0" w:color="auto"/>
          </w:divBdr>
          <w:divsChild>
            <w:div w:id="590042859">
              <w:marLeft w:val="0"/>
              <w:marRight w:val="0"/>
              <w:marTop w:val="0"/>
              <w:marBottom w:val="0"/>
              <w:divBdr>
                <w:top w:val="none" w:sz="0" w:space="0" w:color="auto"/>
                <w:left w:val="none" w:sz="0" w:space="0" w:color="auto"/>
                <w:bottom w:val="none" w:sz="0" w:space="0" w:color="auto"/>
                <w:right w:val="none" w:sz="0" w:space="0" w:color="auto"/>
              </w:divBdr>
            </w:div>
            <w:div w:id="242298228">
              <w:marLeft w:val="0"/>
              <w:marRight w:val="0"/>
              <w:marTop w:val="0"/>
              <w:marBottom w:val="0"/>
              <w:divBdr>
                <w:top w:val="none" w:sz="0" w:space="0" w:color="auto"/>
                <w:left w:val="none" w:sz="0" w:space="0" w:color="auto"/>
                <w:bottom w:val="none" w:sz="0" w:space="0" w:color="auto"/>
                <w:right w:val="none" w:sz="0" w:space="0" w:color="auto"/>
              </w:divBdr>
            </w:div>
          </w:divsChild>
        </w:div>
        <w:div w:id="789711735">
          <w:marLeft w:val="0"/>
          <w:marRight w:val="0"/>
          <w:marTop w:val="0"/>
          <w:marBottom w:val="0"/>
          <w:divBdr>
            <w:top w:val="none" w:sz="0" w:space="0" w:color="auto"/>
            <w:left w:val="none" w:sz="0" w:space="0" w:color="auto"/>
            <w:bottom w:val="none" w:sz="0" w:space="0" w:color="auto"/>
            <w:right w:val="none" w:sz="0" w:space="0" w:color="auto"/>
          </w:divBdr>
          <w:divsChild>
            <w:div w:id="447968856">
              <w:marLeft w:val="0"/>
              <w:marRight w:val="0"/>
              <w:marTop w:val="0"/>
              <w:marBottom w:val="0"/>
              <w:divBdr>
                <w:top w:val="none" w:sz="0" w:space="0" w:color="auto"/>
                <w:left w:val="none" w:sz="0" w:space="0" w:color="auto"/>
                <w:bottom w:val="none" w:sz="0" w:space="0" w:color="auto"/>
                <w:right w:val="none" w:sz="0" w:space="0" w:color="auto"/>
              </w:divBdr>
            </w:div>
            <w:div w:id="660743707">
              <w:marLeft w:val="0"/>
              <w:marRight w:val="0"/>
              <w:marTop w:val="0"/>
              <w:marBottom w:val="0"/>
              <w:divBdr>
                <w:top w:val="none" w:sz="0" w:space="0" w:color="auto"/>
                <w:left w:val="none" w:sz="0" w:space="0" w:color="auto"/>
                <w:bottom w:val="none" w:sz="0" w:space="0" w:color="auto"/>
                <w:right w:val="none" w:sz="0" w:space="0" w:color="auto"/>
              </w:divBdr>
            </w:div>
            <w:div w:id="1960456671">
              <w:marLeft w:val="0"/>
              <w:marRight w:val="0"/>
              <w:marTop w:val="0"/>
              <w:marBottom w:val="0"/>
              <w:divBdr>
                <w:top w:val="none" w:sz="0" w:space="0" w:color="auto"/>
                <w:left w:val="none" w:sz="0" w:space="0" w:color="auto"/>
                <w:bottom w:val="none" w:sz="0" w:space="0" w:color="auto"/>
                <w:right w:val="none" w:sz="0" w:space="0" w:color="auto"/>
              </w:divBdr>
            </w:div>
            <w:div w:id="1372534342">
              <w:marLeft w:val="0"/>
              <w:marRight w:val="0"/>
              <w:marTop w:val="0"/>
              <w:marBottom w:val="0"/>
              <w:divBdr>
                <w:top w:val="none" w:sz="0" w:space="0" w:color="auto"/>
                <w:left w:val="none" w:sz="0" w:space="0" w:color="auto"/>
                <w:bottom w:val="none" w:sz="0" w:space="0" w:color="auto"/>
                <w:right w:val="none" w:sz="0" w:space="0" w:color="auto"/>
              </w:divBdr>
            </w:div>
            <w:div w:id="631978309">
              <w:marLeft w:val="0"/>
              <w:marRight w:val="0"/>
              <w:marTop w:val="0"/>
              <w:marBottom w:val="0"/>
              <w:divBdr>
                <w:top w:val="none" w:sz="0" w:space="0" w:color="auto"/>
                <w:left w:val="none" w:sz="0" w:space="0" w:color="auto"/>
                <w:bottom w:val="none" w:sz="0" w:space="0" w:color="auto"/>
                <w:right w:val="none" w:sz="0" w:space="0" w:color="auto"/>
              </w:divBdr>
            </w:div>
          </w:divsChild>
        </w:div>
        <w:div w:id="128135107">
          <w:marLeft w:val="0"/>
          <w:marRight w:val="0"/>
          <w:marTop w:val="0"/>
          <w:marBottom w:val="0"/>
          <w:divBdr>
            <w:top w:val="none" w:sz="0" w:space="0" w:color="auto"/>
            <w:left w:val="none" w:sz="0" w:space="0" w:color="auto"/>
            <w:bottom w:val="none" w:sz="0" w:space="0" w:color="auto"/>
            <w:right w:val="none" w:sz="0" w:space="0" w:color="auto"/>
          </w:divBdr>
          <w:divsChild>
            <w:div w:id="1743020693">
              <w:marLeft w:val="0"/>
              <w:marRight w:val="0"/>
              <w:marTop w:val="0"/>
              <w:marBottom w:val="0"/>
              <w:divBdr>
                <w:top w:val="none" w:sz="0" w:space="0" w:color="auto"/>
                <w:left w:val="none" w:sz="0" w:space="0" w:color="auto"/>
                <w:bottom w:val="none" w:sz="0" w:space="0" w:color="auto"/>
                <w:right w:val="none" w:sz="0" w:space="0" w:color="auto"/>
              </w:divBdr>
            </w:div>
          </w:divsChild>
        </w:div>
        <w:div w:id="1644768556">
          <w:marLeft w:val="0"/>
          <w:marRight w:val="0"/>
          <w:marTop w:val="0"/>
          <w:marBottom w:val="0"/>
          <w:divBdr>
            <w:top w:val="none" w:sz="0" w:space="0" w:color="auto"/>
            <w:left w:val="none" w:sz="0" w:space="0" w:color="auto"/>
            <w:bottom w:val="none" w:sz="0" w:space="0" w:color="auto"/>
            <w:right w:val="none" w:sz="0" w:space="0" w:color="auto"/>
          </w:divBdr>
          <w:divsChild>
            <w:div w:id="1628969845">
              <w:marLeft w:val="0"/>
              <w:marRight w:val="0"/>
              <w:marTop w:val="0"/>
              <w:marBottom w:val="0"/>
              <w:divBdr>
                <w:top w:val="none" w:sz="0" w:space="0" w:color="auto"/>
                <w:left w:val="none" w:sz="0" w:space="0" w:color="auto"/>
                <w:bottom w:val="none" w:sz="0" w:space="0" w:color="auto"/>
                <w:right w:val="none" w:sz="0" w:space="0" w:color="auto"/>
              </w:divBdr>
            </w:div>
          </w:divsChild>
        </w:div>
        <w:div w:id="1339308757">
          <w:marLeft w:val="0"/>
          <w:marRight w:val="0"/>
          <w:marTop w:val="0"/>
          <w:marBottom w:val="0"/>
          <w:divBdr>
            <w:top w:val="none" w:sz="0" w:space="0" w:color="auto"/>
            <w:left w:val="none" w:sz="0" w:space="0" w:color="auto"/>
            <w:bottom w:val="none" w:sz="0" w:space="0" w:color="auto"/>
            <w:right w:val="none" w:sz="0" w:space="0" w:color="auto"/>
          </w:divBdr>
          <w:divsChild>
            <w:div w:id="14692213">
              <w:marLeft w:val="0"/>
              <w:marRight w:val="0"/>
              <w:marTop w:val="0"/>
              <w:marBottom w:val="0"/>
              <w:divBdr>
                <w:top w:val="none" w:sz="0" w:space="0" w:color="auto"/>
                <w:left w:val="none" w:sz="0" w:space="0" w:color="auto"/>
                <w:bottom w:val="none" w:sz="0" w:space="0" w:color="auto"/>
                <w:right w:val="none" w:sz="0" w:space="0" w:color="auto"/>
              </w:divBdr>
            </w:div>
            <w:div w:id="686904048">
              <w:marLeft w:val="0"/>
              <w:marRight w:val="0"/>
              <w:marTop w:val="0"/>
              <w:marBottom w:val="0"/>
              <w:divBdr>
                <w:top w:val="none" w:sz="0" w:space="0" w:color="auto"/>
                <w:left w:val="none" w:sz="0" w:space="0" w:color="auto"/>
                <w:bottom w:val="none" w:sz="0" w:space="0" w:color="auto"/>
                <w:right w:val="none" w:sz="0" w:space="0" w:color="auto"/>
              </w:divBdr>
            </w:div>
          </w:divsChild>
        </w:div>
        <w:div w:id="1773816120">
          <w:marLeft w:val="0"/>
          <w:marRight w:val="0"/>
          <w:marTop w:val="0"/>
          <w:marBottom w:val="0"/>
          <w:divBdr>
            <w:top w:val="none" w:sz="0" w:space="0" w:color="auto"/>
            <w:left w:val="none" w:sz="0" w:space="0" w:color="auto"/>
            <w:bottom w:val="none" w:sz="0" w:space="0" w:color="auto"/>
            <w:right w:val="none" w:sz="0" w:space="0" w:color="auto"/>
          </w:divBdr>
          <w:divsChild>
            <w:div w:id="328484308">
              <w:marLeft w:val="0"/>
              <w:marRight w:val="0"/>
              <w:marTop w:val="0"/>
              <w:marBottom w:val="0"/>
              <w:divBdr>
                <w:top w:val="none" w:sz="0" w:space="0" w:color="auto"/>
                <w:left w:val="none" w:sz="0" w:space="0" w:color="auto"/>
                <w:bottom w:val="none" w:sz="0" w:space="0" w:color="auto"/>
                <w:right w:val="none" w:sz="0" w:space="0" w:color="auto"/>
              </w:divBdr>
            </w:div>
          </w:divsChild>
        </w:div>
        <w:div w:id="92896377">
          <w:marLeft w:val="0"/>
          <w:marRight w:val="0"/>
          <w:marTop w:val="0"/>
          <w:marBottom w:val="0"/>
          <w:divBdr>
            <w:top w:val="none" w:sz="0" w:space="0" w:color="auto"/>
            <w:left w:val="none" w:sz="0" w:space="0" w:color="auto"/>
            <w:bottom w:val="none" w:sz="0" w:space="0" w:color="auto"/>
            <w:right w:val="none" w:sz="0" w:space="0" w:color="auto"/>
          </w:divBdr>
          <w:divsChild>
            <w:div w:id="161622993">
              <w:marLeft w:val="0"/>
              <w:marRight w:val="0"/>
              <w:marTop w:val="0"/>
              <w:marBottom w:val="0"/>
              <w:divBdr>
                <w:top w:val="none" w:sz="0" w:space="0" w:color="auto"/>
                <w:left w:val="none" w:sz="0" w:space="0" w:color="auto"/>
                <w:bottom w:val="none" w:sz="0" w:space="0" w:color="auto"/>
                <w:right w:val="none" w:sz="0" w:space="0" w:color="auto"/>
              </w:divBdr>
            </w:div>
          </w:divsChild>
        </w:div>
        <w:div w:id="1890531257">
          <w:marLeft w:val="0"/>
          <w:marRight w:val="0"/>
          <w:marTop w:val="0"/>
          <w:marBottom w:val="0"/>
          <w:divBdr>
            <w:top w:val="none" w:sz="0" w:space="0" w:color="auto"/>
            <w:left w:val="none" w:sz="0" w:space="0" w:color="auto"/>
            <w:bottom w:val="none" w:sz="0" w:space="0" w:color="auto"/>
            <w:right w:val="none" w:sz="0" w:space="0" w:color="auto"/>
          </w:divBdr>
          <w:divsChild>
            <w:div w:id="1314866981">
              <w:marLeft w:val="0"/>
              <w:marRight w:val="0"/>
              <w:marTop w:val="0"/>
              <w:marBottom w:val="0"/>
              <w:divBdr>
                <w:top w:val="none" w:sz="0" w:space="0" w:color="auto"/>
                <w:left w:val="none" w:sz="0" w:space="0" w:color="auto"/>
                <w:bottom w:val="none" w:sz="0" w:space="0" w:color="auto"/>
                <w:right w:val="none" w:sz="0" w:space="0" w:color="auto"/>
              </w:divBdr>
            </w:div>
            <w:div w:id="2013800974">
              <w:marLeft w:val="0"/>
              <w:marRight w:val="0"/>
              <w:marTop w:val="0"/>
              <w:marBottom w:val="0"/>
              <w:divBdr>
                <w:top w:val="none" w:sz="0" w:space="0" w:color="auto"/>
                <w:left w:val="none" w:sz="0" w:space="0" w:color="auto"/>
                <w:bottom w:val="none" w:sz="0" w:space="0" w:color="auto"/>
                <w:right w:val="none" w:sz="0" w:space="0" w:color="auto"/>
              </w:divBdr>
            </w:div>
          </w:divsChild>
        </w:div>
        <w:div w:id="5524206">
          <w:marLeft w:val="0"/>
          <w:marRight w:val="0"/>
          <w:marTop w:val="0"/>
          <w:marBottom w:val="0"/>
          <w:divBdr>
            <w:top w:val="none" w:sz="0" w:space="0" w:color="auto"/>
            <w:left w:val="none" w:sz="0" w:space="0" w:color="auto"/>
            <w:bottom w:val="none" w:sz="0" w:space="0" w:color="auto"/>
            <w:right w:val="none" w:sz="0" w:space="0" w:color="auto"/>
          </w:divBdr>
          <w:divsChild>
            <w:div w:id="1364087132">
              <w:marLeft w:val="0"/>
              <w:marRight w:val="0"/>
              <w:marTop w:val="0"/>
              <w:marBottom w:val="0"/>
              <w:divBdr>
                <w:top w:val="none" w:sz="0" w:space="0" w:color="auto"/>
                <w:left w:val="none" w:sz="0" w:space="0" w:color="auto"/>
                <w:bottom w:val="none" w:sz="0" w:space="0" w:color="auto"/>
                <w:right w:val="none" w:sz="0" w:space="0" w:color="auto"/>
              </w:divBdr>
            </w:div>
            <w:div w:id="1410494858">
              <w:marLeft w:val="0"/>
              <w:marRight w:val="0"/>
              <w:marTop w:val="0"/>
              <w:marBottom w:val="0"/>
              <w:divBdr>
                <w:top w:val="none" w:sz="0" w:space="0" w:color="auto"/>
                <w:left w:val="none" w:sz="0" w:space="0" w:color="auto"/>
                <w:bottom w:val="none" w:sz="0" w:space="0" w:color="auto"/>
                <w:right w:val="none" w:sz="0" w:space="0" w:color="auto"/>
              </w:divBdr>
            </w:div>
            <w:div w:id="1535070757">
              <w:marLeft w:val="0"/>
              <w:marRight w:val="0"/>
              <w:marTop w:val="0"/>
              <w:marBottom w:val="0"/>
              <w:divBdr>
                <w:top w:val="none" w:sz="0" w:space="0" w:color="auto"/>
                <w:left w:val="none" w:sz="0" w:space="0" w:color="auto"/>
                <w:bottom w:val="none" w:sz="0" w:space="0" w:color="auto"/>
                <w:right w:val="none" w:sz="0" w:space="0" w:color="auto"/>
              </w:divBdr>
            </w:div>
            <w:div w:id="2094279910">
              <w:marLeft w:val="0"/>
              <w:marRight w:val="0"/>
              <w:marTop w:val="0"/>
              <w:marBottom w:val="0"/>
              <w:divBdr>
                <w:top w:val="none" w:sz="0" w:space="0" w:color="auto"/>
                <w:left w:val="none" w:sz="0" w:space="0" w:color="auto"/>
                <w:bottom w:val="none" w:sz="0" w:space="0" w:color="auto"/>
                <w:right w:val="none" w:sz="0" w:space="0" w:color="auto"/>
              </w:divBdr>
            </w:div>
          </w:divsChild>
        </w:div>
        <w:div w:id="803694059">
          <w:marLeft w:val="0"/>
          <w:marRight w:val="0"/>
          <w:marTop w:val="0"/>
          <w:marBottom w:val="0"/>
          <w:divBdr>
            <w:top w:val="none" w:sz="0" w:space="0" w:color="auto"/>
            <w:left w:val="none" w:sz="0" w:space="0" w:color="auto"/>
            <w:bottom w:val="none" w:sz="0" w:space="0" w:color="auto"/>
            <w:right w:val="none" w:sz="0" w:space="0" w:color="auto"/>
          </w:divBdr>
          <w:divsChild>
            <w:div w:id="813839395">
              <w:marLeft w:val="0"/>
              <w:marRight w:val="0"/>
              <w:marTop w:val="0"/>
              <w:marBottom w:val="0"/>
              <w:divBdr>
                <w:top w:val="none" w:sz="0" w:space="0" w:color="auto"/>
                <w:left w:val="none" w:sz="0" w:space="0" w:color="auto"/>
                <w:bottom w:val="none" w:sz="0" w:space="0" w:color="auto"/>
                <w:right w:val="none" w:sz="0" w:space="0" w:color="auto"/>
              </w:divBdr>
            </w:div>
          </w:divsChild>
        </w:div>
        <w:div w:id="1306859193">
          <w:marLeft w:val="0"/>
          <w:marRight w:val="0"/>
          <w:marTop w:val="0"/>
          <w:marBottom w:val="0"/>
          <w:divBdr>
            <w:top w:val="none" w:sz="0" w:space="0" w:color="auto"/>
            <w:left w:val="none" w:sz="0" w:space="0" w:color="auto"/>
            <w:bottom w:val="none" w:sz="0" w:space="0" w:color="auto"/>
            <w:right w:val="none" w:sz="0" w:space="0" w:color="auto"/>
          </w:divBdr>
          <w:divsChild>
            <w:div w:id="541792998">
              <w:marLeft w:val="0"/>
              <w:marRight w:val="0"/>
              <w:marTop w:val="0"/>
              <w:marBottom w:val="0"/>
              <w:divBdr>
                <w:top w:val="none" w:sz="0" w:space="0" w:color="auto"/>
                <w:left w:val="none" w:sz="0" w:space="0" w:color="auto"/>
                <w:bottom w:val="none" w:sz="0" w:space="0" w:color="auto"/>
                <w:right w:val="none" w:sz="0" w:space="0" w:color="auto"/>
              </w:divBdr>
            </w:div>
            <w:div w:id="2047559347">
              <w:marLeft w:val="0"/>
              <w:marRight w:val="0"/>
              <w:marTop w:val="0"/>
              <w:marBottom w:val="0"/>
              <w:divBdr>
                <w:top w:val="none" w:sz="0" w:space="0" w:color="auto"/>
                <w:left w:val="none" w:sz="0" w:space="0" w:color="auto"/>
                <w:bottom w:val="none" w:sz="0" w:space="0" w:color="auto"/>
                <w:right w:val="none" w:sz="0" w:space="0" w:color="auto"/>
              </w:divBdr>
            </w:div>
          </w:divsChild>
        </w:div>
        <w:div w:id="1152870796">
          <w:marLeft w:val="0"/>
          <w:marRight w:val="0"/>
          <w:marTop w:val="0"/>
          <w:marBottom w:val="0"/>
          <w:divBdr>
            <w:top w:val="none" w:sz="0" w:space="0" w:color="auto"/>
            <w:left w:val="none" w:sz="0" w:space="0" w:color="auto"/>
            <w:bottom w:val="none" w:sz="0" w:space="0" w:color="auto"/>
            <w:right w:val="none" w:sz="0" w:space="0" w:color="auto"/>
          </w:divBdr>
          <w:divsChild>
            <w:div w:id="1042633042">
              <w:marLeft w:val="0"/>
              <w:marRight w:val="0"/>
              <w:marTop w:val="0"/>
              <w:marBottom w:val="0"/>
              <w:divBdr>
                <w:top w:val="none" w:sz="0" w:space="0" w:color="auto"/>
                <w:left w:val="none" w:sz="0" w:space="0" w:color="auto"/>
                <w:bottom w:val="none" w:sz="0" w:space="0" w:color="auto"/>
                <w:right w:val="none" w:sz="0" w:space="0" w:color="auto"/>
              </w:divBdr>
            </w:div>
            <w:div w:id="1280189173">
              <w:marLeft w:val="0"/>
              <w:marRight w:val="0"/>
              <w:marTop w:val="0"/>
              <w:marBottom w:val="0"/>
              <w:divBdr>
                <w:top w:val="none" w:sz="0" w:space="0" w:color="auto"/>
                <w:left w:val="none" w:sz="0" w:space="0" w:color="auto"/>
                <w:bottom w:val="none" w:sz="0" w:space="0" w:color="auto"/>
                <w:right w:val="none" w:sz="0" w:space="0" w:color="auto"/>
              </w:divBdr>
            </w:div>
            <w:div w:id="847256231">
              <w:marLeft w:val="0"/>
              <w:marRight w:val="0"/>
              <w:marTop w:val="0"/>
              <w:marBottom w:val="0"/>
              <w:divBdr>
                <w:top w:val="none" w:sz="0" w:space="0" w:color="auto"/>
                <w:left w:val="none" w:sz="0" w:space="0" w:color="auto"/>
                <w:bottom w:val="none" w:sz="0" w:space="0" w:color="auto"/>
                <w:right w:val="none" w:sz="0" w:space="0" w:color="auto"/>
              </w:divBdr>
            </w:div>
            <w:div w:id="1970745352">
              <w:marLeft w:val="0"/>
              <w:marRight w:val="0"/>
              <w:marTop w:val="0"/>
              <w:marBottom w:val="0"/>
              <w:divBdr>
                <w:top w:val="none" w:sz="0" w:space="0" w:color="auto"/>
                <w:left w:val="none" w:sz="0" w:space="0" w:color="auto"/>
                <w:bottom w:val="none" w:sz="0" w:space="0" w:color="auto"/>
                <w:right w:val="none" w:sz="0" w:space="0" w:color="auto"/>
              </w:divBdr>
            </w:div>
            <w:div w:id="797139662">
              <w:marLeft w:val="0"/>
              <w:marRight w:val="0"/>
              <w:marTop w:val="0"/>
              <w:marBottom w:val="0"/>
              <w:divBdr>
                <w:top w:val="none" w:sz="0" w:space="0" w:color="auto"/>
                <w:left w:val="none" w:sz="0" w:space="0" w:color="auto"/>
                <w:bottom w:val="none" w:sz="0" w:space="0" w:color="auto"/>
                <w:right w:val="none" w:sz="0" w:space="0" w:color="auto"/>
              </w:divBdr>
            </w:div>
            <w:div w:id="321592181">
              <w:marLeft w:val="0"/>
              <w:marRight w:val="0"/>
              <w:marTop w:val="0"/>
              <w:marBottom w:val="0"/>
              <w:divBdr>
                <w:top w:val="none" w:sz="0" w:space="0" w:color="auto"/>
                <w:left w:val="none" w:sz="0" w:space="0" w:color="auto"/>
                <w:bottom w:val="none" w:sz="0" w:space="0" w:color="auto"/>
                <w:right w:val="none" w:sz="0" w:space="0" w:color="auto"/>
              </w:divBdr>
            </w:div>
            <w:div w:id="1700541670">
              <w:marLeft w:val="0"/>
              <w:marRight w:val="0"/>
              <w:marTop w:val="0"/>
              <w:marBottom w:val="0"/>
              <w:divBdr>
                <w:top w:val="none" w:sz="0" w:space="0" w:color="auto"/>
                <w:left w:val="none" w:sz="0" w:space="0" w:color="auto"/>
                <w:bottom w:val="none" w:sz="0" w:space="0" w:color="auto"/>
                <w:right w:val="none" w:sz="0" w:space="0" w:color="auto"/>
              </w:divBdr>
            </w:div>
            <w:div w:id="1739593462">
              <w:marLeft w:val="0"/>
              <w:marRight w:val="0"/>
              <w:marTop w:val="0"/>
              <w:marBottom w:val="0"/>
              <w:divBdr>
                <w:top w:val="none" w:sz="0" w:space="0" w:color="auto"/>
                <w:left w:val="none" w:sz="0" w:space="0" w:color="auto"/>
                <w:bottom w:val="none" w:sz="0" w:space="0" w:color="auto"/>
                <w:right w:val="none" w:sz="0" w:space="0" w:color="auto"/>
              </w:divBdr>
            </w:div>
            <w:div w:id="1816531821">
              <w:marLeft w:val="0"/>
              <w:marRight w:val="0"/>
              <w:marTop w:val="0"/>
              <w:marBottom w:val="0"/>
              <w:divBdr>
                <w:top w:val="none" w:sz="0" w:space="0" w:color="auto"/>
                <w:left w:val="none" w:sz="0" w:space="0" w:color="auto"/>
                <w:bottom w:val="none" w:sz="0" w:space="0" w:color="auto"/>
                <w:right w:val="none" w:sz="0" w:space="0" w:color="auto"/>
              </w:divBdr>
            </w:div>
            <w:div w:id="1271402358">
              <w:marLeft w:val="0"/>
              <w:marRight w:val="0"/>
              <w:marTop w:val="0"/>
              <w:marBottom w:val="0"/>
              <w:divBdr>
                <w:top w:val="none" w:sz="0" w:space="0" w:color="auto"/>
                <w:left w:val="none" w:sz="0" w:space="0" w:color="auto"/>
                <w:bottom w:val="none" w:sz="0" w:space="0" w:color="auto"/>
                <w:right w:val="none" w:sz="0" w:space="0" w:color="auto"/>
              </w:divBdr>
            </w:div>
            <w:div w:id="670181310">
              <w:marLeft w:val="0"/>
              <w:marRight w:val="0"/>
              <w:marTop w:val="0"/>
              <w:marBottom w:val="0"/>
              <w:divBdr>
                <w:top w:val="none" w:sz="0" w:space="0" w:color="auto"/>
                <w:left w:val="none" w:sz="0" w:space="0" w:color="auto"/>
                <w:bottom w:val="none" w:sz="0" w:space="0" w:color="auto"/>
                <w:right w:val="none" w:sz="0" w:space="0" w:color="auto"/>
              </w:divBdr>
            </w:div>
            <w:div w:id="988707454">
              <w:marLeft w:val="0"/>
              <w:marRight w:val="0"/>
              <w:marTop w:val="0"/>
              <w:marBottom w:val="0"/>
              <w:divBdr>
                <w:top w:val="none" w:sz="0" w:space="0" w:color="auto"/>
                <w:left w:val="none" w:sz="0" w:space="0" w:color="auto"/>
                <w:bottom w:val="none" w:sz="0" w:space="0" w:color="auto"/>
                <w:right w:val="none" w:sz="0" w:space="0" w:color="auto"/>
              </w:divBdr>
            </w:div>
            <w:div w:id="1850170504">
              <w:marLeft w:val="0"/>
              <w:marRight w:val="0"/>
              <w:marTop w:val="0"/>
              <w:marBottom w:val="0"/>
              <w:divBdr>
                <w:top w:val="none" w:sz="0" w:space="0" w:color="auto"/>
                <w:left w:val="none" w:sz="0" w:space="0" w:color="auto"/>
                <w:bottom w:val="none" w:sz="0" w:space="0" w:color="auto"/>
                <w:right w:val="none" w:sz="0" w:space="0" w:color="auto"/>
              </w:divBdr>
            </w:div>
            <w:div w:id="1986202960">
              <w:marLeft w:val="0"/>
              <w:marRight w:val="0"/>
              <w:marTop w:val="0"/>
              <w:marBottom w:val="0"/>
              <w:divBdr>
                <w:top w:val="none" w:sz="0" w:space="0" w:color="auto"/>
                <w:left w:val="none" w:sz="0" w:space="0" w:color="auto"/>
                <w:bottom w:val="none" w:sz="0" w:space="0" w:color="auto"/>
                <w:right w:val="none" w:sz="0" w:space="0" w:color="auto"/>
              </w:divBdr>
            </w:div>
            <w:div w:id="820774413">
              <w:marLeft w:val="0"/>
              <w:marRight w:val="0"/>
              <w:marTop w:val="0"/>
              <w:marBottom w:val="0"/>
              <w:divBdr>
                <w:top w:val="none" w:sz="0" w:space="0" w:color="auto"/>
                <w:left w:val="none" w:sz="0" w:space="0" w:color="auto"/>
                <w:bottom w:val="none" w:sz="0" w:space="0" w:color="auto"/>
                <w:right w:val="none" w:sz="0" w:space="0" w:color="auto"/>
              </w:divBdr>
            </w:div>
            <w:div w:id="503202936">
              <w:marLeft w:val="0"/>
              <w:marRight w:val="0"/>
              <w:marTop w:val="0"/>
              <w:marBottom w:val="0"/>
              <w:divBdr>
                <w:top w:val="none" w:sz="0" w:space="0" w:color="auto"/>
                <w:left w:val="none" w:sz="0" w:space="0" w:color="auto"/>
                <w:bottom w:val="none" w:sz="0" w:space="0" w:color="auto"/>
                <w:right w:val="none" w:sz="0" w:space="0" w:color="auto"/>
              </w:divBdr>
            </w:div>
            <w:div w:id="1010837600">
              <w:marLeft w:val="0"/>
              <w:marRight w:val="0"/>
              <w:marTop w:val="0"/>
              <w:marBottom w:val="0"/>
              <w:divBdr>
                <w:top w:val="none" w:sz="0" w:space="0" w:color="auto"/>
                <w:left w:val="none" w:sz="0" w:space="0" w:color="auto"/>
                <w:bottom w:val="none" w:sz="0" w:space="0" w:color="auto"/>
                <w:right w:val="none" w:sz="0" w:space="0" w:color="auto"/>
              </w:divBdr>
            </w:div>
            <w:div w:id="1933204319">
              <w:marLeft w:val="0"/>
              <w:marRight w:val="0"/>
              <w:marTop w:val="0"/>
              <w:marBottom w:val="0"/>
              <w:divBdr>
                <w:top w:val="none" w:sz="0" w:space="0" w:color="auto"/>
                <w:left w:val="none" w:sz="0" w:space="0" w:color="auto"/>
                <w:bottom w:val="none" w:sz="0" w:space="0" w:color="auto"/>
                <w:right w:val="none" w:sz="0" w:space="0" w:color="auto"/>
              </w:divBdr>
            </w:div>
            <w:div w:id="1689678099">
              <w:marLeft w:val="0"/>
              <w:marRight w:val="0"/>
              <w:marTop w:val="0"/>
              <w:marBottom w:val="0"/>
              <w:divBdr>
                <w:top w:val="none" w:sz="0" w:space="0" w:color="auto"/>
                <w:left w:val="none" w:sz="0" w:space="0" w:color="auto"/>
                <w:bottom w:val="none" w:sz="0" w:space="0" w:color="auto"/>
                <w:right w:val="none" w:sz="0" w:space="0" w:color="auto"/>
              </w:divBdr>
            </w:div>
            <w:div w:id="41367042">
              <w:marLeft w:val="0"/>
              <w:marRight w:val="0"/>
              <w:marTop w:val="0"/>
              <w:marBottom w:val="0"/>
              <w:divBdr>
                <w:top w:val="none" w:sz="0" w:space="0" w:color="auto"/>
                <w:left w:val="none" w:sz="0" w:space="0" w:color="auto"/>
                <w:bottom w:val="none" w:sz="0" w:space="0" w:color="auto"/>
                <w:right w:val="none" w:sz="0" w:space="0" w:color="auto"/>
              </w:divBdr>
            </w:div>
            <w:div w:id="16738877">
              <w:marLeft w:val="0"/>
              <w:marRight w:val="0"/>
              <w:marTop w:val="0"/>
              <w:marBottom w:val="0"/>
              <w:divBdr>
                <w:top w:val="none" w:sz="0" w:space="0" w:color="auto"/>
                <w:left w:val="none" w:sz="0" w:space="0" w:color="auto"/>
                <w:bottom w:val="none" w:sz="0" w:space="0" w:color="auto"/>
                <w:right w:val="none" w:sz="0" w:space="0" w:color="auto"/>
              </w:divBdr>
            </w:div>
          </w:divsChild>
        </w:div>
        <w:div w:id="1897349540">
          <w:marLeft w:val="0"/>
          <w:marRight w:val="0"/>
          <w:marTop w:val="0"/>
          <w:marBottom w:val="0"/>
          <w:divBdr>
            <w:top w:val="none" w:sz="0" w:space="0" w:color="auto"/>
            <w:left w:val="none" w:sz="0" w:space="0" w:color="auto"/>
            <w:bottom w:val="none" w:sz="0" w:space="0" w:color="auto"/>
            <w:right w:val="none" w:sz="0" w:space="0" w:color="auto"/>
          </w:divBdr>
          <w:divsChild>
            <w:div w:id="1065227968">
              <w:marLeft w:val="0"/>
              <w:marRight w:val="0"/>
              <w:marTop w:val="0"/>
              <w:marBottom w:val="0"/>
              <w:divBdr>
                <w:top w:val="none" w:sz="0" w:space="0" w:color="auto"/>
                <w:left w:val="none" w:sz="0" w:space="0" w:color="auto"/>
                <w:bottom w:val="none" w:sz="0" w:space="0" w:color="auto"/>
                <w:right w:val="none" w:sz="0" w:space="0" w:color="auto"/>
              </w:divBdr>
            </w:div>
            <w:div w:id="1219903066">
              <w:marLeft w:val="0"/>
              <w:marRight w:val="0"/>
              <w:marTop w:val="0"/>
              <w:marBottom w:val="0"/>
              <w:divBdr>
                <w:top w:val="none" w:sz="0" w:space="0" w:color="auto"/>
                <w:left w:val="none" w:sz="0" w:space="0" w:color="auto"/>
                <w:bottom w:val="none" w:sz="0" w:space="0" w:color="auto"/>
                <w:right w:val="none" w:sz="0" w:space="0" w:color="auto"/>
              </w:divBdr>
            </w:div>
            <w:div w:id="723338701">
              <w:marLeft w:val="0"/>
              <w:marRight w:val="0"/>
              <w:marTop w:val="0"/>
              <w:marBottom w:val="0"/>
              <w:divBdr>
                <w:top w:val="none" w:sz="0" w:space="0" w:color="auto"/>
                <w:left w:val="none" w:sz="0" w:space="0" w:color="auto"/>
                <w:bottom w:val="none" w:sz="0" w:space="0" w:color="auto"/>
                <w:right w:val="none" w:sz="0" w:space="0" w:color="auto"/>
              </w:divBdr>
            </w:div>
          </w:divsChild>
        </w:div>
        <w:div w:id="154497958">
          <w:marLeft w:val="0"/>
          <w:marRight w:val="0"/>
          <w:marTop w:val="0"/>
          <w:marBottom w:val="0"/>
          <w:divBdr>
            <w:top w:val="none" w:sz="0" w:space="0" w:color="auto"/>
            <w:left w:val="none" w:sz="0" w:space="0" w:color="auto"/>
            <w:bottom w:val="none" w:sz="0" w:space="0" w:color="auto"/>
            <w:right w:val="none" w:sz="0" w:space="0" w:color="auto"/>
          </w:divBdr>
          <w:divsChild>
            <w:div w:id="1555656237">
              <w:marLeft w:val="0"/>
              <w:marRight w:val="0"/>
              <w:marTop w:val="0"/>
              <w:marBottom w:val="0"/>
              <w:divBdr>
                <w:top w:val="none" w:sz="0" w:space="0" w:color="auto"/>
                <w:left w:val="none" w:sz="0" w:space="0" w:color="auto"/>
                <w:bottom w:val="none" w:sz="0" w:space="0" w:color="auto"/>
                <w:right w:val="none" w:sz="0" w:space="0" w:color="auto"/>
              </w:divBdr>
            </w:div>
            <w:div w:id="1551768475">
              <w:marLeft w:val="0"/>
              <w:marRight w:val="0"/>
              <w:marTop w:val="0"/>
              <w:marBottom w:val="0"/>
              <w:divBdr>
                <w:top w:val="none" w:sz="0" w:space="0" w:color="auto"/>
                <w:left w:val="none" w:sz="0" w:space="0" w:color="auto"/>
                <w:bottom w:val="none" w:sz="0" w:space="0" w:color="auto"/>
                <w:right w:val="none" w:sz="0" w:space="0" w:color="auto"/>
              </w:divBdr>
            </w:div>
          </w:divsChild>
        </w:div>
        <w:div w:id="1175337365">
          <w:marLeft w:val="0"/>
          <w:marRight w:val="0"/>
          <w:marTop w:val="0"/>
          <w:marBottom w:val="0"/>
          <w:divBdr>
            <w:top w:val="none" w:sz="0" w:space="0" w:color="auto"/>
            <w:left w:val="none" w:sz="0" w:space="0" w:color="auto"/>
            <w:bottom w:val="none" w:sz="0" w:space="0" w:color="auto"/>
            <w:right w:val="none" w:sz="0" w:space="0" w:color="auto"/>
          </w:divBdr>
          <w:divsChild>
            <w:div w:id="1168640397">
              <w:marLeft w:val="0"/>
              <w:marRight w:val="0"/>
              <w:marTop w:val="0"/>
              <w:marBottom w:val="0"/>
              <w:divBdr>
                <w:top w:val="none" w:sz="0" w:space="0" w:color="auto"/>
                <w:left w:val="none" w:sz="0" w:space="0" w:color="auto"/>
                <w:bottom w:val="none" w:sz="0" w:space="0" w:color="auto"/>
                <w:right w:val="none" w:sz="0" w:space="0" w:color="auto"/>
              </w:divBdr>
            </w:div>
            <w:div w:id="1744833855">
              <w:marLeft w:val="0"/>
              <w:marRight w:val="0"/>
              <w:marTop w:val="0"/>
              <w:marBottom w:val="0"/>
              <w:divBdr>
                <w:top w:val="none" w:sz="0" w:space="0" w:color="auto"/>
                <w:left w:val="none" w:sz="0" w:space="0" w:color="auto"/>
                <w:bottom w:val="none" w:sz="0" w:space="0" w:color="auto"/>
                <w:right w:val="none" w:sz="0" w:space="0" w:color="auto"/>
              </w:divBdr>
            </w:div>
          </w:divsChild>
        </w:div>
        <w:div w:id="1529635692">
          <w:marLeft w:val="0"/>
          <w:marRight w:val="0"/>
          <w:marTop w:val="0"/>
          <w:marBottom w:val="0"/>
          <w:divBdr>
            <w:top w:val="none" w:sz="0" w:space="0" w:color="auto"/>
            <w:left w:val="none" w:sz="0" w:space="0" w:color="auto"/>
            <w:bottom w:val="none" w:sz="0" w:space="0" w:color="auto"/>
            <w:right w:val="none" w:sz="0" w:space="0" w:color="auto"/>
          </w:divBdr>
          <w:divsChild>
            <w:div w:id="477262095">
              <w:marLeft w:val="0"/>
              <w:marRight w:val="0"/>
              <w:marTop w:val="0"/>
              <w:marBottom w:val="0"/>
              <w:divBdr>
                <w:top w:val="none" w:sz="0" w:space="0" w:color="auto"/>
                <w:left w:val="none" w:sz="0" w:space="0" w:color="auto"/>
                <w:bottom w:val="none" w:sz="0" w:space="0" w:color="auto"/>
                <w:right w:val="none" w:sz="0" w:space="0" w:color="auto"/>
              </w:divBdr>
            </w:div>
            <w:div w:id="92211687">
              <w:marLeft w:val="0"/>
              <w:marRight w:val="0"/>
              <w:marTop w:val="0"/>
              <w:marBottom w:val="0"/>
              <w:divBdr>
                <w:top w:val="none" w:sz="0" w:space="0" w:color="auto"/>
                <w:left w:val="none" w:sz="0" w:space="0" w:color="auto"/>
                <w:bottom w:val="none" w:sz="0" w:space="0" w:color="auto"/>
                <w:right w:val="none" w:sz="0" w:space="0" w:color="auto"/>
              </w:divBdr>
            </w:div>
          </w:divsChild>
        </w:div>
        <w:div w:id="71661267">
          <w:marLeft w:val="0"/>
          <w:marRight w:val="0"/>
          <w:marTop w:val="0"/>
          <w:marBottom w:val="0"/>
          <w:divBdr>
            <w:top w:val="none" w:sz="0" w:space="0" w:color="auto"/>
            <w:left w:val="none" w:sz="0" w:space="0" w:color="auto"/>
            <w:bottom w:val="none" w:sz="0" w:space="0" w:color="auto"/>
            <w:right w:val="none" w:sz="0" w:space="0" w:color="auto"/>
          </w:divBdr>
          <w:divsChild>
            <w:div w:id="1353993765">
              <w:marLeft w:val="0"/>
              <w:marRight w:val="0"/>
              <w:marTop w:val="0"/>
              <w:marBottom w:val="0"/>
              <w:divBdr>
                <w:top w:val="none" w:sz="0" w:space="0" w:color="auto"/>
                <w:left w:val="none" w:sz="0" w:space="0" w:color="auto"/>
                <w:bottom w:val="none" w:sz="0" w:space="0" w:color="auto"/>
                <w:right w:val="none" w:sz="0" w:space="0" w:color="auto"/>
              </w:divBdr>
            </w:div>
            <w:div w:id="10691362">
              <w:marLeft w:val="0"/>
              <w:marRight w:val="0"/>
              <w:marTop w:val="0"/>
              <w:marBottom w:val="0"/>
              <w:divBdr>
                <w:top w:val="none" w:sz="0" w:space="0" w:color="auto"/>
                <w:left w:val="none" w:sz="0" w:space="0" w:color="auto"/>
                <w:bottom w:val="none" w:sz="0" w:space="0" w:color="auto"/>
                <w:right w:val="none" w:sz="0" w:space="0" w:color="auto"/>
              </w:divBdr>
            </w:div>
            <w:div w:id="1622957344">
              <w:marLeft w:val="0"/>
              <w:marRight w:val="0"/>
              <w:marTop w:val="0"/>
              <w:marBottom w:val="0"/>
              <w:divBdr>
                <w:top w:val="none" w:sz="0" w:space="0" w:color="auto"/>
                <w:left w:val="none" w:sz="0" w:space="0" w:color="auto"/>
                <w:bottom w:val="none" w:sz="0" w:space="0" w:color="auto"/>
                <w:right w:val="none" w:sz="0" w:space="0" w:color="auto"/>
              </w:divBdr>
            </w:div>
            <w:div w:id="1090541918">
              <w:marLeft w:val="0"/>
              <w:marRight w:val="0"/>
              <w:marTop w:val="0"/>
              <w:marBottom w:val="0"/>
              <w:divBdr>
                <w:top w:val="none" w:sz="0" w:space="0" w:color="auto"/>
                <w:left w:val="none" w:sz="0" w:space="0" w:color="auto"/>
                <w:bottom w:val="none" w:sz="0" w:space="0" w:color="auto"/>
                <w:right w:val="none" w:sz="0" w:space="0" w:color="auto"/>
              </w:divBdr>
            </w:div>
          </w:divsChild>
        </w:div>
        <w:div w:id="803086955">
          <w:marLeft w:val="0"/>
          <w:marRight w:val="0"/>
          <w:marTop w:val="0"/>
          <w:marBottom w:val="0"/>
          <w:divBdr>
            <w:top w:val="none" w:sz="0" w:space="0" w:color="auto"/>
            <w:left w:val="none" w:sz="0" w:space="0" w:color="auto"/>
            <w:bottom w:val="none" w:sz="0" w:space="0" w:color="auto"/>
            <w:right w:val="none" w:sz="0" w:space="0" w:color="auto"/>
          </w:divBdr>
          <w:divsChild>
            <w:div w:id="962610872">
              <w:marLeft w:val="0"/>
              <w:marRight w:val="0"/>
              <w:marTop w:val="0"/>
              <w:marBottom w:val="0"/>
              <w:divBdr>
                <w:top w:val="none" w:sz="0" w:space="0" w:color="auto"/>
                <w:left w:val="none" w:sz="0" w:space="0" w:color="auto"/>
                <w:bottom w:val="none" w:sz="0" w:space="0" w:color="auto"/>
                <w:right w:val="none" w:sz="0" w:space="0" w:color="auto"/>
              </w:divBdr>
            </w:div>
            <w:div w:id="318922216">
              <w:marLeft w:val="0"/>
              <w:marRight w:val="0"/>
              <w:marTop w:val="0"/>
              <w:marBottom w:val="0"/>
              <w:divBdr>
                <w:top w:val="none" w:sz="0" w:space="0" w:color="auto"/>
                <w:left w:val="none" w:sz="0" w:space="0" w:color="auto"/>
                <w:bottom w:val="none" w:sz="0" w:space="0" w:color="auto"/>
                <w:right w:val="none" w:sz="0" w:space="0" w:color="auto"/>
              </w:divBdr>
            </w:div>
          </w:divsChild>
        </w:div>
        <w:div w:id="1323582536">
          <w:marLeft w:val="0"/>
          <w:marRight w:val="0"/>
          <w:marTop w:val="0"/>
          <w:marBottom w:val="0"/>
          <w:divBdr>
            <w:top w:val="none" w:sz="0" w:space="0" w:color="auto"/>
            <w:left w:val="none" w:sz="0" w:space="0" w:color="auto"/>
            <w:bottom w:val="none" w:sz="0" w:space="0" w:color="auto"/>
            <w:right w:val="none" w:sz="0" w:space="0" w:color="auto"/>
          </w:divBdr>
          <w:divsChild>
            <w:div w:id="1723868255">
              <w:marLeft w:val="0"/>
              <w:marRight w:val="0"/>
              <w:marTop w:val="0"/>
              <w:marBottom w:val="0"/>
              <w:divBdr>
                <w:top w:val="none" w:sz="0" w:space="0" w:color="auto"/>
                <w:left w:val="none" w:sz="0" w:space="0" w:color="auto"/>
                <w:bottom w:val="none" w:sz="0" w:space="0" w:color="auto"/>
                <w:right w:val="none" w:sz="0" w:space="0" w:color="auto"/>
              </w:divBdr>
            </w:div>
            <w:div w:id="1760716656">
              <w:marLeft w:val="0"/>
              <w:marRight w:val="0"/>
              <w:marTop w:val="0"/>
              <w:marBottom w:val="0"/>
              <w:divBdr>
                <w:top w:val="none" w:sz="0" w:space="0" w:color="auto"/>
                <w:left w:val="none" w:sz="0" w:space="0" w:color="auto"/>
                <w:bottom w:val="none" w:sz="0" w:space="0" w:color="auto"/>
                <w:right w:val="none" w:sz="0" w:space="0" w:color="auto"/>
              </w:divBdr>
            </w:div>
          </w:divsChild>
        </w:div>
        <w:div w:id="1270434705">
          <w:marLeft w:val="0"/>
          <w:marRight w:val="0"/>
          <w:marTop w:val="0"/>
          <w:marBottom w:val="0"/>
          <w:divBdr>
            <w:top w:val="none" w:sz="0" w:space="0" w:color="auto"/>
            <w:left w:val="none" w:sz="0" w:space="0" w:color="auto"/>
            <w:bottom w:val="none" w:sz="0" w:space="0" w:color="auto"/>
            <w:right w:val="none" w:sz="0" w:space="0" w:color="auto"/>
          </w:divBdr>
          <w:divsChild>
            <w:div w:id="491265183">
              <w:marLeft w:val="0"/>
              <w:marRight w:val="0"/>
              <w:marTop w:val="0"/>
              <w:marBottom w:val="0"/>
              <w:divBdr>
                <w:top w:val="none" w:sz="0" w:space="0" w:color="auto"/>
                <w:left w:val="none" w:sz="0" w:space="0" w:color="auto"/>
                <w:bottom w:val="none" w:sz="0" w:space="0" w:color="auto"/>
                <w:right w:val="none" w:sz="0" w:space="0" w:color="auto"/>
              </w:divBdr>
            </w:div>
            <w:div w:id="248120554">
              <w:marLeft w:val="0"/>
              <w:marRight w:val="0"/>
              <w:marTop w:val="0"/>
              <w:marBottom w:val="0"/>
              <w:divBdr>
                <w:top w:val="none" w:sz="0" w:space="0" w:color="auto"/>
                <w:left w:val="none" w:sz="0" w:space="0" w:color="auto"/>
                <w:bottom w:val="none" w:sz="0" w:space="0" w:color="auto"/>
                <w:right w:val="none" w:sz="0" w:space="0" w:color="auto"/>
              </w:divBdr>
            </w:div>
            <w:div w:id="344720570">
              <w:marLeft w:val="0"/>
              <w:marRight w:val="0"/>
              <w:marTop w:val="0"/>
              <w:marBottom w:val="0"/>
              <w:divBdr>
                <w:top w:val="none" w:sz="0" w:space="0" w:color="auto"/>
                <w:left w:val="none" w:sz="0" w:space="0" w:color="auto"/>
                <w:bottom w:val="none" w:sz="0" w:space="0" w:color="auto"/>
                <w:right w:val="none" w:sz="0" w:space="0" w:color="auto"/>
              </w:divBdr>
            </w:div>
            <w:div w:id="1257179809">
              <w:marLeft w:val="0"/>
              <w:marRight w:val="0"/>
              <w:marTop w:val="0"/>
              <w:marBottom w:val="0"/>
              <w:divBdr>
                <w:top w:val="none" w:sz="0" w:space="0" w:color="auto"/>
                <w:left w:val="none" w:sz="0" w:space="0" w:color="auto"/>
                <w:bottom w:val="none" w:sz="0" w:space="0" w:color="auto"/>
                <w:right w:val="none" w:sz="0" w:space="0" w:color="auto"/>
              </w:divBdr>
            </w:div>
            <w:div w:id="1052970338">
              <w:marLeft w:val="0"/>
              <w:marRight w:val="0"/>
              <w:marTop w:val="0"/>
              <w:marBottom w:val="0"/>
              <w:divBdr>
                <w:top w:val="none" w:sz="0" w:space="0" w:color="auto"/>
                <w:left w:val="none" w:sz="0" w:space="0" w:color="auto"/>
                <w:bottom w:val="none" w:sz="0" w:space="0" w:color="auto"/>
                <w:right w:val="none" w:sz="0" w:space="0" w:color="auto"/>
              </w:divBdr>
            </w:div>
            <w:div w:id="2072460059">
              <w:marLeft w:val="0"/>
              <w:marRight w:val="0"/>
              <w:marTop w:val="0"/>
              <w:marBottom w:val="0"/>
              <w:divBdr>
                <w:top w:val="none" w:sz="0" w:space="0" w:color="auto"/>
                <w:left w:val="none" w:sz="0" w:space="0" w:color="auto"/>
                <w:bottom w:val="none" w:sz="0" w:space="0" w:color="auto"/>
                <w:right w:val="none" w:sz="0" w:space="0" w:color="auto"/>
              </w:divBdr>
            </w:div>
            <w:div w:id="610015739">
              <w:marLeft w:val="0"/>
              <w:marRight w:val="0"/>
              <w:marTop w:val="0"/>
              <w:marBottom w:val="0"/>
              <w:divBdr>
                <w:top w:val="none" w:sz="0" w:space="0" w:color="auto"/>
                <w:left w:val="none" w:sz="0" w:space="0" w:color="auto"/>
                <w:bottom w:val="none" w:sz="0" w:space="0" w:color="auto"/>
                <w:right w:val="none" w:sz="0" w:space="0" w:color="auto"/>
              </w:divBdr>
            </w:div>
          </w:divsChild>
        </w:div>
        <w:div w:id="57825082">
          <w:marLeft w:val="0"/>
          <w:marRight w:val="0"/>
          <w:marTop w:val="0"/>
          <w:marBottom w:val="0"/>
          <w:divBdr>
            <w:top w:val="none" w:sz="0" w:space="0" w:color="auto"/>
            <w:left w:val="none" w:sz="0" w:space="0" w:color="auto"/>
            <w:bottom w:val="none" w:sz="0" w:space="0" w:color="auto"/>
            <w:right w:val="none" w:sz="0" w:space="0" w:color="auto"/>
          </w:divBdr>
          <w:divsChild>
            <w:div w:id="695036941">
              <w:marLeft w:val="0"/>
              <w:marRight w:val="0"/>
              <w:marTop w:val="0"/>
              <w:marBottom w:val="0"/>
              <w:divBdr>
                <w:top w:val="none" w:sz="0" w:space="0" w:color="auto"/>
                <w:left w:val="none" w:sz="0" w:space="0" w:color="auto"/>
                <w:bottom w:val="none" w:sz="0" w:space="0" w:color="auto"/>
                <w:right w:val="none" w:sz="0" w:space="0" w:color="auto"/>
              </w:divBdr>
            </w:div>
            <w:div w:id="1756170749">
              <w:marLeft w:val="0"/>
              <w:marRight w:val="0"/>
              <w:marTop w:val="0"/>
              <w:marBottom w:val="0"/>
              <w:divBdr>
                <w:top w:val="none" w:sz="0" w:space="0" w:color="auto"/>
                <w:left w:val="none" w:sz="0" w:space="0" w:color="auto"/>
                <w:bottom w:val="none" w:sz="0" w:space="0" w:color="auto"/>
                <w:right w:val="none" w:sz="0" w:space="0" w:color="auto"/>
              </w:divBdr>
            </w:div>
            <w:div w:id="1016007736">
              <w:marLeft w:val="0"/>
              <w:marRight w:val="0"/>
              <w:marTop w:val="0"/>
              <w:marBottom w:val="0"/>
              <w:divBdr>
                <w:top w:val="none" w:sz="0" w:space="0" w:color="auto"/>
                <w:left w:val="none" w:sz="0" w:space="0" w:color="auto"/>
                <w:bottom w:val="none" w:sz="0" w:space="0" w:color="auto"/>
                <w:right w:val="none" w:sz="0" w:space="0" w:color="auto"/>
              </w:divBdr>
            </w:div>
            <w:div w:id="982152430">
              <w:marLeft w:val="0"/>
              <w:marRight w:val="0"/>
              <w:marTop w:val="0"/>
              <w:marBottom w:val="0"/>
              <w:divBdr>
                <w:top w:val="none" w:sz="0" w:space="0" w:color="auto"/>
                <w:left w:val="none" w:sz="0" w:space="0" w:color="auto"/>
                <w:bottom w:val="none" w:sz="0" w:space="0" w:color="auto"/>
                <w:right w:val="none" w:sz="0" w:space="0" w:color="auto"/>
              </w:divBdr>
            </w:div>
          </w:divsChild>
        </w:div>
        <w:div w:id="1878464177">
          <w:marLeft w:val="0"/>
          <w:marRight w:val="0"/>
          <w:marTop w:val="0"/>
          <w:marBottom w:val="0"/>
          <w:divBdr>
            <w:top w:val="none" w:sz="0" w:space="0" w:color="auto"/>
            <w:left w:val="none" w:sz="0" w:space="0" w:color="auto"/>
            <w:bottom w:val="none" w:sz="0" w:space="0" w:color="auto"/>
            <w:right w:val="none" w:sz="0" w:space="0" w:color="auto"/>
          </w:divBdr>
          <w:divsChild>
            <w:div w:id="2146002512">
              <w:marLeft w:val="0"/>
              <w:marRight w:val="0"/>
              <w:marTop w:val="0"/>
              <w:marBottom w:val="0"/>
              <w:divBdr>
                <w:top w:val="none" w:sz="0" w:space="0" w:color="auto"/>
                <w:left w:val="none" w:sz="0" w:space="0" w:color="auto"/>
                <w:bottom w:val="none" w:sz="0" w:space="0" w:color="auto"/>
                <w:right w:val="none" w:sz="0" w:space="0" w:color="auto"/>
              </w:divBdr>
            </w:div>
            <w:div w:id="1153831753">
              <w:marLeft w:val="0"/>
              <w:marRight w:val="0"/>
              <w:marTop w:val="0"/>
              <w:marBottom w:val="0"/>
              <w:divBdr>
                <w:top w:val="none" w:sz="0" w:space="0" w:color="auto"/>
                <w:left w:val="none" w:sz="0" w:space="0" w:color="auto"/>
                <w:bottom w:val="none" w:sz="0" w:space="0" w:color="auto"/>
                <w:right w:val="none" w:sz="0" w:space="0" w:color="auto"/>
              </w:divBdr>
            </w:div>
          </w:divsChild>
        </w:div>
        <w:div w:id="2006979718">
          <w:marLeft w:val="0"/>
          <w:marRight w:val="0"/>
          <w:marTop w:val="0"/>
          <w:marBottom w:val="0"/>
          <w:divBdr>
            <w:top w:val="none" w:sz="0" w:space="0" w:color="auto"/>
            <w:left w:val="none" w:sz="0" w:space="0" w:color="auto"/>
            <w:bottom w:val="none" w:sz="0" w:space="0" w:color="auto"/>
            <w:right w:val="none" w:sz="0" w:space="0" w:color="auto"/>
          </w:divBdr>
          <w:divsChild>
            <w:div w:id="327246854">
              <w:marLeft w:val="0"/>
              <w:marRight w:val="0"/>
              <w:marTop w:val="0"/>
              <w:marBottom w:val="0"/>
              <w:divBdr>
                <w:top w:val="none" w:sz="0" w:space="0" w:color="auto"/>
                <w:left w:val="none" w:sz="0" w:space="0" w:color="auto"/>
                <w:bottom w:val="none" w:sz="0" w:space="0" w:color="auto"/>
                <w:right w:val="none" w:sz="0" w:space="0" w:color="auto"/>
              </w:divBdr>
            </w:div>
            <w:div w:id="1408571865">
              <w:marLeft w:val="0"/>
              <w:marRight w:val="0"/>
              <w:marTop w:val="0"/>
              <w:marBottom w:val="0"/>
              <w:divBdr>
                <w:top w:val="none" w:sz="0" w:space="0" w:color="auto"/>
                <w:left w:val="none" w:sz="0" w:space="0" w:color="auto"/>
                <w:bottom w:val="none" w:sz="0" w:space="0" w:color="auto"/>
                <w:right w:val="none" w:sz="0" w:space="0" w:color="auto"/>
              </w:divBdr>
            </w:div>
            <w:div w:id="605312302">
              <w:marLeft w:val="0"/>
              <w:marRight w:val="0"/>
              <w:marTop w:val="0"/>
              <w:marBottom w:val="0"/>
              <w:divBdr>
                <w:top w:val="none" w:sz="0" w:space="0" w:color="auto"/>
                <w:left w:val="none" w:sz="0" w:space="0" w:color="auto"/>
                <w:bottom w:val="none" w:sz="0" w:space="0" w:color="auto"/>
                <w:right w:val="none" w:sz="0" w:space="0" w:color="auto"/>
              </w:divBdr>
            </w:div>
          </w:divsChild>
        </w:div>
        <w:div w:id="2017464563">
          <w:marLeft w:val="0"/>
          <w:marRight w:val="0"/>
          <w:marTop w:val="0"/>
          <w:marBottom w:val="0"/>
          <w:divBdr>
            <w:top w:val="none" w:sz="0" w:space="0" w:color="auto"/>
            <w:left w:val="none" w:sz="0" w:space="0" w:color="auto"/>
            <w:bottom w:val="none" w:sz="0" w:space="0" w:color="auto"/>
            <w:right w:val="none" w:sz="0" w:space="0" w:color="auto"/>
          </w:divBdr>
          <w:divsChild>
            <w:div w:id="1643776562">
              <w:marLeft w:val="0"/>
              <w:marRight w:val="0"/>
              <w:marTop w:val="0"/>
              <w:marBottom w:val="0"/>
              <w:divBdr>
                <w:top w:val="none" w:sz="0" w:space="0" w:color="auto"/>
                <w:left w:val="none" w:sz="0" w:space="0" w:color="auto"/>
                <w:bottom w:val="none" w:sz="0" w:space="0" w:color="auto"/>
                <w:right w:val="none" w:sz="0" w:space="0" w:color="auto"/>
              </w:divBdr>
            </w:div>
            <w:div w:id="731201060">
              <w:marLeft w:val="0"/>
              <w:marRight w:val="0"/>
              <w:marTop w:val="0"/>
              <w:marBottom w:val="0"/>
              <w:divBdr>
                <w:top w:val="none" w:sz="0" w:space="0" w:color="auto"/>
                <w:left w:val="none" w:sz="0" w:space="0" w:color="auto"/>
                <w:bottom w:val="none" w:sz="0" w:space="0" w:color="auto"/>
                <w:right w:val="none" w:sz="0" w:space="0" w:color="auto"/>
              </w:divBdr>
            </w:div>
          </w:divsChild>
        </w:div>
        <w:div w:id="850877500">
          <w:marLeft w:val="0"/>
          <w:marRight w:val="0"/>
          <w:marTop w:val="0"/>
          <w:marBottom w:val="0"/>
          <w:divBdr>
            <w:top w:val="none" w:sz="0" w:space="0" w:color="auto"/>
            <w:left w:val="none" w:sz="0" w:space="0" w:color="auto"/>
            <w:bottom w:val="none" w:sz="0" w:space="0" w:color="auto"/>
            <w:right w:val="none" w:sz="0" w:space="0" w:color="auto"/>
          </w:divBdr>
          <w:divsChild>
            <w:div w:id="1042637658">
              <w:marLeft w:val="0"/>
              <w:marRight w:val="0"/>
              <w:marTop w:val="0"/>
              <w:marBottom w:val="0"/>
              <w:divBdr>
                <w:top w:val="none" w:sz="0" w:space="0" w:color="auto"/>
                <w:left w:val="none" w:sz="0" w:space="0" w:color="auto"/>
                <w:bottom w:val="none" w:sz="0" w:space="0" w:color="auto"/>
                <w:right w:val="none" w:sz="0" w:space="0" w:color="auto"/>
              </w:divBdr>
            </w:div>
            <w:div w:id="200362557">
              <w:marLeft w:val="0"/>
              <w:marRight w:val="0"/>
              <w:marTop w:val="0"/>
              <w:marBottom w:val="0"/>
              <w:divBdr>
                <w:top w:val="none" w:sz="0" w:space="0" w:color="auto"/>
                <w:left w:val="none" w:sz="0" w:space="0" w:color="auto"/>
                <w:bottom w:val="none" w:sz="0" w:space="0" w:color="auto"/>
                <w:right w:val="none" w:sz="0" w:space="0" w:color="auto"/>
              </w:divBdr>
            </w:div>
            <w:div w:id="421414669">
              <w:marLeft w:val="0"/>
              <w:marRight w:val="0"/>
              <w:marTop w:val="0"/>
              <w:marBottom w:val="0"/>
              <w:divBdr>
                <w:top w:val="none" w:sz="0" w:space="0" w:color="auto"/>
                <w:left w:val="none" w:sz="0" w:space="0" w:color="auto"/>
                <w:bottom w:val="none" w:sz="0" w:space="0" w:color="auto"/>
                <w:right w:val="none" w:sz="0" w:space="0" w:color="auto"/>
              </w:divBdr>
            </w:div>
            <w:div w:id="1676490384">
              <w:marLeft w:val="0"/>
              <w:marRight w:val="0"/>
              <w:marTop w:val="0"/>
              <w:marBottom w:val="0"/>
              <w:divBdr>
                <w:top w:val="none" w:sz="0" w:space="0" w:color="auto"/>
                <w:left w:val="none" w:sz="0" w:space="0" w:color="auto"/>
                <w:bottom w:val="none" w:sz="0" w:space="0" w:color="auto"/>
                <w:right w:val="none" w:sz="0" w:space="0" w:color="auto"/>
              </w:divBdr>
            </w:div>
            <w:div w:id="1097093093">
              <w:marLeft w:val="0"/>
              <w:marRight w:val="0"/>
              <w:marTop w:val="0"/>
              <w:marBottom w:val="0"/>
              <w:divBdr>
                <w:top w:val="none" w:sz="0" w:space="0" w:color="auto"/>
                <w:left w:val="none" w:sz="0" w:space="0" w:color="auto"/>
                <w:bottom w:val="none" w:sz="0" w:space="0" w:color="auto"/>
                <w:right w:val="none" w:sz="0" w:space="0" w:color="auto"/>
              </w:divBdr>
            </w:div>
            <w:div w:id="878401261">
              <w:marLeft w:val="0"/>
              <w:marRight w:val="0"/>
              <w:marTop w:val="0"/>
              <w:marBottom w:val="0"/>
              <w:divBdr>
                <w:top w:val="none" w:sz="0" w:space="0" w:color="auto"/>
                <w:left w:val="none" w:sz="0" w:space="0" w:color="auto"/>
                <w:bottom w:val="none" w:sz="0" w:space="0" w:color="auto"/>
                <w:right w:val="none" w:sz="0" w:space="0" w:color="auto"/>
              </w:divBdr>
            </w:div>
            <w:div w:id="1551108423">
              <w:marLeft w:val="0"/>
              <w:marRight w:val="0"/>
              <w:marTop w:val="0"/>
              <w:marBottom w:val="0"/>
              <w:divBdr>
                <w:top w:val="none" w:sz="0" w:space="0" w:color="auto"/>
                <w:left w:val="none" w:sz="0" w:space="0" w:color="auto"/>
                <w:bottom w:val="none" w:sz="0" w:space="0" w:color="auto"/>
                <w:right w:val="none" w:sz="0" w:space="0" w:color="auto"/>
              </w:divBdr>
            </w:div>
            <w:div w:id="2145271740">
              <w:marLeft w:val="0"/>
              <w:marRight w:val="0"/>
              <w:marTop w:val="0"/>
              <w:marBottom w:val="0"/>
              <w:divBdr>
                <w:top w:val="none" w:sz="0" w:space="0" w:color="auto"/>
                <w:left w:val="none" w:sz="0" w:space="0" w:color="auto"/>
                <w:bottom w:val="none" w:sz="0" w:space="0" w:color="auto"/>
                <w:right w:val="none" w:sz="0" w:space="0" w:color="auto"/>
              </w:divBdr>
            </w:div>
            <w:div w:id="826357979">
              <w:marLeft w:val="0"/>
              <w:marRight w:val="0"/>
              <w:marTop w:val="0"/>
              <w:marBottom w:val="0"/>
              <w:divBdr>
                <w:top w:val="none" w:sz="0" w:space="0" w:color="auto"/>
                <w:left w:val="none" w:sz="0" w:space="0" w:color="auto"/>
                <w:bottom w:val="none" w:sz="0" w:space="0" w:color="auto"/>
                <w:right w:val="none" w:sz="0" w:space="0" w:color="auto"/>
              </w:divBdr>
            </w:div>
            <w:div w:id="1273127469">
              <w:marLeft w:val="0"/>
              <w:marRight w:val="0"/>
              <w:marTop w:val="0"/>
              <w:marBottom w:val="0"/>
              <w:divBdr>
                <w:top w:val="none" w:sz="0" w:space="0" w:color="auto"/>
                <w:left w:val="none" w:sz="0" w:space="0" w:color="auto"/>
                <w:bottom w:val="none" w:sz="0" w:space="0" w:color="auto"/>
                <w:right w:val="none" w:sz="0" w:space="0" w:color="auto"/>
              </w:divBdr>
            </w:div>
            <w:div w:id="219022139">
              <w:marLeft w:val="0"/>
              <w:marRight w:val="0"/>
              <w:marTop w:val="0"/>
              <w:marBottom w:val="0"/>
              <w:divBdr>
                <w:top w:val="none" w:sz="0" w:space="0" w:color="auto"/>
                <w:left w:val="none" w:sz="0" w:space="0" w:color="auto"/>
                <w:bottom w:val="none" w:sz="0" w:space="0" w:color="auto"/>
                <w:right w:val="none" w:sz="0" w:space="0" w:color="auto"/>
              </w:divBdr>
            </w:div>
            <w:div w:id="18556370">
              <w:marLeft w:val="0"/>
              <w:marRight w:val="0"/>
              <w:marTop w:val="0"/>
              <w:marBottom w:val="0"/>
              <w:divBdr>
                <w:top w:val="none" w:sz="0" w:space="0" w:color="auto"/>
                <w:left w:val="none" w:sz="0" w:space="0" w:color="auto"/>
                <w:bottom w:val="none" w:sz="0" w:space="0" w:color="auto"/>
                <w:right w:val="none" w:sz="0" w:space="0" w:color="auto"/>
              </w:divBdr>
            </w:div>
            <w:div w:id="1959528881">
              <w:marLeft w:val="0"/>
              <w:marRight w:val="0"/>
              <w:marTop w:val="0"/>
              <w:marBottom w:val="0"/>
              <w:divBdr>
                <w:top w:val="none" w:sz="0" w:space="0" w:color="auto"/>
                <w:left w:val="none" w:sz="0" w:space="0" w:color="auto"/>
                <w:bottom w:val="none" w:sz="0" w:space="0" w:color="auto"/>
                <w:right w:val="none" w:sz="0" w:space="0" w:color="auto"/>
              </w:divBdr>
            </w:div>
            <w:div w:id="1205672480">
              <w:marLeft w:val="0"/>
              <w:marRight w:val="0"/>
              <w:marTop w:val="0"/>
              <w:marBottom w:val="0"/>
              <w:divBdr>
                <w:top w:val="none" w:sz="0" w:space="0" w:color="auto"/>
                <w:left w:val="none" w:sz="0" w:space="0" w:color="auto"/>
                <w:bottom w:val="none" w:sz="0" w:space="0" w:color="auto"/>
                <w:right w:val="none" w:sz="0" w:space="0" w:color="auto"/>
              </w:divBdr>
            </w:div>
            <w:div w:id="1182666604">
              <w:marLeft w:val="0"/>
              <w:marRight w:val="0"/>
              <w:marTop w:val="0"/>
              <w:marBottom w:val="0"/>
              <w:divBdr>
                <w:top w:val="none" w:sz="0" w:space="0" w:color="auto"/>
                <w:left w:val="none" w:sz="0" w:space="0" w:color="auto"/>
                <w:bottom w:val="none" w:sz="0" w:space="0" w:color="auto"/>
                <w:right w:val="none" w:sz="0" w:space="0" w:color="auto"/>
              </w:divBdr>
            </w:div>
          </w:divsChild>
        </w:div>
        <w:div w:id="1672633644">
          <w:marLeft w:val="0"/>
          <w:marRight w:val="0"/>
          <w:marTop w:val="0"/>
          <w:marBottom w:val="0"/>
          <w:divBdr>
            <w:top w:val="none" w:sz="0" w:space="0" w:color="auto"/>
            <w:left w:val="none" w:sz="0" w:space="0" w:color="auto"/>
            <w:bottom w:val="none" w:sz="0" w:space="0" w:color="auto"/>
            <w:right w:val="none" w:sz="0" w:space="0" w:color="auto"/>
          </w:divBdr>
          <w:divsChild>
            <w:div w:id="232543648">
              <w:marLeft w:val="0"/>
              <w:marRight w:val="0"/>
              <w:marTop w:val="0"/>
              <w:marBottom w:val="0"/>
              <w:divBdr>
                <w:top w:val="none" w:sz="0" w:space="0" w:color="auto"/>
                <w:left w:val="none" w:sz="0" w:space="0" w:color="auto"/>
                <w:bottom w:val="none" w:sz="0" w:space="0" w:color="auto"/>
                <w:right w:val="none" w:sz="0" w:space="0" w:color="auto"/>
              </w:divBdr>
            </w:div>
            <w:div w:id="2019572362">
              <w:marLeft w:val="0"/>
              <w:marRight w:val="0"/>
              <w:marTop w:val="0"/>
              <w:marBottom w:val="0"/>
              <w:divBdr>
                <w:top w:val="none" w:sz="0" w:space="0" w:color="auto"/>
                <w:left w:val="none" w:sz="0" w:space="0" w:color="auto"/>
                <w:bottom w:val="none" w:sz="0" w:space="0" w:color="auto"/>
                <w:right w:val="none" w:sz="0" w:space="0" w:color="auto"/>
              </w:divBdr>
            </w:div>
            <w:div w:id="1356156429">
              <w:marLeft w:val="0"/>
              <w:marRight w:val="0"/>
              <w:marTop w:val="0"/>
              <w:marBottom w:val="0"/>
              <w:divBdr>
                <w:top w:val="none" w:sz="0" w:space="0" w:color="auto"/>
                <w:left w:val="none" w:sz="0" w:space="0" w:color="auto"/>
                <w:bottom w:val="none" w:sz="0" w:space="0" w:color="auto"/>
                <w:right w:val="none" w:sz="0" w:space="0" w:color="auto"/>
              </w:divBdr>
            </w:div>
          </w:divsChild>
        </w:div>
        <w:div w:id="1010183438">
          <w:marLeft w:val="0"/>
          <w:marRight w:val="0"/>
          <w:marTop w:val="0"/>
          <w:marBottom w:val="0"/>
          <w:divBdr>
            <w:top w:val="none" w:sz="0" w:space="0" w:color="auto"/>
            <w:left w:val="none" w:sz="0" w:space="0" w:color="auto"/>
            <w:bottom w:val="none" w:sz="0" w:space="0" w:color="auto"/>
            <w:right w:val="none" w:sz="0" w:space="0" w:color="auto"/>
          </w:divBdr>
          <w:divsChild>
            <w:div w:id="263268409">
              <w:marLeft w:val="0"/>
              <w:marRight w:val="0"/>
              <w:marTop w:val="0"/>
              <w:marBottom w:val="0"/>
              <w:divBdr>
                <w:top w:val="none" w:sz="0" w:space="0" w:color="auto"/>
                <w:left w:val="none" w:sz="0" w:space="0" w:color="auto"/>
                <w:bottom w:val="none" w:sz="0" w:space="0" w:color="auto"/>
                <w:right w:val="none" w:sz="0" w:space="0" w:color="auto"/>
              </w:divBdr>
            </w:div>
            <w:div w:id="774399462">
              <w:marLeft w:val="0"/>
              <w:marRight w:val="0"/>
              <w:marTop w:val="0"/>
              <w:marBottom w:val="0"/>
              <w:divBdr>
                <w:top w:val="none" w:sz="0" w:space="0" w:color="auto"/>
                <w:left w:val="none" w:sz="0" w:space="0" w:color="auto"/>
                <w:bottom w:val="none" w:sz="0" w:space="0" w:color="auto"/>
                <w:right w:val="none" w:sz="0" w:space="0" w:color="auto"/>
              </w:divBdr>
            </w:div>
          </w:divsChild>
        </w:div>
        <w:div w:id="27874689">
          <w:marLeft w:val="0"/>
          <w:marRight w:val="0"/>
          <w:marTop w:val="0"/>
          <w:marBottom w:val="0"/>
          <w:divBdr>
            <w:top w:val="none" w:sz="0" w:space="0" w:color="auto"/>
            <w:left w:val="none" w:sz="0" w:space="0" w:color="auto"/>
            <w:bottom w:val="none" w:sz="0" w:space="0" w:color="auto"/>
            <w:right w:val="none" w:sz="0" w:space="0" w:color="auto"/>
          </w:divBdr>
          <w:divsChild>
            <w:div w:id="114252503">
              <w:marLeft w:val="0"/>
              <w:marRight w:val="0"/>
              <w:marTop w:val="0"/>
              <w:marBottom w:val="0"/>
              <w:divBdr>
                <w:top w:val="none" w:sz="0" w:space="0" w:color="auto"/>
                <w:left w:val="none" w:sz="0" w:space="0" w:color="auto"/>
                <w:bottom w:val="none" w:sz="0" w:space="0" w:color="auto"/>
                <w:right w:val="none" w:sz="0" w:space="0" w:color="auto"/>
              </w:divBdr>
            </w:div>
          </w:divsChild>
        </w:div>
        <w:div w:id="422579160">
          <w:marLeft w:val="0"/>
          <w:marRight w:val="0"/>
          <w:marTop w:val="0"/>
          <w:marBottom w:val="0"/>
          <w:divBdr>
            <w:top w:val="none" w:sz="0" w:space="0" w:color="auto"/>
            <w:left w:val="none" w:sz="0" w:space="0" w:color="auto"/>
            <w:bottom w:val="none" w:sz="0" w:space="0" w:color="auto"/>
            <w:right w:val="none" w:sz="0" w:space="0" w:color="auto"/>
          </w:divBdr>
          <w:divsChild>
            <w:div w:id="1631670703">
              <w:marLeft w:val="0"/>
              <w:marRight w:val="0"/>
              <w:marTop w:val="0"/>
              <w:marBottom w:val="0"/>
              <w:divBdr>
                <w:top w:val="none" w:sz="0" w:space="0" w:color="auto"/>
                <w:left w:val="none" w:sz="0" w:space="0" w:color="auto"/>
                <w:bottom w:val="none" w:sz="0" w:space="0" w:color="auto"/>
                <w:right w:val="none" w:sz="0" w:space="0" w:color="auto"/>
              </w:divBdr>
            </w:div>
            <w:div w:id="1338382588">
              <w:marLeft w:val="0"/>
              <w:marRight w:val="0"/>
              <w:marTop w:val="0"/>
              <w:marBottom w:val="0"/>
              <w:divBdr>
                <w:top w:val="none" w:sz="0" w:space="0" w:color="auto"/>
                <w:left w:val="none" w:sz="0" w:space="0" w:color="auto"/>
                <w:bottom w:val="none" w:sz="0" w:space="0" w:color="auto"/>
                <w:right w:val="none" w:sz="0" w:space="0" w:color="auto"/>
              </w:divBdr>
            </w:div>
            <w:div w:id="403531092">
              <w:marLeft w:val="0"/>
              <w:marRight w:val="0"/>
              <w:marTop w:val="0"/>
              <w:marBottom w:val="0"/>
              <w:divBdr>
                <w:top w:val="none" w:sz="0" w:space="0" w:color="auto"/>
                <w:left w:val="none" w:sz="0" w:space="0" w:color="auto"/>
                <w:bottom w:val="none" w:sz="0" w:space="0" w:color="auto"/>
                <w:right w:val="none" w:sz="0" w:space="0" w:color="auto"/>
              </w:divBdr>
            </w:div>
            <w:div w:id="1813205085">
              <w:marLeft w:val="0"/>
              <w:marRight w:val="0"/>
              <w:marTop w:val="0"/>
              <w:marBottom w:val="0"/>
              <w:divBdr>
                <w:top w:val="none" w:sz="0" w:space="0" w:color="auto"/>
                <w:left w:val="none" w:sz="0" w:space="0" w:color="auto"/>
                <w:bottom w:val="none" w:sz="0" w:space="0" w:color="auto"/>
                <w:right w:val="none" w:sz="0" w:space="0" w:color="auto"/>
              </w:divBdr>
            </w:div>
          </w:divsChild>
        </w:div>
        <w:div w:id="116683580">
          <w:marLeft w:val="0"/>
          <w:marRight w:val="0"/>
          <w:marTop w:val="0"/>
          <w:marBottom w:val="0"/>
          <w:divBdr>
            <w:top w:val="none" w:sz="0" w:space="0" w:color="auto"/>
            <w:left w:val="none" w:sz="0" w:space="0" w:color="auto"/>
            <w:bottom w:val="none" w:sz="0" w:space="0" w:color="auto"/>
            <w:right w:val="none" w:sz="0" w:space="0" w:color="auto"/>
          </w:divBdr>
          <w:divsChild>
            <w:div w:id="1749886611">
              <w:marLeft w:val="0"/>
              <w:marRight w:val="0"/>
              <w:marTop w:val="0"/>
              <w:marBottom w:val="0"/>
              <w:divBdr>
                <w:top w:val="none" w:sz="0" w:space="0" w:color="auto"/>
                <w:left w:val="none" w:sz="0" w:space="0" w:color="auto"/>
                <w:bottom w:val="none" w:sz="0" w:space="0" w:color="auto"/>
                <w:right w:val="none" w:sz="0" w:space="0" w:color="auto"/>
              </w:divBdr>
            </w:div>
            <w:div w:id="1633169765">
              <w:marLeft w:val="0"/>
              <w:marRight w:val="0"/>
              <w:marTop w:val="0"/>
              <w:marBottom w:val="0"/>
              <w:divBdr>
                <w:top w:val="none" w:sz="0" w:space="0" w:color="auto"/>
                <w:left w:val="none" w:sz="0" w:space="0" w:color="auto"/>
                <w:bottom w:val="none" w:sz="0" w:space="0" w:color="auto"/>
                <w:right w:val="none" w:sz="0" w:space="0" w:color="auto"/>
              </w:divBdr>
            </w:div>
          </w:divsChild>
        </w:div>
        <w:div w:id="603683939">
          <w:marLeft w:val="0"/>
          <w:marRight w:val="0"/>
          <w:marTop w:val="0"/>
          <w:marBottom w:val="0"/>
          <w:divBdr>
            <w:top w:val="none" w:sz="0" w:space="0" w:color="auto"/>
            <w:left w:val="none" w:sz="0" w:space="0" w:color="auto"/>
            <w:bottom w:val="none" w:sz="0" w:space="0" w:color="auto"/>
            <w:right w:val="none" w:sz="0" w:space="0" w:color="auto"/>
          </w:divBdr>
          <w:divsChild>
            <w:div w:id="1884168286">
              <w:marLeft w:val="0"/>
              <w:marRight w:val="0"/>
              <w:marTop w:val="0"/>
              <w:marBottom w:val="0"/>
              <w:divBdr>
                <w:top w:val="none" w:sz="0" w:space="0" w:color="auto"/>
                <w:left w:val="none" w:sz="0" w:space="0" w:color="auto"/>
                <w:bottom w:val="none" w:sz="0" w:space="0" w:color="auto"/>
                <w:right w:val="none" w:sz="0" w:space="0" w:color="auto"/>
              </w:divBdr>
            </w:div>
            <w:div w:id="1253585584">
              <w:marLeft w:val="0"/>
              <w:marRight w:val="0"/>
              <w:marTop w:val="0"/>
              <w:marBottom w:val="0"/>
              <w:divBdr>
                <w:top w:val="none" w:sz="0" w:space="0" w:color="auto"/>
                <w:left w:val="none" w:sz="0" w:space="0" w:color="auto"/>
                <w:bottom w:val="none" w:sz="0" w:space="0" w:color="auto"/>
                <w:right w:val="none" w:sz="0" w:space="0" w:color="auto"/>
              </w:divBdr>
            </w:div>
          </w:divsChild>
        </w:div>
        <w:div w:id="1297833137">
          <w:marLeft w:val="0"/>
          <w:marRight w:val="0"/>
          <w:marTop w:val="0"/>
          <w:marBottom w:val="0"/>
          <w:divBdr>
            <w:top w:val="none" w:sz="0" w:space="0" w:color="auto"/>
            <w:left w:val="none" w:sz="0" w:space="0" w:color="auto"/>
            <w:bottom w:val="none" w:sz="0" w:space="0" w:color="auto"/>
            <w:right w:val="none" w:sz="0" w:space="0" w:color="auto"/>
          </w:divBdr>
          <w:divsChild>
            <w:div w:id="321785752">
              <w:marLeft w:val="0"/>
              <w:marRight w:val="0"/>
              <w:marTop w:val="0"/>
              <w:marBottom w:val="0"/>
              <w:divBdr>
                <w:top w:val="none" w:sz="0" w:space="0" w:color="auto"/>
                <w:left w:val="none" w:sz="0" w:space="0" w:color="auto"/>
                <w:bottom w:val="none" w:sz="0" w:space="0" w:color="auto"/>
                <w:right w:val="none" w:sz="0" w:space="0" w:color="auto"/>
              </w:divBdr>
            </w:div>
            <w:div w:id="1095056517">
              <w:marLeft w:val="0"/>
              <w:marRight w:val="0"/>
              <w:marTop w:val="0"/>
              <w:marBottom w:val="0"/>
              <w:divBdr>
                <w:top w:val="none" w:sz="0" w:space="0" w:color="auto"/>
                <w:left w:val="none" w:sz="0" w:space="0" w:color="auto"/>
                <w:bottom w:val="none" w:sz="0" w:space="0" w:color="auto"/>
                <w:right w:val="none" w:sz="0" w:space="0" w:color="auto"/>
              </w:divBdr>
            </w:div>
          </w:divsChild>
        </w:div>
        <w:div w:id="1232234752">
          <w:marLeft w:val="0"/>
          <w:marRight w:val="0"/>
          <w:marTop w:val="0"/>
          <w:marBottom w:val="0"/>
          <w:divBdr>
            <w:top w:val="none" w:sz="0" w:space="0" w:color="auto"/>
            <w:left w:val="none" w:sz="0" w:space="0" w:color="auto"/>
            <w:bottom w:val="none" w:sz="0" w:space="0" w:color="auto"/>
            <w:right w:val="none" w:sz="0" w:space="0" w:color="auto"/>
          </w:divBdr>
          <w:divsChild>
            <w:div w:id="103959642">
              <w:marLeft w:val="0"/>
              <w:marRight w:val="0"/>
              <w:marTop w:val="0"/>
              <w:marBottom w:val="0"/>
              <w:divBdr>
                <w:top w:val="none" w:sz="0" w:space="0" w:color="auto"/>
                <w:left w:val="none" w:sz="0" w:space="0" w:color="auto"/>
                <w:bottom w:val="none" w:sz="0" w:space="0" w:color="auto"/>
                <w:right w:val="none" w:sz="0" w:space="0" w:color="auto"/>
              </w:divBdr>
            </w:div>
            <w:div w:id="887567621">
              <w:marLeft w:val="0"/>
              <w:marRight w:val="0"/>
              <w:marTop w:val="0"/>
              <w:marBottom w:val="0"/>
              <w:divBdr>
                <w:top w:val="none" w:sz="0" w:space="0" w:color="auto"/>
                <w:left w:val="none" w:sz="0" w:space="0" w:color="auto"/>
                <w:bottom w:val="none" w:sz="0" w:space="0" w:color="auto"/>
                <w:right w:val="none" w:sz="0" w:space="0" w:color="auto"/>
              </w:divBdr>
            </w:div>
            <w:div w:id="474689548">
              <w:marLeft w:val="0"/>
              <w:marRight w:val="0"/>
              <w:marTop w:val="0"/>
              <w:marBottom w:val="0"/>
              <w:divBdr>
                <w:top w:val="none" w:sz="0" w:space="0" w:color="auto"/>
                <w:left w:val="none" w:sz="0" w:space="0" w:color="auto"/>
                <w:bottom w:val="none" w:sz="0" w:space="0" w:color="auto"/>
                <w:right w:val="none" w:sz="0" w:space="0" w:color="auto"/>
              </w:divBdr>
            </w:div>
          </w:divsChild>
        </w:div>
        <w:div w:id="1950815594">
          <w:marLeft w:val="0"/>
          <w:marRight w:val="0"/>
          <w:marTop w:val="0"/>
          <w:marBottom w:val="0"/>
          <w:divBdr>
            <w:top w:val="none" w:sz="0" w:space="0" w:color="auto"/>
            <w:left w:val="none" w:sz="0" w:space="0" w:color="auto"/>
            <w:bottom w:val="none" w:sz="0" w:space="0" w:color="auto"/>
            <w:right w:val="none" w:sz="0" w:space="0" w:color="auto"/>
          </w:divBdr>
          <w:divsChild>
            <w:div w:id="1462267590">
              <w:marLeft w:val="0"/>
              <w:marRight w:val="0"/>
              <w:marTop w:val="0"/>
              <w:marBottom w:val="0"/>
              <w:divBdr>
                <w:top w:val="none" w:sz="0" w:space="0" w:color="auto"/>
                <w:left w:val="none" w:sz="0" w:space="0" w:color="auto"/>
                <w:bottom w:val="none" w:sz="0" w:space="0" w:color="auto"/>
                <w:right w:val="none" w:sz="0" w:space="0" w:color="auto"/>
              </w:divBdr>
            </w:div>
            <w:div w:id="1253120545">
              <w:marLeft w:val="0"/>
              <w:marRight w:val="0"/>
              <w:marTop w:val="0"/>
              <w:marBottom w:val="0"/>
              <w:divBdr>
                <w:top w:val="none" w:sz="0" w:space="0" w:color="auto"/>
                <w:left w:val="none" w:sz="0" w:space="0" w:color="auto"/>
                <w:bottom w:val="none" w:sz="0" w:space="0" w:color="auto"/>
                <w:right w:val="none" w:sz="0" w:space="0" w:color="auto"/>
              </w:divBdr>
            </w:div>
          </w:divsChild>
        </w:div>
        <w:div w:id="1728870152">
          <w:marLeft w:val="0"/>
          <w:marRight w:val="0"/>
          <w:marTop w:val="0"/>
          <w:marBottom w:val="0"/>
          <w:divBdr>
            <w:top w:val="none" w:sz="0" w:space="0" w:color="auto"/>
            <w:left w:val="none" w:sz="0" w:space="0" w:color="auto"/>
            <w:bottom w:val="none" w:sz="0" w:space="0" w:color="auto"/>
            <w:right w:val="none" w:sz="0" w:space="0" w:color="auto"/>
          </w:divBdr>
          <w:divsChild>
            <w:div w:id="242227830">
              <w:marLeft w:val="0"/>
              <w:marRight w:val="0"/>
              <w:marTop w:val="0"/>
              <w:marBottom w:val="0"/>
              <w:divBdr>
                <w:top w:val="none" w:sz="0" w:space="0" w:color="auto"/>
                <w:left w:val="none" w:sz="0" w:space="0" w:color="auto"/>
                <w:bottom w:val="none" w:sz="0" w:space="0" w:color="auto"/>
                <w:right w:val="none" w:sz="0" w:space="0" w:color="auto"/>
              </w:divBdr>
            </w:div>
            <w:div w:id="1052389018">
              <w:marLeft w:val="0"/>
              <w:marRight w:val="0"/>
              <w:marTop w:val="0"/>
              <w:marBottom w:val="0"/>
              <w:divBdr>
                <w:top w:val="none" w:sz="0" w:space="0" w:color="auto"/>
                <w:left w:val="none" w:sz="0" w:space="0" w:color="auto"/>
                <w:bottom w:val="none" w:sz="0" w:space="0" w:color="auto"/>
                <w:right w:val="none" w:sz="0" w:space="0" w:color="auto"/>
              </w:divBdr>
            </w:div>
          </w:divsChild>
        </w:div>
        <w:div w:id="446387070">
          <w:marLeft w:val="0"/>
          <w:marRight w:val="0"/>
          <w:marTop w:val="0"/>
          <w:marBottom w:val="0"/>
          <w:divBdr>
            <w:top w:val="none" w:sz="0" w:space="0" w:color="auto"/>
            <w:left w:val="none" w:sz="0" w:space="0" w:color="auto"/>
            <w:bottom w:val="none" w:sz="0" w:space="0" w:color="auto"/>
            <w:right w:val="none" w:sz="0" w:space="0" w:color="auto"/>
          </w:divBdr>
          <w:divsChild>
            <w:div w:id="193882102">
              <w:marLeft w:val="0"/>
              <w:marRight w:val="0"/>
              <w:marTop w:val="0"/>
              <w:marBottom w:val="0"/>
              <w:divBdr>
                <w:top w:val="none" w:sz="0" w:space="0" w:color="auto"/>
                <w:left w:val="none" w:sz="0" w:space="0" w:color="auto"/>
                <w:bottom w:val="none" w:sz="0" w:space="0" w:color="auto"/>
                <w:right w:val="none" w:sz="0" w:space="0" w:color="auto"/>
              </w:divBdr>
            </w:div>
            <w:div w:id="2016497557">
              <w:marLeft w:val="0"/>
              <w:marRight w:val="0"/>
              <w:marTop w:val="0"/>
              <w:marBottom w:val="0"/>
              <w:divBdr>
                <w:top w:val="none" w:sz="0" w:space="0" w:color="auto"/>
                <w:left w:val="none" w:sz="0" w:space="0" w:color="auto"/>
                <w:bottom w:val="none" w:sz="0" w:space="0" w:color="auto"/>
                <w:right w:val="none" w:sz="0" w:space="0" w:color="auto"/>
              </w:divBdr>
            </w:div>
          </w:divsChild>
        </w:div>
        <w:div w:id="610937028">
          <w:marLeft w:val="0"/>
          <w:marRight w:val="0"/>
          <w:marTop w:val="0"/>
          <w:marBottom w:val="0"/>
          <w:divBdr>
            <w:top w:val="none" w:sz="0" w:space="0" w:color="auto"/>
            <w:left w:val="none" w:sz="0" w:space="0" w:color="auto"/>
            <w:bottom w:val="none" w:sz="0" w:space="0" w:color="auto"/>
            <w:right w:val="none" w:sz="0" w:space="0" w:color="auto"/>
          </w:divBdr>
          <w:divsChild>
            <w:div w:id="936868380">
              <w:marLeft w:val="0"/>
              <w:marRight w:val="0"/>
              <w:marTop w:val="0"/>
              <w:marBottom w:val="0"/>
              <w:divBdr>
                <w:top w:val="none" w:sz="0" w:space="0" w:color="auto"/>
                <w:left w:val="none" w:sz="0" w:space="0" w:color="auto"/>
                <w:bottom w:val="none" w:sz="0" w:space="0" w:color="auto"/>
                <w:right w:val="none" w:sz="0" w:space="0" w:color="auto"/>
              </w:divBdr>
            </w:div>
          </w:divsChild>
        </w:div>
        <w:div w:id="463545758">
          <w:marLeft w:val="0"/>
          <w:marRight w:val="0"/>
          <w:marTop w:val="0"/>
          <w:marBottom w:val="0"/>
          <w:divBdr>
            <w:top w:val="none" w:sz="0" w:space="0" w:color="auto"/>
            <w:left w:val="none" w:sz="0" w:space="0" w:color="auto"/>
            <w:bottom w:val="none" w:sz="0" w:space="0" w:color="auto"/>
            <w:right w:val="none" w:sz="0" w:space="0" w:color="auto"/>
          </w:divBdr>
          <w:divsChild>
            <w:div w:id="19356349">
              <w:marLeft w:val="0"/>
              <w:marRight w:val="0"/>
              <w:marTop w:val="0"/>
              <w:marBottom w:val="0"/>
              <w:divBdr>
                <w:top w:val="none" w:sz="0" w:space="0" w:color="auto"/>
                <w:left w:val="none" w:sz="0" w:space="0" w:color="auto"/>
                <w:bottom w:val="none" w:sz="0" w:space="0" w:color="auto"/>
                <w:right w:val="none" w:sz="0" w:space="0" w:color="auto"/>
              </w:divBdr>
            </w:div>
            <w:div w:id="689837405">
              <w:marLeft w:val="0"/>
              <w:marRight w:val="0"/>
              <w:marTop w:val="0"/>
              <w:marBottom w:val="0"/>
              <w:divBdr>
                <w:top w:val="none" w:sz="0" w:space="0" w:color="auto"/>
                <w:left w:val="none" w:sz="0" w:space="0" w:color="auto"/>
                <w:bottom w:val="none" w:sz="0" w:space="0" w:color="auto"/>
                <w:right w:val="none" w:sz="0" w:space="0" w:color="auto"/>
              </w:divBdr>
            </w:div>
          </w:divsChild>
        </w:div>
        <w:div w:id="391315789">
          <w:marLeft w:val="0"/>
          <w:marRight w:val="0"/>
          <w:marTop w:val="0"/>
          <w:marBottom w:val="0"/>
          <w:divBdr>
            <w:top w:val="none" w:sz="0" w:space="0" w:color="auto"/>
            <w:left w:val="none" w:sz="0" w:space="0" w:color="auto"/>
            <w:bottom w:val="none" w:sz="0" w:space="0" w:color="auto"/>
            <w:right w:val="none" w:sz="0" w:space="0" w:color="auto"/>
          </w:divBdr>
          <w:divsChild>
            <w:div w:id="834539635">
              <w:marLeft w:val="0"/>
              <w:marRight w:val="0"/>
              <w:marTop w:val="0"/>
              <w:marBottom w:val="0"/>
              <w:divBdr>
                <w:top w:val="none" w:sz="0" w:space="0" w:color="auto"/>
                <w:left w:val="none" w:sz="0" w:space="0" w:color="auto"/>
                <w:bottom w:val="none" w:sz="0" w:space="0" w:color="auto"/>
                <w:right w:val="none" w:sz="0" w:space="0" w:color="auto"/>
              </w:divBdr>
            </w:div>
            <w:div w:id="567882635">
              <w:marLeft w:val="0"/>
              <w:marRight w:val="0"/>
              <w:marTop w:val="0"/>
              <w:marBottom w:val="0"/>
              <w:divBdr>
                <w:top w:val="none" w:sz="0" w:space="0" w:color="auto"/>
                <w:left w:val="none" w:sz="0" w:space="0" w:color="auto"/>
                <w:bottom w:val="none" w:sz="0" w:space="0" w:color="auto"/>
                <w:right w:val="none" w:sz="0" w:space="0" w:color="auto"/>
              </w:divBdr>
            </w:div>
            <w:div w:id="1980723829">
              <w:marLeft w:val="0"/>
              <w:marRight w:val="0"/>
              <w:marTop w:val="0"/>
              <w:marBottom w:val="0"/>
              <w:divBdr>
                <w:top w:val="none" w:sz="0" w:space="0" w:color="auto"/>
                <w:left w:val="none" w:sz="0" w:space="0" w:color="auto"/>
                <w:bottom w:val="none" w:sz="0" w:space="0" w:color="auto"/>
                <w:right w:val="none" w:sz="0" w:space="0" w:color="auto"/>
              </w:divBdr>
            </w:div>
          </w:divsChild>
        </w:div>
        <w:div w:id="267857855">
          <w:marLeft w:val="0"/>
          <w:marRight w:val="0"/>
          <w:marTop w:val="0"/>
          <w:marBottom w:val="0"/>
          <w:divBdr>
            <w:top w:val="none" w:sz="0" w:space="0" w:color="auto"/>
            <w:left w:val="none" w:sz="0" w:space="0" w:color="auto"/>
            <w:bottom w:val="none" w:sz="0" w:space="0" w:color="auto"/>
            <w:right w:val="none" w:sz="0" w:space="0" w:color="auto"/>
          </w:divBdr>
          <w:divsChild>
            <w:div w:id="1975287664">
              <w:marLeft w:val="0"/>
              <w:marRight w:val="0"/>
              <w:marTop w:val="0"/>
              <w:marBottom w:val="0"/>
              <w:divBdr>
                <w:top w:val="none" w:sz="0" w:space="0" w:color="auto"/>
                <w:left w:val="none" w:sz="0" w:space="0" w:color="auto"/>
                <w:bottom w:val="none" w:sz="0" w:space="0" w:color="auto"/>
                <w:right w:val="none" w:sz="0" w:space="0" w:color="auto"/>
              </w:divBdr>
            </w:div>
          </w:divsChild>
        </w:div>
        <w:div w:id="1014650700">
          <w:marLeft w:val="0"/>
          <w:marRight w:val="0"/>
          <w:marTop w:val="0"/>
          <w:marBottom w:val="0"/>
          <w:divBdr>
            <w:top w:val="none" w:sz="0" w:space="0" w:color="auto"/>
            <w:left w:val="none" w:sz="0" w:space="0" w:color="auto"/>
            <w:bottom w:val="none" w:sz="0" w:space="0" w:color="auto"/>
            <w:right w:val="none" w:sz="0" w:space="0" w:color="auto"/>
          </w:divBdr>
          <w:divsChild>
            <w:div w:id="1275989035">
              <w:marLeft w:val="0"/>
              <w:marRight w:val="0"/>
              <w:marTop w:val="0"/>
              <w:marBottom w:val="0"/>
              <w:divBdr>
                <w:top w:val="none" w:sz="0" w:space="0" w:color="auto"/>
                <w:left w:val="none" w:sz="0" w:space="0" w:color="auto"/>
                <w:bottom w:val="none" w:sz="0" w:space="0" w:color="auto"/>
                <w:right w:val="none" w:sz="0" w:space="0" w:color="auto"/>
              </w:divBdr>
            </w:div>
            <w:div w:id="1459642056">
              <w:marLeft w:val="0"/>
              <w:marRight w:val="0"/>
              <w:marTop w:val="0"/>
              <w:marBottom w:val="0"/>
              <w:divBdr>
                <w:top w:val="none" w:sz="0" w:space="0" w:color="auto"/>
                <w:left w:val="none" w:sz="0" w:space="0" w:color="auto"/>
                <w:bottom w:val="none" w:sz="0" w:space="0" w:color="auto"/>
                <w:right w:val="none" w:sz="0" w:space="0" w:color="auto"/>
              </w:divBdr>
            </w:div>
            <w:div w:id="1327322236">
              <w:marLeft w:val="0"/>
              <w:marRight w:val="0"/>
              <w:marTop w:val="0"/>
              <w:marBottom w:val="0"/>
              <w:divBdr>
                <w:top w:val="none" w:sz="0" w:space="0" w:color="auto"/>
                <w:left w:val="none" w:sz="0" w:space="0" w:color="auto"/>
                <w:bottom w:val="none" w:sz="0" w:space="0" w:color="auto"/>
                <w:right w:val="none" w:sz="0" w:space="0" w:color="auto"/>
              </w:divBdr>
            </w:div>
          </w:divsChild>
        </w:div>
        <w:div w:id="644354402">
          <w:marLeft w:val="0"/>
          <w:marRight w:val="0"/>
          <w:marTop w:val="0"/>
          <w:marBottom w:val="0"/>
          <w:divBdr>
            <w:top w:val="none" w:sz="0" w:space="0" w:color="auto"/>
            <w:left w:val="none" w:sz="0" w:space="0" w:color="auto"/>
            <w:bottom w:val="none" w:sz="0" w:space="0" w:color="auto"/>
            <w:right w:val="none" w:sz="0" w:space="0" w:color="auto"/>
          </w:divBdr>
          <w:divsChild>
            <w:div w:id="708259087">
              <w:marLeft w:val="0"/>
              <w:marRight w:val="0"/>
              <w:marTop w:val="0"/>
              <w:marBottom w:val="0"/>
              <w:divBdr>
                <w:top w:val="none" w:sz="0" w:space="0" w:color="auto"/>
                <w:left w:val="none" w:sz="0" w:space="0" w:color="auto"/>
                <w:bottom w:val="none" w:sz="0" w:space="0" w:color="auto"/>
                <w:right w:val="none" w:sz="0" w:space="0" w:color="auto"/>
              </w:divBdr>
            </w:div>
          </w:divsChild>
        </w:div>
        <w:div w:id="555820541">
          <w:marLeft w:val="0"/>
          <w:marRight w:val="0"/>
          <w:marTop w:val="0"/>
          <w:marBottom w:val="0"/>
          <w:divBdr>
            <w:top w:val="none" w:sz="0" w:space="0" w:color="auto"/>
            <w:left w:val="none" w:sz="0" w:space="0" w:color="auto"/>
            <w:bottom w:val="none" w:sz="0" w:space="0" w:color="auto"/>
            <w:right w:val="none" w:sz="0" w:space="0" w:color="auto"/>
          </w:divBdr>
          <w:divsChild>
            <w:div w:id="1807619451">
              <w:marLeft w:val="0"/>
              <w:marRight w:val="0"/>
              <w:marTop w:val="0"/>
              <w:marBottom w:val="0"/>
              <w:divBdr>
                <w:top w:val="none" w:sz="0" w:space="0" w:color="auto"/>
                <w:left w:val="none" w:sz="0" w:space="0" w:color="auto"/>
                <w:bottom w:val="none" w:sz="0" w:space="0" w:color="auto"/>
                <w:right w:val="none" w:sz="0" w:space="0" w:color="auto"/>
              </w:divBdr>
            </w:div>
          </w:divsChild>
        </w:div>
        <w:div w:id="1298876840">
          <w:marLeft w:val="0"/>
          <w:marRight w:val="0"/>
          <w:marTop w:val="0"/>
          <w:marBottom w:val="0"/>
          <w:divBdr>
            <w:top w:val="none" w:sz="0" w:space="0" w:color="auto"/>
            <w:left w:val="none" w:sz="0" w:space="0" w:color="auto"/>
            <w:bottom w:val="none" w:sz="0" w:space="0" w:color="auto"/>
            <w:right w:val="none" w:sz="0" w:space="0" w:color="auto"/>
          </w:divBdr>
          <w:divsChild>
            <w:div w:id="1546454207">
              <w:marLeft w:val="0"/>
              <w:marRight w:val="0"/>
              <w:marTop w:val="0"/>
              <w:marBottom w:val="0"/>
              <w:divBdr>
                <w:top w:val="none" w:sz="0" w:space="0" w:color="auto"/>
                <w:left w:val="none" w:sz="0" w:space="0" w:color="auto"/>
                <w:bottom w:val="none" w:sz="0" w:space="0" w:color="auto"/>
                <w:right w:val="none" w:sz="0" w:space="0" w:color="auto"/>
              </w:divBdr>
            </w:div>
            <w:div w:id="494539794">
              <w:marLeft w:val="0"/>
              <w:marRight w:val="0"/>
              <w:marTop w:val="0"/>
              <w:marBottom w:val="0"/>
              <w:divBdr>
                <w:top w:val="none" w:sz="0" w:space="0" w:color="auto"/>
                <w:left w:val="none" w:sz="0" w:space="0" w:color="auto"/>
                <w:bottom w:val="none" w:sz="0" w:space="0" w:color="auto"/>
                <w:right w:val="none" w:sz="0" w:space="0" w:color="auto"/>
              </w:divBdr>
            </w:div>
            <w:div w:id="2023238907">
              <w:marLeft w:val="0"/>
              <w:marRight w:val="0"/>
              <w:marTop w:val="0"/>
              <w:marBottom w:val="0"/>
              <w:divBdr>
                <w:top w:val="none" w:sz="0" w:space="0" w:color="auto"/>
                <w:left w:val="none" w:sz="0" w:space="0" w:color="auto"/>
                <w:bottom w:val="none" w:sz="0" w:space="0" w:color="auto"/>
                <w:right w:val="none" w:sz="0" w:space="0" w:color="auto"/>
              </w:divBdr>
            </w:div>
            <w:div w:id="860506279">
              <w:marLeft w:val="0"/>
              <w:marRight w:val="0"/>
              <w:marTop w:val="0"/>
              <w:marBottom w:val="0"/>
              <w:divBdr>
                <w:top w:val="none" w:sz="0" w:space="0" w:color="auto"/>
                <w:left w:val="none" w:sz="0" w:space="0" w:color="auto"/>
                <w:bottom w:val="none" w:sz="0" w:space="0" w:color="auto"/>
                <w:right w:val="none" w:sz="0" w:space="0" w:color="auto"/>
              </w:divBdr>
            </w:div>
          </w:divsChild>
        </w:div>
        <w:div w:id="476991592">
          <w:marLeft w:val="0"/>
          <w:marRight w:val="0"/>
          <w:marTop w:val="0"/>
          <w:marBottom w:val="0"/>
          <w:divBdr>
            <w:top w:val="none" w:sz="0" w:space="0" w:color="auto"/>
            <w:left w:val="none" w:sz="0" w:space="0" w:color="auto"/>
            <w:bottom w:val="none" w:sz="0" w:space="0" w:color="auto"/>
            <w:right w:val="none" w:sz="0" w:space="0" w:color="auto"/>
          </w:divBdr>
          <w:divsChild>
            <w:div w:id="1507280752">
              <w:marLeft w:val="0"/>
              <w:marRight w:val="0"/>
              <w:marTop w:val="0"/>
              <w:marBottom w:val="0"/>
              <w:divBdr>
                <w:top w:val="none" w:sz="0" w:space="0" w:color="auto"/>
                <w:left w:val="none" w:sz="0" w:space="0" w:color="auto"/>
                <w:bottom w:val="none" w:sz="0" w:space="0" w:color="auto"/>
                <w:right w:val="none" w:sz="0" w:space="0" w:color="auto"/>
              </w:divBdr>
            </w:div>
            <w:div w:id="851534469">
              <w:marLeft w:val="0"/>
              <w:marRight w:val="0"/>
              <w:marTop w:val="0"/>
              <w:marBottom w:val="0"/>
              <w:divBdr>
                <w:top w:val="none" w:sz="0" w:space="0" w:color="auto"/>
                <w:left w:val="none" w:sz="0" w:space="0" w:color="auto"/>
                <w:bottom w:val="none" w:sz="0" w:space="0" w:color="auto"/>
                <w:right w:val="none" w:sz="0" w:space="0" w:color="auto"/>
              </w:divBdr>
            </w:div>
          </w:divsChild>
        </w:div>
        <w:div w:id="392002490">
          <w:marLeft w:val="0"/>
          <w:marRight w:val="0"/>
          <w:marTop w:val="0"/>
          <w:marBottom w:val="0"/>
          <w:divBdr>
            <w:top w:val="none" w:sz="0" w:space="0" w:color="auto"/>
            <w:left w:val="none" w:sz="0" w:space="0" w:color="auto"/>
            <w:bottom w:val="none" w:sz="0" w:space="0" w:color="auto"/>
            <w:right w:val="none" w:sz="0" w:space="0" w:color="auto"/>
          </w:divBdr>
          <w:divsChild>
            <w:div w:id="1009134706">
              <w:marLeft w:val="0"/>
              <w:marRight w:val="0"/>
              <w:marTop w:val="0"/>
              <w:marBottom w:val="0"/>
              <w:divBdr>
                <w:top w:val="none" w:sz="0" w:space="0" w:color="auto"/>
                <w:left w:val="none" w:sz="0" w:space="0" w:color="auto"/>
                <w:bottom w:val="none" w:sz="0" w:space="0" w:color="auto"/>
                <w:right w:val="none" w:sz="0" w:space="0" w:color="auto"/>
              </w:divBdr>
            </w:div>
          </w:divsChild>
        </w:div>
        <w:div w:id="74321748">
          <w:marLeft w:val="0"/>
          <w:marRight w:val="0"/>
          <w:marTop w:val="0"/>
          <w:marBottom w:val="0"/>
          <w:divBdr>
            <w:top w:val="none" w:sz="0" w:space="0" w:color="auto"/>
            <w:left w:val="none" w:sz="0" w:space="0" w:color="auto"/>
            <w:bottom w:val="none" w:sz="0" w:space="0" w:color="auto"/>
            <w:right w:val="none" w:sz="0" w:space="0" w:color="auto"/>
          </w:divBdr>
          <w:divsChild>
            <w:div w:id="990867179">
              <w:marLeft w:val="0"/>
              <w:marRight w:val="0"/>
              <w:marTop w:val="0"/>
              <w:marBottom w:val="0"/>
              <w:divBdr>
                <w:top w:val="none" w:sz="0" w:space="0" w:color="auto"/>
                <w:left w:val="none" w:sz="0" w:space="0" w:color="auto"/>
                <w:bottom w:val="none" w:sz="0" w:space="0" w:color="auto"/>
                <w:right w:val="none" w:sz="0" w:space="0" w:color="auto"/>
              </w:divBdr>
            </w:div>
            <w:div w:id="1753352413">
              <w:marLeft w:val="0"/>
              <w:marRight w:val="0"/>
              <w:marTop w:val="0"/>
              <w:marBottom w:val="0"/>
              <w:divBdr>
                <w:top w:val="none" w:sz="0" w:space="0" w:color="auto"/>
                <w:left w:val="none" w:sz="0" w:space="0" w:color="auto"/>
                <w:bottom w:val="none" w:sz="0" w:space="0" w:color="auto"/>
                <w:right w:val="none" w:sz="0" w:space="0" w:color="auto"/>
              </w:divBdr>
            </w:div>
          </w:divsChild>
        </w:div>
        <w:div w:id="529539552">
          <w:marLeft w:val="0"/>
          <w:marRight w:val="0"/>
          <w:marTop w:val="0"/>
          <w:marBottom w:val="0"/>
          <w:divBdr>
            <w:top w:val="none" w:sz="0" w:space="0" w:color="auto"/>
            <w:left w:val="none" w:sz="0" w:space="0" w:color="auto"/>
            <w:bottom w:val="none" w:sz="0" w:space="0" w:color="auto"/>
            <w:right w:val="none" w:sz="0" w:space="0" w:color="auto"/>
          </w:divBdr>
          <w:divsChild>
            <w:div w:id="233197994">
              <w:marLeft w:val="0"/>
              <w:marRight w:val="0"/>
              <w:marTop w:val="0"/>
              <w:marBottom w:val="0"/>
              <w:divBdr>
                <w:top w:val="none" w:sz="0" w:space="0" w:color="auto"/>
                <w:left w:val="none" w:sz="0" w:space="0" w:color="auto"/>
                <w:bottom w:val="none" w:sz="0" w:space="0" w:color="auto"/>
                <w:right w:val="none" w:sz="0" w:space="0" w:color="auto"/>
              </w:divBdr>
            </w:div>
            <w:div w:id="1962882500">
              <w:marLeft w:val="0"/>
              <w:marRight w:val="0"/>
              <w:marTop w:val="0"/>
              <w:marBottom w:val="0"/>
              <w:divBdr>
                <w:top w:val="none" w:sz="0" w:space="0" w:color="auto"/>
                <w:left w:val="none" w:sz="0" w:space="0" w:color="auto"/>
                <w:bottom w:val="none" w:sz="0" w:space="0" w:color="auto"/>
                <w:right w:val="none" w:sz="0" w:space="0" w:color="auto"/>
              </w:divBdr>
            </w:div>
            <w:div w:id="1071007395">
              <w:marLeft w:val="0"/>
              <w:marRight w:val="0"/>
              <w:marTop w:val="0"/>
              <w:marBottom w:val="0"/>
              <w:divBdr>
                <w:top w:val="none" w:sz="0" w:space="0" w:color="auto"/>
                <w:left w:val="none" w:sz="0" w:space="0" w:color="auto"/>
                <w:bottom w:val="none" w:sz="0" w:space="0" w:color="auto"/>
                <w:right w:val="none" w:sz="0" w:space="0" w:color="auto"/>
              </w:divBdr>
            </w:div>
            <w:div w:id="31615228">
              <w:marLeft w:val="0"/>
              <w:marRight w:val="0"/>
              <w:marTop w:val="0"/>
              <w:marBottom w:val="0"/>
              <w:divBdr>
                <w:top w:val="none" w:sz="0" w:space="0" w:color="auto"/>
                <w:left w:val="none" w:sz="0" w:space="0" w:color="auto"/>
                <w:bottom w:val="none" w:sz="0" w:space="0" w:color="auto"/>
                <w:right w:val="none" w:sz="0" w:space="0" w:color="auto"/>
              </w:divBdr>
            </w:div>
            <w:div w:id="747650170">
              <w:marLeft w:val="0"/>
              <w:marRight w:val="0"/>
              <w:marTop w:val="0"/>
              <w:marBottom w:val="0"/>
              <w:divBdr>
                <w:top w:val="none" w:sz="0" w:space="0" w:color="auto"/>
                <w:left w:val="none" w:sz="0" w:space="0" w:color="auto"/>
                <w:bottom w:val="none" w:sz="0" w:space="0" w:color="auto"/>
                <w:right w:val="none" w:sz="0" w:space="0" w:color="auto"/>
              </w:divBdr>
            </w:div>
          </w:divsChild>
        </w:div>
        <w:div w:id="1519074521">
          <w:marLeft w:val="0"/>
          <w:marRight w:val="0"/>
          <w:marTop w:val="0"/>
          <w:marBottom w:val="0"/>
          <w:divBdr>
            <w:top w:val="none" w:sz="0" w:space="0" w:color="auto"/>
            <w:left w:val="none" w:sz="0" w:space="0" w:color="auto"/>
            <w:bottom w:val="none" w:sz="0" w:space="0" w:color="auto"/>
            <w:right w:val="none" w:sz="0" w:space="0" w:color="auto"/>
          </w:divBdr>
          <w:divsChild>
            <w:div w:id="504058114">
              <w:marLeft w:val="0"/>
              <w:marRight w:val="0"/>
              <w:marTop w:val="0"/>
              <w:marBottom w:val="0"/>
              <w:divBdr>
                <w:top w:val="none" w:sz="0" w:space="0" w:color="auto"/>
                <w:left w:val="none" w:sz="0" w:space="0" w:color="auto"/>
                <w:bottom w:val="none" w:sz="0" w:space="0" w:color="auto"/>
                <w:right w:val="none" w:sz="0" w:space="0" w:color="auto"/>
              </w:divBdr>
            </w:div>
          </w:divsChild>
        </w:div>
        <w:div w:id="2102674197">
          <w:marLeft w:val="0"/>
          <w:marRight w:val="0"/>
          <w:marTop w:val="0"/>
          <w:marBottom w:val="0"/>
          <w:divBdr>
            <w:top w:val="none" w:sz="0" w:space="0" w:color="auto"/>
            <w:left w:val="none" w:sz="0" w:space="0" w:color="auto"/>
            <w:bottom w:val="none" w:sz="0" w:space="0" w:color="auto"/>
            <w:right w:val="none" w:sz="0" w:space="0" w:color="auto"/>
          </w:divBdr>
          <w:divsChild>
            <w:div w:id="2093355311">
              <w:marLeft w:val="0"/>
              <w:marRight w:val="0"/>
              <w:marTop w:val="0"/>
              <w:marBottom w:val="0"/>
              <w:divBdr>
                <w:top w:val="none" w:sz="0" w:space="0" w:color="auto"/>
                <w:left w:val="none" w:sz="0" w:space="0" w:color="auto"/>
                <w:bottom w:val="none" w:sz="0" w:space="0" w:color="auto"/>
                <w:right w:val="none" w:sz="0" w:space="0" w:color="auto"/>
              </w:divBdr>
            </w:div>
            <w:div w:id="1385256192">
              <w:marLeft w:val="0"/>
              <w:marRight w:val="0"/>
              <w:marTop w:val="0"/>
              <w:marBottom w:val="0"/>
              <w:divBdr>
                <w:top w:val="none" w:sz="0" w:space="0" w:color="auto"/>
                <w:left w:val="none" w:sz="0" w:space="0" w:color="auto"/>
                <w:bottom w:val="none" w:sz="0" w:space="0" w:color="auto"/>
                <w:right w:val="none" w:sz="0" w:space="0" w:color="auto"/>
              </w:divBdr>
            </w:div>
          </w:divsChild>
        </w:div>
        <w:div w:id="2065831797">
          <w:marLeft w:val="0"/>
          <w:marRight w:val="0"/>
          <w:marTop w:val="0"/>
          <w:marBottom w:val="0"/>
          <w:divBdr>
            <w:top w:val="none" w:sz="0" w:space="0" w:color="auto"/>
            <w:left w:val="none" w:sz="0" w:space="0" w:color="auto"/>
            <w:bottom w:val="none" w:sz="0" w:space="0" w:color="auto"/>
            <w:right w:val="none" w:sz="0" w:space="0" w:color="auto"/>
          </w:divBdr>
          <w:divsChild>
            <w:div w:id="487092919">
              <w:marLeft w:val="0"/>
              <w:marRight w:val="0"/>
              <w:marTop w:val="0"/>
              <w:marBottom w:val="0"/>
              <w:divBdr>
                <w:top w:val="none" w:sz="0" w:space="0" w:color="auto"/>
                <w:left w:val="none" w:sz="0" w:space="0" w:color="auto"/>
                <w:bottom w:val="none" w:sz="0" w:space="0" w:color="auto"/>
                <w:right w:val="none" w:sz="0" w:space="0" w:color="auto"/>
              </w:divBdr>
            </w:div>
          </w:divsChild>
        </w:div>
        <w:div w:id="1785809990">
          <w:marLeft w:val="0"/>
          <w:marRight w:val="0"/>
          <w:marTop w:val="0"/>
          <w:marBottom w:val="0"/>
          <w:divBdr>
            <w:top w:val="none" w:sz="0" w:space="0" w:color="auto"/>
            <w:left w:val="none" w:sz="0" w:space="0" w:color="auto"/>
            <w:bottom w:val="none" w:sz="0" w:space="0" w:color="auto"/>
            <w:right w:val="none" w:sz="0" w:space="0" w:color="auto"/>
          </w:divBdr>
          <w:divsChild>
            <w:div w:id="2110084006">
              <w:marLeft w:val="0"/>
              <w:marRight w:val="0"/>
              <w:marTop w:val="0"/>
              <w:marBottom w:val="0"/>
              <w:divBdr>
                <w:top w:val="none" w:sz="0" w:space="0" w:color="auto"/>
                <w:left w:val="none" w:sz="0" w:space="0" w:color="auto"/>
                <w:bottom w:val="none" w:sz="0" w:space="0" w:color="auto"/>
                <w:right w:val="none" w:sz="0" w:space="0" w:color="auto"/>
              </w:divBdr>
            </w:div>
            <w:div w:id="870606147">
              <w:marLeft w:val="0"/>
              <w:marRight w:val="0"/>
              <w:marTop w:val="0"/>
              <w:marBottom w:val="0"/>
              <w:divBdr>
                <w:top w:val="none" w:sz="0" w:space="0" w:color="auto"/>
                <w:left w:val="none" w:sz="0" w:space="0" w:color="auto"/>
                <w:bottom w:val="none" w:sz="0" w:space="0" w:color="auto"/>
                <w:right w:val="none" w:sz="0" w:space="0" w:color="auto"/>
              </w:divBdr>
            </w:div>
          </w:divsChild>
        </w:div>
        <w:div w:id="1986158269">
          <w:marLeft w:val="0"/>
          <w:marRight w:val="0"/>
          <w:marTop w:val="0"/>
          <w:marBottom w:val="0"/>
          <w:divBdr>
            <w:top w:val="none" w:sz="0" w:space="0" w:color="auto"/>
            <w:left w:val="none" w:sz="0" w:space="0" w:color="auto"/>
            <w:bottom w:val="none" w:sz="0" w:space="0" w:color="auto"/>
            <w:right w:val="none" w:sz="0" w:space="0" w:color="auto"/>
          </w:divBdr>
          <w:divsChild>
            <w:div w:id="843007671">
              <w:marLeft w:val="0"/>
              <w:marRight w:val="0"/>
              <w:marTop w:val="0"/>
              <w:marBottom w:val="0"/>
              <w:divBdr>
                <w:top w:val="none" w:sz="0" w:space="0" w:color="auto"/>
                <w:left w:val="none" w:sz="0" w:space="0" w:color="auto"/>
                <w:bottom w:val="none" w:sz="0" w:space="0" w:color="auto"/>
                <w:right w:val="none" w:sz="0" w:space="0" w:color="auto"/>
              </w:divBdr>
            </w:div>
            <w:div w:id="1731998483">
              <w:marLeft w:val="0"/>
              <w:marRight w:val="0"/>
              <w:marTop w:val="0"/>
              <w:marBottom w:val="0"/>
              <w:divBdr>
                <w:top w:val="none" w:sz="0" w:space="0" w:color="auto"/>
                <w:left w:val="none" w:sz="0" w:space="0" w:color="auto"/>
                <w:bottom w:val="none" w:sz="0" w:space="0" w:color="auto"/>
                <w:right w:val="none" w:sz="0" w:space="0" w:color="auto"/>
              </w:divBdr>
            </w:div>
          </w:divsChild>
        </w:div>
        <w:div w:id="2128766981">
          <w:marLeft w:val="0"/>
          <w:marRight w:val="0"/>
          <w:marTop w:val="0"/>
          <w:marBottom w:val="0"/>
          <w:divBdr>
            <w:top w:val="none" w:sz="0" w:space="0" w:color="auto"/>
            <w:left w:val="none" w:sz="0" w:space="0" w:color="auto"/>
            <w:bottom w:val="none" w:sz="0" w:space="0" w:color="auto"/>
            <w:right w:val="none" w:sz="0" w:space="0" w:color="auto"/>
          </w:divBdr>
          <w:divsChild>
            <w:div w:id="712927319">
              <w:marLeft w:val="0"/>
              <w:marRight w:val="0"/>
              <w:marTop w:val="0"/>
              <w:marBottom w:val="0"/>
              <w:divBdr>
                <w:top w:val="none" w:sz="0" w:space="0" w:color="auto"/>
                <w:left w:val="none" w:sz="0" w:space="0" w:color="auto"/>
                <w:bottom w:val="none" w:sz="0" w:space="0" w:color="auto"/>
                <w:right w:val="none" w:sz="0" w:space="0" w:color="auto"/>
              </w:divBdr>
            </w:div>
            <w:div w:id="1977564798">
              <w:marLeft w:val="0"/>
              <w:marRight w:val="0"/>
              <w:marTop w:val="0"/>
              <w:marBottom w:val="0"/>
              <w:divBdr>
                <w:top w:val="none" w:sz="0" w:space="0" w:color="auto"/>
                <w:left w:val="none" w:sz="0" w:space="0" w:color="auto"/>
                <w:bottom w:val="none" w:sz="0" w:space="0" w:color="auto"/>
                <w:right w:val="none" w:sz="0" w:space="0" w:color="auto"/>
              </w:divBdr>
            </w:div>
            <w:div w:id="2031443470">
              <w:marLeft w:val="0"/>
              <w:marRight w:val="0"/>
              <w:marTop w:val="0"/>
              <w:marBottom w:val="0"/>
              <w:divBdr>
                <w:top w:val="none" w:sz="0" w:space="0" w:color="auto"/>
                <w:left w:val="none" w:sz="0" w:space="0" w:color="auto"/>
                <w:bottom w:val="none" w:sz="0" w:space="0" w:color="auto"/>
                <w:right w:val="none" w:sz="0" w:space="0" w:color="auto"/>
              </w:divBdr>
            </w:div>
            <w:div w:id="1788043842">
              <w:marLeft w:val="0"/>
              <w:marRight w:val="0"/>
              <w:marTop w:val="0"/>
              <w:marBottom w:val="0"/>
              <w:divBdr>
                <w:top w:val="none" w:sz="0" w:space="0" w:color="auto"/>
                <w:left w:val="none" w:sz="0" w:space="0" w:color="auto"/>
                <w:bottom w:val="none" w:sz="0" w:space="0" w:color="auto"/>
                <w:right w:val="none" w:sz="0" w:space="0" w:color="auto"/>
              </w:divBdr>
            </w:div>
            <w:div w:id="641228421">
              <w:marLeft w:val="0"/>
              <w:marRight w:val="0"/>
              <w:marTop w:val="0"/>
              <w:marBottom w:val="0"/>
              <w:divBdr>
                <w:top w:val="none" w:sz="0" w:space="0" w:color="auto"/>
                <w:left w:val="none" w:sz="0" w:space="0" w:color="auto"/>
                <w:bottom w:val="none" w:sz="0" w:space="0" w:color="auto"/>
                <w:right w:val="none" w:sz="0" w:space="0" w:color="auto"/>
              </w:divBdr>
            </w:div>
            <w:div w:id="1056050234">
              <w:marLeft w:val="0"/>
              <w:marRight w:val="0"/>
              <w:marTop w:val="0"/>
              <w:marBottom w:val="0"/>
              <w:divBdr>
                <w:top w:val="none" w:sz="0" w:space="0" w:color="auto"/>
                <w:left w:val="none" w:sz="0" w:space="0" w:color="auto"/>
                <w:bottom w:val="none" w:sz="0" w:space="0" w:color="auto"/>
                <w:right w:val="none" w:sz="0" w:space="0" w:color="auto"/>
              </w:divBdr>
            </w:div>
            <w:div w:id="400954249">
              <w:marLeft w:val="0"/>
              <w:marRight w:val="0"/>
              <w:marTop w:val="0"/>
              <w:marBottom w:val="0"/>
              <w:divBdr>
                <w:top w:val="none" w:sz="0" w:space="0" w:color="auto"/>
                <w:left w:val="none" w:sz="0" w:space="0" w:color="auto"/>
                <w:bottom w:val="none" w:sz="0" w:space="0" w:color="auto"/>
                <w:right w:val="none" w:sz="0" w:space="0" w:color="auto"/>
              </w:divBdr>
            </w:div>
          </w:divsChild>
        </w:div>
        <w:div w:id="1172647333">
          <w:marLeft w:val="0"/>
          <w:marRight w:val="0"/>
          <w:marTop w:val="0"/>
          <w:marBottom w:val="0"/>
          <w:divBdr>
            <w:top w:val="none" w:sz="0" w:space="0" w:color="auto"/>
            <w:left w:val="none" w:sz="0" w:space="0" w:color="auto"/>
            <w:bottom w:val="none" w:sz="0" w:space="0" w:color="auto"/>
            <w:right w:val="none" w:sz="0" w:space="0" w:color="auto"/>
          </w:divBdr>
          <w:divsChild>
            <w:div w:id="624242183">
              <w:marLeft w:val="0"/>
              <w:marRight w:val="0"/>
              <w:marTop w:val="0"/>
              <w:marBottom w:val="0"/>
              <w:divBdr>
                <w:top w:val="none" w:sz="0" w:space="0" w:color="auto"/>
                <w:left w:val="none" w:sz="0" w:space="0" w:color="auto"/>
                <w:bottom w:val="none" w:sz="0" w:space="0" w:color="auto"/>
                <w:right w:val="none" w:sz="0" w:space="0" w:color="auto"/>
              </w:divBdr>
            </w:div>
            <w:div w:id="1280406628">
              <w:marLeft w:val="0"/>
              <w:marRight w:val="0"/>
              <w:marTop w:val="0"/>
              <w:marBottom w:val="0"/>
              <w:divBdr>
                <w:top w:val="none" w:sz="0" w:space="0" w:color="auto"/>
                <w:left w:val="none" w:sz="0" w:space="0" w:color="auto"/>
                <w:bottom w:val="none" w:sz="0" w:space="0" w:color="auto"/>
                <w:right w:val="none" w:sz="0" w:space="0" w:color="auto"/>
              </w:divBdr>
            </w:div>
          </w:divsChild>
        </w:div>
        <w:div w:id="373503131">
          <w:marLeft w:val="0"/>
          <w:marRight w:val="0"/>
          <w:marTop w:val="0"/>
          <w:marBottom w:val="0"/>
          <w:divBdr>
            <w:top w:val="none" w:sz="0" w:space="0" w:color="auto"/>
            <w:left w:val="none" w:sz="0" w:space="0" w:color="auto"/>
            <w:bottom w:val="none" w:sz="0" w:space="0" w:color="auto"/>
            <w:right w:val="none" w:sz="0" w:space="0" w:color="auto"/>
          </w:divBdr>
          <w:divsChild>
            <w:div w:id="485974191">
              <w:marLeft w:val="0"/>
              <w:marRight w:val="0"/>
              <w:marTop w:val="0"/>
              <w:marBottom w:val="0"/>
              <w:divBdr>
                <w:top w:val="none" w:sz="0" w:space="0" w:color="auto"/>
                <w:left w:val="none" w:sz="0" w:space="0" w:color="auto"/>
                <w:bottom w:val="none" w:sz="0" w:space="0" w:color="auto"/>
                <w:right w:val="none" w:sz="0" w:space="0" w:color="auto"/>
              </w:divBdr>
            </w:div>
            <w:div w:id="796682007">
              <w:marLeft w:val="0"/>
              <w:marRight w:val="0"/>
              <w:marTop w:val="0"/>
              <w:marBottom w:val="0"/>
              <w:divBdr>
                <w:top w:val="none" w:sz="0" w:space="0" w:color="auto"/>
                <w:left w:val="none" w:sz="0" w:space="0" w:color="auto"/>
                <w:bottom w:val="none" w:sz="0" w:space="0" w:color="auto"/>
                <w:right w:val="none" w:sz="0" w:space="0" w:color="auto"/>
              </w:divBdr>
            </w:div>
          </w:divsChild>
        </w:div>
        <w:div w:id="907228049">
          <w:marLeft w:val="0"/>
          <w:marRight w:val="0"/>
          <w:marTop w:val="0"/>
          <w:marBottom w:val="0"/>
          <w:divBdr>
            <w:top w:val="none" w:sz="0" w:space="0" w:color="auto"/>
            <w:left w:val="none" w:sz="0" w:space="0" w:color="auto"/>
            <w:bottom w:val="none" w:sz="0" w:space="0" w:color="auto"/>
            <w:right w:val="none" w:sz="0" w:space="0" w:color="auto"/>
          </w:divBdr>
          <w:divsChild>
            <w:div w:id="1078867241">
              <w:marLeft w:val="0"/>
              <w:marRight w:val="0"/>
              <w:marTop w:val="0"/>
              <w:marBottom w:val="0"/>
              <w:divBdr>
                <w:top w:val="none" w:sz="0" w:space="0" w:color="auto"/>
                <w:left w:val="none" w:sz="0" w:space="0" w:color="auto"/>
                <w:bottom w:val="none" w:sz="0" w:space="0" w:color="auto"/>
                <w:right w:val="none" w:sz="0" w:space="0" w:color="auto"/>
              </w:divBdr>
            </w:div>
            <w:div w:id="2027362447">
              <w:marLeft w:val="0"/>
              <w:marRight w:val="0"/>
              <w:marTop w:val="0"/>
              <w:marBottom w:val="0"/>
              <w:divBdr>
                <w:top w:val="none" w:sz="0" w:space="0" w:color="auto"/>
                <w:left w:val="none" w:sz="0" w:space="0" w:color="auto"/>
                <w:bottom w:val="none" w:sz="0" w:space="0" w:color="auto"/>
                <w:right w:val="none" w:sz="0" w:space="0" w:color="auto"/>
              </w:divBdr>
            </w:div>
            <w:div w:id="855922745">
              <w:marLeft w:val="0"/>
              <w:marRight w:val="0"/>
              <w:marTop w:val="0"/>
              <w:marBottom w:val="0"/>
              <w:divBdr>
                <w:top w:val="none" w:sz="0" w:space="0" w:color="auto"/>
                <w:left w:val="none" w:sz="0" w:space="0" w:color="auto"/>
                <w:bottom w:val="none" w:sz="0" w:space="0" w:color="auto"/>
                <w:right w:val="none" w:sz="0" w:space="0" w:color="auto"/>
              </w:divBdr>
            </w:div>
          </w:divsChild>
        </w:div>
        <w:div w:id="1038898241">
          <w:marLeft w:val="0"/>
          <w:marRight w:val="0"/>
          <w:marTop w:val="0"/>
          <w:marBottom w:val="0"/>
          <w:divBdr>
            <w:top w:val="none" w:sz="0" w:space="0" w:color="auto"/>
            <w:left w:val="none" w:sz="0" w:space="0" w:color="auto"/>
            <w:bottom w:val="none" w:sz="0" w:space="0" w:color="auto"/>
            <w:right w:val="none" w:sz="0" w:space="0" w:color="auto"/>
          </w:divBdr>
          <w:divsChild>
            <w:div w:id="1413894982">
              <w:marLeft w:val="0"/>
              <w:marRight w:val="0"/>
              <w:marTop w:val="0"/>
              <w:marBottom w:val="0"/>
              <w:divBdr>
                <w:top w:val="none" w:sz="0" w:space="0" w:color="auto"/>
                <w:left w:val="none" w:sz="0" w:space="0" w:color="auto"/>
                <w:bottom w:val="none" w:sz="0" w:space="0" w:color="auto"/>
                <w:right w:val="none" w:sz="0" w:space="0" w:color="auto"/>
              </w:divBdr>
            </w:div>
            <w:div w:id="1033841752">
              <w:marLeft w:val="0"/>
              <w:marRight w:val="0"/>
              <w:marTop w:val="0"/>
              <w:marBottom w:val="0"/>
              <w:divBdr>
                <w:top w:val="none" w:sz="0" w:space="0" w:color="auto"/>
                <w:left w:val="none" w:sz="0" w:space="0" w:color="auto"/>
                <w:bottom w:val="none" w:sz="0" w:space="0" w:color="auto"/>
                <w:right w:val="none" w:sz="0" w:space="0" w:color="auto"/>
              </w:divBdr>
            </w:div>
          </w:divsChild>
        </w:div>
        <w:div w:id="151216188">
          <w:marLeft w:val="0"/>
          <w:marRight w:val="0"/>
          <w:marTop w:val="0"/>
          <w:marBottom w:val="0"/>
          <w:divBdr>
            <w:top w:val="none" w:sz="0" w:space="0" w:color="auto"/>
            <w:left w:val="none" w:sz="0" w:space="0" w:color="auto"/>
            <w:bottom w:val="none" w:sz="0" w:space="0" w:color="auto"/>
            <w:right w:val="none" w:sz="0" w:space="0" w:color="auto"/>
          </w:divBdr>
          <w:divsChild>
            <w:div w:id="1834753823">
              <w:marLeft w:val="0"/>
              <w:marRight w:val="0"/>
              <w:marTop w:val="0"/>
              <w:marBottom w:val="0"/>
              <w:divBdr>
                <w:top w:val="none" w:sz="0" w:space="0" w:color="auto"/>
                <w:left w:val="none" w:sz="0" w:space="0" w:color="auto"/>
                <w:bottom w:val="none" w:sz="0" w:space="0" w:color="auto"/>
                <w:right w:val="none" w:sz="0" w:space="0" w:color="auto"/>
              </w:divBdr>
            </w:div>
            <w:div w:id="181088163">
              <w:marLeft w:val="0"/>
              <w:marRight w:val="0"/>
              <w:marTop w:val="0"/>
              <w:marBottom w:val="0"/>
              <w:divBdr>
                <w:top w:val="none" w:sz="0" w:space="0" w:color="auto"/>
                <w:left w:val="none" w:sz="0" w:space="0" w:color="auto"/>
                <w:bottom w:val="none" w:sz="0" w:space="0" w:color="auto"/>
                <w:right w:val="none" w:sz="0" w:space="0" w:color="auto"/>
              </w:divBdr>
            </w:div>
          </w:divsChild>
        </w:div>
        <w:div w:id="1796678306">
          <w:marLeft w:val="0"/>
          <w:marRight w:val="0"/>
          <w:marTop w:val="0"/>
          <w:marBottom w:val="0"/>
          <w:divBdr>
            <w:top w:val="none" w:sz="0" w:space="0" w:color="auto"/>
            <w:left w:val="none" w:sz="0" w:space="0" w:color="auto"/>
            <w:bottom w:val="none" w:sz="0" w:space="0" w:color="auto"/>
            <w:right w:val="none" w:sz="0" w:space="0" w:color="auto"/>
          </w:divBdr>
          <w:divsChild>
            <w:div w:id="1930845308">
              <w:marLeft w:val="0"/>
              <w:marRight w:val="0"/>
              <w:marTop w:val="0"/>
              <w:marBottom w:val="0"/>
              <w:divBdr>
                <w:top w:val="none" w:sz="0" w:space="0" w:color="auto"/>
                <w:left w:val="none" w:sz="0" w:space="0" w:color="auto"/>
                <w:bottom w:val="none" w:sz="0" w:space="0" w:color="auto"/>
                <w:right w:val="none" w:sz="0" w:space="0" w:color="auto"/>
              </w:divBdr>
            </w:div>
            <w:div w:id="707224853">
              <w:marLeft w:val="0"/>
              <w:marRight w:val="0"/>
              <w:marTop w:val="0"/>
              <w:marBottom w:val="0"/>
              <w:divBdr>
                <w:top w:val="none" w:sz="0" w:space="0" w:color="auto"/>
                <w:left w:val="none" w:sz="0" w:space="0" w:color="auto"/>
                <w:bottom w:val="none" w:sz="0" w:space="0" w:color="auto"/>
                <w:right w:val="none" w:sz="0" w:space="0" w:color="auto"/>
              </w:divBdr>
            </w:div>
          </w:divsChild>
        </w:div>
        <w:div w:id="1161968521">
          <w:marLeft w:val="0"/>
          <w:marRight w:val="0"/>
          <w:marTop w:val="0"/>
          <w:marBottom w:val="0"/>
          <w:divBdr>
            <w:top w:val="none" w:sz="0" w:space="0" w:color="auto"/>
            <w:left w:val="none" w:sz="0" w:space="0" w:color="auto"/>
            <w:bottom w:val="none" w:sz="0" w:space="0" w:color="auto"/>
            <w:right w:val="none" w:sz="0" w:space="0" w:color="auto"/>
          </w:divBdr>
          <w:divsChild>
            <w:div w:id="1119030062">
              <w:marLeft w:val="0"/>
              <w:marRight w:val="0"/>
              <w:marTop w:val="0"/>
              <w:marBottom w:val="0"/>
              <w:divBdr>
                <w:top w:val="none" w:sz="0" w:space="0" w:color="auto"/>
                <w:left w:val="none" w:sz="0" w:space="0" w:color="auto"/>
                <w:bottom w:val="none" w:sz="0" w:space="0" w:color="auto"/>
                <w:right w:val="none" w:sz="0" w:space="0" w:color="auto"/>
              </w:divBdr>
            </w:div>
            <w:div w:id="1999073980">
              <w:marLeft w:val="0"/>
              <w:marRight w:val="0"/>
              <w:marTop w:val="0"/>
              <w:marBottom w:val="0"/>
              <w:divBdr>
                <w:top w:val="none" w:sz="0" w:space="0" w:color="auto"/>
                <w:left w:val="none" w:sz="0" w:space="0" w:color="auto"/>
                <w:bottom w:val="none" w:sz="0" w:space="0" w:color="auto"/>
                <w:right w:val="none" w:sz="0" w:space="0" w:color="auto"/>
              </w:divBdr>
            </w:div>
          </w:divsChild>
        </w:div>
        <w:div w:id="724253088">
          <w:marLeft w:val="0"/>
          <w:marRight w:val="0"/>
          <w:marTop w:val="0"/>
          <w:marBottom w:val="0"/>
          <w:divBdr>
            <w:top w:val="none" w:sz="0" w:space="0" w:color="auto"/>
            <w:left w:val="none" w:sz="0" w:space="0" w:color="auto"/>
            <w:bottom w:val="none" w:sz="0" w:space="0" w:color="auto"/>
            <w:right w:val="none" w:sz="0" w:space="0" w:color="auto"/>
          </w:divBdr>
          <w:divsChild>
            <w:div w:id="142939064">
              <w:marLeft w:val="0"/>
              <w:marRight w:val="0"/>
              <w:marTop w:val="0"/>
              <w:marBottom w:val="0"/>
              <w:divBdr>
                <w:top w:val="none" w:sz="0" w:space="0" w:color="auto"/>
                <w:left w:val="none" w:sz="0" w:space="0" w:color="auto"/>
                <w:bottom w:val="none" w:sz="0" w:space="0" w:color="auto"/>
                <w:right w:val="none" w:sz="0" w:space="0" w:color="auto"/>
              </w:divBdr>
            </w:div>
            <w:div w:id="2039308014">
              <w:marLeft w:val="0"/>
              <w:marRight w:val="0"/>
              <w:marTop w:val="0"/>
              <w:marBottom w:val="0"/>
              <w:divBdr>
                <w:top w:val="none" w:sz="0" w:space="0" w:color="auto"/>
                <w:left w:val="none" w:sz="0" w:space="0" w:color="auto"/>
                <w:bottom w:val="none" w:sz="0" w:space="0" w:color="auto"/>
                <w:right w:val="none" w:sz="0" w:space="0" w:color="auto"/>
              </w:divBdr>
            </w:div>
            <w:div w:id="1740008654">
              <w:marLeft w:val="0"/>
              <w:marRight w:val="0"/>
              <w:marTop w:val="0"/>
              <w:marBottom w:val="0"/>
              <w:divBdr>
                <w:top w:val="none" w:sz="0" w:space="0" w:color="auto"/>
                <w:left w:val="none" w:sz="0" w:space="0" w:color="auto"/>
                <w:bottom w:val="none" w:sz="0" w:space="0" w:color="auto"/>
                <w:right w:val="none" w:sz="0" w:space="0" w:color="auto"/>
              </w:divBdr>
            </w:div>
            <w:div w:id="1250231066">
              <w:marLeft w:val="0"/>
              <w:marRight w:val="0"/>
              <w:marTop w:val="0"/>
              <w:marBottom w:val="0"/>
              <w:divBdr>
                <w:top w:val="none" w:sz="0" w:space="0" w:color="auto"/>
                <w:left w:val="none" w:sz="0" w:space="0" w:color="auto"/>
                <w:bottom w:val="none" w:sz="0" w:space="0" w:color="auto"/>
                <w:right w:val="none" w:sz="0" w:space="0" w:color="auto"/>
              </w:divBdr>
            </w:div>
            <w:div w:id="129131280">
              <w:marLeft w:val="0"/>
              <w:marRight w:val="0"/>
              <w:marTop w:val="0"/>
              <w:marBottom w:val="0"/>
              <w:divBdr>
                <w:top w:val="none" w:sz="0" w:space="0" w:color="auto"/>
                <w:left w:val="none" w:sz="0" w:space="0" w:color="auto"/>
                <w:bottom w:val="none" w:sz="0" w:space="0" w:color="auto"/>
                <w:right w:val="none" w:sz="0" w:space="0" w:color="auto"/>
              </w:divBdr>
            </w:div>
            <w:div w:id="123086020">
              <w:marLeft w:val="0"/>
              <w:marRight w:val="0"/>
              <w:marTop w:val="0"/>
              <w:marBottom w:val="0"/>
              <w:divBdr>
                <w:top w:val="none" w:sz="0" w:space="0" w:color="auto"/>
                <w:left w:val="none" w:sz="0" w:space="0" w:color="auto"/>
                <w:bottom w:val="none" w:sz="0" w:space="0" w:color="auto"/>
                <w:right w:val="none" w:sz="0" w:space="0" w:color="auto"/>
              </w:divBdr>
            </w:div>
            <w:div w:id="2129084986">
              <w:marLeft w:val="0"/>
              <w:marRight w:val="0"/>
              <w:marTop w:val="0"/>
              <w:marBottom w:val="0"/>
              <w:divBdr>
                <w:top w:val="none" w:sz="0" w:space="0" w:color="auto"/>
                <w:left w:val="none" w:sz="0" w:space="0" w:color="auto"/>
                <w:bottom w:val="none" w:sz="0" w:space="0" w:color="auto"/>
                <w:right w:val="none" w:sz="0" w:space="0" w:color="auto"/>
              </w:divBdr>
            </w:div>
            <w:div w:id="1336301929">
              <w:marLeft w:val="0"/>
              <w:marRight w:val="0"/>
              <w:marTop w:val="0"/>
              <w:marBottom w:val="0"/>
              <w:divBdr>
                <w:top w:val="none" w:sz="0" w:space="0" w:color="auto"/>
                <w:left w:val="none" w:sz="0" w:space="0" w:color="auto"/>
                <w:bottom w:val="none" w:sz="0" w:space="0" w:color="auto"/>
                <w:right w:val="none" w:sz="0" w:space="0" w:color="auto"/>
              </w:divBdr>
            </w:div>
          </w:divsChild>
        </w:div>
        <w:div w:id="2115975865">
          <w:marLeft w:val="0"/>
          <w:marRight w:val="0"/>
          <w:marTop w:val="0"/>
          <w:marBottom w:val="0"/>
          <w:divBdr>
            <w:top w:val="none" w:sz="0" w:space="0" w:color="auto"/>
            <w:left w:val="none" w:sz="0" w:space="0" w:color="auto"/>
            <w:bottom w:val="none" w:sz="0" w:space="0" w:color="auto"/>
            <w:right w:val="none" w:sz="0" w:space="0" w:color="auto"/>
          </w:divBdr>
          <w:divsChild>
            <w:div w:id="1033269342">
              <w:marLeft w:val="0"/>
              <w:marRight w:val="0"/>
              <w:marTop w:val="0"/>
              <w:marBottom w:val="0"/>
              <w:divBdr>
                <w:top w:val="none" w:sz="0" w:space="0" w:color="auto"/>
                <w:left w:val="none" w:sz="0" w:space="0" w:color="auto"/>
                <w:bottom w:val="none" w:sz="0" w:space="0" w:color="auto"/>
                <w:right w:val="none" w:sz="0" w:space="0" w:color="auto"/>
              </w:divBdr>
            </w:div>
          </w:divsChild>
        </w:div>
        <w:div w:id="2086950389">
          <w:marLeft w:val="0"/>
          <w:marRight w:val="0"/>
          <w:marTop w:val="0"/>
          <w:marBottom w:val="0"/>
          <w:divBdr>
            <w:top w:val="none" w:sz="0" w:space="0" w:color="auto"/>
            <w:left w:val="none" w:sz="0" w:space="0" w:color="auto"/>
            <w:bottom w:val="none" w:sz="0" w:space="0" w:color="auto"/>
            <w:right w:val="none" w:sz="0" w:space="0" w:color="auto"/>
          </w:divBdr>
          <w:divsChild>
            <w:div w:id="1867327747">
              <w:marLeft w:val="0"/>
              <w:marRight w:val="0"/>
              <w:marTop w:val="0"/>
              <w:marBottom w:val="0"/>
              <w:divBdr>
                <w:top w:val="none" w:sz="0" w:space="0" w:color="auto"/>
                <w:left w:val="none" w:sz="0" w:space="0" w:color="auto"/>
                <w:bottom w:val="none" w:sz="0" w:space="0" w:color="auto"/>
                <w:right w:val="none" w:sz="0" w:space="0" w:color="auto"/>
              </w:divBdr>
            </w:div>
            <w:div w:id="1918594499">
              <w:marLeft w:val="0"/>
              <w:marRight w:val="0"/>
              <w:marTop w:val="0"/>
              <w:marBottom w:val="0"/>
              <w:divBdr>
                <w:top w:val="none" w:sz="0" w:space="0" w:color="auto"/>
                <w:left w:val="none" w:sz="0" w:space="0" w:color="auto"/>
                <w:bottom w:val="none" w:sz="0" w:space="0" w:color="auto"/>
                <w:right w:val="none" w:sz="0" w:space="0" w:color="auto"/>
              </w:divBdr>
            </w:div>
          </w:divsChild>
        </w:div>
        <w:div w:id="1899784465">
          <w:marLeft w:val="0"/>
          <w:marRight w:val="0"/>
          <w:marTop w:val="0"/>
          <w:marBottom w:val="0"/>
          <w:divBdr>
            <w:top w:val="none" w:sz="0" w:space="0" w:color="auto"/>
            <w:left w:val="none" w:sz="0" w:space="0" w:color="auto"/>
            <w:bottom w:val="none" w:sz="0" w:space="0" w:color="auto"/>
            <w:right w:val="none" w:sz="0" w:space="0" w:color="auto"/>
          </w:divBdr>
          <w:divsChild>
            <w:div w:id="913247292">
              <w:marLeft w:val="0"/>
              <w:marRight w:val="0"/>
              <w:marTop w:val="0"/>
              <w:marBottom w:val="0"/>
              <w:divBdr>
                <w:top w:val="none" w:sz="0" w:space="0" w:color="auto"/>
                <w:left w:val="none" w:sz="0" w:space="0" w:color="auto"/>
                <w:bottom w:val="none" w:sz="0" w:space="0" w:color="auto"/>
                <w:right w:val="none" w:sz="0" w:space="0" w:color="auto"/>
              </w:divBdr>
            </w:div>
            <w:div w:id="1914462685">
              <w:marLeft w:val="0"/>
              <w:marRight w:val="0"/>
              <w:marTop w:val="0"/>
              <w:marBottom w:val="0"/>
              <w:divBdr>
                <w:top w:val="none" w:sz="0" w:space="0" w:color="auto"/>
                <w:left w:val="none" w:sz="0" w:space="0" w:color="auto"/>
                <w:bottom w:val="none" w:sz="0" w:space="0" w:color="auto"/>
                <w:right w:val="none" w:sz="0" w:space="0" w:color="auto"/>
              </w:divBdr>
            </w:div>
          </w:divsChild>
        </w:div>
        <w:div w:id="465319946">
          <w:marLeft w:val="0"/>
          <w:marRight w:val="0"/>
          <w:marTop w:val="0"/>
          <w:marBottom w:val="0"/>
          <w:divBdr>
            <w:top w:val="none" w:sz="0" w:space="0" w:color="auto"/>
            <w:left w:val="none" w:sz="0" w:space="0" w:color="auto"/>
            <w:bottom w:val="none" w:sz="0" w:space="0" w:color="auto"/>
            <w:right w:val="none" w:sz="0" w:space="0" w:color="auto"/>
          </w:divBdr>
          <w:divsChild>
            <w:div w:id="1754082314">
              <w:marLeft w:val="0"/>
              <w:marRight w:val="0"/>
              <w:marTop w:val="0"/>
              <w:marBottom w:val="0"/>
              <w:divBdr>
                <w:top w:val="none" w:sz="0" w:space="0" w:color="auto"/>
                <w:left w:val="none" w:sz="0" w:space="0" w:color="auto"/>
                <w:bottom w:val="none" w:sz="0" w:space="0" w:color="auto"/>
                <w:right w:val="none" w:sz="0" w:space="0" w:color="auto"/>
              </w:divBdr>
            </w:div>
          </w:divsChild>
        </w:div>
        <w:div w:id="1172526814">
          <w:marLeft w:val="0"/>
          <w:marRight w:val="0"/>
          <w:marTop w:val="0"/>
          <w:marBottom w:val="0"/>
          <w:divBdr>
            <w:top w:val="none" w:sz="0" w:space="0" w:color="auto"/>
            <w:left w:val="none" w:sz="0" w:space="0" w:color="auto"/>
            <w:bottom w:val="none" w:sz="0" w:space="0" w:color="auto"/>
            <w:right w:val="none" w:sz="0" w:space="0" w:color="auto"/>
          </w:divBdr>
          <w:divsChild>
            <w:div w:id="1689214627">
              <w:marLeft w:val="0"/>
              <w:marRight w:val="0"/>
              <w:marTop w:val="0"/>
              <w:marBottom w:val="0"/>
              <w:divBdr>
                <w:top w:val="none" w:sz="0" w:space="0" w:color="auto"/>
                <w:left w:val="none" w:sz="0" w:space="0" w:color="auto"/>
                <w:bottom w:val="none" w:sz="0" w:space="0" w:color="auto"/>
                <w:right w:val="none" w:sz="0" w:space="0" w:color="auto"/>
              </w:divBdr>
            </w:div>
            <w:div w:id="872765308">
              <w:marLeft w:val="0"/>
              <w:marRight w:val="0"/>
              <w:marTop w:val="0"/>
              <w:marBottom w:val="0"/>
              <w:divBdr>
                <w:top w:val="none" w:sz="0" w:space="0" w:color="auto"/>
                <w:left w:val="none" w:sz="0" w:space="0" w:color="auto"/>
                <w:bottom w:val="none" w:sz="0" w:space="0" w:color="auto"/>
                <w:right w:val="none" w:sz="0" w:space="0" w:color="auto"/>
              </w:divBdr>
            </w:div>
          </w:divsChild>
        </w:div>
        <w:div w:id="1728918726">
          <w:marLeft w:val="0"/>
          <w:marRight w:val="0"/>
          <w:marTop w:val="0"/>
          <w:marBottom w:val="0"/>
          <w:divBdr>
            <w:top w:val="none" w:sz="0" w:space="0" w:color="auto"/>
            <w:left w:val="none" w:sz="0" w:space="0" w:color="auto"/>
            <w:bottom w:val="none" w:sz="0" w:space="0" w:color="auto"/>
            <w:right w:val="none" w:sz="0" w:space="0" w:color="auto"/>
          </w:divBdr>
          <w:divsChild>
            <w:div w:id="411440075">
              <w:marLeft w:val="0"/>
              <w:marRight w:val="0"/>
              <w:marTop w:val="0"/>
              <w:marBottom w:val="0"/>
              <w:divBdr>
                <w:top w:val="none" w:sz="0" w:space="0" w:color="auto"/>
                <w:left w:val="none" w:sz="0" w:space="0" w:color="auto"/>
                <w:bottom w:val="none" w:sz="0" w:space="0" w:color="auto"/>
                <w:right w:val="none" w:sz="0" w:space="0" w:color="auto"/>
              </w:divBdr>
            </w:div>
          </w:divsChild>
        </w:div>
        <w:div w:id="880361535">
          <w:marLeft w:val="0"/>
          <w:marRight w:val="0"/>
          <w:marTop w:val="0"/>
          <w:marBottom w:val="0"/>
          <w:divBdr>
            <w:top w:val="none" w:sz="0" w:space="0" w:color="auto"/>
            <w:left w:val="none" w:sz="0" w:space="0" w:color="auto"/>
            <w:bottom w:val="none" w:sz="0" w:space="0" w:color="auto"/>
            <w:right w:val="none" w:sz="0" w:space="0" w:color="auto"/>
          </w:divBdr>
          <w:divsChild>
            <w:div w:id="532765597">
              <w:marLeft w:val="0"/>
              <w:marRight w:val="0"/>
              <w:marTop w:val="0"/>
              <w:marBottom w:val="0"/>
              <w:divBdr>
                <w:top w:val="none" w:sz="0" w:space="0" w:color="auto"/>
                <w:left w:val="none" w:sz="0" w:space="0" w:color="auto"/>
                <w:bottom w:val="none" w:sz="0" w:space="0" w:color="auto"/>
                <w:right w:val="none" w:sz="0" w:space="0" w:color="auto"/>
              </w:divBdr>
            </w:div>
          </w:divsChild>
        </w:div>
        <w:div w:id="302345472">
          <w:marLeft w:val="0"/>
          <w:marRight w:val="0"/>
          <w:marTop w:val="0"/>
          <w:marBottom w:val="0"/>
          <w:divBdr>
            <w:top w:val="none" w:sz="0" w:space="0" w:color="auto"/>
            <w:left w:val="none" w:sz="0" w:space="0" w:color="auto"/>
            <w:bottom w:val="none" w:sz="0" w:space="0" w:color="auto"/>
            <w:right w:val="none" w:sz="0" w:space="0" w:color="auto"/>
          </w:divBdr>
          <w:divsChild>
            <w:div w:id="1447389494">
              <w:marLeft w:val="0"/>
              <w:marRight w:val="0"/>
              <w:marTop w:val="0"/>
              <w:marBottom w:val="0"/>
              <w:divBdr>
                <w:top w:val="none" w:sz="0" w:space="0" w:color="auto"/>
                <w:left w:val="none" w:sz="0" w:space="0" w:color="auto"/>
                <w:bottom w:val="none" w:sz="0" w:space="0" w:color="auto"/>
                <w:right w:val="none" w:sz="0" w:space="0" w:color="auto"/>
              </w:divBdr>
            </w:div>
            <w:div w:id="1494297914">
              <w:marLeft w:val="0"/>
              <w:marRight w:val="0"/>
              <w:marTop w:val="0"/>
              <w:marBottom w:val="0"/>
              <w:divBdr>
                <w:top w:val="none" w:sz="0" w:space="0" w:color="auto"/>
                <w:left w:val="none" w:sz="0" w:space="0" w:color="auto"/>
                <w:bottom w:val="none" w:sz="0" w:space="0" w:color="auto"/>
                <w:right w:val="none" w:sz="0" w:space="0" w:color="auto"/>
              </w:divBdr>
            </w:div>
          </w:divsChild>
        </w:div>
        <w:div w:id="791023162">
          <w:marLeft w:val="0"/>
          <w:marRight w:val="0"/>
          <w:marTop w:val="0"/>
          <w:marBottom w:val="0"/>
          <w:divBdr>
            <w:top w:val="none" w:sz="0" w:space="0" w:color="auto"/>
            <w:left w:val="none" w:sz="0" w:space="0" w:color="auto"/>
            <w:bottom w:val="none" w:sz="0" w:space="0" w:color="auto"/>
            <w:right w:val="none" w:sz="0" w:space="0" w:color="auto"/>
          </w:divBdr>
          <w:divsChild>
            <w:div w:id="946623221">
              <w:marLeft w:val="0"/>
              <w:marRight w:val="0"/>
              <w:marTop w:val="0"/>
              <w:marBottom w:val="0"/>
              <w:divBdr>
                <w:top w:val="none" w:sz="0" w:space="0" w:color="auto"/>
                <w:left w:val="none" w:sz="0" w:space="0" w:color="auto"/>
                <w:bottom w:val="none" w:sz="0" w:space="0" w:color="auto"/>
                <w:right w:val="none" w:sz="0" w:space="0" w:color="auto"/>
              </w:divBdr>
            </w:div>
            <w:div w:id="814683969">
              <w:marLeft w:val="0"/>
              <w:marRight w:val="0"/>
              <w:marTop w:val="0"/>
              <w:marBottom w:val="0"/>
              <w:divBdr>
                <w:top w:val="none" w:sz="0" w:space="0" w:color="auto"/>
                <w:left w:val="none" w:sz="0" w:space="0" w:color="auto"/>
                <w:bottom w:val="none" w:sz="0" w:space="0" w:color="auto"/>
                <w:right w:val="none" w:sz="0" w:space="0" w:color="auto"/>
              </w:divBdr>
            </w:div>
            <w:div w:id="948664776">
              <w:marLeft w:val="0"/>
              <w:marRight w:val="0"/>
              <w:marTop w:val="0"/>
              <w:marBottom w:val="0"/>
              <w:divBdr>
                <w:top w:val="none" w:sz="0" w:space="0" w:color="auto"/>
                <w:left w:val="none" w:sz="0" w:space="0" w:color="auto"/>
                <w:bottom w:val="none" w:sz="0" w:space="0" w:color="auto"/>
                <w:right w:val="none" w:sz="0" w:space="0" w:color="auto"/>
              </w:divBdr>
            </w:div>
            <w:div w:id="120079986">
              <w:marLeft w:val="0"/>
              <w:marRight w:val="0"/>
              <w:marTop w:val="0"/>
              <w:marBottom w:val="0"/>
              <w:divBdr>
                <w:top w:val="none" w:sz="0" w:space="0" w:color="auto"/>
                <w:left w:val="none" w:sz="0" w:space="0" w:color="auto"/>
                <w:bottom w:val="none" w:sz="0" w:space="0" w:color="auto"/>
                <w:right w:val="none" w:sz="0" w:space="0" w:color="auto"/>
              </w:divBdr>
            </w:div>
          </w:divsChild>
        </w:div>
        <w:div w:id="1770462536">
          <w:marLeft w:val="0"/>
          <w:marRight w:val="0"/>
          <w:marTop w:val="0"/>
          <w:marBottom w:val="0"/>
          <w:divBdr>
            <w:top w:val="none" w:sz="0" w:space="0" w:color="auto"/>
            <w:left w:val="none" w:sz="0" w:space="0" w:color="auto"/>
            <w:bottom w:val="none" w:sz="0" w:space="0" w:color="auto"/>
            <w:right w:val="none" w:sz="0" w:space="0" w:color="auto"/>
          </w:divBdr>
          <w:divsChild>
            <w:div w:id="1276521434">
              <w:marLeft w:val="0"/>
              <w:marRight w:val="0"/>
              <w:marTop w:val="0"/>
              <w:marBottom w:val="0"/>
              <w:divBdr>
                <w:top w:val="none" w:sz="0" w:space="0" w:color="auto"/>
                <w:left w:val="none" w:sz="0" w:space="0" w:color="auto"/>
                <w:bottom w:val="none" w:sz="0" w:space="0" w:color="auto"/>
                <w:right w:val="none" w:sz="0" w:space="0" w:color="auto"/>
              </w:divBdr>
            </w:div>
            <w:div w:id="1371303567">
              <w:marLeft w:val="0"/>
              <w:marRight w:val="0"/>
              <w:marTop w:val="0"/>
              <w:marBottom w:val="0"/>
              <w:divBdr>
                <w:top w:val="none" w:sz="0" w:space="0" w:color="auto"/>
                <w:left w:val="none" w:sz="0" w:space="0" w:color="auto"/>
                <w:bottom w:val="none" w:sz="0" w:space="0" w:color="auto"/>
                <w:right w:val="none" w:sz="0" w:space="0" w:color="auto"/>
              </w:divBdr>
            </w:div>
            <w:div w:id="282806079">
              <w:marLeft w:val="0"/>
              <w:marRight w:val="0"/>
              <w:marTop w:val="0"/>
              <w:marBottom w:val="0"/>
              <w:divBdr>
                <w:top w:val="none" w:sz="0" w:space="0" w:color="auto"/>
                <w:left w:val="none" w:sz="0" w:space="0" w:color="auto"/>
                <w:bottom w:val="none" w:sz="0" w:space="0" w:color="auto"/>
                <w:right w:val="none" w:sz="0" w:space="0" w:color="auto"/>
              </w:divBdr>
            </w:div>
          </w:divsChild>
        </w:div>
        <w:div w:id="792485642">
          <w:marLeft w:val="0"/>
          <w:marRight w:val="0"/>
          <w:marTop w:val="0"/>
          <w:marBottom w:val="0"/>
          <w:divBdr>
            <w:top w:val="none" w:sz="0" w:space="0" w:color="auto"/>
            <w:left w:val="none" w:sz="0" w:space="0" w:color="auto"/>
            <w:bottom w:val="none" w:sz="0" w:space="0" w:color="auto"/>
            <w:right w:val="none" w:sz="0" w:space="0" w:color="auto"/>
          </w:divBdr>
          <w:divsChild>
            <w:div w:id="1648197426">
              <w:marLeft w:val="0"/>
              <w:marRight w:val="0"/>
              <w:marTop w:val="0"/>
              <w:marBottom w:val="0"/>
              <w:divBdr>
                <w:top w:val="none" w:sz="0" w:space="0" w:color="auto"/>
                <w:left w:val="none" w:sz="0" w:space="0" w:color="auto"/>
                <w:bottom w:val="none" w:sz="0" w:space="0" w:color="auto"/>
                <w:right w:val="none" w:sz="0" w:space="0" w:color="auto"/>
              </w:divBdr>
            </w:div>
            <w:div w:id="1479033491">
              <w:marLeft w:val="0"/>
              <w:marRight w:val="0"/>
              <w:marTop w:val="0"/>
              <w:marBottom w:val="0"/>
              <w:divBdr>
                <w:top w:val="none" w:sz="0" w:space="0" w:color="auto"/>
                <w:left w:val="none" w:sz="0" w:space="0" w:color="auto"/>
                <w:bottom w:val="none" w:sz="0" w:space="0" w:color="auto"/>
                <w:right w:val="none" w:sz="0" w:space="0" w:color="auto"/>
              </w:divBdr>
            </w:div>
          </w:divsChild>
        </w:div>
        <w:div w:id="827671525">
          <w:marLeft w:val="0"/>
          <w:marRight w:val="0"/>
          <w:marTop w:val="0"/>
          <w:marBottom w:val="0"/>
          <w:divBdr>
            <w:top w:val="none" w:sz="0" w:space="0" w:color="auto"/>
            <w:left w:val="none" w:sz="0" w:space="0" w:color="auto"/>
            <w:bottom w:val="none" w:sz="0" w:space="0" w:color="auto"/>
            <w:right w:val="none" w:sz="0" w:space="0" w:color="auto"/>
          </w:divBdr>
          <w:divsChild>
            <w:div w:id="722751490">
              <w:marLeft w:val="0"/>
              <w:marRight w:val="0"/>
              <w:marTop w:val="0"/>
              <w:marBottom w:val="0"/>
              <w:divBdr>
                <w:top w:val="none" w:sz="0" w:space="0" w:color="auto"/>
                <w:left w:val="none" w:sz="0" w:space="0" w:color="auto"/>
                <w:bottom w:val="none" w:sz="0" w:space="0" w:color="auto"/>
                <w:right w:val="none" w:sz="0" w:space="0" w:color="auto"/>
              </w:divBdr>
            </w:div>
            <w:div w:id="202450302">
              <w:marLeft w:val="0"/>
              <w:marRight w:val="0"/>
              <w:marTop w:val="0"/>
              <w:marBottom w:val="0"/>
              <w:divBdr>
                <w:top w:val="none" w:sz="0" w:space="0" w:color="auto"/>
                <w:left w:val="none" w:sz="0" w:space="0" w:color="auto"/>
                <w:bottom w:val="none" w:sz="0" w:space="0" w:color="auto"/>
                <w:right w:val="none" w:sz="0" w:space="0" w:color="auto"/>
              </w:divBdr>
            </w:div>
            <w:div w:id="1441298989">
              <w:marLeft w:val="0"/>
              <w:marRight w:val="0"/>
              <w:marTop w:val="0"/>
              <w:marBottom w:val="0"/>
              <w:divBdr>
                <w:top w:val="none" w:sz="0" w:space="0" w:color="auto"/>
                <w:left w:val="none" w:sz="0" w:space="0" w:color="auto"/>
                <w:bottom w:val="none" w:sz="0" w:space="0" w:color="auto"/>
                <w:right w:val="none" w:sz="0" w:space="0" w:color="auto"/>
              </w:divBdr>
            </w:div>
          </w:divsChild>
        </w:div>
        <w:div w:id="473453015">
          <w:marLeft w:val="0"/>
          <w:marRight w:val="0"/>
          <w:marTop w:val="0"/>
          <w:marBottom w:val="0"/>
          <w:divBdr>
            <w:top w:val="none" w:sz="0" w:space="0" w:color="auto"/>
            <w:left w:val="none" w:sz="0" w:space="0" w:color="auto"/>
            <w:bottom w:val="none" w:sz="0" w:space="0" w:color="auto"/>
            <w:right w:val="none" w:sz="0" w:space="0" w:color="auto"/>
          </w:divBdr>
          <w:divsChild>
            <w:div w:id="1165705960">
              <w:marLeft w:val="0"/>
              <w:marRight w:val="0"/>
              <w:marTop w:val="0"/>
              <w:marBottom w:val="0"/>
              <w:divBdr>
                <w:top w:val="none" w:sz="0" w:space="0" w:color="auto"/>
                <w:left w:val="none" w:sz="0" w:space="0" w:color="auto"/>
                <w:bottom w:val="none" w:sz="0" w:space="0" w:color="auto"/>
                <w:right w:val="none" w:sz="0" w:space="0" w:color="auto"/>
              </w:divBdr>
            </w:div>
            <w:div w:id="1457018803">
              <w:marLeft w:val="0"/>
              <w:marRight w:val="0"/>
              <w:marTop w:val="0"/>
              <w:marBottom w:val="0"/>
              <w:divBdr>
                <w:top w:val="none" w:sz="0" w:space="0" w:color="auto"/>
                <w:left w:val="none" w:sz="0" w:space="0" w:color="auto"/>
                <w:bottom w:val="none" w:sz="0" w:space="0" w:color="auto"/>
                <w:right w:val="none" w:sz="0" w:space="0" w:color="auto"/>
              </w:divBdr>
            </w:div>
          </w:divsChild>
        </w:div>
        <w:div w:id="820848843">
          <w:marLeft w:val="0"/>
          <w:marRight w:val="0"/>
          <w:marTop w:val="0"/>
          <w:marBottom w:val="0"/>
          <w:divBdr>
            <w:top w:val="none" w:sz="0" w:space="0" w:color="auto"/>
            <w:left w:val="none" w:sz="0" w:space="0" w:color="auto"/>
            <w:bottom w:val="none" w:sz="0" w:space="0" w:color="auto"/>
            <w:right w:val="none" w:sz="0" w:space="0" w:color="auto"/>
          </w:divBdr>
          <w:divsChild>
            <w:div w:id="1160730955">
              <w:marLeft w:val="0"/>
              <w:marRight w:val="0"/>
              <w:marTop w:val="0"/>
              <w:marBottom w:val="0"/>
              <w:divBdr>
                <w:top w:val="none" w:sz="0" w:space="0" w:color="auto"/>
                <w:left w:val="none" w:sz="0" w:space="0" w:color="auto"/>
                <w:bottom w:val="none" w:sz="0" w:space="0" w:color="auto"/>
                <w:right w:val="none" w:sz="0" w:space="0" w:color="auto"/>
              </w:divBdr>
            </w:div>
          </w:divsChild>
        </w:div>
        <w:div w:id="897936681">
          <w:marLeft w:val="0"/>
          <w:marRight w:val="0"/>
          <w:marTop w:val="0"/>
          <w:marBottom w:val="0"/>
          <w:divBdr>
            <w:top w:val="none" w:sz="0" w:space="0" w:color="auto"/>
            <w:left w:val="none" w:sz="0" w:space="0" w:color="auto"/>
            <w:bottom w:val="none" w:sz="0" w:space="0" w:color="auto"/>
            <w:right w:val="none" w:sz="0" w:space="0" w:color="auto"/>
          </w:divBdr>
          <w:divsChild>
            <w:div w:id="334767305">
              <w:marLeft w:val="0"/>
              <w:marRight w:val="0"/>
              <w:marTop w:val="0"/>
              <w:marBottom w:val="0"/>
              <w:divBdr>
                <w:top w:val="none" w:sz="0" w:space="0" w:color="auto"/>
                <w:left w:val="none" w:sz="0" w:space="0" w:color="auto"/>
                <w:bottom w:val="none" w:sz="0" w:space="0" w:color="auto"/>
                <w:right w:val="none" w:sz="0" w:space="0" w:color="auto"/>
              </w:divBdr>
            </w:div>
          </w:divsChild>
        </w:div>
        <w:div w:id="1544900805">
          <w:marLeft w:val="0"/>
          <w:marRight w:val="0"/>
          <w:marTop w:val="0"/>
          <w:marBottom w:val="0"/>
          <w:divBdr>
            <w:top w:val="none" w:sz="0" w:space="0" w:color="auto"/>
            <w:left w:val="none" w:sz="0" w:space="0" w:color="auto"/>
            <w:bottom w:val="none" w:sz="0" w:space="0" w:color="auto"/>
            <w:right w:val="none" w:sz="0" w:space="0" w:color="auto"/>
          </w:divBdr>
          <w:divsChild>
            <w:div w:id="1848128697">
              <w:marLeft w:val="0"/>
              <w:marRight w:val="0"/>
              <w:marTop w:val="0"/>
              <w:marBottom w:val="0"/>
              <w:divBdr>
                <w:top w:val="none" w:sz="0" w:space="0" w:color="auto"/>
                <w:left w:val="none" w:sz="0" w:space="0" w:color="auto"/>
                <w:bottom w:val="none" w:sz="0" w:space="0" w:color="auto"/>
                <w:right w:val="none" w:sz="0" w:space="0" w:color="auto"/>
              </w:divBdr>
            </w:div>
            <w:div w:id="1048262852">
              <w:marLeft w:val="0"/>
              <w:marRight w:val="0"/>
              <w:marTop w:val="0"/>
              <w:marBottom w:val="0"/>
              <w:divBdr>
                <w:top w:val="none" w:sz="0" w:space="0" w:color="auto"/>
                <w:left w:val="none" w:sz="0" w:space="0" w:color="auto"/>
                <w:bottom w:val="none" w:sz="0" w:space="0" w:color="auto"/>
                <w:right w:val="none" w:sz="0" w:space="0" w:color="auto"/>
              </w:divBdr>
            </w:div>
          </w:divsChild>
        </w:div>
        <w:div w:id="1377467623">
          <w:marLeft w:val="0"/>
          <w:marRight w:val="0"/>
          <w:marTop w:val="0"/>
          <w:marBottom w:val="0"/>
          <w:divBdr>
            <w:top w:val="none" w:sz="0" w:space="0" w:color="auto"/>
            <w:left w:val="none" w:sz="0" w:space="0" w:color="auto"/>
            <w:bottom w:val="none" w:sz="0" w:space="0" w:color="auto"/>
            <w:right w:val="none" w:sz="0" w:space="0" w:color="auto"/>
          </w:divBdr>
          <w:divsChild>
            <w:div w:id="902451892">
              <w:marLeft w:val="0"/>
              <w:marRight w:val="0"/>
              <w:marTop w:val="0"/>
              <w:marBottom w:val="0"/>
              <w:divBdr>
                <w:top w:val="none" w:sz="0" w:space="0" w:color="auto"/>
                <w:left w:val="none" w:sz="0" w:space="0" w:color="auto"/>
                <w:bottom w:val="none" w:sz="0" w:space="0" w:color="auto"/>
                <w:right w:val="none" w:sz="0" w:space="0" w:color="auto"/>
              </w:divBdr>
            </w:div>
          </w:divsChild>
        </w:div>
        <w:div w:id="970093337">
          <w:marLeft w:val="0"/>
          <w:marRight w:val="0"/>
          <w:marTop w:val="0"/>
          <w:marBottom w:val="0"/>
          <w:divBdr>
            <w:top w:val="none" w:sz="0" w:space="0" w:color="auto"/>
            <w:left w:val="none" w:sz="0" w:space="0" w:color="auto"/>
            <w:bottom w:val="none" w:sz="0" w:space="0" w:color="auto"/>
            <w:right w:val="none" w:sz="0" w:space="0" w:color="auto"/>
          </w:divBdr>
          <w:divsChild>
            <w:div w:id="1166244974">
              <w:marLeft w:val="0"/>
              <w:marRight w:val="0"/>
              <w:marTop w:val="0"/>
              <w:marBottom w:val="0"/>
              <w:divBdr>
                <w:top w:val="none" w:sz="0" w:space="0" w:color="auto"/>
                <w:left w:val="none" w:sz="0" w:space="0" w:color="auto"/>
                <w:bottom w:val="none" w:sz="0" w:space="0" w:color="auto"/>
                <w:right w:val="none" w:sz="0" w:space="0" w:color="auto"/>
              </w:divBdr>
            </w:div>
          </w:divsChild>
        </w:div>
        <w:div w:id="1695306291">
          <w:marLeft w:val="0"/>
          <w:marRight w:val="0"/>
          <w:marTop w:val="0"/>
          <w:marBottom w:val="0"/>
          <w:divBdr>
            <w:top w:val="none" w:sz="0" w:space="0" w:color="auto"/>
            <w:left w:val="none" w:sz="0" w:space="0" w:color="auto"/>
            <w:bottom w:val="none" w:sz="0" w:space="0" w:color="auto"/>
            <w:right w:val="none" w:sz="0" w:space="0" w:color="auto"/>
          </w:divBdr>
          <w:divsChild>
            <w:div w:id="1024400119">
              <w:marLeft w:val="0"/>
              <w:marRight w:val="0"/>
              <w:marTop w:val="0"/>
              <w:marBottom w:val="0"/>
              <w:divBdr>
                <w:top w:val="none" w:sz="0" w:space="0" w:color="auto"/>
                <w:left w:val="none" w:sz="0" w:space="0" w:color="auto"/>
                <w:bottom w:val="none" w:sz="0" w:space="0" w:color="auto"/>
                <w:right w:val="none" w:sz="0" w:space="0" w:color="auto"/>
              </w:divBdr>
            </w:div>
            <w:div w:id="308679664">
              <w:marLeft w:val="0"/>
              <w:marRight w:val="0"/>
              <w:marTop w:val="0"/>
              <w:marBottom w:val="0"/>
              <w:divBdr>
                <w:top w:val="none" w:sz="0" w:space="0" w:color="auto"/>
                <w:left w:val="none" w:sz="0" w:space="0" w:color="auto"/>
                <w:bottom w:val="none" w:sz="0" w:space="0" w:color="auto"/>
                <w:right w:val="none" w:sz="0" w:space="0" w:color="auto"/>
              </w:divBdr>
            </w:div>
          </w:divsChild>
        </w:div>
        <w:div w:id="1300645584">
          <w:marLeft w:val="0"/>
          <w:marRight w:val="0"/>
          <w:marTop w:val="0"/>
          <w:marBottom w:val="0"/>
          <w:divBdr>
            <w:top w:val="none" w:sz="0" w:space="0" w:color="auto"/>
            <w:left w:val="none" w:sz="0" w:space="0" w:color="auto"/>
            <w:bottom w:val="none" w:sz="0" w:space="0" w:color="auto"/>
            <w:right w:val="none" w:sz="0" w:space="0" w:color="auto"/>
          </w:divBdr>
          <w:divsChild>
            <w:div w:id="519583161">
              <w:marLeft w:val="0"/>
              <w:marRight w:val="0"/>
              <w:marTop w:val="0"/>
              <w:marBottom w:val="0"/>
              <w:divBdr>
                <w:top w:val="none" w:sz="0" w:space="0" w:color="auto"/>
                <w:left w:val="none" w:sz="0" w:space="0" w:color="auto"/>
                <w:bottom w:val="none" w:sz="0" w:space="0" w:color="auto"/>
                <w:right w:val="none" w:sz="0" w:space="0" w:color="auto"/>
              </w:divBdr>
            </w:div>
            <w:div w:id="492766981">
              <w:marLeft w:val="0"/>
              <w:marRight w:val="0"/>
              <w:marTop w:val="0"/>
              <w:marBottom w:val="0"/>
              <w:divBdr>
                <w:top w:val="none" w:sz="0" w:space="0" w:color="auto"/>
                <w:left w:val="none" w:sz="0" w:space="0" w:color="auto"/>
                <w:bottom w:val="none" w:sz="0" w:space="0" w:color="auto"/>
                <w:right w:val="none" w:sz="0" w:space="0" w:color="auto"/>
              </w:divBdr>
            </w:div>
          </w:divsChild>
        </w:div>
        <w:div w:id="813639537">
          <w:marLeft w:val="0"/>
          <w:marRight w:val="0"/>
          <w:marTop w:val="0"/>
          <w:marBottom w:val="0"/>
          <w:divBdr>
            <w:top w:val="none" w:sz="0" w:space="0" w:color="auto"/>
            <w:left w:val="none" w:sz="0" w:space="0" w:color="auto"/>
            <w:bottom w:val="none" w:sz="0" w:space="0" w:color="auto"/>
            <w:right w:val="none" w:sz="0" w:space="0" w:color="auto"/>
          </w:divBdr>
          <w:divsChild>
            <w:div w:id="745735741">
              <w:marLeft w:val="0"/>
              <w:marRight w:val="0"/>
              <w:marTop w:val="0"/>
              <w:marBottom w:val="0"/>
              <w:divBdr>
                <w:top w:val="none" w:sz="0" w:space="0" w:color="auto"/>
                <w:left w:val="none" w:sz="0" w:space="0" w:color="auto"/>
                <w:bottom w:val="none" w:sz="0" w:space="0" w:color="auto"/>
                <w:right w:val="none" w:sz="0" w:space="0" w:color="auto"/>
              </w:divBdr>
            </w:div>
            <w:div w:id="1513690822">
              <w:marLeft w:val="0"/>
              <w:marRight w:val="0"/>
              <w:marTop w:val="0"/>
              <w:marBottom w:val="0"/>
              <w:divBdr>
                <w:top w:val="none" w:sz="0" w:space="0" w:color="auto"/>
                <w:left w:val="none" w:sz="0" w:space="0" w:color="auto"/>
                <w:bottom w:val="none" w:sz="0" w:space="0" w:color="auto"/>
                <w:right w:val="none" w:sz="0" w:space="0" w:color="auto"/>
              </w:divBdr>
            </w:div>
          </w:divsChild>
        </w:div>
        <w:div w:id="904560462">
          <w:marLeft w:val="0"/>
          <w:marRight w:val="0"/>
          <w:marTop w:val="0"/>
          <w:marBottom w:val="0"/>
          <w:divBdr>
            <w:top w:val="none" w:sz="0" w:space="0" w:color="auto"/>
            <w:left w:val="none" w:sz="0" w:space="0" w:color="auto"/>
            <w:bottom w:val="none" w:sz="0" w:space="0" w:color="auto"/>
            <w:right w:val="none" w:sz="0" w:space="0" w:color="auto"/>
          </w:divBdr>
          <w:divsChild>
            <w:div w:id="1017073040">
              <w:marLeft w:val="0"/>
              <w:marRight w:val="0"/>
              <w:marTop w:val="0"/>
              <w:marBottom w:val="0"/>
              <w:divBdr>
                <w:top w:val="none" w:sz="0" w:space="0" w:color="auto"/>
                <w:left w:val="none" w:sz="0" w:space="0" w:color="auto"/>
                <w:bottom w:val="none" w:sz="0" w:space="0" w:color="auto"/>
                <w:right w:val="none" w:sz="0" w:space="0" w:color="auto"/>
              </w:divBdr>
            </w:div>
          </w:divsChild>
        </w:div>
        <w:div w:id="984433339">
          <w:marLeft w:val="0"/>
          <w:marRight w:val="0"/>
          <w:marTop w:val="0"/>
          <w:marBottom w:val="0"/>
          <w:divBdr>
            <w:top w:val="none" w:sz="0" w:space="0" w:color="auto"/>
            <w:left w:val="none" w:sz="0" w:space="0" w:color="auto"/>
            <w:bottom w:val="none" w:sz="0" w:space="0" w:color="auto"/>
            <w:right w:val="none" w:sz="0" w:space="0" w:color="auto"/>
          </w:divBdr>
          <w:divsChild>
            <w:div w:id="1973705783">
              <w:marLeft w:val="0"/>
              <w:marRight w:val="0"/>
              <w:marTop w:val="0"/>
              <w:marBottom w:val="0"/>
              <w:divBdr>
                <w:top w:val="none" w:sz="0" w:space="0" w:color="auto"/>
                <w:left w:val="none" w:sz="0" w:space="0" w:color="auto"/>
                <w:bottom w:val="none" w:sz="0" w:space="0" w:color="auto"/>
                <w:right w:val="none" w:sz="0" w:space="0" w:color="auto"/>
              </w:divBdr>
            </w:div>
            <w:div w:id="1196163897">
              <w:marLeft w:val="0"/>
              <w:marRight w:val="0"/>
              <w:marTop w:val="0"/>
              <w:marBottom w:val="0"/>
              <w:divBdr>
                <w:top w:val="none" w:sz="0" w:space="0" w:color="auto"/>
                <w:left w:val="none" w:sz="0" w:space="0" w:color="auto"/>
                <w:bottom w:val="none" w:sz="0" w:space="0" w:color="auto"/>
                <w:right w:val="none" w:sz="0" w:space="0" w:color="auto"/>
              </w:divBdr>
            </w:div>
          </w:divsChild>
        </w:div>
        <w:div w:id="614481414">
          <w:marLeft w:val="0"/>
          <w:marRight w:val="0"/>
          <w:marTop w:val="0"/>
          <w:marBottom w:val="0"/>
          <w:divBdr>
            <w:top w:val="none" w:sz="0" w:space="0" w:color="auto"/>
            <w:left w:val="none" w:sz="0" w:space="0" w:color="auto"/>
            <w:bottom w:val="none" w:sz="0" w:space="0" w:color="auto"/>
            <w:right w:val="none" w:sz="0" w:space="0" w:color="auto"/>
          </w:divBdr>
          <w:divsChild>
            <w:div w:id="762452353">
              <w:marLeft w:val="0"/>
              <w:marRight w:val="0"/>
              <w:marTop w:val="0"/>
              <w:marBottom w:val="0"/>
              <w:divBdr>
                <w:top w:val="none" w:sz="0" w:space="0" w:color="auto"/>
                <w:left w:val="none" w:sz="0" w:space="0" w:color="auto"/>
                <w:bottom w:val="none" w:sz="0" w:space="0" w:color="auto"/>
                <w:right w:val="none" w:sz="0" w:space="0" w:color="auto"/>
              </w:divBdr>
            </w:div>
            <w:div w:id="58217385">
              <w:marLeft w:val="0"/>
              <w:marRight w:val="0"/>
              <w:marTop w:val="0"/>
              <w:marBottom w:val="0"/>
              <w:divBdr>
                <w:top w:val="none" w:sz="0" w:space="0" w:color="auto"/>
                <w:left w:val="none" w:sz="0" w:space="0" w:color="auto"/>
                <w:bottom w:val="none" w:sz="0" w:space="0" w:color="auto"/>
                <w:right w:val="none" w:sz="0" w:space="0" w:color="auto"/>
              </w:divBdr>
            </w:div>
          </w:divsChild>
        </w:div>
        <w:div w:id="726149801">
          <w:marLeft w:val="0"/>
          <w:marRight w:val="0"/>
          <w:marTop w:val="0"/>
          <w:marBottom w:val="0"/>
          <w:divBdr>
            <w:top w:val="none" w:sz="0" w:space="0" w:color="auto"/>
            <w:left w:val="none" w:sz="0" w:space="0" w:color="auto"/>
            <w:bottom w:val="none" w:sz="0" w:space="0" w:color="auto"/>
            <w:right w:val="none" w:sz="0" w:space="0" w:color="auto"/>
          </w:divBdr>
          <w:divsChild>
            <w:div w:id="174152883">
              <w:marLeft w:val="0"/>
              <w:marRight w:val="0"/>
              <w:marTop w:val="0"/>
              <w:marBottom w:val="0"/>
              <w:divBdr>
                <w:top w:val="none" w:sz="0" w:space="0" w:color="auto"/>
                <w:left w:val="none" w:sz="0" w:space="0" w:color="auto"/>
                <w:bottom w:val="none" w:sz="0" w:space="0" w:color="auto"/>
                <w:right w:val="none" w:sz="0" w:space="0" w:color="auto"/>
              </w:divBdr>
            </w:div>
            <w:div w:id="1400133878">
              <w:marLeft w:val="0"/>
              <w:marRight w:val="0"/>
              <w:marTop w:val="0"/>
              <w:marBottom w:val="0"/>
              <w:divBdr>
                <w:top w:val="none" w:sz="0" w:space="0" w:color="auto"/>
                <w:left w:val="none" w:sz="0" w:space="0" w:color="auto"/>
                <w:bottom w:val="none" w:sz="0" w:space="0" w:color="auto"/>
                <w:right w:val="none" w:sz="0" w:space="0" w:color="auto"/>
              </w:divBdr>
            </w:div>
            <w:div w:id="158036781">
              <w:marLeft w:val="0"/>
              <w:marRight w:val="0"/>
              <w:marTop w:val="0"/>
              <w:marBottom w:val="0"/>
              <w:divBdr>
                <w:top w:val="none" w:sz="0" w:space="0" w:color="auto"/>
                <w:left w:val="none" w:sz="0" w:space="0" w:color="auto"/>
                <w:bottom w:val="none" w:sz="0" w:space="0" w:color="auto"/>
                <w:right w:val="none" w:sz="0" w:space="0" w:color="auto"/>
              </w:divBdr>
            </w:div>
            <w:div w:id="966007370">
              <w:marLeft w:val="0"/>
              <w:marRight w:val="0"/>
              <w:marTop w:val="0"/>
              <w:marBottom w:val="0"/>
              <w:divBdr>
                <w:top w:val="none" w:sz="0" w:space="0" w:color="auto"/>
                <w:left w:val="none" w:sz="0" w:space="0" w:color="auto"/>
                <w:bottom w:val="none" w:sz="0" w:space="0" w:color="auto"/>
                <w:right w:val="none" w:sz="0" w:space="0" w:color="auto"/>
              </w:divBdr>
            </w:div>
          </w:divsChild>
        </w:div>
        <w:div w:id="1078332794">
          <w:marLeft w:val="0"/>
          <w:marRight w:val="0"/>
          <w:marTop w:val="0"/>
          <w:marBottom w:val="0"/>
          <w:divBdr>
            <w:top w:val="none" w:sz="0" w:space="0" w:color="auto"/>
            <w:left w:val="none" w:sz="0" w:space="0" w:color="auto"/>
            <w:bottom w:val="none" w:sz="0" w:space="0" w:color="auto"/>
            <w:right w:val="none" w:sz="0" w:space="0" w:color="auto"/>
          </w:divBdr>
          <w:divsChild>
            <w:div w:id="433483555">
              <w:marLeft w:val="0"/>
              <w:marRight w:val="0"/>
              <w:marTop w:val="0"/>
              <w:marBottom w:val="0"/>
              <w:divBdr>
                <w:top w:val="none" w:sz="0" w:space="0" w:color="auto"/>
                <w:left w:val="none" w:sz="0" w:space="0" w:color="auto"/>
                <w:bottom w:val="none" w:sz="0" w:space="0" w:color="auto"/>
                <w:right w:val="none" w:sz="0" w:space="0" w:color="auto"/>
              </w:divBdr>
            </w:div>
          </w:divsChild>
        </w:div>
        <w:div w:id="814417004">
          <w:marLeft w:val="0"/>
          <w:marRight w:val="0"/>
          <w:marTop w:val="0"/>
          <w:marBottom w:val="0"/>
          <w:divBdr>
            <w:top w:val="none" w:sz="0" w:space="0" w:color="auto"/>
            <w:left w:val="none" w:sz="0" w:space="0" w:color="auto"/>
            <w:bottom w:val="none" w:sz="0" w:space="0" w:color="auto"/>
            <w:right w:val="none" w:sz="0" w:space="0" w:color="auto"/>
          </w:divBdr>
          <w:divsChild>
            <w:div w:id="2130127879">
              <w:marLeft w:val="0"/>
              <w:marRight w:val="0"/>
              <w:marTop w:val="0"/>
              <w:marBottom w:val="0"/>
              <w:divBdr>
                <w:top w:val="none" w:sz="0" w:space="0" w:color="auto"/>
                <w:left w:val="none" w:sz="0" w:space="0" w:color="auto"/>
                <w:bottom w:val="none" w:sz="0" w:space="0" w:color="auto"/>
                <w:right w:val="none" w:sz="0" w:space="0" w:color="auto"/>
              </w:divBdr>
            </w:div>
            <w:div w:id="484665282">
              <w:marLeft w:val="0"/>
              <w:marRight w:val="0"/>
              <w:marTop w:val="0"/>
              <w:marBottom w:val="0"/>
              <w:divBdr>
                <w:top w:val="none" w:sz="0" w:space="0" w:color="auto"/>
                <w:left w:val="none" w:sz="0" w:space="0" w:color="auto"/>
                <w:bottom w:val="none" w:sz="0" w:space="0" w:color="auto"/>
                <w:right w:val="none" w:sz="0" w:space="0" w:color="auto"/>
              </w:divBdr>
            </w:div>
          </w:divsChild>
        </w:div>
        <w:div w:id="828134360">
          <w:marLeft w:val="0"/>
          <w:marRight w:val="0"/>
          <w:marTop w:val="0"/>
          <w:marBottom w:val="0"/>
          <w:divBdr>
            <w:top w:val="none" w:sz="0" w:space="0" w:color="auto"/>
            <w:left w:val="none" w:sz="0" w:space="0" w:color="auto"/>
            <w:bottom w:val="none" w:sz="0" w:space="0" w:color="auto"/>
            <w:right w:val="none" w:sz="0" w:space="0" w:color="auto"/>
          </w:divBdr>
          <w:divsChild>
            <w:div w:id="423695446">
              <w:marLeft w:val="0"/>
              <w:marRight w:val="0"/>
              <w:marTop w:val="0"/>
              <w:marBottom w:val="0"/>
              <w:divBdr>
                <w:top w:val="none" w:sz="0" w:space="0" w:color="auto"/>
                <w:left w:val="none" w:sz="0" w:space="0" w:color="auto"/>
                <w:bottom w:val="none" w:sz="0" w:space="0" w:color="auto"/>
                <w:right w:val="none" w:sz="0" w:space="0" w:color="auto"/>
              </w:divBdr>
            </w:div>
          </w:divsChild>
        </w:div>
        <w:div w:id="1667586677">
          <w:marLeft w:val="0"/>
          <w:marRight w:val="0"/>
          <w:marTop w:val="0"/>
          <w:marBottom w:val="0"/>
          <w:divBdr>
            <w:top w:val="none" w:sz="0" w:space="0" w:color="auto"/>
            <w:left w:val="none" w:sz="0" w:space="0" w:color="auto"/>
            <w:bottom w:val="none" w:sz="0" w:space="0" w:color="auto"/>
            <w:right w:val="none" w:sz="0" w:space="0" w:color="auto"/>
          </w:divBdr>
          <w:divsChild>
            <w:div w:id="710421066">
              <w:marLeft w:val="0"/>
              <w:marRight w:val="0"/>
              <w:marTop w:val="0"/>
              <w:marBottom w:val="0"/>
              <w:divBdr>
                <w:top w:val="none" w:sz="0" w:space="0" w:color="auto"/>
                <w:left w:val="none" w:sz="0" w:space="0" w:color="auto"/>
                <w:bottom w:val="none" w:sz="0" w:space="0" w:color="auto"/>
                <w:right w:val="none" w:sz="0" w:space="0" w:color="auto"/>
              </w:divBdr>
            </w:div>
            <w:div w:id="2052924027">
              <w:marLeft w:val="0"/>
              <w:marRight w:val="0"/>
              <w:marTop w:val="0"/>
              <w:marBottom w:val="0"/>
              <w:divBdr>
                <w:top w:val="none" w:sz="0" w:space="0" w:color="auto"/>
                <w:left w:val="none" w:sz="0" w:space="0" w:color="auto"/>
                <w:bottom w:val="none" w:sz="0" w:space="0" w:color="auto"/>
                <w:right w:val="none" w:sz="0" w:space="0" w:color="auto"/>
              </w:divBdr>
            </w:div>
          </w:divsChild>
        </w:div>
        <w:div w:id="1805125086">
          <w:marLeft w:val="0"/>
          <w:marRight w:val="0"/>
          <w:marTop w:val="0"/>
          <w:marBottom w:val="0"/>
          <w:divBdr>
            <w:top w:val="none" w:sz="0" w:space="0" w:color="auto"/>
            <w:left w:val="none" w:sz="0" w:space="0" w:color="auto"/>
            <w:bottom w:val="none" w:sz="0" w:space="0" w:color="auto"/>
            <w:right w:val="none" w:sz="0" w:space="0" w:color="auto"/>
          </w:divBdr>
          <w:divsChild>
            <w:div w:id="1485245493">
              <w:marLeft w:val="0"/>
              <w:marRight w:val="0"/>
              <w:marTop w:val="0"/>
              <w:marBottom w:val="0"/>
              <w:divBdr>
                <w:top w:val="none" w:sz="0" w:space="0" w:color="auto"/>
                <w:left w:val="none" w:sz="0" w:space="0" w:color="auto"/>
                <w:bottom w:val="none" w:sz="0" w:space="0" w:color="auto"/>
                <w:right w:val="none" w:sz="0" w:space="0" w:color="auto"/>
              </w:divBdr>
            </w:div>
          </w:divsChild>
        </w:div>
        <w:div w:id="1804737516">
          <w:marLeft w:val="0"/>
          <w:marRight w:val="0"/>
          <w:marTop w:val="0"/>
          <w:marBottom w:val="0"/>
          <w:divBdr>
            <w:top w:val="none" w:sz="0" w:space="0" w:color="auto"/>
            <w:left w:val="none" w:sz="0" w:space="0" w:color="auto"/>
            <w:bottom w:val="none" w:sz="0" w:space="0" w:color="auto"/>
            <w:right w:val="none" w:sz="0" w:space="0" w:color="auto"/>
          </w:divBdr>
          <w:divsChild>
            <w:div w:id="648752894">
              <w:marLeft w:val="0"/>
              <w:marRight w:val="0"/>
              <w:marTop w:val="0"/>
              <w:marBottom w:val="0"/>
              <w:divBdr>
                <w:top w:val="none" w:sz="0" w:space="0" w:color="auto"/>
                <w:left w:val="none" w:sz="0" w:space="0" w:color="auto"/>
                <w:bottom w:val="none" w:sz="0" w:space="0" w:color="auto"/>
                <w:right w:val="none" w:sz="0" w:space="0" w:color="auto"/>
              </w:divBdr>
            </w:div>
          </w:divsChild>
        </w:div>
        <w:div w:id="1179392772">
          <w:marLeft w:val="0"/>
          <w:marRight w:val="0"/>
          <w:marTop w:val="0"/>
          <w:marBottom w:val="0"/>
          <w:divBdr>
            <w:top w:val="none" w:sz="0" w:space="0" w:color="auto"/>
            <w:left w:val="none" w:sz="0" w:space="0" w:color="auto"/>
            <w:bottom w:val="none" w:sz="0" w:space="0" w:color="auto"/>
            <w:right w:val="none" w:sz="0" w:space="0" w:color="auto"/>
          </w:divBdr>
          <w:divsChild>
            <w:div w:id="1307472627">
              <w:marLeft w:val="0"/>
              <w:marRight w:val="0"/>
              <w:marTop w:val="0"/>
              <w:marBottom w:val="0"/>
              <w:divBdr>
                <w:top w:val="none" w:sz="0" w:space="0" w:color="auto"/>
                <w:left w:val="none" w:sz="0" w:space="0" w:color="auto"/>
                <w:bottom w:val="none" w:sz="0" w:space="0" w:color="auto"/>
                <w:right w:val="none" w:sz="0" w:space="0" w:color="auto"/>
              </w:divBdr>
            </w:div>
            <w:div w:id="211310486">
              <w:marLeft w:val="0"/>
              <w:marRight w:val="0"/>
              <w:marTop w:val="0"/>
              <w:marBottom w:val="0"/>
              <w:divBdr>
                <w:top w:val="none" w:sz="0" w:space="0" w:color="auto"/>
                <w:left w:val="none" w:sz="0" w:space="0" w:color="auto"/>
                <w:bottom w:val="none" w:sz="0" w:space="0" w:color="auto"/>
                <w:right w:val="none" w:sz="0" w:space="0" w:color="auto"/>
              </w:divBdr>
            </w:div>
          </w:divsChild>
        </w:div>
        <w:div w:id="129250690">
          <w:marLeft w:val="0"/>
          <w:marRight w:val="0"/>
          <w:marTop w:val="0"/>
          <w:marBottom w:val="0"/>
          <w:divBdr>
            <w:top w:val="none" w:sz="0" w:space="0" w:color="auto"/>
            <w:left w:val="none" w:sz="0" w:space="0" w:color="auto"/>
            <w:bottom w:val="none" w:sz="0" w:space="0" w:color="auto"/>
            <w:right w:val="none" w:sz="0" w:space="0" w:color="auto"/>
          </w:divBdr>
          <w:divsChild>
            <w:div w:id="2099666096">
              <w:marLeft w:val="0"/>
              <w:marRight w:val="0"/>
              <w:marTop w:val="0"/>
              <w:marBottom w:val="0"/>
              <w:divBdr>
                <w:top w:val="none" w:sz="0" w:space="0" w:color="auto"/>
                <w:left w:val="none" w:sz="0" w:space="0" w:color="auto"/>
                <w:bottom w:val="none" w:sz="0" w:space="0" w:color="auto"/>
                <w:right w:val="none" w:sz="0" w:space="0" w:color="auto"/>
              </w:divBdr>
            </w:div>
            <w:div w:id="1846940590">
              <w:marLeft w:val="0"/>
              <w:marRight w:val="0"/>
              <w:marTop w:val="0"/>
              <w:marBottom w:val="0"/>
              <w:divBdr>
                <w:top w:val="none" w:sz="0" w:space="0" w:color="auto"/>
                <w:left w:val="none" w:sz="0" w:space="0" w:color="auto"/>
                <w:bottom w:val="none" w:sz="0" w:space="0" w:color="auto"/>
                <w:right w:val="none" w:sz="0" w:space="0" w:color="auto"/>
              </w:divBdr>
            </w:div>
            <w:div w:id="209464856">
              <w:marLeft w:val="0"/>
              <w:marRight w:val="0"/>
              <w:marTop w:val="0"/>
              <w:marBottom w:val="0"/>
              <w:divBdr>
                <w:top w:val="none" w:sz="0" w:space="0" w:color="auto"/>
                <w:left w:val="none" w:sz="0" w:space="0" w:color="auto"/>
                <w:bottom w:val="none" w:sz="0" w:space="0" w:color="auto"/>
                <w:right w:val="none" w:sz="0" w:space="0" w:color="auto"/>
              </w:divBdr>
            </w:div>
            <w:div w:id="1706757806">
              <w:marLeft w:val="0"/>
              <w:marRight w:val="0"/>
              <w:marTop w:val="0"/>
              <w:marBottom w:val="0"/>
              <w:divBdr>
                <w:top w:val="none" w:sz="0" w:space="0" w:color="auto"/>
                <w:left w:val="none" w:sz="0" w:space="0" w:color="auto"/>
                <w:bottom w:val="none" w:sz="0" w:space="0" w:color="auto"/>
                <w:right w:val="none" w:sz="0" w:space="0" w:color="auto"/>
              </w:divBdr>
            </w:div>
            <w:div w:id="1023751596">
              <w:marLeft w:val="0"/>
              <w:marRight w:val="0"/>
              <w:marTop w:val="0"/>
              <w:marBottom w:val="0"/>
              <w:divBdr>
                <w:top w:val="none" w:sz="0" w:space="0" w:color="auto"/>
                <w:left w:val="none" w:sz="0" w:space="0" w:color="auto"/>
                <w:bottom w:val="none" w:sz="0" w:space="0" w:color="auto"/>
                <w:right w:val="none" w:sz="0" w:space="0" w:color="auto"/>
              </w:divBdr>
            </w:div>
            <w:div w:id="815804880">
              <w:marLeft w:val="0"/>
              <w:marRight w:val="0"/>
              <w:marTop w:val="0"/>
              <w:marBottom w:val="0"/>
              <w:divBdr>
                <w:top w:val="none" w:sz="0" w:space="0" w:color="auto"/>
                <w:left w:val="none" w:sz="0" w:space="0" w:color="auto"/>
                <w:bottom w:val="none" w:sz="0" w:space="0" w:color="auto"/>
                <w:right w:val="none" w:sz="0" w:space="0" w:color="auto"/>
              </w:divBdr>
            </w:div>
          </w:divsChild>
        </w:div>
        <w:div w:id="1195457839">
          <w:marLeft w:val="0"/>
          <w:marRight w:val="0"/>
          <w:marTop w:val="0"/>
          <w:marBottom w:val="0"/>
          <w:divBdr>
            <w:top w:val="none" w:sz="0" w:space="0" w:color="auto"/>
            <w:left w:val="none" w:sz="0" w:space="0" w:color="auto"/>
            <w:bottom w:val="none" w:sz="0" w:space="0" w:color="auto"/>
            <w:right w:val="none" w:sz="0" w:space="0" w:color="auto"/>
          </w:divBdr>
          <w:divsChild>
            <w:div w:id="1258174763">
              <w:marLeft w:val="0"/>
              <w:marRight w:val="0"/>
              <w:marTop w:val="0"/>
              <w:marBottom w:val="0"/>
              <w:divBdr>
                <w:top w:val="none" w:sz="0" w:space="0" w:color="auto"/>
                <w:left w:val="none" w:sz="0" w:space="0" w:color="auto"/>
                <w:bottom w:val="none" w:sz="0" w:space="0" w:color="auto"/>
                <w:right w:val="none" w:sz="0" w:space="0" w:color="auto"/>
              </w:divBdr>
            </w:div>
          </w:divsChild>
        </w:div>
        <w:div w:id="691612782">
          <w:marLeft w:val="0"/>
          <w:marRight w:val="0"/>
          <w:marTop w:val="0"/>
          <w:marBottom w:val="0"/>
          <w:divBdr>
            <w:top w:val="none" w:sz="0" w:space="0" w:color="auto"/>
            <w:left w:val="none" w:sz="0" w:space="0" w:color="auto"/>
            <w:bottom w:val="none" w:sz="0" w:space="0" w:color="auto"/>
            <w:right w:val="none" w:sz="0" w:space="0" w:color="auto"/>
          </w:divBdr>
          <w:divsChild>
            <w:div w:id="1338655886">
              <w:marLeft w:val="0"/>
              <w:marRight w:val="0"/>
              <w:marTop w:val="0"/>
              <w:marBottom w:val="0"/>
              <w:divBdr>
                <w:top w:val="none" w:sz="0" w:space="0" w:color="auto"/>
                <w:left w:val="none" w:sz="0" w:space="0" w:color="auto"/>
                <w:bottom w:val="none" w:sz="0" w:space="0" w:color="auto"/>
                <w:right w:val="none" w:sz="0" w:space="0" w:color="auto"/>
              </w:divBdr>
            </w:div>
            <w:div w:id="208349299">
              <w:marLeft w:val="0"/>
              <w:marRight w:val="0"/>
              <w:marTop w:val="0"/>
              <w:marBottom w:val="0"/>
              <w:divBdr>
                <w:top w:val="none" w:sz="0" w:space="0" w:color="auto"/>
                <w:left w:val="none" w:sz="0" w:space="0" w:color="auto"/>
                <w:bottom w:val="none" w:sz="0" w:space="0" w:color="auto"/>
                <w:right w:val="none" w:sz="0" w:space="0" w:color="auto"/>
              </w:divBdr>
            </w:div>
            <w:div w:id="1264805412">
              <w:marLeft w:val="0"/>
              <w:marRight w:val="0"/>
              <w:marTop w:val="0"/>
              <w:marBottom w:val="0"/>
              <w:divBdr>
                <w:top w:val="none" w:sz="0" w:space="0" w:color="auto"/>
                <w:left w:val="none" w:sz="0" w:space="0" w:color="auto"/>
                <w:bottom w:val="none" w:sz="0" w:space="0" w:color="auto"/>
                <w:right w:val="none" w:sz="0" w:space="0" w:color="auto"/>
              </w:divBdr>
            </w:div>
          </w:divsChild>
        </w:div>
        <w:div w:id="1805150280">
          <w:marLeft w:val="0"/>
          <w:marRight w:val="0"/>
          <w:marTop w:val="0"/>
          <w:marBottom w:val="0"/>
          <w:divBdr>
            <w:top w:val="none" w:sz="0" w:space="0" w:color="auto"/>
            <w:left w:val="none" w:sz="0" w:space="0" w:color="auto"/>
            <w:bottom w:val="none" w:sz="0" w:space="0" w:color="auto"/>
            <w:right w:val="none" w:sz="0" w:space="0" w:color="auto"/>
          </w:divBdr>
          <w:divsChild>
            <w:div w:id="57947421">
              <w:marLeft w:val="0"/>
              <w:marRight w:val="0"/>
              <w:marTop w:val="0"/>
              <w:marBottom w:val="0"/>
              <w:divBdr>
                <w:top w:val="none" w:sz="0" w:space="0" w:color="auto"/>
                <w:left w:val="none" w:sz="0" w:space="0" w:color="auto"/>
                <w:bottom w:val="none" w:sz="0" w:space="0" w:color="auto"/>
                <w:right w:val="none" w:sz="0" w:space="0" w:color="auto"/>
              </w:divBdr>
            </w:div>
            <w:div w:id="573978588">
              <w:marLeft w:val="0"/>
              <w:marRight w:val="0"/>
              <w:marTop w:val="0"/>
              <w:marBottom w:val="0"/>
              <w:divBdr>
                <w:top w:val="none" w:sz="0" w:space="0" w:color="auto"/>
                <w:left w:val="none" w:sz="0" w:space="0" w:color="auto"/>
                <w:bottom w:val="none" w:sz="0" w:space="0" w:color="auto"/>
                <w:right w:val="none" w:sz="0" w:space="0" w:color="auto"/>
              </w:divBdr>
            </w:div>
            <w:div w:id="396324648">
              <w:marLeft w:val="0"/>
              <w:marRight w:val="0"/>
              <w:marTop w:val="0"/>
              <w:marBottom w:val="0"/>
              <w:divBdr>
                <w:top w:val="none" w:sz="0" w:space="0" w:color="auto"/>
                <w:left w:val="none" w:sz="0" w:space="0" w:color="auto"/>
                <w:bottom w:val="none" w:sz="0" w:space="0" w:color="auto"/>
                <w:right w:val="none" w:sz="0" w:space="0" w:color="auto"/>
              </w:divBdr>
            </w:div>
          </w:divsChild>
        </w:div>
        <w:div w:id="1038241738">
          <w:marLeft w:val="0"/>
          <w:marRight w:val="0"/>
          <w:marTop w:val="0"/>
          <w:marBottom w:val="0"/>
          <w:divBdr>
            <w:top w:val="none" w:sz="0" w:space="0" w:color="auto"/>
            <w:left w:val="none" w:sz="0" w:space="0" w:color="auto"/>
            <w:bottom w:val="none" w:sz="0" w:space="0" w:color="auto"/>
            <w:right w:val="none" w:sz="0" w:space="0" w:color="auto"/>
          </w:divBdr>
          <w:divsChild>
            <w:div w:id="1102603466">
              <w:marLeft w:val="0"/>
              <w:marRight w:val="0"/>
              <w:marTop w:val="0"/>
              <w:marBottom w:val="0"/>
              <w:divBdr>
                <w:top w:val="none" w:sz="0" w:space="0" w:color="auto"/>
                <w:left w:val="none" w:sz="0" w:space="0" w:color="auto"/>
                <w:bottom w:val="none" w:sz="0" w:space="0" w:color="auto"/>
                <w:right w:val="none" w:sz="0" w:space="0" w:color="auto"/>
              </w:divBdr>
            </w:div>
          </w:divsChild>
        </w:div>
        <w:div w:id="1372221104">
          <w:marLeft w:val="0"/>
          <w:marRight w:val="0"/>
          <w:marTop w:val="0"/>
          <w:marBottom w:val="0"/>
          <w:divBdr>
            <w:top w:val="none" w:sz="0" w:space="0" w:color="auto"/>
            <w:left w:val="none" w:sz="0" w:space="0" w:color="auto"/>
            <w:bottom w:val="none" w:sz="0" w:space="0" w:color="auto"/>
            <w:right w:val="none" w:sz="0" w:space="0" w:color="auto"/>
          </w:divBdr>
          <w:divsChild>
            <w:div w:id="407699984">
              <w:marLeft w:val="0"/>
              <w:marRight w:val="0"/>
              <w:marTop w:val="0"/>
              <w:marBottom w:val="0"/>
              <w:divBdr>
                <w:top w:val="none" w:sz="0" w:space="0" w:color="auto"/>
                <w:left w:val="none" w:sz="0" w:space="0" w:color="auto"/>
                <w:bottom w:val="none" w:sz="0" w:space="0" w:color="auto"/>
                <w:right w:val="none" w:sz="0" w:space="0" w:color="auto"/>
              </w:divBdr>
            </w:div>
            <w:div w:id="895048836">
              <w:marLeft w:val="0"/>
              <w:marRight w:val="0"/>
              <w:marTop w:val="0"/>
              <w:marBottom w:val="0"/>
              <w:divBdr>
                <w:top w:val="none" w:sz="0" w:space="0" w:color="auto"/>
                <w:left w:val="none" w:sz="0" w:space="0" w:color="auto"/>
                <w:bottom w:val="none" w:sz="0" w:space="0" w:color="auto"/>
                <w:right w:val="none" w:sz="0" w:space="0" w:color="auto"/>
              </w:divBdr>
            </w:div>
          </w:divsChild>
        </w:div>
        <w:div w:id="1327056837">
          <w:marLeft w:val="0"/>
          <w:marRight w:val="0"/>
          <w:marTop w:val="0"/>
          <w:marBottom w:val="0"/>
          <w:divBdr>
            <w:top w:val="none" w:sz="0" w:space="0" w:color="auto"/>
            <w:left w:val="none" w:sz="0" w:space="0" w:color="auto"/>
            <w:bottom w:val="none" w:sz="0" w:space="0" w:color="auto"/>
            <w:right w:val="none" w:sz="0" w:space="0" w:color="auto"/>
          </w:divBdr>
          <w:divsChild>
            <w:div w:id="1964462768">
              <w:marLeft w:val="0"/>
              <w:marRight w:val="0"/>
              <w:marTop w:val="0"/>
              <w:marBottom w:val="0"/>
              <w:divBdr>
                <w:top w:val="none" w:sz="0" w:space="0" w:color="auto"/>
                <w:left w:val="none" w:sz="0" w:space="0" w:color="auto"/>
                <w:bottom w:val="none" w:sz="0" w:space="0" w:color="auto"/>
                <w:right w:val="none" w:sz="0" w:space="0" w:color="auto"/>
              </w:divBdr>
            </w:div>
            <w:div w:id="1556820444">
              <w:marLeft w:val="0"/>
              <w:marRight w:val="0"/>
              <w:marTop w:val="0"/>
              <w:marBottom w:val="0"/>
              <w:divBdr>
                <w:top w:val="none" w:sz="0" w:space="0" w:color="auto"/>
                <w:left w:val="none" w:sz="0" w:space="0" w:color="auto"/>
                <w:bottom w:val="none" w:sz="0" w:space="0" w:color="auto"/>
                <w:right w:val="none" w:sz="0" w:space="0" w:color="auto"/>
              </w:divBdr>
            </w:div>
          </w:divsChild>
        </w:div>
        <w:div w:id="833497503">
          <w:marLeft w:val="0"/>
          <w:marRight w:val="0"/>
          <w:marTop w:val="0"/>
          <w:marBottom w:val="0"/>
          <w:divBdr>
            <w:top w:val="none" w:sz="0" w:space="0" w:color="auto"/>
            <w:left w:val="none" w:sz="0" w:space="0" w:color="auto"/>
            <w:bottom w:val="none" w:sz="0" w:space="0" w:color="auto"/>
            <w:right w:val="none" w:sz="0" w:space="0" w:color="auto"/>
          </w:divBdr>
          <w:divsChild>
            <w:div w:id="1821263397">
              <w:marLeft w:val="0"/>
              <w:marRight w:val="0"/>
              <w:marTop w:val="0"/>
              <w:marBottom w:val="0"/>
              <w:divBdr>
                <w:top w:val="none" w:sz="0" w:space="0" w:color="auto"/>
                <w:left w:val="none" w:sz="0" w:space="0" w:color="auto"/>
                <w:bottom w:val="none" w:sz="0" w:space="0" w:color="auto"/>
                <w:right w:val="none" w:sz="0" w:space="0" w:color="auto"/>
              </w:divBdr>
            </w:div>
            <w:div w:id="405883818">
              <w:marLeft w:val="0"/>
              <w:marRight w:val="0"/>
              <w:marTop w:val="0"/>
              <w:marBottom w:val="0"/>
              <w:divBdr>
                <w:top w:val="none" w:sz="0" w:space="0" w:color="auto"/>
                <w:left w:val="none" w:sz="0" w:space="0" w:color="auto"/>
                <w:bottom w:val="none" w:sz="0" w:space="0" w:color="auto"/>
                <w:right w:val="none" w:sz="0" w:space="0" w:color="auto"/>
              </w:divBdr>
            </w:div>
            <w:div w:id="1160855225">
              <w:marLeft w:val="0"/>
              <w:marRight w:val="0"/>
              <w:marTop w:val="0"/>
              <w:marBottom w:val="0"/>
              <w:divBdr>
                <w:top w:val="none" w:sz="0" w:space="0" w:color="auto"/>
                <w:left w:val="none" w:sz="0" w:space="0" w:color="auto"/>
                <w:bottom w:val="none" w:sz="0" w:space="0" w:color="auto"/>
                <w:right w:val="none" w:sz="0" w:space="0" w:color="auto"/>
              </w:divBdr>
            </w:div>
            <w:div w:id="1764371353">
              <w:marLeft w:val="0"/>
              <w:marRight w:val="0"/>
              <w:marTop w:val="0"/>
              <w:marBottom w:val="0"/>
              <w:divBdr>
                <w:top w:val="none" w:sz="0" w:space="0" w:color="auto"/>
                <w:left w:val="none" w:sz="0" w:space="0" w:color="auto"/>
                <w:bottom w:val="none" w:sz="0" w:space="0" w:color="auto"/>
                <w:right w:val="none" w:sz="0" w:space="0" w:color="auto"/>
              </w:divBdr>
            </w:div>
          </w:divsChild>
        </w:div>
        <w:div w:id="112939575">
          <w:marLeft w:val="0"/>
          <w:marRight w:val="0"/>
          <w:marTop w:val="0"/>
          <w:marBottom w:val="0"/>
          <w:divBdr>
            <w:top w:val="none" w:sz="0" w:space="0" w:color="auto"/>
            <w:left w:val="none" w:sz="0" w:space="0" w:color="auto"/>
            <w:bottom w:val="none" w:sz="0" w:space="0" w:color="auto"/>
            <w:right w:val="none" w:sz="0" w:space="0" w:color="auto"/>
          </w:divBdr>
          <w:divsChild>
            <w:div w:id="1095400781">
              <w:marLeft w:val="0"/>
              <w:marRight w:val="0"/>
              <w:marTop w:val="0"/>
              <w:marBottom w:val="0"/>
              <w:divBdr>
                <w:top w:val="none" w:sz="0" w:space="0" w:color="auto"/>
                <w:left w:val="none" w:sz="0" w:space="0" w:color="auto"/>
                <w:bottom w:val="none" w:sz="0" w:space="0" w:color="auto"/>
                <w:right w:val="none" w:sz="0" w:space="0" w:color="auto"/>
              </w:divBdr>
            </w:div>
            <w:div w:id="361782575">
              <w:marLeft w:val="0"/>
              <w:marRight w:val="0"/>
              <w:marTop w:val="0"/>
              <w:marBottom w:val="0"/>
              <w:divBdr>
                <w:top w:val="none" w:sz="0" w:space="0" w:color="auto"/>
                <w:left w:val="none" w:sz="0" w:space="0" w:color="auto"/>
                <w:bottom w:val="none" w:sz="0" w:space="0" w:color="auto"/>
                <w:right w:val="none" w:sz="0" w:space="0" w:color="auto"/>
              </w:divBdr>
            </w:div>
          </w:divsChild>
        </w:div>
        <w:div w:id="162281714">
          <w:marLeft w:val="0"/>
          <w:marRight w:val="0"/>
          <w:marTop w:val="0"/>
          <w:marBottom w:val="0"/>
          <w:divBdr>
            <w:top w:val="none" w:sz="0" w:space="0" w:color="auto"/>
            <w:left w:val="none" w:sz="0" w:space="0" w:color="auto"/>
            <w:bottom w:val="none" w:sz="0" w:space="0" w:color="auto"/>
            <w:right w:val="none" w:sz="0" w:space="0" w:color="auto"/>
          </w:divBdr>
          <w:divsChild>
            <w:div w:id="686060124">
              <w:marLeft w:val="0"/>
              <w:marRight w:val="0"/>
              <w:marTop w:val="0"/>
              <w:marBottom w:val="0"/>
              <w:divBdr>
                <w:top w:val="none" w:sz="0" w:space="0" w:color="auto"/>
                <w:left w:val="none" w:sz="0" w:space="0" w:color="auto"/>
                <w:bottom w:val="none" w:sz="0" w:space="0" w:color="auto"/>
                <w:right w:val="none" w:sz="0" w:space="0" w:color="auto"/>
              </w:divBdr>
            </w:div>
            <w:div w:id="1704939469">
              <w:marLeft w:val="0"/>
              <w:marRight w:val="0"/>
              <w:marTop w:val="0"/>
              <w:marBottom w:val="0"/>
              <w:divBdr>
                <w:top w:val="none" w:sz="0" w:space="0" w:color="auto"/>
                <w:left w:val="none" w:sz="0" w:space="0" w:color="auto"/>
                <w:bottom w:val="none" w:sz="0" w:space="0" w:color="auto"/>
                <w:right w:val="none" w:sz="0" w:space="0" w:color="auto"/>
              </w:divBdr>
            </w:div>
            <w:div w:id="483081398">
              <w:marLeft w:val="0"/>
              <w:marRight w:val="0"/>
              <w:marTop w:val="0"/>
              <w:marBottom w:val="0"/>
              <w:divBdr>
                <w:top w:val="none" w:sz="0" w:space="0" w:color="auto"/>
                <w:left w:val="none" w:sz="0" w:space="0" w:color="auto"/>
                <w:bottom w:val="none" w:sz="0" w:space="0" w:color="auto"/>
                <w:right w:val="none" w:sz="0" w:space="0" w:color="auto"/>
              </w:divBdr>
            </w:div>
            <w:div w:id="1010370851">
              <w:marLeft w:val="0"/>
              <w:marRight w:val="0"/>
              <w:marTop w:val="0"/>
              <w:marBottom w:val="0"/>
              <w:divBdr>
                <w:top w:val="none" w:sz="0" w:space="0" w:color="auto"/>
                <w:left w:val="none" w:sz="0" w:space="0" w:color="auto"/>
                <w:bottom w:val="none" w:sz="0" w:space="0" w:color="auto"/>
                <w:right w:val="none" w:sz="0" w:space="0" w:color="auto"/>
              </w:divBdr>
            </w:div>
          </w:divsChild>
        </w:div>
        <w:div w:id="1684161647">
          <w:marLeft w:val="0"/>
          <w:marRight w:val="0"/>
          <w:marTop w:val="0"/>
          <w:marBottom w:val="0"/>
          <w:divBdr>
            <w:top w:val="none" w:sz="0" w:space="0" w:color="auto"/>
            <w:left w:val="none" w:sz="0" w:space="0" w:color="auto"/>
            <w:bottom w:val="none" w:sz="0" w:space="0" w:color="auto"/>
            <w:right w:val="none" w:sz="0" w:space="0" w:color="auto"/>
          </w:divBdr>
          <w:divsChild>
            <w:div w:id="783309804">
              <w:marLeft w:val="0"/>
              <w:marRight w:val="0"/>
              <w:marTop w:val="0"/>
              <w:marBottom w:val="0"/>
              <w:divBdr>
                <w:top w:val="none" w:sz="0" w:space="0" w:color="auto"/>
                <w:left w:val="none" w:sz="0" w:space="0" w:color="auto"/>
                <w:bottom w:val="none" w:sz="0" w:space="0" w:color="auto"/>
                <w:right w:val="none" w:sz="0" w:space="0" w:color="auto"/>
              </w:divBdr>
            </w:div>
            <w:div w:id="413941130">
              <w:marLeft w:val="0"/>
              <w:marRight w:val="0"/>
              <w:marTop w:val="0"/>
              <w:marBottom w:val="0"/>
              <w:divBdr>
                <w:top w:val="none" w:sz="0" w:space="0" w:color="auto"/>
                <w:left w:val="none" w:sz="0" w:space="0" w:color="auto"/>
                <w:bottom w:val="none" w:sz="0" w:space="0" w:color="auto"/>
                <w:right w:val="none" w:sz="0" w:space="0" w:color="auto"/>
              </w:divBdr>
            </w:div>
          </w:divsChild>
        </w:div>
        <w:div w:id="1036200273">
          <w:marLeft w:val="0"/>
          <w:marRight w:val="0"/>
          <w:marTop w:val="0"/>
          <w:marBottom w:val="0"/>
          <w:divBdr>
            <w:top w:val="none" w:sz="0" w:space="0" w:color="auto"/>
            <w:left w:val="none" w:sz="0" w:space="0" w:color="auto"/>
            <w:bottom w:val="none" w:sz="0" w:space="0" w:color="auto"/>
            <w:right w:val="none" w:sz="0" w:space="0" w:color="auto"/>
          </w:divBdr>
          <w:divsChild>
            <w:div w:id="1727991745">
              <w:marLeft w:val="0"/>
              <w:marRight w:val="0"/>
              <w:marTop w:val="0"/>
              <w:marBottom w:val="0"/>
              <w:divBdr>
                <w:top w:val="none" w:sz="0" w:space="0" w:color="auto"/>
                <w:left w:val="none" w:sz="0" w:space="0" w:color="auto"/>
                <w:bottom w:val="none" w:sz="0" w:space="0" w:color="auto"/>
                <w:right w:val="none" w:sz="0" w:space="0" w:color="auto"/>
              </w:divBdr>
            </w:div>
            <w:div w:id="2078362414">
              <w:marLeft w:val="0"/>
              <w:marRight w:val="0"/>
              <w:marTop w:val="0"/>
              <w:marBottom w:val="0"/>
              <w:divBdr>
                <w:top w:val="none" w:sz="0" w:space="0" w:color="auto"/>
                <w:left w:val="none" w:sz="0" w:space="0" w:color="auto"/>
                <w:bottom w:val="none" w:sz="0" w:space="0" w:color="auto"/>
                <w:right w:val="none" w:sz="0" w:space="0" w:color="auto"/>
              </w:divBdr>
            </w:div>
          </w:divsChild>
        </w:div>
        <w:div w:id="2093163658">
          <w:marLeft w:val="0"/>
          <w:marRight w:val="0"/>
          <w:marTop w:val="0"/>
          <w:marBottom w:val="0"/>
          <w:divBdr>
            <w:top w:val="none" w:sz="0" w:space="0" w:color="auto"/>
            <w:left w:val="none" w:sz="0" w:space="0" w:color="auto"/>
            <w:bottom w:val="none" w:sz="0" w:space="0" w:color="auto"/>
            <w:right w:val="none" w:sz="0" w:space="0" w:color="auto"/>
          </w:divBdr>
          <w:divsChild>
            <w:div w:id="253438355">
              <w:marLeft w:val="0"/>
              <w:marRight w:val="0"/>
              <w:marTop w:val="0"/>
              <w:marBottom w:val="0"/>
              <w:divBdr>
                <w:top w:val="none" w:sz="0" w:space="0" w:color="auto"/>
                <w:left w:val="none" w:sz="0" w:space="0" w:color="auto"/>
                <w:bottom w:val="none" w:sz="0" w:space="0" w:color="auto"/>
                <w:right w:val="none" w:sz="0" w:space="0" w:color="auto"/>
              </w:divBdr>
            </w:div>
          </w:divsChild>
        </w:div>
        <w:div w:id="1114977648">
          <w:marLeft w:val="0"/>
          <w:marRight w:val="0"/>
          <w:marTop w:val="0"/>
          <w:marBottom w:val="0"/>
          <w:divBdr>
            <w:top w:val="none" w:sz="0" w:space="0" w:color="auto"/>
            <w:left w:val="none" w:sz="0" w:space="0" w:color="auto"/>
            <w:bottom w:val="none" w:sz="0" w:space="0" w:color="auto"/>
            <w:right w:val="none" w:sz="0" w:space="0" w:color="auto"/>
          </w:divBdr>
          <w:divsChild>
            <w:div w:id="1610620995">
              <w:marLeft w:val="0"/>
              <w:marRight w:val="0"/>
              <w:marTop w:val="0"/>
              <w:marBottom w:val="0"/>
              <w:divBdr>
                <w:top w:val="none" w:sz="0" w:space="0" w:color="auto"/>
                <w:left w:val="none" w:sz="0" w:space="0" w:color="auto"/>
                <w:bottom w:val="none" w:sz="0" w:space="0" w:color="auto"/>
                <w:right w:val="none" w:sz="0" w:space="0" w:color="auto"/>
              </w:divBdr>
            </w:div>
            <w:div w:id="839857524">
              <w:marLeft w:val="0"/>
              <w:marRight w:val="0"/>
              <w:marTop w:val="0"/>
              <w:marBottom w:val="0"/>
              <w:divBdr>
                <w:top w:val="none" w:sz="0" w:space="0" w:color="auto"/>
                <w:left w:val="none" w:sz="0" w:space="0" w:color="auto"/>
                <w:bottom w:val="none" w:sz="0" w:space="0" w:color="auto"/>
                <w:right w:val="none" w:sz="0" w:space="0" w:color="auto"/>
              </w:divBdr>
            </w:div>
          </w:divsChild>
        </w:div>
        <w:div w:id="1463427901">
          <w:marLeft w:val="0"/>
          <w:marRight w:val="0"/>
          <w:marTop w:val="0"/>
          <w:marBottom w:val="0"/>
          <w:divBdr>
            <w:top w:val="none" w:sz="0" w:space="0" w:color="auto"/>
            <w:left w:val="none" w:sz="0" w:space="0" w:color="auto"/>
            <w:bottom w:val="none" w:sz="0" w:space="0" w:color="auto"/>
            <w:right w:val="none" w:sz="0" w:space="0" w:color="auto"/>
          </w:divBdr>
          <w:divsChild>
            <w:div w:id="778180215">
              <w:marLeft w:val="0"/>
              <w:marRight w:val="0"/>
              <w:marTop w:val="0"/>
              <w:marBottom w:val="0"/>
              <w:divBdr>
                <w:top w:val="none" w:sz="0" w:space="0" w:color="auto"/>
                <w:left w:val="none" w:sz="0" w:space="0" w:color="auto"/>
                <w:bottom w:val="none" w:sz="0" w:space="0" w:color="auto"/>
                <w:right w:val="none" w:sz="0" w:space="0" w:color="auto"/>
              </w:divBdr>
            </w:div>
          </w:divsChild>
        </w:div>
        <w:div w:id="6371847">
          <w:marLeft w:val="0"/>
          <w:marRight w:val="0"/>
          <w:marTop w:val="0"/>
          <w:marBottom w:val="0"/>
          <w:divBdr>
            <w:top w:val="none" w:sz="0" w:space="0" w:color="auto"/>
            <w:left w:val="none" w:sz="0" w:space="0" w:color="auto"/>
            <w:bottom w:val="none" w:sz="0" w:space="0" w:color="auto"/>
            <w:right w:val="none" w:sz="0" w:space="0" w:color="auto"/>
          </w:divBdr>
          <w:divsChild>
            <w:div w:id="1811053710">
              <w:marLeft w:val="0"/>
              <w:marRight w:val="0"/>
              <w:marTop w:val="0"/>
              <w:marBottom w:val="0"/>
              <w:divBdr>
                <w:top w:val="none" w:sz="0" w:space="0" w:color="auto"/>
                <w:left w:val="none" w:sz="0" w:space="0" w:color="auto"/>
                <w:bottom w:val="none" w:sz="0" w:space="0" w:color="auto"/>
                <w:right w:val="none" w:sz="0" w:space="0" w:color="auto"/>
              </w:divBdr>
            </w:div>
          </w:divsChild>
        </w:div>
        <w:div w:id="1414008951">
          <w:marLeft w:val="0"/>
          <w:marRight w:val="0"/>
          <w:marTop w:val="0"/>
          <w:marBottom w:val="0"/>
          <w:divBdr>
            <w:top w:val="none" w:sz="0" w:space="0" w:color="auto"/>
            <w:left w:val="none" w:sz="0" w:space="0" w:color="auto"/>
            <w:bottom w:val="none" w:sz="0" w:space="0" w:color="auto"/>
            <w:right w:val="none" w:sz="0" w:space="0" w:color="auto"/>
          </w:divBdr>
          <w:divsChild>
            <w:div w:id="750276949">
              <w:marLeft w:val="0"/>
              <w:marRight w:val="0"/>
              <w:marTop w:val="0"/>
              <w:marBottom w:val="0"/>
              <w:divBdr>
                <w:top w:val="none" w:sz="0" w:space="0" w:color="auto"/>
                <w:left w:val="none" w:sz="0" w:space="0" w:color="auto"/>
                <w:bottom w:val="none" w:sz="0" w:space="0" w:color="auto"/>
                <w:right w:val="none" w:sz="0" w:space="0" w:color="auto"/>
              </w:divBdr>
            </w:div>
          </w:divsChild>
        </w:div>
        <w:div w:id="1079644277">
          <w:marLeft w:val="0"/>
          <w:marRight w:val="0"/>
          <w:marTop w:val="0"/>
          <w:marBottom w:val="0"/>
          <w:divBdr>
            <w:top w:val="none" w:sz="0" w:space="0" w:color="auto"/>
            <w:left w:val="none" w:sz="0" w:space="0" w:color="auto"/>
            <w:bottom w:val="none" w:sz="0" w:space="0" w:color="auto"/>
            <w:right w:val="none" w:sz="0" w:space="0" w:color="auto"/>
          </w:divBdr>
          <w:divsChild>
            <w:div w:id="1117062706">
              <w:marLeft w:val="0"/>
              <w:marRight w:val="0"/>
              <w:marTop w:val="0"/>
              <w:marBottom w:val="0"/>
              <w:divBdr>
                <w:top w:val="none" w:sz="0" w:space="0" w:color="auto"/>
                <w:left w:val="none" w:sz="0" w:space="0" w:color="auto"/>
                <w:bottom w:val="none" w:sz="0" w:space="0" w:color="auto"/>
                <w:right w:val="none" w:sz="0" w:space="0" w:color="auto"/>
              </w:divBdr>
            </w:div>
          </w:divsChild>
        </w:div>
        <w:div w:id="1369915284">
          <w:marLeft w:val="0"/>
          <w:marRight w:val="0"/>
          <w:marTop w:val="0"/>
          <w:marBottom w:val="0"/>
          <w:divBdr>
            <w:top w:val="none" w:sz="0" w:space="0" w:color="auto"/>
            <w:left w:val="none" w:sz="0" w:space="0" w:color="auto"/>
            <w:bottom w:val="none" w:sz="0" w:space="0" w:color="auto"/>
            <w:right w:val="none" w:sz="0" w:space="0" w:color="auto"/>
          </w:divBdr>
          <w:divsChild>
            <w:div w:id="1623419860">
              <w:marLeft w:val="0"/>
              <w:marRight w:val="0"/>
              <w:marTop w:val="0"/>
              <w:marBottom w:val="0"/>
              <w:divBdr>
                <w:top w:val="none" w:sz="0" w:space="0" w:color="auto"/>
                <w:left w:val="none" w:sz="0" w:space="0" w:color="auto"/>
                <w:bottom w:val="none" w:sz="0" w:space="0" w:color="auto"/>
                <w:right w:val="none" w:sz="0" w:space="0" w:color="auto"/>
              </w:divBdr>
            </w:div>
          </w:divsChild>
        </w:div>
        <w:div w:id="896012544">
          <w:marLeft w:val="0"/>
          <w:marRight w:val="0"/>
          <w:marTop w:val="0"/>
          <w:marBottom w:val="0"/>
          <w:divBdr>
            <w:top w:val="none" w:sz="0" w:space="0" w:color="auto"/>
            <w:left w:val="none" w:sz="0" w:space="0" w:color="auto"/>
            <w:bottom w:val="none" w:sz="0" w:space="0" w:color="auto"/>
            <w:right w:val="none" w:sz="0" w:space="0" w:color="auto"/>
          </w:divBdr>
          <w:divsChild>
            <w:div w:id="415899867">
              <w:marLeft w:val="0"/>
              <w:marRight w:val="0"/>
              <w:marTop w:val="0"/>
              <w:marBottom w:val="0"/>
              <w:divBdr>
                <w:top w:val="none" w:sz="0" w:space="0" w:color="auto"/>
                <w:left w:val="none" w:sz="0" w:space="0" w:color="auto"/>
                <w:bottom w:val="none" w:sz="0" w:space="0" w:color="auto"/>
                <w:right w:val="none" w:sz="0" w:space="0" w:color="auto"/>
              </w:divBdr>
            </w:div>
            <w:div w:id="7023173">
              <w:marLeft w:val="0"/>
              <w:marRight w:val="0"/>
              <w:marTop w:val="0"/>
              <w:marBottom w:val="0"/>
              <w:divBdr>
                <w:top w:val="none" w:sz="0" w:space="0" w:color="auto"/>
                <w:left w:val="none" w:sz="0" w:space="0" w:color="auto"/>
                <w:bottom w:val="none" w:sz="0" w:space="0" w:color="auto"/>
                <w:right w:val="none" w:sz="0" w:space="0" w:color="auto"/>
              </w:divBdr>
            </w:div>
          </w:divsChild>
        </w:div>
        <w:div w:id="1113477766">
          <w:marLeft w:val="0"/>
          <w:marRight w:val="0"/>
          <w:marTop w:val="0"/>
          <w:marBottom w:val="0"/>
          <w:divBdr>
            <w:top w:val="none" w:sz="0" w:space="0" w:color="auto"/>
            <w:left w:val="none" w:sz="0" w:space="0" w:color="auto"/>
            <w:bottom w:val="none" w:sz="0" w:space="0" w:color="auto"/>
            <w:right w:val="none" w:sz="0" w:space="0" w:color="auto"/>
          </w:divBdr>
          <w:divsChild>
            <w:div w:id="759645304">
              <w:marLeft w:val="0"/>
              <w:marRight w:val="0"/>
              <w:marTop w:val="0"/>
              <w:marBottom w:val="0"/>
              <w:divBdr>
                <w:top w:val="none" w:sz="0" w:space="0" w:color="auto"/>
                <w:left w:val="none" w:sz="0" w:space="0" w:color="auto"/>
                <w:bottom w:val="none" w:sz="0" w:space="0" w:color="auto"/>
                <w:right w:val="none" w:sz="0" w:space="0" w:color="auto"/>
              </w:divBdr>
            </w:div>
            <w:div w:id="1543204860">
              <w:marLeft w:val="0"/>
              <w:marRight w:val="0"/>
              <w:marTop w:val="0"/>
              <w:marBottom w:val="0"/>
              <w:divBdr>
                <w:top w:val="none" w:sz="0" w:space="0" w:color="auto"/>
                <w:left w:val="none" w:sz="0" w:space="0" w:color="auto"/>
                <w:bottom w:val="none" w:sz="0" w:space="0" w:color="auto"/>
                <w:right w:val="none" w:sz="0" w:space="0" w:color="auto"/>
              </w:divBdr>
            </w:div>
          </w:divsChild>
        </w:div>
        <w:div w:id="1459714348">
          <w:marLeft w:val="0"/>
          <w:marRight w:val="0"/>
          <w:marTop w:val="0"/>
          <w:marBottom w:val="0"/>
          <w:divBdr>
            <w:top w:val="none" w:sz="0" w:space="0" w:color="auto"/>
            <w:left w:val="none" w:sz="0" w:space="0" w:color="auto"/>
            <w:bottom w:val="none" w:sz="0" w:space="0" w:color="auto"/>
            <w:right w:val="none" w:sz="0" w:space="0" w:color="auto"/>
          </w:divBdr>
          <w:divsChild>
            <w:div w:id="229926195">
              <w:marLeft w:val="0"/>
              <w:marRight w:val="0"/>
              <w:marTop w:val="0"/>
              <w:marBottom w:val="0"/>
              <w:divBdr>
                <w:top w:val="none" w:sz="0" w:space="0" w:color="auto"/>
                <w:left w:val="none" w:sz="0" w:space="0" w:color="auto"/>
                <w:bottom w:val="none" w:sz="0" w:space="0" w:color="auto"/>
                <w:right w:val="none" w:sz="0" w:space="0" w:color="auto"/>
              </w:divBdr>
            </w:div>
            <w:div w:id="162741214">
              <w:marLeft w:val="0"/>
              <w:marRight w:val="0"/>
              <w:marTop w:val="0"/>
              <w:marBottom w:val="0"/>
              <w:divBdr>
                <w:top w:val="none" w:sz="0" w:space="0" w:color="auto"/>
                <w:left w:val="none" w:sz="0" w:space="0" w:color="auto"/>
                <w:bottom w:val="none" w:sz="0" w:space="0" w:color="auto"/>
                <w:right w:val="none" w:sz="0" w:space="0" w:color="auto"/>
              </w:divBdr>
            </w:div>
          </w:divsChild>
        </w:div>
        <w:div w:id="1304969638">
          <w:marLeft w:val="0"/>
          <w:marRight w:val="0"/>
          <w:marTop w:val="0"/>
          <w:marBottom w:val="0"/>
          <w:divBdr>
            <w:top w:val="none" w:sz="0" w:space="0" w:color="auto"/>
            <w:left w:val="none" w:sz="0" w:space="0" w:color="auto"/>
            <w:bottom w:val="none" w:sz="0" w:space="0" w:color="auto"/>
            <w:right w:val="none" w:sz="0" w:space="0" w:color="auto"/>
          </w:divBdr>
          <w:divsChild>
            <w:div w:id="979263583">
              <w:marLeft w:val="0"/>
              <w:marRight w:val="0"/>
              <w:marTop w:val="0"/>
              <w:marBottom w:val="0"/>
              <w:divBdr>
                <w:top w:val="none" w:sz="0" w:space="0" w:color="auto"/>
                <w:left w:val="none" w:sz="0" w:space="0" w:color="auto"/>
                <w:bottom w:val="none" w:sz="0" w:space="0" w:color="auto"/>
                <w:right w:val="none" w:sz="0" w:space="0" w:color="auto"/>
              </w:divBdr>
            </w:div>
          </w:divsChild>
        </w:div>
        <w:div w:id="1316447125">
          <w:marLeft w:val="0"/>
          <w:marRight w:val="0"/>
          <w:marTop w:val="0"/>
          <w:marBottom w:val="0"/>
          <w:divBdr>
            <w:top w:val="none" w:sz="0" w:space="0" w:color="auto"/>
            <w:left w:val="none" w:sz="0" w:space="0" w:color="auto"/>
            <w:bottom w:val="none" w:sz="0" w:space="0" w:color="auto"/>
            <w:right w:val="none" w:sz="0" w:space="0" w:color="auto"/>
          </w:divBdr>
          <w:divsChild>
            <w:div w:id="340816969">
              <w:marLeft w:val="0"/>
              <w:marRight w:val="0"/>
              <w:marTop w:val="0"/>
              <w:marBottom w:val="0"/>
              <w:divBdr>
                <w:top w:val="none" w:sz="0" w:space="0" w:color="auto"/>
                <w:left w:val="none" w:sz="0" w:space="0" w:color="auto"/>
                <w:bottom w:val="none" w:sz="0" w:space="0" w:color="auto"/>
                <w:right w:val="none" w:sz="0" w:space="0" w:color="auto"/>
              </w:divBdr>
            </w:div>
          </w:divsChild>
        </w:div>
        <w:div w:id="202594725">
          <w:marLeft w:val="0"/>
          <w:marRight w:val="0"/>
          <w:marTop w:val="0"/>
          <w:marBottom w:val="0"/>
          <w:divBdr>
            <w:top w:val="none" w:sz="0" w:space="0" w:color="auto"/>
            <w:left w:val="none" w:sz="0" w:space="0" w:color="auto"/>
            <w:bottom w:val="none" w:sz="0" w:space="0" w:color="auto"/>
            <w:right w:val="none" w:sz="0" w:space="0" w:color="auto"/>
          </w:divBdr>
          <w:divsChild>
            <w:div w:id="1729185597">
              <w:marLeft w:val="0"/>
              <w:marRight w:val="0"/>
              <w:marTop w:val="0"/>
              <w:marBottom w:val="0"/>
              <w:divBdr>
                <w:top w:val="none" w:sz="0" w:space="0" w:color="auto"/>
                <w:left w:val="none" w:sz="0" w:space="0" w:color="auto"/>
                <w:bottom w:val="none" w:sz="0" w:space="0" w:color="auto"/>
                <w:right w:val="none" w:sz="0" w:space="0" w:color="auto"/>
              </w:divBdr>
            </w:div>
            <w:div w:id="526481333">
              <w:marLeft w:val="0"/>
              <w:marRight w:val="0"/>
              <w:marTop w:val="0"/>
              <w:marBottom w:val="0"/>
              <w:divBdr>
                <w:top w:val="none" w:sz="0" w:space="0" w:color="auto"/>
                <w:left w:val="none" w:sz="0" w:space="0" w:color="auto"/>
                <w:bottom w:val="none" w:sz="0" w:space="0" w:color="auto"/>
                <w:right w:val="none" w:sz="0" w:space="0" w:color="auto"/>
              </w:divBdr>
            </w:div>
          </w:divsChild>
        </w:div>
        <w:div w:id="1568343007">
          <w:marLeft w:val="0"/>
          <w:marRight w:val="0"/>
          <w:marTop w:val="0"/>
          <w:marBottom w:val="0"/>
          <w:divBdr>
            <w:top w:val="none" w:sz="0" w:space="0" w:color="auto"/>
            <w:left w:val="none" w:sz="0" w:space="0" w:color="auto"/>
            <w:bottom w:val="none" w:sz="0" w:space="0" w:color="auto"/>
            <w:right w:val="none" w:sz="0" w:space="0" w:color="auto"/>
          </w:divBdr>
          <w:divsChild>
            <w:div w:id="642125857">
              <w:marLeft w:val="0"/>
              <w:marRight w:val="0"/>
              <w:marTop w:val="0"/>
              <w:marBottom w:val="0"/>
              <w:divBdr>
                <w:top w:val="none" w:sz="0" w:space="0" w:color="auto"/>
                <w:left w:val="none" w:sz="0" w:space="0" w:color="auto"/>
                <w:bottom w:val="none" w:sz="0" w:space="0" w:color="auto"/>
                <w:right w:val="none" w:sz="0" w:space="0" w:color="auto"/>
              </w:divBdr>
            </w:div>
          </w:divsChild>
        </w:div>
        <w:div w:id="64108354">
          <w:marLeft w:val="0"/>
          <w:marRight w:val="0"/>
          <w:marTop w:val="0"/>
          <w:marBottom w:val="0"/>
          <w:divBdr>
            <w:top w:val="none" w:sz="0" w:space="0" w:color="auto"/>
            <w:left w:val="none" w:sz="0" w:space="0" w:color="auto"/>
            <w:bottom w:val="none" w:sz="0" w:space="0" w:color="auto"/>
            <w:right w:val="none" w:sz="0" w:space="0" w:color="auto"/>
          </w:divBdr>
          <w:divsChild>
            <w:div w:id="2145734084">
              <w:marLeft w:val="0"/>
              <w:marRight w:val="0"/>
              <w:marTop w:val="0"/>
              <w:marBottom w:val="0"/>
              <w:divBdr>
                <w:top w:val="none" w:sz="0" w:space="0" w:color="auto"/>
                <w:left w:val="none" w:sz="0" w:space="0" w:color="auto"/>
                <w:bottom w:val="none" w:sz="0" w:space="0" w:color="auto"/>
                <w:right w:val="none" w:sz="0" w:space="0" w:color="auto"/>
              </w:divBdr>
            </w:div>
          </w:divsChild>
        </w:div>
        <w:div w:id="736976951">
          <w:marLeft w:val="0"/>
          <w:marRight w:val="0"/>
          <w:marTop w:val="0"/>
          <w:marBottom w:val="0"/>
          <w:divBdr>
            <w:top w:val="none" w:sz="0" w:space="0" w:color="auto"/>
            <w:left w:val="none" w:sz="0" w:space="0" w:color="auto"/>
            <w:bottom w:val="none" w:sz="0" w:space="0" w:color="auto"/>
            <w:right w:val="none" w:sz="0" w:space="0" w:color="auto"/>
          </w:divBdr>
          <w:divsChild>
            <w:div w:id="115687994">
              <w:marLeft w:val="0"/>
              <w:marRight w:val="0"/>
              <w:marTop w:val="0"/>
              <w:marBottom w:val="0"/>
              <w:divBdr>
                <w:top w:val="none" w:sz="0" w:space="0" w:color="auto"/>
                <w:left w:val="none" w:sz="0" w:space="0" w:color="auto"/>
                <w:bottom w:val="none" w:sz="0" w:space="0" w:color="auto"/>
                <w:right w:val="none" w:sz="0" w:space="0" w:color="auto"/>
              </w:divBdr>
            </w:div>
            <w:div w:id="1424377829">
              <w:marLeft w:val="0"/>
              <w:marRight w:val="0"/>
              <w:marTop w:val="0"/>
              <w:marBottom w:val="0"/>
              <w:divBdr>
                <w:top w:val="none" w:sz="0" w:space="0" w:color="auto"/>
                <w:left w:val="none" w:sz="0" w:space="0" w:color="auto"/>
                <w:bottom w:val="none" w:sz="0" w:space="0" w:color="auto"/>
                <w:right w:val="none" w:sz="0" w:space="0" w:color="auto"/>
              </w:divBdr>
            </w:div>
          </w:divsChild>
        </w:div>
        <w:div w:id="2012442779">
          <w:marLeft w:val="0"/>
          <w:marRight w:val="0"/>
          <w:marTop w:val="0"/>
          <w:marBottom w:val="0"/>
          <w:divBdr>
            <w:top w:val="none" w:sz="0" w:space="0" w:color="auto"/>
            <w:left w:val="none" w:sz="0" w:space="0" w:color="auto"/>
            <w:bottom w:val="none" w:sz="0" w:space="0" w:color="auto"/>
            <w:right w:val="none" w:sz="0" w:space="0" w:color="auto"/>
          </w:divBdr>
          <w:divsChild>
            <w:div w:id="820773771">
              <w:marLeft w:val="0"/>
              <w:marRight w:val="0"/>
              <w:marTop w:val="0"/>
              <w:marBottom w:val="0"/>
              <w:divBdr>
                <w:top w:val="none" w:sz="0" w:space="0" w:color="auto"/>
                <w:left w:val="none" w:sz="0" w:space="0" w:color="auto"/>
                <w:bottom w:val="none" w:sz="0" w:space="0" w:color="auto"/>
                <w:right w:val="none" w:sz="0" w:space="0" w:color="auto"/>
              </w:divBdr>
            </w:div>
            <w:div w:id="2144811058">
              <w:marLeft w:val="0"/>
              <w:marRight w:val="0"/>
              <w:marTop w:val="0"/>
              <w:marBottom w:val="0"/>
              <w:divBdr>
                <w:top w:val="none" w:sz="0" w:space="0" w:color="auto"/>
                <w:left w:val="none" w:sz="0" w:space="0" w:color="auto"/>
                <w:bottom w:val="none" w:sz="0" w:space="0" w:color="auto"/>
                <w:right w:val="none" w:sz="0" w:space="0" w:color="auto"/>
              </w:divBdr>
            </w:div>
          </w:divsChild>
        </w:div>
        <w:div w:id="1473786788">
          <w:marLeft w:val="0"/>
          <w:marRight w:val="0"/>
          <w:marTop w:val="0"/>
          <w:marBottom w:val="0"/>
          <w:divBdr>
            <w:top w:val="none" w:sz="0" w:space="0" w:color="auto"/>
            <w:left w:val="none" w:sz="0" w:space="0" w:color="auto"/>
            <w:bottom w:val="none" w:sz="0" w:space="0" w:color="auto"/>
            <w:right w:val="none" w:sz="0" w:space="0" w:color="auto"/>
          </w:divBdr>
          <w:divsChild>
            <w:div w:id="298997611">
              <w:marLeft w:val="0"/>
              <w:marRight w:val="0"/>
              <w:marTop w:val="0"/>
              <w:marBottom w:val="0"/>
              <w:divBdr>
                <w:top w:val="none" w:sz="0" w:space="0" w:color="auto"/>
                <w:left w:val="none" w:sz="0" w:space="0" w:color="auto"/>
                <w:bottom w:val="none" w:sz="0" w:space="0" w:color="auto"/>
                <w:right w:val="none" w:sz="0" w:space="0" w:color="auto"/>
              </w:divBdr>
            </w:div>
          </w:divsChild>
        </w:div>
        <w:div w:id="1403481371">
          <w:marLeft w:val="0"/>
          <w:marRight w:val="0"/>
          <w:marTop w:val="0"/>
          <w:marBottom w:val="0"/>
          <w:divBdr>
            <w:top w:val="none" w:sz="0" w:space="0" w:color="auto"/>
            <w:left w:val="none" w:sz="0" w:space="0" w:color="auto"/>
            <w:bottom w:val="none" w:sz="0" w:space="0" w:color="auto"/>
            <w:right w:val="none" w:sz="0" w:space="0" w:color="auto"/>
          </w:divBdr>
          <w:divsChild>
            <w:div w:id="569967870">
              <w:marLeft w:val="0"/>
              <w:marRight w:val="0"/>
              <w:marTop w:val="0"/>
              <w:marBottom w:val="0"/>
              <w:divBdr>
                <w:top w:val="none" w:sz="0" w:space="0" w:color="auto"/>
                <w:left w:val="none" w:sz="0" w:space="0" w:color="auto"/>
                <w:bottom w:val="none" w:sz="0" w:space="0" w:color="auto"/>
                <w:right w:val="none" w:sz="0" w:space="0" w:color="auto"/>
              </w:divBdr>
            </w:div>
            <w:div w:id="148909552">
              <w:marLeft w:val="0"/>
              <w:marRight w:val="0"/>
              <w:marTop w:val="0"/>
              <w:marBottom w:val="0"/>
              <w:divBdr>
                <w:top w:val="none" w:sz="0" w:space="0" w:color="auto"/>
                <w:left w:val="none" w:sz="0" w:space="0" w:color="auto"/>
                <w:bottom w:val="none" w:sz="0" w:space="0" w:color="auto"/>
                <w:right w:val="none" w:sz="0" w:space="0" w:color="auto"/>
              </w:divBdr>
            </w:div>
          </w:divsChild>
        </w:div>
        <w:div w:id="328991179">
          <w:marLeft w:val="0"/>
          <w:marRight w:val="0"/>
          <w:marTop w:val="0"/>
          <w:marBottom w:val="0"/>
          <w:divBdr>
            <w:top w:val="none" w:sz="0" w:space="0" w:color="auto"/>
            <w:left w:val="none" w:sz="0" w:space="0" w:color="auto"/>
            <w:bottom w:val="none" w:sz="0" w:space="0" w:color="auto"/>
            <w:right w:val="none" w:sz="0" w:space="0" w:color="auto"/>
          </w:divBdr>
          <w:divsChild>
            <w:div w:id="1013798008">
              <w:marLeft w:val="0"/>
              <w:marRight w:val="0"/>
              <w:marTop w:val="0"/>
              <w:marBottom w:val="0"/>
              <w:divBdr>
                <w:top w:val="none" w:sz="0" w:space="0" w:color="auto"/>
                <w:left w:val="none" w:sz="0" w:space="0" w:color="auto"/>
                <w:bottom w:val="none" w:sz="0" w:space="0" w:color="auto"/>
                <w:right w:val="none" w:sz="0" w:space="0" w:color="auto"/>
              </w:divBdr>
            </w:div>
          </w:divsChild>
        </w:div>
        <w:div w:id="1059943657">
          <w:marLeft w:val="0"/>
          <w:marRight w:val="0"/>
          <w:marTop w:val="0"/>
          <w:marBottom w:val="0"/>
          <w:divBdr>
            <w:top w:val="none" w:sz="0" w:space="0" w:color="auto"/>
            <w:left w:val="none" w:sz="0" w:space="0" w:color="auto"/>
            <w:bottom w:val="none" w:sz="0" w:space="0" w:color="auto"/>
            <w:right w:val="none" w:sz="0" w:space="0" w:color="auto"/>
          </w:divBdr>
          <w:divsChild>
            <w:div w:id="1260868846">
              <w:marLeft w:val="0"/>
              <w:marRight w:val="0"/>
              <w:marTop w:val="0"/>
              <w:marBottom w:val="0"/>
              <w:divBdr>
                <w:top w:val="none" w:sz="0" w:space="0" w:color="auto"/>
                <w:left w:val="none" w:sz="0" w:space="0" w:color="auto"/>
                <w:bottom w:val="none" w:sz="0" w:space="0" w:color="auto"/>
                <w:right w:val="none" w:sz="0" w:space="0" w:color="auto"/>
              </w:divBdr>
            </w:div>
          </w:divsChild>
        </w:div>
        <w:div w:id="400446750">
          <w:marLeft w:val="0"/>
          <w:marRight w:val="0"/>
          <w:marTop w:val="0"/>
          <w:marBottom w:val="0"/>
          <w:divBdr>
            <w:top w:val="none" w:sz="0" w:space="0" w:color="auto"/>
            <w:left w:val="none" w:sz="0" w:space="0" w:color="auto"/>
            <w:bottom w:val="none" w:sz="0" w:space="0" w:color="auto"/>
            <w:right w:val="none" w:sz="0" w:space="0" w:color="auto"/>
          </w:divBdr>
          <w:divsChild>
            <w:div w:id="1216887931">
              <w:marLeft w:val="0"/>
              <w:marRight w:val="0"/>
              <w:marTop w:val="0"/>
              <w:marBottom w:val="0"/>
              <w:divBdr>
                <w:top w:val="none" w:sz="0" w:space="0" w:color="auto"/>
                <w:left w:val="none" w:sz="0" w:space="0" w:color="auto"/>
                <w:bottom w:val="none" w:sz="0" w:space="0" w:color="auto"/>
                <w:right w:val="none" w:sz="0" w:space="0" w:color="auto"/>
              </w:divBdr>
            </w:div>
            <w:div w:id="1454665016">
              <w:marLeft w:val="0"/>
              <w:marRight w:val="0"/>
              <w:marTop w:val="0"/>
              <w:marBottom w:val="0"/>
              <w:divBdr>
                <w:top w:val="none" w:sz="0" w:space="0" w:color="auto"/>
                <w:left w:val="none" w:sz="0" w:space="0" w:color="auto"/>
                <w:bottom w:val="none" w:sz="0" w:space="0" w:color="auto"/>
                <w:right w:val="none" w:sz="0" w:space="0" w:color="auto"/>
              </w:divBdr>
            </w:div>
          </w:divsChild>
        </w:div>
        <w:div w:id="829641343">
          <w:marLeft w:val="0"/>
          <w:marRight w:val="0"/>
          <w:marTop w:val="0"/>
          <w:marBottom w:val="0"/>
          <w:divBdr>
            <w:top w:val="none" w:sz="0" w:space="0" w:color="auto"/>
            <w:left w:val="none" w:sz="0" w:space="0" w:color="auto"/>
            <w:bottom w:val="none" w:sz="0" w:space="0" w:color="auto"/>
            <w:right w:val="none" w:sz="0" w:space="0" w:color="auto"/>
          </w:divBdr>
          <w:divsChild>
            <w:div w:id="1939560272">
              <w:marLeft w:val="0"/>
              <w:marRight w:val="0"/>
              <w:marTop w:val="0"/>
              <w:marBottom w:val="0"/>
              <w:divBdr>
                <w:top w:val="none" w:sz="0" w:space="0" w:color="auto"/>
                <w:left w:val="none" w:sz="0" w:space="0" w:color="auto"/>
                <w:bottom w:val="none" w:sz="0" w:space="0" w:color="auto"/>
                <w:right w:val="none" w:sz="0" w:space="0" w:color="auto"/>
              </w:divBdr>
            </w:div>
          </w:divsChild>
        </w:div>
        <w:div w:id="1320957239">
          <w:marLeft w:val="0"/>
          <w:marRight w:val="0"/>
          <w:marTop w:val="0"/>
          <w:marBottom w:val="0"/>
          <w:divBdr>
            <w:top w:val="none" w:sz="0" w:space="0" w:color="auto"/>
            <w:left w:val="none" w:sz="0" w:space="0" w:color="auto"/>
            <w:bottom w:val="none" w:sz="0" w:space="0" w:color="auto"/>
            <w:right w:val="none" w:sz="0" w:space="0" w:color="auto"/>
          </w:divBdr>
          <w:divsChild>
            <w:div w:id="30112412">
              <w:marLeft w:val="0"/>
              <w:marRight w:val="0"/>
              <w:marTop w:val="0"/>
              <w:marBottom w:val="0"/>
              <w:divBdr>
                <w:top w:val="none" w:sz="0" w:space="0" w:color="auto"/>
                <w:left w:val="none" w:sz="0" w:space="0" w:color="auto"/>
                <w:bottom w:val="none" w:sz="0" w:space="0" w:color="auto"/>
                <w:right w:val="none" w:sz="0" w:space="0" w:color="auto"/>
              </w:divBdr>
            </w:div>
            <w:div w:id="1600718213">
              <w:marLeft w:val="0"/>
              <w:marRight w:val="0"/>
              <w:marTop w:val="0"/>
              <w:marBottom w:val="0"/>
              <w:divBdr>
                <w:top w:val="none" w:sz="0" w:space="0" w:color="auto"/>
                <w:left w:val="none" w:sz="0" w:space="0" w:color="auto"/>
                <w:bottom w:val="none" w:sz="0" w:space="0" w:color="auto"/>
                <w:right w:val="none" w:sz="0" w:space="0" w:color="auto"/>
              </w:divBdr>
            </w:div>
          </w:divsChild>
        </w:div>
        <w:div w:id="1700274654">
          <w:marLeft w:val="0"/>
          <w:marRight w:val="0"/>
          <w:marTop w:val="0"/>
          <w:marBottom w:val="0"/>
          <w:divBdr>
            <w:top w:val="none" w:sz="0" w:space="0" w:color="auto"/>
            <w:left w:val="none" w:sz="0" w:space="0" w:color="auto"/>
            <w:bottom w:val="none" w:sz="0" w:space="0" w:color="auto"/>
            <w:right w:val="none" w:sz="0" w:space="0" w:color="auto"/>
          </w:divBdr>
          <w:divsChild>
            <w:div w:id="229581861">
              <w:marLeft w:val="0"/>
              <w:marRight w:val="0"/>
              <w:marTop w:val="0"/>
              <w:marBottom w:val="0"/>
              <w:divBdr>
                <w:top w:val="none" w:sz="0" w:space="0" w:color="auto"/>
                <w:left w:val="none" w:sz="0" w:space="0" w:color="auto"/>
                <w:bottom w:val="none" w:sz="0" w:space="0" w:color="auto"/>
                <w:right w:val="none" w:sz="0" w:space="0" w:color="auto"/>
              </w:divBdr>
            </w:div>
            <w:div w:id="560403967">
              <w:marLeft w:val="0"/>
              <w:marRight w:val="0"/>
              <w:marTop w:val="0"/>
              <w:marBottom w:val="0"/>
              <w:divBdr>
                <w:top w:val="none" w:sz="0" w:space="0" w:color="auto"/>
                <w:left w:val="none" w:sz="0" w:space="0" w:color="auto"/>
                <w:bottom w:val="none" w:sz="0" w:space="0" w:color="auto"/>
                <w:right w:val="none" w:sz="0" w:space="0" w:color="auto"/>
              </w:divBdr>
            </w:div>
          </w:divsChild>
        </w:div>
        <w:div w:id="1960912774">
          <w:marLeft w:val="0"/>
          <w:marRight w:val="0"/>
          <w:marTop w:val="0"/>
          <w:marBottom w:val="0"/>
          <w:divBdr>
            <w:top w:val="none" w:sz="0" w:space="0" w:color="auto"/>
            <w:left w:val="none" w:sz="0" w:space="0" w:color="auto"/>
            <w:bottom w:val="none" w:sz="0" w:space="0" w:color="auto"/>
            <w:right w:val="none" w:sz="0" w:space="0" w:color="auto"/>
          </w:divBdr>
          <w:divsChild>
            <w:div w:id="1095131820">
              <w:marLeft w:val="0"/>
              <w:marRight w:val="0"/>
              <w:marTop w:val="0"/>
              <w:marBottom w:val="0"/>
              <w:divBdr>
                <w:top w:val="none" w:sz="0" w:space="0" w:color="auto"/>
                <w:left w:val="none" w:sz="0" w:space="0" w:color="auto"/>
                <w:bottom w:val="none" w:sz="0" w:space="0" w:color="auto"/>
                <w:right w:val="none" w:sz="0" w:space="0" w:color="auto"/>
              </w:divBdr>
            </w:div>
            <w:div w:id="2019647822">
              <w:marLeft w:val="0"/>
              <w:marRight w:val="0"/>
              <w:marTop w:val="0"/>
              <w:marBottom w:val="0"/>
              <w:divBdr>
                <w:top w:val="none" w:sz="0" w:space="0" w:color="auto"/>
                <w:left w:val="none" w:sz="0" w:space="0" w:color="auto"/>
                <w:bottom w:val="none" w:sz="0" w:space="0" w:color="auto"/>
                <w:right w:val="none" w:sz="0" w:space="0" w:color="auto"/>
              </w:divBdr>
            </w:div>
            <w:div w:id="415321191">
              <w:marLeft w:val="0"/>
              <w:marRight w:val="0"/>
              <w:marTop w:val="0"/>
              <w:marBottom w:val="0"/>
              <w:divBdr>
                <w:top w:val="none" w:sz="0" w:space="0" w:color="auto"/>
                <w:left w:val="none" w:sz="0" w:space="0" w:color="auto"/>
                <w:bottom w:val="none" w:sz="0" w:space="0" w:color="auto"/>
                <w:right w:val="none" w:sz="0" w:space="0" w:color="auto"/>
              </w:divBdr>
            </w:div>
            <w:div w:id="1029455799">
              <w:marLeft w:val="0"/>
              <w:marRight w:val="0"/>
              <w:marTop w:val="0"/>
              <w:marBottom w:val="0"/>
              <w:divBdr>
                <w:top w:val="none" w:sz="0" w:space="0" w:color="auto"/>
                <w:left w:val="none" w:sz="0" w:space="0" w:color="auto"/>
                <w:bottom w:val="none" w:sz="0" w:space="0" w:color="auto"/>
                <w:right w:val="none" w:sz="0" w:space="0" w:color="auto"/>
              </w:divBdr>
            </w:div>
          </w:divsChild>
        </w:div>
        <w:div w:id="2012292513">
          <w:marLeft w:val="0"/>
          <w:marRight w:val="0"/>
          <w:marTop w:val="0"/>
          <w:marBottom w:val="0"/>
          <w:divBdr>
            <w:top w:val="none" w:sz="0" w:space="0" w:color="auto"/>
            <w:left w:val="none" w:sz="0" w:space="0" w:color="auto"/>
            <w:bottom w:val="none" w:sz="0" w:space="0" w:color="auto"/>
            <w:right w:val="none" w:sz="0" w:space="0" w:color="auto"/>
          </w:divBdr>
          <w:divsChild>
            <w:div w:id="1688600640">
              <w:marLeft w:val="0"/>
              <w:marRight w:val="0"/>
              <w:marTop w:val="0"/>
              <w:marBottom w:val="0"/>
              <w:divBdr>
                <w:top w:val="none" w:sz="0" w:space="0" w:color="auto"/>
                <w:left w:val="none" w:sz="0" w:space="0" w:color="auto"/>
                <w:bottom w:val="none" w:sz="0" w:space="0" w:color="auto"/>
                <w:right w:val="none" w:sz="0" w:space="0" w:color="auto"/>
              </w:divBdr>
            </w:div>
            <w:div w:id="593518622">
              <w:marLeft w:val="0"/>
              <w:marRight w:val="0"/>
              <w:marTop w:val="0"/>
              <w:marBottom w:val="0"/>
              <w:divBdr>
                <w:top w:val="none" w:sz="0" w:space="0" w:color="auto"/>
                <w:left w:val="none" w:sz="0" w:space="0" w:color="auto"/>
                <w:bottom w:val="none" w:sz="0" w:space="0" w:color="auto"/>
                <w:right w:val="none" w:sz="0" w:space="0" w:color="auto"/>
              </w:divBdr>
            </w:div>
          </w:divsChild>
        </w:div>
        <w:div w:id="2063550856">
          <w:marLeft w:val="0"/>
          <w:marRight w:val="0"/>
          <w:marTop w:val="0"/>
          <w:marBottom w:val="0"/>
          <w:divBdr>
            <w:top w:val="none" w:sz="0" w:space="0" w:color="auto"/>
            <w:left w:val="none" w:sz="0" w:space="0" w:color="auto"/>
            <w:bottom w:val="none" w:sz="0" w:space="0" w:color="auto"/>
            <w:right w:val="none" w:sz="0" w:space="0" w:color="auto"/>
          </w:divBdr>
          <w:divsChild>
            <w:div w:id="440757571">
              <w:marLeft w:val="0"/>
              <w:marRight w:val="0"/>
              <w:marTop w:val="0"/>
              <w:marBottom w:val="0"/>
              <w:divBdr>
                <w:top w:val="none" w:sz="0" w:space="0" w:color="auto"/>
                <w:left w:val="none" w:sz="0" w:space="0" w:color="auto"/>
                <w:bottom w:val="none" w:sz="0" w:space="0" w:color="auto"/>
                <w:right w:val="none" w:sz="0" w:space="0" w:color="auto"/>
              </w:divBdr>
            </w:div>
            <w:div w:id="1163545115">
              <w:marLeft w:val="0"/>
              <w:marRight w:val="0"/>
              <w:marTop w:val="0"/>
              <w:marBottom w:val="0"/>
              <w:divBdr>
                <w:top w:val="none" w:sz="0" w:space="0" w:color="auto"/>
                <w:left w:val="none" w:sz="0" w:space="0" w:color="auto"/>
                <w:bottom w:val="none" w:sz="0" w:space="0" w:color="auto"/>
                <w:right w:val="none" w:sz="0" w:space="0" w:color="auto"/>
              </w:divBdr>
            </w:div>
          </w:divsChild>
        </w:div>
        <w:div w:id="1246064195">
          <w:marLeft w:val="0"/>
          <w:marRight w:val="0"/>
          <w:marTop w:val="0"/>
          <w:marBottom w:val="0"/>
          <w:divBdr>
            <w:top w:val="none" w:sz="0" w:space="0" w:color="auto"/>
            <w:left w:val="none" w:sz="0" w:space="0" w:color="auto"/>
            <w:bottom w:val="none" w:sz="0" w:space="0" w:color="auto"/>
            <w:right w:val="none" w:sz="0" w:space="0" w:color="auto"/>
          </w:divBdr>
          <w:divsChild>
            <w:div w:id="2070574864">
              <w:marLeft w:val="0"/>
              <w:marRight w:val="0"/>
              <w:marTop w:val="0"/>
              <w:marBottom w:val="0"/>
              <w:divBdr>
                <w:top w:val="none" w:sz="0" w:space="0" w:color="auto"/>
                <w:left w:val="none" w:sz="0" w:space="0" w:color="auto"/>
                <w:bottom w:val="none" w:sz="0" w:space="0" w:color="auto"/>
                <w:right w:val="none" w:sz="0" w:space="0" w:color="auto"/>
              </w:divBdr>
            </w:div>
          </w:divsChild>
        </w:div>
        <w:div w:id="1746219087">
          <w:marLeft w:val="0"/>
          <w:marRight w:val="0"/>
          <w:marTop w:val="0"/>
          <w:marBottom w:val="0"/>
          <w:divBdr>
            <w:top w:val="none" w:sz="0" w:space="0" w:color="auto"/>
            <w:left w:val="none" w:sz="0" w:space="0" w:color="auto"/>
            <w:bottom w:val="none" w:sz="0" w:space="0" w:color="auto"/>
            <w:right w:val="none" w:sz="0" w:space="0" w:color="auto"/>
          </w:divBdr>
          <w:divsChild>
            <w:div w:id="759523022">
              <w:marLeft w:val="0"/>
              <w:marRight w:val="0"/>
              <w:marTop w:val="0"/>
              <w:marBottom w:val="0"/>
              <w:divBdr>
                <w:top w:val="none" w:sz="0" w:space="0" w:color="auto"/>
                <w:left w:val="none" w:sz="0" w:space="0" w:color="auto"/>
                <w:bottom w:val="none" w:sz="0" w:space="0" w:color="auto"/>
                <w:right w:val="none" w:sz="0" w:space="0" w:color="auto"/>
              </w:divBdr>
            </w:div>
            <w:div w:id="204493138">
              <w:marLeft w:val="0"/>
              <w:marRight w:val="0"/>
              <w:marTop w:val="0"/>
              <w:marBottom w:val="0"/>
              <w:divBdr>
                <w:top w:val="none" w:sz="0" w:space="0" w:color="auto"/>
                <w:left w:val="none" w:sz="0" w:space="0" w:color="auto"/>
                <w:bottom w:val="none" w:sz="0" w:space="0" w:color="auto"/>
                <w:right w:val="none" w:sz="0" w:space="0" w:color="auto"/>
              </w:divBdr>
            </w:div>
          </w:divsChild>
        </w:div>
        <w:div w:id="1713770100">
          <w:marLeft w:val="0"/>
          <w:marRight w:val="0"/>
          <w:marTop w:val="0"/>
          <w:marBottom w:val="0"/>
          <w:divBdr>
            <w:top w:val="none" w:sz="0" w:space="0" w:color="auto"/>
            <w:left w:val="none" w:sz="0" w:space="0" w:color="auto"/>
            <w:bottom w:val="none" w:sz="0" w:space="0" w:color="auto"/>
            <w:right w:val="none" w:sz="0" w:space="0" w:color="auto"/>
          </w:divBdr>
          <w:divsChild>
            <w:div w:id="1567572776">
              <w:marLeft w:val="0"/>
              <w:marRight w:val="0"/>
              <w:marTop w:val="0"/>
              <w:marBottom w:val="0"/>
              <w:divBdr>
                <w:top w:val="none" w:sz="0" w:space="0" w:color="auto"/>
                <w:left w:val="none" w:sz="0" w:space="0" w:color="auto"/>
                <w:bottom w:val="none" w:sz="0" w:space="0" w:color="auto"/>
                <w:right w:val="none" w:sz="0" w:space="0" w:color="auto"/>
              </w:divBdr>
            </w:div>
          </w:divsChild>
        </w:div>
        <w:div w:id="404767720">
          <w:marLeft w:val="0"/>
          <w:marRight w:val="0"/>
          <w:marTop w:val="0"/>
          <w:marBottom w:val="0"/>
          <w:divBdr>
            <w:top w:val="none" w:sz="0" w:space="0" w:color="auto"/>
            <w:left w:val="none" w:sz="0" w:space="0" w:color="auto"/>
            <w:bottom w:val="none" w:sz="0" w:space="0" w:color="auto"/>
            <w:right w:val="none" w:sz="0" w:space="0" w:color="auto"/>
          </w:divBdr>
          <w:divsChild>
            <w:div w:id="193200168">
              <w:marLeft w:val="0"/>
              <w:marRight w:val="0"/>
              <w:marTop w:val="0"/>
              <w:marBottom w:val="0"/>
              <w:divBdr>
                <w:top w:val="none" w:sz="0" w:space="0" w:color="auto"/>
                <w:left w:val="none" w:sz="0" w:space="0" w:color="auto"/>
                <w:bottom w:val="none" w:sz="0" w:space="0" w:color="auto"/>
                <w:right w:val="none" w:sz="0" w:space="0" w:color="auto"/>
              </w:divBdr>
            </w:div>
          </w:divsChild>
        </w:div>
        <w:div w:id="1802576980">
          <w:marLeft w:val="0"/>
          <w:marRight w:val="0"/>
          <w:marTop w:val="0"/>
          <w:marBottom w:val="0"/>
          <w:divBdr>
            <w:top w:val="none" w:sz="0" w:space="0" w:color="auto"/>
            <w:left w:val="none" w:sz="0" w:space="0" w:color="auto"/>
            <w:bottom w:val="none" w:sz="0" w:space="0" w:color="auto"/>
            <w:right w:val="none" w:sz="0" w:space="0" w:color="auto"/>
          </w:divBdr>
          <w:divsChild>
            <w:div w:id="659966755">
              <w:marLeft w:val="0"/>
              <w:marRight w:val="0"/>
              <w:marTop w:val="0"/>
              <w:marBottom w:val="0"/>
              <w:divBdr>
                <w:top w:val="none" w:sz="0" w:space="0" w:color="auto"/>
                <w:left w:val="none" w:sz="0" w:space="0" w:color="auto"/>
                <w:bottom w:val="none" w:sz="0" w:space="0" w:color="auto"/>
                <w:right w:val="none" w:sz="0" w:space="0" w:color="auto"/>
              </w:divBdr>
            </w:div>
            <w:div w:id="475032723">
              <w:marLeft w:val="0"/>
              <w:marRight w:val="0"/>
              <w:marTop w:val="0"/>
              <w:marBottom w:val="0"/>
              <w:divBdr>
                <w:top w:val="none" w:sz="0" w:space="0" w:color="auto"/>
                <w:left w:val="none" w:sz="0" w:space="0" w:color="auto"/>
                <w:bottom w:val="none" w:sz="0" w:space="0" w:color="auto"/>
                <w:right w:val="none" w:sz="0" w:space="0" w:color="auto"/>
              </w:divBdr>
            </w:div>
          </w:divsChild>
        </w:div>
        <w:div w:id="581910518">
          <w:marLeft w:val="0"/>
          <w:marRight w:val="0"/>
          <w:marTop w:val="0"/>
          <w:marBottom w:val="0"/>
          <w:divBdr>
            <w:top w:val="none" w:sz="0" w:space="0" w:color="auto"/>
            <w:left w:val="none" w:sz="0" w:space="0" w:color="auto"/>
            <w:bottom w:val="none" w:sz="0" w:space="0" w:color="auto"/>
            <w:right w:val="none" w:sz="0" w:space="0" w:color="auto"/>
          </w:divBdr>
          <w:divsChild>
            <w:div w:id="854420502">
              <w:marLeft w:val="0"/>
              <w:marRight w:val="0"/>
              <w:marTop w:val="0"/>
              <w:marBottom w:val="0"/>
              <w:divBdr>
                <w:top w:val="none" w:sz="0" w:space="0" w:color="auto"/>
                <w:left w:val="none" w:sz="0" w:space="0" w:color="auto"/>
                <w:bottom w:val="none" w:sz="0" w:space="0" w:color="auto"/>
                <w:right w:val="none" w:sz="0" w:space="0" w:color="auto"/>
              </w:divBdr>
            </w:div>
          </w:divsChild>
        </w:div>
        <w:div w:id="1811746282">
          <w:marLeft w:val="0"/>
          <w:marRight w:val="0"/>
          <w:marTop w:val="0"/>
          <w:marBottom w:val="0"/>
          <w:divBdr>
            <w:top w:val="none" w:sz="0" w:space="0" w:color="auto"/>
            <w:left w:val="none" w:sz="0" w:space="0" w:color="auto"/>
            <w:bottom w:val="none" w:sz="0" w:space="0" w:color="auto"/>
            <w:right w:val="none" w:sz="0" w:space="0" w:color="auto"/>
          </w:divBdr>
          <w:divsChild>
            <w:div w:id="1453094797">
              <w:marLeft w:val="0"/>
              <w:marRight w:val="0"/>
              <w:marTop w:val="0"/>
              <w:marBottom w:val="0"/>
              <w:divBdr>
                <w:top w:val="none" w:sz="0" w:space="0" w:color="auto"/>
                <w:left w:val="none" w:sz="0" w:space="0" w:color="auto"/>
                <w:bottom w:val="none" w:sz="0" w:space="0" w:color="auto"/>
                <w:right w:val="none" w:sz="0" w:space="0" w:color="auto"/>
              </w:divBdr>
            </w:div>
            <w:div w:id="436871083">
              <w:marLeft w:val="0"/>
              <w:marRight w:val="0"/>
              <w:marTop w:val="0"/>
              <w:marBottom w:val="0"/>
              <w:divBdr>
                <w:top w:val="none" w:sz="0" w:space="0" w:color="auto"/>
                <w:left w:val="none" w:sz="0" w:space="0" w:color="auto"/>
                <w:bottom w:val="none" w:sz="0" w:space="0" w:color="auto"/>
                <w:right w:val="none" w:sz="0" w:space="0" w:color="auto"/>
              </w:divBdr>
            </w:div>
          </w:divsChild>
        </w:div>
        <w:div w:id="1898784583">
          <w:marLeft w:val="0"/>
          <w:marRight w:val="0"/>
          <w:marTop w:val="0"/>
          <w:marBottom w:val="0"/>
          <w:divBdr>
            <w:top w:val="none" w:sz="0" w:space="0" w:color="auto"/>
            <w:left w:val="none" w:sz="0" w:space="0" w:color="auto"/>
            <w:bottom w:val="none" w:sz="0" w:space="0" w:color="auto"/>
            <w:right w:val="none" w:sz="0" w:space="0" w:color="auto"/>
          </w:divBdr>
          <w:divsChild>
            <w:div w:id="1604416747">
              <w:marLeft w:val="0"/>
              <w:marRight w:val="0"/>
              <w:marTop w:val="0"/>
              <w:marBottom w:val="0"/>
              <w:divBdr>
                <w:top w:val="none" w:sz="0" w:space="0" w:color="auto"/>
                <w:left w:val="none" w:sz="0" w:space="0" w:color="auto"/>
                <w:bottom w:val="none" w:sz="0" w:space="0" w:color="auto"/>
                <w:right w:val="none" w:sz="0" w:space="0" w:color="auto"/>
              </w:divBdr>
            </w:div>
            <w:div w:id="193083914">
              <w:marLeft w:val="0"/>
              <w:marRight w:val="0"/>
              <w:marTop w:val="0"/>
              <w:marBottom w:val="0"/>
              <w:divBdr>
                <w:top w:val="none" w:sz="0" w:space="0" w:color="auto"/>
                <w:left w:val="none" w:sz="0" w:space="0" w:color="auto"/>
                <w:bottom w:val="none" w:sz="0" w:space="0" w:color="auto"/>
                <w:right w:val="none" w:sz="0" w:space="0" w:color="auto"/>
              </w:divBdr>
            </w:div>
            <w:div w:id="773132759">
              <w:marLeft w:val="0"/>
              <w:marRight w:val="0"/>
              <w:marTop w:val="0"/>
              <w:marBottom w:val="0"/>
              <w:divBdr>
                <w:top w:val="none" w:sz="0" w:space="0" w:color="auto"/>
                <w:left w:val="none" w:sz="0" w:space="0" w:color="auto"/>
                <w:bottom w:val="none" w:sz="0" w:space="0" w:color="auto"/>
                <w:right w:val="none" w:sz="0" w:space="0" w:color="auto"/>
              </w:divBdr>
            </w:div>
          </w:divsChild>
        </w:div>
        <w:div w:id="193927043">
          <w:marLeft w:val="0"/>
          <w:marRight w:val="0"/>
          <w:marTop w:val="0"/>
          <w:marBottom w:val="0"/>
          <w:divBdr>
            <w:top w:val="none" w:sz="0" w:space="0" w:color="auto"/>
            <w:left w:val="none" w:sz="0" w:space="0" w:color="auto"/>
            <w:bottom w:val="none" w:sz="0" w:space="0" w:color="auto"/>
            <w:right w:val="none" w:sz="0" w:space="0" w:color="auto"/>
          </w:divBdr>
          <w:divsChild>
            <w:div w:id="1621911226">
              <w:marLeft w:val="0"/>
              <w:marRight w:val="0"/>
              <w:marTop w:val="0"/>
              <w:marBottom w:val="0"/>
              <w:divBdr>
                <w:top w:val="none" w:sz="0" w:space="0" w:color="auto"/>
                <w:left w:val="none" w:sz="0" w:space="0" w:color="auto"/>
                <w:bottom w:val="none" w:sz="0" w:space="0" w:color="auto"/>
                <w:right w:val="none" w:sz="0" w:space="0" w:color="auto"/>
              </w:divBdr>
            </w:div>
          </w:divsChild>
        </w:div>
        <w:div w:id="1331172943">
          <w:marLeft w:val="0"/>
          <w:marRight w:val="0"/>
          <w:marTop w:val="0"/>
          <w:marBottom w:val="0"/>
          <w:divBdr>
            <w:top w:val="none" w:sz="0" w:space="0" w:color="auto"/>
            <w:left w:val="none" w:sz="0" w:space="0" w:color="auto"/>
            <w:bottom w:val="none" w:sz="0" w:space="0" w:color="auto"/>
            <w:right w:val="none" w:sz="0" w:space="0" w:color="auto"/>
          </w:divBdr>
          <w:divsChild>
            <w:div w:id="2039819661">
              <w:marLeft w:val="0"/>
              <w:marRight w:val="0"/>
              <w:marTop w:val="0"/>
              <w:marBottom w:val="0"/>
              <w:divBdr>
                <w:top w:val="none" w:sz="0" w:space="0" w:color="auto"/>
                <w:left w:val="none" w:sz="0" w:space="0" w:color="auto"/>
                <w:bottom w:val="none" w:sz="0" w:space="0" w:color="auto"/>
                <w:right w:val="none" w:sz="0" w:space="0" w:color="auto"/>
              </w:divBdr>
            </w:div>
            <w:div w:id="257711266">
              <w:marLeft w:val="0"/>
              <w:marRight w:val="0"/>
              <w:marTop w:val="0"/>
              <w:marBottom w:val="0"/>
              <w:divBdr>
                <w:top w:val="none" w:sz="0" w:space="0" w:color="auto"/>
                <w:left w:val="none" w:sz="0" w:space="0" w:color="auto"/>
                <w:bottom w:val="none" w:sz="0" w:space="0" w:color="auto"/>
                <w:right w:val="none" w:sz="0" w:space="0" w:color="auto"/>
              </w:divBdr>
            </w:div>
          </w:divsChild>
        </w:div>
        <w:div w:id="1732801993">
          <w:marLeft w:val="0"/>
          <w:marRight w:val="0"/>
          <w:marTop w:val="0"/>
          <w:marBottom w:val="0"/>
          <w:divBdr>
            <w:top w:val="none" w:sz="0" w:space="0" w:color="auto"/>
            <w:left w:val="none" w:sz="0" w:space="0" w:color="auto"/>
            <w:bottom w:val="none" w:sz="0" w:space="0" w:color="auto"/>
            <w:right w:val="none" w:sz="0" w:space="0" w:color="auto"/>
          </w:divBdr>
          <w:divsChild>
            <w:div w:id="1796174209">
              <w:marLeft w:val="0"/>
              <w:marRight w:val="0"/>
              <w:marTop w:val="0"/>
              <w:marBottom w:val="0"/>
              <w:divBdr>
                <w:top w:val="none" w:sz="0" w:space="0" w:color="auto"/>
                <w:left w:val="none" w:sz="0" w:space="0" w:color="auto"/>
                <w:bottom w:val="none" w:sz="0" w:space="0" w:color="auto"/>
                <w:right w:val="none" w:sz="0" w:space="0" w:color="auto"/>
              </w:divBdr>
            </w:div>
            <w:div w:id="2104376874">
              <w:marLeft w:val="0"/>
              <w:marRight w:val="0"/>
              <w:marTop w:val="0"/>
              <w:marBottom w:val="0"/>
              <w:divBdr>
                <w:top w:val="none" w:sz="0" w:space="0" w:color="auto"/>
                <w:left w:val="none" w:sz="0" w:space="0" w:color="auto"/>
                <w:bottom w:val="none" w:sz="0" w:space="0" w:color="auto"/>
                <w:right w:val="none" w:sz="0" w:space="0" w:color="auto"/>
              </w:divBdr>
            </w:div>
            <w:div w:id="2129468751">
              <w:marLeft w:val="0"/>
              <w:marRight w:val="0"/>
              <w:marTop w:val="0"/>
              <w:marBottom w:val="0"/>
              <w:divBdr>
                <w:top w:val="none" w:sz="0" w:space="0" w:color="auto"/>
                <w:left w:val="none" w:sz="0" w:space="0" w:color="auto"/>
                <w:bottom w:val="none" w:sz="0" w:space="0" w:color="auto"/>
                <w:right w:val="none" w:sz="0" w:space="0" w:color="auto"/>
              </w:divBdr>
            </w:div>
          </w:divsChild>
        </w:div>
        <w:div w:id="1105345258">
          <w:marLeft w:val="0"/>
          <w:marRight w:val="0"/>
          <w:marTop w:val="0"/>
          <w:marBottom w:val="0"/>
          <w:divBdr>
            <w:top w:val="none" w:sz="0" w:space="0" w:color="auto"/>
            <w:left w:val="none" w:sz="0" w:space="0" w:color="auto"/>
            <w:bottom w:val="none" w:sz="0" w:space="0" w:color="auto"/>
            <w:right w:val="none" w:sz="0" w:space="0" w:color="auto"/>
          </w:divBdr>
          <w:divsChild>
            <w:div w:id="1173060943">
              <w:marLeft w:val="0"/>
              <w:marRight w:val="0"/>
              <w:marTop w:val="0"/>
              <w:marBottom w:val="0"/>
              <w:divBdr>
                <w:top w:val="none" w:sz="0" w:space="0" w:color="auto"/>
                <w:left w:val="none" w:sz="0" w:space="0" w:color="auto"/>
                <w:bottom w:val="none" w:sz="0" w:space="0" w:color="auto"/>
                <w:right w:val="none" w:sz="0" w:space="0" w:color="auto"/>
              </w:divBdr>
            </w:div>
            <w:div w:id="1592934047">
              <w:marLeft w:val="0"/>
              <w:marRight w:val="0"/>
              <w:marTop w:val="0"/>
              <w:marBottom w:val="0"/>
              <w:divBdr>
                <w:top w:val="none" w:sz="0" w:space="0" w:color="auto"/>
                <w:left w:val="none" w:sz="0" w:space="0" w:color="auto"/>
                <w:bottom w:val="none" w:sz="0" w:space="0" w:color="auto"/>
                <w:right w:val="none" w:sz="0" w:space="0" w:color="auto"/>
              </w:divBdr>
            </w:div>
            <w:div w:id="2072268841">
              <w:marLeft w:val="0"/>
              <w:marRight w:val="0"/>
              <w:marTop w:val="0"/>
              <w:marBottom w:val="0"/>
              <w:divBdr>
                <w:top w:val="none" w:sz="0" w:space="0" w:color="auto"/>
                <w:left w:val="none" w:sz="0" w:space="0" w:color="auto"/>
                <w:bottom w:val="none" w:sz="0" w:space="0" w:color="auto"/>
                <w:right w:val="none" w:sz="0" w:space="0" w:color="auto"/>
              </w:divBdr>
            </w:div>
          </w:divsChild>
        </w:div>
        <w:div w:id="176387630">
          <w:marLeft w:val="0"/>
          <w:marRight w:val="0"/>
          <w:marTop w:val="0"/>
          <w:marBottom w:val="0"/>
          <w:divBdr>
            <w:top w:val="none" w:sz="0" w:space="0" w:color="auto"/>
            <w:left w:val="none" w:sz="0" w:space="0" w:color="auto"/>
            <w:bottom w:val="none" w:sz="0" w:space="0" w:color="auto"/>
            <w:right w:val="none" w:sz="0" w:space="0" w:color="auto"/>
          </w:divBdr>
          <w:divsChild>
            <w:div w:id="907375115">
              <w:marLeft w:val="0"/>
              <w:marRight w:val="0"/>
              <w:marTop w:val="0"/>
              <w:marBottom w:val="0"/>
              <w:divBdr>
                <w:top w:val="none" w:sz="0" w:space="0" w:color="auto"/>
                <w:left w:val="none" w:sz="0" w:space="0" w:color="auto"/>
                <w:bottom w:val="none" w:sz="0" w:space="0" w:color="auto"/>
                <w:right w:val="none" w:sz="0" w:space="0" w:color="auto"/>
              </w:divBdr>
            </w:div>
            <w:div w:id="866410376">
              <w:marLeft w:val="0"/>
              <w:marRight w:val="0"/>
              <w:marTop w:val="0"/>
              <w:marBottom w:val="0"/>
              <w:divBdr>
                <w:top w:val="none" w:sz="0" w:space="0" w:color="auto"/>
                <w:left w:val="none" w:sz="0" w:space="0" w:color="auto"/>
                <w:bottom w:val="none" w:sz="0" w:space="0" w:color="auto"/>
                <w:right w:val="none" w:sz="0" w:space="0" w:color="auto"/>
              </w:divBdr>
            </w:div>
          </w:divsChild>
        </w:div>
        <w:div w:id="690574361">
          <w:marLeft w:val="0"/>
          <w:marRight w:val="0"/>
          <w:marTop w:val="0"/>
          <w:marBottom w:val="0"/>
          <w:divBdr>
            <w:top w:val="none" w:sz="0" w:space="0" w:color="auto"/>
            <w:left w:val="none" w:sz="0" w:space="0" w:color="auto"/>
            <w:bottom w:val="none" w:sz="0" w:space="0" w:color="auto"/>
            <w:right w:val="none" w:sz="0" w:space="0" w:color="auto"/>
          </w:divBdr>
          <w:divsChild>
            <w:div w:id="2127769781">
              <w:marLeft w:val="0"/>
              <w:marRight w:val="0"/>
              <w:marTop w:val="0"/>
              <w:marBottom w:val="0"/>
              <w:divBdr>
                <w:top w:val="none" w:sz="0" w:space="0" w:color="auto"/>
                <w:left w:val="none" w:sz="0" w:space="0" w:color="auto"/>
                <w:bottom w:val="none" w:sz="0" w:space="0" w:color="auto"/>
                <w:right w:val="none" w:sz="0" w:space="0" w:color="auto"/>
              </w:divBdr>
            </w:div>
            <w:div w:id="852843568">
              <w:marLeft w:val="0"/>
              <w:marRight w:val="0"/>
              <w:marTop w:val="0"/>
              <w:marBottom w:val="0"/>
              <w:divBdr>
                <w:top w:val="none" w:sz="0" w:space="0" w:color="auto"/>
                <w:left w:val="none" w:sz="0" w:space="0" w:color="auto"/>
                <w:bottom w:val="none" w:sz="0" w:space="0" w:color="auto"/>
                <w:right w:val="none" w:sz="0" w:space="0" w:color="auto"/>
              </w:divBdr>
            </w:div>
            <w:div w:id="769935783">
              <w:marLeft w:val="0"/>
              <w:marRight w:val="0"/>
              <w:marTop w:val="0"/>
              <w:marBottom w:val="0"/>
              <w:divBdr>
                <w:top w:val="none" w:sz="0" w:space="0" w:color="auto"/>
                <w:left w:val="none" w:sz="0" w:space="0" w:color="auto"/>
                <w:bottom w:val="none" w:sz="0" w:space="0" w:color="auto"/>
                <w:right w:val="none" w:sz="0" w:space="0" w:color="auto"/>
              </w:divBdr>
            </w:div>
          </w:divsChild>
        </w:div>
        <w:div w:id="1851599459">
          <w:marLeft w:val="0"/>
          <w:marRight w:val="0"/>
          <w:marTop w:val="0"/>
          <w:marBottom w:val="0"/>
          <w:divBdr>
            <w:top w:val="none" w:sz="0" w:space="0" w:color="auto"/>
            <w:left w:val="none" w:sz="0" w:space="0" w:color="auto"/>
            <w:bottom w:val="none" w:sz="0" w:space="0" w:color="auto"/>
            <w:right w:val="none" w:sz="0" w:space="0" w:color="auto"/>
          </w:divBdr>
          <w:divsChild>
            <w:div w:id="1736538784">
              <w:marLeft w:val="0"/>
              <w:marRight w:val="0"/>
              <w:marTop w:val="0"/>
              <w:marBottom w:val="0"/>
              <w:divBdr>
                <w:top w:val="none" w:sz="0" w:space="0" w:color="auto"/>
                <w:left w:val="none" w:sz="0" w:space="0" w:color="auto"/>
                <w:bottom w:val="none" w:sz="0" w:space="0" w:color="auto"/>
                <w:right w:val="none" w:sz="0" w:space="0" w:color="auto"/>
              </w:divBdr>
            </w:div>
            <w:div w:id="81222458">
              <w:marLeft w:val="0"/>
              <w:marRight w:val="0"/>
              <w:marTop w:val="0"/>
              <w:marBottom w:val="0"/>
              <w:divBdr>
                <w:top w:val="none" w:sz="0" w:space="0" w:color="auto"/>
                <w:left w:val="none" w:sz="0" w:space="0" w:color="auto"/>
                <w:bottom w:val="none" w:sz="0" w:space="0" w:color="auto"/>
                <w:right w:val="none" w:sz="0" w:space="0" w:color="auto"/>
              </w:divBdr>
            </w:div>
          </w:divsChild>
        </w:div>
        <w:div w:id="513617655">
          <w:marLeft w:val="0"/>
          <w:marRight w:val="0"/>
          <w:marTop w:val="0"/>
          <w:marBottom w:val="0"/>
          <w:divBdr>
            <w:top w:val="none" w:sz="0" w:space="0" w:color="auto"/>
            <w:left w:val="none" w:sz="0" w:space="0" w:color="auto"/>
            <w:bottom w:val="none" w:sz="0" w:space="0" w:color="auto"/>
            <w:right w:val="none" w:sz="0" w:space="0" w:color="auto"/>
          </w:divBdr>
          <w:divsChild>
            <w:div w:id="608438914">
              <w:marLeft w:val="0"/>
              <w:marRight w:val="0"/>
              <w:marTop w:val="0"/>
              <w:marBottom w:val="0"/>
              <w:divBdr>
                <w:top w:val="none" w:sz="0" w:space="0" w:color="auto"/>
                <w:left w:val="none" w:sz="0" w:space="0" w:color="auto"/>
                <w:bottom w:val="none" w:sz="0" w:space="0" w:color="auto"/>
                <w:right w:val="none" w:sz="0" w:space="0" w:color="auto"/>
              </w:divBdr>
            </w:div>
            <w:div w:id="813915959">
              <w:marLeft w:val="0"/>
              <w:marRight w:val="0"/>
              <w:marTop w:val="0"/>
              <w:marBottom w:val="0"/>
              <w:divBdr>
                <w:top w:val="none" w:sz="0" w:space="0" w:color="auto"/>
                <w:left w:val="none" w:sz="0" w:space="0" w:color="auto"/>
                <w:bottom w:val="none" w:sz="0" w:space="0" w:color="auto"/>
                <w:right w:val="none" w:sz="0" w:space="0" w:color="auto"/>
              </w:divBdr>
            </w:div>
            <w:div w:id="1618753888">
              <w:marLeft w:val="0"/>
              <w:marRight w:val="0"/>
              <w:marTop w:val="0"/>
              <w:marBottom w:val="0"/>
              <w:divBdr>
                <w:top w:val="none" w:sz="0" w:space="0" w:color="auto"/>
                <w:left w:val="none" w:sz="0" w:space="0" w:color="auto"/>
                <w:bottom w:val="none" w:sz="0" w:space="0" w:color="auto"/>
                <w:right w:val="none" w:sz="0" w:space="0" w:color="auto"/>
              </w:divBdr>
            </w:div>
            <w:div w:id="1093166777">
              <w:marLeft w:val="0"/>
              <w:marRight w:val="0"/>
              <w:marTop w:val="0"/>
              <w:marBottom w:val="0"/>
              <w:divBdr>
                <w:top w:val="none" w:sz="0" w:space="0" w:color="auto"/>
                <w:left w:val="none" w:sz="0" w:space="0" w:color="auto"/>
                <w:bottom w:val="none" w:sz="0" w:space="0" w:color="auto"/>
                <w:right w:val="none" w:sz="0" w:space="0" w:color="auto"/>
              </w:divBdr>
            </w:div>
            <w:div w:id="2064140294">
              <w:marLeft w:val="0"/>
              <w:marRight w:val="0"/>
              <w:marTop w:val="0"/>
              <w:marBottom w:val="0"/>
              <w:divBdr>
                <w:top w:val="none" w:sz="0" w:space="0" w:color="auto"/>
                <w:left w:val="none" w:sz="0" w:space="0" w:color="auto"/>
                <w:bottom w:val="none" w:sz="0" w:space="0" w:color="auto"/>
                <w:right w:val="none" w:sz="0" w:space="0" w:color="auto"/>
              </w:divBdr>
            </w:div>
          </w:divsChild>
        </w:div>
        <w:div w:id="429424631">
          <w:marLeft w:val="0"/>
          <w:marRight w:val="0"/>
          <w:marTop w:val="0"/>
          <w:marBottom w:val="0"/>
          <w:divBdr>
            <w:top w:val="none" w:sz="0" w:space="0" w:color="auto"/>
            <w:left w:val="none" w:sz="0" w:space="0" w:color="auto"/>
            <w:bottom w:val="none" w:sz="0" w:space="0" w:color="auto"/>
            <w:right w:val="none" w:sz="0" w:space="0" w:color="auto"/>
          </w:divBdr>
          <w:divsChild>
            <w:div w:id="1177184754">
              <w:marLeft w:val="0"/>
              <w:marRight w:val="0"/>
              <w:marTop w:val="0"/>
              <w:marBottom w:val="0"/>
              <w:divBdr>
                <w:top w:val="none" w:sz="0" w:space="0" w:color="auto"/>
                <w:left w:val="none" w:sz="0" w:space="0" w:color="auto"/>
                <w:bottom w:val="none" w:sz="0" w:space="0" w:color="auto"/>
                <w:right w:val="none" w:sz="0" w:space="0" w:color="auto"/>
              </w:divBdr>
            </w:div>
          </w:divsChild>
        </w:div>
        <w:div w:id="975452753">
          <w:marLeft w:val="0"/>
          <w:marRight w:val="0"/>
          <w:marTop w:val="0"/>
          <w:marBottom w:val="0"/>
          <w:divBdr>
            <w:top w:val="none" w:sz="0" w:space="0" w:color="auto"/>
            <w:left w:val="none" w:sz="0" w:space="0" w:color="auto"/>
            <w:bottom w:val="none" w:sz="0" w:space="0" w:color="auto"/>
            <w:right w:val="none" w:sz="0" w:space="0" w:color="auto"/>
          </w:divBdr>
          <w:divsChild>
            <w:div w:id="1351688073">
              <w:marLeft w:val="0"/>
              <w:marRight w:val="0"/>
              <w:marTop w:val="0"/>
              <w:marBottom w:val="0"/>
              <w:divBdr>
                <w:top w:val="none" w:sz="0" w:space="0" w:color="auto"/>
                <w:left w:val="none" w:sz="0" w:space="0" w:color="auto"/>
                <w:bottom w:val="none" w:sz="0" w:space="0" w:color="auto"/>
                <w:right w:val="none" w:sz="0" w:space="0" w:color="auto"/>
              </w:divBdr>
            </w:div>
            <w:div w:id="1624575989">
              <w:marLeft w:val="0"/>
              <w:marRight w:val="0"/>
              <w:marTop w:val="0"/>
              <w:marBottom w:val="0"/>
              <w:divBdr>
                <w:top w:val="none" w:sz="0" w:space="0" w:color="auto"/>
                <w:left w:val="none" w:sz="0" w:space="0" w:color="auto"/>
                <w:bottom w:val="none" w:sz="0" w:space="0" w:color="auto"/>
                <w:right w:val="none" w:sz="0" w:space="0" w:color="auto"/>
              </w:divBdr>
            </w:div>
          </w:divsChild>
        </w:div>
        <w:div w:id="121265483">
          <w:marLeft w:val="0"/>
          <w:marRight w:val="0"/>
          <w:marTop w:val="0"/>
          <w:marBottom w:val="0"/>
          <w:divBdr>
            <w:top w:val="none" w:sz="0" w:space="0" w:color="auto"/>
            <w:left w:val="none" w:sz="0" w:space="0" w:color="auto"/>
            <w:bottom w:val="none" w:sz="0" w:space="0" w:color="auto"/>
            <w:right w:val="none" w:sz="0" w:space="0" w:color="auto"/>
          </w:divBdr>
          <w:divsChild>
            <w:div w:id="1260455941">
              <w:marLeft w:val="0"/>
              <w:marRight w:val="0"/>
              <w:marTop w:val="0"/>
              <w:marBottom w:val="0"/>
              <w:divBdr>
                <w:top w:val="none" w:sz="0" w:space="0" w:color="auto"/>
                <w:left w:val="none" w:sz="0" w:space="0" w:color="auto"/>
                <w:bottom w:val="none" w:sz="0" w:space="0" w:color="auto"/>
                <w:right w:val="none" w:sz="0" w:space="0" w:color="auto"/>
              </w:divBdr>
            </w:div>
            <w:div w:id="592130272">
              <w:marLeft w:val="0"/>
              <w:marRight w:val="0"/>
              <w:marTop w:val="0"/>
              <w:marBottom w:val="0"/>
              <w:divBdr>
                <w:top w:val="none" w:sz="0" w:space="0" w:color="auto"/>
                <w:left w:val="none" w:sz="0" w:space="0" w:color="auto"/>
                <w:bottom w:val="none" w:sz="0" w:space="0" w:color="auto"/>
                <w:right w:val="none" w:sz="0" w:space="0" w:color="auto"/>
              </w:divBdr>
            </w:div>
          </w:divsChild>
        </w:div>
        <w:div w:id="677149490">
          <w:marLeft w:val="0"/>
          <w:marRight w:val="0"/>
          <w:marTop w:val="0"/>
          <w:marBottom w:val="0"/>
          <w:divBdr>
            <w:top w:val="none" w:sz="0" w:space="0" w:color="auto"/>
            <w:left w:val="none" w:sz="0" w:space="0" w:color="auto"/>
            <w:bottom w:val="none" w:sz="0" w:space="0" w:color="auto"/>
            <w:right w:val="none" w:sz="0" w:space="0" w:color="auto"/>
          </w:divBdr>
          <w:divsChild>
            <w:div w:id="678779463">
              <w:marLeft w:val="0"/>
              <w:marRight w:val="0"/>
              <w:marTop w:val="0"/>
              <w:marBottom w:val="0"/>
              <w:divBdr>
                <w:top w:val="none" w:sz="0" w:space="0" w:color="auto"/>
                <w:left w:val="none" w:sz="0" w:space="0" w:color="auto"/>
                <w:bottom w:val="none" w:sz="0" w:space="0" w:color="auto"/>
                <w:right w:val="none" w:sz="0" w:space="0" w:color="auto"/>
              </w:divBdr>
            </w:div>
            <w:div w:id="2141796952">
              <w:marLeft w:val="0"/>
              <w:marRight w:val="0"/>
              <w:marTop w:val="0"/>
              <w:marBottom w:val="0"/>
              <w:divBdr>
                <w:top w:val="none" w:sz="0" w:space="0" w:color="auto"/>
                <w:left w:val="none" w:sz="0" w:space="0" w:color="auto"/>
                <w:bottom w:val="none" w:sz="0" w:space="0" w:color="auto"/>
                <w:right w:val="none" w:sz="0" w:space="0" w:color="auto"/>
              </w:divBdr>
            </w:div>
            <w:div w:id="1848592641">
              <w:marLeft w:val="0"/>
              <w:marRight w:val="0"/>
              <w:marTop w:val="0"/>
              <w:marBottom w:val="0"/>
              <w:divBdr>
                <w:top w:val="none" w:sz="0" w:space="0" w:color="auto"/>
                <w:left w:val="none" w:sz="0" w:space="0" w:color="auto"/>
                <w:bottom w:val="none" w:sz="0" w:space="0" w:color="auto"/>
                <w:right w:val="none" w:sz="0" w:space="0" w:color="auto"/>
              </w:divBdr>
            </w:div>
            <w:div w:id="904801698">
              <w:marLeft w:val="0"/>
              <w:marRight w:val="0"/>
              <w:marTop w:val="0"/>
              <w:marBottom w:val="0"/>
              <w:divBdr>
                <w:top w:val="none" w:sz="0" w:space="0" w:color="auto"/>
                <w:left w:val="none" w:sz="0" w:space="0" w:color="auto"/>
                <w:bottom w:val="none" w:sz="0" w:space="0" w:color="auto"/>
                <w:right w:val="none" w:sz="0" w:space="0" w:color="auto"/>
              </w:divBdr>
            </w:div>
            <w:div w:id="1022318257">
              <w:marLeft w:val="0"/>
              <w:marRight w:val="0"/>
              <w:marTop w:val="0"/>
              <w:marBottom w:val="0"/>
              <w:divBdr>
                <w:top w:val="none" w:sz="0" w:space="0" w:color="auto"/>
                <w:left w:val="none" w:sz="0" w:space="0" w:color="auto"/>
                <w:bottom w:val="none" w:sz="0" w:space="0" w:color="auto"/>
                <w:right w:val="none" w:sz="0" w:space="0" w:color="auto"/>
              </w:divBdr>
            </w:div>
            <w:div w:id="1573197557">
              <w:marLeft w:val="0"/>
              <w:marRight w:val="0"/>
              <w:marTop w:val="0"/>
              <w:marBottom w:val="0"/>
              <w:divBdr>
                <w:top w:val="none" w:sz="0" w:space="0" w:color="auto"/>
                <w:left w:val="none" w:sz="0" w:space="0" w:color="auto"/>
                <w:bottom w:val="none" w:sz="0" w:space="0" w:color="auto"/>
                <w:right w:val="none" w:sz="0" w:space="0" w:color="auto"/>
              </w:divBdr>
            </w:div>
            <w:div w:id="1086345886">
              <w:marLeft w:val="0"/>
              <w:marRight w:val="0"/>
              <w:marTop w:val="0"/>
              <w:marBottom w:val="0"/>
              <w:divBdr>
                <w:top w:val="none" w:sz="0" w:space="0" w:color="auto"/>
                <w:left w:val="none" w:sz="0" w:space="0" w:color="auto"/>
                <w:bottom w:val="none" w:sz="0" w:space="0" w:color="auto"/>
                <w:right w:val="none" w:sz="0" w:space="0" w:color="auto"/>
              </w:divBdr>
            </w:div>
          </w:divsChild>
        </w:div>
        <w:div w:id="1560288301">
          <w:marLeft w:val="0"/>
          <w:marRight w:val="0"/>
          <w:marTop w:val="0"/>
          <w:marBottom w:val="0"/>
          <w:divBdr>
            <w:top w:val="none" w:sz="0" w:space="0" w:color="auto"/>
            <w:left w:val="none" w:sz="0" w:space="0" w:color="auto"/>
            <w:bottom w:val="none" w:sz="0" w:space="0" w:color="auto"/>
            <w:right w:val="none" w:sz="0" w:space="0" w:color="auto"/>
          </w:divBdr>
          <w:divsChild>
            <w:div w:id="1432119001">
              <w:marLeft w:val="0"/>
              <w:marRight w:val="0"/>
              <w:marTop w:val="0"/>
              <w:marBottom w:val="0"/>
              <w:divBdr>
                <w:top w:val="none" w:sz="0" w:space="0" w:color="auto"/>
                <w:left w:val="none" w:sz="0" w:space="0" w:color="auto"/>
                <w:bottom w:val="none" w:sz="0" w:space="0" w:color="auto"/>
                <w:right w:val="none" w:sz="0" w:space="0" w:color="auto"/>
              </w:divBdr>
            </w:div>
            <w:div w:id="1019041800">
              <w:marLeft w:val="0"/>
              <w:marRight w:val="0"/>
              <w:marTop w:val="0"/>
              <w:marBottom w:val="0"/>
              <w:divBdr>
                <w:top w:val="none" w:sz="0" w:space="0" w:color="auto"/>
                <w:left w:val="none" w:sz="0" w:space="0" w:color="auto"/>
                <w:bottom w:val="none" w:sz="0" w:space="0" w:color="auto"/>
                <w:right w:val="none" w:sz="0" w:space="0" w:color="auto"/>
              </w:divBdr>
            </w:div>
            <w:div w:id="1600672312">
              <w:marLeft w:val="0"/>
              <w:marRight w:val="0"/>
              <w:marTop w:val="0"/>
              <w:marBottom w:val="0"/>
              <w:divBdr>
                <w:top w:val="none" w:sz="0" w:space="0" w:color="auto"/>
                <w:left w:val="none" w:sz="0" w:space="0" w:color="auto"/>
                <w:bottom w:val="none" w:sz="0" w:space="0" w:color="auto"/>
                <w:right w:val="none" w:sz="0" w:space="0" w:color="auto"/>
              </w:divBdr>
            </w:div>
          </w:divsChild>
        </w:div>
        <w:div w:id="540899280">
          <w:marLeft w:val="0"/>
          <w:marRight w:val="0"/>
          <w:marTop w:val="0"/>
          <w:marBottom w:val="0"/>
          <w:divBdr>
            <w:top w:val="none" w:sz="0" w:space="0" w:color="auto"/>
            <w:left w:val="none" w:sz="0" w:space="0" w:color="auto"/>
            <w:bottom w:val="none" w:sz="0" w:space="0" w:color="auto"/>
            <w:right w:val="none" w:sz="0" w:space="0" w:color="auto"/>
          </w:divBdr>
          <w:divsChild>
            <w:div w:id="214313446">
              <w:marLeft w:val="0"/>
              <w:marRight w:val="0"/>
              <w:marTop w:val="0"/>
              <w:marBottom w:val="0"/>
              <w:divBdr>
                <w:top w:val="none" w:sz="0" w:space="0" w:color="auto"/>
                <w:left w:val="none" w:sz="0" w:space="0" w:color="auto"/>
                <w:bottom w:val="none" w:sz="0" w:space="0" w:color="auto"/>
                <w:right w:val="none" w:sz="0" w:space="0" w:color="auto"/>
              </w:divBdr>
            </w:div>
            <w:div w:id="18431675">
              <w:marLeft w:val="0"/>
              <w:marRight w:val="0"/>
              <w:marTop w:val="0"/>
              <w:marBottom w:val="0"/>
              <w:divBdr>
                <w:top w:val="none" w:sz="0" w:space="0" w:color="auto"/>
                <w:left w:val="none" w:sz="0" w:space="0" w:color="auto"/>
                <w:bottom w:val="none" w:sz="0" w:space="0" w:color="auto"/>
                <w:right w:val="none" w:sz="0" w:space="0" w:color="auto"/>
              </w:divBdr>
            </w:div>
            <w:div w:id="961231977">
              <w:marLeft w:val="0"/>
              <w:marRight w:val="0"/>
              <w:marTop w:val="0"/>
              <w:marBottom w:val="0"/>
              <w:divBdr>
                <w:top w:val="none" w:sz="0" w:space="0" w:color="auto"/>
                <w:left w:val="none" w:sz="0" w:space="0" w:color="auto"/>
                <w:bottom w:val="none" w:sz="0" w:space="0" w:color="auto"/>
                <w:right w:val="none" w:sz="0" w:space="0" w:color="auto"/>
              </w:divBdr>
            </w:div>
          </w:divsChild>
        </w:div>
        <w:div w:id="1247420019">
          <w:marLeft w:val="0"/>
          <w:marRight w:val="0"/>
          <w:marTop w:val="0"/>
          <w:marBottom w:val="0"/>
          <w:divBdr>
            <w:top w:val="none" w:sz="0" w:space="0" w:color="auto"/>
            <w:left w:val="none" w:sz="0" w:space="0" w:color="auto"/>
            <w:bottom w:val="none" w:sz="0" w:space="0" w:color="auto"/>
            <w:right w:val="none" w:sz="0" w:space="0" w:color="auto"/>
          </w:divBdr>
          <w:divsChild>
            <w:div w:id="242300625">
              <w:marLeft w:val="0"/>
              <w:marRight w:val="0"/>
              <w:marTop w:val="0"/>
              <w:marBottom w:val="0"/>
              <w:divBdr>
                <w:top w:val="none" w:sz="0" w:space="0" w:color="auto"/>
                <w:left w:val="none" w:sz="0" w:space="0" w:color="auto"/>
                <w:bottom w:val="none" w:sz="0" w:space="0" w:color="auto"/>
                <w:right w:val="none" w:sz="0" w:space="0" w:color="auto"/>
              </w:divBdr>
            </w:div>
            <w:div w:id="456069320">
              <w:marLeft w:val="0"/>
              <w:marRight w:val="0"/>
              <w:marTop w:val="0"/>
              <w:marBottom w:val="0"/>
              <w:divBdr>
                <w:top w:val="none" w:sz="0" w:space="0" w:color="auto"/>
                <w:left w:val="none" w:sz="0" w:space="0" w:color="auto"/>
                <w:bottom w:val="none" w:sz="0" w:space="0" w:color="auto"/>
                <w:right w:val="none" w:sz="0" w:space="0" w:color="auto"/>
              </w:divBdr>
            </w:div>
          </w:divsChild>
        </w:div>
        <w:div w:id="1139568063">
          <w:marLeft w:val="0"/>
          <w:marRight w:val="0"/>
          <w:marTop w:val="0"/>
          <w:marBottom w:val="0"/>
          <w:divBdr>
            <w:top w:val="none" w:sz="0" w:space="0" w:color="auto"/>
            <w:left w:val="none" w:sz="0" w:space="0" w:color="auto"/>
            <w:bottom w:val="none" w:sz="0" w:space="0" w:color="auto"/>
            <w:right w:val="none" w:sz="0" w:space="0" w:color="auto"/>
          </w:divBdr>
          <w:divsChild>
            <w:div w:id="552154544">
              <w:marLeft w:val="0"/>
              <w:marRight w:val="0"/>
              <w:marTop w:val="0"/>
              <w:marBottom w:val="0"/>
              <w:divBdr>
                <w:top w:val="none" w:sz="0" w:space="0" w:color="auto"/>
                <w:left w:val="none" w:sz="0" w:space="0" w:color="auto"/>
                <w:bottom w:val="none" w:sz="0" w:space="0" w:color="auto"/>
                <w:right w:val="none" w:sz="0" w:space="0" w:color="auto"/>
              </w:divBdr>
            </w:div>
          </w:divsChild>
        </w:div>
        <w:div w:id="2022580366">
          <w:marLeft w:val="0"/>
          <w:marRight w:val="0"/>
          <w:marTop w:val="0"/>
          <w:marBottom w:val="0"/>
          <w:divBdr>
            <w:top w:val="none" w:sz="0" w:space="0" w:color="auto"/>
            <w:left w:val="none" w:sz="0" w:space="0" w:color="auto"/>
            <w:bottom w:val="none" w:sz="0" w:space="0" w:color="auto"/>
            <w:right w:val="none" w:sz="0" w:space="0" w:color="auto"/>
          </w:divBdr>
          <w:divsChild>
            <w:div w:id="1492065460">
              <w:marLeft w:val="0"/>
              <w:marRight w:val="0"/>
              <w:marTop w:val="0"/>
              <w:marBottom w:val="0"/>
              <w:divBdr>
                <w:top w:val="none" w:sz="0" w:space="0" w:color="auto"/>
                <w:left w:val="none" w:sz="0" w:space="0" w:color="auto"/>
                <w:bottom w:val="none" w:sz="0" w:space="0" w:color="auto"/>
                <w:right w:val="none" w:sz="0" w:space="0" w:color="auto"/>
              </w:divBdr>
            </w:div>
            <w:div w:id="892086128">
              <w:marLeft w:val="0"/>
              <w:marRight w:val="0"/>
              <w:marTop w:val="0"/>
              <w:marBottom w:val="0"/>
              <w:divBdr>
                <w:top w:val="none" w:sz="0" w:space="0" w:color="auto"/>
                <w:left w:val="none" w:sz="0" w:space="0" w:color="auto"/>
                <w:bottom w:val="none" w:sz="0" w:space="0" w:color="auto"/>
                <w:right w:val="none" w:sz="0" w:space="0" w:color="auto"/>
              </w:divBdr>
            </w:div>
          </w:divsChild>
        </w:div>
        <w:div w:id="1124694796">
          <w:marLeft w:val="0"/>
          <w:marRight w:val="0"/>
          <w:marTop w:val="0"/>
          <w:marBottom w:val="0"/>
          <w:divBdr>
            <w:top w:val="none" w:sz="0" w:space="0" w:color="auto"/>
            <w:left w:val="none" w:sz="0" w:space="0" w:color="auto"/>
            <w:bottom w:val="none" w:sz="0" w:space="0" w:color="auto"/>
            <w:right w:val="none" w:sz="0" w:space="0" w:color="auto"/>
          </w:divBdr>
          <w:divsChild>
            <w:div w:id="178932373">
              <w:marLeft w:val="0"/>
              <w:marRight w:val="0"/>
              <w:marTop w:val="0"/>
              <w:marBottom w:val="0"/>
              <w:divBdr>
                <w:top w:val="none" w:sz="0" w:space="0" w:color="auto"/>
                <w:left w:val="none" w:sz="0" w:space="0" w:color="auto"/>
                <w:bottom w:val="none" w:sz="0" w:space="0" w:color="auto"/>
                <w:right w:val="none" w:sz="0" w:space="0" w:color="auto"/>
              </w:divBdr>
            </w:div>
            <w:div w:id="1235117075">
              <w:marLeft w:val="0"/>
              <w:marRight w:val="0"/>
              <w:marTop w:val="0"/>
              <w:marBottom w:val="0"/>
              <w:divBdr>
                <w:top w:val="none" w:sz="0" w:space="0" w:color="auto"/>
                <w:left w:val="none" w:sz="0" w:space="0" w:color="auto"/>
                <w:bottom w:val="none" w:sz="0" w:space="0" w:color="auto"/>
                <w:right w:val="none" w:sz="0" w:space="0" w:color="auto"/>
              </w:divBdr>
            </w:div>
          </w:divsChild>
        </w:div>
        <w:div w:id="850489999">
          <w:marLeft w:val="0"/>
          <w:marRight w:val="0"/>
          <w:marTop w:val="0"/>
          <w:marBottom w:val="0"/>
          <w:divBdr>
            <w:top w:val="none" w:sz="0" w:space="0" w:color="auto"/>
            <w:left w:val="none" w:sz="0" w:space="0" w:color="auto"/>
            <w:bottom w:val="none" w:sz="0" w:space="0" w:color="auto"/>
            <w:right w:val="none" w:sz="0" w:space="0" w:color="auto"/>
          </w:divBdr>
          <w:divsChild>
            <w:div w:id="371924815">
              <w:marLeft w:val="0"/>
              <w:marRight w:val="0"/>
              <w:marTop w:val="0"/>
              <w:marBottom w:val="0"/>
              <w:divBdr>
                <w:top w:val="none" w:sz="0" w:space="0" w:color="auto"/>
                <w:left w:val="none" w:sz="0" w:space="0" w:color="auto"/>
                <w:bottom w:val="none" w:sz="0" w:space="0" w:color="auto"/>
                <w:right w:val="none" w:sz="0" w:space="0" w:color="auto"/>
              </w:divBdr>
            </w:div>
          </w:divsChild>
        </w:div>
        <w:div w:id="856650208">
          <w:marLeft w:val="0"/>
          <w:marRight w:val="0"/>
          <w:marTop w:val="0"/>
          <w:marBottom w:val="0"/>
          <w:divBdr>
            <w:top w:val="none" w:sz="0" w:space="0" w:color="auto"/>
            <w:left w:val="none" w:sz="0" w:space="0" w:color="auto"/>
            <w:bottom w:val="none" w:sz="0" w:space="0" w:color="auto"/>
            <w:right w:val="none" w:sz="0" w:space="0" w:color="auto"/>
          </w:divBdr>
          <w:divsChild>
            <w:div w:id="311761618">
              <w:marLeft w:val="0"/>
              <w:marRight w:val="0"/>
              <w:marTop w:val="0"/>
              <w:marBottom w:val="0"/>
              <w:divBdr>
                <w:top w:val="none" w:sz="0" w:space="0" w:color="auto"/>
                <w:left w:val="none" w:sz="0" w:space="0" w:color="auto"/>
                <w:bottom w:val="none" w:sz="0" w:space="0" w:color="auto"/>
                <w:right w:val="none" w:sz="0" w:space="0" w:color="auto"/>
              </w:divBdr>
            </w:div>
            <w:div w:id="1949267153">
              <w:marLeft w:val="0"/>
              <w:marRight w:val="0"/>
              <w:marTop w:val="0"/>
              <w:marBottom w:val="0"/>
              <w:divBdr>
                <w:top w:val="none" w:sz="0" w:space="0" w:color="auto"/>
                <w:left w:val="none" w:sz="0" w:space="0" w:color="auto"/>
                <w:bottom w:val="none" w:sz="0" w:space="0" w:color="auto"/>
                <w:right w:val="none" w:sz="0" w:space="0" w:color="auto"/>
              </w:divBdr>
            </w:div>
          </w:divsChild>
        </w:div>
        <w:div w:id="288513819">
          <w:marLeft w:val="0"/>
          <w:marRight w:val="0"/>
          <w:marTop w:val="0"/>
          <w:marBottom w:val="0"/>
          <w:divBdr>
            <w:top w:val="none" w:sz="0" w:space="0" w:color="auto"/>
            <w:left w:val="none" w:sz="0" w:space="0" w:color="auto"/>
            <w:bottom w:val="none" w:sz="0" w:space="0" w:color="auto"/>
            <w:right w:val="none" w:sz="0" w:space="0" w:color="auto"/>
          </w:divBdr>
          <w:divsChild>
            <w:div w:id="1489327420">
              <w:marLeft w:val="0"/>
              <w:marRight w:val="0"/>
              <w:marTop w:val="0"/>
              <w:marBottom w:val="0"/>
              <w:divBdr>
                <w:top w:val="none" w:sz="0" w:space="0" w:color="auto"/>
                <w:left w:val="none" w:sz="0" w:space="0" w:color="auto"/>
                <w:bottom w:val="none" w:sz="0" w:space="0" w:color="auto"/>
                <w:right w:val="none" w:sz="0" w:space="0" w:color="auto"/>
              </w:divBdr>
            </w:div>
            <w:div w:id="1963265809">
              <w:marLeft w:val="0"/>
              <w:marRight w:val="0"/>
              <w:marTop w:val="0"/>
              <w:marBottom w:val="0"/>
              <w:divBdr>
                <w:top w:val="none" w:sz="0" w:space="0" w:color="auto"/>
                <w:left w:val="none" w:sz="0" w:space="0" w:color="auto"/>
                <w:bottom w:val="none" w:sz="0" w:space="0" w:color="auto"/>
                <w:right w:val="none" w:sz="0" w:space="0" w:color="auto"/>
              </w:divBdr>
            </w:div>
          </w:divsChild>
        </w:div>
        <w:div w:id="468792575">
          <w:marLeft w:val="0"/>
          <w:marRight w:val="0"/>
          <w:marTop w:val="0"/>
          <w:marBottom w:val="0"/>
          <w:divBdr>
            <w:top w:val="none" w:sz="0" w:space="0" w:color="auto"/>
            <w:left w:val="none" w:sz="0" w:space="0" w:color="auto"/>
            <w:bottom w:val="none" w:sz="0" w:space="0" w:color="auto"/>
            <w:right w:val="none" w:sz="0" w:space="0" w:color="auto"/>
          </w:divBdr>
          <w:divsChild>
            <w:div w:id="537663043">
              <w:marLeft w:val="0"/>
              <w:marRight w:val="0"/>
              <w:marTop w:val="0"/>
              <w:marBottom w:val="0"/>
              <w:divBdr>
                <w:top w:val="none" w:sz="0" w:space="0" w:color="auto"/>
                <w:left w:val="none" w:sz="0" w:space="0" w:color="auto"/>
                <w:bottom w:val="none" w:sz="0" w:space="0" w:color="auto"/>
                <w:right w:val="none" w:sz="0" w:space="0" w:color="auto"/>
              </w:divBdr>
            </w:div>
            <w:div w:id="686954255">
              <w:marLeft w:val="0"/>
              <w:marRight w:val="0"/>
              <w:marTop w:val="0"/>
              <w:marBottom w:val="0"/>
              <w:divBdr>
                <w:top w:val="none" w:sz="0" w:space="0" w:color="auto"/>
                <w:left w:val="none" w:sz="0" w:space="0" w:color="auto"/>
                <w:bottom w:val="none" w:sz="0" w:space="0" w:color="auto"/>
                <w:right w:val="none" w:sz="0" w:space="0" w:color="auto"/>
              </w:divBdr>
            </w:div>
          </w:divsChild>
        </w:div>
        <w:div w:id="1085877986">
          <w:marLeft w:val="0"/>
          <w:marRight w:val="0"/>
          <w:marTop w:val="0"/>
          <w:marBottom w:val="0"/>
          <w:divBdr>
            <w:top w:val="none" w:sz="0" w:space="0" w:color="auto"/>
            <w:left w:val="none" w:sz="0" w:space="0" w:color="auto"/>
            <w:bottom w:val="none" w:sz="0" w:space="0" w:color="auto"/>
            <w:right w:val="none" w:sz="0" w:space="0" w:color="auto"/>
          </w:divBdr>
          <w:divsChild>
            <w:div w:id="744882498">
              <w:marLeft w:val="0"/>
              <w:marRight w:val="0"/>
              <w:marTop w:val="0"/>
              <w:marBottom w:val="0"/>
              <w:divBdr>
                <w:top w:val="none" w:sz="0" w:space="0" w:color="auto"/>
                <w:left w:val="none" w:sz="0" w:space="0" w:color="auto"/>
                <w:bottom w:val="none" w:sz="0" w:space="0" w:color="auto"/>
                <w:right w:val="none" w:sz="0" w:space="0" w:color="auto"/>
              </w:divBdr>
            </w:div>
          </w:divsChild>
        </w:div>
        <w:div w:id="511837843">
          <w:marLeft w:val="0"/>
          <w:marRight w:val="0"/>
          <w:marTop w:val="0"/>
          <w:marBottom w:val="0"/>
          <w:divBdr>
            <w:top w:val="none" w:sz="0" w:space="0" w:color="auto"/>
            <w:left w:val="none" w:sz="0" w:space="0" w:color="auto"/>
            <w:bottom w:val="none" w:sz="0" w:space="0" w:color="auto"/>
            <w:right w:val="none" w:sz="0" w:space="0" w:color="auto"/>
          </w:divBdr>
          <w:divsChild>
            <w:div w:id="547960510">
              <w:marLeft w:val="0"/>
              <w:marRight w:val="0"/>
              <w:marTop w:val="0"/>
              <w:marBottom w:val="0"/>
              <w:divBdr>
                <w:top w:val="none" w:sz="0" w:space="0" w:color="auto"/>
                <w:left w:val="none" w:sz="0" w:space="0" w:color="auto"/>
                <w:bottom w:val="none" w:sz="0" w:space="0" w:color="auto"/>
                <w:right w:val="none" w:sz="0" w:space="0" w:color="auto"/>
              </w:divBdr>
            </w:div>
            <w:div w:id="1076587955">
              <w:marLeft w:val="0"/>
              <w:marRight w:val="0"/>
              <w:marTop w:val="0"/>
              <w:marBottom w:val="0"/>
              <w:divBdr>
                <w:top w:val="none" w:sz="0" w:space="0" w:color="auto"/>
                <w:left w:val="none" w:sz="0" w:space="0" w:color="auto"/>
                <w:bottom w:val="none" w:sz="0" w:space="0" w:color="auto"/>
                <w:right w:val="none" w:sz="0" w:space="0" w:color="auto"/>
              </w:divBdr>
            </w:div>
          </w:divsChild>
        </w:div>
        <w:div w:id="1730029722">
          <w:marLeft w:val="0"/>
          <w:marRight w:val="0"/>
          <w:marTop w:val="0"/>
          <w:marBottom w:val="0"/>
          <w:divBdr>
            <w:top w:val="none" w:sz="0" w:space="0" w:color="auto"/>
            <w:left w:val="none" w:sz="0" w:space="0" w:color="auto"/>
            <w:bottom w:val="none" w:sz="0" w:space="0" w:color="auto"/>
            <w:right w:val="none" w:sz="0" w:space="0" w:color="auto"/>
          </w:divBdr>
          <w:divsChild>
            <w:div w:id="870531171">
              <w:marLeft w:val="0"/>
              <w:marRight w:val="0"/>
              <w:marTop w:val="0"/>
              <w:marBottom w:val="0"/>
              <w:divBdr>
                <w:top w:val="none" w:sz="0" w:space="0" w:color="auto"/>
                <w:left w:val="none" w:sz="0" w:space="0" w:color="auto"/>
                <w:bottom w:val="none" w:sz="0" w:space="0" w:color="auto"/>
                <w:right w:val="none" w:sz="0" w:space="0" w:color="auto"/>
              </w:divBdr>
            </w:div>
            <w:div w:id="679239085">
              <w:marLeft w:val="0"/>
              <w:marRight w:val="0"/>
              <w:marTop w:val="0"/>
              <w:marBottom w:val="0"/>
              <w:divBdr>
                <w:top w:val="none" w:sz="0" w:space="0" w:color="auto"/>
                <w:left w:val="none" w:sz="0" w:space="0" w:color="auto"/>
                <w:bottom w:val="none" w:sz="0" w:space="0" w:color="auto"/>
                <w:right w:val="none" w:sz="0" w:space="0" w:color="auto"/>
              </w:divBdr>
            </w:div>
            <w:div w:id="1595935774">
              <w:marLeft w:val="0"/>
              <w:marRight w:val="0"/>
              <w:marTop w:val="0"/>
              <w:marBottom w:val="0"/>
              <w:divBdr>
                <w:top w:val="none" w:sz="0" w:space="0" w:color="auto"/>
                <w:left w:val="none" w:sz="0" w:space="0" w:color="auto"/>
                <w:bottom w:val="none" w:sz="0" w:space="0" w:color="auto"/>
                <w:right w:val="none" w:sz="0" w:space="0" w:color="auto"/>
              </w:divBdr>
            </w:div>
          </w:divsChild>
        </w:div>
        <w:div w:id="480123761">
          <w:marLeft w:val="0"/>
          <w:marRight w:val="0"/>
          <w:marTop w:val="0"/>
          <w:marBottom w:val="0"/>
          <w:divBdr>
            <w:top w:val="none" w:sz="0" w:space="0" w:color="auto"/>
            <w:left w:val="none" w:sz="0" w:space="0" w:color="auto"/>
            <w:bottom w:val="none" w:sz="0" w:space="0" w:color="auto"/>
            <w:right w:val="none" w:sz="0" w:space="0" w:color="auto"/>
          </w:divBdr>
          <w:divsChild>
            <w:div w:id="914974257">
              <w:marLeft w:val="0"/>
              <w:marRight w:val="0"/>
              <w:marTop w:val="0"/>
              <w:marBottom w:val="0"/>
              <w:divBdr>
                <w:top w:val="none" w:sz="0" w:space="0" w:color="auto"/>
                <w:left w:val="none" w:sz="0" w:space="0" w:color="auto"/>
                <w:bottom w:val="none" w:sz="0" w:space="0" w:color="auto"/>
                <w:right w:val="none" w:sz="0" w:space="0" w:color="auto"/>
              </w:divBdr>
            </w:div>
          </w:divsChild>
        </w:div>
        <w:div w:id="1856964314">
          <w:marLeft w:val="0"/>
          <w:marRight w:val="0"/>
          <w:marTop w:val="0"/>
          <w:marBottom w:val="0"/>
          <w:divBdr>
            <w:top w:val="none" w:sz="0" w:space="0" w:color="auto"/>
            <w:left w:val="none" w:sz="0" w:space="0" w:color="auto"/>
            <w:bottom w:val="none" w:sz="0" w:space="0" w:color="auto"/>
            <w:right w:val="none" w:sz="0" w:space="0" w:color="auto"/>
          </w:divBdr>
          <w:divsChild>
            <w:div w:id="1082291781">
              <w:marLeft w:val="0"/>
              <w:marRight w:val="0"/>
              <w:marTop w:val="0"/>
              <w:marBottom w:val="0"/>
              <w:divBdr>
                <w:top w:val="none" w:sz="0" w:space="0" w:color="auto"/>
                <w:left w:val="none" w:sz="0" w:space="0" w:color="auto"/>
                <w:bottom w:val="none" w:sz="0" w:space="0" w:color="auto"/>
                <w:right w:val="none" w:sz="0" w:space="0" w:color="auto"/>
              </w:divBdr>
            </w:div>
            <w:div w:id="1772045877">
              <w:marLeft w:val="0"/>
              <w:marRight w:val="0"/>
              <w:marTop w:val="0"/>
              <w:marBottom w:val="0"/>
              <w:divBdr>
                <w:top w:val="none" w:sz="0" w:space="0" w:color="auto"/>
                <w:left w:val="none" w:sz="0" w:space="0" w:color="auto"/>
                <w:bottom w:val="none" w:sz="0" w:space="0" w:color="auto"/>
                <w:right w:val="none" w:sz="0" w:space="0" w:color="auto"/>
              </w:divBdr>
            </w:div>
          </w:divsChild>
        </w:div>
        <w:div w:id="1605722848">
          <w:marLeft w:val="0"/>
          <w:marRight w:val="0"/>
          <w:marTop w:val="0"/>
          <w:marBottom w:val="0"/>
          <w:divBdr>
            <w:top w:val="none" w:sz="0" w:space="0" w:color="auto"/>
            <w:left w:val="none" w:sz="0" w:space="0" w:color="auto"/>
            <w:bottom w:val="none" w:sz="0" w:space="0" w:color="auto"/>
            <w:right w:val="none" w:sz="0" w:space="0" w:color="auto"/>
          </w:divBdr>
          <w:divsChild>
            <w:div w:id="1862863001">
              <w:marLeft w:val="0"/>
              <w:marRight w:val="0"/>
              <w:marTop w:val="0"/>
              <w:marBottom w:val="0"/>
              <w:divBdr>
                <w:top w:val="none" w:sz="0" w:space="0" w:color="auto"/>
                <w:left w:val="none" w:sz="0" w:space="0" w:color="auto"/>
                <w:bottom w:val="none" w:sz="0" w:space="0" w:color="auto"/>
                <w:right w:val="none" w:sz="0" w:space="0" w:color="auto"/>
              </w:divBdr>
            </w:div>
            <w:div w:id="1827698272">
              <w:marLeft w:val="0"/>
              <w:marRight w:val="0"/>
              <w:marTop w:val="0"/>
              <w:marBottom w:val="0"/>
              <w:divBdr>
                <w:top w:val="none" w:sz="0" w:space="0" w:color="auto"/>
                <w:left w:val="none" w:sz="0" w:space="0" w:color="auto"/>
                <w:bottom w:val="none" w:sz="0" w:space="0" w:color="auto"/>
                <w:right w:val="none" w:sz="0" w:space="0" w:color="auto"/>
              </w:divBdr>
            </w:div>
          </w:divsChild>
        </w:div>
        <w:div w:id="979845730">
          <w:marLeft w:val="0"/>
          <w:marRight w:val="0"/>
          <w:marTop w:val="0"/>
          <w:marBottom w:val="0"/>
          <w:divBdr>
            <w:top w:val="none" w:sz="0" w:space="0" w:color="auto"/>
            <w:left w:val="none" w:sz="0" w:space="0" w:color="auto"/>
            <w:bottom w:val="none" w:sz="0" w:space="0" w:color="auto"/>
            <w:right w:val="none" w:sz="0" w:space="0" w:color="auto"/>
          </w:divBdr>
          <w:divsChild>
            <w:div w:id="1298532208">
              <w:marLeft w:val="0"/>
              <w:marRight w:val="0"/>
              <w:marTop w:val="0"/>
              <w:marBottom w:val="0"/>
              <w:divBdr>
                <w:top w:val="none" w:sz="0" w:space="0" w:color="auto"/>
                <w:left w:val="none" w:sz="0" w:space="0" w:color="auto"/>
                <w:bottom w:val="none" w:sz="0" w:space="0" w:color="auto"/>
                <w:right w:val="none" w:sz="0" w:space="0" w:color="auto"/>
              </w:divBdr>
            </w:div>
            <w:div w:id="1813865504">
              <w:marLeft w:val="0"/>
              <w:marRight w:val="0"/>
              <w:marTop w:val="0"/>
              <w:marBottom w:val="0"/>
              <w:divBdr>
                <w:top w:val="none" w:sz="0" w:space="0" w:color="auto"/>
                <w:left w:val="none" w:sz="0" w:space="0" w:color="auto"/>
                <w:bottom w:val="none" w:sz="0" w:space="0" w:color="auto"/>
                <w:right w:val="none" w:sz="0" w:space="0" w:color="auto"/>
              </w:divBdr>
            </w:div>
          </w:divsChild>
        </w:div>
        <w:div w:id="362680663">
          <w:marLeft w:val="0"/>
          <w:marRight w:val="0"/>
          <w:marTop w:val="0"/>
          <w:marBottom w:val="0"/>
          <w:divBdr>
            <w:top w:val="none" w:sz="0" w:space="0" w:color="auto"/>
            <w:left w:val="none" w:sz="0" w:space="0" w:color="auto"/>
            <w:bottom w:val="none" w:sz="0" w:space="0" w:color="auto"/>
            <w:right w:val="none" w:sz="0" w:space="0" w:color="auto"/>
          </w:divBdr>
          <w:divsChild>
            <w:div w:id="1297681013">
              <w:marLeft w:val="0"/>
              <w:marRight w:val="0"/>
              <w:marTop w:val="0"/>
              <w:marBottom w:val="0"/>
              <w:divBdr>
                <w:top w:val="none" w:sz="0" w:space="0" w:color="auto"/>
                <w:left w:val="none" w:sz="0" w:space="0" w:color="auto"/>
                <w:bottom w:val="none" w:sz="0" w:space="0" w:color="auto"/>
                <w:right w:val="none" w:sz="0" w:space="0" w:color="auto"/>
              </w:divBdr>
            </w:div>
            <w:div w:id="751388547">
              <w:marLeft w:val="0"/>
              <w:marRight w:val="0"/>
              <w:marTop w:val="0"/>
              <w:marBottom w:val="0"/>
              <w:divBdr>
                <w:top w:val="none" w:sz="0" w:space="0" w:color="auto"/>
                <w:left w:val="none" w:sz="0" w:space="0" w:color="auto"/>
                <w:bottom w:val="none" w:sz="0" w:space="0" w:color="auto"/>
                <w:right w:val="none" w:sz="0" w:space="0" w:color="auto"/>
              </w:divBdr>
            </w:div>
          </w:divsChild>
        </w:div>
        <w:div w:id="1577739124">
          <w:marLeft w:val="0"/>
          <w:marRight w:val="0"/>
          <w:marTop w:val="0"/>
          <w:marBottom w:val="0"/>
          <w:divBdr>
            <w:top w:val="none" w:sz="0" w:space="0" w:color="auto"/>
            <w:left w:val="none" w:sz="0" w:space="0" w:color="auto"/>
            <w:bottom w:val="none" w:sz="0" w:space="0" w:color="auto"/>
            <w:right w:val="none" w:sz="0" w:space="0" w:color="auto"/>
          </w:divBdr>
          <w:divsChild>
            <w:div w:id="1342200067">
              <w:marLeft w:val="0"/>
              <w:marRight w:val="0"/>
              <w:marTop w:val="0"/>
              <w:marBottom w:val="0"/>
              <w:divBdr>
                <w:top w:val="none" w:sz="0" w:space="0" w:color="auto"/>
                <w:left w:val="none" w:sz="0" w:space="0" w:color="auto"/>
                <w:bottom w:val="none" w:sz="0" w:space="0" w:color="auto"/>
                <w:right w:val="none" w:sz="0" w:space="0" w:color="auto"/>
              </w:divBdr>
            </w:div>
          </w:divsChild>
        </w:div>
        <w:div w:id="1598713727">
          <w:marLeft w:val="0"/>
          <w:marRight w:val="0"/>
          <w:marTop w:val="0"/>
          <w:marBottom w:val="0"/>
          <w:divBdr>
            <w:top w:val="none" w:sz="0" w:space="0" w:color="auto"/>
            <w:left w:val="none" w:sz="0" w:space="0" w:color="auto"/>
            <w:bottom w:val="none" w:sz="0" w:space="0" w:color="auto"/>
            <w:right w:val="none" w:sz="0" w:space="0" w:color="auto"/>
          </w:divBdr>
          <w:divsChild>
            <w:div w:id="90439817">
              <w:marLeft w:val="0"/>
              <w:marRight w:val="0"/>
              <w:marTop w:val="0"/>
              <w:marBottom w:val="0"/>
              <w:divBdr>
                <w:top w:val="none" w:sz="0" w:space="0" w:color="auto"/>
                <w:left w:val="none" w:sz="0" w:space="0" w:color="auto"/>
                <w:bottom w:val="none" w:sz="0" w:space="0" w:color="auto"/>
                <w:right w:val="none" w:sz="0" w:space="0" w:color="auto"/>
              </w:divBdr>
            </w:div>
            <w:div w:id="564027831">
              <w:marLeft w:val="0"/>
              <w:marRight w:val="0"/>
              <w:marTop w:val="0"/>
              <w:marBottom w:val="0"/>
              <w:divBdr>
                <w:top w:val="none" w:sz="0" w:space="0" w:color="auto"/>
                <w:left w:val="none" w:sz="0" w:space="0" w:color="auto"/>
                <w:bottom w:val="none" w:sz="0" w:space="0" w:color="auto"/>
                <w:right w:val="none" w:sz="0" w:space="0" w:color="auto"/>
              </w:divBdr>
            </w:div>
          </w:divsChild>
        </w:div>
        <w:div w:id="1897279626">
          <w:marLeft w:val="0"/>
          <w:marRight w:val="0"/>
          <w:marTop w:val="0"/>
          <w:marBottom w:val="0"/>
          <w:divBdr>
            <w:top w:val="none" w:sz="0" w:space="0" w:color="auto"/>
            <w:left w:val="none" w:sz="0" w:space="0" w:color="auto"/>
            <w:bottom w:val="none" w:sz="0" w:space="0" w:color="auto"/>
            <w:right w:val="none" w:sz="0" w:space="0" w:color="auto"/>
          </w:divBdr>
          <w:divsChild>
            <w:div w:id="300504069">
              <w:marLeft w:val="0"/>
              <w:marRight w:val="0"/>
              <w:marTop w:val="0"/>
              <w:marBottom w:val="0"/>
              <w:divBdr>
                <w:top w:val="none" w:sz="0" w:space="0" w:color="auto"/>
                <w:left w:val="none" w:sz="0" w:space="0" w:color="auto"/>
                <w:bottom w:val="none" w:sz="0" w:space="0" w:color="auto"/>
                <w:right w:val="none" w:sz="0" w:space="0" w:color="auto"/>
              </w:divBdr>
            </w:div>
          </w:divsChild>
        </w:div>
        <w:div w:id="1317684769">
          <w:marLeft w:val="0"/>
          <w:marRight w:val="0"/>
          <w:marTop w:val="0"/>
          <w:marBottom w:val="0"/>
          <w:divBdr>
            <w:top w:val="none" w:sz="0" w:space="0" w:color="auto"/>
            <w:left w:val="none" w:sz="0" w:space="0" w:color="auto"/>
            <w:bottom w:val="none" w:sz="0" w:space="0" w:color="auto"/>
            <w:right w:val="none" w:sz="0" w:space="0" w:color="auto"/>
          </w:divBdr>
          <w:divsChild>
            <w:div w:id="781725514">
              <w:marLeft w:val="0"/>
              <w:marRight w:val="0"/>
              <w:marTop w:val="0"/>
              <w:marBottom w:val="0"/>
              <w:divBdr>
                <w:top w:val="none" w:sz="0" w:space="0" w:color="auto"/>
                <w:left w:val="none" w:sz="0" w:space="0" w:color="auto"/>
                <w:bottom w:val="none" w:sz="0" w:space="0" w:color="auto"/>
                <w:right w:val="none" w:sz="0" w:space="0" w:color="auto"/>
              </w:divBdr>
            </w:div>
          </w:divsChild>
        </w:div>
        <w:div w:id="1276904474">
          <w:marLeft w:val="0"/>
          <w:marRight w:val="0"/>
          <w:marTop w:val="0"/>
          <w:marBottom w:val="0"/>
          <w:divBdr>
            <w:top w:val="none" w:sz="0" w:space="0" w:color="auto"/>
            <w:left w:val="none" w:sz="0" w:space="0" w:color="auto"/>
            <w:bottom w:val="none" w:sz="0" w:space="0" w:color="auto"/>
            <w:right w:val="none" w:sz="0" w:space="0" w:color="auto"/>
          </w:divBdr>
          <w:divsChild>
            <w:div w:id="1992249925">
              <w:marLeft w:val="0"/>
              <w:marRight w:val="0"/>
              <w:marTop w:val="0"/>
              <w:marBottom w:val="0"/>
              <w:divBdr>
                <w:top w:val="none" w:sz="0" w:space="0" w:color="auto"/>
                <w:left w:val="none" w:sz="0" w:space="0" w:color="auto"/>
                <w:bottom w:val="none" w:sz="0" w:space="0" w:color="auto"/>
                <w:right w:val="none" w:sz="0" w:space="0" w:color="auto"/>
              </w:divBdr>
            </w:div>
            <w:div w:id="931206284">
              <w:marLeft w:val="0"/>
              <w:marRight w:val="0"/>
              <w:marTop w:val="0"/>
              <w:marBottom w:val="0"/>
              <w:divBdr>
                <w:top w:val="none" w:sz="0" w:space="0" w:color="auto"/>
                <w:left w:val="none" w:sz="0" w:space="0" w:color="auto"/>
                <w:bottom w:val="none" w:sz="0" w:space="0" w:color="auto"/>
                <w:right w:val="none" w:sz="0" w:space="0" w:color="auto"/>
              </w:divBdr>
            </w:div>
          </w:divsChild>
        </w:div>
        <w:div w:id="1685207400">
          <w:marLeft w:val="0"/>
          <w:marRight w:val="0"/>
          <w:marTop w:val="0"/>
          <w:marBottom w:val="0"/>
          <w:divBdr>
            <w:top w:val="none" w:sz="0" w:space="0" w:color="auto"/>
            <w:left w:val="none" w:sz="0" w:space="0" w:color="auto"/>
            <w:bottom w:val="none" w:sz="0" w:space="0" w:color="auto"/>
            <w:right w:val="none" w:sz="0" w:space="0" w:color="auto"/>
          </w:divBdr>
          <w:divsChild>
            <w:div w:id="1693803503">
              <w:marLeft w:val="0"/>
              <w:marRight w:val="0"/>
              <w:marTop w:val="0"/>
              <w:marBottom w:val="0"/>
              <w:divBdr>
                <w:top w:val="none" w:sz="0" w:space="0" w:color="auto"/>
                <w:left w:val="none" w:sz="0" w:space="0" w:color="auto"/>
                <w:bottom w:val="none" w:sz="0" w:space="0" w:color="auto"/>
                <w:right w:val="none" w:sz="0" w:space="0" w:color="auto"/>
              </w:divBdr>
            </w:div>
            <w:div w:id="1554730624">
              <w:marLeft w:val="0"/>
              <w:marRight w:val="0"/>
              <w:marTop w:val="0"/>
              <w:marBottom w:val="0"/>
              <w:divBdr>
                <w:top w:val="none" w:sz="0" w:space="0" w:color="auto"/>
                <w:left w:val="none" w:sz="0" w:space="0" w:color="auto"/>
                <w:bottom w:val="none" w:sz="0" w:space="0" w:color="auto"/>
                <w:right w:val="none" w:sz="0" w:space="0" w:color="auto"/>
              </w:divBdr>
            </w:div>
            <w:div w:id="658070810">
              <w:marLeft w:val="0"/>
              <w:marRight w:val="0"/>
              <w:marTop w:val="0"/>
              <w:marBottom w:val="0"/>
              <w:divBdr>
                <w:top w:val="none" w:sz="0" w:space="0" w:color="auto"/>
                <w:left w:val="none" w:sz="0" w:space="0" w:color="auto"/>
                <w:bottom w:val="none" w:sz="0" w:space="0" w:color="auto"/>
                <w:right w:val="none" w:sz="0" w:space="0" w:color="auto"/>
              </w:divBdr>
            </w:div>
          </w:divsChild>
        </w:div>
        <w:div w:id="1172984376">
          <w:marLeft w:val="0"/>
          <w:marRight w:val="0"/>
          <w:marTop w:val="0"/>
          <w:marBottom w:val="0"/>
          <w:divBdr>
            <w:top w:val="none" w:sz="0" w:space="0" w:color="auto"/>
            <w:left w:val="none" w:sz="0" w:space="0" w:color="auto"/>
            <w:bottom w:val="none" w:sz="0" w:space="0" w:color="auto"/>
            <w:right w:val="none" w:sz="0" w:space="0" w:color="auto"/>
          </w:divBdr>
          <w:divsChild>
            <w:div w:id="1604996000">
              <w:marLeft w:val="0"/>
              <w:marRight w:val="0"/>
              <w:marTop w:val="0"/>
              <w:marBottom w:val="0"/>
              <w:divBdr>
                <w:top w:val="none" w:sz="0" w:space="0" w:color="auto"/>
                <w:left w:val="none" w:sz="0" w:space="0" w:color="auto"/>
                <w:bottom w:val="none" w:sz="0" w:space="0" w:color="auto"/>
                <w:right w:val="none" w:sz="0" w:space="0" w:color="auto"/>
              </w:divBdr>
            </w:div>
          </w:divsChild>
        </w:div>
        <w:div w:id="40131580">
          <w:marLeft w:val="0"/>
          <w:marRight w:val="0"/>
          <w:marTop w:val="0"/>
          <w:marBottom w:val="0"/>
          <w:divBdr>
            <w:top w:val="none" w:sz="0" w:space="0" w:color="auto"/>
            <w:left w:val="none" w:sz="0" w:space="0" w:color="auto"/>
            <w:bottom w:val="none" w:sz="0" w:space="0" w:color="auto"/>
            <w:right w:val="none" w:sz="0" w:space="0" w:color="auto"/>
          </w:divBdr>
          <w:divsChild>
            <w:div w:id="1244028497">
              <w:marLeft w:val="0"/>
              <w:marRight w:val="0"/>
              <w:marTop w:val="0"/>
              <w:marBottom w:val="0"/>
              <w:divBdr>
                <w:top w:val="none" w:sz="0" w:space="0" w:color="auto"/>
                <w:left w:val="none" w:sz="0" w:space="0" w:color="auto"/>
                <w:bottom w:val="none" w:sz="0" w:space="0" w:color="auto"/>
                <w:right w:val="none" w:sz="0" w:space="0" w:color="auto"/>
              </w:divBdr>
            </w:div>
            <w:div w:id="1595895520">
              <w:marLeft w:val="0"/>
              <w:marRight w:val="0"/>
              <w:marTop w:val="0"/>
              <w:marBottom w:val="0"/>
              <w:divBdr>
                <w:top w:val="none" w:sz="0" w:space="0" w:color="auto"/>
                <w:left w:val="none" w:sz="0" w:space="0" w:color="auto"/>
                <w:bottom w:val="none" w:sz="0" w:space="0" w:color="auto"/>
                <w:right w:val="none" w:sz="0" w:space="0" w:color="auto"/>
              </w:divBdr>
            </w:div>
            <w:div w:id="733624101">
              <w:marLeft w:val="0"/>
              <w:marRight w:val="0"/>
              <w:marTop w:val="0"/>
              <w:marBottom w:val="0"/>
              <w:divBdr>
                <w:top w:val="none" w:sz="0" w:space="0" w:color="auto"/>
                <w:left w:val="none" w:sz="0" w:space="0" w:color="auto"/>
                <w:bottom w:val="none" w:sz="0" w:space="0" w:color="auto"/>
                <w:right w:val="none" w:sz="0" w:space="0" w:color="auto"/>
              </w:divBdr>
            </w:div>
            <w:div w:id="362440207">
              <w:marLeft w:val="0"/>
              <w:marRight w:val="0"/>
              <w:marTop w:val="0"/>
              <w:marBottom w:val="0"/>
              <w:divBdr>
                <w:top w:val="none" w:sz="0" w:space="0" w:color="auto"/>
                <w:left w:val="none" w:sz="0" w:space="0" w:color="auto"/>
                <w:bottom w:val="none" w:sz="0" w:space="0" w:color="auto"/>
                <w:right w:val="none" w:sz="0" w:space="0" w:color="auto"/>
              </w:divBdr>
            </w:div>
          </w:divsChild>
        </w:div>
        <w:div w:id="1115101059">
          <w:marLeft w:val="0"/>
          <w:marRight w:val="0"/>
          <w:marTop w:val="0"/>
          <w:marBottom w:val="0"/>
          <w:divBdr>
            <w:top w:val="none" w:sz="0" w:space="0" w:color="auto"/>
            <w:left w:val="none" w:sz="0" w:space="0" w:color="auto"/>
            <w:bottom w:val="none" w:sz="0" w:space="0" w:color="auto"/>
            <w:right w:val="none" w:sz="0" w:space="0" w:color="auto"/>
          </w:divBdr>
          <w:divsChild>
            <w:div w:id="1911886447">
              <w:marLeft w:val="0"/>
              <w:marRight w:val="0"/>
              <w:marTop w:val="0"/>
              <w:marBottom w:val="0"/>
              <w:divBdr>
                <w:top w:val="none" w:sz="0" w:space="0" w:color="auto"/>
                <w:left w:val="none" w:sz="0" w:space="0" w:color="auto"/>
                <w:bottom w:val="none" w:sz="0" w:space="0" w:color="auto"/>
                <w:right w:val="none" w:sz="0" w:space="0" w:color="auto"/>
              </w:divBdr>
            </w:div>
            <w:div w:id="1072198780">
              <w:marLeft w:val="0"/>
              <w:marRight w:val="0"/>
              <w:marTop w:val="0"/>
              <w:marBottom w:val="0"/>
              <w:divBdr>
                <w:top w:val="none" w:sz="0" w:space="0" w:color="auto"/>
                <w:left w:val="none" w:sz="0" w:space="0" w:color="auto"/>
                <w:bottom w:val="none" w:sz="0" w:space="0" w:color="auto"/>
                <w:right w:val="none" w:sz="0" w:space="0" w:color="auto"/>
              </w:divBdr>
            </w:div>
            <w:div w:id="1384863351">
              <w:marLeft w:val="0"/>
              <w:marRight w:val="0"/>
              <w:marTop w:val="0"/>
              <w:marBottom w:val="0"/>
              <w:divBdr>
                <w:top w:val="none" w:sz="0" w:space="0" w:color="auto"/>
                <w:left w:val="none" w:sz="0" w:space="0" w:color="auto"/>
                <w:bottom w:val="none" w:sz="0" w:space="0" w:color="auto"/>
                <w:right w:val="none" w:sz="0" w:space="0" w:color="auto"/>
              </w:divBdr>
            </w:div>
            <w:div w:id="1103497251">
              <w:marLeft w:val="0"/>
              <w:marRight w:val="0"/>
              <w:marTop w:val="0"/>
              <w:marBottom w:val="0"/>
              <w:divBdr>
                <w:top w:val="none" w:sz="0" w:space="0" w:color="auto"/>
                <w:left w:val="none" w:sz="0" w:space="0" w:color="auto"/>
                <w:bottom w:val="none" w:sz="0" w:space="0" w:color="auto"/>
                <w:right w:val="none" w:sz="0" w:space="0" w:color="auto"/>
              </w:divBdr>
            </w:div>
            <w:div w:id="874583063">
              <w:marLeft w:val="0"/>
              <w:marRight w:val="0"/>
              <w:marTop w:val="0"/>
              <w:marBottom w:val="0"/>
              <w:divBdr>
                <w:top w:val="none" w:sz="0" w:space="0" w:color="auto"/>
                <w:left w:val="none" w:sz="0" w:space="0" w:color="auto"/>
                <w:bottom w:val="none" w:sz="0" w:space="0" w:color="auto"/>
                <w:right w:val="none" w:sz="0" w:space="0" w:color="auto"/>
              </w:divBdr>
            </w:div>
          </w:divsChild>
        </w:div>
        <w:div w:id="130831966">
          <w:marLeft w:val="0"/>
          <w:marRight w:val="0"/>
          <w:marTop w:val="0"/>
          <w:marBottom w:val="0"/>
          <w:divBdr>
            <w:top w:val="none" w:sz="0" w:space="0" w:color="auto"/>
            <w:left w:val="none" w:sz="0" w:space="0" w:color="auto"/>
            <w:bottom w:val="none" w:sz="0" w:space="0" w:color="auto"/>
            <w:right w:val="none" w:sz="0" w:space="0" w:color="auto"/>
          </w:divBdr>
          <w:divsChild>
            <w:div w:id="859171">
              <w:marLeft w:val="0"/>
              <w:marRight w:val="0"/>
              <w:marTop w:val="0"/>
              <w:marBottom w:val="0"/>
              <w:divBdr>
                <w:top w:val="none" w:sz="0" w:space="0" w:color="auto"/>
                <w:left w:val="none" w:sz="0" w:space="0" w:color="auto"/>
                <w:bottom w:val="none" w:sz="0" w:space="0" w:color="auto"/>
                <w:right w:val="none" w:sz="0" w:space="0" w:color="auto"/>
              </w:divBdr>
            </w:div>
            <w:div w:id="17850702">
              <w:marLeft w:val="0"/>
              <w:marRight w:val="0"/>
              <w:marTop w:val="0"/>
              <w:marBottom w:val="0"/>
              <w:divBdr>
                <w:top w:val="none" w:sz="0" w:space="0" w:color="auto"/>
                <w:left w:val="none" w:sz="0" w:space="0" w:color="auto"/>
                <w:bottom w:val="none" w:sz="0" w:space="0" w:color="auto"/>
                <w:right w:val="none" w:sz="0" w:space="0" w:color="auto"/>
              </w:divBdr>
            </w:div>
          </w:divsChild>
        </w:div>
        <w:div w:id="1767188171">
          <w:marLeft w:val="0"/>
          <w:marRight w:val="0"/>
          <w:marTop w:val="0"/>
          <w:marBottom w:val="0"/>
          <w:divBdr>
            <w:top w:val="none" w:sz="0" w:space="0" w:color="auto"/>
            <w:left w:val="none" w:sz="0" w:space="0" w:color="auto"/>
            <w:bottom w:val="none" w:sz="0" w:space="0" w:color="auto"/>
            <w:right w:val="none" w:sz="0" w:space="0" w:color="auto"/>
          </w:divBdr>
          <w:divsChild>
            <w:div w:id="2057925694">
              <w:marLeft w:val="0"/>
              <w:marRight w:val="0"/>
              <w:marTop w:val="0"/>
              <w:marBottom w:val="0"/>
              <w:divBdr>
                <w:top w:val="none" w:sz="0" w:space="0" w:color="auto"/>
                <w:left w:val="none" w:sz="0" w:space="0" w:color="auto"/>
                <w:bottom w:val="none" w:sz="0" w:space="0" w:color="auto"/>
                <w:right w:val="none" w:sz="0" w:space="0" w:color="auto"/>
              </w:divBdr>
            </w:div>
            <w:div w:id="618952962">
              <w:marLeft w:val="0"/>
              <w:marRight w:val="0"/>
              <w:marTop w:val="0"/>
              <w:marBottom w:val="0"/>
              <w:divBdr>
                <w:top w:val="none" w:sz="0" w:space="0" w:color="auto"/>
                <w:left w:val="none" w:sz="0" w:space="0" w:color="auto"/>
                <w:bottom w:val="none" w:sz="0" w:space="0" w:color="auto"/>
                <w:right w:val="none" w:sz="0" w:space="0" w:color="auto"/>
              </w:divBdr>
            </w:div>
          </w:divsChild>
        </w:div>
        <w:div w:id="1945572547">
          <w:marLeft w:val="0"/>
          <w:marRight w:val="0"/>
          <w:marTop w:val="0"/>
          <w:marBottom w:val="0"/>
          <w:divBdr>
            <w:top w:val="none" w:sz="0" w:space="0" w:color="auto"/>
            <w:left w:val="none" w:sz="0" w:space="0" w:color="auto"/>
            <w:bottom w:val="none" w:sz="0" w:space="0" w:color="auto"/>
            <w:right w:val="none" w:sz="0" w:space="0" w:color="auto"/>
          </w:divBdr>
          <w:divsChild>
            <w:div w:id="1104765498">
              <w:marLeft w:val="0"/>
              <w:marRight w:val="0"/>
              <w:marTop w:val="0"/>
              <w:marBottom w:val="0"/>
              <w:divBdr>
                <w:top w:val="none" w:sz="0" w:space="0" w:color="auto"/>
                <w:left w:val="none" w:sz="0" w:space="0" w:color="auto"/>
                <w:bottom w:val="none" w:sz="0" w:space="0" w:color="auto"/>
                <w:right w:val="none" w:sz="0" w:space="0" w:color="auto"/>
              </w:divBdr>
            </w:div>
          </w:divsChild>
        </w:div>
        <w:div w:id="574901419">
          <w:marLeft w:val="0"/>
          <w:marRight w:val="0"/>
          <w:marTop w:val="0"/>
          <w:marBottom w:val="0"/>
          <w:divBdr>
            <w:top w:val="none" w:sz="0" w:space="0" w:color="auto"/>
            <w:left w:val="none" w:sz="0" w:space="0" w:color="auto"/>
            <w:bottom w:val="none" w:sz="0" w:space="0" w:color="auto"/>
            <w:right w:val="none" w:sz="0" w:space="0" w:color="auto"/>
          </w:divBdr>
          <w:divsChild>
            <w:div w:id="366565933">
              <w:marLeft w:val="0"/>
              <w:marRight w:val="0"/>
              <w:marTop w:val="0"/>
              <w:marBottom w:val="0"/>
              <w:divBdr>
                <w:top w:val="none" w:sz="0" w:space="0" w:color="auto"/>
                <w:left w:val="none" w:sz="0" w:space="0" w:color="auto"/>
                <w:bottom w:val="none" w:sz="0" w:space="0" w:color="auto"/>
                <w:right w:val="none" w:sz="0" w:space="0" w:color="auto"/>
              </w:divBdr>
            </w:div>
            <w:div w:id="300893183">
              <w:marLeft w:val="0"/>
              <w:marRight w:val="0"/>
              <w:marTop w:val="0"/>
              <w:marBottom w:val="0"/>
              <w:divBdr>
                <w:top w:val="none" w:sz="0" w:space="0" w:color="auto"/>
                <w:left w:val="none" w:sz="0" w:space="0" w:color="auto"/>
                <w:bottom w:val="none" w:sz="0" w:space="0" w:color="auto"/>
                <w:right w:val="none" w:sz="0" w:space="0" w:color="auto"/>
              </w:divBdr>
            </w:div>
          </w:divsChild>
        </w:div>
        <w:div w:id="1915241220">
          <w:marLeft w:val="0"/>
          <w:marRight w:val="0"/>
          <w:marTop w:val="0"/>
          <w:marBottom w:val="0"/>
          <w:divBdr>
            <w:top w:val="none" w:sz="0" w:space="0" w:color="auto"/>
            <w:left w:val="none" w:sz="0" w:space="0" w:color="auto"/>
            <w:bottom w:val="none" w:sz="0" w:space="0" w:color="auto"/>
            <w:right w:val="none" w:sz="0" w:space="0" w:color="auto"/>
          </w:divBdr>
          <w:divsChild>
            <w:div w:id="1397052543">
              <w:marLeft w:val="0"/>
              <w:marRight w:val="0"/>
              <w:marTop w:val="0"/>
              <w:marBottom w:val="0"/>
              <w:divBdr>
                <w:top w:val="none" w:sz="0" w:space="0" w:color="auto"/>
                <w:left w:val="none" w:sz="0" w:space="0" w:color="auto"/>
                <w:bottom w:val="none" w:sz="0" w:space="0" w:color="auto"/>
                <w:right w:val="none" w:sz="0" w:space="0" w:color="auto"/>
              </w:divBdr>
            </w:div>
            <w:div w:id="953902274">
              <w:marLeft w:val="0"/>
              <w:marRight w:val="0"/>
              <w:marTop w:val="0"/>
              <w:marBottom w:val="0"/>
              <w:divBdr>
                <w:top w:val="none" w:sz="0" w:space="0" w:color="auto"/>
                <w:left w:val="none" w:sz="0" w:space="0" w:color="auto"/>
                <w:bottom w:val="none" w:sz="0" w:space="0" w:color="auto"/>
                <w:right w:val="none" w:sz="0" w:space="0" w:color="auto"/>
              </w:divBdr>
            </w:div>
            <w:div w:id="340739857">
              <w:marLeft w:val="0"/>
              <w:marRight w:val="0"/>
              <w:marTop w:val="0"/>
              <w:marBottom w:val="0"/>
              <w:divBdr>
                <w:top w:val="none" w:sz="0" w:space="0" w:color="auto"/>
                <w:left w:val="none" w:sz="0" w:space="0" w:color="auto"/>
                <w:bottom w:val="none" w:sz="0" w:space="0" w:color="auto"/>
                <w:right w:val="none" w:sz="0" w:space="0" w:color="auto"/>
              </w:divBdr>
            </w:div>
          </w:divsChild>
        </w:div>
        <w:div w:id="2042825880">
          <w:marLeft w:val="0"/>
          <w:marRight w:val="0"/>
          <w:marTop w:val="0"/>
          <w:marBottom w:val="0"/>
          <w:divBdr>
            <w:top w:val="none" w:sz="0" w:space="0" w:color="auto"/>
            <w:left w:val="none" w:sz="0" w:space="0" w:color="auto"/>
            <w:bottom w:val="none" w:sz="0" w:space="0" w:color="auto"/>
            <w:right w:val="none" w:sz="0" w:space="0" w:color="auto"/>
          </w:divBdr>
          <w:divsChild>
            <w:div w:id="403336943">
              <w:marLeft w:val="0"/>
              <w:marRight w:val="0"/>
              <w:marTop w:val="0"/>
              <w:marBottom w:val="0"/>
              <w:divBdr>
                <w:top w:val="none" w:sz="0" w:space="0" w:color="auto"/>
                <w:left w:val="none" w:sz="0" w:space="0" w:color="auto"/>
                <w:bottom w:val="none" w:sz="0" w:space="0" w:color="auto"/>
                <w:right w:val="none" w:sz="0" w:space="0" w:color="auto"/>
              </w:divBdr>
            </w:div>
          </w:divsChild>
        </w:div>
        <w:div w:id="413168484">
          <w:marLeft w:val="0"/>
          <w:marRight w:val="0"/>
          <w:marTop w:val="0"/>
          <w:marBottom w:val="0"/>
          <w:divBdr>
            <w:top w:val="none" w:sz="0" w:space="0" w:color="auto"/>
            <w:left w:val="none" w:sz="0" w:space="0" w:color="auto"/>
            <w:bottom w:val="none" w:sz="0" w:space="0" w:color="auto"/>
            <w:right w:val="none" w:sz="0" w:space="0" w:color="auto"/>
          </w:divBdr>
          <w:divsChild>
            <w:div w:id="951864293">
              <w:marLeft w:val="0"/>
              <w:marRight w:val="0"/>
              <w:marTop w:val="0"/>
              <w:marBottom w:val="0"/>
              <w:divBdr>
                <w:top w:val="none" w:sz="0" w:space="0" w:color="auto"/>
                <w:left w:val="none" w:sz="0" w:space="0" w:color="auto"/>
                <w:bottom w:val="none" w:sz="0" w:space="0" w:color="auto"/>
                <w:right w:val="none" w:sz="0" w:space="0" w:color="auto"/>
              </w:divBdr>
            </w:div>
            <w:div w:id="786000881">
              <w:marLeft w:val="0"/>
              <w:marRight w:val="0"/>
              <w:marTop w:val="0"/>
              <w:marBottom w:val="0"/>
              <w:divBdr>
                <w:top w:val="none" w:sz="0" w:space="0" w:color="auto"/>
                <w:left w:val="none" w:sz="0" w:space="0" w:color="auto"/>
                <w:bottom w:val="none" w:sz="0" w:space="0" w:color="auto"/>
                <w:right w:val="none" w:sz="0" w:space="0" w:color="auto"/>
              </w:divBdr>
            </w:div>
          </w:divsChild>
        </w:div>
        <w:div w:id="557790986">
          <w:marLeft w:val="0"/>
          <w:marRight w:val="0"/>
          <w:marTop w:val="0"/>
          <w:marBottom w:val="0"/>
          <w:divBdr>
            <w:top w:val="none" w:sz="0" w:space="0" w:color="auto"/>
            <w:left w:val="none" w:sz="0" w:space="0" w:color="auto"/>
            <w:bottom w:val="none" w:sz="0" w:space="0" w:color="auto"/>
            <w:right w:val="none" w:sz="0" w:space="0" w:color="auto"/>
          </w:divBdr>
          <w:divsChild>
            <w:div w:id="1540315175">
              <w:marLeft w:val="0"/>
              <w:marRight w:val="0"/>
              <w:marTop w:val="0"/>
              <w:marBottom w:val="0"/>
              <w:divBdr>
                <w:top w:val="none" w:sz="0" w:space="0" w:color="auto"/>
                <w:left w:val="none" w:sz="0" w:space="0" w:color="auto"/>
                <w:bottom w:val="none" w:sz="0" w:space="0" w:color="auto"/>
                <w:right w:val="none" w:sz="0" w:space="0" w:color="auto"/>
              </w:divBdr>
            </w:div>
            <w:div w:id="1703899752">
              <w:marLeft w:val="0"/>
              <w:marRight w:val="0"/>
              <w:marTop w:val="0"/>
              <w:marBottom w:val="0"/>
              <w:divBdr>
                <w:top w:val="none" w:sz="0" w:space="0" w:color="auto"/>
                <w:left w:val="none" w:sz="0" w:space="0" w:color="auto"/>
                <w:bottom w:val="none" w:sz="0" w:space="0" w:color="auto"/>
                <w:right w:val="none" w:sz="0" w:space="0" w:color="auto"/>
              </w:divBdr>
            </w:div>
          </w:divsChild>
        </w:div>
        <w:div w:id="1813596603">
          <w:marLeft w:val="0"/>
          <w:marRight w:val="0"/>
          <w:marTop w:val="0"/>
          <w:marBottom w:val="0"/>
          <w:divBdr>
            <w:top w:val="none" w:sz="0" w:space="0" w:color="auto"/>
            <w:left w:val="none" w:sz="0" w:space="0" w:color="auto"/>
            <w:bottom w:val="none" w:sz="0" w:space="0" w:color="auto"/>
            <w:right w:val="none" w:sz="0" w:space="0" w:color="auto"/>
          </w:divBdr>
          <w:divsChild>
            <w:div w:id="575748351">
              <w:marLeft w:val="0"/>
              <w:marRight w:val="0"/>
              <w:marTop w:val="0"/>
              <w:marBottom w:val="0"/>
              <w:divBdr>
                <w:top w:val="none" w:sz="0" w:space="0" w:color="auto"/>
                <w:left w:val="none" w:sz="0" w:space="0" w:color="auto"/>
                <w:bottom w:val="none" w:sz="0" w:space="0" w:color="auto"/>
                <w:right w:val="none" w:sz="0" w:space="0" w:color="auto"/>
              </w:divBdr>
            </w:div>
            <w:div w:id="638877664">
              <w:marLeft w:val="0"/>
              <w:marRight w:val="0"/>
              <w:marTop w:val="0"/>
              <w:marBottom w:val="0"/>
              <w:divBdr>
                <w:top w:val="none" w:sz="0" w:space="0" w:color="auto"/>
                <w:left w:val="none" w:sz="0" w:space="0" w:color="auto"/>
                <w:bottom w:val="none" w:sz="0" w:space="0" w:color="auto"/>
                <w:right w:val="none" w:sz="0" w:space="0" w:color="auto"/>
              </w:divBdr>
            </w:div>
          </w:divsChild>
        </w:div>
        <w:div w:id="292711197">
          <w:marLeft w:val="0"/>
          <w:marRight w:val="0"/>
          <w:marTop w:val="0"/>
          <w:marBottom w:val="0"/>
          <w:divBdr>
            <w:top w:val="none" w:sz="0" w:space="0" w:color="auto"/>
            <w:left w:val="none" w:sz="0" w:space="0" w:color="auto"/>
            <w:bottom w:val="none" w:sz="0" w:space="0" w:color="auto"/>
            <w:right w:val="none" w:sz="0" w:space="0" w:color="auto"/>
          </w:divBdr>
          <w:divsChild>
            <w:div w:id="387189960">
              <w:marLeft w:val="0"/>
              <w:marRight w:val="0"/>
              <w:marTop w:val="0"/>
              <w:marBottom w:val="0"/>
              <w:divBdr>
                <w:top w:val="none" w:sz="0" w:space="0" w:color="auto"/>
                <w:left w:val="none" w:sz="0" w:space="0" w:color="auto"/>
                <w:bottom w:val="none" w:sz="0" w:space="0" w:color="auto"/>
                <w:right w:val="none" w:sz="0" w:space="0" w:color="auto"/>
              </w:divBdr>
            </w:div>
            <w:div w:id="1523519630">
              <w:marLeft w:val="0"/>
              <w:marRight w:val="0"/>
              <w:marTop w:val="0"/>
              <w:marBottom w:val="0"/>
              <w:divBdr>
                <w:top w:val="none" w:sz="0" w:space="0" w:color="auto"/>
                <w:left w:val="none" w:sz="0" w:space="0" w:color="auto"/>
                <w:bottom w:val="none" w:sz="0" w:space="0" w:color="auto"/>
                <w:right w:val="none" w:sz="0" w:space="0" w:color="auto"/>
              </w:divBdr>
            </w:div>
          </w:divsChild>
        </w:div>
        <w:div w:id="281154091">
          <w:marLeft w:val="0"/>
          <w:marRight w:val="0"/>
          <w:marTop w:val="0"/>
          <w:marBottom w:val="0"/>
          <w:divBdr>
            <w:top w:val="none" w:sz="0" w:space="0" w:color="auto"/>
            <w:left w:val="none" w:sz="0" w:space="0" w:color="auto"/>
            <w:bottom w:val="none" w:sz="0" w:space="0" w:color="auto"/>
            <w:right w:val="none" w:sz="0" w:space="0" w:color="auto"/>
          </w:divBdr>
          <w:divsChild>
            <w:div w:id="1888102813">
              <w:marLeft w:val="0"/>
              <w:marRight w:val="0"/>
              <w:marTop w:val="0"/>
              <w:marBottom w:val="0"/>
              <w:divBdr>
                <w:top w:val="none" w:sz="0" w:space="0" w:color="auto"/>
                <w:left w:val="none" w:sz="0" w:space="0" w:color="auto"/>
                <w:bottom w:val="none" w:sz="0" w:space="0" w:color="auto"/>
                <w:right w:val="none" w:sz="0" w:space="0" w:color="auto"/>
              </w:divBdr>
            </w:div>
          </w:divsChild>
        </w:div>
        <w:div w:id="1067264316">
          <w:marLeft w:val="0"/>
          <w:marRight w:val="0"/>
          <w:marTop w:val="0"/>
          <w:marBottom w:val="0"/>
          <w:divBdr>
            <w:top w:val="none" w:sz="0" w:space="0" w:color="auto"/>
            <w:left w:val="none" w:sz="0" w:space="0" w:color="auto"/>
            <w:bottom w:val="none" w:sz="0" w:space="0" w:color="auto"/>
            <w:right w:val="none" w:sz="0" w:space="0" w:color="auto"/>
          </w:divBdr>
          <w:divsChild>
            <w:div w:id="296574286">
              <w:marLeft w:val="0"/>
              <w:marRight w:val="0"/>
              <w:marTop w:val="0"/>
              <w:marBottom w:val="0"/>
              <w:divBdr>
                <w:top w:val="none" w:sz="0" w:space="0" w:color="auto"/>
                <w:left w:val="none" w:sz="0" w:space="0" w:color="auto"/>
                <w:bottom w:val="none" w:sz="0" w:space="0" w:color="auto"/>
                <w:right w:val="none" w:sz="0" w:space="0" w:color="auto"/>
              </w:divBdr>
            </w:div>
            <w:div w:id="240987355">
              <w:marLeft w:val="0"/>
              <w:marRight w:val="0"/>
              <w:marTop w:val="0"/>
              <w:marBottom w:val="0"/>
              <w:divBdr>
                <w:top w:val="none" w:sz="0" w:space="0" w:color="auto"/>
                <w:left w:val="none" w:sz="0" w:space="0" w:color="auto"/>
                <w:bottom w:val="none" w:sz="0" w:space="0" w:color="auto"/>
                <w:right w:val="none" w:sz="0" w:space="0" w:color="auto"/>
              </w:divBdr>
            </w:div>
            <w:div w:id="1630740580">
              <w:marLeft w:val="0"/>
              <w:marRight w:val="0"/>
              <w:marTop w:val="0"/>
              <w:marBottom w:val="0"/>
              <w:divBdr>
                <w:top w:val="none" w:sz="0" w:space="0" w:color="auto"/>
                <w:left w:val="none" w:sz="0" w:space="0" w:color="auto"/>
                <w:bottom w:val="none" w:sz="0" w:space="0" w:color="auto"/>
                <w:right w:val="none" w:sz="0" w:space="0" w:color="auto"/>
              </w:divBdr>
            </w:div>
          </w:divsChild>
        </w:div>
        <w:div w:id="426389163">
          <w:marLeft w:val="0"/>
          <w:marRight w:val="0"/>
          <w:marTop w:val="0"/>
          <w:marBottom w:val="0"/>
          <w:divBdr>
            <w:top w:val="none" w:sz="0" w:space="0" w:color="auto"/>
            <w:left w:val="none" w:sz="0" w:space="0" w:color="auto"/>
            <w:bottom w:val="none" w:sz="0" w:space="0" w:color="auto"/>
            <w:right w:val="none" w:sz="0" w:space="0" w:color="auto"/>
          </w:divBdr>
          <w:divsChild>
            <w:div w:id="1685522469">
              <w:marLeft w:val="0"/>
              <w:marRight w:val="0"/>
              <w:marTop w:val="0"/>
              <w:marBottom w:val="0"/>
              <w:divBdr>
                <w:top w:val="none" w:sz="0" w:space="0" w:color="auto"/>
                <w:left w:val="none" w:sz="0" w:space="0" w:color="auto"/>
                <w:bottom w:val="none" w:sz="0" w:space="0" w:color="auto"/>
                <w:right w:val="none" w:sz="0" w:space="0" w:color="auto"/>
              </w:divBdr>
            </w:div>
            <w:div w:id="2118482760">
              <w:marLeft w:val="0"/>
              <w:marRight w:val="0"/>
              <w:marTop w:val="0"/>
              <w:marBottom w:val="0"/>
              <w:divBdr>
                <w:top w:val="none" w:sz="0" w:space="0" w:color="auto"/>
                <w:left w:val="none" w:sz="0" w:space="0" w:color="auto"/>
                <w:bottom w:val="none" w:sz="0" w:space="0" w:color="auto"/>
                <w:right w:val="none" w:sz="0" w:space="0" w:color="auto"/>
              </w:divBdr>
            </w:div>
            <w:div w:id="917908512">
              <w:marLeft w:val="0"/>
              <w:marRight w:val="0"/>
              <w:marTop w:val="0"/>
              <w:marBottom w:val="0"/>
              <w:divBdr>
                <w:top w:val="none" w:sz="0" w:space="0" w:color="auto"/>
                <w:left w:val="none" w:sz="0" w:space="0" w:color="auto"/>
                <w:bottom w:val="none" w:sz="0" w:space="0" w:color="auto"/>
                <w:right w:val="none" w:sz="0" w:space="0" w:color="auto"/>
              </w:divBdr>
            </w:div>
            <w:div w:id="1574311531">
              <w:marLeft w:val="0"/>
              <w:marRight w:val="0"/>
              <w:marTop w:val="0"/>
              <w:marBottom w:val="0"/>
              <w:divBdr>
                <w:top w:val="none" w:sz="0" w:space="0" w:color="auto"/>
                <w:left w:val="none" w:sz="0" w:space="0" w:color="auto"/>
                <w:bottom w:val="none" w:sz="0" w:space="0" w:color="auto"/>
                <w:right w:val="none" w:sz="0" w:space="0" w:color="auto"/>
              </w:divBdr>
            </w:div>
          </w:divsChild>
        </w:div>
        <w:div w:id="1511947043">
          <w:marLeft w:val="0"/>
          <w:marRight w:val="0"/>
          <w:marTop w:val="0"/>
          <w:marBottom w:val="0"/>
          <w:divBdr>
            <w:top w:val="none" w:sz="0" w:space="0" w:color="auto"/>
            <w:left w:val="none" w:sz="0" w:space="0" w:color="auto"/>
            <w:bottom w:val="none" w:sz="0" w:space="0" w:color="auto"/>
            <w:right w:val="none" w:sz="0" w:space="0" w:color="auto"/>
          </w:divBdr>
          <w:divsChild>
            <w:div w:id="1538931732">
              <w:marLeft w:val="0"/>
              <w:marRight w:val="0"/>
              <w:marTop w:val="0"/>
              <w:marBottom w:val="0"/>
              <w:divBdr>
                <w:top w:val="none" w:sz="0" w:space="0" w:color="auto"/>
                <w:left w:val="none" w:sz="0" w:space="0" w:color="auto"/>
                <w:bottom w:val="none" w:sz="0" w:space="0" w:color="auto"/>
                <w:right w:val="none" w:sz="0" w:space="0" w:color="auto"/>
              </w:divBdr>
            </w:div>
          </w:divsChild>
        </w:div>
        <w:div w:id="751657296">
          <w:marLeft w:val="0"/>
          <w:marRight w:val="0"/>
          <w:marTop w:val="0"/>
          <w:marBottom w:val="0"/>
          <w:divBdr>
            <w:top w:val="none" w:sz="0" w:space="0" w:color="auto"/>
            <w:left w:val="none" w:sz="0" w:space="0" w:color="auto"/>
            <w:bottom w:val="none" w:sz="0" w:space="0" w:color="auto"/>
            <w:right w:val="none" w:sz="0" w:space="0" w:color="auto"/>
          </w:divBdr>
          <w:divsChild>
            <w:div w:id="242420943">
              <w:marLeft w:val="0"/>
              <w:marRight w:val="0"/>
              <w:marTop w:val="0"/>
              <w:marBottom w:val="0"/>
              <w:divBdr>
                <w:top w:val="none" w:sz="0" w:space="0" w:color="auto"/>
                <w:left w:val="none" w:sz="0" w:space="0" w:color="auto"/>
                <w:bottom w:val="none" w:sz="0" w:space="0" w:color="auto"/>
                <w:right w:val="none" w:sz="0" w:space="0" w:color="auto"/>
              </w:divBdr>
            </w:div>
            <w:div w:id="2069306801">
              <w:marLeft w:val="0"/>
              <w:marRight w:val="0"/>
              <w:marTop w:val="0"/>
              <w:marBottom w:val="0"/>
              <w:divBdr>
                <w:top w:val="none" w:sz="0" w:space="0" w:color="auto"/>
                <w:left w:val="none" w:sz="0" w:space="0" w:color="auto"/>
                <w:bottom w:val="none" w:sz="0" w:space="0" w:color="auto"/>
                <w:right w:val="none" w:sz="0" w:space="0" w:color="auto"/>
              </w:divBdr>
            </w:div>
          </w:divsChild>
        </w:div>
        <w:div w:id="1773626113">
          <w:marLeft w:val="0"/>
          <w:marRight w:val="0"/>
          <w:marTop w:val="0"/>
          <w:marBottom w:val="0"/>
          <w:divBdr>
            <w:top w:val="none" w:sz="0" w:space="0" w:color="auto"/>
            <w:left w:val="none" w:sz="0" w:space="0" w:color="auto"/>
            <w:bottom w:val="none" w:sz="0" w:space="0" w:color="auto"/>
            <w:right w:val="none" w:sz="0" w:space="0" w:color="auto"/>
          </w:divBdr>
          <w:divsChild>
            <w:div w:id="1340044332">
              <w:marLeft w:val="0"/>
              <w:marRight w:val="0"/>
              <w:marTop w:val="0"/>
              <w:marBottom w:val="0"/>
              <w:divBdr>
                <w:top w:val="none" w:sz="0" w:space="0" w:color="auto"/>
                <w:left w:val="none" w:sz="0" w:space="0" w:color="auto"/>
                <w:bottom w:val="none" w:sz="0" w:space="0" w:color="auto"/>
                <w:right w:val="none" w:sz="0" w:space="0" w:color="auto"/>
              </w:divBdr>
            </w:div>
            <w:div w:id="1614091551">
              <w:marLeft w:val="0"/>
              <w:marRight w:val="0"/>
              <w:marTop w:val="0"/>
              <w:marBottom w:val="0"/>
              <w:divBdr>
                <w:top w:val="none" w:sz="0" w:space="0" w:color="auto"/>
                <w:left w:val="none" w:sz="0" w:space="0" w:color="auto"/>
                <w:bottom w:val="none" w:sz="0" w:space="0" w:color="auto"/>
                <w:right w:val="none" w:sz="0" w:space="0" w:color="auto"/>
              </w:divBdr>
            </w:div>
            <w:div w:id="1561670900">
              <w:marLeft w:val="0"/>
              <w:marRight w:val="0"/>
              <w:marTop w:val="0"/>
              <w:marBottom w:val="0"/>
              <w:divBdr>
                <w:top w:val="none" w:sz="0" w:space="0" w:color="auto"/>
                <w:left w:val="none" w:sz="0" w:space="0" w:color="auto"/>
                <w:bottom w:val="none" w:sz="0" w:space="0" w:color="auto"/>
                <w:right w:val="none" w:sz="0" w:space="0" w:color="auto"/>
              </w:divBdr>
            </w:div>
            <w:div w:id="130634784">
              <w:marLeft w:val="0"/>
              <w:marRight w:val="0"/>
              <w:marTop w:val="0"/>
              <w:marBottom w:val="0"/>
              <w:divBdr>
                <w:top w:val="none" w:sz="0" w:space="0" w:color="auto"/>
                <w:left w:val="none" w:sz="0" w:space="0" w:color="auto"/>
                <w:bottom w:val="none" w:sz="0" w:space="0" w:color="auto"/>
                <w:right w:val="none" w:sz="0" w:space="0" w:color="auto"/>
              </w:divBdr>
            </w:div>
          </w:divsChild>
        </w:div>
        <w:div w:id="1193689493">
          <w:marLeft w:val="0"/>
          <w:marRight w:val="0"/>
          <w:marTop w:val="0"/>
          <w:marBottom w:val="0"/>
          <w:divBdr>
            <w:top w:val="none" w:sz="0" w:space="0" w:color="auto"/>
            <w:left w:val="none" w:sz="0" w:space="0" w:color="auto"/>
            <w:bottom w:val="none" w:sz="0" w:space="0" w:color="auto"/>
            <w:right w:val="none" w:sz="0" w:space="0" w:color="auto"/>
          </w:divBdr>
          <w:divsChild>
            <w:div w:id="1031342025">
              <w:marLeft w:val="0"/>
              <w:marRight w:val="0"/>
              <w:marTop w:val="0"/>
              <w:marBottom w:val="0"/>
              <w:divBdr>
                <w:top w:val="none" w:sz="0" w:space="0" w:color="auto"/>
                <w:left w:val="none" w:sz="0" w:space="0" w:color="auto"/>
                <w:bottom w:val="none" w:sz="0" w:space="0" w:color="auto"/>
                <w:right w:val="none" w:sz="0" w:space="0" w:color="auto"/>
              </w:divBdr>
            </w:div>
          </w:divsChild>
        </w:div>
        <w:div w:id="563761333">
          <w:marLeft w:val="0"/>
          <w:marRight w:val="0"/>
          <w:marTop w:val="0"/>
          <w:marBottom w:val="0"/>
          <w:divBdr>
            <w:top w:val="none" w:sz="0" w:space="0" w:color="auto"/>
            <w:left w:val="none" w:sz="0" w:space="0" w:color="auto"/>
            <w:bottom w:val="none" w:sz="0" w:space="0" w:color="auto"/>
            <w:right w:val="none" w:sz="0" w:space="0" w:color="auto"/>
          </w:divBdr>
          <w:divsChild>
            <w:div w:id="449518157">
              <w:marLeft w:val="0"/>
              <w:marRight w:val="0"/>
              <w:marTop w:val="0"/>
              <w:marBottom w:val="0"/>
              <w:divBdr>
                <w:top w:val="none" w:sz="0" w:space="0" w:color="auto"/>
                <w:left w:val="none" w:sz="0" w:space="0" w:color="auto"/>
                <w:bottom w:val="none" w:sz="0" w:space="0" w:color="auto"/>
                <w:right w:val="none" w:sz="0" w:space="0" w:color="auto"/>
              </w:divBdr>
            </w:div>
            <w:div w:id="245966361">
              <w:marLeft w:val="0"/>
              <w:marRight w:val="0"/>
              <w:marTop w:val="0"/>
              <w:marBottom w:val="0"/>
              <w:divBdr>
                <w:top w:val="none" w:sz="0" w:space="0" w:color="auto"/>
                <w:left w:val="none" w:sz="0" w:space="0" w:color="auto"/>
                <w:bottom w:val="none" w:sz="0" w:space="0" w:color="auto"/>
                <w:right w:val="none" w:sz="0" w:space="0" w:color="auto"/>
              </w:divBdr>
            </w:div>
          </w:divsChild>
        </w:div>
        <w:div w:id="549919953">
          <w:marLeft w:val="0"/>
          <w:marRight w:val="0"/>
          <w:marTop w:val="0"/>
          <w:marBottom w:val="0"/>
          <w:divBdr>
            <w:top w:val="none" w:sz="0" w:space="0" w:color="auto"/>
            <w:left w:val="none" w:sz="0" w:space="0" w:color="auto"/>
            <w:bottom w:val="none" w:sz="0" w:space="0" w:color="auto"/>
            <w:right w:val="none" w:sz="0" w:space="0" w:color="auto"/>
          </w:divBdr>
          <w:divsChild>
            <w:div w:id="1223058093">
              <w:marLeft w:val="0"/>
              <w:marRight w:val="0"/>
              <w:marTop w:val="0"/>
              <w:marBottom w:val="0"/>
              <w:divBdr>
                <w:top w:val="none" w:sz="0" w:space="0" w:color="auto"/>
                <w:left w:val="none" w:sz="0" w:space="0" w:color="auto"/>
                <w:bottom w:val="none" w:sz="0" w:space="0" w:color="auto"/>
                <w:right w:val="none" w:sz="0" w:space="0" w:color="auto"/>
              </w:divBdr>
            </w:div>
          </w:divsChild>
        </w:div>
        <w:div w:id="625741015">
          <w:marLeft w:val="0"/>
          <w:marRight w:val="0"/>
          <w:marTop w:val="0"/>
          <w:marBottom w:val="0"/>
          <w:divBdr>
            <w:top w:val="none" w:sz="0" w:space="0" w:color="auto"/>
            <w:left w:val="none" w:sz="0" w:space="0" w:color="auto"/>
            <w:bottom w:val="none" w:sz="0" w:space="0" w:color="auto"/>
            <w:right w:val="none" w:sz="0" w:space="0" w:color="auto"/>
          </w:divBdr>
          <w:divsChild>
            <w:div w:id="356201632">
              <w:marLeft w:val="0"/>
              <w:marRight w:val="0"/>
              <w:marTop w:val="0"/>
              <w:marBottom w:val="0"/>
              <w:divBdr>
                <w:top w:val="none" w:sz="0" w:space="0" w:color="auto"/>
                <w:left w:val="none" w:sz="0" w:space="0" w:color="auto"/>
                <w:bottom w:val="none" w:sz="0" w:space="0" w:color="auto"/>
                <w:right w:val="none" w:sz="0" w:space="0" w:color="auto"/>
              </w:divBdr>
            </w:div>
            <w:div w:id="1856843136">
              <w:marLeft w:val="0"/>
              <w:marRight w:val="0"/>
              <w:marTop w:val="0"/>
              <w:marBottom w:val="0"/>
              <w:divBdr>
                <w:top w:val="none" w:sz="0" w:space="0" w:color="auto"/>
                <w:left w:val="none" w:sz="0" w:space="0" w:color="auto"/>
                <w:bottom w:val="none" w:sz="0" w:space="0" w:color="auto"/>
                <w:right w:val="none" w:sz="0" w:space="0" w:color="auto"/>
              </w:divBdr>
            </w:div>
          </w:divsChild>
        </w:div>
        <w:div w:id="1068504049">
          <w:marLeft w:val="0"/>
          <w:marRight w:val="0"/>
          <w:marTop w:val="0"/>
          <w:marBottom w:val="0"/>
          <w:divBdr>
            <w:top w:val="none" w:sz="0" w:space="0" w:color="auto"/>
            <w:left w:val="none" w:sz="0" w:space="0" w:color="auto"/>
            <w:bottom w:val="none" w:sz="0" w:space="0" w:color="auto"/>
            <w:right w:val="none" w:sz="0" w:space="0" w:color="auto"/>
          </w:divBdr>
          <w:divsChild>
            <w:div w:id="582253662">
              <w:marLeft w:val="0"/>
              <w:marRight w:val="0"/>
              <w:marTop w:val="0"/>
              <w:marBottom w:val="0"/>
              <w:divBdr>
                <w:top w:val="none" w:sz="0" w:space="0" w:color="auto"/>
                <w:left w:val="none" w:sz="0" w:space="0" w:color="auto"/>
                <w:bottom w:val="none" w:sz="0" w:space="0" w:color="auto"/>
                <w:right w:val="none" w:sz="0" w:space="0" w:color="auto"/>
              </w:divBdr>
            </w:div>
            <w:div w:id="1644114319">
              <w:marLeft w:val="0"/>
              <w:marRight w:val="0"/>
              <w:marTop w:val="0"/>
              <w:marBottom w:val="0"/>
              <w:divBdr>
                <w:top w:val="none" w:sz="0" w:space="0" w:color="auto"/>
                <w:left w:val="none" w:sz="0" w:space="0" w:color="auto"/>
                <w:bottom w:val="none" w:sz="0" w:space="0" w:color="auto"/>
                <w:right w:val="none" w:sz="0" w:space="0" w:color="auto"/>
              </w:divBdr>
            </w:div>
          </w:divsChild>
        </w:div>
        <w:div w:id="959846936">
          <w:marLeft w:val="0"/>
          <w:marRight w:val="0"/>
          <w:marTop w:val="0"/>
          <w:marBottom w:val="0"/>
          <w:divBdr>
            <w:top w:val="none" w:sz="0" w:space="0" w:color="auto"/>
            <w:left w:val="none" w:sz="0" w:space="0" w:color="auto"/>
            <w:bottom w:val="none" w:sz="0" w:space="0" w:color="auto"/>
            <w:right w:val="none" w:sz="0" w:space="0" w:color="auto"/>
          </w:divBdr>
          <w:divsChild>
            <w:div w:id="173497989">
              <w:marLeft w:val="0"/>
              <w:marRight w:val="0"/>
              <w:marTop w:val="0"/>
              <w:marBottom w:val="0"/>
              <w:divBdr>
                <w:top w:val="none" w:sz="0" w:space="0" w:color="auto"/>
                <w:left w:val="none" w:sz="0" w:space="0" w:color="auto"/>
                <w:bottom w:val="none" w:sz="0" w:space="0" w:color="auto"/>
                <w:right w:val="none" w:sz="0" w:space="0" w:color="auto"/>
              </w:divBdr>
            </w:div>
          </w:divsChild>
        </w:div>
        <w:div w:id="1749157340">
          <w:marLeft w:val="0"/>
          <w:marRight w:val="0"/>
          <w:marTop w:val="0"/>
          <w:marBottom w:val="0"/>
          <w:divBdr>
            <w:top w:val="none" w:sz="0" w:space="0" w:color="auto"/>
            <w:left w:val="none" w:sz="0" w:space="0" w:color="auto"/>
            <w:bottom w:val="none" w:sz="0" w:space="0" w:color="auto"/>
            <w:right w:val="none" w:sz="0" w:space="0" w:color="auto"/>
          </w:divBdr>
          <w:divsChild>
            <w:div w:id="447696834">
              <w:marLeft w:val="0"/>
              <w:marRight w:val="0"/>
              <w:marTop w:val="0"/>
              <w:marBottom w:val="0"/>
              <w:divBdr>
                <w:top w:val="none" w:sz="0" w:space="0" w:color="auto"/>
                <w:left w:val="none" w:sz="0" w:space="0" w:color="auto"/>
                <w:bottom w:val="none" w:sz="0" w:space="0" w:color="auto"/>
                <w:right w:val="none" w:sz="0" w:space="0" w:color="auto"/>
              </w:divBdr>
            </w:div>
          </w:divsChild>
        </w:div>
        <w:div w:id="534392096">
          <w:marLeft w:val="0"/>
          <w:marRight w:val="0"/>
          <w:marTop w:val="0"/>
          <w:marBottom w:val="0"/>
          <w:divBdr>
            <w:top w:val="none" w:sz="0" w:space="0" w:color="auto"/>
            <w:left w:val="none" w:sz="0" w:space="0" w:color="auto"/>
            <w:bottom w:val="none" w:sz="0" w:space="0" w:color="auto"/>
            <w:right w:val="none" w:sz="0" w:space="0" w:color="auto"/>
          </w:divBdr>
          <w:divsChild>
            <w:div w:id="1301576398">
              <w:marLeft w:val="0"/>
              <w:marRight w:val="0"/>
              <w:marTop w:val="0"/>
              <w:marBottom w:val="0"/>
              <w:divBdr>
                <w:top w:val="none" w:sz="0" w:space="0" w:color="auto"/>
                <w:left w:val="none" w:sz="0" w:space="0" w:color="auto"/>
                <w:bottom w:val="none" w:sz="0" w:space="0" w:color="auto"/>
                <w:right w:val="none" w:sz="0" w:space="0" w:color="auto"/>
              </w:divBdr>
            </w:div>
            <w:div w:id="1469468385">
              <w:marLeft w:val="0"/>
              <w:marRight w:val="0"/>
              <w:marTop w:val="0"/>
              <w:marBottom w:val="0"/>
              <w:divBdr>
                <w:top w:val="none" w:sz="0" w:space="0" w:color="auto"/>
                <w:left w:val="none" w:sz="0" w:space="0" w:color="auto"/>
                <w:bottom w:val="none" w:sz="0" w:space="0" w:color="auto"/>
                <w:right w:val="none" w:sz="0" w:space="0" w:color="auto"/>
              </w:divBdr>
            </w:div>
          </w:divsChild>
        </w:div>
        <w:div w:id="685791919">
          <w:marLeft w:val="0"/>
          <w:marRight w:val="0"/>
          <w:marTop w:val="0"/>
          <w:marBottom w:val="0"/>
          <w:divBdr>
            <w:top w:val="none" w:sz="0" w:space="0" w:color="auto"/>
            <w:left w:val="none" w:sz="0" w:space="0" w:color="auto"/>
            <w:bottom w:val="none" w:sz="0" w:space="0" w:color="auto"/>
            <w:right w:val="none" w:sz="0" w:space="0" w:color="auto"/>
          </w:divBdr>
          <w:divsChild>
            <w:div w:id="875848043">
              <w:marLeft w:val="0"/>
              <w:marRight w:val="0"/>
              <w:marTop w:val="0"/>
              <w:marBottom w:val="0"/>
              <w:divBdr>
                <w:top w:val="none" w:sz="0" w:space="0" w:color="auto"/>
                <w:left w:val="none" w:sz="0" w:space="0" w:color="auto"/>
                <w:bottom w:val="none" w:sz="0" w:space="0" w:color="auto"/>
                <w:right w:val="none" w:sz="0" w:space="0" w:color="auto"/>
              </w:divBdr>
            </w:div>
            <w:div w:id="1741755451">
              <w:marLeft w:val="0"/>
              <w:marRight w:val="0"/>
              <w:marTop w:val="0"/>
              <w:marBottom w:val="0"/>
              <w:divBdr>
                <w:top w:val="none" w:sz="0" w:space="0" w:color="auto"/>
                <w:left w:val="none" w:sz="0" w:space="0" w:color="auto"/>
                <w:bottom w:val="none" w:sz="0" w:space="0" w:color="auto"/>
                <w:right w:val="none" w:sz="0" w:space="0" w:color="auto"/>
              </w:divBdr>
            </w:div>
          </w:divsChild>
        </w:div>
        <w:div w:id="1589998682">
          <w:marLeft w:val="0"/>
          <w:marRight w:val="0"/>
          <w:marTop w:val="0"/>
          <w:marBottom w:val="0"/>
          <w:divBdr>
            <w:top w:val="none" w:sz="0" w:space="0" w:color="auto"/>
            <w:left w:val="none" w:sz="0" w:space="0" w:color="auto"/>
            <w:bottom w:val="none" w:sz="0" w:space="0" w:color="auto"/>
            <w:right w:val="none" w:sz="0" w:space="0" w:color="auto"/>
          </w:divBdr>
          <w:divsChild>
            <w:div w:id="197553072">
              <w:marLeft w:val="0"/>
              <w:marRight w:val="0"/>
              <w:marTop w:val="0"/>
              <w:marBottom w:val="0"/>
              <w:divBdr>
                <w:top w:val="none" w:sz="0" w:space="0" w:color="auto"/>
                <w:left w:val="none" w:sz="0" w:space="0" w:color="auto"/>
                <w:bottom w:val="none" w:sz="0" w:space="0" w:color="auto"/>
                <w:right w:val="none" w:sz="0" w:space="0" w:color="auto"/>
              </w:divBdr>
            </w:div>
            <w:div w:id="1947033132">
              <w:marLeft w:val="0"/>
              <w:marRight w:val="0"/>
              <w:marTop w:val="0"/>
              <w:marBottom w:val="0"/>
              <w:divBdr>
                <w:top w:val="none" w:sz="0" w:space="0" w:color="auto"/>
                <w:left w:val="none" w:sz="0" w:space="0" w:color="auto"/>
                <w:bottom w:val="none" w:sz="0" w:space="0" w:color="auto"/>
                <w:right w:val="none" w:sz="0" w:space="0" w:color="auto"/>
              </w:divBdr>
            </w:div>
          </w:divsChild>
        </w:div>
        <w:div w:id="1233857324">
          <w:marLeft w:val="0"/>
          <w:marRight w:val="0"/>
          <w:marTop w:val="0"/>
          <w:marBottom w:val="0"/>
          <w:divBdr>
            <w:top w:val="none" w:sz="0" w:space="0" w:color="auto"/>
            <w:left w:val="none" w:sz="0" w:space="0" w:color="auto"/>
            <w:bottom w:val="none" w:sz="0" w:space="0" w:color="auto"/>
            <w:right w:val="none" w:sz="0" w:space="0" w:color="auto"/>
          </w:divBdr>
          <w:divsChild>
            <w:div w:id="1513372420">
              <w:marLeft w:val="0"/>
              <w:marRight w:val="0"/>
              <w:marTop w:val="0"/>
              <w:marBottom w:val="0"/>
              <w:divBdr>
                <w:top w:val="none" w:sz="0" w:space="0" w:color="auto"/>
                <w:left w:val="none" w:sz="0" w:space="0" w:color="auto"/>
                <w:bottom w:val="none" w:sz="0" w:space="0" w:color="auto"/>
                <w:right w:val="none" w:sz="0" w:space="0" w:color="auto"/>
              </w:divBdr>
            </w:div>
            <w:div w:id="724139489">
              <w:marLeft w:val="0"/>
              <w:marRight w:val="0"/>
              <w:marTop w:val="0"/>
              <w:marBottom w:val="0"/>
              <w:divBdr>
                <w:top w:val="none" w:sz="0" w:space="0" w:color="auto"/>
                <w:left w:val="none" w:sz="0" w:space="0" w:color="auto"/>
                <w:bottom w:val="none" w:sz="0" w:space="0" w:color="auto"/>
                <w:right w:val="none" w:sz="0" w:space="0" w:color="auto"/>
              </w:divBdr>
            </w:div>
            <w:div w:id="1096560565">
              <w:marLeft w:val="0"/>
              <w:marRight w:val="0"/>
              <w:marTop w:val="0"/>
              <w:marBottom w:val="0"/>
              <w:divBdr>
                <w:top w:val="none" w:sz="0" w:space="0" w:color="auto"/>
                <w:left w:val="none" w:sz="0" w:space="0" w:color="auto"/>
                <w:bottom w:val="none" w:sz="0" w:space="0" w:color="auto"/>
                <w:right w:val="none" w:sz="0" w:space="0" w:color="auto"/>
              </w:divBdr>
            </w:div>
          </w:divsChild>
        </w:div>
        <w:div w:id="685062428">
          <w:marLeft w:val="0"/>
          <w:marRight w:val="0"/>
          <w:marTop w:val="0"/>
          <w:marBottom w:val="0"/>
          <w:divBdr>
            <w:top w:val="none" w:sz="0" w:space="0" w:color="auto"/>
            <w:left w:val="none" w:sz="0" w:space="0" w:color="auto"/>
            <w:bottom w:val="none" w:sz="0" w:space="0" w:color="auto"/>
            <w:right w:val="none" w:sz="0" w:space="0" w:color="auto"/>
          </w:divBdr>
          <w:divsChild>
            <w:div w:id="952321543">
              <w:marLeft w:val="0"/>
              <w:marRight w:val="0"/>
              <w:marTop w:val="0"/>
              <w:marBottom w:val="0"/>
              <w:divBdr>
                <w:top w:val="none" w:sz="0" w:space="0" w:color="auto"/>
                <w:left w:val="none" w:sz="0" w:space="0" w:color="auto"/>
                <w:bottom w:val="none" w:sz="0" w:space="0" w:color="auto"/>
                <w:right w:val="none" w:sz="0" w:space="0" w:color="auto"/>
              </w:divBdr>
            </w:div>
          </w:divsChild>
        </w:div>
        <w:div w:id="86851182">
          <w:marLeft w:val="0"/>
          <w:marRight w:val="0"/>
          <w:marTop w:val="0"/>
          <w:marBottom w:val="0"/>
          <w:divBdr>
            <w:top w:val="none" w:sz="0" w:space="0" w:color="auto"/>
            <w:left w:val="none" w:sz="0" w:space="0" w:color="auto"/>
            <w:bottom w:val="none" w:sz="0" w:space="0" w:color="auto"/>
            <w:right w:val="none" w:sz="0" w:space="0" w:color="auto"/>
          </w:divBdr>
          <w:divsChild>
            <w:div w:id="2050063965">
              <w:marLeft w:val="0"/>
              <w:marRight w:val="0"/>
              <w:marTop w:val="0"/>
              <w:marBottom w:val="0"/>
              <w:divBdr>
                <w:top w:val="none" w:sz="0" w:space="0" w:color="auto"/>
                <w:left w:val="none" w:sz="0" w:space="0" w:color="auto"/>
                <w:bottom w:val="none" w:sz="0" w:space="0" w:color="auto"/>
                <w:right w:val="none" w:sz="0" w:space="0" w:color="auto"/>
              </w:divBdr>
            </w:div>
            <w:div w:id="1386220888">
              <w:marLeft w:val="0"/>
              <w:marRight w:val="0"/>
              <w:marTop w:val="0"/>
              <w:marBottom w:val="0"/>
              <w:divBdr>
                <w:top w:val="none" w:sz="0" w:space="0" w:color="auto"/>
                <w:left w:val="none" w:sz="0" w:space="0" w:color="auto"/>
                <w:bottom w:val="none" w:sz="0" w:space="0" w:color="auto"/>
                <w:right w:val="none" w:sz="0" w:space="0" w:color="auto"/>
              </w:divBdr>
            </w:div>
          </w:divsChild>
        </w:div>
        <w:div w:id="933978829">
          <w:marLeft w:val="0"/>
          <w:marRight w:val="0"/>
          <w:marTop w:val="0"/>
          <w:marBottom w:val="0"/>
          <w:divBdr>
            <w:top w:val="none" w:sz="0" w:space="0" w:color="auto"/>
            <w:left w:val="none" w:sz="0" w:space="0" w:color="auto"/>
            <w:bottom w:val="none" w:sz="0" w:space="0" w:color="auto"/>
            <w:right w:val="none" w:sz="0" w:space="0" w:color="auto"/>
          </w:divBdr>
          <w:divsChild>
            <w:div w:id="449402033">
              <w:marLeft w:val="0"/>
              <w:marRight w:val="0"/>
              <w:marTop w:val="0"/>
              <w:marBottom w:val="0"/>
              <w:divBdr>
                <w:top w:val="none" w:sz="0" w:space="0" w:color="auto"/>
                <w:left w:val="none" w:sz="0" w:space="0" w:color="auto"/>
                <w:bottom w:val="none" w:sz="0" w:space="0" w:color="auto"/>
                <w:right w:val="none" w:sz="0" w:space="0" w:color="auto"/>
              </w:divBdr>
            </w:div>
          </w:divsChild>
        </w:div>
        <w:div w:id="1869948667">
          <w:marLeft w:val="0"/>
          <w:marRight w:val="0"/>
          <w:marTop w:val="0"/>
          <w:marBottom w:val="0"/>
          <w:divBdr>
            <w:top w:val="none" w:sz="0" w:space="0" w:color="auto"/>
            <w:left w:val="none" w:sz="0" w:space="0" w:color="auto"/>
            <w:bottom w:val="none" w:sz="0" w:space="0" w:color="auto"/>
            <w:right w:val="none" w:sz="0" w:space="0" w:color="auto"/>
          </w:divBdr>
          <w:divsChild>
            <w:div w:id="1861822105">
              <w:marLeft w:val="0"/>
              <w:marRight w:val="0"/>
              <w:marTop w:val="0"/>
              <w:marBottom w:val="0"/>
              <w:divBdr>
                <w:top w:val="none" w:sz="0" w:space="0" w:color="auto"/>
                <w:left w:val="none" w:sz="0" w:space="0" w:color="auto"/>
                <w:bottom w:val="none" w:sz="0" w:space="0" w:color="auto"/>
                <w:right w:val="none" w:sz="0" w:space="0" w:color="auto"/>
              </w:divBdr>
            </w:div>
            <w:div w:id="1154299634">
              <w:marLeft w:val="0"/>
              <w:marRight w:val="0"/>
              <w:marTop w:val="0"/>
              <w:marBottom w:val="0"/>
              <w:divBdr>
                <w:top w:val="none" w:sz="0" w:space="0" w:color="auto"/>
                <w:left w:val="none" w:sz="0" w:space="0" w:color="auto"/>
                <w:bottom w:val="none" w:sz="0" w:space="0" w:color="auto"/>
                <w:right w:val="none" w:sz="0" w:space="0" w:color="auto"/>
              </w:divBdr>
            </w:div>
          </w:divsChild>
        </w:div>
        <w:div w:id="1244217375">
          <w:marLeft w:val="0"/>
          <w:marRight w:val="0"/>
          <w:marTop w:val="0"/>
          <w:marBottom w:val="0"/>
          <w:divBdr>
            <w:top w:val="none" w:sz="0" w:space="0" w:color="auto"/>
            <w:left w:val="none" w:sz="0" w:space="0" w:color="auto"/>
            <w:bottom w:val="none" w:sz="0" w:space="0" w:color="auto"/>
            <w:right w:val="none" w:sz="0" w:space="0" w:color="auto"/>
          </w:divBdr>
          <w:divsChild>
            <w:div w:id="2043510165">
              <w:marLeft w:val="0"/>
              <w:marRight w:val="0"/>
              <w:marTop w:val="0"/>
              <w:marBottom w:val="0"/>
              <w:divBdr>
                <w:top w:val="none" w:sz="0" w:space="0" w:color="auto"/>
                <w:left w:val="none" w:sz="0" w:space="0" w:color="auto"/>
                <w:bottom w:val="none" w:sz="0" w:space="0" w:color="auto"/>
                <w:right w:val="none" w:sz="0" w:space="0" w:color="auto"/>
              </w:divBdr>
            </w:div>
            <w:div w:id="1845362756">
              <w:marLeft w:val="0"/>
              <w:marRight w:val="0"/>
              <w:marTop w:val="0"/>
              <w:marBottom w:val="0"/>
              <w:divBdr>
                <w:top w:val="none" w:sz="0" w:space="0" w:color="auto"/>
                <w:left w:val="none" w:sz="0" w:space="0" w:color="auto"/>
                <w:bottom w:val="none" w:sz="0" w:space="0" w:color="auto"/>
                <w:right w:val="none" w:sz="0" w:space="0" w:color="auto"/>
              </w:divBdr>
            </w:div>
          </w:divsChild>
        </w:div>
        <w:div w:id="557284896">
          <w:marLeft w:val="0"/>
          <w:marRight w:val="0"/>
          <w:marTop w:val="0"/>
          <w:marBottom w:val="0"/>
          <w:divBdr>
            <w:top w:val="none" w:sz="0" w:space="0" w:color="auto"/>
            <w:left w:val="none" w:sz="0" w:space="0" w:color="auto"/>
            <w:bottom w:val="none" w:sz="0" w:space="0" w:color="auto"/>
            <w:right w:val="none" w:sz="0" w:space="0" w:color="auto"/>
          </w:divBdr>
          <w:divsChild>
            <w:div w:id="302151895">
              <w:marLeft w:val="0"/>
              <w:marRight w:val="0"/>
              <w:marTop w:val="0"/>
              <w:marBottom w:val="0"/>
              <w:divBdr>
                <w:top w:val="none" w:sz="0" w:space="0" w:color="auto"/>
                <w:left w:val="none" w:sz="0" w:space="0" w:color="auto"/>
                <w:bottom w:val="none" w:sz="0" w:space="0" w:color="auto"/>
                <w:right w:val="none" w:sz="0" w:space="0" w:color="auto"/>
              </w:divBdr>
            </w:div>
            <w:div w:id="1981962770">
              <w:marLeft w:val="0"/>
              <w:marRight w:val="0"/>
              <w:marTop w:val="0"/>
              <w:marBottom w:val="0"/>
              <w:divBdr>
                <w:top w:val="none" w:sz="0" w:space="0" w:color="auto"/>
                <w:left w:val="none" w:sz="0" w:space="0" w:color="auto"/>
                <w:bottom w:val="none" w:sz="0" w:space="0" w:color="auto"/>
                <w:right w:val="none" w:sz="0" w:space="0" w:color="auto"/>
              </w:divBdr>
            </w:div>
            <w:div w:id="2009864445">
              <w:marLeft w:val="0"/>
              <w:marRight w:val="0"/>
              <w:marTop w:val="0"/>
              <w:marBottom w:val="0"/>
              <w:divBdr>
                <w:top w:val="none" w:sz="0" w:space="0" w:color="auto"/>
                <w:left w:val="none" w:sz="0" w:space="0" w:color="auto"/>
                <w:bottom w:val="none" w:sz="0" w:space="0" w:color="auto"/>
                <w:right w:val="none" w:sz="0" w:space="0" w:color="auto"/>
              </w:divBdr>
            </w:div>
          </w:divsChild>
        </w:div>
        <w:div w:id="132724397">
          <w:marLeft w:val="0"/>
          <w:marRight w:val="0"/>
          <w:marTop w:val="0"/>
          <w:marBottom w:val="0"/>
          <w:divBdr>
            <w:top w:val="none" w:sz="0" w:space="0" w:color="auto"/>
            <w:left w:val="none" w:sz="0" w:space="0" w:color="auto"/>
            <w:bottom w:val="none" w:sz="0" w:space="0" w:color="auto"/>
            <w:right w:val="none" w:sz="0" w:space="0" w:color="auto"/>
          </w:divBdr>
          <w:divsChild>
            <w:div w:id="1105879711">
              <w:marLeft w:val="0"/>
              <w:marRight w:val="0"/>
              <w:marTop w:val="0"/>
              <w:marBottom w:val="0"/>
              <w:divBdr>
                <w:top w:val="none" w:sz="0" w:space="0" w:color="auto"/>
                <w:left w:val="none" w:sz="0" w:space="0" w:color="auto"/>
                <w:bottom w:val="none" w:sz="0" w:space="0" w:color="auto"/>
                <w:right w:val="none" w:sz="0" w:space="0" w:color="auto"/>
              </w:divBdr>
            </w:div>
          </w:divsChild>
        </w:div>
        <w:div w:id="2067416145">
          <w:marLeft w:val="0"/>
          <w:marRight w:val="0"/>
          <w:marTop w:val="0"/>
          <w:marBottom w:val="0"/>
          <w:divBdr>
            <w:top w:val="none" w:sz="0" w:space="0" w:color="auto"/>
            <w:left w:val="none" w:sz="0" w:space="0" w:color="auto"/>
            <w:bottom w:val="none" w:sz="0" w:space="0" w:color="auto"/>
            <w:right w:val="none" w:sz="0" w:space="0" w:color="auto"/>
          </w:divBdr>
          <w:divsChild>
            <w:div w:id="303778260">
              <w:marLeft w:val="0"/>
              <w:marRight w:val="0"/>
              <w:marTop w:val="0"/>
              <w:marBottom w:val="0"/>
              <w:divBdr>
                <w:top w:val="none" w:sz="0" w:space="0" w:color="auto"/>
                <w:left w:val="none" w:sz="0" w:space="0" w:color="auto"/>
                <w:bottom w:val="none" w:sz="0" w:space="0" w:color="auto"/>
                <w:right w:val="none" w:sz="0" w:space="0" w:color="auto"/>
              </w:divBdr>
            </w:div>
            <w:div w:id="1523591431">
              <w:marLeft w:val="0"/>
              <w:marRight w:val="0"/>
              <w:marTop w:val="0"/>
              <w:marBottom w:val="0"/>
              <w:divBdr>
                <w:top w:val="none" w:sz="0" w:space="0" w:color="auto"/>
                <w:left w:val="none" w:sz="0" w:space="0" w:color="auto"/>
                <w:bottom w:val="none" w:sz="0" w:space="0" w:color="auto"/>
                <w:right w:val="none" w:sz="0" w:space="0" w:color="auto"/>
              </w:divBdr>
            </w:div>
          </w:divsChild>
        </w:div>
        <w:div w:id="1374885014">
          <w:marLeft w:val="0"/>
          <w:marRight w:val="0"/>
          <w:marTop w:val="0"/>
          <w:marBottom w:val="0"/>
          <w:divBdr>
            <w:top w:val="none" w:sz="0" w:space="0" w:color="auto"/>
            <w:left w:val="none" w:sz="0" w:space="0" w:color="auto"/>
            <w:bottom w:val="none" w:sz="0" w:space="0" w:color="auto"/>
            <w:right w:val="none" w:sz="0" w:space="0" w:color="auto"/>
          </w:divBdr>
          <w:divsChild>
            <w:div w:id="2062054847">
              <w:marLeft w:val="0"/>
              <w:marRight w:val="0"/>
              <w:marTop w:val="0"/>
              <w:marBottom w:val="0"/>
              <w:divBdr>
                <w:top w:val="none" w:sz="0" w:space="0" w:color="auto"/>
                <w:left w:val="none" w:sz="0" w:space="0" w:color="auto"/>
                <w:bottom w:val="none" w:sz="0" w:space="0" w:color="auto"/>
                <w:right w:val="none" w:sz="0" w:space="0" w:color="auto"/>
              </w:divBdr>
            </w:div>
          </w:divsChild>
        </w:div>
        <w:div w:id="1659306686">
          <w:marLeft w:val="0"/>
          <w:marRight w:val="0"/>
          <w:marTop w:val="0"/>
          <w:marBottom w:val="0"/>
          <w:divBdr>
            <w:top w:val="none" w:sz="0" w:space="0" w:color="auto"/>
            <w:left w:val="none" w:sz="0" w:space="0" w:color="auto"/>
            <w:bottom w:val="none" w:sz="0" w:space="0" w:color="auto"/>
            <w:right w:val="none" w:sz="0" w:space="0" w:color="auto"/>
          </w:divBdr>
          <w:divsChild>
            <w:div w:id="1283999546">
              <w:marLeft w:val="0"/>
              <w:marRight w:val="0"/>
              <w:marTop w:val="0"/>
              <w:marBottom w:val="0"/>
              <w:divBdr>
                <w:top w:val="none" w:sz="0" w:space="0" w:color="auto"/>
                <w:left w:val="none" w:sz="0" w:space="0" w:color="auto"/>
                <w:bottom w:val="none" w:sz="0" w:space="0" w:color="auto"/>
                <w:right w:val="none" w:sz="0" w:space="0" w:color="auto"/>
              </w:divBdr>
            </w:div>
            <w:div w:id="660743964">
              <w:marLeft w:val="0"/>
              <w:marRight w:val="0"/>
              <w:marTop w:val="0"/>
              <w:marBottom w:val="0"/>
              <w:divBdr>
                <w:top w:val="none" w:sz="0" w:space="0" w:color="auto"/>
                <w:left w:val="none" w:sz="0" w:space="0" w:color="auto"/>
                <w:bottom w:val="none" w:sz="0" w:space="0" w:color="auto"/>
                <w:right w:val="none" w:sz="0" w:space="0" w:color="auto"/>
              </w:divBdr>
            </w:div>
          </w:divsChild>
        </w:div>
        <w:div w:id="1354068143">
          <w:marLeft w:val="0"/>
          <w:marRight w:val="0"/>
          <w:marTop w:val="0"/>
          <w:marBottom w:val="0"/>
          <w:divBdr>
            <w:top w:val="none" w:sz="0" w:space="0" w:color="auto"/>
            <w:left w:val="none" w:sz="0" w:space="0" w:color="auto"/>
            <w:bottom w:val="none" w:sz="0" w:space="0" w:color="auto"/>
            <w:right w:val="none" w:sz="0" w:space="0" w:color="auto"/>
          </w:divBdr>
          <w:divsChild>
            <w:div w:id="711998102">
              <w:marLeft w:val="0"/>
              <w:marRight w:val="0"/>
              <w:marTop w:val="0"/>
              <w:marBottom w:val="0"/>
              <w:divBdr>
                <w:top w:val="none" w:sz="0" w:space="0" w:color="auto"/>
                <w:left w:val="none" w:sz="0" w:space="0" w:color="auto"/>
                <w:bottom w:val="none" w:sz="0" w:space="0" w:color="auto"/>
                <w:right w:val="none" w:sz="0" w:space="0" w:color="auto"/>
              </w:divBdr>
            </w:div>
            <w:div w:id="538082562">
              <w:marLeft w:val="0"/>
              <w:marRight w:val="0"/>
              <w:marTop w:val="0"/>
              <w:marBottom w:val="0"/>
              <w:divBdr>
                <w:top w:val="none" w:sz="0" w:space="0" w:color="auto"/>
                <w:left w:val="none" w:sz="0" w:space="0" w:color="auto"/>
                <w:bottom w:val="none" w:sz="0" w:space="0" w:color="auto"/>
                <w:right w:val="none" w:sz="0" w:space="0" w:color="auto"/>
              </w:divBdr>
            </w:div>
          </w:divsChild>
        </w:div>
        <w:div w:id="1686134235">
          <w:marLeft w:val="0"/>
          <w:marRight w:val="0"/>
          <w:marTop w:val="0"/>
          <w:marBottom w:val="0"/>
          <w:divBdr>
            <w:top w:val="none" w:sz="0" w:space="0" w:color="auto"/>
            <w:left w:val="none" w:sz="0" w:space="0" w:color="auto"/>
            <w:bottom w:val="none" w:sz="0" w:space="0" w:color="auto"/>
            <w:right w:val="none" w:sz="0" w:space="0" w:color="auto"/>
          </w:divBdr>
          <w:divsChild>
            <w:div w:id="62720889">
              <w:marLeft w:val="0"/>
              <w:marRight w:val="0"/>
              <w:marTop w:val="0"/>
              <w:marBottom w:val="0"/>
              <w:divBdr>
                <w:top w:val="none" w:sz="0" w:space="0" w:color="auto"/>
                <w:left w:val="none" w:sz="0" w:space="0" w:color="auto"/>
                <w:bottom w:val="none" w:sz="0" w:space="0" w:color="auto"/>
                <w:right w:val="none" w:sz="0" w:space="0" w:color="auto"/>
              </w:divBdr>
            </w:div>
            <w:div w:id="514543755">
              <w:marLeft w:val="0"/>
              <w:marRight w:val="0"/>
              <w:marTop w:val="0"/>
              <w:marBottom w:val="0"/>
              <w:divBdr>
                <w:top w:val="none" w:sz="0" w:space="0" w:color="auto"/>
                <w:left w:val="none" w:sz="0" w:space="0" w:color="auto"/>
                <w:bottom w:val="none" w:sz="0" w:space="0" w:color="auto"/>
                <w:right w:val="none" w:sz="0" w:space="0" w:color="auto"/>
              </w:divBdr>
            </w:div>
            <w:div w:id="29377113">
              <w:marLeft w:val="0"/>
              <w:marRight w:val="0"/>
              <w:marTop w:val="0"/>
              <w:marBottom w:val="0"/>
              <w:divBdr>
                <w:top w:val="none" w:sz="0" w:space="0" w:color="auto"/>
                <w:left w:val="none" w:sz="0" w:space="0" w:color="auto"/>
                <w:bottom w:val="none" w:sz="0" w:space="0" w:color="auto"/>
                <w:right w:val="none" w:sz="0" w:space="0" w:color="auto"/>
              </w:divBdr>
            </w:div>
            <w:div w:id="2008706846">
              <w:marLeft w:val="0"/>
              <w:marRight w:val="0"/>
              <w:marTop w:val="0"/>
              <w:marBottom w:val="0"/>
              <w:divBdr>
                <w:top w:val="none" w:sz="0" w:space="0" w:color="auto"/>
                <w:left w:val="none" w:sz="0" w:space="0" w:color="auto"/>
                <w:bottom w:val="none" w:sz="0" w:space="0" w:color="auto"/>
                <w:right w:val="none" w:sz="0" w:space="0" w:color="auto"/>
              </w:divBdr>
            </w:div>
            <w:div w:id="1889414673">
              <w:marLeft w:val="0"/>
              <w:marRight w:val="0"/>
              <w:marTop w:val="0"/>
              <w:marBottom w:val="0"/>
              <w:divBdr>
                <w:top w:val="none" w:sz="0" w:space="0" w:color="auto"/>
                <w:left w:val="none" w:sz="0" w:space="0" w:color="auto"/>
                <w:bottom w:val="none" w:sz="0" w:space="0" w:color="auto"/>
                <w:right w:val="none" w:sz="0" w:space="0" w:color="auto"/>
              </w:divBdr>
            </w:div>
            <w:div w:id="1236667325">
              <w:marLeft w:val="0"/>
              <w:marRight w:val="0"/>
              <w:marTop w:val="0"/>
              <w:marBottom w:val="0"/>
              <w:divBdr>
                <w:top w:val="none" w:sz="0" w:space="0" w:color="auto"/>
                <w:left w:val="none" w:sz="0" w:space="0" w:color="auto"/>
                <w:bottom w:val="none" w:sz="0" w:space="0" w:color="auto"/>
                <w:right w:val="none" w:sz="0" w:space="0" w:color="auto"/>
              </w:divBdr>
            </w:div>
            <w:div w:id="1820656549">
              <w:marLeft w:val="0"/>
              <w:marRight w:val="0"/>
              <w:marTop w:val="0"/>
              <w:marBottom w:val="0"/>
              <w:divBdr>
                <w:top w:val="none" w:sz="0" w:space="0" w:color="auto"/>
                <w:left w:val="none" w:sz="0" w:space="0" w:color="auto"/>
                <w:bottom w:val="none" w:sz="0" w:space="0" w:color="auto"/>
                <w:right w:val="none" w:sz="0" w:space="0" w:color="auto"/>
              </w:divBdr>
            </w:div>
            <w:div w:id="1254971775">
              <w:marLeft w:val="0"/>
              <w:marRight w:val="0"/>
              <w:marTop w:val="0"/>
              <w:marBottom w:val="0"/>
              <w:divBdr>
                <w:top w:val="none" w:sz="0" w:space="0" w:color="auto"/>
                <w:left w:val="none" w:sz="0" w:space="0" w:color="auto"/>
                <w:bottom w:val="none" w:sz="0" w:space="0" w:color="auto"/>
                <w:right w:val="none" w:sz="0" w:space="0" w:color="auto"/>
              </w:divBdr>
            </w:div>
            <w:div w:id="46955779">
              <w:marLeft w:val="0"/>
              <w:marRight w:val="0"/>
              <w:marTop w:val="0"/>
              <w:marBottom w:val="0"/>
              <w:divBdr>
                <w:top w:val="none" w:sz="0" w:space="0" w:color="auto"/>
                <w:left w:val="none" w:sz="0" w:space="0" w:color="auto"/>
                <w:bottom w:val="none" w:sz="0" w:space="0" w:color="auto"/>
                <w:right w:val="none" w:sz="0" w:space="0" w:color="auto"/>
              </w:divBdr>
            </w:div>
            <w:div w:id="2048019264">
              <w:marLeft w:val="0"/>
              <w:marRight w:val="0"/>
              <w:marTop w:val="0"/>
              <w:marBottom w:val="0"/>
              <w:divBdr>
                <w:top w:val="none" w:sz="0" w:space="0" w:color="auto"/>
                <w:left w:val="none" w:sz="0" w:space="0" w:color="auto"/>
                <w:bottom w:val="none" w:sz="0" w:space="0" w:color="auto"/>
                <w:right w:val="none" w:sz="0" w:space="0" w:color="auto"/>
              </w:divBdr>
            </w:div>
            <w:div w:id="2056536326">
              <w:marLeft w:val="0"/>
              <w:marRight w:val="0"/>
              <w:marTop w:val="0"/>
              <w:marBottom w:val="0"/>
              <w:divBdr>
                <w:top w:val="none" w:sz="0" w:space="0" w:color="auto"/>
                <w:left w:val="none" w:sz="0" w:space="0" w:color="auto"/>
                <w:bottom w:val="none" w:sz="0" w:space="0" w:color="auto"/>
                <w:right w:val="none" w:sz="0" w:space="0" w:color="auto"/>
              </w:divBdr>
            </w:div>
            <w:div w:id="767778781">
              <w:marLeft w:val="0"/>
              <w:marRight w:val="0"/>
              <w:marTop w:val="0"/>
              <w:marBottom w:val="0"/>
              <w:divBdr>
                <w:top w:val="none" w:sz="0" w:space="0" w:color="auto"/>
                <w:left w:val="none" w:sz="0" w:space="0" w:color="auto"/>
                <w:bottom w:val="none" w:sz="0" w:space="0" w:color="auto"/>
                <w:right w:val="none" w:sz="0" w:space="0" w:color="auto"/>
              </w:divBdr>
            </w:div>
            <w:div w:id="1180967684">
              <w:marLeft w:val="0"/>
              <w:marRight w:val="0"/>
              <w:marTop w:val="0"/>
              <w:marBottom w:val="0"/>
              <w:divBdr>
                <w:top w:val="none" w:sz="0" w:space="0" w:color="auto"/>
                <w:left w:val="none" w:sz="0" w:space="0" w:color="auto"/>
                <w:bottom w:val="none" w:sz="0" w:space="0" w:color="auto"/>
                <w:right w:val="none" w:sz="0" w:space="0" w:color="auto"/>
              </w:divBdr>
            </w:div>
          </w:divsChild>
        </w:div>
        <w:div w:id="494340591">
          <w:marLeft w:val="0"/>
          <w:marRight w:val="0"/>
          <w:marTop w:val="0"/>
          <w:marBottom w:val="0"/>
          <w:divBdr>
            <w:top w:val="none" w:sz="0" w:space="0" w:color="auto"/>
            <w:left w:val="none" w:sz="0" w:space="0" w:color="auto"/>
            <w:bottom w:val="none" w:sz="0" w:space="0" w:color="auto"/>
            <w:right w:val="none" w:sz="0" w:space="0" w:color="auto"/>
          </w:divBdr>
          <w:divsChild>
            <w:div w:id="1175654025">
              <w:marLeft w:val="0"/>
              <w:marRight w:val="0"/>
              <w:marTop w:val="0"/>
              <w:marBottom w:val="0"/>
              <w:divBdr>
                <w:top w:val="none" w:sz="0" w:space="0" w:color="auto"/>
                <w:left w:val="none" w:sz="0" w:space="0" w:color="auto"/>
                <w:bottom w:val="none" w:sz="0" w:space="0" w:color="auto"/>
                <w:right w:val="none" w:sz="0" w:space="0" w:color="auto"/>
              </w:divBdr>
            </w:div>
          </w:divsChild>
        </w:div>
        <w:div w:id="671183695">
          <w:marLeft w:val="0"/>
          <w:marRight w:val="0"/>
          <w:marTop w:val="0"/>
          <w:marBottom w:val="0"/>
          <w:divBdr>
            <w:top w:val="none" w:sz="0" w:space="0" w:color="auto"/>
            <w:left w:val="none" w:sz="0" w:space="0" w:color="auto"/>
            <w:bottom w:val="none" w:sz="0" w:space="0" w:color="auto"/>
            <w:right w:val="none" w:sz="0" w:space="0" w:color="auto"/>
          </w:divBdr>
          <w:divsChild>
            <w:div w:id="503935980">
              <w:marLeft w:val="0"/>
              <w:marRight w:val="0"/>
              <w:marTop w:val="0"/>
              <w:marBottom w:val="0"/>
              <w:divBdr>
                <w:top w:val="none" w:sz="0" w:space="0" w:color="auto"/>
                <w:left w:val="none" w:sz="0" w:space="0" w:color="auto"/>
                <w:bottom w:val="none" w:sz="0" w:space="0" w:color="auto"/>
                <w:right w:val="none" w:sz="0" w:space="0" w:color="auto"/>
              </w:divBdr>
            </w:div>
            <w:div w:id="1190100982">
              <w:marLeft w:val="0"/>
              <w:marRight w:val="0"/>
              <w:marTop w:val="0"/>
              <w:marBottom w:val="0"/>
              <w:divBdr>
                <w:top w:val="none" w:sz="0" w:space="0" w:color="auto"/>
                <w:left w:val="none" w:sz="0" w:space="0" w:color="auto"/>
                <w:bottom w:val="none" w:sz="0" w:space="0" w:color="auto"/>
                <w:right w:val="none" w:sz="0" w:space="0" w:color="auto"/>
              </w:divBdr>
            </w:div>
          </w:divsChild>
        </w:div>
        <w:div w:id="977029305">
          <w:marLeft w:val="0"/>
          <w:marRight w:val="0"/>
          <w:marTop w:val="0"/>
          <w:marBottom w:val="0"/>
          <w:divBdr>
            <w:top w:val="none" w:sz="0" w:space="0" w:color="auto"/>
            <w:left w:val="none" w:sz="0" w:space="0" w:color="auto"/>
            <w:bottom w:val="none" w:sz="0" w:space="0" w:color="auto"/>
            <w:right w:val="none" w:sz="0" w:space="0" w:color="auto"/>
          </w:divBdr>
          <w:divsChild>
            <w:div w:id="1400399938">
              <w:marLeft w:val="0"/>
              <w:marRight w:val="0"/>
              <w:marTop w:val="0"/>
              <w:marBottom w:val="0"/>
              <w:divBdr>
                <w:top w:val="none" w:sz="0" w:space="0" w:color="auto"/>
                <w:left w:val="none" w:sz="0" w:space="0" w:color="auto"/>
                <w:bottom w:val="none" w:sz="0" w:space="0" w:color="auto"/>
                <w:right w:val="none" w:sz="0" w:space="0" w:color="auto"/>
              </w:divBdr>
            </w:div>
            <w:div w:id="1521895100">
              <w:marLeft w:val="0"/>
              <w:marRight w:val="0"/>
              <w:marTop w:val="0"/>
              <w:marBottom w:val="0"/>
              <w:divBdr>
                <w:top w:val="none" w:sz="0" w:space="0" w:color="auto"/>
                <w:left w:val="none" w:sz="0" w:space="0" w:color="auto"/>
                <w:bottom w:val="none" w:sz="0" w:space="0" w:color="auto"/>
                <w:right w:val="none" w:sz="0" w:space="0" w:color="auto"/>
              </w:divBdr>
            </w:div>
          </w:divsChild>
        </w:div>
        <w:div w:id="415444386">
          <w:marLeft w:val="0"/>
          <w:marRight w:val="0"/>
          <w:marTop w:val="0"/>
          <w:marBottom w:val="0"/>
          <w:divBdr>
            <w:top w:val="none" w:sz="0" w:space="0" w:color="auto"/>
            <w:left w:val="none" w:sz="0" w:space="0" w:color="auto"/>
            <w:bottom w:val="none" w:sz="0" w:space="0" w:color="auto"/>
            <w:right w:val="none" w:sz="0" w:space="0" w:color="auto"/>
          </w:divBdr>
          <w:divsChild>
            <w:div w:id="2035495762">
              <w:marLeft w:val="0"/>
              <w:marRight w:val="0"/>
              <w:marTop w:val="0"/>
              <w:marBottom w:val="0"/>
              <w:divBdr>
                <w:top w:val="none" w:sz="0" w:space="0" w:color="auto"/>
                <w:left w:val="none" w:sz="0" w:space="0" w:color="auto"/>
                <w:bottom w:val="none" w:sz="0" w:space="0" w:color="auto"/>
                <w:right w:val="none" w:sz="0" w:space="0" w:color="auto"/>
              </w:divBdr>
            </w:div>
            <w:div w:id="1912502778">
              <w:marLeft w:val="0"/>
              <w:marRight w:val="0"/>
              <w:marTop w:val="0"/>
              <w:marBottom w:val="0"/>
              <w:divBdr>
                <w:top w:val="none" w:sz="0" w:space="0" w:color="auto"/>
                <w:left w:val="none" w:sz="0" w:space="0" w:color="auto"/>
                <w:bottom w:val="none" w:sz="0" w:space="0" w:color="auto"/>
                <w:right w:val="none" w:sz="0" w:space="0" w:color="auto"/>
              </w:divBdr>
            </w:div>
          </w:divsChild>
        </w:div>
        <w:div w:id="2043165775">
          <w:marLeft w:val="0"/>
          <w:marRight w:val="0"/>
          <w:marTop w:val="0"/>
          <w:marBottom w:val="0"/>
          <w:divBdr>
            <w:top w:val="none" w:sz="0" w:space="0" w:color="auto"/>
            <w:left w:val="none" w:sz="0" w:space="0" w:color="auto"/>
            <w:bottom w:val="none" w:sz="0" w:space="0" w:color="auto"/>
            <w:right w:val="none" w:sz="0" w:space="0" w:color="auto"/>
          </w:divBdr>
          <w:divsChild>
            <w:div w:id="1011684260">
              <w:marLeft w:val="0"/>
              <w:marRight w:val="0"/>
              <w:marTop w:val="0"/>
              <w:marBottom w:val="0"/>
              <w:divBdr>
                <w:top w:val="none" w:sz="0" w:space="0" w:color="auto"/>
                <w:left w:val="none" w:sz="0" w:space="0" w:color="auto"/>
                <w:bottom w:val="none" w:sz="0" w:space="0" w:color="auto"/>
                <w:right w:val="none" w:sz="0" w:space="0" w:color="auto"/>
              </w:divBdr>
            </w:div>
          </w:divsChild>
        </w:div>
        <w:div w:id="1539657541">
          <w:marLeft w:val="0"/>
          <w:marRight w:val="0"/>
          <w:marTop w:val="0"/>
          <w:marBottom w:val="0"/>
          <w:divBdr>
            <w:top w:val="none" w:sz="0" w:space="0" w:color="auto"/>
            <w:left w:val="none" w:sz="0" w:space="0" w:color="auto"/>
            <w:bottom w:val="none" w:sz="0" w:space="0" w:color="auto"/>
            <w:right w:val="none" w:sz="0" w:space="0" w:color="auto"/>
          </w:divBdr>
          <w:divsChild>
            <w:div w:id="898857423">
              <w:marLeft w:val="0"/>
              <w:marRight w:val="0"/>
              <w:marTop w:val="0"/>
              <w:marBottom w:val="0"/>
              <w:divBdr>
                <w:top w:val="none" w:sz="0" w:space="0" w:color="auto"/>
                <w:left w:val="none" w:sz="0" w:space="0" w:color="auto"/>
                <w:bottom w:val="none" w:sz="0" w:space="0" w:color="auto"/>
                <w:right w:val="none" w:sz="0" w:space="0" w:color="auto"/>
              </w:divBdr>
            </w:div>
            <w:div w:id="752433859">
              <w:marLeft w:val="0"/>
              <w:marRight w:val="0"/>
              <w:marTop w:val="0"/>
              <w:marBottom w:val="0"/>
              <w:divBdr>
                <w:top w:val="none" w:sz="0" w:space="0" w:color="auto"/>
                <w:left w:val="none" w:sz="0" w:space="0" w:color="auto"/>
                <w:bottom w:val="none" w:sz="0" w:space="0" w:color="auto"/>
                <w:right w:val="none" w:sz="0" w:space="0" w:color="auto"/>
              </w:divBdr>
            </w:div>
          </w:divsChild>
        </w:div>
        <w:div w:id="121732411">
          <w:marLeft w:val="0"/>
          <w:marRight w:val="0"/>
          <w:marTop w:val="0"/>
          <w:marBottom w:val="0"/>
          <w:divBdr>
            <w:top w:val="none" w:sz="0" w:space="0" w:color="auto"/>
            <w:left w:val="none" w:sz="0" w:space="0" w:color="auto"/>
            <w:bottom w:val="none" w:sz="0" w:space="0" w:color="auto"/>
            <w:right w:val="none" w:sz="0" w:space="0" w:color="auto"/>
          </w:divBdr>
          <w:divsChild>
            <w:div w:id="1020164102">
              <w:marLeft w:val="0"/>
              <w:marRight w:val="0"/>
              <w:marTop w:val="0"/>
              <w:marBottom w:val="0"/>
              <w:divBdr>
                <w:top w:val="none" w:sz="0" w:space="0" w:color="auto"/>
                <w:left w:val="none" w:sz="0" w:space="0" w:color="auto"/>
                <w:bottom w:val="none" w:sz="0" w:space="0" w:color="auto"/>
                <w:right w:val="none" w:sz="0" w:space="0" w:color="auto"/>
              </w:divBdr>
            </w:div>
            <w:div w:id="453254086">
              <w:marLeft w:val="0"/>
              <w:marRight w:val="0"/>
              <w:marTop w:val="0"/>
              <w:marBottom w:val="0"/>
              <w:divBdr>
                <w:top w:val="none" w:sz="0" w:space="0" w:color="auto"/>
                <w:left w:val="none" w:sz="0" w:space="0" w:color="auto"/>
                <w:bottom w:val="none" w:sz="0" w:space="0" w:color="auto"/>
                <w:right w:val="none" w:sz="0" w:space="0" w:color="auto"/>
              </w:divBdr>
            </w:div>
          </w:divsChild>
        </w:div>
        <w:div w:id="698432667">
          <w:marLeft w:val="0"/>
          <w:marRight w:val="0"/>
          <w:marTop w:val="0"/>
          <w:marBottom w:val="0"/>
          <w:divBdr>
            <w:top w:val="none" w:sz="0" w:space="0" w:color="auto"/>
            <w:left w:val="none" w:sz="0" w:space="0" w:color="auto"/>
            <w:bottom w:val="none" w:sz="0" w:space="0" w:color="auto"/>
            <w:right w:val="none" w:sz="0" w:space="0" w:color="auto"/>
          </w:divBdr>
          <w:divsChild>
            <w:div w:id="1592666029">
              <w:marLeft w:val="0"/>
              <w:marRight w:val="0"/>
              <w:marTop w:val="0"/>
              <w:marBottom w:val="0"/>
              <w:divBdr>
                <w:top w:val="none" w:sz="0" w:space="0" w:color="auto"/>
                <w:left w:val="none" w:sz="0" w:space="0" w:color="auto"/>
                <w:bottom w:val="none" w:sz="0" w:space="0" w:color="auto"/>
                <w:right w:val="none" w:sz="0" w:space="0" w:color="auto"/>
              </w:divBdr>
            </w:div>
            <w:div w:id="823811423">
              <w:marLeft w:val="0"/>
              <w:marRight w:val="0"/>
              <w:marTop w:val="0"/>
              <w:marBottom w:val="0"/>
              <w:divBdr>
                <w:top w:val="none" w:sz="0" w:space="0" w:color="auto"/>
                <w:left w:val="none" w:sz="0" w:space="0" w:color="auto"/>
                <w:bottom w:val="none" w:sz="0" w:space="0" w:color="auto"/>
                <w:right w:val="none" w:sz="0" w:space="0" w:color="auto"/>
              </w:divBdr>
            </w:div>
            <w:div w:id="534387329">
              <w:marLeft w:val="0"/>
              <w:marRight w:val="0"/>
              <w:marTop w:val="0"/>
              <w:marBottom w:val="0"/>
              <w:divBdr>
                <w:top w:val="none" w:sz="0" w:space="0" w:color="auto"/>
                <w:left w:val="none" w:sz="0" w:space="0" w:color="auto"/>
                <w:bottom w:val="none" w:sz="0" w:space="0" w:color="auto"/>
                <w:right w:val="none" w:sz="0" w:space="0" w:color="auto"/>
              </w:divBdr>
            </w:div>
            <w:div w:id="1541360691">
              <w:marLeft w:val="0"/>
              <w:marRight w:val="0"/>
              <w:marTop w:val="0"/>
              <w:marBottom w:val="0"/>
              <w:divBdr>
                <w:top w:val="none" w:sz="0" w:space="0" w:color="auto"/>
                <w:left w:val="none" w:sz="0" w:space="0" w:color="auto"/>
                <w:bottom w:val="none" w:sz="0" w:space="0" w:color="auto"/>
                <w:right w:val="none" w:sz="0" w:space="0" w:color="auto"/>
              </w:divBdr>
            </w:div>
            <w:div w:id="1454014286">
              <w:marLeft w:val="0"/>
              <w:marRight w:val="0"/>
              <w:marTop w:val="0"/>
              <w:marBottom w:val="0"/>
              <w:divBdr>
                <w:top w:val="none" w:sz="0" w:space="0" w:color="auto"/>
                <w:left w:val="none" w:sz="0" w:space="0" w:color="auto"/>
                <w:bottom w:val="none" w:sz="0" w:space="0" w:color="auto"/>
                <w:right w:val="none" w:sz="0" w:space="0" w:color="auto"/>
              </w:divBdr>
            </w:div>
            <w:div w:id="2037272879">
              <w:marLeft w:val="0"/>
              <w:marRight w:val="0"/>
              <w:marTop w:val="0"/>
              <w:marBottom w:val="0"/>
              <w:divBdr>
                <w:top w:val="none" w:sz="0" w:space="0" w:color="auto"/>
                <w:left w:val="none" w:sz="0" w:space="0" w:color="auto"/>
                <w:bottom w:val="none" w:sz="0" w:space="0" w:color="auto"/>
                <w:right w:val="none" w:sz="0" w:space="0" w:color="auto"/>
              </w:divBdr>
            </w:div>
            <w:div w:id="473789920">
              <w:marLeft w:val="0"/>
              <w:marRight w:val="0"/>
              <w:marTop w:val="0"/>
              <w:marBottom w:val="0"/>
              <w:divBdr>
                <w:top w:val="none" w:sz="0" w:space="0" w:color="auto"/>
                <w:left w:val="none" w:sz="0" w:space="0" w:color="auto"/>
                <w:bottom w:val="none" w:sz="0" w:space="0" w:color="auto"/>
                <w:right w:val="none" w:sz="0" w:space="0" w:color="auto"/>
              </w:divBdr>
            </w:div>
            <w:div w:id="1332220792">
              <w:marLeft w:val="0"/>
              <w:marRight w:val="0"/>
              <w:marTop w:val="0"/>
              <w:marBottom w:val="0"/>
              <w:divBdr>
                <w:top w:val="none" w:sz="0" w:space="0" w:color="auto"/>
                <w:left w:val="none" w:sz="0" w:space="0" w:color="auto"/>
                <w:bottom w:val="none" w:sz="0" w:space="0" w:color="auto"/>
                <w:right w:val="none" w:sz="0" w:space="0" w:color="auto"/>
              </w:divBdr>
            </w:div>
            <w:div w:id="1648896173">
              <w:marLeft w:val="0"/>
              <w:marRight w:val="0"/>
              <w:marTop w:val="0"/>
              <w:marBottom w:val="0"/>
              <w:divBdr>
                <w:top w:val="none" w:sz="0" w:space="0" w:color="auto"/>
                <w:left w:val="none" w:sz="0" w:space="0" w:color="auto"/>
                <w:bottom w:val="none" w:sz="0" w:space="0" w:color="auto"/>
                <w:right w:val="none" w:sz="0" w:space="0" w:color="auto"/>
              </w:divBdr>
            </w:div>
            <w:div w:id="86119663">
              <w:marLeft w:val="0"/>
              <w:marRight w:val="0"/>
              <w:marTop w:val="0"/>
              <w:marBottom w:val="0"/>
              <w:divBdr>
                <w:top w:val="none" w:sz="0" w:space="0" w:color="auto"/>
                <w:left w:val="none" w:sz="0" w:space="0" w:color="auto"/>
                <w:bottom w:val="none" w:sz="0" w:space="0" w:color="auto"/>
                <w:right w:val="none" w:sz="0" w:space="0" w:color="auto"/>
              </w:divBdr>
            </w:div>
          </w:divsChild>
        </w:div>
        <w:div w:id="725572058">
          <w:marLeft w:val="0"/>
          <w:marRight w:val="0"/>
          <w:marTop w:val="0"/>
          <w:marBottom w:val="0"/>
          <w:divBdr>
            <w:top w:val="none" w:sz="0" w:space="0" w:color="auto"/>
            <w:left w:val="none" w:sz="0" w:space="0" w:color="auto"/>
            <w:bottom w:val="none" w:sz="0" w:space="0" w:color="auto"/>
            <w:right w:val="none" w:sz="0" w:space="0" w:color="auto"/>
          </w:divBdr>
          <w:divsChild>
            <w:div w:id="618612548">
              <w:marLeft w:val="0"/>
              <w:marRight w:val="0"/>
              <w:marTop w:val="0"/>
              <w:marBottom w:val="0"/>
              <w:divBdr>
                <w:top w:val="none" w:sz="0" w:space="0" w:color="auto"/>
                <w:left w:val="none" w:sz="0" w:space="0" w:color="auto"/>
                <w:bottom w:val="none" w:sz="0" w:space="0" w:color="auto"/>
                <w:right w:val="none" w:sz="0" w:space="0" w:color="auto"/>
              </w:divBdr>
            </w:div>
          </w:divsChild>
        </w:div>
        <w:div w:id="168836248">
          <w:marLeft w:val="0"/>
          <w:marRight w:val="0"/>
          <w:marTop w:val="0"/>
          <w:marBottom w:val="0"/>
          <w:divBdr>
            <w:top w:val="none" w:sz="0" w:space="0" w:color="auto"/>
            <w:left w:val="none" w:sz="0" w:space="0" w:color="auto"/>
            <w:bottom w:val="none" w:sz="0" w:space="0" w:color="auto"/>
            <w:right w:val="none" w:sz="0" w:space="0" w:color="auto"/>
          </w:divBdr>
          <w:divsChild>
            <w:div w:id="653871141">
              <w:marLeft w:val="0"/>
              <w:marRight w:val="0"/>
              <w:marTop w:val="0"/>
              <w:marBottom w:val="0"/>
              <w:divBdr>
                <w:top w:val="none" w:sz="0" w:space="0" w:color="auto"/>
                <w:left w:val="none" w:sz="0" w:space="0" w:color="auto"/>
                <w:bottom w:val="none" w:sz="0" w:space="0" w:color="auto"/>
                <w:right w:val="none" w:sz="0" w:space="0" w:color="auto"/>
              </w:divBdr>
            </w:div>
            <w:div w:id="1086076035">
              <w:marLeft w:val="0"/>
              <w:marRight w:val="0"/>
              <w:marTop w:val="0"/>
              <w:marBottom w:val="0"/>
              <w:divBdr>
                <w:top w:val="none" w:sz="0" w:space="0" w:color="auto"/>
                <w:left w:val="none" w:sz="0" w:space="0" w:color="auto"/>
                <w:bottom w:val="none" w:sz="0" w:space="0" w:color="auto"/>
                <w:right w:val="none" w:sz="0" w:space="0" w:color="auto"/>
              </w:divBdr>
            </w:div>
          </w:divsChild>
        </w:div>
        <w:div w:id="1908758337">
          <w:marLeft w:val="0"/>
          <w:marRight w:val="0"/>
          <w:marTop w:val="0"/>
          <w:marBottom w:val="0"/>
          <w:divBdr>
            <w:top w:val="none" w:sz="0" w:space="0" w:color="auto"/>
            <w:left w:val="none" w:sz="0" w:space="0" w:color="auto"/>
            <w:bottom w:val="none" w:sz="0" w:space="0" w:color="auto"/>
            <w:right w:val="none" w:sz="0" w:space="0" w:color="auto"/>
          </w:divBdr>
          <w:divsChild>
            <w:div w:id="990670747">
              <w:marLeft w:val="0"/>
              <w:marRight w:val="0"/>
              <w:marTop w:val="0"/>
              <w:marBottom w:val="0"/>
              <w:divBdr>
                <w:top w:val="none" w:sz="0" w:space="0" w:color="auto"/>
                <w:left w:val="none" w:sz="0" w:space="0" w:color="auto"/>
                <w:bottom w:val="none" w:sz="0" w:space="0" w:color="auto"/>
                <w:right w:val="none" w:sz="0" w:space="0" w:color="auto"/>
              </w:divBdr>
            </w:div>
            <w:div w:id="756638287">
              <w:marLeft w:val="0"/>
              <w:marRight w:val="0"/>
              <w:marTop w:val="0"/>
              <w:marBottom w:val="0"/>
              <w:divBdr>
                <w:top w:val="none" w:sz="0" w:space="0" w:color="auto"/>
                <w:left w:val="none" w:sz="0" w:space="0" w:color="auto"/>
                <w:bottom w:val="none" w:sz="0" w:space="0" w:color="auto"/>
                <w:right w:val="none" w:sz="0" w:space="0" w:color="auto"/>
              </w:divBdr>
            </w:div>
            <w:div w:id="186605014">
              <w:marLeft w:val="0"/>
              <w:marRight w:val="0"/>
              <w:marTop w:val="0"/>
              <w:marBottom w:val="0"/>
              <w:divBdr>
                <w:top w:val="none" w:sz="0" w:space="0" w:color="auto"/>
                <w:left w:val="none" w:sz="0" w:space="0" w:color="auto"/>
                <w:bottom w:val="none" w:sz="0" w:space="0" w:color="auto"/>
                <w:right w:val="none" w:sz="0" w:space="0" w:color="auto"/>
              </w:divBdr>
            </w:div>
            <w:div w:id="1815246459">
              <w:marLeft w:val="0"/>
              <w:marRight w:val="0"/>
              <w:marTop w:val="0"/>
              <w:marBottom w:val="0"/>
              <w:divBdr>
                <w:top w:val="none" w:sz="0" w:space="0" w:color="auto"/>
                <w:left w:val="none" w:sz="0" w:space="0" w:color="auto"/>
                <w:bottom w:val="none" w:sz="0" w:space="0" w:color="auto"/>
                <w:right w:val="none" w:sz="0" w:space="0" w:color="auto"/>
              </w:divBdr>
            </w:div>
          </w:divsChild>
        </w:div>
        <w:div w:id="1030187060">
          <w:marLeft w:val="0"/>
          <w:marRight w:val="0"/>
          <w:marTop w:val="0"/>
          <w:marBottom w:val="0"/>
          <w:divBdr>
            <w:top w:val="none" w:sz="0" w:space="0" w:color="auto"/>
            <w:left w:val="none" w:sz="0" w:space="0" w:color="auto"/>
            <w:bottom w:val="none" w:sz="0" w:space="0" w:color="auto"/>
            <w:right w:val="none" w:sz="0" w:space="0" w:color="auto"/>
          </w:divBdr>
          <w:divsChild>
            <w:div w:id="216401250">
              <w:marLeft w:val="0"/>
              <w:marRight w:val="0"/>
              <w:marTop w:val="0"/>
              <w:marBottom w:val="0"/>
              <w:divBdr>
                <w:top w:val="none" w:sz="0" w:space="0" w:color="auto"/>
                <w:left w:val="none" w:sz="0" w:space="0" w:color="auto"/>
                <w:bottom w:val="none" w:sz="0" w:space="0" w:color="auto"/>
                <w:right w:val="none" w:sz="0" w:space="0" w:color="auto"/>
              </w:divBdr>
            </w:div>
            <w:div w:id="244072694">
              <w:marLeft w:val="0"/>
              <w:marRight w:val="0"/>
              <w:marTop w:val="0"/>
              <w:marBottom w:val="0"/>
              <w:divBdr>
                <w:top w:val="none" w:sz="0" w:space="0" w:color="auto"/>
                <w:left w:val="none" w:sz="0" w:space="0" w:color="auto"/>
                <w:bottom w:val="none" w:sz="0" w:space="0" w:color="auto"/>
                <w:right w:val="none" w:sz="0" w:space="0" w:color="auto"/>
              </w:divBdr>
            </w:div>
          </w:divsChild>
        </w:div>
        <w:div w:id="1945376428">
          <w:marLeft w:val="0"/>
          <w:marRight w:val="0"/>
          <w:marTop w:val="0"/>
          <w:marBottom w:val="0"/>
          <w:divBdr>
            <w:top w:val="none" w:sz="0" w:space="0" w:color="auto"/>
            <w:left w:val="none" w:sz="0" w:space="0" w:color="auto"/>
            <w:bottom w:val="none" w:sz="0" w:space="0" w:color="auto"/>
            <w:right w:val="none" w:sz="0" w:space="0" w:color="auto"/>
          </w:divBdr>
          <w:divsChild>
            <w:div w:id="1009023157">
              <w:marLeft w:val="0"/>
              <w:marRight w:val="0"/>
              <w:marTop w:val="0"/>
              <w:marBottom w:val="0"/>
              <w:divBdr>
                <w:top w:val="none" w:sz="0" w:space="0" w:color="auto"/>
                <w:left w:val="none" w:sz="0" w:space="0" w:color="auto"/>
                <w:bottom w:val="none" w:sz="0" w:space="0" w:color="auto"/>
                <w:right w:val="none" w:sz="0" w:space="0" w:color="auto"/>
              </w:divBdr>
            </w:div>
          </w:divsChild>
        </w:div>
        <w:div w:id="1148596844">
          <w:marLeft w:val="0"/>
          <w:marRight w:val="0"/>
          <w:marTop w:val="0"/>
          <w:marBottom w:val="0"/>
          <w:divBdr>
            <w:top w:val="none" w:sz="0" w:space="0" w:color="auto"/>
            <w:left w:val="none" w:sz="0" w:space="0" w:color="auto"/>
            <w:bottom w:val="none" w:sz="0" w:space="0" w:color="auto"/>
            <w:right w:val="none" w:sz="0" w:space="0" w:color="auto"/>
          </w:divBdr>
          <w:divsChild>
            <w:div w:id="1086733038">
              <w:marLeft w:val="0"/>
              <w:marRight w:val="0"/>
              <w:marTop w:val="0"/>
              <w:marBottom w:val="0"/>
              <w:divBdr>
                <w:top w:val="none" w:sz="0" w:space="0" w:color="auto"/>
                <w:left w:val="none" w:sz="0" w:space="0" w:color="auto"/>
                <w:bottom w:val="none" w:sz="0" w:space="0" w:color="auto"/>
                <w:right w:val="none" w:sz="0" w:space="0" w:color="auto"/>
              </w:divBdr>
            </w:div>
            <w:div w:id="1139151905">
              <w:marLeft w:val="0"/>
              <w:marRight w:val="0"/>
              <w:marTop w:val="0"/>
              <w:marBottom w:val="0"/>
              <w:divBdr>
                <w:top w:val="none" w:sz="0" w:space="0" w:color="auto"/>
                <w:left w:val="none" w:sz="0" w:space="0" w:color="auto"/>
                <w:bottom w:val="none" w:sz="0" w:space="0" w:color="auto"/>
                <w:right w:val="none" w:sz="0" w:space="0" w:color="auto"/>
              </w:divBdr>
            </w:div>
          </w:divsChild>
        </w:div>
        <w:div w:id="914247980">
          <w:marLeft w:val="0"/>
          <w:marRight w:val="0"/>
          <w:marTop w:val="0"/>
          <w:marBottom w:val="0"/>
          <w:divBdr>
            <w:top w:val="none" w:sz="0" w:space="0" w:color="auto"/>
            <w:left w:val="none" w:sz="0" w:space="0" w:color="auto"/>
            <w:bottom w:val="none" w:sz="0" w:space="0" w:color="auto"/>
            <w:right w:val="none" w:sz="0" w:space="0" w:color="auto"/>
          </w:divBdr>
          <w:divsChild>
            <w:div w:id="1600529280">
              <w:marLeft w:val="0"/>
              <w:marRight w:val="0"/>
              <w:marTop w:val="0"/>
              <w:marBottom w:val="0"/>
              <w:divBdr>
                <w:top w:val="none" w:sz="0" w:space="0" w:color="auto"/>
                <w:left w:val="none" w:sz="0" w:space="0" w:color="auto"/>
                <w:bottom w:val="none" w:sz="0" w:space="0" w:color="auto"/>
                <w:right w:val="none" w:sz="0" w:space="0" w:color="auto"/>
              </w:divBdr>
            </w:div>
            <w:div w:id="36667095">
              <w:marLeft w:val="0"/>
              <w:marRight w:val="0"/>
              <w:marTop w:val="0"/>
              <w:marBottom w:val="0"/>
              <w:divBdr>
                <w:top w:val="none" w:sz="0" w:space="0" w:color="auto"/>
                <w:left w:val="none" w:sz="0" w:space="0" w:color="auto"/>
                <w:bottom w:val="none" w:sz="0" w:space="0" w:color="auto"/>
                <w:right w:val="none" w:sz="0" w:space="0" w:color="auto"/>
              </w:divBdr>
            </w:div>
          </w:divsChild>
        </w:div>
        <w:div w:id="622731756">
          <w:marLeft w:val="0"/>
          <w:marRight w:val="0"/>
          <w:marTop w:val="0"/>
          <w:marBottom w:val="0"/>
          <w:divBdr>
            <w:top w:val="none" w:sz="0" w:space="0" w:color="auto"/>
            <w:left w:val="none" w:sz="0" w:space="0" w:color="auto"/>
            <w:bottom w:val="none" w:sz="0" w:space="0" w:color="auto"/>
            <w:right w:val="none" w:sz="0" w:space="0" w:color="auto"/>
          </w:divBdr>
          <w:divsChild>
            <w:div w:id="397703087">
              <w:marLeft w:val="0"/>
              <w:marRight w:val="0"/>
              <w:marTop w:val="0"/>
              <w:marBottom w:val="0"/>
              <w:divBdr>
                <w:top w:val="none" w:sz="0" w:space="0" w:color="auto"/>
                <w:left w:val="none" w:sz="0" w:space="0" w:color="auto"/>
                <w:bottom w:val="none" w:sz="0" w:space="0" w:color="auto"/>
                <w:right w:val="none" w:sz="0" w:space="0" w:color="auto"/>
              </w:divBdr>
            </w:div>
            <w:div w:id="529223962">
              <w:marLeft w:val="0"/>
              <w:marRight w:val="0"/>
              <w:marTop w:val="0"/>
              <w:marBottom w:val="0"/>
              <w:divBdr>
                <w:top w:val="none" w:sz="0" w:space="0" w:color="auto"/>
                <w:left w:val="none" w:sz="0" w:space="0" w:color="auto"/>
                <w:bottom w:val="none" w:sz="0" w:space="0" w:color="auto"/>
                <w:right w:val="none" w:sz="0" w:space="0" w:color="auto"/>
              </w:divBdr>
            </w:div>
            <w:div w:id="1954315488">
              <w:marLeft w:val="0"/>
              <w:marRight w:val="0"/>
              <w:marTop w:val="0"/>
              <w:marBottom w:val="0"/>
              <w:divBdr>
                <w:top w:val="none" w:sz="0" w:space="0" w:color="auto"/>
                <w:left w:val="none" w:sz="0" w:space="0" w:color="auto"/>
                <w:bottom w:val="none" w:sz="0" w:space="0" w:color="auto"/>
                <w:right w:val="none" w:sz="0" w:space="0" w:color="auto"/>
              </w:divBdr>
            </w:div>
            <w:div w:id="1009451052">
              <w:marLeft w:val="0"/>
              <w:marRight w:val="0"/>
              <w:marTop w:val="0"/>
              <w:marBottom w:val="0"/>
              <w:divBdr>
                <w:top w:val="none" w:sz="0" w:space="0" w:color="auto"/>
                <w:left w:val="none" w:sz="0" w:space="0" w:color="auto"/>
                <w:bottom w:val="none" w:sz="0" w:space="0" w:color="auto"/>
                <w:right w:val="none" w:sz="0" w:space="0" w:color="auto"/>
              </w:divBdr>
            </w:div>
            <w:div w:id="265843579">
              <w:marLeft w:val="0"/>
              <w:marRight w:val="0"/>
              <w:marTop w:val="0"/>
              <w:marBottom w:val="0"/>
              <w:divBdr>
                <w:top w:val="none" w:sz="0" w:space="0" w:color="auto"/>
                <w:left w:val="none" w:sz="0" w:space="0" w:color="auto"/>
                <w:bottom w:val="none" w:sz="0" w:space="0" w:color="auto"/>
                <w:right w:val="none" w:sz="0" w:space="0" w:color="auto"/>
              </w:divBdr>
            </w:div>
            <w:div w:id="1783308074">
              <w:marLeft w:val="0"/>
              <w:marRight w:val="0"/>
              <w:marTop w:val="0"/>
              <w:marBottom w:val="0"/>
              <w:divBdr>
                <w:top w:val="none" w:sz="0" w:space="0" w:color="auto"/>
                <w:left w:val="none" w:sz="0" w:space="0" w:color="auto"/>
                <w:bottom w:val="none" w:sz="0" w:space="0" w:color="auto"/>
                <w:right w:val="none" w:sz="0" w:space="0" w:color="auto"/>
              </w:divBdr>
            </w:div>
            <w:div w:id="843469386">
              <w:marLeft w:val="0"/>
              <w:marRight w:val="0"/>
              <w:marTop w:val="0"/>
              <w:marBottom w:val="0"/>
              <w:divBdr>
                <w:top w:val="none" w:sz="0" w:space="0" w:color="auto"/>
                <w:left w:val="none" w:sz="0" w:space="0" w:color="auto"/>
                <w:bottom w:val="none" w:sz="0" w:space="0" w:color="auto"/>
                <w:right w:val="none" w:sz="0" w:space="0" w:color="auto"/>
              </w:divBdr>
            </w:div>
            <w:div w:id="1993899378">
              <w:marLeft w:val="0"/>
              <w:marRight w:val="0"/>
              <w:marTop w:val="0"/>
              <w:marBottom w:val="0"/>
              <w:divBdr>
                <w:top w:val="none" w:sz="0" w:space="0" w:color="auto"/>
                <w:left w:val="none" w:sz="0" w:space="0" w:color="auto"/>
                <w:bottom w:val="none" w:sz="0" w:space="0" w:color="auto"/>
                <w:right w:val="none" w:sz="0" w:space="0" w:color="auto"/>
              </w:divBdr>
            </w:div>
            <w:div w:id="912081098">
              <w:marLeft w:val="0"/>
              <w:marRight w:val="0"/>
              <w:marTop w:val="0"/>
              <w:marBottom w:val="0"/>
              <w:divBdr>
                <w:top w:val="none" w:sz="0" w:space="0" w:color="auto"/>
                <w:left w:val="none" w:sz="0" w:space="0" w:color="auto"/>
                <w:bottom w:val="none" w:sz="0" w:space="0" w:color="auto"/>
                <w:right w:val="none" w:sz="0" w:space="0" w:color="auto"/>
              </w:divBdr>
            </w:div>
          </w:divsChild>
        </w:div>
        <w:div w:id="2033728015">
          <w:marLeft w:val="0"/>
          <w:marRight w:val="0"/>
          <w:marTop w:val="0"/>
          <w:marBottom w:val="0"/>
          <w:divBdr>
            <w:top w:val="none" w:sz="0" w:space="0" w:color="auto"/>
            <w:left w:val="none" w:sz="0" w:space="0" w:color="auto"/>
            <w:bottom w:val="none" w:sz="0" w:space="0" w:color="auto"/>
            <w:right w:val="none" w:sz="0" w:space="0" w:color="auto"/>
          </w:divBdr>
          <w:divsChild>
            <w:div w:id="1806118987">
              <w:marLeft w:val="0"/>
              <w:marRight w:val="0"/>
              <w:marTop w:val="0"/>
              <w:marBottom w:val="0"/>
              <w:divBdr>
                <w:top w:val="none" w:sz="0" w:space="0" w:color="auto"/>
                <w:left w:val="none" w:sz="0" w:space="0" w:color="auto"/>
                <w:bottom w:val="none" w:sz="0" w:space="0" w:color="auto"/>
                <w:right w:val="none" w:sz="0" w:space="0" w:color="auto"/>
              </w:divBdr>
            </w:div>
            <w:div w:id="1263953587">
              <w:marLeft w:val="0"/>
              <w:marRight w:val="0"/>
              <w:marTop w:val="0"/>
              <w:marBottom w:val="0"/>
              <w:divBdr>
                <w:top w:val="none" w:sz="0" w:space="0" w:color="auto"/>
                <w:left w:val="none" w:sz="0" w:space="0" w:color="auto"/>
                <w:bottom w:val="none" w:sz="0" w:space="0" w:color="auto"/>
                <w:right w:val="none" w:sz="0" w:space="0" w:color="auto"/>
              </w:divBdr>
            </w:div>
          </w:divsChild>
        </w:div>
        <w:div w:id="1105535039">
          <w:marLeft w:val="0"/>
          <w:marRight w:val="0"/>
          <w:marTop w:val="0"/>
          <w:marBottom w:val="0"/>
          <w:divBdr>
            <w:top w:val="none" w:sz="0" w:space="0" w:color="auto"/>
            <w:left w:val="none" w:sz="0" w:space="0" w:color="auto"/>
            <w:bottom w:val="none" w:sz="0" w:space="0" w:color="auto"/>
            <w:right w:val="none" w:sz="0" w:space="0" w:color="auto"/>
          </w:divBdr>
          <w:divsChild>
            <w:div w:id="1599676829">
              <w:marLeft w:val="0"/>
              <w:marRight w:val="0"/>
              <w:marTop w:val="0"/>
              <w:marBottom w:val="0"/>
              <w:divBdr>
                <w:top w:val="none" w:sz="0" w:space="0" w:color="auto"/>
                <w:left w:val="none" w:sz="0" w:space="0" w:color="auto"/>
                <w:bottom w:val="none" w:sz="0" w:space="0" w:color="auto"/>
                <w:right w:val="none" w:sz="0" w:space="0" w:color="auto"/>
              </w:divBdr>
            </w:div>
            <w:div w:id="202444416">
              <w:marLeft w:val="0"/>
              <w:marRight w:val="0"/>
              <w:marTop w:val="0"/>
              <w:marBottom w:val="0"/>
              <w:divBdr>
                <w:top w:val="none" w:sz="0" w:space="0" w:color="auto"/>
                <w:left w:val="none" w:sz="0" w:space="0" w:color="auto"/>
                <w:bottom w:val="none" w:sz="0" w:space="0" w:color="auto"/>
                <w:right w:val="none" w:sz="0" w:space="0" w:color="auto"/>
              </w:divBdr>
            </w:div>
          </w:divsChild>
        </w:div>
        <w:div w:id="812521312">
          <w:marLeft w:val="0"/>
          <w:marRight w:val="0"/>
          <w:marTop w:val="0"/>
          <w:marBottom w:val="0"/>
          <w:divBdr>
            <w:top w:val="none" w:sz="0" w:space="0" w:color="auto"/>
            <w:left w:val="none" w:sz="0" w:space="0" w:color="auto"/>
            <w:bottom w:val="none" w:sz="0" w:space="0" w:color="auto"/>
            <w:right w:val="none" w:sz="0" w:space="0" w:color="auto"/>
          </w:divBdr>
          <w:divsChild>
            <w:div w:id="308755159">
              <w:marLeft w:val="0"/>
              <w:marRight w:val="0"/>
              <w:marTop w:val="0"/>
              <w:marBottom w:val="0"/>
              <w:divBdr>
                <w:top w:val="none" w:sz="0" w:space="0" w:color="auto"/>
                <w:left w:val="none" w:sz="0" w:space="0" w:color="auto"/>
                <w:bottom w:val="none" w:sz="0" w:space="0" w:color="auto"/>
                <w:right w:val="none" w:sz="0" w:space="0" w:color="auto"/>
              </w:divBdr>
            </w:div>
            <w:div w:id="1354652635">
              <w:marLeft w:val="0"/>
              <w:marRight w:val="0"/>
              <w:marTop w:val="0"/>
              <w:marBottom w:val="0"/>
              <w:divBdr>
                <w:top w:val="none" w:sz="0" w:space="0" w:color="auto"/>
                <w:left w:val="none" w:sz="0" w:space="0" w:color="auto"/>
                <w:bottom w:val="none" w:sz="0" w:space="0" w:color="auto"/>
                <w:right w:val="none" w:sz="0" w:space="0" w:color="auto"/>
              </w:divBdr>
            </w:div>
            <w:div w:id="347678568">
              <w:marLeft w:val="0"/>
              <w:marRight w:val="0"/>
              <w:marTop w:val="0"/>
              <w:marBottom w:val="0"/>
              <w:divBdr>
                <w:top w:val="none" w:sz="0" w:space="0" w:color="auto"/>
                <w:left w:val="none" w:sz="0" w:space="0" w:color="auto"/>
                <w:bottom w:val="none" w:sz="0" w:space="0" w:color="auto"/>
                <w:right w:val="none" w:sz="0" w:space="0" w:color="auto"/>
              </w:divBdr>
            </w:div>
            <w:div w:id="1384526629">
              <w:marLeft w:val="0"/>
              <w:marRight w:val="0"/>
              <w:marTop w:val="0"/>
              <w:marBottom w:val="0"/>
              <w:divBdr>
                <w:top w:val="none" w:sz="0" w:space="0" w:color="auto"/>
                <w:left w:val="none" w:sz="0" w:space="0" w:color="auto"/>
                <w:bottom w:val="none" w:sz="0" w:space="0" w:color="auto"/>
                <w:right w:val="none" w:sz="0" w:space="0" w:color="auto"/>
              </w:divBdr>
            </w:div>
          </w:divsChild>
        </w:div>
        <w:div w:id="1186672553">
          <w:marLeft w:val="0"/>
          <w:marRight w:val="0"/>
          <w:marTop w:val="0"/>
          <w:marBottom w:val="0"/>
          <w:divBdr>
            <w:top w:val="none" w:sz="0" w:space="0" w:color="auto"/>
            <w:left w:val="none" w:sz="0" w:space="0" w:color="auto"/>
            <w:bottom w:val="none" w:sz="0" w:space="0" w:color="auto"/>
            <w:right w:val="none" w:sz="0" w:space="0" w:color="auto"/>
          </w:divBdr>
          <w:divsChild>
            <w:div w:id="1284774032">
              <w:marLeft w:val="0"/>
              <w:marRight w:val="0"/>
              <w:marTop w:val="0"/>
              <w:marBottom w:val="0"/>
              <w:divBdr>
                <w:top w:val="none" w:sz="0" w:space="0" w:color="auto"/>
                <w:left w:val="none" w:sz="0" w:space="0" w:color="auto"/>
                <w:bottom w:val="none" w:sz="0" w:space="0" w:color="auto"/>
                <w:right w:val="none" w:sz="0" w:space="0" w:color="auto"/>
              </w:divBdr>
            </w:div>
            <w:div w:id="1512718699">
              <w:marLeft w:val="0"/>
              <w:marRight w:val="0"/>
              <w:marTop w:val="0"/>
              <w:marBottom w:val="0"/>
              <w:divBdr>
                <w:top w:val="none" w:sz="0" w:space="0" w:color="auto"/>
                <w:left w:val="none" w:sz="0" w:space="0" w:color="auto"/>
                <w:bottom w:val="none" w:sz="0" w:space="0" w:color="auto"/>
                <w:right w:val="none" w:sz="0" w:space="0" w:color="auto"/>
              </w:divBdr>
            </w:div>
          </w:divsChild>
        </w:div>
        <w:div w:id="1996106504">
          <w:marLeft w:val="0"/>
          <w:marRight w:val="0"/>
          <w:marTop w:val="0"/>
          <w:marBottom w:val="0"/>
          <w:divBdr>
            <w:top w:val="none" w:sz="0" w:space="0" w:color="auto"/>
            <w:left w:val="none" w:sz="0" w:space="0" w:color="auto"/>
            <w:bottom w:val="none" w:sz="0" w:space="0" w:color="auto"/>
            <w:right w:val="none" w:sz="0" w:space="0" w:color="auto"/>
          </w:divBdr>
          <w:divsChild>
            <w:div w:id="1906405080">
              <w:marLeft w:val="0"/>
              <w:marRight w:val="0"/>
              <w:marTop w:val="0"/>
              <w:marBottom w:val="0"/>
              <w:divBdr>
                <w:top w:val="none" w:sz="0" w:space="0" w:color="auto"/>
                <w:left w:val="none" w:sz="0" w:space="0" w:color="auto"/>
                <w:bottom w:val="none" w:sz="0" w:space="0" w:color="auto"/>
                <w:right w:val="none" w:sz="0" w:space="0" w:color="auto"/>
              </w:divBdr>
            </w:div>
          </w:divsChild>
        </w:div>
        <w:div w:id="1986623991">
          <w:marLeft w:val="0"/>
          <w:marRight w:val="0"/>
          <w:marTop w:val="0"/>
          <w:marBottom w:val="0"/>
          <w:divBdr>
            <w:top w:val="none" w:sz="0" w:space="0" w:color="auto"/>
            <w:left w:val="none" w:sz="0" w:space="0" w:color="auto"/>
            <w:bottom w:val="none" w:sz="0" w:space="0" w:color="auto"/>
            <w:right w:val="none" w:sz="0" w:space="0" w:color="auto"/>
          </w:divBdr>
          <w:divsChild>
            <w:div w:id="1523204524">
              <w:marLeft w:val="0"/>
              <w:marRight w:val="0"/>
              <w:marTop w:val="0"/>
              <w:marBottom w:val="0"/>
              <w:divBdr>
                <w:top w:val="none" w:sz="0" w:space="0" w:color="auto"/>
                <w:left w:val="none" w:sz="0" w:space="0" w:color="auto"/>
                <w:bottom w:val="none" w:sz="0" w:space="0" w:color="auto"/>
                <w:right w:val="none" w:sz="0" w:space="0" w:color="auto"/>
              </w:divBdr>
            </w:div>
            <w:div w:id="1860192271">
              <w:marLeft w:val="0"/>
              <w:marRight w:val="0"/>
              <w:marTop w:val="0"/>
              <w:marBottom w:val="0"/>
              <w:divBdr>
                <w:top w:val="none" w:sz="0" w:space="0" w:color="auto"/>
                <w:left w:val="none" w:sz="0" w:space="0" w:color="auto"/>
                <w:bottom w:val="none" w:sz="0" w:space="0" w:color="auto"/>
                <w:right w:val="none" w:sz="0" w:space="0" w:color="auto"/>
              </w:divBdr>
            </w:div>
          </w:divsChild>
        </w:div>
        <w:div w:id="242615506">
          <w:marLeft w:val="0"/>
          <w:marRight w:val="0"/>
          <w:marTop w:val="0"/>
          <w:marBottom w:val="0"/>
          <w:divBdr>
            <w:top w:val="none" w:sz="0" w:space="0" w:color="auto"/>
            <w:left w:val="none" w:sz="0" w:space="0" w:color="auto"/>
            <w:bottom w:val="none" w:sz="0" w:space="0" w:color="auto"/>
            <w:right w:val="none" w:sz="0" w:space="0" w:color="auto"/>
          </w:divBdr>
          <w:divsChild>
            <w:div w:id="637078865">
              <w:marLeft w:val="0"/>
              <w:marRight w:val="0"/>
              <w:marTop w:val="0"/>
              <w:marBottom w:val="0"/>
              <w:divBdr>
                <w:top w:val="none" w:sz="0" w:space="0" w:color="auto"/>
                <w:left w:val="none" w:sz="0" w:space="0" w:color="auto"/>
                <w:bottom w:val="none" w:sz="0" w:space="0" w:color="auto"/>
                <w:right w:val="none" w:sz="0" w:space="0" w:color="auto"/>
              </w:divBdr>
            </w:div>
            <w:div w:id="1976790905">
              <w:marLeft w:val="0"/>
              <w:marRight w:val="0"/>
              <w:marTop w:val="0"/>
              <w:marBottom w:val="0"/>
              <w:divBdr>
                <w:top w:val="none" w:sz="0" w:space="0" w:color="auto"/>
                <w:left w:val="none" w:sz="0" w:space="0" w:color="auto"/>
                <w:bottom w:val="none" w:sz="0" w:space="0" w:color="auto"/>
                <w:right w:val="none" w:sz="0" w:space="0" w:color="auto"/>
              </w:divBdr>
            </w:div>
          </w:divsChild>
        </w:div>
        <w:div w:id="1900556819">
          <w:marLeft w:val="0"/>
          <w:marRight w:val="0"/>
          <w:marTop w:val="0"/>
          <w:marBottom w:val="0"/>
          <w:divBdr>
            <w:top w:val="none" w:sz="0" w:space="0" w:color="auto"/>
            <w:left w:val="none" w:sz="0" w:space="0" w:color="auto"/>
            <w:bottom w:val="none" w:sz="0" w:space="0" w:color="auto"/>
            <w:right w:val="none" w:sz="0" w:space="0" w:color="auto"/>
          </w:divBdr>
          <w:divsChild>
            <w:div w:id="2075618443">
              <w:marLeft w:val="0"/>
              <w:marRight w:val="0"/>
              <w:marTop w:val="0"/>
              <w:marBottom w:val="0"/>
              <w:divBdr>
                <w:top w:val="none" w:sz="0" w:space="0" w:color="auto"/>
                <w:left w:val="none" w:sz="0" w:space="0" w:color="auto"/>
                <w:bottom w:val="none" w:sz="0" w:space="0" w:color="auto"/>
                <w:right w:val="none" w:sz="0" w:space="0" w:color="auto"/>
              </w:divBdr>
            </w:div>
            <w:div w:id="807742546">
              <w:marLeft w:val="0"/>
              <w:marRight w:val="0"/>
              <w:marTop w:val="0"/>
              <w:marBottom w:val="0"/>
              <w:divBdr>
                <w:top w:val="none" w:sz="0" w:space="0" w:color="auto"/>
                <w:left w:val="none" w:sz="0" w:space="0" w:color="auto"/>
                <w:bottom w:val="none" w:sz="0" w:space="0" w:color="auto"/>
                <w:right w:val="none" w:sz="0" w:space="0" w:color="auto"/>
              </w:divBdr>
            </w:div>
            <w:div w:id="1711296546">
              <w:marLeft w:val="0"/>
              <w:marRight w:val="0"/>
              <w:marTop w:val="0"/>
              <w:marBottom w:val="0"/>
              <w:divBdr>
                <w:top w:val="none" w:sz="0" w:space="0" w:color="auto"/>
                <w:left w:val="none" w:sz="0" w:space="0" w:color="auto"/>
                <w:bottom w:val="none" w:sz="0" w:space="0" w:color="auto"/>
                <w:right w:val="none" w:sz="0" w:space="0" w:color="auto"/>
              </w:divBdr>
            </w:div>
            <w:div w:id="1091975457">
              <w:marLeft w:val="0"/>
              <w:marRight w:val="0"/>
              <w:marTop w:val="0"/>
              <w:marBottom w:val="0"/>
              <w:divBdr>
                <w:top w:val="none" w:sz="0" w:space="0" w:color="auto"/>
                <w:left w:val="none" w:sz="0" w:space="0" w:color="auto"/>
                <w:bottom w:val="none" w:sz="0" w:space="0" w:color="auto"/>
                <w:right w:val="none" w:sz="0" w:space="0" w:color="auto"/>
              </w:divBdr>
            </w:div>
            <w:div w:id="859974770">
              <w:marLeft w:val="0"/>
              <w:marRight w:val="0"/>
              <w:marTop w:val="0"/>
              <w:marBottom w:val="0"/>
              <w:divBdr>
                <w:top w:val="none" w:sz="0" w:space="0" w:color="auto"/>
                <w:left w:val="none" w:sz="0" w:space="0" w:color="auto"/>
                <w:bottom w:val="none" w:sz="0" w:space="0" w:color="auto"/>
                <w:right w:val="none" w:sz="0" w:space="0" w:color="auto"/>
              </w:divBdr>
            </w:div>
            <w:div w:id="537280085">
              <w:marLeft w:val="0"/>
              <w:marRight w:val="0"/>
              <w:marTop w:val="0"/>
              <w:marBottom w:val="0"/>
              <w:divBdr>
                <w:top w:val="none" w:sz="0" w:space="0" w:color="auto"/>
                <w:left w:val="none" w:sz="0" w:space="0" w:color="auto"/>
                <w:bottom w:val="none" w:sz="0" w:space="0" w:color="auto"/>
                <w:right w:val="none" w:sz="0" w:space="0" w:color="auto"/>
              </w:divBdr>
            </w:div>
            <w:div w:id="1558860120">
              <w:marLeft w:val="0"/>
              <w:marRight w:val="0"/>
              <w:marTop w:val="0"/>
              <w:marBottom w:val="0"/>
              <w:divBdr>
                <w:top w:val="none" w:sz="0" w:space="0" w:color="auto"/>
                <w:left w:val="none" w:sz="0" w:space="0" w:color="auto"/>
                <w:bottom w:val="none" w:sz="0" w:space="0" w:color="auto"/>
                <w:right w:val="none" w:sz="0" w:space="0" w:color="auto"/>
              </w:divBdr>
            </w:div>
            <w:div w:id="887885291">
              <w:marLeft w:val="0"/>
              <w:marRight w:val="0"/>
              <w:marTop w:val="0"/>
              <w:marBottom w:val="0"/>
              <w:divBdr>
                <w:top w:val="none" w:sz="0" w:space="0" w:color="auto"/>
                <w:left w:val="none" w:sz="0" w:space="0" w:color="auto"/>
                <w:bottom w:val="none" w:sz="0" w:space="0" w:color="auto"/>
                <w:right w:val="none" w:sz="0" w:space="0" w:color="auto"/>
              </w:divBdr>
            </w:div>
            <w:div w:id="186188219">
              <w:marLeft w:val="0"/>
              <w:marRight w:val="0"/>
              <w:marTop w:val="0"/>
              <w:marBottom w:val="0"/>
              <w:divBdr>
                <w:top w:val="none" w:sz="0" w:space="0" w:color="auto"/>
                <w:left w:val="none" w:sz="0" w:space="0" w:color="auto"/>
                <w:bottom w:val="none" w:sz="0" w:space="0" w:color="auto"/>
                <w:right w:val="none" w:sz="0" w:space="0" w:color="auto"/>
              </w:divBdr>
            </w:div>
          </w:divsChild>
        </w:div>
        <w:div w:id="1054542455">
          <w:marLeft w:val="0"/>
          <w:marRight w:val="0"/>
          <w:marTop w:val="0"/>
          <w:marBottom w:val="0"/>
          <w:divBdr>
            <w:top w:val="none" w:sz="0" w:space="0" w:color="auto"/>
            <w:left w:val="none" w:sz="0" w:space="0" w:color="auto"/>
            <w:bottom w:val="none" w:sz="0" w:space="0" w:color="auto"/>
            <w:right w:val="none" w:sz="0" w:space="0" w:color="auto"/>
          </w:divBdr>
          <w:divsChild>
            <w:div w:id="535435497">
              <w:marLeft w:val="0"/>
              <w:marRight w:val="0"/>
              <w:marTop w:val="0"/>
              <w:marBottom w:val="0"/>
              <w:divBdr>
                <w:top w:val="none" w:sz="0" w:space="0" w:color="auto"/>
                <w:left w:val="none" w:sz="0" w:space="0" w:color="auto"/>
                <w:bottom w:val="none" w:sz="0" w:space="0" w:color="auto"/>
                <w:right w:val="none" w:sz="0" w:space="0" w:color="auto"/>
              </w:divBdr>
            </w:div>
          </w:divsChild>
        </w:div>
        <w:div w:id="1885755862">
          <w:marLeft w:val="0"/>
          <w:marRight w:val="0"/>
          <w:marTop w:val="0"/>
          <w:marBottom w:val="0"/>
          <w:divBdr>
            <w:top w:val="none" w:sz="0" w:space="0" w:color="auto"/>
            <w:left w:val="none" w:sz="0" w:space="0" w:color="auto"/>
            <w:bottom w:val="none" w:sz="0" w:space="0" w:color="auto"/>
            <w:right w:val="none" w:sz="0" w:space="0" w:color="auto"/>
          </w:divBdr>
          <w:divsChild>
            <w:div w:id="2080244744">
              <w:marLeft w:val="0"/>
              <w:marRight w:val="0"/>
              <w:marTop w:val="0"/>
              <w:marBottom w:val="0"/>
              <w:divBdr>
                <w:top w:val="none" w:sz="0" w:space="0" w:color="auto"/>
                <w:left w:val="none" w:sz="0" w:space="0" w:color="auto"/>
                <w:bottom w:val="none" w:sz="0" w:space="0" w:color="auto"/>
                <w:right w:val="none" w:sz="0" w:space="0" w:color="auto"/>
              </w:divBdr>
            </w:div>
            <w:div w:id="794908858">
              <w:marLeft w:val="0"/>
              <w:marRight w:val="0"/>
              <w:marTop w:val="0"/>
              <w:marBottom w:val="0"/>
              <w:divBdr>
                <w:top w:val="none" w:sz="0" w:space="0" w:color="auto"/>
                <w:left w:val="none" w:sz="0" w:space="0" w:color="auto"/>
                <w:bottom w:val="none" w:sz="0" w:space="0" w:color="auto"/>
                <w:right w:val="none" w:sz="0" w:space="0" w:color="auto"/>
              </w:divBdr>
            </w:div>
          </w:divsChild>
        </w:div>
        <w:div w:id="1423524643">
          <w:marLeft w:val="0"/>
          <w:marRight w:val="0"/>
          <w:marTop w:val="0"/>
          <w:marBottom w:val="0"/>
          <w:divBdr>
            <w:top w:val="none" w:sz="0" w:space="0" w:color="auto"/>
            <w:left w:val="none" w:sz="0" w:space="0" w:color="auto"/>
            <w:bottom w:val="none" w:sz="0" w:space="0" w:color="auto"/>
            <w:right w:val="none" w:sz="0" w:space="0" w:color="auto"/>
          </w:divBdr>
          <w:divsChild>
            <w:div w:id="234051871">
              <w:marLeft w:val="0"/>
              <w:marRight w:val="0"/>
              <w:marTop w:val="0"/>
              <w:marBottom w:val="0"/>
              <w:divBdr>
                <w:top w:val="none" w:sz="0" w:space="0" w:color="auto"/>
                <w:left w:val="none" w:sz="0" w:space="0" w:color="auto"/>
                <w:bottom w:val="none" w:sz="0" w:space="0" w:color="auto"/>
                <w:right w:val="none" w:sz="0" w:space="0" w:color="auto"/>
              </w:divBdr>
            </w:div>
            <w:div w:id="750084189">
              <w:marLeft w:val="0"/>
              <w:marRight w:val="0"/>
              <w:marTop w:val="0"/>
              <w:marBottom w:val="0"/>
              <w:divBdr>
                <w:top w:val="none" w:sz="0" w:space="0" w:color="auto"/>
                <w:left w:val="none" w:sz="0" w:space="0" w:color="auto"/>
                <w:bottom w:val="none" w:sz="0" w:space="0" w:color="auto"/>
                <w:right w:val="none" w:sz="0" w:space="0" w:color="auto"/>
              </w:divBdr>
            </w:div>
            <w:div w:id="1796948909">
              <w:marLeft w:val="0"/>
              <w:marRight w:val="0"/>
              <w:marTop w:val="0"/>
              <w:marBottom w:val="0"/>
              <w:divBdr>
                <w:top w:val="none" w:sz="0" w:space="0" w:color="auto"/>
                <w:left w:val="none" w:sz="0" w:space="0" w:color="auto"/>
                <w:bottom w:val="none" w:sz="0" w:space="0" w:color="auto"/>
                <w:right w:val="none" w:sz="0" w:space="0" w:color="auto"/>
              </w:divBdr>
            </w:div>
          </w:divsChild>
        </w:div>
        <w:div w:id="2071296235">
          <w:marLeft w:val="0"/>
          <w:marRight w:val="0"/>
          <w:marTop w:val="0"/>
          <w:marBottom w:val="0"/>
          <w:divBdr>
            <w:top w:val="none" w:sz="0" w:space="0" w:color="auto"/>
            <w:left w:val="none" w:sz="0" w:space="0" w:color="auto"/>
            <w:bottom w:val="none" w:sz="0" w:space="0" w:color="auto"/>
            <w:right w:val="none" w:sz="0" w:space="0" w:color="auto"/>
          </w:divBdr>
          <w:divsChild>
            <w:div w:id="620379164">
              <w:marLeft w:val="0"/>
              <w:marRight w:val="0"/>
              <w:marTop w:val="0"/>
              <w:marBottom w:val="0"/>
              <w:divBdr>
                <w:top w:val="none" w:sz="0" w:space="0" w:color="auto"/>
                <w:left w:val="none" w:sz="0" w:space="0" w:color="auto"/>
                <w:bottom w:val="none" w:sz="0" w:space="0" w:color="auto"/>
                <w:right w:val="none" w:sz="0" w:space="0" w:color="auto"/>
              </w:divBdr>
            </w:div>
            <w:div w:id="369261193">
              <w:marLeft w:val="0"/>
              <w:marRight w:val="0"/>
              <w:marTop w:val="0"/>
              <w:marBottom w:val="0"/>
              <w:divBdr>
                <w:top w:val="none" w:sz="0" w:space="0" w:color="auto"/>
                <w:left w:val="none" w:sz="0" w:space="0" w:color="auto"/>
                <w:bottom w:val="none" w:sz="0" w:space="0" w:color="auto"/>
                <w:right w:val="none" w:sz="0" w:space="0" w:color="auto"/>
              </w:divBdr>
            </w:div>
          </w:divsChild>
        </w:div>
        <w:div w:id="1401907459">
          <w:marLeft w:val="0"/>
          <w:marRight w:val="0"/>
          <w:marTop w:val="0"/>
          <w:marBottom w:val="0"/>
          <w:divBdr>
            <w:top w:val="none" w:sz="0" w:space="0" w:color="auto"/>
            <w:left w:val="none" w:sz="0" w:space="0" w:color="auto"/>
            <w:bottom w:val="none" w:sz="0" w:space="0" w:color="auto"/>
            <w:right w:val="none" w:sz="0" w:space="0" w:color="auto"/>
          </w:divBdr>
          <w:divsChild>
            <w:div w:id="1895507042">
              <w:marLeft w:val="0"/>
              <w:marRight w:val="0"/>
              <w:marTop w:val="0"/>
              <w:marBottom w:val="0"/>
              <w:divBdr>
                <w:top w:val="none" w:sz="0" w:space="0" w:color="auto"/>
                <w:left w:val="none" w:sz="0" w:space="0" w:color="auto"/>
                <w:bottom w:val="none" w:sz="0" w:space="0" w:color="auto"/>
                <w:right w:val="none" w:sz="0" w:space="0" w:color="auto"/>
              </w:divBdr>
            </w:div>
          </w:divsChild>
        </w:div>
        <w:div w:id="1651210012">
          <w:marLeft w:val="0"/>
          <w:marRight w:val="0"/>
          <w:marTop w:val="0"/>
          <w:marBottom w:val="0"/>
          <w:divBdr>
            <w:top w:val="none" w:sz="0" w:space="0" w:color="auto"/>
            <w:left w:val="none" w:sz="0" w:space="0" w:color="auto"/>
            <w:bottom w:val="none" w:sz="0" w:space="0" w:color="auto"/>
            <w:right w:val="none" w:sz="0" w:space="0" w:color="auto"/>
          </w:divBdr>
          <w:divsChild>
            <w:div w:id="1259870581">
              <w:marLeft w:val="0"/>
              <w:marRight w:val="0"/>
              <w:marTop w:val="0"/>
              <w:marBottom w:val="0"/>
              <w:divBdr>
                <w:top w:val="none" w:sz="0" w:space="0" w:color="auto"/>
                <w:left w:val="none" w:sz="0" w:space="0" w:color="auto"/>
                <w:bottom w:val="none" w:sz="0" w:space="0" w:color="auto"/>
                <w:right w:val="none" w:sz="0" w:space="0" w:color="auto"/>
              </w:divBdr>
            </w:div>
            <w:div w:id="671420883">
              <w:marLeft w:val="0"/>
              <w:marRight w:val="0"/>
              <w:marTop w:val="0"/>
              <w:marBottom w:val="0"/>
              <w:divBdr>
                <w:top w:val="none" w:sz="0" w:space="0" w:color="auto"/>
                <w:left w:val="none" w:sz="0" w:space="0" w:color="auto"/>
                <w:bottom w:val="none" w:sz="0" w:space="0" w:color="auto"/>
                <w:right w:val="none" w:sz="0" w:space="0" w:color="auto"/>
              </w:divBdr>
            </w:div>
          </w:divsChild>
        </w:div>
        <w:div w:id="1272474526">
          <w:marLeft w:val="0"/>
          <w:marRight w:val="0"/>
          <w:marTop w:val="0"/>
          <w:marBottom w:val="0"/>
          <w:divBdr>
            <w:top w:val="none" w:sz="0" w:space="0" w:color="auto"/>
            <w:left w:val="none" w:sz="0" w:space="0" w:color="auto"/>
            <w:bottom w:val="none" w:sz="0" w:space="0" w:color="auto"/>
            <w:right w:val="none" w:sz="0" w:space="0" w:color="auto"/>
          </w:divBdr>
          <w:divsChild>
            <w:div w:id="431901379">
              <w:marLeft w:val="0"/>
              <w:marRight w:val="0"/>
              <w:marTop w:val="0"/>
              <w:marBottom w:val="0"/>
              <w:divBdr>
                <w:top w:val="none" w:sz="0" w:space="0" w:color="auto"/>
                <w:left w:val="none" w:sz="0" w:space="0" w:color="auto"/>
                <w:bottom w:val="none" w:sz="0" w:space="0" w:color="auto"/>
                <w:right w:val="none" w:sz="0" w:space="0" w:color="auto"/>
              </w:divBdr>
            </w:div>
            <w:div w:id="748700388">
              <w:marLeft w:val="0"/>
              <w:marRight w:val="0"/>
              <w:marTop w:val="0"/>
              <w:marBottom w:val="0"/>
              <w:divBdr>
                <w:top w:val="none" w:sz="0" w:space="0" w:color="auto"/>
                <w:left w:val="none" w:sz="0" w:space="0" w:color="auto"/>
                <w:bottom w:val="none" w:sz="0" w:space="0" w:color="auto"/>
                <w:right w:val="none" w:sz="0" w:space="0" w:color="auto"/>
              </w:divBdr>
            </w:div>
          </w:divsChild>
        </w:div>
        <w:div w:id="2003194709">
          <w:marLeft w:val="0"/>
          <w:marRight w:val="0"/>
          <w:marTop w:val="0"/>
          <w:marBottom w:val="0"/>
          <w:divBdr>
            <w:top w:val="none" w:sz="0" w:space="0" w:color="auto"/>
            <w:left w:val="none" w:sz="0" w:space="0" w:color="auto"/>
            <w:bottom w:val="none" w:sz="0" w:space="0" w:color="auto"/>
            <w:right w:val="none" w:sz="0" w:space="0" w:color="auto"/>
          </w:divBdr>
          <w:divsChild>
            <w:div w:id="800347972">
              <w:marLeft w:val="0"/>
              <w:marRight w:val="0"/>
              <w:marTop w:val="0"/>
              <w:marBottom w:val="0"/>
              <w:divBdr>
                <w:top w:val="none" w:sz="0" w:space="0" w:color="auto"/>
                <w:left w:val="none" w:sz="0" w:space="0" w:color="auto"/>
                <w:bottom w:val="none" w:sz="0" w:space="0" w:color="auto"/>
                <w:right w:val="none" w:sz="0" w:space="0" w:color="auto"/>
              </w:divBdr>
            </w:div>
            <w:div w:id="1600406512">
              <w:marLeft w:val="0"/>
              <w:marRight w:val="0"/>
              <w:marTop w:val="0"/>
              <w:marBottom w:val="0"/>
              <w:divBdr>
                <w:top w:val="none" w:sz="0" w:space="0" w:color="auto"/>
                <w:left w:val="none" w:sz="0" w:space="0" w:color="auto"/>
                <w:bottom w:val="none" w:sz="0" w:space="0" w:color="auto"/>
                <w:right w:val="none" w:sz="0" w:space="0" w:color="auto"/>
              </w:divBdr>
            </w:div>
          </w:divsChild>
        </w:div>
        <w:div w:id="1471438912">
          <w:marLeft w:val="0"/>
          <w:marRight w:val="0"/>
          <w:marTop w:val="0"/>
          <w:marBottom w:val="0"/>
          <w:divBdr>
            <w:top w:val="none" w:sz="0" w:space="0" w:color="auto"/>
            <w:left w:val="none" w:sz="0" w:space="0" w:color="auto"/>
            <w:bottom w:val="none" w:sz="0" w:space="0" w:color="auto"/>
            <w:right w:val="none" w:sz="0" w:space="0" w:color="auto"/>
          </w:divBdr>
          <w:divsChild>
            <w:div w:id="242760276">
              <w:marLeft w:val="0"/>
              <w:marRight w:val="0"/>
              <w:marTop w:val="0"/>
              <w:marBottom w:val="0"/>
              <w:divBdr>
                <w:top w:val="none" w:sz="0" w:space="0" w:color="auto"/>
                <w:left w:val="none" w:sz="0" w:space="0" w:color="auto"/>
                <w:bottom w:val="none" w:sz="0" w:space="0" w:color="auto"/>
                <w:right w:val="none" w:sz="0" w:space="0" w:color="auto"/>
              </w:divBdr>
            </w:div>
            <w:div w:id="804003183">
              <w:marLeft w:val="0"/>
              <w:marRight w:val="0"/>
              <w:marTop w:val="0"/>
              <w:marBottom w:val="0"/>
              <w:divBdr>
                <w:top w:val="none" w:sz="0" w:space="0" w:color="auto"/>
                <w:left w:val="none" w:sz="0" w:space="0" w:color="auto"/>
                <w:bottom w:val="none" w:sz="0" w:space="0" w:color="auto"/>
                <w:right w:val="none" w:sz="0" w:space="0" w:color="auto"/>
              </w:divBdr>
            </w:div>
            <w:div w:id="1244533369">
              <w:marLeft w:val="0"/>
              <w:marRight w:val="0"/>
              <w:marTop w:val="0"/>
              <w:marBottom w:val="0"/>
              <w:divBdr>
                <w:top w:val="none" w:sz="0" w:space="0" w:color="auto"/>
                <w:left w:val="none" w:sz="0" w:space="0" w:color="auto"/>
                <w:bottom w:val="none" w:sz="0" w:space="0" w:color="auto"/>
                <w:right w:val="none" w:sz="0" w:space="0" w:color="auto"/>
              </w:divBdr>
            </w:div>
            <w:div w:id="742029635">
              <w:marLeft w:val="0"/>
              <w:marRight w:val="0"/>
              <w:marTop w:val="0"/>
              <w:marBottom w:val="0"/>
              <w:divBdr>
                <w:top w:val="none" w:sz="0" w:space="0" w:color="auto"/>
                <w:left w:val="none" w:sz="0" w:space="0" w:color="auto"/>
                <w:bottom w:val="none" w:sz="0" w:space="0" w:color="auto"/>
                <w:right w:val="none" w:sz="0" w:space="0" w:color="auto"/>
              </w:divBdr>
            </w:div>
            <w:div w:id="813332658">
              <w:marLeft w:val="0"/>
              <w:marRight w:val="0"/>
              <w:marTop w:val="0"/>
              <w:marBottom w:val="0"/>
              <w:divBdr>
                <w:top w:val="none" w:sz="0" w:space="0" w:color="auto"/>
                <w:left w:val="none" w:sz="0" w:space="0" w:color="auto"/>
                <w:bottom w:val="none" w:sz="0" w:space="0" w:color="auto"/>
                <w:right w:val="none" w:sz="0" w:space="0" w:color="auto"/>
              </w:divBdr>
            </w:div>
            <w:div w:id="2028172467">
              <w:marLeft w:val="0"/>
              <w:marRight w:val="0"/>
              <w:marTop w:val="0"/>
              <w:marBottom w:val="0"/>
              <w:divBdr>
                <w:top w:val="none" w:sz="0" w:space="0" w:color="auto"/>
                <w:left w:val="none" w:sz="0" w:space="0" w:color="auto"/>
                <w:bottom w:val="none" w:sz="0" w:space="0" w:color="auto"/>
                <w:right w:val="none" w:sz="0" w:space="0" w:color="auto"/>
              </w:divBdr>
            </w:div>
            <w:div w:id="413937332">
              <w:marLeft w:val="0"/>
              <w:marRight w:val="0"/>
              <w:marTop w:val="0"/>
              <w:marBottom w:val="0"/>
              <w:divBdr>
                <w:top w:val="none" w:sz="0" w:space="0" w:color="auto"/>
                <w:left w:val="none" w:sz="0" w:space="0" w:color="auto"/>
                <w:bottom w:val="none" w:sz="0" w:space="0" w:color="auto"/>
                <w:right w:val="none" w:sz="0" w:space="0" w:color="auto"/>
              </w:divBdr>
            </w:div>
            <w:div w:id="1365138643">
              <w:marLeft w:val="0"/>
              <w:marRight w:val="0"/>
              <w:marTop w:val="0"/>
              <w:marBottom w:val="0"/>
              <w:divBdr>
                <w:top w:val="none" w:sz="0" w:space="0" w:color="auto"/>
                <w:left w:val="none" w:sz="0" w:space="0" w:color="auto"/>
                <w:bottom w:val="none" w:sz="0" w:space="0" w:color="auto"/>
                <w:right w:val="none" w:sz="0" w:space="0" w:color="auto"/>
              </w:divBdr>
            </w:div>
            <w:div w:id="459156766">
              <w:marLeft w:val="0"/>
              <w:marRight w:val="0"/>
              <w:marTop w:val="0"/>
              <w:marBottom w:val="0"/>
              <w:divBdr>
                <w:top w:val="none" w:sz="0" w:space="0" w:color="auto"/>
                <w:left w:val="none" w:sz="0" w:space="0" w:color="auto"/>
                <w:bottom w:val="none" w:sz="0" w:space="0" w:color="auto"/>
                <w:right w:val="none" w:sz="0" w:space="0" w:color="auto"/>
              </w:divBdr>
            </w:div>
            <w:div w:id="1574896257">
              <w:marLeft w:val="0"/>
              <w:marRight w:val="0"/>
              <w:marTop w:val="0"/>
              <w:marBottom w:val="0"/>
              <w:divBdr>
                <w:top w:val="none" w:sz="0" w:space="0" w:color="auto"/>
                <w:left w:val="none" w:sz="0" w:space="0" w:color="auto"/>
                <w:bottom w:val="none" w:sz="0" w:space="0" w:color="auto"/>
                <w:right w:val="none" w:sz="0" w:space="0" w:color="auto"/>
              </w:divBdr>
            </w:div>
            <w:div w:id="313339819">
              <w:marLeft w:val="0"/>
              <w:marRight w:val="0"/>
              <w:marTop w:val="0"/>
              <w:marBottom w:val="0"/>
              <w:divBdr>
                <w:top w:val="none" w:sz="0" w:space="0" w:color="auto"/>
                <w:left w:val="none" w:sz="0" w:space="0" w:color="auto"/>
                <w:bottom w:val="none" w:sz="0" w:space="0" w:color="auto"/>
                <w:right w:val="none" w:sz="0" w:space="0" w:color="auto"/>
              </w:divBdr>
            </w:div>
            <w:div w:id="1050615476">
              <w:marLeft w:val="0"/>
              <w:marRight w:val="0"/>
              <w:marTop w:val="0"/>
              <w:marBottom w:val="0"/>
              <w:divBdr>
                <w:top w:val="none" w:sz="0" w:space="0" w:color="auto"/>
                <w:left w:val="none" w:sz="0" w:space="0" w:color="auto"/>
                <w:bottom w:val="none" w:sz="0" w:space="0" w:color="auto"/>
                <w:right w:val="none" w:sz="0" w:space="0" w:color="auto"/>
              </w:divBdr>
            </w:div>
            <w:div w:id="1838955200">
              <w:marLeft w:val="0"/>
              <w:marRight w:val="0"/>
              <w:marTop w:val="0"/>
              <w:marBottom w:val="0"/>
              <w:divBdr>
                <w:top w:val="none" w:sz="0" w:space="0" w:color="auto"/>
                <w:left w:val="none" w:sz="0" w:space="0" w:color="auto"/>
                <w:bottom w:val="none" w:sz="0" w:space="0" w:color="auto"/>
                <w:right w:val="none" w:sz="0" w:space="0" w:color="auto"/>
              </w:divBdr>
            </w:div>
            <w:div w:id="2116827341">
              <w:marLeft w:val="0"/>
              <w:marRight w:val="0"/>
              <w:marTop w:val="0"/>
              <w:marBottom w:val="0"/>
              <w:divBdr>
                <w:top w:val="none" w:sz="0" w:space="0" w:color="auto"/>
                <w:left w:val="none" w:sz="0" w:space="0" w:color="auto"/>
                <w:bottom w:val="none" w:sz="0" w:space="0" w:color="auto"/>
                <w:right w:val="none" w:sz="0" w:space="0" w:color="auto"/>
              </w:divBdr>
            </w:div>
            <w:div w:id="969290647">
              <w:marLeft w:val="0"/>
              <w:marRight w:val="0"/>
              <w:marTop w:val="0"/>
              <w:marBottom w:val="0"/>
              <w:divBdr>
                <w:top w:val="none" w:sz="0" w:space="0" w:color="auto"/>
                <w:left w:val="none" w:sz="0" w:space="0" w:color="auto"/>
                <w:bottom w:val="none" w:sz="0" w:space="0" w:color="auto"/>
                <w:right w:val="none" w:sz="0" w:space="0" w:color="auto"/>
              </w:divBdr>
            </w:div>
            <w:div w:id="1238323627">
              <w:marLeft w:val="0"/>
              <w:marRight w:val="0"/>
              <w:marTop w:val="0"/>
              <w:marBottom w:val="0"/>
              <w:divBdr>
                <w:top w:val="none" w:sz="0" w:space="0" w:color="auto"/>
                <w:left w:val="none" w:sz="0" w:space="0" w:color="auto"/>
                <w:bottom w:val="none" w:sz="0" w:space="0" w:color="auto"/>
                <w:right w:val="none" w:sz="0" w:space="0" w:color="auto"/>
              </w:divBdr>
            </w:div>
            <w:div w:id="693699123">
              <w:marLeft w:val="0"/>
              <w:marRight w:val="0"/>
              <w:marTop w:val="0"/>
              <w:marBottom w:val="0"/>
              <w:divBdr>
                <w:top w:val="none" w:sz="0" w:space="0" w:color="auto"/>
                <w:left w:val="none" w:sz="0" w:space="0" w:color="auto"/>
                <w:bottom w:val="none" w:sz="0" w:space="0" w:color="auto"/>
                <w:right w:val="none" w:sz="0" w:space="0" w:color="auto"/>
              </w:divBdr>
            </w:div>
          </w:divsChild>
        </w:div>
        <w:div w:id="1956281864">
          <w:marLeft w:val="0"/>
          <w:marRight w:val="0"/>
          <w:marTop w:val="0"/>
          <w:marBottom w:val="0"/>
          <w:divBdr>
            <w:top w:val="none" w:sz="0" w:space="0" w:color="auto"/>
            <w:left w:val="none" w:sz="0" w:space="0" w:color="auto"/>
            <w:bottom w:val="none" w:sz="0" w:space="0" w:color="auto"/>
            <w:right w:val="none" w:sz="0" w:space="0" w:color="auto"/>
          </w:divBdr>
          <w:divsChild>
            <w:div w:id="305938523">
              <w:marLeft w:val="0"/>
              <w:marRight w:val="0"/>
              <w:marTop w:val="0"/>
              <w:marBottom w:val="0"/>
              <w:divBdr>
                <w:top w:val="none" w:sz="0" w:space="0" w:color="auto"/>
                <w:left w:val="none" w:sz="0" w:space="0" w:color="auto"/>
                <w:bottom w:val="none" w:sz="0" w:space="0" w:color="auto"/>
                <w:right w:val="none" w:sz="0" w:space="0" w:color="auto"/>
              </w:divBdr>
            </w:div>
          </w:divsChild>
        </w:div>
        <w:div w:id="475226199">
          <w:marLeft w:val="0"/>
          <w:marRight w:val="0"/>
          <w:marTop w:val="0"/>
          <w:marBottom w:val="0"/>
          <w:divBdr>
            <w:top w:val="none" w:sz="0" w:space="0" w:color="auto"/>
            <w:left w:val="none" w:sz="0" w:space="0" w:color="auto"/>
            <w:bottom w:val="none" w:sz="0" w:space="0" w:color="auto"/>
            <w:right w:val="none" w:sz="0" w:space="0" w:color="auto"/>
          </w:divBdr>
          <w:divsChild>
            <w:div w:id="736518498">
              <w:marLeft w:val="0"/>
              <w:marRight w:val="0"/>
              <w:marTop w:val="0"/>
              <w:marBottom w:val="0"/>
              <w:divBdr>
                <w:top w:val="none" w:sz="0" w:space="0" w:color="auto"/>
                <w:left w:val="none" w:sz="0" w:space="0" w:color="auto"/>
                <w:bottom w:val="none" w:sz="0" w:space="0" w:color="auto"/>
                <w:right w:val="none" w:sz="0" w:space="0" w:color="auto"/>
              </w:divBdr>
            </w:div>
            <w:div w:id="346099233">
              <w:marLeft w:val="0"/>
              <w:marRight w:val="0"/>
              <w:marTop w:val="0"/>
              <w:marBottom w:val="0"/>
              <w:divBdr>
                <w:top w:val="none" w:sz="0" w:space="0" w:color="auto"/>
                <w:left w:val="none" w:sz="0" w:space="0" w:color="auto"/>
                <w:bottom w:val="none" w:sz="0" w:space="0" w:color="auto"/>
                <w:right w:val="none" w:sz="0" w:space="0" w:color="auto"/>
              </w:divBdr>
            </w:div>
          </w:divsChild>
        </w:div>
        <w:div w:id="1367605748">
          <w:marLeft w:val="0"/>
          <w:marRight w:val="0"/>
          <w:marTop w:val="0"/>
          <w:marBottom w:val="0"/>
          <w:divBdr>
            <w:top w:val="none" w:sz="0" w:space="0" w:color="auto"/>
            <w:left w:val="none" w:sz="0" w:space="0" w:color="auto"/>
            <w:bottom w:val="none" w:sz="0" w:space="0" w:color="auto"/>
            <w:right w:val="none" w:sz="0" w:space="0" w:color="auto"/>
          </w:divBdr>
          <w:divsChild>
            <w:div w:id="157307892">
              <w:marLeft w:val="0"/>
              <w:marRight w:val="0"/>
              <w:marTop w:val="0"/>
              <w:marBottom w:val="0"/>
              <w:divBdr>
                <w:top w:val="none" w:sz="0" w:space="0" w:color="auto"/>
                <w:left w:val="none" w:sz="0" w:space="0" w:color="auto"/>
                <w:bottom w:val="none" w:sz="0" w:space="0" w:color="auto"/>
                <w:right w:val="none" w:sz="0" w:space="0" w:color="auto"/>
              </w:divBdr>
            </w:div>
          </w:divsChild>
        </w:div>
        <w:div w:id="2047756371">
          <w:marLeft w:val="0"/>
          <w:marRight w:val="0"/>
          <w:marTop w:val="0"/>
          <w:marBottom w:val="0"/>
          <w:divBdr>
            <w:top w:val="none" w:sz="0" w:space="0" w:color="auto"/>
            <w:left w:val="none" w:sz="0" w:space="0" w:color="auto"/>
            <w:bottom w:val="none" w:sz="0" w:space="0" w:color="auto"/>
            <w:right w:val="none" w:sz="0" w:space="0" w:color="auto"/>
          </w:divBdr>
          <w:divsChild>
            <w:div w:id="2142114583">
              <w:marLeft w:val="0"/>
              <w:marRight w:val="0"/>
              <w:marTop w:val="0"/>
              <w:marBottom w:val="0"/>
              <w:divBdr>
                <w:top w:val="none" w:sz="0" w:space="0" w:color="auto"/>
                <w:left w:val="none" w:sz="0" w:space="0" w:color="auto"/>
                <w:bottom w:val="none" w:sz="0" w:space="0" w:color="auto"/>
                <w:right w:val="none" w:sz="0" w:space="0" w:color="auto"/>
              </w:divBdr>
            </w:div>
          </w:divsChild>
        </w:div>
        <w:div w:id="1854684837">
          <w:marLeft w:val="0"/>
          <w:marRight w:val="0"/>
          <w:marTop w:val="0"/>
          <w:marBottom w:val="0"/>
          <w:divBdr>
            <w:top w:val="none" w:sz="0" w:space="0" w:color="auto"/>
            <w:left w:val="none" w:sz="0" w:space="0" w:color="auto"/>
            <w:bottom w:val="none" w:sz="0" w:space="0" w:color="auto"/>
            <w:right w:val="none" w:sz="0" w:space="0" w:color="auto"/>
          </w:divBdr>
          <w:divsChild>
            <w:div w:id="759764003">
              <w:marLeft w:val="0"/>
              <w:marRight w:val="0"/>
              <w:marTop w:val="0"/>
              <w:marBottom w:val="0"/>
              <w:divBdr>
                <w:top w:val="none" w:sz="0" w:space="0" w:color="auto"/>
                <w:left w:val="none" w:sz="0" w:space="0" w:color="auto"/>
                <w:bottom w:val="none" w:sz="0" w:space="0" w:color="auto"/>
                <w:right w:val="none" w:sz="0" w:space="0" w:color="auto"/>
              </w:divBdr>
            </w:div>
            <w:div w:id="406536006">
              <w:marLeft w:val="0"/>
              <w:marRight w:val="0"/>
              <w:marTop w:val="0"/>
              <w:marBottom w:val="0"/>
              <w:divBdr>
                <w:top w:val="none" w:sz="0" w:space="0" w:color="auto"/>
                <w:left w:val="none" w:sz="0" w:space="0" w:color="auto"/>
                <w:bottom w:val="none" w:sz="0" w:space="0" w:color="auto"/>
                <w:right w:val="none" w:sz="0" w:space="0" w:color="auto"/>
              </w:divBdr>
            </w:div>
          </w:divsChild>
        </w:div>
        <w:div w:id="1183326417">
          <w:marLeft w:val="0"/>
          <w:marRight w:val="0"/>
          <w:marTop w:val="0"/>
          <w:marBottom w:val="0"/>
          <w:divBdr>
            <w:top w:val="none" w:sz="0" w:space="0" w:color="auto"/>
            <w:left w:val="none" w:sz="0" w:space="0" w:color="auto"/>
            <w:bottom w:val="none" w:sz="0" w:space="0" w:color="auto"/>
            <w:right w:val="none" w:sz="0" w:space="0" w:color="auto"/>
          </w:divBdr>
          <w:divsChild>
            <w:div w:id="1591423676">
              <w:marLeft w:val="0"/>
              <w:marRight w:val="0"/>
              <w:marTop w:val="0"/>
              <w:marBottom w:val="0"/>
              <w:divBdr>
                <w:top w:val="none" w:sz="0" w:space="0" w:color="auto"/>
                <w:left w:val="none" w:sz="0" w:space="0" w:color="auto"/>
                <w:bottom w:val="none" w:sz="0" w:space="0" w:color="auto"/>
                <w:right w:val="none" w:sz="0" w:space="0" w:color="auto"/>
              </w:divBdr>
            </w:div>
            <w:div w:id="1681590611">
              <w:marLeft w:val="0"/>
              <w:marRight w:val="0"/>
              <w:marTop w:val="0"/>
              <w:marBottom w:val="0"/>
              <w:divBdr>
                <w:top w:val="none" w:sz="0" w:space="0" w:color="auto"/>
                <w:left w:val="none" w:sz="0" w:space="0" w:color="auto"/>
                <w:bottom w:val="none" w:sz="0" w:space="0" w:color="auto"/>
                <w:right w:val="none" w:sz="0" w:space="0" w:color="auto"/>
              </w:divBdr>
            </w:div>
          </w:divsChild>
        </w:div>
        <w:div w:id="2037612032">
          <w:marLeft w:val="0"/>
          <w:marRight w:val="0"/>
          <w:marTop w:val="0"/>
          <w:marBottom w:val="0"/>
          <w:divBdr>
            <w:top w:val="none" w:sz="0" w:space="0" w:color="auto"/>
            <w:left w:val="none" w:sz="0" w:space="0" w:color="auto"/>
            <w:bottom w:val="none" w:sz="0" w:space="0" w:color="auto"/>
            <w:right w:val="none" w:sz="0" w:space="0" w:color="auto"/>
          </w:divBdr>
          <w:divsChild>
            <w:div w:id="44958987">
              <w:marLeft w:val="0"/>
              <w:marRight w:val="0"/>
              <w:marTop w:val="0"/>
              <w:marBottom w:val="0"/>
              <w:divBdr>
                <w:top w:val="none" w:sz="0" w:space="0" w:color="auto"/>
                <w:left w:val="none" w:sz="0" w:space="0" w:color="auto"/>
                <w:bottom w:val="none" w:sz="0" w:space="0" w:color="auto"/>
                <w:right w:val="none" w:sz="0" w:space="0" w:color="auto"/>
              </w:divBdr>
            </w:div>
            <w:div w:id="168713816">
              <w:marLeft w:val="0"/>
              <w:marRight w:val="0"/>
              <w:marTop w:val="0"/>
              <w:marBottom w:val="0"/>
              <w:divBdr>
                <w:top w:val="none" w:sz="0" w:space="0" w:color="auto"/>
                <w:left w:val="none" w:sz="0" w:space="0" w:color="auto"/>
                <w:bottom w:val="none" w:sz="0" w:space="0" w:color="auto"/>
                <w:right w:val="none" w:sz="0" w:space="0" w:color="auto"/>
              </w:divBdr>
            </w:div>
          </w:divsChild>
        </w:div>
        <w:div w:id="1165972321">
          <w:marLeft w:val="0"/>
          <w:marRight w:val="0"/>
          <w:marTop w:val="0"/>
          <w:marBottom w:val="0"/>
          <w:divBdr>
            <w:top w:val="none" w:sz="0" w:space="0" w:color="auto"/>
            <w:left w:val="none" w:sz="0" w:space="0" w:color="auto"/>
            <w:bottom w:val="none" w:sz="0" w:space="0" w:color="auto"/>
            <w:right w:val="none" w:sz="0" w:space="0" w:color="auto"/>
          </w:divBdr>
          <w:divsChild>
            <w:div w:id="2021274863">
              <w:marLeft w:val="0"/>
              <w:marRight w:val="0"/>
              <w:marTop w:val="0"/>
              <w:marBottom w:val="0"/>
              <w:divBdr>
                <w:top w:val="none" w:sz="0" w:space="0" w:color="auto"/>
                <w:left w:val="none" w:sz="0" w:space="0" w:color="auto"/>
                <w:bottom w:val="none" w:sz="0" w:space="0" w:color="auto"/>
                <w:right w:val="none" w:sz="0" w:space="0" w:color="auto"/>
              </w:divBdr>
            </w:div>
          </w:divsChild>
        </w:div>
        <w:div w:id="1015035332">
          <w:marLeft w:val="0"/>
          <w:marRight w:val="0"/>
          <w:marTop w:val="0"/>
          <w:marBottom w:val="0"/>
          <w:divBdr>
            <w:top w:val="none" w:sz="0" w:space="0" w:color="auto"/>
            <w:left w:val="none" w:sz="0" w:space="0" w:color="auto"/>
            <w:bottom w:val="none" w:sz="0" w:space="0" w:color="auto"/>
            <w:right w:val="none" w:sz="0" w:space="0" w:color="auto"/>
          </w:divBdr>
          <w:divsChild>
            <w:div w:id="1056589475">
              <w:marLeft w:val="0"/>
              <w:marRight w:val="0"/>
              <w:marTop w:val="0"/>
              <w:marBottom w:val="0"/>
              <w:divBdr>
                <w:top w:val="none" w:sz="0" w:space="0" w:color="auto"/>
                <w:left w:val="none" w:sz="0" w:space="0" w:color="auto"/>
                <w:bottom w:val="none" w:sz="0" w:space="0" w:color="auto"/>
                <w:right w:val="none" w:sz="0" w:space="0" w:color="auto"/>
              </w:divBdr>
            </w:div>
            <w:div w:id="2045908331">
              <w:marLeft w:val="0"/>
              <w:marRight w:val="0"/>
              <w:marTop w:val="0"/>
              <w:marBottom w:val="0"/>
              <w:divBdr>
                <w:top w:val="none" w:sz="0" w:space="0" w:color="auto"/>
                <w:left w:val="none" w:sz="0" w:space="0" w:color="auto"/>
                <w:bottom w:val="none" w:sz="0" w:space="0" w:color="auto"/>
                <w:right w:val="none" w:sz="0" w:space="0" w:color="auto"/>
              </w:divBdr>
            </w:div>
          </w:divsChild>
        </w:div>
        <w:div w:id="751313926">
          <w:marLeft w:val="0"/>
          <w:marRight w:val="0"/>
          <w:marTop w:val="0"/>
          <w:marBottom w:val="0"/>
          <w:divBdr>
            <w:top w:val="none" w:sz="0" w:space="0" w:color="auto"/>
            <w:left w:val="none" w:sz="0" w:space="0" w:color="auto"/>
            <w:bottom w:val="none" w:sz="0" w:space="0" w:color="auto"/>
            <w:right w:val="none" w:sz="0" w:space="0" w:color="auto"/>
          </w:divBdr>
          <w:divsChild>
            <w:div w:id="935821254">
              <w:marLeft w:val="0"/>
              <w:marRight w:val="0"/>
              <w:marTop w:val="0"/>
              <w:marBottom w:val="0"/>
              <w:divBdr>
                <w:top w:val="none" w:sz="0" w:space="0" w:color="auto"/>
                <w:left w:val="none" w:sz="0" w:space="0" w:color="auto"/>
                <w:bottom w:val="none" w:sz="0" w:space="0" w:color="auto"/>
                <w:right w:val="none" w:sz="0" w:space="0" w:color="auto"/>
              </w:divBdr>
            </w:div>
            <w:div w:id="238441889">
              <w:marLeft w:val="0"/>
              <w:marRight w:val="0"/>
              <w:marTop w:val="0"/>
              <w:marBottom w:val="0"/>
              <w:divBdr>
                <w:top w:val="none" w:sz="0" w:space="0" w:color="auto"/>
                <w:left w:val="none" w:sz="0" w:space="0" w:color="auto"/>
                <w:bottom w:val="none" w:sz="0" w:space="0" w:color="auto"/>
                <w:right w:val="none" w:sz="0" w:space="0" w:color="auto"/>
              </w:divBdr>
            </w:div>
          </w:divsChild>
        </w:div>
        <w:div w:id="846868841">
          <w:marLeft w:val="0"/>
          <w:marRight w:val="0"/>
          <w:marTop w:val="0"/>
          <w:marBottom w:val="0"/>
          <w:divBdr>
            <w:top w:val="none" w:sz="0" w:space="0" w:color="auto"/>
            <w:left w:val="none" w:sz="0" w:space="0" w:color="auto"/>
            <w:bottom w:val="none" w:sz="0" w:space="0" w:color="auto"/>
            <w:right w:val="none" w:sz="0" w:space="0" w:color="auto"/>
          </w:divBdr>
          <w:divsChild>
            <w:div w:id="443232727">
              <w:marLeft w:val="0"/>
              <w:marRight w:val="0"/>
              <w:marTop w:val="0"/>
              <w:marBottom w:val="0"/>
              <w:divBdr>
                <w:top w:val="none" w:sz="0" w:space="0" w:color="auto"/>
                <w:left w:val="none" w:sz="0" w:space="0" w:color="auto"/>
                <w:bottom w:val="none" w:sz="0" w:space="0" w:color="auto"/>
                <w:right w:val="none" w:sz="0" w:space="0" w:color="auto"/>
              </w:divBdr>
            </w:div>
            <w:div w:id="610283034">
              <w:marLeft w:val="0"/>
              <w:marRight w:val="0"/>
              <w:marTop w:val="0"/>
              <w:marBottom w:val="0"/>
              <w:divBdr>
                <w:top w:val="none" w:sz="0" w:space="0" w:color="auto"/>
                <w:left w:val="none" w:sz="0" w:space="0" w:color="auto"/>
                <w:bottom w:val="none" w:sz="0" w:space="0" w:color="auto"/>
                <w:right w:val="none" w:sz="0" w:space="0" w:color="auto"/>
              </w:divBdr>
            </w:div>
          </w:divsChild>
        </w:div>
        <w:div w:id="499582143">
          <w:marLeft w:val="0"/>
          <w:marRight w:val="0"/>
          <w:marTop w:val="0"/>
          <w:marBottom w:val="0"/>
          <w:divBdr>
            <w:top w:val="none" w:sz="0" w:space="0" w:color="auto"/>
            <w:left w:val="none" w:sz="0" w:space="0" w:color="auto"/>
            <w:bottom w:val="none" w:sz="0" w:space="0" w:color="auto"/>
            <w:right w:val="none" w:sz="0" w:space="0" w:color="auto"/>
          </w:divBdr>
          <w:divsChild>
            <w:div w:id="231165978">
              <w:marLeft w:val="0"/>
              <w:marRight w:val="0"/>
              <w:marTop w:val="0"/>
              <w:marBottom w:val="0"/>
              <w:divBdr>
                <w:top w:val="none" w:sz="0" w:space="0" w:color="auto"/>
                <w:left w:val="none" w:sz="0" w:space="0" w:color="auto"/>
                <w:bottom w:val="none" w:sz="0" w:space="0" w:color="auto"/>
                <w:right w:val="none" w:sz="0" w:space="0" w:color="auto"/>
              </w:divBdr>
            </w:div>
          </w:divsChild>
        </w:div>
        <w:div w:id="1753701054">
          <w:marLeft w:val="0"/>
          <w:marRight w:val="0"/>
          <w:marTop w:val="0"/>
          <w:marBottom w:val="0"/>
          <w:divBdr>
            <w:top w:val="none" w:sz="0" w:space="0" w:color="auto"/>
            <w:left w:val="none" w:sz="0" w:space="0" w:color="auto"/>
            <w:bottom w:val="none" w:sz="0" w:space="0" w:color="auto"/>
            <w:right w:val="none" w:sz="0" w:space="0" w:color="auto"/>
          </w:divBdr>
          <w:divsChild>
            <w:div w:id="428893012">
              <w:marLeft w:val="0"/>
              <w:marRight w:val="0"/>
              <w:marTop w:val="0"/>
              <w:marBottom w:val="0"/>
              <w:divBdr>
                <w:top w:val="none" w:sz="0" w:space="0" w:color="auto"/>
                <w:left w:val="none" w:sz="0" w:space="0" w:color="auto"/>
                <w:bottom w:val="none" w:sz="0" w:space="0" w:color="auto"/>
                <w:right w:val="none" w:sz="0" w:space="0" w:color="auto"/>
              </w:divBdr>
            </w:div>
            <w:div w:id="1043292877">
              <w:marLeft w:val="0"/>
              <w:marRight w:val="0"/>
              <w:marTop w:val="0"/>
              <w:marBottom w:val="0"/>
              <w:divBdr>
                <w:top w:val="none" w:sz="0" w:space="0" w:color="auto"/>
                <w:left w:val="none" w:sz="0" w:space="0" w:color="auto"/>
                <w:bottom w:val="none" w:sz="0" w:space="0" w:color="auto"/>
                <w:right w:val="none" w:sz="0" w:space="0" w:color="auto"/>
              </w:divBdr>
            </w:div>
          </w:divsChild>
        </w:div>
        <w:div w:id="906770052">
          <w:marLeft w:val="0"/>
          <w:marRight w:val="0"/>
          <w:marTop w:val="0"/>
          <w:marBottom w:val="0"/>
          <w:divBdr>
            <w:top w:val="none" w:sz="0" w:space="0" w:color="auto"/>
            <w:left w:val="none" w:sz="0" w:space="0" w:color="auto"/>
            <w:bottom w:val="none" w:sz="0" w:space="0" w:color="auto"/>
            <w:right w:val="none" w:sz="0" w:space="0" w:color="auto"/>
          </w:divBdr>
          <w:divsChild>
            <w:div w:id="1534224789">
              <w:marLeft w:val="0"/>
              <w:marRight w:val="0"/>
              <w:marTop w:val="0"/>
              <w:marBottom w:val="0"/>
              <w:divBdr>
                <w:top w:val="none" w:sz="0" w:space="0" w:color="auto"/>
                <w:left w:val="none" w:sz="0" w:space="0" w:color="auto"/>
                <w:bottom w:val="none" w:sz="0" w:space="0" w:color="auto"/>
                <w:right w:val="none" w:sz="0" w:space="0" w:color="auto"/>
              </w:divBdr>
            </w:div>
            <w:div w:id="771360880">
              <w:marLeft w:val="0"/>
              <w:marRight w:val="0"/>
              <w:marTop w:val="0"/>
              <w:marBottom w:val="0"/>
              <w:divBdr>
                <w:top w:val="none" w:sz="0" w:space="0" w:color="auto"/>
                <w:left w:val="none" w:sz="0" w:space="0" w:color="auto"/>
                <w:bottom w:val="none" w:sz="0" w:space="0" w:color="auto"/>
                <w:right w:val="none" w:sz="0" w:space="0" w:color="auto"/>
              </w:divBdr>
            </w:div>
          </w:divsChild>
        </w:div>
        <w:div w:id="1351444651">
          <w:marLeft w:val="0"/>
          <w:marRight w:val="0"/>
          <w:marTop w:val="0"/>
          <w:marBottom w:val="0"/>
          <w:divBdr>
            <w:top w:val="none" w:sz="0" w:space="0" w:color="auto"/>
            <w:left w:val="none" w:sz="0" w:space="0" w:color="auto"/>
            <w:bottom w:val="none" w:sz="0" w:space="0" w:color="auto"/>
            <w:right w:val="none" w:sz="0" w:space="0" w:color="auto"/>
          </w:divBdr>
          <w:divsChild>
            <w:div w:id="165244319">
              <w:marLeft w:val="0"/>
              <w:marRight w:val="0"/>
              <w:marTop w:val="0"/>
              <w:marBottom w:val="0"/>
              <w:divBdr>
                <w:top w:val="none" w:sz="0" w:space="0" w:color="auto"/>
                <w:left w:val="none" w:sz="0" w:space="0" w:color="auto"/>
                <w:bottom w:val="none" w:sz="0" w:space="0" w:color="auto"/>
                <w:right w:val="none" w:sz="0" w:space="0" w:color="auto"/>
              </w:divBdr>
            </w:div>
            <w:div w:id="575939402">
              <w:marLeft w:val="0"/>
              <w:marRight w:val="0"/>
              <w:marTop w:val="0"/>
              <w:marBottom w:val="0"/>
              <w:divBdr>
                <w:top w:val="none" w:sz="0" w:space="0" w:color="auto"/>
                <w:left w:val="none" w:sz="0" w:space="0" w:color="auto"/>
                <w:bottom w:val="none" w:sz="0" w:space="0" w:color="auto"/>
                <w:right w:val="none" w:sz="0" w:space="0" w:color="auto"/>
              </w:divBdr>
            </w:div>
          </w:divsChild>
        </w:div>
        <w:div w:id="134303704">
          <w:marLeft w:val="0"/>
          <w:marRight w:val="0"/>
          <w:marTop w:val="0"/>
          <w:marBottom w:val="0"/>
          <w:divBdr>
            <w:top w:val="none" w:sz="0" w:space="0" w:color="auto"/>
            <w:left w:val="none" w:sz="0" w:space="0" w:color="auto"/>
            <w:bottom w:val="none" w:sz="0" w:space="0" w:color="auto"/>
            <w:right w:val="none" w:sz="0" w:space="0" w:color="auto"/>
          </w:divBdr>
          <w:divsChild>
            <w:div w:id="454181891">
              <w:marLeft w:val="0"/>
              <w:marRight w:val="0"/>
              <w:marTop w:val="0"/>
              <w:marBottom w:val="0"/>
              <w:divBdr>
                <w:top w:val="none" w:sz="0" w:space="0" w:color="auto"/>
                <w:left w:val="none" w:sz="0" w:space="0" w:color="auto"/>
                <w:bottom w:val="none" w:sz="0" w:space="0" w:color="auto"/>
                <w:right w:val="none" w:sz="0" w:space="0" w:color="auto"/>
              </w:divBdr>
            </w:div>
            <w:div w:id="836074929">
              <w:marLeft w:val="0"/>
              <w:marRight w:val="0"/>
              <w:marTop w:val="0"/>
              <w:marBottom w:val="0"/>
              <w:divBdr>
                <w:top w:val="none" w:sz="0" w:space="0" w:color="auto"/>
                <w:left w:val="none" w:sz="0" w:space="0" w:color="auto"/>
                <w:bottom w:val="none" w:sz="0" w:space="0" w:color="auto"/>
                <w:right w:val="none" w:sz="0" w:space="0" w:color="auto"/>
              </w:divBdr>
            </w:div>
            <w:div w:id="731540886">
              <w:marLeft w:val="0"/>
              <w:marRight w:val="0"/>
              <w:marTop w:val="0"/>
              <w:marBottom w:val="0"/>
              <w:divBdr>
                <w:top w:val="none" w:sz="0" w:space="0" w:color="auto"/>
                <w:left w:val="none" w:sz="0" w:space="0" w:color="auto"/>
                <w:bottom w:val="none" w:sz="0" w:space="0" w:color="auto"/>
                <w:right w:val="none" w:sz="0" w:space="0" w:color="auto"/>
              </w:divBdr>
            </w:div>
            <w:div w:id="1034693000">
              <w:marLeft w:val="0"/>
              <w:marRight w:val="0"/>
              <w:marTop w:val="0"/>
              <w:marBottom w:val="0"/>
              <w:divBdr>
                <w:top w:val="none" w:sz="0" w:space="0" w:color="auto"/>
                <w:left w:val="none" w:sz="0" w:space="0" w:color="auto"/>
                <w:bottom w:val="none" w:sz="0" w:space="0" w:color="auto"/>
                <w:right w:val="none" w:sz="0" w:space="0" w:color="auto"/>
              </w:divBdr>
            </w:div>
            <w:div w:id="1676225501">
              <w:marLeft w:val="0"/>
              <w:marRight w:val="0"/>
              <w:marTop w:val="0"/>
              <w:marBottom w:val="0"/>
              <w:divBdr>
                <w:top w:val="none" w:sz="0" w:space="0" w:color="auto"/>
                <w:left w:val="none" w:sz="0" w:space="0" w:color="auto"/>
                <w:bottom w:val="none" w:sz="0" w:space="0" w:color="auto"/>
                <w:right w:val="none" w:sz="0" w:space="0" w:color="auto"/>
              </w:divBdr>
            </w:div>
            <w:div w:id="1282955553">
              <w:marLeft w:val="0"/>
              <w:marRight w:val="0"/>
              <w:marTop w:val="0"/>
              <w:marBottom w:val="0"/>
              <w:divBdr>
                <w:top w:val="none" w:sz="0" w:space="0" w:color="auto"/>
                <w:left w:val="none" w:sz="0" w:space="0" w:color="auto"/>
                <w:bottom w:val="none" w:sz="0" w:space="0" w:color="auto"/>
                <w:right w:val="none" w:sz="0" w:space="0" w:color="auto"/>
              </w:divBdr>
            </w:div>
            <w:div w:id="1857232653">
              <w:marLeft w:val="0"/>
              <w:marRight w:val="0"/>
              <w:marTop w:val="0"/>
              <w:marBottom w:val="0"/>
              <w:divBdr>
                <w:top w:val="none" w:sz="0" w:space="0" w:color="auto"/>
                <w:left w:val="none" w:sz="0" w:space="0" w:color="auto"/>
                <w:bottom w:val="none" w:sz="0" w:space="0" w:color="auto"/>
                <w:right w:val="none" w:sz="0" w:space="0" w:color="auto"/>
              </w:divBdr>
            </w:div>
            <w:div w:id="1119489362">
              <w:marLeft w:val="0"/>
              <w:marRight w:val="0"/>
              <w:marTop w:val="0"/>
              <w:marBottom w:val="0"/>
              <w:divBdr>
                <w:top w:val="none" w:sz="0" w:space="0" w:color="auto"/>
                <w:left w:val="none" w:sz="0" w:space="0" w:color="auto"/>
                <w:bottom w:val="none" w:sz="0" w:space="0" w:color="auto"/>
                <w:right w:val="none" w:sz="0" w:space="0" w:color="auto"/>
              </w:divBdr>
            </w:div>
          </w:divsChild>
        </w:div>
        <w:div w:id="977611579">
          <w:marLeft w:val="0"/>
          <w:marRight w:val="0"/>
          <w:marTop w:val="0"/>
          <w:marBottom w:val="0"/>
          <w:divBdr>
            <w:top w:val="none" w:sz="0" w:space="0" w:color="auto"/>
            <w:left w:val="none" w:sz="0" w:space="0" w:color="auto"/>
            <w:bottom w:val="none" w:sz="0" w:space="0" w:color="auto"/>
            <w:right w:val="none" w:sz="0" w:space="0" w:color="auto"/>
          </w:divBdr>
          <w:divsChild>
            <w:div w:id="874150343">
              <w:marLeft w:val="0"/>
              <w:marRight w:val="0"/>
              <w:marTop w:val="0"/>
              <w:marBottom w:val="0"/>
              <w:divBdr>
                <w:top w:val="none" w:sz="0" w:space="0" w:color="auto"/>
                <w:left w:val="none" w:sz="0" w:space="0" w:color="auto"/>
                <w:bottom w:val="none" w:sz="0" w:space="0" w:color="auto"/>
                <w:right w:val="none" w:sz="0" w:space="0" w:color="auto"/>
              </w:divBdr>
            </w:div>
            <w:div w:id="1809782870">
              <w:marLeft w:val="0"/>
              <w:marRight w:val="0"/>
              <w:marTop w:val="0"/>
              <w:marBottom w:val="0"/>
              <w:divBdr>
                <w:top w:val="none" w:sz="0" w:space="0" w:color="auto"/>
                <w:left w:val="none" w:sz="0" w:space="0" w:color="auto"/>
                <w:bottom w:val="none" w:sz="0" w:space="0" w:color="auto"/>
                <w:right w:val="none" w:sz="0" w:space="0" w:color="auto"/>
              </w:divBdr>
            </w:div>
          </w:divsChild>
        </w:div>
        <w:div w:id="921449662">
          <w:marLeft w:val="0"/>
          <w:marRight w:val="0"/>
          <w:marTop w:val="0"/>
          <w:marBottom w:val="0"/>
          <w:divBdr>
            <w:top w:val="none" w:sz="0" w:space="0" w:color="auto"/>
            <w:left w:val="none" w:sz="0" w:space="0" w:color="auto"/>
            <w:bottom w:val="none" w:sz="0" w:space="0" w:color="auto"/>
            <w:right w:val="none" w:sz="0" w:space="0" w:color="auto"/>
          </w:divBdr>
          <w:divsChild>
            <w:div w:id="479886200">
              <w:marLeft w:val="0"/>
              <w:marRight w:val="0"/>
              <w:marTop w:val="0"/>
              <w:marBottom w:val="0"/>
              <w:divBdr>
                <w:top w:val="none" w:sz="0" w:space="0" w:color="auto"/>
                <w:left w:val="none" w:sz="0" w:space="0" w:color="auto"/>
                <w:bottom w:val="none" w:sz="0" w:space="0" w:color="auto"/>
                <w:right w:val="none" w:sz="0" w:space="0" w:color="auto"/>
              </w:divBdr>
            </w:div>
            <w:div w:id="1309476532">
              <w:marLeft w:val="0"/>
              <w:marRight w:val="0"/>
              <w:marTop w:val="0"/>
              <w:marBottom w:val="0"/>
              <w:divBdr>
                <w:top w:val="none" w:sz="0" w:space="0" w:color="auto"/>
                <w:left w:val="none" w:sz="0" w:space="0" w:color="auto"/>
                <w:bottom w:val="none" w:sz="0" w:space="0" w:color="auto"/>
                <w:right w:val="none" w:sz="0" w:space="0" w:color="auto"/>
              </w:divBdr>
            </w:div>
          </w:divsChild>
        </w:div>
        <w:div w:id="1114861871">
          <w:marLeft w:val="0"/>
          <w:marRight w:val="0"/>
          <w:marTop w:val="0"/>
          <w:marBottom w:val="0"/>
          <w:divBdr>
            <w:top w:val="none" w:sz="0" w:space="0" w:color="auto"/>
            <w:left w:val="none" w:sz="0" w:space="0" w:color="auto"/>
            <w:bottom w:val="none" w:sz="0" w:space="0" w:color="auto"/>
            <w:right w:val="none" w:sz="0" w:space="0" w:color="auto"/>
          </w:divBdr>
          <w:divsChild>
            <w:div w:id="92438094">
              <w:marLeft w:val="0"/>
              <w:marRight w:val="0"/>
              <w:marTop w:val="0"/>
              <w:marBottom w:val="0"/>
              <w:divBdr>
                <w:top w:val="none" w:sz="0" w:space="0" w:color="auto"/>
                <w:left w:val="none" w:sz="0" w:space="0" w:color="auto"/>
                <w:bottom w:val="none" w:sz="0" w:space="0" w:color="auto"/>
                <w:right w:val="none" w:sz="0" w:space="0" w:color="auto"/>
              </w:divBdr>
            </w:div>
            <w:div w:id="776869691">
              <w:marLeft w:val="0"/>
              <w:marRight w:val="0"/>
              <w:marTop w:val="0"/>
              <w:marBottom w:val="0"/>
              <w:divBdr>
                <w:top w:val="none" w:sz="0" w:space="0" w:color="auto"/>
                <w:left w:val="none" w:sz="0" w:space="0" w:color="auto"/>
                <w:bottom w:val="none" w:sz="0" w:space="0" w:color="auto"/>
                <w:right w:val="none" w:sz="0" w:space="0" w:color="auto"/>
              </w:divBdr>
            </w:div>
          </w:divsChild>
        </w:div>
        <w:div w:id="1748847526">
          <w:marLeft w:val="0"/>
          <w:marRight w:val="0"/>
          <w:marTop w:val="0"/>
          <w:marBottom w:val="0"/>
          <w:divBdr>
            <w:top w:val="none" w:sz="0" w:space="0" w:color="auto"/>
            <w:left w:val="none" w:sz="0" w:space="0" w:color="auto"/>
            <w:bottom w:val="none" w:sz="0" w:space="0" w:color="auto"/>
            <w:right w:val="none" w:sz="0" w:space="0" w:color="auto"/>
          </w:divBdr>
          <w:divsChild>
            <w:div w:id="998580546">
              <w:marLeft w:val="0"/>
              <w:marRight w:val="0"/>
              <w:marTop w:val="0"/>
              <w:marBottom w:val="0"/>
              <w:divBdr>
                <w:top w:val="none" w:sz="0" w:space="0" w:color="auto"/>
                <w:left w:val="none" w:sz="0" w:space="0" w:color="auto"/>
                <w:bottom w:val="none" w:sz="0" w:space="0" w:color="auto"/>
                <w:right w:val="none" w:sz="0" w:space="0" w:color="auto"/>
              </w:divBdr>
            </w:div>
          </w:divsChild>
        </w:div>
        <w:div w:id="1176460319">
          <w:marLeft w:val="0"/>
          <w:marRight w:val="0"/>
          <w:marTop w:val="0"/>
          <w:marBottom w:val="0"/>
          <w:divBdr>
            <w:top w:val="none" w:sz="0" w:space="0" w:color="auto"/>
            <w:left w:val="none" w:sz="0" w:space="0" w:color="auto"/>
            <w:bottom w:val="none" w:sz="0" w:space="0" w:color="auto"/>
            <w:right w:val="none" w:sz="0" w:space="0" w:color="auto"/>
          </w:divBdr>
          <w:divsChild>
            <w:div w:id="1011876919">
              <w:marLeft w:val="0"/>
              <w:marRight w:val="0"/>
              <w:marTop w:val="0"/>
              <w:marBottom w:val="0"/>
              <w:divBdr>
                <w:top w:val="none" w:sz="0" w:space="0" w:color="auto"/>
                <w:left w:val="none" w:sz="0" w:space="0" w:color="auto"/>
                <w:bottom w:val="none" w:sz="0" w:space="0" w:color="auto"/>
                <w:right w:val="none" w:sz="0" w:space="0" w:color="auto"/>
              </w:divBdr>
            </w:div>
          </w:divsChild>
        </w:div>
        <w:div w:id="1782262295">
          <w:marLeft w:val="0"/>
          <w:marRight w:val="0"/>
          <w:marTop w:val="0"/>
          <w:marBottom w:val="0"/>
          <w:divBdr>
            <w:top w:val="none" w:sz="0" w:space="0" w:color="auto"/>
            <w:left w:val="none" w:sz="0" w:space="0" w:color="auto"/>
            <w:bottom w:val="none" w:sz="0" w:space="0" w:color="auto"/>
            <w:right w:val="none" w:sz="0" w:space="0" w:color="auto"/>
          </w:divBdr>
          <w:divsChild>
            <w:div w:id="719330229">
              <w:marLeft w:val="0"/>
              <w:marRight w:val="0"/>
              <w:marTop w:val="0"/>
              <w:marBottom w:val="0"/>
              <w:divBdr>
                <w:top w:val="none" w:sz="0" w:space="0" w:color="auto"/>
                <w:left w:val="none" w:sz="0" w:space="0" w:color="auto"/>
                <w:bottom w:val="none" w:sz="0" w:space="0" w:color="auto"/>
                <w:right w:val="none" w:sz="0" w:space="0" w:color="auto"/>
              </w:divBdr>
            </w:div>
            <w:div w:id="2065371340">
              <w:marLeft w:val="0"/>
              <w:marRight w:val="0"/>
              <w:marTop w:val="0"/>
              <w:marBottom w:val="0"/>
              <w:divBdr>
                <w:top w:val="none" w:sz="0" w:space="0" w:color="auto"/>
                <w:left w:val="none" w:sz="0" w:space="0" w:color="auto"/>
                <w:bottom w:val="none" w:sz="0" w:space="0" w:color="auto"/>
                <w:right w:val="none" w:sz="0" w:space="0" w:color="auto"/>
              </w:divBdr>
            </w:div>
          </w:divsChild>
        </w:div>
        <w:div w:id="332346118">
          <w:marLeft w:val="0"/>
          <w:marRight w:val="0"/>
          <w:marTop w:val="0"/>
          <w:marBottom w:val="0"/>
          <w:divBdr>
            <w:top w:val="none" w:sz="0" w:space="0" w:color="auto"/>
            <w:left w:val="none" w:sz="0" w:space="0" w:color="auto"/>
            <w:bottom w:val="none" w:sz="0" w:space="0" w:color="auto"/>
            <w:right w:val="none" w:sz="0" w:space="0" w:color="auto"/>
          </w:divBdr>
          <w:divsChild>
            <w:div w:id="1090470822">
              <w:marLeft w:val="0"/>
              <w:marRight w:val="0"/>
              <w:marTop w:val="0"/>
              <w:marBottom w:val="0"/>
              <w:divBdr>
                <w:top w:val="none" w:sz="0" w:space="0" w:color="auto"/>
                <w:left w:val="none" w:sz="0" w:space="0" w:color="auto"/>
                <w:bottom w:val="none" w:sz="0" w:space="0" w:color="auto"/>
                <w:right w:val="none" w:sz="0" w:space="0" w:color="auto"/>
              </w:divBdr>
            </w:div>
            <w:div w:id="1099712160">
              <w:marLeft w:val="0"/>
              <w:marRight w:val="0"/>
              <w:marTop w:val="0"/>
              <w:marBottom w:val="0"/>
              <w:divBdr>
                <w:top w:val="none" w:sz="0" w:space="0" w:color="auto"/>
                <w:left w:val="none" w:sz="0" w:space="0" w:color="auto"/>
                <w:bottom w:val="none" w:sz="0" w:space="0" w:color="auto"/>
                <w:right w:val="none" w:sz="0" w:space="0" w:color="auto"/>
              </w:divBdr>
            </w:div>
          </w:divsChild>
        </w:div>
        <w:div w:id="1194995823">
          <w:marLeft w:val="0"/>
          <w:marRight w:val="0"/>
          <w:marTop w:val="0"/>
          <w:marBottom w:val="0"/>
          <w:divBdr>
            <w:top w:val="none" w:sz="0" w:space="0" w:color="auto"/>
            <w:left w:val="none" w:sz="0" w:space="0" w:color="auto"/>
            <w:bottom w:val="none" w:sz="0" w:space="0" w:color="auto"/>
            <w:right w:val="none" w:sz="0" w:space="0" w:color="auto"/>
          </w:divBdr>
          <w:divsChild>
            <w:div w:id="45031728">
              <w:marLeft w:val="0"/>
              <w:marRight w:val="0"/>
              <w:marTop w:val="0"/>
              <w:marBottom w:val="0"/>
              <w:divBdr>
                <w:top w:val="none" w:sz="0" w:space="0" w:color="auto"/>
                <w:left w:val="none" w:sz="0" w:space="0" w:color="auto"/>
                <w:bottom w:val="none" w:sz="0" w:space="0" w:color="auto"/>
                <w:right w:val="none" w:sz="0" w:space="0" w:color="auto"/>
              </w:divBdr>
            </w:div>
          </w:divsChild>
        </w:div>
        <w:div w:id="425612152">
          <w:marLeft w:val="0"/>
          <w:marRight w:val="0"/>
          <w:marTop w:val="0"/>
          <w:marBottom w:val="0"/>
          <w:divBdr>
            <w:top w:val="none" w:sz="0" w:space="0" w:color="auto"/>
            <w:left w:val="none" w:sz="0" w:space="0" w:color="auto"/>
            <w:bottom w:val="none" w:sz="0" w:space="0" w:color="auto"/>
            <w:right w:val="none" w:sz="0" w:space="0" w:color="auto"/>
          </w:divBdr>
          <w:divsChild>
            <w:div w:id="706680776">
              <w:marLeft w:val="0"/>
              <w:marRight w:val="0"/>
              <w:marTop w:val="0"/>
              <w:marBottom w:val="0"/>
              <w:divBdr>
                <w:top w:val="none" w:sz="0" w:space="0" w:color="auto"/>
                <w:left w:val="none" w:sz="0" w:space="0" w:color="auto"/>
                <w:bottom w:val="none" w:sz="0" w:space="0" w:color="auto"/>
                <w:right w:val="none" w:sz="0" w:space="0" w:color="auto"/>
              </w:divBdr>
            </w:div>
            <w:div w:id="1391491742">
              <w:marLeft w:val="0"/>
              <w:marRight w:val="0"/>
              <w:marTop w:val="0"/>
              <w:marBottom w:val="0"/>
              <w:divBdr>
                <w:top w:val="none" w:sz="0" w:space="0" w:color="auto"/>
                <w:left w:val="none" w:sz="0" w:space="0" w:color="auto"/>
                <w:bottom w:val="none" w:sz="0" w:space="0" w:color="auto"/>
                <w:right w:val="none" w:sz="0" w:space="0" w:color="auto"/>
              </w:divBdr>
            </w:div>
          </w:divsChild>
        </w:div>
        <w:div w:id="1116944757">
          <w:marLeft w:val="0"/>
          <w:marRight w:val="0"/>
          <w:marTop w:val="0"/>
          <w:marBottom w:val="0"/>
          <w:divBdr>
            <w:top w:val="none" w:sz="0" w:space="0" w:color="auto"/>
            <w:left w:val="none" w:sz="0" w:space="0" w:color="auto"/>
            <w:bottom w:val="none" w:sz="0" w:space="0" w:color="auto"/>
            <w:right w:val="none" w:sz="0" w:space="0" w:color="auto"/>
          </w:divBdr>
          <w:divsChild>
            <w:div w:id="1350523851">
              <w:marLeft w:val="0"/>
              <w:marRight w:val="0"/>
              <w:marTop w:val="0"/>
              <w:marBottom w:val="0"/>
              <w:divBdr>
                <w:top w:val="none" w:sz="0" w:space="0" w:color="auto"/>
                <w:left w:val="none" w:sz="0" w:space="0" w:color="auto"/>
                <w:bottom w:val="none" w:sz="0" w:space="0" w:color="auto"/>
                <w:right w:val="none" w:sz="0" w:space="0" w:color="auto"/>
              </w:divBdr>
            </w:div>
            <w:div w:id="531457443">
              <w:marLeft w:val="0"/>
              <w:marRight w:val="0"/>
              <w:marTop w:val="0"/>
              <w:marBottom w:val="0"/>
              <w:divBdr>
                <w:top w:val="none" w:sz="0" w:space="0" w:color="auto"/>
                <w:left w:val="none" w:sz="0" w:space="0" w:color="auto"/>
                <w:bottom w:val="none" w:sz="0" w:space="0" w:color="auto"/>
                <w:right w:val="none" w:sz="0" w:space="0" w:color="auto"/>
              </w:divBdr>
            </w:div>
          </w:divsChild>
        </w:div>
        <w:div w:id="1607224710">
          <w:marLeft w:val="0"/>
          <w:marRight w:val="0"/>
          <w:marTop w:val="0"/>
          <w:marBottom w:val="0"/>
          <w:divBdr>
            <w:top w:val="none" w:sz="0" w:space="0" w:color="auto"/>
            <w:left w:val="none" w:sz="0" w:space="0" w:color="auto"/>
            <w:bottom w:val="none" w:sz="0" w:space="0" w:color="auto"/>
            <w:right w:val="none" w:sz="0" w:space="0" w:color="auto"/>
          </w:divBdr>
          <w:divsChild>
            <w:div w:id="1412387374">
              <w:marLeft w:val="0"/>
              <w:marRight w:val="0"/>
              <w:marTop w:val="0"/>
              <w:marBottom w:val="0"/>
              <w:divBdr>
                <w:top w:val="none" w:sz="0" w:space="0" w:color="auto"/>
                <w:left w:val="none" w:sz="0" w:space="0" w:color="auto"/>
                <w:bottom w:val="none" w:sz="0" w:space="0" w:color="auto"/>
                <w:right w:val="none" w:sz="0" w:space="0" w:color="auto"/>
              </w:divBdr>
            </w:div>
          </w:divsChild>
        </w:div>
        <w:div w:id="494803175">
          <w:marLeft w:val="0"/>
          <w:marRight w:val="0"/>
          <w:marTop w:val="0"/>
          <w:marBottom w:val="0"/>
          <w:divBdr>
            <w:top w:val="none" w:sz="0" w:space="0" w:color="auto"/>
            <w:left w:val="none" w:sz="0" w:space="0" w:color="auto"/>
            <w:bottom w:val="none" w:sz="0" w:space="0" w:color="auto"/>
            <w:right w:val="none" w:sz="0" w:space="0" w:color="auto"/>
          </w:divBdr>
          <w:divsChild>
            <w:div w:id="733040786">
              <w:marLeft w:val="0"/>
              <w:marRight w:val="0"/>
              <w:marTop w:val="0"/>
              <w:marBottom w:val="0"/>
              <w:divBdr>
                <w:top w:val="none" w:sz="0" w:space="0" w:color="auto"/>
                <w:left w:val="none" w:sz="0" w:space="0" w:color="auto"/>
                <w:bottom w:val="none" w:sz="0" w:space="0" w:color="auto"/>
                <w:right w:val="none" w:sz="0" w:space="0" w:color="auto"/>
              </w:divBdr>
            </w:div>
          </w:divsChild>
        </w:div>
        <w:div w:id="961417764">
          <w:marLeft w:val="0"/>
          <w:marRight w:val="0"/>
          <w:marTop w:val="0"/>
          <w:marBottom w:val="0"/>
          <w:divBdr>
            <w:top w:val="none" w:sz="0" w:space="0" w:color="auto"/>
            <w:left w:val="none" w:sz="0" w:space="0" w:color="auto"/>
            <w:bottom w:val="none" w:sz="0" w:space="0" w:color="auto"/>
            <w:right w:val="none" w:sz="0" w:space="0" w:color="auto"/>
          </w:divBdr>
          <w:divsChild>
            <w:div w:id="1940526233">
              <w:marLeft w:val="0"/>
              <w:marRight w:val="0"/>
              <w:marTop w:val="0"/>
              <w:marBottom w:val="0"/>
              <w:divBdr>
                <w:top w:val="none" w:sz="0" w:space="0" w:color="auto"/>
                <w:left w:val="none" w:sz="0" w:space="0" w:color="auto"/>
                <w:bottom w:val="none" w:sz="0" w:space="0" w:color="auto"/>
                <w:right w:val="none" w:sz="0" w:space="0" w:color="auto"/>
              </w:divBdr>
            </w:div>
          </w:divsChild>
        </w:div>
        <w:div w:id="704672214">
          <w:marLeft w:val="0"/>
          <w:marRight w:val="0"/>
          <w:marTop w:val="0"/>
          <w:marBottom w:val="0"/>
          <w:divBdr>
            <w:top w:val="none" w:sz="0" w:space="0" w:color="auto"/>
            <w:left w:val="none" w:sz="0" w:space="0" w:color="auto"/>
            <w:bottom w:val="none" w:sz="0" w:space="0" w:color="auto"/>
            <w:right w:val="none" w:sz="0" w:space="0" w:color="auto"/>
          </w:divBdr>
          <w:divsChild>
            <w:div w:id="194970071">
              <w:marLeft w:val="0"/>
              <w:marRight w:val="0"/>
              <w:marTop w:val="0"/>
              <w:marBottom w:val="0"/>
              <w:divBdr>
                <w:top w:val="none" w:sz="0" w:space="0" w:color="auto"/>
                <w:left w:val="none" w:sz="0" w:space="0" w:color="auto"/>
                <w:bottom w:val="none" w:sz="0" w:space="0" w:color="auto"/>
                <w:right w:val="none" w:sz="0" w:space="0" w:color="auto"/>
              </w:divBdr>
            </w:div>
            <w:div w:id="249119159">
              <w:marLeft w:val="0"/>
              <w:marRight w:val="0"/>
              <w:marTop w:val="0"/>
              <w:marBottom w:val="0"/>
              <w:divBdr>
                <w:top w:val="none" w:sz="0" w:space="0" w:color="auto"/>
                <w:left w:val="none" w:sz="0" w:space="0" w:color="auto"/>
                <w:bottom w:val="none" w:sz="0" w:space="0" w:color="auto"/>
                <w:right w:val="none" w:sz="0" w:space="0" w:color="auto"/>
              </w:divBdr>
            </w:div>
          </w:divsChild>
        </w:div>
        <w:div w:id="588079528">
          <w:marLeft w:val="0"/>
          <w:marRight w:val="0"/>
          <w:marTop w:val="0"/>
          <w:marBottom w:val="0"/>
          <w:divBdr>
            <w:top w:val="none" w:sz="0" w:space="0" w:color="auto"/>
            <w:left w:val="none" w:sz="0" w:space="0" w:color="auto"/>
            <w:bottom w:val="none" w:sz="0" w:space="0" w:color="auto"/>
            <w:right w:val="none" w:sz="0" w:space="0" w:color="auto"/>
          </w:divBdr>
          <w:divsChild>
            <w:div w:id="1072048160">
              <w:marLeft w:val="0"/>
              <w:marRight w:val="0"/>
              <w:marTop w:val="0"/>
              <w:marBottom w:val="0"/>
              <w:divBdr>
                <w:top w:val="none" w:sz="0" w:space="0" w:color="auto"/>
                <w:left w:val="none" w:sz="0" w:space="0" w:color="auto"/>
                <w:bottom w:val="none" w:sz="0" w:space="0" w:color="auto"/>
                <w:right w:val="none" w:sz="0" w:space="0" w:color="auto"/>
              </w:divBdr>
            </w:div>
            <w:div w:id="2007899996">
              <w:marLeft w:val="0"/>
              <w:marRight w:val="0"/>
              <w:marTop w:val="0"/>
              <w:marBottom w:val="0"/>
              <w:divBdr>
                <w:top w:val="none" w:sz="0" w:space="0" w:color="auto"/>
                <w:left w:val="none" w:sz="0" w:space="0" w:color="auto"/>
                <w:bottom w:val="none" w:sz="0" w:space="0" w:color="auto"/>
                <w:right w:val="none" w:sz="0" w:space="0" w:color="auto"/>
              </w:divBdr>
            </w:div>
          </w:divsChild>
        </w:div>
        <w:div w:id="1634746451">
          <w:marLeft w:val="0"/>
          <w:marRight w:val="0"/>
          <w:marTop w:val="0"/>
          <w:marBottom w:val="0"/>
          <w:divBdr>
            <w:top w:val="none" w:sz="0" w:space="0" w:color="auto"/>
            <w:left w:val="none" w:sz="0" w:space="0" w:color="auto"/>
            <w:bottom w:val="none" w:sz="0" w:space="0" w:color="auto"/>
            <w:right w:val="none" w:sz="0" w:space="0" w:color="auto"/>
          </w:divBdr>
          <w:divsChild>
            <w:div w:id="14575142">
              <w:marLeft w:val="0"/>
              <w:marRight w:val="0"/>
              <w:marTop w:val="0"/>
              <w:marBottom w:val="0"/>
              <w:divBdr>
                <w:top w:val="none" w:sz="0" w:space="0" w:color="auto"/>
                <w:left w:val="none" w:sz="0" w:space="0" w:color="auto"/>
                <w:bottom w:val="none" w:sz="0" w:space="0" w:color="auto"/>
                <w:right w:val="none" w:sz="0" w:space="0" w:color="auto"/>
              </w:divBdr>
            </w:div>
          </w:divsChild>
        </w:div>
        <w:div w:id="792872216">
          <w:marLeft w:val="0"/>
          <w:marRight w:val="0"/>
          <w:marTop w:val="0"/>
          <w:marBottom w:val="0"/>
          <w:divBdr>
            <w:top w:val="none" w:sz="0" w:space="0" w:color="auto"/>
            <w:left w:val="none" w:sz="0" w:space="0" w:color="auto"/>
            <w:bottom w:val="none" w:sz="0" w:space="0" w:color="auto"/>
            <w:right w:val="none" w:sz="0" w:space="0" w:color="auto"/>
          </w:divBdr>
          <w:divsChild>
            <w:div w:id="1380393380">
              <w:marLeft w:val="0"/>
              <w:marRight w:val="0"/>
              <w:marTop w:val="0"/>
              <w:marBottom w:val="0"/>
              <w:divBdr>
                <w:top w:val="none" w:sz="0" w:space="0" w:color="auto"/>
                <w:left w:val="none" w:sz="0" w:space="0" w:color="auto"/>
                <w:bottom w:val="none" w:sz="0" w:space="0" w:color="auto"/>
                <w:right w:val="none" w:sz="0" w:space="0" w:color="auto"/>
              </w:divBdr>
            </w:div>
          </w:divsChild>
        </w:div>
        <w:div w:id="710612539">
          <w:marLeft w:val="0"/>
          <w:marRight w:val="0"/>
          <w:marTop w:val="0"/>
          <w:marBottom w:val="0"/>
          <w:divBdr>
            <w:top w:val="none" w:sz="0" w:space="0" w:color="auto"/>
            <w:left w:val="none" w:sz="0" w:space="0" w:color="auto"/>
            <w:bottom w:val="none" w:sz="0" w:space="0" w:color="auto"/>
            <w:right w:val="none" w:sz="0" w:space="0" w:color="auto"/>
          </w:divBdr>
          <w:divsChild>
            <w:div w:id="1147744087">
              <w:marLeft w:val="0"/>
              <w:marRight w:val="0"/>
              <w:marTop w:val="0"/>
              <w:marBottom w:val="0"/>
              <w:divBdr>
                <w:top w:val="none" w:sz="0" w:space="0" w:color="auto"/>
                <w:left w:val="none" w:sz="0" w:space="0" w:color="auto"/>
                <w:bottom w:val="none" w:sz="0" w:space="0" w:color="auto"/>
                <w:right w:val="none" w:sz="0" w:space="0" w:color="auto"/>
              </w:divBdr>
            </w:div>
          </w:divsChild>
        </w:div>
        <w:div w:id="466048575">
          <w:marLeft w:val="0"/>
          <w:marRight w:val="0"/>
          <w:marTop w:val="0"/>
          <w:marBottom w:val="0"/>
          <w:divBdr>
            <w:top w:val="none" w:sz="0" w:space="0" w:color="auto"/>
            <w:left w:val="none" w:sz="0" w:space="0" w:color="auto"/>
            <w:bottom w:val="none" w:sz="0" w:space="0" w:color="auto"/>
            <w:right w:val="none" w:sz="0" w:space="0" w:color="auto"/>
          </w:divBdr>
          <w:divsChild>
            <w:div w:id="1408769876">
              <w:marLeft w:val="0"/>
              <w:marRight w:val="0"/>
              <w:marTop w:val="0"/>
              <w:marBottom w:val="0"/>
              <w:divBdr>
                <w:top w:val="none" w:sz="0" w:space="0" w:color="auto"/>
                <w:left w:val="none" w:sz="0" w:space="0" w:color="auto"/>
                <w:bottom w:val="none" w:sz="0" w:space="0" w:color="auto"/>
                <w:right w:val="none" w:sz="0" w:space="0" w:color="auto"/>
              </w:divBdr>
            </w:div>
            <w:div w:id="1602224155">
              <w:marLeft w:val="0"/>
              <w:marRight w:val="0"/>
              <w:marTop w:val="0"/>
              <w:marBottom w:val="0"/>
              <w:divBdr>
                <w:top w:val="none" w:sz="0" w:space="0" w:color="auto"/>
                <w:left w:val="none" w:sz="0" w:space="0" w:color="auto"/>
                <w:bottom w:val="none" w:sz="0" w:space="0" w:color="auto"/>
                <w:right w:val="none" w:sz="0" w:space="0" w:color="auto"/>
              </w:divBdr>
            </w:div>
          </w:divsChild>
        </w:div>
        <w:div w:id="1208906668">
          <w:marLeft w:val="0"/>
          <w:marRight w:val="0"/>
          <w:marTop w:val="0"/>
          <w:marBottom w:val="0"/>
          <w:divBdr>
            <w:top w:val="none" w:sz="0" w:space="0" w:color="auto"/>
            <w:left w:val="none" w:sz="0" w:space="0" w:color="auto"/>
            <w:bottom w:val="none" w:sz="0" w:space="0" w:color="auto"/>
            <w:right w:val="none" w:sz="0" w:space="0" w:color="auto"/>
          </w:divBdr>
          <w:divsChild>
            <w:div w:id="1221936929">
              <w:marLeft w:val="0"/>
              <w:marRight w:val="0"/>
              <w:marTop w:val="0"/>
              <w:marBottom w:val="0"/>
              <w:divBdr>
                <w:top w:val="none" w:sz="0" w:space="0" w:color="auto"/>
                <w:left w:val="none" w:sz="0" w:space="0" w:color="auto"/>
                <w:bottom w:val="none" w:sz="0" w:space="0" w:color="auto"/>
                <w:right w:val="none" w:sz="0" w:space="0" w:color="auto"/>
              </w:divBdr>
            </w:div>
          </w:divsChild>
        </w:div>
        <w:div w:id="1285965653">
          <w:marLeft w:val="0"/>
          <w:marRight w:val="0"/>
          <w:marTop w:val="0"/>
          <w:marBottom w:val="0"/>
          <w:divBdr>
            <w:top w:val="none" w:sz="0" w:space="0" w:color="auto"/>
            <w:left w:val="none" w:sz="0" w:space="0" w:color="auto"/>
            <w:bottom w:val="none" w:sz="0" w:space="0" w:color="auto"/>
            <w:right w:val="none" w:sz="0" w:space="0" w:color="auto"/>
          </w:divBdr>
          <w:divsChild>
            <w:div w:id="1131704860">
              <w:marLeft w:val="0"/>
              <w:marRight w:val="0"/>
              <w:marTop w:val="0"/>
              <w:marBottom w:val="0"/>
              <w:divBdr>
                <w:top w:val="none" w:sz="0" w:space="0" w:color="auto"/>
                <w:left w:val="none" w:sz="0" w:space="0" w:color="auto"/>
                <w:bottom w:val="none" w:sz="0" w:space="0" w:color="auto"/>
                <w:right w:val="none" w:sz="0" w:space="0" w:color="auto"/>
              </w:divBdr>
            </w:div>
          </w:divsChild>
        </w:div>
        <w:div w:id="1323123849">
          <w:marLeft w:val="0"/>
          <w:marRight w:val="0"/>
          <w:marTop w:val="0"/>
          <w:marBottom w:val="0"/>
          <w:divBdr>
            <w:top w:val="none" w:sz="0" w:space="0" w:color="auto"/>
            <w:left w:val="none" w:sz="0" w:space="0" w:color="auto"/>
            <w:bottom w:val="none" w:sz="0" w:space="0" w:color="auto"/>
            <w:right w:val="none" w:sz="0" w:space="0" w:color="auto"/>
          </w:divBdr>
          <w:divsChild>
            <w:div w:id="583220991">
              <w:marLeft w:val="0"/>
              <w:marRight w:val="0"/>
              <w:marTop w:val="0"/>
              <w:marBottom w:val="0"/>
              <w:divBdr>
                <w:top w:val="none" w:sz="0" w:space="0" w:color="auto"/>
                <w:left w:val="none" w:sz="0" w:space="0" w:color="auto"/>
                <w:bottom w:val="none" w:sz="0" w:space="0" w:color="auto"/>
                <w:right w:val="none" w:sz="0" w:space="0" w:color="auto"/>
              </w:divBdr>
            </w:div>
            <w:div w:id="1590849373">
              <w:marLeft w:val="0"/>
              <w:marRight w:val="0"/>
              <w:marTop w:val="0"/>
              <w:marBottom w:val="0"/>
              <w:divBdr>
                <w:top w:val="none" w:sz="0" w:space="0" w:color="auto"/>
                <w:left w:val="none" w:sz="0" w:space="0" w:color="auto"/>
                <w:bottom w:val="none" w:sz="0" w:space="0" w:color="auto"/>
                <w:right w:val="none" w:sz="0" w:space="0" w:color="auto"/>
              </w:divBdr>
            </w:div>
            <w:div w:id="1825123516">
              <w:marLeft w:val="0"/>
              <w:marRight w:val="0"/>
              <w:marTop w:val="0"/>
              <w:marBottom w:val="0"/>
              <w:divBdr>
                <w:top w:val="none" w:sz="0" w:space="0" w:color="auto"/>
                <w:left w:val="none" w:sz="0" w:space="0" w:color="auto"/>
                <w:bottom w:val="none" w:sz="0" w:space="0" w:color="auto"/>
                <w:right w:val="none" w:sz="0" w:space="0" w:color="auto"/>
              </w:divBdr>
            </w:div>
            <w:div w:id="740561493">
              <w:marLeft w:val="0"/>
              <w:marRight w:val="0"/>
              <w:marTop w:val="0"/>
              <w:marBottom w:val="0"/>
              <w:divBdr>
                <w:top w:val="none" w:sz="0" w:space="0" w:color="auto"/>
                <w:left w:val="none" w:sz="0" w:space="0" w:color="auto"/>
                <w:bottom w:val="none" w:sz="0" w:space="0" w:color="auto"/>
                <w:right w:val="none" w:sz="0" w:space="0" w:color="auto"/>
              </w:divBdr>
            </w:div>
            <w:div w:id="1483425392">
              <w:marLeft w:val="0"/>
              <w:marRight w:val="0"/>
              <w:marTop w:val="0"/>
              <w:marBottom w:val="0"/>
              <w:divBdr>
                <w:top w:val="none" w:sz="0" w:space="0" w:color="auto"/>
                <w:left w:val="none" w:sz="0" w:space="0" w:color="auto"/>
                <w:bottom w:val="none" w:sz="0" w:space="0" w:color="auto"/>
                <w:right w:val="none" w:sz="0" w:space="0" w:color="auto"/>
              </w:divBdr>
            </w:div>
            <w:div w:id="1531332392">
              <w:marLeft w:val="0"/>
              <w:marRight w:val="0"/>
              <w:marTop w:val="0"/>
              <w:marBottom w:val="0"/>
              <w:divBdr>
                <w:top w:val="none" w:sz="0" w:space="0" w:color="auto"/>
                <w:left w:val="none" w:sz="0" w:space="0" w:color="auto"/>
                <w:bottom w:val="none" w:sz="0" w:space="0" w:color="auto"/>
                <w:right w:val="none" w:sz="0" w:space="0" w:color="auto"/>
              </w:divBdr>
            </w:div>
            <w:div w:id="2030526117">
              <w:marLeft w:val="0"/>
              <w:marRight w:val="0"/>
              <w:marTop w:val="0"/>
              <w:marBottom w:val="0"/>
              <w:divBdr>
                <w:top w:val="none" w:sz="0" w:space="0" w:color="auto"/>
                <w:left w:val="none" w:sz="0" w:space="0" w:color="auto"/>
                <w:bottom w:val="none" w:sz="0" w:space="0" w:color="auto"/>
                <w:right w:val="none" w:sz="0" w:space="0" w:color="auto"/>
              </w:divBdr>
            </w:div>
            <w:div w:id="2083794558">
              <w:marLeft w:val="0"/>
              <w:marRight w:val="0"/>
              <w:marTop w:val="0"/>
              <w:marBottom w:val="0"/>
              <w:divBdr>
                <w:top w:val="none" w:sz="0" w:space="0" w:color="auto"/>
                <w:left w:val="none" w:sz="0" w:space="0" w:color="auto"/>
                <w:bottom w:val="none" w:sz="0" w:space="0" w:color="auto"/>
                <w:right w:val="none" w:sz="0" w:space="0" w:color="auto"/>
              </w:divBdr>
            </w:div>
            <w:div w:id="743336212">
              <w:marLeft w:val="0"/>
              <w:marRight w:val="0"/>
              <w:marTop w:val="0"/>
              <w:marBottom w:val="0"/>
              <w:divBdr>
                <w:top w:val="none" w:sz="0" w:space="0" w:color="auto"/>
                <w:left w:val="none" w:sz="0" w:space="0" w:color="auto"/>
                <w:bottom w:val="none" w:sz="0" w:space="0" w:color="auto"/>
                <w:right w:val="none" w:sz="0" w:space="0" w:color="auto"/>
              </w:divBdr>
            </w:div>
            <w:div w:id="1244493429">
              <w:marLeft w:val="0"/>
              <w:marRight w:val="0"/>
              <w:marTop w:val="0"/>
              <w:marBottom w:val="0"/>
              <w:divBdr>
                <w:top w:val="none" w:sz="0" w:space="0" w:color="auto"/>
                <w:left w:val="none" w:sz="0" w:space="0" w:color="auto"/>
                <w:bottom w:val="none" w:sz="0" w:space="0" w:color="auto"/>
                <w:right w:val="none" w:sz="0" w:space="0" w:color="auto"/>
              </w:divBdr>
            </w:div>
            <w:div w:id="2134129069">
              <w:marLeft w:val="0"/>
              <w:marRight w:val="0"/>
              <w:marTop w:val="0"/>
              <w:marBottom w:val="0"/>
              <w:divBdr>
                <w:top w:val="none" w:sz="0" w:space="0" w:color="auto"/>
                <w:left w:val="none" w:sz="0" w:space="0" w:color="auto"/>
                <w:bottom w:val="none" w:sz="0" w:space="0" w:color="auto"/>
                <w:right w:val="none" w:sz="0" w:space="0" w:color="auto"/>
              </w:divBdr>
            </w:div>
            <w:div w:id="680469655">
              <w:marLeft w:val="0"/>
              <w:marRight w:val="0"/>
              <w:marTop w:val="0"/>
              <w:marBottom w:val="0"/>
              <w:divBdr>
                <w:top w:val="none" w:sz="0" w:space="0" w:color="auto"/>
                <w:left w:val="none" w:sz="0" w:space="0" w:color="auto"/>
                <w:bottom w:val="none" w:sz="0" w:space="0" w:color="auto"/>
                <w:right w:val="none" w:sz="0" w:space="0" w:color="auto"/>
              </w:divBdr>
            </w:div>
            <w:div w:id="1333532782">
              <w:marLeft w:val="0"/>
              <w:marRight w:val="0"/>
              <w:marTop w:val="0"/>
              <w:marBottom w:val="0"/>
              <w:divBdr>
                <w:top w:val="none" w:sz="0" w:space="0" w:color="auto"/>
                <w:left w:val="none" w:sz="0" w:space="0" w:color="auto"/>
                <w:bottom w:val="none" w:sz="0" w:space="0" w:color="auto"/>
                <w:right w:val="none" w:sz="0" w:space="0" w:color="auto"/>
              </w:divBdr>
            </w:div>
            <w:div w:id="920721775">
              <w:marLeft w:val="0"/>
              <w:marRight w:val="0"/>
              <w:marTop w:val="0"/>
              <w:marBottom w:val="0"/>
              <w:divBdr>
                <w:top w:val="none" w:sz="0" w:space="0" w:color="auto"/>
                <w:left w:val="none" w:sz="0" w:space="0" w:color="auto"/>
                <w:bottom w:val="none" w:sz="0" w:space="0" w:color="auto"/>
                <w:right w:val="none" w:sz="0" w:space="0" w:color="auto"/>
              </w:divBdr>
            </w:div>
            <w:div w:id="1049493890">
              <w:marLeft w:val="0"/>
              <w:marRight w:val="0"/>
              <w:marTop w:val="0"/>
              <w:marBottom w:val="0"/>
              <w:divBdr>
                <w:top w:val="none" w:sz="0" w:space="0" w:color="auto"/>
                <w:left w:val="none" w:sz="0" w:space="0" w:color="auto"/>
                <w:bottom w:val="none" w:sz="0" w:space="0" w:color="auto"/>
                <w:right w:val="none" w:sz="0" w:space="0" w:color="auto"/>
              </w:divBdr>
            </w:div>
            <w:div w:id="1576279141">
              <w:marLeft w:val="0"/>
              <w:marRight w:val="0"/>
              <w:marTop w:val="0"/>
              <w:marBottom w:val="0"/>
              <w:divBdr>
                <w:top w:val="none" w:sz="0" w:space="0" w:color="auto"/>
                <w:left w:val="none" w:sz="0" w:space="0" w:color="auto"/>
                <w:bottom w:val="none" w:sz="0" w:space="0" w:color="auto"/>
                <w:right w:val="none" w:sz="0" w:space="0" w:color="auto"/>
              </w:divBdr>
            </w:div>
            <w:div w:id="1796558320">
              <w:marLeft w:val="0"/>
              <w:marRight w:val="0"/>
              <w:marTop w:val="0"/>
              <w:marBottom w:val="0"/>
              <w:divBdr>
                <w:top w:val="none" w:sz="0" w:space="0" w:color="auto"/>
                <w:left w:val="none" w:sz="0" w:space="0" w:color="auto"/>
                <w:bottom w:val="none" w:sz="0" w:space="0" w:color="auto"/>
                <w:right w:val="none" w:sz="0" w:space="0" w:color="auto"/>
              </w:divBdr>
            </w:div>
            <w:div w:id="278805090">
              <w:marLeft w:val="0"/>
              <w:marRight w:val="0"/>
              <w:marTop w:val="0"/>
              <w:marBottom w:val="0"/>
              <w:divBdr>
                <w:top w:val="none" w:sz="0" w:space="0" w:color="auto"/>
                <w:left w:val="none" w:sz="0" w:space="0" w:color="auto"/>
                <w:bottom w:val="none" w:sz="0" w:space="0" w:color="auto"/>
                <w:right w:val="none" w:sz="0" w:space="0" w:color="auto"/>
              </w:divBdr>
            </w:div>
          </w:divsChild>
        </w:div>
        <w:div w:id="1882131274">
          <w:marLeft w:val="0"/>
          <w:marRight w:val="0"/>
          <w:marTop w:val="0"/>
          <w:marBottom w:val="0"/>
          <w:divBdr>
            <w:top w:val="none" w:sz="0" w:space="0" w:color="auto"/>
            <w:left w:val="none" w:sz="0" w:space="0" w:color="auto"/>
            <w:bottom w:val="none" w:sz="0" w:space="0" w:color="auto"/>
            <w:right w:val="none" w:sz="0" w:space="0" w:color="auto"/>
          </w:divBdr>
          <w:divsChild>
            <w:div w:id="1445536231">
              <w:marLeft w:val="0"/>
              <w:marRight w:val="0"/>
              <w:marTop w:val="0"/>
              <w:marBottom w:val="0"/>
              <w:divBdr>
                <w:top w:val="none" w:sz="0" w:space="0" w:color="auto"/>
                <w:left w:val="none" w:sz="0" w:space="0" w:color="auto"/>
                <w:bottom w:val="none" w:sz="0" w:space="0" w:color="auto"/>
                <w:right w:val="none" w:sz="0" w:space="0" w:color="auto"/>
              </w:divBdr>
            </w:div>
            <w:div w:id="543954734">
              <w:marLeft w:val="0"/>
              <w:marRight w:val="0"/>
              <w:marTop w:val="0"/>
              <w:marBottom w:val="0"/>
              <w:divBdr>
                <w:top w:val="none" w:sz="0" w:space="0" w:color="auto"/>
                <w:left w:val="none" w:sz="0" w:space="0" w:color="auto"/>
                <w:bottom w:val="none" w:sz="0" w:space="0" w:color="auto"/>
                <w:right w:val="none" w:sz="0" w:space="0" w:color="auto"/>
              </w:divBdr>
            </w:div>
            <w:div w:id="1318805977">
              <w:marLeft w:val="0"/>
              <w:marRight w:val="0"/>
              <w:marTop w:val="0"/>
              <w:marBottom w:val="0"/>
              <w:divBdr>
                <w:top w:val="none" w:sz="0" w:space="0" w:color="auto"/>
                <w:left w:val="none" w:sz="0" w:space="0" w:color="auto"/>
                <w:bottom w:val="none" w:sz="0" w:space="0" w:color="auto"/>
                <w:right w:val="none" w:sz="0" w:space="0" w:color="auto"/>
              </w:divBdr>
            </w:div>
            <w:div w:id="2014409535">
              <w:marLeft w:val="0"/>
              <w:marRight w:val="0"/>
              <w:marTop w:val="0"/>
              <w:marBottom w:val="0"/>
              <w:divBdr>
                <w:top w:val="none" w:sz="0" w:space="0" w:color="auto"/>
                <w:left w:val="none" w:sz="0" w:space="0" w:color="auto"/>
                <w:bottom w:val="none" w:sz="0" w:space="0" w:color="auto"/>
                <w:right w:val="none" w:sz="0" w:space="0" w:color="auto"/>
              </w:divBdr>
            </w:div>
            <w:div w:id="1437169458">
              <w:marLeft w:val="0"/>
              <w:marRight w:val="0"/>
              <w:marTop w:val="0"/>
              <w:marBottom w:val="0"/>
              <w:divBdr>
                <w:top w:val="none" w:sz="0" w:space="0" w:color="auto"/>
                <w:left w:val="none" w:sz="0" w:space="0" w:color="auto"/>
                <w:bottom w:val="none" w:sz="0" w:space="0" w:color="auto"/>
                <w:right w:val="none" w:sz="0" w:space="0" w:color="auto"/>
              </w:divBdr>
            </w:div>
            <w:div w:id="1609776221">
              <w:marLeft w:val="0"/>
              <w:marRight w:val="0"/>
              <w:marTop w:val="0"/>
              <w:marBottom w:val="0"/>
              <w:divBdr>
                <w:top w:val="none" w:sz="0" w:space="0" w:color="auto"/>
                <w:left w:val="none" w:sz="0" w:space="0" w:color="auto"/>
                <w:bottom w:val="none" w:sz="0" w:space="0" w:color="auto"/>
                <w:right w:val="none" w:sz="0" w:space="0" w:color="auto"/>
              </w:divBdr>
            </w:div>
            <w:div w:id="1461608391">
              <w:marLeft w:val="0"/>
              <w:marRight w:val="0"/>
              <w:marTop w:val="0"/>
              <w:marBottom w:val="0"/>
              <w:divBdr>
                <w:top w:val="none" w:sz="0" w:space="0" w:color="auto"/>
                <w:left w:val="none" w:sz="0" w:space="0" w:color="auto"/>
                <w:bottom w:val="none" w:sz="0" w:space="0" w:color="auto"/>
                <w:right w:val="none" w:sz="0" w:space="0" w:color="auto"/>
              </w:divBdr>
            </w:div>
            <w:div w:id="84419467">
              <w:marLeft w:val="0"/>
              <w:marRight w:val="0"/>
              <w:marTop w:val="0"/>
              <w:marBottom w:val="0"/>
              <w:divBdr>
                <w:top w:val="none" w:sz="0" w:space="0" w:color="auto"/>
                <w:left w:val="none" w:sz="0" w:space="0" w:color="auto"/>
                <w:bottom w:val="none" w:sz="0" w:space="0" w:color="auto"/>
                <w:right w:val="none" w:sz="0" w:space="0" w:color="auto"/>
              </w:divBdr>
            </w:div>
            <w:div w:id="267273338">
              <w:marLeft w:val="0"/>
              <w:marRight w:val="0"/>
              <w:marTop w:val="0"/>
              <w:marBottom w:val="0"/>
              <w:divBdr>
                <w:top w:val="none" w:sz="0" w:space="0" w:color="auto"/>
                <w:left w:val="none" w:sz="0" w:space="0" w:color="auto"/>
                <w:bottom w:val="none" w:sz="0" w:space="0" w:color="auto"/>
                <w:right w:val="none" w:sz="0" w:space="0" w:color="auto"/>
              </w:divBdr>
            </w:div>
            <w:div w:id="528832211">
              <w:marLeft w:val="0"/>
              <w:marRight w:val="0"/>
              <w:marTop w:val="0"/>
              <w:marBottom w:val="0"/>
              <w:divBdr>
                <w:top w:val="none" w:sz="0" w:space="0" w:color="auto"/>
                <w:left w:val="none" w:sz="0" w:space="0" w:color="auto"/>
                <w:bottom w:val="none" w:sz="0" w:space="0" w:color="auto"/>
                <w:right w:val="none" w:sz="0" w:space="0" w:color="auto"/>
              </w:divBdr>
            </w:div>
            <w:div w:id="2066874486">
              <w:marLeft w:val="0"/>
              <w:marRight w:val="0"/>
              <w:marTop w:val="0"/>
              <w:marBottom w:val="0"/>
              <w:divBdr>
                <w:top w:val="none" w:sz="0" w:space="0" w:color="auto"/>
                <w:left w:val="none" w:sz="0" w:space="0" w:color="auto"/>
                <w:bottom w:val="none" w:sz="0" w:space="0" w:color="auto"/>
                <w:right w:val="none" w:sz="0" w:space="0" w:color="auto"/>
              </w:divBdr>
            </w:div>
            <w:div w:id="704405041">
              <w:marLeft w:val="0"/>
              <w:marRight w:val="0"/>
              <w:marTop w:val="0"/>
              <w:marBottom w:val="0"/>
              <w:divBdr>
                <w:top w:val="none" w:sz="0" w:space="0" w:color="auto"/>
                <w:left w:val="none" w:sz="0" w:space="0" w:color="auto"/>
                <w:bottom w:val="none" w:sz="0" w:space="0" w:color="auto"/>
                <w:right w:val="none" w:sz="0" w:space="0" w:color="auto"/>
              </w:divBdr>
            </w:div>
            <w:div w:id="531504475">
              <w:marLeft w:val="0"/>
              <w:marRight w:val="0"/>
              <w:marTop w:val="0"/>
              <w:marBottom w:val="0"/>
              <w:divBdr>
                <w:top w:val="none" w:sz="0" w:space="0" w:color="auto"/>
                <w:left w:val="none" w:sz="0" w:space="0" w:color="auto"/>
                <w:bottom w:val="none" w:sz="0" w:space="0" w:color="auto"/>
                <w:right w:val="none" w:sz="0" w:space="0" w:color="auto"/>
              </w:divBdr>
            </w:div>
            <w:div w:id="808060335">
              <w:marLeft w:val="0"/>
              <w:marRight w:val="0"/>
              <w:marTop w:val="0"/>
              <w:marBottom w:val="0"/>
              <w:divBdr>
                <w:top w:val="none" w:sz="0" w:space="0" w:color="auto"/>
                <w:left w:val="none" w:sz="0" w:space="0" w:color="auto"/>
                <w:bottom w:val="none" w:sz="0" w:space="0" w:color="auto"/>
                <w:right w:val="none" w:sz="0" w:space="0" w:color="auto"/>
              </w:divBdr>
            </w:div>
            <w:div w:id="456143354">
              <w:marLeft w:val="0"/>
              <w:marRight w:val="0"/>
              <w:marTop w:val="0"/>
              <w:marBottom w:val="0"/>
              <w:divBdr>
                <w:top w:val="none" w:sz="0" w:space="0" w:color="auto"/>
                <w:left w:val="none" w:sz="0" w:space="0" w:color="auto"/>
                <w:bottom w:val="none" w:sz="0" w:space="0" w:color="auto"/>
                <w:right w:val="none" w:sz="0" w:space="0" w:color="auto"/>
              </w:divBdr>
            </w:div>
            <w:div w:id="1566258968">
              <w:marLeft w:val="0"/>
              <w:marRight w:val="0"/>
              <w:marTop w:val="0"/>
              <w:marBottom w:val="0"/>
              <w:divBdr>
                <w:top w:val="none" w:sz="0" w:space="0" w:color="auto"/>
                <w:left w:val="none" w:sz="0" w:space="0" w:color="auto"/>
                <w:bottom w:val="none" w:sz="0" w:space="0" w:color="auto"/>
                <w:right w:val="none" w:sz="0" w:space="0" w:color="auto"/>
              </w:divBdr>
            </w:div>
            <w:div w:id="1035733695">
              <w:marLeft w:val="0"/>
              <w:marRight w:val="0"/>
              <w:marTop w:val="0"/>
              <w:marBottom w:val="0"/>
              <w:divBdr>
                <w:top w:val="none" w:sz="0" w:space="0" w:color="auto"/>
                <w:left w:val="none" w:sz="0" w:space="0" w:color="auto"/>
                <w:bottom w:val="none" w:sz="0" w:space="0" w:color="auto"/>
                <w:right w:val="none" w:sz="0" w:space="0" w:color="auto"/>
              </w:divBdr>
            </w:div>
            <w:div w:id="995501297">
              <w:marLeft w:val="0"/>
              <w:marRight w:val="0"/>
              <w:marTop w:val="0"/>
              <w:marBottom w:val="0"/>
              <w:divBdr>
                <w:top w:val="none" w:sz="0" w:space="0" w:color="auto"/>
                <w:left w:val="none" w:sz="0" w:space="0" w:color="auto"/>
                <w:bottom w:val="none" w:sz="0" w:space="0" w:color="auto"/>
                <w:right w:val="none" w:sz="0" w:space="0" w:color="auto"/>
              </w:divBdr>
            </w:div>
            <w:div w:id="1248736437">
              <w:marLeft w:val="0"/>
              <w:marRight w:val="0"/>
              <w:marTop w:val="0"/>
              <w:marBottom w:val="0"/>
              <w:divBdr>
                <w:top w:val="none" w:sz="0" w:space="0" w:color="auto"/>
                <w:left w:val="none" w:sz="0" w:space="0" w:color="auto"/>
                <w:bottom w:val="none" w:sz="0" w:space="0" w:color="auto"/>
                <w:right w:val="none" w:sz="0" w:space="0" w:color="auto"/>
              </w:divBdr>
            </w:div>
            <w:div w:id="568616673">
              <w:marLeft w:val="0"/>
              <w:marRight w:val="0"/>
              <w:marTop w:val="0"/>
              <w:marBottom w:val="0"/>
              <w:divBdr>
                <w:top w:val="none" w:sz="0" w:space="0" w:color="auto"/>
                <w:left w:val="none" w:sz="0" w:space="0" w:color="auto"/>
                <w:bottom w:val="none" w:sz="0" w:space="0" w:color="auto"/>
                <w:right w:val="none" w:sz="0" w:space="0" w:color="auto"/>
              </w:divBdr>
            </w:div>
            <w:div w:id="2078702326">
              <w:marLeft w:val="0"/>
              <w:marRight w:val="0"/>
              <w:marTop w:val="0"/>
              <w:marBottom w:val="0"/>
              <w:divBdr>
                <w:top w:val="none" w:sz="0" w:space="0" w:color="auto"/>
                <w:left w:val="none" w:sz="0" w:space="0" w:color="auto"/>
                <w:bottom w:val="none" w:sz="0" w:space="0" w:color="auto"/>
                <w:right w:val="none" w:sz="0" w:space="0" w:color="auto"/>
              </w:divBdr>
            </w:div>
            <w:div w:id="1650596158">
              <w:marLeft w:val="0"/>
              <w:marRight w:val="0"/>
              <w:marTop w:val="0"/>
              <w:marBottom w:val="0"/>
              <w:divBdr>
                <w:top w:val="none" w:sz="0" w:space="0" w:color="auto"/>
                <w:left w:val="none" w:sz="0" w:space="0" w:color="auto"/>
                <w:bottom w:val="none" w:sz="0" w:space="0" w:color="auto"/>
                <w:right w:val="none" w:sz="0" w:space="0" w:color="auto"/>
              </w:divBdr>
            </w:div>
            <w:div w:id="1905749259">
              <w:marLeft w:val="0"/>
              <w:marRight w:val="0"/>
              <w:marTop w:val="0"/>
              <w:marBottom w:val="0"/>
              <w:divBdr>
                <w:top w:val="none" w:sz="0" w:space="0" w:color="auto"/>
                <w:left w:val="none" w:sz="0" w:space="0" w:color="auto"/>
                <w:bottom w:val="none" w:sz="0" w:space="0" w:color="auto"/>
                <w:right w:val="none" w:sz="0" w:space="0" w:color="auto"/>
              </w:divBdr>
            </w:div>
            <w:div w:id="1768889206">
              <w:marLeft w:val="0"/>
              <w:marRight w:val="0"/>
              <w:marTop w:val="0"/>
              <w:marBottom w:val="0"/>
              <w:divBdr>
                <w:top w:val="none" w:sz="0" w:space="0" w:color="auto"/>
                <w:left w:val="none" w:sz="0" w:space="0" w:color="auto"/>
                <w:bottom w:val="none" w:sz="0" w:space="0" w:color="auto"/>
                <w:right w:val="none" w:sz="0" w:space="0" w:color="auto"/>
              </w:divBdr>
            </w:div>
            <w:div w:id="160196781">
              <w:marLeft w:val="0"/>
              <w:marRight w:val="0"/>
              <w:marTop w:val="0"/>
              <w:marBottom w:val="0"/>
              <w:divBdr>
                <w:top w:val="none" w:sz="0" w:space="0" w:color="auto"/>
                <w:left w:val="none" w:sz="0" w:space="0" w:color="auto"/>
                <w:bottom w:val="none" w:sz="0" w:space="0" w:color="auto"/>
                <w:right w:val="none" w:sz="0" w:space="0" w:color="auto"/>
              </w:divBdr>
            </w:div>
            <w:div w:id="1443457316">
              <w:marLeft w:val="0"/>
              <w:marRight w:val="0"/>
              <w:marTop w:val="0"/>
              <w:marBottom w:val="0"/>
              <w:divBdr>
                <w:top w:val="none" w:sz="0" w:space="0" w:color="auto"/>
                <w:left w:val="none" w:sz="0" w:space="0" w:color="auto"/>
                <w:bottom w:val="none" w:sz="0" w:space="0" w:color="auto"/>
                <w:right w:val="none" w:sz="0" w:space="0" w:color="auto"/>
              </w:divBdr>
            </w:div>
            <w:div w:id="1094474609">
              <w:marLeft w:val="0"/>
              <w:marRight w:val="0"/>
              <w:marTop w:val="0"/>
              <w:marBottom w:val="0"/>
              <w:divBdr>
                <w:top w:val="none" w:sz="0" w:space="0" w:color="auto"/>
                <w:left w:val="none" w:sz="0" w:space="0" w:color="auto"/>
                <w:bottom w:val="none" w:sz="0" w:space="0" w:color="auto"/>
                <w:right w:val="none" w:sz="0" w:space="0" w:color="auto"/>
              </w:divBdr>
            </w:div>
            <w:div w:id="588545734">
              <w:marLeft w:val="0"/>
              <w:marRight w:val="0"/>
              <w:marTop w:val="0"/>
              <w:marBottom w:val="0"/>
              <w:divBdr>
                <w:top w:val="none" w:sz="0" w:space="0" w:color="auto"/>
                <w:left w:val="none" w:sz="0" w:space="0" w:color="auto"/>
                <w:bottom w:val="none" w:sz="0" w:space="0" w:color="auto"/>
                <w:right w:val="none" w:sz="0" w:space="0" w:color="auto"/>
              </w:divBdr>
            </w:div>
            <w:div w:id="218177285">
              <w:marLeft w:val="0"/>
              <w:marRight w:val="0"/>
              <w:marTop w:val="0"/>
              <w:marBottom w:val="0"/>
              <w:divBdr>
                <w:top w:val="none" w:sz="0" w:space="0" w:color="auto"/>
                <w:left w:val="none" w:sz="0" w:space="0" w:color="auto"/>
                <w:bottom w:val="none" w:sz="0" w:space="0" w:color="auto"/>
                <w:right w:val="none" w:sz="0" w:space="0" w:color="auto"/>
              </w:divBdr>
            </w:div>
            <w:div w:id="491412232">
              <w:marLeft w:val="0"/>
              <w:marRight w:val="0"/>
              <w:marTop w:val="0"/>
              <w:marBottom w:val="0"/>
              <w:divBdr>
                <w:top w:val="none" w:sz="0" w:space="0" w:color="auto"/>
                <w:left w:val="none" w:sz="0" w:space="0" w:color="auto"/>
                <w:bottom w:val="none" w:sz="0" w:space="0" w:color="auto"/>
                <w:right w:val="none" w:sz="0" w:space="0" w:color="auto"/>
              </w:divBdr>
            </w:div>
            <w:div w:id="1392920360">
              <w:marLeft w:val="0"/>
              <w:marRight w:val="0"/>
              <w:marTop w:val="0"/>
              <w:marBottom w:val="0"/>
              <w:divBdr>
                <w:top w:val="none" w:sz="0" w:space="0" w:color="auto"/>
                <w:left w:val="none" w:sz="0" w:space="0" w:color="auto"/>
                <w:bottom w:val="none" w:sz="0" w:space="0" w:color="auto"/>
                <w:right w:val="none" w:sz="0" w:space="0" w:color="auto"/>
              </w:divBdr>
            </w:div>
          </w:divsChild>
        </w:div>
        <w:div w:id="1434285674">
          <w:marLeft w:val="0"/>
          <w:marRight w:val="0"/>
          <w:marTop w:val="0"/>
          <w:marBottom w:val="0"/>
          <w:divBdr>
            <w:top w:val="none" w:sz="0" w:space="0" w:color="auto"/>
            <w:left w:val="none" w:sz="0" w:space="0" w:color="auto"/>
            <w:bottom w:val="none" w:sz="0" w:space="0" w:color="auto"/>
            <w:right w:val="none" w:sz="0" w:space="0" w:color="auto"/>
          </w:divBdr>
          <w:divsChild>
            <w:div w:id="589201033">
              <w:marLeft w:val="0"/>
              <w:marRight w:val="0"/>
              <w:marTop w:val="0"/>
              <w:marBottom w:val="0"/>
              <w:divBdr>
                <w:top w:val="none" w:sz="0" w:space="0" w:color="auto"/>
                <w:left w:val="none" w:sz="0" w:space="0" w:color="auto"/>
                <w:bottom w:val="none" w:sz="0" w:space="0" w:color="auto"/>
                <w:right w:val="none" w:sz="0" w:space="0" w:color="auto"/>
              </w:divBdr>
            </w:div>
            <w:div w:id="34090461">
              <w:marLeft w:val="0"/>
              <w:marRight w:val="0"/>
              <w:marTop w:val="0"/>
              <w:marBottom w:val="0"/>
              <w:divBdr>
                <w:top w:val="none" w:sz="0" w:space="0" w:color="auto"/>
                <w:left w:val="none" w:sz="0" w:space="0" w:color="auto"/>
                <w:bottom w:val="none" w:sz="0" w:space="0" w:color="auto"/>
                <w:right w:val="none" w:sz="0" w:space="0" w:color="auto"/>
              </w:divBdr>
            </w:div>
            <w:div w:id="522550228">
              <w:marLeft w:val="0"/>
              <w:marRight w:val="0"/>
              <w:marTop w:val="0"/>
              <w:marBottom w:val="0"/>
              <w:divBdr>
                <w:top w:val="none" w:sz="0" w:space="0" w:color="auto"/>
                <w:left w:val="none" w:sz="0" w:space="0" w:color="auto"/>
                <w:bottom w:val="none" w:sz="0" w:space="0" w:color="auto"/>
                <w:right w:val="none" w:sz="0" w:space="0" w:color="auto"/>
              </w:divBdr>
            </w:div>
            <w:div w:id="551428321">
              <w:marLeft w:val="0"/>
              <w:marRight w:val="0"/>
              <w:marTop w:val="0"/>
              <w:marBottom w:val="0"/>
              <w:divBdr>
                <w:top w:val="none" w:sz="0" w:space="0" w:color="auto"/>
                <w:left w:val="none" w:sz="0" w:space="0" w:color="auto"/>
                <w:bottom w:val="none" w:sz="0" w:space="0" w:color="auto"/>
                <w:right w:val="none" w:sz="0" w:space="0" w:color="auto"/>
              </w:divBdr>
            </w:div>
            <w:div w:id="1771193474">
              <w:marLeft w:val="0"/>
              <w:marRight w:val="0"/>
              <w:marTop w:val="0"/>
              <w:marBottom w:val="0"/>
              <w:divBdr>
                <w:top w:val="none" w:sz="0" w:space="0" w:color="auto"/>
                <w:left w:val="none" w:sz="0" w:space="0" w:color="auto"/>
                <w:bottom w:val="none" w:sz="0" w:space="0" w:color="auto"/>
                <w:right w:val="none" w:sz="0" w:space="0" w:color="auto"/>
              </w:divBdr>
            </w:div>
            <w:div w:id="1563564130">
              <w:marLeft w:val="0"/>
              <w:marRight w:val="0"/>
              <w:marTop w:val="0"/>
              <w:marBottom w:val="0"/>
              <w:divBdr>
                <w:top w:val="none" w:sz="0" w:space="0" w:color="auto"/>
                <w:left w:val="none" w:sz="0" w:space="0" w:color="auto"/>
                <w:bottom w:val="none" w:sz="0" w:space="0" w:color="auto"/>
                <w:right w:val="none" w:sz="0" w:space="0" w:color="auto"/>
              </w:divBdr>
            </w:div>
            <w:div w:id="80219413">
              <w:marLeft w:val="0"/>
              <w:marRight w:val="0"/>
              <w:marTop w:val="0"/>
              <w:marBottom w:val="0"/>
              <w:divBdr>
                <w:top w:val="none" w:sz="0" w:space="0" w:color="auto"/>
                <w:left w:val="none" w:sz="0" w:space="0" w:color="auto"/>
                <w:bottom w:val="none" w:sz="0" w:space="0" w:color="auto"/>
                <w:right w:val="none" w:sz="0" w:space="0" w:color="auto"/>
              </w:divBdr>
            </w:div>
            <w:div w:id="1609316179">
              <w:marLeft w:val="0"/>
              <w:marRight w:val="0"/>
              <w:marTop w:val="0"/>
              <w:marBottom w:val="0"/>
              <w:divBdr>
                <w:top w:val="none" w:sz="0" w:space="0" w:color="auto"/>
                <w:left w:val="none" w:sz="0" w:space="0" w:color="auto"/>
                <w:bottom w:val="none" w:sz="0" w:space="0" w:color="auto"/>
                <w:right w:val="none" w:sz="0" w:space="0" w:color="auto"/>
              </w:divBdr>
            </w:div>
            <w:div w:id="1944069616">
              <w:marLeft w:val="0"/>
              <w:marRight w:val="0"/>
              <w:marTop w:val="0"/>
              <w:marBottom w:val="0"/>
              <w:divBdr>
                <w:top w:val="none" w:sz="0" w:space="0" w:color="auto"/>
                <w:left w:val="none" w:sz="0" w:space="0" w:color="auto"/>
                <w:bottom w:val="none" w:sz="0" w:space="0" w:color="auto"/>
                <w:right w:val="none" w:sz="0" w:space="0" w:color="auto"/>
              </w:divBdr>
            </w:div>
            <w:div w:id="2095779934">
              <w:marLeft w:val="0"/>
              <w:marRight w:val="0"/>
              <w:marTop w:val="0"/>
              <w:marBottom w:val="0"/>
              <w:divBdr>
                <w:top w:val="none" w:sz="0" w:space="0" w:color="auto"/>
                <w:left w:val="none" w:sz="0" w:space="0" w:color="auto"/>
                <w:bottom w:val="none" w:sz="0" w:space="0" w:color="auto"/>
                <w:right w:val="none" w:sz="0" w:space="0" w:color="auto"/>
              </w:divBdr>
            </w:div>
            <w:div w:id="2023512242">
              <w:marLeft w:val="0"/>
              <w:marRight w:val="0"/>
              <w:marTop w:val="0"/>
              <w:marBottom w:val="0"/>
              <w:divBdr>
                <w:top w:val="none" w:sz="0" w:space="0" w:color="auto"/>
                <w:left w:val="none" w:sz="0" w:space="0" w:color="auto"/>
                <w:bottom w:val="none" w:sz="0" w:space="0" w:color="auto"/>
                <w:right w:val="none" w:sz="0" w:space="0" w:color="auto"/>
              </w:divBdr>
            </w:div>
            <w:div w:id="1373575751">
              <w:marLeft w:val="0"/>
              <w:marRight w:val="0"/>
              <w:marTop w:val="0"/>
              <w:marBottom w:val="0"/>
              <w:divBdr>
                <w:top w:val="none" w:sz="0" w:space="0" w:color="auto"/>
                <w:left w:val="none" w:sz="0" w:space="0" w:color="auto"/>
                <w:bottom w:val="none" w:sz="0" w:space="0" w:color="auto"/>
                <w:right w:val="none" w:sz="0" w:space="0" w:color="auto"/>
              </w:divBdr>
            </w:div>
            <w:div w:id="447704000">
              <w:marLeft w:val="0"/>
              <w:marRight w:val="0"/>
              <w:marTop w:val="0"/>
              <w:marBottom w:val="0"/>
              <w:divBdr>
                <w:top w:val="none" w:sz="0" w:space="0" w:color="auto"/>
                <w:left w:val="none" w:sz="0" w:space="0" w:color="auto"/>
                <w:bottom w:val="none" w:sz="0" w:space="0" w:color="auto"/>
                <w:right w:val="none" w:sz="0" w:space="0" w:color="auto"/>
              </w:divBdr>
            </w:div>
            <w:div w:id="1240284661">
              <w:marLeft w:val="0"/>
              <w:marRight w:val="0"/>
              <w:marTop w:val="0"/>
              <w:marBottom w:val="0"/>
              <w:divBdr>
                <w:top w:val="none" w:sz="0" w:space="0" w:color="auto"/>
                <w:left w:val="none" w:sz="0" w:space="0" w:color="auto"/>
                <w:bottom w:val="none" w:sz="0" w:space="0" w:color="auto"/>
                <w:right w:val="none" w:sz="0" w:space="0" w:color="auto"/>
              </w:divBdr>
            </w:div>
            <w:div w:id="27803285">
              <w:marLeft w:val="0"/>
              <w:marRight w:val="0"/>
              <w:marTop w:val="0"/>
              <w:marBottom w:val="0"/>
              <w:divBdr>
                <w:top w:val="none" w:sz="0" w:space="0" w:color="auto"/>
                <w:left w:val="none" w:sz="0" w:space="0" w:color="auto"/>
                <w:bottom w:val="none" w:sz="0" w:space="0" w:color="auto"/>
                <w:right w:val="none" w:sz="0" w:space="0" w:color="auto"/>
              </w:divBdr>
            </w:div>
            <w:div w:id="2067876968">
              <w:marLeft w:val="0"/>
              <w:marRight w:val="0"/>
              <w:marTop w:val="0"/>
              <w:marBottom w:val="0"/>
              <w:divBdr>
                <w:top w:val="none" w:sz="0" w:space="0" w:color="auto"/>
                <w:left w:val="none" w:sz="0" w:space="0" w:color="auto"/>
                <w:bottom w:val="none" w:sz="0" w:space="0" w:color="auto"/>
                <w:right w:val="none" w:sz="0" w:space="0" w:color="auto"/>
              </w:divBdr>
            </w:div>
            <w:div w:id="1300066740">
              <w:marLeft w:val="0"/>
              <w:marRight w:val="0"/>
              <w:marTop w:val="0"/>
              <w:marBottom w:val="0"/>
              <w:divBdr>
                <w:top w:val="none" w:sz="0" w:space="0" w:color="auto"/>
                <w:left w:val="none" w:sz="0" w:space="0" w:color="auto"/>
                <w:bottom w:val="none" w:sz="0" w:space="0" w:color="auto"/>
                <w:right w:val="none" w:sz="0" w:space="0" w:color="auto"/>
              </w:divBdr>
            </w:div>
            <w:div w:id="950430487">
              <w:marLeft w:val="0"/>
              <w:marRight w:val="0"/>
              <w:marTop w:val="0"/>
              <w:marBottom w:val="0"/>
              <w:divBdr>
                <w:top w:val="none" w:sz="0" w:space="0" w:color="auto"/>
                <w:left w:val="none" w:sz="0" w:space="0" w:color="auto"/>
                <w:bottom w:val="none" w:sz="0" w:space="0" w:color="auto"/>
                <w:right w:val="none" w:sz="0" w:space="0" w:color="auto"/>
              </w:divBdr>
            </w:div>
            <w:div w:id="94205492">
              <w:marLeft w:val="0"/>
              <w:marRight w:val="0"/>
              <w:marTop w:val="0"/>
              <w:marBottom w:val="0"/>
              <w:divBdr>
                <w:top w:val="none" w:sz="0" w:space="0" w:color="auto"/>
                <w:left w:val="none" w:sz="0" w:space="0" w:color="auto"/>
                <w:bottom w:val="none" w:sz="0" w:space="0" w:color="auto"/>
                <w:right w:val="none" w:sz="0" w:space="0" w:color="auto"/>
              </w:divBdr>
            </w:div>
            <w:div w:id="1139761247">
              <w:marLeft w:val="0"/>
              <w:marRight w:val="0"/>
              <w:marTop w:val="0"/>
              <w:marBottom w:val="0"/>
              <w:divBdr>
                <w:top w:val="none" w:sz="0" w:space="0" w:color="auto"/>
                <w:left w:val="none" w:sz="0" w:space="0" w:color="auto"/>
                <w:bottom w:val="none" w:sz="0" w:space="0" w:color="auto"/>
                <w:right w:val="none" w:sz="0" w:space="0" w:color="auto"/>
              </w:divBdr>
            </w:div>
            <w:div w:id="844246977">
              <w:marLeft w:val="0"/>
              <w:marRight w:val="0"/>
              <w:marTop w:val="0"/>
              <w:marBottom w:val="0"/>
              <w:divBdr>
                <w:top w:val="none" w:sz="0" w:space="0" w:color="auto"/>
                <w:left w:val="none" w:sz="0" w:space="0" w:color="auto"/>
                <w:bottom w:val="none" w:sz="0" w:space="0" w:color="auto"/>
                <w:right w:val="none" w:sz="0" w:space="0" w:color="auto"/>
              </w:divBdr>
            </w:div>
            <w:div w:id="466438887">
              <w:marLeft w:val="0"/>
              <w:marRight w:val="0"/>
              <w:marTop w:val="0"/>
              <w:marBottom w:val="0"/>
              <w:divBdr>
                <w:top w:val="none" w:sz="0" w:space="0" w:color="auto"/>
                <w:left w:val="none" w:sz="0" w:space="0" w:color="auto"/>
                <w:bottom w:val="none" w:sz="0" w:space="0" w:color="auto"/>
                <w:right w:val="none" w:sz="0" w:space="0" w:color="auto"/>
              </w:divBdr>
            </w:div>
            <w:div w:id="439030581">
              <w:marLeft w:val="0"/>
              <w:marRight w:val="0"/>
              <w:marTop w:val="0"/>
              <w:marBottom w:val="0"/>
              <w:divBdr>
                <w:top w:val="none" w:sz="0" w:space="0" w:color="auto"/>
                <w:left w:val="none" w:sz="0" w:space="0" w:color="auto"/>
                <w:bottom w:val="none" w:sz="0" w:space="0" w:color="auto"/>
                <w:right w:val="none" w:sz="0" w:space="0" w:color="auto"/>
              </w:divBdr>
            </w:div>
            <w:div w:id="1704742931">
              <w:marLeft w:val="0"/>
              <w:marRight w:val="0"/>
              <w:marTop w:val="0"/>
              <w:marBottom w:val="0"/>
              <w:divBdr>
                <w:top w:val="none" w:sz="0" w:space="0" w:color="auto"/>
                <w:left w:val="none" w:sz="0" w:space="0" w:color="auto"/>
                <w:bottom w:val="none" w:sz="0" w:space="0" w:color="auto"/>
                <w:right w:val="none" w:sz="0" w:space="0" w:color="auto"/>
              </w:divBdr>
            </w:div>
            <w:div w:id="218789885">
              <w:marLeft w:val="0"/>
              <w:marRight w:val="0"/>
              <w:marTop w:val="0"/>
              <w:marBottom w:val="0"/>
              <w:divBdr>
                <w:top w:val="none" w:sz="0" w:space="0" w:color="auto"/>
                <w:left w:val="none" w:sz="0" w:space="0" w:color="auto"/>
                <w:bottom w:val="none" w:sz="0" w:space="0" w:color="auto"/>
                <w:right w:val="none" w:sz="0" w:space="0" w:color="auto"/>
              </w:divBdr>
            </w:div>
            <w:div w:id="1034040278">
              <w:marLeft w:val="0"/>
              <w:marRight w:val="0"/>
              <w:marTop w:val="0"/>
              <w:marBottom w:val="0"/>
              <w:divBdr>
                <w:top w:val="none" w:sz="0" w:space="0" w:color="auto"/>
                <w:left w:val="none" w:sz="0" w:space="0" w:color="auto"/>
                <w:bottom w:val="none" w:sz="0" w:space="0" w:color="auto"/>
                <w:right w:val="none" w:sz="0" w:space="0" w:color="auto"/>
              </w:divBdr>
            </w:div>
            <w:div w:id="765613358">
              <w:marLeft w:val="0"/>
              <w:marRight w:val="0"/>
              <w:marTop w:val="0"/>
              <w:marBottom w:val="0"/>
              <w:divBdr>
                <w:top w:val="none" w:sz="0" w:space="0" w:color="auto"/>
                <w:left w:val="none" w:sz="0" w:space="0" w:color="auto"/>
                <w:bottom w:val="none" w:sz="0" w:space="0" w:color="auto"/>
                <w:right w:val="none" w:sz="0" w:space="0" w:color="auto"/>
              </w:divBdr>
            </w:div>
            <w:div w:id="1913078798">
              <w:marLeft w:val="0"/>
              <w:marRight w:val="0"/>
              <w:marTop w:val="0"/>
              <w:marBottom w:val="0"/>
              <w:divBdr>
                <w:top w:val="none" w:sz="0" w:space="0" w:color="auto"/>
                <w:left w:val="none" w:sz="0" w:space="0" w:color="auto"/>
                <w:bottom w:val="none" w:sz="0" w:space="0" w:color="auto"/>
                <w:right w:val="none" w:sz="0" w:space="0" w:color="auto"/>
              </w:divBdr>
            </w:div>
            <w:div w:id="1951860788">
              <w:marLeft w:val="0"/>
              <w:marRight w:val="0"/>
              <w:marTop w:val="0"/>
              <w:marBottom w:val="0"/>
              <w:divBdr>
                <w:top w:val="none" w:sz="0" w:space="0" w:color="auto"/>
                <w:left w:val="none" w:sz="0" w:space="0" w:color="auto"/>
                <w:bottom w:val="none" w:sz="0" w:space="0" w:color="auto"/>
                <w:right w:val="none" w:sz="0" w:space="0" w:color="auto"/>
              </w:divBdr>
            </w:div>
            <w:div w:id="821460360">
              <w:marLeft w:val="0"/>
              <w:marRight w:val="0"/>
              <w:marTop w:val="0"/>
              <w:marBottom w:val="0"/>
              <w:divBdr>
                <w:top w:val="none" w:sz="0" w:space="0" w:color="auto"/>
                <w:left w:val="none" w:sz="0" w:space="0" w:color="auto"/>
                <w:bottom w:val="none" w:sz="0" w:space="0" w:color="auto"/>
                <w:right w:val="none" w:sz="0" w:space="0" w:color="auto"/>
              </w:divBdr>
            </w:div>
            <w:div w:id="83771024">
              <w:marLeft w:val="0"/>
              <w:marRight w:val="0"/>
              <w:marTop w:val="0"/>
              <w:marBottom w:val="0"/>
              <w:divBdr>
                <w:top w:val="none" w:sz="0" w:space="0" w:color="auto"/>
                <w:left w:val="none" w:sz="0" w:space="0" w:color="auto"/>
                <w:bottom w:val="none" w:sz="0" w:space="0" w:color="auto"/>
                <w:right w:val="none" w:sz="0" w:space="0" w:color="auto"/>
              </w:divBdr>
            </w:div>
            <w:div w:id="893662793">
              <w:marLeft w:val="0"/>
              <w:marRight w:val="0"/>
              <w:marTop w:val="0"/>
              <w:marBottom w:val="0"/>
              <w:divBdr>
                <w:top w:val="none" w:sz="0" w:space="0" w:color="auto"/>
                <w:left w:val="none" w:sz="0" w:space="0" w:color="auto"/>
                <w:bottom w:val="none" w:sz="0" w:space="0" w:color="auto"/>
                <w:right w:val="none" w:sz="0" w:space="0" w:color="auto"/>
              </w:divBdr>
            </w:div>
            <w:div w:id="548886189">
              <w:marLeft w:val="0"/>
              <w:marRight w:val="0"/>
              <w:marTop w:val="0"/>
              <w:marBottom w:val="0"/>
              <w:divBdr>
                <w:top w:val="none" w:sz="0" w:space="0" w:color="auto"/>
                <w:left w:val="none" w:sz="0" w:space="0" w:color="auto"/>
                <w:bottom w:val="none" w:sz="0" w:space="0" w:color="auto"/>
                <w:right w:val="none" w:sz="0" w:space="0" w:color="auto"/>
              </w:divBdr>
            </w:div>
            <w:div w:id="1139305627">
              <w:marLeft w:val="0"/>
              <w:marRight w:val="0"/>
              <w:marTop w:val="0"/>
              <w:marBottom w:val="0"/>
              <w:divBdr>
                <w:top w:val="none" w:sz="0" w:space="0" w:color="auto"/>
                <w:left w:val="none" w:sz="0" w:space="0" w:color="auto"/>
                <w:bottom w:val="none" w:sz="0" w:space="0" w:color="auto"/>
                <w:right w:val="none" w:sz="0" w:space="0" w:color="auto"/>
              </w:divBdr>
            </w:div>
            <w:div w:id="808399561">
              <w:marLeft w:val="0"/>
              <w:marRight w:val="0"/>
              <w:marTop w:val="0"/>
              <w:marBottom w:val="0"/>
              <w:divBdr>
                <w:top w:val="none" w:sz="0" w:space="0" w:color="auto"/>
                <w:left w:val="none" w:sz="0" w:space="0" w:color="auto"/>
                <w:bottom w:val="none" w:sz="0" w:space="0" w:color="auto"/>
                <w:right w:val="none" w:sz="0" w:space="0" w:color="auto"/>
              </w:divBdr>
            </w:div>
          </w:divsChild>
        </w:div>
        <w:div w:id="2134900738">
          <w:marLeft w:val="0"/>
          <w:marRight w:val="0"/>
          <w:marTop w:val="0"/>
          <w:marBottom w:val="0"/>
          <w:divBdr>
            <w:top w:val="none" w:sz="0" w:space="0" w:color="auto"/>
            <w:left w:val="none" w:sz="0" w:space="0" w:color="auto"/>
            <w:bottom w:val="none" w:sz="0" w:space="0" w:color="auto"/>
            <w:right w:val="none" w:sz="0" w:space="0" w:color="auto"/>
          </w:divBdr>
          <w:divsChild>
            <w:div w:id="1887447720">
              <w:marLeft w:val="0"/>
              <w:marRight w:val="0"/>
              <w:marTop w:val="0"/>
              <w:marBottom w:val="0"/>
              <w:divBdr>
                <w:top w:val="none" w:sz="0" w:space="0" w:color="auto"/>
                <w:left w:val="none" w:sz="0" w:space="0" w:color="auto"/>
                <w:bottom w:val="none" w:sz="0" w:space="0" w:color="auto"/>
                <w:right w:val="none" w:sz="0" w:space="0" w:color="auto"/>
              </w:divBdr>
            </w:div>
          </w:divsChild>
        </w:div>
        <w:div w:id="1044673852">
          <w:marLeft w:val="0"/>
          <w:marRight w:val="0"/>
          <w:marTop w:val="0"/>
          <w:marBottom w:val="0"/>
          <w:divBdr>
            <w:top w:val="none" w:sz="0" w:space="0" w:color="auto"/>
            <w:left w:val="none" w:sz="0" w:space="0" w:color="auto"/>
            <w:bottom w:val="none" w:sz="0" w:space="0" w:color="auto"/>
            <w:right w:val="none" w:sz="0" w:space="0" w:color="auto"/>
          </w:divBdr>
          <w:divsChild>
            <w:div w:id="1661540158">
              <w:marLeft w:val="0"/>
              <w:marRight w:val="0"/>
              <w:marTop w:val="0"/>
              <w:marBottom w:val="0"/>
              <w:divBdr>
                <w:top w:val="none" w:sz="0" w:space="0" w:color="auto"/>
                <w:left w:val="none" w:sz="0" w:space="0" w:color="auto"/>
                <w:bottom w:val="none" w:sz="0" w:space="0" w:color="auto"/>
                <w:right w:val="none" w:sz="0" w:space="0" w:color="auto"/>
              </w:divBdr>
            </w:div>
            <w:div w:id="758479679">
              <w:marLeft w:val="0"/>
              <w:marRight w:val="0"/>
              <w:marTop w:val="0"/>
              <w:marBottom w:val="0"/>
              <w:divBdr>
                <w:top w:val="none" w:sz="0" w:space="0" w:color="auto"/>
                <w:left w:val="none" w:sz="0" w:space="0" w:color="auto"/>
                <w:bottom w:val="none" w:sz="0" w:space="0" w:color="auto"/>
                <w:right w:val="none" w:sz="0" w:space="0" w:color="auto"/>
              </w:divBdr>
            </w:div>
            <w:div w:id="1140338916">
              <w:marLeft w:val="0"/>
              <w:marRight w:val="0"/>
              <w:marTop w:val="0"/>
              <w:marBottom w:val="0"/>
              <w:divBdr>
                <w:top w:val="none" w:sz="0" w:space="0" w:color="auto"/>
                <w:left w:val="none" w:sz="0" w:space="0" w:color="auto"/>
                <w:bottom w:val="none" w:sz="0" w:space="0" w:color="auto"/>
                <w:right w:val="none" w:sz="0" w:space="0" w:color="auto"/>
              </w:divBdr>
            </w:div>
            <w:div w:id="938217711">
              <w:marLeft w:val="0"/>
              <w:marRight w:val="0"/>
              <w:marTop w:val="0"/>
              <w:marBottom w:val="0"/>
              <w:divBdr>
                <w:top w:val="none" w:sz="0" w:space="0" w:color="auto"/>
                <w:left w:val="none" w:sz="0" w:space="0" w:color="auto"/>
                <w:bottom w:val="none" w:sz="0" w:space="0" w:color="auto"/>
                <w:right w:val="none" w:sz="0" w:space="0" w:color="auto"/>
              </w:divBdr>
            </w:div>
            <w:div w:id="509636591">
              <w:marLeft w:val="0"/>
              <w:marRight w:val="0"/>
              <w:marTop w:val="0"/>
              <w:marBottom w:val="0"/>
              <w:divBdr>
                <w:top w:val="none" w:sz="0" w:space="0" w:color="auto"/>
                <w:left w:val="none" w:sz="0" w:space="0" w:color="auto"/>
                <w:bottom w:val="none" w:sz="0" w:space="0" w:color="auto"/>
                <w:right w:val="none" w:sz="0" w:space="0" w:color="auto"/>
              </w:divBdr>
            </w:div>
            <w:div w:id="1160539902">
              <w:marLeft w:val="0"/>
              <w:marRight w:val="0"/>
              <w:marTop w:val="0"/>
              <w:marBottom w:val="0"/>
              <w:divBdr>
                <w:top w:val="none" w:sz="0" w:space="0" w:color="auto"/>
                <w:left w:val="none" w:sz="0" w:space="0" w:color="auto"/>
                <w:bottom w:val="none" w:sz="0" w:space="0" w:color="auto"/>
                <w:right w:val="none" w:sz="0" w:space="0" w:color="auto"/>
              </w:divBdr>
            </w:div>
            <w:div w:id="881673667">
              <w:marLeft w:val="0"/>
              <w:marRight w:val="0"/>
              <w:marTop w:val="0"/>
              <w:marBottom w:val="0"/>
              <w:divBdr>
                <w:top w:val="none" w:sz="0" w:space="0" w:color="auto"/>
                <w:left w:val="none" w:sz="0" w:space="0" w:color="auto"/>
                <w:bottom w:val="none" w:sz="0" w:space="0" w:color="auto"/>
                <w:right w:val="none" w:sz="0" w:space="0" w:color="auto"/>
              </w:divBdr>
            </w:div>
            <w:div w:id="1823157333">
              <w:marLeft w:val="0"/>
              <w:marRight w:val="0"/>
              <w:marTop w:val="0"/>
              <w:marBottom w:val="0"/>
              <w:divBdr>
                <w:top w:val="none" w:sz="0" w:space="0" w:color="auto"/>
                <w:left w:val="none" w:sz="0" w:space="0" w:color="auto"/>
                <w:bottom w:val="none" w:sz="0" w:space="0" w:color="auto"/>
                <w:right w:val="none" w:sz="0" w:space="0" w:color="auto"/>
              </w:divBdr>
            </w:div>
            <w:div w:id="1336955833">
              <w:marLeft w:val="0"/>
              <w:marRight w:val="0"/>
              <w:marTop w:val="0"/>
              <w:marBottom w:val="0"/>
              <w:divBdr>
                <w:top w:val="none" w:sz="0" w:space="0" w:color="auto"/>
                <w:left w:val="none" w:sz="0" w:space="0" w:color="auto"/>
                <w:bottom w:val="none" w:sz="0" w:space="0" w:color="auto"/>
                <w:right w:val="none" w:sz="0" w:space="0" w:color="auto"/>
              </w:divBdr>
            </w:div>
            <w:div w:id="2129664445">
              <w:marLeft w:val="0"/>
              <w:marRight w:val="0"/>
              <w:marTop w:val="0"/>
              <w:marBottom w:val="0"/>
              <w:divBdr>
                <w:top w:val="none" w:sz="0" w:space="0" w:color="auto"/>
                <w:left w:val="none" w:sz="0" w:space="0" w:color="auto"/>
                <w:bottom w:val="none" w:sz="0" w:space="0" w:color="auto"/>
                <w:right w:val="none" w:sz="0" w:space="0" w:color="auto"/>
              </w:divBdr>
            </w:div>
            <w:div w:id="1728531435">
              <w:marLeft w:val="0"/>
              <w:marRight w:val="0"/>
              <w:marTop w:val="0"/>
              <w:marBottom w:val="0"/>
              <w:divBdr>
                <w:top w:val="none" w:sz="0" w:space="0" w:color="auto"/>
                <w:left w:val="none" w:sz="0" w:space="0" w:color="auto"/>
                <w:bottom w:val="none" w:sz="0" w:space="0" w:color="auto"/>
                <w:right w:val="none" w:sz="0" w:space="0" w:color="auto"/>
              </w:divBdr>
            </w:div>
            <w:div w:id="396904582">
              <w:marLeft w:val="0"/>
              <w:marRight w:val="0"/>
              <w:marTop w:val="0"/>
              <w:marBottom w:val="0"/>
              <w:divBdr>
                <w:top w:val="none" w:sz="0" w:space="0" w:color="auto"/>
                <w:left w:val="none" w:sz="0" w:space="0" w:color="auto"/>
                <w:bottom w:val="none" w:sz="0" w:space="0" w:color="auto"/>
                <w:right w:val="none" w:sz="0" w:space="0" w:color="auto"/>
              </w:divBdr>
            </w:div>
            <w:div w:id="1465273526">
              <w:marLeft w:val="0"/>
              <w:marRight w:val="0"/>
              <w:marTop w:val="0"/>
              <w:marBottom w:val="0"/>
              <w:divBdr>
                <w:top w:val="none" w:sz="0" w:space="0" w:color="auto"/>
                <w:left w:val="none" w:sz="0" w:space="0" w:color="auto"/>
                <w:bottom w:val="none" w:sz="0" w:space="0" w:color="auto"/>
                <w:right w:val="none" w:sz="0" w:space="0" w:color="auto"/>
              </w:divBdr>
            </w:div>
            <w:div w:id="32965941">
              <w:marLeft w:val="0"/>
              <w:marRight w:val="0"/>
              <w:marTop w:val="0"/>
              <w:marBottom w:val="0"/>
              <w:divBdr>
                <w:top w:val="none" w:sz="0" w:space="0" w:color="auto"/>
                <w:left w:val="none" w:sz="0" w:space="0" w:color="auto"/>
                <w:bottom w:val="none" w:sz="0" w:space="0" w:color="auto"/>
                <w:right w:val="none" w:sz="0" w:space="0" w:color="auto"/>
              </w:divBdr>
            </w:div>
            <w:div w:id="1511674210">
              <w:marLeft w:val="0"/>
              <w:marRight w:val="0"/>
              <w:marTop w:val="0"/>
              <w:marBottom w:val="0"/>
              <w:divBdr>
                <w:top w:val="none" w:sz="0" w:space="0" w:color="auto"/>
                <w:left w:val="none" w:sz="0" w:space="0" w:color="auto"/>
                <w:bottom w:val="none" w:sz="0" w:space="0" w:color="auto"/>
                <w:right w:val="none" w:sz="0" w:space="0" w:color="auto"/>
              </w:divBdr>
            </w:div>
            <w:div w:id="1338577505">
              <w:marLeft w:val="0"/>
              <w:marRight w:val="0"/>
              <w:marTop w:val="0"/>
              <w:marBottom w:val="0"/>
              <w:divBdr>
                <w:top w:val="none" w:sz="0" w:space="0" w:color="auto"/>
                <w:left w:val="none" w:sz="0" w:space="0" w:color="auto"/>
                <w:bottom w:val="none" w:sz="0" w:space="0" w:color="auto"/>
                <w:right w:val="none" w:sz="0" w:space="0" w:color="auto"/>
              </w:divBdr>
            </w:div>
            <w:div w:id="847524126">
              <w:marLeft w:val="0"/>
              <w:marRight w:val="0"/>
              <w:marTop w:val="0"/>
              <w:marBottom w:val="0"/>
              <w:divBdr>
                <w:top w:val="none" w:sz="0" w:space="0" w:color="auto"/>
                <w:left w:val="none" w:sz="0" w:space="0" w:color="auto"/>
                <w:bottom w:val="none" w:sz="0" w:space="0" w:color="auto"/>
                <w:right w:val="none" w:sz="0" w:space="0" w:color="auto"/>
              </w:divBdr>
            </w:div>
            <w:div w:id="1460874173">
              <w:marLeft w:val="0"/>
              <w:marRight w:val="0"/>
              <w:marTop w:val="0"/>
              <w:marBottom w:val="0"/>
              <w:divBdr>
                <w:top w:val="none" w:sz="0" w:space="0" w:color="auto"/>
                <w:left w:val="none" w:sz="0" w:space="0" w:color="auto"/>
                <w:bottom w:val="none" w:sz="0" w:space="0" w:color="auto"/>
                <w:right w:val="none" w:sz="0" w:space="0" w:color="auto"/>
              </w:divBdr>
            </w:div>
            <w:div w:id="2127577471">
              <w:marLeft w:val="0"/>
              <w:marRight w:val="0"/>
              <w:marTop w:val="0"/>
              <w:marBottom w:val="0"/>
              <w:divBdr>
                <w:top w:val="none" w:sz="0" w:space="0" w:color="auto"/>
                <w:left w:val="none" w:sz="0" w:space="0" w:color="auto"/>
                <w:bottom w:val="none" w:sz="0" w:space="0" w:color="auto"/>
                <w:right w:val="none" w:sz="0" w:space="0" w:color="auto"/>
              </w:divBdr>
            </w:div>
          </w:divsChild>
        </w:div>
        <w:div w:id="1797142592">
          <w:marLeft w:val="0"/>
          <w:marRight w:val="0"/>
          <w:marTop w:val="0"/>
          <w:marBottom w:val="0"/>
          <w:divBdr>
            <w:top w:val="none" w:sz="0" w:space="0" w:color="auto"/>
            <w:left w:val="none" w:sz="0" w:space="0" w:color="auto"/>
            <w:bottom w:val="none" w:sz="0" w:space="0" w:color="auto"/>
            <w:right w:val="none" w:sz="0" w:space="0" w:color="auto"/>
          </w:divBdr>
          <w:divsChild>
            <w:div w:id="727261950">
              <w:marLeft w:val="0"/>
              <w:marRight w:val="0"/>
              <w:marTop w:val="0"/>
              <w:marBottom w:val="0"/>
              <w:divBdr>
                <w:top w:val="none" w:sz="0" w:space="0" w:color="auto"/>
                <w:left w:val="none" w:sz="0" w:space="0" w:color="auto"/>
                <w:bottom w:val="none" w:sz="0" w:space="0" w:color="auto"/>
                <w:right w:val="none" w:sz="0" w:space="0" w:color="auto"/>
              </w:divBdr>
            </w:div>
          </w:divsChild>
        </w:div>
        <w:div w:id="1661732460">
          <w:marLeft w:val="0"/>
          <w:marRight w:val="0"/>
          <w:marTop w:val="0"/>
          <w:marBottom w:val="0"/>
          <w:divBdr>
            <w:top w:val="none" w:sz="0" w:space="0" w:color="auto"/>
            <w:left w:val="none" w:sz="0" w:space="0" w:color="auto"/>
            <w:bottom w:val="none" w:sz="0" w:space="0" w:color="auto"/>
            <w:right w:val="none" w:sz="0" w:space="0" w:color="auto"/>
          </w:divBdr>
          <w:divsChild>
            <w:div w:id="2057972822">
              <w:marLeft w:val="0"/>
              <w:marRight w:val="0"/>
              <w:marTop w:val="0"/>
              <w:marBottom w:val="0"/>
              <w:divBdr>
                <w:top w:val="none" w:sz="0" w:space="0" w:color="auto"/>
                <w:left w:val="none" w:sz="0" w:space="0" w:color="auto"/>
                <w:bottom w:val="none" w:sz="0" w:space="0" w:color="auto"/>
                <w:right w:val="none" w:sz="0" w:space="0" w:color="auto"/>
              </w:divBdr>
            </w:div>
          </w:divsChild>
        </w:div>
        <w:div w:id="122119895">
          <w:marLeft w:val="0"/>
          <w:marRight w:val="0"/>
          <w:marTop w:val="0"/>
          <w:marBottom w:val="0"/>
          <w:divBdr>
            <w:top w:val="none" w:sz="0" w:space="0" w:color="auto"/>
            <w:left w:val="none" w:sz="0" w:space="0" w:color="auto"/>
            <w:bottom w:val="none" w:sz="0" w:space="0" w:color="auto"/>
            <w:right w:val="none" w:sz="0" w:space="0" w:color="auto"/>
          </w:divBdr>
          <w:divsChild>
            <w:div w:id="1831939355">
              <w:marLeft w:val="0"/>
              <w:marRight w:val="0"/>
              <w:marTop w:val="0"/>
              <w:marBottom w:val="0"/>
              <w:divBdr>
                <w:top w:val="none" w:sz="0" w:space="0" w:color="auto"/>
                <w:left w:val="none" w:sz="0" w:space="0" w:color="auto"/>
                <w:bottom w:val="none" w:sz="0" w:space="0" w:color="auto"/>
                <w:right w:val="none" w:sz="0" w:space="0" w:color="auto"/>
              </w:divBdr>
            </w:div>
          </w:divsChild>
        </w:div>
        <w:div w:id="147134999">
          <w:marLeft w:val="0"/>
          <w:marRight w:val="0"/>
          <w:marTop w:val="0"/>
          <w:marBottom w:val="0"/>
          <w:divBdr>
            <w:top w:val="none" w:sz="0" w:space="0" w:color="auto"/>
            <w:left w:val="none" w:sz="0" w:space="0" w:color="auto"/>
            <w:bottom w:val="none" w:sz="0" w:space="0" w:color="auto"/>
            <w:right w:val="none" w:sz="0" w:space="0" w:color="auto"/>
          </w:divBdr>
          <w:divsChild>
            <w:div w:id="2043893644">
              <w:marLeft w:val="0"/>
              <w:marRight w:val="0"/>
              <w:marTop w:val="0"/>
              <w:marBottom w:val="0"/>
              <w:divBdr>
                <w:top w:val="none" w:sz="0" w:space="0" w:color="auto"/>
                <w:left w:val="none" w:sz="0" w:space="0" w:color="auto"/>
                <w:bottom w:val="none" w:sz="0" w:space="0" w:color="auto"/>
                <w:right w:val="none" w:sz="0" w:space="0" w:color="auto"/>
              </w:divBdr>
            </w:div>
            <w:div w:id="733553109">
              <w:marLeft w:val="0"/>
              <w:marRight w:val="0"/>
              <w:marTop w:val="0"/>
              <w:marBottom w:val="0"/>
              <w:divBdr>
                <w:top w:val="none" w:sz="0" w:space="0" w:color="auto"/>
                <w:left w:val="none" w:sz="0" w:space="0" w:color="auto"/>
                <w:bottom w:val="none" w:sz="0" w:space="0" w:color="auto"/>
                <w:right w:val="none" w:sz="0" w:space="0" w:color="auto"/>
              </w:divBdr>
            </w:div>
          </w:divsChild>
        </w:div>
        <w:div w:id="831062775">
          <w:marLeft w:val="0"/>
          <w:marRight w:val="0"/>
          <w:marTop w:val="0"/>
          <w:marBottom w:val="0"/>
          <w:divBdr>
            <w:top w:val="none" w:sz="0" w:space="0" w:color="auto"/>
            <w:left w:val="none" w:sz="0" w:space="0" w:color="auto"/>
            <w:bottom w:val="none" w:sz="0" w:space="0" w:color="auto"/>
            <w:right w:val="none" w:sz="0" w:space="0" w:color="auto"/>
          </w:divBdr>
          <w:divsChild>
            <w:div w:id="1906530211">
              <w:marLeft w:val="0"/>
              <w:marRight w:val="0"/>
              <w:marTop w:val="0"/>
              <w:marBottom w:val="0"/>
              <w:divBdr>
                <w:top w:val="none" w:sz="0" w:space="0" w:color="auto"/>
                <w:left w:val="none" w:sz="0" w:space="0" w:color="auto"/>
                <w:bottom w:val="none" w:sz="0" w:space="0" w:color="auto"/>
                <w:right w:val="none" w:sz="0" w:space="0" w:color="auto"/>
              </w:divBdr>
            </w:div>
            <w:div w:id="437406153">
              <w:marLeft w:val="0"/>
              <w:marRight w:val="0"/>
              <w:marTop w:val="0"/>
              <w:marBottom w:val="0"/>
              <w:divBdr>
                <w:top w:val="none" w:sz="0" w:space="0" w:color="auto"/>
                <w:left w:val="none" w:sz="0" w:space="0" w:color="auto"/>
                <w:bottom w:val="none" w:sz="0" w:space="0" w:color="auto"/>
                <w:right w:val="none" w:sz="0" w:space="0" w:color="auto"/>
              </w:divBdr>
            </w:div>
          </w:divsChild>
        </w:div>
        <w:div w:id="39864179">
          <w:marLeft w:val="0"/>
          <w:marRight w:val="0"/>
          <w:marTop w:val="0"/>
          <w:marBottom w:val="0"/>
          <w:divBdr>
            <w:top w:val="none" w:sz="0" w:space="0" w:color="auto"/>
            <w:left w:val="none" w:sz="0" w:space="0" w:color="auto"/>
            <w:bottom w:val="none" w:sz="0" w:space="0" w:color="auto"/>
            <w:right w:val="none" w:sz="0" w:space="0" w:color="auto"/>
          </w:divBdr>
          <w:divsChild>
            <w:div w:id="1216162135">
              <w:marLeft w:val="0"/>
              <w:marRight w:val="0"/>
              <w:marTop w:val="0"/>
              <w:marBottom w:val="0"/>
              <w:divBdr>
                <w:top w:val="none" w:sz="0" w:space="0" w:color="auto"/>
                <w:left w:val="none" w:sz="0" w:space="0" w:color="auto"/>
                <w:bottom w:val="none" w:sz="0" w:space="0" w:color="auto"/>
                <w:right w:val="none" w:sz="0" w:space="0" w:color="auto"/>
              </w:divBdr>
            </w:div>
          </w:divsChild>
        </w:div>
        <w:div w:id="972101077">
          <w:marLeft w:val="0"/>
          <w:marRight w:val="0"/>
          <w:marTop w:val="0"/>
          <w:marBottom w:val="0"/>
          <w:divBdr>
            <w:top w:val="none" w:sz="0" w:space="0" w:color="auto"/>
            <w:left w:val="none" w:sz="0" w:space="0" w:color="auto"/>
            <w:bottom w:val="none" w:sz="0" w:space="0" w:color="auto"/>
            <w:right w:val="none" w:sz="0" w:space="0" w:color="auto"/>
          </w:divBdr>
          <w:divsChild>
            <w:div w:id="918058200">
              <w:marLeft w:val="0"/>
              <w:marRight w:val="0"/>
              <w:marTop w:val="0"/>
              <w:marBottom w:val="0"/>
              <w:divBdr>
                <w:top w:val="none" w:sz="0" w:space="0" w:color="auto"/>
                <w:left w:val="none" w:sz="0" w:space="0" w:color="auto"/>
                <w:bottom w:val="none" w:sz="0" w:space="0" w:color="auto"/>
                <w:right w:val="none" w:sz="0" w:space="0" w:color="auto"/>
              </w:divBdr>
            </w:div>
            <w:div w:id="728462082">
              <w:marLeft w:val="0"/>
              <w:marRight w:val="0"/>
              <w:marTop w:val="0"/>
              <w:marBottom w:val="0"/>
              <w:divBdr>
                <w:top w:val="none" w:sz="0" w:space="0" w:color="auto"/>
                <w:left w:val="none" w:sz="0" w:space="0" w:color="auto"/>
                <w:bottom w:val="none" w:sz="0" w:space="0" w:color="auto"/>
                <w:right w:val="none" w:sz="0" w:space="0" w:color="auto"/>
              </w:divBdr>
            </w:div>
            <w:div w:id="1015418523">
              <w:marLeft w:val="0"/>
              <w:marRight w:val="0"/>
              <w:marTop w:val="0"/>
              <w:marBottom w:val="0"/>
              <w:divBdr>
                <w:top w:val="none" w:sz="0" w:space="0" w:color="auto"/>
                <w:left w:val="none" w:sz="0" w:space="0" w:color="auto"/>
                <w:bottom w:val="none" w:sz="0" w:space="0" w:color="auto"/>
                <w:right w:val="none" w:sz="0" w:space="0" w:color="auto"/>
              </w:divBdr>
            </w:div>
            <w:div w:id="1873033151">
              <w:marLeft w:val="0"/>
              <w:marRight w:val="0"/>
              <w:marTop w:val="0"/>
              <w:marBottom w:val="0"/>
              <w:divBdr>
                <w:top w:val="none" w:sz="0" w:space="0" w:color="auto"/>
                <w:left w:val="none" w:sz="0" w:space="0" w:color="auto"/>
                <w:bottom w:val="none" w:sz="0" w:space="0" w:color="auto"/>
                <w:right w:val="none" w:sz="0" w:space="0" w:color="auto"/>
              </w:divBdr>
            </w:div>
            <w:div w:id="968708585">
              <w:marLeft w:val="0"/>
              <w:marRight w:val="0"/>
              <w:marTop w:val="0"/>
              <w:marBottom w:val="0"/>
              <w:divBdr>
                <w:top w:val="none" w:sz="0" w:space="0" w:color="auto"/>
                <w:left w:val="none" w:sz="0" w:space="0" w:color="auto"/>
                <w:bottom w:val="none" w:sz="0" w:space="0" w:color="auto"/>
                <w:right w:val="none" w:sz="0" w:space="0" w:color="auto"/>
              </w:divBdr>
            </w:div>
            <w:div w:id="46074390">
              <w:marLeft w:val="0"/>
              <w:marRight w:val="0"/>
              <w:marTop w:val="0"/>
              <w:marBottom w:val="0"/>
              <w:divBdr>
                <w:top w:val="none" w:sz="0" w:space="0" w:color="auto"/>
                <w:left w:val="none" w:sz="0" w:space="0" w:color="auto"/>
                <w:bottom w:val="none" w:sz="0" w:space="0" w:color="auto"/>
                <w:right w:val="none" w:sz="0" w:space="0" w:color="auto"/>
              </w:divBdr>
            </w:div>
            <w:div w:id="1992906031">
              <w:marLeft w:val="0"/>
              <w:marRight w:val="0"/>
              <w:marTop w:val="0"/>
              <w:marBottom w:val="0"/>
              <w:divBdr>
                <w:top w:val="none" w:sz="0" w:space="0" w:color="auto"/>
                <w:left w:val="none" w:sz="0" w:space="0" w:color="auto"/>
                <w:bottom w:val="none" w:sz="0" w:space="0" w:color="auto"/>
                <w:right w:val="none" w:sz="0" w:space="0" w:color="auto"/>
              </w:divBdr>
            </w:div>
            <w:div w:id="122895975">
              <w:marLeft w:val="0"/>
              <w:marRight w:val="0"/>
              <w:marTop w:val="0"/>
              <w:marBottom w:val="0"/>
              <w:divBdr>
                <w:top w:val="none" w:sz="0" w:space="0" w:color="auto"/>
                <w:left w:val="none" w:sz="0" w:space="0" w:color="auto"/>
                <w:bottom w:val="none" w:sz="0" w:space="0" w:color="auto"/>
                <w:right w:val="none" w:sz="0" w:space="0" w:color="auto"/>
              </w:divBdr>
            </w:div>
            <w:div w:id="133760497">
              <w:marLeft w:val="0"/>
              <w:marRight w:val="0"/>
              <w:marTop w:val="0"/>
              <w:marBottom w:val="0"/>
              <w:divBdr>
                <w:top w:val="none" w:sz="0" w:space="0" w:color="auto"/>
                <w:left w:val="none" w:sz="0" w:space="0" w:color="auto"/>
                <w:bottom w:val="none" w:sz="0" w:space="0" w:color="auto"/>
                <w:right w:val="none" w:sz="0" w:space="0" w:color="auto"/>
              </w:divBdr>
            </w:div>
            <w:div w:id="2120828613">
              <w:marLeft w:val="0"/>
              <w:marRight w:val="0"/>
              <w:marTop w:val="0"/>
              <w:marBottom w:val="0"/>
              <w:divBdr>
                <w:top w:val="none" w:sz="0" w:space="0" w:color="auto"/>
                <w:left w:val="none" w:sz="0" w:space="0" w:color="auto"/>
                <w:bottom w:val="none" w:sz="0" w:space="0" w:color="auto"/>
                <w:right w:val="none" w:sz="0" w:space="0" w:color="auto"/>
              </w:divBdr>
            </w:div>
            <w:div w:id="386147899">
              <w:marLeft w:val="0"/>
              <w:marRight w:val="0"/>
              <w:marTop w:val="0"/>
              <w:marBottom w:val="0"/>
              <w:divBdr>
                <w:top w:val="none" w:sz="0" w:space="0" w:color="auto"/>
                <w:left w:val="none" w:sz="0" w:space="0" w:color="auto"/>
                <w:bottom w:val="none" w:sz="0" w:space="0" w:color="auto"/>
                <w:right w:val="none" w:sz="0" w:space="0" w:color="auto"/>
              </w:divBdr>
            </w:div>
            <w:div w:id="889074276">
              <w:marLeft w:val="0"/>
              <w:marRight w:val="0"/>
              <w:marTop w:val="0"/>
              <w:marBottom w:val="0"/>
              <w:divBdr>
                <w:top w:val="none" w:sz="0" w:space="0" w:color="auto"/>
                <w:left w:val="none" w:sz="0" w:space="0" w:color="auto"/>
                <w:bottom w:val="none" w:sz="0" w:space="0" w:color="auto"/>
                <w:right w:val="none" w:sz="0" w:space="0" w:color="auto"/>
              </w:divBdr>
            </w:div>
            <w:div w:id="880215677">
              <w:marLeft w:val="0"/>
              <w:marRight w:val="0"/>
              <w:marTop w:val="0"/>
              <w:marBottom w:val="0"/>
              <w:divBdr>
                <w:top w:val="none" w:sz="0" w:space="0" w:color="auto"/>
                <w:left w:val="none" w:sz="0" w:space="0" w:color="auto"/>
                <w:bottom w:val="none" w:sz="0" w:space="0" w:color="auto"/>
                <w:right w:val="none" w:sz="0" w:space="0" w:color="auto"/>
              </w:divBdr>
            </w:div>
            <w:div w:id="71318173">
              <w:marLeft w:val="0"/>
              <w:marRight w:val="0"/>
              <w:marTop w:val="0"/>
              <w:marBottom w:val="0"/>
              <w:divBdr>
                <w:top w:val="none" w:sz="0" w:space="0" w:color="auto"/>
                <w:left w:val="none" w:sz="0" w:space="0" w:color="auto"/>
                <w:bottom w:val="none" w:sz="0" w:space="0" w:color="auto"/>
                <w:right w:val="none" w:sz="0" w:space="0" w:color="auto"/>
              </w:divBdr>
            </w:div>
          </w:divsChild>
        </w:div>
        <w:div w:id="1479960356">
          <w:marLeft w:val="0"/>
          <w:marRight w:val="0"/>
          <w:marTop w:val="0"/>
          <w:marBottom w:val="0"/>
          <w:divBdr>
            <w:top w:val="none" w:sz="0" w:space="0" w:color="auto"/>
            <w:left w:val="none" w:sz="0" w:space="0" w:color="auto"/>
            <w:bottom w:val="none" w:sz="0" w:space="0" w:color="auto"/>
            <w:right w:val="none" w:sz="0" w:space="0" w:color="auto"/>
          </w:divBdr>
          <w:divsChild>
            <w:div w:id="362831113">
              <w:marLeft w:val="0"/>
              <w:marRight w:val="0"/>
              <w:marTop w:val="0"/>
              <w:marBottom w:val="0"/>
              <w:divBdr>
                <w:top w:val="none" w:sz="0" w:space="0" w:color="auto"/>
                <w:left w:val="none" w:sz="0" w:space="0" w:color="auto"/>
                <w:bottom w:val="none" w:sz="0" w:space="0" w:color="auto"/>
                <w:right w:val="none" w:sz="0" w:space="0" w:color="auto"/>
              </w:divBdr>
            </w:div>
          </w:divsChild>
        </w:div>
        <w:div w:id="1611472030">
          <w:marLeft w:val="0"/>
          <w:marRight w:val="0"/>
          <w:marTop w:val="0"/>
          <w:marBottom w:val="0"/>
          <w:divBdr>
            <w:top w:val="none" w:sz="0" w:space="0" w:color="auto"/>
            <w:left w:val="none" w:sz="0" w:space="0" w:color="auto"/>
            <w:bottom w:val="none" w:sz="0" w:space="0" w:color="auto"/>
            <w:right w:val="none" w:sz="0" w:space="0" w:color="auto"/>
          </w:divBdr>
          <w:divsChild>
            <w:div w:id="61950849">
              <w:marLeft w:val="0"/>
              <w:marRight w:val="0"/>
              <w:marTop w:val="0"/>
              <w:marBottom w:val="0"/>
              <w:divBdr>
                <w:top w:val="none" w:sz="0" w:space="0" w:color="auto"/>
                <w:left w:val="none" w:sz="0" w:space="0" w:color="auto"/>
                <w:bottom w:val="none" w:sz="0" w:space="0" w:color="auto"/>
                <w:right w:val="none" w:sz="0" w:space="0" w:color="auto"/>
              </w:divBdr>
            </w:div>
            <w:div w:id="750126273">
              <w:marLeft w:val="0"/>
              <w:marRight w:val="0"/>
              <w:marTop w:val="0"/>
              <w:marBottom w:val="0"/>
              <w:divBdr>
                <w:top w:val="none" w:sz="0" w:space="0" w:color="auto"/>
                <w:left w:val="none" w:sz="0" w:space="0" w:color="auto"/>
                <w:bottom w:val="none" w:sz="0" w:space="0" w:color="auto"/>
                <w:right w:val="none" w:sz="0" w:space="0" w:color="auto"/>
              </w:divBdr>
            </w:div>
          </w:divsChild>
        </w:div>
        <w:div w:id="394163827">
          <w:marLeft w:val="0"/>
          <w:marRight w:val="0"/>
          <w:marTop w:val="0"/>
          <w:marBottom w:val="0"/>
          <w:divBdr>
            <w:top w:val="none" w:sz="0" w:space="0" w:color="auto"/>
            <w:left w:val="none" w:sz="0" w:space="0" w:color="auto"/>
            <w:bottom w:val="none" w:sz="0" w:space="0" w:color="auto"/>
            <w:right w:val="none" w:sz="0" w:space="0" w:color="auto"/>
          </w:divBdr>
          <w:divsChild>
            <w:div w:id="1560358195">
              <w:marLeft w:val="0"/>
              <w:marRight w:val="0"/>
              <w:marTop w:val="0"/>
              <w:marBottom w:val="0"/>
              <w:divBdr>
                <w:top w:val="none" w:sz="0" w:space="0" w:color="auto"/>
                <w:left w:val="none" w:sz="0" w:space="0" w:color="auto"/>
                <w:bottom w:val="none" w:sz="0" w:space="0" w:color="auto"/>
                <w:right w:val="none" w:sz="0" w:space="0" w:color="auto"/>
              </w:divBdr>
            </w:div>
          </w:divsChild>
        </w:div>
        <w:div w:id="1847210260">
          <w:marLeft w:val="0"/>
          <w:marRight w:val="0"/>
          <w:marTop w:val="0"/>
          <w:marBottom w:val="0"/>
          <w:divBdr>
            <w:top w:val="none" w:sz="0" w:space="0" w:color="auto"/>
            <w:left w:val="none" w:sz="0" w:space="0" w:color="auto"/>
            <w:bottom w:val="none" w:sz="0" w:space="0" w:color="auto"/>
            <w:right w:val="none" w:sz="0" w:space="0" w:color="auto"/>
          </w:divBdr>
          <w:divsChild>
            <w:div w:id="1086881714">
              <w:marLeft w:val="0"/>
              <w:marRight w:val="0"/>
              <w:marTop w:val="0"/>
              <w:marBottom w:val="0"/>
              <w:divBdr>
                <w:top w:val="none" w:sz="0" w:space="0" w:color="auto"/>
                <w:left w:val="none" w:sz="0" w:space="0" w:color="auto"/>
                <w:bottom w:val="none" w:sz="0" w:space="0" w:color="auto"/>
                <w:right w:val="none" w:sz="0" w:space="0" w:color="auto"/>
              </w:divBdr>
            </w:div>
          </w:divsChild>
        </w:div>
        <w:div w:id="1351224031">
          <w:marLeft w:val="0"/>
          <w:marRight w:val="0"/>
          <w:marTop w:val="0"/>
          <w:marBottom w:val="0"/>
          <w:divBdr>
            <w:top w:val="none" w:sz="0" w:space="0" w:color="auto"/>
            <w:left w:val="none" w:sz="0" w:space="0" w:color="auto"/>
            <w:bottom w:val="none" w:sz="0" w:space="0" w:color="auto"/>
            <w:right w:val="none" w:sz="0" w:space="0" w:color="auto"/>
          </w:divBdr>
          <w:divsChild>
            <w:div w:id="1517620426">
              <w:marLeft w:val="0"/>
              <w:marRight w:val="0"/>
              <w:marTop w:val="0"/>
              <w:marBottom w:val="0"/>
              <w:divBdr>
                <w:top w:val="none" w:sz="0" w:space="0" w:color="auto"/>
                <w:left w:val="none" w:sz="0" w:space="0" w:color="auto"/>
                <w:bottom w:val="none" w:sz="0" w:space="0" w:color="auto"/>
                <w:right w:val="none" w:sz="0" w:space="0" w:color="auto"/>
              </w:divBdr>
            </w:div>
            <w:div w:id="759330946">
              <w:marLeft w:val="0"/>
              <w:marRight w:val="0"/>
              <w:marTop w:val="0"/>
              <w:marBottom w:val="0"/>
              <w:divBdr>
                <w:top w:val="none" w:sz="0" w:space="0" w:color="auto"/>
                <w:left w:val="none" w:sz="0" w:space="0" w:color="auto"/>
                <w:bottom w:val="none" w:sz="0" w:space="0" w:color="auto"/>
                <w:right w:val="none" w:sz="0" w:space="0" w:color="auto"/>
              </w:divBdr>
            </w:div>
          </w:divsChild>
        </w:div>
        <w:div w:id="1734158496">
          <w:marLeft w:val="0"/>
          <w:marRight w:val="0"/>
          <w:marTop w:val="0"/>
          <w:marBottom w:val="0"/>
          <w:divBdr>
            <w:top w:val="none" w:sz="0" w:space="0" w:color="auto"/>
            <w:left w:val="none" w:sz="0" w:space="0" w:color="auto"/>
            <w:bottom w:val="none" w:sz="0" w:space="0" w:color="auto"/>
            <w:right w:val="none" w:sz="0" w:space="0" w:color="auto"/>
          </w:divBdr>
          <w:divsChild>
            <w:div w:id="461507661">
              <w:marLeft w:val="0"/>
              <w:marRight w:val="0"/>
              <w:marTop w:val="0"/>
              <w:marBottom w:val="0"/>
              <w:divBdr>
                <w:top w:val="none" w:sz="0" w:space="0" w:color="auto"/>
                <w:left w:val="none" w:sz="0" w:space="0" w:color="auto"/>
                <w:bottom w:val="none" w:sz="0" w:space="0" w:color="auto"/>
                <w:right w:val="none" w:sz="0" w:space="0" w:color="auto"/>
              </w:divBdr>
            </w:div>
          </w:divsChild>
        </w:div>
        <w:div w:id="38210069">
          <w:marLeft w:val="0"/>
          <w:marRight w:val="0"/>
          <w:marTop w:val="0"/>
          <w:marBottom w:val="0"/>
          <w:divBdr>
            <w:top w:val="none" w:sz="0" w:space="0" w:color="auto"/>
            <w:left w:val="none" w:sz="0" w:space="0" w:color="auto"/>
            <w:bottom w:val="none" w:sz="0" w:space="0" w:color="auto"/>
            <w:right w:val="none" w:sz="0" w:space="0" w:color="auto"/>
          </w:divBdr>
          <w:divsChild>
            <w:div w:id="660696203">
              <w:marLeft w:val="0"/>
              <w:marRight w:val="0"/>
              <w:marTop w:val="0"/>
              <w:marBottom w:val="0"/>
              <w:divBdr>
                <w:top w:val="none" w:sz="0" w:space="0" w:color="auto"/>
                <w:left w:val="none" w:sz="0" w:space="0" w:color="auto"/>
                <w:bottom w:val="none" w:sz="0" w:space="0" w:color="auto"/>
                <w:right w:val="none" w:sz="0" w:space="0" w:color="auto"/>
              </w:divBdr>
            </w:div>
            <w:div w:id="1130786146">
              <w:marLeft w:val="0"/>
              <w:marRight w:val="0"/>
              <w:marTop w:val="0"/>
              <w:marBottom w:val="0"/>
              <w:divBdr>
                <w:top w:val="none" w:sz="0" w:space="0" w:color="auto"/>
                <w:left w:val="none" w:sz="0" w:space="0" w:color="auto"/>
                <w:bottom w:val="none" w:sz="0" w:space="0" w:color="auto"/>
                <w:right w:val="none" w:sz="0" w:space="0" w:color="auto"/>
              </w:divBdr>
            </w:div>
          </w:divsChild>
        </w:div>
        <w:div w:id="1815487504">
          <w:marLeft w:val="0"/>
          <w:marRight w:val="0"/>
          <w:marTop w:val="0"/>
          <w:marBottom w:val="0"/>
          <w:divBdr>
            <w:top w:val="none" w:sz="0" w:space="0" w:color="auto"/>
            <w:left w:val="none" w:sz="0" w:space="0" w:color="auto"/>
            <w:bottom w:val="none" w:sz="0" w:space="0" w:color="auto"/>
            <w:right w:val="none" w:sz="0" w:space="0" w:color="auto"/>
          </w:divBdr>
          <w:divsChild>
            <w:div w:id="1114715109">
              <w:marLeft w:val="0"/>
              <w:marRight w:val="0"/>
              <w:marTop w:val="0"/>
              <w:marBottom w:val="0"/>
              <w:divBdr>
                <w:top w:val="none" w:sz="0" w:space="0" w:color="auto"/>
                <w:left w:val="none" w:sz="0" w:space="0" w:color="auto"/>
                <w:bottom w:val="none" w:sz="0" w:space="0" w:color="auto"/>
                <w:right w:val="none" w:sz="0" w:space="0" w:color="auto"/>
              </w:divBdr>
            </w:div>
          </w:divsChild>
        </w:div>
        <w:div w:id="862330439">
          <w:marLeft w:val="0"/>
          <w:marRight w:val="0"/>
          <w:marTop w:val="0"/>
          <w:marBottom w:val="0"/>
          <w:divBdr>
            <w:top w:val="none" w:sz="0" w:space="0" w:color="auto"/>
            <w:left w:val="none" w:sz="0" w:space="0" w:color="auto"/>
            <w:bottom w:val="none" w:sz="0" w:space="0" w:color="auto"/>
            <w:right w:val="none" w:sz="0" w:space="0" w:color="auto"/>
          </w:divBdr>
          <w:divsChild>
            <w:div w:id="351418922">
              <w:marLeft w:val="0"/>
              <w:marRight w:val="0"/>
              <w:marTop w:val="0"/>
              <w:marBottom w:val="0"/>
              <w:divBdr>
                <w:top w:val="none" w:sz="0" w:space="0" w:color="auto"/>
                <w:left w:val="none" w:sz="0" w:space="0" w:color="auto"/>
                <w:bottom w:val="none" w:sz="0" w:space="0" w:color="auto"/>
                <w:right w:val="none" w:sz="0" w:space="0" w:color="auto"/>
              </w:divBdr>
            </w:div>
            <w:div w:id="1904636103">
              <w:marLeft w:val="0"/>
              <w:marRight w:val="0"/>
              <w:marTop w:val="0"/>
              <w:marBottom w:val="0"/>
              <w:divBdr>
                <w:top w:val="none" w:sz="0" w:space="0" w:color="auto"/>
                <w:left w:val="none" w:sz="0" w:space="0" w:color="auto"/>
                <w:bottom w:val="none" w:sz="0" w:space="0" w:color="auto"/>
                <w:right w:val="none" w:sz="0" w:space="0" w:color="auto"/>
              </w:divBdr>
            </w:div>
          </w:divsChild>
        </w:div>
        <w:div w:id="1723477464">
          <w:marLeft w:val="0"/>
          <w:marRight w:val="0"/>
          <w:marTop w:val="0"/>
          <w:marBottom w:val="0"/>
          <w:divBdr>
            <w:top w:val="none" w:sz="0" w:space="0" w:color="auto"/>
            <w:left w:val="none" w:sz="0" w:space="0" w:color="auto"/>
            <w:bottom w:val="none" w:sz="0" w:space="0" w:color="auto"/>
            <w:right w:val="none" w:sz="0" w:space="0" w:color="auto"/>
          </w:divBdr>
          <w:divsChild>
            <w:div w:id="194274070">
              <w:marLeft w:val="0"/>
              <w:marRight w:val="0"/>
              <w:marTop w:val="0"/>
              <w:marBottom w:val="0"/>
              <w:divBdr>
                <w:top w:val="none" w:sz="0" w:space="0" w:color="auto"/>
                <w:left w:val="none" w:sz="0" w:space="0" w:color="auto"/>
                <w:bottom w:val="none" w:sz="0" w:space="0" w:color="auto"/>
                <w:right w:val="none" w:sz="0" w:space="0" w:color="auto"/>
              </w:divBdr>
            </w:div>
            <w:div w:id="1737778219">
              <w:marLeft w:val="0"/>
              <w:marRight w:val="0"/>
              <w:marTop w:val="0"/>
              <w:marBottom w:val="0"/>
              <w:divBdr>
                <w:top w:val="none" w:sz="0" w:space="0" w:color="auto"/>
                <w:left w:val="none" w:sz="0" w:space="0" w:color="auto"/>
                <w:bottom w:val="none" w:sz="0" w:space="0" w:color="auto"/>
                <w:right w:val="none" w:sz="0" w:space="0" w:color="auto"/>
              </w:divBdr>
            </w:div>
          </w:divsChild>
        </w:div>
        <w:div w:id="927688546">
          <w:marLeft w:val="0"/>
          <w:marRight w:val="0"/>
          <w:marTop w:val="0"/>
          <w:marBottom w:val="0"/>
          <w:divBdr>
            <w:top w:val="none" w:sz="0" w:space="0" w:color="auto"/>
            <w:left w:val="none" w:sz="0" w:space="0" w:color="auto"/>
            <w:bottom w:val="none" w:sz="0" w:space="0" w:color="auto"/>
            <w:right w:val="none" w:sz="0" w:space="0" w:color="auto"/>
          </w:divBdr>
          <w:divsChild>
            <w:div w:id="1558467558">
              <w:marLeft w:val="0"/>
              <w:marRight w:val="0"/>
              <w:marTop w:val="0"/>
              <w:marBottom w:val="0"/>
              <w:divBdr>
                <w:top w:val="none" w:sz="0" w:space="0" w:color="auto"/>
                <w:left w:val="none" w:sz="0" w:space="0" w:color="auto"/>
                <w:bottom w:val="none" w:sz="0" w:space="0" w:color="auto"/>
                <w:right w:val="none" w:sz="0" w:space="0" w:color="auto"/>
              </w:divBdr>
            </w:div>
          </w:divsChild>
        </w:div>
        <w:div w:id="1825311594">
          <w:marLeft w:val="0"/>
          <w:marRight w:val="0"/>
          <w:marTop w:val="0"/>
          <w:marBottom w:val="0"/>
          <w:divBdr>
            <w:top w:val="none" w:sz="0" w:space="0" w:color="auto"/>
            <w:left w:val="none" w:sz="0" w:space="0" w:color="auto"/>
            <w:bottom w:val="none" w:sz="0" w:space="0" w:color="auto"/>
            <w:right w:val="none" w:sz="0" w:space="0" w:color="auto"/>
          </w:divBdr>
          <w:divsChild>
            <w:div w:id="1301300211">
              <w:marLeft w:val="0"/>
              <w:marRight w:val="0"/>
              <w:marTop w:val="0"/>
              <w:marBottom w:val="0"/>
              <w:divBdr>
                <w:top w:val="none" w:sz="0" w:space="0" w:color="auto"/>
                <w:left w:val="none" w:sz="0" w:space="0" w:color="auto"/>
                <w:bottom w:val="none" w:sz="0" w:space="0" w:color="auto"/>
                <w:right w:val="none" w:sz="0" w:space="0" w:color="auto"/>
              </w:divBdr>
            </w:div>
          </w:divsChild>
        </w:div>
        <w:div w:id="451830106">
          <w:marLeft w:val="0"/>
          <w:marRight w:val="0"/>
          <w:marTop w:val="0"/>
          <w:marBottom w:val="0"/>
          <w:divBdr>
            <w:top w:val="none" w:sz="0" w:space="0" w:color="auto"/>
            <w:left w:val="none" w:sz="0" w:space="0" w:color="auto"/>
            <w:bottom w:val="none" w:sz="0" w:space="0" w:color="auto"/>
            <w:right w:val="none" w:sz="0" w:space="0" w:color="auto"/>
          </w:divBdr>
          <w:divsChild>
            <w:div w:id="2025666276">
              <w:marLeft w:val="0"/>
              <w:marRight w:val="0"/>
              <w:marTop w:val="0"/>
              <w:marBottom w:val="0"/>
              <w:divBdr>
                <w:top w:val="none" w:sz="0" w:space="0" w:color="auto"/>
                <w:left w:val="none" w:sz="0" w:space="0" w:color="auto"/>
                <w:bottom w:val="none" w:sz="0" w:space="0" w:color="auto"/>
                <w:right w:val="none" w:sz="0" w:space="0" w:color="auto"/>
              </w:divBdr>
            </w:div>
            <w:div w:id="1465654531">
              <w:marLeft w:val="0"/>
              <w:marRight w:val="0"/>
              <w:marTop w:val="0"/>
              <w:marBottom w:val="0"/>
              <w:divBdr>
                <w:top w:val="none" w:sz="0" w:space="0" w:color="auto"/>
                <w:left w:val="none" w:sz="0" w:space="0" w:color="auto"/>
                <w:bottom w:val="none" w:sz="0" w:space="0" w:color="auto"/>
                <w:right w:val="none" w:sz="0" w:space="0" w:color="auto"/>
              </w:divBdr>
            </w:div>
          </w:divsChild>
        </w:div>
        <w:div w:id="1957639738">
          <w:marLeft w:val="0"/>
          <w:marRight w:val="0"/>
          <w:marTop w:val="0"/>
          <w:marBottom w:val="0"/>
          <w:divBdr>
            <w:top w:val="none" w:sz="0" w:space="0" w:color="auto"/>
            <w:left w:val="none" w:sz="0" w:space="0" w:color="auto"/>
            <w:bottom w:val="none" w:sz="0" w:space="0" w:color="auto"/>
            <w:right w:val="none" w:sz="0" w:space="0" w:color="auto"/>
          </w:divBdr>
          <w:divsChild>
            <w:div w:id="1592277718">
              <w:marLeft w:val="0"/>
              <w:marRight w:val="0"/>
              <w:marTop w:val="0"/>
              <w:marBottom w:val="0"/>
              <w:divBdr>
                <w:top w:val="none" w:sz="0" w:space="0" w:color="auto"/>
                <w:left w:val="none" w:sz="0" w:space="0" w:color="auto"/>
                <w:bottom w:val="none" w:sz="0" w:space="0" w:color="auto"/>
                <w:right w:val="none" w:sz="0" w:space="0" w:color="auto"/>
              </w:divBdr>
            </w:div>
            <w:div w:id="1305622191">
              <w:marLeft w:val="0"/>
              <w:marRight w:val="0"/>
              <w:marTop w:val="0"/>
              <w:marBottom w:val="0"/>
              <w:divBdr>
                <w:top w:val="none" w:sz="0" w:space="0" w:color="auto"/>
                <w:left w:val="none" w:sz="0" w:space="0" w:color="auto"/>
                <w:bottom w:val="none" w:sz="0" w:space="0" w:color="auto"/>
                <w:right w:val="none" w:sz="0" w:space="0" w:color="auto"/>
              </w:divBdr>
            </w:div>
          </w:divsChild>
        </w:div>
        <w:div w:id="1127314501">
          <w:marLeft w:val="0"/>
          <w:marRight w:val="0"/>
          <w:marTop w:val="0"/>
          <w:marBottom w:val="0"/>
          <w:divBdr>
            <w:top w:val="none" w:sz="0" w:space="0" w:color="auto"/>
            <w:left w:val="none" w:sz="0" w:space="0" w:color="auto"/>
            <w:bottom w:val="none" w:sz="0" w:space="0" w:color="auto"/>
            <w:right w:val="none" w:sz="0" w:space="0" w:color="auto"/>
          </w:divBdr>
          <w:divsChild>
            <w:div w:id="1935943247">
              <w:marLeft w:val="0"/>
              <w:marRight w:val="0"/>
              <w:marTop w:val="0"/>
              <w:marBottom w:val="0"/>
              <w:divBdr>
                <w:top w:val="none" w:sz="0" w:space="0" w:color="auto"/>
                <w:left w:val="none" w:sz="0" w:space="0" w:color="auto"/>
                <w:bottom w:val="none" w:sz="0" w:space="0" w:color="auto"/>
                <w:right w:val="none" w:sz="0" w:space="0" w:color="auto"/>
              </w:divBdr>
            </w:div>
          </w:divsChild>
        </w:div>
        <w:div w:id="1841651568">
          <w:marLeft w:val="0"/>
          <w:marRight w:val="0"/>
          <w:marTop w:val="0"/>
          <w:marBottom w:val="0"/>
          <w:divBdr>
            <w:top w:val="none" w:sz="0" w:space="0" w:color="auto"/>
            <w:left w:val="none" w:sz="0" w:space="0" w:color="auto"/>
            <w:bottom w:val="none" w:sz="0" w:space="0" w:color="auto"/>
            <w:right w:val="none" w:sz="0" w:space="0" w:color="auto"/>
          </w:divBdr>
          <w:divsChild>
            <w:div w:id="437064218">
              <w:marLeft w:val="0"/>
              <w:marRight w:val="0"/>
              <w:marTop w:val="0"/>
              <w:marBottom w:val="0"/>
              <w:divBdr>
                <w:top w:val="none" w:sz="0" w:space="0" w:color="auto"/>
                <w:left w:val="none" w:sz="0" w:space="0" w:color="auto"/>
                <w:bottom w:val="none" w:sz="0" w:space="0" w:color="auto"/>
                <w:right w:val="none" w:sz="0" w:space="0" w:color="auto"/>
              </w:divBdr>
            </w:div>
            <w:div w:id="1976833956">
              <w:marLeft w:val="0"/>
              <w:marRight w:val="0"/>
              <w:marTop w:val="0"/>
              <w:marBottom w:val="0"/>
              <w:divBdr>
                <w:top w:val="none" w:sz="0" w:space="0" w:color="auto"/>
                <w:left w:val="none" w:sz="0" w:space="0" w:color="auto"/>
                <w:bottom w:val="none" w:sz="0" w:space="0" w:color="auto"/>
                <w:right w:val="none" w:sz="0" w:space="0" w:color="auto"/>
              </w:divBdr>
            </w:div>
          </w:divsChild>
        </w:div>
        <w:div w:id="1043602130">
          <w:marLeft w:val="0"/>
          <w:marRight w:val="0"/>
          <w:marTop w:val="0"/>
          <w:marBottom w:val="0"/>
          <w:divBdr>
            <w:top w:val="none" w:sz="0" w:space="0" w:color="auto"/>
            <w:left w:val="none" w:sz="0" w:space="0" w:color="auto"/>
            <w:bottom w:val="none" w:sz="0" w:space="0" w:color="auto"/>
            <w:right w:val="none" w:sz="0" w:space="0" w:color="auto"/>
          </w:divBdr>
          <w:divsChild>
            <w:div w:id="1858691467">
              <w:marLeft w:val="0"/>
              <w:marRight w:val="0"/>
              <w:marTop w:val="0"/>
              <w:marBottom w:val="0"/>
              <w:divBdr>
                <w:top w:val="none" w:sz="0" w:space="0" w:color="auto"/>
                <w:left w:val="none" w:sz="0" w:space="0" w:color="auto"/>
                <w:bottom w:val="none" w:sz="0" w:space="0" w:color="auto"/>
                <w:right w:val="none" w:sz="0" w:space="0" w:color="auto"/>
              </w:divBdr>
            </w:div>
            <w:div w:id="642273663">
              <w:marLeft w:val="0"/>
              <w:marRight w:val="0"/>
              <w:marTop w:val="0"/>
              <w:marBottom w:val="0"/>
              <w:divBdr>
                <w:top w:val="none" w:sz="0" w:space="0" w:color="auto"/>
                <w:left w:val="none" w:sz="0" w:space="0" w:color="auto"/>
                <w:bottom w:val="none" w:sz="0" w:space="0" w:color="auto"/>
                <w:right w:val="none" w:sz="0" w:space="0" w:color="auto"/>
              </w:divBdr>
            </w:div>
            <w:div w:id="430247483">
              <w:marLeft w:val="0"/>
              <w:marRight w:val="0"/>
              <w:marTop w:val="0"/>
              <w:marBottom w:val="0"/>
              <w:divBdr>
                <w:top w:val="none" w:sz="0" w:space="0" w:color="auto"/>
                <w:left w:val="none" w:sz="0" w:space="0" w:color="auto"/>
                <w:bottom w:val="none" w:sz="0" w:space="0" w:color="auto"/>
                <w:right w:val="none" w:sz="0" w:space="0" w:color="auto"/>
              </w:divBdr>
            </w:div>
            <w:div w:id="2030982203">
              <w:marLeft w:val="0"/>
              <w:marRight w:val="0"/>
              <w:marTop w:val="0"/>
              <w:marBottom w:val="0"/>
              <w:divBdr>
                <w:top w:val="none" w:sz="0" w:space="0" w:color="auto"/>
                <w:left w:val="none" w:sz="0" w:space="0" w:color="auto"/>
                <w:bottom w:val="none" w:sz="0" w:space="0" w:color="auto"/>
                <w:right w:val="none" w:sz="0" w:space="0" w:color="auto"/>
              </w:divBdr>
            </w:div>
            <w:div w:id="69158238">
              <w:marLeft w:val="0"/>
              <w:marRight w:val="0"/>
              <w:marTop w:val="0"/>
              <w:marBottom w:val="0"/>
              <w:divBdr>
                <w:top w:val="none" w:sz="0" w:space="0" w:color="auto"/>
                <w:left w:val="none" w:sz="0" w:space="0" w:color="auto"/>
                <w:bottom w:val="none" w:sz="0" w:space="0" w:color="auto"/>
                <w:right w:val="none" w:sz="0" w:space="0" w:color="auto"/>
              </w:divBdr>
            </w:div>
          </w:divsChild>
        </w:div>
        <w:div w:id="1541673161">
          <w:marLeft w:val="0"/>
          <w:marRight w:val="0"/>
          <w:marTop w:val="0"/>
          <w:marBottom w:val="0"/>
          <w:divBdr>
            <w:top w:val="none" w:sz="0" w:space="0" w:color="auto"/>
            <w:left w:val="none" w:sz="0" w:space="0" w:color="auto"/>
            <w:bottom w:val="none" w:sz="0" w:space="0" w:color="auto"/>
            <w:right w:val="none" w:sz="0" w:space="0" w:color="auto"/>
          </w:divBdr>
          <w:divsChild>
            <w:div w:id="1881093199">
              <w:marLeft w:val="0"/>
              <w:marRight w:val="0"/>
              <w:marTop w:val="0"/>
              <w:marBottom w:val="0"/>
              <w:divBdr>
                <w:top w:val="none" w:sz="0" w:space="0" w:color="auto"/>
                <w:left w:val="none" w:sz="0" w:space="0" w:color="auto"/>
                <w:bottom w:val="none" w:sz="0" w:space="0" w:color="auto"/>
                <w:right w:val="none" w:sz="0" w:space="0" w:color="auto"/>
              </w:divBdr>
            </w:div>
          </w:divsChild>
        </w:div>
        <w:div w:id="1868568411">
          <w:marLeft w:val="0"/>
          <w:marRight w:val="0"/>
          <w:marTop w:val="0"/>
          <w:marBottom w:val="0"/>
          <w:divBdr>
            <w:top w:val="none" w:sz="0" w:space="0" w:color="auto"/>
            <w:left w:val="none" w:sz="0" w:space="0" w:color="auto"/>
            <w:bottom w:val="none" w:sz="0" w:space="0" w:color="auto"/>
            <w:right w:val="none" w:sz="0" w:space="0" w:color="auto"/>
          </w:divBdr>
          <w:divsChild>
            <w:div w:id="1771315468">
              <w:marLeft w:val="0"/>
              <w:marRight w:val="0"/>
              <w:marTop w:val="0"/>
              <w:marBottom w:val="0"/>
              <w:divBdr>
                <w:top w:val="none" w:sz="0" w:space="0" w:color="auto"/>
                <w:left w:val="none" w:sz="0" w:space="0" w:color="auto"/>
                <w:bottom w:val="none" w:sz="0" w:space="0" w:color="auto"/>
                <w:right w:val="none" w:sz="0" w:space="0" w:color="auto"/>
              </w:divBdr>
            </w:div>
            <w:div w:id="1290089241">
              <w:marLeft w:val="0"/>
              <w:marRight w:val="0"/>
              <w:marTop w:val="0"/>
              <w:marBottom w:val="0"/>
              <w:divBdr>
                <w:top w:val="none" w:sz="0" w:space="0" w:color="auto"/>
                <w:left w:val="none" w:sz="0" w:space="0" w:color="auto"/>
                <w:bottom w:val="none" w:sz="0" w:space="0" w:color="auto"/>
                <w:right w:val="none" w:sz="0" w:space="0" w:color="auto"/>
              </w:divBdr>
            </w:div>
            <w:div w:id="1743211471">
              <w:marLeft w:val="0"/>
              <w:marRight w:val="0"/>
              <w:marTop w:val="0"/>
              <w:marBottom w:val="0"/>
              <w:divBdr>
                <w:top w:val="none" w:sz="0" w:space="0" w:color="auto"/>
                <w:left w:val="none" w:sz="0" w:space="0" w:color="auto"/>
                <w:bottom w:val="none" w:sz="0" w:space="0" w:color="auto"/>
                <w:right w:val="none" w:sz="0" w:space="0" w:color="auto"/>
              </w:divBdr>
            </w:div>
          </w:divsChild>
        </w:div>
        <w:div w:id="1230111831">
          <w:marLeft w:val="0"/>
          <w:marRight w:val="0"/>
          <w:marTop w:val="0"/>
          <w:marBottom w:val="0"/>
          <w:divBdr>
            <w:top w:val="none" w:sz="0" w:space="0" w:color="auto"/>
            <w:left w:val="none" w:sz="0" w:space="0" w:color="auto"/>
            <w:bottom w:val="none" w:sz="0" w:space="0" w:color="auto"/>
            <w:right w:val="none" w:sz="0" w:space="0" w:color="auto"/>
          </w:divBdr>
          <w:divsChild>
            <w:div w:id="444083789">
              <w:marLeft w:val="0"/>
              <w:marRight w:val="0"/>
              <w:marTop w:val="0"/>
              <w:marBottom w:val="0"/>
              <w:divBdr>
                <w:top w:val="none" w:sz="0" w:space="0" w:color="auto"/>
                <w:left w:val="none" w:sz="0" w:space="0" w:color="auto"/>
                <w:bottom w:val="none" w:sz="0" w:space="0" w:color="auto"/>
                <w:right w:val="none" w:sz="0" w:space="0" w:color="auto"/>
              </w:divBdr>
            </w:div>
            <w:div w:id="1702317641">
              <w:marLeft w:val="0"/>
              <w:marRight w:val="0"/>
              <w:marTop w:val="0"/>
              <w:marBottom w:val="0"/>
              <w:divBdr>
                <w:top w:val="none" w:sz="0" w:space="0" w:color="auto"/>
                <w:left w:val="none" w:sz="0" w:space="0" w:color="auto"/>
                <w:bottom w:val="none" w:sz="0" w:space="0" w:color="auto"/>
                <w:right w:val="none" w:sz="0" w:space="0" w:color="auto"/>
              </w:divBdr>
            </w:div>
            <w:div w:id="1477722425">
              <w:marLeft w:val="0"/>
              <w:marRight w:val="0"/>
              <w:marTop w:val="0"/>
              <w:marBottom w:val="0"/>
              <w:divBdr>
                <w:top w:val="none" w:sz="0" w:space="0" w:color="auto"/>
                <w:left w:val="none" w:sz="0" w:space="0" w:color="auto"/>
                <w:bottom w:val="none" w:sz="0" w:space="0" w:color="auto"/>
                <w:right w:val="none" w:sz="0" w:space="0" w:color="auto"/>
              </w:divBdr>
            </w:div>
          </w:divsChild>
        </w:div>
        <w:div w:id="1198472478">
          <w:marLeft w:val="0"/>
          <w:marRight w:val="0"/>
          <w:marTop w:val="0"/>
          <w:marBottom w:val="0"/>
          <w:divBdr>
            <w:top w:val="none" w:sz="0" w:space="0" w:color="auto"/>
            <w:left w:val="none" w:sz="0" w:space="0" w:color="auto"/>
            <w:bottom w:val="none" w:sz="0" w:space="0" w:color="auto"/>
            <w:right w:val="none" w:sz="0" w:space="0" w:color="auto"/>
          </w:divBdr>
          <w:divsChild>
            <w:div w:id="412700060">
              <w:marLeft w:val="0"/>
              <w:marRight w:val="0"/>
              <w:marTop w:val="0"/>
              <w:marBottom w:val="0"/>
              <w:divBdr>
                <w:top w:val="none" w:sz="0" w:space="0" w:color="auto"/>
                <w:left w:val="none" w:sz="0" w:space="0" w:color="auto"/>
                <w:bottom w:val="none" w:sz="0" w:space="0" w:color="auto"/>
                <w:right w:val="none" w:sz="0" w:space="0" w:color="auto"/>
              </w:divBdr>
            </w:div>
            <w:div w:id="1906067179">
              <w:marLeft w:val="0"/>
              <w:marRight w:val="0"/>
              <w:marTop w:val="0"/>
              <w:marBottom w:val="0"/>
              <w:divBdr>
                <w:top w:val="none" w:sz="0" w:space="0" w:color="auto"/>
                <w:left w:val="none" w:sz="0" w:space="0" w:color="auto"/>
                <w:bottom w:val="none" w:sz="0" w:space="0" w:color="auto"/>
                <w:right w:val="none" w:sz="0" w:space="0" w:color="auto"/>
              </w:divBdr>
            </w:div>
          </w:divsChild>
        </w:div>
        <w:div w:id="185213348">
          <w:marLeft w:val="0"/>
          <w:marRight w:val="0"/>
          <w:marTop w:val="0"/>
          <w:marBottom w:val="0"/>
          <w:divBdr>
            <w:top w:val="none" w:sz="0" w:space="0" w:color="auto"/>
            <w:left w:val="none" w:sz="0" w:space="0" w:color="auto"/>
            <w:bottom w:val="none" w:sz="0" w:space="0" w:color="auto"/>
            <w:right w:val="none" w:sz="0" w:space="0" w:color="auto"/>
          </w:divBdr>
          <w:divsChild>
            <w:div w:id="851843658">
              <w:marLeft w:val="0"/>
              <w:marRight w:val="0"/>
              <w:marTop w:val="0"/>
              <w:marBottom w:val="0"/>
              <w:divBdr>
                <w:top w:val="none" w:sz="0" w:space="0" w:color="auto"/>
                <w:left w:val="none" w:sz="0" w:space="0" w:color="auto"/>
                <w:bottom w:val="none" w:sz="0" w:space="0" w:color="auto"/>
                <w:right w:val="none" w:sz="0" w:space="0" w:color="auto"/>
              </w:divBdr>
            </w:div>
          </w:divsChild>
        </w:div>
        <w:div w:id="1660425748">
          <w:marLeft w:val="0"/>
          <w:marRight w:val="0"/>
          <w:marTop w:val="0"/>
          <w:marBottom w:val="0"/>
          <w:divBdr>
            <w:top w:val="none" w:sz="0" w:space="0" w:color="auto"/>
            <w:left w:val="none" w:sz="0" w:space="0" w:color="auto"/>
            <w:bottom w:val="none" w:sz="0" w:space="0" w:color="auto"/>
            <w:right w:val="none" w:sz="0" w:space="0" w:color="auto"/>
          </w:divBdr>
          <w:divsChild>
            <w:div w:id="746735079">
              <w:marLeft w:val="0"/>
              <w:marRight w:val="0"/>
              <w:marTop w:val="0"/>
              <w:marBottom w:val="0"/>
              <w:divBdr>
                <w:top w:val="none" w:sz="0" w:space="0" w:color="auto"/>
                <w:left w:val="none" w:sz="0" w:space="0" w:color="auto"/>
                <w:bottom w:val="none" w:sz="0" w:space="0" w:color="auto"/>
                <w:right w:val="none" w:sz="0" w:space="0" w:color="auto"/>
              </w:divBdr>
            </w:div>
            <w:div w:id="1042287125">
              <w:marLeft w:val="0"/>
              <w:marRight w:val="0"/>
              <w:marTop w:val="0"/>
              <w:marBottom w:val="0"/>
              <w:divBdr>
                <w:top w:val="none" w:sz="0" w:space="0" w:color="auto"/>
                <w:left w:val="none" w:sz="0" w:space="0" w:color="auto"/>
                <w:bottom w:val="none" w:sz="0" w:space="0" w:color="auto"/>
                <w:right w:val="none" w:sz="0" w:space="0" w:color="auto"/>
              </w:divBdr>
            </w:div>
          </w:divsChild>
        </w:div>
        <w:div w:id="1702317742">
          <w:marLeft w:val="0"/>
          <w:marRight w:val="0"/>
          <w:marTop w:val="0"/>
          <w:marBottom w:val="0"/>
          <w:divBdr>
            <w:top w:val="none" w:sz="0" w:space="0" w:color="auto"/>
            <w:left w:val="none" w:sz="0" w:space="0" w:color="auto"/>
            <w:bottom w:val="none" w:sz="0" w:space="0" w:color="auto"/>
            <w:right w:val="none" w:sz="0" w:space="0" w:color="auto"/>
          </w:divBdr>
          <w:divsChild>
            <w:div w:id="194120197">
              <w:marLeft w:val="0"/>
              <w:marRight w:val="0"/>
              <w:marTop w:val="0"/>
              <w:marBottom w:val="0"/>
              <w:divBdr>
                <w:top w:val="none" w:sz="0" w:space="0" w:color="auto"/>
                <w:left w:val="none" w:sz="0" w:space="0" w:color="auto"/>
                <w:bottom w:val="none" w:sz="0" w:space="0" w:color="auto"/>
                <w:right w:val="none" w:sz="0" w:space="0" w:color="auto"/>
              </w:divBdr>
            </w:div>
            <w:div w:id="2007247760">
              <w:marLeft w:val="0"/>
              <w:marRight w:val="0"/>
              <w:marTop w:val="0"/>
              <w:marBottom w:val="0"/>
              <w:divBdr>
                <w:top w:val="none" w:sz="0" w:space="0" w:color="auto"/>
                <w:left w:val="none" w:sz="0" w:space="0" w:color="auto"/>
                <w:bottom w:val="none" w:sz="0" w:space="0" w:color="auto"/>
                <w:right w:val="none" w:sz="0" w:space="0" w:color="auto"/>
              </w:divBdr>
            </w:div>
            <w:div w:id="1171917044">
              <w:marLeft w:val="0"/>
              <w:marRight w:val="0"/>
              <w:marTop w:val="0"/>
              <w:marBottom w:val="0"/>
              <w:divBdr>
                <w:top w:val="none" w:sz="0" w:space="0" w:color="auto"/>
                <w:left w:val="none" w:sz="0" w:space="0" w:color="auto"/>
                <w:bottom w:val="none" w:sz="0" w:space="0" w:color="auto"/>
                <w:right w:val="none" w:sz="0" w:space="0" w:color="auto"/>
              </w:divBdr>
            </w:div>
            <w:div w:id="214705721">
              <w:marLeft w:val="0"/>
              <w:marRight w:val="0"/>
              <w:marTop w:val="0"/>
              <w:marBottom w:val="0"/>
              <w:divBdr>
                <w:top w:val="none" w:sz="0" w:space="0" w:color="auto"/>
                <w:left w:val="none" w:sz="0" w:space="0" w:color="auto"/>
                <w:bottom w:val="none" w:sz="0" w:space="0" w:color="auto"/>
                <w:right w:val="none" w:sz="0" w:space="0" w:color="auto"/>
              </w:divBdr>
            </w:div>
            <w:div w:id="1901551452">
              <w:marLeft w:val="0"/>
              <w:marRight w:val="0"/>
              <w:marTop w:val="0"/>
              <w:marBottom w:val="0"/>
              <w:divBdr>
                <w:top w:val="none" w:sz="0" w:space="0" w:color="auto"/>
                <w:left w:val="none" w:sz="0" w:space="0" w:color="auto"/>
                <w:bottom w:val="none" w:sz="0" w:space="0" w:color="auto"/>
                <w:right w:val="none" w:sz="0" w:space="0" w:color="auto"/>
              </w:divBdr>
            </w:div>
          </w:divsChild>
        </w:div>
        <w:div w:id="811866244">
          <w:marLeft w:val="0"/>
          <w:marRight w:val="0"/>
          <w:marTop w:val="0"/>
          <w:marBottom w:val="0"/>
          <w:divBdr>
            <w:top w:val="none" w:sz="0" w:space="0" w:color="auto"/>
            <w:left w:val="none" w:sz="0" w:space="0" w:color="auto"/>
            <w:bottom w:val="none" w:sz="0" w:space="0" w:color="auto"/>
            <w:right w:val="none" w:sz="0" w:space="0" w:color="auto"/>
          </w:divBdr>
          <w:divsChild>
            <w:div w:id="220754442">
              <w:marLeft w:val="0"/>
              <w:marRight w:val="0"/>
              <w:marTop w:val="0"/>
              <w:marBottom w:val="0"/>
              <w:divBdr>
                <w:top w:val="none" w:sz="0" w:space="0" w:color="auto"/>
                <w:left w:val="none" w:sz="0" w:space="0" w:color="auto"/>
                <w:bottom w:val="none" w:sz="0" w:space="0" w:color="auto"/>
                <w:right w:val="none" w:sz="0" w:space="0" w:color="auto"/>
              </w:divBdr>
            </w:div>
            <w:div w:id="307825661">
              <w:marLeft w:val="0"/>
              <w:marRight w:val="0"/>
              <w:marTop w:val="0"/>
              <w:marBottom w:val="0"/>
              <w:divBdr>
                <w:top w:val="none" w:sz="0" w:space="0" w:color="auto"/>
                <w:left w:val="none" w:sz="0" w:space="0" w:color="auto"/>
                <w:bottom w:val="none" w:sz="0" w:space="0" w:color="auto"/>
                <w:right w:val="none" w:sz="0" w:space="0" w:color="auto"/>
              </w:divBdr>
            </w:div>
            <w:div w:id="1785610623">
              <w:marLeft w:val="0"/>
              <w:marRight w:val="0"/>
              <w:marTop w:val="0"/>
              <w:marBottom w:val="0"/>
              <w:divBdr>
                <w:top w:val="none" w:sz="0" w:space="0" w:color="auto"/>
                <w:left w:val="none" w:sz="0" w:space="0" w:color="auto"/>
                <w:bottom w:val="none" w:sz="0" w:space="0" w:color="auto"/>
                <w:right w:val="none" w:sz="0" w:space="0" w:color="auto"/>
              </w:divBdr>
            </w:div>
            <w:div w:id="1090925983">
              <w:marLeft w:val="0"/>
              <w:marRight w:val="0"/>
              <w:marTop w:val="0"/>
              <w:marBottom w:val="0"/>
              <w:divBdr>
                <w:top w:val="none" w:sz="0" w:space="0" w:color="auto"/>
                <w:left w:val="none" w:sz="0" w:space="0" w:color="auto"/>
                <w:bottom w:val="none" w:sz="0" w:space="0" w:color="auto"/>
                <w:right w:val="none" w:sz="0" w:space="0" w:color="auto"/>
              </w:divBdr>
            </w:div>
            <w:div w:id="848762114">
              <w:marLeft w:val="0"/>
              <w:marRight w:val="0"/>
              <w:marTop w:val="0"/>
              <w:marBottom w:val="0"/>
              <w:divBdr>
                <w:top w:val="none" w:sz="0" w:space="0" w:color="auto"/>
                <w:left w:val="none" w:sz="0" w:space="0" w:color="auto"/>
                <w:bottom w:val="none" w:sz="0" w:space="0" w:color="auto"/>
                <w:right w:val="none" w:sz="0" w:space="0" w:color="auto"/>
              </w:divBdr>
            </w:div>
            <w:div w:id="106121569">
              <w:marLeft w:val="0"/>
              <w:marRight w:val="0"/>
              <w:marTop w:val="0"/>
              <w:marBottom w:val="0"/>
              <w:divBdr>
                <w:top w:val="none" w:sz="0" w:space="0" w:color="auto"/>
                <w:left w:val="none" w:sz="0" w:space="0" w:color="auto"/>
                <w:bottom w:val="none" w:sz="0" w:space="0" w:color="auto"/>
                <w:right w:val="none" w:sz="0" w:space="0" w:color="auto"/>
              </w:divBdr>
            </w:div>
          </w:divsChild>
        </w:div>
        <w:div w:id="2147041977">
          <w:marLeft w:val="0"/>
          <w:marRight w:val="0"/>
          <w:marTop w:val="0"/>
          <w:marBottom w:val="0"/>
          <w:divBdr>
            <w:top w:val="none" w:sz="0" w:space="0" w:color="auto"/>
            <w:left w:val="none" w:sz="0" w:space="0" w:color="auto"/>
            <w:bottom w:val="none" w:sz="0" w:space="0" w:color="auto"/>
            <w:right w:val="none" w:sz="0" w:space="0" w:color="auto"/>
          </w:divBdr>
          <w:divsChild>
            <w:div w:id="522133389">
              <w:marLeft w:val="0"/>
              <w:marRight w:val="0"/>
              <w:marTop w:val="0"/>
              <w:marBottom w:val="0"/>
              <w:divBdr>
                <w:top w:val="none" w:sz="0" w:space="0" w:color="auto"/>
                <w:left w:val="none" w:sz="0" w:space="0" w:color="auto"/>
                <w:bottom w:val="none" w:sz="0" w:space="0" w:color="auto"/>
                <w:right w:val="none" w:sz="0" w:space="0" w:color="auto"/>
              </w:divBdr>
            </w:div>
          </w:divsChild>
        </w:div>
        <w:div w:id="559830772">
          <w:marLeft w:val="0"/>
          <w:marRight w:val="0"/>
          <w:marTop w:val="0"/>
          <w:marBottom w:val="0"/>
          <w:divBdr>
            <w:top w:val="none" w:sz="0" w:space="0" w:color="auto"/>
            <w:left w:val="none" w:sz="0" w:space="0" w:color="auto"/>
            <w:bottom w:val="none" w:sz="0" w:space="0" w:color="auto"/>
            <w:right w:val="none" w:sz="0" w:space="0" w:color="auto"/>
          </w:divBdr>
          <w:divsChild>
            <w:div w:id="1271430327">
              <w:marLeft w:val="0"/>
              <w:marRight w:val="0"/>
              <w:marTop w:val="0"/>
              <w:marBottom w:val="0"/>
              <w:divBdr>
                <w:top w:val="none" w:sz="0" w:space="0" w:color="auto"/>
                <w:left w:val="none" w:sz="0" w:space="0" w:color="auto"/>
                <w:bottom w:val="none" w:sz="0" w:space="0" w:color="auto"/>
                <w:right w:val="none" w:sz="0" w:space="0" w:color="auto"/>
              </w:divBdr>
            </w:div>
            <w:div w:id="491066834">
              <w:marLeft w:val="0"/>
              <w:marRight w:val="0"/>
              <w:marTop w:val="0"/>
              <w:marBottom w:val="0"/>
              <w:divBdr>
                <w:top w:val="none" w:sz="0" w:space="0" w:color="auto"/>
                <w:left w:val="none" w:sz="0" w:space="0" w:color="auto"/>
                <w:bottom w:val="none" w:sz="0" w:space="0" w:color="auto"/>
                <w:right w:val="none" w:sz="0" w:space="0" w:color="auto"/>
              </w:divBdr>
            </w:div>
          </w:divsChild>
        </w:div>
        <w:div w:id="1702584000">
          <w:marLeft w:val="0"/>
          <w:marRight w:val="0"/>
          <w:marTop w:val="0"/>
          <w:marBottom w:val="0"/>
          <w:divBdr>
            <w:top w:val="none" w:sz="0" w:space="0" w:color="auto"/>
            <w:left w:val="none" w:sz="0" w:space="0" w:color="auto"/>
            <w:bottom w:val="none" w:sz="0" w:space="0" w:color="auto"/>
            <w:right w:val="none" w:sz="0" w:space="0" w:color="auto"/>
          </w:divBdr>
          <w:divsChild>
            <w:div w:id="1814059538">
              <w:marLeft w:val="0"/>
              <w:marRight w:val="0"/>
              <w:marTop w:val="0"/>
              <w:marBottom w:val="0"/>
              <w:divBdr>
                <w:top w:val="none" w:sz="0" w:space="0" w:color="auto"/>
                <w:left w:val="none" w:sz="0" w:space="0" w:color="auto"/>
                <w:bottom w:val="none" w:sz="0" w:space="0" w:color="auto"/>
                <w:right w:val="none" w:sz="0" w:space="0" w:color="auto"/>
              </w:divBdr>
            </w:div>
            <w:div w:id="443891302">
              <w:marLeft w:val="0"/>
              <w:marRight w:val="0"/>
              <w:marTop w:val="0"/>
              <w:marBottom w:val="0"/>
              <w:divBdr>
                <w:top w:val="none" w:sz="0" w:space="0" w:color="auto"/>
                <w:left w:val="none" w:sz="0" w:space="0" w:color="auto"/>
                <w:bottom w:val="none" w:sz="0" w:space="0" w:color="auto"/>
                <w:right w:val="none" w:sz="0" w:space="0" w:color="auto"/>
              </w:divBdr>
            </w:div>
          </w:divsChild>
        </w:div>
        <w:div w:id="1435513243">
          <w:marLeft w:val="0"/>
          <w:marRight w:val="0"/>
          <w:marTop w:val="0"/>
          <w:marBottom w:val="0"/>
          <w:divBdr>
            <w:top w:val="none" w:sz="0" w:space="0" w:color="auto"/>
            <w:left w:val="none" w:sz="0" w:space="0" w:color="auto"/>
            <w:bottom w:val="none" w:sz="0" w:space="0" w:color="auto"/>
            <w:right w:val="none" w:sz="0" w:space="0" w:color="auto"/>
          </w:divBdr>
          <w:divsChild>
            <w:div w:id="2146308987">
              <w:marLeft w:val="0"/>
              <w:marRight w:val="0"/>
              <w:marTop w:val="0"/>
              <w:marBottom w:val="0"/>
              <w:divBdr>
                <w:top w:val="none" w:sz="0" w:space="0" w:color="auto"/>
                <w:left w:val="none" w:sz="0" w:space="0" w:color="auto"/>
                <w:bottom w:val="none" w:sz="0" w:space="0" w:color="auto"/>
                <w:right w:val="none" w:sz="0" w:space="0" w:color="auto"/>
              </w:divBdr>
            </w:div>
            <w:div w:id="1701776640">
              <w:marLeft w:val="0"/>
              <w:marRight w:val="0"/>
              <w:marTop w:val="0"/>
              <w:marBottom w:val="0"/>
              <w:divBdr>
                <w:top w:val="none" w:sz="0" w:space="0" w:color="auto"/>
                <w:left w:val="none" w:sz="0" w:space="0" w:color="auto"/>
                <w:bottom w:val="none" w:sz="0" w:space="0" w:color="auto"/>
                <w:right w:val="none" w:sz="0" w:space="0" w:color="auto"/>
              </w:divBdr>
            </w:div>
          </w:divsChild>
        </w:div>
        <w:div w:id="1076710396">
          <w:marLeft w:val="0"/>
          <w:marRight w:val="0"/>
          <w:marTop w:val="0"/>
          <w:marBottom w:val="0"/>
          <w:divBdr>
            <w:top w:val="none" w:sz="0" w:space="0" w:color="auto"/>
            <w:left w:val="none" w:sz="0" w:space="0" w:color="auto"/>
            <w:bottom w:val="none" w:sz="0" w:space="0" w:color="auto"/>
            <w:right w:val="none" w:sz="0" w:space="0" w:color="auto"/>
          </w:divBdr>
          <w:divsChild>
            <w:div w:id="194925212">
              <w:marLeft w:val="0"/>
              <w:marRight w:val="0"/>
              <w:marTop w:val="0"/>
              <w:marBottom w:val="0"/>
              <w:divBdr>
                <w:top w:val="none" w:sz="0" w:space="0" w:color="auto"/>
                <w:left w:val="none" w:sz="0" w:space="0" w:color="auto"/>
                <w:bottom w:val="none" w:sz="0" w:space="0" w:color="auto"/>
                <w:right w:val="none" w:sz="0" w:space="0" w:color="auto"/>
              </w:divBdr>
            </w:div>
          </w:divsChild>
        </w:div>
        <w:div w:id="1684628029">
          <w:marLeft w:val="0"/>
          <w:marRight w:val="0"/>
          <w:marTop w:val="0"/>
          <w:marBottom w:val="0"/>
          <w:divBdr>
            <w:top w:val="none" w:sz="0" w:space="0" w:color="auto"/>
            <w:left w:val="none" w:sz="0" w:space="0" w:color="auto"/>
            <w:bottom w:val="none" w:sz="0" w:space="0" w:color="auto"/>
            <w:right w:val="none" w:sz="0" w:space="0" w:color="auto"/>
          </w:divBdr>
          <w:divsChild>
            <w:div w:id="496767507">
              <w:marLeft w:val="0"/>
              <w:marRight w:val="0"/>
              <w:marTop w:val="0"/>
              <w:marBottom w:val="0"/>
              <w:divBdr>
                <w:top w:val="none" w:sz="0" w:space="0" w:color="auto"/>
                <w:left w:val="none" w:sz="0" w:space="0" w:color="auto"/>
                <w:bottom w:val="none" w:sz="0" w:space="0" w:color="auto"/>
                <w:right w:val="none" w:sz="0" w:space="0" w:color="auto"/>
              </w:divBdr>
            </w:div>
          </w:divsChild>
        </w:div>
        <w:div w:id="871963802">
          <w:marLeft w:val="0"/>
          <w:marRight w:val="0"/>
          <w:marTop w:val="0"/>
          <w:marBottom w:val="0"/>
          <w:divBdr>
            <w:top w:val="none" w:sz="0" w:space="0" w:color="auto"/>
            <w:left w:val="none" w:sz="0" w:space="0" w:color="auto"/>
            <w:bottom w:val="none" w:sz="0" w:space="0" w:color="auto"/>
            <w:right w:val="none" w:sz="0" w:space="0" w:color="auto"/>
          </w:divBdr>
          <w:divsChild>
            <w:div w:id="1927688116">
              <w:marLeft w:val="0"/>
              <w:marRight w:val="0"/>
              <w:marTop w:val="0"/>
              <w:marBottom w:val="0"/>
              <w:divBdr>
                <w:top w:val="none" w:sz="0" w:space="0" w:color="auto"/>
                <w:left w:val="none" w:sz="0" w:space="0" w:color="auto"/>
                <w:bottom w:val="none" w:sz="0" w:space="0" w:color="auto"/>
                <w:right w:val="none" w:sz="0" w:space="0" w:color="auto"/>
              </w:divBdr>
            </w:div>
            <w:div w:id="770247892">
              <w:marLeft w:val="0"/>
              <w:marRight w:val="0"/>
              <w:marTop w:val="0"/>
              <w:marBottom w:val="0"/>
              <w:divBdr>
                <w:top w:val="none" w:sz="0" w:space="0" w:color="auto"/>
                <w:left w:val="none" w:sz="0" w:space="0" w:color="auto"/>
                <w:bottom w:val="none" w:sz="0" w:space="0" w:color="auto"/>
                <w:right w:val="none" w:sz="0" w:space="0" w:color="auto"/>
              </w:divBdr>
            </w:div>
          </w:divsChild>
        </w:div>
        <w:div w:id="1790006092">
          <w:marLeft w:val="0"/>
          <w:marRight w:val="0"/>
          <w:marTop w:val="0"/>
          <w:marBottom w:val="0"/>
          <w:divBdr>
            <w:top w:val="none" w:sz="0" w:space="0" w:color="auto"/>
            <w:left w:val="none" w:sz="0" w:space="0" w:color="auto"/>
            <w:bottom w:val="none" w:sz="0" w:space="0" w:color="auto"/>
            <w:right w:val="none" w:sz="0" w:space="0" w:color="auto"/>
          </w:divBdr>
          <w:divsChild>
            <w:div w:id="1032026212">
              <w:marLeft w:val="0"/>
              <w:marRight w:val="0"/>
              <w:marTop w:val="0"/>
              <w:marBottom w:val="0"/>
              <w:divBdr>
                <w:top w:val="none" w:sz="0" w:space="0" w:color="auto"/>
                <w:left w:val="none" w:sz="0" w:space="0" w:color="auto"/>
                <w:bottom w:val="none" w:sz="0" w:space="0" w:color="auto"/>
                <w:right w:val="none" w:sz="0" w:space="0" w:color="auto"/>
              </w:divBdr>
            </w:div>
            <w:div w:id="1169297556">
              <w:marLeft w:val="0"/>
              <w:marRight w:val="0"/>
              <w:marTop w:val="0"/>
              <w:marBottom w:val="0"/>
              <w:divBdr>
                <w:top w:val="none" w:sz="0" w:space="0" w:color="auto"/>
                <w:left w:val="none" w:sz="0" w:space="0" w:color="auto"/>
                <w:bottom w:val="none" w:sz="0" w:space="0" w:color="auto"/>
                <w:right w:val="none" w:sz="0" w:space="0" w:color="auto"/>
              </w:divBdr>
            </w:div>
            <w:div w:id="2073773634">
              <w:marLeft w:val="0"/>
              <w:marRight w:val="0"/>
              <w:marTop w:val="0"/>
              <w:marBottom w:val="0"/>
              <w:divBdr>
                <w:top w:val="none" w:sz="0" w:space="0" w:color="auto"/>
                <w:left w:val="none" w:sz="0" w:space="0" w:color="auto"/>
                <w:bottom w:val="none" w:sz="0" w:space="0" w:color="auto"/>
                <w:right w:val="none" w:sz="0" w:space="0" w:color="auto"/>
              </w:divBdr>
            </w:div>
            <w:div w:id="13769295">
              <w:marLeft w:val="0"/>
              <w:marRight w:val="0"/>
              <w:marTop w:val="0"/>
              <w:marBottom w:val="0"/>
              <w:divBdr>
                <w:top w:val="none" w:sz="0" w:space="0" w:color="auto"/>
                <w:left w:val="none" w:sz="0" w:space="0" w:color="auto"/>
                <w:bottom w:val="none" w:sz="0" w:space="0" w:color="auto"/>
                <w:right w:val="none" w:sz="0" w:space="0" w:color="auto"/>
              </w:divBdr>
            </w:div>
          </w:divsChild>
        </w:div>
        <w:div w:id="1383820630">
          <w:marLeft w:val="0"/>
          <w:marRight w:val="0"/>
          <w:marTop w:val="0"/>
          <w:marBottom w:val="0"/>
          <w:divBdr>
            <w:top w:val="none" w:sz="0" w:space="0" w:color="auto"/>
            <w:left w:val="none" w:sz="0" w:space="0" w:color="auto"/>
            <w:bottom w:val="none" w:sz="0" w:space="0" w:color="auto"/>
            <w:right w:val="none" w:sz="0" w:space="0" w:color="auto"/>
          </w:divBdr>
          <w:divsChild>
            <w:div w:id="411122708">
              <w:marLeft w:val="0"/>
              <w:marRight w:val="0"/>
              <w:marTop w:val="0"/>
              <w:marBottom w:val="0"/>
              <w:divBdr>
                <w:top w:val="none" w:sz="0" w:space="0" w:color="auto"/>
                <w:left w:val="none" w:sz="0" w:space="0" w:color="auto"/>
                <w:bottom w:val="none" w:sz="0" w:space="0" w:color="auto"/>
                <w:right w:val="none" w:sz="0" w:space="0" w:color="auto"/>
              </w:divBdr>
            </w:div>
          </w:divsChild>
        </w:div>
        <w:div w:id="1211458807">
          <w:marLeft w:val="0"/>
          <w:marRight w:val="0"/>
          <w:marTop w:val="0"/>
          <w:marBottom w:val="0"/>
          <w:divBdr>
            <w:top w:val="none" w:sz="0" w:space="0" w:color="auto"/>
            <w:left w:val="none" w:sz="0" w:space="0" w:color="auto"/>
            <w:bottom w:val="none" w:sz="0" w:space="0" w:color="auto"/>
            <w:right w:val="none" w:sz="0" w:space="0" w:color="auto"/>
          </w:divBdr>
          <w:divsChild>
            <w:div w:id="674041513">
              <w:marLeft w:val="0"/>
              <w:marRight w:val="0"/>
              <w:marTop w:val="0"/>
              <w:marBottom w:val="0"/>
              <w:divBdr>
                <w:top w:val="none" w:sz="0" w:space="0" w:color="auto"/>
                <w:left w:val="none" w:sz="0" w:space="0" w:color="auto"/>
                <w:bottom w:val="none" w:sz="0" w:space="0" w:color="auto"/>
                <w:right w:val="none" w:sz="0" w:space="0" w:color="auto"/>
              </w:divBdr>
            </w:div>
            <w:div w:id="42605018">
              <w:marLeft w:val="0"/>
              <w:marRight w:val="0"/>
              <w:marTop w:val="0"/>
              <w:marBottom w:val="0"/>
              <w:divBdr>
                <w:top w:val="none" w:sz="0" w:space="0" w:color="auto"/>
                <w:left w:val="none" w:sz="0" w:space="0" w:color="auto"/>
                <w:bottom w:val="none" w:sz="0" w:space="0" w:color="auto"/>
                <w:right w:val="none" w:sz="0" w:space="0" w:color="auto"/>
              </w:divBdr>
            </w:div>
          </w:divsChild>
        </w:div>
        <w:div w:id="420302187">
          <w:marLeft w:val="0"/>
          <w:marRight w:val="0"/>
          <w:marTop w:val="0"/>
          <w:marBottom w:val="0"/>
          <w:divBdr>
            <w:top w:val="none" w:sz="0" w:space="0" w:color="auto"/>
            <w:left w:val="none" w:sz="0" w:space="0" w:color="auto"/>
            <w:bottom w:val="none" w:sz="0" w:space="0" w:color="auto"/>
            <w:right w:val="none" w:sz="0" w:space="0" w:color="auto"/>
          </w:divBdr>
          <w:divsChild>
            <w:div w:id="28992699">
              <w:marLeft w:val="0"/>
              <w:marRight w:val="0"/>
              <w:marTop w:val="0"/>
              <w:marBottom w:val="0"/>
              <w:divBdr>
                <w:top w:val="none" w:sz="0" w:space="0" w:color="auto"/>
                <w:left w:val="none" w:sz="0" w:space="0" w:color="auto"/>
                <w:bottom w:val="none" w:sz="0" w:space="0" w:color="auto"/>
                <w:right w:val="none" w:sz="0" w:space="0" w:color="auto"/>
              </w:divBdr>
            </w:div>
            <w:div w:id="210927085">
              <w:marLeft w:val="0"/>
              <w:marRight w:val="0"/>
              <w:marTop w:val="0"/>
              <w:marBottom w:val="0"/>
              <w:divBdr>
                <w:top w:val="none" w:sz="0" w:space="0" w:color="auto"/>
                <w:left w:val="none" w:sz="0" w:space="0" w:color="auto"/>
                <w:bottom w:val="none" w:sz="0" w:space="0" w:color="auto"/>
                <w:right w:val="none" w:sz="0" w:space="0" w:color="auto"/>
              </w:divBdr>
            </w:div>
          </w:divsChild>
        </w:div>
        <w:div w:id="1208418645">
          <w:marLeft w:val="0"/>
          <w:marRight w:val="0"/>
          <w:marTop w:val="0"/>
          <w:marBottom w:val="0"/>
          <w:divBdr>
            <w:top w:val="none" w:sz="0" w:space="0" w:color="auto"/>
            <w:left w:val="none" w:sz="0" w:space="0" w:color="auto"/>
            <w:bottom w:val="none" w:sz="0" w:space="0" w:color="auto"/>
            <w:right w:val="none" w:sz="0" w:space="0" w:color="auto"/>
          </w:divBdr>
          <w:divsChild>
            <w:div w:id="605888139">
              <w:marLeft w:val="0"/>
              <w:marRight w:val="0"/>
              <w:marTop w:val="0"/>
              <w:marBottom w:val="0"/>
              <w:divBdr>
                <w:top w:val="none" w:sz="0" w:space="0" w:color="auto"/>
                <w:left w:val="none" w:sz="0" w:space="0" w:color="auto"/>
                <w:bottom w:val="none" w:sz="0" w:space="0" w:color="auto"/>
                <w:right w:val="none" w:sz="0" w:space="0" w:color="auto"/>
              </w:divBdr>
            </w:div>
          </w:divsChild>
        </w:div>
        <w:div w:id="1549952156">
          <w:marLeft w:val="0"/>
          <w:marRight w:val="0"/>
          <w:marTop w:val="0"/>
          <w:marBottom w:val="0"/>
          <w:divBdr>
            <w:top w:val="none" w:sz="0" w:space="0" w:color="auto"/>
            <w:left w:val="none" w:sz="0" w:space="0" w:color="auto"/>
            <w:bottom w:val="none" w:sz="0" w:space="0" w:color="auto"/>
            <w:right w:val="none" w:sz="0" w:space="0" w:color="auto"/>
          </w:divBdr>
          <w:divsChild>
            <w:div w:id="514659548">
              <w:marLeft w:val="0"/>
              <w:marRight w:val="0"/>
              <w:marTop w:val="0"/>
              <w:marBottom w:val="0"/>
              <w:divBdr>
                <w:top w:val="none" w:sz="0" w:space="0" w:color="auto"/>
                <w:left w:val="none" w:sz="0" w:space="0" w:color="auto"/>
                <w:bottom w:val="none" w:sz="0" w:space="0" w:color="auto"/>
                <w:right w:val="none" w:sz="0" w:space="0" w:color="auto"/>
              </w:divBdr>
            </w:div>
            <w:div w:id="1446459442">
              <w:marLeft w:val="0"/>
              <w:marRight w:val="0"/>
              <w:marTop w:val="0"/>
              <w:marBottom w:val="0"/>
              <w:divBdr>
                <w:top w:val="none" w:sz="0" w:space="0" w:color="auto"/>
                <w:left w:val="none" w:sz="0" w:space="0" w:color="auto"/>
                <w:bottom w:val="none" w:sz="0" w:space="0" w:color="auto"/>
                <w:right w:val="none" w:sz="0" w:space="0" w:color="auto"/>
              </w:divBdr>
            </w:div>
            <w:div w:id="1996763459">
              <w:marLeft w:val="0"/>
              <w:marRight w:val="0"/>
              <w:marTop w:val="0"/>
              <w:marBottom w:val="0"/>
              <w:divBdr>
                <w:top w:val="none" w:sz="0" w:space="0" w:color="auto"/>
                <w:left w:val="none" w:sz="0" w:space="0" w:color="auto"/>
                <w:bottom w:val="none" w:sz="0" w:space="0" w:color="auto"/>
                <w:right w:val="none" w:sz="0" w:space="0" w:color="auto"/>
              </w:divBdr>
            </w:div>
          </w:divsChild>
        </w:div>
        <w:div w:id="394206838">
          <w:marLeft w:val="0"/>
          <w:marRight w:val="0"/>
          <w:marTop w:val="0"/>
          <w:marBottom w:val="0"/>
          <w:divBdr>
            <w:top w:val="none" w:sz="0" w:space="0" w:color="auto"/>
            <w:left w:val="none" w:sz="0" w:space="0" w:color="auto"/>
            <w:bottom w:val="none" w:sz="0" w:space="0" w:color="auto"/>
            <w:right w:val="none" w:sz="0" w:space="0" w:color="auto"/>
          </w:divBdr>
          <w:divsChild>
            <w:div w:id="1532374801">
              <w:marLeft w:val="0"/>
              <w:marRight w:val="0"/>
              <w:marTop w:val="0"/>
              <w:marBottom w:val="0"/>
              <w:divBdr>
                <w:top w:val="none" w:sz="0" w:space="0" w:color="auto"/>
                <w:left w:val="none" w:sz="0" w:space="0" w:color="auto"/>
                <w:bottom w:val="none" w:sz="0" w:space="0" w:color="auto"/>
                <w:right w:val="none" w:sz="0" w:space="0" w:color="auto"/>
              </w:divBdr>
            </w:div>
            <w:div w:id="950666221">
              <w:marLeft w:val="0"/>
              <w:marRight w:val="0"/>
              <w:marTop w:val="0"/>
              <w:marBottom w:val="0"/>
              <w:divBdr>
                <w:top w:val="none" w:sz="0" w:space="0" w:color="auto"/>
                <w:left w:val="none" w:sz="0" w:space="0" w:color="auto"/>
                <w:bottom w:val="none" w:sz="0" w:space="0" w:color="auto"/>
                <w:right w:val="none" w:sz="0" w:space="0" w:color="auto"/>
              </w:divBdr>
            </w:div>
            <w:div w:id="889728891">
              <w:marLeft w:val="0"/>
              <w:marRight w:val="0"/>
              <w:marTop w:val="0"/>
              <w:marBottom w:val="0"/>
              <w:divBdr>
                <w:top w:val="none" w:sz="0" w:space="0" w:color="auto"/>
                <w:left w:val="none" w:sz="0" w:space="0" w:color="auto"/>
                <w:bottom w:val="none" w:sz="0" w:space="0" w:color="auto"/>
                <w:right w:val="none" w:sz="0" w:space="0" w:color="auto"/>
              </w:divBdr>
            </w:div>
            <w:div w:id="182398462">
              <w:marLeft w:val="0"/>
              <w:marRight w:val="0"/>
              <w:marTop w:val="0"/>
              <w:marBottom w:val="0"/>
              <w:divBdr>
                <w:top w:val="none" w:sz="0" w:space="0" w:color="auto"/>
                <w:left w:val="none" w:sz="0" w:space="0" w:color="auto"/>
                <w:bottom w:val="none" w:sz="0" w:space="0" w:color="auto"/>
                <w:right w:val="none" w:sz="0" w:space="0" w:color="auto"/>
              </w:divBdr>
            </w:div>
            <w:div w:id="2105874452">
              <w:marLeft w:val="0"/>
              <w:marRight w:val="0"/>
              <w:marTop w:val="0"/>
              <w:marBottom w:val="0"/>
              <w:divBdr>
                <w:top w:val="none" w:sz="0" w:space="0" w:color="auto"/>
                <w:left w:val="none" w:sz="0" w:space="0" w:color="auto"/>
                <w:bottom w:val="none" w:sz="0" w:space="0" w:color="auto"/>
                <w:right w:val="none" w:sz="0" w:space="0" w:color="auto"/>
              </w:divBdr>
            </w:div>
            <w:div w:id="1284534594">
              <w:marLeft w:val="0"/>
              <w:marRight w:val="0"/>
              <w:marTop w:val="0"/>
              <w:marBottom w:val="0"/>
              <w:divBdr>
                <w:top w:val="none" w:sz="0" w:space="0" w:color="auto"/>
                <w:left w:val="none" w:sz="0" w:space="0" w:color="auto"/>
                <w:bottom w:val="none" w:sz="0" w:space="0" w:color="auto"/>
                <w:right w:val="none" w:sz="0" w:space="0" w:color="auto"/>
              </w:divBdr>
            </w:div>
          </w:divsChild>
        </w:div>
        <w:div w:id="1235434408">
          <w:marLeft w:val="0"/>
          <w:marRight w:val="0"/>
          <w:marTop w:val="0"/>
          <w:marBottom w:val="0"/>
          <w:divBdr>
            <w:top w:val="none" w:sz="0" w:space="0" w:color="auto"/>
            <w:left w:val="none" w:sz="0" w:space="0" w:color="auto"/>
            <w:bottom w:val="none" w:sz="0" w:space="0" w:color="auto"/>
            <w:right w:val="none" w:sz="0" w:space="0" w:color="auto"/>
          </w:divBdr>
          <w:divsChild>
            <w:div w:id="410662891">
              <w:marLeft w:val="0"/>
              <w:marRight w:val="0"/>
              <w:marTop w:val="0"/>
              <w:marBottom w:val="0"/>
              <w:divBdr>
                <w:top w:val="none" w:sz="0" w:space="0" w:color="auto"/>
                <w:left w:val="none" w:sz="0" w:space="0" w:color="auto"/>
                <w:bottom w:val="none" w:sz="0" w:space="0" w:color="auto"/>
                <w:right w:val="none" w:sz="0" w:space="0" w:color="auto"/>
              </w:divBdr>
            </w:div>
          </w:divsChild>
        </w:div>
        <w:div w:id="1137717917">
          <w:marLeft w:val="0"/>
          <w:marRight w:val="0"/>
          <w:marTop w:val="0"/>
          <w:marBottom w:val="0"/>
          <w:divBdr>
            <w:top w:val="none" w:sz="0" w:space="0" w:color="auto"/>
            <w:left w:val="none" w:sz="0" w:space="0" w:color="auto"/>
            <w:bottom w:val="none" w:sz="0" w:space="0" w:color="auto"/>
            <w:right w:val="none" w:sz="0" w:space="0" w:color="auto"/>
          </w:divBdr>
          <w:divsChild>
            <w:div w:id="692538532">
              <w:marLeft w:val="0"/>
              <w:marRight w:val="0"/>
              <w:marTop w:val="0"/>
              <w:marBottom w:val="0"/>
              <w:divBdr>
                <w:top w:val="none" w:sz="0" w:space="0" w:color="auto"/>
                <w:left w:val="none" w:sz="0" w:space="0" w:color="auto"/>
                <w:bottom w:val="none" w:sz="0" w:space="0" w:color="auto"/>
                <w:right w:val="none" w:sz="0" w:space="0" w:color="auto"/>
              </w:divBdr>
            </w:div>
            <w:div w:id="1136069077">
              <w:marLeft w:val="0"/>
              <w:marRight w:val="0"/>
              <w:marTop w:val="0"/>
              <w:marBottom w:val="0"/>
              <w:divBdr>
                <w:top w:val="none" w:sz="0" w:space="0" w:color="auto"/>
                <w:left w:val="none" w:sz="0" w:space="0" w:color="auto"/>
                <w:bottom w:val="none" w:sz="0" w:space="0" w:color="auto"/>
                <w:right w:val="none" w:sz="0" w:space="0" w:color="auto"/>
              </w:divBdr>
            </w:div>
          </w:divsChild>
        </w:div>
        <w:div w:id="1562208104">
          <w:marLeft w:val="0"/>
          <w:marRight w:val="0"/>
          <w:marTop w:val="0"/>
          <w:marBottom w:val="0"/>
          <w:divBdr>
            <w:top w:val="none" w:sz="0" w:space="0" w:color="auto"/>
            <w:left w:val="none" w:sz="0" w:space="0" w:color="auto"/>
            <w:bottom w:val="none" w:sz="0" w:space="0" w:color="auto"/>
            <w:right w:val="none" w:sz="0" w:space="0" w:color="auto"/>
          </w:divBdr>
          <w:divsChild>
            <w:div w:id="1426998633">
              <w:marLeft w:val="0"/>
              <w:marRight w:val="0"/>
              <w:marTop w:val="0"/>
              <w:marBottom w:val="0"/>
              <w:divBdr>
                <w:top w:val="none" w:sz="0" w:space="0" w:color="auto"/>
                <w:left w:val="none" w:sz="0" w:space="0" w:color="auto"/>
                <w:bottom w:val="none" w:sz="0" w:space="0" w:color="auto"/>
                <w:right w:val="none" w:sz="0" w:space="0" w:color="auto"/>
              </w:divBdr>
            </w:div>
            <w:div w:id="1864394686">
              <w:marLeft w:val="0"/>
              <w:marRight w:val="0"/>
              <w:marTop w:val="0"/>
              <w:marBottom w:val="0"/>
              <w:divBdr>
                <w:top w:val="none" w:sz="0" w:space="0" w:color="auto"/>
                <w:left w:val="none" w:sz="0" w:space="0" w:color="auto"/>
                <w:bottom w:val="none" w:sz="0" w:space="0" w:color="auto"/>
                <w:right w:val="none" w:sz="0" w:space="0" w:color="auto"/>
              </w:divBdr>
            </w:div>
            <w:div w:id="2131627726">
              <w:marLeft w:val="0"/>
              <w:marRight w:val="0"/>
              <w:marTop w:val="0"/>
              <w:marBottom w:val="0"/>
              <w:divBdr>
                <w:top w:val="none" w:sz="0" w:space="0" w:color="auto"/>
                <w:left w:val="none" w:sz="0" w:space="0" w:color="auto"/>
                <w:bottom w:val="none" w:sz="0" w:space="0" w:color="auto"/>
                <w:right w:val="none" w:sz="0" w:space="0" w:color="auto"/>
              </w:divBdr>
            </w:div>
            <w:div w:id="98108735">
              <w:marLeft w:val="0"/>
              <w:marRight w:val="0"/>
              <w:marTop w:val="0"/>
              <w:marBottom w:val="0"/>
              <w:divBdr>
                <w:top w:val="none" w:sz="0" w:space="0" w:color="auto"/>
                <w:left w:val="none" w:sz="0" w:space="0" w:color="auto"/>
                <w:bottom w:val="none" w:sz="0" w:space="0" w:color="auto"/>
                <w:right w:val="none" w:sz="0" w:space="0" w:color="auto"/>
              </w:divBdr>
            </w:div>
          </w:divsChild>
        </w:div>
        <w:div w:id="73402601">
          <w:marLeft w:val="0"/>
          <w:marRight w:val="0"/>
          <w:marTop w:val="0"/>
          <w:marBottom w:val="0"/>
          <w:divBdr>
            <w:top w:val="none" w:sz="0" w:space="0" w:color="auto"/>
            <w:left w:val="none" w:sz="0" w:space="0" w:color="auto"/>
            <w:bottom w:val="none" w:sz="0" w:space="0" w:color="auto"/>
            <w:right w:val="none" w:sz="0" w:space="0" w:color="auto"/>
          </w:divBdr>
          <w:divsChild>
            <w:div w:id="638458812">
              <w:marLeft w:val="0"/>
              <w:marRight w:val="0"/>
              <w:marTop w:val="0"/>
              <w:marBottom w:val="0"/>
              <w:divBdr>
                <w:top w:val="none" w:sz="0" w:space="0" w:color="auto"/>
                <w:left w:val="none" w:sz="0" w:space="0" w:color="auto"/>
                <w:bottom w:val="none" w:sz="0" w:space="0" w:color="auto"/>
                <w:right w:val="none" w:sz="0" w:space="0" w:color="auto"/>
              </w:divBdr>
            </w:div>
          </w:divsChild>
        </w:div>
        <w:div w:id="44183695">
          <w:marLeft w:val="0"/>
          <w:marRight w:val="0"/>
          <w:marTop w:val="0"/>
          <w:marBottom w:val="0"/>
          <w:divBdr>
            <w:top w:val="none" w:sz="0" w:space="0" w:color="auto"/>
            <w:left w:val="none" w:sz="0" w:space="0" w:color="auto"/>
            <w:bottom w:val="none" w:sz="0" w:space="0" w:color="auto"/>
            <w:right w:val="none" w:sz="0" w:space="0" w:color="auto"/>
          </w:divBdr>
          <w:divsChild>
            <w:div w:id="1604335958">
              <w:marLeft w:val="0"/>
              <w:marRight w:val="0"/>
              <w:marTop w:val="0"/>
              <w:marBottom w:val="0"/>
              <w:divBdr>
                <w:top w:val="none" w:sz="0" w:space="0" w:color="auto"/>
                <w:left w:val="none" w:sz="0" w:space="0" w:color="auto"/>
                <w:bottom w:val="none" w:sz="0" w:space="0" w:color="auto"/>
                <w:right w:val="none" w:sz="0" w:space="0" w:color="auto"/>
              </w:divBdr>
            </w:div>
            <w:div w:id="639261746">
              <w:marLeft w:val="0"/>
              <w:marRight w:val="0"/>
              <w:marTop w:val="0"/>
              <w:marBottom w:val="0"/>
              <w:divBdr>
                <w:top w:val="none" w:sz="0" w:space="0" w:color="auto"/>
                <w:left w:val="none" w:sz="0" w:space="0" w:color="auto"/>
                <w:bottom w:val="none" w:sz="0" w:space="0" w:color="auto"/>
                <w:right w:val="none" w:sz="0" w:space="0" w:color="auto"/>
              </w:divBdr>
            </w:div>
          </w:divsChild>
        </w:div>
        <w:div w:id="556866238">
          <w:marLeft w:val="0"/>
          <w:marRight w:val="0"/>
          <w:marTop w:val="0"/>
          <w:marBottom w:val="0"/>
          <w:divBdr>
            <w:top w:val="none" w:sz="0" w:space="0" w:color="auto"/>
            <w:left w:val="none" w:sz="0" w:space="0" w:color="auto"/>
            <w:bottom w:val="none" w:sz="0" w:space="0" w:color="auto"/>
            <w:right w:val="none" w:sz="0" w:space="0" w:color="auto"/>
          </w:divBdr>
          <w:divsChild>
            <w:div w:id="1750998170">
              <w:marLeft w:val="0"/>
              <w:marRight w:val="0"/>
              <w:marTop w:val="0"/>
              <w:marBottom w:val="0"/>
              <w:divBdr>
                <w:top w:val="none" w:sz="0" w:space="0" w:color="auto"/>
                <w:left w:val="none" w:sz="0" w:space="0" w:color="auto"/>
                <w:bottom w:val="none" w:sz="0" w:space="0" w:color="auto"/>
                <w:right w:val="none" w:sz="0" w:space="0" w:color="auto"/>
              </w:divBdr>
            </w:div>
            <w:div w:id="1621842669">
              <w:marLeft w:val="0"/>
              <w:marRight w:val="0"/>
              <w:marTop w:val="0"/>
              <w:marBottom w:val="0"/>
              <w:divBdr>
                <w:top w:val="none" w:sz="0" w:space="0" w:color="auto"/>
                <w:left w:val="none" w:sz="0" w:space="0" w:color="auto"/>
                <w:bottom w:val="none" w:sz="0" w:space="0" w:color="auto"/>
                <w:right w:val="none" w:sz="0" w:space="0" w:color="auto"/>
              </w:divBdr>
            </w:div>
            <w:div w:id="1505778790">
              <w:marLeft w:val="0"/>
              <w:marRight w:val="0"/>
              <w:marTop w:val="0"/>
              <w:marBottom w:val="0"/>
              <w:divBdr>
                <w:top w:val="none" w:sz="0" w:space="0" w:color="auto"/>
                <w:left w:val="none" w:sz="0" w:space="0" w:color="auto"/>
                <w:bottom w:val="none" w:sz="0" w:space="0" w:color="auto"/>
                <w:right w:val="none" w:sz="0" w:space="0" w:color="auto"/>
              </w:divBdr>
            </w:div>
            <w:div w:id="1736201391">
              <w:marLeft w:val="0"/>
              <w:marRight w:val="0"/>
              <w:marTop w:val="0"/>
              <w:marBottom w:val="0"/>
              <w:divBdr>
                <w:top w:val="none" w:sz="0" w:space="0" w:color="auto"/>
                <w:left w:val="none" w:sz="0" w:space="0" w:color="auto"/>
                <w:bottom w:val="none" w:sz="0" w:space="0" w:color="auto"/>
                <w:right w:val="none" w:sz="0" w:space="0" w:color="auto"/>
              </w:divBdr>
            </w:div>
            <w:div w:id="1528714293">
              <w:marLeft w:val="0"/>
              <w:marRight w:val="0"/>
              <w:marTop w:val="0"/>
              <w:marBottom w:val="0"/>
              <w:divBdr>
                <w:top w:val="none" w:sz="0" w:space="0" w:color="auto"/>
                <w:left w:val="none" w:sz="0" w:space="0" w:color="auto"/>
                <w:bottom w:val="none" w:sz="0" w:space="0" w:color="auto"/>
                <w:right w:val="none" w:sz="0" w:space="0" w:color="auto"/>
              </w:divBdr>
            </w:div>
            <w:div w:id="503084051">
              <w:marLeft w:val="0"/>
              <w:marRight w:val="0"/>
              <w:marTop w:val="0"/>
              <w:marBottom w:val="0"/>
              <w:divBdr>
                <w:top w:val="none" w:sz="0" w:space="0" w:color="auto"/>
                <w:left w:val="none" w:sz="0" w:space="0" w:color="auto"/>
                <w:bottom w:val="none" w:sz="0" w:space="0" w:color="auto"/>
                <w:right w:val="none" w:sz="0" w:space="0" w:color="auto"/>
              </w:divBdr>
            </w:div>
          </w:divsChild>
        </w:div>
        <w:div w:id="1412897031">
          <w:marLeft w:val="0"/>
          <w:marRight w:val="0"/>
          <w:marTop w:val="0"/>
          <w:marBottom w:val="0"/>
          <w:divBdr>
            <w:top w:val="none" w:sz="0" w:space="0" w:color="auto"/>
            <w:left w:val="none" w:sz="0" w:space="0" w:color="auto"/>
            <w:bottom w:val="none" w:sz="0" w:space="0" w:color="auto"/>
            <w:right w:val="none" w:sz="0" w:space="0" w:color="auto"/>
          </w:divBdr>
          <w:divsChild>
            <w:div w:id="152915351">
              <w:marLeft w:val="0"/>
              <w:marRight w:val="0"/>
              <w:marTop w:val="0"/>
              <w:marBottom w:val="0"/>
              <w:divBdr>
                <w:top w:val="none" w:sz="0" w:space="0" w:color="auto"/>
                <w:left w:val="none" w:sz="0" w:space="0" w:color="auto"/>
                <w:bottom w:val="none" w:sz="0" w:space="0" w:color="auto"/>
                <w:right w:val="none" w:sz="0" w:space="0" w:color="auto"/>
              </w:divBdr>
            </w:div>
            <w:div w:id="867335756">
              <w:marLeft w:val="0"/>
              <w:marRight w:val="0"/>
              <w:marTop w:val="0"/>
              <w:marBottom w:val="0"/>
              <w:divBdr>
                <w:top w:val="none" w:sz="0" w:space="0" w:color="auto"/>
                <w:left w:val="none" w:sz="0" w:space="0" w:color="auto"/>
                <w:bottom w:val="none" w:sz="0" w:space="0" w:color="auto"/>
                <w:right w:val="none" w:sz="0" w:space="0" w:color="auto"/>
              </w:divBdr>
            </w:div>
          </w:divsChild>
        </w:div>
        <w:div w:id="593515302">
          <w:marLeft w:val="0"/>
          <w:marRight w:val="0"/>
          <w:marTop w:val="0"/>
          <w:marBottom w:val="0"/>
          <w:divBdr>
            <w:top w:val="none" w:sz="0" w:space="0" w:color="auto"/>
            <w:left w:val="none" w:sz="0" w:space="0" w:color="auto"/>
            <w:bottom w:val="none" w:sz="0" w:space="0" w:color="auto"/>
            <w:right w:val="none" w:sz="0" w:space="0" w:color="auto"/>
          </w:divBdr>
          <w:divsChild>
            <w:div w:id="775758621">
              <w:marLeft w:val="0"/>
              <w:marRight w:val="0"/>
              <w:marTop w:val="0"/>
              <w:marBottom w:val="0"/>
              <w:divBdr>
                <w:top w:val="none" w:sz="0" w:space="0" w:color="auto"/>
                <w:left w:val="none" w:sz="0" w:space="0" w:color="auto"/>
                <w:bottom w:val="none" w:sz="0" w:space="0" w:color="auto"/>
                <w:right w:val="none" w:sz="0" w:space="0" w:color="auto"/>
              </w:divBdr>
            </w:div>
            <w:div w:id="524909724">
              <w:marLeft w:val="0"/>
              <w:marRight w:val="0"/>
              <w:marTop w:val="0"/>
              <w:marBottom w:val="0"/>
              <w:divBdr>
                <w:top w:val="none" w:sz="0" w:space="0" w:color="auto"/>
                <w:left w:val="none" w:sz="0" w:space="0" w:color="auto"/>
                <w:bottom w:val="none" w:sz="0" w:space="0" w:color="auto"/>
                <w:right w:val="none" w:sz="0" w:space="0" w:color="auto"/>
              </w:divBdr>
            </w:div>
          </w:divsChild>
        </w:div>
        <w:div w:id="717162886">
          <w:marLeft w:val="0"/>
          <w:marRight w:val="0"/>
          <w:marTop w:val="0"/>
          <w:marBottom w:val="0"/>
          <w:divBdr>
            <w:top w:val="none" w:sz="0" w:space="0" w:color="auto"/>
            <w:left w:val="none" w:sz="0" w:space="0" w:color="auto"/>
            <w:bottom w:val="none" w:sz="0" w:space="0" w:color="auto"/>
            <w:right w:val="none" w:sz="0" w:space="0" w:color="auto"/>
          </w:divBdr>
          <w:divsChild>
            <w:div w:id="155263600">
              <w:marLeft w:val="0"/>
              <w:marRight w:val="0"/>
              <w:marTop w:val="0"/>
              <w:marBottom w:val="0"/>
              <w:divBdr>
                <w:top w:val="none" w:sz="0" w:space="0" w:color="auto"/>
                <w:left w:val="none" w:sz="0" w:space="0" w:color="auto"/>
                <w:bottom w:val="none" w:sz="0" w:space="0" w:color="auto"/>
                <w:right w:val="none" w:sz="0" w:space="0" w:color="auto"/>
              </w:divBdr>
            </w:div>
            <w:div w:id="727413042">
              <w:marLeft w:val="0"/>
              <w:marRight w:val="0"/>
              <w:marTop w:val="0"/>
              <w:marBottom w:val="0"/>
              <w:divBdr>
                <w:top w:val="none" w:sz="0" w:space="0" w:color="auto"/>
                <w:left w:val="none" w:sz="0" w:space="0" w:color="auto"/>
                <w:bottom w:val="none" w:sz="0" w:space="0" w:color="auto"/>
                <w:right w:val="none" w:sz="0" w:space="0" w:color="auto"/>
              </w:divBdr>
            </w:div>
          </w:divsChild>
        </w:div>
        <w:div w:id="823161803">
          <w:marLeft w:val="0"/>
          <w:marRight w:val="0"/>
          <w:marTop w:val="0"/>
          <w:marBottom w:val="0"/>
          <w:divBdr>
            <w:top w:val="none" w:sz="0" w:space="0" w:color="auto"/>
            <w:left w:val="none" w:sz="0" w:space="0" w:color="auto"/>
            <w:bottom w:val="none" w:sz="0" w:space="0" w:color="auto"/>
            <w:right w:val="none" w:sz="0" w:space="0" w:color="auto"/>
          </w:divBdr>
          <w:divsChild>
            <w:div w:id="1633512026">
              <w:marLeft w:val="0"/>
              <w:marRight w:val="0"/>
              <w:marTop w:val="0"/>
              <w:marBottom w:val="0"/>
              <w:divBdr>
                <w:top w:val="none" w:sz="0" w:space="0" w:color="auto"/>
                <w:left w:val="none" w:sz="0" w:space="0" w:color="auto"/>
                <w:bottom w:val="none" w:sz="0" w:space="0" w:color="auto"/>
                <w:right w:val="none" w:sz="0" w:space="0" w:color="auto"/>
              </w:divBdr>
            </w:div>
            <w:div w:id="862937995">
              <w:marLeft w:val="0"/>
              <w:marRight w:val="0"/>
              <w:marTop w:val="0"/>
              <w:marBottom w:val="0"/>
              <w:divBdr>
                <w:top w:val="none" w:sz="0" w:space="0" w:color="auto"/>
                <w:left w:val="none" w:sz="0" w:space="0" w:color="auto"/>
                <w:bottom w:val="none" w:sz="0" w:space="0" w:color="auto"/>
                <w:right w:val="none" w:sz="0" w:space="0" w:color="auto"/>
              </w:divBdr>
            </w:div>
            <w:div w:id="1682078042">
              <w:marLeft w:val="0"/>
              <w:marRight w:val="0"/>
              <w:marTop w:val="0"/>
              <w:marBottom w:val="0"/>
              <w:divBdr>
                <w:top w:val="none" w:sz="0" w:space="0" w:color="auto"/>
                <w:left w:val="none" w:sz="0" w:space="0" w:color="auto"/>
                <w:bottom w:val="none" w:sz="0" w:space="0" w:color="auto"/>
                <w:right w:val="none" w:sz="0" w:space="0" w:color="auto"/>
              </w:divBdr>
            </w:div>
          </w:divsChild>
        </w:div>
        <w:div w:id="128133137">
          <w:marLeft w:val="0"/>
          <w:marRight w:val="0"/>
          <w:marTop w:val="0"/>
          <w:marBottom w:val="0"/>
          <w:divBdr>
            <w:top w:val="none" w:sz="0" w:space="0" w:color="auto"/>
            <w:left w:val="none" w:sz="0" w:space="0" w:color="auto"/>
            <w:bottom w:val="none" w:sz="0" w:space="0" w:color="auto"/>
            <w:right w:val="none" w:sz="0" w:space="0" w:color="auto"/>
          </w:divBdr>
          <w:divsChild>
            <w:div w:id="1757480998">
              <w:marLeft w:val="0"/>
              <w:marRight w:val="0"/>
              <w:marTop w:val="0"/>
              <w:marBottom w:val="0"/>
              <w:divBdr>
                <w:top w:val="none" w:sz="0" w:space="0" w:color="auto"/>
                <w:left w:val="none" w:sz="0" w:space="0" w:color="auto"/>
                <w:bottom w:val="none" w:sz="0" w:space="0" w:color="auto"/>
                <w:right w:val="none" w:sz="0" w:space="0" w:color="auto"/>
              </w:divBdr>
            </w:div>
            <w:div w:id="295375079">
              <w:marLeft w:val="0"/>
              <w:marRight w:val="0"/>
              <w:marTop w:val="0"/>
              <w:marBottom w:val="0"/>
              <w:divBdr>
                <w:top w:val="none" w:sz="0" w:space="0" w:color="auto"/>
                <w:left w:val="none" w:sz="0" w:space="0" w:color="auto"/>
                <w:bottom w:val="none" w:sz="0" w:space="0" w:color="auto"/>
                <w:right w:val="none" w:sz="0" w:space="0" w:color="auto"/>
              </w:divBdr>
            </w:div>
          </w:divsChild>
        </w:div>
        <w:div w:id="1243681743">
          <w:marLeft w:val="0"/>
          <w:marRight w:val="0"/>
          <w:marTop w:val="0"/>
          <w:marBottom w:val="0"/>
          <w:divBdr>
            <w:top w:val="none" w:sz="0" w:space="0" w:color="auto"/>
            <w:left w:val="none" w:sz="0" w:space="0" w:color="auto"/>
            <w:bottom w:val="none" w:sz="0" w:space="0" w:color="auto"/>
            <w:right w:val="none" w:sz="0" w:space="0" w:color="auto"/>
          </w:divBdr>
          <w:divsChild>
            <w:div w:id="545488189">
              <w:marLeft w:val="0"/>
              <w:marRight w:val="0"/>
              <w:marTop w:val="0"/>
              <w:marBottom w:val="0"/>
              <w:divBdr>
                <w:top w:val="none" w:sz="0" w:space="0" w:color="auto"/>
                <w:left w:val="none" w:sz="0" w:space="0" w:color="auto"/>
                <w:bottom w:val="none" w:sz="0" w:space="0" w:color="auto"/>
                <w:right w:val="none" w:sz="0" w:space="0" w:color="auto"/>
              </w:divBdr>
            </w:div>
            <w:div w:id="736132103">
              <w:marLeft w:val="0"/>
              <w:marRight w:val="0"/>
              <w:marTop w:val="0"/>
              <w:marBottom w:val="0"/>
              <w:divBdr>
                <w:top w:val="none" w:sz="0" w:space="0" w:color="auto"/>
                <w:left w:val="none" w:sz="0" w:space="0" w:color="auto"/>
                <w:bottom w:val="none" w:sz="0" w:space="0" w:color="auto"/>
                <w:right w:val="none" w:sz="0" w:space="0" w:color="auto"/>
              </w:divBdr>
            </w:div>
            <w:div w:id="1069963572">
              <w:marLeft w:val="0"/>
              <w:marRight w:val="0"/>
              <w:marTop w:val="0"/>
              <w:marBottom w:val="0"/>
              <w:divBdr>
                <w:top w:val="none" w:sz="0" w:space="0" w:color="auto"/>
                <w:left w:val="none" w:sz="0" w:space="0" w:color="auto"/>
                <w:bottom w:val="none" w:sz="0" w:space="0" w:color="auto"/>
                <w:right w:val="none" w:sz="0" w:space="0" w:color="auto"/>
              </w:divBdr>
            </w:div>
            <w:div w:id="1285187631">
              <w:marLeft w:val="0"/>
              <w:marRight w:val="0"/>
              <w:marTop w:val="0"/>
              <w:marBottom w:val="0"/>
              <w:divBdr>
                <w:top w:val="none" w:sz="0" w:space="0" w:color="auto"/>
                <w:left w:val="none" w:sz="0" w:space="0" w:color="auto"/>
                <w:bottom w:val="none" w:sz="0" w:space="0" w:color="auto"/>
                <w:right w:val="none" w:sz="0" w:space="0" w:color="auto"/>
              </w:divBdr>
            </w:div>
            <w:div w:id="1976107835">
              <w:marLeft w:val="0"/>
              <w:marRight w:val="0"/>
              <w:marTop w:val="0"/>
              <w:marBottom w:val="0"/>
              <w:divBdr>
                <w:top w:val="none" w:sz="0" w:space="0" w:color="auto"/>
                <w:left w:val="none" w:sz="0" w:space="0" w:color="auto"/>
                <w:bottom w:val="none" w:sz="0" w:space="0" w:color="auto"/>
                <w:right w:val="none" w:sz="0" w:space="0" w:color="auto"/>
              </w:divBdr>
            </w:div>
            <w:div w:id="2026319296">
              <w:marLeft w:val="0"/>
              <w:marRight w:val="0"/>
              <w:marTop w:val="0"/>
              <w:marBottom w:val="0"/>
              <w:divBdr>
                <w:top w:val="none" w:sz="0" w:space="0" w:color="auto"/>
                <w:left w:val="none" w:sz="0" w:space="0" w:color="auto"/>
                <w:bottom w:val="none" w:sz="0" w:space="0" w:color="auto"/>
                <w:right w:val="none" w:sz="0" w:space="0" w:color="auto"/>
              </w:divBdr>
            </w:div>
            <w:div w:id="568737264">
              <w:marLeft w:val="0"/>
              <w:marRight w:val="0"/>
              <w:marTop w:val="0"/>
              <w:marBottom w:val="0"/>
              <w:divBdr>
                <w:top w:val="none" w:sz="0" w:space="0" w:color="auto"/>
                <w:left w:val="none" w:sz="0" w:space="0" w:color="auto"/>
                <w:bottom w:val="none" w:sz="0" w:space="0" w:color="auto"/>
                <w:right w:val="none" w:sz="0" w:space="0" w:color="auto"/>
              </w:divBdr>
            </w:div>
            <w:div w:id="764570379">
              <w:marLeft w:val="0"/>
              <w:marRight w:val="0"/>
              <w:marTop w:val="0"/>
              <w:marBottom w:val="0"/>
              <w:divBdr>
                <w:top w:val="none" w:sz="0" w:space="0" w:color="auto"/>
                <w:left w:val="none" w:sz="0" w:space="0" w:color="auto"/>
                <w:bottom w:val="none" w:sz="0" w:space="0" w:color="auto"/>
                <w:right w:val="none" w:sz="0" w:space="0" w:color="auto"/>
              </w:divBdr>
            </w:div>
            <w:div w:id="783963739">
              <w:marLeft w:val="0"/>
              <w:marRight w:val="0"/>
              <w:marTop w:val="0"/>
              <w:marBottom w:val="0"/>
              <w:divBdr>
                <w:top w:val="none" w:sz="0" w:space="0" w:color="auto"/>
                <w:left w:val="none" w:sz="0" w:space="0" w:color="auto"/>
                <w:bottom w:val="none" w:sz="0" w:space="0" w:color="auto"/>
                <w:right w:val="none" w:sz="0" w:space="0" w:color="auto"/>
              </w:divBdr>
            </w:div>
            <w:div w:id="2001734468">
              <w:marLeft w:val="0"/>
              <w:marRight w:val="0"/>
              <w:marTop w:val="0"/>
              <w:marBottom w:val="0"/>
              <w:divBdr>
                <w:top w:val="none" w:sz="0" w:space="0" w:color="auto"/>
                <w:left w:val="none" w:sz="0" w:space="0" w:color="auto"/>
                <w:bottom w:val="none" w:sz="0" w:space="0" w:color="auto"/>
                <w:right w:val="none" w:sz="0" w:space="0" w:color="auto"/>
              </w:divBdr>
            </w:div>
          </w:divsChild>
        </w:div>
        <w:div w:id="666128318">
          <w:marLeft w:val="0"/>
          <w:marRight w:val="0"/>
          <w:marTop w:val="0"/>
          <w:marBottom w:val="0"/>
          <w:divBdr>
            <w:top w:val="none" w:sz="0" w:space="0" w:color="auto"/>
            <w:left w:val="none" w:sz="0" w:space="0" w:color="auto"/>
            <w:bottom w:val="none" w:sz="0" w:space="0" w:color="auto"/>
            <w:right w:val="none" w:sz="0" w:space="0" w:color="auto"/>
          </w:divBdr>
          <w:divsChild>
            <w:div w:id="197470425">
              <w:marLeft w:val="0"/>
              <w:marRight w:val="0"/>
              <w:marTop w:val="0"/>
              <w:marBottom w:val="0"/>
              <w:divBdr>
                <w:top w:val="none" w:sz="0" w:space="0" w:color="auto"/>
                <w:left w:val="none" w:sz="0" w:space="0" w:color="auto"/>
                <w:bottom w:val="none" w:sz="0" w:space="0" w:color="auto"/>
                <w:right w:val="none" w:sz="0" w:space="0" w:color="auto"/>
              </w:divBdr>
            </w:div>
            <w:div w:id="650445369">
              <w:marLeft w:val="0"/>
              <w:marRight w:val="0"/>
              <w:marTop w:val="0"/>
              <w:marBottom w:val="0"/>
              <w:divBdr>
                <w:top w:val="none" w:sz="0" w:space="0" w:color="auto"/>
                <w:left w:val="none" w:sz="0" w:space="0" w:color="auto"/>
                <w:bottom w:val="none" w:sz="0" w:space="0" w:color="auto"/>
                <w:right w:val="none" w:sz="0" w:space="0" w:color="auto"/>
              </w:divBdr>
            </w:div>
            <w:div w:id="1052735527">
              <w:marLeft w:val="0"/>
              <w:marRight w:val="0"/>
              <w:marTop w:val="0"/>
              <w:marBottom w:val="0"/>
              <w:divBdr>
                <w:top w:val="none" w:sz="0" w:space="0" w:color="auto"/>
                <w:left w:val="none" w:sz="0" w:space="0" w:color="auto"/>
                <w:bottom w:val="none" w:sz="0" w:space="0" w:color="auto"/>
                <w:right w:val="none" w:sz="0" w:space="0" w:color="auto"/>
              </w:divBdr>
            </w:div>
          </w:divsChild>
        </w:div>
        <w:div w:id="1505978622">
          <w:marLeft w:val="0"/>
          <w:marRight w:val="0"/>
          <w:marTop w:val="0"/>
          <w:marBottom w:val="0"/>
          <w:divBdr>
            <w:top w:val="none" w:sz="0" w:space="0" w:color="auto"/>
            <w:left w:val="none" w:sz="0" w:space="0" w:color="auto"/>
            <w:bottom w:val="none" w:sz="0" w:space="0" w:color="auto"/>
            <w:right w:val="none" w:sz="0" w:space="0" w:color="auto"/>
          </w:divBdr>
          <w:divsChild>
            <w:div w:id="1544487808">
              <w:marLeft w:val="0"/>
              <w:marRight w:val="0"/>
              <w:marTop w:val="0"/>
              <w:marBottom w:val="0"/>
              <w:divBdr>
                <w:top w:val="none" w:sz="0" w:space="0" w:color="auto"/>
                <w:left w:val="none" w:sz="0" w:space="0" w:color="auto"/>
                <w:bottom w:val="none" w:sz="0" w:space="0" w:color="auto"/>
                <w:right w:val="none" w:sz="0" w:space="0" w:color="auto"/>
              </w:divBdr>
            </w:div>
            <w:div w:id="1585450678">
              <w:marLeft w:val="0"/>
              <w:marRight w:val="0"/>
              <w:marTop w:val="0"/>
              <w:marBottom w:val="0"/>
              <w:divBdr>
                <w:top w:val="none" w:sz="0" w:space="0" w:color="auto"/>
                <w:left w:val="none" w:sz="0" w:space="0" w:color="auto"/>
                <w:bottom w:val="none" w:sz="0" w:space="0" w:color="auto"/>
                <w:right w:val="none" w:sz="0" w:space="0" w:color="auto"/>
              </w:divBdr>
            </w:div>
          </w:divsChild>
        </w:div>
        <w:div w:id="2134442477">
          <w:marLeft w:val="0"/>
          <w:marRight w:val="0"/>
          <w:marTop w:val="0"/>
          <w:marBottom w:val="0"/>
          <w:divBdr>
            <w:top w:val="none" w:sz="0" w:space="0" w:color="auto"/>
            <w:left w:val="none" w:sz="0" w:space="0" w:color="auto"/>
            <w:bottom w:val="none" w:sz="0" w:space="0" w:color="auto"/>
            <w:right w:val="none" w:sz="0" w:space="0" w:color="auto"/>
          </w:divBdr>
          <w:divsChild>
            <w:div w:id="203447332">
              <w:marLeft w:val="0"/>
              <w:marRight w:val="0"/>
              <w:marTop w:val="0"/>
              <w:marBottom w:val="0"/>
              <w:divBdr>
                <w:top w:val="none" w:sz="0" w:space="0" w:color="auto"/>
                <w:left w:val="none" w:sz="0" w:space="0" w:color="auto"/>
                <w:bottom w:val="none" w:sz="0" w:space="0" w:color="auto"/>
                <w:right w:val="none" w:sz="0" w:space="0" w:color="auto"/>
              </w:divBdr>
            </w:div>
          </w:divsChild>
        </w:div>
        <w:div w:id="1428623456">
          <w:marLeft w:val="0"/>
          <w:marRight w:val="0"/>
          <w:marTop w:val="0"/>
          <w:marBottom w:val="0"/>
          <w:divBdr>
            <w:top w:val="none" w:sz="0" w:space="0" w:color="auto"/>
            <w:left w:val="none" w:sz="0" w:space="0" w:color="auto"/>
            <w:bottom w:val="none" w:sz="0" w:space="0" w:color="auto"/>
            <w:right w:val="none" w:sz="0" w:space="0" w:color="auto"/>
          </w:divBdr>
          <w:divsChild>
            <w:div w:id="1761490877">
              <w:marLeft w:val="0"/>
              <w:marRight w:val="0"/>
              <w:marTop w:val="0"/>
              <w:marBottom w:val="0"/>
              <w:divBdr>
                <w:top w:val="none" w:sz="0" w:space="0" w:color="auto"/>
                <w:left w:val="none" w:sz="0" w:space="0" w:color="auto"/>
                <w:bottom w:val="none" w:sz="0" w:space="0" w:color="auto"/>
                <w:right w:val="none" w:sz="0" w:space="0" w:color="auto"/>
              </w:divBdr>
            </w:div>
            <w:div w:id="1477406483">
              <w:marLeft w:val="0"/>
              <w:marRight w:val="0"/>
              <w:marTop w:val="0"/>
              <w:marBottom w:val="0"/>
              <w:divBdr>
                <w:top w:val="none" w:sz="0" w:space="0" w:color="auto"/>
                <w:left w:val="none" w:sz="0" w:space="0" w:color="auto"/>
                <w:bottom w:val="none" w:sz="0" w:space="0" w:color="auto"/>
                <w:right w:val="none" w:sz="0" w:space="0" w:color="auto"/>
              </w:divBdr>
            </w:div>
          </w:divsChild>
        </w:div>
        <w:div w:id="218903137">
          <w:marLeft w:val="0"/>
          <w:marRight w:val="0"/>
          <w:marTop w:val="0"/>
          <w:marBottom w:val="0"/>
          <w:divBdr>
            <w:top w:val="none" w:sz="0" w:space="0" w:color="auto"/>
            <w:left w:val="none" w:sz="0" w:space="0" w:color="auto"/>
            <w:bottom w:val="none" w:sz="0" w:space="0" w:color="auto"/>
            <w:right w:val="none" w:sz="0" w:space="0" w:color="auto"/>
          </w:divBdr>
          <w:divsChild>
            <w:div w:id="1171212849">
              <w:marLeft w:val="0"/>
              <w:marRight w:val="0"/>
              <w:marTop w:val="0"/>
              <w:marBottom w:val="0"/>
              <w:divBdr>
                <w:top w:val="none" w:sz="0" w:space="0" w:color="auto"/>
                <w:left w:val="none" w:sz="0" w:space="0" w:color="auto"/>
                <w:bottom w:val="none" w:sz="0" w:space="0" w:color="auto"/>
                <w:right w:val="none" w:sz="0" w:space="0" w:color="auto"/>
              </w:divBdr>
            </w:div>
            <w:div w:id="1252354679">
              <w:marLeft w:val="0"/>
              <w:marRight w:val="0"/>
              <w:marTop w:val="0"/>
              <w:marBottom w:val="0"/>
              <w:divBdr>
                <w:top w:val="none" w:sz="0" w:space="0" w:color="auto"/>
                <w:left w:val="none" w:sz="0" w:space="0" w:color="auto"/>
                <w:bottom w:val="none" w:sz="0" w:space="0" w:color="auto"/>
                <w:right w:val="none" w:sz="0" w:space="0" w:color="auto"/>
              </w:divBdr>
            </w:div>
          </w:divsChild>
        </w:div>
        <w:div w:id="1814368608">
          <w:marLeft w:val="0"/>
          <w:marRight w:val="0"/>
          <w:marTop w:val="0"/>
          <w:marBottom w:val="0"/>
          <w:divBdr>
            <w:top w:val="none" w:sz="0" w:space="0" w:color="auto"/>
            <w:left w:val="none" w:sz="0" w:space="0" w:color="auto"/>
            <w:bottom w:val="none" w:sz="0" w:space="0" w:color="auto"/>
            <w:right w:val="none" w:sz="0" w:space="0" w:color="auto"/>
          </w:divBdr>
          <w:divsChild>
            <w:div w:id="933442884">
              <w:marLeft w:val="0"/>
              <w:marRight w:val="0"/>
              <w:marTop w:val="0"/>
              <w:marBottom w:val="0"/>
              <w:divBdr>
                <w:top w:val="none" w:sz="0" w:space="0" w:color="auto"/>
                <w:left w:val="none" w:sz="0" w:space="0" w:color="auto"/>
                <w:bottom w:val="none" w:sz="0" w:space="0" w:color="auto"/>
                <w:right w:val="none" w:sz="0" w:space="0" w:color="auto"/>
              </w:divBdr>
            </w:div>
            <w:div w:id="397478645">
              <w:marLeft w:val="0"/>
              <w:marRight w:val="0"/>
              <w:marTop w:val="0"/>
              <w:marBottom w:val="0"/>
              <w:divBdr>
                <w:top w:val="none" w:sz="0" w:space="0" w:color="auto"/>
                <w:left w:val="none" w:sz="0" w:space="0" w:color="auto"/>
                <w:bottom w:val="none" w:sz="0" w:space="0" w:color="auto"/>
                <w:right w:val="none" w:sz="0" w:space="0" w:color="auto"/>
              </w:divBdr>
            </w:div>
          </w:divsChild>
        </w:div>
        <w:div w:id="1504662708">
          <w:marLeft w:val="0"/>
          <w:marRight w:val="0"/>
          <w:marTop w:val="0"/>
          <w:marBottom w:val="0"/>
          <w:divBdr>
            <w:top w:val="none" w:sz="0" w:space="0" w:color="auto"/>
            <w:left w:val="none" w:sz="0" w:space="0" w:color="auto"/>
            <w:bottom w:val="none" w:sz="0" w:space="0" w:color="auto"/>
            <w:right w:val="none" w:sz="0" w:space="0" w:color="auto"/>
          </w:divBdr>
          <w:divsChild>
            <w:div w:id="732430679">
              <w:marLeft w:val="0"/>
              <w:marRight w:val="0"/>
              <w:marTop w:val="0"/>
              <w:marBottom w:val="0"/>
              <w:divBdr>
                <w:top w:val="none" w:sz="0" w:space="0" w:color="auto"/>
                <w:left w:val="none" w:sz="0" w:space="0" w:color="auto"/>
                <w:bottom w:val="none" w:sz="0" w:space="0" w:color="auto"/>
                <w:right w:val="none" w:sz="0" w:space="0" w:color="auto"/>
              </w:divBdr>
            </w:div>
            <w:div w:id="1963075762">
              <w:marLeft w:val="0"/>
              <w:marRight w:val="0"/>
              <w:marTop w:val="0"/>
              <w:marBottom w:val="0"/>
              <w:divBdr>
                <w:top w:val="none" w:sz="0" w:space="0" w:color="auto"/>
                <w:left w:val="none" w:sz="0" w:space="0" w:color="auto"/>
                <w:bottom w:val="none" w:sz="0" w:space="0" w:color="auto"/>
                <w:right w:val="none" w:sz="0" w:space="0" w:color="auto"/>
              </w:divBdr>
            </w:div>
          </w:divsChild>
        </w:div>
        <w:div w:id="1282154033">
          <w:marLeft w:val="0"/>
          <w:marRight w:val="0"/>
          <w:marTop w:val="0"/>
          <w:marBottom w:val="0"/>
          <w:divBdr>
            <w:top w:val="none" w:sz="0" w:space="0" w:color="auto"/>
            <w:left w:val="none" w:sz="0" w:space="0" w:color="auto"/>
            <w:bottom w:val="none" w:sz="0" w:space="0" w:color="auto"/>
            <w:right w:val="none" w:sz="0" w:space="0" w:color="auto"/>
          </w:divBdr>
          <w:divsChild>
            <w:div w:id="528880891">
              <w:marLeft w:val="0"/>
              <w:marRight w:val="0"/>
              <w:marTop w:val="0"/>
              <w:marBottom w:val="0"/>
              <w:divBdr>
                <w:top w:val="none" w:sz="0" w:space="0" w:color="auto"/>
                <w:left w:val="none" w:sz="0" w:space="0" w:color="auto"/>
                <w:bottom w:val="none" w:sz="0" w:space="0" w:color="auto"/>
                <w:right w:val="none" w:sz="0" w:space="0" w:color="auto"/>
              </w:divBdr>
            </w:div>
            <w:div w:id="1982877745">
              <w:marLeft w:val="0"/>
              <w:marRight w:val="0"/>
              <w:marTop w:val="0"/>
              <w:marBottom w:val="0"/>
              <w:divBdr>
                <w:top w:val="none" w:sz="0" w:space="0" w:color="auto"/>
                <w:left w:val="none" w:sz="0" w:space="0" w:color="auto"/>
                <w:bottom w:val="none" w:sz="0" w:space="0" w:color="auto"/>
                <w:right w:val="none" w:sz="0" w:space="0" w:color="auto"/>
              </w:divBdr>
            </w:div>
            <w:div w:id="374279848">
              <w:marLeft w:val="0"/>
              <w:marRight w:val="0"/>
              <w:marTop w:val="0"/>
              <w:marBottom w:val="0"/>
              <w:divBdr>
                <w:top w:val="none" w:sz="0" w:space="0" w:color="auto"/>
                <w:left w:val="none" w:sz="0" w:space="0" w:color="auto"/>
                <w:bottom w:val="none" w:sz="0" w:space="0" w:color="auto"/>
                <w:right w:val="none" w:sz="0" w:space="0" w:color="auto"/>
              </w:divBdr>
            </w:div>
          </w:divsChild>
        </w:div>
        <w:div w:id="888342432">
          <w:marLeft w:val="0"/>
          <w:marRight w:val="0"/>
          <w:marTop w:val="0"/>
          <w:marBottom w:val="0"/>
          <w:divBdr>
            <w:top w:val="none" w:sz="0" w:space="0" w:color="auto"/>
            <w:left w:val="none" w:sz="0" w:space="0" w:color="auto"/>
            <w:bottom w:val="none" w:sz="0" w:space="0" w:color="auto"/>
            <w:right w:val="none" w:sz="0" w:space="0" w:color="auto"/>
          </w:divBdr>
          <w:divsChild>
            <w:div w:id="1215503560">
              <w:marLeft w:val="0"/>
              <w:marRight w:val="0"/>
              <w:marTop w:val="0"/>
              <w:marBottom w:val="0"/>
              <w:divBdr>
                <w:top w:val="none" w:sz="0" w:space="0" w:color="auto"/>
                <w:left w:val="none" w:sz="0" w:space="0" w:color="auto"/>
                <w:bottom w:val="none" w:sz="0" w:space="0" w:color="auto"/>
                <w:right w:val="none" w:sz="0" w:space="0" w:color="auto"/>
              </w:divBdr>
            </w:div>
          </w:divsChild>
        </w:div>
        <w:div w:id="523909412">
          <w:marLeft w:val="0"/>
          <w:marRight w:val="0"/>
          <w:marTop w:val="0"/>
          <w:marBottom w:val="0"/>
          <w:divBdr>
            <w:top w:val="none" w:sz="0" w:space="0" w:color="auto"/>
            <w:left w:val="none" w:sz="0" w:space="0" w:color="auto"/>
            <w:bottom w:val="none" w:sz="0" w:space="0" w:color="auto"/>
            <w:right w:val="none" w:sz="0" w:space="0" w:color="auto"/>
          </w:divBdr>
          <w:divsChild>
            <w:div w:id="147863303">
              <w:marLeft w:val="0"/>
              <w:marRight w:val="0"/>
              <w:marTop w:val="0"/>
              <w:marBottom w:val="0"/>
              <w:divBdr>
                <w:top w:val="none" w:sz="0" w:space="0" w:color="auto"/>
                <w:left w:val="none" w:sz="0" w:space="0" w:color="auto"/>
                <w:bottom w:val="none" w:sz="0" w:space="0" w:color="auto"/>
                <w:right w:val="none" w:sz="0" w:space="0" w:color="auto"/>
              </w:divBdr>
            </w:div>
          </w:divsChild>
        </w:div>
        <w:div w:id="1419600021">
          <w:marLeft w:val="0"/>
          <w:marRight w:val="0"/>
          <w:marTop w:val="0"/>
          <w:marBottom w:val="0"/>
          <w:divBdr>
            <w:top w:val="none" w:sz="0" w:space="0" w:color="auto"/>
            <w:left w:val="none" w:sz="0" w:space="0" w:color="auto"/>
            <w:bottom w:val="none" w:sz="0" w:space="0" w:color="auto"/>
            <w:right w:val="none" w:sz="0" w:space="0" w:color="auto"/>
          </w:divBdr>
          <w:divsChild>
            <w:div w:id="749935950">
              <w:marLeft w:val="0"/>
              <w:marRight w:val="0"/>
              <w:marTop w:val="0"/>
              <w:marBottom w:val="0"/>
              <w:divBdr>
                <w:top w:val="none" w:sz="0" w:space="0" w:color="auto"/>
                <w:left w:val="none" w:sz="0" w:space="0" w:color="auto"/>
                <w:bottom w:val="none" w:sz="0" w:space="0" w:color="auto"/>
                <w:right w:val="none" w:sz="0" w:space="0" w:color="auto"/>
              </w:divBdr>
            </w:div>
          </w:divsChild>
        </w:div>
        <w:div w:id="926966331">
          <w:marLeft w:val="0"/>
          <w:marRight w:val="0"/>
          <w:marTop w:val="0"/>
          <w:marBottom w:val="0"/>
          <w:divBdr>
            <w:top w:val="none" w:sz="0" w:space="0" w:color="auto"/>
            <w:left w:val="none" w:sz="0" w:space="0" w:color="auto"/>
            <w:bottom w:val="none" w:sz="0" w:space="0" w:color="auto"/>
            <w:right w:val="none" w:sz="0" w:space="0" w:color="auto"/>
          </w:divBdr>
          <w:divsChild>
            <w:div w:id="1729527163">
              <w:marLeft w:val="0"/>
              <w:marRight w:val="0"/>
              <w:marTop w:val="0"/>
              <w:marBottom w:val="0"/>
              <w:divBdr>
                <w:top w:val="none" w:sz="0" w:space="0" w:color="auto"/>
                <w:left w:val="none" w:sz="0" w:space="0" w:color="auto"/>
                <w:bottom w:val="none" w:sz="0" w:space="0" w:color="auto"/>
                <w:right w:val="none" w:sz="0" w:space="0" w:color="auto"/>
              </w:divBdr>
            </w:div>
            <w:div w:id="1968123485">
              <w:marLeft w:val="0"/>
              <w:marRight w:val="0"/>
              <w:marTop w:val="0"/>
              <w:marBottom w:val="0"/>
              <w:divBdr>
                <w:top w:val="none" w:sz="0" w:space="0" w:color="auto"/>
                <w:left w:val="none" w:sz="0" w:space="0" w:color="auto"/>
                <w:bottom w:val="none" w:sz="0" w:space="0" w:color="auto"/>
                <w:right w:val="none" w:sz="0" w:space="0" w:color="auto"/>
              </w:divBdr>
            </w:div>
          </w:divsChild>
        </w:div>
        <w:div w:id="162013922">
          <w:marLeft w:val="0"/>
          <w:marRight w:val="0"/>
          <w:marTop w:val="0"/>
          <w:marBottom w:val="0"/>
          <w:divBdr>
            <w:top w:val="none" w:sz="0" w:space="0" w:color="auto"/>
            <w:left w:val="none" w:sz="0" w:space="0" w:color="auto"/>
            <w:bottom w:val="none" w:sz="0" w:space="0" w:color="auto"/>
            <w:right w:val="none" w:sz="0" w:space="0" w:color="auto"/>
          </w:divBdr>
          <w:divsChild>
            <w:div w:id="257098482">
              <w:marLeft w:val="0"/>
              <w:marRight w:val="0"/>
              <w:marTop w:val="0"/>
              <w:marBottom w:val="0"/>
              <w:divBdr>
                <w:top w:val="none" w:sz="0" w:space="0" w:color="auto"/>
                <w:left w:val="none" w:sz="0" w:space="0" w:color="auto"/>
                <w:bottom w:val="none" w:sz="0" w:space="0" w:color="auto"/>
                <w:right w:val="none" w:sz="0" w:space="0" w:color="auto"/>
              </w:divBdr>
            </w:div>
          </w:divsChild>
        </w:div>
        <w:div w:id="953170647">
          <w:marLeft w:val="0"/>
          <w:marRight w:val="0"/>
          <w:marTop w:val="0"/>
          <w:marBottom w:val="0"/>
          <w:divBdr>
            <w:top w:val="none" w:sz="0" w:space="0" w:color="auto"/>
            <w:left w:val="none" w:sz="0" w:space="0" w:color="auto"/>
            <w:bottom w:val="none" w:sz="0" w:space="0" w:color="auto"/>
            <w:right w:val="none" w:sz="0" w:space="0" w:color="auto"/>
          </w:divBdr>
          <w:divsChild>
            <w:div w:id="1110395093">
              <w:marLeft w:val="0"/>
              <w:marRight w:val="0"/>
              <w:marTop w:val="0"/>
              <w:marBottom w:val="0"/>
              <w:divBdr>
                <w:top w:val="none" w:sz="0" w:space="0" w:color="auto"/>
                <w:left w:val="none" w:sz="0" w:space="0" w:color="auto"/>
                <w:bottom w:val="none" w:sz="0" w:space="0" w:color="auto"/>
                <w:right w:val="none" w:sz="0" w:space="0" w:color="auto"/>
              </w:divBdr>
            </w:div>
          </w:divsChild>
        </w:div>
        <w:div w:id="467015133">
          <w:marLeft w:val="0"/>
          <w:marRight w:val="0"/>
          <w:marTop w:val="0"/>
          <w:marBottom w:val="0"/>
          <w:divBdr>
            <w:top w:val="none" w:sz="0" w:space="0" w:color="auto"/>
            <w:left w:val="none" w:sz="0" w:space="0" w:color="auto"/>
            <w:bottom w:val="none" w:sz="0" w:space="0" w:color="auto"/>
            <w:right w:val="none" w:sz="0" w:space="0" w:color="auto"/>
          </w:divBdr>
          <w:divsChild>
            <w:div w:id="1872306849">
              <w:marLeft w:val="0"/>
              <w:marRight w:val="0"/>
              <w:marTop w:val="0"/>
              <w:marBottom w:val="0"/>
              <w:divBdr>
                <w:top w:val="none" w:sz="0" w:space="0" w:color="auto"/>
                <w:left w:val="none" w:sz="0" w:space="0" w:color="auto"/>
                <w:bottom w:val="none" w:sz="0" w:space="0" w:color="auto"/>
                <w:right w:val="none" w:sz="0" w:space="0" w:color="auto"/>
              </w:divBdr>
            </w:div>
            <w:div w:id="495343359">
              <w:marLeft w:val="0"/>
              <w:marRight w:val="0"/>
              <w:marTop w:val="0"/>
              <w:marBottom w:val="0"/>
              <w:divBdr>
                <w:top w:val="none" w:sz="0" w:space="0" w:color="auto"/>
                <w:left w:val="none" w:sz="0" w:space="0" w:color="auto"/>
                <w:bottom w:val="none" w:sz="0" w:space="0" w:color="auto"/>
                <w:right w:val="none" w:sz="0" w:space="0" w:color="auto"/>
              </w:divBdr>
            </w:div>
          </w:divsChild>
        </w:div>
        <w:div w:id="1700354946">
          <w:marLeft w:val="0"/>
          <w:marRight w:val="0"/>
          <w:marTop w:val="0"/>
          <w:marBottom w:val="0"/>
          <w:divBdr>
            <w:top w:val="none" w:sz="0" w:space="0" w:color="auto"/>
            <w:left w:val="none" w:sz="0" w:space="0" w:color="auto"/>
            <w:bottom w:val="none" w:sz="0" w:space="0" w:color="auto"/>
            <w:right w:val="none" w:sz="0" w:space="0" w:color="auto"/>
          </w:divBdr>
          <w:divsChild>
            <w:div w:id="1093742477">
              <w:marLeft w:val="0"/>
              <w:marRight w:val="0"/>
              <w:marTop w:val="0"/>
              <w:marBottom w:val="0"/>
              <w:divBdr>
                <w:top w:val="none" w:sz="0" w:space="0" w:color="auto"/>
                <w:left w:val="none" w:sz="0" w:space="0" w:color="auto"/>
                <w:bottom w:val="none" w:sz="0" w:space="0" w:color="auto"/>
                <w:right w:val="none" w:sz="0" w:space="0" w:color="auto"/>
              </w:divBdr>
            </w:div>
            <w:div w:id="1277524278">
              <w:marLeft w:val="0"/>
              <w:marRight w:val="0"/>
              <w:marTop w:val="0"/>
              <w:marBottom w:val="0"/>
              <w:divBdr>
                <w:top w:val="none" w:sz="0" w:space="0" w:color="auto"/>
                <w:left w:val="none" w:sz="0" w:space="0" w:color="auto"/>
                <w:bottom w:val="none" w:sz="0" w:space="0" w:color="auto"/>
                <w:right w:val="none" w:sz="0" w:space="0" w:color="auto"/>
              </w:divBdr>
            </w:div>
            <w:div w:id="1259603333">
              <w:marLeft w:val="0"/>
              <w:marRight w:val="0"/>
              <w:marTop w:val="0"/>
              <w:marBottom w:val="0"/>
              <w:divBdr>
                <w:top w:val="none" w:sz="0" w:space="0" w:color="auto"/>
                <w:left w:val="none" w:sz="0" w:space="0" w:color="auto"/>
                <w:bottom w:val="none" w:sz="0" w:space="0" w:color="auto"/>
                <w:right w:val="none" w:sz="0" w:space="0" w:color="auto"/>
              </w:divBdr>
            </w:div>
            <w:div w:id="1179462671">
              <w:marLeft w:val="0"/>
              <w:marRight w:val="0"/>
              <w:marTop w:val="0"/>
              <w:marBottom w:val="0"/>
              <w:divBdr>
                <w:top w:val="none" w:sz="0" w:space="0" w:color="auto"/>
                <w:left w:val="none" w:sz="0" w:space="0" w:color="auto"/>
                <w:bottom w:val="none" w:sz="0" w:space="0" w:color="auto"/>
                <w:right w:val="none" w:sz="0" w:space="0" w:color="auto"/>
              </w:divBdr>
            </w:div>
            <w:div w:id="1483036481">
              <w:marLeft w:val="0"/>
              <w:marRight w:val="0"/>
              <w:marTop w:val="0"/>
              <w:marBottom w:val="0"/>
              <w:divBdr>
                <w:top w:val="none" w:sz="0" w:space="0" w:color="auto"/>
                <w:left w:val="none" w:sz="0" w:space="0" w:color="auto"/>
                <w:bottom w:val="none" w:sz="0" w:space="0" w:color="auto"/>
                <w:right w:val="none" w:sz="0" w:space="0" w:color="auto"/>
              </w:divBdr>
            </w:div>
            <w:div w:id="1858349705">
              <w:marLeft w:val="0"/>
              <w:marRight w:val="0"/>
              <w:marTop w:val="0"/>
              <w:marBottom w:val="0"/>
              <w:divBdr>
                <w:top w:val="none" w:sz="0" w:space="0" w:color="auto"/>
                <w:left w:val="none" w:sz="0" w:space="0" w:color="auto"/>
                <w:bottom w:val="none" w:sz="0" w:space="0" w:color="auto"/>
                <w:right w:val="none" w:sz="0" w:space="0" w:color="auto"/>
              </w:divBdr>
            </w:div>
          </w:divsChild>
        </w:div>
        <w:div w:id="2036880971">
          <w:marLeft w:val="0"/>
          <w:marRight w:val="0"/>
          <w:marTop w:val="0"/>
          <w:marBottom w:val="0"/>
          <w:divBdr>
            <w:top w:val="none" w:sz="0" w:space="0" w:color="auto"/>
            <w:left w:val="none" w:sz="0" w:space="0" w:color="auto"/>
            <w:bottom w:val="none" w:sz="0" w:space="0" w:color="auto"/>
            <w:right w:val="none" w:sz="0" w:space="0" w:color="auto"/>
          </w:divBdr>
          <w:divsChild>
            <w:div w:id="807747204">
              <w:marLeft w:val="0"/>
              <w:marRight w:val="0"/>
              <w:marTop w:val="0"/>
              <w:marBottom w:val="0"/>
              <w:divBdr>
                <w:top w:val="none" w:sz="0" w:space="0" w:color="auto"/>
                <w:left w:val="none" w:sz="0" w:space="0" w:color="auto"/>
                <w:bottom w:val="none" w:sz="0" w:space="0" w:color="auto"/>
                <w:right w:val="none" w:sz="0" w:space="0" w:color="auto"/>
              </w:divBdr>
            </w:div>
            <w:div w:id="1821579548">
              <w:marLeft w:val="0"/>
              <w:marRight w:val="0"/>
              <w:marTop w:val="0"/>
              <w:marBottom w:val="0"/>
              <w:divBdr>
                <w:top w:val="none" w:sz="0" w:space="0" w:color="auto"/>
                <w:left w:val="none" w:sz="0" w:space="0" w:color="auto"/>
                <w:bottom w:val="none" w:sz="0" w:space="0" w:color="auto"/>
                <w:right w:val="none" w:sz="0" w:space="0" w:color="auto"/>
              </w:divBdr>
            </w:div>
            <w:div w:id="1753503606">
              <w:marLeft w:val="0"/>
              <w:marRight w:val="0"/>
              <w:marTop w:val="0"/>
              <w:marBottom w:val="0"/>
              <w:divBdr>
                <w:top w:val="none" w:sz="0" w:space="0" w:color="auto"/>
                <w:left w:val="none" w:sz="0" w:space="0" w:color="auto"/>
                <w:bottom w:val="none" w:sz="0" w:space="0" w:color="auto"/>
                <w:right w:val="none" w:sz="0" w:space="0" w:color="auto"/>
              </w:divBdr>
            </w:div>
          </w:divsChild>
        </w:div>
        <w:div w:id="1298148931">
          <w:marLeft w:val="0"/>
          <w:marRight w:val="0"/>
          <w:marTop w:val="0"/>
          <w:marBottom w:val="0"/>
          <w:divBdr>
            <w:top w:val="none" w:sz="0" w:space="0" w:color="auto"/>
            <w:left w:val="none" w:sz="0" w:space="0" w:color="auto"/>
            <w:bottom w:val="none" w:sz="0" w:space="0" w:color="auto"/>
            <w:right w:val="none" w:sz="0" w:space="0" w:color="auto"/>
          </w:divBdr>
          <w:divsChild>
            <w:div w:id="269246591">
              <w:marLeft w:val="0"/>
              <w:marRight w:val="0"/>
              <w:marTop w:val="0"/>
              <w:marBottom w:val="0"/>
              <w:divBdr>
                <w:top w:val="none" w:sz="0" w:space="0" w:color="auto"/>
                <w:left w:val="none" w:sz="0" w:space="0" w:color="auto"/>
                <w:bottom w:val="none" w:sz="0" w:space="0" w:color="auto"/>
                <w:right w:val="none" w:sz="0" w:space="0" w:color="auto"/>
              </w:divBdr>
            </w:div>
            <w:div w:id="283120530">
              <w:marLeft w:val="0"/>
              <w:marRight w:val="0"/>
              <w:marTop w:val="0"/>
              <w:marBottom w:val="0"/>
              <w:divBdr>
                <w:top w:val="none" w:sz="0" w:space="0" w:color="auto"/>
                <w:left w:val="none" w:sz="0" w:space="0" w:color="auto"/>
                <w:bottom w:val="none" w:sz="0" w:space="0" w:color="auto"/>
                <w:right w:val="none" w:sz="0" w:space="0" w:color="auto"/>
              </w:divBdr>
            </w:div>
          </w:divsChild>
        </w:div>
        <w:div w:id="1957171404">
          <w:marLeft w:val="0"/>
          <w:marRight w:val="0"/>
          <w:marTop w:val="0"/>
          <w:marBottom w:val="0"/>
          <w:divBdr>
            <w:top w:val="none" w:sz="0" w:space="0" w:color="auto"/>
            <w:left w:val="none" w:sz="0" w:space="0" w:color="auto"/>
            <w:bottom w:val="none" w:sz="0" w:space="0" w:color="auto"/>
            <w:right w:val="none" w:sz="0" w:space="0" w:color="auto"/>
          </w:divBdr>
          <w:divsChild>
            <w:div w:id="1167211981">
              <w:marLeft w:val="0"/>
              <w:marRight w:val="0"/>
              <w:marTop w:val="0"/>
              <w:marBottom w:val="0"/>
              <w:divBdr>
                <w:top w:val="none" w:sz="0" w:space="0" w:color="auto"/>
                <w:left w:val="none" w:sz="0" w:space="0" w:color="auto"/>
                <w:bottom w:val="none" w:sz="0" w:space="0" w:color="auto"/>
                <w:right w:val="none" w:sz="0" w:space="0" w:color="auto"/>
              </w:divBdr>
            </w:div>
            <w:div w:id="2141336169">
              <w:marLeft w:val="0"/>
              <w:marRight w:val="0"/>
              <w:marTop w:val="0"/>
              <w:marBottom w:val="0"/>
              <w:divBdr>
                <w:top w:val="none" w:sz="0" w:space="0" w:color="auto"/>
                <w:left w:val="none" w:sz="0" w:space="0" w:color="auto"/>
                <w:bottom w:val="none" w:sz="0" w:space="0" w:color="auto"/>
                <w:right w:val="none" w:sz="0" w:space="0" w:color="auto"/>
              </w:divBdr>
            </w:div>
          </w:divsChild>
        </w:div>
        <w:div w:id="1537356247">
          <w:marLeft w:val="0"/>
          <w:marRight w:val="0"/>
          <w:marTop w:val="0"/>
          <w:marBottom w:val="0"/>
          <w:divBdr>
            <w:top w:val="none" w:sz="0" w:space="0" w:color="auto"/>
            <w:left w:val="none" w:sz="0" w:space="0" w:color="auto"/>
            <w:bottom w:val="none" w:sz="0" w:space="0" w:color="auto"/>
            <w:right w:val="none" w:sz="0" w:space="0" w:color="auto"/>
          </w:divBdr>
          <w:divsChild>
            <w:div w:id="2039308805">
              <w:marLeft w:val="0"/>
              <w:marRight w:val="0"/>
              <w:marTop w:val="0"/>
              <w:marBottom w:val="0"/>
              <w:divBdr>
                <w:top w:val="none" w:sz="0" w:space="0" w:color="auto"/>
                <w:left w:val="none" w:sz="0" w:space="0" w:color="auto"/>
                <w:bottom w:val="none" w:sz="0" w:space="0" w:color="auto"/>
                <w:right w:val="none" w:sz="0" w:space="0" w:color="auto"/>
              </w:divBdr>
            </w:div>
            <w:div w:id="2114738368">
              <w:marLeft w:val="0"/>
              <w:marRight w:val="0"/>
              <w:marTop w:val="0"/>
              <w:marBottom w:val="0"/>
              <w:divBdr>
                <w:top w:val="none" w:sz="0" w:space="0" w:color="auto"/>
                <w:left w:val="none" w:sz="0" w:space="0" w:color="auto"/>
                <w:bottom w:val="none" w:sz="0" w:space="0" w:color="auto"/>
                <w:right w:val="none" w:sz="0" w:space="0" w:color="auto"/>
              </w:divBdr>
            </w:div>
          </w:divsChild>
        </w:div>
        <w:div w:id="175774816">
          <w:marLeft w:val="0"/>
          <w:marRight w:val="0"/>
          <w:marTop w:val="0"/>
          <w:marBottom w:val="0"/>
          <w:divBdr>
            <w:top w:val="none" w:sz="0" w:space="0" w:color="auto"/>
            <w:left w:val="none" w:sz="0" w:space="0" w:color="auto"/>
            <w:bottom w:val="none" w:sz="0" w:space="0" w:color="auto"/>
            <w:right w:val="none" w:sz="0" w:space="0" w:color="auto"/>
          </w:divBdr>
          <w:divsChild>
            <w:div w:id="761295273">
              <w:marLeft w:val="0"/>
              <w:marRight w:val="0"/>
              <w:marTop w:val="0"/>
              <w:marBottom w:val="0"/>
              <w:divBdr>
                <w:top w:val="none" w:sz="0" w:space="0" w:color="auto"/>
                <w:left w:val="none" w:sz="0" w:space="0" w:color="auto"/>
                <w:bottom w:val="none" w:sz="0" w:space="0" w:color="auto"/>
                <w:right w:val="none" w:sz="0" w:space="0" w:color="auto"/>
              </w:divBdr>
            </w:div>
          </w:divsChild>
        </w:div>
        <w:div w:id="1051270441">
          <w:marLeft w:val="0"/>
          <w:marRight w:val="0"/>
          <w:marTop w:val="0"/>
          <w:marBottom w:val="0"/>
          <w:divBdr>
            <w:top w:val="none" w:sz="0" w:space="0" w:color="auto"/>
            <w:left w:val="none" w:sz="0" w:space="0" w:color="auto"/>
            <w:bottom w:val="none" w:sz="0" w:space="0" w:color="auto"/>
            <w:right w:val="none" w:sz="0" w:space="0" w:color="auto"/>
          </w:divBdr>
          <w:divsChild>
            <w:div w:id="348331711">
              <w:marLeft w:val="0"/>
              <w:marRight w:val="0"/>
              <w:marTop w:val="0"/>
              <w:marBottom w:val="0"/>
              <w:divBdr>
                <w:top w:val="none" w:sz="0" w:space="0" w:color="auto"/>
                <w:left w:val="none" w:sz="0" w:space="0" w:color="auto"/>
                <w:bottom w:val="none" w:sz="0" w:space="0" w:color="auto"/>
                <w:right w:val="none" w:sz="0" w:space="0" w:color="auto"/>
              </w:divBdr>
            </w:div>
            <w:div w:id="140119092">
              <w:marLeft w:val="0"/>
              <w:marRight w:val="0"/>
              <w:marTop w:val="0"/>
              <w:marBottom w:val="0"/>
              <w:divBdr>
                <w:top w:val="none" w:sz="0" w:space="0" w:color="auto"/>
                <w:left w:val="none" w:sz="0" w:space="0" w:color="auto"/>
                <w:bottom w:val="none" w:sz="0" w:space="0" w:color="auto"/>
                <w:right w:val="none" w:sz="0" w:space="0" w:color="auto"/>
              </w:divBdr>
            </w:div>
          </w:divsChild>
        </w:div>
        <w:div w:id="1023900981">
          <w:marLeft w:val="0"/>
          <w:marRight w:val="0"/>
          <w:marTop w:val="0"/>
          <w:marBottom w:val="0"/>
          <w:divBdr>
            <w:top w:val="none" w:sz="0" w:space="0" w:color="auto"/>
            <w:left w:val="none" w:sz="0" w:space="0" w:color="auto"/>
            <w:bottom w:val="none" w:sz="0" w:space="0" w:color="auto"/>
            <w:right w:val="none" w:sz="0" w:space="0" w:color="auto"/>
          </w:divBdr>
          <w:divsChild>
            <w:div w:id="1057825040">
              <w:marLeft w:val="0"/>
              <w:marRight w:val="0"/>
              <w:marTop w:val="0"/>
              <w:marBottom w:val="0"/>
              <w:divBdr>
                <w:top w:val="none" w:sz="0" w:space="0" w:color="auto"/>
                <w:left w:val="none" w:sz="0" w:space="0" w:color="auto"/>
                <w:bottom w:val="none" w:sz="0" w:space="0" w:color="auto"/>
                <w:right w:val="none" w:sz="0" w:space="0" w:color="auto"/>
              </w:divBdr>
            </w:div>
            <w:div w:id="1636328687">
              <w:marLeft w:val="0"/>
              <w:marRight w:val="0"/>
              <w:marTop w:val="0"/>
              <w:marBottom w:val="0"/>
              <w:divBdr>
                <w:top w:val="none" w:sz="0" w:space="0" w:color="auto"/>
                <w:left w:val="none" w:sz="0" w:space="0" w:color="auto"/>
                <w:bottom w:val="none" w:sz="0" w:space="0" w:color="auto"/>
                <w:right w:val="none" w:sz="0" w:space="0" w:color="auto"/>
              </w:divBdr>
            </w:div>
          </w:divsChild>
        </w:div>
        <w:div w:id="320041480">
          <w:marLeft w:val="0"/>
          <w:marRight w:val="0"/>
          <w:marTop w:val="0"/>
          <w:marBottom w:val="0"/>
          <w:divBdr>
            <w:top w:val="none" w:sz="0" w:space="0" w:color="auto"/>
            <w:left w:val="none" w:sz="0" w:space="0" w:color="auto"/>
            <w:bottom w:val="none" w:sz="0" w:space="0" w:color="auto"/>
            <w:right w:val="none" w:sz="0" w:space="0" w:color="auto"/>
          </w:divBdr>
          <w:divsChild>
            <w:div w:id="2116822029">
              <w:marLeft w:val="0"/>
              <w:marRight w:val="0"/>
              <w:marTop w:val="0"/>
              <w:marBottom w:val="0"/>
              <w:divBdr>
                <w:top w:val="none" w:sz="0" w:space="0" w:color="auto"/>
                <w:left w:val="none" w:sz="0" w:space="0" w:color="auto"/>
                <w:bottom w:val="none" w:sz="0" w:space="0" w:color="auto"/>
                <w:right w:val="none" w:sz="0" w:space="0" w:color="auto"/>
              </w:divBdr>
            </w:div>
            <w:div w:id="433936941">
              <w:marLeft w:val="0"/>
              <w:marRight w:val="0"/>
              <w:marTop w:val="0"/>
              <w:marBottom w:val="0"/>
              <w:divBdr>
                <w:top w:val="none" w:sz="0" w:space="0" w:color="auto"/>
                <w:left w:val="none" w:sz="0" w:space="0" w:color="auto"/>
                <w:bottom w:val="none" w:sz="0" w:space="0" w:color="auto"/>
                <w:right w:val="none" w:sz="0" w:space="0" w:color="auto"/>
              </w:divBdr>
            </w:div>
            <w:div w:id="11497614">
              <w:marLeft w:val="0"/>
              <w:marRight w:val="0"/>
              <w:marTop w:val="0"/>
              <w:marBottom w:val="0"/>
              <w:divBdr>
                <w:top w:val="none" w:sz="0" w:space="0" w:color="auto"/>
                <w:left w:val="none" w:sz="0" w:space="0" w:color="auto"/>
                <w:bottom w:val="none" w:sz="0" w:space="0" w:color="auto"/>
                <w:right w:val="none" w:sz="0" w:space="0" w:color="auto"/>
              </w:divBdr>
            </w:div>
          </w:divsChild>
        </w:div>
        <w:div w:id="1232353686">
          <w:marLeft w:val="0"/>
          <w:marRight w:val="0"/>
          <w:marTop w:val="0"/>
          <w:marBottom w:val="0"/>
          <w:divBdr>
            <w:top w:val="none" w:sz="0" w:space="0" w:color="auto"/>
            <w:left w:val="none" w:sz="0" w:space="0" w:color="auto"/>
            <w:bottom w:val="none" w:sz="0" w:space="0" w:color="auto"/>
            <w:right w:val="none" w:sz="0" w:space="0" w:color="auto"/>
          </w:divBdr>
          <w:divsChild>
            <w:div w:id="1137261874">
              <w:marLeft w:val="0"/>
              <w:marRight w:val="0"/>
              <w:marTop w:val="0"/>
              <w:marBottom w:val="0"/>
              <w:divBdr>
                <w:top w:val="none" w:sz="0" w:space="0" w:color="auto"/>
                <w:left w:val="none" w:sz="0" w:space="0" w:color="auto"/>
                <w:bottom w:val="none" w:sz="0" w:space="0" w:color="auto"/>
                <w:right w:val="none" w:sz="0" w:space="0" w:color="auto"/>
              </w:divBdr>
            </w:div>
          </w:divsChild>
        </w:div>
        <w:div w:id="536427005">
          <w:marLeft w:val="0"/>
          <w:marRight w:val="0"/>
          <w:marTop w:val="0"/>
          <w:marBottom w:val="0"/>
          <w:divBdr>
            <w:top w:val="none" w:sz="0" w:space="0" w:color="auto"/>
            <w:left w:val="none" w:sz="0" w:space="0" w:color="auto"/>
            <w:bottom w:val="none" w:sz="0" w:space="0" w:color="auto"/>
            <w:right w:val="none" w:sz="0" w:space="0" w:color="auto"/>
          </w:divBdr>
          <w:divsChild>
            <w:div w:id="913587905">
              <w:marLeft w:val="0"/>
              <w:marRight w:val="0"/>
              <w:marTop w:val="0"/>
              <w:marBottom w:val="0"/>
              <w:divBdr>
                <w:top w:val="none" w:sz="0" w:space="0" w:color="auto"/>
                <w:left w:val="none" w:sz="0" w:space="0" w:color="auto"/>
                <w:bottom w:val="none" w:sz="0" w:space="0" w:color="auto"/>
                <w:right w:val="none" w:sz="0" w:space="0" w:color="auto"/>
              </w:divBdr>
            </w:div>
            <w:div w:id="337849017">
              <w:marLeft w:val="0"/>
              <w:marRight w:val="0"/>
              <w:marTop w:val="0"/>
              <w:marBottom w:val="0"/>
              <w:divBdr>
                <w:top w:val="none" w:sz="0" w:space="0" w:color="auto"/>
                <w:left w:val="none" w:sz="0" w:space="0" w:color="auto"/>
                <w:bottom w:val="none" w:sz="0" w:space="0" w:color="auto"/>
                <w:right w:val="none" w:sz="0" w:space="0" w:color="auto"/>
              </w:divBdr>
            </w:div>
          </w:divsChild>
        </w:div>
        <w:div w:id="461119354">
          <w:marLeft w:val="0"/>
          <w:marRight w:val="0"/>
          <w:marTop w:val="0"/>
          <w:marBottom w:val="0"/>
          <w:divBdr>
            <w:top w:val="none" w:sz="0" w:space="0" w:color="auto"/>
            <w:left w:val="none" w:sz="0" w:space="0" w:color="auto"/>
            <w:bottom w:val="none" w:sz="0" w:space="0" w:color="auto"/>
            <w:right w:val="none" w:sz="0" w:space="0" w:color="auto"/>
          </w:divBdr>
          <w:divsChild>
            <w:div w:id="1243297373">
              <w:marLeft w:val="0"/>
              <w:marRight w:val="0"/>
              <w:marTop w:val="0"/>
              <w:marBottom w:val="0"/>
              <w:divBdr>
                <w:top w:val="none" w:sz="0" w:space="0" w:color="auto"/>
                <w:left w:val="none" w:sz="0" w:space="0" w:color="auto"/>
                <w:bottom w:val="none" w:sz="0" w:space="0" w:color="auto"/>
                <w:right w:val="none" w:sz="0" w:space="0" w:color="auto"/>
              </w:divBdr>
            </w:div>
          </w:divsChild>
        </w:div>
        <w:div w:id="1763716941">
          <w:marLeft w:val="0"/>
          <w:marRight w:val="0"/>
          <w:marTop w:val="0"/>
          <w:marBottom w:val="0"/>
          <w:divBdr>
            <w:top w:val="none" w:sz="0" w:space="0" w:color="auto"/>
            <w:left w:val="none" w:sz="0" w:space="0" w:color="auto"/>
            <w:bottom w:val="none" w:sz="0" w:space="0" w:color="auto"/>
            <w:right w:val="none" w:sz="0" w:space="0" w:color="auto"/>
          </w:divBdr>
          <w:divsChild>
            <w:div w:id="632902484">
              <w:marLeft w:val="0"/>
              <w:marRight w:val="0"/>
              <w:marTop w:val="0"/>
              <w:marBottom w:val="0"/>
              <w:divBdr>
                <w:top w:val="none" w:sz="0" w:space="0" w:color="auto"/>
                <w:left w:val="none" w:sz="0" w:space="0" w:color="auto"/>
                <w:bottom w:val="none" w:sz="0" w:space="0" w:color="auto"/>
                <w:right w:val="none" w:sz="0" w:space="0" w:color="auto"/>
              </w:divBdr>
            </w:div>
            <w:div w:id="1884831347">
              <w:marLeft w:val="0"/>
              <w:marRight w:val="0"/>
              <w:marTop w:val="0"/>
              <w:marBottom w:val="0"/>
              <w:divBdr>
                <w:top w:val="none" w:sz="0" w:space="0" w:color="auto"/>
                <w:left w:val="none" w:sz="0" w:space="0" w:color="auto"/>
                <w:bottom w:val="none" w:sz="0" w:space="0" w:color="auto"/>
                <w:right w:val="none" w:sz="0" w:space="0" w:color="auto"/>
              </w:divBdr>
            </w:div>
          </w:divsChild>
        </w:div>
        <w:div w:id="1480461713">
          <w:marLeft w:val="0"/>
          <w:marRight w:val="0"/>
          <w:marTop w:val="0"/>
          <w:marBottom w:val="0"/>
          <w:divBdr>
            <w:top w:val="none" w:sz="0" w:space="0" w:color="auto"/>
            <w:left w:val="none" w:sz="0" w:space="0" w:color="auto"/>
            <w:bottom w:val="none" w:sz="0" w:space="0" w:color="auto"/>
            <w:right w:val="none" w:sz="0" w:space="0" w:color="auto"/>
          </w:divBdr>
          <w:divsChild>
            <w:div w:id="989358950">
              <w:marLeft w:val="0"/>
              <w:marRight w:val="0"/>
              <w:marTop w:val="0"/>
              <w:marBottom w:val="0"/>
              <w:divBdr>
                <w:top w:val="none" w:sz="0" w:space="0" w:color="auto"/>
                <w:left w:val="none" w:sz="0" w:space="0" w:color="auto"/>
                <w:bottom w:val="none" w:sz="0" w:space="0" w:color="auto"/>
                <w:right w:val="none" w:sz="0" w:space="0" w:color="auto"/>
              </w:divBdr>
            </w:div>
          </w:divsChild>
        </w:div>
        <w:div w:id="1531725591">
          <w:marLeft w:val="0"/>
          <w:marRight w:val="0"/>
          <w:marTop w:val="0"/>
          <w:marBottom w:val="0"/>
          <w:divBdr>
            <w:top w:val="none" w:sz="0" w:space="0" w:color="auto"/>
            <w:left w:val="none" w:sz="0" w:space="0" w:color="auto"/>
            <w:bottom w:val="none" w:sz="0" w:space="0" w:color="auto"/>
            <w:right w:val="none" w:sz="0" w:space="0" w:color="auto"/>
          </w:divBdr>
          <w:divsChild>
            <w:div w:id="307127222">
              <w:marLeft w:val="0"/>
              <w:marRight w:val="0"/>
              <w:marTop w:val="0"/>
              <w:marBottom w:val="0"/>
              <w:divBdr>
                <w:top w:val="none" w:sz="0" w:space="0" w:color="auto"/>
                <w:left w:val="none" w:sz="0" w:space="0" w:color="auto"/>
                <w:bottom w:val="none" w:sz="0" w:space="0" w:color="auto"/>
                <w:right w:val="none" w:sz="0" w:space="0" w:color="auto"/>
              </w:divBdr>
            </w:div>
          </w:divsChild>
        </w:div>
        <w:div w:id="1898083053">
          <w:marLeft w:val="0"/>
          <w:marRight w:val="0"/>
          <w:marTop w:val="0"/>
          <w:marBottom w:val="0"/>
          <w:divBdr>
            <w:top w:val="none" w:sz="0" w:space="0" w:color="auto"/>
            <w:left w:val="none" w:sz="0" w:space="0" w:color="auto"/>
            <w:bottom w:val="none" w:sz="0" w:space="0" w:color="auto"/>
            <w:right w:val="none" w:sz="0" w:space="0" w:color="auto"/>
          </w:divBdr>
          <w:divsChild>
            <w:div w:id="1728841472">
              <w:marLeft w:val="0"/>
              <w:marRight w:val="0"/>
              <w:marTop w:val="0"/>
              <w:marBottom w:val="0"/>
              <w:divBdr>
                <w:top w:val="none" w:sz="0" w:space="0" w:color="auto"/>
                <w:left w:val="none" w:sz="0" w:space="0" w:color="auto"/>
                <w:bottom w:val="none" w:sz="0" w:space="0" w:color="auto"/>
                <w:right w:val="none" w:sz="0" w:space="0" w:color="auto"/>
              </w:divBdr>
            </w:div>
            <w:div w:id="536311636">
              <w:marLeft w:val="0"/>
              <w:marRight w:val="0"/>
              <w:marTop w:val="0"/>
              <w:marBottom w:val="0"/>
              <w:divBdr>
                <w:top w:val="none" w:sz="0" w:space="0" w:color="auto"/>
                <w:left w:val="none" w:sz="0" w:space="0" w:color="auto"/>
                <w:bottom w:val="none" w:sz="0" w:space="0" w:color="auto"/>
                <w:right w:val="none" w:sz="0" w:space="0" w:color="auto"/>
              </w:divBdr>
            </w:div>
          </w:divsChild>
        </w:div>
        <w:div w:id="1169448339">
          <w:marLeft w:val="0"/>
          <w:marRight w:val="0"/>
          <w:marTop w:val="0"/>
          <w:marBottom w:val="0"/>
          <w:divBdr>
            <w:top w:val="none" w:sz="0" w:space="0" w:color="auto"/>
            <w:left w:val="none" w:sz="0" w:space="0" w:color="auto"/>
            <w:bottom w:val="none" w:sz="0" w:space="0" w:color="auto"/>
            <w:right w:val="none" w:sz="0" w:space="0" w:color="auto"/>
          </w:divBdr>
          <w:divsChild>
            <w:div w:id="653342342">
              <w:marLeft w:val="0"/>
              <w:marRight w:val="0"/>
              <w:marTop w:val="0"/>
              <w:marBottom w:val="0"/>
              <w:divBdr>
                <w:top w:val="none" w:sz="0" w:space="0" w:color="auto"/>
                <w:left w:val="none" w:sz="0" w:space="0" w:color="auto"/>
                <w:bottom w:val="none" w:sz="0" w:space="0" w:color="auto"/>
                <w:right w:val="none" w:sz="0" w:space="0" w:color="auto"/>
              </w:divBdr>
            </w:div>
          </w:divsChild>
        </w:div>
        <w:div w:id="474419540">
          <w:marLeft w:val="0"/>
          <w:marRight w:val="0"/>
          <w:marTop w:val="0"/>
          <w:marBottom w:val="0"/>
          <w:divBdr>
            <w:top w:val="none" w:sz="0" w:space="0" w:color="auto"/>
            <w:left w:val="none" w:sz="0" w:space="0" w:color="auto"/>
            <w:bottom w:val="none" w:sz="0" w:space="0" w:color="auto"/>
            <w:right w:val="none" w:sz="0" w:space="0" w:color="auto"/>
          </w:divBdr>
          <w:divsChild>
            <w:div w:id="62457552">
              <w:marLeft w:val="0"/>
              <w:marRight w:val="0"/>
              <w:marTop w:val="0"/>
              <w:marBottom w:val="0"/>
              <w:divBdr>
                <w:top w:val="none" w:sz="0" w:space="0" w:color="auto"/>
                <w:left w:val="none" w:sz="0" w:space="0" w:color="auto"/>
                <w:bottom w:val="none" w:sz="0" w:space="0" w:color="auto"/>
                <w:right w:val="none" w:sz="0" w:space="0" w:color="auto"/>
              </w:divBdr>
            </w:div>
            <w:div w:id="1402486790">
              <w:marLeft w:val="0"/>
              <w:marRight w:val="0"/>
              <w:marTop w:val="0"/>
              <w:marBottom w:val="0"/>
              <w:divBdr>
                <w:top w:val="none" w:sz="0" w:space="0" w:color="auto"/>
                <w:left w:val="none" w:sz="0" w:space="0" w:color="auto"/>
                <w:bottom w:val="none" w:sz="0" w:space="0" w:color="auto"/>
                <w:right w:val="none" w:sz="0" w:space="0" w:color="auto"/>
              </w:divBdr>
            </w:div>
            <w:div w:id="1166944520">
              <w:marLeft w:val="0"/>
              <w:marRight w:val="0"/>
              <w:marTop w:val="0"/>
              <w:marBottom w:val="0"/>
              <w:divBdr>
                <w:top w:val="none" w:sz="0" w:space="0" w:color="auto"/>
                <w:left w:val="none" w:sz="0" w:space="0" w:color="auto"/>
                <w:bottom w:val="none" w:sz="0" w:space="0" w:color="auto"/>
                <w:right w:val="none" w:sz="0" w:space="0" w:color="auto"/>
              </w:divBdr>
            </w:div>
          </w:divsChild>
        </w:div>
        <w:div w:id="815879961">
          <w:marLeft w:val="0"/>
          <w:marRight w:val="0"/>
          <w:marTop w:val="0"/>
          <w:marBottom w:val="0"/>
          <w:divBdr>
            <w:top w:val="none" w:sz="0" w:space="0" w:color="auto"/>
            <w:left w:val="none" w:sz="0" w:space="0" w:color="auto"/>
            <w:bottom w:val="none" w:sz="0" w:space="0" w:color="auto"/>
            <w:right w:val="none" w:sz="0" w:space="0" w:color="auto"/>
          </w:divBdr>
          <w:divsChild>
            <w:div w:id="1351763230">
              <w:marLeft w:val="0"/>
              <w:marRight w:val="0"/>
              <w:marTop w:val="0"/>
              <w:marBottom w:val="0"/>
              <w:divBdr>
                <w:top w:val="none" w:sz="0" w:space="0" w:color="auto"/>
                <w:left w:val="none" w:sz="0" w:space="0" w:color="auto"/>
                <w:bottom w:val="none" w:sz="0" w:space="0" w:color="auto"/>
                <w:right w:val="none" w:sz="0" w:space="0" w:color="auto"/>
              </w:divBdr>
            </w:div>
            <w:div w:id="503938148">
              <w:marLeft w:val="0"/>
              <w:marRight w:val="0"/>
              <w:marTop w:val="0"/>
              <w:marBottom w:val="0"/>
              <w:divBdr>
                <w:top w:val="none" w:sz="0" w:space="0" w:color="auto"/>
                <w:left w:val="none" w:sz="0" w:space="0" w:color="auto"/>
                <w:bottom w:val="none" w:sz="0" w:space="0" w:color="auto"/>
                <w:right w:val="none" w:sz="0" w:space="0" w:color="auto"/>
              </w:divBdr>
            </w:div>
          </w:divsChild>
        </w:div>
        <w:div w:id="560479497">
          <w:marLeft w:val="0"/>
          <w:marRight w:val="0"/>
          <w:marTop w:val="0"/>
          <w:marBottom w:val="0"/>
          <w:divBdr>
            <w:top w:val="none" w:sz="0" w:space="0" w:color="auto"/>
            <w:left w:val="none" w:sz="0" w:space="0" w:color="auto"/>
            <w:bottom w:val="none" w:sz="0" w:space="0" w:color="auto"/>
            <w:right w:val="none" w:sz="0" w:space="0" w:color="auto"/>
          </w:divBdr>
          <w:divsChild>
            <w:div w:id="1934238713">
              <w:marLeft w:val="0"/>
              <w:marRight w:val="0"/>
              <w:marTop w:val="0"/>
              <w:marBottom w:val="0"/>
              <w:divBdr>
                <w:top w:val="none" w:sz="0" w:space="0" w:color="auto"/>
                <w:left w:val="none" w:sz="0" w:space="0" w:color="auto"/>
                <w:bottom w:val="none" w:sz="0" w:space="0" w:color="auto"/>
                <w:right w:val="none" w:sz="0" w:space="0" w:color="auto"/>
              </w:divBdr>
            </w:div>
          </w:divsChild>
        </w:div>
        <w:div w:id="742921008">
          <w:marLeft w:val="0"/>
          <w:marRight w:val="0"/>
          <w:marTop w:val="0"/>
          <w:marBottom w:val="0"/>
          <w:divBdr>
            <w:top w:val="none" w:sz="0" w:space="0" w:color="auto"/>
            <w:left w:val="none" w:sz="0" w:space="0" w:color="auto"/>
            <w:bottom w:val="none" w:sz="0" w:space="0" w:color="auto"/>
            <w:right w:val="none" w:sz="0" w:space="0" w:color="auto"/>
          </w:divBdr>
          <w:divsChild>
            <w:div w:id="433675760">
              <w:marLeft w:val="0"/>
              <w:marRight w:val="0"/>
              <w:marTop w:val="0"/>
              <w:marBottom w:val="0"/>
              <w:divBdr>
                <w:top w:val="none" w:sz="0" w:space="0" w:color="auto"/>
                <w:left w:val="none" w:sz="0" w:space="0" w:color="auto"/>
                <w:bottom w:val="none" w:sz="0" w:space="0" w:color="auto"/>
                <w:right w:val="none" w:sz="0" w:space="0" w:color="auto"/>
              </w:divBdr>
            </w:div>
            <w:div w:id="1643660360">
              <w:marLeft w:val="0"/>
              <w:marRight w:val="0"/>
              <w:marTop w:val="0"/>
              <w:marBottom w:val="0"/>
              <w:divBdr>
                <w:top w:val="none" w:sz="0" w:space="0" w:color="auto"/>
                <w:left w:val="none" w:sz="0" w:space="0" w:color="auto"/>
                <w:bottom w:val="none" w:sz="0" w:space="0" w:color="auto"/>
                <w:right w:val="none" w:sz="0" w:space="0" w:color="auto"/>
              </w:divBdr>
            </w:div>
          </w:divsChild>
        </w:div>
        <w:div w:id="1098329057">
          <w:marLeft w:val="0"/>
          <w:marRight w:val="0"/>
          <w:marTop w:val="0"/>
          <w:marBottom w:val="0"/>
          <w:divBdr>
            <w:top w:val="none" w:sz="0" w:space="0" w:color="auto"/>
            <w:left w:val="none" w:sz="0" w:space="0" w:color="auto"/>
            <w:bottom w:val="none" w:sz="0" w:space="0" w:color="auto"/>
            <w:right w:val="none" w:sz="0" w:space="0" w:color="auto"/>
          </w:divBdr>
          <w:divsChild>
            <w:div w:id="753820905">
              <w:marLeft w:val="0"/>
              <w:marRight w:val="0"/>
              <w:marTop w:val="0"/>
              <w:marBottom w:val="0"/>
              <w:divBdr>
                <w:top w:val="none" w:sz="0" w:space="0" w:color="auto"/>
                <w:left w:val="none" w:sz="0" w:space="0" w:color="auto"/>
                <w:bottom w:val="none" w:sz="0" w:space="0" w:color="auto"/>
                <w:right w:val="none" w:sz="0" w:space="0" w:color="auto"/>
              </w:divBdr>
            </w:div>
            <w:div w:id="1644041279">
              <w:marLeft w:val="0"/>
              <w:marRight w:val="0"/>
              <w:marTop w:val="0"/>
              <w:marBottom w:val="0"/>
              <w:divBdr>
                <w:top w:val="none" w:sz="0" w:space="0" w:color="auto"/>
                <w:left w:val="none" w:sz="0" w:space="0" w:color="auto"/>
                <w:bottom w:val="none" w:sz="0" w:space="0" w:color="auto"/>
                <w:right w:val="none" w:sz="0" w:space="0" w:color="auto"/>
              </w:divBdr>
            </w:div>
          </w:divsChild>
        </w:div>
        <w:div w:id="189101286">
          <w:marLeft w:val="0"/>
          <w:marRight w:val="0"/>
          <w:marTop w:val="0"/>
          <w:marBottom w:val="0"/>
          <w:divBdr>
            <w:top w:val="none" w:sz="0" w:space="0" w:color="auto"/>
            <w:left w:val="none" w:sz="0" w:space="0" w:color="auto"/>
            <w:bottom w:val="none" w:sz="0" w:space="0" w:color="auto"/>
            <w:right w:val="none" w:sz="0" w:space="0" w:color="auto"/>
          </w:divBdr>
          <w:divsChild>
            <w:div w:id="1779567998">
              <w:marLeft w:val="0"/>
              <w:marRight w:val="0"/>
              <w:marTop w:val="0"/>
              <w:marBottom w:val="0"/>
              <w:divBdr>
                <w:top w:val="none" w:sz="0" w:space="0" w:color="auto"/>
                <w:left w:val="none" w:sz="0" w:space="0" w:color="auto"/>
                <w:bottom w:val="none" w:sz="0" w:space="0" w:color="auto"/>
                <w:right w:val="none" w:sz="0" w:space="0" w:color="auto"/>
              </w:divBdr>
            </w:div>
            <w:div w:id="835150712">
              <w:marLeft w:val="0"/>
              <w:marRight w:val="0"/>
              <w:marTop w:val="0"/>
              <w:marBottom w:val="0"/>
              <w:divBdr>
                <w:top w:val="none" w:sz="0" w:space="0" w:color="auto"/>
                <w:left w:val="none" w:sz="0" w:space="0" w:color="auto"/>
                <w:bottom w:val="none" w:sz="0" w:space="0" w:color="auto"/>
                <w:right w:val="none" w:sz="0" w:space="0" w:color="auto"/>
              </w:divBdr>
            </w:div>
            <w:div w:id="321398132">
              <w:marLeft w:val="0"/>
              <w:marRight w:val="0"/>
              <w:marTop w:val="0"/>
              <w:marBottom w:val="0"/>
              <w:divBdr>
                <w:top w:val="none" w:sz="0" w:space="0" w:color="auto"/>
                <w:left w:val="none" w:sz="0" w:space="0" w:color="auto"/>
                <w:bottom w:val="none" w:sz="0" w:space="0" w:color="auto"/>
                <w:right w:val="none" w:sz="0" w:space="0" w:color="auto"/>
              </w:divBdr>
            </w:div>
            <w:div w:id="1574895877">
              <w:marLeft w:val="0"/>
              <w:marRight w:val="0"/>
              <w:marTop w:val="0"/>
              <w:marBottom w:val="0"/>
              <w:divBdr>
                <w:top w:val="none" w:sz="0" w:space="0" w:color="auto"/>
                <w:left w:val="none" w:sz="0" w:space="0" w:color="auto"/>
                <w:bottom w:val="none" w:sz="0" w:space="0" w:color="auto"/>
                <w:right w:val="none" w:sz="0" w:space="0" w:color="auto"/>
              </w:divBdr>
            </w:div>
            <w:div w:id="502085511">
              <w:marLeft w:val="0"/>
              <w:marRight w:val="0"/>
              <w:marTop w:val="0"/>
              <w:marBottom w:val="0"/>
              <w:divBdr>
                <w:top w:val="none" w:sz="0" w:space="0" w:color="auto"/>
                <w:left w:val="none" w:sz="0" w:space="0" w:color="auto"/>
                <w:bottom w:val="none" w:sz="0" w:space="0" w:color="auto"/>
                <w:right w:val="none" w:sz="0" w:space="0" w:color="auto"/>
              </w:divBdr>
            </w:div>
            <w:div w:id="1203399288">
              <w:marLeft w:val="0"/>
              <w:marRight w:val="0"/>
              <w:marTop w:val="0"/>
              <w:marBottom w:val="0"/>
              <w:divBdr>
                <w:top w:val="none" w:sz="0" w:space="0" w:color="auto"/>
                <w:left w:val="none" w:sz="0" w:space="0" w:color="auto"/>
                <w:bottom w:val="none" w:sz="0" w:space="0" w:color="auto"/>
                <w:right w:val="none" w:sz="0" w:space="0" w:color="auto"/>
              </w:divBdr>
            </w:div>
            <w:div w:id="705910806">
              <w:marLeft w:val="0"/>
              <w:marRight w:val="0"/>
              <w:marTop w:val="0"/>
              <w:marBottom w:val="0"/>
              <w:divBdr>
                <w:top w:val="none" w:sz="0" w:space="0" w:color="auto"/>
                <w:left w:val="none" w:sz="0" w:space="0" w:color="auto"/>
                <w:bottom w:val="none" w:sz="0" w:space="0" w:color="auto"/>
                <w:right w:val="none" w:sz="0" w:space="0" w:color="auto"/>
              </w:divBdr>
            </w:div>
            <w:div w:id="1714235252">
              <w:marLeft w:val="0"/>
              <w:marRight w:val="0"/>
              <w:marTop w:val="0"/>
              <w:marBottom w:val="0"/>
              <w:divBdr>
                <w:top w:val="none" w:sz="0" w:space="0" w:color="auto"/>
                <w:left w:val="none" w:sz="0" w:space="0" w:color="auto"/>
                <w:bottom w:val="none" w:sz="0" w:space="0" w:color="auto"/>
                <w:right w:val="none" w:sz="0" w:space="0" w:color="auto"/>
              </w:divBdr>
            </w:div>
            <w:div w:id="232549046">
              <w:marLeft w:val="0"/>
              <w:marRight w:val="0"/>
              <w:marTop w:val="0"/>
              <w:marBottom w:val="0"/>
              <w:divBdr>
                <w:top w:val="none" w:sz="0" w:space="0" w:color="auto"/>
                <w:left w:val="none" w:sz="0" w:space="0" w:color="auto"/>
                <w:bottom w:val="none" w:sz="0" w:space="0" w:color="auto"/>
                <w:right w:val="none" w:sz="0" w:space="0" w:color="auto"/>
              </w:divBdr>
            </w:div>
            <w:div w:id="1769498043">
              <w:marLeft w:val="0"/>
              <w:marRight w:val="0"/>
              <w:marTop w:val="0"/>
              <w:marBottom w:val="0"/>
              <w:divBdr>
                <w:top w:val="none" w:sz="0" w:space="0" w:color="auto"/>
                <w:left w:val="none" w:sz="0" w:space="0" w:color="auto"/>
                <w:bottom w:val="none" w:sz="0" w:space="0" w:color="auto"/>
                <w:right w:val="none" w:sz="0" w:space="0" w:color="auto"/>
              </w:divBdr>
            </w:div>
            <w:div w:id="1657879303">
              <w:marLeft w:val="0"/>
              <w:marRight w:val="0"/>
              <w:marTop w:val="0"/>
              <w:marBottom w:val="0"/>
              <w:divBdr>
                <w:top w:val="none" w:sz="0" w:space="0" w:color="auto"/>
                <w:left w:val="none" w:sz="0" w:space="0" w:color="auto"/>
                <w:bottom w:val="none" w:sz="0" w:space="0" w:color="auto"/>
                <w:right w:val="none" w:sz="0" w:space="0" w:color="auto"/>
              </w:divBdr>
            </w:div>
            <w:div w:id="673267136">
              <w:marLeft w:val="0"/>
              <w:marRight w:val="0"/>
              <w:marTop w:val="0"/>
              <w:marBottom w:val="0"/>
              <w:divBdr>
                <w:top w:val="none" w:sz="0" w:space="0" w:color="auto"/>
                <w:left w:val="none" w:sz="0" w:space="0" w:color="auto"/>
                <w:bottom w:val="none" w:sz="0" w:space="0" w:color="auto"/>
                <w:right w:val="none" w:sz="0" w:space="0" w:color="auto"/>
              </w:divBdr>
            </w:div>
          </w:divsChild>
        </w:div>
        <w:div w:id="1435982304">
          <w:marLeft w:val="0"/>
          <w:marRight w:val="0"/>
          <w:marTop w:val="0"/>
          <w:marBottom w:val="0"/>
          <w:divBdr>
            <w:top w:val="none" w:sz="0" w:space="0" w:color="auto"/>
            <w:left w:val="none" w:sz="0" w:space="0" w:color="auto"/>
            <w:bottom w:val="none" w:sz="0" w:space="0" w:color="auto"/>
            <w:right w:val="none" w:sz="0" w:space="0" w:color="auto"/>
          </w:divBdr>
          <w:divsChild>
            <w:div w:id="1217618943">
              <w:marLeft w:val="0"/>
              <w:marRight w:val="0"/>
              <w:marTop w:val="0"/>
              <w:marBottom w:val="0"/>
              <w:divBdr>
                <w:top w:val="none" w:sz="0" w:space="0" w:color="auto"/>
                <w:left w:val="none" w:sz="0" w:space="0" w:color="auto"/>
                <w:bottom w:val="none" w:sz="0" w:space="0" w:color="auto"/>
                <w:right w:val="none" w:sz="0" w:space="0" w:color="auto"/>
              </w:divBdr>
            </w:div>
            <w:div w:id="1628393570">
              <w:marLeft w:val="0"/>
              <w:marRight w:val="0"/>
              <w:marTop w:val="0"/>
              <w:marBottom w:val="0"/>
              <w:divBdr>
                <w:top w:val="none" w:sz="0" w:space="0" w:color="auto"/>
                <w:left w:val="none" w:sz="0" w:space="0" w:color="auto"/>
                <w:bottom w:val="none" w:sz="0" w:space="0" w:color="auto"/>
                <w:right w:val="none" w:sz="0" w:space="0" w:color="auto"/>
              </w:divBdr>
            </w:div>
            <w:div w:id="1806502283">
              <w:marLeft w:val="0"/>
              <w:marRight w:val="0"/>
              <w:marTop w:val="0"/>
              <w:marBottom w:val="0"/>
              <w:divBdr>
                <w:top w:val="none" w:sz="0" w:space="0" w:color="auto"/>
                <w:left w:val="none" w:sz="0" w:space="0" w:color="auto"/>
                <w:bottom w:val="none" w:sz="0" w:space="0" w:color="auto"/>
                <w:right w:val="none" w:sz="0" w:space="0" w:color="auto"/>
              </w:divBdr>
            </w:div>
            <w:div w:id="747461033">
              <w:marLeft w:val="0"/>
              <w:marRight w:val="0"/>
              <w:marTop w:val="0"/>
              <w:marBottom w:val="0"/>
              <w:divBdr>
                <w:top w:val="none" w:sz="0" w:space="0" w:color="auto"/>
                <w:left w:val="none" w:sz="0" w:space="0" w:color="auto"/>
                <w:bottom w:val="none" w:sz="0" w:space="0" w:color="auto"/>
                <w:right w:val="none" w:sz="0" w:space="0" w:color="auto"/>
              </w:divBdr>
            </w:div>
          </w:divsChild>
        </w:div>
        <w:div w:id="86585447">
          <w:marLeft w:val="0"/>
          <w:marRight w:val="0"/>
          <w:marTop w:val="0"/>
          <w:marBottom w:val="0"/>
          <w:divBdr>
            <w:top w:val="none" w:sz="0" w:space="0" w:color="auto"/>
            <w:left w:val="none" w:sz="0" w:space="0" w:color="auto"/>
            <w:bottom w:val="none" w:sz="0" w:space="0" w:color="auto"/>
            <w:right w:val="none" w:sz="0" w:space="0" w:color="auto"/>
          </w:divBdr>
          <w:divsChild>
            <w:div w:id="423887004">
              <w:marLeft w:val="0"/>
              <w:marRight w:val="0"/>
              <w:marTop w:val="0"/>
              <w:marBottom w:val="0"/>
              <w:divBdr>
                <w:top w:val="none" w:sz="0" w:space="0" w:color="auto"/>
                <w:left w:val="none" w:sz="0" w:space="0" w:color="auto"/>
                <w:bottom w:val="none" w:sz="0" w:space="0" w:color="auto"/>
                <w:right w:val="none" w:sz="0" w:space="0" w:color="auto"/>
              </w:divBdr>
            </w:div>
            <w:div w:id="1548176840">
              <w:marLeft w:val="0"/>
              <w:marRight w:val="0"/>
              <w:marTop w:val="0"/>
              <w:marBottom w:val="0"/>
              <w:divBdr>
                <w:top w:val="none" w:sz="0" w:space="0" w:color="auto"/>
                <w:left w:val="none" w:sz="0" w:space="0" w:color="auto"/>
                <w:bottom w:val="none" w:sz="0" w:space="0" w:color="auto"/>
                <w:right w:val="none" w:sz="0" w:space="0" w:color="auto"/>
              </w:divBdr>
            </w:div>
          </w:divsChild>
        </w:div>
        <w:div w:id="922834092">
          <w:marLeft w:val="0"/>
          <w:marRight w:val="0"/>
          <w:marTop w:val="0"/>
          <w:marBottom w:val="0"/>
          <w:divBdr>
            <w:top w:val="none" w:sz="0" w:space="0" w:color="auto"/>
            <w:left w:val="none" w:sz="0" w:space="0" w:color="auto"/>
            <w:bottom w:val="none" w:sz="0" w:space="0" w:color="auto"/>
            <w:right w:val="none" w:sz="0" w:space="0" w:color="auto"/>
          </w:divBdr>
          <w:divsChild>
            <w:div w:id="2019577883">
              <w:marLeft w:val="0"/>
              <w:marRight w:val="0"/>
              <w:marTop w:val="0"/>
              <w:marBottom w:val="0"/>
              <w:divBdr>
                <w:top w:val="none" w:sz="0" w:space="0" w:color="auto"/>
                <w:left w:val="none" w:sz="0" w:space="0" w:color="auto"/>
                <w:bottom w:val="none" w:sz="0" w:space="0" w:color="auto"/>
                <w:right w:val="none" w:sz="0" w:space="0" w:color="auto"/>
              </w:divBdr>
            </w:div>
          </w:divsChild>
        </w:div>
        <w:div w:id="1682463630">
          <w:marLeft w:val="0"/>
          <w:marRight w:val="0"/>
          <w:marTop w:val="0"/>
          <w:marBottom w:val="0"/>
          <w:divBdr>
            <w:top w:val="none" w:sz="0" w:space="0" w:color="auto"/>
            <w:left w:val="none" w:sz="0" w:space="0" w:color="auto"/>
            <w:bottom w:val="none" w:sz="0" w:space="0" w:color="auto"/>
            <w:right w:val="none" w:sz="0" w:space="0" w:color="auto"/>
          </w:divBdr>
          <w:divsChild>
            <w:div w:id="1806192294">
              <w:marLeft w:val="0"/>
              <w:marRight w:val="0"/>
              <w:marTop w:val="0"/>
              <w:marBottom w:val="0"/>
              <w:divBdr>
                <w:top w:val="none" w:sz="0" w:space="0" w:color="auto"/>
                <w:left w:val="none" w:sz="0" w:space="0" w:color="auto"/>
                <w:bottom w:val="none" w:sz="0" w:space="0" w:color="auto"/>
                <w:right w:val="none" w:sz="0" w:space="0" w:color="auto"/>
              </w:divBdr>
            </w:div>
            <w:div w:id="1653214641">
              <w:marLeft w:val="0"/>
              <w:marRight w:val="0"/>
              <w:marTop w:val="0"/>
              <w:marBottom w:val="0"/>
              <w:divBdr>
                <w:top w:val="none" w:sz="0" w:space="0" w:color="auto"/>
                <w:left w:val="none" w:sz="0" w:space="0" w:color="auto"/>
                <w:bottom w:val="none" w:sz="0" w:space="0" w:color="auto"/>
                <w:right w:val="none" w:sz="0" w:space="0" w:color="auto"/>
              </w:divBdr>
            </w:div>
            <w:div w:id="1546059985">
              <w:marLeft w:val="0"/>
              <w:marRight w:val="0"/>
              <w:marTop w:val="0"/>
              <w:marBottom w:val="0"/>
              <w:divBdr>
                <w:top w:val="none" w:sz="0" w:space="0" w:color="auto"/>
                <w:left w:val="none" w:sz="0" w:space="0" w:color="auto"/>
                <w:bottom w:val="none" w:sz="0" w:space="0" w:color="auto"/>
                <w:right w:val="none" w:sz="0" w:space="0" w:color="auto"/>
              </w:divBdr>
            </w:div>
            <w:div w:id="1292517216">
              <w:marLeft w:val="0"/>
              <w:marRight w:val="0"/>
              <w:marTop w:val="0"/>
              <w:marBottom w:val="0"/>
              <w:divBdr>
                <w:top w:val="none" w:sz="0" w:space="0" w:color="auto"/>
                <w:left w:val="none" w:sz="0" w:space="0" w:color="auto"/>
                <w:bottom w:val="none" w:sz="0" w:space="0" w:color="auto"/>
                <w:right w:val="none" w:sz="0" w:space="0" w:color="auto"/>
              </w:divBdr>
            </w:div>
            <w:div w:id="1552031243">
              <w:marLeft w:val="0"/>
              <w:marRight w:val="0"/>
              <w:marTop w:val="0"/>
              <w:marBottom w:val="0"/>
              <w:divBdr>
                <w:top w:val="none" w:sz="0" w:space="0" w:color="auto"/>
                <w:left w:val="none" w:sz="0" w:space="0" w:color="auto"/>
                <w:bottom w:val="none" w:sz="0" w:space="0" w:color="auto"/>
                <w:right w:val="none" w:sz="0" w:space="0" w:color="auto"/>
              </w:divBdr>
            </w:div>
            <w:div w:id="390881589">
              <w:marLeft w:val="0"/>
              <w:marRight w:val="0"/>
              <w:marTop w:val="0"/>
              <w:marBottom w:val="0"/>
              <w:divBdr>
                <w:top w:val="none" w:sz="0" w:space="0" w:color="auto"/>
                <w:left w:val="none" w:sz="0" w:space="0" w:color="auto"/>
                <w:bottom w:val="none" w:sz="0" w:space="0" w:color="auto"/>
                <w:right w:val="none" w:sz="0" w:space="0" w:color="auto"/>
              </w:divBdr>
            </w:div>
            <w:div w:id="1462384056">
              <w:marLeft w:val="0"/>
              <w:marRight w:val="0"/>
              <w:marTop w:val="0"/>
              <w:marBottom w:val="0"/>
              <w:divBdr>
                <w:top w:val="none" w:sz="0" w:space="0" w:color="auto"/>
                <w:left w:val="none" w:sz="0" w:space="0" w:color="auto"/>
                <w:bottom w:val="none" w:sz="0" w:space="0" w:color="auto"/>
                <w:right w:val="none" w:sz="0" w:space="0" w:color="auto"/>
              </w:divBdr>
            </w:div>
            <w:div w:id="1891651118">
              <w:marLeft w:val="0"/>
              <w:marRight w:val="0"/>
              <w:marTop w:val="0"/>
              <w:marBottom w:val="0"/>
              <w:divBdr>
                <w:top w:val="none" w:sz="0" w:space="0" w:color="auto"/>
                <w:left w:val="none" w:sz="0" w:space="0" w:color="auto"/>
                <w:bottom w:val="none" w:sz="0" w:space="0" w:color="auto"/>
                <w:right w:val="none" w:sz="0" w:space="0" w:color="auto"/>
              </w:divBdr>
            </w:div>
          </w:divsChild>
        </w:div>
        <w:div w:id="654601615">
          <w:marLeft w:val="0"/>
          <w:marRight w:val="0"/>
          <w:marTop w:val="0"/>
          <w:marBottom w:val="0"/>
          <w:divBdr>
            <w:top w:val="none" w:sz="0" w:space="0" w:color="auto"/>
            <w:left w:val="none" w:sz="0" w:space="0" w:color="auto"/>
            <w:bottom w:val="none" w:sz="0" w:space="0" w:color="auto"/>
            <w:right w:val="none" w:sz="0" w:space="0" w:color="auto"/>
          </w:divBdr>
          <w:divsChild>
            <w:div w:id="108400604">
              <w:marLeft w:val="0"/>
              <w:marRight w:val="0"/>
              <w:marTop w:val="0"/>
              <w:marBottom w:val="0"/>
              <w:divBdr>
                <w:top w:val="none" w:sz="0" w:space="0" w:color="auto"/>
                <w:left w:val="none" w:sz="0" w:space="0" w:color="auto"/>
                <w:bottom w:val="none" w:sz="0" w:space="0" w:color="auto"/>
                <w:right w:val="none" w:sz="0" w:space="0" w:color="auto"/>
              </w:divBdr>
            </w:div>
            <w:div w:id="103231185">
              <w:marLeft w:val="0"/>
              <w:marRight w:val="0"/>
              <w:marTop w:val="0"/>
              <w:marBottom w:val="0"/>
              <w:divBdr>
                <w:top w:val="none" w:sz="0" w:space="0" w:color="auto"/>
                <w:left w:val="none" w:sz="0" w:space="0" w:color="auto"/>
                <w:bottom w:val="none" w:sz="0" w:space="0" w:color="auto"/>
                <w:right w:val="none" w:sz="0" w:space="0" w:color="auto"/>
              </w:divBdr>
            </w:div>
          </w:divsChild>
        </w:div>
        <w:div w:id="226457648">
          <w:marLeft w:val="0"/>
          <w:marRight w:val="0"/>
          <w:marTop w:val="0"/>
          <w:marBottom w:val="0"/>
          <w:divBdr>
            <w:top w:val="none" w:sz="0" w:space="0" w:color="auto"/>
            <w:left w:val="none" w:sz="0" w:space="0" w:color="auto"/>
            <w:bottom w:val="none" w:sz="0" w:space="0" w:color="auto"/>
            <w:right w:val="none" w:sz="0" w:space="0" w:color="auto"/>
          </w:divBdr>
          <w:divsChild>
            <w:div w:id="925194086">
              <w:marLeft w:val="0"/>
              <w:marRight w:val="0"/>
              <w:marTop w:val="0"/>
              <w:marBottom w:val="0"/>
              <w:divBdr>
                <w:top w:val="none" w:sz="0" w:space="0" w:color="auto"/>
                <w:left w:val="none" w:sz="0" w:space="0" w:color="auto"/>
                <w:bottom w:val="none" w:sz="0" w:space="0" w:color="auto"/>
                <w:right w:val="none" w:sz="0" w:space="0" w:color="auto"/>
              </w:divBdr>
            </w:div>
          </w:divsChild>
        </w:div>
        <w:div w:id="1078868764">
          <w:marLeft w:val="0"/>
          <w:marRight w:val="0"/>
          <w:marTop w:val="0"/>
          <w:marBottom w:val="0"/>
          <w:divBdr>
            <w:top w:val="none" w:sz="0" w:space="0" w:color="auto"/>
            <w:left w:val="none" w:sz="0" w:space="0" w:color="auto"/>
            <w:bottom w:val="none" w:sz="0" w:space="0" w:color="auto"/>
            <w:right w:val="none" w:sz="0" w:space="0" w:color="auto"/>
          </w:divBdr>
          <w:divsChild>
            <w:div w:id="124930332">
              <w:marLeft w:val="0"/>
              <w:marRight w:val="0"/>
              <w:marTop w:val="0"/>
              <w:marBottom w:val="0"/>
              <w:divBdr>
                <w:top w:val="none" w:sz="0" w:space="0" w:color="auto"/>
                <w:left w:val="none" w:sz="0" w:space="0" w:color="auto"/>
                <w:bottom w:val="none" w:sz="0" w:space="0" w:color="auto"/>
                <w:right w:val="none" w:sz="0" w:space="0" w:color="auto"/>
              </w:divBdr>
            </w:div>
            <w:div w:id="1342078324">
              <w:marLeft w:val="0"/>
              <w:marRight w:val="0"/>
              <w:marTop w:val="0"/>
              <w:marBottom w:val="0"/>
              <w:divBdr>
                <w:top w:val="none" w:sz="0" w:space="0" w:color="auto"/>
                <w:left w:val="none" w:sz="0" w:space="0" w:color="auto"/>
                <w:bottom w:val="none" w:sz="0" w:space="0" w:color="auto"/>
                <w:right w:val="none" w:sz="0" w:space="0" w:color="auto"/>
              </w:divBdr>
            </w:div>
            <w:div w:id="1959408732">
              <w:marLeft w:val="0"/>
              <w:marRight w:val="0"/>
              <w:marTop w:val="0"/>
              <w:marBottom w:val="0"/>
              <w:divBdr>
                <w:top w:val="none" w:sz="0" w:space="0" w:color="auto"/>
                <w:left w:val="none" w:sz="0" w:space="0" w:color="auto"/>
                <w:bottom w:val="none" w:sz="0" w:space="0" w:color="auto"/>
                <w:right w:val="none" w:sz="0" w:space="0" w:color="auto"/>
              </w:divBdr>
            </w:div>
          </w:divsChild>
        </w:div>
        <w:div w:id="1389766592">
          <w:marLeft w:val="0"/>
          <w:marRight w:val="0"/>
          <w:marTop w:val="0"/>
          <w:marBottom w:val="0"/>
          <w:divBdr>
            <w:top w:val="none" w:sz="0" w:space="0" w:color="auto"/>
            <w:left w:val="none" w:sz="0" w:space="0" w:color="auto"/>
            <w:bottom w:val="none" w:sz="0" w:space="0" w:color="auto"/>
            <w:right w:val="none" w:sz="0" w:space="0" w:color="auto"/>
          </w:divBdr>
          <w:divsChild>
            <w:div w:id="702749360">
              <w:marLeft w:val="0"/>
              <w:marRight w:val="0"/>
              <w:marTop w:val="0"/>
              <w:marBottom w:val="0"/>
              <w:divBdr>
                <w:top w:val="none" w:sz="0" w:space="0" w:color="auto"/>
                <w:left w:val="none" w:sz="0" w:space="0" w:color="auto"/>
                <w:bottom w:val="none" w:sz="0" w:space="0" w:color="auto"/>
                <w:right w:val="none" w:sz="0" w:space="0" w:color="auto"/>
              </w:divBdr>
            </w:div>
            <w:div w:id="1949071908">
              <w:marLeft w:val="0"/>
              <w:marRight w:val="0"/>
              <w:marTop w:val="0"/>
              <w:marBottom w:val="0"/>
              <w:divBdr>
                <w:top w:val="none" w:sz="0" w:space="0" w:color="auto"/>
                <w:left w:val="none" w:sz="0" w:space="0" w:color="auto"/>
                <w:bottom w:val="none" w:sz="0" w:space="0" w:color="auto"/>
                <w:right w:val="none" w:sz="0" w:space="0" w:color="auto"/>
              </w:divBdr>
            </w:div>
            <w:div w:id="1653293649">
              <w:marLeft w:val="0"/>
              <w:marRight w:val="0"/>
              <w:marTop w:val="0"/>
              <w:marBottom w:val="0"/>
              <w:divBdr>
                <w:top w:val="none" w:sz="0" w:space="0" w:color="auto"/>
                <w:left w:val="none" w:sz="0" w:space="0" w:color="auto"/>
                <w:bottom w:val="none" w:sz="0" w:space="0" w:color="auto"/>
                <w:right w:val="none" w:sz="0" w:space="0" w:color="auto"/>
              </w:divBdr>
            </w:div>
            <w:div w:id="1222063151">
              <w:marLeft w:val="0"/>
              <w:marRight w:val="0"/>
              <w:marTop w:val="0"/>
              <w:marBottom w:val="0"/>
              <w:divBdr>
                <w:top w:val="none" w:sz="0" w:space="0" w:color="auto"/>
                <w:left w:val="none" w:sz="0" w:space="0" w:color="auto"/>
                <w:bottom w:val="none" w:sz="0" w:space="0" w:color="auto"/>
                <w:right w:val="none" w:sz="0" w:space="0" w:color="auto"/>
              </w:divBdr>
            </w:div>
            <w:div w:id="155607333">
              <w:marLeft w:val="0"/>
              <w:marRight w:val="0"/>
              <w:marTop w:val="0"/>
              <w:marBottom w:val="0"/>
              <w:divBdr>
                <w:top w:val="none" w:sz="0" w:space="0" w:color="auto"/>
                <w:left w:val="none" w:sz="0" w:space="0" w:color="auto"/>
                <w:bottom w:val="none" w:sz="0" w:space="0" w:color="auto"/>
                <w:right w:val="none" w:sz="0" w:space="0" w:color="auto"/>
              </w:divBdr>
            </w:div>
            <w:div w:id="2048797122">
              <w:marLeft w:val="0"/>
              <w:marRight w:val="0"/>
              <w:marTop w:val="0"/>
              <w:marBottom w:val="0"/>
              <w:divBdr>
                <w:top w:val="none" w:sz="0" w:space="0" w:color="auto"/>
                <w:left w:val="none" w:sz="0" w:space="0" w:color="auto"/>
                <w:bottom w:val="none" w:sz="0" w:space="0" w:color="auto"/>
                <w:right w:val="none" w:sz="0" w:space="0" w:color="auto"/>
              </w:divBdr>
            </w:div>
            <w:div w:id="2131438003">
              <w:marLeft w:val="0"/>
              <w:marRight w:val="0"/>
              <w:marTop w:val="0"/>
              <w:marBottom w:val="0"/>
              <w:divBdr>
                <w:top w:val="none" w:sz="0" w:space="0" w:color="auto"/>
                <w:left w:val="none" w:sz="0" w:space="0" w:color="auto"/>
                <w:bottom w:val="none" w:sz="0" w:space="0" w:color="auto"/>
                <w:right w:val="none" w:sz="0" w:space="0" w:color="auto"/>
              </w:divBdr>
            </w:div>
          </w:divsChild>
        </w:div>
        <w:div w:id="1449474554">
          <w:marLeft w:val="0"/>
          <w:marRight w:val="0"/>
          <w:marTop w:val="0"/>
          <w:marBottom w:val="0"/>
          <w:divBdr>
            <w:top w:val="none" w:sz="0" w:space="0" w:color="auto"/>
            <w:left w:val="none" w:sz="0" w:space="0" w:color="auto"/>
            <w:bottom w:val="none" w:sz="0" w:space="0" w:color="auto"/>
            <w:right w:val="none" w:sz="0" w:space="0" w:color="auto"/>
          </w:divBdr>
          <w:divsChild>
            <w:div w:id="1973438830">
              <w:marLeft w:val="0"/>
              <w:marRight w:val="0"/>
              <w:marTop w:val="0"/>
              <w:marBottom w:val="0"/>
              <w:divBdr>
                <w:top w:val="none" w:sz="0" w:space="0" w:color="auto"/>
                <w:left w:val="none" w:sz="0" w:space="0" w:color="auto"/>
                <w:bottom w:val="none" w:sz="0" w:space="0" w:color="auto"/>
                <w:right w:val="none" w:sz="0" w:space="0" w:color="auto"/>
              </w:divBdr>
            </w:div>
            <w:div w:id="812454383">
              <w:marLeft w:val="0"/>
              <w:marRight w:val="0"/>
              <w:marTop w:val="0"/>
              <w:marBottom w:val="0"/>
              <w:divBdr>
                <w:top w:val="none" w:sz="0" w:space="0" w:color="auto"/>
                <w:left w:val="none" w:sz="0" w:space="0" w:color="auto"/>
                <w:bottom w:val="none" w:sz="0" w:space="0" w:color="auto"/>
                <w:right w:val="none" w:sz="0" w:space="0" w:color="auto"/>
              </w:divBdr>
            </w:div>
            <w:div w:id="316888229">
              <w:marLeft w:val="0"/>
              <w:marRight w:val="0"/>
              <w:marTop w:val="0"/>
              <w:marBottom w:val="0"/>
              <w:divBdr>
                <w:top w:val="none" w:sz="0" w:space="0" w:color="auto"/>
                <w:left w:val="none" w:sz="0" w:space="0" w:color="auto"/>
                <w:bottom w:val="none" w:sz="0" w:space="0" w:color="auto"/>
                <w:right w:val="none" w:sz="0" w:space="0" w:color="auto"/>
              </w:divBdr>
            </w:div>
            <w:div w:id="1411462939">
              <w:marLeft w:val="0"/>
              <w:marRight w:val="0"/>
              <w:marTop w:val="0"/>
              <w:marBottom w:val="0"/>
              <w:divBdr>
                <w:top w:val="none" w:sz="0" w:space="0" w:color="auto"/>
                <w:left w:val="none" w:sz="0" w:space="0" w:color="auto"/>
                <w:bottom w:val="none" w:sz="0" w:space="0" w:color="auto"/>
                <w:right w:val="none" w:sz="0" w:space="0" w:color="auto"/>
              </w:divBdr>
            </w:div>
            <w:div w:id="416443085">
              <w:marLeft w:val="0"/>
              <w:marRight w:val="0"/>
              <w:marTop w:val="0"/>
              <w:marBottom w:val="0"/>
              <w:divBdr>
                <w:top w:val="none" w:sz="0" w:space="0" w:color="auto"/>
                <w:left w:val="none" w:sz="0" w:space="0" w:color="auto"/>
                <w:bottom w:val="none" w:sz="0" w:space="0" w:color="auto"/>
                <w:right w:val="none" w:sz="0" w:space="0" w:color="auto"/>
              </w:divBdr>
            </w:div>
            <w:div w:id="1370836456">
              <w:marLeft w:val="0"/>
              <w:marRight w:val="0"/>
              <w:marTop w:val="0"/>
              <w:marBottom w:val="0"/>
              <w:divBdr>
                <w:top w:val="none" w:sz="0" w:space="0" w:color="auto"/>
                <w:left w:val="none" w:sz="0" w:space="0" w:color="auto"/>
                <w:bottom w:val="none" w:sz="0" w:space="0" w:color="auto"/>
                <w:right w:val="none" w:sz="0" w:space="0" w:color="auto"/>
              </w:divBdr>
            </w:div>
            <w:div w:id="1286540926">
              <w:marLeft w:val="0"/>
              <w:marRight w:val="0"/>
              <w:marTop w:val="0"/>
              <w:marBottom w:val="0"/>
              <w:divBdr>
                <w:top w:val="none" w:sz="0" w:space="0" w:color="auto"/>
                <w:left w:val="none" w:sz="0" w:space="0" w:color="auto"/>
                <w:bottom w:val="none" w:sz="0" w:space="0" w:color="auto"/>
                <w:right w:val="none" w:sz="0" w:space="0" w:color="auto"/>
              </w:divBdr>
            </w:div>
            <w:div w:id="194929493">
              <w:marLeft w:val="0"/>
              <w:marRight w:val="0"/>
              <w:marTop w:val="0"/>
              <w:marBottom w:val="0"/>
              <w:divBdr>
                <w:top w:val="none" w:sz="0" w:space="0" w:color="auto"/>
                <w:left w:val="none" w:sz="0" w:space="0" w:color="auto"/>
                <w:bottom w:val="none" w:sz="0" w:space="0" w:color="auto"/>
                <w:right w:val="none" w:sz="0" w:space="0" w:color="auto"/>
              </w:divBdr>
            </w:div>
          </w:divsChild>
        </w:div>
        <w:div w:id="457528796">
          <w:marLeft w:val="0"/>
          <w:marRight w:val="0"/>
          <w:marTop w:val="0"/>
          <w:marBottom w:val="0"/>
          <w:divBdr>
            <w:top w:val="none" w:sz="0" w:space="0" w:color="auto"/>
            <w:left w:val="none" w:sz="0" w:space="0" w:color="auto"/>
            <w:bottom w:val="none" w:sz="0" w:space="0" w:color="auto"/>
            <w:right w:val="none" w:sz="0" w:space="0" w:color="auto"/>
          </w:divBdr>
          <w:divsChild>
            <w:div w:id="906381318">
              <w:marLeft w:val="0"/>
              <w:marRight w:val="0"/>
              <w:marTop w:val="0"/>
              <w:marBottom w:val="0"/>
              <w:divBdr>
                <w:top w:val="none" w:sz="0" w:space="0" w:color="auto"/>
                <w:left w:val="none" w:sz="0" w:space="0" w:color="auto"/>
                <w:bottom w:val="none" w:sz="0" w:space="0" w:color="auto"/>
                <w:right w:val="none" w:sz="0" w:space="0" w:color="auto"/>
              </w:divBdr>
            </w:div>
            <w:div w:id="608247114">
              <w:marLeft w:val="0"/>
              <w:marRight w:val="0"/>
              <w:marTop w:val="0"/>
              <w:marBottom w:val="0"/>
              <w:divBdr>
                <w:top w:val="none" w:sz="0" w:space="0" w:color="auto"/>
                <w:left w:val="none" w:sz="0" w:space="0" w:color="auto"/>
                <w:bottom w:val="none" w:sz="0" w:space="0" w:color="auto"/>
                <w:right w:val="none" w:sz="0" w:space="0" w:color="auto"/>
              </w:divBdr>
            </w:div>
            <w:div w:id="968246599">
              <w:marLeft w:val="0"/>
              <w:marRight w:val="0"/>
              <w:marTop w:val="0"/>
              <w:marBottom w:val="0"/>
              <w:divBdr>
                <w:top w:val="none" w:sz="0" w:space="0" w:color="auto"/>
                <w:left w:val="none" w:sz="0" w:space="0" w:color="auto"/>
                <w:bottom w:val="none" w:sz="0" w:space="0" w:color="auto"/>
                <w:right w:val="none" w:sz="0" w:space="0" w:color="auto"/>
              </w:divBdr>
            </w:div>
            <w:div w:id="1406998306">
              <w:marLeft w:val="0"/>
              <w:marRight w:val="0"/>
              <w:marTop w:val="0"/>
              <w:marBottom w:val="0"/>
              <w:divBdr>
                <w:top w:val="none" w:sz="0" w:space="0" w:color="auto"/>
                <w:left w:val="none" w:sz="0" w:space="0" w:color="auto"/>
                <w:bottom w:val="none" w:sz="0" w:space="0" w:color="auto"/>
                <w:right w:val="none" w:sz="0" w:space="0" w:color="auto"/>
              </w:divBdr>
            </w:div>
            <w:div w:id="1889292241">
              <w:marLeft w:val="0"/>
              <w:marRight w:val="0"/>
              <w:marTop w:val="0"/>
              <w:marBottom w:val="0"/>
              <w:divBdr>
                <w:top w:val="none" w:sz="0" w:space="0" w:color="auto"/>
                <w:left w:val="none" w:sz="0" w:space="0" w:color="auto"/>
                <w:bottom w:val="none" w:sz="0" w:space="0" w:color="auto"/>
                <w:right w:val="none" w:sz="0" w:space="0" w:color="auto"/>
              </w:divBdr>
            </w:div>
            <w:div w:id="555967677">
              <w:marLeft w:val="0"/>
              <w:marRight w:val="0"/>
              <w:marTop w:val="0"/>
              <w:marBottom w:val="0"/>
              <w:divBdr>
                <w:top w:val="none" w:sz="0" w:space="0" w:color="auto"/>
                <w:left w:val="none" w:sz="0" w:space="0" w:color="auto"/>
                <w:bottom w:val="none" w:sz="0" w:space="0" w:color="auto"/>
                <w:right w:val="none" w:sz="0" w:space="0" w:color="auto"/>
              </w:divBdr>
            </w:div>
            <w:div w:id="1014651164">
              <w:marLeft w:val="0"/>
              <w:marRight w:val="0"/>
              <w:marTop w:val="0"/>
              <w:marBottom w:val="0"/>
              <w:divBdr>
                <w:top w:val="none" w:sz="0" w:space="0" w:color="auto"/>
                <w:left w:val="none" w:sz="0" w:space="0" w:color="auto"/>
                <w:bottom w:val="none" w:sz="0" w:space="0" w:color="auto"/>
                <w:right w:val="none" w:sz="0" w:space="0" w:color="auto"/>
              </w:divBdr>
            </w:div>
          </w:divsChild>
        </w:div>
        <w:div w:id="1575310009">
          <w:marLeft w:val="0"/>
          <w:marRight w:val="0"/>
          <w:marTop w:val="0"/>
          <w:marBottom w:val="0"/>
          <w:divBdr>
            <w:top w:val="none" w:sz="0" w:space="0" w:color="auto"/>
            <w:left w:val="none" w:sz="0" w:space="0" w:color="auto"/>
            <w:bottom w:val="none" w:sz="0" w:space="0" w:color="auto"/>
            <w:right w:val="none" w:sz="0" w:space="0" w:color="auto"/>
          </w:divBdr>
          <w:divsChild>
            <w:div w:id="1914313692">
              <w:marLeft w:val="0"/>
              <w:marRight w:val="0"/>
              <w:marTop w:val="0"/>
              <w:marBottom w:val="0"/>
              <w:divBdr>
                <w:top w:val="none" w:sz="0" w:space="0" w:color="auto"/>
                <w:left w:val="none" w:sz="0" w:space="0" w:color="auto"/>
                <w:bottom w:val="none" w:sz="0" w:space="0" w:color="auto"/>
                <w:right w:val="none" w:sz="0" w:space="0" w:color="auto"/>
              </w:divBdr>
            </w:div>
          </w:divsChild>
        </w:div>
        <w:div w:id="644510607">
          <w:marLeft w:val="0"/>
          <w:marRight w:val="0"/>
          <w:marTop w:val="0"/>
          <w:marBottom w:val="0"/>
          <w:divBdr>
            <w:top w:val="none" w:sz="0" w:space="0" w:color="auto"/>
            <w:left w:val="none" w:sz="0" w:space="0" w:color="auto"/>
            <w:bottom w:val="none" w:sz="0" w:space="0" w:color="auto"/>
            <w:right w:val="none" w:sz="0" w:space="0" w:color="auto"/>
          </w:divBdr>
          <w:divsChild>
            <w:div w:id="331035426">
              <w:marLeft w:val="0"/>
              <w:marRight w:val="0"/>
              <w:marTop w:val="0"/>
              <w:marBottom w:val="0"/>
              <w:divBdr>
                <w:top w:val="none" w:sz="0" w:space="0" w:color="auto"/>
                <w:left w:val="none" w:sz="0" w:space="0" w:color="auto"/>
                <w:bottom w:val="none" w:sz="0" w:space="0" w:color="auto"/>
                <w:right w:val="none" w:sz="0" w:space="0" w:color="auto"/>
              </w:divBdr>
            </w:div>
          </w:divsChild>
        </w:div>
        <w:div w:id="1906598378">
          <w:marLeft w:val="0"/>
          <w:marRight w:val="0"/>
          <w:marTop w:val="0"/>
          <w:marBottom w:val="0"/>
          <w:divBdr>
            <w:top w:val="none" w:sz="0" w:space="0" w:color="auto"/>
            <w:left w:val="none" w:sz="0" w:space="0" w:color="auto"/>
            <w:bottom w:val="none" w:sz="0" w:space="0" w:color="auto"/>
            <w:right w:val="none" w:sz="0" w:space="0" w:color="auto"/>
          </w:divBdr>
          <w:divsChild>
            <w:div w:id="1812676987">
              <w:marLeft w:val="0"/>
              <w:marRight w:val="0"/>
              <w:marTop w:val="0"/>
              <w:marBottom w:val="0"/>
              <w:divBdr>
                <w:top w:val="none" w:sz="0" w:space="0" w:color="auto"/>
                <w:left w:val="none" w:sz="0" w:space="0" w:color="auto"/>
                <w:bottom w:val="none" w:sz="0" w:space="0" w:color="auto"/>
                <w:right w:val="none" w:sz="0" w:space="0" w:color="auto"/>
              </w:divBdr>
            </w:div>
            <w:div w:id="884021613">
              <w:marLeft w:val="0"/>
              <w:marRight w:val="0"/>
              <w:marTop w:val="0"/>
              <w:marBottom w:val="0"/>
              <w:divBdr>
                <w:top w:val="none" w:sz="0" w:space="0" w:color="auto"/>
                <w:left w:val="none" w:sz="0" w:space="0" w:color="auto"/>
                <w:bottom w:val="none" w:sz="0" w:space="0" w:color="auto"/>
                <w:right w:val="none" w:sz="0" w:space="0" w:color="auto"/>
              </w:divBdr>
            </w:div>
          </w:divsChild>
        </w:div>
        <w:div w:id="327490046">
          <w:marLeft w:val="0"/>
          <w:marRight w:val="0"/>
          <w:marTop w:val="0"/>
          <w:marBottom w:val="0"/>
          <w:divBdr>
            <w:top w:val="none" w:sz="0" w:space="0" w:color="auto"/>
            <w:left w:val="none" w:sz="0" w:space="0" w:color="auto"/>
            <w:bottom w:val="none" w:sz="0" w:space="0" w:color="auto"/>
            <w:right w:val="none" w:sz="0" w:space="0" w:color="auto"/>
          </w:divBdr>
          <w:divsChild>
            <w:div w:id="1722901428">
              <w:marLeft w:val="0"/>
              <w:marRight w:val="0"/>
              <w:marTop w:val="0"/>
              <w:marBottom w:val="0"/>
              <w:divBdr>
                <w:top w:val="none" w:sz="0" w:space="0" w:color="auto"/>
                <w:left w:val="none" w:sz="0" w:space="0" w:color="auto"/>
                <w:bottom w:val="none" w:sz="0" w:space="0" w:color="auto"/>
                <w:right w:val="none" w:sz="0" w:space="0" w:color="auto"/>
              </w:divBdr>
            </w:div>
          </w:divsChild>
        </w:div>
        <w:div w:id="874851530">
          <w:marLeft w:val="0"/>
          <w:marRight w:val="0"/>
          <w:marTop w:val="0"/>
          <w:marBottom w:val="0"/>
          <w:divBdr>
            <w:top w:val="none" w:sz="0" w:space="0" w:color="auto"/>
            <w:left w:val="none" w:sz="0" w:space="0" w:color="auto"/>
            <w:bottom w:val="none" w:sz="0" w:space="0" w:color="auto"/>
            <w:right w:val="none" w:sz="0" w:space="0" w:color="auto"/>
          </w:divBdr>
          <w:divsChild>
            <w:div w:id="1164003982">
              <w:marLeft w:val="0"/>
              <w:marRight w:val="0"/>
              <w:marTop w:val="0"/>
              <w:marBottom w:val="0"/>
              <w:divBdr>
                <w:top w:val="none" w:sz="0" w:space="0" w:color="auto"/>
                <w:left w:val="none" w:sz="0" w:space="0" w:color="auto"/>
                <w:bottom w:val="none" w:sz="0" w:space="0" w:color="auto"/>
                <w:right w:val="none" w:sz="0" w:space="0" w:color="auto"/>
              </w:divBdr>
            </w:div>
            <w:div w:id="970133875">
              <w:marLeft w:val="0"/>
              <w:marRight w:val="0"/>
              <w:marTop w:val="0"/>
              <w:marBottom w:val="0"/>
              <w:divBdr>
                <w:top w:val="none" w:sz="0" w:space="0" w:color="auto"/>
                <w:left w:val="none" w:sz="0" w:space="0" w:color="auto"/>
                <w:bottom w:val="none" w:sz="0" w:space="0" w:color="auto"/>
                <w:right w:val="none" w:sz="0" w:space="0" w:color="auto"/>
              </w:divBdr>
            </w:div>
            <w:div w:id="2118131472">
              <w:marLeft w:val="0"/>
              <w:marRight w:val="0"/>
              <w:marTop w:val="0"/>
              <w:marBottom w:val="0"/>
              <w:divBdr>
                <w:top w:val="none" w:sz="0" w:space="0" w:color="auto"/>
                <w:left w:val="none" w:sz="0" w:space="0" w:color="auto"/>
                <w:bottom w:val="none" w:sz="0" w:space="0" w:color="auto"/>
                <w:right w:val="none" w:sz="0" w:space="0" w:color="auto"/>
              </w:divBdr>
            </w:div>
          </w:divsChild>
        </w:div>
        <w:div w:id="239952955">
          <w:marLeft w:val="0"/>
          <w:marRight w:val="0"/>
          <w:marTop w:val="0"/>
          <w:marBottom w:val="0"/>
          <w:divBdr>
            <w:top w:val="none" w:sz="0" w:space="0" w:color="auto"/>
            <w:left w:val="none" w:sz="0" w:space="0" w:color="auto"/>
            <w:bottom w:val="none" w:sz="0" w:space="0" w:color="auto"/>
            <w:right w:val="none" w:sz="0" w:space="0" w:color="auto"/>
          </w:divBdr>
          <w:divsChild>
            <w:div w:id="1534615758">
              <w:marLeft w:val="0"/>
              <w:marRight w:val="0"/>
              <w:marTop w:val="0"/>
              <w:marBottom w:val="0"/>
              <w:divBdr>
                <w:top w:val="none" w:sz="0" w:space="0" w:color="auto"/>
                <w:left w:val="none" w:sz="0" w:space="0" w:color="auto"/>
                <w:bottom w:val="none" w:sz="0" w:space="0" w:color="auto"/>
                <w:right w:val="none" w:sz="0" w:space="0" w:color="auto"/>
              </w:divBdr>
            </w:div>
            <w:div w:id="1843932564">
              <w:marLeft w:val="0"/>
              <w:marRight w:val="0"/>
              <w:marTop w:val="0"/>
              <w:marBottom w:val="0"/>
              <w:divBdr>
                <w:top w:val="none" w:sz="0" w:space="0" w:color="auto"/>
                <w:left w:val="none" w:sz="0" w:space="0" w:color="auto"/>
                <w:bottom w:val="none" w:sz="0" w:space="0" w:color="auto"/>
                <w:right w:val="none" w:sz="0" w:space="0" w:color="auto"/>
              </w:divBdr>
            </w:div>
          </w:divsChild>
        </w:div>
        <w:div w:id="1856265911">
          <w:marLeft w:val="0"/>
          <w:marRight w:val="0"/>
          <w:marTop w:val="0"/>
          <w:marBottom w:val="0"/>
          <w:divBdr>
            <w:top w:val="none" w:sz="0" w:space="0" w:color="auto"/>
            <w:left w:val="none" w:sz="0" w:space="0" w:color="auto"/>
            <w:bottom w:val="none" w:sz="0" w:space="0" w:color="auto"/>
            <w:right w:val="none" w:sz="0" w:space="0" w:color="auto"/>
          </w:divBdr>
          <w:divsChild>
            <w:div w:id="1395818284">
              <w:marLeft w:val="0"/>
              <w:marRight w:val="0"/>
              <w:marTop w:val="0"/>
              <w:marBottom w:val="0"/>
              <w:divBdr>
                <w:top w:val="none" w:sz="0" w:space="0" w:color="auto"/>
                <w:left w:val="none" w:sz="0" w:space="0" w:color="auto"/>
                <w:bottom w:val="none" w:sz="0" w:space="0" w:color="auto"/>
                <w:right w:val="none" w:sz="0" w:space="0" w:color="auto"/>
              </w:divBdr>
            </w:div>
          </w:divsChild>
        </w:div>
        <w:div w:id="1843004747">
          <w:marLeft w:val="0"/>
          <w:marRight w:val="0"/>
          <w:marTop w:val="0"/>
          <w:marBottom w:val="0"/>
          <w:divBdr>
            <w:top w:val="none" w:sz="0" w:space="0" w:color="auto"/>
            <w:left w:val="none" w:sz="0" w:space="0" w:color="auto"/>
            <w:bottom w:val="none" w:sz="0" w:space="0" w:color="auto"/>
            <w:right w:val="none" w:sz="0" w:space="0" w:color="auto"/>
          </w:divBdr>
          <w:divsChild>
            <w:div w:id="735126662">
              <w:marLeft w:val="0"/>
              <w:marRight w:val="0"/>
              <w:marTop w:val="0"/>
              <w:marBottom w:val="0"/>
              <w:divBdr>
                <w:top w:val="none" w:sz="0" w:space="0" w:color="auto"/>
                <w:left w:val="none" w:sz="0" w:space="0" w:color="auto"/>
                <w:bottom w:val="none" w:sz="0" w:space="0" w:color="auto"/>
                <w:right w:val="none" w:sz="0" w:space="0" w:color="auto"/>
              </w:divBdr>
            </w:div>
            <w:div w:id="1278172439">
              <w:marLeft w:val="0"/>
              <w:marRight w:val="0"/>
              <w:marTop w:val="0"/>
              <w:marBottom w:val="0"/>
              <w:divBdr>
                <w:top w:val="none" w:sz="0" w:space="0" w:color="auto"/>
                <w:left w:val="none" w:sz="0" w:space="0" w:color="auto"/>
                <w:bottom w:val="none" w:sz="0" w:space="0" w:color="auto"/>
                <w:right w:val="none" w:sz="0" w:space="0" w:color="auto"/>
              </w:divBdr>
            </w:div>
            <w:div w:id="1511292236">
              <w:marLeft w:val="0"/>
              <w:marRight w:val="0"/>
              <w:marTop w:val="0"/>
              <w:marBottom w:val="0"/>
              <w:divBdr>
                <w:top w:val="none" w:sz="0" w:space="0" w:color="auto"/>
                <w:left w:val="none" w:sz="0" w:space="0" w:color="auto"/>
                <w:bottom w:val="none" w:sz="0" w:space="0" w:color="auto"/>
                <w:right w:val="none" w:sz="0" w:space="0" w:color="auto"/>
              </w:divBdr>
            </w:div>
            <w:div w:id="2043824186">
              <w:marLeft w:val="0"/>
              <w:marRight w:val="0"/>
              <w:marTop w:val="0"/>
              <w:marBottom w:val="0"/>
              <w:divBdr>
                <w:top w:val="none" w:sz="0" w:space="0" w:color="auto"/>
                <w:left w:val="none" w:sz="0" w:space="0" w:color="auto"/>
                <w:bottom w:val="none" w:sz="0" w:space="0" w:color="auto"/>
                <w:right w:val="none" w:sz="0" w:space="0" w:color="auto"/>
              </w:divBdr>
            </w:div>
          </w:divsChild>
        </w:div>
        <w:div w:id="2019236454">
          <w:marLeft w:val="0"/>
          <w:marRight w:val="0"/>
          <w:marTop w:val="0"/>
          <w:marBottom w:val="0"/>
          <w:divBdr>
            <w:top w:val="none" w:sz="0" w:space="0" w:color="auto"/>
            <w:left w:val="none" w:sz="0" w:space="0" w:color="auto"/>
            <w:bottom w:val="none" w:sz="0" w:space="0" w:color="auto"/>
            <w:right w:val="none" w:sz="0" w:space="0" w:color="auto"/>
          </w:divBdr>
          <w:divsChild>
            <w:div w:id="289746300">
              <w:marLeft w:val="0"/>
              <w:marRight w:val="0"/>
              <w:marTop w:val="0"/>
              <w:marBottom w:val="0"/>
              <w:divBdr>
                <w:top w:val="none" w:sz="0" w:space="0" w:color="auto"/>
                <w:left w:val="none" w:sz="0" w:space="0" w:color="auto"/>
                <w:bottom w:val="none" w:sz="0" w:space="0" w:color="auto"/>
                <w:right w:val="none" w:sz="0" w:space="0" w:color="auto"/>
              </w:divBdr>
            </w:div>
          </w:divsChild>
        </w:div>
        <w:div w:id="451049778">
          <w:marLeft w:val="0"/>
          <w:marRight w:val="0"/>
          <w:marTop w:val="0"/>
          <w:marBottom w:val="0"/>
          <w:divBdr>
            <w:top w:val="none" w:sz="0" w:space="0" w:color="auto"/>
            <w:left w:val="none" w:sz="0" w:space="0" w:color="auto"/>
            <w:bottom w:val="none" w:sz="0" w:space="0" w:color="auto"/>
            <w:right w:val="none" w:sz="0" w:space="0" w:color="auto"/>
          </w:divBdr>
          <w:divsChild>
            <w:div w:id="1384331388">
              <w:marLeft w:val="0"/>
              <w:marRight w:val="0"/>
              <w:marTop w:val="0"/>
              <w:marBottom w:val="0"/>
              <w:divBdr>
                <w:top w:val="none" w:sz="0" w:space="0" w:color="auto"/>
                <w:left w:val="none" w:sz="0" w:space="0" w:color="auto"/>
                <w:bottom w:val="none" w:sz="0" w:space="0" w:color="auto"/>
                <w:right w:val="none" w:sz="0" w:space="0" w:color="auto"/>
              </w:divBdr>
            </w:div>
            <w:div w:id="2145613948">
              <w:marLeft w:val="0"/>
              <w:marRight w:val="0"/>
              <w:marTop w:val="0"/>
              <w:marBottom w:val="0"/>
              <w:divBdr>
                <w:top w:val="none" w:sz="0" w:space="0" w:color="auto"/>
                <w:left w:val="none" w:sz="0" w:space="0" w:color="auto"/>
                <w:bottom w:val="none" w:sz="0" w:space="0" w:color="auto"/>
                <w:right w:val="none" w:sz="0" w:space="0" w:color="auto"/>
              </w:divBdr>
            </w:div>
            <w:div w:id="1516459368">
              <w:marLeft w:val="0"/>
              <w:marRight w:val="0"/>
              <w:marTop w:val="0"/>
              <w:marBottom w:val="0"/>
              <w:divBdr>
                <w:top w:val="none" w:sz="0" w:space="0" w:color="auto"/>
                <w:left w:val="none" w:sz="0" w:space="0" w:color="auto"/>
                <w:bottom w:val="none" w:sz="0" w:space="0" w:color="auto"/>
                <w:right w:val="none" w:sz="0" w:space="0" w:color="auto"/>
              </w:divBdr>
            </w:div>
          </w:divsChild>
        </w:div>
        <w:div w:id="198708802">
          <w:marLeft w:val="0"/>
          <w:marRight w:val="0"/>
          <w:marTop w:val="0"/>
          <w:marBottom w:val="0"/>
          <w:divBdr>
            <w:top w:val="none" w:sz="0" w:space="0" w:color="auto"/>
            <w:left w:val="none" w:sz="0" w:space="0" w:color="auto"/>
            <w:bottom w:val="none" w:sz="0" w:space="0" w:color="auto"/>
            <w:right w:val="none" w:sz="0" w:space="0" w:color="auto"/>
          </w:divBdr>
          <w:divsChild>
            <w:div w:id="222302173">
              <w:marLeft w:val="0"/>
              <w:marRight w:val="0"/>
              <w:marTop w:val="0"/>
              <w:marBottom w:val="0"/>
              <w:divBdr>
                <w:top w:val="none" w:sz="0" w:space="0" w:color="auto"/>
                <w:left w:val="none" w:sz="0" w:space="0" w:color="auto"/>
                <w:bottom w:val="none" w:sz="0" w:space="0" w:color="auto"/>
                <w:right w:val="none" w:sz="0" w:space="0" w:color="auto"/>
              </w:divBdr>
            </w:div>
            <w:div w:id="205682536">
              <w:marLeft w:val="0"/>
              <w:marRight w:val="0"/>
              <w:marTop w:val="0"/>
              <w:marBottom w:val="0"/>
              <w:divBdr>
                <w:top w:val="none" w:sz="0" w:space="0" w:color="auto"/>
                <w:left w:val="none" w:sz="0" w:space="0" w:color="auto"/>
                <w:bottom w:val="none" w:sz="0" w:space="0" w:color="auto"/>
                <w:right w:val="none" w:sz="0" w:space="0" w:color="auto"/>
              </w:divBdr>
            </w:div>
          </w:divsChild>
        </w:div>
        <w:div w:id="1571841339">
          <w:marLeft w:val="0"/>
          <w:marRight w:val="0"/>
          <w:marTop w:val="0"/>
          <w:marBottom w:val="0"/>
          <w:divBdr>
            <w:top w:val="none" w:sz="0" w:space="0" w:color="auto"/>
            <w:left w:val="none" w:sz="0" w:space="0" w:color="auto"/>
            <w:bottom w:val="none" w:sz="0" w:space="0" w:color="auto"/>
            <w:right w:val="none" w:sz="0" w:space="0" w:color="auto"/>
          </w:divBdr>
          <w:divsChild>
            <w:div w:id="16976826">
              <w:marLeft w:val="0"/>
              <w:marRight w:val="0"/>
              <w:marTop w:val="0"/>
              <w:marBottom w:val="0"/>
              <w:divBdr>
                <w:top w:val="none" w:sz="0" w:space="0" w:color="auto"/>
                <w:left w:val="none" w:sz="0" w:space="0" w:color="auto"/>
                <w:bottom w:val="none" w:sz="0" w:space="0" w:color="auto"/>
                <w:right w:val="none" w:sz="0" w:space="0" w:color="auto"/>
              </w:divBdr>
            </w:div>
          </w:divsChild>
        </w:div>
        <w:div w:id="342049006">
          <w:marLeft w:val="0"/>
          <w:marRight w:val="0"/>
          <w:marTop w:val="0"/>
          <w:marBottom w:val="0"/>
          <w:divBdr>
            <w:top w:val="none" w:sz="0" w:space="0" w:color="auto"/>
            <w:left w:val="none" w:sz="0" w:space="0" w:color="auto"/>
            <w:bottom w:val="none" w:sz="0" w:space="0" w:color="auto"/>
            <w:right w:val="none" w:sz="0" w:space="0" w:color="auto"/>
          </w:divBdr>
          <w:divsChild>
            <w:div w:id="1000541952">
              <w:marLeft w:val="0"/>
              <w:marRight w:val="0"/>
              <w:marTop w:val="0"/>
              <w:marBottom w:val="0"/>
              <w:divBdr>
                <w:top w:val="none" w:sz="0" w:space="0" w:color="auto"/>
                <w:left w:val="none" w:sz="0" w:space="0" w:color="auto"/>
                <w:bottom w:val="none" w:sz="0" w:space="0" w:color="auto"/>
                <w:right w:val="none" w:sz="0" w:space="0" w:color="auto"/>
              </w:divBdr>
            </w:div>
            <w:div w:id="133379660">
              <w:marLeft w:val="0"/>
              <w:marRight w:val="0"/>
              <w:marTop w:val="0"/>
              <w:marBottom w:val="0"/>
              <w:divBdr>
                <w:top w:val="none" w:sz="0" w:space="0" w:color="auto"/>
                <w:left w:val="none" w:sz="0" w:space="0" w:color="auto"/>
                <w:bottom w:val="none" w:sz="0" w:space="0" w:color="auto"/>
                <w:right w:val="none" w:sz="0" w:space="0" w:color="auto"/>
              </w:divBdr>
            </w:div>
          </w:divsChild>
        </w:div>
        <w:div w:id="2118718379">
          <w:marLeft w:val="0"/>
          <w:marRight w:val="0"/>
          <w:marTop w:val="0"/>
          <w:marBottom w:val="0"/>
          <w:divBdr>
            <w:top w:val="none" w:sz="0" w:space="0" w:color="auto"/>
            <w:left w:val="none" w:sz="0" w:space="0" w:color="auto"/>
            <w:bottom w:val="none" w:sz="0" w:space="0" w:color="auto"/>
            <w:right w:val="none" w:sz="0" w:space="0" w:color="auto"/>
          </w:divBdr>
          <w:divsChild>
            <w:div w:id="324089593">
              <w:marLeft w:val="0"/>
              <w:marRight w:val="0"/>
              <w:marTop w:val="0"/>
              <w:marBottom w:val="0"/>
              <w:divBdr>
                <w:top w:val="none" w:sz="0" w:space="0" w:color="auto"/>
                <w:left w:val="none" w:sz="0" w:space="0" w:color="auto"/>
                <w:bottom w:val="none" w:sz="0" w:space="0" w:color="auto"/>
                <w:right w:val="none" w:sz="0" w:space="0" w:color="auto"/>
              </w:divBdr>
            </w:div>
            <w:div w:id="2006587256">
              <w:marLeft w:val="0"/>
              <w:marRight w:val="0"/>
              <w:marTop w:val="0"/>
              <w:marBottom w:val="0"/>
              <w:divBdr>
                <w:top w:val="none" w:sz="0" w:space="0" w:color="auto"/>
                <w:left w:val="none" w:sz="0" w:space="0" w:color="auto"/>
                <w:bottom w:val="none" w:sz="0" w:space="0" w:color="auto"/>
                <w:right w:val="none" w:sz="0" w:space="0" w:color="auto"/>
              </w:divBdr>
            </w:div>
            <w:div w:id="1684281194">
              <w:marLeft w:val="0"/>
              <w:marRight w:val="0"/>
              <w:marTop w:val="0"/>
              <w:marBottom w:val="0"/>
              <w:divBdr>
                <w:top w:val="none" w:sz="0" w:space="0" w:color="auto"/>
                <w:left w:val="none" w:sz="0" w:space="0" w:color="auto"/>
                <w:bottom w:val="none" w:sz="0" w:space="0" w:color="auto"/>
                <w:right w:val="none" w:sz="0" w:space="0" w:color="auto"/>
              </w:divBdr>
            </w:div>
            <w:div w:id="1282228713">
              <w:marLeft w:val="0"/>
              <w:marRight w:val="0"/>
              <w:marTop w:val="0"/>
              <w:marBottom w:val="0"/>
              <w:divBdr>
                <w:top w:val="none" w:sz="0" w:space="0" w:color="auto"/>
                <w:left w:val="none" w:sz="0" w:space="0" w:color="auto"/>
                <w:bottom w:val="none" w:sz="0" w:space="0" w:color="auto"/>
                <w:right w:val="none" w:sz="0" w:space="0" w:color="auto"/>
              </w:divBdr>
            </w:div>
            <w:div w:id="362051703">
              <w:marLeft w:val="0"/>
              <w:marRight w:val="0"/>
              <w:marTop w:val="0"/>
              <w:marBottom w:val="0"/>
              <w:divBdr>
                <w:top w:val="none" w:sz="0" w:space="0" w:color="auto"/>
                <w:left w:val="none" w:sz="0" w:space="0" w:color="auto"/>
                <w:bottom w:val="none" w:sz="0" w:space="0" w:color="auto"/>
                <w:right w:val="none" w:sz="0" w:space="0" w:color="auto"/>
              </w:divBdr>
            </w:div>
            <w:div w:id="200752638">
              <w:marLeft w:val="0"/>
              <w:marRight w:val="0"/>
              <w:marTop w:val="0"/>
              <w:marBottom w:val="0"/>
              <w:divBdr>
                <w:top w:val="none" w:sz="0" w:space="0" w:color="auto"/>
                <w:left w:val="none" w:sz="0" w:space="0" w:color="auto"/>
                <w:bottom w:val="none" w:sz="0" w:space="0" w:color="auto"/>
                <w:right w:val="none" w:sz="0" w:space="0" w:color="auto"/>
              </w:divBdr>
            </w:div>
            <w:div w:id="1125350919">
              <w:marLeft w:val="0"/>
              <w:marRight w:val="0"/>
              <w:marTop w:val="0"/>
              <w:marBottom w:val="0"/>
              <w:divBdr>
                <w:top w:val="none" w:sz="0" w:space="0" w:color="auto"/>
                <w:left w:val="none" w:sz="0" w:space="0" w:color="auto"/>
                <w:bottom w:val="none" w:sz="0" w:space="0" w:color="auto"/>
                <w:right w:val="none" w:sz="0" w:space="0" w:color="auto"/>
              </w:divBdr>
            </w:div>
          </w:divsChild>
        </w:div>
        <w:div w:id="335307863">
          <w:marLeft w:val="0"/>
          <w:marRight w:val="0"/>
          <w:marTop w:val="0"/>
          <w:marBottom w:val="0"/>
          <w:divBdr>
            <w:top w:val="none" w:sz="0" w:space="0" w:color="auto"/>
            <w:left w:val="none" w:sz="0" w:space="0" w:color="auto"/>
            <w:bottom w:val="none" w:sz="0" w:space="0" w:color="auto"/>
            <w:right w:val="none" w:sz="0" w:space="0" w:color="auto"/>
          </w:divBdr>
          <w:divsChild>
            <w:div w:id="146090541">
              <w:marLeft w:val="0"/>
              <w:marRight w:val="0"/>
              <w:marTop w:val="0"/>
              <w:marBottom w:val="0"/>
              <w:divBdr>
                <w:top w:val="none" w:sz="0" w:space="0" w:color="auto"/>
                <w:left w:val="none" w:sz="0" w:space="0" w:color="auto"/>
                <w:bottom w:val="none" w:sz="0" w:space="0" w:color="auto"/>
                <w:right w:val="none" w:sz="0" w:space="0" w:color="auto"/>
              </w:divBdr>
            </w:div>
            <w:div w:id="166676162">
              <w:marLeft w:val="0"/>
              <w:marRight w:val="0"/>
              <w:marTop w:val="0"/>
              <w:marBottom w:val="0"/>
              <w:divBdr>
                <w:top w:val="none" w:sz="0" w:space="0" w:color="auto"/>
                <w:left w:val="none" w:sz="0" w:space="0" w:color="auto"/>
                <w:bottom w:val="none" w:sz="0" w:space="0" w:color="auto"/>
                <w:right w:val="none" w:sz="0" w:space="0" w:color="auto"/>
              </w:divBdr>
            </w:div>
          </w:divsChild>
        </w:div>
        <w:div w:id="75638579">
          <w:marLeft w:val="0"/>
          <w:marRight w:val="0"/>
          <w:marTop w:val="0"/>
          <w:marBottom w:val="0"/>
          <w:divBdr>
            <w:top w:val="none" w:sz="0" w:space="0" w:color="auto"/>
            <w:left w:val="none" w:sz="0" w:space="0" w:color="auto"/>
            <w:bottom w:val="none" w:sz="0" w:space="0" w:color="auto"/>
            <w:right w:val="none" w:sz="0" w:space="0" w:color="auto"/>
          </w:divBdr>
          <w:divsChild>
            <w:div w:id="2105760955">
              <w:marLeft w:val="0"/>
              <w:marRight w:val="0"/>
              <w:marTop w:val="0"/>
              <w:marBottom w:val="0"/>
              <w:divBdr>
                <w:top w:val="none" w:sz="0" w:space="0" w:color="auto"/>
                <w:left w:val="none" w:sz="0" w:space="0" w:color="auto"/>
                <w:bottom w:val="none" w:sz="0" w:space="0" w:color="auto"/>
                <w:right w:val="none" w:sz="0" w:space="0" w:color="auto"/>
              </w:divBdr>
            </w:div>
            <w:div w:id="521668726">
              <w:marLeft w:val="0"/>
              <w:marRight w:val="0"/>
              <w:marTop w:val="0"/>
              <w:marBottom w:val="0"/>
              <w:divBdr>
                <w:top w:val="none" w:sz="0" w:space="0" w:color="auto"/>
                <w:left w:val="none" w:sz="0" w:space="0" w:color="auto"/>
                <w:bottom w:val="none" w:sz="0" w:space="0" w:color="auto"/>
                <w:right w:val="none" w:sz="0" w:space="0" w:color="auto"/>
              </w:divBdr>
            </w:div>
            <w:div w:id="581791972">
              <w:marLeft w:val="0"/>
              <w:marRight w:val="0"/>
              <w:marTop w:val="0"/>
              <w:marBottom w:val="0"/>
              <w:divBdr>
                <w:top w:val="none" w:sz="0" w:space="0" w:color="auto"/>
                <w:left w:val="none" w:sz="0" w:space="0" w:color="auto"/>
                <w:bottom w:val="none" w:sz="0" w:space="0" w:color="auto"/>
                <w:right w:val="none" w:sz="0" w:space="0" w:color="auto"/>
              </w:divBdr>
            </w:div>
            <w:div w:id="1991859118">
              <w:marLeft w:val="0"/>
              <w:marRight w:val="0"/>
              <w:marTop w:val="0"/>
              <w:marBottom w:val="0"/>
              <w:divBdr>
                <w:top w:val="none" w:sz="0" w:space="0" w:color="auto"/>
                <w:left w:val="none" w:sz="0" w:space="0" w:color="auto"/>
                <w:bottom w:val="none" w:sz="0" w:space="0" w:color="auto"/>
                <w:right w:val="none" w:sz="0" w:space="0" w:color="auto"/>
              </w:divBdr>
            </w:div>
            <w:div w:id="985665640">
              <w:marLeft w:val="0"/>
              <w:marRight w:val="0"/>
              <w:marTop w:val="0"/>
              <w:marBottom w:val="0"/>
              <w:divBdr>
                <w:top w:val="none" w:sz="0" w:space="0" w:color="auto"/>
                <w:left w:val="none" w:sz="0" w:space="0" w:color="auto"/>
                <w:bottom w:val="none" w:sz="0" w:space="0" w:color="auto"/>
                <w:right w:val="none" w:sz="0" w:space="0" w:color="auto"/>
              </w:divBdr>
            </w:div>
          </w:divsChild>
        </w:div>
        <w:div w:id="535848200">
          <w:marLeft w:val="0"/>
          <w:marRight w:val="0"/>
          <w:marTop w:val="0"/>
          <w:marBottom w:val="0"/>
          <w:divBdr>
            <w:top w:val="none" w:sz="0" w:space="0" w:color="auto"/>
            <w:left w:val="none" w:sz="0" w:space="0" w:color="auto"/>
            <w:bottom w:val="none" w:sz="0" w:space="0" w:color="auto"/>
            <w:right w:val="none" w:sz="0" w:space="0" w:color="auto"/>
          </w:divBdr>
          <w:divsChild>
            <w:div w:id="1723745345">
              <w:marLeft w:val="0"/>
              <w:marRight w:val="0"/>
              <w:marTop w:val="0"/>
              <w:marBottom w:val="0"/>
              <w:divBdr>
                <w:top w:val="none" w:sz="0" w:space="0" w:color="auto"/>
                <w:left w:val="none" w:sz="0" w:space="0" w:color="auto"/>
                <w:bottom w:val="none" w:sz="0" w:space="0" w:color="auto"/>
                <w:right w:val="none" w:sz="0" w:space="0" w:color="auto"/>
              </w:divBdr>
            </w:div>
          </w:divsChild>
        </w:div>
        <w:div w:id="1868568484">
          <w:marLeft w:val="0"/>
          <w:marRight w:val="0"/>
          <w:marTop w:val="0"/>
          <w:marBottom w:val="0"/>
          <w:divBdr>
            <w:top w:val="none" w:sz="0" w:space="0" w:color="auto"/>
            <w:left w:val="none" w:sz="0" w:space="0" w:color="auto"/>
            <w:bottom w:val="none" w:sz="0" w:space="0" w:color="auto"/>
            <w:right w:val="none" w:sz="0" w:space="0" w:color="auto"/>
          </w:divBdr>
          <w:divsChild>
            <w:div w:id="41365327">
              <w:marLeft w:val="0"/>
              <w:marRight w:val="0"/>
              <w:marTop w:val="0"/>
              <w:marBottom w:val="0"/>
              <w:divBdr>
                <w:top w:val="none" w:sz="0" w:space="0" w:color="auto"/>
                <w:left w:val="none" w:sz="0" w:space="0" w:color="auto"/>
                <w:bottom w:val="none" w:sz="0" w:space="0" w:color="auto"/>
                <w:right w:val="none" w:sz="0" w:space="0" w:color="auto"/>
              </w:divBdr>
            </w:div>
          </w:divsChild>
        </w:div>
        <w:div w:id="640768962">
          <w:marLeft w:val="0"/>
          <w:marRight w:val="0"/>
          <w:marTop w:val="0"/>
          <w:marBottom w:val="0"/>
          <w:divBdr>
            <w:top w:val="none" w:sz="0" w:space="0" w:color="auto"/>
            <w:left w:val="none" w:sz="0" w:space="0" w:color="auto"/>
            <w:bottom w:val="none" w:sz="0" w:space="0" w:color="auto"/>
            <w:right w:val="none" w:sz="0" w:space="0" w:color="auto"/>
          </w:divBdr>
          <w:divsChild>
            <w:div w:id="108545799">
              <w:marLeft w:val="0"/>
              <w:marRight w:val="0"/>
              <w:marTop w:val="0"/>
              <w:marBottom w:val="0"/>
              <w:divBdr>
                <w:top w:val="none" w:sz="0" w:space="0" w:color="auto"/>
                <w:left w:val="none" w:sz="0" w:space="0" w:color="auto"/>
                <w:bottom w:val="none" w:sz="0" w:space="0" w:color="auto"/>
                <w:right w:val="none" w:sz="0" w:space="0" w:color="auto"/>
              </w:divBdr>
            </w:div>
            <w:div w:id="2138640876">
              <w:marLeft w:val="0"/>
              <w:marRight w:val="0"/>
              <w:marTop w:val="0"/>
              <w:marBottom w:val="0"/>
              <w:divBdr>
                <w:top w:val="none" w:sz="0" w:space="0" w:color="auto"/>
                <w:left w:val="none" w:sz="0" w:space="0" w:color="auto"/>
                <w:bottom w:val="none" w:sz="0" w:space="0" w:color="auto"/>
                <w:right w:val="none" w:sz="0" w:space="0" w:color="auto"/>
              </w:divBdr>
            </w:div>
          </w:divsChild>
        </w:div>
        <w:div w:id="1469200947">
          <w:marLeft w:val="0"/>
          <w:marRight w:val="0"/>
          <w:marTop w:val="0"/>
          <w:marBottom w:val="0"/>
          <w:divBdr>
            <w:top w:val="none" w:sz="0" w:space="0" w:color="auto"/>
            <w:left w:val="none" w:sz="0" w:space="0" w:color="auto"/>
            <w:bottom w:val="none" w:sz="0" w:space="0" w:color="auto"/>
            <w:right w:val="none" w:sz="0" w:space="0" w:color="auto"/>
          </w:divBdr>
          <w:divsChild>
            <w:div w:id="950356486">
              <w:marLeft w:val="0"/>
              <w:marRight w:val="0"/>
              <w:marTop w:val="0"/>
              <w:marBottom w:val="0"/>
              <w:divBdr>
                <w:top w:val="none" w:sz="0" w:space="0" w:color="auto"/>
                <w:left w:val="none" w:sz="0" w:space="0" w:color="auto"/>
                <w:bottom w:val="none" w:sz="0" w:space="0" w:color="auto"/>
                <w:right w:val="none" w:sz="0" w:space="0" w:color="auto"/>
              </w:divBdr>
            </w:div>
          </w:divsChild>
        </w:div>
        <w:div w:id="545338080">
          <w:marLeft w:val="0"/>
          <w:marRight w:val="0"/>
          <w:marTop w:val="0"/>
          <w:marBottom w:val="0"/>
          <w:divBdr>
            <w:top w:val="none" w:sz="0" w:space="0" w:color="auto"/>
            <w:left w:val="none" w:sz="0" w:space="0" w:color="auto"/>
            <w:bottom w:val="none" w:sz="0" w:space="0" w:color="auto"/>
            <w:right w:val="none" w:sz="0" w:space="0" w:color="auto"/>
          </w:divBdr>
          <w:divsChild>
            <w:div w:id="1130053766">
              <w:marLeft w:val="0"/>
              <w:marRight w:val="0"/>
              <w:marTop w:val="0"/>
              <w:marBottom w:val="0"/>
              <w:divBdr>
                <w:top w:val="none" w:sz="0" w:space="0" w:color="auto"/>
                <w:left w:val="none" w:sz="0" w:space="0" w:color="auto"/>
                <w:bottom w:val="none" w:sz="0" w:space="0" w:color="auto"/>
                <w:right w:val="none" w:sz="0" w:space="0" w:color="auto"/>
              </w:divBdr>
            </w:div>
            <w:div w:id="2040888576">
              <w:marLeft w:val="0"/>
              <w:marRight w:val="0"/>
              <w:marTop w:val="0"/>
              <w:marBottom w:val="0"/>
              <w:divBdr>
                <w:top w:val="none" w:sz="0" w:space="0" w:color="auto"/>
                <w:left w:val="none" w:sz="0" w:space="0" w:color="auto"/>
                <w:bottom w:val="none" w:sz="0" w:space="0" w:color="auto"/>
                <w:right w:val="none" w:sz="0" w:space="0" w:color="auto"/>
              </w:divBdr>
            </w:div>
          </w:divsChild>
        </w:div>
        <w:div w:id="811213182">
          <w:marLeft w:val="0"/>
          <w:marRight w:val="0"/>
          <w:marTop w:val="0"/>
          <w:marBottom w:val="0"/>
          <w:divBdr>
            <w:top w:val="none" w:sz="0" w:space="0" w:color="auto"/>
            <w:left w:val="none" w:sz="0" w:space="0" w:color="auto"/>
            <w:bottom w:val="none" w:sz="0" w:space="0" w:color="auto"/>
            <w:right w:val="none" w:sz="0" w:space="0" w:color="auto"/>
          </w:divBdr>
          <w:divsChild>
            <w:div w:id="1701126116">
              <w:marLeft w:val="0"/>
              <w:marRight w:val="0"/>
              <w:marTop w:val="0"/>
              <w:marBottom w:val="0"/>
              <w:divBdr>
                <w:top w:val="none" w:sz="0" w:space="0" w:color="auto"/>
                <w:left w:val="none" w:sz="0" w:space="0" w:color="auto"/>
                <w:bottom w:val="none" w:sz="0" w:space="0" w:color="auto"/>
                <w:right w:val="none" w:sz="0" w:space="0" w:color="auto"/>
              </w:divBdr>
            </w:div>
            <w:div w:id="157043398">
              <w:marLeft w:val="0"/>
              <w:marRight w:val="0"/>
              <w:marTop w:val="0"/>
              <w:marBottom w:val="0"/>
              <w:divBdr>
                <w:top w:val="none" w:sz="0" w:space="0" w:color="auto"/>
                <w:left w:val="none" w:sz="0" w:space="0" w:color="auto"/>
                <w:bottom w:val="none" w:sz="0" w:space="0" w:color="auto"/>
                <w:right w:val="none" w:sz="0" w:space="0" w:color="auto"/>
              </w:divBdr>
            </w:div>
          </w:divsChild>
        </w:div>
        <w:div w:id="89274619">
          <w:marLeft w:val="0"/>
          <w:marRight w:val="0"/>
          <w:marTop w:val="0"/>
          <w:marBottom w:val="0"/>
          <w:divBdr>
            <w:top w:val="none" w:sz="0" w:space="0" w:color="auto"/>
            <w:left w:val="none" w:sz="0" w:space="0" w:color="auto"/>
            <w:bottom w:val="none" w:sz="0" w:space="0" w:color="auto"/>
            <w:right w:val="none" w:sz="0" w:space="0" w:color="auto"/>
          </w:divBdr>
          <w:divsChild>
            <w:div w:id="1803382259">
              <w:marLeft w:val="0"/>
              <w:marRight w:val="0"/>
              <w:marTop w:val="0"/>
              <w:marBottom w:val="0"/>
              <w:divBdr>
                <w:top w:val="none" w:sz="0" w:space="0" w:color="auto"/>
                <w:left w:val="none" w:sz="0" w:space="0" w:color="auto"/>
                <w:bottom w:val="none" w:sz="0" w:space="0" w:color="auto"/>
                <w:right w:val="none" w:sz="0" w:space="0" w:color="auto"/>
              </w:divBdr>
            </w:div>
            <w:div w:id="733545038">
              <w:marLeft w:val="0"/>
              <w:marRight w:val="0"/>
              <w:marTop w:val="0"/>
              <w:marBottom w:val="0"/>
              <w:divBdr>
                <w:top w:val="none" w:sz="0" w:space="0" w:color="auto"/>
                <w:left w:val="none" w:sz="0" w:space="0" w:color="auto"/>
                <w:bottom w:val="none" w:sz="0" w:space="0" w:color="auto"/>
                <w:right w:val="none" w:sz="0" w:space="0" w:color="auto"/>
              </w:divBdr>
            </w:div>
          </w:divsChild>
        </w:div>
        <w:div w:id="1586039642">
          <w:marLeft w:val="0"/>
          <w:marRight w:val="0"/>
          <w:marTop w:val="0"/>
          <w:marBottom w:val="0"/>
          <w:divBdr>
            <w:top w:val="none" w:sz="0" w:space="0" w:color="auto"/>
            <w:left w:val="none" w:sz="0" w:space="0" w:color="auto"/>
            <w:bottom w:val="none" w:sz="0" w:space="0" w:color="auto"/>
            <w:right w:val="none" w:sz="0" w:space="0" w:color="auto"/>
          </w:divBdr>
          <w:divsChild>
            <w:div w:id="554512633">
              <w:marLeft w:val="0"/>
              <w:marRight w:val="0"/>
              <w:marTop w:val="0"/>
              <w:marBottom w:val="0"/>
              <w:divBdr>
                <w:top w:val="none" w:sz="0" w:space="0" w:color="auto"/>
                <w:left w:val="none" w:sz="0" w:space="0" w:color="auto"/>
                <w:bottom w:val="none" w:sz="0" w:space="0" w:color="auto"/>
                <w:right w:val="none" w:sz="0" w:space="0" w:color="auto"/>
              </w:divBdr>
            </w:div>
            <w:div w:id="1615594896">
              <w:marLeft w:val="0"/>
              <w:marRight w:val="0"/>
              <w:marTop w:val="0"/>
              <w:marBottom w:val="0"/>
              <w:divBdr>
                <w:top w:val="none" w:sz="0" w:space="0" w:color="auto"/>
                <w:left w:val="none" w:sz="0" w:space="0" w:color="auto"/>
                <w:bottom w:val="none" w:sz="0" w:space="0" w:color="auto"/>
                <w:right w:val="none" w:sz="0" w:space="0" w:color="auto"/>
              </w:divBdr>
            </w:div>
            <w:div w:id="33385135">
              <w:marLeft w:val="0"/>
              <w:marRight w:val="0"/>
              <w:marTop w:val="0"/>
              <w:marBottom w:val="0"/>
              <w:divBdr>
                <w:top w:val="none" w:sz="0" w:space="0" w:color="auto"/>
                <w:left w:val="none" w:sz="0" w:space="0" w:color="auto"/>
                <w:bottom w:val="none" w:sz="0" w:space="0" w:color="auto"/>
                <w:right w:val="none" w:sz="0" w:space="0" w:color="auto"/>
              </w:divBdr>
            </w:div>
          </w:divsChild>
        </w:div>
        <w:div w:id="929432430">
          <w:marLeft w:val="0"/>
          <w:marRight w:val="0"/>
          <w:marTop w:val="0"/>
          <w:marBottom w:val="0"/>
          <w:divBdr>
            <w:top w:val="none" w:sz="0" w:space="0" w:color="auto"/>
            <w:left w:val="none" w:sz="0" w:space="0" w:color="auto"/>
            <w:bottom w:val="none" w:sz="0" w:space="0" w:color="auto"/>
            <w:right w:val="none" w:sz="0" w:space="0" w:color="auto"/>
          </w:divBdr>
          <w:divsChild>
            <w:div w:id="2090734390">
              <w:marLeft w:val="0"/>
              <w:marRight w:val="0"/>
              <w:marTop w:val="0"/>
              <w:marBottom w:val="0"/>
              <w:divBdr>
                <w:top w:val="none" w:sz="0" w:space="0" w:color="auto"/>
                <w:left w:val="none" w:sz="0" w:space="0" w:color="auto"/>
                <w:bottom w:val="none" w:sz="0" w:space="0" w:color="auto"/>
                <w:right w:val="none" w:sz="0" w:space="0" w:color="auto"/>
              </w:divBdr>
            </w:div>
            <w:div w:id="171186899">
              <w:marLeft w:val="0"/>
              <w:marRight w:val="0"/>
              <w:marTop w:val="0"/>
              <w:marBottom w:val="0"/>
              <w:divBdr>
                <w:top w:val="none" w:sz="0" w:space="0" w:color="auto"/>
                <w:left w:val="none" w:sz="0" w:space="0" w:color="auto"/>
                <w:bottom w:val="none" w:sz="0" w:space="0" w:color="auto"/>
                <w:right w:val="none" w:sz="0" w:space="0" w:color="auto"/>
              </w:divBdr>
            </w:div>
            <w:div w:id="236938246">
              <w:marLeft w:val="0"/>
              <w:marRight w:val="0"/>
              <w:marTop w:val="0"/>
              <w:marBottom w:val="0"/>
              <w:divBdr>
                <w:top w:val="none" w:sz="0" w:space="0" w:color="auto"/>
                <w:left w:val="none" w:sz="0" w:space="0" w:color="auto"/>
                <w:bottom w:val="none" w:sz="0" w:space="0" w:color="auto"/>
                <w:right w:val="none" w:sz="0" w:space="0" w:color="auto"/>
              </w:divBdr>
            </w:div>
            <w:div w:id="1403213864">
              <w:marLeft w:val="0"/>
              <w:marRight w:val="0"/>
              <w:marTop w:val="0"/>
              <w:marBottom w:val="0"/>
              <w:divBdr>
                <w:top w:val="none" w:sz="0" w:space="0" w:color="auto"/>
                <w:left w:val="none" w:sz="0" w:space="0" w:color="auto"/>
                <w:bottom w:val="none" w:sz="0" w:space="0" w:color="auto"/>
                <w:right w:val="none" w:sz="0" w:space="0" w:color="auto"/>
              </w:divBdr>
            </w:div>
            <w:div w:id="120733812">
              <w:marLeft w:val="0"/>
              <w:marRight w:val="0"/>
              <w:marTop w:val="0"/>
              <w:marBottom w:val="0"/>
              <w:divBdr>
                <w:top w:val="none" w:sz="0" w:space="0" w:color="auto"/>
                <w:left w:val="none" w:sz="0" w:space="0" w:color="auto"/>
                <w:bottom w:val="none" w:sz="0" w:space="0" w:color="auto"/>
                <w:right w:val="none" w:sz="0" w:space="0" w:color="auto"/>
              </w:divBdr>
            </w:div>
            <w:div w:id="1196428253">
              <w:marLeft w:val="0"/>
              <w:marRight w:val="0"/>
              <w:marTop w:val="0"/>
              <w:marBottom w:val="0"/>
              <w:divBdr>
                <w:top w:val="none" w:sz="0" w:space="0" w:color="auto"/>
                <w:left w:val="none" w:sz="0" w:space="0" w:color="auto"/>
                <w:bottom w:val="none" w:sz="0" w:space="0" w:color="auto"/>
                <w:right w:val="none" w:sz="0" w:space="0" w:color="auto"/>
              </w:divBdr>
            </w:div>
          </w:divsChild>
        </w:div>
        <w:div w:id="386732548">
          <w:marLeft w:val="0"/>
          <w:marRight w:val="0"/>
          <w:marTop w:val="0"/>
          <w:marBottom w:val="0"/>
          <w:divBdr>
            <w:top w:val="none" w:sz="0" w:space="0" w:color="auto"/>
            <w:left w:val="none" w:sz="0" w:space="0" w:color="auto"/>
            <w:bottom w:val="none" w:sz="0" w:space="0" w:color="auto"/>
            <w:right w:val="none" w:sz="0" w:space="0" w:color="auto"/>
          </w:divBdr>
          <w:divsChild>
            <w:div w:id="268392982">
              <w:marLeft w:val="0"/>
              <w:marRight w:val="0"/>
              <w:marTop w:val="0"/>
              <w:marBottom w:val="0"/>
              <w:divBdr>
                <w:top w:val="none" w:sz="0" w:space="0" w:color="auto"/>
                <w:left w:val="none" w:sz="0" w:space="0" w:color="auto"/>
                <w:bottom w:val="none" w:sz="0" w:space="0" w:color="auto"/>
                <w:right w:val="none" w:sz="0" w:space="0" w:color="auto"/>
              </w:divBdr>
            </w:div>
          </w:divsChild>
        </w:div>
        <w:div w:id="171796313">
          <w:marLeft w:val="0"/>
          <w:marRight w:val="0"/>
          <w:marTop w:val="0"/>
          <w:marBottom w:val="0"/>
          <w:divBdr>
            <w:top w:val="none" w:sz="0" w:space="0" w:color="auto"/>
            <w:left w:val="none" w:sz="0" w:space="0" w:color="auto"/>
            <w:bottom w:val="none" w:sz="0" w:space="0" w:color="auto"/>
            <w:right w:val="none" w:sz="0" w:space="0" w:color="auto"/>
          </w:divBdr>
          <w:divsChild>
            <w:div w:id="736511338">
              <w:marLeft w:val="0"/>
              <w:marRight w:val="0"/>
              <w:marTop w:val="0"/>
              <w:marBottom w:val="0"/>
              <w:divBdr>
                <w:top w:val="none" w:sz="0" w:space="0" w:color="auto"/>
                <w:left w:val="none" w:sz="0" w:space="0" w:color="auto"/>
                <w:bottom w:val="none" w:sz="0" w:space="0" w:color="auto"/>
                <w:right w:val="none" w:sz="0" w:space="0" w:color="auto"/>
              </w:divBdr>
            </w:div>
          </w:divsChild>
        </w:div>
        <w:div w:id="1936358164">
          <w:marLeft w:val="0"/>
          <w:marRight w:val="0"/>
          <w:marTop w:val="0"/>
          <w:marBottom w:val="0"/>
          <w:divBdr>
            <w:top w:val="none" w:sz="0" w:space="0" w:color="auto"/>
            <w:left w:val="none" w:sz="0" w:space="0" w:color="auto"/>
            <w:bottom w:val="none" w:sz="0" w:space="0" w:color="auto"/>
            <w:right w:val="none" w:sz="0" w:space="0" w:color="auto"/>
          </w:divBdr>
          <w:divsChild>
            <w:div w:id="1734963287">
              <w:marLeft w:val="0"/>
              <w:marRight w:val="0"/>
              <w:marTop w:val="0"/>
              <w:marBottom w:val="0"/>
              <w:divBdr>
                <w:top w:val="none" w:sz="0" w:space="0" w:color="auto"/>
                <w:left w:val="none" w:sz="0" w:space="0" w:color="auto"/>
                <w:bottom w:val="none" w:sz="0" w:space="0" w:color="auto"/>
                <w:right w:val="none" w:sz="0" w:space="0" w:color="auto"/>
              </w:divBdr>
            </w:div>
          </w:divsChild>
        </w:div>
        <w:div w:id="693850513">
          <w:marLeft w:val="0"/>
          <w:marRight w:val="0"/>
          <w:marTop w:val="0"/>
          <w:marBottom w:val="0"/>
          <w:divBdr>
            <w:top w:val="none" w:sz="0" w:space="0" w:color="auto"/>
            <w:left w:val="none" w:sz="0" w:space="0" w:color="auto"/>
            <w:bottom w:val="none" w:sz="0" w:space="0" w:color="auto"/>
            <w:right w:val="none" w:sz="0" w:space="0" w:color="auto"/>
          </w:divBdr>
          <w:divsChild>
            <w:div w:id="1341398012">
              <w:marLeft w:val="0"/>
              <w:marRight w:val="0"/>
              <w:marTop w:val="0"/>
              <w:marBottom w:val="0"/>
              <w:divBdr>
                <w:top w:val="none" w:sz="0" w:space="0" w:color="auto"/>
                <w:left w:val="none" w:sz="0" w:space="0" w:color="auto"/>
                <w:bottom w:val="none" w:sz="0" w:space="0" w:color="auto"/>
                <w:right w:val="none" w:sz="0" w:space="0" w:color="auto"/>
              </w:divBdr>
            </w:div>
          </w:divsChild>
        </w:div>
        <w:div w:id="1865248716">
          <w:marLeft w:val="0"/>
          <w:marRight w:val="0"/>
          <w:marTop w:val="0"/>
          <w:marBottom w:val="0"/>
          <w:divBdr>
            <w:top w:val="none" w:sz="0" w:space="0" w:color="auto"/>
            <w:left w:val="none" w:sz="0" w:space="0" w:color="auto"/>
            <w:bottom w:val="none" w:sz="0" w:space="0" w:color="auto"/>
            <w:right w:val="none" w:sz="0" w:space="0" w:color="auto"/>
          </w:divBdr>
          <w:divsChild>
            <w:div w:id="1491825842">
              <w:marLeft w:val="0"/>
              <w:marRight w:val="0"/>
              <w:marTop w:val="0"/>
              <w:marBottom w:val="0"/>
              <w:divBdr>
                <w:top w:val="none" w:sz="0" w:space="0" w:color="auto"/>
                <w:left w:val="none" w:sz="0" w:space="0" w:color="auto"/>
                <w:bottom w:val="none" w:sz="0" w:space="0" w:color="auto"/>
                <w:right w:val="none" w:sz="0" w:space="0" w:color="auto"/>
              </w:divBdr>
            </w:div>
            <w:div w:id="114368918">
              <w:marLeft w:val="0"/>
              <w:marRight w:val="0"/>
              <w:marTop w:val="0"/>
              <w:marBottom w:val="0"/>
              <w:divBdr>
                <w:top w:val="none" w:sz="0" w:space="0" w:color="auto"/>
                <w:left w:val="none" w:sz="0" w:space="0" w:color="auto"/>
                <w:bottom w:val="none" w:sz="0" w:space="0" w:color="auto"/>
                <w:right w:val="none" w:sz="0" w:space="0" w:color="auto"/>
              </w:divBdr>
            </w:div>
            <w:div w:id="2127499541">
              <w:marLeft w:val="0"/>
              <w:marRight w:val="0"/>
              <w:marTop w:val="0"/>
              <w:marBottom w:val="0"/>
              <w:divBdr>
                <w:top w:val="none" w:sz="0" w:space="0" w:color="auto"/>
                <w:left w:val="none" w:sz="0" w:space="0" w:color="auto"/>
                <w:bottom w:val="none" w:sz="0" w:space="0" w:color="auto"/>
                <w:right w:val="none" w:sz="0" w:space="0" w:color="auto"/>
              </w:divBdr>
            </w:div>
          </w:divsChild>
        </w:div>
        <w:div w:id="1622613111">
          <w:marLeft w:val="0"/>
          <w:marRight w:val="0"/>
          <w:marTop w:val="0"/>
          <w:marBottom w:val="0"/>
          <w:divBdr>
            <w:top w:val="none" w:sz="0" w:space="0" w:color="auto"/>
            <w:left w:val="none" w:sz="0" w:space="0" w:color="auto"/>
            <w:bottom w:val="none" w:sz="0" w:space="0" w:color="auto"/>
            <w:right w:val="none" w:sz="0" w:space="0" w:color="auto"/>
          </w:divBdr>
          <w:divsChild>
            <w:div w:id="500972480">
              <w:marLeft w:val="0"/>
              <w:marRight w:val="0"/>
              <w:marTop w:val="0"/>
              <w:marBottom w:val="0"/>
              <w:divBdr>
                <w:top w:val="none" w:sz="0" w:space="0" w:color="auto"/>
                <w:left w:val="none" w:sz="0" w:space="0" w:color="auto"/>
                <w:bottom w:val="none" w:sz="0" w:space="0" w:color="auto"/>
                <w:right w:val="none" w:sz="0" w:space="0" w:color="auto"/>
              </w:divBdr>
            </w:div>
          </w:divsChild>
        </w:div>
        <w:div w:id="1915578372">
          <w:marLeft w:val="0"/>
          <w:marRight w:val="0"/>
          <w:marTop w:val="0"/>
          <w:marBottom w:val="0"/>
          <w:divBdr>
            <w:top w:val="none" w:sz="0" w:space="0" w:color="auto"/>
            <w:left w:val="none" w:sz="0" w:space="0" w:color="auto"/>
            <w:bottom w:val="none" w:sz="0" w:space="0" w:color="auto"/>
            <w:right w:val="none" w:sz="0" w:space="0" w:color="auto"/>
          </w:divBdr>
          <w:divsChild>
            <w:div w:id="343627616">
              <w:marLeft w:val="0"/>
              <w:marRight w:val="0"/>
              <w:marTop w:val="0"/>
              <w:marBottom w:val="0"/>
              <w:divBdr>
                <w:top w:val="none" w:sz="0" w:space="0" w:color="auto"/>
                <w:left w:val="none" w:sz="0" w:space="0" w:color="auto"/>
                <w:bottom w:val="none" w:sz="0" w:space="0" w:color="auto"/>
                <w:right w:val="none" w:sz="0" w:space="0" w:color="auto"/>
              </w:divBdr>
            </w:div>
            <w:div w:id="332420938">
              <w:marLeft w:val="0"/>
              <w:marRight w:val="0"/>
              <w:marTop w:val="0"/>
              <w:marBottom w:val="0"/>
              <w:divBdr>
                <w:top w:val="none" w:sz="0" w:space="0" w:color="auto"/>
                <w:left w:val="none" w:sz="0" w:space="0" w:color="auto"/>
                <w:bottom w:val="none" w:sz="0" w:space="0" w:color="auto"/>
                <w:right w:val="none" w:sz="0" w:space="0" w:color="auto"/>
              </w:divBdr>
            </w:div>
            <w:div w:id="1091662919">
              <w:marLeft w:val="0"/>
              <w:marRight w:val="0"/>
              <w:marTop w:val="0"/>
              <w:marBottom w:val="0"/>
              <w:divBdr>
                <w:top w:val="none" w:sz="0" w:space="0" w:color="auto"/>
                <w:left w:val="none" w:sz="0" w:space="0" w:color="auto"/>
                <w:bottom w:val="none" w:sz="0" w:space="0" w:color="auto"/>
                <w:right w:val="none" w:sz="0" w:space="0" w:color="auto"/>
              </w:divBdr>
            </w:div>
          </w:divsChild>
        </w:div>
        <w:div w:id="1179389483">
          <w:marLeft w:val="0"/>
          <w:marRight w:val="0"/>
          <w:marTop w:val="0"/>
          <w:marBottom w:val="0"/>
          <w:divBdr>
            <w:top w:val="none" w:sz="0" w:space="0" w:color="auto"/>
            <w:left w:val="none" w:sz="0" w:space="0" w:color="auto"/>
            <w:bottom w:val="none" w:sz="0" w:space="0" w:color="auto"/>
            <w:right w:val="none" w:sz="0" w:space="0" w:color="auto"/>
          </w:divBdr>
          <w:divsChild>
            <w:div w:id="301345754">
              <w:marLeft w:val="0"/>
              <w:marRight w:val="0"/>
              <w:marTop w:val="0"/>
              <w:marBottom w:val="0"/>
              <w:divBdr>
                <w:top w:val="none" w:sz="0" w:space="0" w:color="auto"/>
                <w:left w:val="none" w:sz="0" w:space="0" w:color="auto"/>
                <w:bottom w:val="none" w:sz="0" w:space="0" w:color="auto"/>
                <w:right w:val="none" w:sz="0" w:space="0" w:color="auto"/>
              </w:divBdr>
            </w:div>
            <w:div w:id="1654289618">
              <w:marLeft w:val="0"/>
              <w:marRight w:val="0"/>
              <w:marTop w:val="0"/>
              <w:marBottom w:val="0"/>
              <w:divBdr>
                <w:top w:val="none" w:sz="0" w:space="0" w:color="auto"/>
                <w:left w:val="none" w:sz="0" w:space="0" w:color="auto"/>
                <w:bottom w:val="none" w:sz="0" w:space="0" w:color="auto"/>
                <w:right w:val="none" w:sz="0" w:space="0" w:color="auto"/>
              </w:divBdr>
            </w:div>
          </w:divsChild>
        </w:div>
        <w:div w:id="1640110652">
          <w:marLeft w:val="0"/>
          <w:marRight w:val="0"/>
          <w:marTop w:val="0"/>
          <w:marBottom w:val="0"/>
          <w:divBdr>
            <w:top w:val="none" w:sz="0" w:space="0" w:color="auto"/>
            <w:left w:val="none" w:sz="0" w:space="0" w:color="auto"/>
            <w:bottom w:val="none" w:sz="0" w:space="0" w:color="auto"/>
            <w:right w:val="none" w:sz="0" w:space="0" w:color="auto"/>
          </w:divBdr>
          <w:divsChild>
            <w:div w:id="111635931">
              <w:marLeft w:val="0"/>
              <w:marRight w:val="0"/>
              <w:marTop w:val="0"/>
              <w:marBottom w:val="0"/>
              <w:divBdr>
                <w:top w:val="none" w:sz="0" w:space="0" w:color="auto"/>
                <w:left w:val="none" w:sz="0" w:space="0" w:color="auto"/>
                <w:bottom w:val="none" w:sz="0" w:space="0" w:color="auto"/>
                <w:right w:val="none" w:sz="0" w:space="0" w:color="auto"/>
              </w:divBdr>
            </w:div>
            <w:div w:id="59602395">
              <w:marLeft w:val="0"/>
              <w:marRight w:val="0"/>
              <w:marTop w:val="0"/>
              <w:marBottom w:val="0"/>
              <w:divBdr>
                <w:top w:val="none" w:sz="0" w:space="0" w:color="auto"/>
                <w:left w:val="none" w:sz="0" w:space="0" w:color="auto"/>
                <w:bottom w:val="none" w:sz="0" w:space="0" w:color="auto"/>
                <w:right w:val="none" w:sz="0" w:space="0" w:color="auto"/>
              </w:divBdr>
            </w:div>
            <w:div w:id="33505356">
              <w:marLeft w:val="0"/>
              <w:marRight w:val="0"/>
              <w:marTop w:val="0"/>
              <w:marBottom w:val="0"/>
              <w:divBdr>
                <w:top w:val="none" w:sz="0" w:space="0" w:color="auto"/>
                <w:left w:val="none" w:sz="0" w:space="0" w:color="auto"/>
                <w:bottom w:val="none" w:sz="0" w:space="0" w:color="auto"/>
                <w:right w:val="none" w:sz="0" w:space="0" w:color="auto"/>
              </w:divBdr>
            </w:div>
            <w:div w:id="1357929450">
              <w:marLeft w:val="0"/>
              <w:marRight w:val="0"/>
              <w:marTop w:val="0"/>
              <w:marBottom w:val="0"/>
              <w:divBdr>
                <w:top w:val="none" w:sz="0" w:space="0" w:color="auto"/>
                <w:left w:val="none" w:sz="0" w:space="0" w:color="auto"/>
                <w:bottom w:val="none" w:sz="0" w:space="0" w:color="auto"/>
                <w:right w:val="none" w:sz="0" w:space="0" w:color="auto"/>
              </w:divBdr>
            </w:div>
            <w:div w:id="1184393504">
              <w:marLeft w:val="0"/>
              <w:marRight w:val="0"/>
              <w:marTop w:val="0"/>
              <w:marBottom w:val="0"/>
              <w:divBdr>
                <w:top w:val="none" w:sz="0" w:space="0" w:color="auto"/>
                <w:left w:val="none" w:sz="0" w:space="0" w:color="auto"/>
                <w:bottom w:val="none" w:sz="0" w:space="0" w:color="auto"/>
                <w:right w:val="none" w:sz="0" w:space="0" w:color="auto"/>
              </w:divBdr>
            </w:div>
            <w:div w:id="601570362">
              <w:marLeft w:val="0"/>
              <w:marRight w:val="0"/>
              <w:marTop w:val="0"/>
              <w:marBottom w:val="0"/>
              <w:divBdr>
                <w:top w:val="none" w:sz="0" w:space="0" w:color="auto"/>
                <w:left w:val="none" w:sz="0" w:space="0" w:color="auto"/>
                <w:bottom w:val="none" w:sz="0" w:space="0" w:color="auto"/>
                <w:right w:val="none" w:sz="0" w:space="0" w:color="auto"/>
              </w:divBdr>
            </w:div>
            <w:div w:id="626207010">
              <w:marLeft w:val="0"/>
              <w:marRight w:val="0"/>
              <w:marTop w:val="0"/>
              <w:marBottom w:val="0"/>
              <w:divBdr>
                <w:top w:val="none" w:sz="0" w:space="0" w:color="auto"/>
                <w:left w:val="none" w:sz="0" w:space="0" w:color="auto"/>
                <w:bottom w:val="none" w:sz="0" w:space="0" w:color="auto"/>
                <w:right w:val="none" w:sz="0" w:space="0" w:color="auto"/>
              </w:divBdr>
            </w:div>
            <w:div w:id="555629389">
              <w:marLeft w:val="0"/>
              <w:marRight w:val="0"/>
              <w:marTop w:val="0"/>
              <w:marBottom w:val="0"/>
              <w:divBdr>
                <w:top w:val="none" w:sz="0" w:space="0" w:color="auto"/>
                <w:left w:val="none" w:sz="0" w:space="0" w:color="auto"/>
                <w:bottom w:val="none" w:sz="0" w:space="0" w:color="auto"/>
                <w:right w:val="none" w:sz="0" w:space="0" w:color="auto"/>
              </w:divBdr>
            </w:div>
            <w:div w:id="34695234">
              <w:marLeft w:val="0"/>
              <w:marRight w:val="0"/>
              <w:marTop w:val="0"/>
              <w:marBottom w:val="0"/>
              <w:divBdr>
                <w:top w:val="none" w:sz="0" w:space="0" w:color="auto"/>
                <w:left w:val="none" w:sz="0" w:space="0" w:color="auto"/>
                <w:bottom w:val="none" w:sz="0" w:space="0" w:color="auto"/>
                <w:right w:val="none" w:sz="0" w:space="0" w:color="auto"/>
              </w:divBdr>
            </w:div>
          </w:divsChild>
        </w:div>
        <w:div w:id="384574345">
          <w:marLeft w:val="0"/>
          <w:marRight w:val="0"/>
          <w:marTop w:val="0"/>
          <w:marBottom w:val="0"/>
          <w:divBdr>
            <w:top w:val="none" w:sz="0" w:space="0" w:color="auto"/>
            <w:left w:val="none" w:sz="0" w:space="0" w:color="auto"/>
            <w:bottom w:val="none" w:sz="0" w:space="0" w:color="auto"/>
            <w:right w:val="none" w:sz="0" w:space="0" w:color="auto"/>
          </w:divBdr>
          <w:divsChild>
            <w:div w:id="1892109200">
              <w:marLeft w:val="0"/>
              <w:marRight w:val="0"/>
              <w:marTop w:val="0"/>
              <w:marBottom w:val="0"/>
              <w:divBdr>
                <w:top w:val="none" w:sz="0" w:space="0" w:color="auto"/>
                <w:left w:val="none" w:sz="0" w:space="0" w:color="auto"/>
                <w:bottom w:val="none" w:sz="0" w:space="0" w:color="auto"/>
                <w:right w:val="none" w:sz="0" w:space="0" w:color="auto"/>
              </w:divBdr>
            </w:div>
            <w:div w:id="2141877630">
              <w:marLeft w:val="0"/>
              <w:marRight w:val="0"/>
              <w:marTop w:val="0"/>
              <w:marBottom w:val="0"/>
              <w:divBdr>
                <w:top w:val="none" w:sz="0" w:space="0" w:color="auto"/>
                <w:left w:val="none" w:sz="0" w:space="0" w:color="auto"/>
                <w:bottom w:val="none" w:sz="0" w:space="0" w:color="auto"/>
                <w:right w:val="none" w:sz="0" w:space="0" w:color="auto"/>
              </w:divBdr>
            </w:div>
          </w:divsChild>
        </w:div>
        <w:div w:id="1816798659">
          <w:marLeft w:val="0"/>
          <w:marRight w:val="0"/>
          <w:marTop w:val="0"/>
          <w:marBottom w:val="0"/>
          <w:divBdr>
            <w:top w:val="none" w:sz="0" w:space="0" w:color="auto"/>
            <w:left w:val="none" w:sz="0" w:space="0" w:color="auto"/>
            <w:bottom w:val="none" w:sz="0" w:space="0" w:color="auto"/>
            <w:right w:val="none" w:sz="0" w:space="0" w:color="auto"/>
          </w:divBdr>
          <w:divsChild>
            <w:div w:id="1558317687">
              <w:marLeft w:val="0"/>
              <w:marRight w:val="0"/>
              <w:marTop w:val="0"/>
              <w:marBottom w:val="0"/>
              <w:divBdr>
                <w:top w:val="none" w:sz="0" w:space="0" w:color="auto"/>
                <w:left w:val="none" w:sz="0" w:space="0" w:color="auto"/>
                <w:bottom w:val="none" w:sz="0" w:space="0" w:color="auto"/>
                <w:right w:val="none" w:sz="0" w:space="0" w:color="auto"/>
              </w:divBdr>
            </w:div>
            <w:div w:id="228731109">
              <w:marLeft w:val="0"/>
              <w:marRight w:val="0"/>
              <w:marTop w:val="0"/>
              <w:marBottom w:val="0"/>
              <w:divBdr>
                <w:top w:val="none" w:sz="0" w:space="0" w:color="auto"/>
                <w:left w:val="none" w:sz="0" w:space="0" w:color="auto"/>
                <w:bottom w:val="none" w:sz="0" w:space="0" w:color="auto"/>
                <w:right w:val="none" w:sz="0" w:space="0" w:color="auto"/>
              </w:divBdr>
            </w:div>
          </w:divsChild>
        </w:div>
        <w:div w:id="849032305">
          <w:marLeft w:val="0"/>
          <w:marRight w:val="0"/>
          <w:marTop w:val="0"/>
          <w:marBottom w:val="0"/>
          <w:divBdr>
            <w:top w:val="none" w:sz="0" w:space="0" w:color="auto"/>
            <w:left w:val="none" w:sz="0" w:space="0" w:color="auto"/>
            <w:bottom w:val="none" w:sz="0" w:space="0" w:color="auto"/>
            <w:right w:val="none" w:sz="0" w:space="0" w:color="auto"/>
          </w:divBdr>
          <w:divsChild>
            <w:div w:id="1060902506">
              <w:marLeft w:val="0"/>
              <w:marRight w:val="0"/>
              <w:marTop w:val="0"/>
              <w:marBottom w:val="0"/>
              <w:divBdr>
                <w:top w:val="none" w:sz="0" w:space="0" w:color="auto"/>
                <w:left w:val="none" w:sz="0" w:space="0" w:color="auto"/>
                <w:bottom w:val="none" w:sz="0" w:space="0" w:color="auto"/>
                <w:right w:val="none" w:sz="0" w:space="0" w:color="auto"/>
              </w:divBdr>
            </w:div>
            <w:div w:id="2014256808">
              <w:marLeft w:val="0"/>
              <w:marRight w:val="0"/>
              <w:marTop w:val="0"/>
              <w:marBottom w:val="0"/>
              <w:divBdr>
                <w:top w:val="none" w:sz="0" w:space="0" w:color="auto"/>
                <w:left w:val="none" w:sz="0" w:space="0" w:color="auto"/>
                <w:bottom w:val="none" w:sz="0" w:space="0" w:color="auto"/>
                <w:right w:val="none" w:sz="0" w:space="0" w:color="auto"/>
              </w:divBdr>
            </w:div>
          </w:divsChild>
        </w:div>
        <w:div w:id="2057778594">
          <w:marLeft w:val="0"/>
          <w:marRight w:val="0"/>
          <w:marTop w:val="0"/>
          <w:marBottom w:val="0"/>
          <w:divBdr>
            <w:top w:val="none" w:sz="0" w:space="0" w:color="auto"/>
            <w:left w:val="none" w:sz="0" w:space="0" w:color="auto"/>
            <w:bottom w:val="none" w:sz="0" w:space="0" w:color="auto"/>
            <w:right w:val="none" w:sz="0" w:space="0" w:color="auto"/>
          </w:divBdr>
          <w:divsChild>
            <w:div w:id="1861353744">
              <w:marLeft w:val="0"/>
              <w:marRight w:val="0"/>
              <w:marTop w:val="0"/>
              <w:marBottom w:val="0"/>
              <w:divBdr>
                <w:top w:val="none" w:sz="0" w:space="0" w:color="auto"/>
                <w:left w:val="none" w:sz="0" w:space="0" w:color="auto"/>
                <w:bottom w:val="none" w:sz="0" w:space="0" w:color="auto"/>
                <w:right w:val="none" w:sz="0" w:space="0" w:color="auto"/>
              </w:divBdr>
            </w:div>
            <w:div w:id="972297263">
              <w:marLeft w:val="0"/>
              <w:marRight w:val="0"/>
              <w:marTop w:val="0"/>
              <w:marBottom w:val="0"/>
              <w:divBdr>
                <w:top w:val="none" w:sz="0" w:space="0" w:color="auto"/>
                <w:left w:val="none" w:sz="0" w:space="0" w:color="auto"/>
                <w:bottom w:val="none" w:sz="0" w:space="0" w:color="auto"/>
                <w:right w:val="none" w:sz="0" w:space="0" w:color="auto"/>
              </w:divBdr>
            </w:div>
            <w:div w:id="1375737557">
              <w:marLeft w:val="0"/>
              <w:marRight w:val="0"/>
              <w:marTop w:val="0"/>
              <w:marBottom w:val="0"/>
              <w:divBdr>
                <w:top w:val="none" w:sz="0" w:space="0" w:color="auto"/>
                <w:left w:val="none" w:sz="0" w:space="0" w:color="auto"/>
                <w:bottom w:val="none" w:sz="0" w:space="0" w:color="auto"/>
                <w:right w:val="none" w:sz="0" w:space="0" w:color="auto"/>
              </w:divBdr>
            </w:div>
          </w:divsChild>
        </w:div>
        <w:div w:id="1852790654">
          <w:marLeft w:val="0"/>
          <w:marRight w:val="0"/>
          <w:marTop w:val="0"/>
          <w:marBottom w:val="0"/>
          <w:divBdr>
            <w:top w:val="none" w:sz="0" w:space="0" w:color="auto"/>
            <w:left w:val="none" w:sz="0" w:space="0" w:color="auto"/>
            <w:bottom w:val="none" w:sz="0" w:space="0" w:color="auto"/>
            <w:right w:val="none" w:sz="0" w:space="0" w:color="auto"/>
          </w:divBdr>
          <w:divsChild>
            <w:div w:id="706947306">
              <w:marLeft w:val="0"/>
              <w:marRight w:val="0"/>
              <w:marTop w:val="0"/>
              <w:marBottom w:val="0"/>
              <w:divBdr>
                <w:top w:val="none" w:sz="0" w:space="0" w:color="auto"/>
                <w:left w:val="none" w:sz="0" w:space="0" w:color="auto"/>
                <w:bottom w:val="none" w:sz="0" w:space="0" w:color="auto"/>
                <w:right w:val="none" w:sz="0" w:space="0" w:color="auto"/>
              </w:divBdr>
            </w:div>
            <w:div w:id="537470244">
              <w:marLeft w:val="0"/>
              <w:marRight w:val="0"/>
              <w:marTop w:val="0"/>
              <w:marBottom w:val="0"/>
              <w:divBdr>
                <w:top w:val="none" w:sz="0" w:space="0" w:color="auto"/>
                <w:left w:val="none" w:sz="0" w:space="0" w:color="auto"/>
                <w:bottom w:val="none" w:sz="0" w:space="0" w:color="auto"/>
                <w:right w:val="none" w:sz="0" w:space="0" w:color="auto"/>
              </w:divBdr>
            </w:div>
            <w:div w:id="1935286771">
              <w:marLeft w:val="0"/>
              <w:marRight w:val="0"/>
              <w:marTop w:val="0"/>
              <w:marBottom w:val="0"/>
              <w:divBdr>
                <w:top w:val="none" w:sz="0" w:space="0" w:color="auto"/>
                <w:left w:val="none" w:sz="0" w:space="0" w:color="auto"/>
                <w:bottom w:val="none" w:sz="0" w:space="0" w:color="auto"/>
                <w:right w:val="none" w:sz="0" w:space="0" w:color="auto"/>
              </w:divBdr>
            </w:div>
            <w:div w:id="37750749">
              <w:marLeft w:val="0"/>
              <w:marRight w:val="0"/>
              <w:marTop w:val="0"/>
              <w:marBottom w:val="0"/>
              <w:divBdr>
                <w:top w:val="none" w:sz="0" w:space="0" w:color="auto"/>
                <w:left w:val="none" w:sz="0" w:space="0" w:color="auto"/>
                <w:bottom w:val="none" w:sz="0" w:space="0" w:color="auto"/>
                <w:right w:val="none" w:sz="0" w:space="0" w:color="auto"/>
              </w:divBdr>
            </w:div>
            <w:div w:id="1077435926">
              <w:marLeft w:val="0"/>
              <w:marRight w:val="0"/>
              <w:marTop w:val="0"/>
              <w:marBottom w:val="0"/>
              <w:divBdr>
                <w:top w:val="none" w:sz="0" w:space="0" w:color="auto"/>
                <w:left w:val="none" w:sz="0" w:space="0" w:color="auto"/>
                <w:bottom w:val="none" w:sz="0" w:space="0" w:color="auto"/>
                <w:right w:val="none" w:sz="0" w:space="0" w:color="auto"/>
              </w:divBdr>
            </w:div>
            <w:div w:id="393162996">
              <w:marLeft w:val="0"/>
              <w:marRight w:val="0"/>
              <w:marTop w:val="0"/>
              <w:marBottom w:val="0"/>
              <w:divBdr>
                <w:top w:val="none" w:sz="0" w:space="0" w:color="auto"/>
                <w:left w:val="none" w:sz="0" w:space="0" w:color="auto"/>
                <w:bottom w:val="none" w:sz="0" w:space="0" w:color="auto"/>
                <w:right w:val="none" w:sz="0" w:space="0" w:color="auto"/>
              </w:divBdr>
            </w:div>
            <w:div w:id="132873145">
              <w:marLeft w:val="0"/>
              <w:marRight w:val="0"/>
              <w:marTop w:val="0"/>
              <w:marBottom w:val="0"/>
              <w:divBdr>
                <w:top w:val="none" w:sz="0" w:space="0" w:color="auto"/>
                <w:left w:val="none" w:sz="0" w:space="0" w:color="auto"/>
                <w:bottom w:val="none" w:sz="0" w:space="0" w:color="auto"/>
                <w:right w:val="none" w:sz="0" w:space="0" w:color="auto"/>
              </w:divBdr>
            </w:div>
            <w:div w:id="127287810">
              <w:marLeft w:val="0"/>
              <w:marRight w:val="0"/>
              <w:marTop w:val="0"/>
              <w:marBottom w:val="0"/>
              <w:divBdr>
                <w:top w:val="none" w:sz="0" w:space="0" w:color="auto"/>
                <w:left w:val="none" w:sz="0" w:space="0" w:color="auto"/>
                <w:bottom w:val="none" w:sz="0" w:space="0" w:color="auto"/>
                <w:right w:val="none" w:sz="0" w:space="0" w:color="auto"/>
              </w:divBdr>
            </w:div>
          </w:divsChild>
        </w:div>
        <w:div w:id="853769208">
          <w:marLeft w:val="0"/>
          <w:marRight w:val="0"/>
          <w:marTop w:val="0"/>
          <w:marBottom w:val="0"/>
          <w:divBdr>
            <w:top w:val="none" w:sz="0" w:space="0" w:color="auto"/>
            <w:left w:val="none" w:sz="0" w:space="0" w:color="auto"/>
            <w:bottom w:val="none" w:sz="0" w:space="0" w:color="auto"/>
            <w:right w:val="none" w:sz="0" w:space="0" w:color="auto"/>
          </w:divBdr>
          <w:divsChild>
            <w:div w:id="327710406">
              <w:marLeft w:val="0"/>
              <w:marRight w:val="0"/>
              <w:marTop w:val="0"/>
              <w:marBottom w:val="0"/>
              <w:divBdr>
                <w:top w:val="none" w:sz="0" w:space="0" w:color="auto"/>
                <w:left w:val="none" w:sz="0" w:space="0" w:color="auto"/>
                <w:bottom w:val="none" w:sz="0" w:space="0" w:color="auto"/>
                <w:right w:val="none" w:sz="0" w:space="0" w:color="auto"/>
              </w:divBdr>
            </w:div>
          </w:divsChild>
        </w:div>
        <w:div w:id="1770075955">
          <w:marLeft w:val="0"/>
          <w:marRight w:val="0"/>
          <w:marTop w:val="0"/>
          <w:marBottom w:val="0"/>
          <w:divBdr>
            <w:top w:val="none" w:sz="0" w:space="0" w:color="auto"/>
            <w:left w:val="none" w:sz="0" w:space="0" w:color="auto"/>
            <w:bottom w:val="none" w:sz="0" w:space="0" w:color="auto"/>
            <w:right w:val="none" w:sz="0" w:space="0" w:color="auto"/>
          </w:divBdr>
          <w:divsChild>
            <w:div w:id="2141529016">
              <w:marLeft w:val="0"/>
              <w:marRight w:val="0"/>
              <w:marTop w:val="0"/>
              <w:marBottom w:val="0"/>
              <w:divBdr>
                <w:top w:val="none" w:sz="0" w:space="0" w:color="auto"/>
                <w:left w:val="none" w:sz="0" w:space="0" w:color="auto"/>
                <w:bottom w:val="none" w:sz="0" w:space="0" w:color="auto"/>
                <w:right w:val="none" w:sz="0" w:space="0" w:color="auto"/>
              </w:divBdr>
            </w:div>
            <w:div w:id="1654678985">
              <w:marLeft w:val="0"/>
              <w:marRight w:val="0"/>
              <w:marTop w:val="0"/>
              <w:marBottom w:val="0"/>
              <w:divBdr>
                <w:top w:val="none" w:sz="0" w:space="0" w:color="auto"/>
                <w:left w:val="none" w:sz="0" w:space="0" w:color="auto"/>
                <w:bottom w:val="none" w:sz="0" w:space="0" w:color="auto"/>
                <w:right w:val="none" w:sz="0" w:space="0" w:color="auto"/>
              </w:divBdr>
            </w:div>
          </w:divsChild>
        </w:div>
        <w:div w:id="494997113">
          <w:marLeft w:val="0"/>
          <w:marRight w:val="0"/>
          <w:marTop w:val="0"/>
          <w:marBottom w:val="0"/>
          <w:divBdr>
            <w:top w:val="none" w:sz="0" w:space="0" w:color="auto"/>
            <w:left w:val="none" w:sz="0" w:space="0" w:color="auto"/>
            <w:bottom w:val="none" w:sz="0" w:space="0" w:color="auto"/>
            <w:right w:val="none" w:sz="0" w:space="0" w:color="auto"/>
          </w:divBdr>
          <w:divsChild>
            <w:div w:id="947007412">
              <w:marLeft w:val="0"/>
              <w:marRight w:val="0"/>
              <w:marTop w:val="0"/>
              <w:marBottom w:val="0"/>
              <w:divBdr>
                <w:top w:val="none" w:sz="0" w:space="0" w:color="auto"/>
                <w:left w:val="none" w:sz="0" w:space="0" w:color="auto"/>
                <w:bottom w:val="none" w:sz="0" w:space="0" w:color="auto"/>
                <w:right w:val="none" w:sz="0" w:space="0" w:color="auto"/>
              </w:divBdr>
            </w:div>
          </w:divsChild>
        </w:div>
        <w:div w:id="156267305">
          <w:marLeft w:val="0"/>
          <w:marRight w:val="0"/>
          <w:marTop w:val="0"/>
          <w:marBottom w:val="0"/>
          <w:divBdr>
            <w:top w:val="none" w:sz="0" w:space="0" w:color="auto"/>
            <w:left w:val="none" w:sz="0" w:space="0" w:color="auto"/>
            <w:bottom w:val="none" w:sz="0" w:space="0" w:color="auto"/>
            <w:right w:val="none" w:sz="0" w:space="0" w:color="auto"/>
          </w:divBdr>
          <w:divsChild>
            <w:div w:id="1279990654">
              <w:marLeft w:val="0"/>
              <w:marRight w:val="0"/>
              <w:marTop w:val="0"/>
              <w:marBottom w:val="0"/>
              <w:divBdr>
                <w:top w:val="none" w:sz="0" w:space="0" w:color="auto"/>
                <w:left w:val="none" w:sz="0" w:space="0" w:color="auto"/>
                <w:bottom w:val="none" w:sz="0" w:space="0" w:color="auto"/>
                <w:right w:val="none" w:sz="0" w:space="0" w:color="auto"/>
              </w:divBdr>
            </w:div>
            <w:div w:id="1166166330">
              <w:marLeft w:val="0"/>
              <w:marRight w:val="0"/>
              <w:marTop w:val="0"/>
              <w:marBottom w:val="0"/>
              <w:divBdr>
                <w:top w:val="none" w:sz="0" w:space="0" w:color="auto"/>
                <w:left w:val="none" w:sz="0" w:space="0" w:color="auto"/>
                <w:bottom w:val="none" w:sz="0" w:space="0" w:color="auto"/>
                <w:right w:val="none" w:sz="0" w:space="0" w:color="auto"/>
              </w:divBdr>
            </w:div>
            <w:div w:id="1212882289">
              <w:marLeft w:val="0"/>
              <w:marRight w:val="0"/>
              <w:marTop w:val="0"/>
              <w:marBottom w:val="0"/>
              <w:divBdr>
                <w:top w:val="none" w:sz="0" w:space="0" w:color="auto"/>
                <w:left w:val="none" w:sz="0" w:space="0" w:color="auto"/>
                <w:bottom w:val="none" w:sz="0" w:space="0" w:color="auto"/>
                <w:right w:val="none" w:sz="0" w:space="0" w:color="auto"/>
              </w:divBdr>
            </w:div>
            <w:div w:id="31543511">
              <w:marLeft w:val="0"/>
              <w:marRight w:val="0"/>
              <w:marTop w:val="0"/>
              <w:marBottom w:val="0"/>
              <w:divBdr>
                <w:top w:val="none" w:sz="0" w:space="0" w:color="auto"/>
                <w:left w:val="none" w:sz="0" w:space="0" w:color="auto"/>
                <w:bottom w:val="none" w:sz="0" w:space="0" w:color="auto"/>
                <w:right w:val="none" w:sz="0" w:space="0" w:color="auto"/>
              </w:divBdr>
            </w:div>
            <w:div w:id="1849636207">
              <w:marLeft w:val="0"/>
              <w:marRight w:val="0"/>
              <w:marTop w:val="0"/>
              <w:marBottom w:val="0"/>
              <w:divBdr>
                <w:top w:val="none" w:sz="0" w:space="0" w:color="auto"/>
                <w:left w:val="none" w:sz="0" w:space="0" w:color="auto"/>
                <w:bottom w:val="none" w:sz="0" w:space="0" w:color="auto"/>
                <w:right w:val="none" w:sz="0" w:space="0" w:color="auto"/>
              </w:divBdr>
            </w:div>
          </w:divsChild>
        </w:div>
        <w:div w:id="357463210">
          <w:marLeft w:val="0"/>
          <w:marRight w:val="0"/>
          <w:marTop w:val="0"/>
          <w:marBottom w:val="0"/>
          <w:divBdr>
            <w:top w:val="none" w:sz="0" w:space="0" w:color="auto"/>
            <w:left w:val="none" w:sz="0" w:space="0" w:color="auto"/>
            <w:bottom w:val="none" w:sz="0" w:space="0" w:color="auto"/>
            <w:right w:val="none" w:sz="0" w:space="0" w:color="auto"/>
          </w:divBdr>
          <w:divsChild>
            <w:div w:id="492375071">
              <w:marLeft w:val="0"/>
              <w:marRight w:val="0"/>
              <w:marTop w:val="0"/>
              <w:marBottom w:val="0"/>
              <w:divBdr>
                <w:top w:val="none" w:sz="0" w:space="0" w:color="auto"/>
                <w:left w:val="none" w:sz="0" w:space="0" w:color="auto"/>
                <w:bottom w:val="none" w:sz="0" w:space="0" w:color="auto"/>
                <w:right w:val="none" w:sz="0" w:space="0" w:color="auto"/>
              </w:divBdr>
            </w:div>
            <w:div w:id="302539940">
              <w:marLeft w:val="0"/>
              <w:marRight w:val="0"/>
              <w:marTop w:val="0"/>
              <w:marBottom w:val="0"/>
              <w:divBdr>
                <w:top w:val="none" w:sz="0" w:space="0" w:color="auto"/>
                <w:left w:val="none" w:sz="0" w:space="0" w:color="auto"/>
                <w:bottom w:val="none" w:sz="0" w:space="0" w:color="auto"/>
                <w:right w:val="none" w:sz="0" w:space="0" w:color="auto"/>
              </w:divBdr>
            </w:div>
          </w:divsChild>
        </w:div>
        <w:div w:id="643698107">
          <w:marLeft w:val="0"/>
          <w:marRight w:val="0"/>
          <w:marTop w:val="0"/>
          <w:marBottom w:val="0"/>
          <w:divBdr>
            <w:top w:val="none" w:sz="0" w:space="0" w:color="auto"/>
            <w:left w:val="none" w:sz="0" w:space="0" w:color="auto"/>
            <w:bottom w:val="none" w:sz="0" w:space="0" w:color="auto"/>
            <w:right w:val="none" w:sz="0" w:space="0" w:color="auto"/>
          </w:divBdr>
          <w:divsChild>
            <w:div w:id="1359693450">
              <w:marLeft w:val="0"/>
              <w:marRight w:val="0"/>
              <w:marTop w:val="0"/>
              <w:marBottom w:val="0"/>
              <w:divBdr>
                <w:top w:val="none" w:sz="0" w:space="0" w:color="auto"/>
                <w:left w:val="none" w:sz="0" w:space="0" w:color="auto"/>
                <w:bottom w:val="none" w:sz="0" w:space="0" w:color="auto"/>
                <w:right w:val="none" w:sz="0" w:space="0" w:color="auto"/>
              </w:divBdr>
            </w:div>
          </w:divsChild>
        </w:div>
        <w:div w:id="194932258">
          <w:marLeft w:val="0"/>
          <w:marRight w:val="0"/>
          <w:marTop w:val="0"/>
          <w:marBottom w:val="0"/>
          <w:divBdr>
            <w:top w:val="none" w:sz="0" w:space="0" w:color="auto"/>
            <w:left w:val="none" w:sz="0" w:space="0" w:color="auto"/>
            <w:bottom w:val="none" w:sz="0" w:space="0" w:color="auto"/>
            <w:right w:val="none" w:sz="0" w:space="0" w:color="auto"/>
          </w:divBdr>
          <w:divsChild>
            <w:div w:id="1505709960">
              <w:marLeft w:val="0"/>
              <w:marRight w:val="0"/>
              <w:marTop w:val="0"/>
              <w:marBottom w:val="0"/>
              <w:divBdr>
                <w:top w:val="none" w:sz="0" w:space="0" w:color="auto"/>
                <w:left w:val="none" w:sz="0" w:space="0" w:color="auto"/>
                <w:bottom w:val="none" w:sz="0" w:space="0" w:color="auto"/>
                <w:right w:val="none" w:sz="0" w:space="0" w:color="auto"/>
              </w:divBdr>
            </w:div>
            <w:div w:id="1047072616">
              <w:marLeft w:val="0"/>
              <w:marRight w:val="0"/>
              <w:marTop w:val="0"/>
              <w:marBottom w:val="0"/>
              <w:divBdr>
                <w:top w:val="none" w:sz="0" w:space="0" w:color="auto"/>
                <w:left w:val="none" w:sz="0" w:space="0" w:color="auto"/>
                <w:bottom w:val="none" w:sz="0" w:space="0" w:color="auto"/>
                <w:right w:val="none" w:sz="0" w:space="0" w:color="auto"/>
              </w:divBdr>
            </w:div>
          </w:divsChild>
        </w:div>
        <w:div w:id="1397897136">
          <w:marLeft w:val="0"/>
          <w:marRight w:val="0"/>
          <w:marTop w:val="0"/>
          <w:marBottom w:val="0"/>
          <w:divBdr>
            <w:top w:val="none" w:sz="0" w:space="0" w:color="auto"/>
            <w:left w:val="none" w:sz="0" w:space="0" w:color="auto"/>
            <w:bottom w:val="none" w:sz="0" w:space="0" w:color="auto"/>
            <w:right w:val="none" w:sz="0" w:space="0" w:color="auto"/>
          </w:divBdr>
          <w:divsChild>
            <w:div w:id="818421875">
              <w:marLeft w:val="0"/>
              <w:marRight w:val="0"/>
              <w:marTop w:val="0"/>
              <w:marBottom w:val="0"/>
              <w:divBdr>
                <w:top w:val="none" w:sz="0" w:space="0" w:color="auto"/>
                <w:left w:val="none" w:sz="0" w:space="0" w:color="auto"/>
                <w:bottom w:val="none" w:sz="0" w:space="0" w:color="auto"/>
                <w:right w:val="none" w:sz="0" w:space="0" w:color="auto"/>
              </w:divBdr>
            </w:div>
            <w:div w:id="1697654045">
              <w:marLeft w:val="0"/>
              <w:marRight w:val="0"/>
              <w:marTop w:val="0"/>
              <w:marBottom w:val="0"/>
              <w:divBdr>
                <w:top w:val="none" w:sz="0" w:space="0" w:color="auto"/>
                <w:left w:val="none" w:sz="0" w:space="0" w:color="auto"/>
                <w:bottom w:val="none" w:sz="0" w:space="0" w:color="auto"/>
                <w:right w:val="none" w:sz="0" w:space="0" w:color="auto"/>
              </w:divBdr>
            </w:div>
          </w:divsChild>
        </w:div>
        <w:div w:id="407271352">
          <w:marLeft w:val="0"/>
          <w:marRight w:val="0"/>
          <w:marTop w:val="0"/>
          <w:marBottom w:val="0"/>
          <w:divBdr>
            <w:top w:val="none" w:sz="0" w:space="0" w:color="auto"/>
            <w:left w:val="none" w:sz="0" w:space="0" w:color="auto"/>
            <w:bottom w:val="none" w:sz="0" w:space="0" w:color="auto"/>
            <w:right w:val="none" w:sz="0" w:space="0" w:color="auto"/>
          </w:divBdr>
          <w:divsChild>
            <w:div w:id="98722094">
              <w:marLeft w:val="0"/>
              <w:marRight w:val="0"/>
              <w:marTop w:val="0"/>
              <w:marBottom w:val="0"/>
              <w:divBdr>
                <w:top w:val="none" w:sz="0" w:space="0" w:color="auto"/>
                <w:left w:val="none" w:sz="0" w:space="0" w:color="auto"/>
                <w:bottom w:val="none" w:sz="0" w:space="0" w:color="auto"/>
                <w:right w:val="none" w:sz="0" w:space="0" w:color="auto"/>
              </w:divBdr>
            </w:div>
            <w:div w:id="1101031408">
              <w:marLeft w:val="0"/>
              <w:marRight w:val="0"/>
              <w:marTop w:val="0"/>
              <w:marBottom w:val="0"/>
              <w:divBdr>
                <w:top w:val="none" w:sz="0" w:space="0" w:color="auto"/>
                <w:left w:val="none" w:sz="0" w:space="0" w:color="auto"/>
                <w:bottom w:val="none" w:sz="0" w:space="0" w:color="auto"/>
                <w:right w:val="none" w:sz="0" w:space="0" w:color="auto"/>
              </w:divBdr>
            </w:div>
          </w:divsChild>
        </w:div>
        <w:div w:id="111749909">
          <w:marLeft w:val="0"/>
          <w:marRight w:val="0"/>
          <w:marTop w:val="0"/>
          <w:marBottom w:val="0"/>
          <w:divBdr>
            <w:top w:val="none" w:sz="0" w:space="0" w:color="auto"/>
            <w:left w:val="none" w:sz="0" w:space="0" w:color="auto"/>
            <w:bottom w:val="none" w:sz="0" w:space="0" w:color="auto"/>
            <w:right w:val="none" w:sz="0" w:space="0" w:color="auto"/>
          </w:divBdr>
          <w:divsChild>
            <w:div w:id="1990747200">
              <w:marLeft w:val="0"/>
              <w:marRight w:val="0"/>
              <w:marTop w:val="0"/>
              <w:marBottom w:val="0"/>
              <w:divBdr>
                <w:top w:val="none" w:sz="0" w:space="0" w:color="auto"/>
                <w:left w:val="none" w:sz="0" w:space="0" w:color="auto"/>
                <w:bottom w:val="none" w:sz="0" w:space="0" w:color="auto"/>
                <w:right w:val="none" w:sz="0" w:space="0" w:color="auto"/>
              </w:divBdr>
            </w:div>
          </w:divsChild>
        </w:div>
        <w:div w:id="946156022">
          <w:marLeft w:val="0"/>
          <w:marRight w:val="0"/>
          <w:marTop w:val="0"/>
          <w:marBottom w:val="0"/>
          <w:divBdr>
            <w:top w:val="none" w:sz="0" w:space="0" w:color="auto"/>
            <w:left w:val="none" w:sz="0" w:space="0" w:color="auto"/>
            <w:bottom w:val="none" w:sz="0" w:space="0" w:color="auto"/>
            <w:right w:val="none" w:sz="0" w:space="0" w:color="auto"/>
          </w:divBdr>
          <w:divsChild>
            <w:div w:id="1388184839">
              <w:marLeft w:val="0"/>
              <w:marRight w:val="0"/>
              <w:marTop w:val="0"/>
              <w:marBottom w:val="0"/>
              <w:divBdr>
                <w:top w:val="none" w:sz="0" w:space="0" w:color="auto"/>
                <w:left w:val="none" w:sz="0" w:space="0" w:color="auto"/>
                <w:bottom w:val="none" w:sz="0" w:space="0" w:color="auto"/>
                <w:right w:val="none" w:sz="0" w:space="0" w:color="auto"/>
              </w:divBdr>
            </w:div>
            <w:div w:id="1770157669">
              <w:marLeft w:val="0"/>
              <w:marRight w:val="0"/>
              <w:marTop w:val="0"/>
              <w:marBottom w:val="0"/>
              <w:divBdr>
                <w:top w:val="none" w:sz="0" w:space="0" w:color="auto"/>
                <w:left w:val="none" w:sz="0" w:space="0" w:color="auto"/>
                <w:bottom w:val="none" w:sz="0" w:space="0" w:color="auto"/>
                <w:right w:val="none" w:sz="0" w:space="0" w:color="auto"/>
              </w:divBdr>
            </w:div>
          </w:divsChild>
        </w:div>
        <w:div w:id="1172599120">
          <w:marLeft w:val="0"/>
          <w:marRight w:val="0"/>
          <w:marTop w:val="0"/>
          <w:marBottom w:val="0"/>
          <w:divBdr>
            <w:top w:val="none" w:sz="0" w:space="0" w:color="auto"/>
            <w:left w:val="none" w:sz="0" w:space="0" w:color="auto"/>
            <w:bottom w:val="none" w:sz="0" w:space="0" w:color="auto"/>
            <w:right w:val="none" w:sz="0" w:space="0" w:color="auto"/>
          </w:divBdr>
          <w:divsChild>
            <w:div w:id="1111784450">
              <w:marLeft w:val="0"/>
              <w:marRight w:val="0"/>
              <w:marTop w:val="0"/>
              <w:marBottom w:val="0"/>
              <w:divBdr>
                <w:top w:val="none" w:sz="0" w:space="0" w:color="auto"/>
                <w:left w:val="none" w:sz="0" w:space="0" w:color="auto"/>
                <w:bottom w:val="none" w:sz="0" w:space="0" w:color="auto"/>
                <w:right w:val="none" w:sz="0" w:space="0" w:color="auto"/>
              </w:divBdr>
            </w:div>
            <w:div w:id="390273534">
              <w:marLeft w:val="0"/>
              <w:marRight w:val="0"/>
              <w:marTop w:val="0"/>
              <w:marBottom w:val="0"/>
              <w:divBdr>
                <w:top w:val="none" w:sz="0" w:space="0" w:color="auto"/>
                <w:left w:val="none" w:sz="0" w:space="0" w:color="auto"/>
                <w:bottom w:val="none" w:sz="0" w:space="0" w:color="auto"/>
                <w:right w:val="none" w:sz="0" w:space="0" w:color="auto"/>
              </w:divBdr>
            </w:div>
          </w:divsChild>
        </w:div>
        <w:div w:id="1719472745">
          <w:marLeft w:val="0"/>
          <w:marRight w:val="0"/>
          <w:marTop w:val="0"/>
          <w:marBottom w:val="0"/>
          <w:divBdr>
            <w:top w:val="none" w:sz="0" w:space="0" w:color="auto"/>
            <w:left w:val="none" w:sz="0" w:space="0" w:color="auto"/>
            <w:bottom w:val="none" w:sz="0" w:space="0" w:color="auto"/>
            <w:right w:val="none" w:sz="0" w:space="0" w:color="auto"/>
          </w:divBdr>
          <w:divsChild>
            <w:div w:id="626012453">
              <w:marLeft w:val="0"/>
              <w:marRight w:val="0"/>
              <w:marTop w:val="0"/>
              <w:marBottom w:val="0"/>
              <w:divBdr>
                <w:top w:val="none" w:sz="0" w:space="0" w:color="auto"/>
                <w:left w:val="none" w:sz="0" w:space="0" w:color="auto"/>
                <w:bottom w:val="none" w:sz="0" w:space="0" w:color="auto"/>
                <w:right w:val="none" w:sz="0" w:space="0" w:color="auto"/>
              </w:divBdr>
            </w:div>
          </w:divsChild>
        </w:div>
        <w:div w:id="1058893427">
          <w:marLeft w:val="0"/>
          <w:marRight w:val="0"/>
          <w:marTop w:val="0"/>
          <w:marBottom w:val="0"/>
          <w:divBdr>
            <w:top w:val="none" w:sz="0" w:space="0" w:color="auto"/>
            <w:left w:val="none" w:sz="0" w:space="0" w:color="auto"/>
            <w:bottom w:val="none" w:sz="0" w:space="0" w:color="auto"/>
            <w:right w:val="none" w:sz="0" w:space="0" w:color="auto"/>
          </w:divBdr>
          <w:divsChild>
            <w:div w:id="1636374529">
              <w:marLeft w:val="0"/>
              <w:marRight w:val="0"/>
              <w:marTop w:val="0"/>
              <w:marBottom w:val="0"/>
              <w:divBdr>
                <w:top w:val="none" w:sz="0" w:space="0" w:color="auto"/>
                <w:left w:val="none" w:sz="0" w:space="0" w:color="auto"/>
                <w:bottom w:val="none" w:sz="0" w:space="0" w:color="auto"/>
                <w:right w:val="none" w:sz="0" w:space="0" w:color="auto"/>
              </w:divBdr>
            </w:div>
            <w:div w:id="1585531147">
              <w:marLeft w:val="0"/>
              <w:marRight w:val="0"/>
              <w:marTop w:val="0"/>
              <w:marBottom w:val="0"/>
              <w:divBdr>
                <w:top w:val="none" w:sz="0" w:space="0" w:color="auto"/>
                <w:left w:val="none" w:sz="0" w:space="0" w:color="auto"/>
                <w:bottom w:val="none" w:sz="0" w:space="0" w:color="auto"/>
                <w:right w:val="none" w:sz="0" w:space="0" w:color="auto"/>
              </w:divBdr>
            </w:div>
          </w:divsChild>
        </w:div>
        <w:div w:id="1546873330">
          <w:marLeft w:val="0"/>
          <w:marRight w:val="0"/>
          <w:marTop w:val="0"/>
          <w:marBottom w:val="0"/>
          <w:divBdr>
            <w:top w:val="none" w:sz="0" w:space="0" w:color="auto"/>
            <w:left w:val="none" w:sz="0" w:space="0" w:color="auto"/>
            <w:bottom w:val="none" w:sz="0" w:space="0" w:color="auto"/>
            <w:right w:val="none" w:sz="0" w:space="0" w:color="auto"/>
          </w:divBdr>
          <w:divsChild>
            <w:div w:id="1324896582">
              <w:marLeft w:val="0"/>
              <w:marRight w:val="0"/>
              <w:marTop w:val="0"/>
              <w:marBottom w:val="0"/>
              <w:divBdr>
                <w:top w:val="none" w:sz="0" w:space="0" w:color="auto"/>
                <w:left w:val="none" w:sz="0" w:space="0" w:color="auto"/>
                <w:bottom w:val="none" w:sz="0" w:space="0" w:color="auto"/>
                <w:right w:val="none" w:sz="0" w:space="0" w:color="auto"/>
              </w:divBdr>
            </w:div>
            <w:div w:id="64760988">
              <w:marLeft w:val="0"/>
              <w:marRight w:val="0"/>
              <w:marTop w:val="0"/>
              <w:marBottom w:val="0"/>
              <w:divBdr>
                <w:top w:val="none" w:sz="0" w:space="0" w:color="auto"/>
                <w:left w:val="none" w:sz="0" w:space="0" w:color="auto"/>
                <w:bottom w:val="none" w:sz="0" w:space="0" w:color="auto"/>
                <w:right w:val="none" w:sz="0" w:space="0" w:color="auto"/>
              </w:divBdr>
            </w:div>
            <w:div w:id="1948921792">
              <w:marLeft w:val="0"/>
              <w:marRight w:val="0"/>
              <w:marTop w:val="0"/>
              <w:marBottom w:val="0"/>
              <w:divBdr>
                <w:top w:val="none" w:sz="0" w:space="0" w:color="auto"/>
                <w:left w:val="none" w:sz="0" w:space="0" w:color="auto"/>
                <w:bottom w:val="none" w:sz="0" w:space="0" w:color="auto"/>
                <w:right w:val="none" w:sz="0" w:space="0" w:color="auto"/>
              </w:divBdr>
            </w:div>
            <w:div w:id="2061860024">
              <w:marLeft w:val="0"/>
              <w:marRight w:val="0"/>
              <w:marTop w:val="0"/>
              <w:marBottom w:val="0"/>
              <w:divBdr>
                <w:top w:val="none" w:sz="0" w:space="0" w:color="auto"/>
                <w:left w:val="none" w:sz="0" w:space="0" w:color="auto"/>
                <w:bottom w:val="none" w:sz="0" w:space="0" w:color="auto"/>
                <w:right w:val="none" w:sz="0" w:space="0" w:color="auto"/>
              </w:divBdr>
            </w:div>
          </w:divsChild>
        </w:div>
        <w:div w:id="1404062959">
          <w:marLeft w:val="0"/>
          <w:marRight w:val="0"/>
          <w:marTop w:val="0"/>
          <w:marBottom w:val="0"/>
          <w:divBdr>
            <w:top w:val="none" w:sz="0" w:space="0" w:color="auto"/>
            <w:left w:val="none" w:sz="0" w:space="0" w:color="auto"/>
            <w:bottom w:val="none" w:sz="0" w:space="0" w:color="auto"/>
            <w:right w:val="none" w:sz="0" w:space="0" w:color="auto"/>
          </w:divBdr>
          <w:divsChild>
            <w:div w:id="141390434">
              <w:marLeft w:val="0"/>
              <w:marRight w:val="0"/>
              <w:marTop w:val="0"/>
              <w:marBottom w:val="0"/>
              <w:divBdr>
                <w:top w:val="none" w:sz="0" w:space="0" w:color="auto"/>
                <w:left w:val="none" w:sz="0" w:space="0" w:color="auto"/>
                <w:bottom w:val="none" w:sz="0" w:space="0" w:color="auto"/>
                <w:right w:val="none" w:sz="0" w:space="0" w:color="auto"/>
              </w:divBdr>
            </w:div>
            <w:div w:id="1200822716">
              <w:marLeft w:val="0"/>
              <w:marRight w:val="0"/>
              <w:marTop w:val="0"/>
              <w:marBottom w:val="0"/>
              <w:divBdr>
                <w:top w:val="none" w:sz="0" w:space="0" w:color="auto"/>
                <w:left w:val="none" w:sz="0" w:space="0" w:color="auto"/>
                <w:bottom w:val="none" w:sz="0" w:space="0" w:color="auto"/>
                <w:right w:val="none" w:sz="0" w:space="0" w:color="auto"/>
              </w:divBdr>
            </w:div>
          </w:divsChild>
        </w:div>
        <w:div w:id="483398425">
          <w:marLeft w:val="0"/>
          <w:marRight w:val="0"/>
          <w:marTop w:val="0"/>
          <w:marBottom w:val="0"/>
          <w:divBdr>
            <w:top w:val="none" w:sz="0" w:space="0" w:color="auto"/>
            <w:left w:val="none" w:sz="0" w:space="0" w:color="auto"/>
            <w:bottom w:val="none" w:sz="0" w:space="0" w:color="auto"/>
            <w:right w:val="none" w:sz="0" w:space="0" w:color="auto"/>
          </w:divBdr>
          <w:divsChild>
            <w:div w:id="27486009">
              <w:marLeft w:val="0"/>
              <w:marRight w:val="0"/>
              <w:marTop w:val="0"/>
              <w:marBottom w:val="0"/>
              <w:divBdr>
                <w:top w:val="none" w:sz="0" w:space="0" w:color="auto"/>
                <w:left w:val="none" w:sz="0" w:space="0" w:color="auto"/>
                <w:bottom w:val="none" w:sz="0" w:space="0" w:color="auto"/>
                <w:right w:val="none" w:sz="0" w:space="0" w:color="auto"/>
              </w:divBdr>
            </w:div>
          </w:divsChild>
        </w:div>
        <w:div w:id="1639460462">
          <w:marLeft w:val="0"/>
          <w:marRight w:val="0"/>
          <w:marTop w:val="0"/>
          <w:marBottom w:val="0"/>
          <w:divBdr>
            <w:top w:val="none" w:sz="0" w:space="0" w:color="auto"/>
            <w:left w:val="none" w:sz="0" w:space="0" w:color="auto"/>
            <w:bottom w:val="none" w:sz="0" w:space="0" w:color="auto"/>
            <w:right w:val="none" w:sz="0" w:space="0" w:color="auto"/>
          </w:divBdr>
          <w:divsChild>
            <w:div w:id="1028137650">
              <w:marLeft w:val="0"/>
              <w:marRight w:val="0"/>
              <w:marTop w:val="0"/>
              <w:marBottom w:val="0"/>
              <w:divBdr>
                <w:top w:val="none" w:sz="0" w:space="0" w:color="auto"/>
                <w:left w:val="none" w:sz="0" w:space="0" w:color="auto"/>
                <w:bottom w:val="none" w:sz="0" w:space="0" w:color="auto"/>
                <w:right w:val="none" w:sz="0" w:space="0" w:color="auto"/>
              </w:divBdr>
            </w:div>
            <w:div w:id="419184206">
              <w:marLeft w:val="0"/>
              <w:marRight w:val="0"/>
              <w:marTop w:val="0"/>
              <w:marBottom w:val="0"/>
              <w:divBdr>
                <w:top w:val="none" w:sz="0" w:space="0" w:color="auto"/>
                <w:left w:val="none" w:sz="0" w:space="0" w:color="auto"/>
                <w:bottom w:val="none" w:sz="0" w:space="0" w:color="auto"/>
                <w:right w:val="none" w:sz="0" w:space="0" w:color="auto"/>
              </w:divBdr>
            </w:div>
          </w:divsChild>
        </w:div>
        <w:div w:id="1931693171">
          <w:marLeft w:val="0"/>
          <w:marRight w:val="0"/>
          <w:marTop w:val="0"/>
          <w:marBottom w:val="0"/>
          <w:divBdr>
            <w:top w:val="none" w:sz="0" w:space="0" w:color="auto"/>
            <w:left w:val="none" w:sz="0" w:space="0" w:color="auto"/>
            <w:bottom w:val="none" w:sz="0" w:space="0" w:color="auto"/>
            <w:right w:val="none" w:sz="0" w:space="0" w:color="auto"/>
          </w:divBdr>
          <w:divsChild>
            <w:div w:id="1252086216">
              <w:marLeft w:val="0"/>
              <w:marRight w:val="0"/>
              <w:marTop w:val="0"/>
              <w:marBottom w:val="0"/>
              <w:divBdr>
                <w:top w:val="none" w:sz="0" w:space="0" w:color="auto"/>
                <w:left w:val="none" w:sz="0" w:space="0" w:color="auto"/>
                <w:bottom w:val="none" w:sz="0" w:space="0" w:color="auto"/>
                <w:right w:val="none" w:sz="0" w:space="0" w:color="auto"/>
              </w:divBdr>
            </w:div>
            <w:div w:id="410615029">
              <w:marLeft w:val="0"/>
              <w:marRight w:val="0"/>
              <w:marTop w:val="0"/>
              <w:marBottom w:val="0"/>
              <w:divBdr>
                <w:top w:val="none" w:sz="0" w:space="0" w:color="auto"/>
                <w:left w:val="none" w:sz="0" w:space="0" w:color="auto"/>
                <w:bottom w:val="none" w:sz="0" w:space="0" w:color="auto"/>
                <w:right w:val="none" w:sz="0" w:space="0" w:color="auto"/>
              </w:divBdr>
            </w:div>
          </w:divsChild>
        </w:div>
        <w:div w:id="981036977">
          <w:marLeft w:val="0"/>
          <w:marRight w:val="0"/>
          <w:marTop w:val="0"/>
          <w:marBottom w:val="0"/>
          <w:divBdr>
            <w:top w:val="none" w:sz="0" w:space="0" w:color="auto"/>
            <w:left w:val="none" w:sz="0" w:space="0" w:color="auto"/>
            <w:bottom w:val="none" w:sz="0" w:space="0" w:color="auto"/>
            <w:right w:val="none" w:sz="0" w:space="0" w:color="auto"/>
          </w:divBdr>
          <w:divsChild>
            <w:div w:id="69277015">
              <w:marLeft w:val="0"/>
              <w:marRight w:val="0"/>
              <w:marTop w:val="0"/>
              <w:marBottom w:val="0"/>
              <w:divBdr>
                <w:top w:val="none" w:sz="0" w:space="0" w:color="auto"/>
                <w:left w:val="none" w:sz="0" w:space="0" w:color="auto"/>
                <w:bottom w:val="none" w:sz="0" w:space="0" w:color="auto"/>
                <w:right w:val="none" w:sz="0" w:space="0" w:color="auto"/>
              </w:divBdr>
            </w:div>
            <w:div w:id="696464657">
              <w:marLeft w:val="0"/>
              <w:marRight w:val="0"/>
              <w:marTop w:val="0"/>
              <w:marBottom w:val="0"/>
              <w:divBdr>
                <w:top w:val="none" w:sz="0" w:space="0" w:color="auto"/>
                <w:left w:val="none" w:sz="0" w:space="0" w:color="auto"/>
                <w:bottom w:val="none" w:sz="0" w:space="0" w:color="auto"/>
                <w:right w:val="none" w:sz="0" w:space="0" w:color="auto"/>
              </w:divBdr>
            </w:div>
            <w:div w:id="1932079604">
              <w:marLeft w:val="0"/>
              <w:marRight w:val="0"/>
              <w:marTop w:val="0"/>
              <w:marBottom w:val="0"/>
              <w:divBdr>
                <w:top w:val="none" w:sz="0" w:space="0" w:color="auto"/>
                <w:left w:val="none" w:sz="0" w:space="0" w:color="auto"/>
                <w:bottom w:val="none" w:sz="0" w:space="0" w:color="auto"/>
                <w:right w:val="none" w:sz="0" w:space="0" w:color="auto"/>
              </w:divBdr>
            </w:div>
            <w:div w:id="2100131160">
              <w:marLeft w:val="0"/>
              <w:marRight w:val="0"/>
              <w:marTop w:val="0"/>
              <w:marBottom w:val="0"/>
              <w:divBdr>
                <w:top w:val="none" w:sz="0" w:space="0" w:color="auto"/>
                <w:left w:val="none" w:sz="0" w:space="0" w:color="auto"/>
                <w:bottom w:val="none" w:sz="0" w:space="0" w:color="auto"/>
                <w:right w:val="none" w:sz="0" w:space="0" w:color="auto"/>
              </w:divBdr>
            </w:div>
            <w:div w:id="1840461989">
              <w:marLeft w:val="0"/>
              <w:marRight w:val="0"/>
              <w:marTop w:val="0"/>
              <w:marBottom w:val="0"/>
              <w:divBdr>
                <w:top w:val="none" w:sz="0" w:space="0" w:color="auto"/>
                <w:left w:val="none" w:sz="0" w:space="0" w:color="auto"/>
                <w:bottom w:val="none" w:sz="0" w:space="0" w:color="auto"/>
                <w:right w:val="none" w:sz="0" w:space="0" w:color="auto"/>
              </w:divBdr>
            </w:div>
          </w:divsChild>
        </w:div>
        <w:div w:id="1354382697">
          <w:marLeft w:val="0"/>
          <w:marRight w:val="0"/>
          <w:marTop w:val="0"/>
          <w:marBottom w:val="0"/>
          <w:divBdr>
            <w:top w:val="none" w:sz="0" w:space="0" w:color="auto"/>
            <w:left w:val="none" w:sz="0" w:space="0" w:color="auto"/>
            <w:bottom w:val="none" w:sz="0" w:space="0" w:color="auto"/>
            <w:right w:val="none" w:sz="0" w:space="0" w:color="auto"/>
          </w:divBdr>
          <w:divsChild>
            <w:div w:id="2101640943">
              <w:marLeft w:val="0"/>
              <w:marRight w:val="0"/>
              <w:marTop w:val="0"/>
              <w:marBottom w:val="0"/>
              <w:divBdr>
                <w:top w:val="none" w:sz="0" w:space="0" w:color="auto"/>
                <w:left w:val="none" w:sz="0" w:space="0" w:color="auto"/>
                <w:bottom w:val="none" w:sz="0" w:space="0" w:color="auto"/>
                <w:right w:val="none" w:sz="0" w:space="0" w:color="auto"/>
              </w:divBdr>
            </w:div>
          </w:divsChild>
        </w:div>
        <w:div w:id="693581098">
          <w:marLeft w:val="0"/>
          <w:marRight w:val="0"/>
          <w:marTop w:val="0"/>
          <w:marBottom w:val="0"/>
          <w:divBdr>
            <w:top w:val="none" w:sz="0" w:space="0" w:color="auto"/>
            <w:left w:val="none" w:sz="0" w:space="0" w:color="auto"/>
            <w:bottom w:val="none" w:sz="0" w:space="0" w:color="auto"/>
            <w:right w:val="none" w:sz="0" w:space="0" w:color="auto"/>
          </w:divBdr>
          <w:divsChild>
            <w:div w:id="1936477338">
              <w:marLeft w:val="0"/>
              <w:marRight w:val="0"/>
              <w:marTop w:val="0"/>
              <w:marBottom w:val="0"/>
              <w:divBdr>
                <w:top w:val="none" w:sz="0" w:space="0" w:color="auto"/>
                <w:left w:val="none" w:sz="0" w:space="0" w:color="auto"/>
                <w:bottom w:val="none" w:sz="0" w:space="0" w:color="auto"/>
                <w:right w:val="none" w:sz="0" w:space="0" w:color="auto"/>
              </w:divBdr>
            </w:div>
            <w:div w:id="1466583813">
              <w:marLeft w:val="0"/>
              <w:marRight w:val="0"/>
              <w:marTop w:val="0"/>
              <w:marBottom w:val="0"/>
              <w:divBdr>
                <w:top w:val="none" w:sz="0" w:space="0" w:color="auto"/>
                <w:left w:val="none" w:sz="0" w:space="0" w:color="auto"/>
                <w:bottom w:val="none" w:sz="0" w:space="0" w:color="auto"/>
                <w:right w:val="none" w:sz="0" w:space="0" w:color="auto"/>
              </w:divBdr>
            </w:div>
          </w:divsChild>
        </w:div>
        <w:div w:id="1152988743">
          <w:marLeft w:val="0"/>
          <w:marRight w:val="0"/>
          <w:marTop w:val="0"/>
          <w:marBottom w:val="0"/>
          <w:divBdr>
            <w:top w:val="none" w:sz="0" w:space="0" w:color="auto"/>
            <w:left w:val="none" w:sz="0" w:space="0" w:color="auto"/>
            <w:bottom w:val="none" w:sz="0" w:space="0" w:color="auto"/>
            <w:right w:val="none" w:sz="0" w:space="0" w:color="auto"/>
          </w:divBdr>
          <w:divsChild>
            <w:div w:id="490869683">
              <w:marLeft w:val="0"/>
              <w:marRight w:val="0"/>
              <w:marTop w:val="0"/>
              <w:marBottom w:val="0"/>
              <w:divBdr>
                <w:top w:val="none" w:sz="0" w:space="0" w:color="auto"/>
                <w:left w:val="none" w:sz="0" w:space="0" w:color="auto"/>
                <w:bottom w:val="none" w:sz="0" w:space="0" w:color="auto"/>
                <w:right w:val="none" w:sz="0" w:space="0" w:color="auto"/>
              </w:divBdr>
            </w:div>
          </w:divsChild>
        </w:div>
        <w:div w:id="438575101">
          <w:marLeft w:val="0"/>
          <w:marRight w:val="0"/>
          <w:marTop w:val="0"/>
          <w:marBottom w:val="0"/>
          <w:divBdr>
            <w:top w:val="none" w:sz="0" w:space="0" w:color="auto"/>
            <w:left w:val="none" w:sz="0" w:space="0" w:color="auto"/>
            <w:bottom w:val="none" w:sz="0" w:space="0" w:color="auto"/>
            <w:right w:val="none" w:sz="0" w:space="0" w:color="auto"/>
          </w:divBdr>
          <w:divsChild>
            <w:div w:id="1258252054">
              <w:marLeft w:val="0"/>
              <w:marRight w:val="0"/>
              <w:marTop w:val="0"/>
              <w:marBottom w:val="0"/>
              <w:divBdr>
                <w:top w:val="none" w:sz="0" w:space="0" w:color="auto"/>
                <w:left w:val="none" w:sz="0" w:space="0" w:color="auto"/>
                <w:bottom w:val="none" w:sz="0" w:space="0" w:color="auto"/>
                <w:right w:val="none" w:sz="0" w:space="0" w:color="auto"/>
              </w:divBdr>
            </w:div>
            <w:div w:id="1616475582">
              <w:marLeft w:val="0"/>
              <w:marRight w:val="0"/>
              <w:marTop w:val="0"/>
              <w:marBottom w:val="0"/>
              <w:divBdr>
                <w:top w:val="none" w:sz="0" w:space="0" w:color="auto"/>
                <w:left w:val="none" w:sz="0" w:space="0" w:color="auto"/>
                <w:bottom w:val="none" w:sz="0" w:space="0" w:color="auto"/>
                <w:right w:val="none" w:sz="0" w:space="0" w:color="auto"/>
              </w:divBdr>
            </w:div>
          </w:divsChild>
        </w:div>
        <w:div w:id="1000693076">
          <w:marLeft w:val="0"/>
          <w:marRight w:val="0"/>
          <w:marTop w:val="0"/>
          <w:marBottom w:val="0"/>
          <w:divBdr>
            <w:top w:val="none" w:sz="0" w:space="0" w:color="auto"/>
            <w:left w:val="none" w:sz="0" w:space="0" w:color="auto"/>
            <w:bottom w:val="none" w:sz="0" w:space="0" w:color="auto"/>
            <w:right w:val="none" w:sz="0" w:space="0" w:color="auto"/>
          </w:divBdr>
          <w:divsChild>
            <w:div w:id="843082706">
              <w:marLeft w:val="0"/>
              <w:marRight w:val="0"/>
              <w:marTop w:val="0"/>
              <w:marBottom w:val="0"/>
              <w:divBdr>
                <w:top w:val="none" w:sz="0" w:space="0" w:color="auto"/>
                <w:left w:val="none" w:sz="0" w:space="0" w:color="auto"/>
                <w:bottom w:val="none" w:sz="0" w:space="0" w:color="auto"/>
                <w:right w:val="none" w:sz="0" w:space="0" w:color="auto"/>
              </w:divBdr>
            </w:div>
            <w:div w:id="170804404">
              <w:marLeft w:val="0"/>
              <w:marRight w:val="0"/>
              <w:marTop w:val="0"/>
              <w:marBottom w:val="0"/>
              <w:divBdr>
                <w:top w:val="none" w:sz="0" w:space="0" w:color="auto"/>
                <w:left w:val="none" w:sz="0" w:space="0" w:color="auto"/>
                <w:bottom w:val="none" w:sz="0" w:space="0" w:color="auto"/>
                <w:right w:val="none" w:sz="0" w:space="0" w:color="auto"/>
              </w:divBdr>
            </w:div>
          </w:divsChild>
        </w:div>
        <w:div w:id="1310403132">
          <w:marLeft w:val="0"/>
          <w:marRight w:val="0"/>
          <w:marTop w:val="0"/>
          <w:marBottom w:val="0"/>
          <w:divBdr>
            <w:top w:val="none" w:sz="0" w:space="0" w:color="auto"/>
            <w:left w:val="none" w:sz="0" w:space="0" w:color="auto"/>
            <w:bottom w:val="none" w:sz="0" w:space="0" w:color="auto"/>
            <w:right w:val="none" w:sz="0" w:space="0" w:color="auto"/>
          </w:divBdr>
          <w:divsChild>
            <w:div w:id="2029671723">
              <w:marLeft w:val="0"/>
              <w:marRight w:val="0"/>
              <w:marTop w:val="0"/>
              <w:marBottom w:val="0"/>
              <w:divBdr>
                <w:top w:val="none" w:sz="0" w:space="0" w:color="auto"/>
                <w:left w:val="none" w:sz="0" w:space="0" w:color="auto"/>
                <w:bottom w:val="none" w:sz="0" w:space="0" w:color="auto"/>
                <w:right w:val="none" w:sz="0" w:space="0" w:color="auto"/>
              </w:divBdr>
            </w:div>
            <w:div w:id="1852797578">
              <w:marLeft w:val="0"/>
              <w:marRight w:val="0"/>
              <w:marTop w:val="0"/>
              <w:marBottom w:val="0"/>
              <w:divBdr>
                <w:top w:val="none" w:sz="0" w:space="0" w:color="auto"/>
                <w:left w:val="none" w:sz="0" w:space="0" w:color="auto"/>
                <w:bottom w:val="none" w:sz="0" w:space="0" w:color="auto"/>
                <w:right w:val="none" w:sz="0" w:space="0" w:color="auto"/>
              </w:divBdr>
            </w:div>
          </w:divsChild>
        </w:div>
        <w:div w:id="892814627">
          <w:marLeft w:val="0"/>
          <w:marRight w:val="0"/>
          <w:marTop w:val="0"/>
          <w:marBottom w:val="0"/>
          <w:divBdr>
            <w:top w:val="none" w:sz="0" w:space="0" w:color="auto"/>
            <w:left w:val="none" w:sz="0" w:space="0" w:color="auto"/>
            <w:bottom w:val="none" w:sz="0" w:space="0" w:color="auto"/>
            <w:right w:val="none" w:sz="0" w:space="0" w:color="auto"/>
          </w:divBdr>
          <w:divsChild>
            <w:div w:id="1531870742">
              <w:marLeft w:val="0"/>
              <w:marRight w:val="0"/>
              <w:marTop w:val="0"/>
              <w:marBottom w:val="0"/>
              <w:divBdr>
                <w:top w:val="none" w:sz="0" w:space="0" w:color="auto"/>
                <w:left w:val="none" w:sz="0" w:space="0" w:color="auto"/>
                <w:bottom w:val="none" w:sz="0" w:space="0" w:color="auto"/>
                <w:right w:val="none" w:sz="0" w:space="0" w:color="auto"/>
              </w:divBdr>
            </w:div>
            <w:div w:id="878125594">
              <w:marLeft w:val="0"/>
              <w:marRight w:val="0"/>
              <w:marTop w:val="0"/>
              <w:marBottom w:val="0"/>
              <w:divBdr>
                <w:top w:val="none" w:sz="0" w:space="0" w:color="auto"/>
                <w:left w:val="none" w:sz="0" w:space="0" w:color="auto"/>
                <w:bottom w:val="none" w:sz="0" w:space="0" w:color="auto"/>
                <w:right w:val="none" w:sz="0" w:space="0" w:color="auto"/>
              </w:divBdr>
            </w:div>
            <w:div w:id="1636522273">
              <w:marLeft w:val="0"/>
              <w:marRight w:val="0"/>
              <w:marTop w:val="0"/>
              <w:marBottom w:val="0"/>
              <w:divBdr>
                <w:top w:val="none" w:sz="0" w:space="0" w:color="auto"/>
                <w:left w:val="none" w:sz="0" w:space="0" w:color="auto"/>
                <w:bottom w:val="none" w:sz="0" w:space="0" w:color="auto"/>
                <w:right w:val="none" w:sz="0" w:space="0" w:color="auto"/>
              </w:divBdr>
            </w:div>
            <w:div w:id="1990016890">
              <w:marLeft w:val="0"/>
              <w:marRight w:val="0"/>
              <w:marTop w:val="0"/>
              <w:marBottom w:val="0"/>
              <w:divBdr>
                <w:top w:val="none" w:sz="0" w:space="0" w:color="auto"/>
                <w:left w:val="none" w:sz="0" w:space="0" w:color="auto"/>
                <w:bottom w:val="none" w:sz="0" w:space="0" w:color="auto"/>
                <w:right w:val="none" w:sz="0" w:space="0" w:color="auto"/>
              </w:divBdr>
            </w:div>
            <w:div w:id="1385564719">
              <w:marLeft w:val="0"/>
              <w:marRight w:val="0"/>
              <w:marTop w:val="0"/>
              <w:marBottom w:val="0"/>
              <w:divBdr>
                <w:top w:val="none" w:sz="0" w:space="0" w:color="auto"/>
                <w:left w:val="none" w:sz="0" w:space="0" w:color="auto"/>
                <w:bottom w:val="none" w:sz="0" w:space="0" w:color="auto"/>
                <w:right w:val="none" w:sz="0" w:space="0" w:color="auto"/>
              </w:divBdr>
            </w:div>
          </w:divsChild>
        </w:div>
        <w:div w:id="1875076031">
          <w:marLeft w:val="0"/>
          <w:marRight w:val="0"/>
          <w:marTop w:val="0"/>
          <w:marBottom w:val="0"/>
          <w:divBdr>
            <w:top w:val="none" w:sz="0" w:space="0" w:color="auto"/>
            <w:left w:val="none" w:sz="0" w:space="0" w:color="auto"/>
            <w:bottom w:val="none" w:sz="0" w:space="0" w:color="auto"/>
            <w:right w:val="none" w:sz="0" w:space="0" w:color="auto"/>
          </w:divBdr>
          <w:divsChild>
            <w:div w:id="1769815084">
              <w:marLeft w:val="0"/>
              <w:marRight w:val="0"/>
              <w:marTop w:val="0"/>
              <w:marBottom w:val="0"/>
              <w:divBdr>
                <w:top w:val="none" w:sz="0" w:space="0" w:color="auto"/>
                <w:left w:val="none" w:sz="0" w:space="0" w:color="auto"/>
                <w:bottom w:val="none" w:sz="0" w:space="0" w:color="auto"/>
                <w:right w:val="none" w:sz="0" w:space="0" w:color="auto"/>
              </w:divBdr>
            </w:div>
          </w:divsChild>
        </w:div>
        <w:div w:id="1406486601">
          <w:marLeft w:val="0"/>
          <w:marRight w:val="0"/>
          <w:marTop w:val="0"/>
          <w:marBottom w:val="0"/>
          <w:divBdr>
            <w:top w:val="none" w:sz="0" w:space="0" w:color="auto"/>
            <w:left w:val="none" w:sz="0" w:space="0" w:color="auto"/>
            <w:bottom w:val="none" w:sz="0" w:space="0" w:color="auto"/>
            <w:right w:val="none" w:sz="0" w:space="0" w:color="auto"/>
          </w:divBdr>
          <w:divsChild>
            <w:div w:id="1322732304">
              <w:marLeft w:val="0"/>
              <w:marRight w:val="0"/>
              <w:marTop w:val="0"/>
              <w:marBottom w:val="0"/>
              <w:divBdr>
                <w:top w:val="none" w:sz="0" w:space="0" w:color="auto"/>
                <w:left w:val="none" w:sz="0" w:space="0" w:color="auto"/>
                <w:bottom w:val="none" w:sz="0" w:space="0" w:color="auto"/>
                <w:right w:val="none" w:sz="0" w:space="0" w:color="auto"/>
              </w:divBdr>
            </w:div>
          </w:divsChild>
        </w:div>
        <w:div w:id="236398549">
          <w:marLeft w:val="0"/>
          <w:marRight w:val="0"/>
          <w:marTop w:val="0"/>
          <w:marBottom w:val="0"/>
          <w:divBdr>
            <w:top w:val="none" w:sz="0" w:space="0" w:color="auto"/>
            <w:left w:val="none" w:sz="0" w:space="0" w:color="auto"/>
            <w:bottom w:val="none" w:sz="0" w:space="0" w:color="auto"/>
            <w:right w:val="none" w:sz="0" w:space="0" w:color="auto"/>
          </w:divBdr>
          <w:divsChild>
            <w:div w:id="779301684">
              <w:marLeft w:val="0"/>
              <w:marRight w:val="0"/>
              <w:marTop w:val="0"/>
              <w:marBottom w:val="0"/>
              <w:divBdr>
                <w:top w:val="none" w:sz="0" w:space="0" w:color="auto"/>
                <w:left w:val="none" w:sz="0" w:space="0" w:color="auto"/>
                <w:bottom w:val="none" w:sz="0" w:space="0" w:color="auto"/>
                <w:right w:val="none" w:sz="0" w:space="0" w:color="auto"/>
              </w:divBdr>
            </w:div>
            <w:div w:id="1934626804">
              <w:marLeft w:val="0"/>
              <w:marRight w:val="0"/>
              <w:marTop w:val="0"/>
              <w:marBottom w:val="0"/>
              <w:divBdr>
                <w:top w:val="none" w:sz="0" w:space="0" w:color="auto"/>
                <w:left w:val="none" w:sz="0" w:space="0" w:color="auto"/>
                <w:bottom w:val="none" w:sz="0" w:space="0" w:color="auto"/>
                <w:right w:val="none" w:sz="0" w:space="0" w:color="auto"/>
              </w:divBdr>
            </w:div>
          </w:divsChild>
        </w:div>
        <w:div w:id="1695038475">
          <w:marLeft w:val="0"/>
          <w:marRight w:val="0"/>
          <w:marTop w:val="0"/>
          <w:marBottom w:val="0"/>
          <w:divBdr>
            <w:top w:val="none" w:sz="0" w:space="0" w:color="auto"/>
            <w:left w:val="none" w:sz="0" w:space="0" w:color="auto"/>
            <w:bottom w:val="none" w:sz="0" w:space="0" w:color="auto"/>
            <w:right w:val="none" w:sz="0" w:space="0" w:color="auto"/>
          </w:divBdr>
          <w:divsChild>
            <w:div w:id="760952940">
              <w:marLeft w:val="0"/>
              <w:marRight w:val="0"/>
              <w:marTop w:val="0"/>
              <w:marBottom w:val="0"/>
              <w:divBdr>
                <w:top w:val="none" w:sz="0" w:space="0" w:color="auto"/>
                <w:left w:val="none" w:sz="0" w:space="0" w:color="auto"/>
                <w:bottom w:val="none" w:sz="0" w:space="0" w:color="auto"/>
                <w:right w:val="none" w:sz="0" w:space="0" w:color="auto"/>
              </w:divBdr>
            </w:div>
            <w:div w:id="624890540">
              <w:marLeft w:val="0"/>
              <w:marRight w:val="0"/>
              <w:marTop w:val="0"/>
              <w:marBottom w:val="0"/>
              <w:divBdr>
                <w:top w:val="none" w:sz="0" w:space="0" w:color="auto"/>
                <w:left w:val="none" w:sz="0" w:space="0" w:color="auto"/>
                <w:bottom w:val="none" w:sz="0" w:space="0" w:color="auto"/>
                <w:right w:val="none" w:sz="0" w:space="0" w:color="auto"/>
              </w:divBdr>
            </w:div>
          </w:divsChild>
        </w:div>
        <w:div w:id="433287025">
          <w:marLeft w:val="0"/>
          <w:marRight w:val="0"/>
          <w:marTop w:val="0"/>
          <w:marBottom w:val="0"/>
          <w:divBdr>
            <w:top w:val="none" w:sz="0" w:space="0" w:color="auto"/>
            <w:left w:val="none" w:sz="0" w:space="0" w:color="auto"/>
            <w:bottom w:val="none" w:sz="0" w:space="0" w:color="auto"/>
            <w:right w:val="none" w:sz="0" w:space="0" w:color="auto"/>
          </w:divBdr>
          <w:divsChild>
            <w:div w:id="152453425">
              <w:marLeft w:val="0"/>
              <w:marRight w:val="0"/>
              <w:marTop w:val="0"/>
              <w:marBottom w:val="0"/>
              <w:divBdr>
                <w:top w:val="none" w:sz="0" w:space="0" w:color="auto"/>
                <w:left w:val="none" w:sz="0" w:space="0" w:color="auto"/>
                <w:bottom w:val="none" w:sz="0" w:space="0" w:color="auto"/>
                <w:right w:val="none" w:sz="0" w:space="0" w:color="auto"/>
              </w:divBdr>
            </w:div>
            <w:div w:id="150492120">
              <w:marLeft w:val="0"/>
              <w:marRight w:val="0"/>
              <w:marTop w:val="0"/>
              <w:marBottom w:val="0"/>
              <w:divBdr>
                <w:top w:val="none" w:sz="0" w:space="0" w:color="auto"/>
                <w:left w:val="none" w:sz="0" w:space="0" w:color="auto"/>
                <w:bottom w:val="none" w:sz="0" w:space="0" w:color="auto"/>
                <w:right w:val="none" w:sz="0" w:space="0" w:color="auto"/>
              </w:divBdr>
            </w:div>
          </w:divsChild>
        </w:div>
        <w:div w:id="1427072778">
          <w:marLeft w:val="0"/>
          <w:marRight w:val="0"/>
          <w:marTop w:val="0"/>
          <w:marBottom w:val="0"/>
          <w:divBdr>
            <w:top w:val="none" w:sz="0" w:space="0" w:color="auto"/>
            <w:left w:val="none" w:sz="0" w:space="0" w:color="auto"/>
            <w:bottom w:val="none" w:sz="0" w:space="0" w:color="auto"/>
            <w:right w:val="none" w:sz="0" w:space="0" w:color="auto"/>
          </w:divBdr>
          <w:divsChild>
            <w:div w:id="1559318988">
              <w:marLeft w:val="0"/>
              <w:marRight w:val="0"/>
              <w:marTop w:val="0"/>
              <w:marBottom w:val="0"/>
              <w:divBdr>
                <w:top w:val="none" w:sz="0" w:space="0" w:color="auto"/>
                <w:left w:val="none" w:sz="0" w:space="0" w:color="auto"/>
                <w:bottom w:val="none" w:sz="0" w:space="0" w:color="auto"/>
                <w:right w:val="none" w:sz="0" w:space="0" w:color="auto"/>
              </w:divBdr>
            </w:div>
            <w:div w:id="822158401">
              <w:marLeft w:val="0"/>
              <w:marRight w:val="0"/>
              <w:marTop w:val="0"/>
              <w:marBottom w:val="0"/>
              <w:divBdr>
                <w:top w:val="none" w:sz="0" w:space="0" w:color="auto"/>
                <w:left w:val="none" w:sz="0" w:space="0" w:color="auto"/>
                <w:bottom w:val="none" w:sz="0" w:space="0" w:color="auto"/>
                <w:right w:val="none" w:sz="0" w:space="0" w:color="auto"/>
              </w:divBdr>
            </w:div>
          </w:divsChild>
        </w:div>
        <w:div w:id="1202665418">
          <w:marLeft w:val="0"/>
          <w:marRight w:val="0"/>
          <w:marTop w:val="0"/>
          <w:marBottom w:val="0"/>
          <w:divBdr>
            <w:top w:val="none" w:sz="0" w:space="0" w:color="auto"/>
            <w:left w:val="none" w:sz="0" w:space="0" w:color="auto"/>
            <w:bottom w:val="none" w:sz="0" w:space="0" w:color="auto"/>
            <w:right w:val="none" w:sz="0" w:space="0" w:color="auto"/>
          </w:divBdr>
          <w:divsChild>
            <w:div w:id="75178769">
              <w:marLeft w:val="0"/>
              <w:marRight w:val="0"/>
              <w:marTop w:val="0"/>
              <w:marBottom w:val="0"/>
              <w:divBdr>
                <w:top w:val="none" w:sz="0" w:space="0" w:color="auto"/>
                <w:left w:val="none" w:sz="0" w:space="0" w:color="auto"/>
                <w:bottom w:val="none" w:sz="0" w:space="0" w:color="auto"/>
                <w:right w:val="none" w:sz="0" w:space="0" w:color="auto"/>
              </w:divBdr>
            </w:div>
            <w:div w:id="1204251048">
              <w:marLeft w:val="0"/>
              <w:marRight w:val="0"/>
              <w:marTop w:val="0"/>
              <w:marBottom w:val="0"/>
              <w:divBdr>
                <w:top w:val="none" w:sz="0" w:space="0" w:color="auto"/>
                <w:left w:val="none" w:sz="0" w:space="0" w:color="auto"/>
                <w:bottom w:val="none" w:sz="0" w:space="0" w:color="auto"/>
                <w:right w:val="none" w:sz="0" w:space="0" w:color="auto"/>
              </w:divBdr>
            </w:div>
            <w:div w:id="2032299926">
              <w:marLeft w:val="0"/>
              <w:marRight w:val="0"/>
              <w:marTop w:val="0"/>
              <w:marBottom w:val="0"/>
              <w:divBdr>
                <w:top w:val="none" w:sz="0" w:space="0" w:color="auto"/>
                <w:left w:val="none" w:sz="0" w:space="0" w:color="auto"/>
                <w:bottom w:val="none" w:sz="0" w:space="0" w:color="auto"/>
                <w:right w:val="none" w:sz="0" w:space="0" w:color="auto"/>
              </w:divBdr>
            </w:div>
            <w:div w:id="1811628848">
              <w:marLeft w:val="0"/>
              <w:marRight w:val="0"/>
              <w:marTop w:val="0"/>
              <w:marBottom w:val="0"/>
              <w:divBdr>
                <w:top w:val="none" w:sz="0" w:space="0" w:color="auto"/>
                <w:left w:val="none" w:sz="0" w:space="0" w:color="auto"/>
                <w:bottom w:val="none" w:sz="0" w:space="0" w:color="auto"/>
                <w:right w:val="none" w:sz="0" w:space="0" w:color="auto"/>
              </w:divBdr>
            </w:div>
            <w:div w:id="440803990">
              <w:marLeft w:val="0"/>
              <w:marRight w:val="0"/>
              <w:marTop w:val="0"/>
              <w:marBottom w:val="0"/>
              <w:divBdr>
                <w:top w:val="none" w:sz="0" w:space="0" w:color="auto"/>
                <w:left w:val="none" w:sz="0" w:space="0" w:color="auto"/>
                <w:bottom w:val="none" w:sz="0" w:space="0" w:color="auto"/>
                <w:right w:val="none" w:sz="0" w:space="0" w:color="auto"/>
              </w:divBdr>
            </w:div>
            <w:div w:id="1968663807">
              <w:marLeft w:val="0"/>
              <w:marRight w:val="0"/>
              <w:marTop w:val="0"/>
              <w:marBottom w:val="0"/>
              <w:divBdr>
                <w:top w:val="none" w:sz="0" w:space="0" w:color="auto"/>
                <w:left w:val="none" w:sz="0" w:space="0" w:color="auto"/>
                <w:bottom w:val="none" w:sz="0" w:space="0" w:color="auto"/>
                <w:right w:val="none" w:sz="0" w:space="0" w:color="auto"/>
              </w:divBdr>
            </w:div>
            <w:div w:id="729112855">
              <w:marLeft w:val="0"/>
              <w:marRight w:val="0"/>
              <w:marTop w:val="0"/>
              <w:marBottom w:val="0"/>
              <w:divBdr>
                <w:top w:val="none" w:sz="0" w:space="0" w:color="auto"/>
                <w:left w:val="none" w:sz="0" w:space="0" w:color="auto"/>
                <w:bottom w:val="none" w:sz="0" w:space="0" w:color="auto"/>
                <w:right w:val="none" w:sz="0" w:space="0" w:color="auto"/>
              </w:divBdr>
            </w:div>
          </w:divsChild>
        </w:div>
        <w:div w:id="1351568578">
          <w:marLeft w:val="0"/>
          <w:marRight w:val="0"/>
          <w:marTop w:val="0"/>
          <w:marBottom w:val="0"/>
          <w:divBdr>
            <w:top w:val="none" w:sz="0" w:space="0" w:color="auto"/>
            <w:left w:val="none" w:sz="0" w:space="0" w:color="auto"/>
            <w:bottom w:val="none" w:sz="0" w:space="0" w:color="auto"/>
            <w:right w:val="none" w:sz="0" w:space="0" w:color="auto"/>
          </w:divBdr>
          <w:divsChild>
            <w:div w:id="1642998607">
              <w:marLeft w:val="0"/>
              <w:marRight w:val="0"/>
              <w:marTop w:val="0"/>
              <w:marBottom w:val="0"/>
              <w:divBdr>
                <w:top w:val="none" w:sz="0" w:space="0" w:color="auto"/>
                <w:left w:val="none" w:sz="0" w:space="0" w:color="auto"/>
                <w:bottom w:val="none" w:sz="0" w:space="0" w:color="auto"/>
                <w:right w:val="none" w:sz="0" w:space="0" w:color="auto"/>
              </w:divBdr>
            </w:div>
            <w:div w:id="166596427">
              <w:marLeft w:val="0"/>
              <w:marRight w:val="0"/>
              <w:marTop w:val="0"/>
              <w:marBottom w:val="0"/>
              <w:divBdr>
                <w:top w:val="none" w:sz="0" w:space="0" w:color="auto"/>
                <w:left w:val="none" w:sz="0" w:space="0" w:color="auto"/>
                <w:bottom w:val="none" w:sz="0" w:space="0" w:color="auto"/>
                <w:right w:val="none" w:sz="0" w:space="0" w:color="auto"/>
              </w:divBdr>
            </w:div>
            <w:div w:id="1334410814">
              <w:marLeft w:val="0"/>
              <w:marRight w:val="0"/>
              <w:marTop w:val="0"/>
              <w:marBottom w:val="0"/>
              <w:divBdr>
                <w:top w:val="none" w:sz="0" w:space="0" w:color="auto"/>
                <w:left w:val="none" w:sz="0" w:space="0" w:color="auto"/>
                <w:bottom w:val="none" w:sz="0" w:space="0" w:color="auto"/>
                <w:right w:val="none" w:sz="0" w:space="0" w:color="auto"/>
              </w:divBdr>
            </w:div>
          </w:divsChild>
        </w:div>
        <w:div w:id="560091610">
          <w:marLeft w:val="0"/>
          <w:marRight w:val="0"/>
          <w:marTop w:val="0"/>
          <w:marBottom w:val="0"/>
          <w:divBdr>
            <w:top w:val="none" w:sz="0" w:space="0" w:color="auto"/>
            <w:left w:val="none" w:sz="0" w:space="0" w:color="auto"/>
            <w:bottom w:val="none" w:sz="0" w:space="0" w:color="auto"/>
            <w:right w:val="none" w:sz="0" w:space="0" w:color="auto"/>
          </w:divBdr>
          <w:divsChild>
            <w:div w:id="1353341117">
              <w:marLeft w:val="0"/>
              <w:marRight w:val="0"/>
              <w:marTop w:val="0"/>
              <w:marBottom w:val="0"/>
              <w:divBdr>
                <w:top w:val="none" w:sz="0" w:space="0" w:color="auto"/>
                <w:left w:val="none" w:sz="0" w:space="0" w:color="auto"/>
                <w:bottom w:val="none" w:sz="0" w:space="0" w:color="auto"/>
                <w:right w:val="none" w:sz="0" w:space="0" w:color="auto"/>
              </w:divBdr>
            </w:div>
            <w:div w:id="1711569610">
              <w:marLeft w:val="0"/>
              <w:marRight w:val="0"/>
              <w:marTop w:val="0"/>
              <w:marBottom w:val="0"/>
              <w:divBdr>
                <w:top w:val="none" w:sz="0" w:space="0" w:color="auto"/>
                <w:left w:val="none" w:sz="0" w:space="0" w:color="auto"/>
                <w:bottom w:val="none" w:sz="0" w:space="0" w:color="auto"/>
                <w:right w:val="none" w:sz="0" w:space="0" w:color="auto"/>
              </w:divBdr>
            </w:div>
            <w:div w:id="1057126416">
              <w:marLeft w:val="0"/>
              <w:marRight w:val="0"/>
              <w:marTop w:val="0"/>
              <w:marBottom w:val="0"/>
              <w:divBdr>
                <w:top w:val="none" w:sz="0" w:space="0" w:color="auto"/>
                <w:left w:val="none" w:sz="0" w:space="0" w:color="auto"/>
                <w:bottom w:val="none" w:sz="0" w:space="0" w:color="auto"/>
                <w:right w:val="none" w:sz="0" w:space="0" w:color="auto"/>
              </w:divBdr>
            </w:div>
          </w:divsChild>
        </w:div>
        <w:div w:id="2124230874">
          <w:marLeft w:val="0"/>
          <w:marRight w:val="0"/>
          <w:marTop w:val="0"/>
          <w:marBottom w:val="0"/>
          <w:divBdr>
            <w:top w:val="none" w:sz="0" w:space="0" w:color="auto"/>
            <w:left w:val="none" w:sz="0" w:space="0" w:color="auto"/>
            <w:bottom w:val="none" w:sz="0" w:space="0" w:color="auto"/>
            <w:right w:val="none" w:sz="0" w:space="0" w:color="auto"/>
          </w:divBdr>
          <w:divsChild>
            <w:div w:id="784932768">
              <w:marLeft w:val="0"/>
              <w:marRight w:val="0"/>
              <w:marTop w:val="0"/>
              <w:marBottom w:val="0"/>
              <w:divBdr>
                <w:top w:val="none" w:sz="0" w:space="0" w:color="auto"/>
                <w:left w:val="none" w:sz="0" w:space="0" w:color="auto"/>
                <w:bottom w:val="none" w:sz="0" w:space="0" w:color="auto"/>
                <w:right w:val="none" w:sz="0" w:space="0" w:color="auto"/>
              </w:divBdr>
            </w:div>
            <w:div w:id="1598362346">
              <w:marLeft w:val="0"/>
              <w:marRight w:val="0"/>
              <w:marTop w:val="0"/>
              <w:marBottom w:val="0"/>
              <w:divBdr>
                <w:top w:val="none" w:sz="0" w:space="0" w:color="auto"/>
                <w:left w:val="none" w:sz="0" w:space="0" w:color="auto"/>
                <w:bottom w:val="none" w:sz="0" w:space="0" w:color="auto"/>
                <w:right w:val="none" w:sz="0" w:space="0" w:color="auto"/>
              </w:divBdr>
            </w:div>
            <w:div w:id="417750792">
              <w:marLeft w:val="0"/>
              <w:marRight w:val="0"/>
              <w:marTop w:val="0"/>
              <w:marBottom w:val="0"/>
              <w:divBdr>
                <w:top w:val="none" w:sz="0" w:space="0" w:color="auto"/>
                <w:left w:val="none" w:sz="0" w:space="0" w:color="auto"/>
                <w:bottom w:val="none" w:sz="0" w:space="0" w:color="auto"/>
                <w:right w:val="none" w:sz="0" w:space="0" w:color="auto"/>
              </w:divBdr>
            </w:div>
            <w:div w:id="1598826385">
              <w:marLeft w:val="0"/>
              <w:marRight w:val="0"/>
              <w:marTop w:val="0"/>
              <w:marBottom w:val="0"/>
              <w:divBdr>
                <w:top w:val="none" w:sz="0" w:space="0" w:color="auto"/>
                <w:left w:val="none" w:sz="0" w:space="0" w:color="auto"/>
                <w:bottom w:val="none" w:sz="0" w:space="0" w:color="auto"/>
                <w:right w:val="none" w:sz="0" w:space="0" w:color="auto"/>
              </w:divBdr>
            </w:div>
            <w:div w:id="1936742127">
              <w:marLeft w:val="0"/>
              <w:marRight w:val="0"/>
              <w:marTop w:val="0"/>
              <w:marBottom w:val="0"/>
              <w:divBdr>
                <w:top w:val="none" w:sz="0" w:space="0" w:color="auto"/>
                <w:left w:val="none" w:sz="0" w:space="0" w:color="auto"/>
                <w:bottom w:val="none" w:sz="0" w:space="0" w:color="auto"/>
                <w:right w:val="none" w:sz="0" w:space="0" w:color="auto"/>
              </w:divBdr>
            </w:div>
            <w:div w:id="757562947">
              <w:marLeft w:val="0"/>
              <w:marRight w:val="0"/>
              <w:marTop w:val="0"/>
              <w:marBottom w:val="0"/>
              <w:divBdr>
                <w:top w:val="none" w:sz="0" w:space="0" w:color="auto"/>
                <w:left w:val="none" w:sz="0" w:space="0" w:color="auto"/>
                <w:bottom w:val="none" w:sz="0" w:space="0" w:color="auto"/>
                <w:right w:val="none" w:sz="0" w:space="0" w:color="auto"/>
              </w:divBdr>
            </w:div>
          </w:divsChild>
        </w:div>
        <w:div w:id="1791170629">
          <w:marLeft w:val="0"/>
          <w:marRight w:val="0"/>
          <w:marTop w:val="0"/>
          <w:marBottom w:val="0"/>
          <w:divBdr>
            <w:top w:val="none" w:sz="0" w:space="0" w:color="auto"/>
            <w:left w:val="none" w:sz="0" w:space="0" w:color="auto"/>
            <w:bottom w:val="none" w:sz="0" w:space="0" w:color="auto"/>
            <w:right w:val="none" w:sz="0" w:space="0" w:color="auto"/>
          </w:divBdr>
          <w:divsChild>
            <w:div w:id="727608684">
              <w:marLeft w:val="0"/>
              <w:marRight w:val="0"/>
              <w:marTop w:val="0"/>
              <w:marBottom w:val="0"/>
              <w:divBdr>
                <w:top w:val="none" w:sz="0" w:space="0" w:color="auto"/>
                <w:left w:val="none" w:sz="0" w:space="0" w:color="auto"/>
                <w:bottom w:val="none" w:sz="0" w:space="0" w:color="auto"/>
                <w:right w:val="none" w:sz="0" w:space="0" w:color="auto"/>
              </w:divBdr>
            </w:div>
          </w:divsChild>
        </w:div>
        <w:div w:id="52319710">
          <w:marLeft w:val="0"/>
          <w:marRight w:val="0"/>
          <w:marTop w:val="0"/>
          <w:marBottom w:val="0"/>
          <w:divBdr>
            <w:top w:val="none" w:sz="0" w:space="0" w:color="auto"/>
            <w:left w:val="none" w:sz="0" w:space="0" w:color="auto"/>
            <w:bottom w:val="none" w:sz="0" w:space="0" w:color="auto"/>
            <w:right w:val="none" w:sz="0" w:space="0" w:color="auto"/>
          </w:divBdr>
          <w:divsChild>
            <w:div w:id="591856281">
              <w:marLeft w:val="0"/>
              <w:marRight w:val="0"/>
              <w:marTop w:val="0"/>
              <w:marBottom w:val="0"/>
              <w:divBdr>
                <w:top w:val="none" w:sz="0" w:space="0" w:color="auto"/>
                <w:left w:val="none" w:sz="0" w:space="0" w:color="auto"/>
                <w:bottom w:val="none" w:sz="0" w:space="0" w:color="auto"/>
                <w:right w:val="none" w:sz="0" w:space="0" w:color="auto"/>
              </w:divBdr>
            </w:div>
            <w:div w:id="1122336079">
              <w:marLeft w:val="0"/>
              <w:marRight w:val="0"/>
              <w:marTop w:val="0"/>
              <w:marBottom w:val="0"/>
              <w:divBdr>
                <w:top w:val="none" w:sz="0" w:space="0" w:color="auto"/>
                <w:left w:val="none" w:sz="0" w:space="0" w:color="auto"/>
                <w:bottom w:val="none" w:sz="0" w:space="0" w:color="auto"/>
                <w:right w:val="none" w:sz="0" w:space="0" w:color="auto"/>
              </w:divBdr>
            </w:div>
            <w:div w:id="1801412581">
              <w:marLeft w:val="0"/>
              <w:marRight w:val="0"/>
              <w:marTop w:val="0"/>
              <w:marBottom w:val="0"/>
              <w:divBdr>
                <w:top w:val="none" w:sz="0" w:space="0" w:color="auto"/>
                <w:left w:val="none" w:sz="0" w:space="0" w:color="auto"/>
                <w:bottom w:val="none" w:sz="0" w:space="0" w:color="auto"/>
                <w:right w:val="none" w:sz="0" w:space="0" w:color="auto"/>
              </w:divBdr>
            </w:div>
          </w:divsChild>
        </w:div>
        <w:div w:id="1286498897">
          <w:marLeft w:val="0"/>
          <w:marRight w:val="0"/>
          <w:marTop w:val="0"/>
          <w:marBottom w:val="0"/>
          <w:divBdr>
            <w:top w:val="none" w:sz="0" w:space="0" w:color="auto"/>
            <w:left w:val="none" w:sz="0" w:space="0" w:color="auto"/>
            <w:bottom w:val="none" w:sz="0" w:space="0" w:color="auto"/>
            <w:right w:val="none" w:sz="0" w:space="0" w:color="auto"/>
          </w:divBdr>
          <w:divsChild>
            <w:div w:id="1463618993">
              <w:marLeft w:val="0"/>
              <w:marRight w:val="0"/>
              <w:marTop w:val="0"/>
              <w:marBottom w:val="0"/>
              <w:divBdr>
                <w:top w:val="none" w:sz="0" w:space="0" w:color="auto"/>
                <w:left w:val="none" w:sz="0" w:space="0" w:color="auto"/>
                <w:bottom w:val="none" w:sz="0" w:space="0" w:color="auto"/>
                <w:right w:val="none" w:sz="0" w:space="0" w:color="auto"/>
              </w:divBdr>
            </w:div>
          </w:divsChild>
        </w:div>
        <w:div w:id="1034161262">
          <w:marLeft w:val="0"/>
          <w:marRight w:val="0"/>
          <w:marTop w:val="0"/>
          <w:marBottom w:val="0"/>
          <w:divBdr>
            <w:top w:val="none" w:sz="0" w:space="0" w:color="auto"/>
            <w:left w:val="none" w:sz="0" w:space="0" w:color="auto"/>
            <w:bottom w:val="none" w:sz="0" w:space="0" w:color="auto"/>
            <w:right w:val="none" w:sz="0" w:space="0" w:color="auto"/>
          </w:divBdr>
          <w:divsChild>
            <w:div w:id="1261448347">
              <w:marLeft w:val="0"/>
              <w:marRight w:val="0"/>
              <w:marTop w:val="0"/>
              <w:marBottom w:val="0"/>
              <w:divBdr>
                <w:top w:val="none" w:sz="0" w:space="0" w:color="auto"/>
                <w:left w:val="none" w:sz="0" w:space="0" w:color="auto"/>
                <w:bottom w:val="none" w:sz="0" w:space="0" w:color="auto"/>
                <w:right w:val="none" w:sz="0" w:space="0" w:color="auto"/>
              </w:divBdr>
            </w:div>
            <w:div w:id="1570070886">
              <w:marLeft w:val="0"/>
              <w:marRight w:val="0"/>
              <w:marTop w:val="0"/>
              <w:marBottom w:val="0"/>
              <w:divBdr>
                <w:top w:val="none" w:sz="0" w:space="0" w:color="auto"/>
                <w:left w:val="none" w:sz="0" w:space="0" w:color="auto"/>
                <w:bottom w:val="none" w:sz="0" w:space="0" w:color="auto"/>
                <w:right w:val="none" w:sz="0" w:space="0" w:color="auto"/>
              </w:divBdr>
            </w:div>
          </w:divsChild>
        </w:div>
        <w:div w:id="2043435047">
          <w:marLeft w:val="0"/>
          <w:marRight w:val="0"/>
          <w:marTop w:val="0"/>
          <w:marBottom w:val="0"/>
          <w:divBdr>
            <w:top w:val="none" w:sz="0" w:space="0" w:color="auto"/>
            <w:left w:val="none" w:sz="0" w:space="0" w:color="auto"/>
            <w:bottom w:val="none" w:sz="0" w:space="0" w:color="auto"/>
            <w:right w:val="none" w:sz="0" w:space="0" w:color="auto"/>
          </w:divBdr>
          <w:divsChild>
            <w:div w:id="1425343376">
              <w:marLeft w:val="0"/>
              <w:marRight w:val="0"/>
              <w:marTop w:val="0"/>
              <w:marBottom w:val="0"/>
              <w:divBdr>
                <w:top w:val="none" w:sz="0" w:space="0" w:color="auto"/>
                <w:left w:val="none" w:sz="0" w:space="0" w:color="auto"/>
                <w:bottom w:val="none" w:sz="0" w:space="0" w:color="auto"/>
                <w:right w:val="none" w:sz="0" w:space="0" w:color="auto"/>
              </w:divBdr>
            </w:div>
            <w:div w:id="857696560">
              <w:marLeft w:val="0"/>
              <w:marRight w:val="0"/>
              <w:marTop w:val="0"/>
              <w:marBottom w:val="0"/>
              <w:divBdr>
                <w:top w:val="none" w:sz="0" w:space="0" w:color="auto"/>
                <w:left w:val="none" w:sz="0" w:space="0" w:color="auto"/>
                <w:bottom w:val="none" w:sz="0" w:space="0" w:color="auto"/>
                <w:right w:val="none" w:sz="0" w:space="0" w:color="auto"/>
              </w:divBdr>
            </w:div>
          </w:divsChild>
        </w:div>
        <w:div w:id="261499005">
          <w:marLeft w:val="0"/>
          <w:marRight w:val="0"/>
          <w:marTop w:val="0"/>
          <w:marBottom w:val="0"/>
          <w:divBdr>
            <w:top w:val="none" w:sz="0" w:space="0" w:color="auto"/>
            <w:left w:val="none" w:sz="0" w:space="0" w:color="auto"/>
            <w:bottom w:val="none" w:sz="0" w:space="0" w:color="auto"/>
            <w:right w:val="none" w:sz="0" w:space="0" w:color="auto"/>
          </w:divBdr>
          <w:divsChild>
            <w:div w:id="48191171">
              <w:marLeft w:val="0"/>
              <w:marRight w:val="0"/>
              <w:marTop w:val="0"/>
              <w:marBottom w:val="0"/>
              <w:divBdr>
                <w:top w:val="none" w:sz="0" w:space="0" w:color="auto"/>
                <w:left w:val="none" w:sz="0" w:space="0" w:color="auto"/>
                <w:bottom w:val="none" w:sz="0" w:space="0" w:color="auto"/>
                <w:right w:val="none" w:sz="0" w:space="0" w:color="auto"/>
              </w:divBdr>
            </w:div>
          </w:divsChild>
        </w:div>
        <w:div w:id="620114896">
          <w:marLeft w:val="0"/>
          <w:marRight w:val="0"/>
          <w:marTop w:val="0"/>
          <w:marBottom w:val="0"/>
          <w:divBdr>
            <w:top w:val="none" w:sz="0" w:space="0" w:color="auto"/>
            <w:left w:val="none" w:sz="0" w:space="0" w:color="auto"/>
            <w:bottom w:val="none" w:sz="0" w:space="0" w:color="auto"/>
            <w:right w:val="none" w:sz="0" w:space="0" w:color="auto"/>
          </w:divBdr>
          <w:divsChild>
            <w:div w:id="1329096325">
              <w:marLeft w:val="0"/>
              <w:marRight w:val="0"/>
              <w:marTop w:val="0"/>
              <w:marBottom w:val="0"/>
              <w:divBdr>
                <w:top w:val="none" w:sz="0" w:space="0" w:color="auto"/>
                <w:left w:val="none" w:sz="0" w:space="0" w:color="auto"/>
                <w:bottom w:val="none" w:sz="0" w:space="0" w:color="auto"/>
                <w:right w:val="none" w:sz="0" w:space="0" w:color="auto"/>
              </w:divBdr>
            </w:div>
            <w:div w:id="376859957">
              <w:marLeft w:val="0"/>
              <w:marRight w:val="0"/>
              <w:marTop w:val="0"/>
              <w:marBottom w:val="0"/>
              <w:divBdr>
                <w:top w:val="none" w:sz="0" w:space="0" w:color="auto"/>
                <w:left w:val="none" w:sz="0" w:space="0" w:color="auto"/>
                <w:bottom w:val="none" w:sz="0" w:space="0" w:color="auto"/>
                <w:right w:val="none" w:sz="0" w:space="0" w:color="auto"/>
              </w:divBdr>
            </w:div>
          </w:divsChild>
        </w:div>
        <w:div w:id="456065280">
          <w:marLeft w:val="0"/>
          <w:marRight w:val="0"/>
          <w:marTop w:val="0"/>
          <w:marBottom w:val="0"/>
          <w:divBdr>
            <w:top w:val="none" w:sz="0" w:space="0" w:color="auto"/>
            <w:left w:val="none" w:sz="0" w:space="0" w:color="auto"/>
            <w:bottom w:val="none" w:sz="0" w:space="0" w:color="auto"/>
            <w:right w:val="none" w:sz="0" w:space="0" w:color="auto"/>
          </w:divBdr>
          <w:divsChild>
            <w:div w:id="1368411435">
              <w:marLeft w:val="0"/>
              <w:marRight w:val="0"/>
              <w:marTop w:val="0"/>
              <w:marBottom w:val="0"/>
              <w:divBdr>
                <w:top w:val="none" w:sz="0" w:space="0" w:color="auto"/>
                <w:left w:val="none" w:sz="0" w:space="0" w:color="auto"/>
                <w:bottom w:val="none" w:sz="0" w:space="0" w:color="auto"/>
                <w:right w:val="none" w:sz="0" w:space="0" w:color="auto"/>
              </w:divBdr>
            </w:div>
          </w:divsChild>
        </w:div>
        <w:div w:id="307244377">
          <w:marLeft w:val="0"/>
          <w:marRight w:val="0"/>
          <w:marTop w:val="0"/>
          <w:marBottom w:val="0"/>
          <w:divBdr>
            <w:top w:val="none" w:sz="0" w:space="0" w:color="auto"/>
            <w:left w:val="none" w:sz="0" w:space="0" w:color="auto"/>
            <w:bottom w:val="none" w:sz="0" w:space="0" w:color="auto"/>
            <w:right w:val="none" w:sz="0" w:space="0" w:color="auto"/>
          </w:divBdr>
          <w:divsChild>
            <w:div w:id="1948005607">
              <w:marLeft w:val="0"/>
              <w:marRight w:val="0"/>
              <w:marTop w:val="0"/>
              <w:marBottom w:val="0"/>
              <w:divBdr>
                <w:top w:val="none" w:sz="0" w:space="0" w:color="auto"/>
                <w:left w:val="none" w:sz="0" w:space="0" w:color="auto"/>
                <w:bottom w:val="none" w:sz="0" w:space="0" w:color="auto"/>
                <w:right w:val="none" w:sz="0" w:space="0" w:color="auto"/>
              </w:divBdr>
            </w:div>
          </w:divsChild>
        </w:div>
        <w:div w:id="240066023">
          <w:marLeft w:val="0"/>
          <w:marRight w:val="0"/>
          <w:marTop w:val="0"/>
          <w:marBottom w:val="0"/>
          <w:divBdr>
            <w:top w:val="none" w:sz="0" w:space="0" w:color="auto"/>
            <w:left w:val="none" w:sz="0" w:space="0" w:color="auto"/>
            <w:bottom w:val="none" w:sz="0" w:space="0" w:color="auto"/>
            <w:right w:val="none" w:sz="0" w:space="0" w:color="auto"/>
          </w:divBdr>
          <w:divsChild>
            <w:div w:id="1005089248">
              <w:marLeft w:val="0"/>
              <w:marRight w:val="0"/>
              <w:marTop w:val="0"/>
              <w:marBottom w:val="0"/>
              <w:divBdr>
                <w:top w:val="none" w:sz="0" w:space="0" w:color="auto"/>
                <w:left w:val="none" w:sz="0" w:space="0" w:color="auto"/>
                <w:bottom w:val="none" w:sz="0" w:space="0" w:color="auto"/>
                <w:right w:val="none" w:sz="0" w:space="0" w:color="auto"/>
              </w:divBdr>
            </w:div>
            <w:div w:id="1158032020">
              <w:marLeft w:val="0"/>
              <w:marRight w:val="0"/>
              <w:marTop w:val="0"/>
              <w:marBottom w:val="0"/>
              <w:divBdr>
                <w:top w:val="none" w:sz="0" w:space="0" w:color="auto"/>
                <w:left w:val="none" w:sz="0" w:space="0" w:color="auto"/>
                <w:bottom w:val="none" w:sz="0" w:space="0" w:color="auto"/>
                <w:right w:val="none" w:sz="0" w:space="0" w:color="auto"/>
              </w:divBdr>
            </w:div>
            <w:div w:id="2031370367">
              <w:marLeft w:val="0"/>
              <w:marRight w:val="0"/>
              <w:marTop w:val="0"/>
              <w:marBottom w:val="0"/>
              <w:divBdr>
                <w:top w:val="none" w:sz="0" w:space="0" w:color="auto"/>
                <w:left w:val="none" w:sz="0" w:space="0" w:color="auto"/>
                <w:bottom w:val="none" w:sz="0" w:space="0" w:color="auto"/>
                <w:right w:val="none" w:sz="0" w:space="0" w:color="auto"/>
              </w:divBdr>
            </w:div>
            <w:div w:id="1515999031">
              <w:marLeft w:val="0"/>
              <w:marRight w:val="0"/>
              <w:marTop w:val="0"/>
              <w:marBottom w:val="0"/>
              <w:divBdr>
                <w:top w:val="none" w:sz="0" w:space="0" w:color="auto"/>
                <w:left w:val="none" w:sz="0" w:space="0" w:color="auto"/>
                <w:bottom w:val="none" w:sz="0" w:space="0" w:color="auto"/>
                <w:right w:val="none" w:sz="0" w:space="0" w:color="auto"/>
              </w:divBdr>
            </w:div>
          </w:divsChild>
        </w:div>
        <w:div w:id="1589846941">
          <w:marLeft w:val="0"/>
          <w:marRight w:val="0"/>
          <w:marTop w:val="0"/>
          <w:marBottom w:val="0"/>
          <w:divBdr>
            <w:top w:val="none" w:sz="0" w:space="0" w:color="auto"/>
            <w:left w:val="none" w:sz="0" w:space="0" w:color="auto"/>
            <w:bottom w:val="none" w:sz="0" w:space="0" w:color="auto"/>
            <w:right w:val="none" w:sz="0" w:space="0" w:color="auto"/>
          </w:divBdr>
          <w:divsChild>
            <w:div w:id="695472395">
              <w:marLeft w:val="0"/>
              <w:marRight w:val="0"/>
              <w:marTop w:val="0"/>
              <w:marBottom w:val="0"/>
              <w:divBdr>
                <w:top w:val="none" w:sz="0" w:space="0" w:color="auto"/>
                <w:left w:val="none" w:sz="0" w:space="0" w:color="auto"/>
                <w:bottom w:val="none" w:sz="0" w:space="0" w:color="auto"/>
                <w:right w:val="none" w:sz="0" w:space="0" w:color="auto"/>
              </w:divBdr>
            </w:div>
          </w:divsChild>
        </w:div>
        <w:div w:id="650721659">
          <w:marLeft w:val="0"/>
          <w:marRight w:val="0"/>
          <w:marTop w:val="0"/>
          <w:marBottom w:val="0"/>
          <w:divBdr>
            <w:top w:val="none" w:sz="0" w:space="0" w:color="auto"/>
            <w:left w:val="none" w:sz="0" w:space="0" w:color="auto"/>
            <w:bottom w:val="none" w:sz="0" w:space="0" w:color="auto"/>
            <w:right w:val="none" w:sz="0" w:space="0" w:color="auto"/>
          </w:divBdr>
          <w:divsChild>
            <w:div w:id="1530219686">
              <w:marLeft w:val="0"/>
              <w:marRight w:val="0"/>
              <w:marTop w:val="0"/>
              <w:marBottom w:val="0"/>
              <w:divBdr>
                <w:top w:val="none" w:sz="0" w:space="0" w:color="auto"/>
                <w:left w:val="none" w:sz="0" w:space="0" w:color="auto"/>
                <w:bottom w:val="none" w:sz="0" w:space="0" w:color="auto"/>
                <w:right w:val="none" w:sz="0" w:space="0" w:color="auto"/>
              </w:divBdr>
            </w:div>
            <w:div w:id="666831600">
              <w:marLeft w:val="0"/>
              <w:marRight w:val="0"/>
              <w:marTop w:val="0"/>
              <w:marBottom w:val="0"/>
              <w:divBdr>
                <w:top w:val="none" w:sz="0" w:space="0" w:color="auto"/>
                <w:left w:val="none" w:sz="0" w:space="0" w:color="auto"/>
                <w:bottom w:val="none" w:sz="0" w:space="0" w:color="auto"/>
                <w:right w:val="none" w:sz="0" w:space="0" w:color="auto"/>
              </w:divBdr>
            </w:div>
          </w:divsChild>
        </w:div>
        <w:div w:id="1939823128">
          <w:marLeft w:val="0"/>
          <w:marRight w:val="0"/>
          <w:marTop w:val="0"/>
          <w:marBottom w:val="0"/>
          <w:divBdr>
            <w:top w:val="none" w:sz="0" w:space="0" w:color="auto"/>
            <w:left w:val="none" w:sz="0" w:space="0" w:color="auto"/>
            <w:bottom w:val="none" w:sz="0" w:space="0" w:color="auto"/>
            <w:right w:val="none" w:sz="0" w:space="0" w:color="auto"/>
          </w:divBdr>
          <w:divsChild>
            <w:div w:id="709959385">
              <w:marLeft w:val="0"/>
              <w:marRight w:val="0"/>
              <w:marTop w:val="0"/>
              <w:marBottom w:val="0"/>
              <w:divBdr>
                <w:top w:val="none" w:sz="0" w:space="0" w:color="auto"/>
                <w:left w:val="none" w:sz="0" w:space="0" w:color="auto"/>
                <w:bottom w:val="none" w:sz="0" w:space="0" w:color="auto"/>
                <w:right w:val="none" w:sz="0" w:space="0" w:color="auto"/>
              </w:divBdr>
            </w:div>
          </w:divsChild>
        </w:div>
        <w:div w:id="1629819701">
          <w:marLeft w:val="0"/>
          <w:marRight w:val="0"/>
          <w:marTop w:val="0"/>
          <w:marBottom w:val="0"/>
          <w:divBdr>
            <w:top w:val="none" w:sz="0" w:space="0" w:color="auto"/>
            <w:left w:val="none" w:sz="0" w:space="0" w:color="auto"/>
            <w:bottom w:val="none" w:sz="0" w:space="0" w:color="auto"/>
            <w:right w:val="none" w:sz="0" w:space="0" w:color="auto"/>
          </w:divBdr>
          <w:divsChild>
            <w:div w:id="1873835068">
              <w:marLeft w:val="0"/>
              <w:marRight w:val="0"/>
              <w:marTop w:val="0"/>
              <w:marBottom w:val="0"/>
              <w:divBdr>
                <w:top w:val="none" w:sz="0" w:space="0" w:color="auto"/>
                <w:left w:val="none" w:sz="0" w:space="0" w:color="auto"/>
                <w:bottom w:val="none" w:sz="0" w:space="0" w:color="auto"/>
                <w:right w:val="none" w:sz="0" w:space="0" w:color="auto"/>
              </w:divBdr>
            </w:div>
            <w:div w:id="1400516797">
              <w:marLeft w:val="0"/>
              <w:marRight w:val="0"/>
              <w:marTop w:val="0"/>
              <w:marBottom w:val="0"/>
              <w:divBdr>
                <w:top w:val="none" w:sz="0" w:space="0" w:color="auto"/>
                <w:left w:val="none" w:sz="0" w:space="0" w:color="auto"/>
                <w:bottom w:val="none" w:sz="0" w:space="0" w:color="auto"/>
                <w:right w:val="none" w:sz="0" w:space="0" w:color="auto"/>
              </w:divBdr>
            </w:div>
            <w:div w:id="1376587242">
              <w:marLeft w:val="0"/>
              <w:marRight w:val="0"/>
              <w:marTop w:val="0"/>
              <w:marBottom w:val="0"/>
              <w:divBdr>
                <w:top w:val="none" w:sz="0" w:space="0" w:color="auto"/>
                <w:left w:val="none" w:sz="0" w:space="0" w:color="auto"/>
                <w:bottom w:val="none" w:sz="0" w:space="0" w:color="auto"/>
                <w:right w:val="none" w:sz="0" w:space="0" w:color="auto"/>
              </w:divBdr>
            </w:div>
          </w:divsChild>
        </w:div>
        <w:div w:id="747003724">
          <w:marLeft w:val="0"/>
          <w:marRight w:val="0"/>
          <w:marTop w:val="0"/>
          <w:marBottom w:val="0"/>
          <w:divBdr>
            <w:top w:val="none" w:sz="0" w:space="0" w:color="auto"/>
            <w:left w:val="none" w:sz="0" w:space="0" w:color="auto"/>
            <w:bottom w:val="none" w:sz="0" w:space="0" w:color="auto"/>
            <w:right w:val="none" w:sz="0" w:space="0" w:color="auto"/>
          </w:divBdr>
          <w:divsChild>
            <w:div w:id="1476530677">
              <w:marLeft w:val="0"/>
              <w:marRight w:val="0"/>
              <w:marTop w:val="0"/>
              <w:marBottom w:val="0"/>
              <w:divBdr>
                <w:top w:val="none" w:sz="0" w:space="0" w:color="auto"/>
                <w:left w:val="none" w:sz="0" w:space="0" w:color="auto"/>
                <w:bottom w:val="none" w:sz="0" w:space="0" w:color="auto"/>
                <w:right w:val="none" w:sz="0" w:space="0" w:color="auto"/>
              </w:divBdr>
            </w:div>
            <w:div w:id="1961373884">
              <w:marLeft w:val="0"/>
              <w:marRight w:val="0"/>
              <w:marTop w:val="0"/>
              <w:marBottom w:val="0"/>
              <w:divBdr>
                <w:top w:val="none" w:sz="0" w:space="0" w:color="auto"/>
                <w:left w:val="none" w:sz="0" w:space="0" w:color="auto"/>
                <w:bottom w:val="none" w:sz="0" w:space="0" w:color="auto"/>
                <w:right w:val="none" w:sz="0" w:space="0" w:color="auto"/>
              </w:divBdr>
            </w:div>
            <w:div w:id="658926949">
              <w:marLeft w:val="0"/>
              <w:marRight w:val="0"/>
              <w:marTop w:val="0"/>
              <w:marBottom w:val="0"/>
              <w:divBdr>
                <w:top w:val="none" w:sz="0" w:space="0" w:color="auto"/>
                <w:left w:val="none" w:sz="0" w:space="0" w:color="auto"/>
                <w:bottom w:val="none" w:sz="0" w:space="0" w:color="auto"/>
                <w:right w:val="none" w:sz="0" w:space="0" w:color="auto"/>
              </w:divBdr>
            </w:div>
            <w:div w:id="1904294513">
              <w:marLeft w:val="0"/>
              <w:marRight w:val="0"/>
              <w:marTop w:val="0"/>
              <w:marBottom w:val="0"/>
              <w:divBdr>
                <w:top w:val="none" w:sz="0" w:space="0" w:color="auto"/>
                <w:left w:val="none" w:sz="0" w:space="0" w:color="auto"/>
                <w:bottom w:val="none" w:sz="0" w:space="0" w:color="auto"/>
                <w:right w:val="none" w:sz="0" w:space="0" w:color="auto"/>
              </w:divBdr>
            </w:div>
            <w:div w:id="665207009">
              <w:marLeft w:val="0"/>
              <w:marRight w:val="0"/>
              <w:marTop w:val="0"/>
              <w:marBottom w:val="0"/>
              <w:divBdr>
                <w:top w:val="none" w:sz="0" w:space="0" w:color="auto"/>
                <w:left w:val="none" w:sz="0" w:space="0" w:color="auto"/>
                <w:bottom w:val="none" w:sz="0" w:space="0" w:color="auto"/>
                <w:right w:val="none" w:sz="0" w:space="0" w:color="auto"/>
              </w:divBdr>
            </w:div>
            <w:div w:id="75443987">
              <w:marLeft w:val="0"/>
              <w:marRight w:val="0"/>
              <w:marTop w:val="0"/>
              <w:marBottom w:val="0"/>
              <w:divBdr>
                <w:top w:val="none" w:sz="0" w:space="0" w:color="auto"/>
                <w:left w:val="none" w:sz="0" w:space="0" w:color="auto"/>
                <w:bottom w:val="none" w:sz="0" w:space="0" w:color="auto"/>
                <w:right w:val="none" w:sz="0" w:space="0" w:color="auto"/>
              </w:divBdr>
            </w:div>
            <w:div w:id="87703011">
              <w:marLeft w:val="0"/>
              <w:marRight w:val="0"/>
              <w:marTop w:val="0"/>
              <w:marBottom w:val="0"/>
              <w:divBdr>
                <w:top w:val="none" w:sz="0" w:space="0" w:color="auto"/>
                <w:left w:val="none" w:sz="0" w:space="0" w:color="auto"/>
                <w:bottom w:val="none" w:sz="0" w:space="0" w:color="auto"/>
                <w:right w:val="none" w:sz="0" w:space="0" w:color="auto"/>
              </w:divBdr>
            </w:div>
            <w:div w:id="1074158821">
              <w:marLeft w:val="0"/>
              <w:marRight w:val="0"/>
              <w:marTop w:val="0"/>
              <w:marBottom w:val="0"/>
              <w:divBdr>
                <w:top w:val="none" w:sz="0" w:space="0" w:color="auto"/>
                <w:left w:val="none" w:sz="0" w:space="0" w:color="auto"/>
                <w:bottom w:val="none" w:sz="0" w:space="0" w:color="auto"/>
                <w:right w:val="none" w:sz="0" w:space="0" w:color="auto"/>
              </w:divBdr>
            </w:div>
            <w:div w:id="1597590589">
              <w:marLeft w:val="0"/>
              <w:marRight w:val="0"/>
              <w:marTop w:val="0"/>
              <w:marBottom w:val="0"/>
              <w:divBdr>
                <w:top w:val="none" w:sz="0" w:space="0" w:color="auto"/>
                <w:left w:val="none" w:sz="0" w:space="0" w:color="auto"/>
                <w:bottom w:val="none" w:sz="0" w:space="0" w:color="auto"/>
                <w:right w:val="none" w:sz="0" w:space="0" w:color="auto"/>
              </w:divBdr>
            </w:div>
            <w:div w:id="1474179399">
              <w:marLeft w:val="0"/>
              <w:marRight w:val="0"/>
              <w:marTop w:val="0"/>
              <w:marBottom w:val="0"/>
              <w:divBdr>
                <w:top w:val="none" w:sz="0" w:space="0" w:color="auto"/>
                <w:left w:val="none" w:sz="0" w:space="0" w:color="auto"/>
                <w:bottom w:val="none" w:sz="0" w:space="0" w:color="auto"/>
                <w:right w:val="none" w:sz="0" w:space="0" w:color="auto"/>
              </w:divBdr>
            </w:div>
            <w:div w:id="2094738097">
              <w:marLeft w:val="0"/>
              <w:marRight w:val="0"/>
              <w:marTop w:val="0"/>
              <w:marBottom w:val="0"/>
              <w:divBdr>
                <w:top w:val="none" w:sz="0" w:space="0" w:color="auto"/>
                <w:left w:val="none" w:sz="0" w:space="0" w:color="auto"/>
                <w:bottom w:val="none" w:sz="0" w:space="0" w:color="auto"/>
                <w:right w:val="none" w:sz="0" w:space="0" w:color="auto"/>
              </w:divBdr>
            </w:div>
            <w:div w:id="1508253274">
              <w:marLeft w:val="0"/>
              <w:marRight w:val="0"/>
              <w:marTop w:val="0"/>
              <w:marBottom w:val="0"/>
              <w:divBdr>
                <w:top w:val="none" w:sz="0" w:space="0" w:color="auto"/>
                <w:left w:val="none" w:sz="0" w:space="0" w:color="auto"/>
                <w:bottom w:val="none" w:sz="0" w:space="0" w:color="auto"/>
                <w:right w:val="none" w:sz="0" w:space="0" w:color="auto"/>
              </w:divBdr>
            </w:div>
            <w:div w:id="1825469993">
              <w:marLeft w:val="0"/>
              <w:marRight w:val="0"/>
              <w:marTop w:val="0"/>
              <w:marBottom w:val="0"/>
              <w:divBdr>
                <w:top w:val="none" w:sz="0" w:space="0" w:color="auto"/>
                <w:left w:val="none" w:sz="0" w:space="0" w:color="auto"/>
                <w:bottom w:val="none" w:sz="0" w:space="0" w:color="auto"/>
                <w:right w:val="none" w:sz="0" w:space="0" w:color="auto"/>
              </w:divBdr>
            </w:div>
            <w:div w:id="896744060">
              <w:marLeft w:val="0"/>
              <w:marRight w:val="0"/>
              <w:marTop w:val="0"/>
              <w:marBottom w:val="0"/>
              <w:divBdr>
                <w:top w:val="none" w:sz="0" w:space="0" w:color="auto"/>
                <w:left w:val="none" w:sz="0" w:space="0" w:color="auto"/>
                <w:bottom w:val="none" w:sz="0" w:space="0" w:color="auto"/>
                <w:right w:val="none" w:sz="0" w:space="0" w:color="auto"/>
              </w:divBdr>
            </w:div>
            <w:div w:id="941717863">
              <w:marLeft w:val="0"/>
              <w:marRight w:val="0"/>
              <w:marTop w:val="0"/>
              <w:marBottom w:val="0"/>
              <w:divBdr>
                <w:top w:val="none" w:sz="0" w:space="0" w:color="auto"/>
                <w:left w:val="none" w:sz="0" w:space="0" w:color="auto"/>
                <w:bottom w:val="none" w:sz="0" w:space="0" w:color="auto"/>
                <w:right w:val="none" w:sz="0" w:space="0" w:color="auto"/>
              </w:divBdr>
            </w:div>
            <w:div w:id="352608317">
              <w:marLeft w:val="0"/>
              <w:marRight w:val="0"/>
              <w:marTop w:val="0"/>
              <w:marBottom w:val="0"/>
              <w:divBdr>
                <w:top w:val="none" w:sz="0" w:space="0" w:color="auto"/>
                <w:left w:val="none" w:sz="0" w:space="0" w:color="auto"/>
                <w:bottom w:val="none" w:sz="0" w:space="0" w:color="auto"/>
                <w:right w:val="none" w:sz="0" w:space="0" w:color="auto"/>
              </w:divBdr>
            </w:div>
            <w:div w:id="790515204">
              <w:marLeft w:val="0"/>
              <w:marRight w:val="0"/>
              <w:marTop w:val="0"/>
              <w:marBottom w:val="0"/>
              <w:divBdr>
                <w:top w:val="none" w:sz="0" w:space="0" w:color="auto"/>
                <w:left w:val="none" w:sz="0" w:space="0" w:color="auto"/>
                <w:bottom w:val="none" w:sz="0" w:space="0" w:color="auto"/>
                <w:right w:val="none" w:sz="0" w:space="0" w:color="auto"/>
              </w:divBdr>
            </w:div>
            <w:div w:id="496193553">
              <w:marLeft w:val="0"/>
              <w:marRight w:val="0"/>
              <w:marTop w:val="0"/>
              <w:marBottom w:val="0"/>
              <w:divBdr>
                <w:top w:val="none" w:sz="0" w:space="0" w:color="auto"/>
                <w:left w:val="none" w:sz="0" w:space="0" w:color="auto"/>
                <w:bottom w:val="none" w:sz="0" w:space="0" w:color="auto"/>
                <w:right w:val="none" w:sz="0" w:space="0" w:color="auto"/>
              </w:divBdr>
            </w:div>
            <w:div w:id="946741518">
              <w:marLeft w:val="0"/>
              <w:marRight w:val="0"/>
              <w:marTop w:val="0"/>
              <w:marBottom w:val="0"/>
              <w:divBdr>
                <w:top w:val="none" w:sz="0" w:space="0" w:color="auto"/>
                <w:left w:val="none" w:sz="0" w:space="0" w:color="auto"/>
                <w:bottom w:val="none" w:sz="0" w:space="0" w:color="auto"/>
                <w:right w:val="none" w:sz="0" w:space="0" w:color="auto"/>
              </w:divBdr>
            </w:div>
          </w:divsChild>
        </w:div>
        <w:div w:id="1527983893">
          <w:marLeft w:val="0"/>
          <w:marRight w:val="0"/>
          <w:marTop w:val="0"/>
          <w:marBottom w:val="0"/>
          <w:divBdr>
            <w:top w:val="none" w:sz="0" w:space="0" w:color="auto"/>
            <w:left w:val="none" w:sz="0" w:space="0" w:color="auto"/>
            <w:bottom w:val="none" w:sz="0" w:space="0" w:color="auto"/>
            <w:right w:val="none" w:sz="0" w:space="0" w:color="auto"/>
          </w:divBdr>
          <w:divsChild>
            <w:div w:id="393550852">
              <w:marLeft w:val="0"/>
              <w:marRight w:val="0"/>
              <w:marTop w:val="0"/>
              <w:marBottom w:val="0"/>
              <w:divBdr>
                <w:top w:val="none" w:sz="0" w:space="0" w:color="auto"/>
                <w:left w:val="none" w:sz="0" w:space="0" w:color="auto"/>
                <w:bottom w:val="none" w:sz="0" w:space="0" w:color="auto"/>
                <w:right w:val="none" w:sz="0" w:space="0" w:color="auto"/>
              </w:divBdr>
            </w:div>
          </w:divsChild>
        </w:div>
        <w:div w:id="813985637">
          <w:marLeft w:val="0"/>
          <w:marRight w:val="0"/>
          <w:marTop w:val="0"/>
          <w:marBottom w:val="0"/>
          <w:divBdr>
            <w:top w:val="none" w:sz="0" w:space="0" w:color="auto"/>
            <w:left w:val="none" w:sz="0" w:space="0" w:color="auto"/>
            <w:bottom w:val="none" w:sz="0" w:space="0" w:color="auto"/>
            <w:right w:val="none" w:sz="0" w:space="0" w:color="auto"/>
          </w:divBdr>
          <w:divsChild>
            <w:div w:id="1491365914">
              <w:marLeft w:val="0"/>
              <w:marRight w:val="0"/>
              <w:marTop w:val="0"/>
              <w:marBottom w:val="0"/>
              <w:divBdr>
                <w:top w:val="none" w:sz="0" w:space="0" w:color="auto"/>
                <w:left w:val="none" w:sz="0" w:space="0" w:color="auto"/>
                <w:bottom w:val="none" w:sz="0" w:space="0" w:color="auto"/>
                <w:right w:val="none" w:sz="0" w:space="0" w:color="auto"/>
              </w:divBdr>
            </w:div>
          </w:divsChild>
        </w:div>
        <w:div w:id="1651639394">
          <w:marLeft w:val="0"/>
          <w:marRight w:val="0"/>
          <w:marTop w:val="0"/>
          <w:marBottom w:val="0"/>
          <w:divBdr>
            <w:top w:val="none" w:sz="0" w:space="0" w:color="auto"/>
            <w:left w:val="none" w:sz="0" w:space="0" w:color="auto"/>
            <w:bottom w:val="none" w:sz="0" w:space="0" w:color="auto"/>
            <w:right w:val="none" w:sz="0" w:space="0" w:color="auto"/>
          </w:divBdr>
          <w:divsChild>
            <w:div w:id="654457880">
              <w:marLeft w:val="0"/>
              <w:marRight w:val="0"/>
              <w:marTop w:val="0"/>
              <w:marBottom w:val="0"/>
              <w:divBdr>
                <w:top w:val="none" w:sz="0" w:space="0" w:color="auto"/>
                <w:left w:val="none" w:sz="0" w:space="0" w:color="auto"/>
                <w:bottom w:val="none" w:sz="0" w:space="0" w:color="auto"/>
                <w:right w:val="none" w:sz="0" w:space="0" w:color="auto"/>
              </w:divBdr>
            </w:div>
            <w:div w:id="128867317">
              <w:marLeft w:val="0"/>
              <w:marRight w:val="0"/>
              <w:marTop w:val="0"/>
              <w:marBottom w:val="0"/>
              <w:divBdr>
                <w:top w:val="none" w:sz="0" w:space="0" w:color="auto"/>
                <w:left w:val="none" w:sz="0" w:space="0" w:color="auto"/>
                <w:bottom w:val="none" w:sz="0" w:space="0" w:color="auto"/>
                <w:right w:val="none" w:sz="0" w:space="0" w:color="auto"/>
              </w:divBdr>
            </w:div>
          </w:divsChild>
        </w:div>
        <w:div w:id="1527206728">
          <w:marLeft w:val="0"/>
          <w:marRight w:val="0"/>
          <w:marTop w:val="0"/>
          <w:marBottom w:val="0"/>
          <w:divBdr>
            <w:top w:val="none" w:sz="0" w:space="0" w:color="auto"/>
            <w:left w:val="none" w:sz="0" w:space="0" w:color="auto"/>
            <w:bottom w:val="none" w:sz="0" w:space="0" w:color="auto"/>
            <w:right w:val="none" w:sz="0" w:space="0" w:color="auto"/>
          </w:divBdr>
          <w:divsChild>
            <w:div w:id="682829495">
              <w:marLeft w:val="0"/>
              <w:marRight w:val="0"/>
              <w:marTop w:val="0"/>
              <w:marBottom w:val="0"/>
              <w:divBdr>
                <w:top w:val="none" w:sz="0" w:space="0" w:color="auto"/>
                <w:left w:val="none" w:sz="0" w:space="0" w:color="auto"/>
                <w:bottom w:val="none" w:sz="0" w:space="0" w:color="auto"/>
                <w:right w:val="none" w:sz="0" w:space="0" w:color="auto"/>
              </w:divBdr>
            </w:div>
          </w:divsChild>
        </w:div>
        <w:div w:id="1427382513">
          <w:marLeft w:val="0"/>
          <w:marRight w:val="0"/>
          <w:marTop w:val="0"/>
          <w:marBottom w:val="0"/>
          <w:divBdr>
            <w:top w:val="none" w:sz="0" w:space="0" w:color="auto"/>
            <w:left w:val="none" w:sz="0" w:space="0" w:color="auto"/>
            <w:bottom w:val="none" w:sz="0" w:space="0" w:color="auto"/>
            <w:right w:val="none" w:sz="0" w:space="0" w:color="auto"/>
          </w:divBdr>
          <w:divsChild>
            <w:div w:id="347491409">
              <w:marLeft w:val="0"/>
              <w:marRight w:val="0"/>
              <w:marTop w:val="0"/>
              <w:marBottom w:val="0"/>
              <w:divBdr>
                <w:top w:val="none" w:sz="0" w:space="0" w:color="auto"/>
                <w:left w:val="none" w:sz="0" w:space="0" w:color="auto"/>
                <w:bottom w:val="none" w:sz="0" w:space="0" w:color="auto"/>
                <w:right w:val="none" w:sz="0" w:space="0" w:color="auto"/>
              </w:divBdr>
            </w:div>
            <w:div w:id="1829857913">
              <w:marLeft w:val="0"/>
              <w:marRight w:val="0"/>
              <w:marTop w:val="0"/>
              <w:marBottom w:val="0"/>
              <w:divBdr>
                <w:top w:val="none" w:sz="0" w:space="0" w:color="auto"/>
                <w:left w:val="none" w:sz="0" w:space="0" w:color="auto"/>
                <w:bottom w:val="none" w:sz="0" w:space="0" w:color="auto"/>
                <w:right w:val="none" w:sz="0" w:space="0" w:color="auto"/>
              </w:divBdr>
            </w:div>
          </w:divsChild>
        </w:div>
        <w:div w:id="501823728">
          <w:marLeft w:val="0"/>
          <w:marRight w:val="0"/>
          <w:marTop w:val="0"/>
          <w:marBottom w:val="0"/>
          <w:divBdr>
            <w:top w:val="none" w:sz="0" w:space="0" w:color="auto"/>
            <w:left w:val="none" w:sz="0" w:space="0" w:color="auto"/>
            <w:bottom w:val="none" w:sz="0" w:space="0" w:color="auto"/>
            <w:right w:val="none" w:sz="0" w:space="0" w:color="auto"/>
          </w:divBdr>
          <w:divsChild>
            <w:div w:id="1194685297">
              <w:marLeft w:val="0"/>
              <w:marRight w:val="0"/>
              <w:marTop w:val="0"/>
              <w:marBottom w:val="0"/>
              <w:divBdr>
                <w:top w:val="none" w:sz="0" w:space="0" w:color="auto"/>
                <w:left w:val="none" w:sz="0" w:space="0" w:color="auto"/>
                <w:bottom w:val="none" w:sz="0" w:space="0" w:color="auto"/>
                <w:right w:val="none" w:sz="0" w:space="0" w:color="auto"/>
              </w:divBdr>
            </w:div>
            <w:div w:id="1652830509">
              <w:marLeft w:val="0"/>
              <w:marRight w:val="0"/>
              <w:marTop w:val="0"/>
              <w:marBottom w:val="0"/>
              <w:divBdr>
                <w:top w:val="none" w:sz="0" w:space="0" w:color="auto"/>
                <w:left w:val="none" w:sz="0" w:space="0" w:color="auto"/>
                <w:bottom w:val="none" w:sz="0" w:space="0" w:color="auto"/>
                <w:right w:val="none" w:sz="0" w:space="0" w:color="auto"/>
              </w:divBdr>
            </w:div>
          </w:divsChild>
        </w:div>
        <w:div w:id="493225863">
          <w:marLeft w:val="0"/>
          <w:marRight w:val="0"/>
          <w:marTop w:val="0"/>
          <w:marBottom w:val="0"/>
          <w:divBdr>
            <w:top w:val="none" w:sz="0" w:space="0" w:color="auto"/>
            <w:left w:val="none" w:sz="0" w:space="0" w:color="auto"/>
            <w:bottom w:val="none" w:sz="0" w:space="0" w:color="auto"/>
            <w:right w:val="none" w:sz="0" w:space="0" w:color="auto"/>
          </w:divBdr>
          <w:divsChild>
            <w:div w:id="2055958576">
              <w:marLeft w:val="0"/>
              <w:marRight w:val="0"/>
              <w:marTop w:val="0"/>
              <w:marBottom w:val="0"/>
              <w:divBdr>
                <w:top w:val="none" w:sz="0" w:space="0" w:color="auto"/>
                <w:left w:val="none" w:sz="0" w:space="0" w:color="auto"/>
                <w:bottom w:val="none" w:sz="0" w:space="0" w:color="auto"/>
                <w:right w:val="none" w:sz="0" w:space="0" w:color="auto"/>
              </w:divBdr>
            </w:div>
            <w:div w:id="2143225590">
              <w:marLeft w:val="0"/>
              <w:marRight w:val="0"/>
              <w:marTop w:val="0"/>
              <w:marBottom w:val="0"/>
              <w:divBdr>
                <w:top w:val="none" w:sz="0" w:space="0" w:color="auto"/>
                <w:left w:val="none" w:sz="0" w:space="0" w:color="auto"/>
                <w:bottom w:val="none" w:sz="0" w:space="0" w:color="auto"/>
                <w:right w:val="none" w:sz="0" w:space="0" w:color="auto"/>
              </w:divBdr>
            </w:div>
          </w:divsChild>
        </w:div>
        <w:div w:id="211162618">
          <w:marLeft w:val="0"/>
          <w:marRight w:val="0"/>
          <w:marTop w:val="0"/>
          <w:marBottom w:val="0"/>
          <w:divBdr>
            <w:top w:val="none" w:sz="0" w:space="0" w:color="auto"/>
            <w:left w:val="none" w:sz="0" w:space="0" w:color="auto"/>
            <w:bottom w:val="none" w:sz="0" w:space="0" w:color="auto"/>
            <w:right w:val="none" w:sz="0" w:space="0" w:color="auto"/>
          </w:divBdr>
          <w:divsChild>
            <w:div w:id="1144547654">
              <w:marLeft w:val="0"/>
              <w:marRight w:val="0"/>
              <w:marTop w:val="0"/>
              <w:marBottom w:val="0"/>
              <w:divBdr>
                <w:top w:val="none" w:sz="0" w:space="0" w:color="auto"/>
                <w:left w:val="none" w:sz="0" w:space="0" w:color="auto"/>
                <w:bottom w:val="none" w:sz="0" w:space="0" w:color="auto"/>
                <w:right w:val="none" w:sz="0" w:space="0" w:color="auto"/>
              </w:divBdr>
            </w:div>
            <w:div w:id="1028989234">
              <w:marLeft w:val="0"/>
              <w:marRight w:val="0"/>
              <w:marTop w:val="0"/>
              <w:marBottom w:val="0"/>
              <w:divBdr>
                <w:top w:val="none" w:sz="0" w:space="0" w:color="auto"/>
                <w:left w:val="none" w:sz="0" w:space="0" w:color="auto"/>
                <w:bottom w:val="none" w:sz="0" w:space="0" w:color="auto"/>
                <w:right w:val="none" w:sz="0" w:space="0" w:color="auto"/>
              </w:divBdr>
            </w:div>
          </w:divsChild>
        </w:div>
        <w:div w:id="1724326170">
          <w:marLeft w:val="0"/>
          <w:marRight w:val="0"/>
          <w:marTop w:val="0"/>
          <w:marBottom w:val="0"/>
          <w:divBdr>
            <w:top w:val="none" w:sz="0" w:space="0" w:color="auto"/>
            <w:left w:val="none" w:sz="0" w:space="0" w:color="auto"/>
            <w:bottom w:val="none" w:sz="0" w:space="0" w:color="auto"/>
            <w:right w:val="none" w:sz="0" w:space="0" w:color="auto"/>
          </w:divBdr>
          <w:divsChild>
            <w:div w:id="404379772">
              <w:marLeft w:val="0"/>
              <w:marRight w:val="0"/>
              <w:marTop w:val="0"/>
              <w:marBottom w:val="0"/>
              <w:divBdr>
                <w:top w:val="none" w:sz="0" w:space="0" w:color="auto"/>
                <w:left w:val="none" w:sz="0" w:space="0" w:color="auto"/>
                <w:bottom w:val="none" w:sz="0" w:space="0" w:color="auto"/>
                <w:right w:val="none" w:sz="0" w:space="0" w:color="auto"/>
              </w:divBdr>
            </w:div>
            <w:div w:id="620960264">
              <w:marLeft w:val="0"/>
              <w:marRight w:val="0"/>
              <w:marTop w:val="0"/>
              <w:marBottom w:val="0"/>
              <w:divBdr>
                <w:top w:val="none" w:sz="0" w:space="0" w:color="auto"/>
                <w:left w:val="none" w:sz="0" w:space="0" w:color="auto"/>
                <w:bottom w:val="none" w:sz="0" w:space="0" w:color="auto"/>
                <w:right w:val="none" w:sz="0" w:space="0" w:color="auto"/>
              </w:divBdr>
            </w:div>
            <w:div w:id="1194809881">
              <w:marLeft w:val="0"/>
              <w:marRight w:val="0"/>
              <w:marTop w:val="0"/>
              <w:marBottom w:val="0"/>
              <w:divBdr>
                <w:top w:val="none" w:sz="0" w:space="0" w:color="auto"/>
                <w:left w:val="none" w:sz="0" w:space="0" w:color="auto"/>
                <w:bottom w:val="none" w:sz="0" w:space="0" w:color="auto"/>
                <w:right w:val="none" w:sz="0" w:space="0" w:color="auto"/>
              </w:divBdr>
            </w:div>
            <w:div w:id="384447414">
              <w:marLeft w:val="0"/>
              <w:marRight w:val="0"/>
              <w:marTop w:val="0"/>
              <w:marBottom w:val="0"/>
              <w:divBdr>
                <w:top w:val="none" w:sz="0" w:space="0" w:color="auto"/>
                <w:left w:val="none" w:sz="0" w:space="0" w:color="auto"/>
                <w:bottom w:val="none" w:sz="0" w:space="0" w:color="auto"/>
                <w:right w:val="none" w:sz="0" w:space="0" w:color="auto"/>
              </w:divBdr>
            </w:div>
            <w:div w:id="1864399983">
              <w:marLeft w:val="0"/>
              <w:marRight w:val="0"/>
              <w:marTop w:val="0"/>
              <w:marBottom w:val="0"/>
              <w:divBdr>
                <w:top w:val="none" w:sz="0" w:space="0" w:color="auto"/>
                <w:left w:val="none" w:sz="0" w:space="0" w:color="auto"/>
                <w:bottom w:val="none" w:sz="0" w:space="0" w:color="auto"/>
                <w:right w:val="none" w:sz="0" w:space="0" w:color="auto"/>
              </w:divBdr>
            </w:div>
            <w:div w:id="1302884967">
              <w:marLeft w:val="0"/>
              <w:marRight w:val="0"/>
              <w:marTop w:val="0"/>
              <w:marBottom w:val="0"/>
              <w:divBdr>
                <w:top w:val="none" w:sz="0" w:space="0" w:color="auto"/>
                <w:left w:val="none" w:sz="0" w:space="0" w:color="auto"/>
                <w:bottom w:val="none" w:sz="0" w:space="0" w:color="auto"/>
                <w:right w:val="none" w:sz="0" w:space="0" w:color="auto"/>
              </w:divBdr>
            </w:div>
            <w:div w:id="259143159">
              <w:marLeft w:val="0"/>
              <w:marRight w:val="0"/>
              <w:marTop w:val="0"/>
              <w:marBottom w:val="0"/>
              <w:divBdr>
                <w:top w:val="none" w:sz="0" w:space="0" w:color="auto"/>
                <w:left w:val="none" w:sz="0" w:space="0" w:color="auto"/>
                <w:bottom w:val="none" w:sz="0" w:space="0" w:color="auto"/>
                <w:right w:val="none" w:sz="0" w:space="0" w:color="auto"/>
              </w:divBdr>
            </w:div>
          </w:divsChild>
        </w:div>
        <w:div w:id="1111050633">
          <w:marLeft w:val="0"/>
          <w:marRight w:val="0"/>
          <w:marTop w:val="0"/>
          <w:marBottom w:val="0"/>
          <w:divBdr>
            <w:top w:val="none" w:sz="0" w:space="0" w:color="auto"/>
            <w:left w:val="none" w:sz="0" w:space="0" w:color="auto"/>
            <w:bottom w:val="none" w:sz="0" w:space="0" w:color="auto"/>
            <w:right w:val="none" w:sz="0" w:space="0" w:color="auto"/>
          </w:divBdr>
          <w:divsChild>
            <w:div w:id="1643074637">
              <w:marLeft w:val="0"/>
              <w:marRight w:val="0"/>
              <w:marTop w:val="0"/>
              <w:marBottom w:val="0"/>
              <w:divBdr>
                <w:top w:val="none" w:sz="0" w:space="0" w:color="auto"/>
                <w:left w:val="none" w:sz="0" w:space="0" w:color="auto"/>
                <w:bottom w:val="none" w:sz="0" w:space="0" w:color="auto"/>
                <w:right w:val="none" w:sz="0" w:space="0" w:color="auto"/>
              </w:divBdr>
            </w:div>
          </w:divsChild>
        </w:div>
        <w:div w:id="2070298448">
          <w:marLeft w:val="0"/>
          <w:marRight w:val="0"/>
          <w:marTop w:val="0"/>
          <w:marBottom w:val="0"/>
          <w:divBdr>
            <w:top w:val="none" w:sz="0" w:space="0" w:color="auto"/>
            <w:left w:val="none" w:sz="0" w:space="0" w:color="auto"/>
            <w:bottom w:val="none" w:sz="0" w:space="0" w:color="auto"/>
            <w:right w:val="none" w:sz="0" w:space="0" w:color="auto"/>
          </w:divBdr>
          <w:divsChild>
            <w:div w:id="965694183">
              <w:marLeft w:val="0"/>
              <w:marRight w:val="0"/>
              <w:marTop w:val="0"/>
              <w:marBottom w:val="0"/>
              <w:divBdr>
                <w:top w:val="none" w:sz="0" w:space="0" w:color="auto"/>
                <w:left w:val="none" w:sz="0" w:space="0" w:color="auto"/>
                <w:bottom w:val="none" w:sz="0" w:space="0" w:color="auto"/>
                <w:right w:val="none" w:sz="0" w:space="0" w:color="auto"/>
              </w:divBdr>
            </w:div>
          </w:divsChild>
        </w:div>
        <w:div w:id="1222062304">
          <w:marLeft w:val="0"/>
          <w:marRight w:val="0"/>
          <w:marTop w:val="0"/>
          <w:marBottom w:val="0"/>
          <w:divBdr>
            <w:top w:val="none" w:sz="0" w:space="0" w:color="auto"/>
            <w:left w:val="none" w:sz="0" w:space="0" w:color="auto"/>
            <w:bottom w:val="none" w:sz="0" w:space="0" w:color="auto"/>
            <w:right w:val="none" w:sz="0" w:space="0" w:color="auto"/>
          </w:divBdr>
          <w:divsChild>
            <w:div w:id="64651018">
              <w:marLeft w:val="0"/>
              <w:marRight w:val="0"/>
              <w:marTop w:val="0"/>
              <w:marBottom w:val="0"/>
              <w:divBdr>
                <w:top w:val="none" w:sz="0" w:space="0" w:color="auto"/>
                <w:left w:val="none" w:sz="0" w:space="0" w:color="auto"/>
                <w:bottom w:val="none" w:sz="0" w:space="0" w:color="auto"/>
                <w:right w:val="none" w:sz="0" w:space="0" w:color="auto"/>
              </w:divBdr>
            </w:div>
          </w:divsChild>
        </w:div>
        <w:div w:id="878202335">
          <w:marLeft w:val="0"/>
          <w:marRight w:val="0"/>
          <w:marTop w:val="0"/>
          <w:marBottom w:val="0"/>
          <w:divBdr>
            <w:top w:val="none" w:sz="0" w:space="0" w:color="auto"/>
            <w:left w:val="none" w:sz="0" w:space="0" w:color="auto"/>
            <w:bottom w:val="none" w:sz="0" w:space="0" w:color="auto"/>
            <w:right w:val="none" w:sz="0" w:space="0" w:color="auto"/>
          </w:divBdr>
          <w:divsChild>
            <w:div w:id="318387410">
              <w:marLeft w:val="0"/>
              <w:marRight w:val="0"/>
              <w:marTop w:val="0"/>
              <w:marBottom w:val="0"/>
              <w:divBdr>
                <w:top w:val="none" w:sz="0" w:space="0" w:color="auto"/>
                <w:left w:val="none" w:sz="0" w:space="0" w:color="auto"/>
                <w:bottom w:val="none" w:sz="0" w:space="0" w:color="auto"/>
                <w:right w:val="none" w:sz="0" w:space="0" w:color="auto"/>
              </w:divBdr>
            </w:div>
            <w:div w:id="1872183292">
              <w:marLeft w:val="0"/>
              <w:marRight w:val="0"/>
              <w:marTop w:val="0"/>
              <w:marBottom w:val="0"/>
              <w:divBdr>
                <w:top w:val="none" w:sz="0" w:space="0" w:color="auto"/>
                <w:left w:val="none" w:sz="0" w:space="0" w:color="auto"/>
                <w:bottom w:val="none" w:sz="0" w:space="0" w:color="auto"/>
                <w:right w:val="none" w:sz="0" w:space="0" w:color="auto"/>
              </w:divBdr>
            </w:div>
          </w:divsChild>
        </w:div>
        <w:div w:id="732775726">
          <w:marLeft w:val="0"/>
          <w:marRight w:val="0"/>
          <w:marTop w:val="0"/>
          <w:marBottom w:val="0"/>
          <w:divBdr>
            <w:top w:val="none" w:sz="0" w:space="0" w:color="auto"/>
            <w:left w:val="none" w:sz="0" w:space="0" w:color="auto"/>
            <w:bottom w:val="none" w:sz="0" w:space="0" w:color="auto"/>
            <w:right w:val="none" w:sz="0" w:space="0" w:color="auto"/>
          </w:divBdr>
          <w:divsChild>
            <w:div w:id="1593781">
              <w:marLeft w:val="0"/>
              <w:marRight w:val="0"/>
              <w:marTop w:val="0"/>
              <w:marBottom w:val="0"/>
              <w:divBdr>
                <w:top w:val="none" w:sz="0" w:space="0" w:color="auto"/>
                <w:left w:val="none" w:sz="0" w:space="0" w:color="auto"/>
                <w:bottom w:val="none" w:sz="0" w:space="0" w:color="auto"/>
                <w:right w:val="none" w:sz="0" w:space="0" w:color="auto"/>
              </w:divBdr>
            </w:div>
            <w:div w:id="573319269">
              <w:marLeft w:val="0"/>
              <w:marRight w:val="0"/>
              <w:marTop w:val="0"/>
              <w:marBottom w:val="0"/>
              <w:divBdr>
                <w:top w:val="none" w:sz="0" w:space="0" w:color="auto"/>
                <w:left w:val="none" w:sz="0" w:space="0" w:color="auto"/>
                <w:bottom w:val="none" w:sz="0" w:space="0" w:color="auto"/>
                <w:right w:val="none" w:sz="0" w:space="0" w:color="auto"/>
              </w:divBdr>
            </w:div>
          </w:divsChild>
        </w:div>
        <w:div w:id="357242870">
          <w:marLeft w:val="0"/>
          <w:marRight w:val="0"/>
          <w:marTop w:val="0"/>
          <w:marBottom w:val="0"/>
          <w:divBdr>
            <w:top w:val="none" w:sz="0" w:space="0" w:color="auto"/>
            <w:left w:val="none" w:sz="0" w:space="0" w:color="auto"/>
            <w:bottom w:val="none" w:sz="0" w:space="0" w:color="auto"/>
            <w:right w:val="none" w:sz="0" w:space="0" w:color="auto"/>
          </w:divBdr>
          <w:divsChild>
            <w:div w:id="163593794">
              <w:marLeft w:val="0"/>
              <w:marRight w:val="0"/>
              <w:marTop w:val="0"/>
              <w:marBottom w:val="0"/>
              <w:divBdr>
                <w:top w:val="none" w:sz="0" w:space="0" w:color="auto"/>
                <w:left w:val="none" w:sz="0" w:space="0" w:color="auto"/>
                <w:bottom w:val="none" w:sz="0" w:space="0" w:color="auto"/>
                <w:right w:val="none" w:sz="0" w:space="0" w:color="auto"/>
              </w:divBdr>
            </w:div>
          </w:divsChild>
        </w:div>
        <w:div w:id="1577133394">
          <w:marLeft w:val="0"/>
          <w:marRight w:val="0"/>
          <w:marTop w:val="0"/>
          <w:marBottom w:val="0"/>
          <w:divBdr>
            <w:top w:val="none" w:sz="0" w:space="0" w:color="auto"/>
            <w:left w:val="none" w:sz="0" w:space="0" w:color="auto"/>
            <w:bottom w:val="none" w:sz="0" w:space="0" w:color="auto"/>
            <w:right w:val="none" w:sz="0" w:space="0" w:color="auto"/>
          </w:divBdr>
          <w:divsChild>
            <w:div w:id="1199201499">
              <w:marLeft w:val="0"/>
              <w:marRight w:val="0"/>
              <w:marTop w:val="0"/>
              <w:marBottom w:val="0"/>
              <w:divBdr>
                <w:top w:val="none" w:sz="0" w:space="0" w:color="auto"/>
                <w:left w:val="none" w:sz="0" w:space="0" w:color="auto"/>
                <w:bottom w:val="none" w:sz="0" w:space="0" w:color="auto"/>
                <w:right w:val="none" w:sz="0" w:space="0" w:color="auto"/>
              </w:divBdr>
            </w:div>
            <w:div w:id="1576159903">
              <w:marLeft w:val="0"/>
              <w:marRight w:val="0"/>
              <w:marTop w:val="0"/>
              <w:marBottom w:val="0"/>
              <w:divBdr>
                <w:top w:val="none" w:sz="0" w:space="0" w:color="auto"/>
                <w:left w:val="none" w:sz="0" w:space="0" w:color="auto"/>
                <w:bottom w:val="none" w:sz="0" w:space="0" w:color="auto"/>
                <w:right w:val="none" w:sz="0" w:space="0" w:color="auto"/>
              </w:divBdr>
            </w:div>
          </w:divsChild>
        </w:div>
        <w:div w:id="1134177704">
          <w:marLeft w:val="0"/>
          <w:marRight w:val="0"/>
          <w:marTop w:val="0"/>
          <w:marBottom w:val="0"/>
          <w:divBdr>
            <w:top w:val="none" w:sz="0" w:space="0" w:color="auto"/>
            <w:left w:val="none" w:sz="0" w:space="0" w:color="auto"/>
            <w:bottom w:val="none" w:sz="0" w:space="0" w:color="auto"/>
            <w:right w:val="none" w:sz="0" w:space="0" w:color="auto"/>
          </w:divBdr>
          <w:divsChild>
            <w:div w:id="1370229752">
              <w:marLeft w:val="0"/>
              <w:marRight w:val="0"/>
              <w:marTop w:val="0"/>
              <w:marBottom w:val="0"/>
              <w:divBdr>
                <w:top w:val="none" w:sz="0" w:space="0" w:color="auto"/>
                <w:left w:val="none" w:sz="0" w:space="0" w:color="auto"/>
                <w:bottom w:val="none" w:sz="0" w:space="0" w:color="auto"/>
                <w:right w:val="none" w:sz="0" w:space="0" w:color="auto"/>
              </w:divBdr>
            </w:div>
          </w:divsChild>
        </w:div>
        <w:div w:id="1506434867">
          <w:marLeft w:val="0"/>
          <w:marRight w:val="0"/>
          <w:marTop w:val="0"/>
          <w:marBottom w:val="0"/>
          <w:divBdr>
            <w:top w:val="none" w:sz="0" w:space="0" w:color="auto"/>
            <w:left w:val="none" w:sz="0" w:space="0" w:color="auto"/>
            <w:bottom w:val="none" w:sz="0" w:space="0" w:color="auto"/>
            <w:right w:val="none" w:sz="0" w:space="0" w:color="auto"/>
          </w:divBdr>
          <w:divsChild>
            <w:div w:id="549802676">
              <w:marLeft w:val="0"/>
              <w:marRight w:val="0"/>
              <w:marTop w:val="0"/>
              <w:marBottom w:val="0"/>
              <w:divBdr>
                <w:top w:val="none" w:sz="0" w:space="0" w:color="auto"/>
                <w:left w:val="none" w:sz="0" w:space="0" w:color="auto"/>
                <w:bottom w:val="none" w:sz="0" w:space="0" w:color="auto"/>
                <w:right w:val="none" w:sz="0" w:space="0" w:color="auto"/>
              </w:divBdr>
            </w:div>
          </w:divsChild>
        </w:div>
        <w:div w:id="1750729467">
          <w:marLeft w:val="0"/>
          <w:marRight w:val="0"/>
          <w:marTop w:val="0"/>
          <w:marBottom w:val="0"/>
          <w:divBdr>
            <w:top w:val="none" w:sz="0" w:space="0" w:color="auto"/>
            <w:left w:val="none" w:sz="0" w:space="0" w:color="auto"/>
            <w:bottom w:val="none" w:sz="0" w:space="0" w:color="auto"/>
            <w:right w:val="none" w:sz="0" w:space="0" w:color="auto"/>
          </w:divBdr>
          <w:divsChild>
            <w:div w:id="1209730165">
              <w:marLeft w:val="0"/>
              <w:marRight w:val="0"/>
              <w:marTop w:val="0"/>
              <w:marBottom w:val="0"/>
              <w:divBdr>
                <w:top w:val="none" w:sz="0" w:space="0" w:color="auto"/>
                <w:left w:val="none" w:sz="0" w:space="0" w:color="auto"/>
                <w:bottom w:val="none" w:sz="0" w:space="0" w:color="auto"/>
                <w:right w:val="none" w:sz="0" w:space="0" w:color="auto"/>
              </w:divBdr>
            </w:div>
            <w:div w:id="20710316">
              <w:marLeft w:val="0"/>
              <w:marRight w:val="0"/>
              <w:marTop w:val="0"/>
              <w:marBottom w:val="0"/>
              <w:divBdr>
                <w:top w:val="none" w:sz="0" w:space="0" w:color="auto"/>
                <w:left w:val="none" w:sz="0" w:space="0" w:color="auto"/>
                <w:bottom w:val="none" w:sz="0" w:space="0" w:color="auto"/>
                <w:right w:val="none" w:sz="0" w:space="0" w:color="auto"/>
              </w:divBdr>
            </w:div>
          </w:divsChild>
        </w:div>
        <w:div w:id="1300262317">
          <w:marLeft w:val="0"/>
          <w:marRight w:val="0"/>
          <w:marTop w:val="0"/>
          <w:marBottom w:val="0"/>
          <w:divBdr>
            <w:top w:val="none" w:sz="0" w:space="0" w:color="auto"/>
            <w:left w:val="none" w:sz="0" w:space="0" w:color="auto"/>
            <w:bottom w:val="none" w:sz="0" w:space="0" w:color="auto"/>
            <w:right w:val="none" w:sz="0" w:space="0" w:color="auto"/>
          </w:divBdr>
          <w:divsChild>
            <w:div w:id="1833596344">
              <w:marLeft w:val="0"/>
              <w:marRight w:val="0"/>
              <w:marTop w:val="0"/>
              <w:marBottom w:val="0"/>
              <w:divBdr>
                <w:top w:val="none" w:sz="0" w:space="0" w:color="auto"/>
                <w:left w:val="none" w:sz="0" w:space="0" w:color="auto"/>
                <w:bottom w:val="none" w:sz="0" w:space="0" w:color="auto"/>
                <w:right w:val="none" w:sz="0" w:space="0" w:color="auto"/>
              </w:divBdr>
            </w:div>
          </w:divsChild>
        </w:div>
        <w:div w:id="2047946879">
          <w:marLeft w:val="0"/>
          <w:marRight w:val="0"/>
          <w:marTop w:val="0"/>
          <w:marBottom w:val="0"/>
          <w:divBdr>
            <w:top w:val="none" w:sz="0" w:space="0" w:color="auto"/>
            <w:left w:val="none" w:sz="0" w:space="0" w:color="auto"/>
            <w:bottom w:val="none" w:sz="0" w:space="0" w:color="auto"/>
            <w:right w:val="none" w:sz="0" w:space="0" w:color="auto"/>
          </w:divBdr>
          <w:divsChild>
            <w:div w:id="1034309075">
              <w:marLeft w:val="0"/>
              <w:marRight w:val="0"/>
              <w:marTop w:val="0"/>
              <w:marBottom w:val="0"/>
              <w:divBdr>
                <w:top w:val="none" w:sz="0" w:space="0" w:color="auto"/>
                <w:left w:val="none" w:sz="0" w:space="0" w:color="auto"/>
                <w:bottom w:val="none" w:sz="0" w:space="0" w:color="auto"/>
                <w:right w:val="none" w:sz="0" w:space="0" w:color="auto"/>
              </w:divBdr>
            </w:div>
            <w:div w:id="719717986">
              <w:marLeft w:val="0"/>
              <w:marRight w:val="0"/>
              <w:marTop w:val="0"/>
              <w:marBottom w:val="0"/>
              <w:divBdr>
                <w:top w:val="none" w:sz="0" w:space="0" w:color="auto"/>
                <w:left w:val="none" w:sz="0" w:space="0" w:color="auto"/>
                <w:bottom w:val="none" w:sz="0" w:space="0" w:color="auto"/>
                <w:right w:val="none" w:sz="0" w:space="0" w:color="auto"/>
              </w:divBdr>
            </w:div>
          </w:divsChild>
        </w:div>
        <w:div w:id="588470214">
          <w:marLeft w:val="0"/>
          <w:marRight w:val="0"/>
          <w:marTop w:val="0"/>
          <w:marBottom w:val="0"/>
          <w:divBdr>
            <w:top w:val="none" w:sz="0" w:space="0" w:color="auto"/>
            <w:left w:val="none" w:sz="0" w:space="0" w:color="auto"/>
            <w:bottom w:val="none" w:sz="0" w:space="0" w:color="auto"/>
            <w:right w:val="none" w:sz="0" w:space="0" w:color="auto"/>
          </w:divBdr>
          <w:divsChild>
            <w:div w:id="444740964">
              <w:marLeft w:val="0"/>
              <w:marRight w:val="0"/>
              <w:marTop w:val="0"/>
              <w:marBottom w:val="0"/>
              <w:divBdr>
                <w:top w:val="none" w:sz="0" w:space="0" w:color="auto"/>
                <w:left w:val="none" w:sz="0" w:space="0" w:color="auto"/>
                <w:bottom w:val="none" w:sz="0" w:space="0" w:color="auto"/>
                <w:right w:val="none" w:sz="0" w:space="0" w:color="auto"/>
              </w:divBdr>
            </w:div>
            <w:div w:id="1204709849">
              <w:marLeft w:val="0"/>
              <w:marRight w:val="0"/>
              <w:marTop w:val="0"/>
              <w:marBottom w:val="0"/>
              <w:divBdr>
                <w:top w:val="none" w:sz="0" w:space="0" w:color="auto"/>
                <w:left w:val="none" w:sz="0" w:space="0" w:color="auto"/>
                <w:bottom w:val="none" w:sz="0" w:space="0" w:color="auto"/>
                <w:right w:val="none" w:sz="0" w:space="0" w:color="auto"/>
              </w:divBdr>
            </w:div>
            <w:div w:id="1540508693">
              <w:marLeft w:val="0"/>
              <w:marRight w:val="0"/>
              <w:marTop w:val="0"/>
              <w:marBottom w:val="0"/>
              <w:divBdr>
                <w:top w:val="none" w:sz="0" w:space="0" w:color="auto"/>
                <w:left w:val="none" w:sz="0" w:space="0" w:color="auto"/>
                <w:bottom w:val="none" w:sz="0" w:space="0" w:color="auto"/>
                <w:right w:val="none" w:sz="0" w:space="0" w:color="auto"/>
              </w:divBdr>
            </w:div>
            <w:div w:id="1355612592">
              <w:marLeft w:val="0"/>
              <w:marRight w:val="0"/>
              <w:marTop w:val="0"/>
              <w:marBottom w:val="0"/>
              <w:divBdr>
                <w:top w:val="none" w:sz="0" w:space="0" w:color="auto"/>
                <w:left w:val="none" w:sz="0" w:space="0" w:color="auto"/>
                <w:bottom w:val="none" w:sz="0" w:space="0" w:color="auto"/>
                <w:right w:val="none" w:sz="0" w:space="0" w:color="auto"/>
              </w:divBdr>
            </w:div>
            <w:div w:id="1320115037">
              <w:marLeft w:val="0"/>
              <w:marRight w:val="0"/>
              <w:marTop w:val="0"/>
              <w:marBottom w:val="0"/>
              <w:divBdr>
                <w:top w:val="none" w:sz="0" w:space="0" w:color="auto"/>
                <w:left w:val="none" w:sz="0" w:space="0" w:color="auto"/>
                <w:bottom w:val="none" w:sz="0" w:space="0" w:color="auto"/>
                <w:right w:val="none" w:sz="0" w:space="0" w:color="auto"/>
              </w:divBdr>
            </w:div>
          </w:divsChild>
        </w:div>
        <w:div w:id="1132556389">
          <w:marLeft w:val="0"/>
          <w:marRight w:val="0"/>
          <w:marTop w:val="0"/>
          <w:marBottom w:val="0"/>
          <w:divBdr>
            <w:top w:val="none" w:sz="0" w:space="0" w:color="auto"/>
            <w:left w:val="none" w:sz="0" w:space="0" w:color="auto"/>
            <w:bottom w:val="none" w:sz="0" w:space="0" w:color="auto"/>
            <w:right w:val="none" w:sz="0" w:space="0" w:color="auto"/>
          </w:divBdr>
          <w:divsChild>
            <w:div w:id="1960648263">
              <w:marLeft w:val="0"/>
              <w:marRight w:val="0"/>
              <w:marTop w:val="0"/>
              <w:marBottom w:val="0"/>
              <w:divBdr>
                <w:top w:val="none" w:sz="0" w:space="0" w:color="auto"/>
                <w:left w:val="none" w:sz="0" w:space="0" w:color="auto"/>
                <w:bottom w:val="none" w:sz="0" w:space="0" w:color="auto"/>
                <w:right w:val="none" w:sz="0" w:space="0" w:color="auto"/>
              </w:divBdr>
            </w:div>
            <w:div w:id="524638526">
              <w:marLeft w:val="0"/>
              <w:marRight w:val="0"/>
              <w:marTop w:val="0"/>
              <w:marBottom w:val="0"/>
              <w:divBdr>
                <w:top w:val="none" w:sz="0" w:space="0" w:color="auto"/>
                <w:left w:val="none" w:sz="0" w:space="0" w:color="auto"/>
                <w:bottom w:val="none" w:sz="0" w:space="0" w:color="auto"/>
                <w:right w:val="none" w:sz="0" w:space="0" w:color="auto"/>
              </w:divBdr>
            </w:div>
          </w:divsChild>
        </w:div>
        <w:div w:id="2146045183">
          <w:marLeft w:val="0"/>
          <w:marRight w:val="0"/>
          <w:marTop w:val="0"/>
          <w:marBottom w:val="0"/>
          <w:divBdr>
            <w:top w:val="none" w:sz="0" w:space="0" w:color="auto"/>
            <w:left w:val="none" w:sz="0" w:space="0" w:color="auto"/>
            <w:bottom w:val="none" w:sz="0" w:space="0" w:color="auto"/>
            <w:right w:val="none" w:sz="0" w:space="0" w:color="auto"/>
          </w:divBdr>
          <w:divsChild>
            <w:div w:id="1919173118">
              <w:marLeft w:val="0"/>
              <w:marRight w:val="0"/>
              <w:marTop w:val="0"/>
              <w:marBottom w:val="0"/>
              <w:divBdr>
                <w:top w:val="none" w:sz="0" w:space="0" w:color="auto"/>
                <w:left w:val="none" w:sz="0" w:space="0" w:color="auto"/>
                <w:bottom w:val="none" w:sz="0" w:space="0" w:color="auto"/>
                <w:right w:val="none" w:sz="0" w:space="0" w:color="auto"/>
              </w:divBdr>
            </w:div>
            <w:div w:id="905607483">
              <w:marLeft w:val="0"/>
              <w:marRight w:val="0"/>
              <w:marTop w:val="0"/>
              <w:marBottom w:val="0"/>
              <w:divBdr>
                <w:top w:val="none" w:sz="0" w:space="0" w:color="auto"/>
                <w:left w:val="none" w:sz="0" w:space="0" w:color="auto"/>
                <w:bottom w:val="none" w:sz="0" w:space="0" w:color="auto"/>
                <w:right w:val="none" w:sz="0" w:space="0" w:color="auto"/>
              </w:divBdr>
            </w:div>
          </w:divsChild>
        </w:div>
        <w:div w:id="1655646730">
          <w:marLeft w:val="0"/>
          <w:marRight w:val="0"/>
          <w:marTop w:val="0"/>
          <w:marBottom w:val="0"/>
          <w:divBdr>
            <w:top w:val="none" w:sz="0" w:space="0" w:color="auto"/>
            <w:left w:val="none" w:sz="0" w:space="0" w:color="auto"/>
            <w:bottom w:val="none" w:sz="0" w:space="0" w:color="auto"/>
            <w:right w:val="none" w:sz="0" w:space="0" w:color="auto"/>
          </w:divBdr>
          <w:divsChild>
            <w:div w:id="735477304">
              <w:marLeft w:val="0"/>
              <w:marRight w:val="0"/>
              <w:marTop w:val="0"/>
              <w:marBottom w:val="0"/>
              <w:divBdr>
                <w:top w:val="none" w:sz="0" w:space="0" w:color="auto"/>
                <w:left w:val="none" w:sz="0" w:space="0" w:color="auto"/>
                <w:bottom w:val="none" w:sz="0" w:space="0" w:color="auto"/>
                <w:right w:val="none" w:sz="0" w:space="0" w:color="auto"/>
              </w:divBdr>
            </w:div>
            <w:div w:id="1785805322">
              <w:marLeft w:val="0"/>
              <w:marRight w:val="0"/>
              <w:marTop w:val="0"/>
              <w:marBottom w:val="0"/>
              <w:divBdr>
                <w:top w:val="none" w:sz="0" w:space="0" w:color="auto"/>
                <w:left w:val="none" w:sz="0" w:space="0" w:color="auto"/>
                <w:bottom w:val="none" w:sz="0" w:space="0" w:color="auto"/>
                <w:right w:val="none" w:sz="0" w:space="0" w:color="auto"/>
              </w:divBdr>
            </w:div>
            <w:div w:id="400101817">
              <w:marLeft w:val="0"/>
              <w:marRight w:val="0"/>
              <w:marTop w:val="0"/>
              <w:marBottom w:val="0"/>
              <w:divBdr>
                <w:top w:val="none" w:sz="0" w:space="0" w:color="auto"/>
                <w:left w:val="none" w:sz="0" w:space="0" w:color="auto"/>
                <w:bottom w:val="none" w:sz="0" w:space="0" w:color="auto"/>
                <w:right w:val="none" w:sz="0" w:space="0" w:color="auto"/>
              </w:divBdr>
            </w:div>
            <w:div w:id="1794861325">
              <w:marLeft w:val="0"/>
              <w:marRight w:val="0"/>
              <w:marTop w:val="0"/>
              <w:marBottom w:val="0"/>
              <w:divBdr>
                <w:top w:val="none" w:sz="0" w:space="0" w:color="auto"/>
                <w:left w:val="none" w:sz="0" w:space="0" w:color="auto"/>
                <w:bottom w:val="none" w:sz="0" w:space="0" w:color="auto"/>
                <w:right w:val="none" w:sz="0" w:space="0" w:color="auto"/>
              </w:divBdr>
            </w:div>
            <w:div w:id="840777157">
              <w:marLeft w:val="0"/>
              <w:marRight w:val="0"/>
              <w:marTop w:val="0"/>
              <w:marBottom w:val="0"/>
              <w:divBdr>
                <w:top w:val="none" w:sz="0" w:space="0" w:color="auto"/>
                <w:left w:val="none" w:sz="0" w:space="0" w:color="auto"/>
                <w:bottom w:val="none" w:sz="0" w:space="0" w:color="auto"/>
                <w:right w:val="none" w:sz="0" w:space="0" w:color="auto"/>
              </w:divBdr>
            </w:div>
            <w:div w:id="982855369">
              <w:marLeft w:val="0"/>
              <w:marRight w:val="0"/>
              <w:marTop w:val="0"/>
              <w:marBottom w:val="0"/>
              <w:divBdr>
                <w:top w:val="none" w:sz="0" w:space="0" w:color="auto"/>
                <w:left w:val="none" w:sz="0" w:space="0" w:color="auto"/>
                <w:bottom w:val="none" w:sz="0" w:space="0" w:color="auto"/>
                <w:right w:val="none" w:sz="0" w:space="0" w:color="auto"/>
              </w:divBdr>
            </w:div>
            <w:div w:id="1505045638">
              <w:marLeft w:val="0"/>
              <w:marRight w:val="0"/>
              <w:marTop w:val="0"/>
              <w:marBottom w:val="0"/>
              <w:divBdr>
                <w:top w:val="none" w:sz="0" w:space="0" w:color="auto"/>
                <w:left w:val="none" w:sz="0" w:space="0" w:color="auto"/>
                <w:bottom w:val="none" w:sz="0" w:space="0" w:color="auto"/>
                <w:right w:val="none" w:sz="0" w:space="0" w:color="auto"/>
              </w:divBdr>
            </w:div>
            <w:div w:id="665404848">
              <w:marLeft w:val="0"/>
              <w:marRight w:val="0"/>
              <w:marTop w:val="0"/>
              <w:marBottom w:val="0"/>
              <w:divBdr>
                <w:top w:val="none" w:sz="0" w:space="0" w:color="auto"/>
                <w:left w:val="none" w:sz="0" w:space="0" w:color="auto"/>
                <w:bottom w:val="none" w:sz="0" w:space="0" w:color="auto"/>
                <w:right w:val="none" w:sz="0" w:space="0" w:color="auto"/>
              </w:divBdr>
            </w:div>
            <w:div w:id="271592660">
              <w:marLeft w:val="0"/>
              <w:marRight w:val="0"/>
              <w:marTop w:val="0"/>
              <w:marBottom w:val="0"/>
              <w:divBdr>
                <w:top w:val="none" w:sz="0" w:space="0" w:color="auto"/>
                <w:left w:val="none" w:sz="0" w:space="0" w:color="auto"/>
                <w:bottom w:val="none" w:sz="0" w:space="0" w:color="auto"/>
                <w:right w:val="none" w:sz="0" w:space="0" w:color="auto"/>
              </w:divBdr>
            </w:div>
            <w:div w:id="1662192372">
              <w:marLeft w:val="0"/>
              <w:marRight w:val="0"/>
              <w:marTop w:val="0"/>
              <w:marBottom w:val="0"/>
              <w:divBdr>
                <w:top w:val="none" w:sz="0" w:space="0" w:color="auto"/>
                <w:left w:val="none" w:sz="0" w:space="0" w:color="auto"/>
                <w:bottom w:val="none" w:sz="0" w:space="0" w:color="auto"/>
                <w:right w:val="none" w:sz="0" w:space="0" w:color="auto"/>
              </w:divBdr>
            </w:div>
            <w:div w:id="812792657">
              <w:marLeft w:val="0"/>
              <w:marRight w:val="0"/>
              <w:marTop w:val="0"/>
              <w:marBottom w:val="0"/>
              <w:divBdr>
                <w:top w:val="none" w:sz="0" w:space="0" w:color="auto"/>
                <w:left w:val="none" w:sz="0" w:space="0" w:color="auto"/>
                <w:bottom w:val="none" w:sz="0" w:space="0" w:color="auto"/>
                <w:right w:val="none" w:sz="0" w:space="0" w:color="auto"/>
              </w:divBdr>
            </w:div>
            <w:div w:id="879898277">
              <w:marLeft w:val="0"/>
              <w:marRight w:val="0"/>
              <w:marTop w:val="0"/>
              <w:marBottom w:val="0"/>
              <w:divBdr>
                <w:top w:val="none" w:sz="0" w:space="0" w:color="auto"/>
                <w:left w:val="none" w:sz="0" w:space="0" w:color="auto"/>
                <w:bottom w:val="none" w:sz="0" w:space="0" w:color="auto"/>
                <w:right w:val="none" w:sz="0" w:space="0" w:color="auto"/>
              </w:divBdr>
            </w:div>
            <w:div w:id="351339292">
              <w:marLeft w:val="0"/>
              <w:marRight w:val="0"/>
              <w:marTop w:val="0"/>
              <w:marBottom w:val="0"/>
              <w:divBdr>
                <w:top w:val="none" w:sz="0" w:space="0" w:color="auto"/>
                <w:left w:val="none" w:sz="0" w:space="0" w:color="auto"/>
                <w:bottom w:val="none" w:sz="0" w:space="0" w:color="auto"/>
                <w:right w:val="none" w:sz="0" w:space="0" w:color="auto"/>
              </w:divBdr>
            </w:div>
          </w:divsChild>
        </w:div>
        <w:div w:id="972641112">
          <w:marLeft w:val="0"/>
          <w:marRight w:val="0"/>
          <w:marTop w:val="0"/>
          <w:marBottom w:val="0"/>
          <w:divBdr>
            <w:top w:val="none" w:sz="0" w:space="0" w:color="auto"/>
            <w:left w:val="none" w:sz="0" w:space="0" w:color="auto"/>
            <w:bottom w:val="none" w:sz="0" w:space="0" w:color="auto"/>
            <w:right w:val="none" w:sz="0" w:space="0" w:color="auto"/>
          </w:divBdr>
          <w:divsChild>
            <w:div w:id="1221557091">
              <w:marLeft w:val="0"/>
              <w:marRight w:val="0"/>
              <w:marTop w:val="0"/>
              <w:marBottom w:val="0"/>
              <w:divBdr>
                <w:top w:val="none" w:sz="0" w:space="0" w:color="auto"/>
                <w:left w:val="none" w:sz="0" w:space="0" w:color="auto"/>
                <w:bottom w:val="none" w:sz="0" w:space="0" w:color="auto"/>
                <w:right w:val="none" w:sz="0" w:space="0" w:color="auto"/>
              </w:divBdr>
            </w:div>
            <w:div w:id="570191751">
              <w:marLeft w:val="0"/>
              <w:marRight w:val="0"/>
              <w:marTop w:val="0"/>
              <w:marBottom w:val="0"/>
              <w:divBdr>
                <w:top w:val="none" w:sz="0" w:space="0" w:color="auto"/>
                <w:left w:val="none" w:sz="0" w:space="0" w:color="auto"/>
                <w:bottom w:val="none" w:sz="0" w:space="0" w:color="auto"/>
                <w:right w:val="none" w:sz="0" w:space="0" w:color="auto"/>
              </w:divBdr>
            </w:div>
          </w:divsChild>
        </w:div>
        <w:div w:id="1779523846">
          <w:marLeft w:val="0"/>
          <w:marRight w:val="0"/>
          <w:marTop w:val="0"/>
          <w:marBottom w:val="0"/>
          <w:divBdr>
            <w:top w:val="none" w:sz="0" w:space="0" w:color="auto"/>
            <w:left w:val="none" w:sz="0" w:space="0" w:color="auto"/>
            <w:bottom w:val="none" w:sz="0" w:space="0" w:color="auto"/>
            <w:right w:val="none" w:sz="0" w:space="0" w:color="auto"/>
          </w:divBdr>
          <w:divsChild>
            <w:div w:id="39287911">
              <w:marLeft w:val="0"/>
              <w:marRight w:val="0"/>
              <w:marTop w:val="0"/>
              <w:marBottom w:val="0"/>
              <w:divBdr>
                <w:top w:val="none" w:sz="0" w:space="0" w:color="auto"/>
                <w:left w:val="none" w:sz="0" w:space="0" w:color="auto"/>
                <w:bottom w:val="none" w:sz="0" w:space="0" w:color="auto"/>
                <w:right w:val="none" w:sz="0" w:space="0" w:color="auto"/>
              </w:divBdr>
            </w:div>
            <w:div w:id="821697878">
              <w:marLeft w:val="0"/>
              <w:marRight w:val="0"/>
              <w:marTop w:val="0"/>
              <w:marBottom w:val="0"/>
              <w:divBdr>
                <w:top w:val="none" w:sz="0" w:space="0" w:color="auto"/>
                <w:left w:val="none" w:sz="0" w:space="0" w:color="auto"/>
                <w:bottom w:val="none" w:sz="0" w:space="0" w:color="auto"/>
                <w:right w:val="none" w:sz="0" w:space="0" w:color="auto"/>
              </w:divBdr>
            </w:div>
          </w:divsChild>
        </w:div>
        <w:div w:id="543638638">
          <w:marLeft w:val="0"/>
          <w:marRight w:val="0"/>
          <w:marTop w:val="0"/>
          <w:marBottom w:val="0"/>
          <w:divBdr>
            <w:top w:val="none" w:sz="0" w:space="0" w:color="auto"/>
            <w:left w:val="none" w:sz="0" w:space="0" w:color="auto"/>
            <w:bottom w:val="none" w:sz="0" w:space="0" w:color="auto"/>
            <w:right w:val="none" w:sz="0" w:space="0" w:color="auto"/>
          </w:divBdr>
          <w:divsChild>
            <w:div w:id="1445882515">
              <w:marLeft w:val="0"/>
              <w:marRight w:val="0"/>
              <w:marTop w:val="0"/>
              <w:marBottom w:val="0"/>
              <w:divBdr>
                <w:top w:val="none" w:sz="0" w:space="0" w:color="auto"/>
                <w:left w:val="none" w:sz="0" w:space="0" w:color="auto"/>
                <w:bottom w:val="none" w:sz="0" w:space="0" w:color="auto"/>
                <w:right w:val="none" w:sz="0" w:space="0" w:color="auto"/>
              </w:divBdr>
            </w:div>
          </w:divsChild>
        </w:div>
        <w:div w:id="1413431511">
          <w:marLeft w:val="0"/>
          <w:marRight w:val="0"/>
          <w:marTop w:val="0"/>
          <w:marBottom w:val="0"/>
          <w:divBdr>
            <w:top w:val="none" w:sz="0" w:space="0" w:color="auto"/>
            <w:left w:val="none" w:sz="0" w:space="0" w:color="auto"/>
            <w:bottom w:val="none" w:sz="0" w:space="0" w:color="auto"/>
            <w:right w:val="none" w:sz="0" w:space="0" w:color="auto"/>
          </w:divBdr>
          <w:divsChild>
            <w:div w:id="1533226127">
              <w:marLeft w:val="0"/>
              <w:marRight w:val="0"/>
              <w:marTop w:val="0"/>
              <w:marBottom w:val="0"/>
              <w:divBdr>
                <w:top w:val="none" w:sz="0" w:space="0" w:color="auto"/>
                <w:left w:val="none" w:sz="0" w:space="0" w:color="auto"/>
                <w:bottom w:val="none" w:sz="0" w:space="0" w:color="auto"/>
                <w:right w:val="none" w:sz="0" w:space="0" w:color="auto"/>
              </w:divBdr>
            </w:div>
            <w:div w:id="155615193">
              <w:marLeft w:val="0"/>
              <w:marRight w:val="0"/>
              <w:marTop w:val="0"/>
              <w:marBottom w:val="0"/>
              <w:divBdr>
                <w:top w:val="none" w:sz="0" w:space="0" w:color="auto"/>
                <w:left w:val="none" w:sz="0" w:space="0" w:color="auto"/>
                <w:bottom w:val="none" w:sz="0" w:space="0" w:color="auto"/>
                <w:right w:val="none" w:sz="0" w:space="0" w:color="auto"/>
              </w:divBdr>
            </w:div>
          </w:divsChild>
        </w:div>
        <w:div w:id="1220216097">
          <w:marLeft w:val="0"/>
          <w:marRight w:val="0"/>
          <w:marTop w:val="0"/>
          <w:marBottom w:val="0"/>
          <w:divBdr>
            <w:top w:val="none" w:sz="0" w:space="0" w:color="auto"/>
            <w:left w:val="none" w:sz="0" w:space="0" w:color="auto"/>
            <w:bottom w:val="none" w:sz="0" w:space="0" w:color="auto"/>
            <w:right w:val="none" w:sz="0" w:space="0" w:color="auto"/>
          </w:divBdr>
          <w:divsChild>
            <w:div w:id="153111416">
              <w:marLeft w:val="0"/>
              <w:marRight w:val="0"/>
              <w:marTop w:val="0"/>
              <w:marBottom w:val="0"/>
              <w:divBdr>
                <w:top w:val="none" w:sz="0" w:space="0" w:color="auto"/>
                <w:left w:val="none" w:sz="0" w:space="0" w:color="auto"/>
                <w:bottom w:val="none" w:sz="0" w:space="0" w:color="auto"/>
                <w:right w:val="none" w:sz="0" w:space="0" w:color="auto"/>
              </w:divBdr>
            </w:div>
          </w:divsChild>
        </w:div>
        <w:div w:id="192811598">
          <w:marLeft w:val="0"/>
          <w:marRight w:val="0"/>
          <w:marTop w:val="0"/>
          <w:marBottom w:val="0"/>
          <w:divBdr>
            <w:top w:val="none" w:sz="0" w:space="0" w:color="auto"/>
            <w:left w:val="none" w:sz="0" w:space="0" w:color="auto"/>
            <w:bottom w:val="none" w:sz="0" w:space="0" w:color="auto"/>
            <w:right w:val="none" w:sz="0" w:space="0" w:color="auto"/>
          </w:divBdr>
          <w:divsChild>
            <w:div w:id="1527719619">
              <w:marLeft w:val="0"/>
              <w:marRight w:val="0"/>
              <w:marTop w:val="0"/>
              <w:marBottom w:val="0"/>
              <w:divBdr>
                <w:top w:val="none" w:sz="0" w:space="0" w:color="auto"/>
                <w:left w:val="none" w:sz="0" w:space="0" w:color="auto"/>
                <w:bottom w:val="none" w:sz="0" w:space="0" w:color="auto"/>
                <w:right w:val="none" w:sz="0" w:space="0" w:color="auto"/>
              </w:divBdr>
            </w:div>
          </w:divsChild>
        </w:div>
        <w:div w:id="807283843">
          <w:marLeft w:val="0"/>
          <w:marRight w:val="0"/>
          <w:marTop w:val="0"/>
          <w:marBottom w:val="0"/>
          <w:divBdr>
            <w:top w:val="none" w:sz="0" w:space="0" w:color="auto"/>
            <w:left w:val="none" w:sz="0" w:space="0" w:color="auto"/>
            <w:bottom w:val="none" w:sz="0" w:space="0" w:color="auto"/>
            <w:right w:val="none" w:sz="0" w:space="0" w:color="auto"/>
          </w:divBdr>
          <w:divsChild>
            <w:div w:id="1325432782">
              <w:marLeft w:val="0"/>
              <w:marRight w:val="0"/>
              <w:marTop w:val="0"/>
              <w:marBottom w:val="0"/>
              <w:divBdr>
                <w:top w:val="none" w:sz="0" w:space="0" w:color="auto"/>
                <w:left w:val="none" w:sz="0" w:space="0" w:color="auto"/>
                <w:bottom w:val="none" w:sz="0" w:space="0" w:color="auto"/>
                <w:right w:val="none" w:sz="0" w:space="0" w:color="auto"/>
              </w:divBdr>
            </w:div>
            <w:div w:id="807478067">
              <w:marLeft w:val="0"/>
              <w:marRight w:val="0"/>
              <w:marTop w:val="0"/>
              <w:marBottom w:val="0"/>
              <w:divBdr>
                <w:top w:val="none" w:sz="0" w:space="0" w:color="auto"/>
                <w:left w:val="none" w:sz="0" w:space="0" w:color="auto"/>
                <w:bottom w:val="none" w:sz="0" w:space="0" w:color="auto"/>
                <w:right w:val="none" w:sz="0" w:space="0" w:color="auto"/>
              </w:divBdr>
            </w:div>
            <w:div w:id="1679232845">
              <w:marLeft w:val="0"/>
              <w:marRight w:val="0"/>
              <w:marTop w:val="0"/>
              <w:marBottom w:val="0"/>
              <w:divBdr>
                <w:top w:val="none" w:sz="0" w:space="0" w:color="auto"/>
                <w:left w:val="none" w:sz="0" w:space="0" w:color="auto"/>
                <w:bottom w:val="none" w:sz="0" w:space="0" w:color="auto"/>
                <w:right w:val="none" w:sz="0" w:space="0" w:color="auto"/>
              </w:divBdr>
            </w:div>
            <w:div w:id="2105689532">
              <w:marLeft w:val="0"/>
              <w:marRight w:val="0"/>
              <w:marTop w:val="0"/>
              <w:marBottom w:val="0"/>
              <w:divBdr>
                <w:top w:val="none" w:sz="0" w:space="0" w:color="auto"/>
                <w:left w:val="none" w:sz="0" w:space="0" w:color="auto"/>
                <w:bottom w:val="none" w:sz="0" w:space="0" w:color="auto"/>
                <w:right w:val="none" w:sz="0" w:space="0" w:color="auto"/>
              </w:divBdr>
            </w:div>
            <w:div w:id="1401177491">
              <w:marLeft w:val="0"/>
              <w:marRight w:val="0"/>
              <w:marTop w:val="0"/>
              <w:marBottom w:val="0"/>
              <w:divBdr>
                <w:top w:val="none" w:sz="0" w:space="0" w:color="auto"/>
                <w:left w:val="none" w:sz="0" w:space="0" w:color="auto"/>
                <w:bottom w:val="none" w:sz="0" w:space="0" w:color="auto"/>
                <w:right w:val="none" w:sz="0" w:space="0" w:color="auto"/>
              </w:divBdr>
            </w:div>
            <w:div w:id="856116831">
              <w:marLeft w:val="0"/>
              <w:marRight w:val="0"/>
              <w:marTop w:val="0"/>
              <w:marBottom w:val="0"/>
              <w:divBdr>
                <w:top w:val="none" w:sz="0" w:space="0" w:color="auto"/>
                <w:left w:val="none" w:sz="0" w:space="0" w:color="auto"/>
                <w:bottom w:val="none" w:sz="0" w:space="0" w:color="auto"/>
                <w:right w:val="none" w:sz="0" w:space="0" w:color="auto"/>
              </w:divBdr>
            </w:div>
          </w:divsChild>
        </w:div>
        <w:div w:id="1016424358">
          <w:marLeft w:val="0"/>
          <w:marRight w:val="0"/>
          <w:marTop w:val="0"/>
          <w:marBottom w:val="0"/>
          <w:divBdr>
            <w:top w:val="none" w:sz="0" w:space="0" w:color="auto"/>
            <w:left w:val="none" w:sz="0" w:space="0" w:color="auto"/>
            <w:bottom w:val="none" w:sz="0" w:space="0" w:color="auto"/>
            <w:right w:val="none" w:sz="0" w:space="0" w:color="auto"/>
          </w:divBdr>
          <w:divsChild>
            <w:div w:id="793863835">
              <w:marLeft w:val="0"/>
              <w:marRight w:val="0"/>
              <w:marTop w:val="0"/>
              <w:marBottom w:val="0"/>
              <w:divBdr>
                <w:top w:val="none" w:sz="0" w:space="0" w:color="auto"/>
                <w:left w:val="none" w:sz="0" w:space="0" w:color="auto"/>
                <w:bottom w:val="none" w:sz="0" w:space="0" w:color="auto"/>
                <w:right w:val="none" w:sz="0" w:space="0" w:color="auto"/>
              </w:divBdr>
            </w:div>
            <w:div w:id="1578855460">
              <w:marLeft w:val="0"/>
              <w:marRight w:val="0"/>
              <w:marTop w:val="0"/>
              <w:marBottom w:val="0"/>
              <w:divBdr>
                <w:top w:val="none" w:sz="0" w:space="0" w:color="auto"/>
                <w:left w:val="none" w:sz="0" w:space="0" w:color="auto"/>
                <w:bottom w:val="none" w:sz="0" w:space="0" w:color="auto"/>
                <w:right w:val="none" w:sz="0" w:space="0" w:color="auto"/>
              </w:divBdr>
            </w:div>
            <w:div w:id="1439373863">
              <w:marLeft w:val="0"/>
              <w:marRight w:val="0"/>
              <w:marTop w:val="0"/>
              <w:marBottom w:val="0"/>
              <w:divBdr>
                <w:top w:val="none" w:sz="0" w:space="0" w:color="auto"/>
                <w:left w:val="none" w:sz="0" w:space="0" w:color="auto"/>
                <w:bottom w:val="none" w:sz="0" w:space="0" w:color="auto"/>
                <w:right w:val="none" w:sz="0" w:space="0" w:color="auto"/>
              </w:divBdr>
            </w:div>
            <w:div w:id="1253051641">
              <w:marLeft w:val="0"/>
              <w:marRight w:val="0"/>
              <w:marTop w:val="0"/>
              <w:marBottom w:val="0"/>
              <w:divBdr>
                <w:top w:val="none" w:sz="0" w:space="0" w:color="auto"/>
                <w:left w:val="none" w:sz="0" w:space="0" w:color="auto"/>
                <w:bottom w:val="none" w:sz="0" w:space="0" w:color="auto"/>
                <w:right w:val="none" w:sz="0" w:space="0" w:color="auto"/>
              </w:divBdr>
            </w:div>
            <w:div w:id="742292717">
              <w:marLeft w:val="0"/>
              <w:marRight w:val="0"/>
              <w:marTop w:val="0"/>
              <w:marBottom w:val="0"/>
              <w:divBdr>
                <w:top w:val="none" w:sz="0" w:space="0" w:color="auto"/>
                <w:left w:val="none" w:sz="0" w:space="0" w:color="auto"/>
                <w:bottom w:val="none" w:sz="0" w:space="0" w:color="auto"/>
                <w:right w:val="none" w:sz="0" w:space="0" w:color="auto"/>
              </w:divBdr>
            </w:div>
          </w:divsChild>
        </w:div>
        <w:div w:id="849173985">
          <w:marLeft w:val="0"/>
          <w:marRight w:val="0"/>
          <w:marTop w:val="0"/>
          <w:marBottom w:val="0"/>
          <w:divBdr>
            <w:top w:val="none" w:sz="0" w:space="0" w:color="auto"/>
            <w:left w:val="none" w:sz="0" w:space="0" w:color="auto"/>
            <w:bottom w:val="none" w:sz="0" w:space="0" w:color="auto"/>
            <w:right w:val="none" w:sz="0" w:space="0" w:color="auto"/>
          </w:divBdr>
          <w:divsChild>
            <w:div w:id="1633561555">
              <w:marLeft w:val="0"/>
              <w:marRight w:val="0"/>
              <w:marTop w:val="0"/>
              <w:marBottom w:val="0"/>
              <w:divBdr>
                <w:top w:val="none" w:sz="0" w:space="0" w:color="auto"/>
                <w:left w:val="none" w:sz="0" w:space="0" w:color="auto"/>
                <w:bottom w:val="none" w:sz="0" w:space="0" w:color="auto"/>
                <w:right w:val="none" w:sz="0" w:space="0" w:color="auto"/>
              </w:divBdr>
            </w:div>
            <w:div w:id="1527600278">
              <w:marLeft w:val="0"/>
              <w:marRight w:val="0"/>
              <w:marTop w:val="0"/>
              <w:marBottom w:val="0"/>
              <w:divBdr>
                <w:top w:val="none" w:sz="0" w:space="0" w:color="auto"/>
                <w:left w:val="none" w:sz="0" w:space="0" w:color="auto"/>
                <w:bottom w:val="none" w:sz="0" w:space="0" w:color="auto"/>
                <w:right w:val="none" w:sz="0" w:space="0" w:color="auto"/>
              </w:divBdr>
            </w:div>
          </w:divsChild>
        </w:div>
        <w:div w:id="78601810">
          <w:marLeft w:val="0"/>
          <w:marRight w:val="0"/>
          <w:marTop w:val="0"/>
          <w:marBottom w:val="0"/>
          <w:divBdr>
            <w:top w:val="none" w:sz="0" w:space="0" w:color="auto"/>
            <w:left w:val="none" w:sz="0" w:space="0" w:color="auto"/>
            <w:bottom w:val="none" w:sz="0" w:space="0" w:color="auto"/>
            <w:right w:val="none" w:sz="0" w:space="0" w:color="auto"/>
          </w:divBdr>
          <w:divsChild>
            <w:div w:id="465853111">
              <w:marLeft w:val="0"/>
              <w:marRight w:val="0"/>
              <w:marTop w:val="0"/>
              <w:marBottom w:val="0"/>
              <w:divBdr>
                <w:top w:val="none" w:sz="0" w:space="0" w:color="auto"/>
                <w:left w:val="none" w:sz="0" w:space="0" w:color="auto"/>
                <w:bottom w:val="none" w:sz="0" w:space="0" w:color="auto"/>
                <w:right w:val="none" w:sz="0" w:space="0" w:color="auto"/>
              </w:divBdr>
            </w:div>
            <w:div w:id="1324430096">
              <w:marLeft w:val="0"/>
              <w:marRight w:val="0"/>
              <w:marTop w:val="0"/>
              <w:marBottom w:val="0"/>
              <w:divBdr>
                <w:top w:val="none" w:sz="0" w:space="0" w:color="auto"/>
                <w:left w:val="none" w:sz="0" w:space="0" w:color="auto"/>
                <w:bottom w:val="none" w:sz="0" w:space="0" w:color="auto"/>
                <w:right w:val="none" w:sz="0" w:space="0" w:color="auto"/>
              </w:divBdr>
            </w:div>
          </w:divsChild>
        </w:div>
        <w:div w:id="315652204">
          <w:marLeft w:val="0"/>
          <w:marRight w:val="0"/>
          <w:marTop w:val="0"/>
          <w:marBottom w:val="0"/>
          <w:divBdr>
            <w:top w:val="none" w:sz="0" w:space="0" w:color="auto"/>
            <w:left w:val="none" w:sz="0" w:space="0" w:color="auto"/>
            <w:bottom w:val="none" w:sz="0" w:space="0" w:color="auto"/>
            <w:right w:val="none" w:sz="0" w:space="0" w:color="auto"/>
          </w:divBdr>
          <w:divsChild>
            <w:div w:id="485588070">
              <w:marLeft w:val="0"/>
              <w:marRight w:val="0"/>
              <w:marTop w:val="0"/>
              <w:marBottom w:val="0"/>
              <w:divBdr>
                <w:top w:val="none" w:sz="0" w:space="0" w:color="auto"/>
                <w:left w:val="none" w:sz="0" w:space="0" w:color="auto"/>
                <w:bottom w:val="none" w:sz="0" w:space="0" w:color="auto"/>
                <w:right w:val="none" w:sz="0" w:space="0" w:color="auto"/>
              </w:divBdr>
            </w:div>
          </w:divsChild>
        </w:div>
        <w:div w:id="1952399129">
          <w:marLeft w:val="0"/>
          <w:marRight w:val="0"/>
          <w:marTop w:val="0"/>
          <w:marBottom w:val="0"/>
          <w:divBdr>
            <w:top w:val="none" w:sz="0" w:space="0" w:color="auto"/>
            <w:left w:val="none" w:sz="0" w:space="0" w:color="auto"/>
            <w:bottom w:val="none" w:sz="0" w:space="0" w:color="auto"/>
            <w:right w:val="none" w:sz="0" w:space="0" w:color="auto"/>
          </w:divBdr>
          <w:divsChild>
            <w:div w:id="2117671740">
              <w:marLeft w:val="0"/>
              <w:marRight w:val="0"/>
              <w:marTop w:val="0"/>
              <w:marBottom w:val="0"/>
              <w:divBdr>
                <w:top w:val="none" w:sz="0" w:space="0" w:color="auto"/>
                <w:left w:val="none" w:sz="0" w:space="0" w:color="auto"/>
                <w:bottom w:val="none" w:sz="0" w:space="0" w:color="auto"/>
                <w:right w:val="none" w:sz="0" w:space="0" w:color="auto"/>
              </w:divBdr>
            </w:div>
            <w:div w:id="1281452686">
              <w:marLeft w:val="0"/>
              <w:marRight w:val="0"/>
              <w:marTop w:val="0"/>
              <w:marBottom w:val="0"/>
              <w:divBdr>
                <w:top w:val="none" w:sz="0" w:space="0" w:color="auto"/>
                <w:left w:val="none" w:sz="0" w:space="0" w:color="auto"/>
                <w:bottom w:val="none" w:sz="0" w:space="0" w:color="auto"/>
                <w:right w:val="none" w:sz="0" w:space="0" w:color="auto"/>
              </w:divBdr>
            </w:div>
          </w:divsChild>
        </w:div>
        <w:div w:id="346102811">
          <w:marLeft w:val="0"/>
          <w:marRight w:val="0"/>
          <w:marTop w:val="0"/>
          <w:marBottom w:val="0"/>
          <w:divBdr>
            <w:top w:val="none" w:sz="0" w:space="0" w:color="auto"/>
            <w:left w:val="none" w:sz="0" w:space="0" w:color="auto"/>
            <w:bottom w:val="none" w:sz="0" w:space="0" w:color="auto"/>
            <w:right w:val="none" w:sz="0" w:space="0" w:color="auto"/>
          </w:divBdr>
          <w:divsChild>
            <w:div w:id="713695711">
              <w:marLeft w:val="0"/>
              <w:marRight w:val="0"/>
              <w:marTop w:val="0"/>
              <w:marBottom w:val="0"/>
              <w:divBdr>
                <w:top w:val="none" w:sz="0" w:space="0" w:color="auto"/>
                <w:left w:val="none" w:sz="0" w:space="0" w:color="auto"/>
                <w:bottom w:val="none" w:sz="0" w:space="0" w:color="auto"/>
                <w:right w:val="none" w:sz="0" w:space="0" w:color="auto"/>
              </w:divBdr>
            </w:div>
            <w:div w:id="1767506514">
              <w:marLeft w:val="0"/>
              <w:marRight w:val="0"/>
              <w:marTop w:val="0"/>
              <w:marBottom w:val="0"/>
              <w:divBdr>
                <w:top w:val="none" w:sz="0" w:space="0" w:color="auto"/>
                <w:left w:val="none" w:sz="0" w:space="0" w:color="auto"/>
                <w:bottom w:val="none" w:sz="0" w:space="0" w:color="auto"/>
                <w:right w:val="none" w:sz="0" w:space="0" w:color="auto"/>
              </w:divBdr>
            </w:div>
          </w:divsChild>
        </w:div>
        <w:div w:id="1578248489">
          <w:marLeft w:val="0"/>
          <w:marRight w:val="0"/>
          <w:marTop w:val="0"/>
          <w:marBottom w:val="0"/>
          <w:divBdr>
            <w:top w:val="none" w:sz="0" w:space="0" w:color="auto"/>
            <w:left w:val="none" w:sz="0" w:space="0" w:color="auto"/>
            <w:bottom w:val="none" w:sz="0" w:space="0" w:color="auto"/>
            <w:right w:val="none" w:sz="0" w:space="0" w:color="auto"/>
          </w:divBdr>
          <w:divsChild>
            <w:div w:id="1119420939">
              <w:marLeft w:val="0"/>
              <w:marRight w:val="0"/>
              <w:marTop w:val="0"/>
              <w:marBottom w:val="0"/>
              <w:divBdr>
                <w:top w:val="none" w:sz="0" w:space="0" w:color="auto"/>
                <w:left w:val="none" w:sz="0" w:space="0" w:color="auto"/>
                <w:bottom w:val="none" w:sz="0" w:space="0" w:color="auto"/>
                <w:right w:val="none" w:sz="0" w:space="0" w:color="auto"/>
              </w:divBdr>
            </w:div>
          </w:divsChild>
        </w:div>
        <w:div w:id="1884750312">
          <w:marLeft w:val="0"/>
          <w:marRight w:val="0"/>
          <w:marTop w:val="0"/>
          <w:marBottom w:val="0"/>
          <w:divBdr>
            <w:top w:val="none" w:sz="0" w:space="0" w:color="auto"/>
            <w:left w:val="none" w:sz="0" w:space="0" w:color="auto"/>
            <w:bottom w:val="none" w:sz="0" w:space="0" w:color="auto"/>
            <w:right w:val="none" w:sz="0" w:space="0" w:color="auto"/>
          </w:divBdr>
          <w:divsChild>
            <w:div w:id="787774629">
              <w:marLeft w:val="0"/>
              <w:marRight w:val="0"/>
              <w:marTop w:val="0"/>
              <w:marBottom w:val="0"/>
              <w:divBdr>
                <w:top w:val="none" w:sz="0" w:space="0" w:color="auto"/>
                <w:left w:val="none" w:sz="0" w:space="0" w:color="auto"/>
                <w:bottom w:val="none" w:sz="0" w:space="0" w:color="auto"/>
                <w:right w:val="none" w:sz="0" w:space="0" w:color="auto"/>
              </w:divBdr>
            </w:div>
          </w:divsChild>
        </w:div>
        <w:div w:id="287051676">
          <w:marLeft w:val="0"/>
          <w:marRight w:val="0"/>
          <w:marTop w:val="0"/>
          <w:marBottom w:val="0"/>
          <w:divBdr>
            <w:top w:val="none" w:sz="0" w:space="0" w:color="auto"/>
            <w:left w:val="none" w:sz="0" w:space="0" w:color="auto"/>
            <w:bottom w:val="none" w:sz="0" w:space="0" w:color="auto"/>
            <w:right w:val="none" w:sz="0" w:space="0" w:color="auto"/>
          </w:divBdr>
          <w:divsChild>
            <w:div w:id="942496864">
              <w:marLeft w:val="0"/>
              <w:marRight w:val="0"/>
              <w:marTop w:val="0"/>
              <w:marBottom w:val="0"/>
              <w:divBdr>
                <w:top w:val="none" w:sz="0" w:space="0" w:color="auto"/>
                <w:left w:val="none" w:sz="0" w:space="0" w:color="auto"/>
                <w:bottom w:val="none" w:sz="0" w:space="0" w:color="auto"/>
                <w:right w:val="none" w:sz="0" w:space="0" w:color="auto"/>
              </w:divBdr>
            </w:div>
            <w:div w:id="1705246977">
              <w:marLeft w:val="0"/>
              <w:marRight w:val="0"/>
              <w:marTop w:val="0"/>
              <w:marBottom w:val="0"/>
              <w:divBdr>
                <w:top w:val="none" w:sz="0" w:space="0" w:color="auto"/>
                <w:left w:val="none" w:sz="0" w:space="0" w:color="auto"/>
                <w:bottom w:val="none" w:sz="0" w:space="0" w:color="auto"/>
                <w:right w:val="none" w:sz="0" w:space="0" w:color="auto"/>
              </w:divBdr>
            </w:div>
          </w:divsChild>
        </w:div>
        <w:div w:id="1231623439">
          <w:marLeft w:val="0"/>
          <w:marRight w:val="0"/>
          <w:marTop w:val="0"/>
          <w:marBottom w:val="0"/>
          <w:divBdr>
            <w:top w:val="none" w:sz="0" w:space="0" w:color="auto"/>
            <w:left w:val="none" w:sz="0" w:space="0" w:color="auto"/>
            <w:bottom w:val="none" w:sz="0" w:space="0" w:color="auto"/>
            <w:right w:val="none" w:sz="0" w:space="0" w:color="auto"/>
          </w:divBdr>
          <w:divsChild>
            <w:div w:id="1385060060">
              <w:marLeft w:val="0"/>
              <w:marRight w:val="0"/>
              <w:marTop w:val="0"/>
              <w:marBottom w:val="0"/>
              <w:divBdr>
                <w:top w:val="none" w:sz="0" w:space="0" w:color="auto"/>
                <w:left w:val="none" w:sz="0" w:space="0" w:color="auto"/>
                <w:bottom w:val="none" w:sz="0" w:space="0" w:color="auto"/>
                <w:right w:val="none" w:sz="0" w:space="0" w:color="auto"/>
              </w:divBdr>
            </w:div>
          </w:divsChild>
        </w:div>
        <w:div w:id="160123953">
          <w:marLeft w:val="0"/>
          <w:marRight w:val="0"/>
          <w:marTop w:val="0"/>
          <w:marBottom w:val="0"/>
          <w:divBdr>
            <w:top w:val="none" w:sz="0" w:space="0" w:color="auto"/>
            <w:left w:val="none" w:sz="0" w:space="0" w:color="auto"/>
            <w:bottom w:val="none" w:sz="0" w:space="0" w:color="auto"/>
            <w:right w:val="none" w:sz="0" w:space="0" w:color="auto"/>
          </w:divBdr>
          <w:divsChild>
            <w:div w:id="1561287146">
              <w:marLeft w:val="0"/>
              <w:marRight w:val="0"/>
              <w:marTop w:val="0"/>
              <w:marBottom w:val="0"/>
              <w:divBdr>
                <w:top w:val="none" w:sz="0" w:space="0" w:color="auto"/>
                <w:left w:val="none" w:sz="0" w:space="0" w:color="auto"/>
                <w:bottom w:val="none" w:sz="0" w:space="0" w:color="auto"/>
                <w:right w:val="none" w:sz="0" w:space="0" w:color="auto"/>
              </w:divBdr>
            </w:div>
          </w:divsChild>
        </w:div>
        <w:div w:id="697631088">
          <w:marLeft w:val="0"/>
          <w:marRight w:val="0"/>
          <w:marTop w:val="0"/>
          <w:marBottom w:val="0"/>
          <w:divBdr>
            <w:top w:val="none" w:sz="0" w:space="0" w:color="auto"/>
            <w:left w:val="none" w:sz="0" w:space="0" w:color="auto"/>
            <w:bottom w:val="none" w:sz="0" w:space="0" w:color="auto"/>
            <w:right w:val="none" w:sz="0" w:space="0" w:color="auto"/>
          </w:divBdr>
          <w:divsChild>
            <w:div w:id="128328355">
              <w:marLeft w:val="0"/>
              <w:marRight w:val="0"/>
              <w:marTop w:val="0"/>
              <w:marBottom w:val="0"/>
              <w:divBdr>
                <w:top w:val="none" w:sz="0" w:space="0" w:color="auto"/>
                <w:left w:val="none" w:sz="0" w:space="0" w:color="auto"/>
                <w:bottom w:val="none" w:sz="0" w:space="0" w:color="auto"/>
                <w:right w:val="none" w:sz="0" w:space="0" w:color="auto"/>
              </w:divBdr>
            </w:div>
            <w:div w:id="1616910118">
              <w:marLeft w:val="0"/>
              <w:marRight w:val="0"/>
              <w:marTop w:val="0"/>
              <w:marBottom w:val="0"/>
              <w:divBdr>
                <w:top w:val="none" w:sz="0" w:space="0" w:color="auto"/>
                <w:left w:val="none" w:sz="0" w:space="0" w:color="auto"/>
                <w:bottom w:val="none" w:sz="0" w:space="0" w:color="auto"/>
                <w:right w:val="none" w:sz="0" w:space="0" w:color="auto"/>
              </w:divBdr>
            </w:div>
          </w:divsChild>
        </w:div>
        <w:div w:id="257494810">
          <w:marLeft w:val="0"/>
          <w:marRight w:val="0"/>
          <w:marTop w:val="0"/>
          <w:marBottom w:val="0"/>
          <w:divBdr>
            <w:top w:val="none" w:sz="0" w:space="0" w:color="auto"/>
            <w:left w:val="none" w:sz="0" w:space="0" w:color="auto"/>
            <w:bottom w:val="none" w:sz="0" w:space="0" w:color="auto"/>
            <w:right w:val="none" w:sz="0" w:space="0" w:color="auto"/>
          </w:divBdr>
          <w:divsChild>
            <w:div w:id="482351677">
              <w:marLeft w:val="0"/>
              <w:marRight w:val="0"/>
              <w:marTop w:val="0"/>
              <w:marBottom w:val="0"/>
              <w:divBdr>
                <w:top w:val="none" w:sz="0" w:space="0" w:color="auto"/>
                <w:left w:val="none" w:sz="0" w:space="0" w:color="auto"/>
                <w:bottom w:val="none" w:sz="0" w:space="0" w:color="auto"/>
                <w:right w:val="none" w:sz="0" w:space="0" w:color="auto"/>
              </w:divBdr>
            </w:div>
            <w:div w:id="650643013">
              <w:marLeft w:val="0"/>
              <w:marRight w:val="0"/>
              <w:marTop w:val="0"/>
              <w:marBottom w:val="0"/>
              <w:divBdr>
                <w:top w:val="none" w:sz="0" w:space="0" w:color="auto"/>
                <w:left w:val="none" w:sz="0" w:space="0" w:color="auto"/>
                <w:bottom w:val="none" w:sz="0" w:space="0" w:color="auto"/>
                <w:right w:val="none" w:sz="0" w:space="0" w:color="auto"/>
              </w:divBdr>
            </w:div>
          </w:divsChild>
        </w:div>
        <w:div w:id="1537156192">
          <w:marLeft w:val="0"/>
          <w:marRight w:val="0"/>
          <w:marTop w:val="0"/>
          <w:marBottom w:val="0"/>
          <w:divBdr>
            <w:top w:val="none" w:sz="0" w:space="0" w:color="auto"/>
            <w:left w:val="none" w:sz="0" w:space="0" w:color="auto"/>
            <w:bottom w:val="none" w:sz="0" w:space="0" w:color="auto"/>
            <w:right w:val="none" w:sz="0" w:space="0" w:color="auto"/>
          </w:divBdr>
          <w:divsChild>
            <w:div w:id="1825857236">
              <w:marLeft w:val="0"/>
              <w:marRight w:val="0"/>
              <w:marTop w:val="0"/>
              <w:marBottom w:val="0"/>
              <w:divBdr>
                <w:top w:val="none" w:sz="0" w:space="0" w:color="auto"/>
                <w:left w:val="none" w:sz="0" w:space="0" w:color="auto"/>
                <w:bottom w:val="none" w:sz="0" w:space="0" w:color="auto"/>
                <w:right w:val="none" w:sz="0" w:space="0" w:color="auto"/>
              </w:divBdr>
            </w:div>
            <w:div w:id="468986091">
              <w:marLeft w:val="0"/>
              <w:marRight w:val="0"/>
              <w:marTop w:val="0"/>
              <w:marBottom w:val="0"/>
              <w:divBdr>
                <w:top w:val="none" w:sz="0" w:space="0" w:color="auto"/>
                <w:left w:val="none" w:sz="0" w:space="0" w:color="auto"/>
                <w:bottom w:val="none" w:sz="0" w:space="0" w:color="auto"/>
                <w:right w:val="none" w:sz="0" w:space="0" w:color="auto"/>
              </w:divBdr>
            </w:div>
          </w:divsChild>
        </w:div>
        <w:div w:id="38863900">
          <w:marLeft w:val="0"/>
          <w:marRight w:val="0"/>
          <w:marTop w:val="0"/>
          <w:marBottom w:val="0"/>
          <w:divBdr>
            <w:top w:val="none" w:sz="0" w:space="0" w:color="auto"/>
            <w:left w:val="none" w:sz="0" w:space="0" w:color="auto"/>
            <w:bottom w:val="none" w:sz="0" w:space="0" w:color="auto"/>
            <w:right w:val="none" w:sz="0" w:space="0" w:color="auto"/>
          </w:divBdr>
          <w:divsChild>
            <w:div w:id="299069187">
              <w:marLeft w:val="0"/>
              <w:marRight w:val="0"/>
              <w:marTop w:val="0"/>
              <w:marBottom w:val="0"/>
              <w:divBdr>
                <w:top w:val="none" w:sz="0" w:space="0" w:color="auto"/>
                <w:left w:val="none" w:sz="0" w:space="0" w:color="auto"/>
                <w:bottom w:val="none" w:sz="0" w:space="0" w:color="auto"/>
                <w:right w:val="none" w:sz="0" w:space="0" w:color="auto"/>
              </w:divBdr>
            </w:div>
          </w:divsChild>
        </w:div>
        <w:div w:id="863175775">
          <w:marLeft w:val="0"/>
          <w:marRight w:val="0"/>
          <w:marTop w:val="0"/>
          <w:marBottom w:val="0"/>
          <w:divBdr>
            <w:top w:val="none" w:sz="0" w:space="0" w:color="auto"/>
            <w:left w:val="none" w:sz="0" w:space="0" w:color="auto"/>
            <w:bottom w:val="none" w:sz="0" w:space="0" w:color="auto"/>
            <w:right w:val="none" w:sz="0" w:space="0" w:color="auto"/>
          </w:divBdr>
          <w:divsChild>
            <w:div w:id="908616102">
              <w:marLeft w:val="0"/>
              <w:marRight w:val="0"/>
              <w:marTop w:val="0"/>
              <w:marBottom w:val="0"/>
              <w:divBdr>
                <w:top w:val="none" w:sz="0" w:space="0" w:color="auto"/>
                <w:left w:val="none" w:sz="0" w:space="0" w:color="auto"/>
                <w:bottom w:val="none" w:sz="0" w:space="0" w:color="auto"/>
                <w:right w:val="none" w:sz="0" w:space="0" w:color="auto"/>
              </w:divBdr>
            </w:div>
            <w:div w:id="1061174917">
              <w:marLeft w:val="0"/>
              <w:marRight w:val="0"/>
              <w:marTop w:val="0"/>
              <w:marBottom w:val="0"/>
              <w:divBdr>
                <w:top w:val="none" w:sz="0" w:space="0" w:color="auto"/>
                <w:left w:val="none" w:sz="0" w:space="0" w:color="auto"/>
                <w:bottom w:val="none" w:sz="0" w:space="0" w:color="auto"/>
                <w:right w:val="none" w:sz="0" w:space="0" w:color="auto"/>
              </w:divBdr>
            </w:div>
            <w:div w:id="500199827">
              <w:marLeft w:val="0"/>
              <w:marRight w:val="0"/>
              <w:marTop w:val="0"/>
              <w:marBottom w:val="0"/>
              <w:divBdr>
                <w:top w:val="none" w:sz="0" w:space="0" w:color="auto"/>
                <w:left w:val="none" w:sz="0" w:space="0" w:color="auto"/>
                <w:bottom w:val="none" w:sz="0" w:space="0" w:color="auto"/>
                <w:right w:val="none" w:sz="0" w:space="0" w:color="auto"/>
              </w:divBdr>
            </w:div>
          </w:divsChild>
        </w:div>
        <w:div w:id="1625310162">
          <w:marLeft w:val="0"/>
          <w:marRight w:val="0"/>
          <w:marTop w:val="0"/>
          <w:marBottom w:val="0"/>
          <w:divBdr>
            <w:top w:val="none" w:sz="0" w:space="0" w:color="auto"/>
            <w:left w:val="none" w:sz="0" w:space="0" w:color="auto"/>
            <w:bottom w:val="none" w:sz="0" w:space="0" w:color="auto"/>
            <w:right w:val="none" w:sz="0" w:space="0" w:color="auto"/>
          </w:divBdr>
          <w:divsChild>
            <w:div w:id="1065565380">
              <w:marLeft w:val="0"/>
              <w:marRight w:val="0"/>
              <w:marTop w:val="0"/>
              <w:marBottom w:val="0"/>
              <w:divBdr>
                <w:top w:val="none" w:sz="0" w:space="0" w:color="auto"/>
                <w:left w:val="none" w:sz="0" w:space="0" w:color="auto"/>
                <w:bottom w:val="none" w:sz="0" w:space="0" w:color="auto"/>
                <w:right w:val="none" w:sz="0" w:space="0" w:color="auto"/>
              </w:divBdr>
            </w:div>
            <w:div w:id="936060893">
              <w:marLeft w:val="0"/>
              <w:marRight w:val="0"/>
              <w:marTop w:val="0"/>
              <w:marBottom w:val="0"/>
              <w:divBdr>
                <w:top w:val="none" w:sz="0" w:space="0" w:color="auto"/>
                <w:left w:val="none" w:sz="0" w:space="0" w:color="auto"/>
                <w:bottom w:val="none" w:sz="0" w:space="0" w:color="auto"/>
                <w:right w:val="none" w:sz="0" w:space="0" w:color="auto"/>
              </w:divBdr>
            </w:div>
          </w:divsChild>
        </w:div>
        <w:div w:id="507597461">
          <w:marLeft w:val="0"/>
          <w:marRight w:val="0"/>
          <w:marTop w:val="0"/>
          <w:marBottom w:val="0"/>
          <w:divBdr>
            <w:top w:val="none" w:sz="0" w:space="0" w:color="auto"/>
            <w:left w:val="none" w:sz="0" w:space="0" w:color="auto"/>
            <w:bottom w:val="none" w:sz="0" w:space="0" w:color="auto"/>
            <w:right w:val="none" w:sz="0" w:space="0" w:color="auto"/>
          </w:divBdr>
          <w:divsChild>
            <w:div w:id="2091272332">
              <w:marLeft w:val="0"/>
              <w:marRight w:val="0"/>
              <w:marTop w:val="0"/>
              <w:marBottom w:val="0"/>
              <w:divBdr>
                <w:top w:val="none" w:sz="0" w:space="0" w:color="auto"/>
                <w:left w:val="none" w:sz="0" w:space="0" w:color="auto"/>
                <w:bottom w:val="none" w:sz="0" w:space="0" w:color="auto"/>
                <w:right w:val="none" w:sz="0" w:space="0" w:color="auto"/>
              </w:divBdr>
            </w:div>
            <w:div w:id="919484021">
              <w:marLeft w:val="0"/>
              <w:marRight w:val="0"/>
              <w:marTop w:val="0"/>
              <w:marBottom w:val="0"/>
              <w:divBdr>
                <w:top w:val="none" w:sz="0" w:space="0" w:color="auto"/>
                <w:left w:val="none" w:sz="0" w:space="0" w:color="auto"/>
                <w:bottom w:val="none" w:sz="0" w:space="0" w:color="auto"/>
                <w:right w:val="none" w:sz="0" w:space="0" w:color="auto"/>
              </w:divBdr>
            </w:div>
            <w:div w:id="1307592285">
              <w:marLeft w:val="0"/>
              <w:marRight w:val="0"/>
              <w:marTop w:val="0"/>
              <w:marBottom w:val="0"/>
              <w:divBdr>
                <w:top w:val="none" w:sz="0" w:space="0" w:color="auto"/>
                <w:left w:val="none" w:sz="0" w:space="0" w:color="auto"/>
                <w:bottom w:val="none" w:sz="0" w:space="0" w:color="auto"/>
                <w:right w:val="none" w:sz="0" w:space="0" w:color="auto"/>
              </w:divBdr>
            </w:div>
            <w:div w:id="1897006989">
              <w:marLeft w:val="0"/>
              <w:marRight w:val="0"/>
              <w:marTop w:val="0"/>
              <w:marBottom w:val="0"/>
              <w:divBdr>
                <w:top w:val="none" w:sz="0" w:space="0" w:color="auto"/>
                <w:left w:val="none" w:sz="0" w:space="0" w:color="auto"/>
                <w:bottom w:val="none" w:sz="0" w:space="0" w:color="auto"/>
                <w:right w:val="none" w:sz="0" w:space="0" w:color="auto"/>
              </w:divBdr>
            </w:div>
            <w:div w:id="1111245604">
              <w:marLeft w:val="0"/>
              <w:marRight w:val="0"/>
              <w:marTop w:val="0"/>
              <w:marBottom w:val="0"/>
              <w:divBdr>
                <w:top w:val="none" w:sz="0" w:space="0" w:color="auto"/>
                <w:left w:val="none" w:sz="0" w:space="0" w:color="auto"/>
                <w:bottom w:val="none" w:sz="0" w:space="0" w:color="auto"/>
                <w:right w:val="none" w:sz="0" w:space="0" w:color="auto"/>
              </w:divBdr>
            </w:div>
            <w:div w:id="1766804986">
              <w:marLeft w:val="0"/>
              <w:marRight w:val="0"/>
              <w:marTop w:val="0"/>
              <w:marBottom w:val="0"/>
              <w:divBdr>
                <w:top w:val="none" w:sz="0" w:space="0" w:color="auto"/>
                <w:left w:val="none" w:sz="0" w:space="0" w:color="auto"/>
                <w:bottom w:val="none" w:sz="0" w:space="0" w:color="auto"/>
                <w:right w:val="none" w:sz="0" w:space="0" w:color="auto"/>
              </w:divBdr>
            </w:div>
            <w:div w:id="565914352">
              <w:marLeft w:val="0"/>
              <w:marRight w:val="0"/>
              <w:marTop w:val="0"/>
              <w:marBottom w:val="0"/>
              <w:divBdr>
                <w:top w:val="none" w:sz="0" w:space="0" w:color="auto"/>
                <w:left w:val="none" w:sz="0" w:space="0" w:color="auto"/>
                <w:bottom w:val="none" w:sz="0" w:space="0" w:color="auto"/>
                <w:right w:val="none" w:sz="0" w:space="0" w:color="auto"/>
              </w:divBdr>
            </w:div>
            <w:div w:id="1095051678">
              <w:marLeft w:val="0"/>
              <w:marRight w:val="0"/>
              <w:marTop w:val="0"/>
              <w:marBottom w:val="0"/>
              <w:divBdr>
                <w:top w:val="none" w:sz="0" w:space="0" w:color="auto"/>
                <w:left w:val="none" w:sz="0" w:space="0" w:color="auto"/>
                <w:bottom w:val="none" w:sz="0" w:space="0" w:color="auto"/>
                <w:right w:val="none" w:sz="0" w:space="0" w:color="auto"/>
              </w:divBdr>
            </w:div>
          </w:divsChild>
        </w:div>
        <w:div w:id="867334088">
          <w:marLeft w:val="0"/>
          <w:marRight w:val="0"/>
          <w:marTop w:val="0"/>
          <w:marBottom w:val="0"/>
          <w:divBdr>
            <w:top w:val="none" w:sz="0" w:space="0" w:color="auto"/>
            <w:left w:val="none" w:sz="0" w:space="0" w:color="auto"/>
            <w:bottom w:val="none" w:sz="0" w:space="0" w:color="auto"/>
            <w:right w:val="none" w:sz="0" w:space="0" w:color="auto"/>
          </w:divBdr>
          <w:divsChild>
            <w:div w:id="1177116660">
              <w:marLeft w:val="0"/>
              <w:marRight w:val="0"/>
              <w:marTop w:val="0"/>
              <w:marBottom w:val="0"/>
              <w:divBdr>
                <w:top w:val="none" w:sz="0" w:space="0" w:color="auto"/>
                <w:left w:val="none" w:sz="0" w:space="0" w:color="auto"/>
                <w:bottom w:val="none" w:sz="0" w:space="0" w:color="auto"/>
                <w:right w:val="none" w:sz="0" w:space="0" w:color="auto"/>
              </w:divBdr>
            </w:div>
          </w:divsChild>
        </w:div>
        <w:div w:id="1470586553">
          <w:marLeft w:val="0"/>
          <w:marRight w:val="0"/>
          <w:marTop w:val="0"/>
          <w:marBottom w:val="0"/>
          <w:divBdr>
            <w:top w:val="none" w:sz="0" w:space="0" w:color="auto"/>
            <w:left w:val="none" w:sz="0" w:space="0" w:color="auto"/>
            <w:bottom w:val="none" w:sz="0" w:space="0" w:color="auto"/>
            <w:right w:val="none" w:sz="0" w:space="0" w:color="auto"/>
          </w:divBdr>
          <w:divsChild>
            <w:div w:id="1812867782">
              <w:marLeft w:val="0"/>
              <w:marRight w:val="0"/>
              <w:marTop w:val="0"/>
              <w:marBottom w:val="0"/>
              <w:divBdr>
                <w:top w:val="none" w:sz="0" w:space="0" w:color="auto"/>
                <w:left w:val="none" w:sz="0" w:space="0" w:color="auto"/>
                <w:bottom w:val="none" w:sz="0" w:space="0" w:color="auto"/>
                <w:right w:val="none" w:sz="0" w:space="0" w:color="auto"/>
              </w:divBdr>
            </w:div>
            <w:div w:id="358044843">
              <w:marLeft w:val="0"/>
              <w:marRight w:val="0"/>
              <w:marTop w:val="0"/>
              <w:marBottom w:val="0"/>
              <w:divBdr>
                <w:top w:val="none" w:sz="0" w:space="0" w:color="auto"/>
                <w:left w:val="none" w:sz="0" w:space="0" w:color="auto"/>
                <w:bottom w:val="none" w:sz="0" w:space="0" w:color="auto"/>
                <w:right w:val="none" w:sz="0" w:space="0" w:color="auto"/>
              </w:divBdr>
            </w:div>
          </w:divsChild>
        </w:div>
        <w:div w:id="932278025">
          <w:marLeft w:val="0"/>
          <w:marRight w:val="0"/>
          <w:marTop w:val="0"/>
          <w:marBottom w:val="0"/>
          <w:divBdr>
            <w:top w:val="none" w:sz="0" w:space="0" w:color="auto"/>
            <w:left w:val="none" w:sz="0" w:space="0" w:color="auto"/>
            <w:bottom w:val="none" w:sz="0" w:space="0" w:color="auto"/>
            <w:right w:val="none" w:sz="0" w:space="0" w:color="auto"/>
          </w:divBdr>
          <w:divsChild>
            <w:div w:id="1903325455">
              <w:marLeft w:val="0"/>
              <w:marRight w:val="0"/>
              <w:marTop w:val="0"/>
              <w:marBottom w:val="0"/>
              <w:divBdr>
                <w:top w:val="none" w:sz="0" w:space="0" w:color="auto"/>
                <w:left w:val="none" w:sz="0" w:space="0" w:color="auto"/>
                <w:bottom w:val="none" w:sz="0" w:space="0" w:color="auto"/>
                <w:right w:val="none" w:sz="0" w:space="0" w:color="auto"/>
              </w:divBdr>
            </w:div>
            <w:div w:id="1985432202">
              <w:marLeft w:val="0"/>
              <w:marRight w:val="0"/>
              <w:marTop w:val="0"/>
              <w:marBottom w:val="0"/>
              <w:divBdr>
                <w:top w:val="none" w:sz="0" w:space="0" w:color="auto"/>
                <w:left w:val="none" w:sz="0" w:space="0" w:color="auto"/>
                <w:bottom w:val="none" w:sz="0" w:space="0" w:color="auto"/>
                <w:right w:val="none" w:sz="0" w:space="0" w:color="auto"/>
              </w:divBdr>
            </w:div>
          </w:divsChild>
        </w:div>
        <w:div w:id="2127120408">
          <w:marLeft w:val="0"/>
          <w:marRight w:val="0"/>
          <w:marTop w:val="0"/>
          <w:marBottom w:val="0"/>
          <w:divBdr>
            <w:top w:val="none" w:sz="0" w:space="0" w:color="auto"/>
            <w:left w:val="none" w:sz="0" w:space="0" w:color="auto"/>
            <w:bottom w:val="none" w:sz="0" w:space="0" w:color="auto"/>
            <w:right w:val="none" w:sz="0" w:space="0" w:color="auto"/>
          </w:divBdr>
          <w:divsChild>
            <w:div w:id="1739673798">
              <w:marLeft w:val="0"/>
              <w:marRight w:val="0"/>
              <w:marTop w:val="0"/>
              <w:marBottom w:val="0"/>
              <w:divBdr>
                <w:top w:val="none" w:sz="0" w:space="0" w:color="auto"/>
                <w:left w:val="none" w:sz="0" w:space="0" w:color="auto"/>
                <w:bottom w:val="none" w:sz="0" w:space="0" w:color="auto"/>
                <w:right w:val="none" w:sz="0" w:space="0" w:color="auto"/>
              </w:divBdr>
            </w:div>
            <w:div w:id="1434519152">
              <w:marLeft w:val="0"/>
              <w:marRight w:val="0"/>
              <w:marTop w:val="0"/>
              <w:marBottom w:val="0"/>
              <w:divBdr>
                <w:top w:val="none" w:sz="0" w:space="0" w:color="auto"/>
                <w:left w:val="none" w:sz="0" w:space="0" w:color="auto"/>
                <w:bottom w:val="none" w:sz="0" w:space="0" w:color="auto"/>
                <w:right w:val="none" w:sz="0" w:space="0" w:color="auto"/>
              </w:divBdr>
            </w:div>
          </w:divsChild>
        </w:div>
        <w:div w:id="1036779918">
          <w:marLeft w:val="0"/>
          <w:marRight w:val="0"/>
          <w:marTop w:val="0"/>
          <w:marBottom w:val="0"/>
          <w:divBdr>
            <w:top w:val="none" w:sz="0" w:space="0" w:color="auto"/>
            <w:left w:val="none" w:sz="0" w:space="0" w:color="auto"/>
            <w:bottom w:val="none" w:sz="0" w:space="0" w:color="auto"/>
            <w:right w:val="none" w:sz="0" w:space="0" w:color="auto"/>
          </w:divBdr>
          <w:divsChild>
            <w:div w:id="1878545332">
              <w:marLeft w:val="0"/>
              <w:marRight w:val="0"/>
              <w:marTop w:val="0"/>
              <w:marBottom w:val="0"/>
              <w:divBdr>
                <w:top w:val="none" w:sz="0" w:space="0" w:color="auto"/>
                <w:left w:val="none" w:sz="0" w:space="0" w:color="auto"/>
                <w:bottom w:val="none" w:sz="0" w:space="0" w:color="auto"/>
                <w:right w:val="none" w:sz="0" w:space="0" w:color="auto"/>
              </w:divBdr>
            </w:div>
          </w:divsChild>
        </w:div>
        <w:div w:id="493379023">
          <w:marLeft w:val="0"/>
          <w:marRight w:val="0"/>
          <w:marTop w:val="0"/>
          <w:marBottom w:val="0"/>
          <w:divBdr>
            <w:top w:val="none" w:sz="0" w:space="0" w:color="auto"/>
            <w:left w:val="none" w:sz="0" w:space="0" w:color="auto"/>
            <w:bottom w:val="none" w:sz="0" w:space="0" w:color="auto"/>
            <w:right w:val="none" w:sz="0" w:space="0" w:color="auto"/>
          </w:divBdr>
          <w:divsChild>
            <w:div w:id="993803208">
              <w:marLeft w:val="0"/>
              <w:marRight w:val="0"/>
              <w:marTop w:val="0"/>
              <w:marBottom w:val="0"/>
              <w:divBdr>
                <w:top w:val="none" w:sz="0" w:space="0" w:color="auto"/>
                <w:left w:val="none" w:sz="0" w:space="0" w:color="auto"/>
                <w:bottom w:val="none" w:sz="0" w:space="0" w:color="auto"/>
                <w:right w:val="none" w:sz="0" w:space="0" w:color="auto"/>
              </w:divBdr>
            </w:div>
            <w:div w:id="188954907">
              <w:marLeft w:val="0"/>
              <w:marRight w:val="0"/>
              <w:marTop w:val="0"/>
              <w:marBottom w:val="0"/>
              <w:divBdr>
                <w:top w:val="none" w:sz="0" w:space="0" w:color="auto"/>
                <w:left w:val="none" w:sz="0" w:space="0" w:color="auto"/>
                <w:bottom w:val="none" w:sz="0" w:space="0" w:color="auto"/>
                <w:right w:val="none" w:sz="0" w:space="0" w:color="auto"/>
              </w:divBdr>
            </w:div>
            <w:div w:id="1622297562">
              <w:marLeft w:val="0"/>
              <w:marRight w:val="0"/>
              <w:marTop w:val="0"/>
              <w:marBottom w:val="0"/>
              <w:divBdr>
                <w:top w:val="none" w:sz="0" w:space="0" w:color="auto"/>
                <w:left w:val="none" w:sz="0" w:space="0" w:color="auto"/>
                <w:bottom w:val="none" w:sz="0" w:space="0" w:color="auto"/>
                <w:right w:val="none" w:sz="0" w:space="0" w:color="auto"/>
              </w:divBdr>
            </w:div>
            <w:div w:id="300237789">
              <w:marLeft w:val="0"/>
              <w:marRight w:val="0"/>
              <w:marTop w:val="0"/>
              <w:marBottom w:val="0"/>
              <w:divBdr>
                <w:top w:val="none" w:sz="0" w:space="0" w:color="auto"/>
                <w:left w:val="none" w:sz="0" w:space="0" w:color="auto"/>
                <w:bottom w:val="none" w:sz="0" w:space="0" w:color="auto"/>
                <w:right w:val="none" w:sz="0" w:space="0" w:color="auto"/>
              </w:divBdr>
            </w:div>
            <w:div w:id="143742412">
              <w:marLeft w:val="0"/>
              <w:marRight w:val="0"/>
              <w:marTop w:val="0"/>
              <w:marBottom w:val="0"/>
              <w:divBdr>
                <w:top w:val="none" w:sz="0" w:space="0" w:color="auto"/>
                <w:left w:val="none" w:sz="0" w:space="0" w:color="auto"/>
                <w:bottom w:val="none" w:sz="0" w:space="0" w:color="auto"/>
                <w:right w:val="none" w:sz="0" w:space="0" w:color="auto"/>
              </w:divBdr>
            </w:div>
            <w:div w:id="340278414">
              <w:marLeft w:val="0"/>
              <w:marRight w:val="0"/>
              <w:marTop w:val="0"/>
              <w:marBottom w:val="0"/>
              <w:divBdr>
                <w:top w:val="none" w:sz="0" w:space="0" w:color="auto"/>
                <w:left w:val="none" w:sz="0" w:space="0" w:color="auto"/>
                <w:bottom w:val="none" w:sz="0" w:space="0" w:color="auto"/>
                <w:right w:val="none" w:sz="0" w:space="0" w:color="auto"/>
              </w:divBdr>
            </w:div>
            <w:div w:id="449520881">
              <w:marLeft w:val="0"/>
              <w:marRight w:val="0"/>
              <w:marTop w:val="0"/>
              <w:marBottom w:val="0"/>
              <w:divBdr>
                <w:top w:val="none" w:sz="0" w:space="0" w:color="auto"/>
                <w:left w:val="none" w:sz="0" w:space="0" w:color="auto"/>
                <w:bottom w:val="none" w:sz="0" w:space="0" w:color="auto"/>
                <w:right w:val="none" w:sz="0" w:space="0" w:color="auto"/>
              </w:divBdr>
            </w:div>
            <w:div w:id="1161577859">
              <w:marLeft w:val="0"/>
              <w:marRight w:val="0"/>
              <w:marTop w:val="0"/>
              <w:marBottom w:val="0"/>
              <w:divBdr>
                <w:top w:val="none" w:sz="0" w:space="0" w:color="auto"/>
                <w:left w:val="none" w:sz="0" w:space="0" w:color="auto"/>
                <w:bottom w:val="none" w:sz="0" w:space="0" w:color="auto"/>
                <w:right w:val="none" w:sz="0" w:space="0" w:color="auto"/>
              </w:divBdr>
            </w:div>
            <w:div w:id="1605264184">
              <w:marLeft w:val="0"/>
              <w:marRight w:val="0"/>
              <w:marTop w:val="0"/>
              <w:marBottom w:val="0"/>
              <w:divBdr>
                <w:top w:val="none" w:sz="0" w:space="0" w:color="auto"/>
                <w:left w:val="none" w:sz="0" w:space="0" w:color="auto"/>
                <w:bottom w:val="none" w:sz="0" w:space="0" w:color="auto"/>
                <w:right w:val="none" w:sz="0" w:space="0" w:color="auto"/>
              </w:divBdr>
            </w:div>
            <w:div w:id="60108065">
              <w:marLeft w:val="0"/>
              <w:marRight w:val="0"/>
              <w:marTop w:val="0"/>
              <w:marBottom w:val="0"/>
              <w:divBdr>
                <w:top w:val="none" w:sz="0" w:space="0" w:color="auto"/>
                <w:left w:val="none" w:sz="0" w:space="0" w:color="auto"/>
                <w:bottom w:val="none" w:sz="0" w:space="0" w:color="auto"/>
                <w:right w:val="none" w:sz="0" w:space="0" w:color="auto"/>
              </w:divBdr>
            </w:div>
            <w:div w:id="1889031414">
              <w:marLeft w:val="0"/>
              <w:marRight w:val="0"/>
              <w:marTop w:val="0"/>
              <w:marBottom w:val="0"/>
              <w:divBdr>
                <w:top w:val="none" w:sz="0" w:space="0" w:color="auto"/>
                <w:left w:val="none" w:sz="0" w:space="0" w:color="auto"/>
                <w:bottom w:val="none" w:sz="0" w:space="0" w:color="auto"/>
                <w:right w:val="none" w:sz="0" w:space="0" w:color="auto"/>
              </w:divBdr>
            </w:div>
            <w:div w:id="2979626">
              <w:marLeft w:val="0"/>
              <w:marRight w:val="0"/>
              <w:marTop w:val="0"/>
              <w:marBottom w:val="0"/>
              <w:divBdr>
                <w:top w:val="none" w:sz="0" w:space="0" w:color="auto"/>
                <w:left w:val="none" w:sz="0" w:space="0" w:color="auto"/>
                <w:bottom w:val="none" w:sz="0" w:space="0" w:color="auto"/>
                <w:right w:val="none" w:sz="0" w:space="0" w:color="auto"/>
              </w:divBdr>
            </w:div>
            <w:div w:id="955330774">
              <w:marLeft w:val="0"/>
              <w:marRight w:val="0"/>
              <w:marTop w:val="0"/>
              <w:marBottom w:val="0"/>
              <w:divBdr>
                <w:top w:val="none" w:sz="0" w:space="0" w:color="auto"/>
                <w:left w:val="none" w:sz="0" w:space="0" w:color="auto"/>
                <w:bottom w:val="none" w:sz="0" w:space="0" w:color="auto"/>
                <w:right w:val="none" w:sz="0" w:space="0" w:color="auto"/>
              </w:divBdr>
            </w:div>
            <w:div w:id="127478960">
              <w:marLeft w:val="0"/>
              <w:marRight w:val="0"/>
              <w:marTop w:val="0"/>
              <w:marBottom w:val="0"/>
              <w:divBdr>
                <w:top w:val="none" w:sz="0" w:space="0" w:color="auto"/>
                <w:left w:val="none" w:sz="0" w:space="0" w:color="auto"/>
                <w:bottom w:val="none" w:sz="0" w:space="0" w:color="auto"/>
                <w:right w:val="none" w:sz="0" w:space="0" w:color="auto"/>
              </w:divBdr>
            </w:div>
            <w:div w:id="1585215954">
              <w:marLeft w:val="0"/>
              <w:marRight w:val="0"/>
              <w:marTop w:val="0"/>
              <w:marBottom w:val="0"/>
              <w:divBdr>
                <w:top w:val="none" w:sz="0" w:space="0" w:color="auto"/>
                <w:left w:val="none" w:sz="0" w:space="0" w:color="auto"/>
                <w:bottom w:val="none" w:sz="0" w:space="0" w:color="auto"/>
                <w:right w:val="none" w:sz="0" w:space="0" w:color="auto"/>
              </w:divBdr>
            </w:div>
          </w:divsChild>
        </w:div>
        <w:div w:id="211962357">
          <w:marLeft w:val="0"/>
          <w:marRight w:val="0"/>
          <w:marTop w:val="0"/>
          <w:marBottom w:val="0"/>
          <w:divBdr>
            <w:top w:val="none" w:sz="0" w:space="0" w:color="auto"/>
            <w:left w:val="none" w:sz="0" w:space="0" w:color="auto"/>
            <w:bottom w:val="none" w:sz="0" w:space="0" w:color="auto"/>
            <w:right w:val="none" w:sz="0" w:space="0" w:color="auto"/>
          </w:divBdr>
          <w:divsChild>
            <w:div w:id="1654486378">
              <w:marLeft w:val="0"/>
              <w:marRight w:val="0"/>
              <w:marTop w:val="0"/>
              <w:marBottom w:val="0"/>
              <w:divBdr>
                <w:top w:val="none" w:sz="0" w:space="0" w:color="auto"/>
                <w:left w:val="none" w:sz="0" w:space="0" w:color="auto"/>
                <w:bottom w:val="none" w:sz="0" w:space="0" w:color="auto"/>
                <w:right w:val="none" w:sz="0" w:space="0" w:color="auto"/>
              </w:divBdr>
            </w:div>
            <w:div w:id="56052878">
              <w:marLeft w:val="0"/>
              <w:marRight w:val="0"/>
              <w:marTop w:val="0"/>
              <w:marBottom w:val="0"/>
              <w:divBdr>
                <w:top w:val="none" w:sz="0" w:space="0" w:color="auto"/>
                <w:left w:val="none" w:sz="0" w:space="0" w:color="auto"/>
                <w:bottom w:val="none" w:sz="0" w:space="0" w:color="auto"/>
                <w:right w:val="none" w:sz="0" w:space="0" w:color="auto"/>
              </w:divBdr>
            </w:div>
            <w:div w:id="1873181121">
              <w:marLeft w:val="0"/>
              <w:marRight w:val="0"/>
              <w:marTop w:val="0"/>
              <w:marBottom w:val="0"/>
              <w:divBdr>
                <w:top w:val="none" w:sz="0" w:space="0" w:color="auto"/>
                <w:left w:val="none" w:sz="0" w:space="0" w:color="auto"/>
                <w:bottom w:val="none" w:sz="0" w:space="0" w:color="auto"/>
                <w:right w:val="none" w:sz="0" w:space="0" w:color="auto"/>
              </w:divBdr>
            </w:div>
          </w:divsChild>
        </w:div>
        <w:div w:id="1024330555">
          <w:marLeft w:val="0"/>
          <w:marRight w:val="0"/>
          <w:marTop w:val="0"/>
          <w:marBottom w:val="0"/>
          <w:divBdr>
            <w:top w:val="none" w:sz="0" w:space="0" w:color="auto"/>
            <w:left w:val="none" w:sz="0" w:space="0" w:color="auto"/>
            <w:bottom w:val="none" w:sz="0" w:space="0" w:color="auto"/>
            <w:right w:val="none" w:sz="0" w:space="0" w:color="auto"/>
          </w:divBdr>
          <w:divsChild>
            <w:div w:id="1476295677">
              <w:marLeft w:val="0"/>
              <w:marRight w:val="0"/>
              <w:marTop w:val="0"/>
              <w:marBottom w:val="0"/>
              <w:divBdr>
                <w:top w:val="none" w:sz="0" w:space="0" w:color="auto"/>
                <w:left w:val="none" w:sz="0" w:space="0" w:color="auto"/>
                <w:bottom w:val="none" w:sz="0" w:space="0" w:color="auto"/>
                <w:right w:val="none" w:sz="0" w:space="0" w:color="auto"/>
              </w:divBdr>
            </w:div>
            <w:div w:id="1408771003">
              <w:marLeft w:val="0"/>
              <w:marRight w:val="0"/>
              <w:marTop w:val="0"/>
              <w:marBottom w:val="0"/>
              <w:divBdr>
                <w:top w:val="none" w:sz="0" w:space="0" w:color="auto"/>
                <w:left w:val="none" w:sz="0" w:space="0" w:color="auto"/>
                <w:bottom w:val="none" w:sz="0" w:space="0" w:color="auto"/>
                <w:right w:val="none" w:sz="0" w:space="0" w:color="auto"/>
              </w:divBdr>
            </w:div>
            <w:div w:id="1432316693">
              <w:marLeft w:val="0"/>
              <w:marRight w:val="0"/>
              <w:marTop w:val="0"/>
              <w:marBottom w:val="0"/>
              <w:divBdr>
                <w:top w:val="none" w:sz="0" w:space="0" w:color="auto"/>
                <w:left w:val="none" w:sz="0" w:space="0" w:color="auto"/>
                <w:bottom w:val="none" w:sz="0" w:space="0" w:color="auto"/>
                <w:right w:val="none" w:sz="0" w:space="0" w:color="auto"/>
              </w:divBdr>
            </w:div>
            <w:div w:id="631784565">
              <w:marLeft w:val="0"/>
              <w:marRight w:val="0"/>
              <w:marTop w:val="0"/>
              <w:marBottom w:val="0"/>
              <w:divBdr>
                <w:top w:val="none" w:sz="0" w:space="0" w:color="auto"/>
                <w:left w:val="none" w:sz="0" w:space="0" w:color="auto"/>
                <w:bottom w:val="none" w:sz="0" w:space="0" w:color="auto"/>
                <w:right w:val="none" w:sz="0" w:space="0" w:color="auto"/>
              </w:divBdr>
            </w:div>
            <w:div w:id="1599676679">
              <w:marLeft w:val="0"/>
              <w:marRight w:val="0"/>
              <w:marTop w:val="0"/>
              <w:marBottom w:val="0"/>
              <w:divBdr>
                <w:top w:val="none" w:sz="0" w:space="0" w:color="auto"/>
                <w:left w:val="none" w:sz="0" w:space="0" w:color="auto"/>
                <w:bottom w:val="none" w:sz="0" w:space="0" w:color="auto"/>
                <w:right w:val="none" w:sz="0" w:space="0" w:color="auto"/>
              </w:divBdr>
            </w:div>
            <w:div w:id="529345764">
              <w:marLeft w:val="0"/>
              <w:marRight w:val="0"/>
              <w:marTop w:val="0"/>
              <w:marBottom w:val="0"/>
              <w:divBdr>
                <w:top w:val="none" w:sz="0" w:space="0" w:color="auto"/>
                <w:left w:val="none" w:sz="0" w:space="0" w:color="auto"/>
                <w:bottom w:val="none" w:sz="0" w:space="0" w:color="auto"/>
                <w:right w:val="none" w:sz="0" w:space="0" w:color="auto"/>
              </w:divBdr>
            </w:div>
            <w:div w:id="1231034888">
              <w:marLeft w:val="0"/>
              <w:marRight w:val="0"/>
              <w:marTop w:val="0"/>
              <w:marBottom w:val="0"/>
              <w:divBdr>
                <w:top w:val="none" w:sz="0" w:space="0" w:color="auto"/>
                <w:left w:val="none" w:sz="0" w:space="0" w:color="auto"/>
                <w:bottom w:val="none" w:sz="0" w:space="0" w:color="auto"/>
                <w:right w:val="none" w:sz="0" w:space="0" w:color="auto"/>
              </w:divBdr>
            </w:div>
            <w:div w:id="759831509">
              <w:marLeft w:val="0"/>
              <w:marRight w:val="0"/>
              <w:marTop w:val="0"/>
              <w:marBottom w:val="0"/>
              <w:divBdr>
                <w:top w:val="none" w:sz="0" w:space="0" w:color="auto"/>
                <w:left w:val="none" w:sz="0" w:space="0" w:color="auto"/>
                <w:bottom w:val="none" w:sz="0" w:space="0" w:color="auto"/>
                <w:right w:val="none" w:sz="0" w:space="0" w:color="auto"/>
              </w:divBdr>
            </w:div>
            <w:div w:id="956527241">
              <w:marLeft w:val="0"/>
              <w:marRight w:val="0"/>
              <w:marTop w:val="0"/>
              <w:marBottom w:val="0"/>
              <w:divBdr>
                <w:top w:val="none" w:sz="0" w:space="0" w:color="auto"/>
                <w:left w:val="none" w:sz="0" w:space="0" w:color="auto"/>
                <w:bottom w:val="none" w:sz="0" w:space="0" w:color="auto"/>
                <w:right w:val="none" w:sz="0" w:space="0" w:color="auto"/>
              </w:divBdr>
            </w:div>
            <w:div w:id="679353467">
              <w:marLeft w:val="0"/>
              <w:marRight w:val="0"/>
              <w:marTop w:val="0"/>
              <w:marBottom w:val="0"/>
              <w:divBdr>
                <w:top w:val="none" w:sz="0" w:space="0" w:color="auto"/>
                <w:left w:val="none" w:sz="0" w:space="0" w:color="auto"/>
                <w:bottom w:val="none" w:sz="0" w:space="0" w:color="auto"/>
                <w:right w:val="none" w:sz="0" w:space="0" w:color="auto"/>
              </w:divBdr>
            </w:div>
            <w:div w:id="883979112">
              <w:marLeft w:val="0"/>
              <w:marRight w:val="0"/>
              <w:marTop w:val="0"/>
              <w:marBottom w:val="0"/>
              <w:divBdr>
                <w:top w:val="none" w:sz="0" w:space="0" w:color="auto"/>
                <w:left w:val="none" w:sz="0" w:space="0" w:color="auto"/>
                <w:bottom w:val="none" w:sz="0" w:space="0" w:color="auto"/>
                <w:right w:val="none" w:sz="0" w:space="0" w:color="auto"/>
              </w:divBdr>
            </w:div>
            <w:div w:id="111363673">
              <w:marLeft w:val="0"/>
              <w:marRight w:val="0"/>
              <w:marTop w:val="0"/>
              <w:marBottom w:val="0"/>
              <w:divBdr>
                <w:top w:val="none" w:sz="0" w:space="0" w:color="auto"/>
                <w:left w:val="none" w:sz="0" w:space="0" w:color="auto"/>
                <w:bottom w:val="none" w:sz="0" w:space="0" w:color="auto"/>
                <w:right w:val="none" w:sz="0" w:space="0" w:color="auto"/>
              </w:divBdr>
            </w:div>
            <w:div w:id="1755975071">
              <w:marLeft w:val="0"/>
              <w:marRight w:val="0"/>
              <w:marTop w:val="0"/>
              <w:marBottom w:val="0"/>
              <w:divBdr>
                <w:top w:val="none" w:sz="0" w:space="0" w:color="auto"/>
                <w:left w:val="none" w:sz="0" w:space="0" w:color="auto"/>
                <w:bottom w:val="none" w:sz="0" w:space="0" w:color="auto"/>
                <w:right w:val="none" w:sz="0" w:space="0" w:color="auto"/>
              </w:divBdr>
            </w:div>
            <w:div w:id="717364553">
              <w:marLeft w:val="0"/>
              <w:marRight w:val="0"/>
              <w:marTop w:val="0"/>
              <w:marBottom w:val="0"/>
              <w:divBdr>
                <w:top w:val="none" w:sz="0" w:space="0" w:color="auto"/>
                <w:left w:val="none" w:sz="0" w:space="0" w:color="auto"/>
                <w:bottom w:val="none" w:sz="0" w:space="0" w:color="auto"/>
                <w:right w:val="none" w:sz="0" w:space="0" w:color="auto"/>
              </w:divBdr>
            </w:div>
            <w:div w:id="41832062">
              <w:marLeft w:val="0"/>
              <w:marRight w:val="0"/>
              <w:marTop w:val="0"/>
              <w:marBottom w:val="0"/>
              <w:divBdr>
                <w:top w:val="none" w:sz="0" w:space="0" w:color="auto"/>
                <w:left w:val="none" w:sz="0" w:space="0" w:color="auto"/>
                <w:bottom w:val="none" w:sz="0" w:space="0" w:color="auto"/>
                <w:right w:val="none" w:sz="0" w:space="0" w:color="auto"/>
              </w:divBdr>
            </w:div>
            <w:div w:id="1762332318">
              <w:marLeft w:val="0"/>
              <w:marRight w:val="0"/>
              <w:marTop w:val="0"/>
              <w:marBottom w:val="0"/>
              <w:divBdr>
                <w:top w:val="none" w:sz="0" w:space="0" w:color="auto"/>
                <w:left w:val="none" w:sz="0" w:space="0" w:color="auto"/>
                <w:bottom w:val="none" w:sz="0" w:space="0" w:color="auto"/>
                <w:right w:val="none" w:sz="0" w:space="0" w:color="auto"/>
              </w:divBdr>
            </w:div>
            <w:div w:id="1128358024">
              <w:marLeft w:val="0"/>
              <w:marRight w:val="0"/>
              <w:marTop w:val="0"/>
              <w:marBottom w:val="0"/>
              <w:divBdr>
                <w:top w:val="none" w:sz="0" w:space="0" w:color="auto"/>
                <w:left w:val="none" w:sz="0" w:space="0" w:color="auto"/>
                <w:bottom w:val="none" w:sz="0" w:space="0" w:color="auto"/>
                <w:right w:val="none" w:sz="0" w:space="0" w:color="auto"/>
              </w:divBdr>
            </w:div>
            <w:div w:id="1900945227">
              <w:marLeft w:val="0"/>
              <w:marRight w:val="0"/>
              <w:marTop w:val="0"/>
              <w:marBottom w:val="0"/>
              <w:divBdr>
                <w:top w:val="none" w:sz="0" w:space="0" w:color="auto"/>
                <w:left w:val="none" w:sz="0" w:space="0" w:color="auto"/>
                <w:bottom w:val="none" w:sz="0" w:space="0" w:color="auto"/>
                <w:right w:val="none" w:sz="0" w:space="0" w:color="auto"/>
              </w:divBdr>
            </w:div>
            <w:div w:id="2145734813">
              <w:marLeft w:val="0"/>
              <w:marRight w:val="0"/>
              <w:marTop w:val="0"/>
              <w:marBottom w:val="0"/>
              <w:divBdr>
                <w:top w:val="none" w:sz="0" w:space="0" w:color="auto"/>
                <w:left w:val="none" w:sz="0" w:space="0" w:color="auto"/>
                <w:bottom w:val="none" w:sz="0" w:space="0" w:color="auto"/>
                <w:right w:val="none" w:sz="0" w:space="0" w:color="auto"/>
              </w:divBdr>
            </w:div>
            <w:div w:id="1180656646">
              <w:marLeft w:val="0"/>
              <w:marRight w:val="0"/>
              <w:marTop w:val="0"/>
              <w:marBottom w:val="0"/>
              <w:divBdr>
                <w:top w:val="none" w:sz="0" w:space="0" w:color="auto"/>
                <w:left w:val="none" w:sz="0" w:space="0" w:color="auto"/>
                <w:bottom w:val="none" w:sz="0" w:space="0" w:color="auto"/>
                <w:right w:val="none" w:sz="0" w:space="0" w:color="auto"/>
              </w:divBdr>
            </w:div>
            <w:div w:id="1847358811">
              <w:marLeft w:val="0"/>
              <w:marRight w:val="0"/>
              <w:marTop w:val="0"/>
              <w:marBottom w:val="0"/>
              <w:divBdr>
                <w:top w:val="none" w:sz="0" w:space="0" w:color="auto"/>
                <w:left w:val="none" w:sz="0" w:space="0" w:color="auto"/>
                <w:bottom w:val="none" w:sz="0" w:space="0" w:color="auto"/>
                <w:right w:val="none" w:sz="0" w:space="0" w:color="auto"/>
              </w:divBdr>
            </w:div>
            <w:div w:id="1537036049">
              <w:marLeft w:val="0"/>
              <w:marRight w:val="0"/>
              <w:marTop w:val="0"/>
              <w:marBottom w:val="0"/>
              <w:divBdr>
                <w:top w:val="none" w:sz="0" w:space="0" w:color="auto"/>
                <w:left w:val="none" w:sz="0" w:space="0" w:color="auto"/>
                <w:bottom w:val="none" w:sz="0" w:space="0" w:color="auto"/>
                <w:right w:val="none" w:sz="0" w:space="0" w:color="auto"/>
              </w:divBdr>
            </w:div>
            <w:div w:id="1305575215">
              <w:marLeft w:val="0"/>
              <w:marRight w:val="0"/>
              <w:marTop w:val="0"/>
              <w:marBottom w:val="0"/>
              <w:divBdr>
                <w:top w:val="none" w:sz="0" w:space="0" w:color="auto"/>
                <w:left w:val="none" w:sz="0" w:space="0" w:color="auto"/>
                <w:bottom w:val="none" w:sz="0" w:space="0" w:color="auto"/>
                <w:right w:val="none" w:sz="0" w:space="0" w:color="auto"/>
              </w:divBdr>
            </w:div>
            <w:div w:id="1285306533">
              <w:marLeft w:val="0"/>
              <w:marRight w:val="0"/>
              <w:marTop w:val="0"/>
              <w:marBottom w:val="0"/>
              <w:divBdr>
                <w:top w:val="none" w:sz="0" w:space="0" w:color="auto"/>
                <w:left w:val="none" w:sz="0" w:space="0" w:color="auto"/>
                <w:bottom w:val="none" w:sz="0" w:space="0" w:color="auto"/>
                <w:right w:val="none" w:sz="0" w:space="0" w:color="auto"/>
              </w:divBdr>
            </w:div>
          </w:divsChild>
        </w:div>
        <w:div w:id="1906528813">
          <w:marLeft w:val="0"/>
          <w:marRight w:val="0"/>
          <w:marTop w:val="0"/>
          <w:marBottom w:val="0"/>
          <w:divBdr>
            <w:top w:val="none" w:sz="0" w:space="0" w:color="auto"/>
            <w:left w:val="none" w:sz="0" w:space="0" w:color="auto"/>
            <w:bottom w:val="none" w:sz="0" w:space="0" w:color="auto"/>
            <w:right w:val="none" w:sz="0" w:space="0" w:color="auto"/>
          </w:divBdr>
          <w:divsChild>
            <w:div w:id="1821078052">
              <w:marLeft w:val="0"/>
              <w:marRight w:val="0"/>
              <w:marTop w:val="0"/>
              <w:marBottom w:val="0"/>
              <w:divBdr>
                <w:top w:val="none" w:sz="0" w:space="0" w:color="auto"/>
                <w:left w:val="none" w:sz="0" w:space="0" w:color="auto"/>
                <w:bottom w:val="none" w:sz="0" w:space="0" w:color="auto"/>
                <w:right w:val="none" w:sz="0" w:space="0" w:color="auto"/>
              </w:divBdr>
            </w:div>
          </w:divsChild>
        </w:div>
        <w:div w:id="812604540">
          <w:marLeft w:val="0"/>
          <w:marRight w:val="0"/>
          <w:marTop w:val="0"/>
          <w:marBottom w:val="0"/>
          <w:divBdr>
            <w:top w:val="none" w:sz="0" w:space="0" w:color="auto"/>
            <w:left w:val="none" w:sz="0" w:space="0" w:color="auto"/>
            <w:bottom w:val="none" w:sz="0" w:space="0" w:color="auto"/>
            <w:right w:val="none" w:sz="0" w:space="0" w:color="auto"/>
          </w:divBdr>
          <w:divsChild>
            <w:div w:id="921911700">
              <w:marLeft w:val="0"/>
              <w:marRight w:val="0"/>
              <w:marTop w:val="0"/>
              <w:marBottom w:val="0"/>
              <w:divBdr>
                <w:top w:val="none" w:sz="0" w:space="0" w:color="auto"/>
                <w:left w:val="none" w:sz="0" w:space="0" w:color="auto"/>
                <w:bottom w:val="none" w:sz="0" w:space="0" w:color="auto"/>
                <w:right w:val="none" w:sz="0" w:space="0" w:color="auto"/>
              </w:divBdr>
            </w:div>
            <w:div w:id="1479952164">
              <w:marLeft w:val="0"/>
              <w:marRight w:val="0"/>
              <w:marTop w:val="0"/>
              <w:marBottom w:val="0"/>
              <w:divBdr>
                <w:top w:val="none" w:sz="0" w:space="0" w:color="auto"/>
                <w:left w:val="none" w:sz="0" w:space="0" w:color="auto"/>
                <w:bottom w:val="none" w:sz="0" w:space="0" w:color="auto"/>
                <w:right w:val="none" w:sz="0" w:space="0" w:color="auto"/>
              </w:divBdr>
            </w:div>
            <w:div w:id="1082526211">
              <w:marLeft w:val="0"/>
              <w:marRight w:val="0"/>
              <w:marTop w:val="0"/>
              <w:marBottom w:val="0"/>
              <w:divBdr>
                <w:top w:val="none" w:sz="0" w:space="0" w:color="auto"/>
                <w:left w:val="none" w:sz="0" w:space="0" w:color="auto"/>
                <w:bottom w:val="none" w:sz="0" w:space="0" w:color="auto"/>
                <w:right w:val="none" w:sz="0" w:space="0" w:color="auto"/>
              </w:divBdr>
            </w:div>
          </w:divsChild>
        </w:div>
        <w:div w:id="468404309">
          <w:marLeft w:val="0"/>
          <w:marRight w:val="0"/>
          <w:marTop w:val="0"/>
          <w:marBottom w:val="0"/>
          <w:divBdr>
            <w:top w:val="none" w:sz="0" w:space="0" w:color="auto"/>
            <w:left w:val="none" w:sz="0" w:space="0" w:color="auto"/>
            <w:bottom w:val="none" w:sz="0" w:space="0" w:color="auto"/>
            <w:right w:val="none" w:sz="0" w:space="0" w:color="auto"/>
          </w:divBdr>
          <w:divsChild>
            <w:div w:id="660424743">
              <w:marLeft w:val="0"/>
              <w:marRight w:val="0"/>
              <w:marTop w:val="0"/>
              <w:marBottom w:val="0"/>
              <w:divBdr>
                <w:top w:val="none" w:sz="0" w:space="0" w:color="auto"/>
                <w:left w:val="none" w:sz="0" w:space="0" w:color="auto"/>
                <w:bottom w:val="none" w:sz="0" w:space="0" w:color="auto"/>
                <w:right w:val="none" w:sz="0" w:space="0" w:color="auto"/>
              </w:divBdr>
            </w:div>
          </w:divsChild>
        </w:div>
        <w:div w:id="383527979">
          <w:marLeft w:val="0"/>
          <w:marRight w:val="0"/>
          <w:marTop w:val="0"/>
          <w:marBottom w:val="0"/>
          <w:divBdr>
            <w:top w:val="none" w:sz="0" w:space="0" w:color="auto"/>
            <w:left w:val="none" w:sz="0" w:space="0" w:color="auto"/>
            <w:bottom w:val="none" w:sz="0" w:space="0" w:color="auto"/>
            <w:right w:val="none" w:sz="0" w:space="0" w:color="auto"/>
          </w:divBdr>
          <w:divsChild>
            <w:div w:id="1926911023">
              <w:marLeft w:val="0"/>
              <w:marRight w:val="0"/>
              <w:marTop w:val="0"/>
              <w:marBottom w:val="0"/>
              <w:divBdr>
                <w:top w:val="none" w:sz="0" w:space="0" w:color="auto"/>
                <w:left w:val="none" w:sz="0" w:space="0" w:color="auto"/>
                <w:bottom w:val="none" w:sz="0" w:space="0" w:color="auto"/>
                <w:right w:val="none" w:sz="0" w:space="0" w:color="auto"/>
              </w:divBdr>
            </w:div>
            <w:div w:id="789252154">
              <w:marLeft w:val="0"/>
              <w:marRight w:val="0"/>
              <w:marTop w:val="0"/>
              <w:marBottom w:val="0"/>
              <w:divBdr>
                <w:top w:val="none" w:sz="0" w:space="0" w:color="auto"/>
                <w:left w:val="none" w:sz="0" w:space="0" w:color="auto"/>
                <w:bottom w:val="none" w:sz="0" w:space="0" w:color="auto"/>
                <w:right w:val="none" w:sz="0" w:space="0" w:color="auto"/>
              </w:divBdr>
            </w:div>
          </w:divsChild>
        </w:div>
        <w:div w:id="1735276532">
          <w:marLeft w:val="0"/>
          <w:marRight w:val="0"/>
          <w:marTop w:val="0"/>
          <w:marBottom w:val="0"/>
          <w:divBdr>
            <w:top w:val="none" w:sz="0" w:space="0" w:color="auto"/>
            <w:left w:val="none" w:sz="0" w:space="0" w:color="auto"/>
            <w:bottom w:val="none" w:sz="0" w:space="0" w:color="auto"/>
            <w:right w:val="none" w:sz="0" w:space="0" w:color="auto"/>
          </w:divBdr>
          <w:divsChild>
            <w:div w:id="2016375275">
              <w:marLeft w:val="0"/>
              <w:marRight w:val="0"/>
              <w:marTop w:val="0"/>
              <w:marBottom w:val="0"/>
              <w:divBdr>
                <w:top w:val="none" w:sz="0" w:space="0" w:color="auto"/>
                <w:left w:val="none" w:sz="0" w:space="0" w:color="auto"/>
                <w:bottom w:val="none" w:sz="0" w:space="0" w:color="auto"/>
                <w:right w:val="none" w:sz="0" w:space="0" w:color="auto"/>
              </w:divBdr>
            </w:div>
          </w:divsChild>
        </w:div>
        <w:div w:id="1615551324">
          <w:marLeft w:val="0"/>
          <w:marRight w:val="0"/>
          <w:marTop w:val="0"/>
          <w:marBottom w:val="0"/>
          <w:divBdr>
            <w:top w:val="none" w:sz="0" w:space="0" w:color="auto"/>
            <w:left w:val="none" w:sz="0" w:space="0" w:color="auto"/>
            <w:bottom w:val="none" w:sz="0" w:space="0" w:color="auto"/>
            <w:right w:val="none" w:sz="0" w:space="0" w:color="auto"/>
          </w:divBdr>
          <w:divsChild>
            <w:div w:id="582109432">
              <w:marLeft w:val="0"/>
              <w:marRight w:val="0"/>
              <w:marTop w:val="0"/>
              <w:marBottom w:val="0"/>
              <w:divBdr>
                <w:top w:val="none" w:sz="0" w:space="0" w:color="auto"/>
                <w:left w:val="none" w:sz="0" w:space="0" w:color="auto"/>
                <w:bottom w:val="none" w:sz="0" w:space="0" w:color="auto"/>
                <w:right w:val="none" w:sz="0" w:space="0" w:color="auto"/>
              </w:divBdr>
            </w:div>
          </w:divsChild>
        </w:div>
        <w:div w:id="612132823">
          <w:marLeft w:val="0"/>
          <w:marRight w:val="0"/>
          <w:marTop w:val="0"/>
          <w:marBottom w:val="0"/>
          <w:divBdr>
            <w:top w:val="none" w:sz="0" w:space="0" w:color="auto"/>
            <w:left w:val="none" w:sz="0" w:space="0" w:color="auto"/>
            <w:bottom w:val="none" w:sz="0" w:space="0" w:color="auto"/>
            <w:right w:val="none" w:sz="0" w:space="0" w:color="auto"/>
          </w:divBdr>
          <w:divsChild>
            <w:div w:id="69737005">
              <w:marLeft w:val="0"/>
              <w:marRight w:val="0"/>
              <w:marTop w:val="0"/>
              <w:marBottom w:val="0"/>
              <w:divBdr>
                <w:top w:val="none" w:sz="0" w:space="0" w:color="auto"/>
                <w:left w:val="none" w:sz="0" w:space="0" w:color="auto"/>
                <w:bottom w:val="none" w:sz="0" w:space="0" w:color="auto"/>
                <w:right w:val="none" w:sz="0" w:space="0" w:color="auto"/>
              </w:divBdr>
            </w:div>
            <w:div w:id="1229726773">
              <w:marLeft w:val="0"/>
              <w:marRight w:val="0"/>
              <w:marTop w:val="0"/>
              <w:marBottom w:val="0"/>
              <w:divBdr>
                <w:top w:val="none" w:sz="0" w:space="0" w:color="auto"/>
                <w:left w:val="none" w:sz="0" w:space="0" w:color="auto"/>
                <w:bottom w:val="none" w:sz="0" w:space="0" w:color="auto"/>
                <w:right w:val="none" w:sz="0" w:space="0" w:color="auto"/>
              </w:divBdr>
            </w:div>
          </w:divsChild>
        </w:div>
        <w:div w:id="1279096991">
          <w:marLeft w:val="0"/>
          <w:marRight w:val="0"/>
          <w:marTop w:val="0"/>
          <w:marBottom w:val="0"/>
          <w:divBdr>
            <w:top w:val="none" w:sz="0" w:space="0" w:color="auto"/>
            <w:left w:val="none" w:sz="0" w:space="0" w:color="auto"/>
            <w:bottom w:val="none" w:sz="0" w:space="0" w:color="auto"/>
            <w:right w:val="none" w:sz="0" w:space="0" w:color="auto"/>
          </w:divBdr>
          <w:divsChild>
            <w:div w:id="1245341241">
              <w:marLeft w:val="0"/>
              <w:marRight w:val="0"/>
              <w:marTop w:val="0"/>
              <w:marBottom w:val="0"/>
              <w:divBdr>
                <w:top w:val="none" w:sz="0" w:space="0" w:color="auto"/>
                <w:left w:val="none" w:sz="0" w:space="0" w:color="auto"/>
                <w:bottom w:val="none" w:sz="0" w:space="0" w:color="auto"/>
                <w:right w:val="none" w:sz="0" w:space="0" w:color="auto"/>
              </w:divBdr>
            </w:div>
          </w:divsChild>
        </w:div>
        <w:div w:id="1742026248">
          <w:marLeft w:val="0"/>
          <w:marRight w:val="0"/>
          <w:marTop w:val="0"/>
          <w:marBottom w:val="0"/>
          <w:divBdr>
            <w:top w:val="none" w:sz="0" w:space="0" w:color="auto"/>
            <w:left w:val="none" w:sz="0" w:space="0" w:color="auto"/>
            <w:bottom w:val="none" w:sz="0" w:space="0" w:color="auto"/>
            <w:right w:val="none" w:sz="0" w:space="0" w:color="auto"/>
          </w:divBdr>
          <w:divsChild>
            <w:div w:id="179970833">
              <w:marLeft w:val="0"/>
              <w:marRight w:val="0"/>
              <w:marTop w:val="0"/>
              <w:marBottom w:val="0"/>
              <w:divBdr>
                <w:top w:val="none" w:sz="0" w:space="0" w:color="auto"/>
                <w:left w:val="none" w:sz="0" w:space="0" w:color="auto"/>
                <w:bottom w:val="none" w:sz="0" w:space="0" w:color="auto"/>
                <w:right w:val="none" w:sz="0" w:space="0" w:color="auto"/>
              </w:divBdr>
            </w:div>
          </w:divsChild>
        </w:div>
        <w:div w:id="419065582">
          <w:marLeft w:val="0"/>
          <w:marRight w:val="0"/>
          <w:marTop w:val="0"/>
          <w:marBottom w:val="0"/>
          <w:divBdr>
            <w:top w:val="none" w:sz="0" w:space="0" w:color="auto"/>
            <w:left w:val="none" w:sz="0" w:space="0" w:color="auto"/>
            <w:bottom w:val="none" w:sz="0" w:space="0" w:color="auto"/>
            <w:right w:val="none" w:sz="0" w:space="0" w:color="auto"/>
          </w:divBdr>
          <w:divsChild>
            <w:div w:id="1443720963">
              <w:marLeft w:val="0"/>
              <w:marRight w:val="0"/>
              <w:marTop w:val="0"/>
              <w:marBottom w:val="0"/>
              <w:divBdr>
                <w:top w:val="none" w:sz="0" w:space="0" w:color="auto"/>
                <w:left w:val="none" w:sz="0" w:space="0" w:color="auto"/>
                <w:bottom w:val="none" w:sz="0" w:space="0" w:color="auto"/>
                <w:right w:val="none" w:sz="0" w:space="0" w:color="auto"/>
              </w:divBdr>
            </w:div>
            <w:div w:id="1812625901">
              <w:marLeft w:val="0"/>
              <w:marRight w:val="0"/>
              <w:marTop w:val="0"/>
              <w:marBottom w:val="0"/>
              <w:divBdr>
                <w:top w:val="none" w:sz="0" w:space="0" w:color="auto"/>
                <w:left w:val="none" w:sz="0" w:space="0" w:color="auto"/>
                <w:bottom w:val="none" w:sz="0" w:space="0" w:color="auto"/>
                <w:right w:val="none" w:sz="0" w:space="0" w:color="auto"/>
              </w:divBdr>
            </w:div>
          </w:divsChild>
        </w:div>
        <w:div w:id="1921330716">
          <w:marLeft w:val="0"/>
          <w:marRight w:val="0"/>
          <w:marTop w:val="0"/>
          <w:marBottom w:val="0"/>
          <w:divBdr>
            <w:top w:val="none" w:sz="0" w:space="0" w:color="auto"/>
            <w:left w:val="none" w:sz="0" w:space="0" w:color="auto"/>
            <w:bottom w:val="none" w:sz="0" w:space="0" w:color="auto"/>
            <w:right w:val="none" w:sz="0" w:space="0" w:color="auto"/>
          </w:divBdr>
          <w:divsChild>
            <w:div w:id="1394549278">
              <w:marLeft w:val="0"/>
              <w:marRight w:val="0"/>
              <w:marTop w:val="0"/>
              <w:marBottom w:val="0"/>
              <w:divBdr>
                <w:top w:val="none" w:sz="0" w:space="0" w:color="auto"/>
                <w:left w:val="none" w:sz="0" w:space="0" w:color="auto"/>
                <w:bottom w:val="none" w:sz="0" w:space="0" w:color="auto"/>
                <w:right w:val="none" w:sz="0" w:space="0" w:color="auto"/>
              </w:divBdr>
            </w:div>
            <w:div w:id="2059234493">
              <w:marLeft w:val="0"/>
              <w:marRight w:val="0"/>
              <w:marTop w:val="0"/>
              <w:marBottom w:val="0"/>
              <w:divBdr>
                <w:top w:val="none" w:sz="0" w:space="0" w:color="auto"/>
                <w:left w:val="none" w:sz="0" w:space="0" w:color="auto"/>
                <w:bottom w:val="none" w:sz="0" w:space="0" w:color="auto"/>
                <w:right w:val="none" w:sz="0" w:space="0" w:color="auto"/>
              </w:divBdr>
            </w:div>
            <w:div w:id="977880728">
              <w:marLeft w:val="0"/>
              <w:marRight w:val="0"/>
              <w:marTop w:val="0"/>
              <w:marBottom w:val="0"/>
              <w:divBdr>
                <w:top w:val="none" w:sz="0" w:space="0" w:color="auto"/>
                <w:left w:val="none" w:sz="0" w:space="0" w:color="auto"/>
                <w:bottom w:val="none" w:sz="0" w:space="0" w:color="auto"/>
                <w:right w:val="none" w:sz="0" w:space="0" w:color="auto"/>
              </w:divBdr>
            </w:div>
            <w:div w:id="1101754326">
              <w:marLeft w:val="0"/>
              <w:marRight w:val="0"/>
              <w:marTop w:val="0"/>
              <w:marBottom w:val="0"/>
              <w:divBdr>
                <w:top w:val="none" w:sz="0" w:space="0" w:color="auto"/>
                <w:left w:val="none" w:sz="0" w:space="0" w:color="auto"/>
                <w:bottom w:val="none" w:sz="0" w:space="0" w:color="auto"/>
                <w:right w:val="none" w:sz="0" w:space="0" w:color="auto"/>
              </w:divBdr>
            </w:div>
            <w:div w:id="442922542">
              <w:marLeft w:val="0"/>
              <w:marRight w:val="0"/>
              <w:marTop w:val="0"/>
              <w:marBottom w:val="0"/>
              <w:divBdr>
                <w:top w:val="none" w:sz="0" w:space="0" w:color="auto"/>
                <w:left w:val="none" w:sz="0" w:space="0" w:color="auto"/>
                <w:bottom w:val="none" w:sz="0" w:space="0" w:color="auto"/>
                <w:right w:val="none" w:sz="0" w:space="0" w:color="auto"/>
              </w:divBdr>
            </w:div>
          </w:divsChild>
        </w:div>
        <w:div w:id="331564375">
          <w:marLeft w:val="0"/>
          <w:marRight w:val="0"/>
          <w:marTop w:val="0"/>
          <w:marBottom w:val="0"/>
          <w:divBdr>
            <w:top w:val="none" w:sz="0" w:space="0" w:color="auto"/>
            <w:left w:val="none" w:sz="0" w:space="0" w:color="auto"/>
            <w:bottom w:val="none" w:sz="0" w:space="0" w:color="auto"/>
            <w:right w:val="none" w:sz="0" w:space="0" w:color="auto"/>
          </w:divBdr>
          <w:divsChild>
            <w:div w:id="1980452003">
              <w:marLeft w:val="0"/>
              <w:marRight w:val="0"/>
              <w:marTop w:val="0"/>
              <w:marBottom w:val="0"/>
              <w:divBdr>
                <w:top w:val="none" w:sz="0" w:space="0" w:color="auto"/>
                <w:left w:val="none" w:sz="0" w:space="0" w:color="auto"/>
                <w:bottom w:val="none" w:sz="0" w:space="0" w:color="auto"/>
                <w:right w:val="none" w:sz="0" w:space="0" w:color="auto"/>
              </w:divBdr>
            </w:div>
            <w:div w:id="653415511">
              <w:marLeft w:val="0"/>
              <w:marRight w:val="0"/>
              <w:marTop w:val="0"/>
              <w:marBottom w:val="0"/>
              <w:divBdr>
                <w:top w:val="none" w:sz="0" w:space="0" w:color="auto"/>
                <w:left w:val="none" w:sz="0" w:space="0" w:color="auto"/>
                <w:bottom w:val="none" w:sz="0" w:space="0" w:color="auto"/>
                <w:right w:val="none" w:sz="0" w:space="0" w:color="auto"/>
              </w:divBdr>
            </w:div>
            <w:div w:id="880633713">
              <w:marLeft w:val="0"/>
              <w:marRight w:val="0"/>
              <w:marTop w:val="0"/>
              <w:marBottom w:val="0"/>
              <w:divBdr>
                <w:top w:val="none" w:sz="0" w:space="0" w:color="auto"/>
                <w:left w:val="none" w:sz="0" w:space="0" w:color="auto"/>
                <w:bottom w:val="none" w:sz="0" w:space="0" w:color="auto"/>
                <w:right w:val="none" w:sz="0" w:space="0" w:color="auto"/>
              </w:divBdr>
            </w:div>
          </w:divsChild>
        </w:div>
        <w:div w:id="414858225">
          <w:marLeft w:val="0"/>
          <w:marRight w:val="0"/>
          <w:marTop w:val="0"/>
          <w:marBottom w:val="0"/>
          <w:divBdr>
            <w:top w:val="none" w:sz="0" w:space="0" w:color="auto"/>
            <w:left w:val="none" w:sz="0" w:space="0" w:color="auto"/>
            <w:bottom w:val="none" w:sz="0" w:space="0" w:color="auto"/>
            <w:right w:val="none" w:sz="0" w:space="0" w:color="auto"/>
          </w:divBdr>
          <w:divsChild>
            <w:div w:id="775054279">
              <w:marLeft w:val="0"/>
              <w:marRight w:val="0"/>
              <w:marTop w:val="0"/>
              <w:marBottom w:val="0"/>
              <w:divBdr>
                <w:top w:val="none" w:sz="0" w:space="0" w:color="auto"/>
                <w:left w:val="none" w:sz="0" w:space="0" w:color="auto"/>
                <w:bottom w:val="none" w:sz="0" w:space="0" w:color="auto"/>
                <w:right w:val="none" w:sz="0" w:space="0" w:color="auto"/>
              </w:divBdr>
            </w:div>
            <w:div w:id="1740591947">
              <w:marLeft w:val="0"/>
              <w:marRight w:val="0"/>
              <w:marTop w:val="0"/>
              <w:marBottom w:val="0"/>
              <w:divBdr>
                <w:top w:val="none" w:sz="0" w:space="0" w:color="auto"/>
                <w:left w:val="none" w:sz="0" w:space="0" w:color="auto"/>
                <w:bottom w:val="none" w:sz="0" w:space="0" w:color="auto"/>
                <w:right w:val="none" w:sz="0" w:space="0" w:color="auto"/>
              </w:divBdr>
            </w:div>
            <w:div w:id="1947619185">
              <w:marLeft w:val="0"/>
              <w:marRight w:val="0"/>
              <w:marTop w:val="0"/>
              <w:marBottom w:val="0"/>
              <w:divBdr>
                <w:top w:val="none" w:sz="0" w:space="0" w:color="auto"/>
                <w:left w:val="none" w:sz="0" w:space="0" w:color="auto"/>
                <w:bottom w:val="none" w:sz="0" w:space="0" w:color="auto"/>
                <w:right w:val="none" w:sz="0" w:space="0" w:color="auto"/>
              </w:divBdr>
            </w:div>
            <w:div w:id="1277441132">
              <w:marLeft w:val="0"/>
              <w:marRight w:val="0"/>
              <w:marTop w:val="0"/>
              <w:marBottom w:val="0"/>
              <w:divBdr>
                <w:top w:val="none" w:sz="0" w:space="0" w:color="auto"/>
                <w:left w:val="none" w:sz="0" w:space="0" w:color="auto"/>
                <w:bottom w:val="none" w:sz="0" w:space="0" w:color="auto"/>
                <w:right w:val="none" w:sz="0" w:space="0" w:color="auto"/>
              </w:divBdr>
            </w:div>
          </w:divsChild>
        </w:div>
        <w:div w:id="1591349838">
          <w:marLeft w:val="0"/>
          <w:marRight w:val="0"/>
          <w:marTop w:val="0"/>
          <w:marBottom w:val="0"/>
          <w:divBdr>
            <w:top w:val="none" w:sz="0" w:space="0" w:color="auto"/>
            <w:left w:val="none" w:sz="0" w:space="0" w:color="auto"/>
            <w:bottom w:val="none" w:sz="0" w:space="0" w:color="auto"/>
            <w:right w:val="none" w:sz="0" w:space="0" w:color="auto"/>
          </w:divBdr>
          <w:divsChild>
            <w:div w:id="478881163">
              <w:marLeft w:val="0"/>
              <w:marRight w:val="0"/>
              <w:marTop w:val="0"/>
              <w:marBottom w:val="0"/>
              <w:divBdr>
                <w:top w:val="none" w:sz="0" w:space="0" w:color="auto"/>
                <w:left w:val="none" w:sz="0" w:space="0" w:color="auto"/>
                <w:bottom w:val="none" w:sz="0" w:space="0" w:color="auto"/>
                <w:right w:val="none" w:sz="0" w:space="0" w:color="auto"/>
              </w:divBdr>
            </w:div>
          </w:divsChild>
        </w:div>
        <w:div w:id="1500269888">
          <w:marLeft w:val="0"/>
          <w:marRight w:val="0"/>
          <w:marTop w:val="0"/>
          <w:marBottom w:val="0"/>
          <w:divBdr>
            <w:top w:val="none" w:sz="0" w:space="0" w:color="auto"/>
            <w:left w:val="none" w:sz="0" w:space="0" w:color="auto"/>
            <w:bottom w:val="none" w:sz="0" w:space="0" w:color="auto"/>
            <w:right w:val="none" w:sz="0" w:space="0" w:color="auto"/>
          </w:divBdr>
          <w:divsChild>
            <w:div w:id="938676532">
              <w:marLeft w:val="0"/>
              <w:marRight w:val="0"/>
              <w:marTop w:val="0"/>
              <w:marBottom w:val="0"/>
              <w:divBdr>
                <w:top w:val="none" w:sz="0" w:space="0" w:color="auto"/>
                <w:left w:val="none" w:sz="0" w:space="0" w:color="auto"/>
                <w:bottom w:val="none" w:sz="0" w:space="0" w:color="auto"/>
                <w:right w:val="none" w:sz="0" w:space="0" w:color="auto"/>
              </w:divBdr>
            </w:div>
            <w:div w:id="288366720">
              <w:marLeft w:val="0"/>
              <w:marRight w:val="0"/>
              <w:marTop w:val="0"/>
              <w:marBottom w:val="0"/>
              <w:divBdr>
                <w:top w:val="none" w:sz="0" w:space="0" w:color="auto"/>
                <w:left w:val="none" w:sz="0" w:space="0" w:color="auto"/>
                <w:bottom w:val="none" w:sz="0" w:space="0" w:color="auto"/>
                <w:right w:val="none" w:sz="0" w:space="0" w:color="auto"/>
              </w:divBdr>
            </w:div>
          </w:divsChild>
        </w:div>
        <w:div w:id="1846897060">
          <w:marLeft w:val="0"/>
          <w:marRight w:val="0"/>
          <w:marTop w:val="0"/>
          <w:marBottom w:val="0"/>
          <w:divBdr>
            <w:top w:val="none" w:sz="0" w:space="0" w:color="auto"/>
            <w:left w:val="none" w:sz="0" w:space="0" w:color="auto"/>
            <w:bottom w:val="none" w:sz="0" w:space="0" w:color="auto"/>
            <w:right w:val="none" w:sz="0" w:space="0" w:color="auto"/>
          </w:divBdr>
          <w:divsChild>
            <w:div w:id="520240669">
              <w:marLeft w:val="0"/>
              <w:marRight w:val="0"/>
              <w:marTop w:val="0"/>
              <w:marBottom w:val="0"/>
              <w:divBdr>
                <w:top w:val="none" w:sz="0" w:space="0" w:color="auto"/>
                <w:left w:val="none" w:sz="0" w:space="0" w:color="auto"/>
                <w:bottom w:val="none" w:sz="0" w:space="0" w:color="auto"/>
                <w:right w:val="none" w:sz="0" w:space="0" w:color="auto"/>
              </w:divBdr>
            </w:div>
          </w:divsChild>
        </w:div>
        <w:div w:id="1756702670">
          <w:marLeft w:val="0"/>
          <w:marRight w:val="0"/>
          <w:marTop w:val="0"/>
          <w:marBottom w:val="0"/>
          <w:divBdr>
            <w:top w:val="none" w:sz="0" w:space="0" w:color="auto"/>
            <w:left w:val="none" w:sz="0" w:space="0" w:color="auto"/>
            <w:bottom w:val="none" w:sz="0" w:space="0" w:color="auto"/>
            <w:right w:val="none" w:sz="0" w:space="0" w:color="auto"/>
          </w:divBdr>
          <w:divsChild>
            <w:div w:id="1645159581">
              <w:marLeft w:val="0"/>
              <w:marRight w:val="0"/>
              <w:marTop w:val="0"/>
              <w:marBottom w:val="0"/>
              <w:divBdr>
                <w:top w:val="none" w:sz="0" w:space="0" w:color="auto"/>
                <w:left w:val="none" w:sz="0" w:space="0" w:color="auto"/>
                <w:bottom w:val="none" w:sz="0" w:space="0" w:color="auto"/>
                <w:right w:val="none" w:sz="0" w:space="0" w:color="auto"/>
              </w:divBdr>
            </w:div>
            <w:div w:id="985554295">
              <w:marLeft w:val="0"/>
              <w:marRight w:val="0"/>
              <w:marTop w:val="0"/>
              <w:marBottom w:val="0"/>
              <w:divBdr>
                <w:top w:val="none" w:sz="0" w:space="0" w:color="auto"/>
                <w:left w:val="none" w:sz="0" w:space="0" w:color="auto"/>
                <w:bottom w:val="none" w:sz="0" w:space="0" w:color="auto"/>
                <w:right w:val="none" w:sz="0" w:space="0" w:color="auto"/>
              </w:divBdr>
            </w:div>
            <w:div w:id="950937814">
              <w:marLeft w:val="0"/>
              <w:marRight w:val="0"/>
              <w:marTop w:val="0"/>
              <w:marBottom w:val="0"/>
              <w:divBdr>
                <w:top w:val="none" w:sz="0" w:space="0" w:color="auto"/>
                <w:left w:val="none" w:sz="0" w:space="0" w:color="auto"/>
                <w:bottom w:val="none" w:sz="0" w:space="0" w:color="auto"/>
                <w:right w:val="none" w:sz="0" w:space="0" w:color="auto"/>
              </w:divBdr>
            </w:div>
            <w:div w:id="796024341">
              <w:marLeft w:val="0"/>
              <w:marRight w:val="0"/>
              <w:marTop w:val="0"/>
              <w:marBottom w:val="0"/>
              <w:divBdr>
                <w:top w:val="none" w:sz="0" w:space="0" w:color="auto"/>
                <w:left w:val="none" w:sz="0" w:space="0" w:color="auto"/>
                <w:bottom w:val="none" w:sz="0" w:space="0" w:color="auto"/>
                <w:right w:val="none" w:sz="0" w:space="0" w:color="auto"/>
              </w:divBdr>
            </w:div>
          </w:divsChild>
        </w:div>
        <w:div w:id="813569102">
          <w:marLeft w:val="0"/>
          <w:marRight w:val="0"/>
          <w:marTop w:val="0"/>
          <w:marBottom w:val="0"/>
          <w:divBdr>
            <w:top w:val="none" w:sz="0" w:space="0" w:color="auto"/>
            <w:left w:val="none" w:sz="0" w:space="0" w:color="auto"/>
            <w:bottom w:val="none" w:sz="0" w:space="0" w:color="auto"/>
            <w:right w:val="none" w:sz="0" w:space="0" w:color="auto"/>
          </w:divBdr>
          <w:divsChild>
            <w:div w:id="397901181">
              <w:marLeft w:val="0"/>
              <w:marRight w:val="0"/>
              <w:marTop w:val="0"/>
              <w:marBottom w:val="0"/>
              <w:divBdr>
                <w:top w:val="none" w:sz="0" w:space="0" w:color="auto"/>
                <w:left w:val="none" w:sz="0" w:space="0" w:color="auto"/>
                <w:bottom w:val="none" w:sz="0" w:space="0" w:color="auto"/>
                <w:right w:val="none" w:sz="0" w:space="0" w:color="auto"/>
              </w:divBdr>
            </w:div>
            <w:div w:id="1519154432">
              <w:marLeft w:val="0"/>
              <w:marRight w:val="0"/>
              <w:marTop w:val="0"/>
              <w:marBottom w:val="0"/>
              <w:divBdr>
                <w:top w:val="none" w:sz="0" w:space="0" w:color="auto"/>
                <w:left w:val="none" w:sz="0" w:space="0" w:color="auto"/>
                <w:bottom w:val="none" w:sz="0" w:space="0" w:color="auto"/>
                <w:right w:val="none" w:sz="0" w:space="0" w:color="auto"/>
              </w:divBdr>
            </w:div>
          </w:divsChild>
        </w:div>
        <w:div w:id="1274938103">
          <w:marLeft w:val="0"/>
          <w:marRight w:val="0"/>
          <w:marTop w:val="0"/>
          <w:marBottom w:val="0"/>
          <w:divBdr>
            <w:top w:val="none" w:sz="0" w:space="0" w:color="auto"/>
            <w:left w:val="none" w:sz="0" w:space="0" w:color="auto"/>
            <w:bottom w:val="none" w:sz="0" w:space="0" w:color="auto"/>
            <w:right w:val="none" w:sz="0" w:space="0" w:color="auto"/>
          </w:divBdr>
          <w:divsChild>
            <w:div w:id="147939195">
              <w:marLeft w:val="0"/>
              <w:marRight w:val="0"/>
              <w:marTop w:val="0"/>
              <w:marBottom w:val="0"/>
              <w:divBdr>
                <w:top w:val="none" w:sz="0" w:space="0" w:color="auto"/>
                <w:left w:val="none" w:sz="0" w:space="0" w:color="auto"/>
                <w:bottom w:val="none" w:sz="0" w:space="0" w:color="auto"/>
                <w:right w:val="none" w:sz="0" w:space="0" w:color="auto"/>
              </w:divBdr>
            </w:div>
            <w:div w:id="142504534">
              <w:marLeft w:val="0"/>
              <w:marRight w:val="0"/>
              <w:marTop w:val="0"/>
              <w:marBottom w:val="0"/>
              <w:divBdr>
                <w:top w:val="none" w:sz="0" w:space="0" w:color="auto"/>
                <w:left w:val="none" w:sz="0" w:space="0" w:color="auto"/>
                <w:bottom w:val="none" w:sz="0" w:space="0" w:color="auto"/>
                <w:right w:val="none" w:sz="0" w:space="0" w:color="auto"/>
              </w:divBdr>
            </w:div>
            <w:div w:id="124083138">
              <w:marLeft w:val="0"/>
              <w:marRight w:val="0"/>
              <w:marTop w:val="0"/>
              <w:marBottom w:val="0"/>
              <w:divBdr>
                <w:top w:val="none" w:sz="0" w:space="0" w:color="auto"/>
                <w:left w:val="none" w:sz="0" w:space="0" w:color="auto"/>
                <w:bottom w:val="none" w:sz="0" w:space="0" w:color="auto"/>
                <w:right w:val="none" w:sz="0" w:space="0" w:color="auto"/>
              </w:divBdr>
            </w:div>
            <w:div w:id="1342439815">
              <w:marLeft w:val="0"/>
              <w:marRight w:val="0"/>
              <w:marTop w:val="0"/>
              <w:marBottom w:val="0"/>
              <w:divBdr>
                <w:top w:val="none" w:sz="0" w:space="0" w:color="auto"/>
                <w:left w:val="none" w:sz="0" w:space="0" w:color="auto"/>
                <w:bottom w:val="none" w:sz="0" w:space="0" w:color="auto"/>
                <w:right w:val="none" w:sz="0" w:space="0" w:color="auto"/>
              </w:divBdr>
            </w:div>
            <w:div w:id="536549121">
              <w:marLeft w:val="0"/>
              <w:marRight w:val="0"/>
              <w:marTop w:val="0"/>
              <w:marBottom w:val="0"/>
              <w:divBdr>
                <w:top w:val="none" w:sz="0" w:space="0" w:color="auto"/>
                <w:left w:val="none" w:sz="0" w:space="0" w:color="auto"/>
                <w:bottom w:val="none" w:sz="0" w:space="0" w:color="auto"/>
                <w:right w:val="none" w:sz="0" w:space="0" w:color="auto"/>
              </w:divBdr>
            </w:div>
            <w:div w:id="498277737">
              <w:marLeft w:val="0"/>
              <w:marRight w:val="0"/>
              <w:marTop w:val="0"/>
              <w:marBottom w:val="0"/>
              <w:divBdr>
                <w:top w:val="none" w:sz="0" w:space="0" w:color="auto"/>
                <w:left w:val="none" w:sz="0" w:space="0" w:color="auto"/>
                <w:bottom w:val="none" w:sz="0" w:space="0" w:color="auto"/>
                <w:right w:val="none" w:sz="0" w:space="0" w:color="auto"/>
              </w:divBdr>
            </w:div>
          </w:divsChild>
        </w:div>
        <w:div w:id="462231733">
          <w:marLeft w:val="0"/>
          <w:marRight w:val="0"/>
          <w:marTop w:val="0"/>
          <w:marBottom w:val="0"/>
          <w:divBdr>
            <w:top w:val="none" w:sz="0" w:space="0" w:color="auto"/>
            <w:left w:val="none" w:sz="0" w:space="0" w:color="auto"/>
            <w:bottom w:val="none" w:sz="0" w:space="0" w:color="auto"/>
            <w:right w:val="none" w:sz="0" w:space="0" w:color="auto"/>
          </w:divBdr>
          <w:divsChild>
            <w:div w:id="871385437">
              <w:marLeft w:val="0"/>
              <w:marRight w:val="0"/>
              <w:marTop w:val="0"/>
              <w:marBottom w:val="0"/>
              <w:divBdr>
                <w:top w:val="none" w:sz="0" w:space="0" w:color="auto"/>
                <w:left w:val="none" w:sz="0" w:space="0" w:color="auto"/>
                <w:bottom w:val="none" w:sz="0" w:space="0" w:color="auto"/>
                <w:right w:val="none" w:sz="0" w:space="0" w:color="auto"/>
              </w:divBdr>
            </w:div>
            <w:div w:id="529808149">
              <w:marLeft w:val="0"/>
              <w:marRight w:val="0"/>
              <w:marTop w:val="0"/>
              <w:marBottom w:val="0"/>
              <w:divBdr>
                <w:top w:val="none" w:sz="0" w:space="0" w:color="auto"/>
                <w:left w:val="none" w:sz="0" w:space="0" w:color="auto"/>
                <w:bottom w:val="none" w:sz="0" w:space="0" w:color="auto"/>
                <w:right w:val="none" w:sz="0" w:space="0" w:color="auto"/>
              </w:divBdr>
            </w:div>
          </w:divsChild>
        </w:div>
        <w:div w:id="539632682">
          <w:marLeft w:val="0"/>
          <w:marRight w:val="0"/>
          <w:marTop w:val="0"/>
          <w:marBottom w:val="0"/>
          <w:divBdr>
            <w:top w:val="none" w:sz="0" w:space="0" w:color="auto"/>
            <w:left w:val="none" w:sz="0" w:space="0" w:color="auto"/>
            <w:bottom w:val="none" w:sz="0" w:space="0" w:color="auto"/>
            <w:right w:val="none" w:sz="0" w:space="0" w:color="auto"/>
          </w:divBdr>
          <w:divsChild>
            <w:div w:id="1644457218">
              <w:marLeft w:val="0"/>
              <w:marRight w:val="0"/>
              <w:marTop w:val="0"/>
              <w:marBottom w:val="0"/>
              <w:divBdr>
                <w:top w:val="none" w:sz="0" w:space="0" w:color="auto"/>
                <w:left w:val="none" w:sz="0" w:space="0" w:color="auto"/>
                <w:bottom w:val="none" w:sz="0" w:space="0" w:color="auto"/>
                <w:right w:val="none" w:sz="0" w:space="0" w:color="auto"/>
              </w:divBdr>
            </w:div>
          </w:divsChild>
        </w:div>
        <w:div w:id="25260094">
          <w:marLeft w:val="0"/>
          <w:marRight w:val="0"/>
          <w:marTop w:val="0"/>
          <w:marBottom w:val="0"/>
          <w:divBdr>
            <w:top w:val="none" w:sz="0" w:space="0" w:color="auto"/>
            <w:left w:val="none" w:sz="0" w:space="0" w:color="auto"/>
            <w:bottom w:val="none" w:sz="0" w:space="0" w:color="auto"/>
            <w:right w:val="none" w:sz="0" w:space="0" w:color="auto"/>
          </w:divBdr>
          <w:divsChild>
            <w:div w:id="1986008514">
              <w:marLeft w:val="0"/>
              <w:marRight w:val="0"/>
              <w:marTop w:val="0"/>
              <w:marBottom w:val="0"/>
              <w:divBdr>
                <w:top w:val="none" w:sz="0" w:space="0" w:color="auto"/>
                <w:left w:val="none" w:sz="0" w:space="0" w:color="auto"/>
                <w:bottom w:val="none" w:sz="0" w:space="0" w:color="auto"/>
                <w:right w:val="none" w:sz="0" w:space="0" w:color="auto"/>
              </w:divBdr>
            </w:div>
            <w:div w:id="811139682">
              <w:marLeft w:val="0"/>
              <w:marRight w:val="0"/>
              <w:marTop w:val="0"/>
              <w:marBottom w:val="0"/>
              <w:divBdr>
                <w:top w:val="none" w:sz="0" w:space="0" w:color="auto"/>
                <w:left w:val="none" w:sz="0" w:space="0" w:color="auto"/>
                <w:bottom w:val="none" w:sz="0" w:space="0" w:color="auto"/>
                <w:right w:val="none" w:sz="0" w:space="0" w:color="auto"/>
              </w:divBdr>
            </w:div>
          </w:divsChild>
        </w:div>
        <w:div w:id="289552537">
          <w:marLeft w:val="0"/>
          <w:marRight w:val="0"/>
          <w:marTop w:val="0"/>
          <w:marBottom w:val="0"/>
          <w:divBdr>
            <w:top w:val="none" w:sz="0" w:space="0" w:color="auto"/>
            <w:left w:val="none" w:sz="0" w:space="0" w:color="auto"/>
            <w:bottom w:val="none" w:sz="0" w:space="0" w:color="auto"/>
            <w:right w:val="none" w:sz="0" w:space="0" w:color="auto"/>
          </w:divBdr>
          <w:divsChild>
            <w:div w:id="796722847">
              <w:marLeft w:val="0"/>
              <w:marRight w:val="0"/>
              <w:marTop w:val="0"/>
              <w:marBottom w:val="0"/>
              <w:divBdr>
                <w:top w:val="none" w:sz="0" w:space="0" w:color="auto"/>
                <w:left w:val="none" w:sz="0" w:space="0" w:color="auto"/>
                <w:bottom w:val="none" w:sz="0" w:space="0" w:color="auto"/>
                <w:right w:val="none" w:sz="0" w:space="0" w:color="auto"/>
              </w:divBdr>
            </w:div>
          </w:divsChild>
        </w:div>
        <w:div w:id="1487891382">
          <w:marLeft w:val="0"/>
          <w:marRight w:val="0"/>
          <w:marTop w:val="0"/>
          <w:marBottom w:val="0"/>
          <w:divBdr>
            <w:top w:val="none" w:sz="0" w:space="0" w:color="auto"/>
            <w:left w:val="none" w:sz="0" w:space="0" w:color="auto"/>
            <w:bottom w:val="none" w:sz="0" w:space="0" w:color="auto"/>
            <w:right w:val="none" w:sz="0" w:space="0" w:color="auto"/>
          </w:divBdr>
          <w:divsChild>
            <w:div w:id="1567449131">
              <w:marLeft w:val="0"/>
              <w:marRight w:val="0"/>
              <w:marTop w:val="0"/>
              <w:marBottom w:val="0"/>
              <w:divBdr>
                <w:top w:val="none" w:sz="0" w:space="0" w:color="auto"/>
                <w:left w:val="none" w:sz="0" w:space="0" w:color="auto"/>
                <w:bottom w:val="none" w:sz="0" w:space="0" w:color="auto"/>
                <w:right w:val="none" w:sz="0" w:space="0" w:color="auto"/>
              </w:divBdr>
            </w:div>
            <w:div w:id="1853378424">
              <w:marLeft w:val="0"/>
              <w:marRight w:val="0"/>
              <w:marTop w:val="0"/>
              <w:marBottom w:val="0"/>
              <w:divBdr>
                <w:top w:val="none" w:sz="0" w:space="0" w:color="auto"/>
                <w:left w:val="none" w:sz="0" w:space="0" w:color="auto"/>
                <w:bottom w:val="none" w:sz="0" w:space="0" w:color="auto"/>
                <w:right w:val="none" w:sz="0" w:space="0" w:color="auto"/>
              </w:divBdr>
            </w:div>
            <w:div w:id="1572423618">
              <w:marLeft w:val="0"/>
              <w:marRight w:val="0"/>
              <w:marTop w:val="0"/>
              <w:marBottom w:val="0"/>
              <w:divBdr>
                <w:top w:val="none" w:sz="0" w:space="0" w:color="auto"/>
                <w:left w:val="none" w:sz="0" w:space="0" w:color="auto"/>
                <w:bottom w:val="none" w:sz="0" w:space="0" w:color="auto"/>
                <w:right w:val="none" w:sz="0" w:space="0" w:color="auto"/>
              </w:divBdr>
            </w:div>
            <w:div w:id="1754861308">
              <w:marLeft w:val="0"/>
              <w:marRight w:val="0"/>
              <w:marTop w:val="0"/>
              <w:marBottom w:val="0"/>
              <w:divBdr>
                <w:top w:val="none" w:sz="0" w:space="0" w:color="auto"/>
                <w:left w:val="none" w:sz="0" w:space="0" w:color="auto"/>
                <w:bottom w:val="none" w:sz="0" w:space="0" w:color="auto"/>
                <w:right w:val="none" w:sz="0" w:space="0" w:color="auto"/>
              </w:divBdr>
            </w:div>
            <w:div w:id="1741488318">
              <w:marLeft w:val="0"/>
              <w:marRight w:val="0"/>
              <w:marTop w:val="0"/>
              <w:marBottom w:val="0"/>
              <w:divBdr>
                <w:top w:val="none" w:sz="0" w:space="0" w:color="auto"/>
                <w:left w:val="none" w:sz="0" w:space="0" w:color="auto"/>
                <w:bottom w:val="none" w:sz="0" w:space="0" w:color="auto"/>
                <w:right w:val="none" w:sz="0" w:space="0" w:color="auto"/>
              </w:divBdr>
            </w:div>
            <w:div w:id="333142612">
              <w:marLeft w:val="0"/>
              <w:marRight w:val="0"/>
              <w:marTop w:val="0"/>
              <w:marBottom w:val="0"/>
              <w:divBdr>
                <w:top w:val="none" w:sz="0" w:space="0" w:color="auto"/>
                <w:left w:val="none" w:sz="0" w:space="0" w:color="auto"/>
                <w:bottom w:val="none" w:sz="0" w:space="0" w:color="auto"/>
                <w:right w:val="none" w:sz="0" w:space="0" w:color="auto"/>
              </w:divBdr>
            </w:div>
          </w:divsChild>
        </w:div>
        <w:div w:id="966814816">
          <w:marLeft w:val="0"/>
          <w:marRight w:val="0"/>
          <w:marTop w:val="0"/>
          <w:marBottom w:val="0"/>
          <w:divBdr>
            <w:top w:val="none" w:sz="0" w:space="0" w:color="auto"/>
            <w:left w:val="none" w:sz="0" w:space="0" w:color="auto"/>
            <w:bottom w:val="none" w:sz="0" w:space="0" w:color="auto"/>
            <w:right w:val="none" w:sz="0" w:space="0" w:color="auto"/>
          </w:divBdr>
          <w:divsChild>
            <w:div w:id="1494688138">
              <w:marLeft w:val="0"/>
              <w:marRight w:val="0"/>
              <w:marTop w:val="0"/>
              <w:marBottom w:val="0"/>
              <w:divBdr>
                <w:top w:val="none" w:sz="0" w:space="0" w:color="auto"/>
                <w:left w:val="none" w:sz="0" w:space="0" w:color="auto"/>
                <w:bottom w:val="none" w:sz="0" w:space="0" w:color="auto"/>
                <w:right w:val="none" w:sz="0" w:space="0" w:color="auto"/>
              </w:divBdr>
            </w:div>
          </w:divsChild>
        </w:div>
        <w:div w:id="686712126">
          <w:marLeft w:val="0"/>
          <w:marRight w:val="0"/>
          <w:marTop w:val="0"/>
          <w:marBottom w:val="0"/>
          <w:divBdr>
            <w:top w:val="none" w:sz="0" w:space="0" w:color="auto"/>
            <w:left w:val="none" w:sz="0" w:space="0" w:color="auto"/>
            <w:bottom w:val="none" w:sz="0" w:space="0" w:color="auto"/>
            <w:right w:val="none" w:sz="0" w:space="0" w:color="auto"/>
          </w:divBdr>
          <w:divsChild>
            <w:div w:id="987392702">
              <w:marLeft w:val="0"/>
              <w:marRight w:val="0"/>
              <w:marTop w:val="0"/>
              <w:marBottom w:val="0"/>
              <w:divBdr>
                <w:top w:val="none" w:sz="0" w:space="0" w:color="auto"/>
                <w:left w:val="none" w:sz="0" w:space="0" w:color="auto"/>
                <w:bottom w:val="none" w:sz="0" w:space="0" w:color="auto"/>
                <w:right w:val="none" w:sz="0" w:space="0" w:color="auto"/>
              </w:divBdr>
            </w:div>
            <w:div w:id="592592762">
              <w:marLeft w:val="0"/>
              <w:marRight w:val="0"/>
              <w:marTop w:val="0"/>
              <w:marBottom w:val="0"/>
              <w:divBdr>
                <w:top w:val="none" w:sz="0" w:space="0" w:color="auto"/>
                <w:left w:val="none" w:sz="0" w:space="0" w:color="auto"/>
                <w:bottom w:val="none" w:sz="0" w:space="0" w:color="auto"/>
                <w:right w:val="none" w:sz="0" w:space="0" w:color="auto"/>
              </w:divBdr>
            </w:div>
            <w:div w:id="1363629743">
              <w:marLeft w:val="0"/>
              <w:marRight w:val="0"/>
              <w:marTop w:val="0"/>
              <w:marBottom w:val="0"/>
              <w:divBdr>
                <w:top w:val="none" w:sz="0" w:space="0" w:color="auto"/>
                <w:left w:val="none" w:sz="0" w:space="0" w:color="auto"/>
                <w:bottom w:val="none" w:sz="0" w:space="0" w:color="auto"/>
                <w:right w:val="none" w:sz="0" w:space="0" w:color="auto"/>
              </w:divBdr>
            </w:div>
          </w:divsChild>
        </w:div>
        <w:div w:id="24062532">
          <w:marLeft w:val="0"/>
          <w:marRight w:val="0"/>
          <w:marTop w:val="0"/>
          <w:marBottom w:val="0"/>
          <w:divBdr>
            <w:top w:val="none" w:sz="0" w:space="0" w:color="auto"/>
            <w:left w:val="none" w:sz="0" w:space="0" w:color="auto"/>
            <w:bottom w:val="none" w:sz="0" w:space="0" w:color="auto"/>
            <w:right w:val="none" w:sz="0" w:space="0" w:color="auto"/>
          </w:divBdr>
          <w:divsChild>
            <w:div w:id="852956888">
              <w:marLeft w:val="0"/>
              <w:marRight w:val="0"/>
              <w:marTop w:val="0"/>
              <w:marBottom w:val="0"/>
              <w:divBdr>
                <w:top w:val="none" w:sz="0" w:space="0" w:color="auto"/>
                <w:left w:val="none" w:sz="0" w:space="0" w:color="auto"/>
                <w:bottom w:val="none" w:sz="0" w:space="0" w:color="auto"/>
                <w:right w:val="none" w:sz="0" w:space="0" w:color="auto"/>
              </w:divBdr>
            </w:div>
            <w:div w:id="1702710194">
              <w:marLeft w:val="0"/>
              <w:marRight w:val="0"/>
              <w:marTop w:val="0"/>
              <w:marBottom w:val="0"/>
              <w:divBdr>
                <w:top w:val="none" w:sz="0" w:space="0" w:color="auto"/>
                <w:left w:val="none" w:sz="0" w:space="0" w:color="auto"/>
                <w:bottom w:val="none" w:sz="0" w:space="0" w:color="auto"/>
                <w:right w:val="none" w:sz="0" w:space="0" w:color="auto"/>
              </w:divBdr>
            </w:div>
          </w:divsChild>
        </w:div>
        <w:div w:id="221798414">
          <w:marLeft w:val="0"/>
          <w:marRight w:val="0"/>
          <w:marTop w:val="0"/>
          <w:marBottom w:val="0"/>
          <w:divBdr>
            <w:top w:val="none" w:sz="0" w:space="0" w:color="auto"/>
            <w:left w:val="none" w:sz="0" w:space="0" w:color="auto"/>
            <w:bottom w:val="none" w:sz="0" w:space="0" w:color="auto"/>
            <w:right w:val="none" w:sz="0" w:space="0" w:color="auto"/>
          </w:divBdr>
          <w:divsChild>
            <w:div w:id="435756007">
              <w:marLeft w:val="0"/>
              <w:marRight w:val="0"/>
              <w:marTop w:val="0"/>
              <w:marBottom w:val="0"/>
              <w:divBdr>
                <w:top w:val="none" w:sz="0" w:space="0" w:color="auto"/>
                <w:left w:val="none" w:sz="0" w:space="0" w:color="auto"/>
                <w:bottom w:val="none" w:sz="0" w:space="0" w:color="auto"/>
                <w:right w:val="none" w:sz="0" w:space="0" w:color="auto"/>
              </w:divBdr>
            </w:div>
          </w:divsChild>
        </w:div>
        <w:div w:id="1457870627">
          <w:marLeft w:val="0"/>
          <w:marRight w:val="0"/>
          <w:marTop w:val="0"/>
          <w:marBottom w:val="0"/>
          <w:divBdr>
            <w:top w:val="none" w:sz="0" w:space="0" w:color="auto"/>
            <w:left w:val="none" w:sz="0" w:space="0" w:color="auto"/>
            <w:bottom w:val="none" w:sz="0" w:space="0" w:color="auto"/>
            <w:right w:val="none" w:sz="0" w:space="0" w:color="auto"/>
          </w:divBdr>
          <w:divsChild>
            <w:div w:id="677777875">
              <w:marLeft w:val="0"/>
              <w:marRight w:val="0"/>
              <w:marTop w:val="0"/>
              <w:marBottom w:val="0"/>
              <w:divBdr>
                <w:top w:val="none" w:sz="0" w:space="0" w:color="auto"/>
                <w:left w:val="none" w:sz="0" w:space="0" w:color="auto"/>
                <w:bottom w:val="none" w:sz="0" w:space="0" w:color="auto"/>
                <w:right w:val="none" w:sz="0" w:space="0" w:color="auto"/>
              </w:divBdr>
            </w:div>
            <w:div w:id="1636452780">
              <w:marLeft w:val="0"/>
              <w:marRight w:val="0"/>
              <w:marTop w:val="0"/>
              <w:marBottom w:val="0"/>
              <w:divBdr>
                <w:top w:val="none" w:sz="0" w:space="0" w:color="auto"/>
                <w:left w:val="none" w:sz="0" w:space="0" w:color="auto"/>
                <w:bottom w:val="none" w:sz="0" w:space="0" w:color="auto"/>
                <w:right w:val="none" w:sz="0" w:space="0" w:color="auto"/>
              </w:divBdr>
            </w:div>
          </w:divsChild>
        </w:div>
        <w:div w:id="342557831">
          <w:marLeft w:val="0"/>
          <w:marRight w:val="0"/>
          <w:marTop w:val="0"/>
          <w:marBottom w:val="0"/>
          <w:divBdr>
            <w:top w:val="none" w:sz="0" w:space="0" w:color="auto"/>
            <w:left w:val="none" w:sz="0" w:space="0" w:color="auto"/>
            <w:bottom w:val="none" w:sz="0" w:space="0" w:color="auto"/>
            <w:right w:val="none" w:sz="0" w:space="0" w:color="auto"/>
          </w:divBdr>
          <w:divsChild>
            <w:div w:id="119303490">
              <w:marLeft w:val="0"/>
              <w:marRight w:val="0"/>
              <w:marTop w:val="0"/>
              <w:marBottom w:val="0"/>
              <w:divBdr>
                <w:top w:val="none" w:sz="0" w:space="0" w:color="auto"/>
                <w:left w:val="none" w:sz="0" w:space="0" w:color="auto"/>
                <w:bottom w:val="none" w:sz="0" w:space="0" w:color="auto"/>
                <w:right w:val="none" w:sz="0" w:space="0" w:color="auto"/>
              </w:divBdr>
            </w:div>
            <w:div w:id="494800817">
              <w:marLeft w:val="0"/>
              <w:marRight w:val="0"/>
              <w:marTop w:val="0"/>
              <w:marBottom w:val="0"/>
              <w:divBdr>
                <w:top w:val="none" w:sz="0" w:space="0" w:color="auto"/>
                <w:left w:val="none" w:sz="0" w:space="0" w:color="auto"/>
                <w:bottom w:val="none" w:sz="0" w:space="0" w:color="auto"/>
                <w:right w:val="none" w:sz="0" w:space="0" w:color="auto"/>
              </w:divBdr>
            </w:div>
          </w:divsChild>
        </w:div>
        <w:div w:id="1095596565">
          <w:marLeft w:val="0"/>
          <w:marRight w:val="0"/>
          <w:marTop w:val="0"/>
          <w:marBottom w:val="0"/>
          <w:divBdr>
            <w:top w:val="none" w:sz="0" w:space="0" w:color="auto"/>
            <w:left w:val="none" w:sz="0" w:space="0" w:color="auto"/>
            <w:bottom w:val="none" w:sz="0" w:space="0" w:color="auto"/>
            <w:right w:val="none" w:sz="0" w:space="0" w:color="auto"/>
          </w:divBdr>
          <w:divsChild>
            <w:div w:id="991443146">
              <w:marLeft w:val="0"/>
              <w:marRight w:val="0"/>
              <w:marTop w:val="0"/>
              <w:marBottom w:val="0"/>
              <w:divBdr>
                <w:top w:val="none" w:sz="0" w:space="0" w:color="auto"/>
                <w:left w:val="none" w:sz="0" w:space="0" w:color="auto"/>
                <w:bottom w:val="none" w:sz="0" w:space="0" w:color="auto"/>
                <w:right w:val="none" w:sz="0" w:space="0" w:color="auto"/>
              </w:divBdr>
            </w:div>
            <w:div w:id="830412324">
              <w:marLeft w:val="0"/>
              <w:marRight w:val="0"/>
              <w:marTop w:val="0"/>
              <w:marBottom w:val="0"/>
              <w:divBdr>
                <w:top w:val="none" w:sz="0" w:space="0" w:color="auto"/>
                <w:left w:val="none" w:sz="0" w:space="0" w:color="auto"/>
                <w:bottom w:val="none" w:sz="0" w:space="0" w:color="auto"/>
                <w:right w:val="none" w:sz="0" w:space="0" w:color="auto"/>
              </w:divBdr>
            </w:div>
            <w:div w:id="1728645816">
              <w:marLeft w:val="0"/>
              <w:marRight w:val="0"/>
              <w:marTop w:val="0"/>
              <w:marBottom w:val="0"/>
              <w:divBdr>
                <w:top w:val="none" w:sz="0" w:space="0" w:color="auto"/>
                <w:left w:val="none" w:sz="0" w:space="0" w:color="auto"/>
                <w:bottom w:val="none" w:sz="0" w:space="0" w:color="auto"/>
                <w:right w:val="none" w:sz="0" w:space="0" w:color="auto"/>
              </w:divBdr>
            </w:div>
          </w:divsChild>
        </w:div>
        <w:div w:id="734208000">
          <w:marLeft w:val="0"/>
          <w:marRight w:val="0"/>
          <w:marTop w:val="0"/>
          <w:marBottom w:val="0"/>
          <w:divBdr>
            <w:top w:val="none" w:sz="0" w:space="0" w:color="auto"/>
            <w:left w:val="none" w:sz="0" w:space="0" w:color="auto"/>
            <w:bottom w:val="none" w:sz="0" w:space="0" w:color="auto"/>
            <w:right w:val="none" w:sz="0" w:space="0" w:color="auto"/>
          </w:divBdr>
          <w:divsChild>
            <w:div w:id="335423291">
              <w:marLeft w:val="0"/>
              <w:marRight w:val="0"/>
              <w:marTop w:val="0"/>
              <w:marBottom w:val="0"/>
              <w:divBdr>
                <w:top w:val="none" w:sz="0" w:space="0" w:color="auto"/>
                <w:left w:val="none" w:sz="0" w:space="0" w:color="auto"/>
                <w:bottom w:val="none" w:sz="0" w:space="0" w:color="auto"/>
                <w:right w:val="none" w:sz="0" w:space="0" w:color="auto"/>
              </w:divBdr>
            </w:div>
            <w:div w:id="567300767">
              <w:marLeft w:val="0"/>
              <w:marRight w:val="0"/>
              <w:marTop w:val="0"/>
              <w:marBottom w:val="0"/>
              <w:divBdr>
                <w:top w:val="none" w:sz="0" w:space="0" w:color="auto"/>
                <w:left w:val="none" w:sz="0" w:space="0" w:color="auto"/>
                <w:bottom w:val="none" w:sz="0" w:space="0" w:color="auto"/>
                <w:right w:val="none" w:sz="0" w:space="0" w:color="auto"/>
              </w:divBdr>
            </w:div>
          </w:divsChild>
        </w:div>
        <w:div w:id="2050492058">
          <w:marLeft w:val="0"/>
          <w:marRight w:val="0"/>
          <w:marTop w:val="0"/>
          <w:marBottom w:val="0"/>
          <w:divBdr>
            <w:top w:val="none" w:sz="0" w:space="0" w:color="auto"/>
            <w:left w:val="none" w:sz="0" w:space="0" w:color="auto"/>
            <w:bottom w:val="none" w:sz="0" w:space="0" w:color="auto"/>
            <w:right w:val="none" w:sz="0" w:space="0" w:color="auto"/>
          </w:divBdr>
          <w:divsChild>
            <w:div w:id="996300926">
              <w:marLeft w:val="0"/>
              <w:marRight w:val="0"/>
              <w:marTop w:val="0"/>
              <w:marBottom w:val="0"/>
              <w:divBdr>
                <w:top w:val="none" w:sz="0" w:space="0" w:color="auto"/>
                <w:left w:val="none" w:sz="0" w:space="0" w:color="auto"/>
                <w:bottom w:val="none" w:sz="0" w:space="0" w:color="auto"/>
                <w:right w:val="none" w:sz="0" w:space="0" w:color="auto"/>
              </w:divBdr>
            </w:div>
          </w:divsChild>
        </w:div>
        <w:div w:id="483591664">
          <w:marLeft w:val="0"/>
          <w:marRight w:val="0"/>
          <w:marTop w:val="0"/>
          <w:marBottom w:val="0"/>
          <w:divBdr>
            <w:top w:val="none" w:sz="0" w:space="0" w:color="auto"/>
            <w:left w:val="none" w:sz="0" w:space="0" w:color="auto"/>
            <w:bottom w:val="none" w:sz="0" w:space="0" w:color="auto"/>
            <w:right w:val="none" w:sz="0" w:space="0" w:color="auto"/>
          </w:divBdr>
          <w:divsChild>
            <w:div w:id="1556624161">
              <w:marLeft w:val="0"/>
              <w:marRight w:val="0"/>
              <w:marTop w:val="0"/>
              <w:marBottom w:val="0"/>
              <w:divBdr>
                <w:top w:val="none" w:sz="0" w:space="0" w:color="auto"/>
                <w:left w:val="none" w:sz="0" w:space="0" w:color="auto"/>
                <w:bottom w:val="none" w:sz="0" w:space="0" w:color="auto"/>
                <w:right w:val="none" w:sz="0" w:space="0" w:color="auto"/>
              </w:divBdr>
            </w:div>
          </w:divsChild>
        </w:div>
        <w:div w:id="1332568512">
          <w:marLeft w:val="0"/>
          <w:marRight w:val="0"/>
          <w:marTop w:val="0"/>
          <w:marBottom w:val="0"/>
          <w:divBdr>
            <w:top w:val="none" w:sz="0" w:space="0" w:color="auto"/>
            <w:left w:val="none" w:sz="0" w:space="0" w:color="auto"/>
            <w:bottom w:val="none" w:sz="0" w:space="0" w:color="auto"/>
            <w:right w:val="none" w:sz="0" w:space="0" w:color="auto"/>
          </w:divBdr>
          <w:divsChild>
            <w:div w:id="1117404626">
              <w:marLeft w:val="0"/>
              <w:marRight w:val="0"/>
              <w:marTop w:val="0"/>
              <w:marBottom w:val="0"/>
              <w:divBdr>
                <w:top w:val="none" w:sz="0" w:space="0" w:color="auto"/>
                <w:left w:val="none" w:sz="0" w:space="0" w:color="auto"/>
                <w:bottom w:val="none" w:sz="0" w:space="0" w:color="auto"/>
                <w:right w:val="none" w:sz="0" w:space="0" w:color="auto"/>
              </w:divBdr>
            </w:div>
            <w:div w:id="926615508">
              <w:marLeft w:val="0"/>
              <w:marRight w:val="0"/>
              <w:marTop w:val="0"/>
              <w:marBottom w:val="0"/>
              <w:divBdr>
                <w:top w:val="none" w:sz="0" w:space="0" w:color="auto"/>
                <w:left w:val="none" w:sz="0" w:space="0" w:color="auto"/>
                <w:bottom w:val="none" w:sz="0" w:space="0" w:color="auto"/>
                <w:right w:val="none" w:sz="0" w:space="0" w:color="auto"/>
              </w:divBdr>
            </w:div>
          </w:divsChild>
        </w:div>
        <w:div w:id="1049185171">
          <w:marLeft w:val="0"/>
          <w:marRight w:val="0"/>
          <w:marTop w:val="0"/>
          <w:marBottom w:val="0"/>
          <w:divBdr>
            <w:top w:val="none" w:sz="0" w:space="0" w:color="auto"/>
            <w:left w:val="none" w:sz="0" w:space="0" w:color="auto"/>
            <w:bottom w:val="none" w:sz="0" w:space="0" w:color="auto"/>
            <w:right w:val="none" w:sz="0" w:space="0" w:color="auto"/>
          </w:divBdr>
          <w:divsChild>
            <w:div w:id="475337841">
              <w:marLeft w:val="0"/>
              <w:marRight w:val="0"/>
              <w:marTop w:val="0"/>
              <w:marBottom w:val="0"/>
              <w:divBdr>
                <w:top w:val="none" w:sz="0" w:space="0" w:color="auto"/>
                <w:left w:val="none" w:sz="0" w:space="0" w:color="auto"/>
                <w:bottom w:val="none" w:sz="0" w:space="0" w:color="auto"/>
                <w:right w:val="none" w:sz="0" w:space="0" w:color="auto"/>
              </w:divBdr>
            </w:div>
          </w:divsChild>
        </w:div>
        <w:div w:id="170993600">
          <w:marLeft w:val="0"/>
          <w:marRight w:val="0"/>
          <w:marTop w:val="0"/>
          <w:marBottom w:val="0"/>
          <w:divBdr>
            <w:top w:val="none" w:sz="0" w:space="0" w:color="auto"/>
            <w:left w:val="none" w:sz="0" w:space="0" w:color="auto"/>
            <w:bottom w:val="none" w:sz="0" w:space="0" w:color="auto"/>
            <w:right w:val="none" w:sz="0" w:space="0" w:color="auto"/>
          </w:divBdr>
          <w:divsChild>
            <w:div w:id="1403676925">
              <w:marLeft w:val="0"/>
              <w:marRight w:val="0"/>
              <w:marTop w:val="0"/>
              <w:marBottom w:val="0"/>
              <w:divBdr>
                <w:top w:val="none" w:sz="0" w:space="0" w:color="auto"/>
                <w:left w:val="none" w:sz="0" w:space="0" w:color="auto"/>
                <w:bottom w:val="none" w:sz="0" w:space="0" w:color="auto"/>
                <w:right w:val="none" w:sz="0" w:space="0" w:color="auto"/>
              </w:divBdr>
            </w:div>
            <w:div w:id="1673146128">
              <w:marLeft w:val="0"/>
              <w:marRight w:val="0"/>
              <w:marTop w:val="0"/>
              <w:marBottom w:val="0"/>
              <w:divBdr>
                <w:top w:val="none" w:sz="0" w:space="0" w:color="auto"/>
                <w:left w:val="none" w:sz="0" w:space="0" w:color="auto"/>
                <w:bottom w:val="none" w:sz="0" w:space="0" w:color="auto"/>
                <w:right w:val="none" w:sz="0" w:space="0" w:color="auto"/>
              </w:divBdr>
            </w:div>
          </w:divsChild>
        </w:div>
        <w:div w:id="1931498348">
          <w:marLeft w:val="0"/>
          <w:marRight w:val="0"/>
          <w:marTop w:val="0"/>
          <w:marBottom w:val="0"/>
          <w:divBdr>
            <w:top w:val="none" w:sz="0" w:space="0" w:color="auto"/>
            <w:left w:val="none" w:sz="0" w:space="0" w:color="auto"/>
            <w:bottom w:val="none" w:sz="0" w:space="0" w:color="auto"/>
            <w:right w:val="none" w:sz="0" w:space="0" w:color="auto"/>
          </w:divBdr>
          <w:divsChild>
            <w:div w:id="247541747">
              <w:marLeft w:val="0"/>
              <w:marRight w:val="0"/>
              <w:marTop w:val="0"/>
              <w:marBottom w:val="0"/>
              <w:divBdr>
                <w:top w:val="none" w:sz="0" w:space="0" w:color="auto"/>
                <w:left w:val="none" w:sz="0" w:space="0" w:color="auto"/>
                <w:bottom w:val="none" w:sz="0" w:space="0" w:color="auto"/>
                <w:right w:val="none" w:sz="0" w:space="0" w:color="auto"/>
              </w:divBdr>
            </w:div>
            <w:div w:id="31850576">
              <w:marLeft w:val="0"/>
              <w:marRight w:val="0"/>
              <w:marTop w:val="0"/>
              <w:marBottom w:val="0"/>
              <w:divBdr>
                <w:top w:val="none" w:sz="0" w:space="0" w:color="auto"/>
                <w:left w:val="none" w:sz="0" w:space="0" w:color="auto"/>
                <w:bottom w:val="none" w:sz="0" w:space="0" w:color="auto"/>
                <w:right w:val="none" w:sz="0" w:space="0" w:color="auto"/>
              </w:divBdr>
            </w:div>
            <w:div w:id="260574679">
              <w:marLeft w:val="0"/>
              <w:marRight w:val="0"/>
              <w:marTop w:val="0"/>
              <w:marBottom w:val="0"/>
              <w:divBdr>
                <w:top w:val="none" w:sz="0" w:space="0" w:color="auto"/>
                <w:left w:val="none" w:sz="0" w:space="0" w:color="auto"/>
                <w:bottom w:val="none" w:sz="0" w:space="0" w:color="auto"/>
                <w:right w:val="none" w:sz="0" w:space="0" w:color="auto"/>
              </w:divBdr>
            </w:div>
          </w:divsChild>
        </w:div>
        <w:div w:id="670332312">
          <w:marLeft w:val="0"/>
          <w:marRight w:val="0"/>
          <w:marTop w:val="0"/>
          <w:marBottom w:val="0"/>
          <w:divBdr>
            <w:top w:val="none" w:sz="0" w:space="0" w:color="auto"/>
            <w:left w:val="none" w:sz="0" w:space="0" w:color="auto"/>
            <w:bottom w:val="none" w:sz="0" w:space="0" w:color="auto"/>
            <w:right w:val="none" w:sz="0" w:space="0" w:color="auto"/>
          </w:divBdr>
          <w:divsChild>
            <w:div w:id="1960144624">
              <w:marLeft w:val="0"/>
              <w:marRight w:val="0"/>
              <w:marTop w:val="0"/>
              <w:marBottom w:val="0"/>
              <w:divBdr>
                <w:top w:val="none" w:sz="0" w:space="0" w:color="auto"/>
                <w:left w:val="none" w:sz="0" w:space="0" w:color="auto"/>
                <w:bottom w:val="none" w:sz="0" w:space="0" w:color="auto"/>
                <w:right w:val="none" w:sz="0" w:space="0" w:color="auto"/>
              </w:divBdr>
            </w:div>
          </w:divsChild>
        </w:div>
        <w:div w:id="1792703479">
          <w:marLeft w:val="0"/>
          <w:marRight w:val="0"/>
          <w:marTop w:val="0"/>
          <w:marBottom w:val="0"/>
          <w:divBdr>
            <w:top w:val="none" w:sz="0" w:space="0" w:color="auto"/>
            <w:left w:val="none" w:sz="0" w:space="0" w:color="auto"/>
            <w:bottom w:val="none" w:sz="0" w:space="0" w:color="auto"/>
            <w:right w:val="none" w:sz="0" w:space="0" w:color="auto"/>
          </w:divBdr>
          <w:divsChild>
            <w:div w:id="75827110">
              <w:marLeft w:val="0"/>
              <w:marRight w:val="0"/>
              <w:marTop w:val="0"/>
              <w:marBottom w:val="0"/>
              <w:divBdr>
                <w:top w:val="none" w:sz="0" w:space="0" w:color="auto"/>
                <w:left w:val="none" w:sz="0" w:space="0" w:color="auto"/>
                <w:bottom w:val="none" w:sz="0" w:space="0" w:color="auto"/>
                <w:right w:val="none" w:sz="0" w:space="0" w:color="auto"/>
              </w:divBdr>
            </w:div>
            <w:div w:id="1999070945">
              <w:marLeft w:val="0"/>
              <w:marRight w:val="0"/>
              <w:marTop w:val="0"/>
              <w:marBottom w:val="0"/>
              <w:divBdr>
                <w:top w:val="none" w:sz="0" w:space="0" w:color="auto"/>
                <w:left w:val="none" w:sz="0" w:space="0" w:color="auto"/>
                <w:bottom w:val="none" w:sz="0" w:space="0" w:color="auto"/>
                <w:right w:val="none" w:sz="0" w:space="0" w:color="auto"/>
              </w:divBdr>
            </w:div>
          </w:divsChild>
        </w:div>
        <w:div w:id="1499731180">
          <w:marLeft w:val="0"/>
          <w:marRight w:val="0"/>
          <w:marTop w:val="0"/>
          <w:marBottom w:val="0"/>
          <w:divBdr>
            <w:top w:val="none" w:sz="0" w:space="0" w:color="auto"/>
            <w:left w:val="none" w:sz="0" w:space="0" w:color="auto"/>
            <w:bottom w:val="none" w:sz="0" w:space="0" w:color="auto"/>
            <w:right w:val="none" w:sz="0" w:space="0" w:color="auto"/>
          </w:divBdr>
          <w:divsChild>
            <w:div w:id="1544295269">
              <w:marLeft w:val="0"/>
              <w:marRight w:val="0"/>
              <w:marTop w:val="0"/>
              <w:marBottom w:val="0"/>
              <w:divBdr>
                <w:top w:val="none" w:sz="0" w:space="0" w:color="auto"/>
                <w:left w:val="none" w:sz="0" w:space="0" w:color="auto"/>
                <w:bottom w:val="none" w:sz="0" w:space="0" w:color="auto"/>
                <w:right w:val="none" w:sz="0" w:space="0" w:color="auto"/>
              </w:divBdr>
            </w:div>
            <w:div w:id="230041455">
              <w:marLeft w:val="0"/>
              <w:marRight w:val="0"/>
              <w:marTop w:val="0"/>
              <w:marBottom w:val="0"/>
              <w:divBdr>
                <w:top w:val="none" w:sz="0" w:space="0" w:color="auto"/>
                <w:left w:val="none" w:sz="0" w:space="0" w:color="auto"/>
                <w:bottom w:val="none" w:sz="0" w:space="0" w:color="auto"/>
                <w:right w:val="none" w:sz="0" w:space="0" w:color="auto"/>
              </w:divBdr>
            </w:div>
          </w:divsChild>
        </w:div>
        <w:div w:id="648444282">
          <w:marLeft w:val="0"/>
          <w:marRight w:val="0"/>
          <w:marTop w:val="0"/>
          <w:marBottom w:val="0"/>
          <w:divBdr>
            <w:top w:val="none" w:sz="0" w:space="0" w:color="auto"/>
            <w:left w:val="none" w:sz="0" w:space="0" w:color="auto"/>
            <w:bottom w:val="none" w:sz="0" w:space="0" w:color="auto"/>
            <w:right w:val="none" w:sz="0" w:space="0" w:color="auto"/>
          </w:divBdr>
          <w:divsChild>
            <w:div w:id="750665530">
              <w:marLeft w:val="0"/>
              <w:marRight w:val="0"/>
              <w:marTop w:val="0"/>
              <w:marBottom w:val="0"/>
              <w:divBdr>
                <w:top w:val="none" w:sz="0" w:space="0" w:color="auto"/>
                <w:left w:val="none" w:sz="0" w:space="0" w:color="auto"/>
                <w:bottom w:val="none" w:sz="0" w:space="0" w:color="auto"/>
                <w:right w:val="none" w:sz="0" w:space="0" w:color="auto"/>
              </w:divBdr>
            </w:div>
          </w:divsChild>
        </w:div>
        <w:div w:id="641925592">
          <w:marLeft w:val="0"/>
          <w:marRight w:val="0"/>
          <w:marTop w:val="0"/>
          <w:marBottom w:val="0"/>
          <w:divBdr>
            <w:top w:val="none" w:sz="0" w:space="0" w:color="auto"/>
            <w:left w:val="none" w:sz="0" w:space="0" w:color="auto"/>
            <w:bottom w:val="none" w:sz="0" w:space="0" w:color="auto"/>
            <w:right w:val="none" w:sz="0" w:space="0" w:color="auto"/>
          </w:divBdr>
          <w:divsChild>
            <w:div w:id="1808626642">
              <w:marLeft w:val="0"/>
              <w:marRight w:val="0"/>
              <w:marTop w:val="0"/>
              <w:marBottom w:val="0"/>
              <w:divBdr>
                <w:top w:val="none" w:sz="0" w:space="0" w:color="auto"/>
                <w:left w:val="none" w:sz="0" w:space="0" w:color="auto"/>
                <w:bottom w:val="none" w:sz="0" w:space="0" w:color="auto"/>
                <w:right w:val="none" w:sz="0" w:space="0" w:color="auto"/>
              </w:divBdr>
            </w:div>
            <w:div w:id="1966040856">
              <w:marLeft w:val="0"/>
              <w:marRight w:val="0"/>
              <w:marTop w:val="0"/>
              <w:marBottom w:val="0"/>
              <w:divBdr>
                <w:top w:val="none" w:sz="0" w:space="0" w:color="auto"/>
                <w:left w:val="none" w:sz="0" w:space="0" w:color="auto"/>
                <w:bottom w:val="none" w:sz="0" w:space="0" w:color="auto"/>
                <w:right w:val="none" w:sz="0" w:space="0" w:color="auto"/>
              </w:divBdr>
            </w:div>
          </w:divsChild>
        </w:div>
        <w:div w:id="1652901000">
          <w:marLeft w:val="0"/>
          <w:marRight w:val="0"/>
          <w:marTop w:val="0"/>
          <w:marBottom w:val="0"/>
          <w:divBdr>
            <w:top w:val="none" w:sz="0" w:space="0" w:color="auto"/>
            <w:left w:val="none" w:sz="0" w:space="0" w:color="auto"/>
            <w:bottom w:val="none" w:sz="0" w:space="0" w:color="auto"/>
            <w:right w:val="none" w:sz="0" w:space="0" w:color="auto"/>
          </w:divBdr>
          <w:divsChild>
            <w:div w:id="1453792037">
              <w:marLeft w:val="0"/>
              <w:marRight w:val="0"/>
              <w:marTop w:val="0"/>
              <w:marBottom w:val="0"/>
              <w:divBdr>
                <w:top w:val="none" w:sz="0" w:space="0" w:color="auto"/>
                <w:left w:val="none" w:sz="0" w:space="0" w:color="auto"/>
                <w:bottom w:val="none" w:sz="0" w:space="0" w:color="auto"/>
                <w:right w:val="none" w:sz="0" w:space="0" w:color="auto"/>
              </w:divBdr>
            </w:div>
          </w:divsChild>
        </w:div>
        <w:div w:id="20514629">
          <w:marLeft w:val="0"/>
          <w:marRight w:val="0"/>
          <w:marTop w:val="0"/>
          <w:marBottom w:val="0"/>
          <w:divBdr>
            <w:top w:val="none" w:sz="0" w:space="0" w:color="auto"/>
            <w:left w:val="none" w:sz="0" w:space="0" w:color="auto"/>
            <w:bottom w:val="none" w:sz="0" w:space="0" w:color="auto"/>
            <w:right w:val="none" w:sz="0" w:space="0" w:color="auto"/>
          </w:divBdr>
          <w:divsChild>
            <w:div w:id="751854162">
              <w:marLeft w:val="0"/>
              <w:marRight w:val="0"/>
              <w:marTop w:val="0"/>
              <w:marBottom w:val="0"/>
              <w:divBdr>
                <w:top w:val="none" w:sz="0" w:space="0" w:color="auto"/>
                <w:left w:val="none" w:sz="0" w:space="0" w:color="auto"/>
                <w:bottom w:val="none" w:sz="0" w:space="0" w:color="auto"/>
                <w:right w:val="none" w:sz="0" w:space="0" w:color="auto"/>
              </w:divBdr>
            </w:div>
            <w:div w:id="2073232758">
              <w:marLeft w:val="0"/>
              <w:marRight w:val="0"/>
              <w:marTop w:val="0"/>
              <w:marBottom w:val="0"/>
              <w:divBdr>
                <w:top w:val="none" w:sz="0" w:space="0" w:color="auto"/>
                <w:left w:val="none" w:sz="0" w:space="0" w:color="auto"/>
                <w:bottom w:val="none" w:sz="0" w:space="0" w:color="auto"/>
                <w:right w:val="none" w:sz="0" w:space="0" w:color="auto"/>
              </w:divBdr>
            </w:div>
          </w:divsChild>
        </w:div>
        <w:div w:id="327097273">
          <w:marLeft w:val="0"/>
          <w:marRight w:val="0"/>
          <w:marTop w:val="0"/>
          <w:marBottom w:val="0"/>
          <w:divBdr>
            <w:top w:val="none" w:sz="0" w:space="0" w:color="auto"/>
            <w:left w:val="none" w:sz="0" w:space="0" w:color="auto"/>
            <w:bottom w:val="none" w:sz="0" w:space="0" w:color="auto"/>
            <w:right w:val="none" w:sz="0" w:space="0" w:color="auto"/>
          </w:divBdr>
          <w:divsChild>
            <w:div w:id="1942689284">
              <w:marLeft w:val="0"/>
              <w:marRight w:val="0"/>
              <w:marTop w:val="0"/>
              <w:marBottom w:val="0"/>
              <w:divBdr>
                <w:top w:val="none" w:sz="0" w:space="0" w:color="auto"/>
                <w:left w:val="none" w:sz="0" w:space="0" w:color="auto"/>
                <w:bottom w:val="none" w:sz="0" w:space="0" w:color="auto"/>
                <w:right w:val="none" w:sz="0" w:space="0" w:color="auto"/>
              </w:divBdr>
            </w:div>
            <w:div w:id="756830234">
              <w:marLeft w:val="0"/>
              <w:marRight w:val="0"/>
              <w:marTop w:val="0"/>
              <w:marBottom w:val="0"/>
              <w:divBdr>
                <w:top w:val="none" w:sz="0" w:space="0" w:color="auto"/>
                <w:left w:val="none" w:sz="0" w:space="0" w:color="auto"/>
                <w:bottom w:val="none" w:sz="0" w:space="0" w:color="auto"/>
                <w:right w:val="none" w:sz="0" w:space="0" w:color="auto"/>
              </w:divBdr>
            </w:div>
          </w:divsChild>
        </w:div>
        <w:div w:id="1599409078">
          <w:marLeft w:val="0"/>
          <w:marRight w:val="0"/>
          <w:marTop w:val="0"/>
          <w:marBottom w:val="0"/>
          <w:divBdr>
            <w:top w:val="none" w:sz="0" w:space="0" w:color="auto"/>
            <w:left w:val="none" w:sz="0" w:space="0" w:color="auto"/>
            <w:bottom w:val="none" w:sz="0" w:space="0" w:color="auto"/>
            <w:right w:val="none" w:sz="0" w:space="0" w:color="auto"/>
          </w:divBdr>
          <w:divsChild>
            <w:div w:id="436759667">
              <w:marLeft w:val="0"/>
              <w:marRight w:val="0"/>
              <w:marTop w:val="0"/>
              <w:marBottom w:val="0"/>
              <w:divBdr>
                <w:top w:val="none" w:sz="0" w:space="0" w:color="auto"/>
                <w:left w:val="none" w:sz="0" w:space="0" w:color="auto"/>
                <w:bottom w:val="none" w:sz="0" w:space="0" w:color="auto"/>
                <w:right w:val="none" w:sz="0" w:space="0" w:color="auto"/>
              </w:divBdr>
            </w:div>
            <w:div w:id="741878703">
              <w:marLeft w:val="0"/>
              <w:marRight w:val="0"/>
              <w:marTop w:val="0"/>
              <w:marBottom w:val="0"/>
              <w:divBdr>
                <w:top w:val="none" w:sz="0" w:space="0" w:color="auto"/>
                <w:left w:val="none" w:sz="0" w:space="0" w:color="auto"/>
                <w:bottom w:val="none" w:sz="0" w:space="0" w:color="auto"/>
                <w:right w:val="none" w:sz="0" w:space="0" w:color="auto"/>
              </w:divBdr>
            </w:div>
          </w:divsChild>
        </w:div>
        <w:div w:id="2042197870">
          <w:marLeft w:val="0"/>
          <w:marRight w:val="0"/>
          <w:marTop w:val="0"/>
          <w:marBottom w:val="0"/>
          <w:divBdr>
            <w:top w:val="none" w:sz="0" w:space="0" w:color="auto"/>
            <w:left w:val="none" w:sz="0" w:space="0" w:color="auto"/>
            <w:bottom w:val="none" w:sz="0" w:space="0" w:color="auto"/>
            <w:right w:val="none" w:sz="0" w:space="0" w:color="auto"/>
          </w:divBdr>
          <w:divsChild>
            <w:div w:id="1670523871">
              <w:marLeft w:val="0"/>
              <w:marRight w:val="0"/>
              <w:marTop w:val="0"/>
              <w:marBottom w:val="0"/>
              <w:divBdr>
                <w:top w:val="none" w:sz="0" w:space="0" w:color="auto"/>
                <w:left w:val="none" w:sz="0" w:space="0" w:color="auto"/>
                <w:bottom w:val="none" w:sz="0" w:space="0" w:color="auto"/>
                <w:right w:val="none" w:sz="0" w:space="0" w:color="auto"/>
              </w:divBdr>
            </w:div>
            <w:div w:id="358816670">
              <w:marLeft w:val="0"/>
              <w:marRight w:val="0"/>
              <w:marTop w:val="0"/>
              <w:marBottom w:val="0"/>
              <w:divBdr>
                <w:top w:val="none" w:sz="0" w:space="0" w:color="auto"/>
                <w:left w:val="none" w:sz="0" w:space="0" w:color="auto"/>
                <w:bottom w:val="none" w:sz="0" w:space="0" w:color="auto"/>
                <w:right w:val="none" w:sz="0" w:space="0" w:color="auto"/>
              </w:divBdr>
            </w:div>
          </w:divsChild>
        </w:div>
        <w:div w:id="805076989">
          <w:marLeft w:val="0"/>
          <w:marRight w:val="0"/>
          <w:marTop w:val="0"/>
          <w:marBottom w:val="0"/>
          <w:divBdr>
            <w:top w:val="none" w:sz="0" w:space="0" w:color="auto"/>
            <w:left w:val="none" w:sz="0" w:space="0" w:color="auto"/>
            <w:bottom w:val="none" w:sz="0" w:space="0" w:color="auto"/>
            <w:right w:val="none" w:sz="0" w:space="0" w:color="auto"/>
          </w:divBdr>
          <w:divsChild>
            <w:div w:id="1848789975">
              <w:marLeft w:val="0"/>
              <w:marRight w:val="0"/>
              <w:marTop w:val="0"/>
              <w:marBottom w:val="0"/>
              <w:divBdr>
                <w:top w:val="none" w:sz="0" w:space="0" w:color="auto"/>
                <w:left w:val="none" w:sz="0" w:space="0" w:color="auto"/>
                <w:bottom w:val="none" w:sz="0" w:space="0" w:color="auto"/>
                <w:right w:val="none" w:sz="0" w:space="0" w:color="auto"/>
              </w:divBdr>
            </w:div>
            <w:div w:id="194781072">
              <w:marLeft w:val="0"/>
              <w:marRight w:val="0"/>
              <w:marTop w:val="0"/>
              <w:marBottom w:val="0"/>
              <w:divBdr>
                <w:top w:val="none" w:sz="0" w:space="0" w:color="auto"/>
                <w:left w:val="none" w:sz="0" w:space="0" w:color="auto"/>
                <w:bottom w:val="none" w:sz="0" w:space="0" w:color="auto"/>
                <w:right w:val="none" w:sz="0" w:space="0" w:color="auto"/>
              </w:divBdr>
            </w:div>
            <w:div w:id="1740781889">
              <w:marLeft w:val="0"/>
              <w:marRight w:val="0"/>
              <w:marTop w:val="0"/>
              <w:marBottom w:val="0"/>
              <w:divBdr>
                <w:top w:val="none" w:sz="0" w:space="0" w:color="auto"/>
                <w:left w:val="none" w:sz="0" w:space="0" w:color="auto"/>
                <w:bottom w:val="none" w:sz="0" w:space="0" w:color="auto"/>
                <w:right w:val="none" w:sz="0" w:space="0" w:color="auto"/>
              </w:divBdr>
            </w:div>
            <w:div w:id="208496068">
              <w:marLeft w:val="0"/>
              <w:marRight w:val="0"/>
              <w:marTop w:val="0"/>
              <w:marBottom w:val="0"/>
              <w:divBdr>
                <w:top w:val="none" w:sz="0" w:space="0" w:color="auto"/>
                <w:left w:val="none" w:sz="0" w:space="0" w:color="auto"/>
                <w:bottom w:val="none" w:sz="0" w:space="0" w:color="auto"/>
                <w:right w:val="none" w:sz="0" w:space="0" w:color="auto"/>
              </w:divBdr>
            </w:div>
          </w:divsChild>
        </w:div>
        <w:div w:id="895704444">
          <w:marLeft w:val="0"/>
          <w:marRight w:val="0"/>
          <w:marTop w:val="0"/>
          <w:marBottom w:val="0"/>
          <w:divBdr>
            <w:top w:val="none" w:sz="0" w:space="0" w:color="auto"/>
            <w:left w:val="none" w:sz="0" w:space="0" w:color="auto"/>
            <w:bottom w:val="none" w:sz="0" w:space="0" w:color="auto"/>
            <w:right w:val="none" w:sz="0" w:space="0" w:color="auto"/>
          </w:divBdr>
          <w:divsChild>
            <w:div w:id="692998502">
              <w:marLeft w:val="0"/>
              <w:marRight w:val="0"/>
              <w:marTop w:val="0"/>
              <w:marBottom w:val="0"/>
              <w:divBdr>
                <w:top w:val="none" w:sz="0" w:space="0" w:color="auto"/>
                <w:left w:val="none" w:sz="0" w:space="0" w:color="auto"/>
                <w:bottom w:val="none" w:sz="0" w:space="0" w:color="auto"/>
                <w:right w:val="none" w:sz="0" w:space="0" w:color="auto"/>
              </w:divBdr>
            </w:div>
            <w:div w:id="1608806806">
              <w:marLeft w:val="0"/>
              <w:marRight w:val="0"/>
              <w:marTop w:val="0"/>
              <w:marBottom w:val="0"/>
              <w:divBdr>
                <w:top w:val="none" w:sz="0" w:space="0" w:color="auto"/>
                <w:left w:val="none" w:sz="0" w:space="0" w:color="auto"/>
                <w:bottom w:val="none" w:sz="0" w:space="0" w:color="auto"/>
                <w:right w:val="none" w:sz="0" w:space="0" w:color="auto"/>
              </w:divBdr>
            </w:div>
            <w:div w:id="588588876">
              <w:marLeft w:val="0"/>
              <w:marRight w:val="0"/>
              <w:marTop w:val="0"/>
              <w:marBottom w:val="0"/>
              <w:divBdr>
                <w:top w:val="none" w:sz="0" w:space="0" w:color="auto"/>
                <w:left w:val="none" w:sz="0" w:space="0" w:color="auto"/>
                <w:bottom w:val="none" w:sz="0" w:space="0" w:color="auto"/>
                <w:right w:val="none" w:sz="0" w:space="0" w:color="auto"/>
              </w:divBdr>
            </w:div>
            <w:div w:id="800726823">
              <w:marLeft w:val="0"/>
              <w:marRight w:val="0"/>
              <w:marTop w:val="0"/>
              <w:marBottom w:val="0"/>
              <w:divBdr>
                <w:top w:val="none" w:sz="0" w:space="0" w:color="auto"/>
                <w:left w:val="none" w:sz="0" w:space="0" w:color="auto"/>
                <w:bottom w:val="none" w:sz="0" w:space="0" w:color="auto"/>
                <w:right w:val="none" w:sz="0" w:space="0" w:color="auto"/>
              </w:divBdr>
            </w:div>
          </w:divsChild>
        </w:div>
        <w:div w:id="128061510">
          <w:marLeft w:val="0"/>
          <w:marRight w:val="0"/>
          <w:marTop w:val="0"/>
          <w:marBottom w:val="0"/>
          <w:divBdr>
            <w:top w:val="none" w:sz="0" w:space="0" w:color="auto"/>
            <w:left w:val="none" w:sz="0" w:space="0" w:color="auto"/>
            <w:bottom w:val="none" w:sz="0" w:space="0" w:color="auto"/>
            <w:right w:val="none" w:sz="0" w:space="0" w:color="auto"/>
          </w:divBdr>
          <w:divsChild>
            <w:div w:id="314771305">
              <w:marLeft w:val="0"/>
              <w:marRight w:val="0"/>
              <w:marTop w:val="0"/>
              <w:marBottom w:val="0"/>
              <w:divBdr>
                <w:top w:val="none" w:sz="0" w:space="0" w:color="auto"/>
                <w:left w:val="none" w:sz="0" w:space="0" w:color="auto"/>
                <w:bottom w:val="none" w:sz="0" w:space="0" w:color="auto"/>
                <w:right w:val="none" w:sz="0" w:space="0" w:color="auto"/>
              </w:divBdr>
            </w:div>
            <w:div w:id="1055812591">
              <w:marLeft w:val="0"/>
              <w:marRight w:val="0"/>
              <w:marTop w:val="0"/>
              <w:marBottom w:val="0"/>
              <w:divBdr>
                <w:top w:val="none" w:sz="0" w:space="0" w:color="auto"/>
                <w:left w:val="none" w:sz="0" w:space="0" w:color="auto"/>
                <w:bottom w:val="none" w:sz="0" w:space="0" w:color="auto"/>
                <w:right w:val="none" w:sz="0" w:space="0" w:color="auto"/>
              </w:divBdr>
            </w:div>
            <w:div w:id="1458795909">
              <w:marLeft w:val="0"/>
              <w:marRight w:val="0"/>
              <w:marTop w:val="0"/>
              <w:marBottom w:val="0"/>
              <w:divBdr>
                <w:top w:val="none" w:sz="0" w:space="0" w:color="auto"/>
                <w:left w:val="none" w:sz="0" w:space="0" w:color="auto"/>
                <w:bottom w:val="none" w:sz="0" w:space="0" w:color="auto"/>
                <w:right w:val="none" w:sz="0" w:space="0" w:color="auto"/>
              </w:divBdr>
            </w:div>
          </w:divsChild>
        </w:div>
        <w:div w:id="1164663569">
          <w:marLeft w:val="0"/>
          <w:marRight w:val="0"/>
          <w:marTop w:val="0"/>
          <w:marBottom w:val="0"/>
          <w:divBdr>
            <w:top w:val="none" w:sz="0" w:space="0" w:color="auto"/>
            <w:left w:val="none" w:sz="0" w:space="0" w:color="auto"/>
            <w:bottom w:val="none" w:sz="0" w:space="0" w:color="auto"/>
            <w:right w:val="none" w:sz="0" w:space="0" w:color="auto"/>
          </w:divBdr>
          <w:divsChild>
            <w:div w:id="1330595239">
              <w:marLeft w:val="0"/>
              <w:marRight w:val="0"/>
              <w:marTop w:val="0"/>
              <w:marBottom w:val="0"/>
              <w:divBdr>
                <w:top w:val="none" w:sz="0" w:space="0" w:color="auto"/>
                <w:left w:val="none" w:sz="0" w:space="0" w:color="auto"/>
                <w:bottom w:val="none" w:sz="0" w:space="0" w:color="auto"/>
                <w:right w:val="none" w:sz="0" w:space="0" w:color="auto"/>
              </w:divBdr>
            </w:div>
            <w:div w:id="896822144">
              <w:marLeft w:val="0"/>
              <w:marRight w:val="0"/>
              <w:marTop w:val="0"/>
              <w:marBottom w:val="0"/>
              <w:divBdr>
                <w:top w:val="none" w:sz="0" w:space="0" w:color="auto"/>
                <w:left w:val="none" w:sz="0" w:space="0" w:color="auto"/>
                <w:bottom w:val="none" w:sz="0" w:space="0" w:color="auto"/>
                <w:right w:val="none" w:sz="0" w:space="0" w:color="auto"/>
              </w:divBdr>
            </w:div>
          </w:divsChild>
        </w:div>
        <w:div w:id="555630799">
          <w:marLeft w:val="0"/>
          <w:marRight w:val="0"/>
          <w:marTop w:val="0"/>
          <w:marBottom w:val="0"/>
          <w:divBdr>
            <w:top w:val="none" w:sz="0" w:space="0" w:color="auto"/>
            <w:left w:val="none" w:sz="0" w:space="0" w:color="auto"/>
            <w:bottom w:val="none" w:sz="0" w:space="0" w:color="auto"/>
            <w:right w:val="none" w:sz="0" w:space="0" w:color="auto"/>
          </w:divBdr>
          <w:divsChild>
            <w:div w:id="856306045">
              <w:marLeft w:val="0"/>
              <w:marRight w:val="0"/>
              <w:marTop w:val="0"/>
              <w:marBottom w:val="0"/>
              <w:divBdr>
                <w:top w:val="none" w:sz="0" w:space="0" w:color="auto"/>
                <w:left w:val="none" w:sz="0" w:space="0" w:color="auto"/>
                <w:bottom w:val="none" w:sz="0" w:space="0" w:color="auto"/>
                <w:right w:val="none" w:sz="0" w:space="0" w:color="auto"/>
              </w:divBdr>
            </w:div>
          </w:divsChild>
        </w:div>
        <w:div w:id="784613867">
          <w:marLeft w:val="0"/>
          <w:marRight w:val="0"/>
          <w:marTop w:val="0"/>
          <w:marBottom w:val="0"/>
          <w:divBdr>
            <w:top w:val="none" w:sz="0" w:space="0" w:color="auto"/>
            <w:left w:val="none" w:sz="0" w:space="0" w:color="auto"/>
            <w:bottom w:val="none" w:sz="0" w:space="0" w:color="auto"/>
            <w:right w:val="none" w:sz="0" w:space="0" w:color="auto"/>
          </w:divBdr>
          <w:divsChild>
            <w:div w:id="1422869839">
              <w:marLeft w:val="0"/>
              <w:marRight w:val="0"/>
              <w:marTop w:val="0"/>
              <w:marBottom w:val="0"/>
              <w:divBdr>
                <w:top w:val="none" w:sz="0" w:space="0" w:color="auto"/>
                <w:left w:val="none" w:sz="0" w:space="0" w:color="auto"/>
                <w:bottom w:val="none" w:sz="0" w:space="0" w:color="auto"/>
                <w:right w:val="none" w:sz="0" w:space="0" w:color="auto"/>
              </w:divBdr>
            </w:div>
            <w:div w:id="1994600272">
              <w:marLeft w:val="0"/>
              <w:marRight w:val="0"/>
              <w:marTop w:val="0"/>
              <w:marBottom w:val="0"/>
              <w:divBdr>
                <w:top w:val="none" w:sz="0" w:space="0" w:color="auto"/>
                <w:left w:val="none" w:sz="0" w:space="0" w:color="auto"/>
                <w:bottom w:val="none" w:sz="0" w:space="0" w:color="auto"/>
                <w:right w:val="none" w:sz="0" w:space="0" w:color="auto"/>
              </w:divBdr>
            </w:div>
          </w:divsChild>
        </w:div>
        <w:div w:id="1666083976">
          <w:marLeft w:val="0"/>
          <w:marRight w:val="0"/>
          <w:marTop w:val="0"/>
          <w:marBottom w:val="0"/>
          <w:divBdr>
            <w:top w:val="none" w:sz="0" w:space="0" w:color="auto"/>
            <w:left w:val="none" w:sz="0" w:space="0" w:color="auto"/>
            <w:bottom w:val="none" w:sz="0" w:space="0" w:color="auto"/>
            <w:right w:val="none" w:sz="0" w:space="0" w:color="auto"/>
          </w:divBdr>
          <w:divsChild>
            <w:div w:id="51663857">
              <w:marLeft w:val="0"/>
              <w:marRight w:val="0"/>
              <w:marTop w:val="0"/>
              <w:marBottom w:val="0"/>
              <w:divBdr>
                <w:top w:val="none" w:sz="0" w:space="0" w:color="auto"/>
                <w:left w:val="none" w:sz="0" w:space="0" w:color="auto"/>
                <w:bottom w:val="none" w:sz="0" w:space="0" w:color="auto"/>
                <w:right w:val="none" w:sz="0" w:space="0" w:color="auto"/>
              </w:divBdr>
            </w:div>
          </w:divsChild>
        </w:div>
        <w:div w:id="2053184750">
          <w:marLeft w:val="0"/>
          <w:marRight w:val="0"/>
          <w:marTop w:val="0"/>
          <w:marBottom w:val="0"/>
          <w:divBdr>
            <w:top w:val="none" w:sz="0" w:space="0" w:color="auto"/>
            <w:left w:val="none" w:sz="0" w:space="0" w:color="auto"/>
            <w:bottom w:val="none" w:sz="0" w:space="0" w:color="auto"/>
            <w:right w:val="none" w:sz="0" w:space="0" w:color="auto"/>
          </w:divBdr>
          <w:divsChild>
            <w:div w:id="1309478666">
              <w:marLeft w:val="0"/>
              <w:marRight w:val="0"/>
              <w:marTop w:val="0"/>
              <w:marBottom w:val="0"/>
              <w:divBdr>
                <w:top w:val="none" w:sz="0" w:space="0" w:color="auto"/>
                <w:left w:val="none" w:sz="0" w:space="0" w:color="auto"/>
                <w:bottom w:val="none" w:sz="0" w:space="0" w:color="auto"/>
                <w:right w:val="none" w:sz="0" w:space="0" w:color="auto"/>
              </w:divBdr>
            </w:div>
            <w:div w:id="1887377486">
              <w:marLeft w:val="0"/>
              <w:marRight w:val="0"/>
              <w:marTop w:val="0"/>
              <w:marBottom w:val="0"/>
              <w:divBdr>
                <w:top w:val="none" w:sz="0" w:space="0" w:color="auto"/>
                <w:left w:val="none" w:sz="0" w:space="0" w:color="auto"/>
                <w:bottom w:val="none" w:sz="0" w:space="0" w:color="auto"/>
                <w:right w:val="none" w:sz="0" w:space="0" w:color="auto"/>
              </w:divBdr>
            </w:div>
          </w:divsChild>
        </w:div>
        <w:div w:id="1171530386">
          <w:marLeft w:val="0"/>
          <w:marRight w:val="0"/>
          <w:marTop w:val="0"/>
          <w:marBottom w:val="0"/>
          <w:divBdr>
            <w:top w:val="none" w:sz="0" w:space="0" w:color="auto"/>
            <w:left w:val="none" w:sz="0" w:space="0" w:color="auto"/>
            <w:bottom w:val="none" w:sz="0" w:space="0" w:color="auto"/>
            <w:right w:val="none" w:sz="0" w:space="0" w:color="auto"/>
          </w:divBdr>
          <w:divsChild>
            <w:div w:id="1434323959">
              <w:marLeft w:val="0"/>
              <w:marRight w:val="0"/>
              <w:marTop w:val="0"/>
              <w:marBottom w:val="0"/>
              <w:divBdr>
                <w:top w:val="none" w:sz="0" w:space="0" w:color="auto"/>
                <w:left w:val="none" w:sz="0" w:space="0" w:color="auto"/>
                <w:bottom w:val="none" w:sz="0" w:space="0" w:color="auto"/>
                <w:right w:val="none" w:sz="0" w:space="0" w:color="auto"/>
              </w:divBdr>
            </w:div>
            <w:div w:id="2068796377">
              <w:marLeft w:val="0"/>
              <w:marRight w:val="0"/>
              <w:marTop w:val="0"/>
              <w:marBottom w:val="0"/>
              <w:divBdr>
                <w:top w:val="none" w:sz="0" w:space="0" w:color="auto"/>
                <w:left w:val="none" w:sz="0" w:space="0" w:color="auto"/>
                <w:bottom w:val="none" w:sz="0" w:space="0" w:color="auto"/>
                <w:right w:val="none" w:sz="0" w:space="0" w:color="auto"/>
              </w:divBdr>
            </w:div>
          </w:divsChild>
        </w:div>
        <w:div w:id="810244489">
          <w:marLeft w:val="0"/>
          <w:marRight w:val="0"/>
          <w:marTop w:val="0"/>
          <w:marBottom w:val="0"/>
          <w:divBdr>
            <w:top w:val="none" w:sz="0" w:space="0" w:color="auto"/>
            <w:left w:val="none" w:sz="0" w:space="0" w:color="auto"/>
            <w:bottom w:val="none" w:sz="0" w:space="0" w:color="auto"/>
            <w:right w:val="none" w:sz="0" w:space="0" w:color="auto"/>
          </w:divBdr>
          <w:divsChild>
            <w:div w:id="1382752834">
              <w:marLeft w:val="0"/>
              <w:marRight w:val="0"/>
              <w:marTop w:val="0"/>
              <w:marBottom w:val="0"/>
              <w:divBdr>
                <w:top w:val="none" w:sz="0" w:space="0" w:color="auto"/>
                <w:left w:val="none" w:sz="0" w:space="0" w:color="auto"/>
                <w:bottom w:val="none" w:sz="0" w:space="0" w:color="auto"/>
                <w:right w:val="none" w:sz="0" w:space="0" w:color="auto"/>
              </w:divBdr>
            </w:div>
            <w:div w:id="1457479398">
              <w:marLeft w:val="0"/>
              <w:marRight w:val="0"/>
              <w:marTop w:val="0"/>
              <w:marBottom w:val="0"/>
              <w:divBdr>
                <w:top w:val="none" w:sz="0" w:space="0" w:color="auto"/>
                <w:left w:val="none" w:sz="0" w:space="0" w:color="auto"/>
                <w:bottom w:val="none" w:sz="0" w:space="0" w:color="auto"/>
                <w:right w:val="none" w:sz="0" w:space="0" w:color="auto"/>
              </w:divBdr>
            </w:div>
            <w:div w:id="1049307800">
              <w:marLeft w:val="0"/>
              <w:marRight w:val="0"/>
              <w:marTop w:val="0"/>
              <w:marBottom w:val="0"/>
              <w:divBdr>
                <w:top w:val="none" w:sz="0" w:space="0" w:color="auto"/>
                <w:left w:val="none" w:sz="0" w:space="0" w:color="auto"/>
                <w:bottom w:val="none" w:sz="0" w:space="0" w:color="auto"/>
                <w:right w:val="none" w:sz="0" w:space="0" w:color="auto"/>
              </w:divBdr>
            </w:div>
            <w:div w:id="263154190">
              <w:marLeft w:val="0"/>
              <w:marRight w:val="0"/>
              <w:marTop w:val="0"/>
              <w:marBottom w:val="0"/>
              <w:divBdr>
                <w:top w:val="none" w:sz="0" w:space="0" w:color="auto"/>
                <w:left w:val="none" w:sz="0" w:space="0" w:color="auto"/>
                <w:bottom w:val="none" w:sz="0" w:space="0" w:color="auto"/>
                <w:right w:val="none" w:sz="0" w:space="0" w:color="auto"/>
              </w:divBdr>
            </w:div>
            <w:div w:id="1268076236">
              <w:marLeft w:val="0"/>
              <w:marRight w:val="0"/>
              <w:marTop w:val="0"/>
              <w:marBottom w:val="0"/>
              <w:divBdr>
                <w:top w:val="none" w:sz="0" w:space="0" w:color="auto"/>
                <w:left w:val="none" w:sz="0" w:space="0" w:color="auto"/>
                <w:bottom w:val="none" w:sz="0" w:space="0" w:color="auto"/>
                <w:right w:val="none" w:sz="0" w:space="0" w:color="auto"/>
              </w:divBdr>
            </w:div>
            <w:div w:id="1995252388">
              <w:marLeft w:val="0"/>
              <w:marRight w:val="0"/>
              <w:marTop w:val="0"/>
              <w:marBottom w:val="0"/>
              <w:divBdr>
                <w:top w:val="none" w:sz="0" w:space="0" w:color="auto"/>
                <w:left w:val="none" w:sz="0" w:space="0" w:color="auto"/>
                <w:bottom w:val="none" w:sz="0" w:space="0" w:color="auto"/>
                <w:right w:val="none" w:sz="0" w:space="0" w:color="auto"/>
              </w:divBdr>
            </w:div>
            <w:div w:id="2127042113">
              <w:marLeft w:val="0"/>
              <w:marRight w:val="0"/>
              <w:marTop w:val="0"/>
              <w:marBottom w:val="0"/>
              <w:divBdr>
                <w:top w:val="none" w:sz="0" w:space="0" w:color="auto"/>
                <w:left w:val="none" w:sz="0" w:space="0" w:color="auto"/>
                <w:bottom w:val="none" w:sz="0" w:space="0" w:color="auto"/>
                <w:right w:val="none" w:sz="0" w:space="0" w:color="auto"/>
              </w:divBdr>
            </w:div>
            <w:div w:id="1211309991">
              <w:marLeft w:val="0"/>
              <w:marRight w:val="0"/>
              <w:marTop w:val="0"/>
              <w:marBottom w:val="0"/>
              <w:divBdr>
                <w:top w:val="none" w:sz="0" w:space="0" w:color="auto"/>
                <w:left w:val="none" w:sz="0" w:space="0" w:color="auto"/>
                <w:bottom w:val="none" w:sz="0" w:space="0" w:color="auto"/>
                <w:right w:val="none" w:sz="0" w:space="0" w:color="auto"/>
              </w:divBdr>
            </w:div>
            <w:div w:id="1336230507">
              <w:marLeft w:val="0"/>
              <w:marRight w:val="0"/>
              <w:marTop w:val="0"/>
              <w:marBottom w:val="0"/>
              <w:divBdr>
                <w:top w:val="none" w:sz="0" w:space="0" w:color="auto"/>
                <w:left w:val="none" w:sz="0" w:space="0" w:color="auto"/>
                <w:bottom w:val="none" w:sz="0" w:space="0" w:color="auto"/>
                <w:right w:val="none" w:sz="0" w:space="0" w:color="auto"/>
              </w:divBdr>
            </w:div>
          </w:divsChild>
        </w:div>
        <w:div w:id="1070344887">
          <w:marLeft w:val="0"/>
          <w:marRight w:val="0"/>
          <w:marTop w:val="0"/>
          <w:marBottom w:val="0"/>
          <w:divBdr>
            <w:top w:val="none" w:sz="0" w:space="0" w:color="auto"/>
            <w:left w:val="none" w:sz="0" w:space="0" w:color="auto"/>
            <w:bottom w:val="none" w:sz="0" w:space="0" w:color="auto"/>
            <w:right w:val="none" w:sz="0" w:space="0" w:color="auto"/>
          </w:divBdr>
          <w:divsChild>
            <w:div w:id="1998217228">
              <w:marLeft w:val="0"/>
              <w:marRight w:val="0"/>
              <w:marTop w:val="0"/>
              <w:marBottom w:val="0"/>
              <w:divBdr>
                <w:top w:val="none" w:sz="0" w:space="0" w:color="auto"/>
                <w:left w:val="none" w:sz="0" w:space="0" w:color="auto"/>
                <w:bottom w:val="none" w:sz="0" w:space="0" w:color="auto"/>
                <w:right w:val="none" w:sz="0" w:space="0" w:color="auto"/>
              </w:divBdr>
            </w:div>
          </w:divsChild>
        </w:div>
        <w:div w:id="1687514076">
          <w:marLeft w:val="0"/>
          <w:marRight w:val="0"/>
          <w:marTop w:val="0"/>
          <w:marBottom w:val="0"/>
          <w:divBdr>
            <w:top w:val="none" w:sz="0" w:space="0" w:color="auto"/>
            <w:left w:val="none" w:sz="0" w:space="0" w:color="auto"/>
            <w:bottom w:val="none" w:sz="0" w:space="0" w:color="auto"/>
            <w:right w:val="none" w:sz="0" w:space="0" w:color="auto"/>
          </w:divBdr>
          <w:divsChild>
            <w:div w:id="836578350">
              <w:marLeft w:val="0"/>
              <w:marRight w:val="0"/>
              <w:marTop w:val="0"/>
              <w:marBottom w:val="0"/>
              <w:divBdr>
                <w:top w:val="none" w:sz="0" w:space="0" w:color="auto"/>
                <w:left w:val="none" w:sz="0" w:space="0" w:color="auto"/>
                <w:bottom w:val="none" w:sz="0" w:space="0" w:color="auto"/>
                <w:right w:val="none" w:sz="0" w:space="0" w:color="auto"/>
              </w:divBdr>
            </w:div>
            <w:div w:id="1732580709">
              <w:marLeft w:val="0"/>
              <w:marRight w:val="0"/>
              <w:marTop w:val="0"/>
              <w:marBottom w:val="0"/>
              <w:divBdr>
                <w:top w:val="none" w:sz="0" w:space="0" w:color="auto"/>
                <w:left w:val="none" w:sz="0" w:space="0" w:color="auto"/>
                <w:bottom w:val="none" w:sz="0" w:space="0" w:color="auto"/>
                <w:right w:val="none" w:sz="0" w:space="0" w:color="auto"/>
              </w:divBdr>
            </w:div>
          </w:divsChild>
        </w:div>
        <w:div w:id="1985617902">
          <w:marLeft w:val="0"/>
          <w:marRight w:val="0"/>
          <w:marTop w:val="0"/>
          <w:marBottom w:val="0"/>
          <w:divBdr>
            <w:top w:val="none" w:sz="0" w:space="0" w:color="auto"/>
            <w:left w:val="none" w:sz="0" w:space="0" w:color="auto"/>
            <w:bottom w:val="none" w:sz="0" w:space="0" w:color="auto"/>
            <w:right w:val="none" w:sz="0" w:space="0" w:color="auto"/>
          </w:divBdr>
          <w:divsChild>
            <w:div w:id="195585644">
              <w:marLeft w:val="0"/>
              <w:marRight w:val="0"/>
              <w:marTop w:val="0"/>
              <w:marBottom w:val="0"/>
              <w:divBdr>
                <w:top w:val="none" w:sz="0" w:space="0" w:color="auto"/>
                <w:left w:val="none" w:sz="0" w:space="0" w:color="auto"/>
                <w:bottom w:val="none" w:sz="0" w:space="0" w:color="auto"/>
                <w:right w:val="none" w:sz="0" w:space="0" w:color="auto"/>
              </w:divBdr>
            </w:div>
          </w:divsChild>
        </w:div>
        <w:div w:id="688485584">
          <w:marLeft w:val="0"/>
          <w:marRight w:val="0"/>
          <w:marTop w:val="0"/>
          <w:marBottom w:val="0"/>
          <w:divBdr>
            <w:top w:val="none" w:sz="0" w:space="0" w:color="auto"/>
            <w:left w:val="none" w:sz="0" w:space="0" w:color="auto"/>
            <w:bottom w:val="none" w:sz="0" w:space="0" w:color="auto"/>
            <w:right w:val="none" w:sz="0" w:space="0" w:color="auto"/>
          </w:divBdr>
          <w:divsChild>
            <w:div w:id="48916882">
              <w:marLeft w:val="0"/>
              <w:marRight w:val="0"/>
              <w:marTop w:val="0"/>
              <w:marBottom w:val="0"/>
              <w:divBdr>
                <w:top w:val="none" w:sz="0" w:space="0" w:color="auto"/>
                <w:left w:val="none" w:sz="0" w:space="0" w:color="auto"/>
                <w:bottom w:val="none" w:sz="0" w:space="0" w:color="auto"/>
                <w:right w:val="none" w:sz="0" w:space="0" w:color="auto"/>
              </w:divBdr>
            </w:div>
            <w:div w:id="913012232">
              <w:marLeft w:val="0"/>
              <w:marRight w:val="0"/>
              <w:marTop w:val="0"/>
              <w:marBottom w:val="0"/>
              <w:divBdr>
                <w:top w:val="none" w:sz="0" w:space="0" w:color="auto"/>
                <w:left w:val="none" w:sz="0" w:space="0" w:color="auto"/>
                <w:bottom w:val="none" w:sz="0" w:space="0" w:color="auto"/>
                <w:right w:val="none" w:sz="0" w:space="0" w:color="auto"/>
              </w:divBdr>
            </w:div>
          </w:divsChild>
        </w:div>
        <w:div w:id="179005846">
          <w:marLeft w:val="0"/>
          <w:marRight w:val="0"/>
          <w:marTop w:val="0"/>
          <w:marBottom w:val="0"/>
          <w:divBdr>
            <w:top w:val="none" w:sz="0" w:space="0" w:color="auto"/>
            <w:left w:val="none" w:sz="0" w:space="0" w:color="auto"/>
            <w:bottom w:val="none" w:sz="0" w:space="0" w:color="auto"/>
            <w:right w:val="none" w:sz="0" w:space="0" w:color="auto"/>
          </w:divBdr>
          <w:divsChild>
            <w:div w:id="153105095">
              <w:marLeft w:val="0"/>
              <w:marRight w:val="0"/>
              <w:marTop w:val="0"/>
              <w:marBottom w:val="0"/>
              <w:divBdr>
                <w:top w:val="none" w:sz="0" w:space="0" w:color="auto"/>
                <w:left w:val="none" w:sz="0" w:space="0" w:color="auto"/>
                <w:bottom w:val="none" w:sz="0" w:space="0" w:color="auto"/>
                <w:right w:val="none" w:sz="0" w:space="0" w:color="auto"/>
              </w:divBdr>
            </w:div>
          </w:divsChild>
        </w:div>
        <w:div w:id="1145048015">
          <w:marLeft w:val="0"/>
          <w:marRight w:val="0"/>
          <w:marTop w:val="0"/>
          <w:marBottom w:val="0"/>
          <w:divBdr>
            <w:top w:val="none" w:sz="0" w:space="0" w:color="auto"/>
            <w:left w:val="none" w:sz="0" w:space="0" w:color="auto"/>
            <w:bottom w:val="none" w:sz="0" w:space="0" w:color="auto"/>
            <w:right w:val="none" w:sz="0" w:space="0" w:color="auto"/>
          </w:divBdr>
          <w:divsChild>
            <w:div w:id="1325861300">
              <w:marLeft w:val="0"/>
              <w:marRight w:val="0"/>
              <w:marTop w:val="0"/>
              <w:marBottom w:val="0"/>
              <w:divBdr>
                <w:top w:val="none" w:sz="0" w:space="0" w:color="auto"/>
                <w:left w:val="none" w:sz="0" w:space="0" w:color="auto"/>
                <w:bottom w:val="none" w:sz="0" w:space="0" w:color="auto"/>
                <w:right w:val="none" w:sz="0" w:space="0" w:color="auto"/>
              </w:divBdr>
            </w:div>
            <w:div w:id="1338997567">
              <w:marLeft w:val="0"/>
              <w:marRight w:val="0"/>
              <w:marTop w:val="0"/>
              <w:marBottom w:val="0"/>
              <w:divBdr>
                <w:top w:val="none" w:sz="0" w:space="0" w:color="auto"/>
                <w:left w:val="none" w:sz="0" w:space="0" w:color="auto"/>
                <w:bottom w:val="none" w:sz="0" w:space="0" w:color="auto"/>
                <w:right w:val="none" w:sz="0" w:space="0" w:color="auto"/>
              </w:divBdr>
            </w:div>
          </w:divsChild>
        </w:div>
        <w:div w:id="1641112317">
          <w:marLeft w:val="0"/>
          <w:marRight w:val="0"/>
          <w:marTop w:val="0"/>
          <w:marBottom w:val="0"/>
          <w:divBdr>
            <w:top w:val="none" w:sz="0" w:space="0" w:color="auto"/>
            <w:left w:val="none" w:sz="0" w:space="0" w:color="auto"/>
            <w:bottom w:val="none" w:sz="0" w:space="0" w:color="auto"/>
            <w:right w:val="none" w:sz="0" w:space="0" w:color="auto"/>
          </w:divBdr>
          <w:divsChild>
            <w:div w:id="541982927">
              <w:marLeft w:val="0"/>
              <w:marRight w:val="0"/>
              <w:marTop w:val="0"/>
              <w:marBottom w:val="0"/>
              <w:divBdr>
                <w:top w:val="none" w:sz="0" w:space="0" w:color="auto"/>
                <w:left w:val="none" w:sz="0" w:space="0" w:color="auto"/>
                <w:bottom w:val="none" w:sz="0" w:space="0" w:color="auto"/>
                <w:right w:val="none" w:sz="0" w:space="0" w:color="auto"/>
              </w:divBdr>
            </w:div>
            <w:div w:id="61873433">
              <w:marLeft w:val="0"/>
              <w:marRight w:val="0"/>
              <w:marTop w:val="0"/>
              <w:marBottom w:val="0"/>
              <w:divBdr>
                <w:top w:val="none" w:sz="0" w:space="0" w:color="auto"/>
                <w:left w:val="none" w:sz="0" w:space="0" w:color="auto"/>
                <w:bottom w:val="none" w:sz="0" w:space="0" w:color="auto"/>
                <w:right w:val="none" w:sz="0" w:space="0" w:color="auto"/>
              </w:divBdr>
            </w:div>
          </w:divsChild>
        </w:div>
        <w:div w:id="1442332735">
          <w:marLeft w:val="0"/>
          <w:marRight w:val="0"/>
          <w:marTop w:val="0"/>
          <w:marBottom w:val="0"/>
          <w:divBdr>
            <w:top w:val="none" w:sz="0" w:space="0" w:color="auto"/>
            <w:left w:val="none" w:sz="0" w:space="0" w:color="auto"/>
            <w:bottom w:val="none" w:sz="0" w:space="0" w:color="auto"/>
            <w:right w:val="none" w:sz="0" w:space="0" w:color="auto"/>
          </w:divBdr>
          <w:divsChild>
            <w:div w:id="497578244">
              <w:marLeft w:val="0"/>
              <w:marRight w:val="0"/>
              <w:marTop w:val="0"/>
              <w:marBottom w:val="0"/>
              <w:divBdr>
                <w:top w:val="none" w:sz="0" w:space="0" w:color="auto"/>
                <w:left w:val="none" w:sz="0" w:space="0" w:color="auto"/>
                <w:bottom w:val="none" w:sz="0" w:space="0" w:color="auto"/>
                <w:right w:val="none" w:sz="0" w:space="0" w:color="auto"/>
              </w:divBdr>
            </w:div>
          </w:divsChild>
        </w:div>
        <w:div w:id="858083193">
          <w:marLeft w:val="0"/>
          <w:marRight w:val="0"/>
          <w:marTop w:val="0"/>
          <w:marBottom w:val="0"/>
          <w:divBdr>
            <w:top w:val="none" w:sz="0" w:space="0" w:color="auto"/>
            <w:left w:val="none" w:sz="0" w:space="0" w:color="auto"/>
            <w:bottom w:val="none" w:sz="0" w:space="0" w:color="auto"/>
            <w:right w:val="none" w:sz="0" w:space="0" w:color="auto"/>
          </w:divBdr>
          <w:divsChild>
            <w:div w:id="1000307311">
              <w:marLeft w:val="0"/>
              <w:marRight w:val="0"/>
              <w:marTop w:val="0"/>
              <w:marBottom w:val="0"/>
              <w:divBdr>
                <w:top w:val="none" w:sz="0" w:space="0" w:color="auto"/>
                <w:left w:val="none" w:sz="0" w:space="0" w:color="auto"/>
                <w:bottom w:val="none" w:sz="0" w:space="0" w:color="auto"/>
                <w:right w:val="none" w:sz="0" w:space="0" w:color="auto"/>
              </w:divBdr>
            </w:div>
          </w:divsChild>
        </w:div>
        <w:div w:id="352147490">
          <w:marLeft w:val="0"/>
          <w:marRight w:val="0"/>
          <w:marTop w:val="0"/>
          <w:marBottom w:val="0"/>
          <w:divBdr>
            <w:top w:val="none" w:sz="0" w:space="0" w:color="auto"/>
            <w:left w:val="none" w:sz="0" w:space="0" w:color="auto"/>
            <w:bottom w:val="none" w:sz="0" w:space="0" w:color="auto"/>
            <w:right w:val="none" w:sz="0" w:space="0" w:color="auto"/>
          </w:divBdr>
          <w:divsChild>
            <w:div w:id="1891990668">
              <w:marLeft w:val="0"/>
              <w:marRight w:val="0"/>
              <w:marTop w:val="0"/>
              <w:marBottom w:val="0"/>
              <w:divBdr>
                <w:top w:val="none" w:sz="0" w:space="0" w:color="auto"/>
                <w:left w:val="none" w:sz="0" w:space="0" w:color="auto"/>
                <w:bottom w:val="none" w:sz="0" w:space="0" w:color="auto"/>
                <w:right w:val="none" w:sz="0" w:space="0" w:color="auto"/>
              </w:divBdr>
            </w:div>
            <w:div w:id="1014453314">
              <w:marLeft w:val="0"/>
              <w:marRight w:val="0"/>
              <w:marTop w:val="0"/>
              <w:marBottom w:val="0"/>
              <w:divBdr>
                <w:top w:val="none" w:sz="0" w:space="0" w:color="auto"/>
                <w:left w:val="none" w:sz="0" w:space="0" w:color="auto"/>
                <w:bottom w:val="none" w:sz="0" w:space="0" w:color="auto"/>
                <w:right w:val="none" w:sz="0" w:space="0" w:color="auto"/>
              </w:divBdr>
            </w:div>
          </w:divsChild>
        </w:div>
        <w:div w:id="1760448589">
          <w:marLeft w:val="0"/>
          <w:marRight w:val="0"/>
          <w:marTop w:val="0"/>
          <w:marBottom w:val="0"/>
          <w:divBdr>
            <w:top w:val="none" w:sz="0" w:space="0" w:color="auto"/>
            <w:left w:val="none" w:sz="0" w:space="0" w:color="auto"/>
            <w:bottom w:val="none" w:sz="0" w:space="0" w:color="auto"/>
            <w:right w:val="none" w:sz="0" w:space="0" w:color="auto"/>
          </w:divBdr>
          <w:divsChild>
            <w:div w:id="843206878">
              <w:marLeft w:val="0"/>
              <w:marRight w:val="0"/>
              <w:marTop w:val="0"/>
              <w:marBottom w:val="0"/>
              <w:divBdr>
                <w:top w:val="none" w:sz="0" w:space="0" w:color="auto"/>
                <w:left w:val="none" w:sz="0" w:space="0" w:color="auto"/>
                <w:bottom w:val="none" w:sz="0" w:space="0" w:color="auto"/>
                <w:right w:val="none" w:sz="0" w:space="0" w:color="auto"/>
              </w:divBdr>
            </w:div>
          </w:divsChild>
        </w:div>
        <w:div w:id="2083748593">
          <w:marLeft w:val="0"/>
          <w:marRight w:val="0"/>
          <w:marTop w:val="0"/>
          <w:marBottom w:val="0"/>
          <w:divBdr>
            <w:top w:val="none" w:sz="0" w:space="0" w:color="auto"/>
            <w:left w:val="none" w:sz="0" w:space="0" w:color="auto"/>
            <w:bottom w:val="none" w:sz="0" w:space="0" w:color="auto"/>
            <w:right w:val="none" w:sz="0" w:space="0" w:color="auto"/>
          </w:divBdr>
          <w:divsChild>
            <w:div w:id="653266292">
              <w:marLeft w:val="0"/>
              <w:marRight w:val="0"/>
              <w:marTop w:val="0"/>
              <w:marBottom w:val="0"/>
              <w:divBdr>
                <w:top w:val="none" w:sz="0" w:space="0" w:color="auto"/>
                <w:left w:val="none" w:sz="0" w:space="0" w:color="auto"/>
                <w:bottom w:val="none" w:sz="0" w:space="0" w:color="auto"/>
                <w:right w:val="none" w:sz="0" w:space="0" w:color="auto"/>
              </w:divBdr>
            </w:div>
            <w:div w:id="357508065">
              <w:marLeft w:val="0"/>
              <w:marRight w:val="0"/>
              <w:marTop w:val="0"/>
              <w:marBottom w:val="0"/>
              <w:divBdr>
                <w:top w:val="none" w:sz="0" w:space="0" w:color="auto"/>
                <w:left w:val="none" w:sz="0" w:space="0" w:color="auto"/>
                <w:bottom w:val="none" w:sz="0" w:space="0" w:color="auto"/>
                <w:right w:val="none" w:sz="0" w:space="0" w:color="auto"/>
              </w:divBdr>
            </w:div>
          </w:divsChild>
        </w:div>
        <w:div w:id="361976541">
          <w:marLeft w:val="0"/>
          <w:marRight w:val="0"/>
          <w:marTop w:val="0"/>
          <w:marBottom w:val="0"/>
          <w:divBdr>
            <w:top w:val="none" w:sz="0" w:space="0" w:color="auto"/>
            <w:left w:val="none" w:sz="0" w:space="0" w:color="auto"/>
            <w:bottom w:val="none" w:sz="0" w:space="0" w:color="auto"/>
            <w:right w:val="none" w:sz="0" w:space="0" w:color="auto"/>
          </w:divBdr>
          <w:divsChild>
            <w:div w:id="399639656">
              <w:marLeft w:val="0"/>
              <w:marRight w:val="0"/>
              <w:marTop w:val="0"/>
              <w:marBottom w:val="0"/>
              <w:divBdr>
                <w:top w:val="none" w:sz="0" w:space="0" w:color="auto"/>
                <w:left w:val="none" w:sz="0" w:space="0" w:color="auto"/>
                <w:bottom w:val="none" w:sz="0" w:space="0" w:color="auto"/>
                <w:right w:val="none" w:sz="0" w:space="0" w:color="auto"/>
              </w:divBdr>
            </w:div>
          </w:divsChild>
        </w:div>
        <w:div w:id="1356689544">
          <w:marLeft w:val="0"/>
          <w:marRight w:val="0"/>
          <w:marTop w:val="0"/>
          <w:marBottom w:val="0"/>
          <w:divBdr>
            <w:top w:val="none" w:sz="0" w:space="0" w:color="auto"/>
            <w:left w:val="none" w:sz="0" w:space="0" w:color="auto"/>
            <w:bottom w:val="none" w:sz="0" w:space="0" w:color="auto"/>
            <w:right w:val="none" w:sz="0" w:space="0" w:color="auto"/>
          </w:divBdr>
          <w:divsChild>
            <w:div w:id="398480502">
              <w:marLeft w:val="0"/>
              <w:marRight w:val="0"/>
              <w:marTop w:val="0"/>
              <w:marBottom w:val="0"/>
              <w:divBdr>
                <w:top w:val="none" w:sz="0" w:space="0" w:color="auto"/>
                <w:left w:val="none" w:sz="0" w:space="0" w:color="auto"/>
                <w:bottom w:val="none" w:sz="0" w:space="0" w:color="auto"/>
                <w:right w:val="none" w:sz="0" w:space="0" w:color="auto"/>
              </w:divBdr>
            </w:div>
          </w:divsChild>
        </w:div>
        <w:div w:id="666134733">
          <w:marLeft w:val="0"/>
          <w:marRight w:val="0"/>
          <w:marTop w:val="0"/>
          <w:marBottom w:val="0"/>
          <w:divBdr>
            <w:top w:val="none" w:sz="0" w:space="0" w:color="auto"/>
            <w:left w:val="none" w:sz="0" w:space="0" w:color="auto"/>
            <w:bottom w:val="none" w:sz="0" w:space="0" w:color="auto"/>
            <w:right w:val="none" w:sz="0" w:space="0" w:color="auto"/>
          </w:divBdr>
          <w:divsChild>
            <w:div w:id="1276059375">
              <w:marLeft w:val="0"/>
              <w:marRight w:val="0"/>
              <w:marTop w:val="0"/>
              <w:marBottom w:val="0"/>
              <w:divBdr>
                <w:top w:val="none" w:sz="0" w:space="0" w:color="auto"/>
                <w:left w:val="none" w:sz="0" w:space="0" w:color="auto"/>
                <w:bottom w:val="none" w:sz="0" w:space="0" w:color="auto"/>
                <w:right w:val="none" w:sz="0" w:space="0" w:color="auto"/>
              </w:divBdr>
            </w:div>
            <w:div w:id="1127242976">
              <w:marLeft w:val="0"/>
              <w:marRight w:val="0"/>
              <w:marTop w:val="0"/>
              <w:marBottom w:val="0"/>
              <w:divBdr>
                <w:top w:val="none" w:sz="0" w:space="0" w:color="auto"/>
                <w:left w:val="none" w:sz="0" w:space="0" w:color="auto"/>
                <w:bottom w:val="none" w:sz="0" w:space="0" w:color="auto"/>
                <w:right w:val="none" w:sz="0" w:space="0" w:color="auto"/>
              </w:divBdr>
            </w:div>
          </w:divsChild>
        </w:div>
        <w:div w:id="408117474">
          <w:marLeft w:val="0"/>
          <w:marRight w:val="0"/>
          <w:marTop w:val="0"/>
          <w:marBottom w:val="0"/>
          <w:divBdr>
            <w:top w:val="none" w:sz="0" w:space="0" w:color="auto"/>
            <w:left w:val="none" w:sz="0" w:space="0" w:color="auto"/>
            <w:bottom w:val="none" w:sz="0" w:space="0" w:color="auto"/>
            <w:right w:val="none" w:sz="0" w:space="0" w:color="auto"/>
          </w:divBdr>
          <w:divsChild>
            <w:div w:id="950433878">
              <w:marLeft w:val="0"/>
              <w:marRight w:val="0"/>
              <w:marTop w:val="0"/>
              <w:marBottom w:val="0"/>
              <w:divBdr>
                <w:top w:val="none" w:sz="0" w:space="0" w:color="auto"/>
                <w:left w:val="none" w:sz="0" w:space="0" w:color="auto"/>
                <w:bottom w:val="none" w:sz="0" w:space="0" w:color="auto"/>
                <w:right w:val="none" w:sz="0" w:space="0" w:color="auto"/>
              </w:divBdr>
            </w:div>
          </w:divsChild>
        </w:div>
        <w:div w:id="2079280605">
          <w:marLeft w:val="0"/>
          <w:marRight w:val="0"/>
          <w:marTop w:val="0"/>
          <w:marBottom w:val="0"/>
          <w:divBdr>
            <w:top w:val="none" w:sz="0" w:space="0" w:color="auto"/>
            <w:left w:val="none" w:sz="0" w:space="0" w:color="auto"/>
            <w:bottom w:val="none" w:sz="0" w:space="0" w:color="auto"/>
            <w:right w:val="none" w:sz="0" w:space="0" w:color="auto"/>
          </w:divBdr>
          <w:divsChild>
            <w:div w:id="1904292557">
              <w:marLeft w:val="0"/>
              <w:marRight w:val="0"/>
              <w:marTop w:val="0"/>
              <w:marBottom w:val="0"/>
              <w:divBdr>
                <w:top w:val="none" w:sz="0" w:space="0" w:color="auto"/>
                <w:left w:val="none" w:sz="0" w:space="0" w:color="auto"/>
                <w:bottom w:val="none" w:sz="0" w:space="0" w:color="auto"/>
                <w:right w:val="none" w:sz="0" w:space="0" w:color="auto"/>
              </w:divBdr>
            </w:div>
          </w:divsChild>
        </w:div>
        <w:div w:id="680620763">
          <w:marLeft w:val="0"/>
          <w:marRight w:val="0"/>
          <w:marTop w:val="0"/>
          <w:marBottom w:val="0"/>
          <w:divBdr>
            <w:top w:val="none" w:sz="0" w:space="0" w:color="auto"/>
            <w:left w:val="none" w:sz="0" w:space="0" w:color="auto"/>
            <w:bottom w:val="none" w:sz="0" w:space="0" w:color="auto"/>
            <w:right w:val="none" w:sz="0" w:space="0" w:color="auto"/>
          </w:divBdr>
          <w:divsChild>
            <w:div w:id="875969667">
              <w:marLeft w:val="0"/>
              <w:marRight w:val="0"/>
              <w:marTop w:val="0"/>
              <w:marBottom w:val="0"/>
              <w:divBdr>
                <w:top w:val="none" w:sz="0" w:space="0" w:color="auto"/>
                <w:left w:val="none" w:sz="0" w:space="0" w:color="auto"/>
                <w:bottom w:val="none" w:sz="0" w:space="0" w:color="auto"/>
                <w:right w:val="none" w:sz="0" w:space="0" w:color="auto"/>
              </w:divBdr>
            </w:div>
            <w:div w:id="423233884">
              <w:marLeft w:val="0"/>
              <w:marRight w:val="0"/>
              <w:marTop w:val="0"/>
              <w:marBottom w:val="0"/>
              <w:divBdr>
                <w:top w:val="none" w:sz="0" w:space="0" w:color="auto"/>
                <w:left w:val="none" w:sz="0" w:space="0" w:color="auto"/>
                <w:bottom w:val="none" w:sz="0" w:space="0" w:color="auto"/>
                <w:right w:val="none" w:sz="0" w:space="0" w:color="auto"/>
              </w:divBdr>
            </w:div>
          </w:divsChild>
        </w:div>
        <w:div w:id="881089442">
          <w:marLeft w:val="0"/>
          <w:marRight w:val="0"/>
          <w:marTop w:val="0"/>
          <w:marBottom w:val="0"/>
          <w:divBdr>
            <w:top w:val="none" w:sz="0" w:space="0" w:color="auto"/>
            <w:left w:val="none" w:sz="0" w:space="0" w:color="auto"/>
            <w:bottom w:val="none" w:sz="0" w:space="0" w:color="auto"/>
            <w:right w:val="none" w:sz="0" w:space="0" w:color="auto"/>
          </w:divBdr>
          <w:divsChild>
            <w:div w:id="1834687585">
              <w:marLeft w:val="0"/>
              <w:marRight w:val="0"/>
              <w:marTop w:val="0"/>
              <w:marBottom w:val="0"/>
              <w:divBdr>
                <w:top w:val="none" w:sz="0" w:space="0" w:color="auto"/>
                <w:left w:val="none" w:sz="0" w:space="0" w:color="auto"/>
                <w:bottom w:val="none" w:sz="0" w:space="0" w:color="auto"/>
                <w:right w:val="none" w:sz="0" w:space="0" w:color="auto"/>
              </w:divBdr>
            </w:div>
          </w:divsChild>
        </w:div>
        <w:div w:id="2079278862">
          <w:marLeft w:val="0"/>
          <w:marRight w:val="0"/>
          <w:marTop w:val="0"/>
          <w:marBottom w:val="0"/>
          <w:divBdr>
            <w:top w:val="none" w:sz="0" w:space="0" w:color="auto"/>
            <w:left w:val="none" w:sz="0" w:space="0" w:color="auto"/>
            <w:bottom w:val="none" w:sz="0" w:space="0" w:color="auto"/>
            <w:right w:val="none" w:sz="0" w:space="0" w:color="auto"/>
          </w:divBdr>
          <w:divsChild>
            <w:div w:id="1740664583">
              <w:marLeft w:val="0"/>
              <w:marRight w:val="0"/>
              <w:marTop w:val="0"/>
              <w:marBottom w:val="0"/>
              <w:divBdr>
                <w:top w:val="none" w:sz="0" w:space="0" w:color="auto"/>
                <w:left w:val="none" w:sz="0" w:space="0" w:color="auto"/>
                <w:bottom w:val="none" w:sz="0" w:space="0" w:color="auto"/>
                <w:right w:val="none" w:sz="0" w:space="0" w:color="auto"/>
              </w:divBdr>
            </w:div>
          </w:divsChild>
        </w:div>
        <w:div w:id="1910113935">
          <w:marLeft w:val="0"/>
          <w:marRight w:val="0"/>
          <w:marTop w:val="0"/>
          <w:marBottom w:val="0"/>
          <w:divBdr>
            <w:top w:val="none" w:sz="0" w:space="0" w:color="auto"/>
            <w:left w:val="none" w:sz="0" w:space="0" w:color="auto"/>
            <w:bottom w:val="none" w:sz="0" w:space="0" w:color="auto"/>
            <w:right w:val="none" w:sz="0" w:space="0" w:color="auto"/>
          </w:divBdr>
          <w:divsChild>
            <w:div w:id="216623812">
              <w:marLeft w:val="0"/>
              <w:marRight w:val="0"/>
              <w:marTop w:val="0"/>
              <w:marBottom w:val="0"/>
              <w:divBdr>
                <w:top w:val="none" w:sz="0" w:space="0" w:color="auto"/>
                <w:left w:val="none" w:sz="0" w:space="0" w:color="auto"/>
                <w:bottom w:val="none" w:sz="0" w:space="0" w:color="auto"/>
                <w:right w:val="none" w:sz="0" w:space="0" w:color="auto"/>
              </w:divBdr>
            </w:div>
            <w:div w:id="2145921814">
              <w:marLeft w:val="0"/>
              <w:marRight w:val="0"/>
              <w:marTop w:val="0"/>
              <w:marBottom w:val="0"/>
              <w:divBdr>
                <w:top w:val="none" w:sz="0" w:space="0" w:color="auto"/>
                <w:left w:val="none" w:sz="0" w:space="0" w:color="auto"/>
                <w:bottom w:val="none" w:sz="0" w:space="0" w:color="auto"/>
                <w:right w:val="none" w:sz="0" w:space="0" w:color="auto"/>
              </w:divBdr>
            </w:div>
          </w:divsChild>
        </w:div>
        <w:div w:id="287585908">
          <w:marLeft w:val="0"/>
          <w:marRight w:val="0"/>
          <w:marTop w:val="0"/>
          <w:marBottom w:val="0"/>
          <w:divBdr>
            <w:top w:val="none" w:sz="0" w:space="0" w:color="auto"/>
            <w:left w:val="none" w:sz="0" w:space="0" w:color="auto"/>
            <w:bottom w:val="none" w:sz="0" w:space="0" w:color="auto"/>
            <w:right w:val="none" w:sz="0" w:space="0" w:color="auto"/>
          </w:divBdr>
          <w:divsChild>
            <w:div w:id="906065604">
              <w:marLeft w:val="0"/>
              <w:marRight w:val="0"/>
              <w:marTop w:val="0"/>
              <w:marBottom w:val="0"/>
              <w:divBdr>
                <w:top w:val="none" w:sz="0" w:space="0" w:color="auto"/>
                <w:left w:val="none" w:sz="0" w:space="0" w:color="auto"/>
                <w:bottom w:val="none" w:sz="0" w:space="0" w:color="auto"/>
                <w:right w:val="none" w:sz="0" w:space="0" w:color="auto"/>
              </w:divBdr>
            </w:div>
            <w:div w:id="1603535319">
              <w:marLeft w:val="0"/>
              <w:marRight w:val="0"/>
              <w:marTop w:val="0"/>
              <w:marBottom w:val="0"/>
              <w:divBdr>
                <w:top w:val="none" w:sz="0" w:space="0" w:color="auto"/>
                <w:left w:val="none" w:sz="0" w:space="0" w:color="auto"/>
                <w:bottom w:val="none" w:sz="0" w:space="0" w:color="auto"/>
                <w:right w:val="none" w:sz="0" w:space="0" w:color="auto"/>
              </w:divBdr>
            </w:div>
          </w:divsChild>
        </w:div>
        <w:div w:id="2081246290">
          <w:marLeft w:val="0"/>
          <w:marRight w:val="0"/>
          <w:marTop w:val="0"/>
          <w:marBottom w:val="0"/>
          <w:divBdr>
            <w:top w:val="none" w:sz="0" w:space="0" w:color="auto"/>
            <w:left w:val="none" w:sz="0" w:space="0" w:color="auto"/>
            <w:bottom w:val="none" w:sz="0" w:space="0" w:color="auto"/>
            <w:right w:val="none" w:sz="0" w:space="0" w:color="auto"/>
          </w:divBdr>
          <w:divsChild>
            <w:div w:id="437675165">
              <w:marLeft w:val="0"/>
              <w:marRight w:val="0"/>
              <w:marTop w:val="0"/>
              <w:marBottom w:val="0"/>
              <w:divBdr>
                <w:top w:val="none" w:sz="0" w:space="0" w:color="auto"/>
                <w:left w:val="none" w:sz="0" w:space="0" w:color="auto"/>
                <w:bottom w:val="none" w:sz="0" w:space="0" w:color="auto"/>
                <w:right w:val="none" w:sz="0" w:space="0" w:color="auto"/>
              </w:divBdr>
            </w:div>
            <w:div w:id="26100343">
              <w:marLeft w:val="0"/>
              <w:marRight w:val="0"/>
              <w:marTop w:val="0"/>
              <w:marBottom w:val="0"/>
              <w:divBdr>
                <w:top w:val="none" w:sz="0" w:space="0" w:color="auto"/>
                <w:left w:val="none" w:sz="0" w:space="0" w:color="auto"/>
                <w:bottom w:val="none" w:sz="0" w:space="0" w:color="auto"/>
                <w:right w:val="none" w:sz="0" w:space="0" w:color="auto"/>
              </w:divBdr>
            </w:div>
          </w:divsChild>
        </w:div>
        <w:div w:id="1798987388">
          <w:marLeft w:val="0"/>
          <w:marRight w:val="0"/>
          <w:marTop w:val="0"/>
          <w:marBottom w:val="0"/>
          <w:divBdr>
            <w:top w:val="none" w:sz="0" w:space="0" w:color="auto"/>
            <w:left w:val="none" w:sz="0" w:space="0" w:color="auto"/>
            <w:bottom w:val="none" w:sz="0" w:space="0" w:color="auto"/>
            <w:right w:val="none" w:sz="0" w:space="0" w:color="auto"/>
          </w:divBdr>
          <w:divsChild>
            <w:div w:id="66079137">
              <w:marLeft w:val="0"/>
              <w:marRight w:val="0"/>
              <w:marTop w:val="0"/>
              <w:marBottom w:val="0"/>
              <w:divBdr>
                <w:top w:val="none" w:sz="0" w:space="0" w:color="auto"/>
                <w:left w:val="none" w:sz="0" w:space="0" w:color="auto"/>
                <w:bottom w:val="none" w:sz="0" w:space="0" w:color="auto"/>
                <w:right w:val="none" w:sz="0" w:space="0" w:color="auto"/>
              </w:divBdr>
            </w:div>
            <w:div w:id="884102314">
              <w:marLeft w:val="0"/>
              <w:marRight w:val="0"/>
              <w:marTop w:val="0"/>
              <w:marBottom w:val="0"/>
              <w:divBdr>
                <w:top w:val="none" w:sz="0" w:space="0" w:color="auto"/>
                <w:left w:val="none" w:sz="0" w:space="0" w:color="auto"/>
                <w:bottom w:val="none" w:sz="0" w:space="0" w:color="auto"/>
                <w:right w:val="none" w:sz="0" w:space="0" w:color="auto"/>
              </w:divBdr>
            </w:div>
            <w:div w:id="408696160">
              <w:marLeft w:val="0"/>
              <w:marRight w:val="0"/>
              <w:marTop w:val="0"/>
              <w:marBottom w:val="0"/>
              <w:divBdr>
                <w:top w:val="none" w:sz="0" w:space="0" w:color="auto"/>
                <w:left w:val="none" w:sz="0" w:space="0" w:color="auto"/>
                <w:bottom w:val="none" w:sz="0" w:space="0" w:color="auto"/>
                <w:right w:val="none" w:sz="0" w:space="0" w:color="auto"/>
              </w:divBdr>
            </w:div>
            <w:div w:id="883179988">
              <w:marLeft w:val="0"/>
              <w:marRight w:val="0"/>
              <w:marTop w:val="0"/>
              <w:marBottom w:val="0"/>
              <w:divBdr>
                <w:top w:val="none" w:sz="0" w:space="0" w:color="auto"/>
                <w:left w:val="none" w:sz="0" w:space="0" w:color="auto"/>
                <w:bottom w:val="none" w:sz="0" w:space="0" w:color="auto"/>
                <w:right w:val="none" w:sz="0" w:space="0" w:color="auto"/>
              </w:divBdr>
            </w:div>
          </w:divsChild>
        </w:div>
        <w:div w:id="786393358">
          <w:marLeft w:val="0"/>
          <w:marRight w:val="0"/>
          <w:marTop w:val="0"/>
          <w:marBottom w:val="0"/>
          <w:divBdr>
            <w:top w:val="none" w:sz="0" w:space="0" w:color="auto"/>
            <w:left w:val="none" w:sz="0" w:space="0" w:color="auto"/>
            <w:bottom w:val="none" w:sz="0" w:space="0" w:color="auto"/>
            <w:right w:val="none" w:sz="0" w:space="0" w:color="auto"/>
          </w:divBdr>
          <w:divsChild>
            <w:div w:id="1555504351">
              <w:marLeft w:val="0"/>
              <w:marRight w:val="0"/>
              <w:marTop w:val="0"/>
              <w:marBottom w:val="0"/>
              <w:divBdr>
                <w:top w:val="none" w:sz="0" w:space="0" w:color="auto"/>
                <w:left w:val="none" w:sz="0" w:space="0" w:color="auto"/>
                <w:bottom w:val="none" w:sz="0" w:space="0" w:color="auto"/>
                <w:right w:val="none" w:sz="0" w:space="0" w:color="auto"/>
              </w:divBdr>
            </w:div>
          </w:divsChild>
        </w:div>
        <w:div w:id="2115787632">
          <w:marLeft w:val="0"/>
          <w:marRight w:val="0"/>
          <w:marTop w:val="0"/>
          <w:marBottom w:val="0"/>
          <w:divBdr>
            <w:top w:val="none" w:sz="0" w:space="0" w:color="auto"/>
            <w:left w:val="none" w:sz="0" w:space="0" w:color="auto"/>
            <w:bottom w:val="none" w:sz="0" w:space="0" w:color="auto"/>
            <w:right w:val="none" w:sz="0" w:space="0" w:color="auto"/>
          </w:divBdr>
          <w:divsChild>
            <w:div w:id="1802261873">
              <w:marLeft w:val="0"/>
              <w:marRight w:val="0"/>
              <w:marTop w:val="0"/>
              <w:marBottom w:val="0"/>
              <w:divBdr>
                <w:top w:val="none" w:sz="0" w:space="0" w:color="auto"/>
                <w:left w:val="none" w:sz="0" w:space="0" w:color="auto"/>
                <w:bottom w:val="none" w:sz="0" w:space="0" w:color="auto"/>
                <w:right w:val="none" w:sz="0" w:space="0" w:color="auto"/>
              </w:divBdr>
            </w:div>
            <w:div w:id="1630864407">
              <w:marLeft w:val="0"/>
              <w:marRight w:val="0"/>
              <w:marTop w:val="0"/>
              <w:marBottom w:val="0"/>
              <w:divBdr>
                <w:top w:val="none" w:sz="0" w:space="0" w:color="auto"/>
                <w:left w:val="none" w:sz="0" w:space="0" w:color="auto"/>
                <w:bottom w:val="none" w:sz="0" w:space="0" w:color="auto"/>
                <w:right w:val="none" w:sz="0" w:space="0" w:color="auto"/>
              </w:divBdr>
            </w:div>
          </w:divsChild>
        </w:div>
        <w:div w:id="1558081435">
          <w:marLeft w:val="0"/>
          <w:marRight w:val="0"/>
          <w:marTop w:val="0"/>
          <w:marBottom w:val="0"/>
          <w:divBdr>
            <w:top w:val="none" w:sz="0" w:space="0" w:color="auto"/>
            <w:left w:val="none" w:sz="0" w:space="0" w:color="auto"/>
            <w:bottom w:val="none" w:sz="0" w:space="0" w:color="auto"/>
            <w:right w:val="none" w:sz="0" w:space="0" w:color="auto"/>
          </w:divBdr>
          <w:divsChild>
            <w:div w:id="1830906299">
              <w:marLeft w:val="0"/>
              <w:marRight w:val="0"/>
              <w:marTop w:val="0"/>
              <w:marBottom w:val="0"/>
              <w:divBdr>
                <w:top w:val="none" w:sz="0" w:space="0" w:color="auto"/>
                <w:left w:val="none" w:sz="0" w:space="0" w:color="auto"/>
                <w:bottom w:val="none" w:sz="0" w:space="0" w:color="auto"/>
                <w:right w:val="none" w:sz="0" w:space="0" w:color="auto"/>
              </w:divBdr>
            </w:div>
          </w:divsChild>
        </w:div>
        <w:div w:id="1074164760">
          <w:marLeft w:val="0"/>
          <w:marRight w:val="0"/>
          <w:marTop w:val="0"/>
          <w:marBottom w:val="0"/>
          <w:divBdr>
            <w:top w:val="none" w:sz="0" w:space="0" w:color="auto"/>
            <w:left w:val="none" w:sz="0" w:space="0" w:color="auto"/>
            <w:bottom w:val="none" w:sz="0" w:space="0" w:color="auto"/>
            <w:right w:val="none" w:sz="0" w:space="0" w:color="auto"/>
          </w:divBdr>
          <w:divsChild>
            <w:div w:id="752314757">
              <w:marLeft w:val="0"/>
              <w:marRight w:val="0"/>
              <w:marTop w:val="0"/>
              <w:marBottom w:val="0"/>
              <w:divBdr>
                <w:top w:val="none" w:sz="0" w:space="0" w:color="auto"/>
                <w:left w:val="none" w:sz="0" w:space="0" w:color="auto"/>
                <w:bottom w:val="none" w:sz="0" w:space="0" w:color="auto"/>
                <w:right w:val="none" w:sz="0" w:space="0" w:color="auto"/>
              </w:divBdr>
            </w:div>
          </w:divsChild>
        </w:div>
        <w:div w:id="371732637">
          <w:marLeft w:val="0"/>
          <w:marRight w:val="0"/>
          <w:marTop w:val="0"/>
          <w:marBottom w:val="0"/>
          <w:divBdr>
            <w:top w:val="none" w:sz="0" w:space="0" w:color="auto"/>
            <w:left w:val="none" w:sz="0" w:space="0" w:color="auto"/>
            <w:bottom w:val="none" w:sz="0" w:space="0" w:color="auto"/>
            <w:right w:val="none" w:sz="0" w:space="0" w:color="auto"/>
          </w:divBdr>
          <w:divsChild>
            <w:div w:id="1923368802">
              <w:marLeft w:val="0"/>
              <w:marRight w:val="0"/>
              <w:marTop w:val="0"/>
              <w:marBottom w:val="0"/>
              <w:divBdr>
                <w:top w:val="none" w:sz="0" w:space="0" w:color="auto"/>
                <w:left w:val="none" w:sz="0" w:space="0" w:color="auto"/>
                <w:bottom w:val="none" w:sz="0" w:space="0" w:color="auto"/>
                <w:right w:val="none" w:sz="0" w:space="0" w:color="auto"/>
              </w:divBdr>
            </w:div>
          </w:divsChild>
        </w:div>
        <w:div w:id="234705835">
          <w:marLeft w:val="0"/>
          <w:marRight w:val="0"/>
          <w:marTop w:val="0"/>
          <w:marBottom w:val="0"/>
          <w:divBdr>
            <w:top w:val="none" w:sz="0" w:space="0" w:color="auto"/>
            <w:left w:val="none" w:sz="0" w:space="0" w:color="auto"/>
            <w:bottom w:val="none" w:sz="0" w:space="0" w:color="auto"/>
            <w:right w:val="none" w:sz="0" w:space="0" w:color="auto"/>
          </w:divBdr>
          <w:divsChild>
            <w:div w:id="196160943">
              <w:marLeft w:val="0"/>
              <w:marRight w:val="0"/>
              <w:marTop w:val="0"/>
              <w:marBottom w:val="0"/>
              <w:divBdr>
                <w:top w:val="none" w:sz="0" w:space="0" w:color="auto"/>
                <w:left w:val="none" w:sz="0" w:space="0" w:color="auto"/>
                <w:bottom w:val="none" w:sz="0" w:space="0" w:color="auto"/>
                <w:right w:val="none" w:sz="0" w:space="0" w:color="auto"/>
              </w:divBdr>
            </w:div>
            <w:div w:id="905336768">
              <w:marLeft w:val="0"/>
              <w:marRight w:val="0"/>
              <w:marTop w:val="0"/>
              <w:marBottom w:val="0"/>
              <w:divBdr>
                <w:top w:val="none" w:sz="0" w:space="0" w:color="auto"/>
                <w:left w:val="none" w:sz="0" w:space="0" w:color="auto"/>
                <w:bottom w:val="none" w:sz="0" w:space="0" w:color="auto"/>
                <w:right w:val="none" w:sz="0" w:space="0" w:color="auto"/>
              </w:divBdr>
            </w:div>
          </w:divsChild>
        </w:div>
        <w:div w:id="1602302697">
          <w:marLeft w:val="0"/>
          <w:marRight w:val="0"/>
          <w:marTop w:val="0"/>
          <w:marBottom w:val="0"/>
          <w:divBdr>
            <w:top w:val="none" w:sz="0" w:space="0" w:color="auto"/>
            <w:left w:val="none" w:sz="0" w:space="0" w:color="auto"/>
            <w:bottom w:val="none" w:sz="0" w:space="0" w:color="auto"/>
            <w:right w:val="none" w:sz="0" w:space="0" w:color="auto"/>
          </w:divBdr>
          <w:divsChild>
            <w:div w:id="2066634081">
              <w:marLeft w:val="0"/>
              <w:marRight w:val="0"/>
              <w:marTop w:val="0"/>
              <w:marBottom w:val="0"/>
              <w:divBdr>
                <w:top w:val="none" w:sz="0" w:space="0" w:color="auto"/>
                <w:left w:val="none" w:sz="0" w:space="0" w:color="auto"/>
                <w:bottom w:val="none" w:sz="0" w:space="0" w:color="auto"/>
                <w:right w:val="none" w:sz="0" w:space="0" w:color="auto"/>
              </w:divBdr>
            </w:div>
            <w:div w:id="123088381">
              <w:marLeft w:val="0"/>
              <w:marRight w:val="0"/>
              <w:marTop w:val="0"/>
              <w:marBottom w:val="0"/>
              <w:divBdr>
                <w:top w:val="none" w:sz="0" w:space="0" w:color="auto"/>
                <w:left w:val="none" w:sz="0" w:space="0" w:color="auto"/>
                <w:bottom w:val="none" w:sz="0" w:space="0" w:color="auto"/>
                <w:right w:val="none" w:sz="0" w:space="0" w:color="auto"/>
              </w:divBdr>
            </w:div>
          </w:divsChild>
        </w:div>
        <w:div w:id="317460695">
          <w:marLeft w:val="0"/>
          <w:marRight w:val="0"/>
          <w:marTop w:val="0"/>
          <w:marBottom w:val="0"/>
          <w:divBdr>
            <w:top w:val="none" w:sz="0" w:space="0" w:color="auto"/>
            <w:left w:val="none" w:sz="0" w:space="0" w:color="auto"/>
            <w:bottom w:val="none" w:sz="0" w:space="0" w:color="auto"/>
            <w:right w:val="none" w:sz="0" w:space="0" w:color="auto"/>
          </w:divBdr>
          <w:divsChild>
            <w:div w:id="938834070">
              <w:marLeft w:val="0"/>
              <w:marRight w:val="0"/>
              <w:marTop w:val="0"/>
              <w:marBottom w:val="0"/>
              <w:divBdr>
                <w:top w:val="none" w:sz="0" w:space="0" w:color="auto"/>
                <w:left w:val="none" w:sz="0" w:space="0" w:color="auto"/>
                <w:bottom w:val="none" w:sz="0" w:space="0" w:color="auto"/>
                <w:right w:val="none" w:sz="0" w:space="0" w:color="auto"/>
              </w:divBdr>
            </w:div>
            <w:div w:id="876233012">
              <w:marLeft w:val="0"/>
              <w:marRight w:val="0"/>
              <w:marTop w:val="0"/>
              <w:marBottom w:val="0"/>
              <w:divBdr>
                <w:top w:val="none" w:sz="0" w:space="0" w:color="auto"/>
                <w:left w:val="none" w:sz="0" w:space="0" w:color="auto"/>
                <w:bottom w:val="none" w:sz="0" w:space="0" w:color="auto"/>
                <w:right w:val="none" w:sz="0" w:space="0" w:color="auto"/>
              </w:divBdr>
            </w:div>
          </w:divsChild>
        </w:div>
        <w:div w:id="1318920124">
          <w:marLeft w:val="0"/>
          <w:marRight w:val="0"/>
          <w:marTop w:val="0"/>
          <w:marBottom w:val="0"/>
          <w:divBdr>
            <w:top w:val="none" w:sz="0" w:space="0" w:color="auto"/>
            <w:left w:val="none" w:sz="0" w:space="0" w:color="auto"/>
            <w:bottom w:val="none" w:sz="0" w:space="0" w:color="auto"/>
            <w:right w:val="none" w:sz="0" w:space="0" w:color="auto"/>
          </w:divBdr>
          <w:divsChild>
            <w:div w:id="466705183">
              <w:marLeft w:val="0"/>
              <w:marRight w:val="0"/>
              <w:marTop w:val="0"/>
              <w:marBottom w:val="0"/>
              <w:divBdr>
                <w:top w:val="none" w:sz="0" w:space="0" w:color="auto"/>
                <w:left w:val="none" w:sz="0" w:space="0" w:color="auto"/>
                <w:bottom w:val="none" w:sz="0" w:space="0" w:color="auto"/>
                <w:right w:val="none" w:sz="0" w:space="0" w:color="auto"/>
              </w:divBdr>
            </w:div>
          </w:divsChild>
        </w:div>
        <w:div w:id="1185247401">
          <w:marLeft w:val="0"/>
          <w:marRight w:val="0"/>
          <w:marTop w:val="0"/>
          <w:marBottom w:val="0"/>
          <w:divBdr>
            <w:top w:val="none" w:sz="0" w:space="0" w:color="auto"/>
            <w:left w:val="none" w:sz="0" w:space="0" w:color="auto"/>
            <w:bottom w:val="none" w:sz="0" w:space="0" w:color="auto"/>
            <w:right w:val="none" w:sz="0" w:space="0" w:color="auto"/>
          </w:divBdr>
          <w:divsChild>
            <w:div w:id="274756574">
              <w:marLeft w:val="0"/>
              <w:marRight w:val="0"/>
              <w:marTop w:val="0"/>
              <w:marBottom w:val="0"/>
              <w:divBdr>
                <w:top w:val="none" w:sz="0" w:space="0" w:color="auto"/>
                <w:left w:val="none" w:sz="0" w:space="0" w:color="auto"/>
                <w:bottom w:val="none" w:sz="0" w:space="0" w:color="auto"/>
                <w:right w:val="none" w:sz="0" w:space="0" w:color="auto"/>
              </w:divBdr>
            </w:div>
            <w:div w:id="1176961543">
              <w:marLeft w:val="0"/>
              <w:marRight w:val="0"/>
              <w:marTop w:val="0"/>
              <w:marBottom w:val="0"/>
              <w:divBdr>
                <w:top w:val="none" w:sz="0" w:space="0" w:color="auto"/>
                <w:left w:val="none" w:sz="0" w:space="0" w:color="auto"/>
                <w:bottom w:val="none" w:sz="0" w:space="0" w:color="auto"/>
                <w:right w:val="none" w:sz="0" w:space="0" w:color="auto"/>
              </w:divBdr>
            </w:div>
          </w:divsChild>
        </w:div>
        <w:div w:id="1771732126">
          <w:marLeft w:val="0"/>
          <w:marRight w:val="0"/>
          <w:marTop w:val="0"/>
          <w:marBottom w:val="0"/>
          <w:divBdr>
            <w:top w:val="none" w:sz="0" w:space="0" w:color="auto"/>
            <w:left w:val="none" w:sz="0" w:space="0" w:color="auto"/>
            <w:bottom w:val="none" w:sz="0" w:space="0" w:color="auto"/>
            <w:right w:val="none" w:sz="0" w:space="0" w:color="auto"/>
          </w:divBdr>
          <w:divsChild>
            <w:div w:id="1041595667">
              <w:marLeft w:val="0"/>
              <w:marRight w:val="0"/>
              <w:marTop w:val="0"/>
              <w:marBottom w:val="0"/>
              <w:divBdr>
                <w:top w:val="none" w:sz="0" w:space="0" w:color="auto"/>
                <w:left w:val="none" w:sz="0" w:space="0" w:color="auto"/>
                <w:bottom w:val="none" w:sz="0" w:space="0" w:color="auto"/>
                <w:right w:val="none" w:sz="0" w:space="0" w:color="auto"/>
              </w:divBdr>
            </w:div>
          </w:divsChild>
        </w:div>
        <w:div w:id="1047528530">
          <w:marLeft w:val="0"/>
          <w:marRight w:val="0"/>
          <w:marTop w:val="0"/>
          <w:marBottom w:val="0"/>
          <w:divBdr>
            <w:top w:val="none" w:sz="0" w:space="0" w:color="auto"/>
            <w:left w:val="none" w:sz="0" w:space="0" w:color="auto"/>
            <w:bottom w:val="none" w:sz="0" w:space="0" w:color="auto"/>
            <w:right w:val="none" w:sz="0" w:space="0" w:color="auto"/>
          </w:divBdr>
          <w:divsChild>
            <w:div w:id="1505625555">
              <w:marLeft w:val="0"/>
              <w:marRight w:val="0"/>
              <w:marTop w:val="0"/>
              <w:marBottom w:val="0"/>
              <w:divBdr>
                <w:top w:val="none" w:sz="0" w:space="0" w:color="auto"/>
                <w:left w:val="none" w:sz="0" w:space="0" w:color="auto"/>
                <w:bottom w:val="none" w:sz="0" w:space="0" w:color="auto"/>
                <w:right w:val="none" w:sz="0" w:space="0" w:color="auto"/>
              </w:divBdr>
            </w:div>
            <w:div w:id="1825926610">
              <w:marLeft w:val="0"/>
              <w:marRight w:val="0"/>
              <w:marTop w:val="0"/>
              <w:marBottom w:val="0"/>
              <w:divBdr>
                <w:top w:val="none" w:sz="0" w:space="0" w:color="auto"/>
                <w:left w:val="none" w:sz="0" w:space="0" w:color="auto"/>
                <w:bottom w:val="none" w:sz="0" w:space="0" w:color="auto"/>
                <w:right w:val="none" w:sz="0" w:space="0" w:color="auto"/>
              </w:divBdr>
            </w:div>
          </w:divsChild>
        </w:div>
        <w:div w:id="1308322682">
          <w:marLeft w:val="0"/>
          <w:marRight w:val="0"/>
          <w:marTop w:val="0"/>
          <w:marBottom w:val="0"/>
          <w:divBdr>
            <w:top w:val="none" w:sz="0" w:space="0" w:color="auto"/>
            <w:left w:val="none" w:sz="0" w:space="0" w:color="auto"/>
            <w:bottom w:val="none" w:sz="0" w:space="0" w:color="auto"/>
            <w:right w:val="none" w:sz="0" w:space="0" w:color="auto"/>
          </w:divBdr>
          <w:divsChild>
            <w:div w:id="1252932230">
              <w:marLeft w:val="0"/>
              <w:marRight w:val="0"/>
              <w:marTop w:val="0"/>
              <w:marBottom w:val="0"/>
              <w:divBdr>
                <w:top w:val="none" w:sz="0" w:space="0" w:color="auto"/>
                <w:left w:val="none" w:sz="0" w:space="0" w:color="auto"/>
                <w:bottom w:val="none" w:sz="0" w:space="0" w:color="auto"/>
                <w:right w:val="none" w:sz="0" w:space="0" w:color="auto"/>
              </w:divBdr>
            </w:div>
          </w:divsChild>
        </w:div>
        <w:div w:id="1175993993">
          <w:marLeft w:val="0"/>
          <w:marRight w:val="0"/>
          <w:marTop w:val="0"/>
          <w:marBottom w:val="0"/>
          <w:divBdr>
            <w:top w:val="none" w:sz="0" w:space="0" w:color="auto"/>
            <w:left w:val="none" w:sz="0" w:space="0" w:color="auto"/>
            <w:bottom w:val="none" w:sz="0" w:space="0" w:color="auto"/>
            <w:right w:val="none" w:sz="0" w:space="0" w:color="auto"/>
          </w:divBdr>
          <w:divsChild>
            <w:div w:id="1046682504">
              <w:marLeft w:val="0"/>
              <w:marRight w:val="0"/>
              <w:marTop w:val="0"/>
              <w:marBottom w:val="0"/>
              <w:divBdr>
                <w:top w:val="none" w:sz="0" w:space="0" w:color="auto"/>
                <w:left w:val="none" w:sz="0" w:space="0" w:color="auto"/>
                <w:bottom w:val="none" w:sz="0" w:space="0" w:color="auto"/>
                <w:right w:val="none" w:sz="0" w:space="0" w:color="auto"/>
              </w:divBdr>
            </w:div>
          </w:divsChild>
        </w:div>
        <w:div w:id="442069548">
          <w:marLeft w:val="0"/>
          <w:marRight w:val="0"/>
          <w:marTop w:val="0"/>
          <w:marBottom w:val="0"/>
          <w:divBdr>
            <w:top w:val="none" w:sz="0" w:space="0" w:color="auto"/>
            <w:left w:val="none" w:sz="0" w:space="0" w:color="auto"/>
            <w:bottom w:val="none" w:sz="0" w:space="0" w:color="auto"/>
            <w:right w:val="none" w:sz="0" w:space="0" w:color="auto"/>
          </w:divBdr>
          <w:divsChild>
            <w:div w:id="836194110">
              <w:marLeft w:val="0"/>
              <w:marRight w:val="0"/>
              <w:marTop w:val="0"/>
              <w:marBottom w:val="0"/>
              <w:divBdr>
                <w:top w:val="none" w:sz="0" w:space="0" w:color="auto"/>
                <w:left w:val="none" w:sz="0" w:space="0" w:color="auto"/>
                <w:bottom w:val="none" w:sz="0" w:space="0" w:color="auto"/>
                <w:right w:val="none" w:sz="0" w:space="0" w:color="auto"/>
              </w:divBdr>
            </w:div>
          </w:divsChild>
        </w:div>
        <w:div w:id="2140220558">
          <w:marLeft w:val="0"/>
          <w:marRight w:val="0"/>
          <w:marTop w:val="0"/>
          <w:marBottom w:val="0"/>
          <w:divBdr>
            <w:top w:val="none" w:sz="0" w:space="0" w:color="auto"/>
            <w:left w:val="none" w:sz="0" w:space="0" w:color="auto"/>
            <w:bottom w:val="none" w:sz="0" w:space="0" w:color="auto"/>
            <w:right w:val="none" w:sz="0" w:space="0" w:color="auto"/>
          </w:divBdr>
          <w:divsChild>
            <w:div w:id="468208855">
              <w:marLeft w:val="0"/>
              <w:marRight w:val="0"/>
              <w:marTop w:val="0"/>
              <w:marBottom w:val="0"/>
              <w:divBdr>
                <w:top w:val="none" w:sz="0" w:space="0" w:color="auto"/>
                <w:left w:val="none" w:sz="0" w:space="0" w:color="auto"/>
                <w:bottom w:val="none" w:sz="0" w:space="0" w:color="auto"/>
                <w:right w:val="none" w:sz="0" w:space="0" w:color="auto"/>
              </w:divBdr>
            </w:div>
          </w:divsChild>
        </w:div>
        <w:div w:id="447354006">
          <w:marLeft w:val="0"/>
          <w:marRight w:val="0"/>
          <w:marTop w:val="0"/>
          <w:marBottom w:val="0"/>
          <w:divBdr>
            <w:top w:val="none" w:sz="0" w:space="0" w:color="auto"/>
            <w:left w:val="none" w:sz="0" w:space="0" w:color="auto"/>
            <w:bottom w:val="none" w:sz="0" w:space="0" w:color="auto"/>
            <w:right w:val="none" w:sz="0" w:space="0" w:color="auto"/>
          </w:divBdr>
          <w:divsChild>
            <w:div w:id="1265770058">
              <w:marLeft w:val="0"/>
              <w:marRight w:val="0"/>
              <w:marTop w:val="0"/>
              <w:marBottom w:val="0"/>
              <w:divBdr>
                <w:top w:val="none" w:sz="0" w:space="0" w:color="auto"/>
                <w:left w:val="none" w:sz="0" w:space="0" w:color="auto"/>
                <w:bottom w:val="none" w:sz="0" w:space="0" w:color="auto"/>
                <w:right w:val="none" w:sz="0" w:space="0" w:color="auto"/>
              </w:divBdr>
            </w:div>
          </w:divsChild>
        </w:div>
        <w:div w:id="1222012474">
          <w:marLeft w:val="0"/>
          <w:marRight w:val="0"/>
          <w:marTop w:val="0"/>
          <w:marBottom w:val="0"/>
          <w:divBdr>
            <w:top w:val="none" w:sz="0" w:space="0" w:color="auto"/>
            <w:left w:val="none" w:sz="0" w:space="0" w:color="auto"/>
            <w:bottom w:val="none" w:sz="0" w:space="0" w:color="auto"/>
            <w:right w:val="none" w:sz="0" w:space="0" w:color="auto"/>
          </w:divBdr>
          <w:divsChild>
            <w:div w:id="1516575354">
              <w:marLeft w:val="0"/>
              <w:marRight w:val="0"/>
              <w:marTop w:val="0"/>
              <w:marBottom w:val="0"/>
              <w:divBdr>
                <w:top w:val="none" w:sz="0" w:space="0" w:color="auto"/>
                <w:left w:val="none" w:sz="0" w:space="0" w:color="auto"/>
                <w:bottom w:val="none" w:sz="0" w:space="0" w:color="auto"/>
                <w:right w:val="none" w:sz="0" w:space="0" w:color="auto"/>
              </w:divBdr>
            </w:div>
          </w:divsChild>
        </w:div>
        <w:div w:id="1756126607">
          <w:marLeft w:val="0"/>
          <w:marRight w:val="0"/>
          <w:marTop w:val="0"/>
          <w:marBottom w:val="0"/>
          <w:divBdr>
            <w:top w:val="none" w:sz="0" w:space="0" w:color="auto"/>
            <w:left w:val="none" w:sz="0" w:space="0" w:color="auto"/>
            <w:bottom w:val="none" w:sz="0" w:space="0" w:color="auto"/>
            <w:right w:val="none" w:sz="0" w:space="0" w:color="auto"/>
          </w:divBdr>
          <w:divsChild>
            <w:div w:id="1229996516">
              <w:marLeft w:val="0"/>
              <w:marRight w:val="0"/>
              <w:marTop w:val="0"/>
              <w:marBottom w:val="0"/>
              <w:divBdr>
                <w:top w:val="none" w:sz="0" w:space="0" w:color="auto"/>
                <w:left w:val="none" w:sz="0" w:space="0" w:color="auto"/>
                <w:bottom w:val="none" w:sz="0" w:space="0" w:color="auto"/>
                <w:right w:val="none" w:sz="0" w:space="0" w:color="auto"/>
              </w:divBdr>
            </w:div>
          </w:divsChild>
        </w:div>
        <w:div w:id="916746031">
          <w:marLeft w:val="0"/>
          <w:marRight w:val="0"/>
          <w:marTop w:val="0"/>
          <w:marBottom w:val="0"/>
          <w:divBdr>
            <w:top w:val="none" w:sz="0" w:space="0" w:color="auto"/>
            <w:left w:val="none" w:sz="0" w:space="0" w:color="auto"/>
            <w:bottom w:val="none" w:sz="0" w:space="0" w:color="auto"/>
            <w:right w:val="none" w:sz="0" w:space="0" w:color="auto"/>
          </w:divBdr>
          <w:divsChild>
            <w:div w:id="1695032176">
              <w:marLeft w:val="0"/>
              <w:marRight w:val="0"/>
              <w:marTop w:val="0"/>
              <w:marBottom w:val="0"/>
              <w:divBdr>
                <w:top w:val="none" w:sz="0" w:space="0" w:color="auto"/>
                <w:left w:val="none" w:sz="0" w:space="0" w:color="auto"/>
                <w:bottom w:val="none" w:sz="0" w:space="0" w:color="auto"/>
                <w:right w:val="none" w:sz="0" w:space="0" w:color="auto"/>
              </w:divBdr>
            </w:div>
            <w:div w:id="157379613">
              <w:marLeft w:val="0"/>
              <w:marRight w:val="0"/>
              <w:marTop w:val="0"/>
              <w:marBottom w:val="0"/>
              <w:divBdr>
                <w:top w:val="none" w:sz="0" w:space="0" w:color="auto"/>
                <w:left w:val="none" w:sz="0" w:space="0" w:color="auto"/>
                <w:bottom w:val="none" w:sz="0" w:space="0" w:color="auto"/>
                <w:right w:val="none" w:sz="0" w:space="0" w:color="auto"/>
              </w:divBdr>
            </w:div>
          </w:divsChild>
        </w:div>
        <w:div w:id="693503018">
          <w:marLeft w:val="0"/>
          <w:marRight w:val="0"/>
          <w:marTop w:val="0"/>
          <w:marBottom w:val="0"/>
          <w:divBdr>
            <w:top w:val="none" w:sz="0" w:space="0" w:color="auto"/>
            <w:left w:val="none" w:sz="0" w:space="0" w:color="auto"/>
            <w:bottom w:val="none" w:sz="0" w:space="0" w:color="auto"/>
            <w:right w:val="none" w:sz="0" w:space="0" w:color="auto"/>
          </w:divBdr>
          <w:divsChild>
            <w:div w:id="2055423023">
              <w:marLeft w:val="0"/>
              <w:marRight w:val="0"/>
              <w:marTop w:val="0"/>
              <w:marBottom w:val="0"/>
              <w:divBdr>
                <w:top w:val="none" w:sz="0" w:space="0" w:color="auto"/>
                <w:left w:val="none" w:sz="0" w:space="0" w:color="auto"/>
                <w:bottom w:val="none" w:sz="0" w:space="0" w:color="auto"/>
                <w:right w:val="none" w:sz="0" w:space="0" w:color="auto"/>
              </w:divBdr>
            </w:div>
            <w:div w:id="1577059089">
              <w:marLeft w:val="0"/>
              <w:marRight w:val="0"/>
              <w:marTop w:val="0"/>
              <w:marBottom w:val="0"/>
              <w:divBdr>
                <w:top w:val="none" w:sz="0" w:space="0" w:color="auto"/>
                <w:left w:val="none" w:sz="0" w:space="0" w:color="auto"/>
                <w:bottom w:val="none" w:sz="0" w:space="0" w:color="auto"/>
                <w:right w:val="none" w:sz="0" w:space="0" w:color="auto"/>
              </w:divBdr>
            </w:div>
          </w:divsChild>
        </w:div>
        <w:div w:id="1525165511">
          <w:marLeft w:val="0"/>
          <w:marRight w:val="0"/>
          <w:marTop w:val="0"/>
          <w:marBottom w:val="0"/>
          <w:divBdr>
            <w:top w:val="none" w:sz="0" w:space="0" w:color="auto"/>
            <w:left w:val="none" w:sz="0" w:space="0" w:color="auto"/>
            <w:bottom w:val="none" w:sz="0" w:space="0" w:color="auto"/>
            <w:right w:val="none" w:sz="0" w:space="0" w:color="auto"/>
          </w:divBdr>
          <w:divsChild>
            <w:div w:id="1197810369">
              <w:marLeft w:val="0"/>
              <w:marRight w:val="0"/>
              <w:marTop w:val="0"/>
              <w:marBottom w:val="0"/>
              <w:divBdr>
                <w:top w:val="none" w:sz="0" w:space="0" w:color="auto"/>
                <w:left w:val="none" w:sz="0" w:space="0" w:color="auto"/>
                <w:bottom w:val="none" w:sz="0" w:space="0" w:color="auto"/>
                <w:right w:val="none" w:sz="0" w:space="0" w:color="auto"/>
              </w:divBdr>
            </w:div>
          </w:divsChild>
        </w:div>
        <w:div w:id="739713663">
          <w:marLeft w:val="0"/>
          <w:marRight w:val="0"/>
          <w:marTop w:val="0"/>
          <w:marBottom w:val="0"/>
          <w:divBdr>
            <w:top w:val="none" w:sz="0" w:space="0" w:color="auto"/>
            <w:left w:val="none" w:sz="0" w:space="0" w:color="auto"/>
            <w:bottom w:val="none" w:sz="0" w:space="0" w:color="auto"/>
            <w:right w:val="none" w:sz="0" w:space="0" w:color="auto"/>
          </w:divBdr>
          <w:divsChild>
            <w:div w:id="1342664790">
              <w:marLeft w:val="0"/>
              <w:marRight w:val="0"/>
              <w:marTop w:val="0"/>
              <w:marBottom w:val="0"/>
              <w:divBdr>
                <w:top w:val="none" w:sz="0" w:space="0" w:color="auto"/>
                <w:left w:val="none" w:sz="0" w:space="0" w:color="auto"/>
                <w:bottom w:val="none" w:sz="0" w:space="0" w:color="auto"/>
                <w:right w:val="none" w:sz="0" w:space="0" w:color="auto"/>
              </w:divBdr>
            </w:div>
          </w:divsChild>
        </w:div>
        <w:div w:id="378553821">
          <w:marLeft w:val="0"/>
          <w:marRight w:val="0"/>
          <w:marTop w:val="0"/>
          <w:marBottom w:val="0"/>
          <w:divBdr>
            <w:top w:val="none" w:sz="0" w:space="0" w:color="auto"/>
            <w:left w:val="none" w:sz="0" w:space="0" w:color="auto"/>
            <w:bottom w:val="none" w:sz="0" w:space="0" w:color="auto"/>
            <w:right w:val="none" w:sz="0" w:space="0" w:color="auto"/>
          </w:divBdr>
          <w:divsChild>
            <w:div w:id="1662926762">
              <w:marLeft w:val="0"/>
              <w:marRight w:val="0"/>
              <w:marTop w:val="0"/>
              <w:marBottom w:val="0"/>
              <w:divBdr>
                <w:top w:val="none" w:sz="0" w:space="0" w:color="auto"/>
                <w:left w:val="none" w:sz="0" w:space="0" w:color="auto"/>
                <w:bottom w:val="none" w:sz="0" w:space="0" w:color="auto"/>
                <w:right w:val="none" w:sz="0" w:space="0" w:color="auto"/>
              </w:divBdr>
            </w:div>
            <w:div w:id="1964194381">
              <w:marLeft w:val="0"/>
              <w:marRight w:val="0"/>
              <w:marTop w:val="0"/>
              <w:marBottom w:val="0"/>
              <w:divBdr>
                <w:top w:val="none" w:sz="0" w:space="0" w:color="auto"/>
                <w:left w:val="none" w:sz="0" w:space="0" w:color="auto"/>
                <w:bottom w:val="none" w:sz="0" w:space="0" w:color="auto"/>
                <w:right w:val="none" w:sz="0" w:space="0" w:color="auto"/>
              </w:divBdr>
            </w:div>
            <w:div w:id="642928734">
              <w:marLeft w:val="0"/>
              <w:marRight w:val="0"/>
              <w:marTop w:val="0"/>
              <w:marBottom w:val="0"/>
              <w:divBdr>
                <w:top w:val="none" w:sz="0" w:space="0" w:color="auto"/>
                <w:left w:val="none" w:sz="0" w:space="0" w:color="auto"/>
                <w:bottom w:val="none" w:sz="0" w:space="0" w:color="auto"/>
                <w:right w:val="none" w:sz="0" w:space="0" w:color="auto"/>
              </w:divBdr>
            </w:div>
            <w:div w:id="1184200683">
              <w:marLeft w:val="0"/>
              <w:marRight w:val="0"/>
              <w:marTop w:val="0"/>
              <w:marBottom w:val="0"/>
              <w:divBdr>
                <w:top w:val="none" w:sz="0" w:space="0" w:color="auto"/>
                <w:left w:val="none" w:sz="0" w:space="0" w:color="auto"/>
                <w:bottom w:val="none" w:sz="0" w:space="0" w:color="auto"/>
                <w:right w:val="none" w:sz="0" w:space="0" w:color="auto"/>
              </w:divBdr>
            </w:div>
          </w:divsChild>
        </w:div>
        <w:div w:id="1908565751">
          <w:marLeft w:val="0"/>
          <w:marRight w:val="0"/>
          <w:marTop w:val="0"/>
          <w:marBottom w:val="0"/>
          <w:divBdr>
            <w:top w:val="none" w:sz="0" w:space="0" w:color="auto"/>
            <w:left w:val="none" w:sz="0" w:space="0" w:color="auto"/>
            <w:bottom w:val="none" w:sz="0" w:space="0" w:color="auto"/>
            <w:right w:val="none" w:sz="0" w:space="0" w:color="auto"/>
          </w:divBdr>
          <w:divsChild>
            <w:div w:id="1042366928">
              <w:marLeft w:val="0"/>
              <w:marRight w:val="0"/>
              <w:marTop w:val="0"/>
              <w:marBottom w:val="0"/>
              <w:divBdr>
                <w:top w:val="none" w:sz="0" w:space="0" w:color="auto"/>
                <w:left w:val="none" w:sz="0" w:space="0" w:color="auto"/>
                <w:bottom w:val="none" w:sz="0" w:space="0" w:color="auto"/>
                <w:right w:val="none" w:sz="0" w:space="0" w:color="auto"/>
              </w:divBdr>
            </w:div>
          </w:divsChild>
        </w:div>
        <w:div w:id="1780105238">
          <w:marLeft w:val="0"/>
          <w:marRight w:val="0"/>
          <w:marTop w:val="0"/>
          <w:marBottom w:val="0"/>
          <w:divBdr>
            <w:top w:val="none" w:sz="0" w:space="0" w:color="auto"/>
            <w:left w:val="none" w:sz="0" w:space="0" w:color="auto"/>
            <w:bottom w:val="none" w:sz="0" w:space="0" w:color="auto"/>
            <w:right w:val="none" w:sz="0" w:space="0" w:color="auto"/>
          </w:divBdr>
          <w:divsChild>
            <w:div w:id="1175723393">
              <w:marLeft w:val="0"/>
              <w:marRight w:val="0"/>
              <w:marTop w:val="0"/>
              <w:marBottom w:val="0"/>
              <w:divBdr>
                <w:top w:val="none" w:sz="0" w:space="0" w:color="auto"/>
                <w:left w:val="none" w:sz="0" w:space="0" w:color="auto"/>
                <w:bottom w:val="none" w:sz="0" w:space="0" w:color="auto"/>
                <w:right w:val="none" w:sz="0" w:space="0" w:color="auto"/>
              </w:divBdr>
            </w:div>
          </w:divsChild>
        </w:div>
        <w:div w:id="429005828">
          <w:marLeft w:val="0"/>
          <w:marRight w:val="0"/>
          <w:marTop w:val="0"/>
          <w:marBottom w:val="0"/>
          <w:divBdr>
            <w:top w:val="none" w:sz="0" w:space="0" w:color="auto"/>
            <w:left w:val="none" w:sz="0" w:space="0" w:color="auto"/>
            <w:bottom w:val="none" w:sz="0" w:space="0" w:color="auto"/>
            <w:right w:val="none" w:sz="0" w:space="0" w:color="auto"/>
          </w:divBdr>
          <w:divsChild>
            <w:div w:id="697582860">
              <w:marLeft w:val="0"/>
              <w:marRight w:val="0"/>
              <w:marTop w:val="0"/>
              <w:marBottom w:val="0"/>
              <w:divBdr>
                <w:top w:val="none" w:sz="0" w:space="0" w:color="auto"/>
                <w:left w:val="none" w:sz="0" w:space="0" w:color="auto"/>
                <w:bottom w:val="none" w:sz="0" w:space="0" w:color="auto"/>
                <w:right w:val="none" w:sz="0" w:space="0" w:color="auto"/>
              </w:divBdr>
            </w:div>
            <w:div w:id="127944910">
              <w:marLeft w:val="0"/>
              <w:marRight w:val="0"/>
              <w:marTop w:val="0"/>
              <w:marBottom w:val="0"/>
              <w:divBdr>
                <w:top w:val="none" w:sz="0" w:space="0" w:color="auto"/>
                <w:left w:val="none" w:sz="0" w:space="0" w:color="auto"/>
                <w:bottom w:val="none" w:sz="0" w:space="0" w:color="auto"/>
                <w:right w:val="none" w:sz="0" w:space="0" w:color="auto"/>
              </w:divBdr>
            </w:div>
          </w:divsChild>
        </w:div>
        <w:div w:id="1552841593">
          <w:marLeft w:val="0"/>
          <w:marRight w:val="0"/>
          <w:marTop w:val="0"/>
          <w:marBottom w:val="0"/>
          <w:divBdr>
            <w:top w:val="none" w:sz="0" w:space="0" w:color="auto"/>
            <w:left w:val="none" w:sz="0" w:space="0" w:color="auto"/>
            <w:bottom w:val="none" w:sz="0" w:space="0" w:color="auto"/>
            <w:right w:val="none" w:sz="0" w:space="0" w:color="auto"/>
          </w:divBdr>
          <w:divsChild>
            <w:div w:id="1146244716">
              <w:marLeft w:val="0"/>
              <w:marRight w:val="0"/>
              <w:marTop w:val="0"/>
              <w:marBottom w:val="0"/>
              <w:divBdr>
                <w:top w:val="none" w:sz="0" w:space="0" w:color="auto"/>
                <w:left w:val="none" w:sz="0" w:space="0" w:color="auto"/>
                <w:bottom w:val="none" w:sz="0" w:space="0" w:color="auto"/>
                <w:right w:val="none" w:sz="0" w:space="0" w:color="auto"/>
              </w:divBdr>
            </w:div>
            <w:div w:id="868763178">
              <w:marLeft w:val="0"/>
              <w:marRight w:val="0"/>
              <w:marTop w:val="0"/>
              <w:marBottom w:val="0"/>
              <w:divBdr>
                <w:top w:val="none" w:sz="0" w:space="0" w:color="auto"/>
                <w:left w:val="none" w:sz="0" w:space="0" w:color="auto"/>
                <w:bottom w:val="none" w:sz="0" w:space="0" w:color="auto"/>
                <w:right w:val="none" w:sz="0" w:space="0" w:color="auto"/>
              </w:divBdr>
            </w:div>
          </w:divsChild>
        </w:div>
        <w:div w:id="1213152388">
          <w:marLeft w:val="0"/>
          <w:marRight w:val="0"/>
          <w:marTop w:val="0"/>
          <w:marBottom w:val="0"/>
          <w:divBdr>
            <w:top w:val="none" w:sz="0" w:space="0" w:color="auto"/>
            <w:left w:val="none" w:sz="0" w:space="0" w:color="auto"/>
            <w:bottom w:val="none" w:sz="0" w:space="0" w:color="auto"/>
            <w:right w:val="none" w:sz="0" w:space="0" w:color="auto"/>
          </w:divBdr>
          <w:divsChild>
            <w:div w:id="159780617">
              <w:marLeft w:val="0"/>
              <w:marRight w:val="0"/>
              <w:marTop w:val="0"/>
              <w:marBottom w:val="0"/>
              <w:divBdr>
                <w:top w:val="none" w:sz="0" w:space="0" w:color="auto"/>
                <w:left w:val="none" w:sz="0" w:space="0" w:color="auto"/>
                <w:bottom w:val="none" w:sz="0" w:space="0" w:color="auto"/>
                <w:right w:val="none" w:sz="0" w:space="0" w:color="auto"/>
              </w:divBdr>
            </w:div>
            <w:div w:id="1288777095">
              <w:marLeft w:val="0"/>
              <w:marRight w:val="0"/>
              <w:marTop w:val="0"/>
              <w:marBottom w:val="0"/>
              <w:divBdr>
                <w:top w:val="none" w:sz="0" w:space="0" w:color="auto"/>
                <w:left w:val="none" w:sz="0" w:space="0" w:color="auto"/>
                <w:bottom w:val="none" w:sz="0" w:space="0" w:color="auto"/>
                <w:right w:val="none" w:sz="0" w:space="0" w:color="auto"/>
              </w:divBdr>
            </w:div>
            <w:div w:id="450058061">
              <w:marLeft w:val="0"/>
              <w:marRight w:val="0"/>
              <w:marTop w:val="0"/>
              <w:marBottom w:val="0"/>
              <w:divBdr>
                <w:top w:val="none" w:sz="0" w:space="0" w:color="auto"/>
                <w:left w:val="none" w:sz="0" w:space="0" w:color="auto"/>
                <w:bottom w:val="none" w:sz="0" w:space="0" w:color="auto"/>
                <w:right w:val="none" w:sz="0" w:space="0" w:color="auto"/>
              </w:divBdr>
            </w:div>
          </w:divsChild>
        </w:div>
        <w:div w:id="202791891">
          <w:marLeft w:val="0"/>
          <w:marRight w:val="0"/>
          <w:marTop w:val="0"/>
          <w:marBottom w:val="0"/>
          <w:divBdr>
            <w:top w:val="none" w:sz="0" w:space="0" w:color="auto"/>
            <w:left w:val="none" w:sz="0" w:space="0" w:color="auto"/>
            <w:bottom w:val="none" w:sz="0" w:space="0" w:color="auto"/>
            <w:right w:val="none" w:sz="0" w:space="0" w:color="auto"/>
          </w:divBdr>
          <w:divsChild>
            <w:div w:id="1005862414">
              <w:marLeft w:val="0"/>
              <w:marRight w:val="0"/>
              <w:marTop w:val="0"/>
              <w:marBottom w:val="0"/>
              <w:divBdr>
                <w:top w:val="none" w:sz="0" w:space="0" w:color="auto"/>
                <w:left w:val="none" w:sz="0" w:space="0" w:color="auto"/>
                <w:bottom w:val="none" w:sz="0" w:space="0" w:color="auto"/>
                <w:right w:val="none" w:sz="0" w:space="0" w:color="auto"/>
              </w:divBdr>
            </w:div>
            <w:div w:id="1118448960">
              <w:marLeft w:val="0"/>
              <w:marRight w:val="0"/>
              <w:marTop w:val="0"/>
              <w:marBottom w:val="0"/>
              <w:divBdr>
                <w:top w:val="none" w:sz="0" w:space="0" w:color="auto"/>
                <w:left w:val="none" w:sz="0" w:space="0" w:color="auto"/>
                <w:bottom w:val="none" w:sz="0" w:space="0" w:color="auto"/>
                <w:right w:val="none" w:sz="0" w:space="0" w:color="auto"/>
              </w:divBdr>
            </w:div>
          </w:divsChild>
        </w:div>
        <w:div w:id="938566250">
          <w:marLeft w:val="0"/>
          <w:marRight w:val="0"/>
          <w:marTop w:val="0"/>
          <w:marBottom w:val="0"/>
          <w:divBdr>
            <w:top w:val="none" w:sz="0" w:space="0" w:color="auto"/>
            <w:left w:val="none" w:sz="0" w:space="0" w:color="auto"/>
            <w:bottom w:val="none" w:sz="0" w:space="0" w:color="auto"/>
            <w:right w:val="none" w:sz="0" w:space="0" w:color="auto"/>
          </w:divBdr>
          <w:divsChild>
            <w:div w:id="1186141487">
              <w:marLeft w:val="0"/>
              <w:marRight w:val="0"/>
              <w:marTop w:val="0"/>
              <w:marBottom w:val="0"/>
              <w:divBdr>
                <w:top w:val="none" w:sz="0" w:space="0" w:color="auto"/>
                <w:left w:val="none" w:sz="0" w:space="0" w:color="auto"/>
                <w:bottom w:val="none" w:sz="0" w:space="0" w:color="auto"/>
                <w:right w:val="none" w:sz="0" w:space="0" w:color="auto"/>
              </w:divBdr>
            </w:div>
          </w:divsChild>
        </w:div>
        <w:div w:id="99305024">
          <w:marLeft w:val="0"/>
          <w:marRight w:val="0"/>
          <w:marTop w:val="0"/>
          <w:marBottom w:val="0"/>
          <w:divBdr>
            <w:top w:val="none" w:sz="0" w:space="0" w:color="auto"/>
            <w:left w:val="none" w:sz="0" w:space="0" w:color="auto"/>
            <w:bottom w:val="none" w:sz="0" w:space="0" w:color="auto"/>
            <w:right w:val="none" w:sz="0" w:space="0" w:color="auto"/>
          </w:divBdr>
          <w:divsChild>
            <w:div w:id="604729546">
              <w:marLeft w:val="0"/>
              <w:marRight w:val="0"/>
              <w:marTop w:val="0"/>
              <w:marBottom w:val="0"/>
              <w:divBdr>
                <w:top w:val="none" w:sz="0" w:space="0" w:color="auto"/>
                <w:left w:val="none" w:sz="0" w:space="0" w:color="auto"/>
                <w:bottom w:val="none" w:sz="0" w:space="0" w:color="auto"/>
                <w:right w:val="none" w:sz="0" w:space="0" w:color="auto"/>
              </w:divBdr>
            </w:div>
            <w:div w:id="731737112">
              <w:marLeft w:val="0"/>
              <w:marRight w:val="0"/>
              <w:marTop w:val="0"/>
              <w:marBottom w:val="0"/>
              <w:divBdr>
                <w:top w:val="none" w:sz="0" w:space="0" w:color="auto"/>
                <w:left w:val="none" w:sz="0" w:space="0" w:color="auto"/>
                <w:bottom w:val="none" w:sz="0" w:space="0" w:color="auto"/>
                <w:right w:val="none" w:sz="0" w:space="0" w:color="auto"/>
              </w:divBdr>
            </w:div>
          </w:divsChild>
        </w:div>
        <w:div w:id="1185365994">
          <w:marLeft w:val="0"/>
          <w:marRight w:val="0"/>
          <w:marTop w:val="0"/>
          <w:marBottom w:val="0"/>
          <w:divBdr>
            <w:top w:val="none" w:sz="0" w:space="0" w:color="auto"/>
            <w:left w:val="none" w:sz="0" w:space="0" w:color="auto"/>
            <w:bottom w:val="none" w:sz="0" w:space="0" w:color="auto"/>
            <w:right w:val="none" w:sz="0" w:space="0" w:color="auto"/>
          </w:divBdr>
          <w:divsChild>
            <w:div w:id="399064131">
              <w:marLeft w:val="0"/>
              <w:marRight w:val="0"/>
              <w:marTop w:val="0"/>
              <w:marBottom w:val="0"/>
              <w:divBdr>
                <w:top w:val="none" w:sz="0" w:space="0" w:color="auto"/>
                <w:left w:val="none" w:sz="0" w:space="0" w:color="auto"/>
                <w:bottom w:val="none" w:sz="0" w:space="0" w:color="auto"/>
                <w:right w:val="none" w:sz="0" w:space="0" w:color="auto"/>
              </w:divBdr>
            </w:div>
            <w:div w:id="1995254601">
              <w:marLeft w:val="0"/>
              <w:marRight w:val="0"/>
              <w:marTop w:val="0"/>
              <w:marBottom w:val="0"/>
              <w:divBdr>
                <w:top w:val="none" w:sz="0" w:space="0" w:color="auto"/>
                <w:left w:val="none" w:sz="0" w:space="0" w:color="auto"/>
                <w:bottom w:val="none" w:sz="0" w:space="0" w:color="auto"/>
                <w:right w:val="none" w:sz="0" w:space="0" w:color="auto"/>
              </w:divBdr>
            </w:div>
            <w:div w:id="827942839">
              <w:marLeft w:val="0"/>
              <w:marRight w:val="0"/>
              <w:marTop w:val="0"/>
              <w:marBottom w:val="0"/>
              <w:divBdr>
                <w:top w:val="none" w:sz="0" w:space="0" w:color="auto"/>
                <w:left w:val="none" w:sz="0" w:space="0" w:color="auto"/>
                <w:bottom w:val="none" w:sz="0" w:space="0" w:color="auto"/>
                <w:right w:val="none" w:sz="0" w:space="0" w:color="auto"/>
              </w:divBdr>
            </w:div>
            <w:div w:id="2018919705">
              <w:marLeft w:val="0"/>
              <w:marRight w:val="0"/>
              <w:marTop w:val="0"/>
              <w:marBottom w:val="0"/>
              <w:divBdr>
                <w:top w:val="none" w:sz="0" w:space="0" w:color="auto"/>
                <w:left w:val="none" w:sz="0" w:space="0" w:color="auto"/>
                <w:bottom w:val="none" w:sz="0" w:space="0" w:color="auto"/>
                <w:right w:val="none" w:sz="0" w:space="0" w:color="auto"/>
              </w:divBdr>
            </w:div>
            <w:div w:id="2072803736">
              <w:marLeft w:val="0"/>
              <w:marRight w:val="0"/>
              <w:marTop w:val="0"/>
              <w:marBottom w:val="0"/>
              <w:divBdr>
                <w:top w:val="none" w:sz="0" w:space="0" w:color="auto"/>
                <w:left w:val="none" w:sz="0" w:space="0" w:color="auto"/>
                <w:bottom w:val="none" w:sz="0" w:space="0" w:color="auto"/>
                <w:right w:val="none" w:sz="0" w:space="0" w:color="auto"/>
              </w:divBdr>
            </w:div>
            <w:div w:id="1535072881">
              <w:marLeft w:val="0"/>
              <w:marRight w:val="0"/>
              <w:marTop w:val="0"/>
              <w:marBottom w:val="0"/>
              <w:divBdr>
                <w:top w:val="none" w:sz="0" w:space="0" w:color="auto"/>
                <w:left w:val="none" w:sz="0" w:space="0" w:color="auto"/>
                <w:bottom w:val="none" w:sz="0" w:space="0" w:color="auto"/>
                <w:right w:val="none" w:sz="0" w:space="0" w:color="auto"/>
              </w:divBdr>
            </w:div>
          </w:divsChild>
        </w:div>
        <w:div w:id="928461024">
          <w:marLeft w:val="0"/>
          <w:marRight w:val="0"/>
          <w:marTop w:val="0"/>
          <w:marBottom w:val="0"/>
          <w:divBdr>
            <w:top w:val="none" w:sz="0" w:space="0" w:color="auto"/>
            <w:left w:val="none" w:sz="0" w:space="0" w:color="auto"/>
            <w:bottom w:val="none" w:sz="0" w:space="0" w:color="auto"/>
            <w:right w:val="none" w:sz="0" w:space="0" w:color="auto"/>
          </w:divBdr>
          <w:divsChild>
            <w:div w:id="31418341">
              <w:marLeft w:val="0"/>
              <w:marRight w:val="0"/>
              <w:marTop w:val="0"/>
              <w:marBottom w:val="0"/>
              <w:divBdr>
                <w:top w:val="none" w:sz="0" w:space="0" w:color="auto"/>
                <w:left w:val="none" w:sz="0" w:space="0" w:color="auto"/>
                <w:bottom w:val="none" w:sz="0" w:space="0" w:color="auto"/>
                <w:right w:val="none" w:sz="0" w:space="0" w:color="auto"/>
              </w:divBdr>
            </w:div>
            <w:div w:id="1612084093">
              <w:marLeft w:val="0"/>
              <w:marRight w:val="0"/>
              <w:marTop w:val="0"/>
              <w:marBottom w:val="0"/>
              <w:divBdr>
                <w:top w:val="none" w:sz="0" w:space="0" w:color="auto"/>
                <w:left w:val="none" w:sz="0" w:space="0" w:color="auto"/>
                <w:bottom w:val="none" w:sz="0" w:space="0" w:color="auto"/>
                <w:right w:val="none" w:sz="0" w:space="0" w:color="auto"/>
              </w:divBdr>
            </w:div>
          </w:divsChild>
        </w:div>
        <w:div w:id="1415279175">
          <w:marLeft w:val="0"/>
          <w:marRight w:val="0"/>
          <w:marTop w:val="0"/>
          <w:marBottom w:val="0"/>
          <w:divBdr>
            <w:top w:val="none" w:sz="0" w:space="0" w:color="auto"/>
            <w:left w:val="none" w:sz="0" w:space="0" w:color="auto"/>
            <w:bottom w:val="none" w:sz="0" w:space="0" w:color="auto"/>
            <w:right w:val="none" w:sz="0" w:space="0" w:color="auto"/>
          </w:divBdr>
          <w:divsChild>
            <w:div w:id="232014484">
              <w:marLeft w:val="0"/>
              <w:marRight w:val="0"/>
              <w:marTop w:val="0"/>
              <w:marBottom w:val="0"/>
              <w:divBdr>
                <w:top w:val="none" w:sz="0" w:space="0" w:color="auto"/>
                <w:left w:val="none" w:sz="0" w:space="0" w:color="auto"/>
                <w:bottom w:val="none" w:sz="0" w:space="0" w:color="auto"/>
                <w:right w:val="none" w:sz="0" w:space="0" w:color="auto"/>
              </w:divBdr>
            </w:div>
            <w:div w:id="1387802943">
              <w:marLeft w:val="0"/>
              <w:marRight w:val="0"/>
              <w:marTop w:val="0"/>
              <w:marBottom w:val="0"/>
              <w:divBdr>
                <w:top w:val="none" w:sz="0" w:space="0" w:color="auto"/>
                <w:left w:val="none" w:sz="0" w:space="0" w:color="auto"/>
                <w:bottom w:val="none" w:sz="0" w:space="0" w:color="auto"/>
                <w:right w:val="none" w:sz="0" w:space="0" w:color="auto"/>
              </w:divBdr>
            </w:div>
          </w:divsChild>
        </w:div>
        <w:div w:id="116797811">
          <w:marLeft w:val="0"/>
          <w:marRight w:val="0"/>
          <w:marTop w:val="0"/>
          <w:marBottom w:val="0"/>
          <w:divBdr>
            <w:top w:val="none" w:sz="0" w:space="0" w:color="auto"/>
            <w:left w:val="none" w:sz="0" w:space="0" w:color="auto"/>
            <w:bottom w:val="none" w:sz="0" w:space="0" w:color="auto"/>
            <w:right w:val="none" w:sz="0" w:space="0" w:color="auto"/>
          </w:divBdr>
          <w:divsChild>
            <w:div w:id="790251169">
              <w:marLeft w:val="0"/>
              <w:marRight w:val="0"/>
              <w:marTop w:val="0"/>
              <w:marBottom w:val="0"/>
              <w:divBdr>
                <w:top w:val="none" w:sz="0" w:space="0" w:color="auto"/>
                <w:left w:val="none" w:sz="0" w:space="0" w:color="auto"/>
                <w:bottom w:val="none" w:sz="0" w:space="0" w:color="auto"/>
                <w:right w:val="none" w:sz="0" w:space="0" w:color="auto"/>
              </w:divBdr>
            </w:div>
            <w:div w:id="788820282">
              <w:marLeft w:val="0"/>
              <w:marRight w:val="0"/>
              <w:marTop w:val="0"/>
              <w:marBottom w:val="0"/>
              <w:divBdr>
                <w:top w:val="none" w:sz="0" w:space="0" w:color="auto"/>
                <w:left w:val="none" w:sz="0" w:space="0" w:color="auto"/>
                <w:bottom w:val="none" w:sz="0" w:space="0" w:color="auto"/>
                <w:right w:val="none" w:sz="0" w:space="0" w:color="auto"/>
              </w:divBdr>
            </w:div>
            <w:div w:id="1826775047">
              <w:marLeft w:val="0"/>
              <w:marRight w:val="0"/>
              <w:marTop w:val="0"/>
              <w:marBottom w:val="0"/>
              <w:divBdr>
                <w:top w:val="none" w:sz="0" w:space="0" w:color="auto"/>
                <w:left w:val="none" w:sz="0" w:space="0" w:color="auto"/>
                <w:bottom w:val="none" w:sz="0" w:space="0" w:color="auto"/>
                <w:right w:val="none" w:sz="0" w:space="0" w:color="auto"/>
              </w:divBdr>
            </w:div>
            <w:div w:id="287391785">
              <w:marLeft w:val="0"/>
              <w:marRight w:val="0"/>
              <w:marTop w:val="0"/>
              <w:marBottom w:val="0"/>
              <w:divBdr>
                <w:top w:val="none" w:sz="0" w:space="0" w:color="auto"/>
                <w:left w:val="none" w:sz="0" w:space="0" w:color="auto"/>
                <w:bottom w:val="none" w:sz="0" w:space="0" w:color="auto"/>
                <w:right w:val="none" w:sz="0" w:space="0" w:color="auto"/>
              </w:divBdr>
            </w:div>
          </w:divsChild>
        </w:div>
        <w:div w:id="2054190501">
          <w:marLeft w:val="0"/>
          <w:marRight w:val="0"/>
          <w:marTop w:val="0"/>
          <w:marBottom w:val="0"/>
          <w:divBdr>
            <w:top w:val="none" w:sz="0" w:space="0" w:color="auto"/>
            <w:left w:val="none" w:sz="0" w:space="0" w:color="auto"/>
            <w:bottom w:val="none" w:sz="0" w:space="0" w:color="auto"/>
            <w:right w:val="none" w:sz="0" w:space="0" w:color="auto"/>
          </w:divBdr>
          <w:divsChild>
            <w:div w:id="587542802">
              <w:marLeft w:val="0"/>
              <w:marRight w:val="0"/>
              <w:marTop w:val="0"/>
              <w:marBottom w:val="0"/>
              <w:divBdr>
                <w:top w:val="none" w:sz="0" w:space="0" w:color="auto"/>
                <w:left w:val="none" w:sz="0" w:space="0" w:color="auto"/>
                <w:bottom w:val="none" w:sz="0" w:space="0" w:color="auto"/>
                <w:right w:val="none" w:sz="0" w:space="0" w:color="auto"/>
              </w:divBdr>
            </w:div>
            <w:div w:id="439685545">
              <w:marLeft w:val="0"/>
              <w:marRight w:val="0"/>
              <w:marTop w:val="0"/>
              <w:marBottom w:val="0"/>
              <w:divBdr>
                <w:top w:val="none" w:sz="0" w:space="0" w:color="auto"/>
                <w:left w:val="none" w:sz="0" w:space="0" w:color="auto"/>
                <w:bottom w:val="none" w:sz="0" w:space="0" w:color="auto"/>
                <w:right w:val="none" w:sz="0" w:space="0" w:color="auto"/>
              </w:divBdr>
            </w:div>
          </w:divsChild>
        </w:div>
        <w:div w:id="533929869">
          <w:marLeft w:val="0"/>
          <w:marRight w:val="0"/>
          <w:marTop w:val="0"/>
          <w:marBottom w:val="0"/>
          <w:divBdr>
            <w:top w:val="none" w:sz="0" w:space="0" w:color="auto"/>
            <w:left w:val="none" w:sz="0" w:space="0" w:color="auto"/>
            <w:bottom w:val="none" w:sz="0" w:space="0" w:color="auto"/>
            <w:right w:val="none" w:sz="0" w:space="0" w:color="auto"/>
          </w:divBdr>
          <w:divsChild>
            <w:div w:id="1698848940">
              <w:marLeft w:val="0"/>
              <w:marRight w:val="0"/>
              <w:marTop w:val="0"/>
              <w:marBottom w:val="0"/>
              <w:divBdr>
                <w:top w:val="none" w:sz="0" w:space="0" w:color="auto"/>
                <w:left w:val="none" w:sz="0" w:space="0" w:color="auto"/>
                <w:bottom w:val="none" w:sz="0" w:space="0" w:color="auto"/>
                <w:right w:val="none" w:sz="0" w:space="0" w:color="auto"/>
              </w:divBdr>
            </w:div>
            <w:div w:id="1572352358">
              <w:marLeft w:val="0"/>
              <w:marRight w:val="0"/>
              <w:marTop w:val="0"/>
              <w:marBottom w:val="0"/>
              <w:divBdr>
                <w:top w:val="none" w:sz="0" w:space="0" w:color="auto"/>
                <w:left w:val="none" w:sz="0" w:space="0" w:color="auto"/>
                <w:bottom w:val="none" w:sz="0" w:space="0" w:color="auto"/>
                <w:right w:val="none" w:sz="0" w:space="0" w:color="auto"/>
              </w:divBdr>
            </w:div>
          </w:divsChild>
        </w:div>
        <w:div w:id="545793977">
          <w:marLeft w:val="0"/>
          <w:marRight w:val="0"/>
          <w:marTop w:val="0"/>
          <w:marBottom w:val="0"/>
          <w:divBdr>
            <w:top w:val="none" w:sz="0" w:space="0" w:color="auto"/>
            <w:left w:val="none" w:sz="0" w:space="0" w:color="auto"/>
            <w:bottom w:val="none" w:sz="0" w:space="0" w:color="auto"/>
            <w:right w:val="none" w:sz="0" w:space="0" w:color="auto"/>
          </w:divBdr>
          <w:divsChild>
            <w:div w:id="131556066">
              <w:marLeft w:val="0"/>
              <w:marRight w:val="0"/>
              <w:marTop w:val="0"/>
              <w:marBottom w:val="0"/>
              <w:divBdr>
                <w:top w:val="none" w:sz="0" w:space="0" w:color="auto"/>
                <w:left w:val="none" w:sz="0" w:space="0" w:color="auto"/>
                <w:bottom w:val="none" w:sz="0" w:space="0" w:color="auto"/>
                <w:right w:val="none" w:sz="0" w:space="0" w:color="auto"/>
              </w:divBdr>
            </w:div>
            <w:div w:id="589969333">
              <w:marLeft w:val="0"/>
              <w:marRight w:val="0"/>
              <w:marTop w:val="0"/>
              <w:marBottom w:val="0"/>
              <w:divBdr>
                <w:top w:val="none" w:sz="0" w:space="0" w:color="auto"/>
                <w:left w:val="none" w:sz="0" w:space="0" w:color="auto"/>
                <w:bottom w:val="none" w:sz="0" w:space="0" w:color="auto"/>
                <w:right w:val="none" w:sz="0" w:space="0" w:color="auto"/>
              </w:divBdr>
            </w:div>
          </w:divsChild>
        </w:div>
        <w:div w:id="1138035479">
          <w:marLeft w:val="0"/>
          <w:marRight w:val="0"/>
          <w:marTop w:val="0"/>
          <w:marBottom w:val="0"/>
          <w:divBdr>
            <w:top w:val="none" w:sz="0" w:space="0" w:color="auto"/>
            <w:left w:val="none" w:sz="0" w:space="0" w:color="auto"/>
            <w:bottom w:val="none" w:sz="0" w:space="0" w:color="auto"/>
            <w:right w:val="none" w:sz="0" w:space="0" w:color="auto"/>
          </w:divBdr>
          <w:divsChild>
            <w:div w:id="1814177569">
              <w:marLeft w:val="0"/>
              <w:marRight w:val="0"/>
              <w:marTop w:val="0"/>
              <w:marBottom w:val="0"/>
              <w:divBdr>
                <w:top w:val="none" w:sz="0" w:space="0" w:color="auto"/>
                <w:left w:val="none" w:sz="0" w:space="0" w:color="auto"/>
                <w:bottom w:val="none" w:sz="0" w:space="0" w:color="auto"/>
                <w:right w:val="none" w:sz="0" w:space="0" w:color="auto"/>
              </w:divBdr>
            </w:div>
            <w:div w:id="910389061">
              <w:marLeft w:val="0"/>
              <w:marRight w:val="0"/>
              <w:marTop w:val="0"/>
              <w:marBottom w:val="0"/>
              <w:divBdr>
                <w:top w:val="none" w:sz="0" w:space="0" w:color="auto"/>
                <w:left w:val="none" w:sz="0" w:space="0" w:color="auto"/>
                <w:bottom w:val="none" w:sz="0" w:space="0" w:color="auto"/>
                <w:right w:val="none" w:sz="0" w:space="0" w:color="auto"/>
              </w:divBdr>
            </w:div>
          </w:divsChild>
        </w:div>
        <w:div w:id="1593859593">
          <w:marLeft w:val="0"/>
          <w:marRight w:val="0"/>
          <w:marTop w:val="0"/>
          <w:marBottom w:val="0"/>
          <w:divBdr>
            <w:top w:val="none" w:sz="0" w:space="0" w:color="auto"/>
            <w:left w:val="none" w:sz="0" w:space="0" w:color="auto"/>
            <w:bottom w:val="none" w:sz="0" w:space="0" w:color="auto"/>
            <w:right w:val="none" w:sz="0" w:space="0" w:color="auto"/>
          </w:divBdr>
          <w:divsChild>
            <w:div w:id="1815871744">
              <w:marLeft w:val="0"/>
              <w:marRight w:val="0"/>
              <w:marTop w:val="0"/>
              <w:marBottom w:val="0"/>
              <w:divBdr>
                <w:top w:val="none" w:sz="0" w:space="0" w:color="auto"/>
                <w:left w:val="none" w:sz="0" w:space="0" w:color="auto"/>
                <w:bottom w:val="none" w:sz="0" w:space="0" w:color="auto"/>
                <w:right w:val="none" w:sz="0" w:space="0" w:color="auto"/>
              </w:divBdr>
            </w:div>
            <w:div w:id="1884630949">
              <w:marLeft w:val="0"/>
              <w:marRight w:val="0"/>
              <w:marTop w:val="0"/>
              <w:marBottom w:val="0"/>
              <w:divBdr>
                <w:top w:val="none" w:sz="0" w:space="0" w:color="auto"/>
                <w:left w:val="none" w:sz="0" w:space="0" w:color="auto"/>
                <w:bottom w:val="none" w:sz="0" w:space="0" w:color="auto"/>
                <w:right w:val="none" w:sz="0" w:space="0" w:color="auto"/>
              </w:divBdr>
            </w:div>
            <w:div w:id="1675650934">
              <w:marLeft w:val="0"/>
              <w:marRight w:val="0"/>
              <w:marTop w:val="0"/>
              <w:marBottom w:val="0"/>
              <w:divBdr>
                <w:top w:val="none" w:sz="0" w:space="0" w:color="auto"/>
                <w:left w:val="none" w:sz="0" w:space="0" w:color="auto"/>
                <w:bottom w:val="none" w:sz="0" w:space="0" w:color="auto"/>
                <w:right w:val="none" w:sz="0" w:space="0" w:color="auto"/>
              </w:divBdr>
            </w:div>
            <w:div w:id="1371032590">
              <w:marLeft w:val="0"/>
              <w:marRight w:val="0"/>
              <w:marTop w:val="0"/>
              <w:marBottom w:val="0"/>
              <w:divBdr>
                <w:top w:val="none" w:sz="0" w:space="0" w:color="auto"/>
                <w:left w:val="none" w:sz="0" w:space="0" w:color="auto"/>
                <w:bottom w:val="none" w:sz="0" w:space="0" w:color="auto"/>
                <w:right w:val="none" w:sz="0" w:space="0" w:color="auto"/>
              </w:divBdr>
            </w:div>
          </w:divsChild>
        </w:div>
        <w:div w:id="2126652643">
          <w:marLeft w:val="0"/>
          <w:marRight w:val="0"/>
          <w:marTop w:val="0"/>
          <w:marBottom w:val="0"/>
          <w:divBdr>
            <w:top w:val="none" w:sz="0" w:space="0" w:color="auto"/>
            <w:left w:val="none" w:sz="0" w:space="0" w:color="auto"/>
            <w:bottom w:val="none" w:sz="0" w:space="0" w:color="auto"/>
            <w:right w:val="none" w:sz="0" w:space="0" w:color="auto"/>
          </w:divBdr>
          <w:divsChild>
            <w:div w:id="327052569">
              <w:marLeft w:val="0"/>
              <w:marRight w:val="0"/>
              <w:marTop w:val="0"/>
              <w:marBottom w:val="0"/>
              <w:divBdr>
                <w:top w:val="none" w:sz="0" w:space="0" w:color="auto"/>
                <w:left w:val="none" w:sz="0" w:space="0" w:color="auto"/>
                <w:bottom w:val="none" w:sz="0" w:space="0" w:color="auto"/>
                <w:right w:val="none" w:sz="0" w:space="0" w:color="auto"/>
              </w:divBdr>
            </w:div>
            <w:div w:id="96558445">
              <w:marLeft w:val="0"/>
              <w:marRight w:val="0"/>
              <w:marTop w:val="0"/>
              <w:marBottom w:val="0"/>
              <w:divBdr>
                <w:top w:val="none" w:sz="0" w:space="0" w:color="auto"/>
                <w:left w:val="none" w:sz="0" w:space="0" w:color="auto"/>
                <w:bottom w:val="none" w:sz="0" w:space="0" w:color="auto"/>
                <w:right w:val="none" w:sz="0" w:space="0" w:color="auto"/>
              </w:divBdr>
            </w:div>
            <w:div w:id="1325432187">
              <w:marLeft w:val="0"/>
              <w:marRight w:val="0"/>
              <w:marTop w:val="0"/>
              <w:marBottom w:val="0"/>
              <w:divBdr>
                <w:top w:val="none" w:sz="0" w:space="0" w:color="auto"/>
                <w:left w:val="none" w:sz="0" w:space="0" w:color="auto"/>
                <w:bottom w:val="none" w:sz="0" w:space="0" w:color="auto"/>
                <w:right w:val="none" w:sz="0" w:space="0" w:color="auto"/>
              </w:divBdr>
            </w:div>
          </w:divsChild>
        </w:div>
        <w:div w:id="619841358">
          <w:marLeft w:val="0"/>
          <w:marRight w:val="0"/>
          <w:marTop w:val="0"/>
          <w:marBottom w:val="0"/>
          <w:divBdr>
            <w:top w:val="none" w:sz="0" w:space="0" w:color="auto"/>
            <w:left w:val="none" w:sz="0" w:space="0" w:color="auto"/>
            <w:bottom w:val="none" w:sz="0" w:space="0" w:color="auto"/>
            <w:right w:val="none" w:sz="0" w:space="0" w:color="auto"/>
          </w:divBdr>
          <w:divsChild>
            <w:div w:id="641347229">
              <w:marLeft w:val="0"/>
              <w:marRight w:val="0"/>
              <w:marTop w:val="0"/>
              <w:marBottom w:val="0"/>
              <w:divBdr>
                <w:top w:val="none" w:sz="0" w:space="0" w:color="auto"/>
                <w:left w:val="none" w:sz="0" w:space="0" w:color="auto"/>
                <w:bottom w:val="none" w:sz="0" w:space="0" w:color="auto"/>
                <w:right w:val="none" w:sz="0" w:space="0" w:color="auto"/>
              </w:divBdr>
            </w:div>
            <w:div w:id="1495144938">
              <w:marLeft w:val="0"/>
              <w:marRight w:val="0"/>
              <w:marTop w:val="0"/>
              <w:marBottom w:val="0"/>
              <w:divBdr>
                <w:top w:val="none" w:sz="0" w:space="0" w:color="auto"/>
                <w:left w:val="none" w:sz="0" w:space="0" w:color="auto"/>
                <w:bottom w:val="none" w:sz="0" w:space="0" w:color="auto"/>
                <w:right w:val="none" w:sz="0" w:space="0" w:color="auto"/>
              </w:divBdr>
            </w:div>
          </w:divsChild>
        </w:div>
        <w:div w:id="2031832687">
          <w:marLeft w:val="0"/>
          <w:marRight w:val="0"/>
          <w:marTop w:val="0"/>
          <w:marBottom w:val="0"/>
          <w:divBdr>
            <w:top w:val="none" w:sz="0" w:space="0" w:color="auto"/>
            <w:left w:val="none" w:sz="0" w:space="0" w:color="auto"/>
            <w:bottom w:val="none" w:sz="0" w:space="0" w:color="auto"/>
            <w:right w:val="none" w:sz="0" w:space="0" w:color="auto"/>
          </w:divBdr>
          <w:divsChild>
            <w:div w:id="1247232268">
              <w:marLeft w:val="0"/>
              <w:marRight w:val="0"/>
              <w:marTop w:val="0"/>
              <w:marBottom w:val="0"/>
              <w:divBdr>
                <w:top w:val="none" w:sz="0" w:space="0" w:color="auto"/>
                <w:left w:val="none" w:sz="0" w:space="0" w:color="auto"/>
                <w:bottom w:val="none" w:sz="0" w:space="0" w:color="auto"/>
                <w:right w:val="none" w:sz="0" w:space="0" w:color="auto"/>
              </w:divBdr>
            </w:div>
          </w:divsChild>
        </w:div>
        <w:div w:id="486821185">
          <w:marLeft w:val="0"/>
          <w:marRight w:val="0"/>
          <w:marTop w:val="0"/>
          <w:marBottom w:val="0"/>
          <w:divBdr>
            <w:top w:val="none" w:sz="0" w:space="0" w:color="auto"/>
            <w:left w:val="none" w:sz="0" w:space="0" w:color="auto"/>
            <w:bottom w:val="none" w:sz="0" w:space="0" w:color="auto"/>
            <w:right w:val="none" w:sz="0" w:space="0" w:color="auto"/>
          </w:divBdr>
          <w:divsChild>
            <w:div w:id="240065312">
              <w:marLeft w:val="0"/>
              <w:marRight w:val="0"/>
              <w:marTop w:val="0"/>
              <w:marBottom w:val="0"/>
              <w:divBdr>
                <w:top w:val="none" w:sz="0" w:space="0" w:color="auto"/>
                <w:left w:val="none" w:sz="0" w:space="0" w:color="auto"/>
                <w:bottom w:val="none" w:sz="0" w:space="0" w:color="auto"/>
                <w:right w:val="none" w:sz="0" w:space="0" w:color="auto"/>
              </w:divBdr>
            </w:div>
          </w:divsChild>
        </w:div>
        <w:div w:id="1025908547">
          <w:marLeft w:val="0"/>
          <w:marRight w:val="0"/>
          <w:marTop w:val="0"/>
          <w:marBottom w:val="0"/>
          <w:divBdr>
            <w:top w:val="none" w:sz="0" w:space="0" w:color="auto"/>
            <w:left w:val="none" w:sz="0" w:space="0" w:color="auto"/>
            <w:bottom w:val="none" w:sz="0" w:space="0" w:color="auto"/>
            <w:right w:val="none" w:sz="0" w:space="0" w:color="auto"/>
          </w:divBdr>
          <w:divsChild>
            <w:div w:id="1281687694">
              <w:marLeft w:val="0"/>
              <w:marRight w:val="0"/>
              <w:marTop w:val="0"/>
              <w:marBottom w:val="0"/>
              <w:divBdr>
                <w:top w:val="none" w:sz="0" w:space="0" w:color="auto"/>
                <w:left w:val="none" w:sz="0" w:space="0" w:color="auto"/>
                <w:bottom w:val="none" w:sz="0" w:space="0" w:color="auto"/>
                <w:right w:val="none" w:sz="0" w:space="0" w:color="auto"/>
              </w:divBdr>
            </w:div>
            <w:div w:id="1483883413">
              <w:marLeft w:val="0"/>
              <w:marRight w:val="0"/>
              <w:marTop w:val="0"/>
              <w:marBottom w:val="0"/>
              <w:divBdr>
                <w:top w:val="none" w:sz="0" w:space="0" w:color="auto"/>
                <w:left w:val="none" w:sz="0" w:space="0" w:color="auto"/>
                <w:bottom w:val="none" w:sz="0" w:space="0" w:color="auto"/>
                <w:right w:val="none" w:sz="0" w:space="0" w:color="auto"/>
              </w:divBdr>
            </w:div>
          </w:divsChild>
        </w:div>
        <w:div w:id="1297906575">
          <w:marLeft w:val="0"/>
          <w:marRight w:val="0"/>
          <w:marTop w:val="0"/>
          <w:marBottom w:val="0"/>
          <w:divBdr>
            <w:top w:val="none" w:sz="0" w:space="0" w:color="auto"/>
            <w:left w:val="none" w:sz="0" w:space="0" w:color="auto"/>
            <w:bottom w:val="none" w:sz="0" w:space="0" w:color="auto"/>
            <w:right w:val="none" w:sz="0" w:space="0" w:color="auto"/>
          </w:divBdr>
          <w:divsChild>
            <w:div w:id="1832453512">
              <w:marLeft w:val="0"/>
              <w:marRight w:val="0"/>
              <w:marTop w:val="0"/>
              <w:marBottom w:val="0"/>
              <w:divBdr>
                <w:top w:val="none" w:sz="0" w:space="0" w:color="auto"/>
                <w:left w:val="none" w:sz="0" w:space="0" w:color="auto"/>
                <w:bottom w:val="none" w:sz="0" w:space="0" w:color="auto"/>
                <w:right w:val="none" w:sz="0" w:space="0" w:color="auto"/>
              </w:divBdr>
            </w:div>
          </w:divsChild>
        </w:div>
        <w:div w:id="574632073">
          <w:marLeft w:val="0"/>
          <w:marRight w:val="0"/>
          <w:marTop w:val="0"/>
          <w:marBottom w:val="0"/>
          <w:divBdr>
            <w:top w:val="none" w:sz="0" w:space="0" w:color="auto"/>
            <w:left w:val="none" w:sz="0" w:space="0" w:color="auto"/>
            <w:bottom w:val="none" w:sz="0" w:space="0" w:color="auto"/>
            <w:right w:val="none" w:sz="0" w:space="0" w:color="auto"/>
          </w:divBdr>
          <w:divsChild>
            <w:div w:id="1363701345">
              <w:marLeft w:val="0"/>
              <w:marRight w:val="0"/>
              <w:marTop w:val="0"/>
              <w:marBottom w:val="0"/>
              <w:divBdr>
                <w:top w:val="none" w:sz="0" w:space="0" w:color="auto"/>
                <w:left w:val="none" w:sz="0" w:space="0" w:color="auto"/>
                <w:bottom w:val="none" w:sz="0" w:space="0" w:color="auto"/>
                <w:right w:val="none" w:sz="0" w:space="0" w:color="auto"/>
              </w:divBdr>
            </w:div>
            <w:div w:id="894048782">
              <w:marLeft w:val="0"/>
              <w:marRight w:val="0"/>
              <w:marTop w:val="0"/>
              <w:marBottom w:val="0"/>
              <w:divBdr>
                <w:top w:val="none" w:sz="0" w:space="0" w:color="auto"/>
                <w:left w:val="none" w:sz="0" w:space="0" w:color="auto"/>
                <w:bottom w:val="none" w:sz="0" w:space="0" w:color="auto"/>
                <w:right w:val="none" w:sz="0" w:space="0" w:color="auto"/>
              </w:divBdr>
            </w:div>
          </w:divsChild>
        </w:div>
        <w:div w:id="1542595554">
          <w:marLeft w:val="0"/>
          <w:marRight w:val="0"/>
          <w:marTop w:val="0"/>
          <w:marBottom w:val="0"/>
          <w:divBdr>
            <w:top w:val="none" w:sz="0" w:space="0" w:color="auto"/>
            <w:left w:val="none" w:sz="0" w:space="0" w:color="auto"/>
            <w:bottom w:val="none" w:sz="0" w:space="0" w:color="auto"/>
            <w:right w:val="none" w:sz="0" w:space="0" w:color="auto"/>
          </w:divBdr>
          <w:divsChild>
            <w:div w:id="298347013">
              <w:marLeft w:val="0"/>
              <w:marRight w:val="0"/>
              <w:marTop w:val="0"/>
              <w:marBottom w:val="0"/>
              <w:divBdr>
                <w:top w:val="none" w:sz="0" w:space="0" w:color="auto"/>
                <w:left w:val="none" w:sz="0" w:space="0" w:color="auto"/>
                <w:bottom w:val="none" w:sz="0" w:space="0" w:color="auto"/>
                <w:right w:val="none" w:sz="0" w:space="0" w:color="auto"/>
              </w:divBdr>
            </w:div>
            <w:div w:id="1714964851">
              <w:marLeft w:val="0"/>
              <w:marRight w:val="0"/>
              <w:marTop w:val="0"/>
              <w:marBottom w:val="0"/>
              <w:divBdr>
                <w:top w:val="none" w:sz="0" w:space="0" w:color="auto"/>
                <w:left w:val="none" w:sz="0" w:space="0" w:color="auto"/>
                <w:bottom w:val="none" w:sz="0" w:space="0" w:color="auto"/>
                <w:right w:val="none" w:sz="0" w:space="0" w:color="auto"/>
              </w:divBdr>
            </w:div>
          </w:divsChild>
        </w:div>
        <w:div w:id="523252561">
          <w:marLeft w:val="0"/>
          <w:marRight w:val="0"/>
          <w:marTop w:val="0"/>
          <w:marBottom w:val="0"/>
          <w:divBdr>
            <w:top w:val="none" w:sz="0" w:space="0" w:color="auto"/>
            <w:left w:val="none" w:sz="0" w:space="0" w:color="auto"/>
            <w:bottom w:val="none" w:sz="0" w:space="0" w:color="auto"/>
            <w:right w:val="none" w:sz="0" w:space="0" w:color="auto"/>
          </w:divBdr>
          <w:divsChild>
            <w:div w:id="345911409">
              <w:marLeft w:val="0"/>
              <w:marRight w:val="0"/>
              <w:marTop w:val="0"/>
              <w:marBottom w:val="0"/>
              <w:divBdr>
                <w:top w:val="none" w:sz="0" w:space="0" w:color="auto"/>
                <w:left w:val="none" w:sz="0" w:space="0" w:color="auto"/>
                <w:bottom w:val="none" w:sz="0" w:space="0" w:color="auto"/>
                <w:right w:val="none" w:sz="0" w:space="0" w:color="auto"/>
              </w:divBdr>
            </w:div>
            <w:div w:id="3677391">
              <w:marLeft w:val="0"/>
              <w:marRight w:val="0"/>
              <w:marTop w:val="0"/>
              <w:marBottom w:val="0"/>
              <w:divBdr>
                <w:top w:val="none" w:sz="0" w:space="0" w:color="auto"/>
                <w:left w:val="none" w:sz="0" w:space="0" w:color="auto"/>
                <w:bottom w:val="none" w:sz="0" w:space="0" w:color="auto"/>
                <w:right w:val="none" w:sz="0" w:space="0" w:color="auto"/>
              </w:divBdr>
            </w:div>
            <w:div w:id="1122111857">
              <w:marLeft w:val="0"/>
              <w:marRight w:val="0"/>
              <w:marTop w:val="0"/>
              <w:marBottom w:val="0"/>
              <w:divBdr>
                <w:top w:val="none" w:sz="0" w:space="0" w:color="auto"/>
                <w:left w:val="none" w:sz="0" w:space="0" w:color="auto"/>
                <w:bottom w:val="none" w:sz="0" w:space="0" w:color="auto"/>
                <w:right w:val="none" w:sz="0" w:space="0" w:color="auto"/>
              </w:divBdr>
            </w:div>
            <w:div w:id="517813709">
              <w:marLeft w:val="0"/>
              <w:marRight w:val="0"/>
              <w:marTop w:val="0"/>
              <w:marBottom w:val="0"/>
              <w:divBdr>
                <w:top w:val="none" w:sz="0" w:space="0" w:color="auto"/>
                <w:left w:val="none" w:sz="0" w:space="0" w:color="auto"/>
                <w:bottom w:val="none" w:sz="0" w:space="0" w:color="auto"/>
                <w:right w:val="none" w:sz="0" w:space="0" w:color="auto"/>
              </w:divBdr>
            </w:div>
          </w:divsChild>
        </w:div>
        <w:div w:id="1673486953">
          <w:marLeft w:val="0"/>
          <w:marRight w:val="0"/>
          <w:marTop w:val="0"/>
          <w:marBottom w:val="0"/>
          <w:divBdr>
            <w:top w:val="none" w:sz="0" w:space="0" w:color="auto"/>
            <w:left w:val="none" w:sz="0" w:space="0" w:color="auto"/>
            <w:bottom w:val="none" w:sz="0" w:space="0" w:color="auto"/>
            <w:right w:val="none" w:sz="0" w:space="0" w:color="auto"/>
          </w:divBdr>
          <w:divsChild>
            <w:div w:id="945966521">
              <w:marLeft w:val="0"/>
              <w:marRight w:val="0"/>
              <w:marTop w:val="0"/>
              <w:marBottom w:val="0"/>
              <w:divBdr>
                <w:top w:val="none" w:sz="0" w:space="0" w:color="auto"/>
                <w:left w:val="none" w:sz="0" w:space="0" w:color="auto"/>
                <w:bottom w:val="none" w:sz="0" w:space="0" w:color="auto"/>
                <w:right w:val="none" w:sz="0" w:space="0" w:color="auto"/>
              </w:divBdr>
            </w:div>
          </w:divsChild>
        </w:div>
        <w:div w:id="467824945">
          <w:marLeft w:val="0"/>
          <w:marRight w:val="0"/>
          <w:marTop w:val="0"/>
          <w:marBottom w:val="0"/>
          <w:divBdr>
            <w:top w:val="none" w:sz="0" w:space="0" w:color="auto"/>
            <w:left w:val="none" w:sz="0" w:space="0" w:color="auto"/>
            <w:bottom w:val="none" w:sz="0" w:space="0" w:color="auto"/>
            <w:right w:val="none" w:sz="0" w:space="0" w:color="auto"/>
          </w:divBdr>
          <w:divsChild>
            <w:div w:id="1885866711">
              <w:marLeft w:val="0"/>
              <w:marRight w:val="0"/>
              <w:marTop w:val="0"/>
              <w:marBottom w:val="0"/>
              <w:divBdr>
                <w:top w:val="none" w:sz="0" w:space="0" w:color="auto"/>
                <w:left w:val="none" w:sz="0" w:space="0" w:color="auto"/>
                <w:bottom w:val="none" w:sz="0" w:space="0" w:color="auto"/>
                <w:right w:val="none" w:sz="0" w:space="0" w:color="auto"/>
              </w:divBdr>
            </w:div>
            <w:div w:id="1482194610">
              <w:marLeft w:val="0"/>
              <w:marRight w:val="0"/>
              <w:marTop w:val="0"/>
              <w:marBottom w:val="0"/>
              <w:divBdr>
                <w:top w:val="none" w:sz="0" w:space="0" w:color="auto"/>
                <w:left w:val="none" w:sz="0" w:space="0" w:color="auto"/>
                <w:bottom w:val="none" w:sz="0" w:space="0" w:color="auto"/>
                <w:right w:val="none" w:sz="0" w:space="0" w:color="auto"/>
              </w:divBdr>
            </w:div>
          </w:divsChild>
        </w:div>
        <w:div w:id="335502738">
          <w:marLeft w:val="0"/>
          <w:marRight w:val="0"/>
          <w:marTop w:val="0"/>
          <w:marBottom w:val="0"/>
          <w:divBdr>
            <w:top w:val="none" w:sz="0" w:space="0" w:color="auto"/>
            <w:left w:val="none" w:sz="0" w:space="0" w:color="auto"/>
            <w:bottom w:val="none" w:sz="0" w:space="0" w:color="auto"/>
            <w:right w:val="none" w:sz="0" w:space="0" w:color="auto"/>
          </w:divBdr>
          <w:divsChild>
            <w:div w:id="532767225">
              <w:marLeft w:val="0"/>
              <w:marRight w:val="0"/>
              <w:marTop w:val="0"/>
              <w:marBottom w:val="0"/>
              <w:divBdr>
                <w:top w:val="none" w:sz="0" w:space="0" w:color="auto"/>
                <w:left w:val="none" w:sz="0" w:space="0" w:color="auto"/>
                <w:bottom w:val="none" w:sz="0" w:space="0" w:color="auto"/>
                <w:right w:val="none" w:sz="0" w:space="0" w:color="auto"/>
              </w:divBdr>
            </w:div>
            <w:div w:id="1138377049">
              <w:marLeft w:val="0"/>
              <w:marRight w:val="0"/>
              <w:marTop w:val="0"/>
              <w:marBottom w:val="0"/>
              <w:divBdr>
                <w:top w:val="none" w:sz="0" w:space="0" w:color="auto"/>
                <w:left w:val="none" w:sz="0" w:space="0" w:color="auto"/>
                <w:bottom w:val="none" w:sz="0" w:space="0" w:color="auto"/>
                <w:right w:val="none" w:sz="0" w:space="0" w:color="auto"/>
              </w:divBdr>
            </w:div>
          </w:divsChild>
        </w:div>
        <w:div w:id="96097716">
          <w:marLeft w:val="0"/>
          <w:marRight w:val="0"/>
          <w:marTop w:val="0"/>
          <w:marBottom w:val="0"/>
          <w:divBdr>
            <w:top w:val="none" w:sz="0" w:space="0" w:color="auto"/>
            <w:left w:val="none" w:sz="0" w:space="0" w:color="auto"/>
            <w:bottom w:val="none" w:sz="0" w:space="0" w:color="auto"/>
            <w:right w:val="none" w:sz="0" w:space="0" w:color="auto"/>
          </w:divBdr>
          <w:divsChild>
            <w:div w:id="1527980216">
              <w:marLeft w:val="0"/>
              <w:marRight w:val="0"/>
              <w:marTop w:val="0"/>
              <w:marBottom w:val="0"/>
              <w:divBdr>
                <w:top w:val="none" w:sz="0" w:space="0" w:color="auto"/>
                <w:left w:val="none" w:sz="0" w:space="0" w:color="auto"/>
                <w:bottom w:val="none" w:sz="0" w:space="0" w:color="auto"/>
                <w:right w:val="none" w:sz="0" w:space="0" w:color="auto"/>
              </w:divBdr>
            </w:div>
            <w:div w:id="1304893335">
              <w:marLeft w:val="0"/>
              <w:marRight w:val="0"/>
              <w:marTop w:val="0"/>
              <w:marBottom w:val="0"/>
              <w:divBdr>
                <w:top w:val="none" w:sz="0" w:space="0" w:color="auto"/>
                <w:left w:val="none" w:sz="0" w:space="0" w:color="auto"/>
                <w:bottom w:val="none" w:sz="0" w:space="0" w:color="auto"/>
                <w:right w:val="none" w:sz="0" w:space="0" w:color="auto"/>
              </w:divBdr>
            </w:div>
          </w:divsChild>
        </w:div>
        <w:div w:id="544488956">
          <w:marLeft w:val="0"/>
          <w:marRight w:val="0"/>
          <w:marTop w:val="0"/>
          <w:marBottom w:val="0"/>
          <w:divBdr>
            <w:top w:val="none" w:sz="0" w:space="0" w:color="auto"/>
            <w:left w:val="none" w:sz="0" w:space="0" w:color="auto"/>
            <w:bottom w:val="none" w:sz="0" w:space="0" w:color="auto"/>
            <w:right w:val="none" w:sz="0" w:space="0" w:color="auto"/>
          </w:divBdr>
          <w:divsChild>
            <w:div w:id="2106461439">
              <w:marLeft w:val="0"/>
              <w:marRight w:val="0"/>
              <w:marTop w:val="0"/>
              <w:marBottom w:val="0"/>
              <w:divBdr>
                <w:top w:val="none" w:sz="0" w:space="0" w:color="auto"/>
                <w:left w:val="none" w:sz="0" w:space="0" w:color="auto"/>
                <w:bottom w:val="none" w:sz="0" w:space="0" w:color="auto"/>
                <w:right w:val="none" w:sz="0" w:space="0" w:color="auto"/>
              </w:divBdr>
            </w:div>
          </w:divsChild>
        </w:div>
        <w:div w:id="1452895911">
          <w:marLeft w:val="0"/>
          <w:marRight w:val="0"/>
          <w:marTop w:val="0"/>
          <w:marBottom w:val="0"/>
          <w:divBdr>
            <w:top w:val="none" w:sz="0" w:space="0" w:color="auto"/>
            <w:left w:val="none" w:sz="0" w:space="0" w:color="auto"/>
            <w:bottom w:val="none" w:sz="0" w:space="0" w:color="auto"/>
            <w:right w:val="none" w:sz="0" w:space="0" w:color="auto"/>
          </w:divBdr>
          <w:divsChild>
            <w:div w:id="326710822">
              <w:marLeft w:val="0"/>
              <w:marRight w:val="0"/>
              <w:marTop w:val="0"/>
              <w:marBottom w:val="0"/>
              <w:divBdr>
                <w:top w:val="none" w:sz="0" w:space="0" w:color="auto"/>
                <w:left w:val="none" w:sz="0" w:space="0" w:color="auto"/>
                <w:bottom w:val="none" w:sz="0" w:space="0" w:color="auto"/>
                <w:right w:val="none" w:sz="0" w:space="0" w:color="auto"/>
              </w:divBdr>
            </w:div>
            <w:div w:id="1806191293">
              <w:marLeft w:val="0"/>
              <w:marRight w:val="0"/>
              <w:marTop w:val="0"/>
              <w:marBottom w:val="0"/>
              <w:divBdr>
                <w:top w:val="none" w:sz="0" w:space="0" w:color="auto"/>
                <w:left w:val="none" w:sz="0" w:space="0" w:color="auto"/>
                <w:bottom w:val="none" w:sz="0" w:space="0" w:color="auto"/>
                <w:right w:val="none" w:sz="0" w:space="0" w:color="auto"/>
              </w:divBdr>
            </w:div>
          </w:divsChild>
        </w:div>
        <w:div w:id="1411807137">
          <w:marLeft w:val="0"/>
          <w:marRight w:val="0"/>
          <w:marTop w:val="0"/>
          <w:marBottom w:val="0"/>
          <w:divBdr>
            <w:top w:val="none" w:sz="0" w:space="0" w:color="auto"/>
            <w:left w:val="none" w:sz="0" w:space="0" w:color="auto"/>
            <w:bottom w:val="none" w:sz="0" w:space="0" w:color="auto"/>
            <w:right w:val="none" w:sz="0" w:space="0" w:color="auto"/>
          </w:divBdr>
          <w:divsChild>
            <w:div w:id="644093324">
              <w:marLeft w:val="0"/>
              <w:marRight w:val="0"/>
              <w:marTop w:val="0"/>
              <w:marBottom w:val="0"/>
              <w:divBdr>
                <w:top w:val="none" w:sz="0" w:space="0" w:color="auto"/>
                <w:left w:val="none" w:sz="0" w:space="0" w:color="auto"/>
                <w:bottom w:val="none" w:sz="0" w:space="0" w:color="auto"/>
                <w:right w:val="none" w:sz="0" w:space="0" w:color="auto"/>
              </w:divBdr>
            </w:div>
            <w:div w:id="829567398">
              <w:marLeft w:val="0"/>
              <w:marRight w:val="0"/>
              <w:marTop w:val="0"/>
              <w:marBottom w:val="0"/>
              <w:divBdr>
                <w:top w:val="none" w:sz="0" w:space="0" w:color="auto"/>
                <w:left w:val="none" w:sz="0" w:space="0" w:color="auto"/>
                <w:bottom w:val="none" w:sz="0" w:space="0" w:color="auto"/>
                <w:right w:val="none" w:sz="0" w:space="0" w:color="auto"/>
              </w:divBdr>
            </w:div>
          </w:divsChild>
        </w:div>
        <w:div w:id="1130198892">
          <w:marLeft w:val="0"/>
          <w:marRight w:val="0"/>
          <w:marTop w:val="0"/>
          <w:marBottom w:val="0"/>
          <w:divBdr>
            <w:top w:val="none" w:sz="0" w:space="0" w:color="auto"/>
            <w:left w:val="none" w:sz="0" w:space="0" w:color="auto"/>
            <w:bottom w:val="none" w:sz="0" w:space="0" w:color="auto"/>
            <w:right w:val="none" w:sz="0" w:space="0" w:color="auto"/>
          </w:divBdr>
          <w:divsChild>
            <w:div w:id="2126147876">
              <w:marLeft w:val="0"/>
              <w:marRight w:val="0"/>
              <w:marTop w:val="0"/>
              <w:marBottom w:val="0"/>
              <w:divBdr>
                <w:top w:val="none" w:sz="0" w:space="0" w:color="auto"/>
                <w:left w:val="none" w:sz="0" w:space="0" w:color="auto"/>
                <w:bottom w:val="none" w:sz="0" w:space="0" w:color="auto"/>
                <w:right w:val="none" w:sz="0" w:space="0" w:color="auto"/>
              </w:divBdr>
            </w:div>
            <w:div w:id="618417077">
              <w:marLeft w:val="0"/>
              <w:marRight w:val="0"/>
              <w:marTop w:val="0"/>
              <w:marBottom w:val="0"/>
              <w:divBdr>
                <w:top w:val="none" w:sz="0" w:space="0" w:color="auto"/>
                <w:left w:val="none" w:sz="0" w:space="0" w:color="auto"/>
                <w:bottom w:val="none" w:sz="0" w:space="0" w:color="auto"/>
                <w:right w:val="none" w:sz="0" w:space="0" w:color="auto"/>
              </w:divBdr>
            </w:div>
            <w:div w:id="2068527263">
              <w:marLeft w:val="0"/>
              <w:marRight w:val="0"/>
              <w:marTop w:val="0"/>
              <w:marBottom w:val="0"/>
              <w:divBdr>
                <w:top w:val="none" w:sz="0" w:space="0" w:color="auto"/>
                <w:left w:val="none" w:sz="0" w:space="0" w:color="auto"/>
                <w:bottom w:val="none" w:sz="0" w:space="0" w:color="auto"/>
                <w:right w:val="none" w:sz="0" w:space="0" w:color="auto"/>
              </w:divBdr>
            </w:div>
            <w:div w:id="1454715530">
              <w:marLeft w:val="0"/>
              <w:marRight w:val="0"/>
              <w:marTop w:val="0"/>
              <w:marBottom w:val="0"/>
              <w:divBdr>
                <w:top w:val="none" w:sz="0" w:space="0" w:color="auto"/>
                <w:left w:val="none" w:sz="0" w:space="0" w:color="auto"/>
                <w:bottom w:val="none" w:sz="0" w:space="0" w:color="auto"/>
                <w:right w:val="none" w:sz="0" w:space="0" w:color="auto"/>
              </w:divBdr>
            </w:div>
            <w:div w:id="2054891132">
              <w:marLeft w:val="0"/>
              <w:marRight w:val="0"/>
              <w:marTop w:val="0"/>
              <w:marBottom w:val="0"/>
              <w:divBdr>
                <w:top w:val="none" w:sz="0" w:space="0" w:color="auto"/>
                <w:left w:val="none" w:sz="0" w:space="0" w:color="auto"/>
                <w:bottom w:val="none" w:sz="0" w:space="0" w:color="auto"/>
                <w:right w:val="none" w:sz="0" w:space="0" w:color="auto"/>
              </w:divBdr>
            </w:div>
            <w:div w:id="26372559">
              <w:marLeft w:val="0"/>
              <w:marRight w:val="0"/>
              <w:marTop w:val="0"/>
              <w:marBottom w:val="0"/>
              <w:divBdr>
                <w:top w:val="none" w:sz="0" w:space="0" w:color="auto"/>
                <w:left w:val="none" w:sz="0" w:space="0" w:color="auto"/>
                <w:bottom w:val="none" w:sz="0" w:space="0" w:color="auto"/>
                <w:right w:val="none" w:sz="0" w:space="0" w:color="auto"/>
              </w:divBdr>
            </w:div>
          </w:divsChild>
        </w:div>
        <w:div w:id="1294557964">
          <w:marLeft w:val="0"/>
          <w:marRight w:val="0"/>
          <w:marTop w:val="0"/>
          <w:marBottom w:val="0"/>
          <w:divBdr>
            <w:top w:val="none" w:sz="0" w:space="0" w:color="auto"/>
            <w:left w:val="none" w:sz="0" w:space="0" w:color="auto"/>
            <w:bottom w:val="none" w:sz="0" w:space="0" w:color="auto"/>
            <w:right w:val="none" w:sz="0" w:space="0" w:color="auto"/>
          </w:divBdr>
          <w:divsChild>
            <w:div w:id="469785056">
              <w:marLeft w:val="0"/>
              <w:marRight w:val="0"/>
              <w:marTop w:val="0"/>
              <w:marBottom w:val="0"/>
              <w:divBdr>
                <w:top w:val="none" w:sz="0" w:space="0" w:color="auto"/>
                <w:left w:val="none" w:sz="0" w:space="0" w:color="auto"/>
                <w:bottom w:val="none" w:sz="0" w:space="0" w:color="auto"/>
                <w:right w:val="none" w:sz="0" w:space="0" w:color="auto"/>
              </w:divBdr>
            </w:div>
            <w:div w:id="331644090">
              <w:marLeft w:val="0"/>
              <w:marRight w:val="0"/>
              <w:marTop w:val="0"/>
              <w:marBottom w:val="0"/>
              <w:divBdr>
                <w:top w:val="none" w:sz="0" w:space="0" w:color="auto"/>
                <w:left w:val="none" w:sz="0" w:space="0" w:color="auto"/>
                <w:bottom w:val="none" w:sz="0" w:space="0" w:color="auto"/>
                <w:right w:val="none" w:sz="0" w:space="0" w:color="auto"/>
              </w:divBdr>
            </w:div>
            <w:div w:id="724842111">
              <w:marLeft w:val="0"/>
              <w:marRight w:val="0"/>
              <w:marTop w:val="0"/>
              <w:marBottom w:val="0"/>
              <w:divBdr>
                <w:top w:val="none" w:sz="0" w:space="0" w:color="auto"/>
                <w:left w:val="none" w:sz="0" w:space="0" w:color="auto"/>
                <w:bottom w:val="none" w:sz="0" w:space="0" w:color="auto"/>
                <w:right w:val="none" w:sz="0" w:space="0" w:color="auto"/>
              </w:divBdr>
            </w:div>
          </w:divsChild>
        </w:div>
        <w:div w:id="1628270891">
          <w:marLeft w:val="0"/>
          <w:marRight w:val="0"/>
          <w:marTop w:val="0"/>
          <w:marBottom w:val="0"/>
          <w:divBdr>
            <w:top w:val="none" w:sz="0" w:space="0" w:color="auto"/>
            <w:left w:val="none" w:sz="0" w:space="0" w:color="auto"/>
            <w:bottom w:val="none" w:sz="0" w:space="0" w:color="auto"/>
            <w:right w:val="none" w:sz="0" w:space="0" w:color="auto"/>
          </w:divBdr>
          <w:divsChild>
            <w:div w:id="1692027888">
              <w:marLeft w:val="0"/>
              <w:marRight w:val="0"/>
              <w:marTop w:val="0"/>
              <w:marBottom w:val="0"/>
              <w:divBdr>
                <w:top w:val="none" w:sz="0" w:space="0" w:color="auto"/>
                <w:left w:val="none" w:sz="0" w:space="0" w:color="auto"/>
                <w:bottom w:val="none" w:sz="0" w:space="0" w:color="auto"/>
                <w:right w:val="none" w:sz="0" w:space="0" w:color="auto"/>
              </w:divBdr>
            </w:div>
            <w:div w:id="1739941788">
              <w:marLeft w:val="0"/>
              <w:marRight w:val="0"/>
              <w:marTop w:val="0"/>
              <w:marBottom w:val="0"/>
              <w:divBdr>
                <w:top w:val="none" w:sz="0" w:space="0" w:color="auto"/>
                <w:left w:val="none" w:sz="0" w:space="0" w:color="auto"/>
                <w:bottom w:val="none" w:sz="0" w:space="0" w:color="auto"/>
                <w:right w:val="none" w:sz="0" w:space="0" w:color="auto"/>
              </w:divBdr>
            </w:div>
          </w:divsChild>
        </w:div>
        <w:div w:id="1365986785">
          <w:marLeft w:val="0"/>
          <w:marRight w:val="0"/>
          <w:marTop w:val="0"/>
          <w:marBottom w:val="0"/>
          <w:divBdr>
            <w:top w:val="none" w:sz="0" w:space="0" w:color="auto"/>
            <w:left w:val="none" w:sz="0" w:space="0" w:color="auto"/>
            <w:bottom w:val="none" w:sz="0" w:space="0" w:color="auto"/>
            <w:right w:val="none" w:sz="0" w:space="0" w:color="auto"/>
          </w:divBdr>
          <w:divsChild>
            <w:div w:id="369963238">
              <w:marLeft w:val="0"/>
              <w:marRight w:val="0"/>
              <w:marTop w:val="0"/>
              <w:marBottom w:val="0"/>
              <w:divBdr>
                <w:top w:val="none" w:sz="0" w:space="0" w:color="auto"/>
                <w:left w:val="none" w:sz="0" w:space="0" w:color="auto"/>
                <w:bottom w:val="none" w:sz="0" w:space="0" w:color="auto"/>
                <w:right w:val="none" w:sz="0" w:space="0" w:color="auto"/>
              </w:divBdr>
            </w:div>
            <w:div w:id="1911765195">
              <w:marLeft w:val="0"/>
              <w:marRight w:val="0"/>
              <w:marTop w:val="0"/>
              <w:marBottom w:val="0"/>
              <w:divBdr>
                <w:top w:val="none" w:sz="0" w:space="0" w:color="auto"/>
                <w:left w:val="none" w:sz="0" w:space="0" w:color="auto"/>
                <w:bottom w:val="none" w:sz="0" w:space="0" w:color="auto"/>
                <w:right w:val="none" w:sz="0" w:space="0" w:color="auto"/>
              </w:divBdr>
            </w:div>
          </w:divsChild>
        </w:div>
        <w:div w:id="820076767">
          <w:marLeft w:val="0"/>
          <w:marRight w:val="0"/>
          <w:marTop w:val="0"/>
          <w:marBottom w:val="0"/>
          <w:divBdr>
            <w:top w:val="none" w:sz="0" w:space="0" w:color="auto"/>
            <w:left w:val="none" w:sz="0" w:space="0" w:color="auto"/>
            <w:bottom w:val="none" w:sz="0" w:space="0" w:color="auto"/>
            <w:right w:val="none" w:sz="0" w:space="0" w:color="auto"/>
          </w:divBdr>
          <w:divsChild>
            <w:div w:id="1370766711">
              <w:marLeft w:val="0"/>
              <w:marRight w:val="0"/>
              <w:marTop w:val="0"/>
              <w:marBottom w:val="0"/>
              <w:divBdr>
                <w:top w:val="none" w:sz="0" w:space="0" w:color="auto"/>
                <w:left w:val="none" w:sz="0" w:space="0" w:color="auto"/>
                <w:bottom w:val="none" w:sz="0" w:space="0" w:color="auto"/>
                <w:right w:val="none" w:sz="0" w:space="0" w:color="auto"/>
              </w:divBdr>
            </w:div>
            <w:div w:id="588540510">
              <w:marLeft w:val="0"/>
              <w:marRight w:val="0"/>
              <w:marTop w:val="0"/>
              <w:marBottom w:val="0"/>
              <w:divBdr>
                <w:top w:val="none" w:sz="0" w:space="0" w:color="auto"/>
                <w:left w:val="none" w:sz="0" w:space="0" w:color="auto"/>
                <w:bottom w:val="none" w:sz="0" w:space="0" w:color="auto"/>
                <w:right w:val="none" w:sz="0" w:space="0" w:color="auto"/>
              </w:divBdr>
            </w:div>
          </w:divsChild>
        </w:div>
        <w:div w:id="165482360">
          <w:marLeft w:val="0"/>
          <w:marRight w:val="0"/>
          <w:marTop w:val="0"/>
          <w:marBottom w:val="0"/>
          <w:divBdr>
            <w:top w:val="none" w:sz="0" w:space="0" w:color="auto"/>
            <w:left w:val="none" w:sz="0" w:space="0" w:color="auto"/>
            <w:bottom w:val="none" w:sz="0" w:space="0" w:color="auto"/>
            <w:right w:val="none" w:sz="0" w:space="0" w:color="auto"/>
          </w:divBdr>
          <w:divsChild>
            <w:div w:id="2034455377">
              <w:marLeft w:val="0"/>
              <w:marRight w:val="0"/>
              <w:marTop w:val="0"/>
              <w:marBottom w:val="0"/>
              <w:divBdr>
                <w:top w:val="none" w:sz="0" w:space="0" w:color="auto"/>
                <w:left w:val="none" w:sz="0" w:space="0" w:color="auto"/>
                <w:bottom w:val="none" w:sz="0" w:space="0" w:color="auto"/>
                <w:right w:val="none" w:sz="0" w:space="0" w:color="auto"/>
              </w:divBdr>
            </w:div>
            <w:div w:id="2046590758">
              <w:marLeft w:val="0"/>
              <w:marRight w:val="0"/>
              <w:marTop w:val="0"/>
              <w:marBottom w:val="0"/>
              <w:divBdr>
                <w:top w:val="none" w:sz="0" w:space="0" w:color="auto"/>
                <w:left w:val="none" w:sz="0" w:space="0" w:color="auto"/>
                <w:bottom w:val="none" w:sz="0" w:space="0" w:color="auto"/>
                <w:right w:val="none" w:sz="0" w:space="0" w:color="auto"/>
              </w:divBdr>
            </w:div>
          </w:divsChild>
        </w:div>
        <w:div w:id="781656806">
          <w:marLeft w:val="0"/>
          <w:marRight w:val="0"/>
          <w:marTop w:val="0"/>
          <w:marBottom w:val="0"/>
          <w:divBdr>
            <w:top w:val="none" w:sz="0" w:space="0" w:color="auto"/>
            <w:left w:val="none" w:sz="0" w:space="0" w:color="auto"/>
            <w:bottom w:val="none" w:sz="0" w:space="0" w:color="auto"/>
            <w:right w:val="none" w:sz="0" w:space="0" w:color="auto"/>
          </w:divBdr>
          <w:divsChild>
            <w:div w:id="1772239414">
              <w:marLeft w:val="0"/>
              <w:marRight w:val="0"/>
              <w:marTop w:val="0"/>
              <w:marBottom w:val="0"/>
              <w:divBdr>
                <w:top w:val="none" w:sz="0" w:space="0" w:color="auto"/>
                <w:left w:val="none" w:sz="0" w:space="0" w:color="auto"/>
                <w:bottom w:val="none" w:sz="0" w:space="0" w:color="auto"/>
                <w:right w:val="none" w:sz="0" w:space="0" w:color="auto"/>
              </w:divBdr>
            </w:div>
            <w:div w:id="1126969265">
              <w:marLeft w:val="0"/>
              <w:marRight w:val="0"/>
              <w:marTop w:val="0"/>
              <w:marBottom w:val="0"/>
              <w:divBdr>
                <w:top w:val="none" w:sz="0" w:space="0" w:color="auto"/>
                <w:left w:val="none" w:sz="0" w:space="0" w:color="auto"/>
                <w:bottom w:val="none" w:sz="0" w:space="0" w:color="auto"/>
                <w:right w:val="none" w:sz="0" w:space="0" w:color="auto"/>
              </w:divBdr>
            </w:div>
          </w:divsChild>
        </w:div>
        <w:div w:id="1602178691">
          <w:marLeft w:val="0"/>
          <w:marRight w:val="0"/>
          <w:marTop w:val="0"/>
          <w:marBottom w:val="0"/>
          <w:divBdr>
            <w:top w:val="none" w:sz="0" w:space="0" w:color="auto"/>
            <w:left w:val="none" w:sz="0" w:space="0" w:color="auto"/>
            <w:bottom w:val="none" w:sz="0" w:space="0" w:color="auto"/>
            <w:right w:val="none" w:sz="0" w:space="0" w:color="auto"/>
          </w:divBdr>
          <w:divsChild>
            <w:div w:id="1742750527">
              <w:marLeft w:val="0"/>
              <w:marRight w:val="0"/>
              <w:marTop w:val="0"/>
              <w:marBottom w:val="0"/>
              <w:divBdr>
                <w:top w:val="none" w:sz="0" w:space="0" w:color="auto"/>
                <w:left w:val="none" w:sz="0" w:space="0" w:color="auto"/>
                <w:bottom w:val="none" w:sz="0" w:space="0" w:color="auto"/>
                <w:right w:val="none" w:sz="0" w:space="0" w:color="auto"/>
              </w:divBdr>
            </w:div>
            <w:div w:id="1786388772">
              <w:marLeft w:val="0"/>
              <w:marRight w:val="0"/>
              <w:marTop w:val="0"/>
              <w:marBottom w:val="0"/>
              <w:divBdr>
                <w:top w:val="none" w:sz="0" w:space="0" w:color="auto"/>
                <w:left w:val="none" w:sz="0" w:space="0" w:color="auto"/>
                <w:bottom w:val="none" w:sz="0" w:space="0" w:color="auto"/>
                <w:right w:val="none" w:sz="0" w:space="0" w:color="auto"/>
              </w:divBdr>
            </w:div>
            <w:div w:id="2020620765">
              <w:marLeft w:val="0"/>
              <w:marRight w:val="0"/>
              <w:marTop w:val="0"/>
              <w:marBottom w:val="0"/>
              <w:divBdr>
                <w:top w:val="none" w:sz="0" w:space="0" w:color="auto"/>
                <w:left w:val="none" w:sz="0" w:space="0" w:color="auto"/>
                <w:bottom w:val="none" w:sz="0" w:space="0" w:color="auto"/>
                <w:right w:val="none" w:sz="0" w:space="0" w:color="auto"/>
              </w:divBdr>
            </w:div>
          </w:divsChild>
        </w:div>
        <w:div w:id="1032539380">
          <w:marLeft w:val="0"/>
          <w:marRight w:val="0"/>
          <w:marTop w:val="0"/>
          <w:marBottom w:val="0"/>
          <w:divBdr>
            <w:top w:val="none" w:sz="0" w:space="0" w:color="auto"/>
            <w:left w:val="none" w:sz="0" w:space="0" w:color="auto"/>
            <w:bottom w:val="none" w:sz="0" w:space="0" w:color="auto"/>
            <w:right w:val="none" w:sz="0" w:space="0" w:color="auto"/>
          </w:divBdr>
          <w:divsChild>
            <w:div w:id="541092922">
              <w:marLeft w:val="0"/>
              <w:marRight w:val="0"/>
              <w:marTop w:val="0"/>
              <w:marBottom w:val="0"/>
              <w:divBdr>
                <w:top w:val="none" w:sz="0" w:space="0" w:color="auto"/>
                <w:left w:val="none" w:sz="0" w:space="0" w:color="auto"/>
                <w:bottom w:val="none" w:sz="0" w:space="0" w:color="auto"/>
                <w:right w:val="none" w:sz="0" w:space="0" w:color="auto"/>
              </w:divBdr>
            </w:div>
            <w:div w:id="347830212">
              <w:marLeft w:val="0"/>
              <w:marRight w:val="0"/>
              <w:marTop w:val="0"/>
              <w:marBottom w:val="0"/>
              <w:divBdr>
                <w:top w:val="none" w:sz="0" w:space="0" w:color="auto"/>
                <w:left w:val="none" w:sz="0" w:space="0" w:color="auto"/>
                <w:bottom w:val="none" w:sz="0" w:space="0" w:color="auto"/>
                <w:right w:val="none" w:sz="0" w:space="0" w:color="auto"/>
              </w:divBdr>
            </w:div>
            <w:div w:id="1057705405">
              <w:marLeft w:val="0"/>
              <w:marRight w:val="0"/>
              <w:marTop w:val="0"/>
              <w:marBottom w:val="0"/>
              <w:divBdr>
                <w:top w:val="none" w:sz="0" w:space="0" w:color="auto"/>
                <w:left w:val="none" w:sz="0" w:space="0" w:color="auto"/>
                <w:bottom w:val="none" w:sz="0" w:space="0" w:color="auto"/>
                <w:right w:val="none" w:sz="0" w:space="0" w:color="auto"/>
              </w:divBdr>
            </w:div>
            <w:div w:id="2056806697">
              <w:marLeft w:val="0"/>
              <w:marRight w:val="0"/>
              <w:marTop w:val="0"/>
              <w:marBottom w:val="0"/>
              <w:divBdr>
                <w:top w:val="none" w:sz="0" w:space="0" w:color="auto"/>
                <w:left w:val="none" w:sz="0" w:space="0" w:color="auto"/>
                <w:bottom w:val="none" w:sz="0" w:space="0" w:color="auto"/>
                <w:right w:val="none" w:sz="0" w:space="0" w:color="auto"/>
              </w:divBdr>
            </w:div>
            <w:div w:id="2033143962">
              <w:marLeft w:val="0"/>
              <w:marRight w:val="0"/>
              <w:marTop w:val="0"/>
              <w:marBottom w:val="0"/>
              <w:divBdr>
                <w:top w:val="none" w:sz="0" w:space="0" w:color="auto"/>
                <w:left w:val="none" w:sz="0" w:space="0" w:color="auto"/>
                <w:bottom w:val="none" w:sz="0" w:space="0" w:color="auto"/>
                <w:right w:val="none" w:sz="0" w:space="0" w:color="auto"/>
              </w:divBdr>
            </w:div>
            <w:div w:id="1436755554">
              <w:marLeft w:val="0"/>
              <w:marRight w:val="0"/>
              <w:marTop w:val="0"/>
              <w:marBottom w:val="0"/>
              <w:divBdr>
                <w:top w:val="none" w:sz="0" w:space="0" w:color="auto"/>
                <w:left w:val="none" w:sz="0" w:space="0" w:color="auto"/>
                <w:bottom w:val="none" w:sz="0" w:space="0" w:color="auto"/>
                <w:right w:val="none" w:sz="0" w:space="0" w:color="auto"/>
              </w:divBdr>
            </w:div>
            <w:div w:id="409928152">
              <w:marLeft w:val="0"/>
              <w:marRight w:val="0"/>
              <w:marTop w:val="0"/>
              <w:marBottom w:val="0"/>
              <w:divBdr>
                <w:top w:val="none" w:sz="0" w:space="0" w:color="auto"/>
                <w:left w:val="none" w:sz="0" w:space="0" w:color="auto"/>
                <w:bottom w:val="none" w:sz="0" w:space="0" w:color="auto"/>
                <w:right w:val="none" w:sz="0" w:space="0" w:color="auto"/>
              </w:divBdr>
            </w:div>
            <w:div w:id="1102526850">
              <w:marLeft w:val="0"/>
              <w:marRight w:val="0"/>
              <w:marTop w:val="0"/>
              <w:marBottom w:val="0"/>
              <w:divBdr>
                <w:top w:val="none" w:sz="0" w:space="0" w:color="auto"/>
                <w:left w:val="none" w:sz="0" w:space="0" w:color="auto"/>
                <w:bottom w:val="none" w:sz="0" w:space="0" w:color="auto"/>
                <w:right w:val="none" w:sz="0" w:space="0" w:color="auto"/>
              </w:divBdr>
            </w:div>
            <w:div w:id="1147235616">
              <w:marLeft w:val="0"/>
              <w:marRight w:val="0"/>
              <w:marTop w:val="0"/>
              <w:marBottom w:val="0"/>
              <w:divBdr>
                <w:top w:val="none" w:sz="0" w:space="0" w:color="auto"/>
                <w:left w:val="none" w:sz="0" w:space="0" w:color="auto"/>
                <w:bottom w:val="none" w:sz="0" w:space="0" w:color="auto"/>
                <w:right w:val="none" w:sz="0" w:space="0" w:color="auto"/>
              </w:divBdr>
            </w:div>
            <w:div w:id="418066810">
              <w:marLeft w:val="0"/>
              <w:marRight w:val="0"/>
              <w:marTop w:val="0"/>
              <w:marBottom w:val="0"/>
              <w:divBdr>
                <w:top w:val="none" w:sz="0" w:space="0" w:color="auto"/>
                <w:left w:val="none" w:sz="0" w:space="0" w:color="auto"/>
                <w:bottom w:val="none" w:sz="0" w:space="0" w:color="auto"/>
                <w:right w:val="none" w:sz="0" w:space="0" w:color="auto"/>
              </w:divBdr>
            </w:div>
            <w:div w:id="875653049">
              <w:marLeft w:val="0"/>
              <w:marRight w:val="0"/>
              <w:marTop w:val="0"/>
              <w:marBottom w:val="0"/>
              <w:divBdr>
                <w:top w:val="none" w:sz="0" w:space="0" w:color="auto"/>
                <w:left w:val="none" w:sz="0" w:space="0" w:color="auto"/>
                <w:bottom w:val="none" w:sz="0" w:space="0" w:color="auto"/>
                <w:right w:val="none" w:sz="0" w:space="0" w:color="auto"/>
              </w:divBdr>
            </w:div>
          </w:divsChild>
        </w:div>
        <w:div w:id="1537040573">
          <w:marLeft w:val="0"/>
          <w:marRight w:val="0"/>
          <w:marTop w:val="0"/>
          <w:marBottom w:val="0"/>
          <w:divBdr>
            <w:top w:val="none" w:sz="0" w:space="0" w:color="auto"/>
            <w:left w:val="none" w:sz="0" w:space="0" w:color="auto"/>
            <w:bottom w:val="none" w:sz="0" w:space="0" w:color="auto"/>
            <w:right w:val="none" w:sz="0" w:space="0" w:color="auto"/>
          </w:divBdr>
          <w:divsChild>
            <w:div w:id="1101102158">
              <w:marLeft w:val="0"/>
              <w:marRight w:val="0"/>
              <w:marTop w:val="0"/>
              <w:marBottom w:val="0"/>
              <w:divBdr>
                <w:top w:val="none" w:sz="0" w:space="0" w:color="auto"/>
                <w:left w:val="none" w:sz="0" w:space="0" w:color="auto"/>
                <w:bottom w:val="none" w:sz="0" w:space="0" w:color="auto"/>
                <w:right w:val="none" w:sz="0" w:space="0" w:color="auto"/>
              </w:divBdr>
            </w:div>
            <w:div w:id="1706370445">
              <w:marLeft w:val="0"/>
              <w:marRight w:val="0"/>
              <w:marTop w:val="0"/>
              <w:marBottom w:val="0"/>
              <w:divBdr>
                <w:top w:val="none" w:sz="0" w:space="0" w:color="auto"/>
                <w:left w:val="none" w:sz="0" w:space="0" w:color="auto"/>
                <w:bottom w:val="none" w:sz="0" w:space="0" w:color="auto"/>
                <w:right w:val="none" w:sz="0" w:space="0" w:color="auto"/>
              </w:divBdr>
            </w:div>
            <w:div w:id="689378663">
              <w:marLeft w:val="0"/>
              <w:marRight w:val="0"/>
              <w:marTop w:val="0"/>
              <w:marBottom w:val="0"/>
              <w:divBdr>
                <w:top w:val="none" w:sz="0" w:space="0" w:color="auto"/>
                <w:left w:val="none" w:sz="0" w:space="0" w:color="auto"/>
                <w:bottom w:val="none" w:sz="0" w:space="0" w:color="auto"/>
                <w:right w:val="none" w:sz="0" w:space="0" w:color="auto"/>
              </w:divBdr>
            </w:div>
            <w:div w:id="538981372">
              <w:marLeft w:val="0"/>
              <w:marRight w:val="0"/>
              <w:marTop w:val="0"/>
              <w:marBottom w:val="0"/>
              <w:divBdr>
                <w:top w:val="none" w:sz="0" w:space="0" w:color="auto"/>
                <w:left w:val="none" w:sz="0" w:space="0" w:color="auto"/>
                <w:bottom w:val="none" w:sz="0" w:space="0" w:color="auto"/>
                <w:right w:val="none" w:sz="0" w:space="0" w:color="auto"/>
              </w:divBdr>
            </w:div>
          </w:divsChild>
        </w:div>
        <w:div w:id="2052144527">
          <w:marLeft w:val="0"/>
          <w:marRight w:val="0"/>
          <w:marTop w:val="0"/>
          <w:marBottom w:val="0"/>
          <w:divBdr>
            <w:top w:val="none" w:sz="0" w:space="0" w:color="auto"/>
            <w:left w:val="none" w:sz="0" w:space="0" w:color="auto"/>
            <w:bottom w:val="none" w:sz="0" w:space="0" w:color="auto"/>
            <w:right w:val="none" w:sz="0" w:space="0" w:color="auto"/>
          </w:divBdr>
          <w:divsChild>
            <w:div w:id="1778602061">
              <w:marLeft w:val="0"/>
              <w:marRight w:val="0"/>
              <w:marTop w:val="0"/>
              <w:marBottom w:val="0"/>
              <w:divBdr>
                <w:top w:val="none" w:sz="0" w:space="0" w:color="auto"/>
                <w:left w:val="none" w:sz="0" w:space="0" w:color="auto"/>
                <w:bottom w:val="none" w:sz="0" w:space="0" w:color="auto"/>
                <w:right w:val="none" w:sz="0" w:space="0" w:color="auto"/>
              </w:divBdr>
            </w:div>
            <w:div w:id="1060176692">
              <w:marLeft w:val="0"/>
              <w:marRight w:val="0"/>
              <w:marTop w:val="0"/>
              <w:marBottom w:val="0"/>
              <w:divBdr>
                <w:top w:val="none" w:sz="0" w:space="0" w:color="auto"/>
                <w:left w:val="none" w:sz="0" w:space="0" w:color="auto"/>
                <w:bottom w:val="none" w:sz="0" w:space="0" w:color="auto"/>
                <w:right w:val="none" w:sz="0" w:space="0" w:color="auto"/>
              </w:divBdr>
            </w:div>
          </w:divsChild>
        </w:div>
        <w:div w:id="1892157587">
          <w:marLeft w:val="0"/>
          <w:marRight w:val="0"/>
          <w:marTop w:val="0"/>
          <w:marBottom w:val="0"/>
          <w:divBdr>
            <w:top w:val="none" w:sz="0" w:space="0" w:color="auto"/>
            <w:left w:val="none" w:sz="0" w:space="0" w:color="auto"/>
            <w:bottom w:val="none" w:sz="0" w:space="0" w:color="auto"/>
            <w:right w:val="none" w:sz="0" w:space="0" w:color="auto"/>
          </w:divBdr>
          <w:divsChild>
            <w:div w:id="1050156774">
              <w:marLeft w:val="0"/>
              <w:marRight w:val="0"/>
              <w:marTop w:val="0"/>
              <w:marBottom w:val="0"/>
              <w:divBdr>
                <w:top w:val="none" w:sz="0" w:space="0" w:color="auto"/>
                <w:left w:val="none" w:sz="0" w:space="0" w:color="auto"/>
                <w:bottom w:val="none" w:sz="0" w:space="0" w:color="auto"/>
                <w:right w:val="none" w:sz="0" w:space="0" w:color="auto"/>
              </w:divBdr>
            </w:div>
          </w:divsChild>
        </w:div>
        <w:div w:id="1526601718">
          <w:marLeft w:val="0"/>
          <w:marRight w:val="0"/>
          <w:marTop w:val="0"/>
          <w:marBottom w:val="0"/>
          <w:divBdr>
            <w:top w:val="none" w:sz="0" w:space="0" w:color="auto"/>
            <w:left w:val="none" w:sz="0" w:space="0" w:color="auto"/>
            <w:bottom w:val="none" w:sz="0" w:space="0" w:color="auto"/>
            <w:right w:val="none" w:sz="0" w:space="0" w:color="auto"/>
          </w:divBdr>
          <w:divsChild>
            <w:div w:id="2118866784">
              <w:marLeft w:val="0"/>
              <w:marRight w:val="0"/>
              <w:marTop w:val="0"/>
              <w:marBottom w:val="0"/>
              <w:divBdr>
                <w:top w:val="none" w:sz="0" w:space="0" w:color="auto"/>
                <w:left w:val="none" w:sz="0" w:space="0" w:color="auto"/>
                <w:bottom w:val="none" w:sz="0" w:space="0" w:color="auto"/>
                <w:right w:val="none" w:sz="0" w:space="0" w:color="auto"/>
              </w:divBdr>
            </w:div>
            <w:div w:id="783883772">
              <w:marLeft w:val="0"/>
              <w:marRight w:val="0"/>
              <w:marTop w:val="0"/>
              <w:marBottom w:val="0"/>
              <w:divBdr>
                <w:top w:val="none" w:sz="0" w:space="0" w:color="auto"/>
                <w:left w:val="none" w:sz="0" w:space="0" w:color="auto"/>
                <w:bottom w:val="none" w:sz="0" w:space="0" w:color="auto"/>
                <w:right w:val="none" w:sz="0" w:space="0" w:color="auto"/>
              </w:divBdr>
            </w:div>
          </w:divsChild>
        </w:div>
        <w:div w:id="1591811555">
          <w:marLeft w:val="0"/>
          <w:marRight w:val="0"/>
          <w:marTop w:val="0"/>
          <w:marBottom w:val="0"/>
          <w:divBdr>
            <w:top w:val="none" w:sz="0" w:space="0" w:color="auto"/>
            <w:left w:val="none" w:sz="0" w:space="0" w:color="auto"/>
            <w:bottom w:val="none" w:sz="0" w:space="0" w:color="auto"/>
            <w:right w:val="none" w:sz="0" w:space="0" w:color="auto"/>
          </w:divBdr>
          <w:divsChild>
            <w:div w:id="1085224889">
              <w:marLeft w:val="0"/>
              <w:marRight w:val="0"/>
              <w:marTop w:val="0"/>
              <w:marBottom w:val="0"/>
              <w:divBdr>
                <w:top w:val="none" w:sz="0" w:space="0" w:color="auto"/>
                <w:left w:val="none" w:sz="0" w:space="0" w:color="auto"/>
                <w:bottom w:val="none" w:sz="0" w:space="0" w:color="auto"/>
                <w:right w:val="none" w:sz="0" w:space="0" w:color="auto"/>
              </w:divBdr>
            </w:div>
          </w:divsChild>
        </w:div>
        <w:div w:id="322122543">
          <w:marLeft w:val="0"/>
          <w:marRight w:val="0"/>
          <w:marTop w:val="0"/>
          <w:marBottom w:val="0"/>
          <w:divBdr>
            <w:top w:val="none" w:sz="0" w:space="0" w:color="auto"/>
            <w:left w:val="none" w:sz="0" w:space="0" w:color="auto"/>
            <w:bottom w:val="none" w:sz="0" w:space="0" w:color="auto"/>
            <w:right w:val="none" w:sz="0" w:space="0" w:color="auto"/>
          </w:divBdr>
          <w:divsChild>
            <w:div w:id="640157415">
              <w:marLeft w:val="0"/>
              <w:marRight w:val="0"/>
              <w:marTop w:val="0"/>
              <w:marBottom w:val="0"/>
              <w:divBdr>
                <w:top w:val="none" w:sz="0" w:space="0" w:color="auto"/>
                <w:left w:val="none" w:sz="0" w:space="0" w:color="auto"/>
                <w:bottom w:val="none" w:sz="0" w:space="0" w:color="auto"/>
                <w:right w:val="none" w:sz="0" w:space="0" w:color="auto"/>
              </w:divBdr>
            </w:div>
            <w:div w:id="1537615321">
              <w:marLeft w:val="0"/>
              <w:marRight w:val="0"/>
              <w:marTop w:val="0"/>
              <w:marBottom w:val="0"/>
              <w:divBdr>
                <w:top w:val="none" w:sz="0" w:space="0" w:color="auto"/>
                <w:left w:val="none" w:sz="0" w:space="0" w:color="auto"/>
                <w:bottom w:val="none" w:sz="0" w:space="0" w:color="auto"/>
                <w:right w:val="none" w:sz="0" w:space="0" w:color="auto"/>
              </w:divBdr>
            </w:div>
          </w:divsChild>
        </w:div>
        <w:div w:id="1291746444">
          <w:marLeft w:val="0"/>
          <w:marRight w:val="0"/>
          <w:marTop w:val="0"/>
          <w:marBottom w:val="0"/>
          <w:divBdr>
            <w:top w:val="none" w:sz="0" w:space="0" w:color="auto"/>
            <w:left w:val="none" w:sz="0" w:space="0" w:color="auto"/>
            <w:bottom w:val="none" w:sz="0" w:space="0" w:color="auto"/>
            <w:right w:val="none" w:sz="0" w:space="0" w:color="auto"/>
          </w:divBdr>
          <w:divsChild>
            <w:div w:id="776679618">
              <w:marLeft w:val="0"/>
              <w:marRight w:val="0"/>
              <w:marTop w:val="0"/>
              <w:marBottom w:val="0"/>
              <w:divBdr>
                <w:top w:val="none" w:sz="0" w:space="0" w:color="auto"/>
                <w:left w:val="none" w:sz="0" w:space="0" w:color="auto"/>
                <w:bottom w:val="none" w:sz="0" w:space="0" w:color="auto"/>
                <w:right w:val="none" w:sz="0" w:space="0" w:color="auto"/>
              </w:divBdr>
            </w:div>
            <w:div w:id="649745866">
              <w:marLeft w:val="0"/>
              <w:marRight w:val="0"/>
              <w:marTop w:val="0"/>
              <w:marBottom w:val="0"/>
              <w:divBdr>
                <w:top w:val="none" w:sz="0" w:space="0" w:color="auto"/>
                <w:left w:val="none" w:sz="0" w:space="0" w:color="auto"/>
                <w:bottom w:val="none" w:sz="0" w:space="0" w:color="auto"/>
                <w:right w:val="none" w:sz="0" w:space="0" w:color="auto"/>
              </w:divBdr>
            </w:div>
          </w:divsChild>
        </w:div>
        <w:div w:id="681737270">
          <w:marLeft w:val="0"/>
          <w:marRight w:val="0"/>
          <w:marTop w:val="0"/>
          <w:marBottom w:val="0"/>
          <w:divBdr>
            <w:top w:val="none" w:sz="0" w:space="0" w:color="auto"/>
            <w:left w:val="none" w:sz="0" w:space="0" w:color="auto"/>
            <w:bottom w:val="none" w:sz="0" w:space="0" w:color="auto"/>
            <w:right w:val="none" w:sz="0" w:space="0" w:color="auto"/>
          </w:divBdr>
          <w:divsChild>
            <w:div w:id="1050346017">
              <w:marLeft w:val="0"/>
              <w:marRight w:val="0"/>
              <w:marTop w:val="0"/>
              <w:marBottom w:val="0"/>
              <w:divBdr>
                <w:top w:val="none" w:sz="0" w:space="0" w:color="auto"/>
                <w:left w:val="none" w:sz="0" w:space="0" w:color="auto"/>
                <w:bottom w:val="none" w:sz="0" w:space="0" w:color="auto"/>
                <w:right w:val="none" w:sz="0" w:space="0" w:color="auto"/>
              </w:divBdr>
            </w:div>
          </w:divsChild>
        </w:div>
        <w:div w:id="1300257477">
          <w:marLeft w:val="0"/>
          <w:marRight w:val="0"/>
          <w:marTop w:val="0"/>
          <w:marBottom w:val="0"/>
          <w:divBdr>
            <w:top w:val="none" w:sz="0" w:space="0" w:color="auto"/>
            <w:left w:val="none" w:sz="0" w:space="0" w:color="auto"/>
            <w:bottom w:val="none" w:sz="0" w:space="0" w:color="auto"/>
            <w:right w:val="none" w:sz="0" w:space="0" w:color="auto"/>
          </w:divBdr>
          <w:divsChild>
            <w:div w:id="1412846383">
              <w:marLeft w:val="0"/>
              <w:marRight w:val="0"/>
              <w:marTop w:val="0"/>
              <w:marBottom w:val="0"/>
              <w:divBdr>
                <w:top w:val="none" w:sz="0" w:space="0" w:color="auto"/>
                <w:left w:val="none" w:sz="0" w:space="0" w:color="auto"/>
                <w:bottom w:val="none" w:sz="0" w:space="0" w:color="auto"/>
                <w:right w:val="none" w:sz="0" w:space="0" w:color="auto"/>
              </w:divBdr>
            </w:div>
            <w:div w:id="1593783008">
              <w:marLeft w:val="0"/>
              <w:marRight w:val="0"/>
              <w:marTop w:val="0"/>
              <w:marBottom w:val="0"/>
              <w:divBdr>
                <w:top w:val="none" w:sz="0" w:space="0" w:color="auto"/>
                <w:left w:val="none" w:sz="0" w:space="0" w:color="auto"/>
                <w:bottom w:val="none" w:sz="0" w:space="0" w:color="auto"/>
                <w:right w:val="none" w:sz="0" w:space="0" w:color="auto"/>
              </w:divBdr>
            </w:div>
            <w:div w:id="1222404275">
              <w:marLeft w:val="0"/>
              <w:marRight w:val="0"/>
              <w:marTop w:val="0"/>
              <w:marBottom w:val="0"/>
              <w:divBdr>
                <w:top w:val="none" w:sz="0" w:space="0" w:color="auto"/>
                <w:left w:val="none" w:sz="0" w:space="0" w:color="auto"/>
                <w:bottom w:val="none" w:sz="0" w:space="0" w:color="auto"/>
                <w:right w:val="none" w:sz="0" w:space="0" w:color="auto"/>
              </w:divBdr>
            </w:div>
            <w:div w:id="1430000917">
              <w:marLeft w:val="0"/>
              <w:marRight w:val="0"/>
              <w:marTop w:val="0"/>
              <w:marBottom w:val="0"/>
              <w:divBdr>
                <w:top w:val="none" w:sz="0" w:space="0" w:color="auto"/>
                <w:left w:val="none" w:sz="0" w:space="0" w:color="auto"/>
                <w:bottom w:val="none" w:sz="0" w:space="0" w:color="auto"/>
                <w:right w:val="none" w:sz="0" w:space="0" w:color="auto"/>
              </w:divBdr>
            </w:div>
          </w:divsChild>
        </w:div>
        <w:div w:id="1359505312">
          <w:marLeft w:val="0"/>
          <w:marRight w:val="0"/>
          <w:marTop w:val="0"/>
          <w:marBottom w:val="0"/>
          <w:divBdr>
            <w:top w:val="none" w:sz="0" w:space="0" w:color="auto"/>
            <w:left w:val="none" w:sz="0" w:space="0" w:color="auto"/>
            <w:bottom w:val="none" w:sz="0" w:space="0" w:color="auto"/>
            <w:right w:val="none" w:sz="0" w:space="0" w:color="auto"/>
          </w:divBdr>
          <w:divsChild>
            <w:div w:id="1637027873">
              <w:marLeft w:val="0"/>
              <w:marRight w:val="0"/>
              <w:marTop w:val="0"/>
              <w:marBottom w:val="0"/>
              <w:divBdr>
                <w:top w:val="none" w:sz="0" w:space="0" w:color="auto"/>
                <w:left w:val="none" w:sz="0" w:space="0" w:color="auto"/>
                <w:bottom w:val="none" w:sz="0" w:space="0" w:color="auto"/>
                <w:right w:val="none" w:sz="0" w:space="0" w:color="auto"/>
              </w:divBdr>
            </w:div>
            <w:div w:id="1375496114">
              <w:marLeft w:val="0"/>
              <w:marRight w:val="0"/>
              <w:marTop w:val="0"/>
              <w:marBottom w:val="0"/>
              <w:divBdr>
                <w:top w:val="none" w:sz="0" w:space="0" w:color="auto"/>
                <w:left w:val="none" w:sz="0" w:space="0" w:color="auto"/>
                <w:bottom w:val="none" w:sz="0" w:space="0" w:color="auto"/>
                <w:right w:val="none" w:sz="0" w:space="0" w:color="auto"/>
              </w:divBdr>
            </w:div>
          </w:divsChild>
        </w:div>
        <w:div w:id="1839535077">
          <w:marLeft w:val="0"/>
          <w:marRight w:val="0"/>
          <w:marTop w:val="0"/>
          <w:marBottom w:val="0"/>
          <w:divBdr>
            <w:top w:val="none" w:sz="0" w:space="0" w:color="auto"/>
            <w:left w:val="none" w:sz="0" w:space="0" w:color="auto"/>
            <w:bottom w:val="none" w:sz="0" w:space="0" w:color="auto"/>
            <w:right w:val="none" w:sz="0" w:space="0" w:color="auto"/>
          </w:divBdr>
          <w:divsChild>
            <w:div w:id="503974597">
              <w:marLeft w:val="0"/>
              <w:marRight w:val="0"/>
              <w:marTop w:val="0"/>
              <w:marBottom w:val="0"/>
              <w:divBdr>
                <w:top w:val="none" w:sz="0" w:space="0" w:color="auto"/>
                <w:left w:val="none" w:sz="0" w:space="0" w:color="auto"/>
                <w:bottom w:val="none" w:sz="0" w:space="0" w:color="auto"/>
                <w:right w:val="none" w:sz="0" w:space="0" w:color="auto"/>
              </w:divBdr>
            </w:div>
            <w:div w:id="667098528">
              <w:marLeft w:val="0"/>
              <w:marRight w:val="0"/>
              <w:marTop w:val="0"/>
              <w:marBottom w:val="0"/>
              <w:divBdr>
                <w:top w:val="none" w:sz="0" w:space="0" w:color="auto"/>
                <w:left w:val="none" w:sz="0" w:space="0" w:color="auto"/>
                <w:bottom w:val="none" w:sz="0" w:space="0" w:color="auto"/>
                <w:right w:val="none" w:sz="0" w:space="0" w:color="auto"/>
              </w:divBdr>
            </w:div>
            <w:div w:id="231428551">
              <w:marLeft w:val="0"/>
              <w:marRight w:val="0"/>
              <w:marTop w:val="0"/>
              <w:marBottom w:val="0"/>
              <w:divBdr>
                <w:top w:val="none" w:sz="0" w:space="0" w:color="auto"/>
                <w:left w:val="none" w:sz="0" w:space="0" w:color="auto"/>
                <w:bottom w:val="none" w:sz="0" w:space="0" w:color="auto"/>
                <w:right w:val="none" w:sz="0" w:space="0" w:color="auto"/>
              </w:divBdr>
            </w:div>
          </w:divsChild>
        </w:div>
        <w:div w:id="2145736961">
          <w:marLeft w:val="0"/>
          <w:marRight w:val="0"/>
          <w:marTop w:val="0"/>
          <w:marBottom w:val="0"/>
          <w:divBdr>
            <w:top w:val="none" w:sz="0" w:space="0" w:color="auto"/>
            <w:left w:val="none" w:sz="0" w:space="0" w:color="auto"/>
            <w:bottom w:val="none" w:sz="0" w:space="0" w:color="auto"/>
            <w:right w:val="none" w:sz="0" w:space="0" w:color="auto"/>
          </w:divBdr>
          <w:divsChild>
            <w:div w:id="1003822849">
              <w:marLeft w:val="0"/>
              <w:marRight w:val="0"/>
              <w:marTop w:val="0"/>
              <w:marBottom w:val="0"/>
              <w:divBdr>
                <w:top w:val="none" w:sz="0" w:space="0" w:color="auto"/>
                <w:left w:val="none" w:sz="0" w:space="0" w:color="auto"/>
                <w:bottom w:val="none" w:sz="0" w:space="0" w:color="auto"/>
                <w:right w:val="none" w:sz="0" w:space="0" w:color="auto"/>
              </w:divBdr>
            </w:div>
          </w:divsChild>
        </w:div>
        <w:div w:id="735666614">
          <w:marLeft w:val="0"/>
          <w:marRight w:val="0"/>
          <w:marTop w:val="0"/>
          <w:marBottom w:val="0"/>
          <w:divBdr>
            <w:top w:val="none" w:sz="0" w:space="0" w:color="auto"/>
            <w:left w:val="none" w:sz="0" w:space="0" w:color="auto"/>
            <w:bottom w:val="none" w:sz="0" w:space="0" w:color="auto"/>
            <w:right w:val="none" w:sz="0" w:space="0" w:color="auto"/>
          </w:divBdr>
          <w:divsChild>
            <w:div w:id="550310470">
              <w:marLeft w:val="0"/>
              <w:marRight w:val="0"/>
              <w:marTop w:val="0"/>
              <w:marBottom w:val="0"/>
              <w:divBdr>
                <w:top w:val="none" w:sz="0" w:space="0" w:color="auto"/>
                <w:left w:val="none" w:sz="0" w:space="0" w:color="auto"/>
                <w:bottom w:val="none" w:sz="0" w:space="0" w:color="auto"/>
                <w:right w:val="none" w:sz="0" w:space="0" w:color="auto"/>
              </w:divBdr>
            </w:div>
            <w:div w:id="133067502">
              <w:marLeft w:val="0"/>
              <w:marRight w:val="0"/>
              <w:marTop w:val="0"/>
              <w:marBottom w:val="0"/>
              <w:divBdr>
                <w:top w:val="none" w:sz="0" w:space="0" w:color="auto"/>
                <w:left w:val="none" w:sz="0" w:space="0" w:color="auto"/>
                <w:bottom w:val="none" w:sz="0" w:space="0" w:color="auto"/>
                <w:right w:val="none" w:sz="0" w:space="0" w:color="auto"/>
              </w:divBdr>
            </w:div>
          </w:divsChild>
        </w:div>
        <w:div w:id="1150899443">
          <w:marLeft w:val="0"/>
          <w:marRight w:val="0"/>
          <w:marTop w:val="0"/>
          <w:marBottom w:val="0"/>
          <w:divBdr>
            <w:top w:val="none" w:sz="0" w:space="0" w:color="auto"/>
            <w:left w:val="none" w:sz="0" w:space="0" w:color="auto"/>
            <w:bottom w:val="none" w:sz="0" w:space="0" w:color="auto"/>
            <w:right w:val="none" w:sz="0" w:space="0" w:color="auto"/>
          </w:divBdr>
          <w:divsChild>
            <w:div w:id="525295221">
              <w:marLeft w:val="0"/>
              <w:marRight w:val="0"/>
              <w:marTop w:val="0"/>
              <w:marBottom w:val="0"/>
              <w:divBdr>
                <w:top w:val="none" w:sz="0" w:space="0" w:color="auto"/>
                <w:left w:val="none" w:sz="0" w:space="0" w:color="auto"/>
                <w:bottom w:val="none" w:sz="0" w:space="0" w:color="auto"/>
                <w:right w:val="none" w:sz="0" w:space="0" w:color="auto"/>
              </w:divBdr>
            </w:div>
          </w:divsChild>
        </w:div>
        <w:div w:id="1379276970">
          <w:marLeft w:val="0"/>
          <w:marRight w:val="0"/>
          <w:marTop w:val="0"/>
          <w:marBottom w:val="0"/>
          <w:divBdr>
            <w:top w:val="none" w:sz="0" w:space="0" w:color="auto"/>
            <w:left w:val="none" w:sz="0" w:space="0" w:color="auto"/>
            <w:bottom w:val="none" w:sz="0" w:space="0" w:color="auto"/>
            <w:right w:val="none" w:sz="0" w:space="0" w:color="auto"/>
          </w:divBdr>
          <w:divsChild>
            <w:div w:id="2099212271">
              <w:marLeft w:val="0"/>
              <w:marRight w:val="0"/>
              <w:marTop w:val="0"/>
              <w:marBottom w:val="0"/>
              <w:divBdr>
                <w:top w:val="none" w:sz="0" w:space="0" w:color="auto"/>
                <w:left w:val="none" w:sz="0" w:space="0" w:color="auto"/>
                <w:bottom w:val="none" w:sz="0" w:space="0" w:color="auto"/>
                <w:right w:val="none" w:sz="0" w:space="0" w:color="auto"/>
              </w:divBdr>
            </w:div>
            <w:div w:id="1566994202">
              <w:marLeft w:val="0"/>
              <w:marRight w:val="0"/>
              <w:marTop w:val="0"/>
              <w:marBottom w:val="0"/>
              <w:divBdr>
                <w:top w:val="none" w:sz="0" w:space="0" w:color="auto"/>
                <w:left w:val="none" w:sz="0" w:space="0" w:color="auto"/>
                <w:bottom w:val="none" w:sz="0" w:space="0" w:color="auto"/>
                <w:right w:val="none" w:sz="0" w:space="0" w:color="auto"/>
              </w:divBdr>
            </w:div>
          </w:divsChild>
        </w:div>
        <w:div w:id="506285313">
          <w:marLeft w:val="0"/>
          <w:marRight w:val="0"/>
          <w:marTop w:val="0"/>
          <w:marBottom w:val="0"/>
          <w:divBdr>
            <w:top w:val="none" w:sz="0" w:space="0" w:color="auto"/>
            <w:left w:val="none" w:sz="0" w:space="0" w:color="auto"/>
            <w:bottom w:val="none" w:sz="0" w:space="0" w:color="auto"/>
            <w:right w:val="none" w:sz="0" w:space="0" w:color="auto"/>
          </w:divBdr>
          <w:divsChild>
            <w:div w:id="1018846901">
              <w:marLeft w:val="0"/>
              <w:marRight w:val="0"/>
              <w:marTop w:val="0"/>
              <w:marBottom w:val="0"/>
              <w:divBdr>
                <w:top w:val="none" w:sz="0" w:space="0" w:color="auto"/>
                <w:left w:val="none" w:sz="0" w:space="0" w:color="auto"/>
                <w:bottom w:val="none" w:sz="0" w:space="0" w:color="auto"/>
                <w:right w:val="none" w:sz="0" w:space="0" w:color="auto"/>
              </w:divBdr>
            </w:div>
            <w:div w:id="1995331701">
              <w:marLeft w:val="0"/>
              <w:marRight w:val="0"/>
              <w:marTop w:val="0"/>
              <w:marBottom w:val="0"/>
              <w:divBdr>
                <w:top w:val="none" w:sz="0" w:space="0" w:color="auto"/>
                <w:left w:val="none" w:sz="0" w:space="0" w:color="auto"/>
                <w:bottom w:val="none" w:sz="0" w:space="0" w:color="auto"/>
                <w:right w:val="none" w:sz="0" w:space="0" w:color="auto"/>
              </w:divBdr>
            </w:div>
          </w:divsChild>
        </w:div>
        <w:div w:id="1486047715">
          <w:marLeft w:val="0"/>
          <w:marRight w:val="0"/>
          <w:marTop w:val="0"/>
          <w:marBottom w:val="0"/>
          <w:divBdr>
            <w:top w:val="none" w:sz="0" w:space="0" w:color="auto"/>
            <w:left w:val="none" w:sz="0" w:space="0" w:color="auto"/>
            <w:bottom w:val="none" w:sz="0" w:space="0" w:color="auto"/>
            <w:right w:val="none" w:sz="0" w:space="0" w:color="auto"/>
          </w:divBdr>
          <w:divsChild>
            <w:div w:id="1210268285">
              <w:marLeft w:val="0"/>
              <w:marRight w:val="0"/>
              <w:marTop w:val="0"/>
              <w:marBottom w:val="0"/>
              <w:divBdr>
                <w:top w:val="none" w:sz="0" w:space="0" w:color="auto"/>
                <w:left w:val="none" w:sz="0" w:space="0" w:color="auto"/>
                <w:bottom w:val="none" w:sz="0" w:space="0" w:color="auto"/>
                <w:right w:val="none" w:sz="0" w:space="0" w:color="auto"/>
              </w:divBdr>
            </w:div>
            <w:div w:id="1681276991">
              <w:marLeft w:val="0"/>
              <w:marRight w:val="0"/>
              <w:marTop w:val="0"/>
              <w:marBottom w:val="0"/>
              <w:divBdr>
                <w:top w:val="none" w:sz="0" w:space="0" w:color="auto"/>
                <w:left w:val="none" w:sz="0" w:space="0" w:color="auto"/>
                <w:bottom w:val="none" w:sz="0" w:space="0" w:color="auto"/>
                <w:right w:val="none" w:sz="0" w:space="0" w:color="auto"/>
              </w:divBdr>
            </w:div>
            <w:div w:id="1213037625">
              <w:marLeft w:val="0"/>
              <w:marRight w:val="0"/>
              <w:marTop w:val="0"/>
              <w:marBottom w:val="0"/>
              <w:divBdr>
                <w:top w:val="none" w:sz="0" w:space="0" w:color="auto"/>
                <w:left w:val="none" w:sz="0" w:space="0" w:color="auto"/>
                <w:bottom w:val="none" w:sz="0" w:space="0" w:color="auto"/>
                <w:right w:val="none" w:sz="0" w:space="0" w:color="auto"/>
              </w:divBdr>
            </w:div>
            <w:div w:id="925529637">
              <w:marLeft w:val="0"/>
              <w:marRight w:val="0"/>
              <w:marTop w:val="0"/>
              <w:marBottom w:val="0"/>
              <w:divBdr>
                <w:top w:val="none" w:sz="0" w:space="0" w:color="auto"/>
                <w:left w:val="none" w:sz="0" w:space="0" w:color="auto"/>
                <w:bottom w:val="none" w:sz="0" w:space="0" w:color="auto"/>
                <w:right w:val="none" w:sz="0" w:space="0" w:color="auto"/>
              </w:divBdr>
            </w:div>
            <w:div w:id="331641639">
              <w:marLeft w:val="0"/>
              <w:marRight w:val="0"/>
              <w:marTop w:val="0"/>
              <w:marBottom w:val="0"/>
              <w:divBdr>
                <w:top w:val="none" w:sz="0" w:space="0" w:color="auto"/>
                <w:left w:val="none" w:sz="0" w:space="0" w:color="auto"/>
                <w:bottom w:val="none" w:sz="0" w:space="0" w:color="auto"/>
                <w:right w:val="none" w:sz="0" w:space="0" w:color="auto"/>
              </w:divBdr>
            </w:div>
          </w:divsChild>
        </w:div>
        <w:div w:id="1719475666">
          <w:marLeft w:val="0"/>
          <w:marRight w:val="0"/>
          <w:marTop w:val="0"/>
          <w:marBottom w:val="0"/>
          <w:divBdr>
            <w:top w:val="none" w:sz="0" w:space="0" w:color="auto"/>
            <w:left w:val="none" w:sz="0" w:space="0" w:color="auto"/>
            <w:bottom w:val="none" w:sz="0" w:space="0" w:color="auto"/>
            <w:right w:val="none" w:sz="0" w:space="0" w:color="auto"/>
          </w:divBdr>
          <w:divsChild>
            <w:div w:id="544877315">
              <w:marLeft w:val="0"/>
              <w:marRight w:val="0"/>
              <w:marTop w:val="0"/>
              <w:marBottom w:val="0"/>
              <w:divBdr>
                <w:top w:val="none" w:sz="0" w:space="0" w:color="auto"/>
                <w:left w:val="none" w:sz="0" w:space="0" w:color="auto"/>
                <w:bottom w:val="none" w:sz="0" w:space="0" w:color="auto"/>
                <w:right w:val="none" w:sz="0" w:space="0" w:color="auto"/>
              </w:divBdr>
            </w:div>
            <w:div w:id="843279224">
              <w:marLeft w:val="0"/>
              <w:marRight w:val="0"/>
              <w:marTop w:val="0"/>
              <w:marBottom w:val="0"/>
              <w:divBdr>
                <w:top w:val="none" w:sz="0" w:space="0" w:color="auto"/>
                <w:left w:val="none" w:sz="0" w:space="0" w:color="auto"/>
                <w:bottom w:val="none" w:sz="0" w:space="0" w:color="auto"/>
                <w:right w:val="none" w:sz="0" w:space="0" w:color="auto"/>
              </w:divBdr>
            </w:div>
            <w:div w:id="1938101159">
              <w:marLeft w:val="0"/>
              <w:marRight w:val="0"/>
              <w:marTop w:val="0"/>
              <w:marBottom w:val="0"/>
              <w:divBdr>
                <w:top w:val="none" w:sz="0" w:space="0" w:color="auto"/>
                <w:left w:val="none" w:sz="0" w:space="0" w:color="auto"/>
                <w:bottom w:val="none" w:sz="0" w:space="0" w:color="auto"/>
                <w:right w:val="none" w:sz="0" w:space="0" w:color="auto"/>
              </w:divBdr>
            </w:div>
            <w:div w:id="2070155501">
              <w:marLeft w:val="0"/>
              <w:marRight w:val="0"/>
              <w:marTop w:val="0"/>
              <w:marBottom w:val="0"/>
              <w:divBdr>
                <w:top w:val="none" w:sz="0" w:space="0" w:color="auto"/>
                <w:left w:val="none" w:sz="0" w:space="0" w:color="auto"/>
                <w:bottom w:val="none" w:sz="0" w:space="0" w:color="auto"/>
                <w:right w:val="none" w:sz="0" w:space="0" w:color="auto"/>
              </w:divBdr>
            </w:div>
            <w:div w:id="1771388455">
              <w:marLeft w:val="0"/>
              <w:marRight w:val="0"/>
              <w:marTop w:val="0"/>
              <w:marBottom w:val="0"/>
              <w:divBdr>
                <w:top w:val="none" w:sz="0" w:space="0" w:color="auto"/>
                <w:left w:val="none" w:sz="0" w:space="0" w:color="auto"/>
                <w:bottom w:val="none" w:sz="0" w:space="0" w:color="auto"/>
                <w:right w:val="none" w:sz="0" w:space="0" w:color="auto"/>
              </w:divBdr>
            </w:div>
            <w:div w:id="58528291">
              <w:marLeft w:val="0"/>
              <w:marRight w:val="0"/>
              <w:marTop w:val="0"/>
              <w:marBottom w:val="0"/>
              <w:divBdr>
                <w:top w:val="none" w:sz="0" w:space="0" w:color="auto"/>
                <w:left w:val="none" w:sz="0" w:space="0" w:color="auto"/>
                <w:bottom w:val="none" w:sz="0" w:space="0" w:color="auto"/>
                <w:right w:val="none" w:sz="0" w:space="0" w:color="auto"/>
              </w:divBdr>
            </w:div>
          </w:divsChild>
        </w:div>
        <w:div w:id="2044204773">
          <w:marLeft w:val="0"/>
          <w:marRight w:val="0"/>
          <w:marTop w:val="0"/>
          <w:marBottom w:val="0"/>
          <w:divBdr>
            <w:top w:val="none" w:sz="0" w:space="0" w:color="auto"/>
            <w:left w:val="none" w:sz="0" w:space="0" w:color="auto"/>
            <w:bottom w:val="none" w:sz="0" w:space="0" w:color="auto"/>
            <w:right w:val="none" w:sz="0" w:space="0" w:color="auto"/>
          </w:divBdr>
          <w:divsChild>
            <w:div w:id="162362789">
              <w:marLeft w:val="0"/>
              <w:marRight w:val="0"/>
              <w:marTop w:val="0"/>
              <w:marBottom w:val="0"/>
              <w:divBdr>
                <w:top w:val="none" w:sz="0" w:space="0" w:color="auto"/>
                <w:left w:val="none" w:sz="0" w:space="0" w:color="auto"/>
                <w:bottom w:val="none" w:sz="0" w:space="0" w:color="auto"/>
                <w:right w:val="none" w:sz="0" w:space="0" w:color="auto"/>
              </w:divBdr>
            </w:div>
            <w:div w:id="1980183352">
              <w:marLeft w:val="0"/>
              <w:marRight w:val="0"/>
              <w:marTop w:val="0"/>
              <w:marBottom w:val="0"/>
              <w:divBdr>
                <w:top w:val="none" w:sz="0" w:space="0" w:color="auto"/>
                <w:left w:val="none" w:sz="0" w:space="0" w:color="auto"/>
                <w:bottom w:val="none" w:sz="0" w:space="0" w:color="auto"/>
                <w:right w:val="none" w:sz="0" w:space="0" w:color="auto"/>
              </w:divBdr>
            </w:div>
          </w:divsChild>
        </w:div>
        <w:div w:id="1460878871">
          <w:marLeft w:val="0"/>
          <w:marRight w:val="0"/>
          <w:marTop w:val="0"/>
          <w:marBottom w:val="0"/>
          <w:divBdr>
            <w:top w:val="none" w:sz="0" w:space="0" w:color="auto"/>
            <w:left w:val="none" w:sz="0" w:space="0" w:color="auto"/>
            <w:bottom w:val="none" w:sz="0" w:space="0" w:color="auto"/>
            <w:right w:val="none" w:sz="0" w:space="0" w:color="auto"/>
          </w:divBdr>
          <w:divsChild>
            <w:div w:id="1408727471">
              <w:marLeft w:val="0"/>
              <w:marRight w:val="0"/>
              <w:marTop w:val="0"/>
              <w:marBottom w:val="0"/>
              <w:divBdr>
                <w:top w:val="none" w:sz="0" w:space="0" w:color="auto"/>
                <w:left w:val="none" w:sz="0" w:space="0" w:color="auto"/>
                <w:bottom w:val="none" w:sz="0" w:space="0" w:color="auto"/>
                <w:right w:val="none" w:sz="0" w:space="0" w:color="auto"/>
              </w:divBdr>
            </w:div>
            <w:div w:id="1318191288">
              <w:marLeft w:val="0"/>
              <w:marRight w:val="0"/>
              <w:marTop w:val="0"/>
              <w:marBottom w:val="0"/>
              <w:divBdr>
                <w:top w:val="none" w:sz="0" w:space="0" w:color="auto"/>
                <w:left w:val="none" w:sz="0" w:space="0" w:color="auto"/>
                <w:bottom w:val="none" w:sz="0" w:space="0" w:color="auto"/>
                <w:right w:val="none" w:sz="0" w:space="0" w:color="auto"/>
              </w:divBdr>
            </w:div>
            <w:div w:id="548108290">
              <w:marLeft w:val="0"/>
              <w:marRight w:val="0"/>
              <w:marTop w:val="0"/>
              <w:marBottom w:val="0"/>
              <w:divBdr>
                <w:top w:val="none" w:sz="0" w:space="0" w:color="auto"/>
                <w:left w:val="none" w:sz="0" w:space="0" w:color="auto"/>
                <w:bottom w:val="none" w:sz="0" w:space="0" w:color="auto"/>
                <w:right w:val="none" w:sz="0" w:space="0" w:color="auto"/>
              </w:divBdr>
            </w:div>
            <w:div w:id="582295523">
              <w:marLeft w:val="0"/>
              <w:marRight w:val="0"/>
              <w:marTop w:val="0"/>
              <w:marBottom w:val="0"/>
              <w:divBdr>
                <w:top w:val="none" w:sz="0" w:space="0" w:color="auto"/>
                <w:left w:val="none" w:sz="0" w:space="0" w:color="auto"/>
                <w:bottom w:val="none" w:sz="0" w:space="0" w:color="auto"/>
                <w:right w:val="none" w:sz="0" w:space="0" w:color="auto"/>
              </w:divBdr>
            </w:div>
          </w:divsChild>
        </w:div>
        <w:div w:id="1964387956">
          <w:marLeft w:val="0"/>
          <w:marRight w:val="0"/>
          <w:marTop w:val="0"/>
          <w:marBottom w:val="0"/>
          <w:divBdr>
            <w:top w:val="none" w:sz="0" w:space="0" w:color="auto"/>
            <w:left w:val="none" w:sz="0" w:space="0" w:color="auto"/>
            <w:bottom w:val="none" w:sz="0" w:space="0" w:color="auto"/>
            <w:right w:val="none" w:sz="0" w:space="0" w:color="auto"/>
          </w:divBdr>
          <w:divsChild>
            <w:div w:id="523371125">
              <w:marLeft w:val="0"/>
              <w:marRight w:val="0"/>
              <w:marTop w:val="0"/>
              <w:marBottom w:val="0"/>
              <w:divBdr>
                <w:top w:val="none" w:sz="0" w:space="0" w:color="auto"/>
                <w:left w:val="none" w:sz="0" w:space="0" w:color="auto"/>
                <w:bottom w:val="none" w:sz="0" w:space="0" w:color="auto"/>
                <w:right w:val="none" w:sz="0" w:space="0" w:color="auto"/>
              </w:divBdr>
            </w:div>
            <w:div w:id="1546022856">
              <w:marLeft w:val="0"/>
              <w:marRight w:val="0"/>
              <w:marTop w:val="0"/>
              <w:marBottom w:val="0"/>
              <w:divBdr>
                <w:top w:val="none" w:sz="0" w:space="0" w:color="auto"/>
                <w:left w:val="none" w:sz="0" w:space="0" w:color="auto"/>
                <w:bottom w:val="none" w:sz="0" w:space="0" w:color="auto"/>
                <w:right w:val="none" w:sz="0" w:space="0" w:color="auto"/>
              </w:divBdr>
            </w:div>
          </w:divsChild>
        </w:div>
        <w:div w:id="862283585">
          <w:marLeft w:val="0"/>
          <w:marRight w:val="0"/>
          <w:marTop w:val="0"/>
          <w:marBottom w:val="0"/>
          <w:divBdr>
            <w:top w:val="none" w:sz="0" w:space="0" w:color="auto"/>
            <w:left w:val="none" w:sz="0" w:space="0" w:color="auto"/>
            <w:bottom w:val="none" w:sz="0" w:space="0" w:color="auto"/>
            <w:right w:val="none" w:sz="0" w:space="0" w:color="auto"/>
          </w:divBdr>
          <w:divsChild>
            <w:div w:id="1056123087">
              <w:marLeft w:val="0"/>
              <w:marRight w:val="0"/>
              <w:marTop w:val="0"/>
              <w:marBottom w:val="0"/>
              <w:divBdr>
                <w:top w:val="none" w:sz="0" w:space="0" w:color="auto"/>
                <w:left w:val="none" w:sz="0" w:space="0" w:color="auto"/>
                <w:bottom w:val="none" w:sz="0" w:space="0" w:color="auto"/>
                <w:right w:val="none" w:sz="0" w:space="0" w:color="auto"/>
              </w:divBdr>
            </w:div>
          </w:divsChild>
        </w:div>
        <w:div w:id="425620498">
          <w:marLeft w:val="0"/>
          <w:marRight w:val="0"/>
          <w:marTop w:val="0"/>
          <w:marBottom w:val="0"/>
          <w:divBdr>
            <w:top w:val="none" w:sz="0" w:space="0" w:color="auto"/>
            <w:left w:val="none" w:sz="0" w:space="0" w:color="auto"/>
            <w:bottom w:val="none" w:sz="0" w:space="0" w:color="auto"/>
            <w:right w:val="none" w:sz="0" w:space="0" w:color="auto"/>
          </w:divBdr>
          <w:divsChild>
            <w:div w:id="1647054366">
              <w:marLeft w:val="0"/>
              <w:marRight w:val="0"/>
              <w:marTop w:val="0"/>
              <w:marBottom w:val="0"/>
              <w:divBdr>
                <w:top w:val="none" w:sz="0" w:space="0" w:color="auto"/>
                <w:left w:val="none" w:sz="0" w:space="0" w:color="auto"/>
                <w:bottom w:val="none" w:sz="0" w:space="0" w:color="auto"/>
                <w:right w:val="none" w:sz="0" w:space="0" w:color="auto"/>
              </w:divBdr>
            </w:div>
          </w:divsChild>
        </w:div>
        <w:div w:id="1877278826">
          <w:marLeft w:val="0"/>
          <w:marRight w:val="0"/>
          <w:marTop w:val="0"/>
          <w:marBottom w:val="0"/>
          <w:divBdr>
            <w:top w:val="none" w:sz="0" w:space="0" w:color="auto"/>
            <w:left w:val="none" w:sz="0" w:space="0" w:color="auto"/>
            <w:bottom w:val="none" w:sz="0" w:space="0" w:color="auto"/>
            <w:right w:val="none" w:sz="0" w:space="0" w:color="auto"/>
          </w:divBdr>
          <w:divsChild>
            <w:div w:id="1923681110">
              <w:marLeft w:val="0"/>
              <w:marRight w:val="0"/>
              <w:marTop w:val="0"/>
              <w:marBottom w:val="0"/>
              <w:divBdr>
                <w:top w:val="none" w:sz="0" w:space="0" w:color="auto"/>
                <w:left w:val="none" w:sz="0" w:space="0" w:color="auto"/>
                <w:bottom w:val="none" w:sz="0" w:space="0" w:color="auto"/>
                <w:right w:val="none" w:sz="0" w:space="0" w:color="auto"/>
              </w:divBdr>
            </w:div>
          </w:divsChild>
        </w:div>
        <w:div w:id="140196338">
          <w:marLeft w:val="0"/>
          <w:marRight w:val="0"/>
          <w:marTop w:val="0"/>
          <w:marBottom w:val="0"/>
          <w:divBdr>
            <w:top w:val="none" w:sz="0" w:space="0" w:color="auto"/>
            <w:left w:val="none" w:sz="0" w:space="0" w:color="auto"/>
            <w:bottom w:val="none" w:sz="0" w:space="0" w:color="auto"/>
            <w:right w:val="none" w:sz="0" w:space="0" w:color="auto"/>
          </w:divBdr>
          <w:divsChild>
            <w:div w:id="1523862864">
              <w:marLeft w:val="0"/>
              <w:marRight w:val="0"/>
              <w:marTop w:val="0"/>
              <w:marBottom w:val="0"/>
              <w:divBdr>
                <w:top w:val="none" w:sz="0" w:space="0" w:color="auto"/>
                <w:left w:val="none" w:sz="0" w:space="0" w:color="auto"/>
                <w:bottom w:val="none" w:sz="0" w:space="0" w:color="auto"/>
                <w:right w:val="none" w:sz="0" w:space="0" w:color="auto"/>
              </w:divBdr>
            </w:div>
          </w:divsChild>
        </w:div>
        <w:div w:id="951981754">
          <w:marLeft w:val="0"/>
          <w:marRight w:val="0"/>
          <w:marTop w:val="0"/>
          <w:marBottom w:val="0"/>
          <w:divBdr>
            <w:top w:val="none" w:sz="0" w:space="0" w:color="auto"/>
            <w:left w:val="none" w:sz="0" w:space="0" w:color="auto"/>
            <w:bottom w:val="none" w:sz="0" w:space="0" w:color="auto"/>
            <w:right w:val="none" w:sz="0" w:space="0" w:color="auto"/>
          </w:divBdr>
          <w:divsChild>
            <w:div w:id="432676981">
              <w:marLeft w:val="0"/>
              <w:marRight w:val="0"/>
              <w:marTop w:val="0"/>
              <w:marBottom w:val="0"/>
              <w:divBdr>
                <w:top w:val="none" w:sz="0" w:space="0" w:color="auto"/>
                <w:left w:val="none" w:sz="0" w:space="0" w:color="auto"/>
                <w:bottom w:val="none" w:sz="0" w:space="0" w:color="auto"/>
                <w:right w:val="none" w:sz="0" w:space="0" w:color="auto"/>
              </w:divBdr>
            </w:div>
          </w:divsChild>
        </w:div>
        <w:div w:id="2045327864">
          <w:marLeft w:val="0"/>
          <w:marRight w:val="0"/>
          <w:marTop w:val="0"/>
          <w:marBottom w:val="0"/>
          <w:divBdr>
            <w:top w:val="none" w:sz="0" w:space="0" w:color="auto"/>
            <w:left w:val="none" w:sz="0" w:space="0" w:color="auto"/>
            <w:bottom w:val="none" w:sz="0" w:space="0" w:color="auto"/>
            <w:right w:val="none" w:sz="0" w:space="0" w:color="auto"/>
          </w:divBdr>
          <w:divsChild>
            <w:div w:id="1701200771">
              <w:marLeft w:val="0"/>
              <w:marRight w:val="0"/>
              <w:marTop w:val="0"/>
              <w:marBottom w:val="0"/>
              <w:divBdr>
                <w:top w:val="none" w:sz="0" w:space="0" w:color="auto"/>
                <w:left w:val="none" w:sz="0" w:space="0" w:color="auto"/>
                <w:bottom w:val="none" w:sz="0" w:space="0" w:color="auto"/>
                <w:right w:val="none" w:sz="0" w:space="0" w:color="auto"/>
              </w:divBdr>
            </w:div>
            <w:div w:id="424696203">
              <w:marLeft w:val="0"/>
              <w:marRight w:val="0"/>
              <w:marTop w:val="0"/>
              <w:marBottom w:val="0"/>
              <w:divBdr>
                <w:top w:val="none" w:sz="0" w:space="0" w:color="auto"/>
                <w:left w:val="none" w:sz="0" w:space="0" w:color="auto"/>
                <w:bottom w:val="none" w:sz="0" w:space="0" w:color="auto"/>
                <w:right w:val="none" w:sz="0" w:space="0" w:color="auto"/>
              </w:divBdr>
            </w:div>
            <w:div w:id="1290744729">
              <w:marLeft w:val="0"/>
              <w:marRight w:val="0"/>
              <w:marTop w:val="0"/>
              <w:marBottom w:val="0"/>
              <w:divBdr>
                <w:top w:val="none" w:sz="0" w:space="0" w:color="auto"/>
                <w:left w:val="none" w:sz="0" w:space="0" w:color="auto"/>
                <w:bottom w:val="none" w:sz="0" w:space="0" w:color="auto"/>
                <w:right w:val="none" w:sz="0" w:space="0" w:color="auto"/>
              </w:divBdr>
            </w:div>
          </w:divsChild>
        </w:div>
        <w:div w:id="758907907">
          <w:marLeft w:val="0"/>
          <w:marRight w:val="0"/>
          <w:marTop w:val="0"/>
          <w:marBottom w:val="0"/>
          <w:divBdr>
            <w:top w:val="none" w:sz="0" w:space="0" w:color="auto"/>
            <w:left w:val="none" w:sz="0" w:space="0" w:color="auto"/>
            <w:bottom w:val="none" w:sz="0" w:space="0" w:color="auto"/>
            <w:right w:val="none" w:sz="0" w:space="0" w:color="auto"/>
          </w:divBdr>
          <w:divsChild>
            <w:div w:id="79448157">
              <w:marLeft w:val="0"/>
              <w:marRight w:val="0"/>
              <w:marTop w:val="0"/>
              <w:marBottom w:val="0"/>
              <w:divBdr>
                <w:top w:val="none" w:sz="0" w:space="0" w:color="auto"/>
                <w:left w:val="none" w:sz="0" w:space="0" w:color="auto"/>
                <w:bottom w:val="none" w:sz="0" w:space="0" w:color="auto"/>
                <w:right w:val="none" w:sz="0" w:space="0" w:color="auto"/>
              </w:divBdr>
            </w:div>
          </w:divsChild>
        </w:div>
        <w:div w:id="1768426901">
          <w:marLeft w:val="0"/>
          <w:marRight w:val="0"/>
          <w:marTop w:val="0"/>
          <w:marBottom w:val="0"/>
          <w:divBdr>
            <w:top w:val="none" w:sz="0" w:space="0" w:color="auto"/>
            <w:left w:val="none" w:sz="0" w:space="0" w:color="auto"/>
            <w:bottom w:val="none" w:sz="0" w:space="0" w:color="auto"/>
            <w:right w:val="none" w:sz="0" w:space="0" w:color="auto"/>
          </w:divBdr>
          <w:divsChild>
            <w:div w:id="1940679697">
              <w:marLeft w:val="0"/>
              <w:marRight w:val="0"/>
              <w:marTop w:val="0"/>
              <w:marBottom w:val="0"/>
              <w:divBdr>
                <w:top w:val="none" w:sz="0" w:space="0" w:color="auto"/>
                <w:left w:val="none" w:sz="0" w:space="0" w:color="auto"/>
                <w:bottom w:val="none" w:sz="0" w:space="0" w:color="auto"/>
                <w:right w:val="none" w:sz="0" w:space="0" w:color="auto"/>
              </w:divBdr>
            </w:div>
          </w:divsChild>
        </w:div>
        <w:div w:id="1084180818">
          <w:marLeft w:val="0"/>
          <w:marRight w:val="0"/>
          <w:marTop w:val="0"/>
          <w:marBottom w:val="0"/>
          <w:divBdr>
            <w:top w:val="none" w:sz="0" w:space="0" w:color="auto"/>
            <w:left w:val="none" w:sz="0" w:space="0" w:color="auto"/>
            <w:bottom w:val="none" w:sz="0" w:space="0" w:color="auto"/>
            <w:right w:val="none" w:sz="0" w:space="0" w:color="auto"/>
          </w:divBdr>
          <w:divsChild>
            <w:div w:id="404031808">
              <w:marLeft w:val="0"/>
              <w:marRight w:val="0"/>
              <w:marTop w:val="0"/>
              <w:marBottom w:val="0"/>
              <w:divBdr>
                <w:top w:val="none" w:sz="0" w:space="0" w:color="auto"/>
                <w:left w:val="none" w:sz="0" w:space="0" w:color="auto"/>
                <w:bottom w:val="none" w:sz="0" w:space="0" w:color="auto"/>
                <w:right w:val="none" w:sz="0" w:space="0" w:color="auto"/>
              </w:divBdr>
            </w:div>
            <w:div w:id="1885022149">
              <w:marLeft w:val="0"/>
              <w:marRight w:val="0"/>
              <w:marTop w:val="0"/>
              <w:marBottom w:val="0"/>
              <w:divBdr>
                <w:top w:val="none" w:sz="0" w:space="0" w:color="auto"/>
                <w:left w:val="none" w:sz="0" w:space="0" w:color="auto"/>
                <w:bottom w:val="none" w:sz="0" w:space="0" w:color="auto"/>
                <w:right w:val="none" w:sz="0" w:space="0" w:color="auto"/>
              </w:divBdr>
            </w:div>
          </w:divsChild>
        </w:div>
        <w:div w:id="1816604051">
          <w:marLeft w:val="0"/>
          <w:marRight w:val="0"/>
          <w:marTop w:val="0"/>
          <w:marBottom w:val="0"/>
          <w:divBdr>
            <w:top w:val="none" w:sz="0" w:space="0" w:color="auto"/>
            <w:left w:val="none" w:sz="0" w:space="0" w:color="auto"/>
            <w:bottom w:val="none" w:sz="0" w:space="0" w:color="auto"/>
            <w:right w:val="none" w:sz="0" w:space="0" w:color="auto"/>
          </w:divBdr>
          <w:divsChild>
            <w:div w:id="1516379252">
              <w:marLeft w:val="0"/>
              <w:marRight w:val="0"/>
              <w:marTop w:val="0"/>
              <w:marBottom w:val="0"/>
              <w:divBdr>
                <w:top w:val="none" w:sz="0" w:space="0" w:color="auto"/>
                <w:left w:val="none" w:sz="0" w:space="0" w:color="auto"/>
                <w:bottom w:val="none" w:sz="0" w:space="0" w:color="auto"/>
                <w:right w:val="none" w:sz="0" w:space="0" w:color="auto"/>
              </w:divBdr>
            </w:div>
            <w:div w:id="816918759">
              <w:marLeft w:val="0"/>
              <w:marRight w:val="0"/>
              <w:marTop w:val="0"/>
              <w:marBottom w:val="0"/>
              <w:divBdr>
                <w:top w:val="none" w:sz="0" w:space="0" w:color="auto"/>
                <w:left w:val="none" w:sz="0" w:space="0" w:color="auto"/>
                <w:bottom w:val="none" w:sz="0" w:space="0" w:color="auto"/>
                <w:right w:val="none" w:sz="0" w:space="0" w:color="auto"/>
              </w:divBdr>
            </w:div>
            <w:div w:id="869029418">
              <w:marLeft w:val="0"/>
              <w:marRight w:val="0"/>
              <w:marTop w:val="0"/>
              <w:marBottom w:val="0"/>
              <w:divBdr>
                <w:top w:val="none" w:sz="0" w:space="0" w:color="auto"/>
                <w:left w:val="none" w:sz="0" w:space="0" w:color="auto"/>
                <w:bottom w:val="none" w:sz="0" w:space="0" w:color="auto"/>
                <w:right w:val="none" w:sz="0" w:space="0" w:color="auto"/>
              </w:divBdr>
            </w:div>
            <w:div w:id="849830129">
              <w:marLeft w:val="0"/>
              <w:marRight w:val="0"/>
              <w:marTop w:val="0"/>
              <w:marBottom w:val="0"/>
              <w:divBdr>
                <w:top w:val="none" w:sz="0" w:space="0" w:color="auto"/>
                <w:left w:val="none" w:sz="0" w:space="0" w:color="auto"/>
                <w:bottom w:val="none" w:sz="0" w:space="0" w:color="auto"/>
                <w:right w:val="none" w:sz="0" w:space="0" w:color="auto"/>
              </w:divBdr>
            </w:div>
            <w:div w:id="607856722">
              <w:marLeft w:val="0"/>
              <w:marRight w:val="0"/>
              <w:marTop w:val="0"/>
              <w:marBottom w:val="0"/>
              <w:divBdr>
                <w:top w:val="none" w:sz="0" w:space="0" w:color="auto"/>
                <w:left w:val="none" w:sz="0" w:space="0" w:color="auto"/>
                <w:bottom w:val="none" w:sz="0" w:space="0" w:color="auto"/>
                <w:right w:val="none" w:sz="0" w:space="0" w:color="auto"/>
              </w:divBdr>
            </w:div>
            <w:div w:id="1859738605">
              <w:marLeft w:val="0"/>
              <w:marRight w:val="0"/>
              <w:marTop w:val="0"/>
              <w:marBottom w:val="0"/>
              <w:divBdr>
                <w:top w:val="none" w:sz="0" w:space="0" w:color="auto"/>
                <w:left w:val="none" w:sz="0" w:space="0" w:color="auto"/>
                <w:bottom w:val="none" w:sz="0" w:space="0" w:color="auto"/>
                <w:right w:val="none" w:sz="0" w:space="0" w:color="auto"/>
              </w:divBdr>
            </w:div>
            <w:div w:id="967276850">
              <w:marLeft w:val="0"/>
              <w:marRight w:val="0"/>
              <w:marTop w:val="0"/>
              <w:marBottom w:val="0"/>
              <w:divBdr>
                <w:top w:val="none" w:sz="0" w:space="0" w:color="auto"/>
                <w:left w:val="none" w:sz="0" w:space="0" w:color="auto"/>
                <w:bottom w:val="none" w:sz="0" w:space="0" w:color="auto"/>
                <w:right w:val="none" w:sz="0" w:space="0" w:color="auto"/>
              </w:divBdr>
            </w:div>
            <w:div w:id="563764022">
              <w:marLeft w:val="0"/>
              <w:marRight w:val="0"/>
              <w:marTop w:val="0"/>
              <w:marBottom w:val="0"/>
              <w:divBdr>
                <w:top w:val="none" w:sz="0" w:space="0" w:color="auto"/>
                <w:left w:val="none" w:sz="0" w:space="0" w:color="auto"/>
                <w:bottom w:val="none" w:sz="0" w:space="0" w:color="auto"/>
                <w:right w:val="none" w:sz="0" w:space="0" w:color="auto"/>
              </w:divBdr>
            </w:div>
            <w:div w:id="1503352740">
              <w:marLeft w:val="0"/>
              <w:marRight w:val="0"/>
              <w:marTop w:val="0"/>
              <w:marBottom w:val="0"/>
              <w:divBdr>
                <w:top w:val="none" w:sz="0" w:space="0" w:color="auto"/>
                <w:left w:val="none" w:sz="0" w:space="0" w:color="auto"/>
                <w:bottom w:val="none" w:sz="0" w:space="0" w:color="auto"/>
                <w:right w:val="none" w:sz="0" w:space="0" w:color="auto"/>
              </w:divBdr>
            </w:div>
            <w:div w:id="1268273824">
              <w:marLeft w:val="0"/>
              <w:marRight w:val="0"/>
              <w:marTop w:val="0"/>
              <w:marBottom w:val="0"/>
              <w:divBdr>
                <w:top w:val="none" w:sz="0" w:space="0" w:color="auto"/>
                <w:left w:val="none" w:sz="0" w:space="0" w:color="auto"/>
                <w:bottom w:val="none" w:sz="0" w:space="0" w:color="auto"/>
                <w:right w:val="none" w:sz="0" w:space="0" w:color="auto"/>
              </w:divBdr>
            </w:div>
          </w:divsChild>
        </w:div>
        <w:div w:id="1940526426">
          <w:marLeft w:val="0"/>
          <w:marRight w:val="0"/>
          <w:marTop w:val="0"/>
          <w:marBottom w:val="0"/>
          <w:divBdr>
            <w:top w:val="none" w:sz="0" w:space="0" w:color="auto"/>
            <w:left w:val="none" w:sz="0" w:space="0" w:color="auto"/>
            <w:bottom w:val="none" w:sz="0" w:space="0" w:color="auto"/>
            <w:right w:val="none" w:sz="0" w:space="0" w:color="auto"/>
          </w:divBdr>
          <w:divsChild>
            <w:div w:id="63457021">
              <w:marLeft w:val="0"/>
              <w:marRight w:val="0"/>
              <w:marTop w:val="0"/>
              <w:marBottom w:val="0"/>
              <w:divBdr>
                <w:top w:val="none" w:sz="0" w:space="0" w:color="auto"/>
                <w:left w:val="none" w:sz="0" w:space="0" w:color="auto"/>
                <w:bottom w:val="none" w:sz="0" w:space="0" w:color="auto"/>
                <w:right w:val="none" w:sz="0" w:space="0" w:color="auto"/>
              </w:divBdr>
            </w:div>
          </w:divsChild>
        </w:div>
        <w:div w:id="240411530">
          <w:marLeft w:val="0"/>
          <w:marRight w:val="0"/>
          <w:marTop w:val="0"/>
          <w:marBottom w:val="0"/>
          <w:divBdr>
            <w:top w:val="none" w:sz="0" w:space="0" w:color="auto"/>
            <w:left w:val="none" w:sz="0" w:space="0" w:color="auto"/>
            <w:bottom w:val="none" w:sz="0" w:space="0" w:color="auto"/>
            <w:right w:val="none" w:sz="0" w:space="0" w:color="auto"/>
          </w:divBdr>
          <w:divsChild>
            <w:div w:id="691298315">
              <w:marLeft w:val="0"/>
              <w:marRight w:val="0"/>
              <w:marTop w:val="0"/>
              <w:marBottom w:val="0"/>
              <w:divBdr>
                <w:top w:val="none" w:sz="0" w:space="0" w:color="auto"/>
                <w:left w:val="none" w:sz="0" w:space="0" w:color="auto"/>
                <w:bottom w:val="none" w:sz="0" w:space="0" w:color="auto"/>
                <w:right w:val="none" w:sz="0" w:space="0" w:color="auto"/>
              </w:divBdr>
            </w:div>
            <w:div w:id="811095744">
              <w:marLeft w:val="0"/>
              <w:marRight w:val="0"/>
              <w:marTop w:val="0"/>
              <w:marBottom w:val="0"/>
              <w:divBdr>
                <w:top w:val="none" w:sz="0" w:space="0" w:color="auto"/>
                <w:left w:val="none" w:sz="0" w:space="0" w:color="auto"/>
                <w:bottom w:val="none" w:sz="0" w:space="0" w:color="auto"/>
                <w:right w:val="none" w:sz="0" w:space="0" w:color="auto"/>
              </w:divBdr>
            </w:div>
            <w:div w:id="592399609">
              <w:marLeft w:val="0"/>
              <w:marRight w:val="0"/>
              <w:marTop w:val="0"/>
              <w:marBottom w:val="0"/>
              <w:divBdr>
                <w:top w:val="none" w:sz="0" w:space="0" w:color="auto"/>
                <w:left w:val="none" w:sz="0" w:space="0" w:color="auto"/>
                <w:bottom w:val="none" w:sz="0" w:space="0" w:color="auto"/>
                <w:right w:val="none" w:sz="0" w:space="0" w:color="auto"/>
              </w:divBdr>
            </w:div>
            <w:div w:id="2070416151">
              <w:marLeft w:val="0"/>
              <w:marRight w:val="0"/>
              <w:marTop w:val="0"/>
              <w:marBottom w:val="0"/>
              <w:divBdr>
                <w:top w:val="none" w:sz="0" w:space="0" w:color="auto"/>
                <w:left w:val="none" w:sz="0" w:space="0" w:color="auto"/>
                <w:bottom w:val="none" w:sz="0" w:space="0" w:color="auto"/>
                <w:right w:val="none" w:sz="0" w:space="0" w:color="auto"/>
              </w:divBdr>
            </w:div>
          </w:divsChild>
        </w:div>
        <w:div w:id="907765707">
          <w:marLeft w:val="0"/>
          <w:marRight w:val="0"/>
          <w:marTop w:val="0"/>
          <w:marBottom w:val="0"/>
          <w:divBdr>
            <w:top w:val="none" w:sz="0" w:space="0" w:color="auto"/>
            <w:left w:val="none" w:sz="0" w:space="0" w:color="auto"/>
            <w:bottom w:val="none" w:sz="0" w:space="0" w:color="auto"/>
            <w:right w:val="none" w:sz="0" w:space="0" w:color="auto"/>
          </w:divBdr>
          <w:divsChild>
            <w:div w:id="1182743407">
              <w:marLeft w:val="0"/>
              <w:marRight w:val="0"/>
              <w:marTop w:val="0"/>
              <w:marBottom w:val="0"/>
              <w:divBdr>
                <w:top w:val="none" w:sz="0" w:space="0" w:color="auto"/>
                <w:left w:val="none" w:sz="0" w:space="0" w:color="auto"/>
                <w:bottom w:val="none" w:sz="0" w:space="0" w:color="auto"/>
                <w:right w:val="none" w:sz="0" w:space="0" w:color="auto"/>
              </w:divBdr>
            </w:div>
          </w:divsChild>
        </w:div>
        <w:div w:id="681594551">
          <w:marLeft w:val="0"/>
          <w:marRight w:val="0"/>
          <w:marTop w:val="0"/>
          <w:marBottom w:val="0"/>
          <w:divBdr>
            <w:top w:val="none" w:sz="0" w:space="0" w:color="auto"/>
            <w:left w:val="none" w:sz="0" w:space="0" w:color="auto"/>
            <w:bottom w:val="none" w:sz="0" w:space="0" w:color="auto"/>
            <w:right w:val="none" w:sz="0" w:space="0" w:color="auto"/>
          </w:divBdr>
          <w:divsChild>
            <w:div w:id="1965035135">
              <w:marLeft w:val="0"/>
              <w:marRight w:val="0"/>
              <w:marTop w:val="0"/>
              <w:marBottom w:val="0"/>
              <w:divBdr>
                <w:top w:val="none" w:sz="0" w:space="0" w:color="auto"/>
                <w:left w:val="none" w:sz="0" w:space="0" w:color="auto"/>
                <w:bottom w:val="none" w:sz="0" w:space="0" w:color="auto"/>
                <w:right w:val="none" w:sz="0" w:space="0" w:color="auto"/>
              </w:divBdr>
            </w:div>
          </w:divsChild>
        </w:div>
        <w:div w:id="2055500686">
          <w:marLeft w:val="0"/>
          <w:marRight w:val="0"/>
          <w:marTop w:val="0"/>
          <w:marBottom w:val="0"/>
          <w:divBdr>
            <w:top w:val="none" w:sz="0" w:space="0" w:color="auto"/>
            <w:left w:val="none" w:sz="0" w:space="0" w:color="auto"/>
            <w:bottom w:val="none" w:sz="0" w:space="0" w:color="auto"/>
            <w:right w:val="none" w:sz="0" w:space="0" w:color="auto"/>
          </w:divBdr>
          <w:divsChild>
            <w:div w:id="1957979010">
              <w:marLeft w:val="0"/>
              <w:marRight w:val="0"/>
              <w:marTop w:val="0"/>
              <w:marBottom w:val="0"/>
              <w:divBdr>
                <w:top w:val="none" w:sz="0" w:space="0" w:color="auto"/>
                <w:left w:val="none" w:sz="0" w:space="0" w:color="auto"/>
                <w:bottom w:val="none" w:sz="0" w:space="0" w:color="auto"/>
                <w:right w:val="none" w:sz="0" w:space="0" w:color="auto"/>
              </w:divBdr>
            </w:div>
            <w:div w:id="107623210">
              <w:marLeft w:val="0"/>
              <w:marRight w:val="0"/>
              <w:marTop w:val="0"/>
              <w:marBottom w:val="0"/>
              <w:divBdr>
                <w:top w:val="none" w:sz="0" w:space="0" w:color="auto"/>
                <w:left w:val="none" w:sz="0" w:space="0" w:color="auto"/>
                <w:bottom w:val="none" w:sz="0" w:space="0" w:color="auto"/>
                <w:right w:val="none" w:sz="0" w:space="0" w:color="auto"/>
              </w:divBdr>
            </w:div>
          </w:divsChild>
        </w:div>
        <w:div w:id="1759862045">
          <w:marLeft w:val="0"/>
          <w:marRight w:val="0"/>
          <w:marTop w:val="0"/>
          <w:marBottom w:val="0"/>
          <w:divBdr>
            <w:top w:val="none" w:sz="0" w:space="0" w:color="auto"/>
            <w:left w:val="none" w:sz="0" w:space="0" w:color="auto"/>
            <w:bottom w:val="none" w:sz="0" w:space="0" w:color="auto"/>
            <w:right w:val="none" w:sz="0" w:space="0" w:color="auto"/>
          </w:divBdr>
          <w:divsChild>
            <w:div w:id="993534351">
              <w:marLeft w:val="0"/>
              <w:marRight w:val="0"/>
              <w:marTop w:val="0"/>
              <w:marBottom w:val="0"/>
              <w:divBdr>
                <w:top w:val="none" w:sz="0" w:space="0" w:color="auto"/>
                <w:left w:val="none" w:sz="0" w:space="0" w:color="auto"/>
                <w:bottom w:val="none" w:sz="0" w:space="0" w:color="auto"/>
                <w:right w:val="none" w:sz="0" w:space="0" w:color="auto"/>
              </w:divBdr>
            </w:div>
            <w:div w:id="1994722221">
              <w:marLeft w:val="0"/>
              <w:marRight w:val="0"/>
              <w:marTop w:val="0"/>
              <w:marBottom w:val="0"/>
              <w:divBdr>
                <w:top w:val="none" w:sz="0" w:space="0" w:color="auto"/>
                <w:left w:val="none" w:sz="0" w:space="0" w:color="auto"/>
                <w:bottom w:val="none" w:sz="0" w:space="0" w:color="auto"/>
                <w:right w:val="none" w:sz="0" w:space="0" w:color="auto"/>
              </w:divBdr>
            </w:div>
          </w:divsChild>
        </w:div>
        <w:div w:id="1674185928">
          <w:marLeft w:val="0"/>
          <w:marRight w:val="0"/>
          <w:marTop w:val="0"/>
          <w:marBottom w:val="0"/>
          <w:divBdr>
            <w:top w:val="none" w:sz="0" w:space="0" w:color="auto"/>
            <w:left w:val="none" w:sz="0" w:space="0" w:color="auto"/>
            <w:bottom w:val="none" w:sz="0" w:space="0" w:color="auto"/>
            <w:right w:val="none" w:sz="0" w:space="0" w:color="auto"/>
          </w:divBdr>
          <w:divsChild>
            <w:div w:id="948243165">
              <w:marLeft w:val="0"/>
              <w:marRight w:val="0"/>
              <w:marTop w:val="0"/>
              <w:marBottom w:val="0"/>
              <w:divBdr>
                <w:top w:val="none" w:sz="0" w:space="0" w:color="auto"/>
                <w:left w:val="none" w:sz="0" w:space="0" w:color="auto"/>
                <w:bottom w:val="none" w:sz="0" w:space="0" w:color="auto"/>
                <w:right w:val="none" w:sz="0" w:space="0" w:color="auto"/>
              </w:divBdr>
            </w:div>
            <w:div w:id="1536849581">
              <w:marLeft w:val="0"/>
              <w:marRight w:val="0"/>
              <w:marTop w:val="0"/>
              <w:marBottom w:val="0"/>
              <w:divBdr>
                <w:top w:val="none" w:sz="0" w:space="0" w:color="auto"/>
                <w:left w:val="none" w:sz="0" w:space="0" w:color="auto"/>
                <w:bottom w:val="none" w:sz="0" w:space="0" w:color="auto"/>
                <w:right w:val="none" w:sz="0" w:space="0" w:color="auto"/>
              </w:divBdr>
            </w:div>
          </w:divsChild>
        </w:div>
        <w:div w:id="2022197159">
          <w:marLeft w:val="0"/>
          <w:marRight w:val="0"/>
          <w:marTop w:val="0"/>
          <w:marBottom w:val="0"/>
          <w:divBdr>
            <w:top w:val="none" w:sz="0" w:space="0" w:color="auto"/>
            <w:left w:val="none" w:sz="0" w:space="0" w:color="auto"/>
            <w:bottom w:val="none" w:sz="0" w:space="0" w:color="auto"/>
            <w:right w:val="none" w:sz="0" w:space="0" w:color="auto"/>
          </w:divBdr>
          <w:divsChild>
            <w:div w:id="1391734473">
              <w:marLeft w:val="0"/>
              <w:marRight w:val="0"/>
              <w:marTop w:val="0"/>
              <w:marBottom w:val="0"/>
              <w:divBdr>
                <w:top w:val="none" w:sz="0" w:space="0" w:color="auto"/>
                <w:left w:val="none" w:sz="0" w:space="0" w:color="auto"/>
                <w:bottom w:val="none" w:sz="0" w:space="0" w:color="auto"/>
                <w:right w:val="none" w:sz="0" w:space="0" w:color="auto"/>
              </w:divBdr>
            </w:div>
          </w:divsChild>
        </w:div>
        <w:div w:id="918558485">
          <w:marLeft w:val="0"/>
          <w:marRight w:val="0"/>
          <w:marTop w:val="0"/>
          <w:marBottom w:val="0"/>
          <w:divBdr>
            <w:top w:val="none" w:sz="0" w:space="0" w:color="auto"/>
            <w:left w:val="none" w:sz="0" w:space="0" w:color="auto"/>
            <w:bottom w:val="none" w:sz="0" w:space="0" w:color="auto"/>
            <w:right w:val="none" w:sz="0" w:space="0" w:color="auto"/>
          </w:divBdr>
          <w:divsChild>
            <w:div w:id="1617176631">
              <w:marLeft w:val="0"/>
              <w:marRight w:val="0"/>
              <w:marTop w:val="0"/>
              <w:marBottom w:val="0"/>
              <w:divBdr>
                <w:top w:val="none" w:sz="0" w:space="0" w:color="auto"/>
                <w:left w:val="none" w:sz="0" w:space="0" w:color="auto"/>
                <w:bottom w:val="none" w:sz="0" w:space="0" w:color="auto"/>
                <w:right w:val="none" w:sz="0" w:space="0" w:color="auto"/>
              </w:divBdr>
            </w:div>
            <w:div w:id="1728871321">
              <w:marLeft w:val="0"/>
              <w:marRight w:val="0"/>
              <w:marTop w:val="0"/>
              <w:marBottom w:val="0"/>
              <w:divBdr>
                <w:top w:val="none" w:sz="0" w:space="0" w:color="auto"/>
                <w:left w:val="none" w:sz="0" w:space="0" w:color="auto"/>
                <w:bottom w:val="none" w:sz="0" w:space="0" w:color="auto"/>
                <w:right w:val="none" w:sz="0" w:space="0" w:color="auto"/>
              </w:divBdr>
            </w:div>
          </w:divsChild>
        </w:div>
        <w:div w:id="686951669">
          <w:marLeft w:val="0"/>
          <w:marRight w:val="0"/>
          <w:marTop w:val="0"/>
          <w:marBottom w:val="0"/>
          <w:divBdr>
            <w:top w:val="none" w:sz="0" w:space="0" w:color="auto"/>
            <w:left w:val="none" w:sz="0" w:space="0" w:color="auto"/>
            <w:bottom w:val="none" w:sz="0" w:space="0" w:color="auto"/>
            <w:right w:val="none" w:sz="0" w:space="0" w:color="auto"/>
          </w:divBdr>
          <w:divsChild>
            <w:div w:id="204148722">
              <w:marLeft w:val="0"/>
              <w:marRight w:val="0"/>
              <w:marTop w:val="0"/>
              <w:marBottom w:val="0"/>
              <w:divBdr>
                <w:top w:val="none" w:sz="0" w:space="0" w:color="auto"/>
                <w:left w:val="none" w:sz="0" w:space="0" w:color="auto"/>
                <w:bottom w:val="none" w:sz="0" w:space="0" w:color="auto"/>
                <w:right w:val="none" w:sz="0" w:space="0" w:color="auto"/>
              </w:divBdr>
            </w:div>
            <w:div w:id="1309702317">
              <w:marLeft w:val="0"/>
              <w:marRight w:val="0"/>
              <w:marTop w:val="0"/>
              <w:marBottom w:val="0"/>
              <w:divBdr>
                <w:top w:val="none" w:sz="0" w:space="0" w:color="auto"/>
                <w:left w:val="none" w:sz="0" w:space="0" w:color="auto"/>
                <w:bottom w:val="none" w:sz="0" w:space="0" w:color="auto"/>
                <w:right w:val="none" w:sz="0" w:space="0" w:color="auto"/>
              </w:divBdr>
            </w:div>
          </w:divsChild>
        </w:div>
        <w:div w:id="367220821">
          <w:marLeft w:val="0"/>
          <w:marRight w:val="0"/>
          <w:marTop w:val="0"/>
          <w:marBottom w:val="0"/>
          <w:divBdr>
            <w:top w:val="none" w:sz="0" w:space="0" w:color="auto"/>
            <w:left w:val="none" w:sz="0" w:space="0" w:color="auto"/>
            <w:bottom w:val="none" w:sz="0" w:space="0" w:color="auto"/>
            <w:right w:val="none" w:sz="0" w:space="0" w:color="auto"/>
          </w:divBdr>
          <w:divsChild>
            <w:div w:id="208957435">
              <w:marLeft w:val="0"/>
              <w:marRight w:val="0"/>
              <w:marTop w:val="0"/>
              <w:marBottom w:val="0"/>
              <w:divBdr>
                <w:top w:val="none" w:sz="0" w:space="0" w:color="auto"/>
                <w:left w:val="none" w:sz="0" w:space="0" w:color="auto"/>
                <w:bottom w:val="none" w:sz="0" w:space="0" w:color="auto"/>
                <w:right w:val="none" w:sz="0" w:space="0" w:color="auto"/>
              </w:divBdr>
            </w:div>
            <w:div w:id="654534016">
              <w:marLeft w:val="0"/>
              <w:marRight w:val="0"/>
              <w:marTop w:val="0"/>
              <w:marBottom w:val="0"/>
              <w:divBdr>
                <w:top w:val="none" w:sz="0" w:space="0" w:color="auto"/>
                <w:left w:val="none" w:sz="0" w:space="0" w:color="auto"/>
                <w:bottom w:val="none" w:sz="0" w:space="0" w:color="auto"/>
                <w:right w:val="none" w:sz="0" w:space="0" w:color="auto"/>
              </w:divBdr>
            </w:div>
            <w:div w:id="2017030192">
              <w:marLeft w:val="0"/>
              <w:marRight w:val="0"/>
              <w:marTop w:val="0"/>
              <w:marBottom w:val="0"/>
              <w:divBdr>
                <w:top w:val="none" w:sz="0" w:space="0" w:color="auto"/>
                <w:left w:val="none" w:sz="0" w:space="0" w:color="auto"/>
                <w:bottom w:val="none" w:sz="0" w:space="0" w:color="auto"/>
                <w:right w:val="none" w:sz="0" w:space="0" w:color="auto"/>
              </w:divBdr>
            </w:div>
          </w:divsChild>
        </w:div>
        <w:div w:id="1243612276">
          <w:marLeft w:val="0"/>
          <w:marRight w:val="0"/>
          <w:marTop w:val="0"/>
          <w:marBottom w:val="0"/>
          <w:divBdr>
            <w:top w:val="none" w:sz="0" w:space="0" w:color="auto"/>
            <w:left w:val="none" w:sz="0" w:space="0" w:color="auto"/>
            <w:bottom w:val="none" w:sz="0" w:space="0" w:color="auto"/>
            <w:right w:val="none" w:sz="0" w:space="0" w:color="auto"/>
          </w:divBdr>
          <w:divsChild>
            <w:div w:id="1579096413">
              <w:marLeft w:val="0"/>
              <w:marRight w:val="0"/>
              <w:marTop w:val="0"/>
              <w:marBottom w:val="0"/>
              <w:divBdr>
                <w:top w:val="none" w:sz="0" w:space="0" w:color="auto"/>
                <w:left w:val="none" w:sz="0" w:space="0" w:color="auto"/>
                <w:bottom w:val="none" w:sz="0" w:space="0" w:color="auto"/>
                <w:right w:val="none" w:sz="0" w:space="0" w:color="auto"/>
              </w:divBdr>
            </w:div>
            <w:div w:id="630672488">
              <w:marLeft w:val="0"/>
              <w:marRight w:val="0"/>
              <w:marTop w:val="0"/>
              <w:marBottom w:val="0"/>
              <w:divBdr>
                <w:top w:val="none" w:sz="0" w:space="0" w:color="auto"/>
                <w:left w:val="none" w:sz="0" w:space="0" w:color="auto"/>
                <w:bottom w:val="none" w:sz="0" w:space="0" w:color="auto"/>
                <w:right w:val="none" w:sz="0" w:space="0" w:color="auto"/>
              </w:divBdr>
            </w:div>
          </w:divsChild>
        </w:div>
        <w:div w:id="21782660">
          <w:marLeft w:val="0"/>
          <w:marRight w:val="0"/>
          <w:marTop w:val="0"/>
          <w:marBottom w:val="0"/>
          <w:divBdr>
            <w:top w:val="none" w:sz="0" w:space="0" w:color="auto"/>
            <w:left w:val="none" w:sz="0" w:space="0" w:color="auto"/>
            <w:bottom w:val="none" w:sz="0" w:space="0" w:color="auto"/>
            <w:right w:val="none" w:sz="0" w:space="0" w:color="auto"/>
          </w:divBdr>
          <w:divsChild>
            <w:div w:id="1843088595">
              <w:marLeft w:val="0"/>
              <w:marRight w:val="0"/>
              <w:marTop w:val="0"/>
              <w:marBottom w:val="0"/>
              <w:divBdr>
                <w:top w:val="none" w:sz="0" w:space="0" w:color="auto"/>
                <w:left w:val="none" w:sz="0" w:space="0" w:color="auto"/>
                <w:bottom w:val="none" w:sz="0" w:space="0" w:color="auto"/>
                <w:right w:val="none" w:sz="0" w:space="0" w:color="auto"/>
              </w:divBdr>
            </w:div>
            <w:div w:id="1459638348">
              <w:marLeft w:val="0"/>
              <w:marRight w:val="0"/>
              <w:marTop w:val="0"/>
              <w:marBottom w:val="0"/>
              <w:divBdr>
                <w:top w:val="none" w:sz="0" w:space="0" w:color="auto"/>
                <w:left w:val="none" w:sz="0" w:space="0" w:color="auto"/>
                <w:bottom w:val="none" w:sz="0" w:space="0" w:color="auto"/>
                <w:right w:val="none" w:sz="0" w:space="0" w:color="auto"/>
              </w:divBdr>
            </w:div>
          </w:divsChild>
        </w:div>
        <w:div w:id="1266307146">
          <w:marLeft w:val="0"/>
          <w:marRight w:val="0"/>
          <w:marTop w:val="0"/>
          <w:marBottom w:val="0"/>
          <w:divBdr>
            <w:top w:val="none" w:sz="0" w:space="0" w:color="auto"/>
            <w:left w:val="none" w:sz="0" w:space="0" w:color="auto"/>
            <w:bottom w:val="none" w:sz="0" w:space="0" w:color="auto"/>
            <w:right w:val="none" w:sz="0" w:space="0" w:color="auto"/>
          </w:divBdr>
          <w:divsChild>
            <w:div w:id="1139803981">
              <w:marLeft w:val="0"/>
              <w:marRight w:val="0"/>
              <w:marTop w:val="0"/>
              <w:marBottom w:val="0"/>
              <w:divBdr>
                <w:top w:val="none" w:sz="0" w:space="0" w:color="auto"/>
                <w:left w:val="none" w:sz="0" w:space="0" w:color="auto"/>
                <w:bottom w:val="none" w:sz="0" w:space="0" w:color="auto"/>
                <w:right w:val="none" w:sz="0" w:space="0" w:color="auto"/>
              </w:divBdr>
            </w:div>
            <w:div w:id="511141210">
              <w:marLeft w:val="0"/>
              <w:marRight w:val="0"/>
              <w:marTop w:val="0"/>
              <w:marBottom w:val="0"/>
              <w:divBdr>
                <w:top w:val="none" w:sz="0" w:space="0" w:color="auto"/>
                <w:left w:val="none" w:sz="0" w:space="0" w:color="auto"/>
                <w:bottom w:val="none" w:sz="0" w:space="0" w:color="auto"/>
                <w:right w:val="none" w:sz="0" w:space="0" w:color="auto"/>
              </w:divBdr>
            </w:div>
            <w:div w:id="1322587140">
              <w:marLeft w:val="0"/>
              <w:marRight w:val="0"/>
              <w:marTop w:val="0"/>
              <w:marBottom w:val="0"/>
              <w:divBdr>
                <w:top w:val="none" w:sz="0" w:space="0" w:color="auto"/>
                <w:left w:val="none" w:sz="0" w:space="0" w:color="auto"/>
                <w:bottom w:val="none" w:sz="0" w:space="0" w:color="auto"/>
                <w:right w:val="none" w:sz="0" w:space="0" w:color="auto"/>
              </w:divBdr>
            </w:div>
            <w:div w:id="1787651992">
              <w:marLeft w:val="0"/>
              <w:marRight w:val="0"/>
              <w:marTop w:val="0"/>
              <w:marBottom w:val="0"/>
              <w:divBdr>
                <w:top w:val="none" w:sz="0" w:space="0" w:color="auto"/>
                <w:left w:val="none" w:sz="0" w:space="0" w:color="auto"/>
                <w:bottom w:val="none" w:sz="0" w:space="0" w:color="auto"/>
                <w:right w:val="none" w:sz="0" w:space="0" w:color="auto"/>
              </w:divBdr>
            </w:div>
            <w:div w:id="1543514237">
              <w:marLeft w:val="0"/>
              <w:marRight w:val="0"/>
              <w:marTop w:val="0"/>
              <w:marBottom w:val="0"/>
              <w:divBdr>
                <w:top w:val="none" w:sz="0" w:space="0" w:color="auto"/>
                <w:left w:val="none" w:sz="0" w:space="0" w:color="auto"/>
                <w:bottom w:val="none" w:sz="0" w:space="0" w:color="auto"/>
                <w:right w:val="none" w:sz="0" w:space="0" w:color="auto"/>
              </w:divBdr>
            </w:div>
          </w:divsChild>
        </w:div>
        <w:div w:id="1622105994">
          <w:marLeft w:val="0"/>
          <w:marRight w:val="0"/>
          <w:marTop w:val="0"/>
          <w:marBottom w:val="0"/>
          <w:divBdr>
            <w:top w:val="none" w:sz="0" w:space="0" w:color="auto"/>
            <w:left w:val="none" w:sz="0" w:space="0" w:color="auto"/>
            <w:bottom w:val="none" w:sz="0" w:space="0" w:color="auto"/>
            <w:right w:val="none" w:sz="0" w:space="0" w:color="auto"/>
          </w:divBdr>
          <w:divsChild>
            <w:div w:id="951206987">
              <w:marLeft w:val="0"/>
              <w:marRight w:val="0"/>
              <w:marTop w:val="0"/>
              <w:marBottom w:val="0"/>
              <w:divBdr>
                <w:top w:val="none" w:sz="0" w:space="0" w:color="auto"/>
                <w:left w:val="none" w:sz="0" w:space="0" w:color="auto"/>
                <w:bottom w:val="none" w:sz="0" w:space="0" w:color="auto"/>
                <w:right w:val="none" w:sz="0" w:space="0" w:color="auto"/>
              </w:divBdr>
            </w:div>
            <w:div w:id="2077706851">
              <w:marLeft w:val="0"/>
              <w:marRight w:val="0"/>
              <w:marTop w:val="0"/>
              <w:marBottom w:val="0"/>
              <w:divBdr>
                <w:top w:val="none" w:sz="0" w:space="0" w:color="auto"/>
                <w:left w:val="none" w:sz="0" w:space="0" w:color="auto"/>
                <w:bottom w:val="none" w:sz="0" w:space="0" w:color="auto"/>
                <w:right w:val="none" w:sz="0" w:space="0" w:color="auto"/>
              </w:divBdr>
            </w:div>
          </w:divsChild>
        </w:div>
        <w:div w:id="118299793">
          <w:marLeft w:val="0"/>
          <w:marRight w:val="0"/>
          <w:marTop w:val="0"/>
          <w:marBottom w:val="0"/>
          <w:divBdr>
            <w:top w:val="none" w:sz="0" w:space="0" w:color="auto"/>
            <w:left w:val="none" w:sz="0" w:space="0" w:color="auto"/>
            <w:bottom w:val="none" w:sz="0" w:space="0" w:color="auto"/>
            <w:right w:val="none" w:sz="0" w:space="0" w:color="auto"/>
          </w:divBdr>
          <w:divsChild>
            <w:div w:id="1551267822">
              <w:marLeft w:val="0"/>
              <w:marRight w:val="0"/>
              <w:marTop w:val="0"/>
              <w:marBottom w:val="0"/>
              <w:divBdr>
                <w:top w:val="none" w:sz="0" w:space="0" w:color="auto"/>
                <w:left w:val="none" w:sz="0" w:space="0" w:color="auto"/>
                <w:bottom w:val="none" w:sz="0" w:space="0" w:color="auto"/>
                <w:right w:val="none" w:sz="0" w:space="0" w:color="auto"/>
              </w:divBdr>
            </w:div>
          </w:divsChild>
        </w:div>
        <w:div w:id="375667265">
          <w:marLeft w:val="0"/>
          <w:marRight w:val="0"/>
          <w:marTop w:val="0"/>
          <w:marBottom w:val="0"/>
          <w:divBdr>
            <w:top w:val="none" w:sz="0" w:space="0" w:color="auto"/>
            <w:left w:val="none" w:sz="0" w:space="0" w:color="auto"/>
            <w:bottom w:val="none" w:sz="0" w:space="0" w:color="auto"/>
            <w:right w:val="none" w:sz="0" w:space="0" w:color="auto"/>
          </w:divBdr>
          <w:divsChild>
            <w:div w:id="1935937760">
              <w:marLeft w:val="0"/>
              <w:marRight w:val="0"/>
              <w:marTop w:val="0"/>
              <w:marBottom w:val="0"/>
              <w:divBdr>
                <w:top w:val="none" w:sz="0" w:space="0" w:color="auto"/>
                <w:left w:val="none" w:sz="0" w:space="0" w:color="auto"/>
                <w:bottom w:val="none" w:sz="0" w:space="0" w:color="auto"/>
                <w:right w:val="none" w:sz="0" w:space="0" w:color="auto"/>
              </w:divBdr>
            </w:div>
            <w:div w:id="1681277090">
              <w:marLeft w:val="0"/>
              <w:marRight w:val="0"/>
              <w:marTop w:val="0"/>
              <w:marBottom w:val="0"/>
              <w:divBdr>
                <w:top w:val="none" w:sz="0" w:space="0" w:color="auto"/>
                <w:left w:val="none" w:sz="0" w:space="0" w:color="auto"/>
                <w:bottom w:val="none" w:sz="0" w:space="0" w:color="auto"/>
                <w:right w:val="none" w:sz="0" w:space="0" w:color="auto"/>
              </w:divBdr>
            </w:div>
          </w:divsChild>
        </w:div>
        <w:div w:id="527841267">
          <w:marLeft w:val="0"/>
          <w:marRight w:val="0"/>
          <w:marTop w:val="0"/>
          <w:marBottom w:val="0"/>
          <w:divBdr>
            <w:top w:val="none" w:sz="0" w:space="0" w:color="auto"/>
            <w:left w:val="none" w:sz="0" w:space="0" w:color="auto"/>
            <w:bottom w:val="none" w:sz="0" w:space="0" w:color="auto"/>
            <w:right w:val="none" w:sz="0" w:space="0" w:color="auto"/>
          </w:divBdr>
          <w:divsChild>
            <w:div w:id="1443300135">
              <w:marLeft w:val="0"/>
              <w:marRight w:val="0"/>
              <w:marTop w:val="0"/>
              <w:marBottom w:val="0"/>
              <w:divBdr>
                <w:top w:val="none" w:sz="0" w:space="0" w:color="auto"/>
                <w:left w:val="none" w:sz="0" w:space="0" w:color="auto"/>
                <w:bottom w:val="none" w:sz="0" w:space="0" w:color="auto"/>
                <w:right w:val="none" w:sz="0" w:space="0" w:color="auto"/>
              </w:divBdr>
            </w:div>
            <w:div w:id="1975404297">
              <w:marLeft w:val="0"/>
              <w:marRight w:val="0"/>
              <w:marTop w:val="0"/>
              <w:marBottom w:val="0"/>
              <w:divBdr>
                <w:top w:val="none" w:sz="0" w:space="0" w:color="auto"/>
                <w:left w:val="none" w:sz="0" w:space="0" w:color="auto"/>
                <w:bottom w:val="none" w:sz="0" w:space="0" w:color="auto"/>
                <w:right w:val="none" w:sz="0" w:space="0" w:color="auto"/>
              </w:divBdr>
            </w:div>
            <w:div w:id="1404989924">
              <w:marLeft w:val="0"/>
              <w:marRight w:val="0"/>
              <w:marTop w:val="0"/>
              <w:marBottom w:val="0"/>
              <w:divBdr>
                <w:top w:val="none" w:sz="0" w:space="0" w:color="auto"/>
                <w:left w:val="none" w:sz="0" w:space="0" w:color="auto"/>
                <w:bottom w:val="none" w:sz="0" w:space="0" w:color="auto"/>
                <w:right w:val="none" w:sz="0" w:space="0" w:color="auto"/>
              </w:divBdr>
            </w:div>
            <w:div w:id="1643388687">
              <w:marLeft w:val="0"/>
              <w:marRight w:val="0"/>
              <w:marTop w:val="0"/>
              <w:marBottom w:val="0"/>
              <w:divBdr>
                <w:top w:val="none" w:sz="0" w:space="0" w:color="auto"/>
                <w:left w:val="none" w:sz="0" w:space="0" w:color="auto"/>
                <w:bottom w:val="none" w:sz="0" w:space="0" w:color="auto"/>
                <w:right w:val="none" w:sz="0" w:space="0" w:color="auto"/>
              </w:divBdr>
            </w:div>
          </w:divsChild>
        </w:div>
        <w:div w:id="692263576">
          <w:marLeft w:val="0"/>
          <w:marRight w:val="0"/>
          <w:marTop w:val="0"/>
          <w:marBottom w:val="0"/>
          <w:divBdr>
            <w:top w:val="none" w:sz="0" w:space="0" w:color="auto"/>
            <w:left w:val="none" w:sz="0" w:space="0" w:color="auto"/>
            <w:bottom w:val="none" w:sz="0" w:space="0" w:color="auto"/>
            <w:right w:val="none" w:sz="0" w:space="0" w:color="auto"/>
          </w:divBdr>
          <w:divsChild>
            <w:div w:id="2057847423">
              <w:marLeft w:val="0"/>
              <w:marRight w:val="0"/>
              <w:marTop w:val="0"/>
              <w:marBottom w:val="0"/>
              <w:divBdr>
                <w:top w:val="none" w:sz="0" w:space="0" w:color="auto"/>
                <w:left w:val="none" w:sz="0" w:space="0" w:color="auto"/>
                <w:bottom w:val="none" w:sz="0" w:space="0" w:color="auto"/>
                <w:right w:val="none" w:sz="0" w:space="0" w:color="auto"/>
              </w:divBdr>
            </w:div>
          </w:divsChild>
        </w:div>
        <w:div w:id="1278099135">
          <w:marLeft w:val="0"/>
          <w:marRight w:val="0"/>
          <w:marTop w:val="0"/>
          <w:marBottom w:val="0"/>
          <w:divBdr>
            <w:top w:val="none" w:sz="0" w:space="0" w:color="auto"/>
            <w:left w:val="none" w:sz="0" w:space="0" w:color="auto"/>
            <w:bottom w:val="none" w:sz="0" w:space="0" w:color="auto"/>
            <w:right w:val="none" w:sz="0" w:space="0" w:color="auto"/>
          </w:divBdr>
          <w:divsChild>
            <w:div w:id="1305890800">
              <w:marLeft w:val="0"/>
              <w:marRight w:val="0"/>
              <w:marTop w:val="0"/>
              <w:marBottom w:val="0"/>
              <w:divBdr>
                <w:top w:val="none" w:sz="0" w:space="0" w:color="auto"/>
                <w:left w:val="none" w:sz="0" w:space="0" w:color="auto"/>
                <w:bottom w:val="none" w:sz="0" w:space="0" w:color="auto"/>
                <w:right w:val="none" w:sz="0" w:space="0" w:color="auto"/>
              </w:divBdr>
            </w:div>
          </w:divsChild>
        </w:div>
        <w:div w:id="2068649896">
          <w:marLeft w:val="0"/>
          <w:marRight w:val="0"/>
          <w:marTop w:val="0"/>
          <w:marBottom w:val="0"/>
          <w:divBdr>
            <w:top w:val="none" w:sz="0" w:space="0" w:color="auto"/>
            <w:left w:val="none" w:sz="0" w:space="0" w:color="auto"/>
            <w:bottom w:val="none" w:sz="0" w:space="0" w:color="auto"/>
            <w:right w:val="none" w:sz="0" w:space="0" w:color="auto"/>
          </w:divBdr>
          <w:divsChild>
            <w:div w:id="1367559756">
              <w:marLeft w:val="0"/>
              <w:marRight w:val="0"/>
              <w:marTop w:val="0"/>
              <w:marBottom w:val="0"/>
              <w:divBdr>
                <w:top w:val="none" w:sz="0" w:space="0" w:color="auto"/>
                <w:left w:val="none" w:sz="0" w:space="0" w:color="auto"/>
                <w:bottom w:val="none" w:sz="0" w:space="0" w:color="auto"/>
                <w:right w:val="none" w:sz="0" w:space="0" w:color="auto"/>
              </w:divBdr>
            </w:div>
            <w:div w:id="1348363595">
              <w:marLeft w:val="0"/>
              <w:marRight w:val="0"/>
              <w:marTop w:val="0"/>
              <w:marBottom w:val="0"/>
              <w:divBdr>
                <w:top w:val="none" w:sz="0" w:space="0" w:color="auto"/>
                <w:left w:val="none" w:sz="0" w:space="0" w:color="auto"/>
                <w:bottom w:val="none" w:sz="0" w:space="0" w:color="auto"/>
                <w:right w:val="none" w:sz="0" w:space="0" w:color="auto"/>
              </w:divBdr>
            </w:div>
            <w:div w:id="64494467">
              <w:marLeft w:val="0"/>
              <w:marRight w:val="0"/>
              <w:marTop w:val="0"/>
              <w:marBottom w:val="0"/>
              <w:divBdr>
                <w:top w:val="none" w:sz="0" w:space="0" w:color="auto"/>
                <w:left w:val="none" w:sz="0" w:space="0" w:color="auto"/>
                <w:bottom w:val="none" w:sz="0" w:space="0" w:color="auto"/>
                <w:right w:val="none" w:sz="0" w:space="0" w:color="auto"/>
              </w:divBdr>
            </w:div>
            <w:div w:id="1929458778">
              <w:marLeft w:val="0"/>
              <w:marRight w:val="0"/>
              <w:marTop w:val="0"/>
              <w:marBottom w:val="0"/>
              <w:divBdr>
                <w:top w:val="none" w:sz="0" w:space="0" w:color="auto"/>
                <w:left w:val="none" w:sz="0" w:space="0" w:color="auto"/>
                <w:bottom w:val="none" w:sz="0" w:space="0" w:color="auto"/>
                <w:right w:val="none" w:sz="0" w:space="0" w:color="auto"/>
              </w:divBdr>
            </w:div>
          </w:divsChild>
        </w:div>
        <w:div w:id="1322149779">
          <w:marLeft w:val="0"/>
          <w:marRight w:val="0"/>
          <w:marTop w:val="0"/>
          <w:marBottom w:val="0"/>
          <w:divBdr>
            <w:top w:val="none" w:sz="0" w:space="0" w:color="auto"/>
            <w:left w:val="none" w:sz="0" w:space="0" w:color="auto"/>
            <w:bottom w:val="none" w:sz="0" w:space="0" w:color="auto"/>
            <w:right w:val="none" w:sz="0" w:space="0" w:color="auto"/>
          </w:divBdr>
          <w:divsChild>
            <w:div w:id="159660904">
              <w:marLeft w:val="0"/>
              <w:marRight w:val="0"/>
              <w:marTop w:val="0"/>
              <w:marBottom w:val="0"/>
              <w:divBdr>
                <w:top w:val="none" w:sz="0" w:space="0" w:color="auto"/>
                <w:left w:val="none" w:sz="0" w:space="0" w:color="auto"/>
                <w:bottom w:val="none" w:sz="0" w:space="0" w:color="auto"/>
                <w:right w:val="none" w:sz="0" w:space="0" w:color="auto"/>
              </w:divBdr>
            </w:div>
            <w:div w:id="456340008">
              <w:marLeft w:val="0"/>
              <w:marRight w:val="0"/>
              <w:marTop w:val="0"/>
              <w:marBottom w:val="0"/>
              <w:divBdr>
                <w:top w:val="none" w:sz="0" w:space="0" w:color="auto"/>
                <w:left w:val="none" w:sz="0" w:space="0" w:color="auto"/>
                <w:bottom w:val="none" w:sz="0" w:space="0" w:color="auto"/>
                <w:right w:val="none" w:sz="0" w:space="0" w:color="auto"/>
              </w:divBdr>
            </w:div>
          </w:divsChild>
        </w:div>
        <w:div w:id="983390568">
          <w:marLeft w:val="0"/>
          <w:marRight w:val="0"/>
          <w:marTop w:val="0"/>
          <w:marBottom w:val="0"/>
          <w:divBdr>
            <w:top w:val="none" w:sz="0" w:space="0" w:color="auto"/>
            <w:left w:val="none" w:sz="0" w:space="0" w:color="auto"/>
            <w:bottom w:val="none" w:sz="0" w:space="0" w:color="auto"/>
            <w:right w:val="none" w:sz="0" w:space="0" w:color="auto"/>
          </w:divBdr>
          <w:divsChild>
            <w:div w:id="716466456">
              <w:marLeft w:val="0"/>
              <w:marRight w:val="0"/>
              <w:marTop w:val="0"/>
              <w:marBottom w:val="0"/>
              <w:divBdr>
                <w:top w:val="none" w:sz="0" w:space="0" w:color="auto"/>
                <w:left w:val="none" w:sz="0" w:space="0" w:color="auto"/>
                <w:bottom w:val="none" w:sz="0" w:space="0" w:color="auto"/>
                <w:right w:val="none" w:sz="0" w:space="0" w:color="auto"/>
              </w:divBdr>
            </w:div>
            <w:div w:id="1663503482">
              <w:marLeft w:val="0"/>
              <w:marRight w:val="0"/>
              <w:marTop w:val="0"/>
              <w:marBottom w:val="0"/>
              <w:divBdr>
                <w:top w:val="none" w:sz="0" w:space="0" w:color="auto"/>
                <w:left w:val="none" w:sz="0" w:space="0" w:color="auto"/>
                <w:bottom w:val="none" w:sz="0" w:space="0" w:color="auto"/>
                <w:right w:val="none" w:sz="0" w:space="0" w:color="auto"/>
              </w:divBdr>
            </w:div>
          </w:divsChild>
        </w:div>
        <w:div w:id="781539477">
          <w:marLeft w:val="0"/>
          <w:marRight w:val="0"/>
          <w:marTop w:val="0"/>
          <w:marBottom w:val="0"/>
          <w:divBdr>
            <w:top w:val="none" w:sz="0" w:space="0" w:color="auto"/>
            <w:left w:val="none" w:sz="0" w:space="0" w:color="auto"/>
            <w:bottom w:val="none" w:sz="0" w:space="0" w:color="auto"/>
            <w:right w:val="none" w:sz="0" w:space="0" w:color="auto"/>
          </w:divBdr>
          <w:divsChild>
            <w:div w:id="384912394">
              <w:marLeft w:val="0"/>
              <w:marRight w:val="0"/>
              <w:marTop w:val="0"/>
              <w:marBottom w:val="0"/>
              <w:divBdr>
                <w:top w:val="none" w:sz="0" w:space="0" w:color="auto"/>
                <w:left w:val="none" w:sz="0" w:space="0" w:color="auto"/>
                <w:bottom w:val="none" w:sz="0" w:space="0" w:color="auto"/>
                <w:right w:val="none" w:sz="0" w:space="0" w:color="auto"/>
              </w:divBdr>
            </w:div>
          </w:divsChild>
        </w:div>
        <w:div w:id="2121604736">
          <w:marLeft w:val="0"/>
          <w:marRight w:val="0"/>
          <w:marTop w:val="0"/>
          <w:marBottom w:val="0"/>
          <w:divBdr>
            <w:top w:val="none" w:sz="0" w:space="0" w:color="auto"/>
            <w:left w:val="none" w:sz="0" w:space="0" w:color="auto"/>
            <w:bottom w:val="none" w:sz="0" w:space="0" w:color="auto"/>
            <w:right w:val="none" w:sz="0" w:space="0" w:color="auto"/>
          </w:divBdr>
          <w:divsChild>
            <w:div w:id="1579512753">
              <w:marLeft w:val="0"/>
              <w:marRight w:val="0"/>
              <w:marTop w:val="0"/>
              <w:marBottom w:val="0"/>
              <w:divBdr>
                <w:top w:val="none" w:sz="0" w:space="0" w:color="auto"/>
                <w:left w:val="none" w:sz="0" w:space="0" w:color="auto"/>
                <w:bottom w:val="none" w:sz="0" w:space="0" w:color="auto"/>
                <w:right w:val="none" w:sz="0" w:space="0" w:color="auto"/>
              </w:divBdr>
            </w:div>
          </w:divsChild>
        </w:div>
        <w:div w:id="88044561">
          <w:marLeft w:val="0"/>
          <w:marRight w:val="0"/>
          <w:marTop w:val="0"/>
          <w:marBottom w:val="0"/>
          <w:divBdr>
            <w:top w:val="none" w:sz="0" w:space="0" w:color="auto"/>
            <w:left w:val="none" w:sz="0" w:space="0" w:color="auto"/>
            <w:bottom w:val="none" w:sz="0" w:space="0" w:color="auto"/>
            <w:right w:val="none" w:sz="0" w:space="0" w:color="auto"/>
          </w:divBdr>
          <w:divsChild>
            <w:div w:id="845097880">
              <w:marLeft w:val="0"/>
              <w:marRight w:val="0"/>
              <w:marTop w:val="0"/>
              <w:marBottom w:val="0"/>
              <w:divBdr>
                <w:top w:val="none" w:sz="0" w:space="0" w:color="auto"/>
                <w:left w:val="none" w:sz="0" w:space="0" w:color="auto"/>
                <w:bottom w:val="none" w:sz="0" w:space="0" w:color="auto"/>
                <w:right w:val="none" w:sz="0" w:space="0" w:color="auto"/>
              </w:divBdr>
            </w:div>
            <w:div w:id="2042121671">
              <w:marLeft w:val="0"/>
              <w:marRight w:val="0"/>
              <w:marTop w:val="0"/>
              <w:marBottom w:val="0"/>
              <w:divBdr>
                <w:top w:val="none" w:sz="0" w:space="0" w:color="auto"/>
                <w:left w:val="none" w:sz="0" w:space="0" w:color="auto"/>
                <w:bottom w:val="none" w:sz="0" w:space="0" w:color="auto"/>
                <w:right w:val="none" w:sz="0" w:space="0" w:color="auto"/>
              </w:divBdr>
            </w:div>
            <w:div w:id="1737895629">
              <w:marLeft w:val="0"/>
              <w:marRight w:val="0"/>
              <w:marTop w:val="0"/>
              <w:marBottom w:val="0"/>
              <w:divBdr>
                <w:top w:val="none" w:sz="0" w:space="0" w:color="auto"/>
                <w:left w:val="none" w:sz="0" w:space="0" w:color="auto"/>
                <w:bottom w:val="none" w:sz="0" w:space="0" w:color="auto"/>
                <w:right w:val="none" w:sz="0" w:space="0" w:color="auto"/>
              </w:divBdr>
            </w:div>
            <w:div w:id="266079813">
              <w:marLeft w:val="0"/>
              <w:marRight w:val="0"/>
              <w:marTop w:val="0"/>
              <w:marBottom w:val="0"/>
              <w:divBdr>
                <w:top w:val="none" w:sz="0" w:space="0" w:color="auto"/>
                <w:left w:val="none" w:sz="0" w:space="0" w:color="auto"/>
                <w:bottom w:val="none" w:sz="0" w:space="0" w:color="auto"/>
                <w:right w:val="none" w:sz="0" w:space="0" w:color="auto"/>
              </w:divBdr>
            </w:div>
          </w:divsChild>
        </w:div>
        <w:div w:id="917517370">
          <w:marLeft w:val="0"/>
          <w:marRight w:val="0"/>
          <w:marTop w:val="0"/>
          <w:marBottom w:val="0"/>
          <w:divBdr>
            <w:top w:val="none" w:sz="0" w:space="0" w:color="auto"/>
            <w:left w:val="none" w:sz="0" w:space="0" w:color="auto"/>
            <w:bottom w:val="none" w:sz="0" w:space="0" w:color="auto"/>
            <w:right w:val="none" w:sz="0" w:space="0" w:color="auto"/>
          </w:divBdr>
          <w:divsChild>
            <w:div w:id="1377123577">
              <w:marLeft w:val="0"/>
              <w:marRight w:val="0"/>
              <w:marTop w:val="0"/>
              <w:marBottom w:val="0"/>
              <w:divBdr>
                <w:top w:val="none" w:sz="0" w:space="0" w:color="auto"/>
                <w:left w:val="none" w:sz="0" w:space="0" w:color="auto"/>
                <w:bottom w:val="none" w:sz="0" w:space="0" w:color="auto"/>
                <w:right w:val="none" w:sz="0" w:space="0" w:color="auto"/>
              </w:divBdr>
            </w:div>
          </w:divsChild>
        </w:div>
        <w:div w:id="96948806">
          <w:marLeft w:val="0"/>
          <w:marRight w:val="0"/>
          <w:marTop w:val="0"/>
          <w:marBottom w:val="0"/>
          <w:divBdr>
            <w:top w:val="none" w:sz="0" w:space="0" w:color="auto"/>
            <w:left w:val="none" w:sz="0" w:space="0" w:color="auto"/>
            <w:bottom w:val="none" w:sz="0" w:space="0" w:color="auto"/>
            <w:right w:val="none" w:sz="0" w:space="0" w:color="auto"/>
          </w:divBdr>
          <w:divsChild>
            <w:div w:id="628050512">
              <w:marLeft w:val="0"/>
              <w:marRight w:val="0"/>
              <w:marTop w:val="0"/>
              <w:marBottom w:val="0"/>
              <w:divBdr>
                <w:top w:val="none" w:sz="0" w:space="0" w:color="auto"/>
                <w:left w:val="none" w:sz="0" w:space="0" w:color="auto"/>
                <w:bottom w:val="none" w:sz="0" w:space="0" w:color="auto"/>
                <w:right w:val="none" w:sz="0" w:space="0" w:color="auto"/>
              </w:divBdr>
            </w:div>
          </w:divsChild>
        </w:div>
        <w:div w:id="410546746">
          <w:marLeft w:val="0"/>
          <w:marRight w:val="0"/>
          <w:marTop w:val="0"/>
          <w:marBottom w:val="0"/>
          <w:divBdr>
            <w:top w:val="none" w:sz="0" w:space="0" w:color="auto"/>
            <w:left w:val="none" w:sz="0" w:space="0" w:color="auto"/>
            <w:bottom w:val="none" w:sz="0" w:space="0" w:color="auto"/>
            <w:right w:val="none" w:sz="0" w:space="0" w:color="auto"/>
          </w:divBdr>
          <w:divsChild>
            <w:div w:id="1825394094">
              <w:marLeft w:val="0"/>
              <w:marRight w:val="0"/>
              <w:marTop w:val="0"/>
              <w:marBottom w:val="0"/>
              <w:divBdr>
                <w:top w:val="none" w:sz="0" w:space="0" w:color="auto"/>
                <w:left w:val="none" w:sz="0" w:space="0" w:color="auto"/>
                <w:bottom w:val="none" w:sz="0" w:space="0" w:color="auto"/>
                <w:right w:val="none" w:sz="0" w:space="0" w:color="auto"/>
              </w:divBdr>
            </w:div>
            <w:div w:id="569735137">
              <w:marLeft w:val="0"/>
              <w:marRight w:val="0"/>
              <w:marTop w:val="0"/>
              <w:marBottom w:val="0"/>
              <w:divBdr>
                <w:top w:val="none" w:sz="0" w:space="0" w:color="auto"/>
                <w:left w:val="none" w:sz="0" w:space="0" w:color="auto"/>
                <w:bottom w:val="none" w:sz="0" w:space="0" w:color="auto"/>
                <w:right w:val="none" w:sz="0" w:space="0" w:color="auto"/>
              </w:divBdr>
            </w:div>
            <w:div w:id="506601649">
              <w:marLeft w:val="0"/>
              <w:marRight w:val="0"/>
              <w:marTop w:val="0"/>
              <w:marBottom w:val="0"/>
              <w:divBdr>
                <w:top w:val="none" w:sz="0" w:space="0" w:color="auto"/>
                <w:left w:val="none" w:sz="0" w:space="0" w:color="auto"/>
                <w:bottom w:val="none" w:sz="0" w:space="0" w:color="auto"/>
                <w:right w:val="none" w:sz="0" w:space="0" w:color="auto"/>
              </w:divBdr>
            </w:div>
            <w:div w:id="727458565">
              <w:marLeft w:val="0"/>
              <w:marRight w:val="0"/>
              <w:marTop w:val="0"/>
              <w:marBottom w:val="0"/>
              <w:divBdr>
                <w:top w:val="none" w:sz="0" w:space="0" w:color="auto"/>
                <w:left w:val="none" w:sz="0" w:space="0" w:color="auto"/>
                <w:bottom w:val="none" w:sz="0" w:space="0" w:color="auto"/>
                <w:right w:val="none" w:sz="0" w:space="0" w:color="auto"/>
              </w:divBdr>
            </w:div>
          </w:divsChild>
        </w:div>
        <w:div w:id="1540242291">
          <w:marLeft w:val="0"/>
          <w:marRight w:val="0"/>
          <w:marTop w:val="0"/>
          <w:marBottom w:val="0"/>
          <w:divBdr>
            <w:top w:val="none" w:sz="0" w:space="0" w:color="auto"/>
            <w:left w:val="none" w:sz="0" w:space="0" w:color="auto"/>
            <w:bottom w:val="none" w:sz="0" w:space="0" w:color="auto"/>
            <w:right w:val="none" w:sz="0" w:space="0" w:color="auto"/>
          </w:divBdr>
          <w:divsChild>
            <w:div w:id="1200705577">
              <w:marLeft w:val="0"/>
              <w:marRight w:val="0"/>
              <w:marTop w:val="0"/>
              <w:marBottom w:val="0"/>
              <w:divBdr>
                <w:top w:val="none" w:sz="0" w:space="0" w:color="auto"/>
                <w:left w:val="none" w:sz="0" w:space="0" w:color="auto"/>
                <w:bottom w:val="none" w:sz="0" w:space="0" w:color="auto"/>
                <w:right w:val="none" w:sz="0" w:space="0" w:color="auto"/>
              </w:divBdr>
            </w:div>
          </w:divsChild>
        </w:div>
        <w:div w:id="536238915">
          <w:marLeft w:val="0"/>
          <w:marRight w:val="0"/>
          <w:marTop w:val="0"/>
          <w:marBottom w:val="0"/>
          <w:divBdr>
            <w:top w:val="none" w:sz="0" w:space="0" w:color="auto"/>
            <w:left w:val="none" w:sz="0" w:space="0" w:color="auto"/>
            <w:bottom w:val="none" w:sz="0" w:space="0" w:color="auto"/>
            <w:right w:val="none" w:sz="0" w:space="0" w:color="auto"/>
          </w:divBdr>
          <w:divsChild>
            <w:div w:id="1069309509">
              <w:marLeft w:val="0"/>
              <w:marRight w:val="0"/>
              <w:marTop w:val="0"/>
              <w:marBottom w:val="0"/>
              <w:divBdr>
                <w:top w:val="none" w:sz="0" w:space="0" w:color="auto"/>
                <w:left w:val="none" w:sz="0" w:space="0" w:color="auto"/>
                <w:bottom w:val="none" w:sz="0" w:space="0" w:color="auto"/>
                <w:right w:val="none" w:sz="0" w:space="0" w:color="auto"/>
              </w:divBdr>
            </w:div>
          </w:divsChild>
        </w:div>
        <w:div w:id="1932661272">
          <w:marLeft w:val="0"/>
          <w:marRight w:val="0"/>
          <w:marTop w:val="0"/>
          <w:marBottom w:val="0"/>
          <w:divBdr>
            <w:top w:val="none" w:sz="0" w:space="0" w:color="auto"/>
            <w:left w:val="none" w:sz="0" w:space="0" w:color="auto"/>
            <w:bottom w:val="none" w:sz="0" w:space="0" w:color="auto"/>
            <w:right w:val="none" w:sz="0" w:space="0" w:color="auto"/>
          </w:divBdr>
          <w:divsChild>
            <w:div w:id="1204975674">
              <w:marLeft w:val="0"/>
              <w:marRight w:val="0"/>
              <w:marTop w:val="0"/>
              <w:marBottom w:val="0"/>
              <w:divBdr>
                <w:top w:val="none" w:sz="0" w:space="0" w:color="auto"/>
                <w:left w:val="none" w:sz="0" w:space="0" w:color="auto"/>
                <w:bottom w:val="none" w:sz="0" w:space="0" w:color="auto"/>
                <w:right w:val="none" w:sz="0" w:space="0" w:color="auto"/>
              </w:divBdr>
            </w:div>
            <w:div w:id="1822885454">
              <w:marLeft w:val="0"/>
              <w:marRight w:val="0"/>
              <w:marTop w:val="0"/>
              <w:marBottom w:val="0"/>
              <w:divBdr>
                <w:top w:val="none" w:sz="0" w:space="0" w:color="auto"/>
                <w:left w:val="none" w:sz="0" w:space="0" w:color="auto"/>
                <w:bottom w:val="none" w:sz="0" w:space="0" w:color="auto"/>
                <w:right w:val="none" w:sz="0" w:space="0" w:color="auto"/>
              </w:divBdr>
            </w:div>
          </w:divsChild>
        </w:div>
        <w:div w:id="61998533">
          <w:marLeft w:val="0"/>
          <w:marRight w:val="0"/>
          <w:marTop w:val="0"/>
          <w:marBottom w:val="0"/>
          <w:divBdr>
            <w:top w:val="none" w:sz="0" w:space="0" w:color="auto"/>
            <w:left w:val="none" w:sz="0" w:space="0" w:color="auto"/>
            <w:bottom w:val="none" w:sz="0" w:space="0" w:color="auto"/>
            <w:right w:val="none" w:sz="0" w:space="0" w:color="auto"/>
          </w:divBdr>
          <w:divsChild>
            <w:div w:id="1082216887">
              <w:marLeft w:val="0"/>
              <w:marRight w:val="0"/>
              <w:marTop w:val="0"/>
              <w:marBottom w:val="0"/>
              <w:divBdr>
                <w:top w:val="none" w:sz="0" w:space="0" w:color="auto"/>
                <w:left w:val="none" w:sz="0" w:space="0" w:color="auto"/>
                <w:bottom w:val="none" w:sz="0" w:space="0" w:color="auto"/>
                <w:right w:val="none" w:sz="0" w:space="0" w:color="auto"/>
              </w:divBdr>
            </w:div>
          </w:divsChild>
        </w:div>
        <w:div w:id="591092080">
          <w:marLeft w:val="0"/>
          <w:marRight w:val="0"/>
          <w:marTop w:val="0"/>
          <w:marBottom w:val="0"/>
          <w:divBdr>
            <w:top w:val="none" w:sz="0" w:space="0" w:color="auto"/>
            <w:left w:val="none" w:sz="0" w:space="0" w:color="auto"/>
            <w:bottom w:val="none" w:sz="0" w:space="0" w:color="auto"/>
            <w:right w:val="none" w:sz="0" w:space="0" w:color="auto"/>
          </w:divBdr>
          <w:divsChild>
            <w:div w:id="1772239495">
              <w:marLeft w:val="0"/>
              <w:marRight w:val="0"/>
              <w:marTop w:val="0"/>
              <w:marBottom w:val="0"/>
              <w:divBdr>
                <w:top w:val="none" w:sz="0" w:space="0" w:color="auto"/>
                <w:left w:val="none" w:sz="0" w:space="0" w:color="auto"/>
                <w:bottom w:val="none" w:sz="0" w:space="0" w:color="auto"/>
                <w:right w:val="none" w:sz="0" w:space="0" w:color="auto"/>
              </w:divBdr>
            </w:div>
            <w:div w:id="1890915547">
              <w:marLeft w:val="0"/>
              <w:marRight w:val="0"/>
              <w:marTop w:val="0"/>
              <w:marBottom w:val="0"/>
              <w:divBdr>
                <w:top w:val="none" w:sz="0" w:space="0" w:color="auto"/>
                <w:left w:val="none" w:sz="0" w:space="0" w:color="auto"/>
                <w:bottom w:val="none" w:sz="0" w:space="0" w:color="auto"/>
                <w:right w:val="none" w:sz="0" w:space="0" w:color="auto"/>
              </w:divBdr>
            </w:div>
          </w:divsChild>
        </w:div>
        <w:div w:id="1851141198">
          <w:marLeft w:val="0"/>
          <w:marRight w:val="0"/>
          <w:marTop w:val="0"/>
          <w:marBottom w:val="0"/>
          <w:divBdr>
            <w:top w:val="none" w:sz="0" w:space="0" w:color="auto"/>
            <w:left w:val="none" w:sz="0" w:space="0" w:color="auto"/>
            <w:bottom w:val="none" w:sz="0" w:space="0" w:color="auto"/>
            <w:right w:val="none" w:sz="0" w:space="0" w:color="auto"/>
          </w:divBdr>
          <w:divsChild>
            <w:div w:id="1266772820">
              <w:marLeft w:val="0"/>
              <w:marRight w:val="0"/>
              <w:marTop w:val="0"/>
              <w:marBottom w:val="0"/>
              <w:divBdr>
                <w:top w:val="none" w:sz="0" w:space="0" w:color="auto"/>
                <w:left w:val="none" w:sz="0" w:space="0" w:color="auto"/>
                <w:bottom w:val="none" w:sz="0" w:space="0" w:color="auto"/>
                <w:right w:val="none" w:sz="0" w:space="0" w:color="auto"/>
              </w:divBdr>
            </w:div>
            <w:div w:id="576088411">
              <w:marLeft w:val="0"/>
              <w:marRight w:val="0"/>
              <w:marTop w:val="0"/>
              <w:marBottom w:val="0"/>
              <w:divBdr>
                <w:top w:val="none" w:sz="0" w:space="0" w:color="auto"/>
                <w:left w:val="none" w:sz="0" w:space="0" w:color="auto"/>
                <w:bottom w:val="none" w:sz="0" w:space="0" w:color="auto"/>
                <w:right w:val="none" w:sz="0" w:space="0" w:color="auto"/>
              </w:divBdr>
            </w:div>
          </w:divsChild>
        </w:div>
        <w:div w:id="507642163">
          <w:marLeft w:val="0"/>
          <w:marRight w:val="0"/>
          <w:marTop w:val="0"/>
          <w:marBottom w:val="0"/>
          <w:divBdr>
            <w:top w:val="none" w:sz="0" w:space="0" w:color="auto"/>
            <w:left w:val="none" w:sz="0" w:space="0" w:color="auto"/>
            <w:bottom w:val="none" w:sz="0" w:space="0" w:color="auto"/>
            <w:right w:val="none" w:sz="0" w:space="0" w:color="auto"/>
          </w:divBdr>
          <w:divsChild>
            <w:div w:id="1009260615">
              <w:marLeft w:val="0"/>
              <w:marRight w:val="0"/>
              <w:marTop w:val="0"/>
              <w:marBottom w:val="0"/>
              <w:divBdr>
                <w:top w:val="none" w:sz="0" w:space="0" w:color="auto"/>
                <w:left w:val="none" w:sz="0" w:space="0" w:color="auto"/>
                <w:bottom w:val="none" w:sz="0" w:space="0" w:color="auto"/>
                <w:right w:val="none" w:sz="0" w:space="0" w:color="auto"/>
              </w:divBdr>
            </w:div>
            <w:div w:id="1555312217">
              <w:marLeft w:val="0"/>
              <w:marRight w:val="0"/>
              <w:marTop w:val="0"/>
              <w:marBottom w:val="0"/>
              <w:divBdr>
                <w:top w:val="none" w:sz="0" w:space="0" w:color="auto"/>
                <w:left w:val="none" w:sz="0" w:space="0" w:color="auto"/>
                <w:bottom w:val="none" w:sz="0" w:space="0" w:color="auto"/>
                <w:right w:val="none" w:sz="0" w:space="0" w:color="auto"/>
              </w:divBdr>
            </w:div>
            <w:div w:id="279846743">
              <w:marLeft w:val="0"/>
              <w:marRight w:val="0"/>
              <w:marTop w:val="0"/>
              <w:marBottom w:val="0"/>
              <w:divBdr>
                <w:top w:val="none" w:sz="0" w:space="0" w:color="auto"/>
                <w:left w:val="none" w:sz="0" w:space="0" w:color="auto"/>
                <w:bottom w:val="none" w:sz="0" w:space="0" w:color="auto"/>
                <w:right w:val="none" w:sz="0" w:space="0" w:color="auto"/>
              </w:divBdr>
            </w:div>
            <w:div w:id="1648584149">
              <w:marLeft w:val="0"/>
              <w:marRight w:val="0"/>
              <w:marTop w:val="0"/>
              <w:marBottom w:val="0"/>
              <w:divBdr>
                <w:top w:val="none" w:sz="0" w:space="0" w:color="auto"/>
                <w:left w:val="none" w:sz="0" w:space="0" w:color="auto"/>
                <w:bottom w:val="none" w:sz="0" w:space="0" w:color="auto"/>
                <w:right w:val="none" w:sz="0" w:space="0" w:color="auto"/>
              </w:divBdr>
            </w:div>
            <w:div w:id="1240673348">
              <w:marLeft w:val="0"/>
              <w:marRight w:val="0"/>
              <w:marTop w:val="0"/>
              <w:marBottom w:val="0"/>
              <w:divBdr>
                <w:top w:val="none" w:sz="0" w:space="0" w:color="auto"/>
                <w:left w:val="none" w:sz="0" w:space="0" w:color="auto"/>
                <w:bottom w:val="none" w:sz="0" w:space="0" w:color="auto"/>
                <w:right w:val="none" w:sz="0" w:space="0" w:color="auto"/>
              </w:divBdr>
            </w:div>
            <w:div w:id="1134443347">
              <w:marLeft w:val="0"/>
              <w:marRight w:val="0"/>
              <w:marTop w:val="0"/>
              <w:marBottom w:val="0"/>
              <w:divBdr>
                <w:top w:val="none" w:sz="0" w:space="0" w:color="auto"/>
                <w:left w:val="none" w:sz="0" w:space="0" w:color="auto"/>
                <w:bottom w:val="none" w:sz="0" w:space="0" w:color="auto"/>
                <w:right w:val="none" w:sz="0" w:space="0" w:color="auto"/>
              </w:divBdr>
            </w:div>
            <w:div w:id="1849251877">
              <w:marLeft w:val="0"/>
              <w:marRight w:val="0"/>
              <w:marTop w:val="0"/>
              <w:marBottom w:val="0"/>
              <w:divBdr>
                <w:top w:val="none" w:sz="0" w:space="0" w:color="auto"/>
                <w:left w:val="none" w:sz="0" w:space="0" w:color="auto"/>
                <w:bottom w:val="none" w:sz="0" w:space="0" w:color="auto"/>
                <w:right w:val="none" w:sz="0" w:space="0" w:color="auto"/>
              </w:divBdr>
            </w:div>
            <w:div w:id="365911232">
              <w:marLeft w:val="0"/>
              <w:marRight w:val="0"/>
              <w:marTop w:val="0"/>
              <w:marBottom w:val="0"/>
              <w:divBdr>
                <w:top w:val="none" w:sz="0" w:space="0" w:color="auto"/>
                <w:left w:val="none" w:sz="0" w:space="0" w:color="auto"/>
                <w:bottom w:val="none" w:sz="0" w:space="0" w:color="auto"/>
                <w:right w:val="none" w:sz="0" w:space="0" w:color="auto"/>
              </w:divBdr>
            </w:div>
            <w:div w:id="1457866761">
              <w:marLeft w:val="0"/>
              <w:marRight w:val="0"/>
              <w:marTop w:val="0"/>
              <w:marBottom w:val="0"/>
              <w:divBdr>
                <w:top w:val="none" w:sz="0" w:space="0" w:color="auto"/>
                <w:left w:val="none" w:sz="0" w:space="0" w:color="auto"/>
                <w:bottom w:val="none" w:sz="0" w:space="0" w:color="auto"/>
                <w:right w:val="none" w:sz="0" w:space="0" w:color="auto"/>
              </w:divBdr>
            </w:div>
          </w:divsChild>
        </w:div>
        <w:div w:id="1508594594">
          <w:marLeft w:val="0"/>
          <w:marRight w:val="0"/>
          <w:marTop w:val="0"/>
          <w:marBottom w:val="0"/>
          <w:divBdr>
            <w:top w:val="none" w:sz="0" w:space="0" w:color="auto"/>
            <w:left w:val="none" w:sz="0" w:space="0" w:color="auto"/>
            <w:bottom w:val="none" w:sz="0" w:space="0" w:color="auto"/>
            <w:right w:val="none" w:sz="0" w:space="0" w:color="auto"/>
          </w:divBdr>
          <w:divsChild>
            <w:div w:id="319694385">
              <w:marLeft w:val="0"/>
              <w:marRight w:val="0"/>
              <w:marTop w:val="0"/>
              <w:marBottom w:val="0"/>
              <w:divBdr>
                <w:top w:val="none" w:sz="0" w:space="0" w:color="auto"/>
                <w:left w:val="none" w:sz="0" w:space="0" w:color="auto"/>
                <w:bottom w:val="none" w:sz="0" w:space="0" w:color="auto"/>
                <w:right w:val="none" w:sz="0" w:space="0" w:color="auto"/>
              </w:divBdr>
            </w:div>
            <w:div w:id="664631126">
              <w:marLeft w:val="0"/>
              <w:marRight w:val="0"/>
              <w:marTop w:val="0"/>
              <w:marBottom w:val="0"/>
              <w:divBdr>
                <w:top w:val="none" w:sz="0" w:space="0" w:color="auto"/>
                <w:left w:val="none" w:sz="0" w:space="0" w:color="auto"/>
                <w:bottom w:val="none" w:sz="0" w:space="0" w:color="auto"/>
                <w:right w:val="none" w:sz="0" w:space="0" w:color="auto"/>
              </w:divBdr>
            </w:div>
            <w:div w:id="1398935258">
              <w:marLeft w:val="0"/>
              <w:marRight w:val="0"/>
              <w:marTop w:val="0"/>
              <w:marBottom w:val="0"/>
              <w:divBdr>
                <w:top w:val="none" w:sz="0" w:space="0" w:color="auto"/>
                <w:left w:val="none" w:sz="0" w:space="0" w:color="auto"/>
                <w:bottom w:val="none" w:sz="0" w:space="0" w:color="auto"/>
                <w:right w:val="none" w:sz="0" w:space="0" w:color="auto"/>
              </w:divBdr>
            </w:div>
          </w:divsChild>
        </w:div>
        <w:div w:id="1797488401">
          <w:marLeft w:val="0"/>
          <w:marRight w:val="0"/>
          <w:marTop w:val="0"/>
          <w:marBottom w:val="0"/>
          <w:divBdr>
            <w:top w:val="none" w:sz="0" w:space="0" w:color="auto"/>
            <w:left w:val="none" w:sz="0" w:space="0" w:color="auto"/>
            <w:bottom w:val="none" w:sz="0" w:space="0" w:color="auto"/>
            <w:right w:val="none" w:sz="0" w:space="0" w:color="auto"/>
          </w:divBdr>
          <w:divsChild>
            <w:div w:id="272903591">
              <w:marLeft w:val="0"/>
              <w:marRight w:val="0"/>
              <w:marTop w:val="0"/>
              <w:marBottom w:val="0"/>
              <w:divBdr>
                <w:top w:val="none" w:sz="0" w:space="0" w:color="auto"/>
                <w:left w:val="none" w:sz="0" w:space="0" w:color="auto"/>
                <w:bottom w:val="none" w:sz="0" w:space="0" w:color="auto"/>
                <w:right w:val="none" w:sz="0" w:space="0" w:color="auto"/>
              </w:divBdr>
            </w:div>
            <w:div w:id="2014717000">
              <w:marLeft w:val="0"/>
              <w:marRight w:val="0"/>
              <w:marTop w:val="0"/>
              <w:marBottom w:val="0"/>
              <w:divBdr>
                <w:top w:val="none" w:sz="0" w:space="0" w:color="auto"/>
                <w:left w:val="none" w:sz="0" w:space="0" w:color="auto"/>
                <w:bottom w:val="none" w:sz="0" w:space="0" w:color="auto"/>
                <w:right w:val="none" w:sz="0" w:space="0" w:color="auto"/>
              </w:divBdr>
            </w:div>
          </w:divsChild>
        </w:div>
        <w:div w:id="2027487573">
          <w:marLeft w:val="0"/>
          <w:marRight w:val="0"/>
          <w:marTop w:val="0"/>
          <w:marBottom w:val="0"/>
          <w:divBdr>
            <w:top w:val="none" w:sz="0" w:space="0" w:color="auto"/>
            <w:left w:val="none" w:sz="0" w:space="0" w:color="auto"/>
            <w:bottom w:val="none" w:sz="0" w:space="0" w:color="auto"/>
            <w:right w:val="none" w:sz="0" w:space="0" w:color="auto"/>
          </w:divBdr>
          <w:divsChild>
            <w:div w:id="1557400547">
              <w:marLeft w:val="0"/>
              <w:marRight w:val="0"/>
              <w:marTop w:val="0"/>
              <w:marBottom w:val="0"/>
              <w:divBdr>
                <w:top w:val="none" w:sz="0" w:space="0" w:color="auto"/>
                <w:left w:val="none" w:sz="0" w:space="0" w:color="auto"/>
                <w:bottom w:val="none" w:sz="0" w:space="0" w:color="auto"/>
                <w:right w:val="none" w:sz="0" w:space="0" w:color="auto"/>
              </w:divBdr>
            </w:div>
            <w:div w:id="545458974">
              <w:marLeft w:val="0"/>
              <w:marRight w:val="0"/>
              <w:marTop w:val="0"/>
              <w:marBottom w:val="0"/>
              <w:divBdr>
                <w:top w:val="none" w:sz="0" w:space="0" w:color="auto"/>
                <w:left w:val="none" w:sz="0" w:space="0" w:color="auto"/>
                <w:bottom w:val="none" w:sz="0" w:space="0" w:color="auto"/>
                <w:right w:val="none" w:sz="0" w:space="0" w:color="auto"/>
              </w:divBdr>
            </w:div>
          </w:divsChild>
        </w:div>
      </w:divsChild>
    </w:div>
    <w:div w:id="841244252">
      <w:bodyDiv w:val="1"/>
      <w:marLeft w:val="0"/>
      <w:marRight w:val="0"/>
      <w:marTop w:val="0"/>
      <w:marBottom w:val="0"/>
      <w:divBdr>
        <w:top w:val="none" w:sz="0" w:space="0" w:color="auto"/>
        <w:left w:val="none" w:sz="0" w:space="0" w:color="auto"/>
        <w:bottom w:val="none" w:sz="0" w:space="0" w:color="auto"/>
        <w:right w:val="none" w:sz="0" w:space="0" w:color="auto"/>
      </w:divBdr>
    </w:div>
    <w:div w:id="842861202">
      <w:bodyDiv w:val="1"/>
      <w:marLeft w:val="0"/>
      <w:marRight w:val="0"/>
      <w:marTop w:val="0"/>
      <w:marBottom w:val="0"/>
      <w:divBdr>
        <w:top w:val="none" w:sz="0" w:space="0" w:color="auto"/>
        <w:left w:val="none" w:sz="0" w:space="0" w:color="auto"/>
        <w:bottom w:val="none" w:sz="0" w:space="0" w:color="auto"/>
        <w:right w:val="none" w:sz="0" w:space="0" w:color="auto"/>
      </w:divBdr>
    </w:div>
    <w:div w:id="850994463">
      <w:bodyDiv w:val="1"/>
      <w:marLeft w:val="0"/>
      <w:marRight w:val="0"/>
      <w:marTop w:val="0"/>
      <w:marBottom w:val="0"/>
      <w:divBdr>
        <w:top w:val="none" w:sz="0" w:space="0" w:color="auto"/>
        <w:left w:val="none" w:sz="0" w:space="0" w:color="auto"/>
        <w:bottom w:val="none" w:sz="0" w:space="0" w:color="auto"/>
        <w:right w:val="none" w:sz="0" w:space="0" w:color="auto"/>
      </w:divBdr>
    </w:div>
    <w:div w:id="872500792">
      <w:bodyDiv w:val="1"/>
      <w:marLeft w:val="0"/>
      <w:marRight w:val="0"/>
      <w:marTop w:val="0"/>
      <w:marBottom w:val="0"/>
      <w:divBdr>
        <w:top w:val="none" w:sz="0" w:space="0" w:color="auto"/>
        <w:left w:val="none" w:sz="0" w:space="0" w:color="auto"/>
        <w:bottom w:val="none" w:sz="0" w:space="0" w:color="auto"/>
        <w:right w:val="none" w:sz="0" w:space="0" w:color="auto"/>
      </w:divBdr>
      <w:divsChild>
        <w:div w:id="4527800">
          <w:marLeft w:val="640"/>
          <w:marRight w:val="0"/>
          <w:marTop w:val="0"/>
          <w:marBottom w:val="0"/>
          <w:divBdr>
            <w:top w:val="none" w:sz="0" w:space="0" w:color="auto"/>
            <w:left w:val="none" w:sz="0" w:space="0" w:color="auto"/>
            <w:bottom w:val="none" w:sz="0" w:space="0" w:color="auto"/>
            <w:right w:val="none" w:sz="0" w:space="0" w:color="auto"/>
          </w:divBdr>
        </w:div>
        <w:div w:id="5135027">
          <w:marLeft w:val="640"/>
          <w:marRight w:val="0"/>
          <w:marTop w:val="0"/>
          <w:marBottom w:val="0"/>
          <w:divBdr>
            <w:top w:val="none" w:sz="0" w:space="0" w:color="auto"/>
            <w:left w:val="none" w:sz="0" w:space="0" w:color="auto"/>
            <w:bottom w:val="none" w:sz="0" w:space="0" w:color="auto"/>
            <w:right w:val="none" w:sz="0" w:space="0" w:color="auto"/>
          </w:divBdr>
        </w:div>
        <w:div w:id="31149353">
          <w:marLeft w:val="640"/>
          <w:marRight w:val="0"/>
          <w:marTop w:val="0"/>
          <w:marBottom w:val="0"/>
          <w:divBdr>
            <w:top w:val="none" w:sz="0" w:space="0" w:color="auto"/>
            <w:left w:val="none" w:sz="0" w:space="0" w:color="auto"/>
            <w:bottom w:val="none" w:sz="0" w:space="0" w:color="auto"/>
            <w:right w:val="none" w:sz="0" w:space="0" w:color="auto"/>
          </w:divBdr>
        </w:div>
        <w:div w:id="75982872">
          <w:marLeft w:val="640"/>
          <w:marRight w:val="0"/>
          <w:marTop w:val="0"/>
          <w:marBottom w:val="0"/>
          <w:divBdr>
            <w:top w:val="none" w:sz="0" w:space="0" w:color="auto"/>
            <w:left w:val="none" w:sz="0" w:space="0" w:color="auto"/>
            <w:bottom w:val="none" w:sz="0" w:space="0" w:color="auto"/>
            <w:right w:val="none" w:sz="0" w:space="0" w:color="auto"/>
          </w:divBdr>
        </w:div>
        <w:div w:id="102726865">
          <w:marLeft w:val="640"/>
          <w:marRight w:val="0"/>
          <w:marTop w:val="0"/>
          <w:marBottom w:val="0"/>
          <w:divBdr>
            <w:top w:val="none" w:sz="0" w:space="0" w:color="auto"/>
            <w:left w:val="none" w:sz="0" w:space="0" w:color="auto"/>
            <w:bottom w:val="none" w:sz="0" w:space="0" w:color="auto"/>
            <w:right w:val="none" w:sz="0" w:space="0" w:color="auto"/>
          </w:divBdr>
        </w:div>
        <w:div w:id="104158561">
          <w:marLeft w:val="640"/>
          <w:marRight w:val="0"/>
          <w:marTop w:val="0"/>
          <w:marBottom w:val="0"/>
          <w:divBdr>
            <w:top w:val="none" w:sz="0" w:space="0" w:color="auto"/>
            <w:left w:val="none" w:sz="0" w:space="0" w:color="auto"/>
            <w:bottom w:val="none" w:sz="0" w:space="0" w:color="auto"/>
            <w:right w:val="none" w:sz="0" w:space="0" w:color="auto"/>
          </w:divBdr>
        </w:div>
        <w:div w:id="106437098">
          <w:marLeft w:val="640"/>
          <w:marRight w:val="0"/>
          <w:marTop w:val="0"/>
          <w:marBottom w:val="0"/>
          <w:divBdr>
            <w:top w:val="none" w:sz="0" w:space="0" w:color="auto"/>
            <w:left w:val="none" w:sz="0" w:space="0" w:color="auto"/>
            <w:bottom w:val="none" w:sz="0" w:space="0" w:color="auto"/>
            <w:right w:val="none" w:sz="0" w:space="0" w:color="auto"/>
          </w:divBdr>
        </w:div>
        <w:div w:id="112987400">
          <w:marLeft w:val="640"/>
          <w:marRight w:val="0"/>
          <w:marTop w:val="0"/>
          <w:marBottom w:val="0"/>
          <w:divBdr>
            <w:top w:val="none" w:sz="0" w:space="0" w:color="auto"/>
            <w:left w:val="none" w:sz="0" w:space="0" w:color="auto"/>
            <w:bottom w:val="none" w:sz="0" w:space="0" w:color="auto"/>
            <w:right w:val="none" w:sz="0" w:space="0" w:color="auto"/>
          </w:divBdr>
        </w:div>
        <w:div w:id="114058669">
          <w:marLeft w:val="640"/>
          <w:marRight w:val="0"/>
          <w:marTop w:val="0"/>
          <w:marBottom w:val="0"/>
          <w:divBdr>
            <w:top w:val="none" w:sz="0" w:space="0" w:color="auto"/>
            <w:left w:val="none" w:sz="0" w:space="0" w:color="auto"/>
            <w:bottom w:val="none" w:sz="0" w:space="0" w:color="auto"/>
            <w:right w:val="none" w:sz="0" w:space="0" w:color="auto"/>
          </w:divBdr>
        </w:div>
        <w:div w:id="115410568">
          <w:marLeft w:val="640"/>
          <w:marRight w:val="0"/>
          <w:marTop w:val="0"/>
          <w:marBottom w:val="0"/>
          <w:divBdr>
            <w:top w:val="none" w:sz="0" w:space="0" w:color="auto"/>
            <w:left w:val="none" w:sz="0" w:space="0" w:color="auto"/>
            <w:bottom w:val="none" w:sz="0" w:space="0" w:color="auto"/>
            <w:right w:val="none" w:sz="0" w:space="0" w:color="auto"/>
          </w:divBdr>
        </w:div>
        <w:div w:id="123163406">
          <w:marLeft w:val="640"/>
          <w:marRight w:val="0"/>
          <w:marTop w:val="0"/>
          <w:marBottom w:val="0"/>
          <w:divBdr>
            <w:top w:val="none" w:sz="0" w:space="0" w:color="auto"/>
            <w:left w:val="none" w:sz="0" w:space="0" w:color="auto"/>
            <w:bottom w:val="none" w:sz="0" w:space="0" w:color="auto"/>
            <w:right w:val="none" w:sz="0" w:space="0" w:color="auto"/>
          </w:divBdr>
        </w:div>
        <w:div w:id="142701615">
          <w:marLeft w:val="640"/>
          <w:marRight w:val="0"/>
          <w:marTop w:val="0"/>
          <w:marBottom w:val="0"/>
          <w:divBdr>
            <w:top w:val="none" w:sz="0" w:space="0" w:color="auto"/>
            <w:left w:val="none" w:sz="0" w:space="0" w:color="auto"/>
            <w:bottom w:val="none" w:sz="0" w:space="0" w:color="auto"/>
            <w:right w:val="none" w:sz="0" w:space="0" w:color="auto"/>
          </w:divBdr>
        </w:div>
        <w:div w:id="146939473">
          <w:marLeft w:val="640"/>
          <w:marRight w:val="0"/>
          <w:marTop w:val="0"/>
          <w:marBottom w:val="0"/>
          <w:divBdr>
            <w:top w:val="none" w:sz="0" w:space="0" w:color="auto"/>
            <w:left w:val="none" w:sz="0" w:space="0" w:color="auto"/>
            <w:bottom w:val="none" w:sz="0" w:space="0" w:color="auto"/>
            <w:right w:val="none" w:sz="0" w:space="0" w:color="auto"/>
          </w:divBdr>
        </w:div>
        <w:div w:id="159347872">
          <w:marLeft w:val="640"/>
          <w:marRight w:val="0"/>
          <w:marTop w:val="0"/>
          <w:marBottom w:val="0"/>
          <w:divBdr>
            <w:top w:val="none" w:sz="0" w:space="0" w:color="auto"/>
            <w:left w:val="none" w:sz="0" w:space="0" w:color="auto"/>
            <w:bottom w:val="none" w:sz="0" w:space="0" w:color="auto"/>
            <w:right w:val="none" w:sz="0" w:space="0" w:color="auto"/>
          </w:divBdr>
        </w:div>
        <w:div w:id="159659268">
          <w:marLeft w:val="640"/>
          <w:marRight w:val="0"/>
          <w:marTop w:val="0"/>
          <w:marBottom w:val="0"/>
          <w:divBdr>
            <w:top w:val="none" w:sz="0" w:space="0" w:color="auto"/>
            <w:left w:val="none" w:sz="0" w:space="0" w:color="auto"/>
            <w:bottom w:val="none" w:sz="0" w:space="0" w:color="auto"/>
            <w:right w:val="none" w:sz="0" w:space="0" w:color="auto"/>
          </w:divBdr>
        </w:div>
        <w:div w:id="175001430">
          <w:marLeft w:val="640"/>
          <w:marRight w:val="0"/>
          <w:marTop w:val="0"/>
          <w:marBottom w:val="0"/>
          <w:divBdr>
            <w:top w:val="none" w:sz="0" w:space="0" w:color="auto"/>
            <w:left w:val="none" w:sz="0" w:space="0" w:color="auto"/>
            <w:bottom w:val="none" w:sz="0" w:space="0" w:color="auto"/>
            <w:right w:val="none" w:sz="0" w:space="0" w:color="auto"/>
          </w:divBdr>
        </w:div>
        <w:div w:id="179315171">
          <w:marLeft w:val="640"/>
          <w:marRight w:val="0"/>
          <w:marTop w:val="0"/>
          <w:marBottom w:val="0"/>
          <w:divBdr>
            <w:top w:val="none" w:sz="0" w:space="0" w:color="auto"/>
            <w:left w:val="none" w:sz="0" w:space="0" w:color="auto"/>
            <w:bottom w:val="none" w:sz="0" w:space="0" w:color="auto"/>
            <w:right w:val="none" w:sz="0" w:space="0" w:color="auto"/>
          </w:divBdr>
        </w:div>
        <w:div w:id="182061146">
          <w:marLeft w:val="640"/>
          <w:marRight w:val="0"/>
          <w:marTop w:val="0"/>
          <w:marBottom w:val="0"/>
          <w:divBdr>
            <w:top w:val="none" w:sz="0" w:space="0" w:color="auto"/>
            <w:left w:val="none" w:sz="0" w:space="0" w:color="auto"/>
            <w:bottom w:val="none" w:sz="0" w:space="0" w:color="auto"/>
            <w:right w:val="none" w:sz="0" w:space="0" w:color="auto"/>
          </w:divBdr>
        </w:div>
        <w:div w:id="182211197">
          <w:marLeft w:val="640"/>
          <w:marRight w:val="0"/>
          <w:marTop w:val="0"/>
          <w:marBottom w:val="0"/>
          <w:divBdr>
            <w:top w:val="none" w:sz="0" w:space="0" w:color="auto"/>
            <w:left w:val="none" w:sz="0" w:space="0" w:color="auto"/>
            <w:bottom w:val="none" w:sz="0" w:space="0" w:color="auto"/>
            <w:right w:val="none" w:sz="0" w:space="0" w:color="auto"/>
          </w:divBdr>
        </w:div>
        <w:div w:id="183253694">
          <w:marLeft w:val="640"/>
          <w:marRight w:val="0"/>
          <w:marTop w:val="0"/>
          <w:marBottom w:val="0"/>
          <w:divBdr>
            <w:top w:val="none" w:sz="0" w:space="0" w:color="auto"/>
            <w:left w:val="none" w:sz="0" w:space="0" w:color="auto"/>
            <w:bottom w:val="none" w:sz="0" w:space="0" w:color="auto"/>
            <w:right w:val="none" w:sz="0" w:space="0" w:color="auto"/>
          </w:divBdr>
        </w:div>
        <w:div w:id="196743469">
          <w:marLeft w:val="640"/>
          <w:marRight w:val="0"/>
          <w:marTop w:val="0"/>
          <w:marBottom w:val="0"/>
          <w:divBdr>
            <w:top w:val="none" w:sz="0" w:space="0" w:color="auto"/>
            <w:left w:val="none" w:sz="0" w:space="0" w:color="auto"/>
            <w:bottom w:val="none" w:sz="0" w:space="0" w:color="auto"/>
            <w:right w:val="none" w:sz="0" w:space="0" w:color="auto"/>
          </w:divBdr>
        </w:div>
        <w:div w:id="198400956">
          <w:marLeft w:val="640"/>
          <w:marRight w:val="0"/>
          <w:marTop w:val="0"/>
          <w:marBottom w:val="0"/>
          <w:divBdr>
            <w:top w:val="none" w:sz="0" w:space="0" w:color="auto"/>
            <w:left w:val="none" w:sz="0" w:space="0" w:color="auto"/>
            <w:bottom w:val="none" w:sz="0" w:space="0" w:color="auto"/>
            <w:right w:val="none" w:sz="0" w:space="0" w:color="auto"/>
          </w:divBdr>
        </w:div>
        <w:div w:id="212085704">
          <w:marLeft w:val="640"/>
          <w:marRight w:val="0"/>
          <w:marTop w:val="0"/>
          <w:marBottom w:val="0"/>
          <w:divBdr>
            <w:top w:val="none" w:sz="0" w:space="0" w:color="auto"/>
            <w:left w:val="none" w:sz="0" w:space="0" w:color="auto"/>
            <w:bottom w:val="none" w:sz="0" w:space="0" w:color="auto"/>
            <w:right w:val="none" w:sz="0" w:space="0" w:color="auto"/>
          </w:divBdr>
        </w:div>
        <w:div w:id="213078266">
          <w:marLeft w:val="640"/>
          <w:marRight w:val="0"/>
          <w:marTop w:val="0"/>
          <w:marBottom w:val="0"/>
          <w:divBdr>
            <w:top w:val="none" w:sz="0" w:space="0" w:color="auto"/>
            <w:left w:val="none" w:sz="0" w:space="0" w:color="auto"/>
            <w:bottom w:val="none" w:sz="0" w:space="0" w:color="auto"/>
            <w:right w:val="none" w:sz="0" w:space="0" w:color="auto"/>
          </w:divBdr>
        </w:div>
        <w:div w:id="215700734">
          <w:marLeft w:val="640"/>
          <w:marRight w:val="0"/>
          <w:marTop w:val="0"/>
          <w:marBottom w:val="0"/>
          <w:divBdr>
            <w:top w:val="none" w:sz="0" w:space="0" w:color="auto"/>
            <w:left w:val="none" w:sz="0" w:space="0" w:color="auto"/>
            <w:bottom w:val="none" w:sz="0" w:space="0" w:color="auto"/>
            <w:right w:val="none" w:sz="0" w:space="0" w:color="auto"/>
          </w:divBdr>
        </w:div>
        <w:div w:id="226379738">
          <w:marLeft w:val="640"/>
          <w:marRight w:val="0"/>
          <w:marTop w:val="0"/>
          <w:marBottom w:val="0"/>
          <w:divBdr>
            <w:top w:val="none" w:sz="0" w:space="0" w:color="auto"/>
            <w:left w:val="none" w:sz="0" w:space="0" w:color="auto"/>
            <w:bottom w:val="none" w:sz="0" w:space="0" w:color="auto"/>
            <w:right w:val="none" w:sz="0" w:space="0" w:color="auto"/>
          </w:divBdr>
        </w:div>
        <w:div w:id="237599845">
          <w:marLeft w:val="640"/>
          <w:marRight w:val="0"/>
          <w:marTop w:val="0"/>
          <w:marBottom w:val="0"/>
          <w:divBdr>
            <w:top w:val="none" w:sz="0" w:space="0" w:color="auto"/>
            <w:left w:val="none" w:sz="0" w:space="0" w:color="auto"/>
            <w:bottom w:val="none" w:sz="0" w:space="0" w:color="auto"/>
            <w:right w:val="none" w:sz="0" w:space="0" w:color="auto"/>
          </w:divBdr>
        </w:div>
        <w:div w:id="250628209">
          <w:marLeft w:val="640"/>
          <w:marRight w:val="0"/>
          <w:marTop w:val="0"/>
          <w:marBottom w:val="0"/>
          <w:divBdr>
            <w:top w:val="none" w:sz="0" w:space="0" w:color="auto"/>
            <w:left w:val="none" w:sz="0" w:space="0" w:color="auto"/>
            <w:bottom w:val="none" w:sz="0" w:space="0" w:color="auto"/>
            <w:right w:val="none" w:sz="0" w:space="0" w:color="auto"/>
          </w:divBdr>
        </w:div>
        <w:div w:id="269825243">
          <w:marLeft w:val="640"/>
          <w:marRight w:val="0"/>
          <w:marTop w:val="0"/>
          <w:marBottom w:val="0"/>
          <w:divBdr>
            <w:top w:val="none" w:sz="0" w:space="0" w:color="auto"/>
            <w:left w:val="none" w:sz="0" w:space="0" w:color="auto"/>
            <w:bottom w:val="none" w:sz="0" w:space="0" w:color="auto"/>
            <w:right w:val="none" w:sz="0" w:space="0" w:color="auto"/>
          </w:divBdr>
        </w:div>
        <w:div w:id="272521834">
          <w:marLeft w:val="640"/>
          <w:marRight w:val="0"/>
          <w:marTop w:val="0"/>
          <w:marBottom w:val="0"/>
          <w:divBdr>
            <w:top w:val="none" w:sz="0" w:space="0" w:color="auto"/>
            <w:left w:val="none" w:sz="0" w:space="0" w:color="auto"/>
            <w:bottom w:val="none" w:sz="0" w:space="0" w:color="auto"/>
            <w:right w:val="none" w:sz="0" w:space="0" w:color="auto"/>
          </w:divBdr>
        </w:div>
        <w:div w:id="283705526">
          <w:marLeft w:val="640"/>
          <w:marRight w:val="0"/>
          <w:marTop w:val="0"/>
          <w:marBottom w:val="0"/>
          <w:divBdr>
            <w:top w:val="none" w:sz="0" w:space="0" w:color="auto"/>
            <w:left w:val="none" w:sz="0" w:space="0" w:color="auto"/>
            <w:bottom w:val="none" w:sz="0" w:space="0" w:color="auto"/>
            <w:right w:val="none" w:sz="0" w:space="0" w:color="auto"/>
          </w:divBdr>
        </w:div>
        <w:div w:id="336619433">
          <w:marLeft w:val="640"/>
          <w:marRight w:val="0"/>
          <w:marTop w:val="0"/>
          <w:marBottom w:val="0"/>
          <w:divBdr>
            <w:top w:val="none" w:sz="0" w:space="0" w:color="auto"/>
            <w:left w:val="none" w:sz="0" w:space="0" w:color="auto"/>
            <w:bottom w:val="none" w:sz="0" w:space="0" w:color="auto"/>
            <w:right w:val="none" w:sz="0" w:space="0" w:color="auto"/>
          </w:divBdr>
        </w:div>
        <w:div w:id="337779204">
          <w:marLeft w:val="640"/>
          <w:marRight w:val="0"/>
          <w:marTop w:val="0"/>
          <w:marBottom w:val="0"/>
          <w:divBdr>
            <w:top w:val="none" w:sz="0" w:space="0" w:color="auto"/>
            <w:left w:val="none" w:sz="0" w:space="0" w:color="auto"/>
            <w:bottom w:val="none" w:sz="0" w:space="0" w:color="auto"/>
            <w:right w:val="none" w:sz="0" w:space="0" w:color="auto"/>
          </w:divBdr>
        </w:div>
        <w:div w:id="349374680">
          <w:marLeft w:val="640"/>
          <w:marRight w:val="0"/>
          <w:marTop w:val="0"/>
          <w:marBottom w:val="0"/>
          <w:divBdr>
            <w:top w:val="none" w:sz="0" w:space="0" w:color="auto"/>
            <w:left w:val="none" w:sz="0" w:space="0" w:color="auto"/>
            <w:bottom w:val="none" w:sz="0" w:space="0" w:color="auto"/>
            <w:right w:val="none" w:sz="0" w:space="0" w:color="auto"/>
          </w:divBdr>
        </w:div>
        <w:div w:id="353577813">
          <w:marLeft w:val="640"/>
          <w:marRight w:val="0"/>
          <w:marTop w:val="0"/>
          <w:marBottom w:val="0"/>
          <w:divBdr>
            <w:top w:val="none" w:sz="0" w:space="0" w:color="auto"/>
            <w:left w:val="none" w:sz="0" w:space="0" w:color="auto"/>
            <w:bottom w:val="none" w:sz="0" w:space="0" w:color="auto"/>
            <w:right w:val="none" w:sz="0" w:space="0" w:color="auto"/>
          </w:divBdr>
        </w:div>
        <w:div w:id="358047100">
          <w:marLeft w:val="640"/>
          <w:marRight w:val="0"/>
          <w:marTop w:val="0"/>
          <w:marBottom w:val="0"/>
          <w:divBdr>
            <w:top w:val="none" w:sz="0" w:space="0" w:color="auto"/>
            <w:left w:val="none" w:sz="0" w:space="0" w:color="auto"/>
            <w:bottom w:val="none" w:sz="0" w:space="0" w:color="auto"/>
            <w:right w:val="none" w:sz="0" w:space="0" w:color="auto"/>
          </w:divBdr>
        </w:div>
        <w:div w:id="361327561">
          <w:marLeft w:val="640"/>
          <w:marRight w:val="0"/>
          <w:marTop w:val="0"/>
          <w:marBottom w:val="0"/>
          <w:divBdr>
            <w:top w:val="none" w:sz="0" w:space="0" w:color="auto"/>
            <w:left w:val="none" w:sz="0" w:space="0" w:color="auto"/>
            <w:bottom w:val="none" w:sz="0" w:space="0" w:color="auto"/>
            <w:right w:val="none" w:sz="0" w:space="0" w:color="auto"/>
          </w:divBdr>
        </w:div>
        <w:div w:id="363796012">
          <w:marLeft w:val="640"/>
          <w:marRight w:val="0"/>
          <w:marTop w:val="0"/>
          <w:marBottom w:val="0"/>
          <w:divBdr>
            <w:top w:val="none" w:sz="0" w:space="0" w:color="auto"/>
            <w:left w:val="none" w:sz="0" w:space="0" w:color="auto"/>
            <w:bottom w:val="none" w:sz="0" w:space="0" w:color="auto"/>
            <w:right w:val="none" w:sz="0" w:space="0" w:color="auto"/>
          </w:divBdr>
        </w:div>
        <w:div w:id="367534292">
          <w:marLeft w:val="640"/>
          <w:marRight w:val="0"/>
          <w:marTop w:val="0"/>
          <w:marBottom w:val="0"/>
          <w:divBdr>
            <w:top w:val="none" w:sz="0" w:space="0" w:color="auto"/>
            <w:left w:val="none" w:sz="0" w:space="0" w:color="auto"/>
            <w:bottom w:val="none" w:sz="0" w:space="0" w:color="auto"/>
            <w:right w:val="none" w:sz="0" w:space="0" w:color="auto"/>
          </w:divBdr>
        </w:div>
        <w:div w:id="389422156">
          <w:marLeft w:val="640"/>
          <w:marRight w:val="0"/>
          <w:marTop w:val="0"/>
          <w:marBottom w:val="0"/>
          <w:divBdr>
            <w:top w:val="none" w:sz="0" w:space="0" w:color="auto"/>
            <w:left w:val="none" w:sz="0" w:space="0" w:color="auto"/>
            <w:bottom w:val="none" w:sz="0" w:space="0" w:color="auto"/>
            <w:right w:val="none" w:sz="0" w:space="0" w:color="auto"/>
          </w:divBdr>
        </w:div>
        <w:div w:id="389691593">
          <w:marLeft w:val="640"/>
          <w:marRight w:val="0"/>
          <w:marTop w:val="0"/>
          <w:marBottom w:val="0"/>
          <w:divBdr>
            <w:top w:val="none" w:sz="0" w:space="0" w:color="auto"/>
            <w:left w:val="none" w:sz="0" w:space="0" w:color="auto"/>
            <w:bottom w:val="none" w:sz="0" w:space="0" w:color="auto"/>
            <w:right w:val="none" w:sz="0" w:space="0" w:color="auto"/>
          </w:divBdr>
        </w:div>
        <w:div w:id="390344560">
          <w:marLeft w:val="640"/>
          <w:marRight w:val="0"/>
          <w:marTop w:val="0"/>
          <w:marBottom w:val="0"/>
          <w:divBdr>
            <w:top w:val="none" w:sz="0" w:space="0" w:color="auto"/>
            <w:left w:val="none" w:sz="0" w:space="0" w:color="auto"/>
            <w:bottom w:val="none" w:sz="0" w:space="0" w:color="auto"/>
            <w:right w:val="none" w:sz="0" w:space="0" w:color="auto"/>
          </w:divBdr>
        </w:div>
        <w:div w:id="408625289">
          <w:marLeft w:val="640"/>
          <w:marRight w:val="0"/>
          <w:marTop w:val="0"/>
          <w:marBottom w:val="0"/>
          <w:divBdr>
            <w:top w:val="none" w:sz="0" w:space="0" w:color="auto"/>
            <w:left w:val="none" w:sz="0" w:space="0" w:color="auto"/>
            <w:bottom w:val="none" w:sz="0" w:space="0" w:color="auto"/>
            <w:right w:val="none" w:sz="0" w:space="0" w:color="auto"/>
          </w:divBdr>
        </w:div>
        <w:div w:id="409038485">
          <w:marLeft w:val="640"/>
          <w:marRight w:val="0"/>
          <w:marTop w:val="0"/>
          <w:marBottom w:val="0"/>
          <w:divBdr>
            <w:top w:val="none" w:sz="0" w:space="0" w:color="auto"/>
            <w:left w:val="none" w:sz="0" w:space="0" w:color="auto"/>
            <w:bottom w:val="none" w:sz="0" w:space="0" w:color="auto"/>
            <w:right w:val="none" w:sz="0" w:space="0" w:color="auto"/>
          </w:divBdr>
        </w:div>
        <w:div w:id="412969855">
          <w:marLeft w:val="640"/>
          <w:marRight w:val="0"/>
          <w:marTop w:val="0"/>
          <w:marBottom w:val="0"/>
          <w:divBdr>
            <w:top w:val="none" w:sz="0" w:space="0" w:color="auto"/>
            <w:left w:val="none" w:sz="0" w:space="0" w:color="auto"/>
            <w:bottom w:val="none" w:sz="0" w:space="0" w:color="auto"/>
            <w:right w:val="none" w:sz="0" w:space="0" w:color="auto"/>
          </w:divBdr>
        </w:div>
        <w:div w:id="438260748">
          <w:marLeft w:val="640"/>
          <w:marRight w:val="0"/>
          <w:marTop w:val="0"/>
          <w:marBottom w:val="0"/>
          <w:divBdr>
            <w:top w:val="none" w:sz="0" w:space="0" w:color="auto"/>
            <w:left w:val="none" w:sz="0" w:space="0" w:color="auto"/>
            <w:bottom w:val="none" w:sz="0" w:space="0" w:color="auto"/>
            <w:right w:val="none" w:sz="0" w:space="0" w:color="auto"/>
          </w:divBdr>
        </w:div>
        <w:div w:id="450980107">
          <w:marLeft w:val="640"/>
          <w:marRight w:val="0"/>
          <w:marTop w:val="0"/>
          <w:marBottom w:val="0"/>
          <w:divBdr>
            <w:top w:val="none" w:sz="0" w:space="0" w:color="auto"/>
            <w:left w:val="none" w:sz="0" w:space="0" w:color="auto"/>
            <w:bottom w:val="none" w:sz="0" w:space="0" w:color="auto"/>
            <w:right w:val="none" w:sz="0" w:space="0" w:color="auto"/>
          </w:divBdr>
        </w:div>
        <w:div w:id="452791026">
          <w:marLeft w:val="640"/>
          <w:marRight w:val="0"/>
          <w:marTop w:val="0"/>
          <w:marBottom w:val="0"/>
          <w:divBdr>
            <w:top w:val="none" w:sz="0" w:space="0" w:color="auto"/>
            <w:left w:val="none" w:sz="0" w:space="0" w:color="auto"/>
            <w:bottom w:val="none" w:sz="0" w:space="0" w:color="auto"/>
            <w:right w:val="none" w:sz="0" w:space="0" w:color="auto"/>
          </w:divBdr>
        </w:div>
        <w:div w:id="453790713">
          <w:marLeft w:val="640"/>
          <w:marRight w:val="0"/>
          <w:marTop w:val="0"/>
          <w:marBottom w:val="0"/>
          <w:divBdr>
            <w:top w:val="none" w:sz="0" w:space="0" w:color="auto"/>
            <w:left w:val="none" w:sz="0" w:space="0" w:color="auto"/>
            <w:bottom w:val="none" w:sz="0" w:space="0" w:color="auto"/>
            <w:right w:val="none" w:sz="0" w:space="0" w:color="auto"/>
          </w:divBdr>
        </w:div>
        <w:div w:id="465466922">
          <w:marLeft w:val="640"/>
          <w:marRight w:val="0"/>
          <w:marTop w:val="0"/>
          <w:marBottom w:val="0"/>
          <w:divBdr>
            <w:top w:val="none" w:sz="0" w:space="0" w:color="auto"/>
            <w:left w:val="none" w:sz="0" w:space="0" w:color="auto"/>
            <w:bottom w:val="none" w:sz="0" w:space="0" w:color="auto"/>
            <w:right w:val="none" w:sz="0" w:space="0" w:color="auto"/>
          </w:divBdr>
        </w:div>
        <w:div w:id="485975116">
          <w:marLeft w:val="640"/>
          <w:marRight w:val="0"/>
          <w:marTop w:val="0"/>
          <w:marBottom w:val="0"/>
          <w:divBdr>
            <w:top w:val="none" w:sz="0" w:space="0" w:color="auto"/>
            <w:left w:val="none" w:sz="0" w:space="0" w:color="auto"/>
            <w:bottom w:val="none" w:sz="0" w:space="0" w:color="auto"/>
            <w:right w:val="none" w:sz="0" w:space="0" w:color="auto"/>
          </w:divBdr>
        </w:div>
        <w:div w:id="492457439">
          <w:marLeft w:val="640"/>
          <w:marRight w:val="0"/>
          <w:marTop w:val="0"/>
          <w:marBottom w:val="0"/>
          <w:divBdr>
            <w:top w:val="none" w:sz="0" w:space="0" w:color="auto"/>
            <w:left w:val="none" w:sz="0" w:space="0" w:color="auto"/>
            <w:bottom w:val="none" w:sz="0" w:space="0" w:color="auto"/>
            <w:right w:val="none" w:sz="0" w:space="0" w:color="auto"/>
          </w:divBdr>
        </w:div>
        <w:div w:id="498347673">
          <w:marLeft w:val="640"/>
          <w:marRight w:val="0"/>
          <w:marTop w:val="0"/>
          <w:marBottom w:val="0"/>
          <w:divBdr>
            <w:top w:val="none" w:sz="0" w:space="0" w:color="auto"/>
            <w:left w:val="none" w:sz="0" w:space="0" w:color="auto"/>
            <w:bottom w:val="none" w:sz="0" w:space="0" w:color="auto"/>
            <w:right w:val="none" w:sz="0" w:space="0" w:color="auto"/>
          </w:divBdr>
        </w:div>
        <w:div w:id="499807821">
          <w:marLeft w:val="640"/>
          <w:marRight w:val="0"/>
          <w:marTop w:val="0"/>
          <w:marBottom w:val="0"/>
          <w:divBdr>
            <w:top w:val="none" w:sz="0" w:space="0" w:color="auto"/>
            <w:left w:val="none" w:sz="0" w:space="0" w:color="auto"/>
            <w:bottom w:val="none" w:sz="0" w:space="0" w:color="auto"/>
            <w:right w:val="none" w:sz="0" w:space="0" w:color="auto"/>
          </w:divBdr>
        </w:div>
        <w:div w:id="509373128">
          <w:marLeft w:val="640"/>
          <w:marRight w:val="0"/>
          <w:marTop w:val="0"/>
          <w:marBottom w:val="0"/>
          <w:divBdr>
            <w:top w:val="none" w:sz="0" w:space="0" w:color="auto"/>
            <w:left w:val="none" w:sz="0" w:space="0" w:color="auto"/>
            <w:bottom w:val="none" w:sz="0" w:space="0" w:color="auto"/>
            <w:right w:val="none" w:sz="0" w:space="0" w:color="auto"/>
          </w:divBdr>
        </w:div>
        <w:div w:id="513232336">
          <w:marLeft w:val="640"/>
          <w:marRight w:val="0"/>
          <w:marTop w:val="0"/>
          <w:marBottom w:val="0"/>
          <w:divBdr>
            <w:top w:val="none" w:sz="0" w:space="0" w:color="auto"/>
            <w:left w:val="none" w:sz="0" w:space="0" w:color="auto"/>
            <w:bottom w:val="none" w:sz="0" w:space="0" w:color="auto"/>
            <w:right w:val="none" w:sz="0" w:space="0" w:color="auto"/>
          </w:divBdr>
        </w:div>
        <w:div w:id="515122044">
          <w:marLeft w:val="640"/>
          <w:marRight w:val="0"/>
          <w:marTop w:val="0"/>
          <w:marBottom w:val="0"/>
          <w:divBdr>
            <w:top w:val="none" w:sz="0" w:space="0" w:color="auto"/>
            <w:left w:val="none" w:sz="0" w:space="0" w:color="auto"/>
            <w:bottom w:val="none" w:sz="0" w:space="0" w:color="auto"/>
            <w:right w:val="none" w:sz="0" w:space="0" w:color="auto"/>
          </w:divBdr>
        </w:div>
        <w:div w:id="534778268">
          <w:marLeft w:val="640"/>
          <w:marRight w:val="0"/>
          <w:marTop w:val="0"/>
          <w:marBottom w:val="0"/>
          <w:divBdr>
            <w:top w:val="none" w:sz="0" w:space="0" w:color="auto"/>
            <w:left w:val="none" w:sz="0" w:space="0" w:color="auto"/>
            <w:bottom w:val="none" w:sz="0" w:space="0" w:color="auto"/>
            <w:right w:val="none" w:sz="0" w:space="0" w:color="auto"/>
          </w:divBdr>
        </w:div>
        <w:div w:id="535508497">
          <w:marLeft w:val="640"/>
          <w:marRight w:val="0"/>
          <w:marTop w:val="0"/>
          <w:marBottom w:val="0"/>
          <w:divBdr>
            <w:top w:val="none" w:sz="0" w:space="0" w:color="auto"/>
            <w:left w:val="none" w:sz="0" w:space="0" w:color="auto"/>
            <w:bottom w:val="none" w:sz="0" w:space="0" w:color="auto"/>
            <w:right w:val="none" w:sz="0" w:space="0" w:color="auto"/>
          </w:divBdr>
        </w:div>
        <w:div w:id="544417233">
          <w:marLeft w:val="640"/>
          <w:marRight w:val="0"/>
          <w:marTop w:val="0"/>
          <w:marBottom w:val="0"/>
          <w:divBdr>
            <w:top w:val="none" w:sz="0" w:space="0" w:color="auto"/>
            <w:left w:val="none" w:sz="0" w:space="0" w:color="auto"/>
            <w:bottom w:val="none" w:sz="0" w:space="0" w:color="auto"/>
            <w:right w:val="none" w:sz="0" w:space="0" w:color="auto"/>
          </w:divBdr>
        </w:div>
        <w:div w:id="544872997">
          <w:marLeft w:val="640"/>
          <w:marRight w:val="0"/>
          <w:marTop w:val="0"/>
          <w:marBottom w:val="0"/>
          <w:divBdr>
            <w:top w:val="none" w:sz="0" w:space="0" w:color="auto"/>
            <w:left w:val="none" w:sz="0" w:space="0" w:color="auto"/>
            <w:bottom w:val="none" w:sz="0" w:space="0" w:color="auto"/>
            <w:right w:val="none" w:sz="0" w:space="0" w:color="auto"/>
          </w:divBdr>
        </w:div>
        <w:div w:id="552279099">
          <w:marLeft w:val="640"/>
          <w:marRight w:val="0"/>
          <w:marTop w:val="0"/>
          <w:marBottom w:val="0"/>
          <w:divBdr>
            <w:top w:val="none" w:sz="0" w:space="0" w:color="auto"/>
            <w:left w:val="none" w:sz="0" w:space="0" w:color="auto"/>
            <w:bottom w:val="none" w:sz="0" w:space="0" w:color="auto"/>
            <w:right w:val="none" w:sz="0" w:space="0" w:color="auto"/>
          </w:divBdr>
        </w:div>
        <w:div w:id="553278317">
          <w:marLeft w:val="640"/>
          <w:marRight w:val="0"/>
          <w:marTop w:val="0"/>
          <w:marBottom w:val="0"/>
          <w:divBdr>
            <w:top w:val="none" w:sz="0" w:space="0" w:color="auto"/>
            <w:left w:val="none" w:sz="0" w:space="0" w:color="auto"/>
            <w:bottom w:val="none" w:sz="0" w:space="0" w:color="auto"/>
            <w:right w:val="none" w:sz="0" w:space="0" w:color="auto"/>
          </w:divBdr>
        </w:div>
        <w:div w:id="566845498">
          <w:marLeft w:val="640"/>
          <w:marRight w:val="0"/>
          <w:marTop w:val="0"/>
          <w:marBottom w:val="0"/>
          <w:divBdr>
            <w:top w:val="none" w:sz="0" w:space="0" w:color="auto"/>
            <w:left w:val="none" w:sz="0" w:space="0" w:color="auto"/>
            <w:bottom w:val="none" w:sz="0" w:space="0" w:color="auto"/>
            <w:right w:val="none" w:sz="0" w:space="0" w:color="auto"/>
          </w:divBdr>
        </w:div>
        <w:div w:id="579219432">
          <w:marLeft w:val="640"/>
          <w:marRight w:val="0"/>
          <w:marTop w:val="0"/>
          <w:marBottom w:val="0"/>
          <w:divBdr>
            <w:top w:val="none" w:sz="0" w:space="0" w:color="auto"/>
            <w:left w:val="none" w:sz="0" w:space="0" w:color="auto"/>
            <w:bottom w:val="none" w:sz="0" w:space="0" w:color="auto"/>
            <w:right w:val="none" w:sz="0" w:space="0" w:color="auto"/>
          </w:divBdr>
        </w:div>
        <w:div w:id="584607302">
          <w:marLeft w:val="640"/>
          <w:marRight w:val="0"/>
          <w:marTop w:val="0"/>
          <w:marBottom w:val="0"/>
          <w:divBdr>
            <w:top w:val="none" w:sz="0" w:space="0" w:color="auto"/>
            <w:left w:val="none" w:sz="0" w:space="0" w:color="auto"/>
            <w:bottom w:val="none" w:sz="0" w:space="0" w:color="auto"/>
            <w:right w:val="none" w:sz="0" w:space="0" w:color="auto"/>
          </w:divBdr>
        </w:div>
        <w:div w:id="589894526">
          <w:marLeft w:val="640"/>
          <w:marRight w:val="0"/>
          <w:marTop w:val="0"/>
          <w:marBottom w:val="0"/>
          <w:divBdr>
            <w:top w:val="none" w:sz="0" w:space="0" w:color="auto"/>
            <w:left w:val="none" w:sz="0" w:space="0" w:color="auto"/>
            <w:bottom w:val="none" w:sz="0" w:space="0" w:color="auto"/>
            <w:right w:val="none" w:sz="0" w:space="0" w:color="auto"/>
          </w:divBdr>
        </w:div>
        <w:div w:id="592666057">
          <w:marLeft w:val="640"/>
          <w:marRight w:val="0"/>
          <w:marTop w:val="0"/>
          <w:marBottom w:val="0"/>
          <w:divBdr>
            <w:top w:val="none" w:sz="0" w:space="0" w:color="auto"/>
            <w:left w:val="none" w:sz="0" w:space="0" w:color="auto"/>
            <w:bottom w:val="none" w:sz="0" w:space="0" w:color="auto"/>
            <w:right w:val="none" w:sz="0" w:space="0" w:color="auto"/>
          </w:divBdr>
        </w:div>
        <w:div w:id="593824021">
          <w:marLeft w:val="640"/>
          <w:marRight w:val="0"/>
          <w:marTop w:val="0"/>
          <w:marBottom w:val="0"/>
          <w:divBdr>
            <w:top w:val="none" w:sz="0" w:space="0" w:color="auto"/>
            <w:left w:val="none" w:sz="0" w:space="0" w:color="auto"/>
            <w:bottom w:val="none" w:sz="0" w:space="0" w:color="auto"/>
            <w:right w:val="none" w:sz="0" w:space="0" w:color="auto"/>
          </w:divBdr>
        </w:div>
        <w:div w:id="621884522">
          <w:marLeft w:val="640"/>
          <w:marRight w:val="0"/>
          <w:marTop w:val="0"/>
          <w:marBottom w:val="0"/>
          <w:divBdr>
            <w:top w:val="none" w:sz="0" w:space="0" w:color="auto"/>
            <w:left w:val="none" w:sz="0" w:space="0" w:color="auto"/>
            <w:bottom w:val="none" w:sz="0" w:space="0" w:color="auto"/>
            <w:right w:val="none" w:sz="0" w:space="0" w:color="auto"/>
          </w:divBdr>
        </w:div>
        <w:div w:id="624972626">
          <w:marLeft w:val="640"/>
          <w:marRight w:val="0"/>
          <w:marTop w:val="0"/>
          <w:marBottom w:val="0"/>
          <w:divBdr>
            <w:top w:val="none" w:sz="0" w:space="0" w:color="auto"/>
            <w:left w:val="none" w:sz="0" w:space="0" w:color="auto"/>
            <w:bottom w:val="none" w:sz="0" w:space="0" w:color="auto"/>
            <w:right w:val="none" w:sz="0" w:space="0" w:color="auto"/>
          </w:divBdr>
        </w:div>
        <w:div w:id="629745500">
          <w:marLeft w:val="640"/>
          <w:marRight w:val="0"/>
          <w:marTop w:val="0"/>
          <w:marBottom w:val="0"/>
          <w:divBdr>
            <w:top w:val="none" w:sz="0" w:space="0" w:color="auto"/>
            <w:left w:val="none" w:sz="0" w:space="0" w:color="auto"/>
            <w:bottom w:val="none" w:sz="0" w:space="0" w:color="auto"/>
            <w:right w:val="none" w:sz="0" w:space="0" w:color="auto"/>
          </w:divBdr>
        </w:div>
        <w:div w:id="635716994">
          <w:marLeft w:val="640"/>
          <w:marRight w:val="0"/>
          <w:marTop w:val="0"/>
          <w:marBottom w:val="0"/>
          <w:divBdr>
            <w:top w:val="none" w:sz="0" w:space="0" w:color="auto"/>
            <w:left w:val="none" w:sz="0" w:space="0" w:color="auto"/>
            <w:bottom w:val="none" w:sz="0" w:space="0" w:color="auto"/>
            <w:right w:val="none" w:sz="0" w:space="0" w:color="auto"/>
          </w:divBdr>
        </w:div>
        <w:div w:id="653147466">
          <w:marLeft w:val="640"/>
          <w:marRight w:val="0"/>
          <w:marTop w:val="0"/>
          <w:marBottom w:val="0"/>
          <w:divBdr>
            <w:top w:val="none" w:sz="0" w:space="0" w:color="auto"/>
            <w:left w:val="none" w:sz="0" w:space="0" w:color="auto"/>
            <w:bottom w:val="none" w:sz="0" w:space="0" w:color="auto"/>
            <w:right w:val="none" w:sz="0" w:space="0" w:color="auto"/>
          </w:divBdr>
        </w:div>
        <w:div w:id="653801969">
          <w:marLeft w:val="640"/>
          <w:marRight w:val="0"/>
          <w:marTop w:val="0"/>
          <w:marBottom w:val="0"/>
          <w:divBdr>
            <w:top w:val="none" w:sz="0" w:space="0" w:color="auto"/>
            <w:left w:val="none" w:sz="0" w:space="0" w:color="auto"/>
            <w:bottom w:val="none" w:sz="0" w:space="0" w:color="auto"/>
            <w:right w:val="none" w:sz="0" w:space="0" w:color="auto"/>
          </w:divBdr>
        </w:div>
        <w:div w:id="661543633">
          <w:marLeft w:val="640"/>
          <w:marRight w:val="0"/>
          <w:marTop w:val="0"/>
          <w:marBottom w:val="0"/>
          <w:divBdr>
            <w:top w:val="none" w:sz="0" w:space="0" w:color="auto"/>
            <w:left w:val="none" w:sz="0" w:space="0" w:color="auto"/>
            <w:bottom w:val="none" w:sz="0" w:space="0" w:color="auto"/>
            <w:right w:val="none" w:sz="0" w:space="0" w:color="auto"/>
          </w:divBdr>
        </w:div>
        <w:div w:id="661659281">
          <w:marLeft w:val="640"/>
          <w:marRight w:val="0"/>
          <w:marTop w:val="0"/>
          <w:marBottom w:val="0"/>
          <w:divBdr>
            <w:top w:val="none" w:sz="0" w:space="0" w:color="auto"/>
            <w:left w:val="none" w:sz="0" w:space="0" w:color="auto"/>
            <w:bottom w:val="none" w:sz="0" w:space="0" w:color="auto"/>
            <w:right w:val="none" w:sz="0" w:space="0" w:color="auto"/>
          </w:divBdr>
        </w:div>
        <w:div w:id="665060763">
          <w:marLeft w:val="640"/>
          <w:marRight w:val="0"/>
          <w:marTop w:val="0"/>
          <w:marBottom w:val="0"/>
          <w:divBdr>
            <w:top w:val="none" w:sz="0" w:space="0" w:color="auto"/>
            <w:left w:val="none" w:sz="0" w:space="0" w:color="auto"/>
            <w:bottom w:val="none" w:sz="0" w:space="0" w:color="auto"/>
            <w:right w:val="none" w:sz="0" w:space="0" w:color="auto"/>
          </w:divBdr>
        </w:div>
        <w:div w:id="680663065">
          <w:marLeft w:val="640"/>
          <w:marRight w:val="0"/>
          <w:marTop w:val="0"/>
          <w:marBottom w:val="0"/>
          <w:divBdr>
            <w:top w:val="none" w:sz="0" w:space="0" w:color="auto"/>
            <w:left w:val="none" w:sz="0" w:space="0" w:color="auto"/>
            <w:bottom w:val="none" w:sz="0" w:space="0" w:color="auto"/>
            <w:right w:val="none" w:sz="0" w:space="0" w:color="auto"/>
          </w:divBdr>
        </w:div>
        <w:div w:id="694042183">
          <w:marLeft w:val="640"/>
          <w:marRight w:val="0"/>
          <w:marTop w:val="0"/>
          <w:marBottom w:val="0"/>
          <w:divBdr>
            <w:top w:val="none" w:sz="0" w:space="0" w:color="auto"/>
            <w:left w:val="none" w:sz="0" w:space="0" w:color="auto"/>
            <w:bottom w:val="none" w:sz="0" w:space="0" w:color="auto"/>
            <w:right w:val="none" w:sz="0" w:space="0" w:color="auto"/>
          </w:divBdr>
        </w:div>
        <w:div w:id="721638441">
          <w:marLeft w:val="640"/>
          <w:marRight w:val="0"/>
          <w:marTop w:val="0"/>
          <w:marBottom w:val="0"/>
          <w:divBdr>
            <w:top w:val="none" w:sz="0" w:space="0" w:color="auto"/>
            <w:left w:val="none" w:sz="0" w:space="0" w:color="auto"/>
            <w:bottom w:val="none" w:sz="0" w:space="0" w:color="auto"/>
            <w:right w:val="none" w:sz="0" w:space="0" w:color="auto"/>
          </w:divBdr>
        </w:div>
        <w:div w:id="735905385">
          <w:marLeft w:val="640"/>
          <w:marRight w:val="0"/>
          <w:marTop w:val="0"/>
          <w:marBottom w:val="0"/>
          <w:divBdr>
            <w:top w:val="none" w:sz="0" w:space="0" w:color="auto"/>
            <w:left w:val="none" w:sz="0" w:space="0" w:color="auto"/>
            <w:bottom w:val="none" w:sz="0" w:space="0" w:color="auto"/>
            <w:right w:val="none" w:sz="0" w:space="0" w:color="auto"/>
          </w:divBdr>
        </w:div>
        <w:div w:id="745539238">
          <w:marLeft w:val="640"/>
          <w:marRight w:val="0"/>
          <w:marTop w:val="0"/>
          <w:marBottom w:val="0"/>
          <w:divBdr>
            <w:top w:val="none" w:sz="0" w:space="0" w:color="auto"/>
            <w:left w:val="none" w:sz="0" w:space="0" w:color="auto"/>
            <w:bottom w:val="none" w:sz="0" w:space="0" w:color="auto"/>
            <w:right w:val="none" w:sz="0" w:space="0" w:color="auto"/>
          </w:divBdr>
        </w:div>
        <w:div w:id="745684586">
          <w:marLeft w:val="640"/>
          <w:marRight w:val="0"/>
          <w:marTop w:val="0"/>
          <w:marBottom w:val="0"/>
          <w:divBdr>
            <w:top w:val="none" w:sz="0" w:space="0" w:color="auto"/>
            <w:left w:val="none" w:sz="0" w:space="0" w:color="auto"/>
            <w:bottom w:val="none" w:sz="0" w:space="0" w:color="auto"/>
            <w:right w:val="none" w:sz="0" w:space="0" w:color="auto"/>
          </w:divBdr>
        </w:div>
        <w:div w:id="753935133">
          <w:marLeft w:val="640"/>
          <w:marRight w:val="0"/>
          <w:marTop w:val="0"/>
          <w:marBottom w:val="0"/>
          <w:divBdr>
            <w:top w:val="none" w:sz="0" w:space="0" w:color="auto"/>
            <w:left w:val="none" w:sz="0" w:space="0" w:color="auto"/>
            <w:bottom w:val="none" w:sz="0" w:space="0" w:color="auto"/>
            <w:right w:val="none" w:sz="0" w:space="0" w:color="auto"/>
          </w:divBdr>
        </w:div>
        <w:div w:id="760611207">
          <w:marLeft w:val="640"/>
          <w:marRight w:val="0"/>
          <w:marTop w:val="0"/>
          <w:marBottom w:val="0"/>
          <w:divBdr>
            <w:top w:val="none" w:sz="0" w:space="0" w:color="auto"/>
            <w:left w:val="none" w:sz="0" w:space="0" w:color="auto"/>
            <w:bottom w:val="none" w:sz="0" w:space="0" w:color="auto"/>
            <w:right w:val="none" w:sz="0" w:space="0" w:color="auto"/>
          </w:divBdr>
        </w:div>
        <w:div w:id="766384974">
          <w:marLeft w:val="640"/>
          <w:marRight w:val="0"/>
          <w:marTop w:val="0"/>
          <w:marBottom w:val="0"/>
          <w:divBdr>
            <w:top w:val="none" w:sz="0" w:space="0" w:color="auto"/>
            <w:left w:val="none" w:sz="0" w:space="0" w:color="auto"/>
            <w:bottom w:val="none" w:sz="0" w:space="0" w:color="auto"/>
            <w:right w:val="none" w:sz="0" w:space="0" w:color="auto"/>
          </w:divBdr>
        </w:div>
        <w:div w:id="816268744">
          <w:marLeft w:val="640"/>
          <w:marRight w:val="0"/>
          <w:marTop w:val="0"/>
          <w:marBottom w:val="0"/>
          <w:divBdr>
            <w:top w:val="none" w:sz="0" w:space="0" w:color="auto"/>
            <w:left w:val="none" w:sz="0" w:space="0" w:color="auto"/>
            <w:bottom w:val="none" w:sz="0" w:space="0" w:color="auto"/>
            <w:right w:val="none" w:sz="0" w:space="0" w:color="auto"/>
          </w:divBdr>
        </w:div>
        <w:div w:id="832719994">
          <w:marLeft w:val="640"/>
          <w:marRight w:val="0"/>
          <w:marTop w:val="0"/>
          <w:marBottom w:val="0"/>
          <w:divBdr>
            <w:top w:val="none" w:sz="0" w:space="0" w:color="auto"/>
            <w:left w:val="none" w:sz="0" w:space="0" w:color="auto"/>
            <w:bottom w:val="none" w:sz="0" w:space="0" w:color="auto"/>
            <w:right w:val="none" w:sz="0" w:space="0" w:color="auto"/>
          </w:divBdr>
        </w:div>
        <w:div w:id="865605399">
          <w:marLeft w:val="640"/>
          <w:marRight w:val="0"/>
          <w:marTop w:val="0"/>
          <w:marBottom w:val="0"/>
          <w:divBdr>
            <w:top w:val="none" w:sz="0" w:space="0" w:color="auto"/>
            <w:left w:val="none" w:sz="0" w:space="0" w:color="auto"/>
            <w:bottom w:val="none" w:sz="0" w:space="0" w:color="auto"/>
            <w:right w:val="none" w:sz="0" w:space="0" w:color="auto"/>
          </w:divBdr>
        </w:div>
        <w:div w:id="879784953">
          <w:marLeft w:val="640"/>
          <w:marRight w:val="0"/>
          <w:marTop w:val="0"/>
          <w:marBottom w:val="0"/>
          <w:divBdr>
            <w:top w:val="none" w:sz="0" w:space="0" w:color="auto"/>
            <w:left w:val="none" w:sz="0" w:space="0" w:color="auto"/>
            <w:bottom w:val="none" w:sz="0" w:space="0" w:color="auto"/>
            <w:right w:val="none" w:sz="0" w:space="0" w:color="auto"/>
          </w:divBdr>
        </w:div>
        <w:div w:id="892811800">
          <w:marLeft w:val="640"/>
          <w:marRight w:val="0"/>
          <w:marTop w:val="0"/>
          <w:marBottom w:val="0"/>
          <w:divBdr>
            <w:top w:val="none" w:sz="0" w:space="0" w:color="auto"/>
            <w:left w:val="none" w:sz="0" w:space="0" w:color="auto"/>
            <w:bottom w:val="none" w:sz="0" w:space="0" w:color="auto"/>
            <w:right w:val="none" w:sz="0" w:space="0" w:color="auto"/>
          </w:divBdr>
        </w:div>
        <w:div w:id="894968695">
          <w:marLeft w:val="640"/>
          <w:marRight w:val="0"/>
          <w:marTop w:val="0"/>
          <w:marBottom w:val="0"/>
          <w:divBdr>
            <w:top w:val="none" w:sz="0" w:space="0" w:color="auto"/>
            <w:left w:val="none" w:sz="0" w:space="0" w:color="auto"/>
            <w:bottom w:val="none" w:sz="0" w:space="0" w:color="auto"/>
            <w:right w:val="none" w:sz="0" w:space="0" w:color="auto"/>
          </w:divBdr>
        </w:div>
        <w:div w:id="898977890">
          <w:marLeft w:val="640"/>
          <w:marRight w:val="0"/>
          <w:marTop w:val="0"/>
          <w:marBottom w:val="0"/>
          <w:divBdr>
            <w:top w:val="none" w:sz="0" w:space="0" w:color="auto"/>
            <w:left w:val="none" w:sz="0" w:space="0" w:color="auto"/>
            <w:bottom w:val="none" w:sz="0" w:space="0" w:color="auto"/>
            <w:right w:val="none" w:sz="0" w:space="0" w:color="auto"/>
          </w:divBdr>
        </w:div>
        <w:div w:id="926501096">
          <w:marLeft w:val="640"/>
          <w:marRight w:val="0"/>
          <w:marTop w:val="0"/>
          <w:marBottom w:val="0"/>
          <w:divBdr>
            <w:top w:val="none" w:sz="0" w:space="0" w:color="auto"/>
            <w:left w:val="none" w:sz="0" w:space="0" w:color="auto"/>
            <w:bottom w:val="none" w:sz="0" w:space="0" w:color="auto"/>
            <w:right w:val="none" w:sz="0" w:space="0" w:color="auto"/>
          </w:divBdr>
        </w:div>
        <w:div w:id="933514318">
          <w:marLeft w:val="640"/>
          <w:marRight w:val="0"/>
          <w:marTop w:val="0"/>
          <w:marBottom w:val="0"/>
          <w:divBdr>
            <w:top w:val="none" w:sz="0" w:space="0" w:color="auto"/>
            <w:left w:val="none" w:sz="0" w:space="0" w:color="auto"/>
            <w:bottom w:val="none" w:sz="0" w:space="0" w:color="auto"/>
            <w:right w:val="none" w:sz="0" w:space="0" w:color="auto"/>
          </w:divBdr>
        </w:div>
        <w:div w:id="933590647">
          <w:marLeft w:val="640"/>
          <w:marRight w:val="0"/>
          <w:marTop w:val="0"/>
          <w:marBottom w:val="0"/>
          <w:divBdr>
            <w:top w:val="none" w:sz="0" w:space="0" w:color="auto"/>
            <w:left w:val="none" w:sz="0" w:space="0" w:color="auto"/>
            <w:bottom w:val="none" w:sz="0" w:space="0" w:color="auto"/>
            <w:right w:val="none" w:sz="0" w:space="0" w:color="auto"/>
          </w:divBdr>
        </w:div>
        <w:div w:id="934242700">
          <w:marLeft w:val="640"/>
          <w:marRight w:val="0"/>
          <w:marTop w:val="0"/>
          <w:marBottom w:val="0"/>
          <w:divBdr>
            <w:top w:val="none" w:sz="0" w:space="0" w:color="auto"/>
            <w:left w:val="none" w:sz="0" w:space="0" w:color="auto"/>
            <w:bottom w:val="none" w:sz="0" w:space="0" w:color="auto"/>
            <w:right w:val="none" w:sz="0" w:space="0" w:color="auto"/>
          </w:divBdr>
        </w:div>
        <w:div w:id="936058834">
          <w:marLeft w:val="640"/>
          <w:marRight w:val="0"/>
          <w:marTop w:val="0"/>
          <w:marBottom w:val="0"/>
          <w:divBdr>
            <w:top w:val="none" w:sz="0" w:space="0" w:color="auto"/>
            <w:left w:val="none" w:sz="0" w:space="0" w:color="auto"/>
            <w:bottom w:val="none" w:sz="0" w:space="0" w:color="auto"/>
            <w:right w:val="none" w:sz="0" w:space="0" w:color="auto"/>
          </w:divBdr>
        </w:div>
        <w:div w:id="942803733">
          <w:marLeft w:val="640"/>
          <w:marRight w:val="0"/>
          <w:marTop w:val="0"/>
          <w:marBottom w:val="0"/>
          <w:divBdr>
            <w:top w:val="none" w:sz="0" w:space="0" w:color="auto"/>
            <w:left w:val="none" w:sz="0" w:space="0" w:color="auto"/>
            <w:bottom w:val="none" w:sz="0" w:space="0" w:color="auto"/>
            <w:right w:val="none" w:sz="0" w:space="0" w:color="auto"/>
          </w:divBdr>
        </w:div>
        <w:div w:id="951547183">
          <w:marLeft w:val="640"/>
          <w:marRight w:val="0"/>
          <w:marTop w:val="0"/>
          <w:marBottom w:val="0"/>
          <w:divBdr>
            <w:top w:val="none" w:sz="0" w:space="0" w:color="auto"/>
            <w:left w:val="none" w:sz="0" w:space="0" w:color="auto"/>
            <w:bottom w:val="none" w:sz="0" w:space="0" w:color="auto"/>
            <w:right w:val="none" w:sz="0" w:space="0" w:color="auto"/>
          </w:divBdr>
        </w:div>
        <w:div w:id="976107722">
          <w:marLeft w:val="640"/>
          <w:marRight w:val="0"/>
          <w:marTop w:val="0"/>
          <w:marBottom w:val="0"/>
          <w:divBdr>
            <w:top w:val="none" w:sz="0" w:space="0" w:color="auto"/>
            <w:left w:val="none" w:sz="0" w:space="0" w:color="auto"/>
            <w:bottom w:val="none" w:sz="0" w:space="0" w:color="auto"/>
            <w:right w:val="none" w:sz="0" w:space="0" w:color="auto"/>
          </w:divBdr>
        </w:div>
        <w:div w:id="988707341">
          <w:marLeft w:val="640"/>
          <w:marRight w:val="0"/>
          <w:marTop w:val="0"/>
          <w:marBottom w:val="0"/>
          <w:divBdr>
            <w:top w:val="none" w:sz="0" w:space="0" w:color="auto"/>
            <w:left w:val="none" w:sz="0" w:space="0" w:color="auto"/>
            <w:bottom w:val="none" w:sz="0" w:space="0" w:color="auto"/>
            <w:right w:val="none" w:sz="0" w:space="0" w:color="auto"/>
          </w:divBdr>
        </w:div>
        <w:div w:id="1016151367">
          <w:marLeft w:val="640"/>
          <w:marRight w:val="0"/>
          <w:marTop w:val="0"/>
          <w:marBottom w:val="0"/>
          <w:divBdr>
            <w:top w:val="none" w:sz="0" w:space="0" w:color="auto"/>
            <w:left w:val="none" w:sz="0" w:space="0" w:color="auto"/>
            <w:bottom w:val="none" w:sz="0" w:space="0" w:color="auto"/>
            <w:right w:val="none" w:sz="0" w:space="0" w:color="auto"/>
          </w:divBdr>
        </w:div>
        <w:div w:id="1038048451">
          <w:marLeft w:val="640"/>
          <w:marRight w:val="0"/>
          <w:marTop w:val="0"/>
          <w:marBottom w:val="0"/>
          <w:divBdr>
            <w:top w:val="none" w:sz="0" w:space="0" w:color="auto"/>
            <w:left w:val="none" w:sz="0" w:space="0" w:color="auto"/>
            <w:bottom w:val="none" w:sz="0" w:space="0" w:color="auto"/>
            <w:right w:val="none" w:sz="0" w:space="0" w:color="auto"/>
          </w:divBdr>
        </w:div>
        <w:div w:id="1057627250">
          <w:marLeft w:val="640"/>
          <w:marRight w:val="0"/>
          <w:marTop w:val="0"/>
          <w:marBottom w:val="0"/>
          <w:divBdr>
            <w:top w:val="none" w:sz="0" w:space="0" w:color="auto"/>
            <w:left w:val="none" w:sz="0" w:space="0" w:color="auto"/>
            <w:bottom w:val="none" w:sz="0" w:space="0" w:color="auto"/>
            <w:right w:val="none" w:sz="0" w:space="0" w:color="auto"/>
          </w:divBdr>
        </w:div>
        <w:div w:id="1059744975">
          <w:marLeft w:val="640"/>
          <w:marRight w:val="0"/>
          <w:marTop w:val="0"/>
          <w:marBottom w:val="0"/>
          <w:divBdr>
            <w:top w:val="none" w:sz="0" w:space="0" w:color="auto"/>
            <w:left w:val="none" w:sz="0" w:space="0" w:color="auto"/>
            <w:bottom w:val="none" w:sz="0" w:space="0" w:color="auto"/>
            <w:right w:val="none" w:sz="0" w:space="0" w:color="auto"/>
          </w:divBdr>
        </w:div>
        <w:div w:id="1097752744">
          <w:marLeft w:val="640"/>
          <w:marRight w:val="0"/>
          <w:marTop w:val="0"/>
          <w:marBottom w:val="0"/>
          <w:divBdr>
            <w:top w:val="none" w:sz="0" w:space="0" w:color="auto"/>
            <w:left w:val="none" w:sz="0" w:space="0" w:color="auto"/>
            <w:bottom w:val="none" w:sz="0" w:space="0" w:color="auto"/>
            <w:right w:val="none" w:sz="0" w:space="0" w:color="auto"/>
          </w:divBdr>
        </w:div>
        <w:div w:id="1098406782">
          <w:marLeft w:val="640"/>
          <w:marRight w:val="0"/>
          <w:marTop w:val="0"/>
          <w:marBottom w:val="0"/>
          <w:divBdr>
            <w:top w:val="none" w:sz="0" w:space="0" w:color="auto"/>
            <w:left w:val="none" w:sz="0" w:space="0" w:color="auto"/>
            <w:bottom w:val="none" w:sz="0" w:space="0" w:color="auto"/>
            <w:right w:val="none" w:sz="0" w:space="0" w:color="auto"/>
          </w:divBdr>
        </w:div>
        <w:div w:id="1108892805">
          <w:marLeft w:val="640"/>
          <w:marRight w:val="0"/>
          <w:marTop w:val="0"/>
          <w:marBottom w:val="0"/>
          <w:divBdr>
            <w:top w:val="none" w:sz="0" w:space="0" w:color="auto"/>
            <w:left w:val="none" w:sz="0" w:space="0" w:color="auto"/>
            <w:bottom w:val="none" w:sz="0" w:space="0" w:color="auto"/>
            <w:right w:val="none" w:sz="0" w:space="0" w:color="auto"/>
          </w:divBdr>
        </w:div>
        <w:div w:id="1113482233">
          <w:marLeft w:val="640"/>
          <w:marRight w:val="0"/>
          <w:marTop w:val="0"/>
          <w:marBottom w:val="0"/>
          <w:divBdr>
            <w:top w:val="none" w:sz="0" w:space="0" w:color="auto"/>
            <w:left w:val="none" w:sz="0" w:space="0" w:color="auto"/>
            <w:bottom w:val="none" w:sz="0" w:space="0" w:color="auto"/>
            <w:right w:val="none" w:sz="0" w:space="0" w:color="auto"/>
          </w:divBdr>
        </w:div>
        <w:div w:id="1113523879">
          <w:marLeft w:val="640"/>
          <w:marRight w:val="0"/>
          <w:marTop w:val="0"/>
          <w:marBottom w:val="0"/>
          <w:divBdr>
            <w:top w:val="none" w:sz="0" w:space="0" w:color="auto"/>
            <w:left w:val="none" w:sz="0" w:space="0" w:color="auto"/>
            <w:bottom w:val="none" w:sz="0" w:space="0" w:color="auto"/>
            <w:right w:val="none" w:sz="0" w:space="0" w:color="auto"/>
          </w:divBdr>
        </w:div>
        <w:div w:id="1113863628">
          <w:marLeft w:val="640"/>
          <w:marRight w:val="0"/>
          <w:marTop w:val="0"/>
          <w:marBottom w:val="0"/>
          <w:divBdr>
            <w:top w:val="none" w:sz="0" w:space="0" w:color="auto"/>
            <w:left w:val="none" w:sz="0" w:space="0" w:color="auto"/>
            <w:bottom w:val="none" w:sz="0" w:space="0" w:color="auto"/>
            <w:right w:val="none" w:sz="0" w:space="0" w:color="auto"/>
          </w:divBdr>
        </w:div>
        <w:div w:id="1115320963">
          <w:marLeft w:val="640"/>
          <w:marRight w:val="0"/>
          <w:marTop w:val="0"/>
          <w:marBottom w:val="0"/>
          <w:divBdr>
            <w:top w:val="none" w:sz="0" w:space="0" w:color="auto"/>
            <w:left w:val="none" w:sz="0" w:space="0" w:color="auto"/>
            <w:bottom w:val="none" w:sz="0" w:space="0" w:color="auto"/>
            <w:right w:val="none" w:sz="0" w:space="0" w:color="auto"/>
          </w:divBdr>
        </w:div>
        <w:div w:id="1122193845">
          <w:marLeft w:val="640"/>
          <w:marRight w:val="0"/>
          <w:marTop w:val="0"/>
          <w:marBottom w:val="0"/>
          <w:divBdr>
            <w:top w:val="none" w:sz="0" w:space="0" w:color="auto"/>
            <w:left w:val="none" w:sz="0" w:space="0" w:color="auto"/>
            <w:bottom w:val="none" w:sz="0" w:space="0" w:color="auto"/>
            <w:right w:val="none" w:sz="0" w:space="0" w:color="auto"/>
          </w:divBdr>
        </w:div>
        <w:div w:id="1127627784">
          <w:marLeft w:val="640"/>
          <w:marRight w:val="0"/>
          <w:marTop w:val="0"/>
          <w:marBottom w:val="0"/>
          <w:divBdr>
            <w:top w:val="none" w:sz="0" w:space="0" w:color="auto"/>
            <w:left w:val="none" w:sz="0" w:space="0" w:color="auto"/>
            <w:bottom w:val="none" w:sz="0" w:space="0" w:color="auto"/>
            <w:right w:val="none" w:sz="0" w:space="0" w:color="auto"/>
          </w:divBdr>
        </w:div>
        <w:div w:id="1138492571">
          <w:marLeft w:val="640"/>
          <w:marRight w:val="0"/>
          <w:marTop w:val="0"/>
          <w:marBottom w:val="0"/>
          <w:divBdr>
            <w:top w:val="none" w:sz="0" w:space="0" w:color="auto"/>
            <w:left w:val="none" w:sz="0" w:space="0" w:color="auto"/>
            <w:bottom w:val="none" w:sz="0" w:space="0" w:color="auto"/>
            <w:right w:val="none" w:sz="0" w:space="0" w:color="auto"/>
          </w:divBdr>
        </w:div>
        <w:div w:id="1138764530">
          <w:marLeft w:val="640"/>
          <w:marRight w:val="0"/>
          <w:marTop w:val="0"/>
          <w:marBottom w:val="0"/>
          <w:divBdr>
            <w:top w:val="none" w:sz="0" w:space="0" w:color="auto"/>
            <w:left w:val="none" w:sz="0" w:space="0" w:color="auto"/>
            <w:bottom w:val="none" w:sz="0" w:space="0" w:color="auto"/>
            <w:right w:val="none" w:sz="0" w:space="0" w:color="auto"/>
          </w:divBdr>
        </w:div>
        <w:div w:id="1152790424">
          <w:marLeft w:val="640"/>
          <w:marRight w:val="0"/>
          <w:marTop w:val="0"/>
          <w:marBottom w:val="0"/>
          <w:divBdr>
            <w:top w:val="none" w:sz="0" w:space="0" w:color="auto"/>
            <w:left w:val="none" w:sz="0" w:space="0" w:color="auto"/>
            <w:bottom w:val="none" w:sz="0" w:space="0" w:color="auto"/>
            <w:right w:val="none" w:sz="0" w:space="0" w:color="auto"/>
          </w:divBdr>
        </w:div>
        <w:div w:id="1156532078">
          <w:marLeft w:val="640"/>
          <w:marRight w:val="0"/>
          <w:marTop w:val="0"/>
          <w:marBottom w:val="0"/>
          <w:divBdr>
            <w:top w:val="none" w:sz="0" w:space="0" w:color="auto"/>
            <w:left w:val="none" w:sz="0" w:space="0" w:color="auto"/>
            <w:bottom w:val="none" w:sz="0" w:space="0" w:color="auto"/>
            <w:right w:val="none" w:sz="0" w:space="0" w:color="auto"/>
          </w:divBdr>
        </w:div>
        <w:div w:id="1168515578">
          <w:marLeft w:val="640"/>
          <w:marRight w:val="0"/>
          <w:marTop w:val="0"/>
          <w:marBottom w:val="0"/>
          <w:divBdr>
            <w:top w:val="none" w:sz="0" w:space="0" w:color="auto"/>
            <w:left w:val="none" w:sz="0" w:space="0" w:color="auto"/>
            <w:bottom w:val="none" w:sz="0" w:space="0" w:color="auto"/>
            <w:right w:val="none" w:sz="0" w:space="0" w:color="auto"/>
          </w:divBdr>
        </w:div>
        <w:div w:id="1179275734">
          <w:marLeft w:val="640"/>
          <w:marRight w:val="0"/>
          <w:marTop w:val="0"/>
          <w:marBottom w:val="0"/>
          <w:divBdr>
            <w:top w:val="none" w:sz="0" w:space="0" w:color="auto"/>
            <w:left w:val="none" w:sz="0" w:space="0" w:color="auto"/>
            <w:bottom w:val="none" w:sz="0" w:space="0" w:color="auto"/>
            <w:right w:val="none" w:sz="0" w:space="0" w:color="auto"/>
          </w:divBdr>
        </w:div>
        <w:div w:id="1182747324">
          <w:marLeft w:val="640"/>
          <w:marRight w:val="0"/>
          <w:marTop w:val="0"/>
          <w:marBottom w:val="0"/>
          <w:divBdr>
            <w:top w:val="none" w:sz="0" w:space="0" w:color="auto"/>
            <w:left w:val="none" w:sz="0" w:space="0" w:color="auto"/>
            <w:bottom w:val="none" w:sz="0" w:space="0" w:color="auto"/>
            <w:right w:val="none" w:sz="0" w:space="0" w:color="auto"/>
          </w:divBdr>
        </w:div>
        <w:div w:id="1207448218">
          <w:marLeft w:val="640"/>
          <w:marRight w:val="0"/>
          <w:marTop w:val="0"/>
          <w:marBottom w:val="0"/>
          <w:divBdr>
            <w:top w:val="none" w:sz="0" w:space="0" w:color="auto"/>
            <w:left w:val="none" w:sz="0" w:space="0" w:color="auto"/>
            <w:bottom w:val="none" w:sz="0" w:space="0" w:color="auto"/>
            <w:right w:val="none" w:sz="0" w:space="0" w:color="auto"/>
          </w:divBdr>
        </w:div>
        <w:div w:id="1208223231">
          <w:marLeft w:val="640"/>
          <w:marRight w:val="0"/>
          <w:marTop w:val="0"/>
          <w:marBottom w:val="0"/>
          <w:divBdr>
            <w:top w:val="none" w:sz="0" w:space="0" w:color="auto"/>
            <w:left w:val="none" w:sz="0" w:space="0" w:color="auto"/>
            <w:bottom w:val="none" w:sz="0" w:space="0" w:color="auto"/>
            <w:right w:val="none" w:sz="0" w:space="0" w:color="auto"/>
          </w:divBdr>
        </w:div>
        <w:div w:id="1211650568">
          <w:marLeft w:val="640"/>
          <w:marRight w:val="0"/>
          <w:marTop w:val="0"/>
          <w:marBottom w:val="0"/>
          <w:divBdr>
            <w:top w:val="none" w:sz="0" w:space="0" w:color="auto"/>
            <w:left w:val="none" w:sz="0" w:space="0" w:color="auto"/>
            <w:bottom w:val="none" w:sz="0" w:space="0" w:color="auto"/>
            <w:right w:val="none" w:sz="0" w:space="0" w:color="auto"/>
          </w:divBdr>
        </w:div>
        <w:div w:id="1213688886">
          <w:marLeft w:val="640"/>
          <w:marRight w:val="0"/>
          <w:marTop w:val="0"/>
          <w:marBottom w:val="0"/>
          <w:divBdr>
            <w:top w:val="none" w:sz="0" w:space="0" w:color="auto"/>
            <w:left w:val="none" w:sz="0" w:space="0" w:color="auto"/>
            <w:bottom w:val="none" w:sz="0" w:space="0" w:color="auto"/>
            <w:right w:val="none" w:sz="0" w:space="0" w:color="auto"/>
          </w:divBdr>
        </w:div>
        <w:div w:id="1224101836">
          <w:marLeft w:val="640"/>
          <w:marRight w:val="0"/>
          <w:marTop w:val="0"/>
          <w:marBottom w:val="0"/>
          <w:divBdr>
            <w:top w:val="none" w:sz="0" w:space="0" w:color="auto"/>
            <w:left w:val="none" w:sz="0" w:space="0" w:color="auto"/>
            <w:bottom w:val="none" w:sz="0" w:space="0" w:color="auto"/>
            <w:right w:val="none" w:sz="0" w:space="0" w:color="auto"/>
          </w:divBdr>
        </w:div>
        <w:div w:id="1224677856">
          <w:marLeft w:val="640"/>
          <w:marRight w:val="0"/>
          <w:marTop w:val="0"/>
          <w:marBottom w:val="0"/>
          <w:divBdr>
            <w:top w:val="none" w:sz="0" w:space="0" w:color="auto"/>
            <w:left w:val="none" w:sz="0" w:space="0" w:color="auto"/>
            <w:bottom w:val="none" w:sz="0" w:space="0" w:color="auto"/>
            <w:right w:val="none" w:sz="0" w:space="0" w:color="auto"/>
          </w:divBdr>
        </w:div>
        <w:div w:id="1238443883">
          <w:marLeft w:val="640"/>
          <w:marRight w:val="0"/>
          <w:marTop w:val="0"/>
          <w:marBottom w:val="0"/>
          <w:divBdr>
            <w:top w:val="none" w:sz="0" w:space="0" w:color="auto"/>
            <w:left w:val="none" w:sz="0" w:space="0" w:color="auto"/>
            <w:bottom w:val="none" w:sz="0" w:space="0" w:color="auto"/>
            <w:right w:val="none" w:sz="0" w:space="0" w:color="auto"/>
          </w:divBdr>
        </w:div>
        <w:div w:id="1247766544">
          <w:marLeft w:val="640"/>
          <w:marRight w:val="0"/>
          <w:marTop w:val="0"/>
          <w:marBottom w:val="0"/>
          <w:divBdr>
            <w:top w:val="none" w:sz="0" w:space="0" w:color="auto"/>
            <w:left w:val="none" w:sz="0" w:space="0" w:color="auto"/>
            <w:bottom w:val="none" w:sz="0" w:space="0" w:color="auto"/>
            <w:right w:val="none" w:sz="0" w:space="0" w:color="auto"/>
          </w:divBdr>
        </w:div>
        <w:div w:id="1252399495">
          <w:marLeft w:val="640"/>
          <w:marRight w:val="0"/>
          <w:marTop w:val="0"/>
          <w:marBottom w:val="0"/>
          <w:divBdr>
            <w:top w:val="none" w:sz="0" w:space="0" w:color="auto"/>
            <w:left w:val="none" w:sz="0" w:space="0" w:color="auto"/>
            <w:bottom w:val="none" w:sz="0" w:space="0" w:color="auto"/>
            <w:right w:val="none" w:sz="0" w:space="0" w:color="auto"/>
          </w:divBdr>
        </w:div>
        <w:div w:id="1259295461">
          <w:marLeft w:val="640"/>
          <w:marRight w:val="0"/>
          <w:marTop w:val="0"/>
          <w:marBottom w:val="0"/>
          <w:divBdr>
            <w:top w:val="none" w:sz="0" w:space="0" w:color="auto"/>
            <w:left w:val="none" w:sz="0" w:space="0" w:color="auto"/>
            <w:bottom w:val="none" w:sz="0" w:space="0" w:color="auto"/>
            <w:right w:val="none" w:sz="0" w:space="0" w:color="auto"/>
          </w:divBdr>
        </w:div>
        <w:div w:id="1262568226">
          <w:marLeft w:val="640"/>
          <w:marRight w:val="0"/>
          <w:marTop w:val="0"/>
          <w:marBottom w:val="0"/>
          <w:divBdr>
            <w:top w:val="none" w:sz="0" w:space="0" w:color="auto"/>
            <w:left w:val="none" w:sz="0" w:space="0" w:color="auto"/>
            <w:bottom w:val="none" w:sz="0" w:space="0" w:color="auto"/>
            <w:right w:val="none" w:sz="0" w:space="0" w:color="auto"/>
          </w:divBdr>
        </w:div>
        <w:div w:id="1302537715">
          <w:marLeft w:val="640"/>
          <w:marRight w:val="0"/>
          <w:marTop w:val="0"/>
          <w:marBottom w:val="0"/>
          <w:divBdr>
            <w:top w:val="none" w:sz="0" w:space="0" w:color="auto"/>
            <w:left w:val="none" w:sz="0" w:space="0" w:color="auto"/>
            <w:bottom w:val="none" w:sz="0" w:space="0" w:color="auto"/>
            <w:right w:val="none" w:sz="0" w:space="0" w:color="auto"/>
          </w:divBdr>
        </w:div>
        <w:div w:id="1307008973">
          <w:marLeft w:val="640"/>
          <w:marRight w:val="0"/>
          <w:marTop w:val="0"/>
          <w:marBottom w:val="0"/>
          <w:divBdr>
            <w:top w:val="none" w:sz="0" w:space="0" w:color="auto"/>
            <w:left w:val="none" w:sz="0" w:space="0" w:color="auto"/>
            <w:bottom w:val="none" w:sz="0" w:space="0" w:color="auto"/>
            <w:right w:val="none" w:sz="0" w:space="0" w:color="auto"/>
          </w:divBdr>
        </w:div>
        <w:div w:id="1318075749">
          <w:marLeft w:val="640"/>
          <w:marRight w:val="0"/>
          <w:marTop w:val="0"/>
          <w:marBottom w:val="0"/>
          <w:divBdr>
            <w:top w:val="none" w:sz="0" w:space="0" w:color="auto"/>
            <w:left w:val="none" w:sz="0" w:space="0" w:color="auto"/>
            <w:bottom w:val="none" w:sz="0" w:space="0" w:color="auto"/>
            <w:right w:val="none" w:sz="0" w:space="0" w:color="auto"/>
          </w:divBdr>
        </w:div>
        <w:div w:id="1332177671">
          <w:marLeft w:val="640"/>
          <w:marRight w:val="0"/>
          <w:marTop w:val="0"/>
          <w:marBottom w:val="0"/>
          <w:divBdr>
            <w:top w:val="none" w:sz="0" w:space="0" w:color="auto"/>
            <w:left w:val="none" w:sz="0" w:space="0" w:color="auto"/>
            <w:bottom w:val="none" w:sz="0" w:space="0" w:color="auto"/>
            <w:right w:val="none" w:sz="0" w:space="0" w:color="auto"/>
          </w:divBdr>
        </w:div>
        <w:div w:id="1332217863">
          <w:marLeft w:val="640"/>
          <w:marRight w:val="0"/>
          <w:marTop w:val="0"/>
          <w:marBottom w:val="0"/>
          <w:divBdr>
            <w:top w:val="none" w:sz="0" w:space="0" w:color="auto"/>
            <w:left w:val="none" w:sz="0" w:space="0" w:color="auto"/>
            <w:bottom w:val="none" w:sz="0" w:space="0" w:color="auto"/>
            <w:right w:val="none" w:sz="0" w:space="0" w:color="auto"/>
          </w:divBdr>
        </w:div>
        <w:div w:id="1339693697">
          <w:marLeft w:val="640"/>
          <w:marRight w:val="0"/>
          <w:marTop w:val="0"/>
          <w:marBottom w:val="0"/>
          <w:divBdr>
            <w:top w:val="none" w:sz="0" w:space="0" w:color="auto"/>
            <w:left w:val="none" w:sz="0" w:space="0" w:color="auto"/>
            <w:bottom w:val="none" w:sz="0" w:space="0" w:color="auto"/>
            <w:right w:val="none" w:sz="0" w:space="0" w:color="auto"/>
          </w:divBdr>
        </w:div>
        <w:div w:id="1341808268">
          <w:marLeft w:val="640"/>
          <w:marRight w:val="0"/>
          <w:marTop w:val="0"/>
          <w:marBottom w:val="0"/>
          <w:divBdr>
            <w:top w:val="none" w:sz="0" w:space="0" w:color="auto"/>
            <w:left w:val="none" w:sz="0" w:space="0" w:color="auto"/>
            <w:bottom w:val="none" w:sz="0" w:space="0" w:color="auto"/>
            <w:right w:val="none" w:sz="0" w:space="0" w:color="auto"/>
          </w:divBdr>
        </w:div>
        <w:div w:id="1360280940">
          <w:marLeft w:val="640"/>
          <w:marRight w:val="0"/>
          <w:marTop w:val="0"/>
          <w:marBottom w:val="0"/>
          <w:divBdr>
            <w:top w:val="none" w:sz="0" w:space="0" w:color="auto"/>
            <w:left w:val="none" w:sz="0" w:space="0" w:color="auto"/>
            <w:bottom w:val="none" w:sz="0" w:space="0" w:color="auto"/>
            <w:right w:val="none" w:sz="0" w:space="0" w:color="auto"/>
          </w:divBdr>
        </w:div>
        <w:div w:id="1360467666">
          <w:marLeft w:val="640"/>
          <w:marRight w:val="0"/>
          <w:marTop w:val="0"/>
          <w:marBottom w:val="0"/>
          <w:divBdr>
            <w:top w:val="none" w:sz="0" w:space="0" w:color="auto"/>
            <w:left w:val="none" w:sz="0" w:space="0" w:color="auto"/>
            <w:bottom w:val="none" w:sz="0" w:space="0" w:color="auto"/>
            <w:right w:val="none" w:sz="0" w:space="0" w:color="auto"/>
          </w:divBdr>
        </w:div>
        <w:div w:id="1391003505">
          <w:marLeft w:val="640"/>
          <w:marRight w:val="0"/>
          <w:marTop w:val="0"/>
          <w:marBottom w:val="0"/>
          <w:divBdr>
            <w:top w:val="none" w:sz="0" w:space="0" w:color="auto"/>
            <w:left w:val="none" w:sz="0" w:space="0" w:color="auto"/>
            <w:bottom w:val="none" w:sz="0" w:space="0" w:color="auto"/>
            <w:right w:val="none" w:sz="0" w:space="0" w:color="auto"/>
          </w:divBdr>
        </w:div>
        <w:div w:id="1426535044">
          <w:marLeft w:val="640"/>
          <w:marRight w:val="0"/>
          <w:marTop w:val="0"/>
          <w:marBottom w:val="0"/>
          <w:divBdr>
            <w:top w:val="none" w:sz="0" w:space="0" w:color="auto"/>
            <w:left w:val="none" w:sz="0" w:space="0" w:color="auto"/>
            <w:bottom w:val="none" w:sz="0" w:space="0" w:color="auto"/>
            <w:right w:val="none" w:sz="0" w:space="0" w:color="auto"/>
          </w:divBdr>
        </w:div>
        <w:div w:id="1437824666">
          <w:marLeft w:val="640"/>
          <w:marRight w:val="0"/>
          <w:marTop w:val="0"/>
          <w:marBottom w:val="0"/>
          <w:divBdr>
            <w:top w:val="none" w:sz="0" w:space="0" w:color="auto"/>
            <w:left w:val="none" w:sz="0" w:space="0" w:color="auto"/>
            <w:bottom w:val="none" w:sz="0" w:space="0" w:color="auto"/>
            <w:right w:val="none" w:sz="0" w:space="0" w:color="auto"/>
          </w:divBdr>
        </w:div>
        <w:div w:id="1441143969">
          <w:marLeft w:val="640"/>
          <w:marRight w:val="0"/>
          <w:marTop w:val="0"/>
          <w:marBottom w:val="0"/>
          <w:divBdr>
            <w:top w:val="none" w:sz="0" w:space="0" w:color="auto"/>
            <w:left w:val="none" w:sz="0" w:space="0" w:color="auto"/>
            <w:bottom w:val="none" w:sz="0" w:space="0" w:color="auto"/>
            <w:right w:val="none" w:sz="0" w:space="0" w:color="auto"/>
          </w:divBdr>
        </w:div>
        <w:div w:id="1445080642">
          <w:marLeft w:val="640"/>
          <w:marRight w:val="0"/>
          <w:marTop w:val="0"/>
          <w:marBottom w:val="0"/>
          <w:divBdr>
            <w:top w:val="none" w:sz="0" w:space="0" w:color="auto"/>
            <w:left w:val="none" w:sz="0" w:space="0" w:color="auto"/>
            <w:bottom w:val="none" w:sz="0" w:space="0" w:color="auto"/>
            <w:right w:val="none" w:sz="0" w:space="0" w:color="auto"/>
          </w:divBdr>
        </w:div>
        <w:div w:id="1492482475">
          <w:marLeft w:val="640"/>
          <w:marRight w:val="0"/>
          <w:marTop w:val="0"/>
          <w:marBottom w:val="0"/>
          <w:divBdr>
            <w:top w:val="none" w:sz="0" w:space="0" w:color="auto"/>
            <w:left w:val="none" w:sz="0" w:space="0" w:color="auto"/>
            <w:bottom w:val="none" w:sz="0" w:space="0" w:color="auto"/>
            <w:right w:val="none" w:sz="0" w:space="0" w:color="auto"/>
          </w:divBdr>
        </w:div>
        <w:div w:id="1493182190">
          <w:marLeft w:val="640"/>
          <w:marRight w:val="0"/>
          <w:marTop w:val="0"/>
          <w:marBottom w:val="0"/>
          <w:divBdr>
            <w:top w:val="none" w:sz="0" w:space="0" w:color="auto"/>
            <w:left w:val="none" w:sz="0" w:space="0" w:color="auto"/>
            <w:bottom w:val="none" w:sz="0" w:space="0" w:color="auto"/>
            <w:right w:val="none" w:sz="0" w:space="0" w:color="auto"/>
          </w:divBdr>
        </w:div>
        <w:div w:id="1494102173">
          <w:marLeft w:val="640"/>
          <w:marRight w:val="0"/>
          <w:marTop w:val="0"/>
          <w:marBottom w:val="0"/>
          <w:divBdr>
            <w:top w:val="none" w:sz="0" w:space="0" w:color="auto"/>
            <w:left w:val="none" w:sz="0" w:space="0" w:color="auto"/>
            <w:bottom w:val="none" w:sz="0" w:space="0" w:color="auto"/>
            <w:right w:val="none" w:sz="0" w:space="0" w:color="auto"/>
          </w:divBdr>
        </w:div>
        <w:div w:id="1495492697">
          <w:marLeft w:val="640"/>
          <w:marRight w:val="0"/>
          <w:marTop w:val="0"/>
          <w:marBottom w:val="0"/>
          <w:divBdr>
            <w:top w:val="none" w:sz="0" w:space="0" w:color="auto"/>
            <w:left w:val="none" w:sz="0" w:space="0" w:color="auto"/>
            <w:bottom w:val="none" w:sz="0" w:space="0" w:color="auto"/>
            <w:right w:val="none" w:sz="0" w:space="0" w:color="auto"/>
          </w:divBdr>
        </w:div>
        <w:div w:id="1517308450">
          <w:marLeft w:val="640"/>
          <w:marRight w:val="0"/>
          <w:marTop w:val="0"/>
          <w:marBottom w:val="0"/>
          <w:divBdr>
            <w:top w:val="none" w:sz="0" w:space="0" w:color="auto"/>
            <w:left w:val="none" w:sz="0" w:space="0" w:color="auto"/>
            <w:bottom w:val="none" w:sz="0" w:space="0" w:color="auto"/>
            <w:right w:val="none" w:sz="0" w:space="0" w:color="auto"/>
          </w:divBdr>
        </w:div>
        <w:div w:id="1517839759">
          <w:marLeft w:val="640"/>
          <w:marRight w:val="0"/>
          <w:marTop w:val="0"/>
          <w:marBottom w:val="0"/>
          <w:divBdr>
            <w:top w:val="none" w:sz="0" w:space="0" w:color="auto"/>
            <w:left w:val="none" w:sz="0" w:space="0" w:color="auto"/>
            <w:bottom w:val="none" w:sz="0" w:space="0" w:color="auto"/>
            <w:right w:val="none" w:sz="0" w:space="0" w:color="auto"/>
          </w:divBdr>
        </w:div>
        <w:div w:id="1546134781">
          <w:marLeft w:val="640"/>
          <w:marRight w:val="0"/>
          <w:marTop w:val="0"/>
          <w:marBottom w:val="0"/>
          <w:divBdr>
            <w:top w:val="none" w:sz="0" w:space="0" w:color="auto"/>
            <w:left w:val="none" w:sz="0" w:space="0" w:color="auto"/>
            <w:bottom w:val="none" w:sz="0" w:space="0" w:color="auto"/>
            <w:right w:val="none" w:sz="0" w:space="0" w:color="auto"/>
          </w:divBdr>
        </w:div>
        <w:div w:id="1555196396">
          <w:marLeft w:val="640"/>
          <w:marRight w:val="0"/>
          <w:marTop w:val="0"/>
          <w:marBottom w:val="0"/>
          <w:divBdr>
            <w:top w:val="none" w:sz="0" w:space="0" w:color="auto"/>
            <w:left w:val="none" w:sz="0" w:space="0" w:color="auto"/>
            <w:bottom w:val="none" w:sz="0" w:space="0" w:color="auto"/>
            <w:right w:val="none" w:sz="0" w:space="0" w:color="auto"/>
          </w:divBdr>
        </w:div>
        <w:div w:id="1559390603">
          <w:marLeft w:val="640"/>
          <w:marRight w:val="0"/>
          <w:marTop w:val="0"/>
          <w:marBottom w:val="0"/>
          <w:divBdr>
            <w:top w:val="none" w:sz="0" w:space="0" w:color="auto"/>
            <w:left w:val="none" w:sz="0" w:space="0" w:color="auto"/>
            <w:bottom w:val="none" w:sz="0" w:space="0" w:color="auto"/>
            <w:right w:val="none" w:sz="0" w:space="0" w:color="auto"/>
          </w:divBdr>
        </w:div>
        <w:div w:id="1564632434">
          <w:marLeft w:val="640"/>
          <w:marRight w:val="0"/>
          <w:marTop w:val="0"/>
          <w:marBottom w:val="0"/>
          <w:divBdr>
            <w:top w:val="none" w:sz="0" w:space="0" w:color="auto"/>
            <w:left w:val="none" w:sz="0" w:space="0" w:color="auto"/>
            <w:bottom w:val="none" w:sz="0" w:space="0" w:color="auto"/>
            <w:right w:val="none" w:sz="0" w:space="0" w:color="auto"/>
          </w:divBdr>
        </w:div>
        <w:div w:id="1575889660">
          <w:marLeft w:val="640"/>
          <w:marRight w:val="0"/>
          <w:marTop w:val="0"/>
          <w:marBottom w:val="0"/>
          <w:divBdr>
            <w:top w:val="none" w:sz="0" w:space="0" w:color="auto"/>
            <w:left w:val="none" w:sz="0" w:space="0" w:color="auto"/>
            <w:bottom w:val="none" w:sz="0" w:space="0" w:color="auto"/>
            <w:right w:val="none" w:sz="0" w:space="0" w:color="auto"/>
          </w:divBdr>
        </w:div>
        <w:div w:id="1576816565">
          <w:marLeft w:val="640"/>
          <w:marRight w:val="0"/>
          <w:marTop w:val="0"/>
          <w:marBottom w:val="0"/>
          <w:divBdr>
            <w:top w:val="none" w:sz="0" w:space="0" w:color="auto"/>
            <w:left w:val="none" w:sz="0" w:space="0" w:color="auto"/>
            <w:bottom w:val="none" w:sz="0" w:space="0" w:color="auto"/>
            <w:right w:val="none" w:sz="0" w:space="0" w:color="auto"/>
          </w:divBdr>
        </w:div>
        <w:div w:id="1595749294">
          <w:marLeft w:val="640"/>
          <w:marRight w:val="0"/>
          <w:marTop w:val="0"/>
          <w:marBottom w:val="0"/>
          <w:divBdr>
            <w:top w:val="none" w:sz="0" w:space="0" w:color="auto"/>
            <w:left w:val="none" w:sz="0" w:space="0" w:color="auto"/>
            <w:bottom w:val="none" w:sz="0" w:space="0" w:color="auto"/>
            <w:right w:val="none" w:sz="0" w:space="0" w:color="auto"/>
          </w:divBdr>
        </w:div>
        <w:div w:id="1600984191">
          <w:marLeft w:val="640"/>
          <w:marRight w:val="0"/>
          <w:marTop w:val="0"/>
          <w:marBottom w:val="0"/>
          <w:divBdr>
            <w:top w:val="none" w:sz="0" w:space="0" w:color="auto"/>
            <w:left w:val="none" w:sz="0" w:space="0" w:color="auto"/>
            <w:bottom w:val="none" w:sz="0" w:space="0" w:color="auto"/>
            <w:right w:val="none" w:sz="0" w:space="0" w:color="auto"/>
          </w:divBdr>
        </w:div>
        <w:div w:id="1616213589">
          <w:marLeft w:val="640"/>
          <w:marRight w:val="0"/>
          <w:marTop w:val="0"/>
          <w:marBottom w:val="0"/>
          <w:divBdr>
            <w:top w:val="none" w:sz="0" w:space="0" w:color="auto"/>
            <w:left w:val="none" w:sz="0" w:space="0" w:color="auto"/>
            <w:bottom w:val="none" w:sz="0" w:space="0" w:color="auto"/>
            <w:right w:val="none" w:sz="0" w:space="0" w:color="auto"/>
          </w:divBdr>
        </w:div>
        <w:div w:id="1616599121">
          <w:marLeft w:val="640"/>
          <w:marRight w:val="0"/>
          <w:marTop w:val="0"/>
          <w:marBottom w:val="0"/>
          <w:divBdr>
            <w:top w:val="none" w:sz="0" w:space="0" w:color="auto"/>
            <w:left w:val="none" w:sz="0" w:space="0" w:color="auto"/>
            <w:bottom w:val="none" w:sz="0" w:space="0" w:color="auto"/>
            <w:right w:val="none" w:sz="0" w:space="0" w:color="auto"/>
          </w:divBdr>
        </w:div>
        <w:div w:id="1616600442">
          <w:marLeft w:val="640"/>
          <w:marRight w:val="0"/>
          <w:marTop w:val="0"/>
          <w:marBottom w:val="0"/>
          <w:divBdr>
            <w:top w:val="none" w:sz="0" w:space="0" w:color="auto"/>
            <w:left w:val="none" w:sz="0" w:space="0" w:color="auto"/>
            <w:bottom w:val="none" w:sz="0" w:space="0" w:color="auto"/>
            <w:right w:val="none" w:sz="0" w:space="0" w:color="auto"/>
          </w:divBdr>
        </w:div>
        <w:div w:id="1663312580">
          <w:marLeft w:val="640"/>
          <w:marRight w:val="0"/>
          <w:marTop w:val="0"/>
          <w:marBottom w:val="0"/>
          <w:divBdr>
            <w:top w:val="none" w:sz="0" w:space="0" w:color="auto"/>
            <w:left w:val="none" w:sz="0" w:space="0" w:color="auto"/>
            <w:bottom w:val="none" w:sz="0" w:space="0" w:color="auto"/>
            <w:right w:val="none" w:sz="0" w:space="0" w:color="auto"/>
          </w:divBdr>
        </w:div>
        <w:div w:id="1663653823">
          <w:marLeft w:val="640"/>
          <w:marRight w:val="0"/>
          <w:marTop w:val="0"/>
          <w:marBottom w:val="0"/>
          <w:divBdr>
            <w:top w:val="none" w:sz="0" w:space="0" w:color="auto"/>
            <w:left w:val="none" w:sz="0" w:space="0" w:color="auto"/>
            <w:bottom w:val="none" w:sz="0" w:space="0" w:color="auto"/>
            <w:right w:val="none" w:sz="0" w:space="0" w:color="auto"/>
          </w:divBdr>
        </w:div>
        <w:div w:id="1679846272">
          <w:marLeft w:val="640"/>
          <w:marRight w:val="0"/>
          <w:marTop w:val="0"/>
          <w:marBottom w:val="0"/>
          <w:divBdr>
            <w:top w:val="none" w:sz="0" w:space="0" w:color="auto"/>
            <w:left w:val="none" w:sz="0" w:space="0" w:color="auto"/>
            <w:bottom w:val="none" w:sz="0" w:space="0" w:color="auto"/>
            <w:right w:val="none" w:sz="0" w:space="0" w:color="auto"/>
          </w:divBdr>
        </w:div>
        <w:div w:id="1688022598">
          <w:marLeft w:val="640"/>
          <w:marRight w:val="0"/>
          <w:marTop w:val="0"/>
          <w:marBottom w:val="0"/>
          <w:divBdr>
            <w:top w:val="none" w:sz="0" w:space="0" w:color="auto"/>
            <w:left w:val="none" w:sz="0" w:space="0" w:color="auto"/>
            <w:bottom w:val="none" w:sz="0" w:space="0" w:color="auto"/>
            <w:right w:val="none" w:sz="0" w:space="0" w:color="auto"/>
          </w:divBdr>
        </w:div>
        <w:div w:id="1692023259">
          <w:marLeft w:val="640"/>
          <w:marRight w:val="0"/>
          <w:marTop w:val="0"/>
          <w:marBottom w:val="0"/>
          <w:divBdr>
            <w:top w:val="none" w:sz="0" w:space="0" w:color="auto"/>
            <w:left w:val="none" w:sz="0" w:space="0" w:color="auto"/>
            <w:bottom w:val="none" w:sz="0" w:space="0" w:color="auto"/>
            <w:right w:val="none" w:sz="0" w:space="0" w:color="auto"/>
          </w:divBdr>
        </w:div>
        <w:div w:id="1705010359">
          <w:marLeft w:val="640"/>
          <w:marRight w:val="0"/>
          <w:marTop w:val="0"/>
          <w:marBottom w:val="0"/>
          <w:divBdr>
            <w:top w:val="none" w:sz="0" w:space="0" w:color="auto"/>
            <w:left w:val="none" w:sz="0" w:space="0" w:color="auto"/>
            <w:bottom w:val="none" w:sz="0" w:space="0" w:color="auto"/>
            <w:right w:val="none" w:sz="0" w:space="0" w:color="auto"/>
          </w:divBdr>
        </w:div>
        <w:div w:id="1707219318">
          <w:marLeft w:val="640"/>
          <w:marRight w:val="0"/>
          <w:marTop w:val="0"/>
          <w:marBottom w:val="0"/>
          <w:divBdr>
            <w:top w:val="none" w:sz="0" w:space="0" w:color="auto"/>
            <w:left w:val="none" w:sz="0" w:space="0" w:color="auto"/>
            <w:bottom w:val="none" w:sz="0" w:space="0" w:color="auto"/>
            <w:right w:val="none" w:sz="0" w:space="0" w:color="auto"/>
          </w:divBdr>
        </w:div>
        <w:div w:id="1708752754">
          <w:marLeft w:val="640"/>
          <w:marRight w:val="0"/>
          <w:marTop w:val="0"/>
          <w:marBottom w:val="0"/>
          <w:divBdr>
            <w:top w:val="none" w:sz="0" w:space="0" w:color="auto"/>
            <w:left w:val="none" w:sz="0" w:space="0" w:color="auto"/>
            <w:bottom w:val="none" w:sz="0" w:space="0" w:color="auto"/>
            <w:right w:val="none" w:sz="0" w:space="0" w:color="auto"/>
          </w:divBdr>
        </w:div>
        <w:div w:id="1723289256">
          <w:marLeft w:val="640"/>
          <w:marRight w:val="0"/>
          <w:marTop w:val="0"/>
          <w:marBottom w:val="0"/>
          <w:divBdr>
            <w:top w:val="none" w:sz="0" w:space="0" w:color="auto"/>
            <w:left w:val="none" w:sz="0" w:space="0" w:color="auto"/>
            <w:bottom w:val="none" w:sz="0" w:space="0" w:color="auto"/>
            <w:right w:val="none" w:sz="0" w:space="0" w:color="auto"/>
          </w:divBdr>
        </w:div>
        <w:div w:id="1724869467">
          <w:marLeft w:val="640"/>
          <w:marRight w:val="0"/>
          <w:marTop w:val="0"/>
          <w:marBottom w:val="0"/>
          <w:divBdr>
            <w:top w:val="none" w:sz="0" w:space="0" w:color="auto"/>
            <w:left w:val="none" w:sz="0" w:space="0" w:color="auto"/>
            <w:bottom w:val="none" w:sz="0" w:space="0" w:color="auto"/>
            <w:right w:val="none" w:sz="0" w:space="0" w:color="auto"/>
          </w:divBdr>
        </w:div>
        <w:div w:id="1729835548">
          <w:marLeft w:val="640"/>
          <w:marRight w:val="0"/>
          <w:marTop w:val="0"/>
          <w:marBottom w:val="0"/>
          <w:divBdr>
            <w:top w:val="none" w:sz="0" w:space="0" w:color="auto"/>
            <w:left w:val="none" w:sz="0" w:space="0" w:color="auto"/>
            <w:bottom w:val="none" w:sz="0" w:space="0" w:color="auto"/>
            <w:right w:val="none" w:sz="0" w:space="0" w:color="auto"/>
          </w:divBdr>
        </w:div>
        <w:div w:id="1742562986">
          <w:marLeft w:val="640"/>
          <w:marRight w:val="0"/>
          <w:marTop w:val="0"/>
          <w:marBottom w:val="0"/>
          <w:divBdr>
            <w:top w:val="none" w:sz="0" w:space="0" w:color="auto"/>
            <w:left w:val="none" w:sz="0" w:space="0" w:color="auto"/>
            <w:bottom w:val="none" w:sz="0" w:space="0" w:color="auto"/>
            <w:right w:val="none" w:sz="0" w:space="0" w:color="auto"/>
          </w:divBdr>
        </w:div>
        <w:div w:id="1756635106">
          <w:marLeft w:val="640"/>
          <w:marRight w:val="0"/>
          <w:marTop w:val="0"/>
          <w:marBottom w:val="0"/>
          <w:divBdr>
            <w:top w:val="none" w:sz="0" w:space="0" w:color="auto"/>
            <w:left w:val="none" w:sz="0" w:space="0" w:color="auto"/>
            <w:bottom w:val="none" w:sz="0" w:space="0" w:color="auto"/>
            <w:right w:val="none" w:sz="0" w:space="0" w:color="auto"/>
          </w:divBdr>
        </w:div>
        <w:div w:id="1764186220">
          <w:marLeft w:val="640"/>
          <w:marRight w:val="0"/>
          <w:marTop w:val="0"/>
          <w:marBottom w:val="0"/>
          <w:divBdr>
            <w:top w:val="none" w:sz="0" w:space="0" w:color="auto"/>
            <w:left w:val="none" w:sz="0" w:space="0" w:color="auto"/>
            <w:bottom w:val="none" w:sz="0" w:space="0" w:color="auto"/>
            <w:right w:val="none" w:sz="0" w:space="0" w:color="auto"/>
          </w:divBdr>
        </w:div>
        <w:div w:id="1765149175">
          <w:marLeft w:val="640"/>
          <w:marRight w:val="0"/>
          <w:marTop w:val="0"/>
          <w:marBottom w:val="0"/>
          <w:divBdr>
            <w:top w:val="none" w:sz="0" w:space="0" w:color="auto"/>
            <w:left w:val="none" w:sz="0" w:space="0" w:color="auto"/>
            <w:bottom w:val="none" w:sz="0" w:space="0" w:color="auto"/>
            <w:right w:val="none" w:sz="0" w:space="0" w:color="auto"/>
          </w:divBdr>
        </w:div>
        <w:div w:id="1788892642">
          <w:marLeft w:val="640"/>
          <w:marRight w:val="0"/>
          <w:marTop w:val="0"/>
          <w:marBottom w:val="0"/>
          <w:divBdr>
            <w:top w:val="none" w:sz="0" w:space="0" w:color="auto"/>
            <w:left w:val="none" w:sz="0" w:space="0" w:color="auto"/>
            <w:bottom w:val="none" w:sz="0" w:space="0" w:color="auto"/>
            <w:right w:val="none" w:sz="0" w:space="0" w:color="auto"/>
          </w:divBdr>
        </w:div>
        <w:div w:id="1789423590">
          <w:marLeft w:val="640"/>
          <w:marRight w:val="0"/>
          <w:marTop w:val="0"/>
          <w:marBottom w:val="0"/>
          <w:divBdr>
            <w:top w:val="none" w:sz="0" w:space="0" w:color="auto"/>
            <w:left w:val="none" w:sz="0" w:space="0" w:color="auto"/>
            <w:bottom w:val="none" w:sz="0" w:space="0" w:color="auto"/>
            <w:right w:val="none" w:sz="0" w:space="0" w:color="auto"/>
          </w:divBdr>
        </w:div>
        <w:div w:id="1802534416">
          <w:marLeft w:val="640"/>
          <w:marRight w:val="0"/>
          <w:marTop w:val="0"/>
          <w:marBottom w:val="0"/>
          <w:divBdr>
            <w:top w:val="none" w:sz="0" w:space="0" w:color="auto"/>
            <w:left w:val="none" w:sz="0" w:space="0" w:color="auto"/>
            <w:bottom w:val="none" w:sz="0" w:space="0" w:color="auto"/>
            <w:right w:val="none" w:sz="0" w:space="0" w:color="auto"/>
          </w:divBdr>
        </w:div>
        <w:div w:id="1802765044">
          <w:marLeft w:val="640"/>
          <w:marRight w:val="0"/>
          <w:marTop w:val="0"/>
          <w:marBottom w:val="0"/>
          <w:divBdr>
            <w:top w:val="none" w:sz="0" w:space="0" w:color="auto"/>
            <w:left w:val="none" w:sz="0" w:space="0" w:color="auto"/>
            <w:bottom w:val="none" w:sz="0" w:space="0" w:color="auto"/>
            <w:right w:val="none" w:sz="0" w:space="0" w:color="auto"/>
          </w:divBdr>
        </w:div>
        <w:div w:id="1806003207">
          <w:marLeft w:val="640"/>
          <w:marRight w:val="0"/>
          <w:marTop w:val="0"/>
          <w:marBottom w:val="0"/>
          <w:divBdr>
            <w:top w:val="none" w:sz="0" w:space="0" w:color="auto"/>
            <w:left w:val="none" w:sz="0" w:space="0" w:color="auto"/>
            <w:bottom w:val="none" w:sz="0" w:space="0" w:color="auto"/>
            <w:right w:val="none" w:sz="0" w:space="0" w:color="auto"/>
          </w:divBdr>
        </w:div>
        <w:div w:id="1812208709">
          <w:marLeft w:val="640"/>
          <w:marRight w:val="0"/>
          <w:marTop w:val="0"/>
          <w:marBottom w:val="0"/>
          <w:divBdr>
            <w:top w:val="none" w:sz="0" w:space="0" w:color="auto"/>
            <w:left w:val="none" w:sz="0" w:space="0" w:color="auto"/>
            <w:bottom w:val="none" w:sz="0" w:space="0" w:color="auto"/>
            <w:right w:val="none" w:sz="0" w:space="0" w:color="auto"/>
          </w:divBdr>
        </w:div>
        <w:div w:id="1813592426">
          <w:marLeft w:val="640"/>
          <w:marRight w:val="0"/>
          <w:marTop w:val="0"/>
          <w:marBottom w:val="0"/>
          <w:divBdr>
            <w:top w:val="none" w:sz="0" w:space="0" w:color="auto"/>
            <w:left w:val="none" w:sz="0" w:space="0" w:color="auto"/>
            <w:bottom w:val="none" w:sz="0" w:space="0" w:color="auto"/>
            <w:right w:val="none" w:sz="0" w:space="0" w:color="auto"/>
          </w:divBdr>
        </w:div>
        <w:div w:id="1825852932">
          <w:marLeft w:val="640"/>
          <w:marRight w:val="0"/>
          <w:marTop w:val="0"/>
          <w:marBottom w:val="0"/>
          <w:divBdr>
            <w:top w:val="none" w:sz="0" w:space="0" w:color="auto"/>
            <w:left w:val="none" w:sz="0" w:space="0" w:color="auto"/>
            <w:bottom w:val="none" w:sz="0" w:space="0" w:color="auto"/>
            <w:right w:val="none" w:sz="0" w:space="0" w:color="auto"/>
          </w:divBdr>
        </w:div>
        <w:div w:id="1826505908">
          <w:marLeft w:val="640"/>
          <w:marRight w:val="0"/>
          <w:marTop w:val="0"/>
          <w:marBottom w:val="0"/>
          <w:divBdr>
            <w:top w:val="none" w:sz="0" w:space="0" w:color="auto"/>
            <w:left w:val="none" w:sz="0" w:space="0" w:color="auto"/>
            <w:bottom w:val="none" w:sz="0" w:space="0" w:color="auto"/>
            <w:right w:val="none" w:sz="0" w:space="0" w:color="auto"/>
          </w:divBdr>
        </w:div>
        <w:div w:id="1844777434">
          <w:marLeft w:val="640"/>
          <w:marRight w:val="0"/>
          <w:marTop w:val="0"/>
          <w:marBottom w:val="0"/>
          <w:divBdr>
            <w:top w:val="none" w:sz="0" w:space="0" w:color="auto"/>
            <w:left w:val="none" w:sz="0" w:space="0" w:color="auto"/>
            <w:bottom w:val="none" w:sz="0" w:space="0" w:color="auto"/>
            <w:right w:val="none" w:sz="0" w:space="0" w:color="auto"/>
          </w:divBdr>
        </w:div>
        <w:div w:id="1847361372">
          <w:marLeft w:val="640"/>
          <w:marRight w:val="0"/>
          <w:marTop w:val="0"/>
          <w:marBottom w:val="0"/>
          <w:divBdr>
            <w:top w:val="none" w:sz="0" w:space="0" w:color="auto"/>
            <w:left w:val="none" w:sz="0" w:space="0" w:color="auto"/>
            <w:bottom w:val="none" w:sz="0" w:space="0" w:color="auto"/>
            <w:right w:val="none" w:sz="0" w:space="0" w:color="auto"/>
          </w:divBdr>
        </w:div>
        <w:div w:id="1868447723">
          <w:marLeft w:val="640"/>
          <w:marRight w:val="0"/>
          <w:marTop w:val="0"/>
          <w:marBottom w:val="0"/>
          <w:divBdr>
            <w:top w:val="none" w:sz="0" w:space="0" w:color="auto"/>
            <w:left w:val="none" w:sz="0" w:space="0" w:color="auto"/>
            <w:bottom w:val="none" w:sz="0" w:space="0" w:color="auto"/>
            <w:right w:val="none" w:sz="0" w:space="0" w:color="auto"/>
          </w:divBdr>
        </w:div>
        <w:div w:id="1871916903">
          <w:marLeft w:val="640"/>
          <w:marRight w:val="0"/>
          <w:marTop w:val="0"/>
          <w:marBottom w:val="0"/>
          <w:divBdr>
            <w:top w:val="none" w:sz="0" w:space="0" w:color="auto"/>
            <w:left w:val="none" w:sz="0" w:space="0" w:color="auto"/>
            <w:bottom w:val="none" w:sz="0" w:space="0" w:color="auto"/>
            <w:right w:val="none" w:sz="0" w:space="0" w:color="auto"/>
          </w:divBdr>
        </w:div>
        <w:div w:id="1879584519">
          <w:marLeft w:val="640"/>
          <w:marRight w:val="0"/>
          <w:marTop w:val="0"/>
          <w:marBottom w:val="0"/>
          <w:divBdr>
            <w:top w:val="none" w:sz="0" w:space="0" w:color="auto"/>
            <w:left w:val="none" w:sz="0" w:space="0" w:color="auto"/>
            <w:bottom w:val="none" w:sz="0" w:space="0" w:color="auto"/>
            <w:right w:val="none" w:sz="0" w:space="0" w:color="auto"/>
          </w:divBdr>
        </w:div>
        <w:div w:id="1894735947">
          <w:marLeft w:val="640"/>
          <w:marRight w:val="0"/>
          <w:marTop w:val="0"/>
          <w:marBottom w:val="0"/>
          <w:divBdr>
            <w:top w:val="none" w:sz="0" w:space="0" w:color="auto"/>
            <w:left w:val="none" w:sz="0" w:space="0" w:color="auto"/>
            <w:bottom w:val="none" w:sz="0" w:space="0" w:color="auto"/>
            <w:right w:val="none" w:sz="0" w:space="0" w:color="auto"/>
          </w:divBdr>
        </w:div>
        <w:div w:id="1944410911">
          <w:marLeft w:val="640"/>
          <w:marRight w:val="0"/>
          <w:marTop w:val="0"/>
          <w:marBottom w:val="0"/>
          <w:divBdr>
            <w:top w:val="none" w:sz="0" w:space="0" w:color="auto"/>
            <w:left w:val="none" w:sz="0" w:space="0" w:color="auto"/>
            <w:bottom w:val="none" w:sz="0" w:space="0" w:color="auto"/>
            <w:right w:val="none" w:sz="0" w:space="0" w:color="auto"/>
          </w:divBdr>
        </w:div>
        <w:div w:id="1949387791">
          <w:marLeft w:val="640"/>
          <w:marRight w:val="0"/>
          <w:marTop w:val="0"/>
          <w:marBottom w:val="0"/>
          <w:divBdr>
            <w:top w:val="none" w:sz="0" w:space="0" w:color="auto"/>
            <w:left w:val="none" w:sz="0" w:space="0" w:color="auto"/>
            <w:bottom w:val="none" w:sz="0" w:space="0" w:color="auto"/>
            <w:right w:val="none" w:sz="0" w:space="0" w:color="auto"/>
          </w:divBdr>
        </w:div>
        <w:div w:id="1953899699">
          <w:marLeft w:val="640"/>
          <w:marRight w:val="0"/>
          <w:marTop w:val="0"/>
          <w:marBottom w:val="0"/>
          <w:divBdr>
            <w:top w:val="none" w:sz="0" w:space="0" w:color="auto"/>
            <w:left w:val="none" w:sz="0" w:space="0" w:color="auto"/>
            <w:bottom w:val="none" w:sz="0" w:space="0" w:color="auto"/>
            <w:right w:val="none" w:sz="0" w:space="0" w:color="auto"/>
          </w:divBdr>
        </w:div>
        <w:div w:id="1962568776">
          <w:marLeft w:val="640"/>
          <w:marRight w:val="0"/>
          <w:marTop w:val="0"/>
          <w:marBottom w:val="0"/>
          <w:divBdr>
            <w:top w:val="none" w:sz="0" w:space="0" w:color="auto"/>
            <w:left w:val="none" w:sz="0" w:space="0" w:color="auto"/>
            <w:bottom w:val="none" w:sz="0" w:space="0" w:color="auto"/>
            <w:right w:val="none" w:sz="0" w:space="0" w:color="auto"/>
          </w:divBdr>
        </w:div>
        <w:div w:id="1990481115">
          <w:marLeft w:val="640"/>
          <w:marRight w:val="0"/>
          <w:marTop w:val="0"/>
          <w:marBottom w:val="0"/>
          <w:divBdr>
            <w:top w:val="none" w:sz="0" w:space="0" w:color="auto"/>
            <w:left w:val="none" w:sz="0" w:space="0" w:color="auto"/>
            <w:bottom w:val="none" w:sz="0" w:space="0" w:color="auto"/>
            <w:right w:val="none" w:sz="0" w:space="0" w:color="auto"/>
          </w:divBdr>
        </w:div>
        <w:div w:id="1998609669">
          <w:marLeft w:val="640"/>
          <w:marRight w:val="0"/>
          <w:marTop w:val="0"/>
          <w:marBottom w:val="0"/>
          <w:divBdr>
            <w:top w:val="none" w:sz="0" w:space="0" w:color="auto"/>
            <w:left w:val="none" w:sz="0" w:space="0" w:color="auto"/>
            <w:bottom w:val="none" w:sz="0" w:space="0" w:color="auto"/>
            <w:right w:val="none" w:sz="0" w:space="0" w:color="auto"/>
          </w:divBdr>
        </w:div>
        <w:div w:id="2022462198">
          <w:marLeft w:val="640"/>
          <w:marRight w:val="0"/>
          <w:marTop w:val="0"/>
          <w:marBottom w:val="0"/>
          <w:divBdr>
            <w:top w:val="none" w:sz="0" w:space="0" w:color="auto"/>
            <w:left w:val="none" w:sz="0" w:space="0" w:color="auto"/>
            <w:bottom w:val="none" w:sz="0" w:space="0" w:color="auto"/>
            <w:right w:val="none" w:sz="0" w:space="0" w:color="auto"/>
          </w:divBdr>
        </w:div>
        <w:div w:id="2023630279">
          <w:marLeft w:val="640"/>
          <w:marRight w:val="0"/>
          <w:marTop w:val="0"/>
          <w:marBottom w:val="0"/>
          <w:divBdr>
            <w:top w:val="none" w:sz="0" w:space="0" w:color="auto"/>
            <w:left w:val="none" w:sz="0" w:space="0" w:color="auto"/>
            <w:bottom w:val="none" w:sz="0" w:space="0" w:color="auto"/>
            <w:right w:val="none" w:sz="0" w:space="0" w:color="auto"/>
          </w:divBdr>
        </w:div>
        <w:div w:id="2030445354">
          <w:marLeft w:val="640"/>
          <w:marRight w:val="0"/>
          <w:marTop w:val="0"/>
          <w:marBottom w:val="0"/>
          <w:divBdr>
            <w:top w:val="none" w:sz="0" w:space="0" w:color="auto"/>
            <w:left w:val="none" w:sz="0" w:space="0" w:color="auto"/>
            <w:bottom w:val="none" w:sz="0" w:space="0" w:color="auto"/>
            <w:right w:val="none" w:sz="0" w:space="0" w:color="auto"/>
          </w:divBdr>
        </w:div>
        <w:div w:id="2032562262">
          <w:marLeft w:val="640"/>
          <w:marRight w:val="0"/>
          <w:marTop w:val="0"/>
          <w:marBottom w:val="0"/>
          <w:divBdr>
            <w:top w:val="none" w:sz="0" w:space="0" w:color="auto"/>
            <w:left w:val="none" w:sz="0" w:space="0" w:color="auto"/>
            <w:bottom w:val="none" w:sz="0" w:space="0" w:color="auto"/>
            <w:right w:val="none" w:sz="0" w:space="0" w:color="auto"/>
          </w:divBdr>
        </w:div>
        <w:div w:id="2034569067">
          <w:marLeft w:val="640"/>
          <w:marRight w:val="0"/>
          <w:marTop w:val="0"/>
          <w:marBottom w:val="0"/>
          <w:divBdr>
            <w:top w:val="none" w:sz="0" w:space="0" w:color="auto"/>
            <w:left w:val="none" w:sz="0" w:space="0" w:color="auto"/>
            <w:bottom w:val="none" w:sz="0" w:space="0" w:color="auto"/>
            <w:right w:val="none" w:sz="0" w:space="0" w:color="auto"/>
          </w:divBdr>
        </w:div>
        <w:div w:id="2039230646">
          <w:marLeft w:val="640"/>
          <w:marRight w:val="0"/>
          <w:marTop w:val="0"/>
          <w:marBottom w:val="0"/>
          <w:divBdr>
            <w:top w:val="none" w:sz="0" w:space="0" w:color="auto"/>
            <w:left w:val="none" w:sz="0" w:space="0" w:color="auto"/>
            <w:bottom w:val="none" w:sz="0" w:space="0" w:color="auto"/>
            <w:right w:val="none" w:sz="0" w:space="0" w:color="auto"/>
          </w:divBdr>
        </w:div>
        <w:div w:id="2051607941">
          <w:marLeft w:val="640"/>
          <w:marRight w:val="0"/>
          <w:marTop w:val="0"/>
          <w:marBottom w:val="0"/>
          <w:divBdr>
            <w:top w:val="none" w:sz="0" w:space="0" w:color="auto"/>
            <w:left w:val="none" w:sz="0" w:space="0" w:color="auto"/>
            <w:bottom w:val="none" w:sz="0" w:space="0" w:color="auto"/>
            <w:right w:val="none" w:sz="0" w:space="0" w:color="auto"/>
          </w:divBdr>
        </w:div>
        <w:div w:id="2056343973">
          <w:marLeft w:val="640"/>
          <w:marRight w:val="0"/>
          <w:marTop w:val="0"/>
          <w:marBottom w:val="0"/>
          <w:divBdr>
            <w:top w:val="none" w:sz="0" w:space="0" w:color="auto"/>
            <w:left w:val="none" w:sz="0" w:space="0" w:color="auto"/>
            <w:bottom w:val="none" w:sz="0" w:space="0" w:color="auto"/>
            <w:right w:val="none" w:sz="0" w:space="0" w:color="auto"/>
          </w:divBdr>
        </w:div>
        <w:div w:id="2063668922">
          <w:marLeft w:val="640"/>
          <w:marRight w:val="0"/>
          <w:marTop w:val="0"/>
          <w:marBottom w:val="0"/>
          <w:divBdr>
            <w:top w:val="none" w:sz="0" w:space="0" w:color="auto"/>
            <w:left w:val="none" w:sz="0" w:space="0" w:color="auto"/>
            <w:bottom w:val="none" w:sz="0" w:space="0" w:color="auto"/>
            <w:right w:val="none" w:sz="0" w:space="0" w:color="auto"/>
          </w:divBdr>
        </w:div>
        <w:div w:id="2086221755">
          <w:marLeft w:val="640"/>
          <w:marRight w:val="0"/>
          <w:marTop w:val="0"/>
          <w:marBottom w:val="0"/>
          <w:divBdr>
            <w:top w:val="none" w:sz="0" w:space="0" w:color="auto"/>
            <w:left w:val="none" w:sz="0" w:space="0" w:color="auto"/>
            <w:bottom w:val="none" w:sz="0" w:space="0" w:color="auto"/>
            <w:right w:val="none" w:sz="0" w:space="0" w:color="auto"/>
          </w:divBdr>
        </w:div>
        <w:div w:id="2097551916">
          <w:marLeft w:val="640"/>
          <w:marRight w:val="0"/>
          <w:marTop w:val="0"/>
          <w:marBottom w:val="0"/>
          <w:divBdr>
            <w:top w:val="none" w:sz="0" w:space="0" w:color="auto"/>
            <w:left w:val="none" w:sz="0" w:space="0" w:color="auto"/>
            <w:bottom w:val="none" w:sz="0" w:space="0" w:color="auto"/>
            <w:right w:val="none" w:sz="0" w:space="0" w:color="auto"/>
          </w:divBdr>
        </w:div>
        <w:div w:id="2102531365">
          <w:marLeft w:val="640"/>
          <w:marRight w:val="0"/>
          <w:marTop w:val="0"/>
          <w:marBottom w:val="0"/>
          <w:divBdr>
            <w:top w:val="none" w:sz="0" w:space="0" w:color="auto"/>
            <w:left w:val="none" w:sz="0" w:space="0" w:color="auto"/>
            <w:bottom w:val="none" w:sz="0" w:space="0" w:color="auto"/>
            <w:right w:val="none" w:sz="0" w:space="0" w:color="auto"/>
          </w:divBdr>
        </w:div>
        <w:div w:id="2107849806">
          <w:marLeft w:val="640"/>
          <w:marRight w:val="0"/>
          <w:marTop w:val="0"/>
          <w:marBottom w:val="0"/>
          <w:divBdr>
            <w:top w:val="none" w:sz="0" w:space="0" w:color="auto"/>
            <w:left w:val="none" w:sz="0" w:space="0" w:color="auto"/>
            <w:bottom w:val="none" w:sz="0" w:space="0" w:color="auto"/>
            <w:right w:val="none" w:sz="0" w:space="0" w:color="auto"/>
          </w:divBdr>
        </w:div>
        <w:div w:id="2114399148">
          <w:marLeft w:val="640"/>
          <w:marRight w:val="0"/>
          <w:marTop w:val="0"/>
          <w:marBottom w:val="0"/>
          <w:divBdr>
            <w:top w:val="none" w:sz="0" w:space="0" w:color="auto"/>
            <w:left w:val="none" w:sz="0" w:space="0" w:color="auto"/>
            <w:bottom w:val="none" w:sz="0" w:space="0" w:color="auto"/>
            <w:right w:val="none" w:sz="0" w:space="0" w:color="auto"/>
          </w:divBdr>
        </w:div>
        <w:div w:id="2131389878">
          <w:marLeft w:val="640"/>
          <w:marRight w:val="0"/>
          <w:marTop w:val="0"/>
          <w:marBottom w:val="0"/>
          <w:divBdr>
            <w:top w:val="none" w:sz="0" w:space="0" w:color="auto"/>
            <w:left w:val="none" w:sz="0" w:space="0" w:color="auto"/>
            <w:bottom w:val="none" w:sz="0" w:space="0" w:color="auto"/>
            <w:right w:val="none" w:sz="0" w:space="0" w:color="auto"/>
          </w:divBdr>
        </w:div>
      </w:divsChild>
    </w:div>
    <w:div w:id="878011628">
      <w:bodyDiv w:val="1"/>
      <w:marLeft w:val="0"/>
      <w:marRight w:val="0"/>
      <w:marTop w:val="0"/>
      <w:marBottom w:val="0"/>
      <w:divBdr>
        <w:top w:val="none" w:sz="0" w:space="0" w:color="auto"/>
        <w:left w:val="none" w:sz="0" w:space="0" w:color="auto"/>
        <w:bottom w:val="none" w:sz="0" w:space="0" w:color="auto"/>
        <w:right w:val="none" w:sz="0" w:space="0" w:color="auto"/>
      </w:divBdr>
      <w:divsChild>
        <w:div w:id="23362777">
          <w:marLeft w:val="640"/>
          <w:marRight w:val="0"/>
          <w:marTop w:val="0"/>
          <w:marBottom w:val="0"/>
          <w:divBdr>
            <w:top w:val="none" w:sz="0" w:space="0" w:color="auto"/>
            <w:left w:val="none" w:sz="0" w:space="0" w:color="auto"/>
            <w:bottom w:val="none" w:sz="0" w:space="0" w:color="auto"/>
            <w:right w:val="none" w:sz="0" w:space="0" w:color="auto"/>
          </w:divBdr>
        </w:div>
        <w:div w:id="38668189">
          <w:marLeft w:val="640"/>
          <w:marRight w:val="0"/>
          <w:marTop w:val="0"/>
          <w:marBottom w:val="0"/>
          <w:divBdr>
            <w:top w:val="none" w:sz="0" w:space="0" w:color="auto"/>
            <w:left w:val="none" w:sz="0" w:space="0" w:color="auto"/>
            <w:bottom w:val="none" w:sz="0" w:space="0" w:color="auto"/>
            <w:right w:val="none" w:sz="0" w:space="0" w:color="auto"/>
          </w:divBdr>
        </w:div>
        <w:div w:id="39482215">
          <w:marLeft w:val="640"/>
          <w:marRight w:val="0"/>
          <w:marTop w:val="0"/>
          <w:marBottom w:val="0"/>
          <w:divBdr>
            <w:top w:val="none" w:sz="0" w:space="0" w:color="auto"/>
            <w:left w:val="none" w:sz="0" w:space="0" w:color="auto"/>
            <w:bottom w:val="none" w:sz="0" w:space="0" w:color="auto"/>
            <w:right w:val="none" w:sz="0" w:space="0" w:color="auto"/>
          </w:divBdr>
        </w:div>
        <w:div w:id="45842260">
          <w:marLeft w:val="640"/>
          <w:marRight w:val="0"/>
          <w:marTop w:val="0"/>
          <w:marBottom w:val="0"/>
          <w:divBdr>
            <w:top w:val="none" w:sz="0" w:space="0" w:color="auto"/>
            <w:left w:val="none" w:sz="0" w:space="0" w:color="auto"/>
            <w:bottom w:val="none" w:sz="0" w:space="0" w:color="auto"/>
            <w:right w:val="none" w:sz="0" w:space="0" w:color="auto"/>
          </w:divBdr>
        </w:div>
        <w:div w:id="59789773">
          <w:marLeft w:val="640"/>
          <w:marRight w:val="0"/>
          <w:marTop w:val="0"/>
          <w:marBottom w:val="0"/>
          <w:divBdr>
            <w:top w:val="none" w:sz="0" w:space="0" w:color="auto"/>
            <w:left w:val="none" w:sz="0" w:space="0" w:color="auto"/>
            <w:bottom w:val="none" w:sz="0" w:space="0" w:color="auto"/>
            <w:right w:val="none" w:sz="0" w:space="0" w:color="auto"/>
          </w:divBdr>
        </w:div>
        <w:div w:id="64108984">
          <w:marLeft w:val="640"/>
          <w:marRight w:val="0"/>
          <w:marTop w:val="0"/>
          <w:marBottom w:val="0"/>
          <w:divBdr>
            <w:top w:val="none" w:sz="0" w:space="0" w:color="auto"/>
            <w:left w:val="none" w:sz="0" w:space="0" w:color="auto"/>
            <w:bottom w:val="none" w:sz="0" w:space="0" w:color="auto"/>
            <w:right w:val="none" w:sz="0" w:space="0" w:color="auto"/>
          </w:divBdr>
        </w:div>
        <w:div w:id="72944433">
          <w:marLeft w:val="640"/>
          <w:marRight w:val="0"/>
          <w:marTop w:val="0"/>
          <w:marBottom w:val="0"/>
          <w:divBdr>
            <w:top w:val="none" w:sz="0" w:space="0" w:color="auto"/>
            <w:left w:val="none" w:sz="0" w:space="0" w:color="auto"/>
            <w:bottom w:val="none" w:sz="0" w:space="0" w:color="auto"/>
            <w:right w:val="none" w:sz="0" w:space="0" w:color="auto"/>
          </w:divBdr>
        </w:div>
        <w:div w:id="74908697">
          <w:marLeft w:val="640"/>
          <w:marRight w:val="0"/>
          <w:marTop w:val="0"/>
          <w:marBottom w:val="0"/>
          <w:divBdr>
            <w:top w:val="none" w:sz="0" w:space="0" w:color="auto"/>
            <w:left w:val="none" w:sz="0" w:space="0" w:color="auto"/>
            <w:bottom w:val="none" w:sz="0" w:space="0" w:color="auto"/>
            <w:right w:val="none" w:sz="0" w:space="0" w:color="auto"/>
          </w:divBdr>
        </w:div>
        <w:div w:id="90125699">
          <w:marLeft w:val="640"/>
          <w:marRight w:val="0"/>
          <w:marTop w:val="0"/>
          <w:marBottom w:val="0"/>
          <w:divBdr>
            <w:top w:val="none" w:sz="0" w:space="0" w:color="auto"/>
            <w:left w:val="none" w:sz="0" w:space="0" w:color="auto"/>
            <w:bottom w:val="none" w:sz="0" w:space="0" w:color="auto"/>
            <w:right w:val="none" w:sz="0" w:space="0" w:color="auto"/>
          </w:divBdr>
        </w:div>
        <w:div w:id="90198921">
          <w:marLeft w:val="640"/>
          <w:marRight w:val="0"/>
          <w:marTop w:val="0"/>
          <w:marBottom w:val="0"/>
          <w:divBdr>
            <w:top w:val="none" w:sz="0" w:space="0" w:color="auto"/>
            <w:left w:val="none" w:sz="0" w:space="0" w:color="auto"/>
            <w:bottom w:val="none" w:sz="0" w:space="0" w:color="auto"/>
            <w:right w:val="none" w:sz="0" w:space="0" w:color="auto"/>
          </w:divBdr>
        </w:div>
        <w:div w:id="91442309">
          <w:marLeft w:val="640"/>
          <w:marRight w:val="0"/>
          <w:marTop w:val="0"/>
          <w:marBottom w:val="0"/>
          <w:divBdr>
            <w:top w:val="none" w:sz="0" w:space="0" w:color="auto"/>
            <w:left w:val="none" w:sz="0" w:space="0" w:color="auto"/>
            <w:bottom w:val="none" w:sz="0" w:space="0" w:color="auto"/>
            <w:right w:val="none" w:sz="0" w:space="0" w:color="auto"/>
          </w:divBdr>
        </w:div>
        <w:div w:id="104934752">
          <w:marLeft w:val="640"/>
          <w:marRight w:val="0"/>
          <w:marTop w:val="0"/>
          <w:marBottom w:val="0"/>
          <w:divBdr>
            <w:top w:val="none" w:sz="0" w:space="0" w:color="auto"/>
            <w:left w:val="none" w:sz="0" w:space="0" w:color="auto"/>
            <w:bottom w:val="none" w:sz="0" w:space="0" w:color="auto"/>
            <w:right w:val="none" w:sz="0" w:space="0" w:color="auto"/>
          </w:divBdr>
        </w:div>
        <w:div w:id="105664977">
          <w:marLeft w:val="640"/>
          <w:marRight w:val="0"/>
          <w:marTop w:val="0"/>
          <w:marBottom w:val="0"/>
          <w:divBdr>
            <w:top w:val="none" w:sz="0" w:space="0" w:color="auto"/>
            <w:left w:val="none" w:sz="0" w:space="0" w:color="auto"/>
            <w:bottom w:val="none" w:sz="0" w:space="0" w:color="auto"/>
            <w:right w:val="none" w:sz="0" w:space="0" w:color="auto"/>
          </w:divBdr>
        </w:div>
        <w:div w:id="108165910">
          <w:marLeft w:val="640"/>
          <w:marRight w:val="0"/>
          <w:marTop w:val="0"/>
          <w:marBottom w:val="0"/>
          <w:divBdr>
            <w:top w:val="none" w:sz="0" w:space="0" w:color="auto"/>
            <w:left w:val="none" w:sz="0" w:space="0" w:color="auto"/>
            <w:bottom w:val="none" w:sz="0" w:space="0" w:color="auto"/>
            <w:right w:val="none" w:sz="0" w:space="0" w:color="auto"/>
          </w:divBdr>
        </w:div>
        <w:div w:id="126356023">
          <w:marLeft w:val="640"/>
          <w:marRight w:val="0"/>
          <w:marTop w:val="0"/>
          <w:marBottom w:val="0"/>
          <w:divBdr>
            <w:top w:val="none" w:sz="0" w:space="0" w:color="auto"/>
            <w:left w:val="none" w:sz="0" w:space="0" w:color="auto"/>
            <w:bottom w:val="none" w:sz="0" w:space="0" w:color="auto"/>
            <w:right w:val="none" w:sz="0" w:space="0" w:color="auto"/>
          </w:divBdr>
        </w:div>
        <w:div w:id="131993563">
          <w:marLeft w:val="640"/>
          <w:marRight w:val="0"/>
          <w:marTop w:val="0"/>
          <w:marBottom w:val="0"/>
          <w:divBdr>
            <w:top w:val="none" w:sz="0" w:space="0" w:color="auto"/>
            <w:left w:val="none" w:sz="0" w:space="0" w:color="auto"/>
            <w:bottom w:val="none" w:sz="0" w:space="0" w:color="auto"/>
            <w:right w:val="none" w:sz="0" w:space="0" w:color="auto"/>
          </w:divBdr>
        </w:div>
        <w:div w:id="149099640">
          <w:marLeft w:val="640"/>
          <w:marRight w:val="0"/>
          <w:marTop w:val="0"/>
          <w:marBottom w:val="0"/>
          <w:divBdr>
            <w:top w:val="none" w:sz="0" w:space="0" w:color="auto"/>
            <w:left w:val="none" w:sz="0" w:space="0" w:color="auto"/>
            <w:bottom w:val="none" w:sz="0" w:space="0" w:color="auto"/>
            <w:right w:val="none" w:sz="0" w:space="0" w:color="auto"/>
          </w:divBdr>
        </w:div>
        <w:div w:id="163937648">
          <w:marLeft w:val="640"/>
          <w:marRight w:val="0"/>
          <w:marTop w:val="0"/>
          <w:marBottom w:val="0"/>
          <w:divBdr>
            <w:top w:val="none" w:sz="0" w:space="0" w:color="auto"/>
            <w:left w:val="none" w:sz="0" w:space="0" w:color="auto"/>
            <w:bottom w:val="none" w:sz="0" w:space="0" w:color="auto"/>
            <w:right w:val="none" w:sz="0" w:space="0" w:color="auto"/>
          </w:divBdr>
        </w:div>
        <w:div w:id="176357467">
          <w:marLeft w:val="640"/>
          <w:marRight w:val="0"/>
          <w:marTop w:val="0"/>
          <w:marBottom w:val="0"/>
          <w:divBdr>
            <w:top w:val="none" w:sz="0" w:space="0" w:color="auto"/>
            <w:left w:val="none" w:sz="0" w:space="0" w:color="auto"/>
            <w:bottom w:val="none" w:sz="0" w:space="0" w:color="auto"/>
            <w:right w:val="none" w:sz="0" w:space="0" w:color="auto"/>
          </w:divBdr>
        </w:div>
        <w:div w:id="202255793">
          <w:marLeft w:val="640"/>
          <w:marRight w:val="0"/>
          <w:marTop w:val="0"/>
          <w:marBottom w:val="0"/>
          <w:divBdr>
            <w:top w:val="none" w:sz="0" w:space="0" w:color="auto"/>
            <w:left w:val="none" w:sz="0" w:space="0" w:color="auto"/>
            <w:bottom w:val="none" w:sz="0" w:space="0" w:color="auto"/>
            <w:right w:val="none" w:sz="0" w:space="0" w:color="auto"/>
          </w:divBdr>
        </w:div>
        <w:div w:id="212817223">
          <w:marLeft w:val="640"/>
          <w:marRight w:val="0"/>
          <w:marTop w:val="0"/>
          <w:marBottom w:val="0"/>
          <w:divBdr>
            <w:top w:val="none" w:sz="0" w:space="0" w:color="auto"/>
            <w:left w:val="none" w:sz="0" w:space="0" w:color="auto"/>
            <w:bottom w:val="none" w:sz="0" w:space="0" w:color="auto"/>
            <w:right w:val="none" w:sz="0" w:space="0" w:color="auto"/>
          </w:divBdr>
        </w:div>
        <w:div w:id="217325513">
          <w:marLeft w:val="640"/>
          <w:marRight w:val="0"/>
          <w:marTop w:val="0"/>
          <w:marBottom w:val="0"/>
          <w:divBdr>
            <w:top w:val="none" w:sz="0" w:space="0" w:color="auto"/>
            <w:left w:val="none" w:sz="0" w:space="0" w:color="auto"/>
            <w:bottom w:val="none" w:sz="0" w:space="0" w:color="auto"/>
            <w:right w:val="none" w:sz="0" w:space="0" w:color="auto"/>
          </w:divBdr>
        </w:div>
        <w:div w:id="223370492">
          <w:marLeft w:val="640"/>
          <w:marRight w:val="0"/>
          <w:marTop w:val="0"/>
          <w:marBottom w:val="0"/>
          <w:divBdr>
            <w:top w:val="none" w:sz="0" w:space="0" w:color="auto"/>
            <w:left w:val="none" w:sz="0" w:space="0" w:color="auto"/>
            <w:bottom w:val="none" w:sz="0" w:space="0" w:color="auto"/>
            <w:right w:val="none" w:sz="0" w:space="0" w:color="auto"/>
          </w:divBdr>
        </w:div>
        <w:div w:id="228805745">
          <w:marLeft w:val="640"/>
          <w:marRight w:val="0"/>
          <w:marTop w:val="0"/>
          <w:marBottom w:val="0"/>
          <w:divBdr>
            <w:top w:val="none" w:sz="0" w:space="0" w:color="auto"/>
            <w:left w:val="none" w:sz="0" w:space="0" w:color="auto"/>
            <w:bottom w:val="none" w:sz="0" w:space="0" w:color="auto"/>
            <w:right w:val="none" w:sz="0" w:space="0" w:color="auto"/>
          </w:divBdr>
        </w:div>
        <w:div w:id="238711739">
          <w:marLeft w:val="640"/>
          <w:marRight w:val="0"/>
          <w:marTop w:val="0"/>
          <w:marBottom w:val="0"/>
          <w:divBdr>
            <w:top w:val="none" w:sz="0" w:space="0" w:color="auto"/>
            <w:left w:val="none" w:sz="0" w:space="0" w:color="auto"/>
            <w:bottom w:val="none" w:sz="0" w:space="0" w:color="auto"/>
            <w:right w:val="none" w:sz="0" w:space="0" w:color="auto"/>
          </w:divBdr>
        </w:div>
        <w:div w:id="245039282">
          <w:marLeft w:val="640"/>
          <w:marRight w:val="0"/>
          <w:marTop w:val="0"/>
          <w:marBottom w:val="0"/>
          <w:divBdr>
            <w:top w:val="none" w:sz="0" w:space="0" w:color="auto"/>
            <w:left w:val="none" w:sz="0" w:space="0" w:color="auto"/>
            <w:bottom w:val="none" w:sz="0" w:space="0" w:color="auto"/>
            <w:right w:val="none" w:sz="0" w:space="0" w:color="auto"/>
          </w:divBdr>
        </w:div>
        <w:div w:id="262299510">
          <w:marLeft w:val="640"/>
          <w:marRight w:val="0"/>
          <w:marTop w:val="0"/>
          <w:marBottom w:val="0"/>
          <w:divBdr>
            <w:top w:val="none" w:sz="0" w:space="0" w:color="auto"/>
            <w:left w:val="none" w:sz="0" w:space="0" w:color="auto"/>
            <w:bottom w:val="none" w:sz="0" w:space="0" w:color="auto"/>
            <w:right w:val="none" w:sz="0" w:space="0" w:color="auto"/>
          </w:divBdr>
        </w:div>
        <w:div w:id="320350586">
          <w:marLeft w:val="640"/>
          <w:marRight w:val="0"/>
          <w:marTop w:val="0"/>
          <w:marBottom w:val="0"/>
          <w:divBdr>
            <w:top w:val="none" w:sz="0" w:space="0" w:color="auto"/>
            <w:left w:val="none" w:sz="0" w:space="0" w:color="auto"/>
            <w:bottom w:val="none" w:sz="0" w:space="0" w:color="auto"/>
            <w:right w:val="none" w:sz="0" w:space="0" w:color="auto"/>
          </w:divBdr>
        </w:div>
        <w:div w:id="324357908">
          <w:marLeft w:val="640"/>
          <w:marRight w:val="0"/>
          <w:marTop w:val="0"/>
          <w:marBottom w:val="0"/>
          <w:divBdr>
            <w:top w:val="none" w:sz="0" w:space="0" w:color="auto"/>
            <w:left w:val="none" w:sz="0" w:space="0" w:color="auto"/>
            <w:bottom w:val="none" w:sz="0" w:space="0" w:color="auto"/>
            <w:right w:val="none" w:sz="0" w:space="0" w:color="auto"/>
          </w:divBdr>
        </w:div>
        <w:div w:id="330375128">
          <w:marLeft w:val="640"/>
          <w:marRight w:val="0"/>
          <w:marTop w:val="0"/>
          <w:marBottom w:val="0"/>
          <w:divBdr>
            <w:top w:val="none" w:sz="0" w:space="0" w:color="auto"/>
            <w:left w:val="none" w:sz="0" w:space="0" w:color="auto"/>
            <w:bottom w:val="none" w:sz="0" w:space="0" w:color="auto"/>
            <w:right w:val="none" w:sz="0" w:space="0" w:color="auto"/>
          </w:divBdr>
        </w:div>
        <w:div w:id="333340456">
          <w:marLeft w:val="640"/>
          <w:marRight w:val="0"/>
          <w:marTop w:val="0"/>
          <w:marBottom w:val="0"/>
          <w:divBdr>
            <w:top w:val="none" w:sz="0" w:space="0" w:color="auto"/>
            <w:left w:val="none" w:sz="0" w:space="0" w:color="auto"/>
            <w:bottom w:val="none" w:sz="0" w:space="0" w:color="auto"/>
            <w:right w:val="none" w:sz="0" w:space="0" w:color="auto"/>
          </w:divBdr>
        </w:div>
        <w:div w:id="370157715">
          <w:marLeft w:val="640"/>
          <w:marRight w:val="0"/>
          <w:marTop w:val="0"/>
          <w:marBottom w:val="0"/>
          <w:divBdr>
            <w:top w:val="none" w:sz="0" w:space="0" w:color="auto"/>
            <w:left w:val="none" w:sz="0" w:space="0" w:color="auto"/>
            <w:bottom w:val="none" w:sz="0" w:space="0" w:color="auto"/>
            <w:right w:val="none" w:sz="0" w:space="0" w:color="auto"/>
          </w:divBdr>
        </w:div>
        <w:div w:id="372194077">
          <w:marLeft w:val="640"/>
          <w:marRight w:val="0"/>
          <w:marTop w:val="0"/>
          <w:marBottom w:val="0"/>
          <w:divBdr>
            <w:top w:val="none" w:sz="0" w:space="0" w:color="auto"/>
            <w:left w:val="none" w:sz="0" w:space="0" w:color="auto"/>
            <w:bottom w:val="none" w:sz="0" w:space="0" w:color="auto"/>
            <w:right w:val="none" w:sz="0" w:space="0" w:color="auto"/>
          </w:divBdr>
        </w:div>
        <w:div w:id="400057718">
          <w:marLeft w:val="640"/>
          <w:marRight w:val="0"/>
          <w:marTop w:val="0"/>
          <w:marBottom w:val="0"/>
          <w:divBdr>
            <w:top w:val="none" w:sz="0" w:space="0" w:color="auto"/>
            <w:left w:val="none" w:sz="0" w:space="0" w:color="auto"/>
            <w:bottom w:val="none" w:sz="0" w:space="0" w:color="auto"/>
            <w:right w:val="none" w:sz="0" w:space="0" w:color="auto"/>
          </w:divBdr>
        </w:div>
        <w:div w:id="409736302">
          <w:marLeft w:val="640"/>
          <w:marRight w:val="0"/>
          <w:marTop w:val="0"/>
          <w:marBottom w:val="0"/>
          <w:divBdr>
            <w:top w:val="none" w:sz="0" w:space="0" w:color="auto"/>
            <w:left w:val="none" w:sz="0" w:space="0" w:color="auto"/>
            <w:bottom w:val="none" w:sz="0" w:space="0" w:color="auto"/>
            <w:right w:val="none" w:sz="0" w:space="0" w:color="auto"/>
          </w:divBdr>
        </w:div>
        <w:div w:id="427580988">
          <w:marLeft w:val="640"/>
          <w:marRight w:val="0"/>
          <w:marTop w:val="0"/>
          <w:marBottom w:val="0"/>
          <w:divBdr>
            <w:top w:val="none" w:sz="0" w:space="0" w:color="auto"/>
            <w:left w:val="none" w:sz="0" w:space="0" w:color="auto"/>
            <w:bottom w:val="none" w:sz="0" w:space="0" w:color="auto"/>
            <w:right w:val="none" w:sz="0" w:space="0" w:color="auto"/>
          </w:divBdr>
        </w:div>
        <w:div w:id="427896814">
          <w:marLeft w:val="640"/>
          <w:marRight w:val="0"/>
          <w:marTop w:val="0"/>
          <w:marBottom w:val="0"/>
          <w:divBdr>
            <w:top w:val="none" w:sz="0" w:space="0" w:color="auto"/>
            <w:left w:val="none" w:sz="0" w:space="0" w:color="auto"/>
            <w:bottom w:val="none" w:sz="0" w:space="0" w:color="auto"/>
            <w:right w:val="none" w:sz="0" w:space="0" w:color="auto"/>
          </w:divBdr>
        </w:div>
        <w:div w:id="429813370">
          <w:marLeft w:val="640"/>
          <w:marRight w:val="0"/>
          <w:marTop w:val="0"/>
          <w:marBottom w:val="0"/>
          <w:divBdr>
            <w:top w:val="none" w:sz="0" w:space="0" w:color="auto"/>
            <w:left w:val="none" w:sz="0" w:space="0" w:color="auto"/>
            <w:bottom w:val="none" w:sz="0" w:space="0" w:color="auto"/>
            <w:right w:val="none" w:sz="0" w:space="0" w:color="auto"/>
          </w:divBdr>
        </w:div>
        <w:div w:id="432672690">
          <w:marLeft w:val="640"/>
          <w:marRight w:val="0"/>
          <w:marTop w:val="0"/>
          <w:marBottom w:val="0"/>
          <w:divBdr>
            <w:top w:val="none" w:sz="0" w:space="0" w:color="auto"/>
            <w:left w:val="none" w:sz="0" w:space="0" w:color="auto"/>
            <w:bottom w:val="none" w:sz="0" w:space="0" w:color="auto"/>
            <w:right w:val="none" w:sz="0" w:space="0" w:color="auto"/>
          </w:divBdr>
        </w:div>
        <w:div w:id="434402955">
          <w:marLeft w:val="640"/>
          <w:marRight w:val="0"/>
          <w:marTop w:val="0"/>
          <w:marBottom w:val="0"/>
          <w:divBdr>
            <w:top w:val="none" w:sz="0" w:space="0" w:color="auto"/>
            <w:left w:val="none" w:sz="0" w:space="0" w:color="auto"/>
            <w:bottom w:val="none" w:sz="0" w:space="0" w:color="auto"/>
            <w:right w:val="none" w:sz="0" w:space="0" w:color="auto"/>
          </w:divBdr>
        </w:div>
        <w:div w:id="453134472">
          <w:marLeft w:val="640"/>
          <w:marRight w:val="0"/>
          <w:marTop w:val="0"/>
          <w:marBottom w:val="0"/>
          <w:divBdr>
            <w:top w:val="none" w:sz="0" w:space="0" w:color="auto"/>
            <w:left w:val="none" w:sz="0" w:space="0" w:color="auto"/>
            <w:bottom w:val="none" w:sz="0" w:space="0" w:color="auto"/>
            <w:right w:val="none" w:sz="0" w:space="0" w:color="auto"/>
          </w:divBdr>
        </w:div>
        <w:div w:id="476411464">
          <w:marLeft w:val="640"/>
          <w:marRight w:val="0"/>
          <w:marTop w:val="0"/>
          <w:marBottom w:val="0"/>
          <w:divBdr>
            <w:top w:val="none" w:sz="0" w:space="0" w:color="auto"/>
            <w:left w:val="none" w:sz="0" w:space="0" w:color="auto"/>
            <w:bottom w:val="none" w:sz="0" w:space="0" w:color="auto"/>
            <w:right w:val="none" w:sz="0" w:space="0" w:color="auto"/>
          </w:divBdr>
        </w:div>
        <w:div w:id="528035470">
          <w:marLeft w:val="640"/>
          <w:marRight w:val="0"/>
          <w:marTop w:val="0"/>
          <w:marBottom w:val="0"/>
          <w:divBdr>
            <w:top w:val="none" w:sz="0" w:space="0" w:color="auto"/>
            <w:left w:val="none" w:sz="0" w:space="0" w:color="auto"/>
            <w:bottom w:val="none" w:sz="0" w:space="0" w:color="auto"/>
            <w:right w:val="none" w:sz="0" w:space="0" w:color="auto"/>
          </w:divBdr>
        </w:div>
        <w:div w:id="528688385">
          <w:marLeft w:val="640"/>
          <w:marRight w:val="0"/>
          <w:marTop w:val="0"/>
          <w:marBottom w:val="0"/>
          <w:divBdr>
            <w:top w:val="none" w:sz="0" w:space="0" w:color="auto"/>
            <w:left w:val="none" w:sz="0" w:space="0" w:color="auto"/>
            <w:bottom w:val="none" w:sz="0" w:space="0" w:color="auto"/>
            <w:right w:val="none" w:sz="0" w:space="0" w:color="auto"/>
          </w:divBdr>
        </w:div>
        <w:div w:id="556862715">
          <w:marLeft w:val="640"/>
          <w:marRight w:val="0"/>
          <w:marTop w:val="0"/>
          <w:marBottom w:val="0"/>
          <w:divBdr>
            <w:top w:val="none" w:sz="0" w:space="0" w:color="auto"/>
            <w:left w:val="none" w:sz="0" w:space="0" w:color="auto"/>
            <w:bottom w:val="none" w:sz="0" w:space="0" w:color="auto"/>
            <w:right w:val="none" w:sz="0" w:space="0" w:color="auto"/>
          </w:divBdr>
        </w:div>
        <w:div w:id="568224929">
          <w:marLeft w:val="640"/>
          <w:marRight w:val="0"/>
          <w:marTop w:val="0"/>
          <w:marBottom w:val="0"/>
          <w:divBdr>
            <w:top w:val="none" w:sz="0" w:space="0" w:color="auto"/>
            <w:left w:val="none" w:sz="0" w:space="0" w:color="auto"/>
            <w:bottom w:val="none" w:sz="0" w:space="0" w:color="auto"/>
            <w:right w:val="none" w:sz="0" w:space="0" w:color="auto"/>
          </w:divBdr>
        </w:div>
        <w:div w:id="569972081">
          <w:marLeft w:val="640"/>
          <w:marRight w:val="0"/>
          <w:marTop w:val="0"/>
          <w:marBottom w:val="0"/>
          <w:divBdr>
            <w:top w:val="none" w:sz="0" w:space="0" w:color="auto"/>
            <w:left w:val="none" w:sz="0" w:space="0" w:color="auto"/>
            <w:bottom w:val="none" w:sz="0" w:space="0" w:color="auto"/>
            <w:right w:val="none" w:sz="0" w:space="0" w:color="auto"/>
          </w:divBdr>
        </w:div>
        <w:div w:id="571546868">
          <w:marLeft w:val="640"/>
          <w:marRight w:val="0"/>
          <w:marTop w:val="0"/>
          <w:marBottom w:val="0"/>
          <w:divBdr>
            <w:top w:val="none" w:sz="0" w:space="0" w:color="auto"/>
            <w:left w:val="none" w:sz="0" w:space="0" w:color="auto"/>
            <w:bottom w:val="none" w:sz="0" w:space="0" w:color="auto"/>
            <w:right w:val="none" w:sz="0" w:space="0" w:color="auto"/>
          </w:divBdr>
        </w:div>
        <w:div w:id="574095485">
          <w:marLeft w:val="640"/>
          <w:marRight w:val="0"/>
          <w:marTop w:val="0"/>
          <w:marBottom w:val="0"/>
          <w:divBdr>
            <w:top w:val="none" w:sz="0" w:space="0" w:color="auto"/>
            <w:left w:val="none" w:sz="0" w:space="0" w:color="auto"/>
            <w:bottom w:val="none" w:sz="0" w:space="0" w:color="auto"/>
            <w:right w:val="none" w:sz="0" w:space="0" w:color="auto"/>
          </w:divBdr>
        </w:div>
        <w:div w:id="590545839">
          <w:marLeft w:val="640"/>
          <w:marRight w:val="0"/>
          <w:marTop w:val="0"/>
          <w:marBottom w:val="0"/>
          <w:divBdr>
            <w:top w:val="none" w:sz="0" w:space="0" w:color="auto"/>
            <w:left w:val="none" w:sz="0" w:space="0" w:color="auto"/>
            <w:bottom w:val="none" w:sz="0" w:space="0" w:color="auto"/>
            <w:right w:val="none" w:sz="0" w:space="0" w:color="auto"/>
          </w:divBdr>
        </w:div>
        <w:div w:id="591397570">
          <w:marLeft w:val="640"/>
          <w:marRight w:val="0"/>
          <w:marTop w:val="0"/>
          <w:marBottom w:val="0"/>
          <w:divBdr>
            <w:top w:val="none" w:sz="0" w:space="0" w:color="auto"/>
            <w:left w:val="none" w:sz="0" w:space="0" w:color="auto"/>
            <w:bottom w:val="none" w:sz="0" w:space="0" w:color="auto"/>
            <w:right w:val="none" w:sz="0" w:space="0" w:color="auto"/>
          </w:divBdr>
        </w:div>
        <w:div w:id="594049498">
          <w:marLeft w:val="640"/>
          <w:marRight w:val="0"/>
          <w:marTop w:val="0"/>
          <w:marBottom w:val="0"/>
          <w:divBdr>
            <w:top w:val="none" w:sz="0" w:space="0" w:color="auto"/>
            <w:left w:val="none" w:sz="0" w:space="0" w:color="auto"/>
            <w:bottom w:val="none" w:sz="0" w:space="0" w:color="auto"/>
            <w:right w:val="none" w:sz="0" w:space="0" w:color="auto"/>
          </w:divBdr>
        </w:div>
        <w:div w:id="594944464">
          <w:marLeft w:val="640"/>
          <w:marRight w:val="0"/>
          <w:marTop w:val="0"/>
          <w:marBottom w:val="0"/>
          <w:divBdr>
            <w:top w:val="none" w:sz="0" w:space="0" w:color="auto"/>
            <w:left w:val="none" w:sz="0" w:space="0" w:color="auto"/>
            <w:bottom w:val="none" w:sz="0" w:space="0" w:color="auto"/>
            <w:right w:val="none" w:sz="0" w:space="0" w:color="auto"/>
          </w:divBdr>
        </w:div>
        <w:div w:id="598609534">
          <w:marLeft w:val="640"/>
          <w:marRight w:val="0"/>
          <w:marTop w:val="0"/>
          <w:marBottom w:val="0"/>
          <w:divBdr>
            <w:top w:val="none" w:sz="0" w:space="0" w:color="auto"/>
            <w:left w:val="none" w:sz="0" w:space="0" w:color="auto"/>
            <w:bottom w:val="none" w:sz="0" w:space="0" w:color="auto"/>
            <w:right w:val="none" w:sz="0" w:space="0" w:color="auto"/>
          </w:divBdr>
        </w:div>
        <w:div w:id="623199332">
          <w:marLeft w:val="640"/>
          <w:marRight w:val="0"/>
          <w:marTop w:val="0"/>
          <w:marBottom w:val="0"/>
          <w:divBdr>
            <w:top w:val="none" w:sz="0" w:space="0" w:color="auto"/>
            <w:left w:val="none" w:sz="0" w:space="0" w:color="auto"/>
            <w:bottom w:val="none" w:sz="0" w:space="0" w:color="auto"/>
            <w:right w:val="none" w:sz="0" w:space="0" w:color="auto"/>
          </w:divBdr>
        </w:div>
        <w:div w:id="635642063">
          <w:marLeft w:val="640"/>
          <w:marRight w:val="0"/>
          <w:marTop w:val="0"/>
          <w:marBottom w:val="0"/>
          <w:divBdr>
            <w:top w:val="none" w:sz="0" w:space="0" w:color="auto"/>
            <w:left w:val="none" w:sz="0" w:space="0" w:color="auto"/>
            <w:bottom w:val="none" w:sz="0" w:space="0" w:color="auto"/>
            <w:right w:val="none" w:sz="0" w:space="0" w:color="auto"/>
          </w:divBdr>
        </w:div>
        <w:div w:id="650527645">
          <w:marLeft w:val="640"/>
          <w:marRight w:val="0"/>
          <w:marTop w:val="0"/>
          <w:marBottom w:val="0"/>
          <w:divBdr>
            <w:top w:val="none" w:sz="0" w:space="0" w:color="auto"/>
            <w:left w:val="none" w:sz="0" w:space="0" w:color="auto"/>
            <w:bottom w:val="none" w:sz="0" w:space="0" w:color="auto"/>
            <w:right w:val="none" w:sz="0" w:space="0" w:color="auto"/>
          </w:divBdr>
        </w:div>
        <w:div w:id="657273686">
          <w:marLeft w:val="640"/>
          <w:marRight w:val="0"/>
          <w:marTop w:val="0"/>
          <w:marBottom w:val="0"/>
          <w:divBdr>
            <w:top w:val="none" w:sz="0" w:space="0" w:color="auto"/>
            <w:left w:val="none" w:sz="0" w:space="0" w:color="auto"/>
            <w:bottom w:val="none" w:sz="0" w:space="0" w:color="auto"/>
            <w:right w:val="none" w:sz="0" w:space="0" w:color="auto"/>
          </w:divBdr>
        </w:div>
        <w:div w:id="658265960">
          <w:marLeft w:val="640"/>
          <w:marRight w:val="0"/>
          <w:marTop w:val="0"/>
          <w:marBottom w:val="0"/>
          <w:divBdr>
            <w:top w:val="none" w:sz="0" w:space="0" w:color="auto"/>
            <w:left w:val="none" w:sz="0" w:space="0" w:color="auto"/>
            <w:bottom w:val="none" w:sz="0" w:space="0" w:color="auto"/>
            <w:right w:val="none" w:sz="0" w:space="0" w:color="auto"/>
          </w:divBdr>
        </w:div>
        <w:div w:id="670523613">
          <w:marLeft w:val="640"/>
          <w:marRight w:val="0"/>
          <w:marTop w:val="0"/>
          <w:marBottom w:val="0"/>
          <w:divBdr>
            <w:top w:val="none" w:sz="0" w:space="0" w:color="auto"/>
            <w:left w:val="none" w:sz="0" w:space="0" w:color="auto"/>
            <w:bottom w:val="none" w:sz="0" w:space="0" w:color="auto"/>
            <w:right w:val="none" w:sz="0" w:space="0" w:color="auto"/>
          </w:divBdr>
        </w:div>
        <w:div w:id="686950415">
          <w:marLeft w:val="640"/>
          <w:marRight w:val="0"/>
          <w:marTop w:val="0"/>
          <w:marBottom w:val="0"/>
          <w:divBdr>
            <w:top w:val="none" w:sz="0" w:space="0" w:color="auto"/>
            <w:left w:val="none" w:sz="0" w:space="0" w:color="auto"/>
            <w:bottom w:val="none" w:sz="0" w:space="0" w:color="auto"/>
            <w:right w:val="none" w:sz="0" w:space="0" w:color="auto"/>
          </w:divBdr>
        </w:div>
        <w:div w:id="699664189">
          <w:marLeft w:val="640"/>
          <w:marRight w:val="0"/>
          <w:marTop w:val="0"/>
          <w:marBottom w:val="0"/>
          <w:divBdr>
            <w:top w:val="none" w:sz="0" w:space="0" w:color="auto"/>
            <w:left w:val="none" w:sz="0" w:space="0" w:color="auto"/>
            <w:bottom w:val="none" w:sz="0" w:space="0" w:color="auto"/>
            <w:right w:val="none" w:sz="0" w:space="0" w:color="auto"/>
          </w:divBdr>
        </w:div>
        <w:div w:id="700665571">
          <w:marLeft w:val="640"/>
          <w:marRight w:val="0"/>
          <w:marTop w:val="0"/>
          <w:marBottom w:val="0"/>
          <w:divBdr>
            <w:top w:val="none" w:sz="0" w:space="0" w:color="auto"/>
            <w:left w:val="none" w:sz="0" w:space="0" w:color="auto"/>
            <w:bottom w:val="none" w:sz="0" w:space="0" w:color="auto"/>
            <w:right w:val="none" w:sz="0" w:space="0" w:color="auto"/>
          </w:divBdr>
        </w:div>
        <w:div w:id="710031946">
          <w:marLeft w:val="640"/>
          <w:marRight w:val="0"/>
          <w:marTop w:val="0"/>
          <w:marBottom w:val="0"/>
          <w:divBdr>
            <w:top w:val="none" w:sz="0" w:space="0" w:color="auto"/>
            <w:left w:val="none" w:sz="0" w:space="0" w:color="auto"/>
            <w:bottom w:val="none" w:sz="0" w:space="0" w:color="auto"/>
            <w:right w:val="none" w:sz="0" w:space="0" w:color="auto"/>
          </w:divBdr>
        </w:div>
        <w:div w:id="714088026">
          <w:marLeft w:val="640"/>
          <w:marRight w:val="0"/>
          <w:marTop w:val="0"/>
          <w:marBottom w:val="0"/>
          <w:divBdr>
            <w:top w:val="none" w:sz="0" w:space="0" w:color="auto"/>
            <w:left w:val="none" w:sz="0" w:space="0" w:color="auto"/>
            <w:bottom w:val="none" w:sz="0" w:space="0" w:color="auto"/>
            <w:right w:val="none" w:sz="0" w:space="0" w:color="auto"/>
          </w:divBdr>
        </w:div>
        <w:div w:id="728723507">
          <w:marLeft w:val="640"/>
          <w:marRight w:val="0"/>
          <w:marTop w:val="0"/>
          <w:marBottom w:val="0"/>
          <w:divBdr>
            <w:top w:val="none" w:sz="0" w:space="0" w:color="auto"/>
            <w:left w:val="none" w:sz="0" w:space="0" w:color="auto"/>
            <w:bottom w:val="none" w:sz="0" w:space="0" w:color="auto"/>
            <w:right w:val="none" w:sz="0" w:space="0" w:color="auto"/>
          </w:divBdr>
        </w:div>
        <w:div w:id="734277205">
          <w:marLeft w:val="640"/>
          <w:marRight w:val="0"/>
          <w:marTop w:val="0"/>
          <w:marBottom w:val="0"/>
          <w:divBdr>
            <w:top w:val="none" w:sz="0" w:space="0" w:color="auto"/>
            <w:left w:val="none" w:sz="0" w:space="0" w:color="auto"/>
            <w:bottom w:val="none" w:sz="0" w:space="0" w:color="auto"/>
            <w:right w:val="none" w:sz="0" w:space="0" w:color="auto"/>
          </w:divBdr>
        </w:div>
        <w:div w:id="740257675">
          <w:marLeft w:val="640"/>
          <w:marRight w:val="0"/>
          <w:marTop w:val="0"/>
          <w:marBottom w:val="0"/>
          <w:divBdr>
            <w:top w:val="none" w:sz="0" w:space="0" w:color="auto"/>
            <w:left w:val="none" w:sz="0" w:space="0" w:color="auto"/>
            <w:bottom w:val="none" w:sz="0" w:space="0" w:color="auto"/>
            <w:right w:val="none" w:sz="0" w:space="0" w:color="auto"/>
          </w:divBdr>
        </w:div>
        <w:div w:id="742601044">
          <w:marLeft w:val="640"/>
          <w:marRight w:val="0"/>
          <w:marTop w:val="0"/>
          <w:marBottom w:val="0"/>
          <w:divBdr>
            <w:top w:val="none" w:sz="0" w:space="0" w:color="auto"/>
            <w:left w:val="none" w:sz="0" w:space="0" w:color="auto"/>
            <w:bottom w:val="none" w:sz="0" w:space="0" w:color="auto"/>
            <w:right w:val="none" w:sz="0" w:space="0" w:color="auto"/>
          </w:divBdr>
        </w:div>
        <w:div w:id="745567688">
          <w:marLeft w:val="640"/>
          <w:marRight w:val="0"/>
          <w:marTop w:val="0"/>
          <w:marBottom w:val="0"/>
          <w:divBdr>
            <w:top w:val="none" w:sz="0" w:space="0" w:color="auto"/>
            <w:left w:val="none" w:sz="0" w:space="0" w:color="auto"/>
            <w:bottom w:val="none" w:sz="0" w:space="0" w:color="auto"/>
            <w:right w:val="none" w:sz="0" w:space="0" w:color="auto"/>
          </w:divBdr>
        </w:div>
        <w:div w:id="748162070">
          <w:marLeft w:val="640"/>
          <w:marRight w:val="0"/>
          <w:marTop w:val="0"/>
          <w:marBottom w:val="0"/>
          <w:divBdr>
            <w:top w:val="none" w:sz="0" w:space="0" w:color="auto"/>
            <w:left w:val="none" w:sz="0" w:space="0" w:color="auto"/>
            <w:bottom w:val="none" w:sz="0" w:space="0" w:color="auto"/>
            <w:right w:val="none" w:sz="0" w:space="0" w:color="auto"/>
          </w:divBdr>
        </w:div>
        <w:div w:id="750857151">
          <w:marLeft w:val="640"/>
          <w:marRight w:val="0"/>
          <w:marTop w:val="0"/>
          <w:marBottom w:val="0"/>
          <w:divBdr>
            <w:top w:val="none" w:sz="0" w:space="0" w:color="auto"/>
            <w:left w:val="none" w:sz="0" w:space="0" w:color="auto"/>
            <w:bottom w:val="none" w:sz="0" w:space="0" w:color="auto"/>
            <w:right w:val="none" w:sz="0" w:space="0" w:color="auto"/>
          </w:divBdr>
        </w:div>
        <w:div w:id="761336874">
          <w:marLeft w:val="640"/>
          <w:marRight w:val="0"/>
          <w:marTop w:val="0"/>
          <w:marBottom w:val="0"/>
          <w:divBdr>
            <w:top w:val="none" w:sz="0" w:space="0" w:color="auto"/>
            <w:left w:val="none" w:sz="0" w:space="0" w:color="auto"/>
            <w:bottom w:val="none" w:sz="0" w:space="0" w:color="auto"/>
            <w:right w:val="none" w:sz="0" w:space="0" w:color="auto"/>
          </w:divBdr>
        </w:div>
        <w:div w:id="775172644">
          <w:marLeft w:val="640"/>
          <w:marRight w:val="0"/>
          <w:marTop w:val="0"/>
          <w:marBottom w:val="0"/>
          <w:divBdr>
            <w:top w:val="none" w:sz="0" w:space="0" w:color="auto"/>
            <w:left w:val="none" w:sz="0" w:space="0" w:color="auto"/>
            <w:bottom w:val="none" w:sz="0" w:space="0" w:color="auto"/>
            <w:right w:val="none" w:sz="0" w:space="0" w:color="auto"/>
          </w:divBdr>
        </w:div>
        <w:div w:id="775514752">
          <w:marLeft w:val="640"/>
          <w:marRight w:val="0"/>
          <w:marTop w:val="0"/>
          <w:marBottom w:val="0"/>
          <w:divBdr>
            <w:top w:val="none" w:sz="0" w:space="0" w:color="auto"/>
            <w:left w:val="none" w:sz="0" w:space="0" w:color="auto"/>
            <w:bottom w:val="none" w:sz="0" w:space="0" w:color="auto"/>
            <w:right w:val="none" w:sz="0" w:space="0" w:color="auto"/>
          </w:divBdr>
        </w:div>
        <w:div w:id="779573546">
          <w:marLeft w:val="640"/>
          <w:marRight w:val="0"/>
          <w:marTop w:val="0"/>
          <w:marBottom w:val="0"/>
          <w:divBdr>
            <w:top w:val="none" w:sz="0" w:space="0" w:color="auto"/>
            <w:left w:val="none" w:sz="0" w:space="0" w:color="auto"/>
            <w:bottom w:val="none" w:sz="0" w:space="0" w:color="auto"/>
            <w:right w:val="none" w:sz="0" w:space="0" w:color="auto"/>
          </w:divBdr>
        </w:div>
        <w:div w:id="805705316">
          <w:marLeft w:val="640"/>
          <w:marRight w:val="0"/>
          <w:marTop w:val="0"/>
          <w:marBottom w:val="0"/>
          <w:divBdr>
            <w:top w:val="none" w:sz="0" w:space="0" w:color="auto"/>
            <w:left w:val="none" w:sz="0" w:space="0" w:color="auto"/>
            <w:bottom w:val="none" w:sz="0" w:space="0" w:color="auto"/>
            <w:right w:val="none" w:sz="0" w:space="0" w:color="auto"/>
          </w:divBdr>
        </w:div>
        <w:div w:id="812017162">
          <w:marLeft w:val="640"/>
          <w:marRight w:val="0"/>
          <w:marTop w:val="0"/>
          <w:marBottom w:val="0"/>
          <w:divBdr>
            <w:top w:val="none" w:sz="0" w:space="0" w:color="auto"/>
            <w:left w:val="none" w:sz="0" w:space="0" w:color="auto"/>
            <w:bottom w:val="none" w:sz="0" w:space="0" w:color="auto"/>
            <w:right w:val="none" w:sz="0" w:space="0" w:color="auto"/>
          </w:divBdr>
        </w:div>
        <w:div w:id="812986408">
          <w:marLeft w:val="640"/>
          <w:marRight w:val="0"/>
          <w:marTop w:val="0"/>
          <w:marBottom w:val="0"/>
          <w:divBdr>
            <w:top w:val="none" w:sz="0" w:space="0" w:color="auto"/>
            <w:left w:val="none" w:sz="0" w:space="0" w:color="auto"/>
            <w:bottom w:val="none" w:sz="0" w:space="0" w:color="auto"/>
            <w:right w:val="none" w:sz="0" w:space="0" w:color="auto"/>
          </w:divBdr>
        </w:div>
        <w:div w:id="816607413">
          <w:marLeft w:val="640"/>
          <w:marRight w:val="0"/>
          <w:marTop w:val="0"/>
          <w:marBottom w:val="0"/>
          <w:divBdr>
            <w:top w:val="none" w:sz="0" w:space="0" w:color="auto"/>
            <w:left w:val="none" w:sz="0" w:space="0" w:color="auto"/>
            <w:bottom w:val="none" w:sz="0" w:space="0" w:color="auto"/>
            <w:right w:val="none" w:sz="0" w:space="0" w:color="auto"/>
          </w:divBdr>
        </w:div>
        <w:div w:id="825365565">
          <w:marLeft w:val="640"/>
          <w:marRight w:val="0"/>
          <w:marTop w:val="0"/>
          <w:marBottom w:val="0"/>
          <w:divBdr>
            <w:top w:val="none" w:sz="0" w:space="0" w:color="auto"/>
            <w:left w:val="none" w:sz="0" w:space="0" w:color="auto"/>
            <w:bottom w:val="none" w:sz="0" w:space="0" w:color="auto"/>
            <w:right w:val="none" w:sz="0" w:space="0" w:color="auto"/>
          </w:divBdr>
        </w:div>
        <w:div w:id="826475685">
          <w:marLeft w:val="640"/>
          <w:marRight w:val="0"/>
          <w:marTop w:val="0"/>
          <w:marBottom w:val="0"/>
          <w:divBdr>
            <w:top w:val="none" w:sz="0" w:space="0" w:color="auto"/>
            <w:left w:val="none" w:sz="0" w:space="0" w:color="auto"/>
            <w:bottom w:val="none" w:sz="0" w:space="0" w:color="auto"/>
            <w:right w:val="none" w:sz="0" w:space="0" w:color="auto"/>
          </w:divBdr>
        </w:div>
        <w:div w:id="832993306">
          <w:marLeft w:val="640"/>
          <w:marRight w:val="0"/>
          <w:marTop w:val="0"/>
          <w:marBottom w:val="0"/>
          <w:divBdr>
            <w:top w:val="none" w:sz="0" w:space="0" w:color="auto"/>
            <w:left w:val="none" w:sz="0" w:space="0" w:color="auto"/>
            <w:bottom w:val="none" w:sz="0" w:space="0" w:color="auto"/>
            <w:right w:val="none" w:sz="0" w:space="0" w:color="auto"/>
          </w:divBdr>
        </w:div>
        <w:div w:id="848716282">
          <w:marLeft w:val="640"/>
          <w:marRight w:val="0"/>
          <w:marTop w:val="0"/>
          <w:marBottom w:val="0"/>
          <w:divBdr>
            <w:top w:val="none" w:sz="0" w:space="0" w:color="auto"/>
            <w:left w:val="none" w:sz="0" w:space="0" w:color="auto"/>
            <w:bottom w:val="none" w:sz="0" w:space="0" w:color="auto"/>
            <w:right w:val="none" w:sz="0" w:space="0" w:color="auto"/>
          </w:divBdr>
        </w:div>
        <w:div w:id="852958409">
          <w:marLeft w:val="640"/>
          <w:marRight w:val="0"/>
          <w:marTop w:val="0"/>
          <w:marBottom w:val="0"/>
          <w:divBdr>
            <w:top w:val="none" w:sz="0" w:space="0" w:color="auto"/>
            <w:left w:val="none" w:sz="0" w:space="0" w:color="auto"/>
            <w:bottom w:val="none" w:sz="0" w:space="0" w:color="auto"/>
            <w:right w:val="none" w:sz="0" w:space="0" w:color="auto"/>
          </w:divBdr>
        </w:div>
        <w:div w:id="855533208">
          <w:marLeft w:val="640"/>
          <w:marRight w:val="0"/>
          <w:marTop w:val="0"/>
          <w:marBottom w:val="0"/>
          <w:divBdr>
            <w:top w:val="none" w:sz="0" w:space="0" w:color="auto"/>
            <w:left w:val="none" w:sz="0" w:space="0" w:color="auto"/>
            <w:bottom w:val="none" w:sz="0" w:space="0" w:color="auto"/>
            <w:right w:val="none" w:sz="0" w:space="0" w:color="auto"/>
          </w:divBdr>
        </w:div>
        <w:div w:id="863860231">
          <w:marLeft w:val="640"/>
          <w:marRight w:val="0"/>
          <w:marTop w:val="0"/>
          <w:marBottom w:val="0"/>
          <w:divBdr>
            <w:top w:val="none" w:sz="0" w:space="0" w:color="auto"/>
            <w:left w:val="none" w:sz="0" w:space="0" w:color="auto"/>
            <w:bottom w:val="none" w:sz="0" w:space="0" w:color="auto"/>
            <w:right w:val="none" w:sz="0" w:space="0" w:color="auto"/>
          </w:divBdr>
        </w:div>
        <w:div w:id="875041257">
          <w:marLeft w:val="640"/>
          <w:marRight w:val="0"/>
          <w:marTop w:val="0"/>
          <w:marBottom w:val="0"/>
          <w:divBdr>
            <w:top w:val="none" w:sz="0" w:space="0" w:color="auto"/>
            <w:left w:val="none" w:sz="0" w:space="0" w:color="auto"/>
            <w:bottom w:val="none" w:sz="0" w:space="0" w:color="auto"/>
            <w:right w:val="none" w:sz="0" w:space="0" w:color="auto"/>
          </w:divBdr>
        </w:div>
        <w:div w:id="894120731">
          <w:marLeft w:val="640"/>
          <w:marRight w:val="0"/>
          <w:marTop w:val="0"/>
          <w:marBottom w:val="0"/>
          <w:divBdr>
            <w:top w:val="none" w:sz="0" w:space="0" w:color="auto"/>
            <w:left w:val="none" w:sz="0" w:space="0" w:color="auto"/>
            <w:bottom w:val="none" w:sz="0" w:space="0" w:color="auto"/>
            <w:right w:val="none" w:sz="0" w:space="0" w:color="auto"/>
          </w:divBdr>
        </w:div>
        <w:div w:id="894587715">
          <w:marLeft w:val="640"/>
          <w:marRight w:val="0"/>
          <w:marTop w:val="0"/>
          <w:marBottom w:val="0"/>
          <w:divBdr>
            <w:top w:val="none" w:sz="0" w:space="0" w:color="auto"/>
            <w:left w:val="none" w:sz="0" w:space="0" w:color="auto"/>
            <w:bottom w:val="none" w:sz="0" w:space="0" w:color="auto"/>
            <w:right w:val="none" w:sz="0" w:space="0" w:color="auto"/>
          </w:divBdr>
        </w:div>
        <w:div w:id="904686971">
          <w:marLeft w:val="640"/>
          <w:marRight w:val="0"/>
          <w:marTop w:val="0"/>
          <w:marBottom w:val="0"/>
          <w:divBdr>
            <w:top w:val="none" w:sz="0" w:space="0" w:color="auto"/>
            <w:left w:val="none" w:sz="0" w:space="0" w:color="auto"/>
            <w:bottom w:val="none" w:sz="0" w:space="0" w:color="auto"/>
            <w:right w:val="none" w:sz="0" w:space="0" w:color="auto"/>
          </w:divBdr>
        </w:div>
        <w:div w:id="921525530">
          <w:marLeft w:val="640"/>
          <w:marRight w:val="0"/>
          <w:marTop w:val="0"/>
          <w:marBottom w:val="0"/>
          <w:divBdr>
            <w:top w:val="none" w:sz="0" w:space="0" w:color="auto"/>
            <w:left w:val="none" w:sz="0" w:space="0" w:color="auto"/>
            <w:bottom w:val="none" w:sz="0" w:space="0" w:color="auto"/>
            <w:right w:val="none" w:sz="0" w:space="0" w:color="auto"/>
          </w:divBdr>
        </w:div>
        <w:div w:id="951519228">
          <w:marLeft w:val="640"/>
          <w:marRight w:val="0"/>
          <w:marTop w:val="0"/>
          <w:marBottom w:val="0"/>
          <w:divBdr>
            <w:top w:val="none" w:sz="0" w:space="0" w:color="auto"/>
            <w:left w:val="none" w:sz="0" w:space="0" w:color="auto"/>
            <w:bottom w:val="none" w:sz="0" w:space="0" w:color="auto"/>
            <w:right w:val="none" w:sz="0" w:space="0" w:color="auto"/>
          </w:divBdr>
        </w:div>
        <w:div w:id="954411203">
          <w:marLeft w:val="640"/>
          <w:marRight w:val="0"/>
          <w:marTop w:val="0"/>
          <w:marBottom w:val="0"/>
          <w:divBdr>
            <w:top w:val="none" w:sz="0" w:space="0" w:color="auto"/>
            <w:left w:val="none" w:sz="0" w:space="0" w:color="auto"/>
            <w:bottom w:val="none" w:sz="0" w:space="0" w:color="auto"/>
            <w:right w:val="none" w:sz="0" w:space="0" w:color="auto"/>
          </w:divBdr>
        </w:div>
        <w:div w:id="967514027">
          <w:marLeft w:val="640"/>
          <w:marRight w:val="0"/>
          <w:marTop w:val="0"/>
          <w:marBottom w:val="0"/>
          <w:divBdr>
            <w:top w:val="none" w:sz="0" w:space="0" w:color="auto"/>
            <w:left w:val="none" w:sz="0" w:space="0" w:color="auto"/>
            <w:bottom w:val="none" w:sz="0" w:space="0" w:color="auto"/>
            <w:right w:val="none" w:sz="0" w:space="0" w:color="auto"/>
          </w:divBdr>
        </w:div>
        <w:div w:id="971402173">
          <w:marLeft w:val="640"/>
          <w:marRight w:val="0"/>
          <w:marTop w:val="0"/>
          <w:marBottom w:val="0"/>
          <w:divBdr>
            <w:top w:val="none" w:sz="0" w:space="0" w:color="auto"/>
            <w:left w:val="none" w:sz="0" w:space="0" w:color="auto"/>
            <w:bottom w:val="none" w:sz="0" w:space="0" w:color="auto"/>
            <w:right w:val="none" w:sz="0" w:space="0" w:color="auto"/>
          </w:divBdr>
        </w:div>
        <w:div w:id="972903811">
          <w:marLeft w:val="640"/>
          <w:marRight w:val="0"/>
          <w:marTop w:val="0"/>
          <w:marBottom w:val="0"/>
          <w:divBdr>
            <w:top w:val="none" w:sz="0" w:space="0" w:color="auto"/>
            <w:left w:val="none" w:sz="0" w:space="0" w:color="auto"/>
            <w:bottom w:val="none" w:sz="0" w:space="0" w:color="auto"/>
            <w:right w:val="none" w:sz="0" w:space="0" w:color="auto"/>
          </w:divBdr>
        </w:div>
        <w:div w:id="977537000">
          <w:marLeft w:val="640"/>
          <w:marRight w:val="0"/>
          <w:marTop w:val="0"/>
          <w:marBottom w:val="0"/>
          <w:divBdr>
            <w:top w:val="none" w:sz="0" w:space="0" w:color="auto"/>
            <w:left w:val="none" w:sz="0" w:space="0" w:color="auto"/>
            <w:bottom w:val="none" w:sz="0" w:space="0" w:color="auto"/>
            <w:right w:val="none" w:sz="0" w:space="0" w:color="auto"/>
          </w:divBdr>
        </w:div>
        <w:div w:id="978152396">
          <w:marLeft w:val="640"/>
          <w:marRight w:val="0"/>
          <w:marTop w:val="0"/>
          <w:marBottom w:val="0"/>
          <w:divBdr>
            <w:top w:val="none" w:sz="0" w:space="0" w:color="auto"/>
            <w:left w:val="none" w:sz="0" w:space="0" w:color="auto"/>
            <w:bottom w:val="none" w:sz="0" w:space="0" w:color="auto"/>
            <w:right w:val="none" w:sz="0" w:space="0" w:color="auto"/>
          </w:divBdr>
        </w:div>
        <w:div w:id="978801567">
          <w:marLeft w:val="640"/>
          <w:marRight w:val="0"/>
          <w:marTop w:val="0"/>
          <w:marBottom w:val="0"/>
          <w:divBdr>
            <w:top w:val="none" w:sz="0" w:space="0" w:color="auto"/>
            <w:left w:val="none" w:sz="0" w:space="0" w:color="auto"/>
            <w:bottom w:val="none" w:sz="0" w:space="0" w:color="auto"/>
            <w:right w:val="none" w:sz="0" w:space="0" w:color="auto"/>
          </w:divBdr>
        </w:div>
        <w:div w:id="1016157954">
          <w:marLeft w:val="640"/>
          <w:marRight w:val="0"/>
          <w:marTop w:val="0"/>
          <w:marBottom w:val="0"/>
          <w:divBdr>
            <w:top w:val="none" w:sz="0" w:space="0" w:color="auto"/>
            <w:left w:val="none" w:sz="0" w:space="0" w:color="auto"/>
            <w:bottom w:val="none" w:sz="0" w:space="0" w:color="auto"/>
            <w:right w:val="none" w:sz="0" w:space="0" w:color="auto"/>
          </w:divBdr>
        </w:div>
        <w:div w:id="1017854823">
          <w:marLeft w:val="640"/>
          <w:marRight w:val="0"/>
          <w:marTop w:val="0"/>
          <w:marBottom w:val="0"/>
          <w:divBdr>
            <w:top w:val="none" w:sz="0" w:space="0" w:color="auto"/>
            <w:left w:val="none" w:sz="0" w:space="0" w:color="auto"/>
            <w:bottom w:val="none" w:sz="0" w:space="0" w:color="auto"/>
            <w:right w:val="none" w:sz="0" w:space="0" w:color="auto"/>
          </w:divBdr>
        </w:div>
        <w:div w:id="1022979384">
          <w:marLeft w:val="640"/>
          <w:marRight w:val="0"/>
          <w:marTop w:val="0"/>
          <w:marBottom w:val="0"/>
          <w:divBdr>
            <w:top w:val="none" w:sz="0" w:space="0" w:color="auto"/>
            <w:left w:val="none" w:sz="0" w:space="0" w:color="auto"/>
            <w:bottom w:val="none" w:sz="0" w:space="0" w:color="auto"/>
            <w:right w:val="none" w:sz="0" w:space="0" w:color="auto"/>
          </w:divBdr>
        </w:div>
        <w:div w:id="1024551269">
          <w:marLeft w:val="640"/>
          <w:marRight w:val="0"/>
          <w:marTop w:val="0"/>
          <w:marBottom w:val="0"/>
          <w:divBdr>
            <w:top w:val="none" w:sz="0" w:space="0" w:color="auto"/>
            <w:left w:val="none" w:sz="0" w:space="0" w:color="auto"/>
            <w:bottom w:val="none" w:sz="0" w:space="0" w:color="auto"/>
            <w:right w:val="none" w:sz="0" w:space="0" w:color="auto"/>
          </w:divBdr>
        </w:div>
        <w:div w:id="1033505888">
          <w:marLeft w:val="640"/>
          <w:marRight w:val="0"/>
          <w:marTop w:val="0"/>
          <w:marBottom w:val="0"/>
          <w:divBdr>
            <w:top w:val="none" w:sz="0" w:space="0" w:color="auto"/>
            <w:left w:val="none" w:sz="0" w:space="0" w:color="auto"/>
            <w:bottom w:val="none" w:sz="0" w:space="0" w:color="auto"/>
            <w:right w:val="none" w:sz="0" w:space="0" w:color="auto"/>
          </w:divBdr>
        </w:div>
        <w:div w:id="1037893835">
          <w:marLeft w:val="640"/>
          <w:marRight w:val="0"/>
          <w:marTop w:val="0"/>
          <w:marBottom w:val="0"/>
          <w:divBdr>
            <w:top w:val="none" w:sz="0" w:space="0" w:color="auto"/>
            <w:left w:val="none" w:sz="0" w:space="0" w:color="auto"/>
            <w:bottom w:val="none" w:sz="0" w:space="0" w:color="auto"/>
            <w:right w:val="none" w:sz="0" w:space="0" w:color="auto"/>
          </w:divBdr>
        </w:div>
        <w:div w:id="1072847744">
          <w:marLeft w:val="640"/>
          <w:marRight w:val="0"/>
          <w:marTop w:val="0"/>
          <w:marBottom w:val="0"/>
          <w:divBdr>
            <w:top w:val="none" w:sz="0" w:space="0" w:color="auto"/>
            <w:left w:val="none" w:sz="0" w:space="0" w:color="auto"/>
            <w:bottom w:val="none" w:sz="0" w:space="0" w:color="auto"/>
            <w:right w:val="none" w:sz="0" w:space="0" w:color="auto"/>
          </w:divBdr>
        </w:div>
        <w:div w:id="1085763101">
          <w:marLeft w:val="640"/>
          <w:marRight w:val="0"/>
          <w:marTop w:val="0"/>
          <w:marBottom w:val="0"/>
          <w:divBdr>
            <w:top w:val="none" w:sz="0" w:space="0" w:color="auto"/>
            <w:left w:val="none" w:sz="0" w:space="0" w:color="auto"/>
            <w:bottom w:val="none" w:sz="0" w:space="0" w:color="auto"/>
            <w:right w:val="none" w:sz="0" w:space="0" w:color="auto"/>
          </w:divBdr>
        </w:div>
        <w:div w:id="1096902870">
          <w:marLeft w:val="640"/>
          <w:marRight w:val="0"/>
          <w:marTop w:val="0"/>
          <w:marBottom w:val="0"/>
          <w:divBdr>
            <w:top w:val="none" w:sz="0" w:space="0" w:color="auto"/>
            <w:left w:val="none" w:sz="0" w:space="0" w:color="auto"/>
            <w:bottom w:val="none" w:sz="0" w:space="0" w:color="auto"/>
            <w:right w:val="none" w:sz="0" w:space="0" w:color="auto"/>
          </w:divBdr>
        </w:div>
        <w:div w:id="1101998608">
          <w:marLeft w:val="640"/>
          <w:marRight w:val="0"/>
          <w:marTop w:val="0"/>
          <w:marBottom w:val="0"/>
          <w:divBdr>
            <w:top w:val="none" w:sz="0" w:space="0" w:color="auto"/>
            <w:left w:val="none" w:sz="0" w:space="0" w:color="auto"/>
            <w:bottom w:val="none" w:sz="0" w:space="0" w:color="auto"/>
            <w:right w:val="none" w:sz="0" w:space="0" w:color="auto"/>
          </w:divBdr>
        </w:div>
        <w:div w:id="1105344824">
          <w:marLeft w:val="640"/>
          <w:marRight w:val="0"/>
          <w:marTop w:val="0"/>
          <w:marBottom w:val="0"/>
          <w:divBdr>
            <w:top w:val="none" w:sz="0" w:space="0" w:color="auto"/>
            <w:left w:val="none" w:sz="0" w:space="0" w:color="auto"/>
            <w:bottom w:val="none" w:sz="0" w:space="0" w:color="auto"/>
            <w:right w:val="none" w:sz="0" w:space="0" w:color="auto"/>
          </w:divBdr>
        </w:div>
        <w:div w:id="1107890360">
          <w:marLeft w:val="640"/>
          <w:marRight w:val="0"/>
          <w:marTop w:val="0"/>
          <w:marBottom w:val="0"/>
          <w:divBdr>
            <w:top w:val="none" w:sz="0" w:space="0" w:color="auto"/>
            <w:left w:val="none" w:sz="0" w:space="0" w:color="auto"/>
            <w:bottom w:val="none" w:sz="0" w:space="0" w:color="auto"/>
            <w:right w:val="none" w:sz="0" w:space="0" w:color="auto"/>
          </w:divBdr>
        </w:div>
        <w:div w:id="1109354766">
          <w:marLeft w:val="640"/>
          <w:marRight w:val="0"/>
          <w:marTop w:val="0"/>
          <w:marBottom w:val="0"/>
          <w:divBdr>
            <w:top w:val="none" w:sz="0" w:space="0" w:color="auto"/>
            <w:left w:val="none" w:sz="0" w:space="0" w:color="auto"/>
            <w:bottom w:val="none" w:sz="0" w:space="0" w:color="auto"/>
            <w:right w:val="none" w:sz="0" w:space="0" w:color="auto"/>
          </w:divBdr>
        </w:div>
        <w:div w:id="1123304718">
          <w:marLeft w:val="640"/>
          <w:marRight w:val="0"/>
          <w:marTop w:val="0"/>
          <w:marBottom w:val="0"/>
          <w:divBdr>
            <w:top w:val="none" w:sz="0" w:space="0" w:color="auto"/>
            <w:left w:val="none" w:sz="0" w:space="0" w:color="auto"/>
            <w:bottom w:val="none" w:sz="0" w:space="0" w:color="auto"/>
            <w:right w:val="none" w:sz="0" w:space="0" w:color="auto"/>
          </w:divBdr>
        </w:div>
        <w:div w:id="1130829256">
          <w:marLeft w:val="640"/>
          <w:marRight w:val="0"/>
          <w:marTop w:val="0"/>
          <w:marBottom w:val="0"/>
          <w:divBdr>
            <w:top w:val="none" w:sz="0" w:space="0" w:color="auto"/>
            <w:left w:val="none" w:sz="0" w:space="0" w:color="auto"/>
            <w:bottom w:val="none" w:sz="0" w:space="0" w:color="auto"/>
            <w:right w:val="none" w:sz="0" w:space="0" w:color="auto"/>
          </w:divBdr>
        </w:div>
        <w:div w:id="1150369373">
          <w:marLeft w:val="640"/>
          <w:marRight w:val="0"/>
          <w:marTop w:val="0"/>
          <w:marBottom w:val="0"/>
          <w:divBdr>
            <w:top w:val="none" w:sz="0" w:space="0" w:color="auto"/>
            <w:left w:val="none" w:sz="0" w:space="0" w:color="auto"/>
            <w:bottom w:val="none" w:sz="0" w:space="0" w:color="auto"/>
            <w:right w:val="none" w:sz="0" w:space="0" w:color="auto"/>
          </w:divBdr>
        </w:div>
        <w:div w:id="1157267128">
          <w:marLeft w:val="640"/>
          <w:marRight w:val="0"/>
          <w:marTop w:val="0"/>
          <w:marBottom w:val="0"/>
          <w:divBdr>
            <w:top w:val="none" w:sz="0" w:space="0" w:color="auto"/>
            <w:left w:val="none" w:sz="0" w:space="0" w:color="auto"/>
            <w:bottom w:val="none" w:sz="0" w:space="0" w:color="auto"/>
            <w:right w:val="none" w:sz="0" w:space="0" w:color="auto"/>
          </w:divBdr>
        </w:div>
        <w:div w:id="1173376149">
          <w:marLeft w:val="640"/>
          <w:marRight w:val="0"/>
          <w:marTop w:val="0"/>
          <w:marBottom w:val="0"/>
          <w:divBdr>
            <w:top w:val="none" w:sz="0" w:space="0" w:color="auto"/>
            <w:left w:val="none" w:sz="0" w:space="0" w:color="auto"/>
            <w:bottom w:val="none" w:sz="0" w:space="0" w:color="auto"/>
            <w:right w:val="none" w:sz="0" w:space="0" w:color="auto"/>
          </w:divBdr>
        </w:div>
        <w:div w:id="1174955919">
          <w:marLeft w:val="640"/>
          <w:marRight w:val="0"/>
          <w:marTop w:val="0"/>
          <w:marBottom w:val="0"/>
          <w:divBdr>
            <w:top w:val="none" w:sz="0" w:space="0" w:color="auto"/>
            <w:left w:val="none" w:sz="0" w:space="0" w:color="auto"/>
            <w:bottom w:val="none" w:sz="0" w:space="0" w:color="auto"/>
            <w:right w:val="none" w:sz="0" w:space="0" w:color="auto"/>
          </w:divBdr>
        </w:div>
        <w:div w:id="1181042324">
          <w:marLeft w:val="640"/>
          <w:marRight w:val="0"/>
          <w:marTop w:val="0"/>
          <w:marBottom w:val="0"/>
          <w:divBdr>
            <w:top w:val="none" w:sz="0" w:space="0" w:color="auto"/>
            <w:left w:val="none" w:sz="0" w:space="0" w:color="auto"/>
            <w:bottom w:val="none" w:sz="0" w:space="0" w:color="auto"/>
            <w:right w:val="none" w:sz="0" w:space="0" w:color="auto"/>
          </w:divBdr>
        </w:div>
        <w:div w:id="1181746728">
          <w:marLeft w:val="640"/>
          <w:marRight w:val="0"/>
          <w:marTop w:val="0"/>
          <w:marBottom w:val="0"/>
          <w:divBdr>
            <w:top w:val="none" w:sz="0" w:space="0" w:color="auto"/>
            <w:left w:val="none" w:sz="0" w:space="0" w:color="auto"/>
            <w:bottom w:val="none" w:sz="0" w:space="0" w:color="auto"/>
            <w:right w:val="none" w:sz="0" w:space="0" w:color="auto"/>
          </w:divBdr>
        </w:div>
        <w:div w:id="1185941012">
          <w:marLeft w:val="640"/>
          <w:marRight w:val="0"/>
          <w:marTop w:val="0"/>
          <w:marBottom w:val="0"/>
          <w:divBdr>
            <w:top w:val="none" w:sz="0" w:space="0" w:color="auto"/>
            <w:left w:val="none" w:sz="0" w:space="0" w:color="auto"/>
            <w:bottom w:val="none" w:sz="0" w:space="0" w:color="auto"/>
            <w:right w:val="none" w:sz="0" w:space="0" w:color="auto"/>
          </w:divBdr>
        </w:div>
        <w:div w:id="1188569182">
          <w:marLeft w:val="640"/>
          <w:marRight w:val="0"/>
          <w:marTop w:val="0"/>
          <w:marBottom w:val="0"/>
          <w:divBdr>
            <w:top w:val="none" w:sz="0" w:space="0" w:color="auto"/>
            <w:left w:val="none" w:sz="0" w:space="0" w:color="auto"/>
            <w:bottom w:val="none" w:sz="0" w:space="0" w:color="auto"/>
            <w:right w:val="none" w:sz="0" w:space="0" w:color="auto"/>
          </w:divBdr>
        </w:div>
        <w:div w:id="1190950788">
          <w:marLeft w:val="640"/>
          <w:marRight w:val="0"/>
          <w:marTop w:val="0"/>
          <w:marBottom w:val="0"/>
          <w:divBdr>
            <w:top w:val="none" w:sz="0" w:space="0" w:color="auto"/>
            <w:left w:val="none" w:sz="0" w:space="0" w:color="auto"/>
            <w:bottom w:val="none" w:sz="0" w:space="0" w:color="auto"/>
            <w:right w:val="none" w:sz="0" w:space="0" w:color="auto"/>
          </w:divBdr>
        </w:div>
        <w:div w:id="1192181654">
          <w:marLeft w:val="640"/>
          <w:marRight w:val="0"/>
          <w:marTop w:val="0"/>
          <w:marBottom w:val="0"/>
          <w:divBdr>
            <w:top w:val="none" w:sz="0" w:space="0" w:color="auto"/>
            <w:left w:val="none" w:sz="0" w:space="0" w:color="auto"/>
            <w:bottom w:val="none" w:sz="0" w:space="0" w:color="auto"/>
            <w:right w:val="none" w:sz="0" w:space="0" w:color="auto"/>
          </w:divBdr>
        </w:div>
        <w:div w:id="1200049658">
          <w:marLeft w:val="640"/>
          <w:marRight w:val="0"/>
          <w:marTop w:val="0"/>
          <w:marBottom w:val="0"/>
          <w:divBdr>
            <w:top w:val="none" w:sz="0" w:space="0" w:color="auto"/>
            <w:left w:val="none" w:sz="0" w:space="0" w:color="auto"/>
            <w:bottom w:val="none" w:sz="0" w:space="0" w:color="auto"/>
            <w:right w:val="none" w:sz="0" w:space="0" w:color="auto"/>
          </w:divBdr>
        </w:div>
        <w:div w:id="1205287503">
          <w:marLeft w:val="640"/>
          <w:marRight w:val="0"/>
          <w:marTop w:val="0"/>
          <w:marBottom w:val="0"/>
          <w:divBdr>
            <w:top w:val="none" w:sz="0" w:space="0" w:color="auto"/>
            <w:left w:val="none" w:sz="0" w:space="0" w:color="auto"/>
            <w:bottom w:val="none" w:sz="0" w:space="0" w:color="auto"/>
            <w:right w:val="none" w:sz="0" w:space="0" w:color="auto"/>
          </w:divBdr>
        </w:div>
        <w:div w:id="1209949359">
          <w:marLeft w:val="640"/>
          <w:marRight w:val="0"/>
          <w:marTop w:val="0"/>
          <w:marBottom w:val="0"/>
          <w:divBdr>
            <w:top w:val="none" w:sz="0" w:space="0" w:color="auto"/>
            <w:left w:val="none" w:sz="0" w:space="0" w:color="auto"/>
            <w:bottom w:val="none" w:sz="0" w:space="0" w:color="auto"/>
            <w:right w:val="none" w:sz="0" w:space="0" w:color="auto"/>
          </w:divBdr>
        </w:div>
        <w:div w:id="1214610896">
          <w:marLeft w:val="640"/>
          <w:marRight w:val="0"/>
          <w:marTop w:val="0"/>
          <w:marBottom w:val="0"/>
          <w:divBdr>
            <w:top w:val="none" w:sz="0" w:space="0" w:color="auto"/>
            <w:left w:val="none" w:sz="0" w:space="0" w:color="auto"/>
            <w:bottom w:val="none" w:sz="0" w:space="0" w:color="auto"/>
            <w:right w:val="none" w:sz="0" w:space="0" w:color="auto"/>
          </w:divBdr>
        </w:div>
        <w:div w:id="1218664493">
          <w:marLeft w:val="640"/>
          <w:marRight w:val="0"/>
          <w:marTop w:val="0"/>
          <w:marBottom w:val="0"/>
          <w:divBdr>
            <w:top w:val="none" w:sz="0" w:space="0" w:color="auto"/>
            <w:left w:val="none" w:sz="0" w:space="0" w:color="auto"/>
            <w:bottom w:val="none" w:sz="0" w:space="0" w:color="auto"/>
            <w:right w:val="none" w:sz="0" w:space="0" w:color="auto"/>
          </w:divBdr>
        </w:div>
        <w:div w:id="1233809961">
          <w:marLeft w:val="640"/>
          <w:marRight w:val="0"/>
          <w:marTop w:val="0"/>
          <w:marBottom w:val="0"/>
          <w:divBdr>
            <w:top w:val="none" w:sz="0" w:space="0" w:color="auto"/>
            <w:left w:val="none" w:sz="0" w:space="0" w:color="auto"/>
            <w:bottom w:val="none" w:sz="0" w:space="0" w:color="auto"/>
            <w:right w:val="none" w:sz="0" w:space="0" w:color="auto"/>
          </w:divBdr>
        </w:div>
        <w:div w:id="1249539475">
          <w:marLeft w:val="640"/>
          <w:marRight w:val="0"/>
          <w:marTop w:val="0"/>
          <w:marBottom w:val="0"/>
          <w:divBdr>
            <w:top w:val="none" w:sz="0" w:space="0" w:color="auto"/>
            <w:left w:val="none" w:sz="0" w:space="0" w:color="auto"/>
            <w:bottom w:val="none" w:sz="0" w:space="0" w:color="auto"/>
            <w:right w:val="none" w:sz="0" w:space="0" w:color="auto"/>
          </w:divBdr>
        </w:div>
        <w:div w:id="1252398401">
          <w:marLeft w:val="640"/>
          <w:marRight w:val="0"/>
          <w:marTop w:val="0"/>
          <w:marBottom w:val="0"/>
          <w:divBdr>
            <w:top w:val="none" w:sz="0" w:space="0" w:color="auto"/>
            <w:left w:val="none" w:sz="0" w:space="0" w:color="auto"/>
            <w:bottom w:val="none" w:sz="0" w:space="0" w:color="auto"/>
            <w:right w:val="none" w:sz="0" w:space="0" w:color="auto"/>
          </w:divBdr>
        </w:div>
        <w:div w:id="1254239975">
          <w:marLeft w:val="640"/>
          <w:marRight w:val="0"/>
          <w:marTop w:val="0"/>
          <w:marBottom w:val="0"/>
          <w:divBdr>
            <w:top w:val="none" w:sz="0" w:space="0" w:color="auto"/>
            <w:left w:val="none" w:sz="0" w:space="0" w:color="auto"/>
            <w:bottom w:val="none" w:sz="0" w:space="0" w:color="auto"/>
            <w:right w:val="none" w:sz="0" w:space="0" w:color="auto"/>
          </w:divBdr>
        </w:div>
        <w:div w:id="1278022260">
          <w:marLeft w:val="640"/>
          <w:marRight w:val="0"/>
          <w:marTop w:val="0"/>
          <w:marBottom w:val="0"/>
          <w:divBdr>
            <w:top w:val="none" w:sz="0" w:space="0" w:color="auto"/>
            <w:left w:val="none" w:sz="0" w:space="0" w:color="auto"/>
            <w:bottom w:val="none" w:sz="0" w:space="0" w:color="auto"/>
            <w:right w:val="none" w:sz="0" w:space="0" w:color="auto"/>
          </w:divBdr>
        </w:div>
        <w:div w:id="1280839135">
          <w:marLeft w:val="640"/>
          <w:marRight w:val="0"/>
          <w:marTop w:val="0"/>
          <w:marBottom w:val="0"/>
          <w:divBdr>
            <w:top w:val="none" w:sz="0" w:space="0" w:color="auto"/>
            <w:left w:val="none" w:sz="0" w:space="0" w:color="auto"/>
            <w:bottom w:val="none" w:sz="0" w:space="0" w:color="auto"/>
            <w:right w:val="none" w:sz="0" w:space="0" w:color="auto"/>
          </w:divBdr>
        </w:div>
        <w:div w:id="1314020930">
          <w:marLeft w:val="640"/>
          <w:marRight w:val="0"/>
          <w:marTop w:val="0"/>
          <w:marBottom w:val="0"/>
          <w:divBdr>
            <w:top w:val="none" w:sz="0" w:space="0" w:color="auto"/>
            <w:left w:val="none" w:sz="0" w:space="0" w:color="auto"/>
            <w:bottom w:val="none" w:sz="0" w:space="0" w:color="auto"/>
            <w:right w:val="none" w:sz="0" w:space="0" w:color="auto"/>
          </w:divBdr>
        </w:div>
        <w:div w:id="1317539625">
          <w:marLeft w:val="640"/>
          <w:marRight w:val="0"/>
          <w:marTop w:val="0"/>
          <w:marBottom w:val="0"/>
          <w:divBdr>
            <w:top w:val="none" w:sz="0" w:space="0" w:color="auto"/>
            <w:left w:val="none" w:sz="0" w:space="0" w:color="auto"/>
            <w:bottom w:val="none" w:sz="0" w:space="0" w:color="auto"/>
            <w:right w:val="none" w:sz="0" w:space="0" w:color="auto"/>
          </w:divBdr>
        </w:div>
        <w:div w:id="1317882800">
          <w:marLeft w:val="640"/>
          <w:marRight w:val="0"/>
          <w:marTop w:val="0"/>
          <w:marBottom w:val="0"/>
          <w:divBdr>
            <w:top w:val="none" w:sz="0" w:space="0" w:color="auto"/>
            <w:left w:val="none" w:sz="0" w:space="0" w:color="auto"/>
            <w:bottom w:val="none" w:sz="0" w:space="0" w:color="auto"/>
            <w:right w:val="none" w:sz="0" w:space="0" w:color="auto"/>
          </w:divBdr>
        </w:div>
        <w:div w:id="1327901450">
          <w:marLeft w:val="640"/>
          <w:marRight w:val="0"/>
          <w:marTop w:val="0"/>
          <w:marBottom w:val="0"/>
          <w:divBdr>
            <w:top w:val="none" w:sz="0" w:space="0" w:color="auto"/>
            <w:left w:val="none" w:sz="0" w:space="0" w:color="auto"/>
            <w:bottom w:val="none" w:sz="0" w:space="0" w:color="auto"/>
            <w:right w:val="none" w:sz="0" w:space="0" w:color="auto"/>
          </w:divBdr>
        </w:div>
        <w:div w:id="1362970540">
          <w:marLeft w:val="640"/>
          <w:marRight w:val="0"/>
          <w:marTop w:val="0"/>
          <w:marBottom w:val="0"/>
          <w:divBdr>
            <w:top w:val="none" w:sz="0" w:space="0" w:color="auto"/>
            <w:left w:val="none" w:sz="0" w:space="0" w:color="auto"/>
            <w:bottom w:val="none" w:sz="0" w:space="0" w:color="auto"/>
            <w:right w:val="none" w:sz="0" w:space="0" w:color="auto"/>
          </w:divBdr>
        </w:div>
        <w:div w:id="1364864254">
          <w:marLeft w:val="640"/>
          <w:marRight w:val="0"/>
          <w:marTop w:val="0"/>
          <w:marBottom w:val="0"/>
          <w:divBdr>
            <w:top w:val="none" w:sz="0" w:space="0" w:color="auto"/>
            <w:left w:val="none" w:sz="0" w:space="0" w:color="auto"/>
            <w:bottom w:val="none" w:sz="0" w:space="0" w:color="auto"/>
            <w:right w:val="none" w:sz="0" w:space="0" w:color="auto"/>
          </w:divBdr>
        </w:div>
        <w:div w:id="1386682272">
          <w:marLeft w:val="640"/>
          <w:marRight w:val="0"/>
          <w:marTop w:val="0"/>
          <w:marBottom w:val="0"/>
          <w:divBdr>
            <w:top w:val="none" w:sz="0" w:space="0" w:color="auto"/>
            <w:left w:val="none" w:sz="0" w:space="0" w:color="auto"/>
            <w:bottom w:val="none" w:sz="0" w:space="0" w:color="auto"/>
            <w:right w:val="none" w:sz="0" w:space="0" w:color="auto"/>
          </w:divBdr>
        </w:div>
        <w:div w:id="1405838964">
          <w:marLeft w:val="640"/>
          <w:marRight w:val="0"/>
          <w:marTop w:val="0"/>
          <w:marBottom w:val="0"/>
          <w:divBdr>
            <w:top w:val="none" w:sz="0" w:space="0" w:color="auto"/>
            <w:left w:val="none" w:sz="0" w:space="0" w:color="auto"/>
            <w:bottom w:val="none" w:sz="0" w:space="0" w:color="auto"/>
            <w:right w:val="none" w:sz="0" w:space="0" w:color="auto"/>
          </w:divBdr>
        </w:div>
        <w:div w:id="1408385032">
          <w:marLeft w:val="640"/>
          <w:marRight w:val="0"/>
          <w:marTop w:val="0"/>
          <w:marBottom w:val="0"/>
          <w:divBdr>
            <w:top w:val="none" w:sz="0" w:space="0" w:color="auto"/>
            <w:left w:val="none" w:sz="0" w:space="0" w:color="auto"/>
            <w:bottom w:val="none" w:sz="0" w:space="0" w:color="auto"/>
            <w:right w:val="none" w:sz="0" w:space="0" w:color="auto"/>
          </w:divBdr>
        </w:div>
        <w:div w:id="1445538404">
          <w:marLeft w:val="640"/>
          <w:marRight w:val="0"/>
          <w:marTop w:val="0"/>
          <w:marBottom w:val="0"/>
          <w:divBdr>
            <w:top w:val="none" w:sz="0" w:space="0" w:color="auto"/>
            <w:left w:val="none" w:sz="0" w:space="0" w:color="auto"/>
            <w:bottom w:val="none" w:sz="0" w:space="0" w:color="auto"/>
            <w:right w:val="none" w:sz="0" w:space="0" w:color="auto"/>
          </w:divBdr>
        </w:div>
        <w:div w:id="1450780696">
          <w:marLeft w:val="640"/>
          <w:marRight w:val="0"/>
          <w:marTop w:val="0"/>
          <w:marBottom w:val="0"/>
          <w:divBdr>
            <w:top w:val="none" w:sz="0" w:space="0" w:color="auto"/>
            <w:left w:val="none" w:sz="0" w:space="0" w:color="auto"/>
            <w:bottom w:val="none" w:sz="0" w:space="0" w:color="auto"/>
            <w:right w:val="none" w:sz="0" w:space="0" w:color="auto"/>
          </w:divBdr>
        </w:div>
        <w:div w:id="1450903053">
          <w:marLeft w:val="640"/>
          <w:marRight w:val="0"/>
          <w:marTop w:val="0"/>
          <w:marBottom w:val="0"/>
          <w:divBdr>
            <w:top w:val="none" w:sz="0" w:space="0" w:color="auto"/>
            <w:left w:val="none" w:sz="0" w:space="0" w:color="auto"/>
            <w:bottom w:val="none" w:sz="0" w:space="0" w:color="auto"/>
            <w:right w:val="none" w:sz="0" w:space="0" w:color="auto"/>
          </w:divBdr>
        </w:div>
        <w:div w:id="1456873357">
          <w:marLeft w:val="640"/>
          <w:marRight w:val="0"/>
          <w:marTop w:val="0"/>
          <w:marBottom w:val="0"/>
          <w:divBdr>
            <w:top w:val="none" w:sz="0" w:space="0" w:color="auto"/>
            <w:left w:val="none" w:sz="0" w:space="0" w:color="auto"/>
            <w:bottom w:val="none" w:sz="0" w:space="0" w:color="auto"/>
            <w:right w:val="none" w:sz="0" w:space="0" w:color="auto"/>
          </w:divBdr>
        </w:div>
        <w:div w:id="1467241730">
          <w:marLeft w:val="640"/>
          <w:marRight w:val="0"/>
          <w:marTop w:val="0"/>
          <w:marBottom w:val="0"/>
          <w:divBdr>
            <w:top w:val="none" w:sz="0" w:space="0" w:color="auto"/>
            <w:left w:val="none" w:sz="0" w:space="0" w:color="auto"/>
            <w:bottom w:val="none" w:sz="0" w:space="0" w:color="auto"/>
            <w:right w:val="none" w:sz="0" w:space="0" w:color="auto"/>
          </w:divBdr>
        </w:div>
        <w:div w:id="1475105082">
          <w:marLeft w:val="640"/>
          <w:marRight w:val="0"/>
          <w:marTop w:val="0"/>
          <w:marBottom w:val="0"/>
          <w:divBdr>
            <w:top w:val="none" w:sz="0" w:space="0" w:color="auto"/>
            <w:left w:val="none" w:sz="0" w:space="0" w:color="auto"/>
            <w:bottom w:val="none" w:sz="0" w:space="0" w:color="auto"/>
            <w:right w:val="none" w:sz="0" w:space="0" w:color="auto"/>
          </w:divBdr>
        </w:div>
        <w:div w:id="1499887527">
          <w:marLeft w:val="640"/>
          <w:marRight w:val="0"/>
          <w:marTop w:val="0"/>
          <w:marBottom w:val="0"/>
          <w:divBdr>
            <w:top w:val="none" w:sz="0" w:space="0" w:color="auto"/>
            <w:left w:val="none" w:sz="0" w:space="0" w:color="auto"/>
            <w:bottom w:val="none" w:sz="0" w:space="0" w:color="auto"/>
            <w:right w:val="none" w:sz="0" w:space="0" w:color="auto"/>
          </w:divBdr>
        </w:div>
        <w:div w:id="1515992235">
          <w:marLeft w:val="640"/>
          <w:marRight w:val="0"/>
          <w:marTop w:val="0"/>
          <w:marBottom w:val="0"/>
          <w:divBdr>
            <w:top w:val="none" w:sz="0" w:space="0" w:color="auto"/>
            <w:left w:val="none" w:sz="0" w:space="0" w:color="auto"/>
            <w:bottom w:val="none" w:sz="0" w:space="0" w:color="auto"/>
            <w:right w:val="none" w:sz="0" w:space="0" w:color="auto"/>
          </w:divBdr>
        </w:div>
        <w:div w:id="1520847762">
          <w:marLeft w:val="640"/>
          <w:marRight w:val="0"/>
          <w:marTop w:val="0"/>
          <w:marBottom w:val="0"/>
          <w:divBdr>
            <w:top w:val="none" w:sz="0" w:space="0" w:color="auto"/>
            <w:left w:val="none" w:sz="0" w:space="0" w:color="auto"/>
            <w:bottom w:val="none" w:sz="0" w:space="0" w:color="auto"/>
            <w:right w:val="none" w:sz="0" w:space="0" w:color="auto"/>
          </w:divBdr>
        </w:div>
        <w:div w:id="1541939416">
          <w:marLeft w:val="640"/>
          <w:marRight w:val="0"/>
          <w:marTop w:val="0"/>
          <w:marBottom w:val="0"/>
          <w:divBdr>
            <w:top w:val="none" w:sz="0" w:space="0" w:color="auto"/>
            <w:left w:val="none" w:sz="0" w:space="0" w:color="auto"/>
            <w:bottom w:val="none" w:sz="0" w:space="0" w:color="auto"/>
            <w:right w:val="none" w:sz="0" w:space="0" w:color="auto"/>
          </w:divBdr>
        </w:div>
        <w:div w:id="1560239167">
          <w:marLeft w:val="640"/>
          <w:marRight w:val="0"/>
          <w:marTop w:val="0"/>
          <w:marBottom w:val="0"/>
          <w:divBdr>
            <w:top w:val="none" w:sz="0" w:space="0" w:color="auto"/>
            <w:left w:val="none" w:sz="0" w:space="0" w:color="auto"/>
            <w:bottom w:val="none" w:sz="0" w:space="0" w:color="auto"/>
            <w:right w:val="none" w:sz="0" w:space="0" w:color="auto"/>
          </w:divBdr>
        </w:div>
        <w:div w:id="1560748742">
          <w:marLeft w:val="640"/>
          <w:marRight w:val="0"/>
          <w:marTop w:val="0"/>
          <w:marBottom w:val="0"/>
          <w:divBdr>
            <w:top w:val="none" w:sz="0" w:space="0" w:color="auto"/>
            <w:left w:val="none" w:sz="0" w:space="0" w:color="auto"/>
            <w:bottom w:val="none" w:sz="0" w:space="0" w:color="auto"/>
            <w:right w:val="none" w:sz="0" w:space="0" w:color="auto"/>
          </w:divBdr>
        </w:div>
        <w:div w:id="1570535775">
          <w:marLeft w:val="640"/>
          <w:marRight w:val="0"/>
          <w:marTop w:val="0"/>
          <w:marBottom w:val="0"/>
          <w:divBdr>
            <w:top w:val="none" w:sz="0" w:space="0" w:color="auto"/>
            <w:left w:val="none" w:sz="0" w:space="0" w:color="auto"/>
            <w:bottom w:val="none" w:sz="0" w:space="0" w:color="auto"/>
            <w:right w:val="none" w:sz="0" w:space="0" w:color="auto"/>
          </w:divBdr>
        </w:div>
        <w:div w:id="1581787421">
          <w:marLeft w:val="640"/>
          <w:marRight w:val="0"/>
          <w:marTop w:val="0"/>
          <w:marBottom w:val="0"/>
          <w:divBdr>
            <w:top w:val="none" w:sz="0" w:space="0" w:color="auto"/>
            <w:left w:val="none" w:sz="0" w:space="0" w:color="auto"/>
            <w:bottom w:val="none" w:sz="0" w:space="0" w:color="auto"/>
            <w:right w:val="none" w:sz="0" w:space="0" w:color="auto"/>
          </w:divBdr>
        </w:div>
        <w:div w:id="1582107101">
          <w:marLeft w:val="640"/>
          <w:marRight w:val="0"/>
          <w:marTop w:val="0"/>
          <w:marBottom w:val="0"/>
          <w:divBdr>
            <w:top w:val="none" w:sz="0" w:space="0" w:color="auto"/>
            <w:left w:val="none" w:sz="0" w:space="0" w:color="auto"/>
            <w:bottom w:val="none" w:sz="0" w:space="0" w:color="auto"/>
            <w:right w:val="none" w:sz="0" w:space="0" w:color="auto"/>
          </w:divBdr>
        </w:div>
        <w:div w:id="1582715593">
          <w:marLeft w:val="640"/>
          <w:marRight w:val="0"/>
          <w:marTop w:val="0"/>
          <w:marBottom w:val="0"/>
          <w:divBdr>
            <w:top w:val="none" w:sz="0" w:space="0" w:color="auto"/>
            <w:left w:val="none" w:sz="0" w:space="0" w:color="auto"/>
            <w:bottom w:val="none" w:sz="0" w:space="0" w:color="auto"/>
            <w:right w:val="none" w:sz="0" w:space="0" w:color="auto"/>
          </w:divBdr>
        </w:div>
        <w:div w:id="1584101386">
          <w:marLeft w:val="640"/>
          <w:marRight w:val="0"/>
          <w:marTop w:val="0"/>
          <w:marBottom w:val="0"/>
          <w:divBdr>
            <w:top w:val="none" w:sz="0" w:space="0" w:color="auto"/>
            <w:left w:val="none" w:sz="0" w:space="0" w:color="auto"/>
            <w:bottom w:val="none" w:sz="0" w:space="0" w:color="auto"/>
            <w:right w:val="none" w:sz="0" w:space="0" w:color="auto"/>
          </w:divBdr>
        </w:div>
        <w:div w:id="1585146777">
          <w:marLeft w:val="640"/>
          <w:marRight w:val="0"/>
          <w:marTop w:val="0"/>
          <w:marBottom w:val="0"/>
          <w:divBdr>
            <w:top w:val="none" w:sz="0" w:space="0" w:color="auto"/>
            <w:left w:val="none" w:sz="0" w:space="0" w:color="auto"/>
            <w:bottom w:val="none" w:sz="0" w:space="0" w:color="auto"/>
            <w:right w:val="none" w:sz="0" w:space="0" w:color="auto"/>
          </w:divBdr>
        </w:div>
        <w:div w:id="1594629278">
          <w:marLeft w:val="640"/>
          <w:marRight w:val="0"/>
          <w:marTop w:val="0"/>
          <w:marBottom w:val="0"/>
          <w:divBdr>
            <w:top w:val="none" w:sz="0" w:space="0" w:color="auto"/>
            <w:left w:val="none" w:sz="0" w:space="0" w:color="auto"/>
            <w:bottom w:val="none" w:sz="0" w:space="0" w:color="auto"/>
            <w:right w:val="none" w:sz="0" w:space="0" w:color="auto"/>
          </w:divBdr>
        </w:div>
        <w:div w:id="1601403405">
          <w:marLeft w:val="640"/>
          <w:marRight w:val="0"/>
          <w:marTop w:val="0"/>
          <w:marBottom w:val="0"/>
          <w:divBdr>
            <w:top w:val="none" w:sz="0" w:space="0" w:color="auto"/>
            <w:left w:val="none" w:sz="0" w:space="0" w:color="auto"/>
            <w:bottom w:val="none" w:sz="0" w:space="0" w:color="auto"/>
            <w:right w:val="none" w:sz="0" w:space="0" w:color="auto"/>
          </w:divBdr>
        </w:div>
        <w:div w:id="1608274928">
          <w:marLeft w:val="640"/>
          <w:marRight w:val="0"/>
          <w:marTop w:val="0"/>
          <w:marBottom w:val="0"/>
          <w:divBdr>
            <w:top w:val="none" w:sz="0" w:space="0" w:color="auto"/>
            <w:left w:val="none" w:sz="0" w:space="0" w:color="auto"/>
            <w:bottom w:val="none" w:sz="0" w:space="0" w:color="auto"/>
            <w:right w:val="none" w:sz="0" w:space="0" w:color="auto"/>
          </w:divBdr>
        </w:div>
        <w:div w:id="1617372898">
          <w:marLeft w:val="640"/>
          <w:marRight w:val="0"/>
          <w:marTop w:val="0"/>
          <w:marBottom w:val="0"/>
          <w:divBdr>
            <w:top w:val="none" w:sz="0" w:space="0" w:color="auto"/>
            <w:left w:val="none" w:sz="0" w:space="0" w:color="auto"/>
            <w:bottom w:val="none" w:sz="0" w:space="0" w:color="auto"/>
            <w:right w:val="none" w:sz="0" w:space="0" w:color="auto"/>
          </w:divBdr>
        </w:div>
        <w:div w:id="1643384971">
          <w:marLeft w:val="640"/>
          <w:marRight w:val="0"/>
          <w:marTop w:val="0"/>
          <w:marBottom w:val="0"/>
          <w:divBdr>
            <w:top w:val="none" w:sz="0" w:space="0" w:color="auto"/>
            <w:left w:val="none" w:sz="0" w:space="0" w:color="auto"/>
            <w:bottom w:val="none" w:sz="0" w:space="0" w:color="auto"/>
            <w:right w:val="none" w:sz="0" w:space="0" w:color="auto"/>
          </w:divBdr>
        </w:div>
        <w:div w:id="1665401946">
          <w:marLeft w:val="640"/>
          <w:marRight w:val="0"/>
          <w:marTop w:val="0"/>
          <w:marBottom w:val="0"/>
          <w:divBdr>
            <w:top w:val="none" w:sz="0" w:space="0" w:color="auto"/>
            <w:left w:val="none" w:sz="0" w:space="0" w:color="auto"/>
            <w:bottom w:val="none" w:sz="0" w:space="0" w:color="auto"/>
            <w:right w:val="none" w:sz="0" w:space="0" w:color="auto"/>
          </w:divBdr>
        </w:div>
        <w:div w:id="1670207896">
          <w:marLeft w:val="640"/>
          <w:marRight w:val="0"/>
          <w:marTop w:val="0"/>
          <w:marBottom w:val="0"/>
          <w:divBdr>
            <w:top w:val="none" w:sz="0" w:space="0" w:color="auto"/>
            <w:left w:val="none" w:sz="0" w:space="0" w:color="auto"/>
            <w:bottom w:val="none" w:sz="0" w:space="0" w:color="auto"/>
            <w:right w:val="none" w:sz="0" w:space="0" w:color="auto"/>
          </w:divBdr>
        </w:div>
        <w:div w:id="1681618159">
          <w:marLeft w:val="640"/>
          <w:marRight w:val="0"/>
          <w:marTop w:val="0"/>
          <w:marBottom w:val="0"/>
          <w:divBdr>
            <w:top w:val="none" w:sz="0" w:space="0" w:color="auto"/>
            <w:left w:val="none" w:sz="0" w:space="0" w:color="auto"/>
            <w:bottom w:val="none" w:sz="0" w:space="0" w:color="auto"/>
            <w:right w:val="none" w:sz="0" w:space="0" w:color="auto"/>
          </w:divBdr>
        </w:div>
        <w:div w:id="1700006221">
          <w:marLeft w:val="640"/>
          <w:marRight w:val="0"/>
          <w:marTop w:val="0"/>
          <w:marBottom w:val="0"/>
          <w:divBdr>
            <w:top w:val="none" w:sz="0" w:space="0" w:color="auto"/>
            <w:left w:val="none" w:sz="0" w:space="0" w:color="auto"/>
            <w:bottom w:val="none" w:sz="0" w:space="0" w:color="auto"/>
            <w:right w:val="none" w:sz="0" w:space="0" w:color="auto"/>
          </w:divBdr>
        </w:div>
        <w:div w:id="1701857499">
          <w:marLeft w:val="640"/>
          <w:marRight w:val="0"/>
          <w:marTop w:val="0"/>
          <w:marBottom w:val="0"/>
          <w:divBdr>
            <w:top w:val="none" w:sz="0" w:space="0" w:color="auto"/>
            <w:left w:val="none" w:sz="0" w:space="0" w:color="auto"/>
            <w:bottom w:val="none" w:sz="0" w:space="0" w:color="auto"/>
            <w:right w:val="none" w:sz="0" w:space="0" w:color="auto"/>
          </w:divBdr>
        </w:div>
        <w:div w:id="1705012182">
          <w:marLeft w:val="640"/>
          <w:marRight w:val="0"/>
          <w:marTop w:val="0"/>
          <w:marBottom w:val="0"/>
          <w:divBdr>
            <w:top w:val="none" w:sz="0" w:space="0" w:color="auto"/>
            <w:left w:val="none" w:sz="0" w:space="0" w:color="auto"/>
            <w:bottom w:val="none" w:sz="0" w:space="0" w:color="auto"/>
            <w:right w:val="none" w:sz="0" w:space="0" w:color="auto"/>
          </w:divBdr>
        </w:div>
        <w:div w:id="1722092152">
          <w:marLeft w:val="640"/>
          <w:marRight w:val="0"/>
          <w:marTop w:val="0"/>
          <w:marBottom w:val="0"/>
          <w:divBdr>
            <w:top w:val="none" w:sz="0" w:space="0" w:color="auto"/>
            <w:left w:val="none" w:sz="0" w:space="0" w:color="auto"/>
            <w:bottom w:val="none" w:sz="0" w:space="0" w:color="auto"/>
            <w:right w:val="none" w:sz="0" w:space="0" w:color="auto"/>
          </w:divBdr>
        </w:div>
        <w:div w:id="1723015583">
          <w:marLeft w:val="640"/>
          <w:marRight w:val="0"/>
          <w:marTop w:val="0"/>
          <w:marBottom w:val="0"/>
          <w:divBdr>
            <w:top w:val="none" w:sz="0" w:space="0" w:color="auto"/>
            <w:left w:val="none" w:sz="0" w:space="0" w:color="auto"/>
            <w:bottom w:val="none" w:sz="0" w:space="0" w:color="auto"/>
            <w:right w:val="none" w:sz="0" w:space="0" w:color="auto"/>
          </w:divBdr>
        </w:div>
        <w:div w:id="1746102295">
          <w:marLeft w:val="640"/>
          <w:marRight w:val="0"/>
          <w:marTop w:val="0"/>
          <w:marBottom w:val="0"/>
          <w:divBdr>
            <w:top w:val="none" w:sz="0" w:space="0" w:color="auto"/>
            <w:left w:val="none" w:sz="0" w:space="0" w:color="auto"/>
            <w:bottom w:val="none" w:sz="0" w:space="0" w:color="auto"/>
            <w:right w:val="none" w:sz="0" w:space="0" w:color="auto"/>
          </w:divBdr>
        </w:div>
        <w:div w:id="1746607622">
          <w:marLeft w:val="640"/>
          <w:marRight w:val="0"/>
          <w:marTop w:val="0"/>
          <w:marBottom w:val="0"/>
          <w:divBdr>
            <w:top w:val="none" w:sz="0" w:space="0" w:color="auto"/>
            <w:left w:val="none" w:sz="0" w:space="0" w:color="auto"/>
            <w:bottom w:val="none" w:sz="0" w:space="0" w:color="auto"/>
            <w:right w:val="none" w:sz="0" w:space="0" w:color="auto"/>
          </w:divBdr>
        </w:div>
        <w:div w:id="1747608320">
          <w:marLeft w:val="640"/>
          <w:marRight w:val="0"/>
          <w:marTop w:val="0"/>
          <w:marBottom w:val="0"/>
          <w:divBdr>
            <w:top w:val="none" w:sz="0" w:space="0" w:color="auto"/>
            <w:left w:val="none" w:sz="0" w:space="0" w:color="auto"/>
            <w:bottom w:val="none" w:sz="0" w:space="0" w:color="auto"/>
            <w:right w:val="none" w:sz="0" w:space="0" w:color="auto"/>
          </w:divBdr>
        </w:div>
        <w:div w:id="1760983039">
          <w:marLeft w:val="640"/>
          <w:marRight w:val="0"/>
          <w:marTop w:val="0"/>
          <w:marBottom w:val="0"/>
          <w:divBdr>
            <w:top w:val="none" w:sz="0" w:space="0" w:color="auto"/>
            <w:left w:val="none" w:sz="0" w:space="0" w:color="auto"/>
            <w:bottom w:val="none" w:sz="0" w:space="0" w:color="auto"/>
            <w:right w:val="none" w:sz="0" w:space="0" w:color="auto"/>
          </w:divBdr>
        </w:div>
        <w:div w:id="1770923999">
          <w:marLeft w:val="640"/>
          <w:marRight w:val="0"/>
          <w:marTop w:val="0"/>
          <w:marBottom w:val="0"/>
          <w:divBdr>
            <w:top w:val="none" w:sz="0" w:space="0" w:color="auto"/>
            <w:left w:val="none" w:sz="0" w:space="0" w:color="auto"/>
            <w:bottom w:val="none" w:sz="0" w:space="0" w:color="auto"/>
            <w:right w:val="none" w:sz="0" w:space="0" w:color="auto"/>
          </w:divBdr>
        </w:div>
        <w:div w:id="1783107532">
          <w:marLeft w:val="640"/>
          <w:marRight w:val="0"/>
          <w:marTop w:val="0"/>
          <w:marBottom w:val="0"/>
          <w:divBdr>
            <w:top w:val="none" w:sz="0" w:space="0" w:color="auto"/>
            <w:left w:val="none" w:sz="0" w:space="0" w:color="auto"/>
            <w:bottom w:val="none" w:sz="0" w:space="0" w:color="auto"/>
            <w:right w:val="none" w:sz="0" w:space="0" w:color="auto"/>
          </w:divBdr>
        </w:div>
        <w:div w:id="1786919096">
          <w:marLeft w:val="640"/>
          <w:marRight w:val="0"/>
          <w:marTop w:val="0"/>
          <w:marBottom w:val="0"/>
          <w:divBdr>
            <w:top w:val="none" w:sz="0" w:space="0" w:color="auto"/>
            <w:left w:val="none" w:sz="0" w:space="0" w:color="auto"/>
            <w:bottom w:val="none" w:sz="0" w:space="0" w:color="auto"/>
            <w:right w:val="none" w:sz="0" w:space="0" w:color="auto"/>
          </w:divBdr>
        </w:div>
        <w:div w:id="1794977386">
          <w:marLeft w:val="640"/>
          <w:marRight w:val="0"/>
          <w:marTop w:val="0"/>
          <w:marBottom w:val="0"/>
          <w:divBdr>
            <w:top w:val="none" w:sz="0" w:space="0" w:color="auto"/>
            <w:left w:val="none" w:sz="0" w:space="0" w:color="auto"/>
            <w:bottom w:val="none" w:sz="0" w:space="0" w:color="auto"/>
            <w:right w:val="none" w:sz="0" w:space="0" w:color="auto"/>
          </w:divBdr>
        </w:div>
        <w:div w:id="1795831408">
          <w:marLeft w:val="640"/>
          <w:marRight w:val="0"/>
          <w:marTop w:val="0"/>
          <w:marBottom w:val="0"/>
          <w:divBdr>
            <w:top w:val="none" w:sz="0" w:space="0" w:color="auto"/>
            <w:left w:val="none" w:sz="0" w:space="0" w:color="auto"/>
            <w:bottom w:val="none" w:sz="0" w:space="0" w:color="auto"/>
            <w:right w:val="none" w:sz="0" w:space="0" w:color="auto"/>
          </w:divBdr>
        </w:div>
        <w:div w:id="1810632704">
          <w:marLeft w:val="640"/>
          <w:marRight w:val="0"/>
          <w:marTop w:val="0"/>
          <w:marBottom w:val="0"/>
          <w:divBdr>
            <w:top w:val="none" w:sz="0" w:space="0" w:color="auto"/>
            <w:left w:val="none" w:sz="0" w:space="0" w:color="auto"/>
            <w:bottom w:val="none" w:sz="0" w:space="0" w:color="auto"/>
            <w:right w:val="none" w:sz="0" w:space="0" w:color="auto"/>
          </w:divBdr>
        </w:div>
        <w:div w:id="1827017864">
          <w:marLeft w:val="640"/>
          <w:marRight w:val="0"/>
          <w:marTop w:val="0"/>
          <w:marBottom w:val="0"/>
          <w:divBdr>
            <w:top w:val="none" w:sz="0" w:space="0" w:color="auto"/>
            <w:left w:val="none" w:sz="0" w:space="0" w:color="auto"/>
            <w:bottom w:val="none" w:sz="0" w:space="0" w:color="auto"/>
            <w:right w:val="none" w:sz="0" w:space="0" w:color="auto"/>
          </w:divBdr>
        </w:div>
        <w:div w:id="1829205535">
          <w:marLeft w:val="640"/>
          <w:marRight w:val="0"/>
          <w:marTop w:val="0"/>
          <w:marBottom w:val="0"/>
          <w:divBdr>
            <w:top w:val="none" w:sz="0" w:space="0" w:color="auto"/>
            <w:left w:val="none" w:sz="0" w:space="0" w:color="auto"/>
            <w:bottom w:val="none" w:sz="0" w:space="0" w:color="auto"/>
            <w:right w:val="none" w:sz="0" w:space="0" w:color="auto"/>
          </w:divBdr>
        </w:div>
        <w:div w:id="1830518740">
          <w:marLeft w:val="640"/>
          <w:marRight w:val="0"/>
          <w:marTop w:val="0"/>
          <w:marBottom w:val="0"/>
          <w:divBdr>
            <w:top w:val="none" w:sz="0" w:space="0" w:color="auto"/>
            <w:left w:val="none" w:sz="0" w:space="0" w:color="auto"/>
            <w:bottom w:val="none" w:sz="0" w:space="0" w:color="auto"/>
            <w:right w:val="none" w:sz="0" w:space="0" w:color="auto"/>
          </w:divBdr>
        </w:div>
        <w:div w:id="1841192504">
          <w:marLeft w:val="640"/>
          <w:marRight w:val="0"/>
          <w:marTop w:val="0"/>
          <w:marBottom w:val="0"/>
          <w:divBdr>
            <w:top w:val="none" w:sz="0" w:space="0" w:color="auto"/>
            <w:left w:val="none" w:sz="0" w:space="0" w:color="auto"/>
            <w:bottom w:val="none" w:sz="0" w:space="0" w:color="auto"/>
            <w:right w:val="none" w:sz="0" w:space="0" w:color="auto"/>
          </w:divBdr>
        </w:div>
        <w:div w:id="1843087041">
          <w:marLeft w:val="640"/>
          <w:marRight w:val="0"/>
          <w:marTop w:val="0"/>
          <w:marBottom w:val="0"/>
          <w:divBdr>
            <w:top w:val="none" w:sz="0" w:space="0" w:color="auto"/>
            <w:left w:val="none" w:sz="0" w:space="0" w:color="auto"/>
            <w:bottom w:val="none" w:sz="0" w:space="0" w:color="auto"/>
            <w:right w:val="none" w:sz="0" w:space="0" w:color="auto"/>
          </w:divBdr>
        </w:div>
        <w:div w:id="1891570737">
          <w:marLeft w:val="640"/>
          <w:marRight w:val="0"/>
          <w:marTop w:val="0"/>
          <w:marBottom w:val="0"/>
          <w:divBdr>
            <w:top w:val="none" w:sz="0" w:space="0" w:color="auto"/>
            <w:left w:val="none" w:sz="0" w:space="0" w:color="auto"/>
            <w:bottom w:val="none" w:sz="0" w:space="0" w:color="auto"/>
            <w:right w:val="none" w:sz="0" w:space="0" w:color="auto"/>
          </w:divBdr>
        </w:div>
        <w:div w:id="1896893624">
          <w:marLeft w:val="640"/>
          <w:marRight w:val="0"/>
          <w:marTop w:val="0"/>
          <w:marBottom w:val="0"/>
          <w:divBdr>
            <w:top w:val="none" w:sz="0" w:space="0" w:color="auto"/>
            <w:left w:val="none" w:sz="0" w:space="0" w:color="auto"/>
            <w:bottom w:val="none" w:sz="0" w:space="0" w:color="auto"/>
            <w:right w:val="none" w:sz="0" w:space="0" w:color="auto"/>
          </w:divBdr>
        </w:div>
        <w:div w:id="1896894337">
          <w:marLeft w:val="640"/>
          <w:marRight w:val="0"/>
          <w:marTop w:val="0"/>
          <w:marBottom w:val="0"/>
          <w:divBdr>
            <w:top w:val="none" w:sz="0" w:space="0" w:color="auto"/>
            <w:left w:val="none" w:sz="0" w:space="0" w:color="auto"/>
            <w:bottom w:val="none" w:sz="0" w:space="0" w:color="auto"/>
            <w:right w:val="none" w:sz="0" w:space="0" w:color="auto"/>
          </w:divBdr>
        </w:div>
        <w:div w:id="1920403137">
          <w:marLeft w:val="640"/>
          <w:marRight w:val="0"/>
          <w:marTop w:val="0"/>
          <w:marBottom w:val="0"/>
          <w:divBdr>
            <w:top w:val="none" w:sz="0" w:space="0" w:color="auto"/>
            <w:left w:val="none" w:sz="0" w:space="0" w:color="auto"/>
            <w:bottom w:val="none" w:sz="0" w:space="0" w:color="auto"/>
            <w:right w:val="none" w:sz="0" w:space="0" w:color="auto"/>
          </w:divBdr>
        </w:div>
        <w:div w:id="1946765806">
          <w:marLeft w:val="640"/>
          <w:marRight w:val="0"/>
          <w:marTop w:val="0"/>
          <w:marBottom w:val="0"/>
          <w:divBdr>
            <w:top w:val="none" w:sz="0" w:space="0" w:color="auto"/>
            <w:left w:val="none" w:sz="0" w:space="0" w:color="auto"/>
            <w:bottom w:val="none" w:sz="0" w:space="0" w:color="auto"/>
            <w:right w:val="none" w:sz="0" w:space="0" w:color="auto"/>
          </w:divBdr>
        </w:div>
        <w:div w:id="1950432234">
          <w:marLeft w:val="640"/>
          <w:marRight w:val="0"/>
          <w:marTop w:val="0"/>
          <w:marBottom w:val="0"/>
          <w:divBdr>
            <w:top w:val="none" w:sz="0" w:space="0" w:color="auto"/>
            <w:left w:val="none" w:sz="0" w:space="0" w:color="auto"/>
            <w:bottom w:val="none" w:sz="0" w:space="0" w:color="auto"/>
            <w:right w:val="none" w:sz="0" w:space="0" w:color="auto"/>
          </w:divBdr>
        </w:div>
        <w:div w:id="1962299583">
          <w:marLeft w:val="640"/>
          <w:marRight w:val="0"/>
          <w:marTop w:val="0"/>
          <w:marBottom w:val="0"/>
          <w:divBdr>
            <w:top w:val="none" w:sz="0" w:space="0" w:color="auto"/>
            <w:left w:val="none" w:sz="0" w:space="0" w:color="auto"/>
            <w:bottom w:val="none" w:sz="0" w:space="0" w:color="auto"/>
            <w:right w:val="none" w:sz="0" w:space="0" w:color="auto"/>
          </w:divBdr>
        </w:div>
        <w:div w:id="1974283733">
          <w:marLeft w:val="640"/>
          <w:marRight w:val="0"/>
          <w:marTop w:val="0"/>
          <w:marBottom w:val="0"/>
          <w:divBdr>
            <w:top w:val="none" w:sz="0" w:space="0" w:color="auto"/>
            <w:left w:val="none" w:sz="0" w:space="0" w:color="auto"/>
            <w:bottom w:val="none" w:sz="0" w:space="0" w:color="auto"/>
            <w:right w:val="none" w:sz="0" w:space="0" w:color="auto"/>
          </w:divBdr>
        </w:div>
        <w:div w:id="1975409921">
          <w:marLeft w:val="640"/>
          <w:marRight w:val="0"/>
          <w:marTop w:val="0"/>
          <w:marBottom w:val="0"/>
          <w:divBdr>
            <w:top w:val="none" w:sz="0" w:space="0" w:color="auto"/>
            <w:left w:val="none" w:sz="0" w:space="0" w:color="auto"/>
            <w:bottom w:val="none" w:sz="0" w:space="0" w:color="auto"/>
            <w:right w:val="none" w:sz="0" w:space="0" w:color="auto"/>
          </w:divBdr>
        </w:div>
        <w:div w:id="1989900316">
          <w:marLeft w:val="640"/>
          <w:marRight w:val="0"/>
          <w:marTop w:val="0"/>
          <w:marBottom w:val="0"/>
          <w:divBdr>
            <w:top w:val="none" w:sz="0" w:space="0" w:color="auto"/>
            <w:left w:val="none" w:sz="0" w:space="0" w:color="auto"/>
            <w:bottom w:val="none" w:sz="0" w:space="0" w:color="auto"/>
            <w:right w:val="none" w:sz="0" w:space="0" w:color="auto"/>
          </w:divBdr>
        </w:div>
        <w:div w:id="1998025365">
          <w:marLeft w:val="640"/>
          <w:marRight w:val="0"/>
          <w:marTop w:val="0"/>
          <w:marBottom w:val="0"/>
          <w:divBdr>
            <w:top w:val="none" w:sz="0" w:space="0" w:color="auto"/>
            <w:left w:val="none" w:sz="0" w:space="0" w:color="auto"/>
            <w:bottom w:val="none" w:sz="0" w:space="0" w:color="auto"/>
            <w:right w:val="none" w:sz="0" w:space="0" w:color="auto"/>
          </w:divBdr>
        </w:div>
        <w:div w:id="2002850954">
          <w:marLeft w:val="640"/>
          <w:marRight w:val="0"/>
          <w:marTop w:val="0"/>
          <w:marBottom w:val="0"/>
          <w:divBdr>
            <w:top w:val="none" w:sz="0" w:space="0" w:color="auto"/>
            <w:left w:val="none" w:sz="0" w:space="0" w:color="auto"/>
            <w:bottom w:val="none" w:sz="0" w:space="0" w:color="auto"/>
            <w:right w:val="none" w:sz="0" w:space="0" w:color="auto"/>
          </w:divBdr>
        </w:div>
        <w:div w:id="2016613626">
          <w:marLeft w:val="640"/>
          <w:marRight w:val="0"/>
          <w:marTop w:val="0"/>
          <w:marBottom w:val="0"/>
          <w:divBdr>
            <w:top w:val="none" w:sz="0" w:space="0" w:color="auto"/>
            <w:left w:val="none" w:sz="0" w:space="0" w:color="auto"/>
            <w:bottom w:val="none" w:sz="0" w:space="0" w:color="auto"/>
            <w:right w:val="none" w:sz="0" w:space="0" w:color="auto"/>
          </w:divBdr>
        </w:div>
        <w:div w:id="2018537609">
          <w:marLeft w:val="640"/>
          <w:marRight w:val="0"/>
          <w:marTop w:val="0"/>
          <w:marBottom w:val="0"/>
          <w:divBdr>
            <w:top w:val="none" w:sz="0" w:space="0" w:color="auto"/>
            <w:left w:val="none" w:sz="0" w:space="0" w:color="auto"/>
            <w:bottom w:val="none" w:sz="0" w:space="0" w:color="auto"/>
            <w:right w:val="none" w:sz="0" w:space="0" w:color="auto"/>
          </w:divBdr>
        </w:div>
        <w:div w:id="2052225714">
          <w:marLeft w:val="640"/>
          <w:marRight w:val="0"/>
          <w:marTop w:val="0"/>
          <w:marBottom w:val="0"/>
          <w:divBdr>
            <w:top w:val="none" w:sz="0" w:space="0" w:color="auto"/>
            <w:left w:val="none" w:sz="0" w:space="0" w:color="auto"/>
            <w:bottom w:val="none" w:sz="0" w:space="0" w:color="auto"/>
            <w:right w:val="none" w:sz="0" w:space="0" w:color="auto"/>
          </w:divBdr>
        </w:div>
        <w:div w:id="2059280705">
          <w:marLeft w:val="640"/>
          <w:marRight w:val="0"/>
          <w:marTop w:val="0"/>
          <w:marBottom w:val="0"/>
          <w:divBdr>
            <w:top w:val="none" w:sz="0" w:space="0" w:color="auto"/>
            <w:left w:val="none" w:sz="0" w:space="0" w:color="auto"/>
            <w:bottom w:val="none" w:sz="0" w:space="0" w:color="auto"/>
            <w:right w:val="none" w:sz="0" w:space="0" w:color="auto"/>
          </w:divBdr>
        </w:div>
        <w:div w:id="2071224882">
          <w:marLeft w:val="640"/>
          <w:marRight w:val="0"/>
          <w:marTop w:val="0"/>
          <w:marBottom w:val="0"/>
          <w:divBdr>
            <w:top w:val="none" w:sz="0" w:space="0" w:color="auto"/>
            <w:left w:val="none" w:sz="0" w:space="0" w:color="auto"/>
            <w:bottom w:val="none" w:sz="0" w:space="0" w:color="auto"/>
            <w:right w:val="none" w:sz="0" w:space="0" w:color="auto"/>
          </w:divBdr>
        </w:div>
        <w:div w:id="2096976601">
          <w:marLeft w:val="640"/>
          <w:marRight w:val="0"/>
          <w:marTop w:val="0"/>
          <w:marBottom w:val="0"/>
          <w:divBdr>
            <w:top w:val="none" w:sz="0" w:space="0" w:color="auto"/>
            <w:left w:val="none" w:sz="0" w:space="0" w:color="auto"/>
            <w:bottom w:val="none" w:sz="0" w:space="0" w:color="auto"/>
            <w:right w:val="none" w:sz="0" w:space="0" w:color="auto"/>
          </w:divBdr>
        </w:div>
        <w:div w:id="2114352372">
          <w:marLeft w:val="640"/>
          <w:marRight w:val="0"/>
          <w:marTop w:val="0"/>
          <w:marBottom w:val="0"/>
          <w:divBdr>
            <w:top w:val="none" w:sz="0" w:space="0" w:color="auto"/>
            <w:left w:val="none" w:sz="0" w:space="0" w:color="auto"/>
            <w:bottom w:val="none" w:sz="0" w:space="0" w:color="auto"/>
            <w:right w:val="none" w:sz="0" w:space="0" w:color="auto"/>
          </w:divBdr>
        </w:div>
        <w:div w:id="2117678160">
          <w:marLeft w:val="640"/>
          <w:marRight w:val="0"/>
          <w:marTop w:val="0"/>
          <w:marBottom w:val="0"/>
          <w:divBdr>
            <w:top w:val="none" w:sz="0" w:space="0" w:color="auto"/>
            <w:left w:val="none" w:sz="0" w:space="0" w:color="auto"/>
            <w:bottom w:val="none" w:sz="0" w:space="0" w:color="auto"/>
            <w:right w:val="none" w:sz="0" w:space="0" w:color="auto"/>
          </w:divBdr>
        </w:div>
        <w:div w:id="2120030028">
          <w:marLeft w:val="640"/>
          <w:marRight w:val="0"/>
          <w:marTop w:val="0"/>
          <w:marBottom w:val="0"/>
          <w:divBdr>
            <w:top w:val="none" w:sz="0" w:space="0" w:color="auto"/>
            <w:left w:val="none" w:sz="0" w:space="0" w:color="auto"/>
            <w:bottom w:val="none" w:sz="0" w:space="0" w:color="auto"/>
            <w:right w:val="none" w:sz="0" w:space="0" w:color="auto"/>
          </w:divBdr>
        </w:div>
        <w:div w:id="2120682018">
          <w:marLeft w:val="640"/>
          <w:marRight w:val="0"/>
          <w:marTop w:val="0"/>
          <w:marBottom w:val="0"/>
          <w:divBdr>
            <w:top w:val="none" w:sz="0" w:space="0" w:color="auto"/>
            <w:left w:val="none" w:sz="0" w:space="0" w:color="auto"/>
            <w:bottom w:val="none" w:sz="0" w:space="0" w:color="auto"/>
            <w:right w:val="none" w:sz="0" w:space="0" w:color="auto"/>
          </w:divBdr>
        </w:div>
        <w:div w:id="2121680285">
          <w:marLeft w:val="640"/>
          <w:marRight w:val="0"/>
          <w:marTop w:val="0"/>
          <w:marBottom w:val="0"/>
          <w:divBdr>
            <w:top w:val="none" w:sz="0" w:space="0" w:color="auto"/>
            <w:left w:val="none" w:sz="0" w:space="0" w:color="auto"/>
            <w:bottom w:val="none" w:sz="0" w:space="0" w:color="auto"/>
            <w:right w:val="none" w:sz="0" w:space="0" w:color="auto"/>
          </w:divBdr>
        </w:div>
        <w:div w:id="2125146319">
          <w:marLeft w:val="640"/>
          <w:marRight w:val="0"/>
          <w:marTop w:val="0"/>
          <w:marBottom w:val="0"/>
          <w:divBdr>
            <w:top w:val="none" w:sz="0" w:space="0" w:color="auto"/>
            <w:left w:val="none" w:sz="0" w:space="0" w:color="auto"/>
            <w:bottom w:val="none" w:sz="0" w:space="0" w:color="auto"/>
            <w:right w:val="none" w:sz="0" w:space="0" w:color="auto"/>
          </w:divBdr>
        </w:div>
        <w:div w:id="2125611391">
          <w:marLeft w:val="640"/>
          <w:marRight w:val="0"/>
          <w:marTop w:val="0"/>
          <w:marBottom w:val="0"/>
          <w:divBdr>
            <w:top w:val="none" w:sz="0" w:space="0" w:color="auto"/>
            <w:left w:val="none" w:sz="0" w:space="0" w:color="auto"/>
            <w:bottom w:val="none" w:sz="0" w:space="0" w:color="auto"/>
            <w:right w:val="none" w:sz="0" w:space="0" w:color="auto"/>
          </w:divBdr>
        </w:div>
      </w:divsChild>
    </w:div>
    <w:div w:id="880678278">
      <w:bodyDiv w:val="1"/>
      <w:marLeft w:val="0"/>
      <w:marRight w:val="0"/>
      <w:marTop w:val="0"/>
      <w:marBottom w:val="0"/>
      <w:divBdr>
        <w:top w:val="none" w:sz="0" w:space="0" w:color="auto"/>
        <w:left w:val="none" w:sz="0" w:space="0" w:color="auto"/>
        <w:bottom w:val="none" w:sz="0" w:space="0" w:color="auto"/>
        <w:right w:val="none" w:sz="0" w:space="0" w:color="auto"/>
      </w:divBdr>
    </w:div>
    <w:div w:id="887231208">
      <w:bodyDiv w:val="1"/>
      <w:marLeft w:val="0"/>
      <w:marRight w:val="0"/>
      <w:marTop w:val="0"/>
      <w:marBottom w:val="0"/>
      <w:divBdr>
        <w:top w:val="none" w:sz="0" w:space="0" w:color="auto"/>
        <w:left w:val="none" w:sz="0" w:space="0" w:color="auto"/>
        <w:bottom w:val="none" w:sz="0" w:space="0" w:color="auto"/>
        <w:right w:val="none" w:sz="0" w:space="0" w:color="auto"/>
      </w:divBdr>
    </w:div>
    <w:div w:id="901796041">
      <w:bodyDiv w:val="1"/>
      <w:marLeft w:val="0"/>
      <w:marRight w:val="0"/>
      <w:marTop w:val="0"/>
      <w:marBottom w:val="0"/>
      <w:divBdr>
        <w:top w:val="none" w:sz="0" w:space="0" w:color="auto"/>
        <w:left w:val="none" w:sz="0" w:space="0" w:color="auto"/>
        <w:bottom w:val="none" w:sz="0" w:space="0" w:color="auto"/>
        <w:right w:val="none" w:sz="0" w:space="0" w:color="auto"/>
      </w:divBdr>
      <w:divsChild>
        <w:div w:id="25256466">
          <w:marLeft w:val="640"/>
          <w:marRight w:val="0"/>
          <w:marTop w:val="0"/>
          <w:marBottom w:val="0"/>
          <w:divBdr>
            <w:top w:val="none" w:sz="0" w:space="0" w:color="auto"/>
            <w:left w:val="none" w:sz="0" w:space="0" w:color="auto"/>
            <w:bottom w:val="none" w:sz="0" w:space="0" w:color="auto"/>
            <w:right w:val="none" w:sz="0" w:space="0" w:color="auto"/>
          </w:divBdr>
        </w:div>
        <w:div w:id="37240196">
          <w:marLeft w:val="640"/>
          <w:marRight w:val="0"/>
          <w:marTop w:val="0"/>
          <w:marBottom w:val="0"/>
          <w:divBdr>
            <w:top w:val="none" w:sz="0" w:space="0" w:color="auto"/>
            <w:left w:val="none" w:sz="0" w:space="0" w:color="auto"/>
            <w:bottom w:val="none" w:sz="0" w:space="0" w:color="auto"/>
            <w:right w:val="none" w:sz="0" w:space="0" w:color="auto"/>
          </w:divBdr>
        </w:div>
        <w:div w:id="38091510">
          <w:marLeft w:val="640"/>
          <w:marRight w:val="0"/>
          <w:marTop w:val="0"/>
          <w:marBottom w:val="0"/>
          <w:divBdr>
            <w:top w:val="none" w:sz="0" w:space="0" w:color="auto"/>
            <w:left w:val="none" w:sz="0" w:space="0" w:color="auto"/>
            <w:bottom w:val="none" w:sz="0" w:space="0" w:color="auto"/>
            <w:right w:val="none" w:sz="0" w:space="0" w:color="auto"/>
          </w:divBdr>
        </w:div>
        <w:div w:id="44529646">
          <w:marLeft w:val="640"/>
          <w:marRight w:val="0"/>
          <w:marTop w:val="0"/>
          <w:marBottom w:val="0"/>
          <w:divBdr>
            <w:top w:val="none" w:sz="0" w:space="0" w:color="auto"/>
            <w:left w:val="none" w:sz="0" w:space="0" w:color="auto"/>
            <w:bottom w:val="none" w:sz="0" w:space="0" w:color="auto"/>
            <w:right w:val="none" w:sz="0" w:space="0" w:color="auto"/>
          </w:divBdr>
        </w:div>
        <w:div w:id="49160636">
          <w:marLeft w:val="640"/>
          <w:marRight w:val="0"/>
          <w:marTop w:val="0"/>
          <w:marBottom w:val="0"/>
          <w:divBdr>
            <w:top w:val="none" w:sz="0" w:space="0" w:color="auto"/>
            <w:left w:val="none" w:sz="0" w:space="0" w:color="auto"/>
            <w:bottom w:val="none" w:sz="0" w:space="0" w:color="auto"/>
            <w:right w:val="none" w:sz="0" w:space="0" w:color="auto"/>
          </w:divBdr>
        </w:div>
        <w:div w:id="54400526">
          <w:marLeft w:val="640"/>
          <w:marRight w:val="0"/>
          <w:marTop w:val="0"/>
          <w:marBottom w:val="0"/>
          <w:divBdr>
            <w:top w:val="none" w:sz="0" w:space="0" w:color="auto"/>
            <w:left w:val="none" w:sz="0" w:space="0" w:color="auto"/>
            <w:bottom w:val="none" w:sz="0" w:space="0" w:color="auto"/>
            <w:right w:val="none" w:sz="0" w:space="0" w:color="auto"/>
          </w:divBdr>
        </w:div>
        <w:div w:id="68046072">
          <w:marLeft w:val="640"/>
          <w:marRight w:val="0"/>
          <w:marTop w:val="0"/>
          <w:marBottom w:val="0"/>
          <w:divBdr>
            <w:top w:val="none" w:sz="0" w:space="0" w:color="auto"/>
            <w:left w:val="none" w:sz="0" w:space="0" w:color="auto"/>
            <w:bottom w:val="none" w:sz="0" w:space="0" w:color="auto"/>
            <w:right w:val="none" w:sz="0" w:space="0" w:color="auto"/>
          </w:divBdr>
        </w:div>
        <w:div w:id="68624543">
          <w:marLeft w:val="640"/>
          <w:marRight w:val="0"/>
          <w:marTop w:val="0"/>
          <w:marBottom w:val="0"/>
          <w:divBdr>
            <w:top w:val="none" w:sz="0" w:space="0" w:color="auto"/>
            <w:left w:val="none" w:sz="0" w:space="0" w:color="auto"/>
            <w:bottom w:val="none" w:sz="0" w:space="0" w:color="auto"/>
            <w:right w:val="none" w:sz="0" w:space="0" w:color="auto"/>
          </w:divBdr>
        </w:div>
        <w:div w:id="74866346">
          <w:marLeft w:val="640"/>
          <w:marRight w:val="0"/>
          <w:marTop w:val="0"/>
          <w:marBottom w:val="0"/>
          <w:divBdr>
            <w:top w:val="none" w:sz="0" w:space="0" w:color="auto"/>
            <w:left w:val="none" w:sz="0" w:space="0" w:color="auto"/>
            <w:bottom w:val="none" w:sz="0" w:space="0" w:color="auto"/>
            <w:right w:val="none" w:sz="0" w:space="0" w:color="auto"/>
          </w:divBdr>
        </w:div>
        <w:div w:id="105124631">
          <w:marLeft w:val="640"/>
          <w:marRight w:val="0"/>
          <w:marTop w:val="0"/>
          <w:marBottom w:val="0"/>
          <w:divBdr>
            <w:top w:val="none" w:sz="0" w:space="0" w:color="auto"/>
            <w:left w:val="none" w:sz="0" w:space="0" w:color="auto"/>
            <w:bottom w:val="none" w:sz="0" w:space="0" w:color="auto"/>
            <w:right w:val="none" w:sz="0" w:space="0" w:color="auto"/>
          </w:divBdr>
        </w:div>
        <w:div w:id="114181311">
          <w:marLeft w:val="640"/>
          <w:marRight w:val="0"/>
          <w:marTop w:val="0"/>
          <w:marBottom w:val="0"/>
          <w:divBdr>
            <w:top w:val="none" w:sz="0" w:space="0" w:color="auto"/>
            <w:left w:val="none" w:sz="0" w:space="0" w:color="auto"/>
            <w:bottom w:val="none" w:sz="0" w:space="0" w:color="auto"/>
            <w:right w:val="none" w:sz="0" w:space="0" w:color="auto"/>
          </w:divBdr>
        </w:div>
        <w:div w:id="120926109">
          <w:marLeft w:val="640"/>
          <w:marRight w:val="0"/>
          <w:marTop w:val="0"/>
          <w:marBottom w:val="0"/>
          <w:divBdr>
            <w:top w:val="none" w:sz="0" w:space="0" w:color="auto"/>
            <w:left w:val="none" w:sz="0" w:space="0" w:color="auto"/>
            <w:bottom w:val="none" w:sz="0" w:space="0" w:color="auto"/>
            <w:right w:val="none" w:sz="0" w:space="0" w:color="auto"/>
          </w:divBdr>
        </w:div>
        <w:div w:id="130438885">
          <w:marLeft w:val="640"/>
          <w:marRight w:val="0"/>
          <w:marTop w:val="0"/>
          <w:marBottom w:val="0"/>
          <w:divBdr>
            <w:top w:val="none" w:sz="0" w:space="0" w:color="auto"/>
            <w:left w:val="none" w:sz="0" w:space="0" w:color="auto"/>
            <w:bottom w:val="none" w:sz="0" w:space="0" w:color="auto"/>
            <w:right w:val="none" w:sz="0" w:space="0" w:color="auto"/>
          </w:divBdr>
        </w:div>
        <w:div w:id="133135664">
          <w:marLeft w:val="640"/>
          <w:marRight w:val="0"/>
          <w:marTop w:val="0"/>
          <w:marBottom w:val="0"/>
          <w:divBdr>
            <w:top w:val="none" w:sz="0" w:space="0" w:color="auto"/>
            <w:left w:val="none" w:sz="0" w:space="0" w:color="auto"/>
            <w:bottom w:val="none" w:sz="0" w:space="0" w:color="auto"/>
            <w:right w:val="none" w:sz="0" w:space="0" w:color="auto"/>
          </w:divBdr>
        </w:div>
        <w:div w:id="138035100">
          <w:marLeft w:val="640"/>
          <w:marRight w:val="0"/>
          <w:marTop w:val="0"/>
          <w:marBottom w:val="0"/>
          <w:divBdr>
            <w:top w:val="none" w:sz="0" w:space="0" w:color="auto"/>
            <w:left w:val="none" w:sz="0" w:space="0" w:color="auto"/>
            <w:bottom w:val="none" w:sz="0" w:space="0" w:color="auto"/>
            <w:right w:val="none" w:sz="0" w:space="0" w:color="auto"/>
          </w:divBdr>
        </w:div>
        <w:div w:id="149373369">
          <w:marLeft w:val="640"/>
          <w:marRight w:val="0"/>
          <w:marTop w:val="0"/>
          <w:marBottom w:val="0"/>
          <w:divBdr>
            <w:top w:val="none" w:sz="0" w:space="0" w:color="auto"/>
            <w:left w:val="none" w:sz="0" w:space="0" w:color="auto"/>
            <w:bottom w:val="none" w:sz="0" w:space="0" w:color="auto"/>
            <w:right w:val="none" w:sz="0" w:space="0" w:color="auto"/>
          </w:divBdr>
        </w:div>
        <w:div w:id="160901619">
          <w:marLeft w:val="640"/>
          <w:marRight w:val="0"/>
          <w:marTop w:val="0"/>
          <w:marBottom w:val="0"/>
          <w:divBdr>
            <w:top w:val="none" w:sz="0" w:space="0" w:color="auto"/>
            <w:left w:val="none" w:sz="0" w:space="0" w:color="auto"/>
            <w:bottom w:val="none" w:sz="0" w:space="0" w:color="auto"/>
            <w:right w:val="none" w:sz="0" w:space="0" w:color="auto"/>
          </w:divBdr>
        </w:div>
        <w:div w:id="177156496">
          <w:marLeft w:val="640"/>
          <w:marRight w:val="0"/>
          <w:marTop w:val="0"/>
          <w:marBottom w:val="0"/>
          <w:divBdr>
            <w:top w:val="none" w:sz="0" w:space="0" w:color="auto"/>
            <w:left w:val="none" w:sz="0" w:space="0" w:color="auto"/>
            <w:bottom w:val="none" w:sz="0" w:space="0" w:color="auto"/>
            <w:right w:val="none" w:sz="0" w:space="0" w:color="auto"/>
          </w:divBdr>
        </w:div>
        <w:div w:id="179008236">
          <w:marLeft w:val="640"/>
          <w:marRight w:val="0"/>
          <w:marTop w:val="0"/>
          <w:marBottom w:val="0"/>
          <w:divBdr>
            <w:top w:val="none" w:sz="0" w:space="0" w:color="auto"/>
            <w:left w:val="none" w:sz="0" w:space="0" w:color="auto"/>
            <w:bottom w:val="none" w:sz="0" w:space="0" w:color="auto"/>
            <w:right w:val="none" w:sz="0" w:space="0" w:color="auto"/>
          </w:divBdr>
        </w:div>
        <w:div w:id="181819748">
          <w:marLeft w:val="640"/>
          <w:marRight w:val="0"/>
          <w:marTop w:val="0"/>
          <w:marBottom w:val="0"/>
          <w:divBdr>
            <w:top w:val="none" w:sz="0" w:space="0" w:color="auto"/>
            <w:left w:val="none" w:sz="0" w:space="0" w:color="auto"/>
            <w:bottom w:val="none" w:sz="0" w:space="0" w:color="auto"/>
            <w:right w:val="none" w:sz="0" w:space="0" w:color="auto"/>
          </w:divBdr>
        </w:div>
        <w:div w:id="182714914">
          <w:marLeft w:val="640"/>
          <w:marRight w:val="0"/>
          <w:marTop w:val="0"/>
          <w:marBottom w:val="0"/>
          <w:divBdr>
            <w:top w:val="none" w:sz="0" w:space="0" w:color="auto"/>
            <w:left w:val="none" w:sz="0" w:space="0" w:color="auto"/>
            <w:bottom w:val="none" w:sz="0" w:space="0" w:color="auto"/>
            <w:right w:val="none" w:sz="0" w:space="0" w:color="auto"/>
          </w:divBdr>
        </w:div>
        <w:div w:id="191580238">
          <w:marLeft w:val="640"/>
          <w:marRight w:val="0"/>
          <w:marTop w:val="0"/>
          <w:marBottom w:val="0"/>
          <w:divBdr>
            <w:top w:val="none" w:sz="0" w:space="0" w:color="auto"/>
            <w:left w:val="none" w:sz="0" w:space="0" w:color="auto"/>
            <w:bottom w:val="none" w:sz="0" w:space="0" w:color="auto"/>
            <w:right w:val="none" w:sz="0" w:space="0" w:color="auto"/>
          </w:divBdr>
        </w:div>
        <w:div w:id="199972804">
          <w:marLeft w:val="640"/>
          <w:marRight w:val="0"/>
          <w:marTop w:val="0"/>
          <w:marBottom w:val="0"/>
          <w:divBdr>
            <w:top w:val="none" w:sz="0" w:space="0" w:color="auto"/>
            <w:left w:val="none" w:sz="0" w:space="0" w:color="auto"/>
            <w:bottom w:val="none" w:sz="0" w:space="0" w:color="auto"/>
            <w:right w:val="none" w:sz="0" w:space="0" w:color="auto"/>
          </w:divBdr>
        </w:div>
        <w:div w:id="207767930">
          <w:marLeft w:val="640"/>
          <w:marRight w:val="0"/>
          <w:marTop w:val="0"/>
          <w:marBottom w:val="0"/>
          <w:divBdr>
            <w:top w:val="none" w:sz="0" w:space="0" w:color="auto"/>
            <w:left w:val="none" w:sz="0" w:space="0" w:color="auto"/>
            <w:bottom w:val="none" w:sz="0" w:space="0" w:color="auto"/>
            <w:right w:val="none" w:sz="0" w:space="0" w:color="auto"/>
          </w:divBdr>
        </w:div>
        <w:div w:id="241574627">
          <w:marLeft w:val="640"/>
          <w:marRight w:val="0"/>
          <w:marTop w:val="0"/>
          <w:marBottom w:val="0"/>
          <w:divBdr>
            <w:top w:val="none" w:sz="0" w:space="0" w:color="auto"/>
            <w:left w:val="none" w:sz="0" w:space="0" w:color="auto"/>
            <w:bottom w:val="none" w:sz="0" w:space="0" w:color="auto"/>
            <w:right w:val="none" w:sz="0" w:space="0" w:color="auto"/>
          </w:divBdr>
        </w:div>
        <w:div w:id="249393803">
          <w:marLeft w:val="640"/>
          <w:marRight w:val="0"/>
          <w:marTop w:val="0"/>
          <w:marBottom w:val="0"/>
          <w:divBdr>
            <w:top w:val="none" w:sz="0" w:space="0" w:color="auto"/>
            <w:left w:val="none" w:sz="0" w:space="0" w:color="auto"/>
            <w:bottom w:val="none" w:sz="0" w:space="0" w:color="auto"/>
            <w:right w:val="none" w:sz="0" w:space="0" w:color="auto"/>
          </w:divBdr>
        </w:div>
        <w:div w:id="257370543">
          <w:marLeft w:val="640"/>
          <w:marRight w:val="0"/>
          <w:marTop w:val="0"/>
          <w:marBottom w:val="0"/>
          <w:divBdr>
            <w:top w:val="none" w:sz="0" w:space="0" w:color="auto"/>
            <w:left w:val="none" w:sz="0" w:space="0" w:color="auto"/>
            <w:bottom w:val="none" w:sz="0" w:space="0" w:color="auto"/>
            <w:right w:val="none" w:sz="0" w:space="0" w:color="auto"/>
          </w:divBdr>
        </w:div>
        <w:div w:id="265231759">
          <w:marLeft w:val="640"/>
          <w:marRight w:val="0"/>
          <w:marTop w:val="0"/>
          <w:marBottom w:val="0"/>
          <w:divBdr>
            <w:top w:val="none" w:sz="0" w:space="0" w:color="auto"/>
            <w:left w:val="none" w:sz="0" w:space="0" w:color="auto"/>
            <w:bottom w:val="none" w:sz="0" w:space="0" w:color="auto"/>
            <w:right w:val="none" w:sz="0" w:space="0" w:color="auto"/>
          </w:divBdr>
        </w:div>
        <w:div w:id="280259526">
          <w:marLeft w:val="640"/>
          <w:marRight w:val="0"/>
          <w:marTop w:val="0"/>
          <w:marBottom w:val="0"/>
          <w:divBdr>
            <w:top w:val="none" w:sz="0" w:space="0" w:color="auto"/>
            <w:left w:val="none" w:sz="0" w:space="0" w:color="auto"/>
            <w:bottom w:val="none" w:sz="0" w:space="0" w:color="auto"/>
            <w:right w:val="none" w:sz="0" w:space="0" w:color="auto"/>
          </w:divBdr>
        </w:div>
        <w:div w:id="302928803">
          <w:marLeft w:val="640"/>
          <w:marRight w:val="0"/>
          <w:marTop w:val="0"/>
          <w:marBottom w:val="0"/>
          <w:divBdr>
            <w:top w:val="none" w:sz="0" w:space="0" w:color="auto"/>
            <w:left w:val="none" w:sz="0" w:space="0" w:color="auto"/>
            <w:bottom w:val="none" w:sz="0" w:space="0" w:color="auto"/>
            <w:right w:val="none" w:sz="0" w:space="0" w:color="auto"/>
          </w:divBdr>
        </w:div>
        <w:div w:id="308412438">
          <w:marLeft w:val="640"/>
          <w:marRight w:val="0"/>
          <w:marTop w:val="0"/>
          <w:marBottom w:val="0"/>
          <w:divBdr>
            <w:top w:val="none" w:sz="0" w:space="0" w:color="auto"/>
            <w:left w:val="none" w:sz="0" w:space="0" w:color="auto"/>
            <w:bottom w:val="none" w:sz="0" w:space="0" w:color="auto"/>
            <w:right w:val="none" w:sz="0" w:space="0" w:color="auto"/>
          </w:divBdr>
        </w:div>
        <w:div w:id="314266499">
          <w:marLeft w:val="640"/>
          <w:marRight w:val="0"/>
          <w:marTop w:val="0"/>
          <w:marBottom w:val="0"/>
          <w:divBdr>
            <w:top w:val="none" w:sz="0" w:space="0" w:color="auto"/>
            <w:left w:val="none" w:sz="0" w:space="0" w:color="auto"/>
            <w:bottom w:val="none" w:sz="0" w:space="0" w:color="auto"/>
            <w:right w:val="none" w:sz="0" w:space="0" w:color="auto"/>
          </w:divBdr>
        </w:div>
        <w:div w:id="315719132">
          <w:marLeft w:val="640"/>
          <w:marRight w:val="0"/>
          <w:marTop w:val="0"/>
          <w:marBottom w:val="0"/>
          <w:divBdr>
            <w:top w:val="none" w:sz="0" w:space="0" w:color="auto"/>
            <w:left w:val="none" w:sz="0" w:space="0" w:color="auto"/>
            <w:bottom w:val="none" w:sz="0" w:space="0" w:color="auto"/>
            <w:right w:val="none" w:sz="0" w:space="0" w:color="auto"/>
          </w:divBdr>
        </w:div>
        <w:div w:id="316805043">
          <w:marLeft w:val="640"/>
          <w:marRight w:val="0"/>
          <w:marTop w:val="0"/>
          <w:marBottom w:val="0"/>
          <w:divBdr>
            <w:top w:val="none" w:sz="0" w:space="0" w:color="auto"/>
            <w:left w:val="none" w:sz="0" w:space="0" w:color="auto"/>
            <w:bottom w:val="none" w:sz="0" w:space="0" w:color="auto"/>
            <w:right w:val="none" w:sz="0" w:space="0" w:color="auto"/>
          </w:divBdr>
        </w:div>
        <w:div w:id="327448005">
          <w:marLeft w:val="640"/>
          <w:marRight w:val="0"/>
          <w:marTop w:val="0"/>
          <w:marBottom w:val="0"/>
          <w:divBdr>
            <w:top w:val="none" w:sz="0" w:space="0" w:color="auto"/>
            <w:left w:val="none" w:sz="0" w:space="0" w:color="auto"/>
            <w:bottom w:val="none" w:sz="0" w:space="0" w:color="auto"/>
            <w:right w:val="none" w:sz="0" w:space="0" w:color="auto"/>
          </w:divBdr>
        </w:div>
        <w:div w:id="327641321">
          <w:marLeft w:val="640"/>
          <w:marRight w:val="0"/>
          <w:marTop w:val="0"/>
          <w:marBottom w:val="0"/>
          <w:divBdr>
            <w:top w:val="none" w:sz="0" w:space="0" w:color="auto"/>
            <w:left w:val="none" w:sz="0" w:space="0" w:color="auto"/>
            <w:bottom w:val="none" w:sz="0" w:space="0" w:color="auto"/>
            <w:right w:val="none" w:sz="0" w:space="0" w:color="auto"/>
          </w:divBdr>
        </w:div>
        <w:div w:id="330523674">
          <w:marLeft w:val="640"/>
          <w:marRight w:val="0"/>
          <w:marTop w:val="0"/>
          <w:marBottom w:val="0"/>
          <w:divBdr>
            <w:top w:val="none" w:sz="0" w:space="0" w:color="auto"/>
            <w:left w:val="none" w:sz="0" w:space="0" w:color="auto"/>
            <w:bottom w:val="none" w:sz="0" w:space="0" w:color="auto"/>
            <w:right w:val="none" w:sz="0" w:space="0" w:color="auto"/>
          </w:divBdr>
        </w:div>
        <w:div w:id="333991012">
          <w:marLeft w:val="640"/>
          <w:marRight w:val="0"/>
          <w:marTop w:val="0"/>
          <w:marBottom w:val="0"/>
          <w:divBdr>
            <w:top w:val="none" w:sz="0" w:space="0" w:color="auto"/>
            <w:left w:val="none" w:sz="0" w:space="0" w:color="auto"/>
            <w:bottom w:val="none" w:sz="0" w:space="0" w:color="auto"/>
            <w:right w:val="none" w:sz="0" w:space="0" w:color="auto"/>
          </w:divBdr>
        </w:div>
        <w:div w:id="346103442">
          <w:marLeft w:val="640"/>
          <w:marRight w:val="0"/>
          <w:marTop w:val="0"/>
          <w:marBottom w:val="0"/>
          <w:divBdr>
            <w:top w:val="none" w:sz="0" w:space="0" w:color="auto"/>
            <w:left w:val="none" w:sz="0" w:space="0" w:color="auto"/>
            <w:bottom w:val="none" w:sz="0" w:space="0" w:color="auto"/>
            <w:right w:val="none" w:sz="0" w:space="0" w:color="auto"/>
          </w:divBdr>
        </w:div>
        <w:div w:id="348916177">
          <w:marLeft w:val="640"/>
          <w:marRight w:val="0"/>
          <w:marTop w:val="0"/>
          <w:marBottom w:val="0"/>
          <w:divBdr>
            <w:top w:val="none" w:sz="0" w:space="0" w:color="auto"/>
            <w:left w:val="none" w:sz="0" w:space="0" w:color="auto"/>
            <w:bottom w:val="none" w:sz="0" w:space="0" w:color="auto"/>
            <w:right w:val="none" w:sz="0" w:space="0" w:color="auto"/>
          </w:divBdr>
        </w:div>
        <w:div w:id="358120087">
          <w:marLeft w:val="640"/>
          <w:marRight w:val="0"/>
          <w:marTop w:val="0"/>
          <w:marBottom w:val="0"/>
          <w:divBdr>
            <w:top w:val="none" w:sz="0" w:space="0" w:color="auto"/>
            <w:left w:val="none" w:sz="0" w:space="0" w:color="auto"/>
            <w:bottom w:val="none" w:sz="0" w:space="0" w:color="auto"/>
            <w:right w:val="none" w:sz="0" w:space="0" w:color="auto"/>
          </w:divBdr>
        </w:div>
        <w:div w:id="390037113">
          <w:marLeft w:val="640"/>
          <w:marRight w:val="0"/>
          <w:marTop w:val="0"/>
          <w:marBottom w:val="0"/>
          <w:divBdr>
            <w:top w:val="none" w:sz="0" w:space="0" w:color="auto"/>
            <w:left w:val="none" w:sz="0" w:space="0" w:color="auto"/>
            <w:bottom w:val="none" w:sz="0" w:space="0" w:color="auto"/>
            <w:right w:val="none" w:sz="0" w:space="0" w:color="auto"/>
          </w:divBdr>
        </w:div>
        <w:div w:id="391663574">
          <w:marLeft w:val="640"/>
          <w:marRight w:val="0"/>
          <w:marTop w:val="0"/>
          <w:marBottom w:val="0"/>
          <w:divBdr>
            <w:top w:val="none" w:sz="0" w:space="0" w:color="auto"/>
            <w:left w:val="none" w:sz="0" w:space="0" w:color="auto"/>
            <w:bottom w:val="none" w:sz="0" w:space="0" w:color="auto"/>
            <w:right w:val="none" w:sz="0" w:space="0" w:color="auto"/>
          </w:divBdr>
        </w:div>
        <w:div w:id="405885197">
          <w:marLeft w:val="640"/>
          <w:marRight w:val="0"/>
          <w:marTop w:val="0"/>
          <w:marBottom w:val="0"/>
          <w:divBdr>
            <w:top w:val="none" w:sz="0" w:space="0" w:color="auto"/>
            <w:left w:val="none" w:sz="0" w:space="0" w:color="auto"/>
            <w:bottom w:val="none" w:sz="0" w:space="0" w:color="auto"/>
            <w:right w:val="none" w:sz="0" w:space="0" w:color="auto"/>
          </w:divBdr>
        </w:div>
        <w:div w:id="418790251">
          <w:marLeft w:val="640"/>
          <w:marRight w:val="0"/>
          <w:marTop w:val="0"/>
          <w:marBottom w:val="0"/>
          <w:divBdr>
            <w:top w:val="none" w:sz="0" w:space="0" w:color="auto"/>
            <w:left w:val="none" w:sz="0" w:space="0" w:color="auto"/>
            <w:bottom w:val="none" w:sz="0" w:space="0" w:color="auto"/>
            <w:right w:val="none" w:sz="0" w:space="0" w:color="auto"/>
          </w:divBdr>
        </w:div>
        <w:div w:id="420495287">
          <w:marLeft w:val="640"/>
          <w:marRight w:val="0"/>
          <w:marTop w:val="0"/>
          <w:marBottom w:val="0"/>
          <w:divBdr>
            <w:top w:val="none" w:sz="0" w:space="0" w:color="auto"/>
            <w:left w:val="none" w:sz="0" w:space="0" w:color="auto"/>
            <w:bottom w:val="none" w:sz="0" w:space="0" w:color="auto"/>
            <w:right w:val="none" w:sz="0" w:space="0" w:color="auto"/>
          </w:divBdr>
        </w:div>
        <w:div w:id="429275850">
          <w:marLeft w:val="640"/>
          <w:marRight w:val="0"/>
          <w:marTop w:val="0"/>
          <w:marBottom w:val="0"/>
          <w:divBdr>
            <w:top w:val="none" w:sz="0" w:space="0" w:color="auto"/>
            <w:left w:val="none" w:sz="0" w:space="0" w:color="auto"/>
            <w:bottom w:val="none" w:sz="0" w:space="0" w:color="auto"/>
            <w:right w:val="none" w:sz="0" w:space="0" w:color="auto"/>
          </w:divBdr>
        </w:div>
        <w:div w:id="447774563">
          <w:marLeft w:val="640"/>
          <w:marRight w:val="0"/>
          <w:marTop w:val="0"/>
          <w:marBottom w:val="0"/>
          <w:divBdr>
            <w:top w:val="none" w:sz="0" w:space="0" w:color="auto"/>
            <w:left w:val="none" w:sz="0" w:space="0" w:color="auto"/>
            <w:bottom w:val="none" w:sz="0" w:space="0" w:color="auto"/>
            <w:right w:val="none" w:sz="0" w:space="0" w:color="auto"/>
          </w:divBdr>
        </w:div>
        <w:div w:id="464934555">
          <w:marLeft w:val="640"/>
          <w:marRight w:val="0"/>
          <w:marTop w:val="0"/>
          <w:marBottom w:val="0"/>
          <w:divBdr>
            <w:top w:val="none" w:sz="0" w:space="0" w:color="auto"/>
            <w:left w:val="none" w:sz="0" w:space="0" w:color="auto"/>
            <w:bottom w:val="none" w:sz="0" w:space="0" w:color="auto"/>
            <w:right w:val="none" w:sz="0" w:space="0" w:color="auto"/>
          </w:divBdr>
        </w:div>
        <w:div w:id="485704957">
          <w:marLeft w:val="640"/>
          <w:marRight w:val="0"/>
          <w:marTop w:val="0"/>
          <w:marBottom w:val="0"/>
          <w:divBdr>
            <w:top w:val="none" w:sz="0" w:space="0" w:color="auto"/>
            <w:left w:val="none" w:sz="0" w:space="0" w:color="auto"/>
            <w:bottom w:val="none" w:sz="0" w:space="0" w:color="auto"/>
            <w:right w:val="none" w:sz="0" w:space="0" w:color="auto"/>
          </w:divBdr>
        </w:div>
        <w:div w:id="491680321">
          <w:marLeft w:val="640"/>
          <w:marRight w:val="0"/>
          <w:marTop w:val="0"/>
          <w:marBottom w:val="0"/>
          <w:divBdr>
            <w:top w:val="none" w:sz="0" w:space="0" w:color="auto"/>
            <w:left w:val="none" w:sz="0" w:space="0" w:color="auto"/>
            <w:bottom w:val="none" w:sz="0" w:space="0" w:color="auto"/>
            <w:right w:val="none" w:sz="0" w:space="0" w:color="auto"/>
          </w:divBdr>
        </w:div>
        <w:div w:id="502621734">
          <w:marLeft w:val="640"/>
          <w:marRight w:val="0"/>
          <w:marTop w:val="0"/>
          <w:marBottom w:val="0"/>
          <w:divBdr>
            <w:top w:val="none" w:sz="0" w:space="0" w:color="auto"/>
            <w:left w:val="none" w:sz="0" w:space="0" w:color="auto"/>
            <w:bottom w:val="none" w:sz="0" w:space="0" w:color="auto"/>
            <w:right w:val="none" w:sz="0" w:space="0" w:color="auto"/>
          </w:divBdr>
        </w:div>
        <w:div w:id="514851653">
          <w:marLeft w:val="640"/>
          <w:marRight w:val="0"/>
          <w:marTop w:val="0"/>
          <w:marBottom w:val="0"/>
          <w:divBdr>
            <w:top w:val="none" w:sz="0" w:space="0" w:color="auto"/>
            <w:left w:val="none" w:sz="0" w:space="0" w:color="auto"/>
            <w:bottom w:val="none" w:sz="0" w:space="0" w:color="auto"/>
            <w:right w:val="none" w:sz="0" w:space="0" w:color="auto"/>
          </w:divBdr>
        </w:div>
        <w:div w:id="516044027">
          <w:marLeft w:val="640"/>
          <w:marRight w:val="0"/>
          <w:marTop w:val="0"/>
          <w:marBottom w:val="0"/>
          <w:divBdr>
            <w:top w:val="none" w:sz="0" w:space="0" w:color="auto"/>
            <w:left w:val="none" w:sz="0" w:space="0" w:color="auto"/>
            <w:bottom w:val="none" w:sz="0" w:space="0" w:color="auto"/>
            <w:right w:val="none" w:sz="0" w:space="0" w:color="auto"/>
          </w:divBdr>
        </w:div>
        <w:div w:id="519201645">
          <w:marLeft w:val="640"/>
          <w:marRight w:val="0"/>
          <w:marTop w:val="0"/>
          <w:marBottom w:val="0"/>
          <w:divBdr>
            <w:top w:val="none" w:sz="0" w:space="0" w:color="auto"/>
            <w:left w:val="none" w:sz="0" w:space="0" w:color="auto"/>
            <w:bottom w:val="none" w:sz="0" w:space="0" w:color="auto"/>
            <w:right w:val="none" w:sz="0" w:space="0" w:color="auto"/>
          </w:divBdr>
        </w:div>
        <w:div w:id="520243497">
          <w:marLeft w:val="640"/>
          <w:marRight w:val="0"/>
          <w:marTop w:val="0"/>
          <w:marBottom w:val="0"/>
          <w:divBdr>
            <w:top w:val="none" w:sz="0" w:space="0" w:color="auto"/>
            <w:left w:val="none" w:sz="0" w:space="0" w:color="auto"/>
            <w:bottom w:val="none" w:sz="0" w:space="0" w:color="auto"/>
            <w:right w:val="none" w:sz="0" w:space="0" w:color="auto"/>
          </w:divBdr>
        </w:div>
        <w:div w:id="522746601">
          <w:marLeft w:val="640"/>
          <w:marRight w:val="0"/>
          <w:marTop w:val="0"/>
          <w:marBottom w:val="0"/>
          <w:divBdr>
            <w:top w:val="none" w:sz="0" w:space="0" w:color="auto"/>
            <w:left w:val="none" w:sz="0" w:space="0" w:color="auto"/>
            <w:bottom w:val="none" w:sz="0" w:space="0" w:color="auto"/>
            <w:right w:val="none" w:sz="0" w:space="0" w:color="auto"/>
          </w:divBdr>
        </w:div>
        <w:div w:id="562175418">
          <w:marLeft w:val="640"/>
          <w:marRight w:val="0"/>
          <w:marTop w:val="0"/>
          <w:marBottom w:val="0"/>
          <w:divBdr>
            <w:top w:val="none" w:sz="0" w:space="0" w:color="auto"/>
            <w:left w:val="none" w:sz="0" w:space="0" w:color="auto"/>
            <w:bottom w:val="none" w:sz="0" w:space="0" w:color="auto"/>
            <w:right w:val="none" w:sz="0" w:space="0" w:color="auto"/>
          </w:divBdr>
        </w:div>
        <w:div w:id="577982620">
          <w:marLeft w:val="640"/>
          <w:marRight w:val="0"/>
          <w:marTop w:val="0"/>
          <w:marBottom w:val="0"/>
          <w:divBdr>
            <w:top w:val="none" w:sz="0" w:space="0" w:color="auto"/>
            <w:left w:val="none" w:sz="0" w:space="0" w:color="auto"/>
            <w:bottom w:val="none" w:sz="0" w:space="0" w:color="auto"/>
            <w:right w:val="none" w:sz="0" w:space="0" w:color="auto"/>
          </w:divBdr>
        </w:div>
        <w:div w:id="584802145">
          <w:marLeft w:val="640"/>
          <w:marRight w:val="0"/>
          <w:marTop w:val="0"/>
          <w:marBottom w:val="0"/>
          <w:divBdr>
            <w:top w:val="none" w:sz="0" w:space="0" w:color="auto"/>
            <w:left w:val="none" w:sz="0" w:space="0" w:color="auto"/>
            <w:bottom w:val="none" w:sz="0" w:space="0" w:color="auto"/>
            <w:right w:val="none" w:sz="0" w:space="0" w:color="auto"/>
          </w:divBdr>
        </w:div>
        <w:div w:id="598413906">
          <w:marLeft w:val="640"/>
          <w:marRight w:val="0"/>
          <w:marTop w:val="0"/>
          <w:marBottom w:val="0"/>
          <w:divBdr>
            <w:top w:val="none" w:sz="0" w:space="0" w:color="auto"/>
            <w:left w:val="none" w:sz="0" w:space="0" w:color="auto"/>
            <w:bottom w:val="none" w:sz="0" w:space="0" w:color="auto"/>
            <w:right w:val="none" w:sz="0" w:space="0" w:color="auto"/>
          </w:divBdr>
        </w:div>
        <w:div w:id="603926453">
          <w:marLeft w:val="640"/>
          <w:marRight w:val="0"/>
          <w:marTop w:val="0"/>
          <w:marBottom w:val="0"/>
          <w:divBdr>
            <w:top w:val="none" w:sz="0" w:space="0" w:color="auto"/>
            <w:left w:val="none" w:sz="0" w:space="0" w:color="auto"/>
            <w:bottom w:val="none" w:sz="0" w:space="0" w:color="auto"/>
            <w:right w:val="none" w:sz="0" w:space="0" w:color="auto"/>
          </w:divBdr>
        </w:div>
        <w:div w:id="630401776">
          <w:marLeft w:val="640"/>
          <w:marRight w:val="0"/>
          <w:marTop w:val="0"/>
          <w:marBottom w:val="0"/>
          <w:divBdr>
            <w:top w:val="none" w:sz="0" w:space="0" w:color="auto"/>
            <w:left w:val="none" w:sz="0" w:space="0" w:color="auto"/>
            <w:bottom w:val="none" w:sz="0" w:space="0" w:color="auto"/>
            <w:right w:val="none" w:sz="0" w:space="0" w:color="auto"/>
          </w:divBdr>
        </w:div>
        <w:div w:id="635140824">
          <w:marLeft w:val="640"/>
          <w:marRight w:val="0"/>
          <w:marTop w:val="0"/>
          <w:marBottom w:val="0"/>
          <w:divBdr>
            <w:top w:val="none" w:sz="0" w:space="0" w:color="auto"/>
            <w:left w:val="none" w:sz="0" w:space="0" w:color="auto"/>
            <w:bottom w:val="none" w:sz="0" w:space="0" w:color="auto"/>
            <w:right w:val="none" w:sz="0" w:space="0" w:color="auto"/>
          </w:divBdr>
        </w:div>
        <w:div w:id="636835891">
          <w:marLeft w:val="640"/>
          <w:marRight w:val="0"/>
          <w:marTop w:val="0"/>
          <w:marBottom w:val="0"/>
          <w:divBdr>
            <w:top w:val="none" w:sz="0" w:space="0" w:color="auto"/>
            <w:left w:val="none" w:sz="0" w:space="0" w:color="auto"/>
            <w:bottom w:val="none" w:sz="0" w:space="0" w:color="auto"/>
            <w:right w:val="none" w:sz="0" w:space="0" w:color="auto"/>
          </w:divBdr>
        </w:div>
        <w:div w:id="646670594">
          <w:marLeft w:val="640"/>
          <w:marRight w:val="0"/>
          <w:marTop w:val="0"/>
          <w:marBottom w:val="0"/>
          <w:divBdr>
            <w:top w:val="none" w:sz="0" w:space="0" w:color="auto"/>
            <w:left w:val="none" w:sz="0" w:space="0" w:color="auto"/>
            <w:bottom w:val="none" w:sz="0" w:space="0" w:color="auto"/>
            <w:right w:val="none" w:sz="0" w:space="0" w:color="auto"/>
          </w:divBdr>
        </w:div>
        <w:div w:id="661127229">
          <w:marLeft w:val="640"/>
          <w:marRight w:val="0"/>
          <w:marTop w:val="0"/>
          <w:marBottom w:val="0"/>
          <w:divBdr>
            <w:top w:val="none" w:sz="0" w:space="0" w:color="auto"/>
            <w:left w:val="none" w:sz="0" w:space="0" w:color="auto"/>
            <w:bottom w:val="none" w:sz="0" w:space="0" w:color="auto"/>
            <w:right w:val="none" w:sz="0" w:space="0" w:color="auto"/>
          </w:divBdr>
        </w:div>
        <w:div w:id="661469863">
          <w:marLeft w:val="640"/>
          <w:marRight w:val="0"/>
          <w:marTop w:val="0"/>
          <w:marBottom w:val="0"/>
          <w:divBdr>
            <w:top w:val="none" w:sz="0" w:space="0" w:color="auto"/>
            <w:left w:val="none" w:sz="0" w:space="0" w:color="auto"/>
            <w:bottom w:val="none" w:sz="0" w:space="0" w:color="auto"/>
            <w:right w:val="none" w:sz="0" w:space="0" w:color="auto"/>
          </w:divBdr>
        </w:div>
        <w:div w:id="662320170">
          <w:marLeft w:val="640"/>
          <w:marRight w:val="0"/>
          <w:marTop w:val="0"/>
          <w:marBottom w:val="0"/>
          <w:divBdr>
            <w:top w:val="none" w:sz="0" w:space="0" w:color="auto"/>
            <w:left w:val="none" w:sz="0" w:space="0" w:color="auto"/>
            <w:bottom w:val="none" w:sz="0" w:space="0" w:color="auto"/>
            <w:right w:val="none" w:sz="0" w:space="0" w:color="auto"/>
          </w:divBdr>
        </w:div>
        <w:div w:id="680620879">
          <w:marLeft w:val="640"/>
          <w:marRight w:val="0"/>
          <w:marTop w:val="0"/>
          <w:marBottom w:val="0"/>
          <w:divBdr>
            <w:top w:val="none" w:sz="0" w:space="0" w:color="auto"/>
            <w:left w:val="none" w:sz="0" w:space="0" w:color="auto"/>
            <w:bottom w:val="none" w:sz="0" w:space="0" w:color="auto"/>
            <w:right w:val="none" w:sz="0" w:space="0" w:color="auto"/>
          </w:divBdr>
        </w:div>
        <w:div w:id="683943776">
          <w:marLeft w:val="640"/>
          <w:marRight w:val="0"/>
          <w:marTop w:val="0"/>
          <w:marBottom w:val="0"/>
          <w:divBdr>
            <w:top w:val="none" w:sz="0" w:space="0" w:color="auto"/>
            <w:left w:val="none" w:sz="0" w:space="0" w:color="auto"/>
            <w:bottom w:val="none" w:sz="0" w:space="0" w:color="auto"/>
            <w:right w:val="none" w:sz="0" w:space="0" w:color="auto"/>
          </w:divBdr>
        </w:div>
        <w:div w:id="700202880">
          <w:marLeft w:val="640"/>
          <w:marRight w:val="0"/>
          <w:marTop w:val="0"/>
          <w:marBottom w:val="0"/>
          <w:divBdr>
            <w:top w:val="none" w:sz="0" w:space="0" w:color="auto"/>
            <w:left w:val="none" w:sz="0" w:space="0" w:color="auto"/>
            <w:bottom w:val="none" w:sz="0" w:space="0" w:color="auto"/>
            <w:right w:val="none" w:sz="0" w:space="0" w:color="auto"/>
          </w:divBdr>
        </w:div>
        <w:div w:id="711424404">
          <w:marLeft w:val="640"/>
          <w:marRight w:val="0"/>
          <w:marTop w:val="0"/>
          <w:marBottom w:val="0"/>
          <w:divBdr>
            <w:top w:val="none" w:sz="0" w:space="0" w:color="auto"/>
            <w:left w:val="none" w:sz="0" w:space="0" w:color="auto"/>
            <w:bottom w:val="none" w:sz="0" w:space="0" w:color="auto"/>
            <w:right w:val="none" w:sz="0" w:space="0" w:color="auto"/>
          </w:divBdr>
        </w:div>
        <w:div w:id="736710770">
          <w:marLeft w:val="640"/>
          <w:marRight w:val="0"/>
          <w:marTop w:val="0"/>
          <w:marBottom w:val="0"/>
          <w:divBdr>
            <w:top w:val="none" w:sz="0" w:space="0" w:color="auto"/>
            <w:left w:val="none" w:sz="0" w:space="0" w:color="auto"/>
            <w:bottom w:val="none" w:sz="0" w:space="0" w:color="auto"/>
            <w:right w:val="none" w:sz="0" w:space="0" w:color="auto"/>
          </w:divBdr>
        </w:div>
        <w:div w:id="741174818">
          <w:marLeft w:val="640"/>
          <w:marRight w:val="0"/>
          <w:marTop w:val="0"/>
          <w:marBottom w:val="0"/>
          <w:divBdr>
            <w:top w:val="none" w:sz="0" w:space="0" w:color="auto"/>
            <w:left w:val="none" w:sz="0" w:space="0" w:color="auto"/>
            <w:bottom w:val="none" w:sz="0" w:space="0" w:color="auto"/>
            <w:right w:val="none" w:sz="0" w:space="0" w:color="auto"/>
          </w:divBdr>
        </w:div>
        <w:div w:id="747389580">
          <w:marLeft w:val="640"/>
          <w:marRight w:val="0"/>
          <w:marTop w:val="0"/>
          <w:marBottom w:val="0"/>
          <w:divBdr>
            <w:top w:val="none" w:sz="0" w:space="0" w:color="auto"/>
            <w:left w:val="none" w:sz="0" w:space="0" w:color="auto"/>
            <w:bottom w:val="none" w:sz="0" w:space="0" w:color="auto"/>
            <w:right w:val="none" w:sz="0" w:space="0" w:color="auto"/>
          </w:divBdr>
        </w:div>
        <w:div w:id="749960335">
          <w:marLeft w:val="640"/>
          <w:marRight w:val="0"/>
          <w:marTop w:val="0"/>
          <w:marBottom w:val="0"/>
          <w:divBdr>
            <w:top w:val="none" w:sz="0" w:space="0" w:color="auto"/>
            <w:left w:val="none" w:sz="0" w:space="0" w:color="auto"/>
            <w:bottom w:val="none" w:sz="0" w:space="0" w:color="auto"/>
            <w:right w:val="none" w:sz="0" w:space="0" w:color="auto"/>
          </w:divBdr>
        </w:div>
        <w:div w:id="752550328">
          <w:marLeft w:val="640"/>
          <w:marRight w:val="0"/>
          <w:marTop w:val="0"/>
          <w:marBottom w:val="0"/>
          <w:divBdr>
            <w:top w:val="none" w:sz="0" w:space="0" w:color="auto"/>
            <w:left w:val="none" w:sz="0" w:space="0" w:color="auto"/>
            <w:bottom w:val="none" w:sz="0" w:space="0" w:color="auto"/>
            <w:right w:val="none" w:sz="0" w:space="0" w:color="auto"/>
          </w:divBdr>
        </w:div>
        <w:div w:id="780150795">
          <w:marLeft w:val="640"/>
          <w:marRight w:val="0"/>
          <w:marTop w:val="0"/>
          <w:marBottom w:val="0"/>
          <w:divBdr>
            <w:top w:val="none" w:sz="0" w:space="0" w:color="auto"/>
            <w:left w:val="none" w:sz="0" w:space="0" w:color="auto"/>
            <w:bottom w:val="none" w:sz="0" w:space="0" w:color="auto"/>
            <w:right w:val="none" w:sz="0" w:space="0" w:color="auto"/>
          </w:divBdr>
        </w:div>
        <w:div w:id="787046407">
          <w:marLeft w:val="640"/>
          <w:marRight w:val="0"/>
          <w:marTop w:val="0"/>
          <w:marBottom w:val="0"/>
          <w:divBdr>
            <w:top w:val="none" w:sz="0" w:space="0" w:color="auto"/>
            <w:left w:val="none" w:sz="0" w:space="0" w:color="auto"/>
            <w:bottom w:val="none" w:sz="0" w:space="0" w:color="auto"/>
            <w:right w:val="none" w:sz="0" w:space="0" w:color="auto"/>
          </w:divBdr>
        </w:div>
        <w:div w:id="802187308">
          <w:marLeft w:val="640"/>
          <w:marRight w:val="0"/>
          <w:marTop w:val="0"/>
          <w:marBottom w:val="0"/>
          <w:divBdr>
            <w:top w:val="none" w:sz="0" w:space="0" w:color="auto"/>
            <w:left w:val="none" w:sz="0" w:space="0" w:color="auto"/>
            <w:bottom w:val="none" w:sz="0" w:space="0" w:color="auto"/>
            <w:right w:val="none" w:sz="0" w:space="0" w:color="auto"/>
          </w:divBdr>
        </w:div>
        <w:div w:id="808741987">
          <w:marLeft w:val="640"/>
          <w:marRight w:val="0"/>
          <w:marTop w:val="0"/>
          <w:marBottom w:val="0"/>
          <w:divBdr>
            <w:top w:val="none" w:sz="0" w:space="0" w:color="auto"/>
            <w:left w:val="none" w:sz="0" w:space="0" w:color="auto"/>
            <w:bottom w:val="none" w:sz="0" w:space="0" w:color="auto"/>
            <w:right w:val="none" w:sz="0" w:space="0" w:color="auto"/>
          </w:divBdr>
        </w:div>
        <w:div w:id="849608860">
          <w:marLeft w:val="640"/>
          <w:marRight w:val="0"/>
          <w:marTop w:val="0"/>
          <w:marBottom w:val="0"/>
          <w:divBdr>
            <w:top w:val="none" w:sz="0" w:space="0" w:color="auto"/>
            <w:left w:val="none" w:sz="0" w:space="0" w:color="auto"/>
            <w:bottom w:val="none" w:sz="0" w:space="0" w:color="auto"/>
            <w:right w:val="none" w:sz="0" w:space="0" w:color="auto"/>
          </w:divBdr>
        </w:div>
        <w:div w:id="865950379">
          <w:marLeft w:val="640"/>
          <w:marRight w:val="0"/>
          <w:marTop w:val="0"/>
          <w:marBottom w:val="0"/>
          <w:divBdr>
            <w:top w:val="none" w:sz="0" w:space="0" w:color="auto"/>
            <w:left w:val="none" w:sz="0" w:space="0" w:color="auto"/>
            <w:bottom w:val="none" w:sz="0" w:space="0" w:color="auto"/>
            <w:right w:val="none" w:sz="0" w:space="0" w:color="auto"/>
          </w:divBdr>
        </w:div>
        <w:div w:id="869341997">
          <w:marLeft w:val="640"/>
          <w:marRight w:val="0"/>
          <w:marTop w:val="0"/>
          <w:marBottom w:val="0"/>
          <w:divBdr>
            <w:top w:val="none" w:sz="0" w:space="0" w:color="auto"/>
            <w:left w:val="none" w:sz="0" w:space="0" w:color="auto"/>
            <w:bottom w:val="none" w:sz="0" w:space="0" w:color="auto"/>
            <w:right w:val="none" w:sz="0" w:space="0" w:color="auto"/>
          </w:divBdr>
        </w:div>
        <w:div w:id="871311015">
          <w:marLeft w:val="640"/>
          <w:marRight w:val="0"/>
          <w:marTop w:val="0"/>
          <w:marBottom w:val="0"/>
          <w:divBdr>
            <w:top w:val="none" w:sz="0" w:space="0" w:color="auto"/>
            <w:left w:val="none" w:sz="0" w:space="0" w:color="auto"/>
            <w:bottom w:val="none" w:sz="0" w:space="0" w:color="auto"/>
            <w:right w:val="none" w:sz="0" w:space="0" w:color="auto"/>
          </w:divBdr>
        </w:div>
        <w:div w:id="871571221">
          <w:marLeft w:val="640"/>
          <w:marRight w:val="0"/>
          <w:marTop w:val="0"/>
          <w:marBottom w:val="0"/>
          <w:divBdr>
            <w:top w:val="none" w:sz="0" w:space="0" w:color="auto"/>
            <w:left w:val="none" w:sz="0" w:space="0" w:color="auto"/>
            <w:bottom w:val="none" w:sz="0" w:space="0" w:color="auto"/>
            <w:right w:val="none" w:sz="0" w:space="0" w:color="auto"/>
          </w:divBdr>
        </w:div>
        <w:div w:id="874467257">
          <w:marLeft w:val="640"/>
          <w:marRight w:val="0"/>
          <w:marTop w:val="0"/>
          <w:marBottom w:val="0"/>
          <w:divBdr>
            <w:top w:val="none" w:sz="0" w:space="0" w:color="auto"/>
            <w:left w:val="none" w:sz="0" w:space="0" w:color="auto"/>
            <w:bottom w:val="none" w:sz="0" w:space="0" w:color="auto"/>
            <w:right w:val="none" w:sz="0" w:space="0" w:color="auto"/>
          </w:divBdr>
        </w:div>
        <w:div w:id="890770759">
          <w:marLeft w:val="640"/>
          <w:marRight w:val="0"/>
          <w:marTop w:val="0"/>
          <w:marBottom w:val="0"/>
          <w:divBdr>
            <w:top w:val="none" w:sz="0" w:space="0" w:color="auto"/>
            <w:left w:val="none" w:sz="0" w:space="0" w:color="auto"/>
            <w:bottom w:val="none" w:sz="0" w:space="0" w:color="auto"/>
            <w:right w:val="none" w:sz="0" w:space="0" w:color="auto"/>
          </w:divBdr>
        </w:div>
        <w:div w:id="898129648">
          <w:marLeft w:val="640"/>
          <w:marRight w:val="0"/>
          <w:marTop w:val="0"/>
          <w:marBottom w:val="0"/>
          <w:divBdr>
            <w:top w:val="none" w:sz="0" w:space="0" w:color="auto"/>
            <w:left w:val="none" w:sz="0" w:space="0" w:color="auto"/>
            <w:bottom w:val="none" w:sz="0" w:space="0" w:color="auto"/>
            <w:right w:val="none" w:sz="0" w:space="0" w:color="auto"/>
          </w:divBdr>
        </w:div>
        <w:div w:id="902062049">
          <w:marLeft w:val="640"/>
          <w:marRight w:val="0"/>
          <w:marTop w:val="0"/>
          <w:marBottom w:val="0"/>
          <w:divBdr>
            <w:top w:val="none" w:sz="0" w:space="0" w:color="auto"/>
            <w:left w:val="none" w:sz="0" w:space="0" w:color="auto"/>
            <w:bottom w:val="none" w:sz="0" w:space="0" w:color="auto"/>
            <w:right w:val="none" w:sz="0" w:space="0" w:color="auto"/>
          </w:divBdr>
        </w:div>
        <w:div w:id="952637337">
          <w:marLeft w:val="640"/>
          <w:marRight w:val="0"/>
          <w:marTop w:val="0"/>
          <w:marBottom w:val="0"/>
          <w:divBdr>
            <w:top w:val="none" w:sz="0" w:space="0" w:color="auto"/>
            <w:left w:val="none" w:sz="0" w:space="0" w:color="auto"/>
            <w:bottom w:val="none" w:sz="0" w:space="0" w:color="auto"/>
            <w:right w:val="none" w:sz="0" w:space="0" w:color="auto"/>
          </w:divBdr>
        </w:div>
        <w:div w:id="957640326">
          <w:marLeft w:val="640"/>
          <w:marRight w:val="0"/>
          <w:marTop w:val="0"/>
          <w:marBottom w:val="0"/>
          <w:divBdr>
            <w:top w:val="none" w:sz="0" w:space="0" w:color="auto"/>
            <w:left w:val="none" w:sz="0" w:space="0" w:color="auto"/>
            <w:bottom w:val="none" w:sz="0" w:space="0" w:color="auto"/>
            <w:right w:val="none" w:sz="0" w:space="0" w:color="auto"/>
          </w:divBdr>
        </w:div>
        <w:div w:id="964504740">
          <w:marLeft w:val="640"/>
          <w:marRight w:val="0"/>
          <w:marTop w:val="0"/>
          <w:marBottom w:val="0"/>
          <w:divBdr>
            <w:top w:val="none" w:sz="0" w:space="0" w:color="auto"/>
            <w:left w:val="none" w:sz="0" w:space="0" w:color="auto"/>
            <w:bottom w:val="none" w:sz="0" w:space="0" w:color="auto"/>
            <w:right w:val="none" w:sz="0" w:space="0" w:color="auto"/>
          </w:divBdr>
        </w:div>
        <w:div w:id="1006403259">
          <w:marLeft w:val="640"/>
          <w:marRight w:val="0"/>
          <w:marTop w:val="0"/>
          <w:marBottom w:val="0"/>
          <w:divBdr>
            <w:top w:val="none" w:sz="0" w:space="0" w:color="auto"/>
            <w:left w:val="none" w:sz="0" w:space="0" w:color="auto"/>
            <w:bottom w:val="none" w:sz="0" w:space="0" w:color="auto"/>
            <w:right w:val="none" w:sz="0" w:space="0" w:color="auto"/>
          </w:divBdr>
        </w:div>
        <w:div w:id="1008294347">
          <w:marLeft w:val="640"/>
          <w:marRight w:val="0"/>
          <w:marTop w:val="0"/>
          <w:marBottom w:val="0"/>
          <w:divBdr>
            <w:top w:val="none" w:sz="0" w:space="0" w:color="auto"/>
            <w:left w:val="none" w:sz="0" w:space="0" w:color="auto"/>
            <w:bottom w:val="none" w:sz="0" w:space="0" w:color="auto"/>
            <w:right w:val="none" w:sz="0" w:space="0" w:color="auto"/>
          </w:divBdr>
        </w:div>
        <w:div w:id="1016493176">
          <w:marLeft w:val="640"/>
          <w:marRight w:val="0"/>
          <w:marTop w:val="0"/>
          <w:marBottom w:val="0"/>
          <w:divBdr>
            <w:top w:val="none" w:sz="0" w:space="0" w:color="auto"/>
            <w:left w:val="none" w:sz="0" w:space="0" w:color="auto"/>
            <w:bottom w:val="none" w:sz="0" w:space="0" w:color="auto"/>
            <w:right w:val="none" w:sz="0" w:space="0" w:color="auto"/>
          </w:divBdr>
        </w:div>
        <w:div w:id="1031805123">
          <w:marLeft w:val="640"/>
          <w:marRight w:val="0"/>
          <w:marTop w:val="0"/>
          <w:marBottom w:val="0"/>
          <w:divBdr>
            <w:top w:val="none" w:sz="0" w:space="0" w:color="auto"/>
            <w:left w:val="none" w:sz="0" w:space="0" w:color="auto"/>
            <w:bottom w:val="none" w:sz="0" w:space="0" w:color="auto"/>
            <w:right w:val="none" w:sz="0" w:space="0" w:color="auto"/>
          </w:divBdr>
        </w:div>
        <w:div w:id="1051005747">
          <w:marLeft w:val="640"/>
          <w:marRight w:val="0"/>
          <w:marTop w:val="0"/>
          <w:marBottom w:val="0"/>
          <w:divBdr>
            <w:top w:val="none" w:sz="0" w:space="0" w:color="auto"/>
            <w:left w:val="none" w:sz="0" w:space="0" w:color="auto"/>
            <w:bottom w:val="none" w:sz="0" w:space="0" w:color="auto"/>
            <w:right w:val="none" w:sz="0" w:space="0" w:color="auto"/>
          </w:divBdr>
        </w:div>
        <w:div w:id="1059279045">
          <w:marLeft w:val="640"/>
          <w:marRight w:val="0"/>
          <w:marTop w:val="0"/>
          <w:marBottom w:val="0"/>
          <w:divBdr>
            <w:top w:val="none" w:sz="0" w:space="0" w:color="auto"/>
            <w:left w:val="none" w:sz="0" w:space="0" w:color="auto"/>
            <w:bottom w:val="none" w:sz="0" w:space="0" w:color="auto"/>
            <w:right w:val="none" w:sz="0" w:space="0" w:color="auto"/>
          </w:divBdr>
        </w:div>
        <w:div w:id="1060833887">
          <w:marLeft w:val="640"/>
          <w:marRight w:val="0"/>
          <w:marTop w:val="0"/>
          <w:marBottom w:val="0"/>
          <w:divBdr>
            <w:top w:val="none" w:sz="0" w:space="0" w:color="auto"/>
            <w:left w:val="none" w:sz="0" w:space="0" w:color="auto"/>
            <w:bottom w:val="none" w:sz="0" w:space="0" w:color="auto"/>
            <w:right w:val="none" w:sz="0" w:space="0" w:color="auto"/>
          </w:divBdr>
        </w:div>
        <w:div w:id="1070692493">
          <w:marLeft w:val="640"/>
          <w:marRight w:val="0"/>
          <w:marTop w:val="0"/>
          <w:marBottom w:val="0"/>
          <w:divBdr>
            <w:top w:val="none" w:sz="0" w:space="0" w:color="auto"/>
            <w:left w:val="none" w:sz="0" w:space="0" w:color="auto"/>
            <w:bottom w:val="none" w:sz="0" w:space="0" w:color="auto"/>
            <w:right w:val="none" w:sz="0" w:space="0" w:color="auto"/>
          </w:divBdr>
        </w:div>
        <w:div w:id="1077943779">
          <w:marLeft w:val="640"/>
          <w:marRight w:val="0"/>
          <w:marTop w:val="0"/>
          <w:marBottom w:val="0"/>
          <w:divBdr>
            <w:top w:val="none" w:sz="0" w:space="0" w:color="auto"/>
            <w:left w:val="none" w:sz="0" w:space="0" w:color="auto"/>
            <w:bottom w:val="none" w:sz="0" w:space="0" w:color="auto"/>
            <w:right w:val="none" w:sz="0" w:space="0" w:color="auto"/>
          </w:divBdr>
        </w:div>
        <w:div w:id="1086222806">
          <w:marLeft w:val="640"/>
          <w:marRight w:val="0"/>
          <w:marTop w:val="0"/>
          <w:marBottom w:val="0"/>
          <w:divBdr>
            <w:top w:val="none" w:sz="0" w:space="0" w:color="auto"/>
            <w:left w:val="none" w:sz="0" w:space="0" w:color="auto"/>
            <w:bottom w:val="none" w:sz="0" w:space="0" w:color="auto"/>
            <w:right w:val="none" w:sz="0" w:space="0" w:color="auto"/>
          </w:divBdr>
        </w:div>
        <w:div w:id="1090154868">
          <w:marLeft w:val="640"/>
          <w:marRight w:val="0"/>
          <w:marTop w:val="0"/>
          <w:marBottom w:val="0"/>
          <w:divBdr>
            <w:top w:val="none" w:sz="0" w:space="0" w:color="auto"/>
            <w:left w:val="none" w:sz="0" w:space="0" w:color="auto"/>
            <w:bottom w:val="none" w:sz="0" w:space="0" w:color="auto"/>
            <w:right w:val="none" w:sz="0" w:space="0" w:color="auto"/>
          </w:divBdr>
        </w:div>
        <w:div w:id="1093817477">
          <w:marLeft w:val="640"/>
          <w:marRight w:val="0"/>
          <w:marTop w:val="0"/>
          <w:marBottom w:val="0"/>
          <w:divBdr>
            <w:top w:val="none" w:sz="0" w:space="0" w:color="auto"/>
            <w:left w:val="none" w:sz="0" w:space="0" w:color="auto"/>
            <w:bottom w:val="none" w:sz="0" w:space="0" w:color="auto"/>
            <w:right w:val="none" w:sz="0" w:space="0" w:color="auto"/>
          </w:divBdr>
        </w:div>
        <w:div w:id="1094087442">
          <w:marLeft w:val="640"/>
          <w:marRight w:val="0"/>
          <w:marTop w:val="0"/>
          <w:marBottom w:val="0"/>
          <w:divBdr>
            <w:top w:val="none" w:sz="0" w:space="0" w:color="auto"/>
            <w:left w:val="none" w:sz="0" w:space="0" w:color="auto"/>
            <w:bottom w:val="none" w:sz="0" w:space="0" w:color="auto"/>
            <w:right w:val="none" w:sz="0" w:space="0" w:color="auto"/>
          </w:divBdr>
        </w:div>
        <w:div w:id="1094277490">
          <w:marLeft w:val="640"/>
          <w:marRight w:val="0"/>
          <w:marTop w:val="0"/>
          <w:marBottom w:val="0"/>
          <w:divBdr>
            <w:top w:val="none" w:sz="0" w:space="0" w:color="auto"/>
            <w:left w:val="none" w:sz="0" w:space="0" w:color="auto"/>
            <w:bottom w:val="none" w:sz="0" w:space="0" w:color="auto"/>
            <w:right w:val="none" w:sz="0" w:space="0" w:color="auto"/>
          </w:divBdr>
        </w:div>
        <w:div w:id="1100950968">
          <w:marLeft w:val="640"/>
          <w:marRight w:val="0"/>
          <w:marTop w:val="0"/>
          <w:marBottom w:val="0"/>
          <w:divBdr>
            <w:top w:val="none" w:sz="0" w:space="0" w:color="auto"/>
            <w:left w:val="none" w:sz="0" w:space="0" w:color="auto"/>
            <w:bottom w:val="none" w:sz="0" w:space="0" w:color="auto"/>
            <w:right w:val="none" w:sz="0" w:space="0" w:color="auto"/>
          </w:divBdr>
        </w:div>
        <w:div w:id="1103839424">
          <w:marLeft w:val="640"/>
          <w:marRight w:val="0"/>
          <w:marTop w:val="0"/>
          <w:marBottom w:val="0"/>
          <w:divBdr>
            <w:top w:val="none" w:sz="0" w:space="0" w:color="auto"/>
            <w:left w:val="none" w:sz="0" w:space="0" w:color="auto"/>
            <w:bottom w:val="none" w:sz="0" w:space="0" w:color="auto"/>
            <w:right w:val="none" w:sz="0" w:space="0" w:color="auto"/>
          </w:divBdr>
        </w:div>
        <w:div w:id="1139106403">
          <w:marLeft w:val="640"/>
          <w:marRight w:val="0"/>
          <w:marTop w:val="0"/>
          <w:marBottom w:val="0"/>
          <w:divBdr>
            <w:top w:val="none" w:sz="0" w:space="0" w:color="auto"/>
            <w:left w:val="none" w:sz="0" w:space="0" w:color="auto"/>
            <w:bottom w:val="none" w:sz="0" w:space="0" w:color="auto"/>
            <w:right w:val="none" w:sz="0" w:space="0" w:color="auto"/>
          </w:divBdr>
        </w:div>
        <w:div w:id="1145317013">
          <w:marLeft w:val="640"/>
          <w:marRight w:val="0"/>
          <w:marTop w:val="0"/>
          <w:marBottom w:val="0"/>
          <w:divBdr>
            <w:top w:val="none" w:sz="0" w:space="0" w:color="auto"/>
            <w:left w:val="none" w:sz="0" w:space="0" w:color="auto"/>
            <w:bottom w:val="none" w:sz="0" w:space="0" w:color="auto"/>
            <w:right w:val="none" w:sz="0" w:space="0" w:color="auto"/>
          </w:divBdr>
        </w:div>
        <w:div w:id="1147747502">
          <w:marLeft w:val="640"/>
          <w:marRight w:val="0"/>
          <w:marTop w:val="0"/>
          <w:marBottom w:val="0"/>
          <w:divBdr>
            <w:top w:val="none" w:sz="0" w:space="0" w:color="auto"/>
            <w:left w:val="none" w:sz="0" w:space="0" w:color="auto"/>
            <w:bottom w:val="none" w:sz="0" w:space="0" w:color="auto"/>
            <w:right w:val="none" w:sz="0" w:space="0" w:color="auto"/>
          </w:divBdr>
        </w:div>
        <w:div w:id="1165558466">
          <w:marLeft w:val="640"/>
          <w:marRight w:val="0"/>
          <w:marTop w:val="0"/>
          <w:marBottom w:val="0"/>
          <w:divBdr>
            <w:top w:val="none" w:sz="0" w:space="0" w:color="auto"/>
            <w:left w:val="none" w:sz="0" w:space="0" w:color="auto"/>
            <w:bottom w:val="none" w:sz="0" w:space="0" w:color="auto"/>
            <w:right w:val="none" w:sz="0" w:space="0" w:color="auto"/>
          </w:divBdr>
        </w:div>
        <w:div w:id="1169910363">
          <w:marLeft w:val="640"/>
          <w:marRight w:val="0"/>
          <w:marTop w:val="0"/>
          <w:marBottom w:val="0"/>
          <w:divBdr>
            <w:top w:val="none" w:sz="0" w:space="0" w:color="auto"/>
            <w:left w:val="none" w:sz="0" w:space="0" w:color="auto"/>
            <w:bottom w:val="none" w:sz="0" w:space="0" w:color="auto"/>
            <w:right w:val="none" w:sz="0" w:space="0" w:color="auto"/>
          </w:divBdr>
        </w:div>
        <w:div w:id="1180044985">
          <w:marLeft w:val="640"/>
          <w:marRight w:val="0"/>
          <w:marTop w:val="0"/>
          <w:marBottom w:val="0"/>
          <w:divBdr>
            <w:top w:val="none" w:sz="0" w:space="0" w:color="auto"/>
            <w:left w:val="none" w:sz="0" w:space="0" w:color="auto"/>
            <w:bottom w:val="none" w:sz="0" w:space="0" w:color="auto"/>
            <w:right w:val="none" w:sz="0" w:space="0" w:color="auto"/>
          </w:divBdr>
        </w:div>
        <w:div w:id="1181549300">
          <w:marLeft w:val="640"/>
          <w:marRight w:val="0"/>
          <w:marTop w:val="0"/>
          <w:marBottom w:val="0"/>
          <w:divBdr>
            <w:top w:val="none" w:sz="0" w:space="0" w:color="auto"/>
            <w:left w:val="none" w:sz="0" w:space="0" w:color="auto"/>
            <w:bottom w:val="none" w:sz="0" w:space="0" w:color="auto"/>
            <w:right w:val="none" w:sz="0" w:space="0" w:color="auto"/>
          </w:divBdr>
        </w:div>
        <w:div w:id="1206942250">
          <w:marLeft w:val="640"/>
          <w:marRight w:val="0"/>
          <w:marTop w:val="0"/>
          <w:marBottom w:val="0"/>
          <w:divBdr>
            <w:top w:val="none" w:sz="0" w:space="0" w:color="auto"/>
            <w:left w:val="none" w:sz="0" w:space="0" w:color="auto"/>
            <w:bottom w:val="none" w:sz="0" w:space="0" w:color="auto"/>
            <w:right w:val="none" w:sz="0" w:space="0" w:color="auto"/>
          </w:divBdr>
        </w:div>
        <w:div w:id="1207909585">
          <w:marLeft w:val="640"/>
          <w:marRight w:val="0"/>
          <w:marTop w:val="0"/>
          <w:marBottom w:val="0"/>
          <w:divBdr>
            <w:top w:val="none" w:sz="0" w:space="0" w:color="auto"/>
            <w:left w:val="none" w:sz="0" w:space="0" w:color="auto"/>
            <w:bottom w:val="none" w:sz="0" w:space="0" w:color="auto"/>
            <w:right w:val="none" w:sz="0" w:space="0" w:color="auto"/>
          </w:divBdr>
        </w:div>
        <w:div w:id="1208834638">
          <w:marLeft w:val="640"/>
          <w:marRight w:val="0"/>
          <w:marTop w:val="0"/>
          <w:marBottom w:val="0"/>
          <w:divBdr>
            <w:top w:val="none" w:sz="0" w:space="0" w:color="auto"/>
            <w:left w:val="none" w:sz="0" w:space="0" w:color="auto"/>
            <w:bottom w:val="none" w:sz="0" w:space="0" w:color="auto"/>
            <w:right w:val="none" w:sz="0" w:space="0" w:color="auto"/>
          </w:divBdr>
        </w:div>
        <w:div w:id="1211530526">
          <w:marLeft w:val="640"/>
          <w:marRight w:val="0"/>
          <w:marTop w:val="0"/>
          <w:marBottom w:val="0"/>
          <w:divBdr>
            <w:top w:val="none" w:sz="0" w:space="0" w:color="auto"/>
            <w:left w:val="none" w:sz="0" w:space="0" w:color="auto"/>
            <w:bottom w:val="none" w:sz="0" w:space="0" w:color="auto"/>
            <w:right w:val="none" w:sz="0" w:space="0" w:color="auto"/>
          </w:divBdr>
        </w:div>
        <w:div w:id="1234926890">
          <w:marLeft w:val="640"/>
          <w:marRight w:val="0"/>
          <w:marTop w:val="0"/>
          <w:marBottom w:val="0"/>
          <w:divBdr>
            <w:top w:val="none" w:sz="0" w:space="0" w:color="auto"/>
            <w:left w:val="none" w:sz="0" w:space="0" w:color="auto"/>
            <w:bottom w:val="none" w:sz="0" w:space="0" w:color="auto"/>
            <w:right w:val="none" w:sz="0" w:space="0" w:color="auto"/>
          </w:divBdr>
        </w:div>
        <w:div w:id="1263876740">
          <w:marLeft w:val="640"/>
          <w:marRight w:val="0"/>
          <w:marTop w:val="0"/>
          <w:marBottom w:val="0"/>
          <w:divBdr>
            <w:top w:val="none" w:sz="0" w:space="0" w:color="auto"/>
            <w:left w:val="none" w:sz="0" w:space="0" w:color="auto"/>
            <w:bottom w:val="none" w:sz="0" w:space="0" w:color="auto"/>
            <w:right w:val="none" w:sz="0" w:space="0" w:color="auto"/>
          </w:divBdr>
        </w:div>
        <w:div w:id="1275092607">
          <w:marLeft w:val="640"/>
          <w:marRight w:val="0"/>
          <w:marTop w:val="0"/>
          <w:marBottom w:val="0"/>
          <w:divBdr>
            <w:top w:val="none" w:sz="0" w:space="0" w:color="auto"/>
            <w:left w:val="none" w:sz="0" w:space="0" w:color="auto"/>
            <w:bottom w:val="none" w:sz="0" w:space="0" w:color="auto"/>
            <w:right w:val="none" w:sz="0" w:space="0" w:color="auto"/>
          </w:divBdr>
        </w:div>
        <w:div w:id="1288586269">
          <w:marLeft w:val="640"/>
          <w:marRight w:val="0"/>
          <w:marTop w:val="0"/>
          <w:marBottom w:val="0"/>
          <w:divBdr>
            <w:top w:val="none" w:sz="0" w:space="0" w:color="auto"/>
            <w:left w:val="none" w:sz="0" w:space="0" w:color="auto"/>
            <w:bottom w:val="none" w:sz="0" w:space="0" w:color="auto"/>
            <w:right w:val="none" w:sz="0" w:space="0" w:color="auto"/>
          </w:divBdr>
        </w:div>
        <w:div w:id="1291747034">
          <w:marLeft w:val="640"/>
          <w:marRight w:val="0"/>
          <w:marTop w:val="0"/>
          <w:marBottom w:val="0"/>
          <w:divBdr>
            <w:top w:val="none" w:sz="0" w:space="0" w:color="auto"/>
            <w:left w:val="none" w:sz="0" w:space="0" w:color="auto"/>
            <w:bottom w:val="none" w:sz="0" w:space="0" w:color="auto"/>
            <w:right w:val="none" w:sz="0" w:space="0" w:color="auto"/>
          </w:divBdr>
        </w:div>
        <w:div w:id="1297830355">
          <w:marLeft w:val="640"/>
          <w:marRight w:val="0"/>
          <w:marTop w:val="0"/>
          <w:marBottom w:val="0"/>
          <w:divBdr>
            <w:top w:val="none" w:sz="0" w:space="0" w:color="auto"/>
            <w:left w:val="none" w:sz="0" w:space="0" w:color="auto"/>
            <w:bottom w:val="none" w:sz="0" w:space="0" w:color="auto"/>
            <w:right w:val="none" w:sz="0" w:space="0" w:color="auto"/>
          </w:divBdr>
        </w:div>
        <w:div w:id="1301114053">
          <w:marLeft w:val="640"/>
          <w:marRight w:val="0"/>
          <w:marTop w:val="0"/>
          <w:marBottom w:val="0"/>
          <w:divBdr>
            <w:top w:val="none" w:sz="0" w:space="0" w:color="auto"/>
            <w:left w:val="none" w:sz="0" w:space="0" w:color="auto"/>
            <w:bottom w:val="none" w:sz="0" w:space="0" w:color="auto"/>
            <w:right w:val="none" w:sz="0" w:space="0" w:color="auto"/>
          </w:divBdr>
        </w:div>
        <w:div w:id="1320427636">
          <w:marLeft w:val="640"/>
          <w:marRight w:val="0"/>
          <w:marTop w:val="0"/>
          <w:marBottom w:val="0"/>
          <w:divBdr>
            <w:top w:val="none" w:sz="0" w:space="0" w:color="auto"/>
            <w:left w:val="none" w:sz="0" w:space="0" w:color="auto"/>
            <w:bottom w:val="none" w:sz="0" w:space="0" w:color="auto"/>
            <w:right w:val="none" w:sz="0" w:space="0" w:color="auto"/>
          </w:divBdr>
        </w:div>
        <w:div w:id="1326280453">
          <w:marLeft w:val="640"/>
          <w:marRight w:val="0"/>
          <w:marTop w:val="0"/>
          <w:marBottom w:val="0"/>
          <w:divBdr>
            <w:top w:val="none" w:sz="0" w:space="0" w:color="auto"/>
            <w:left w:val="none" w:sz="0" w:space="0" w:color="auto"/>
            <w:bottom w:val="none" w:sz="0" w:space="0" w:color="auto"/>
            <w:right w:val="none" w:sz="0" w:space="0" w:color="auto"/>
          </w:divBdr>
        </w:div>
        <w:div w:id="1352563390">
          <w:marLeft w:val="640"/>
          <w:marRight w:val="0"/>
          <w:marTop w:val="0"/>
          <w:marBottom w:val="0"/>
          <w:divBdr>
            <w:top w:val="none" w:sz="0" w:space="0" w:color="auto"/>
            <w:left w:val="none" w:sz="0" w:space="0" w:color="auto"/>
            <w:bottom w:val="none" w:sz="0" w:space="0" w:color="auto"/>
            <w:right w:val="none" w:sz="0" w:space="0" w:color="auto"/>
          </w:divBdr>
        </w:div>
        <w:div w:id="1357804112">
          <w:marLeft w:val="640"/>
          <w:marRight w:val="0"/>
          <w:marTop w:val="0"/>
          <w:marBottom w:val="0"/>
          <w:divBdr>
            <w:top w:val="none" w:sz="0" w:space="0" w:color="auto"/>
            <w:left w:val="none" w:sz="0" w:space="0" w:color="auto"/>
            <w:bottom w:val="none" w:sz="0" w:space="0" w:color="auto"/>
            <w:right w:val="none" w:sz="0" w:space="0" w:color="auto"/>
          </w:divBdr>
        </w:div>
        <w:div w:id="1385907271">
          <w:marLeft w:val="640"/>
          <w:marRight w:val="0"/>
          <w:marTop w:val="0"/>
          <w:marBottom w:val="0"/>
          <w:divBdr>
            <w:top w:val="none" w:sz="0" w:space="0" w:color="auto"/>
            <w:left w:val="none" w:sz="0" w:space="0" w:color="auto"/>
            <w:bottom w:val="none" w:sz="0" w:space="0" w:color="auto"/>
            <w:right w:val="none" w:sz="0" w:space="0" w:color="auto"/>
          </w:divBdr>
        </w:div>
        <w:div w:id="1394505651">
          <w:marLeft w:val="640"/>
          <w:marRight w:val="0"/>
          <w:marTop w:val="0"/>
          <w:marBottom w:val="0"/>
          <w:divBdr>
            <w:top w:val="none" w:sz="0" w:space="0" w:color="auto"/>
            <w:left w:val="none" w:sz="0" w:space="0" w:color="auto"/>
            <w:bottom w:val="none" w:sz="0" w:space="0" w:color="auto"/>
            <w:right w:val="none" w:sz="0" w:space="0" w:color="auto"/>
          </w:divBdr>
        </w:div>
        <w:div w:id="1402556454">
          <w:marLeft w:val="640"/>
          <w:marRight w:val="0"/>
          <w:marTop w:val="0"/>
          <w:marBottom w:val="0"/>
          <w:divBdr>
            <w:top w:val="none" w:sz="0" w:space="0" w:color="auto"/>
            <w:left w:val="none" w:sz="0" w:space="0" w:color="auto"/>
            <w:bottom w:val="none" w:sz="0" w:space="0" w:color="auto"/>
            <w:right w:val="none" w:sz="0" w:space="0" w:color="auto"/>
          </w:divBdr>
        </w:div>
        <w:div w:id="1428380507">
          <w:marLeft w:val="640"/>
          <w:marRight w:val="0"/>
          <w:marTop w:val="0"/>
          <w:marBottom w:val="0"/>
          <w:divBdr>
            <w:top w:val="none" w:sz="0" w:space="0" w:color="auto"/>
            <w:left w:val="none" w:sz="0" w:space="0" w:color="auto"/>
            <w:bottom w:val="none" w:sz="0" w:space="0" w:color="auto"/>
            <w:right w:val="none" w:sz="0" w:space="0" w:color="auto"/>
          </w:divBdr>
        </w:div>
        <w:div w:id="1437677142">
          <w:marLeft w:val="640"/>
          <w:marRight w:val="0"/>
          <w:marTop w:val="0"/>
          <w:marBottom w:val="0"/>
          <w:divBdr>
            <w:top w:val="none" w:sz="0" w:space="0" w:color="auto"/>
            <w:left w:val="none" w:sz="0" w:space="0" w:color="auto"/>
            <w:bottom w:val="none" w:sz="0" w:space="0" w:color="auto"/>
            <w:right w:val="none" w:sz="0" w:space="0" w:color="auto"/>
          </w:divBdr>
        </w:div>
        <w:div w:id="1439252888">
          <w:marLeft w:val="640"/>
          <w:marRight w:val="0"/>
          <w:marTop w:val="0"/>
          <w:marBottom w:val="0"/>
          <w:divBdr>
            <w:top w:val="none" w:sz="0" w:space="0" w:color="auto"/>
            <w:left w:val="none" w:sz="0" w:space="0" w:color="auto"/>
            <w:bottom w:val="none" w:sz="0" w:space="0" w:color="auto"/>
            <w:right w:val="none" w:sz="0" w:space="0" w:color="auto"/>
          </w:divBdr>
        </w:div>
        <w:div w:id="1440102638">
          <w:marLeft w:val="640"/>
          <w:marRight w:val="0"/>
          <w:marTop w:val="0"/>
          <w:marBottom w:val="0"/>
          <w:divBdr>
            <w:top w:val="none" w:sz="0" w:space="0" w:color="auto"/>
            <w:left w:val="none" w:sz="0" w:space="0" w:color="auto"/>
            <w:bottom w:val="none" w:sz="0" w:space="0" w:color="auto"/>
            <w:right w:val="none" w:sz="0" w:space="0" w:color="auto"/>
          </w:divBdr>
        </w:div>
        <w:div w:id="1460412523">
          <w:marLeft w:val="640"/>
          <w:marRight w:val="0"/>
          <w:marTop w:val="0"/>
          <w:marBottom w:val="0"/>
          <w:divBdr>
            <w:top w:val="none" w:sz="0" w:space="0" w:color="auto"/>
            <w:left w:val="none" w:sz="0" w:space="0" w:color="auto"/>
            <w:bottom w:val="none" w:sz="0" w:space="0" w:color="auto"/>
            <w:right w:val="none" w:sz="0" w:space="0" w:color="auto"/>
          </w:divBdr>
        </w:div>
        <w:div w:id="1466893598">
          <w:marLeft w:val="640"/>
          <w:marRight w:val="0"/>
          <w:marTop w:val="0"/>
          <w:marBottom w:val="0"/>
          <w:divBdr>
            <w:top w:val="none" w:sz="0" w:space="0" w:color="auto"/>
            <w:left w:val="none" w:sz="0" w:space="0" w:color="auto"/>
            <w:bottom w:val="none" w:sz="0" w:space="0" w:color="auto"/>
            <w:right w:val="none" w:sz="0" w:space="0" w:color="auto"/>
          </w:divBdr>
        </w:div>
        <w:div w:id="1469981564">
          <w:marLeft w:val="640"/>
          <w:marRight w:val="0"/>
          <w:marTop w:val="0"/>
          <w:marBottom w:val="0"/>
          <w:divBdr>
            <w:top w:val="none" w:sz="0" w:space="0" w:color="auto"/>
            <w:left w:val="none" w:sz="0" w:space="0" w:color="auto"/>
            <w:bottom w:val="none" w:sz="0" w:space="0" w:color="auto"/>
            <w:right w:val="none" w:sz="0" w:space="0" w:color="auto"/>
          </w:divBdr>
        </w:div>
        <w:div w:id="1481196456">
          <w:marLeft w:val="640"/>
          <w:marRight w:val="0"/>
          <w:marTop w:val="0"/>
          <w:marBottom w:val="0"/>
          <w:divBdr>
            <w:top w:val="none" w:sz="0" w:space="0" w:color="auto"/>
            <w:left w:val="none" w:sz="0" w:space="0" w:color="auto"/>
            <w:bottom w:val="none" w:sz="0" w:space="0" w:color="auto"/>
            <w:right w:val="none" w:sz="0" w:space="0" w:color="auto"/>
          </w:divBdr>
        </w:div>
        <w:div w:id="1492402747">
          <w:marLeft w:val="640"/>
          <w:marRight w:val="0"/>
          <w:marTop w:val="0"/>
          <w:marBottom w:val="0"/>
          <w:divBdr>
            <w:top w:val="none" w:sz="0" w:space="0" w:color="auto"/>
            <w:left w:val="none" w:sz="0" w:space="0" w:color="auto"/>
            <w:bottom w:val="none" w:sz="0" w:space="0" w:color="auto"/>
            <w:right w:val="none" w:sz="0" w:space="0" w:color="auto"/>
          </w:divBdr>
        </w:div>
        <w:div w:id="1522277458">
          <w:marLeft w:val="640"/>
          <w:marRight w:val="0"/>
          <w:marTop w:val="0"/>
          <w:marBottom w:val="0"/>
          <w:divBdr>
            <w:top w:val="none" w:sz="0" w:space="0" w:color="auto"/>
            <w:left w:val="none" w:sz="0" w:space="0" w:color="auto"/>
            <w:bottom w:val="none" w:sz="0" w:space="0" w:color="auto"/>
            <w:right w:val="none" w:sz="0" w:space="0" w:color="auto"/>
          </w:divBdr>
        </w:div>
        <w:div w:id="1536654623">
          <w:marLeft w:val="640"/>
          <w:marRight w:val="0"/>
          <w:marTop w:val="0"/>
          <w:marBottom w:val="0"/>
          <w:divBdr>
            <w:top w:val="none" w:sz="0" w:space="0" w:color="auto"/>
            <w:left w:val="none" w:sz="0" w:space="0" w:color="auto"/>
            <w:bottom w:val="none" w:sz="0" w:space="0" w:color="auto"/>
            <w:right w:val="none" w:sz="0" w:space="0" w:color="auto"/>
          </w:divBdr>
        </w:div>
        <w:div w:id="1539929673">
          <w:marLeft w:val="640"/>
          <w:marRight w:val="0"/>
          <w:marTop w:val="0"/>
          <w:marBottom w:val="0"/>
          <w:divBdr>
            <w:top w:val="none" w:sz="0" w:space="0" w:color="auto"/>
            <w:left w:val="none" w:sz="0" w:space="0" w:color="auto"/>
            <w:bottom w:val="none" w:sz="0" w:space="0" w:color="auto"/>
            <w:right w:val="none" w:sz="0" w:space="0" w:color="auto"/>
          </w:divBdr>
        </w:div>
        <w:div w:id="1543640054">
          <w:marLeft w:val="640"/>
          <w:marRight w:val="0"/>
          <w:marTop w:val="0"/>
          <w:marBottom w:val="0"/>
          <w:divBdr>
            <w:top w:val="none" w:sz="0" w:space="0" w:color="auto"/>
            <w:left w:val="none" w:sz="0" w:space="0" w:color="auto"/>
            <w:bottom w:val="none" w:sz="0" w:space="0" w:color="auto"/>
            <w:right w:val="none" w:sz="0" w:space="0" w:color="auto"/>
          </w:divBdr>
        </w:div>
        <w:div w:id="1554924378">
          <w:marLeft w:val="640"/>
          <w:marRight w:val="0"/>
          <w:marTop w:val="0"/>
          <w:marBottom w:val="0"/>
          <w:divBdr>
            <w:top w:val="none" w:sz="0" w:space="0" w:color="auto"/>
            <w:left w:val="none" w:sz="0" w:space="0" w:color="auto"/>
            <w:bottom w:val="none" w:sz="0" w:space="0" w:color="auto"/>
            <w:right w:val="none" w:sz="0" w:space="0" w:color="auto"/>
          </w:divBdr>
        </w:div>
        <w:div w:id="1562524201">
          <w:marLeft w:val="640"/>
          <w:marRight w:val="0"/>
          <w:marTop w:val="0"/>
          <w:marBottom w:val="0"/>
          <w:divBdr>
            <w:top w:val="none" w:sz="0" w:space="0" w:color="auto"/>
            <w:left w:val="none" w:sz="0" w:space="0" w:color="auto"/>
            <w:bottom w:val="none" w:sz="0" w:space="0" w:color="auto"/>
            <w:right w:val="none" w:sz="0" w:space="0" w:color="auto"/>
          </w:divBdr>
        </w:div>
        <w:div w:id="1567842273">
          <w:marLeft w:val="640"/>
          <w:marRight w:val="0"/>
          <w:marTop w:val="0"/>
          <w:marBottom w:val="0"/>
          <w:divBdr>
            <w:top w:val="none" w:sz="0" w:space="0" w:color="auto"/>
            <w:left w:val="none" w:sz="0" w:space="0" w:color="auto"/>
            <w:bottom w:val="none" w:sz="0" w:space="0" w:color="auto"/>
            <w:right w:val="none" w:sz="0" w:space="0" w:color="auto"/>
          </w:divBdr>
        </w:div>
        <w:div w:id="1593927848">
          <w:marLeft w:val="640"/>
          <w:marRight w:val="0"/>
          <w:marTop w:val="0"/>
          <w:marBottom w:val="0"/>
          <w:divBdr>
            <w:top w:val="none" w:sz="0" w:space="0" w:color="auto"/>
            <w:left w:val="none" w:sz="0" w:space="0" w:color="auto"/>
            <w:bottom w:val="none" w:sz="0" w:space="0" w:color="auto"/>
            <w:right w:val="none" w:sz="0" w:space="0" w:color="auto"/>
          </w:divBdr>
        </w:div>
        <w:div w:id="1600411610">
          <w:marLeft w:val="640"/>
          <w:marRight w:val="0"/>
          <w:marTop w:val="0"/>
          <w:marBottom w:val="0"/>
          <w:divBdr>
            <w:top w:val="none" w:sz="0" w:space="0" w:color="auto"/>
            <w:left w:val="none" w:sz="0" w:space="0" w:color="auto"/>
            <w:bottom w:val="none" w:sz="0" w:space="0" w:color="auto"/>
            <w:right w:val="none" w:sz="0" w:space="0" w:color="auto"/>
          </w:divBdr>
        </w:div>
        <w:div w:id="1602032478">
          <w:marLeft w:val="640"/>
          <w:marRight w:val="0"/>
          <w:marTop w:val="0"/>
          <w:marBottom w:val="0"/>
          <w:divBdr>
            <w:top w:val="none" w:sz="0" w:space="0" w:color="auto"/>
            <w:left w:val="none" w:sz="0" w:space="0" w:color="auto"/>
            <w:bottom w:val="none" w:sz="0" w:space="0" w:color="auto"/>
            <w:right w:val="none" w:sz="0" w:space="0" w:color="auto"/>
          </w:divBdr>
        </w:div>
        <w:div w:id="1602299689">
          <w:marLeft w:val="640"/>
          <w:marRight w:val="0"/>
          <w:marTop w:val="0"/>
          <w:marBottom w:val="0"/>
          <w:divBdr>
            <w:top w:val="none" w:sz="0" w:space="0" w:color="auto"/>
            <w:left w:val="none" w:sz="0" w:space="0" w:color="auto"/>
            <w:bottom w:val="none" w:sz="0" w:space="0" w:color="auto"/>
            <w:right w:val="none" w:sz="0" w:space="0" w:color="auto"/>
          </w:divBdr>
        </w:div>
        <w:div w:id="1617523828">
          <w:marLeft w:val="640"/>
          <w:marRight w:val="0"/>
          <w:marTop w:val="0"/>
          <w:marBottom w:val="0"/>
          <w:divBdr>
            <w:top w:val="none" w:sz="0" w:space="0" w:color="auto"/>
            <w:left w:val="none" w:sz="0" w:space="0" w:color="auto"/>
            <w:bottom w:val="none" w:sz="0" w:space="0" w:color="auto"/>
            <w:right w:val="none" w:sz="0" w:space="0" w:color="auto"/>
          </w:divBdr>
        </w:div>
        <w:div w:id="1621104956">
          <w:marLeft w:val="640"/>
          <w:marRight w:val="0"/>
          <w:marTop w:val="0"/>
          <w:marBottom w:val="0"/>
          <w:divBdr>
            <w:top w:val="none" w:sz="0" w:space="0" w:color="auto"/>
            <w:left w:val="none" w:sz="0" w:space="0" w:color="auto"/>
            <w:bottom w:val="none" w:sz="0" w:space="0" w:color="auto"/>
            <w:right w:val="none" w:sz="0" w:space="0" w:color="auto"/>
          </w:divBdr>
        </w:div>
        <w:div w:id="1622030088">
          <w:marLeft w:val="640"/>
          <w:marRight w:val="0"/>
          <w:marTop w:val="0"/>
          <w:marBottom w:val="0"/>
          <w:divBdr>
            <w:top w:val="none" w:sz="0" w:space="0" w:color="auto"/>
            <w:left w:val="none" w:sz="0" w:space="0" w:color="auto"/>
            <w:bottom w:val="none" w:sz="0" w:space="0" w:color="auto"/>
            <w:right w:val="none" w:sz="0" w:space="0" w:color="auto"/>
          </w:divBdr>
        </w:div>
        <w:div w:id="1626084378">
          <w:marLeft w:val="640"/>
          <w:marRight w:val="0"/>
          <w:marTop w:val="0"/>
          <w:marBottom w:val="0"/>
          <w:divBdr>
            <w:top w:val="none" w:sz="0" w:space="0" w:color="auto"/>
            <w:left w:val="none" w:sz="0" w:space="0" w:color="auto"/>
            <w:bottom w:val="none" w:sz="0" w:space="0" w:color="auto"/>
            <w:right w:val="none" w:sz="0" w:space="0" w:color="auto"/>
          </w:divBdr>
        </w:div>
        <w:div w:id="1627003011">
          <w:marLeft w:val="640"/>
          <w:marRight w:val="0"/>
          <w:marTop w:val="0"/>
          <w:marBottom w:val="0"/>
          <w:divBdr>
            <w:top w:val="none" w:sz="0" w:space="0" w:color="auto"/>
            <w:left w:val="none" w:sz="0" w:space="0" w:color="auto"/>
            <w:bottom w:val="none" w:sz="0" w:space="0" w:color="auto"/>
            <w:right w:val="none" w:sz="0" w:space="0" w:color="auto"/>
          </w:divBdr>
        </w:div>
        <w:div w:id="1656254314">
          <w:marLeft w:val="640"/>
          <w:marRight w:val="0"/>
          <w:marTop w:val="0"/>
          <w:marBottom w:val="0"/>
          <w:divBdr>
            <w:top w:val="none" w:sz="0" w:space="0" w:color="auto"/>
            <w:left w:val="none" w:sz="0" w:space="0" w:color="auto"/>
            <w:bottom w:val="none" w:sz="0" w:space="0" w:color="auto"/>
            <w:right w:val="none" w:sz="0" w:space="0" w:color="auto"/>
          </w:divBdr>
        </w:div>
        <w:div w:id="1660887255">
          <w:marLeft w:val="640"/>
          <w:marRight w:val="0"/>
          <w:marTop w:val="0"/>
          <w:marBottom w:val="0"/>
          <w:divBdr>
            <w:top w:val="none" w:sz="0" w:space="0" w:color="auto"/>
            <w:left w:val="none" w:sz="0" w:space="0" w:color="auto"/>
            <w:bottom w:val="none" w:sz="0" w:space="0" w:color="auto"/>
            <w:right w:val="none" w:sz="0" w:space="0" w:color="auto"/>
          </w:divBdr>
        </w:div>
        <w:div w:id="1674527214">
          <w:marLeft w:val="640"/>
          <w:marRight w:val="0"/>
          <w:marTop w:val="0"/>
          <w:marBottom w:val="0"/>
          <w:divBdr>
            <w:top w:val="none" w:sz="0" w:space="0" w:color="auto"/>
            <w:left w:val="none" w:sz="0" w:space="0" w:color="auto"/>
            <w:bottom w:val="none" w:sz="0" w:space="0" w:color="auto"/>
            <w:right w:val="none" w:sz="0" w:space="0" w:color="auto"/>
          </w:divBdr>
        </w:div>
        <w:div w:id="1675111106">
          <w:marLeft w:val="640"/>
          <w:marRight w:val="0"/>
          <w:marTop w:val="0"/>
          <w:marBottom w:val="0"/>
          <w:divBdr>
            <w:top w:val="none" w:sz="0" w:space="0" w:color="auto"/>
            <w:left w:val="none" w:sz="0" w:space="0" w:color="auto"/>
            <w:bottom w:val="none" w:sz="0" w:space="0" w:color="auto"/>
            <w:right w:val="none" w:sz="0" w:space="0" w:color="auto"/>
          </w:divBdr>
        </w:div>
        <w:div w:id="1689914738">
          <w:marLeft w:val="640"/>
          <w:marRight w:val="0"/>
          <w:marTop w:val="0"/>
          <w:marBottom w:val="0"/>
          <w:divBdr>
            <w:top w:val="none" w:sz="0" w:space="0" w:color="auto"/>
            <w:left w:val="none" w:sz="0" w:space="0" w:color="auto"/>
            <w:bottom w:val="none" w:sz="0" w:space="0" w:color="auto"/>
            <w:right w:val="none" w:sz="0" w:space="0" w:color="auto"/>
          </w:divBdr>
        </w:div>
        <w:div w:id="1690569010">
          <w:marLeft w:val="640"/>
          <w:marRight w:val="0"/>
          <w:marTop w:val="0"/>
          <w:marBottom w:val="0"/>
          <w:divBdr>
            <w:top w:val="none" w:sz="0" w:space="0" w:color="auto"/>
            <w:left w:val="none" w:sz="0" w:space="0" w:color="auto"/>
            <w:bottom w:val="none" w:sz="0" w:space="0" w:color="auto"/>
            <w:right w:val="none" w:sz="0" w:space="0" w:color="auto"/>
          </w:divBdr>
        </w:div>
        <w:div w:id="1692873705">
          <w:marLeft w:val="640"/>
          <w:marRight w:val="0"/>
          <w:marTop w:val="0"/>
          <w:marBottom w:val="0"/>
          <w:divBdr>
            <w:top w:val="none" w:sz="0" w:space="0" w:color="auto"/>
            <w:left w:val="none" w:sz="0" w:space="0" w:color="auto"/>
            <w:bottom w:val="none" w:sz="0" w:space="0" w:color="auto"/>
            <w:right w:val="none" w:sz="0" w:space="0" w:color="auto"/>
          </w:divBdr>
        </w:div>
        <w:div w:id="1693997413">
          <w:marLeft w:val="640"/>
          <w:marRight w:val="0"/>
          <w:marTop w:val="0"/>
          <w:marBottom w:val="0"/>
          <w:divBdr>
            <w:top w:val="none" w:sz="0" w:space="0" w:color="auto"/>
            <w:left w:val="none" w:sz="0" w:space="0" w:color="auto"/>
            <w:bottom w:val="none" w:sz="0" w:space="0" w:color="auto"/>
            <w:right w:val="none" w:sz="0" w:space="0" w:color="auto"/>
          </w:divBdr>
        </w:div>
        <w:div w:id="1694071390">
          <w:marLeft w:val="640"/>
          <w:marRight w:val="0"/>
          <w:marTop w:val="0"/>
          <w:marBottom w:val="0"/>
          <w:divBdr>
            <w:top w:val="none" w:sz="0" w:space="0" w:color="auto"/>
            <w:left w:val="none" w:sz="0" w:space="0" w:color="auto"/>
            <w:bottom w:val="none" w:sz="0" w:space="0" w:color="auto"/>
            <w:right w:val="none" w:sz="0" w:space="0" w:color="auto"/>
          </w:divBdr>
        </w:div>
        <w:div w:id="1705137590">
          <w:marLeft w:val="640"/>
          <w:marRight w:val="0"/>
          <w:marTop w:val="0"/>
          <w:marBottom w:val="0"/>
          <w:divBdr>
            <w:top w:val="none" w:sz="0" w:space="0" w:color="auto"/>
            <w:left w:val="none" w:sz="0" w:space="0" w:color="auto"/>
            <w:bottom w:val="none" w:sz="0" w:space="0" w:color="auto"/>
            <w:right w:val="none" w:sz="0" w:space="0" w:color="auto"/>
          </w:divBdr>
        </w:div>
        <w:div w:id="1720737334">
          <w:marLeft w:val="640"/>
          <w:marRight w:val="0"/>
          <w:marTop w:val="0"/>
          <w:marBottom w:val="0"/>
          <w:divBdr>
            <w:top w:val="none" w:sz="0" w:space="0" w:color="auto"/>
            <w:left w:val="none" w:sz="0" w:space="0" w:color="auto"/>
            <w:bottom w:val="none" w:sz="0" w:space="0" w:color="auto"/>
            <w:right w:val="none" w:sz="0" w:space="0" w:color="auto"/>
          </w:divBdr>
        </w:div>
        <w:div w:id="1723670255">
          <w:marLeft w:val="640"/>
          <w:marRight w:val="0"/>
          <w:marTop w:val="0"/>
          <w:marBottom w:val="0"/>
          <w:divBdr>
            <w:top w:val="none" w:sz="0" w:space="0" w:color="auto"/>
            <w:left w:val="none" w:sz="0" w:space="0" w:color="auto"/>
            <w:bottom w:val="none" w:sz="0" w:space="0" w:color="auto"/>
            <w:right w:val="none" w:sz="0" w:space="0" w:color="auto"/>
          </w:divBdr>
        </w:div>
        <w:div w:id="1737168601">
          <w:marLeft w:val="640"/>
          <w:marRight w:val="0"/>
          <w:marTop w:val="0"/>
          <w:marBottom w:val="0"/>
          <w:divBdr>
            <w:top w:val="none" w:sz="0" w:space="0" w:color="auto"/>
            <w:left w:val="none" w:sz="0" w:space="0" w:color="auto"/>
            <w:bottom w:val="none" w:sz="0" w:space="0" w:color="auto"/>
            <w:right w:val="none" w:sz="0" w:space="0" w:color="auto"/>
          </w:divBdr>
        </w:div>
        <w:div w:id="1757825272">
          <w:marLeft w:val="640"/>
          <w:marRight w:val="0"/>
          <w:marTop w:val="0"/>
          <w:marBottom w:val="0"/>
          <w:divBdr>
            <w:top w:val="none" w:sz="0" w:space="0" w:color="auto"/>
            <w:left w:val="none" w:sz="0" w:space="0" w:color="auto"/>
            <w:bottom w:val="none" w:sz="0" w:space="0" w:color="auto"/>
            <w:right w:val="none" w:sz="0" w:space="0" w:color="auto"/>
          </w:divBdr>
        </w:div>
        <w:div w:id="1761371514">
          <w:marLeft w:val="640"/>
          <w:marRight w:val="0"/>
          <w:marTop w:val="0"/>
          <w:marBottom w:val="0"/>
          <w:divBdr>
            <w:top w:val="none" w:sz="0" w:space="0" w:color="auto"/>
            <w:left w:val="none" w:sz="0" w:space="0" w:color="auto"/>
            <w:bottom w:val="none" w:sz="0" w:space="0" w:color="auto"/>
            <w:right w:val="none" w:sz="0" w:space="0" w:color="auto"/>
          </w:divBdr>
        </w:div>
        <w:div w:id="1765107051">
          <w:marLeft w:val="640"/>
          <w:marRight w:val="0"/>
          <w:marTop w:val="0"/>
          <w:marBottom w:val="0"/>
          <w:divBdr>
            <w:top w:val="none" w:sz="0" w:space="0" w:color="auto"/>
            <w:left w:val="none" w:sz="0" w:space="0" w:color="auto"/>
            <w:bottom w:val="none" w:sz="0" w:space="0" w:color="auto"/>
            <w:right w:val="none" w:sz="0" w:space="0" w:color="auto"/>
          </w:divBdr>
        </w:div>
        <w:div w:id="1779133670">
          <w:marLeft w:val="640"/>
          <w:marRight w:val="0"/>
          <w:marTop w:val="0"/>
          <w:marBottom w:val="0"/>
          <w:divBdr>
            <w:top w:val="none" w:sz="0" w:space="0" w:color="auto"/>
            <w:left w:val="none" w:sz="0" w:space="0" w:color="auto"/>
            <w:bottom w:val="none" w:sz="0" w:space="0" w:color="auto"/>
            <w:right w:val="none" w:sz="0" w:space="0" w:color="auto"/>
          </w:divBdr>
        </w:div>
        <w:div w:id="1783105584">
          <w:marLeft w:val="640"/>
          <w:marRight w:val="0"/>
          <w:marTop w:val="0"/>
          <w:marBottom w:val="0"/>
          <w:divBdr>
            <w:top w:val="none" w:sz="0" w:space="0" w:color="auto"/>
            <w:left w:val="none" w:sz="0" w:space="0" w:color="auto"/>
            <w:bottom w:val="none" w:sz="0" w:space="0" w:color="auto"/>
            <w:right w:val="none" w:sz="0" w:space="0" w:color="auto"/>
          </w:divBdr>
        </w:div>
        <w:div w:id="1813256412">
          <w:marLeft w:val="640"/>
          <w:marRight w:val="0"/>
          <w:marTop w:val="0"/>
          <w:marBottom w:val="0"/>
          <w:divBdr>
            <w:top w:val="none" w:sz="0" w:space="0" w:color="auto"/>
            <w:left w:val="none" w:sz="0" w:space="0" w:color="auto"/>
            <w:bottom w:val="none" w:sz="0" w:space="0" w:color="auto"/>
            <w:right w:val="none" w:sz="0" w:space="0" w:color="auto"/>
          </w:divBdr>
        </w:div>
        <w:div w:id="1821730228">
          <w:marLeft w:val="640"/>
          <w:marRight w:val="0"/>
          <w:marTop w:val="0"/>
          <w:marBottom w:val="0"/>
          <w:divBdr>
            <w:top w:val="none" w:sz="0" w:space="0" w:color="auto"/>
            <w:left w:val="none" w:sz="0" w:space="0" w:color="auto"/>
            <w:bottom w:val="none" w:sz="0" w:space="0" w:color="auto"/>
            <w:right w:val="none" w:sz="0" w:space="0" w:color="auto"/>
          </w:divBdr>
        </w:div>
        <w:div w:id="1829977410">
          <w:marLeft w:val="640"/>
          <w:marRight w:val="0"/>
          <w:marTop w:val="0"/>
          <w:marBottom w:val="0"/>
          <w:divBdr>
            <w:top w:val="none" w:sz="0" w:space="0" w:color="auto"/>
            <w:left w:val="none" w:sz="0" w:space="0" w:color="auto"/>
            <w:bottom w:val="none" w:sz="0" w:space="0" w:color="auto"/>
            <w:right w:val="none" w:sz="0" w:space="0" w:color="auto"/>
          </w:divBdr>
        </w:div>
        <w:div w:id="1832868313">
          <w:marLeft w:val="640"/>
          <w:marRight w:val="0"/>
          <w:marTop w:val="0"/>
          <w:marBottom w:val="0"/>
          <w:divBdr>
            <w:top w:val="none" w:sz="0" w:space="0" w:color="auto"/>
            <w:left w:val="none" w:sz="0" w:space="0" w:color="auto"/>
            <w:bottom w:val="none" w:sz="0" w:space="0" w:color="auto"/>
            <w:right w:val="none" w:sz="0" w:space="0" w:color="auto"/>
          </w:divBdr>
        </w:div>
        <w:div w:id="1842505347">
          <w:marLeft w:val="640"/>
          <w:marRight w:val="0"/>
          <w:marTop w:val="0"/>
          <w:marBottom w:val="0"/>
          <w:divBdr>
            <w:top w:val="none" w:sz="0" w:space="0" w:color="auto"/>
            <w:left w:val="none" w:sz="0" w:space="0" w:color="auto"/>
            <w:bottom w:val="none" w:sz="0" w:space="0" w:color="auto"/>
            <w:right w:val="none" w:sz="0" w:space="0" w:color="auto"/>
          </w:divBdr>
        </w:div>
        <w:div w:id="1843158240">
          <w:marLeft w:val="640"/>
          <w:marRight w:val="0"/>
          <w:marTop w:val="0"/>
          <w:marBottom w:val="0"/>
          <w:divBdr>
            <w:top w:val="none" w:sz="0" w:space="0" w:color="auto"/>
            <w:left w:val="none" w:sz="0" w:space="0" w:color="auto"/>
            <w:bottom w:val="none" w:sz="0" w:space="0" w:color="auto"/>
            <w:right w:val="none" w:sz="0" w:space="0" w:color="auto"/>
          </w:divBdr>
        </w:div>
        <w:div w:id="1855924931">
          <w:marLeft w:val="640"/>
          <w:marRight w:val="0"/>
          <w:marTop w:val="0"/>
          <w:marBottom w:val="0"/>
          <w:divBdr>
            <w:top w:val="none" w:sz="0" w:space="0" w:color="auto"/>
            <w:left w:val="none" w:sz="0" w:space="0" w:color="auto"/>
            <w:bottom w:val="none" w:sz="0" w:space="0" w:color="auto"/>
            <w:right w:val="none" w:sz="0" w:space="0" w:color="auto"/>
          </w:divBdr>
        </w:div>
        <w:div w:id="1859931280">
          <w:marLeft w:val="640"/>
          <w:marRight w:val="0"/>
          <w:marTop w:val="0"/>
          <w:marBottom w:val="0"/>
          <w:divBdr>
            <w:top w:val="none" w:sz="0" w:space="0" w:color="auto"/>
            <w:left w:val="none" w:sz="0" w:space="0" w:color="auto"/>
            <w:bottom w:val="none" w:sz="0" w:space="0" w:color="auto"/>
            <w:right w:val="none" w:sz="0" w:space="0" w:color="auto"/>
          </w:divBdr>
        </w:div>
        <w:div w:id="1868788764">
          <w:marLeft w:val="640"/>
          <w:marRight w:val="0"/>
          <w:marTop w:val="0"/>
          <w:marBottom w:val="0"/>
          <w:divBdr>
            <w:top w:val="none" w:sz="0" w:space="0" w:color="auto"/>
            <w:left w:val="none" w:sz="0" w:space="0" w:color="auto"/>
            <w:bottom w:val="none" w:sz="0" w:space="0" w:color="auto"/>
            <w:right w:val="none" w:sz="0" w:space="0" w:color="auto"/>
          </w:divBdr>
        </w:div>
        <w:div w:id="1870100719">
          <w:marLeft w:val="640"/>
          <w:marRight w:val="0"/>
          <w:marTop w:val="0"/>
          <w:marBottom w:val="0"/>
          <w:divBdr>
            <w:top w:val="none" w:sz="0" w:space="0" w:color="auto"/>
            <w:left w:val="none" w:sz="0" w:space="0" w:color="auto"/>
            <w:bottom w:val="none" w:sz="0" w:space="0" w:color="auto"/>
            <w:right w:val="none" w:sz="0" w:space="0" w:color="auto"/>
          </w:divBdr>
        </w:div>
        <w:div w:id="1904098018">
          <w:marLeft w:val="640"/>
          <w:marRight w:val="0"/>
          <w:marTop w:val="0"/>
          <w:marBottom w:val="0"/>
          <w:divBdr>
            <w:top w:val="none" w:sz="0" w:space="0" w:color="auto"/>
            <w:left w:val="none" w:sz="0" w:space="0" w:color="auto"/>
            <w:bottom w:val="none" w:sz="0" w:space="0" w:color="auto"/>
            <w:right w:val="none" w:sz="0" w:space="0" w:color="auto"/>
          </w:divBdr>
        </w:div>
        <w:div w:id="1923221230">
          <w:marLeft w:val="640"/>
          <w:marRight w:val="0"/>
          <w:marTop w:val="0"/>
          <w:marBottom w:val="0"/>
          <w:divBdr>
            <w:top w:val="none" w:sz="0" w:space="0" w:color="auto"/>
            <w:left w:val="none" w:sz="0" w:space="0" w:color="auto"/>
            <w:bottom w:val="none" w:sz="0" w:space="0" w:color="auto"/>
            <w:right w:val="none" w:sz="0" w:space="0" w:color="auto"/>
          </w:divBdr>
        </w:div>
        <w:div w:id="1923367547">
          <w:marLeft w:val="640"/>
          <w:marRight w:val="0"/>
          <w:marTop w:val="0"/>
          <w:marBottom w:val="0"/>
          <w:divBdr>
            <w:top w:val="none" w:sz="0" w:space="0" w:color="auto"/>
            <w:left w:val="none" w:sz="0" w:space="0" w:color="auto"/>
            <w:bottom w:val="none" w:sz="0" w:space="0" w:color="auto"/>
            <w:right w:val="none" w:sz="0" w:space="0" w:color="auto"/>
          </w:divBdr>
        </w:div>
        <w:div w:id="1926916463">
          <w:marLeft w:val="640"/>
          <w:marRight w:val="0"/>
          <w:marTop w:val="0"/>
          <w:marBottom w:val="0"/>
          <w:divBdr>
            <w:top w:val="none" w:sz="0" w:space="0" w:color="auto"/>
            <w:left w:val="none" w:sz="0" w:space="0" w:color="auto"/>
            <w:bottom w:val="none" w:sz="0" w:space="0" w:color="auto"/>
            <w:right w:val="none" w:sz="0" w:space="0" w:color="auto"/>
          </w:divBdr>
        </w:div>
        <w:div w:id="1941445782">
          <w:marLeft w:val="640"/>
          <w:marRight w:val="0"/>
          <w:marTop w:val="0"/>
          <w:marBottom w:val="0"/>
          <w:divBdr>
            <w:top w:val="none" w:sz="0" w:space="0" w:color="auto"/>
            <w:left w:val="none" w:sz="0" w:space="0" w:color="auto"/>
            <w:bottom w:val="none" w:sz="0" w:space="0" w:color="auto"/>
            <w:right w:val="none" w:sz="0" w:space="0" w:color="auto"/>
          </w:divBdr>
        </w:div>
        <w:div w:id="1951469509">
          <w:marLeft w:val="640"/>
          <w:marRight w:val="0"/>
          <w:marTop w:val="0"/>
          <w:marBottom w:val="0"/>
          <w:divBdr>
            <w:top w:val="none" w:sz="0" w:space="0" w:color="auto"/>
            <w:left w:val="none" w:sz="0" w:space="0" w:color="auto"/>
            <w:bottom w:val="none" w:sz="0" w:space="0" w:color="auto"/>
            <w:right w:val="none" w:sz="0" w:space="0" w:color="auto"/>
          </w:divBdr>
        </w:div>
        <w:div w:id="1965380572">
          <w:marLeft w:val="640"/>
          <w:marRight w:val="0"/>
          <w:marTop w:val="0"/>
          <w:marBottom w:val="0"/>
          <w:divBdr>
            <w:top w:val="none" w:sz="0" w:space="0" w:color="auto"/>
            <w:left w:val="none" w:sz="0" w:space="0" w:color="auto"/>
            <w:bottom w:val="none" w:sz="0" w:space="0" w:color="auto"/>
            <w:right w:val="none" w:sz="0" w:space="0" w:color="auto"/>
          </w:divBdr>
        </w:div>
        <w:div w:id="1981109078">
          <w:marLeft w:val="640"/>
          <w:marRight w:val="0"/>
          <w:marTop w:val="0"/>
          <w:marBottom w:val="0"/>
          <w:divBdr>
            <w:top w:val="none" w:sz="0" w:space="0" w:color="auto"/>
            <w:left w:val="none" w:sz="0" w:space="0" w:color="auto"/>
            <w:bottom w:val="none" w:sz="0" w:space="0" w:color="auto"/>
            <w:right w:val="none" w:sz="0" w:space="0" w:color="auto"/>
          </w:divBdr>
        </w:div>
        <w:div w:id="1981299097">
          <w:marLeft w:val="640"/>
          <w:marRight w:val="0"/>
          <w:marTop w:val="0"/>
          <w:marBottom w:val="0"/>
          <w:divBdr>
            <w:top w:val="none" w:sz="0" w:space="0" w:color="auto"/>
            <w:left w:val="none" w:sz="0" w:space="0" w:color="auto"/>
            <w:bottom w:val="none" w:sz="0" w:space="0" w:color="auto"/>
            <w:right w:val="none" w:sz="0" w:space="0" w:color="auto"/>
          </w:divBdr>
        </w:div>
        <w:div w:id="1982153568">
          <w:marLeft w:val="640"/>
          <w:marRight w:val="0"/>
          <w:marTop w:val="0"/>
          <w:marBottom w:val="0"/>
          <w:divBdr>
            <w:top w:val="none" w:sz="0" w:space="0" w:color="auto"/>
            <w:left w:val="none" w:sz="0" w:space="0" w:color="auto"/>
            <w:bottom w:val="none" w:sz="0" w:space="0" w:color="auto"/>
            <w:right w:val="none" w:sz="0" w:space="0" w:color="auto"/>
          </w:divBdr>
        </w:div>
        <w:div w:id="2004115015">
          <w:marLeft w:val="640"/>
          <w:marRight w:val="0"/>
          <w:marTop w:val="0"/>
          <w:marBottom w:val="0"/>
          <w:divBdr>
            <w:top w:val="none" w:sz="0" w:space="0" w:color="auto"/>
            <w:left w:val="none" w:sz="0" w:space="0" w:color="auto"/>
            <w:bottom w:val="none" w:sz="0" w:space="0" w:color="auto"/>
            <w:right w:val="none" w:sz="0" w:space="0" w:color="auto"/>
          </w:divBdr>
        </w:div>
        <w:div w:id="2014799693">
          <w:marLeft w:val="640"/>
          <w:marRight w:val="0"/>
          <w:marTop w:val="0"/>
          <w:marBottom w:val="0"/>
          <w:divBdr>
            <w:top w:val="none" w:sz="0" w:space="0" w:color="auto"/>
            <w:left w:val="none" w:sz="0" w:space="0" w:color="auto"/>
            <w:bottom w:val="none" w:sz="0" w:space="0" w:color="auto"/>
            <w:right w:val="none" w:sz="0" w:space="0" w:color="auto"/>
          </w:divBdr>
        </w:div>
        <w:div w:id="2017531155">
          <w:marLeft w:val="640"/>
          <w:marRight w:val="0"/>
          <w:marTop w:val="0"/>
          <w:marBottom w:val="0"/>
          <w:divBdr>
            <w:top w:val="none" w:sz="0" w:space="0" w:color="auto"/>
            <w:left w:val="none" w:sz="0" w:space="0" w:color="auto"/>
            <w:bottom w:val="none" w:sz="0" w:space="0" w:color="auto"/>
            <w:right w:val="none" w:sz="0" w:space="0" w:color="auto"/>
          </w:divBdr>
        </w:div>
        <w:div w:id="2046444075">
          <w:marLeft w:val="640"/>
          <w:marRight w:val="0"/>
          <w:marTop w:val="0"/>
          <w:marBottom w:val="0"/>
          <w:divBdr>
            <w:top w:val="none" w:sz="0" w:space="0" w:color="auto"/>
            <w:left w:val="none" w:sz="0" w:space="0" w:color="auto"/>
            <w:bottom w:val="none" w:sz="0" w:space="0" w:color="auto"/>
            <w:right w:val="none" w:sz="0" w:space="0" w:color="auto"/>
          </w:divBdr>
        </w:div>
        <w:div w:id="2047220910">
          <w:marLeft w:val="640"/>
          <w:marRight w:val="0"/>
          <w:marTop w:val="0"/>
          <w:marBottom w:val="0"/>
          <w:divBdr>
            <w:top w:val="none" w:sz="0" w:space="0" w:color="auto"/>
            <w:left w:val="none" w:sz="0" w:space="0" w:color="auto"/>
            <w:bottom w:val="none" w:sz="0" w:space="0" w:color="auto"/>
            <w:right w:val="none" w:sz="0" w:space="0" w:color="auto"/>
          </w:divBdr>
        </w:div>
        <w:div w:id="2047947199">
          <w:marLeft w:val="640"/>
          <w:marRight w:val="0"/>
          <w:marTop w:val="0"/>
          <w:marBottom w:val="0"/>
          <w:divBdr>
            <w:top w:val="none" w:sz="0" w:space="0" w:color="auto"/>
            <w:left w:val="none" w:sz="0" w:space="0" w:color="auto"/>
            <w:bottom w:val="none" w:sz="0" w:space="0" w:color="auto"/>
            <w:right w:val="none" w:sz="0" w:space="0" w:color="auto"/>
          </w:divBdr>
        </w:div>
        <w:div w:id="2053967203">
          <w:marLeft w:val="640"/>
          <w:marRight w:val="0"/>
          <w:marTop w:val="0"/>
          <w:marBottom w:val="0"/>
          <w:divBdr>
            <w:top w:val="none" w:sz="0" w:space="0" w:color="auto"/>
            <w:left w:val="none" w:sz="0" w:space="0" w:color="auto"/>
            <w:bottom w:val="none" w:sz="0" w:space="0" w:color="auto"/>
            <w:right w:val="none" w:sz="0" w:space="0" w:color="auto"/>
          </w:divBdr>
        </w:div>
        <w:div w:id="2076901622">
          <w:marLeft w:val="640"/>
          <w:marRight w:val="0"/>
          <w:marTop w:val="0"/>
          <w:marBottom w:val="0"/>
          <w:divBdr>
            <w:top w:val="none" w:sz="0" w:space="0" w:color="auto"/>
            <w:left w:val="none" w:sz="0" w:space="0" w:color="auto"/>
            <w:bottom w:val="none" w:sz="0" w:space="0" w:color="auto"/>
            <w:right w:val="none" w:sz="0" w:space="0" w:color="auto"/>
          </w:divBdr>
        </w:div>
        <w:div w:id="2088645341">
          <w:marLeft w:val="640"/>
          <w:marRight w:val="0"/>
          <w:marTop w:val="0"/>
          <w:marBottom w:val="0"/>
          <w:divBdr>
            <w:top w:val="none" w:sz="0" w:space="0" w:color="auto"/>
            <w:left w:val="none" w:sz="0" w:space="0" w:color="auto"/>
            <w:bottom w:val="none" w:sz="0" w:space="0" w:color="auto"/>
            <w:right w:val="none" w:sz="0" w:space="0" w:color="auto"/>
          </w:divBdr>
        </w:div>
        <w:div w:id="2091537997">
          <w:marLeft w:val="640"/>
          <w:marRight w:val="0"/>
          <w:marTop w:val="0"/>
          <w:marBottom w:val="0"/>
          <w:divBdr>
            <w:top w:val="none" w:sz="0" w:space="0" w:color="auto"/>
            <w:left w:val="none" w:sz="0" w:space="0" w:color="auto"/>
            <w:bottom w:val="none" w:sz="0" w:space="0" w:color="auto"/>
            <w:right w:val="none" w:sz="0" w:space="0" w:color="auto"/>
          </w:divBdr>
        </w:div>
        <w:div w:id="2105688884">
          <w:marLeft w:val="640"/>
          <w:marRight w:val="0"/>
          <w:marTop w:val="0"/>
          <w:marBottom w:val="0"/>
          <w:divBdr>
            <w:top w:val="none" w:sz="0" w:space="0" w:color="auto"/>
            <w:left w:val="none" w:sz="0" w:space="0" w:color="auto"/>
            <w:bottom w:val="none" w:sz="0" w:space="0" w:color="auto"/>
            <w:right w:val="none" w:sz="0" w:space="0" w:color="auto"/>
          </w:divBdr>
        </w:div>
        <w:div w:id="2111508522">
          <w:marLeft w:val="640"/>
          <w:marRight w:val="0"/>
          <w:marTop w:val="0"/>
          <w:marBottom w:val="0"/>
          <w:divBdr>
            <w:top w:val="none" w:sz="0" w:space="0" w:color="auto"/>
            <w:left w:val="none" w:sz="0" w:space="0" w:color="auto"/>
            <w:bottom w:val="none" w:sz="0" w:space="0" w:color="auto"/>
            <w:right w:val="none" w:sz="0" w:space="0" w:color="auto"/>
          </w:divBdr>
        </w:div>
        <w:div w:id="2122256402">
          <w:marLeft w:val="640"/>
          <w:marRight w:val="0"/>
          <w:marTop w:val="0"/>
          <w:marBottom w:val="0"/>
          <w:divBdr>
            <w:top w:val="none" w:sz="0" w:space="0" w:color="auto"/>
            <w:left w:val="none" w:sz="0" w:space="0" w:color="auto"/>
            <w:bottom w:val="none" w:sz="0" w:space="0" w:color="auto"/>
            <w:right w:val="none" w:sz="0" w:space="0" w:color="auto"/>
          </w:divBdr>
        </w:div>
        <w:div w:id="2122258842">
          <w:marLeft w:val="640"/>
          <w:marRight w:val="0"/>
          <w:marTop w:val="0"/>
          <w:marBottom w:val="0"/>
          <w:divBdr>
            <w:top w:val="none" w:sz="0" w:space="0" w:color="auto"/>
            <w:left w:val="none" w:sz="0" w:space="0" w:color="auto"/>
            <w:bottom w:val="none" w:sz="0" w:space="0" w:color="auto"/>
            <w:right w:val="none" w:sz="0" w:space="0" w:color="auto"/>
          </w:divBdr>
        </w:div>
        <w:div w:id="2142310017">
          <w:marLeft w:val="640"/>
          <w:marRight w:val="0"/>
          <w:marTop w:val="0"/>
          <w:marBottom w:val="0"/>
          <w:divBdr>
            <w:top w:val="none" w:sz="0" w:space="0" w:color="auto"/>
            <w:left w:val="none" w:sz="0" w:space="0" w:color="auto"/>
            <w:bottom w:val="none" w:sz="0" w:space="0" w:color="auto"/>
            <w:right w:val="none" w:sz="0" w:space="0" w:color="auto"/>
          </w:divBdr>
        </w:div>
        <w:div w:id="2143300827">
          <w:marLeft w:val="640"/>
          <w:marRight w:val="0"/>
          <w:marTop w:val="0"/>
          <w:marBottom w:val="0"/>
          <w:divBdr>
            <w:top w:val="none" w:sz="0" w:space="0" w:color="auto"/>
            <w:left w:val="none" w:sz="0" w:space="0" w:color="auto"/>
            <w:bottom w:val="none" w:sz="0" w:space="0" w:color="auto"/>
            <w:right w:val="none" w:sz="0" w:space="0" w:color="auto"/>
          </w:divBdr>
        </w:div>
        <w:div w:id="2144224779">
          <w:marLeft w:val="640"/>
          <w:marRight w:val="0"/>
          <w:marTop w:val="0"/>
          <w:marBottom w:val="0"/>
          <w:divBdr>
            <w:top w:val="none" w:sz="0" w:space="0" w:color="auto"/>
            <w:left w:val="none" w:sz="0" w:space="0" w:color="auto"/>
            <w:bottom w:val="none" w:sz="0" w:space="0" w:color="auto"/>
            <w:right w:val="none" w:sz="0" w:space="0" w:color="auto"/>
          </w:divBdr>
        </w:div>
        <w:div w:id="2145541794">
          <w:marLeft w:val="640"/>
          <w:marRight w:val="0"/>
          <w:marTop w:val="0"/>
          <w:marBottom w:val="0"/>
          <w:divBdr>
            <w:top w:val="none" w:sz="0" w:space="0" w:color="auto"/>
            <w:left w:val="none" w:sz="0" w:space="0" w:color="auto"/>
            <w:bottom w:val="none" w:sz="0" w:space="0" w:color="auto"/>
            <w:right w:val="none" w:sz="0" w:space="0" w:color="auto"/>
          </w:divBdr>
        </w:div>
      </w:divsChild>
    </w:div>
    <w:div w:id="932008526">
      <w:bodyDiv w:val="1"/>
      <w:marLeft w:val="0"/>
      <w:marRight w:val="0"/>
      <w:marTop w:val="0"/>
      <w:marBottom w:val="0"/>
      <w:divBdr>
        <w:top w:val="none" w:sz="0" w:space="0" w:color="auto"/>
        <w:left w:val="none" w:sz="0" w:space="0" w:color="auto"/>
        <w:bottom w:val="none" w:sz="0" w:space="0" w:color="auto"/>
        <w:right w:val="none" w:sz="0" w:space="0" w:color="auto"/>
      </w:divBdr>
      <w:divsChild>
        <w:div w:id="1299729539">
          <w:marLeft w:val="0"/>
          <w:marRight w:val="0"/>
          <w:marTop w:val="0"/>
          <w:marBottom w:val="0"/>
          <w:divBdr>
            <w:top w:val="none" w:sz="0" w:space="0" w:color="auto"/>
            <w:left w:val="none" w:sz="0" w:space="0" w:color="auto"/>
            <w:bottom w:val="none" w:sz="0" w:space="0" w:color="auto"/>
            <w:right w:val="none" w:sz="0" w:space="0" w:color="auto"/>
          </w:divBdr>
          <w:divsChild>
            <w:div w:id="2067602005">
              <w:marLeft w:val="0"/>
              <w:marRight w:val="0"/>
              <w:marTop w:val="0"/>
              <w:marBottom w:val="0"/>
              <w:divBdr>
                <w:top w:val="none" w:sz="0" w:space="0" w:color="auto"/>
                <w:left w:val="none" w:sz="0" w:space="0" w:color="auto"/>
                <w:bottom w:val="none" w:sz="0" w:space="0" w:color="auto"/>
                <w:right w:val="none" w:sz="0" w:space="0" w:color="auto"/>
              </w:divBdr>
            </w:div>
          </w:divsChild>
        </w:div>
        <w:div w:id="1555580416">
          <w:marLeft w:val="0"/>
          <w:marRight w:val="0"/>
          <w:marTop w:val="0"/>
          <w:marBottom w:val="0"/>
          <w:divBdr>
            <w:top w:val="none" w:sz="0" w:space="0" w:color="auto"/>
            <w:left w:val="none" w:sz="0" w:space="0" w:color="auto"/>
            <w:bottom w:val="none" w:sz="0" w:space="0" w:color="auto"/>
            <w:right w:val="none" w:sz="0" w:space="0" w:color="auto"/>
          </w:divBdr>
          <w:divsChild>
            <w:div w:id="1405176546">
              <w:marLeft w:val="0"/>
              <w:marRight w:val="0"/>
              <w:marTop w:val="0"/>
              <w:marBottom w:val="0"/>
              <w:divBdr>
                <w:top w:val="none" w:sz="0" w:space="0" w:color="auto"/>
                <w:left w:val="none" w:sz="0" w:space="0" w:color="auto"/>
                <w:bottom w:val="none" w:sz="0" w:space="0" w:color="auto"/>
                <w:right w:val="none" w:sz="0" w:space="0" w:color="auto"/>
              </w:divBdr>
            </w:div>
          </w:divsChild>
        </w:div>
        <w:div w:id="525020727">
          <w:marLeft w:val="0"/>
          <w:marRight w:val="0"/>
          <w:marTop w:val="0"/>
          <w:marBottom w:val="0"/>
          <w:divBdr>
            <w:top w:val="none" w:sz="0" w:space="0" w:color="auto"/>
            <w:left w:val="none" w:sz="0" w:space="0" w:color="auto"/>
            <w:bottom w:val="none" w:sz="0" w:space="0" w:color="auto"/>
            <w:right w:val="none" w:sz="0" w:space="0" w:color="auto"/>
          </w:divBdr>
          <w:divsChild>
            <w:div w:id="2141223254">
              <w:marLeft w:val="0"/>
              <w:marRight w:val="0"/>
              <w:marTop w:val="0"/>
              <w:marBottom w:val="0"/>
              <w:divBdr>
                <w:top w:val="none" w:sz="0" w:space="0" w:color="auto"/>
                <w:left w:val="none" w:sz="0" w:space="0" w:color="auto"/>
                <w:bottom w:val="none" w:sz="0" w:space="0" w:color="auto"/>
                <w:right w:val="none" w:sz="0" w:space="0" w:color="auto"/>
              </w:divBdr>
            </w:div>
            <w:div w:id="113646758">
              <w:marLeft w:val="0"/>
              <w:marRight w:val="0"/>
              <w:marTop w:val="0"/>
              <w:marBottom w:val="0"/>
              <w:divBdr>
                <w:top w:val="none" w:sz="0" w:space="0" w:color="auto"/>
                <w:left w:val="none" w:sz="0" w:space="0" w:color="auto"/>
                <w:bottom w:val="none" w:sz="0" w:space="0" w:color="auto"/>
                <w:right w:val="none" w:sz="0" w:space="0" w:color="auto"/>
              </w:divBdr>
            </w:div>
          </w:divsChild>
        </w:div>
        <w:div w:id="1699156480">
          <w:marLeft w:val="0"/>
          <w:marRight w:val="0"/>
          <w:marTop w:val="0"/>
          <w:marBottom w:val="0"/>
          <w:divBdr>
            <w:top w:val="none" w:sz="0" w:space="0" w:color="auto"/>
            <w:left w:val="none" w:sz="0" w:space="0" w:color="auto"/>
            <w:bottom w:val="none" w:sz="0" w:space="0" w:color="auto"/>
            <w:right w:val="none" w:sz="0" w:space="0" w:color="auto"/>
          </w:divBdr>
          <w:divsChild>
            <w:div w:id="149908607">
              <w:marLeft w:val="0"/>
              <w:marRight w:val="0"/>
              <w:marTop w:val="0"/>
              <w:marBottom w:val="0"/>
              <w:divBdr>
                <w:top w:val="none" w:sz="0" w:space="0" w:color="auto"/>
                <w:left w:val="none" w:sz="0" w:space="0" w:color="auto"/>
                <w:bottom w:val="none" w:sz="0" w:space="0" w:color="auto"/>
                <w:right w:val="none" w:sz="0" w:space="0" w:color="auto"/>
              </w:divBdr>
            </w:div>
          </w:divsChild>
        </w:div>
        <w:div w:id="927888061">
          <w:marLeft w:val="0"/>
          <w:marRight w:val="0"/>
          <w:marTop w:val="0"/>
          <w:marBottom w:val="0"/>
          <w:divBdr>
            <w:top w:val="none" w:sz="0" w:space="0" w:color="auto"/>
            <w:left w:val="none" w:sz="0" w:space="0" w:color="auto"/>
            <w:bottom w:val="none" w:sz="0" w:space="0" w:color="auto"/>
            <w:right w:val="none" w:sz="0" w:space="0" w:color="auto"/>
          </w:divBdr>
          <w:divsChild>
            <w:div w:id="219441634">
              <w:marLeft w:val="0"/>
              <w:marRight w:val="0"/>
              <w:marTop w:val="0"/>
              <w:marBottom w:val="0"/>
              <w:divBdr>
                <w:top w:val="none" w:sz="0" w:space="0" w:color="auto"/>
                <w:left w:val="none" w:sz="0" w:space="0" w:color="auto"/>
                <w:bottom w:val="none" w:sz="0" w:space="0" w:color="auto"/>
                <w:right w:val="none" w:sz="0" w:space="0" w:color="auto"/>
              </w:divBdr>
            </w:div>
          </w:divsChild>
        </w:div>
        <w:div w:id="1193417087">
          <w:marLeft w:val="0"/>
          <w:marRight w:val="0"/>
          <w:marTop w:val="0"/>
          <w:marBottom w:val="0"/>
          <w:divBdr>
            <w:top w:val="none" w:sz="0" w:space="0" w:color="auto"/>
            <w:left w:val="none" w:sz="0" w:space="0" w:color="auto"/>
            <w:bottom w:val="none" w:sz="0" w:space="0" w:color="auto"/>
            <w:right w:val="none" w:sz="0" w:space="0" w:color="auto"/>
          </w:divBdr>
          <w:divsChild>
            <w:div w:id="1670063375">
              <w:marLeft w:val="0"/>
              <w:marRight w:val="0"/>
              <w:marTop w:val="0"/>
              <w:marBottom w:val="0"/>
              <w:divBdr>
                <w:top w:val="none" w:sz="0" w:space="0" w:color="auto"/>
                <w:left w:val="none" w:sz="0" w:space="0" w:color="auto"/>
                <w:bottom w:val="none" w:sz="0" w:space="0" w:color="auto"/>
                <w:right w:val="none" w:sz="0" w:space="0" w:color="auto"/>
              </w:divBdr>
            </w:div>
          </w:divsChild>
        </w:div>
        <w:div w:id="1920018992">
          <w:marLeft w:val="0"/>
          <w:marRight w:val="0"/>
          <w:marTop w:val="0"/>
          <w:marBottom w:val="0"/>
          <w:divBdr>
            <w:top w:val="none" w:sz="0" w:space="0" w:color="auto"/>
            <w:left w:val="none" w:sz="0" w:space="0" w:color="auto"/>
            <w:bottom w:val="none" w:sz="0" w:space="0" w:color="auto"/>
            <w:right w:val="none" w:sz="0" w:space="0" w:color="auto"/>
          </w:divBdr>
          <w:divsChild>
            <w:div w:id="737820813">
              <w:marLeft w:val="0"/>
              <w:marRight w:val="0"/>
              <w:marTop w:val="0"/>
              <w:marBottom w:val="0"/>
              <w:divBdr>
                <w:top w:val="none" w:sz="0" w:space="0" w:color="auto"/>
                <w:left w:val="none" w:sz="0" w:space="0" w:color="auto"/>
                <w:bottom w:val="none" w:sz="0" w:space="0" w:color="auto"/>
                <w:right w:val="none" w:sz="0" w:space="0" w:color="auto"/>
              </w:divBdr>
            </w:div>
          </w:divsChild>
        </w:div>
        <w:div w:id="553271344">
          <w:marLeft w:val="0"/>
          <w:marRight w:val="0"/>
          <w:marTop w:val="0"/>
          <w:marBottom w:val="0"/>
          <w:divBdr>
            <w:top w:val="none" w:sz="0" w:space="0" w:color="auto"/>
            <w:left w:val="none" w:sz="0" w:space="0" w:color="auto"/>
            <w:bottom w:val="none" w:sz="0" w:space="0" w:color="auto"/>
            <w:right w:val="none" w:sz="0" w:space="0" w:color="auto"/>
          </w:divBdr>
          <w:divsChild>
            <w:div w:id="8024389">
              <w:marLeft w:val="0"/>
              <w:marRight w:val="0"/>
              <w:marTop w:val="0"/>
              <w:marBottom w:val="0"/>
              <w:divBdr>
                <w:top w:val="none" w:sz="0" w:space="0" w:color="auto"/>
                <w:left w:val="none" w:sz="0" w:space="0" w:color="auto"/>
                <w:bottom w:val="none" w:sz="0" w:space="0" w:color="auto"/>
                <w:right w:val="none" w:sz="0" w:space="0" w:color="auto"/>
              </w:divBdr>
            </w:div>
          </w:divsChild>
        </w:div>
        <w:div w:id="1148860604">
          <w:marLeft w:val="0"/>
          <w:marRight w:val="0"/>
          <w:marTop w:val="0"/>
          <w:marBottom w:val="0"/>
          <w:divBdr>
            <w:top w:val="none" w:sz="0" w:space="0" w:color="auto"/>
            <w:left w:val="none" w:sz="0" w:space="0" w:color="auto"/>
            <w:bottom w:val="none" w:sz="0" w:space="0" w:color="auto"/>
            <w:right w:val="none" w:sz="0" w:space="0" w:color="auto"/>
          </w:divBdr>
          <w:divsChild>
            <w:div w:id="2090999782">
              <w:marLeft w:val="0"/>
              <w:marRight w:val="0"/>
              <w:marTop w:val="0"/>
              <w:marBottom w:val="0"/>
              <w:divBdr>
                <w:top w:val="none" w:sz="0" w:space="0" w:color="auto"/>
                <w:left w:val="none" w:sz="0" w:space="0" w:color="auto"/>
                <w:bottom w:val="none" w:sz="0" w:space="0" w:color="auto"/>
                <w:right w:val="none" w:sz="0" w:space="0" w:color="auto"/>
              </w:divBdr>
            </w:div>
          </w:divsChild>
        </w:div>
        <w:div w:id="66998300">
          <w:marLeft w:val="0"/>
          <w:marRight w:val="0"/>
          <w:marTop w:val="0"/>
          <w:marBottom w:val="0"/>
          <w:divBdr>
            <w:top w:val="none" w:sz="0" w:space="0" w:color="auto"/>
            <w:left w:val="none" w:sz="0" w:space="0" w:color="auto"/>
            <w:bottom w:val="none" w:sz="0" w:space="0" w:color="auto"/>
            <w:right w:val="none" w:sz="0" w:space="0" w:color="auto"/>
          </w:divBdr>
          <w:divsChild>
            <w:div w:id="269355983">
              <w:marLeft w:val="0"/>
              <w:marRight w:val="0"/>
              <w:marTop w:val="0"/>
              <w:marBottom w:val="0"/>
              <w:divBdr>
                <w:top w:val="none" w:sz="0" w:space="0" w:color="auto"/>
                <w:left w:val="none" w:sz="0" w:space="0" w:color="auto"/>
                <w:bottom w:val="none" w:sz="0" w:space="0" w:color="auto"/>
                <w:right w:val="none" w:sz="0" w:space="0" w:color="auto"/>
              </w:divBdr>
            </w:div>
          </w:divsChild>
        </w:div>
        <w:div w:id="932082843">
          <w:marLeft w:val="0"/>
          <w:marRight w:val="0"/>
          <w:marTop w:val="0"/>
          <w:marBottom w:val="0"/>
          <w:divBdr>
            <w:top w:val="none" w:sz="0" w:space="0" w:color="auto"/>
            <w:left w:val="none" w:sz="0" w:space="0" w:color="auto"/>
            <w:bottom w:val="none" w:sz="0" w:space="0" w:color="auto"/>
            <w:right w:val="none" w:sz="0" w:space="0" w:color="auto"/>
          </w:divBdr>
          <w:divsChild>
            <w:div w:id="1877935659">
              <w:marLeft w:val="0"/>
              <w:marRight w:val="0"/>
              <w:marTop w:val="0"/>
              <w:marBottom w:val="0"/>
              <w:divBdr>
                <w:top w:val="none" w:sz="0" w:space="0" w:color="auto"/>
                <w:left w:val="none" w:sz="0" w:space="0" w:color="auto"/>
                <w:bottom w:val="none" w:sz="0" w:space="0" w:color="auto"/>
                <w:right w:val="none" w:sz="0" w:space="0" w:color="auto"/>
              </w:divBdr>
            </w:div>
            <w:div w:id="429473197">
              <w:marLeft w:val="0"/>
              <w:marRight w:val="0"/>
              <w:marTop w:val="0"/>
              <w:marBottom w:val="0"/>
              <w:divBdr>
                <w:top w:val="none" w:sz="0" w:space="0" w:color="auto"/>
                <w:left w:val="none" w:sz="0" w:space="0" w:color="auto"/>
                <w:bottom w:val="none" w:sz="0" w:space="0" w:color="auto"/>
                <w:right w:val="none" w:sz="0" w:space="0" w:color="auto"/>
              </w:divBdr>
            </w:div>
          </w:divsChild>
        </w:div>
        <w:div w:id="1240674786">
          <w:marLeft w:val="0"/>
          <w:marRight w:val="0"/>
          <w:marTop w:val="0"/>
          <w:marBottom w:val="0"/>
          <w:divBdr>
            <w:top w:val="none" w:sz="0" w:space="0" w:color="auto"/>
            <w:left w:val="none" w:sz="0" w:space="0" w:color="auto"/>
            <w:bottom w:val="none" w:sz="0" w:space="0" w:color="auto"/>
            <w:right w:val="none" w:sz="0" w:space="0" w:color="auto"/>
          </w:divBdr>
          <w:divsChild>
            <w:div w:id="38825527">
              <w:marLeft w:val="0"/>
              <w:marRight w:val="0"/>
              <w:marTop w:val="0"/>
              <w:marBottom w:val="0"/>
              <w:divBdr>
                <w:top w:val="none" w:sz="0" w:space="0" w:color="auto"/>
                <w:left w:val="none" w:sz="0" w:space="0" w:color="auto"/>
                <w:bottom w:val="none" w:sz="0" w:space="0" w:color="auto"/>
                <w:right w:val="none" w:sz="0" w:space="0" w:color="auto"/>
              </w:divBdr>
            </w:div>
          </w:divsChild>
        </w:div>
        <w:div w:id="1440177180">
          <w:marLeft w:val="0"/>
          <w:marRight w:val="0"/>
          <w:marTop w:val="0"/>
          <w:marBottom w:val="0"/>
          <w:divBdr>
            <w:top w:val="none" w:sz="0" w:space="0" w:color="auto"/>
            <w:left w:val="none" w:sz="0" w:space="0" w:color="auto"/>
            <w:bottom w:val="none" w:sz="0" w:space="0" w:color="auto"/>
            <w:right w:val="none" w:sz="0" w:space="0" w:color="auto"/>
          </w:divBdr>
          <w:divsChild>
            <w:div w:id="1220901661">
              <w:marLeft w:val="0"/>
              <w:marRight w:val="0"/>
              <w:marTop w:val="0"/>
              <w:marBottom w:val="0"/>
              <w:divBdr>
                <w:top w:val="none" w:sz="0" w:space="0" w:color="auto"/>
                <w:left w:val="none" w:sz="0" w:space="0" w:color="auto"/>
                <w:bottom w:val="none" w:sz="0" w:space="0" w:color="auto"/>
                <w:right w:val="none" w:sz="0" w:space="0" w:color="auto"/>
              </w:divBdr>
            </w:div>
            <w:div w:id="1094477677">
              <w:marLeft w:val="0"/>
              <w:marRight w:val="0"/>
              <w:marTop w:val="0"/>
              <w:marBottom w:val="0"/>
              <w:divBdr>
                <w:top w:val="none" w:sz="0" w:space="0" w:color="auto"/>
                <w:left w:val="none" w:sz="0" w:space="0" w:color="auto"/>
                <w:bottom w:val="none" w:sz="0" w:space="0" w:color="auto"/>
                <w:right w:val="none" w:sz="0" w:space="0" w:color="auto"/>
              </w:divBdr>
            </w:div>
          </w:divsChild>
        </w:div>
        <w:div w:id="1314530135">
          <w:marLeft w:val="0"/>
          <w:marRight w:val="0"/>
          <w:marTop w:val="0"/>
          <w:marBottom w:val="0"/>
          <w:divBdr>
            <w:top w:val="none" w:sz="0" w:space="0" w:color="auto"/>
            <w:left w:val="none" w:sz="0" w:space="0" w:color="auto"/>
            <w:bottom w:val="none" w:sz="0" w:space="0" w:color="auto"/>
            <w:right w:val="none" w:sz="0" w:space="0" w:color="auto"/>
          </w:divBdr>
          <w:divsChild>
            <w:div w:id="1278760450">
              <w:marLeft w:val="0"/>
              <w:marRight w:val="0"/>
              <w:marTop w:val="0"/>
              <w:marBottom w:val="0"/>
              <w:divBdr>
                <w:top w:val="none" w:sz="0" w:space="0" w:color="auto"/>
                <w:left w:val="none" w:sz="0" w:space="0" w:color="auto"/>
                <w:bottom w:val="none" w:sz="0" w:space="0" w:color="auto"/>
                <w:right w:val="none" w:sz="0" w:space="0" w:color="auto"/>
              </w:divBdr>
            </w:div>
            <w:div w:id="849753994">
              <w:marLeft w:val="0"/>
              <w:marRight w:val="0"/>
              <w:marTop w:val="0"/>
              <w:marBottom w:val="0"/>
              <w:divBdr>
                <w:top w:val="none" w:sz="0" w:space="0" w:color="auto"/>
                <w:left w:val="none" w:sz="0" w:space="0" w:color="auto"/>
                <w:bottom w:val="none" w:sz="0" w:space="0" w:color="auto"/>
                <w:right w:val="none" w:sz="0" w:space="0" w:color="auto"/>
              </w:divBdr>
            </w:div>
          </w:divsChild>
        </w:div>
        <w:div w:id="109974514">
          <w:marLeft w:val="0"/>
          <w:marRight w:val="0"/>
          <w:marTop w:val="0"/>
          <w:marBottom w:val="0"/>
          <w:divBdr>
            <w:top w:val="none" w:sz="0" w:space="0" w:color="auto"/>
            <w:left w:val="none" w:sz="0" w:space="0" w:color="auto"/>
            <w:bottom w:val="none" w:sz="0" w:space="0" w:color="auto"/>
            <w:right w:val="none" w:sz="0" w:space="0" w:color="auto"/>
          </w:divBdr>
          <w:divsChild>
            <w:div w:id="1415972395">
              <w:marLeft w:val="0"/>
              <w:marRight w:val="0"/>
              <w:marTop w:val="0"/>
              <w:marBottom w:val="0"/>
              <w:divBdr>
                <w:top w:val="none" w:sz="0" w:space="0" w:color="auto"/>
                <w:left w:val="none" w:sz="0" w:space="0" w:color="auto"/>
                <w:bottom w:val="none" w:sz="0" w:space="0" w:color="auto"/>
                <w:right w:val="none" w:sz="0" w:space="0" w:color="auto"/>
              </w:divBdr>
            </w:div>
            <w:div w:id="523982236">
              <w:marLeft w:val="0"/>
              <w:marRight w:val="0"/>
              <w:marTop w:val="0"/>
              <w:marBottom w:val="0"/>
              <w:divBdr>
                <w:top w:val="none" w:sz="0" w:space="0" w:color="auto"/>
                <w:left w:val="none" w:sz="0" w:space="0" w:color="auto"/>
                <w:bottom w:val="none" w:sz="0" w:space="0" w:color="auto"/>
                <w:right w:val="none" w:sz="0" w:space="0" w:color="auto"/>
              </w:divBdr>
            </w:div>
            <w:div w:id="1658269789">
              <w:marLeft w:val="0"/>
              <w:marRight w:val="0"/>
              <w:marTop w:val="0"/>
              <w:marBottom w:val="0"/>
              <w:divBdr>
                <w:top w:val="none" w:sz="0" w:space="0" w:color="auto"/>
                <w:left w:val="none" w:sz="0" w:space="0" w:color="auto"/>
                <w:bottom w:val="none" w:sz="0" w:space="0" w:color="auto"/>
                <w:right w:val="none" w:sz="0" w:space="0" w:color="auto"/>
              </w:divBdr>
            </w:div>
          </w:divsChild>
        </w:div>
        <w:div w:id="1246843606">
          <w:marLeft w:val="0"/>
          <w:marRight w:val="0"/>
          <w:marTop w:val="0"/>
          <w:marBottom w:val="0"/>
          <w:divBdr>
            <w:top w:val="none" w:sz="0" w:space="0" w:color="auto"/>
            <w:left w:val="none" w:sz="0" w:space="0" w:color="auto"/>
            <w:bottom w:val="none" w:sz="0" w:space="0" w:color="auto"/>
            <w:right w:val="none" w:sz="0" w:space="0" w:color="auto"/>
          </w:divBdr>
          <w:divsChild>
            <w:div w:id="1079182021">
              <w:marLeft w:val="0"/>
              <w:marRight w:val="0"/>
              <w:marTop w:val="0"/>
              <w:marBottom w:val="0"/>
              <w:divBdr>
                <w:top w:val="none" w:sz="0" w:space="0" w:color="auto"/>
                <w:left w:val="none" w:sz="0" w:space="0" w:color="auto"/>
                <w:bottom w:val="none" w:sz="0" w:space="0" w:color="auto"/>
                <w:right w:val="none" w:sz="0" w:space="0" w:color="auto"/>
              </w:divBdr>
            </w:div>
          </w:divsChild>
        </w:div>
        <w:div w:id="889073281">
          <w:marLeft w:val="0"/>
          <w:marRight w:val="0"/>
          <w:marTop w:val="0"/>
          <w:marBottom w:val="0"/>
          <w:divBdr>
            <w:top w:val="none" w:sz="0" w:space="0" w:color="auto"/>
            <w:left w:val="none" w:sz="0" w:space="0" w:color="auto"/>
            <w:bottom w:val="none" w:sz="0" w:space="0" w:color="auto"/>
            <w:right w:val="none" w:sz="0" w:space="0" w:color="auto"/>
          </w:divBdr>
          <w:divsChild>
            <w:div w:id="1864633666">
              <w:marLeft w:val="0"/>
              <w:marRight w:val="0"/>
              <w:marTop w:val="0"/>
              <w:marBottom w:val="0"/>
              <w:divBdr>
                <w:top w:val="none" w:sz="0" w:space="0" w:color="auto"/>
                <w:left w:val="none" w:sz="0" w:space="0" w:color="auto"/>
                <w:bottom w:val="none" w:sz="0" w:space="0" w:color="auto"/>
                <w:right w:val="none" w:sz="0" w:space="0" w:color="auto"/>
              </w:divBdr>
            </w:div>
            <w:div w:id="600455297">
              <w:marLeft w:val="0"/>
              <w:marRight w:val="0"/>
              <w:marTop w:val="0"/>
              <w:marBottom w:val="0"/>
              <w:divBdr>
                <w:top w:val="none" w:sz="0" w:space="0" w:color="auto"/>
                <w:left w:val="none" w:sz="0" w:space="0" w:color="auto"/>
                <w:bottom w:val="none" w:sz="0" w:space="0" w:color="auto"/>
                <w:right w:val="none" w:sz="0" w:space="0" w:color="auto"/>
              </w:divBdr>
            </w:div>
          </w:divsChild>
        </w:div>
        <w:div w:id="646013717">
          <w:marLeft w:val="0"/>
          <w:marRight w:val="0"/>
          <w:marTop w:val="0"/>
          <w:marBottom w:val="0"/>
          <w:divBdr>
            <w:top w:val="none" w:sz="0" w:space="0" w:color="auto"/>
            <w:left w:val="none" w:sz="0" w:space="0" w:color="auto"/>
            <w:bottom w:val="none" w:sz="0" w:space="0" w:color="auto"/>
            <w:right w:val="none" w:sz="0" w:space="0" w:color="auto"/>
          </w:divBdr>
          <w:divsChild>
            <w:div w:id="431050502">
              <w:marLeft w:val="0"/>
              <w:marRight w:val="0"/>
              <w:marTop w:val="0"/>
              <w:marBottom w:val="0"/>
              <w:divBdr>
                <w:top w:val="none" w:sz="0" w:space="0" w:color="auto"/>
                <w:left w:val="none" w:sz="0" w:space="0" w:color="auto"/>
                <w:bottom w:val="none" w:sz="0" w:space="0" w:color="auto"/>
                <w:right w:val="none" w:sz="0" w:space="0" w:color="auto"/>
              </w:divBdr>
            </w:div>
          </w:divsChild>
        </w:div>
        <w:div w:id="694160097">
          <w:marLeft w:val="0"/>
          <w:marRight w:val="0"/>
          <w:marTop w:val="0"/>
          <w:marBottom w:val="0"/>
          <w:divBdr>
            <w:top w:val="none" w:sz="0" w:space="0" w:color="auto"/>
            <w:left w:val="none" w:sz="0" w:space="0" w:color="auto"/>
            <w:bottom w:val="none" w:sz="0" w:space="0" w:color="auto"/>
            <w:right w:val="none" w:sz="0" w:space="0" w:color="auto"/>
          </w:divBdr>
          <w:divsChild>
            <w:div w:id="1151752185">
              <w:marLeft w:val="0"/>
              <w:marRight w:val="0"/>
              <w:marTop w:val="0"/>
              <w:marBottom w:val="0"/>
              <w:divBdr>
                <w:top w:val="none" w:sz="0" w:space="0" w:color="auto"/>
                <w:left w:val="none" w:sz="0" w:space="0" w:color="auto"/>
                <w:bottom w:val="none" w:sz="0" w:space="0" w:color="auto"/>
                <w:right w:val="none" w:sz="0" w:space="0" w:color="auto"/>
              </w:divBdr>
            </w:div>
            <w:div w:id="418717072">
              <w:marLeft w:val="0"/>
              <w:marRight w:val="0"/>
              <w:marTop w:val="0"/>
              <w:marBottom w:val="0"/>
              <w:divBdr>
                <w:top w:val="none" w:sz="0" w:space="0" w:color="auto"/>
                <w:left w:val="none" w:sz="0" w:space="0" w:color="auto"/>
                <w:bottom w:val="none" w:sz="0" w:space="0" w:color="auto"/>
                <w:right w:val="none" w:sz="0" w:space="0" w:color="auto"/>
              </w:divBdr>
            </w:div>
          </w:divsChild>
        </w:div>
        <w:div w:id="1934783279">
          <w:marLeft w:val="0"/>
          <w:marRight w:val="0"/>
          <w:marTop w:val="0"/>
          <w:marBottom w:val="0"/>
          <w:divBdr>
            <w:top w:val="none" w:sz="0" w:space="0" w:color="auto"/>
            <w:left w:val="none" w:sz="0" w:space="0" w:color="auto"/>
            <w:bottom w:val="none" w:sz="0" w:space="0" w:color="auto"/>
            <w:right w:val="none" w:sz="0" w:space="0" w:color="auto"/>
          </w:divBdr>
          <w:divsChild>
            <w:div w:id="1933198864">
              <w:marLeft w:val="0"/>
              <w:marRight w:val="0"/>
              <w:marTop w:val="0"/>
              <w:marBottom w:val="0"/>
              <w:divBdr>
                <w:top w:val="none" w:sz="0" w:space="0" w:color="auto"/>
                <w:left w:val="none" w:sz="0" w:space="0" w:color="auto"/>
                <w:bottom w:val="none" w:sz="0" w:space="0" w:color="auto"/>
                <w:right w:val="none" w:sz="0" w:space="0" w:color="auto"/>
              </w:divBdr>
            </w:div>
            <w:div w:id="1840005371">
              <w:marLeft w:val="0"/>
              <w:marRight w:val="0"/>
              <w:marTop w:val="0"/>
              <w:marBottom w:val="0"/>
              <w:divBdr>
                <w:top w:val="none" w:sz="0" w:space="0" w:color="auto"/>
                <w:left w:val="none" w:sz="0" w:space="0" w:color="auto"/>
                <w:bottom w:val="none" w:sz="0" w:space="0" w:color="auto"/>
                <w:right w:val="none" w:sz="0" w:space="0" w:color="auto"/>
              </w:divBdr>
            </w:div>
          </w:divsChild>
        </w:div>
        <w:div w:id="882330905">
          <w:marLeft w:val="0"/>
          <w:marRight w:val="0"/>
          <w:marTop w:val="0"/>
          <w:marBottom w:val="0"/>
          <w:divBdr>
            <w:top w:val="none" w:sz="0" w:space="0" w:color="auto"/>
            <w:left w:val="none" w:sz="0" w:space="0" w:color="auto"/>
            <w:bottom w:val="none" w:sz="0" w:space="0" w:color="auto"/>
            <w:right w:val="none" w:sz="0" w:space="0" w:color="auto"/>
          </w:divBdr>
          <w:divsChild>
            <w:div w:id="1962765886">
              <w:marLeft w:val="0"/>
              <w:marRight w:val="0"/>
              <w:marTop w:val="0"/>
              <w:marBottom w:val="0"/>
              <w:divBdr>
                <w:top w:val="none" w:sz="0" w:space="0" w:color="auto"/>
                <w:left w:val="none" w:sz="0" w:space="0" w:color="auto"/>
                <w:bottom w:val="none" w:sz="0" w:space="0" w:color="auto"/>
                <w:right w:val="none" w:sz="0" w:space="0" w:color="auto"/>
              </w:divBdr>
            </w:div>
            <w:div w:id="1579821270">
              <w:marLeft w:val="0"/>
              <w:marRight w:val="0"/>
              <w:marTop w:val="0"/>
              <w:marBottom w:val="0"/>
              <w:divBdr>
                <w:top w:val="none" w:sz="0" w:space="0" w:color="auto"/>
                <w:left w:val="none" w:sz="0" w:space="0" w:color="auto"/>
                <w:bottom w:val="none" w:sz="0" w:space="0" w:color="auto"/>
                <w:right w:val="none" w:sz="0" w:space="0" w:color="auto"/>
              </w:divBdr>
            </w:div>
          </w:divsChild>
        </w:div>
        <w:div w:id="1090541109">
          <w:marLeft w:val="0"/>
          <w:marRight w:val="0"/>
          <w:marTop w:val="0"/>
          <w:marBottom w:val="0"/>
          <w:divBdr>
            <w:top w:val="none" w:sz="0" w:space="0" w:color="auto"/>
            <w:left w:val="none" w:sz="0" w:space="0" w:color="auto"/>
            <w:bottom w:val="none" w:sz="0" w:space="0" w:color="auto"/>
            <w:right w:val="none" w:sz="0" w:space="0" w:color="auto"/>
          </w:divBdr>
          <w:divsChild>
            <w:div w:id="1688404989">
              <w:marLeft w:val="0"/>
              <w:marRight w:val="0"/>
              <w:marTop w:val="0"/>
              <w:marBottom w:val="0"/>
              <w:divBdr>
                <w:top w:val="none" w:sz="0" w:space="0" w:color="auto"/>
                <w:left w:val="none" w:sz="0" w:space="0" w:color="auto"/>
                <w:bottom w:val="none" w:sz="0" w:space="0" w:color="auto"/>
                <w:right w:val="none" w:sz="0" w:space="0" w:color="auto"/>
              </w:divBdr>
            </w:div>
            <w:div w:id="157429358">
              <w:marLeft w:val="0"/>
              <w:marRight w:val="0"/>
              <w:marTop w:val="0"/>
              <w:marBottom w:val="0"/>
              <w:divBdr>
                <w:top w:val="none" w:sz="0" w:space="0" w:color="auto"/>
                <w:left w:val="none" w:sz="0" w:space="0" w:color="auto"/>
                <w:bottom w:val="none" w:sz="0" w:space="0" w:color="auto"/>
                <w:right w:val="none" w:sz="0" w:space="0" w:color="auto"/>
              </w:divBdr>
            </w:div>
          </w:divsChild>
        </w:div>
        <w:div w:id="1419252719">
          <w:marLeft w:val="0"/>
          <w:marRight w:val="0"/>
          <w:marTop w:val="0"/>
          <w:marBottom w:val="0"/>
          <w:divBdr>
            <w:top w:val="none" w:sz="0" w:space="0" w:color="auto"/>
            <w:left w:val="none" w:sz="0" w:space="0" w:color="auto"/>
            <w:bottom w:val="none" w:sz="0" w:space="0" w:color="auto"/>
            <w:right w:val="none" w:sz="0" w:space="0" w:color="auto"/>
          </w:divBdr>
          <w:divsChild>
            <w:div w:id="1289511264">
              <w:marLeft w:val="0"/>
              <w:marRight w:val="0"/>
              <w:marTop w:val="0"/>
              <w:marBottom w:val="0"/>
              <w:divBdr>
                <w:top w:val="none" w:sz="0" w:space="0" w:color="auto"/>
                <w:left w:val="none" w:sz="0" w:space="0" w:color="auto"/>
                <w:bottom w:val="none" w:sz="0" w:space="0" w:color="auto"/>
                <w:right w:val="none" w:sz="0" w:space="0" w:color="auto"/>
              </w:divBdr>
            </w:div>
          </w:divsChild>
        </w:div>
        <w:div w:id="95178701">
          <w:marLeft w:val="0"/>
          <w:marRight w:val="0"/>
          <w:marTop w:val="0"/>
          <w:marBottom w:val="0"/>
          <w:divBdr>
            <w:top w:val="none" w:sz="0" w:space="0" w:color="auto"/>
            <w:left w:val="none" w:sz="0" w:space="0" w:color="auto"/>
            <w:bottom w:val="none" w:sz="0" w:space="0" w:color="auto"/>
            <w:right w:val="none" w:sz="0" w:space="0" w:color="auto"/>
          </w:divBdr>
          <w:divsChild>
            <w:div w:id="1337727918">
              <w:marLeft w:val="0"/>
              <w:marRight w:val="0"/>
              <w:marTop w:val="0"/>
              <w:marBottom w:val="0"/>
              <w:divBdr>
                <w:top w:val="none" w:sz="0" w:space="0" w:color="auto"/>
                <w:left w:val="none" w:sz="0" w:space="0" w:color="auto"/>
                <w:bottom w:val="none" w:sz="0" w:space="0" w:color="auto"/>
                <w:right w:val="none" w:sz="0" w:space="0" w:color="auto"/>
              </w:divBdr>
            </w:div>
            <w:div w:id="1740132130">
              <w:marLeft w:val="0"/>
              <w:marRight w:val="0"/>
              <w:marTop w:val="0"/>
              <w:marBottom w:val="0"/>
              <w:divBdr>
                <w:top w:val="none" w:sz="0" w:space="0" w:color="auto"/>
                <w:left w:val="none" w:sz="0" w:space="0" w:color="auto"/>
                <w:bottom w:val="none" w:sz="0" w:space="0" w:color="auto"/>
                <w:right w:val="none" w:sz="0" w:space="0" w:color="auto"/>
              </w:divBdr>
            </w:div>
            <w:div w:id="1982995440">
              <w:marLeft w:val="0"/>
              <w:marRight w:val="0"/>
              <w:marTop w:val="0"/>
              <w:marBottom w:val="0"/>
              <w:divBdr>
                <w:top w:val="none" w:sz="0" w:space="0" w:color="auto"/>
                <w:left w:val="none" w:sz="0" w:space="0" w:color="auto"/>
                <w:bottom w:val="none" w:sz="0" w:space="0" w:color="auto"/>
                <w:right w:val="none" w:sz="0" w:space="0" w:color="auto"/>
              </w:divBdr>
            </w:div>
            <w:div w:id="1558393086">
              <w:marLeft w:val="0"/>
              <w:marRight w:val="0"/>
              <w:marTop w:val="0"/>
              <w:marBottom w:val="0"/>
              <w:divBdr>
                <w:top w:val="none" w:sz="0" w:space="0" w:color="auto"/>
                <w:left w:val="none" w:sz="0" w:space="0" w:color="auto"/>
                <w:bottom w:val="none" w:sz="0" w:space="0" w:color="auto"/>
                <w:right w:val="none" w:sz="0" w:space="0" w:color="auto"/>
              </w:divBdr>
            </w:div>
          </w:divsChild>
        </w:div>
        <w:div w:id="1834835671">
          <w:marLeft w:val="0"/>
          <w:marRight w:val="0"/>
          <w:marTop w:val="0"/>
          <w:marBottom w:val="0"/>
          <w:divBdr>
            <w:top w:val="none" w:sz="0" w:space="0" w:color="auto"/>
            <w:left w:val="none" w:sz="0" w:space="0" w:color="auto"/>
            <w:bottom w:val="none" w:sz="0" w:space="0" w:color="auto"/>
            <w:right w:val="none" w:sz="0" w:space="0" w:color="auto"/>
          </w:divBdr>
          <w:divsChild>
            <w:div w:id="101847720">
              <w:marLeft w:val="0"/>
              <w:marRight w:val="0"/>
              <w:marTop w:val="0"/>
              <w:marBottom w:val="0"/>
              <w:divBdr>
                <w:top w:val="none" w:sz="0" w:space="0" w:color="auto"/>
                <w:left w:val="none" w:sz="0" w:space="0" w:color="auto"/>
                <w:bottom w:val="none" w:sz="0" w:space="0" w:color="auto"/>
                <w:right w:val="none" w:sz="0" w:space="0" w:color="auto"/>
              </w:divBdr>
            </w:div>
            <w:div w:id="1403141941">
              <w:marLeft w:val="0"/>
              <w:marRight w:val="0"/>
              <w:marTop w:val="0"/>
              <w:marBottom w:val="0"/>
              <w:divBdr>
                <w:top w:val="none" w:sz="0" w:space="0" w:color="auto"/>
                <w:left w:val="none" w:sz="0" w:space="0" w:color="auto"/>
                <w:bottom w:val="none" w:sz="0" w:space="0" w:color="auto"/>
                <w:right w:val="none" w:sz="0" w:space="0" w:color="auto"/>
              </w:divBdr>
            </w:div>
          </w:divsChild>
        </w:div>
        <w:div w:id="1675111850">
          <w:marLeft w:val="0"/>
          <w:marRight w:val="0"/>
          <w:marTop w:val="0"/>
          <w:marBottom w:val="0"/>
          <w:divBdr>
            <w:top w:val="none" w:sz="0" w:space="0" w:color="auto"/>
            <w:left w:val="none" w:sz="0" w:space="0" w:color="auto"/>
            <w:bottom w:val="none" w:sz="0" w:space="0" w:color="auto"/>
            <w:right w:val="none" w:sz="0" w:space="0" w:color="auto"/>
          </w:divBdr>
          <w:divsChild>
            <w:div w:id="224880299">
              <w:marLeft w:val="0"/>
              <w:marRight w:val="0"/>
              <w:marTop w:val="0"/>
              <w:marBottom w:val="0"/>
              <w:divBdr>
                <w:top w:val="none" w:sz="0" w:space="0" w:color="auto"/>
                <w:left w:val="none" w:sz="0" w:space="0" w:color="auto"/>
                <w:bottom w:val="none" w:sz="0" w:space="0" w:color="auto"/>
                <w:right w:val="none" w:sz="0" w:space="0" w:color="auto"/>
              </w:divBdr>
            </w:div>
          </w:divsChild>
        </w:div>
        <w:div w:id="1063219503">
          <w:marLeft w:val="0"/>
          <w:marRight w:val="0"/>
          <w:marTop w:val="0"/>
          <w:marBottom w:val="0"/>
          <w:divBdr>
            <w:top w:val="none" w:sz="0" w:space="0" w:color="auto"/>
            <w:left w:val="none" w:sz="0" w:space="0" w:color="auto"/>
            <w:bottom w:val="none" w:sz="0" w:space="0" w:color="auto"/>
            <w:right w:val="none" w:sz="0" w:space="0" w:color="auto"/>
          </w:divBdr>
          <w:divsChild>
            <w:div w:id="1852451688">
              <w:marLeft w:val="0"/>
              <w:marRight w:val="0"/>
              <w:marTop w:val="0"/>
              <w:marBottom w:val="0"/>
              <w:divBdr>
                <w:top w:val="none" w:sz="0" w:space="0" w:color="auto"/>
                <w:left w:val="none" w:sz="0" w:space="0" w:color="auto"/>
                <w:bottom w:val="none" w:sz="0" w:space="0" w:color="auto"/>
                <w:right w:val="none" w:sz="0" w:space="0" w:color="auto"/>
              </w:divBdr>
            </w:div>
          </w:divsChild>
        </w:div>
        <w:div w:id="889653746">
          <w:marLeft w:val="0"/>
          <w:marRight w:val="0"/>
          <w:marTop w:val="0"/>
          <w:marBottom w:val="0"/>
          <w:divBdr>
            <w:top w:val="none" w:sz="0" w:space="0" w:color="auto"/>
            <w:left w:val="none" w:sz="0" w:space="0" w:color="auto"/>
            <w:bottom w:val="none" w:sz="0" w:space="0" w:color="auto"/>
            <w:right w:val="none" w:sz="0" w:space="0" w:color="auto"/>
          </w:divBdr>
          <w:divsChild>
            <w:div w:id="857473071">
              <w:marLeft w:val="0"/>
              <w:marRight w:val="0"/>
              <w:marTop w:val="0"/>
              <w:marBottom w:val="0"/>
              <w:divBdr>
                <w:top w:val="none" w:sz="0" w:space="0" w:color="auto"/>
                <w:left w:val="none" w:sz="0" w:space="0" w:color="auto"/>
                <w:bottom w:val="none" w:sz="0" w:space="0" w:color="auto"/>
                <w:right w:val="none" w:sz="0" w:space="0" w:color="auto"/>
              </w:divBdr>
            </w:div>
            <w:div w:id="504051057">
              <w:marLeft w:val="0"/>
              <w:marRight w:val="0"/>
              <w:marTop w:val="0"/>
              <w:marBottom w:val="0"/>
              <w:divBdr>
                <w:top w:val="none" w:sz="0" w:space="0" w:color="auto"/>
                <w:left w:val="none" w:sz="0" w:space="0" w:color="auto"/>
                <w:bottom w:val="none" w:sz="0" w:space="0" w:color="auto"/>
                <w:right w:val="none" w:sz="0" w:space="0" w:color="auto"/>
              </w:divBdr>
            </w:div>
          </w:divsChild>
        </w:div>
        <w:div w:id="1938752124">
          <w:marLeft w:val="0"/>
          <w:marRight w:val="0"/>
          <w:marTop w:val="0"/>
          <w:marBottom w:val="0"/>
          <w:divBdr>
            <w:top w:val="none" w:sz="0" w:space="0" w:color="auto"/>
            <w:left w:val="none" w:sz="0" w:space="0" w:color="auto"/>
            <w:bottom w:val="none" w:sz="0" w:space="0" w:color="auto"/>
            <w:right w:val="none" w:sz="0" w:space="0" w:color="auto"/>
          </w:divBdr>
          <w:divsChild>
            <w:div w:id="498424494">
              <w:marLeft w:val="0"/>
              <w:marRight w:val="0"/>
              <w:marTop w:val="0"/>
              <w:marBottom w:val="0"/>
              <w:divBdr>
                <w:top w:val="none" w:sz="0" w:space="0" w:color="auto"/>
                <w:left w:val="none" w:sz="0" w:space="0" w:color="auto"/>
                <w:bottom w:val="none" w:sz="0" w:space="0" w:color="auto"/>
                <w:right w:val="none" w:sz="0" w:space="0" w:color="auto"/>
              </w:divBdr>
            </w:div>
          </w:divsChild>
        </w:div>
        <w:div w:id="1865749979">
          <w:marLeft w:val="0"/>
          <w:marRight w:val="0"/>
          <w:marTop w:val="0"/>
          <w:marBottom w:val="0"/>
          <w:divBdr>
            <w:top w:val="none" w:sz="0" w:space="0" w:color="auto"/>
            <w:left w:val="none" w:sz="0" w:space="0" w:color="auto"/>
            <w:bottom w:val="none" w:sz="0" w:space="0" w:color="auto"/>
            <w:right w:val="none" w:sz="0" w:space="0" w:color="auto"/>
          </w:divBdr>
          <w:divsChild>
            <w:div w:id="1490173993">
              <w:marLeft w:val="0"/>
              <w:marRight w:val="0"/>
              <w:marTop w:val="0"/>
              <w:marBottom w:val="0"/>
              <w:divBdr>
                <w:top w:val="none" w:sz="0" w:space="0" w:color="auto"/>
                <w:left w:val="none" w:sz="0" w:space="0" w:color="auto"/>
                <w:bottom w:val="none" w:sz="0" w:space="0" w:color="auto"/>
                <w:right w:val="none" w:sz="0" w:space="0" w:color="auto"/>
              </w:divBdr>
            </w:div>
          </w:divsChild>
        </w:div>
        <w:div w:id="716127737">
          <w:marLeft w:val="0"/>
          <w:marRight w:val="0"/>
          <w:marTop w:val="0"/>
          <w:marBottom w:val="0"/>
          <w:divBdr>
            <w:top w:val="none" w:sz="0" w:space="0" w:color="auto"/>
            <w:left w:val="none" w:sz="0" w:space="0" w:color="auto"/>
            <w:bottom w:val="none" w:sz="0" w:space="0" w:color="auto"/>
            <w:right w:val="none" w:sz="0" w:space="0" w:color="auto"/>
          </w:divBdr>
          <w:divsChild>
            <w:div w:id="18240375">
              <w:marLeft w:val="0"/>
              <w:marRight w:val="0"/>
              <w:marTop w:val="0"/>
              <w:marBottom w:val="0"/>
              <w:divBdr>
                <w:top w:val="none" w:sz="0" w:space="0" w:color="auto"/>
                <w:left w:val="none" w:sz="0" w:space="0" w:color="auto"/>
                <w:bottom w:val="none" w:sz="0" w:space="0" w:color="auto"/>
                <w:right w:val="none" w:sz="0" w:space="0" w:color="auto"/>
              </w:divBdr>
            </w:div>
            <w:div w:id="203952817">
              <w:marLeft w:val="0"/>
              <w:marRight w:val="0"/>
              <w:marTop w:val="0"/>
              <w:marBottom w:val="0"/>
              <w:divBdr>
                <w:top w:val="none" w:sz="0" w:space="0" w:color="auto"/>
                <w:left w:val="none" w:sz="0" w:space="0" w:color="auto"/>
                <w:bottom w:val="none" w:sz="0" w:space="0" w:color="auto"/>
                <w:right w:val="none" w:sz="0" w:space="0" w:color="auto"/>
              </w:divBdr>
            </w:div>
          </w:divsChild>
        </w:div>
        <w:div w:id="922184065">
          <w:marLeft w:val="0"/>
          <w:marRight w:val="0"/>
          <w:marTop w:val="0"/>
          <w:marBottom w:val="0"/>
          <w:divBdr>
            <w:top w:val="none" w:sz="0" w:space="0" w:color="auto"/>
            <w:left w:val="none" w:sz="0" w:space="0" w:color="auto"/>
            <w:bottom w:val="none" w:sz="0" w:space="0" w:color="auto"/>
            <w:right w:val="none" w:sz="0" w:space="0" w:color="auto"/>
          </w:divBdr>
          <w:divsChild>
            <w:div w:id="416635379">
              <w:marLeft w:val="0"/>
              <w:marRight w:val="0"/>
              <w:marTop w:val="0"/>
              <w:marBottom w:val="0"/>
              <w:divBdr>
                <w:top w:val="none" w:sz="0" w:space="0" w:color="auto"/>
                <w:left w:val="none" w:sz="0" w:space="0" w:color="auto"/>
                <w:bottom w:val="none" w:sz="0" w:space="0" w:color="auto"/>
                <w:right w:val="none" w:sz="0" w:space="0" w:color="auto"/>
              </w:divBdr>
            </w:div>
            <w:div w:id="1884125924">
              <w:marLeft w:val="0"/>
              <w:marRight w:val="0"/>
              <w:marTop w:val="0"/>
              <w:marBottom w:val="0"/>
              <w:divBdr>
                <w:top w:val="none" w:sz="0" w:space="0" w:color="auto"/>
                <w:left w:val="none" w:sz="0" w:space="0" w:color="auto"/>
                <w:bottom w:val="none" w:sz="0" w:space="0" w:color="auto"/>
                <w:right w:val="none" w:sz="0" w:space="0" w:color="auto"/>
              </w:divBdr>
            </w:div>
          </w:divsChild>
        </w:div>
        <w:div w:id="1042365851">
          <w:marLeft w:val="0"/>
          <w:marRight w:val="0"/>
          <w:marTop w:val="0"/>
          <w:marBottom w:val="0"/>
          <w:divBdr>
            <w:top w:val="none" w:sz="0" w:space="0" w:color="auto"/>
            <w:left w:val="none" w:sz="0" w:space="0" w:color="auto"/>
            <w:bottom w:val="none" w:sz="0" w:space="0" w:color="auto"/>
            <w:right w:val="none" w:sz="0" w:space="0" w:color="auto"/>
          </w:divBdr>
          <w:divsChild>
            <w:div w:id="595599030">
              <w:marLeft w:val="0"/>
              <w:marRight w:val="0"/>
              <w:marTop w:val="0"/>
              <w:marBottom w:val="0"/>
              <w:divBdr>
                <w:top w:val="none" w:sz="0" w:space="0" w:color="auto"/>
                <w:left w:val="none" w:sz="0" w:space="0" w:color="auto"/>
                <w:bottom w:val="none" w:sz="0" w:space="0" w:color="auto"/>
                <w:right w:val="none" w:sz="0" w:space="0" w:color="auto"/>
              </w:divBdr>
            </w:div>
          </w:divsChild>
        </w:div>
        <w:div w:id="1249655377">
          <w:marLeft w:val="0"/>
          <w:marRight w:val="0"/>
          <w:marTop w:val="0"/>
          <w:marBottom w:val="0"/>
          <w:divBdr>
            <w:top w:val="none" w:sz="0" w:space="0" w:color="auto"/>
            <w:left w:val="none" w:sz="0" w:space="0" w:color="auto"/>
            <w:bottom w:val="none" w:sz="0" w:space="0" w:color="auto"/>
            <w:right w:val="none" w:sz="0" w:space="0" w:color="auto"/>
          </w:divBdr>
          <w:divsChild>
            <w:div w:id="1975746116">
              <w:marLeft w:val="0"/>
              <w:marRight w:val="0"/>
              <w:marTop w:val="0"/>
              <w:marBottom w:val="0"/>
              <w:divBdr>
                <w:top w:val="none" w:sz="0" w:space="0" w:color="auto"/>
                <w:left w:val="none" w:sz="0" w:space="0" w:color="auto"/>
                <w:bottom w:val="none" w:sz="0" w:space="0" w:color="auto"/>
                <w:right w:val="none" w:sz="0" w:space="0" w:color="auto"/>
              </w:divBdr>
            </w:div>
            <w:div w:id="646668653">
              <w:marLeft w:val="0"/>
              <w:marRight w:val="0"/>
              <w:marTop w:val="0"/>
              <w:marBottom w:val="0"/>
              <w:divBdr>
                <w:top w:val="none" w:sz="0" w:space="0" w:color="auto"/>
                <w:left w:val="none" w:sz="0" w:space="0" w:color="auto"/>
                <w:bottom w:val="none" w:sz="0" w:space="0" w:color="auto"/>
                <w:right w:val="none" w:sz="0" w:space="0" w:color="auto"/>
              </w:divBdr>
            </w:div>
          </w:divsChild>
        </w:div>
        <w:div w:id="537935645">
          <w:marLeft w:val="0"/>
          <w:marRight w:val="0"/>
          <w:marTop w:val="0"/>
          <w:marBottom w:val="0"/>
          <w:divBdr>
            <w:top w:val="none" w:sz="0" w:space="0" w:color="auto"/>
            <w:left w:val="none" w:sz="0" w:space="0" w:color="auto"/>
            <w:bottom w:val="none" w:sz="0" w:space="0" w:color="auto"/>
            <w:right w:val="none" w:sz="0" w:space="0" w:color="auto"/>
          </w:divBdr>
          <w:divsChild>
            <w:div w:id="1434400164">
              <w:marLeft w:val="0"/>
              <w:marRight w:val="0"/>
              <w:marTop w:val="0"/>
              <w:marBottom w:val="0"/>
              <w:divBdr>
                <w:top w:val="none" w:sz="0" w:space="0" w:color="auto"/>
                <w:left w:val="none" w:sz="0" w:space="0" w:color="auto"/>
                <w:bottom w:val="none" w:sz="0" w:space="0" w:color="auto"/>
                <w:right w:val="none" w:sz="0" w:space="0" w:color="auto"/>
              </w:divBdr>
            </w:div>
            <w:div w:id="1781992243">
              <w:marLeft w:val="0"/>
              <w:marRight w:val="0"/>
              <w:marTop w:val="0"/>
              <w:marBottom w:val="0"/>
              <w:divBdr>
                <w:top w:val="none" w:sz="0" w:space="0" w:color="auto"/>
                <w:left w:val="none" w:sz="0" w:space="0" w:color="auto"/>
                <w:bottom w:val="none" w:sz="0" w:space="0" w:color="auto"/>
                <w:right w:val="none" w:sz="0" w:space="0" w:color="auto"/>
              </w:divBdr>
            </w:div>
            <w:div w:id="921333468">
              <w:marLeft w:val="0"/>
              <w:marRight w:val="0"/>
              <w:marTop w:val="0"/>
              <w:marBottom w:val="0"/>
              <w:divBdr>
                <w:top w:val="none" w:sz="0" w:space="0" w:color="auto"/>
                <w:left w:val="none" w:sz="0" w:space="0" w:color="auto"/>
                <w:bottom w:val="none" w:sz="0" w:space="0" w:color="auto"/>
                <w:right w:val="none" w:sz="0" w:space="0" w:color="auto"/>
              </w:divBdr>
            </w:div>
            <w:div w:id="301736660">
              <w:marLeft w:val="0"/>
              <w:marRight w:val="0"/>
              <w:marTop w:val="0"/>
              <w:marBottom w:val="0"/>
              <w:divBdr>
                <w:top w:val="none" w:sz="0" w:space="0" w:color="auto"/>
                <w:left w:val="none" w:sz="0" w:space="0" w:color="auto"/>
                <w:bottom w:val="none" w:sz="0" w:space="0" w:color="auto"/>
                <w:right w:val="none" w:sz="0" w:space="0" w:color="auto"/>
              </w:divBdr>
            </w:div>
          </w:divsChild>
        </w:div>
        <w:div w:id="1063724239">
          <w:marLeft w:val="0"/>
          <w:marRight w:val="0"/>
          <w:marTop w:val="0"/>
          <w:marBottom w:val="0"/>
          <w:divBdr>
            <w:top w:val="none" w:sz="0" w:space="0" w:color="auto"/>
            <w:left w:val="none" w:sz="0" w:space="0" w:color="auto"/>
            <w:bottom w:val="none" w:sz="0" w:space="0" w:color="auto"/>
            <w:right w:val="none" w:sz="0" w:space="0" w:color="auto"/>
          </w:divBdr>
          <w:divsChild>
            <w:div w:id="1663506395">
              <w:marLeft w:val="0"/>
              <w:marRight w:val="0"/>
              <w:marTop w:val="0"/>
              <w:marBottom w:val="0"/>
              <w:divBdr>
                <w:top w:val="none" w:sz="0" w:space="0" w:color="auto"/>
                <w:left w:val="none" w:sz="0" w:space="0" w:color="auto"/>
                <w:bottom w:val="none" w:sz="0" w:space="0" w:color="auto"/>
                <w:right w:val="none" w:sz="0" w:space="0" w:color="auto"/>
              </w:divBdr>
            </w:div>
            <w:div w:id="1141964902">
              <w:marLeft w:val="0"/>
              <w:marRight w:val="0"/>
              <w:marTop w:val="0"/>
              <w:marBottom w:val="0"/>
              <w:divBdr>
                <w:top w:val="none" w:sz="0" w:space="0" w:color="auto"/>
                <w:left w:val="none" w:sz="0" w:space="0" w:color="auto"/>
                <w:bottom w:val="none" w:sz="0" w:space="0" w:color="auto"/>
                <w:right w:val="none" w:sz="0" w:space="0" w:color="auto"/>
              </w:divBdr>
            </w:div>
          </w:divsChild>
        </w:div>
        <w:div w:id="377318350">
          <w:marLeft w:val="0"/>
          <w:marRight w:val="0"/>
          <w:marTop w:val="0"/>
          <w:marBottom w:val="0"/>
          <w:divBdr>
            <w:top w:val="none" w:sz="0" w:space="0" w:color="auto"/>
            <w:left w:val="none" w:sz="0" w:space="0" w:color="auto"/>
            <w:bottom w:val="none" w:sz="0" w:space="0" w:color="auto"/>
            <w:right w:val="none" w:sz="0" w:space="0" w:color="auto"/>
          </w:divBdr>
          <w:divsChild>
            <w:div w:id="844442456">
              <w:marLeft w:val="0"/>
              <w:marRight w:val="0"/>
              <w:marTop w:val="0"/>
              <w:marBottom w:val="0"/>
              <w:divBdr>
                <w:top w:val="none" w:sz="0" w:space="0" w:color="auto"/>
                <w:left w:val="none" w:sz="0" w:space="0" w:color="auto"/>
                <w:bottom w:val="none" w:sz="0" w:space="0" w:color="auto"/>
                <w:right w:val="none" w:sz="0" w:space="0" w:color="auto"/>
              </w:divBdr>
            </w:div>
            <w:div w:id="1996372557">
              <w:marLeft w:val="0"/>
              <w:marRight w:val="0"/>
              <w:marTop w:val="0"/>
              <w:marBottom w:val="0"/>
              <w:divBdr>
                <w:top w:val="none" w:sz="0" w:space="0" w:color="auto"/>
                <w:left w:val="none" w:sz="0" w:space="0" w:color="auto"/>
                <w:bottom w:val="none" w:sz="0" w:space="0" w:color="auto"/>
                <w:right w:val="none" w:sz="0" w:space="0" w:color="auto"/>
              </w:divBdr>
            </w:div>
            <w:div w:id="1086532777">
              <w:marLeft w:val="0"/>
              <w:marRight w:val="0"/>
              <w:marTop w:val="0"/>
              <w:marBottom w:val="0"/>
              <w:divBdr>
                <w:top w:val="none" w:sz="0" w:space="0" w:color="auto"/>
                <w:left w:val="none" w:sz="0" w:space="0" w:color="auto"/>
                <w:bottom w:val="none" w:sz="0" w:space="0" w:color="auto"/>
                <w:right w:val="none" w:sz="0" w:space="0" w:color="auto"/>
              </w:divBdr>
            </w:div>
            <w:div w:id="1845121758">
              <w:marLeft w:val="0"/>
              <w:marRight w:val="0"/>
              <w:marTop w:val="0"/>
              <w:marBottom w:val="0"/>
              <w:divBdr>
                <w:top w:val="none" w:sz="0" w:space="0" w:color="auto"/>
                <w:left w:val="none" w:sz="0" w:space="0" w:color="auto"/>
                <w:bottom w:val="none" w:sz="0" w:space="0" w:color="auto"/>
                <w:right w:val="none" w:sz="0" w:space="0" w:color="auto"/>
              </w:divBdr>
            </w:div>
            <w:div w:id="547492451">
              <w:marLeft w:val="0"/>
              <w:marRight w:val="0"/>
              <w:marTop w:val="0"/>
              <w:marBottom w:val="0"/>
              <w:divBdr>
                <w:top w:val="none" w:sz="0" w:space="0" w:color="auto"/>
                <w:left w:val="none" w:sz="0" w:space="0" w:color="auto"/>
                <w:bottom w:val="none" w:sz="0" w:space="0" w:color="auto"/>
                <w:right w:val="none" w:sz="0" w:space="0" w:color="auto"/>
              </w:divBdr>
            </w:div>
            <w:div w:id="2003509276">
              <w:marLeft w:val="0"/>
              <w:marRight w:val="0"/>
              <w:marTop w:val="0"/>
              <w:marBottom w:val="0"/>
              <w:divBdr>
                <w:top w:val="none" w:sz="0" w:space="0" w:color="auto"/>
                <w:left w:val="none" w:sz="0" w:space="0" w:color="auto"/>
                <w:bottom w:val="none" w:sz="0" w:space="0" w:color="auto"/>
                <w:right w:val="none" w:sz="0" w:space="0" w:color="auto"/>
              </w:divBdr>
            </w:div>
            <w:div w:id="1878544367">
              <w:marLeft w:val="0"/>
              <w:marRight w:val="0"/>
              <w:marTop w:val="0"/>
              <w:marBottom w:val="0"/>
              <w:divBdr>
                <w:top w:val="none" w:sz="0" w:space="0" w:color="auto"/>
                <w:left w:val="none" w:sz="0" w:space="0" w:color="auto"/>
                <w:bottom w:val="none" w:sz="0" w:space="0" w:color="auto"/>
                <w:right w:val="none" w:sz="0" w:space="0" w:color="auto"/>
              </w:divBdr>
            </w:div>
            <w:div w:id="664820287">
              <w:marLeft w:val="0"/>
              <w:marRight w:val="0"/>
              <w:marTop w:val="0"/>
              <w:marBottom w:val="0"/>
              <w:divBdr>
                <w:top w:val="none" w:sz="0" w:space="0" w:color="auto"/>
                <w:left w:val="none" w:sz="0" w:space="0" w:color="auto"/>
                <w:bottom w:val="none" w:sz="0" w:space="0" w:color="auto"/>
                <w:right w:val="none" w:sz="0" w:space="0" w:color="auto"/>
              </w:divBdr>
            </w:div>
            <w:div w:id="1174563866">
              <w:marLeft w:val="0"/>
              <w:marRight w:val="0"/>
              <w:marTop w:val="0"/>
              <w:marBottom w:val="0"/>
              <w:divBdr>
                <w:top w:val="none" w:sz="0" w:space="0" w:color="auto"/>
                <w:left w:val="none" w:sz="0" w:space="0" w:color="auto"/>
                <w:bottom w:val="none" w:sz="0" w:space="0" w:color="auto"/>
                <w:right w:val="none" w:sz="0" w:space="0" w:color="auto"/>
              </w:divBdr>
            </w:div>
            <w:div w:id="1305891249">
              <w:marLeft w:val="0"/>
              <w:marRight w:val="0"/>
              <w:marTop w:val="0"/>
              <w:marBottom w:val="0"/>
              <w:divBdr>
                <w:top w:val="none" w:sz="0" w:space="0" w:color="auto"/>
                <w:left w:val="none" w:sz="0" w:space="0" w:color="auto"/>
                <w:bottom w:val="none" w:sz="0" w:space="0" w:color="auto"/>
                <w:right w:val="none" w:sz="0" w:space="0" w:color="auto"/>
              </w:divBdr>
            </w:div>
            <w:div w:id="527067937">
              <w:marLeft w:val="0"/>
              <w:marRight w:val="0"/>
              <w:marTop w:val="0"/>
              <w:marBottom w:val="0"/>
              <w:divBdr>
                <w:top w:val="none" w:sz="0" w:space="0" w:color="auto"/>
                <w:left w:val="none" w:sz="0" w:space="0" w:color="auto"/>
                <w:bottom w:val="none" w:sz="0" w:space="0" w:color="auto"/>
                <w:right w:val="none" w:sz="0" w:space="0" w:color="auto"/>
              </w:divBdr>
            </w:div>
            <w:div w:id="1925216114">
              <w:marLeft w:val="0"/>
              <w:marRight w:val="0"/>
              <w:marTop w:val="0"/>
              <w:marBottom w:val="0"/>
              <w:divBdr>
                <w:top w:val="none" w:sz="0" w:space="0" w:color="auto"/>
                <w:left w:val="none" w:sz="0" w:space="0" w:color="auto"/>
                <w:bottom w:val="none" w:sz="0" w:space="0" w:color="auto"/>
                <w:right w:val="none" w:sz="0" w:space="0" w:color="auto"/>
              </w:divBdr>
            </w:div>
            <w:div w:id="118378808">
              <w:marLeft w:val="0"/>
              <w:marRight w:val="0"/>
              <w:marTop w:val="0"/>
              <w:marBottom w:val="0"/>
              <w:divBdr>
                <w:top w:val="none" w:sz="0" w:space="0" w:color="auto"/>
                <w:left w:val="none" w:sz="0" w:space="0" w:color="auto"/>
                <w:bottom w:val="none" w:sz="0" w:space="0" w:color="auto"/>
                <w:right w:val="none" w:sz="0" w:space="0" w:color="auto"/>
              </w:divBdr>
            </w:div>
            <w:div w:id="1879466946">
              <w:marLeft w:val="0"/>
              <w:marRight w:val="0"/>
              <w:marTop w:val="0"/>
              <w:marBottom w:val="0"/>
              <w:divBdr>
                <w:top w:val="none" w:sz="0" w:space="0" w:color="auto"/>
                <w:left w:val="none" w:sz="0" w:space="0" w:color="auto"/>
                <w:bottom w:val="none" w:sz="0" w:space="0" w:color="auto"/>
                <w:right w:val="none" w:sz="0" w:space="0" w:color="auto"/>
              </w:divBdr>
            </w:div>
            <w:div w:id="622425310">
              <w:marLeft w:val="0"/>
              <w:marRight w:val="0"/>
              <w:marTop w:val="0"/>
              <w:marBottom w:val="0"/>
              <w:divBdr>
                <w:top w:val="none" w:sz="0" w:space="0" w:color="auto"/>
                <w:left w:val="none" w:sz="0" w:space="0" w:color="auto"/>
                <w:bottom w:val="none" w:sz="0" w:space="0" w:color="auto"/>
                <w:right w:val="none" w:sz="0" w:space="0" w:color="auto"/>
              </w:divBdr>
            </w:div>
          </w:divsChild>
        </w:div>
        <w:div w:id="92097484">
          <w:marLeft w:val="0"/>
          <w:marRight w:val="0"/>
          <w:marTop w:val="0"/>
          <w:marBottom w:val="0"/>
          <w:divBdr>
            <w:top w:val="none" w:sz="0" w:space="0" w:color="auto"/>
            <w:left w:val="none" w:sz="0" w:space="0" w:color="auto"/>
            <w:bottom w:val="none" w:sz="0" w:space="0" w:color="auto"/>
            <w:right w:val="none" w:sz="0" w:space="0" w:color="auto"/>
          </w:divBdr>
          <w:divsChild>
            <w:div w:id="1507594020">
              <w:marLeft w:val="0"/>
              <w:marRight w:val="0"/>
              <w:marTop w:val="0"/>
              <w:marBottom w:val="0"/>
              <w:divBdr>
                <w:top w:val="none" w:sz="0" w:space="0" w:color="auto"/>
                <w:left w:val="none" w:sz="0" w:space="0" w:color="auto"/>
                <w:bottom w:val="none" w:sz="0" w:space="0" w:color="auto"/>
                <w:right w:val="none" w:sz="0" w:space="0" w:color="auto"/>
              </w:divBdr>
            </w:div>
            <w:div w:id="1740666069">
              <w:marLeft w:val="0"/>
              <w:marRight w:val="0"/>
              <w:marTop w:val="0"/>
              <w:marBottom w:val="0"/>
              <w:divBdr>
                <w:top w:val="none" w:sz="0" w:space="0" w:color="auto"/>
                <w:left w:val="none" w:sz="0" w:space="0" w:color="auto"/>
                <w:bottom w:val="none" w:sz="0" w:space="0" w:color="auto"/>
                <w:right w:val="none" w:sz="0" w:space="0" w:color="auto"/>
              </w:divBdr>
            </w:div>
            <w:div w:id="1172717882">
              <w:marLeft w:val="0"/>
              <w:marRight w:val="0"/>
              <w:marTop w:val="0"/>
              <w:marBottom w:val="0"/>
              <w:divBdr>
                <w:top w:val="none" w:sz="0" w:space="0" w:color="auto"/>
                <w:left w:val="none" w:sz="0" w:space="0" w:color="auto"/>
                <w:bottom w:val="none" w:sz="0" w:space="0" w:color="auto"/>
                <w:right w:val="none" w:sz="0" w:space="0" w:color="auto"/>
              </w:divBdr>
            </w:div>
            <w:div w:id="1735352478">
              <w:marLeft w:val="0"/>
              <w:marRight w:val="0"/>
              <w:marTop w:val="0"/>
              <w:marBottom w:val="0"/>
              <w:divBdr>
                <w:top w:val="none" w:sz="0" w:space="0" w:color="auto"/>
                <w:left w:val="none" w:sz="0" w:space="0" w:color="auto"/>
                <w:bottom w:val="none" w:sz="0" w:space="0" w:color="auto"/>
                <w:right w:val="none" w:sz="0" w:space="0" w:color="auto"/>
              </w:divBdr>
            </w:div>
            <w:div w:id="895777511">
              <w:marLeft w:val="0"/>
              <w:marRight w:val="0"/>
              <w:marTop w:val="0"/>
              <w:marBottom w:val="0"/>
              <w:divBdr>
                <w:top w:val="none" w:sz="0" w:space="0" w:color="auto"/>
                <w:left w:val="none" w:sz="0" w:space="0" w:color="auto"/>
                <w:bottom w:val="none" w:sz="0" w:space="0" w:color="auto"/>
                <w:right w:val="none" w:sz="0" w:space="0" w:color="auto"/>
              </w:divBdr>
            </w:div>
            <w:div w:id="320544054">
              <w:marLeft w:val="0"/>
              <w:marRight w:val="0"/>
              <w:marTop w:val="0"/>
              <w:marBottom w:val="0"/>
              <w:divBdr>
                <w:top w:val="none" w:sz="0" w:space="0" w:color="auto"/>
                <w:left w:val="none" w:sz="0" w:space="0" w:color="auto"/>
                <w:bottom w:val="none" w:sz="0" w:space="0" w:color="auto"/>
                <w:right w:val="none" w:sz="0" w:space="0" w:color="auto"/>
              </w:divBdr>
            </w:div>
            <w:div w:id="872036212">
              <w:marLeft w:val="0"/>
              <w:marRight w:val="0"/>
              <w:marTop w:val="0"/>
              <w:marBottom w:val="0"/>
              <w:divBdr>
                <w:top w:val="none" w:sz="0" w:space="0" w:color="auto"/>
                <w:left w:val="none" w:sz="0" w:space="0" w:color="auto"/>
                <w:bottom w:val="none" w:sz="0" w:space="0" w:color="auto"/>
                <w:right w:val="none" w:sz="0" w:space="0" w:color="auto"/>
              </w:divBdr>
            </w:div>
          </w:divsChild>
        </w:div>
        <w:div w:id="1967928856">
          <w:marLeft w:val="0"/>
          <w:marRight w:val="0"/>
          <w:marTop w:val="0"/>
          <w:marBottom w:val="0"/>
          <w:divBdr>
            <w:top w:val="none" w:sz="0" w:space="0" w:color="auto"/>
            <w:left w:val="none" w:sz="0" w:space="0" w:color="auto"/>
            <w:bottom w:val="none" w:sz="0" w:space="0" w:color="auto"/>
            <w:right w:val="none" w:sz="0" w:space="0" w:color="auto"/>
          </w:divBdr>
          <w:divsChild>
            <w:div w:id="1856386588">
              <w:marLeft w:val="0"/>
              <w:marRight w:val="0"/>
              <w:marTop w:val="0"/>
              <w:marBottom w:val="0"/>
              <w:divBdr>
                <w:top w:val="none" w:sz="0" w:space="0" w:color="auto"/>
                <w:left w:val="none" w:sz="0" w:space="0" w:color="auto"/>
                <w:bottom w:val="none" w:sz="0" w:space="0" w:color="auto"/>
                <w:right w:val="none" w:sz="0" w:space="0" w:color="auto"/>
              </w:divBdr>
            </w:div>
            <w:div w:id="1918245412">
              <w:marLeft w:val="0"/>
              <w:marRight w:val="0"/>
              <w:marTop w:val="0"/>
              <w:marBottom w:val="0"/>
              <w:divBdr>
                <w:top w:val="none" w:sz="0" w:space="0" w:color="auto"/>
                <w:left w:val="none" w:sz="0" w:space="0" w:color="auto"/>
                <w:bottom w:val="none" w:sz="0" w:space="0" w:color="auto"/>
                <w:right w:val="none" w:sz="0" w:space="0" w:color="auto"/>
              </w:divBdr>
            </w:div>
          </w:divsChild>
        </w:div>
        <w:div w:id="761026943">
          <w:marLeft w:val="0"/>
          <w:marRight w:val="0"/>
          <w:marTop w:val="0"/>
          <w:marBottom w:val="0"/>
          <w:divBdr>
            <w:top w:val="none" w:sz="0" w:space="0" w:color="auto"/>
            <w:left w:val="none" w:sz="0" w:space="0" w:color="auto"/>
            <w:bottom w:val="none" w:sz="0" w:space="0" w:color="auto"/>
            <w:right w:val="none" w:sz="0" w:space="0" w:color="auto"/>
          </w:divBdr>
          <w:divsChild>
            <w:div w:id="1295676179">
              <w:marLeft w:val="0"/>
              <w:marRight w:val="0"/>
              <w:marTop w:val="0"/>
              <w:marBottom w:val="0"/>
              <w:divBdr>
                <w:top w:val="none" w:sz="0" w:space="0" w:color="auto"/>
                <w:left w:val="none" w:sz="0" w:space="0" w:color="auto"/>
                <w:bottom w:val="none" w:sz="0" w:space="0" w:color="auto"/>
                <w:right w:val="none" w:sz="0" w:space="0" w:color="auto"/>
              </w:divBdr>
            </w:div>
            <w:div w:id="1554000873">
              <w:marLeft w:val="0"/>
              <w:marRight w:val="0"/>
              <w:marTop w:val="0"/>
              <w:marBottom w:val="0"/>
              <w:divBdr>
                <w:top w:val="none" w:sz="0" w:space="0" w:color="auto"/>
                <w:left w:val="none" w:sz="0" w:space="0" w:color="auto"/>
                <w:bottom w:val="none" w:sz="0" w:space="0" w:color="auto"/>
                <w:right w:val="none" w:sz="0" w:space="0" w:color="auto"/>
              </w:divBdr>
            </w:div>
            <w:div w:id="204370405">
              <w:marLeft w:val="0"/>
              <w:marRight w:val="0"/>
              <w:marTop w:val="0"/>
              <w:marBottom w:val="0"/>
              <w:divBdr>
                <w:top w:val="none" w:sz="0" w:space="0" w:color="auto"/>
                <w:left w:val="none" w:sz="0" w:space="0" w:color="auto"/>
                <w:bottom w:val="none" w:sz="0" w:space="0" w:color="auto"/>
                <w:right w:val="none" w:sz="0" w:space="0" w:color="auto"/>
              </w:divBdr>
            </w:div>
            <w:div w:id="426313250">
              <w:marLeft w:val="0"/>
              <w:marRight w:val="0"/>
              <w:marTop w:val="0"/>
              <w:marBottom w:val="0"/>
              <w:divBdr>
                <w:top w:val="none" w:sz="0" w:space="0" w:color="auto"/>
                <w:left w:val="none" w:sz="0" w:space="0" w:color="auto"/>
                <w:bottom w:val="none" w:sz="0" w:space="0" w:color="auto"/>
                <w:right w:val="none" w:sz="0" w:space="0" w:color="auto"/>
              </w:divBdr>
            </w:div>
            <w:div w:id="1312370736">
              <w:marLeft w:val="0"/>
              <w:marRight w:val="0"/>
              <w:marTop w:val="0"/>
              <w:marBottom w:val="0"/>
              <w:divBdr>
                <w:top w:val="none" w:sz="0" w:space="0" w:color="auto"/>
                <w:left w:val="none" w:sz="0" w:space="0" w:color="auto"/>
                <w:bottom w:val="none" w:sz="0" w:space="0" w:color="auto"/>
                <w:right w:val="none" w:sz="0" w:space="0" w:color="auto"/>
              </w:divBdr>
            </w:div>
            <w:div w:id="1025129902">
              <w:marLeft w:val="0"/>
              <w:marRight w:val="0"/>
              <w:marTop w:val="0"/>
              <w:marBottom w:val="0"/>
              <w:divBdr>
                <w:top w:val="none" w:sz="0" w:space="0" w:color="auto"/>
                <w:left w:val="none" w:sz="0" w:space="0" w:color="auto"/>
                <w:bottom w:val="none" w:sz="0" w:space="0" w:color="auto"/>
                <w:right w:val="none" w:sz="0" w:space="0" w:color="auto"/>
              </w:divBdr>
            </w:div>
            <w:div w:id="1205602229">
              <w:marLeft w:val="0"/>
              <w:marRight w:val="0"/>
              <w:marTop w:val="0"/>
              <w:marBottom w:val="0"/>
              <w:divBdr>
                <w:top w:val="none" w:sz="0" w:space="0" w:color="auto"/>
                <w:left w:val="none" w:sz="0" w:space="0" w:color="auto"/>
                <w:bottom w:val="none" w:sz="0" w:space="0" w:color="auto"/>
                <w:right w:val="none" w:sz="0" w:space="0" w:color="auto"/>
              </w:divBdr>
            </w:div>
            <w:div w:id="1145197950">
              <w:marLeft w:val="0"/>
              <w:marRight w:val="0"/>
              <w:marTop w:val="0"/>
              <w:marBottom w:val="0"/>
              <w:divBdr>
                <w:top w:val="none" w:sz="0" w:space="0" w:color="auto"/>
                <w:left w:val="none" w:sz="0" w:space="0" w:color="auto"/>
                <w:bottom w:val="none" w:sz="0" w:space="0" w:color="auto"/>
                <w:right w:val="none" w:sz="0" w:space="0" w:color="auto"/>
              </w:divBdr>
            </w:div>
            <w:div w:id="1529946001">
              <w:marLeft w:val="0"/>
              <w:marRight w:val="0"/>
              <w:marTop w:val="0"/>
              <w:marBottom w:val="0"/>
              <w:divBdr>
                <w:top w:val="none" w:sz="0" w:space="0" w:color="auto"/>
                <w:left w:val="none" w:sz="0" w:space="0" w:color="auto"/>
                <w:bottom w:val="none" w:sz="0" w:space="0" w:color="auto"/>
                <w:right w:val="none" w:sz="0" w:space="0" w:color="auto"/>
              </w:divBdr>
            </w:div>
            <w:div w:id="235824347">
              <w:marLeft w:val="0"/>
              <w:marRight w:val="0"/>
              <w:marTop w:val="0"/>
              <w:marBottom w:val="0"/>
              <w:divBdr>
                <w:top w:val="none" w:sz="0" w:space="0" w:color="auto"/>
                <w:left w:val="none" w:sz="0" w:space="0" w:color="auto"/>
                <w:bottom w:val="none" w:sz="0" w:space="0" w:color="auto"/>
                <w:right w:val="none" w:sz="0" w:space="0" w:color="auto"/>
              </w:divBdr>
            </w:div>
            <w:div w:id="1537548525">
              <w:marLeft w:val="0"/>
              <w:marRight w:val="0"/>
              <w:marTop w:val="0"/>
              <w:marBottom w:val="0"/>
              <w:divBdr>
                <w:top w:val="none" w:sz="0" w:space="0" w:color="auto"/>
                <w:left w:val="none" w:sz="0" w:space="0" w:color="auto"/>
                <w:bottom w:val="none" w:sz="0" w:space="0" w:color="auto"/>
                <w:right w:val="none" w:sz="0" w:space="0" w:color="auto"/>
              </w:divBdr>
            </w:div>
            <w:div w:id="984043784">
              <w:marLeft w:val="0"/>
              <w:marRight w:val="0"/>
              <w:marTop w:val="0"/>
              <w:marBottom w:val="0"/>
              <w:divBdr>
                <w:top w:val="none" w:sz="0" w:space="0" w:color="auto"/>
                <w:left w:val="none" w:sz="0" w:space="0" w:color="auto"/>
                <w:bottom w:val="none" w:sz="0" w:space="0" w:color="auto"/>
                <w:right w:val="none" w:sz="0" w:space="0" w:color="auto"/>
              </w:divBdr>
            </w:div>
            <w:div w:id="1175531974">
              <w:marLeft w:val="0"/>
              <w:marRight w:val="0"/>
              <w:marTop w:val="0"/>
              <w:marBottom w:val="0"/>
              <w:divBdr>
                <w:top w:val="none" w:sz="0" w:space="0" w:color="auto"/>
                <w:left w:val="none" w:sz="0" w:space="0" w:color="auto"/>
                <w:bottom w:val="none" w:sz="0" w:space="0" w:color="auto"/>
                <w:right w:val="none" w:sz="0" w:space="0" w:color="auto"/>
              </w:divBdr>
            </w:div>
            <w:div w:id="156849106">
              <w:marLeft w:val="0"/>
              <w:marRight w:val="0"/>
              <w:marTop w:val="0"/>
              <w:marBottom w:val="0"/>
              <w:divBdr>
                <w:top w:val="none" w:sz="0" w:space="0" w:color="auto"/>
                <w:left w:val="none" w:sz="0" w:space="0" w:color="auto"/>
                <w:bottom w:val="none" w:sz="0" w:space="0" w:color="auto"/>
                <w:right w:val="none" w:sz="0" w:space="0" w:color="auto"/>
              </w:divBdr>
            </w:div>
            <w:div w:id="1186404910">
              <w:marLeft w:val="0"/>
              <w:marRight w:val="0"/>
              <w:marTop w:val="0"/>
              <w:marBottom w:val="0"/>
              <w:divBdr>
                <w:top w:val="none" w:sz="0" w:space="0" w:color="auto"/>
                <w:left w:val="none" w:sz="0" w:space="0" w:color="auto"/>
                <w:bottom w:val="none" w:sz="0" w:space="0" w:color="auto"/>
                <w:right w:val="none" w:sz="0" w:space="0" w:color="auto"/>
              </w:divBdr>
            </w:div>
            <w:div w:id="1674188998">
              <w:marLeft w:val="0"/>
              <w:marRight w:val="0"/>
              <w:marTop w:val="0"/>
              <w:marBottom w:val="0"/>
              <w:divBdr>
                <w:top w:val="none" w:sz="0" w:space="0" w:color="auto"/>
                <w:left w:val="none" w:sz="0" w:space="0" w:color="auto"/>
                <w:bottom w:val="none" w:sz="0" w:space="0" w:color="auto"/>
                <w:right w:val="none" w:sz="0" w:space="0" w:color="auto"/>
              </w:divBdr>
            </w:div>
            <w:div w:id="2087456765">
              <w:marLeft w:val="0"/>
              <w:marRight w:val="0"/>
              <w:marTop w:val="0"/>
              <w:marBottom w:val="0"/>
              <w:divBdr>
                <w:top w:val="none" w:sz="0" w:space="0" w:color="auto"/>
                <w:left w:val="none" w:sz="0" w:space="0" w:color="auto"/>
                <w:bottom w:val="none" w:sz="0" w:space="0" w:color="auto"/>
                <w:right w:val="none" w:sz="0" w:space="0" w:color="auto"/>
              </w:divBdr>
            </w:div>
            <w:div w:id="1799370981">
              <w:marLeft w:val="0"/>
              <w:marRight w:val="0"/>
              <w:marTop w:val="0"/>
              <w:marBottom w:val="0"/>
              <w:divBdr>
                <w:top w:val="none" w:sz="0" w:space="0" w:color="auto"/>
                <w:left w:val="none" w:sz="0" w:space="0" w:color="auto"/>
                <w:bottom w:val="none" w:sz="0" w:space="0" w:color="auto"/>
                <w:right w:val="none" w:sz="0" w:space="0" w:color="auto"/>
              </w:divBdr>
            </w:div>
            <w:div w:id="1125737714">
              <w:marLeft w:val="0"/>
              <w:marRight w:val="0"/>
              <w:marTop w:val="0"/>
              <w:marBottom w:val="0"/>
              <w:divBdr>
                <w:top w:val="none" w:sz="0" w:space="0" w:color="auto"/>
                <w:left w:val="none" w:sz="0" w:space="0" w:color="auto"/>
                <w:bottom w:val="none" w:sz="0" w:space="0" w:color="auto"/>
                <w:right w:val="none" w:sz="0" w:space="0" w:color="auto"/>
              </w:divBdr>
            </w:div>
            <w:div w:id="1175730499">
              <w:marLeft w:val="0"/>
              <w:marRight w:val="0"/>
              <w:marTop w:val="0"/>
              <w:marBottom w:val="0"/>
              <w:divBdr>
                <w:top w:val="none" w:sz="0" w:space="0" w:color="auto"/>
                <w:left w:val="none" w:sz="0" w:space="0" w:color="auto"/>
                <w:bottom w:val="none" w:sz="0" w:space="0" w:color="auto"/>
                <w:right w:val="none" w:sz="0" w:space="0" w:color="auto"/>
              </w:divBdr>
            </w:div>
            <w:div w:id="1751806238">
              <w:marLeft w:val="0"/>
              <w:marRight w:val="0"/>
              <w:marTop w:val="0"/>
              <w:marBottom w:val="0"/>
              <w:divBdr>
                <w:top w:val="none" w:sz="0" w:space="0" w:color="auto"/>
                <w:left w:val="none" w:sz="0" w:space="0" w:color="auto"/>
                <w:bottom w:val="none" w:sz="0" w:space="0" w:color="auto"/>
                <w:right w:val="none" w:sz="0" w:space="0" w:color="auto"/>
              </w:divBdr>
            </w:div>
            <w:div w:id="865755134">
              <w:marLeft w:val="0"/>
              <w:marRight w:val="0"/>
              <w:marTop w:val="0"/>
              <w:marBottom w:val="0"/>
              <w:divBdr>
                <w:top w:val="none" w:sz="0" w:space="0" w:color="auto"/>
                <w:left w:val="none" w:sz="0" w:space="0" w:color="auto"/>
                <w:bottom w:val="none" w:sz="0" w:space="0" w:color="auto"/>
                <w:right w:val="none" w:sz="0" w:space="0" w:color="auto"/>
              </w:divBdr>
            </w:div>
          </w:divsChild>
        </w:div>
        <w:div w:id="1439370273">
          <w:marLeft w:val="0"/>
          <w:marRight w:val="0"/>
          <w:marTop w:val="0"/>
          <w:marBottom w:val="0"/>
          <w:divBdr>
            <w:top w:val="none" w:sz="0" w:space="0" w:color="auto"/>
            <w:left w:val="none" w:sz="0" w:space="0" w:color="auto"/>
            <w:bottom w:val="none" w:sz="0" w:space="0" w:color="auto"/>
            <w:right w:val="none" w:sz="0" w:space="0" w:color="auto"/>
          </w:divBdr>
          <w:divsChild>
            <w:div w:id="221523303">
              <w:marLeft w:val="0"/>
              <w:marRight w:val="0"/>
              <w:marTop w:val="0"/>
              <w:marBottom w:val="0"/>
              <w:divBdr>
                <w:top w:val="none" w:sz="0" w:space="0" w:color="auto"/>
                <w:left w:val="none" w:sz="0" w:space="0" w:color="auto"/>
                <w:bottom w:val="none" w:sz="0" w:space="0" w:color="auto"/>
                <w:right w:val="none" w:sz="0" w:space="0" w:color="auto"/>
              </w:divBdr>
            </w:div>
            <w:div w:id="1496606871">
              <w:marLeft w:val="0"/>
              <w:marRight w:val="0"/>
              <w:marTop w:val="0"/>
              <w:marBottom w:val="0"/>
              <w:divBdr>
                <w:top w:val="none" w:sz="0" w:space="0" w:color="auto"/>
                <w:left w:val="none" w:sz="0" w:space="0" w:color="auto"/>
                <w:bottom w:val="none" w:sz="0" w:space="0" w:color="auto"/>
                <w:right w:val="none" w:sz="0" w:space="0" w:color="auto"/>
              </w:divBdr>
            </w:div>
            <w:div w:id="2116320123">
              <w:marLeft w:val="0"/>
              <w:marRight w:val="0"/>
              <w:marTop w:val="0"/>
              <w:marBottom w:val="0"/>
              <w:divBdr>
                <w:top w:val="none" w:sz="0" w:space="0" w:color="auto"/>
                <w:left w:val="none" w:sz="0" w:space="0" w:color="auto"/>
                <w:bottom w:val="none" w:sz="0" w:space="0" w:color="auto"/>
                <w:right w:val="none" w:sz="0" w:space="0" w:color="auto"/>
              </w:divBdr>
            </w:div>
            <w:div w:id="1535196771">
              <w:marLeft w:val="0"/>
              <w:marRight w:val="0"/>
              <w:marTop w:val="0"/>
              <w:marBottom w:val="0"/>
              <w:divBdr>
                <w:top w:val="none" w:sz="0" w:space="0" w:color="auto"/>
                <w:left w:val="none" w:sz="0" w:space="0" w:color="auto"/>
                <w:bottom w:val="none" w:sz="0" w:space="0" w:color="auto"/>
                <w:right w:val="none" w:sz="0" w:space="0" w:color="auto"/>
              </w:divBdr>
            </w:div>
            <w:div w:id="121579421">
              <w:marLeft w:val="0"/>
              <w:marRight w:val="0"/>
              <w:marTop w:val="0"/>
              <w:marBottom w:val="0"/>
              <w:divBdr>
                <w:top w:val="none" w:sz="0" w:space="0" w:color="auto"/>
                <w:left w:val="none" w:sz="0" w:space="0" w:color="auto"/>
                <w:bottom w:val="none" w:sz="0" w:space="0" w:color="auto"/>
                <w:right w:val="none" w:sz="0" w:space="0" w:color="auto"/>
              </w:divBdr>
            </w:div>
          </w:divsChild>
        </w:div>
        <w:div w:id="392580340">
          <w:marLeft w:val="0"/>
          <w:marRight w:val="0"/>
          <w:marTop w:val="0"/>
          <w:marBottom w:val="0"/>
          <w:divBdr>
            <w:top w:val="none" w:sz="0" w:space="0" w:color="auto"/>
            <w:left w:val="none" w:sz="0" w:space="0" w:color="auto"/>
            <w:bottom w:val="none" w:sz="0" w:space="0" w:color="auto"/>
            <w:right w:val="none" w:sz="0" w:space="0" w:color="auto"/>
          </w:divBdr>
          <w:divsChild>
            <w:div w:id="1350179117">
              <w:marLeft w:val="0"/>
              <w:marRight w:val="0"/>
              <w:marTop w:val="0"/>
              <w:marBottom w:val="0"/>
              <w:divBdr>
                <w:top w:val="none" w:sz="0" w:space="0" w:color="auto"/>
                <w:left w:val="none" w:sz="0" w:space="0" w:color="auto"/>
                <w:bottom w:val="none" w:sz="0" w:space="0" w:color="auto"/>
                <w:right w:val="none" w:sz="0" w:space="0" w:color="auto"/>
              </w:divBdr>
            </w:div>
            <w:div w:id="1431003634">
              <w:marLeft w:val="0"/>
              <w:marRight w:val="0"/>
              <w:marTop w:val="0"/>
              <w:marBottom w:val="0"/>
              <w:divBdr>
                <w:top w:val="none" w:sz="0" w:space="0" w:color="auto"/>
                <w:left w:val="none" w:sz="0" w:space="0" w:color="auto"/>
                <w:bottom w:val="none" w:sz="0" w:space="0" w:color="auto"/>
                <w:right w:val="none" w:sz="0" w:space="0" w:color="auto"/>
              </w:divBdr>
            </w:div>
          </w:divsChild>
        </w:div>
        <w:div w:id="1251309642">
          <w:marLeft w:val="0"/>
          <w:marRight w:val="0"/>
          <w:marTop w:val="0"/>
          <w:marBottom w:val="0"/>
          <w:divBdr>
            <w:top w:val="none" w:sz="0" w:space="0" w:color="auto"/>
            <w:left w:val="none" w:sz="0" w:space="0" w:color="auto"/>
            <w:bottom w:val="none" w:sz="0" w:space="0" w:color="auto"/>
            <w:right w:val="none" w:sz="0" w:space="0" w:color="auto"/>
          </w:divBdr>
          <w:divsChild>
            <w:div w:id="1558855320">
              <w:marLeft w:val="0"/>
              <w:marRight w:val="0"/>
              <w:marTop w:val="0"/>
              <w:marBottom w:val="0"/>
              <w:divBdr>
                <w:top w:val="none" w:sz="0" w:space="0" w:color="auto"/>
                <w:left w:val="none" w:sz="0" w:space="0" w:color="auto"/>
                <w:bottom w:val="none" w:sz="0" w:space="0" w:color="auto"/>
                <w:right w:val="none" w:sz="0" w:space="0" w:color="auto"/>
              </w:divBdr>
            </w:div>
            <w:div w:id="1859731702">
              <w:marLeft w:val="0"/>
              <w:marRight w:val="0"/>
              <w:marTop w:val="0"/>
              <w:marBottom w:val="0"/>
              <w:divBdr>
                <w:top w:val="none" w:sz="0" w:space="0" w:color="auto"/>
                <w:left w:val="none" w:sz="0" w:space="0" w:color="auto"/>
                <w:bottom w:val="none" w:sz="0" w:space="0" w:color="auto"/>
                <w:right w:val="none" w:sz="0" w:space="0" w:color="auto"/>
              </w:divBdr>
            </w:div>
          </w:divsChild>
        </w:div>
        <w:div w:id="1884291272">
          <w:marLeft w:val="0"/>
          <w:marRight w:val="0"/>
          <w:marTop w:val="0"/>
          <w:marBottom w:val="0"/>
          <w:divBdr>
            <w:top w:val="none" w:sz="0" w:space="0" w:color="auto"/>
            <w:left w:val="none" w:sz="0" w:space="0" w:color="auto"/>
            <w:bottom w:val="none" w:sz="0" w:space="0" w:color="auto"/>
            <w:right w:val="none" w:sz="0" w:space="0" w:color="auto"/>
          </w:divBdr>
          <w:divsChild>
            <w:div w:id="1224364414">
              <w:marLeft w:val="0"/>
              <w:marRight w:val="0"/>
              <w:marTop w:val="0"/>
              <w:marBottom w:val="0"/>
              <w:divBdr>
                <w:top w:val="none" w:sz="0" w:space="0" w:color="auto"/>
                <w:left w:val="none" w:sz="0" w:space="0" w:color="auto"/>
                <w:bottom w:val="none" w:sz="0" w:space="0" w:color="auto"/>
                <w:right w:val="none" w:sz="0" w:space="0" w:color="auto"/>
              </w:divBdr>
            </w:div>
          </w:divsChild>
        </w:div>
        <w:div w:id="2046520163">
          <w:marLeft w:val="0"/>
          <w:marRight w:val="0"/>
          <w:marTop w:val="0"/>
          <w:marBottom w:val="0"/>
          <w:divBdr>
            <w:top w:val="none" w:sz="0" w:space="0" w:color="auto"/>
            <w:left w:val="none" w:sz="0" w:space="0" w:color="auto"/>
            <w:bottom w:val="none" w:sz="0" w:space="0" w:color="auto"/>
            <w:right w:val="none" w:sz="0" w:space="0" w:color="auto"/>
          </w:divBdr>
          <w:divsChild>
            <w:div w:id="1873224592">
              <w:marLeft w:val="0"/>
              <w:marRight w:val="0"/>
              <w:marTop w:val="0"/>
              <w:marBottom w:val="0"/>
              <w:divBdr>
                <w:top w:val="none" w:sz="0" w:space="0" w:color="auto"/>
                <w:left w:val="none" w:sz="0" w:space="0" w:color="auto"/>
                <w:bottom w:val="none" w:sz="0" w:space="0" w:color="auto"/>
                <w:right w:val="none" w:sz="0" w:space="0" w:color="auto"/>
              </w:divBdr>
            </w:div>
            <w:div w:id="1680044233">
              <w:marLeft w:val="0"/>
              <w:marRight w:val="0"/>
              <w:marTop w:val="0"/>
              <w:marBottom w:val="0"/>
              <w:divBdr>
                <w:top w:val="none" w:sz="0" w:space="0" w:color="auto"/>
                <w:left w:val="none" w:sz="0" w:space="0" w:color="auto"/>
                <w:bottom w:val="none" w:sz="0" w:space="0" w:color="auto"/>
                <w:right w:val="none" w:sz="0" w:space="0" w:color="auto"/>
              </w:divBdr>
            </w:div>
          </w:divsChild>
        </w:div>
        <w:div w:id="1404915321">
          <w:marLeft w:val="0"/>
          <w:marRight w:val="0"/>
          <w:marTop w:val="0"/>
          <w:marBottom w:val="0"/>
          <w:divBdr>
            <w:top w:val="none" w:sz="0" w:space="0" w:color="auto"/>
            <w:left w:val="none" w:sz="0" w:space="0" w:color="auto"/>
            <w:bottom w:val="none" w:sz="0" w:space="0" w:color="auto"/>
            <w:right w:val="none" w:sz="0" w:space="0" w:color="auto"/>
          </w:divBdr>
          <w:divsChild>
            <w:div w:id="1720744020">
              <w:marLeft w:val="0"/>
              <w:marRight w:val="0"/>
              <w:marTop w:val="0"/>
              <w:marBottom w:val="0"/>
              <w:divBdr>
                <w:top w:val="none" w:sz="0" w:space="0" w:color="auto"/>
                <w:left w:val="none" w:sz="0" w:space="0" w:color="auto"/>
                <w:bottom w:val="none" w:sz="0" w:space="0" w:color="auto"/>
                <w:right w:val="none" w:sz="0" w:space="0" w:color="auto"/>
              </w:divBdr>
            </w:div>
          </w:divsChild>
        </w:div>
        <w:div w:id="103813757">
          <w:marLeft w:val="0"/>
          <w:marRight w:val="0"/>
          <w:marTop w:val="0"/>
          <w:marBottom w:val="0"/>
          <w:divBdr>
            <w:top w:val="none" w:sz="0" w:space="0" w:color="auto"/>
            <w:left w:val="none" w:sz="0" w:space="0" w:color="auto"/>
            <w:bottom w:val="none" w:sz="0" w:space="0" w:color="auto"/>
            <w:right w:val="none" w:sz="0" w:space="0" w:color="auto"/>
          </w:divBdr>
          <w:divsChild>
            <w:div w:id="574586439">
              <w:marLeft w:val="0"/>
              <w:marRight w:val="0"/>
              <w:marTop w:val="0"/>
              <w:marBottom w:val="0"/>
              <w:divBdr>
                <w:top w:val="none" w:sz="0" w:space="0" w:color="auto"/>
                <w:left w:val="none" w:sz="0" w:space="0" w:color="auto"/>
                <w:bottom w:val="none" w:sz="0" w:space="0" w:color="auto"/>
                <w:right w:val="none" w:sz="0" w:space="0" w:color="auto"/>
              </w:divBdr>
            </w:div>
          </w:divsChild>
        </w:div>
        <w:div w:id="399015201">
          <w:marLeft w:val="0"/>
          <w:marRight w:val="0"/>
          <w:marTop w:val="0"/>
          <w:marBottom w:val="0"/>
          <w:divBdr>
            <w:top w:val="none" w:sz="0" w:space="0" w:color="auto"/>
            <w:left w:val="none" w:sz="0" w:space="0" w:color="auto"/>
            <w:bottom w:val="none" w:sz="0" w:space="0" w:color="auto"/>
            <w:right w:val="none" w:sz="0" w:space="0" w:color="auto"/>
          </w:divBdr>
          <w:divsChild>
            <w:div w:id="1081412442">
              <w:marLeft w:val="0"/>
              <w:marRight w:val="0"/>
              <w:marTop w:val="0"/>
              <w:marBottom w:val="0"/>
              <w:divBdr>
                <w:top w:val="none" w:sz="0" w:space="0" w:color="auto"/>
                <w:left w:val="none" w:sz="0" w:space="0" w:color="auto"/>
                <w:bottom w:val="none" w:sz="0" w:space="0" w:color="auto"/>
                <w:right w:val="none" w:sz="0" w:space="0" w:color="auto"/>
              </w:divBdr>
            </w:div>
          </w:divsChild>
        </w:div>
        <w:div w:id="420950420">
          <w:marLeft w:val="0"/>
          <w:marRight w:val="0"/>
          <w:marTop w:val="0"/>
          <w:marBottom w:val="0"/>
          <w:divBdr>
            <w:top w:val="none" w:sz="0" w:space="0" w:color="auto"/>
            <w:left w:val="none" w:sz="0" w:space="0" w:color="auto"/>
            <w:bottom w:val="none" w:sz="0" w:space="0" w:color="auto"/>
            <w:right w:val="none" w:sz="0" w:space="0" w:color="auto"/>
          </w:divBdr>
          <w:divsChild>
            <w:div w:id="122621553">
              <w:marLeft w:val="0"/>
              <w:marRight w:val="0"/>
              <w:marTop w:val="0"/>
              <w:marBottom w:val="0"/>
              <w:divBdr>
                <w:top w:val="none" w:sz="0" w:space="0" w:color="auto"/>
                <w:left w:val="none" w:sz="0" w:space="0" w:color="auto"/>
                <w:bottom w:val="none" w:sz="0" w:space="0" w:color="auto"/>
                <w:right w:val="none" w:sz="0" w:space="0" w:color="auto"/>
              </w:divBdr>
            </w:div>
          </w:divsChild>
        </w:div>
        <w:div w:id="1692996108">
          <w:marLeft w:val="0"/>
          <w:marRight w:val="0"/>
          <w:marTop w:val="0"/>
          <w:marBottom w:val="0"/>
          <w:divBdr>
            <w:top w:val="none" w:sz="0" w:space="0" w:color="auto"/>
            <w:left w:val="none" w:sz="0" w:space="0" w:color="auto"/>
            <w:bottom w:val="none" w:sz="0" w:space="0" w:color="auto"/>
            <w:right w:val="none" w:sz="0" w:space="0" w:color="auto"/>
          </w:divBdr>
          <w:divsChild>
            <w:div w:id="505558306">
              <w:marLeft w:val="0"/>
              <w:marRight w:val="0"/>
              <w:marTop w:val="0"/>
              <w:marBottom w:val="0"/>
              <w:divBdr>
                <w:top w:val="none" w:sz="0" w:space="0" w:color="auto"/>
                <w:left w:val="none" w:sz="0" w:space="0" w:color="auto"/>
                <w:bottom w:val="none" w:sz="0" w:space="0" w:color="auto"/>
                <w:right w:val="none" w:sz="0" w:space="0" w:color="auto"/>
              </w:divBdr>
            </w:div>
          </w:divsChild>
        </w:div>
        <w:div w:id="933131202">
          <w:marLeft w:val="0"/>
          <w:marRight w:val="0"/>
          <w:marTop w:val="0"/>
          <w:marBottom w:val="0"/>
          <w:divBdr>
            <w:top w:val="none" w:sz="0" w:space="0" w:color="auto"/>
            <w:left w:val="none" w:sz="0" w:space="0" w:color="auto"/>
            <w:bottom w:val="none" w:sz="0" w:space="0" w:color="auto"/>
            <w:right w:val="none" w:sz="0" w:space="0" w:color="auto"/>
          </w:divBdr>
          <w:divsChild>
            <w:div w:id="1902668318">
              <w:marLeft w:val="0"/>
              <w:marRight w:val="0"/>
              <w:marTop w:val="0"/>
              <w:marBottom w:val="0"/>
              <w:divBdr>
                <w:top w:val="none" w:sz="0" w:space="0" w:color="auto"/>
                <w:left w:val="none" w:sz="0" w:space="0" w:color="auto"/>
                <w:bottom w:val="none" w:sz="0" w:space="0" w:color="auto"/>
                <w:right w:val="none" w:sz="0" w:space="0" w:color="auto"/>
              </w:divBdr>
            </w:div>
          </w:divsChild>
        </w:div>
        <w:div w:id="175383155">
          <w:marLeft w:val="0"/>
          <w:marRight w:val="0"/>
          <w:marTop w:val="0"/>
          <w:marBottom w:val="0"/>
          <w:divBdr>
            <w:top w:val="none" w:sz="0" w:space="0" w:color="auto"/>
            <w:left w:val="none" w:sz="0" w:space="0" w:color="auto"/>
            <w:bottom w:val="none" w:sz="0" w:space="0" w:color="auto"/>
            <w:right w:val="none" w:sz="0" w:space="0" w:color="auto"/>
          </w:divBdr>
          <w:divsChild>
            <w:div w:id="2093042707">
              <w:marLeft w:val="0"/>
              <w:marRight w:val="0"/>
              <w:marTop w:val="0"/>
              <w:marBottom w:val="0"/>
              <w:divBdr>
                <w:top w:val="none" w:sz="0" w:space="0" w:color="auto"/>
                <w:left w:val="none" w:sz="0" w:space="0" w:color="auto"/>
                <w:bottom w:val="none" w:sz="0" w:space="0" w:color="auto"/>
                <w:right w:val="none" w:sz="0" w:space="0" w:color="auto"/>
              </w:divBdr>
            </w:div>
          </w:divsChild>
        </w:div>
        <w:div w:id="1480809308">
          <w:marLeft w:val="0"/>
          <w:marRight w:val="0"/>
          <w:marTop w:val="0"/>
          <w:marBottom w:val="0"/>
          <w:divBdr>
            <w:top w:val="none" w:sz="0" w:space="0" w:color="auto"/>
            <w:left w:val="none" w:sz="0" w:space="0" w:color="auto"/>
            <w:bottom w:val="none" w:sz="0" w:space="0" w:color="auto"/>
            <w:right w:val="none" w:sz="0" w:space="0" w:color="auto"/>
          </w:divBdr>
          <w:divsChild>
            <w:div w:id="444465790">
              <w:marLeft w:val="0"/>
              <w:marRight w:val="0"/>
              <w:marTop w:val="0"/>
              <w:marBottom w:val="0"/>
              <w:divBdr>
                <w:top w:val="none" w:sz="0" w:space="0" w:color="auto"/>
                <w:left w:val="none" w:sz="0" w:space="0" w:color="auto"/>
                <w:bottom w:val="none" w:sz="0" w:space="0" w:color="auto"/>
                <w:right w:val="none" w:sz="0" w:space="0" w:color="auto"/>
              </w:divBdr>
            </w:div>
            <w:div w:id="578180234">
              <w:marLeft w:val="0"/>
              <w:marRight w:val="0"/>
              <w:marTop w:val="0"/>
              <w:marBottom w:val="0"/>
              <w:divBdr>
                <w:top w:val="none" w:sz="0" w:space="0" w:color="auto"/>
                <w:left w:val="none" w:sz="0" w:space="0" w:color="auto"/>
                <w:bottom w:val="none" w:sz="0" w:space="0" w:color="auto"/>
                <w:right w:val="none" w:sz="0" w:space="0" w:color="auto"/>
              </w:divBdr>
            </w:div>
          </w:divsChild>
        </w:div>
        <w:div w:id="1228611112">
          <w:marLeft w:val="0"/>
          <w:marRight w:val="0"/>
          <w:marTop w:val="0"/>
          <w:marBottom w:val="0"/>
          <w:divBdr>
            <w:top w:val="none" w:sz="0" w:space="0" w:color="auto"/>
            <w:left w:val="none" w:sz="0" w:space="0" w:color="auto"/>
            <w:bottom w:val="none" w:sz="0" w:space="0" w:color="auto"/>
            <w:right w:val="none" w:sz="0" w:space="0" w:color="auto"/>
          </w:divBdr>
          <w:divsChild>
            <w:div w:id="129054326">
              <w:marLeft w:val="0"/>
              <w:marRight w:val="0"/>
              <w:marTop w:val="0"/>
              <w:marBottom w:val="0"/>
              <w:divBdr>
                <w:top w:val="none" w:sz="0" w:space="0" w:color="auto"/>
                <w:left w:val="none" w:sz="0" w:space="0" w:color="auto"/>
                <w:bottom w:val="none" w:sz="0" w:space="0" w:color="auto"/>
                <w:right w:val="none" w:sz="0" w:space="0" w:color="auto"/>
              </w:divBdr>
            </w:div>
            <w:div w:id="1602646186">
              <w:marLeft w:val="0"/>
              <w:marRight w:val="0"/>
              <w:marTop w:val="0"/>
              <w:marBottom w:val="0"/>
              <w:divBdr>
                <w:top w:val="none" w:sz="0" w:space="0" w:color="auto"/>
                <w:left w:val="none" w:sz="0" w:space="0" w:color="auto"/>
                <w:bottom w:val="none" w:sz="0" w:space="0" w:color="auto"/>
                <w:right w:val="none" w:sz="0" w:space="0" w:color="auto"/>
              </w:divBdr>
            </w:div>
          </w:divsChild>
        </w:div>
        <w:div w:id="1640644913">
          <w:marLeft w:val="0"/>
          <w:marRight w:val="0"/>
          <w:marTop w:val="0"/>
          <w:marBottom w:val="0"/>
          <w:divBdr>
            <w:top w:val="none" w:sz="0" w:space="0" w:color="auto"/>
            <w:left w:val="none" w:sz="0" w:space="0" w:color="auto"/>
            <w:bottom w:val="none" w:sz="0" w:space="0" w:color="auto"/>
            <w:right w:val="none" w:sz="0" w:space="0" w:color="auto"/>
          </w:divBdr>
          <w:divsChild>
            <w:div w:id="2089765509">
              <w:marLeft w:val="0"/>
              <w:marRight w:val="0"/>
              <w:marTop w:val="0"/>
              <w:marBottom w:val="0"/>
              <w:divBdr>
                <w:top w:val="none" w:sz="0" w:space="0" w:color="auto"/>
                <w:left w:val="none" w:sz="0" w:space="0" w:color="auto"/>
                <w:bottom w:val="none" w:sz="0" w:space="0" w:color="auto"/>
                <w:right w:val="none" w:sz="0" w:space="0" w:color="auto"/>
              </w:divBdr>
            </w:div>
          </w:divsChild>
        </w:div>
        <w:div w:id="2137478552">
          <w:marLeft w:val="0"/>
          <w:marRight w:val="0"/>
          <w:marTop w:val="0"/>
          <w:marBottom w:val="0"/>
          <w:divBdr>
            <w:top w:val="none" w:sz="0" w:space="0" w:color="auto"/>
            <w:left w:val="none" w:sz="0" w:space="0" w:color="auto"/>
            <w:bottom w:val="none" w:sz="0" w:space="0" w:color="auto"/>
            <w:right w:val="none" w:sz="0" w:space="0" w:color="auto"/>
          </w:divBdr>
          <w:divsChild>
            <w:div w:id="519859383">
              <w:marLeft w:val="0"/>
              <w:marRight w:val="0"/>
              <w:marTop w:val="0"/>
              <w:marBottom w:val="0"/>
              <w:divBdr>
                <w:top w:val="none" w:sz="0" w:space="0" w:color="auto"/>
                <w:left w:val="none" w:sz="0" w:space="0" w:color="auto"/>
                <w:bottom w:val="none" w:sz="0" w:space="0" w:color="auto"/>
                <w:right w:val="none" w:sz="0" w:space="0" w:color="auto"/>
              </w:divBdr>
            </w:div>
            <w:div w:id="1327393155">
              <w:marLeft w:val="0"/>
              <w:marRight w:val="0"/>
              <w:marTop w:val="0"/>
              <w:marBottom w:val="0"/>
              <w:divBdr>
                <w:top w:val="none" w:sz="0" w:space="0" w:color="auto"/>
                <w:left w:val="none" w:sz="0" w:space="0" w:color="auto"/>
                <w:bottom w:val="none" w:sz="0" w:space="0" w:color="auto"/>
                <w:right w:val="none" w:sz="0" w:space="0" w:color="auto"/>
              </w:divBdr>
            </w:div>
          </w:divsChild>
        </w:div>
        <w:div w:id="664553137">
          <w:marLeft w:val="0"/>
          <w:marRight w:val="0"/>
          <w:marTop w:val="0"/>
          <w:marBottom w:val="0"/>
          <w:divBdr>
            <w:top w:val="none" w:sz="0" w:space="0" w:color="auto"/>
            <w:left w:val="none" w:sz="0" w:space="0" w:color="auto"/>
            <w:bottom w:val="none" w:sz="0" w:space="0" w:color="auto"/>
            <w:right w:val="none" w:sz="0" w:space="0" w:color="auto"/>
          </w:divBdr>
          <w:divsChild>
            <w:div w:id="1337263606">
              <w:marLeft w:val="0"/>
              <w:marRight w:val="0"/>
              <w:marTop w:val="0"/>
              <w:marBottom w:val="0"/>
              <w:divBdr>
                <w:top w:val="none" w:sz="0" w:space="0" w:color="auto"/>
                <w:left w:val="none" w:sz="0" w:space="0" w:color="auto"/>
                <w:bottom w:val="none" w:sz="0" w:space="0" w:color="auto"/>
                <w:right w:val="none" w:sz="0" w:space="0" w:color="auto"/>
              </w:divBdr>
            </w:div>
            <w:div w:id="882254978">
              <w:marLeft w:val="0"/>
              <w:marRight w:val="0"/>
              <w:marTop w:val="0"/>
              <w:marBottom w:val="0"/>
              <w:divBdr>
                <w:top w:val="none" w:sz="0" w:space="0" w:color="auto"/>
                <w:left w:val="none" w:sz="0" w:space="0" w:color="auto"/>
                <w:bottom w:val="none" w:sz="0" w:space="0" w:color="auto"/>
                <w:right w:val="none" w:sz="0" w:space="0" w:color="auto"/>
              </w:divBdr>
            </w:div>
            <w:div w:id="492336261">
              <w:marLeft w:val="0"/>
              <w:marRight w:val="0"/>
              <w:marTop w:val="0"/>
              <w:marBottom w:val="0"/>
              <w:divBdr>
                <w:top w:val="none" w:sz="0" w:space="0" w:color="auto"/>
                <w:left w:val="none" w:sz="0" w:space="0" w:color="auto"/>
                <w:bottom w:val="none" w:sz="0" w:space="0" w:color="auto"/>
                <w:right w:val="none" w:sz="0" w:space="0" w:color="auto"/>
              </w:divBdr>
            </w:div>
            <w:div w:id="710348949">
              <w:marLeft w:val="0"/>
              <w:marRight w:val="0"/>
              <w:marTop w:val="0"/>
              <w:marBottom w:val="0"/>
              <w:divBdr>
                <w:top w:val="none" w:sz="0" w:space="0" w:color="auto"/>
                <w:left w:val="none" w:sz="0" w:space="0" w:color="auto"/>
                <w:bottom w:val="none" w:sz="0" w:space="0" w:color="auto"/>
                <w:right w:val="none" w:sz="0" w:space="0" w:color="auto"/>
              </w:divBdr>
            </w:div>
            <w:div w:id="1139297060">
              <w:marLeft w:val="0"/>
              <w:marRight w:val="0"/>
              <w:marTop w:val="0"/>
              <w:marBottom w:val="0"/>
              <w:divBdr>
                <w:top w:val="none" w:sz="0" w:space="0" w:color="auto"/>
                <w:left w:val="none" w:sz="0" w:space="0" w:color="auto"/>
                <w:bottom w:val="none" w:sz="0" w:space="0" w:color="auto"/>
                <w:right w:val="none" w:sz="0" w:space="0" w:color="auto"/>
              </w:divBdr>
            </w:div>
            <w:div w:id="1121727984">
              <w:marLeft w:val="0"/>
              <w:marRight w:val="0"/>
              <w:marTop w:val="0"/>
              <w:marBottom w:val="0"/>
              <w:divBdr>
                <w:top w:val="none" w:sz="0" w:space="0" w:color="auto"/>
                <w:left w:val="none" w:sz="0" w:space="0" w:color="auto"/>
                <w:bottom w:val="none" w:sz="0" w:space="0" w:color="auto"/>
                <w:right w:val="none" w:sz="0" w:space="0" w:color="auto"/>
              </w:divBdr>
            </w:div>
            <w:div w:id="1441098051">
              <w:marLeft w:val="0"/>
              <w:marRight w:val="0"/>
              <w:marTop w:val="0"/>
              <w:marBottom w:val="0"/>
              <w:divBdr>
                <w:top w:val="none" w:sz="0" w:space="0" w:color="auto"/>
                <w:left w:val="none" w:sz="0" w:space="0" w:color="auto"/>
                <w:bottom w:val="none" w:sz="0" w:space="0" w:color="auto"/>
                <w:right w:val="none" w:sz="0" w:space="0" w:color="auto"/>
              </w:divBdr>
            </w:div>
            <w:div w:id="1280456936">
              <w:marLeft w:val="0"/>
              <w:marRight w:val="0"/>
              <w:marTop w:val="0"/>
              <w:marBottom w:val="0"/>
              <w:divBdr>
                <w:top w:val="none" w:sz="0" w:space="0" w:color="auto"/>
                <w:left w:val="none" w:sz="0" w:space="0" w:color="auto"/>
                <w:bottom w:val="none" w:sz="0" w:space="0" w:color="auto"/>
                <w:right w:val="none" w:sz="0" w:space="0" w:color="auto"/>
              </w:divBdr>
            </w:div>
            <w:div w:id="653989148">
              <w:marLeft w:val="0"/>
              <w:marRight w:val="0"/>
              <w:marTop w:val="0"/>
              <w:marBottom w:val="0"/>
              <w:divBdr>
                <w:top w:val="none" w:sz="0" w:space="0" w:color="auto"/>
                <w:left w:val="none" w:sz="0" w:space="0" w:color="auto"/>
                <w:bottom w:val="none" w:sz="0" w:space="0" w:color="auto"/>
                <w:right w:val="none" w:sz="0" w:space="0" w:color="auto"/>
              </w:divBdr>
            </w:div>
            <w:div w:id="1743020809">
              <w:marLeft w:val="0"/>
              <w:marRight w:val="0"/>
              <w:marTop w:val="0"/>
              <w:marBottom w:val="0"/>
              <w:divBdr>
                <w:top w:val="none" w:sz="0" w:space="0" w:color="auto"/>
                <w:left w:val="none" w:sz="0" w:space="0" w:color="auto"/>
                <w:bottom w:val="none" w:sz="0" w:space="0" w:color="auto"/>
                <w:right w:val="none" w:sz="0" w:space="0" w:color="auto"/>
              </w:divBdr>
            </w:div>
            <w:div w:id="1684472006">
              <w:marLeft w:val="0"/>
              <w:marRight w:val="0"/>
              <w:marTop w:val="0"/>
              <w:marBottom w:val="0"/>
              <w:divBdr>
                <w:top w:val="none" w:sz="0" w:space="0" w:color="auto"/>
                <w:left w:val="none" w:sz="0" w:space="0" w:color="auto"/>
                <w:bottom w:val="none" w:sz="0" w:space="0" w:color="auto"/>
                <w:right w:val="none" w:sz="0" w:space="0" w:color="auto"/>
              </w:divBdr>
            </w:div>
          </w:divsChild>
        </w:div>
        <w:div w:id="1206134392">
          <w:marLeft w:val="0"/>
          <w:marRight w:val="0"/>
          <w:marTop w:val="0"/>
          <w:marBottom w:val="0"/>
          <w:divBdr>
            <w:top w:val="none" w:sz="0" w:space="0" w:color="auto"/>
            <w:left w:val="none" w:sz="0" w:space="0" w:color="auto"/>
            <w:bottom w:val="none" w:sz="0" w:space="0" w:color="auto"/>
            <w:right w:val="none" w:sz="0" w:space="0" w:color="auto"/>
          </w:divBdr>
          <w:divsChild>
            <w:div w:id="108208661">
              <w:marLeft w:val="0"/>
              <w:marRight w:val="0"/>
              <w:marTop w:val="0"/>
              <w:marBottom w:val="0"/>
              <w:divBdr>
                <w:top w:val="none" w:sz="0" w:space="0" w:color="auto"/>
                <w:left w:val="none" w:sz="0" w:space="0" w:color="auto"/>
                <w:bottom w:val="none" w:sz="0" w:space="0" w:color="auto"/>
                <w:right w:val="none" w:sz="0" w:space="0" w:color="auto"/>
              </w:divBdr>
            </w:div>
            <w:div w:id="465205274">
              <w:marLeft w:val="0"/>
              <w:marRight w:val="0"/>
              <w:marTop w:val="0"/>
              <w:marBottom w:val="0"/>
              <w:divBdr>
                <w:top w:val="none" w:sz="0" w:space="0" w:color="auto"/>
                <w:left w:val="none" w:sz="0" w:space="0" w:color="auto"/>
                <w:bottom w:val="none" w:sz="0" w:space="0" w:color="auto"/>
                <w:right w:val="none" w:sz="0" w:space="0" w:color="auto"/>
              </w:divBdr>
            </w:div>
            <w:div w:id="864563122">
              <w:marLeft w:val="0"/>
              <w:marRight w:val="0"/>
              <w:marTop w:val="0"/>
              <w:marBottom w:val="0"/>
              <w:divBdr>
                <w:top w:val="none" w:sz="0" w:space="0" w:color="auto"/>
                <w:left w:val="none" w:sz="0" w:space="0" w:color="auto"/>
                <w:bottom w:val="none" w:sz="0" w:space="0" w:color="auto"/>
                <w:right w:val="none" w:sz="0" w:space="0" w:color="auto"/>
              </w:divBdr>
            </w:div>
          </w:divsChild>
        </w:div>
        <w:div w:id="1542396585">
          <w:marLeft w:val="0"/>
          <w:marRight w:val="0"/>
          <w:marTop w:val="0"/>
          <w:marBottom w:val="0"/>
          <w:divBdr>
            <w:top w:val="none" w:sz="0" w:space="0" w:color="auto"/>
            <w:left w:val="none" w:sz="0" w:space="0" w:color="auto"/>
            <w:bottom w:val="none" w:sz="0" w:space="0" w:color="auto"/>
            <w:right w:val="none" w:sz="0" w:space="0" w:color="auto"/>
          </w:divBdr>
          <w:divsChild>
            <w:div w:id="1584217999">
              <w:marLeft w:val="0"/>
              <w:marRight w:val="0"/>
              <w:marTop w:val="0"/>
              <w:marBottom w:val="0"/>
              <w:divBdr>
                <w:top w:val="none" w:sz="0" w:space="0" w:color="auto"/>
                <w:left w:val="none" w:sz="0" w:space="0" w:color="auto"/>
                <w:bottom w:val="none" w:sz="0" w:space="0" w:color="auto"/>
                <w:right w:val="none" w:sz="0" w:space="0" w:color="auto"/>
              </w:divBdr>
            </w:div>
            <w:div w:id="1768034681">
              <w:marLeft w:val="0"/>
              <w:marRight w:val="0"/>
              <w:marTop w:val="0"/>
              <w:marBottom w:val="0"/>
              <w:divBdr>
                <w:top w:val="none" w:sz="0" w:space="0" w:color="auto"/>
                <w:left w:val="none" w:sz="0" w:space="0" w:color="auto"/>
                <w:bottom w:val="none" w:sz="0" w:space="0" w:color="auto"/>
                <w:right w:val="none" w:sz="0" w:space="0" w:color="auto"/>
              </w:divBdr>
            </w:div>
          </w:divsChild>
        </w:div>
        <w:div w:id="1494680754">
          <w:marLeft w:val="0"/>
          <w:marRight w:val="0"/>
          <w:marTop w:val="0"/>
          <w:marBottom w:val="0"/>
          <w:divBdr>
            <w:top w:val="none" w:sz="0" w:space="0" w:color="auto"/>
            <w:left w:val="none" w:sz="0" w:space="0" w:color="auto"/>
            <w:bottom w:val="none" w:sz="0" w:space="0" w:color="auto"/>
            <w:right w:val="none" w:sz="0" w:space="0" w:color="auto"/>
          </w:divBdr>
          <w:divsChild>
            <w:div w:id="1501508041">
              <w:marLeft w:val="0"/>
              <w:marRight w:val="0"/>
              <w:marTop w:val="0"/>
              <w:marBottom w:val="0"/>
              <w:divBdr>
                <w:top w:val="none" w:sz="0" w:space="0" w:color="auto"/>
                <w:left w:val="none" w:sz="0" w:space="0" w:color="auto"/>
                <w:bottom w:val="none" w:sz="0" w:space="0" w:color="auto"/>
                <w:right w:val="none" w:sz="0" w:space="0" w:color="auto"/>
              </w:divBdr>
            </w:div>
            <w:div w:id="242297072">
              <w:marLeft w:val="0"/>
              <w:marRight w:val="0"/>
              <w:marTop w:val="0"/>
              <w:marBottom w:val="0"/>
              <w:divBdr>
                <w:top w:val="none" w:sz="0" w:space="0" w:color="auto"/>
                <w:left w:val="none" w:sz="0" w:space="0" w:color="auto"/>
                <w:bottom w:val="none" w:sz="0" w:space="0" w:color="auto"/>
                <w:right w:val="none" w:sz="0" w:space="0" w:color="auto"/>
              </w:divBdr>
            </w:div>
            <w:div w:id="206722422">
              <w:marLeft w:val="0"/>
              <w:marRight w:val="0"/>
              <w:marTop w:val="0"/>
              <w:marBottom w:val="0"/>
              <w:divBdr>
                <w:top w:val="none" w:sz="0" w:space="0" w:color="auto"/>
                <w:left w:val="none" w:sz="0" w:space="0" w:color="auto"/>
                <w:bottom w:val="none" w:sz="0" w:space="0" w:color="auto"/>
                <w:right w:val="none" w:sz="0" w:space="0" w:color="auto"/>
              </w:divBdr>
            </w:div>
            <w:div w:id="1061951489">
              <w:marLeft w:val="0"/>
              <w:marRight w:val="0"/>
              <w:marTop w:val="0"/>
              <w:marBottom w:val="0"/>
              <w:divBdr>
                <w:top w:val="none" w:sz="0" w:space="0" w:color="auto"/>
                <w:left w:val="none" w:sz="0" w:space="0" w:color="auto"/>
                <w:bottom w:val="none" w:sz="0" w:space="0" w:color="auto"/>
                <w:right w:val="none" w:sz="0" w:space="0" w:color="auto"/>
              </w:divBdr>
            </w:div>
            <w:div w:id="1731462677">
              <w:marLeft w:val="0"/>
              <w:marRight w:val="0"/>
              <w:marTop w:val="0"/>
              <w:marBottom w:val="0"/>
              <w:divBdr>
                <w:top w:val="none" w:sz="0" w:space="0" w:color="auto"/>
                <w:left w:val="none" w:sz="0" w:space="0" w:color="auto"/>
                <w:bottom w:val="none" w:sz="0" w:space="0" w:color="auto"/>
                <w:right w:val="none" w:sz="0" w:space="0" w:color="auto"/>
              </w:divBdr>
            </w:div>
          </w:divsChild>
        </w:div>
        <w:div w:id="126704644">
          <w:marLeft w:val="0"/>
          <w:marRight w:val="0"/>
          <w:marTop w:val="0"/>
          <w:marBottom w:val="0"/>
          <w:divBdr>
            <w:top w:val="none" w:sz="0" w:space="0" w:color="auto"/>
            <w:left w:val="none" w:sz="0" w:space="0" w:color="auto"/>
            <w:bottom w:val="none" w:sz="0" w:space="0" w:color="auto"/>
            <w:right w:val="none" w:sz="0" w:space="0" w:color="auto"/>
          </w:divBdr>
          <w:divsChild>
            <w:div w:id="1015501709">
              <w:marLeft w:val="0"/>
              <w:marRight w:val="0"/>
              <w:marTop w:val="0"/>
              <w:marBottom w:val="0"/>
              <w:divBdr>
                <w:top w:val="none" w:sz="0" w:space="0" w:color="auto"/>
                <w:left w:val="none" w:sz="0" w:space="0" w:color="auto"/>
                <w:bottom w:val="none" w:sz="0" w:space="0" w:color="auto"/>
                <w:right w:val="none" w:sz="0" w:space="0" w:color="auto"/>
              </w:divBdr>
            </w:div>
            <w:div w:id="1990936014">
              <w:marLeft w:val="0"/>
              <w:marRight w:val="0"/>
              <w:marTop w:val="0"/>
              <w:marBottom w:val="0"/>
              <w:divBdr>
                <w:top w:val="none" w:sz="0" w:space="0" w:color="auto"/>
                <w:left w:val="none" w:sz="0" w:space="0" w:color="auto"/>
                <w:bottom w:val="none" w:sz="0" w:space="0" w:color="auto"/>
                <w:right w:val="none" w:sz="0" w:space="0" w:color="auto"/>
              </w:divBdr>
            </w:div>
          </w:divsChild>
        </w:div>
        <w:div w:id="1046101641">
          <w:marLeft w:val="0"/>
          <w:marRight w:val="0"/>
          <w:marTop w:val="0"/>
          <w:marBottom w:val="0"/>
          <w:divBdr>
            <w:top w:val="none" w:sz="0" w:space="0" w:color="auto"/>
            <w:left w:val="none" w:sz="0" w:space="0" w:color="auto"/>
            <w:bottom w:val="none" w:sz="0" w:space="0" w:color="auto"/>
            <w:right w:val="none" w:sz="0" w:space="0" w:color="auto"/>
          </w:divBdr>
          <w:divsChild>
            <w:div w:id="660961230">
              <w:marLeft w:val="0"/>
              <w:marRight w:val="0"/>
              <w:marTop w:val="0"/>
              <w:marBottom w:val="0"/>
              <w:divBdr>
                <w:top w:val="none" w:sz="0" w:space="0" w:color="auto"/>
                <w:left w:val="none" w:sz="0" w:space="0" w:color="auto"/>
                <w:bottom w:val="none" w:sz="0" w:space="0" w:color="auto"/>
                <w:right w:val="none" w:sz="0" w:space="0" w:color="auto"/>
              </w:divBdr>
            </w:div>
            <w:div w:id="1227957105">
              <w:marLeft w:val="0"/>
              <w:marRight w:val="0"/>
              <w:marTop w:val="0"/>
              <w:marBottom w:val="0"/>
              <w:divBdr>
                <w:top w:val="none" w:sz="0" w:space="0" w:color="auto"/>
                <w:left w:val="none" w:sz="0" w:space="0" w:color="auto"/>
                <w:bottom w:val="none" w:sz="0" w:space="0" w:color="auto"/>
                <w:right w:val="none" w:sz="0" w:space="0" w:color="auto"/>
              </w:divBdr>
            </w:div>
          </w:divsChild>
        </w:div>
        <w:div w:id="1318878064">
          <w:marLeft w:val="0"/>
          <w:marRight w:val="0"/>
          <w:marTop w:val="0"/>
          <w:marBottom w:val="0"/>
          <w:divBdr>
            <w:top w:val="none" w:sz="0" w:space="0" w:color="auto"/>
            <w:left w:val="none" w:sz="0" w:space="0" w:color="auto"/>
            <w:bottom w:val="none" w:sz="0" w:space="0" w:color="auto"/>
            <w:right w:val="none" w:sz="0" w:space="0" w:color="auto"/>
          </w:divBdr>
          <w:divsChild>
            <w:div w:id="918639717">
              <w:marLeft w:val="0"/>
              <w:marRight w:val="0"/>
              <w:marTop w:val="0"/>
              <w:marBottom w:val="0"/>
              <w:divBdr>
                <w:top w:val="none" w:sz="0" w:space="0" w:color="auto"/>
                <w:left w:val="none" w:sz="0" w:space="0" w:color="auto"/>
                <w:bottom w:val="none" w:sz="0" w:space="0" w:color="auto"/>
                <w:right w:val="none" w:sz="0" w:space="0" w:color="auto"/>
              </w:divBdr>
            </w:div>
            <w:div w:id="934095723">
              <w:marLeft w:val="0"/>
              <w:marRight w:val="0"/>
              <w:marTop w:val="0"/>
              <w:marBottom w:val="0"/>
              <w:divBdr>
                <w:top w:val="none" w:sz="0" w:space="0" w:color="auto"/>
                <w:left w:val="none" w:sz="0" w:space="0" w:color="auto"/>
                <w:bottom w:val="none" w:sz="0" w:space="0" w:color="auto"/>
                <w:right w:val="none" w:sz="0" w:space="0" w:color="auto"/>
              </w:divBdr>
            </w:div>
          </w:divsChild>
        </w:div>
        <w:div w:id="1436949167">
          <w:marLeft w:val="0"/>
          <w:marRight w:val="0"/>
          <w:marTop w:val="0"/>
          <w:marBottom w:val="0"/>
          <w:divBdr>
            <w:top w:val="none" w:sz="0" w:space="0" w:color="auto"/>
            <w:left w:val="none" w:sz="0" w:space="0" w:color="auto"/>
            <w:bottom w:val="none" w:sz="0" w:space="0" w:color="auto"/>
            <w:right w:val="none" w:sz="0" w:space="0" w:color="auto"/>
          </w:divBdr>
          <w:divsChild>
            <w:div w:id="914819856">
              <w:marLeft w:val="0"/>
              <w:marRight w:val="0"/>
              <w:marTop w:val="0"/>
              <w:marBottom w:val="0"/>
              <w:divBdr>
                <w:top w:val="none" w:sz="0" w:space="0" w:color="auto"/>
                <w:left w:val="none" w:sz="0" w:space="0" w:color="auto"/>
                <w:bottom w:val="none" w:sz="0" w:space="0" w:color="auto"/>
                <w:right w:val="none" w:sz="0" w:space="0" w:color="auto"/>
              </w:divBdr>
            </w:div>
            <w:div w:id="1589117928">
              <w:marLeft w:val="0"/>
              <w:marRight w:val="0"/>
              <w:marTop w:val="0"/>
              <w:marBottom w:val="0"/>
              <w:divBdr>
                <w:top w:val="none" w:sz="0" w:space="0" w:color="auto"/>
                <w:left w:val="none" w:sz="0" w:space="0" w:color="auto"/>
                <w:bottom w:val="none" w:sz="0" w:space="0" w:color="auto"/>
                <w:right w:val="none" w:sz="0" w:space="0" w:color="auto"/>
              </w:divBdr>
            </w:div>
          </w:divsChild>
        </w:div>
        <w:div w:id="542326441">
          <w:marLeft w:val="0"/>
          <w:marRight w:val="0"/>
          <w:marTop w:val="0"/>
          <w:marBottom w:val="0"/>
          <w:divBdr>
            <w:top w:val="none" w:sz="0" w:space="0" w:color="auto"/>
            <w:left w:val="none" w:sz="0" w:space="0" w:color="auto"/>
            <w:bottom w:val="none" w:sz="0" w:space="0" w:color="auto"/>
            <w:right w:val="none" w:sz="0" w:space="0" w:color="auto"/>
          </w:divBdr>
          <w:divsChild>
            <w:div w:id="918753873">
              <w:marLeft w:val="0"/>
              <w:marRight w:val="0"/>
              <w:marTop w:val="0"/>
              <w:marBottom w:val="0"/>
              <w:divBdr>
                <w:top w:val="none" w:sz="0" w:space="0" w:color="auto"/>
                <w:left w:val="none" w:sz="0" w:space="0" w:color="auto"/>
                <w:bottom w:val="none" w:sz="0" w:space="0" w:color="auto"/>
                <w:right w:val="none" w:sz="0" w:space="0" w:color="auto"/>
              </w:divBdr>
            </w:div>
            <w:div w:id="923730425">
              <w:marLeft w:val="0"/>
              <w:marRight w:val="0"/>
              <w:marTop w:val="0"/>
              <w:marBottom w:val="0"/>
              <w:divBdr>
                <w:top w:val="none" w:sz="0" w:space="0" w:color="auto"/>
                <w:left w:val="none" w:sz="0" w:space="0" w:color="auto"/>
                <w:bottom w:val="none" w:sz="0" w:space="0" w:color="auto"/>
                <w:right w:val="none" w:sz="0" w:space="0" w:color="auto"/>
              </w:divBdr>
            </w:div>
            <w:div w:id="1023476803">
              <w:marLeft w:val="0"/>
              <w:marRight w:val="0"/>
              <w:marTop w:val="0"/>
              <w:marBottom w:val="0"/>
              <w:divBdr>
                <w:top w:val="none" w:sz="0" w:space="0" w:color="auto"/>
                <w:left w:val="none" w:sz="0" w:space="0" w:color="auto"/>
                <w:bottom w:val="none" w:sz="0" w:space="0" w:color="auto"/>
                <w:right w:val="none" w:sz="0" w:space="0" w:color="auto"/>
              </w:divBdr>
            </w:div>
            <w:div w:id="2014331085">
              <w:marLeft w:val="0"/>
              <w:marRight w:val="0"/>
              <w:marTop w:val="0"/>
              <w:marBottom w:val="0"/>
              <w:divBdr>
                <w:top w:val="none" w:sz="0" w:space="0" w:color="auto"/>
                <w:left w:val="none" w:sz="0" w:space="0" w:color="auto"/>
                <w:bottom w:val="none" w:sz="0" w:space="0" w:color="auto"/>
                <w:right w:val="none" w:sz="0" w:space="0" w:color="auto"/>
              </w:divBdr>
            </w:div>
            <w:div w:id="332727886">
              <w:marLeft w:val="0"/>
              <w:marRight w:val="0"/>
              <w:marTop w:val="0"/>
              <w:marBottom w:val="0"/>
              <w:divBdr>
                <w:top w:val="none" w:sz="0" w:space="0" w:color="auto"/>
                <w:left w:val="none" w:sz="0" w:space="0" w:color="auto"/>
                <w:bottom w:val="none" w:sz="0" w:space="0" w:color="auto"/>
                <w:right w:val="none" w:sz="0" w:space="0" w:color="auto"/>
              </w:divBdr>
            </w:div>
            <w:div w:id="1804883622">
              <w:marLeft w:val="0"/>
              <w:marRight w:val="0"/>
              <w:marTop w:val="0"/>
              <w:marBottom w:val="0"/>
              <w:divBdr>
                <w:top w:val="none" w:sz="0" w:space="0" w:color="auto"/>
                <w:left w:val="none" w:sz="0" w:space="0" w:color="auto"/>
                <w:bottom w:val="none" w:sz="0" w:space="0" w:color="auto"/>
                <w:right w:val="none" w:sz="0" w:space="0" w:color="auto"/>
              </w:divBdr>
            </w:div>
            <w:div w:id="1058287137">
              <w:marLeft w:val="0"/>
              <w:marRight w:val="0"/>
              <w:marTop w:val="0"/>
              <w:marBottom w:val="0"/>
              <w:divBdr>
                <w:top w:val="none" w:sz="0" w:space="0" w:color="auto"/>
                <w:left w:val="none" w:sz="0" w:space="0" w:color="auto"/>
                <w:bottom w:val="none" w:sz="0" w:space="0" w:color="auto"/>
                <w:right w:val="none" w:sz="0" w:space="0" w:color="auto"/>
              </w:divBdr>
            </w:div>
            <w:div w:id="1017652937">
              <w:marLeft w:val="0"/>
              <w:marRight w:val="0"/>
              <w:marTop w:val="0"/>
              <w:marBottom w:val="0"/>
              <w:divBdr>
                <w:top w:val="none" w:sz="0" w:space="0" w:color="auto"/>
                <w:left w:val="none" w:sz="0" w:space="0" w:color="auto"/>
                <w:bottom w:val="none" w:sz="0" w:space="0" w:color="auto"/>
                <w:right w:val="none" w:sz="0" w:space="0" w:color="auto"/>
              </w:divBdr>
            </w:div>
            <w:div w:id="5251718">
              <w:marLeft w:val="0"/>
              <w:marRight w:val="0"/>
              <w:marTop w:val="0"/>
              <w:marBottom w:val="0"/>
              <w:divBdr>
                <w:top w:val="none" w:sz="0" w:space="0" w:color="auto"/>
                <w:left w:val="none" w:sz="0" w:space="0" w:color="auto"/>
                <w:bottom w:val="none" w:sz="0" w:space="0" w:color="auto"/>
                <w:right w:val="none" w:sz="0" w:space="0" w:color="auto"/>
              </w:divBdr>
            </w:div>
            <w:div w:id="1970361075">
              <w:marLeft w:val="0"/>
              <w:marRight w:val="0"/>
              <w:marTop w:val="0"/>
              <w:marBottom w:val="0"/>
              <w:divBdr>
                <w:top w:val="none" w:sz="0" w:space="0" w:color="auto"/>
                <w:left w:val="none" w:sz="0" w:space="0" w:color="auto"/>
                <w:bottom w:val="none" w:sz="0" w:space="0" w:color="auto"/>
                <w:right w:val="none" w:sz="0" w:space="0" w:color="auto"/>
              </w:divBdr>
            </w:div>
            <w:div w:id="1656644379">
              <w:marLeft w:val="0"/>
              <w:marRight w:val="0"/>
              <w:marTop w:val="0"/>
              <w:marBottom w:val="0"/>
              <w:divBdr>
                <w:top w:val="none" w:sz="0" w:space="0" w:color="auto"/>
                <w:left w:val="none" w:sz="0" w:space="0" w:color="auto"/>
                <w:bottom w:val="none" w:sz="0" w:space="0" w:color="auto"/>
                <w:right w:val="none" w:sz="0" w:space="0" w:color="auto"/>
              </w:divBdr>
            </w:div>
            <w:div w:id="520364206">
              <w:marLeft w:val="0"/>
              <w:marRight w:val="0"/>
              <w:marTop w:val="0"/>
              <w:marBottom w:val="0"/>
              <w:divBdr>
                <w:top w:val="none" w:sz="0" w:space="0" w:color="auto"/>
                <w:left w:val="none" w:sz="0" w:space="0" w:color="auto"/>
                <w:bottom w:val="none" w:sz="0" w:space="0" w:color="auto"/>
                <w:right w:val="none" w:sz="0" w:space="0" w:color="auto"/>
              </w:divBdr>
            </w:div>
            <w:div w:id="1065685047">
              <w:marLeft w:val="0"/>
              <w:marRight w:val="0"/>
              <w:marTop w:val="0"/>
              <w:marBottom w:val="0"/>
              <w:divBdr>
                <w:top w:val="none" w:sz="0" w:space="0" w:color="auto"/>
                <w:left w:val="none" w:sz="0" w:space="0" w:color="auto"/>
                <w:bottom w:val="none" w:sz="0" w:space="0" w:color="auto"/>
                <w:right w:val="none" w:sz="0" w:space="0" w:color="auto"/>
              </w:divBdr>
            </w:div>
            <w:div w:id="306395910">
              <w:marLeft w:val="0"/>
              <w:marRight w:val="0"/>
              <w:marTop w:val="0"/>
              <w:marBottom w:val="0"/>
              <w:divBdr>
                <w:top w:val="none" w:sz="0" w:space="0" w:color="auto"/>
                <w:left w:val="none" w:sz="0" w:space="0" w:color="auto"/>
                <w:bottom w:val="none" w:sz="0" w:space="0" w:color="auto"/>
                <w:right w:val="none" w:sz="0" w:space="0" w:color="auto"/>
              </w:divBdr>
            </w:div>
            <w:div w:id="1989819017">
              <w:marLeft w:val="0"/>
              <w:marRight w:val="0"/>
              <w:marTop w:val="0"/>
              <w:marBottom w:val="0"/>
              <w:divBdr>
                <w:top w:val="none" w:sz="0" w:space="0" w:color="auto"/>
                <w:left w:val="none" w:sz="0" w:space="0" w:color="auto"/>
                <w:bottom w:val="none" w:sz="0" w:space="0" w:color="auto"/>
                <w:right w:val="none" w:sz="0" w:space="0" w:color="auto"/>
              </w:divBdr>
            </w:div>
          </w:divsChild>
        </w:div>
        <w:div w:id="1256524426">
          <w:marLeft w:val="0"/>
          <w:marRight w:val="0"/>
          <w:marTop w:val="0"/>
          <w:marBottom w:val="0"/>
          <w:divBdr>
            <w:top w:val="none" w:sz="0" w:space="0" w:color="auto"/>
            <w:left w:val="none" w:sz="0" w:space="0" w:color="auto"/>
            <w:bottom w:val="none" w:sz="0" w:space="0" w:color="auto"/>
            <w:right w:val="none" w:sz="0" w:space="0" w:color="auto"/>
          </w:divBdr>
          <w:divsChild>
            <w:div w:id="1654291733">
              <w:marLeft w:val="0"/>
              <w:marRight w:val="0"/>
              <w:marTop w:val="0"/>
              <w:marBottom w:val="0"/>
              <w:divBdr>
                <w:top w:val="none" w:sz="0" w:space="0" w:color="auto"/>
                <w:left w:val="none" w:sz="0" w:space="0" w:color="auto"/>
                <w:bottom w:val="none" w:sz="0" w:space="0" w:color="auto"/>
                <w:right w:val="none" w:sz="0" w:space="0" w:color="auto"/>
              </w:divBdr>
            </w:div>
          </w:divsChild>
        </w:div>
        <w:div w:id="356277125">
          <w:marLeft w:val="0"/>
          <w:marRight w:val="0"/>
          <w:marTop w:val="0"/>
          <w:marBottom w:val="0"/>
          <w:divBdr>
            <w:top w:val="none" w:sz="0" w:space="0" w:color="auto"/>
            <w:left w:val="none" w:sz="0" w:space="0" w:color="auto"/>
            <w:bottom w:val="none" w:sz="0" w:space="0" w:color="auto"/>
            <w:right w:val="none" w:sz="0" w:space="0" w:color="auto"/>
          </w:divBdr>
          <w:divsChild>
            <w:div w:id="1645157670">
              <w:marLeft w:val="0"/>
              <w:marRight w:val="0"/>
              <w:marTop w:val="0"/>
              <w:marBottom w:val="0"/>
              <w:divBdr>
                <w:top w:val="none" w:sz="0" w:space="0" w:color="auto"/>
                <w:left w:val="none" w:sz="0" w:space="0" w:color="auto"/>
                <w:bottom w:val="none" w:sz="0" w:space="0" w:color="auto"/>
                <w:right w:val="none" w:sz="0" w:space="0" w:color="auto"/>
              </w:divBdr>
            </w:div>
            <w:div w:id="1333608646">
              <w:marLeft w:val="0"/>
              <w:marRight w:val="0"/>
              <w:marTop w:val="0"/>
              <w:marBottom w:val="0"/>
              <w:divBdr>
                <w:top w:val="none" w:sz="0" w:space="0" w:color="auto"/>
                <w:left w:val="none" w:sz="0" w:space="0" w:color="auto"/>
                <w:bottom w:val="none" w:sz="0" w:space="0" w:color="auto"/>
                <w:right w:val="none" w:sz="0" w:space="0" w:color="auto"/>
              </w:divBdr>
            </w:div>
          </w:divsChild>
        </w:div>
        <w:div w:id="1208834539">
          <w:marLeft w:val="0"/>
          <w:marRight w:val="0"/>
          <w:marTop w:val="0"/>
          <w:marBottom w:val="0"/>
          <w:divBdr>
            <w:top w:val="none" w:sz="0" w:space="0" w:color="auto"/>
            <w:left w:val="none" w:sz="0" w:space="0" w:color="auto"/>
            <w:bottom w:val="none" w:sz="0" w:space="0" w:color="auto"/>
            <w:right w:val="none" w:sz="0" w:space="0" w:color="auto"/>
          </w:divBdr>
          <w:divsChild>
            <w:div w:id="773020690">
              <w:marLeft w:val="0"/>
              <w:marRight w:val="0"/>
              <w:marTop w:val="0"/>
              <w:marBottom w:val="0"/>
              <w:divBdr>
                <w:top w:val="none" w:sz="0" w:space="0" w:color="auto"/>
                <w:left w:val="none" w:sz="0" w:space="0" w:color="auto"/>
                <w:bottom w:val="none" w:sz="0" w:space="0" w:color="auto"/>
                <w:right w:val="none" w:sz="0" w:space="0" w:color="auto"/>
              </w:divBdr>
            </w:div>
          </w:divsChild>
        </w:div>
        <w:div w:id="162941479">
          <w:marLeft w:val="0"/>
          <w:marRight w:val="0"/>
          <w:marTop w:val="0"/>
          <w:marBottom w:val="0"/>
          <w:divBdr>
            <w:top w:val="none" w:sz="0" w:space="0" w:color="auto"/>
            <w:left w:val="none" w:sz="0" w:space="0" w:color="auto"/>
            <w:bottom w:val="none" w:sz="0" w:space="0" w:color="auto"/>
            <w:right w:val="none" w:sz="0" w:space="0" w:color="auto"/>
          </w:divBdr>
          <w:divsChild>
            <w:div w:id="968323694">
              <w:marLeft w:val="0"/>
              <w:marRight w:val="0"/>
              <w:marTop w:val="0"/>
              <w:marBottom w:val="0"/>
              <w:divBdr>
                <w:top w:val="none" w:sz="0" w:space="0" w:color="auto"/>
                <w:left w:val="none" w:sz="0" w:space="0" w:color="auto"/>
                <w:bottom w:val="none" w:sz="0" w:space="0" w:color="auto"/>
                <w:right w:val="none" w:sz="0" w:space="0" w:color="auto"/>
              </w:divBdr>
            </w:div>
          </w:divsChild>
        </w:div>
        <w:div w:id="771167299">
          <w:marLeft w:val="0"/>
          <w:marRight w:val="0"/>
          <w:marTop w:val="0"/>
          <w:marBottom w:val="0"/>
          <w:divBdr>
            <w:top w:val="none" w:sz="0" w:space="0" w:color="auto"/>
            <w:left w:val="none" w:sz="0" w:space="0" w:color="auto"/>
            <w:bottom w:val="none" w:sz="0" w:space="0" w:color="auto"/>
            <w:right w:val="none" w:sz="0" w:space="0" w:color="auto"/>
          </w:divBdr>
          <w:divsChild>
            <w:div w:id="1318925108">
              <w:marLeft w:val="0"/>
              <w:marRight w:val="0"/>
              <w:marTop w:val="0"/>
              <w:marBottom w:val="0"/>
              <w:divBdr>
                <w:top w:val="none" w:sz="0" w:space="0" w:color="auto"/>
                <w:left w:val="none" w:sz="0" w:space="0" w:color="auto"/>
                <w:bottom w:val="none" w:sz="0" w:space="0" w:color="auto"/>
                <w:right w:val="none" w:sz="0" w:space="0" w:color="auto"/>
              </w:divBdr>
            </w:div>
            <w:div w:id="1657952186">
              <w:marLeft w:val="0"/>
              <w:marRight w:val="0"/>
              <w:marTop w:val="0"/>
              <w:marBottom w:val="0"/>
              <w:divBdr>
                <w:top w:val="none" w:sz="0" w:space="0" w:color="auto"/>
                <w:left w:val="none" w:sz="0" w:space="0" w:color="auto"/>
                <w:bottom w:val="none" w:sz="0" w:space="0" w:color="auto"/>
                <w:right w:val="none" w:sz="0" w:space="0" w:color="auto"/>
              </w:divBdr>
            </w:div>
          </w:divsChild>
        </w:div>
        <w:div w:id="1090927062">
          <w:marLeft w:val="0"/>
          <w:marRight w:val="0"/>
          <w:marTop w:val="0"/>
          <w:marBottom w:val="0"/>
          <w:divBdr>
            <w:top w:val="none" w:sz="0" w:space="0" w:color="auto"/>
            <w:left w:val="none" w:sz="0" w:space="0" w:color="auto"/>
            <w:bottom w:val="none" w:sz="0" w:space="0" w:color="auto"/>
            <w:right w:val="none" w:sz="0" w:space="0" w:color="auto"/>
          </w:divBdr>
          <w:divsChild>
            <w:div w:id="1480920241">
              <w:marLeft w:val="0"/>
              <w:marRight w:val="0"/>
              <w:marTop w:val="0"/>
              <w:marBottom w:val="0"/>
              <w:divBdr>
                <w:top w:val="none" w:sz="0" w:space="0" w:color="auto"/>
                <w:left w:val="none" w:sz="0" w:space="0" w:color="auto"/>
                <w:bottom w:val="none" w:sz="0" w:space="0" w:color="auto"/>
                <w:right w:val="none" w:sz="0" w:space="0" w:color="auto"/>
              </w:divBdr>
            </w:div>
            <w:div w:id="1761829590">
              <w:marLeft w:val="0"/>
              <w:marRight w:val="0"/>
              <w:marTop w:val="0"/>
              <w:marBottom w:val="0"/>
              <w:divBdr>
                <w:top w:val="none" w:sz="0" w:space="0" w:color="auto"/>
                <w:left w:val="none" w:sz="0" w:space="0" w:color="auto"/>
                <w:bottom w:val="none" w:sz="0" w:space="0" w:color="auto"/>
                <w:right w:val="none" w:sz="0" w:space="0" w:color="auto"/>
              </w:divBdr>
            </w:div>
          </w:divsChild>
        </w:div>
        <w:div w:id="835026249">
          <w:marLeft w:val="0"/>
          <w:marRight w:val="0"/>
          <w:marTop w:val="0"/>
          <w:marBottom w:val="0"/>
          <w:divBdr>
            <w:top w:val="none" w:sz="0" w:space="0" w:color="auto"/>
            <w:left w:val="none" w:sz="0" w:space="0" w:color="auto"/>
            <w:bottom w:val="none" w:sz="0" w:space="0" w:color="auto"/>
            <w:right w:val="none" w:sz="0" w:space="0" w:color="auto"/>
          </w:divBdr>
          <w:divsChild>
            <w:div w:id="1345279146">
              <w:marLeft w:val="0"/>
              <w:marRight w:val="0"/>
              <w:marTop w:val="0"/>
              <w:marBottom w:val="0"/>
              <w:divBdr>
                <w:top w:val="none" w:sz="0" w:space="0" w:color="auto"/>
                <w:left w:val="none" w:sz="0" w:space="0" w:color="auto"/>
                <w:bottom w:val="none" w:sz="0" w:space="0" w:color="auto"/>
                <w:right w:val="none" w:sz="0" w:space="0" w:color="auto"/>
              </w:divBdr>
            </w:div>
          </w:divsChild>
        </w:div>
        <w:div w:id="1938633751">
          <w:marLeft w:val="0"/>
          <w:marRight w:val="0"/>
          <w:marTop w:val="0"/>
          <w:marBottom w:val="0"/>
          <w:divBdr>
            <w:top w:val="none" w:sz="0" w:space="0" w:color="auto"/>
            <w:left w:val="none" w:sz="0" w:space="0" w:color="auto"/>
            <w:bottom w:val="none" w:sz="0" w:space="0" w:color="auto"/>
            <w:right w:val="none" w:sz="0" w:space="0" w:color="auto"/>
          </w:divBdr>
          <w:divsChild>
            <w:div w:id="2066878230">
              <w:marLeft w:val="0"/>
              <w:marRight w:val="0"/>
              <w:marTop w:val="0"/>
              <w:marBottom w:val="0"/>
              <w:divBdr>
                <w:top w:val="none" w:sz="0" w:space="0" w:color="auto"/>
                <w:left w:val="none" w:sz="0" w:space="0" w:color="auto"/>
                <w:bottom w:val="none" w:sz="0" w:space="0" w:color="auto"/>
                <w:right w:val="none" w:sz="0" w:space="0" w:color="auto"/>
              </w:divBdr>
            </w:div>
            <w:div w:id="1035620324">
              <w:marLeft w:val="0"/>
              <w:marRight w:val="0"/>
              <w:marTop w:val="0"/>
              <w:marBottom w:val="0"/>
              <w:divBdr>
                <w:top w:val="none" w:sz="0" w:space="0" w:color="auto"/>
                <w:left w:val="none" w:sz="0" w:space="0" w:color="auto"/>
                <w:bottom w:val="none" w:sz="0" w:space="0" w:color="auto"/>
                <w:right w:val="none" w:sz="0" w:space="0" w:color="auto"/>
              </w:divBdr>
            </w:div>
          </w:divsChild>
        </w:div>
        <w:div w:id="114297743">
          <w:marLeft w:val="0"/>
          <w:marRight w:val="0"/>
          <w:marTop w:val="0"/>
          <w:marBottom w:val="0"/>
          <w:divBdr>
            <w:top w:val="none" w:sz="0" w:space="0" w:color="auto"/>
            <w:left w:val="none" w:sz="0" w:space="0" w:color="auto"/>
            <w:bottom w:val="none" w:sz="0" w:space="0" w:color="auto"/>
            <w:right w:val="none" w:sz="0" w:space="0" w:color="auto"/>
          </w:divBdr>
          <w:divsChild>
            <w:div w:id="1853766143">
              <w:marLeft w:val="0"/>
              <w:marRight w:val="0"/>
              <w:marTop w:val="0"/>
              <w:marBottom w:val="0"/>
              <w:divBdr>
                <w:top w:val="none" w:sz="0" w:space="0" w:color="auto"/>
                <w:left w:val="none" w:sz="0" w:space="0" w:color="auto"/>
                <w:bottom w:val="none" w:sz="0" w:space="0" w:color="auto"/>
                <w:right w:val="none" w:sz="0" w:space="0" w:color="auto"/>
              </w:divBdr>
            </w:div>
          </w:divsChild>
        </w:div>
        <w:div w:id="1763641971">
          <w:marLeft w:val="0"/>
          <w:marRight w:val="0"/>
          <w:marTop w:val="0"/>
          <w:marBottom w:val="0"/>
          <w:divBdr>
            <w:top w:val="none" w:sz="0" w:space="0" w:color="auto"/>
            <w:left w:val="none" w:sz="0" w:space="0" w:color="auto"/>
            <w:bottom w:val="none" w:sz="0" w:space="0" w:color="auto"/>
            <w:right w:val="none" w:sz="0" w:space="0" w:color="auto"/>
          </w:divBdr>
          <w:divsChild>
            <w:div w:id="36857470">
              <w:marLeft w:val="0"/>
              <w:marRight w:val="0"/>
              <w:marTop w:val="0"/>
              <w:marBottom w:val="0"/>
              <w:divBdr>
                <w:top w:val="none" w:sz="0" w:space="0" w:color="auto"/>
                <w:left w:val="none" w:sz="0" w:space="0" w:color="auto"/>
                <w:bottom w:val="none" w:sz="0" w:space="0" w:color="auto"/>
                <w:right w:val="none" w:sz="0" w:space="0" w:color="auto"/>
              </w:divBdr>
            </w:div>
            <w:div w:id="68701766">
              <w:marLeft w:val="0"/>
              <w:marRight w:val="0"/>
              <w:marTop w:val="0"/>
              <w:marBottom w:val="0"/>
              <w:divBdr>
                <w:top w:val="none" w:sz="0" w:space="0" w:color="auto"/>
                <w:left w:val="none" w:sz="0" w:space="0" w:color="auto"/>
                <w:bottom w:val="none" w:sz="0" w:space="0" w:color="auto"/>
                <w:right w:val="none" w:sz="0" w:space="0" w:color="auto"/>
              </w:divBdr>
            </w:div>
          </w:divsChild>
        </w:div>
        <w:div w:id="1562402427">
          <w:marLeft w:val="0"/>
          <w:marRight w:val="0"/>
          <w:marTop w:val="0"/>
          <w:marBottom w:val="0"/>
          <w:divBdr>
            <w:top w:val="none" w:sz="0" w:space="0" w:color="auto"/>
            <w:left w:val="none" w:sz="0" w:space="0" w:color="auto"/>
            <w:bottom w:val="none" w:sz="0" w:space="0" w:color="auto"/>
            <w:right w:val="none" w:sz="0" w:space="0" w:color="auto"/>
          </w:divBdr>
          <w:divsChild>
            <w:div w:id="1951550732">
              <w:marLeft w:val="0"/>
              <w:marRight w:val="0"/>
              <w:marTop w:val="0"/>
              <w:marBottom w:val="0"/>
              <w:divBdr>
                <w:top w:val="none" w:sz="0" w:space="0" w:color="auto"/>
                <w:left w:val="none" w:sz="0" w:space="0" w:color="auto"/>
                <w:bottom w:val="none" w:sz="0" w:space="0" w:color="auto"/>
                <w:right w:val="none" w:sz="0" w:space="0" w:color="auto"/>
              </w:divBdr>
            </w:div>
            <w:div w:id="1596740936">
              <w:marLeft w:val="0"/>
              <w:marRight w:val="0"/>
              <w:marTop w:val="0"/>
              <w:marBottom w:val="0"/>
              <w:divBdr>
                <w:top w:val="none" w:sz="0" w:space="0" w:color="auto"/>
                <w:left w:val="none" w:sz="0" w:space="0" w:color="auto"/>
                <w:bottom w:val="none" w:sz="0" w:space="0" w:color="auto"/>
                <w:right w:val="none" w:sz="0" w:space="0" w:color="auto"/>
              </w:divBdr>
            </w:div>
          </w:divsChild>
        </w:div>
        <w:div w:id="812602783">
          <w:marLeft w:val="0"/>
          <w:marRight w:val="0"/>
          <w:marTop w:val="0"/>
          <w:marBottom w:val="0"/>
          <w:divBdr>
            <w:top w:val="none" w:sz="0" w:space="0" w:color="auto"/>
            <w:left w:val="none" w:sz="0" w:space="0" w:color="auto"/>
            <w:bottom w:val="none" w:sz="0" w:space="0" w:color="auto"/>
            <w:right w:val="none" w:sz="0" w:space="0" w:color="auto"/>
          </w:divBdr>
          <w:divsChild>
            <w:div w:id="860363348">
              <w:marLeft w:val="0"/>
              <w:marRight w:val="0"/>
              <w:marTop w:val="0"/>
              <w:marBottom w:val="0"/>
              <w:divBdr>
                <w:top w:val="none" w:sz="0" w:space="0" w:color="auto"/>
                <w:left w:val="none" w:sz="0" w:space="0" w:color="auto"/>
                <w:bottom w:val="none" w:sz="0" w:space="0" w:color="auto"/>
                <w:right w:val="none" w:sz="0" w:space="0" w:color="auto"/>
              </w:divBdr>
            </w:div>
            <w:div w:id="650794345">
              <w:marLeft w:val="0"/>
              <w:marRight w:val="0"/>
              <w:marTop w:val="0"/>
              <w:marBottom w:val="0"/>
              <w:divBdr>
                <w:top w:val="none" w:sz="0" w:space="0" w:color="auto"/>
                <w:left w:val="none" w:sz="0" w:space="0" w:color="auto"/>
                <w:bottom w:val="none" w:sz="0" w:space="0" w:color="auto"/>
                <w:right w:val="none" w:sz="0" w:space="0" w:color="auto"/>
              </w:divBdr>
            </w:div>
            <w:div w:id="1208642232">
              <w:marLeft w:val="0"/>
              <w:marRight w:val="0"/>
              <w:marTop w:val="0"/>
              <w:marBottom w:val="0"/>
              <w:divBdr>
                <w:top w:val="none" w:sz="0" w:space="0" w:color="auto"/>
                <w:left w:val="none" w:sz="0" w:space="0" w:color="auto"/>
                <w:bottom w:val="none" w:sz="0" w:space="0" w:color="auto"/>
                <w:right w:val="none" w:sz="0" w:space="0" w:color="auto"/>
              </w:divBdr>
            </w:div>
            <w:div w:id="1076782909">
              <w:marLeft w:val="0"/>
              <w:marRight w:val="0"/>
              <w:marTop w:val="0"/>
              <w:marBottom w:val="0"/>
              <w:divBdr>
                <w:top w:val="none" w:sz="0" w:space="0" w:color="auto"/>
                <w:left w:val="none" w:sz="0" w:space="0" w:color="auto"/>
                <w:bottom w:val="none" w:sz="0" w:space="0" w:color="auto"/>
                <w:right w:val="none" w:sz="0" w:space="0" w:color="auto"/>
              </w:divBdr>
            </w:div>
          </w:divsChild>
        </w:div>
        <w:div w:id="188881826">
          <w:marLeft w:val="0"/>
          <w:marRight w:val="0"/>
          <w:marTop w:val="0"/>
          <w:marBottom w:val="0"/>
          <w:divBdr>
            <w:top w:val="none" w:sz="0" w:space="0" w:color="auto"/>
            <w:left w:val="none" w:sz="0" w:space="0" w:color="auto"/>
            <w:bottom w:val="none" w:sz="0" w:space="0" w:color="auto"/>
            <w:right w:val="none" w:sz="0" w:space="0" w:color="auto"/>
          </w:divBdr>
          <w:divsChild>
            <w:div w:id="1365787563">
              <w:marLeft w:val="0"/>
              <w:marRight w:val="0"/>
              <w:marTop w:val="0"/>
              <w:marBottom w:val="0"/>
              <w:divBdr>
                <w:top w:val="none" w:sz="0" w:space="0" w:color="auto"/>
                <w:left w:val="none" w:sz="0" w:space="0" w:color="auto"/>
                <w:bottom w:val="none" w:sz="0" w:space="0" w:color="auto"/>
                <w:right w:val="none" w:sz="0" w:space="0" w:color="auto"/>
              </w:divBdr>
            </w:div>
            <w:div w:id="436483489">
              <w:marLeft w:val="0"/>
              <w:marRight w:val="0"/>
              <w:marTop w:val="0"/>
              <w:marBottom w:val="0"/>
              <w:divBdr>
                <w:top w:val="none" w:sz="0" w:space="0" w:color="auto"/>
                <w:left w:val="none" w:sz="0" w:space="0" w:color="auto"/>
                <w:bottom w:val="none" w:sz="0" w:space="0" w:color="auto"/>
                <w:right w:val="none" w:sz="0" w:space="0" w:color="auto"/>
              </w:divBdr>
            </w:div>
          </w:divsChild>
        </w:div>
        <w:div w:id="1524200577">
          <w:marLeft w:val="0"/>
          <w:marRight w:val="0"/>
          <w:marTop w:val="0"/>
          <w:marBottom w:val="0"/>
          <w:divBdr>
            <w:top w:val="none" w:sz="0" w:space="0" w:color="auto"/>
            <w:left w:val="none" w:sz="0" w:space="0" w:color="auto"/>
            <w:bottom w:val="none" w:sz="0" w:space="0" w:color="auto"/>
            <w:right w:val="none" w:sz="0" w:space="0" w:color="auto"/>
          </w:divBdr>
          <w:divsChild>
            <w:div w:id="647049849">
              <w:marLeft w:val="0"/>
              <w:marRight w:val="0"/>
              <w:marTop w:val="0"/>
              <w:marBottom w:val="0"/>
              <w:divBdr>
                <w:top w:val="none" w:sz="0" w:space="0" w:color="auto"/>
                <w:left w:val="none" w:sz="0" w:space="0" w:color="auto"/>
                <w:bottom w:val="none" w:sz="0" w:space="0" w:color="auto"/>
                <w:right w:val="none" w:sz="0" w:space="0" w:color="auto"/>
              </w:divBdr>
            </w:div>
          </w:divsChild>
        </w:div>
        <w:div w:id="1741707310">
          <w:marLeft w:val="0"/>
          <w:marRight w:val="0"/>
          <w:marTop w:val="0"/>
          <w:marBottom w:val="0"/>
          <w:divBdr>
            <w:top w:val="none" w:sz="0" w:space="0" w:color="auto"/>
            <w:left w:val="none" w:sz="0" w:space="0" w:color="auto"/>
            <w:bottom w:val="none" w:sz="0" w:space="0" w:color="auto"/>
            <w:right w:val="none" w:sz="0" w:space="0" w:color="auto"/>
          </w:divBdr>
          <w:divsChild>
            <w:div w:id="706418826">
              <w:marLeft w:val="0"/>
              <w:marRight w:val="0"/>
              <w:marTop w:val="0"/>
              <w:marBottom w:val="0"/>
              <w:divBdr>
                <w:top w:val="none" w:sz="0" w:space="0" w:color="auto"/>
                <w:left w:val="none" w:sz="0" w:space="0" w:color="auto"/>
                <w:bottom w:val="none" w:sz="0" w:space="0" w:color="auto"/>
                <w:right w:val="none" w:sz="0" w:space="0" w:color="auto"/>
              </w:divBdr>
            </w:div>
          </w:divsChild>
        </w:div>
        <w:div w:id="1066688274">
          <w:marLeft w:val="0"/>
          <w:marRight w:val="0"/>
          <w:marTop w:val="0"/>
          <w:marBottom w:val="0"/>
          <w:divBdr>
            <w:top w:val="none" w:sz="0" w:space="0" w:color="auto"/>
            <w:left w:val="none" w:sz="0" w:space="0" w:color="auto"/>
            <w:bottom w:val="none" w:sz="0" w:space="0" w:color="auto"/>
            <w:right w:val="none" w:sz="0" w:space="0" w:color="auto"/>
          </w:divBdr>
          <w:divsChild>
            <w:div w:id="242953405">
              <w:marLeft w:val="0"/>
              <w:marRight w:val="0"/>
              <w:marTop w:val="0"/>
              <w:marBottom w:val="0"/>
              <w:divBdr>
                <w:top w:val="none" w:sz="0" w:space="0" w:color="auto"/>
                <w:left w:val="none" w:sz="0" w:space="0" w:color="auto"/>
                <w:bottom w:val="none" w:sz="0" w:space="0" w:color="auto"/>
                <w:right w:val="none" w:sz="0" w:space="0" w:color="auto"/>
              </w:divBdr>
            </w:div>
            <w:div w:id="1621647105">
              <w:marLeft w:val="0"/>
              <w:marRight w:val="0"/>
              <w:marTop w:val="0"/>
              <w:marBottom w:val="0"/>
              <w:divBdr>
                <w:top w:val="none" w:sz="0" w:space="0" w:color="auto"/>
                <w:left w:val="none" w:sz="0" w:space="0" w:color="auto"/>
                <w:bottom w:val="none" w:sz="0" w:space="0" w:color="auto"/>
                <w:right w:val="none" w:sz="0" w:space="0" w:color="auto"/>
              </w:divBdr>
            </w:div>
          </w:divsChild>
        </w:div>
        <w:div w:id="523636663">
          <w:marLeft w:val="0"/>
          <w:marRight w:val="0"/>
          <w:marTop w:val="0"/>
          <w:marBottom w:val="0"/>
          <w:divBdr>
            <w:top w:val="none" w:sz="0" w:space="0" w:color="auto"/>
            <w:left w:val="none" w:sz="0" w:space="0" w:color="auto"/>
            <w:bottom w:val="none" w:sz="0" w:space="0" w:color="auto"/>
            <w:right w:val="none" w:sz="0" w:space="0" w:color="auto"/>
          </w:divBdr>
          <w:divsChild>
            <w:div w:id="1811555458">
              <w:marLeft w:val="0"/>
              <w:marRight w:val="0"/>
              <w:marTop w:val="0"/>
              <w:marBottom w:val="0"/>
              <w:divBdr>
                <w:top w:val="none" w:sz="0" w:space="0" w:color="auto"/>
                <w:left w:val="none" w:sz="0" w:space="0" w:color="auto"/>
                <w:bottom w:val="none" w:sz="0" w:space="0" w:color="auto"/>
                <w:right w:val="none" w:sz="0" w:space="0" w:color="auto"/>
              </w:divBdr>
            </w:div>
          </w:divsChild>
        </w:div>
        <w:div w:id="384649393">
          <w:marLeft w:val="0"/>
          <w:marRight w:val="0"/>
          <w:marTop w:val="0"/>
          <w:marBottom w:val="0"/>
          <w:divBdr>
            <w:top w:val="none" w:sz="0" w:space="0" w:color="auto"/>
            <w:left w:val="none" w:sz="0" w:space="0" w:color="auto"/>
            <w:bottom w:val="none" w:sz="0" w:space="0" w:color="auto"/>
            <w:right w:val="none" w:sz="0" w:space="0" w:color="auto"/>
          </w:divBdr>
          <w:divsChild>
            <w:div w:id="1531652289">
              <w:marLeft w:val="0"/>
              <w:marRight w:val="0"/>
              <w:marTop w:val="0"/>
              <w:marBottom w:val="0"/>
              <w:divBdr>
                <w:top w:val="none" w:sz="0" w:space="0" w:color="auto"/>
                <w:left w:val="none" w:sz="0" w:space="0" w:color="auto"/>
                <w:bottom w:val="none" w:sz="0" w:space="0" w:color="auto"/>
                <w:right w:val="none" w:sz="0" w:space="0" w:color="auto"/>
              </w:divBdr>
            </w:div>
          </w:divsChild>
        </w:div>
        <w:div w:id="1863013110">
          <w:marLeft w:val="0"/>
          <w:marRight w:val="0"/>
          <w:marTop w:val="0"/>
          <w:marBottom w:val="0"/>
          <w:divBdr>
            <w:top w:val="none" w:sz="0" w:space="0" w:color="auto"/>
            <w:left w:val="none" w:sz="0" w:space="0" w:color="auto"/>
            <w:bottom w:val="none" w:sz="0" w:space="0" w:color="auto"/>
            <w:right w:val="none" w:sz="0" w:space="0" w:color="auto"/>
          </w:divBdr>
          <w:divsChild>
            <w:div w:id="973946058">
              <w:marLeft w:val="0"/>
              <w:marRight w:val="0"/>
              <w:marTop w:val="0"/>
              <w:marBottom w:val="0"/>
              <w:divBdr>
                <w:top w:val="none" w:sz="0" w:space="0" w:color="auto"/>
                <w:left w:val="none" w:sz="0" w:space="0" w:color="auto"/>
                <w:bottom w:val="none" w:sz="0" w:space="0" w:color="auto"/>
                <w:right w:val="none" w:sz="0" w:space="0" w:color="auto"/>
              </w:divBdr>
            </w:div>
            <w:div w:id="926310376">
              <w:marLeft w:val="0"/>
              <w:marRight w:val="0"/>
              <w:marTop w:val="0"/>
              <w:marBottom w:val="0"/>
              <w:divBdr>
                <w:top w:val="none" w:sz="0" w:space="0" w:color="auto"/>
                <w:left w:val="none" w:sz="0" w:space="0" w:color="auto"/>
                <w:bottom w:val="none" w:sz="0" w:space="0" w:color="auto"/>
                <w:right w:val="none" w:sz="0" w:space="0" w:color="auto"/>
              </w:divBdr>
            </w:div>
          </w:divsChild>
        </w:div>
        <w:div w:id="1987733176">
          <w:marLeft w:val="0"/>
          <w:marRight w:val="0"/>
          <w:marTop w:val="0"/>
          <w:marBottom w:val="0"/>
          <w:divBdr>
            <w:top w:val="none" w:sz="0" w:space="0" w:color="auto"/>
            <w:left w:val="none" w:sz="0" w:space="0" w:color="auto"/>
            <w:bottom w:val="none" w:sz="0" w:space="0" w:color="auto"/>
            <w:right w:val="none" w:sz="0" w:space="0" w:color="auto"/>
          </w:divBdr>
          <w:divsChild>
            <w:div w:id="1206674626">
              <w:marLeft w:val="0"/>
              <w:marRight w:val="0"/>
              <w:marTop w:val="0"/>
              <w:marBottom w:val="0"/>
              <w:divBdr>
                <w:top w:val="none" w:sz="0" w:space="0" w:color="auto"/>
                <w:left w:val="none" w:sz="0" w:space="0" w:color="auto"/>
                <w:bottom w:val="none" w:sz="0" w:space="0" w:color="auto"/>
                <w:right w:val="none" w:sz="0" w:space="0" w:color="auto"/>
              </w:divBdr>
            </w:div>
            <w:div w:id="477378697">
              <w:marLeft w:val="0"/>
              <w:marRight w:val="0"/>
              <w:marTop w:val="0"/>
              <w:marBottom w:val="0"/>
              <w:divBdr>
                <w:top w:val="none" w:sz="0" w:space="0" w:color="auto"/>
                <w:left w:val="none" w:sz="0" w:space="0" w:color="auto"/>
                <w:bottom w:val="none" w:sz="0" w:space="0" w:color="auto"/>
                <w:right w:val="none" w:sz="0" w:space="0" w:color="auto"/>
              </w:divBdr>
            </w:div>
          </w:divsChild>
        </w:div>
        <w:div w:id="1533618165">
          <w:marLeft w:val="0"/>
          <w:marRight w:val="0"/>
          <w:marTop w:val="0"/>
          <w:marBottom w:val="0"/>
          <w:divBdr>
            <w:top w:val="none" w:sz="0" w:space="0" w:color="auto"/>
            <w:left w:val="none" w:sz="0" w:space="0" w:color="auto"/>
            <w:bottom w:val="none" w:sz="0" w:space="0" w:color="auto"/>
            <w:right w:val="none" w:sz="0" w:space="0" w:color="auto"/>
          </w:divBdr>
          <w:divsChild>
            <w:div w:id="1158880093">
              <w:marLeft w:val="0"/>
              <w:marRight w:val="0"/>
              <w:marTop w:val="0"/>
              <w:marBottom w:val="0"/>
              <w:divBdr>
                <w:top w:val="none" w:sz="0" w:space="0" w:color="auto"/>
                <w:left w:val="none" w:sz="0" w:space="0" w:color="auto"/>
                <w:bottom w:val="none" w:sz="0" w:space="0" w:color="auto"/>
                <w:right w:val="none" w:sz="0" w:space="0" w:color="auto"/>
              </w:divBdr>
            </w:div>
            <w:div w:id="1517160781">
              <w:marLeft w:val="0"/>
              <w:marRight w:val="0"/>
              <w:marTop w:val="0"/>
              <w:marBottom w:val="0"/>
              <w:divBdr>
                <w:top w:val="none" w:sz="0" w:space="0" w:color="auto"/>
                <w:left w:val="none" w:sz="0" w:space="0" w:color="auto"/>
                <w:bottom w:val="none" w:sz="0" w:space="0" w:color="auto"/>
                <w:right w:val="none" w:sz="0" w:space="0" w:color="auto"/>
              </w:divBdr>
            </w:div>
          </w:divsChild>
        </w:div>
        <w:div w:id="760567771">
          <w:marLeft w:val="0"/>
          <w:marRight w:val="0"/>
          <w:marTop w:val="0"/>
          <w:marBottom w:val="0"/>
          <w:divBdr>
            <w:top w:val="none" w:sz="0" w:space="0" w:color="auto"/>
            <w:left w:val="none" w:sz="0" w:space="0" w:color="auto"/>
            <w:bottom w:val="none" w:sz="0" w:space="0" w:color="auto"/>
            <w:right w:val="none" w:sz="0" w:space="0" w:color="auto"/>
          </w:divBdr>
          <w:divsChild>
            <w:div w:id="1842314754">
              <w:marLeft w:val="0"/>
              <w:marRight w:val="0"/>
              <w:marTop w:val="0"/>
              <w:marBottom w:val="0"/>
              <w:divBdr>
                <w:top w:val="none" w:sz="0" w:space="0" w:color="auto"/>
                <w:left w:val="none" w:sz="0" w:space="0" w:color="auto"/>
                <w:bottom w:val="none" w:sz="0" w:space="0" w:color="auto"/>
                <w:right w:val="none" w:sz="0" w:space="0" w:color="auto"/>
              </w:divBdr>
            </w:div>
            <w:div w:id="1301502043">
              <w:marLeft w:val="0"/>
              <w:marRight w:val="0"/>
              <w:marTop w:val="0"/>
              <w:marBottom w:val="0"/>
              <w:divBdr>
                <w:top w:val="none" w:sz="0" w:space="0" w:color="auto"/>
                <w:left w:val="none" w:sz="0" w:space="0" w:color="auto"/>
                <w:bottom w:val="none" w:sz="0" w:space="0" w:color="auto"/>
                <w:right w:val="none" w:sz="0" w:space="0" w:color="auto"/>
              </w:divBdr>
            </w:div>
          </w:divsChild>
        </w:div>
        <w:div w:id="989864433">
          <w:marLeft w:val="0"/>
          <w:marRight w:val="0"/>
          <w:marTop w:val="0"/>
          <w:marBottom w:val="0"/>
          <w:divBdr>
            <w:top w:val="none" w:sz="0" w:space="0" w:color="auto"/>
            <w:left w:val="none" w:sz="0" w:space="0" w:color="auto"/>
            <w:bottom w:val="none" w:sz="0" w:space="0" w:color="auto"/>
            <w:right w:val="none" w:sz="0" w:space="0" w:color="auto"/>
          </w:divBdr>
          <w:divsChild>
            <w:div w:id="2145149640">
              <w:marLeft w:val="0"/>
              <w:marRight w:val="0"/>
              <w:marTop w:val="0"/>
              <w:marBottom w:val="0"/>
              <w:divBdr>
                <w:top w:val="none" w:sz="0" w:space="0" w:color="auto"/>
                <w:left w:val="none" w:sz="0" w:space="0" w:color="auto"/>
                <w:bottom w:val="none" w:sz="0" w:space="0" w:color="auto"/>
                <w:right w:val="none" w:sz="0" w:space="0" w:color="auto"/>
              </w:divBdr>
            </w:div>
          </w:divsChild>
        </w:div>
        <w:div w:id="1931546252">
          <w:marLeft w:val="0"/>
          <w:marRight w:val="0"/>
          <w:marTop w:val="0"/>
          <w:marBottom w:val="0"/>
          <w:divBdr>
            <w:top w:val="none" w:sz="0" w:space="0" w:color="auto"/>
            <w:left w:val="none" w:sz="0" w:space="0" w:color="auto"/>
            <w:bottom w:val="none" w:sz="0" w:space="0" w:color="auto"/>
            <w:right w:val="none" w:sz="0" w:space="0" w:color="auto"/>
          </w:divBdr>
          <w:divsChild>
            <w:div w:id="883758539">
              <w:marLeft w:val="0"/>
              <w:marRight w:val="0"/>
              <w:marTop w:val="0"/>
              <w:marBottom w:val="0"/>
              <w:divBdr>
                <w:top w:val="none" w:sz="0" w:space="0" w:color="auto"/>
                <w:left w:val="none" w:sz="0" w:space="0" w:color="auto"/>
                <w:bottom w:val="none" w:sz="0" w:space="0" w:color="auto"/>
                <w:right w:val="none" w:sz="0" w:space="0" w:color="auto"/>
              </w:divBdr>
            </w:div>
            <w:div w:id="370957768">
              <w:marLeft w:val="0"/>
              <w:marRight w:val="0"/>
              <w:marTop w:val="0"/>
              <w:marBottom w:val="0"/>
              <w:divBdr>
                <w:top w:val="none" w:sz="0" w:space="0" w:color="auto"/>
                <w:left w:val="none" w:sz="0" w:space="0" w:color="auto"/>
                <w:bottom w:val="none" w:sz="0" w:space="0" w:color="auto"/>
                <w:right w:val="none" w:sz="0" w:space="0" w:color="auto"/>
              </w:divBdr>
            </w:div>
          </w:divsChild>
        </w:div>
        <w:div w:id="1569073651">
          <w:marLeft w:val="0"/>
          <w:marRight w:val="0"/>
          <w:marTop w:val="0"/>
          <w:marBottom w:val="0"/>
          <w:divBdr>
            <w:top w:val="none" w:sz="0" w:space="0" w:color="auto"/>
            <w:left w:val="none" w:sz="0" w:space="0" w:color="auto"/>
            <w:bottom w:val="none" w:sz="0" w:space="0" w:color="auto"/>
            <w:right w:val="none" w:sz="0" w:space="0" w:color="auto"/>
          </w:divBdr>
          <w:divsChild>
            <w:div w:id="747919358">
              <w:marLeft w:val="0"/>
              <w:marRight w:val="0"/>
              <w:marTop w:val="0"/>
              <w:marBottom w:val="0"/>
              <w:divBdr>
                <w:top w:val="none" w:sz="0" w:space="0" w:color="auto"/>
                <w:left w:val="none" w:sz="0" w:space="0" w:color="auto"/>
                <w:bottom w:val="none" w:sz="0" w:space="0" w:color="auto"/>
                <w:right w:val="none" w:sz="0" w:space="0" w:color="auto"/>
              </w:divBdr>
            </w:div>
          </w:divsChild>
        </w:div>
        <w:div w:id="1443260722">
          <w:marLeft w:val="0"/>
          <w:marRight w:val="0"/>
          <w:marTop w:val="0"/>
          <w:marBottom w:val="0"/>
          <w:divBdr>
            <w:top w:val="none" w:sz="0" w:space="0" w:color="auto"/>
            <w:left w:val="none" w:sz="0" w:space="0" w:color="auto"/>
            <w:bottom w:val="none" w:sz="0" w:space="0" w:color="auto"/>
            <w:right w:val="none" w:sz="0" w:space="0" w:color="auto"/>
          </w:divBdr>
          <w:divsChild>
            <w:div w:id="1437795282">
              <w:marLeft w:val="0"/>
              <w:marRight w:val="0"/>
              <w:marTop w:val="0"/>
              <w:marBottom w:val="0"/>
              <w:divBdr>
                <w:top w:val="none" w:sz="0" w:space="0" w:color="auto"/>
                <w:left w:val="none" w:sz="0" w:space="0" w:color="auto"/>
                <w:bottom w:val="none" w:sz="0" w:space="0" w:color="auto"/>
                <w:right w:val="none" w:sz="0" w:space="0" w:color="auto"/>
              </w:divBdr>
            </w:div>
            <w:div w:id="530921431">
              <w:marLeft w:val="0"/>
              <w:marRight w:val="0"/>
              <w:marTop w:val="0"/>
              <w:marBottom w:val="0"/>
              <w:divBdr>
                <w:top w:val="none" w:sz="0" w:space="0" w:color="auto"/>
                <w:left w:val="none" w:sz="0" w:space="0" w:color="auto"/>
                <w:bottom w:val="none" w:sz="0" w:space="0" w:color="auto"/>
                <w:right w:val="none" w:sz="0" w:space="0" w:color="auto"/>
              </w:divBdr>
            </w:div>
          </w:divsChild>
        </w:div>
        <w:div w:id="601500617">
          <w:marLeft w:val="0"/>
          <w:marRight w:val="0"/>
          <w:marTop w:val="0"/>
          <w:marBottom w:val="0"/>
          <w:divBdr>
            <w:top w:val="none" w:sz="0" w:space="0" w:color="auto"/>
            <w:left w:val="none" w:sz="0" w:space="0" w:color="auto"/>
            <w:bottom w:val="none" w:sz="0" w:space="0" w:color="auto"/>
            <w:right w:val="none" w:sz="0" w:space="0" w:color="auto"/>
          </w:divBdr>
          <w:divsChild>
            <w:div w:id="1410731273">
              <w:marLeft w:val="0"/>
              <w:marRight w:val="0"/>
              <w:marTop w:val="0"/>
              <w:marBottom w:val="0"/>
              <w:divBdr>
                <w:top w:val="none" w:sz="0" w:space="0" w:color="auto"/>
                <w:left w:val="none" w:sz="0" w:space="0" w:color="auto"/>
                <w:bottom w:val="none" w:sz="0" w:space="0" w:color="auto"/>
                <w:right w:val="none" w:sz="0" w:space="0" w:color="auto"/>
              </w:divBdr>
            </w:div>
            <w:div w:id="751194719">
              <w:marLeft w:val="0"/>
              <w:marRight w:val="0"/>
              <w:marTop w:val="0"/>
              <w:marBottom w:val="0"/>
              <w:divBdr>
                <w:top w:val="none" w:sz="0" w:space="0" w:color="auto"/>
                <w:left w:val="none" w:sz="0" w:space="0" w:color="auto"/>
                <w:bottom w:val="none" w:sz="0" w:space="0" w:color="auto"/>
                <w:right w:val="none" w:sz="0" w:space="0" w:color="auto"/>
              </w:divBdr>
            </w:div>
          </w:divsChild>
        </w:div>
        <w:div w:id="2085563042">
          <w:marLeft w:val="0"/>
          <w:marRight w:val="0"/>
          <w:marTop w:val="0"/>
          <w:marBottom w:val="0"/>
          <w:divBdr>
            <w:top w:val="none" w:sz="0" w:space="0" w:color="auto"/>
            <w:left w:val="none" w:sz="0" w:space="0" w:color="auto"/>
            <w:bottom w:val="none" w:sz="0" w:space="0" w:color="auto"/>
            <w:right w:val="none" w:sz="0" w:space="0" w:color="auto"/>
          </w:divBdr>
          <w:divsChild>
            <w:div w:id="1710376366">
              <w:marLeft w:val="0"/>
              <w:marRight w:val="0"/>
              <w:marTop w:val="0"/>
              <w:marBottom w:val="0"/>
              <w:divBdr>
                <w:top w:val="none" w:sz="0" w:space="0" w:color="auto"/>
                <w:left w:val="none" w:sz="0" w:space="0" w:color="auto"/>
                <w:bottom w:val="none" w:sz="0" w:space="0" w:color="auto"/>
                <w:right w:val="none" w:sz="0" w:space="0" w:color="auto"/>
              </w:divBdr>
            </w:div>
            <w:div w:id="1264387224">
              <w:marLeft w:val="0"/>
              <w:marRight w:val="0"/>
              <w:marTop w:val="0"/>
              <w:marBottom w:val="0"/>
              <w:divBdr>
                <w:top w:val="none" w:sz="0" w:space="0" w:color="auto"/>
                <w:left w:val="none" w:sz="0" w:space="0" w:color="auto"/>
                <w:bottom w:val="none" w:sz="0" w:space="0" w:color="auto"/>
                <w:right w:val="none" w:sz="0" w:space="0" w:color="auto"/>
              </w:divBdr>
            </w:div>
            <w:div w:id="1180779375">
              <w:marLeft w:val="0"/>
              <w:marRight w:val="0"/>
              <w:marTop w:val="0"/>
              <w:marBottom w:val="0"/>
              <w:divBdr>
                <w:top w:val="none" w:sz="0" w:space="0" w:color="auto"/>
                <w:left w:val="none" w:sz="0" w:space="0" w:color="auto"/>
                <w:bottom w:val="none" w:sz="0" w:space="0" w:color="auto"/>
                <w:right w:val="none" w:sz="0" w:space="0" w:color="auto"/>
              </w:divBdr>
            </w:div>
            <w:div w:id="503204283">
              <w:marLeft w:val="0"/>
              <w:marRight w:val="0"/>
              <w:marTop w:val="0"/>
              <w:marBottom w:val="0"/>
              <w:divBdr>
                <w:top w:val="none" w:sz="0" w:space="0" w:color="auto"/>
                <w:left w:val="none" w:sz="0" w:space="0" w:color="auto"/>
                <w:bottom w:val="none" w:sz="0" w:space="0" w:color="auto"/>
                <w:right w:val="none" w:sz="0" w:space="0" w:color="auto"/>
              </w:divBdr>
            </w:div>
            <w:div w:id="958535004">
              <w:marLeft w:val="0"/>
              <w:marRight w:val="0"/>
              <w:marTop w:val="0"/>
              <w:marBottom w:val="0"/>
              <w:divBdr>
                <w:top w:val="none" w:sz="0" w:space="0" w:color="auto"/>
                <w:left w:val="none" w:sz="0" w:space="0" w:color="auto"/>
                <w:bottom w:val="none" w:sz="0" w:space="0" w:color="auto"/>
                <w:right w:val="none" w:sz="0" w:space="0" w:color="auto"/>
              </w:divBdr>
            </w:div>
          </w:divsChild>
        </w:div>
        <w:div w:id="1987782843">
          <w:marLeft w:val="0"/>
          <w:marRight w:val="0"/>
          <w:marTop w:val="0"/>
          <w:marBottom w:val="0"/>
          <w:divBdr>
            <w:top w:val="none" w:sz="0" w:space="0" w:color="auto"/>
            <w:left w:val="none" w:sz="0" w:space="0" w:color="auto"/>
            <w:bottom w:val="none" w:sz="0" w:space="0" w:color="auto"/>
            <w:right w:val="none" w:sz="0" w:space="0" w:color="auto"/>
          </w:divBdr>
          <w:divsChild>
            <w:div w:id="298927299">
              <w:marLeft w:val="0"/>
              <w:marRight w:val="0"/>
              <w:marTop w:val="0"/>
              <w:marBottom w:val="0"/>
              <w:divBdr>
                <w:top w:val="none" w:sz="0" w:space="0" w:color="auto"/>
                <w:left w:val="none" w:sz="0" w:space="0" w:color="auto"/>
                <w:bottom w:val="none" w:sz="0" w:space="0" w:color="auto"/>
                <w:right w:val="none" w:sz="0" w:space="0" w:color="auto"/>
              </w:divBdr>
            </w:div>
          </w:divsChild>
        </w:div>
        <w:div w:id="1002927307">
          <w:marLeft w:val="0"/>
          <w:marRight w:val="0"/>
          <w:marTop w:val="0"/>
          <w:marBottom w:val="0"/>
          <w:divBdr>
            <w:top w:val="none" w:sz="0" w:space="0" w:color="auto"/>
            <w:left w:val="none" w:sz="0" w:space="0" w:color="auto"/>
            <w:bottom w:val="none" w:sz="0" w:space="0" w:color="auto"/>
            <w:right w:val="none" w:sz="0" w:space="0" w:color="auto"/>
          </w:divBdr>
          <w:divsChild>
            <w:div w:id="494347818">
              <w:marLeft w:val="0"/>
              <w:marRight w:val="0"/>
              <w:marTop w:val="0"/>
              <w:marBottom w:val="0"/>
              <w:divBdr>
                <w:top w:val="none" w:sz="0" w:space="0" w:color="auto"/>
                <w:left w:val="none" w:sz="0" w:space="0" w:color="auto"/>
                <w:bottom w:val="none" w:sz="0" w:space="0" w:color="auto"/>
                <w:right w:val="none" w:sz="0" w:space="0" w:color="auto"/>
              </w:divBdr>
            </w:div>
            <w:div w:id="590427698">
              <w:marLeft w:val="0"/>
              <w:marRight w:val="0"/>
              <w:marTop w:val="0"/>
              <w:marBottom w:val="0"/>
              <w:divBdr>
                <w:top w:val="none" w:sz="0" w:space="0" w:color="auto"/>
                <w:left w:val="none" w:sz="0" w:space="0" w:color="auto"/>
                <w:bottom w:val="none" w:sz="0" w:space="0" w:color="auto"/>
                <w:right w:val="none" w:sz="0" w:space="0" w:color="auto"/>
              </w:divBdr>
            </w:div>
          </w:divsChild>
        </w:div>
        <w:div w:id="1548839286">
          <w:marLeft w:val="0"/>
          <w:marRight w:val="0"/>
          <w:marTop w:val="0"/>
          <w:marBottom w:val="0"/>
          <w:divBdr>
            <w:top w:val="none" w:sz="0" w:space="0" w:color="auto"/>
            <w:left w:val="none" w:sz="0" w:space="0" w:color="auto"/>
            <w:bottom w:val="none" w:sz="0" w:space="0" w:color="auto"/>
            <w:right w:val="none" w:sz="0" w:space="0" w:color="auto"/>
          </w:divBdr>
          <w:divsChild>
            <w:div w:id="750391146">
              <w:marLeft w:val="0"/>
              <w:marRight w:val="0"/>
              <w:marTop w:val="0"/>
              <w:marBottom w:val="0"/>
              <w:divBdr>
                <w:top w:val="none" w:sz="0" w:space="0" w:color="auto"/>
                <w:left w:val="none" w:sz="0" w:space="0" w:color="auto"/>
                <w:bottom w:val="none" w:sz="0" w:space="0" w:color="auto"/>
                <w:right w:val="none" w:sz="0" w:space="0" w:color="auto"/>
              </w:divBdr>
            </w:div>
            <w:div w:id="1956594742">
              <w:marLeft w:val="0"/>
              <w:marRight w:val="0"/>
              <w:marTop w:val="0"/>
              <w:marBottom w:val="0"/>
              <w:divBdr>
                <w:top w:val="none" w:sz="0" w:space="0" w:color="auto"/>
                <w:left w:val="none" w:sz="0" w:space="0" w:color="auto"/>
                <w:bottom w:val="none" w:sz="0" w:space="0" w:color="auto"/>
                <w:right w:val="none" w:sz="0" w:space="0" w:color="auto"/>
              </w:divBdr>
            </w:div>
          </w:divsChild>
        </w:div>
        <w:div w:id="1919972157">
          <w:marLeft w:val="0"/>
          <w:marRight w:val="0"/>
          <w:marTop w:val="0"/>
          <w:marBottom w:val="0"/>
          <w:divBdr>
            <w:top w:val="none" w:sz="0" w:space="0" w:color="auto"/>
            <w:left w:val="none" w:sz="0" w:space="0" w:color="auto"/>
            <w:bottom w:val="none" w:sz="0" w:space="0" w:color="auto"/>
            <w:right w:val="none" w:sz="0" w:space="0" w:color="auto"/>
          </w:divBdr>
          <w:divsChild>
            <w:div w:id="142502438">
              <w:marLeft w:val="0"/>
              <w:marRight w:val="0"/>
              <w:marTop w:val="0"/>
              <w:marBottom w:val="0"/>
              <w:divBdr>
                <w:top w:val="none" w:sz="0" w:space="0" w:color="auto"/>
                <w:left w:val="none" w:sz="0" w:space="0" w:color="auto"/>
                <w:bottom w:val="none" w:sz="0" w:space="0" w:color="auto"/>
                <w:right w:val="none" w:sz="0" w:space="0" w:color="auto"/>
              </w:divBdr>
            </w:div>
            <w:div w:id="1343512592">
              <w:marLeft w:val="0"/>
              <w:marRight w:val="0"/>
              <w:marTop w:val="0"/>
              <w:marBottom w:val="0"/>
              <w:divBdr>
                <w:top w:val="none" w:sz="0" w:space="0" w:color="auto"/>
                <w:left w:val="none" w:sz="0" w:space="0" w:color="auto"/>
                <w:bottom w:val="none" w:sz="0" w:space="0" w:color="auto"/>
                <w:right w:val="none" w:sz="0" w:space="0" w:color="auto"/>
              </w:divBdr>
            </w:div>
          </w:divsChild>
        </w:div>
        <w:div w:id="985623652">
          <w:marLeft w:val="0"/>
          <w:marRight w:val="0"/>
          <w:marTop w:val="0"/>
          <w:marBottom w:val="0"/>
          <w:divBdr>
            <w:top w:val="none" w:sz="0" w:space="0" w:color="auto"/>
            <w:left w:val="none" w:sz="0" w:space="0" w:color="auto"/>
            <w:bottom w:val="none" w:sz="0" w:space="0" w:color="auto"/>
            <w:right w:val="none" w:sz="0" w:space="0" w:color="auto"/>
          </w:divBdr>
          <w:divsChild>
            <w:div w:id="54545366">
              <w:marLeft w:val="0"/>
              <w:marRight w:val="0"/>
              <w:marTop w:val="0"/>
              <w:marBottom w:val="0"/>
              <w:divBdr>
                <w:top w:val="none" w:sz="0" w:space="0" w:color="auto"/>
                <w:left w:val="none" w:sz="0" w:space="0" w:color="auto"/>
                <w:bottom w:val="none" w:sz="0" w:space="0" w:color="auto"/>
                <w:right w:val="none" w:sz="0" w:space="0" w:color="auto"/>
              </w:divBdr>
            </w:div>
            <w:div w:id="1682005454">
              <w:marLeft w:val="0"/>
              <w:marRight w:val="0"/>
              <w:marTop w:val="0"/>
              <w:marBottom w:val="0"/>
              <w:divBdr>
                <w:top w:val="none" w:sz="0" w:space="0" w:color="auto"/>
                <w:left w:val="none" w:sz="0" w:space="0" w:color="auto"/>
                <w:bottom w:val="none" w:sz="0" w:space="0" w:color="auto"/>
                <w:right w:val="none" w:sz="0" w:space="0" w:color="auto"/>
              </w:divBdr>
            </w:div>
          </w:divsChild>
        </w:div>
        <w:div w:id="1952858420">
          <w:marLeft w:val="0"/>
          <w:marRight w:val="0"/>
          <w:marTop w:val="0"/>
          <w:marBottom w:val="0"/>
          <w:divBdr>
            <w:top w:val="none" w:sz="0" w:space="0" w:color="auto"/>
            <w:left w:val="none" w:sz="0" w:space="0" w:color="auto"/>
            <w:bottom w:val="none" w:sz="0" w:space="0" w:color="auto"/>
            <w:right w:val="none" w:sz="0" w:space="0" w:color="auto"/>
          </w:divBdr>
          <w:divsChild>
            <w:div w:id="1495029135">
              <w:marLeft w:val="0"/>
              <w:marRight w:val="0"/>
              <w:marTop w:val="0"/>
              <w:marBottom w:val="0"/>
              <w:divBdr>
                <w:top w:val="none" w:sz="0" w:space="0" w:color="auto"/>
                <w:left w:val="none" w:sz="0" w:space="0" w:color="auto"/>
                <w:bottom w:val="none" w:sz="0" w:space="0" w:color="auto"/>
                <w:right w:val="none" w:sz="0" w:space="0" w:color="auto"/>
              </w:divBdr>
            </w:div>
            <w:div w:id="1790129449">
              <w:marLeft w:val="0"/>
              <w:marRight w:val="0"/>
              <w:marTop w:val="0"/>
              <w:marBottom w:val="0"/>
              <w:divBdr>
                <w:top w:val="none" w:sz="0" w:space="0" w:color="auto"/>
                <w:left w:val="none" w:sz="0" w:space="0" w:color="auto"/>
                <w:bottom w:val="none" w:sz="0" w:space="0" w:color="auto"/>
                <w:right w:val="none" w:sz="0" w:space="0" w:color="auto"/>
              </w:divBdr>
            </w:div>
            <w:div w:id="1794325525">
              <w:marLeft w:val="0"/>
              <w:marRight w:val="0"/>
              <w:marTop w:val="0"/>
              <w:marBottom w:val="0"/>
              <w:divBdr>
                <w:top w:val="none" w:sz="0" w:space="0" w:color="auto"/>
                <w:left w:val="none" w:sz="0" w:space="0" w:color="auto"/>
                <w:bottom w:val="none" w:sz="0" w:space="0" w:color="auto"/>
                <w:right w:val="none" w:sz="0" w:space="0" w:color="auto"/>
              </w:divBdr>
            </w:div>
            <w:div w:id="176701623">
              <w:marLeft w:val="0"/>
              <w:marRight w:val="0"/>
              <w:marTop w:val="0"/>
              <w:marBottom w:val="0"/>
              <w:divBdr>
                <w:top w:val="none" w:sz="0" w:space="0" w:color="auto"/>
                <w:left w:val="none" w:sz="0" w:space="0" w:color="auto"/>
                <w:bottom w:val="none" w:sz="0" w:space="0" w:color="auto"/>
                <w:right w:val="none" w:sz="0" w:space="0" w:color="auto"/>
              </w:divBdr>
            </w:div>
            <w:div w:id="954872014">
              <w:marLeft w:val="0"/>
              <w:marRight w:val="0"/>
              <w:marTop w:val="0"/>
              <w:marBottom w:val="0"/>
              <w:divBdr>
                <w:top w:val="none" w:sz="0" w:space="0" w:color="auto"/>
                <w:left w:val="none" w:sz="0" w:space="0" w:color="auto"/>
                <w:bottom w:val="none" w:sz="0" w:space="0" w:color="auto"/>
                <w:right w:val="none" w:sz="0" w:space="0" w:color="auto"/>
              </w:divBdr>
            </w:div>
          </w:divsChild>
        </w:div>
        <w:div w:id="1984196577">
          <w:marLeft w:val="0"/>
          <w:marRight w:val="0"/>
          <w:marTop w:val="0"/>
          <w:marBottom w:val="0"/>
          <w:divBdr>
            <w:top w:val="none" w:sz="0" w:space="0" w:color="auto"/>
            <w:left w:val="none" w:sz="0" w:space="0" w:color="auto"/>
            <w:bottom w:val="none" w:sz="0" w:space="0" w:color="auto"/>
            <w:right w:val="none" w:sz="0" w:space="0" w:color="auto"/>
          </w:divBdr>
          <w:divsChild>
            <w:div w:id="139813214">
              <w:marLeft w:val="0"/>
              <w:marRight w:val="0"/>
              <w:marTop w:val="0"/>
              <w:marBottom w:val="0"/>
              <w:divBdr>
                <w:top w:val="none" w:sz="0" w:space="0" w:color="auto"/>
                <w:left w:val="none" w:sz="0" w:space="0" w:color="auto"/>
                <w:bottom w:val="none" w:sz="0" w:space="0" w:color="auto"/>
                <w:right w:val="none" w:sz="0" w:space="0" w:color="auto"/>
              </w:divBdr>
            </w:div>
            <w:div w:id="174274419">
              <w:marLeft w:val="0"/>
              <w:marRight w:val="0"/>
              <w:marTop w:val="0"/>
              <w:marBottom w:val="0"/>
              <w:divBdr>
                <w:top w:val="none" w:sz="0" w:space="0" w:color="auto"/>
                <w:left w:val="none" w:sz="0" w:space="0" w:color="auto"/>
                <w:bottom w:val="none" w:sz="0" w:space="0" w:color="auto"/>
                <w:right w:val="none" w:sz="0" w:space="0" w:color="auto"/>
              </w:divBdr>
            </w:div>
            <w:div w:id="1013383274">
              <w:marLeft w:val="0"/>
              <w:marRight w:val="0"/>
              <w:marTop w:val="0"/>
              <w:marBottom w:val="0"/>
              <w:divBdr>
                <w:top w:val="none" w:sz="0" w:space="0" w:color="auto"/>
                <w:left w:val="none" w:sz="0" w:space="0" w:color="auto"/>
                <w:bottom w:val="none" w:sz="0" w:space="0" w:color="auto"/>
                <w:right w:val="none" w:sz="0" w:space="0" w:color="auto"/>
              </w:divBdr>
            </w:div>
          </w:divsChild>
        </w:div>
        <w:div w:id="1205094623">
          <w:marLeft w:val="0"/>
          <w:marRight w:val="0"/>
          <w:marTop w:val="0"/>
          <w:marBottom w:val="0"/>
          <w:divBdr>
            <w:top w:val="none" w:sz="0" w:space="0" w:color="auto"/>
            <w:left w:val="none" w:sz="0" w:space="0" w:color="auto"/>
            <w:bottom w:val="none" w:sz="0" w:space="0" w:color="auto"/>
            <w:right w:val="none" w:sz="0" w:space="0" w:color="auto"/>
          </w:divBdr>
          <w:divsChild>
            <w:div w:id="1046563751">
              <w:marLeft w:val="0"/>
              <w:marRight w:val="0"/>
              <w:marTop w:val="0"/>
              <w:marBottom w:val="0"/>
              <w:divBdr>
                <w:top w:val="none" w:sz="0" w:space="0" w:color="auto"/>
                <w:left w:val="none" w:sz="0" w:space="0" w:color="auto"/>
                <w:bottom w:val="none" w:sz="0" w:space="0" w:color="auto"/>
                <w:right w:val="none" w:sz="0" w:space="0" w:color="auto"/>
              </w:divBdr>
            </w:div>
            <w:div w:id="1926106381">
              <w:marLeft w:val="0"/>
              <w:marRight w:val="0"/>
              <w:marTop w:val="0"/>
              <w:marBottom w:val="0"/>
              <w:divBdr>
                <w:top w:val="none" w:sz="0" w:space="0" w:color="auto"/>
                <w:left w:val="none" w:sz="0" w:space="0" w:color="auto"/>
                <w:bottom w:val="none" w:sz="0" w:space="0" w:color="auto"/>
                <w:right w:val="none" w:sz="0" w:space="0" w:color="auto"/>
              </w:divBdr>
            </w:div>
          </w:divsChild>
        </w:div>
        <w:div w:id="1727484510">
          <w:marLeft w:val="0"/>
          <w:marRight w:val="0"/>
          <w:marTop w:val="0"/>
          <w:marBottom w:val="0"/>
          <w:divBdr>
            <w:top w:val="none" w:sz="0" w:space="0" w:color="auto"/>
            <w:left w:val="none" w:sz="0" w:space="0" w:color="auto"/>
            <w:bottom w:val="none" w:sz="0" w:space="0" w:color="auto"/>
            <w:right w:val="none" w:sz="0" w:space="0" w:color="auto"/>
          </w:divBdr>
          <w:divsChild>
            <w:div w:id="1096561253">
              <w:marLeft w:val="0"/>
              <w:marRight w:val="0"/>
              <w:marTop w:val="0"/>
              <w:marBottom w:val="0"/>
              <w:divBdr>
                <w:top w:val="none" w:sz="0" w:space="0" w:color="auto"/>
                <w:left w:val="none" w:sz="0" w:space="0" w:color="auto"/>
                <w:bottom w:val="none" w:sz="0" w:space="0" w:color="auto"/>
                <w:right w:val="none" w:sz="0" w:space="0" w:color="auto"/>
              </w:divBdr>
            </w:div>
            <w:div w:id="1737237175">
              <w:marLeft w:val="0"/>
              <w:marRight w:val="0"/>
              <w:marTop w:val="0"/>
              <w:marBottom w:val="0"/>
              <w:divBdr>
                <w:top w:val="none" w:sz="0" w:space="0" w:color="auto"/>
                <w:left w:val="none" w:sz="0" w:space="0" w:color="auto"/>
                <w:bottom w:val="none" w:sz="0" w:space="0" w:color="auto"/>
                <w:right w:val="none" w:sz="0" w:space="0" w:color="auto"/>
              </w:divBdr>
            </w:div>
          </w:divsChild>
        </w:div>
        <w:div w:id="659426671">
          <w:marLeft w:val="0"/>
          <w:marRight w:val="0"/>
          <w:marTop w:val="0"/>
          <w:marBottom w:val="0"/>
          <w:divBdr>
            <w:top w:val="none" w:sz="0" w:space="0" w:color="auto"/>
            <w:left w:val="none" w:sz="0" w:space="0" w:color="auto"/>
            <w:bottom w:val="none" w:sz="0" w:space="0" w:color="auto"/>
            <w:right w:val="none" w:sz="0" w:space="0" w:color="auto"/>
          </w:divBdr>
          <w:divsChild>
            <w:div w:id="281377239">
              <w:marLeft w:val="0"/>
              <w:marRight w:val="0"/>
              <w:marTop w:val="0"/>
              <w:marBottom w:val="0"/>
              <w:divBdr>
                <w:top w:val="none" w:sz="0" w:space="0" w:color="auto"/>
                <w:left w:val="none" w:sz="0" w:space="0" w:color="auto"/>
                <w:bottom w:val="none" w:sz="0" w:space="0" w:color="auto"/>
                <w:right w:val="none" w:sz="0" w:space="0" w:color="auto"/>
              </w:divBdr>
            </w:div>
            <w:div w:id="1533423220">
              <w:marLeft w:val="0"/>
              <w:marRight w:val="0"/>
              <w:marTop w:val="0"/>
              <w:marBottom w:val="0"/>
              <w:divBdr>
                <w:top w:val="none" w:sz="0" w:space="0" w:color="auto"/>
                <w:left w:val="none" w:sz="0" w:space="0" w:color="auto"/>
                <w:bottom w:val="none" w:sz="0" w:space="0" w:color="auto"/>
                <w:right w:val="none" w:sz="0" w:space="0" w:color="auto"/>
              </w:divBdr>
            </w:div>
          </w:divsChild>
        </w:div>
        <w:div w:id="597450972">
          <w:marLeft w:val="0"/>
          <w:marRight w:val="0"/>
          <w:marTop w:val="0"/>
          <w:marBottom w:val="0"/>
          <w:divBdr>
            <w:top w:val="none" w:sz="0" w:space="0" w:color="auto"/>
            <w:left w:val="none" w:sz="0" w:space="0" w:color="auto"/>
            <w:bottom w:val="none" w:sz="0" w:space="0" w:color="auto"/>
            <w:right w:val="none" w:sz="0" w:space="0" w:color="auto"/>
          </w:divBdr>
          <w:divsChild>
            <w:div w:id="1924608261">
              <w:marLeft w:val="0"/>
              <w:marRight w:val="0"/>
              <w:marTop w:val="0"/>
              <w:marBottom w:val="0"/>
              <w:divBdr>
                <w:top w:val="none" w:sz="0" w:space="0" w:color="auto"/>
                <w:left w:val="none" w:sz="0" w:space="0" w:color="auto"/>
                <w:bottom w:val="none" w:sz="0" w:space="0" w:color="auto"/>
                <w:right w:val="none" w:sz="0" w:space="0" w:color="auto"/>
              </w:divBdr>
            </w:div>
          </w:divsChild>
        </w:div>
        <w:div w:id="96757985">
          <w:marLeft w:val="0"/>
          <w:marRight w:val="0"/>
          <w:marTop w:val="0"/>
          <w:marBottom w:val="0"/>
          <w:divBdr>
            <w:top w:val="none" w:sz="0" w:space="0" w:color="auto"/>
            <w:left w:val="none" w:sz="0" w:space="0" w:color="auto"/>
            <w:bottom w:val="none" w:sz="0" w:space="0" w:color="auto"/>
            <w:right w:val="none" w:sz="0" w:space="0" w:color="auto"/>
          </w:divBdr>
          <w:divsChild>
            <w:div w:id="20861077">
              <w:marLeft w:val="0"/>
              <w:marRight w:val="0"/>
              <w:marTop w:val="0"/>
              <w:marBottom w:val="0"/>
              <w:divBdr>
                <w:top w:val="none" w:sz="0" w:space="0" w:color="auto"/>
                <w:left w:val="none" w:sz="0" w:space="0" w:color="auto"/>
                <w:bottom w:val="none" w:sz="0" w:space="0" w:color="auto"/>
                <w:right w:val="none" w:sz="0" w:space="0" w:color="auto"/>
              </w:divBdr>
            </w:div>
          </w:divsChild>
        </w:div>
        <w:div w:id="1968004009">
          <w:marLeft w:val="0"/>
          <w:marRight w:val="0"/>
          <w:marTop w:val="0"/>
          <w:marBottom w:val="0"/>
          <w:divBdr>
            <w:top w:val="none" w:sz="0" w:space="0" w:color="auto"/>
            <w:left w:val="none" w:sz="0" w:space="0" w:color="auto"/>
            <w:bottom w:val="none" w:sz="0" w:space="0" w:color="auto"/>
            <w:right w:val="none" w:sz="0" w:space="0" w:color="auto"/>
          </w:divBdr>
          <w:divsChild>
            <w:div w:id="640381874">
              <w:marLeft w:val="0"/>
              <w:marRight w:val="0"/>
              <w:marTop w:val="0"/>
              <w:marBottom w:val="0"/>
              <w:divBdr>
                <w:top w:val="none" w:sz="0" w:space="0" w:color="auto"/>
                <w:left w:val="none" w:sz="0" w:space="0" w:color="auto"/>
                <w:bottom w:val="none" w:sz="0" w:space="0" w:color="auto"/>
                <w:right w:val="none" w:sz="0" w:space="0" w:color="auto"/>
              </w:divBdr>
            </w:div>
            <w:div w:id="753744122">
              <w:marLeft w:val="0"/>
              <w:marRight w:val="0"/>
              <w:marTop w:val="0"/>
              <w:marBottom w:val="0"/>
              <w:divBdr>
                <w:top w:val="none" w:sz="0" w:space="0" w:color="auto"/>
                <w:left w:val="none" w:sz="0" w:space="0" w:color="auto"/>
                <w:bottom w:val="none" w:sz="0" w:space="0" w:color="auto"/>
                <w:right w:val="none" w:sz="0" w:space="0" w:color="auto"/>
              </w:divBdr>
            </w:div>
          </w:divsChild>
        </w:div>
        <w:div w:id="1636788625">
          <w:marLeft w:val="0"/>
          <w:marRight w:val="0"/>
          <w:marTop w:val="0"/>
          <w:marBottom w:val="0"/>
          <w:divBdr>
            <w:top w:val="none" w:sz="0" w:space="0" w:color="auto"/>
            <w:left w:val="none" w:sz="0" w:space="0" w:color="auto"/>
            <w:bottom w:val="none" w:sz="0" w:space="0" w:color="auto"/>
            <w:right w:val="none" w:sz="0" w:space="0" w:color="auto"/>
          </w:divBdr>
          <w:divsChild>
            <w:div w:id="319043664">
              <w:marLeft w:val="0"/>
              <w:marRight w:val="0"/>
              <w:marTop w:val="0"/>
              <w:marBottom w:val="0"/>
              <w:divBdr>
                <w:top w:val="none" w:sz="0" w:space="0" w:color="auto"/>
                <w:left w:val="none" w:sz="0" w:space="0" w:color="auto"/>
                <w:bottom w:val="none" w:sz="0" w:space="0" w:color="auto"/>
                <w:right w:val="none" w:sz="0" w:space="0" w:color="auto"/>
              </w:divBdr>
            </w:div>
          </w:divsChild>
        </w:div>
        <w:div w:id="1706176489">
          <w:marLeft w:val="0"/>
          <w:marRight w:val="0"/>
          <w:marTop w:val="0"/>
          <w:marBottom w:val="0"/>
          <w:divBdr>
            <w:top w:val="none" w:sz="0" w:space="0" w:color="auto"/>
            <w:left w:val="none" w:sz="0" w:space="0" w:color="auto"/>
            <w:bottom w:val="none" w:sz="0" w:space="0" w:color="auto"/>
            <w:right w:val="none" w:sz="0" w:space="0" w:color="auto"/>
          </w:divBdr>
          <w:divsChild>
            <w:div w:id="2104766499">
              <w:marLeft w:val="0"/>
              <w:marRight w:val="0"/>
              <w:marTop w:val="0"/>
              <w:marBottom w:val="0"/>
              <w:divBdr>
                <w:top w:val="none" w:sz="0" w:space="0" w:color="auto"/>
                <w:left w:val="none" w:sz="0" w:space="0" w:color="auto"/>
                <w:bottom w:val="none" w:sz="0" w:space="0" w:color="auto"/>
                <w:right w:val="none" w:sz="0" w:space="0" w:color="auto"/>
              </w:divBdr>
            </w:div>
            <w:div w:id="1424958809">
              <w:marLeft w:val="0"/>
              <w:marRight w:val="0"/>
              <w:marTop w:val="0"/>
              <w:marBottom w:val="0"/>
              <w:divBdr>
                <w:top w:val="none" w:sz="0" w:space="0" w:color="auto"/>
                <w:left w:val="none" w:sz="0" w:space="0" w:color="auto"/>
                <w:bottom w:val="none" w:sz="0" w:space="0" w:color="auto"/>
                <w:right w:val="none" w:sz="0" w:space="0" w:color="auto"/>
              </w:divBdr>
            </w:div>
          </w:divsChild>
        </w:div>
        <w:div w:id="2005089778">
          <w:marLeft w:val="0"/>
          <w:marRight w:val="0"/>
          <w:marTop w:val="0"/>
          <w:marBottom w:val="0"/>
          <w:divBdr>
            <w:top w:val="none" w:sz="0" w:space="0" w:color="auto"/>
            <w:left w:val="none" w:sz="0" w:space="0" w:color="auto"/>
            <w:bottom w:val="none" w:sz="0" w:space="0" w:color="auto"/>
            <w:right w:val="none" w:sz="0" w:space="0" w:color="auto"/>
          </w:divBdr>
          <w:divsChild>
            <w:div w:id="244148853">
              <w:marLeft w:val="0"/>
              <w:marRight w:val="0"/>
              <w:marTop w:val="0"/>
              <w:marBottom w:val="0"/>
              <w:divBdr>
                <w:top w:val="none" w:sz="0" w:space="0" w:color="auto"/>
                <w:left w:val="none" w:sz="0" w:space="0" w:color="auto"/>
                <w:bottom w:val="none" w:sz="0" w:space="0" w:color="auto"/>
                <w:right w:val="none" w:sz="0" w:space="0" w:color="auto"/>
              </w:divBdr>
            </w:div>
            <w:div w:id="588003785">
              <w:marLeft w:val="0"/>
              <w:marRight w:val="0"/>
              <w:marTop w:val="0"/>
              <w:marBottom w:val="0"/>
              <w:divBdr>
                <w:top w:val="none" w:sz="0" w:space="0" w:color="auto"/>
                <w:left w:val="none" w:sz="0" w:space="0" w:color="auto"/>
                <w:bottom w:val="none" w:sz="0" w:space="0" w:color="auto"/>
                <w:right w:val="none" w:sz="0" w:space="0" w:color="auto"/>
              </w:divBdr>
            </w:div>
          </w:divsChild>
        </w:div>
        <w:div w:id="41246657">
          <w:marLeft w:val="0"/>
          <w:marRight w:val="0"/>
          <w:marTop w:val="0"/>
          <w:marBottom w:val="0"/>
          <w:divBdr>
            <w:top w:val="none" w:sz="0" w:space="0" w:color="auto"/>
            <w:left w:val="none" w:sz="0" w:space="0" w:color="auto"/>
            <w:bottom w:val="none" w:sz="0" w:space="0" w:color="auto"/>
            <w:right w:val="none" w:sz="0" w:space="0" w:color="auto"/>
          </w:divBdr>
          <w:divsChild>
            <w:div w:id="181238571">
              <w:marLeft w:val="0"/>
              <w:marRight w:val="0"/>
              <w:marTop w:val="0"/>
              <w:marBottom w:val="0"/>
              <w:divBdr>
                <w:top w:val="none" w:sz="0" w:space="0" w:color="auto"/>
                <w:left w:val="none" w:sz="0" w:space="0" w:color="auto"/>
                <w:bottom w:val="none" w:sz="0" w:space="0" w:color="auto"/>
                <w:right w:val="none" w:sz="0" w:space="0" w:color="auto"/>
              </w:divBdr>
            </w:div>
            <w:div w:id="1185360340">
              <w:marLeft w:val="0"/>
              <w:marRight w:val="0"/>
              <w:marTop w:val="0"/>
              <w:marBottom w:val="0"/>
              <w:divBdr>
                <w:top w:val="none" w:sz="0" w:space="0" w:color="auto"/>
                <w:left w:val="none" w:sz="0" w:space="0" w:color="auto"/>
                <w:bottom w:val="none" w:sz="0" w:space="0" w:color="auto"/>
                <w:right w:val="none" w:sz="0" w:space="0" w:color="auto"/>
              </w:divBdr>
            </w:div>
            <w:div w:id="782656496">
              <w:marLeft w:val="0"/>
              <w:marRight w:val="0"/>
              <w:marTop w:val="0"/>
              <w:marBottom w:val="0"/>
              <w:divBdr>
                <w:top w:val="none" w:sz="0" w:space="0" w:color="auto"/>
                <w:left w:val="none" w:sz="0" w:space="0" w:color="auto"/>
                <w:bottom w:val="none" w:sz="0" w:space="0" w:color="auto"/>
                <w:right w:val="none" w:sz="0" w:space="0" w:color="auto"/>
              </w:divBdr>
            </w:div>
            <w:div w:id="604963176">
              <w:marLeft w:val="0"/>
              <w:marRight w:val="0"/>
              <w:marTop w:val="0"/>
              <w:marBottom w:val="0"/>
              <w:divBdr>
                <w:top w:val="none" w:sz="0" w:space="0" w:color="auto"/>
                <w:left w:val="none" w:sz="0" w:space="0" w:color="auto"/>
                <w:bottom w:val="none" w:sz="0" w:space="0" w:color="auto"/>
                <w:right w:val="none" w:sz="0" w:space="0" w:color="auto"/>
              </w:divBdr>
            </w:div>
          </w:divsChild>
        </w:div>
        <w:div w:id="639918296">
          <w:marLeft w:val="0"/>
          <w:marRight w:val="0"/>
          <w:marTop w:val="0"/>
          <w:marBottom w:val="0"/>
          <w:divBdr>
            <w:top w:val="none" w:sz="0" w:space="0" w:color="auto"/>
            <w:left w:val="none" w:sz="0" w:space="0" w:color="auto"/>
            <w:bottom w:val="none" w:sz="0" w:space="0" w:color="auto"/>
            <w:right w:val="none" w:sz="0" w:space="0" w:color="auto"/>
          </w:divBdr>
          <w:divsChild>
            <w:div w:id="162356722">
              <w:marLeft w:val="0"/>
              <w:marRight w:val="0"/>
              <w:marTop w:val="0"/>
              <w:marBottom w:val="0"/>
              <w:divBdr>
                <w:top w:val="none" w:sz="0" w:space="0" w:color="auto"/>
                <w:left w:val="none" w:sz="0" w:space="0" w:color="auto"/>
                <w:bottom w:val="none" w:sz="0" w:space="0" w:color="auto"/>
                <w:right w:val="none" w:sz="0" w:space="0" w:color="auto"/>
              </w:divBdr>
            </w:div>
            <w:div w:id="633871216">
              <w:marLeft w:val="0"/>
              <w:marRight w:val="0"/>
              <w:marTop w:val="0"/>
              <w:marBottom w:val="0"/>
              <w:divBdr>
                <w:top w:val="none" w:sz="0" w:space="0" w:color="auto"/>
                <w:left w:val="none" w:sz="0" w:space="0" w:color="auto"/>
                <w:bottom w:val="none" w:sz="0" w:space="0" w:color="auto"/>
                <w:right w:val="none" w:sz="0" w:space="0" w:color="auto"/>
              </w:divBdr>
            </w:div>
          </w:divsChild>
        </w:div>
        <w:div w:id="315304868">
          <w:marLeft w:val="0"/>
          <w:marRight w:val="0"/>
          <w:marTop w:val="0"/>
          <w:marBottom w:val="0"/>
          <w:divBdr>
            <w:top w:val="none" w:sz="0" w:space="0" w:color="auto"/>
            <w:left w:val="none" w:sz="0" w:space="0" w:color="auto"/>
            <w:bottom w:val="none" w:sz="0" w:space="0" w:color="auto"/>
            <w:right w:val="none" w:sz="0" w:space="0" w:color="auto"/>
          </w:divBdr>
          <w:divsChild>
            <w:div w:id="1569917593">
              <w:marLeft w:val="0"/>
              <w:marRight w:val="0"/>
              <w:marTop w:val="0"/>
              <w:marBottom w:val="0"/>
              <w:divBdr>
                <w:top w:val="none" w:sz="0" w:space="0" w:color="auto"/>
                <w:left w:val="none" w:sz="0" w:space="0" w:color="auto"/>
                <w:bottom w:val="none" w:sz="0" w:space="0" w:color="auto"/>
                <w:right w:val="none" w:sz="0" w:space="0" w:color="auto"/>
              </w:divBdr>
            </w:div>
          </w:divsChild>
        </w:div>
        <w:div w:id="74909384">
          <w:marLeft w:val="0"/>
          <w:marRight w:val="0"/>
          <w:marTop w:val="0"/>
          <w:marBottom w:val="0"/>
          <w:divBdr>
            <w:top w:val="none" w:sz="0" w:space="0" w:color="auto"/>
            <w:left w:val="none" w:sz="0" w:space="0" w:color="auto"/>
            <w:bottom w:val="none" w:sz="0" w:space="0" w:color="auto"/>
            <w:right w:val="none" w:sz="0" w:space="0" w:color="auto"/>
          </w:divBdr>
          <w:divsChild>
            <w:div w:id="1080061843">
              <w:marLeft w:val="0"/>
              <w:marRight w:val="0"/>
              <w:marTop w:val="0"/>
              <w:marBottom w:val="0"/>
              <w:divBdr>
                <w:top w:val="none" w:sz="0" w:space="0" w:color="auto"/>
                <w:left w:val="none" w:sz="0" w:space="0" w:color="auto"/>
                <w:bottom w:val="none" w:sz="0" w:space="0" w:color="auto"/>
                <w:right w:val="none" w:sz="0" w:space="0" w:color="auto"/>
              </w:divBdr>
            </w:div>
            <w:div w:id="1926258401">
              <w:marLeft w:val="0"/>
              <w:marRight w:val="0"/>
              <w:marTop w:val="0"/>
              <w:marBottom w:val="0"/>
              <w:divBdr>
                <w:top w:val="none" w:sz="0" w:space="0" w:color="auto"/>
                <w:left w:val="none" w:sz="0" w:space="0" w:color="auto"/>
                <w:bottom w:val="none" w:sz="0" w:space="0" w:color="auto"/>
                <w:right w:val="none" w:sz="0" w:space="0" w:color="auto"/>
              </w:divBdr>
            </w:div>
          </w:divsChild>
        </w:div>
        <w:div w:id="1070076066">
          <w:marLeft w:val="0"/>
          <w:marRight w:val="0"/>
          <w:marTop w:val="0"/>
          <w:marBottom w:val="0"/>
          <w:divBdr>
            <w:top w:val="none" w:sz="0" w:space="0" w:color="auto"/>
            <w:left w:val="none" w:sz="0" w:space="0" w:color="auto"/>
            <w:bottom w:val="none" w:sz="0" w:space="0" w:color="auto"/>
            <w:right w:val="none" w:sz="0" w:space="0" w:color="auto"/>
          </w:divBdr>
          <w:divsChild>
            <w:div w:id="497889845">
              <w:marLeft w:val="0"/>
              <w:marRight w:val="0"/>
              <w:marTop w:val="0"/>
              <w:marBottom w:val="0"/>
              <w:divBdr>
                <w:top w:val="none" w:sz="0" w:space="0" w:color="auto"/>
                <w:left w:val="none" w:sz="0" w:space="0" w:color="auto"/>
                <w:bottom w:val="none" w:sz="0" w:space="0" w:color="auto"/>
                <w:right w:val="none" w:sz="0" w:space="0" w:color="auto"/>
              </w:divBdr>
            </w:div>
            <w:div w:id="554002067">
              <w:marLeft w:val="0"/>
              <w:marRight w:val="0"/>
              <w:marTop w:val="0"/>
              <w:marBottom w:val="0"/>
              <w:divBdr>
                <w:top w:val="none" w:sz="0" w:space="0" w:color="auto"/>
                <w:left w:val="none" w:sz="0" w:space="0" w:color="auto"/>
                <w:bottom w:val="none" w:sz="0" w:space="0" w:color="auto"/>
                <w:right w:val="none" w:sz="0" w:space="0" w:color="auto"/>
              </w:divBdr>
            </w:div>
          </w:divsChild>
        </w:div>
        <w:div w:id="1979140832">
          <w:marLeft w:val="0"/>
          <w:marRight w:val="0"/>
          <w:marTop w:val="0"/>
          <w:marBottom w:val="0"/>
          <w:divBdr>
            <w:top w:val="none" w:sz="0" w:space="0" w:color="auto"/>
            <w:left w:val="none" w:sz="0" w:space="0" w:color="auto"/>
            <w:bottom w:val="none" w:sz="0" w:space="0" w:color="auto"/>
            <w:right w:val="none" w:sz="0" w:space="0" w:color="auto"/>
          </w:divBdr>
          <w:divsChild>
            <w:div w:id="766929393">
              <w:marLeft w:val="0"/>
              <w:marRight w:val="0"/>
              <w:marTop w:val="0"/>
              <w:marBottom w:val="0"/>
              <w:divBdr>
                <w:top w:val="none" w:sz="0" w:space="0" w:color="auto"/>
                <w:left w:val="none" w:sz="0" w:space="0" w:color="auto"/>
                <w:bottom w:val="none" w:sz="0" w:space="0" w:color="auto"/>
                <w:right w:val="none" w:sz="0" w:space="0" w:color="auto"/>
              </w:divBdr>
            </w:div>
            <w:div w:id="1864053877">
              <w:marLeft w:val="0"/>
              <w:marRight w:val="0"/>
              <w:marTop w:val="0"/>
              <w:marBottom w:val="0"/>
              <w:divBdr>
                <w:top w:val="none" w:sz="0" w:space="0" w:color="auto"/>
                <w:left w:val="none" w:sz="0" w:space="0" w:color="auto"/>
                <w:bottom w:val="none" w:sz="0" w:space="0" w:color="auto"/>
                <w:right w:val="none" w:sz="0" w:space="0" w:color="auto"/>
              </w:divBdr>
            </w:div>
          </w:divsChild>
        </w:div>
        <w:div w:id="1650666944">
          <w:marLeft w:val="0"/>
          <w:marRight w:val="0"/>
          <w:marTop w:val="0"/>
          <w:marBottom w:val="0"/>
          <w:divBdr>
            <w:top w:val="none" w:sz="0" w:space="0" w:color="auto"/>
            <w:left w:val="none" w:sz="0" w:space="0" w:color="auto"/>
            <w:bottom w:val="none" w:sz="0" w:space="0" w:color="auto"/>
            <w:right w:val="none" w:sz="0" w:space="0" w:color="auto"/>
          </w:divBdr>
          <w:divsChild>
            <w:div w:id="454954705">
              <w:marLeft w:val="0"/>
              <w:marRight w:val="0"/>
              <w:marTop w:val="0"/>
              <w:marBottom w:val="0"/>
              <w:divBdr>
                <w:top w:val="none" w:sz="0" w:space="0" w:color="auto"/>
                <w:left w:val="none" w:sz="0" w:space="0" w:color="auto"/>
                <w:bottom w:val="none" w:sz="0" w:space="0" w:color="auto"/>
                <w:right w:val="none" w:sz="0" w:space="0" w:color="auto"/>
              </w:divBdr>
            </w:div>
          </w:divsChild>
        </w:div>
        <w:div w:id="796685453">
          <w:marLeft w:val="0"/>
          <w:marRight w:val="0"/>
          <w:marTop w:val="0"/>
          <w:marBottom w:val="0"/>
          <w:divBdr>
            <w:top w:val="none" w:sz="0" w:space="0" w:color="auto"/>
            <w:left w:val="none" w:sz="0" w:space="0" w:color="auto"/>
            <w:bottom w:val="none" w:sz="0" w:space="0" w:color="auto"/>
            <w:right w:val="none" w:sz="0" w:space="0" w:color="auto"/>
          </w:divBdr>
          <w:divsChild>
            <w:div w:id="827553693">
              <w:marLeft w:val="0"/>
              <w:marRight w:val="0"/>
              <w:marTop w:val="0"/>
              <w:marBottom w:val="0"/>
              <w:divBdr>
                <w:top w:val="none" w:sz="0" w:space="0" w:color="auto"/>
                <w:left w:val="none" w:sz="0" w:space="0" w:color="auto"/>
                <w:bottom w:val="none" w:sz="0" w:space="0" w:color="auto"/>
                <w:right w:val="none" w:sz="0" w:space="0" w:color="auto"/>
              </w:divBdr>
            </w:div>
            <w:div w:id="1632200716">
              <w:marLeft w:val="0"/>
              <w:marRight w:val="0"/>
              <w:marTop w:val="0"/>
              <w:marBottom w:val="0"/>
              <w:divBdr>
                <w:top w:val="none" w:sz="0" w:space="0" w:color="auto"/>
                <w:left w:val="none" w:sz="0" w:space="0" w:color="auto"/>
                <w:bottom w:val="none" w:sz="0" w:space="0" w:color="auto"/>
                <w:right w:val="none" w:sz="0" w:space="0" w:color="auto"/>
              </w:divBdr>
            </w:div>
          </w:divsChild>
        </w:div>
        <w:div w:id="1041513848">
          <w:marLeft w:val="0"/>
          <w:marRight w:val="0"/>
          <w:marTop w:val="0"/>
          <w:marBottom w:val="0"/>
          <w:divBdr>
            <w:top w:val="none" w:sz="0" w:space="0" w:color="auto"/>
            <w:left w:val="none" w:sz="0" w:space="0" w:color="auto"/>
            <w:bottom w:val="none" w:sz="0" w:space="0" w:color="auto"/>
            <w:right w:val="none" w:sz="0" w:space="0" w:color="auto"/>
          </w:divBdr>
          <w:divsChild>
            <w:div w:id="1595239567">
              <w:marLeft w:val="0"/>
              <w:marRight w:val="0"/>
              <w:marTop w:val="0"/>
              <w:marBottom w:val="0"/>
              <w:divBdr>
                <w:top w:val="none" w:sz="0" w:space="0" w:color="auto"/>
                <w:left w:val="none" w:sz="0" w:space="0" w:color="auto"/>
                <w:bottom w:val="none" w:sz="0" w:space="0" w:color="auto"/>
                <w:right w:val="none" w:sz="0" w:space="0" w:color="auto"/>
              </w:divBdr>
            </w:div>
            <w:div w:id="1368531679">
              <w:marLeft w:val="0"/>
              <w:marRight w:val="0"/>
              <w:marTop w:val="0"/>
              <w:marBottom w:val="0"/>
              <w:divBdr>
                <w:top w:val="none" w:sz="0" w:space="0" w:color="auto"/>
                <w:left w:val="none" w:sz="0" w:space="0" w:color="auto"/>
                <w:bottom w:val="none" w:sz="0" w:space="0" w:color="auto"/>
                <w:right w:val="none" w:sz="0" w:space="0" w:color="auto"/>
              </w:divBdr>
            </w:div>
            <w:div w:id="1216432093">
              <w:marLeft w:val="0"/>
              <w:marRight w:val="0"/>
              <w:marTop w:val="0"/>
              <w:marBottom w:val="0"/>
              <w:divBdr>
                <w:top w:val="none" w:sz="0" w:space="0" w:color="auto"/>
                <w:left w:val="none" w:sz="0" w:space="0" w:color="auto"/>
                <w:bottom w:val="none" w:sz="0" w:space="0" w:color="auto"/>
                <w:right w:val="none" w:sz="0" w:space="0" w:color="auto"/>
              </w:divBdr>
            </w:div>
            <w:div w:id="110319350">
              <w:marLeft w:val="0"/>
              <w:marRight w:val="0"/>
              <w:marTop w:val="0"/>
              <w:marBottom w:val="0"/>
              <w:divBdr>
                <w:top w:val="none" w:sz="0" w:space="0" w:color="auto"/>
                <w:left w:val="none" w:sz="0" w:space="0" w:color="auto"/>
                <w:bottom w:val="none" w:sz="0" w:space="0" w:color="auto"/>
                <w:right w:val="none" w:sz="0" w:space="0" w:color="auto"/>
              </w:divBdr>
            </w:div>
          </w:divsChild>
        </w:div>
        <w:div w:id="998575792">
          <w:marLeft w:val="0"/>
          <w:marRight w:val="0"/>
          <w:marTop w:val="0"/>
          <w:marBottom w:val="0"/>
          <w:divBdr>
            <w:top w:val="none" w:sz="0" w:space="0" w:color="auto"/>
            <w:left w:val="none" w:sz="0" w:space="0" w:color="auto"/>
            <w:bottom w:val="none" w:sz="0" w:space="0" w:color="auto"/>
            <w:right w:val="none" w:sz="0" w:space="0" w:color="auto"/>
          </w:divBdr>
          <w:divsChild>
            <w:div w:id="1228298107">
              <w:marLeft w:val="0"/>
              <w:marRight w:val="0"/>
              <w:marTop w:val="0"/>
              <w:marBottom w:val="0"/>
              <w:divBdr>
                <w:top w:val="none" w:sz="0" w:space="0" w:color="auto"/>
                <w:left w:val="none" w:sz="0" w:space="0" w:color="auto"/>
                <w:bottom w:val="none" w:sz="0" w:space="0" w:color="auto"/>
                <w:right w:val="none" w:sz="0" w:space="0" w:color="auto"/>
              </w:divBdr>
            </w:div>
          </w:divsChild>
        </w:div>
        <w:div w:id="663167812">
          <w:marLeft w:val="0"/>
          <w:marRight w:val="0"/>
          <w:marTop w:val="0"/>
          <w:marBottom w:val="0"/>
          <w:divBdr>
            <w:top w:val="none" w:sz="0" w:space="0" w:color="auto"/>
            <w:left w:val="none" w:sz="0" w:space="0" w:color="auto"/>
            <w:bottom w:val="none" w:sz="0" w:space="0" w:color="auto"/>
            <w:right w:val="none" w:sz="0" w:space="0" w:color="auto"/>
          </w:divBdr>
          <w:divsChild>
            <w:div w:id="286933367">
              <w:marLeft w:val="0"/>
              <w:marRight w:val="0"/>
              <w:marTop w:val="0"/>
              <w:marBottom w:val="0"/>
              <w:divBdr>
                <w:top w:val="none" w:sz="0" w:space="0" w:color="auto"/>
                <w:left w:val="none" w:sz="0" w:space="0" w:color="auto"/>
                <w:bottom w:val="none" w:sz="0" w:space="0" w:color="auto"/>
                <w:right w:val="none" w:sz="0" w:space="0" w:color="auto"/>
              </w:divBdr>
            </w:div>
            <w:div w:id="2071415420">
              <w:marLeft w:val="0"/>
              <w:marRight w:val="0"/>
              <w:marTop w:val="0"/>
              <w:marBottom w:val="0"/>
              <w:divBdr>
                <w:top w:val="none" w:sz="0" w:space="0" w:color="auto"/>
                <w:left w:val="none" w:sz="0" w:space="0" w:color="auto"/>
                <w:bottom w:val="none" w:sz="0" w:space="0" w:color="auto"/>
                <w:right w:val="none" w:sz="0" w:space="0" w:color="auto"/>
              </w:divBdr>
            </w:div>
          </w:divsChild>
        </w:div>
        <w:div w:id="313528437">
          <w:marLeft w:val="0"/>
          <w:marRight w:val="0"/>
          <w:marTop w:val="0"/>
          <w:marBottom w:val="0"/>
          <w:divBdr>
            <w:top w:val="none" w:sz="0" w:space="0" w:color="auto"/>
            <w:left w:val="none" w:sz="0" w:space="0" w:color="auto"/>
            <w:bottom w:val="none" w:sz="0" w:space="0" w:color="auto"/>
            <w:right w:val="none" w:sz="0" w:space="0" w:color="auto"/>
          </w:divBdr>
          <w:divsChild>
            <w:div w:id="1881626051">
              <w:marLeft w:val="0"/>
              <w:marRight w:val="0"/>
              <w:marTop w:val="0"/>
              <w:marBottom w:val="0"/>
              <w:divBdr>
                <w:top w:val="none" w:sz="0" w:space="0" w:color="auto"/>
                <w:left w:val="none" w:sz="0" w:space="0" w:color="auto"/>
                <w:bottom w:val="none" w:sz="0" w:space="0" w:color="auto"/>
                <w:right w:val="none" w:sz="0" w:space="0" w:color="auto"/>
              </w:divBdr>
            </w:div>
            <w:div w:id="1227490591">
              <w:marLeft w:val="0"/>
              <w:marRight w:val="0"/>
              <w:marTop w:val="0"/>
              <w:marBottom w:val="0"/>
              <w:divBdr>
                <w:top w:val="none" w:sz="0" w:space="0" w:color="auto"/>
                <w:left w:val="none" w:sz="0" w:space="0" w:color="auto"/>
                <w:bottom w:val="none" w:sz="0" w:space="0" w:color="auto"/>
                <w:right w:val="none" w:sz="0" w:space="0" w:color="auto"/>
              </w:divBdr>
            </w:div>
          </w:divsChild>
        </w:div>
        <w:div w:id="1535580377">
          <w:marLeft w:val="0"/>
          <w:marRight w:val="0"/>
          <w:marTop w:val="0"/>
          <w:marBottom w:val="0"/>
          <w:divBdr>
            <w:top w:val="none" w:sz="0" w:space="0" w:color="auto"/>
            <w:left w:val="none" w:sz="0" w:space="0" w:color="auto"/>
            <w:bottom w:val="none" w:sz="0" w:space="0" w:color="auto"/>
            <w:right w:val="none" w:sz="0" w:space="0" w:color="auto"/>
          </w:divBdr>
          <w:divsChild>
            <w:div w:id="1807698932">
              <w:marLeft w:val="0"/>
              <w:marRight w:val="0"/>
              <w:marTop w:val="0"/>
              <w:marBottom w:val="0"/>
              <w:divBdr>
                <w:top w:val="none" w:sz="0" w:space="0" w:color="auto"/>
                <w:left w:val="none" w:sz="0" w:space="0" w:color="auto"/>
                <w:bottom w:val="none" w:sz="0" w:space="0" w:color="auto"/>
                <w:right w:val="none" w:sz="0" w:space="0" w:color="auto"/>
              </w:divBdr>
            </w:div>
          </w:divsChild>
        </w:div>
        <w:div w:id="477188638">
          <w:marLeft w:val="0"/>
          <w:marRight w:val="0"/>
          <w:marTop w:val="0"/>
          <w:marBottom w:val="0"/>
          <w:divBdr>
            <w:top w:val="none" w:sz="0" w:space="0" w:color="auto"/>
            <w:left w:val="none" w:sz="0" w:space="0" w:color="auto"/>
            <w:bottom w:val="none" w:sz="0" w:space="0" w:color="auto"/>
            <w:right w:val="none" w:sz="0" w:space="0" w:color="auto"/>
          </w:divBdr>
          <w:divsChild>
            <w:div w:id="1537616694">
              <w:marLeft w:val="0"/>
              <w:marRight w:val="0"/>
              <w:marTop w:val="0"/>
              <w:marBottom w:val="0"/>
              <w:divBdr>
                <w:top w:val="none" w:sz="0" w:space="0" w:color="auto"/>
                <w:left w:val="none" w:sz="0" w:space="0" w:color="auto"/>
                <w:bottom w:val="none" w:sz="0" w:space="0" w:color="auto"/>
                <w:right w:val="none" w:sz="0" w:space="0" w:color="auto"/>
              </w:divBdr>
            </w:div>
            <w:div w:id="1064568076">
              <w:marLeft w:val="0"/>
              <w:marRight w:val="0"/>
              <w:marTop w:val="0"/>
              <w:marBottom w:val="0"/>
              <w:divBdr>
                <w:top w:val="none" w:sz="0" w:space="0" w:color="auto"/>
                <w:left w:val="none" w:sz="0" w:space="0" w:color="auto"/>
                <w:bottom w:val="none" w:sz="0" w:space="0" w:color="auto"/>
                <w:right w:val="none" w:sz="0" w:space="0" w:color="auto"/>
              </w:divBdr>
            </w:div>
          </w:divsChild>
        </w:div>
        <w:div w:id="248927894">
          <w:marLeft w:val="0"/>
          <w:marRight w:val="0"/>
          <w:marTop w:val="0"/>
          <w:marBottom w:val="0"/>
          <w:divBdr>
            <w:top w:val="none" w:sz="0" w:space="0" w:color="auto"/>
            <w:left w:val="none" w:sz="0" w:space="0" w:color="auto"/>
            <w:bottom w:val="none" w:sz="0" w:space="0" w:color="auto"/>
            <w:right w:val="none" w:sz="0" w:space="0" w:color="auto"/>
          </w:divBdr>
          <w:divsChild>
            <w:div w:id="1824084880">
              <w:marLeft w:val="0"/>
              <w:marRight w:val="0"/>
              <w:marTop w:val="0"/>
              <w:marBottom w:val="0"/>
              <w:divBdr>
                <w:top w:val="none" w:sz="0" w:space="0" w:color="auto"/>
                <w:left w:val="none" w:sz="0" w:space="0" w:color="auto"/>
                <w:bottom w:val="none" w:sz="0" w:space="0" w:color="auto"/>
                <w:right w:val="none" w:sz="0" w:space="0" w:color="auto"/>
              </w:divBdr>
            </w:div>
            <w:div w:id="1770194725">
              <w:marLeft w:val="0"/>
              <w:marRight w:val="0"/>
              <w:marTop w:val="0"/>
              <w:marBottom w:val="0"/>
              <w:divBdr>
                <w:top w:val="none" w:sz="0" w:space="0" w:color="auto"/>
                <w:left w:val="none" w:sz="0" w:space="0" w:color="auto"/>
                <w:bottom w:val="none" w:sz="0" w:space="0" w:color="auto"/>
                <w:right w:val="none" w:sz="0" w:space="0" w:color="auto"/>
              </w:divBdr>
            </w:div>
          </w:divsChild>
        </w:div>
        <w:div w:id="1109548807">
          <w:marLeft w:val="0"/>
          <w:marRight w:val="0"/>
          <w:marTop w:val="0"/>
          <w:marBottom w:val="0"/>
          <w:divBdr>
            <w:top w:val="none" w:sz="0" w:space="0" w:color="auto"/>
            <w:left w:val="none" w:sz="0" w:space="0" w:color="auto"/>
            <w:bottom w:val="none" w:sz="0" w:space="0" w:color="auto"/>
            <w:right w:val="none" w:sz="0" w:space="0" w:color="auto"/>
          </w:divBdr>
          <w:divsChild>
            <w:div w:id="1725104466">
              <w:marLeft w:val="0"/>
              <w:marRight w:val="0"/>
              <w:marTop w:val="0"/>
              <w:marBottom w:val="0"/>
              <w:divBdr>
                <w:top w:val="none" w:sz="0" w:space="0" w:color="auto"/>
                <w:left w:val="none" w:sz="0" w:space="0" w:color="auto"/>
                <w:bottom w:val="none" w:sz="0" w:space="0" w:color="auto"/>
                <w:right w:val="none" w:sz="0" w:space="0" w:color="auto"/>
              </w:divBdr>
            </w:div>
          </w:divsChild>
        </w:div>
        <w:div w:id="1168013235">
          <w:marLeft w:val="0"/>
          <w:marRight w:val="0"/>
          <w:marTop w:val="0"/>
          <w:marBottom w:val="0"/>
          <w:divBdr>
            <w:top w:val="none" w:sz="0" w:space="0" w:color="auto"/>
            <w:left w:val="none" w:sz="0" w:space="0" w:color="auto"/>
            <w:bottom w:val="none" w:sz="0" w:space="0" w:color="auto"/>
            <w:right w:val="none" w:sz="0" w:space="0" w:color="auto"/>
          </w:divBdr>
          <w:divsChild>
            <w:div w:id="830758180">
              <w:marLeft w:val="0"/>
              <w:marRight w:val="0"/>
              <w:marTop w:val="0"/>
              <w:marBottom w:val="0"/>
              <w:divBdr>
                <w:top w:val="none" w:sz="0" w:space="0" w:color="auto"/>
                <w:left w:val="none" w:sz="0" w:space="0" w:color="auto"/>
                <w:bottom w:val="none" w:sz="0" w:space="0" w:color="auto"/>
                <w:right w:val="none" w:sz="0" w:space="0" w:color="auto"/>
              </w:divBdr>
            </w:div>
            <w:div w:id="1222668578">
              <w:marLeft w:val="0"/>
              <w:marRight w:val="0"/>
              <w:marTop w:val="0"/>
              <w:marBottom w:val="0"/>
              <w:divBdr>
                <w:top w:val="none" w:sz="0" w:space="0" w:color="auto"/>
                <w:left w:val="none" w:sz="0" w:space="0" w:color="auto"/>
                <w:bottom w:val="none" w:sz="0" w:space="0" w:color="auto"/>
                <w:right w:val="none" w:sz="0" w:space="0" w:color="auto"/>
              </w:divBdr>
            </w:div>
          </w:divsChild>
        </w:div>
        <w:div w:id="909269921">
          <w:marLeft w:val="0"/>
          <w:marRight w:val="0"/>
          <w:marTop w:val="0"/>
          <w:marBottom w:val="0"/>
          <w:divBdr>
            <w:top w:val="none" w:sz="0" w:space="0" w:color="auto"/>
            <w:left w:val="none" w:sz="0" w:space="0" w:color="auto"/>
            <w:bottom w:val="none" w:sz="0" w:space="0" w:color="auto"/>
            <w:right w:val="none" w:sz="0" w:space="0" w:color="auto"/>
          </w:divBdr>
          <w:divsChild>
            <w:div w:id="961425740">
              <w:marLeft w:val="0"/>
              <w:marRight w:val="0"/>
              <w:marTop w:val="0"/>
              <w:marBottom w:val="0"/>
              <w:divBdr>
                <w:top w:val="none" w:sz="0" w:space="0" w:color="auto"/>
                <w:left w:val="none" w:sz="0" w:space="0" w:color="auto"/>
                <w:bottom w:val="none" w:sz="0" w:space="0" w:color="auto"/>
                <w:right w:val="none" w:sz="0" w:space="0" w:color="auto"/>
              </w:divBdr>
            </w:div>
            <w:div w:id="1110661690">
              <w:marLeft w:val="0"/>
              <w:marRight w:val="0"/>
              <w:marTop w:val="0"/>
              <w:marBottom w:val="0"/>
              <w:divBdr>
                <w:top w:val="none" w:sz="0" w:space="0" w:color="auto"/>
                <w:left w:val="none" w:sz="0" w:space="0" w:color="auto"/>
                <w:bottom w:val="none" w:sz="0" w:space="0" w:color="auto"/>
                <w:right w:val="none" w:sz="0" w:space="0" w:color="auto"/>
              </w:divBdr>
            </w:div>
            <w:div w:id="51926307">
              <w:marLeft w:val="0"/>
              <w:marRight w:val="0"/>
              <w:marTop w:val="0"/>
              <w:marBottom w:val="0"/>
              <w:divBdr>
                <w:top w:val="none" w:sz="0" w:space="0" w:color="auto"/>
                <w:left w:val="none" w:sz="0" w:space="0" w:color="auto"/>
                <w:bottom w:val="none" w:sz="0" w:space="0" w:color="auto"/>
                <w:right w:val="none" w:sz="0" w:space="0" w:color="auto"/>
              </w:divBdr>
            </w:div>
            <w:div w:id="1197886461">
              <w:marLeft w:val="0"/>
              <w:marRight w:val="0"/>
              <w:marTop w:val="0"/>
              <w:marBottom w:val="0"/>
              <w:divBdr>
                <w:top w:val="none" w:sz="0" w:space="0" w:color="auto"/>
                <w:left w:val="none" w:sz="0" w:space="0" w:color="auto"/>
                <w:bottom w:val="none" w:sz="0" w:space="0" w:color="auto"/>
                <w:right w:val="none" w:sz="0" w:space="0" w:color="auto"/>
              </w:divBdr>
            </w:div>
            <w:div w:id="920990501">
              <w:marLeft w:val="0"/>
              <w:marRight w:val="0"/>
              <w:marTop w:val="0"/>
              <w:marBottom w:val="0"/>
              <w:divBdr>
                <w:top w:val="none" w:sz="0" w:space="0" w:color="auto"/>
                <w:left w:val="none" w:sz="0" w:space="0" w:color="auto"/>
                <w:bottom w:val="none" w:sz="0" w:space="0" w:color="auto"/>
                <w:right w:val="none" w:sz="0" w:space="0" w:color="auto"/>
              </w:divBdr>
            </w:div>
          </w:divsChild>
        </w:div>
        <w:div w:id="37437887">
          <w:marLeft w:val="0"/>
          <w:marRight w:val="0"/>
          <w:marTop w:val="0"/>
          <w:marBottom w:val="0"/>
          <w:divBdr>
            <w:top w:val="none" w:sz="0" w:space="0" w:color="auto"/>
            <w:left w:val="none" w:sz="0" w:space="0" w:color="auto"/>
            <w:bottom w:val="none" w:sz="0" w:space="0" w:color="auto"/>
            <w:right w:val="none" w:sz="0" w:space="0" w:color="auto"/>
          </w:divBdr>
          <w:divsChild>
            <w:div w:id="1383747580">
              <w:marLeft w:val="0"/>
              <w:marRight w:val="0"/>
              <w:marTop w:val="0"/>
              <w:marBottom w:val="0"/>
              <w:divBdr>
                <w:top w:val="none" w:sz="0" w:space="0" w:color="auto"/>
                <w:left w:val="none" w:sz="0" w:space="0" w:color="auto"/>
                <w:bottom w:val="none" w:sz="0" w:space="0" w:color="auto"/>
                <w:right w:val="none" w:sz="0" w:space="0" w:color="auto"/>
              </w:divBdr>
            </w:div>
            <w:div w:id="509569145">
              <w:marLeft w:val="0"/>
              <w:marRight w:val="0"/>
              <w:marTop w:val="0"/>
              <w:marBottom w:val="0"/>
              <w:divBdr>
                <w:top w:val="none" w:sz="0" w:space="0" w:color="auto"/>
                <w:left w:val="none" w:sz="0" w:space="0" w:color="auto"/>
                <w:bottom w:val="none" w:sz="0" w:space="0" w:color="auto"/>
                <w:right w:val="none" w:sz="0" w:space="0" w:color="auto"/>
              </w:divBdr>
            </w:div>
          </w:divsChild>
        </w:div>
        <w:div w:id="704257034">
          <w:marLeft w:val="0"/>
          <w:marRight w:val="0"/>
          <w:marTop w:val="0"/>
          <w:marBottom w:val="0"/>
          <w:divBdr>
            <w:top w:val="none" w:sz="0" w:space="0" w:color="auto"/>
            <w:left w:val="none" w:sz="0" w:space="0" w:color="auto"/>
            <w:bottom w:val="none" w:sz="0" w:space="0" w:color="auto"/>
            <w:right w:val="none" w:sz="0" w:space="0" w:color="auto"/>
          </w:divBdr>
          <w:divsChild>
            <w:div w:id="1363283827">
              <w:marLeft w:val="0"/>
              <w:marRight w:val="0"/>
              <w:marTop w:val="0"/>
              <w:marBottom w:val="0"/>
              <w:divBdr>
                <w:top w:val="none" w:sz="0" w:space="0" w:color="auto"/>
                <w:left w:val="none" w:sz="0" w:space="0" w:color="auto"/>
                <w:bottom w:val="none" w:sz="0" w:space="0" w:color="auto"/>
                <w:right w:val="none" w:sz="0" w:space="0" w:color="auto"/>
              </w:divBdr>
            </w:div>
            <w:div w:id="841942004">
              <w:marLeft w:val="0"/>
              <w:marRight w:val="0"/>
              <w:marTop w:val="0"/>
              <w:marBottom w:val="0"/>
              <w:divBdr>
                <w:top w:val="none" w:sz="0" w:space="0" w:color="auto"/>
                <w:left w:val="none" w:sz="0" w:space="0" w:color="auto"/>
                <w:bottom w:val="none" w:sz="0" w:space="0" w:color="auto"/>
                <w:right w:val="none" w:sz="0" w:space="0" w:color="auto"/>
              </w:divBdr>
            </w:div>
          </w:divsChild>
        </w:div>
        <w:div w:id="11153192">
          <w:marLeft w:val="0"/>
          <w:marRight w:val="0"/>
          <w:marTop w:val="0"/>
          <w:marBottom w:val="0"/>
          <w:divBdr>
            <w:top w:val="none" w:sz="0" w:space="0" w:color="auto"/>
            <w:left w:val="none" w:sz="0" w:space="0" w:color="auto"/>
            <w:bottom w:val="none" w:sz="0" w:space="0" w:color="auto"/>
            <w:right w:val="none" w:sz="0" w:space="0" w:color="auto"/>
          </w:divBdr>
          <w:divsChild>
            <w:div w:id="985086066">
              <w:marLeft w:val="0"/>
              <w:marRight w:val="0"/>
              <w:marTop w:val="0"/>
              <w:marBottom w:val="0"/>
              <w:divBdr>
                <w:top w:val="none" w:sz="0" w:space="0" w:color="auto"/>
                <w:left w:val="none" w:sz="0" w:space="0" w:color="auto"/>
                <w:bottom w:val="none" w:sz="0" w:space="0" w:color="auto"/>
                <w:right w:val="none" w:sz="0" w:space="0" w:color="auto"/>
              </w:divBdr>
            </w:div>
          </w:divsChild>
        </w:div>
        <w:div w:id="84808040">
          <w:marLeft w:val="0"/>
          <w:marRight w:val="0"/>
          <w:marTop w:val="0"/>
          <w:marBottom w:val="0"/>
          <w:divBdr>
            <w:top w:val="none" w:sz="0" w:space="0" w:color="auto"/>
            <w:left w:val="none" w:sz="0" w:space="0" w:color="auto"/>
            <w:bottom w:val="none" w:sz="0" w:space="0" w:color="auto"/>
            <w:right w:val="none" w:sz="0" w:space="0" w:color="auto"/>
          </w:divBdr>
          <w:divsChild>
            <w:div w:id="822040519">
              <w:marLeft w:val="0"/>
              <w:marRight w:val="0"/>
              <w:marTop w:val="0"/>
              <w:marBottom w:val="0"/>
              <w:divBdr>
                <w:top w:val="none" w:sz="0" w:space="0" w:color="auto"/>
                <w:left w:val="none" w:sz="0" w:space="0" w:color="auto"/>
                <w:bottom w:val="none" w:sz="0" w:space="0" w:color="auto"/>
                <w:right w:val="none" w:sz="0" w:space="0" w:color="auto"/>
              </w:divBdr>
            </w:div>
          </w:divsChild>
        </w:div>
        <w:div w:id="1646934550">
          <w:marLeft w:val="0"/>
          <w:marRight w:val="0"/>
          <w:marTop w:val="0"/>
          <w:marBottom w:val="0"/>
          <w:divBdr>
            <w:top w:val="none" w:sz="0" w:space="0" w:color="auto"/>
            <w:left w:val="none" w:sz="0" w:space="0" w:color="auto"/>
            <w:bottom w:val="none" w:sz="0" w:space="0" w:color="auto"/>
            <w:right w:val="none" w:sz="0" w:space="0" w:color="auto"/>
          </w:divBdr>
          <w:divsChild>
            <w:div w:id="1436636746">
              <w:marLeft w:val="0"/>
              <w:marRight w:val="0"/>
              <w:marTop w:val="0"/>
              <w:marBottom w:val="0"/>
              <w:divBdr>
                <w:top w:val="none" w:sz="0" w:space="0" w:color="auto"/>
                <w:left w:val="none" w:sz="0" w:space="0" w:color="auto"/>
                <w:bottom w:val="none" w:sz="0" w:space="0" w:color="auto"/>
                <w:right w:val="none" w:sz="0" w:space="0" w:color="auto"/>
              </w:divBdr>
            </w:div>
            <w:div w:id="119685491">
              <w:marLeft w:val="0"/>
              <w:marRight w:val="0"/>
              <w:marTop w:val="0"/>
              <w:marBottom w:val="0"/>
              <w:divBdr>
                <w:top w:val="none" w:sz="0" w:space="0" w:color="auto"/>
                <w:left w:val="none" w:sz="0" w:space="0" w:color="auto"/>
                <w:bottom w:val="none" w:sz="0" w:space="0" w:color="auto"/>
                <w:right w:val="none" w:sz="0" w:space="0" w:color="auto"/>
              </w:divBdr>
            </w:div>
          </w:divsChild>
        </w:div>
        <w:div w:id="687098677">
          <w:marLeft w:val="0"/>
          <w:marRight w:val="0"/>
          <w:marTop w:val="0"/>
          <w:marBottom w:val="0"/>
          <w:divBdr>
            <w:top w:val="none" w:sz="0" w:space="0" w:color="auto"/>
            <w:left w:val="none" w:sz="0" w:space="0" w:color="auto"/>
            <w:bottom w:val="none" w:sz="0" w:space="0" w:color="auto"/>
            <w:right w:val="none" w:sz="0" w:space="0" w:color="auto"/>
          </w:divBdr>
          <w:divsChild>
            <w:div w:id="1685938864">
              <w:marLeft w:val="0"/>
              <w:marRight w:val="0"/>
              <w:marTop w:val="0"/>
              <w:marBottom w:val="0"/>
              <w:divBdr>
                <w:top w:val="none" w:sz="0" w:space="0" w:color="auto"/>
                <w:left w:val="none" w:sz="0" w:space="0" w:color="auto"/>
                <w:bottom w:val="none" w:sz="0" w:space="0" w:color="auto"/>
                <w:right w:val="none" w:sz="0" w:space="0" w:color="auto"/>
              </w:divBdr>
            </w:div>
          </w:divsChild>
        </w:div>
        <w:div w:id="687604477">
          <w:marLeft w:val="0"/>
          <w:marRight w:val="0"/>
          <w:marTop w:val="0"/>
          <w:marBottom w:val="0"/>
          <w:divBdr>
            <w:top w:val="none" w:sz="0" w:space="0" w:color="auto"/>
            <w:left w:val="none" w:sz="0" w:space="0" w:color="auto"/>
            <w:bottom w:val="none" w:sz="0" w:space="0" w:color="auto"/>
            <w:right w:val="none" w:sz="0" w:space="0" w:color="auto"/>
          </w:divBdr>
          <w:divsChild>
            <w:div w:id="1258750897">
              <w:marLeft w:val="0"/>
              <w:marRight w:val="0"/>
              <w:marTop w:val="0"/>
              <w:marBottom w:val="0"/>
              <w:divBdr>
                <w:top w:val="none" w:sz="0" w:space="0" w:color="auto"/>
                <w:left w:val="none" w:sz="0" w:space="0" w:color="auto"/>
                <w:bottom w:val="none" w:sz="0" w:space="0" w:color="auto"/>
                <w:right w:val="none" w:sz="0" w:space="0" w:color="auto"/>
              </w:divBdr>
            </w:div>
          </w:divsChild>
        </w:div>
        <w:div w:id="42139836">
          <w:marLeft w:val="0"/>
          <w:marRight w:val="0"/>
          <w:marTop w:val="0"/>
          <w:marBottom w:val="0"/>
          <w:divBdr>
            <w:top w:val="none" w:sz="0" w:space="0" w:color="auto"/>
            <w:left w:val="none" w:sz="0" w:space="0" w:color="auto"/>
            <w:bottom w:val="none" w:sz="0" w:space="0" w:color="auto"/>
            <w:right w:val="none" w:sz="0" w:space="0" w:color="auto"/>
          </w:divBdr>
          <w:divsChild>
            <w:div w:id="992610827">
              <w:marLeft w:val="0"/>
              <w:marRight w:val="0"/>
              <w:marTop w:val="0"/>
              <w:marBottom w:val="0"/>
              <w:divBdr>
                <w:top w:val="none" w:sz="0" w:space="0" w:color="auto"/>
                <w:left w:val="none" w:sz="0" w:space="0" w:color="auto"/>
                <w:bottom w:val="none" w:sz="0" w:space="0" w:color="auto"/>
                <w:right w:val="none" w:sz="0" w:space="0" w:color="auto"/>
              </w:divBdr>
            </w:div>
            <w:div w:id="1119687090">
              <w:marLeft w:val="0"/>
              <w:marRight w:val="0"/>
              <w:marTop w:val="0"/>
              <w:marBottom w:val="0"/>
              <w:divBdr>
                <w:top w:val="none" w:sz="0" w:space="0" w:color="auto"/>
                <w:left w:val="none" w:sz="0" w:space="0" w:color="auto"/>
                <w:bottom w:val="none" w:sz="0" w:space="0" w:color="auto"/>
                <w:right w:val="none" w:sz="0" w:space="0" w:color="auto"/>
              </w:divBdr>
            </w:div>
            <w:div w:id="1994288729">
              <w:marLeft w:val="0"/>
              <w:marRight w:val="0"/>
              <w:marTop w:val="0"/>
              <w:marBottom w:val="0"/>
              <w:divBdr>
                <w:top w:val="none" w:sz="0" w:space="0" w:color="auto"/>
                <w:left w:val="none" w:sz="0" w:space="0" w:color="auto"/>
                <w:bottom w:val="none" w:sz="0" w:space="0" w:color="auto"/>
                <w:right w:val="none" w:sz="0" w:space="0" w:color="auto"/>
              </w:divBdr>
            </w:div>
            <w:div w:id="86193035">
              <w:marLeft w:val="0"/>
              <w:marRight w:val="0"/>
              <w:marTop w:val="0"/>
              <w:marBottom w:val="0"/>
              <w:divBdr>
                <w:top w:val="none" w:sz="0" w:space="0" w:color="auto"/>
                <w:left w:val="none" w:sz="0" w:space="0" w:color="auto"/>
                <w:bottom w:val="none" w:sz="0" w:space="0" w:color="auto"/>
                <w:right w:val="none" w:sz="0" w:space="0" w:color="auto"/>
              </w:divBdr>
            </w:div>
          </w:divsChild>
        </w:div>
        <w:div w:id="1123112769">
          <w:marLeft w:val="0"/>
          <w:marRight w:val="0"/>
          <w:marTop w:val="0"/>
          <w:marBottom w:val="0"/>
          <w:divBdr>
            <w:top w:val="none" w:sz="0" w:space="0" w:color="auto"/>
            <w:left w:val="none" w:sz="0" w:space="0" w:color="auto"/>
            <w:bottom w:val="none" w:sz="0" w:space="0" w:color="auto"/>
            <w:right w:val="none" w:sz="0" w:space="0" w:color="auto"/>
          </w:divBdr>
          <w:divsChild>
            <w:div w:id="913929202">
              <w:marLeft w:val="0"/>
              <w:marRight w:val="0"/>
              <w:marTop w:val="0"/>
              <w:marBottom w:val="0"/>
              <w:divBdr>
                <w:top w:val="none" w:sz="0" w:space="0" w:color="auto"/>
                <w:left w:val="none" w:sz="0" w:space="0" w:color="auto"/>
                <w:bottom w:val="none" w:sz="0" w:space="0" w:color="auto"/>
                <w:right w:val="none" w:sz="0" w:space="0" w:color="auto"/>
              </w:divBdr>
            </w:div>
          </w:divsChild>
        </w:div>
        <w:div w:id="100271603">
          <w:marLeft w:val="0"/>
          <w:marRight w:val="0"/>
          <w:marTop w:val="0"/>
          <w:marBottom w:val="0"/>
          <w:divBdr>
            <w:top w:val="none" w:sz="0" w:space="0" w:color="auto"/>
            <w:left w:val="none" w:sz="0" w:space="0" w:color="auto"/>
            <w:bottom w:val="none" w:sz="0" w:space="0" w:color="auto"/>
            <w:right w:val="none" w:sz="0" w:space="0" w:color="auto"/>
          </w:divBdr>
          <w:divsChild>
            <w:div w:id="2040936072">
              <w:marLeft w:val="0"/>
              <w:marRight w:val="0"/>
              <w:marTop w:val="0"/>
              <w:marBottom w:val="0"/>
              <w:divBdr>
                <w:top w:val="none" w:sz="0" w:space="0" w:color="auto"/>
                <w:left w:val="none" w:sz="0" w:space="0" w:color="auto"/>
                <w:bottom w:val="none" w:sz="0" w:space="0" w:color="auto"/>
                <w:right w:val="none" w:sz="0" w:space="0" w:color="auto"/>
              </w:divBdr>
            </w:div>
            <w:div w:id="672802051">
              <w:marLeft w:val="0"/>
              <w:marRight w:val="0"/>
              <w:marTop w:val="0"/>
              <w:marBottom w:val="0"/>
              <w:divBdr>
                <w:top w:val="none" w:sz="0" w:space="0" w:color="auto"/>
                <w:left w:val="none" w:sz="0" w:space="0" w:color="auto"/>
                <w:bottom w:val="none" w:sz="0" w:space="0" w:color="auto"/>
                <w:right w:val="none" w:sz="0" w:space="0" w:color="auto"/>
              </w:divBdr>
            </w:div>
          </w:divsChild>
        </w:div>
        <w:div w:id="1171600923">
          <w:marLeft w:val="0"/>
          <w:marRight w:val="0"/>
          <w:marTop w:val="0"/>
          <w:marBottom w:val="0"/>
          <w:divBdr>
            <w:top w:val="none" w:sz="0" w:space="0" w:color="auto"/>
            <w:left w:val="none" w:sz="0" w:space="0" w:color="auto"/>
            <w:bottom w:val="none" w:sz="0" w:space="0" w:color="auto"/>
            <w:right w:val="none" w:sz="0" w:space="0" w:color="auto"/>
          </w:divBdr>
          <w:divsChild>
            <w:div w:id="1475874605">
              <w:marLeft w:val="0"/>
              <w:marRight w:val="0"/>
              <w:marTop w:val="0"/>
              <w:marBottom w:val="0"/>
              <w:divBdr>
                <w:top w:val="none" w:sz="0" w:space="0" w:color="auto"/>
                <w:left w:val="none" w:sz="0" w:space="0" w:color="auto"/>
                <w:bottom w:val="none" w:sz="0" w:space="0" w:color="auto"/>
                <w:right w:val="none" w:sz="0" w:space="0" w:color="auto"/>
              </w:divBdr>
            </w:div>
          </w:divsChild>
        </w:div>
        <w:div w:id="85612010">
          <w:marLeft w:val="0"/>
          <w:marRight w:val="0"/>
          <w:marTop w:val="0"/>
          <w:marBottom w:val="0"/>
          <w:divBdr>
            <w:top w:val="none" w:sz="0" w:space="0" w:color="auto"/>
            <w:left w:val="none" w:sz="0" w:space="0" w:color="auto"/>
            <w:bottom w:val="none" w:sz="0" w:space="0" w:color="auto"/>
            <w:right w:val="none" w:sz="0" w:space="0" w:color="auto"/>
          </w:divBdr>
          <w:divsChild>
            <w:div w:id="917709923">
              <w:marLeft w:val="0"/>
              <w:marRight w:val="0"/>
              <w:marTop w:val="0"/>
              <w:marBottom w:val="0"/>
              <w:divBdr>
                <w:top w:val="none" w:sz="0" w:space="0" w:color="auto"/>
                <w:left w:val="none" w:sz="0" w:space="0" w:color="auto"/>
                <w:bottom w:val="none" w:sz="0" w:space="0" w:color="auto"/>
                <w:right w:val="none" w:sz="0" w:space="0" w:color="auto"/>
              </w:divBdr>
            </w:div>
          </w:divsChild>
        </w:div>
        <w:div w:id="1303122423">
          <w:marLeft w:val="0"/>
          <w:marRight w:val="0"/>
          <w:marTop w:val="0"/>
          <w:marBottom w:val="0"/>
          <w:divBdr>
            <w:top w:val="none" w:sz="0" w:space="0" w:color="auto"/>
            <w:left w:val="none" w:sz="0" w:space="0" w:color="auto"/>
            <w:bottom w:val="none" w:sz="0" w:space="0" w:color="auto"/>
            <w:right w:val="none" w:sz="0" w:space="0" w:color="auto"/>
          </w:divBdr>
          <w:divsChild>
            <w:div w:id="181866861">
              <w:marLeft w:val="0"/>
              <w:marRight w:val="0"/>
              <w:marTop w:val="0"/>
              <w:marBottom w:val="0"/>
              <w:divBdr>
                <w:top w:val="none" w:sz="0" w:space="0" w:color="auto"/>
                <w:left w:val="none" w:sz="0" w:space="0" w:color="auto"/>
                <w:bottom w:val="none" w:sz="0" w:space="0" w:color="auto"/>
                <w:right w:val="none" w:sz="0" w:space="0" w:color="auto"/>
              </w:divBdr>
            </w:div>
            <w:div w:id="469323529">
              <w:marLeft w:val="0"/>
              <w:marRight w:val="0"/>
              <w:marTop w:val="0"/>
              <w:marBottom w:val="0"/>
              <w:divBdr>
                <w:top w:val="none" w:sz="0" w:space="0" w:color="auto"/>
                <w:left w:val="none" w:sz="0" w:space="0" w:color="auto"/>
                <w:bottom w:val="none" w:sz="0" w:space="0" w:color="auto"/>
                <w:right w:val="none" w:sz="0" w:space="0" w:color="auto"/>
              </w:divBdr>
            </w:div>
            <w:div w:id="750586829">
              <w:marLeft w:val="0"/>
              <w:marRight w:val="0"/>
              <w:marTop w:val="0"/>
              <w:marBottom w:val="0"/>
              <w:divBdr>
                <w:top w:val="none" w:sz="0" w:space="0" w:color="auto"/>
                <w:left w:val="none" w:sz="0" w:space="0" w:color="auto"/>
                <w:bottom w:val="none" w:sz="0" w:space="0" w:color="auto"/>
                <w:right w:val="none" w:sz="0" w:space="0" w:color="auto"/>
              </w:divBdr>
            </w:div>
          </w:divsChild>
        </w:div>
        <w:div w:id="755054803">
          <w:marLeft w:val="0"/>
          <w:marRight w:val="0"/>
          <w:marTop w:val="0"/>
          <w:marBottom w:val="0"/>
          <w:divBdr>
            <w:top w:val="none" w:sz="0" w:space="0" w:color="auto"/>
            <w:left w:val="none" w:sz="0" w:space="0" w:color="auto"/>
            <w:bottom w:val="none" w:sz="0" w:space="0" w:color="auto"/>
            <w:right w:val="none" w:sz="0" w:space="0" w:color="auto"/>
          </w:divBdr>
          <w:divsChild>
            <w:div w:id="824246997">
              <w:marLeft w:val="0"/>
              <w:marRight w:val="0"/>
              <w:marTop w:val="0"/>
              <w:marBottom w:val="0"/>
              <w:divBdr>
                <w:top w:val="none" w:sz="0" w:space="0" w:color="auto"/>
                <w:left w:val="none" w:sz="0" w:space="0" w:color="auto"/>
                <w:bottom w:val="none" w:sz="0" w:space="0" w:color="auto"/>
                <w:right w:val="none" w:sz="0" w:space="0" w:color="auto"/>
              </w:divBdr>
            </w:div>
          </w:divsChild>
        </w:div>
        <w:div w:id="916985232">
          <w:marLeft w:val="0"/>
          <w:marRight w:val="0"/>
          <w:marTop w:val="0"/>
          <w:marBottom w:val="0"/>
          <w:divBdr>
            <w:top w:val="none" w:sz="0" w:space="0" w:color="auto"/>
            <w:left w:val="none" w:sz="0" w:space="0" w:color="auto"/>
            <w:bottom w:val="none" w:sz="0" w:space="0" w:color="auto"/>
            <w:right w:val="none" w:sz="0" w:space="0" w:color="auto"/>
          </w:divBdr>
          <w:divsChild>
            <w:div w:id="52118046">
              <w:marLeft w:val="0"/>
              <w:marRight w:val="0"/>
              <w:marTop w:val="0"/>
              <w:marBottom w:val="0"/>
              <w:divBdr>
                <w:top w:val="none" w:sz="0" w:space="0" w:color="auto"/>
                <w:left w:val="none" w:sz="0" w:space="0" w:color="auto"/>
                <w:bottom w:val="none" w:sz="0" w:space="0" w:color="auto"/>
                <w:right w:val="none" w:sz="0" w:space="0" w:color="auto"/>
              </w:divBdr>
            </w:div>
            <w:div w:id="232207499">
              <w:marLeft w:val="0"/>
              <w:marRight w:val="0"/>
              <w:marTop w:val="0"/>
              <w:marBottom w:val="0"/>
              <w:divBdr>
                <w:top w:val="none" w:sz="0" w:space="0" w:color="auto"/>
                <w:left w:val="none" w:sz="0" w:space="0" w:color="auto"/>
                <w:bottom w:val="none" w:sz="0" w:space="0" w:color="auto"/>
                <w:right w:val="none" w:sz="0" w:space="0" w:color="auto"/>
              </w:divBdr>
            </w:div>
            <w:div w:id="1058867724">
              <w:marLeft w:val="0"/>
              <w:marRight w:val="0"/>
              <w:marTop w:val="0"/>
              <w:marBottom w:val="0"/>
              <w:divBdr>
                <w:top w:val="none" w:sz="0" w:space="0" w:color="auto"/>
                <w:left w:val="none" w:sz="0" w:space="0" w:color="auto"/>
                <w:bottom w:val="none" w:sz="0" w:space="0" w:color="auto"/>
                <w:right w:val="none" w:sz="0" w:space="0" w:color="auto"/>
              </w:divBdr>
            </w:div>
            <w:div w:id="144401451">
              <w:marLeft w:val="0"/>
              <w:marRight w:val="0"/>
              <w:marTop w:val="0"/>
              <w:marBottom w:val="0"/>
              <w:divBdr>
                <w:top w:val="none" w:sz="0" w:space="0" w:color="auto"/>
                <w:left w:val="none" w:sz="0" w:space="0" w:color="auto"/>
                <w:bottom w:val="none" w:sz="0" w:space="0" w:color="auto"/>
                <w:right w:val="none" w:sz="0" w:space="0" w:color="auto"/>
              </w:divBdr>
            </w:div>
            <w:div w:id="1732457468">
              <w:marLeft w:val="0"/>
              <w:marRight w:val="0"/>
              <w:marTop w:val="0"/>
              <w:marBottom w:val="0"/>
              <w:divBdr>
                <w:top w:val="none" w:sz="0" w:space="0" w:color="auto"/>
                <w:left w:val="none" w:sz="0" w:space="0" w:color="auto"/>
                <w:bottom w:val="none" w:sz="0" w:space="0" w:color="auto"/>
                <w:right w:val="none" w:sz="0" w:space="0" w:color="auto"/>
              </w:divBdr>
            </w:div>
            <w:div w:id="1548369912">
              <w:marLeft w:val="0"/>
              <w:marRight w:val="0"/>
              <w:marTop w:val="0"/>
              <w:marBottom w:val="0"/>
              <w:divBdr>
                <w:top w:val="none" w:sz="0" w:space="0" w:color="auto"/>
                <w:left w:val="none" w:sz="0" w:space="0" w:color="auto"/>
                <w:bottom w:val="none" w:sz="0" w:space="0" w:color="auto"/>
                <w:right w:val="none" w:sz="0" w:space="0" w:color="auto"/>
              </w:divBdr>
            </w:div>
          </w:divsChild>
        </w:div>
        <w:div w:id="690227141">
          <w:marLeft w:val="0"/>
          <w:marRight w:val="0"/>
          <w:marTop w:val="0"/>
          <w:marBottom w:val="0"/>
          <w:divBdr>
            <w:top w:val="none" w:sz="0" w:space="0" w:color="auto"/>
            <w:left w:val="none" w:sz="0" w:space="0" w:color="auto"/>
            <w:bottom w:val="none" w:sz="0" w:space="0" w:color="auto"/>
            <w:right w:val="none" w:sz="0" w:space="0" w:color="auto"/>
          </w:divBdr>
          <w:divsChild>
            <w:div w:id="964772695">
              <w:marLeft w:val="0"/>
              <w:marRight w:val="0"/>
              <w:marTop w:val="0"/>
              <w:marBottom w:val="0"/>
              <w:divBdr>
                <w:top w:val="none" w:sz="0" w:space="0" w:color="auto"/>
                <w:left w:val="none" w:sz="0" w:space="0" w:color="auto"/>
                <w:bottom w:val="none" w:sz="0" w:space="0" w:color="auto"/>
                <w:right w:val="none" w:sz="0" w:space="0" w:color="auto"/>
              </w:divBdr>
            </w:div>
            <w:div w:id="260838659">
              <w:marLeft w:val="0"/>
              <w:marRight w:val="0"/>
              <w:marTop w:val="0"/>
              <w:marBottom w:val="0"/>
              <w:divBdr>
                <w:top w:val="none" w:sz="0" w:space="0" w:color="auto"/>
                <w:left w:val="none" w:sz="0" w:space="0" w:color="auto"/>
                <w:bottom w:val="none" w:sz="0" w:space="0" w:color="auto"/>
                <w:right w:val="none" w:sz="0" w:space="0" w:color="auto"/>
              </w:divBdr>
            </w:div>
            <w:div w:id="662319816">
              <w:marLeft w:val="0"/>
              <w:marRight w:val="0"/>
              <w:marTop w:val="0"/>
              <w:marBottom w:val="0"/>
              <w:divBdr>
                <w:top w:val="none" w:sz="0" w:space="0" w:color="auto"/>
                <w:left w:val="none" w:sz="0" w:space="0" w:color="auto"/>
                <w:bottom w:val="none" w:sz="0" w:space="0" w:color="auto"/>
                <w:right w:val="none" w:sz="0" w:space="0" w:color="auto"/>
              </w:divBdr>
            </w:div>
            <w:div w:id="795566644">
              <w:marLeft w:val="0"/>
              <w:marRight w:val="0"/>
              <w:marTop w:val="0"/>
              <w:marBottom w:val="0"/>
              <w:divBdr>
                <w:top w:val="none" w:sz="0" w:space="0" w:color="auto"/>
                <w:left w:val="none" w:sz="0" w:space="0" w:color="auto"/>
                <w:bottom w:val="none" w:sz="0" w:space="0" w:color="auto"/>
                <w:right w:val="none" w:sz="0" w:space="0" w:color="auto"/>
              </w:divBdr>
            </w:div>
            <w:div w:id="228422117">
              <w:marLeft w:val="0"/>
              <w:marRight w:val="0"/>
              <w:marTop w:val="0"/>
              <w:marBottom w:val="0"/>
              <w:divBdr>
                <w:top w:val="none" w:sz="0" w:space="0" w:color="auto"/>
                <w:left w:val="none" w:sz="0" w:space="0" w:color="auto"/>
                <w:bottom w:val="none" w:sz="0" w:space="0" w:color="auto"/>
                <w:right w:val="none" w:sz="0" w:space="0" w:color="auto"/>
              </w:divBdr>
            </w:div>
            <w:div w:id="113865540">
              <w:marLeft w:val="0"/>
              <w:marRight w:val="0"/>
              <w:marTop w:val="0"/>
              <w:marBottom w:val="0"/>
              <w:divBdr>
                <w:top w:val="none" w:sz="0" w:space="0" w:color="auto"/>
                <w:left w:val="none" w:sz="0" w:space="0" w:color="auto"/>
                <w:bottom w:val="none" w:sz="0" w:space="0" w:color="auto"/>
                <w:right w:val="none" w:sz="0" w:space="0" w:color="auto"/>
              </w:divBdr>
            </w:div>
          </w:divsChild>
        </w:div>
        <w:div w:id="654453790">
          <w:marLeft w:val="0"/>
          <w:marRight w:val="0"/>
          <w:marTop w:val="0"/>
          <w:marBottom w:val="0"/>
          <w:divBdr>
            <w:top w:val="none" w:sz="0" w:space="0" w:color="auto"/>
            <w:left w:val="none" w:sz="0" w:space="0" w:color="auto"/>
            <w:bottom w:val="none" w:sz="0" w:space="0" w:color="auto"/>
            <w:right w:val="none" w:sz="0" w:space="0" w:color="auto"/>
          </w:divBdr>
          <w:divsChild>
            <w:div w:id="732240328">
              <w:marLeft w:val="0"/>
              <w:marRight w:val="0"/>
              <w:marTop w:val="0"/>
              <w:marBottom w:val="0"/>
              <w:divBdr>
                <w:top w:val="none" w:sz="0" w:space="0" w:color="auto"/>
                <w:left w:val="none" w:sz="0" w:space="0" w:color="auto"/>
                <w:bottom w:val="none" w:sz="0" w:space="0" w:color="auto"/>
                <w:right w:val="none" w:sz="0" w:space="0" w:color="auto"/>
              </w:divBdr>
            </w:div>
          </w:divsChild>
        </w:div>
        <w:div w:id="498274833">
          <w:marLeft w:val="0"/>
          <w:marRight w:val="0"/>
          <w:marTop w:val="0"/>
          <w:marBottom w:val="0"/>
          <w:divBdr>
            <w:top w:val="none" w:sz="0" w:space="0" w:color="auto"/>
            <w:left w:val="none" w:sz="0" w:space="0" w:color="auto"/>
            <w:bottom w:val="none" w:sz="0" w:space="0" w:color="auto"/>
            <w:right w:val="none" w:sz="0" w:space="0" w:color="auto"/>
          </w:divBdr>
          <w:divsChild>
            <w:div w:id="468477683">
              <w:marLeft w:val="0"/>
              <w:marRight w:val="0"/>
              <w:marTop w:val="0"/>
              <w:marBottom w:val="0"/>
              <w:divBdr>
                <w:top w:val="none" w:sz="0" w:space="0" w:color="auto"/>
                <w:left w:val="none" w:sz="0" w:space="0" w:color="auto"/>
                <w:bottom w:val="none" w:sz="0" w:space="0" w:color="auto"/>
                <w:right w:val="none" w:sz="0" w:space="0" w:color="auto"/>
              </w:divBdr>
            </w:div>
            <w:div w:id="831916370">
              <w:marLeft w:val="0"/>
              <w:marRight w:val="0"/>
              <w:marTop w:val="0"/>
              <w:marBottom w:val="0"/>
              <w:divBdr>
                <w:top w:val="none" w:sz="0" w:space="0" w:color="auto"/>
                <w:left w:val="none" w:sz="0" w:space="0" w:color="auto"/>
                <w:bottom w:val="none" w:sz="0" w:space="0" w:color="auto"/>
                <w:right w:val="none" w:sz="0" w:space="0" w:color="auto"/>
              </w:divBdr>
            </w:div>
          </w:divsChild>
        </w:div>
        <w:div w:id="1619991135">
          <w:marLeft w:val="0"/>
          <w:marRight w:val="0"/>
          <w:marTop w:val="0"/>
          <w:marBottom w:val="0"/>
          <w:divBdr>
            <w:top w:val="none" w:sz="0" w:space="0" w:color="auto"/>
            <w:left w:val="none" w:sz="0" w:space="0" w:color="auto"/>
            <w:bottom w:val="none" w:sz="0" w:space="0" w:color="auto"/>
            <w:right w:val="none" w:sz="0" w:space="0" w:color="auto"/>
          </w:divBdr>
          <w:divsChild>
            <w:div w:id="772481386">
              <w:marLeft w:val="0"/>
              <w:marRight w:val="0"/>
              <w:marTop w:val="0"/>
              <w:marBottom w:val="0"/>
              <w:divBdr>
                <w:top w:val="none" w:sz="0" w:space="0" w:color="auto"/>
                <w:left w:val="none" w:sz="0" w:space="0" w:color="auto"/>
                <w:bottom w:val="none" w:sz="0" w:space="0" w:color="auto"/>
                <w:right w:val="none" w:sz="0" w:space="0" w:color="auto"/>
              </w:divBdr>
            </w:div>
            <w:div w:id="1584997738">
              <w:marLeft w:val="0"/>
              <w:marRight w:val="0"/>
              <w:marTop w:val="0"/>
              <w:marBottom w:val="0"/>
              <w:divBdr>
                <w:top w:val="none" w:sz="0" w:space="0" w:color="auto"/>
                <w:left w:val="none" w:sz="0" w:space="0" w:color="auto"/>
                <w:bottom w:val="none" w:sz="0" w:space="0" w:color="auto"/>
                <w:right w:val="none" w:sz="0" w:space="0" w:color="auto"/>
              </w:divBdr>
            </w:div>
            <w:div w:id="1955551738">
              <w:marLeft w:val="0"/>
              <w:marRight w:val="0"/>
              <w:marTop w:val="0"/>
              <w:marBottom w:val="0"/>
              <w:divBdr>
                <w:top w:val="none" w:sz="0" w:space="0" w:color="auto"/>
                <w:left w:val="none" w:sz="0" w:space="0" w:color="auto"/>
                <w:bottom w:val="none" w:sz="0" w:space="0" w:color="auto"/>
                <w:right w:val="none" w:sz="0" w:space="0" w:color="auto"/>
              </w:divBdr>
            </w:div>
          </w:divsChild>
        </w:div>
        <w:div w:id="1219434687">
          <w:marLeft w:val="0"/>
          <w:marRight w:val="0"/>
          <w:marTop w:val="0"/>
          <w:marBottom w:val="0"/>
          <w:divBdr>
            <w:top w:val="none" w:sz="0" w:space="0" w:color="auto"/>
            <w:left w:val="none" w:sz="0" w:space="0" w:color="auto"/>
            <w:bottom w:val="none" w:sz="0" w:space="0" w:color="auto"/>
            <w:right w:val="none" w:sz="0" w:space="0" w:color="auto"/>
          </w:divBdr>
          <w:divsChild>
            <w:div w:id="976763537">
              <w:marLeft w:val="0"/>
              <w:marRight w:val="0"/>
              <w:marTop w:val="0"/>
              <w:marBottom w:val="0"/>
              <w:divBdr>
                <w:top w:val="none" w:sz="0" w:space="0" w:color="auto"/>
                <w:left w:val="none" w:sz="0" w:space="0" w:color="auto"/>
                <w:bottom w:val="none" w:sz="0" w:space="0" w:color="auto"/>
                <w:right w:val="none" w:sz="0" w:space="0" w:color="auto"/>
              </w:divBdr>
            </w:div>
            <w:div w:id="1881822299">
              <w:marLeft w:val="0"/>
              <w:marRight w:val="0"/>
              <w:marTop w:val="0"/>
              <w:marBottom w:val="0"/>
              <w:divBdr>
                <w:top w:val="none" w:sz="0" w:space="0" w:color="auto"/>
                <w:left w:val="none" w:sz="0" w:space="0" w:color="auto"/>
                <w:bottom w:val="none" w:sz="0" w:space="0" w:color="auto"/>
                <w:right w:val="none" w:sz="0" w:space="0" w:color="auto"/>
              </w:divBdr>
            </w:div>
          </w:divsChild>
        </w:div>
        <w:div w:id="1117873734">
          <w:marLeft w:val="0"/>
          <w:marRight w:val="0"/>
          <w:marTop w:val="0"/>
          <w:marBottom w:val="0"/>
          <w:divBdr>
            <w:top w:val="none" w:sz="0" w:space="0" w:color="auto"/>
            <w:left w:val="none" w:sz="0" w:space="0" w:color="auto"/>
            <w:bottom w:val="none" w:sz="0" w:space="0" w:color="auto"/>
            <w:right w:val="none" w:sz="0" w:space="0" w:color="auto"/>
          </w:divBdr>
          <w:divsChild>
            <w:div w:id="1596523215">
              <w:marLeft w:val="0"/>
              <w:marRight w:val="0"/>
              <w:marTop w:val="0"/>
              <w:marBottom w:val="0"/>
              <w:divBdr>
                <w:top w:val="none" w:sz="0" w:space="0" w:color="auto"/>
                <w:left w:val="none" w:sz="0" w:space="0" w:color="auto"/>
                <w:bottom w:val="none" w:sz="0" w:space="0" w:color="auto"/>
                <w:right w:val="none" w:sz="0" w:space="0" w:color="auto"/>
              </w:divBdr>
            </w:div>
            <w:div w:id="1048530230">
              <w:marLeft w:val="0"/>
              <w:marRight w:val="0"/>
              <w:marTop w:val="0"/>
              <w:marBottom w:val="0"/>
              <w:divBdr>
                <w:top w:val="none" w:sz="0" w:space="0" w:color="auto"/>
                <w:left w:val="none" w:sz="0" w:space="0" w:color="auto"/>
                <w:bottom w:val="none" w:sz="0" w:space="0" w:color="auto"/>
                <w:right w:val="none" w:sz="0" w:space="0" w:color="auto"/>
              </w:divBdr>
            </w:div>
            <w:div w:id="532353893">
              <w:marLeft w:val="0"/>
              <w:marRight w:val="0"/>
              <w:marTop w:val="0"/>
              <w:marBottom w:val="0"/>
              <w:divBdr>
                <w:top w:val="none" w:sz="0" w:space="0" w:color="auto"/>
                <w:left w:val="none" w:sz="0" w:space="0" w:color="auto"/>
                <w:bottom w:val="none" w:sz="0" w:space="0" w:color="auto"/>
                <w:right w:val="none" w:sz="0" w:space="0" w:color="auto"/>
              </w:divBdr>
            </w:div>
            <w:div w:id="614143980">
              <w:marLeft w:val="0"/>
              <w:marRight w:val="0"/>
              <w:marTop w:val="0"/>
              <w:marBottom w:val="0"/>
              <w:divBdr>
                <w:top w:val="none" w:sz="0" w:space="0" w:color="auto"/>
                <w:left w:val="none" w:sz="0" w:space="0" w:color="auto"/>
                <w:bottom w:val="none" w:sz="0" w:space="0" w:color="auto"/>
                <w:right w:val="none" w:sz="0" w:space="0" w:color="auto"/>
              </w:divBdr>
            </w:div>
          </w:divsChild>
        </w:div>
        <w:div w:id="1100177947">
          <w:marLeft w:val="0"/>
          <w:marRight w:val="0"/>
          <w:marTop w:val="0"/>
          <w:marBottom w:val="0"/>
          <w:divBdr>
            <w:top w:val="none" w:sz="0" w:space="0" w:color="auto"/>
            <w:left w:val="none" w:sz="0" w:space="0" w:color="auto"/>
            <w:bottom w:val="none" w:sz="0" w:space="0" w:color="auto"/>
            <w:right w:val="none" w:sz="0" w:space="0" w:color="auto"/>
          </w:divBdr>
          <w:divsChild>
            <w:div w:id="881555576">
              <w:marLeft w:val="0"/>
              <w:marRight w:val="0"/>
              <w:marTop w:val="0"/>
              <w:marBottom w:val="0"/>
              <w:divBdr>
                <w:top w:val="none" w:sz="0" w:space="0" w:color="auto"/>
                <w:left w:val="none" w:sz="0" w:space="0" w:color="auto"/>
                <w:bottom w:val="none" w:sz="0" w:space="0" w:color="auto"/>
                <w:right w:val="none" w:sz="0" w:space="0" w:color="auto"/>
              </w:divBdr>
            </w:div>
          </w:divsChild>
        </w:div>
        <w:div w:id="950554240">
          <w:marLeft w:val="0"/>
          <w:marRight w:val="0"/>
          <w:marTop w:val="0"/>
          <w:marBottom w:val="0"/>
          <w:divBdr>
            <w:top w:val="none" w:sz="0" w:space="0" w:color="auto"/>
            <w:left w:val="none" w:sz="0" w:space="0" w:color="auto"/>
            <w:bottom w:val="none" w:sz="0" w:space="0" w:color="auto"/>
            <w:right w:val="none" w:sz="0" w:space="0" w:color="auto"/>
          </w:divBdr>
          <w:divsChild>
            <w:div w:id="1574313045">
              <w:marLeft w:val="0"/>
              <w:marRight w:val="0"/>
              <w:marTop w:val="0"/>
              <w:marBottom w:val="0"/>
              <w:divBdr>
                <w:top w:val="none" w:sz="0" w:space="0" w:color="auto"/>
                <w:left w:val="none" w:sz="0" w:space="0" w:color="auto"/>
                <w:bottom w:val="none" w:sz="0" w:space="0" w:color="auto"/>
                <w:right w:val="none" w:sz="0" w:space="0" w:color="auto"/>
              </w:divBdr>
            </w:div>
            <w:div w:id="111440521">
              <w:marLeft w:val="0"/>
              <w:marRight w:val="0"/>
              <w:marTop w:val="0"/>
              <w:marBottom w:val="0"/>
              <w:divBdr>
                <w:top w:val="none" w:sz="0" w:space="0" w:color="auto"/>
                <w:left w:val="none" w:sz="0" w:space="0" w:color="auto"/>
                <w:bottom w:val="none" w:sz="0" w:space="0" w:color="auto"/>
                <w:right w:val="none" w:sz="0" w:space="0" w:color="auto"/>
              </w:divBdr>
            </w:div>
            <w:div w:id="319040732">
              <w:marLeft w:val="0"/>
              <w:marRight w:val="0"/>
              <w:marTop w:val="0"/>
              <w:marBottom w:val="0"/>
              <w:divBdr>
                <w:top w:val="none" w:sz="0" w:space="0" w:color="auto"/>
                <w:left w:val="none" w:sz="0" w:space="0" w:color="auto"/>
                <w:bottom w:val="none" w:sz="0" w:space="0" w:color="auto"/>
                <w:right w:val="none" w:sz="0" w:space="0" w:color="auto"/>
              </w:divBdr>
            </w:div>
            <w:div w:id="2095516445">
              <w:marLeft w:val="0"/>
              <w:marRight w:val="0"/>
              <w:marTop w:val="0"/>
              <w:marBottom w:val="0"/>
              <w:divBdr>
                <w:top w:val="none" w:sz="0" w:space="0" w:color="auto"/>
                <w:left w:val="none" w:sz="0" w:space="0" w:color="auto"/>
                <w:bottom w:val="none" w:sz="0" w:space="0" w:color="auto"/>
                <w:right w:val="none" w:sz="0" w:space="0" w:color="auto"/>
              </w:divBdr>
            </w:div>
            <w:div w:id="1623999840">
              <w:marLeft w:val="0"/>
              <w:marRight w:val="0"/>
              <w:marTop w:val="0"/>
              <w:marBottom w:val="0"/>
              <w:divBdr>
                <w:top w:val="none" w:sz="0" w:space="0" w:color="auto"/>
                <w:left w:val="none" w:sz="0" w:space="0" w:color="auto"/>
                <w:bottom w:val="none" w:sz="0" w:space="0" w:color="auto"/>
                <w:right w:val="none" w:sz="0" w:space="0" w:color="auto"/>
              </w:divBdr>
            </w:div>
            <w:div w:id="582687131">
              <w:marLeft w:val="0"/>
              <w:marRight w:val="0"/>
              <w:marTop w:val="0"/>
              <w:marBottom w:val="0"/>
              <w:divBdr>
                <w:top w:val="none" w:sz="0" w:space="0" w:color="auto"/>
                <w:left w:val="none" w:sz="0" w:space="0" w:color="auto"/>
                <w:bottom w:val="none" w:sz="0" w:space="0" w:color="auto"/>
                <w:right w:val="none" w:sz="0" w:space="0" w:color="auto"/>
              </w:divBdr>
            </w:div>
            <w:div w:id="1423334424">
              <w:marLeft w:val="0"/>
              <w:marRight w:val="0"/>
              <w:marTop w:val="0"/>
              <w:marBottom w:val="0"/>
              <w:divBdr>
                <w:top w:val="none" w:sz="0" w:space="0" w:color="auto"/>
                <w:left w:val="none" w:sz="0" w:space="0" w:color="auto"/>
                <w:bottom w:val="none" w:sz="0" w:space="0" w:color="auto"/>
                <w:right w:val="none" w:sz="0" w:space="0" w:color="auto"/>
              </w:divBdr>
            </w:div>
          </w:divsChild>
        </w:div>
        <w:div w:id="1104303480">
          <w:marLeft w:val="0"/>
          <w:marRight w:val="0"/>
          <w:marTop w:val="0"/>
          <w:marBottom w:val="0"/>
          <w:divBdr>
            <w:top w:val="none" w:sz="0" w:space="0" w:color="auto"/>
            <w:left w:val="none" w:sz="0" w:space="0" w:color="auto"/>
            <w:bottom w:val="none" w:sz="0" w:space="0" w:color="auto"/>
            <w:right w:val="none" w:sz="0" w:space="0" w:color="auto"/>
          </w:divBdr>
          <w:divsChild>
            <w:div w:id="341661696">
              <w:marLeft w:val="0"/>
              <w:marRight w:val="0"/>
              <w:marTop w:val="0"/>
              <w:marBottom w:val="0"/>
              <w:divBdr>
                <w:top w:val="none" w:sz="0" w:space="0" w:color="auto"/>
                <w:left w:val="none" w:sz="0" w:space="0" w:color="auto"/>
                <w:bottom w:val="none" w:sz="0" w:space="0" w:color="auto"/>
                <w:right w:val="none" w:sz="0" w:space="0" w:color="auto"/>
              </w:divBdr>
            </w:div>
            <w:div w:id="127287282">
              <w:marLeft w:val="0"/>
              <w:marRight w:val="0"/>
              <w:marTop w:val="0"/>
              <w:marBottom w:val="0"/>
              <w:divBdr>
                <w:top w:val="none" w:sz="0" w:space="0" w:color="auto"/>
                <w:left w:val="none" w:sz="0" w:space="0" w:color="auto"/>
                <w:bottom w:val="none" w:sz="0" w:space="0" w:color="auto"/>
                <w:right w:val="none" w:sz="0" w:space="0" w:color="auto"/>
              </w:divBdr>
            </w:div>
          </w:divsChild>
        </w:div>
        <w:div w:id="508326454">
          <w:marLeft w:val="0"/>
          <w:marRight w:val="0"/>
          <w:marTop w:val="0"/>
          <w:marBottom w:val="0"/>
          <w:divBdr>
            <w:top w:val="none" w:sz="0" w:space="0" w:color="auto"/>
            <w:left w:val="none" w:sz="0" w:space="0" w:color="auto"/>
            <w:bottom w:val="none" w:sz="0" w:space="0" w:color="auto"/>
            <w:right w:val="none" w:sz="0" w:space="0" w:color="auto"/>
          </w:divBdr>
          <w:divsChild>
            <w:div w:id="216475156">
              <w:marLeft w:val="0"/>
              <w:marRight w:val="0"/>
              <w:marTop w:val="0"/>
              <w:marBottom w:val="0"/>
              <w:divBdr>
                <w:top w:val="none" w:sz="0" w:space="0" w:color="auto"/>
                <w:left w:val="none" w:sz="0" w:space="0" w:color="auto"/>
                <w:bottom w:val="none" w:sz="0" w:space="0" w:color="auto"/>
                <w:right w:val="none" w:sz="0" w:space="0" w:color="auto"/>
              </w:divBdr>
            </w:div>
            <w:div w:id="1413308722">
              <w:marLeft w:val="0"/>
              <w:marRight w:val="0"/>
              <w:marTop w:val="0"/>
              <w:marBottom w:val="0"/>
              <w:divBdr>
                <w:top w:val="none" w:sz="0" w:space="0" w:color="auto"/>
                <w:left w:val="none" w:sz="0" w:space="0" w:color="auto"/>
                <w:bottom w:val="none" w:sz="0" w:space="0" w:color="auto"/>
                <w:right w:val="none" w:sz="0" w:space="0" w:color="auto"/>
              </w:divBdr>
            </w:div>
            <w:div w:id="1529878003">
              <w:marLeft w:val="0"/>
              <w:marRight w:val="0"/>
              <w:marTop w:val="0"/>
              <w:marBottom w:val="0"/>
              <w:divBdr>
                <w:top w:val="none" w:sz="0" w:space="0" w:color="auto"/>
                <w:left w:val="none" w:sz="0" w:space="0" w:color="auto"/>
                <w:bottom w:val="none" w:sz="0" w:space="0" w:color="auto"/>
                <w:right w:val="none" w:sz="0" w:space="0" w:color="auto"/>
              </w:divBdr>
            </w:div>
          </w:divsChild>
        </w:div>
        <w:div w:id="1148546760">
          <w:marLeft w:val="0"/>
          <w:marRight w:val="0"/>
          <w:marTop w:val="0"/>
          <w:marBottom w:val="0"/>
          <w:divBdr>
            <w:top w:val="none" w:sz="0" w:space="0" w:color="auto"/>
            <w:left w:val="none" w:sz="0" w:space="0" w:color="auto"/>
            <w:bottom w:val="none" w:sz="0" w:space="0" w:color="auto"/>
            <w:right w:val="none" w:sz="0" w:space="0" w:color="auto"/>
          </w:divBdr>
          <w:divsChild>
            <w:div w:id="738093517">
              <w:marLeft w:val="0"/>
              <w:marRight w:val="0"/>
              <w:marTop w:val="0"/>
              <w:marBottom w:val="0"/>
              <w:divBdr>
                <w:top w:val="none" w:sz="0" w:space="0" w:color="auto"/>
                <w:left w:val="none" w:sz="0" w:space="0" w:color="auto"/>
                <w:bottom w:val="none" w:sz="0" w:space="0" w:color="auto"/>
                <w:right w:val="none" w:sz="0" w:space="0" w:color="auto"/>
              </w:divBdr>
            </w:div>
            <w:div w:id="271861823">
              <w:marLeft w:val="0"/>
              <w:marRight w:val="0"/>
              <w:marTop w:val="0"/>
              <w:marBottom w:val="0"/>
              <w:divBdr>
                <w:top w:val="none" w:sz="0" w:space="0" w:color="auto"/>
                <w:left w:val="none" w:sz="0" w:space="0" w:color="auto"/>
                <w:bottom w:val="none" w:sz="0" w:space="0" w:color="auto"/>
                <w:right w:val="none" w:sz="0" w:space="0" w:color="auto"/>
              </w:divBdr>
            </w:div>
          </w:divsChild>
        </w:div>
        <w:div w:id="1215510467">
          <w:marLeft w:val="0"/>
          <w:marRight w:val="0"/>
          <w:marTop w:val="0"/>
          <w:marBottom w:val="0"/>
          <w:divBdr>
            <w:top w:val="none" w:sz="0" w:space="0" w:color="auto"/>
            <w:left w:val="none" w:sz="0" w:space="0" w:color="auto"/>
            <w:bottom w:val="none" w:sz="0" w:space="0" w:color="auto"/>
            <w:right w:val="none" w:sz="0" w:space="0" w:color="auto"/>
          </w:divBdr>
          <w:divsChild>
            <w:div w:id="618880652">
              <w:marLeft w:val="0"/>
              <w:marRight w:val="0"/>
              <w:marTop w:val="0"/>
              <w:marBottom w:val="0"/>
              <w:divBdr>
                <w:top w:val="none" w:sz="0" w:space="0" w:color="auto"/>
                <w:left w:val="none" w:sz="0" w:space="0" w:color="auto"/>
                <w:bottom w:val="none" w:sz="0" w:space="0" w:color="auto"/>
                <w:right w:val="none" w:sz="0" w:space="0" w:color="auto"/>
              </w:divBdr>
            </w:div>
          </w:divsChild>
        </w:div>
        <w:div w:id="790705934">
          <w:marLeft w:val="0"/>
          <w:marRight w:val="0"/>
          <w:marTop w:val="0"/>
          <w:marBottom w:val="0"/>
          <w:divBdr>
            <w:top w:val="none" w:sz="0" w:space="0" w:color="auto"/>
            <w:left w:val="none" w:sz="0" w:space="0" w:color="auto"/>
            <w:bottom w:val="none" w:sz="0" w:space="0" w:color="auto"/>
            <w:right w:val="none" w:sz="0" w:space="0" w:color="auto"/>
          </w:divBdr>
          <w:divsChild>
            <w:div w:id="1472408467">
              <w:marLeft w:val="0"/>
              <w:marRight w:val="0"/>
              <w:marTop w:val="0"/>
              <w:marBottom w:val="0"/>
              <w:divBdr>
                <w:top w:val="none" w:sz="0" w:space="0" w:color="auto"/>
                <w:left w:val="none" w:sz="0" w:space="0" w:color="auto"/>
                <w:bottom w:val="none" w:sz="0" w:space="0" w:color="auto"/>
                <w:right w:val="none" w:sz="0" w:space="0" w:color="auto"/>
              </w:divBdr>
            </w:div>
          </w:divsChild>
        </w:div>
        <w:div w:id="2062827872">
          <w:marLeft w:val="0"/>
          <w:marRight w:val="0"/>
          <w:marTop w:val="0"/>
          <w:marBottom w:val="0"/>
          <w:divBdr>
            <w:top w:val="none" w:sz="0" w:space="0" w:color="auto"/>
            <w:left w:val="none" w:sz="0" w:space="0" w:color="auto"/>
            <w:bottom w:val="none" w:sz="0" w:space="0" w:color="auto"/>
            <w:right w:val="none" w:sz="0" w:space="0" w:color="auto"/>
          </w:divBdr>
          <w:divsChild>
            <w:div w:id="1013723434">
              <w:marLeft w:val="0"/>
              <w:marRight w:val="0"/>
              <w:marTop w:val="0"/>
              <w:marBottom w:val="0"/>
              <w:divBdr>
                <w:top w:val="none" w:sz="0" w:space="0" w:color="auto"/>
                <w:left w:val="none" w:sz="0" w:space="0" w:color="auto"/>
                <w:bottom w:val="none" w:sz="0" w:space="0" w:color="auto"/>
                <w:right w:val="none" w:sz="0" w:space="0" w:color="auto"/>
              </w:divBdr>
            </w:div>
            <w:div w:id="969241171">
              <w:marLeft w:val="0"/>
              <w:marRight w:val="0"/>
              <w:marTop w:val="0"/>
              <w:marBottom w:val="0"/>
              <w:divBdr>
                <w:top w:val="none" w:sz="0" w:space="0" w:color="auto"/>
                <w:left w:val="none" w:sz="0" w:space="0" w:color="auto"/>
                <w:bottom w:val="none" w:sz="0" w:space="0" w:color="auto"/>
                <w:right w:val="none" w:sz="0" w:space="0" w:color="auto"/>
              </w:divBdr>
            </w:div>
          </w:divsChild>
        </w:div>
        <w:div w:id="1509753511">
          <w:marLeft w:val="0"/>
          <w:marRight w:val="0"/>
          <w:marTop w:val="0"/>
          <w:marBottom w:val="0"/>
          <w:divBdr>
            <w:top w:val="none" w:sz="0" w:space="0" w:color="auto"/>
            <w:left w:val="none" w:sz="0" w:space="0" w:color="auto"/>
            <w:bottom w:val="none" w:sz="0" w:space="0" w:color="auto"/>
            <w:right w:val="none" w:sz="0" w:space="0" w:color="auto"/>
          </w:divBdr>
          <w:divsChild>
            <w:div w:id="630398840">
              <w:marLeft w:val="0"/>
              <w:marRight w:val="0"/>
              <w:marTop w:val="0"/>
              <w:marBottom w:val="0"/>
              <w:divBdr>
                <w:top w:val="none" w:sz="0" w:space="0" w:color="auto"/>
                <w:left w:val="none" w:sz="0" w:space="0" w:color="auto"/>
                <w:bottom w:val="none" w:sz="0" w:space="0" w:color="auto"/>
                <w:right w:val="none" w:sz="0" w:space="0" w:color="auto"/>
              </w:divBdr>
            </w:div>
          </w:divsChild>
        </w:div>
        <w:div w:id="399670798">
          <w:marLeft w:val="0"/>
          <w:marRight w:val="0"/>
          <w:marTop w:val="0"/>
          <w:marBottom w:val="0"/>
          <w:divBdr>
            <w:top w:val="none" w:sz="0" w:space="0" w:color="auto"/>
            <w:left w:val="none" w:sz="0" w:space="0" w:color="auto"/>
            <w:bottom w:val="none" w:sz="0" w:space="0" w:color="auto"/>
            <w:right w:val="none" w:sz="0" w:space="0" w:color="auto"/>
          </w:divBdr>
          <w:divsChild>
            <w:div w:id="1310013828">
              <w:marLeft w:val="0"/>
              <w:marRight w:val="0"/>
              <w:marTop w:val="0"/>
              <w:marBottom w:val="0"/>
              <w:divBdr>
                <w:top w:val="none" w:sz="0" w:space="0" w:color="auto"/>
                <w:left w:val="none" w:sz="0" w:space="0" w:color="auto"/>
                <w:bottom w:val="none" w:sz="0" w:space="0" w:color="auto"/>
                <w:right w:val="none" w:sz="0" w:space="0" w:color="auto"/>
              </w:divBdr>
            </w:div>
          </w:divsChild>
        </w:div>
        <w:div w:id="164324401">
          <w:marLeft w:val="0"/>
          <w:marRight w:val="0"/>
          <w:marTop w:val="0"/>
          <w:marBottom w:val="0"/>
          <w:divBdr>
            <w:top w:val="none" w:sz="0" w:space="0" w:color="auto"/>
            <w:left w:val="none" w:sz="0" w:space="0" w:color="auto"/>
            <w:bottom w:val="none" w:sz="0" w:space="0" w:color="auto"/>
            <w:right w:val="none" w:sz="0" w:space="0" w:color="auto"/>
          </w:divBdr>
          <w:divsChild>
            <w:div w:id="482502644">
              <w:marLeft w:val="0"/>
              <w:marRight w:val="0"/>
              <w:marTop w:val="0"/>
              <w:marBottom w:val="0"/>
              <w:divBdr>
                <w:top w:val="none" w:sz="0" w:space="0" w:color="auto"/>
                <w:left w:val="none" w:sz="0" w:space="0" w:color="auto"/>
                <w:bottom w:val="none" w:sz="0" w:space="0" w:color="auto"/>
                <w:right w:val="none" w:sz="0" w:space="0" w:color="auto"/>
              </w:divBdr>
            </w:div>
            <w:div w:id="440494935">
              <w:marLeft w:val="0"/>
              <w:marRight w:val="0"/>
              <w:marTop w:val="0"/>
              <w:marBottom w:val="0"/>
              <w:divBdr>
                <w:top w:val="none" w:sz="0" w:space="0" w:color="auto"/>
                <w:left w:val="none" w:sz="0" w:space="0" w:color="auto"/>
                <w:bottom w:val="none" w:sz="0" w:space="0" w:color="auto"/>
                <w:right w:val="none" w:sz="0" w:space="0" w:color="auto"/>
              </w:divBdr>
            </w:div>
          </w:divsChild>
        </w:div>
        <w:div w:id="1927877768">
          <w:marLeft w:val="0"/>
          <w:marRight w:val="0"/>
          <w:marTop w:val="0"/>
          <w:marBottom w:val="0"/>
          <w:divBdr>
            <w:top w:val="none" w:sz="0" w:space="0" w:color="auto"/>
            <w:left w:val="none" w:sz="0" w:space="0" w:color="auto"/>
            <w:bottom w:val="none" w:sz="0" w:space="0" w:color="auto"/>
            <w:right w:val="none" w:sz="0" w:space="0" w:color="auto"/>
          </w:divBdr>
          <w:divsChild>
            <w:div w:id="1093207139">
              <w:marLeft w:val="0"/>
              <w:marRight w:val="0"/>
              <w:marTop w:val="0"/>
              <w:marBottom w:val="0"/>
              <w:divBdr>
                <w:top w:val="none" w:sz="0" w:space="0" w:color="auto"/>
                <w:left w:val="none" w:sz="0" w:space="0" w:color="auto"/>
                <w:bottom w:val="none" w:sz="0" w:space="0" w:color="auto"/>
                <w:right w:val="none" w:sz="0" w:space="0" w:color="auto"/>
              </w:divBdr>
            </w:div>
            <w:div w:id="1204713175">
              <w:marLeft w:val="0"/>
              <w:marRight w:val="0"/>
              <w:marTop w:val="0"/>
              <w:marBottom w:val="0"/>
              <w:divBdr>
                <w:top w:val="none" w:sz="0" w:space="0" w:color="auto"/>
                <w:left w:val="none" w:sz="0" w:space="0" w:color="auto"/>
                <w:bottom w:val="none" w:sz="0" w:space="0" w:color="auto"/>
                <w:right w:val="none" w:sz="0" w:space="0" w:color="auto"/>
              </w:divBdr>
            </w:div>
            <w:div w:id="1296638975">
              <w:marLeft w:val="0"/>
              <w:marRight w:val="0"/>
              <w:marTop w:val="0"/>
              <w:marBottom w:val="0"/>
              <w:divBdr>
                <w:top w:val="none" w:sz="0" w:space="0" w:color="auto"/>
                <w:left w:val="none" w:sz="0" w:space="0" w:color="auto"/>
                <w:bottom w:val="none" w:sz="0" w:space="0" w:color="auto"/>
                <w:right w:val="none" w:sz="0" w:space="0" w:color="auto"/>
              </w:divBdr>
            </w:div>
          </w:divsChild>
        </w:div>
        <w:div w:id="2141797004">
          <w:marLeft w:val="0"/>
          <w:marRight w:val="0"/>
          <w:marTop w:val="0"/>
          <w:marBottom w:val="0"/>
          <w:divBdr>
            <w:top w:val="none" w:sz="0" w:space="0" w:color="auto"/>
            <w:left w:val="none" w:sz="0" w:space="0" w:color="auto"/>
            <w:bottom w:val="none" w:sz="0" w:space="0" w:color="auto"/>
            <w:right w:val="none" w:sz="0" w:space="0" w:color="auto"/>
          </w:divBdr>
          <w:divsChild>
            <w:div w:id="1084228599">
              <w:marLeft w:val="0"/>
              <w:marRight w:val="0"/>
              <w:marTop w:val="0"/>
              <w:marBottom w:val="0"/>
              <w:divBdr>
                <w:top w:val="none" w:sz="0" w:space="0" w:color="auto"/>
                <w:left w:val="none" w:sz="0" w:space="0" w:color="auto"/>
                <w:bottom w:val="none" w:sz="0" w:space="0" w:color="auto"/>
                <w:right w:val="none" w:sz="0" w:space="0" w:color="auto"/>
              </w:divBdr>
            </w:div>
            <w:div w:id="606304678">
              <w:marLeft w:val="0"/>
              <w:marRight w:val="0"/>
              <w:marTop w:val="0"/>
              <w:marBottom w:val="0"/>
              <w:divBdr>
                <w:top w:val="none" w:sz="0" w:space="0" w:color="auto"/>
                <w:left w:val="none" w:sz="0" w:space="0" w:color="auto"/>
                <w:bottom w:val="none" w:sz="0" w:space="0" w:color="auto"/>
                <w:right w:val="none" w:sz="0" w:space="0" w:color="auto"/>
              </w:divBdr>
            </w:div>
          </w:divsChild>
        </w:div>
        <w:div w:id="511261908">
          <w:marLeft w:val="0"/>
          <w:marRight w:val="0"/>
          <w:marTop w:val="0"/>
          <w:marBottom w:val="0"/>
          <w:divBdr>
            <w:top w:val="none" w:sz="0" w:space="0" w:color="auto"/>
            <w:left w:val="none" w:sz="0" w:space="0" w:color="auto"/>
            <w:bottom w:val="none" w:sz="0" w:space="0" w:color="auto"/>
            <w:right w:val="none" w:sz="0" w:space="0" w:color="auto"/>
          </w:divBdr>
          <w:divsChild>
            <w:div w:id="710959039">
              <w:marLeft w:val="0"/>
              <w:marRight w:val="0"/>
              <w:marTop w:val="0"/>
              <w:marBottom w:val="0"/>
              <w:divBdr>
                <w:top w:val="none" w:sz="0" w:space="0" w:color="auto"/>
                <w:left w:val="none" w:sz="0" w:space="0" w:color="auto"/>
                <w:bottom w:val="none" w:sz="0" w:space="0" w:color="auto"/>
                <w:right w:val="none" w:sz="0" w:space="0" w:color="auto"/>
              </w:divBdr>
            </w:div>
            <w:div w:id="920144488">
              <w:marLeft w:val="0"/>
              <w:marRight w:val="0"/>
              <w:marTop w:val="0"/>
              <w:marBottom w:val="0"/>
              <w:divBdr>
                <w:top w:val="none" w:sz="0" w:space="0" w:color="auto"/>
                <w:left w:val="none" w:sz="0" w:space="0" w:color="auto"/>
                <w:bottom w:val="none" w:sz="0" w:space="0" w:color="auto"/>
                <w:right w:val="none" w:sz="0" w:space="0" w:color="auto"/>
              </w:divBdr>
            </w:div>
          </w:divsChild>
        </w:div>
        <w:div w:id="1774590047">
          <w:marLeft w:val="0"/>
          <w:marRight w:val="0"/>
          <w:marTop w:val="0"/>
          <w:marBottom w:val="0"/>
          <w:divBdr>
            <w:top w:val="none" w:sz="0" w:space="0" w:color="auto"/>
            <w:left w:val="none" w:sz="0" w:space="0" w:color="auto"/>
            <w:bottom w:val="none" w:sz="0" w:space="0" w:color="auto"/>
            <w:right w:val="none" w:sz="0" w:space="0" w:color="auto"/>
          </w:divBdr>
          <w:divsChild>
            <w:div w:id="890581440">
              <w:marLeft w:val="0"/>
              <w:marRight w:val="0"/>
              <w:marTop w:val="0"/>
              <w:marBottom w:val="0"/>
              <w:divBdr>
                <w:top w:val="none" w:sz="0" w:space="0" w:color="auto"/>
                <w:left w:val="none" w:sz="0" w:space="0" w:color="auto"/>
                <w:bottom w:val="none" w:sz="0" w:space="0" w:color="auto"/>
                <w:right w:val="none" w:sz="0" w:space="0" w:color="auto"/>
              </w:divBdr>
            </w:div>
            <w:div w:id="673797896">
              <w:marLeft w:val="0"/>
              <w:marRight w:val="0"/>
              <w:marTop w:val="0"/>
              <w:marBottom w:val="0"/>
              <w:divBdr>
                <w:top w:val="none" w:sz="0" w:space="0" w:color="auto"/>
                <w:left w:val="none" w:sz="0" w:space="0" w:color="auto"/>
                <w:bottom w:val="none" w:sz="0" w:space="0" w:color="auto"/>
                <w:right w:val="none" w:sz="0" w:space="0" w:color="auto"/>
              </w:divBdr>
            </w:div>
          </w:divsChild>
        </w:div>
        <w:div w:id="828791645">
          <w:marLeft w:val="0"/>
          <w:marRight w:val="0"/>
          <w:marTop w:val="0"/>
          <w:marBottom w:val="0"/>
          <w:divBdr>
            <w:top w:val="none" w:sz="0" w:space="0" w:color="auto"/>
            <w:left w:val="none" w:sz="0" w:space="0" w:color="auto"/>
            <w:bottom w:val="none" w:sz="0" w:space="0" w:color="auto"/>
            <w:right w:val="none" w:sz="0" w:space="0" w:color="auto"/>
          </w:divBdr>
          <w:divsChild>
            <w:div w:id="2011253473">
              <w:marLeft w:val="0"/>
              <w:marRight w:val="0"/>
              <w:marTop w:val="0"/>
              <w:marBottom w:val="0"/>
              <w:divBdr>
                <w:top w:val="none" w:sz="0" w:space="0" w:color="auto"/>
                <w:left w:val="none" w:sz="0" w:space="0" w:color="auto"/>
                <w:bottom w:val="none" w:sz="0" w:space="0" w:color="auto"/>
                <w:right w:val="none" w:sz="0" w:space="0" w:color="auto"/>
              </w:divBdr>
            </w:div>
            <w:div w:id="772361932">
              <w:marLeft w:val="0"/>
              <w:marRight w:val="0"/>
              <w:marTop w:val="0"/>
              <w:marBottom w:val="0"/>
              <w:divBdr>
                <w:top w:val="none" w:sz="0" w:space="0" w:color="auto"/>
                <w:left w:val="none" w:sz="0" w:space="0" w:color="auto"/>
                <w:bottom w:val="none" w:sz="0" w:space="0" w:color="auto"/>
                <w:right w:val="none" w:sz="0" w:space="0" w:color="auto"/>
              </w:divBdr>
            </w:div>
            <w:div w:id="193079590">
              <w:marLeft w:val="0"/>
              <w:marRight w:val="0"/>
              <w:marTop w:val="0"/>
              <w:marBottom w:val="0"/>
              <w:divBdr>
                <w:top w:val="none" w:sz="0" w:space="0" w:color="auto"/>
                <w:left w:val="none" w:sz="0" w:space="0" w:color="auto"/>
                <w:bottom w:val="none" w:sz="0" w:space="0" w:color="auto"/>
                <w:right w:val="none" w:sz="0" w:space="0" w:color="auto"/>
              </w:divBdr>
            </w:div>
            <w:div w:id="847254280">
              <w:marLeft w:val="0"/>
              <w:marRight w:val="0"/>
              <w:marTop w:val="0"/>
              <w:marBottom w:val="0"/>
              <w:divBdr>
                <w:top w:val="none" w:sz="0" w:space="0" w:color="auto"/>
                <w:left w:val="none" w:sz="0" w:space="0" w:color="auto"/>
                <w:bottom w:val="none" w:sz="0" w:space="0" w:color="auto"/>
                <w:right w:val="none" w:sz="0" w:space="0" w:color="auto"/>
              </w:divBdr>
            </w:div>
          </w:divsChild>
        </w:div>
        <w:div w:id="568199246">
          <w:marLeft w:val="0"/>
          <w:marRight w:val="0"/>
          <w:marTop w:val="0"/>
          <w:marBottom w:val="0"/>
          <w:divBdr>
            <w:top w:val="none" w:sz="0" w:space="0" w:color="auto"/>
            <w:left w:val="none" w:sz="0" w:space="0" w:color="auto"/>
            <w:bottom w:val="none" w:sz="0" w:space="0" w:color="auto"/>
            <w:right w:val="none" w:sz="0" w:space="0" w:color="auto"/>
          </w:divBdr>
          <w:divsChild>
            <w:div w:id="654382533">
              <w:marLeft w:val="0"/>
              <w:marRight w:val="0"/>
              <w:marTop w:val="0"/>
              <w:marBottom w:val="0"/>
              <w:divBdr>
                <w:top w:val="none" w:sz="0" w:space="0" w:color="auto"/>
                <w:left w:val="none" w:sz="0" w:space="0" w:color="auto"/>
                <w:bottom w:val="none" w:sz="0" w:space="0" w:color="auto"/>
                <w:right w:val="none" w:sz="0" w:space="0" w:color="auto"/>
              </w:divBdr>
            </w:div>
            <w:div w:id="728922762">
              <w:marLeft w:val="0"/>
              <w:marRight w:val="0"/>
              <w:marTop w:val="0"/>
              <w:marBottom w:val="0"/>
              <w:divBdr>
                <w:top w:val="none" w:sz="0" w:space="0" w:color="auto"/>
                <w:left w:val="none" w:sz="0" w:space="0" w:color="auto"/>
                <w:bottom w:val="none" w:sz="0" w:space="0" w:color="auto"/>
                <w:right w:val="none" w:sz="0" w:space="0" w:color="auto"/>
              </w:divBdr>
            </w:div>
          </w:divsChild>
        </w:div>
        <w:div w:id="847405819">
          <w:marLeft w:val="0"/>
          <w:marRight w:val="0"/>
          <w:marTop w:val="0"/>
          <w:marBottom w:val="0"/>
          <w:divBdr>
            <w:top w:val="none" w:sz="0" w:space="0" w:color="auto"/>
            <w:left w:val="none" w:sz="0" w:space="0" w:color="auto"/>
            <w:bottom w:val="none" w:sz="0" w:space="0" w:color="auto"/>
            <w:right w:val="none" w:sz="0" w:space="0" w:color="auto"/>
          </w:divBdr>
          <w:divsChild>
            <w:div w:id="844907303">
              <w:marLeft w:val="0"/>
              <w:marRight w:val="0"/>
              <w:marTop w:val="0"/>
              <w:marBottom w:val="0"/>
              <w:divBdr>
                <w:top w:val="none" w:sz="0" w:space="0" w:color="auto"/>
                <w:left w:val="none" w:sz="0" w:space="0" w:color="auto"/>
                <w:bottom w:val="none" w:sz="0" w:space="0" w:color="auto"/>
                <w:right w:val="none" w:sz="0" w:space="0" w:color="auto"/>
              </w:divBdr>
            </w:div>
            <w:div w:id="1119374200">
              <w:marLeft w:val="0"/>
              <w:marRight w:val="0"/>
              <w:marTop w:val="0"/>
              <w:marBottom w:val="0"/>
              <w:divBdr>
                <w:top w:val="none" w:sz="0" w:space="0" w:color="auto"/>
                <w:left w:val="none" w:sz="0" w:space="0" w:color="auto"/>
                <w:bottom w:val="none" w:sz="0" w:space="0" w:color="auto"/>
                <w:right w:val="none" w:sz="0" w:space="0" w:color="auto"/>
              </w:divBdr>
            </w:div>
            <w:div w:id="1628850386">
              <w:marLeft w:val="0"/>
              <w:marRight w:val="0"/>
              <w:marTop w:val="0"/>
              <w:marBottom w:val="0"/>
              <w:divBdr>
                <w:top w:val="none" w:sz="0" w:space="0" w:color="auto"/>
                <w:left w:val="none" w:sz="0" w:space="0" w:color="auto"/>
                <w:bottom w:val="none" w:sz="0" w:space="0" w:color="auto"/>
                <w:right w:val="none" w:sz="0" w:space="0" w:color="auto"/>
              </w:divBdr>
            </w:div>
            <w:div w:id="765736687">
              <w:marLeft w:val="0"/>
              <w:marRight w:val="0"/>
              <w:marTop w:val="0"/>
              <w:marBottom w:val="0"/>
              <w:divBdr>
                <w:top w:val="none" w:sz="0" w:space="0" w:color="auto"/>
                <w:left w:val="none" w:sz="0" w:space="0" w:color="auto"/>
                <w:bottom w:val="none" w:sz="0" w:space="0" w:color="auto"/>
                <w:right w:val="none" w:sz="0" w:space="0" w:color="auto"/>
              </w:divBdr>
            </w:div>
            <w:div w:id="439229193">
              <w:marLeft w:val="0"/>
              <w:marRight w:val="0"/>
              <w:marTop w:val="0"/>
              <w:marBottom w:val="0"/>
              <w:divBdr>
                <w:top w:val="none" w:sz="0" w:space="0" w:color="auto"/>
                <w:left w:val="none" w:sz="0" w:space="0" w:color="auto"/>
                <w:bottom w:val="none" w:sz="0" w:space="0" w:color="auto"/>
                <w:right w:val="none" w:sz="0" w:space="0" w:color="auto"/>
              </w:divBdr>
            </w:div>
            <w:div w:id="1178621092">
              <w:marLeft w:val="0"/>
              <w:marRight w:val="0"/>
              <w:marTop w:val="0"/>
              <w:marBottom w:val="0"/>
              <w:divBdr>
                <w:top w:val="none" w:sz="0" w:space="0" w:color="auto"/>
                <w:left w:val="none" w:sz="0" w:space="0" w:color="auto"/>
                <w:bottom w:val="none" w:sz="0" w:space="0" w:color="auto"/>
                <w:right w:val="none" w:sz="0" w:space="0" w:color="auto"/>
              </w:divBdr>
            </w:div>
            <w:div w:id="937256166">
              <w:marLeft w:val="0"/>
              <w:marRight w:val="0"/>
              <w:marTop w:val="0"/>
              <w:marBottom w:val="0"/>
              <w:divBdr>
                <w:top w:val="none" w:sz="0" w:space="0" w:color="auto"/>
                <w:left w:val="none" w:sz="0" w:space="0" w:color="auto"/>
                <w:bottom w:val="none" w:sz="0" w:space="0" w:color="auto"/>
                <w:right w:val="none" w:sz="0" w:space="0" w:color="auto"/>
              </w:divBdr>
            </w:div>
            <w:div w:id="36853005">
              <w:marLeft w:val="0"/>
              <w:marRight w:val="0"/>
              <w:marTop w:val="0"/>
              <w:marBottom w:val="0"/>
              <w:divBdr>
                <w:top w:val="none" w:sz="0" w:space="0" w:color="auto"/>
                <w:left w:val="none" w:sz="0" w:space="0" w:color="auto"/>
                <w:bottom w:val="none" w:sz="0" w:space="0" w:color="auto"/>
                <w:right w:val="none" w:sz="0" w:space="0" w:color="auto"/>
              </w:divBdr>
            </w:div>
            <w:div w:id="1665620182">
              <w:marLeft w:val="0"/>
              <w:marRight w:val="0"/>
              <w:marTop w:val="0"/>
              <w:marBottom w:val="0"/>
              <w:divBdr>
                <w:top w:val="none" w:sz="0" w:space="0" w:color="auto"/>
                <w:left w:val="none" w:sz="0" w:space="0" w:color="auto"/>
                <w:bottom w:val="none" w:sz="0" w:space="0" w:color="auto"/>
                <w:right w:val="none" w:sz="0" w:space="0" w:color="auto"/>
              </w:divBdr>
            </w:div>
          </w:divsChild>
        </w:div>
        <w:div w:id="2104256341">
          <w:marLeft w:val="0"/>
          <w:marRight w:val="0"/>
          <w:marTop w:val="0"/>
          <w:marBottom w:val="0"/>
          <w:divBdr>
            <w:top w:val="none" w:sz="0" w:space="0" w:color="auto"/>
            <w:left w:val="none" w:sz="0" w:space="0" w:color="auto"/>
            <w:bottom w:val="none" w:sz="0" w:space="0" w:color="auto"/>
            <w:right w:val="none" w:sz="0" w:space="0" w:color="auto"/>
          </w:divBdr>
          <w:divsChild>
            <w:div w:id="1754157225">
              <w:marLeft w:val="0"/>
              <w:marRight w:val="0"/>
              <w:marTop w:val="0"/>
              <w:marBottom w:val="0"/>
              <w:divBdr>
                <w:top w:val="none" w:sz="0" w:space="0" w:color="auto"/>
                <w:left w:val="none" w:sz="0" w:space="0" w:color="auto"/>
                <w:bottom w:val="none" w:sz="0" w:space="0" w:color="auto"/>
                <w:right w:val="none" w:sz="0" w:space="0" w:color="auto"/>
              </w:divBdr>
            </w:div>
            <w:div w:id="2002266928">
              <w:marLeft w:val="0"/>
              <w:marRight w:val="0"/>
              <w:marTop w:val="0"/>
              <w:marBottom w:val="0"/>
              <w:divBdr>
                <w:top w:val="none" w:sz="0" w:space="0" w:color="auto"/>
                <w:left w:val="none" w:sz="0" w:space="0" w:color="auto"/>
                <w:bottom w:val="none" w:sz="0" w:space="0" w:color="auto"/>
                <w:right w:val="none" w:sz="0" w:space="0" w:color="auto"/>
              </w:divBdr>
            </w:div>
            <w:div w:id="1674651302">
              <w:marLeft w:val="0"/>
              <w:marRight w:val="0"/>
              <w:marTop w:val="0"/>
              <w:marBottom w:val="0"/>
              <w:divBdr>
                <w:top w:val="none" w:sz="0" w:space="0" w:color="auto"/>
                <w:left w:val="none" w:sz="0" w:space="0" w:color="auto"/>
                <w:bottom w:val="none" w:sz="0" w:space="0" w:color="auto"/>
                <w:right w:val="none" w:sz="0" w:space="0" w:color="auto"/>
              </w:divBdr>
            </w:div>
            <w:div w:id="1210075241">
              <w:marLeft w:val="0"/>
              <w:marRight w:val="0"/>
              <w:marTop w:val="0"/>
              <w:marBottom w:val="0"/>
              <w:divBdr>
                <w:top w:val="none" w:sz="0" w:space="0" w:color="auto"/>
                <w:left w:val="none" w:sz="0" w:space="0" w:color="auto"/>
                <w:bottom w:val="none" w:sz="0" w:space="0" w:color="auto"/>
                <w:right w:val="none" w:sz="0" w:space="0" w:color="auto"/>
              </w:divBdr>
            </w:div>
          </w:divsChild>
        </w:div>
        <w:div w:id="55472640">
          <w:marLeft w:val="0"/>
          <w:marRight w:val="0"/>
          <w:marTop w:val="0"/>
          <w:marBottom w:val="0"/>
          <w:divBdr>
            <w:top w:val="none" w:sz="0" w:space="0" w:color="auto"/>
            <w:left w:val="none" w:sz="0" w:space="0" w:color="auto"/>
            <w:bottom w:val="none" w:sz="0" w:space="0" w:color="auto"/>
            <w:right w:val="none" w:sz="0" w:space="0" w:color="auto"/>
          </w:divBdr>
          <w:divsChild>
            <w:div w:id="1041175095">
              <w:marLeft w:val="0"/>
              <w:marRight w:val="0"/>
              <w:marTop w:val="0"/>
              <w:marBottom w:val="0"/>
              <w:divBdr>
                <w:top w:val="none" w:sz="0" w:space="0" w:color="auto"/>
                <w:left w:val="none" w:sz="0" w:space="0" w:color="auto"/>
                <w:bottom w:val="none" w:sz="0" w:space="0" w:color="auto"/>
                <w:right w:val="none" w:sz="0" w:space="0" w:color="auto"/>
              </w:divBdr>
            </w:div>
            <w:div w:id="1141657781">
              <w:marLeft w:val="0"/>
              <w:marRight w:val="0"/>
              <w:marTop w:val="0"/>
              <w:marBottom w:val="0"/>
              <w:divBdr>
                <w:top w:val="none" w:sz="0" w:space="0" w:color="auto"/>
                <w:left w:val="none" w:sz="0" w:space="0" w:color="auto"/>
                <w:bottom w:val="none" w:sz="0" w:space="0" w:color="auto"/>
                <w:right w:val="none" w:sz="0" w:space="0" w:color="auto"/>
              </w:divBdr>
            </w:div>
            <w:div w:id="1293514196">
              <w:marLeft w:val="0"/>
              <w:marRight w:val="0"/>
              <w:marTop w:val="0"/>
              <w:marBottom w:val="0"/>
              <w:divBdr>
                <w:top w:val="none" w:sz="0" w:space="0" w:color="auto"/>
                <w:left w:val="none" w:sz="0" w:space="0" w:color="auto"/>
                <w:bottom w:val="none" w:sz="0" w:space="0" w:color="auto"/>
                <w:right w:val="none" w:sz="0" w:space="0" w:color="auto"/>
              </w:divBdr>
            </w:div>
          </w:divsChild>
        </w:div>
        <w:div w:id="1733430166">
          <w:marLeft w:val="0"/>
          <w:marRight w:val="0"/>
          <w:marTop w:val="0"/>
          <w:marBottom w:val="0"/>
          <w:divBdr>
            <w:top w:val="none" w:sz="0" w:space="0" w:color="auto"/>
            <w:left w:val="none" w:sz="0" w:space="0" w:color="auto"/>
            <w:bottom w:val="none" w:sz="0" w:space="0" w:color="auto"/>
            <w:right w:val="none" w:sz="0" w:space="0" w:color="auto"/>
          </w:divBdr>
          <w:divsChild>
            <w:div w:id="285354186">
              <w:marLeft w:val="0"/>
              <w:marRight w:val="0"/>
              <w:marTop w:val="0"/>
              <w:marBottom w:val="0"/>
              <w:divBdr>
                <w:top w:val="none" w:sz="0" w:space="0" w:color="auto"/>
                <w:left w:val="none" w:sz="0" w:space="0" w:color="auto"/>
                <w:bottom w:val="none" w:sz="0" w:space="0" w:color="auto"/>
                <w:right w:val="none" w:sz="0" w:space="0" w:color="auto"/>
              </w:divBdr>
            </w:div>
            <w:div w:id="1369835903">
              <w:marLeft w:val="0"/>
              <w:marRight w:val="0"/>
              <w:marTop w:val="0"/>
              <w:marBottom w:val="0"/>
              <w:divBdr>
                <w:top w:val="none" w:sz="0" w:space="0" w:color="auto"/>
                <w:left w:val="none" w:sz="0" w:space="0" w:color="auto"/>
                <w:bottom w:val="none" w:sz="0" w:space="0" w:color="auto"/>
                <w:right w:val="none" w:sz="0" w:space="0" w:color="auto"/>
              </w:divBdr>
            </w:div>
          </w:divsChild>
        </w:div>
        <w:div w:id="1278023095">
          <w:marLeft w:val="0"/>
          <w:marRight w:val="0"/>
          <w:marTop w:val="0"/>
          <w:marBottom w:val="0"/>
          <w:divBdr>
            <w:top w:val="none" w:sz="0" w:space="0" w:color="auto"/>
            <w:left w:val="none" w:sz="0" w:space="0" w:color="auto"/>
            <w:bottom w:val="none" w:sz="0" w:space="0" w:color="auto"/>
            <w:right w:val="none" w:sz="0" w:space="0" w:color="auto"/>
          </w:divBdr>
          <w:divsChild>
            <w:div w:id="325863157">
              <w:marLeft w:val="0"/>
              <w:marRight w:val="0"/>
              <w:marTop w:val="0"/>
              <w:marBottom w:val="0"/>
              <w:divBdr>
                <w:top w:val="none" w:sz="0" w:space="0" w:color="auto"/>
                <w:left w:val="none" w:sz="0" w:space="0" w:color="auto"/>
                <w:bottom w:val="none" w:sz="0" w:space="0" w:color="auto"/>
                <w:right w:val="none" w:sz="0" w:space="0" w:color="auto"/>
              </w:divBdr>
            </w:div>
            <w:div w:id="832337509">
              <w:marLeft w:val="0"/>
              <w:marRight w:val="0"/>
              <w:marTop w:val="0"/>
              <w:marBottom w:val="0"/>
              <w:divBdr>
                <w:top w:val="none" w:sz="0" w:space="0" w:color="auto"/>
                <w:left w:val="none" w:sz="0" w:space="0" w:color="auto"/>
                <w:bottom w:val="none" w:sz="0" w:space="0" w:color="auto"/>
                <w:right w:val="none" w:sz="0" w:space="0" w:color="auto"/>
              </w:divBdr>
            </w:div>
            <w:div w:id="892541122">
              <w:marLeft w:val="0"/>
              <w:marRight w:val="0"/>
              <w:marTop w:val="0"/>
              <w:marBottom w:val="0"/>
              <w:divBdr>
                <w:top w:val="none" w:sz="0" w:space="0" w:color="auto"/>
                <w:left w:val="none" w:sz="0" w:space="0" w:color="auto"/>
                <w:bottom w:val="none" w:sz="0" w:space="0" w:color="auto"/>
                <w:right w:val="none" w:sz="0" w:space="0" w:color="auto"/>
              </w:divBdr>
            </w:div>
          </w:divsChild>
        </w:div>
        <w:div w:id="28921912">
          <w:marLeft w:val="0"/>
          <w:marRight w:val="0"/>
          <w:marTop w:val="0"/>
          <w:marBottom w:val="0"/>
          <w:divBdr>
            <w:top w:val="none" w:sz="0" w:space="0" w:color="auto"/>
            <w:left w:val="none" w:sz="0" w:space="0" w:color="auto"/>
            <w:bottom w:val="none" w:sz="0" w:space="0" w:color="auto"/>
            <w:right w:val="none" w:sz="0" w:space="0" w:color="auto"/>
          </w:divBdr>
          <w:divsChild>
            <w:div w:id="354044630">
              <w:marLeft w:val="0"/>
              <w:marRight w:val="0"/>
              <w:marTop w:val="0"/>
              <w:marBottom w:val="0"/>
              <w:divBdr>
                <w:top w:val="none" w:sz="0" w:space="0" w:color="auto"/>
                <w:left w:val="none" w:sz="0" w:space="0" w:color="auto"/>
                <w:bottom w:val="none" w:sz="0" w:space="0" w:color="auto"/>
                <w:right w:val="none" w:sz="0" w:space="0" w:color="auto"/>
              </w:divBdr>
            </w:div>
            <w:div w:id="395320812">
              <w:marLeft w:val="0"/>
              <w:marRight w:val="0"/>
              <w:marTop w:val="0"/>
              <w:marBottom w:val="0"/>
              <w:divBdr>
                <w:top w:val="none" w:sz="0" w:space="0" w:color="auto"/>
                <w:left w:val="none" w:sz="0" w:space="0" w:color="auto"/>
                <w:bottom w:val="none" w:sz="0" w:space="0" w:color="auto"/>
                <w:right w:val="none" w:sz="0" w:space="0" w:color="auto"/>
              </w:divBdr>
            </w:div>
          </w:divsChild>
        </w:div>
        <w:div w:id="459616190">
          <w:marLeft w:val="0"/>
          <w:marRight w:val="0"/>
          <w:marTop w:val="0"/>
          <w:marBottom w:val="0"/>
          <w:divBdr>
            <w:top w:val="none" w:sz="0" w:space="0" w:color="auto"/>
            <w:left w:val="none" w:sz="0" w:space="0" w:color="auto"/>
            <w:bottom w:val="none" w:sz="0" w:space="0" w:color="auto"/>
            <w:right w:val="none" w:sz="0" w:space="0" w:color="auto"/>
          </w:divBdr>
          <w:divsChild>
            <w:div w:id="72170116">
              <w:marLeft w:val="0"/>
              <w:marRight w:val="0"/>
              <w:marTop w:val="0"/>
              <w:marBottom w:val="0"/>
              <w:divBdr>
                <w:top w:val="none" w:sz="0" w:space="0" w:color="auto"/>
                <w:left w:val="none" w:sz="0" w:space="0" w:color="auto"/>
                <w:bottom w:val="none" w:sz="0" w:space="0" w:color="auto"/>
                <w:right w:val="none" w:sz="0" w:space="0" w:color="auto"/>
              </w:divBdr>
            </w:div>
            <w:div w:id="1736195607">
              <w:marLeft w:val="0"/>
              <w:marRight w:val="0"/>
              <w:marTop w:val="0"/>
              <w:marBottom w:val="0"/>
              <w:divBdr>
                <w:top w:val="none" w:sz="0" w:space="0" w:color="auto"/>
                <w:left w:val="none" w:sz="0" w:space="0" w:color="auto"/>
                <w:bottom w:val="none" w:sz="0" w:space="0" w:color="auto"/>
                <w:right w:val="none" w:sz="0" w:space="0" w:color="auto"/>
              </w:divBdr>
            </w:div>
          </w:divsChild>
        </w:div>
        <w:div w:id="938414518">
          <w:marLeft w:val="0"/>
          <w:marRight w:val="0"/>
          <w:marTop w:val="0"/>
          <w:marBottom w:val="0"/>
          <w:divBdr>
            <w:top w:val="none" w:sz="0" w:space="0" w:color="auto"/>
            <w:left w:val="none" w:sz="0" w:space="0" w:color="auto"/>
            <w:bottom w:val="none" w:sz="0" w:space="0" w:color="auto"/>
            <w:right w:val="none" w:sz="0" w:space="0" w:color="auto"/>
          </w:divBdr>
          <w:divsChild>
            <w:div w:id="416050508">
              <w:marLeft w:val="0"/>
              <w:marRight w:val="0"/>
              <w:marTop w:val="0"/>
              <w:marBottom w:val="0"/>
              <w:divBdr>
                <w:top w:val="none" w:sz="0" w:space="0" w:color="auto"/>
                <w:left w:val="none" w:sz="0" w:space="0" w:color="auto"/>
                <w:bottom w:val="none" w:sz="0" w:space="0" w:color="auto"/>
                <w:right w:val="none" w:sz="0" w:space="0" w:color="auto"/>
              </w:divBdr>
            </w:div>
            <w:div w:id="885795634">
              <w:marLeft w:val="0"/>
              <w:marRight w:val="0"/>
              <w:marTop w:val="0"/>
              <w:marBottom w:val="0"/>
              <w:divBdr>
                <w:top w:val="none" w:sz="0" w:space="0" w:color="auto"/>
                <w:left w:val="none" w:sz="0" w:space="0" w:color="auto"/>
                <w:bottom w:val="none" w:sz="0" w:space="0" w:color="auto"/>
                <w:right w:val="none" w:sz="0" w:space="0" w:color="auto"/>
              </w:divBdr>
            </w:div>
          </w:divsChild>
        </w:div>
        <w:div w:id="479151548">
          <w:marLeft w:val="0"/>
          <w:marRight w:val="0"/>
          <w:marTop w:val="0"/>
          <w:marBottom w:val="0"/>
          <w:divBdr>
            <w:top w:val="none" w:sz="0" w:space="0" w:color="auto"/>
            <w:left w:val="none" w:sz="0" w:space="0" w:color="auto"/>
            <w:bottom w:val="none" w:sz="0" w:space="0" w:color="auto"/>
            <w:right w:val="none" w:sz="0" w:space="0" w:color="auto"/>
          </w:divBdr>
          <w:divsChild>
            <w:div w:id="129788623">
              <w:marLeft w:val="0"/>
              <w:marRight w:val="0"/>
              <w:marTop w:val="0"/>
              <w:marBottom w:val="0"/>
              <w:divBdr>
                <w:top w:val="none" w:sz="0" w:space="0" w:color="auto"/>
                <w:left w:val="none" w:sz="0" w:space="0" w:color="auto"/>
                <w:bottom w:val="none" w:sz="0" w:space="0" w:color="auto"/>
                <w:right w:val="none" w:sz="0" w:space="0" w:color="auto"/>
              </w:divBdr>
            </w:div>
          </w:divsChild>
        </w:div>
        <w:div w:id="435442569">
          <w:marLeft w:val="0"/>
          <w:marRight w:val="0"/>
          <w:marTop w:val="0"/>
          <w:marBottom w:val="0"/>
          <w:divBdr>
            <w:top w:val="none" w:sz="0" w:space="0" w:color="auto"/>
            <w:left w:val="none" w:sz="0" w:space="0" w:color="auto"/>
            <w:bottom w:val="none" w:sz="0" w:space="0" w:color="auto"/>
            <w:right w:val="none" w:sz="0" w:space="0" w:color="auto"/>
          </w:divBdr>
          <w:divsChild>
            <w:div w:id="1488741140">
              <w:marLeft w:val="0"/>
              <w:marRight w:val="0"/>
              <w:marTop w:val="0"/>
              <w:marBottom w:val="0"/>
              <w:divBdr>
                <w:top w:val="none" w:sz="0" w:space="0" w:color="auto"/>
                <w:left w:val="none" w:sz="0" w:space="0" w:color="auto"/>
                <w:bottom w:val="none" w:sz="0" w:space="0" w:color="auto"/>
                <w:right w:val="none" w:sz="0" w:space="0" w:color="auto"/>
              </w:divBdr>
            </w:div>
            <w:div w:id="455758264">
              <w:marLeft w:val="0"/>
              <w:marRight w:val="0"/>
              <w:marTop w:val="0"/>
              <w:marBottom w:val="0"/>
              <w:divBdr>
                <w:top w:val="none" w:sz="0" w:space="0" w:color="auto"/>
                <w:left w:val="none" w:sz="0" w:space="0" w:color="auto"/>
                <w:bottom w:val="none" w:sz="0" w:space="0" w:color="auto"/>
                <w:right w:val="none" w:sz="0" w:space="0" w:color="auto"/>
              </w:divBdr>
            </w:div>
          </w:divsChild>
        </w:div>
        <w:div w:id="1414818276">
          <w:marLeft w:val="0"/>
          <w:marRight w:val="0"/>
          <w:marTop w:val="0"/>
          <w:marBottom w:val="0"/>
          <w:divBdr>
            <w:top w:val="none" w:sz="0" w:space="0" w:color="auto"/>
            <w:left w:val="none" w:sz="0" w:space="0" w:color="auto"/>
            <w:bottom w:val="none" w:sz="0" w:space="0" w:color="auto"/>
            <w:right w:val="none" w:sz="0" w:space="0" w:color="auto"/>
          </w:divBdr>
          <w:divsChild>
            <w:div w:id="1466854767">
              <w:marLeft w:val="0"/>
              <w:marRight w:val="0"/>
              <w:marTop w:val="0"/>
              <w:marBottom w:val="0"/>
              <w:divBdr>
                <w:top w:val="none" w:sz="0" w:space="0" w:color="auto"/>
                <w:left w:val="none" w:sz="0" w:space="0" w:color="auto"/>
                <w:bottom w:val="none" w:sz="0" w:space="0" w:color="auto"/>
                <w:right w:val="none" w:sz="0" w:space="0" w:color="auto"/>
              </w:divBdr>
            </w:div>
          </w:divsChild>
        </w:div>
        <w:div w:id="560289295">
          <w:marLeft w:val="0"/>
          <w:marRight w:val="0"/>
          <w:marTop w:val="0"/>
          <w:marBottom w:val="0"/>
          <w:divBdr>
            <w:top w:val="none" w:sz="0" w:space="0" w:color="auto"/>
            <w:left w:val="none" w:sz="0" w:space="0" w:color="auto"/>
            <w:bottom w:val="none" w:sz="0" w:space="0" w:color="auto"/>
            <w:right w:val="none" w:sz="0" w:space="0" w:color="auto"/>
          </w:divBdr>
          <w:divsChild>
            <w:div w:id="164247856">
              <w:marLeft w:val="0"/>
              <w:marRight w:val="0"/>
              <w:marTop w:val="0"/>
              <w:marBottom w:val="0"/>
              <w:divBdr>
                <w:top w:val="none" w:sz="0" w:space="0" w:color="auto"/>
                <w:left w:val="none" w:sz="0" w:space="0" w:color="auto"/>
                <w:bottom w:val="none" w:sz="0" w:space="0" w:color="auto"/>
                <w:right w:val="none" w:sz="0" w:space="0" w:color="auto"/>
              </w:divBdr>
            </w:div>
            <w:div w:id="1881630635">
              <w:marLeft w:val="0"/>
              <w:marRight w:val="0"/>
              <w:marTop w:val="0"/>
              <w:marBottom w:val="0"/>
              <w:divBdr>
                <w:top w:val="none" w:sz="0" w:space="0" w:color="auto"/>
                <w:left w:val="none" w:sz="0" w:space="0" w:color="auto"/>
                <w:bottom w:val="none" w:sz="0" w:space="0" w:color="auto"/>
                <w:right w:val="none" w:sz="0" w:space="0" w:color="auto"/>
              </w:divBdr>
            </w:div>
          </w:divsChild>
        </w:div>
        <w:div w:id="908153984">
          <w:marLeft w:val="0"/>
          <w:marRight w:val="0"/>
          <w:marTop w:val="0"/>
          <w:marBottom w:val="0"/>
          <w:divBdr>
            <w:top w:val="none" w:sz="0" w:space="0" w:color="auto"/>
            <w:left w:val="none" w:sz="0" w:space="0" w:color="auto"/>
            <w:bottom w:val="none" w:sz="0" w:space="0" w:color="auto"/>
            <w:right w:val="none" w:sz="0" w:space="0" w:color="auto"/>
          </w:divBdr>
          <w:divsChild>
            <w:div w:id="588736003">
              <w:marLeft w:val="0"/>
              <w:marRight w:val="0"/>
              <w:marTop w:val="0"/>
              <w:marBottom w:val="0"/>
              <w:divBdr>
                <w:top w:val="none" w:sz="0" w:space="0" w:color="auto"/>
                <w:left w:val="none" w:sz="0" w:space="0" w:color="auto"/>
                <w:bottom w:val="none" w:sz="0" w:space="0" w:color="auto"/>
                <w:right w:val="none" w:sz="0" w:space="0" w:color="auto"/>
              </w:divBdr>
            </w:div>
          </w:divsChild>
        </w:div>
        <w:div w:id="608588663">
          <w:marLeft w:val="0"/>
          <w:marRight w:val="0"/>
          <w:marTop w:val="0"/>
          <w:marBottom w:val="0"/>
          <w:divBdr>
            <w:top w:val="none" w:sz="0" w:space="0" w:color="auto"/>
            <w:left w:val="none" w:sz="0" w:space="0" w:color="auto"/>
            <w:bottom w:val="none" w:sz="0" w:space="0" w:color="auto"/>
            <w:right w:val="none" w:sz="0" w:space="0" w:color="auto"/>
          </w:divBdr>
          <w:divsChild>
            <w:div w:id="1430193900">
              <w:marLeft w:val="0"/>
              <w:marRight w:val="0"/>
              <w:marTop w:val="0"/>
              <w:marBottom w:val="0"/>
              <w:divBdr>
                <w:top w:val="none" w:sz="0" w:space="0" w:color="auto"/>
                <w:left w:val="none" w:sz="0" w:space="0" w:color="auto"/>
                <w:bottom w:val="none" w:sz="0" w:space="0" w:color="auto"/>
                <w:right w:val="none" w:sz="0" w:space="0" w:color="auto"/>
              </w:divBdr>
            </w:div>
            <w:div w:id="318004818">
              <w:marLeft w:val="0"/>
              <w:marRight w:val="0"/>
              <w:marTop w:val="0"/>
              <w:marBottom w:val="0"/>
              <w:divBdr>
                <w:top w:val="none" w:sz="0" w:space="0" w:color="auto"/>
                <w:left w:val="none" w:sz="0" w:space="0" w:color="auto"/>
                <w:bottom w:val="none" w:sz="0" w:space="0" w:color="auto"/>
                <w:right w:val="none" w:sz="0" w:space="0" w:color="auto"/>
              </w:divBdr>
            </w:div>
          </w:divsChild>
        </w:div>
        <w:div w:id="1047754320">
          <w:marLeft w:val="0"/>
          <w:marRight w:val="0"/>
          <w:marTop w:val="0"/>
          <w:marBottom w:val="0"/>
          <w:divBdr>
            <w:top w:val="none" w:sz="0" w:space="0" w:color="auto"/>
            <w:left w:val="none" w:sz="0" w:space="0" w:color="auto"/>
            <w:bottom w:val="none" w:sz="0" w:space="0" w:color="auto"/>
            <w:right w:val="none" w:sz="0" w:space="0" w:color="auto"/>
          </w:divBdr>
          <w:divsChild>
            <w:div w:id="167595985">
              <w:marLeft w:val="0"/>
              <w:marRight w:val="0"/>
              <w:marTop w:val="0"/>
              <w:marBottom w:val="0"/>
              <w:divBdr>
                <w:top w:val="none" w:sz="0" w:space="0" w:color="auto"/>
                <w:left w:val="none" w:sz="0" w:space="0" w:color="auto"/>
                <w:bottom w:val="none" w:sz="0" w:space="0" w:color="auto"/>
                <w:right w:val="none" w:sz="0" w:space="0" w:color="auto"/>
              </w:divBdr>
            </w:div>
            <w:div w:id="801267126">
              <w:marLeft w:val="0"/>
              <w:marRight w:val="0"/>
              <w:marTop w:val="0"/>
              <w:marBottom w:val="0"/>
              <w:divBdr>
                <w:top w:val="none" w:sz="0" w:space="0" w:color="auto"/>
                <w:left w:val="none" w:sz="0" w:space="0" w:color="auto"/>
                <w:bottom w:val="none" w:sz="0" w:space="0" w:color="auto"/>
                <w:right w:val="none" w:sz="0" w:space="0" w:color="auto"/>
              </w:divBdr>
            </w:div>
          </w:divsChild>
        </w:div>
        <w:div w:id="2123834">
          <w:marLeft w:val="0"/>
          <w:marRight w:val="0"/>
          <w:marTop w:val="0"/>
          <w:marBottom w:val="0"/>
          <w:divBdr>
            <w:top w:val="none" w:sz="0" w:space="0" w:color="auto"/>
            <w:left w:val="none" w:sz="0" w:space="0" w:color="auto"/>
            <w:bottom w:val="none" w:sz="0" w:space="0" w:color="auto"/>
            <w:right w:val="none" w:sz="0" w:space="0" w:color="auto"/>
          </w:divBdr>
          <w:divsChild>
            <w:div w:id="2045016859">
              <w:marLeft w:val="0"/>
              <w:marRight w:val="0"/>
              <w:marTop w:val="0"/>
              <w:marBottom w:val="0"/>
              <w:divBdr>
                <w:top w:val="none" w:sz="0" w:space="0" w:color="auto"/>
                <w:left w:val="none" w:sz="0" w:space="0" w:color="auto"/>
                <w:bottom w:val="none" w:sz="0" w:space="0" w:color="auto"/>
                <w:right w:val="none" w:sz="0" w:space="0" w:color="auto"/>
              </w:divBdr>
            </w:div>
            <w:div w:id="1721052898">
              <w:marLeft w:val="0"/>
              <w:marRight w:val="0"/>
              <w:marTop w:val="0"/>
              <w:marBottom w:val="0"/>
              <w:divBdr>
                <w:top w:val="none" w:sz="0" w:space="0" w:color="auto"/>
                <w:left w:val="none" w:sz="0" w:space="0" w:color="auto"/>
                <w:bottom w:val="none" w:sz="0" w:space="0" w:color="auto"/>
                <w:right w:val="none" w:sz="0" w:space="0" w:color="auto"/>
              </w:divBdr>
            </w:div>
            <w:div w:id="881792378">
              <w:marLeft w:val="0"/>
              <w:marRight w:val="0"/>
              <w:marTop w:val="0"/>
              <w:marBottom w:val="0"/>
              <w:divBdr>
                <w:top w:val="none" w:sz="0" w:space="0" w:color="auto"/>
                <w:left w:val="none" w:sz="0" w:space="0" w:color="auto"/>
                <w:bottom w:val="none" w:sz="0" w:space="0" w:color="auto"/>
                <w:right w:val="none" w:sz="0" w:space="0" w:color="auto"/>
              </w:divBdr>
            </w:div>
          </w:divsChild>
        </w:div>
        <w:div w:id="1346205518">
          <w:marLeft w:val="0"/>
          <w:marRight w:val="0"/>
          <w:marTop w:val="0"/>
          <w:marBottom w:val="0"/>
          <w:divBdr>
            <w:top w:val="none" w:sz="0" w:space="0" w:color="auto"/>
            <w:left w:val="none" w:sz="0" w:space="0" w:color="auto"/>
            <w:bottom w:val="none" w:sz="0" w:space="0" w:color="auto"/>
            <w:right w:val="none" w:sz="0" w:space="0" w:color="auto"/>
          </w:divBdr>
          <w:divsChild>
            <w:div w:id="546720733">
              <w:marLeft w:val="0"/>
              <w:marRight w:val="0"/>
              <w:marTop w:val="0"/>
              <w:marBottom w:val="0"/>
              <w:divBdr>
                <w:top w:val="none" w:sz="0" w:space="0" w:color="auto"/>
                <w:left w:val="none" w:sz="0" w:space="0" w:color="auto"/>
                <w:bottom w:val="none" w:sz="0" w:space="0" w:color="auto"/>
                <w:right w:val="none" w:sz="0" w:space="0" w:color="auto"/>
              </w:divBdr>
            </w:div>
            <w:div w:id="121651537">
              <w:marLeft w:val="0"/>
              <w:marRight w:val="0"/>
              <w:marTop w:val="0"/>
              <w:marBottom w:val="0"/>
              <w:divBdr>
                <w:top w:val="none" w:sz="0" w:space="0" w:color="auto"/>
                <w:left w:val="none" w:sz="0" w:space="0" w:color="auto"/>
                <w:bottom w:val="none" w:sz="0" w:space="0" w:color="auto"/>
                <w:right w:val="none" w:sz="0" w:space="0" w:color="auto"/>
              </w:divBdr>
            </w:div>
          </w:divsChild>
        </w:div>
        <w:div w:id="2109303494">
          <w:marLeft w:val="0"/>
          <w:marRight w:val="0"/>
          <w:marTop w:val="0"/>
          <w:marBottom w:val="0"/>
          <w:divBdr>
            <w:top w:val="none" w:sz="0" w:space="0" w:color="auto"/>
            <w:left w:val="none" w:sz="0" w:space="0" w:color="auto"/>
            <w:bottom w:val="none" w:sz="0" w:space="0" w:color="auto"/>
            <w:right w:val="none" w:sz="0" w:space="0" w:color="auto"/>
          </w:divBdr>
          <w:divsChild>
            <w:div w:id="346904955">
              <w:marLeft w:val="0"/>
              <w:marRight w:val="0"/>
              <w:marTop w:val="0"/>
              <w:marBottom w:val="0"/>
              <w:divBdr>
                <w:top w:val="none" w:sz="0" w:space="0" w:color="auto"/>
                <w:left w:val="none" w:sz="0" w:space="0" w:color="auto"/>
                <w:bottom w:val="none" w:sz="0" w:space="0" w:color="auto"/>
                <w:right w:val="none" w:sz="0" w:space="0" w:color="auto"/>
              </w:divBdr>
            </w:div>
            <w:div w:id="1548488345">
              <w:marLeft w:val="0"/>
              <w:marRight w:val="0"/>
              <w:marTop w:val="0"/>
              <w:marBottom w:val="0"/>
              <w:divBdr>
                <w:top w:val="none" w:sz="0" w:space="0" w:color="auto"/>
                <w:left w:val="none" w:sz="0" w:space="0" w:color="auto"/>
                <w:bottom w:val="none" w:sz="0" w:space="0" w:color="auto"/>
                <w:right w:val="none" w:sz="0" w:space="0" w:color="auto"/>
              </w:divBdr>
            </w:div>
          </w:divsChild>
        </w:div>
        <w:div w:id="2061199702">
          <w:marLeft w:val="0"/>
          <w:marRight w:val="0"/>
          <w:marTop w:val="0"/>
          <w:marBottom w:val="0"/>
          <w:divBdr>
            <w:top w:val="none" w:sz="0" w:space="0" w:color="auto"/>
            <w:left w:val="none" w:sz="0" w:space="0" w:color="auto"/>
            <w:bottom w:val="none" w:sz="0" w:space="0" w:color="auto"/>
            <w:right w:val="none" w:sz="0" w:space="0" w:color="auto"/>
          </w:divBdr>
          <w:divsChild>
            <w:div w:id="1192575341">
              <w:marLeft w:val="0"/>
              <w:marRight w:val="0"/>
              <w:marTop w:val="0"/>
              <w:marBottom w:val="0"/>
              <w:divBdr>
                <w:top w:val="none" w:sz="0" w:space="0" w:color="auto"/>
                <w:left w:val="none" w:sz="0" w:space="0" w:color="auto"/>
                <w:bottom w:val="none" w:sz="0" w:space="0" w:color="auto"/>
                <w:right w:val="none" w:sz="0" w:space="0" w:color="auto"/>
              </w:divBdr>
            </w:div>
            <w:div w:id="2073191158">
              <w:marLeft w:val="0"/>
              <w:marRight w:val="0"/>
              <w:marTop w:val="0"/>
              <w:marBottom w:val="0"/>
              <w:divBdr>
                <w:top w:val="none" w:sz="0" w:space="0" w:color="auto"/>
                <w:left w:val="none" w:sz="0" w:space="0" w:color="auto"/>
                <w:bottom w:val="none" w:sz="0" w:space="0" w:color="auto"/>
                <w:right w:val="none" w:sz="0" w:space="0" w:color="auto"/>
              </w:divBdr>
            </w:div>
            <w:div w:id="714768118">
              <w:marLeft w:val="0"/>
              <w:marRight w:val="0"/>
              <w:marTop w:val="0"/>
              <w:marBottom w:val="0"/>
              <w:divBdr>
                <w:top w:val="none" w:sz="0" w:space="0" w:color="auto"/>
                <w:left w:val="none" w:sz="0" w:space="0" w:color="auto"/>
                <w:bottom w:val="none" w:sz="0" w:space="0" w:color="auto"/>
                <w:right w:val="none" w:sz="0" w:space="0" w:color="auto"/>
              </w:divBdr>
            </w:div>
            <w:div w:id="1431701134">
              <w:marLeft w:val="0"/>
              <w:marRight w:val="0"/>
              <w:marTop w:val="0"/>
              <w:marBottom w:val="0"/>
              <w:divBdr>
                <w:top w:val="none" w:sz="0" w:space="0" w:color="auto"/>
                <w:left w:val="none" w:sz="0" w:space="0" w:color="auto"/>
                <w:bottom w:val="none" w:sz="0" w:space="0" w:color="auto"/>
                <w:right w:val="none" w:sz="0" w:space="0" w:color="auto"/>
              </w:divBdr>
            </w:div>
          </w:divsChild>
        </w:div>
        <w:div w:id="1207527781">
          <w:marLeft w:val="0"/>
          <w:marRight w:val="0"/>
          <w:marTop w:val="0"/>
          <w:marBottom w:val="0"/>
          <w:divBdr>
            <w:top w:val="none" w:sz="0" w:space="0" w:color="auto"/>
            <w:left w:val="none" w:sz="0" w:space="0" w:color="auto"/>
            <w:bottom w:val="none" w:sz="0" w:space="0" w:color="auto"/>
            <w:right w:val="none" w:sz="0" w:space="0" w:color="auto"/>
          </w:divBdr>
          <w:divsChild>
            <w:div w:id="569852315">
              <w:marLeft w:val="0"/>
              <w:marRight w:val="0"/>
              <w:marTop w:val="0"/>
              <w:marBottom w:val="0"/>
              <w:divBdr>
                <w:top w:val="none" w:sz="0" w:space="0" w:color="auto"/>
                <w:left w:val="none" w:sz="0" w:space="0" w:color="auto"/>
                <w:bottom w:val="none" w:sz="0" w:space="0" w:color="auto"/>
                <w:right w:val="none" w:sz="0" w:space="0" w:color="auto"/>
              </w:divBdr>
            </w:div>
            <w:div w:id="92628577">
              <w:marLeft w:val="0"/>
              <w:marRight w:val="0"/>
              <w:marTop w:val="0"/>
              <w:marBottom w:val="0"/>
              <w:divBdr>
                <w:top w:val="none" w:sz="0" w:space="0" w:color="auto"/>
                <w:left w:val="none" w:sz="0" w:space="0" w:color="auto"/>
                <w:bottom w:val="none" w:sz="0" w:space="0" w:color="auto"/>
                <w:right w:val="none" w:sz="0" w:space="0" w:color="auto"/>
              </w:divBdr>
            </w:div>
          </w:divsChild>
        </w:div>
        <w:div w:id="1491019930">
          <w:marLeft w:val="0"/>
          <w:marRight w:val="0"/>
          <w:marTop w:val="0"/>
          <w:marBottom w:val="0"/>
          <w:divBdr>
            <w:top w:val="none" w:sz="0" w:space="0" w:color="auto"/>
            <w:left w:val="none" w:sz="0" w:space="0" w:color="auto"/>
            <w:bottom w:val="none" w:sz="0" w:space="0" w:color="auto"/>
            <w:right w:val="none" w:sz="0" w:space="0" w:color="auto"/>
          </w:divBdr>
          <w:divsChild>
            <w:div w:id="2025587731">
              <w:marLeft w:val="0"/>
              <w:marRight w:val="0"/>
              <w:marTop w:val="0"/>
              <w:marBottom w:val="0"/>
              <w:divBdr>
                <w:top w:val="none" w:sz="0" w:space="0" w:color="auto"/>
                <w:left w:val="none" w:sz="0" w:space="0" w:color="auto"/>
                <w:bottom w:val="none" w:sz="0" w:space="0" w:color="auto"/>
                <w:right w:val="none" w:sz="0" w:space="0" w:color="auto"/>
              </w:divBdr>
            </w:div>
          </w:divsChild>
        </w:div>
        <w:div w:id="1832021177">
          <w:marLeft w:val="0"/>
          <w:marRight w:val="0"/>
          <w:marTop w:val="0"/>
          <w:marBottom w:val="0"/>
          <w:divBdr>
            <w:top w:val="none" w:sz="0" w:space="0" w:color="auto"/>
            <w:left w:val="none" w:sz="0" w:space="0" w:color="auto"/>
            <w:bottom w:val="none" w:sz="0" w:space="0" w:color="auto"/>
            <w:right w:val="none" w:sz="0" w:space="0" w:color="auto"/>
          </w:divBdr>
          <w:divsChild>
            <w:div w:id="1094401298">
              <w:marLeft w:val="0"/>
              <w:marRight w:val="0"/>
              <w:marTop w:val="0"/>
              <w:marBottom w:val="0"/>
              <w:divBdr>
                <w:top w:val="none" w:sz="0" w:space="0" w:color="auto"/>
                <w:left w:val="none" w:sz="0" w:space="0" w:color="auto"/>
                <w:bottom w:val="none" w:sz="0" w:space="0" w:color="auto"/>
                <w:right w:val="none" w:sz="0" w:space="0" w:color="auto"/>
              </w:divBdr>
            </w:div>
            <w:div w:id="1799183579">
              <w:marLeft w:val="0"/>
              <w:marRight w:val="0"/>
              <w:marTop w:val="0"/>
              <w:marBottom w:val="0"/>
              <w:divBdr>
                <w:top w:val="none" w:sz="0" w:space="0" w:color="auto"/>
                <w:left w:val="none" w:sz="0" w:space="0" w:color="auto"/>
                <w:bottom w:val="none" w:sz="0" w:space="0" w:color="auto"/>
                <w:right w:val="none" w:sz="0" w:space="0" w:color="auto"/>
              </w:divBdr>
            </w:div>
          </w:divsChild>
        </w:div>
        <w:div w:id="113184571">
          <w:marLeft w:val="0"/>
          <w:marRight w:val="0"/>
          <w:marTop w:val="0"/>
          <w:marBottom w:val="0"/>
          <w:divBdr>
            <w:top w:val="none" w:sz="0" w:space="0" w:color="auto"/>
            <w:left w:val="none" w:sz="0" w:space="0" w:color="auto"/>
            <w:bottom w:val="none" w:sz="0" w:space="0" w:color="auto"/>
            <w:right w:val="none" w:sz="0" w:space="0" w:color="auto"/>
          </w:divBdr>
          <w:divsChild>
            <w:div w:id="584998370">
              <w:marLeft w:val="0"/>
              <w:marRight w:val="0"/>
              <w:marTop w:val="0"/>
              <w:marBottom w:val="0"/>
              <w:divBdr>
                <w:top w:val="none" w:sz="0" w:space="0" w:color="auto"/>
                <w:left w:val="none" w:sz="0" w:space="0" w:color="auto"/>
                <w:bottom w:val="none" w:sz="0" w:space="0" w:color="auto"/>
                <w:right w:val="none" w:sz="0" w:space="0" w:color="auto"/>
              </w:divBdr>
            </w:div>
            <w:div w:id="1330936974">
              <w:marLeft w:val="0"/>
              <w:marRight w:val="0"/>
              <w:marTop w:val="0"/>
              <w:marBottom w:val="0"/>
              <w:divBdr>
                <w:top w:val="none" w:sz="0" w:space="0" w:color="auto"/>
                <w:left w:val="none" w:sz="0" w:space="0" w:color="auto"/>
                <w:bottom w:val="none" w:sz="0" w:space="0" w:color="auto"/>
                <w:right w:val="none" w:sz="0" w:space="0" w:color="auto"/>
              </w:divBdr>
            </w:div>
            <w:div w:id="272640300">
              <w:marLeft w:val="0"/>
              <w:marRight w:val="0"/>
              <w:marTop w:val="0"/>
              <w:marBottom w:val="0"/>
              <w:divBdr>
                <w:top w:val="none" w:sz="0" w:space="0" w:color="auto"/>
                <w:left w:val="none" w:sz="0" w:space="0" w:color="auto"/>
                <w:bottom w:val="none" w:sz="0" w:space="0" w:color="auto"/>
                <w:right w:val="none" w:sz="0" w:space="0" w:color="auto"/>
              </w:divBdr>
            </w:div>
          </w:divsChild>
        </w:div>
        <w:div w:id="368337970">
          <w:marLeft w:val="0"/>
          <w:marRight w:val="0"/>
          <w:marTop w:val="0"/>
          <w:marBottom w:val="0"/>
          <w:divBdr>
            <w:top w:val="none" w:sz="0" w:space="0" w:color="auto"/>
            <w:left w:val="none" w:sz="0" w:space="0" w:color="auto"/>
            <w:bottom w:val="none" w:sz="0" w:space="0" w:color="auto"/>
            <w:right w:val="none" w:sz="0" w:space="0" w:color="auto"/>
          </w:divBdr>
          <w:divsChild>
            <w:div w:id="1540313922">
              <w:marLeft w:val="0"/>
              <w:marRight w:val="0"/>
              <w:marTop w:val="0"/>
              <w:marBottom w:val="0"/>
              <w:divBdr>
                <w:top w:val="none" w:sz="0" w:space="0" w:color="auto"/>
                <w:left w:val="none" w:sz="0" w:space="0" w:color="auto"/>
                <w:bottom w:val="none" w:sz="0" w:space="0" w:color="auto"/>
                <w:right w:val="none" w:sz="0" w:space="0" w:color="auto"/>
              </w:divBdr>
            </w:div>
            <w:div w:id="418061505">
              <w:marLeft w:val="0"/>
              <w:marRight w:val="0"/>
              <w:marTop w:val="0"/>
              <w:marBottom w:val="0"/>
              <w:divBdr>
                <w:top w:val="none" w:sz="0" w:space="0" w:color="auto"/>
                <w:left w:val="none" w:sz="0" w:space="0" w:color="auto"/>
                <w:bottom w:val="none" w:sz="0" w:space="0" w:color="auto"/>
                <w:right w:val="none" w:sz="0" w:space="0" w:color="auto"/>
              </w:divBdr>
            </w:div>
            <w:div w:id="442267734">
              <w:marLeft w:val="0"/>
              <w:marRight w:val="0"/>
              <w:marTop w:val="0"/>
              <w:marBottom w:val="0"/>
              <w:divBdr>
                <w:top w:val="none" w:sz="0" w:space="0" w:color="auto"/>
                <w:left w:val="none" w:sz="0" w:space="0" w:color="auto"/>
                <w:bottom w:val="none" w:sz="0" w:space="0" w:color="auto"/>
                <w:right w:val="none" w:sz="0" w:space="0" w:color="auto"/>
              </w:divBdr>
            </w:div>
            <w:div w:id="396248568">
              <w:marLeft w:val="0"/>
              <w:marRight w:val="0"/>
              <w:marTop w:val="0"/>
              <w:marBottom w:val="0"/>
              <w:divBdr>
                <w:top w:val="none" w:sz="0" w:space="0" w:color="auto"/>
                <w:left w:val="none" w:sz="0" w:space="0" w:color="auto"/>
                <w:bottom w:val="none" w:sz="0" w:space="0" w:color="auto"/>
                <w:right w:val="none" w:sz="0" w:space="0" w:color="auto"/>
              </w:divBdr>
            </w:div>
            <w:div w:id="1170412556">
              <w:marLeft w:val="0"/>
              <w:marRight w:val="0"/>
              <w:marTop w:val="0"/>
              <w:marBottom w:val="0"/>
              <w:divBdr>
                <w:top w:val="none" w:sz="0" w:space="0" w:color="auto"/>
                <w:left w:val="none" w:sz="0" w:space="0" w:color="auto"/>
                <w:bottom w:val="none" w:sz="0" w:space="0" w:color="auto"/>
                <w:right w:val="none" w:sz="0" w:space="0" w:color="auto"/>
              </w:divBdr>
            </w:div>
          </w:divsChild>
        </w:div>
        <w:div w:id="110824201">
          <w:marLeft w:val="0"/>
          <w:marRight w:val="0"/>
          <w:marTop w:val="0"/>
          <w:marBottom w:val="0"/>
          <w:divBdr>
            <w:top w:val="none" w:sz="0" w:space="0" w:color="auto"/>
            <w:left w:val="none" w:sz="0" w:space="0" w:color="auto"/>
            <w:bottom w:val="none" w:sz="0" w:space="0" w:color="auto"/>
            <w:right w:val="none" w:sz="0" w:space="0" w:color="auto"/>
          </w:divBdr>
          <w:divsChild>
            <w:div w:id="2039893345">
              <w:marLeft w:val="0"/>
              <w:marRight w:val="0"/>
              <w:marTop w:val="0"/>
              <w:marBottom w:val="0"/>
              <w:divBdr>
                <w:top w:val="none" w:sz="0" w:space="0" w:color="auto"/>
                <w:left w:val="none" w:sz="0" w:space="0" w:color="auto"/>
                <w:bottom w:val="none" w:sz="0" w:space="0" w:color="auto"/>
                <w:right w:val="none" w:sz="0" w:space="0" w:color="auto"/>
              </w:divBdr>
            </w:div>
            <w:div w:id="493762085">
              <w:marLeft w:val="0"/>
              <w:marRight w:val="0"/>
              <w:marTop w:val="0"/>
              <w:marBottom w:val="0"/>
              <w:divBdr>
                <w:top w:val="none" w:sz="0" w:space="0" w:color="auto"/>
                <w:left w:val="none" w:sz="0" w:space="0" w:color="auto"/>
                <w:bottom w:val="none" w:sz="0" w:space="0" w:color="auto"/>
                <w:right w:val="none" w:sz="0" w:space="0" w:color="auto"/>
              </w:divBdr>
            </w:div>
            <w:div w:id="976177627">
              <w:marLeft w:val="0"/>
              <w:marRight w:val="0"/>
              <w:marTop w:val="0"/>
              <w:marBottom w:val="0"/>
              <w:divBdr>
                <w:top w:val="none" w:sz="0" w:space="0" w:color="auto"/>
                <w:left w:val="none" w:sz="0" w:space="0" w:color="auto"/>
                <w:bottom w:val="none" w:sz="0" w:space="0" w:color="auto"/>
                <w:right w:val="none" w:sz="0" w:space="0" w:color="auto"/>
              </w:divBdr>
            </w:div>
            <w:div w:id="1723750676">
              <w:marLeft w:val="0"/>
              <w:marRight w:val="0"/>
              <w:marTop w:val="0"/>
              <w:marBottom w:val="0"/>
              <w:divBdr>
                <w:top w:val="none" w:sz="0" w:space="0" w:color="auto"/>
                <w:left w:val="none" w:sz="0" w:space="0" w:color="auto"/>
                <w:bottom w:val="none" w:sz="0" w:space="0" w:color="auto"/>
                <w:right w:val="none" w:sz="0" w:space="0" w:color="auto"/>
              </w:divBdr>
            </w:div>
          </w:divsChild>
        </w:div>
        <w:div w:id="1653413251">
          <w:marLeft w:val="0"/>
          <w:marRight w:val="0"/>
          <w:marTop w:val="0"/>
          <w:marBottom w:val="0"/>
          <w:divBdr>
            <w:top w:val="none" w:sz="0" w:space="0" w:color="auto"/>
            <w:left w:val="none" w:sz="0" w:space="0" w:color="auto"/>
            <w:bottom w:val="none" w:sz="0" w:space="0" w:color="auto"/>
            <w:right w:val="none" w:sz="0" w:space="0" w:color="auto"/>
          </w:divBdr>
          <w:divsChild>
            <w:div w:id="1537964291">
              <w:marLeft w:val="0"/>
              <w:marRight w:val="0"/>
              <w:marTop w:val="0"/>
              <w:marBottom w:val="0"/>
              <w:divBdr>
                <w:top w:val="none" w:sz="0" w:space="0" w:color="auto"/>
                <w:left w:val="none" w:sz="0" w:space="0" w:color="auto"/>
                <w:bottom w:val="none" w:sz="0" w:space="0" w:color="auto"/>
                <w:right w:val="none" w:sz="0" w:space="0" w:color="auto"/>
              </w:divBdr>
            </w:div>
            <w:div w:id="475536188">
              <w:marLeft w:val="0"/>
              <w:marRight w:val="0"/>
              <w:marTop w:val="0"/>
              <w:marBottom w:val="0"/>
              <w:divBdr>
                <w:top w:val="none" w:sz="0" w:space="0" w:color="auto"/>
                <w:left w:val="none" w:sz="0" w:space="0" w:color="auto"/>
                <w:bottom w:val="none" w:sz="0" w:space="0" w:color="auto"/>
                <w:right w:val="none" w:sz="0" w:space="0" w:color="auto"/>
              </w:divBdr>
            </w:div>
          </w:divsChild>
        </w:div>
        <w:div w:id="1768038862">
          <w:marLeft w:val="0"/>
          <w:marRight w:val="0"/>
          <w:marTop w:val="0"/>
          <w:marBottom w:val="0"/>
          <w:divBdr>
            <w:top w:val="none" w:sz="0" w:space="0" w:color="auto"/>
            <w:left w:val="none" w:sz="0" w:space="0" w:color="auto"/>
            <w:bottom w:val="none" w:sz="0" w:space="0" w:color="auto"/>
            <w:right w:val="none" w:sz="0" w:space="0" w:color="auto"/>
          </w:divBdr>
          <w:divsChild>
            <w:div w:id="1147818632">
              <w:marLeft w:val="0"/>
              <w:marRight w:val="0"/>
              <w:marTop w:val="0"/>
              <w:marBottom w:val="0"/>
              <w:divBdr>
                <w:top w:val="none" w:sz="0" w:space="0" w:color="auto"/>
                <w:left w:val="none" w:sz="0" w:space="0" w:color="auto"/>
                <w:bottom w:val="none" w:sz="0" w:space="0" w:color="auto"/>
                <w:right w:val="none" w:sz="0" w:space="0" w:color="auto"/>
              </w:divBdr>
            </w:div>
            <w:div w:id="1492260463">
              <w:marLeft w:val="0"/>
              <w:marRight w:val="0"/>
              <w:marTop w:val="0"/>
              <w:marBottom w:val="0"/>
              <w:divBdr>
                <w:top w:val="none" w:sz="0" w:space="0" w:color="auto"/>
                <w:left w:val="none" w:sz="0" w:space="0" w:color="auto"/>
                <w:bottom w:val="none" w:sz="0" w:space="0" w:color="auto"/>
                <w:right w:val="none" w:sz="0" w:space="0" w:color="auto"/>
              </w:divBdr>
            </w:div>
            <w:div w:id="511262086">
              <w:marLeft w:val="0"/>
              <w:marRight w:val="0"/>
              <w:marTop w:val="0"/>
              <w:marBottom w:val="0"/>
              <w:divBdr>
                <w:top w:val="none" w:sz="0" w:space="0" w:color="auto"/>
                <w:left w:val="none" w:sz="0" w:space="0" w:color="auto"/>
                <w:bottom w:val="none" w:sz="0" w:space="0" w:color="auto"/>
                <w:right w:val="none" w:sz="0" w:space="0" w:color="auto"/>
              </w:divBdr>
            </w:div>
          </w:divsChild>
        </w:div>
        <w:div w:id="960960973">
          <w:marLeft w:val="0"/>
          <w:marRight w:val="0"/>
          <w:marTop w:val="0"/>
          <w:marBottom w:val="0"/>
          <w:divBdr>
            <w:top w:val="none" w:sz="0" w:space="0" w:color="auto"/>
            <w:left w:val="none" w:sz="0" w:space="0" w:color="auto"/>
            <w:bottom w:val="none" w:sz="0" w:space="0" w:color="auto"/>
            <w:right w:val="none" w:sz="0" w:space="0" w:color="auto"/>
          </w:divBdr>
          <w:divsChild>
            <w:div w:id="1713578932">
              <w:marLeft w:val="0"/>
              <w:marRight w:val="0"/>
              <w:marTop w:val="0"/>
              <w:marBottom w:val="0"/>
              <w:divBdr>
                <w:top w:val="none" w:sz="0" w:space="0" w:color="auto"/>
                <w:left w:val="none" w:sz="0" w:space="0" w:color="auto"/>
                <w:bottom w:val="none" w:sz="0" w:space="0" w:color="auto"/>
                <w:right w:val="none" w:sz="0" w:space="0" w:color="auto"/>
              </w:divBdr>
            </w:div>
            <w:div w:id="1174998972">
              <w:marLeft w:val="0"/>
              <w:marRight w:val="0"/>
              <w:marTop w:val="0"/>
              <w:marBottom w:val="0"/>
              <w:divBdr>
                <w:top w:val="none" w:sz="0" w:space="0" w:color="auto"/>
                <w:left w:val="none" w:sz="0" w:space="0" w:color="auto"/>
                <w:bottom w:val="none" w:sz="0" w:space="0" w:color="auto"/>
                <w:right w:val="none" w:sz="0" w:space="0" w:color="auto"/>
              </w:divBdr>
            </w:div>
          </w:divsChild>
        </w:div>
        <w:div w:id="447970632">
          <w:marLeft w:val="0"/>
          <w:marRight w:val="0"/>
          <w:marTop w:val="0"/>
          <w:marBottom w:val="0"/>
          <w:divBdr>
            <w:top w:val="none" w:sz="0" w:space="0" w:color="auto"/>
            <w:left w:val="none" w:sz="0" w:space="0" w:color="auto"/>
            <w:bottom w:val="none" w:sz="0" w:space="0" w:color="auto"/>
            <w:right w:val="none" w:sz="0" w:space="0" w:color="auto"/>
          </w:divBdr>
          <w:divsChild>
            <w:div w:id="1240599046">
              <w:marLeft w:val="0"/>
              <w:marRight w:val="0"/>
              <w:marTop w:val="0"/>
              <w:marBottom w:val="0"/>
              <w:divBdr>
                <w:top w:val="none" w:sz="0" w:space="0" w:color="auto"/>
                <w:left w:val="none" w:sz="0" w:space="0" w:color="auto"/>
                <w:bottom w:val="none" w:sz="0" w:space="0" w:color="auto"/>
                <w:right w:val="none" w:sz="0" w:space="0" w:color="auto"/>
              </w:divBdr>
            </w:div>
            <w:div w:id="22823431">
              <w:marLeft w:val="0"/>
              <w:marRight w:val="0"/>
              <w:marTop w:val="0"/>
              <w:marBottom w:val="0"/>
              <w:divBdr>
                <w:top w:val="none" w:sz="0" w:space="0" w:color="auto"/>
                <w:left w:val="none" w:sz="0" w:space="0" w:color="auto"/>
                <w:bottom w:val="none" w:sz="0" w:space="0" w:color="auto"/>
                <w:right w:val="none" w:sz="0" w:space="0" w:color="auto"/>
              </w:divBdr>
            </w:div>
            <w:div w:id="285813643">
              <w:marLeft w:val="0"/>
              <w:marRight w:val="0"/>
              <w:marTop w:val="0"/>
              <w:marBottom w:val="0"/>
              <w:divBdr>
                <w:top w:val="none" w:sz="0" w:space="0" w:color="auto"/>
                <w:left w:val="none" w:sz="0" w:space="0" w:color="auto"/>
                <w:bottom w:val="none" w:sz="0" w:space="0" w:color="auto"/>
                <w:right w:val="none" w:sz="0" w:space="0" w:color="auto"/>
              </w:divBdr>
            </w:div>
          </w:divsChild>
        </w:div>
        <w:div w:id="1836190338">
          <w:marLeft w:val="0"/>
          <w:marRight w:val="0"/>
          <w:marTop w:val="0"/>
          <w:marBottom w:val="0"/>
          <w:divBdr>
            <w:top w:val="none" w:sz="0" w:space="0" w:color="auto"/>
            <w:left w:val="none" w:sz="0" w:space="0" w:color="auto"/>
            <w:bottom w:val="none" w:sz="0" w:space="0" w:color="auto"/>
            <w:right w:val="none" w:sz="0" w:space="0" w:color="auto"/>
          </w:divBdr>
          <w:divsChild>
            <w:div w:id="1619339167">
              <w:marLeft w:val="0"/>
              <w:marRight w:val="0"/>
              <w:marTop w:val="0"/>
              <w:marBottom w:val="0"/>
              <w:divBdr>
                <w:top w:val="none" w:sz="0" w:space="0" w:color="auto"/>
                <w:left w:val="none" w:sz="0" w:space="0" w:color="auto"/>
                <w:bottom w:val="none" w:sz="0" w:space="0" w:color="auto"/>
                <w:right w:val="none" w:sz="0" w:space="0" w:color="auto"/>
              </w:divBdr>
            </w:div>
            <w:div w:id="334114191">
              <w:marLeft w:val="0"/>
              <w:marRight w:val="0"/>
              <w:marTop w:val="0"/>
              <w:marBottom w:val="0"/>
              <w:divBdr>
                <w:top w:val="none" w:sz="0" w:space="0" w:color="auto"/>
                <w:left w:val="none" w:sz="0" w:space="0" w:color="auto"/>
                <w:bottom w:val="none" w:sz="0" w:space="0" w:color="auto"/>
                <w:right w:val="none" w:sz="0" w:space="0" w:color="auto"/>
              </w:divBdr>
            </w:div>
          </w:divsChild>
        </w:div>
        <w:div w:id="1824852259">
          <w:marLeft w:val="0"/>
          <w:marRight w:val="0"/>
          <w:marTop w:val="0"/>
          <w:marBottom w:val="0"/>
          <w:divBdr>
            <w:top w:val="none" w:sz="0" w:space="0" w:color="auto"/>
            <w:left w:val="none" w:sz="0" w:space="0" w:color="auto"/>
            <w:bottom w:val="none" w:sz="0" w:space="0" w:color="auto"/>
            <w:right w:val="none" w:sz="0" w:space="0" w:color="auto"/>
          </w:divBdr>
          <w:divsChild>
            <w:div w:id="876773284">
              <w:marLeft w:val="0"/>
              <w:marRight w:val="0"/>
              <w:marTop w:val="0"/>
              <w:marBottom w:val="0"/>
              <w:divBdr>
                <w:top w:val="none" w:sz="0" w:space="0" w:color="auto"/>
                <w:left w:val="none" w:sz="0" w:space="0" w:color="auto"/>
                <w:bottom w:val="none" w:sz="0" w:space="0" w:color="auto"/>
                <w:right w:val="none" w:sz="0" w:space="0" w:color="auto"/>
              </w:divBdr>
            </w:div>
            <w:div w:id="1610552568">
              <w:marLeft w:val="0"/>
              <w:marRight w:val="0"/>
              <w:marTop w:val="0"/>
              <w:marBottom w:val="0"/>
              <w:divBdr>
                <w:top w:val="none" w:sz="0" w:space="0" w:color="auto"/>
                <w:left w:val="none" w:sz="0" w:space="0" w:color="auto"/>
                <w:bottom w:val="none" w:sz="0" w:space="0" w:color="auto"/>
                <w:right w:val="none" w:sz="0" w:space="0" w:color="auto"/>
              </w:divBdr>
            </w:div>
          </w:divsChild>
        </w:div>
        <w:div w:id="401102734">
          <w:marLeft w:val="0"/>
          <w:marRight w:val="0"/>
          <w:marTop w:val="0"/>
          <w:marBottom w:val="0"/>
          <w:divBdr>
            <w:top w:val="none" w:sz="0" w:space="0" w:color="auto"/>
            <w:left w:val="none" w:sz="0" w:space="0" w:color="auto"/>
            <w:bottom w:val="none" w:sz="0" w:space="0" w:color="auto"/>
            <w:right w:val="none" w:sz="0" w:space="0" w:color="auto"/>
          </w:divBdr>
          <w:divsChild>
            <w:div w:id="2093971430">
              <w:marLeft w:val="0"/>
              <w:marRight w:val="0"/>
              <w:marTop w:val="0"/>
              <w:marBottom w:val="0"/>
              <w:divBdr>
                <w:top w:val="none" w:sz="0" w:space="0" w:color="auto"/>
                <w:left w:val="none" w:sz="0" w:space="0" w:color="auto"/>
                <w:bottom w:val="none" w:sz="0" w:space="0" w:color="auto"/>
                <w:right w:val="none" w:sz="0" w:space="0" w:color="auto"/>
              </w:divBdr>
            </w:div>
            <w:div w:id="1808165204">
              <w:marLeft w:val="0"/>
              <w:marRight w:val="0"/>
              <w:marTop w:val="0"/>
              <w:marBottom w:val="0"/>
              <w:divBdr>
                <w:top w:val="none" w:sz="0" w:space="0" w:color="auto"/>
                <w:left w:val="none" w:sz="0" w:space="0" w:color="auto"/>
                <w:bottom w:val="none" w:sz="0" w:space="0" w:color="auto"/>
                <w:right w:val="none" w:sz="0" w:space="0" w:color="auto"/>
              </w:divBdr>
            </w:div>
            <w:div w:id="1916469812">
              <w:marLeft w:val="0"/>
              <w:marRight w:val="0"/>
              <w:marTop w:val="0"/>
              <w:marBottom w:val="0"/>
              <w:divBdr>
                <w:top w:val="none" w:sz="0" w:space="0" w:color="auto"/>
                <w:left w:val="none" w:sz="0" w:space="0" w:color="auto"/>
                <w:bottom w:val="none" w:sz="0" w:space="0" w:color="auto"/>
                <w:right w:val="none" w:sz="0" w:space="0" w:color="auto"/>
              </w:divBdr>
            </w:div>
            <w:div w:id="160707961">
              <w:marLeft w:val="0"/>
              <w:marRight w:val="0"/>
              <w:marTop w:val="0"/>
              <w:marBottom w:val="0"/>
              <w:divBdr>
                <w:top w:val="none" w:sz="0" w:space="0" w:color="auto"/>
                <w:left w:val="none" w:sz="0" w:space="0" w:color="auto"/>
                <w:bottom w:val="none" w:sz="0" w:space="0" w:color="auto"/>
                <w:right w:val="none" w:sz="0" w:space="0" w:color="auto"/>
              </w:divBdr>
            </w:div>
            <w:div w:id="1890024662">
              <w:marLeft w:val="0"/>
              <w:marRight w:val="0"/>
              <w:marTop w:val="0"/>
              <w:marBottom w:val="0"/>
              <w:divBdr>
                <w:top w:val="none" w:sz="0" w:space="0" w:color="auto"/>
                <w:left w:val="none" w:sz="0" w:space="0" w:color="auto"/>
                <w:bottom w:val="none" w:sz="0" w:space="0" w:color="auto"/>
                <w:right w:val="none" w:sz="0" w:space="0" w:color="auto"/>
              </w:divBdr>
            </w:div>
            <w:div w:id="1188639261">
              <w:marLeft w:val="0"/>
              <w:marRight w:val="0"/>
              <w:marTop w:val="0"/>
              <w:marBottom w:val="0"/>
              <w:divBdr>
                <w:top w:val="none" w:sz="0" w:space="0" w:color="auto"/>
                <w:left w:val="none" w:sz="0" w:space="0" w:color="auto"/>
                <w:bottom w:val="none" w:sz="0" w:space="0" w:color="auto"/>
                <w:right w:val="none" w:sz="0" w:space="0" w:color="auto"/>
              </w:divBdr>
            </w:div>
          </w:divsChild>
        </w:div>
        <w:div w:id="351761150">
          <w:marLeft w:val="0"/>
          <w:marRight w:val="0"/>
          <w:marTop w:val="0"/>
          <w:marBottom w:val="0"/>
          <w:divBdr>
            <w:top w:val="none" w:sz="0" w:space="0" w:color="auto"/>
            <w:left w:val="none" w:sz="0" w:space="0" w:color="auto"/>
            <w:bottom w:val="none" w:sz="0" w:space="0" w:color="auto"/>
            <w:right w:val="none" w:sz="0" w:space="0" w:color="auto"/>
          </w:divBdr>
          <w:divsChild>
            <w:div w:id="2120834242">
              <w:marLeft w:val="0"/>
              <w:marRight w:val="0"/>
              <w:marTop w:val="0"/>
              <w:marBottom w:val="0"/>
              <w:divBdr>
                <w:top w:val="none" w:sz="0" w:space="0" w:color="auto"/>
                <w:left w:val="none" w:sz="0" w:space="0" w:color="auto"/>
                <w:bottom w:val="none" w:sz="0" w:space="0" w:color="auto"/>
                <w:right w:val="none" w:sz="0" w:space="0" w:color="auto"/>
              </w:divBdr>
            </w:div>
          </w:divsChild>
        </w:div>
        <w:div w:id="1245146722">
          <w:marLeft w:val="0"/>
          <w:marRight w:val="0"/>
          <w:marTop w:val="0"/>
          <w:marBottom w:val="0"/>
          <w:divBdr>
            <w:top w:val="none" w:sz="0" w:space="0" w:color="auto"/>
            <w:left w:val="none" w:sz="0" w:space="0" w:color="auto"/>
            <w:bottom w:val="none" w:sz="0" w:space="0" w:color="auto"/>
            <w:right w:val="none" w:sz="0" w:space="0" w:color="auto"/>
          </w:divBdr>
          <w:divsChild>
            <w:div w:id="580414620">
              <w:marLeft w:val="0"/>
              <w:marRight w:val="0"/>
              <w:marTop w:val="0"/>
              <w:marBottom w:val="0"/>
              <w:divBdr>
                <w:top w:val="none" w:sz="0" w:space="0" w:color="auto"/>
                <w:left w:val="none" w:sz="0" w:space="0" w:color="auto"/>
                <w:bottom w:val="none" w:sz="0" w:space="0" w:color="auto"/>
                <w:right w:val="none" w:sz="0" w:space="0" w:color="auto"/>
              </w:divBdr>
            </w:div>
          </w:divsChild>
        </w:div>
        <w:div w:id="1188757566">
          <w:marLeft w:val="0"/>
          <w:marRight w:val="0"/>
          <w:marTop w:val="0"/>
          <w:marBottom w:val="0"/>
          <w:divBdr>
            <w:top w:val="none" w:sz="0" w:space="0" w:color="auto"/>
            <w:left w:val="none" w:sz="0" w:space="0" w:color="auto"/>
            <w:bottom w:val="none" w:sz="0" w:space="0" w:color="auto"/>
            <w:right w:val="none" w:sz="0" w:space="0" w:color="auto"/>
          </w:divBdr>
          <w:divsChild>
            <w:div w:id="1609577167">
              <w:marLeft w:val="0"/>
              <w:marRight w:val="0"/>
              <w:marTop w:val="0"/>
              <w:marBottom w:val="0"/>
              <w:divBdr>
                <w:top w:val="none" w:sz="0" w:space="0" w:color="auto"/>
                <w:left w:val="none" w:sz="0" w:space="0" w:color="auto"/>
                <w:bottom w:val="none" w:sz="0" w:space="0" w:color="auto"/>
                <w:right w:val="none" w:sz="0" w:space="0" w:color="auto"/>
              </w:divBdr>
            </w:div>
          </w:divsChild>
        </w:div>
        <w:div w:id="135490223">
          <w:marLeft w:val="0"/>
          <w:marRight w:val="0"/>
          <w:marTop w:val="0"/>
          <w:marBottom w:val="0"/>
          <w:divBdr>
            <w:top w:val="none" w:sz="0" w:space="0" w:color="auto"/>
            <w:left w:val="none" w:sz="0" w:space="0" w:color="auto"/>
            <w:bottom w:val="none" w:sz="0" w:space="0" w:color="auto"/>
            <w:right w:val="none" w:sz="0" w:space="0" w:color="auto"/>
          </w:divBdr>
          <w:divsChild>
            <w:div w:id="1340308658">
              <w:marLeft w:val="0"/>
              <w:marRight w:val="0"/>
              <w:marTop w:val="0"/>
              <w:marBottom w:val="0"/>
              <w:divBdr>
                <w:top w:val="none" w:sz="0" w:space="0" w:color="auto"/>
                <w:left w:val="none" w:sz="0" w:space="0" w:color="auto"/>
                <w:bottom w:val="none" w:sz="0" w:space="0" w:color="auto"/>
                <w:right w:val="none" w:sz="0" w:space="0" w:color="auto"/>
              </w:divBdr>
            </w:div>
            <w:div w:id="1929655203">
              <w:marLeft w:val="0"/>
              <w:marRight w:val="0"/>
              <w:marTop w:val="0"/>
              <w:marBottom w:val="0"/>
              <w:divBdr>
                <w:top w:val="none" w:sz="0" w:space="0" w:color="auto"/>
                <w:left w:val="none" w:sz="0" w:space="0" w:color="auto"/>
                <w:bottom w:val="none" w:sz="0" w:space="0" w:color="auto"/>
                <w:right w:val="none" w:sz="0" w:space="0" w:color="auto"/>
              </w:divBdr>
            </w:div>
          </w:divsChild>
        </w:div>
        <w:div w:id="85611432">
          <w:marLeft w:val="0"/>
          <w:marRight w:val="0"/>
          <w:marTop w:val="0"/>
          <w:marBottom w:val="0"/>
          <w:divBdr>
            <w:top w:val="none" w:sz="0" w:space="0" w:color="auto"/>
            <w:left w:val="none" w:sz="0" w:space="0" w:color="auto"/>
            <w:bottom w:val="none" w:sz="0" w:space="0" w:color="auto"/>
            <w:right w:val="none" w:sz="0" w:space="0" w:color="auto"/>
          </w:divBdr>
          <w:divsChild>
            <w:div w:id="1458137581">
              <w:marLeft w:val="0"/>
              <w:marRight w:val="0"/>
              <w:marTop w:val="0"/>
              <w:marBottom w:val="0"/>
              <w:divBdr>
                <w:top w:val="none" w:sz="0" w:space="0" w:color="auto"/>
                <w:left w:val="none" w:sz="0" w:space="0" w:color="auto"/>
                <w:bottom w:val="none" w:sz="0" w:space="0" w:color="auto"/>
                <w:right w:val="none" w:sz="0" w:space="0" w:color="auto"/>
              </w:divBdr>
            </w:div>
            <w:div w:id="1236742111">
              <w:marLeft w:val="0"/>
              <w:marRight w:val="0"/>
              <w:marTop w:val="0"/>
              <w:marBottom w:val="0"/>
              <w:divBdr>
                <w:top w:val="none" w:sz="0" w:space="0" w:color="auto"/>
                <w:left w:val="none" w:sz="0" w:space="0" w:color="auto"/>
                <w:bottom w:val="none" w:sz="0" w:space="0" w:color="auto"/>
                <w:right w:val="none" w:sz="0" w:space="0" w:color="auto"/>
              </w:divBdr>
            </w:div>
          </w:divsChild>
        </w:div>
        <w:div w:id="579144077">
          <w:marLeft w:val="0"/>
          <w:marRight w:val="0"/>
          <w:marTop w:val="0"/>
          <w:marBottom w:val="0"/>
          <w:divBdr>
            <w:top w:val="none" w:sz="0" w:space="0" w:color="auto"/>
            <w:left w:val="none" w:sz="0" w:space="0" w:color="auto"/>
            <w:bottom w:val="none" w:sz="0" w:space="0" w:color="auto"/>
            <w:right w:val="none" w:sz="0" w:space="0" w:color="auto"/>
          </w:divBdr>
          <w:divsChild>
            <w:div w:id="1929074053">
              <w:marLeft w:val="0"/>
              <w:marRight w:val="0"/>
              <w:marTop w:val="0"/>
              <w:marBottom w:val="0"/>
              <w:divBdr>
                <w:top w:val="none" w:sz="0" w:space="0" w:color="auto"/>
                <w:left w:val="none" w:sz="0" w:space="0" w:color="auto"/>
                <w:bottom w:val="none" w:sz="0" w:space="0" w:color="auto"/>
                <w:right w:val="none" w:sz="0" w:space="0" w:color="auto"/>
              </w:divBdr>
            </w:div>
            <w:div w:id="1953171684">
              <w:marLeft w:val="0"/>
              <w:marRight w:val="0"/>
              <w:marTop w:val="0"/>
              <w:marBottom w:val="0"/>
              <w:divBdr>
                <w:top w:val="none" w:sz="0" w:space="0" w:color="auto"/>
                <w:left w:val="none" w:sz="0" w:space="0" w:color="auto"/>
                <w:bottom w:val="none" w:sz="0" w:space="0" w:color="auto"/>
                <w:right w:val="none" w:sz="0" w:space="0" w:color="auto"/>
              </w:divBdr>
            </w:div>
          </w:divsChild>
        </w:div>
        <w:div w:id="1358460580">
          <w:marLeft w:val="0"/>
          <w:marRight w:val="0"/>
          <w:marTop w:val="0"/>
          <w:marBottom w:val="0"/>
          <w:divBdr>
            <w:top w:val="none" w:sz="0" w:space="0" w:color="auto"/>
            <w:left w:val="none" w:sz="0" w:space="0" w:color="auto"/>
            <w:bottom w:val="none" w:sz="0" w:space="0" w:color="auto"/>
            <w:right w:val="none" w:sz="0" w:space="0" w:color="auto"/>
          </w:divBdr>
          <w:divsChild>
            <w:div w:id="1904490158">
              <w:marLeft w:val="0"/>
              <w:marRight w:val="0"/>
              <w:marTop w:val="0"/>
              <w:marBottom w:val="0"/>
              <w:divBdr>
                <w:top w:val="none" w:sz="0" w:space="0" w:color="auto"/>
                <w:left w:val="none" w:sz="0" w:space="0" w:color="auto"/>
                <w:bottom w:val="none" w:sz="0" w:space="0" w:color="auto"/>
                <w:right w:val="none" w:sz="0" w:space="0" w:color="auto"/>
              </w:divBdr>
            </w:div>
            <w:div w:id="1503473371">
              <w:marLeft w:val="0"/>
              <w:marRight w:val="0"/>
              <w:marTop w:val="0"/>
              <w:marBottom w:val="0"/>
              <w:divBdr>
                <w:top w:val="none" w:sz="0" w:space="0" w:color="auto"/>
                <w:left w:val="none" w:sz="0" w:space="0" w:color="auto"/>
                <w:bottom w:val="none" w:sz="0" w:space="0" w:color="auto"/>
                <w:right w:val="none" w:sz="0" w:space="0" w:color="auto"/>
              </w:divBdr>
            </w:div>
            <w:div w:id="356545057">
              <w:marLeft w:val="0"/>
              <w:marRight w:val="0"/>
              <w:marTop w:val="0"/>
              <w:marBottom w:val="0"/>
              <w:divBdr>
                <w:top w:val="none" w:sz="0" w:space="0" w:color="auto"/>
                <w:left w:val="none" w:sz="0" w:space="0" w:color="auto"/>
                <w:bottom w:val="none" w:sz="0" w:space="0" w:color="auto"/>
                <w:right w:val="none" w:sz="0" w:space="0" w:color="auto"/>
              </w:divBdr>
            </w:div>
            <w:div w:id="415831335">
              <w:marLeft w:val="0"/>
              <w:marRight w:val="0"/>
              <w:marTop w:val="0"/>
              <w:marBottom w:val="0"/>
              <w:divBdr>
                <w:top w:val="none" w:sz="0" w:space="0" w:color="auto"/>
                <w:left w:val="none" w:sz="0" w:space="0" w:color="auto"/>
                <w:bottom w:val="none" w:sz="0" w:space="0" w:color="auto"/>
                <w:right w:val="none" w:sz="0" w:space="0" w:color="auto"/>
              </w:divBdr>
            </w:div>
            <w:div w:id="121198696">
              <w:marLeft w:val="0"/>
              <w:marRight w:val="0"/>
              <w:marTop w:val="0"/>
              <w:marBottom w:val="0"/>
              <w:divBdr>
                <w:top w:val="none" w:sz="0" w:space="0" w:color="auto"/>
                <w:left w:val="none" w:sz="0" w:space="0" w:color="auto"/>
                <w:bottom w:val="none" w:sz="0" w:space="0" w:color="auto"/>
                <w:right w:val="none" w:sz="0" w:space="0" w:color="auto"/>
              </w:divBdr>
            </w:div>
            <w:div w:id="582375759">
              <w:marLeft w:val="0"/>
              <w:marRight w:val="0"/>
              <w:marTop w:val="0"/>
              <w:marBottom w:val="0"/>
              <w:divBdr>
                <w:top w:val="none" w:sz="0" w:space="0" w:color="auto"/>
                <w:left w:val="none" w:sz="0" w:space="0" w:color="auto"/>
                <w:bottom w:val="none" w:sz="0" w:space="0" w:color="auto"/>
                <w:right w:val="none" w:sz="0" w:space="0" w:color="auto"/>
              </w:divBdr>
            </w:div>
          </w:divsChild>
        </w:div>
        <w:div w:id="1149596497">
          <w:marLeft w:val="0"/>
          <w:marRight w:val="0"/>
          <w:marTop w:val="0"/>
          <w:marBottom w:val="0"/>
          <w:divBdr>
            <w:top w:val="none" w:sz="0" w:space="0" w:color="auto"/>
            <w:left w:val="none" w:sz="0" w:space="0" w:color="auto"/>
            <w:bottom w:val="none" w:sz="0" w:space="0" w:color="auto"/>
            <w:right w:val="none" w:sz="0" w:space="0" w:color="auto"/>
          </w:divBdr>
          <w:divsChild>
            <w:div w:id="229311426">
              <w:marLeft w:val="0"/>
              <w:marRight w:val="0"/>
              <w:marTop w:val="0"/>
              <w:marBottom w:val="0"/>
              <w:divBdr>
                <w:top w:val="none" w:sz="0" w:space="0" w:color="auto"/>
                <w:left w:val="none" w:sz="0" w:space="0" w:color="auto"/>
                <w:bottom w:val="none" w:sz="0" w:space="0" w:color="auto"/>
                <w:right w:val="none" w:sz="0" w:space="0" w:color="auto"/>
              </w:divBdr>
            </w:div>
            <w:div w:id="938558762">
              <w:marLeft w:val="0"/>
              <w:marRight w:val="0"/>
              <w:marTop w:val="0"/>
              <w:marBottom w:val="0"/>
              <w:divBdr>
                <w:top w:val="none" w:sz="0" w:space="0" w:color="auto"/>
                <w:left w:val="none" w:sz="0" w:space="0" w:color="auto"/>
                <w:bottom w:val="none" w:sz="0" w:space="0" w:color="auto"/>
                <w:right w:val="none" w:sz="0" w:space="0" w:color="auto"/>
              </w:divBdr>
            </w:div>
            <w:div w:id="1747217753">
              <w:marLeft w:val="0"/>
              <w:marRight w:val="0"/>
              <w:marTop w:val="0"/>
              <w:marBottom w:val="0"/>
              <w:divBdr>
                <w:top w:val="none" w:sz="0" w:space="0" w:color="auto"/>
                <w:left w:val="none" w:sz="0" w:space="0" w:color="auto"/>
                <w:bottom w:val="none" w:sz="0" w:space="0" w:color="auto"/>
                <w:right w:val="none" w:sz="0" w:space="0" w:color="auto"/>
              </w:divBdr>
            </w:div>
            <w:div w:id="401484020">
              <w:marLeft w:val="0"/>
              <w:marRight w:val="0"/>
              <w:marTop w:val="0"/>
              <w:marBottom w:val="0"/>
              <w:divBdr>
                <w:top w:val="none" w:sz="0" w:space="0" w:color="auto"/>
                <w:left w:val="none" w:sz="0" w:space="0" w:color="auto"/>
                <w:bottom w:val="none" w:sz="0" w:space="0" w:color="auto"/>
                <w:right w:val="none" w:sz="0" w:space="0" w:color="auto"/>
              </w:divBdr>
            </w:div>
            <w:div w:id="614286853">
              <w:marLeft w:val="0"/>
              <w:marRight w:val="0"/>
              <w:marTop w:val="0"/>
              <w:marBottom w:val="0"/>
              <w:divBdr>
                <w:top w:val="none" w:sz="0" w:space="0" w:color="auto"/>
                <w:left w:val="none" w:sz="0" w:space="0" w:color="auto"/>
                <w:bottom w:val="none" w:sz="0" w:space="0" w:color="auto"/>
                <w:right w:val="none" w:sz="0" w:space="0" w:color="auto"/>
              </w:divBdr>
            </w:div>
            <w:div w:id="1134255326">
              <w:marLeft w:val="0"/>
              <w:marRight w:val="0"/>
              <w:marTop w:val="0"/>
              <w:marBottom w:val="0"/>
              <w:divBdr>
                <w:top w:val="none" w:sz="0" w:space="0" w:color="auto"/>
                <w:left w:val="none" w:sz="0" w:space="0" w:color="auto"/>
                <w:bottom w:val="none" w:sz="0" w:space="0" w:color="auto"/>
                <w:right w:val="none" w:sz="0" w:space="0" w:color="auto"/>
              </w:divBdr>
            </w:div>
            <w:div w:id="1734041872">
              <w:marLeft w:val="0"/>
              <w:marRight w:val="0"/>
              <w:marTop w:val="0"/>
              <w:marBottom w:val="0"/>
              <w:divBdr>
                <w:top w:val="none" w:sz="0" w:space="0" w:color="auto"/>
                <w:left w:val="none" w:sz="0" w:space="0" w:color="auto"/>
                <w:bottom w:val="none" w:sz="0" w:space="0" w:color="auto"/>
                <w:right w:val="none" w:sz="0" w:space="0" w:color="auto"/>
              </w:divBdr>
            </w:div>
          </w:divsChild>
        </w:div>
        <w:div w:id="745616212">
          <w:marLeft w:val="0"/>
          <w:marRight w:val="0"/>
          <w:marTop w:val="0"/>
          <w:marBottom w:val="0"/>
          <w:divBdr>
            <w:top w:val="none" w:sz="0" w:space="0" w:color="auto"/>
            <w:left w:val="none" w:sz="0" w:space="0" w:color="auto"/>
            <w:bottom w:val="none" w:sz="0" w:space="0" w:color="auto"/>
            <w:right w:val="none" w:sz="0" w:space="0" w:color="auto"/>
          </w:divBdr>
          <w:divsChild>
            <w:div w:id="69087870">
              <w:marLeft w:val="0"/>
              <w:marRight w:val="0"/>
              <w:marTop w:val="0"/>
              <w:marBottom w:val="0"/>
              <w:divBdr>
                <w:top w:val="none" w:sz="0" w:space="0" w:color="auto"/>
                <w:left w:val="none" w:sz="0" w:space="0" w:color="auto"/>
                <w:bottom w:val="none" w:sz="0" w:space="0" w:color="auto"/>
                <w:right w:val="none" w:sz="0" w:space="0" w:color="auto"/>
              </w:divBdr>
            </w:div>
            <w:div w:id="806243054">
              <w:marLeft w:val="0"/>
              <w:marRight w:val="0"/>
              <w:marTop w:val="0"/>
              <w:marBottom w:val="0"/>
              <w:divBdr>
                <w:top w:val="none" w:sz="0" w:space="0" w:color="auto"/>
                <w:left w:val="none" w:sz="0" w:space="0" w:color="auto"/>
                <w:bottom w:val="none" w:sz="0" w:space="0" w:color="auto"/>
                <w:right w:val="none" w:sz="0" w:space="0" w:color="auto"/>
              </w:divBdr>
            </w:div>
            <w:div w:id="962466875">
              <w:marLeft w:val="0"/>
              <w:marRight w:val="0"/>
              <w:marTop w:val="0"/>
              <w:marBottom w:val="0"/>
              <w:divBdr>
                <w:top w:val="none" w:sz="0" w:space="0" w:color="auto"/>
                <w:left w:val="none" w:sz="0" w:space="0" w:color="auto"/>
                <w:bottom w:val="none" w:sz="0" w:space="0" w:color="auto"/>
                <w:right w:val="none" w:sz="0" w:space="0" w:color="auto"/>
              </w:divBdr>
            </w:div>
            <w:div w:id="844782450">
              <w:marLeft w:val="0"/>
              <w:marRight w:val="0"/>
              <w:marTop w:val="0"/>
              <w:marBottom w:val="0"/>
              <w:divBdr>
                <w:top w:val="none" w:sz="0" w:space="0" w:color="auto"/>
                <w:left w:val="none" w:sz="0" w:space="0" w:color="auto"/>
                <w:bottom w:val="none" w:sz="0" w:space="0" w:color="auto"/>
                <w:right w:val="none" w:sz="0" w:space="0" w:color="auto"/>
              </w:divBdr>
            </w:div>
            <w:div w:id="1183588242">
              <w:marLeft w:val="0"/>
              <w:marRight w:val="0"/>
              <w:marTop w:val="0"/>
              <w:marBottom w:val="0"/>
              <w:divBdr>
                <w:top w:val="none" w:sz="0" w:space="0" w:color="auto"/>
                <w:left w:val="none" w:sz="0" w:space="0" w:color="auto"/>
                <w:bottom w:val="none" w:sz="0" w:space="0" w:color="auto"/>
                <w:right w:val="none" w:sz="0" w:space="0" w:color="auto"/>
              </w:divBdr>
            </w:div>
          </w:divsChild>
        </w:div>
        <w:div w:id="169805811">
          <w:marLeft w:val="0"/>
          <w:marRight w:val="0"/>
          <w:marTop w:val="0"/>
          <w:marBottom w:val="0"/>
          <w:divBdr>
            <w:top w:val="none" w:sz="0" w:space="0" w:color="auto"/>
            <w:left w:val="none" w:sz="0" w:space="0" w:color="auto"/>
            <w:bottom w:val="none" w:sz="0" w:space="0" w:color="auto"/>
            <w:right w:val="none" w:sz="0" w:space="0" w:color="auto"/>
          </w:divBdr>
          <w:divsChild>
            <w:div w:id="694621370">
              <w:marLeft w:val="0"/>
              <w:marRight w:val="0"/>
              <w:marTop w:val="0"/>
              <w:marBottom w:val="0"/>
              <w:divBdr>
                <w:top w:val="none" w:sz="0" w:space="0" w:color="auto"/>
                <w:left w:val="none" w:sz="0" w:space="0" w:color="auto"/>
                <w:bottom w:val="none" w:sz="0" w:space="0" w:color="auto"/>
                <w:right w:val="none" w:sz="0" w:space="0" w:color="auto"/>
              </w:divBdr>
            </w:div>
            <w:div w:id="1131286205">
              <w:marLeft w:val="0"/>
              <w:marRight w:val="0"/>
              <w:marTop w:val="0"/>
              <w:marBottom w:val="0"/>
              <w:divBdr>
                <w:top w:val="none" w:sz="0" w:space="0" w:color="auto"/>
                <w:left w:val="none" w:sz="0" w:space="0" w:color="auto"/>
                <w:bottom w:val="none" w:sz="0" w:space="0" w:color="auto"/>
                <w:right w:val="none" w:sz="0" w:space="0" w:color="auto"/>
              </w:divBdr>
            </w:div>
            <w:div w:id="104202680">
              <w:marLeft w:val="0"/>
              <w:marRight w:val="0"/>
              <w:marTop w:val="0"/>
              <w:marBottom w:val="0"/>
              <w:divBdr>
                <w:top w:val="none" w:sz="0" w:space="0" w:color="auto"/>
                <w:left w:val="none" w:sz="0" w:space="0" w:color="auto"/>
                <w:bottom w:val="none" w:sz="0" w:space="0" w:color="auto"/>
                <w:right w:val="none" w:sz="0" w:space="0" w:color="auto"/>
              </w:divBdr>
            </w:div>
            <w:div w:id="95178097">
              <w:marLeft w:val="0"/>
              <w:marRight w:val="0"/>
              <w:marTop w:val="0"/>
              <w:marBottom w:val="0"/>
              <w:divBdr>
                <w:top w:val="none" w:sz="0" w:space="0" w:color="auto"/>
                <w:left w:val="none" w:sz="0" w:space="0" w:color="auto"/>
                <w:bottom w:val="none" w:sz="0" w:space="0" w:color="auto"/>
                <w:right w:val="none" w:sz="0" w:space="0" w:color="auto"/>
              </w:divBdr>
            </w:div>
          </w:divsChild>
        </w:div>
        <w:div w:id="1125083499">
          <w:marLeft w:val="0"/>
          <w:marRight w:val="0"/>
          <w:marTop w:val="0"/>
          <w:marBottom w:val="0"/>
          <w:divBdr>
            <w:top w:val="none" w:sz="0" w:space="0" w:color="auto"/>
            <w:left w:val="none" w:sz="0" w:space="0" w:color="auto"/>
            <w:bottom w:val="none" w:sz="0" w:space="0" w:color="auto"/>
            <w:right w:val="none" w:sz="0" w:space="0" w:color="auto"/>
          </w:divBdr>
          <w:divsChild>
            <w:div w:id="2065175011">
              <w:marLeft w:val="0"/>
              <w:marRight w:val="0"/>
              <w:marTop w:val="0"/>
              <w:marBottom w:val="0"/>
              <w:divBdr>
                <w:top w:val="none" w:sz="0" w:space="0" w:color="auto"/>
                <w:left w:val="none" w:sz="0" w:space="0" w:color="auto"/>
                <w:bottom w:val="none" w:sz="0" w:space="0" w:color="auto"/>
                <w:right w:val="none" w:sz="0" w:space="0" w:color="auto"/>
              </w:divBdr>
            </w:div>
          </w:divsChild>
        </w:div>
        <w:div w:id="1086457542">
          <w:marLeft w:val="0"/>
          <w:marRight w:val="0"/>
          <w:marTop w:val="0"/>
          <w:marBottom w:val="0"/>
          <w:divBdr>
            <w:top w:val="none" w:sz="0" w:space="0" w:color="auto"/>
            <w:left w:val="none" w:sz="0" w:space="0" w:color="auto"/>
            <w:bottom w:val="none" w:sz="0" w:space="0" w:color="auto"/>
            <w:right w:val="none" w:sz="0" w:space="0" w:color="auto"/>
          </w:divBdr>
          <w:divsChild>
            <w:div w:id="1372530862">
              <w:marLeft w:val="0"/>
              <w:marRight w:val="0"/>
              <w:marTop w:val="0"/>
              <w:marBottom w:val="0"/>
              <w:divBdr>
                <w:top w:val="none" w:sz="0" w:space="0" w:color="auto"/>
                <w:left w:val="none" w:sz="0" w:space="0" w:color="auto"/>
                <w:bottom w:val="none" w:sz="0" w:space="0" w:color="auto"/>
                <w:right w:val="none" w:sz="0" w:space="0" w:color="auto"/>
              </w:divBdr>
            </w:div>
            <w:div w:id="903562076">
              <w:marLeft w:val="0"/>
              <w:marRight w:val="0"/>
              <w:marTop w:val="0"/>
              <w:marBottom w:val="0"/>
              <w:divBdr>
                <w:top w:val="none" w:sz="0" w:space="0" w:color="auto"/>
                <w:left w:val="none" w:sz="0" w:space="0" w:color="auto"/>
                <w:bottom w:val="none" w:sz="0" w:space="0" w:color="auto"/>
                <w:right w:val="none" w:sz="0" w:space="0" w:color="auto"/>
              </w:divBdr>
            </w:div>
          </w:divsChild>
        </w:div>
        <w:div w:id="1050808704">
          <w:marLeft w:val="0"/>
          <w:marRight w:val="0"/>
          <w:marTop w:val="0"/>
          <w:marBottom w:val="0"/>
          <w:divBdr>
            <w:top w:val="none" w:sz="0" w:space="0" w:color="auto"/>
            <w:left w:val="none" w:sz="0" w:space="0" w:color="auto"/>
            <w:bottom w:val="none" w:sz="0" w:space="0" w:color="auto"/>
            <w:right w:val="none" w:sz="0" w:space="0" w:color="auto"/>
          </w:divBdr>
          <w:divsChild>
            <w:div w:id="1933850489">
              <w:marLeft w:val="0"/>
              <w:marRight w:val="0"/>
              <w:marTop w:val="0"/>
              <w:marBottom w:val="0"/>
              <w:divBdr>
                <w:top w:val="none" w:sz="0" w:space="0" w:color="auto"/>
                <w:left w:val="none" w:sz="0" w:space="0" w:color="auto"/>
                <w:bottom w:val="none" w:sz="0" w:space="0" w:color="auto"/>
                <w:right w:val="none" w:sz="0" w:space="0" w:color="auto"/>
              </w:divBdr>
            </w:div>
          </w:divsChild>
        </w:div>
        <w:div w:id="78720765">
          <w:marLeft w:val="0"/>
          <w:marRight w:val="0"/>
          <w:marTop w:val="0"/>
          <w:marBottom w:val="0"/>
          <w:divBdr>
            <w:top w:val="none" w:sz="0" w:space="0" w:color="auto"/>
            <w:left w:val="none" w:sz="0" w:space="0" w:color="auto"/>
            <w:bottom w:val="none" w:sz="0" w:space="0" w:color="auto"/>
            <w:right w:val="none" w:sz="0" w:space="0" w:color="auto"/>
          </w:divBdr>
          <w:divsChild>
            <w:div w:id="1637101152">
              <w:marLeft w:val="0"/>
              <w:marRight w:val="0"/>
              <w:marTop w:val="0"/>
              <w:marBottom w:val="0"/>
              <w:divBdr>
                <w:top w:val="none" w:sz="0" w:space="0" w:color="auto"/>
                <w:left w:val="none" w:sz="0" w:space="0" w:color="auto"/>
                <w:bottom w:val="none" w:sz="0" w:space="0" w:color="auto"/>
                <w:right w:val="none" w:sz="0" w:space="0" w:color="auto"/>
              </w:divBdr>
            </w:div>
            <w:div w:id="489490646">
              <w:marLeft w:val="0"/>
              <w:marRight w:val="0"/>
              <w:marTop w:val="0"/>
              <w:marBottom w:val="0"/>
              <w:divBdr>
                <w:top w:val="none" w:sz="0" w:space="0" w:color="auto"/>
                <w:left w:val="none" w:sz="0" w:space="0" w:color="auto"/>
                <w:bottom w:val="none" w:sz="0" w:space="0" w:color="auto"/>
                <w:right w:val="none" w:sz="0" w:space="0" w:color="auto"/>
              </w:divBdr>
            </w:div>
          </w:divsChild>
        </w:div>
        <w:div w:id="1238439164">
          <w:marLeft w:val="0"/>
          <w:marRight w:val="0"/>
          <w:marTop w:val="0"/>
          <w:marBottom w:val="0"/>
          <w:divBdr>
            <w:top w:val="none" w:sz="0" w:space="0" w:color="auto"/>
            <w:left w:val="none" w:sz="0" w:space="0" w:color="auto"/>
            <w:bottom w:val="none" w:sz="0" w:space="0" w:color="auto"/>
            <w:right w:val="none" w:sz="0" w:space="0" w:color="auto"/>
          </w:divBdr>
          <w:divsChild>
            <w:div w:id="1157845528">
              <w:marLeft w:val="0"/>
              <w:marRight w:val="0"/>
              <w:marTop w:val="0"/>
              <w:marBottom w:val="0"/>
              <w:divBdr>
                <w:top w:val="none" w:sz="0" w:space="0" w:color="auto"/>
                <w:left w:val="none" w:sz="0" w:space="0" w:color="auto"/>
                <w:bottom w:val="none" w:sz="0" w:space="0" w:color="auto"/>
                <w:right w:val="none" w:sz="0" w:space="0" w:color="auto"/>
              </w:divBdr>
            </w:div>
            <w:div w:id="177817720">
              <w:marLeft w:val="0"/>
              <w:marRight w:val="0"/>
              <w:marTop w:val="0"/>
              <w:marBottom w:val="0"/>
              <w:divBdr>
                <w:top w:val="none" w:sz="0" w:space="0" w:color="auto"/>
                <w:left w:val="none" w:sz="0" w:space="0" w:color="auto"/>
                <w:bottom w:val="none" w:sz="0" w:space="0" w:color="auto"/>
                <w:right w:val="none" w:sz="0" w:space="0" w:color="auto"/>
              </w:divBdr>
            </w:div>
            <w:div w:id="955677255">
              <w:marLeft w:val="0"/>
              <w:marRight w:val="0"/>
              <w:marTop w:val="0"/>
              <w:marBottom w:val="0"/>
              <w:divBdr>
                <w:top w:val="none" w:sz="0" w:space="0" w:color="auto"/>
                <w:left w:val="none" w:sz="0" w:space="0" w:color="auto"/>
                <w:bottom w:val="none" w:sz="0" w:space="0" w:color="auto"/>
                <w:right w:val="none" w:sz="0" w:space="0" w:color="auto"/>
              </w:divBdr>
            </w:div>
            <w:div w:id="638268955">
              <w:marLeft w:val="0"/>
              <w:marRight w:val="0"/>
              <w:marTop w:val="0"/>
              <w:marBottom w:val="0"/>
              <w:divBdr>
                <w:top w:val="none" w:sz="0" w:space="0" w:color="auto"/>
                <w:left w:val="none" w:sz="0" w:space="0" w:color="auto"/>
                <w:bottom w:val="none" w:sz="0" w:space="0" w:color="auto"/>
                <w:right w:val="none" w:sz="0" w:space="0" w:color="auto"/>
              </w:divBdr>
            </w:div>
          </w:divsChild>
        </w:div>
        <w:div w:id="537006581">
          <w:marLeft w:val="0"/>
          <w:marRight w:val="0"/>
          <w:marTop w:val="0"/>
          <w:marBottom w:val="0"/>
          <w:divBdr>
            <w:top w:val="none" w:sz="0" w:space="0" w:color="auto"/>
            <w:left w:val="none" w:sz="0" w:space="0" w:color="auto"/>
            <w:bottom w:val="none" w:sz="0" w:space="0" w:color="auto"/>
            <w:right w:val="none" w:sz="0" w:space="0" w:color="auto"/>
          </w:divBdr>
          <w:divsChild>
            <w:div w:id="660736484">
              <w:marLeft w:val="0"/>
              <w:marRight w:val="0"/>
              <w:marTop w:val="0"/>
              <w:marBottom w:val="0"/>
              <w:divBdr>
                <w:top w:val="none" w:sz="0" w:space="0" w:color="auto"/>
                <w:left w:val="none" w:sz="0" w:space="0" w:color="auto"/>
                <w:bottom w:val="none" w:sz="0" w:space="0" w:color="auto"/>
                <w:right w:val="none" w:sz="0" w:space="0" w:color="auto"/>
              </w:divBdr>
            </w:div>
            <w:div w:id="1997297431">
              <w:marLeft w:val="0"/>
              <w:marRight w:val="0"/>
              <w:marTop w:val="0"/>
              <w:marBottom w:val="0"/>
              <w:divBdr>
                <w:top w:val="none" w:sz="0" w:space="0" w:color="auto"/>
                <w:left w:val="none" w:sz="0" w:space="0" w:color="auto"/>
                <w:bottom w:val="none" w:sz="0" w:space="0" w:color="auto"/>
                <w:right w:val="none" w:sz="0" w:space="0" w:color="auto"/>
              </w:divBdr>
            </w:div>
            <w:div w:id="675306189">
              <w:marLeft w:val="0"/>
              <w:marRight w:val="0"/>
              <w:marTop w:val="0"/>
              <w:marBottom w:val="0"/>
              <w:divBdr>
                <w:top w:val="none" w:sz="0" w:space="0" w:color="auto"/>
                <w:left w:val="none" w:sz="0" w:space="0" w:color="auto"/>
                <w:bottom w:val="none" w:sz="0" w:space="0" w:color="auto"/>
                <w:right w:val="none" w:sz="0" w:space="0" w:color="auto"/>
              </w:divBdr>
            </w:div>
          </w:divsChild>
        </w:div>
        <w:div w:id="167718236">
          <w:marLeft w:val="0"/>
          <w:marRight w:val="0"/>
          <w:marTop w:val="0"/>
          <w:marBottom w:val="0"/>
          <w:divBdr>
            <w:top w:val="none" w:sz="0" w:space="0" w:color="auto"/>
            <w:left w:val="none" w:sz="0" w:space="0" w:color="auto"/>
            <w:bottom w:val="none" w:sz="0" w:space="0" w:color="auto"/>
            <w:right w:val="none" w:sz="0" w:space="0" w:color="auto"/>
          </w:divBdr>
          <w:divsChild>
            <w:div w:id="1588879560">
              <w:marLeft w:val="0"/>
              <w:marRight w:val="0"/>
              <w:marTop w:val="0"/>
              <w:marBottom w:val="0"/>
              <w:divBdr>
                <w:top w:val="none" w:sz="0" w:space="0" w:color="auto"/>
                <w:left w:val="none" w:sz="0" w:space="0" w:color="auto"/>
                <w:bottom w:val="none" w:sz="0" w:space="0" w:color="auto"/>
                <w:right w:val="none" w:sz="0" w:space="0" w:color="auto"/>
              </w:divBdr>
            </w:div>
          </w:divsChild>
        </w:div>
        <w:div w:id="1980647007">
          <w:marLeft w:val="0"/>
          <w:marRight w:val="0"/>
          <w:marTop w:val="0"/>
          <w:marBottom w:val="0"/>
          <w:divBdr>
            <w:top w:val="none" w:sz="0" w:space="0" w:color="auto"/>
            <w:left w:val="none" w:sz="0" w:space="0" w:color="auto"/>
            <w:bottom w:val="none" w:sz="0" w:space="0" w:color="auto"/>
            <w:right w:val="none" w:sz="0" w:space="0" w:color="auto"/>
          </w:divBdr>
          <w:divsChild>
            <w:div w:id="911350558">
              <w:marLeft w:val="0"/>
              <w:marRight w:val="0"/>
              <w:marTop w:val="0"/>
              <w:marBottom w:val="0"/>
              <w:divBdr>
                <w:top w:val="none" w:sz="0" w:space="0" w:color="auto"/>
                <w:left w:val="none" w:sz="0" w:space="0" w:color="auto"/>
                <w:bottom w:val="none" w:sz="0" w:space="0" w:color="auto"/>
                <w:right w:val="none" w:sz="0" w:space="0" w:color="auto"/>
              </w:divBdr>
            </w:div>
            <w:div w:id="1321883440">
              <w:marLeft w:val="0"/>
              <w:marRight w:val="0"/>
              <w:marTop w:val="0"/>
              <w:marBottom w:val="0"/>
              <w:divBdr>
                <w:top w:val="none" w:sz="0" w:space="0" w:color="auto"/>
                <w:left w:val="none" w:sz="0" w:space="0" w:color="auto"/>
                <w:bottom w:val="none" w:sz="0" w:space="0" w:color="auto"/>
                <w:right w:val="none" w:sz="0" w:space="0" w:color="auto"/>
              </w:divBdr>
            </w:div>
          </w:divsChild>
        </w:div>
        <w:div w:id="735319786">
          <w:marLeft w:val="0"/>
          <w:marRight w:val="0"/>
          <w:marTop w:val="0"/>
          <w:marBottom w:val="0"/>
          <w:divBdr>
            <w:top w:val="none" w:sz="0" w:space="0" w:color="auto"/>
            <w:left w:val="none" w:sz="0" w:space="0" w:color="auto"/>
            <w:bottom w:val="none" w:sz="0" w:space="0" w:color="auto"/>
            <w:right w:val="none" w:sz="0" w:space="0" w:color="auto"/>
          </w:divBdr>
          <w:divsChild>
            <w:div w:id="1183936803">
              <w:marLeft w:val="0"/>
              <w:marRight w:val="0"/>
              <w:marTop w:val="0"/>
              <w:marBottom w:val="0"/>
              <w:divBdr>
                <w:top w:val="none" w:sz="0" w:space="0" w:color="auto"/>
                <w:left w:val="none" w:sz="0" w:space="0" w:color="auto"/>
                <w:bottom w:val="none" w:sz="0" w:space="0" w:color="auto"/>
                <w:right w:val="none" w:sz="0" w:space="0" w:color="auto"/>
              </w:divBdr>
            </w:div>
            <w:div w:id="2038770775">
              <w:marLeft w:val="0"/>
              <w:marRight w:val="0"/>
              <w:marTop w:val="0"/>
              <w:marBottom w:val="0"/>
              <w:divBdr>
                <w:top w:val="none" w:sz="0" w:space="0" w:color="auto"/>
                <w:left w:val="none" w:sz="0" w:space="0" w:color="auto"/>
                <w:bottom w:val="none" w:sz="0" w:space="0" w:color="auto"/>
                <w:right w:val="none" w:sz="0" w:space="0" w:color="auto"/>
              </w:divBdr>
            </w:div>
          </w:divsChild>
        </w:div>
        <w:div w:id="121308488">
          <w:marLeft w:val="0"/>
          <w:marRight w:val="0"/>
          <w:marTop w:val="0"/>
          <w:marBottom w:val="0"/>
          <w:divBdr>
            <w:top w:val="none" w:sz="0" w:space="0" w:color="auto"/>
            <w:left w:val="none" w:sz="0" w:space="0" w:color="auto"/>
            <w:bottom w:val="none" w:sz="0" w:space="0" w:color="auto"/>
            <w:right w:val="none" w:sz="0" w:space="0" w:color="auto"/>
          </w:divBdr>
          <w:divsChild>
            <w:div w:id="347408457">
              <w:marLeft w:val="0"/>
              <w:marRight w:val="0"/>
              <w:marTop w:val="0"/>
              <w:marBottom w:val="0"/>
              <w:divBdr>
                <w:top w:val="none" w:sz="0" w:space="0" w:color="auto"/>
                <w:left w:val="none" w:sz="0" w:space="0" w:color="auto"/>
                <w:bottom w:val="none" w:sz="0" w:space="0" w:color="auto"/>
                <w:right w:val="none" w:sz="0" w:space="0" w:color="auto"/>
              </w:divBdr>
            </w:div>
            <w:div w:id="1602179664">
              <w:marLeft w:val="0"/>
              <w:marRight w:val="0"/>
              <w:marTop w:val="0"/>
              <w:marBottom w:val="0"/>
              <w:divBdr>
                <w:top w:val="none" w:sz="0" w:space="0" w:color="auto"/>
                <w:left w:val="none" w:sz="0" w:space="0" w:color="auto"/>
                <w:bottom w:val="none" w:sz="0" w:space="0" w:color="auto"/>
                <w:right w:val="none" w:sz="0" w:space="0" w:color="auto"/>
              </w:divBdr>
            </w:div>
            <w:div w:id="1818186785">
              <w:marLeft w:val="0"/>
              <w:marRight w:val="0"/>
              <w:marTop w:val="0"/>
              <w:marBottom w:val="0"/>
              <w:divBdr>
                <w:top w:val="none" w:sz="0" w:space="0" w:color="auto"/>
                <w:left w:val="none" w:sz="0" w:space="0" w:color="auto"/>
                <w:bottom w:val="none" w:sz="0" w:space="0" w:color="auto"/>
                <w:right w:val="none" w:sz="0" w:space="0" w:color="auto"/>
              </w:divBdr>
            </w:div>
          </w:divsChild>
        </w:div>
        <w:div w:id="170490949">
          <w:marLeft w:val="0"/>
          <w:marRight w:val="0"/>
          <w:marTop w:val="0"/>
          <w:marBottom w:val="0"/>
          <w:divBdr>
            <w:top w:val="none" w:sz="0" w:space="0" w:color="auto"/>
            <w:left w:val="none" w:sz="0" w:space="0" w:color="auto"/>
            <w:bottom w:val="none" w:sz="0" w:space="0" w:color="auto"/>
            <w:right w:val="none" w:sz="0" w:space="0" w:color="auto"/>
          </w:divBdr>
          <w:divsChild>
            <w:div w:id="418018829">
              <w:marLeft w:val="0"/>
              <w:marRight w:val="0"/>
              <w:marTop w:val="0"/>
              <w:marBottom w:val="0"/>
              <w:divBdr>
                <w:top w:val="none" w:sz="0" w:space="0" w:color="auto"/>
                <w:left w:val="none" w:sz="0" w:space="0" w:color="auto"/>
                <w:bottom w:val="none" w:sz="0" w:space="0" w:color="auto"/>
                <w:right w:val="none" w:sz="0" w:space="0" w:color="auto"/>
              </w:divBdr>
            </w:div>
          </w:divsChild>
        </w:div>
        <w:div w:id="1455099398">
          <w:marLeft w:val="0"/>
          <w:marRight w:val="0"/>
          <w:marTop w:val="0"/>
          <w:marBottom w:val="0"/>
          <w:divBdr>
            <w:top w:val="none" w:sz="0" w:space="0" w:color="auto"/>
            <w:left w:val="none" w:sz="0" w:space="0" w:color="auto"/>
            <w:bottom w:val="none" w:sz="0" w:space="0" w:color="auto"/>
            <w:right w:val="none" w:sz="0" w:space="0" w:color="auto"/>
          </w:divBdr>
          <w:divsChild>
            <w:div w:id="233049861">
              <w:marLeft w:val="0"/>
              <w:marRight w:val="0"/>
              <w:marTop w:val="0"/>
              <w:marBottom w:val="0"/>
              <w:divBdr>
                <w:top w:val="none" w:sz="0" w:space="0" w:color="auto"/>
                <w:left w:val="none" w:sz="0" w:space="0" w:color="auto"/>
                <w:bottom w:val="none" w:sz="0" w:space="0" w:color="auto"/>
                <w:right w:val="none" w:sz="0" w:space="0" w:color="auto"/>
              </w:divBdr>
            </w:div>
            <w:div w:id="1269778756">
              <w:marLeft w:val="0"/>
              <w:marRight w:val="0"/>
              <w:marTop w:val="0"/>
              <w:marBottom w:val="0"/>
              <w:divBdr>
                <w:top w:val="none" w:sz="0" w:space="0" w:color="auto"/>
                <w:left w:val="none" w:sz="0" w:space="0" w:color="auto"/>
                <w:bottom w:val="none" w:sz="0" w:space="0" w:color="auto"/>
                <w:right w:val="none" w:sz="0" w:space="0" w:color="auto"/>
              </w:divBdr>
            </w:div>
          </w:divsChild>
        </w:div>
        <w:div w:id="2108307472">
          <w:marLeft w:val="0"/>
          <w:marRight w:val="0"/>
          <w:marTop w:val="0"/>
          <w:marBottom w:val="0"/>
          <w:divBdr>
            <w:top w:val="none" w:sz="0" w:space="0" w:color="auto"/>
            <w:left w:val="none" w:sz="0" w:space="0" w:color="auto"/>
            <w:bottom w:val="none" w:sz="0" w:space="0" w:color="auto"/>
            <w:right w:val="none" w:sz="0" w:space="0" w:color="auto"/>
          </w:divBdr>
          <w:divsChild>
            <w:div w:id="131488041">
              <w:marLeft w:val="0"/>
              <w:marRight w:val="0"/>
              <w:marTop w:val="0"/>
              <w:marBottom w:val="0"/>
              <w:divBdr>
                <w:top w:val="none" w:sz="0" w:space="0" w:color="auto"/>
                <w:left w:val="none" w:sz="0" w:space="0" w:color="auto"/>
                <w:bottom w:val="none" w:sz="0" w:space="0" w:color="auto"/>
                <w:right w:val="none" w:sz="0" w:space="0" w:color="auto"/>
              </w:divBdr>
            </w:div>
            <w:div w:id="276841513">
              <w:marLeft w:val="0"/>
              <w:marRight w:val="0"/>
              <w:marTop w:val="0"/>
              <w:marBottom w:val="0"/>
              <w:divBdr>
                <w:top w:val="none" w:sz="0" w:space="0" w:color="auto"/>
                <w:left w:val="none" w:sz="0" w:space="0" w:color="auto"/>
                <w:bottom w:val="none" w:sz="0" w:space="0" w:color="auto"/>
                <w:right w:val="none" w:sz="0" w:space="0" w:color="auto"/>
              </w:divBdr>
            </w:div>
          </w:divsChild>
        </w:div>
        <w:div w:id="827406405">
          <w:marLeft w:val="0"/>
          <w:marRight w:val="0"/>
          <w:marTop w:val="0"/>
          <w:marBottom w:val="0"/>
          <w:divBdr>
            <w:top w:val="none" w:sz="0" w:space="0" w:color="auto"/>
            <w:left w:val="none" w:sz="0" w:space="0" w:color="auto"/>
            <w:bottom w:val="none" w:sz="0" w:space="0" w:color="auto"/>
            <w:right w:val="none" w:sz="0" w:space="0" w:color="auto"/>
          </w:divBdr>
          <w:divsChild>
            <w:div w:id="1388263679">
              <w:marLeft w:val="0"/>
              <w:marRight w:val="0"/>
              <w:marTop w:val="0"/>
              <w:marBottom w:val="0"/>
              <w:divBdr>
                <w:top w:val="none" w:sz="0" w:space="0" w:color="auto"/>
                <w:left w:val="none" w:sz="0" w:space="0" w:color="auto"/>
                <w:bottom w:val="none" w:sz="0" w:space="0" w:color="auto"/>
                <w:right w:val="none" w:sz="0" w:space="0" w:color="auto"/>
              </w:divBdr>
            </w:div>
            <w:div w:id="639460200">
              <w:marLeft w:val="0"/>
              <w:marRight w:val="0"/>
              <w:marTop w:val="0"/>
              <w:marBottom w:val="0"/>
              <w:divBdr>
                <w:top w:val="none" w:sz="0" w:space="0" w:color="auto"/>
                <w:left w:val="none" w:sz="0" w:space="0" w:color="auto"/>
                <w:bottom w:val="none" w:sz="0" w:space="0" w:color="auto"/>
                <w:right w:val="none" w:sz="0" w:space="0" w:color="auto"/>
              </w:divBdr>
            </w:div>
            <w:div w:id="589116782">
              <w:marLeft w:val="0"/>
              <w:marRight w:val="0"/>
              <w:marTop w:val="0"/>
              <w:marBottom w:val="0"/>
              <w:divBdr>
                <w:top w:val="none" w:sz="0" w:space="0" w:color="auto"/>
                <w:left w:val="none" w:sz="0" w:space="0" w:color="auto"/>
                <w:bottom w:val="none" w:sz="0" w:space="0" w:color="auto"/>
                <w:right w:val="none" w:sz="0" w:space="0" w:color="auto"/>
              </w:divBdr>
            </w:div>
            <w:div w:id="1719357509">
              <w:marLeft w:val="0"/>
              <w:marRight w:val="0"/>
              <w:marTop w:val="0"/>
              <w:marBottom w:val="0"/>
              <w:divBdr>
                <w:top w:val="none" w:sz="0" w:space="0" w:color="auto"/>
                <w:left w:val="none" w:sz="0" w:space="0" w:color="auto"/>
                <w:bottom w:val="none" w:sz="0" w:space="0" w:color="auto"/>
                <w:right w:val="none" w:sz="0" w:space="0" w:color="auto"/>
              </w:divBdr>
            </w:div>
            <w:div w:id="24336332">
              <w:marLeft w:val="0"/>
              <w:marRight w:val="0"/>
              <w:marTop w:val="0"/>
              <w:marBottom w:val="0"/>
              <w:divBdr>
                <w:top w:val="none" w:sz="0" w:space="0" w:color="auto"/>
                <w:left w:val="none" w:sz="0" w:space="0" w:color="auto"/>
                <w:bottom w:val="none" w:sz="0" w:space="0" w:color="auto"/>
                <w:right w:val="none" w:sz="0" w:space="0" w:color="auto"/>
              </w:divBdr>
            </w:div>
            <w:div w:id="1139690253">
              <w:marLeft w:val="0"/>
              <w:marRight w:val="0"/>
              <w:marTop w:val="0"/>
              <w:marBottom w:val="0"/>
              <w:divBdr>
                <w:top w:val="none" w:sz="0" w:space="0" w:color="auto"/>
                <w:left w:val="none" w:sz="0" w:space="0" w:color="auto"/>
                <w:bottom w:val="none" w:sz="0" w:space="0" w:color="auto"/>
                <w:right w:val="none" w:sz="0" w:space="0" w:color="auto"/>
              </w:divBdr>
            </w:div>
            <w:div w:id="1491797554">
              <w:marLeft w:val="0"/>
              <w:marRight w:val="0"/>
              <w:marTop w:val="0"/>
              <w:marBottom w:val="0"/>
              <w:divBdr>
                <w:top w:val="none" w:sz="0" w:space="0" w:color="auto"/>
                <w:left w:val="none" w:sz="0" w:space="0" w:color="auto"/>
                <w:bottom w:val="none" w:sz="0" w:space="0" w:color="auto"/>
                <w:right w:val="none" w:sz="0" w:space="0" w:color="auto"/>
              </w:divBdr>
            </w:div>
          </w:divsChild>
        </w:div>
        <w:div w:id="462889961">
          <w:marLeft w:val="0"/>
          <w:marRight w:val="0"/>
          <w:marTop w:val="0"/>
          <w:marBottom w:val="0"/>
          <w:divBdr>
            <w:top w:val="none" w:sz="0" w:space="0" w:color="auto"/>
            <w:left w:val="none" w:sz="0" w:space="0" w:color="auto"/>
            <w:bottom w:val="none" w:sz="0" w:space="0" w:color="auto"/>
            <w:right w:val="none" w:sz="0" w:space="0" w:color="auto"/>
          </w:divBdr>
          <w:divsChild>
            <w:div w:id="1180586190">
              <w:marLeft w:val="0"/>
              <w:marRight w:val="0"/>
              <w:marTop w:val="0"/>
              <w:marBottom w:val="0"/>
              <w:divBdr>
                <w:top w:val="none" w:sz="0" w:space="0" w:color="auto"/>
                <w:left w:val="none" w:sz="0" w:space="0" w:color="auto"/>
                <w:bottom w:val="none" w:sz="0" w:space="0" w:color="auto"/>
                <w:right w:val="none" w:sz="0" w:space="0" w:color="auto"/>
              </w:divBdr>
            </w:div>
          </w:divsChild>
        </w:div>
        <w:div w:id="662511907">
          <w:marLeft w:val="0"/>
          <w:marRight w:val="0"/>
          <w:marTop w:val="0"/>
          <w:marBottom w:val="0"/>
          <w:divBdr>
            <w:top w:val="none" w:sz="0" w:space="0" w:color="auto"/>
            <w:left w:val="none" w:sz="0" w:space="0" w:color="auto"/>
            <w:bottom w:val="none" w:sz="0" w:space="0" w:color="auto"/>
            <w:right w:val="none" w:sz="0" w:space="0" w:color="auto"/>
          </w:divBdr>
          <w:divsChild>
            <w:div w:id="1116143671">
              <w:marLeft w:val="0"/>
              <w:marRight w:val="0"/>
              <w:marTop w:val="0"/>
              <w:marBottom w:val="0"/>
              <w:divBdr>
                <w:top w:val="none" w:sz="0" w:space="0" w:color="auto"/>
                <w:left w:val="none" w:sz="0" w:space="0" w:color="auto"/>
                <w:bottom w:val="none" w:sz="0" w:space="0" w:color="auto"/>
                <w:right w:val="none" w:sz="0" w:space="0" w:color="auto"/>
              </w:divBdr>
            </w:div>
            <w:div w:id="954293151">
              <w:marLeft w:val="0"/>
              <w:marRight w:val="0"/>
              <w:marTop w:val="0"/>
              <w:marBottom w:val="0"/>
              <w:divBdr>
                <w:top w:val="none" w:sz="0" w:space="0" w:color="auto"/>
                <w:left w:val="none" w:sz="0" w:space="0" w:color="auto"/>
                <w:bottom w:val="none" w:sz="0" w:space="0" w:color="auto"/>
                <w:right w:val="none" w:sz="0" w:space="0" w:color="auto"/>
              </w:divBdr>
            </w:div>
            <w:div w:id="258221477">
              <w:marLeft w:val="0"/>
              <w:marRight w:val="0"/>
              <w:marTop w:val="0"/>
              <w:marBottom w:val="0"/>
              <w:divBdr>
                <w:top w:val="none" w:sz="0" w:space="0" w:color="auto"/>
                <w:left w:val="none" w:sz="0" w:space="0" w:color="auto"/>
                <w:bottom w:val="none" w:sz="0" w:space="0" w:color="auto"/>
                <w:right w:val="none" w:sz="0" w:space="0" w:color="auto"/>
              </w:divBdr>
            </w:div>
            <w:div w:id="873232977">
              <w:marLeft w:val="0"/>
              <w:marRight w:val="0"/>
              <w:marTop w:val="0"/>
              <w:marBottom w:val="0"/>
              <w:divBdr>
                <w:top w:val="none" w:sz="0" w:space="0" w:color="auto"/>
                <w:left w:val="none" w:sz="0" w:space="0" w:color="auto"/>
                <w:bottom w:val="none" w:sz="0" w:space="0" w:color="auto"/>
                <w:right w:val="none" w:sz="0" w:space="0" w:color="auto"/>
              </w:divBdr>
            </w:div>
          </w:divsChild>
        </w:div>
        <w:div w:id="2078820094">
          <w:marLeft w:val="0"/>
          <w:marRight w:val="0"/>
          <w:marTop w:val="0"/>
          <w:marBottom w:val="0"/>
          <w:divBdr>
            <w:top w:val="none" w:sz="0" w:space="0" w:color="auto"/>
            <w:left w:val="none" w:sz="0" w:space="0" w:color="auto"/>
            <w:bottom w:val="none" w:sz="0" w:space="0" w:color="auto"/>
            <w:right w:val="none" w:sz="0" w:space="0" w:color="auto"/>
          </w:divBdr>
          <w:divsChild>
            <w:div w:id="1439522097">
              <w:marLeft w:val="0"/>
              <w:marRight w:val="0"/>
              <w:marTop w:val="0"/>
              <w:marBottom w:val="0"/>
              <w:divBdr>
                <w:top w:val="none" w:sz="0" w:space="0" w:color="auto"/>
                <w:left w:val="none" w:sz="0" w:space="0" w:color="auto"/>
                <w:bottom w:val="none" w:sz="0" w:space="0" w:color="auto"/>
                <w:right w:val="none" w:sz="0" w:space="0" w:color="auto"/>
              </w:divBdr>
            </w:div>
            <w:div w:id="1151484228">
              <w:marLeft w:val="0"/>
              <w:marRight w:val="0"/>
              <w:marTop w:val="0"/>
              <w:marBottom w:val="0"/>
              <w:divBdr>
                <w:top w:val="none" w:sz="0" w:space="0" w:color="auto"/>
                <w:left w:val="none" w:sz="0" w:space="0" w:color="auto"/>
                <w:bottom w:val="none" w:sz="0" w:space="0" w:color="auto"/>
                <w:right w:val="none" w:sz="0" w:space="0" w:color="auto"/>
              </w:divBdr>
            </w:div>
          </w:divsChild>
        </w:div>
        <w:div w:id="1690837075">
          <w:marLeft w:val="0"/>
          <w:marRight w:val="0"/>
          <w:marTop w:val="0"/>
          <w:marBottom w:val="0"/>
          <w:divBdr>
            <w:top w:val="none" w:sz="0" w:space="0" w:color="auto"/>
            <w:left w:val="none" w:sz="0" w:space="0" w:color="auto"/>
            <w:bottom w:val="none" w:sz="0" w:space="0" w:color="auto"/>
            <w:right w:val="none" w:sz="0" w:space="0" w:color="auto"/>
          </w:divBdr>
          <w:divsChild>
            <w:div w:id="510874294">
              <w:marLeft w:val="0"/>
              <w:marRight w:val="0"/>
              <w:marTop w:val="0"/>
              <w:marBottom w:val="0"/>
              <w:divBdr>
                <w:top w:val="none" w:sz="0" w:space="0" w:color="auto"/>
                <w:left w:val="none" w:sz="0" w:space="0" w:color="auto"/>
                <w:bottom w:val="none" w:sz="0" w:space="0" w:color="auto"/>
                <w:right w:val="none" w:sz="0" w:space="0" w:color="auto"/>
              </w:divBdr>
            </w:div>
            <w:div w:id="963924383">
              <w:marLeft w:val="0"/>
              <w:marRight w:val="0"/>
              <w:marTop w:val="0"/>
              <w:marBottom w:val="0"/>
              <w:divBdr>
                <w:top w:val="none" w:sz="0" w:space="0" w:color="auto"/>
                <w:left w:val="none" w:sz="0" w:space="0" w:color="auto"/>
                <w:bottom w:val="none" w:sz="0" w:space="0" w:color="auto"/>
                <w:right w:val="none" w:sz="0" w:space="0" w:color="auto"/>
              </w:divBdr>
            </w:div>
          </w:divsChild>
        </w:div>
        <w:div w:id="59328816">
          <w:marLeft w:val="0"/>
          <w:marRight w:val="0"/>
          <w:marTop w:val="0"/>
          <w:marBottom w:val="0"/>
          <w:divBdr>
            <w:top w:val="none" w:sz="0" w:space="0" w:color="auto"/>
            <w:left w:val="none" w:sz="0" w:space="0" w:color="auto"/>
            <w:bottom w:val="none" w:sz="0" w:space="0" w:color="auto"/>
            <w:right w:val="none" w:sz="0" w:space="0" w:color="auto"/>
          </w:divBdr>
          <w:divsChild>
            <w:div w:id="680007901">
              <w:marLeft w:val="0"/>
              <w:marRight w:val="0"/>
              <w:marTop w:val="0"/>
              <w:marBottom w:val="0"/>
              <w:divBdr>
                <w:top w:val="none" w:sz="0" w:space="0" w:color="auto"/>
                <w:left w:val="none" w:sz="0" w:space="0" w:color="auto"/>
                <w:bottom w:val="none" w:sz="0" w:space="0" w:color="auto"/>
                <w:right w:val="none" w:sz="0" w:space="0" w:color="auto"/>
              </w:divBdr>
            </w:div>
            <w:div w:id="1756976841">
              <w:marLeft w:val="0"/>
              <w:marRight w:val="0"/>
              <w:marTop w:val="0"/>
              <w:marBottom w:val="0"/>
              <w:divBdr>
                <w:top w:val="none" w:sz="0" w:space="0" w:color="auto"/>
                <w:left w:val="none" w:sz="0" w:space="0" w:color="auto"/>
                <w:bottom w:val="none" w:sz="0" w:space="0" w:color="auto"/>
                <w:right w:val="none" w:sz="0" w:space="0" w:color="auto"/>
              </w:divBdr>
            </w:div>
            <w:div w:id="2046102702">
              <w:marLeft w:val="0"/>
              <w:marRight w:val="0"/>
              <w:marTop w:val="0"/>
              <w:marBottom w:val="0"/>
              <w:divBdr>
                <w:top w:val="none" w:sz="0" w:space="0" w:color="auto"/>
                <w:left w:val="none" w:sz="0" w:space="0" w:color="auto"/>
                <w:bottom w:val="none" w:sz="0" w:space="0" w:color="auto"/>
                <w:right w:val="none" w:sz="0" w:space="0" w:color="auto"/>
              </w:divBdr>
            </w:div>
          </w:divsChild>
        </w:div>
        <w:div w:id="909316740">
          <w:marLeft w:val="0"/>
          <w:marRight w:val="0"/>
          <w:marTop w:val="0"/>
          <w:marBottom w:val="0"/>
          <w:divBdr>
            <w:top w:val="none" w:sz="0" w:space="0" w:color="auto"/>
            <w:left w:val="none" w:sz="0" w:space="0" w:color="auto"/>
            <w:bottom w:val="none" w:sz="0" w:space="0" w:color="auto"/>
            <w:right w:val="none" w:sz="0" w:space="0" w:color="auto"/>
          </w:divBdr>
          <w:divsChild>
            <w:div w:id="1100300651">
              <w:marLeft w:val="0"/>
              <w:marRight w:val="0"/>
              <w:marTop w:val="0"/>
              <w:marBottom w:val="0"/>
              <w:divBdr>
                <w:top w:val="none" w:sz="0" w:space="0" w:color="auto"/>
                <w:left w:val="none" w:sz="0" w:space="0" w:color="auto"/>
                <w:bottom w:val="none" w:sz="0" w:space="0" w:color="auto"/>
                <w:right w:val="none" w:sz="0" w:space="0" w:color="auto"/>
              </w:divBdr>
            </w:div>
          </w:divsChild>
        </w:div>
        <w:div w:id="1694265383">
          <w:marLeft w:val="0"/>
          <w:marRight w:val="0"/>
          <w:marTop w:val="0"/>
          <w:marBottom w:val="0"/>
          <w:divBdr>
            <w:top w:val="none" w:sz="0" w:space="0" w:color="auto"/>
            <w:left w:val="none" w:sz="0" w:space="0" w:color="auto"/>
            <w:bottom w:val="none" w:sz="0" w:space="0" w:color="auto"/>
            <w:right w:val="none" w:sz="0" w:space="0" w:color="auto"/>
          </w:divBdr>
          <w:divsChild>
            <w:div w:id="1885558427">
              <w:marLeft w:val="0"/>
              <w:marRight w:val="0"/>
              <w:marTop w:val="0"/>
              <w:marBottom w:val="0"/>
              <w:divBdr>
                <w:top w:val="none" w:sz="0" w:space="0" w:color="auto"/>
                <w:left w:val="none" w:sz="0" w:space="0" w:color="auto"/>
                <w:bottom w:val="none" w:sz="0" w:space="0" w:color="auto"/>
                <w:right w:val="none" w:sz="0" w:space="0" w:color="auto"/>
              </w:divBdr>
            </w:div>
            <w:div w:id="479153590">
              <w:marLeft w:val="0"/>
              <w:marRight w:val="0"/>
              <w:marTop w:val="0"/>
              <w:marBottom w:val="0"/>
              <w:divBdr>
                <w:top w:val="none" w:sz="0" w:space="0" w:color="auto"/>
                <w:left w:val="none" w:sz="0" w:space="0" w:color="auto"/>
                <w:bottom w:val="none" w:sz="0" w:space="0" w:color="auto"/>
                <w:right w:val="none" w:sz="0" w:space="0" w:color="auto"/>
              </w:divBdr>
            </w:div>
          </w:divsChild>
        </w:div>
        <w:div w:id="2042776738">
          <w:marLeft w:val="0"/>
          <w:marRight w:val="0"/>
          <w:marTop w:val="0"/>
          <w:marBottom w:val="0"/>
          <w:divBdr>
            <w:top w:val="none" w:sz="0" w:space="0" w:color="auto"/>
            <w:left w:val="none" w:sz="0" w:space="0" w:color="auto"/>
            <w:bottom w:val="none" w:sz="0" w:space="0" w:color="auto"/>
            <w:right w:val="none" w:sz="0" w:space="0" w:color="auto"/>
          </w:divBdr>
          <w:divsChild>
            <w:div w:id="1113669366">
              <w:marLeft w:val="0"/>
              <w:marRight w:val="0"/>
              <w:marTop w:val="0"/>
              <w:marBottom w:val="0"/>
              <w:divBdr>
                <w:top w:val="none" w:sz="0" w:space="0" w:color="auto"/>
                <w:left w:val="none" w:sz="0" w:space="0" w:color="auto"/>
                <w:bottom w:val="none" w:sz="0" w:space="0" w:color="auto"/>
                <w:right w:val="none" w:sz="0" w:space="0" w:color="auto"/>
              </w:divBdr>
            </w:div>
          </w:divsChild>
        </w:div>
        <w:div w:id="2086683622">
          <w:marLeft w:val="0"/>
          <w:marRight w:val="0"/>
          <w:marTop w:val="0"/>
          <w:marBottom w:val="0"/>
          <w:divBdr>
            <w:top w:val="none" w:sz="0" w:space="0" w:color="auto"/>
            <w:left w:val="none" w:sz="0" w:space="0" w:color="auto"/>
            <w:bottom w:val="none" w:sz="0" w:space="0" w:color="auto"/>
            <w:right w:val="none" w:sz="0" w:space="0" w:color="auto"/>
          </w:divBdr>
          <w:divsChild>
            <w:div w:id="2083868514">
              <w:marLeft w:val="0"/>
              <w:marRight w:val="0"/>
              <w:marTop w:val="0"/>
              <w:marBottom w:val="0"/>
              <w:divBdr>
                <w:top w:val="none" w:sz="0" w:space="0" w:color="auto"/>
                <w:left w:val="none" w:sz="0" w:space="0" w:color="auto"/>
                <w:bottom w:val="none" w:sz="0" w:space="0" w:color="auto"/>
                <w:right w:val="none" w:sz="0" w:space="0" w:color="auto"/>
              </w:divBdr>
            </w:div>
          </w:divsChild>
        </w:div>
        <w:div w:id="815728120">
          <w:marLeft w:val="0"/>
          <w:marRight w:val="0"/>
          <w:marTop w:val="0"/>
          <w:marBottom w:val="0"/>
          <w:divBdr>
            <w:top w:val="none" w:sz="0" w:space="0" w:color="auto"/>
            <w:left w:val="none" w:sz="0" w:space="0" w:color="auto"/>
            <w:bottom w:val="none" w:sz="0" w:space="0" w:color="auto"/>
            <w:right w:val="none" w:sz="0" w:space="0" w:color="auto"/>
          </w:divBdr>
          <w:divsChild>
            <w:div w:id="1710645080">
              <w:marLeft w:val="0"/>
              <w:marRight w:val="0"/>
              <w:marTop w:val="0"/>
              <w:marBottom w:val="0"/>
              <w:divBdr>
                <w:top w:val="none" w:sz="0" w:space="0" w:color="auto"/>
                <w:left w:val="none" w:sz="0" w:space="0" w:color="auto"/>
                <w:bottom w:val="none" w:sz="0" w:space="0" w:color="auto"/>
                <w:right w:val="none" w:sz="0" w:space="0" w:color="auto"/>
              </w:divBdr>
            </w:div>
            <w:div w:id="1656640035">
              <w:marLeft w:val="0"/>
              <w:marRight w:val="0"/>
              <w:marTop w:val="0"/>
              <w:marBottom w:val="0"/>
              <w:divBdr>
                <w:top w:val="none" w:sz="0" w:space="0" w:color="auto"/>
                <w:left w:val="none" w:sz="0" w:space="0" w:color="auto"/>
                <w:bottom w:val="none" w:sz="0" w:space="0" w:color="auto"/>
                <w:right w:val="none" w:sz="0" w:space="0" w:color="auto"/>
              </w:divBdr>
            </w:div>
          </w:divsChild>
        </w:div>
        <w:div w:id="2076972078">
          <w:marLeft w:val="0"/>
          <w:marRight w:val="0"/>
          <w:marTop w:val="0"/>
          <w:marBottom w:val="0"/>
          <w:divBdr>
            <w:top w:val="none" w:sz="0" w:space="0" w:color="auto"/>
            <w:left w:val="none" w:sz="0" w:space="0" w:color="auto"/>
            <w:bottom w:val="none" w:sz="0" w:space="0" w:color="auto"/>
            <w:right w:val="none" w:sz="0" w:space="0" w:color="auto"/>
          </w:divBdr>
          <w:divsChild>
            <w:div w:id="1940209411">
              <w:marLeft w:val="0"/>
              <w:marRight w:val="0"/>
              <w:marTop w:val="0"/>
              <w:marBottom w:val="0"/>
              <w:divBdr>
                <w:top w:val="none" w:sz="0" w:space="0" w:color="auto"/>
                <w:left w:val="none" w:sz="0" w:space="0" w:color="auto"/>
                <w:bottom w:val="none" w:sz="0" w:space="0" w:color="auto"/>
                <w:right w:val="none" w:sz="0" w:space="0" w:color="auto"/>
              </w:divBdr>
            </w:div>
          </w:divsChild>
        </w:div>
        <w:div w:id="670640459">
          <w:marLeft w:val="0"/>
          <w:marRight w:val="0"/>
          <w:marTop w:val="0"/>
          <w:marBottom w:val="0"/>
          <w:divBdr>
            <w:top w:val="none" w:sz="0" w:space="0" w:color="auto"/>
            <w:left w:val="none" w:sz="0" w:space="0" w:color="auto"/>
            <w:bottom w:val="none" w:sz="0" w:space="0" w:color="auto"/>
            <w:right w:val="none" w:sz="0" w:space="0" w:color="auto"/>
          </w:divBdr>
          <w:divsChild>
            <w:div w:id="864825064">
              <w:marLeft w:val="0"/>
              <w:marRight w:val="0"/>
              <w:marTop w:val="0"/>
              <w:marBottom w:val="0"/>
              <w:divBdr>
                <w:top w:val="none" w:sz="0" w:space="0" w:color="auto"/>
                <w:left w:val="none" w:sz="0" w:space="0" w:color="auto"/>
                <w:bottom w:val="none" w:sz="0" w:space="0" w:color="auto"/>
                <w:right w:val="none" w:sz="0" w:space="0" w:color="auto"/>
              </w:divBdr>
            </w:div>
            <w:div w:id="299842562">
              <w:marLeft w:val="0"/>
              <w:marRight w:val="0"/>
              <w:marTop w:val="0"/>
              <w:marBottom w:val="0"/>
              <w:divBdr>
                <w:top w:val="none" w:sz="0" w:space="0" w:color="auto"/>
                <w:left w:val="none" w:sz="0" w:space="0" w:color="auto"/>
                <w:bottom w:val="none" w:sz="0" w:space="0" w:color="auto"/>
                <w:right w:val="none" w:sz="0" w:space="0" w:color="auto"/>
              </w:divBdr>
            </w:div>
          </w:divsChild>
        </w:div>
        <w:div w:id="1446803626">
          <w:marLeft w:val="0"/>
          <w:marRight w:val="0"/>
          <w:marTop w:val="0"/>
          <w:marBottom w:val="0"/>
          <w:divBdr>
            <w:top w:val="none" w:sz="0" w:space="0" w:color="auto"/>
            <w:left w:val="none" w:sz="0" w:space="0" w:color="auto"/>
            <w:bottom w:val="none" w:sz="0" w:space="0" w:color="auto"/>
            <w:right w:val="none" w:sz="0" w:space="0" w:color="auto"/>
          </w:divBdr>
          <w:divsChild>
            <w:div w:id="851794422">
              <w:marLeft w:val="0"/>
              <w:marRight w:val="0"/>
              <w:marTop w:val="0"/>
              <w:marBottom w:val="0"/>
              <w:divBdr>
                <w:top w:val="none" w:sz="0" w:space="0" w:color="auto"/>
                <w:left w:val="none" w:sz="0" w:space="0" w:color="auto"/>
                <w:bottom w:val="none" w:sz="0" w:space="0" w:color="auto"/>
                <w:right w:val="none" w:sz="0" w:space="0" w:color="auto"/>
              </w:divBdr>
            </w:div>
          </w:divsChild>
        </w:div>
        <w:div w:id="1657801229">
          <w:marLeft w:val="0"/>
          <w:marRight w:val="0"/>
          <w:marTop w:val="0"/>
          <w:marBottom w:val="0"/>
          <w:divBdr>
            <w:top w:val="none" w:sz="0" w:space="0" w:color="auto"/>
            <w:left w:val="none" w:sz="0" w:space="0" w:color="auto"/>
            <w:bottom w:val="none" w:sz="0" w:space="0" w:color="auto"/>
            <w:right w:val="none" w:sz="0" w:space="0" w:color="auto"/>
          </w:divBdr>
          <w:divsChild>
            <w:div w:id="764614831">
              <w:marLeft w:val="0"/>
              <w:marRight w:val="0"/>
              <w:marTop w:val="0"/>
              <w:marBottom w:val="0"/>
              <w:divBdr>
                <w:top w:val="none" w:sz="0" w:space="0" w:color="auto"/>
                <w:left w:val="none" w:sz="0" w:space="0" w:color="auto"/>
                <w:bottom w:val="none" w:sz="0" w:space="0" w:color="auto"/>
                <w:right w:val="none" w:sz="0" w:space="0" w:color="auto"/>
              </w:divBdr>
            </w:div>
            <w:div w:id="1878540191">
              <w:marLeft w:val="0"/>
              <w:marRight w:val="0"/>
              <w:marTop w:val="0"/>
              <w:marBottom w:val="0"/>
              <w:divBdr>
                <w:top w:val="none" w:sz="0" w:space="0" w:color="auto"/>
                <w:left w:val="none" w:sz="0" w:space="0" w:color="auto"/>
                <w:bottom w:val="none" w:sz="0" w:space="0" w:color="auto"/>
                <w:right w:val="none" w:sz="0" w:space="0" w:color="auto"/>
              </w:divBdr>
            </w:div>
            <w:div w:id="1445536933">
              <w:marLeft w:val="0"/>
              <w:marRight w:val="0"/>
              <w:marTop w:val="0"/>
              <w:marBottom w:val="0"/>
              <w:divBdr>
                <w:top w:val="none" w:sz="0" w:space="0" w:color="auto"/>
                <w:left w:val="none" w:sz="0" w:space="0" w:color="auto"/>
                <w:bottom w:val="none" w:sz="0" w:space="0" w:color="auto"/>
                <w:right w:val="none" w:sz="0" w:space="0" w:color="auto"/>
              </w:divBdr>
            </w:div>
          </w:divsChild>
        </w:div>
        <w:div w:id="845707341">
          <w:marLeft w:val="0"/>
          <w:marRight w:val="0"/>
          <w:marTop w:val="0"/>
          <w:marBottom w:val="0"/>
          <w:divBdr>
            <w:top w:val="none" w:sz="0" w:space="0" w:color="auto"/>
            <w:left w:val="none" w:sz="0" w:space="0" w:color="auto"/>
            <w:bottom w:val="none" w:sz="0" w:space="0" w:color="auto"/>
            <w:right w:val="none" w:sz="0" w:space="0" w:color="auto"/>
          </w:divBdr>
          <w:divsChild>
            <w:div w:id="816411920">
              <w:marLeft w:val="0"/>
              <w:marRight w:val="0"/>
              <w:marTop w:val="0"/>
              <w:marBottom w:val="0"/>
              <w:divBdr>
                <w:top w:val="none" w:sz="0" w:space="0" w:color="auto"/>
                <w:left w:val="none" w:sz="0" w:space="0" w:color="auto"/>
                <w:bottom w:val="none" w:sz="0" w:space="0" w:color="auto"/>
                <w:right w:val="none" w:sz="0" w:space="0" w:color="auto"/>
              </w:divBdr>
            </w:div>
            <w:div w:id="220678073">
              <w:marLeft w:val="0"/>
              <w:marRight w:val="0"/>
              <w:marTop w:val="0"/>
              <w:marBottom w:val="0"/>
              <w:divBdr>
                <w:top w:val="none" w:sz="0" w:space="0" w:color="auto"/>
                <w:left w:val="none" w:sz="0" w:space="0" w:color="auto"/>
                <w:bottom w:val="none" w:sz="0" w:space="0" w:color="auto"/>
                <w:right w:val="none" w:sz="0" w:space="0" w:color="auto"/>
              </w:divBdr>
            </w:div>
          </w:divsChild>
        </w:div>
        <w:div w:id="160780355">
          <w:marLeft w:val="0"/>
          <w:marRight w:val="0"/>
          <w:marTop w:val="0"/>
          <w:marBottom w:val="0"/>
          <w:divBdr>
            <w:top w:val="none" w:sz="0" w:space="0" w:color="auto"/>
            <w:left w:val="none" w:sz="0" w:space="0" w:color="auto"/>
            <w:bottom w:val="none" w:sz="0" w:space="0" w:color="auto"/>
            <w:right w:val="none" w:sz="0" w:space="0" w:color="auto"/>
          </w:divBdr>
          <w:divsChild>
            <w:div w:id="1559852267">
              <w:marLeft w:val="0"/>
              <w:marRight w:val="0"/>
              <w:marTop w:val="0"/>
              <w:marBottom w:val="0"/>
              <w:divBdr>
                <w:top w:val="none" w:sz="0" w:space="0" w:color="auto"/>
                <w:left w:val="none" w:sz="0" w:space="0" w:color="auto"/>
                <w:bottom w:val="none" w:sz="0" w:space="0" w:color="auto"/>
                <w:right w:val="none" w:sz="0" w:space="0" w:color="auto"/>
              </w:divBdr>
            </w:div>
          </w:divsChild>
        </w:div>
        <w:div w:id="1299728324">
          <w:marLeft w:val="0"/>
          <w:marRight w:val="0"/>
          <w:marTop w:val="0"/>
          <w:marBottom w:val="0"/>
          <w:divBdr>
            <w:top w:val="none" w:sz="0" w:space="0" w:color="auto"/>
            <w:left w:val="none" w:sz="0" w:space="0" w:color="auto"/>
            <w:bottom w:val="none" w:sz="0" w:space="0" w:color="auto"/>
            <w:right w:val="none" w:sz="0" w:space="0" w:color="auto"/>
          </w:divBdr>
          <w:divsChild>
            <w:div w:id="875121111">
              <w:marLeft w:val="0"/>
              <w:marRight w:val="0"/>
              <w:marTop w:val="0"/>
              <w:marBottom w:val="0"/>
              <w:divBdr>
                <w:top w:val="none" w:sz="0" w:space="0" w:color="auto"/>
                <w:left w:val="none" w:sz="0" w:space="0" w:color="auto"/>
                <w:bottom w:val="none" w:sz="0" w:space="0" w:color="auto"/>
                <w:right w:val="none" w:sz="0" w:space="0" w:color="auto"/>
              </w:divBdr>
            </w:div>
          </w:divsChild>
        </w:div>
        <w:div w:id="1960531212">
          <w:marLeft w:val="0"/>
          <w:marRight w:val="0"/>
          <w:marTop w:val="0"/>
          <w:marBottom w:val="0"/>
          <w:divBdr>
            <w:top w:val="none" w:sz="0" w:space="0" w:color="auto"/>
            <w:left w:val="none" w:sz="0" w:space="0" w:color="auto"/>
            <w:bottom w:val="none" w:sz="0" w:space="0" w:color="auto"/>
            <w:right w:val="none" w:sz="0" w:space="0" w:color="auto"/>
          </w:divBdr>
          <w:divsChild>
            <w:div w:id="1346009261">
              <w:marLeft w:val="0"/>
              <w:marRight w:val="0"/>
              <w:marTop w:val="0"/>
              <w:marBottom w:val="0"/>
              <w:divBdr>
                <w:top w:val="none" w:sz="0" w:space="0" w:color="auto"/>
                <w:left w:val="none" w:sz="0" w:space="0" w:color="auto"/>
                <w:bottom w:val="none" w:sz="0" w:space="0" w:color="auto"/>
                <w:right w:val="none" w:sz="0" w:space="0" w:color="auto"/>
              </w:divBdr>
            </w:div>
            <w:div w:id="942036135">
              <w:marLeft w:val="0"/>
              <w:marRight w:val="0"/>
              <w:marTop w:val="0"/>
              <w:marBottom w:val="0"/>
              <w:divBdr>
                <w:top w:val="none" w:sz="0" w:space="0" w:color="auto"/>
                <w:left w:val="none" w:sz="0" w:space="0" w:color="auto"/>
                <w:bottom w:val="none" w:sz="0" w:space="0" w:color="auto"/>
                <w:right w:val="none" w:sz="0" w:space="0" w:color="auto"/>
              </w:divBdr>
            </w:div>
            <w:div w:id="541752141">
              <w:marLeft w:val="0"/>
              <w:marRight w:val="0"/>
              <w:marTop w:val="0"/>
              <w:marBottom w:val="0"/>
              <w:divBdr>
                <w:top w:val="none" w:sz="0" w:space="0" w:color="auto"/>
                <w:left w:val="none" w:sz="0" w:space="0" w:color="auto"/>
                <w:bottom w:val="none" w:sz="0" w:space="0" w:color="auto"/>
                <w:right w:val="none" w:sz="0" w:space="0" w:color="auto"/>
              </w:divBdr>
            </w:div>
            <w:div w:id="1416173272">
              <w:marLeft w:val="0"/>
              <w:marRight w:val="0"/>
              <w:marTop w:val="0"/>
              <w:marBottom w:val="0"/>
              <w:divBdr>
                <w:top w:val="none" w:sz="0" w:space="0" w:color="auto"/>
                <w:left w:val="none" w:sz="0" w:space="0" w:color="auto"/>
                <w:bottom w:val="none" w:sz="0" w:space="0" w:color="auto"/>
                <w:right w:val="none" w:sz="0" w:space="0" w:color="auto"/>
              </w:divBdr>
            </w:div>
          </w:divsChild>
        </w:div>
        <w:div w:id="1337075861">
          <w:marLeft w:val="0"/>
          <w:marRight w:val="0"/>
          <w:marTop w:val="0"/>
          <w:marBottom w:val="0"/>
          <w:divBdr>
            <w:top w:val="none" w:sz="0" w:space="0" w:color="auto"/>
            <w:left w:val="none" w:sz="0" w:space="0" w:color="auto"/>
            <w:bottom w:val="none" w:sz="0" w:space="0" w:color="auto"/>
            <w:right w:val="none" w:sz="0" w:space="0" w:color="auto"/>
          </w:divBdr>
          <w:divsChild>
            <w:div w:id="1399865742">
              <w:marLeft w:val="0"/>
              <w:marRight w:val="0"/>
              <w:marTop w:val="0"/>
              <w:marBottom w:val="0"/>
              <w:divBdr>
                <w:top w:val="none" w:sz="0" w:space="0" w:color="auto"/>
                <w:left w:val="none" w:sz="0" w:space="0" w:color="auto"/>
                <w:bottom w:val="none" w:sz="0" w:space="0" w:color="auto"/>
                <w:right w:val="none" w:sz="0" w:space="0" w:color="auto"/>
              </w:divBdr>
            </w:div>
            <w:div w:id="2084569434">
              <w:marLeft w:val="0"/>
              <w:marRight w:val="0"/>
              <w:marTop w:val="0"/>
              <w:marBottom w:val="0"/>
              <w:divBdr>
                <w:top w:val="none" w:sz="0" w:space="0" w:color="auto"/>
                <w:left w:val="none" w:sz="0" w:space="0" w:color="auto"/>
                <w:bottom w:val="none" w:sz="0" w:space="0" w:color="auto"/>
                <w:right w:val="none" w:sz="0" w:space="0" w:color="auto"/>
              </w:divBdr>
            </w:div>
          </w:divsChild>
        </w:div>
        <w:div w:id="1283145282">
          <w:marLeft w:val="0"/>
          <w:marRight w:val="0"/>
          <w:marTop w:val="0"/>
          <w:marBottom w:val="0"/>
          <w:divBdr>
            <w:top w:val="none" w:sz="0" w:space="0" w:color="auto"/>
            <w:left w:val="none" w:sz="0" w:space="0" w:color="auto"/>
            <w:bottom w:val="none" w:sz="0" w:space="0" w:color="auto"/>
            <w:right w:val="none" w:sz="0" w:space="0" w:color="auto"/>
          </w:divBdr>
          <w:divsChild>
            <w:div w:id="2073313927">
              <w:marLeft w:val="0"/>
              <w:marRight w:val="0"/>
              <w:marTop w:val="0"/>
              <w:marBottom w:val="0"/>
              <w:divBdr>
                <w:top w:val="none" w:sz="0" w:space="0" w:color="auto"/>
                <w:left w:val="none" w:sz="0" w:space="0" w:color="auto"/>
                <w:bottom w:val="none" w:sz="0" w:space="0" w:color="auto"/>
                <w:right w:val="none" w:sz="0" w:space="0" w:color="auto"/>
              </w:divBdr>
            </w:div>
          </w:divsChild>
        </w:div>
        <w:div w:id="186913773">
          <w:marLeft w:val="0"/>
          <w:marRight w:val="0"/>
          <w:marTop w:val="0"/>
          <w:marBottom w:val="0"/>
          <w:divBdr>
            <w:top w:val="none" w:sz="0" w:space="0" w:color="auto"/>
            <w:left w:val="none" w:sz="0" w:space="0" w:color="auto"/>
            <w:bottom w:val="none" w:sz="0" w:space="0" w:color="auto"/>
            <w:right w:val="none" w:sz="0" w:space="0" w:color="auto"/>
          </w:divBdr>
          <w:divsChild>
            <w:div w:id="2106417099">
              <w:marLeft w:val="0"/>
              <w:marRight w:val="0"/>
              <w:marTop w:val="0"/>
              <w:marBottom w:val="0"/>
              <w:divBdr>
                <w:top w:val="none" w:sz="0" w:space="0" w:color="auto"/>
                <w:left w:val="none" w:sz="0" w:space="0" w:color="auto"/>
                <w:bottom w:val="none" w:sz="0" w:space="0" w:color="auto"/>
                <w:right w:val="none" w:sz="0" w:space="0" w:color="auto"/>
              </w:divBdr>
            </w:div>
          </w:divsChild>
        </w:div>
        <w:div w:id="1024012807">
          <w:marLeft w:val="0"/>
          <w:marRight w:val="0"/>
          <w:marTop w:val="0"/>
          <w:marBottom w:val="0"/>
          <w:divBdr>
            <w:top w:val="none" w:sz="0" w:space="0" w:color="auto"/>
            <w:left w:val="none" w:sz="0" w:space="0" w:color="auto"/>
            <w:bottom w:val="none" w:sz="0" w:space="0" w:color="auto"/>
            <w:right w:val="none" w:sz="0" w:space="0" w:color="auto"/>
          </w:divBdr>
          <w:divsChild>
            <w:div w:id="61216809">
              <w:marLeft w:val="0"/>
              <w:marRight w:val="0"/>
              <w:marTop w:val="0"/>
              <w:marBottom w:val="0"/>
              <w:divBdr>
                <w:top w:val="none" w:sz="0" w:space="0" w:color="auto"/>
                <w:left w:val="none" w:sz="0" w:space="0" w:color="auto"/>
                <w:bottom w:val="none" w:sz="0" w:space="0" w:color="auto"/>
                <w:right w:val="none" w:sz="0" w:space="0" w:color="auto"/>
              </w:divBdr>
            </w:div>
            <w:div w:id="1844128045">
              <w:marLeft w:val="0"/>
              <w:marRight w:val="0"/>
              <w:marTop w:val="0"/>
              <w:marBottom w:val="0"/>
              <w:divBdr>
                <w:top w:val="none" w:sz="0" w:space="0" w:color="auto"/>
                <w:left w:val="none" w:sz="0" w:space="0" w:color="auto"/>
                <w:bottom w:val="none" w:sz="0" w:space="0" w:color="auto"/>
                <w:right w:val="none" w:sz="0" w:space="0" w:color="auto"/>
              </w:divBdr>
            </w:div>
          </w:divsChild>
        </w:div>
        <w:div w:id="810947603">
          <w:marLeft w:val="0"/>
          <w:marRight w:val="0"/>
          <w:marTop w:val="0"/>
          <w:marBottom w:val="0"/>
          <w:divBdr>
            <w:top w:val="none" w:sz="0" w:space="0" w:color="auto"/>
            <w:left w:val="none" w:sz="0" w:space="0" w:color="auto"/>
            <w:bottom w:val="none" w:sz="0" w:space="0" w:color="auto"/>
            <w:right w:val="none" w:sz="0" w:space="0" w:color="auto"/>
          </w:divBdr>
          <w:divsChild>
            <w:div w:id="1403337489">
              <w:marLeft w:val="0"/>
              <w:marRight w:val="0"/>
              <w:marTop w:val="0"/>
              <w:marBottom w:val="0"/>
              <w:divBdr>
                <w:top w:val="none" w:sz="0" w:space="0" w:color="auto"/>
                <w:left w:val="none" w:sz="0" w:space="0" w:color="auto"/>
                <w:bottom w:val="none" w:sz="0" w:space="0" w:color="auto"/>
                <w:right w:val="none" w:sz="0" w:space="0" w:color="auto"/>
              </w:divBdr>
            </w:div>
            <w:div w:id="615868741">
              <w:marLeft w:val="0"/>
              <w:marRight w:val="0"/>
              <w:marTop w:val="0"/>
              <w:marBottom w:val="0"/>
              <w:divBdr>
                <w:top w:val="none" w:sz="0" w:space="0" w:color="auto"/>
                <w:left w:val="none" w:sz="0" w:space="0" w:color="auto"/>
                <w:bottom w:val="none" w:sz="0" w:space="0" w:color="auto"/>
                <w:right w:val="none" w:sz="0" w:space="0" w:color="auto"/>
              </w:divBdr>
            </w:div>
          </w:divsChild>
        </w:div>
        <w:div w:id="475487558">
          <w:marLeft w:val="0"/>
          <w:marRight w:val="0"/>
          <w:marTop w:val="0"/>
          <w:marBottom w:val="0"/>
          <w:divBdr>
            <w:top w:val="none" w:sz="0" w:space="0" w:color="auto"/>
            <w:left w:val="none" w:sz="0" w:space="0" w:color="auto"/>
            <w:bottom w:val="none" w:sz="0" w:space="0" w:color="auto"/>
            <w:right w:val="none" w:sz="0" w:space="0" w:color="auto"/>
          </w:divBdr>
          <w:divsChild>
            <w:div w:id="1027029163">
              <w:marLeft w:val="0"/>
              <w:marRight w:val="0"/>
              <w:marTop w:val="0"/>
              <w:marBottom w:val="0"/>
              <w:divBdr>
                <w:top w:val="none" w:sz="0" w:space="0" w:color="auto"/>
                <w:left w:val="none" w:sz="0" w:space="0" w:color="auto"/>
                <w:bottom w:val="none" w:sz="0" w:space="0" w:color="auto"/>
                <w:right w:val="none" w:sz="0" w:space="0" w:color="auto"/>
              </w:divBdr>
            </w:div>
          </w:divsChild>
        </w:div>
        <w:div w:id="898903529">
          <w:marLeft w:val="0"/>
          <w:marRight w:val="0"/>
          <w:marTop w:val="0"/>
          <w:marBottom w:val="0"/>
          <w:divBdr>
            <w:top w:val="none" w:sz="0" w:space="0" w:color="auto"/>
            <w:left w:val="none" w:sz="0" w:space="0" w:color="auto"/>
            <w:bottom w:val="none" w:sz="0" w:space="0" w:color="auto"/>
            <w:right w:val="none" w:sz="0" w:space="0" w:color="auto"/>
          </w:divBdr>
          <w:divsChild>
            <w:div w:id="1560898619">
              <w:marLeft w:val="0"/>
              <w:marRight w:val="0"/>
              <w:marTop w:val="0"/>
              <w:marBottom w:val="0"/>
              <w:divBdr>
                <w:top w:val="none" w:sz="0" w:space="0" w:color="auto"/>
                <w:left w:val="none" w:sz="0" w:space="0" w:color="auto"/>
                <w:bottom w:val="none" w:sz="0" w:space="0" w:color="auto"/>
                <w:right w:val="none" w:sz="0" w:space="0" w:color="auto"/>
              </w:divBdr>
            </w:div>
          </w:divsChild>
        </w:div>
        <w:div w:id="302850406">
          <w:marLeft w:val="0"/>
          <w:marRight w:val="0"/>
          <w:marTop w:val="0"/>
          <w:marBottom w:val="0"/>
          <w:divBdr>
            <w:top w:val="none" w:sz="0" w:space="0" w:color="auto"/>
            <w:left w:val="none" w:sz="0" w:space="0" w:color="auto"/>
            <w:bottom w:val="none" w:sz="0" w:space="0" w:color="auto"/>
            <w:right w:val="none" w:sz="0" w:space="0" w:color="auto"/>
          </w:divBdr>
          <w:divsChild>
            <w:div w:id="1480421141">
              <w:marLeft w:val="0"/>
              <w:marRight w:val="0"/>
              <w:marTop w:val="0"/>
              <w:marBottom w:val="0"/>
              <w:divBdr>
                <w:top w:val="none" w:sz="0" w:space="0" w:color="auto"/>
                <w:left w:val="none" w:sz="0" w:space="0" w:color="auto"/>
                <w:bottom w:val="none" w:sz="0" w:space="0" w:color="auto"/>
                <w:right w:val="none" w:sz="0" w:space="0" w:color="auto"/>
              </w:divBdr>
            </w:div>
            <w:div w:id="680477037">
              <w:marLeft w:val="0"/>
              <w:marRight w:val="0"/>
              <w:marTop w:val="0"/>
              <w:marBottom w:val="0"/>
              <w:divBdr>
                <w:top w:val="none" w:sz="0" w:space="0" w:color="auto"/>
                <w:left w:val="none" w:sz="0" w:space="0" w:color="auto"/>
                <w:bottom w:val="none" w:sz="0" w:space="0" w:color="auto"/>
                <w:right w:val="none" w:sz="0" w:space="0" w:color="auto"/>
              </w:divBdr>
            </w:div>
          </w:divsChild>
        </w:div>
        <w:div w:id="232005547">
          <w:marLeft w:val="0"/>
          <w:marRight w:val="0"/>
          <w:marTop w:val="0"/>
          <w:marBottom w:val="0"/>
          <w:divBdr>
            <w:top w:val="none" w:sz="0" w:space="0" w:color="auto"/>
            <w:left w:val="none" w:sz="0" w:space="0" w:color="auto"/>
            <w:bottom w:val="none" w:sz="0" w:space="0" w:color="auto"/>
            <w:right w:val="none" w:sz="0" w:space="0" w:color="auto"/>
          </w:divBdr>
          <w:divsChild>
            <w:div w:id="1376929053">
              <w:marLeft w:val="0"/>
              <w:marRight w:val="0"/>
              <w:marTop w:val="0"/>
              <w:marBottom w:val="0"/>
              <w:divBdr>
                <w:top w:val="none" w:sz="0" w:space="0" w:color="auto"/>
                <w:left w:val="none" w:sz="0" w:space="0" w:color="auto"/>
                <w:bottom w:val="none" w:sz="0" w:space="0" w:color="auto"/>
                <w:right w:val="none" w:sz="0" w:space="0" w:color="auto"/>
              </w:divBdr>
            </w:div>
            <w:div w:id="267203297">
              <w:marLeft w:val="0"/>
              <w:marRight w:val="0"/>
              <w:marTop w:val="0"/>
              <w:marBottom w:val="0"/>
              <w:divBdr>
                <w:top w:val="none" w:sz="0" w:space="0" w:color="auto"/>
                <w:left w:val="none" w:sz="0" w:space="0" w:color="auto"/>
                <w:bottom w:val="none" w:sz="0" w:space="0" w:color="auto"/>
                <w:right w:val="none" w:sz="0" w:space="0" w:color="auto"/>
              </w:divBdr>
            </w:div>
            <w:div w:id="1901090205">
              <w:marLeft w:val="0"/>
              <w:marRight w:val="0"/>
              <w:marTop w:val="0"/>
              <w:marBottom w:val="0"/>
              <w:divBdr>
                <w:top w:val="none" w:sz="0" w:space="0" w:color="auto"/>
                <w:left w:val="none" w:sz="0" w:space="0" w:color="auto"/>
                <w:bottom w:val="none" w:sz="0" w:space="0" w:color="auto"/>
                <w:right w:val="none" w:sz="0" w:space="0" w:color="auto"/>
              </w:divBdr>
            </w:div>
          </w:divsChild>
        </w:div>
        <w:div w:id="1195659370">
          <w:marLeft w:val="0"/>
          <w:marRight w:val="0"/>
          <w:marTop w:val="0"/>
          <w:marBottom w:val="0"/>
          <w:divBdr>
            <w:top w:val="none" w:sz="0" w:space="0" w:color="auto"/>
            <w:left w:val="none" w:sz="0" w:space="0" w:color="auto"/>
            <w:bottom w:val="none" w:sz="0" w:space="0" w:color="auto"/>
            <w:right w:val="none" w:sz="0" w:space="0" w:color="auto"/>
          </w:divBdr>
          <w:divsChild>
            <w:div w:id="1684816710">
              <w:marLeft w:val="0"/>
              <w:marRight w:val="0"/>
              <w:marTop w:val="0"/>
              <w:marBottom w:val="0"/>
              <w:divBdr>
                <w:top w:val="none" w:sz="0" w:space="0" w:color="auto"/>
                <w:left w:val="none" w:sz="0" w:space="0" w:color="auto"/>
                <w:bottom w:val="none" w:sz="0" w:space="0" w:color="auto"/>
                <w:right w:val="none" w:sz="0" w:space="0" w:color="auto"/>
              </w:divBdr>
            </w:div>
            <w:div w:id="1844467129">
              <w:marLeft w:val="0"/>
              <w:marRight w:val="0"/>
              <w:marTop w:val="0"/>
              <w:marBottom w:val="0"/>
              <w:divBdr>
                <w:top w:val="none" w:sz="0" w:space="0" w:color="auto"/>
                <w:left w:val="none" w:sz="0" w:space="0" w:color="auto"/>
                <w:bottom w:val="none" w:sz="0" w:space="0" w:color="auto"/>
                <w:right w:val="none" w:sz="0" w:space="0" w:color="auto"/>
              </w:divBdr>
            </w:div>
          </w:divsChild>
        </w:div>
        <w:div w:id="715472350">
          <w:marLeft w:val="0"/>
          <w:marRight w:val="0"/>
          <w:marTop w:val="0"/>
          <w:marBottom w:val="0"/>
          <w:divBdr>
            <w:top w:val="none" w:sz="0" w:space="0" w:color="auto"/>
            <w:left w:val="none" w:sz="0" w:space="0" w:color="auto"/>
            <w:bottom w:val="none" w:sz="0" w:space="0" w:color="auto"/>
            <w:right w:val="none" w:sz="0" w:space="0" w:color="auto"/>
          </w:divBdr>
          <w:divsChild>
            <w:div w:id="21714631">
              <w:marLeft w:val="0"/>
              <w:marRight w:val="0"/>
              <w:marTop w:val="0"/>
              <w:marBottom w:val="0"/>
              <w:divBdr>
                <w:top w:val="none" w:sz="0" w:space="0" w:color="auto"/>
                <w:left w:val="none" w:sz="0" w:space="0" w:color="auto"/>
                <w:bottom w:val="none" w:sz="0" w:space="0" w:color="auto"/>
                <w:right w:val="none" w:sz="0" w:space="0" w:color="auto"/>
              </w:divBdr>
            </w:div>
          </w:divsChild>
        </w:div>
        <w:div w:id="1341196287">
          <w:marLeft w:val="0"/>
          <w:marRight w:val="0"/>
          <w:marTop w:val="0"/>
          <w:marBottom w:val="0"/>
          <w:divBdr>
            <w:top w:val="none" w:sz="0" w:space="0" w:color="auto"/>
            <w:left w:val="none" w:sz="0" w:space="0" w:color="auto"/>
            <w:bottom w:val="none" w:sz="0" w:space="0" w:color="auto"/>
            <w:right w:val="none" w:sz="0" w:space="0" w:color="auto"/>
          </w:divBdr>
          <w:divsChild>
            <w:div w:id="57017483">
              <w:marLeft w:val="0"/>
              <w:marRight w:val="0"/>
              <w:marTop w:val="0"/>
              <w:marBottom w:val="0"/>
              <w:divBdr>
                <w:top w:val="none" w:sz="0" w:space="0" w:color="auto"/>
                <w:left w:val="none" w:sz="0" w:space="0" w:color="auto"/>
                <w:bottom w:val="none" w:sz="0" w:space="0" w:color="auto"/>
                <w:right w:val="none" w:sz="0" w:space="0" w:color="auto"/>
              </w:divBdr>
            </w:div>
          </w:divsChild>
        </w:div>
        <w:div w:id="1609852147">
          <w:marLeft w:val="0"/>
          <w:marRight w:val="0"/>
          <w:marTop w:val="0"/>
          <w:marBottom w:val="0"/>
          <w:divBdr>
            <w:top w:val="none" w:sz="0" w:space="0" w:color="auto"/>
            <w:left w:val="none" w:sz="0" w:space="0" w:color="auto"/>
            <w:bottom w:val="none" w:sz="0" w:space="0" w:color="auto"/>
            <w:right w:val="none" w:sz="0" w:space="0" w:color="auto"/>
          </w:divBdr>
          <w:divsChild>
            <w:div w:id="1542670719">
              <w:marLeft w:val="0"/>
              <w:marRight w:val="0"/>
              <w:marTop w:val="0"/>
              <w:marBottom w:val="0"/>
              <w:divBdr>
                <w:top w:val="none" w:sz="0" w:space="0" w:color="auto"/>
                <w:left w:val="none" w:sz="0" w:space="0" w:color="auto"/>
                <w:bottom w:val="none" w:sz="0" w:space="0" w:color="auto"/>
                <w:right w:val="none" w:sz="0" w:space="0" w:color="auto"/>
              </w:divBdr>
            </w:div>
            <w:div w:id="712117968">
              <w:marLeft w:val="0"/>
              <w:marRight w:val="0"/>
              <w:marTop w:val="0"/>
              <w:marBottom w:val="0"/>
              <w:divBdr>
                <w:top w:val="none" w:sz="0" w:space="0" w:color="auto"/>
                <w:left w:val="none" w:sz="0" w:space="0" w:color="auto"/>
                <w:bottom w:val="none" w:sz="0" w:space="0" w:color="auto"/>
                <w:right w:val="none" w:sz="0" w:space="0" w:color="auto"/>
              </w:divBdr>
            </w:div>
          </w:divsChild>
        </w:div>
        <w:div w:id="1042902710">
          <w:marLeft w:val="0"/>
          <w:marRight w:val="0"/>
          <w:marTop w:val="0"/>
          <w:marBottom w:val="0"/>
          <w:divBdr>
            <w:top w:val="none" w:sz="0" w:space="0" w:color="auto"/>
            <w:left w:val="none" w:sz="0" w:space="0" w:color="auto"/>
            <w:bottom w:val="none" w:sz="0" w:space="0" w:color="auto"/>
            <w:right w:val="none" w:sz="0" w:space="0" w:color="auto"/>
          </w:divBdr>
          <w:divsChild>
            <w:div w:id="1865904434">
              <w:marLeft w:val="0"/>
              <w:marRight w:val="0"/>
              <w:marTop w:val="0"/>
              <w:marBottom w:val="0"/>
              <w:divBdr>
                <w:top w:val="none" w:sz="0" w:space="0" w:color="auto"/>
                <w:left w:val="none" w:sz="0" w:space="0" w:color="auto"/>
                <w:bottom w:val="none" w:sz="0" w:space="0" w:color="auto"/>
                <w:right w:val="none" w:sz="0" w:space="0" w:color="auto"/>
              </w:divBdr>
            </w:div>
          </w:divsChild>
        </w:div>
        <w:div w:id="1370452989">
          <w:marLeft w:val="0"/>
          <w:marRight w:val="0"/>
          <w:marTop w:val="0"/>
          <w:marBottom w:val="0"/>
          <w:divBdr>
            <w:top w:val="none" w:sz="0" w:space="0" w:color="auto"/>
            <w:left w:val="none" w:sz="0" w:space="0" w:color="auto"/>
            <w:bottom w:val="none" w:sz="0" w:space="0" w:color="auto"/>
            <w:right w:val="none" w:sz="0" w:space="0" w:color="auto"/>
          </w:divBdr>
          <w:divsChild>
            <w:div w:id="1415934389">
              <w:marLeft w:val="0"/>
              <w:marRight w:val="0"/>
              <w:marTop w:val="0"/>
              <w:marBottom w:val="0"/>
              <w:divBdr>
                <w:top w:val="none" w:sz="0" w:space="0" w:color="auto"/>
                <w:left w:val="none" w:sz="0" w:space="0" w:color="auto"/>
                <w:bottom w:val="none" w:sz="0" w:space="0" w:color="auto"/>
                <w:right w:val="none" w:sz="0" w:space="0" w:color="auto"/>
              </w:divBdr>
            </w:div>
            <w:div w:id="1550268232">
              <w:marLeft w:val="0"/>
              <w:marRight w:val="0"/>
              <w:marTop w:val="0"/>
              <w:marBottom w:val="0"/>
              <w:divBdr>
                <w:top w:val="none" w:sz="0" w:space="0" w:color="auto"/>
                <w:left w:val="none" w:sz="0" w:space="0" w:color="auto"/>
                <w:bottom w:val="none" w:sz="0" w:space="0" w:color="auto"/>
                <w:right w:val="none" w:sz="0" w:space="0" w:color="auto"/>
              </w:divBdr>
            </w:div>
            <w:div w:id="1388264994">
              <w:marLeft w:val="0"/>
              <w:marRight w:val="0"/>
              <w:marTop w:val="0"/>
              <w:marBottom w:val="0"/>
              <w:divBdr>
                <w:top w:val="none" w:sz="0" w:space="0" w:color="auto"/>
                <w:left w:val="none" w:sz="0" w:space="0" w:color="auto"/>
                <w:bottom w:val="none" w:sz="0" w:space="0" w:color="auto"/>
                <w:right w:val="none" w:sz="0" w:space="0" w:color="auto"/>
              </w:divBdr>
            </w:div>
            <w:div w:id="1234580679">
              <w:marLeft w:val="0"/>
              <w:marRight w:val="0"/>
              <w:marTop w:val="0"/>
              <w:marBottom w:val="0"/>
              <w:divBdr>
                <w:top w:val="none" w:sz="0" w:space="0" w:color="auto"/>
                <w:left w:val="none" w:sz="0" w:space="0" w:color="auto"/>
                <w:bottom w:val="none" w:sz="0" w:space="0" w:color="auto"/>
                <w:right w:val="none" w:sz="0" w:space="0" w:color="auto"/>
              </w:divBdr>
            </w:div>
          </w:divsChild>
        </w:div>
        <w:div w:id="1041127378">
          <w:marLeft w:val="0"/>
          <w:marRight w:val="0"/>
          <w:marTop w:val="0"/>
          <w:marBottom w:val="0"/>
          <w:divBdr>
            <w:top w:val="none" w:sz="0" w:space="0" w:color="auto"/>
            <w:left w:val="none" w:sz="0" w:space="0" w:color="auto"/>
            <w:bottom w:val="none" w:sz="0" w:space="0" w:color="auto"/>
            <w:right w:val="none" w:sz="0" w:space="0" w:color="auto"/>
          </w:divBdr>
          <w:divsChild>
            <w:div w:id="1474133342">
              <w:marLeft w:val="0"/>
              <w:marRight w:val="0"/>
              <w:marTop w:val="0"/>
              <w:marBottom w:val="0"/>
              <w:divBdr>
                <w:top w:val="none" w:sz="0" w:space="0" w:color="auto"/>
                <w:left w:val="none" w:sz="0" w:space="0" w:color="auto"/>
                <w:bottom w:val="none" w:sz="0" w:space="0" w:color="auto"/>
                <w:right w:val="none" w:sz="0" w:space="0" w:color="auto"/>
              </w:divBdr>
            </w:div>
            <w:div w:id="783231670">
              <w:marLeft w:val="0"/>
              <w:marRight w:val="0"/>
              <w:marTop w:val="0"/>
              <w:marBottom w:val="0"/>
              <w:divBdr>
                <w:top w:val="none" w:sz="0" w:space="0" w:color="auto"/>
                <w:left w:val="none" w:sz="0" w:space="0" w:color="auto"/>
                <w:bottom w:val="none" w:sz="0" w:space="0" w:color="auto"/>
                <w:right w:val="none" w:sz="0" w:space="0" w:color="auto"/>
              </w:divBdr>
            </w:div>
            <w:div w:id="381172025">
              <w:marLeft w:val="0"/>
              <w:marRight w:val="0"/>
              <w:marTop w:val="0"/>
              <w:marBottom w:val="0"/>
              <w:divBdr>
                <w:top w:val="none" w:sz="0" w:space="0" w:color="auto"/>
                <w:left w:val="none" w:sz="0" w:space="0" w:color="auto"/>
                <w:bottom w:val="none" w:sz="0" w:space="0" w:color="auto"/>
                <w:right w:val="none" w:sz="0" w:space="0" w:color="auto"/>
              </w:divBdr>
            </w:div>
            <w:div w:id="1448812831">
              <w:marLeft w:val="0"/>
              <w:marRight w:val="0"/>
              <w:marTop w:val="0"/>
              <w:marBottom w:val="0"/>
              <w:divBdr>
                <w:top w:val="none" w:sz="0" w:space="0" w:color="auto"/>
                <w:left w:val="none" w:sz="0" w:space="0" w:color="auto"/>
                <w:bottom w:val="none" w:sz="0" w:space="0" w:color="auto"/>
                <w:right w:val="none" w:sz="0" w:space="0" w:color="auto"/>
              </w:divBdr>
            </w:div>
          </w:divsChild>
        </w:div>
        <w:div w:id="895776643">
          <w:marLeft w:val="0"/>
          <w:marRight w:val="0"/>
          <w:marTop w:val="0"/>
          <w:marBottom w:val="0"/>
          <w:divBdr>
            <w:top w:val="none" w:sz="0" w:space="0" w:color="auto"/>
            <w:left w:val="none" w:sz="0" w:space="0" w:color="auto"/>
            <w:bottom w:val="none" w:sz="0" w:space="0" w:color="auto"/>
            <w:right w:val="none" w:sz="0" w:space="0" w:color="auto"/>
          </w:divBdr>
          <w:divsChild>
            <w:div w:id="753817616">
              <w:marLeft w:val="0"/>
              <w:marRight w:val="0"/>
              <w:marTop w:val="0"/>
              <w:marBottom w:val="0"/>
              <w:divBdr>
                <w:top w:val="none" w:sz="0" w:space="0" w:color="auto"/>
                <w:left w:val="none" w:sz="0" w:space="0" w:color="auto"/>
                <w:bottom w:val="none" w:sz="0" w:space="0" w:color="auto"/>
                <w:right w:val="none" w:sz="0" w:space="0" w:color="auto"/>
              </w:divBdr>
            </w:div>
            <w:div w:id="2064719081">
              <w:marLeft w:val="0"/>
              <w:marRight w:val="0"/>
              <w:marTop w:val="0"/>
              <w:marBottom w:val="0"/>
              <w:divBdr>
                <w:top w:val="none" w:sz="0" w:space="0" w:color="auto"/>
                <w:left w:val="none" w:sz="0" w:space="0" w:color="auto"/>
                <w:bottom w:val="none" w:sz="0" w:space="0" w:color="auto"/>
                <w:right w:val="none" w:sz="0" w:space="0" w:color="auto"/>
              </w:divBdr>
            </w:div>
          </w:divsChild>
        </w:div>
        <w:div w:id="1112243899">
          <w:marLeft w:val="0"/>
          <w:marRight w:val="0"/>
          <w:marTop w:val="0"/>
          <w:marBottom w:val="0"/>
          <w:divBdr>
            <w:top w:val="none" w:sz="0" w:space="0" w:color="auto"/>
            <w:left w:val="none" w:sz="0" w:space="0" w:color="auto"/>
            <w:bottom w:val="none" w:sz="0" w:space="0" w:color="auto"/>
            <w:right w:val="none" w:sz="0" w:space="0" w:color="auto"/>
          </w:divBdr>
          <w:divsChild>
            <w:div w:id="2116976568">
              <w:marLeft w:val="0"/>
              <w:marRight w:val="0"/>
              <w:marTop w:val="0"/>
              <w:marBottom w:val="0"/>
              <w:divBdr>
                <w:top w:val="none" w:sz="0" w:space="0" w:color="auto"/>
                <w:left w:val="none" w:sz="0" w:space="0" w:color="auto"/>
                <w:bottom w:val="none" w:sz="0" w:space="0" w:color="auto"/>
                <w:right w:val="none" w:sz="0" w:space="0" w:color="auto"/>
              </w:divBdr>
            </w:div>
            <w:div w:id="1479103118">
              <w:marLeft w:val="0"/>
              <w:marRight w:val="0"/>
              <w:marTop w:val="0"/>
              <w:marBottom w:val="0"/>
              <w:divBdr>
                <w:top w:val="none" w:sz="0" w:space="0" w:color="auto"/>
                <w:left w:val="none" w:sz="0" w:space="0" w:color="auto"/>
                <w:bottom w:val="none" w:sz="0" w:space="0" w:color="auto"/>
                <w:right w:val="none" w:sz="0" w:space="0" w:color="auto"/>
              </w:divBdr>
            </w:div>
          </w:divsChild>
        </w:div>
        <w:div w:id="1831631321">
          <w:marLeft w:val="0"/>
          <w:marRight w:val="0"/>
          <w:marTop w:val="0"/>
          <w:marBottom w:val="0"/>
          <w:divBdr>
            <w:top w:val="none" w:sz="0" w:space="0" w:color="auto"/>
            <w:left w:val="none" w:sz="0" w:space="0" w:color="auto"/>
            <w:bottom w:val="none" w:sz="0" w:space="0" w:color="auto"/>
            <w:right w:val="none" w:sz="0" w:space="0" w:color="auto"/>
          </w:divBdr>
          <w:divsChild>
            <w:div w:id="1934125586">
              <w:marLeft w:val="0"/>
              <w:marRight w:val="0"/>
              <w:marTop w:val="0"/>
              <w:marBottom w:val="0"/>
              <w:divBdr>
                <w:top w:val="none" w:sz="0" w:space="0" w:color="auto"/>
                <w:left w:val="none" w:sz="0" w:space="0" w:color="auto"/>
                <w:bottom w:val="none" w:sz="0" w:space="0" w:color="auto"/>
                <w:right w:val="none" w:sz="0" w:space="0" w:color="auto"/>
              </w:divBdr>
            </w:div>
          </w:divsChild>
        </w:div>
        <w:div w:id="1859662337">
          <w:marLeft w:val="0"/>
          <w:marRight w:val="0"/>
          <w:marTop w:val="0"/>
          <w:marBottom w:val="0"/>
          <w:divBdr>
            <w:top w:val="none" w:sz="0" w:space="0" w:color="auto"/>
            <w:left w:val="none" w:sz="0" w:space="0" w:color="auto"/>
            <w:bottom w:val="none" w:sz="0" w:space="0" w:color="auto"/>
            <w:right w:val="none" w:sz="0" w:space="0" w:color="auto"/>
          </w:divBdr>
          <w:divsChild>
            <w:div w:id="729498996">
              <w:marLeft w:val="0"/>
              <w:marRight w:val="0"/>
              <w:marTop w:val="0"/>
              <w:marBottom w:val="0"/>
              <w:divBdr>
                <w:top w:val="none" w:sz="0" w:space="0" w:color="auto"/>
                <w:left w:val="none" w:sz="0" w:space="0" w:color="auto"/>
                <w:bottom w:val="none" w:sz="0" w:space="0" w:color="auto"/>
                <w:right w:val="none" w:sz="0" w:space="0" w:color="auto"/>
              </w:divBdr>
            </w:div>
            <w:div w:id="198318615">
              <w:marLeft w:val="0"/>
              <w:marRight w:val="0"/>
              <w:marTop w:val="0"/>
              <w:marBottom w:val="0"/>
              <w:divBdr>
                <w:top w:val="none" w:sz="0" w:space="0" w:color="auto"/>
                <w:left w:val="none" w:sz="0" w:space="0" w:color="auto"/>
                <w:bottom w:val="none" w:sz="0" w:space="0" w:color="auto"/>
                <w:right w:val="none" w:sz="0" w:space="0" w:color="auto"/>
              </w:divBdr>
            </w:div>
          </w:divsChild>
        </w:div>
        <w:div w:id="981348050">
          <w:marLeft w:val="0"/>
          <w:marRight w:val="0"/>
          <w:marTop w:val="0"/>
          <w:marBottom w:val="0"/>
          <w:divBdr>
            <w:top w:val="none" w:sz="0" w:space="0" w:color="auto"/>
            <w:left w:val="none" w:sz="0" w:space="0" w:color="auto"/>
            <w:bottom w:val="none" w:sz="0" w:space="0" w:color="auto"/>
            <w:right w:val="none" w:sz="0" w:space="0" w:color="auto"/>
          </w:divBdr>
          <w:divsChild>
            <w:div w:id="1941599089">
              <w:marLeft w:val="0"/>
              <w:marRight w:val="0"/>
              <w:marTop w:val="0"/>
              <w:marBottom w:val="0"/>
              <w:divBdr>
                <w:top w:val="none" w:sz="0" w:space="0" w:color="auto"/>
                <w:left w:val="none" w:sz="0" w:space="0" w:color="auto"/>
                <w:bottom w:val="none" w:sz="0" w:space="0" w:color="auto"/>
                <w:right w:val="none" w:sz="0" w:space="0" w:color="auto"/>
              </w:divBdr>
            </w:div>
            <w:div w:id="1652366109">
              <w:marLeft w:val="0"/>
              <w:marRight w:val="0"/>
              <w:marTop w:val="0"/>
              <w:marBottom w:val="0"/>
              <w:divBdr>
                <w:top w:val="none" w:sz="0" w:space="0" w:color="auto"/>
                <w:left w:val="none" w:sz="0" w:space="0" w:color="auto"/>
                <w:bottom w:val="none" w:sz="0" w:space="0" w:color="auto"/>
                <w:right w:val="none" w:sz="0" w:space="0" w:color="auto"/>
              </w:divBdr>
            </w:div>
          </w:divsChild>
        </w:div>
        <w:div w:id="1958490214">
          <w:marLeft w:val="0"/>
          <w:marRight w:val="0"/>
          <w:marTop w:val="0"/>
          <w:marBottom w:val="0"/>
          <w:divBdr>
            <w:top w:val="none" w:sz="0" w:space="0" w:color="auto"/>
            <w:left w:val="none" w:sz="0" w:space="0" w:color="auto"/>
            <w:bottom w:val="none" w:sz="0" w:space="0" w:color="auto"/>
            <w:right w:val="none" w:sz="0" w:space="0" w:color="auto"/>
          </w:divBdr>
          <w:divsChild>
            <w:div w:id="1269459968">
              <w:marLeft w:val="0"/>
              <w:marRight w:val="0"/>
              <w:marTop w:val="0"/>
              <w:marBottom w:val="0"/>
              <w:divBdr>
                <w:top w:val="none" w:sz="0" w:space="0" w:color="auto"/>
                <w:left w:val="none" w:sz="0" w:space="0" w:color="auto"/>
                <w:bottom w:val="none" w:sz="0" w:space="0" w:color="auto"/>
                <w:right w:val="none" w:sz="0" w:space="0" w:color="auto"/>
              </w:divBdr>
            </w:div>
            <w:div w:id="1416824472">
              <w:marLeft w:val="0"/>
              <w:marRight w:val="0"/>
              <w:marTop w:val="0"/>
              <w:marBottom w:val="0"/>
              <w:divBdr>
                <w:top w:val="none" w:sz="0" w:space="0" w:color="auto"/>
                <w:left w:val="none" w:sz="0" w:space="0" w:color="auto"/>
                <w:bottom w:val="none" w:sz="0" w:space="0" w:color="auto"/>
                <w:right w:val="none" w:sz="0" w:space="0" w:color="auto"/>
              </w:divBdr>
            </w:div>
          </w:divsChild>
        </w:div>
        <w:div w:id="1424302629">
          <w:marLeft w:val="0"/>
          <w:marRight w:val="0"/>
          <w:marTop w:val="0"/>
          <w:marBottom w:val="0"/>
          <w:divBdr>
            <w:top w:val="none" w:sz="0" w:space="0" w:color="auto"/>
            <w:left w:val="none" w:sz="0" w:space="0" w:color="auto"/>
            <w:bottom w:val="none" w:sz="0" w:space="0" w:color="auto"/>
            <w:right w:val="none" w:sz="0" w:space="0" w:color="auto"/>
          </w:divBdr>
          <w:divsChild>
            <w:div w:id="1200052994">
              <w:marLeft w:val="0"/>
              <w:marRight w:val="0"/>
              <w:marTop w:val="0"/>
              <w:marBottom w:val="0"/>
              <w:divBdr>
                <w:top w:val="none" w:sz="0" w:space="0" w:color="auto"/>
                <w:left w:val="none" w:sz="0" w:space="0" w:color="auto"/>
                <w:bottom w:val="none" w:sz="0" w:space="0" w:color="auto"/>
                <w:right w:val="none" w:sz="0" w:space="0" w:color="auto"/>
              </w:divBdr>
            </w:div>
            <w:div w:id="1968386180">
              <w:marLeft w:val="0"/>
              <w:marRight w:val="0"/>
              <w:marTop w:val="0"/>
              <w:marBottom w:val="0"/>
              <w:divBdr>
                <w:top w:val="none" w:sz="0" w:space="0" w:color="auto"/>
                <w:left w:val="none" w:sz="0" w:space="0" w:color="auto"/>
                <w:bottom w:val="none" w:sz="0" w:space="0" w:color="auto"/>
                <w:right w:val="none" w:sz="0" w:space="0" w:color="auto"/>
              </w:divBdr>
            </w:div>
          </w:divsChild>
        </w:div>
        <w:div w:id="1423405559">
          <w:marLeft w:val="0"/>
          <w:marRight w:val="0"/>
          <w:marTop w:val="0"/>
          <w:marBottom w:val="0"/>
          <w:divBdr>
            <w:top w:val="none" w:sz="0" w:space="0" w:color="auto"/>
            <w:left w:val="none" w:sz="0" w:space="0" w:color="auto"/>
            <w:bottom w:val="none" w:sz="0" w:space="0" w:color="auto"/>
            <w:right w:val="none" w:sz="0" w:space="0" w:color="auto"/>
          </w:divBdr>
          <w:divsChild>
            <w:div w:id="1824926381">
              <w:marLeft w:val="0"/>
              <w:marRight w:val="0"/>
              <w:marTop w:val="0"/>
              <w:marBottom w:val="0"/>
              <w:divBdr>
                <w:top w:val="none" w:sz="0" w:space="0" w:color="auto"/>
                <w:left w:val="none" w:sz="0" w:space="0" w:color="auto"/>
                <w:bottom w:val="none" w:sz="0" w:space="0" w:color="auto"/>
                <w:right w:val="none" w:sz="0" w:space="0" w:color="auto"/>
              </w:divBdr>
            </w:div>
            <w:div w:id="1176266031">
              <w:marLeft w:val="0"/>
              <w:marRight w:val="0"/>
              <w:marTop w:val="0"/>
              <w:marBottom w:val="0"/>
              <w:divBdr>
                <w:top w:val="none" w:sz="0" w:space="0" w:color="auto"/>
                <w:left w:val="none" w:sz="0" w:space="0" w:color="auto"/>
                <w:bottom w:val="none" w:sz="0" w:space="0" w:color="auto"/>
                <w:right w:val="none" w:sz="0" w:space="0" w:color="auto"/>
              </w:divBdr>
            </w:div>
          </w:divsChild>
        </w:div>
        <w:div w:id="36395018">
          <w:marLeft w:val="0"/>
          <w:marRight w:val="0"/>
          <w:marTop w:val="0"/>
          <w:marBottom w:val="0"/>
          <w:divBdr>
            <w:top w:val="none" w:sz="0" w:space="0" w:color="auto"/>
            <w:left w:val="none" w:sz="0" w:space="0" w:color="auto"/>
            <w:bottom w:val="none" w:sz="0" w:space="0" w:color="auto"/>
            <w:right w:val="none" w:sz="0" w:space="0" w:color="auto"/>
          </w:divBdr>
          <w:divsChild>
            <w:div w:id="1290474609">
              <w:marLeft w:val="0"/>
              <w:marRight w:val="0"/>
              <w:marTop w:val="0"/>
              <w:marBottom w:val="0"/>
              <w:divBdr>
                <w:top w:val="none" w:sz="0" w:space="0" w:color="auto"/>
                <w:left w:val="none" w:sz="0" w:space="0" w:color="auto"/>
                <w:bottom w:val="none" w:sz="0" w:space="0" w:color="auto"/>
                <w:right w:val="none" w:sz="0" w:space="0" w:color="auto"/>
              </w:divBdr>
            </w:div>
            <w:div w:id="1171526283">
              <w:marLeft w:val="0"/>
              <w:marRight w:val="0"/>
              <w:marTop w:val="0"/>
              <w:marBottom w:val="0"/>
              <w:divBdr>
                <w:top w:val="none" w:sz="0" w:space="0" w:color="auto"/>
                <w:left w:val="none" w:sz="0" w:space="0" w:color="auto"/>
                <w:bottom w:val="none" w:sz="0" w:space="0" w:color="auto"/>
                <w:right w:val="none" w:sz="0" w:space="0" w:color="auto"/>
              </w:divBdr>
            </w:div>
            <w:div w:id="1646473863">
              <w:marLeft w:val="0"/>
              <w:marRight w:val="0"/>
              <w:marTop w:val="0"/>
              <w:marBottom w:val="0"/>
              <w:divBdr>
                <w:top w:val="none" w:sz="0" w:space="0" w:color="auto"/>
                <w:left w:val="none" w:sz="0" w:space="0" w:color="auto"/>
                <w:bottom w:val="none" w:sz="0" w:space="0" w:color="auto"/>
                <w:right w:val="none" w:sz="0" w:space="0" w:color="auto"/>
              </w:divBdr>
            </w:div>
          </w:divsChild>
        </w:div>
        <w:div w:id="250546001">
          <w:marLeft w:val="0"/>
          <w:marRight w:val="0"/>
          <w:marTop w:val="0"/>
          <w:marBottom w:val="0"/>
          <w:divBdr>
            <w:top w:val="none" w:sz="0" w:space="0" w:color="auto"/>
            <w:left w:val="none" w:sz="0" w:space="0" w:color="auto"/>
            <w:bottom w:val="none" w:sz="0" w:space="0" w:color="auto"/>
            <w:right w:val="none" w:sz="0" w:space="0" w:color="auto"/>
          </w:divBdr>
          <w:divsChild>
            <w:div w:id="604994108">
              <w:marLeft w:val="0"/>
              <w:marRight w:val="0"/>
              <w:marTop w:val="0"/>
              <w:marBottom w:val="0"/>
              <w:divBdr>
                <w:top w:val="none" w:sz="0" w:space="0" w:color="auto"/>
                <w:left w:val="none" w:sz="0" w:space="0" w:color="auto"/>
                <w:bottom w:val="none" w:sz="0" w:space="0" w:color="auto"/>
                <w:right w:val="none" w:sz="0" w:space="0" w:color="auto"/>
              </w:divBdr>
            </w:div>
            <w:div w:id="174467512">
              <w:marLeft w:val="0"/>
              <w:marRight w:val="0"/>
              <w:marTop w:val="0"/>
              <w:marBottom w:val="0"/>
              <w:divBdr>
                <w:top w:val="none" w:sz="0" w:space="0" w:color="auto"/>
                <w:left w:val="none" w:sz="0" w:space="0" w:color="auto"/>
                <w:bottom w:val="none" w:sz="0" w:space="0" w:color="auto"/>
                <w:right w:val="none" w:sz="0" w:space="0" w:color="auto"/>
              </w:divBdr>
            </w:div>
          </w:divsChild>
        </w:div>
        <w:div w:id="1979846271">
          <w:marLeft w:val="0"/>
          <w:marRight w:val="0"/>
          <w:marTop w:val="0"/>
          <w:marBottom w:val="0"/>
          <w:divBdr>
            <w:top w:val="none" w:sz="0" w:space="0" w:color="auto"/>
            <w:left w:val="none" w:sz="0" w:space="0" w:color="auto"/>
            <w:bottom w:val="none" w:sz="0" w:space="0" w:color="auto"/>
            <w:right w:val="none" w:sz="0" w:space="0" w:color="auto"/>
          </w:divBdr>
          <w:divsChild>
            <w:div w:id="848065290">
              <w:marLeft w:val="0"/>
              <w:marRight w:val="0"/>
              <w:marTop w:val="0"/>
              <w:marBottom w:val="0"/>
              <w:divBdr>
                <w:top w:val="none" w:sz="0" w:space="0" w:color="auto"/>
                <w:left w:val="none" w:sz="0" w:space="0" w:color="auto"/>
                <w:bottom w:val="none" w:sz="0" w:space="0" w:color="auto"/>
                <w:right w:val="none" w:sz="0" w:space="0" w:color="auto"/>
              </w:divBdr>
            </w:div>
          </w:divsChild>
        </w:div>
        <w:div w:id="2143882584">
          <w:marLeft w:val="0"/>
          <w:marRight w:val="0"/>
          <w:marTop w:val="0"/>
          <w:marBottom w:val="0"/>
          <w:divBdr>
            <w:top w:val="none" w:sz="0" w:space="0" w:color="auto"/>
            <w:left w:val="none" w:sz="0" w:space="0" w:color="auto"/>
            <w:bottom w:val="none" w:sz="0" w:space="0" w:color="auto"/>
            <w:right w:val="none" w:sz="0" w:space="0" w:color="auto"/>
          </w:divBdr>
          <w:divsChild>
            <w:div w:id="549196019">
              <w:marLeft w:val="0"/>
              <w:marRight w:val="0"/>
              <w:marTop w:val="0"/>
              <w:marBottom w:val="0"/>
              <w:divBdr>
                <w:top w:val="none" w:sz="0" w:space="0" w:color="auto"/>
                <w:left w:val="none" w:sz="0" w:space="0" w:color="auto"/>
                <w:bottom w:val="none" w:sz="0" w:space="0" w:color="auto"/>
                <w:right w:val="none" w:sz="0" w:space="0" w:color="auto"/>
              </w:divBdr>
            </w:div>
            <w:div w:id="1091663376">
              <w:marLeft w:val="0"/>
              <w:marRight w:val="0"/>
              <w:marTop w:val="0"/>
              <w:marBottom w:val="0"/>
              <w:divBdr>
                <w:top w:val="none" w:sz="0" w:space="0" w:color="auto"/>
                <w:left w:val="none" w:sz="0" w:space="0" w:color="auto"/>
                <w:bottom w:val="none" w:sz="0" w:space="0" w:color="auto"/>
                <w:right w:val="none" w:sz="0" w:space="0" w:color="auto"/>
              </w:divBdr>
            </w:div>
          </w:divsChild>
        </w:div>
        <w:div w:id="942565814">
          <w:marLeft w:val="0"/>
          <w:marRight w:val="0"/>
          <w:marTop w:val="0"/>
          <w:marBottom w:val="0"/>
          <w:divBdr>
            <w:top w:val="none" w:sz="0" w:space="0" w:color="auto"/>
            <w:left w:val="none" w:sz="0" w:space="0" w:color="auto"/>
            <w:bottom w:val="none" w:sz="0" w:space="0" w:color="auto"/>
            <w:right w:val="none" w:sz="0" w:space="0" w:color="auto"/>
          </w:divBdr>
          <w:divsChild>
            <w:div w:id="1734037885">
              <w:marLeft w:val="0"/>
              <w:marRight w:val="0"/>
              <w:marTop w:val="0"/>
              <w:marBottom w:val="0"/>
              <w:divBdr>
                <w:top w:val="none" w:sz="0" w:space="0" w:color="auto"/>
                <w:left w:val="none" w:sz="0" w:space="0" w:color="auto"/>
                <w:bottom w:val="none" w:sz="0" w:space="0" w:color="auto"/>
                <w:right w:val="none" w:sz="0" w:space="0" w:color="auto"/>
              </w:divBdr>
            </w:div>
            <w:div w:id="906453387">
              <w:marLeft w:val="0"/>
              <w:marRight w:val="0"/>
              <w:marTop w:val="0"/>
              <w:marBottom w:val="0"/>
              <w:divBdr>
                <w:top w:val="none" w:sz="0" w:space="0" w:color="auto"/>
                <w:left w:val="none" w:sz="0" w:space="0" w:color="auto"/>
                <w:bottom w:val="none" w:sz="0" w:space="0" w:color="auto"/>
                <w:right w:val="none" w:sz="0" w:space="0" w:color="auto"/>
              </w:divBdr>
            </w:div>
          </w:divsChild>
        </w:div>
        <w:div w:id="906844142">
          <w:marLeft w:val="0"/>
          <w:marRight w:val="0"/>
          <w:marTop w:val="0"/>
          <w:marBottom w:val="0"/>
          <w:divBdr>
            <w:top w:val="none" w:sz="0" w:space="0" w:color="auto"/>
            <w:left w:val="none" w:sz="0" w:space="0" w:color="auto"/>
            <w:bottom w:val="none" w:sz="0" w:space="0" w:color="auto"/>
            <w:right w:val="none" w:sz="0" w:space="0" w:color="auto"/>
          </w:divBdr>
          <w:divsChild>
            <w:div w:id="612637299">
              <w:marLeft w:val="0"/>
              <w:marRight w:val="0"/>
              <w:marTop w:val="0"/>
              <w:marBottom w:val="0"/>
              <w:divBdr>
                <w:top w:val="none" w:sz="0" w:space="0" w:color="auto"/>
                <w:left w:val="none" w:sz="0" w:space="0" w:color="auto"/>
                <w:bottom w:val="none" w:sz="0" w:space="0" w:color="auto"/>
                <w:right w:val="none" w:sz="0" w:space="0" w:color="auto"/>
              </w:divBdr>
            </w:div>
          </w:divsChild>
        </w:div>
        <w:div w:id="552079358">
          <w:marLeft w:val="0"/>
          <w:marRight w:val="0"/>
          <w:marTop w:val="0"/>
          <w:marBottom w:val="0"/>
          <w:divBdr>
            <w:top w:val="none" w:sz="0" w:space="0" w:color="auto"/>
            <w:left w:val="none" w:sz="0" w:space="0" w:color="auto"/>
            <w:bottom w:val="none" w:sz="0" w:space="0" w:color="auto"/>
            <w:right w:val="none" w:sz="0" w:space="0" w:color="auto"/>
          </w:divBdr>
          <w:divsChild>
            <w:div w:id="1609967119">
              <w:marLeft w:val="0"/>
              <w:marRight w:val="0"/>
              <w:marTop w:val="0"/>
              <w:marBottom w:val="0"/>
              <w:divBdr>
                <w:top w:val="none" w:sz="0" w:space="0" w:color="auto"/>
                <w:left w:val="none" w:sz="0" w:space="0" w:color="auto"/>
                <w:bottom w:val="none" w:sz="0" w:space="0" w:color="auto"/>
                <w:right w:val="none" w:sz="0" w:space="0" w:color="auto"/>
              </w:divBdr>
            </w:div>
            <w:div w:id="235287200">
              <w:marLeft w:val="0"/>
              <w:marRight w:val="0"/>
              <w:marTop w:val="0"/>
              <w:marBottom w:val="0"/>
              <w:divBdr>
                <w:top w:val="none" w:sz="0" w:space="0" w:color="auto"/>
                <w:left w:val="none" w:sz="0" w:space="0" w:color="auto"/>
                <w:bottom w:val="none" w:sz="0" w:space="0" w:color="auto"/>
                <w:right w:val="none" w:sz="0" w:space="0" w:color="auto"/>
              </w:divBdr>
            </w:div>
            <w:div w:id="1173498517">
              <w:marLeft w:val="0"/>
              <w:marRight w:val="0"/>
              <w:marTop w:val="0"/>
              <w:marBottom w:val="0"/>
              <w:divBdr>
                <w:top w:val="none" w:sz="0" w:space="0" w:color="auto"/>
                <w:left w:val="none" w:sz="0" w:space="0" w:color="auto"/>
                <w:bottom w:val="none" w:sz="0" w:space="0" w:color="auto"/>
                <w:right w:val="none" w:sz="0" w:space="0" w:color="auto"/>
              </w:divBdr>
            </w:div>
          </w:divsChild>
        </w:div>
        <w:div w:id="1450858331">
          <w:marLeft w:val="0"/>
          <w:marRight w:val="0"/>
          <w:marTop w:val="0"/>
          <w:marBottom w:val="0"/>
          <w:divBdr>
            <w:top w:val="none" w:sz="0" w:space="0" w:color="auto"/>
            <w:left w:val="none" w:sz="0" w:space="0" w:color="auto"/>
            <w:bottom w:val="none" w:sz="0" w:space="0" w:color="auto"/>
            <w:right w:val="none" w:sz="0" w:space="0" w:color="auto"/>
          </w:divBdr>
          <w:divsChild>
            <w:div w:id="418524764">
              <w:marLeft w:val="0"/>
              <w:marRight w:val="0"/>
              <w:marTop w:val="0"/>
              <w:marBottom w:val="0"/>
              <w:divBdr>
                <w:top w:val="none" w:sz="0" w:space="0" w:color="auto"/>
                <w:left w:val="none" w:sz="0" w:space="0" w:color="auto"/>
                <w:bottom w:val="none" w:sz="0" w:space="0" w:color="auto"/>
                <w:right w:val="none" w:sz="0" w:space="0" w:color="auto"/>
              </w:divBdr>
            </w:div>
            <w:div w:id="126165497">
              <w:marLeft w:val="0"/>
              <w:marRight w:val="0"/>
              <w:marTop w:val="0"/>
              <w:marBottom w:val="0"/>
              <w:divBdr>
                <w:top w:val="none" w:sz="0" w:space="0" w:color="auto"/>
                <w:left w:val="none" w:sz="0" w:space="0" w:color="auto"/>
                <w:bottom w:val="none" w:sz="0" w:space="0" w:color="auto"/>
                <w:right w:val="none" w:sz="0" w:space="0" w:color="auto"/>
              </w:divBdr>
            </w:div>
          </w:divsChild>
        </w:div>
        <w:div w:id="106431459">
          <w:marLeft w:val="0"/>
          <w:marRight w:val="0"/>
          <w:marTop w:val="0"/>
          <w:marBottom w:val="0"/>
          <w:divBdr>
            <w:top w:val="none" w:sz="0" w:space="0" w:color="auto"/>
            <w:left w:val="none" w:sz="0" w:space="0" w:color="auto"/>
            <w:bottom w:val="none" w:sz="0" w:space="0" w:color="auto"/>
            <w:right w:val="none" w:sz="0" w:space="0" w:color="auto"/>
          </w:divBdr>
          <w:divsChild>
            <w:div w:id="1577594348">
              <w:marLeft w:val="0"/>
              <w:marRight w:val="0"/>
              <w:marTop w:val="0"/>
              <w:marBottom w:val="0"/>
              <w:divBdr>
                <w:top w:val="none" w:sz="0" w:space="0" w:color="auto"/>
                <w:left w:val="none" w:sz="0" w:space="0" w:color="auto"/>
                <w:bottom w:val="none" w:sz="0" w:space="0" w:color="auto"/>
                <w:right w:val="none" w:sz="0" w:space="0" w:color="auto"/>
              </w:divBdr>
            </w:div>
            <w:div w:id="1211768631">
              <w:marLeft w:val="0"/>
              <w:marRight w:val="0"/>
              <w:marTop w:val="0"/>
              <w:marBottom w:val="0"/>
              <w:divBdr>
                <w:top w:val="none" w:sz="0" w:space="0" w:color="auto"/>
                <w:left w:val="none" w:sz="0" w:space="0" w:color="auto"/>
                <w:bottom w:val="none" w:sz="0" w:space="0" w:color="auto"/>
                <w:right w:val="none" w:sz="0" w:space="0" w:color="auto"/>
              </w:divBdr>
            </w:div>
          </w:divsChild>
        </w:div>
        <w:div w:id="1640258943">
          <w:marLeft w:val="0"/>
          <w:marRight w:val="0"/>
          <w:marTop w:val="0"/>
          <w:marBottom w:val="0"/>
          <w:divBdr>
            <w:top w:val="none" w:sz="0" w:space="0" w:color="auto"/>
            <w:left w:val="none" w:sz="0" w:space="0" w:color="auto"/>
            <w:bottom w:val="none" w:sz="0" w:space="0" w:color="auto"/>
            <w:right w:val="none" w:sz="0" w:space="0" w:color="auto"/>
          </w:divBdr>
          <w:divsChild>
            <w:div w:id="818035550">
              <w:marLeft w:val="0"/>
              <w:marRight w:val="0"/>
              <w:marTop w:val="0"/>
              <w:marBottom w:val="0"/>
              <w:divBdr>
                <w:top w:val="none" w:sz="0" w:space="0" w:color="auto"/>
                <w:left w:val="none" w:sz="0" w:space="0" w:color="auto"/>
                <w:bottom w:val="none" w:sz="0" w:space="0" w:color="auto"/>
                <w:right w:val="none" w:sz="0" w:space="0" w:color="auto"/>
              </w:divBdr>
            </w:div>
            <w:div w:id="628631837">
              <w:marLeft w:val="0"/>
              <w:marRight w:val="0"/>
              <w:marTop w:val="0"/>
              <w:marBottom w:val="0"/>
              <w:divBdr>
                <w:top w:val="none" w:sz="0" w:space="0" w:color="auto"/>
                <w:left w:val="none" w:sz="0" w:space="0" w:color="auto"/>
                <w:bottom w:val="none" w:sz="0" w:space="0" w:color="auto"/>
                <w:right w:val="none" w:sz="0" w:space="0" w:color="auto"/>
              </w:divBdr>
            </w:div>
          </w:divsChild>
        </w:div>
        <w:div w:id="13465363">
          <w:marLeft w:val="0"/>
          <w:marRight w:val="0"/>
          <w:marTop w:val="0"/>
          <w:marBottom w:val="0"/>
          <w:divBdr>
            <w:top w:val="none" w:sz="0" w:space="0" w:color="auto"/>
            <w:left w:val="none" w:sz="0" w:space="0" w:color="auto"/>
            <w:bottom w:val="none" w:sz="0" w:space="0" w:color="auto"/>
            <w:right w:val="none" w:sz="0" w:space="0" w:color="auto"/>
          </w:divBdr>
          <w:divsChild>
            <w:div w:id="1849363220">
              <w:marLeft w:val="0"/>
              <w:marRight w:val="0"/>
              <w:marTop w:val="0"/>
              <w:marBottom w:val="0"/>
              <w:divBdr>
                <w:top w:val="none" w:sz="0" w:space="0" w:color="auto"/>
                <w:left w:val="none" w:sz="0" w:space="0" w:color="auto"/>
                <w:bottom w:val="none" w:sz="0" w:space="0" w:color="auto"/>
                <w:right w:val="none" w:sz="0" w:space="0" w:color="auto"/>
              </w:divBdr>
            </w:div>
          </w:divsChild>
        </w:div>
        <w:div w:id="1394161672">
          <w:marLeft w:val="0"/>
          <w:marRight w:val="0"/>
          <w:marTop w:val="0"/>
          <w:marBottom w:val="0"/>
          <w:divBdr>
            <w:top w:val="none" w:sz="0" w:space="0" w:color="auto"/>
            <w:left w:val="none" w:sz="0" w:space="0" w:color="auto"/>
            <w:bottom w:val="none" w:sz="0" w:space="0" w:color="auto"/>
            <w:right w:val="none" w:sz="0" w:space="0" w:color="auto"/>
          </w:divBdr>
          <w:divsChild>
            <w:div w:id="1341155959">
              <w:marLeft w:val="0"/>
              <w:marRight w:val="0"/>
              <w:marTop w:val="0"/>
              <w:marBottom w:val="0"/>
              <w:divBdr>
                <w:top w:val="none" w:sz="0" w:space="0" w:color="auto"/>
                <w:left w:val="none" w:sz="0" w:space="0" w:color="auto"/>
                <w:bottom w:val="none" w:sz="0" w:space="0" w:color="auto"/>
                <w:right w:val="none" w:sz="0" w:space="0" w:color="auto"/>
              </w:divBdr>
            </w:div>
            <w:div w:id="1871530195">
              <w:marLeft w:val="0"/>
              <w:marRight w:val="0"/>
              <w:marTop w:val="0"/>
              <w:marBottom w:val="0"/>
              <w:divBdr>
                <w:top w:val="none" w:sz="0" w:space="0" w:color="auto"/>
                <w:left w:val="none" w:sz="0" w:space="0" w:color="auto"/>
                <w:bottom w:val="none" w:sz="0" w:space="0" w:color="auto"/>
                <w:right w:val="none" w:sz="0" w:space="0" w:color="auto"/>
              </w:divBdr>
            </w:div>
          </w:divsChild>
        </w:div>
        <w:div w:id="114057738">
          <w:marLeft w:val="0"/>
          <w:marRight w:val="0"/>
          <w:marTop w:val="0"/>
          <w:marBottom w:val="0"/>
          <w:divBdr>
            <w:top w:val="none" w:sz="0" w:space="0" w:color="auto"/>
            <w:left w:val="none" w:sz="0" w:space="0" w:color="auto"/>
            <w:bottom w:val="none" w:sz="0" w:space="0" w:color="auto"/>
            <w:right w:val="none" w:sz="0" w:space="0" w:color="auto"/>
          </w:divBdr>
          <w:divsChild>
            <w:div w:id="887379726">
              <w:marLeft w:val="0"/>
              <w:marRight w:val="0"/>
              <w:marTop w:val="0"/>
              <w:marBottom w:val="0"/>
              <w:divBdr>
                <w:top w:val="none" w:sz="0" w:space="0" w:color="auto"/>
                <w:left w:val="none" w:sz="0" w:space="0" w:color="auto"/>
                <w:bottom w:val="none" w:sz="0" w:space="0" w:color="auto"/>
                <w:right w:val="none" w:sz="0" w:space="0" w:color="auto"/>
              </w:divBdr>
            </w:div>
            <w:div w:id="1713922986">
              <w:marLeft w:val="0"/>
              <w:marRight w:val="0"/>
              <w:marTop w:val="0"/>
              <w:marBottom w:val="0"/>
              <w:divBdr>
                <w:top w:val="none" w:sz="0" w:space="0" w:color="auto"/>
                <w:left w:val="none" w:sz="0" w:space="0" w:color="auto"/>
                <w:bottom w:val="none" w:sz="0" w:space="0" w:color="auto"/>
                <w:right w:val="none" w:sz="0" w:space="0" w:color="auto"/>
              </w:divBdr>
            </w:div>
          </w:divsChild>
        </w:div>
        <w:div w:id="118846389">
          <w:marLeft w:val="0"/>
          <w:marRight w:val="0"/>
          <w:marTop w:val="0"/>
          <w:marBottom w:val="0"/>
          <w:divBdr>
            <w:top w:val="none" w:sz="0" w:space="0" w:color="auto"/>
            <w:left w:val="none" w:sz="0" w:space="0" w:color="auto"/>
            <w:bottom w:val="none" w:sz="0" w:space="0" w:color="auto"/>
            <w:right w:val="none" w:sz="0" w:space="0" w:color="auto"/>
          </w:divBdr>
          <w:divsChild>
            <w:div w:id="1369917081">
              <w:marLeft w:val="0"/>
              <w:marRight w:val="0"/>
              <w:marTop w:val="0"/>
              <w:marBottom w:val="0"/>
              <w:divBdr>
                <w:top w:val="none" w:sz="0" w:space="0" w:color="auto"/>
                <w:left w:val="none" w:sz="0" w:space="0" w:color="auto"/>
                <w:bottom w:val="none" w:sz="0" w:space="0" w:color="auto"/>
                <w:right w:val="none" w:sz="0" w:space="0" w:color="auto"/>
              </w:divBdr>
            </w:div>
            <w:div w:id="1905027587">
              <w:marLeft w:val="0"/>
              <w:marRight w:val="0"/>
              <w:marTop w:val="0"/>
              <w:marBottom w:val="0"/>
              <w:divBdr>
                <w:top w:val="none" w:sz="0" w:space="0" w:color="auto"/>
                <w:left w:val="none" w:sz="0" w:space="0" w:color="auto"/>
                <w:bottom w:val="none" w:sz="0" w:space="0" w:color="auto"/>
                <w:right w:val="none" w:sz="0" w:space="0" w:color="auto"/>
              </w:divBdr>
            </w:div>
            <w:div w:id="373625468">
              <w:marLeft w:val="0"/>
              <w:marRight w:val="0"/>
              <w:marTop w:val="0"/>
              <w:marBottom w:val="0"/>
              <w:divBdr>
                <w:top w:val="none" w:sz="0" w:space="0" w:color="auto"/>
                <w:left w:val="none" w:sz="0" w:space="0" w:color="auto"/>
                <w:bottom w:val="none" w:sz="0" w:space="0" w:color="auto"/>
                <w:right w:val="none" w:sz="0" w:space="0" w:color="auto"/>
              </w:divBdr>
            </w:div>
            <w:div w:id="961809308">
              <w:marLeft w:val="0"/>
              <w:marRight w:val="0"/>
              <w:marTop w:val="0"/>
              <w:marBottom w:val="0"/>
              <w:divBdr>
                <w:top w:val="none" w:sz="0" w:space="0" w:color="auto"/>
                <w:left w:val="none" w:sz="0" w:space="0" w:color="auto"/>
                <w:bottom w:val="none" w:sz="0" w:space="0" w:color="auto"/>
                <w:right w:val="none" w:sz="0" w:space="0" w:color="auto"/>
              </w:divBdr>
            </w:div>
            <w:div w:id="1876969180">
              <w:marLeft w:val="0"/>
              <w:marRight w:val="0"/>
              <w:marTop w:val="0"/>
              <w:marBottom w:val="0"/>
              <w:divBdr>
                <w:top w:val="none" w:sz="0" w:space="0" w:color="auto"/>
                <w:left w:val="none" w:sz="0" w:space="0" w:color="auto"/>
                <w:bottom w:val="none" w:sz="0" w:space="0" w:color="auto"/>
                <w:right w:val="none" w:sz="0" w:space="0" w:color="auto"/>
              </w:divBdr>
            </w:div>
            <w:div w:id="8605481">
              <w:marLeft w:val="0"/>
              <w:marRight w:val="0"/>
              <w:marTop w:val="0"/>
              <w:marBottom w:val="0"/>
              <w:divBdr>
                <w:top w:val="none" w:sz="0" w:space="0" w:color="auto"/>
                <w:left w:val="none" w:sz="0" w:space="0" w:color="auto"/>
                <w:bottom w:val="none" w:sz="0" w:space="0" w:color="auto"/>
                <w:right w:val="none" w:sz="0" w:space="0" w:color="auto"/>
              </w:divBdr>
            </w:div>
            <w:div w:id="68697040">
              <w:marLeft w:val="0"/>
              <w:marRight w:val="0"/>
              <w:marTop w:val="0"/>
              <w:marBottom w:val="0"/>
              <w:divBdr>
                <w:top w:val="none" w:sz="0" w:space="0" w:color="auto"/>
                <w:left w:val="none" w:sz="0" w:space="0" w:color="auto"/>
                <w:bottom w:val="none" w:sz="0" w:space="0" w:color="auto"/>
                <w:right w:val="none" w:sz="0" w:space="0" w:color="auto"/>
              </w:divBdr>
            </w:div>
            <w:div w:id="1148132380">
              <w:marLeft w:val="0"/>
              <w:marRight w:val="0"/>
              <w:marTop w:val="0"/>
              <w:marBottom w:val="0"/>
              <w:divBdr>
                <w:top w:val="none" w:sz="0" w:space="0" w:color="auto"/>
                <w:left w:val="none" w:sz="0" w:space="0" w:color="auto"/>
                <w:bottom w:val="none" w:sz="0" w:space="0" w:color="auto"/>
                <w:right w:val="none" w:sz="0" w:space="0" w:color="auto"/>
              </w:divBdr>
            </w:div>
            <w:div w:id="2123114504">
              <w:marLeft w:val="0"/>
              <w:marRight w:val="0"/>
              <w:marTop w:val="0"/>
              <w:marBottom w:val="0"/>
              <w:divBdr>
                <w:top w:val="none" w:sz="0" w:space="0" w:color="auto"/>
                <w:left w:val="none" w:sz="0" w:space="0" w:color="auto"/>
                <w:bottom w:val="none" w:sz="0" w:space="0" w:color="auto"/>
                <w:right w:val="none" w:sz="0" w:space="0" w:color="auto"/>
              </w:divBdr>
            </w:div>
            <w:div w:id="1623226051">
              <w:marLeft w:val="0"/>
              <w:marRight w:val="0"/>
              <w:marTop w:val="0"/>
              <w:marBottom w:val="0"/>
              <w:divBdr>
                <w:top w:val="none" w:sz="0" w:space="0" w:color="auto"/>
                <w:left w:val="none" w:sz="0" w:space="0" w:color="auto"/>
                <w:bottom w:val="none" w:sz="0" w:space="0" w:color="auto"/>
                <w:right w:val="none" w:sz="0" w:space="0" w:color="auto"/>
              </w:divBdr>
            </w:div>
            <w:div w:id="1165240670">
              <w:marLeft w:val="0"/>
              <w:marRight w:val="0"/>
              <w:marTop w:val="0"/>
              <w:marBottom w:val="0"/>
              <w:divBdr>
                <w:top w:val="none" w:sz="0" w:space="0" w:color="auto"/>
                <w:left w:val="none" w:sz="0" w:space="0" w:color="auto"/>
                <w:bottom w:val="none" w:sz="0" w:space="0" w:color="auto"/>
                <w:right w:val="none" w:sz="0" w:space="0" w:color="auto"/>
              </w:divBdr>
            </w:div>
          </w:divsChild>
        </w:div>
        <w:div w:id="331642049">
          <w:marLeft w:val="0"/>
          <w:marRight w:val="0"/>
          <w:marTop w:val="0"/>
          <w:marBottom w:val="0"/>
          <w:divBdr>
            <w:top w:val="none" w:sz="0" w:space="0" w:color="auto"/>
            <w:left w:val="none" w:sz="0" w:space="0" w:color="auto"/>
            <w:bottom w:val="none" w:sz="0" w:space="0" w:color="auto"/>
            <w:right w:val="none" w:sz="0" w:space="0" w:color="auto"/>
          </w:divBdr>
          <w:divsChild>
            <w:div w:id="377050185">
              <w:marLeft w:val="0"/>
              <w:marRight w:val="0"/>
              <w:marTop w:val="0"/>
              <w:marBottom w:val="0"/>
              <w:divBdr>
                <w:top w:val="none" w:sz="0" w:space="0" w:color="auto"/>
                <w:left w:val="none" w:sz="0" w:space="0" w:color="auto"/>
                <w:bottom w:val="none" w:sz="0" w:space="0" w:color="auto"/>
                <w:right w:val="none" w:sz="0" w:space="0" w:color="auto"/>
              </w:divBdr>
            </w:div>
          </w:divsChild>
        </w:div>
        <w:div w:id="1524711400">
          <w:marLeft w:val="0"/>
          <w:marRight w:val="0"/>
          <w:marTop w:val="0"/>
          <w:marBottom w:val="0"/>
          <w:divBdr>
            <w:top w:val="none" w:sz="0" w:space="0" w:color="auto"/>
            <w:left w:val="none" w:sz="0" w:space="0" w:color="auto"/>
            <w:bottom w:val="none" w:sz="0" w:space="0" w:color="auto"/>
            <w:right w:val="none" w:sz="0" w:space="0" w:color="auto"/>
          </w:divBdr>
          <w:divsChild>
            <w:div w:id="1136992594">
              <w:marLeft w:val="0"/>
              <w:marRight w:val="0"/>
              <w:marTop w:val="0"/>
              <w:marBottom w:val="0"/>
              <w:divBdr>
                <w:top w:val="none" w:sz="0" w:space="0" w:color="auto"/>
                <w:left w:val="none" w:sz="0" w:space="0" w:color="auto"/>
                <w:bottom w:val="none" w:sz="0" w:space="0" w:color="auto"/>
                <w:right w:val="none" w:sz="0" w:space="0" w:color="auto"/>
              </w:divBdr>
            </w:div>
            <w:div w:id="1684626421">
              <w:marLeft w:val="0"/>
              <w:marRight w:val="0"/>
              <w:marTop w:val="0"/>
              <w:marBottom w:val="0"/>
              <w:divBdr>
                <w:top w:val="none" w:sz="0" w:space="0" w:color="auto"/>
                <w:left w:val="none" w:sz="0" w:space="0" w:color="auto"/>
                <w:bottom w:val="none" w:sz="0" w:space="0" w:color="auto"/>
                <w:right w:val="none" w:sz="0" w:space="0" w:color="auto"/>
              </w:divBdr>
            </w:div>
          </w:divsChild>
        </w:div>
        <w:div w:id="92551668">
          <w:marLeft w:val="0"/>
          <w:marRight w:val="0"/>
          <w:marTop w:val="0"/>
          <w:marBottom w:val="0"/>
          <w:divBdr>
            <w:top w:val="none" w:sz="0" w:space="0" w:color="auto"/>
            <w:left w:val="none" w:sz="0" w:space="0" w:color="auto"/>
            <w:bottom w:val="none" w:sz="0" w:space="0" w:color="auto"/>
            <w:right w:val="none" w:sz="0" w:space="0" w:color="auto"/>
          </w:divBdr>
          <w:divsChild>
            <w:div w:id="872618544">
              <w:marLeft w:val="0"/>
              <w:marRight w:val="0"/>
              <w:marTop w:val="0"/>
              <w:marBottom w:val="0"/>
              <w:divBdr>
                <w:top w:val="none" w:sz="0" w:space="0" w:color="auto"/>
                <w:left w:val="none" w:sz="0" w:space="0" w:color="auto"/>
                <w:bottom w:val="none" w:sz="0" w:space="0" w:color="auto"/>
                <w:right w:val="none" w:sz="0" w:space="0" w:color="auto"/>
              </w:divBdr>
            </w:div>
            <w:div w:id="1006514236">
              <w:marLeft w:val="0"/>
              <w:marRight w:val="0"/>
              <w:marTop w:val="0"/>
              <w:marBottom w:val="0"/>
              <w:divBdr>
                <w:top w:val="none" w:sz="0" w:space="0" w:color="auto"/>
                <w:left w:val="none" w:sz="0" w:space="0" w:color="auto"/>
                <w:bottom w:val="none" w:sz="0" w:space="0" w:color="auto"/>
                <w:right w:val="none" w:sz="0" w:space="0" w:color="auto"/>
              </w:divBdr>
            </w:div>
          </w:divsChild>
        </w:div>
        <w:div w:id="377553147">
          <w:marLeft w:val="0"/>
          <w:marRight w:val="0"/>
          <w:marTop w:val="0"/>
          <w:marBottom w:val="0"/>
          <w:divBdr>
            <w:top w:val="none" w:sz="0" w:space="0" w:color="auto"/>
            <w:left w:val="none" w:sz="0" w:space="0" w:color="auto"/>
            <w:bottom w:val="none" w:sz="0" w:space="0" w:color="auto"/>
            <w:right w:val="none" w:sz="0" w:space="0" w:color="auto"/>
          </w:divBdr>
          <w:divsChild>
            <w:div w:id="1457530962">
              <w:marLeft w:val="0"/>
              <w:marRight w:val="0"/>
              <w:marTop w:val="0"/>
              <w:marBottom w:val="0"/>
              <w:divBdr>
                <w:top w:val="none" w:sz="0" w:space="0" w:color="auto"/>
                <w:left w:val="none" w:sz="0" w:space="0" w:color="auto"/>
                <w:bottom w:val="none" w:sz="0" w:space="0" w:color="auto"/>
                <w:right w:val="none" w:sz="0" w:space="0" w:color="auto"/>
              </w:divBdr>
            </w:div>
            <w:div w:id="1909261990">
              <w:marLeft w:val="0"/>
              <w:marRight w:val="0"/>
              <w:marTop w:val="0"/>
              <w:marBottom w:val="0"/>
              <w:divBdr>
                <w:top w:val="none" w:sz="0" w:space="0" w:color="auto"/>
                <w:left w:val="none" w:sz="0" w:space="0" w:color="auto"/>
                <w:bottom w:val="none" w:sz="0" w:space="0" w:color="auto"/>
                <w:right w:val="none" w:sz="0" w:space="0" w:color="auto"/>
              </w:divBdr>
            </w:div>
          </w:divsChild>
        </w:div>
        <w:div w:id="198278578">
          <w:marLeft w:val="0"/>
          <w:marRight w:val="0"/>
          <w:marTop w:val="0"/>
          <w:marBottom w:val="0"/>
          <w:divBdr>
            <w:top w:val="none" w:sz="0" w:space="0" w:color="auto"/>
            <w:left w:val="none" w:sz="0" w:space="0" w:color="auto"/>
            <w:bottom w:val="none" w:sz="0" w:space="0" w:color="auto"/>
            <w:right w:val="none" w:sz="0" w:space="0" w:color="auto"/>
          </w:divBdr>
          <w:divsChild>
            <w:div w:id="723674459">
              <w:marLeft w:val="0"/>
              <w:marRight w:val="0"/>
              <w:marTop w:val="0"/>
              <w:marBottom w:val="0"/>
              <w:divBdr>
                <w:top w:val="none" w:sz="0" w:space="0" w:color="auto"/>
                <w:left w:val="none" w:sz="0" w:space="0" w:color="auto"/>
                <w:bottom w:val="none" w:sz="0" w:space="0" w:color="auto"/>
                <w:right w:val="none" w:sz="0" w:space="0" w:color="auto"/>
              </w:divBdr>
            </w:div>
          </w:divsChild>
        </w:div>
        <w:div w:id="1258565304">
          <w:marLeft w:val="0"/>
          <w:marRight w:val="0"/>
          <w:marTop w:val="0"/>
          <w:marBottom w:val="0"/>
          <w:divBdr>
            <w:top w:val="none" w:sz="0" w:space="0" w:color="auto"/>
            <w:left w:val="none" w:sz="0" w:space="0" w:color="auto"/>
            <w:bottom w:val="none" w:sz="0" w:space="0" w:color="auto"/>
            <w:right w:val="none" w:sz="0" w:space="0" w:color="auto"/>
          </w:divBdr>
          <w:divsChild>
            <w:div w:id="1163937356">
              <w:marLeft w:val="0"/>
              <w:marRight w:val="0"/>
              <w:marTop w:val="0"/>
              <w:marBottom w:val="0"/>
              <w:divBdr>
                <w:top w:val="none" w:sz="0" w:space="0" w:color="auto"/>
                <w:left w:val="none" w:sz="0" w:space="0" w:color="auto"/>
                <w:bottom w:val="none" w:sz="0" w:space="0" w:color="auto"/>
                <w:right w:val="none" w:sz="0" w:space="0" w:color="auto"/>
              </w:divBdr>
            </w:div>
            <w:div w:id="2037077140">
              <w:marLeft w:val="0"/>
              <w:marRight w:val="0"/>
              <w:marTop w:val="0"/>
              <w:marBottom w:val="0"/>
              <w:divBdr>
                <w:top w:val="none" w:sz="0" w:space="0" w:color="auto"/>
                <w:left w:val="none" w:sz="0" w:space="0" w:color="auto"/>
                <w:bottom w:val="none" w:sz="0" w:space="0" w:color="auto"/>
                <w:right w:val="none" w:sz="0" w:space="0" w:color="auto"/>
              </w:divBdr>
            </w:div>
          </w:divsChild>
        </w:div>
        <w:div w:id="1267075254">
          <w:marLeft w:val="0"/>
          <w:marRight w:val="0"/>
          <w:marTop w:val="0"/>
          <w:marBottom w:val="0"/>
          <w:divBdr>
            <w:top w:val="none" w:sz="0" w:space="0" w:color="auto"/>
            <w:left w:val="none" w:sz="0" w:space="0" w:color="auto"/>
            <w:bottom w:val="none" w:sz="0" w:space="0" w:color="auto"/>
            <w:right w:val="none" w:sz="0" w:space="0" w:color="auto"/>
          </w:divBdr>
          <w:divsChild>
            <w:div w:id="1278634278">
              <w:marLeft w:val="0"/>
              <w:marRight w:val="0"/>
              <w:marTop w:val="0"/>
              <w:marBottom w:val="0"/>
              <w:divBdr>
                <w:top w:val="none" w:sz="0" w:space="0" w:color="auto"/>
                <w:left w:val="none" w:sz="0" w:space="0" w:color="auto"/>
                <w:bottom w:val="none" w:sz="0" w:space="0" w:color="auto"/>
                <w:right w:val="none" w:sz="0" w:space="0" w:color="auto"/>
              </w:divBdr>
            </w:div>
            <w:div w:id="168830904">
              <w:marLeft w:val="0"/>
              <w:marRight w:val="0"/>
              <w:marTop w:val="0"/>
              <w:marBottom w:val="0"/>
              <w:divBdr>
                <w:top w:val="none" w:sz="0" w:space="0" w:color="auto"/>
                <w:left w:val="none" w:sz="0" w:space="0" w:color="auto"/>
                <w:bottom w:val="none" w:sz="0" w:space="0" w:color="auto"/>
                <w:right w:val="none" w:sz="0" w:space="0" w:color="auto"/>
              </w:divBdr>
            </w:div>
          </w:divsChild>
        </w:div>
        <w:div w:id="1610355571">
          <w:marLeft w:val="0"/>
          <w:marRight w:val="0"/>
          <w:marTop w:val="0"/>
          <w:marBottom w:val="0"/>
          <w:divBdr>
            <w:top w:val="none" w:sz="0" w:space="0" w:color="auto"/>
            <w:left w:val="none" w:sz="0" w:space="0" w:color="auto"/>
            <w:bottom w:val="none" w:sz="0" w:space="0" w:color="auto"/>
            <w:right w:val="none" w:sz="0" w:space="0" w:color="auto"/>
          </w:divBdr>
          <w:divsChild>
            <w:div w:id="922488393">
              <w:marLeft w:val="0"/>
              <w:marRight w:val="0"/>
              <w:marTop w:val="0"/>
              <w:marBottom w:val="0"/>
              <w:divBdr>
                <w:top w:val="none" w:sz="0" w:space="0" w:color="auto"/>
                <w:left w:val="none" w:sz="0" w:space="0" w:color="auto"/>
                <w:bottom w:val="none" w:sz="0" w:space="0" w:color="auto"/>
                <w:right w:val="none" w:sz="0" w:space="0" w:color="auto"/>
              </w:divBdr>
            </w:div>
            <w:div w:id="611667123">
              <w:marLeft w:val="0"/>
              <w:marRight w:val="0"/>
              <w:marTop w:val="0"/>
              <w:marBottom w:val="0"/>
              <w:divBdr>
                <w:top w:val="none" w:sz="0" w:space="0" w:color="auto"/>
                <w:left w:val="none" w:sz="0" w:space="0" w:color="auto"/>
                <w:bottom w:val="none" w:sz="0" w:space="0" w:color="auto"/>
                <w:right w:val="none" w:sz="0" w:space="0" w:color="auto"/>
              </w:divBdr>
            </w:div>
            <w:div w:id="2091925910">
              <w:marLeft w:val="0"/>
              <w:marRight w:val="0"/>
              <w:marTop w:val="0"/>
              <w:marBottom w:val="0"/>
              <w:divBdr>
                <w:top w:val="none" w:sz="0" w:space="0" w:color="auto"/>
                <w:left w:val="none" w:sz="0" w:space="0" w:color="auto"/>
                <w:bottom w:val="none" w:sz="0" w:space="0" w:color="auto"/>
                <w:right w:val="none" w:sz="0" w:space="0" w:color="auto"/>
              </w:divBdr>
            </w:div>
            <w:div w:id="808326083">
              <w:marLeft w:val="0"/>
              <w:marRight w:val="0"/>
              <w:marTop w:val="0"/>
              <w:marBottom w:val="0"/>
              <w:divBdr>
                <w:top w:val="none" w:sz="0" w:space="0" w:color="auto"/>
                <w:left w:val="none" w:sz="0" w:space="0" w:color="auto"/>
                <w:bottom w:val="none" w:sz="0" w:space="0" w:color="auto"/>
                <w:right w:val="none" w:sz="0" w:space="0" w:color="auto"/>
              </w:divBdr>
            </w:div>
            <w:div w:id="486287792">
              <w:marLeft w:val="0"/>
              <w:marRight w:val="0"/>
              <w:marTop w:val="0"/>
              <w:marBottom w:val="0"/>
              <w:divBdr>
                <w:top w:val="none" w:sz="0" w:space="0" w:color="auto"/>
                <w:left w:val="none" w:sz="0" w:space="0" w:color="auto"/>
                <w:bottom w:val="none" w:sz="0" w:space="0" w:color="auto"/>
                <w:right w:val="none" w:sz="0" w:space="0" w:color="auto"/>
              </w:divBdr>
            </w:div>
            <w:div w:id="1728917834">
              <w:marLeft w:val="0"/>
              <w:marRight w:val="0"/>
              <w:marTop w:val="0"/>
              <w:marBottom w:val="0"/>
              <w:divBdr>
                <w:top w:val="none" w:sz="0" w:space="0" w:color="auto"/>
                <w:left w:val="none" w:sz="0" w:space="0" w:color="auto"/>
                <w:bottom w:val="none" w:sz="0" w:space="0" w:color="auto"/>
                <w:right w:val="none" w:sz="0" w:space="0" w:color="auto"/>
              </w:divBdr>
            </w:div>
            <w:div w:id="2110655651">
              <w:marLeft w:val="0"/>
              <w:marRight w:val="0"/>
              <w:marTop w:val="0"/>
              <w:marBottom w:val="0"/>
              <w:divBdr>
                <w:top w:val="none" w:sz="0" w:space="0" w:color="auto"/>
                <w:left w:val="none" w:sz="0" w:space="0" w:color="auto"/>
                <w:bottom w:val="none" w:sz="0" w:space="0" w:color="auto"/>
                <w:right w:val="none" w:sz="0" w:space="0" w:color="auto"/>
              </w:divBdr>
            </w:div>
            <w:div w:id="1551575921">
              <w:marLeft w:val="0"/>
              <w:marRight w:val="0"/>
              <w:marTop w:val="0"/>
              <w:marBottom w:val="0"/>
              <w:divBdr>
                <w:top w:val="none" w:sz="0" w:space="0" w:color="auto"/>
                <w:left w:val="none" w:sz="0" w:space="0" w:color="auto"/>
                <w:bottom w:val="none" w:sz="0" w:space="0" w:color="auto"/>
                <w:right w:val="none" w:sz="0" w:space="0" w:color="auto"/>
              </w:divBdr>
            </w:div>
            <w:div w:id="757219345">
              <w:marLeft w:val="0"/>
              <w:marRight w:val="0"/>
              <w:marTop w:val="0"/>
              <w:marBottom w:val="0"/>
              <w:divBdr>
                <w:top w:val="none" w:sz="0" w:space="0" w:color="auto"/>
                <w:left w:val="none" w:sz="0" w:space="0" w:color="auto"/>
                <w:bottom w:val="none" w:sz="0" w:space="0" w:color="auto"/>
                <w:right w:val="none" w:sz="0" w:space="0" w:color="auto"/>
              </w:divBdr>
            </w:div>
          </w:divsChild>
        </w:div>
        <w:div w:id="249436614">
          <w:marLeft w:val="0"/>
          <w:marRight w:val="0"/>
          <w:marTop w:val="0"/>
          <w:marBottom w:val="0"/>
          <w:divBdr>
            <w:top w:val="none" w:sz="0" w:space="0" w:color="auto"/>
            <w:left w:val="none" w:sz="0" w:space="0" w:color="auto"/>
            <w:bottom w:val="none" w:sz="0" w:space="0" w:color="auto"/>
            <w:right w:val="none" w:sz="0" w:space="0" w:color="auto"/>
          </w:divBdr>
          <w:divsChild>
            <w:div w:id="950625748">
              <w:marLeft w:val="0"/>
              <w:marRight w:val="0"/>
              <w:marTop w:val="0"/>
              <w:marBottom w:val="0"/>
              <w:divBdr>
                <w:top w:val="none" w:sz="0" w:space="0" w:color="auto"/>
                <w:left w:val="none" w:sz="0" w:space="0" w:color="auto"/>
                <w:bottom w:val="none" w:sz="0" w:space="0" w:color="auto"/>
                <w:right w:val="none" w:sz="0" w:space="0" w:color="auto"/>
              </w:divBdr>
            </w:div>
          </w:divsChild>
        </w:div>
        <w:div w:id="954865918">
          <w:marLeft w:val="0"/>
          <w:marRight w:val="0"/>
          <w:marTop w:val="0"/>
          <w:marBottom w:val="0"/>
          <w:divBdr>
            <w:top w:val="none" w:sz="0" w:space="0" w:color="auto"/>
            <w:left w:val="none" w:sz="0" w:space="0" w:color="auto"/>
            <w:bottom w:val="none" w:sz="0" w:space="0" w:color="auto"/>
            <w:right w:val="none" w:sz="0" w:space="0" w:color="auto"/>
          </w:divBdr>
          <w:divsChild>
            <w:div w:id="1366326444">
              <w:marLeft w:val="0"/>
              <w:marRight w:val="0"/>
              <w:marTop w:val="0"/>
              <w:marBottom w:val="0"/>
              <w:divBdr>
                <w:top w:val="none" w:sz="0" w:space="0" w:color="auto"/>
                <w:left w:val="none" w:sz="0" w:space="0" w:color="auto"/>
                <w:bottom w:val="none" w:sz="0" w:space="0" w:color="auto"/>
                <w:right w:val="none" w:sz="0" w:space="0" w:color="auto"/>
              </w:divBdr>
            </w:div>
            <w:div w:id="235669306">
              <w:marLeft w:val="0"/>
              <w:marRight w:val="0"/>
              <w:marTop w:val="0"/>
              <w:marBottom w:val="0"/>
              <w:divBdr>
                <w:top w:val="none" w:sz="0" w:space="0" w:color="auto"/>
                <w:left w:val="none" w:sz="0" w:space="0" w:color="auto"/>
                <w:bottom w:val="none" w:sz="0" w:space="0" w:color="auto"/>
                <w:right w:val="none" w:sz="0" w:space="0" w:color="auto"/>
              </w:divBdr>
            </w:div>
          </w:divsChild>
        </w:div>
        <w:div w:id="1670399996">
          <w:marLeft w:val="0"/>
          <w:marRight w:val="0"/>
          <w:marTop w:val="0"/>
          <w:marBottom w:val="0"/>
          <w:divBdr>
            <w:top w:val="none" w:sz="0" w:space="0" w:color="auto"/>
            <w:left w:val="none" w:sz="0" w:space="0" w:color="auto"/>
            <w:bottom w:val="none" w:sz="0" w:space="0" w:color="auto"/>
            <w:right w:val="none" w:sz="0" w:space="0" w:color="auto"/>
          </w:divBdr>
          <w:divsChild>
            <w:div w:id="1291740269">
              <w:marLeft w:val="0"/>
              <w:marRight w:val="0"/>
              <w:marTop w:val="0"/>
              <w:marBottom w:val="0"/>
              <w:divBdr>
                <w:top w:val="none" w:sz="0" w:space="0" w:color="auto"/>
                <w:left w:val="none" w:sz="0" w:space="0" w:color="auto"/>
                <w:bottom w:val="none" w:sz="0" w:space="0" w:color="auto"/>
                <w:right w:val="none" w:sz="0" w:space="0" w:color="auto"/>
              </w:divBdr>
            </w:div>
            <w:div w:id="1276403975">
              <w:marLeft w:val="0"/>
              <w:marRight w:val="0"/>
              <w:marTop w:val="0"/>
              <w:marBottom w:val="0"/>
              <w:divBdr>
                <w:top w:val="none" w:sz="0" w:space="0" w:color="auto"/>
                <w:left w:val="none" w:sz="0" w:space="0" w:color="auto"/>
                <w:bottom w:val="none" w:sz="0" w:space="0" w:color="auto"/>
                <w:right w:val="none" w:sz="0" w:space="0" w:color="auto"/>
              </w:divBdr>
            </w:div>
          </w:divsChild>
        </w:div>
        <w:div w:id="1330324519">
          <w:marLeft w:val="0"/>
          <w:marRight w:val="0"/>
          <w:marTop w:val="0"/>
          <w:marBottom w:val="0"/>
          <w:divBdr>
            <w:top w:val="none" w:sz="0" w:space="0" w:color="auto"/>
            <w:left w:val="none" w:sz="0" w:space="0" w:color="auto"/>
            <w:bottom w:val="none" w:sz="0" w:space="0" w:color="auto"/>
            <w:right w:val="none" w:sz="0" w:space="0" w:color="auto"/>
          </w:divBdr>
          <w:divsChild>
            <w:div w:id="464930567">
              <w:marLeft w:val="0"/>
              <w:marRight w:val="0"/>
              <w:marTop w:val="0"/>
              <w:marBottom w:val="0"/>
              <w:divBdr>
                <w:top w:val="none" w:sz="0" w:space="0" w:color="auto"/>
                <w:left w:val="none" w:sz="0" w:space="0" w:color="auto"/>
                <w:bottom w:val="none" w:sz="0" w:space="0" w:color="auto"/>
                <w:right w:val="none" w:sz="0" w:space="0" w:color="auto"/>
              </w:divBdr>
            </w:div>
            <w:div w:id="2001500174">
              <w:marLeft w:val="0"/>
              <w:marRight w:val="0"/>
              <w:marTop w:val="0"/>
              <w:marBottom w:val="0"/>
              <w:divBdr>
                <w:top w:val="none" w:sz="0" w:space="0" w:color="auto"/>
                <w:left w:val="none" w:sz="0" w:space="0" w:color="auto"/>
                <w:bottom w:val="none" w:sz="0" w:space="0" w:color="auto"/>
                <w:right w:val="none" w:sz="0" w:space="0" w:color="auto"/>
              </w:divBdr>
            </w:div>
          </w:divsChild>
        </w:div>
        <w:div w:id="908803371">
          <w:marLeft w:val="0"/>
          <w:marRight w:val="0"/>
          <w:marTop w:val="0"/>
          <w:marBottom w:val="0"/>
          <w:divBdr>
            <w:top w:val="none" w:sz="0" w:space="0" w:color="auto"/>
            <w:left w:val="none" w:sz="0" w:space="0" w:color="auto"/>
            <w:bottom w:val="none" w:sz="0" w:space="0" w:color="auto"/>
            <w:right w:val="none" w:sz="0" w:space="0" w:color="auto"/>
          </w:divBdr>
          <w:divsChild>
            <w:div w:id="50738858">
              <w:marLeft w:val="0"/>
              <w:marRight w:val="0"/>
              <w:marTop w:val="0"/>
              <w:marBottom w:val="0"/>
              <w:divBdr>
                <w:top w:val="none" w:sz="0" w:space="0" w:color="auto"/>
                <w:left w:val="none" w:sz="0" w:space="0" w:color="auto"/>
                <w:bottom w:val="none" w:sz="0" w:space="0" w:color="auto"/>
                <w:right w:val="none" w:sz="0" w:space="0" w:color="auto"/>
              </w:divBdr>
            </w:div>
          </w:divsChild>
        </w:div>
        <w:div w:id="942344552">
          <w:marLeft w:val="0"/>
          <w:marRight w:val="0"/>
          <w:marTop w:val="0"/>
          <w:marBottom w:val="0"/>
          <w:divBdr>
            <w:top w:val="none" w:sz="0" w:space="0" w:color="auto"/>
            <w:left w:val="none" w:sz="0" w:space="0" w:color="auto"/>
            <w:bottom w:val="none" w:sz="0" w:space="0" w:color="auto"/>
            <w:right w:val="none" w:sz="0" w:space="0" w:color="auto"/>
          </w:divBdr>
          <w:divsChild>
            <w:div w:id="1151171479">
              <w:marLeft w:val="0"/>
              <w:marRight w:val="0"/>
              <w:marTop w:val="0"/>
              <w:marBottom w:val="0"/>
              <w:divBdr>
                <w:top w:val="none" w:sz="0" w:space="0" w:color="auto"/>
                <w:left w:val="none" w:sz="0" w:space="0" w:color="auto"/>
                <w:bottom w:val="none" w:sz="0" w:space="0" w:color="auto"/>
                <w:right w:val="none" w:sz="0" w:space="0" w:color="auto"/>
              </w:divBdr>
            </w:div>
            <w:div w:id="124544395">
              <w:marLeft w:val="0"/>
              <w:marRight w:val="0"/>
              <w:marTop w:val="0"/>
              <w:marBottom w:val="0"/>
              <w:divBdr>
                <w:top w:val="none" w:sz="0" w:space="0" w:color="auto"/>
                <w:left w:val="none" w:sz="0" w:space="0" w:color="auto"/>
                <w:bottom w:val="none" w:sz="0" w:space="0" w:color="auto"/>
                <w:right w:val="none" w:sz="0" w:space="0" w:color="auto"/>
              </w:divBdr>
            </w:div>
          </w:divsChild>
        </w:div>
        <w:div w:id="1139804184">
          <w:marLeft w:val="0"/>
          <w:marRight w:val="0"/>
          <w:marTop w:val="0"/>
          <w:marBottom w:val="0"/>
          <w:divBdr>
            <w:top w:val="none" w:sz="0" w:space="0" w:color="auto"/>
            <w:left w:val="none" w:sz="0" w:space="0" w:color="auto"/>
            <w:bottom w:val="none" w:sz="0" w:space="0" w:color="auto"/>
            <w:right w:val="none" w:sz="0" w:space="0" w:color="auto"/>
          </w:divBdr>
          <w:divsChild>
            <w:div w:id="1649625809">
              <w:marLeft w:val="0"/>
              <w:marRight w:val="0"/>
              <w:marTop w:val="0"/>
              <w:marBottom w:val="0"/>
              <w:divBdr>
                <w:top w:val="none" w:sz="0" w:space="0" w:color="auto"/>
                <w:left w:val="none" w:sz="0" w:space="0" w:color="auto"/>
                <w:bottom w:val="none" w:sz="0" w:space="0" w:color="auto"/>
                <w:right w:val="none" w:sz="0" w:space="0" w:color="auto"/>
              </w:divBdr>
            </w:div>
            <w:div w:id="1271081925">
              <w:marLeft w:val="0"/>
              <w:marRight w:val="0"/>
              <w:marTop w:val="0"/>
              <w:marBottom w:val="0"/>
              <w:divBdr>
                <w:top w:val="none" w:sz="0" w:space="0" w:color="auto"/>
                <w:left w:val="none" w:sz="0" w:space="0" w:color="auto"/>
                <w:bottom w:val="none" w:sz="0" w:space="0" w:color="auto"/>
                <w:right w:val="none" w:sz="0" w:space="0" w:color="auto"/>
              </w:divBdr>
            </w:div>
          </w:divsChild>
        </w:div>
        <w:div w:id="29771583">
          <w:marLeft w:val="0"/>
          <w:marRight w:val="0"/>
          <w:marTop w:val="0"/>
          <w:marBottom w:val="0"/>
          <w:divBdr>
            <w:top w:val="none" w:sz="0" w:space="0" w:color="auto"/>
            <w:left w:val="none" w:sz="0" w:space="0" w:color="auto"/>
            <w:bottom w:val="none" w:sz="0" w:space="0" w:color="auto"/>
            <w:right w:val="none" w:sz="0" w:space="0" w:color="auto"/>
          </w:divBdr>
          <w:divsChild>
            <w:div w:id="2065563744">
              <w:marLeft w:val="0"/>
              <w:marRight w:val="0"/>
              <w:marTop w:val="0"/>
              <w:marBottom w:val="0"/>
              <w:divBdr>
                <w:top w:val="none" w:sz="0" w:space="0" w:color="auto"/>
                <w:left w:val="none" w:sz="0" w:space="0" w:color="auto"/>
                <w:bottom w:val="none" w:sz="0" w:space="0" w:color="auto"/>
                <w:right w:val="none" w:sz="0" w:space="0" w:color="auto"/>
              </w:divBdr>
            </w:div>
            <w:div w:id="1687290910">
              <w:marLeft w:val="0"/>
              <w:marRight w:val="0"/>
              <w:marTop w:val="0"/>
              <w:marBottom w:val="0"/>
              <w:divBdr>
                <w:top w:val="none" w:sz="0" w:space="0" w:color="auto"/>
                <w:left w:val="none" w:sz="0" w:space="0" w:color="auto"/>
                <w:bottom w:val="none" w:sz="0" w:space="0" w:color="auto"/>
                <w:right w:val="none" w:sz="0" w:space="0" w:color="auto"/>
              </w:divBdr>
            </w:div>
            <w:div w:id="206770392">
              <w:marLeft w:val="0"/>
              <w:marRight w:val="0"/>
              <w:marTop w:val="0"/>
              <w:marBottom w:val="0"/>
              <w:divBdr>
                <w:top w:val="none" w:sz="0" w:space="0" w:color="auto"/>
                <w:left w:val="none" w:sz="0" w:space="0" w:color="auto"/>
                <w:bottom w:val="none" w:sz="0" w:space="0" w:color="auto"/>
                <w:right w:val="none" w:sz="0" w:space="0" w:color="auto"/>
              </w:divBdr>
            </w:div>
            <w:div w:id="1074812438">
              <w:marLeft w:val="0"/>
              <w:marRight w:val="0"/>
              <w:marTop w:val="0"/>
              <w:marBottom w:val="0"/>
              <w:divBdr>
                <w:top w:val="none" w:sz="0" w:space="0" w:color="auto"/>
                <w:left w:val="none" w:sz="0" w:space="0" w:color="auto"/>
                <w:bottom w:val="none" w:sz="0" w:space="0" w:color="auto"/>
                <w:right w:val="none" w:sz="0" w:space="0" w:color="auto"/>
              </w:divBdr>
            </w:div>
            <w:div w:id="648942227">
              <w:marLeft w:val="0"/>
              <w:marRight w:val="0"/>
              <w:marTop w:val="0"/>
              <w:marBottom w:val="0"/>
              <w:divBdr>
                <w:top w:val="none" w:sz="0" w:space="0" w:color="auto"/>
                <w:left w:val="none" w:sz="0" w:space="0" w:color="auto"/>
                <w:bottom w:val="none" w:sz="0" w:space="0" w:color="auto"/>
                <w:right w:val="none" w:sz="0" w:space="0" w:color="auto"/>
              </w:divBdr>
            </w:div>
            <w:div w:id="692344565">
              <w:marLeft w:val="0"/>
              <w:marRight w:val="0"/>
              <w:marTop w:val="0"/>
              <w:marBottom w:val="0"/>
              <w:divBdr>
                <w:top w:val="none" w:sz="0" w:space="0" w:color="auto"/>
                <w:left w:val="none" w:sz="0" w:space="0" w:color="auto"/>
                <w:bottom w:val="none" w:sz="0" w:space="0" w:color="auto"/>
                <w:right w:val="none" w:sz="0" w:space="0" w:color="auto"/>
              </w:divBdr>
            </w:div>
            <w:div w:id="627315622">
              <w:marLeft w:val="0"/>
              <w:marRight w:val="0"/>
              <w:marTop w:val="0"/>
              <w:marBottom w:val="0"/>
              <w:divBdr>
                <w:top w:val="none" w:sz="0" w:space="0" w:color="auto"/>
                <w:left w:val="none" w:sz="0" w:space="0" w:color="auto"/>
                <w:bottom w:val="none" w:sz="0" w:space="0" w:color="auto"/>
                <w:right w:val="none" w:sz="0" w:space="0" w:color="auto"/>
              </w:divBdr>
            </w:div>
            <w:div w:id="1469515245">
              <w:marLeft w:val="0"/>
              <w:marRight w:val="0"/>
              <w:marTop w:val="0"/>
              <w:marBottom w:val="0"/>
              <w:divBdr>
                <w:top w:val="none" w:sz="0" w:space="0" w:color="auto"/>
                <w:left w:val="none" w:sz="0" w:space="0" w:color="auto"/>
                <w:bottom w:val="none" w:sz="0" w:space="0" w:color="auto"/>
                <w:right w:val="none" w:sz="0" w:space="0" w:color="auto"/>
              </w:divBdr>
            </w:div>
            <w:div w:id="1296251707">
              <w:marLeft w:val="0"/>
              <w:marRight w:val="0"/>
              <w:marTop w:val="0"/>
              <w:marBottom w:val="0"/>
              <w:divBdr>
                <w:top w:val="none" w:sz="0" w:space="0" w:color="auto"/>
                <w:left w:val="none" w:sz="0" w:space="0" w:color="auto"/>
                <w:bottom w:val="none" w:sz="0" w:space="0" w:color="auto"/>
                <w:right w:val="none" w:sz="0" w:space="0" w:color="auto"/>
              </w:divBdr>
            </w:div>
            <w:div w:id="1429233181">
              <w:marLeft w:val="0"/>
              <w:marRight w:val="0"/>
              <w:marTop w:val="0"/>
              <w:marBottom w:val="0"/>
              <w:divBdr>
                <w:top w:val="none" w:sz="0" w:space="0" w:color="auto"/>
                <w:left w:val="none" w:sz="0" w:space="0" w:color="auto"/>
                <w:bottom w:val="none" w:sz="0" w:space="0" w:color="auto"/>
                <w:right w:val="none" w:sz="0" w:space="0" w:color="auto"/>
              </w:divBdr>
            </w:div>
            <w:div w:id="499009458">
              <w:marLeft w:val="0"/>
              <w:marRight w:val="0"/>
              <w:marTop w:val="0"/>
              <w:marBottom w:val="0"/>
              <w:divBdr>
                <w:top w:val="none" w:sz="0" w:space="0" w:color="auto"/>
                <w:left w:val="none" w:sz="0" w:space="0" w:color="auto"/>
                <w:bottom w:val="none" w:sz="0" w:space="0" w:color="auto"/>
                <w:right w:val="none" w:sz="0" w:space="0" w:color="auto"/>
              </w:divBdr>
            </w:div>
            <w:div w:id="466046807">
              <w:marLeft w:val="0"/>
              <w:marRight w:val="0"/>
              <w:marTop w:val="0"/>
              <w:marBottom w:val="0"/>
              <w:divBdr>
                <w:top w:val="none" w:sz="0" w:space="0" w:color="auto"/>
                <w:left w:val="none" w:sz="0" w:space="0" w:color="auto"/>
                <w:bottom w:val="none" w:sz="0" w:space="0" w:color="auto"/>
                <w:right w:val="none" w:sz="0" w:space="0" w:color="auto"/>
              </w:divBdr>
            </w:div>
            <w:div w:id="1598709823">
              <w:marLeft w:val="0"/>
              <w:marRight w:val="0"/>
              <w:marTop w:val="0"/>
              <w:marBottom w:val="0"/>
              <w:divBdr>
                <w:top w:val="none" w:sz="0" w:space="0" w:color="auto"/>
                <w:left w:val="none" w:sz="0" w:space="0" w:color="auto"/>
                <w:bottom w:val="none" w:sz="0" w:space="0" w:color="auto"/>
                <w:right w:val="none" w:sz="0" w:space="0" w:color="auto"/>
              </w:divBdr>
            </w:div>
          </w:divsChild>
        </w:div>
        <w:div w:id="677779063">
          <w:marLeft w:val="0"/>
          <w:marRight w:val="0"/>
          <w:marTop w:val="0"/>
          <w:marBottom w:val="0"/>
          <w:divBdr>
            <w:top w:val="none" w:sz="0" w:space="0" w:color="auto"/>
            <w:left w:val="none" w:sz="0" w:space="0" w:color="auto"/>
            <w:bottom w:val="none" w:sz="0" w:space="0" w:color="auto"/>
            <w:right w:val="none" w:sz="0" w:space="0" w:color="auto"/>
          </w:divBdr>
          <w:divsChild>
            <w:div w:id="1434324591">
              <w:marLeft w:val="0"/>
              <w:marRight w:val="0"/>
              <w:marTop w:val="0"/>
              <w:marBottom w:val="0"/>
              <w:divBdr>
                <w:top w:val="none" w:sz="0" w:space="0" w:color="auto"/>
                <w:left w:val="none" w:sz="0" w:space="0" w:color="auto"/>
                <w:bottom w:val="none" w:sz="0" w:space="0" w:color="auto"/>
                <w:right w:val="none" w:sz="0" w:space="0" w:color="auto"/>
              </w:divBdr>
            </w:div>
            <w:div w:id="841510064">
              <w:marLeft w:val="0"/>
              <w:marRight w:val="0"/>
              <w:marTop w:val="0"/>
              <w:marBottom w:val="0"/>
              <w:divBdr>
                <w:top w:val="none" w:sz="0" w:space="0" w:color="auto"/>
                <w:left w:val="none" w:sz="0" w:space="0" w:color="auto"/>
                <w:bottom w:val="none" w:sz="0" w:space="0" w:color="auto"/>
                <w:right w:val="none" w:sz="0" w:space="0" w:color="auto"/>
              </w:divBdr>
            </w:div>
            <w:div w:id="1245992915">
              <w:marLeft w:val="0"/>
              <w:marRight w:val="0"/>
              <w:marTop w:val="0"/>
              <w:marBottom w:val="0"/>
              <w:divBdr>
                <w:top w:val="none" w:sz="0" w:space="0" w:color="auto"/>
                <w:left w:val="none" w:sz="0" w:space="0" w:color="auto"/>
                <w:bottom w:val="none" w:sz="0" w:space="0" w:color="auto"/>
                <w:right w:val="none" w:sz="0" w:space="0" w:color="auto"/>
              </w:divBdr>
            </w:div>
            <w:div w:id="1780638370">
              <w:marLeft w:val="0"/>
              <w:marRight w:val="0"/>
              <w:marTop w:val="0"/>
              <w:marBottom w:val="0"/>
              <w:divBdr>
                <w:top w:val="none" w:sz="0" w:space="0" w:color="auto"/>
                <w:left w:val="none" w:sz="0" w:space="0" w:color="auto"/>
                <w:bottom w:val="none" w:sz="0" w:space="0" w:color="auto"/>
                <w:right w:val="none" w:sz="0" w:space="0" w:color="auto"/>
              </w:divBdr>
            </w:div>
            <w:div w:id="2009557867">
              <w:marLeft w:val="0"/>
              <w:marRight w:val="0"/>
              <w:marTop w:val="0"/>
              <w:marBottom w:val="0"/>
              <w:divBdr>
                <w:top w:val="none" w:sz="0" w:space="0" w:color="auto"/>
                <w:left w:val="none" w:sz="0" w:space="0" w:color="auto"/>
                <w:bottom w:val="none" w:sz="0" w:space="0" w:color="auto"/>
                <w:right w:val="none" w:sz="0" w:space="0" w:color="auto"/>
              </w:divBdr>
            </w:div>
            <w:div w:id="127013907">
              <w:marLeft w:val="0"/>
              <w:marRight w:val="0"/>
              <w:marTop w:val="0"/>
              <w:marBottom w:val="0"/>
              <w:divBdr>
                <w:top w:val="none" w:sz="0" w:space="0" w:color="auto"/>
                <w:left w:val="none" w:sz="0" w:space="0" w:color="auto"/>
                <w:bottom w:val="none" w:sz="0" w:space="0" w:color="auto"/>
                <w:right w:val="none" w:sz="0" w:space="0" w:color="auto"/>
              </w:divBdr>
            </w:div>
          </w:divsChild>
        </w:div>
        <w:div w:id="187793082">
          <w:marLeft w:val="0"/>
          <w:marRight w:val="0"/>
          <w:marTop w:val="0"/>
          <w:marBottom w:val="0"/>
          <w:divBdr>
            <w:top w:val="none" w:sz="0" w:space="0" w:color="auto"/>
            <w:left w:val="none" w:sz="0" w:space="0" w:color="auto"/>
            <w:bottom w:val="none" w:sz="0" w:space="0" w:color="auto"/>
            <w:right w:val="none" w:sz="0" w:space="0" w:color="auto"/>
          </w:divBdr>
          <w:divsChild>
            <w:div w:id="1364594835">
              <w:marLeft w:val="0"/>
              <w:marRight w:val="0"/>
              <w:marTop w:val="0"/>
              <w:marBottom w:val="0"/>
              <w:divBdr>
                <w:top w:val="none" w:sz="0" w:space="0" w:color="auto"/>
                <w:left w:val="none" w:sz="0" w:space="0" w:color="auto"/>
                <w:bottom w:val="none" w:sz="0" w:space="0" w:color="auto"/>
                <w:right w:val="none" w:sz="0" w:space="0" w:color="auto"/>
              </w:divBdr>
            </w:div>
            <w:div w:id="1878854340">
              <w:marLeft w:val="0"/>
              <w:marRight w:val="0"/>
              <w:marTop w:val="0"/>
              <w:marBottom w:val="0"/>
              <w:divBdr>
                <w:top w:val="none" w:sz="0" w:space="0" w:color="auto"/>
                <w:left w:val="none" w:sz="0" w:space="0" w:color="auto"/>
                <w:bottom w:val="none" w:sz="0" w:space="0" w:color="auto"/>
                <w:right w:val="none" w:sz="0" w:space="0" w:color="auto"/>
              </w:divBdr>
            </w:div>
          </w:divsChild>
        </w:div>
        <w:div w:id="1066294584">
          <w:marLeft w:val="0"/>
          <w:marRight w:val="0"/>
          <w:marTop w:val="0"/>
          <w:marBottom w:val="0"/>
          <w:divBdr>
            <w:top w:val="none" w:sz="0" w:space="0" w:color="auto"/>
            <w:left w:val="none" w:sz="0" w:space="0" w:color="auto"/>
            <w:bottom w:val="none" w:sz="0" w:space="0" w:color="auto"/>
            <w:right w:val="none" w:sz="0" w:space="0" w:color="auto"/>
          </w:divBdr>
          <w:divsChild>
            <w:div w:id="1683318141">
              <w:marLeft w:val="0"/>
              <w:marRight w:val="0"/>
              <w:marTop w:val="0"/>
              <w:marBottom w:val="0"/>
              <w:divBdr>
                <w:top w:val="none" w:sz="0" w:space="0" w:color="auto"/>
                <w:left w:val="none" w:sz="0" w:space="0" w:color="auto"/>
                <w:bottom w:val="none" w:sz="0" w:space="0" w:color="auto"/>
                <w:right w:val="none" w:sz="0" w:space="0" w:color="auto"/>
              </w:divBdr>
            </w:div>
            <w:div w:id="430466764">
              <w:marLeft w:val="0"/>
              <w:marRight w:val="0"/>
              <w:marTop w:val="0"/>
              <w:marBottom w:val="0"/>
              <w:divBdr>
                <w:top w:val="none" w:sz="0" w:space="0" w:color="auto"/>
                <w:left w:val="none" w:sz="0" w:space="0" w:color="auto"/>
                <w:bottom w:val="none" w:sz="0" w:space="0" w:color="auto"/>
                <w:right w:val="none" w:sz="0" w:space="0" w:color="auto"/>
              </w:divBdr>
            </w:div>
          </w:divsChild>
        </w:div>
        <w:div w:id="1006597650">
          <w:marLeft w:val="0"/>
          <w:marRight w:val="0"/>
          <w:marTop w:val="0"/>
          <w:marBottom w:val="0"/>
          <w:divBdr>
            <w:top w:val="none" w:sz="0" w:space="0" w:color="auto"/>
            <w:left w:val="none" w:sz="0" w:space="0" w:color="auto"/>
            <w:bottom w:val="none" w:sz="0" w:space="0" w:color="auto"/>
            <w:right w:val="none" w:sz="0" w:space="0" w:color="auto"/>
          </w:divBdr>
          <w:divsChild>
            <w:div w:id="1331788877">
              <w:marLeft w:val="0"/>
              <w:marRight w:val="0"/>
              <w:marTop w:val="0"/>
              <w:marBottom w:val="0"/>
              <w:divBdr>
                <w:top w:val="none" w:sz="0" w:space="0" w:color="auto"/>
                <w:left w:val="none" w:sz="0" w:space="0" w:color="auto"/>
                <w:bottom w:val="none" w:sz="0" w:space="0" w:color="auto"/>
                <w:right w:val="none" w:sz="0" w:space="0" w:color="auto"/>
              </w:divBdr>
            </w:div>
            <w:div w:id="817963055">
              <w:marLeft w:val="0"/>
              <w:marRight w:val="0"/>
              <w:marTop w:val="0"/>
              <w:marBottom w:val="0"/>
              <w:divBdr>
                <w:top w:val="none" w:sz="0" w:space="0" w:color="auto"/>
                <w:left w:val="none" w:sz="0" w:space="0" w:color="auto"/>
                <w:bottom w:val="none" w:sz="0" w:space="0" w:color="auto"/>
                <w:right w:val="none" w:sz="0" w:space="0" w:color="auto"/>
              </w:divBdr>
            </w:div>
          </w:divsChild>
        </w:div>
        <w:div w:id="2124877510">
          <w:marLeft w:val="0"/>
          <w:marRight w:val="0"/>
          <w:marTop w:val="0"/>
          <w:marBottom w:val="0"/>
          <w:divBdr>
            <w:top w:val="none" w:sz="0" w:space="0" w:color="auto"/>
            <w:left w:val="none" w:sz="0" w:space="0" w:color="auto"/>
            <w:bottom w:val="none" w:sz="0" w:space="0" w:color="auto"/>
            <w:right w:val="none" w:sz="0" w:space="0" w:color="auto"/>
          </w:divBdr>
          <w:divsChild>
            <w:div w:id="951328540">
              <w:marLeft w:val="0"/>
              <w:marRight w:val="0"/>
              <w:marTop w:val="0"/>
              <w:marBottom w:val="0"/>
              <w:divBdr>
                <w:top w:val="none" w:sz="0" w:space="0" w:color="auto"/>
                <w:left w:val="none" w:sz="0" w:space="0" w:color="auto"/>
                <w:bottom w:val="none" w:sz="0" w:space="0" w:color="auto"/>
                <w:right w:val="none" w:sz="0" w:space="0" w:color="auto"/>
              </w:divBdr>
            </w:div>
          </w:divsChild>
        </w:div>
        <w:div w:id="1368143079">
          <w:marLeft w:val="0"/>
          <w:marRight w:val="0"/>
          <w:marTop w:val="0"/>
          <w:marBottom w:val="0"/>
          <w:divBdr>
            <w:top w:val="none" w:sz="0" w:space="0" w:color="auto"/>
            <w:left w:val="none" w:sz="0" w:space="0" w:color="auto"/>
            <w:bottom w:val="none" w:sz="0" w:space="0" w:color="auto"/>
            <w:right w:val="none" w:sz="0" w:space="0" w:color="auto"/>
          </w:divBdr>
          <w:divsChild>
            <w:div w:id="1243104319">
              <w:marLeft w:val="0"/>
              <w:marRight w:val="0"/>
              <w:marTop w:val="0"/>
              <w:marBottom w:val="0"/>
              <w:divBdr>
                <w:top w:val="none" w:sz="0" w:space="0" w:color="auto"/>
                <w:left w:val="none" w:sz="0" w:space="0" w:color="auto"/>
                <w:bottom w:val="none" w:sz="0" w:space="0" w:color="auto"/>
                <w:right w:val="none" w:sz="0" w:space="0" w:color="auto"/>
              </w:divBdr>
            </w:div>
          </w:divsChild>
        </w:div>
        <w:div w:id="897740836">
          <w:marLeft w:val="0"/>
          <w:marRight w:val="0"/>
          <w:marTop w:val="0"/>
          <w:marBottom w:val="0"/>
          <w:divBdr>
            <w:top w:val="none" w:sz="0" w:space="0" w:color="auto"/>
            <w:left w:val="none" w:sz="0" w:space="0" w:color="auto"/>
            <w:bottom w:val="none" w:sz="0" w:space="0" w:color="auto"/>
            <w:right w:val="none" w:sz="0" w:space="0" w:color="auto"/>
          </w:divBdr>
          <w:divsChild>
            <w:div w:id="535460666">
              <w:marLeft w:val="0"/>
              <w:marRight w:val="0"/>
              <w:marTop w:val="0"/>
              <w:marBottom w:val="0"/>
              <w:divBdr>
                <w:top w:val="none" w:sz="0" w:space="0" w:color="auto"/>
                <w:left w:val="none" w:sz="0" w:space="0" w:color="auto"/>
                <w:bottom w:val="none" w:sz="0" w:space="0" w:color="auto"/>
                <w:right w:val="none" w:sz="0" w:space="0" w:color="auto"/>
              </w:divBdr>
            </w:div>
            <w:div w:id="506941353">
              <w:marLeft w:val="0"/>
              <w:marRight w:val="0"/>
              <w:marTop w:val="0"/>
              <w:marBottom w:val="0"/>
              <w:divBdr>
                <w:top w:val="none" w:sz="0" w:space="0" w:color="auto"/>
                <w:left w:val="none" w:sz="0" w:space="0" w:color="auto"/>
                <w:bottom w:val="none" w:sz="0" w:space="0" w:color="auto"/>
                <w:right w:val="none" w:sz="0" w:space="0" w:color="auto"/>
              </w:divBdr>
            </w:div>
          </w:divsChild>
        </w:div>
        <w:div w:id="234366715">
          <w:marLeft w:val="0"/>
          <w:marRight w:val="0"/>
          <w:marTop w:val="0"/>
          <w:marBottom w:val="0"/>
          <w:divBdr>
            <w:top w:val="none" w:sz="0" w:space="0" w:color="auto"/>
            <w:left w:val="none" w:sz="0" w:space="0" w:color="auto"/>
            <w:bottom w:val="none" w:sz="0" w:space="0" w:color="auto"/>
            <w:right w:val="none" w:sz="0" w:space="0" w:color="auto"/>
          </w:divBdr>
          <w:divsChild>
            <w:div w:id="747774171">
              <w:marLeft w:val="0"/>
              <w:marRight w:val="0"/>
              <w:marTop w:val="0"/>
              <w:marBottom w:val="0"/>
              <w:divBdr>
                <w:top w:val="none" w:sz="0" w:space="0" w:color="auto"/>
                <w:left w:val="none" w:sz="0" w:space="0" w:color="auto"/>
                <w:bottom w:val="none" w:sz="0" w:space="0" w:color="auto"/>
                <w:right w:val="none" w:sz="0" w:space="0" w:color="auto"/>
              </w:divBdr>
            </w:div>
          </w:divsChild>
        </w:div>
        <w:div w:id="2002925512">
          <w:marLeft w:val="0"/>
          <w:marRight w:val="0"/>
          <w:marTop w:val="0"/>
          <w:marBottom w:val="0"/>
          <w:divBdr>
            <w:top w:val="none" w:sz="0" w:space="0" w:color="auto"/>
            <w:left w:val="none" w:sz="0" w:space="0" w:color="auto"/>
            <w:bottom w:val="none" w:sz="0" w:space="0" w:color="auto"/>
            <w:right w:val="none" w:sz="0" w:space="0" w:color="auto"/>
          </w:divBdr>
          <w:divsChild>
            <w:div w:id="2093888805">
              <w:marLeft w:val="0"/>
              <w:marRight w:val="0"/>
              <w:marTop w:val="0"/>
              <w:marBottom w:val="0"/>
              <w:divBdr>
                <w:top w:val="none" w:sz="0" w:space="0" w:color="auto"/>
                <w:left w:val="none" w:sz="0" w:space="0" w:color="auto"/>
                <w:bottom w:val="none" w:sz="0" w:space="0" w:color="auto"/>
                <w:right w:val="none" w:sz="0" w:space="0" w:color="auto"/>
              </w:divBdr>
            </w:div>
          </w:divsChild>
        </w:div>
        <w:div w:id="792292221">
          <w:marLeft w:val="0"/>
          <w:marRight w:val="0"/>
          <w:marTop w:val="0"/>
          <w:marBottom w:val="0"/>
          <w:divBdr>
            <w:top w:val="none" w:sz="0" w:space="0" w:color="auto"/>
            <w:left w:val="none" w:sz="0" w:space="0" w:color="auto"/>
            <w:bottom w:val="none" w:sz="0" w:space="0" w:color="auto"/>
            <w:right w:val="none" w:sz="0" w:space="0" w:color="auto"/>
          </w:divBdr>
          <w:divsChild>
            <w:div w:id="252279677">
              <w:marLeft w:val="0"/>
              <w:marRight w:val="0"/>
              <w:marTop w:val="0"/>
              <w:marBottom w:val="0"/>
              <w:divBdr>
                <w:top w:val="none" w:sz="0" w:space="0" w:color="auto"/>
                <w:left w:val="none" w:sz="0" w:space="0" w:color="auto"/>
                <w:bottom w:val="none" w:sz="0" w:space="0" w:color="auto"/>
                <w:right w:val="none" w:sz="0" w:space="0" w:color="auto"/>
              </w:divBdr>
            </w:div>
            <w:div w:id="234366486">
              <w:marLeft w:val="0"/>
              <w:marRight w:val="0"/>
              <w:marTop w:val="0"/>
              <w:marBottom w:val="0"/>
              <w:divBdr>
                <w:top w:val="none" w:sz="0" w:space="0" w:color="auto"/>
                <w:left w:val="none" w:sz="0" w:space="0" w:color="auto"/>
                <w:bottom w:val="none" w:sz="0" w:space="0" w:color="auto"/>
                <w:right w:val="none" w:sz="0" w:space="0" w:color="auto"/>
              </w:divBdr>
            </w:div>
          </w:divsChild>
        </w:div>
        <w:div w:id="829104244">
          <w:marLeft w:val="0"/>
          <w:marRight w:val="0"/>
          <w:marTop w:val="0"/>
          <w:marBottom w:val="0"/>
          <w:divBdr>
            <w:top w:val="none" w:sz="0" w:space="0" w:color="auto"/>
            <w:left w:val="none" w:sz="0" w:space="0" w:color="auto"/>
            <w:bottom w:val="none" w:sz="0" w:space="0" w:color="auto"/>
            <w:right w:val="none" w:sz="0" w:space="0" w:color="auto"/>
          </w:divBdr>
          <w:divsChild>
            <w:div w:id="1179078053">
              <w:marLeft w:val="0"/>
              <w:marRight w:val="0"/>
              <w:marTop w:val="0"/>
              <w:marBottom w:val="0"/>
              <w:divBdr>
                <w:top w:val="none" w:sz="0" w:space="0" w:color="auto"/>
                <w:left w:val="none" w:sz="0" w:space="0" w:color="auto"/>
                <w:bottom w:val="none" w:sz="0" w:space="0" w:color="auto"/>
                <w:right w:val="none" w:sz="0" w:space="0" w:color="auto"/>
              </w:divBdr>
            </w:div>
            <w:div w:id="1213805472">
              <w:marLeft w:val="0"/>
              <w:marRight w:val="0"/>
              <w:marTop w:val="0"/>
              <w:marBottom w:val="0"/>
              <w:divBdr>
                <w:top w:val="none" w:sz="0" w:space="0" w:color="auto"/>
                <w:left w:val="none" w:sz="0" w:space="0" w:color="auto"/>
                <w:bottom w:val="none" w:sz="0" w:space="0" w:color="auto"/>
                <w:right w:val="none" w:sz="0" w:space="0" w:color="auto"/>
              </w:divBdr>
            </w:div>
            <w:div w:id="550193672">
              <w:marLeft w:val="0"/>
              <w:marRight w:val="0"/>
              <w:marTop w:val="0"/>
              <w:marBottom w:val="0"/>
              <w:divBdr>
                <w:top w:val="none" w:sz="0" w:space="0" w:color="auto"/>
                <w:left w:val="none" w:sz="0" w:space="0" w:color="auto"/>
                <w:bottom w:val="none" w:sz="0" w:space="0" w:color="auto"/>
                <w:right w:val="none" w:sz="0" w:space="0" w:color="auto"/>
              </w:divBdr>
            </w:div>
            <w:div w:id="982275162">
              <w:marLeft w:val="0"/>
              <w:marRight w:val="0"/>
              <w:marTop w:val="0"/>
              <w:marBottom w:val="0"/>
              <w:divBdr>
                <w:top w:val="none" w:sz="0" w:space="0" w:color="auto"/>
                <w:left w:val="none" w:sz="0" w:space="0" w:color="auto"/>
                <w:bottom w:val="none" w:sz="0" w:space="0" w:color="auto"/>
                <w:right w:val="none" w:sz="0" w:space="0" w:color="auto"/>
              </w:divBdr>
            </w:div>
          </w:divsChild>
        </w:div>
        <w:div w:id="1929997089">
          <w:marLeft w:val="0"/>
          <w:marRight w:val="0"/>
          <w:marTop w:val="0"/>
          <w:marBottom w:val="0"/>
          <w:divBdr>
            <w:top w:val="none" w:sz="0" w:space="0" w:color="auto"/>
            <w:left w:val="none" w:sz="0" w:space="0" w:color="auto"/>
            <w:bottom w:val="none" w:sz="0" w:space="0" w:color="auto"/>
            <w:right w:val="none" w:sz="0" w:space="0" w:color="auto"/>
          </w:divBdr>
          <w:divsChild>
            <w:div w:id="185602999">
              <w:marLeft w:val="0"/>
              <w:marRight w:val="0"/>
              <w:marTop w:val="0"/>
              <w:marBottom w:val="0"/>
              <w:divBdr>
                <w:top w:val="none" w:sz="0" w:space="0" w:color="auto"/>
                <w:left w:val="none" w:sz="0" w:space="0" w:color="auto"/>
                <w:bottom w:val="none" w:sz="0" w:space="0" w:color="auto"/>
                <w:right w:val="none" w:sz="0" w:space="0" w:color="auto"/>
              </w:divBdr>
            </w:div>
            <w:div w:id="1654216706">
              <w:marLeft w:val="0"/>
              <w:marRight w:val="0"/>
              <w:marTop w:val="0"/>
              <w:marBottom w:val="0"/>
              <w:divBdr>
                <w:top w:val="none" w:sz="0" w:space="0" w:color="auto"/>
                <w:left w:val="none" w:sz="0" w:space="0" w:color="auto"/>
                <w:bottom w:val="none" w:sz="0" w:space="0" w:color="auto"/>
                <w:right w:val="none" w:sz="0" w:space="0" w:color="auto"/>
              </w:divBdr>
            </w:div>
          </w:divsChild>
        </w:div>
        <w:div w:id="1584148206">
          <w:marLeft w:val="0"/>
          <w:marRight w:val="0"/>
          <w:marTop w:val="0"/>
          <w:marBottom w:val="0"/>
          <w:divBdr>
            <w:top w:val="none" w:sz="0" w:space="0" w:color="auto"/>
            <w:left w:val="none" w:sz="0" w:space="0" w:color="auto"/>
            <w:bottom w:val="none" w:sz="0" w:space="0" w:color="auto"/>
            <w:right w:val="none" w:sz="0" w:space="0" w:color="auto"/>
          </w:divBdr>
          <w:divsChild>
            <w:div w:id="2089230834">
              <w:marLeft w:val="0"/>
              <w:marRight w:val="0"/>
              <w:marTop w:val="0"/>
              <w:marBottom w:val="0"/>
              <w:divBdr>
                <w:top w:val="none" w:sz="0" w:space="0" w:color="auto"/>
                <w:left w:val="none" w:sz="0" w:space="0" w:color="auto"/>
                <w:bottom w:val="none" w:sz="0" w:space="0" w:color="auto"/>
                <w:right w:val="none" w:sz="0" w:space="0" w:color="auto"/>
              </w:divBdr>
            </w:div>
          </w:divsChild>
        </w:div>
        <w:div w:id="329526573">
          <w:marLeft w:val="0"/>
          <w:marRight w:val="0"/>
          <w:marTop w:val="0"/>
          <w:marBottom w:val="0"/>
          <w:divBdr>
            <w:top w:val="none" w:sz="0" w:space="0" w:color="auto"/>
            <w:left w:val="none" w:sz="0" w:space="0" w:color="auto"/>
            <w:bottom w:val="none" w:sz="0" w:space="0" w:color="auto"/>
            <w:right w:val="none" w:sz="0" w:space="0" w:color="auto"/>
          </w:divBdr>
          <w:divsChild>
            <w:div w:id="2003506190">
              <w:marLeft w:val="0"/>
              <w:marRight w:val="0"/>
              <w:marTop w:val="0"/>
              <w:marBottom w:val="0"/>
              <w:divBdr>
                <w:top w:val="none" w:sz="0" w:space="0" w:color="auto"/>
                <w:left w:val="none" w:sz="0" w:space="0" w:color="auto"/>
                <w:bottom w:val="none" w:sz="0" w:space="0" w:color="auto"/>
                <w:right w:val="none" w:sz="0" w:space="0" w:color="auto"/>
              </w:divBdr>
            </w:div>
            <w:div w:id="1735857364">
              <w:marLeft w:val="0"/>
              <w:marRight w:val="0"/>
              <w:marTop w:val="0"/>
              <w:marBottom w:val="0"/>
              <w:divBdr>
                <w:top w:val="none" w:sz="0" w:space="0" w:color="auto"/>
                <w:left w:val="none" w:sz="0" w:space="0" w:color="auto"/>
                <w:bottom w:val="none" w:sz="0" w:space="0" w:color="auto"/>
                <w:right w:val="none" w:sz="0" w:space="0" w:color="auto"/>
              </w:divBdr>
            </w:div>
          </w:divsChild>
        </w:div>
        <w:div w:id="28998012">
          <w:marLeft w:val="0"/>
          <w:marRight w:val="0"/>
          <w:marTop w:val="0"/>
          <w:marBottom w:val="0"/>
          <w:divBdr>
            <w:top w:val="none" w:sz="0" w:space="0" w:color="auto"/>
            <w:left w:val="none" w:sz="0" w:space="0" w:color="auto"/>
            <w:bottom w:val="none" w:sz="0" w:space="0" w:color="auto"/>
            <w:right w:val="none" w:sz="0" w:space="0" w:color="auto"/>
          </w:divBdr>
          <w:divsChild>
            <w:div w:id="918750402">
              <w:marLeft w:val="0"/>
              <w:marRight w:val="0"/>
              <w:marTop w:val="0"/>
              <w:marBottom w:val="0"/>
              <w:divBdr>
                <w:top w:val="none" w:sz="0" w:space="0" w:color="auto"/>
                <w:left w:val="none" w:sz="0" w:space="0" w:color="auto"/>
                <w:bottom w:val="none" w:sz="0" w:space="0" w:color="auto"/>
                <w:right w:val="none" w:sz="0" w:space="0" w:color="auto"/>
              </w:divBdr>
            </w:div>
            <w:div w:id="129592411">
              <w:marLeft w:val="0"/>
              <w:marRight w:val="0"/>
              <w:marTop w:val="0"/>
              <w:marBottom w:val="0"/>
              <w:divBdr>
                <w:top w:val="none" w:sz="0" w:space="0" w:color="auto"/>
                <w:left w:val="none" w:sz="0" w:space="0" w:color="auto"/>
                <w:bottom w:val="none" w:sz="0" w:space="0" w:color="auto"/>
                <w:right w:val="none" w:sz="0" w:space="0" w:color="auto"/>
              </w:divBdr>
            </w:div>
          </w:divsChild>
        </w:div>
        <w:div w:id="371005570">
          <w:marLeft w:val="0"/>
          <w:marRight w:val="0"/>
          <w:marTop w:val="0"/>
          <w:marBottom w:val="0"/>
          <w:divBdr>
            <w:top w:val="none" w:sz="0" w:space="0" w:color="auto"/>
            <w:left w:val="none" w:sz="0" w:space="0" w:color="auto"/>
            <w:bottom w:val="none" w:sz="0" w:space="0" w:color="auto"/>
            <w:right w:val="none" w:sz="0" w:space="0" w:color="auto"/>
          </w:divBdr>
          <w:divsChild>
            <w:div w:id="878975225">
              <w:marLeft w:val="0"/>
              <w:marRight w:val="0"/>
              <w:marTop w:val="0"/>
              <w:marBottom w:val="0"/>
              <w:divBdr>
                <w:top w:val="none" w:sz="0" w:space="0" w:color="auto"/>
                <w:left w:val="none" w:sz="0" w:space="0" w:color="auto"/>
                <w:bottom w:val="none" w:sz="0" w:space="0" w:color="auto"/>
                <w:right w:val="none" w:sz="0" w:space="0" w:color="auto"/>
              </w:divBdr>
            </w:div>
            <w:div w:id="96949202">
              <w:marLeft w:val="0"/>
              <w:marRight w:val="0"/>
              <w:marTop w:val="0"/>
              <w:marBottom w:val="0"/>
              <w:divBdr>
                <w:top w:val="none" w:sz="0" w:space="0" w:color="auto"/>
                <w:left w:val="none" w:sz="0" w:space="0" w:color="auto"/>
                <w:bottom w:val="none" w:sz="0" w:space="0" w:color="auto"/>
                <w:right w:val="none" w:sz="0" w:space="0" w:color="auto"/>
              </w:divBdr>
            </w:div>
            <w:div w:id="1346790911">
              <w:marLeft w:val="0"/>
              <w:marRight w:val="0"/>
              <w:marTop w:val="0"/>
              <w:marBottom w:val="0"/>
              <w:divBdr>
                <w:top w:val="none" w:sz="0" w:space="0" w:color="auto"/>
                <w:left w:val="none" w:sz="0" w:space="0" w:color="auto"/>
                <w:bottom w:val="none" w:sz="0" w:space="0" w:color="auto"/>
                <w:right w:val="none" w:sz="0" w:space="0" w:color="auto"/>
              </w:divBdr>
            </w:div>
          </w:divsChild>
        </w:div>
        <w:div w:id="510726047">
          <w:marLeft w:val="0"/>
          <w:marRight w:val="0"/>
          <w:marTop w:val="0"/>
          <w:marBottom w:val="0"/>
          <w:divBdr>
            <w:top w:val="none" w:sz="0" w:space="0" w:color="auto"/>
            <w:left w:val="none" w:sz="0" w:space="0" w:color="auto"/>
            <w:bottom w:val="none" w:sz="0" w:space="0" w:color="auto"/>
            <w:right w:val="none" w:sz="0" w:space="0" w:color="auto"/>
          </w:divBdr>
          <w:divsChild>
            <w:div w:id="902716743">
              <w:marLeft w:val="0"/>
              <w:marRight w:val="0"/>
              <w:marTop w:val="0"/>
              <w:marBottom w:val="0"/>
              <w:divBdr>
                <w:top w:val="none" w:sz="0" w:space="0" w:color="auto"/>
                <w:left w:val="none" w:sz="0" w:space="0" w:color="auto"/>
                <w:bottom w:val="none" w:sz="0" w:space="0" w:color="auto"/>
                <w:right w:val="none" w:sz="0" w:space="0" w:color="auto"/>
              </w:divBdr>
            </w:div>
            <w:div w:id="164592822">
              <w:marLeft w:val="0"/>
              <w:marRight w:val="0"/>
              <w:marTop w:val="0"/>
              <w:marBottom w:val="0"/>
              <w:divBdr>
                <w:top w:val="none" w:sz="0" w:space="0" w:color="auto"/>
                <w:left w:val="none" w:sz="0" w:space="0" w:color="auto"/>
                <w:bottom w:val="none" w:sz="0" w:space="0" w:color="auto"/>
                <w:right w:val="none" w:sz="0" w:space="0" w:color="auto"/>
              </w:divBdr>
            </w:div>
            <w:div w:id="170993468">
              <w:marLeft w:val="0"/>
              <w:marRight w:val="0"/>
              <w:marTop w:val="0"/>
              <w:marBottom w:val="0"/>
              <w:divBdr>
                <w:top w:val="none" w:sz="0" w:space="0" w:color="auto"/>
                <w:left w:val="none" w:sz="0" w:space="0" w:color="auto"/>
                <w:bottom w:val="none" w:sz="0" w:space="0" w:color="auto"/>
                <w:right w:val="none" w:sz="0" w:space="0" w:color="auto"/>
              </w:divBdr>
            </w:div>
            <w:div w:id="987854667">
              <w:marLeft w:val="0"/>
              <w:marRight w:val="0"/>
              <w:marTop w:val="0"/>
              <w:marBottom w:val="0"/>
              <w:divBdr>
                <w:top w:val="none" w:sz="0" w:space="0" w:color="auto"/>
                <w:left w:val="none" w:sz="0" w:space="0" w:color="auto"/>
                <w:bottom w:val="none" w:sz="0" w:space="0" w:color="auto"/>
                <w:right w:val="none" w:sz="0" w:space="0" w:color="auto"/>
              </w:divBdr>
            </w:div>
          </w:divsChild>
        </w:div>
        <w:div w:id="1211186680">
          <w:marLeft w:val="0"/>
          <w:marRight w:val="0"/>
          <w:marTop w:val="0"/>
          <w:marBottom w:val="0"/>
          <w:divBdr>
            <w:top w:val="none" w:sz="0" w:space="0" w:color="auto"/>
            <w:left w:val="none" w:sz="0" w:space="0" w:color="auto"/>
            <w:bottom w:val="none" w:sz="0" w:space="0" w:color="auto"/>
            <w:right w:val="none" w:sz="0" w:space="0" w:color="auto"/>
          </w:divBdr>
          <w:divsChild>
            <w:div w:id="1193809090">
              <w:marLeft w:val="0"/>
              <w:marRight w:val="0"/>
              <w:marTop w:val="0"/>
              <w:marBottom w:val="0"/>
              <w:divBdr>
                <w:top w:val="none" w:sz="0" w:space="0" w:color="auto"/>
                <w:left w:val="none" w:sz="0" w:space="0" w:color="auto"/>
                <w:bottom w:val="none" w:sz="0" w:space="0" w:color="auto"/>
                <w:right w:val="none" w:sz="0" w:space="0" w:color="auto"/>
              </w:divBdr>
            </w:div>
            <w:div w:id="1751735174">
              <w:marLeft w:val="0"/>
              <w:marRight w:val="0"/>
              <w:marTop w:val="0"/>
              <w:marBottom w:val="0"/>
              <w:divBdr>
                <w:top w:val="none" w:sz="0" w:space="0" w:color="auto"/>
                <w:left w:val="none" w:sz="0" w:space="0" w:color="auto"/>
                <w:bottom w:val="none" w:sz="0" w:space="0" w:color="auto"/>
                <w:right w:val="none" w:sz="0" w:space="0" w:color="auto"/>
              </w:divBdr>
            </w:div>
          </w:divsChild>
        </w:div>
        <w:div w:id="1428382629">
          <w:marLeft w:val="0"/>
          <w:marRight w:val="0"/>
          <w:marTop w:val="0"/>
          <w:marBottom w:val="0"/>
          <w:divBdr>
            <w:top w:val="none" w:sz="0" w:space="0" w:color="auto"/>
            <w:left w:val="none" w:sz="0" w:space="0" w:color="auto"/>
            <w:bottom w:val="none" w:sz="0" w:space="0" w:color="auto"/>
            <w:right w:val="none" w:sz="0" w:space="0" w:color="auto"/>
          </w:divBdr>
          <w:divsChild>
            <w:div w:id="2039156926">
              <w:marLeft w:val="0"/>
              <w:marRight w:val="0"/>
              <w:marTop w:val="0"/>
              <w:marBottom w:val="0"/>
              <w:divBdr>
                <w:top w:val="none" w:sz="0" w:space="0" w:color="auto"/>
                <w:left w:val="none" w:sz="0" w:space="0" w:color="auto"/>
                <w:bottom w:val="none" w:sz="0" w:space="0" w:color="auto"/>
                <w:right w:val="none" w:sz="0" w:space="0" w:color="auto"/>
              </w:divBdr>
            </w:div>
            <w:div w:id="1386218763">
              <w:marLeft w:val="0"/>
              <w:marRight w:val="0"/>
              <w:marTop w:val="0"/>
              <w:marBottom w:val="0"/>
              <w:divBdr>
                <w:top w:val="none" w:sz="0" w:space="0" w:color="auto"/>
                <w:left w:val="none" w:sz="0" w:space="0" w:color="auto"/>
                <w:bottom w:val="none" w:sz="0" w:space="0" w:color="auto"/>
                <w:right w:val="none" w:sz="0" w:space="0" w:color="auto"/>
              </w:divBdr>
            </w:div>
            <w:div w:id="257908743">
              <w:marLeft w:val="0"/>
              <w:marRight w:val="0"/>
              <w:marTop w:val="0"/>
              <w:marBottom w:val="0"/>
              <w:divBdr>
                <w:top w:val="none" w:sz="0" w:space="0" w:color="auto"/>
                <w:left w:val="none" w:sz="0" w:space="0" w:color="auto"/>
                <w:bottom w:val="none" w:sz="0" w:space="0" w:color="auto"/>
                <w:right w:val="none" w:sz="0" w:space="0" w:color="auto"/>
              </w:divBdr>
            </w:div>
            <w:div w:id="580406456">
              <w:marLeft w:val="0"/>
              <w:marRight w:val="0"/>
              <w:marTop w:val="0"/>
              <w:marBottom w:val="0"/>
              <w:divBdr>
                <w:top w:val="none" w:sz="0" w:space="0" w:color="auto"/>
                <w:left w:val="none" w:sz="0" w:space="0" w:color="auto"/>
                <w:bottom w:val="none" w:sz="0" w:space="0" w:color="auto"/>
                <w:right w:val="none" w:sz="0" w:space="0" w:color="auto"/>
              </w:divBdr>
            </w:div>
          </w:divsChild>
        </w:div>
        <w:div w:id="792286144">
          <w:marLeft w:val="0"/>
          <w:marRight w:val="0"/>
          <w:marTop w:val="0"/>
          <w:marBottom w:val="0"/>
          <w:divBdr>
            <w:top w:val="none" w:sz="0" w:space="0" w:color="auto"/>
            <w:left w:val="none" w:sz="0" w:space="0" w:color="auto"/>
            <w:bottom w:val="none" w:sz="0" w:space="0" w:color="auto"/>
            <w:right w:val="none" w:sz="0" w:space="0" w:color="auto"/>
          </w:divBdr>
          <w:divsChild>
            <w:div w:id="1666930552">
              <w:marLeft w:val="0"/>
              <w:marRight w:val="0"/>
              <w:marTop w:val="0"/>
              <w:marBottom w:val="0"/>
              <w:divBdr>
                <w:top w:val="none" w:sz="0" w:space="0" w:color="auto"/>
                <w:left w:val="none" w:sz="0" w:space="0" w:color="auto"/>
                <w:bottom w:val="none" w:sz="0" w:space="0" w:color="auto"/>
                <w:right w:val="none" w:sz="0" w:space="0" w:color="auto"/>
              </w:divBdr>
            </w:div>
            <w:div w:id="761487374">
              <w:marLeft w:val="0"/>
              <w:marRight w:val="0"/>
              <w:marTop w:val="0"/>
              <w:marBottom w:val="0"/>
              <w:divBdr>
                <w:top w:val="none" w:sz="0" w:space="0" w:color="auto"/>
                <w:left w:val="none" w:sz="0" w:space="0" w:color="auto"/>
                <w:bottom w:val="none" w:sz="0" w:space="0" w:color="auto"/>
                <w:right w:val="none" w:sz="0" w:space="0" w:color="auto"/>
              </w:divBdr>
            </w:div>
          </w:divsChild>
        </w:div>
        <w:div w:id="82839689">
          <w:marLeft w:val="0"/>
          <w:marRight w:val="0"/>
          <w:marTop w:val="0"/>
          <w:marBottom w:val="0"/>
          <w:divBdr>
            <w:top w:val="none" w:sz="0" w:space="0" w:color="auto"/>
            <w:left w:val="none" w:sz="0" w:space="0" w:color="auto"/>
            <w:bottom w:val="none" w:sz="0" w:space="0" w:color="auto"/>
            <w:right w:val="none" w:sz="0" w:space="0" w:color="auto"/>
          </w:divBdr>
          <w:divsChild>
            <w:div w:id="32387296">
              <w:marLeft w:val="0"/>
              <w:marRight w:val="0"/>
              <w:marTop w:val="0"/>
              <w:marBottom w:val="0"/>
              <w:divBdr>
                <w:top w:val="none" w:sz="0" w:space="0" w:color="auto"/>
                <w:left w:val="none" w:sz="0" w:space="0" w:color="auto"/>
                <w:bottom w:val="none" w:sz="0" w:space="0" w:color="auto"/>
                <w:right w:val="none" w:sz="0" w:space="0" w:color="auto"/>
              </w:divBdr>
            </w:div>
          </w:divsChild>
        </w:div>
        <w:div w:id="55011267">
          <w:marLeft w:val="0"/>
          <w:marRight w:val="0"/>
          <w:marTop w:val="0"/>
          <w:marBottom w:val="0"/>
          <w:divBdr>
            <w:top w:val="none" w:sz="0" w:space="0" w:color="auto"/>
            <w:left w:val="none" w:sz="0" w:space="0" w:color="auto"/>
            <w:bottom w:val="none" w:sz="0" w:space="0" w:color="auto"/>
            <w:right w:val="none" w:sz="0" w:space="0" w:color="auto"/>
          </w:divBdr>
          <w:divsChild>
            <w:div w:id="187455213">
              <w:marLeft w:val="0"/>
              <w:marRight w:val="0"/>
              <w:marTop w:val="0"/>
              <w:marBottom w:val="0"/>
              <w:divBdr>
                <w:top w:val="none" w:sz="0" w:space="0" w:color="auto"/>
                <w:left w:val="none" w:sz="0" w:space="0" w:color="auto"/>
                <w:bottom w:val="none" w:sz="0" w:space="0" w:color="auto"/>
                <w:right w:val="none" w:sz="0" w:space="0" w:color="auto"/>
              </w:divBdr>
            </w:div>
            <w:div w:id="1877083276">
              <w:marLeft w:val="0"/>
              <w:marRight w:val="0"/>
              <w:marTop w:val="0"/>
              <w:marBottom w:val="0"/>
              <w:divBdr>
                <w:top w:val="none" w:sz="0" w:space="0" w:color="auto"/>
                <w:left w:val="none" w:sz="0" w:space="0" w:color="auto"/>
                <w:bottom w:val="none" w:sz="0" w:space="0" w:color="auto"/>
                <w:right w:val="none" w:sz="0" w:space="0" w:color="auto"/>
              </w:divBdr>
            </w:div>
          </w:divsChild>
        </w:div>
        <w:div w:id="1260211456">
          <w:marLeft w:val="0"/>
          <w:marRight w:val="0"/>
          <w:marTop w:val="0"/>
          <w:marBottom w:val="0"/>
          <w:divBdr>
            <w:top w:val="none" w:sz="0" w:space="0" w:color="auto"/>
            <w:left w:val="none" w:sz="0" w:space="0" w:color="auto"/>
            <w:bottom w:val="none" w:sz="0" w:space="0" w:color="auto"/>
            <w:right w:val="none" w:sz="0" w:space="0" w:color="auto"/>
          </w:divBdr>
          <w:divsChild>
            <w:div w:id="1567835426">
              <w:marLeft w:val="0"/>
              <w:marRight w:val="0"/>
              <w:marTop w:val="0"/>
              <w:marBottom w:val="0"/>
              <w:divBdr>
                <w:top w:val="none" w:sz="0" w:space="0" w:color="auto"/>
                <w:left w:val="none" w:sz="0" w:space="0" w:color="auto"/>
                <w:bottom w:val="none" w:sz="0" w:space="0" w:color="auto"/>
                <w:right w:val="none" w:sz="0" w:space="0" w:color="auto"/>
              </w:divBdr>
            </w:div>
            <w:div w:id="866337665">
              <w:marLeft w:val="0"/>
              <w:marRight w:val="0"/>
              <w:marTop w:val="0"/>
              <w:marBottom w:val="0"/>
              <w:divBdr>
                <w:top w:val="none" w:sz="0" w:space="0" w:color="auto"/>
                <w:left w:val="none" w:sz="0" w:space="0" w:color="auto"/>
                <w:bottom w:val="none" w:sz="0" w:space="0" w:color="auto"/>
                <w:right w:val="none" w:sz="0" w:space="0" w:color="auto"/>
              </w:divBdr>
            </w:div>
          </w:divsChild>
        </w:div>
        <w:div w:id="1483161791">
          <w:marLeft w:val="0"/>
          <w:marRight w:val="0"/>
          <w:marTop w:val="0"/>
          <w:marBottom w:val="0"/>
          <w:divBdr>
            <w:top w:val="none" w:sz="0" w:space="0" w:color="auto"/>
            <w:left w:val="none" w:sz="0" w:space="0" w:color="auto"/>
            <w:bottom w:val="none" w:sz="0" w:space="0" w:color="auto"/>
            <w:right w:val="none" w:sz="0" w:space="0" w:color="auto"/>
          </w:divBdr>
          <w:divsChild>
            <w:div w:id="81881081">
              <w:marLeft w:val="0"/>
              <w:marRight w:val="0"/>
              <w:marTop w:val="0"/>
              <w:marBottom w:val="0"/>
              <w:divBdr>
                <w:top w:val="none" w:sz="0" w:space="0" w:color="auto"/>
                <w:left w:val="none" w:sz="0" w:space="0" w:color="auto"/>
                <w:bottom w:val="none" w:sz="0" w:space="0" w:color="auto"/>
                <w:right w:val="none" w:sz="0" w:space="0" w:color="auto"/>
              </w:divBdr>
            </w:div>
            <w:div w:id="1619067659">
              <w:marLeft w:val="0"/>
              <w:marRight w:val="0"/>
              <w:marTop w:val="0"/>
              <w:marBottom w:val="0"/>
              <w:divBdr>
                <w:top w:val="none" w:sz="0" w:space="0" w:color="auto"/>
                <w:left w:val="none" w:sz="0" w:space="0" w:color="auto"/>
                <w:bottom w:val="none" w:sz="0" w:space="0" w:color="auto"/>
                <w:right w:val="none" w:sz="0" w:space="0" w:color="auto"/>
              </w:divBdr>
            </w:div>
            <w:div w:id="1229728003">
              <w:marLeft w:val="0"/>
              <w:marRight w:val="0"/>
              <w:marTop w:val="0"/>
              <w:marBottom w:val="0"/>
              <w:divBdr>
                <w:top w:val="none" w:sz="0" w:space="0" w:color="auto"/>
                <w:left w:val="none" w:sz="0" w:space="0" w:color="auto"/>
                <w:bottom w:val="none" w:sz="0" w:space="0" w:color="auto"/>
                <w:right w:val="none" w:sz="0" w:space="0" w:color="auto"/>
              </w:divBdr>
            </w:div>
            <w:div w:id="2038311279">
              <w:marLeft w:val="0"/>
              <w:marRight w:val="0"/>
              <w:marTop w:val="0"/>
              <w:marBottom w:val="0"/>
              <w:divBdr>
                <w:top w:val="none" w:sz="0" w:space="0" w:color="auto"/>
                <w:left w:val="none" w:sz="0" w:space="0" w:color="auto"/>
                <w:bottom w:val="none" w:sz="0" w:space="0" w:color="auto"/>
                <w:right w:val="none" w:sz="0" w:space="0" w:color="auto"/>
              </w:divBdr>
            </w:div>
            <w:div w:id="507596329">
              <w:marLeft w:val="0"/>
              <w:marRight w:val="0"/>
              <w:marTop w:val="0"/>
              <w:marBottom w:val="0"/>
              <w:divBdr>
                <w:top w:val="none" w:sz="0" w:space="0" w:color="auto"/>
                <w:left w:val="none" w:sz="0" w:space="0" w:color="auto"/>
                <w:bottom w:val="none" w:sz="0" w:space="0" w:color="auto"/>
                <w:right w:val="none" w:sz="0" w:space="0" w:color="auto"/>
              </w:divBdr>
            </w:div>
            <w:div w:id="265695888">
              <w:marLeft w:val="0"/>
              <w:marRight w:val="0"/>
              <w:marTop w:val="0"/>
              <w:marBottom w:val="0"/>
              <w:divBdr>
                <w:top w:val="none" w:sz="0" w:space="0" w:color="auto"/>
                <w:left w:val="none" w:sz="0" w:space="0" w:color="auto"/>
                <w:bottom w:val="none" w:sz="0" w:space="0" w:color="auto"/>
                <w:right w:val="none" w:sz="0" w:space="0" w:color="auto"/>
              </w:divBdr>
            </w:div>
          </w:divsChild>
        </w:div>
        <w:div w:id="1937639461">
          <w:marLeft w:val="0"/>
          <w:marRight w:val="0"/>
          <w:marTop w:val="0"/>
          <w:marBottom w:val="0"/>
          <w:divBdr>
            <w:top w:val="none" w:sz="0" w:space="0" w:color="auto"/>
            <w:left w:val="none" w:sz="0" w:space="0" w:color="auto"/>
            <w:bottom w:val="none" w:sz="0" w:space="0" w:color="auto"/>
            <w:right w:val="none" w:sz="0" w:space="0" w:color="auto"/>
          </w:divBdr>
          <w:divsChild>
            <w:div w:id="1993483623">
              <w:marLeft w:val="0"/>
              <w:marRight w:val="0"/>
              <w:marTop w:val="0"/>
              <w:marBottom w:val="0"/>
              <w:divBdr>
                <w:top w:val="none" w:sz="0" w:space="0" w:color="auto"/>
                <w:left w:val="none" w:sz="0" w:space="0" w:color="auto"/>
                <w:bottom w:val="none" w:sz="0" w:space="0" w:color="auto"/>
                <w:right w:val="none" w:sz="0" w:space="0" w:color="auto"/>
              </w:divBdr>
            </w:div>
          </w:divsChild>
        </w:div>
        <w:div w:id="292753015">
          <w:marLeft w:val="0"/>
          <w:marRight w:val="0"/>
          <w:marTop w:val="0"/>
          <w:marBottom w:val="0"/>
          <w:divBdr>
            <w:top w:val="none" w:sz="0" w:space="0" w:color="auto"/>
            <w:left w:val="none" w:sz="0" w:space="0" w:color="auto"/>
            <w:bottom w:val="none" w:sz="0" w:space="0" w:color="auto"/>
            <w:right w:val="none" w:sz="0" w:space="0" w:color="auto"/>
          </w:divBdr>
          <w:divsChild>
            <w:div w:id="256984657">
              <w:marLeft w:val="0"/>
              <w:marRight w:val="0"/>
              <w:marTop w:val="0"/>
              <w:marBottom w:val="0"/>
              <w:divBdr>
                <w:top w:val="none" w:sz="0" w:space="0" w:color="auto"/>
                <w:left w:val="none" w:sz="0" w:space="0" w:color="auto"/>
                <w:bottom w:val="none" w:sz="0" w:space="0" w:color="auto"/>
                <w:right w:val="none" w:sz="0" w:space="0" w:color="auto"/>
              </w:divBdr>
            </w:div>
            <w:div w:id="739906138">
              <w:marLeft w:val="0"/>
              <w:marRight w:val="0"/>
              <w:marTop w:val="0"/>
              <w:marBottom w:val="0"/>
              <w:divBdr>
                <w:top w:val="none" w:sz="0" w:space="0" w:color="auto"/>
                <w:left w:val="none" w:sz="0" w:space="0" w:color="auto"/>
                <w:bottom w:val="none" w:sz="0" w:space="0" w:color="auto"/>
                <w:right w:val="none" w:sz="0" w:space="0" w:color="auto"/>
              </w:divBdr>
            </w:div>
          </w:divsChild>
        </w:div>
        <w:div w:id="1734158475">
          <w:marLeft w:val="0"/>
          <w:marRight w:val="0"/>
          <w:marTop w:val="0"/>
          <w:marBottom w:val="0"/>
          <w:divBdr>
            <w:top w:val="none" w:sz="0" w:space="0" w:color="auto"/>
            <w:left w:val="none" w:sz="0" w:space="0" w:color="auto"/>
            <w:bottom w:val="none" w:sz="0" w:space="0" w:color="auto"/>
            <w:right w:val="none" w:sz="0" w:space="0" w:color="auto"/>
          </w:divBdr>
          <w:divsChild>
            <w:div w:id="96872034">
              <w:marLeft w:val="0"/>
              <w:marRight w:val="0"/>
              <w:marTop w:val="0"/>
              <w:marBottom w:val="0"/>
              <w:divBdr>
                <w:top w:val="none" w:sz="0" w:space="0" w:color="auto"/>
                <w:left w:val="none" w:sz="0" w:space="0" w:color="auto"/>
                <w:bottom w:val="none" w:sz="0" w:space="0" w:color="auto"/>
                <w:right w:val="none" w:sz="0" w:space="0" w:color="auto"/>
              </w:divBdr>
            </w:div>
            <w:div w:id="474226996">
              <w:marLeft w:val="0"/>
              <w:marRight w:val="0"/>
              <w:marTop w:val="0"/>
              <w:marBottom w:val="0"/>
              <w:divBdr>
                <w:top w:val="none" w:sz="0" w:space="0" w:color="auto"/>
                <w:left w:val="none" w:sz="0" w:space="0" w:color="auto"/>
                <w:bottom w:val="none" w:sz="0" w:space="0" w:color="auto"/>
                <w:right w:val="none" w:sz="0" w:space="0" w:color="auto"/>
              </w:divBdr>
            </w:div>
            <w:div w:id="1468425770">
              <w:marLeft w:val="0"/>
              <w:marRight w:val="0"/>
              <w:marTop w:val="0"/>
              <w:marBottom w:val="0"/>
              <w:divBdr>
                <w:top w:val="none" w:sz="0" w:space="0" w:color="auto"/>
                <w:left w:val="none" w:sz="0" w:space="0" w:color="auto"/>
                <w:bottom w:val="none" w:sz="0" w:space="0" w:color="auto"/>
                <w:right w:val="none" w:sz="0" w:space="0" w:color="auto"/>
              </w:divBdr>
            </w:div>
            <w:div w:id="262613875">
              <w:marLeft w:val="0"/>
              <w:marRight w:val="0"/>
              <w:marTop w:val="0"/>
              <w:marBottom w:val="0"/>
              <w:divBdr>
                <w:top w:val="none" w:sz="0" w:space="0" w:color="auto"/>
                <w:left w:val="none" w:sz="0" w:space="0" w:color="auto"/>
                <w:bottom w:val="none" w:sz="0" w:space="0" w:color="auto"/>
                <w:right w:val="none" w:sz="0" w:space="0" w:color="auto"/>
              </w:divBdr>
            </w:div>
          </w:divsChild>
        </w:div>
        <w:div w:id="1366637881">
          <w:marLeft w:val="0"/>
          <w:marRight w:val="0"/>
          <w:marTop w:val="0"/>
          <w:marBottom w:val="0"/>
          <w:divBdr>
            <w:top w:val="none" w:sz="0" w:space="0" w:color="auto"/>
            <w:left w:val="none" w:sz="0" w:space="0" w:color="auto"/>
            <w:bottom w:val="none" w:sz="0" w:space="0" w:color="auto"/>
            <w:right w:val="none" w:sz="0" w:space="0" w:color="auto"/>
          </w:divBdr>
          <w:divsChild>
            <w:div w:id="1646659008">
              <w:marLeft w:val="0"/>
              <w:marRight w:val="0"/>
              <w:marTop w:val="0"/>
              <w:marBottom w:val="0"/>
              <w:divBdr>
                <w:top w:val="none" w:sz="0" w:space="0" w:color="auto"/>
                <w:left w:val="none" w:sz="0" w:space="0" w:color="auto"/>
                <w:bottom w:val="none" w:sz="0" w:space="0" w:color="auto"/>
                <w:right w:val="none" w:sz="0" w:space="0" w:color="auto"/>
              </w:divBdr>
            </w:div>
            <w:div w:id="658726010">
              <w:marLeft w:val="0"/>
              <w:marRight w:val="0"/>
              <w:marTop w:val="0"/>
              <w:marBottom w:val="0"/>
              <w:divBdr>
                <w:top w:val="none" w:sz="0" w:space="0" w:color="auto"/>
                <w:left w:val="none" w:sz="0" w:space="0" w:color="auto"/>
                <w:bottom w:val="none" w:sz="0" w:space="0" w:color="auto"/>
                <w:right w:val="none" w:sz="0" w:space="0" w:color="auto"/>
              </w:divBdr>
            </w:div>
          </w:divsChild>
        </w:div>
        <w:div w:id="821429972">
          <w:marLeft w:val="0"/>
          <w:marRight w:val="0"/>
          <w:marTop w:val="0"/>
          <w:marBottom w:val="0"/>
          <w:divBdr>
            <w:top w:val="none" w:sz="0" w:space="0" w:color="auto"/>
            <w:left w:val="none" w:sz="0" w:space="0" w:color="auto"/>
            <w:bottom w:val="none" w:sz="0" w:space="0" w:color="auto"/>
            <w:right w:val="none" w:sz="0" w:space="0" w:color="auto"/>
          </w:divBdr>
          <w:divsChild>
            <w:div w:id="1270963664">
              <w:marLeft w:val="0"/>
              <w:marRight w:val="0"/>
              <w:marTop w:val="0"/>
              <w:marBottom w:val="0"/>
              <w:divBdr>
                <w:top w:val="none" w:sz="0" w:space="0" w:color="auto"/>
                <w:left w:val="none" w:sz="0" w:space="0" w:color="auto"/>
                <w:bottom w:val="none" w:sz="0" w:space="0" w:color="auto"/>
                <w:right w:val="none" w:sz="0" w:space="0" w:color="auto"/>
              </w:divBdr>
            </w:div>
            <w:div w:id="641156490">
              <w:marLeft w:val="0"/>
              <w:marRight w:val="0"/>
              <w:marTop w:val="0"/>
              <w:marBottom w:val="0"/>
              <w:divBdr>
                <w:top w:val="none" w:sz="0" w:space="0" w:color="auto"/>
                <w:left w:val="none" w:sz="0" w:space="0" w:color="auto"/>
                <w:bottom w:val="none" w:sz="0" w:space="0" w:color="auto"/>
                <w:right w:val="none" w:sz="0" w:space="0" w:color="auto"/>
              </w:divBdr>
            </w:div>
            <w:div w:id="1597520760">
              <w:marLeft w:val="0"/>
              <w:marRight w:val="0"/>
              <w:marTop w:val="0"/>
              <w:marBottom w:val="0"/>
              <w:divBdr>
                <w:top w:val="none" w:sz="0" w:space="0" w:color="auto"/>
                <w:left w:val="none" w:sz="0" w:space="0" w:color="auto"/>
                <w:bottom w:val="none" w:sz="0" w:space="0" w:color="auto"/>
                <w:right w:val="none" w:sz="0" w:space="0" w:color="auto"/>
              </w:divBdr>
            </w:div>
            <w:div w:id="1912042230">
              <w:marLeft w:val="0"/>
              <w:marRight w:val="0"/>
              <w:marTop w:val="0"/>
              <w:marBottom w:val="0"/>
              <w:divBdr>
                <w:top w:val="none" w:sz="0" w:space="0" w:color="auto"/>
                <w:left w:val="none" w:sz="0" w:space="0" w:color="auto"/>
                <w:bottom w:val="none" w:sz="0" w:space="0" w:color="auto"/>
                <w:right w:val="none" w:sz="0" w:space="0" w:color="auto"/>
              </w:divBdr>
            </w:div>
            <w:div w:id="1634943406">
              <w:marLeft w:val="0"/>
              <w:marRight w:val="0"/>
              <w:marTop w:val="0"/>
              <w:marBottom w:val="0"/>
              <w:divBdr>
                <w:top w:val="none" w:sz="0" w:space="0" w:color="auto"/>
                <w:left w:val="none" w:sz="0" w:space="0" w:color="auto"/>
                <w:bottom w:val="none" w:sz="0" w:space="0" w:color="auto"/>
                <w:right w:val="none" w:sz="0" w:space="0" w:color="auto"/>
              </w:divBdr>
            </w:div>
            <w:div w:id="1325158380">
              <w:marLeft w:val="0"/>
              <w:marRight w:val="0"/>
              <w:marTop w:val="0"/>
              <w:marBottom w:val="0"/>
              <w:divBdr>
                <w:top w:val="none" w:sz="0" w:space="0" w:color="auto"/>
                <w:left w:val="none" w:sz="0" w:space="0" w:color="auto"/>
                <w:bottom w:val="none" w:sz="0" w:space="0" w:color="auto"/>
                <w:right w:val="none" w:sz="0" w:space="0" w:color="auto"/>
              </w:divBdr>
            </w:div>
          </w:divsChild>
        </w:div>
        <w:div w:id="435442969">
          <w:marLeft w:val="0"/>
          <w:marRight w:val="0"/>
          <w:marTop w:val="0"/>
          <w:marBottom w:val="0"/>
          <w:divBdr>
            <w:top w:val="none" w:sz="0" w:space="0" w:color="auto"/>
            <w:left w:val="none" w:sz="0" w:space="0" w:color="auto"/>
            <w:bottom w:val="none" w:sz="0" w:space="0" w:color="auto"/>
            <w:right w:val="none" w:sz="0" w:space="0" w:color="auto"/>
          </w:divBdr>
          <w:divsChild>
            <w:div w:id="27417994">
              <w:marLeft w:val="0"/>
              <w:marRight w:val="0"/>
              <w:marTop w:val="0"/>
              <w:marBottom w:val="0"/>
              <w:divBdr>
                <w:top w:val="none" w:sz="0" w:space="0" w:color="auto"/>
                <w:left w:val="none" w:sz="0" w:space="0" w:color="auto"/>
                <w:bottom w:val="none" w:sz="0" w:space="0" w:color="auto"/>
                <w:right w:val="none" w:sz="0" w:space="0" w:color="auto"/>
              </w:divBdr>
            </w:div>
          </w:divsChild>
        </w:div>
        <w:div w:id="1502160905">
          <w:marLeft w:val="0"/>
          <w:marRight w:val="0"/>
          <w:marTop w:val="0"/>
          <w:marBottom w:val="0"/>
          <w:divBdr>
            <w:top w:val="none" w:sz="0" w:space="0" w:color="auto"/>
            <w:left w:val="none" w:sz="0" w:space="0" w:color="auto"/>
            <w:bottom w:val="none" w:sz="0" w:space="0" w:color="auto"/>
            <w:right w:val="none" w:sz="0" w:space="0" w:color="auto"/>
          </w:divBdr>
          <w:divsChild>
            <w:div w:id="1384520140">
              <w:marLeft w:val="0"/>
              <w:marRight w:val="0"/>
              <w:marTop w:val="0"/>
              <w:marBottom w:val="0"/>
              <w:divBdr>
                <w:top w:val="none" w:sz="0" w:space="0" w:color="auto"/>
                <w:left w:val="none" w:sz="0" w:space="0" w:color="auto"/>
                <w:bottom w:val="none" w:sz="0" w:space="0" w:color="auto"/>
                <w:right w:val="none" w:sz="0" w:space="0" w:color="auto"/>
              </w:divBdr>
            </w:div>
            <w:div w:id="1052190792">
              <w:marLeft w:val="0"/>
              <w:marRight w:val="0"/>
              <w:marTop w:val="0"/>
              <w:marBottom w:val="0"/>
              <w:divBdr>
                <w:top w:val="none" w:sz="0" w:space="0" w:color="auto"/>
                <w:left w:val="none" w:sz="0" w:space="0" w:color="auto"/>
                <w:bottom w:val="none" w:sz="0" w:space="0" w:color="auto"/>
                <w:right w:val="none" w:sz="0" w:space="0" w:color="auto"/>
              </w:divBdr>
            </w:div>
          </w:divsChild>
        </w:div>
        <w:div w:id="1033186731">
          <w:marLeft w:val="0"/>
          <w:marRight w:val="0"/>
          <w:marTop w:val="0"/>
          <w:marBottom w:val="0"/>
          <w:divBdr>
            <w:top w:val="none" w:sz="0" w:space="0" w:color="auto"/>
            <w:left w:val="none" w:sz="0" w:space="0" w:color="auto"/>
            <w:bottom w:val="none" w:sz="0" w:space="0" w:color="auto"/>
            <w:right w:val="none" w:sz="0" w:space="0" w:color="auto"/>
          </w:divBdr>
          <w:divsChild>
            <w:div w:id="2121758404">
              <w:marLeft w:val="0"/>
              <w:marRight w:val="0"/>
              <w:marTop w:val="0"/>
              <w:marBottom w:val="0"/>
              <w:divBdr>
                <w:top w:val="none" w:sz="0" w:space="0" w:color="auto"/>
                <w:left w:val="none" w:sz="0" w:space="0" w:color="auto"/>
                <w:bottom w:val="none" w:sz="0" w:space="0" w:color="auto"/>
                <w:right w:val="none" w:sz="0" w:space="0" w:color="auto"/>
              </w:divBdr>
            </w:div>
            <w:div w:id="1731728377">
              <w:marLeft w:val="0"/>
              <w:marRight w:val="0"/>
              <w:marTop w:val="0"/>
              <w:marBottom w:val="0"/>
              <w:divBdr>
                <w:top w:val="none" w:sz="0" w:space="0" w:color="auto"/>
                <w:left w:val="none" w:sz="0" w:space="0" w:color="auto"/>
                <w:bottom w:val="none" w:sz="0" w:space="0" w:color="auto"/>
                <w:right w:val="none" w:sz="0" w:space="0" w:color="auto"/>
              </w:divBdr>
            </w:div>
          </w:divsChild>
        </w:div>
        <w:div w:id="1162356095">
          <w:marLeft w:val="0"/>
          <w:marRight w:val="0"/>
          <w:marTop w:val="0"/>
          <w:marBottom w:val="0"/>
          <w:divBdr>
            <w:top w:val="none" w:sz="0" w:space="0" w:color="auto"/>
            <w:left w:val="none" w:sz="0" w:space="0" w:color="auto"/>
            <w:bottom w:val="none" w:sz="0" w:space="0" w:color="auto"/>
            <w:right w:val="none" w:sz="0" w:space="0" w:color="auto"/>
          </w:divBdr>
          <w:divsChild>
            <w:div w:id="292097844">
              <w:marLeft w:val="0"/>
              <w:marRight w:val="0"/>
              <w:marTop w:val="0"/>
              <w:marBottom w:val="0"/>
              <w:divBdr>
                <w:top w:val="none" w:sz="0" w:space="0" w:color="auto"/>
                <w:left w:val="none" w:sz="0" w:space="0" w:color="auto"/>
                <w:bottom w:val="none" w:sz="0" w:space="0" w:color="auto"/>
                <w:right w:val="none" w:sz="0" w:space="0" w:color="auto"/>
              </w:divBdr>
            </w:div>
            <w:div w:id="1023244267">
              <w:marLeft w:val="0"/>
              <w:marRight w:val="0"/>
              <w:marTop w:val="0"/>
              <w:marBottom w:val="0"/>
              <w:divBdr>
                <w:top w:val="none" w:sz="0" w:space="0" w:color="auto"/>
                <w:left w:val="none" w:sz="0" w:space="0" w:color="auto"/>
                <w:bottom w:val="none" w:sz="0" w:space="0" w:color="auto"/>
                <w:right w:val="none" w:sz="0" w:space="0" w:color="auto"/>
              </w:divBdr>
            </w:div>
            <w:div w:id="680547759">
              <w:marLeft w:val="0"/>
              <w:marRight w:val="0"/>
              <w:marTop w:val="0"/>
              <w:marBottom w:val="0"/>
              <w:divBdr>
                <w:top w:val="none" w:sz="0" w:space="0" w:color="auto"/>
                <w:left w:val="none" w:sz="0" w:space="0" w:color="auto"/>
                <w:bottom w:val="none" w:sz="0" w:space="0" w:color="auto"/>
                <w:right w:val="none" w:sz="0" w:space="0" w:color="auto"/>
              </w:divBdr>
            </w:div>
          </w:divsChild>
        </w:div>
        <w:div w:id="728117332">
          <w:marLeft w:val="0"/>
          <w:marRight w:val="0"/>
          <w:marTop w:val="0"/>
          <w:marBottom w:val="0"/>
          <w:divBdr>
            <w:top w:val="none" w:sz="0" w:space="0" w:color="auto"/>
            <w:left w:val="none" w:sz="0" w:space="0" w:color="auto"/>
            <w:bottom w:val="none" w:sz="0" w:space="0" w:color="auto"/>
            <w:right w:val="none" w:sz="0" w:space="0" w:color="auto"/>
          </w:divBdr>
          <w:divsChild>
            <w:div w:id="223563430">
              <w:marLeft w:val="0"/>
              <w:marRight w:val="0"/>
              <w:marTop w:val="0"/>
              <w:marBottom w:val="0"/>
              <w:divBdr>
                <w:top w:val="none" w:sz="0" w:space="0" w:color="auto"/>
                <w:left w:val="none" w:sz="0" w:space="0" w:color="auto"/>
                <w:bottom w:val="none" w:sz="0" w:space="0" w:color="auto"/>
                <w:right w:val="none" w:sz="0" w:space="0" w:color="auto"/>
              </w:divBdr>
            </w:div>
            <w:div w:id="1745641606">
              <w:marLeft w:val="0"/>
              <w:marRight w:val="0"/>
              <w:marTop w:val="0"/>
              <w:marBottom w:val="0"/>
              <w:divBdr>
                <w:top w:val="none" w:sz="0" w:space="0" w:color="auto"/>
                <w:left w:val="none" w:sz="0" w:space="0" w:color="auto"/>
                <w:bottom w:val="none" w:sz="0" w:space="0" w:color="auto"/>
                <w:right w:val="none" w:sz="0" w:space="0" w:color="auto"/>
              </w:divBdr>
            </w:div>
          </w:divsChild>
        </w:div>
        <w:div w:id="947007784">
          <w:marLeft w:val="0"/>
          <w:marRight w:val="0"/>
          <w:marTop w:val="0"/>
          <w:marBottom w:val="0"/>
          <w:divBdr>
            <w:top w:val="none" w:sz="0" w:space="0" w:color="auto"/>
            <w:left w:val="none" w:sz="0" w:space="0" w:color="auto"/>
            <w:bottom w:val="none" w:sz="0" w:space="0" w:color="auto"/>
            <w:right w:val="none" w:sz="0" w:space="0" w:color="auto"/>
          </w:divBdr>
          <w:divsChild>
            <w:div w:id="388383745">
              <w:marLeft w:val="0"/>
              <w:marRight w:val="0"/>
              <w:marTop w:val="0"/>
              <w:marBottom w:val="0"/>
              <w:divBdr>
                <w:top w:val="none" w:sz="0" w:space="0" w:color="auto"/>
                <w:left w:val="none" w:sz="0" w:space="0" w:color="auto"/>
                <w:bottom w:val="none" w:sz="0" w:space="0" w:color="auto"/>
                <w:right w:val="none" w:sz="0" w:space="0" w:color="auto"/>
              </w:divBdr>
            </w:div>
            <w:div w:id="1777434231">
              <w:marLeft w:val="0"/>
              <w:marRight w:val="0"/>
              <w:marTop w:val="0"/>
              <w:marBottom w:val="0"/>
              <w:divBdr>
                <w:top w:val="none" w:sz="0" w:space="0" w:color="auto"/>
                <w:left w:val="none" w:sz="0" w:space="0" w:color="auto"/>
                <w:bottom w:val="none" w:sz="0" w:space="0" w:color="auto"/>
                <w:right w:val="none" w:sz="0" w:space="0" w:color="auto"/>
              </w:divBdr>
            </w:div>
            <w:div w:id="1076366882">
              <w:marLeft w:val="0"/>
              <w:marRight w:val="0"/>
              <w:marTop w:val="0"/>
              <w:marBottom w:val="0"/>
              <w:divBdr>
                <w:top w:val="none" w:sz="0" w:space="0" w:color="auto"/>
                <w:left w:val="none" w:sz="0" w:space="0" w:color="auto"/>
                <w:bottom w:val="none" w:sz="0" w:space="0" w:color="auto"/>
                <w:right w:val="none" w:sz="0" w:space="0" w:color="auto"/>
              </w:divBdr>
            </w:div>
          </w:divsChild>
        </w:div>
        <w:div w:id="1779983345">
          <w:marLeft w:val="0"/>
          <w:marRight w:val="0"/>
          <w:marTop w:val="0"/>
          <w:marBottom w:val="0"/>
          <w:divBdr>
            <w:top w:val="none" w:sz="0" w:space="0" w:color="auto"/>
            <w:left w:val="none" w:sz="0" w:space="0" w:color="auto"/>
            <w:bottom w:val="none" w:sz="0" w:space="0" w:color="auto"/>
            <w:right w:val="none" w:sz="0" w:space="0" w:color="auto"/>
          </w:divBdr>
          <w:divsChild>
            <w:div w:id="1368871844">
              <w:marLeft w:val="0"/>
              <w:marRight w:val="0"/>
              <w:marTop w:val="0"/>
              <w:marBottom w:val="0"/>
              <w:divBdr>
                <w:top w:val="none" w:sz="0" w:space="0" w:color="auto"/>
                <w:left w:val="none" w:sz="0" w:space="0" w:color="auto"/>
                <w:bottom w:val="none" w:sz="0" w:space="0" w:color="auto"/>
                <w:right w:val="none" w:sz="0" w:space="0" w:color="auto"/>
              </w:divBdr>
            </w:div>
            <w:div w:id="1477796710">
              <w:marLeft w:val="0"/>
              <w:marRight w:val="0"/>
              <w:marTop w:val="0"/>
              <w:marBottom w:val="0"/>
              <w:divBdr>
                <w:top w:val="none" w:sz="0" w:space="0" w:color="auto"/>
                <w:left w:val="none" w:sz="0" w:space="0" w:color="auto"/>
                <w:bottom w:val="none" w:sz="0" w:space="0" w:color="auto"/>
                <w:right w:val="none" w:sz="0" w:space="0" w:color="auto"/>
              </w:divBdr>
            </w:div>
          </w:divsChild>
        </w:div>
        <w:div w:id="1995181227">
          <w:marLeft w:val="0"/>
          <w:marRight w:val="0"/>
          <w:marTop w:val="0"/>
          <w:marBottom w:val="0"/>
          <w:divBdr>
            <w:top w:val="none" w:sz="0" w:space="0" w:color="auto"/>
            <w:left w:val="none" w:sz="0" w:space="0" w:color="auto"/>
            <w:bottom w:val="none" w:sz="0" w:space="0" w:color="auto"/>
            <w:right w:val="none" w:sz="0" w:space="0" w:color="auto"/>
          </w:divBdr>
          <w:divsChild>
            <w:div w:id="970096025">
              <w:marLeft w:val="0"/>
              <w:marRight w:val="0"/>
              <w:marTop w:val="0"/>
              <w:marBottom w:val="0"/>
              <w:divBdr>
                <w:top w:val="none" w:sz="0" w:space="0" w:color="auto"/>
                <w:left w:val="none" w:sz="0" w:space="0" w:color="auto"/>
                <w:bottom w:val="none" w:sz="0" w:space="0" w:color="auto"/>
                <w:right w:val="none" w:sz="0" w:space="0" w:color="auto"/>
              </w:divBdr>
            </w:div>
          </w:divsChild>
        </w:div>
        <w:div w:id="2119375594">
          <w:marLeft w:val="0"/>
          <w:marRight w:val="0"/>
          <w:marTop w:val="0"/>
          <w:marBottom w:val="0"/>
          <w:divBdr>
            <w:top w:val="none" w:sz="0" w:space="0" w:color="auto"/>
            <w:left w:val="none" w:sz="0" w:space="0" w:color="auto"/>
            <w:bottom w:val="none" w:sz="0" w:space="0" w:color="auto"/>
            <w:right w:val="none" w:sz="0" w:space="0" w:color="auto"/>
          </w:divBdr>
          <w:divsChild>
            <w:div w:id="431173131">
              <w:marLeft w:val="0"/>
              <w:marRight w:val="0"/>
              <w:marTop w:val="0"/>
              <w:marBottom w:val="0"/>
              <w:divBdr>
                <w:top w:val="none" w:sz="0" w:space="0" w:color="auto"/>
                <w:left w:val="none" w:sz="0" w:space="0" w:color="auto"/>
                <w:bottom w:val="none" w:sz="0" w:space="0" w:color="auto"/>
                <w:right w:val="none" w:sz="0" w:space="0" w:color="auto"/>
              </w:divBdr>
            </w:div>
            <w:div w:id="1650285644">
              <w:marLeft w:val="0"/>
              <w:marRight w:val="0"/>
              <w:marTop w:val="0"/>
              <w:marBottom w:val="0"/>
              <w:divBdr>
                <w:top w:val="none" w:sz="0" w:space="0" w:color="auto"/>
                <w:left w:val="none" w:sz="0" w:space="0" w:color="auto"/>
                <w:bottom w:val="none" w:sz="0" w:space="0" w:color="auto"/>
                <w:right w:val="none" w:sz="0" w:space="0" w:color="auto"/>
              </w:divBdr>
            </w:div>
          </w:divsChild>
        </w:div>
        <w:div w:id="1949846214">
          <w:marLeft w:val="0"/>
          <w:marRight w:val="0"/>
          <w:marTop w:val="0"/>
          <w:marBottom w:val="0"/>
          <w:divBdr>
            <w:top w:val="none" w:sz="0" w:space="0" w:color="auto"/>
            <w:left w:val="none" w:sz="0" w:space="0" w:color="auto"/>
            <w:bottom w:val="none" w:sz="0" w:space="0" w:color="auto"/>
            <w:right w:val="none" w:sz="0" w:space="0" w:color="auto"/>
          </w:divBdr>
          <w:divsChild>
            <w:div w:id="270163286">
              <w:marLeft w:val="0"/>
              <w:marRight w:val="0"/>
              <w:marTop w:val="0"/>
              <w:marBottom w:val="0"/>
              <w:divBdr>
                <w:top w:val="none" w:sz="0" w:space="0" w:color="auto"/>
                <w:left w:val="none" w:sz="0" w:space="0" w:color="auto"/>
                <w:bottom w:val="none" w:sz="0" w:space="0" w:color="auto"/>
                <w:right w:val="none" w:sz="0" w:space="0" w:color="auto"/>
              </w:divBdr>
            </w:div>
            <w:div w:id="1528373934">
              <w:marLeft w:val="0"/>
              <w:marRight w:val="0"/>
              <w:marTop w:val="0"/>
              <w:marBottom w:val="0"/>
              <w:divBdr>
                <w:top w:val="none" w:sz="0" w:space="0" w:color="auto"/>
                <w:left w:val="none" w:sz="0" w:space="0" w:color="auto"/>
                <w:bottom w:val="none" w:sz="0" w:space="0" w:color="auto"/>
                <w:right w:val="none" w:sz="0" w:space="0" w:color="auto"/>
              </w:divBdr>
            </w:div>
          </w:divsChild>
        </w:div>
        <w:div w:id="1047993636">
          <w:marLeft w:val="0"/>
          <w:marRight w:val="0"/>
          <w:marTop w:val="0"/>
          <w:marBottom w:val="0"/>
          <w:divBdr>
            <w:top w:val="none" w:sz="0" w:space="0" w:color="auto"/>
            <w:left w:val="none" w:sz="0" w:space="0" w:color="auto"/>
            <w:bottom w:val="none" w:sz="0" w:space="0" w:color="auto"/>
            <w:right w:val="none" w:sz="0" w:space="0" w:color="auto"/>
          </w:divBdr>
          <w:divsChild>
            <w:div w:id="638071666">
              <w:marLeft w:val="0"/>
              <w:marRight w:val="0"/>
              <w:marTop w:val="0"/>
              <w:marBottom w:val="0"/>
              <w:divBdr>
                <w:top w:val="none" w:sz="0" w:space="0" w:color="auto"/>
                <w:left w:val="none" w:sz="0" w:space="0" w:color="auto"/>
                <w:bottom w:val="none" w:sz="0" w:space="0" w:color="auto"/>
                <w:right w:val="none" w:sz="0" w:space="0" w:color="auto"/>
              </w:divBdr>
            </w:div>
          </w:divsChild>
        </w:div>
        <w:div w:id="1132793510">
          <w:marLeft w:val="0"/>
          <w:marRight w:val="0"/>
          <w:marTop w:val="0"/>
          <w:marBottom w:val="0"/>
          <w:divBdr>
            <w:top w:val="none" w:sz="0" w:space="0" w:color="auto"/>
            <w:left w:val="none" w:sz="0" w:space="0" w:color="auto"/>
            <w:bottom w:val="none" w:sz="0" w:space="0" w:color="auto"/>
            <w:right w:val="none" w:sz="0" w:space="0" w:color="auto"/>
          </w:divBdr>
          <w:divsChild>
            <w:div w:id="237374346">
              <w:marLeft w:val="0"/>
              <w:marRight w:val="0"/>
              <w:marTop w:val="0"/>
              <w:marBottom w:val="0"/>
              <w:divBdr>
                <w:top w:val="none" w:sz="0" w:space="0" w:color="auto"/>
                <w:left w:val="none" w:sz="0" w:space="0" w:color="auto"/>
                <w:bottom w:val="none" w:sz="0" w:space="0" w:color="auto"/>
                <w:right w:val="none" w:sz="0" w:space="0" w:color="auto"/>
              </w:divBdr>
            </w:div>
          </w:divsChild>
        </w:div>
        <w:div w:id="842356005">
          <w:marLeft w:val="0"/>
          <w:marRight w:val="0"/>
          <w:marTop w:val="0"/>
          <w:marBottom w:val="0"/>
          <w:divBdr>
            <w:top w:val="none" w:sz="0" w:space="0" w:color="auto"/>
            <w:left w:val="none" w:sz="0" w:space="0" w:color="auto"/>
            <w:bottom w:val="none" w:sz="0" w:space="0" w:color="auto"/>
            <w:right w:val="none" w:sz="0" w:space="0" w:color="auto"/>
          </w:divBdr>
          <w:divsChild>
            <w:div w:id="1871717757">
              <w:marLeft w:val="0"/>
              <w:marRight w:val="0"/>
              <w:marTop w:val="0"/>
              <w:marBottom w:val="0"/>
              <w:divBdr>
                <w:top w:val="none" w:sz="0" w:space="0" w:color="auto"/>
                <w:left w:val="none" w:sz="0" w:space="0" w:color="auto"/>
                <w:bottom w:val="none" w:sz="0" w:space="0" w:color="auto"/>
                <w:right w:val="none" w:sz="0" w:space="0" w:color="auto"/>
              </w:divBdr>
            </w:div>
            <w:div w:id="1274827449">
              <w:marLeft w:val="0"/>
              <w:marRight w:val="0"/>
              <w:marTop w:val="0"/>
              <w:marBottom w:val="0"/>
              <w:divBdr>
                <w:top w:val="none" w:sz="0" w:space="0" w:color="auto"/>
                <w:left w:val="none" w:sz="0" w:space="0" w:color="auto"/>
                <w:bottom w:val="none" w:sz="0" w:space="0" w:color="auto"/>
                <w:right w:val="none" w:sz="0" w:space="0" w:color="auto"/>
              </w:divBdr>
            </w:div>
          </w:divsChild>
        </w:div>
        <w:div w:id="1107965721">
          <w:marLeft w:val="0"/>
          <w:marRight w:val="0"/>
          <w:marTop w:val="0"/>
          <w:marBottom w:val="0"/>
          <w:divBdr>
            <w:top w:val="none" w:sz="0" w:space="0" w:color="auto"/>
            <w:left w:val="none" w:sz="0" w:space="0" w:color="auto"/>
            <w:bottom w:val="none" w:sz="0" w:space="0" w:color="auto"/>
            <w:right w:val="none" w:sz="0" w:space="0" w:color="auto"/>
          </w:divBdr>
          <w:divsChild>
            <w:div w:id="329871508">
              <w:marLeft w:val="0"/>
              <w:marRight w:val="0"/>
              <w:marTop w:val="0"/>
              <w:marBottom w:val="0"/>
              <w:divBdr>
                <w:top w:val="none" w:sz="0" w:space="0" w:color="auto"/>
                <w:left w:val="none" w:sz="0" w:space="0" w:color="auto"/>
                <w:bottom w:val="none" w:sz="0" w:space="0" w:color="auto"/>
                <w:right w:val="none" w:sz="0" w:space="0" w:color="auto"/>
              </w:divBdr>
            </w:div>
            <w:div w:id="147670353">
              <w:marLeft w:val="0"/>
              <w:marRight w:val="0"/>
              <w:marTop w:val="0"/>
              <w:marBottom w:val="0"/>
              <w:divBdr>
                <w:top w:val="none" w:sz="0" w:space="0" w:color="auto"/>
                <w:left w:val="none" w:sz="0" w:space="0" w:color="auto"/>
                <w:bottom w:val="none" w:sz="0" w:space="0" w:color="auto"/>
                <w:right w:val="none" w:sz="0" w:space="0" w:color="auto"/>
              </w:divBdr>
            </w:div>
          </w:divsChild>
        </w:div>
        <w:div w:id="958992204">
          <w:marLeft w:val="0"/>
          <w:marRight w:val="0"/>
          <w:marTop w:val="0"/>
          <w:marBottom w:val="0"/>
          <w:divBdr>
            <w:top w:val="none" w:sz="0" w:space="0" w:color="auto"/>
            <w:left w:val="none" w:sz="0" w:space="0" w:color="auto"/>
            <w:bottom w:val="none" w:sz="0" w:space="0" w:color="auto"/>
            <w:right w:val="none" w:sz="0" w:space="0" w:color="auto"/>
          </w:divBdr>
          <w:divsChild>
            <w:div w:id="1340353509">
              <w:marLeft w:val="0"/>
              <w:marRight w:val="0"/>
              <w:marTop w:val="0"/>
              <w:marBottom w:val="0"/>
              <w:divBdr>
                <w:top w:val="none" w:sz="0" w:space="0" w:color="auto"/>
                <w:left w:val="none" w:sz="0" w:space="0" w:color="auto"/>
                <w:bottom w:val="none" w:sz="0" w:space="0" w:color="auto"/>
                <w:right w:val="none" w:sz="0" w:space="0" w:color="auto"/>
              </w:divBdr>
            </w:div>
            <w:div w:id="13775690">
              <w:marLeft w:val="0"/>
              <w:marRight w:val="0"/>
              <w:marTop w:val="0"/>
              <w:marBottom w:val="0"/>
              <w:divBdr>
                <w:top w:val="none" w:sz="0" w:space="0" w:color="auto"/>
                <w:left w:val="none" w:sz="0" w:space="0" w:color="auto"/>
                <w:bottom w:val="none" w:sz="0" w:space="0" w:color="auto"/>
                <w:right w:val="none" w:sz="0" w:space="0" w:color="auto"/>
              </w:divBdr>
            </w:div>
          </w:divsChild>
        </w:div>
        <w:div w:id="149910494">
          <w:marLeft w:val="0"/>
          <w:marRight w:val="0"/>
          <w:marTop w:val="0"/>
          <w:marBottom w:val="0"/>
          <w:divBdr>
            <w:top w:val="none" w:sz="0" w:space="0" w:color="auto"/>
            <w:left w:val="none" w:sz="0" w:space="0" w:color="auto"/>
            <w:bottom w:val="none" w:sz="0" w:space="0" w:color="auto"/>
            <w:right w:val="none" w:sz="0" w:space="0" w:color="auto"/>
          </w:divBdr>
          <w:divsChild>
            <w:div w:id="1900089596">
              <w:marLeft w:val="0"/>
              <w:marRight w:val="0"/>
              <w:marTop w:val="0"/>
              <w:marBottom w:val="0"/>
              <w:divBdr>
                <w:top w:val="none" w:sz="0" w:space="0" w:color="auto"/>
                <w:left w:val="none" w:sz="0" w:space="0" w:color="auto"/>
                <w:bottom w:val="none" w:sz="0" w:space="0" w:color="auto"/>
                <w:right w:val="none" w:sz="0" w:space="0" w:color="auto"/>
              </w:divBdr>
            </w:div>
            <w:div w:id="808984429">
              <w:marLeft w:val="0"/>
              <w:marRight w:val="0"/>
              <w:marTop w:val="0"/>
              <w:marBottom w:val="0"/>
              <w:divBdr>
                <w:top w:val="none" w:sz="0" w:space="0" w:color="auto"/>
                <w:left w:val="none" w:sz="0" w:space="0" w:color="auto"/>
                <w:bottom w:val="none" w:sz="0" w:space="0" w:color="auto"/>
                <w:right w:val="none" w:sz="0" w:space="0" w:color="auto"/>
              </w:divBdr>
            </w:div>
            <w:div w:id="650209167">
              <w:marLeft w:val="0"/>
              <w:marRight w:val="0"/>
              <w:marTop w:val="0"/>
              <w:marBottom w:val="0"/>
              <w:divBdr>
                <w:top w:val="none" w:sz="0" w:space="0" w:color="auto"/>
                <w:left w:val="none" w:sz="0" w:space="0" w:color="auto"/>
                <w:bottom w:val="none" w:sz="0" w:space="0" w:color="auto"/>
                <w:right w:val="none" w:sz="0" w:space="0" w:color="auto"/>
              </w:divBdr>
            </w:div>
          </w:divsChild>
        </w:div>
        <w:div w:id="335034973">
          <w:marLeft w:val="0"/>
          <w:marRight w:val="0"/>
          <w:marTop w:val="0"/>
          <w:marBottom w:val="0"/>
          <w:divBdr>
            <w:top w:val="none" w:sz="0" w:space="0" w:color="auto"/>
            <w:left w:val="none" w:sz="0" w:space="0" w:color="auto"/>
            <w:bottom w:val="none" w:sz="0" w:space="0" w:color="auto"/>
            <w:right w:val="none" w:sz="0" w:space="0" w:color="auto"/>
          </w:divBdr>
          <w:divsChild>
            <w:div w:id="1012537342">
              <w:marLeft w:val="0"/>
              <w:marRight w:val="0"/>
              <w:marTop w:val="0"/>
              <w:marBottom w:val="0"/>
              <w:divBdr>
                <w:top w:val="none" w:sz="0" w:space="0" w:color="auto"/>
                <w:left w:val="none" w:sz="0" w:space="0" w:color="auto"/>
                <w:bottom w:val="none" w:sz="0" w:space="0" w:color="auto"/>
                <w:right w:val="none" w:sz="0" w:space="0" w:color="auto"/>
              </w:divBdr>
            </w:div>
            <w:div w:id="2137992329">
              <w:marLeft w:val="0"/>
              <w:marRight w:val="0"/>
              <w:marTop w:val="0"/>
              <w:marBottom w:val="0"/>
              <w:divBdr>
                <w:top w:val="none" w:sz="0" w:space="0" w:color="auto"/>
                <w:left w:val="none" w:sz="0" w:space="0" w:color="auto"/>
                <w:bottom w:val="none" w:sz="0" w:space="0" w:color="auto"/>
                <w:right w:val="none" w:sz="0" w:space="0" w:color="auto"/>
              </w:divBdr>
            </w:div>
          </w:divsChild>
        </w:div>
        <w:div w:id="435291922">
          <w:marLeft w:val="0"/>
          <w:marRight w:val="0"/>
          <w:marTop w:val="0"/>
          <w:marBottom w:val="0"/>
          <w:divBdr>
            <w:top w:val="none" w:sz="0" w:space="0" w:color="auto"/>
            <w:left w:val="none" w:sz="0" w:space="0" w:color="auto"/>
            <w:bottom w:val="none" w:sz="0" w:space="0" w:color="auto"/>
            <w:right w:val="none" w:sz="0" w:space="0" w:color="auto"/>
          </w:divBdr>
          <w:divsChild>
            <w:div w:id="669213238">
              <w:marLeft w:val="0"/>
              <w:marRight w:val="0"/>
              <w:marTop w:val="0"/>
              <w:marBottom w:val="0"/>
              <w:divBdr>
                <w:top w:val="none" w:sz="0" w:space="0" w:color="auto"/>
                <w:left w:val="none" w:sz="0" w:space="0" w:color="auto"/>
                <w:bottom w:val="none" w:sz="0" w:space="0" w:color="auto"/>
                <w:right w:val="none" w:sz="0" w:space="0" w:color="auto"/>
              </w:divBdr>
            </w:div>
            <w:div w:id="1257976876">
              <w:marLeft w:val="0"/>
              <w:marRight w:val="0"/>
              <w:marTop w:val="0"/>
              <w:marBottom w:val="0"/>
              <w:divBdr>
                <w:top w:val="none" w:sz="0" w:space="0" w:color="auto"/>
                <w:left w:val="none" w:sz="0" w:space="0" w:color="auto"/>
                <w:bottom w:val="none" w:sz="0" w:space="0" w:color="auto"/>
                <w:right w:val="none" w:sz="0" w:space="0" w:color="auto"/>
              </w:divBdr>
            </w:div>
          </w:divsChild>
        </w:div>
        <w:div w:id="1585802129">
          <w:marLeft w:val="0"/>
          <w:marRight w:val="0"/>
          <w:marTop w:val="0"/>
          <w:marBottom w:val="0"/>
          <w:divBdr>
            <w:top w:val="none" w:sz="0" w:space="0" w:color="auto"/>
            <w:left w:val="none" w:sz="0" w:space="0" w:color="auto"/>
            <w:bottom w:val="none" w:sz="0" w:space="0" w:color="auto"/>
            <w:right w:val="none" w:sz="0" w:space="0" w:color="auto"/>
          </w:divBdr>
          <w:divsChild>
            <w:div w:id="1252542382">
              <w:marLeft w:val="0"/>
              <w:marRight w:val="0"/>
              <w:marTop w:val="0"/>
              <w:marBottom w:val="0"/>
              <w:divBdr>
                <w:top w:val="none" w:sz="0" w:space="0" w:color="auto"/>
                <w:left w:val="none" w:sz="0" w:space="0" w:color="auto"/>
                <w:bottom w:val="none" w:sz="0" w:space="0" w:color="auto"/>
                <w:right w:val="none" w:sz="0" w:space="0" w:color="auto"/>
              </w:divBdr>
            </w:div>
            <w:div w:id="148593439">
              <w:marLeft w:val="0"/>
              <w:marRight w:val="0"/>
              <w:marTop w:val="0"/>
              <w:marBottom w:val="0"/>
              <w:divBdr>
                <w:top w:val="none" w:sz="0" w:space="0" w:color="auto"/>
                <w:left w:val="none" w:sz="0" w:space="0" w:color="auto"/>
                <w:bottom w:val="none" w:sz="0" w:space="0" w:color="auto"/>
                <w:right w:val="none" w:sz="0" w:space="0" w:color="auto"/>
              </w:divBdr>
            </w:div>
          </w:divsChild>
        </w:div>
        <w:div w:id="1576162127">
          <w:marLeft w:val="0"/>
          <w:marRight w:val="0"/>
          <w:marTop w:val="0"/>
          <w:marBottom w:val="0"/>
          <w:divBdr>
            <w:top w:val="none" w:sz="0" w:space="0" w:color="auto"/>
            <w:left w:val="none" w:sz="0" w:space="0" w:color="auto"/>
            <w:bottom w:val="none" w:sz="0" w:space="0" w:color="auto"/>
            <w:right w:val="none" w:sz="0" w:space="0" w:color="auto"/>
          </w:divBdr>
          <w:divsChild>
            <w:div w:id="1273705268">
              <w:marLeft w:val="0"/>
              <w:marRight w:val="0"/>
              <w:marTop w:val="0"/>
              <w:marBottom w:val="0"/>
              <w:divBdr>
                <w:top w:val="none" w:sz="0" w:space="0" w:color="auto"/>
                <w:left w:val="none" w:sz="0" w:space="0" w:color="auto"/>
                <w:bottom w:val="none" w:sz="0" w:space="0" w:color="auto"/>
                <w:right w:val="none" w:sz="0" w:space="0" w:color="auto"/>
              </w:divBdr>
            </w:div>
          </w:divsChild>
        </w:div>
        <w:div w:id="1399160420">
          <w:marLeft w:val="0"/>
          <w:marRight w:val="0"/>
          <w:marTop w:val="0"/>
          <w:marBottom w:val="0"/>
          <w:divBdr>
            <w:top w:val="none" w:sz="0" w:space="0" w:color="auto"/>
            <w:left w:val="none" w:sz="0" w:space="0" w:color="auto"/>
            <w:bottom w:val="none" w:sz="0" w:space="0" w:color="auto"/>
            <w:right w:val="none" w:sz="0" w:space="0" w:color="auto"/>
          </w:divBdr>
          <w:divsChild>
            <w:div w:id="823085330">
              <w:marLeft w:val="0"/>
              <w:marRight w:val="0"/>
              <w:marTop w:val="0"/>
              <w:marBottom w:val="0"/>
              <w:divBdr>
                <w:top w:val="none" w:sz="0" w:space="0" w:color="auto"/>
                <w:left w:val="none" w:sz="0" w:space="0" w:color="auto"/>
                <w:bottom w:val="none" w:sz="0" w:space="0" w:color="auto"/>
                <w:right w:val="none" w:sz="0" w:space="0" w:color="auto"/>
              </w:divBdr>
            </w:div>
            <w:div w:id="1294603554">
              <w:marLeft w:val="0"/>
              <w:marRight w:val="0"/>
              <w:marTop w:val="0"/>
              <w:marBottom w:val="0"/>
              <w:divBdr>
                <w:top w:val="none" w:sz="0" w:space="0" w:color="auto"/>
                <w:left w:val="none" w:sz="0" w:space="0" w:color="auto"/>
                <w:bottom w:val="none" w:sz="0" w:space="0" w:color="auto"/>
                <w:right w:val="none" w:sz="0" w:space="0" w:color="auto"/>
              </w:divBdr>
            </w:div>
          </w:divsChild>
        </w:div>
        <w:div w:id="1894076451">
          <w:marLeft w:val="0"/>
          <w:marRight w:val="0"/>
          <w:marTop w:val="0"/>
          <w:marBottom w:val="0"/>
          <w:divBdr>
            <w:top w:val="none" w:sz="0" w:space="0" w:color="auto"/>
            <w:left w:val="none" w:sz="0" w:space="0" w:color="auto"/>
            <w:bottom w:val="none" w:sz="0" w:space="0" w:color="auto"/>
            <w:right w:val="none" w:sz="0" w:space="0" w:color="auto"/>
          </w:divBdr>
          <w:divsChild>
            <w:div w:id="2139759474">
              <w:marLeft w:val="0"/>
              <w:marRight w:val="0"/>
              <w:marTop w:val="0"/>
              <w:marBottom w:val="0"/>
              <w:divBdr>
                <w:top w:val="none" w:sz="0" w:space="0" w:color="auto"/>
                <w:left w:val="none" w:sz="0" w:space="0" w:color="auto"/>
                <w:bottom w:val="none" w:sz="0" w:space="0" w:color="auto"/>
                <w:right w:val="none" w:sz="0" w:space="0" w:color="auto"/>
              </w:divBdr>
            </w:div>
            <w:div w:id="1846824956">
              <w:marLeft w:val="0"/>
              <w:marRight w:val="0"/>
              <w:marTop w:val="0"/>
              <w:marBottom w:val="0"/>
              <w:divBdr>
                <w:top w:val="none" w:sz="0" w:space="0" w:color="auto"/>
                <w:left w:val="none" w:sz="0" w:space="0" w:color="auto"/>
                <w:bottom w:val="none" w:sz="0" w:space="0" w:color="auto"/>
                <w:right w:val="none" w:sz="0" w:space="0" w:color="auto"/>
              </w:divBdr>
            </w:div>
            <w:div w:id="384256571">
              <w:marLeft w:val="0"/>
              <w:marRight w:val="0"/>
              <w:marTop w:val="0"/>
              <w:marBottom w:val="0"/>
              <w:divBdr>
                <w:top w:val="none" w:sz="0" w:space="0" w:color="auto"/>
                <w:left w:val="none" w:sz="0" w:space="0" w:color="auto"/>
                <w:bottom w:val="none" w:sz="0" w:space="0" w:color="auto"/>
                <w:right w:val="none" w:sz="0" w:space="0" w:color="auto"/>
              </w:divBdr>
            </w:div>
            <w:div w:id="1317412258">
              <w:marLeft w:val="0"/>
              <w:marRight w:val="0"/>
              <w:marTop w:val="0"/>
              <w:marBottom w:val="0"/>
              <w:divBdr>
                <w:top w:val="none" w:sz="0" w:space="0" w:color="auto"/>
                <w:left w:val="none" w:sz="0" w:space="0" w:color="auto"/>
                <w:bottom w:val="none" w:sz="0" w:space="0" w:color="auto"/>
                <w:right w:val="none" w:sz="0" w:space="0" w:color="auto"/>
              </w:divBdr>
            </w:div>
          </w:divsChild>
        </w:div>
        <w:div w:id="475338421">
          <w:marLeft w:val="0"/>
          <w:marRight w:val="0"/>
          <w:marTop w:val="0"/>
          <w:marBottom w:val="0"/>
          <w:divBdr>
            <w:top w:val="none" w:sz="0" w:space="0" w:color="auto"/>
            <w:left w:val="none" w:sz="0" w:space="0" w:color="auto"/>
            <w:bottom w:val="none" w:sz="0" w:space="0" w:color="auto"/>
            <w:right w:val="none" w:sz="0" w:space="0" w:color="auto"/>
          </w:divBdr>
          <w:divsChild>
            <w:div w:id="1839542226">
              <w:marLeft w:val="0"/>
              <w:marRight w:val="0"/>
              <w:marTop w:val="0"/>
              <w:marBottom w:val="0"/>
              <w:divBdr>
                <w:top w:val="none" w:sz="0" w:space="0" w:color="auto"/>
                <w:left w:val="none" w:sz="0" w:space="0" w:color="auto"/>
                <w:bottom w:val="none" w:sz="0" w:space="0" w:color="auto"/>
                <w:right w:val="none" w:sz="0" w:space="0" w:color="auto"/>
              </w:divBdr>
            </w:div>
            <w:div w:id="474497004">
              <w:marLeft w:val="0"/>
              <w:marRight w:val="0"/>
              <w:marTop w:val="0"/>
              <w:marBottom w:val="0"/>
              <w:divBdr>
                <w:top w:val="none" w:sz="0" w:space="0" w:color="auto"/>
                <w:left w:val="none" w:sz="0" w:space="0" w:color="auto"/>
                <w:bottom w:val="none" w:sz="0" w:space="0" w:color="auto"/>
                <w:right w:val="none" w:sz="0" w:space="0" w:color="auto"/>
              </w:divBdr>
            </w:div>
            <w:div w:id="1828789988">
              <w:marLeft w:val="0"/>
              <w:marRight w:val="0"/>
              <w:marTop w:val="0"/>
              <w:marBottom w:val="0"/>
              <w:divBdr>
                <w:top w:val="none" w:sz="0" w:space="0" w:color="auto"/>
                <w:left w:val="none" w:sz="0" w:space="0" w:color="auto"/>
                <w:bottom w:val="none" w:sz="0" w:space="0" w:color="auto"/>
                <w:right w:val="none" w:sz="0" w:space="0" w:color="auto"/>
              </w:divBdr>
            </w:div>
          </w:divsChild>
        </w:div>
        <w:div w:id="2066248655">
          <w:marLeft w:val="0"/>
          <w:marRight w:val="0"/>
          <w:marTop w:val="0"/>
          <w:marBottom w:val="0"/>
          <w:divBdr>
            <w:top w:val="none" w:sz="0" w:space="0" w:color="auto"/>
            <w:left w:val="none" w:sz="0" w:space="0" w:color="auto"/>
            <w:bottom w:val="none" w:sz="0" w:space="0" w:color="auto"/>
            <w:right w:val="none" w:sz="0" w:space="0" w:color="auto"/>
          </w:divBdr>
          <w:divsChild>
            <w:div w:id="457143834">
              <w:marLeft w:val="0"/>
              <w:marRight w:val="0"/>
              <w:marTop w:val="0"/>
              <w:marBottom w:val="0"/>
              <w:divBdr>
                <w:top w:val="none" w:sz="0" w:space="0" w:color="auto"/>
                <w:left w:val="none" w:sz="0" w:space="0" w:color="auto"/>
                <w:bottom w:val="none" w:sz="0" w:space="0" w:color="auto"/>
                <w:right w:val="none" w:sz="0" w:space="0" w:color="auto"/>
              </w:divBdr>
            </w:div>
          </w:divsChild>
        </w:div>
        <w:div w:id="388461104">
          <w:marLeft w:val="0"/>
          <w:marRight w:val="0"/>
          <w:marTop w:val="0"/>
          <w:marBottom w:val="0"/>
          <w:divBdr>
            <w:top w:val="none" w:sz="0" w:space="0" w:color="auto"/>
            <w:left w:val="none" w:sz="0" w:space="0" w:color="auto"/>
            <w:bottom w:val="none" w:sz="0" w:space="0" w:color="auto"/>
            <w:right w:val="none" w:sz="0" w:space="0" w:color="auto"/>
          </w:divBdr>
          <w:divsChild>
            <w:div w:id="2080133954">
              <w:marLeft w:val="0"/>
              <w:marRight w:val="0"/>
              <w:marTop w:val="0"/>
              <w:marBottom w:val="0"/>
              <w:divBdr>
                <w:top w:val="none" w:sz="0" w:space="0" w:color="auto"/>
                <w:left w:val="none" w:sz="0" w:space="0" w:color="auto"/>
                <w:bottom w:val="none" w:sz="0" w:space="0" w:color="auto"/>
                <w:right w:val="none" w:sz="0" w:space="0" w:color="auto"/>
              </w:divBdr>
            </w:div>
            <w:div w:id="892740564">
              <w:marLeft w:val="0"/>
              <w:marRight w:val="0"/>
              <w:marTop w:val="0"/>
              <w:marBottom w:val="0"/>
              <w:divBdr>
                <w:top w:val="none" w:sz="0" w:space="0" w:color="auto"/>
                <w:left w:val="none" w:sz="0" w:space="0" w:color="auto"/>
                <w:bottom w:val="none" w:sz="0" w:space="0" w:color="auto"/>
                <w:right w:val="none" w:sz="0" w:space="0" w:color="auto"/>
              </w:divBdr>
            </w:div>
          </w:divsChild>
        </w:div>
        <w:div w:id="85228174">
          <w:marLeft w:val="0"/>
          <w:marRight w:val="0"/>
          <w:marTop w:val="0"/>
          <w:marBottom w:val="0"/>
          <w:divBdr>
            <w:top w:val="none" w:sz="0" w:space="0" w:color="auto"/>
            <w:left w:val="none" w:sz="0" w:space="0" w:color="auto"/>
            <w:bottom w:val="none" w:sz="0" w:space="0" w:color="auto"/>
            <w:right w:val="none" w:sz="0" w:space="0" w:color="auto"/>
          </w:divBdr>
          <w:divsChild>
            <w:div w:id="1089619798">
              <w:marLeft w:val="0"/>
              <w:marRight w:val="0"/>
              <w:marTop w:val="0"/>
              <w:marBottom w:val="0"/>
              <w:divBdr>
                <w:top w:val="none" w:sz="0" w:space="0" w:color="auto"/>
                <w:left w:val="none" w:sz="0" w:space="0" w:color="auto"/>
                <w:bottom w:val="none" w:sz="0" w:space="0" w:color="auto"/>
                <w:right w:val="none" w:sz="0" w:space="0" w:color="auto"/>
              </w:divBdr>
            </w:div>
            <w:div w:id="1427386835">
              <w:marLeft w:val="0"/>
              <w:marRight w:val="0"/>
              <w:marTop w:val="0"/>
              <w:marBottom w:val="0"/>
              <w:divBdr>
                <w:top w:val="none" w:sz="0" w:space="0" w:color="auto"/>
                <w:left w:val="none" w:sz="0" w:space="0" w:color="auto"/>
                <w:bottom w:val="none" w:sz="0" w:space="0" w:color="auto"/>
                <w:right w:val="none" w:sz="0" w:space="0" w:color="auto"/>
              </w:divBdr>
            </w:div>
          </w:divsChild>
        </w:div>
        <w:div w:id="1105535813">
          <w:marLeft w:val="0"/>
          <w:marRight w:val="0"/>
          <w:marTop w:val="0"/>
          <w:marBottom w:val="0"/>
          <w:divBdr>
            <w:top w:val="none" w:sz="0" w:space="0" w:color="auto"/>
            <w:left w:val="none" w:sz="0" w:space="0" w:color="auto"/>
            <w:bottom w:val="none" w:sz="0" w:space="0" w:color="auto"/>
            <w:right w:val="none" w:sz="0" w:space="0" w:color="auto"/>
          </w:divBdr>
          <w:divsChild>
            <w:div w:id="1408380935">
              <w:marLeft w:val="0"/>
              <w:marRight w:val="0"/>
              <w:marTop w:val="0"/>
              <w:marBottom w:val="0"/>
              <w:divBdr>
                <w:top w:val="none" w:sz="0" w:space="0" w:color="auto"/>
                <w:left w:val="none" w:sz="0" w:space="0" w:color="auto"/>
                <w:bottom w:val="none" w:sz="0" w:space="0" w:color="auto"/>
                <w:right w:val="none" w:sz="0" w:space="0" w:color="auto"/>
              </w:divBdr>
            </w:div>
            <w:div w:id="69931693">
              <w:marLeft w:val="0"/>
              <w:marRight w:val="0"/>
              <w:marTop w:val="0"/>
              <w:marBottom w:val="0"/>
              <w:divBdr>
                <w:top w:val="none" w:sz="0" w:space="0" w:color="auto"/>
                <w:left w:val="none" w:sz="0" w:space="0" w:color="auto"/>
                <w:bottom w:val="none" w:sz="0" w:space="0" w:color="auto"/>
                <w:right w:val="none" w:sz="0" w:space="0" w:color="auto"/>
              </w:divBdr>
            </w:div>
            <w:div w:id="1998915096">
              <w:marLeft w:val="0"/>
              <w:marRight w:val="0"/>
              <w:marTop w:val="0"/>
              <w:marBottom w:val="0"/>
              <w:divBdr>
                <w:top w:val="none" w:sz="0" w:space="0" w:color="auto"/>
                <w:left w:val="none" w:sz="0" w:space="0" w:color="auto"/>
                <w:bottom w:val="none" w:sz="0" w:space="0" w:color="auto"/>
                <w:right w:val="none" w:sz="0" w:space="0" w:color="auto"/>
              </w:divBdr>
            </w:div>
            <w:div w:id="1114523780">
              <w:marLeft w:val="0"/>
              <w:marRight w:val="0"/>
              <w:marTop w:val="0"/>
              <w:marBottom w:val="0"/>
              <w:divBdr>
                <w:top w:val="none" w:sz="0" w:space="0" w:color="auto"/>
                <w:left w:val="none" w:sz="0" w:space="0" w:color="auto"/>
                <w:bottom w:val="none" w:sz="0" w:space="0" w:color="auto"/>
                <w:right w:val="none" w:sz="0" w:space="0" w:color="auto"/>
              </w:divBdr>
            </w:div>
            <w:div w:id="362289678">
              <w:marLeft w:val="0"/>
              <w:marRight w:val="0"/>
              <w:marTop w:val="0"/>
              <w:marBottom w:val="0"/>
              <w:divBdr>
                <w:top w:val="none" w:sz="0" w:space="0" w:color="auto"/>
                <w:left w:val="none" w:sz="0" w:space="0" w:color="auto"/>
                <w:bottom w:val="none" w:sz="0" w:space="0" w:color="auto"/>
                <w:right w:val="none" w:sz="0" w:space="0" w:color="auto"/>
              </w:divBdr>
            </w:div>
            <w:div w:id="423914919">
              <w:marLeft w:val="0"/>
              <w:marRight w:val="0"/>
              <w:marTop w:val="0"/>
              <w:marBottom w:val="0"/>
              <w:divBdr>
                <w:top w:val="none" w:sz="0" w:space="0" w:color="auto"/>
                <w:left w:val="none" w:sz="0" w:space="0" w:color="auto"/>
                <w:bottom w:val="none" w:sz="0" w:space="0" w:color="auto"/>
                <w:right w:val="none" w:sz="0" w:space="0" w:color="auto"/>
              </w:divBdr>
            </w:div>
          </w:divsChild>
        </w:div>
        <w:div w:id="1155683174">
          <w:marLeft w:val="0"/>
          <w:marRight w:val="0"/>
          <w:marTop w:val="0"/>
          <w:marBottom w:val="0"/>
          <w:divBdr>
            <w:top w:val="none" w:sz="0" w:space="0" w:color="auto"/>
            <w:left w:val="none" w:sz="0" w:space="0" w:color="auto"/>
            <w:bottom w:val="none" w:sz="0" w:space="0" w:color="auto"/>
            <w:right w:val="none" w:sz="0" w:space="0" w:color="auto"/>
          </w:divBdr>
          <w:divsChild>
            <w:div w:id="393042215">
              <w:marLeft w:val="0"/>
              <w:marRight w:val="0"/>
              <w:marTop w:val="0"/>
              <w:marBottom w:val="0"/>
              <w:divBdr>
                <w:top w:val="none" w:sz="0" w:space="0" w:color="auto"/>
                <w:left w:val="none" w:sz="0" w:space="0" w:color="auto"/>
                <w:bottom w:val="none" w:sz="0" w:space="0" w:color="auto"/>
                <w:right w:val="none" w:sz="0" w:space="0" w:color="auto"/>
              </w:divBdr>
            </w:div>
          </w:divsChild>
        </w:div>
        <w:div w:id="1459761077">
          <w:marLeft w:val="0"/>
          <w:marRight w:val="0"/>
          <w:marTop w:val="0"/>
          <w:marBottom w:val="0"/>
          <w:divBdr>
            <w:top w:val="none" w:sz="0" w:space="0" w:color="auto"/>
            <w:left w:val="none" w:sz="0" w:space="0" w:color="auto"/>
            <w:bottom w:val="none" w:sz="0" w:space="0" w:color="auto"/>
            <w:right w:val="none" w:sz="0" w:space="0" w:color="auto"/>
          </w:divBdr>
          <w:divsChild>
            <w:div w:id="519120948">
              <w:marLeft w:val="0"/>
              <w:marRight w:val="0"/>
              <w:marTop w:val="0"/>
              <w:marBottom w:val="0"/>
              <w:divBdr>
                <w:top w:val="none" w:sz="0" w:space="0" w:color="auto"/>
                <w:left w:val="none" w:sz="0" w:space="0" w:color="auto"/>
                <w:bottom w:val="none" w:sz="0" w:space="0" w:color="auto"/>
                <w:right w:val="none" w:sz="0" w:space="0" w:color="auto"/>
              </w:divBdr>
            </w:div>
            <w:div w:id="1813331427">
              <w:marLeft w:val="0"/>
              <w:marRight w:val="0"/>
              <w:marTop w:val="0"/>
              <w:marBottom w:val="0"/>
              <w:divBdr>
                <w:top w:val="none" w:sz="0" w:space="0" w:color="auto"/>
                <w:left w:val="none" w:sz="0" w:space="0" w:color="auto"/>
                <w:bottom w:val="none" w:sz="0" w:space="0" w:color="auto"/>
                <w:right w:val="none" w:sz="0" w:space="0" w:color="auto"/>
              </w:divBdr>
            </w:div>
          </w:divsChild>
        </w:div>
        <w:div w:id="1504735339">
          <w:marLeft w:val="0"/>
          <w:marRight w:val="0"/>
          <w:marTop w:val="0"/>
          <w:marBottom w:val="0"/>
          <w:divBdr>
            <w:top w:val="none" w:sz="0" w:space="0" w:color="auto"/>
            <w:left w:val="none" w:sz="0" w:space="0" w:color="auto"/>
            <w:bottom w:val="none" w:sz="0" w:space="0" w:color="auto"/>
            <w:right w:val="none" w:sz="0" w:space="0" w:color="auto"/>
          </w:divBdr>
          <w:divsChild>
            <w:div w:id="1240210204">
              <w:marLeft w:val="0"/>
              <w:marRight w:val="0"/>
              <w:marTop w:val="0"/>
              <w:marBottom w:val="0"/>
              <w:divBdr>
                <w:top w:val="none" w:sz="0" w:space="0" w:color="auto"/>
                <w:left w:val="none" w:sz="0" w:space="0" w:color="auto"/>
                <w:bottom w:val="none" w:sz="0" w:space="0" w:color="auto"/>
                <w:right w:val="none" w:sz="0" w:space="0" w:color="auto"/>
              </w:divBdr>
            </w:div>
            <w:div w:id="108551766">
              <w:marLeft w:val="0"/>
              <w:marRight w:val="0"/>
              <w:marTop w:val="0"/>
              <w:marBottom w:val="0"/>
              <w:divBdr>
                <w:top w:val="none" w:sz="0" w:space="0" w:color="auto"/>
                <w:left w:val="none" w:sz="0" w:space="0" w:color="auto"/>
                <w:bottom w:val="none" w:sz="0" w:space="0" w:color="auto"/>
                <w:right w:val="none" w:sz="0" w:space="0" w:color="auto"/>
              </w:divBdr>
            </w:div>
            <w:div w:id="464010660">
              <w:marLeft w:val="0"/>
              <w:marRight w:val="0"/>
              <w:marTop w:val="0"/>
              <w:marBottom w:val="0"/>
              <w:divBdr>
                <w:top w:val="none" w:sz="0" w:space="0" w:color="auto"/>
                <w:left w:val="none" w:sz="0" w:space="0" w:color="auto"/>
                <w:bottom w:val="none" w:sz="0" w:space="0" w:color="auto"/>
                <w:right w:val="none" w:sz="0" w:space="0" w:color="auto"/>
              </w:divBdr>
            </w:div>
          </w:divsChild>
        </w:div>
        <w:div w:id="2133744655">
          <w:marLeft w:val="0"/>
          <w:marRight w:val="0"/>
          <w:marTop w:val="0"/>
          <w:marBottom w:val="0"/>
          <w:divBdr>
            <w:top w:val="none" w:sz="0" w:space="0" w:color="auto"/>
            <w:left w:val="none" w:sz="0" w:space="0" w:color="auto"/>
            <w:bottom w:val="none" w:sz="0" w:space="0" w:color="auto"/>
            <w:right w:val="none" w:sz="0" w:space="0" w:color="auto"/>
          </w:divBdr>
          <w:divsChild>
            <w:div w:id="1603759832">
              <w:marLeft w:val="0"/>
              <w:marRight w:val="0"/>
              <w:marTop w:val="0"/>
              <w:marBottom w:val="0"/>
              <w:divBdr>
                <w:top w:val="none" w:sz="0" w:space="0" w:color="auto"/>
                <w:left w:val="none" w:sz="0" w:space="0" w:color="auto"/>
                <w:bottom w:val="none" w:sz="0" w:space="0" w:color="auto"/>
                <w:right w:val="none" w:sz="0" w:space="0" w:color="auto"/>
              </w:divBdr>
            </w:div>
          </w:divsChild>
        </w:div>
        <w:div w:id="1317539572">
          <w:marLeft w:val="0"/>
          <w:marRight w:val="0"/>
          <w:marTop w:val="0"/>
          <w:marBottom w:val="0"/>
          <w:divBdr>
            <w:top w:val="none" w:sz="0" w:space="0" w:color="auto"/>
            <w:left w:val="none" w:sz="0" w:space="0" w:color="auto"/>
            <w:bottom w:val="none" w:sz="0" w:space="0" w:color="auto"/>
            <w:right w:val="none" w:sz="0" w:space="0" w:color="auto"/>
          </w:divBdr>
          <w:divsChild>
            <w:div w:id="1276327141">
              <w:marLeft w:val="0"/>
              <w:marRight w:val="0"/>
              <w:marTop w:val="0"/>
              <w:marBottom w:val="0"/>
              <w:divBdr>
                <w:top w:val="none" w:sz="0" w:space="0" w:color="auto"/>
                <w:left w:val="none" w:sz="0" w:space="0" w:color="auto"/>
                <w:bottom w:val="none" w:sz="0" w:space="0" w:color="auto"/>
                <w:right w:val="none" w:sz="0" w:space="0" w:color="auto"/>
              </w:divBdr>
            </w:div>
          </w:divsChild>
        </w:div>
        <w:div w:id="1152019304">
          <w:marLeft w:val="0"/>
          <w:marRight w:val="0"/>
          <w:marTop w:val="0"/>
          <w:marBottom w:val="0"/>
          <w:divBdr>
            <w:top w:val="none" w:sz="0" w:space="0" w:color="auto"/>
            <w:left w:val="none" w:sz="0" w:space="0" w:color="auto"/>
            <w:bottom w:val="none" w:sz="0" w:space="0" w:color="auto"/>
            <w:right w:val="none" w:sz="0" w:space="0" w:color="auto"/>
          </w:divBdr>
          <w:divsChild>
            <w:div w:id="862092662">
              <w:marLeft w:val="0"/>
              <w:marRight w:val="0"/>
              <w:marTop w:val="0"/>
              <w:marBottom w:val="0"/>
              <w:divBdr>
                <w:top w:val="none" w:sz="0" w:space="0" w:color="auto"/>
                <w:left w:val="none" w:sz="0" w:space="0" w:color="auto"/>
                <w:bottom w:val="none" w:sz="0" w:space="0" w:color="auto"/>
                <w:right w:val="none" w:sz="0" w:space="0" w:color="auto"/>
              </w:divBdr>
            </w:div>
          </w:divsChild>
        </w:div>
        <w:div w:id="1277787343">
          <w:marLeft w:val="0"/>
          <w:marRight w:val="0"/>
          <w:marTop w:val="0"/>
          <w:marBottom w:val="0"/>
          <w:divBdr>
            <w:top w:val="none" w:sz="0" w:space="0" w:color="auto"/>
            <w:left w:val="none" w:sz="0" w:space="0" w:color="auto"/>
            <w:bottom w:val="none" w:sz="0" w:space="0" w:color="auto"/>
            <w:right w:val="none" w:sz="0" w:space="0" w:color="auto"/>
          </w:divBdr>
          <w:divsChild>
            <w:div w:id="336276651">
              <w:marLeft w:val="0"/>
              <w:marRight w:val="0"/>
              <w:marTop w:val="0"/>
              <w:marBottom w:val="0"/>
              <w:divBdr>
                <w:top w:val="none" w:sz="0" w:space="0" w:color="auto"/>
                <w:left w:val="none" w:sz="0" w:space="0" w:color="auto"/>
                <w:bottom w:val="none" w:sz="0" w:space="0" w:color="auto"/>
                <w:right w:val="none" w:sz="0" w:space="0" w:color="auto"/>
              </w:divBdr>
            </w:div>
            <w:div w:id="656810148">
              <w:marLeft w:val="0"/>
              <w:marRight w:val="0"/>
              <w:marTop w:val="0"/>
              <w:marBottom w:val="0"/>
              <w:divBdr>
                <w:top w:val="none" w:sz="0" w:space="0" w:color="auto"/>
                <w:left w:val="none" w:sz="0" w:space="0" w:color="auto"/>
                <w:bottom w:val="none" w:sz="0" w:space="0" w:color="auto"/>
                <w:right w:val="none" w:sz="0" w:space="0" w:color="auto"/>
              </w:divBdr>
            </w:div>
          </w:divsChild>
        </w:div>
        <w:div w:id="2140609925">
          <w:marLeft w:val="0"/>
          <w:marRight w:val="0"/>
          <w:marTop w:val="0"/>
          <w:marBottom w:val="0"/>
          <w:divBdr>
            <w:top w:val="none" w:sz="0" w:space="0" w:color="auto"/>
            <w:left w:val="none" w:sz="0" w:space="0" w:color="auto"/>
            <w:bottom w:val="none" w:sz="0" w:space="0" w:color="auto"/>
            <w:right w:val="none" w:sz="0" w:space="0" w:color="auto"/>
          </w:divBdr>
          <w:divsChild>
            <w:div w:id="1281841902">
              <w:marLeft w:val="0"/>
              <w:marRight w:val="0"/>
              <w:marTop w:val="0"/>
              <w:marBottom w:val="0"/>
              <w:divBdr>
                <w:top w:val="none" w:sz="0" w:space="0" w:color="auto"/>
                <w:left w:val="none" w:sz="0" w:space="0" w:color="auto"/>
                <w:bottom w:val="none" w:sz="0" w:space="0" w:color="auto"/>
                <w:right w:val="none" w:sz="0" w:space="0" w:color="auto"/>
              </w:divBdr>
            </w:div>
          </w:divsChild>
        </w:div>
        <w:div w:id="1863014188">
          <w:marLeft w:val="0"/>
          <w:marRight w:val="0"/>
          <w:marTop w:val="0"/>
          <w:marBottom w:val="0"/>
          <w:divBdr>
            <w:top w:val="none" w:sz="0" w:space="0" w:color="auto"/>
            <w:left w:val="none" w:sz="0" w:space="0" w:color="auto"/>
            <w:bottom w:val="none" w:sz="0" w:space="0" w:color="auto"/>
            <w:right w:val="none" w:sz="0" w:space="0" w:color="auto"/>
          </w:divBdr>
          <w:divsChild>
            <w:div w:id="26610449">
              <w:marLeft w:val="0"/>
              <w:marRight w:val="0"/>
              <w:marTop w:val="0"/>
              <w:marBottom w:val="0"/>
              <w:divBdr>
                <w:top w:val="none" w:sz="0" w:space="0" w:color="auto"/>
                <w:left w:val="none" w:sz="0" w:space="0" w:color="auto"/>
                <w:bottom w:val="none" w:sz="0" w:space="0" w:color="auto"/>
                <w:right w:val="none" w:sz="0" w:space="0" w:color="auto"/>
              </w:divBdr>
            </w:div>
            <w:div w:id="84962303">
              <w:marLeft w:val="0"/>
              <w:marRight w:val="0"/>
              <w:marTop w:val="0"/>
              <w:marBottom w:val="0"/>
              <w:divBdr>
                <w:top w:val="none" w:sz="0" w:space="0" w:color="auto"/>
                <w:left w:val="none" w:sz="0" w:space="0" w:color="auto"/>
                <w:bottom w:val="none" w:sz="0" w:space="0" w:color="auto"/>
                <w:right w:val="none" w:sz="0" w:space="0" w:color="auto"/>
              </w:divBdr>
            </w:div>
            <w:div w:id="1255895961">
              <w:marLeft w:val="0"/>
              <w:marRight w:val="0"/>
              <w:marTop w:val="0"/>
              <w:marBottom w:val="0"/>
              <w:divBdr>
                <w:top w:val="none" w:sz="0" w:space="0" w:color="auto"/>
                <w:left w:val="none" w:sz="0" w:space="0" w:color="auto"/>
                <w:bottom w:val="none" w:sz="0" w:space="0" w:color="auto"/>
                <w:right w:val="none" w:sz="0" w:space="0" w:color="auto"/>
              </w:divBdr>
            </w:div>
          </w:divsChild>
        </w:div>
        <w:div w:id="1498884323">
          <w:marLeft w:val="0"/>
          <w:marRight w:val="0"/>
          <w:marTop w:val="0"/>
          <w:marBottom w:val="0"/>
          <w:divBdr>
            <w:top w:val="none" w:sz="0" w:space="0" w:color="auto"/>
            <w:left w:val="none" w:sz="0" w:space="0" w:color="auto"/>
            <w:bottom w:val="none" w:sz="0" w:space="0" w:color="auto"/>
            <w:right w:val="none" w:sz="0" w:space="0" w:color="auto"/>
          </w:divBdr>
          <w:divsChild>
            <w:div w:id="1624572860">
              <w:marLeft w:val="0"/>
              <w:marRight w:val="0"/>
              <w:marTop w:val="0"/>
              <w:marBottom w:val="0"/>
              <w:divBdr>
                <w:top w:val="none" w:sz="0" w:space="0" w:color="auto"/>
                <w:left w:val="none" w:sz="0" w:space="0" w:color="auto"/>
                <w:bottom w:val="none" w:sz="0" w:space="0" w:color="auto"/>
                <w:right w:val="none" w:sz="0" w:space="0" w:color="auto"/>
              </w:divBdr>
            </w:div>
            <w:div w:id="1457333183">
              <w:marLeft w:val="0"/>
              <w:marRight w:val="0"/>
              <w:marTop w:val="0"/>
              <w:marBottom w:val="0"/>
              <w:divBdr>
                <w:top w:val="none" w:sz="0" w:space="0" w:color="auto"/>
                <w:left w:val="none" w:sz="0" w:space="0" w:color="auto"/>
                <w:bottom w:val="none" w:sz="0" w:space="0" w:color="auto"/>
                <w:right w:val="none" w:sz="0" w:space="0" w:color="auto"/>
              </w:divBdr>
            </w:div>
          </w:divsChild>
        </w:div>
        <w:div w:id="1918245305">
          <w:marLeft w:val="0"/>
          <w:marRight w:val="0"/>
          <w:marTop w:val="0"/>
          <w:marBottom w:val="0"/>
          <w:divBdr>
            <w:top w:val="none" w:sz="0" w:space="0" w:color="auto"/>
            <w:left w:val="none" w:sz="0" w:space="0" w:color="auto"/>
            <w:bottom w:val="none" w:sz="0" w:space="0" w:color="auto"/>
            <w:right w:val="none" w:sz="0" w:space="0" w:color="auto"/>
          </w:divBdr>
          <w:divsChild>
            <w:div w:id="439683804">
              <w:marLeft w:val="0"/>
              <w:marRight w:val="0"/>
              <w:marTop w:val="0"/>
              <w:marBottom w:val="0"/>
              <w:divBdr>
                <w:top w:val="none" w:sz="0" w:space="0" w:color="auto"/>
                <w:left w:val="none" w:sz="0" w:space="0" w:color="auto"/>
                <w:bottom w:val="none" w:sz="0" w:space="0" w:color="auto"/>
                <w:right w:val="none" w:sz="0" w:space="0" w:color="auto"/>
              </w:divBdr>
            </w:div>
            <w:div w:id="736898236">
              <w:marLeft w:val="0"/>
              <w:marRight w:val="0"/>
              <w:marTop w:val="0"/>
              <w:marBottom w:val="0"/>
              <w:divBdr>
                <w:top w:val="none" w:sz="0" w:space="0" w:color="auto"/>
                <w:left w:val="none" w:sz="0" w:space="0" w:color="auto"/>
                <w:bottom w:val="none" w:sz="0" w:space="0" w:color="auto"/>
                <w:right w:val="none" w:sz="0" w:space="0" w:color="auto"/>
              </w:divBdr>
            </w:div>
            <w:div w:id="1002125552">
              <w:marLeft w:val="0"/>
              <w:marRight w:val="0"/>
              <w:marTop w:val="0"/>
              <w:marBottom w:val="0"/>
              <w:divBdr>
                <w:top w:val="none" w:sz="0" w:space="0" w:color="auto"/>
                <w:left w:val="none" w:sz="0" w:space="0" w:color="auto"/>
                <w:bottom w:val="none" w:sz="0" w:space="0" w:color="auto"/>
                <w:right w:val="none" w:sz="0" w:space="0" w:color="auto"/>
              </w:divBdr>
            </w:div>
          </w:divsChild>
        </w:div>
        <w:div w:id="1953894703">
          <w:marLeft w:val="0"/>
          <w:marRight w:val="0"/>
          <w:marTop w:val="0"/>
          <w:marBottom w:val="0"/>
          <w:divBdr>
            <w:top w:val="none" w:sz="0" w:space="0" w:color="auto"/>
            <w:left w:val="none" w:sz="0" w:space="0" w:color="auto"/>
            <w:bottom w:val="none" w:sz="0" w:space="0" w:color="auto"/>
            <w:right w:val="none" w:sz="0" w:space="0" w:color="auto"/>
          </w:divBdr>
          <w:divsChild>
            <w:div w:id="1701973546">
              <w:marLeft w:val="0"/>
              <w:marRight w:val="0"/>
              <w:marTop w:val="0"/>
              <w:marBottom w:val="0"/>
              <w:divBdr>
                <w:top w:val="none" w:sz="0" w:space="0" w:color="auto"/>
                <w:left w:val="none" w:sz="0" w:space="0" w:color="auto"/>
                <w:bottom w:val="none" w:sz="0" w:space="0" w:color="auto"/>
                <w:right w:val="none" w:sz="0" w:space="0" w:color="auto"/>
              </w:divBdr>
            </w:div>
            <w:div w:id="1553496185">
              <w:marLeft w:val="0"/>
              <w:marRight w:val="0"/>
              <w:marTop w:val="0"/>
              <w:marBottom w:val="0"/>
              <w:divBdr>
                <w:top w:val="none" w:sz="0" w:space="0" w:color="auto"/>
                <w:left w:val="none" w:sz="0" w:space="0" w:color="auto"/>
                <w:bottom w:val="none" w:sz="0" w:space="0" w:color="auto"/>
                <w:right w:val="none" w:sz="0" w:space="0" w:color="auto"/>
              </w:divBdr>
            </w:div>
          </w:divsChild>
        </w:div>
        <w:div w:id="1925142060">
          <w:marLeft w:val="0"/>
          <w:marRight w:val="0"/>
          <w:marTop w:val="0"/>
          <w:marBottom w:val="0"/>
          <w:divBdr>
            <w:top w:val="none" w:sz="0" w:space="0" w:color="auto"/>
            <w:left w:val="none" w:sz="0" w:space="0" w:color="auto"/>
            <w:bottom w:val="none" w:sz="0" w:space="0" w:color="auto"/>
            <w:right w:val="none" w:sz="0" w:space="0" w:color="auto"/>
          </w:divBdr>
          <w:divsChild>
            <w:div w:id="1273778375">
              <w:marLeft w:val="0"/>
              <w:marRight w:val="0"/>
              <w:marTop w:val="0"/>
              <w:marBottom w:val="0"/>
              <w:divBdr>
                <w:top w:val="none" w:sz="0" w:space="0" w:color="auto"/>
                <w:left w:val="none" w:sz="0" w:space="0" w:color="auto"/>
                <w:bottom w:val="none" w:sz="0" w:space="0" w:color="auto"/>
                <w:right w:val="none" w:sz="0" w:space="0" w:color="auto"/>
              </w:divBdr>
            </w:div>
          </w:divsChild>
        </w:div>
        <w:div w:id="554198721">
          <w:marLeft w:val="0"/>
          <w:marRight w:val="0"/>
          <w:marTop w:val="0"/>
          <w:marBottom w:val="0"/>
          <w:divBdr>
            <w:top w:val="none" w:sz="0" w:space="0" w:color="auto"/>
            <w:left w:val="none" w:sz="0" w:space="0" w:color="auto"/>
            <w:bottom w:val="none" w:sz="0" w:space="0" w:color="auto"/>
            <w:right w:val="none" w:sz="0" w:space="0" w:color="auto"/>
          </w:divBdr>
          <w:divsChild>
            <w:div w:id="2057584946">
              <w:marLeft w:val="0"/>
              <w:marRight w:val="0"/>
              <w:marTop w:val="0"/>
              <w:marBottom w:val="0"/>
              <w:divBdr>
                <w:top w:val="none" w:sz="0" w:space="0" w:color="auto"/>
                <w:left w:val="none" w:sz="0" w:space="0" w:color="auto"/>
                <w:bottom w:val="none" w:sz="0" w:space="0" w:color="auto"/>
                <w:right w:val="none" w:sz="0" w:space="0" w:color="auto"/>
              </w:divBdr>
            </w:div>
            <w:div w:id="1221944591">
              <w:marLeft w:val="0"/>
              <w:marRight w:val="0"/>
              <w:marTop w:val="0"/>
              <w:marBottom w:val="0"/>
              <w:divBdr>
                <w:top w:val="none" w:sz="0" w:space="0" w:color="auto"/>
                <w:left w:val="none" w:sz="0" w:space="0" w:color="auto"/>
                <w:bottom w:val="none" w:sz="0" w:space="0" w:color="auto"/>
                <w:right w:val="none" w:sz="0" w:space="0" w:color="auto"/>
              </w:divBdr>
            </w:div>
          </w:divsChild>
        </w:div>
        <w:div w:id="1268612331">
          <w:marLeft w:val="0"/>
          <w:marRight w:val="0"/>
          <w:marTop w:val="0"/>
          <w:marBottom w:val="0"/>
          <w:divBdr>
            <w:top w:val="none" w:sz="0" w:space="0" w:color="auto"/>
            <w:left w:val="none" w:sz="0" w:space="0" w:color="auto"/>
            <w:bottom w:val="none" w:sz="0" w:space="0" w:color="auto"/>
            <w:right w:val="none" w:sz="0" w:space="0" w:color="auto"/>
          </w:divBdr>
          <w:divsChild>
            <w:div w:id="307514411">
              <w:marLeft w:val="0"/>
              <w:marRight w:val="0"/>
              <w:marTop w:val="0"/>
              <w:marBottom w:val="0"/>
              <w:divBdr>
                <w:top w:val="none" w:sz="0" w:space="0" w:color="auto"/>
                <w:left w:val="none" w:sz="0" w:space="0" w:color="auto"/>
                <w:bottom w:val="none" w:sz="0" w:space="0" w:color="auto"/>
                <w:right w:val="none" w:sz="0" w:space="0" w:color="auto"/>
              </w:divBdr>
            </w:div>
            <w:div w:id="642778945">
              <w:marLeft w:val="0"/>
              <w:marRight w:val="0"/>
              <w:marTop w:val="0"/>
              <w:marBottom w:val="0"/>
              <w:divBdr>
                <w:top w:val="none" w:sz="0" w:space="0" w:color="auto"/>
                <w:left w:val="none" w:sz="0" w:space="0" w:color="auto"/>
                <w:bottom w:val="none" w:sz="0" w:space="0" w:color="auto"/>
                <w:right w:val="none" w:sz="0" w:space="0" w:color="auto"/>
              </w:divBdr>
            </w:div>
          </w:divsChild>
        </w:div>
        <w:div w:id="358119999">
          <w:marLeft w:val="0"/>
          <w:marRight w:val="0"/>
          <w:marTop w:val="0"/>
          <w:marBottom w:val="0"/>
          <w:divBdr>
            <w:top w:val="none" w:sz="0" w:space="0" w:color="auto"/>
            <w:left w:val="none" w:sz="0" w:space="0" w:color="auto"/>
            <w:bottom w:val="none" w:sz="0" w:space="0" w:color="auto"/>
            <w:right w:val="none" w:sz="0" w:space="0" w:color="auto"/>
          </w:divBdr>
          <w:divsChild>
            <w:div w:id="2107771118">
              <w:marLeft w:val="0"/>
              <w:marRight w:val="0"/>
              <w:marTop w:val="0"/>
              <w:marBottom w:val="0"/>
              <w:divBdr>
                <w:top w:val="none" w:sz="0" w:space="0" w:color="auto"/>
                <w:left w:val="none" w:sz="0" w:space="0" w:color="auto"/>
                <w:bottom w:val="none" w:sz="0" w:space="0" w:color="auto"/>
                <w:right w:val="none" w:sz="0" w:space="0" w:color="auto"/>
              </w:divBdr>
            </w:div>
          </w:divsChild>
        </w:div>
        <w:div w:id="484010883">
          <w:marLeft w:val="0"/>
          <w:marRight w:val="0"/>
          <w:marTop w:val="0"/>
          <w:marBottom w:val="0"/>
          <w:divBdr>
            <w:top w:val="none" w:sz="0" w:space="0" w:color="auto"/>
            <w:left w:val="none" w:sz="0" w:space="0" w:color="auto"/>
            <w:bottom w:val="none" w:sz="0" w:space="0" w:color="auto"/>
            <w:right w:val="none" w:sz="0" w:space="0" w:color="auto"/>
          </w:divBdr>
          <w:divsChild>
            <w:div w:id="1547527255">
              <w:marLeft w:val="0"/>
              <w:marRight w:val="0"/>
              <w:marTop w:val="0"/>
              <w:marBottom w:val="0"/>
              <w:divBdr>
                <w:top w:val="none" w:sz="0" w:space="0" w:color="auto"/>
                <w:left w:val="none" w:sz="0" w:space="0" w:color="auto"/>
                <w:bottom w:val="none" w:sz="0" w:space="0" w:color="auto"/>
                <w:right w:val="none" w:sz="0" w:space="0" w:color="auto"/>
              </w:divBdr>
            </w:div>
            <w:div w:id="1928228940">
              <w:marLeft w:val="0"/>
              <w:marRight w:val="0"/>
              <w:marTop w:val="0"/>
              <w:marBottom w:val="0"/>
              <w:divBdr>
                <w:top w:val="none" w:sz="0" w:space="0" w:color="auto"/>
                <w:left w:val="none" w:sz="0" w:space="0" w:color="auto"/>
                <w:bottom w:val="none" w:sz="0" w:space="0" w:color="auto"/>
                <w:right w:val="none" w:sz="0" w:space="0" w:color="auto"/>
              </w:divBdr>
            </w:div>
            <w:div w:id="867913330">
              <w:marLeft w:val="0"/>
              <w:marRight w:val="0"/>
              <w:marTop w:val="0"/>
              <w:marBottom w:val="0"/>
              <w:divBdr>
                <w:top w:val="none" w:sz="0" w:space="0" w:color="auto"/>
                <w:left w:val="none" w:sz="0" w:space="0" w:color="auto"/>
                <w:bottom w:val="none" w:sz="0" w:space="0" w:color="auto"/>
                <w:right w:val="none" w:sz="0" w:space="0" w:color="auto"/>
              </w:divBdr>
            </w:div>
            <w:div w:id="295642089">
              <w:marLeft w:val="0"/>
              <w:marRight w:val="0"/>
              <w:marTop w:val="0"/>
              <w:marBottom w:val="0"/>
              <w:divBdr>
                <w:top w:val="none" w:sz="0" w:space="0" w:color="auto"/>
                <w:left w:val="none" w:sz="0" w:space="0" w:color="auto"/>
                <w:bottom w:val="none" w:sz="0" w:space="0" w:color="auto"/>
                <w:right w:val="none" w:sz="0" w:space="0" w:color="auto"/>
              </w:divBdr>
            </w:div>
            <w:div w:id="812915271">
              <w:marLeft w:val="0"/>
              <w:marRight w:val="0"/>
              <w:marTop w:val="0"/>
              <w:marBottom w:val="0"/>
              <w:divBdr>
                <w:top w:val="none" w:sz="0" w:space="0" w:color="auto"/>
                <w:left w:val="none" w:sz="0" w:space="0" w:color="auto"/>
                <w:bottom w:val="none" w:sz="0" w:space="0" w:color="auto"/>
                <w:right w:val="none" w:sz="0" w:space="0" w:color="auto"/>
              </w:divBdr>
            </w:div>
          </w:divsChild>
        </w:div>
        <w:div w:id="140460655">
          <w:marLeft w:val="0"/>
          <w:marRight w:val="0"/>
          <w:marTop w:val="0"/>
          <w:marBottom w:val="0"/>
          <w:divBdr>
            <w:top w:val="none" w:sz="0" w:space="0" w:color="auto"/>
            <w:left w:val="none" w:sz="0" w:space="0" w:color="auto"/>
            <w:bottom w:val="none" w:sz="0" w:space="0" w:color="auto"/>
            <w:right w:val="none" w:sz="0" w:space="0" w:color="auto"/>
          </w:divBdr>
          <w:divsChild>
            <w:div w:id="421803366">
              <w:marLeft w:val="0"/>
              <w:marRight w:val="0"/>
              <w:marTop w:val="0"/>
              <w:marBottom w:val="0"/>
              <w:divBdr>
                <w:top w:val="none" w:sz="0" w:space="0" w:color="auto"/>
                <w:left w:val="none" w:sz="0" w:space="0" w:color="auto"/>
                <w:bottom w:val="none" w:sz="0" w:space="0" w:color="auto"/>
                <w:right w:val="none" w:sz="0" w:space="0" w:color="auto"/>
              </w:divBdr>
            </w:div>
            <w:div w:id="573390542">
              <w:marLeft w:val="0"/>
              <w:marRight w:val="0"/>
              <w:marTop w:val="0"/>
              <w:marBottom w:val="0"/>
              <w:divBdr>
                <w:top w:val="none" w:sz="0" w:space="0" w:color="auto"/>
                <w:left w:val="none" w:sz="0" w:space="0" w:color="auto"/>
                <w:bottom w:val="none" w:sz="0" w:space="0" w:color="auto"/>
                <w:right w:val="none" w:sz="0" w:space="0" w:color="auto"/>
              </w:divBdr>
            </w:div>
          </w:divsChild>
        </w:div>
        <w:div w:id="625232197">
          <w:marLeft w:val="0"/>
          <w:marRight w:val="0"/>
          <w:marTop w:val="0"/>
          <w:marBottom w:val="0"/>
          <w:divBdr>
            <w:top w:val="none" w:sz="0" w:space="0" w:color="auto"/>
            <w:left w:val="none" w:sz="0" w:space="0" w:color="auto"/>
            <w:bottom w:val="none" w:sz="0" w:space="0" w:color="auto"/>
            <w:right w:val="none" w:sz="0" w:space="0" w:color="auto"/>
          </w:divBdr>
          <w:divsChild>
            <w:div w:id="927033163">
              <w:marLeft w:val="0"/>
              <w:marRight w:val="0"/>
              <w:marTop w:val="0"/>
              <w:marBottom w:val="0"/>
              <w:divBdr>
                <w:top w:val="none" w:sz="0" w:space="0" w:color="auto"/>
                <w:left w:val="none" w:sz="0" w:space="0" w:color="auto"/>
                <w:bottom w:val="none" w:sz="0" w:space="0" w:color="auto"/>
                <w:right w:val="none" w:sz="0" w:space="0" w:color="auto"/>
              </w:divBdr>
            </w:div>
            <w:div w:id="1361084010">
              <w:marLeft w:val="0"/>
              <w:marRight w:val="0"/>
              <w:marTop w:val="0"/>
              <w:marBottom w:val="0"/>
              <w:divBdr>
                <w:top w:val="none" w:sz="0" w:space="0" w:color="auto"/>
                <w:left w:val="none" w:sz="0" w:space="0" w:color="auto"/>
                <w:bottom w:val="none" w:sz="0" w:space="0" w:color="auto"/>
                <w:right w:val="none" w:sz="0" w:space="0" w:color="auto"/>
              </w:divBdr>
            </w:div>
            <w:div w:id="1481926027">
              <w:marLeft w:val="0"/>
              <w:marRight w:val="0"/>
              <w:marTop w:val="0"/>
              <w:marBottom w:val="0"/>
              <w:divBdr>
                <w:top w:val="none" w:sz="0" w:space="0" w:color="auto"/>
                <w:left w:val="none" w:sz="0" w:space="0" w:color="auto"/>
                <w:bottom w:val="none" w:sz="0" w:space="0" w:color="auto"/>
                <w:right w:val="none" w:sz="0" w:space="0" w:color="auto"/>
              </w:divBdr>
            </w:div>
            <w:div w:id="818225642">
              <w:marLeft w:val="0"/>
              <w:marRight w:val="0"/>
              <w:marTop w:val="0"/>
              <w:marBottom w:val="0"/>
              <w:divBdr>
                <w:top w:val="none" w:sz="0" w:space="0" w:color="auto"/>
                <w:left w:val="none" w:sz="0" w:space="0" w:color="auto"/>
                <w:bottom w:val="none" w:sz="0" w:space="0" w:color="auto"/>
                <w:right w:val="none" w:sz="0" w:space="0" w:color="auto"/>
              </w:divBdr>
            </w:div>
          </w:divsChild>
        </w:div>
        <w:div w:id="1486319141">
          <w:marLeft w:val="0"/>
          <w:marRight w:val="0"/>
          <w:marTop w:val="0"/>
          <w:marBottom w:val="0"/>
          <w:divBdr>
            <w:top w:val="none" w:sz="0" w:space="0" w:color="auto"/>
            <w:left w:val="none" w:sz="0" w:space="0" w:color="auto"/>
            <w:bottom w:val="none" w:sz="0" w:space="0" w:color="auto"/>
            <w:right w:val="none" w:sz="0" w:space="0" w:color="auto"/>
          </w:divBdr>
          <w:divsChild>
            <w:div w:id="1912277133">
              <w:marLeft w:val="0"/>
              <w:marRight w:val="0"/>
              <w:marTop w:val="0"/>
              <w:marBottom w:val="0"/>
              <w:divBdr>
                <w:top w:val="none" w:sz="0" w:space="0" w:color="auto"/>
                <w:left w:val="none" w:sz="0" w:space="0" w:color="auto"/>
                <w:bottom w:val="none" w:sz="0" w:space="0" w:color="auto"/>
                <w:right w:val="none" w:sz="0" w:space="0" w:color="auto"/>
              </w:divBdr>
            </w:div>
            <w:div w:id="539780372">
              <w:marLeft w:val="0"/>
              <w:marRight w:val="0"/>
              <w:marTop w:val="0"/>
              <w:marBottom w:val="0"/>
              <w:divBdr>
                <w:top w:val="none" w:sz="0" w:space="0" w:color="auto"/>
                <w:left w:val="none" w:sz="0" w:space="0" w:color="auto"/>
                <w:bottom w:val="none" w:sz="0" w:space="0" w:color="auto"/>
                <w:right w:val="none" w:sz="0" w:space="0" w:color="auto"/>
              </w:divBdr>
            </w:div>
          </w:divsChild>
        </w:div>
        <w:div w:id="300692547">
          <w:marLeft w:val="0"/>
          <w:marRight w:val="0"/>
          <w:marTop w:val="0"/>
          <w:marBottom w:val="0"/>
          <w:divBdr>
            <w:top w:val="none" w:sz="0" w:space="0" w:color="auto"/>
            <w:left w:val="none" w:sz="0" w:space="0" w:color="auto"/>
            <w:bottom w:val="none" w:sz="0" w:space="0" w:color="auto"/>
            <w:right w:val="none" w:sz="0" w:space="0" w:color="auto"/>
          </w:divBdr>
          <w:divsChild>
            <w:div w:id="517037389">
              <w:marLeft w:val="0"/>
              <w:marRight w:val="0"/>
              <w:marTop w:val="0"/>
              <w:marBottom w:val="0"/>
              <w:divBdr>
                <w:top w:val="none" w:sz="0" w:space="0" w:color="auto"/>
                <w:left w:val="none" w:sz="0" w:space="0" w:color="auto"/>
                <w:bottom w:val="none" w:sz="0" w:space="0" w:color="auto"/>
                <w:right w:val="none" w:sz="0" w:space="0" w:color="auto"/>
              </w:divBdr>
            </w:div>
            <w:div w:id="1801724794">
              <w:marLeft w:val="0"/>
              <w:marRight w:val="0"/>
              <w:marTop w:val="0"/>
              <w:marBottom w:val="0"/>
              <w:divBdr>
                <w:top w:val="none" w:sz="0" w:space="0" w:color="auto"/>
                <w:left w:val="none" w:sz="0" w:space="0" w:color="auto"/>
                <w:bottom w:val="none" w:sz="0" w:space="0" w:color="auto"/>
                <w:right w:val="none" w:sz="0" w:space="0" w:color="auto"/>
              </w:divBdr>
            </w:div>
          </w:divsChild>
        </w:div>
        <w:div w:id="1775246560">
          <w:marLeft w:val="0"/>
          <w:marRight w:val="0"/>
          <w:marTop w:val="0"/>
          <w:marBottom w:val="0"/>
          <w:divBdr>
            <w:top w:val="none" w:sz="0" w:space="0" w:color="auto"/>
            <w:left w:val="none" w:sz="0" w:space="0" w:color="auto"/>
            <w:bottom w:val="none" w:sz="0" w:space="0" w:color="auto"/>
            <w:right w:val="none" w:sz="0" w:space="0" w:color="auto"/>
          </w:divBdr>
          <w:divsChild>
            <w:div w:id="22022835">
              <w:marLeft w:val="0"/>
              <w:marRight w:val="0"/>
              <w:marTop w:val="0"/>
              <w:marBottom w:val="0"/>
              <w:divBdr>
                <w:top w:val="none" w:sz="0" w:space="0" w:color="auto"/>
                <w:left w:val="none" w:sz="0" w:space="0" w:color="auto"/>
                <w:bottom w:val="none" w:sz="0" w:space="0" w:color="auto"/>
                <w:right w:val="none" w:sz="0" w:space="0" w:color="auto"/>
              </w:divBdr>
            </w:div>
            <w:div w:id="1934580865">
              <w:marLeft w:val="0"/>
              <w:marRight w:val="0"/>
              <w:marTop w:val="0"/>
              <w:marBottom w:val="0"/>
              <w:divBdr>
                <w:top w:val="none" w:sz="0" w:space="0" w:color="auto"/>
                <w:left w:val="none" w:sz="0" w:space="0" w:color="auto"/>
                <w:bottom w:val="none" w:sz="0" w:space="0" w:color="auto"/>
                <w:right w:val="none" w:sz="0" w:space="0" w:color="auto"/>
              </w:divBdr>
            </w:div>
            <w:div w:id="1545024315">
              <w:marLeft w:val="0"/>
              <w:marRight w:val="0"/>
              <w:marTop w:val="0"/>
              <w:marBottom w:val="0"/>
              <w:divBdr>
                <w:top w:val="none" w:sz="0" w:space="0" w:color="auto"/>
                <w:left w:val="none" w:sz="0" w:space="0" w:color="auto"/>
                <w:bottom w:val="none" w:sz="0" w:space="0" w:color="auto"/>
                <w:right w:val="none" w:sz="0" w:space="0" w:color="auto"/>
              </w:divBdr>
            </w:div>
          </w:divsChild>
        </w:div>
        <w:div w:id="371421015">
          <w:marLeft w:val="0"/>
          <w:marRight w:val="0"/>
          <w:marTop w:val="0"/>
          <w:marBottom w:val="0"/>
          <w:divBdr>
            <w:top w:val="none" w:sz="0" w:space="0" w:color="auto"/>
            <w:left w:val="none" w:sz="0" w:space="0" w:color="auto"/>
            <w:bottom w:val="none" w:sz="0" w:space="0" w:color="auto"/>
            <w:right w:val="none" w:sz="0" w:space="0" w:color="auto"/>
          </w:divBdr>
          <w:divsChild>
            <w:div w:id="1541211144">
              <w:marLeft w:val="0"/>
              <w:marRight w:val="0"/>
              <w:marTop w:val="0"/>
              <w:marBottom w:val="0"/>
              <w:divBdr>
                <w:top w:val="none" w:sz="0" w:space="0" w:color="auto"/>
                <w:left w:val="none" w:sz="0" w:space="0" w:color="auto"/>
                <w:bottom w:val="none" w:sz="0" w:space="0" w:color="auto"/>
                <w:right w:val="none" w:sz="0" w:space="0" w:color="auto"/>
              </w:divBdr>
            </w:div>
            <w:div w:id="978650023">
              <w:marLeft w:val="0"/>
              <w:marRight w:val="0"/>
              <w:marTop w:val="0"/>
              <w:marBottom w:val="0"/>
              <w:divBdr>
                <w:top w:val="none" w:sz="0" w:space="0" w:color="auto"/>
                <w:left w:val="none" w:sz="0" w:space="0" w:color="auto"/>
                <w:bottom w:val="none" w:sz="0" w:space="0" w:color="auto"/>
                <w:right w:val="none" w:sz="0" w:space="0" w:color="auto"/>
              </w:divBdr>
            </w:div>
          </w:divsChild>
        </w:div>
        <w:div w:id="2070808441">
          <w:marLeft w:val="0"/>
          <w:marRight w:val="0"/>
          <w:marTop w:val="0"/>
          <w:marBottom w:val="0"/>
          <w:divBdr>
            <w:top w:val="none" w:sz="0" w:space="0" w:color="auto"/>
            <w:left w:val="none" w:sz="0" w:space="0" w:color="auto"/>
            <w:bottom w:val="none" w:sz="0" w:space="0" w:color="auto"/>
            <w:right w:val="none" w:sz="0" w:space="0" w:color="auto"/>
          </w:divBdr>
          <w:divsChild>
            <w:div w:id="2032409855">
              <w:marLeft w:val="0"/>
              <w:marRight w:val="0"/>
              <w:marTop w:val="0"/>
              <w:marBottom w:val="0"/>
              <w:divBdr>
                <w:top w:val="none" w:sz="0" w:space="0" w:color="auto"/>
                <w:left w:val="none" w:sz="0" w:space="0" w:color="auto"/>
                <w:bottom w:val="none" w:sz="0" w:space="0" w:color="auto"/>
                <w:right w:val="none" w:sz="0" w:space="0" w:color="auto"/>
              </w:divBdr>
            </w:div>
          </w:divsChild>
        </w:div>
        <w:div w:id="1721056911">
          <w:marLeft w:val="0"/>
          <w:marRight w:val="0"/>
          <w:marTop w:val="0"/>
          <w:marBottom w:val="0"/>
          <w:divBdr>
            <w:top w:val="none" w:sz="0" w:space="0" w:color="auto"/>
            <w:left w:val="none" w:sz="0" w:space="0" w:color="auto"/>
            <w:bottom w:val="none" w:sz="0" w:space="0" w:color="auto"/>
            <w:right w:val="none" w:sz="0" w:space="0" w:color="auto"/>
          </w:divBdr>
          <w:divsChild>
            <w:div w:id="753093289">
              <w:marLeft w:val="0"/>
              <w:marRight w:val="0"/>
              <w:marTop w:val="0"/>
              <w:marBottom w:val="0"/>
              <w:divBdr>
                <w:top w:val="none" w:sz="0" w:space="0" w:color="auto"/>
                <w:left w:val="none" w:sz="0" w:space="0" w:color="auto"/>
                <w:bottom w:val="none" w:sz="0" w:space="0" w:color="auto"/>
                <w:right w:val="none" w:sz="0" w:space="0" w:color="auto"/>
              </w:divBdr>
            </w:div>
          </w:divsChild>
        </w:div>
        <w:div w:id="1278025982">
          <w:marLeft w:val="0"/>
          <w:marRight w:val="0"/>
          <w:marTop w:val="0"/>
          <w:marBottom w:val="0"/>
          <w:divBdr>
            <w:top w:val="none" w:sz="0" w:space="0" w:color="auto"/>
            <w:left w:val="none" w:sz="0" w:space="0" w:color="auto"/>
            <w:bottom w:val="none" w:sz="0" w:space="0" w:color="auto"/>
            <w:right w:val="none" w:sz="0" w:space="0" w:color="auto"/>
          </w:divBdr>
          <w:divsChild>
            <w:div w:id="62417844">
              <w:marLeft w:val="0"/>
              <w:marRight w:val="0"/>
              <w:marTop w:val="0"/>
              <w:marBottom w:val="0"/>
              <w:divBdr>
                <w:top w:val="none" w:sz="0" w:space="0" w:color="auto"/>
                <w:left w:val="none" w:sz="0" w:space="0" w:color="auto"/>
                <w:bottom w:val="none" w:sz="0" w:space="0" w:color="auto"/>
                <w:right w:val="none" w:sz="0" w:space="0" w:color="auto"/>
              </w:divBdr>
            </w:div>
            <w:div w:id="137650858">
              <w:marLeft w:val="0"/>
              <w:marRight w:val="0"/>
              <w:marTop w:val="0"/>
              <w:marBottom w:val="0"/>
              <w:divBdr>
                <w:top w:val="none" w:sz="0" w:space="0" w:color="auto"/>
                <w:left w:val="none" w:sz="0" w:space="0" w:color="auto"/>
                <w:bottom w:val="none" w:sz="0" w:space="0" w:color="auto"/>
                <w:right w:val="none" w:sz="0" w:space="0" w:color="auto"/>
              </w:divBdr>
            </w:div>
          </w:divsChild>
        </w:div>
        <w:div w:id="638193333">
          <w:marLeft w:val="0"/>
          <w:marRight w:val="0"/>
          <w:marTop w:val="0"/>
          <w:marBottom w:val="0"/>
          <w:divBdr>
            <w:top w:val="none" w:sz="0" w:space="0" w:color="auto"/>
            <w:left w:val="none" w:sz="0" w:space="0" w:color="auto"/>
            <w:bottom w:val="none" w:sz="0" w:space="0" w:color="auto"/>
            <w:right w:val="none" w:sz="0" w:space="0" w:color="auto"/>
          </w:divBdr>
          <w:divsChild>
            <w:div w:id="937912540">
              <w:marLeft w:val="0"/>
              <w:marRight w:val="0"/>
              <w:marTop w:val="0"/>
              <w:marBottom w:val="0"/>
              <w:divBdr>
                <w:top w:val="none" w:sz="0" w:space="0" w:color="auto"/>
                <w:left w:val="none" w:sz="0" w:space="0" w:color="auto"/>
                <w:bottom w:val="none" w:sz="0" w:space="0" w:color="auto"/>
                <w:right w:val="none" w:sz="0" w:space="0" w:color="auto"/>
              </w:divBdr>
            </w:div>
            <w:div w:id="1852452234">
              <w:marLeft w:val="0"/>
              <w:marRight w:val="0"/>
              <w:marTop w:val="0"/>
              <w:marBottom w:val="0"/>
              <w:divBdr>
                <w:top w:val="none" w:sz="0" w:space="0" w:color="auto"/>
                <w:left w:val="none" w:sz="0" w:space="0" w:color="auto"/>
                <w:bottom w:val="none" w:sz="0" w:space="0" w:color="auto"/>
                <w:right w:val="none" w:sz="0" w:space="0" w:color="auto"/>
              </w:divBdr>
            </w:div>
          </w:divsChild>
        </w:div>
        <w:div w:id="2066373397">
          <w:marLeft w:val="0"/>
          <w:marRight w:val="0"/>
          <w:marTop w:val="0"/>
          <w:marBottom w:val="0"/>
          <w:divBdr>
            <w:top w:val="none" w:sz="0" w:space="0" w:color="auto"/>
            <w:left w:val="none" w:sz="0" w:space="0" w:color="auto"/>
            <w:bottom w:val="none" w:sz="0" w:space="0" w:color="auto"/>
            <w:right w:val="none" w:sz="0" w:space="0" w:color="auto"/>
          </w:divBdr>
          <w:divsChild>
            <w:div w:id="934047967">
              <w:marLeft w:val="0"/>
              <w:marRight w:val="0"/>
              <w:marTop w:val="0"/>
              <w:marBottom w:val="0"/>
              <w:divBdr>
                <w:top w:val="none" w:sz="0" w:space="0" w:color="auto"/>
                <w:left w:val="none" w:sz="0" w:space="0" w:color="auto"/>
                <w:bottom w:val="none" w:sz="0" w:space="0" w:color="auto"/>
                <w:right w:val="none" w:sz="0" w:space="0" w:color="auto"/>
              </w:divBdr>
            </w:div>
            <w:div w:id="1229917542">
              <w:marLeft w:val="0"/>
              <w:marRight w:val="0"/>
              <w:marTop w:val="0"/>
              <w:marBottom w:val="0"/>
              <w:divBdr>
                <w:top w:val="none" w:sz="0" w:space="0" w:color="auto"/>
                <w:left w:val="none" w:sz="0" w:space="0" w:color="auto"/>
                <w:bottom w:val="none" w:sz="0" w:space="0" w:color="auto"/>
                <w:right w:val="none" w:sz="0" w:space="0" w:color="auto"/>
              </w:divBdr>
            </w:div>
          </w:divsChild>
        </w:div>
        <w:div w:id="1285307587">
          <w:marLeft w:val="0"/>
          <w:marRight w:val="0"/>
          <w:marTop w:val="0"/>
          <w:marBottom w:val="0"/>
          <w:divBdr>
            <w:top w:val="none" w:sz="0" w:space="0" w:color="auto"/>
            <w:left w:val="none" w:sz="0" w:space="0" w:color="auto"/>
            <w:bottom w:val="none" w:sz="0" w:space="0" w:color="auto"/>
            <w:right w:val="none" w:sz="0" w:space="0" w:color="auto"/>
          </w:divBdr>
          <w:divsChild>
            <w:div w:id="1511795695">
              <w:marLeft w:val="0"/>
              <w:marRight w:val="0"/>
              <w:marTop w:val="0"/>
              <w:marBottom w:val="0"/>
              <w:divBdr>
                <w:top w:val="none" w:sz="0" w:space="0" w:color="auto"/>
                <w:left w:val="none" w:sz="0" w:space="0" w:color="auto"/>
                <w:bottom w:val="none" w:sz="0" w:space="0" w:color="auto"/>
                <w:right w:val="none" w:sz="0" w:space="0" w:color="auto"/>
              </w:divBdr>
            </w:div>
            <w:div w:id="1971938621">
              <w:marLeft w:val="0"/>
              <w:marRight w:val="0"/>
              <w:marTop w:val="0"/>
              <w:marBottom w:val="0"/>
              <w:divBdr>
                <w:top w:val="none" w:sz="0" w:space="0" w:color="auto"/>
                <w:left w:val="none" w:sz="0" w:space="0" w:color="auto"/>
                <w:bottom w:val="none" w:sz="0" w:space="0" w:color="auto"/>
                <w:right w:val="none" w:sz="0" w:space="0" w:color="auto"/>
              </w:divBdr>
            </w:div>
            <w:div w:id="238369551">
              <w:marLeft w:val="0"/>
              <w:marRight w:val="0"/>
              <w:marTop w:val="0"/>
              <w:marBottom w:val="0"/>
              <w:divBdr>
                <w:top w:val="none" w:sz="0" w:space="0" w:color="auto"/>
                <w:left w:val="none" w:sz="0" w:space="0" w:color="auto"/>
                <w:bottom w:val="none" w:sz="0" w:space="0" w:color="auto"/>
                <w:right w:val="none" w:sz="0" w:space="0" w:color="auto"/>
              </w:divBdr>
            </w:div>
          </w:divsChild>
        </w:div>
        <w:div w:id="90274215">
          <w:marLeft w:val="0"/>
          <w:marRight w:val="0"/>
          <w:marTop w:val="0"/>
          <w:marBottom w:val="0"/>
          <w:divBdr>
            <w:top w:val="none" w:sz="0" w:space="0" w:color="auto"/>
            <w:left w:val="none" w:sz="0" w:space="0" w:color="auto"/>
            <w:bottom w:val="none" w:sz="0" w:space="0" w:color="auto"/>
            <w:right w:val="none" w:sz="0" w:space="0" w:color="auto"/>
          </w:divBdr>
          <w:divsChild>
            <w:div w:id="730737380">
              <w:marLeft w:val="0"/>
              <w:marRight w:val="0"/>
              <w:marTop w:val="0"/>
              <w:marBottom w:val="0"/>
              <w:divBdr>
                <w:top w:val="none" w:sz="0" w:space="0" w:color="auto"/>
                <w:left w:val="none" w:sz="0" w:space="0" w:color="auto"/>
                <w:bottom w:val="none" w:sz="0" w:space="0" w:color="auto"/>
                <w:right w:val="none" w:sz="0" w:space="0" w:color="auto"/>
              </w:divBdr>
            </w:div>
          </w:divsChild>
        </w:div>
        <w:div w:id="189271195">
          <w:marLeft w:val="0"/>
          <w:marRight w:val="0"/>
          <w:marTop w:val="0"/>
          <w:marBottom w:val="0"/>
          <w:divBdr>
            <w:top w:val="none" w:sz="0" w:space="0" w:color="auto"/>
            <w:left w:val="none" w:sz="0" w:space="0" w:color="auto"/>
            <w:bottom w:val="none" w:sz="0" w:space="0" w:color="auto"/>
            <w:right w:val="none" w:sz="0" w:space="0" w:color="auto"/>
          </w:divBdr>
          <w:divsChild>
            <w:div w:id="898245548">
              <w:marLeft w:val="0"/>
              <w:marRight w:val="0"/>
              <w:marTop w:val="0"/>
              <w:marBottom w:val="0"/>
              <w:divBdr>
                <w:top w:val="none" w:sz="0" w:space="0" w:color="auto"/>
                <w:left w:val="none" w:sz="0" w:space="0" w:color="auto"/>
                <w:bottom w:val="none" w:sz="0" w:space="0" w:color="auto"/>
                <w:right w:val="none" w:sz="0" w:space="0" w:color="auto"/>
              </w:divBdr>
            </w:div>
            <w:div w:id="323705669">
              <w:marLeft w:val="0"/>
              <w:marRight w:val="0"/>
              <w:marTop w:val="0"/>
              <w:marBottom w:val="0"/>
              <w:divBdr>
                <w:top w:val="none" w:sz="0" w:space="0" w:color="auto"/>
                <w:left w:val="none" w:sz="0" w:space="0" w:color="auto"/>
                <w:bottom w:val="none" w:sz="0" w:space="0" w:color="auto"/>
                <w:right w:val="none" w:sz="0" w:space="0" w:color="auto"/>
              </w:divBdr>
            </w:div>
          </w:divsChild>
        </w:div>
        <w:div w:id="2122450434">
          <w:marLeft w:val="0"/>
          <w:marRight w:val="0"/>
          <w:marTop w:val="0"/>
          <w:marBottom w:val="0"/>
          <w:divBdr>
            <w:top w:val="none" w:sz="0" w:space="0" w:color="auto"/>
            <w:left w:val="none" w:sz="0" w:space="0" w:color="auto"/>
            <w:bottom w:val="none" w:sz="0" w:space="0" w:color="auto"/>
            <w:right w:val="none" w:sz="0" w:space="0" w:color="auto"/>
          </w:divBdr>
          <w:divsChild>
            <w:div w:id="268584439">
              <w:marLeft w:val="0"/>
              <w:marRight w:val="0"/>
              <w:marTop w:val="0"/>
              <w:marBottom w:val="0"/>
              <w:divBdr>
                <w:top w:val="none" w:sz="0" w:space="0" w:color="auto"/>
                <w:left w:val="none" w:sz="0" w:space="0" w:color="auto"/>
                <w:bottom w:val="none" w:sz="0" w:space="0" w:color="auto"/>
                <w:right w:val="none" w:sz="0" w:space="0" w:color="auto"/>
              </w:divBdr>
            </w:div>
            <w:div w:id="574822543">
              <w:marLeft w:val="0"/>
              <w:marRight w:val="0"/>
              <w:marTop w:val="0"/>
              <w:marBottom w:val="0"/>
              <w:divBdr>
                <w:top w:val="none" w:sz="0" w:space="0" w:color="auto"/>
                <w:left w:val="none" w:sz="0" w:space="0" w:color="auto"/>
                <w:bottom w:val="none" w:sz="0" w:space="0" w:color="auto"/>
                <w:right w:val="none" w:sz="0" w:space="0" w:color="auto"/>
              </w:divBdr>
            </w:div>
            <w:div w:id="1106773963">
              <w:marLeft w:val="0"/>
              <w:marRight w:val="0"/>
              <w:marTop w:val="0"/>
              <w:marBottom w:val="0"/>
              <w:divBdr>
                <w:top w:val="none" w:sz="0" w:space="0" w:color="auto"/>
                <w:left w:val="none" w:sz="0" w:space="0" w:color="auto"/>
                <w:bottom w:val="none" w:sz="0" w:space="0" w:color="auto"/>
                <w:right w:val="none" w:sz="0" w:space="0" w:color="auto"/>
              </w:divBdr>
            </w:div>
          </w:divsChild>
        </w:div>
        <w:div w:id="1070887336">
          <w:marLeft w:val="0"/>
          <w:marRight w:val="0"/>
          <w:marTop w:val="0"/>
          <w:marBottom w:val="0"/>
          <w:divBdr>
            <w:top w:val="none" w:sz="0" w:space="0" w:color="auto"/>
            <w:left w:val="none" w:sz="0" w:space="0" w:color="auto"/>
            <w:bottom w:val="none" w:sz="0" w:space="0" w:color="auto"/>
            <w:right w:val="none" w:sz="0" w:space="0" w:color="auto"/>
          </w:divBdr>
          <w:divsChild>
            <w:div w:id="1917736948">
              <w:marLeft w:val="0"/>
              <w:marRight w:val="0"/>
              <w:marTop w:val="0"/>
              <w:marBottom w:val="0"/>
              <w:divBdr>
                <w:top w:val="none" w:sz="0" w:space="0" w:color="auto"/>
                <w:left w:val="none" w:sz="0" w:space="0" w:color="auto"/>
                <w:bottom w:val="none" w:sz="0" w:space="0" w:color="auto"/>
                <w:right w:val="none" w:sz="0" w:space="0" w:color="auto"/>
              </w:divBdr>
            </w:div>
          </w:divsChild>
        </w:div>
        <w:div w:id="1832720287">
          <w:marLeft w:val="0"/>
          <w:marRight w:val="0"/>
          <w:marTop w:val="0"/>
          <w:marBottom w:val="0"/>
          <w:divBdr>
            <w:top w:val="none" w:sz="0" w:space="0" w:color="auto"/>
            <w:left w:val="none" w:sz="0" w:space="0" w:color="auto"/>
            <w:bottom w:val="none" w:sz="0" w:space="0" w:color="auto"/>
            <w:right w:val="none" w:sz="0" w:space="0" w:color="auto"/>
          </w:divBdr>
          <w:divsChild>
            <w:div w:id="1807359392">
              <w:marLeft w:val="0"/>
              <w:marRight w:val="0"/>
              <w:marTop w:val="0"/>
              <w:marBottom w:val="0"/>
              <w:divBdr>
                <w:top w:val="none" w:sz="0" w:space="0" w:color="auto"/>
                <w:left w:val="none" w:sz="0" w:space="0" w:color="auto"/>
                <w:bottom w:val="none" w:sz="0" w:space="0" w:color="auto"/>
                <w:right w:val="none" w:sz="0" w:space="0" w:color="auto"/>
              </w:divBdr>
            </w:div>
            <w:div w:id="640580069">
              <w:marLeft w:val="0"/>
              <w:marRight w:val="0"/>
              <w:marTop w:val="0"/>
              <w:marBottom w:val="0"/>
              <w:divBdr>
                <w:top w:val="none" w:sz="0" w:space="0" w:color="auto"/>
                <w:left w:val="none" w:sz="0" w:space="0" w:color="auto"/>
                <w:bottom w:val="none" w:sz="0" w:space="0" w:color="auto"/>
                <w:right w:val="none" w:sz="0" w:space="0" w:color="auto"/>
              </w:divBdr>
            </w:div>
          </w:divsChild>
        </w:div>
        <w:div w:id="1474372152">
          <w:marLeft w:val="0"/>
          <w:marRight w:val="0"/>
          <w:marTop w:val="0"/>
          <w:marBottom w:val="0"/>
          <w:divBdr>
            <w:top w:val="none" w:sz="0" w:space="0" w:color="auto"/>
            <w:left w:val="none" w:sz="0" w:space="0" w:color="auto"/>
            <w:bottom w:val="none" w:sz="0" w:space="0" w:color="auto"/>
            <w:right w:val="none" w:sz="0" w:space="0" w:color="auto"/>
          </w:divBdr>
          <w:divsChild>
            <w:div w:id="742020613">
              <w:marLeft w:val="0"/>
              <w:marRight w:val="0"/>
              <w:marTop w:val="0"/>
              <w:marBottom w:val="0"/>
              <w:divBdr>
                <w:top w:val="none" w:sz="0" w:space="0" w:color="auto"/>
                <w:left w:val="none" w:sz="0" w:space="0" w:color="auto"/>
                <w:bottom w:val="none" w:sz="0" w:space="0" w:color="auto"/>
                <w:right w:val="none" w:sz="0" w:space="0" w:color="auto"/>
              </w:divBdr>
            </w:div>
            <w:div w:id="208732459">
              <w:marLeft w:val="0"/>
              <w:marRight w:val="0"/>
              <w:marTop w:val="0"/>
              <w:marBottom w:val="0"/>
              <w:divBdr>
                <w:top w:val="none" w:sz="0" w:space="0" w:color="auto"/>
                <w:left w:val="none" w:sz="0" w:space="0" w:color="auto"/>
                <w:bottom w:val="none" w:sz="0" w:space="0" w:color="auto"/>
                <w:right w:val="none" w:sz="0" w:space="0" w:color="auto"/>
              </w:divBdr>
            </w:div>
          </w:divsChild>
        </w:div>
        <w:div w:id="1369796238">
          <w:marLeft w:val="0"/>
          <w:marRight w:val="0"/>
          <w:marTop w:val="0"/>
          <w:marBottom w:val="0"/>
          <w:divBdr>
            <w:top w:val="none" w:sz="0" w:space="0" w:color="auto"/>
            <w:left w:val="none" w:sz="0" w:space="0" w:color="auto"/>
            <w:bottom w:val="none" w:sz="0" w:space="0" w:color="auto"/>
            <w:right w:val="none" w:sz="0" w:space="0" w:color="auto"/>
          </w:divBdr>
          <w:divsChild>
            <w:div w:id="1282687408">
              <w:marLeft w:val="0"/>
              <w:marRight w:val="0"/>
              <w:marTop w:val="0"/>
              <w:marBottom w:val="0"/>
              <w:divBdr>
                <w:top w:val="none" w:sz="0" w:space="0" w:color="auto"/>
                <w:left w:val="none" w:sz="0" w:space="0" w:color="auto"/>
                <w:bottom w:val="none" w:sz="0" w:space="0" w:color="auto"/>
                <w:right w:val="none" w:sz="0" w:space="0" w:color="auto"/>
              </w:divBdr>
            </w:div>
            <w:div w:id="491524226">
              <w:marLeft w:val="0"/>
              <w:marRight w:val="0"/>
              <w:marTop w:val="0"/>
              <w:marBottom w:val="0"/>
              <w:divBdr>
                <w:top w:val="none" w:sz="0" w:space="0" w:color="auto"/>
                <w:left w:val="none" w:sz="0" w:space="0" w:color="auto"/>
                <w:bottom w:val="none" w:sz="0" w:space="0" w:color="auto"/>
                <w:right w:val="none" w:sz="0" w:space="0" w:color="auto"/>
              </w:divBdr>
            </w:div>
          </w:divsChild>
        </w:div>
        <w:div w:id="64379948">
          <w:marLeft w:val="0"/>
          <w:marRight w:val="0"/>
          <w:marTop w:val="0"/>
          <w:marBottom w:val="0"/>
          <w:divBdr>
            <w:top w:val="none" w:sz="0" w:space="0" w:color="auto"/>
            <w:left w:val="none" w:sz="0" w:space="0" w:color="auto"/>
            <w:bottom w:val="none" w:sz="0" w:space="0" w:color="auto"/>
            <w:right w:val="none" w:sz="0" w:space="0" w:color="auto"/>
          </w:divBdr>
          <w:divsChild>
            <w:div w:id="1448547576">
              <w:marLeft w:val="0"/>
              <w:marRight w:val="0"/>
              <w:marTop w:val="0"/>
              <w:marBottom w:val="0"/>
              <w:divBdr>
                <w:top w:val="none" w:sz="0" w:space="0" w:color="auto"/>
                <w:left w:val="none" w:sz="0" w:space="0" w:color="auto"/>
                <w:bottom w:val="none" w:sz="0" w:space="0" w:color="auto"/>
                <w:right w:val="none" w:sz="0" w:space="0" w:color="auto"/>
              </w:divBdr>
            </w:div>
            <w:div w:id="2049596776">
              <w:marLeft w:val="0"/>
              <w:marRight w:val="0"/>
              <w:marTop w:val="0"/>
              <w:marBottom w:val="0"/>
              <w:divBdr>
                <w:top w:val="none" w:sz="0" w:space="0" w:color="auto"/>
                <w:left w:val="none" w:sz="0" w:space="0" w:color="auto"/>
                <w:bottom w:val="none" w:sz="0" w:space="0" w:color="auto"/>
                <w:right w:val="none" w:sz="0" w:space="0" w:color="auto"/>
              </w:divBdr>
            </w:div>
          </w:divsChild>
        </w:div>
        <w:div w:id="1018392063">
          <w:marLeft w:val="0"/>
          <w:marRight w:val="0"/>
          <w:marTop w:val="0"/>
          <w:marBottom w:val="0"/>
          <w:divBdr>
            <w:top w:val="none" w:sz="0" w:space="0" w:color="auto"/>
            <w:left w:val="none" w:sz="0" w:space="0" w:color="auto"/>
            <w:bottom w:val="none" w:sz="0" w:space="0" w:color="auto"/>
            <w:right w:val="none" w:sz="0" w:space="0" w:color="auto"/>
          </w:divBdr>
          <w:divsChild>
            <w:div w:id="515508601">
              <w:marLeft w:val="0"/>
              <w:marRight w:val="0"/>
              <w:marTop w:val="0"/>
              <w:marBottom w:val="0"/>
              <w:divBdr>
                <w:top w:val="none" w:sz="0" w:space="0" w:color="auto"/>
                <w:left w:val="none" w:sz="0" w:space="0" w:color="auto"/>
                <w:bottom w:val="none" w:sz="0" w:space="0" w:color="auto"/>
                <w:right w:val="none" w:sz="0" w:space="0" w:color="auto"/>
              </w:divBdr>
            </w:div>
            <w:div w:id="1942099921">
              <w:marLeft w:val="0"/>
              <w:marRight w:val="0"/>
              <w:marTop w:val="0"/>
              <w:marBottom w:val="0"/>
              <w:divBdr>
                <w:top w:val="none" w:sz="0" w:space="0" w:color="auto"/>
                <w:left w:val="none" w:sz="0" w:space="0" w:color="auto"/>
                <w:bottom w:val="none" w:sz="0" w:space="0" w:color="auto"/>
                <w:right w:val="none" w:sz="0" w:space="0" w:color="auto"/>
              </w:divBdr>
            </w:div>
          </w:divsChild>
        </w:div>
        <w:div w:id="1110003547">
          <w:marLeft w:val="0"/>
          <w:marRight w:val="0"/>
          <w:marTop w:val="0"/>
          <w:marBottom w:val="0"/>
          <w:divBdr>
            <w:top w:val="none" w:sz="0" w:space="0" w:color="auto"/>
            <w:left w:val="none" w:sz="0" w:space="0" w:color="auto"/>
            <w:bottom w:val="none" w:sz="0" w:space="0" w:color="auto"/>
            <w:right w:val="none" w:sz="0" w:space="0" w:color="auto"/>
          </w:divBdr>
          <w:divsChild>
            <w:div w:id="1934974473">
              <w:marLeft w:val="0"/>
              <w:marRight w:val="0"/>
              <w:marTop w:val="0"/>
              <w:marBottom w:val="0"/>
              <w:divBdr>
                <w:top w:val="none" w:sz="0" w:space="0" w:color="auto"/>
                <w:left w:val="none" w:sz="0" w:space="0" w:color="auto"/>
                <w:bottom w:val="none" w:sz="0" w:space="0" w:color="auto"/>
                <w:right w:val="none" w:sz="0" w:space="0" w:color="auto"/>
              </w:divBdr>
            </w:div>
            <w:div w:id="374890384">
              <w:marLeft w:val="0"/>
              <w:marRight w:val="0"/>
              <w:marTop w:val="0"/>
              <w:marBottom w:val="0"/>
              <w:divBdr>
                <w:top w:val="none" w:sz="0" w:space="0" w:color="auto"/>
                <w:left w:val="none" w:sz="0" w:space="0" w:color="auto"/>
                <w:bottom w:val="none" w:sz="0" w:space="0" w:color="auto"/>
                <w:right w:val="none" w:sz="0" w:space="0" w:color="auto"/>
              </w:divBdr>
            </w:div>
          </w:divsChild>
        </w:div>
        <w:div w:id="1025205077">
          <w:marLeft w:val="0"/>
          <w:marRight w:val="0"/>
          <w:marTop w:val="0"/>
          <w:marBottom w:val="0"/>
          <w:divBdr>
            <w:top w:val="none" w:sz="0" w:space="0" w:color="auto"/>
            <w:left w:val="none" w:sz="0" w:space="0" w:color="auto"/>
            <w:bottom w:val="none" w:sz="0" w:space="0" w:color="auto"/>
            <w:right w:val="none" w:sz="0" w:space="0" w:color="auto"/>
          </w:divBdr>
          <w:divsChild>
            <w:div w:id="2042122184">
              <w:marLeft w:val="0"/>
              <w:marRight w:val="0"/>
              <w:marTop w:val="0"/>
              <w:marBottom w:val="0"/>
              <w:divBdr>
                <w:top w:val="none" w:sz="0" w:space="0" w:color="auto"/>
                <w:left w:val="none" w:sz="0" w:space="0" w:color="auto"/>
                <w:bottom w:val="none" w:sz="0" w:space="0" w:color="auto"/>
                <w:right w:val="none" w:sz="0" w:space="0" w:color="auto"/>
              </w:divBdr>
            </w:div>
          </w:divsChild>
        </w:div>
        <w:div w:id="1693409538">
          <w:marLeft w:val="0"/>
          <w:marRight w:val="0"/>
          <w:marTop w:val="0"/>
          <w:marBottom w:val="0"/>
          <w:divBdr>
            <w:top w:val="none" w:sz="0" w:space="0" w:color="auto"/>
            <w:left w:val="none" w:sz="0" w:space="0" w:color="auto"/>
            <w:bottom w:val="none" w:sz="0" w:space="0" w:color="auto"/>
            <w:right w:val="none" w:sz="0" w:space="0" w:color="auto"/>
          </w:divBdr>
          <w:divsChild>
            <w:div w:id="1474323493">
              <w:marLeft w:val="0"/>
              <w:marRight w:val="0"/>
              <w:marTop w:val="0"/>
              <w:marBottom w:val="0"/>
              <w:divBdr>
                <w:top w:val="none" w:sz="0" w:space="0" w:color="auto"/>
                <w:left w:val="none" w:sz="0" w:space="0" w:color="auto"/>
                <w:bottom w:val="none" w:sz="0" w:space="0" w:color="auto"/>
                <w:right w:val="none" w:sz="0" w:space="0" w:color="auto"/>
              </w:divBdr>
            </w:div>
            <w:div w:id="256060658">
              <w:marLeft w:val="0"/>
              <w:marRight w:val="0"/>
              <w:marTop w:val="0"/>
              <w:marBottom w:val="0"/>
              <w:divBdr>
                <w:top w:val="none" w:sz="0" w:space="0" w:color="auto"/>
                <w:left w:val="none" w:sz="0" w:space="0" w:color="auto"/>
                <w:bottom w:val="none" w:sz="0" w:space="0" w:color="auto"/>
                <w:right w:val="none" w:sz="0" w:space="0" w:color="auto"/>
              </w:divBdr>
            </w:div>
            <w:div w:id="1571771496">
              <w:marLeft w:val="0"/>
              <w:marRight w:val="0"/>
              <w:marTop w:val="0"/>
              <w:marBottom w:val="0"/>
              <w:divBdr>
                <w:top w:val="none" w:sz="0" w:space="0" w:color="auto"/>
                <w:left w:val="none" w:sz="0" w:space="0" w:color="auto"/>
                <w:bottom w:val="none" w:sz="0" w:space="0" w:color="auto"/>
                <w:right w:val="none" w:sz="0" w:space="0" w:color="auto"/>
              </w:divBdr>
            </w:div>
            <w:div w:id="954214599">
              <w:marLeft w:val="0"/>
              <w:marRight w:val="0"/>
              <w:marTop w:val="0"/>
              <w:marBottom w:val="0"/>
              <w:divBdr>
                <w:top w:val="none" w:sz="0" w:space="0" w:color="auto"/>
                <w:left w:val="none" w:sz="0" w:space="0" w:color="auto"/>
                <w:bottom w:val="none" w:sz="0" w:space="0" w:color="auto"/>
                <w:right w:val="none" w:sz="0" w:space="0" w:color="auto"/>
              </w:divBdr>
            </w:div>
          </w:divsChild>
        </w:div>
        <w:div w:id="580677223">
          <w:marLeft w:val="0"/>
          <w:marRight w:val="0"/>
          <w:marTop w:val="0"/>
          <w:marBottom w:val="0"/>
          <w:divBdr>
            <w:top w:val="none" w:sz="0" w:space="0" w:color="auto"/>
            <w:left w:val="none" w:sz="0" w:space="0" w:color="auto"/>
            <w:bottom w:val="none" w:sz="0" w:space="0" w:color="auto"/>
            <w:right w:val="none" w:sz="0" w:space="0" w:color="auto"/>
          </w:divBdr>
          <w:divsChild>
            <w:div w:id="474489738">
              <w:marLeft w:val="0"/>
              <w:marRight w:val="0"/>
              <w:marTop w:val="0"/>
              <w:marBottom w:val="0"/>
              <w:divBdr>
                <w:top w:val="none" w:sz="0" w:space="0" w:color="auto"/>
                <w:left w:val="none" w:sz="0" w:space="0" w:color="auto"/>
                <w:bottom w:val="none" w:sz="0" w:space="0" w:color="auto"/>
                <w:right w:val="none" w:sz="0" w:space="0" w:color="auto"/>
              </w:divBdr>
            </w:div>
            <w:div w:id="1718040377">
              <w:marLeft w:val="0"/>
              <w:marRight w:val="0"/>
              <w:marTop w:val="0"/>
              <w:marBottom w:val="0"/>
              <w:divBdr>
                <w:top w:val="none" w:sz="0" w:space="0" w:color="auto"/>
                <w:left w:val="none" w:sz="0" w:space="0" w:color="auto"/>
                <w:bottom w:val="none" w:sz="0" w:space="0" w:color="auto"/>
                <w:right w:val="none" w:sz="0" w:space="0" w:color="auto"/>
              </w:divBdr>
            </w:div>
          </w:divsChild>
        </w:div>
        <w:div w:id="579295758">
          <w:marLeft w:val="0"/>
          <w:marRight w:val="0"/>
          <w:marTop w:val="0"/>
          <w:marBottom w:val="0"/>
          <w:divBdr>
            <w:top w:val="none" w:sz="0" w:space="0" w:color="auto"/>
            <w:left w:val="none" w:sz="0" w:space="0" w:color="auto"/>
            <w:bottom w:val="none" w:sz="0" w:space="0" w:color="auto"/>
            <w:right w:val="none" w:sz="0" w:space="0" w:color="auto"/>
          </w:divBdr>
          <w:divsChild>
            <w:div w:id="252861714">
              <w:marLeft w:val="0"/>
              <w:marRight w:val="0"/>
              <w:marTop w:val="0"/>
              <w:marBottom w:val="0"/>
              <w:divBdr>
                <w:top w:val="none" w:sz="0" w:space="0" w:color="auto"/>
                <w:left w:val="none" w:sz="0" w:space="0" w:color="auto"/>
                <w:bottom w:val="none" w:sz="0" w:space="0" w:color="auto"/>
                <w:right w:val="none" w:sz="0" w:space="0" w:color="auto"/>
              </w:divBdr>
            </w:div>
          </w:divsChild>
        </w:div>
        <w:div w:id="376785875">
          <w:marLeft w:val="0"/>
          <w:marRight w:val="0"/>
          <w:marTop w:val="0"/>
          <w:marBottom w:val="0"/>
          <w:divBdr>
            <w:top w:val="none" w:sz="0" w:space="0" w:color="auto"/>
            <w:left w:val="none" w:sz="0" w:space="0" w:color="auto"/>
            <w:bottom w:val="none" w:sz="0" w:space="0" w:color="auto"/>
            <w:right w:val="none" w:sz="0" w:space="0" w:color="auto"/>
          </w:divBdr>
          <w:divsChild>
            <w:div w:id="1686707926">
              <w:marLeft w:val="0"/>
              <w:marRight w:val="0"/>
              <w:marTop w:val="0"/>
              <w:marBottom w:val="0"/>
              <w:divBdr>
                <w:top w:val="none" w:sz="0" w:space="0" w:color="auto"/>
                <w:left w:val="none" w:sz="0" w:space="0" w:color="auto"/>
                <w:bottom w:val="none" w:sz="0" w:space="0" w:color="auto"/>
                <w:right w:val="none" w:sz="0" w:space="0" w:color="auto"/>
              </w:divBdr>
            </w:div>
          </w:divsChild>
        </w:div>
        <w:div w:id="2138185139">
          <w:marLeft w:val="0"/>
          <w:marRight w:val="0"/>
          <w:marTop w:val="0"/>
          <w:marBottom w:val="0"/>
          <w:divBdr>
            <w:top w:val="none" w:sz="0" w:space="0" w:color="auto"/>
            <w:left w:val="none" w:sz="0" w:space="0" w:color="auto"/>
            <w:bottom w:val="none" w:sz="0" w:space="0" w:color="auto"/>
            <w:right w:val="none" w:sz="0" w:space="0" w:color="auto"/>
          </w:divBdr>
          <w:divsChild>
            <w:div w:id="2090930685">
              <w:marLeft w:val="0"/>
              <w:marRight w:val="0"/>
              <w:marTop w:val="0"/>
              <w:marBottom w:val="0"/>
              <w:divBdr>
                <w:top w:val="none" w:sz="0" w:space="0" w:color="auto"/>
                <w:left w:val="none" w:sz="0" w:space="0" w:color="auto"/>
                <w:bottom w:val="none" w:sz="0" w:space="0" w:color="auto"/>
                <w:right w:val="none" w:sz="0" w:space="0" w:color="auto"/>
              </w:divBdr>
            </w:div>
            <w:div w:id="685711947">
              <w:marLeft w:val="0"/>
              <w:marRight w:val="0"/>
              <w:marTop w:val="0"/>
              <w:marBottom w:val="0"/>
              <w:divBdr>
                <w:top w:val="none" w:sz="0" w:space="0" w:color="auto"/>
                <w:left w:val="none" w:sz="0" w:space="0" w:color="auto"/>
                <w:bottom w:val="none" w:sz="0" w:space="0" w:color="auto"/>
                <w:right w:val="none" w:sz="0" w:space="0" w:color="auto"/>
              </w:divBdr>
            </w:div>
            <w:div w:id="743265269">
              <w:marLeft w:val="0"/>
              <w:marRight w:val="0"/>
              <w:marTop w:val="0"/>
              <w:marBottom w:val="0"/>
              <w:divBdr>
                <w:top w:val="none" w:sz="0" w:space="0" w:color="auto"/>
                <w:left w:val="none" w:sz="0" w:space="0" w:color="auto"/>
                <w:bottom w:val="none" w:sz="0" w:space="0" w:color="auto"/>
                <w:right w:val="none" w:sz="0" w:space="0" w:color="auto"/>
              </w:divBdr>
            </w:div>
            <w:div w:id="27722364">
              <w:marLeft w:val="0"/>
              <w:marRight w:val="0"/>
              <w:marTop w:val="0"/>
              <w:marBottom w:val="0"/>
              <w:divBdr>
                <w:top w:val="none" w:sz="0" w:space="0" w:color="auto"/>
                <w:left w:val="none" w:sz="0" w:space="0" w:color="auto"/>
                <w:bottom w:val="none" w:sz="0" w:space="0" w:color="auto"/>
                <w:right w:val="none" w:sz="0" w:space="0" w:color="auto"/>
              </w:divBdr>
            </w:div>
            <w:div w:id="1636982761">
              <w:marLeft w:val="0"/>
              <w:marRight w:val="0"/>
              <w:marTop w:val="0"/>
              <w:marBottom w:val="0"/>
              <w:divBdr>
                <w:top w:val="none" w:sz="0" w:space="0" w:color="auto"/>
                <w:left w:val="none" w:sz="0" w:space="0" w:color="auto"/>
                <w:bottom w:val="none" w:sz="0" w:space="0" w:color="auto"/>
                <w:right w:val="none" w:sz="0" w:space="0" w:color="auto"/>
              </w:divBdr>
            </w:div>
          </w:divsChild>
        </w:div>
        <w:div w:id="2088720048">
          <w:marLeft w:val="0"/>
          <w:marRight w:val="0"/>
          <w:marTop w:val="0"/>
          <w:marBottom w:val="0"/>
          <w:divBdr>
            <w:top w:val="none" w:sz="0" w:space="0" w:color="auto"/>
            <w:left w:val="none" w:sz="0" w:space="0" w:color="auto"/>
            <w:bottom w:val="none" w:sz="0" w:space="0" w:color="auto"/>
            <w:right w:val="none" w:sz="0" w:space="0" w:color="auto"/>
          </w:divBdr>
          <w:divsChild>
            <w:div w:id="2033069189">
              <w:marLeft w:val="0"/>
              <w:marRight w:val="0"/>
              <w:marTop w:val="0"/>
              <w:marBottom w:val="0"/>
              <w:divBdr>
                <w:top w:val="none" w:sz="0" w:space="0" w:color="auto"/>
                <w:left w:val="none" w:sz="0" w:space="0" w:color="auto"/>
                <w:bottom w:val="none" w:sz="0" w:space="0" w:color="auto"/>
                <w:right w:val="none" w:sz="0" w:space="0" w:color="auto"/>
              </w:divBdr>
            </w:div>
          </w:divsChild>
        </w:div>
        <w:div w:id="1169784550">
          <w:marLeft w:val="0"/>
          <w:marRight w:val="0"/>
          <w:marTop w:val="0"/>
          <w:marBottom w:val="0"/>
          <w:divBdr>
            <w:top w:val="none" w:sz="0" w:space="0" w:color="auto"/>
            <w:left w:val="none" w:sz="0" w:space="0" w:color="auto"/>
            <w:bottom w:val="none" w:sz="0" w:space="0" w:color="auto"/>
            <w:right w:val="none" w:sz="0" w:space="0" w:color="auto"/>
          </w:divBdr>
          <w:divsChild>
            <w:div w:id="1323581899">
              <w:marLeft w:val="0"/>
              <w:marRight w:val="0"/>
              <w:marTop w:val="0"/>
              <w:marBottom w:val="0"/>
              <w:divBdr>
                <w:top w:val="none" w:sz="0" w:space="0" w:color="auto"/>
                <w:left w:val="none" w:sz="0" w:space="0" w:color="auto"/>
                <w:bottom w:val="none" w:sz="0" w:space="0" w:color="auto"/>
                <w:right w:val="none" w:sz="0" w:space="0" w:color="auto"/>
              </w:divBdr>
            </w:div>
            <w:div w:id="440535606">
              <w:marLeft w:val="0"/>
              <w:marRight w:val="0"/>
              <w:marTop w:val="0"/>
              <w:marBottom w:val="0"/>
              <w:divBdr>
                <w:top w:val="none" w:sz="0" w:space="0" w:color="auto"/>
                <w:left w:val="none" w:sz="0" w:space="0" w:color="auto"/>
                <w:bottom w:val="none" w:sz="0" w:space="0" w:color="auto"/>
                <w:right w:val="none" w:sz="0" w:space="0" w:color="auto"/>
              </w:divBdr>
            </w:div>
          </w:divsChild>
        </w:div>
        <w:div w:id="1967270253">
          <w:marLeft w:val="0"/>
          <w:marRight w:val="0"/>
          <w:marTop w:val="0"/>
          <w:marBottom w:val="0"/>
          <w:divBdr>
            <w:top w:val="none" w:sz="0" w:space="0" w:color="auto"/>
            <w:left w:val="none" w:sz="0" w:space="0" w:color="auto"/>
            <w:bottom w:val="none" w:sz="0" w:space="0" w:color="auto"/>
            <w:right w:val="none" w:sz="0" w:space="0" w:color="auto"/>
          </w:divBdr>
          <w:divsChild>
            <w:div w:id="1561986805">
              <w:marLeft w:val="0"/>
              <w:marRight w:val="0"/>
              <w:marTop w:val="0"/>
              <w:marBottom w:val="0"/>
              <w:divBdr>
                <w:top w:val="none" w:sz="0" w:space="0" w:color="auto"/>
                <w:left w:val="none" w:sz="0" w:space="0" w:color="auto"/>
                <w:bottom w:val="none" w:sz="0" w:space="0" w:color="auto"/>
                <w:right w:val="none" w:sz="0" w:space="0" w:color="auto"/>
              </w:divBdr>
            </w:div>
            <w:div w:id="2133816064">
              <w:marLeft w:val="0"/>
              <w:marRight w:val="0"/>
              <w:marTop w:val="0"/>
              <w:marBottom w:val="0"/>
              <w:divBdr>
                <w:top w:val="none" w:sz="0" w:space="0" w:color="auto"/>
                <w:left w:val="none" w:sz="0" w:space="0" w:color="auto"/>
                <w:bottom w:val="none" w:sz="0" w:space="0" w:color="auto"/>
                <w:right w:val="none" w:sz="0" w:space="0" w:color="auto"/>
              </w:divBdr>
            </w:div>
          </w:divsChild>
        </w:div>
        <w:div w:id="513492603">
          <w:marLeft w:val="0"/>
          <w:marRight w:val="0"/>
          <w:marTop w:val="0"/>
          <w:marBottom w:val="0"/>
          <w:divBdr>
            <w:top w:val="none" w:sz="0" w:space="0" w:color="auto"/>
            <w:left w:val="none" w:sz="0" w:space="0" w:color="auto"/>
            <w:bottom w:val="none" w:sz="0" w:space="0" w:color="auto"/>
            <w:right w:val="none" w:sz="0" w:space="0" w:color="auto"/>
          </w:divBdr>
          <w:divsChild>
            <w:div w:id="1135491076">
              <w:marLeft w:val="0"/>
              <w:marRight w:val="0"/>
              <w:marTop w:val="0"/>
              <w:marBottom w:val="0"/>
              <w:divBdr>
                <w:top w:val="none" w:sz="0" w:space="0" w:color="auto"/>
                <w:left w:val="none" w:sz="0" w:space="0" w:color="auto"/>
                <w:bottom w:val="none" w:sz="0" w:space="0" w:color="auto"/>
                <w:right w:val="none" w:sz="0" w:space="0" w:color="auto"/>
              </w:divBdr>
            </w:div>
            <w:div w:id="472219555">
              <w:marLeft w:val="0"/>
              <w:marRight w:val="0"/>
              <w:marTop w:val="0"/>
              <w:marBottom w:val="0"/>
              <w:divBdr>
                <w:top w:val="none" w:sz="0" w:space="0" w:color="auto"/>
                <w:left w:val="none" w:sz="0" w:space="0" w:color="auto"/>
                <w:bottom w:val="none" w:sz="0" w:space="0" w:color="auto"/>
                <w:right w:val="none" w:sz="0" w:space="0" w:color="auto"/>
              </w:divBdr>
            </w:div>
            <w:div w:id="1334920010">
              <w:marLeft w:val="0"/>
              <w:marRight w:val="0"/>
              <w:marTop w:val="0"/>
              <w:marBottom w:val="0"/>
              <w:divBdr>
                <w:top w:val="none" w:sz="0" w:space="0" w:color="auto"/>
                <w:left w:val="none" w:sz="0" w:space="0" w:color="auto"/>
                <w:bottom w:val="none" w:sz="0" w:space="0" w:color="auto"/>
                <w:right w:val="none" w:sz="0" w:space="0" w:color="auto"/>
              </w:divBdr>
            </w:div>
            <w:div w:id="345444815">
              <w:marLeft w:val="0"/>
              <w:marRight w:val="0"/>
              <w:marTop w:val="0"/>
              <w:marBottom w:val="0"/>
              <w:divBdr>
                <w:top w:val="none" w:sz="0" w:space="0" w:color="auto"/>
                <w:left w:val="none" w:sz="0" w:space="0" w:color="auto"/>
                <w:bottom w:val="none" w:sz="0" w:space="0" w:color="auto"/>
                <w:right w:val="none" w:sz="0" w:space="0" w:color="auto"/>
              </w:divBdr>
            </w:div>
            <w:div w:id="1014385386">
              <w:marLeft w:val="0"/>
              <w:marRight w:val="0"/>
              <w:marTop w:val="0"/>
              <w:marBottom w:val="0"/>
              <w:divBdr>
                <w:top w:val="none" w:sz="0" w:space="0" w:color="auto"/>
                <w:left w:val="none" w:sz="0" w:space="0" w:color="auto"/>
                <w:bottom w:val="none" w:sz="0" w:space="0" w:color="auto"/>
                <w:right w:val="none" w:sz="0" w:space="0" w:color="auto"/>
              </w:divBdr>
            </w:div>
          </w:divsChild>
        </w:div>
        <w:div w:id="2069912648">
          <w:marLeft w:val="0"/>
          <w:marRight w:val="0"/>
          <w:marTop w:val="0"/>
          <w:marBottom w:val="0"/>
          <w:divBdr>
            <w:top w:val="none" w:sz="0" w:space="0" w:color="auto"/>
            <w:left w:val="none" w:sz="0" w:space="0" w:color="auto"/>
            <w:bottom w:val="none" w:sz="0" w:space="0" w:color="auto"/>
            <w:right w:val="none" w:sz="0" w:space="0" w:color="auto"/>
          </w:divBdr>
          <w:divsChild>
            <w:div w:id="132453155">
              <w:marLeft w:val="0"/>
              <w:marRight w:val="0"/>
              <w:marTop w:val="0"/>
              <w:marBottom w:val="0"/>
              <w:divBdr>
                <w:top w:val="none" w:sz="0" w:space="0" w:color="auto"/>
                <w:left w:val="none" w:sz="0" w:space="0" w:color="auto"/>
                <w:bottom w:val="none" w:sz="0" w:space="0" w:color="auto"/>
                <w:right w:val="none" w:sz="0" w:space="0" w:color="auto"/>
              </w:divBdr>
            </w:div>
            <w:div w:id="629825726">
              <w:marLeft w:val="0"/>
              <w:marRight w:val="0"/>
              <w:marTop w:val="0"/>
              <w:marBottom w:val="0"/>
              <w:divBdr>
                <w:top w:val="none" w:sz="0" w:space="0" w:color="auto"/>
                <w:left w:val="none" w:sz="0" w:space="0" w:color="auto"/>
                <w:bottom w:val="none" w:sz="0" w:space="0" w:color="auto"/>
                <w:right w:val="none" w:sz="0" w:space="0" w:color="auto"/>
              </w:divBdr>
            </w:div>
          </w:divsChild>
        </w:div>
        <w:div w:id="605818604">
          <w:marLeft w:val="0"/>
          <w:marRight w:val="0"/>
          <w:marTop w:val="0"/>
          <w:marBottom w:val="0"/>
          <w:divBdr>
            <w:top w:val="none" w:sz="0" w:space="0" w:color="auto"/>
            <w:left w:val="none" w:sz="0" w:space="0" w:color="auto"/>
            <w:bottom w:val="none" w:sz="0" w:space="0" w:color="auto"/>
            <w:right w:val="none" w:sz="0" w:space="0" w:color="auto"/>
          </w:divBdr>
          <w:divsChild>
            <w:div w:id="1666131070">
              <w:marLeft w:val="0"/>
              <w:marRight w:val="0"/>
              <w:marTop w:val="0"/>
              <w:marBottom w:val="0"/>
              <w:divBdr>
                <w:top w:val="none" w:sz="0" w:space="0" w:color="auto"/>
                <w:left w:val="none" w:sz="0" w:space="0" w:color="auto"/>
                <w:bottom w:val="none" w:sz="0" w:space="0" w:color="auto"/>
                <w:right w:val="none" w:sz="0" w:space="0" w:color="auto"/>
              </w:divBdr>
            </w:div>
            <w:div w:id="386925946">
              <w:marLeft w:val="0"/>
              <w:marRight w:val="0"/>
              <w:marTop w:val="0"/>
              <w:marBottom w:val="0"/>
              <w:divBdr>
                <w:top w:val="none" w:sz="0" w:space="0" w:color="auto"/>
                <w:left w:val="none" w:sz="0" w:space="0" w:color="auto"/>
                <w:bottom w:val="none" w:sz="0" w:space="0" w:color="auto"/>
                <w:right w:val="none" w:sz="0" w:space="0" w:color="auto"/>
              </w:divBdr>
            </w:div>
          </w:divsChild>
        </w:div>
        <w:div w:id="1387681626">
          <w:marLeft w:val="0"/>
          <w:marRight w:val="0"/>
          <w:marTop w:val="0"/>
          <w:marBottom w:val="0"/>
          <w:divBdr>
            <w:top w:val="none" w:sz="0" w:space="0" w:color="auto"/>
            <w:left w:val="none" w:sz="0" w:space="0" w:color="auto"/>
            <w:bottom w:val="none" w:sz="0" w:space="0" w:color="auto"/>
            <w:right w:val="none" w:sz="0" w:space="0" w:color="auto"/>
          </w:divBdr>
          <w:divsChild>
            <w:div w:id="167797942">
              <w:marLeft w:val="0"/>
              <w:marRight w:val="0"/>
              <w:marTop w:val="0"/>
              <w:marBottom w:val="0"/>
              <w:divBdr>
                <w:top w:val="none" w:sz="0" w:space="0" w:color="auto"/>
                <w:left w:val="none" w:sz="0" w:space="0" w:color="auto"/>
                <w:bottom w:val="none" w:sz="0" w:space="0" w:color="auto"/>
                <w:right w:val="none" w:sz="0" w:space="0" w:color="auto"/>
              </w:divBdr>
            </w:div>
            <w:div w:id="842283464">
              <w:marLeft w:val="0"/>
              <w:marRight w:val="0"/>
              <w:marTop w:val="0"/>
              <w:marBottom w:val="0"/>
              <w:divBdr>
                <w:top w:val="none" w:sz="0" w:space="0" w:color="auto"/>
                <w:left w:val="none" w:sz="0" w:space="0" w:color="auto"/>
                <w:bottom w:val="none" w:sz="0" w:space="0" w:color="auto"/>
                <w:right w:val="none" w:sz="0" w:space="0" w:color="auto"/>
              </w:divBdr>
            </w:div>
          </w:divsChild>
        </w:div>
        <w:div w:id="619609557">
          <w:marLeft w:val="0"/>
          <w:marRight w:val="0"/>
          <w:marTop w:val="0"/>
          <w:marBottom w:val="0"/>
          <w:divBdr>
            <w:top w:val="none" w:sz="0" w:space="0" w:color="auto"/>
            <w:left w:val="none" w:sz="0" w:space="0" w:color="auto"/>
            <w:bottom w:val="none" w:sz="0" w:space="0" w:color="auto"/>
            <w:right w:val="none" w:sz="0" w:space="0" w:color="auto"/>
          </w:divBdr>
          <w:divsChild>
            <w:div w:id="1238126001">
              <w:marLeft w:val="0"/>
              <w:marRight w:val="0"/>
              <w:marTop w:val="0"/>
              <w:marBottom w:val="0"/>
              <w:divBdr>
                <w:top w:val="none" w:sz="0" w:space="0" w:color="auto"/>
                <w:left w:val="none" w:sz="0" w:space="0" w:color="auto"/>
                <w:bottom w:val="none" w:sz="0" w:space="0" w:color="auto"/>
                <w:right w:val="none" w:sz="0" w:space="0" w:color="auto"/>
              </w:divBdr>
            </w:div>
          </w:divsChild>
        </w:div>
        <w:div w:id="1851287100">
          <w:marLeft w:val="0"/>
          <w:marRight w:val="0"/>
          <w:marTop w:val="0"/>
          <w:marBottom w:val="0"/>
          <w:divBdr>
            <w:top w:val="none" w:sz="0" w:space="0" w:color="auto"/>
            <w:left w:val="none" w:sz="0" w:space="0" w:color="auto"/>
            <w:bottom w:val="none" w:sz="0" w:space="0" w:color="auto"/>
            <w:right w:val="none" w:sz="0" w:space="0" w:color="auto"/>
          </w:divBdr>
          <w:divsChild>
            <w:div w:id="194002531">
              <w:marLeft w:val="0"/>
              <w:marRight w:val="0"/>
              <w:marTop w:val="0"/>
              <w:marBottom w:val="0"/>
              <w:divBdr>
                <w:top w:val="none" w:sz="0" w:space="0" w:color="auto"/>
                <w:left w:val="none" w:sz="0" w:space="0" w:color="auto"/>
                <w:bottom w:val="none" w:sz="0" w:space="0" w:color="auto"/>
                <w:right w:val="none" w:sz="0" w:space="0" w:color="auto"/>
              </w:divBdr>
            </w:div>
          </w:divsChild>
        </w:div>
        <w:div w:id="213323054">
          <w:marLeft w:val="0"/>
          <w:marRight w:val="0"/>
          <w:marTop w:val="0"/>
          <w:marBottom w:val="0"/>
          <w:divBdr>
            <w:top w:val="none" w:sz="0" w:space="0" w:color="auto"/>
            <w:left w:val="none" w:sz="0" w:space="0" w:color="auto"/>
            <w:bottom w:val="none" w:sz="0" w:space="0" w:color="auto"/>
            <w:right w:val="none" w:sz="0" w:space="0" w:color="auto"/>
          </w:divBdr>
          <w:divsChild>
            <w:div w:id="827483400">
              <w:marLeft w:val="0"/>
              <w:marRight w:val="0"/>
              <w:marTop w:val="0"/>
              <w:marBottom w:val="0"/>
              <w:divBdr>
                <w:top w:val="none" w:sz="0" w:space="0" w:color="auto"/>
                <w:left w:val="none" w:sz="0" w:space="0" w:color="auto"/>
                <w:bottom w:val="none" w:sz="0" w:space="0" w:color="auto"/>
                <w:right w:val="none" w:sz="0" w:space="0" w:color="auto"/>
              </w:divBdr>
            </w:div>
            <w:div w:id="89477256">
              <w:marLeft w:val="0"/>
              <w:marRight w:val="0"/>
              <w:marTop w:val="0"/>
              <w:marBottom w:val="0"/>
              <w:divBdr>
                <w:top w:val="none" w:sz="0" w:space="0" w:color="auto"/>
                <w:left w:val="none" w:sz="0" w:space="0" w:color="auto"/>
                <w:bottom w:val="none" w:sz="0" w:space="0" w:color="auto"/>
                <w:right w:val="none" w:sz="0" w:space="0" w:color="auto"/>
              </w:divBdr>
            </w:div>
          </w:divsChild>
        </w:div>
        <w:div w:id="1340497366">
          <w:marLeft w:val="0"/>
          <w:marRight w:val="0"/>
          <w:marTop w:val="0"/>
          <w:marBottom w:val="0"/>
          <w:divBdr>
            <w:top w:val="none" w:sz="0" w:space="0" w:color="auto"/>
            <w:left w:val="none" w:sz="0" w:space="0" w:color="auto"/>
            <w:bottom w:val="none" w:sz="0" w:space="0" w:color="auto"/>
            <w:right w:val="none" w:sz="0" w:space="0" w:color="auto"/>
          </w:divBdr>
          <w:divsChild>
            <w:div w:id="677737042">
              <w:marLeft w:val="0"/>
              <w:marRight w:val="0"/>
              <w:marTop w:val="0"/>
              <w:marBottom w:val="0"/>
              <w:divBdr>
                <w:top w:val="none" w:sz="0" w:space="0" w:color="auto"/>
                <w:left w:val="none" w:sz="0" w:space="0" w:color="auto"/>
                <w:bottom w:val="none" w:sz="0" w:space="0" w:color="auto"/>
                <w:right w:val="none" w:sz="0" w:space="0" w:color="auto"/>
              </w:divBdr>
            </w:div>
          </w:divsChild>
        </w:div>
        <w:div w:id="223566555">
          <w:marLeft w:val="0"/>
          <w:marRight w:val="0"/>
          <w:marTop w:val="0"/>
          <w:marBottom w:val="0"/>
          <w:divBdr>
            <w:top w:val="none" w:sz="0" w:space="0" w:color="auto"/>
            <w:left w:val="none" w:sz="0" w:space="0" w:color="auto"/>
            <w:bottom w:val="none" w:sz="0" w:space="0" w:color="auto"/>
            <w:right w:val="none" w:sz="0" w:space="0" w:color="auto"/>
          </w:divBdr>
          <w:divsChild>
            <w:div w:id="1994403699">
              <w:marLeft w:val="0"/>
              <w:marRight w:val="0"/>
              <w:marTop w:val="0"/>
              <w:marBottom w:val="0"/>
              <w:divBdr>
                <w:top w:val="none" w:sz="0" w:space="0" w:color="auto"/>
                <w:left w:val="none" w:sz="0" w:space="0" w:color="auto"/>
                <w:bottom w:val="none" w:sz="0" w:space="0" w:color="auto"/>
                <w:right w:val="none" w:sz="0" w:space="0" w:color="auto"/>
              </w:divBdr>
            </w:div>
            <w:div w:id="1917938563">
              <w:marLeft w:val="0"/>
              <w:marRight w:val="0"/>
              <w:marTop w:val="0"/>
              <w:marBottom w:val="0"/>
              <w:divBdr>
                <w:top w:val="none" w:sz="0" w:space="0" w:color="auto"/>
                <w:left w:val="none" w:sz="0" w:space="0" w:color="auto"/>
                <w:bottom w:val="none" w:sz="0" w:space="0" w:color="auto"/>
                <w:right w:val="none" w:sz="0" w:space="0" w:color="auto"/>
              </w:divBdr>
            </w:div>
            <w:div w:id="469591030">
              <w:marLeft w:val="0"/>
              <w:marRight w:val="0"/>
              <w:marTop w:val="0"/>
              <w:marBottom w:val="0"/>
              <w:divBdr>
                <w:top w:val="none" w:sz="0" w:space="0" w:color="auto"/>
                <w:left w:val="none" w:sz="0" w:space="0" w:color="auto"/>
                <w:bottom w:val="none" w:sz="0" w:space="0" w:color="auto"/>
                <w:right w:val="none" w:sz="0" w:space="0" w:color="auto"/>
              </w:divBdr>
            </w:div>
          </w:divsChild>
        </w:div>
        <w:div w:id="96801227">
          <w:marLeft w:val="0"/>
          <w:marRight w:val="0"/>
          <w:marTop w:val="0"/>
          <w:marBottom w:val="0"/>
          <w:divBdr>
            <w:top w:val="none" w:sz="0" w:space="0" w:color="auto"/>
            <w:left w:val="none" w:sz="0" w:space="0" w:color="auto"/>
            <w:bottom w:val="none" w:sz="0" w:space="0" w:color="auto"/>
            <w:right w:val="none" w:sz="0" w:space="0" w:color="auto"/>
          </w:divBdr>
          <w:divsChild>
            <w:div w:id="512644314">
              <w:marLeft w:val="0"/>
              <w:marRight w:val="0"/>
              <w:marTop w:val="0"/>
              <w:marBottom w:val="0"/>
              <w:divBdr>
                <w:top w:val="none" w:sz="0" w:space="0" w:color="auto"/>
                <w:left w:val="none" w:sz="0" w:space="0" w:color="auto"/>
                <w:bottom w:val="none" w:sz="0" w:space="0" w:color="auto"/>
                <w:right w:val="none" w:sz="0" w:space="0" w:color="auto"/>
              </w:divBdr>
            </w:div>
            <w:div w:id="1633167877">
              <w:marLeft w:val="0"/>
              <w:marRight w:val="0"/>
              <w:marTop w:val="0"/>
              <w:marBottom w:val="0"/>
              <w:divBdr>
                <w:top w:val="none" w:sz="0" w:space="0" w:color="auto"/>
                <w:left w:val="none" w:sz="0" w:space="0" w:color="auto"/>
                <w:bottom w:val="none" w:sz="0" w:space="0" w:color="auto"/>
                <w:right w:val="none" w:sz="0" w:space="0" w:color="auto"/>
              </w:divBdr>
            </w:div>
          </w:divsChild>
        </w:div>
        <w:div w:id="1623655474">
          <w:marLeft w:val="0"/>
          <w:marRight w:val="0"/>
          <w:marTop w:val="0"/>
          <w:marBottom w:val="0"/>
          <w:divBdr>
            <w:top w:val="none" w:sz="0" w:space="0" w:color="auto"/>
            <w:left w:val="none" w:sz="0" w:space="0" w:color="auto"/>
            <w:bottom w:val="none" w:sz="0" w:space="0" w:color="auto"/>
            <w:right w:val="none" w:sz="0" w:space="0" w:color="auto"/>
          </w:divBdr>
          <w:divsChild>
            <w:div w:id="772822878">
              <w:marLeft w:val="0"/>
              <w:marRight w:val="0"/>
              <w:marTop w:val="0"/>
              <w:marBottom w:val="0"/>
              <w:divBdr>
                <w:top w:val="none" w:sz="0" w:space="0" w:color="auto"/>
                <w:left w:val="none" w:sz="0" w:space="0" w:color="auto"/>
                <w:bottom w:val="none" w:sz="0" w:space="0" w:color="auto"/>
                <w:right w:val="none" w:sz="0" w:space="0" w:color="auto"/>
              </w:divBdr>
            </w:div>
          </w:divsChild>
        </w:div>
        <w:div w:id="908348098">
          <w:marLeft w:val="0"/>
          <w:marRight w:val="0"/>
          <w:marTop w:val="0"/>
          <w:marBottom w:val="0"/>
          <w:divBdr>
            <w:top w:val="none" w:sz="0" w:space="0" w:color="auto"/>
            <w:left w:val="none" w:sz="0" w:space="0" w:color="auto"/>
            <w:bottom w:val="none" w:sz="0" w:space="0" w:color="auto"/>
            <w:right w:val="none" w:sz="0" w:space="0" w:color="auto"/>
          </w:divBdr>
          <w:divsChild>
            <w:div w:id="206724281">
              <w:marLeft w:val="0"/>
              <w:marRight w:val="0"/>
              <w:marTop w:val="0"/>
              <w:marBottom w:val="0"/>
              <w:divBdr>
                <w:top w:val="none" w:sz="0" w:space="0" w:color="auto"/>
                <w:left w:val="none" w:sz="0" w:space="0" w:color="auto"/>
                <w:bottom w:val="none" w:sz="0" w:space="0" w:color="auto"/>
                <w:right w:val="none" w:sz="0" w:space="0" w:color="auto"/>
              </w:divBdr>
            </w:div>
          </w:divsChild>
        </w:div>
        <w:div w:id="1627813093">
          <w:marLeft w:val="0"/>
          <w:marRight w:val="0"/>
          <w:marTop w:val="0"/>
          <w:marBottom w:val="0"/>
          <w:divBdr>
            <w:top w:val="none" w:sz="0" w:space="0" w:color="auto"/>
            <w:left w:val="none" w:sz="0" w:space="0" w:color="auto"/>
            <w:bottom w:val="none" w:sz="0" w:space="0" w:color="auto"/>
            <w:right w:val="none" w:sz="0" w:space="0" w:color="auto"/>
          </w:divBdr>
          <w:divsChild>
            <w:div w:id="136843973">
              <w:marLeft w:val="0"/>
              <w:marRight w:val="0"/>
              <w:marTop w:val="0"/>
              <w:marBottom w:val="0"/>
              <w:divBdr>
                <w:top w:val="none" w:sz="0" w:space="0" w:color="auto"/>
                <w:left w:val="none" w:sz="0" w:space="0" w:color="auto"/>
                <w:bottom w:val="none" w:sz="0" w:space="0" w:color="auto"/>
                <w:right w:val="none" w:sz="0" w:space="0" w:color="auto"/>
              </w:divBdr>
            </w:div>
            <w:div w:id="340283166">
              <w:marLeft w:val="0"/>
              <w:marRight w:val="0"/>
              <w:marTop w:val="0"/>
              <w:marBottom w:val="0"/>
              <w:divBdr>
                <w:top w:val="none" w:sz="0" w:space="0" w:color="auto"/>
                <w:left w:val="none" w:sz="0" w:space="0" w:color="auto"/>
                <w:bottom w:val="none" w:sz="0" w:space="0" w:color="auto"/>
                <w:right w:val="none" w:sz="0" w:space="0" w:color="auto"/>
              </w:divBdr>
            </w:div>
          </w:divsChild>
        </w:div>
        <w:div w:id="347147269">
          <w:marLeft w:val="0"/>
          <w:marRight w:val="0"/>
          <w:marTop w:val="0"/>
          <w:marBottom w:val="0"/>
          <w:divBdr>
            <w:top w:val="none" w:sz="0" w:space="0" w:color="auto"/>
            <w:left w:val="none" w:sz="0" w:space="0" w:color="auto"/>
            <w:bottom w:val="none" w:sz="0" w:space="0" w:color="auto"/>
            <w:right w:val="none" w:sz="0" w:space="0" w:color="auto"/>
          </w:divBdr>
          <w:divsChild>
            <w:div w:id="522518795">
              <w:marLeft w:val="0"/>
              <w:marRight w:val="0"/>
              <w:marTop w:val="0"/>
              <w:marBottom w:val="0"/>
              <w:divBdr>
                <w:top w:val="none" w:sz="0" w:space="0" w:color="auto"/>
                <w:left w:val="none" w:sz="0" w:space="0" w:color="auto"/>
                <w:bottom w:val="none" w:sz="0" w:space="0" w:color="auto"/>
                <w:right w:val="none" w:sz="0" w:space="0" w:color="auto"/>
              </w:divBdr>
            </w:div>
          </w:divsChild>
        </w:div>
        <w:div w:id="1432045375">
          <w:marLeft w:val="0"/>
          <w:marRight w:val="0"/>
          <w:marTop w:val="0"/>
          <w:marBottom w:val="0"/>
          <w:divBdr>
            <w:top w:val="none" w:sz="0" w:space="0" w:color="auto"/>
            <w:left w:val="none" w:sz="0" w:space="0" w:color="auto"/>
            <w:bottom w:val="none" w:sz="0" w:space="0" w:color="auto"/>
            <w:right w:val="none" w:sz="0" w:space="0" w:color="auto"/>
          </w:divBdr>
          <w:divsChild>
            <w:div w:id="442312088">
              <w:marLeft w:val="0"/>
              <w:marRight w:val="0"/>
              <w:marTop w:val="0"/>
              <w:marBottom w:val="0"/>
              <w:divBdr>
                <w:top w:val="none" w:sz="0" w:space="0" w:color="auto"/>
                <w:left w:val="none" w:sz="0" w:space="0" w:color="auto"/>
                <w:bottom w:val="none" w:sz="0" w:space="0" w:color="auto"/>
                <w:right w:val="none" w:sz="0" w:space="0" w:color="auto"/>
              </w:divBdr>
            </w:div>
          </w:divsChild>
        </w:div>
        <w:div w:id="617225300">
          <w:marLeft w:val="0"/>
          <w:marRight w:val="0"/>
          <w:marTop w:val="0"/>
          <w:marBottom w:val="0"/>
          <w:divBdr>
            <w:top w:val="none" w:sz="0" w:space="0" w:color="auto"/>
            <w:left w:val="none" w:sz="0" w:space="0" w:color="auto"/>
            <w:bottom w:val="none" w:sz="0" w:space="0" w:color="auto"/>
            <w:right w:val="none" w:sz="0" w:space="0" w:color="auto"/>
          </w:divBdr>
          <w:divsChild>
            <w:div w:id="1499147912">
              <w:marLeft w:val="0"/>
              <w:marRight w:val="0"/>
              <w:marTop w:val="0"/>
              <w:marBottom w:val="0"/>
              <w:divBdr>
                <w:top w:val="none" w:sz="0" w:space="0" w:color="auto"/>
                <w:left w:val="none" w:sz="0" w:space="0" w:color="auto"/>
                <w:bottom w:val="none" w:sz="0" w:space="0" w:color="auto"/>
                <w:right w:val="none" w:sz="0" w:space="0" w:color="auto"/>
              </w:divBdr>
            </w:div>
            <w:div w:id="597519855">
              <w:marLeft w:val="0"/>
              <w:marRight w:val="0"/>
              <w:marTop w:val="0"/>
              <w:marBottom w:val="0"/>
              <w:divBdr>
                <w:top w:val="none" w:sz="0" w:space="0" w:color="auto"/>
                <w:left w:val="none" w:sz="0" w:space="0" w:color="auto"/>
                <w:bottom w:val="none" w:sz="0" w:space="0" w:color="auto"/>
                <w:right w:val="none" w:sz="0" w:space="0" w:color="auto"/>
              </w:divBdr>
            </w:div>
          </w:divsChild>
        </w:div>
        <w:div w:id="371344347">
          <w:marLeft w:val="0"/>
          <w:marRight w:val="0"/>
          <w:marTop w:val="0"/>
          <w:marBottom w:val="0"/>
          <w:divBdr>
            <w:top w:val="none" w:sz="0" w:space="0" w:color="auto"/>
            <w:left w:val="none" w:sz="0" w:space="0" w:color="auto"/>
            <w:bottom w:val="none" w:sz="0" w:space="0" w:color="auto"/>
            <w:right w:val="none" w:sz="0" w:space="0" w:color="auto"/>
          </w:divBdr>
          <w:divsChild>
            <w:div w:id="1287808872">
              <w:marLeft w:val="0"/>
              <w:marRight w:val="0"/>
              <w:marTop w:val="0"/>
              <w:marBottom w:val="0"/>
              <w:divBdr>
                <w:top w:val="none" w:sz="0" w:space="0" w:color="auto"/>
                <w:left w:val="none" w:sz="0" w:space="0" w:color="auto"/>
                <w:bottom w:val="none" w:sz="0" w:space="0" w:color="auto"/>
                <w:right w:val="none" w:sz="0" w:space="0" w:color="auto"/>
              </w:divBdr>
            </w:div>
          </w:divsChild>
        </w:div>
        <w:div w:id="1678386874">
          <w:marLeft w:val="0"/>
          <w:marRight w:val="0"/>
          <w:marTop w:val="0"/>
          <w:marBottom w:val="0"/>
          <w:divBdr>
            <w:top w:val="none" w:sz="0" w:space="0" w:color="auto"/>
            <w:left w:val="none" w:sz="0" w:space="0" w:color="auto"/>
            <w:bottom w:val="none" w:sz="0" w:space="0" w:color="auto"/>
            <w:right w:val="none" w:sz="0" w:space="0" w:color="auto"/>
          </w:divBdr>
          <w:divsChild>
            <w:div w:id="1381899185">
              <w:marLeft w:val="0"/>
              <w:marRight w:val="0"/>
              <w:marTop w:val="0"/>
              <w:marBottom w:val="0"/>
              <w:divBdr>
                <w:top w:val="none" w:sz="0" w:space="0" w:color="auto"/>
                <w:left w:val="none" w:sz="0" w:space="0" w:color="auto"/>
                <w:bottom w:val="none" w:sz="0" w:space="0" w:color="auto"/>
                <w:right w:val="none" w:sz="0" w:space="0" w:color="auto"/>
              </w:divBdr>
            </w:div>
            <w:div w:id="1541087303">
              <w:marLeft w:val="0"/>
              <w:marRight w:val="0"/>
              <w:marTop w:val="0"/>
              <w:marBottom w:val="0"/>
              <w:divBdr>
                <w:top w:val="none" w:sz="0" w:space="0" w:color="auto"/>
                <w:left w:val="none" w:sz="0" w:space="0" w:color="auto"/>
                <w:bottom w:val="none" w:sz="0" w:space="0" w:color="auto"/>
                <w:right w:val="none" w:sz="0" w:space="0" w:color="auto"/>
              </w:divBdr>
            </w:div>
          </w:divsChild>
        </w:div>
        <w:div w:id="1627735749">
          <w:marLeft w:val="0"/>
          <w:marRight w:val="0"/>
          <w:marTop w:val="0"/>
          <w:marBottom w:val="0"/>
          <w:divBdr>
            <w:top w:val="none" w:sz="0" w:space="0" w:color="auto"/>
            <w:left w:val="none" w:sz="0" w:space="0" w:color="auto"/>
            <w:bottom w:val="none" w:sz="0" w:space="0" w:color="auto"/>
            <w:right w:val="none" w:sz="0" w:space="0" w:color="auto"/>
          </w:divBdr>
          <w:divsChild>
            <w:div w:id="1310135249">
              <w:marLeft w:val="0"/>
              <w:marRight w:val="0"/>
              <w:marTop w:val="0"/>
              <w:marBottom w:val="0"/>
              <w:divBdr>
                <w:top w:val="none" w:sz="0" w:space="0" w:color="auto"/>
                <w:left w:val="none" w:sz="0" w:space="0" w:color="auto"/>
                <w:bottom w:val="none" w:sz="0" w:space="0" w:color="auto"/>
                <w:right w:val="none" w:sz="0" w:space="0" w:color="auto"/>
              </w:divBdr>
            </w:div>
            <w:div w:id="1033307622">
              <w:marLeft w:val="0"/>
              <w:marRight w:val="0"/>
              <w:marTop w:val="0"/>
              <w:marBottom w:val="0"/>
              <w:divBdr>
                <w:top w:val="none" w:sz="0" w:space="0" w:color="auto"/>
                <w:left w:val="none" w:sz="0" w:space="0" w:color="auto"/>
                <w:bottom w:val="none" w:sz="0" w:space="0" w:color="auto"/>
                <w:right w:val="none" w:sz="0" w:space="0" w:color="auto"/>
              </w:divBdr>
            </w:div>
          </w:divsChild>
        </w:div>
        <w:div w:id="1089078115">
          <w:marLeft w:val="0"/>
          <w:marRight w:val="0"/>
          <w:marTop w:val="0"/>
          <w:marBottom w:val="0"/>
          <w:divBdr>
            <w:top w:val="none" w:sz="0" w:space="0" w:color="auto"/>
            <w:left w:val="none" w:sz="0" w:space="0" w:color="auto"/>
            <w:bottom w:val="none" w:sz="0" w:space="0" w:color="auto"/>
            <w:right w:val="none" w:sz="0" w:space="0" w:color="auto"/>
          </w:divBdr>
          <w:divsChild>
            <w:div w:id="236596712">
              <w:marLeft w:val="0"/>
              <w:marRight w:val="0"/>
              <w:marTop w:val="0"/>
              <w:marBottom w:val="0"/>
              <w:divBdr>
                <w:top w:val="none" w:sz="0" w:space="0" w:color="auto"/>
                <w:left w:val="none" w:sz="0" w:space="0" w:color="auto"/>
                <w:bottom w:val="none" w:sz="0" w:space="0" w:color="auto"/>
                <w:right w:val="none" w:sz="0" w:space="0" w:color="auto"/>
              </w:divBdr>
            </w:div>
            <w:div w:id="955402252">
              <w:marLeft w:val="0"/>
              <w:marRight w:val="0"/>
              <w:marTop w:val="0"/>
              <w:marBottom w:val="0"/>
              <w:divBdr>
                <w:top w:val="none" w:sz="0" w:space="0" w:color="auto"/>
                <w:left w:val="none" w:sz="0" w:space="0" w:color="auto"/>
                <w:bottom w:val="none" w:sz="0" w:space="0" w:color="auto"/>
                <w:right w:val="none" w:sz="0" w:space="0" w:color="auto"/>
              </w:divBdr>
            </w:div>
            <w:div w:id="411706535">
              <w:marLeft w:val="0"/>
              <w:marRight w:val="0"/>
              <w:marTop w:val="0"/>
              <w:marBottom w:val="0"/>
              <w:divBdr>
                <w:top w:val="none" w:sz="0" w:space="0" w:color="auto"/>
                <w:left w:val="none" w:sz="0" w:space="0" w:color="auto"/>
                <w:bottom w:val="none" w:sz="0" w:space="0" w:color="auto"/>
                <w:right w:val="none" w:sz="0" w:space="0" w:color="auto"/>
              </w:divBdr>
            </w:div>
            <w:div w:id="573705782">
              <w:marLeft w:val="0"/>
              <w:marRight w:val="0"/>
              <w:marTop w:val="0"/>
              <w:marBottom w:val="0"/>
              <w:divBdr>
                <w:top w:val="none" w:sz="0" w:space="0" w:color="auto"/>
                <w:left w:val="none" w:sz="0" w:space="0" w:color="auto"/>
                <w:bottom w:val="none" w:sz="0" w:space="0" w:color="auto"/>
                <w:right w:val="none" w:sz="0" w:space="0" w:color="auto"/>
              </w:divBdr>
            </w:div>
          </w:divsChild>
        </w:div>
        <w:div w:id="1915892181">
          <w:marLeft w:val="0"/>
          <w:marRight w:val="0"/>
          <w:marTop w:val="0"/>
          <w:marBottom w:val="0"/>
          <w:divBdr>
            <w:top w:val="none" w:sz="0" w:space="0" w:color="auto"/>
            <w:left w:val="none" w:sz="0" w:space="0" w:color="auto"/>
            <w:bottom w:val="none" w:sz="0" w:space="0" w:color="auto"/>
            <w:right w:val="none" w:sz="0" w:space="0" w:color="auto"/>
          </w:divBdr>
          <w:divsChild>
            <w:div w:id="1824420955">
              <w:marLeft w:val="0"/>
              <w:marRight w:val="0"/>
              <w:marTop w:val="0"/>
              <w:marBottom w:val="0"/>
              <w:divBdr>
                <w:top w:val="none" w:sz="0" w:space="0" w:color="auto"/>
                <w:left w:val="none" w:sz="0" w:space="0" w:color="auto"/>
                <w:bottom w:val="none" w:sz="0" w:space="0" w:color="auto"/>
                <w:right w:val="none" w:sz="0" w:space="0" w:color="auto"/>
              </w:divBdr>
            </w:div>
            <w:div w:id="1809936455">
              <w:marLeft w:val="0"/>
              <w:marRight w:val="0"/>
              <w:marTop w:val="0"/>
              <w:marBottom w:val="0"/>
              <w:divBdr>
                <w:top w:val="none" w:sz="0" w:space="0" w:color="auto"/>
                <w:left w:val="none" w:sz="0" w:space="0" w:color="auto"/>
                <w:bottom w:val="none" w:sz="0" w:space="0" w:color="auto"/>
                <w:right w:val="none" w:sz="0" w:space="0" w:color="auto"/>
              </w:divBdr>
            </w:div>
          </w:divsChild>
        </w:div>
        <w:div w:id="284779434">
          <w:marLeft w:val="0"/>
          <w:marRight w:val="0"/>
          <w:marTop w:val="0"/>
          <w:marBottom w:val="0"/>
          <w:divBdr>
            <w:top w:val="none" w:sz="0" w:space="0" w:color="auto"/>
            <w:left w:val="none" w:sz="0" w:space="0" w:color="auto"/>
            <w:bottom w:val="none" w:sz="0" w:space="0" w:color="auto"/>
            <w:right w:val="none" w:sz="0" w:space="0" w:color="auto"/>
          </w:divBdr>
          <w:divsChild>
            <w:div w:id="1149901349">
              <w:marLeft w:val="0"/>
              <w:marRight w:val="0"/>
              <w:marTop w:val="0"/>
              <w:marBottom w:val="0"/>
              <w:divBdr>
                <w:top w:val="none" w:sz="0" w:space="0" w:color="auto"/>
                <w:left w:val="none" w:sz="0" w:space="0" w:color="auto"/>
                <w:bottom w:val="none" w:sz="0" w:space="0" w:color="auto"/>
                <w:right w:val="none" w:sz="0" w:space="0" w:color="auto"/>
              </w:divBdr>
            </w:div>
          </w:divsChild>
        </w:div>
        <w:div w:id="107242170">
          <w:marLeft w:val="0"/>
          <w:marRight w:val="0"/>
          <w:marTop w:val="0"/>
          <w:marBottom w:val="0"/>
          <w:divBdr>
            <w:top w:val="none" w:sz="0" w:space="0" w:color="auto"/>
            <w:left w:val="none" w:sz="0" w:space="0" w:color="auto"/>
            <w:bottom w:val="none" w:sz="0" w:space="0" w:color="auto"/>
            <w:right w:val="none" w:sz="0" w:space="0" w:color="auto"/>
          </w:divBdr>
          <w:divsChild>
            <w:div w:id="260648036">
              <w:marLeft w:val="0"/>
              <w:marRight w:val="0"/>
              <w:marTop w:val="0"/>
              <w:marBottom w:val="0"/>
              <w:divBdr>
                <w:top w:val="none" w:sz="0" w:space="0" w:color="auto"/>
                <w:left w:val="none" w:sz="0" w:space="0" w:color="auto"/>
                <w:bottom w:val="none" w:sz="0" w:space="0" w:color="auto"/>
                <w:right w:val="none" w:sz="0" w:space="0" w:color="auto"/>
              </w:divBdr>
            </w:div>
            <w:div w:id="1980613">
              <w:marLeft w:val="0"/>
              <w:marRight w:val="0"/>
              <w:marTop w:val="0"/>
              <w:marBottom w:val="0"/>
              <w:divBdr>
                <w:top w:val="none" w:sz="0" w:space="0" w:color="auto"/>
                <w:left w:val="none" w:sz="0" w:space="0" w:color="auto"/>
                <w:bottom w:val="none" w:sz="0" w:space="0" w:color="auto"/>
                <w:right w:val="none" w:sz="0" w:space="0" w:color="auto"/>
              </w:divBdr>
            </w:div>
          </w:divsChild>
        </w:div>
        <w:div w:id="1066218595">
          <w:marLeft w:val="0"/>
          <w:marRight w:val="0"/>
          <w:marTop w:val="0"/>
          <w:marBottom w:val="0"/>
          <w:divBdr>
            <w:top w:val="none" w:sz="0" w:space="0" w:color="auto"/>
            <w:left w:val="none" w:sz="0" w:space="0" w:color="auto"/>
            <w:bottom w:val="none" w:sz="0" w:space="0" w:color="auto"/>
            <w:right w:val="none" w:sz="0" w:space="0" w:color="auto"/>
          </w:divBdr>
          <w:divsChild>
            <w:div w:id="660741034">
              <w:marLeft w:val="0"/>
              <w:marRight w:val="0"/>
              <w:marTop w:val="0"/>
              <w:marBottom w:val="0"/>
              <w:divBdr>
                <w:top w:val="none" w:sz="0" w:space="0" w:color="auto"/>
                <w:left w:val="none" w:sz="0" w:space="0" w:color="auto"/>
                <w:bottom w:val="none" w:sz="0" w:space="0" w:color="auto"/>
                <w:right w:val="none" w:sz="0" w:space="0" w:color="auto"/>
              </w:divBdr>
            </w:div>
            <w:div w:id="1479609206">
              <w:marLeft w:val="0"/>
              <w:marRight w:val="0"/>
              <w:marTop w:val="0"/>
              <w:marBottom w:val="0"/>
              <w:divBdr>
                <w:top w:val="none" w:sz="0" w:space="0" w:color="auto"/>
                <w:left w:val="none" w:sz="0" w:space="0" w:color="auto"/>
                <w:bottom w:val="none" w:sz="0" w:space="0" w:color="auto"/>
                <w:right w:val="none" w:sz="0" w:space="0" w:color="auto"/>
              </w:divBdr>
            </w:div>
          </w:divsChild>
        </w:div>
        <w:div w:id="536628785">
          <w:marLeft w:val="0"/>
          <w:marRight w:val="0"/>
          <w:marTop w:val="0"/>
          <w:marBottom w:val="0"/>
          <w:divBdr>
            <w:top w:val="none" w:sz="0" w:space="0" w:color="auto"/>
            <w:left w:val="none" w:sz="0" w:space="0" w:color="auto"/>
            <w:bottom w:val="none" w:sz="0" w:space="0" w:color="auto"/>
            <w:right w:val="none" w:sz="0" w:space="0" w:color="auto"/>
          </w:divBdr>
          <w:divsChild>
            <w:div w:id="1329594825">
              <w:marLeft w:val="0"/>
              <w:marRight w:val="0"/>
              <w:marTop w:val="0"/>
              <w:marBottom w:val="0"/>
              <w:divBdr>
                <w:top w:val="none" w:sz="0" w:space="0" w:color="auto"/>
                <w:left w:val="none" w:sz="0" w:space="0" w:color="auto"/>
                <w:bottom w:val="none" w:sz="0" w:space="0" w:color="auto"/>
                <w:right w:val="none" w:sz="0" w:space="0" w:color="auto"/>
              </w:divBdr>
            </w:div>
            <w:div w:id="322972323">
              <w:marLeft w:val="0"/>
              <w:marRight w:val="0"/>
              <w:marTop w:val="0"/>
              <w:marBottom w:val="0"/>
              <w:divBdr>
                <w:top w:val="none" w:sz="0" w:space="0" w:color="auto"/>
                <w:left w:val="none" w:sz="0" w:space="0" w:color="auto"/>
                <w:bottom w:val="none" w:sz="0" w:space="0" w:color="auto"/>
                <w:right w:val="none" w:sz="0" w:space="0" w:color="auto"/>
              </w:divBdr>
            </w:div>
            <w:div w:id="992637852">
              <w:marLeft w:val="0"/>
              <w:marRight w:val="0"/>
              <w:marTop w:val="0"/>
              <w:marBottom w:val="0"/>
              <w:divBdr>
                <w:top w:val="none" w:sz="0" w:space="0" w:color="auto"/>
                <w:left w:val="none" w:sz="0" w:space="0" w:color="auto"/>
                <w:bottom w:val="none" w:sz="0" w:space="0" w:color="auto"/>
                <w:right w:val="none" w:sz="0" w:space="0" w:color="auto"/>
              </w:divBdr>
            </w:div>
            <w:div w:id="1166018633">
              <w:marLeft w:val="0"/>
              <w:marRight w:val="0"/>
              <w:marTop w:val="0"/>
              <w:marBottom w:val="0"/>
              <w:divBdr>
                <w:top w:val="none" w:sz="0" w:space="0" w:color="auto"/>
                <w:left w:val="none" w:sz="0" w:space="0" w:color="auto"/>
                <w:bottom w:val="none" w:sz="0" w:space="0" w:color="auto"/>
                <w:right w:val="none" w:sz="0" w:space="0" w:color="auto"/>
              </w:divBdr>
            </w:div>
            <w:div w:id="1454710160">
              <w:marLeft w:val="0"/>
              <w:marRight w:val="0"/>
              <w:marTop w:val="0"/>
              <w:marBottom w:val="0"/>
              <w:divBdr>
                <w:top w:val="none" w:sz="0" w:space="0" w:color="auto"/>
                <w:left w:val="none" w:sz="0" w:space="0" w:color="auto"/>
                <w:bottom w:val="none" w:sz="0" w:space="0" w:color="auto"/>
                <w:right w:val="none" w:sz="0" w:space="0" w:color="auto"/>
              </w:divBdr>
            </w:div>
            <w:div w:id="922105213">
              <w:marLeft w:val="0"/>
              <w:marRight w:val="0"/>
              <w:marTop w:val="0"/>
              <w:marBottom w:val="0"/>
              <w:divBdr>
                <w:top w:val="none" w:sz="0" w:space="0" w:color="auto"/>
                <w:left w:val="none" w:sz="0" w:space="0" w:color="auto"/>
                <w:bottom w:val="none" w:sz="0" w:space="0" w:color="auto"/>
                <w:right w:val="none" w:sz="0" w:space="0" w:color="auto"/>
              </w:divBdr>
            </w:div>
          </w:divsChild>
        </w:div>
        <w:div w:id="1815366410">
          <w:marLeft w:val="0"/>
          <w:marRight w:val="0"/>
          <w:marTop w:val="0"/>
          <w:marBottom w:val="0"/>
          <w:divBdr>
            <w:top w:val="none" w:sz="0" w:space="0" w:color="auto"/>
            <w:left w:val="none" w:sz="0" w:space="0" w:color="auto"/>
            <w:bottom w:val="none" w:sz="0" w:space="0" w:color="auto"/>
            <w:right w:val="none" w:sz="0" w:space="0" w:color="auto"/>
          </w:divBdr>
          <w:divsChild>
            <w:div w:id="1614626750">
              <w:marLeft w:val="0"/>
              <w:marRight w:val="0"/>
              <w:marTop w:val="0"/>
              <w:marBottom w:val="0"/>
              <w:divBdr>
                <w:top w:val="none" w:sz="0" w:space="0" w:color="auto"/>
                <w:left w:val="none" w:sz="0" w:space="0" w:color="auto"/>
                <w:bottom w:val="none" w:sz="0" w:space="0" w:color="auto"/>
                <w:right w:val="none" w:sz="0" w:space="0" w:color="auto"/>
              </w:divBdr>
            </w:div>
            <w:div w:id="165753290">
              <w:marLeft w:val="0"/>
              <w:marRight w:val="0"/>
              <w:marTop w:val="0"/>
              <w:marBottom w:val="0"/>
              <w:divBdr>
                <w:top w:val="none" w:sz="0" w:space="0" w:color="auto"/>
                <w:left w:val="none" w:sz="0" w:space="0" w:color="auto"/>
                <w:bottom w:val="none" w:sz="0" w:space="0" w:color="auto"/>
                <w:right w:val="none" w:sz="0" w:space="0" w:color="auto"/>
              </w:divBdr>
            </w:div>
            <w:div w:id="843743028">
              <w:marLeft w:val="0"/>
              <w:marRight w:val="0"/>
              <w:marTop w:val="0"/>
              <w:marBottom w:val="0"/>
              <w:divBdr>
                <w:top w:val="none" w:sz="0" w:space="0" w:color="auto"/>
                <w:left w:val="none" w:sz="0" w:space="0" w:color="auto"/>
                <w:bottom w:val="none" w:sz="0" w:space="0" w:color="auto"/>
                <w:right w:val="none" w:sz="0" w:space="0" w:color="auto"/>
              </w:divBdr>
            </w:div>
            <w:div w:id="786385716">
              <w:marLeft w:val="0"/>
              <w:marRight w:val="0"/>
              <w:marTop w:val="0"/>
              <w:marBottom w:val="0"/>
              <w:divBdr>
                <w:top w:val="none" w:sz="0" w:space="0" w:color="auto"/>
                <w:left w:val="none" w:sz="0" w:space="0" w:color="auto"/>
                <w:bottom w:val="none" w:sz="0" w:space="0" w:color="auto"/>
                <w:right w:val="none" w:sz="0" w:space="0" w:color="auto"/>
              </w:divBdr>
            </w:div>
            <w:div w:id="389883041">
              <w:marLeft w:val="0"/>
              <w:marRight w:val="0"/>
              <w:marTop w:val="0"/>
              <w:marBottom w:val="0"/>
              <w:divBdr>
                <w:top w:val="none" w:sz="0" w:space="0" w:color="auto"/>
                <w:left w:val="none" w:sz="0" w:space="0" w:color="auto"/>
                <w:bottom w:val="none" w:sz="0" w:space="0" w:color="auto"/>
                <w:right w:val="none" w:sz="0" w:space="0" w:color="auto"/>
              </w:divBdr>
            </w:div>
            <w:div w:id="1051730736">
              <w:marLeft w:val="0"/>
              <w:marRight w:val="0"/>
              <w:marTop w:val="0"/>
              <w:marBottom w:val="0"/>
              <w:divBdr>
                <w:top w:val="none" w:sz="0" w:space="0" w:color="auto"/>
                <w:left w:val="none" w:sz="0" w:space="0" w:color="auto"/>
                <w:bottom w:val="none" w:sz="0" w:space="0" w:color="auto"/>
                <w:right w:val="none" w:sz="0" w:space="0" w:color="auto"/>
              </w:divBdr>
            </w:div>
          </w:divsChild>
        </w:div>
        <w:div w:id="292297518">
          <w:marLeft w:val="0"/>
          <w:marRight w:val="0"/>
          <w:marTop w:val="0"/>
          <w:marBottom w:val="0"/>
          <w:divBdr>
            <w:top w:val="none" w:sz="0" w:space="0" w:color="auto"/>
            <w:left w:val="none" w:sz="0" w:space="0" w:color="auto"/>
            <w:bottom w:val="none" w:sz="0" w:space="0" w:color="auto"/>
            <w:right w:val="none" w:sz="0" w:space="0" w:color="auto"/>
          </w:divBdr>
          <w:divsChild>
            <w:div w:id="1856503851">
              <w:marLeft w:val="0"/>
              <w:marRight w:val="0"/>
              <w:marTop w:val="0"/>
              <w:marBottom w:val="0"/>
              <w:divBdr>
                <w:top w:val="none" w:sz="0" w:space="0" w:color="auto"/>
                <w:left w:val="none" w:sz="0" w:space="0" w:color="auto"/>
                <w:bottom w:val="none" w:sz="0" w:space="0" w:color="auto"/>
                <w:right w:val="none" w:sz="0" w:space="0" w:color="auto"/>
              </w:divBdr>
            </w:div>
            <w:div w:id="2051609672">
              <w:marLeft w:val="0"/>
              <w:marRight w:val="0"/>
              <w:marTop w:val="0"/>
              <w:marBottom w:val="0"/>
              <w:divBdr>
                <w:top w:val="none" w:sz="0" w:space="0" w:color="auto"/>
                <w:left w:val="none" w:sz="0" w:space="0" w:color="auto"/>
                <w:bottom w:val="none" w:sz="0" w:space="0" w:color="auto"/>
                <w:right w:val="none" w:sz="0" w:space="0" w:color="auto"/>
              </w:divBdr>
            </w:div>
            <w:div w:id="634258453">
              <w:marLeft w:val="0"/>
              <w:marRight w:val="0"/>
              <w:marTop w:val="0"/>
              <w:marBottom w:val="0"/>
              <w:divBdr>
                <w:top w:val="none" w:sz="0" w:space="0" w:color="auto"/>
                <w:left w:val="none" w:sz="0" w:space="0" w:color="auto"/>
                <w:bottom w:val="none" w:sz="0" w:space="0" w:color="auto"/>
                <w:right w:val="none" w:sz="0" w:space="0" w:color="auto"/>
              </w:divBdr>
            </w:div>
            <w:div w:id="286159176">
              <w:marLeft w:val="0"/>
              <w:marRight w:val="0"/>
              <w:marTop w:val="0"/>
              <w:marBottom w:val="0"/>
              <w:divBdr>
                <w:top w:val="none" w:sz="0" w:space="0" w:color="auto"/>
                <w:left w:val="none" w:sz="0" w:space="0" w:color="auto"/>
                <w:bottom w:val="none" w:sz="0" w:space="0" w:color="auto"/>
                <w:right w:val="none" w:sz="0" w:space="0" w:color="auto"/>
              </w:divBdr>
            </w:div>
            <w:div w:id="1892694579">
              <w:marLeft w:val="0"/>
              <w:marRight w:val="0"/>
              <w:marTop w:val="0"/>
              <w:marBottom w:val="0"/>
              <w:divBdr>
                <w:top w:val="none" w:sz="0" w:space="0" w:color="auto"/>
                <w:left w:val="none" w:sz="0" w:space="0" w:color="auto"/>
                <w:bottom w:val="none" w:sz="0" w:space="0" w:color="auto"/>
                <w:right w:val="none" w:sz="0" w:space="0" w:color="auto"/>
              </w:divBdr>
            </w:div>
            <w:div w:id="1048644359">
              <w:marLeft w:val="0"/>
              <w:marRight w:val="0"/>
              <w:marTop w:val="0"/>
              <w:marBottom w:val="0"/>
              <w:divBdr>
                <w:top w:val="none" w:sz="0" w:space="0" w:color="auto"/>
                <w:left w:val="none" w:sz="0" w:space="0" w:color="auto"/>
                <w:bottom w:val="none" w:sz="0" w:space="0" w:color="auto"/>
                <w:right w:val="none" w:sz="0" w:space="0" w:color="auto"/>
              </w:divBdr>
            </w:div>
          </w:divsChild>
        </w:div>
        <w:div w:id="1988124424">
          <w:marLeft w:val="0"/>
          <w:marRight w:val="0"/>
          <w:marTop w:val="0"/>
          <w:marBottom w:val="0"/>
          <w:divBdr>
            <w:top w:val="none" w:sz="0" w:space="0" w:color="auto"/>
            <w:left w:val="none" w:sz="0" w:space="0" w:color="auto"/>
            <w:bottom w:val="none" w:sz="0" w:space="0" w:color="auto"/>
            <w:right w:val="none" w:sz="0" w:space="0" w:color="auto"/>
          </w:divBdr>
          <w:divsChild>
            <w:div w:id="930503812">
              <w:marLeft w:val="0"/>
              <w:marRight w:val="0"/>
              <w:marTop w:val="0"/>
              <w:marBottom w:val="0"/>
              <w:divBdr>
                <w:top w:val="none" w:sz="0" w:space="0" w:color="auto"/>
                <w:left w:val="none" w:sz="0" w:space="0" w:color="auto"/>
                <w:bottom w:val="none" w:sz="0" w:space="0" w:color="auto"/>
                <w:right w:val="none" w:sz="0" w:space="0" w:color="auto"/>
              </w:divBdr>
            </w:div>
            <w:div w:id="1559167736">
              <w:marLeft w:val="0"/>
              <w:marRight w:val="0"/>
              <w:marTop w:val="0"/>
              <w:marBottom w:val="0"/>
              <w:divBdr>
                <w:top w:val="none" w:sz="0" w:space="0" w:color="auto"/>
                <w:left w:val="none" w:sz="0" w:space="0" w:color="auto"/>
                <w:bottom w:val="none" w:sz="0" w:space="0" w:color="auto"/>
                <w:right w:val="none" w:sz="0" w:space="0" w:color="auto"/>
              </w:divBdr>
            </w:div>
          </w:divsChild>
        </w:div>
        <w:div w:id="1313214682">
          <w:marLeft w:val="0"/>
          <w:marRight w:val="0"/>
          <w:marTop w:val="0"/>
          <w:marBottom w:val="0"/>
          <w:divBdr>
            <w:top w:val="none" w:sz="0" w:space="0" w:color="auto"/>
            <w:left w:val="none" w:sz="0" w:space="0" w:color="auto"/>
            <w:bottom w:val="none" w:sz="0" w:space="0" w:color="auto"/>
            <w:right w:val="none" w:sz="0" w:space="0" w:color="auto"/>
          </w:divBdr>
          <w:divsChild>
            <w:div w:id="1676373110">
              <w:marLeft w:val="0"/>
              <w:marRight w:val="0"/>
              <w:marTop w:val="0"/>
              <w:marBottom w:val="0"/>
              <w:divBdr>
                <w:top w:val="none" w:sz="0" w:space="0" w:color="auto"/>
                <w:left w:val="none" w:sz="0" w:space="0" w:color="auto"/>
                <w:bottom w:val="none" w:sz="0" w:space="0" w:color="auto"/>
                <w:right w:val="none" w:sz="0" w:space="0" w:color="auto"/>
              </w:divBdr>
            </w:div>
            <w:div w:id="134765303">
              <w:marLeft w:val="0"/>
              <w:marRight w:val="0"/>
              <w:marTop w:val="0"/>
              <w:marBottom w:val="0"/>
              <w:divBdr>
                <w:top w:val="none" w:sz="0" w:space="0" w:color="auto"/>
                <w:left w:val="none" w:sz="0" w:space="0" w:color="auto"/>
                <w:bottom w:val="none" w:sz="0" w:space="0" w:color="auto"/>
                <w:right w:val="none" w:sz="0" w:space="0" w:color="auto"/>
              </w:divBdr>
            </w:div>
          </w:divsChild>
        </w:div>
        <w:div w:id="183448598">
          <w:marLeft w:val="0"/>
          <w:marRight w:val="0"/>
          <w:marTop w:val="0"/>
          <w:marBottom w:val="0"/>
          <w:divBdr>
            <w:top w:val="none" w:sz="0" w:space="0" w:color="auto"/>
            <w:left w:val="none" w:sz="0" w:space="0" w:color="auto"/>
            <w:bottom w:val="none" w:sz="0" w:space="0" w:color="auto"/>
            <w:right w:val="none" w:sz="0" w:space="0" w:color="auto"/>
          </w:divBdr>
          <w:divsChild>
            <w:div w:id="392850635">
              <w:marLeft w:val="0"/>
              <w:marRight w:val="0"/>
              <w:marTop w:val="0"/>
              <w:marBottom w:val="0"/>
              <w:divBdr>
                <w:top w:val="none" w:sz="0" w:space="0" w:color="auto"/>
                <w:left w:val="none" w:sz="0" w:space="0" w:color="auto"/>
                <w:bottom w:val="none" w:sz="0" w:space="0" w:color="auto"/>
                <w:right w:val="none" w:sz="0" w:space="0" w:color="auto"/>
              </w:divBdr>
            </w:div>
            <w:div w:id="1284655284">
              <w:marLeft w:val="0"/>
              <w:marRight w:val="0"/>
              <w:marTop w:val="0"/>
              <w:marBottom w:val="0"/>
              <w:divBdr>
                <w:top w:val="none" w:sz="0" w:space="0" w:color="auto"/>
                <w:left w:val="none" w:sz="0" w:space="0" w:color="auto"/>
                <w:bottom w:val="none" w:sz="0" w:space="0" w:color="auto"/>
                <w:right w:val="none" w:sz="0" w:space="0" w:color="auto"/>
              </w:divBdr>
            </w:div>
            <w:div w:id="1245921315">
              <w:marLeft w:val="0"/>
              <w:marRight w:val="0"/>
              <w:marTop w:val="0"/>
              <w:marBottom w:val="0"/>
              <w:divBdr>
                <w:top w:val="none" w:sz="0" w:space="0" w:color="auto"/>
                <w:left w:val="none" w:sz="0" w:space="0" w:color="auto"/>
                <w:bottom w:val="none" w:sz="0" w:space="0" w:color="auto"/>
                <w:right w:val="none" w:sz="0" w:space="0" w:color="auto"/>
              </w:divBdr>
            </w:div>
          </w:divsChild>
        </w:div>
        <w:div w:id="778452833">
          <w:marLeft w:val="0"/>
          <w:marRight w:val="0"/>
          <w:marTop w:val="0"/>
          <w:marBottom w:val="0"/>
          <w:divBdr>
            <w:top w:val="none" w:sz="0" w:space="0" w:color="auto"/>
            <w:left w:val="none" w:sz="0" w:space="0" w:color="auto"/>
            <w:bottom w:val="none" w:sz="0" w:space="0" w:color="auto"/>
            <w:right w:val="none" w:sz="0" w:space="0" w:color="auto"/>
          </w:divBdr>
          <w:divsChild>
            <w:div w:id="1498960190">
              <w:marLeft w:val="0"/>
              <w:marRight w:val="0"/>
              <w:marTop w:val="0"/>
              <w:marBottom w:val="0"/>
              <w:divBdr>
                <w:top w:val="none" w:sz="0" w:space="0" w:color="auto"/>
                <w:left w:val="none" w:sz="0" w:space="0" w:color="auto"/>
                <w:bottom w:val="none" w:sz="0" w:space="0" w:color="auto"/>
                <w:right w:val="none" w:sz="0" w:space="0" w:color="auto"/>
              </w:divBdr>
            </w:div>
            <w:div w:id="1484733185">
              <w:marLeft w:val="0"/>
              <w:marRight w:val="0"/>
              <w:marTop w:val="0"/>
              <w:marBottom w:val="0"/>
              <w:divBdr>
                <w:top w:val="none" w:sz="0" w:space="0" w:color="auto"/>
                <w:left w:val="none" w:sz="0" w:space="0" w:color="auto"/>
                <w:bottom w:val="none" w:sz="0" w:space="0" w:color="auto"/>
                <w:right w:val="none" w:sz="0" w:space="0" w:color="auto"/>
              </w:divBdr>
            </w:div>
          </w:divsChild>
        </w:div>
        <w:div w:id="451631697">
          <w:marLeft w:val="0"/>
          <w:marRight w:val="0"/>
          <w:marTop w:val="0"/>
          <w:marBottom w:val="0"/>
          <w:divBdr>
            <w:top w:val="none" w:sz="0" w:space="0" w:color="auto"/>
            <w:left w:val="none" w:sz="0" w:space="0" w:color="auto"/>
            <w:bottom w:val="none" w:sz="0" w:space="0" w:color="auto"/>
            <w:right w:val="none" w:sz="0" w:space="0" w:color="auto"/>
          </w:divBdr>
          <w:divsChild>
            <w:div w:id="2060274436">
              <w:marLeft w:val="0"/>
              <w:marRight w:val="0"/>
              <w:marTop w:val="0"/>
              <w:marBottom w:val="0"/>
              <w:divBdr>
                <w:top w:val="none" w:sz="0" w:space="0" w:color="auto"/>
                <w:left w:val="none" w:sz="0" w:space="0" w:color="auto"/>
                <w:bottom w:val="none" w:sz="0" w:space="0" w:color="auto"/>
                <w:right w:val="none" w:sz="0" w:space="0" w:color="auto"/>
              </w:divBdr>
            </w:div>
            <w:div w:id="1814256743">
              <w:marLeft w:val="0"/>
              <w:marRight w:val="0"/>
              <w:marTop w:val="0"/>
              <w:marBottom w:val="0"/>
              <w:divBdr>
                <w:top w:val="none" w:sz="0" w:space="0" w:color="auto"/>
                <w:left w:val="none" w:sz="0" w:space="0" w:color="auto"/>
                <w:bottom w:val="none" w:sz="0" w:space="0" w:color="auto"/>
                <w:right w:val="none" w:sz="0" w:space="0" w:color="auto"/>
              </w:divBdr>
            </w:div>
            <w:div w:id="2091805588">
              <w:marLeft w:val="0"/>
              <w:marRight w:val="0"/>
              <w:marTop w:val="0"/>
              <w:marBottom w:val="0"/>
              <w:divBdr>
                <w:top w:val="none" w:sz="0" w:space="0" w:color="auto"/>
                <w:left w:val="none" w:sz="0" w:space="0" w:color="auto"/>
                <w:bottom w:val="none" w:sz="0" w:space="0" w:color="auto"/>
                <w:right w:val="none" w:sz="0" w:space="0" w:color="auto"/>
              </w:divBdr>
            </w:div>
            <w:div w:id="707603541">
              <w:marLeft w:val="0"/>
              <w:marRight w:val="0"/>
              <w:marTop w:val="0"/>
              <w:marBottom w:val="0"/>
              <w:divBdr>
                <w:top w:val="none" w:sz="0" w:space="0" w:color="auto"/>
                <w:left w:val="none" w:sz="0" w:space="0" w:color="auto"/>
                <w:bottom w:val="none" w:sz="0" w:space="0" w:color="auto"/>
                <w:right w:val="none" w:sz="0" w:space="0" w:color="auto"/>
              </w:divBdr>
            </w:div>
            <w:div w:id="1311666154">
              <w:marLeft w:val="0"/>
              <w:marRight w:val="0"/>
              <w:marTop w:val="0"/>
              <w:marBottom w:val="0"/>
              <w:divBdr>
                <w:top w:val="none" w:sz="0" w:space="0" w:color="auto"/>
                <w:left w:val="none" w:sz="0" w:space="0" w:color="auto"/>
                <w:bottom w:val="none" w:sz="0" w:space="0" w:color="auto"/>
                <w:right w:val="none" w:sz="0" w:space="0" w:color="auto"/>
              </w:divBdr>
            </w:div>
          </w:divsChild>
        </w:div>
        <w:div w:id="1867019067">
          <w:marLeft w:val="0"/>
          <w:marRight w:val="0"/>
          <w:marTop w:val="0"/>
          <w:marBottom w:val="0"/>
          <w:divBdr>
            <w:top w:val="none" w:sz="0" w:space="0" w:color="auto"/>
            <w:left w:val="none" w:sz="0" w:space="0" w:color="auto"/>
            <w:bottom w:val="none" w:sz="0" w:space="0" w:color="auto"/>
            <w:right w:val="none" w:sz="0" w:space="0" w:color="auto"/>
          </w:divBdr>
          <w:divsChild>
            <w:div w:id="2018385691">
              <w:marLeft w:val="0"/>
              <w:marRight w:val="0"/>
              <w:marTop w:val="0"/>
              <w:marBottom w:val="0"/>
              <w:divBdr>
                <w:top w:val="none" w:sz="0" w:space="0" w:color="auto"/>
                <w:left w:val="none" w:sz="0" w:space="0" w:color="auto"/>
                <w:bottom w:val="none" w:sz="0" w:space="0" w:color="auto"/>
                <w:right w:val="none" w:sz="0" w:space="0" w:color="auto"/>
              </w:divBdr>
            </w:div>
            <w:div w:id="1876655129">
              <w:marLeft w:val="0"/>
              <w:marRight w:val="0"/>
              <w:marTop w:val="0"/>
              <w:marBottom w:val="0"/>
              <w:divBdr>
                <w:top w:val="none" w:sz="0" w:space="0" w:color="auto"/>
                <w:left w:val="none" w:sz="0" w:space="0" w:color="auto"/>
                <w:bottom w:val="none" w:sz="0" w:space="0" w:color="auto"/>
                <w:right w:val="none" w:sz="0" w:space="0" w:color="auto"/>
              </w:divBdr>
            </w:div>
          </w:divsChild>
        </w:div>
        <w:div w:id="1218399772">
          <w:marLeft w:val="0"/>
          <w:marRight w:val="0"/>
          <w:marTop w:val="0"/>
          <w:marBottom w:val="0"/>
          <w:divBdr>
            <w:top w:val="none" w:sz="0" w:space="0" w:color="auto"/>
            <w:left w:val="none" w:sz="0" w:space="0" w:color="auto"/>
            <w:bottom w:val="none" w:sz="0" w:space="0" w:color="auto"/>
            <w:right w:val="none" w:sz="0" w:space="0" w:color="auto"/>
          </w:divBdr>
          <w:divsChild>
            <w:div w:id="1078088433">
              <w:marLeft w:val="0"/>
              <w:marRight w:val="0"/>
              <w:marTop w:val="0"/>
              <w:marBottom w:val="0"/>
              <w:divBdr>
                <w:top w:val="none" w:sz="0" w:space="0" w:color="auto"/>
                <w:left w:val="none" w:sz="0" w:space="0" w:color="auto"/>
                <w:bottom w:val="none" w:sz="0" w:space="0" w:color="auto"/>
                <w:right w:val="none" w:sz="0" w:space="0" w:color="auto"/>
              </w:divBdr>
            </w:div>
            <w:div w:id="263272158">
              <w:marLeft w:val="0"/>
              <w:marRight w:val="0"/>
              <w:marTop w:val="0"/>
              <w:marBottom w:val="0"/>
              <w:divBdr>
                <w:top w:val="none" w:sz="0" w:space="0" w:color="auto"/>
                <w:left w:val="none" w:sz="0" w:space="0" w:color="auto"/>
                <w:bottom w:val="none" w:sz="0" w:space="0" w:color="auto"/>
                <w:right w:val="none" w:sz="0" w:space="0" w:color="auto"/>
              </w:divBdr>
            </w:div>
            <w:div w:id="2028173347">
              <w:marLeft w:val="0"/>
              <w:marRight w:val="0"/>
              <w:marTop w:val="0"/>
              <w:marBottom w:val="0"/>
              <w:divBdr>
                <w:top w:val="none" w:sz="0" w:space="0" w:color="auto"/>
                <w:left w:val="none" w:sz="0" w:space="0" w:color="auto"/>
                <w:bottom w:val="none" w:sz="0" w:space="0" w:color="auto"/>
                <w:right w:val="none" w:sz="0" w:space="0" w:color="auto"/>
              </w:divBdr>
            </w:div>
            <w:div w:id="87308981">
              <w:marLeft w:val="0"/>
              <w:marRight w:val="0"/>
              <w:marTop w:val="0"/>
              <w:marBottom w:val="0"/>
              <w:divBdr>
                <w:top w:val="none" w:sz="0" w:space="0" w:color="auto"/>
                <w:left w:val="none" w:sz="0" w:space="0" w:color="auto"/>
                <w:bottom w:val="none" w:sz="0" w:space="0" w:color="auto"/>
                <w:right w:val="none" w:sz="0" w:space="0" w:color="auto"/>
              </w:divBdr>
            </w:div>
          </w:divsChild>
        </w:div>
        <w:div w:id="1674602736">
          <w:marLeft w:val="0"/>
          <w:marRight w:val="0"/>
          <w:marTop w:val="0"/>
          <w:marBottom w:val="0"/>
          <w:divBdr>
            <w:top w:val="none" w:sz="0" w:space="0" w:color="auto"/>
            <w:left w:val="none" w:sz="0" w:space="0" w:color="auto"/>
            <w:bottom w:val="none" w:sz="0" w:space="0" w:color="auto"/>
            <w:right w:val="none" w:sz="0" w:space="0" w:color="auto"/>
          </w:divBdr>
          <w:divsChild>
            <w:div w:id="456416410">
              <w:marLeft w:val="0"/>
              <w:marRight w:val="0"/>
              <w:marTop w:val="0"/>
              <w:marBottom w:val="0"/>
              <w:divBdr>
                <w:top w:val="none" w:sz="0" w:space="0" w:color="auto"/>
                <w:left w:val="none" w:sz="0" w:space="0" w:color="auto"/>
                <w:bottom w:val="none" w:sz="0" w:space="0" w:color="auto"/>
                <w:right w:val="none" w:sz="0" w:space="0" w:color="auto"/>
              </w:divBdr>
            </w:div>
            <w:div w:id="563561438">
              <w:marLeft w:val="0"/>
              <w:marRight w:val="0"/>
              <w:marTop w:val="0"/>
              <w:marBottom w:val="0"/>
              <w:divBdr>
                <w:top w:val="none" w:sz="0" w:space="0" w:color="auto"/>
                <w:left w:val="none" w:sz="0" w:space="0" w:color="auto"/>
                <w:bottom w:val="none" w:sz="0" w:space="0" w:color="auto"/>
                <w:right w:val="none" w:sz="0" w:space="0" w:color="auto"/>
              </w:divBdr>
            </w:div>
            <w:div w:id="1087995178">
              <w:marLeft w:val="0"/>
              <w:marRight w:val="0"/>
              <w:marTop w:val="0"/>
              <w:marBottom w:val="0"/>
              <w:divBdr>
                <w:top w:val="none" w:sz="0" w:space="0" w:color="auto"/>
                <w:left w:val="none" w:sz="0" w:space="0" w:color="auto"/>
                <w:bottom w:val="none" w:sz="0" w:space="0" w:color="auto"/>
                <w:right w:val="none" w:sz="0" w:space="0" w:color="auto"/>
              </w:divBdr>
            </w:div>
          </w:divsChild>
        </w:div>
        <w:div w:id="1691370782">
          <w:marLeft w:val="0"/>
          <w:marRight w:val="0"/>
          <w:marTop w:val="0"/>
          <w:marBottom w:val="0"/>
          <w:divBdr>
            <w:top w:val="none" w:sz="0" w:space="0" w:color="auto"/>
            <w:left w:val="none" w:sz="0" w:space="0" w:color="auto"/>
            <w:bottom w:val="none" w:sz="0" w:space="0" w:color="auto"/>
            <w:right w:val="none" w:sz="0" w:space="0" w:color="auto"/>
          </w:divBdr>
          <w:divsChild>
            <w:div w:id="1539513751">
              <w:marLeft w:val="0"/>
              <w:marRight w:val="0"/>
              <w:marTop w:val="0"/>
              <w:marBottom w:val="0"/>
              <w:divBdr>
                <w:top w:val="none" w:sz="0" w:space="0" w:color="auto"/>
                <w:left w:val="none" w:sz="0" w:space="0" w:color="auto"/>
                <w:bottom w:val="none" w:sz="0" w:space="0" w:color="auto"/>
                <w:right w:val="none" w:sz="0" w:space="0" w:color="auto"/>
              </w:divBdr>
            </w:div>
            <w:div w:id="807744473">
              <w:marLeft w:val="0"/>
              <w:marRight w:val="0"/>
              <w:marTop w:val="0"/>
              <w:marBottom w:val="0"/>
              <w:divBdr>
                <w:top w:val="none" w:sz="0" w:space="0" w:color="auto"/>
                <w:left w:val="none" w:sz="0" w:space="0" w:color="auto"/>
                <w:bottom w:val="none" w:sz="0" w:space="0" w:color="auto"/>
                <w:right w:val="none" w:sz="0" w:space="0" w:color="auto"/>
              </w:divBdr>
            </w:div>
            <w:div w:id="866137713">
              <w:marLeft w:val="0"/>
              <w:marRight w:val="0"/>
              <w:marTop w:val="0"/>
              <w:marBottom w:val="0"/>
              <w:divBdr>
                <w:top w:val="none" w:sz="0" w:space="0" w:color="auto"/>
                <w:left w:val="none" w:sz="0" w:space="0" w:color="auto"/>
                <w:bottom w:val="none" w:sz="0" w:space="0" w:color="auto"/>
                <w:right w:val="none" w:sz="0" w:space="0" w:color="auto"/>
              </w:divBdr>
            </w:div>
            <w:div w:id="904100212">
              <w:marLeft w:val="0"/>
              <w:marRight w:val="0"/>
              <w:marTop w:val="0"/>
              <w:marBottom w:val="0"/>
              <w:divBdr>
                <w:top w:val="none" w:sz="0" w:space="0" w:color="auto"/>
                <w:left w:val="none" w:sz="0" w:space="0" w:color="auto"/>
                <w:bottom w:val="none" w:sz="0" w:space="0" w:color="auto"/>
                <w:right w:val="none" w:sz="0" w:space="0" w:color="auto"/>
              </w:divBdr>
            </w:div>
            <w:div w:id="2127114659">
              <w:marLeft w:val="0"/>
              <w:marRight w:val="0"/>
              <w:marTop w:val="0"/>
              <w:marBottom w:val="0"/>
              <w:divBdr>
                <w:top w:val="none" w:sz="0" w:space="0" w:color="auto"/>
                <w:left w:val="none" w:sz="0" w:space="0" w:color="auto"/>
                <w:bottom w:val="none" w:sz="0" w:space="0" w:color="auto"/>
                <w:right w:val="none" w:sz="0" w:space="0" w:color="auto"/>
              </w:divBdr>
            </w:div>
            <w:div w:id="1044061862">
              <w:marLeft w:val="0"/>
              <w:marRight w:val="0"/>
              <w:marTop w:val="0"/>
              <w:marBottom w:val="0"/>
              <w:divBdr>
                <w:top w:val="none" w:sz="0" w:space="0" w:color="auto"/>
                <w:left w:val="none" w:sz="0" w:space="0" w:color="auto"/>
                <w:bottom w:val="none" w:sz="0" w:space="0" w:color="auto"/>
                <w:right w:val="none" w:sz="0" w:space="0" w:color="auto"/>
              </w:divBdr>
            </w:div>
          </w:divsChild>
        </w:div>
        <w:div w:id="1694380309">
          <w:marLeft w:val="0"/>
          <w:marRight w:val="0"/>
          <w:marTop w:val="0"/>
          <w:marBottom w:val="0"/>
          <w:divBdr>
            <w:top w:val="none" w:sz="0" w:space="0" w:color="auto"/>
            <w:left w:val="none" w:sz="0" w:space="0" w:color="auto"/>
            <w:bottom w:val="none" w:sz="0" w:space="0" w:color="auto"/>
            <w:right w:val="none" w:sz="0" w:space="0" w:color="auto"/>
          </w:divBdr>
          <w:divsChild>
            <w:div w:id="685014100">
              <w:marLeft w:val="0"/>
              <w:marRight w:val="0"/>
              <w:marTop w:val="0"/>
              <w:marBottom w:val="0"/>
              <w:divBdr>
                <w:top w:val="none" w:sz="0" w:space="0" w:color="auto"/>
                <w:left w:val="none" w:sz="0" w:space="0" w:color="auto"/>
                <w:bottom w:val="none" w:sz="0" w:space="0" w:color="auto"/>
                <w:right w:val="none" w:sz="0" w:space="0" w:color="auto"/>
              </w:divBdr>
            </w:div>
            <w:div w:id="1301037070">
              <w:marLeft w:val="0"/>
              <w:marRight w:val="0"/>
              <w:marTop w:val="0"/>
              <w:marBottom w:val="0"/>
              <w:divBdr>
                <w:top w:val="none" w:sz="0" w:space="0" w:color="auto"/>
                <w:left w:val="none" w:sz="0" w:space="0" w:color="auto"/>
                <w:bottom w:val="none" w:sz="0" w:space="0" w:color="auto"/>
                <w:right w:val="none" w:sz="0" w:space="0" w:color="auto"/>
              </w:divBdr>
            </w:div>
          </w:divsChild>
        </w:div>
        <w:div w:id="112485488">
          <w:marLeft w:val="0"/>
          <w:marRight w:val="0"/>
          <w:marTop w:val="0"/>
          <w:marBottom w:val="0"/>
          <w:divBdr>
            <w:top w:val="none" w:sz="0" w:space="0" w:color="auto"/>
            <w:left w:val="none" w:sz="0" w:space="0" w:color="auto"/>
            <w:bottom w:val="none" w:sz="0" w:space="0" w:color="auto"/>
            <w:right w:val="none" w:sz="0" w:space="0" w:color="auto"/>
          </w:divBdr>
          <w:divsChild>
            <w:div w:id="2012099788">
              <w:marLeft w:val="0"/>
              <w:marRight w:val="0"/>
              <w:marTop w:val="0"/>
              <w:marBottom w:val="0"/>
              <w:divBdr>
                <w:top w:val="none" w:sz="0" w:space="0" w:color="auto"/>
                <w:left w:val="none" w:sz="0" w:space="0" w:color="auto"/>
                <w:bottom w:val="none" w:sz="0" w:space="0" w:color="auto"/>
                <w:right w:val="none" w:sz="0" w:space="0" w:color="auto"/>
              </w:divBdr>
            </w:div>
          </w:divsChild>
        </w:div>
        <w:div w:id="1653560850">
          <w:marLeft w:val="0"/>
          <w:marRight w:val="0"/>
          <w:marTop w:val="0"/>
          <w:marBottom w:val="0"/>
          <w:divBdr>
            <w:top w:val="none" w:sz="0" w:space="0" w:color="auto"/>
            <w:left w:val="none" w:sz="0" w:space="0" w:color="auto"/>
            <w:bottom w:val="none" w:sz="0" w:space="0" w:color="auto"/>
            <w:right w:val="none" w:sz="0" w:space="0" w:color="auto"/>
          </w:divBdr>
          <w:divsChild>
            <w:div w:id="1142847462">
              <w:marLeft w:val="0"/>
              <w:marRight w:val="0"/>
              <w:marTop w:val="0"/>
              <w:marBottom w:val="0"/>
              <w:divBdr>
                <w:top w:val="none" w:sz="0" w:space="0" w:color="auto"/>
                <w:left w:val="none" w:sz="0" w:space="0" w:color="auto"/>
                <w:bottom w:val="none" w:sz="0" w:space="0" w:color="auto"/>
                <w:right w:val="none" w:sz="0" w:space="0" w:color="auto"/>
              </w:divBdr>
            </w:div>
          </w:divsChild>
        </w:div>
        <w:div w:id="631137686">
          <w:marLeft w:val="0"/>
          <w:marRight w:val="0"/>
          <w:marTop w:val="0"/>
          <w:marBottom w:val="0"/>
          <w:divBdr>
            <w:top w:val="none" w:sz="0" w:space="0" w:color="auto"/>
            <w:left w:val="none" w:sz="0" w:space="0" w:color="auto"/>
            <w:bottom w:val="none" w:sz="0" w:space="0" w:color="auto"/>
            <w:right w:val="none" w:sz="0" w:space="0" w:color="auto"/>
          </w:divBdr>
          <w:divsChild>
            <w:div w:id="404576047">
              <w:marLeft w:val="0"/>
              <w:marRight w:val="0"/>
              <w:marTop w:val="0"/>
              <w:marBottom w:val="0"/>
              <w:divBdr>
                <w:top w:val="none" w:sz="0" w:space="0" w:color="auto"/>
                <w:left w:val="none" w:sz="0" w:space="0" w:color="auto"/>
                <w:bottom w:val="none" w:sz="0" w:space="0" w:color="auto"/>
                <w:right w:val="none" w:sz="0" w:space="0" w:color="auto"/>
              </w:divBdr>
            </w:div>
            <w:div w:id="1404914691">
              <w:marLeft w:val="0"/>
              <w:marRight w:val="0"/>
              <w:marTop w:val="0"/>
              <w:marBottom w:val="0"/>
              <w:divBdr>
                <w:top w:val="none" w:sz="0" w:space="0" w:color="auto"/>
                <w:left w:val="none" w:sz="0" w:space="0" w:color="auto"/>
                <w:bottom w:val="none" w:sz="0" w:space="0" w:color="auto"/>
                <w:right w:val="none" w:sz="0" w:space="0" w:color="auto"/>
              </w:divBdr>
            </w:div>
          </w:divsChild>
        </w:div>
        <w:div w:id="133564111">
          <w:marLeft w:val="0"/>
          <w:marRight w:val="0"/>
          <w:marTop w:val="0"/>
          <w:marBottom w:val="0"/>
          <w:divBdr>
            <w:top w:val="none" w:sz="0" w:space="0" w:color="auto"/>
            <w:left w:val="none" w:sz="0" w:space="0" w:color="auto"/>
            <w:bottom w:val="none" w:sz="0" w:space="0" w:color="auto"/>
            <w:right w:val="none" w:sz="0" w:space="0" w:color="auto"/>
          </w:divBdr>
          <w:divsChild>
            <w:div w:id="1315183845">
              <w:marLeft w:val="0"/>
              <w:marRight w:val="0"/>
              <w:marTop w:val="0"/>
              <w:marBottom w:val="0"/>
              <w:divBdr>
                <w:top w:val="none" w:sz="0" w:space="0" w:color="auto"/>
                <w:left w:val="none" w:sz="0" w:space="0" w:color="auto"/>
                <w:bottom w:val="none" w:sz="0" w:space="0" w:color="auto"/>
                <w:right w:val="none" w:sz="0" w:space="0" w:color="auto"/>
              </w:divBdr>
            </w:div>
          </w:divsChild>
        </w:div>
        <w:div w:id="366875168">
          <w:marLeft w:val="0"/>
          <w:marRight w:val="0"/>
          <w:marTop w:val="0"/>
          <w:marBottom w:val="0"/>
          <w:divBdr>
            <w:top w:val="none" w:sz="0" w:space="0" w:color="auto"/>
            <w:left w:val="none" w:sz="0" w:space="0" w:color="auto"/>
            <w:bottom w:val="none" w:sz="0" w:space="0" w:color="auto"/>
            <w:right w:val="none" w:sz="0" w:space="0" w:color="auto"/>
          </w:divBdr>
          <w:divsChild>
            <w:div w:id="1173647208">
              <w:marLeft w:val="0"/>
              <w:marRight w:val="0"/>
              <w:marTop w:val="0"/>
              <w:marBottom w:val="0"/>
              <w:divBdr>
                <w:top w:val="none" w:sz="0" w:space="0" w:color="auto"/>
                <w:left w:val="none" w:sz="0" w:space="0" w:color="auto"/>
                <w:bottom w:val="none" w:sz="0" w:space="0" w:color="auto"/>
                <w:right w:val="none" w:sz="0" w:space="0" w:color="auto"/>
              </w:divBdr>
            </w:div>
          </w:divsChild>
        </w:div>
        <w:div w:id="1831483278">
          <w:marLeft w:val="0"/>
          <w:marRight w:val="0"/>
          <w:marTop w:val="0"/>
          <w:marBottom w:val="0"/>
          <w:divBdr>
            <w:top w:val="none" w:sz="0" w:space="0" w:color="auto"/>
            <w:left w:val="none" w:sz="0" w:space="0" w:color="auto"/>
            <w:bottom w:val="none" w:sz="0" w:space="0" w:color="auto"/>
            <w:right w:val="none" w:sz="0" w:space="0" w:color="auto"/>
          </w:divBdr>
          <w:divsChild>
            <w:div w:id="1751002084">
              <w:marLeft w:val="0"/>
              <w:marRight w:val="0"/>
              <w:marTop w:val="0"/>
              <w:marBottom w:val="0"/>
              <w:divBdr>
                <w:top w:val="none" w:sz="0" w:space="0" w:color="auto"/>
                <w:left w:val="none" w:sz="0" w:space="0" w:color="auto"/>
                <w:bottom w:val="none" w:sz="0" w:space="0" w:color="auto"/>
                <w:right w:val="none" w:sz="0" w:space="0" w:color="auto"/>
              </w:divBdr>
            </w:div>
            <w:div w:id="1788498469">
              <w:marLeft w:val="0"/>
              <w:marRight w:val="0"/>
              <w:marTop w:val="0"/>
              <w:marBottom w:val="0"/>
              <w:divBdr>
                <w:top w:val="none" w:sz="0" w:space="0" w:color="auto"/>
                <w:left w:val="none" w:sz="0" w:space="0" w:color="auto"/>
                <w:bottom w:val="none" w:sz="0" w:space="0" w:color="auto"/>
                <w:right w:val="none" w:sz="0" w:space="0" w:color="auto"/>
              </w:divBdr>
            </w:div>
          </w:divsChild>
        </w:div>
        <w:div w:id="1459295042">
          <w:marLeft w:val="0"/>
          <w:marRight w:val="0"/>
          <w:marTop w:val="0"/>
          <w:marBottom w:val="0"/>
          <w:divBdr>
            <w:top w:val="none" w:sz="0" w:space="0" w:color="auto"/>
            <w:left w:val="none" w:sz="0" w:space="0" w:color="auto"/>
            <w:bottom w:val="none" w:sz="0" w:space="0" w:color="auto"/>
            <w:right w:val="none" w:sz="0" w:space="0" w:color="auto"/>
          </w:divBdr>
          <w:divsChild>
            <w:div w:id="1413501016">
              <w:marLeft w:val="0"/>
              <w:marRight w:val="0"/>
              <w:marTop w:val="0"/>
              <w:marBottom w:val="0"/>
              <w:divBdr>
                <w:top w:val="none" w:sz="0" w:space="0" w:color="auto"/>
                <w:left w:val="none" w:sz="0" w:space="0" w:color="auto"/>
                <w:bottom w:val="none" w:sz="0" w:space="0" w:color="auto"/>
                <w:right w:val="none" w:sz="0" w:space="0" w:color="auto"/>
              </w:divBdr>
            </w:div>
            <w:div w:id="1371225043">
              <w:marLeft w:val="0"/>
              <w:marRight w:val="0"/>
              <w:marTop w:val="0"/>
              <w:marBottom w:val="0"/>
              <w:divBdr>
                <w:top w:val="none" w:sz="0" w:space="0" w:color="auto"/>
                <w:left w:val="none" w:sz="0" w:space="0" w:color="auto"/>
                <w:bottom w:val="none" w:sz="0" w:space="0" w:color="auto"/>
                <w:right w:val="none" w:sz="0" w:space="0" w:color="auto"/>
              </w:divBdr>
            </w:div>
            <w:div w:id="340090980">
              <w:marLeft w:val="0"/>
              <w:marRight w:val="0"/>
              <w:marTop w:val="0"/>
              <w:marBottom w:val="0"/>
              <w:divBdr>
                <w:top w:val="none" w:sz="0" w:space="0" w:color="auto"/>
                <w:left w:val="none" w:sz="0" w:space="0" w:color="auto"/>
                <w:bottom w:val="none" w:sz="0" w:space="0" w:color="auto"/>
                <w:right w:val="none" w:sz="0" w:space="0" w:color="auto"/>
              </w:divBdr>
            </w:div>
            <w:div w:id="268780571">
              <w:marLeft w:val="0"/>
              <w:marRight w:val="0"/>
              <w:marTop w:val="0"/>
              <w:marBottom w:val="0"/>
              <w:divBdr>
                <w:top w:val="none" w:sz="0" w:space="0" w:color="auto"/>
                <w:left w:val="none" w:sz="0" w:space="0" w:color="auto"/>
                <w:bottom w:val="none" w:sz="0" w:space="0" w:color="auto"/>
                <w:right w:val="none" w:sz="0" w:space="0" w:color="auto"/>
              </w:divBdr>
            </w:div>
          </w:divsChild>
        </w:div>
        <w:div w:id="59864908">
          <w:marLeft w:val="0"/>
          <w:marRight w:val="0"/>
          <w:marTop w:val="0"/>
          <w:marBottom w:val="0"/>
          <w:divBdr>
            <w:top w:val="none" w:sz="0" w:space="0" w:color="auto"/>
            <w:left w:val="none" w:sz="0" w:space="0" w:color="auto"/>
            <w:bottom w:val="none" w:sz="0" w:space="0" w:color="auto"/>
            <w:right w:val="none" w:sz="0" w:space="0" w:color="auto"/>
          </w:divBdr>
          <w:divsChild>
            <w:div w:id="1692679210">
              <w:marLeft w:val="0"/>
              <w:marRight w:val="0"/>
              <w:marTop w:val="0"/>
              <w:marBottom w:val="0"/>
              <w:divBdr>
                <w:top w:val="none" w:sz="0" w:space="0" w:color="auto"/>
                <w:left w:val="none" w:sz="0" w:space="0" w:color="auto"/>
                <w:bottom w:val="none" w:sz="0" w:space="0" w:color="auto"/>
                <w:right w:val="none" w:sz="0" w:space="0" w:color="auto"/>
              </w:divBdr>
            </w:div>
            <w:div w:id="737826244">
              <w:marLeft w:val="0"/>
              <w:marRight w:val="0"/>
              <w:marTop w:val="0"/>
              <w:marBottom w:val="0"/>
              <w:divBdr>
                <w:top w:val="none" w:sz="0" w:space="0" w:color="auto"/>
                <w:left w:val="none" w:sz="0" w:space="0" w:color="auto"/>
                <w:bottom w:val="none" w:sz="0" w:space="0" w:color="auto"/>
                <w:right w:val="none" w:sz="0" w:space="0" w:color="auto"/>
              </w:divBdr>
            </w:div>
            <w:div w:id="1557548581">
              <w:marLeft w:val="0"/>
              <w:marRight w:val="0"/>
              <w:marTop w:val="0"/>
              <w:marBottom w:val="0"/>
              <w:divBdr>
                <w:top w:val="none" w:sz="0" w:space="0" w:color="auto"/>
                <w:left w:val="none" w:sz="0" w:space="0" w:color="auto"/>
                <w:bottom w:val="none" w:sz="0" w:space="0" w:color="auto"/>
                <w:right w:val="none" w:sz="0" w:space="0" w:color="auto"/>
              </w:divBdr>
            </w:div>
          </w:divsChild>
        </w:div>
        <w:div w:id="1982693211">
          <w:marLeft w:val="0"/>
          <w:marRight w:val="0"/>
          <w:marTop w:val="0"/>
          <w:marBottom w:val="0"/>
          <w:divBdr>
            <w:top w:val="none" w:sz="0" w:space="0" w:color="auto"/>
            <w:left w:val="none" w:sz="0" w:space="0" w:color="auto"/>
            <w:bottom w:val="none" w:sz="0" w:space="0" w:color="auto"/>
            <w:right w:val="none" w:sz="0" w:space="0" w:color="auto"/>
          </w:divBdr>
          <w:divsChild>
            <w:div w:id="1037973721">
              <w:marLeft w:val="0"/>
              <w:marRight w:val="0"/>
              <w:marTop w:val="0"/>
              <w:marBottom w:val="0"/>
              <w:divBdr>
                <w:top w:val="none" w:sz="0" w:space="0" w:color="auto"/>
                <w:left w:val="none" w:sz="0" w:space="0" w:color="auto"/>
                <w:bottom w:val="none" w:sz="0" w:space="0" w:color="auto"/>
                <w:right w:val="none" w:sz="0" w:space="0" w:color="auto"/>
              </w:divBdr>
            </w:div>
            <w:div w:id="2043364610">
              <w:marLeft w:val="0"/>
              <w:marRight w:val="0"/>
              <w:marTop w:val="0"/>
              <w:marBottom w:val="0"/>
              <w:divBdr>
                <w:top w:val="none" w:sz="0" w:space="0" w:color="auto"/>
                <w:left w:val="none" w:sz="0" w:space="0" w:color="auto"/>
                <w:bottom w:val="none" w:sz="0" w:space="0" w:color="auto"/>
                <w:right w:val="none" w:sz="0" w:space="0" w:color="auto"/>
              </w:divBdr>
            </w:div>
          </w:divsChild>
        </w:div>
        <w:div w:id="624895666">
          <w:marLeft w:val="0"/>
          <w:marRight w:val="0"/>
          <w:marTop w:val="0"/>
          <w:marBottom w:val="0"/>
          <w:divBdr>
            <w:top w:val="none" w:sz="0" w:space="0" w:color="auto"/>
            <w:left w:val="none" w:sz="0" w:space="0" w:color="auto"/>
            <w:bottom w:val="none" w:sz="0" w:space="0" w:color="auto"/>
            <w:right w:val="none" w:sz="0" w:space="0" w:color="auto"/>
          </w:divBdr>
          <w:divsChild>
            <w:div w:id="1718167042">
              <w:marLeft w:val="0"/>
              <w:marRight w:val="0"/>
              <w:marTop w:val="0"/>
              <w:marBottom w:val="0"/>
              <w:divBdr>
                <w:top w:val="none" w:sz="0" w:space="0" w:color="auto"/>
                <w:left w:val="none" w:sz="0" w:space="0" w:color="auto"/>
                <w:bottom w:val="none" w:sz="0" w:space="0" w:color="auto"/>
                <w:right w:val="none" w:sz="0" w:space="0" w:color="auto"/>
              </w:divBdr>
            </w:div>
            <w:div w:id="594292800">
              <w:marLeft w:val="0"/>
              <w:marRight w:val="0"/>
              <w:marTop w:val="0"/>
              <w:marBottom w:val="0"/>
              <w:divBdr>
                <w:top w:val="none" w:sz="0" w:space="0" w:color="auto"/>
                <w:left w:val="none" w:sz="0" w:space="0" w:color="auto"/>
                <w:bottom w:val="none" w:sz="0" w:space="0" w:color="auto"/>
                <w:right w:val="none" w:sz="0" w:space="0" w:color="auto"/>
              </w:divBdr>
            </w:div>
          </w:divsChild>
        </w:div>
        <w:div w:id="2087457314">
          <w:marLeft w:val="0"/>
          <w:marRight w:val="0"/>
          <w:marTop w:val="0"/>
          <w:marBottom w:val="0"/>
          <w:divBdr>
            <w:top w:val="none" w:sz="0" w:space="0" w:color="auto"/>
            <w:left w:val="none" w:sz="0" w:space="0" w:color="auto"/>
            <w:bottom w:val="none" w:sz="0" w:space="0" w:color="auto"/>
            <w:right w:val="none" w:sz="0" w:space="0" w:color="auto"/>
          </w:divBdr>
          <w:divsChild>
            <w:div w:id="498615504">
              <w:marLeft w:val="0"/>
              <w:marRight w:val="0"/>
              <w:marTop w:val="0"/>
              <w:marBottom w:val="0"/>
              <w:divBdr>
                <w:top w:val="none" w:sz="0" w:space="0" w:color="auto"/>
                <w:left w:val="none" w:sz="0" w:space="0" w:color="auto"/>
                <w:bottom w:val="none" w:sz="0" w:space="0" w:color="auto"/>
                <w:right w:val="none" w:sz="0" w:space="0" w:color="auto"/>
              </w:divBdr>
            </w:div>
          </w:divsChild>
        </w:div>
        <w:div w:id="348259855">
          <w:marLeft w:val="0"/>
          <w:marRight w:val="0"/>
          <w:marTop w:val="0"/>
          <w:marBottom w:val="0"/>
          <w:divBdr>
            <w:top w:val="none" w:sz="0" w:space="0" w:color="auto"/>
            <w:left w:val="none" w:sz="0" w:space="0" w:color="auto"/>
            <w:bottom w:val="none" w:sz="0" w:space="0" w:color="auto"/>
            <w:right w:val="none" w:sz="0" w:space="0" w:color="auto"/>
          </w:divBdr>
          <w:divsChild>
            <w:div w:id="489250703">
              <w:marLeft w:val="0"/>
              <w:marRight w:val="0"/>
              <w:marTop w:val="0"/>
              <w:marBottom w:val="0"/>
              <w:divBdr>
                <w:top w:val="none" w:sz="0" w:space="0" w:color="auto"/>
                <w:left w:val="none" w:sz="0" w:space="0" w:color="auto"/>
                <w:bottom w:val="none" w:sz="0" w:space="0" w:color="auto"/>
                <w:right w:val="none" w:sz="0" w:space="0" w:color="auto"/>
              </w:divBdr>
            </w:div>
            <w:div w:id="176118037">
              <w:marLeft w:val="0"/>
              <w:marRight w:val="0"/>
              <w:marTop w:val="0"/>
              <w:marBottom w:val="0"/>
              <w:divBdr>
                <w:top w:val="none" w:sz="0" w:space="0" w:color="auto"/>
                <w:left w:val="none" w:sz="0" w:space="0" w:color="auto"/>
                <w:bottom w:val="none" w:sz="0" w:space="0" w:color="auto"/>
                <w:right w:val="none" w:sz="0" w:space="0" w:color="auto"/>
              </w:divBdr>
            </w:div>
          </w:divsChild>
        </w:div>
        <w:div w:id="581918167">
          <w:marLeft w:val="0"/>
          <w:marRight w:val="0"/>
          <w:marTop w:val="0"/>
          <w:marBottom w:val="0"/>
          <w:divBdr>
            <w:top w:val="none" w:sz="0" w:space="0" w:color="auto"/>
            <w:left w:val="none" w:sz="0" w:space="0" w:color="auto"/>
            <w:bottom w:val="none" w:sz="0" w:space="0" w:color="auto"/>
            <w:right w:val="none" w:sz="0" w:space="0" w:color="auto"/>
          </w:divBdr>
          <w:divsChild>
            <w:div w:id="1983733631">
              <w:marLeft w:val="0"/>
              <w:marRight w:val="0"/>
              <w:marTop w:val="0"/>
              <w:marBottom w:val="0"/>
              <w:divBdr>
                <w:top w:val="none" w:sz="0" w:space="0" w:color="auto"/>
                <w:left w:val="none" w:sz="0" w:space="0" w:color="auto"/>
                <w:bottom w:val="none" w:sz="0" w:space="0" w:color="auto"/>
                <w:right w:val="none" w:sz="0" w:space="0" w:color="auto"/>
              </w:divBdr>
            </w:div>
          </w:divsChild>
        </w:div>
        <w:div w:id="1065420190">
          <w:marLeft w:val="0"/>
          <w:marRight w:val="0"/>
          <w:marTop w:val="0"/>
          <w:marBottom w:val="0"/>
          <w:divBdr>
            <w:top w:val="none" w:sz="0" w:space="0" w:color="auto"/>
            <w:left w:val="none" w:sz="0" w:space="0" w:color="auto"/>
            <w:bottom w:val="none" w:sz="0" w:space="0" w:color="auto"/>
            <w:right w:val="none" w:sz="0" w:space="0" w:color="auto"/>
          </w:divBdr>
          <w:divsChild>
            <w:div w:id="926961751">
              <w:marLeft w:val="0"/>
              <w:marRight w:val="0"/>
              <w:marTop w:val="0"/>
              <w:marBottom w:val="0"/>
              <w:divBdr>
                <w:top w:val="none" w:sz="0" w:space="0" w:color="auto"/>
                <w:left w:val="none" w:sz="0" w:space="0" w:color="auto"/>
                <w:bottom w:val="none" w:sz="0" w:space="0" w:color="auto"/>
                <w:right w:val="none" w:sz="0" w:space="0" w:color="auto"/>
              </w:divBdr>
            </w:div>
          </w:divsChild>
        </w:div>
        <w:div w:id="1111818355">
          <w:marLeft w:val="0"/>
          <w:marRight w:val="0"/>
          <w:marTop w:val="0"/>
          <w:marBottom w:val="0"/>
          <w:divBdr>
            <w:top w:val="none" w:sz="0" w:space="0" w:color="auto"/>
            <w:left w:val="none" w:sz="0" w:space="0" w:color="auto"/>
            <w:bottom w:val="none" w:sz="0" w:space="0" w:color="auto"/>
            <w:right w:val="none" w:sz="0" w:space="0" w:color="auto"/>
          </w:divBdr>
          <w:divsChild>
            <w:div w:id="261380371">
              <w:marLeft w:val="0"/>
              <w:marRight w:val="0"/>
              <w:marTop w:val="0"/>
              <w:marBottom w:val="0"/>
              <w:divBdr>
                <w:top w:val="none" w:sz="0" w:space="0" w:color="auto"/>
                <w:left w:val="none" w:sz="0" w:space="0" w:color="auto"/>
                <w:bottom w:val="none" w:sz="0" w:space="0" w:color="auto"/>
                <w:right w:val="none" w:sz="0" w:space="0" w:color="auto"/>
              </w:divBdr>
            </w:div>
            <w:div w:id="1311835188">
              <w:marLeft w:val="0"/>
              <w:marRight w:val="0"/>
              <w:marTop w:val="0"/>
              <w:marBottom w:val="0"/>
              <w:divBdr>
                <w:top w:val="none" w:sz="0" w:space="0" w:color="auto"/>
                <w:left w:val="none" w:sz="0" w:space="0" w:color="auto"/>
                <w:bottom w:val="none" w:sz="0" w:space="0" w:color="auto"/>
                <w:right w:val="none" w:sz="0" w:space="0" w:color="auto"/>
              </w:divBdr>
            </w:div>
          </w:divsChild>
        </w:div>
        <w:div w:id="854882069">
          <w:marLeft w:val="0"/>
          <w:marRight w:val="0"/>
          <w:marTop w:val="0"/>
          <w:marBottom w:val="0"/>
          <w:divBdr>
            <w:top w:val="none" w:sz="0" w:space="0" w:color="auto"/>
            <w:left w:val="none" w:sz="0" w:space="0" w:color="auto"/>
            <w:bottom w:val="none" w:sz="0" w:space="0" w:color="auto"/>
            <w:right w:val="none" w:sz="0" w:space="0" w:color="auto"/>
          </w:divBdr>
          <w:divsChild>
            <w:div w:id="1443648539">
              <w:marLeft w:val="0"/>
              <w:marRight w:val="0"/>
              <w:marTop w:val="0"/>
              <w:marBottom w:val="0"/>
              <w:divBdr>
                <w:top w:val="none" w:sz="0" w:space="0" w:color="auto"/>
                <w:left w:val="none" w:sz="0" w:space="0" w:color="auto"/>
                <w:bottom w:val="none" w:sz="0" w:space="0" w:color="auto"/>
                <w:right w:val="none" w:sz="0" w:space="0" w:color="auto"/>
              </w:divBdr>
            </w:div>
          </w:divsChild>
        </w:div>
        <w:div w:id="1833519630">
          <w:marLeft w:val="0"/>
          <w:marRight w:val="0"/>
          <w:marTop w:val="0"/>
          <w:marBottom w:val="0"/>
          <w:divBdr>
            <w:top w:val="none" w:sz="0" w:space="0" w:color="auto"/>
            <w:left w:val="none" w:sz="0" w:space="0" w:color="auto"/>
            <w:bottom w:val="none" w:sz="0" w:space="0" w:color="auto"/>
            <w:right w:val="none" w:sz="0" w:space="0" w:color="auto"/>
          </w:divBdr>
          <w:divsChild>
            <w:div w:id="2057772533">
              <w:marLeft w:val="0"/>
              <w:marRight w:val="0"/>
              <w:marTop w:val="0"/>
              <w:marBottom w:val="0"/>
              <w:divBdr>
                <w:top w:val="none" w:sz="0" w:space="0" w:color="auto"/>
                <w:left w:val="none" w:sz="0" w:space="0" w:color="auto"/>
                <w:bottom w:val="none" w:sz="0" w:space="0" w:color="auto"/>
                <w:right w:val="none" w:sz="0" w:space="0" w:color="auto"/>
              </w:divBdr>
            </w:div>
            <w:div w:id="1221480887">
              <w:marLeft w:val="0"/>
              <w:marRight w:val="0"/>
              <w:marTop w:val="0"/>
              <w:marBottom w:val="0"/>
              <w:divBdr>
                <w:top w:val="none" w:sz="0" w:space="0" w:color="auto"/>
                <w:left w:val="none" w:sz="0" w:space="0" w:color="auto"/>
                <w:bottom w:val="none" w:sz="0" w:space="0" w:color="auto"/>
                <w:right w:val="none" w:sz="0" w:space="0" w:color="auto"/>
              </w:divBdr>
            </w:div>
          </w:divsChild>
        </w:div>
        <w:div w:id="15472154">
          <w:marLeft w:val="0"/>
          <w:marRight w:val="0"/>
          <w:marTop w:val="0"/>
          <w:marBottom w:val="0"/>
          <w:divBdr>
            <w:top w:val="none" w:sz="0" w:space="0" w:color="auto"/>
            <w:left w:val="none" w:sz="0" w:space="0" w:color="auto"/>
            <w:bottom w:val="none" w:sz="0" w:space="0" w:color="auto"/>
            <w:right w:val="none" w:sz="0" w:space="0" w:color="auto"/>
          </w:divBdr>
          <w:divsChild>
            <w:div w:id="305554314">
              <w:marLeft w:val="0"/>
              <w:marRight w:val="0"/>
              <w:marTop w:val="0"/>
              <w:marBottom w:val="0"/>
              <w:divBdr>
                <w:top w:val="none" w:sz="0" w:space="0" w:color="auto"/>
                <w:left w:val="none" w:sz="0" w:space="0" w:color="auto"/>
                <w:bottom w:val="none" w:sz="0" w:space="0" w:color="auto"/>
                <w:right w:val="none" w:sz="0" w:space="0" w:color="auto"/>
              </w:divBdr>
            </w:div>
            <w:div w:id="1391687227">
              <w:marLeft w:val="0"/>
              <w:marRight w:val="0"/>
              <w:marTop w:val="0"/>
              <w:marBottom w:val="0"/>
              <w:divBdr>
                <w:top w:val="none" w:sz="0" w:space="0" w:color="auto"/>
                <w:left w:val="none" w:sz="0" w:space="0" w:color="auto"/>
                <w:bottom w:val="none" w:sz="0" w:space="0" w:color="auto"/>
                <w:right w:val="none" w:sz="0" w:space="0" w:color="auto"/>
              </w:divBdr>
            </w:div>
            <w:div w:id="1305964397">
              <w:marLeft w:val="0"/>
              <w:marRight w:val="0"/>
              <w:marTop w:val="0"/>
              <w:marBottom w:val="0"/>
              <w:divBdr>
                <w:top w:val="none" w:sz="0" w:space="0" w:color="auto"/>
                <w:left w:val="none" w:sz="0" w:space="0" w:color="auto"/>
                <w:bottom w:val="none" w:sz="0" w:space="0" w:color="auto"/>
                <w:right w:val="none" w:sz="0" w:space="0" w:color="auto"/>
              </w:divBdr>
            </w:div>
            <w:div w:id="1151167355">
              <w:marLeft w:val="0"/>
              <w:marRight w:val="0"/>
              <w:marTop w:val="0"/>
              <w:marBottom w:val="0"/>
              <w:divBdr>
                <w:top w:val="none" w:sz="0" w:space="0" w:color="auto"/>
                <w:left w:val="none" w:sz="0" w:space="0" w:color="auto"/>
                <w:bottom w:val="none" w:sz="0" w:space="0" w:color="auto"/>
                <w:right w:val="none" w:sz="0" w:space="0" w:color="auto"/>
              </w:divBdr>
            </w:div>
            <w:div w:id="1728214488">
              <w:marLeft w:val="0"/>
              <w:marRight w:val="0"/>
              <w:marTop w:val="0"/>
              <w:marBottom w:val="0"/>
              <w:divBdr>
                <w:top w:val="none" w:sz="0" w:space="0" w:color="auto"/>
                <w:left w:val="none" w:sz="0" w:space="0" w:color="auto"/>
                <w:bottom w:val="none" w:sz="0" w:space="0" w:color="auto"/>
                <w:right w:val="none" w:sz="0" w:space="0" w:color="auto"/>
              </w:divBdr>
            </w:div>
            <w:div w:id="2088109687">
              <w:marLeft w:val="0"/>
              <w:marRight w:val="0"/>
              <w:marTop w:val="0"/>
              <w:marBottom w:val="0"/>
              <w:divBdr>
                <w:top w:val="none" w:sz="0" w:space="0" w:color="auto"/>
                <w:left w:val="none" w:sz="0" w:space="0" w:color="auto"/>
                <w:bottom w:val="none" w:sz="0" w:space="0" w:color="auto"/>
                <w:right w:val="none" w:sz="0" w:space="0" w:color="auto"/>
              </w:divBdr>
            </w:div>
          </w:divsChild>
        </w:div>
        <w:div w:id="902300644">
          <w:marLeft w:val="0"/>
          <w:marRight w:val="0"/>
          <w:marTop w:val="0"/>
          <w:marBottom w:val="0"/>
          <w:divBdr>
            <w:top w:val="none" w:sz="0" w:space="0" w:color="auto"/>
            <w:left w:val="none" w:sz="0" w:space="0" w:color="auto"/>
            <w:bottom w:val="none" w:sz="0" w:space="0" w:color="auto"/>
            <w:right w:val="none" w:sz="0" w:space="0" w:color="auto"/>
          </w:divBdr>
          <w:divsChild>
            <w:div w:id="2041516276">
              <w:marLeft w:val="0"/>
              <w:marRight w:val="0"/>
              <w:marTop w:val="0"/>
              <w:marBottom w:val="0"/>
              <w:divBdr>
                <w:top w:val="none" w:sz="0" w:space="0" w:color="auto"/>
                <w:left w:val="none" w:sz="0" w:space="0" w:color="auto"/>
                <w:bottom w:val="none" w:sz="0" w:space="0" w:color="auto"/>
                <w:right w:val="none" w:sz="0" w:space="0" w:color="auto"/>
              </w:divBdr>
            </w:div>
            <w:div w:id="1833791199">
              <w:marLeft w:val="0"/>
              <w:marRight w:val="0"/>
              <w:marTop w:val="0"/>
              <w:marBottom w:val="0"/>
              <w:divBdr>
                <w:top w:val="none" w:sz="0" w:space="0" w:color="auto"/>
                <w:left w:val="none" w:sz="0" w:space="0" w:color="auto"/>
                <w:bottom w:val="none" w:sz="0" w:space="0" w:color="auto"/>
                <w:right w:val="none" w:sz="0" w:space="0" w:color="auto"/>
              </w:divBdr>
            </w:div>
            <w:div w:id="2069723900">
              <w:marLeft w:val="0"/>
              <w:marRight w:val="0"/>
              <w:marTop w:val="0"/>
              <w:marBottom w:val="0"/>
              <w:divBdr>
                <w:top w:val="none" w:sz="0" w:space="0" w:color="auto"/>
                <w:left w:val="none" w:sz="0" w:space="0" w:color="auto"/>
                <w:bottom w:val="none" w:sz="0" w:space="0" w:color="auto"/>
                <w:right w:val="none" w:sz="0" w:space="0" w:color="auto"/>
              </w:divBdr>
            </w:div>
          </w:divsChild>
        </w:div>
        <w:div w:id="253325190">
          <w:marLeft w:val="0"/>
          <w:marRight w:val="0"/>
          <w:marTop w:val="0"/>
          <w:marBottom w:val="0"/>
          <w:divBdr>
            <w:top w:val="none" w:sz="0" w:space="0" w:color="auto"/>
            <w:left w:val="none" w:sz="0" w:space="0" w:color="auto"/>
            <w:bottom w:val="none" w:sz="0" w:space="0" w:color="auto"/>
            <w:right w:val="none" w:sz="0" w:space="0" w:color="auto"/>
          </w:divBdr>
          <w:divsChild>
            <w:div w:id="1297296166">
              <w:marLeft w:val="0"/>
              <w:marRight w:val="0"/>
              <w:marTop w:val="0"/>
              <w:marBottom w:val="0"/>
              <w:divBdr>
                <w:top w:val="none" w:sz="0" w:space="0" w:color="auto"/>
                <w:left w:val="none" w:sz="0" w:space="0" w:color="auto"/>
                <w:bottom w:val="none" w:sz="0" w:space="0" w:color="auto"/>
                <w:right w:val="none" w:sz="0" w:space="0" w:color="auto"/>
              </w:divBdr>
            </w:div>
            <w:div w:id="1422722709">
              <w:marLeft w:val="0"/>
              <w:marRight w:val="0"/>
              <w:marTop w:val="0"/>
              <w:marBottom w:val="0"/>
              <w:divBdr>
                <w:top w:val="none" w:sz="0" w:space="0" w:color="auto"/>
                <w:left w:val="none" w:sz="0" w:space="0" w:color="auto"/>
                <w:bottom w:val="none" w:sz="0" w:space="0" w:color="auto"/>
                <w:right w:val="none" w:sz="0" w:space="0" w:color="auto"/>
              </w:divBdr>
            </w:div>
            <w:div w:id="293293245">
              <w:marLeft w:val="0"/>
              <w:marRight w:val="0"/>
              <w:marTop w:val="0"/>
              <w:marBottom w:val="0"/>
              <w:divBdr>
                <w:top w:val="none" w:sz="0" w:space="0" w:color="auto"/>
                <w:left w:val="none" w:sz="0" w:space="0" w:color="auto"/>
                <w:bottom w:val="none" w:sz="0" w:space="0" w:color="auto"/>
                <w:right w:val="none" w:sz="0" w:space="0" w:color="auto"/>
              </w:divBdr>
            </w:div>
            <w:div w:id="229770892">
              <w:marLeft w:val="0"/>
              <w:marRight w:val="0"/>
              <w:marTop w:val="0"/>
              <w:marBottom w:val="0"/>
              <w:divBdr>
                <w:top w:val="none" w:sz="0" w:space="0" w:color="auto"/>
                <w:left w:val="none" w:sz="0" w:space="0" w:color="auto"/>
                <w:bottom w:val="none" w:sz="0" w:space="0" w:color="auto"/>
                <w:right w:val="none" w:sz="0" w:space="0" w:color="auto"/>
              </w:divBdr>
            </w:div>
            <w:div w:id="952831208">
              <w:marLeft w:val="0"/>
              <w:marRight w:val="0"/>
              <w:marTop w:val="0"/>
              <w:marBottom w:val="0"/>
              <w:divBdr>
                <w:top w:val="none" w:sz="0" w:space="0" w:color="auto"/>
                <w:left w:val="none" w:sz="0" w:space="0" w:color="auto"/>
                <w:bottom w:val="none" w:sz="0" w:space="0" w:color="auto"/>
                <w:right w:val="none" w:sz="0" w:space="0" w:color="auto"/>
              </w:divBdr>
            </w:div>
            <w:div w:id="574555716">
              <w:marLeft w:val="0"/>
              <w:marRight w:val="0"/>
              <w:marTop w:val="0"/>
              <w:marBottom w:val="0"/>
              <w:divBdr>
                <w:top w:val="none" w:sz="0" w:space="0" w:color="auto"/>
                <w:left w:val="none" w:sz="0" w:space="0" w:color="auto"/>
                <w:bottom w:val="none" w:sz="0" w:space="0" w:color="auto"/>
                <w:right w:val="none" w:sz="0" w:space="0" w:color="auto"/>
              </w:divBdr>
            </w:div>
            <w:div w:id="1962413864">
              <w:marLeft w:val="0"/>
              <w:marRight w:val="0"/>
              <w:marTop w:val="0"/>
              <w:marBottom w:val="0"/>
              <w:divBdr>
                <w:top w:val="none" w:sz="0" w:space="0" w:color="auto"/>
                <w:left w:val="none" w:sz="0" w:space="0" w:color="auto"/>
                <w:bottom w:val="none" w:sz="0" w:space="0" w:color="auto"/>
                <w:right w:val="none" w:sz="0" w:space="0" w:color="auto"/>
              </w:divBdr>
            </w:div>
            <w:div w:id="1954360273">
              <w:marLeft w:val="0"/>
              <w:marRight w:val="0"/>
              <w:marTop w:val="0"/>
              <w:marBottom w:val="0"/>
              <w:divBdr>
                <w:top w:val="none" w:sz="0" w:space="0" w:color="auto"/>
                <w:left w:val="none" w:sz="0" w:space="0" w:color="auto"/>
                <w:bottom w:val="none" w:sz="0" w:space="0" w:color="auto"/>
                <w:right w:val="none" w:sz="0" w:space="0" w:color="auto"/>
              </w:divBdr>
            </w:div>
          </w:divsChild>
        </w:div>
        <w:div w:id="757336767">
          <w:marLeft w:val="0"/>
          <w:marRight w:val="0"/>
          <w:marTop w:val="0"/>
          <w:marBottom w:val="0"/>
          <w:divBdr>
            <w:top w:val="none" w:sz="0" w:space="0" w:color="auto"/>
            <w:left w:val="none" w:sz="0" w:space="0" w:color="auto"/>
            <w:bottom w:val="none" w:sz="0" w:space="0" w:color="auto"/>
            <w:right w:val="none" w:sz="0" w:space="0" w:color="auto"/>
          </w:divBdr>
          <w:divsChild>
            <w:div w:id="364595823">
              <w:marLeft w:val="0"/>
              <w:marRight w:val="0"/>
              <w:marTop w:val="0"/>
              <w:marBottom w:val="0"/>
              <w:divBdr>
                <w:top w:val="none" w:sz="0" w:space="0" w:color="auto"/>
                <w:left w:val="none" w:sz="0" w:space="0" w:color="auto"/>
                <w:bottom w:val="none" w:sz="0" w:space="0" w:color="auto"/>
                <w:right w:val="none" w:sz="0" w:space="0" w:color="auto"/>
              </w:divBdr>
            </w:div>
            <w:div w:id="681974542">
              <w:marLeft w:val="0"/>
              <w:marRight w:val="0"/>
              <w:marTop w:val="0"/>
              <w:marBottom w:val="0"/>
              <w:divBdr>
                <w:top w:val="none" w:sz="0" w:space="0" w:color="auto"/>
                <w:left w:val="none" w:sz="0" w:space="0" w:color="auto"/>
                <w:bottom w:val="none" w:sz="0" w:space="0" w:color="auto"/>
                <w:right w:val="none" w:sz="0" w:space="0" w:color="auto"/>
              </w:divBdr>
            </w:div>
            <w:div w:id="1819571069">
              <w:marLeft w:val="0"/>
              <w:marRight w:val="0"/>
              <w:marTop w:val="0"/>
              <w:marBottom w:val="0"/>
              <w:divBdr>
                <w:top w:val="none" w:sz="0" w:space="0" w:color="auto"/>
                <w:left w:val="none" w:sz="0" w:space="0" w:color="auto"/>
                <w:bottom w:val="none" w:sz="0" w:space="0" w:color="auto"/>
                <w:right w:val="none" w:sz="0" w:space="0" w:color="auto"/>
              </w:divBdr>
            </w:div>
            <w:div w:id="474840464">
              <w:marLeft w:val="0"/>
              <w:marRight w:val="0"/>
              <w:marTop w:val="0"/>
              <w:marBottom w:val="0"/>
              <w:divBdr>
                <w:top w:val="none" w:sz="0" w:space="0" w:color="auto"/>
                <w:left w:val="none" w:sz="0" w:space="0" w:color="auto"/>
                <w:bottom w:val="none" w:sz="0" w:space="0" w:color="auto"/>
                <w:right w:val="none" w:sz="0" w:space="0" w:color="auto"/>
              </w:divBdr>
            </w:div>
            <w:div w:id="1039285413">
              <w:marLeft w:val="0"/>
              <w:marRight w:val="0"/>
              <w:marTop w:val="0"/>
              <w:marBottom w:val="0"/>
              <w:divBdr>
                <w:top w:val="none" w:sz="0" w:space="0" w:color="auto"/>
                <w:left w:val="none" w:sz="0" w:space="0" w:color="auto"/>
                <w:bottom w:val="none" w:sz="0" w:space="0" w:color="auto"/>
                <w:right w:val="none" w:sz="0" w:space="0" w:color="auto"/>
              </w:divBdr>
            </w:div>
          </w:divsChild>
        </w:div>
        <w:div w:id="612328451">
          <w:marLeft w:val="0"/>
          <w:marRight w:val="0"/>
          <w:marTop w:val="0"/>
          <w:marBottom w:val="0"/>
          <w:divBdr>
            <w:top w:val="none" w:sz="0" w:space="0" w:color="auto"/>
            <w:left w:val="none" w:sz="0" w:space="0" w:color="auto"/>
            <w:bottom w:val="none" w:sz="0" w:space="0" w:color="auto"/>
            <w:right w:val="none" w:sz="0" w:space="0" w:color="auto"/>
          </w:divBdr>
          <w:divsChild>
            <w:div w:id="1010334255">
              <w:marLeft w:val="0"/>
              <w:marRight w:val="0"/>
              <w:marTop w:val="0"/>
              <w:marBottom w:val="0"/>
              <w:divBdr>
                <w:top w:val="none" w:sz="0" w:space="0" w:color="auto"/>
                <w:left w:val="none" w:sz="0" w:space="0" w:color="auto"/>
                <w:bottom w:val="none" w:sz="0" w:space="0" w:color="auto"/>
                <w:right w:val="none" w:sz="0" w:space="0" w:color="auto"/>
              </w:divBdr>
            </w:div>
            <w:div w:id="441996311">
              <w:marLeft w:val="0"/>
              <w:marRight w:val="0"/>
              <w:marTop w:val="0"/>
              <w:marBottom w:val="0"/>
              <w:divBdr>
                <w:top w:val="none" w:sz="0" w:space="0" w:color="auto"/>
                <w:left w:val="none" w:sz="0" w:space="0" w:color="auto"/>
                <w:bottom w:val="none" w:sz="0" w:space="0" w:color="auto"/>
                <w:right w:val="none" w:sz="0" w:space="0" w:color="auto"/>
              </w:divBdr>
            </w:div>
            <w:div w:id="280115935">
              <w:marLeft w:val="0"/>
              <w:marRight w:val="0"/>
              <w:marTop w:val="0"/>
              <w:marBottom w:val="0"/>
              <w:divBdr>
                <w:top w:val="none" w:sz="0" w:space="0" w:color="auto"/>
                <w:left w:val="none" w:sz="0" w:space="0" w:color="auto"/>
                <w:bottom w:val="none" w:sz="0" w:space="0" w:color="auto"/>
                <w:right w:val="none" w:sz="0" w:space="0" w:color="auto"/>
              </w:divBdr>
            </w:div>
            <w:div w:id="266815894">
              <w:marLeft w:val="0"/>
              <w:marRight w:val="0"/>
              <w:marTop w:val="0"/>
              <w:marBottom w:val="0"/>
              <w:divBdr>
                <w:top w:val="none" w:sz="0" w:space="0" w:color="auto"/>
                <w:left w:val="none" w:sz="0" w:space="0" w:color="auto"/>
                <w:bottom w:val="none" w:sz="0" w:space="0" w:color="auto"/>
                <w:right w:val="none" w:sz="0" w:space="0" w:color="auto"/>
              </w:divBdr>
            </w:div>
          </w:divsChild>
        </w:div>
        <w:div w:id="1087968700">
          <w:marLeft w:val="0"/>
          <w:marRight w:val="0"/>
          <w:marTop w:val="0"/>
          <w:marBottom w:val="0"/>
          <w:divBdr>
            <w:top w:val="none" w:sz="0" w:space="0" w:color="auto"/>
            <w:left w:val="none" w:sz="0" w:space="0" w:color="auto"/>
            <w:bottom w:val="none" w:sz="0" w:space="0" w:color="auto"/>
            <w:right w:val="none" w:sz="0" w:space="0" w:color="auto"/>
          </w:divBdr>
          <w:divsChild>
            <w:div w:id="1572543106">
              <w:marLeft w:val="0"/>
              <w:marRight w:val="0"/>
              <w:marTop w:val="0"/>
              <w:marBottom w:val="0"/>
              <w:divBdr>
                <w:top w:val="none" w:sz="0" w:space="0" w:color="auto"/>
                <w:left w:val="none" w:sz="0" w:space="0" w:color="auto"/>
                <w:bottom w:val="none" w:sz="0" w:space="0" w:color="auto"/>
                <w:right w:val="none" w:sz="0" w:space="0" w:color="auto"/>
              </w:divBdr>
            </w:div>
            <w:div w:id="108935520">
              <w:marLeft w:val="0"/>
              <w:marRight w:val="0"/>
              <w:marTop w:val="0"/>
              <w:marBottom w:val="0"/>
              <w:divBdr>
                <w:top w:val="none" w:sz="0" w:space="0" w:color="auto"/>
                <w:left w:val="none" w:sz="0" w:space="0" w:color="auto"/>
                <w:bottom w:val="none" w:sz="0" w:space="0" w:color="auto"/>
                <w:right w:val="none" w:sz="0" w:space="0" w:color="auto"/>
              </w:divBdr>
            </w:div>
          </w:divsChild>
        </w:div>
        <w:div w:id="1315452846">
          <w:marLeft w:val="0"/>
          <w:marRight w:val="0"/>
          <w:marTop w:val="0"/>
          <w:marBottom w:val="0"/>
          <w:divBdr>
            <w:top w:val="none" w:sz="0" w:space="0" w:color="auto"/>
            <w:left w:val="none" w:sz="0" w:space="0" w:color="auto"/>
            <w:bottom w:val="none" w:sz="0" w:space="0" w:color="auto"/>
            <w:right w:val="none" w:sz="0" w:space="0" w:color="auto"/>
          </w:divBdr>
          <w:divsChild>
            <w:div w:id="1826357840">
              <w:marLeft w:val="0"/>
              <w:marRight w:val="0"/>
              <w:marTop w:val="0"/>
              <w:marBottom w:val="0"/>
              <w:divBdr>
                <w:top w:val="none" w:sz="0" w:space="0" w:color="auto"/>
                <w:left w:val="none" w:sz="0" w:space="0" w:color="auto"/>
                <w:bottom w:val="none" w:sz="0" w:space="0" w:color="auto"/>
                <w:right w:val="none" w:sz="0" w:space="0" w:color="auto"/>
              </w:divBdr>
            </w:div>
          </w:divsChild>
        </w:div>
        <w:div w:id="1300576593">
          <w:marLeft w:val="0"/>
          <w:marRight w:val="0"/>
          <w:marTop w:val="0"/>
          <w:marBottom w:val="0"/>
          <w:divBdr>
            <w:top w:val="none" w:sz="0" w:space="0" w:color="auto"/>
            <w:left w:val="none" w:sz="0" w:space="0" w:color="auto"/>
            <w:bottom w:val="none" w:sz="0" w:space="0" w:color="auto"/>
            <w:right w:val="none" w:sz="0" w:space="0" w:color="auto"/>
          </w:divBdr>
          <w:divsChild>
            <w:div w:id="778917764">
              <w:marLeft w:val="0"/>
              <w:marRight w:val="0"/>
              <w:marTop w:val="0"/>
              <w:marBottom w:val="0"/>
              <w:divBdr>
                <w:top w:val="none" w:sz="0" w:space="0" w:color="auto"/>
                <w:left w:val="none" w:sz="0" w:space="0" w:color="auto"/>
                <w:bottom w:val="none" w:sz="0" w:space="0" w:color="auto"/>
                <w:right w:val="none" w:sz="0" w:space="0" w:color="auto"/>
              </w:divBdr>
            </w:div>
            <w:div w:id="1968193916">
              <w:marLeft w:val="0"/>
              <w:marRight w:val="0"/>
              <w:marTop w:val="0"/>
              <w:marBottom w:val="0"/>
              <w:divBdr>
                <w:top w:val="none" w:sz="0" w:space="0" w:color="auto"/>
                <w:left w:val="none" w:sz="0" w:space="0" w:color="auto"/>
                <w:bottom w:val="none" w:sz="0" w:space="0" w:color="auto"/>
                <w:right w:val="none" w:sz="0" w:space="0" w:color="auto"/>
              </w:divBdr>
            </w:div>
          </w:divsChild>
        </w:div>
        <w:div w:id="595671067">
          <w:marLeft w:val="0"/>
          <w:marRight w:val="0"/>
          <w:marTop w:val="0"/>
          <w:marBottom w:val="0"/>
          <w:divBdr>
            <w:top w:val="none" w:sz="0" w:space="0" w:color="auto"/>
            <w:left w:val="none" w:sz="0" w:space="0" w:color="auto"/>
            <w:bottom w:val="none" w:sz="0" w:space="0" w:color="auto"/>
            <w:right w:val="none" w:sz="0" w:space="0" w:color="auto"/>
          </w:divBdr>
          <w:divsChild>
            <w:div w:id="2087341326">
              <w:marLeft w:val="0"/>
              <w:marRight w:val="0"/>
              <w:marTop w:val="0"/>
              <w:marBottom w:val="0"/>
              <w:divBdr>
                <w:top w:val="none" w:sz="0" w:space="0" w:color="auto"/>
                <w:left w:val="none" w:sz="0" w:space="0" w:color="auto"/>
                <w:bottom w:val="none" w:sz="0" w:space="0" w:color="auto"/>
                <w:right w:val="none" w:sz="0" w:space="0" w:color="auto"/>
              </w:divBdr>
            </w:div>
          </w:divsChild>
        </w:div>
        <w:div w:id="1450272604">
          <w:marLeft w:val="0"/>
          <w:marRight w:val="0"/>
          <w:marTop w:val="0"/>
          <w:marBottom w:val="0"/>
          <w:divBdr>
            <w:top w:val="none" w:sz="0" w:space="0" w:color="auto"/>
            <w:left w:val="none" w:sz="0" w:space="0" w:color="auto"/>
            <w:bottom w:val="none" w:sz="0" w:space="0" w:color="auto"/>
            <w:right w:val="none" w:sz="0" w:space="0" w:color="auto"/>
          </w:divBdr>
          <w:divsChild>
            <w:div w:id="73405401">
              <w:marLeft w:val="0"/>
              <w:marRight w:val="0"/>
              <w:marTop w:val="0"/>
              <w:marBottom w:val="0"/>
              <w:divBdr>
                <w:top w:val="none" w:sz="0" w:space="0" w:color="auto"/>
                <w:left w:val="none" w:sz="0" w:space="0" w:color="auto"/>
                <w:bottom w:val="none" w:sz="0" w:space="0" w:color="auto"/>
                <w:right w:val="none" w:sz="0" w:space="0" w:color="auto"/>
              </w:divBdr>
            </w:div>
            <w:div w:id="2089963851">
              <w:marLeft w:val="0"/>
              <w:marRight w:val="0"/>
              <w:marTop w:val="0"/>
              <w:marBottom w:val="0"/>
              <w:divBdr>
                <w:top w:val="none" w:sz="0" w:space="0" w:color="auto"/>
                <w:left w:val="none" w:sz="0" w:space="0" w:color="auto"/>
                <w:bottom w:val="none" w:sz="0" w:space="0" w:color="auto"/>
                <w:right w:val="none" w:sz="0" w:space="0" w:color="auto"/>
              </w:divBdr>
            </w:div>
          </w:divsChild>
        </w:div>
        <w:div w:id="1523007001">
          <w:marLeft w:val="0"/>
          <w:marRight w:val="0"/>
          <w:marTop w:val="0"/>
          <w:marBottom w:val="0"/>
          <w:divBdr>
            <w:top w:val="none" w:sz="0" w:space="0" w:color="auto"/>
            <w:left w:val="none" w:sz="0" w:space="0" w:color="auto"/>
            <w:bottom w:val="none" w:sz="0" w:space="0" w:color="auto"/>
            <w:right w:val="none" w:sz="0" w:space="0" w:color="auto"/>
          </w:divBdr>
          <w:divsChild>
            <w:div w:id="1213036795">
              <w:marLeft w:val="0"/>
              <w:marRight w:val="0"/>
              <w:marTop w:val="0"/>
              <w:marBottom w:val="0"/>
              <w:divBdr>
                <w:top w:val="none" w:sz="0" w:space="0" w:color="auto"/>
                <w:left w:val="none" w:sz="0" w:space="0" w:color="auto"/>
                <w:bottom w:val="none" w:sz="0" w:space="0" w:color="auto"/>
                <w:right w:val="none" w:sz="0" w:space="0" w:color="auto"/>
              </w:divBdr>
            </w:div>
            <w:div w:id="1547252054">
              <w:marLeft w:val="0"/>
              <w:marRight w:val="0"/>
              <w:marTop w:val="0"/>
              <w:marBottom w:val="0"/>
              <w:divBdr>
                <w:top w:val="none" w:sz="0" w:space="0" w:color="auto"/>
                <w:left w:val="none" w:sz="0" w:space="0" w:color="auto"/>
                <w:bottom w:val="none" w:sz="0" w:space="0" w:color="auto"/>
                <w:right w:val="none" w:sz="0" w:space="0" w:color="auto"/>
              </w:divBdr>
            </w:div>
            <w:div w:id="1013998323">
              <w:marLeft w:val="0"/>
              <w:marRight w:val="0"/>
              <w:marTop w:val="0"/>
              <w:marBottom w:val="0"/>
              <w:divBdr>
                <w:top w:val="none" w:sz="0" w:space="0" w:color="auto"/>
                <w:left w:val="none" w:sz="0" w:space="0" w:color="auto"/>
                <w:bottom w:val="none" w:sz="0" w:space="0" w:color="auto"/>
                <w:right w:val="none" w:sz="0" w:space="0" w:color="auto"/>
              </w:divBdr>
            </w:div>
            <w:div w:id="457380110">
              <w:marLeft w:val="0"/>
              <w:marRight w:val="0"/>
              <w:marTop w:val="0"/>
              <w:marBottom w:val="0"/>
              <w:divBdr>
                <w:top w:val="none" w:sz="0" w:space="0" w:color="auto"/>
                <w:left w:val="none" w:sz="0" w:space="0" w:color="auto"/>
                <w:bottom w:val="none" w:sz="0" w:space="0" w:color="auto"/>
                <w:right w:val="none" w:sz="0" w:space="0" w:color="auto"/>
              </w:divBdr>
            </w:div>
            <w:div w:id="1281759913">
              <w:marLeft w:val="0"/>
              <w:marRight w:val="0"/>
              <w:marTop w:val="0"/>
              <w:marBottom w:val="0"/>
              <w:divBdr>
                <w:top w:val="none" w:sz="0" w:space="0" w:color="auto"/>
                <w:left w:val="none" w:sz="0" w:space="0" w:color="auto"/>
                <w:bottom w:val="none" w:sz="0" w:space="0" w:color="auto"/>
                <w:right w:val="none" w:sz="0" w:space="0" w:color="auto"/>
              </w:divBdr>
            </w:div>
          </w:divsChild>
        </w:div>
        <w:div w:id="1900164936">
          <w:marLeft w:val="0"/>
          <w:marRight w:val="0"/>
          <w:marTop w:val="0"/>
          <w:marBottom w:val="0"/>
          <w:divBdr>
            <w:top w:val="none" w:sz="0" w:space="0" w:color="auto"/>
            <w:left w:val="none" w:sz="0" w:space="0" w:color="auto"/>
            <w:bottom w:val="none" w:sz="0" w:space="0" w:color="auto"/>
            <w:right w:val="none" w:sz="0" w:space="0" w:color="auto"/>
          </w:divBdr>
          <w:divsChild>
            <w:div w:id="1306155292">
              <w:marLeft w:val="0"/>
              <w:marRight w:val="0"/>
              <w:marTop w:val="0"/>
              <w:marBottom w:val="0"/>
              <w:divBdr>
                <w:top w:val="none" w:sz="0" w:space="0" w:color="auto"/>
                <w:left w:val="none" w:sz="0" w:space="0" w:color="auto"/>
                <w:bottom w:val="none" w:sz="0" w:space="0" w:color="auto"/>
                <w:right w:val="none" w:sz="0" w:space="0" w:color="auto"/>
              </w:divBdr>
            </w:div>
            <w:div w:id="401878382">
              <w:marLeft w:val="0"/>
              <w:marRight w:val="0"/>
              <w:marTop w:val="0"/>
              <w:marBottom w:val="0"/>
              <w:divBdr>
                <w:top w:val="none" w:sz="0" w:space="0" w:color="auto"/>
                <w:left w:val="none" w:sz="0" w:space="0" w:color="auto"/>
                <w:bottom w:val="none" w:sz="0" w:space="0" w:color="auto"/>
                <w:right w:val="none" w:sz="0" w:space="0" w:color="auto"/>
              </w:divBdr>
            </w:div>
            <w:div w:id="1806240594">
              <w:marLeft w:val="0"/>
              <w:marRight w:val="0"/>
              <w:marTop w:val="0"/>
              <w:marBottom w:val="0"/>
              <w:divBdr>
                <w:top w:val="none" w:sz="0" w:space="0" w:color="auto"/>
                <w:left w:val="none" w:sz="0" w:space="0" w:color="auto"/>
                <w:bottom w:val="none" w:sz="0" w:space="0" w:color="auto"/>
                <w:right w:val="none" w:sz="0" w:space="0" w:color="auto"/>
              </w:divBdr>
            </w:div>
            <w:div w:id="1490176115">
              <w:marLeft w:val="0"/>
              <w:marRight w:val="0"/>
              <w:marTop w:val="0"/>
              <w:marBottom w:val="0"/>
              <w:divBdr>
                <w:top w:val="none" w:sz="0" w:space="0" w:color="auto"/>
                <w:left w:val="none" w:sz="0" w:space="0" w:color="auto"/>
                <w:bottom w:val="none" w:sz="0" w:space="0" w:color="auto"/>
                <w:right w:val="none" w:sz="0" w:space="0" w:color="auto"/>
              </w:divBdr>
            </w:div>
          </w:divsChild>
        </w:div>
        <w:div w:id="1812944868">
          <w:marLeft w:val="0"/>
          <w:marRight w:val="0"/>
          <w:marTop w:val="0"/>
          <w:marBottom w:val="0"/>
          <w:divBdr>
            <w:top w:val="none" w:sz="0" w:space="0" w:color="auto"/>
            <w:left w:val="none" w:sz="0" w:space="0" w:color="auto"/>
            <w:bottom w:val="none" w:sz="0" w:space="0" w:color="auto"/>
            <w:right w:val="none" w:sz="0" w:space="0" w:color="auto"/>
          </w:divBdr>
          <w:divsChild>
            <w:div w:id="1790737389">
              <w:marLeft w:val="0"/>
              <w:marRight w:val="0"/>
              <w:marTop w:val="0"/>
              <w:marBottom w:val="0"/>
              <w:divBdr>
                <w:top w:val="none" w:sz="0" w:space="0" w:color="auto"/>
                <w:left w:val="none" w:sz="0" w:space="0" w:color="auto"/>
                <w:bottom w:val="none" w:sz="0" w:space="0" w:color="auto"/>
                <w:right w:val="none" w:sz="0" w:space="0" w:color="auto"/>
              </w:divBdr>
            </w:div>
          </w:divsChild>
        </w:div>
        <w:div w:id="998844133">
          <w:marLeft w:val="0"/>
          <w:marRight w:val="0"/>
          <w:marTop w:val="0"/>
          <w:marBottom w:val="0"/>
          <w:divBdr>
            <w:top w:val="none" w:sz="0" w:space="0" w:color="auto"/>
            <w:left w:val="none" w:sz="0" w:space="0" w:color="auto"/>
            <w:bottom w:val="none" w:sz="0" w:space="0" w:color="auto"/>
            <w:right w:val="none" w:sz="0" w:space="0" w:color="auto"/>
          </w:divBdr>
          <w:divsChild>
            <w:div w:id="1930969846">
              <w:marLeft w:val="0"/>
              <w:marRight w:val="0"/>
              <w:marTop w:val="0"/>
              <w:marBottom w:val="0"/>
              <w:divBdr>
                <w:top w:val="none" w:sz="0" w:space="0" w:color="auto"/>
                <w:left w:val="none" w:sz="0" w:space="0" w:color="auto"/>
                <w:bottom w:val="none" w:sz="0" w:space="0" w:color="auto"/>
                <w:right w:val="none" w:sz="0" w:space="0" w:color="auto"/>
              </w:divBdr>
            </w:div>
            <w:div w:id="1790081114">
              <w:marLeft w:val="0"/>
              <w:marRight w:val="0"/>
              <w:marTop w:val="0"/>
              <w:marBottom w:val="0"/>
              <w:divBdr>
                <w:top w:val="none" w:sz="0" w:space="0" w:color="auto"/>
                <w:left w:val="none" w:sz="0" w:space="0" w:color="auto"/>
                <w:bottom w:val="none" w:sz="0" w:space="0" w:color="auto"/>
                <w:right w:val="none" w:sz="0" w:space="0" w:color="auto"/>
              </w:divBdr>
            </w:div>
          </w:divsChild>
        </w:div>
        <w:div w:id="96757608">
          <w:marLeft w:val="0"/>
          <w:marRight w:val="0"/>
          <w:marTop w:val="0"/>
          <w:marBottom w:val="0"/>
          <w:divBdr>
            <w:top w:val="none" w:sz="0" w:space="0" w:color="auto"/>
            <w:left w:val="none" w:sz="0" w:space="0" w:color="auto"/>
            <w:bottom w:val="none" w:sz="0" w:space="0" w:color="auto"/>
            <w:right w:val="none" w:sz="0" w:space="0" w:color="auto"/>
          </w:divBdr>
          <w:divsChild>
            <w:div w:id="887763191">
              <w:marLeft w:val="0"/>
              <w:marRight w:val="0"/>
              <w:marTop w:val="0"/>
              <w:marBottom w:val="0"/>
              <w:divBdr>
                <w:top w:val="none" w:sz="0" w:space="0" w:color="auto"/>
                <w:left w:val="none" w:sz="0" w:space="0" w:color="auto"/>
                <w:bottom w:val="none" w:sz="0" w:space="0" w:color="auto"/>
                <w:right w:val="none" w:sz="0" w:space="0" w:color="auto"/>
              </w:divBdr>
            </w:div>
          </w:divsChild>
        </w:div>
        <w:div w:id="807363651">
          <w:marLeft w:val="0"/>
          <w:marRight w:val="0"/>
          <w:marTop w:val="0"/>
          <w:marBottom w:val="0"/>
          <w:divBdr>
            <w:top w:val="none" w:sz="0" w:space="0" w:color="auto"/>
            <w:left w:val="none" w:sz="0" w:space="0" w:color="auto"/>
            <w:bottom w:val="none" w:sz="0" w:space="0" w:color="auto"/>
            <w:right w:val="none" w:sz="0" w:space="0" w:color="auto"/>
          </w:divBdr>
          <w:divsChild>
            <w:div w:id="510991514">
              <w:marLeft w:val="0"/>
              <w:marRight w:val="0"/>
              <w:marTop w:val="0"/>
              <w:marBottom w:val="0"/>
              <w:divBdr>
                <w:top w:val="none" w:sz="0" w:space="0" w:color="auto"/>
                <w:left w:val="none" w:sz="0" w:space="0" w:color="auto"/>
                <w:bottom w:val="none" w:sz="0" w:space="0" w:color="auto"/>
                <w:right w:val="none" w:sz="0" w:space="0" w:color="auto"/>
              </w:divBdr>
            </w:div>
            <w:div w:id="1373533634">
              <w:marLeft w:val="0"/>
              <w:marRight w:val="0"/>
              <w:marTop w:val="0"/>
              <w:marBottom w:val="0"/>
              <w:divBdr>
                <w:top w:val="none" w:sz="0" w:space="0" w:color="auto"/>
                <w:left w:val="none" w:sz="0" w:space="0" w:color="auto"/>
                <w:bottom w:val="none" w:sz="0" w:space="0" w:color="auto"/>
                <w:right w:val="none" w:sz="0" w:space="0" w:color="auto"/>
              </w:divBdr>
            </w:div>
          </w:divsChild>
        </w:div>
        <w:div w:id="1947495966">
          <w:marLeft w:val="0"/>
          <w:marRight w:val="0"/>
          <w:marTop w:val="0"/>
          <w:marBottom w:val="0"/>
          <w:divBdr>
            <w:top w:val="none" w:sz="0" w:space="0" w:color="auto"/>
            <w:left w:val="none" w:sz="0" w:space="0" w:color="auto"/>
            <w:bottom w:val="none" w:sz="0" w:space="0" w:color="auto"/>
            <w:right w:val="none" w:sz="0" w:space="0" w:color="auto"/>
          </w:divBdr>
          <w:divsChild>
            <w:div w:id="175192298">
              <w:marLeft w:val="0"/>
              <w:marRight w:val="0"/>
              <w:marTop w:val="0"/>
              <w:marBottom w:val="0"/>
              <w:divBdr>
                <w:top w:val="none" w:sz="0" w:space="0" w:color="auto"/>
                <w:left w:val="none" w:sz="0" w:space="0" w:color="auto"/>
                <w:bottom w:val="none" w:sz="0" w:space="0" w:color="auto"/>
                <w:right w:val="none" w:sz="0" w:space="0" w:color="auto"/>
              </w:divBdr>
            </w:div>
            <w:div w:id="191573291">
              <w:marLeft w:val="0"/>
              <w:marRight w:val="0"/>
              <w:marTop w:val="0"/>
              <w:marBottom w:val="0"/>
              <w:divBdr>
                <w:top w:val="none" w:sz="0" w:space="0" w:color="auto"/>
                <w:left w:val="none" w:sz="0" w:space="0" w:color="auto"/>
                <w:bottom w:val="none" w:sz="0" w:space="0" w:color="auto"/>
                <w:right w:val="none" w:sz="0" w:space="0" w:color="auto"/>
              </w:divBdr>
            </w:div>
            <w:div w:id="1867710580">
              <w:marLeft w:val="0"/>
              <w:marRight w:val="0"/>
              <w:marTop w:val="0"/>
              <w:marBottom w:val="0"/>
              <w:divBdr>
                <w:top w:val="none" w:sz="0" w:space="0" w:color="auto"/>
                <w:left w:val="none" w:sz="0" w:space="0" w:color="auto"/>
                <w:bottom w:val="none" w:sz="0" w:space="0" w:color="auto"/>
                <w:right w:val="none" w:sz="0" w:space="0" w:color="auto"/>
              </w:divBdr>
            </w:div>
          </w:divsChild>
        </w:div>
        <w:div w:id="1331912309">
          <w:marLeft w:val="0"/>
          <w:marRight w:val="0"/>
          <w:marTop w:val="0"/>
          <w:marBottom w:val="0"/>
          <w:divBdr>
            <w:top w:val="none" w:sz="0" w:space="0" w:color="auto"/>
            <w:left w:val="none" w:sz="0" w:space="0" w:color="auto"/>
            <w:bottom w:val="none" w:sz="0" w:space="0" w:color="auto"/>
            <w:right w:val="none" w:sz="0" w:space="0" w:color="auto"/>
          </w:divBdr>
          <w:divsChild>
            <w:div w:id="563179249">
              <w:marLeft w:val="0"/>
              <w:marRight w:val="0"/>
              <w:marTop w:val="0"/>
              <w:marBottom w:val="0"/>
              <w:divBdr>
                <w:top w:val="none" w:sz="0" w:space="0" w:color="auto"/>
                <w:left w:val="none" w:sz="0" w:space="0" w:color="auto"/>
                <w:bottom w:val="none" w:sz="0" w:space="0" w:color="auto"/>
                <w:right w:val="none" w:sz="0" w:space="0" w:color="auto"/>
              </w:divBdr>
            </w:div>
          </w:divsChild>
        </w:div>
        <w:div w:id="237637629">
          <w:marLeft w:val="0"/>
          <w:marRight w:val="0"/>
          <w:marTop w:val="0"/>
          <w:marBottom w:val="0"/>
          <w:divBdr>
            <w:top w:val="none" w:sz="0" w:space="0" w:color="auto"/>
            <w:left w:val="none" w:sz="0" w:space="0" w:color="auto"/>
            <w:bottom w:val="none" w:sz="0" w:space="0" w:color="auto"/>
            <w:right w:val="none" w:sz="0" w:space="0" w:color="auto"/>
          </w:divBdr>
          <w:divsChild>
            <w:div w:id="1607151621">
              <w:marLeft w:val="0"/>
              <w:marRight w:val="0"/>
              <w:marTop w:val="0"/>
              <w:marBottom w:val="0"/>
              <w:divBdr>
                <w:top w:val="none" w:sz="0" w:space="0" w:color="auto"/>
                <w:left w:val="none" w:sz="0" w:space="0" w:color="auto"/>
                <w:bottom w:val="none" w:sz="0" w:space="0" w:color="auto"/>
                <w:right w:val="none" w:sz="0" w:space="0" w:color="auto"/>
              </w:divBdr>
            </w:div>
            <w:div w:id="887255005">
              <w:marLeft w:val="0"/>
              <w:marRight w:val="0"/>
              <w:marTop w:val="0"/>
              <w:marBottom w:val="0"/>
              <w:divBdr>
                <w:top w:val="none" w:sz="0" w:space="0" w:color="auto"/>
                <w:left w:val="none" w:sz="0" w:space="0" w:color="auto"/>
                <w:bottom w:val="none" w:sz="0" w:space="0" w:color="auto"/>
                <w:right w:val="none" w:sz="0" w:space="0" w:color="auto"/>
              </w:divBdr>
            </w:div>
          </w:divsChild>
        </w:div>
        <w:div w:id="1082602885">
          <w:marLeft w:val="0"/>
          <w:marRight w:val="0"/>
          <w:marTop w:val="0"/>
          <w:marBottom w:val="0"/>
          <w:divBdr>
            <w:top w:val="none" w:sz="0" w:space="0" w:color="auto"/>
            <w:left w:val="none" w:sz="0" w:space="0" w:color="auto"/>
            <w:bottom w:val="none" w:sz="0" w:space="0" w:color="auto"/>
            <w:right w:val="none" w:sz="0" w:space="0" w:color="auto"/>
          </w:divBdr>
          <w:divsChild>
            <w:div w:id="2068651222">
              <w:marLeft w:val="0"/>
              <w:marRight w:val="0"/>
              <w:marTop w:val="0"/>
              <w:marBottom w:val="0"/>
              <w:divBdr>
                <w:top w:val="none" w:sz="0" w:space="0" w:color="auto"/>
                <w:left w:val="none" w:sz="0" w:space="0" w:color="auto"/>
                <w:bottom w:val="none" w:sz="0" w:space="0" w:color="auto"/>
                <w:right w:val="none" w:sz="0" w:space="0" w:color="auto"/>
              </w:divBdr>
            </w:div>
            <w:div w:id="998001256">
              <w:marLeft w:val="0"/>
              <w:marRight w:val="0"/>
              <w:marTop w:val="0"/>
              <w:marBottom w:val="0"/>
              <w:divBdr>
                <w:top w:val="none" w:sz="0" w:space="0" w:color="auto"/>
                <w:left w:val="none" w:sz="0" w:space="0" w:color="auto"/>
                <w:bottom w:val="none" w:sz="0" w:space="0" w:color="auto"/>
                <w:right w:val="none" w:sz="0" w:space="0" w:color="auto"/>
              </w:divBdr>
            </w:div>
            <w:div w:id="352801612">
              <w:marLeft w:val="0"/>
              <w:marRight w:val="0"/>
              <w:marTop w:val="0"/>
              <w:marBottom w:val="0"/>
              <w:divBdr>
                <w:top w:val="none" w:sz="0" w:space="0" w:color="auto"/>
                <w:left w:val="none" w:sz="0" w:space="0" w:color="auto"/>
                <w:bottom w:val="none" w:sz="0" w:space="0" w:color="auto"/>
                <w:right w:val="none" w:sz="0" w:space="0" w:color="auto"/>
              </w:divBdr>
            </w:div>
            <w:div w:id="710303486">
              <w:marLeft w:val="0"/>
              <w:marRight w:val="0"/>
              <w:marTop w:val="0"/>
              <w:marBottom w:val="0"/>
              <w:divBdr>
                <w:top w:val="none" w:sz="0" w:space="0" w:color="auto"/>
                <w:left w:val="none" w:sz="0" w:space="0" w:color="auto"/>
                <w:bottom w:val="none" w:sz="0" w:space="0" w:color="auto"/>
                <w:right w:val="none" w:sz="0" w:space="0" w:color="auto"/>
              </w:divBdr>
            </w:div>
            <w:div w:id="1342009244">
              <w:marLeft w:val="0"/>
              <w:marRight w:val="0"/>
              <w:marTop w:val="0"/>
              <w:marBottom w:val="0"/>
              <w:divBdr>
                <w:top w:val="none" w:sz="0" w:space="0" w:color="auto"/>
                <w:left w:val="none" w:sz="0" w:space="0" w:color="auto"/>
                <w:bottom w:val="none" w:sz="0" w:space="0" w:color="auto"/>
                <w:right w:val="none" w:sz="0" w:space="0" w:color="auto"/>
              </w:divBdr>
            </w:div>
            <w:div w:id="1256093366">
              <w:marLeft w:val="0"/>
              <w:marRight w:val="0"/>
              <w:marTop w:val="0"/>
              <w:marBottom w:val="0"/>
              <w:divBdr>
                <w:top w:val="none" w:sz="0" w:space="0" w:color="auto"/>
                <w:left w:val="none" w:sz="0" w:space="0" w:color="auto"/>
                <w:bottom w:val="none" w:sz="0" w:space="0" w:color="auto"/>
                <w:right w:val="none" w:sz="0" w:space="0" w:color="auto"/>
              </w:divBdr>
            </w:div>
          </w:divsChild>
        </w:div>
        <w:div w:id="346098538">
          <w:marLeft w:val="0"/>
          <w:marRight w:val="0"/>
          <w:marTop w:val="0"/>
          <w:marBottom w:val="0"/>
          <w:divBdr>
            <w:top w:val="none" w:sz="0" w:space="0" w:color="auto"/>
            <w:left w:val="none" w:sz="0" w:space="0" w:color="auto"/>
            <w:bottom w:val="none" w:sz="0" w:space="0" w:color="auto"/>
            <w:right w:val="none" w:sz="0" w:space="0" w:color="auto"/>
          </w:divBdr>
          <w:divsChild>
            <w:div w:id="1201085986">
              <w:marLeft w:val="0"/>
              <w:marRight w:val="0"/>
              <w:marTop w:val="0"/>
              <w:marBottom w:val="0"/>
              <w:divBdr>
                <w:top w:val="none" w:sz="0" w:space="0" w:color="auto"/>
                <w:left w:val="none" w:sz="0" w:space="0" w:color="auto"/>
                <w:bottom w:val="none" w:sz="0" w:space="0" w:color="auto"/>
                <w:right w:val="none" w:sz="0" w:space="0" w:color="auto"/>
              </w:divBdr>
            </w:div>
          </w:divsChild>
        </w:div>
        <w:div w:id="1316102076">
          <w:marLeft w:val="0"/>
          <w:marRight w:val="0"/>
          <w:marTop w:val="0"/>
          <w:marBottom w:val="0"/>
          <w:divBdr>
            <w:top w:val="none" w:sz="0" w:space="0" w:color="auto"/>
            <w:left w:val="none" w:sz="0" w:space="0" w:color="auto"/>
            <w:bottom w:val="none" w:sz="0" w:space="0" w:color="auto"/>
            <w:right w:val="none" w:sz="0" w:space="0" w:color="auto"/>
          </w:divBdr>
          <w:divsChild>
            <w:div w:id="1523321239">
              <w:marLeft w:val="0"/>
              <w:marRight w:val="0"/>
              <w:marTop w:val="0"/>
              <w:marBottom w:val="0"/>
              <w:divBdr>
                <w:top w:val="none" w:sz="0" w:space="0" w:color="auto"/>
                <w:left w:val="none" w:sz="0" w:space="0" w:color="auto"/>
                <w:bottom w:val="none" w:sz="0" w:space="0" w:color="auto"/>
                <w:right w:val="none" w:sz="0" w:space="0" w:color="auto"/>
              </w:divBdr>
            </w:div>
            <w:div w:id="1587613035">
              <w:marLeft w:val="0"/>
              <w:marRight w:val="0"/>
              <w:marTop w:val="0"/>
              <w:marBottom w:val="0"/>
              <w:divBdr>
                <w:top w:val="none" w:sz="0" w:space="0" w:color="auto"/>
                <w:left w:val="none" w:sz="0" w:space="0" w:color="auto"/>
                <w:bottom w:val="none" w:sz="0" w:space="0" w:color="auto"/>
                <w:right w:val="none" w:sz="0" w:space="0" w:color="auto"/>
              </w:divBdr>
            </w:div>
          </w:divsChild>
        </w:div>
        <w:div w:id="1532959457">
          <w:marLeft w:val="0"/>
          <w:marRight w:val="0"/>
          <w:marTop w:val="0"/>
          <w:marBottom w:val="0"/>
          <w:divBdr>
            <w:top w:val="none" w:sz="0" w:space="0" w:color="auto"/>
            <w:left w:val="none" w:sz="0" w:space="0" w:color="auto"/>
            <w:bottom w:val="none" w:sz="0" w:space="0" w:color="auto"/>
            <w:right w:val="none" w:sz="0" w:space="0" w:color="auto"/>
          </w:divBdr>
          <w:divsChild>
            <w:div w:id="263458179">
              <w:marLeft w:val="0"/>
              <w:marRight w:val="0"/>
              <w:marTop w:val="0"/>
              <w:marBottom w:val="0"/>
              <w:divBdr>
                <w:top w:val="none" w:sz="0" w:space="0" w:color="auto"/>
                <w:left w:val="none" w:sz="0" w:space="0" w:color="auto"/>
                <w:bottom w:val="none" w:sz="0" w:space="0" w:color="auto"/>
                <w:right w:val="none" w:sz="0" w:space="0" w:color="auto"/>
              </w:divBdr>
            </w:div>
            <w:div w:id="1893273210">
              <w:marLeft w:val="0"/>
              <w:marRight w:val="0"/>
              <w:marTop w:val="0"/>
              <w:marBottom w:val="0"/>
              <w:divBdr>
                <w:top w:val="none" w:sz="0" w:space="0" w:color="auto"/>
                <w:left w:val="none" w:sz="0" w:space="0" w:color="auto"/>
                <w:bottom w:val="none" w:sz="0" w:space="0" w:color="auto"/>
                <w:right w:val="none" w:sz="0" w:space="0" w:color="auto"/>
              </w:divBdr>
            </w:div>
          </w:divsChild>
        </w:div>
        <w:div w:id="623927707">
          <w:marLeft w:val="0"/>
          <w:marRight w:val="0"/>
          <w:marTop w:val="0"/>
          <w:marBottom w:val="0"/>
          <w:divBdr>
            <w:top w:val="none" w:sz="0" w:space="0" w:color="auto"/>
            <w:left w:val="none" w:sz="0" w:space="0" w:color="auto"/>
            <w:bottom w:val="none" w:sz="0" w:space="0" w:color="auto"/>
            <w:right w:val="none" w:sz="0" w:space="0" w:color="auto"/>
          </w:divBdr>
          <w:divsChild>
            <w:div w:id="1252619671">
              <w:marLeft w:val="0"/>
              <w:marRight w:val="0"/>
              <w:marTop w:val="0"/>
              <w:marBottom w:val="0"/>
              <w:divBdr>
                <w:top w:val="none" w:sz="0" w:space="0" w:color="auto"/>
                <w:left w:val="none" w:sz="0" w:space="0" w:color="auto"/>
                <w:bottom w:val="none" w:sz="0" w:space="0" w:color="auto"/>
                <w:right w:val="none" w:sz="0" w:space="0" w:color="auto"/>
              </w:divBdr>
            </w:div>
            <w:div w:id="1517770929">
              <w:marLeft w:val="0"/>
              <w:marRight w:val="0"/>
              <w:marTop w:val="0"/>
              <w:marBottom w:val="0"/>
              <w:divBdr>
                <w:top w:val="none" w:sz="0" w:space="0" w:color="auto"/>
                <w:left w:val="none" w:sz="0" w:space="0" w:color="auto"/>
                <w:bottom w:val="none" w:sz="0" w:space="0" w:color="auto"/>
                <w:right w:val="none" w:sz="0" w:space="0" w:color="auto"/>
              </w:divBdr>
            </w:div>
          </w:divsChild>
        </w:div>
        <w:div w:id="252789184">
          <w:marLeft w:val="0"/>
          <w:marRight w:val="0"/>
          <w:marTop w:val="0"/>
          <w:marBottom w:val="0"/>
          <w:divBdr>
            <w:top w:val="none" w:sz="0" w:space="0" w:color="auto"/>
            <w:left w:val="none" w:sz="0" w:space="0" w:color="auto"/>
            <w:bottom w:val="none" w:sz="0" w:space="0" w:color="auto"/>
            <w:right w:val="none" w:sz="0" w:space="0" w:color="auto"/>
          </w:divBdr>
          <w:divsChild>
            <w:div w:id="370499820">
              <w:marLeft w:val="0"/>
              <w:marRight w:val="0"/>
              <w:marTop w:val="0"/>
              <w:marBottom w:val="0"/>
              <w:divBdr>
                <w:top w:val="none" w:sz="0" w:space="0" w:color="auto"/>
                <w:left w:val="none" w:sz="0" w:space="0" w:color="auto"/>
                <w:bottom w:val="none" w:sz="0" w:space="0" w:color="auto"/>
                <w:right w:val="none" w:sz="0" w:space="0" w:color="auto"/>
              </w:divBdr>
            </w:div>
            <w:div w:id="1376084465">
              <w:marLeft w:val="0"/>
              <w:marRight w:val="0"/>
              <w:marTop w:val="0"/>
              <w:marBottom w:val="0"/>
              <w:divBdr>
                <w:top w:val="none" w:sz="0" w:space="0" w:color="auto"/>
                <w:left w:val="none" w:sz="0" w:space="0" w:color="auto"/>
                <w:bottom w:val="none" w:sz="0" w:space="0" w:color="auto"/>
                <w:right w:val="none" w:sz="0" w:space="0" w:color="auto"/>
              </w:divBdr>
            </w:div>
          </w:divsChild>
        </w:div>
        <w:div w:id="2112820599">
          <w:marLeft w:val="0"/>
          <w:marRight w:val="0"/>
          <w:marTop w:val="0"/>
          <w:marBottom w:val="0"/>
          <w:divBdr>
            <w:top w:val="none" w:sz="0" w:space="0" w:color="auto"/>
            <w:left w:val="none" w:sz="0" w:space="0" w:color="auto"/>
            <w:bottom w:val="none" w:sz="0" w:space="0" w:color="auto"/>
            <w:right w:val="none" w:sz="0" w:space="0" w:color="auto"/>
          </w:divBdr>
          <w:divsChild>
            <w:div w:id="89358046">
              <w:marLeft w:val="0"/>
              <w:marRight w:val="0"/>
              <w:marTop w:val="0"/>
              <w:marBottom w:val="0"/>
              <w:divBdr>
                <w:top w:val="none" w:sz="0" w:space="0" w:color="auto"/>
                <w:left w:val="none" w:sz="0" w:space="0" w:color="auto"/>
                <w:bottom w:val="none" w:sz="0" w:space="0" w:color="auto"/>
                <w:right w:val="none" w:sz="0" w:space="0" w:color="auto"/>
              </w:divBdr>
            </w:div>
            <w:div w:id="1058015696">
              <w:marLeft w:val="0"/>
              <w:marRight w:val="0"/>
              <w:marTop w:val="0"/>
              <w:marBottom w:val="0"/>
              <w:divBdr>
                <w:top w:val="none" w:sz="0" w:space="0" w:color="auto"/>
                <w:left w:val="none" w:sz="0" w:space="0" w:color="auto"/>
                <w:bottom w:val="none" w:sz="0" w:space="0" w:color="auto"/>
                <w:right w:val="none" w:sz="0" w:space="0" w:color="auto"/>
              </w:divBdr>
            </w:div>
          </w:divsChild>
        </w:div>
        <w:div w:id="616987471">
          <w:marLeft w:val="0"/>
          <w:marRight w:val="0"/>
          <w:marTop w:val="0"/>
          <w:marBottom w:val="0"/>
          <w:divBdr>
            <w:top w:val="none" w:sz="0" w:space="0" w:color="auto"/>
            <w:left w:val="none" w:sz="0" w:space="0" w:color="auto"/>
            <w:bottom w:val="none" w:sz="0" w:space="0" w:color="auto"/>
            <w:right w:val="none" w:sz="0" w:space="0" w:color="auto"/>
          </w:divBdr>
          <w:divsChild>
            <w:div w:id="1965966748">
              <w:marLeft w:val="0"/>
              <w:marRight w:val="0"/>
              <w:marTop w:val="0"/>
              <w:marBottom w:val="0"/>
              <w:divBdr>
                <w:top w:val="none" w:sz="0" w:space="0" w:color="auto"/>
                <w:left w:val="none" w:sz="0" w:space="0" w:color="auto"/>
                <w:bottom w:val="none" w:sz="0" w:space="0" w:color="auto"/>
                <w:right w:val="none" w:sz="0" w:space="0" w:color="auto"/>
              </w:divBdr>
            </w:div>
            <w:div w:id="262147958">
              <w:marLeft w:val="0"/>
              <w:marRight w:val="0"/>
              <w:marTop w:val="0"/>
              <w:marBottom w:val="0"/>
              <w:divBdr>
                <w:top w:val="none" w:sz="0" w:space="0" w:color="auto"/>
                <w:left w:val="none" w:sz="0" w:space="0" w:color="auto"/>
                <w:bottom w:val="none" w:sz="0" w:space="0" w:color="auto"/>
                <w:right w:val="none" w:sz="0" w:space="0" w:color="auto"/>
              </w:divBdr>
            </w:div>
          </w:divsChild>
        </w:div>
        <w:div w:id="1539389859">
          <w:marLeft w:val="0"/>
          <w:marRight w:val="0"/>
          <w:marTop w:val="0"/>
          <w:marBottom w:val="0"/>
          <w:divBdr>
            <w:top w:val="none" w:sz="0" w:space="0" w:color="auto"/>
            <w:left w:val="none" w:sz="0" w:space="0" w:color="auto"/>
            <w:bottom w:val="none" w:sz="0" w:space="0" w:color="auto"/>
            <w:right w:val="none" w:sz="0" w:space="0" w:color="auto"/>
          </w:divBdr>
          <w:divsChild>
            <w:div w:id="1054888174">
              <w:marLeft w:val="0"/>
              <w:marRight w:val="0"/>
              <w:marTop w:val="0"/>
              <w:marBottom w:val="0"/>
              <w:divBdr>
                <w:top w:val="none" w:sz="0" w:space="0" w:color="auto"/>
                <w:left w:val="none" w:sz="0" w:space="0" w:color="auto"/>
                <w:bottom w:val="none" w:sz="0" w:space="0" w:color="auto"/>
                <w:right w:val="none" w:sz="0" w:space="0" w:color="auto"/>
              </w:divBdr>
            </w:div>
            <w:div w:id="1669403752">
              <w:marLeft w:val="0"/>
              <w:marRight w:val="0"/>
              <w:marTop w:val="0"/>
              <w:marBottom w:val="0"/>
              <w:divBdr>
                <w:top w:val="none" w:sz="0" w:space="0" w:color="auto"/>
                <w:left w:val="none" w:sz="0" w:space="0" w:color="auto"/>
                <w:bottom w:val="none" w:sz="0" w:space="0" w:color="auto"/>
                <w:right w:val="none" w:sz="0" w:space="0" w:color="auto"/>
              </w:divBdr>
            </w:div>
            <w:div w:id="1429738480">
              <w:marLeft w:val="0"/>
              <w:marRight w:val="0"/>
              <w:marTop w:val="0"/>
              <w:marBottom w:val="0"/>
              <w:divBdr>
                <w:top w:val="none" w:sz="0" w:space="0" w:color="auto"/>
                <w:left w:val="none" w:sz="0" w:space="0" w:color="auto"/>
                <w:bottom w:val="none" w:sz="0" w:space="0" w:color="auto"/>
                <w:right w:val="none" w:sz="0" w:space="0" w:color="auto"/>
              </w:divBdr>
            </w:div>
            <w:div w:id="1808089404">
              <w:marLeft w:val="0"/>
              <w:marRight w:val="0"/>
              <w:marTop w:val="0"/>
              <w:marBottom w:val="0"/>
              <w:divBdr>
                <w:top w:val="none" w:sz="0" w:space="0" w:color="auto"/>
                <w:left w:val="none" w:sz="0" w:space="0" w:color="auto"/>
                <w:bottom w:val="none" w:sz="0" w:space="0" w:color="auto"/>
                <w:right w:val="none" w:sz="0" w:space="0" w:color="auto"/>
              </w:divBdr>
            </w:div>
            <w:div w:id="592936754">
              <w:marLeft w:val="0"/>
              <w:marRight w:val="0"/>
              <w:marTop w:val="0"/>
              <w:marBottom w:val="0"/>
              <w:divBdr>
                <w:top w:val="none" w:sz="0" w:space="0" w:color="auto"/>
                <w:left w:val="none" w:sz="0" w:space="0" w:color="auto"/>
                <w:bottom w:val="none" w:sz="0" w:space="0" w:color="auto"/>
                <w:right w:val="none" w:sz="0" w:space="0" w:color="auto"/>
              </w:divBdr>
            </w:div>
            <w:div w:id="1029338064">
              <w:marLeft w:val="0"/>
              <w:marRight w:val="0"/>
              <w:marTop w:val="0"/>
              <w:marBottom w:val="0"/>
              <w:divBdr>
                <w:top w:val="none" w:sz="0" w:space="0" w:color="auto"/>
                <w:left w:val="none" w:sz="0" w:space="0" w:color="auto"/>
                <w:bottom w:val="none" w:sz="0" w:space="0" w:color="auto"/>
                <w:right w:val="none" w:sz="0" w:space="0" w:color="auto"/>
              </w:divBdr>
            </w:div>
            <w:div w:id="261190263">
              <w:marLeft w:val="0"/>
              <w:marRight w:val="0"/>
              <w:marTop w:val="0"/>
              <w:marBottom w:val="0"/>
              <w:divBdr>
                <w:top w:val="none" w:sz="0" w:space="0" w:color="auto"/>
                <w:left w:val="none" w:sz="0" w:space="0" w:color="auto"/>
                <w:bottom w:val="none" w:sz="0" w:space="0" w:color="auto"/>
                <w:right w:val="none" w:sz="0" w:space="0" w:color="auto"/>
              </w:divBdr>
            </w:div>
            <w:div w:id="2069918828">
              <w:marLeft w:val="0"/>
              <w:marRight w:val="0"/>
              <w:marTop w:val="0"/>
              <w:marBottom w:val="0"/>
              <w:divBdr>
                <w:top w:val="none" w:sz="0" w:space="0" w:color="auto"/>
                <w:left w:val="none" w:sz="0" w:space="0" w:color="auto"/>
                <w:bottom w:val="none" w:sz="0" w:space="0" w:color="auto"/>
                <w:right w:val="none" w:sz="0" w:space="0" w:color="auto"/>
              </w:divBdr>
            </w:div>
            <w:div w:id="2100831184">
              <w:marLeft w:val="0"/>
              <w:marRight w:val="0"/>
              <w:marTop w:val="0"/>
              <w:marBottom w:val="0"/>
              <w:divBdr>
                <w:top w:val="none" w:sz="0" w:space="0" w:color="auto"/>
                <w:left w:val="none" w:sz="0" w:space="0" w:color="auto"/>
                <w:bottom w:val="none" w:sz="0" w:space="0" w:color="auto"/>
                <w:right w:val="none" w:sz="0" w:space="0" w:color="auto"/>
              </w:divBdr>
            </w:div>
            <w:div w:id="1759785365">
              <w:marLeft w:val="0"/>
              <w:marRight w:val="0"/>
              <w:marTop w:val="0"/>
              <w:marBottom w:val="0"/>
              <w:divBdr>
                <w:top w:val="none" w:sz="0" w:space="0" w:color="auto"/>
                <w:left w:val="none" w:sz="0" w:space="0" w:color="auto"/>
                <w:bottom w:val="none" w:sz="0" w:space="0" w:color="auto"/>
                <w:right w:val="none" w:sz="0" w:space="0" w:color="auto"/>
              </w:divBdr>
            </w:div>
            <w:div w:id="631057471">
              <w:marLeft w:val="0"/>
              <w:marRight w:val="0"/>
              <w:marTop w:val="0"/>
              <w:marBottom w:val="0"/>
              <w:divBdr>
                <w:top w:val="none" w:sz="0" w:space="0" w:color="auto"/>
                <w:left w:val="none" w:sz="0" w:space="0" w:color="auto"/>
                <w:bottom w:val="none" w:sz="0" w:space="0" w:color="auto"/>
                <w:right w:val="none" w:sz="0" w:space="0" w:color="auto"/>
              </w:divBdr>
            </w:div>
            <w:div w:id="329985693">
              <w:marLeft w:val="0"/>
              <w:marRight w:val="0"/>
              <w:marTop w:val="0"/>
              <w:marBottom w:val="0"/>
              <w:divBdr>
                <w:top w:val="none" w:sz="0" w:space="0" w:color="auto"/>
                <w:left w:val="none" w:sz="0" w:space="0" w:color="auto"/>
                <w:bottom w:val="none" w:sz="0" w:space="0" w:color="auto"/>
                <w:right w:val="none" w:sz="0" w:space="0" w:color="auto"/>
              </w:divBdr>
            </w:div>
            <w:div w:id="1084693285">
              <w:marLeft w:val="0"/>
              <w:marRight w:val="0"/>
              <w:marTop w:val="0"/>
              <w:marBottom w:val="0"/>
              <w:divBdr>
                <w:top w:val="none" w:sz="0" w:space="0" w:color="auto"/>
                <w:left w:val="none" w:sz="0" w:space="0" w:color="auto"/>
                <w:bottom w:val="none" w:sz="0" w:space="0" w:color="auto"/>
                <w:right w:val="none" w:sz="0" w:space="0" w:color="auto"/>
              </w:divBdr>
            </w:div>
            <w:div w:id="1665550109">
              <w:marLeft w:val="0"/>
              <w:marRight w:val="0"/>
              <w:marTop w:val="0"/>
              <w:marBottom w:val="0"/>
              <w:divBdr>
                <w:top w:val="none" w:sz="0" w:space="0" w:color="auto"/>
                <w:left w:val="none" w:sz="0" w:space="0" w:color="auto"/>
                <w:bottom w:val="none" w:sz="0" w:space="0" w:color="auto"/>
                <w:right w:val="none" w:sz="0" w:space="0" w:color="auto"/>
              </w:divBdr>
            </w:div>
            <w:div w:id="1147823451">
              <w:marLeft w:val="0"/>
              <w:marRight w:val="0"/>
              <w:marTop w:val="0"/>
              <w:marBottom w:val="0"/>
              <w:divBdr>
                <w:top w:val="none" w:sz="0" w:space="0" w:color="auto"/>
                <w:left w:val="none" w:sz="0" w:space="0" w:color="auto"/>
                <w:bottom w:val="none" w:sz="0" w:space="0" w:color="auto"/>
                <w:right w:val="none" w:sz="0" w:space="0" w:color="auto"/>
              </w:divBdr>
            </w:div>
            <w:div w:id="1765882176">
              <w:marLeft w:val="0"/>
              <w:marRight w:val="0"/>
              <w:marTop w:val="0"/>
              <w:marBottom w:val="0"/>
              <w:divBdr>
                <w:top w:val="none" w:sz="0" w:space="0" w:color="auto"/>
                <w:left w:val="none" w:sz="0" w:space="0" w:color="auto"/>
                <w:bottom w:val="none" w:sz="0" w:space="0" w:color="auto"/>
                <w:right w:val="none" w:sz="0" w:space="0" w:color="auto"/>
              </w:divBdr>
            </w:div>
          </w:divsChild>
        </w:div>
        <w:div w:id="1179546006">
          <w:marLeft w:val="0"/>
          <w:marRight w:val="0"/>
          <w:marTop w:val="0"/>
          <w:marBottom w:val="0"/>
          <w:divBdr>
            <w:top w:val="none" w:sz="0" w:space="0" w:color="auto"/>
            <w:left w:val="none" w:sz="0" w:space="0" w:color="auto"/>
            <w:bottom w:val="none" w:sz="0" w:space="0" w:color="auto"/>
            <w:right w:val="none" w:sz="0" w:space="0" w:color="auto"/>
          </w:divBdr>
          <w:divsChild>
            <w:div w:id="1226722468">
              <w:marLeft w:val="0"/>
              <w:marRight w:val="0"/>
              <w:marTop w:val="0"/>
              <w:marBottom w:val="0"/>
              <w:divBdr>
                <w:top w:val="none" w:sz="0" w:space="0" w:color="auto"/>
                <w:left w:val="none" w:sz="0" w:space="0" w:color="auto"/>
                <w:bottom w:val="none" w:sz="0" w:space="0" w:color="auto"/>
                <w:right w:val="none" w:sz="0" w:space="0" w:color="auto"/>
              </w:divBdr>
            </w:div>
          </w:divsChild>
        </w:div>
        <w:div w:id="1266038171">
          <w:marLeft w:val="0"/>
          <w:marRight w:val="0"/>
          <w:marTop w:val="0"/>
          <w:marBottom w:val="0"/>
          <w:divBdr>
            <w:top w:val="none" w:sz="0" w:space="0" w:color="auto"/>
            <w:left w:val="none" w:sz="0" w:space="0" w:color="auto"/>
            <w:bottom w:val="none" w:sz="0" w:space="0" w:color="auto"/>
            <w:right w:val="none" w:sz="0" w:space="0" w:color="auto"/>
          </w:divBdr>
          <w:divsChild>
            <w:div w:id="908466513">
              <w:marLeft w:val="0"/>
              <w:marRight w:val="0"/>
              <w:marTop w:val="0"/>
              <w:marBottom w:val="0"/>
              <w:divBdr>
                <w:top w:val="none" w:sz="0" w:space="0" w:color="auto"/>
                <w:left w:val="none" w:sz="0" w:space="0" w:color="auto"/>
                <w:bottom w:val="none" w:sz="0" w:space="0" w:color="auto"/>
                <w:right w:val="none" w:sz="0" w:space="0" w:color="auto"/>
              </w:divBdr>
            </w:div>
            <w:div w:id="919367233">
              <w:marLeft w:val="0"/>
              <w:marRight w:val="0"/>
              <w:marTop w:val="0"/>
              <w:marBottom w:val="0"/>
              <w:divBdr>
                <w:top w:val="none" w:sz="0" w:space="0" w:color="auto"/>
                <w:left w:val="none" w:sz="0" w:space="0" w:color="auto"/>
                <w:bottom w:val="none" w:sz="0" w:space="0" w:color="auto"/>
                <w:right w:val="none" w:sz="0" w:space="0" w:color="auto"/>
              </w:divBdr>
            </w:div>
          </w:divsChild>
        </w:div>
        <w:div w:id="436872551">
          <w:marLeft w:val="0"/>
          <w:marRight w:val="0"/>
          <w:marTop w:val="0"/>
          <w:marBottom w:val="0"/>
          <w:divBdr>
            <w:top w:val="none" w:sz="0" w:space="0" w:color="auto"/>
            <w:left w:val="none" w:sz="0" w:space="0" w:color="auto"/>
            <w:bottom w:val="none" w:sz="0" w:space="0" w:color="auto"/>
            <w:right w:val="none" w:sz="0" w:space="0" w:color="auto"/>
          </w:divBdr>
          <w:divsChild>
            <w:div w:id="563957219">
              <w:marLeft w:val="0"/>
              <w:marRight w:val="0"/>
              <w:marTop w:val="0"/>
              <w:marBottom w:val="0"/>
              <w:divBdr>
                <w:top w:val="none" w:sz="0" w:space="0" w:color="auto"/>
                <w:left w:val="none" w:sz="0" w:space="0" w:color="auto"/>
                <w:bottom w:val="none" w:sz="0" w:space="0" w:color="auto"/>
                <w:right w:val="none" w:sz="0" w:space="0" w:color="auto"/>
              </w:divBdr>
            </w:div>
          </w:divsChild>
        </w:div>
        <w:div w:id="529219325">
          <w:marLeft w:val="0"/>
          <w:marRight w:val="0"/>
          <w:marTop w:val="0"/>
          <w:marBottom w:val="0"/>
          <w:divBdr>
            <w:top w:val="none" w:sz="0" w:space="0" w:color="auto"/>
            <w:left w:val="none" w:sz="0" w:space="0" w:color="auto"/>
            <w:bottom w:val="none" w:sz="0" w:space="0" w:color="auto"/>
            <w:right w:val="none" w:sz="0" w:space="0" w:color="auto"/>
          </w:divBdr>
          <w:divsChild>
            <w:div w:id="76900144">
              <w:marLeft w:val="0"/>
              <w:marRight w:val="0"/>
              <w:marTop w:val="0"/>
              <w:marBottom w:val="0"/>
              <w:divBdr>
                <w:top w:val="none" w:sz="0" w:space="0" w:color="auto"/>
                <w:left w:val="none" w:sz="0" w:space="0" w:color="auto"/>
                <w:bottom w:val="none" w:sz="0" w:space="0" w:color="auto"/>
                <w:right w:val="none" w:sz="0" w:space="0" w:color="auto"/>
              </w:divBdr>
            </w:div>
            <w:div w:id="1130707306">
              <w:marLeft w:val="0"/>
              <w:marRight w:val="0"/>
              <w:marTop w:val="0"/>
              <w:marBottom w:val="0"/>
              <w:divBdr>
                <w:top w:val="none" w:sz="0" w:space="0" w:color="auto"/>
                <w:left w:val="none" w:sz="0" w:space="0" w:color="auto"/>
                <w:bottom w:val="none" w:sz="0" w:space="0" w:color="auto"/>
                <w:right w:val="none" w:sz="0" w:space="0" w:color="auto"/>
              </w:divBdr>
            </w:div>
          </w:divsChild>
        </w:div>
        <w:div w:id="1365402713">
          <w:marLeft w:val="0"/>
          <w:marRight w:val="0"/>
          <w:marTop w:val="0"/>
          <w:marBottom w:val="0"/>
          <w:divBdr>
            <w:top w:val="none" w:sz="0" w:space="0" w:color="auto"/>
            <w:left w:val="none" w:sz="0" w:space="0" w:color="auto"/>
            <w:bottom w:val="none" w:sz="0" w:space="0" w:color="auto"/>
            <w:right w:val="none" w:sz="0" w:space="0" w:color="auto"/>
          </w:divBdr>
          <w:divsChild>
            <w:div w:id="391931446">
              <w:marLeft w:val="0"/>
              <w:marRight w:val="0"/>
              <w:marTop w:val="0"/>
              <w:marBottom w:val="0"/>
              <w:divBdr>
                <w:top w:val="none" w:sz="0" w:space="0" w:color="auto"/>
                <w:left w:val="none" w:sz="0" w:space="0" w:color="auto"/>
                <w:bottom w:val="none" w:sz="0" w:space="0" w:color="auto"/>
                <w:right w:val="none" w:sz="0" w:space="0" w:color="auto"/>
              </w:divBdr>
            </w:div>
          </w:divsChild>
        </w:div>
        <w:div w:id="1399009806">
          <w:marLeft w:val="0"/>
          <w:marRight w:val="0"/>
          <w:marTop w:val="0"/>
          <w:marBottom w:val="0"/>
          <w:divBdr>
            <w:top w:val="none" w:sz="0" w:space="0" w:color="auto"/>
            <w:left w:val="none" w:sz="0" w:space="0" w:color="auto"/>
            <w:bottom w:val="none" w:sz="0" w:space="0" w:color="auto"/>
            <w:right w:val="none" w:sz="0" w:space="0" w:color="auto"/>
          </w:divBdr>
          <w:divsChild>
            <w:div w:id="1609969250">
              <w:marLeft w:val="0"/>
              <w:marRight w:val="0"/>
              <w:marTop w:val="0"/>
              <w:marBottom w:val="0"/>
              <w:divBdr>
                <w:top w:val="none" w:sz="0" w:space="0" w:color="auto"/>
                <w:left w:val="none" w:sz="0" w:space="0" w:color="auto"/>
                <w:bottom w:val="none" w:sz="0" w:space="0" w:color="auto"/>
                <w:right w:val="none" w:sz="0" w:space="0" w:color="auto"/>
              </w:divBdr>
            </w:div>
            <w:div w:id="25637780">
              <w:marLeft w:val="0"/>
              <w:marRight w:val="0"/>
              <w:marTop w:val="0"/>
              <w:marBottom w:val="0"/>
              <w:divBdr>
                <w:top w:val="none" w:sz="0" w:space="0" w:color="auto"/>
                <w:left w:val="none" w:sz="0" w:space="0" w:color="auto"/>
                <w:bottom w:val="none" w:sz="0" w:space="0" w:color="auto"/>
                <w:right w:val="none" w:sz="0" w:space="0" w:color="auto"/>
              </w:divBdr>
            </w:div>
          </w:divsChild>
        </w:div>
        <w:div w:id="1485122515">
          <w:marLeft w:val="0"/>
          <w:marRight w:val="0"/>
          <w:marTop w:val="0"/>
          <w:marBottom w:val="0"/>
          <w:divBdr>
            <w:top w:val="none" w:sz="0" w:space="0" w:color="auto"/>
            <w:left w:val="none" w:sz="0" w:space="0" w:color="auto"/>
            <w:bottom w:val="none" w:sz="0" w:space="0" w:color="auto"/>
            <w:right w:val="none" w:sz="0" w:space="0" w:color="auto"/>
          </w:divBdr>
          <w:divsChild>
            <w:div w:id="1451625415">
              <w:marLeft w:val="0"/>
              <w:marRight w:val="0"/>
              <w:marTop w:val="0"/>
              <w:marBottom w:val="0"/>
              <w:divBdr>
                <w:top w:val="none" w:sz="0" w:space="0" w:color="auto"/>
                <w:left w:val="none" w:sz="0" w:space="0" w:color="auto"/>
                <w:bottom w:val="none" w:sz="0" w:space="0" w:color="auto"/>
                <w:right w:val="none" w:sz="0" w:space="0" w:color="auto"/>
              </w:divBdr>
            </w:div>
            <w:div w:id="1399943045">
              <w:marLeft w:val="0"/>
              <w:marRight w:val="0"/>
              <w:marTop w:val="0"/>
              <w:marBottom w:val="0"/>
              <w:divBdr>
                <w:top w:val="none" w:sz="0" w:space="0" w:color="auto"/>
                <w:left w:val="none" w:sz="0" w:space="0" w:color="auto"/>
                <w:bottom w:val="none" w:sz="0" w:space="0" w:color="auto"/>
                <w:right w:val="none" w:sz="0" w:space="0" w:color="auto"/>
              </w:divBdr>
            </w:div>
          </w:divsChild>
        </w:div>
        <w:div w:id="45761676">
          <w:marLeft w:val="0"/>
          <w:marRight w:val="0"/>
          <w:marTop w:val="0"/>
          <w:marBottom w:val="0"/>
          <w:divBdr>
            <w:top w:val="none" w:sz="0" w:space="0" w:color="auto"/>
            <w:left w:val="none" w:sz="0" w:space="0" w:color="auto"/>
            <w:bottom w:val="none" w:sz="0" w:space="0" w:color="auto"/>
            <w:right w:val="none" w:sz="0" w:space="0" w:color="auto"/>
          </w:divBdr>
          <w:divsChild>
            <w:div w:id="1123695543">
              <w:marLeft w:val="0"/>
              <w:marRight w:val="0"/>
              <w:marTop w:val="0"/>
              <w:marBottom w:val="0"/>
              <w:divBdr>
                <w:top w:val="none" w:sz="0" w:space="0" w:color="auto"/>
                <w:left w:val="none" w:sz="0" w:space="0" w:color="auto"/>
                <w:bottom w:val="none" w:sz="0" w:space="0" w:color="auto"/>
                <w:right w:val="none" w:sz="0" w:space="0" w:color="auto"/>
              </w:divBdr>
            </w:div>
            <w:div w:id="1712655494">
              <w:marLeft w:val="0"/>
              <w:marRight w:val="0"/>
              <w:marTop w:val="0"/>
              <w:marBottom w:val="0"/>
              <w:divBdr>
                <w:top w:val="none" w:sz="0" w:space="0" w:color="auto"/>
                <w:left w:val="none" w:sz="0" w:space="0" w:color="auto"/>
                <w:bottom w:val="none" w:sz="0" w:space="0" w:color="auto"/>
                <w:right w:val="none" w:sz="0" w:space="0" w:color="auto"/>
              </w:divBdr>
            </w:div>
            <w:div w:id="114257886">
              <w:marLeft w:val="0"/>
              <w:marRight w:val="0"/>
              <w:marTop w:val="0"/>
              <w:marBottom w:val="0"/>
              <w:divBdr>
                <w:top w:val="none" w:sz="0" w:space="0" w:color="auto"/>
                <w:left w:val="none" w:sz="0" w:space="0" w:color="auto"/>
                <w:bottom w:val="none" w:sz="0" w:space="0" w:color="auto"/>
                <w:right w:val="none" w:sz="0" w:space="0" w:color="auto"/>
              </w:divBdr>
            </w:div>
            <w:div w:id="1159149102">
              <w:marLeft w:val="0"/>
              <w:marRight w:val="0"/>
              <w:marTop w:val="0"/>
              <w:marBottom w:val="0"/>
              <w:divBdr>
                <w:top w:val="none" w:sz="0" w:space="0" w:color="auto"/>
                <w:left w:val="none" w:sz="0" w:space="0" w:color="auto"/>
                <w:bottom w:val="none" w:sz="0" w:space="0" w:color="auto"/>
                <w:right w:val="none" w:sz="0" w:space="0" w:color="auto"/>
              </w:divBdr>
            </w:div>
            <w:div w:id="455759065">
              <w:marLeft w:val="0"/>
              <w:marRight w:val="0"/>
              <w:marTop w:val="0"/>
              <w:marBottom w:val="0"/>
              <w:divBdr>
                <w:top w:val="none" w:sz="0" w:space="0" w:color="auto"/>
                <w:left w:val="none" w:sz="0" w:space="0" w:color="auto"/>
                <w:bottom w:val="none" w:sz="0" w:space="0" w:color="auto"/>
                <w:right w:val="none" w:sz="0" w:space="0" w:color="auto"/>
              </w:divBdr>
            </w:div>
            <w:div w:id="670065504">
              <w:marLeft w:val="0"/>
              <w:marRight w:val="0"/>
              <w:marTop w:val="0"/>
              <w:marBottom w:val="0"/>
              <w:divBdr>
                <w:top w:val="none" w:sz="0" w:space="0" w:color="auto"/>
                <w:left w:val="none" w:sz="0" w:space="0" w:color="auto"/>
                <w:bottom w:val="none" w:sz="0" w:space="0" w:color="auto"/>
                <w:right w:val="none" w:sz="0" w:space="0" w:color="auto"/>
              </w:divBdr>
            </w:div>
            <w:div w:id="2083212844">
              <w:marLeft w:val="0"/>
              <w:marRight w:val="0"/>
              <w:marTop w:val="0"/>
              <w:marBottom w:val="0"/>
              <w:divBdr>
                <w:top w:val="none" w:sz="0" w:space="0" w:color="auto"/>
                <w:left w:val="none" w:sz="0" w:space="0" w:color="auto"/>
                <w:bottom w:val="none" w:sz="0" w:space="0" w:color="auto"/>
                <w:right w:val="none" w:sz="0" w:space="0" w:color="auto"/>
              </w:divBdr>
            </w:div>
          </w:divsChild>
        </w:div>
        <w:div w:id="353921700">
          <w:marLeft w:val="0"/>
          <w:marRight w:val="0"/>
          <w:marTop w:val="0"/>
          <w:marBottom w:val="0"/>
          <w:divBdr>
            <w:top w:val="none" w:sz="0" w:space="0" w:color="auto"/>
            <w:left w:val="none" w:sz="0" w:space="0" w:color="auto"/>
            <w:bottom w:val="none" w:sz="0" w:space="0" w:color="auto"/>
            <w:right w:val="none" w:sz="0" w:space="0" w:color="auto"/>
          </w:divBdr>
          <w:divsChild>
            <w:div w:id="1001085428">
              <w:marLeft w:val="0"/>
              <w:marRight w:val="0"/>
              <w:marTop w:val="0"/>
              <w:marBottom w:val="0"/>
              <w:divBdr>
                <w:top w:val="none" w:sz="0" w:space="0" w:color="auto"/>
                <w:left w:val="none" w:sz="0" w:space="0" w:color="auto"/>
                <w:bottom w:val="none" w:sz="0" w:space="0" w:color="auto"/>
                <w:right w:val="none" w:sz="0" w:space="0" w:color="auto"/>
              </w:divBdr>
            </w:div>
          </w:divsChild>
        </w:div>
        <w:div w:id="673072380">
          <w:marLeft w:val="0"/>
          <w:marRight w:val="0"/>
          <w:marTop w:val="0"/>
          <w:marBottom w:val="0"/>
          <w:divBdr>
            <w:top w:val="none" w:sz="0" w:space="0" w:color="auto"/>
            <w:left w:val="none" w:sz="0" w:space="0" w:color="auto"/>
            <w:bottom w:val="none" w:sz="0" w:space="0" w:color="auto"/>
            <w:right w:val="none" w:sz="0" w:space="0" w:color="auto"/>
          </w:divBdr>
          <w:divsChild>
            <w:div w:id="1221475295">
              <w:marLeft w:val="0"/>
              <w:marRight w:val="0"/>
              <w:marTop w:val="0"/>
              <w:marBottom w:val="0"/>
              <w:divBdr>
                <w:top w:val="none" w:sz="0" w:space="0" w:color="auto"/>
                <w:left w:val="none" w:sz="0" w:space="0" w:color="auto"/>
                <w:bottom w:val="none" w:sz="0" w:space="0" w:color="auto"/>
                <w:right w:val="none" w:sz="0" w:space="0" w:color="auto"/>
              </w:divBdr>
            </w:div>
            <w:div w:id="1889144490">
              <w:marLeft w:val="0"/>
              <w:marRight w:val="0"/>
              <w:marTop w:val="0"/>
              <w:marBottom w:val="0"/>
              <w:divBdr>
                <w:top w:val="none" w:sz="0" w:space="0" w:color="auto"/>
                <w:left w:val="none" w:sz="0" w:space="0" w:color="auto"/>
                <w:bottom w:val="none" w:sz="0" w:space="0" w:color="auto"/>
                <w:right w:val="none" w:sz="0" w:space="0" w:color="auto"/>
              </w:divBdr>
            </w:div>
          </w:divsChild>
        </w:div>
        <w:div w:id="1915044793">
          <w:marLeft w:val="0"/>
          <w:marRight w:val="0"/>
          <w:marTop w:val="0"/>
          <w:marBottom w:val="0"/>
          <w:divBdr>
            <w:top w:val="none" w:sz="0" w:space="0" w:color="auto"/>
            <w:left w:val="none" w:sz="0" w:space="0" w:color="auto"/>
            <w:bottom w:val="none" w:sz="0" w:space="0" w:color="auto"/>
            <w:right w:val="none" w:sz="0" w:space="0" w:color="auto"/>
          </w:divBdr>
          <w:divsChild>
            <w:div w:id="471212241">
              <w:marLeft w:val="0"/>
              <w:marRight w:val="0"/>
              <w:marTop w:val="0"/>
              <w:marBottom w:val="0"/>
              <w:divBdr>
                <w:top w:val="none" w:sz="0" w:space="0" w:color="auto"/>
                <w:left w:val="none" w:sz="0" w:space="0" w:color="auto"/>
                <w:bottom w:val="none" w:sz="0" w:space="0" w:color="auto"/>
                <w:right w:val="none" w:sz="0" w:space="0" w:color="auto"/>
              </w:divBdr>
            </w:div>
          </w:divsChild>
        </w:div>
        <w:div w:id="1420561242">
          <w:marLeft w:val="0"/>
          <w:marRight w:val="0"/>
          <w:marTop w:val="0"/>
          <w:marBottom w:val="0"/>
          <w:divBdr>
            <w:top w:val="none" w:sz="0" w:space="0" w:color="auto"/>
            <w:left w:val="none" w:sz="0" w:space="0" w:color="auto"/>
            <w:bottom w:val="none" w:sz="0" w:space="0" w:color="auto"/>
            <w:right w:val="none" w:sz="0" w:space="0" w:color="auto"/>
          </w:divBdr>
          <w:divsChild>
            <w:div w:id="513229735">
              <w:marLeft w:val="0"/>
              <w:marRight w:val="0"/>
              <w:marTop w:val="0"/>
              <w:marBottom w:val="0"/>
              <w:divBdr>
                <w:top w:val="none" w:sz="0" w:space="0" w:color="auto"/>
                <w:left w:val="none" w:sz="0" w:space="0" w:color="auto"/>
                <w:bottom w:val="none" w:sz="0" w:space="0" w:color="auto"/>
                <w:right w:val="none" w:sz="0" w:space="0" w:color="auto"/>
              </w:divBdr>
            </w:div>
            <w:div w:id="197934994">
              <w:marLeft w:val="0"/>
              <w:marRight w:val="0"/>
              <w:marTop w:val="0"/>
              <w:marBottom w:val="0"/>
              <w:divBdr>
                <w:top w:val="none" w:sz="0" w:space="0" w:color="auto"/>
                <w:left w:val="none" w:sz="0" w:space="0" w:color="auto"/>
                <w:bottom w:val="none" w:sz="0" w:space="0" w:color="auto"/>
                <w:right w:val="none" w:sz="0" w:space="0" w:color="auto"/>
              </w:divBdr>
            </w:div>
          </w:divsChild>
        </w:div>
        <w:div w:id="797141790">
          <w:marLeft w:val="0"/>
          <w:marRight w:val="0"/>
          <w:marTop w:val="0"/>
          <w:marBottom w:val="0"/>
          <w:divBdr>
            <w:top w:val="none" w:sz="0" w:space="0" w:color="auto"/>
            <w:left w:val="none" w:sz="0" w:space="0" w:color="auto"/>
            <w:bottom w:val="none" w:sz="0" w:space="0" w:color="auto"/>
            <w:right w:val="none" w:sz="0" w:space="0" w:color="auto"/>
          </w:divBdr>
          <w:divsChild>
            <w:div w:id="150567359">
              <w:marLeft w:val="0"/>
              <w:marRight w:val="0"/>
              <w:marTop w:val="0"/>
              <w:marBottom w:val="0"/>
              <w:divBdr>
                <w:top w:val="none" w:sz="0" w:space="0" w:color="auto"/>
                <w:left w:val="none" w:sz="0" w:space="0" w:color="auto"/>
                <w:bottom w:val="none" w:sz="0" w:space="0" w:color="auto"/>
                <w:right w:val="none" w:sz="0" w:space="0" w:color="auto"/>
              </w:divBdr>
            </w:div>
          </w:divsChild>
        </w:div>
        <w:div w:id="548413">
          <w:marLeft w:val="0"/>
          <w:marRight w:val="0"/>
          <w:marTop w:val="0"/>
          <w:marBottom w:val="0"/>
          <w:divBdr>
            <w:top w:val="none" w:sz="0" w:space="0" w:color="auto"/>
            <w:left w:val="none" w:sz="0" w:space="0" w:color="auto"/>
            <w:bottom w:val="none" w:sz="0" w:space="0" w:color="auto"/>
            <w:right w:val="none" w:sz="0" w:space="0" w:color="auto"/>
          </w:divBdr>
          <w:divsChild>
            <w:div w:id="256908440">
              <w:marLeft w:val="0"/>
              <w:marRight w:val="0"/>
              <w:marTop w:val="0"/>
              <w:marBottom w:val="0"/>
              <w:divBdr>
                <w:top w:val="none" w:sz="0" w:space="0" w:color="auto"/>
                <w:left w:val="none" w:sz="0" w:space="0" w:color="auto"/>
                <w:bottom w:val="none" w:sz="0" w:space="0" w:color="auto"/>
                <w:right w:val="none" w:sz="0" w:space="0" w:color="auto"/>
              </w:divBdr>
            </w:div>
          </w:divsChild>
        </w:div>
        <w:div w:id="633098521">
          <w:marLeft w:val="0"/>
          <w:marRight w:val="0"/>
          <w:marTop w:val="0"/>
          <w:marBottom w:val="0"/>
          <w:divBdr>
            <w:top w:val="none" w:sz="0" w:space="0" w:color="auto"/>
            <w:left w:val="none" w:sz="0" w:space="0" w:color="auto"/>
            <w:bottom w:val="none" w:sz="0" w:space="0" w:color="auto"/>
            <w:right w:val="none" w:sz="0" w:space="0" w:color="auto"/>
          </w:divBdr>
          <w:divsChild>
            <w:div w:id="1542471971">
              <w:marLeft w:val="0"/>
              <w:marRight w:val="0"/>
              <w:marTop w:val="0"/>
              <w:marBottom w:val="0"/>
              <w:divBdr>
                <w:top w:val="none" w:sz="0" w:space="0" w:color="auto"/>
                <w:left w:val="none" w:sz="0" w:space="0" w:color="auto"/>
                <w:bottom w:val="none" w:sz="0" w:space="0" w:color="auto"/>
                <w:right w:val="none" w:sz="0" w:space="0" w:color="auto"/>
              </w:divBdr>
            </w:div>
            <w:div w:id="2068993097">
              <w:marLeft w:val="0"/>
              <w:marRight w:val="0"/>
              <w:marTop w:val="0"/>
              <w:marBottom w:val="0"/>
              <w:divBdr>
                <w:top w:val="none" w:sz="0" w:space="0" w:color="auto"/>
                <w:left w:val="none" w:sz="0" w:space="0" w:color="auto"/>
                <w:bottom w:val="none" w:sz="0" w:space="0" w:color="auto"/>
                <w:right w:val="none" w:sz="0" w:space="0" w:color="auto"/>
              </w:divBdr>
            </w:div>
          </w:divsChild>
        </w:div>
        <w:div w:id="2118602624">
          <w:marLeft w:val="0"/>
          <w:marRight w:val="0"/>
          <w:marTop w:val="0"/>
          <w:marBottom w:val="0"/>
          <w:divBdr>
            <w:top w:val="none" w:sz="0" w:space="0" w:color="auto"/>
            <w:left w:val="none" w:sz="0" w:space="0" w:color="auto"/>
            <w:bottom w:val="none" w:sz="0" w:space="0" w:color="auto"/>
            <w:right w:val="none" w:sz="0" w:space="0" w:color="auto"/>
          </w:divBdr>
          <w:divsChild>
            <w:div w:id="1323313188">
              <w:marLeft w:val="0"/>
              <w:marRight w:val="0"/>
              <w:marTop w:val="0"/>
              <w:marBottom w:val="0"/>
              <w:divBdr>
                <w:top w:val="none" w:sz="0" w:space="0" w:color="auto"/>
                <w:left w:val="none" w:sz="0" w:space="0" w:color="auto"/>
                <w:bottom w:val="none" w:sz="0" w:space="0" w:color="auto"/>
                <w:right w:val="none" w:sz="0" w:space="0" w:color="auto"/>
              </w:divBdr>
            </w:div>
          </w:divsChild>
        </w:div>
        <w:div w:id="2047634716">
          <w:marLeft w:val="0"/>
          <w:marRight w:val="0"/>
          <w:marTop w:val="0"/>
          <w:marBottom w:val="0"/>
          <w:divBdr>
            <w:top w:val="none" w:sz="0" w:space="0" w:color="auto"/>
            <w:left w:val="none" w:sz="0" w:space="0" w:color="auto"/>
            <w:bottom w:val="none" w:sz="0" w:space="0" w:color="auto"/>
            <w:right w:val="none" w:sz="0" w:space="0" w:color="auto"/>
          </w:divBdr>
          <w:divsChild>
            <w:div w:id="1905674562">
              <w:marLeft w:val="0"/>
              <w:marRight w:val="0"/>
              <w:marTop w:val="0"/>
              <w:marBottom w:val="0"/>
              <w:divBdr>
                <w:top w:val="none" w:sz="0" w:space="0" w:color="auto"/>
                <w:left w:val="none" w:sz="0" w:space="0" w:color="auto"/>
                <w:bottom w:val="none" w:sz="0" w:space="0" w:color="auto"/>
                <w:right w:val="none" w:sz="0" w:space="0" w:color="auto"/>
              </w:divBdr>
            </w:div>
          </w:divsChild>
        </w:div>
        <w:div w:id="1383945231">
          <w:marLeft w:val="0"/>
          <w:marRight w:val="0"/>
          <w:marTop w:val="0"/>
          <w:marBottom w:val="0"/>
          <w:divBdr>
            <w:top w:val="none" w:sz="0" w:space="0" w:color="auto"/>
            <w:left w:val="none" w:sz="0" w:space="0" w:color="auto"/>
            <w:bottom w:val="none" w:sz="0" w:space="0" w:color="auto"/>
            <w:right w:val="none" w:sz="0" w:space="0" w:color="auto"/>
          </w:divBdr>
          <w:divsChild>
            <w:div w:id="21102949">
              <w:marLeft w:val="0"/>
              <w:marRight w:val="0"/>
              <w:marTop w:val="0"/>
              <w:marBottom w:val="0"/>
              <w:divBdr>
                <w:top w:val="none" w:sz="0" w:space="0" w:color="auto"/>
                <w:left w:val="none" w:sz="0" w:space="0" w:color="auto"/>
                <w:bottom w:val="none" w:sz="0" w:space="0" w:color="auto"/>
                <w:right w:val="none" w:sz="0" w:space="0" w:color="auto"/>
              </w:divBdr>
            </w:div>
            <w:div w:id="10033322">
              <w:marLeft w:val="0"/>
              <w:marRight w:val="0"/>
              <w:marTop w:val="0"/>
              <w:marBottom w:val="0"/>
              <w:divBdr>
                <w:top w:val="none" w:sz="0" w:space="0" w:color="auto"/>
                <w:left w:val="none" w:sz="0" w:space="0" w:color="auto"/>
                <w:bottom w:val="none" w:sz="0" w:space="0" w:color="auto"/>
                <w:right w:val="none" w:sz="0" w:space="0" w:color="auto"/>
              </w:divBdr>
            </w:div>
          </w:divsChild>
        </w:div>
        <w:div w:id="2026860698">
          <w:marLeft w:val="0"/>
          <w:marRight w:val="0"/>
          <w:marTop w:val="0"/>
          <w:marBottom w:val="0"/>
          <w:divBdr>
            <w:top w:val="none" w:sz="0" w:space="0" w:color="auto"/>
            <w:left w:val="none" w:sz="0" w:space="0" w:color="auto"/>
            <w:bottom w:val="none" w:sz="0" w:space="0" w:color="auto"/>
            <w:right w:val="none" w:sz="0" w:space="0" w:color="auto"/>
          </w:divBdr>
          <w:divsChild>
            <w:div w:id="1792092713">
              <w:marLeft w:val="0"/>
              <w:marRight w:val="0"/>
              <w:marTop w:val="0"/>
              <w:marBottom w:val="0"/>
              <w:divBdr>
                <w:top w:val="none" w:sz="0" w:space="0" w:color="auto"/>
                <w:left w:val="none" w:sz="0" w:space="0" w:color="auto"/>
                <w:bottom w:val="none" w:sz="0" w:space="0" w:color="auto"/>
                <w:right w:val="none" w:sz="0" w:space="0" w:color="auto"/>
              </w:divBdr>
            </w:div>
          </w:divsChild>
        </w:div>
        <w:div w:id="1736660550">
          <w:marLeft w:val="0"/>
          <w:marRight w:val="0"/>
          <w:marTop w:val="0"/>
          <w:marBottom w:val="0"/>
          <w:divBdr>
            <w:top w:val="none" w:sz="0" w:space="0" w:color="auto"/>
            <w:left w:val="none" w:sz="0" w:space="0" w:color="auto"/>
            <w:bottom w:val="none" w:sz="0" w:space="0" w:color="auto"/>
            <w:right w:val="none" w:sz="0" w:space="0" w:color="auto"/>
          </w:divBdr>
          <w:divsChild>
            <w:div w:id="2031682339">
              <w:marLeft w:val="0"/>
              <w:marRight w:val="0"/>
              <w:marTop w:val="0"/>
              <w:marBottom w:val="0"/>
              <w:divBdr>
                <w:top w:val="none" w:sz="0" w:space="0" w:color="auto"/>
                <w:left w:val="none" w:sz="0" w:space="0" w:color="auto"/>
                <w:bottom w:val="none" w:sz="0" w:space="0" w:color="auto"/>
                <w:right w:val="none" w:sz="0" w:space="0" w:color="auto"/>
              </w:divBdr>
            </w:div>
            <w:div w:id="1359507283">
              <w:marLeft w:val="0"/>
              <w:marRight w:val="0"/>
              <w:marTop w:val="0"/>
              <w:marBottom w:val="0"/>
              <w:divBdr>
                <w:top w:val="none" w:sz="0" w:space="0" w:color="auto"/>
                <w:left w:val="none" w:sz="0" w:space="0" w:color="auto"/>
                <w:bottom w:val="none" w:sz="0" w:space="0" w:color="auto"/>
                <w:right w:val="none" w:sz="0" w:space="0" w:color="auto"/>
              </w:divBdr>
            </w:div>
          </w:divsChild>
        </w:div>
        <w:div w:id="476266085">
          <w:marLeft w:val="0"/>
          <w:marRight w:val="0"/>
          <w:marTop w:val="0"/>
          <w:marBottom w:val="0"/>
          <w:divBdr>
            <w:top w:val="none" w:sz="0" w:space="0" w:color="auto"/>
            <w:left w:val="none" w:sz="0" w:space="0" w:color="auto"/>
            <w:bottom w:val="none" w:sz="0" w:space="0" w:color="auto"/>
            <w:right w:val="none" w:sz="0" w:space="0" w:color="auto"/>
          </w:divBdr>
          <w:divsChild>
            <w:div w:id="1349797090">
              <w:marLeft w:val="0"/>
              <w:marRight w:val="0"/>
              <w:marTop w:val="0"/>
              <w:marBottom w:val="0"/>
              <w:divBdr>
                <w:top w:val="none" w:sz="0" w:space="0" w:color="auto"/>
                <w:left w:val="none" w:sz="0" w:space="0" w:color="auto"/>
                <w:bottom w:val="none" w:sz="0" w:space="0" w:color="auto"/>
                <w:right w:val="none" w:sz="0" w:space="0" w:color="auto"/>
              </w:divBdr>
            </w:div>
            <w:div w:id="1042629340">
              <w:marLeft w:val="0"/>
              <w:marRight w:val="0"/>
              <w:marTop w:val="0"/>
              <w:marBottom w:val="0"/>
              <w:divBdr>
                <w:top w:val="none" w:sz="0" w:space="0" w:color="auto"/>
                <w:left w:val="none" w:sz="0" w:space="0" w:color="auto"/>
                <w:bottom w:val="none" w:sz="0" w:space="0" w:color="auto"/>
                <w:right w:val="none" w:sz="0" w:space="0" w:color="auto"/>
              </w:divBdr>
            </w:div>
          </w:divsChild>
        </w:div>
        <w:div w:id="2008171689">
          <w:marLeft w:val="0"/>
          <w:marRight w:val="0"/>
          <w:marTop w:val="0"/>
          <w:marBottom w:val="0"/>
          <w:divBdr>
            <w:top w:val="none" w:sz="0" w:space="0" w:color="auto"/>
            <w:left w:val="none" w:sz="0" w:space="0" w:color="auto"/>
            <w:bottom w:val="none" w:sz="0" w:space="0" w:color="auto"/>
            <w:right w:val="none" w:sz="0" w:space="0" w:color="auto"/>
          </w:divBdr>
          <w:divsChild>
            <w:div w:id="1109855251">
              <w:marLeft w:val="0"/>
              <w:marRight w:val="0"/>
              <w:marTop w:val="0"/>
              <w:marBottom w:val="0"/>
              <w:divBdr>
                <w:top w:val="none" w:sz="0" w:space="0" w:color="auto"/>
                <w:left w:val="none" w:sz="0" w:space="0" w:color="auto"/>
                <w:bottom w:val="none" w:sz="0" w:space="0" w:color="auto"/>
                <w:right w:val="none" w:sz="0" w:space="0" w:color="auto"/>
              </w:divBdr>
            </w:div>
            <w:div w:id="1392656926">
              <w:marLeft w:val="0"/>
              <w:marRight w:val="0"/>
              <w:marTop w:val="0"/>
              <w:marBottom w:val="0"/>
              <w:divBdr>
                <w:top w:val="none" w:sz="0" w:space="0" w:color="auto"/>
                <w:left w:val="none" w:sz="0" w:space="0" w:color="auto"/>
                <w:bottom w:val="none" w:sz="0" w:space="0" w:color="auto"/>
                <w:right w:val="none" w:sz="0" w:space="0" w:color="auto"/>
              </w:divBdr>
            </w:div>
            <w:div w:id="141432570">
              <w:marLeft w:val="0"/>
              <w:marRight w:val="0"/>
              <w:marTop w:val="0"/>
              <w:marBottom w:val="0"/>
              <w:divBdr>
                <w:top w:val="none" w:sz="0" w:space="0" w:color="auto"/>
                <w:left w:val="none" w:sz="0" w:space="0" w:color="auto"/>
                <w:bottom w:val="none" w:sz="0" w:space="0" w:color="auto"/>
                <w:right w:val="none" w:sz="0" w:space="0" w:color="auto"/>
              </w:divBdr>
            </w:div>
          </w:divsChild>
        </w:div>
        <w:div w:id="1552644777">
          <w:marLeft w:val="0"/>
          <w:marRight w:val="0"/>
          <w:marTop w:val="0"/>
          <w:marBottom w:val="0"/>
          <w:divBdr>
            <w:top w:val="none" w:sz="0" w:space="0" w:color="auto"/>
            <w:left w:val="none" w:sz="0" w:space="0" w:color="auto"/>
            <w:bottom w:val="none" w:sz="0" w:space="0" w:color="auto"/>
            <w:right w:val="none" w:sz="0" w:space="0" w:color="auto"/>
          </w:divBdr>
          <w:divsChild>
            <w:div w:id="871268168">
              <w:marLeft w:val="0"/>
              <w:marRight w:val="0"/>
              <w:marTop w:val="0"/>
              <w:marBottom w:val="0"/>
              <w:divBdr>
                <w:top w:val="none" w:sz="0" w:space="0" w:color="auto"/>
                <w:left w:val="none" w:sz="0" w:space="0" w:color="auto"/>
                <w:bottom w:val="none" w:sz="0" w:space="0" w:color="auto"/>
                <w:right w:val="none" w:sz="0" w:space="0" w:color="auto"/>
              </w:divBdr>
            </w:div>
            <w:div w:id="152916710">
              <w:marLeft w:val="0"/>
              <w:marRight w:val="0"/>
              <w:marTop w:val="0"/>
              <w:marBottom w:val="0"/>
              <w:divBdr>
                <w:top w:val="none" w:sz="0" w:space="0" w:color="auto"/>
                <w:left w:val="none" w:sz="0" w:space="0" w:color="auto"/>
                <w:bottom w:val="none" w:sz="0" w:space="0" w:color="auto"/>
                <w:right w:val="none" w:sz="0" w:space="0" w:color="auto"/>
              </w:divBdr>
            </w:div>
          </w:divsChild>
        </w:div>
        <w:div w:id="633218386">
          <w:marLeft w:val="0"/>
          <w:marRight w:val="0"/>
          <w:marTop w:val="0"/>
          <w:marBottom w:val="0"/>
          <w:divBdr>
            <w:top w:val="none" w:sz="0" w:space="0" w:color="auto"/>
            <w:left w:val="none" w:sz="0" w:space="0" w:color="auto"/>
            <w:bottom w:val="none" w:sz="0" w:space="0" w:color="auto"/>
            <w:right w:val="none" w:sz="0" w:space="0" w:color="auto"/>
          </w:divBdr>
          <w:divsChild>
            <w:div w:id="1695039178">
              <w:marLeft w:val="0"/>
              <w:marRight w:val="0"/>
              <w:marTop w:val="0"/>
              <w:marBottom w:val="0"/>
              <w:divBdr>
                <w:top w:val="none" w:sz="0" w:space="0" w:color="auto"/>
                <w:left w:val="none" w:sz="0" w:space="0" w:color="auto"/>
                <w:bottom w:val="none" w:sz="0" w:space="0" w:color="auto"/>
                <w:right w:val="none" w:sz="0" w:space="0" w:color="auto"/>
              </w:divBdr>
            </w:div>
            <w:div w:id="1682391464">
              <w:marLeft w:val="0"/>
              <w:marRight w:val="0"/>
              <w:marTop w:val="0"/>
              <w:marBottom w:val="0"/>
              <w:divBdr>
                <w:top w:val="none" w:sz="0" w:space="0" w:color="auto"/>
                <w:left w:val="none" w:sz="0" w:space="0" w:color="auto"/>
                <w:bottom w:val="none" w:sz="0" w:space="0" w:color="auto"/>
                <w:right w:val="none" w:sz="0" w:space="0" w:color="auto"/>
              </w:divBdr>
            </w:div>
            <w:div w:id="1619335409">
              <w:marLeft w:val="0"/>
              <w:marRight w:val="0"/>
              <w:marTop w:val="0"/>
              <w:marBottom w:val="0"/>
              <w:divBdr>
                <w:top w:val="none" w:sz="0" w:space="0" w:color="auto"/>
                <w:left w:val="none" w:sz="0" w:space="0" w:color="auto"/>
                <w:bottom w:val="none" w:sz="0" w:space="0" w:color="auto"/>
                <w:right w:val="none" w:sz="0" w:space="0" w:color="auto"/>
              </w:divBdr>
            </w:div>
            <w:div w:id="1766806009">
              <w:marLeft w:val="0"/>
              <w:marRight w:val="0"/>
              <w:marTop w:val="0"/>
              <w:marBottom w:val="0"/>
              <w:divBdr>
                <w:top w:val="none" w:sz="0" w:space="0" w:color="auto"/>
                <w:left w:val="none" w:sz="0" w:space="0" w:color="auto"/>
                <w:bottom w:val="none" w:sz="0" w:space="0" w:color="auto"/>
                <w:right w:val="none" w:sz="0" w:space="0" w:color="auto"/>
              </w:divBdr>
            </w:div>
            <w:div w:id="1810898499">
              <w:marLeft w:val="0"/>
              <w:marRight w:val="0"/>
              <w:marTop w:val="0"/>
              <w:marBottom w:val="0"/>
              <w:divBdr>
                <w:top w:val="none" w:sz="0" w:space="0" w:color="auto"/>
                <w:left w:val="none" w:sz="0" w:space="0" w:color="auto"/>
                <w:bottom w:val="none" w:sz="0" w:space="0" w:color="auto"/>
                <w:right w:val="none" w:sz="0" w:space="0" w:color="auto"/>
              </w:divBdr>
            </w:div>
            <w:div w:id="1927618269">
              <w:marLeft w:val="0"/>
              <w:marRight w:val="0"/>
              <w:marTop w:val="0"/>
              <w:marBottom w:val="0"/>
              <w:divBdr>
                <w:top w:val="none" w:sz="0" w:space="0" w:color="auto"/>
                <w:left w:val="none" w:sz="0" w:space="0" w:color="auto"/>
                <w:bottom w:val="none" w:sz="0" w:space="0" w:color="auto"/>
                <w:right w:val="none" w:sz="0" w:space="0" w:color="auto"/>
              </w:divBdr>
            </w:div>
            <w:div w:id="243997006">
              <w:marLeft w:val="0"/>
              <w:marRight w:val="0"/>
              <w:marTop w:val="0"/>
              <w:marBottom w:val="0"/>
              <w:divBdr>
                <w:top w:val="none" w:sz="0" w:space="0" w:color="auto"/>
                <w:left w:val="none" w:sz="0" w:space="0" w:color="auto"/>
                <w:bottom w:val="none" w:sz="0" w:space="0" w:color="auto"/>
                <w:right w:val="none" w:sz="0" w:space="0" w:color="auto"/>
              </w:divBdr>
            </w:div>
            <w:div w:id="1474062575">
              <w:marLeft w:val="0"/>
              <w:marRight w:val="0"/>
              <w:marTop w:val="0"/>
              <w:marBottom w:val="0"/>
              <w:divBdr>
                <w:top w:val="none" w:sz="0" w:space="0" w:color="auto"/>
                <w:left w:val="none" w:sz="0" w:space="0" w:color="auto"/>
                <w:bottom w:val="none" w:sz="0" w:space="0" w:color="auto"/>
                <w:right w:val="none" w:sz="0" w:space="0" w:color="auto"/>
              </w:divBdr>
            </w:div>
            <w:div w:id="1229340200">
              <w:marLeft w:val="0"/>
              <w:marRight w:val="0"/>
              <w:marTop w:val="0"/>
              <w:marBottom w:val="0"/>
              <w:divBdr>
                <w:top w:val="none" w:sz="0" w:space="0" w:color="auto"/>
                <w:left w:val="none" w:sz="0" w:space="0" w:color="auto"/>
                <w:bottom w:val="none" w:sz="0" w:space="0" w:color="auto"/>
                <w:right w:val="none" w:sz="0" w:space="0" w:color="auto"/>
              </w:divBdr>
            </w:div>
            <w:div w:id="298458386">
              <w:marLeft w:val="0"/>
              <w:marRight w:val="0"/>
              <w:marTop w:val="0"/>
              <w:marBottom w:val="0"/>
              <w:divBdr>
                <w:top w:val="none" w:sz="0" w:space="0" w:color="auto"/>
                <w:left w:val="none" w:sz="0" w:space="0" w:color="auto"/>
                <w:bottom w:val="none" w:sz="0" w:space="0" w:color="auto"/>
                <w:right w:val="none" w:sz="0" w:space="0" w:color="auto"/>
              </w:divBdr>
            </w:div>
            <w:div w:id="1226719950">
              <w:marLeft w:val="0"/>
              <w:marRight w:val="0"/>
              <w:marTop w:val="0"/>
              <w:marBottom w:val="0"/>
              <w:divBdr>
                <w:top w:val="none" w:sz="0" w:space="0" w:color="auto"/>
                <w:left w:val="none" w:sz="0" w:space="0" w:color="auto"/>
                <w:bottom w:val="none" w:sz="0" w:space="0" w:color="auto"/>
                <w:right w:val="none" w:sz="0" w:space="0" w:color="auto"/>
              </w:divBdr>
            </w:div>
            <w:div w:id="1916893280">
              <w:marLeft w:val="0"/>
              <w:marRight w:val="0"/>
              <w:marTop w:val="0"/>
              <w:marBottom w:val="0"/>
              <w:divBdr>
                <w:top w:val="none" w:sz="0" w:space="0" w:color="auto"/>
                <w:left w:val="none" w:sz="0" w:space="0" w:color="auto"/>
                <w:bottom w:val="none" w:sz="0" w:space="0" w:color="auto"/>
                <w:right w:val="none" w:sz="0" w:space="0" w:color="auto"/>
              </w:divBdr>
            </w:div>
          </w:divsChild>
        </w:div>
        <w:div w:id="842473778">
          <w:marLeft w:val="0"/>
          <w:marRight w:val="0"/>
          <w:marTop w:val="0"/>
          <w:marBottom w:val="0"/>
          <w:divBdr>
            <w:top w:val="none" w:sz="0" w:space="0" w:color="auto"/>
            <w:left w:val="none" w:sz="0" w:space="0" w:color="auto"/>
            <w:bottom w:val="none" w:sz="0" w:space="0" w:color="auto"/>
            <w:right w:val="none" w:sz="0" w:space="0" w:color="auto"/>
          </w:divBdr>
          <w:divsChild>
            <w:div w:id="1509176309">
              <w:marLeft w:val="0"/>
              <w:marRight w:val="0"/>
              <w:marTop w:val="0"/>
              <w:marBottom w:val="0"/>
              <w:divBdr>
                <w:top w:val="none" w:sz="0" w:space="0" w:color="auto"/>
                <w:left w:val="none" w:sz="0" w:space="0" w:color="auto"/>
                <w:bottom w:val="none" w:sz="0" w:space="0" w:color="auto"/>
                <w:right w:val="none" w:sz="0" w:space="0" w:color="auto"/>
              </w:divBdr>
            </w:div>
            <w:div w:id="1145470898">
              <w:marLeft w:val="0"/>
              <w:marRight w:val="0"/>
              <w:marTop w:val="0"/>
              <w:marBottom w:val="0"/>
              <w:divBdr>
                <w:top w:val="none" w:sz="0" w:space="0" w:color="auto"/>
                <w:left w:val="none" w:sz="0" w:space="0" w:color="auto"/>
                <w:bottom w:val="none" w:sz="0" w:space="0" w:color="auto"/>
                <w:right w:val="none" w:sz="0" w:space="0" w:color="auto"/>
              </w:divBdr>
            </w:div>
            <w:div w:id="272714537">
              <w:marLeft w:val="0"/>
              <w:marRight w:val="0"/>
              <w:marTop w:val="0"/>
              <w:marBottom w:val="0"/>
              <w:divBdr>
                <w:top w:val="none" w:sz="0" w:space="0" w:color="auto"/>
                <w:left w:val="none" w:sz="0" w:space="0" w:color="auto"/>
                <w:bottom w:val="none" w:sz="0" w:space="0" w:color="auto"/>
                <w:right w:val="none" w:sz="0" w:space="0" w:color="auto"/>
              </w:divBdr>
            </w:div>
            <w:div w:id="221333243">
              <w:marLeft w:val="0"/>
              <w:marRight w:val="0"/>
              <w:marTop w:val="0"/>
              <w:marBottom w:val="0"/>
              <w:divBdr>
                <w:top w:val="none" w:sz="0" w:space="0" w:color="auto"/>
                <w:left w:val="none" w:sz="0" w:space="0" w:color="auto"/>
                <w:bottom w:val="none" w:sz="0" w:space="0" w:color="auto"/>
                <w:right w:val="none" w:sz="0" w:space="0" w:color="auto"/>
              </w:divBdr>
            </w:div>
          </w:divsChild>
        </w:div>
        <w:div w:id="552353398">
          <w:marLeft w:val="0"/>
          <w:marRight w:val="0"/>
          <w:marTop w:val="0"/>
          <w:marBottom w:val="0"/>
          <w:divBdr>
            <w:top w:val="none" w:sz="0" w:space="0" w:color="auto"/>
            <w:left w:val="none" w:sz="0" w:space="0" w:color="auto"/>
            <w:bottom w:val="none" w:sz="0" w:space="0" w:color="auto"/>
            <w:right w:val="none" w:sz="0" w:space="0" w:color="auto"/>
          </w:divBdr>
          <w:divsChild>
            <w:div w:id="374700852">
              <w:marLeft w:val="0"/>
              <w:marRight w:val="0"/>
              <w:marTop w:val="0"/>
              <w:marBottom w:val="0"/>
              <w:divBdr>
                <w:top w:val="none" w:sz="0" w:space="0" w:color="auto"/>
                <w:left w:val="none" w:sz="0" w:space="0" w:color="auto"/>
                <w:bottom w:val="none" w:sz="0" w:space="0" w:color="auto"/>
                <w:right w:val="none" w:sz="0" w:space="0" w:color="auto"/>
              </w:divBdr>
            </w:div>
            <w:div w:id="532157592">
              <w:marLeft w:val="0"/>
              <w:marRight w:val="0"/>
              <w:marTop w:val="0"/>
              <w:marBottom w:val="0"/>
              <w:divBdr>
                <w:top w:val="none" w:sz="0" w:space="0" w:color="auto"/>
                <w:left w:val="none" w:sz="0" w:space="0" w:color="auto"/>
                <w:bottom w:val="none" w:sz="0" w:space="0" w:color="auto"/>
                <w:right w:val="none" w:sz="0" w:space="0" w:color="auto"/>
              </w:divBdr>
            </w:div>
          </w:divsChild>
        </w:div>
        <w:div w:id="1395471591">
          <w:marLeft w:val="0"/>
          <w:marRight w:val="0"/>
          <w:marTop w:val="0"/>
          <w:marBottom w:val="0"/>
          <w:divBdr>
            <w:top w:val="none" w:sz="0" w:space="0" w:color="auto"/>
            <w:left w:val="none" w:sz="0" w:space="0" w:color="auto"/>
            <w:bottom w:val="none" w:sz="0" w:space="0" w:color="auto"/>
            <w:right w:val="none" w:sz="0" w:space="0" w:color="auto"/>
          </w:divBdr>
          <w:divsChild>
            <w:div w:id="1617715152">
              <w:marLeft w:val="0"/>
              <w:marRight w:val="0"/>
              <w:marTop w:val="0"/>
              <w:marBottom w:val="0"/>
              <w:divBdr>
                <w:top w:val="none" w:sz="0" w:space="0" w:color="auto"/>
                <w:left w:val="none" w:sz="0" w:space="0" w:color="auto"/>
                <w:bottom w:val="none" w:sz="0" w:space="0" w:color="auto"/>
                <w:right w:val="none" w:sz="0" w:space="0" w:color="auto"/>
              </w:divBdr>
            </w:div>
          </w:divsChild>
        </w:div>
        <w:div w:id="1000699727">
          <w:marLeft w:val="0"/>
          <w:marRight w:val="0"/>
          <w:marTop w:val="0"/>
          <w:marBottom w:val="0"/>
          <w:divBdr>
            <w:top w:val="none" w:sz="0" w:space="0" w:color="auto"/>
            <w:left w:val="none" w:sz="0" w:space="0" w:color="auto"/>
            <w:bottom w:val="none" w:sz="0" w:space="0" w:color="auto"/>
            <w:right w:val="none" w:sz="0" w:space="0" w:color="auto"/>
          </w:divBdr>
          <w:divsChild>
            <w:div w:id="575551827">
              <w:marLeft w:val="0"/>
              <w:marRight w:val="0"/>
              <w:marTop w:val="0"/>
              <w:marBottom w:val="0"/>
              <w:divBdr>
                <w:top w:val="none" w:sz="0" w:space="0" w:color="auto"/>
                <w:left w:val="none" w:sz="0" w:space="0" w:color="auto"/>
                <w:bottom w:val="none" w:sz="0" w:space="0" w:color="auto"/>
                <w:right w:val="none" w:sz="0" w:space="0" w:color="auto"/>
              </w:divBdr>
            </w:div>
          </w:divsChild>
        </w:div>
        <w:div w:id="2061709572">
          <w:marLeft w:val="0"/>
          <w:marRight w:val="0"/>
          <w:marTop w:val="0"/>
          <w:marBottom w:val="0"/>
          <w:divBdr>
            <w:top w:val="none" w:sz="0" w:space="0" w:color="auto"/>
            <w:left w:val="none" w:sz="0" w:space="0" w:color="auto"/>
            <w:bottom w:val="none" w:sz="0" w:space="0" w:color="auto"/>
            <w:right w:val="none" w:sz="0" w:space="0" w:color="auto"/>
          </w:divBdr>
          <w:divsChild>
            <w:div w:id="857350516">
              <w:marLeft w:val="0"/>
              <w:marRight w:val="0"/>
              <w:marTop w:val="0"/>
              <w:marBottom w:val="0"/>
              <w:divBdr>
                <w:top w:val="none" w:sz="0" w:space="0" w:color="auto"/>
                <w:left w:val="none" w:sz="0" w:space="0" w:color="auto"/>
                <w:bottom w:val="none" w:sz="0" w:space="0" w:color="auto"/>
                <w:right w:val="none" w:sz="0" w:space="0" w:color="auto"/>
              </w:divBdr>
            </w:div>
            <w:div w:id="1632782317">
              <w:marLeft w:val="0"/>
              <w:marRight w:val="0"/>
              <w:marTop w:val="0"/>
              <w:marBottom w:val="0"/>
              <w:divBdr>
                <w:top w:val="none" w:sz="0" w:space="0" w:color="auto"/>
                <w:left w:val="none" w:sz="0" w:space="0" w:color="auto"/>
                <w:bottom w:val="none" w:sz="0" w:space="0" w:color="auto"/>
                <w:right w:val="none" w:sz="0" w:space="0" w:color="auto"/>
              </w:divBdr>
            </w:div>
          </w:divsChild>
        </w:div>
        <w:div w:id="1775663964">
          <w:marLeft w:val="0"/>
          <w:marRight w:val="0"/>
          <w:marTop w:val="0"/>
          <w:marBottom w:val="0"/>
          <w:divBdr>
            <w:top w:val="none" w:sz="0" w:space="0" w:color="auto"/>
            <w:left w:val="none" w:sz="0" w:space="0" w:color="auto"/>
            <w:bottom w:val="none" w:sz="0" w:space="0" w:color="auto"/>
            <w:right w:val="none" w:sz="0" w:space="0" w:color="auto"/>
          </w:divBdr>
          <w:divsChild>
            <w:div w:id="2006008279">
              <w:marLeft w:val="0"/>
              <w:marRight w:val="0"/>
              <w:marTop w:val="0"/>
              <w:marBottom w:val="0"/>
              <w:divBdr>
                <w:top w:val="none" w:sz="0" w:space="0" w:color="auto"/>
                <w:left w:val="none" w:sz="0" w:space="0" w:color="auto"/>
                <w:bottom w:val="none" w:sz="0" w:space="0" w:color="auto"/>
                <w:right w:val="none" w:sz="0" w:space="0" w:color="auto"/>
              </w:divBdr>
            </w:div>
          </w:divsChild>
        </w:div>
        <w:div w:id="703210597">
          <w:marLeft w:val="0"/>
          <w:marRight w:val="0"/>
          <w:marTop w:val="0"/>
          <w:marBottom w:val="0"/>
          <w:divBdr>
            <w:top w:val="none" w:sz="0" w:space="0" w:color="auto"/>
            <w:left w:val="none" w:sz="0" w:space="0" w:color="auto"/>
            <w:bottom w:val="none" w:sz="0" w:space="0" w:color="auto"/>
            <w:right w:val="none" w:sz="0" w:space="0" w:color="auto"/>
          </w:divBdr>
          <w:divsChild>
            <w:div w:id="586118375">
              <w:marLeft w:val="0"/>
              <w:marRight w:val="0"/>
              <w:marTop w:val="0"/>
              <w:marBottom w:val="0"/>
              <w:divBdr>
                <w:top w:val="none" w:sz="0" w:space="0" w:color="auto"/>
                <w:left w:val="none" w:sz="0" w:space="0" w:color="auto"/>
                <w:bottom w:val="none" w:sz="0" w:space="0" w:color="auto"/>
                <w:right w:val="none" w:sz="0" w:space="0" w:color="auto"/>
              </w:divBdr>
            </w:div>
            <w:div w:id="2047440919">
              <w:marLeft w:val="0"/>
              <w:marRight w:val="0"/>
              <w:marTop w:val="0"/>
              <w:marBottom w:val="0"/>
              <w:divBdr>
                <w:top w:val="none" w:sz="0" w:space="0" w:color="auto"/>
                <w:left w:val="none" w:sz="0" w:space="0" w:color="auto"/>
                <w:bottom w:val="none" w:sz="0" w:space="0" w:color="auto"/>
                <w:right w:val="none" w:sz="0" w:space="0" w:color="auto"/>
              </w:divBdr>
            </w:div>
          </w:divsChild>
        </w:div>
        <w:div w:id="169876003">
          <w:marLeft w:val="0"/>
          <w:marRight w:val="0"/>
          <w:marTop w:val="0"/>
          <w:marBottom w:val="0"/>
          <w:divBdr>
            <w:top w:val="none" w:sz="0" w:space="0" w:color="auto"/>
            <w:left w:val="none" w:sz="0" w:space="0" w:color="auto"/>
            <w:bottom w:val="none" w:sz="0" w:space="0" w:color="auto"/>
            <w:right w:val="none" w:sz="0" w:space="0" w:color="auto"/>
          </w:divBdr>
          <w:divsChild>
            <w:div w:id="1013993997">
              <w:marLeft w:val="0"/>
              <w:marRight w:val="0"/>
              <w:marTop w:val="0"/>
              <w:marBottom w:val="0"/>
              <w:divBdr>
                <w:top w:val="none" w:sz="0" w:space="0" w:color="auto"/>
                <w:left w:val="none" w:sz="0" w:space="0" w:color="auto"/>
                <w:bottom w:val="none" w:sz="0" w:space="0" w:color="auto"/>
                <w:right w:val="none" w:sz="0" w:space="0" w:color="auto"/>
              </w:divBdr>
            </w:div>
            <w:div w:id="1647903457">
              <w:marLeft w:val="0"/>
              <w:marRight w:val="0"/>
              <w:marTop w:val="0"/>
              <w:marBottom w:val="0"/>
              <w:divBdr>
                <w:top w:val="none" w:sz="0" w:space="0" w:color="auto"/>
                <w:left w:val="none" w:sz="0" w:space="0" w:color="auto"/>
                <w:bottom w:val="none" w:sz="0" w:space="0" w:color="auto"/>
                <w:right w:val="none" w:sz="0" w:space="0" w:color="auto"/>
              </w:divBdr>
            </w:div>
          </w:divsChild>
        </w:div>
        <w:div w:id="1233077254">
          <w:marLeft w:val="0"/>
          <w:marRight w:val="0"/>
          <w:marTop w:val="0"/>
          <w:marBottom w:val="0"/>
          <w:divBdr>
            <w:top w:val="none" w:sz="0" w:space="0" w:color="auto"/>
            <w:left w:val="none" w:sz="0" w:space="0" w:color="auto"/>
            <w:bottom w:val="none" w:sz="0" w:space="0" w:color="auto"/>
            <w:right w:val="none" w:sz="0" w:space="0" w:color="auto"/>
          </w:divBdr>
          <w:divsChild>
            <w:div w:id="1323244024">
              <w:marLeft w:val="0"/>
              <w:marRight w:val="0"/>
              <w:marTop w:val="0"/>
              <w:marBottom w:val="0"/>
              <w:divBdr>
                <w:top w:val="none" w:sz="0" w:space="0" w:color="auto"/>
                <w:left w:val="none" w:sz="0" w:space="0" w:color="auto"/>
                <w:bottom w:val="none" w:sz="0" w:space="0" w:color="auto"/>
                <w:right w:val="none" w:sz="0" w:space="0" w:color="auto"/>
              </w:divBdr>
            </w:div>
            <w:div w:id="1384912712">
              <w:marLeft w:val="0"/>
              <w:marRight w:val="0"/>
              <w:marTop w:val="0"/>
              <w:marBottom w:val="0"/>
              <w:divBdr>
                <w:top w:val="none" w:sz="0" w:space="0" w:color="auto"/>
                <w:left w:val="none" w:sz="0" w:space="0" w:color="auto"/>
                <w:bottom w:val="none" w:sz="0" w:space="0" w:color="auto"/>
                <w:right w:val="none" w:sz="0" w:space="0" w:color="auto"/>
              </w:divBdr>
            </w:div>
            <w:div w:id="1114246116">
              <w:marLeft w:val="0"/>
              <w:marRight w:val="0"/>
              <w:marTop w:val="0"/>
              <w:marBottom w:val="0"/>
              <w:divBdr>
                <w:top w:val="none" w:sz="0" w:space="0" w:color="auto"/>
                <w:left w:val="none" w:sz="0" w:space="0" w:color="auto"/>
                <w:bottom w:val="none" w:sz="0" w:space="0" w:color="auto"/>
                <w:right w:val="none" w:sz="0" w:space="0" w:color="auto"/>
              </w:divBdr>
            </w:div>
            <w:div w:id="599415257">
              <w:marLeft w:val="0"/>
              <w:marRight w:val="0"/>
              <w:marTop w:val="0"/>
              <w:marBottom w:val="0"/>
              <w:divBdr>
                <w:top w:val="none" w:sz="0" w:space="0" w:color="auto"/>
                <w:left w:val="none" w:sz="0" w:space="0" w:color="auto"/>
                <w:bottom w:val="none" w:sz="0" w:space="0" w:color="auto"/>
                <w:right w:val="none" w:sz="0" w:space="0" w:color="auto"/>
              </w:divBdr>
            </w:div>
            <w:div w:id="264117829">
              <w:marLeft w:val="0"/>
              <w:marRight w:val="0"/>
              <w:marTop w:val="0"/>
              <w:marBottom w:val="0"/>
              <w:divBdr>
                <w:top w:val="none" w:sz="0" w:space="0" w:color="auto"/>
                <w:left w:val="none" w:sz="0" w:space="0" w:color="auto"/>
                <w:bottom w:val="none" w:sz="0" w:space="0" w:color="auto"/>
                <w:right w:val="none" w:sz="0" w:space="0" w:color="auto"/>
              </w:divBdr>
            </w:div>
            <w:div w:id="1317763249">
              <w:marLeft w:val="0"/>
              <w:marRight w:val="0"/>
              <w:marTop w:val="0"/>
              <w:marBottom w:val="0"/>
              <w:divBdr>
                <w:top w:val="none" w:sz="0" w:space="0" w:color="auto"/>
                <w:left w:val="none" w:sz="0" w:space="0" w:color="auto"/>
                <w:bottom w:val="none" w:sz="0" w:space="0" w:color="auto"/>
                <w:right w:val="none" w:sz="0" w:space="0" w:color="auto"/>
              </w:divBdr>
            </w:div>
            <w:div w:id="1349138551">
              <w:marLeft w:val="0"/>
              <w:marRight w:val="0"/>
              <w:marTop w:val="0"/>
              <w:marBottom w:val="0"/>
              <w:divBdr>
                <w:top w:val="none" w:sz="0" w:space="0" w:color="auto"/>
                <w:left w:val="none" w:sz="0" w:space="0" w:color="auto"/>
                <w:bottom w:val="none" w:sz="0" w:space="0" w:color="auto"/>
                <w:right w:val="none" w:sz="0" w:space="0" w:color="auto"/>
              </w:divBdr>
            </w:div>
          </w:divsChild>
        </w:div>
        <w:div w:id="1393694284">
          <w:marLeft w:val="0"/>
          <w:marRight w:val="0"/>
          <w:marTop w:val="0"/>
          <w:marBottom w:val="0"/>
          <w:divBdr>
            <w:top w:val="none" w:sz="0" w:space="0" w:color="auto"/>
            <w:left w:val="none" w:sz="0" w:space="0" w:color="auto"/>
            <w:bottom w:val="none" w:sz="0" w:space="0" w:color="auto"/>
            <w:right w:val="none" w:sz="0" w:space="0" w:color="auto"/>
          </w:divBdr>
          <w:divsChild>
            <w:div w:id="700593778">
              <w:marLeft w:val="0"/>
              <w:marRight w:val="0"/>
              <w:marTop w:val="0"/>
              <w:marBottom w:val="0"/>
              <w:divBdr>
                <w:top w:val="none" w:sz="0" w:space="0" w:color="auto"/>
                <w:left w:val="none" w:sz="0" w:space="0" w:color="auto"/>
                <w:bottom w:val="none" w:sz="0" w:space="0" w:color="auto"/>
                <w:right w:val="none" w:sz="0" w:space="0" w:color="auto"/>
              </w:divBdr>
            </w:div>
          </w:divsChild>
        </w:div>
        <w:div w:id="313871135">
          <w:marLeft w:val="0"/>
          <w:marRight w:val="0"/>
          <w:marTop w:val="0"/>
          <w:marBottom w:val="0"/>
          <w:divBdr>
            <w:top w:val="none" w:sz="0" w:space="0" w:color="auto"/>
            <w:left w:val="none" w:sz="0" w:space="0" w:color="auto"/>
            <w:bottom w:val="none" w:sz="0" w:space="0" w:color="auto"/>
            <w:right w:val="none" w:sz="0" w:space="0" w:color="auto"/>
          </w:divBdr>
          <w:divsChild>
            <w:div w:id="1945260479">
              <w:marLeft w:val="0"/>
              <w:marRight w:val="0"/>
              <w:marTop w:val="0"/>
              <w:marBottom w:val="0"/>
              <w:divBdr>
                <w:top w:val="none" w:sz="0" w:space="0" w:color="auto"/>
                <w:left w:val="none" w:sz="0" w:space="0" w:color="auto"/>
                <w:bottom w:val="none" w:sz="0" w:space="0" w:color="auto"/>
                <w:right w:val="none" w:sz="0" w:space="0" w:color="auto"/>
              </w:divBdr>
            </w:div>
            <w:div w:id="477381170">
              <w:marLeft w:val="0"/>
              <w:marRight w:val="0"/>
              <w:marTop w:val="0"/>
              <w:marBottom w:val="0"/>
              <w:divBdr>
                <w:top w:val="none" w:sz="0" w:space="0" w:color="auto"/>
                <w:left w:val="none" w:sz="0" w:space="0" w:color="auto"/>
                <w:bottom w:val="none" w:sz="0" w:space="0" w:color="auto"/>
                <w:right w:val="none" w:sz="0" w:space="0" w:color="auto"/>
              </w:divBdr>
            </w:div>
          </w:divsChild>
        </w:div>
        <w:div w:id="1799832530">
          <w:marLeft w:val="0"/>
          <w:marRight w:val="0"/>
          <w:marTop w:val="0"/>
          <w:marBottom w:val="0"/>
          <w:divBdr>
            <w:top w:val="none" w:sz="0" w:space="0" w:color="auto"/>
            <w:left w:val="none" w:sz="0" w:space="0" w:color="auto"/>
            <w:bottom w:val="none" w:sz="0" w:space="0" w:color="auto"/>
            <w:right w:val="none" w:sz="0" w:space="0" w:color="auto"/>
          </w:divBdr>
          <w:divsChild>
            <w:div w:id="283267901">
              <w:marLeft w:val="0"/>
              <w:marRight w:val="0"/>
              <w:marTop w:val="0"/>
              <w:marBottom w:val="0"/>
              <w:divBdr>
                <w:top w:val="none" w:sz="0" w:space="0" w:color="auto"/>
                <w:left w:val="none" w:sz="0" w:space="0" w:color="auto"/>
                <w:bottom w:val="none" w:sz="0" w:space="0" w:color="auto"/>
                <w:right w:val="none" w:sz="0" w:space="0" w:color="auto"/>
              </w:divBdr>
            </w:div>
          </w:divsChild>
        </w:div>
        <w:div w:id="1287782947">
          <w:marLeft w:val="0"/>
          <w:marRight w:val="0"/>
          <w:marTop w:val="0"/>
          <w:marBottom w:val="0"/>
          <w:divBdr>
            <w:top w:val="none" w:sz="0" w:space="0" w:color="auto"/>
            <w:left w:val="none" w:sz="0" w:space="0" w:color="auto"/>
            <w:bottom w:val="none" w:sz="0" w:space="0" w:color="auto"/>
            <w:right w:val="none" w:sz="0" w:space="0" w:color="auto"/>
          </w:divBdr>
          <w:divsChild>
            <w:div w:id="1486970871">
              <w:marLeft w:val="0"/>
              <w:marRight w:val="0"/>
              <w:marTop w:val="0"/>
              <w:marBottom w:val="0"/>
              <w:divBdr>
                <w:top w:val="none" w:sz="0" w:space="0" w:color="auto"/>
                <w:left w:val="none" w:sz="0" w:space="0" w:color="auto"/>
                <w:bottom w:val="none" w:sz="0" w:space="0" w:color="auto"/>
                <w:right w:val="none" w:sz="0" w:space="0" w:color="auto"/>
              </w:divBdr>
            </w:div>
            <w:div w:id="744883983">
              <w:marLeft w:val="0"/>
              <w:marRight w:val="0"/>
              <w:marTop w:val="0"/>
              <w:marBottom w:val="0"/>
              <w:divBdr>
                <w:top w:val="none" w:sz="0" w:space="0" w:color="auto"/>
                <w:left w:val="none" w:sz="0" w:space="0" w:color="auto"/>
                <w:bottom w:val="none" w:sz="0" w:space="0" w:color="auto"/>
                <w:right w:val="none" w:sz="0" w:space="0" w:color="auto"/>
              </w:divBdr>
            </w:div>
          </w:divsChild>
        </w:div>
        <w:div w:id="984431138">
          <w:marLeft w:val="0"/>
          <w:marRight w:val="0"/>
          <w:marTop w:val="0"/>
          <w:marBottom w:val="0"/>
          <w:divBdr>
            <w:top w:val="none" w:sz="0" w:space="0" w:color="auto"/>
            <w:left w:val="none" w:sz="0" w:space="0" w:color="auto"/>
            <w:bottom w:val="none" w:sz="0" w:space="0" w:color="auto"/>
            <w:right w:val="none" w:sz="0" w:space="0" w:color="auto"/>
          </w:divBdr>
          <w:divsChild>
            <w:div w:id="1848593962">
              <w:marLeft w:val="0"/>
              <w:marRight w:val="0"/>
              <w:marTop w:val="0"/>
              <w:marBottom w:val="0"/>
              <w:divBdr>
                <w:top w:val="none" w:sz="0" w:space="0" w:color="auto"/>
                <w:left w:val="none" w:sz="0" w:space="0" w:color="auto"/>
                <w:bottom w:val="none" w:sz="0" w:space="0" w:color="auto"/>
                <w:right w:val="none" w:sz="0" w:space="0" w:color="auto"/>
              </w:divBdr>
            </w:div>
            <w:div w:id="1277250116">
              <w:marLeft w:val="0"/>
              <w:marRight w:val="0"/>
              <w:marTop w:val="0"/>
              <w:marBottom w:val="0"/>
              <w:divBdr>
                <w:top w:val="none" w:sz="0" w:space="0" w:color="auto"/>
                <w:left w:val="none" w:sz="0" w:space="0" w:color="auto"/>
                <w:bottom w:val="none" w:sz="0" w:space="0" w:color="auto"/>
                <w:right w:val="none" w:sz="0" w:space="0" w:color="auto"/>
              </w:divBdr>
            </w:div>
          </w:divsChild>
        </w:div>
        <w:div w:id="1400052398">
          <w:marLeft w:val="0"/>
          <w:marRight w:val="0"/>
          <w:marTop w:val="0"/>
          <w:marBottom w:val="0"/>
          <w:divBdr>
            <w:top w:val="none" w:sz="0" w:space="0" w:color="auto"/>
            <w:left w:val="none" w:sz="0" w:space="0" w:color="auto"/>
            <w:bottom w:val="none" w:sz="0" w:space="0" w:color="auto"/>
            <w:right w:val="none" w:sz="0" w:space="0" w:color="auto"/>
          </w:divBdr>
          <w:divsChild>
            <w:div w:id="1048605056">
              <w:marLeft w:val="0"/>
              <w:marRight w:val="0"/>
              <w:marTop w:val="0"/>
              <w:marBottom w:val="0"/>
              <w:divBdr>
                <w:top w:val="none" w:sz="0" w:space="0" w:color="auto"/>
                <w:left w:val="none" w:sz="0" w:space="0" w:color="auto"/>
                <w:bottom w:val="none" w:sz="0" w:space="0" w:color="auto"/>
                <w:right w:val="none" w:sz="0" w:space="0" w:color="auto"/>
              </w:divBdr>
            </w:div>
          </w:divsChild>
        </w:div>
        <w:div w:id="1061321071">
          <w:marLeft w:val="0"/>
          <w:marRight w:val="0"/>
          <w:marTop w:val="0"/>
          <w:marBottom w:val="0"/>
          <w:divBdr>
            <w:top w:val="none" w:sz="0" w:space="0" w:color="auto"/>
            <w:left w:val="none" w:sz="0" w:space="0" w:color="auto"/>
            <w:bottom w:val="none" w:sz="0" w:space="0" w:color="auto"/>
            <w:right w:val="none" w:sz="0" w:space="0" w:color="auto"/>
          </w:divBdr>
          <w:divsChild>
            <w:div w:id="222985904">
              <w:marLeft w:val="0"/>
              <w:marRight w:val="0"/>
              <w:marTop w:val="0"/>
              <w:marBottom w:val="0"/>
              <w:divBdr>
                <w:top w:val="none" w:sz="0" w:space="0" w:color="auto"/>
                <w:left w:val="none" w:sz="0" w:space="0" w:color="auto"/>
                <w:bottom w:val="none" w:sz="0" w:space="0" w:color="auto"/>
                <w:right w:val="none" w:sz="0" w:space="0" w:color="auto"/>
              </w:divBdr>
            </w:div>
            <w:div w:id="1578319421">
              <w:marLeft w:val="0"/>
              <w:marRight w:val="0"/>
              <w:marTop w:val="0"/>
              <w:marBottom w:val="0"/>
              <w:divBdr>
                <w:top w:val="none" w:sz="0" w:space="0" w:color="auto"/>
                <w:left w:val="none" w:sz="0" w:space="0" w:color="auto"/>
                <w:bottom w:val="none" w:sz="0" w:space="0" w:color="auto"/>
                <w:right w:val="none" w:sz="0" w:space="0" w:color="auto"/>
              </w:divBdr>
            </w:div>
          </w:divsChild>
        </w:div>
        <w:div w:id="317727723">
          <w:marLeft w:val="0"/>
          <w:marRight w:val="0"/>
          <w:marTop w:val="0"/>
          <w:marBottom w:val="0"/>
          <w:divBdr>
            <w:top w:val="none" w:sz="0" w:space="0" w:color="auto"/>
            <w:left w:val="none" w:sz="0" w:space="0" w:color="auto"/>
            <w:bottom w:val="none" w:sz="0" w:space="0" w:color="auto"/>
            <w:right w:val="none" w:sz="0" w:space="0" w:color="auto"/>
          </w:divBdr>
          <w:divsChild>
            <w:div w:id="910576272">
              <w:marLeft w:val="0"/>
              <w:marRight w:val="0"/>
              <w:marTop w:val="0"/>
              <w:marBottom w:val="0"/>
              <w:divBdr>
                <w:top w:val="none" w:sz="0" w:space="0" w:color="auto"/>
                <w:left w:val="none" w:sz="0" w:space="0" w:color="auto"/>
                <w:bottom w:val="none" w:sz="0" w:space="0" w:color="auto"/>
                <w:right w:val="none" w:sz="0" w:space="0" w:color="auto"/>
              </w:divBdr>
            </w:div>
          </w:divsChild>
        </w:div>
        <w:div w:id="1875342920">
          <w:marLeft w:val="0"/>
          <w:marRight w:val="0"/>
          <w:marTop w:val="0"/>
          <w:marBottom w:val="0"/>
          <w:divBdr>
            <w:top w:val="none" w:sz="0" w:space="0" w:color="auto"/>
            <w:left w:val="none" w:sz="0" w:space="0" w:color="auto"/>
            <w:bottom w:val="none" w:sz="0" w:space="0" w:color="auto"/>
            <w:right w:val="none" w:sz="0" w:space="0" w:color="auto"/>
          </w:divBdr>
          <w:divsChild>
            <w:div w:id="1865512260">
              <w:marLeft w:val="0"/>
              <w:marRight w:val="0"/>
              <w:marTop w:val="0"/>
              <w:marBottom w:val="0"/>
              <w:divBdr>
                <w:top w:val="none" w:sz="0" w:space="0" w:color="auto"/>
                <w:left w:val="none" w:sz="0" w:space="0" w:color="auto"/>
                <w:bottom w:val="none" w:sz="0" w:space="0" w:color="auto"/>
                <w:right w:val="none" w:sz="0" w:space="0" w:color="auto"/>
              </w:divBdr>
            </w:div>
          </w:divsChild>
        </w:div>
        <w:div w:id="86342667">
          <w:marLeft w:val="0"/>
          <w:marRight w:val="0"/>
          <w:marTop w:val="0"/>
          <w:marBottom w:val="0"/>
          <w:divBdr>
            <w:top w:val="none" w:sz="0" w:space="0" w:color="auto"/>
            <w:left w:val="none" w:sz="0" w:space="0" w:color="auto"/>
            <w:bottom w:val="none" w:sz="0" w:space="0" w:color="auto"/>
            <w:right w:val="none" w:sz="0" w:space="0" w:color="auto"/>
          </w:divBdr>
          <w:divsChild>
            <w:div w:id="1714690591">
              <w:marLeft w:val="0"/>
              <w:marRight w:val="0"/>
              <w:marTop w:val="0"/>
              <w:marBottom w:val="0"/>
              <w:divBdr>
                <w:top w:val="none" w:sz="0" w:space="0" w:color="auto"/>
                <w:left w:val="none" w:sz="0" w:space="0" w:color="auto"/>
                <w:bottom w:val="none" w:sz="0" w:space="0" w:color="auto"/>
                <w:right w:val="none" w:sz="0" w:space="0" w:color="auto"/>
              </w:divBdr>
            </w:div>
            <w:div w:id="653219459">
              <w:marLeft w:val="0"/>
              <w:marRight w:val="0"/>
              <w:marTop w:val="0"/>
              <w:marBottom w:val="0"/>
              <w:divBdr>
                <w:top w:val="none" w:sz="0" w:space="0" w:color="auto"/>
                <w:left w:val="none" w:sz="0" w:space="0" w:color="auto"/>
                <w:bottom w:val="none" w:sz="0" w:space="0" w:color="auto"/>
                <w:right w:val="none" w:sz="0" w:space="0" w:color="auto"/>
              </w:divBdr>
            </w:div>
          </w:divsChild>
        </w:div>
        <w:div w:id="1622229998">
          <w:marLeft w:val="0"/>
          <w:marRight w:val="0"/>
          <w:marTop w:val="0"/>
          <w:marBottom w:val="0"/>
          <w:divBdr>
            <w:top w:val="none" w:sz="0" w:space="0" w:color="auto"/>
            <w:left w:val="none" w:sz="0" w:space="0" w:color="auto"/>
            <w:bottom w:val="none" w:sz="0" w:space="0" w:color="auto"/>
            <w:right w:val="none" w:sz="0" w:space="0" w:color="auto"/>
          </w:divBdr>
          <w:divsChild>
            <w:div w:id="1345202721">
              <w:marLeft w:val="0"/>
              <w:marRight w:val="0"/>
              <w:marTop w:val="0"/>
              <w:marBottom w:val="0"/>
              <w:divBdr>
                <w:top w:val="none" w:sz="0" w:space="0" w:color="auto"/>
                <w:left w:val="none" w:sz="0" w:space="0" w:color="auto"/>
                <w:bottom w:val="none" w:sz="0" w:space="0" w:color="auto"/>
                <w:right w:val="none" w:sz="0" w:space="0" w:color="auto"/>
              </w:divBdr>
            </w:div>
            <w:div w:id="1199854517">
              <w:marLeft w:val="0"/>
              <w:marRight w:val="0"/>
              <w:marTop w:val="0"/>
              <w:marBottom w:val="0"/>
              <w:divBdr>
                <w:top w:val="none" w:sz="0" w:space="0" w:color="auto"/>
                <w:left w:val="none" w:sz="0" w:space="0" w:color="auto"/>
                <w:bottom w:val="none" w:sz="0" w:space="0" w:color="auto"/>
                <w:right w:val="none" w:sz="0" w:space="0" w:color="auto"/>
              </w:divBdr>
            </w:div>
            <w:div w:id="1839417481">
              <w:marLeft w:val="0"/>
              <w:marRight w:val="0"/>
              <w:marTop w:val="0"/>
              <w:marBottom w:val="0"/>
              <w:divBdr>
                <w:top w:val="none" w:sz="0" w:space="0" w:color="auto"/>
                <w:left w:val="none" w:sz="0" w:space="0" w:color="auto"/>
                <w:bottom w:val="none" w:sz="0" w:space="0" w:color="auto"/>
                <w:right w:val="none" w:sz="0" w:space="0" w:color="auto"/>
              </w:divBdr>
            </w:div>
            <w:div w:id="1050149981">
              <w:marLeft w:val="0"/>
              <w:marRight w:val="0"/>
              <w:marTop w:val="0"/>
              <w:marBottom w:val="0"/>
              <w:divBdr>
                <w:top w:val="none" w:sz="0" w:space="0" w:color="auto"/>
                <w:left w:val="none" w:sz="0" w:space="0" w:color="auto"/>
                <w:bottom w:val="none" w:sz="0" w:space="0" w:color="auto"/>
                <w:right w:val="none" w:sz="0" w:space="0" w:color="auto"/>
              </w:divBdr>
            </w:div>
          </w:divsChild>
        </w:div>
        <w:div w:id="1979607099">
          <w:marLeft w:val="0"/>
          <w:marRight w:val="0"/>
          <w:marTop w:val="0"/>
          <w:marBottom w:val="0"/>
          <w:divBdr>
            <w:top w:val="none" w:sz="0" w:space="0" w:color="auto"/>
            <w:left w:val="none" w:sz="0" w:space="0" w:color="auto"/>
            <w:bottom w:val="none" w:sz="0" w:space="0" w:color="auto"/>
            <w:right w:val="none" w:sz="0" w:space="0" w:color="auto"/>
          </w:divBdr>
          <w:divsChild>
            <w:div w:id="718555044">
              <w:marLeft w:val="0"/>
              <w:marRight w:val="0"/>
              <w:marTop w:val="0"/>
              <w:marBottom w:val="0"/>
              <w:divBdr>
                <w:top w:val="none" w:sz="0" w:space="0" w:color="auto"/>
                <w:left w:val="none" w:sz="0" w:space="0" w:color="auto"/>
                <w:bottom w:val="none" w:sz="0" w:space="0" w:color="auto"/>
                <w:right w:val="none" w:sz="0" w:space="0" w:color="auto"/>
              </w:divBdr>
            </w:div>
            <w:div w:id="2136753673">
              <w:marLeft w:val="0"/>
              <w:marRight w:val="0"/>
              <w:marTop w:val="0"/>
              <w:marBottom w:val="0"/>
              <w:divBdr>
                <w:top w:val="none" w:sz="0" w:space="0" w:color="auto"/>
                <w:left w:val="none" w:sz="0" w:space="0" w:color="auto"/>
                <w:bottom w:val="none" w:sz="0" w:space="0" w:color="auto"/>
                <w:right w:val="none" w:sz="0" w:space="0" w:color="auto"/>
              </w:divBdr>
            </w:div>
          </w:divsChild>
        </w:div>
        <w:div w:id="603808947">
          <w:marLeft w:val="0"/>
          <w:marRight w:val="0"/>
          <w:marTop w:val="0"/>
          <w:marBottom w:val="0"/>
          <w:divBdr>
            <w:top w:val="none" w:sz="0" w:space="0" w:color="auto"/>
            <w:left w:val="none" w:sz="0" w:space="0" w:color="auto"/>
            <w:bottom w:val="none" w:sz="0" w:space="0" w:color="auto"/>
            <w:right w:val="none" w:sz="0" w:space="0" w:color="auto"/>
          </w:divBdr>
          <w:divsChild>
            <w:div w:id="1177579055">
              <w:marLeft w:val="0"/>
              <w:marRight w:val="0"/>
              <w:marTop w:val="0"/>
              <w:marBottom w:val="0"/>
              <w:divBdr>
                <w:top w:val="none" w:sz="0" w:space="0" w:color="auto"/>
                <w:left w:val="none" w:sz="0" w:space="0" w:color="auto"/>
                <w:bottom w:val="none" w:sz="0" w:space="0" w:color="auto"/>
                <w:right w:val="none" w:sz="0" w:space="0" w:color="auto"/>
              </w:divBdr>
            </w:div>
          </w:divsChild>
        </w:div>
        <w:div w:id="1235892814">
          <w:marLeft w:val="0"/>
          <w:marRight w:val="0"/>
          <w:marTop w:val="0"/>
          <w:marBottom w:val="0"/>
          <w:divBdr>
            <w:top w:val="none" w:sz="0" w:space="0" w:color="auto"/>
            <w:left w:val="none" w:sz="0" w:space="0" w:color="auto"/>
            <w:bottom w:val="none" w:sz="0" w:space="0" w:color="auto"/>
            <w:right w:val="none" w:sz="0" w:space="0" w:color="auto"/>
          </w:divBdr>
          <w:divsChild>
            <w:div w:id="1174033423">
              <w:marLeft w:val="0"/>
              <w:marRight w:val="0"/>
              <w:marTop w:val="0"/>
              <w:marBottom w:val="0"/>
              <w:divBdr>
                <w:top w:val="none" w:sz="0" w:space="0" w:color="auto"/>
                <w:left w:val="none" w:sz="0" w:space="0" w:color="auto"/>
                <w:bottom w:val="none" w:sz="0" w:space="0" w:color="auto"/>
                <w:right w:val="none" w:sz="0" w:space="0" w:color="auto"/>
              </w:divBdr>
            </w:div>
            <w:div w:id="1412658970">
              <w:marLeft w:val="0"/>
              <w:marRight w:val="0"/>
              <w:marTop w:val="0"/>
              <w:marBottom w:val="0"/>
              <w:divBdr>
                <w:top w:val="none" w:sz="0" w:space="0" w:color="auto"/>
                <w:left w:val="none" w:sz="0" w:space="0" w:color="auto"/>
                <w:bottom w:val="none" w:sz="0" w:space="0" w:color="auto"/>
                <w:right w:val="none" w:sz="0" w:space="0" w:color="auto"/>
              </w:divBdr>
            </w:div>
          </w:divsChild>
        </w:div>
        <w:div w:id="1668364877">
          <w:marLeft w:val="0"/>
          <w:marRight w:val="0"/>
          <w:marTop w:val="0"/>
          <w:marBottom w:val="0"/>
          <w:divBdr>
            <w:top w:val="none" w:sz="0" w:space="0" w:color="auto"/>
            <w:left w:val="none" w:sz="0" w:space="0" w:color="auto"/>
            <w:bottom w:val="none" w:sz="0" w:space="0" w:color="auto"/>
            <w:right w:val="none" w:sz="0" w:space="0" w:color="auto"/>
          </w:divBdr>
          <w:divsChild>
            <w:div w:id="1786071745">
              <w:marLeft w:val="0"/>
              <w:marRight w:val="0"/>
              <w:marTop w:val="0"/>
              <w:marBottom w:val="0"/>
              <w:divBdr>
                <w:top w:val="none" w:sz="0" w:space="0" w:color="auto"/>
                <w:left w:val="none" w:sz="0" w:space="0" w:color="auto"/>
                <w:bottom w:val="none" w:sz="0" w:space="0" w:color="auto"/>
                <w:right w:val="none" w:sz="0" w:space="0" w:color="auto"/>
              </w:divBdr>
            </w:div>
            <w:div w:id="1689601251">
              <w:marLeft w:val="0"/>
              <w:marRight w:val="0"/>
              <w:marTop w:val="0"/>
              <w:marBottom w:val="0"/>
              <w:divBdr>
                <w:top w:val="none" w:sz="0" w:space="0" w:color="auto"/>
                <w:left w:val="none" w:sz="0" w:space="0" w:color="auto"/>
                <w:bottom w:val="none" w:sz="0" w:space="0" w:color="auto"/>
                <w:right w:val="none" w:sz="0" w:space="0" w:color="auto"/>
              </w:divBdr>
            </w:div>
          </w:divsChild>
        </w:div>
        <w:div w:id="1002589713">
          <w:marLeft w:val="0"/>
          <w:marRight w:val="0"/>
          <w:marTop w:val="0"/>
          <w:marBottom w:val="0"/>
          <w:divBdr>
            <w:top w:val="none" w:sz="0" w:space="0" w:color="auto"/>
            <w:left w:val="none" w:sz="0" w:space="0" w:color="auto"/>
            <w:bottom w:val="none" w:sz="0" w:space="0" w:color="auto"/>
            <w:right w:val="none" w:sz="0" w:space="0" w:color="auto"/>
          </w:divBdr>
          <w:divsChild>
            <w:div w:id="782502561">
              <w:marLeft w:val="0"/>
              <w:marRight w:val="0"/>
              <w:marTop w:val="0"/>
              <w:marBottom w:val="0"/>
              <w:divBdr>
                <w:top w:val="none" w:sz="0" w:space="0" w:color="auto"/>
                <w:left w:val="none" w:sz="0" w:space="0" w:color="auto"/>
                <w:bottom w:val="none" w:sz="0" w:space="0" w:color="auto"/>
                <w:right w:val="none" w:sz="0" w:space="0" w:color="auto"/>
              </w:divBdr>
            </w:div>
            <w:div w:id="1095784358">
              <w:marLeft w:val="0"/>
              <w:marRight w:val="0"/>
              <w:marTop w:val="0"/>
              <w:marBottom w:val="0"/>
              <w:divBdr>
                <w:top w:val="none" w:sz="0" w:space="0" w:color="auto"/>
                <w:left w:val="none" w:sz="0" w:space="0" w:color="auto"/>
                <w:bottom w:val="none" w:sz="0" w:space="0" w:color="auto"/>
                <w:right w:val="none" w:sz="0" w:space="0" w:color="auto"/>
              </w:divBdr>
            </w:div>
            <w:div w:id="520631633">
              <w:marLeft w:val="0"/>
              <w:marRight w:val="0"/>
              <w:marTop w:val="0"/>
              <w:marBottom w:val="0"/>
              <w:divBdr>
                <w:top w:val="none" w:sz="0" w:space="0" w:color="auto"/>
                <w:left w:val="none" w:sz="0" w:space="0" w:color="auto"/>
                <w:bottom w:val="none" w:sz="0" w:space="0" w:color="auto"/>
                <w:right w:val="none" w:sz="0" w:space="0" w:color="auto"/>
              </w:divBdr>
            </w:div>
            <w:div w:id="259217019">
              <w:marLeft w:val="0"/>
              <w:marRight w:val="0"/>
              <w:marTop w:val="0"/>
              <w:marBottom w:val="0"/>
              <w:divBdr>
                <w:top w:val="none" w:sz="0" w:space="0" w:color="auto"/>
                <w:left w:val="none" w:sz="0" w:space="0" w:color="auto"/>
                <w:bottom w:val="none" w:sz="0" w:space="0" w:color="auto"/>
                <w:right w:val="none" w:sz="0" w:space="0" w:color="auto"/>
              </w:divBdr>
            </w:div>
            <w:div w:id="1250962848">
              <w:marLeft w:val="0"/>
              <w:marRight w:val="0"/>
              <w:marTop w:val="0"/>
              <w:marBottom w:val="0"/>
              <w:divBdr>
                <w:top w:val="none" w:sz="0" w:space="0" w:color="auto"/>
                <w:left w:val="none" w:sz="0" w:space="0" w:color="auto"/>
                <w:bottom w:val="none" w:sz="0" w:space="0" w:color="auto"/>
                <w:right w:val="none" w:sz="0" w:space="0" w:color="auto"/>
              </w:divBdr>
            </w:div>
            <w:div w:id="1909996323">
              <w:marLeft w:val="0"/>
              <w:marRight w:val="0"/>
              <w:marTop w:val="0"/>
              <w:marBottom w:val="0"/>
              <w:divBdr>
                <w:top w:val="none" w:sz="0" w:space="0" w:color="auto"/>
                <w:left w:val="none" w:sz="0" w:space="0" w:color="auto"/>
                <w:bottom w:val="none" w:sz="0" w:space="0" w:color="auto"/>
                <w:right w:val="none" w:sz="0" w:space="0" w:color="auto"/>
              </w:divBdr>
            </w:div>
          </w:divsChild>
        </w:div>
        <w:div w:id="1993950655">
          <w:marLeft w:val="0"/>
          <w:marRight w:val="0"/>
          <w:marTop w:val="0"/>
          <w:marBottom w:val="0"/>
          <w:divBdr>
            <w:top w:val="none" w:sz="0" w:space="0" w:color="auto"/>
            <w:left w:val="none" w:sz="0" w:space="0" w:color="auto"/>
            <w:bottom w:val="none" w:sz="0" w:space="0" w:color="auto"/>
            <w:right w:val="none" w:sz="0" w:space="0" w:color="auto"/>
          </w:divBdr>
          <w:divsChild>
            <w:div w:id="1906838568">
              <w:marLeft w:val="0"/>
              <w:marRight w:val="0"/>
              <w:marTop w:val="0"/>
              <w:marBottom w:val="0"/>
              <w:divBdr>
                <w:top w:val="none" w:sz="0" w:space="0" w:color="auto"/>
                <w:left w:val="none" w:sz="0" w:space="0" w:color="auto"/>
                <w:bottom w:val="none" w:sz="0" w:space="0" w:color="auto"/>
                <w:right w:val="none" w:sz="0" w:space="0" w:color="auto"/>
              </w:divBdr>
            </w:div>
          </w:divsChild>
        </w:div>
        <w:div w:id="2137720156">
          <w:marLeft w:val="0"/>
          <w:marRight w:val="0"/>
          <w:marTop w:val="0"/>
          <w:marBottom w:val="0"/>
          <w:divBdr>
            <w:top w:val="none" w:sz="0" w:space="0" w:color="auto"/>
            <w:left w:val="none" w:sz="0" w:space="0" w:color="auto"/>
            <w:bottom w:val="none" w:sz="0" w:space="0" w:color="auto"/>
            <w:right w:val="none" w:sz="0" w:space="0" w:color="auto"/>
          </w:divBdr>
          <w:divsChild>
            <w:div w:id="1366785324">
              <w:marLeft w:val="0"/>
              <w:marRight w:val="0"/>
              <w:marTop w:val="0"/>
              <w:marBottom w:val="0"/>
              <w:divBdr>
                <w:top w:val="none" w:sz="0" w:space="0" w:color="auto"/>
                <w:left w:val="none" w:sz="0" w:space="0" w:color="auto"/>
                <w:bottom w:val="none" w:sz="0" w:space="0" w:color="auto"/>
                <w:right w:val="none" w:sz="0" w:space="0" w:color="auto"/>
              </w:divBdr>
            </w:div>
            <w:div w:id="771050956">
              <w:marLeft w:val="0"/>
              <w:marRight w:val="0"/>
              <w:marTop w:val="0"/>
              <w:marBottom w:val="0"/>
              <w:divBdr>
                <w:top w:val="none" w:sz="0" w:space="0" w:color="auto"/>
                <w:left w:val="none" w:sz="0" w:space="0" w:color="auto"/>
                <w:bottom w:val="none" w:sz="0" w:space="0" w:color="auto"/>
                <w:right w:val="none" w:sz="0" w:space="0" w:color="auto"/>
              </w:divBdr>
            </w:div>
            <w:div w:id="919213549">
              <w:marLeft w:val="0"/>
              <w:marRight w:val="0"/>
              <w:marTop w:val="0"/>
              <w:marBottom w:val="0"/>
              <w:divBdr>
                <w:top w:val="none" w:sz="0" w:space="0" w:color="auto"/>
                <w:left w:val="none" w:sz="0" w:space="0" w:color="auto"/>
                <w:bottom w:val="none" w:sz="0" w:space="0" w:color="auto"/>
                <w:right w:val="none" w:sz="0" w:space="0" w:color="auto"/>
              </w:divBdr>
            </w:div>
            <w:div w:id="670066211">
              <w:marLeft w:val="0"/>
              <w:marRight w:val="0"/>
              <w:marTop w:val="0"/>
              <w:marBottom w:val="0"/>
              <w:divBdr>
                <w:top w:val="none" w:sz="0" w:space="0" w:color="auto"/>
                <w:left w:val="none" w:sz="0" w:space="0" w:color="auto"/>
                <w:bottom w:val="none" w:sz="0" w:space="0" w:color="auto"/>
                <w:right w:val="none" w:sz="0" w:space="0" w:color="auto"/>
              </w:divBdr>
            </w:div>
          </w:divsChild>
        </w:div>
        <w:div w:id="229772517">
          <w:marLeft w:val="0"/>
          <w:marRight w:val="0"/>
          <w:marTop w:val="0"/>
          <w:marBottom w:val="0"/>
          <w:divBdr>
            <w:top w:val="none" w:sz="0" w:space="0" w:color="auto"/>
            <w:left w:val="none" w:sz="0" w:space="0" w:color="auto"/>
            <w:bottom w:val="none" w:sz="0" w:space="0" w:color="auto"/>
            <w:right w:val="none" w:sz="0" w:space="0" w:color="auto"/>
          </w:divBdr>
          <w:divsChild>
            <w:div w:id="753667893">
              <w:marLeft w:val="0"/>
              <w:marRight w:val="0"/>
              <w:marTop w:val="0"/>
              <w:marBottom w:val="0"/>
              <w:divBdr>
                <w:top w:val="none" w:sz="0" w:space="0" w:color="auto"/>
                <w:left w:val="none" w:sz="0" w:space="0" w:color="auto"/>
                <w:bottom w:val="none" w:sz="0" w:space="0" w:color="auto"/>
                <w:right w:val="none" w:sz="0" w:space="0" w:color="auto"/>
              </w:divBdr>
            </w:div>
            <w:div w:id="1574512299">
              <w:marLeft w:val="0"/>
              <w:marRight w:val="0"/>
              <w:marTop w:val="0"/>
              <w:marBottom w:val="0"/>
              <w:divBdr>
                <w:top w:val="none" w:sz="0" w:space="0" w:color="auto"/>
                <w:left w:val="none" w:sz="0" w:space="0" w:color="auto"/>
                <w:bottom w:val="none" w:sz="0" w:space="0" w:color="auto"/>
                <w:right w:val="none" w:sz="0" w:space="0" w:color="auto"/>
              </w:divBdr>
            </w:div>
            <w:div w:id="303781864">
              <w:marLeft w:val="0"/>
              <w:marRight w:val="0"/>
              <w:marTop w:val="0"/>
              <w:marBottom w:val="0"/>
              <w:divBdr>
                <w:top w:val="none" w:sz="0" w:space="0" w:color="auto"/>
                <w:left w:val="none" w:sz="0" w:space="0" w:color="auto"/>
                <w:bottom w:val="none" w:sz="0" w:space="0" w:color="auto"/>
                <w:right w:val="none" w:sz="0" w:space="0" w:color="auto"/>
              </w:divBdr>
            </w:div>
          </w:divsChild>
        </w:div>
        <w:div w:id="1815953574">
          <w:marLeft w:val="0"/>
          <w:marRight w:val="0"/>
          <w:marTop w:val="0"/>
          <w:marBottom w:val="0"/>
          <w:divBdr>
            <w:top w:val="none" w:sz="0" w:space="0" w:color="auto"/>
            <w:left w:val="none" w:sz="0" w:space="0" w:color="auto"/>
            <w:bottom w:val="none" w:sz="0" w:space="0" w:color="auto"/>
            <w:right w:val="none" w:sz="0" w:space="0" w:color="auto"/>
          </w:divBdr>
          <w:divsChild>
            <w:div w:id="1248078044">
              <w:marLeft w:val="0"/>
              <w:marRight w:val="0"/>
              <w:marTop w:val="0"/>
              <w:marBottom w:val="0"/>
              <w:divBdr>
                <w:top w:val="none" w:sz="0" w:space="0" w:color="auto"/>
                <w:left w:val="none" w:sz="0" w:space="0" w:color="auto"/>
                <w:bottom w:val="none" w:sz="0" w:space="0" w:color="auto"/>
                <w:right w:val="none" w:sz="0" w:space="0" w:color="auto"/>
              </w:divBdr>
            </w:div>
            <w:div w:id="246116496">
              <w:marLeft w:val="0"/>
              <w:marRight w:val="0"/>
              <w:marTop w:val="0"/>
              <w:marBottom w:val="0"/>
              <w:divBdr>
                <w:top w:val="none" w:sz="0" w:space="0" w:color="auto"/>
                <w:left w:val="none" w:sz="0" w:space="0" w:color="auto"/>
                <w:bottom w:val="none" w:sz="0" w:space="0" w:color="auto"/>
                <w:right w:val="none" w:sz="0" w:space="0" w:color="auto"/>
              </w:divBdr>
            </w:div>
          </w:divsChild>
        </w:div>
        <w:div w:id="2021272942">
          <w:marLeft w:val="0"/>
          <w:marRight w:val="0"/>
          <w:marTop w:val="0"/>
          <w:marBottom w:val="0"/>
          <w:divBdr>
            <w:top w:val="none" w:sz="0" w:space="0" w:color="auto"/>
            <w:left w:val="none" w:sz="0" w:space="0" w:color="auto"/>
            <w:bottom w:val="none" w:sz="0" w:space="0" w:color="auto"/>
            <w:right w:val="none" w:sz="0" w:space="0" w:color="auto"/>
          </w:divBdr>
          <w:divsChild>
            <w:div w:id="743912367">
              <w:marLeft w:val="0"/>
              <w:marRight w:val="0"/>
              <w:marTop w:val="0"/>
              <w:marBottom w:val="0"/>
              <w:divBdr>
                <w:top w:val="none" w:sz="0" w:space="0" w:color="auto"/>
                <w:left w:val="none" w:sz="0" w:space="0" w:color="auto"/>
                <w:bottom w:val="none" w:sz="0" w:space="0" w:color="auto"/>
                <w:right w:val="none" w:sz="0" w:space="0" w:color="auto"/>
              </w:divBdr>
            </w:div>
            <w:div w:id="1204364298">
              <w:marLeft w:val="0"/>
              <w:marRight w:val="0"/>
              <w:marTop w:val="0"/>
              <w:marBottom w:val="0"/>
              <w:divBdr>
                <w:top w:val="none" w:sz="0" w:space="0" w:color="auto"/>
                <w:left w:val="none" w:sz="0" w:space="0" w:color="auto"/>
                <w:bottom w:val="none" w:sz="0" w:space="0" w:color="auto"/>
                <w:right w:val="none" w:sz="0" w:space="0" w:color="auto"/>
              </w:divBdr>
            </w:div>
            <w:div w:id="332608535">
              <w:marLeft w:val="0"/>
              <w:marRight w:val="0"/>
              <w:marTop w:val="0"/>
              <w:marBottom w:val="0"/>
              <w:divBdr>
                <w:top w:val="none" w:sz="0" w:space="0" w:color="auto"/>
                <w:left w:val="none" w:sz="0" w:space="0" w:color="auto"/>
                <w:bottom w:val="none" w:sz="0" w:space="0" w:color="auto"/>
                <w:right w:val="none" w:sz="0" w:space="0" w:color="auto"/>
              </w:divBdr>
            </w:div>
          </w:divsChild>
        </w:div>
        <w:div w:id="299309065">
          <w:marLeft w:val="0"/>
          <w:marRight w:val="0"/>
          <w:marTop w:val="0"/>
          <w:marBottom w:val="0"/>
          <w:divBdr>
            <w:top w:val="none" w:sz="0" w:space="0" w:color="auto"/>
            <w:left w:val="none" w:sz="0" w:space="0" w:color="auto"/>
            <w:bottom w:val="none" w:sz="0" w:space="0" w:color="auto"/>
            <w:right w:val="none" w:sz="0" w:space="0" w:color="auto"/>
          </w:divBdr>
          <w:divsChild>
            <w:div w:id="1595480891">
              <w:marLeft w:val="0"/>
              <w:marRight w:val="0"/>
              <w:marTop w:val="0"/>
              <w:marBottom w:val="0"/>
              <w:divBdr>
                <w:top w:val="none" w:sz="0" w:space="0" w:color="auto"/>
                <w:left w:val="none" w:sz="0" w:space="0" w:color="auto"/>
                <w:bottom w:val="none" w:sz="0" w:space="0" w:color="auto"/>
                <w:right w:val="none" w:sz="0" w:space="0" w:color="auto"/>
              </w:divBdr>
            </w:div>
            <w:div w:id="698823504">
              <w:marLeft w:val="0"/>
              <w:marRight w:val="0"/>
              <w:marTop w:val="0"/>
              <w:marBottom w:val="0"/>
              <w:divBdr>
                <w:top w:val="none" w:sz="0" w:space="0" w:color="auto"/>
                <w:left w:val="none" w:sz="0" w:space="0" w:color="auto"/>
                <w:bottom w:val="none" w:sz="0" w:space="0" w:color="auto"/>
                <w:right w:val="none" w:sz="0" w:space="0" w:color="auto"/>
              </w:divBdr>
            </w:div>
          </w:divsChild>
        </w:div>
        <w:div w:id="947737316">
          <w:marLeft w:val="0"/>
          <w:marRight w:val="0"/>
          <w:marTop w:val="0"/>
          <w:marBottom w:val="0"/>
          <w:divBdr>
            <w:top w:val="none" w:sz="0" w:space="0" w:color="auto"/>
            <w:left w:val="none" w:sz="0" w:space="0" w:color="auto"/>
            <w:bottom w:val="none" w:sz="0" w:space="0" w:color="auto"/>
            <w:right w:val="none" w:sz="0" w:space="0" w:color="auto"/>
          </w:divBdr>
          <w:divsChild>
            <w:div w:id="724643774">
              <w:marLeft w:val="0"/>
              <w:marRight w:val="0"/>
              <w:marTop w:val="0"/>
              <w:marBottom w:val="0"/>
              <w:divBdr>
                <w:top w:val="none" w:sz="0" w:space="0" w:color="auto"/>
                <w:left w:val="none" w:sz="0" w:space="0" w:color="auto"/>
                <w:bottom w:val="none" w:sz="0" w:space="0" w:color="auto"/>
                <w:right w:val="none" w:sz="0" w:space="0" w:color="auto"/>
              </w:divBdr>
            </w:div>
            <w:div w:id="868371349">
              <w:marLeft w:val="0"/>
              <w:marRight w:val="0"/>
              <w:marTop w:val="0"/>
              <w:marBottom w:val="0"/>
              <w:divBdr>
                <w:top w:val="none" w:sz="0" w:space="0" w:color="auto"/>
                <w:left w:val="none" w:sz="0" w:space="0" w:color="auto"/>
                <w:bottom w:val="none" w:sz="0" w:space="0" w:color="auto"/>
                <w:right w:val="none" w:sz="0" w:space="0" w:color="auto"/>
              </w:divBdr>
            </w:div>
          </w:divsChild>
        </w:div>
        <w:div w:id="1168445472">
          <w:marLeft w:val="0"/>
          <w:marRight w:val="0"/>
          <w:marTop w:val="0"/>
          <w:marBottom w:val="0"/>
          <w:divBdr>
            <w:top w:val="none" w:sz="0" w:space="0" w:color="auto"/>
            <w:left w:val="none" w:sz="0" w:space="0" w:color="auto"/>
            <w:bottom w:val="none" w:sz="0" w:space="0" w:color="auto"/>
            <w:right w:val="none" w:sz="0" w:space="0" w:color="auto"/>
          </w:divBdr>
          <w:divsChild>
            <w:div w:id="151992553">
              <w:marLeft w:val="0"/>
              <w:marRight w:val="0"/>
              <w:marTop w:val="0"/>
              <w:marBottom w:val="0"/>
              <w:divBdr>
                <w:top w:val="none" w:sz="0" w:space="0" w:color="auto"/>
                <w:left w:val="none" w:sz="0" w:space="0" w:color="auto"/>
                <w:bottom w:val="none" w:sz="0" w:space="0" w:color="auto"/>
                <w:right w:val="none" w:sz="0" w:space="0" w:color="auto"/>
              </w:divBdr>
            </w:div>
            <w:div w:id="1287154815">
              <w:marLeft w:val="0"/>
              <w:marRight w:val="0"/>
              <w:marTop w:val="0"/>
              <w:marBottom w:val="0"/>
              <w:divBdr>
                <w:top w:val="none" w:sz="0" w:space="0" w:color="auto"/>
                <w:left w:val="none" w:sz="0" w:space="0" w:color="auto"/>
                <w:bottom w:val="none" w:sz="0" w:space="0" w:color="auto"/>
                <w:right w:val="none" w:sz="0" w:space="0" w:color="auto"/>
              </w:divBdr>
            </w:div>
            <w:div w:id="1906917405">
              <w:marLeft w:val="0"/>
              <w:marRight w:val="0"/>
              <w:marTop w:val="0"/>
              <w:marBottom w:val="0"/>
              <w:divBdr>
                <w:top w:val="none" w:sz="0" w:space="0" w:color="auto"/>
                <w:left w:val="none" w:sz="0" w:space="0" w:color="auto"/>
                <w:bottom w:val="none" w:sz="0" w:space="0" w:color="auto"/>
                <w:right w:val="none" w:sz="0" w:space="0" w:color="auto"/>
              </w:divBdr>
            </w:div>
            <w:div w:id="1053238955">
              <w:marLeft w:val="0"/>
              <w:marRight w:val="0"/>
              <w:marTop w:val="0"/>
              <w:marBottom w:val="0"/>
              <w:divBdr>
                <w:top w:val="none" w:sz="0" w:space="0" w:color="auto"/>
                <w:left w:val="none" w:sz="0" w:space="0" w:color="auto"/>
                <w:bottom w:val="none" w:sz="0" w:space="0" w:color="auto"/>
                <w:right w:val="none" w:sz="0" w:space="0" w:color="auto"/>
              </w:divBdr>
            </w:div>
            <w:div w:id="1868329677">
              <w:marLeft w:val="0"/>
              <w:marRight w:val="0"/>
              <w:marTop w:val="0"/>
              <w:marBottom w:val="0"/>
              <w:divBdr>
                <w:top w:val="none" w:sz="0" w:space="0" w:color="auto"/>
                <w:left w:val="none" w:sz="0" w:space="0" w:color="auto"/>
                <w:bottom w:val="none" w:sz="0" w:space="0" w:color="auto"/>
                <w:right w:val="none" w:sz="0" w:space="0" w:color="auto"/>
              </w:divBdr>
            </w:div>
            <w:div w:id="1077635602">
              <w:marLeft w:val="0"/>
              <w:marRight w:val="0"/>
              <w:marTop w:val="0"/>
              <w:marBottom w:val="0"/>
              <w:divBdr>
                <w:top w:val="none" w:sz="0" w:space="0" w:color="auto"/>
                <w:left w:val="none" w:sz="0" w:space="0" w:color="auto"/>
                <w:bottom w:val="none" w:sz="0" w:space="0" w:color="auto"/>
                <w:right w:val="none" w:sz="0" w:space="0" w:color="auto"/>
              </w:divBdr>
            </w:div>
            <w:div w:id="1655446476">
              <w:marLeft w:val="0"/>
              <w:marRight w:val="0"/>
              <w:marTop w:val="0"/>
              <w:marBottom w:val="0"/>
              <w:divBdr>
                <w:top w:val="none" w:sz="0" w:space="0" w:color="auto"/>
                <w:left w:val="none" w:sz="0" w:space="0" w:color="auto"/>
                <w:bottom w:val="none" w:sz="0" w:space="0" w:color="auto"/>
                <w:right w:val="none" w:sz="0" w:space="0" w:color="auto"/>
              </w:divBdr>
            </w:div>
            <w:div w:id="1632057430">
              <w:marLeft w:val="0"/>
              <w:marRight w:val="0"/>
              <w:marTop w:val="0"/>
              <w:marBottom w:val="0"/>
              <w:divBdr>
                <w:top w:val="none" w:sz="0" w:space="0" w:color="auto"/>
                <w:left w:val="none" w:sz="0" w:space="0" w:color="auto"/>
                <w:bottom w:val="none" w:sz="0" w:space="0" w:color="auto"/>
                <w:right w:val="none" w:sz="0" w:space="0" w:color="auto"/>
              </w:divBdr>
            </w:div>
          </w:divsChild>
        </w:div>
        <w:div w:id="1755668538">
          <w:marLeft w:val="0"/>
          <w:marRight w:val="0"/>
          <w:marTop w:val="0"/>
          <w:marBottom w:val="0"/>
          <w:divBdr>
            <w:top w:val="none" w:sz="0" w:space="0" w:color="auto"/>
            <w:left w:val="none" w:sz="0" w:space="0" w:color="auto"/>
            <w:bottom w:val="none" w:sz="0" w:space="0" w:color="auto"/>
            <w:right w:val="none" w:sz="0" w:space="0" w:color="auto"/>
          </w:divBdr>
          <w:divsChild>
            <w:div w:id="939339442">
              <w:marLeft w:val="0"/>
              <w:marRight w:val="0"/>
              <w:marTop w:val="0"/>
              <w:marBottom w:val="0"/>
              <w:divBdr>
                <w:top w:val="none" w:sz="0" w:space="0" w:color="auto"/>
                <w:left w:val="none" w:sz="0" w:space="0" w:color="auto"/>
                <w:bottom w:val="none" w:sz="0" w:space="0" w:color="auto"/>
                <w:right w:val="none" w:sz="0" w:space="0" w:color="auto"/>
              </w:divBdr>
            </w:div>
          </w:divsChild>
        </w:div>
        <w:div w:id="674770142">
          <w:marLeft w:val="0"/>
          <w:marRight w:val="0"/>
          <w:marTop w:val="0"/>
          <w:marBottom w:val="0"/>
          <w:divBdr>
            <w:top w:val="none" w:sz="0" w:space="0" w:color="auto"/>
            <w:left w:val="none" w:sz="0" w:space="0" w:color="auto"/>
            <w:bottom w:val="none" w:sz="0" w:space="0" w:color="auto"/>
            <w:right w:val="none" w:sz="0" w:space="0" w:color="auto"/>
          </w:divBdr>
          <w:divsChild>
            <w:div w:id="889269716">
              <w:marLeft w:val="0"/>
              <w:marRight w:val="0"/>
              <w:marTop w:val="0"/>
              <w:marBottom w:val="0"/>
              <w:divBdr>
                <w:top w:val="none" w:sz="0" w:space="0" w:color="auto"/>
                <w:left w:val="none" w:sz="0" w:space="0" w:color="auto"/>
                <w:bottom w:val="none" w:sz="0" w:space="0" w:color="auto"/>
                <w:right w:val="none" w:sz="0" w:space="0" w:color="auto"/>
              </w:divBdr>
            </w:div>
            <w:div w:id="1035427391">
              <w:marLeft w:val="0"/>
              <w:marRight w:val="0"/>
              <w:marTop w:val="0"/>
              <w:marBottom w:val="0"/>
              <w:divBdr>
                <w:top w:val="none" w:sz="0" w:space="0" w:color="auto"/>
                <w:left w:val="none" w:sz="0" w:space="0" w:color="auto"/>
                <w:bottom w:val="none" w:sz="0" w:space="0" w:color="auto"/>
                <w:right w:val="none" w:sz="0" w:space="0" w:color="auto"/>
              </w:divBdr>
            </w:div>
          </w:divsChild>
        </w:div>
        <w:div w:id="2122063670">
          <w:marLeft w:val="0"/>
          <w:marRight w:val="0"/>
          <w:marTop w:val="0"/>
          <w:marBottom w:val="0"/>
          <w:divBdr>
            <w:top w:val="none" w:sz="0" w:space="0" w:color="auto"/>
            <w:left w:val="none" w:sz="0" w:space="0" w:color="auto"/>
            <w:bottom w:val="none" w:sz="0" w:space="0" w:color="auto"/>
            <w:right w:val="none" w:sz="0" w:space="0" w:color="auto"/>
          </w:divBdr>
          <w:divsChild>
            <w:div w:id="1588804255">
              <w:marLeft w:val="0"/>
              <w:marRight w:val="0"/>
              <w:marTop w:val="0"/>
              <w:marBottom w:val="0"/>
              <w:divBdr>
                <w:top w:val="none" w:sz="0" w:space="0" w:color="auto"/>
                <w:left w:val="none" w:sz="0" w:space="0" w:color="auto"/>
                <w:bottom w:val="none" w:sz="0" w:space="0" w:color="auto"/>
                <w:right w:val="none" w:sz="0" w:space="0" w:color="auto"/>
              </w:divBdr>
            </w:div>
          </w:divsChild>
        </w:div>
        <w:div w:id="2115706898">
          <w:marLeft w:val="0"/>
          <w:marRight w:val="0"/>
          <w:marTop w:val="0"/>
          <w:marBottom w:val="0"/>
          <w:divBdr>
            <w:top w:val="none" w:sz="0" w:space="0" w:color="auto"/>
            <w:left w:val="none" w:sz="0" w:space="0" w:color="auto"/>
            <w:bottom w:val="none" w:sz="0" w:space="0" w:color="auto"/>
            <w:right w:val="none" w:sz="0" w:space="0" w:color="auto"/>
          </w:divBdr>
          <w:divsChild>
            <w:div w:id="1865555513">
              <w:marLeft w:val="0"/>
              <w:marRight w:val="0"/>
              <w:marTop w:val="0"/>
              <w:marBottom w:val="0"/>
              <w:divBdr>
                <w:top w:val="none" w:sz="0" w:space="0" w:color="auto"/>
                <w:left w:val="none" w:sz="0" w:space="0" w:color="auto"/>
                <w:bottom w:val="none" w:sz="0" w:space="0" w:color="auto"/>
                <w:right w:val="none" w:sz="0" w:space="0" w:color="auto"/>
              </w:divBdr>
            </w:div>
            <w:div w:id="1918201750">
              <w:marLeft w:val="0"/>
              <w:marRight w:val="0"/>
              <w:marTop w:val="0"/>
              <w:marBottom w:val="0"/>
              <w:divBdr>
                <w:top w:val="none" w:sz="0" w:space="0" w:color="auto"/>
                <w:left w:val="none" w:sz="0" w:space="0" w:color="auto"/>
                <w:bottom w:val="none" w:sz="0" w:space="0" w:color="auto"/>
                <w:right w:val="none" w:sz="0" w:space="0" w:color="auto"/>
              </w:divBdr>
            </w:div>
          </w:divsChild>
        </w:div>
        <w:div w:id="1598054051">
          <w:marLeft w:val="0"/>
          <w:marRight w:val="0"/>
          <w:marTop w:val="0"/>
          <w:marBottom w:val="0"/>
          <w:divBdr>
            <w:top w:val="none" w:sz="0" w:space="0" w:color="auto"/>
            <w:left w:val="none" w:sz="0" w:space="0" w:color="auto"/>
            <w:bottom w:val="none" w:sz="0" w:space="0" w:color="auto"/>
            <w:right w:val="none" w:sz="0" w:space="0" w:color="auto"/>
          </w:divBdr>
          <w:divsChild>
            <w:div w:id="1719477028">
              <w:marLeft w:val="0"/>
              <w:marRight w:val="0"/>
              <w:marTop w:val="0"/>
              <w:marBottom w:val="0"/>
              <w:divBdr>
                <w:top w:val="none" w:sz="0" w:space="0" w:color="auto"/>
                <w:left w:val="none" w:sz="0" w:space="0" w:color="auto"/>
                <w:bottom w:val="none" w:sz="0" w:space="0" w:color="auto"/>
                <w:right w:val="none" w:sz="0" w:space="0" w:color="auto"/>
              </w:divBdr>
            </w:div>
            <w:div w:id="701202337">
              <w:marLeft w:val="0"/>
              <w:marRight w:val="0"/>
              <w:marTop w:val="0"/>
              <w:marBottom w:val="0"/>
              <w:divBdr>
                <w:top w:val="none" w:sz="0" w:space="0" w:color="auto"/>
                <w:left w:val="none" w:sz="0" w:space="0" w:color="auto"/>
                <w:bottom w:val="none" w:sz="0" w:space="0" w:color="auto"/>
                <w:right w:val="none" w:sz="0" w:space="0" w:color="auto"/>
              </w:divBdr>
            </w:div>
          </w:divsChild>
        </w:div>
        <w:div w:id="470756156">
          <w:marLeft w:val="0"/>
          <w:marRight w:val="0"/>
          <w:marTop w:val="0"/>
          <w:marBottom w:val="0"/>
          <w:divBdr>
            <w:top w:val="none" w:sz="0" w:space="0" w:color="auto"/>
            <w:left w:val="none" w:sz="0" w:space="0" w:color="auto"/>
            <w:bottom w:val="none" w:sz="0" w:space="0" w:color="auto"/>
            <w:right w:val="none" w:sz="0" w:space="0" w:color="auto"/>
          </w:divBdr>
          <w:divsChild>
            <w:div w:id="854882550">
              <w:marLeft w:val="0"/>
              <w:marRight w:val="0"/>
              <w:marTop w:val="0"/>
              <w:marBottom w:val="0"/>
              <w:divBdr>
                <w:top w:val="none" w:sz="0" w:space="0" w:color="auto"/>
                <w:left w:val="none" w:sz="0" w:space="0" w:color="auto"/>
                <w:bottom w:val="none" w:sz="0" w:space="0" w:color="auto"/>
                <w:right w:val="none" w:sz="0" w:space="0" w:color="auto"/>
              </w:divBdr>
            </w:div>
            <w:div w:id="569343609">
              <w:marLeft w:val="0"/>
              <w:marRight w:val="0"/>
              <w:marTop w:val="0"/>
              <w:marBottom w:val="0"/>
              <w:divBdr>
                <w:top w:val="none" w:sz="0" w:space="0" w:color="auto"/>
                <w:left w:val="none" w:sz="0" w:space="0" w:color="auto"/>
                <w:bottom w:val="none" w:sz="0" w:space="0" w:color="auto"/>
                <w:right w:val="none" w:sz="0" w:space="0" w:color="auto"/>
              </w:divBdr>
            </w:div>
          </w:divsChild>
        </w:div>
        <w:div w:id="1713797507">
          <w:marLeft w:val="0"/>
          <w:marRight w:val="0"/>
          <w:marTop w:val="0"/>
          <w:marBottom w:val="0"/>
          <w:divBdr>
            <w:top w:val="none" w:sz="0" w:space="0" w:color="auto"/>
            <w:left w:val="none" w:sz="0" w:space="0" w:color="auto"/>
            <w:bottom w:val="none" w:sz="0" w:space="0" w:color="auto"/>
            <w:right w:val="none" w:sz="0" w:space="0" w:color="auto"/>
          </w:divBdr>
          <w:divsChild>
            <w:div w:id="1115710736">
              <w:marLeft w:val="0"/>
              <w:marRight w:val="0"/>
              <w:marTop w:val="0"/>
              <w:marBottom w:val="0"/>
              <w:divBdr>
                <w:top w:val="none" w:sz="0" w:space="0" w:color="auto"/>
                <w:left w:val="none" w:sz="0" w:space="0" w:color="auto"/>
                <w:bottom w:val="none" w:sz="0" w:space="0" w:color="auto"/>
                <w:right w:val="none" w:sz="0" w:space="0" w:color="auto"/>
              </w:divBdr>
            </w:div>
            <w:div w:id="798499181">
              <w:marLeft w:val="0"/>
              <w:marRight w:val="0"/>
              <w:marTop w:val="0"/>
              <w:marBottom w:val="0"/>
              <w:divBdr>
                <w:top w:val="none" w:sz="0" w:space="0" w:color="auto"/>
                <w:left w:val="none" w:sz="0" w:space="0" w:color="auto"/>
                <w:bottom w:val="none" w:sz="0" w:space="0" w:color="auto"/>
                <w:right w:val="none" w:sz="0" w:space="0" w:color="auto"/>
              </w:divBdr>
            </w:div>
          </w:divsChild>
        </w:div>
        <w:div w:id="2109764780">
          <w:marLeft w:val="0"/>
          <w:marRight w:val="0"/>
          <w:marTop w:val="0"/>
          <w:marBottom w:val="0"/>
          <w:divBdr>
            <w:top w:val="none" w:sz="0" w:space="0" w:color="auto"/>
            <w:left w:val="none" w:sz="0" w:space="0" w:color="auto"/>
            <w:bottom w:val="none" w:sz="0" w:space="0" w:color="auto"/>
            <w:right w:val="none" w:sz="0" w:space="0" w:color="auto"/>
          </w:divBdr>
          <w:divsChild>
            <w:div w:id="1006323046">
              <w:marLeft w:val="0"/>
              <w:marRight w:val="0"/>
              <w:marTop w:val="0"/>
              <w:marBottom w:val="0"/>
              <w:divBdr>
                <w:top w:val="none" w:sz="0" w:space="0" w:color="auto"/>
                <w:left w:val="none" w:sz="0" w:space="0" w:color="auto"/>
                <w:bottom w:val="none" w:sz="0" w:space="0" w:color="auto"/>
                <w:right w:val="none" w:sz="0" w:space="0" w:color="auto"/>
              </w:divBdr>
            </w:div>
            <w:div w:id="88239311">
              <w:marLeft w:val="0"/>
              <w:marRight w:val="0"/>
              <w:marTop w:val="0"/>
              <w:marBottom w:val="0"/>
              <w:divBdr>
                <w:top w:val="none" w:sz="0" w:space="0" w:color="auto"/>
                <w:left w:val="none" w:sz="0" w:space="0" w:color="auto"/>
                <w:bottom w:val="none" w:sz="0" w:space="0" w:color="auto"/>
                <w:right w:val="none" w:sz="0" w:space="0" w:color="auto"/>
              </w:divBdr>
            </w:div>
            <w:div w:id="1516963902">
              <w:marLeft w:val="0"/>
              <w:marRight w:val="0"/>
              <w:marTop w:val="0"/>
              <w:marBottom w:val="0"/>
              <w:divBdr>
                <w:top w:val="none" w:sz="0" w:space="0" w:color="auto"/>
                <w:left w:val="none" w:sz="0" w:space="0" w:color="auto"/>
                <w:bottom w:val="none" w:sz="0" w:space="0" w:color="auto"/>
                <w:right w:val="none" w:sz="0" w:space="0" w:color="auto"/>
              </w:divBdr>
            </w:div>
            <w:div w:id="796727115">
              <w:marLeft w:val="0"/>
              <w:marRight w:val="0"/>
              <w:marTop w:val="0"/>
              <w:marBottom w:val="0"/>
              <w:divBdr>
                <w:top w:val="none" w:sz="0" w:space="0" w:color="auto"/>
                <w:left w:val="none" w:sz="0" w:space="0" w:color="auto"/>
                <w:bottom w:val="none" w:sz="0" w:space="0" w:color="auto"/>
                <w:right w:val="none" w:sz="0" w:space="0" w:color="auto"/>
              </w:divBdr>
            </w:div>
            <w:div w:id="404843190">
              <w:marLeft w:val="0"/>
              <w:marRight w:val="0"/>
              <w:marTop w:val="0"/>
              <w:marBottom w:val="0"/>
              <w:divBdr>
                <w:top w:val="none" w:sz="0" w:space="0" w:color="auto"/>
                <w:left w:val="none" w:sz="0" w:space="0" w:color="auto"/>
                <w:bottom w:val="none" w:sz="0" w:space="0" w:color="auto"/>
                <w:right w:val="none" w:sz="0" w:space="0" w:color="auto"/>
              </w:divBdr>
            </w:div>
            <w:div w:id="1721898152">
              <w:marLeft w:val="0"/>
              <w:marRight w:val="0"/>
              <w:marTop w:val="0"/>
              <w:marBottom w:val="0"/>
              <w:divBdr>
                <w:top w:val="none" w:sz="0" w:space="0" w:color="auto"/>
                <w:left w:val="none" w:sz="0" w:space="0" w:color="auto"/>
                <w:bottom w:val="none" w:sz="0" w:space="0" w:color="auto"/>
                <w:right w:val="none" w:sz="0" w:space="0" w:color="auto"/>
              </w:divBdr>
            </w:div>
          </w:divsChild>
        </w:div>
        <w:div w:id="200435837">
          <w:marLeft w:val="0"/>
          <w:marRight w:val="0"/>
          <w:marTop w:val="0"/>
          <w:marBottom w:val="0"/>
          <w:divBdr>
            <w:top w:val="none" w:sz="0" w:space="0" w:color="auto"/>
            <w:left w:val="none" w:sz="0" w:space="0" w:color="auto"/>
            <w:bottom w:val="none" w:sz="0" w:space="0" w:color="auto"/>
            <w:right w:val="none" w:sz="0" w:space="0" w:color="auto"/>
          </w:divBdr>
          <w:divsChild>
            <w:div w:id="566383258">
              <w:marLeft w:val="0"/>
              <w:marRight w:val="0"/>
              <w:marTop w:val="0"/>
              <w:marBottom w:val="0"/>
              <w:divBdr>
                <w:top w:val="none" w:sz="0" w:space="0" w:color="auto"/>
                <w:left w:val="none" w:sz="0" w:space="0" w:color="auto"/>
                <w:bottom w:val="none" w:sz="0" w:space="0" w:color="auto"/>
                <w:right w:val="none" w:sz="0" w:space="0" w:color="auto"/>
              </w:divBdr>
            </w:div>
          </w:divsChild>
        </w:div>
        <w:div w:id="38752431">
          <w:marLeft w:val="0"/>
          <w:marRight w:val="0"/>
          <w:marTop w:val="0"/>
          <w:marBottom w:val="0"/>
          <w:divBdr>
            <w:top w:val="none" w:sz="0" w:space="0" w:color="auto"/>
            <w:left w:val="none" w:sz="0" w:space="0" w:color="auto"/>
            <w:bottom w:val="none" w:sz="0" w:space="0" w:color="auto"/>
            <w:right w:val="none" w:sz="0" w:space="0" w:color="auto"/>
          </w:divBdr>
          <w:divsChild>
            <w:div w:id="807749094">
              <w:marLeft w:val="0"/>
              <w:marRight w:val="0"/>
              <w:marTop w:val="0"/>
              <w:marBottom w:val="0"/>
              <w:divBdr>
                <w:top w:val="none" w:sz="0" w:space="0" w:color="auto"/>
                <w:left w:val="none" w:sz="0" w:space="0" w:color="auto"/>
                <w:bottom w:val="none" w:sz="0" w:space="0" w:color="auto"/>
                <w:right w:val="none" w:sz="0" w:space="0" w:color="auto"/>
              </w:divBdr>
            </w:div>
            <w:div w:id="452091230">
              <w:marLeft w:val="0"/>
              <w:marRight w:val="0"/>
              <w:marTop w:val="0"/>
              <w:marBottom w:val="0"/>
              <w:divBdr>
                <w:top w:val="none" w:sz="0" w:space="0" w:color="auto"/>
                <w:left w:val="none" w:sz="0" w:space="0" w:color="auto"/>
                <w:bottom w:val="none" w:sz="0" w:space="0" w:color="auto"/>
                <w:right w:val="none" w:sz="0" w:space="0" w:color="auto"/>
              </w:divBdr>
            </w:div>
          </w:divsChild>
        </w:div>
        <w:div w:id="402335978">
          <w:marLeft w:val="0"/>
          <w:marRight w:val="0"/>
          <w:marTop w:val="0"/>
          <w:marBottom w:val="0"/>
          <w:divBdr>
            <w:top w:val="none" w:sz="0" w:space="0" w:color="auto"/>
            <w:left w:val="none" w:sz="0" w:space="0" w:color="auto"/>
            <w:bottom w:val="none" w:sz="0" w:space="0" w:color="auto"/>
            <w:right w:val="none" w:sz="0" w:space="0" w:color="auto"/>
          </w:divBdr>
          <w:divsChild>
            <w:div w:id="1791050924">
              <w:marLeft w:val="0"/>
              <w:marRight w:val="0"/>
              <w:marTop w:val="0"/>
              <w:marBottom w:val="0"/>
              <w:divBdr>
                <w:top w:val="none" w:sz="0" w:space="0" w:color="auto"/>
                <w:left w:val="none" w:sz="0" w:space="0" w:color="auto"/>
                <w:bottom w:val="none" w:sz="0" w:space="0" w:color="auto"/>
                <w:right w:val="none" w:sz="0" w:space="0" w:color="auto"/>
              </w:divBdr>
            </w:div>
          </w:divsChild>
        </w:div>
        <w:div w:id="30502028">
          <w:marLeft w:val="0"/>
          <w:marRight w:val="0"/>
          <w:marTop w:val="0"/>
          <w:marBottom w:val="0"/>
          <w:divBdr>
            <w:top w:val="none" w:sz="0" w:space="0" w:color="auto"/>
            <w:left w:val="none" w:sz="0" w:space="0" w:color="auto"/>
            <w:bottom w:val="none" w:sz="0" w:space="0" w:color="auto"/>
            <w:right w:val="none" w:sz="0" w:space="0" w:color="auto"/>
          </w:divBdr>
          <w:divsChild>
            <w:div w:id="979187438">
              <w:marLeft w:val="0"/>
              <w:marRight w:val="0"/>
              <w:marTop w:val="0"/>
              <w:marBottom w:val="0"/>
              <w:divBdr>
                <w:top w:val="none" w:sz="0" w:space="0" w:color="auto"/>
                <w:left w:val="none" w:sz="0" w:space="0" w:color="auto"/>
                <w:bottom w:val="none" w:sz="0" w:space="0" w:color="auto"/>
                <w:right w:val="none" w:sz="0" w:space="0" w:color="auto"/>
              </w:divBdr>
            </w:div>
            <w:div w:id="1304238412">
              <w:marLeft w:val="0"/>
              <w:marRight w:val="0"/>
              <w:marTop w:val="0"/>
              <w:marBottom w:val="0"/>
              <w:divBdr>
                <w:top w:val="none" w:sz="0" w:space="0" w:color="auto"/>
                <w:left w:val="none" w:sz="0" w:space="0" w:color="auto"/>
                <w:bottom w:val="none" w:sz="0" w:space="0" w:color="auto"/>
                <w:right w:val="none" w:sz="0" w:space="0" w:color="auto"/>
              </w:divBdr>
            </w:div>
          </w:divsChild>
        </w:div>
        <w:div w:id="507906071">
          <w:marLeft w:val="0"/>
          <w:marRight w:val="0"/>
          <w:marTop w:val="0"/>
          <w:marBottom w:val="0"/>
          <w:divBdr>
            <w:top w:val="none" w:sz="0" w:space="0" w:color="auto"/>
            <w:left w:val="none" w:sz="0" w:space="0" w:color="auto"/>
            <w:bottom w:val="none" w:sz="0" w:space="0" w:color="auto"/>
            <w:right w:val="none" w:sz="0" w:space="0" w:color="auto"/>
          </w:divBdr>
          <w:divsChild>
            <w:div w:id="1795098005">
              <w:marLeft w:val="0"/>
              <w:marRight w:val="0"/>
              <w:marTop w:val="0"/>
              <w:marBottom w:val="0"/>
              <w:divBdr>
                <w:top w:val="none" w:sz="0" w:space="0" w:color="auto"/>
                <w:left w:val="none" w:sz="0" w:space="0" w:color="auto"/>
                <w:bottom w:val="none" w:sz="0" w:space="0" w:color="auto"/>
                <w:right w:val="none" w:sz="0" w:space="0" w:color="auto"/>
              </w:divBdr>
            </w:div>
          </w:divsChild>
        </w:div>
        <w:div w:id="59639795">
          <w:marLeft w:val="0"/>
          <w:marRight w:val="0"/>
          <w:marTop w:val="0"/>
          <w:marBottom w:val="0"/>
          <w:divBdr>
            <w:top w:val="none" w:sz="0" w:space="0" w:color="auto"/>
            <w:left w:val="none" w:sz="0" w:space="0" w:color="auto"/>
            <w:bottom w:val="none" w:sz="0" w:space="0" w:color="auto"/>
            <w:right w:val="none" w:sz="0" w:space="0" w:color="auto"/>
          </w:divBdr>
          <w:divsChild>
            <w:div w:id="1692881233">
              <w:marLeft w:val="0"/>
              <w:marRight w:val="0"/>
              <w:marTop w:val="0"/>
              <w:marBottom w:val="0"/>
              <w:divBdr>
                <w:top w:val="none" w:sz="0" w:space="0" w:color="auto"/>
                <w:left w:val="none" w:sz="0" w:space="0" w:color="auto"/>
                <w:bottom w:val="none" w:sz="0" w:space="0" w:color="auto"/>
                <w:right w:val="none" w:sz="0" w:space="0" w:color="auto"/>
              </w:divBdr>
            </w:div>
            <w:div w:id="966206767">
              <w:marLeft w:val="0"/>
              <w:marRight w:val="0"/>
              <w:marTop w:val="0"/>
              <w:marBottom w:val="0"/>
              <w:divBdr>
                <w:top w:val="none" w:sz="0" w:space="0" w:color="auto"/>
                <w:left w:val="none" w:sz="0" w:space="0" w:color="auto"/>
                <w:bottom w:val="none" w:sz="0" w:space="0" w:color="auto"/>
                <w:right w:val="none" w:sz="0" w:space="0" w:color="auto"/>
              </w:divBdr>
            </w:div>
          </w:divsChild>
        </w:div>
        <w:div w:id="482552690">
          <w:marLeft w:val="0"/>
          <w:marRight w:val="0"/>
          <w:marTop w:val="0"/>
          <w:marBottom w:val="0"/>
          <w:divBdr>
            <w:top w:val="none" w:sz="0" w:space="0" w:color="auto"/>
            <w:left w:val="none" w:sz="0" w:space="0" w:color="auto"/>
            <w:bottom w:val="none" w:sz="0" w:space="0" w:color="auto"/>
            <w:right w:val="none" w:sz="0" w:space="0" w:color="auto"/>
          </w:divBdr>
          <w:divsChild>
            <w:div w:id="1910073551">
              <w:marLeft w:val="0"/>
              <w:marRight w:val="0"/>
              <w:marTop w:val="0"/>
              <w:marBottom w:val="0"/>
              <w:divBdr>
                <w:top w:val="none" w:sz="0" w:space="0" w:color="auto"/>
                <w:left w:val="none" w:sz="0" w:space="0" w:color="auto"/>
                <w:bottom w:val="none" w:sz="0" w:space="0" w:color="auto"/>
                <w:right w:val="none" w:sz="0" w:space="0" w:color="auto"/>
              </w:divBdr>
            </w:div>
            <w:div w:id="2140372186">
              <w:marLeft w:val="0"/>
              <w:marRight w:val="0"/>
              <w:marTop w:val="0"/>
              <w:marBottom w:val="0"/>
              <w:divBdr>
                <w:top w:val="none" w:sz="0" w:space="0" w:color="auto"/>
                <w:left w:val="none" w:sz="0" w:space="0" w:color="auto"/>
                <w:bottom w:val="none" w:sz="0" w:space="0" w:color="auto"/>
                <w:right w:val="none" w:sz="0" w:space="0" w:color="auto"/>
              </w:divBdr>
            </w:div>
            <w:div w:id="1831827241">
              <w:marLeft w:val="0"/>
              <w:marRight w:val="0"/>
              <w:marTop w:val="0"/>
              <w:marBottom w:val="0"/>
              <w:divBdr>
                <w:top w:val="none" w:sz="0" w:space="0" w:color="auto"/>
                <w:left w:val="none" w:sz="0" w:space="0" w:color="auto"/>
                <w:bottom w:val="none" w:sz="0" w:space="0" w:color="auto"/>
                <w:right w:val="none" w:sz="0" w:space="0" w:color="auto"/>
              </w:divBdr>
            </w:div>
            <w:div w:id="319579756">
              <w:marLeft w:val="0"/>
              <w:marRight w:val="0"/>
              <w:marTop w:val="0"/>
              <w:marBottom w:val="0"/>
              <w:divBdr>
                <w:top w:val="none" w:sz="0" w:space="0" w:color="auto"/>
                <w:left w:val="none" w:sz="0" w:space="0" w:color="auto"/>
                <w:bottom w:val="none" w:sz="0" w:space="0" w:color="auto"/>
                <w:right w:val="none" w:sz="0" w:space="0" w:color="auto"/>
              </w:divBdr>
            </w:div>
            <w:div w:id="1572348921">
              <w:marLeft w:val="0"/>
              <w:marRight w:val="0"/>
              <w:marTop w:val="0"/>
              <w:marBottom w:val="0"/>
              <w:divBdr>
                <w:top w:val="none" w:sz="0" w:space="0" w:color="auto"/>
                <w:left w:val="none" w:sz="0" w:space="0" w:color="auto"/>
                <w:bottom w:val="none" w:sz="0" w:space="0" w:color="auto"/>
                <w:right w:val="none" w:sz="0" w:space="0" w:color="auto"/>
              </w:divBdr>
            </w:div>
          </w:divsChild>
        </w:div>
        <w:div w:id="1060404693">
          <w:marLeft w:val="0"/>
          <w:marRight w:val="0"/>
          <w:marTop w:val="0"/>
          <w:marBottom w:val="0"/>
          <w:divBdr>
            <w:top w:val="none" w:sz="0" w:space="0" w:color="auto"/>
            <w:left w:val="none" w:sz="0" w:space="0" w:color="auto"/>
            <w:bottom w:val="none" w:sz="0" w:space="0" w:color="auto"/>
            <w:right w:val="none" w:sz="0" w:space="0" w:color="auto"/>
          </w:divBdr>
          <w:divsChild>
            <w:div w:id="990477713">
              <w:marLeft w:val="0"/>
              <w:marRight w:val="0"/>
              <w:marTop w:val="0"/>
              <w:marBottom w:val="0"/>
              <w:divBdr>
                <w:top w:val="none" w:sz="0" w:space="0" w:color="auto"/>
                <w:left w:val="none" w:sz="0" w:space="0" w:color="auto"/>
                <w:bottom w:val="none" w:sz="0" w:space="0" w:color="auto"/>
                <w:right w:val="none" w:sz="0" w:space="0" w:color="auto"/>
              </w:divBdr>
            </w:div>
          </w:divsChild>
        </w:div>
        <w:div w:id="1714234499">
          <w:marLeft w:val="0"/>
          <w:marRight w:val="0"/>
          <w:marTop w:val="0"/>
          <w:marBottom w:val="0"/>
          <w:divBdr>
            <w:top w:val="none" w:sz="0" w:space="0" w:color="auto"/>
            <w:left w:val="none" w:sz="0" w:space="0" w:color="auto"/>
            <w:bottom w:val="none" w:sz="0" w:space="0" w:color="auto"/>
            <w:right w:val="none" w:sz="0" w:space="0" w:color="auto"/>
          </w:divBdr>
          <w:divsChild>
            <w:div w:id="1893149775">
              <w:marLeft w:val="0"/>
              <w:marRight w:val="0"/>
              <w:marTop w:val="0"/>
              <w:marBottom w:val="0"/>
              <w:divBdr>
                <w:top w:val="none" w:sz="0" w:space="0" w:color="auto"/>
                <w:left w:val="none" w:sz="0" w:space="0" w:color="auto"/>
                <w:bottom w:val="none" w:sz="0" w:space="0" w:color="auto"/>
                <w:right w:val="none" w:sz="0" w:space="0" w:color="auto"/>
              </w:divBdr>
            </w:div>
          </w:divsChild>
        </w:div>
        <w:div w:id="838346377">
          <w:marLeft w:val="0"/>
          <w:marRight w:val="0"/>
          <w:marTop w:val="0"/>
          <w:marBottom w:val="0"/>
          <w:divBdr>
            <w:top w:val="none" w:sz="0" w:space="0" w:color="auto"/>
            <w:left w:val="none" w:sz="0" w:space="0" w:color="auto"/>
            <w:bottom w:val="none" w:sz="0" w:space="0" w:color="auto"/>
            <w:right w:val="none" w:sz="0" w:space="0" w:color="auto"/>
          </w:divBdr>
          <w:divsChild>
            <w:div w:id="1396782661">
              <w:marLeft w:val="0"/>
              <w:marRight w:val="0"/>
              <w:marTop w:val="0"/>
              <w:marBottom w:val="0"/>
              <w:divBdr>
                <w:top w:val="none" w:sz="0" w:space="0" w:color="auto"/>
                <w:left w:val="none" w:sz="0" w:space="0" w:color="auto"/>
                <w:bottom w:val="none" w:sz="0" w:space="0" w:color="auto"/>
                <w:right w:val="none" w:sz="0" w:space="0" w:color="auto"/>
              </w:divBdr>
            </w:div>
            <w:div w:id="87192926">
              <w:marLeft w:val="0"/>
              <w:marRight w:val="0"/>
              <w:marTop w:val="0"/>
              <w:marBottom w:val="0"/>
              <w:divBdr>
                <w:top w:val="none" w:sz="0" w:space="0" w:color="auto"/>
                <w:left w:val="none" w:sz="0" w:space="0" w:color="auto"/>
                <w:bottom w:val="none" w:sz="0" w:space="0" w:color="auto"/>
                <w:right w:val="none" w:sz="0" w:space="0" w:color="auto"/>
              </w:divBdr>
            </w:div>
          </w:divsChild>
        </w:div>
        <w:div w:id="1520124544">
          <w:marLeft w:val="0"/>
          <w:marRight w:val="0"/>
          <w:marTop w:val="0"/>
          <w:marBottom w:val="0"/>
          <w:divBdr>
            <w:top w:val="none" w:sz="0" w:space="0" w:color="auto"/>
            <w:left w:val="none" w:sz="0" w:space="0" w:color="auto"/>
            <w:bottom w:val="none" w:sz="0" w:space="0" w:color="auto"/>
            <w:right w:val="none" w:sz="0" w:space="0" w:color="auto"/>
          </w:divBdr>
          <w:divsChild>
            <w:div w:id="2072580727">
              <w:marLeft w:val="0"/>
              <w:marRight w:val="0"/>
              <w:marTop w:val="0"/>
              <w:marBottom w:val="0"/>
              <w:divBdr>
                <w:top w:val="none" w:sz="0" w:space="0" w:color="auto"/>
                <w:left w:val="none" w:sz="0" w:space="0" w:color="auto"/>
                <w:bottom w:val="none" w:sz="0" w:space="0" w:color="auto"/>
                <w:right w:val="none" w:sz="0" w:space="0" w:color="auto"/>
              </w:divBdr>
            </w:div>
          </w:divsChild>
        </w:div>
        <w:div w:id="2091735114">
          <w:marLeft w:val="0"/>
          <w:marRight w:val="0"/>
          <w:marTop w:val="0"/>
          <w:marBottom w:val="0"/>
          <w:divBdr>
            <w:top w:val="none" w:sz="0" w:space="0" w:color="auto"/>
            <w:left w:val="none" w:sz="0" w:space="0" w:color="auto"/>
            <w:bottom w:val="none" w:sz="0" w:space="0" w:color="auto"/>
            <w:right w:val="none" w:sz="0" w:space="0" w:color="auto"/>
          </w:divBdr>
          <w:divsChild>
            <w:div w:id="842475372">
              <w:marLeft w:val="0"/>
              <w:marRight w:val="0"/>
              <w:marTop w:val="0"/>
              <w:marBottom w:val="0"/>
              <w:divBdr>
                <w:top w:val="none" w:sz="0" w:space="0" w:color="auto"/>
                <w:left w:val="none" w:sz="0" w:space="0" w:color="auto"/>
                <w:bottom w:val="none" w:sz="0" w:space="0" w:color="auto"/>
                <w:right w:val="none" w:sz="0" w:space="0" w:color="auto"/>
              </w:divBdr>
            </w:div>
          </w:divsChild>
        </w:div>
        <w:div w:id="1064642099">
          <w:marLeft w:val="0"/>
          <w:marRight w:val="0"/>
          <w:marTop w:val="0"/>
          <w:marBottom w:val="0"/>
          <w:divBdr>
            <w:top w:val="none" w:sz="0" w:space="0" w:color="auto"/>
            <w:left w:val="none" w:sz="0" w:space="0" w:color="auto"/>
            <w:bottom w:val="none" w:sz="0" w:space="0" w:color="auto"/>
            <w:right w:val="none" w:sz="0" w:space="0" w:color="auto"/>
          </w:divBdr>
          <w:divsChild>
            <w:div w:id="673144601">
              <w:marLeft w:val="0"/>
              <w:marRight w:val="0"/>
              <w:marTop w:val="0"/>
              <w:marBottom w:val="0"/>
              <w:divBdr>
                <w:top w:val="none" w:sz="0" w:space="0" w:color="auto"/>
                <w:left w:val="none" w:sz="0" w:space="0" w:color="auto"/>
                <w:bottom w:val="none" w:sz="0" w:space="0" w:color="auto"/>
                <w:right w:val="none" w:sz="0" w:space="0" w:color="auto"/>
              </w:divBdr>
            </w:div>
            <w:div w:id="1530024497">
              <w:marLeft w:val="0"/>
              <w:marRight w:val="0"/>
              <w:marTop w:val="0"/>
              <w:marBottom w:val="0"/>
              <w:divBdr>
                <w:top w:val="none" w:sz="0" w:space="0" w:color="auto"/>
                <w:left w:val="none" w:sz="0" w:space="0" w:color="auto"/>
                <w:bottom w:val="none" w:sz="0" w:space="0" w:color="auto"/>
                <w:right w:val="none" w:sz="0" w:space="0" w:color="auto"/>
              </w:divBdr>
            </w:div>
          </w:divsChild>
        </w:div>
        <w:div w:id="745152869">
          <w:marLeft w:val="0"/>
          <w:marRight w:val="0"/>
          <w:marTop w:val="0"/>
          <w:marBottom w:val="0"/>
          <w:divBdr>
            <w:top w:val="none" w:sz="0" w:space="0" w:color="auto"/>
            <w:left w:val="none" w:sz="0" w:space="0" w:color="auto"/>
            <w:bottom w:val="none" w:sz="0" w:space="0" w:color="auto"/>
            <w:right w:val="none" w:sz="0" w:space="0" w:color="auto"/>
          </w:divBdr>
          <w:divsChild>
            <w:div w:id="195781094">
              <w:marLeft w:val="0"/>
              <w:marRight w:val="0"/>
              <w:marTop w:val="0"/>
              <w:marBottom w:val="0"/>
              <w:divBdr>
                <w:top w:val="none" w:sz="0" w:space="0" w:color="auto"/>
                <w:left w:val="none" w:sz="0" w:space="0" w:color="auto"/>
                <w:bottom w:val="none" w:sz="0" w:space="0" w:color="auto"/>
                <w:right w:val="none" w:sz="0" w:space="0" w:color="auto"/>
              </w:divBdr>
            </w:div>
            <w:div w:id="1713386019">
              <w:marLeft w:val="0"/>
              <w:marRight w:val="0"/>
              <w:marTop w:val="0"/>
              <w:marBottom w:val="0"/>
              <w:divBdr>
                <w:top w:val="none" w:sz="0" w:space="0" w:color="auto"/>
                <w:left w:val="none" w:sz="0" w:space="0" w:color="auto"/>
                <w:bottom w:val="none" w:sz="0" w:space="0" w:color="auto"/>
                <w:right w:val="none" w:sz="0" w:space="0" w:color="auto"/>
              </w:divBdr>
            </w:div>
            <w:div w:id="53286143">
              <w:marLeft w:val="0"/>
              <w:marRight w:val="0"/>
              <w:marTop w:val="0"/>
              <w:marBottom w:val="0"/>
              <w:divBdr>
                <w:top w:val="none" w:sz="0" w:space="0" w:color="auto"/>
                <w:left w:val="none" w:sz="0" w:space="0" w:color="auto"/>
                <w:bottom w:val="none" w:sz="0" w:space="0" w:color="auto"/>
                <w:right w:val="none" w:sz="0" w:space="0" w:color="auto"/>
              </w:divBdr>
            </w:div>
            <w:div w:id="261886381">
              <w:marLeft w:val="0"/>
              <w:marRight w:val="0"/>
              <w:marTop w:val="0"/>
              <w:marBottom w:val="0"/>
              <w:divBdr>
                <w:top w:val="none" w:sz="0" w:space="0" w:color="auto"/>
                <w:left w:val="none" w:sz="0" w:space="0" w:color="auto"/>
                <w:bottom w:val="none" w:sz="0" w:space="0" w:color="auto"/>
                <w:right w:val="none" w:sz="0" w:space="0" w:color="auto"/>
              </w:divBdr>
            </w:div>
          </w:divsChild>
        </w:div>
        <w:div w:id="1040515716">
          <w:marLeft w:val="0"/>
          <w:marRight w:val="0"/>
          <w:marTop w:val="0"/>
          <w:marBottom w:val="0"/>
          <w:divBdr>
            <w:top w:val="none" w:sz="0" w:space="0" w:color="auto"/>
            <w:left w:val="none" w:sz="0" w:space="0" w:color="auto"/>
            <w:bottom w:val="none" w:sz="0" w:space="0" w:color="auto"/>
            <w:right w:val="none" w:sz="0" w:space="0" w:color="auto"/>
          </w:divBdr>
          <w:divsChild>
            <w:div w:id="700741939">
              <w:marLeft w:val="0"/>
              <w:marRight w:val="0"/>
              <w:marTop w:val="0"/>
              <w:marBottom w:val="0"/>
              <w:divBdr>
                <w:top w:val="none" w:sz="0" w:space="0" w:color="auto"/>
                <w:left w:val="none" w:sz="0" w:space="0" w:color="auto"/>
                <w:bottom w:val="none" w:sz="0" w:space="0" w:color="auto"/>
                <w:right w:val="none" w:sz="0" w:space="0" w:color="auto"/>
              </w:divBdr>
            </w:div>
          </w:divsChild>
        </w:div>
        <w:div w:id="1953049343">
          <w:marLeft w:val="0"/>
          <w:marRight w:val="0"/>
          <w:marTop w:val="0"/>
          <w:marBottom w:val="0"/>
          <w:divBdr>
            <w:top w:val="none" w:sz="0" w:space="0" w:color="auto"/>
            <w:left w:val="none" w:sz="0" w:space="0" w:color="auto"/>
            <w:bottom w:val="none" w:sz="0" w:space="0" w:color="auto"/>
            <w:right w:val="none" w:sz="0" w:space="0" w:color="auto"/>
          </w:divBdr>
          <w:divsChild>
            <w:div w:id="321396866">
              <w:marLeft w:val="0"/>
              <w:marRight w:val="0"/>
              <w:marTop w:val="0"/>
              <w:marBottom w:val="0"/>
              <w:divBdr>
                <w:top w:val="none" w:sz="0" w:space="0" w:color="auto"/>
                <w:left w:val="none" w:sz="0" w:space="0" w:color="auto"/>
                <w:bottom w:val="none" w:sz="0" w:space="0" w:color="auto"/>
                <w:right w:val="none" w:sz="0" w:space="0" w:color="auto"/>
              </w:divBdr>
            </w:div>
            <w:div w:id="611791385">
              <w:marLeft w:val="0"/>
              <w:marRight w:val="0"/>
              <w:marTop w:val="0"/>
              <w:marBottom w:val="0"/>
              <w:divBdr>
                <w:top w:val="none" w:sz="0" w:space="0" w:color="auto"/>
                <w:left w:val="none" w:sz="0" w:space="0" w:color="auto"/>
                <w:bottom w:val="none" w:sz="0" w:space="0" w:color="auto"/>
                <w:right w:val="none" w:sz="0" w:space="0" w:color="auto"/>
              </w:divBdr>
            </w:div>
          </w:divsChild>
        </w:div>
        <w:div w:id="2781879">
          <w:marLeft w:val="0"/>
          <w:marRight w:val="0"/>
          <w:marTop w:val="0"/>
          <w:marBottom w:val="0"/>
          <w:divBdr>
            <w:top w:val="none" w:sz="0" w:space="0" w:color="auto"/>
            <w:left w:val="none" w:sz="0" w:space="0" w:color="auto"/>
            <w:bottom w:val="none" w:sz="0" w:space="0" w:color="auto"/>
            <w:right w:val="none" w:sz="0" w:space="0" w:color="auto"/>
          </w:divBdr>
          <w:divsChild>
            <w:div w:id="229508138">
              <w:marLeft w:val="0"/>
              <w:marRight w:val="0"/>
              <w:marTop w:val="0"/>
              <w:marBottom w:val="0"/>
              <w:divBdr>
                <w:top w:val="none" w:sz="0" w:space="0" w:color="auto"/>
                <w:left w:val="none" w:sz="0" w:space="0" w:color="auto"/>
                <w:bottom w:val="none" w:sz="0" w:space="0" w:color="auto"/>
                <w:right w:val="none" w:sz="0" w:space="0" w:color="auto"/>
              </w:divBdr>
            </w:div>
            <w:div w:id="1446458638">
              <w:marLeft w:val="0"/>
              <w:marRight w:val="0"/>
              <w:marTop w:val="0"/>
              <w:marBottom w:val="0"/>
              <w:divBdr>
                <w:top w:val="none" w:sz="0" w:space="0" w:color="auto"/>
                <w:left w:val="none" w:sz="0" w:space="0" w:color="auto"/>
                <w:bottom w:val="none" w:sz="0" w:space="0" w:color="auto"/>
                <w:right w:val="none" w:sz="0" w:space="0" w:color="auto"/>
              </w:divBdr>
            </w:div>
            <w:div w:id="1871989581">
              <w:marLeft w:val="0"/>
              <w:marRight w:val="0"/>
              <w:marTop w:val="0"/>
              <w:marBottom w:val="0"/>
              <w:divBdr>
                <w:top w:val="none" w:sz="0" w:space="0" w:color="auto"/>
                <w:left w:val="none" w:sz="0" w:space="0" w:color="auto"/>
                <w:bottom w:val="none" w:sz="0" w:space="0" w:color="auto"/>
                <w:right w:val="none" w:sz="0" w:space="0" w:color="auto"/>
              </w:divBdr>
            </w:div>
            <w:div w:id="1721709408">
              <w:marLeft w:val="0"/>
              <w:marRight w:val="0"/>
              <w:marTop w:val="0"/>
              <w:marBottom w:val="0"/>
              <w:divBdr>
                <w:top w:val="none" w:sz="0" w:space="0" w:color="auto"/>
                <w:left w:val="none" w:sz="0" w:space="0" w:color="auto"/>
                <w:bottom w:val="none" w:sz="0" w:space="0" w:color="auto"/>
                <w:right w:val="none" w:sz="0" w:space="0" w:color="auto"/>
              </w:divBdr>
            </w:div>
            <w:div w:id="321472837">
              <w:marLeft w:val="0"/>
              <w:marRight w:val="0"/>
              <w:marTop w:val="0"/>
              <w:marBottom w:val="0"/>
              <w:divBdr>
                <w:top w:val="none" w:sz="0" w:space="0" w:color="auto"/>
                <w:left w:val="none" w:sz="0" w:space="0" w:color="auto"/>
                <w:bottom w:val="none" w:sz="0" w:space="0" w:color="auto"/>
                <w:right w:val="none" w:sz="0" w:space="0" w:color="auto"/>
              </w:divBdr>
            </w:div>
            <w:div w:id="38669227">
              <w:marLeft w:val="0"/>
              <w:marRight w:val="0"/>
              <w:marTop w:val="0"/>
              <w:marBottom w:val="0"/>
              <w:divBdr>
                <w:top w:val="none" w:sz="0" w:space="0" w:color="auto"/>
                <w:left w:val="none" w:sz="0" w:space="0" w:color="auto"/>
                <w:bottom w:val="none" w:sz="0" w:space="0" w:color="auto"/>
                <w:right w:val="none" w:sz="0" w:space="0" w:color="auto"/>
              </w:divBdr>
            </w:div>
            <w:div w:id="705450542">
              <w:marLeft w:val="0"/>
              <w:marRight w:val="0"/>
              <w:marTop w:val="0"/>
              <w:marBottom w:val="0"/>
              <w:divBdr>
                <w:top w:val="none" w:sz="0" w:space="0" w:color="auto"/>
                <w:left w:val="none" w:sz="0" w:space="0" w:color="auto"/>
                <w:bottom w:val="none" w:sz="0" w:space="0" w:color="auto"/>
                <w:right w:val="none" w:sz="0" w:space="0" w:color="auto"/>
              </w:divBdr>
            </w:div>
            <w:div w:id="1254901878">
              <w:marLeft w:val="0"/>
              <w:marRight w:val="0"/>
              <w:marTop w:val="0"/>
              <w:marBottom w:val="0"/>
              <w:divBdr>
                <w:top w:val="none" w:sz="0" w:space="0" w:color="auto"/>
                <w:left w:val="none" w:sz="0" w:space="0" w:color="auto"/>
                <w:bottom w:val="none" w:sz="0" w:space="0" w:color="auto"/>
                <w:right w:val="none" w:sz="0" w:space="0" w:color="auto"/>
              </w:divBdr>
            </w:div>
            <w:div w:id="1723750002">
              <w:marLeft w:val="0"/>
              <w:marRight w:val="0"/>
              <w:marTop w:val="0"/>
              <w:marBottom w:val="0"/>
              <w:divBdr>
                <w:top w:val="none" w:sz="0" w:space="0" w:color="auto"/>
                <w:left w:val="none" w:sz="0" w:space="0" w:color="auto"/>
                <w:bottom w:val="none" w:sz="0" w:space="0" w:color="auto"/>
                <w:right w:val="none" w:sz="0" w:space="0" w:color="auto"/>
              </w:divBdr>
            </w:div>
            <w:div w:id="2065132640">
              <w:marLeft w:val="0"/>
              <w:marRight w:val="0"/>
              <w:marTop w:val="0"/>
              <w:marBottom w:val="0"/>
              <w:divBdr>
                <w:top w:val="none" w:sz="0" w:space="0" w:color="auto"/>
                <w:left w:val="none" w:sz="0" w:space="0" w:color="auto"/>
                <w:bottom w:val="none" w:sz="0" w:space="0" w:color="auto"/>
                <w:right w:val="none" w:sz="0" w:space="0" w:color="auto"/>
              </w:divBdr>
            </w:div>
            <w:div w:id="1478766095">
              <w:marLeft w:val="0"/>
              <w:marRight w:val="0"/>
              <w:marTop w:val="0"/>
              <w:marBottom w:val="0"/>
              <w:divBdr>
                <w:top w:val="none" w:sz="0" w:space="0" w:color="auto"/>
                <w:left w:val="none" w:sz="0" w:space="0" w:color="auto"/>
                <w:bottom w:val="none" w:sz="0" w:space="0" w:color="auto"/>
                <w:right w:val="none" w:sz="0" w:space="0" w:color="auto"/>
              </w:divBdr>
            </w:div>
            <w:div w:id="349601104">
              <w:marLeft w:val="0"/>
              <w:marRight w:val="0"/>
              <w:marTop w:val="0"/>
              <w:marBottom w:val="0"/>
              <w:divBdr>
                <w:top w:val="none" w:sz="0" w:space="0" w:color="auto"/>
                <w:left w:val="none" w:sz="0" w:space="0" w:color="auto"/>
                <w:bottom w:val="none" w:sz="0" w:space="0" w:color="auto"/>
                <w:right w:val="none" w:sz="0" w:space="0" w:color="auto"/>
              </w:divBdr>
            </w:div>
            <w:div w:id="546188828">
              <w:marLeft w:val="0"/>
              <w:marRight w:val="0"/>
              <w:marTop w:val="0"/>
              <w:marBottom w:val="0"/>
              <w:divBdr>
                <w:top w:val="none" w:sz="0" w:space="0" w:color="auto"/>
                <w:left w:val="none" w:sz="0" w:space="0" w:color="auto"/>
                <w:bottom w:val="none" w:sz="0" w:space="0" w:color="auto"/>
                <w:right w:val="none" w:sz="0" w:space="0" w:color="auto"/>
              </w:divBdr>
            </w:div>
            <w:div w:id="1876964458">
              <w:marLeft w:val="0"/>
              <w:marRight w:val="0"/>
              <w:marTop w:val="0"/>
              <w:marBottom w:val="0"/>
              <w:divBdr>
                <w:top w:val="none" w:sz="0" w:space="0" w:color="auto"/>
                <w:left w:val="none" w:sz="0" w:space="0" w:color="auto"/>
                <w:bottom w:val="none" w:sz="0" w:space="0" w:color="auto"/>
                <w:right w:val="none" w:sz="0" w:space="0" w:color="auto"/>
              </w:divBdr>
            </w:div>
            <w:div w:id="1771004623">
              <w:marLeft w:val="0"/>
              <w:marRight w:val="0"/>
              <w:marTop w:val="0"/>
              <w:marBottom w:val="0"/>
              <w:divBdr>
                <w:top w:val="none" w:sz="0" w:space="0" w:color="auto"/>
                <w:left w:val="none" w:sz="0" w:space="0" w:color="auto"/>
                <w:bottom w:val="none" w:sz="0" w:space="0" w:color="auto"/>
                <w:right w:val="none" w:sz="0" w:space="0" w:color="auto"/>
              </w:divBdr>
            </w:div>
            <w:div w:id="1072851036">
              <w:marLeft w:val="0"/>
              <w:marRight w:val="0"/>
              <w:marTop w:val="0"/>
              <w:marBottom w:val="0"/>
              <w:divBdr>
                <w:top w:val="none" w:sz="0" w:space="0" w:color="auto"/>
                <w:left w:val="none" w:sz="0" w:space="0" w:color="auto"/>
                <w:bottom w:val="none" w:sz="0" w:space="0" w:color="auto"/>
                <w:right w:val="none" w:sz="0" w:space="0" w:color="auto"/>
              </w:divBdr>
            </w:div>
            <w:div w:id="671613259">
              <w:marLeft w:val="0"/>
              <w:marRight w:val="0"/>
              <w:marTop w:val="0"/>
              <w:marBottom w:val="0"/>
              <w:divBdr>
                <w:top w:val="none" w:sz="0" w:space="0" w:color="auto"/>
                <w:left w:val="none" w:sz="0" w:space="0" w:color="auto"/>
                <w:bottom w:val="none" w:sz="0" w:space="0" w:color="auto"/>
                <w:right w:val="none" w:sz="0" w:space="0" w:color="auto"/>
              </w:divBdr>
            </w:div>
            <w:div w:id="488668769">
              <w:marLeft w:val="0"/>
              <w:marRight w:val="0"/>
              <w:marTop w:val="0"/>
              <w:marBottom w:val="0"/>
              <w:divBdr>
                <w:top w:val="none" w:sz="0" w:space="0" w:color="auto"/>
                <w:left w:val="none" w:sz="0" w:space="0" w:color="auto"/>
                <w:bottom w:val="none" w:sz="0" w:space="0" w:color="auto"/>
                <w:right w:val="none" w:sz="0" w:space="0" w:color="auto"/>
              </w:divBdr>
            </w:div>
            <w:div w:id="2047221044">
              <w:marLeft w:val="0"/>
              <w:marRight w:val="0"/>
              <w:marTop w:val="0"/>
              <w:marBottom w:val="0"/>
              <w:divBdr>
                <w:top w:val="none" w:sz="0" w:space="0" w:color="auto"/>
                <w:left w:val="none" w:sz="0" w:space="0" w:color="auto"/>
                <w:bottom w:val="none" w:sz="0" w:space="0" w:color="auto"/>
                <w:right w:val="none" w:sz="0" w:space="0" w:color="auto"/>
              </w:divBdr>
            </w:div>
            <w:div w:id="1886093059">
              <w:marLeft w:val="0"/>
              <w:marRight w:val="0"/>
              <w:marTop w:val="0"/>
              <w:marBottom w:val="0"/>
              <w:divBdr>
                <w:top w:val="none" w:sz="0" w:space="0" w:color="auto"/>
                <w:left w:val="none" w:sz="0" w:space="0" w:color="auto"/>
                <w:bottom w:val="none" w:sz="0" w:space="0" w:color="auto"/>
                <w:right w:val="none" w:sz="0" w:space="0" w:color="auto"/>
              </w:divBdr>
            </w:div>
            <w:div w:id="1144856641">
              <w:marLeft w:val="0"/>
              <w:marRight w:val="0"/>
              <w:marTop w:val="0"/>
              <w:marBottom w:val="0"/>
              <w:divBdr>
                <w:top w:val="none" w:sz="0" w:space="0" w:color="auto"/>
                <w:left w:val="none" w:sz="0" w:space="0" w:color="auto"/>
                <w:bottom w:val="none" w:sz="0" w:space="0" w:color="auto"/>
                <w:right w:val="none" w:sz="0" w:space="0" w:color="auto"/>
              </w:divBdr>
            </w:div>
          </w:divsChild>
        </w:div>
        <w:div w:id="366759349">
          <w:marLeft w:val="0"/>
          <w:marRight w:val="0"/>
          <w:marTop w:val="0"/>
          <w:marBottom w:val="0"/>
          <w:divBdr>
            <w:top w:val="none" w:sz="0" w:space="0" w:color="auto"/>
            <w:left w:val="none" w:sz="0" w:space="0" w:color="auto"/>
            <w:bottom w:val="none" w:sz="0" w:space="0" w:color="auto"/>
            <w:right w:val="none" w:sz="0" w:space="0" w:color="auto"/>
          </w:divBdr>
          <w:divsChild>
            <w:div w:id="2077586501">
              <w:marLeft w:val="0"/>
              <w:marRight w:val="0"/>
              <w:marTop w:val="0"/>
              <w:marBottom w:val="0"/>
              <w:divBdr>
                <w:top w:val="none" w:sz="0" w:space="0" w:color="auto"/>
                <w:left w:val="none" w:sz="0" w:space="0" w:color="auto"/>
                <w:bottom w:val="none" w:sz="0" w:space="0" w:color="auto"/>
                <w:right w:val="none" w:sz="0" w:space="0" w:color="auto"/>
              </w:divBdr>
            </w:div>
            <w:div w:id="542987189">
              <w:marLeft w:val="0"/>
              <w:marRight w:val="0"/>
              <w:marTop w:val="0"/>
              <w:marBottom w:val="0"/>
              <w:divBdr>
                <w:top w:val="none" w:sz="0" w:space="0" w:color="auto"/>
                <w:left w:val="none" w:sz="0" w:space="0" w:color="auto"/>
                <w:bottom w:val="none" w:sz="0" w:space="0" w:color="auto"/>
                <w:right w:val="none" w:sz="0" w:space="0" w:color="auto"/>
              </w:divBdr>
            </w:div>
            <w:div w:id="1633485581">
              <w:marLeft w:val="0"/>
              <w:marRight w:val="0"/>
              <w:marTop w:val="0"/>
              <w:marBottom w:val="0"/>
              <w:divBdr>
                <w:top w:val="none" w:sz="0" w:space="0" w:color="auto"/>
                <w:left w:val="none" w:sz="0" w:space="0" w:color="auto"/>
                <w:bottom w:val="none" w:sz="0" w:space="0" w:color="auto"/>
                <w:right w:val="none" w:sz="0" w:space="0" w:color="auto"/>
              </w:divBdr>
            </w:div>
          </w:divsChild>
        </w:div>
        <w:div w:id="1319920656">
          <w:marLeft w:val="0"/>
          <w:marRight w:val="0"/>
          <w:marTop w:val="0"/>
          <w:marBottom w:val="0"/>
          <w:divBdr>
            <w:top w:val="none" w:sz="0" w:space="0" w:color="auto"/>
            <w:left w:val="none" w:sz="0" w:space="0" w:color="auto"/>
            <w:bottom w:val="none" w:sz="0" w:space="0" w:color="auto"/>
            <w:right w:val="none" w:sz="0" w:space="0" w:color="auto"/>
          </w:divBdr>
          <w:divsChild>
            <w:div w:id="663318592">
              <w:marLeft w:val="0"/>
              <w:marRight w:val="0"/>
              <w:marTop w:val="0"/>
              <w:marBottom w:val="0"/>
              <w:divBdr>
                <w:top w:val="none" w:sz="0" w:space="0" w:color="auto"/>
                <w:left w:val="none" w:sz="0" w:space="0" w:color="auto"/>
                <w:bottom w:val="none" w:sz="0" w:space="0" w:color="auto"/>
                <w:right w:val="none" w:sz="0" w:space="0" w:color="auto"/>
              </w:divBdr>
            </w:div>
            <w:div w:id="1755400149">
              <w:marLeft w:val="0"/>
              <w:marRight w:val="0"/>
              <w:marTop w:val="0"/>
              <w:marBottom w:val="0"/>
              <w:divBdr>
                <w:top w:val="none" w:sz="0" w:space="0" w:color="auto"/>
                <w:left w:val="none" w:sz="0" w:space="0" w:color="auto"/>
                <w:bottom w:val="none" w:sz="0" w:space="0" w:color="auto"/>
                <w:right w:val="none" w:sz="0" w:space="0" w:color="auto"/>
              </w:divBdr>
            </w:div>
          </w:divsChild>
        </w:div>
        <w:div w:id="1571235822">
          <w:marLeft w:val="0"/>
          <w:marRight w:val="0"/>
          <w:marTop w:val="0"/>
          <w:marBottom w:val="0"/>
          <w:divBdr>
            <w:top w:val="none" w:sz="0" w:space="0" w:color="auto"/>
            <w:left w:val="none" w:sz="0" w:space="0" w:color="auto"/>
            <w:bottom w:val="none" w:sz="0" w:space="0" w:color="auto"/>
            <w:right w:val="none" w:sz="0" w:space="0" w:color="auto"/>
          </w:divBdr>
          <w:divsChild>
            <w:div w:id="1286812835">
              <w:marLeft w:val="0"/>
              <w:marRight w:val="0"/>
              <w:marTop w:val="0"/>
              <w:marBottom w:val="0"/>
              <w:divBdr>
                <w:top w:val="none" w:sz="0" w:space="0" w:color="auto"/>
                <w:left w:val="none" w:sz="0" w:space="0" w:color="auto"/>
                <w:bottom w:val="none" w:sz="0" w:space="0" w:color="auto"/>
                <w:right w:val="none" w:sz="0" w:space="0" w:color="auto"/>
              </w:divBdr>
            </w:div>
            <w:div w:id="2075857183">
              <w:marLeft w:val="0"/>
              <w:marRight w:val="0"/>
              <w:marTop w:val="0"/>
              <w:marBottom w:val="0"/>
              <w:divBdr>
                <w:top w:val="none" w:sz="0" w:space="0" w:color="auto"/>
                <w:left w:val="none" w:sz="0" w:space="0" w:color="auto"/>
                <w:bottom w:val="none" w:sz="0" w:space="0" w:color="auto"/>
                <w:right w:val="none" w:sz="0" w:space="0" w:color="auto"/>
              </w:divBdr>
            </w:div>
          </w:divsChild>
        </w:div>
        <w:div w:id="494419228">
          <w:marLeft w:val="0"/>
          <w:marRight w:val="0"/>
          <w:marTop w:val="0"/>
          <w:marBottom w:val="0"/>
          <w:divBdr>
            <w:top w:val="none" w:sz="0" w:space="0" w:color="auto"/>
            <w:left w:val="none" w:sz="0" w:space="0" w:color="auto"/>
            <w:bottom w:val="none" w:sz="0" w:space="0" w:color="auto"/>
            <w:right w:val="none" w:sz="0" w:space="0" w:color="auto"/>
          </w:divBdr>
          <w:divsChild>
            <w:div w:id="1967466973">
              <w:marLeft w:val="0"/>
              <w:marRight w:val="0"/>
              <w:marTop w:val="0"/>
              <w:marBottom w:val="0"/>
              <w:divBdr>
                <w:top w:val="none" w:sz="0" w:space="0" w:color="auto"/>
                <w:left w:val="none" w:sz="0" w:space="0" w:color="auto"/>
                <w:bottom w:val="none" w:sz="0" w:space="0" w:color="auto"/>
                <w:right w:val="none" w:sz="0" w:space="0" w:color="auto"/>
              </w:divBdr>
            </w:div>
            <w:div w:id="114763369">
              <w:marLeft w:val="0"/>
              <w:marRight w:val="0"/>
              <w:marTop w:val="0"/>
              <w:marBottom w:val="0"/>
              <w:divBdr>
                <w:top w:val="none" w:sz="0" w:space="0" w:color="auto"/>
                <w:left w:val="none" w:sz="0" w:space="0" w:color="auto"/>
                <w:bottom w:val="none" w:sz="0" w:space="0" w:color="auto"/>
                <w:right w:val="none" w:sz="0" w:space="0" w:color="auto"/>
              </w:divBdr>
            </w:div>
          </w:divsChild>
        </w:div>
        <w:div w:id="1468624518">
          <w:marLeft w:val="0"/>
          <w:marRight w:val="0"/>
          <w:marTop w:val="0"/>
          <w:marBottom w:val="0"/>
          <w:divBdr>
            <w:top w:val="none" w:sz="0" w:space="0" w:color="auto"/>
            <w:left w:val="none" w:sz="0" w:space="0" w:color="auto"/>
            <w:bottom w:val="none" w:sz="0" w:space="0" w:color="auto"/>
            <w:right w:val="none" w:sz="0" w:space="0" w:color="auto"/>
          </w:divBdr>
          <w:divsChild>
            <w:div w:id="2019386466">
              <w:marLeft w:val="0"/>
              <w:marRight w:val="0"/>
              <w:marTop w:val="0"/>
              <w:marBottom w:val="0"/>
              <w:divBdr>
                <w:top w:val="none" w:sz="0" w:space="0" w:color="auto"/>
                <w:left w:val="none" w:sz="0" w:space="0" w:color="auto"/>
                <w:bottom w:val="none" w:sz="0" w:space="0" w:color="auto"/>
                <w:right w:val="none" w:sz="0" w:space="0" w:color="auto"/>
              </w:divBdr>
            </w:div>
            <w:div w:id="719135033">
              <w:marLeft w:val="0"/>
              <w:marRight w:val="0"/>
              <w:marTop w:val="0"/>
              <w:marBottom w:val="0"/>
              <w:divBdr>
                <w:top w:val="none" w:sz="0" w:space="0" w:color="auto"/>
                <w:left w:val="none" w:sz="0" w:space="0" w:color="auto"/>
                <w:bottom w:val="none" w:sz="0" w:space="0" w:color="auto"/>
                <w:right w:val="none" w:sz="0" w:space="0" w:color="auto"/>
              </w:divBdr>
            </w:div>
            <w:div w:id="227231192">
              <w:marLeft w:val="0"/>
              <w:marRight w:val="0"/>
              <w:marTop w:val="0"/>
              <w:marBottom w:val="0"/>
              <w:divBdr>
                <w:top w:val="none" w:sz="0" w:space="0" w:color="auto"/>
                <w:left w:val="none" w:sz="0" w:space="0" w:color="auto"/>
                <w:bottom w:val="none" w:sz="0" w:space="0" w:color="auto"/>
                <w:right w:val="none" w:sz="0" w:space="0" w:color="auto"/>
              </w:divBdr>
            </w:div>
            <w:div w:id="128473320">
              <w:marLeft w:val="0"/>
              <w:marRight w:val="0"/>
              <w:marTop w:val="0"/>
              <w:marBottom w:val="0"/>
              <w:divBdr>
                <w:top w:val="none" w:sz="0" w:space="0" w:color="auto"/>
                <w:left w:val="none" w:sz="0" w:space="0" w:color="auto"/>
                <w:bottom w:val="none" w:sz="0" w:space="0" w:color="auto"/>
                <w:right w:val="none" w:sz="0" w:space="0" w:color="auto"/>
              </w:divBdr>
            </w:div>
          </w:divsChild>
        </w:div>
        <w:div w:id="1272083908">
          <w:marLeft w:val="0"/>
          <w:marRight w:val="0"/>
          <w:marTop w:val="0"/>
          <w:marBottom w:val="0"/>
          <w:divBdr>
            <w:top w:val="none" w:sz="0" w:space="0" w:color="auto"/>
            <w:left w:val="none" w:sz="0" w:space="0" w:color="auto"/>
            <w:bottom w:val="none" w:sz="0" w:space="0" w:color="auto"/>
            <w:right w:val="none" w:sz="0" w:space="0" w:color="auto"/>
          </w:divBdr>
          <w:divsChild>
            <w:div w:id="581453117">
              <w:marLeft w:val="0"/>
              <w:marRight w:val="0"/>
              <w:marTop w:val="0"/>
              <w:marBottom w:val="0"/>
              <w:divBdr>
                <w:top w:val="none" w:sz="0" w:space="0" w:color="auto"/>
                <w:left w:val="none" w:sz="0" w:space="0" w:color="auto"/>
                <w:bottom w:val="none" w:sz="0" w:space="0" w:color="auto"/>
                <w:right w:val="none" w:sz="0" w:space="0" w:color="auto"/>
              </w:divBdr>
            </w:div>
            <w:div w:id="1596478835">
              <w:marLeft w:val="0"/>
              <w:marRight w:val="0"/>
              <w:marTop w:val="0"/>
              <w:marBottom w:val="0"/>
              <w:divBdr>
                <w:top w:val="none" w:sz="0" w:space="0" w:color="auto"/>
                <w:left w:val="none" w:sz="0" w:space="0" w:color="auto"/>
                <w:bottom w:val="none" w:sz="0" w:space="0" w:color="auto"/>
                <w:right w:val="none" w:sz="0" w:space="0" w:color="auto"/>
              </w:divBdr>
            </w:div>
          </w:divsChild>
        </w:div>
        <w:div w:id="1817648354">
          <w:marLeft w:val="0"/>
          <w:marRight w:val="0"/>
          <w:marTop w:val="0"/>
          <w:marBottom w:val="0"/>
          <w:divBdr>
            <w:top w:val="none" w:sz="0" w:space="0" w:color="auto"/>
            <w:left w:val="none" w:sz="0" w:space="0" w:color="auto"/>
            <w:bottom w:val="none" w:sz="0" w:space="0" w:color="auto"/>
            <w:right w:val="none" w:sz="0" w:space="0" w:color="auto"/>
          </w:divBdr>
          <w:divsChild>
            <w:div w:id="81293952">
              <w:marLeft w:val="0"/>
              <w:marRight w:val="0"/>
              <w:marTop w:val="0"/>
              <w:marBottom w:val="0"/>
              <w:divBdr>
                <w:top w:val="none" w:sz="0" w:space="0" w:color="auto"/>
                <w:left w:val="none" w:sz="0" w:space="0" w:color="auto"/>
                <w:bottom w:val="none" w:sz="0" w:space="0" w:color="auto"/>
                <w:right w:val="none" w:sz="0" w:space="0" w:color="auto"/>
              </w:divBdr>
            </w:div>
            <w:div w:id="1312638427">
              <w:marLeft w:val="0"/>
              <w:marRight w:val="0"/>
              <w:marTop w:val="0"/>
              <w:marBottom w:val="0"/>
              <w:divBdr>
                <w:top w:val="none" w:sz="0" w:space="0" w:color="auto"/>
                <w:left w:val="none" w:sz="0" w:space="0" w:color="auto"/>
                <w:bottom w:val="none" w:sz="0" w:space="0" w:color="auto"/>
                <w:right w:val="none" w:sz="0" w:space="0" w:color="auto"/>
              </w:divBdr>
            </w:div>
          </w:divsChild>
        </w:div>
        <w:div w:id="34817654">
          <w:marLeft w:val="0"/>
          <w:marRight w:val="0"/>
          <w:marTop w:val="0"/>
          <w:marBottom w:val="0"/>
          <w:divBdr>
            <w:top w:val="none" w:sz="0" w:space="0" w:color="auto"/>
            <w:left w:val="none" w:sz="0" w:space="0" w:color="auto"/>
            <w:bottom w:val="none" w:sz="0" w:space="0" w:color="auto"/>
            <w:right w:val="none" w:sz="0" w:space="0" w:color="auto"/>
          </w:divBdr>
          <w:divsChild>
            <w:div w:id="722097313">
              <w:marLeft w:val="0"/>
              <w:marRight w:val="0"/>
              <w:marTop w:val="0"/>
              <w:marBottom w:val="0"/>
              <w:divBdr>
                <w:top w:val="none" w:sz="0" w:space="0" w:color="auto"/>
                <w:left w:val="none" w:sz="0" w:space="0" w:color="auto"/>
                <w:bottom w:val="none" w:sz="0" w:space="0" w:color="auto"/>
                <w:right w:val="none" w:sz="0" w:space="0" w:color="auto"/>
              </w:divBdr>
            </w:div>
            <w:div w:id="1436368807">
              <w:marLeft w:val="0"/>
              <w:marRight w:val="0"/>
              <w:marTop w:val="0"/>
              <w:marBottom w:val="0"/>
              <w:divBdr>
                <w:top w:val="none" w:sz="0" w:space="0" w:color="auto"/>
                <w:left w:val="none" w:sz="0" w:space="0" w:color="auto"/>
                <w:bottom w:val="none" w:sz="0" w:space="0" w:color="auto"/>
                <w:right w:val="none" w:sz="0" w:space="0" w:color="auto"/>
              </w:divBdr>
            </w:div>
            <w:div w:id="264768952">
              <w:marLeft w:val="0"/>
              <w:marRight w:val="0"/>
              <w:marTop w:val="0"/>
              <w:marBottom w:val="0"/>
              <w:divBdr>
                <w:top w:val="none" w:sz="0" w:space="0" w:color="auto"/>
                <w:left w:val="none" w:sz="0" w:space="0" w:color="auto"/>
                <w:bottom w:val="none" w:sz="0" w:space="0" w:color="auto"/>
                <w:right w:val="none" w:sz="0" w:space="0" w:color="auto"/>
              </w:divBdr>
            </w:div>
            <w:div w:id="1744647200">
              <w:marLeft w:val="0"/>
              <w:marRight w:val="0"/>
              <w:marTop w:val="0"/>
              <w:marBottom w:val="0"/>
              <w:divBdr>
                <w:top w:val="none" w:sz="0" w:space="0" w:color="auto"/>
                <w:left w:val="none" w:sz="0" w:space="0" w:color="auto"/>
                <w:bottom w:val="none" w:sz="0" w:space="0" w:color="auto"/>
                <w:right w:val="none" w:sz="0" w:space="0" w:color="auto"/>
              </w:divBdr>
            </w:div>
            <w:div w:id="1103181862">
              <w:marLeft w:val="0"/>
              <w:marRight w:val="0"/>
              <w:marTop w:val="0"/>
              <w:marBottom w:val="0"/>
              <w:divBdr>
                <w:top w:val="none" w:sz="0" w:space="0" w:color="auto"/>
                <w:left w:val="none" w:sz="0" w:space="0" w:color="auto"/>
                <w:bottom w:val="none" w:sz="0" w:space="0" w:color="auto"/>
                <w:right w:val="none" w:sz="0" w:space="0" w:color="auto"/>
              </w:divBdr>
            </w:div>
            <w:div w:id="706492380">
              <w:marLeft w:val="0"/>
              <w:marRight w:val="0"/>
              <w:marTop w:val="0"/>
              <w:marBottom w:val="0"/>
              <w:divBdr>
                <w:top w:val="none" w:sz="0" w:space="0" w:color="auto"/>
                <w:left w:val="none" w:sz="0" w:space="0" w:color="auto"/>
                <w:bottom w:val="none" w:sz="0" w:space="0" w:color="auto"/>
                <w:right w:val="none" w:sz="0" w:space="0" w:color="auto"/>
              </w:divBdr>
            </w:div>
            <w:div w:id="440884517">
              <w:marLeft w:val="0"/>
              <w:marRight w:val="0"/>
              <w:marTop w:val="0"/>
              <w:marBottom w:val="0"/>
              <w:divBdr>
                <w:top w:val="none" w:sz="0" w:space="0" w:color="auto"/>
                <w:left w:val="none" w:sz="0" w:space="0" w:color="auto"/>
                <w:bottom w:val="none" w:sz="0" w:space="0" w:color="auto"/>
                <w:right w:val="none" w:sz="0" w:space="0" w:color="auto"/>
              </w:divBdr>
            </w:div>
          </w:divsChild>
        </w:div>
        <w:div w:id="182400319">
          <w:marLeft w:val="0"/>
          <w:marRight w:val="0"/>
          <w:marTop w:val="0"/>
          <w:marBottom w:val="0"/>
          <w:divBdr>
            <w:top w:val="none" w:sz="0" w:space="0" w:color="auto"/>
            <w:left w:val="none" w:sz="0" w:space="0" w:color="auto"/>
            <w:bottom w:val="none" w:sz="0" w:space="0" w:color="auto"/>
            <w:right w:val="none" w:sz="0" w:space="0" w:color="auto"/>
          </w:divBdr>
          <w:divsChild>
            <w:div w:id="1228031770">
              <w:marLeft w:val="0"/>
              <w:marRight w:val="0"/>
              <w:marTop w:val="0"/>
              <w:marBottom w:val="0"/>
              <w:divBdr>
                <w:top w:val="none" w:sz="0" w:space="0" w:color="auto"/>
                <w:left w:val="none" w:sz="0" w:space="0" w:color="auto"/>
                <w:bottom w:val="none" w:sz="0" w:space="0" w:color="auto"/>
                <w:right w:val="none" w:sz="0" w:space="0" w:color="auto"/>
              </w:divBdr>
            </w:div>
            <w:div w:id="1289702053">
              <w:marLeft w:val="0"/>
              <w:marRight w:val="0"/>
              <w:marTop w:val="0"/>
              <w:marBottom w:val="0"/>
              <w:divBdr>
                <w:top w:val="none" w:sz="0" w:space="0" w:color="auto"/>
                <w:left w:val="none" w:sz="0" w:space="0" w:color="auto"/>
                <w:bottom w:val="none" w:sz="0" w:space="0" w:color="auto"/>
                <w:right w:val="none" w:sz="0" w:space="0" w:color="auto"/>
              </w:divBdr>
            </w:div>
            <w:div w:id="1155337943">
              <w:marLeft w:val="0"/>
              <w:marRight w:val="0"/>
              <w:marTop w:val="0"/>
              <w:marBottom w:val="0"/>
              <w:divBdr>
                <w:top w:val="none" w:sz="0" w:space="0" w:color="auto"/>
                <w:left w:val="none" w:sz="0" w:space="0" w:color="auto"/>
                <w:bottom w:val="none" w:sz="0" w:space="0" w:color="auto"/>
                <w:right w:val="none" w:sz="0" w:space="0" w:color="auto"/>
              </w:divBdr>
            </w:div>
            <w:div w:id="1745571362">
              <w:marLeft w:val="0"/>
              <w:marRight w:val="0"/>
              <w:marTop w:val="0"/>
              <w:marBottom w:val="0"/>
              <w:divBdr>
                <w:top w:val="none" w:sz="0" w:space="0" w:color="auto"/>
                <w:left w:val="none" w:sz="0" w:space="0" w:color="auto"/>
                <w:bottom w:val="none" w:sz="0" w:space="0" w:color="auto"/>
                <w:right w:val="none" w:sz="0" w:space="0" w:color="auto"/>
              </w:divBdr>
            </w:div>
          </w:divsChild>
        </w:div>
        <w:div w:id="1766025932">
          <w:marLeft w:val="0"/>
          <w:marRight w:val="0"/>
          <w:marTop w:val="0"/>
          <w:marBottom w:val="0"/>
          <w:divBdr>
            <w:top w:val="none" w:sz="0" w:space="0" w:color="auto"/>
            <w:left w:val="none" w:sz="0" w:space="0" w:color="auto"/>
            <w:bottom w:val="none" w:sz="0" w:space="0" w:color="auto"/>
            <w:right w:val="none" w:sz="0" w:space="0" w:color="auto"/>
          </w:divBdr>
          <w:divsChild>
            <w:div w:id="917863043">
              <w:marLeft w:val="0"/>
              <w:marRight w:val="0"/>
              <w:marTop w:val="0"/>
              <w:marBottom w:val="0"/>
              <w:divBdr>
                <w:top w:val="none" w:sz="0" w:space="0" w:color="auto"/>
                <w:left w:val="none" w:sz="0" w:space="0" w:color="auto"/>
                <w:bottom w:val="none" w:sz="0" w:space="0" w:color="auto"/>
                <w:right w:val="none" w:sz="0" w:space="0" w:color="auto"/>
              </w:divBdr>
            </w:div>
            <w:div w:id="799494663">
              <w:marLeft w:val="0"/>
              <w:marRight w:val="0"/>
              <w:marTop w:val="0"/>
              <w:marBottom w:val="0"/>
              <w:divBdr>
                <w:top w:val="none" w:sz="0" w:space="0" w:color="auto"/>
                <w:left w:val="none" w:sz="0" w:space="0" w:color="auto"/>
                <w:bottom w:val="none" w:sz="0" w:space="0" w:color="auto"/>
                <w:right w:val="none" w:sz="0" w:space="0" w:color="auto"/>
              </w:divBdr>
            </w:div>
          </w:divsChild>
        </w:div>
        <w:div w:id="1634217067">
          <w:marLeft w:val="0"/>
          <w:marRight w:val="0"/>
          <w:marTop w:val="0"/>
          <w:marBottom w:val="0"/>
          <w:divBdr>
            <w:top w:val="none" w:sz="0" w:space="0" w:color="auto"/>
            <w:left w:val="none" w:sz="0" w:space="0" w:color="auto"/>
            <w:bottom w:val="none" w:sz="0" w:space="0" w:color="auto"/>
            <w:right w:val="none" w:sz="0" w:space="0" w:color="auto"/>
          </w:divBdr>
          <w:divsChild>
            <w:div w:id="1002199655">
              <w:marLeft w:val="0"/>
              <w:marRight w:val="0"/>
              <w:marTop w:val="0"/>
              <w:marBottom w:val="0"/>
              <w:divBdr>
                <w:top w:val="none" w:sz="0" w:space="0" w:color="auto"/>
                <w:left w:val="none" w:sz="0" w:space="0" w:color="auto"/>
                <w:bottom w:val="none" w:sz="0" w:space="0" w:color="auto"/>
                <w:right w:val="none" w:sz="0" w:space="0" w:color="auto"/>
              </w:divBdr>
            </w:div>
            <w:div w:id="1263345126">
              <w:marLeft w:val="0"/>
              <w:marRight w:val="0"/>
              <w:marTop w:val="0"/>
              <w:marBottom w:val="0"/>
              <w:divBdr>
                <w:top w:val="none" w:sz="0" w:space="0" w:color="auto"/>
                <w:left w:val="none" w:sz="0" w:space="0" w:color="auto"/>
                <w:bottom w:val="none" w:sz="0" w:space="0" w:color="auto"/>
                <w:right w:val="none" w:sz="0" w:space="0" w:color="auto"/>
              </w:divBdr>
            </w:div>
            <w:div w:id="160583081">
              <w:marLeft w:val="0"/>
              <w:marRight w:val="0"/>
              <w:marTop w:val="0"/>
              <w:marBottom w:val="0"/>
              <w:divBdr>
                <w:top w:val="none" w:sz="0" w:space="0" w:color="auto"/>
                <w:left w:val="none" w:sz="0" w:space="0" w:color="auto"/>
                <w:bottom w:val="none" w:sz="0" w:space="0" w:color="auto"/>
                <w:right w:val="none" w:sz="0" w:space="0" w:color="auto"/>
              </w:divBdr>
            </w:div>
          </w:divsChild>
        </w:div>
        <w:div w:id="1094396890">
          <w:marLeft w:val="0"/>
          <w:marRight w:val="0"/>
          <w:marTop w:val="0"/>
          <w:marBottom w:val="0"/>
          <w:divBdr>
            <w:top w:val="none" w:sz="0" w:space="0" w:color="auto"/>
            <w:left w:val="none" w:sz="0" w:space="0" w:color="auto"/>
            <w:bottom w:val="none" w:sz="0" w:space="0" w:color="auto"/>
            <w:right w:val="none" w:sz="0" w:space="0" w:color="auto"/>
          </w:divBdr>
          <w:divsChild>
            <w:div w:id="413821748">
              <w:marLeft w:val="0"/>
              <w:marRight w:val="0"/>
              <w:marTop w:val="0"/>
              <w:marBottom w:val="0"/>
              <w:divBdr>
                <w:top w:val="none" w:sz="0" w:space="0" w:color="auto"/>
                <w:left w:val="none" w:sz="0" w:space="0" w:color="auto"/>
                <w:bottom w:val="none" w:sz="0" w:space="0" w:color="auto"/>
                <w:right w:val="none" w:sz="0" w:space="0" w:color="auto"/>
              </w:divBdr>
            </w:div>
            <w:div w:id="1491021282">
              <w:marLeft w:val="0"/>
              <w:marRight w:val="0"/>
              <w:marTop w:val="0"/>
              <w:marBottom w:val="0"/>
              <w:divBdr>
                <w:top w:val="none" w:sz="0" w:space="0" w:color="auto"/>
                <w:left w:val="none" w:sz="0" w:space="0" w:color="auto"/>
                <w:bottom w:val="none" w:sz="0" w:space="0" w:color="auto"/>
                <w:right w:val="none" w:sz="0" w:space="0" w:color="auto"/>
              </w:divBdr>
            </w:div>
          </w:divsChild>
        </w:div>
        <w:div w:id="706220304">
          <w:marLeft w:val="0"/>
          <w:marRight w:val="0"/>
          <w:marTop w:val="0"/>
          <w:marBottom w:val="0"/>
          <w:divBdr>
            <w:top w:val="none" w:sz="0" w:space="0" w:color="auto"/>
            <w:left w:val="none" w:sz="0" w:space="0" w:color="auto"/>
            <w:bottom w:val="none" w:sz="0" w:space="0" w:color="auto"/>
            <w:right w:val="none" w:sz="0" w:space="0" w:color="auto"/>
          </w:divBdr>
          <w:divsChild>
            <w:div w:id="1681392286">
              <w:marLeft w:val="0"/>
              <w:marRight w:val="0"/>
              <w:marTop w:val="0"/>
              <w:marBottom w:val="0"/>
              <w:divBdr>
                <w:top w:val="none" w:sz="0" w:space="0" w:color="auto"/>
                <w:left w:val="none" w:sz="0" w:space="0" w:color="auto"/>
                <w:bottom w:val="none" w:sz="0" w:space="0" w:color="auto"/>
                <w:right w:val="none" w:sz="0" w:space="0" w:color="auto"/>
              </w:divBdr>
            </w:div>
            <w:div w:id="2059821540">
              <w:marLeft w:val="0"/>
              <w:marRight w:val="0"/>
              <w:marTop w:val="0"/>
              <w:marBottom w:val="0"/>
              <w:divBdr>
                <w:top w:val="none" w:sz="0" w:space="0" w:color="auto"/>
                <w:left w:val="none" w:sz="0" w:space="0" w:color="auto"/>
                <w:bottom w:val="none" w:sz="0" w:space="0" w:color="auto"/>
                <w:right w:val="none" w:sz="0" w:space="0" w:color="auto"/>
              </w:divBdr>
            </w:div>
            <w:div w:id="73011917">
              <w:marLeft w:val="0"/>
              <w:marRight w:val="0"/>
              <w:marTop w:val="0"/>
              <w:marBottom w:val="0"/>
              <w:divBdr>
                <w:top w:val="none" w:sz="0" w:space="0" w:color="auto"/>
                <w:left w:val="none" w:sz="0" w:space="0" w:color="auto"/>
                <w:bottom w:val="none" w:sz="0" w:space="0" w:color="auto"/>
                <w:right w:val="none" w:sz="0" w:space="0" w:color="auto"/>
              </w:divBdr>
            </w:div>
            <w:div w:id="1630283454">
              <w:marLeft w:val="0"/>
              <w:marRight w:val="0"/>
              <w:marTop w:val="0"/>
              <w:marBottom w:val="0"/>
              <w:divBdr>
                <w:top w:val="none" w:sz="0" w:space="0" w:color="auto"/>
                <w:left w:val="none" w:sz="0" w:space="0" w:color="auto"/>
                <w:bottom w:val="none" w:sz="0" w:space="0" w:color="auto"/>
                <w:right w:val="none" w:sz="0" w:space="0" w:color="auto"/>
              </w:divBdr>
            </w:div>
            <w:div w:id="1209029329">
              <w:marLeft w:val="0"/>
              <w:marRight w:val="0"/>
              <w:marTop w:val="0"/>
              <w:marBottom w:val="0"/>
              <w:divBdr>
                <w:top w:val="none" w:sz="0" w:space="0" w:color="auto"/>
                <w:left w:val="none" w:sz="0" w:space="0" w:color="auto"/>
                <w:bottom w:val="none" w:sz="0" w:space="0" w:color="auto"/>
                <w:right w:val="none" w:sz="0" w:space="0" w:color="auto"/>
              </w:divBdr>
            </w:div>
            <w:div w:id="1004819610">
              <w:marLeft w:val="0"/>
              <w:marRight w:val="0"/>
              <w:marTop w:val="0"/>
              <w:marBottom w:val="0"/>
              <w:divBdr>
                <w:top w:val="none" w:sz="0" w:space="0" w:color="auto"/>
                <w:left w:val="none" w:sz="0" w:space="0" w:color="auto"/>
                <w:bottom w:val="none" w:sz="0" w:space="0" w:color="auto"/>
                <w:right w:val="none" w:sz="0" w:space="0" w:color="auto"/>
              </w:divBdr>
            </w:div>
            <w:div w:id="1263223036">
              <w:marLeft w:val="0"/>
              <w:marRight w:val="0"/>
              <w:marTop w:val="0"/>
              <w:marBottom w:val="0"/>
              <w:divBdr>
                <w:top w:val="none" w:sz="0" w:space="0" w:color="auto"/>
                <w:left w:val="none" w:sz="0" w:space="0" w:color="auto"/>
                <w:bottom w:val="none" w:sz="0" w:space="0" w:color="auto"/>
                <w:right w:val="none" w:sz="0" w:space="0" w:color="auto"/>
              </w:divBdr>
            </w:div>
            <w:div w:id="221451105">
              <w:marLeft w:val="0"/>
              <w:marRight w:val="0"/>
              <w:marTop w:val="0"/>
              <w:marBottom w:val="0"/>
              <w:divBdr>
                <w:top w:val="none" w:sz="0" w:space="0" w:color="auto"/>
                <w:left w:val="none" w:sz="0" w:space="0" w:color="auto"/>
                <w:bottom w:val="none" w:sz="0" w:space="0" w:color="auto"/>
                <w:right w:val="none" w:sz="0" w:space="0" w:color="auto"/>
              </w:divBdr>
            </w:div>
            <w:div w:id="1847867668">
              <w:marLeft w:val="0"/>
              <w:marRight w:val="0"/>
              <w:marTop w:val="0"/>
              <w:marBottom w:val="0"/>
              <w:divBdr>
                <w:top w:val="none" w:sz="0" w:space="0" w:color="auto"/>
                <w:left w:val="none" w:sz="0" w:space="0" w:color="auto"/>
                <w:bottom w:val="none" w:sz="0" w:space="0" w:color="auto"/>
                <w:right w:val="none" w:sz="0" w:space="0" w:color="auto"/>
              </w:divBdr>
            </w:div>
            <w:div w:id="1316378438">
              <w:marLeft w:val="0"/>
              <w:marRight w:val="0"/>
              <w:marTop w:val="0"/>
              <w:marBottom w:val="0"/>
              <w:divBdr>
                <w:top w:val="none" w:sz="0" w:space="0" w:color="auto"/>
                <w:left w:val="none" w:sz="0" w:space="0" w:color="auto"/>
                <w:bottom w:val="none" w:sz="0" w:space="0" w:color="auto"/>
                <w:right w:val="none" w:sz="0" w:space="0" w:color="auto"/>
              </w:divBdr>
            </w:div>
            <w:div w:id="1259673231">
              <w:marLeft w:val="0"/>
              <w:marRight w:val="0"/>
              <w:marTop w:val="0"/>
              <w:marBottom w:val="0"/>
              <w:divBdr>
                <w:top w:val="none" w:sz="0" w:space="0" w:color="auto"/>
                <w:left w:val="none" w:sz="0" w:space="0" w:color="auto"/>
                <w:bottom w:val="none" w:sz="0" w:space="0" w:color="auto"/>
                <w:right w:val="none" w:sz="0" w:space="0" w:color="auto"/>
              </w:divBdr>
            </w:div>
            <w:div w:id="1859348021">
              <w:marLeft w:val="0"/>
              <w:marRight w:val="0"/>
              <w:marTop w:val="0"/>
              <w:marBottom w:val="0"/>
              <w:divBdr>
                <w:top w:val="none" w:sz="0" w:space="0" w:color="auto"/>
                <w:left w:val="none" w:sz="0" w:space="0" w:color="auto"/>
                <w:bottom w:val="none" w:sz="0" w:space="0" w:color="auto"/>
                <w:right w:val="none" w:sz="0" w:space="0" w:color="auto"/>
              </w:divBdr>
            </w:div>
            <w:div w:id="663779884">
              <w:marLeft w:val="0"/>
              <w:marRight w:val="0"/>
              <w:marTop w:val="0"/>
              <w:marBottom w:val="0"/>
              <w:divBdr>
                <w:top w:val="none" w:sz="0" w:space="0" w:color="auto"/>
                <w:left w:val="none" w:sz="0" w:space="0" w:color="auto"/>
                <w:bottom w:val="none" w:sz="0" w:space="0" w:color="auto"/>
                <w:right w:val="none" w:sz="0" w:space="0" w:color="auto"/>
              </w:divBdr>
            </w:div>
            <w:div w:id="505097395">
              <w:marLeft w:val="0"/>
              <w:marRight w:val="0"/>
              <w:marTop w:val="0"/>
              <w:marBottom w:val="0"/>
              <w:divBdr>
                <w:top w:val="none" w:sz="0" w:space="0" w:color="auto"/>
                <w:left w:val="none" w:sz="0" w:space="0" w:color="auto"/>
                <w:bottom w:val="none" w:sz="0" w:space="0" w:color="auto"/>
                <w:right w:val="none" w:sz="0" w:space="0" w:color="auto"/>
              </w:divBdr>
            </w:div>
            <w:div w:id="1774940256">
              <w:marLeft w:val="0"/>
              <w:marRight w:val="0"/>
              <w:marTop w:val="0"/>
              <w:marBottom w:val="0"/>
              <w:divBdr>
                <w:top w:val="none" w:sz="0" w:space="0" w:color="auto"/>
                <w:left w:val="none" w:sz="0" w:space="0" w:color="auto"/>
                <w:bottom w:val="none" w:sz="0" w:space="0" w:color="auto"/>
                <w:right w:val="none" w:sz="0" w:space="0" w:color="auto"/>
              </w:divBdr>
            </w:div>
          </w:divsChild>
        </w:div>
        <w:div w:id="1296372578">
          <w:marLeft w:val="0"/>
          <w:marRight w:val="0"/>
          <w:marTop w:val="0"/>
          <w:marBottom w:val="0"/>
          <w:divBdr>
            <w:top w:val="none" w:sz="0" w:space="0" w:color="auto"/>
            <w:left w:val="none" w:sz="0" w:space="0" w:color="auto"/>
            <w:bottom w:val="none" w:sz="0" w:space="0" w:color="auto"/>
            <w:right w:val="none" w:sz="0" w:space="0" w:color="auto"/>
          </w:divBdr>
          <w:divsChild>
            <w:div w:id="584070884">
              <w:marLeft w:val="0"/>
              <w:marRight w:val="0"/>
              <w:marTop w:val="0"/>
              <w:marBottom w:val="0"/>
              <w:divBdr>
                <w:top w:val="none" w:sz="0" w:space="0" w:color="auto"/>
                <w:left w:val="none" w:sz="0" w:space="0" w:color="auto"/>
                <w:bottom w:val="none" w:sz="0" w:space="0" w:color="auto"/>
                <w:right w:val="none" w:sz="0" w:space="0" w:color="auto"/>
              </w:divBdr>
            </w:div>
            <w:div w:id="1724787108">
              <w:marLeft w:val="0"/>
              <w:marRight w:val="0"/>
              <w:marTop w:val="0"/>
              <w:marBottom w:val="0"/>
              <w:divBdr>
                <w:top w:val="none" w:sz="0" w:space="0" w:color="auto"/>
                <w:left w:val="none" w:sz="0" w:space="0" w:color="auto"/>
                <w:bottom w:val="none" w:sz="0" w:space="0" w:color="auto"/>
                <w:right w:val="none" w:sz="0" w:space="0" w:color="auto"/>
              </w:divBdr>
            </w:div>
            <w:div w:id="135489468">
              <w:marLeft w:val="0"/>
              <w:marRight w:val="0"/>
              <w:marTop w:val="0"/>
              <w:marBottom w:val="0"/>
              <w:divBdr>
                <w:top w:val="none" w:sz="0" w:space="0" w:color="auto"/>
                <w:left w:val="none" w:sz="0" w:space="0" w:color="auto"/>
                <w:bottom w:val="none" w:sz="0" w:space="0" w:color="auto"/>
                <w:right w:val="none" w:sz="0" w:space="0" w:color="auto"/>
              </w:divBdr>
            </w:div>
          </w:divsChild>
        </w:div>
        <w:div w:id="1650284962">
          <w:marLeft w:val="0"/>
          <w:marRight w:val="0"/>
          <w:marTop w:val="0"/>
          <w:marBottom w:val="0"/>
          <w:divBdr>
            <w:top w:val="none" w:sz="0" w:space="0" w:color="auto"/>
            <w:left w:val="none" w:sz="0" w:space="0" w:color="auto"/>
            <w:bottom w:val="none" w:sz="0" w:space="0" w:color="auto"/>
            <w:right w:val="none" w:sz="0" w:space="0" w:color="auto"/>
          </w:divBdr>
          <w:divsChild>
            <w:div w:id="908033791">
              <w:marLeft w:val="0"/>
              <w:marRight w:val="0"/>
              <w:marTop w:val="0"/>
              <w:marBottom w:val="0"/>
              <w:divBdr>
                <w:top w:val="none" w:sz="0" w:space="0" w:color="auto"/>
                <w:left w:val="none" w:sz="0" w:space="0" w:color="auto"/>
                <w:bottom w:val="none" w:sz="0" w:space="0" w:color="auto"/>
                <w:right w:val="none" w:sz="0" w:space="0" w:color="auto"/>
              </w:divBdr>
            </w:div>
            <w:div w:id="544636826">
              <w:marLeft w:val="0"/>
              <w:marRight w:val="0"/>
              <w:marTop w:val="0"/>
              <w:marBottom w:val="0"/>
              <w:divBdr>
                <w:top w:val="none" w:sz="0" w:space="0" w:color="auto"/>
                <w:left w:val="none" w:sz="0" w:space="0" w:color="auto"/>
                <w:bottom w:val="none" w:sz="0" w:space="0" w:color="auto"/>
                <w:right w:val="none" w:sz="0" w:space="0" w:color="auto"/>
              </w:divBdr>
            </w:div>
          </w:divsChild>
        </w:div>
        <w:div w:id="256524671">
          <w:marLeft w:val="0"/>
          <w:marRight w:val="0"/>
          <w:marTop w:val="0"/>
          <w:marBottom w:val="0"/>
          <w:divBdr>
            <w:top w:val="none" w:sz="0" w:space="0" w:color="auto"/>
            <w:left w:val="none" w:sz="0" w:space="0" w:color="auto"/>
            <w:bottom w:val="none" w:sz="0" w:space="0" w:color="auto"/>
            <w:right w:val="none" w:sz="0" w:space="0" w:color="auto"/>
          </w:divBdr>
          <w:divsChild>
            <w:div w:id="1205948292">
              <w:marLeft w:val="0"/>
              <w:marRight w:val="0"/>
              <w:marTop w:val="0"/>
              <w:marBottom w:val="0"/>
              <w:divBdr>
                <w:top w:val="none" w:sz="0" w:space="0" w:color="auto"/>
                <w:left w:val="none" w:sz="0" w:space="0" w:color="auto"/>
                <w:bottom w:val="none" w:sz="0" w:space="0" w:color="auto"/>
                <w:right w:val="none" w:sz="0" w:space="0" w:color="auto"/>
              </w:divBdr>
            </w:div>
          </w:divsChild>
        </w:div>
        <w:div w:id="2026396732">
          <w:marLeft w:val="0"/>
          <w:marRight w:val="0"/>
          <w:marTop w:val="0"/>
          <w:marBottom w:val="0"/>
          <w:divBdr>
            <w:top w:val="none" w:sz="0" w:space="0" w:color="auto"/>
            <w:left w:val="none" w:sz="0" w:space="0" w:color="auto"/>
            <w:bottom w:val="none" w:sz="0" w:space="0" w:color="auto"/>
            <w:right w:val="none" w:sz="0" w:space="0" w:color="auto"/>
          </w:divBdr>
          <w:divsChild>
            <w:div w:id="876551400">
              <w:marLeft w:val="0"/>
              <w:marRight w:val="0"/>
              <w:marTop w:val="0"/>
              <w:marBottom w:val="0"/>
              <w:divBdr>
                <w:top w:val="none" w:sz="0" w:space="0" w:color="auto"/>
                <w:left w:val="none" w:sz="0" w:space="0" w:color="auto"/>
                <w:bottom w:val="none" w:sz="0" w:space="0" w:color="auto"/>
                <w:right w:val="none" w:sz="0" w:space="0" w:color="auto"/>
              </w:divBdr>
            </w:div>
            <w:div w:id="243078458">
              <w:marLeft w:val="0"/>
              <w:marRight w:val="0"/>
              <w:marTop w:val="0"/>
              <w:marBottom w:val="0"/>
              <w:divBdr>
                <w:top w:val="none" w:sz="0" w:space="0" w:color="auto"/>
                <w:left w:val="none" w:sz="0" w:space="0" w:color="auto"/>
                <w:bottom w:val="none" w:sz="0" w:space="0" w:color="auto"/>
                <w:right w:val="none" w:sz="0" w:space="0" w:color="auto"/>
              </w:divBdr>
            </w:div>
            <w:div w:id="1862620613">
              <w:marLeft w:val="0"/>
              <w:marRight w:val="0"/>
              <w:marTop w:val="0"/>
              <w:marBottom w:val="0"/>
              <w:divBdr>
                <w:top w:val="none" w:sz="0" w:space="0" w:color="auto"/>
                <w:left w:val="none" w:sz="0" w:space="0" w:color="auto"/>
                <w:bottom w:val="none" w:sz="0" w:space="0" w:color="auto"/>
                <w:right w:val="none" w:sz="0" w:space="0" w:color="auto"/>
              </w:divBdr>
            </w:div>
            <w:div w:id="418983392">
              <w:marLeft w:val="0"/>
              <w:marRight w:val="0"/>
              <w:marTop w:val="0"/>
              <w:marBottom w:val="0"/>
              <w:divBdr>
                <w:top w:val="none" w:sz="0" w:space="0" w:color="auto"/>
                <w:left w:val="none" w:sz="0" w:space="0" w:color="auto"/>
                <w:bottom w:val="none" w:sz="0" w:space="0" w:color="auto"/>
                <w:right w:val="none" w:sz="0" w:space="0" w:color="auto"/>
              </w:divBdr>
            </w:div>
          </w:divsChild>
        </w:div>
        <w:div w:id="616912107">
          <w:marLeft w:val="0"/>
          <w:marRight w:val="0"/>
          <w:marTop w:val="0"/>
          <w:marBottom w:val="0"/>
          <w:divBdr>
            <w:top w:val="none" w:sz="0" w:space="0" w:color="auto"/>
            <w:left w:val="none" w:sz="0" w:space="0" w:color="auto"/>
            <w:bottom w:val="none" w:sz="0" w:space="0" w:color="auto"/>
            <w:right w:val="none" w:sz="0" w:space="0" w:color="auto"/>
          </w:divBdr>
          <w:divsChild>
            <w:div w:id="387918273">
              <w:marLeft w:val="0"/>
              <w:marRight w:val="0"/>
              <w:marTop w:val="0"/>
              <w:marBottom w:val="0"/>
              <w:divBdr>
                <w:top w:val="none" w:sz="0" w:space="0" w:color="auto"/>
                <w:left w:val="none" w:sz="0" w:space="0" w:color="auto"/>
                <w:bottom w:val="none" w:sz="0" w:space="0" w:color="auto"/>
                <w:right w:val="none" w:sz="0" w:space="0" w:color="auto"/>
              </w:divBdr>
            </w:div>
            <w:div w:id="1980066391">
              <w:marLeft w:val="0"/>
              <w:marRight w:val="0"/>
              <w:marTop w:val="0"/>
              <w:marBottom w:val="0"/>
              <w:divBdr>
                <w:top w:val="none" w:sz="0" w:space="0" w:color="auto"/>
                <w:left w:val="none" w:sz="0" w:space="0" w:color="auto"/>
                <w:bottom w:val="none" w:sz="0" w:space="0" w:color="auto"/>
                <w:right w:val="none" w:sz="0" w:space="0" w:color="auto"/>
              </w:divBdr>
            </w:div>
          </w:divsChild>
        </w:div>
        <w:div w:id="345208074">
          <w:marLeft w:val="0"/>
          <w:marRight w:val="0"/>
          <w:marTop w:val="0"/>
          <w:marBottom w:val="0"/>
          <w:divBdr>
            <w:top w:val="none" w:sz="0" w:space="0" w:color="auto"/>
            <w:left w:val="none" w:sz="0" w:space="0" w:color="auto"/>
            <w:bottom w:val="none" w:sz="0" w:space="0" w:color="auto"/>
            <w:right w:val="none" w:sz="0" w:space="0" w:color="auto"/>
          </w:divBdr>
          <w:divsChild>
            <w:div w:id="1331061558">
              <w:marLeft w:val="0"/>
              <w:marRight w:val="0"/>
              <w:marTop w:val="0"/>
              <w:marBottom w:val="0"/>
              <w:divBdr>
                <w:top w:val="none" w:sz="0" w:space="0" w:color="auto"/>
                <w:left w:val="none" w:sz="0" w:space="0" w:color="auto"/>
                <w:bottom w:val="none" w:sz="0" w:space="0" w:color="auto"/>
                <w:right w:val="none" w:sz="0" w:space="0" w:color="auto"/>
              </w:divBdr>
            </w:div>
            <w:div w:id="745758967">
              <w:marLeft w:val="0"/>
              <w:marRight w:val="0"/>
              <w:marTop w:val="0"/>
              <w:marBottom w:val="0"/>
              <w:divBdr>
                <w:top w:val="none" w:sz="0" w:space="0" w:color="auto"/>
                <w:left w:val="none" w:sz="0" w:space="0" w:color="auto"/>
                <w:bottom w:val="none" w:sz="0" w:space="0" w:color="auto"/>
                <w:right w:val="none" w:sz="0" w:space="0" w:color="auto"/>
              </w:divBdr>
            </w:div>
          </w:divsChild>
        </w:div>
        <w:div w:id="881668420">
          <w:marLeft w:val="0"/>
          <w:marRight w:val="0"/>
          <w:marTop w:val="0"/>
          <w:marBottom w:val="0"/>
          <w:divBdr>
            <w:top w:val="none" w:sz="0" w:space="0" w:color="auto"/>
            <w:left w:val="none" w:sz="0" w:space="0" w:color="auto"/>
            <w:bottom w:val="none" w:sz="0" w:space="0" w:color="auto"/>
            <w:right w:val="none" w:sz="0" w:space="0" w:color="auto"/>
          </w:divBdr>
          <w:divsChild>
            <w:div w:id="1029915751">
              <w:marLeft w:val="0"/>
              <w:marRight w:val="0"/>
              <w:marTop w:val="0"/>
              <w:marBottom w:val="0"/>
              <w:divBdr>
                <w:top w:val="none" w:sz="0" w:space="0" w:color="auto"/>
                <w:left w:val="none" w:sz="0" w:space="0" w:color="auto"/>
                <w:bottom w:val="none" w:sz="0" w:space="0" w:color="auto"/>
                <w:right w:val="none" w:sz="0" w:space="0" w:color="auto"/>
              </w:divBdr>
            </w:div>
            <w:div w:id="931277375">
              <w:marLeft w:val="0"/>
              <w:marRight w:val="0"/>
              <w:marTop w:val="0"/>
              <w:marBottom w:val="0"/>
              <w:divBdr>
                <w:top w:val="none" w:sz="0" w:space="0" w:color="auto"/>
                <w:left w:val="none" w:sz="0" w:space="0" w:color="auto"/>
                <w:bottom w:val="none" w:sz="0" w:space="0" w:color="auto"/>
                <w:right w:val="none" w:sz="0" w:space="0" w:color="auto"/>
              </w:divBdr>
            </w:div>
          </w:divsChild>
        </w:div>
        <w:div w:id="281232144">
          <w:marLeft w:val="0"/>
          <w:marRight w:val="0"/>
          <w:marTop w:val="0"/>
          <w:marBottom w:val="0"/>
          <w:divBdr>
            <w:top w:val="none" w:sz="0" w:space="0" w:color="auto"/>
            <w:left w:val="none" w:sz="0" w:space="0" w:color="auto"/>
            <w:bottom w:val="none" w:sz="0" w:space="0" w:color="auto"/>
            <w:right w:val="none" w:sz="0" w:space="0" w:color="auto"/>
          </w:divBdr>
          <w:divsChild>
            <w:div w:id="394011070">
              <w:marLeft w:val="0"/>
              <w:marRight w:val="0"/>
              <w:marTop w:val="0"/>
              <w:marBottom w:val="0"/>
              <w:divBdr>
                <w:top w:val="none" w:sz="0" w:space="0" w:color="auto"/>
                <w:left w:val="none" w:sz="0" w:space="0" w:color="auto"/>
                <w:bottom w:val="none" w:sz="0" w:space="0" w:color="auto"/>
                <w:right w:val="none" w:sz="0" w:space="0" w:color="auto"/>
              </w:divBdr>
            </w:div>
            <w:div w:id="394278636">
              <w:marLeft w:val="0"/>
              <w:marRight w:val="0"/>
              <w:marTop w:val="0"/>
              <w:marBottom w:val="0"/>
              <w:divBdr>
                <w:top w:val="none" w:sz="0" w:space="0" w:color="auto"/>
                <w:left w:val="none" w:sz="0" w:space="0" w:color="auto"/>
                <w:bottom w:val="none" w:sz="0" w:space="0" w:color="auto"/>
                <w:right w:val="none" w:sz="0" w:space="0" w:color="auto"/>
              </w:divBdr>
            </w:div>
            <w:div w:id="317272938">
              <w:marLeft w:val="0"/>
              <w:marRight w:val="0"/>
              <w:marTop w:val="0"/>
              <w:marBottom w:val="0"/>
              <w:divBdr>
                <w:top w:val="none" w:sz="0" w:space="0" w:color="auto"/>
                <w:left w:val="none" w:sz="0" w:space="0" w:color="auto"/>
                <w:bottom w:val="none" w:sz="0" w:space="0" w:color="auto"/>
                <w:right w:val="none" w:sz="0" w:space="0" w:color="auto"/>
              </w:divBdr>
            </w:div>
          </w:divsChild>
        </w:div>
        <w:div w:id="333188746">
          <w:marLeft w:val="0"/>
          <w:marRight w:val="0"/>
          <w:marTop w:val="0"/>
          <w:marBottom w:val="0"/>
          <w:divBdr>
            <w:top w:val="none" w:sz="0" w:space="0" w:color="auto"/>
            <w:left w:val="none" w:sz="0" w:space="0" w:color="auto"/>
            <w:bottom w:val="none" w:sz="0" w:space="0" w:color="auto"/>
            <w:right w:val="none" w:sz="0" w:space="0" w:color="auto"/>
          </w:divBdr>
          <w:divsChild>
            <w:div w:id="1523009332">
              <w:marLeft w:val="0"/>
              <w:marRight w:val="0"/>
              <w:marTop w:val="0"/>
              <w:marBottom w:val="0"/>
              <w:divBdr>
                <w:top w:val="none" w:sz="0" w:space="0" w:color="auto"/>
                <w:left w:val="none" w:sz="0" w:space="0" w:color="auto"/>
                <w:bottom w:val="none" w:sz="0" w:space="0" w:color="auto"/>
                <w:right w:val="none" w:sz="0" w:space="0" w:color="auto"/>
              </w:divBdr>
            </w:div>
            <w:div w:id="725876816">
              <w:marLeft w:val="0"/>
              <w:marRight w:val="0"/>
              <w:marTop w:val="0"/>
              <w:marBottom w:val="0"/>
              <w:divBdr>
                <w:top w:val="none" w:sz="0" w:space="0" w:color="auto"/>
                <w:left w:val="none" w:sz="0" w:space="0" w:color="auto"/>
                <w:bottom w:val="none" w:sz="0" w:space="0" w:color="auto"/>
                <w:right w:val="none" w:sz="0" w:space="0" w:color="auto"/>
              </w:divBdr>
            </w:div>
          </w:divsChild>
        </w:div>
        <w:div w:id="980960243">
          <w:marLeft w:val="0"/>
          <w:marRight w:val="0"/>
          <w:marTop w:val="0"/>
          <w:marBottom w:val="0"/>
          <w:divBdr>
            <w:top w:val="none" w:sz="0" w:space="0" w:color="auto"/>
            <w:left w:val="none" w:sz="0" w:space="0" w:color="auto"/>
            <w:bottom w:val="none" w:sz="0" w:space="0" w:color="auto"/>
            <w:right w:val="none" w:sz="0" w:space="0" w:color="auto"/>
          </w:divBdr>
          <w:divsChild>
            <w:div w:id="1224566912">
              <w:marLeft w:val="0"/>
              <w:marRight w:val="0"/>
              <w:marTop w:val="0"/>
              <w:marBottom w:val="0"/>
              <w:divBdr>
                <w:top w:val="none" w:sz="0" w:space="0" w:color="auto"/>
                <w:left w:val="none" w:sz="0" w:space="0" w:color="auto"/>
                <w:bottom w:val="none" w:sz="0" w:space="0" w:color="auto"/>
                <w:right w:val="none" w:sz="0" w:space="0" w:color="auto"/>
              </w:divBdr>
            </w:div>
            <w:div w:id="420417178">
              <w:marLeft w:val="0"/>
              <w:marRight w:val="0"/>
              <w:marTop w:val="0"/>
              <w:marBottom w:val="0"/>
              <w:divBdr>
                <w:top w:val="none" w:sz="0" w:space="0" w:color="auto"/>
                <w:left w:val="none" w:sz="0" w:space="0" w:color="auto"/>
                <w:bottom w:val="none" w:sz="0" w:space="0" w:color="auto"/>
                <w:right w:val="none" w:sz="0" w:space="0" w:color="auto"/>
              </w:divBdr>
            </w:div>
          </w:divsChild>
        </w:div>
        <w:div w:id="700740670">
          <w:marLeft w:val="0"/>
          <w:marRight w:val="0"/>
          <w:marTop w:val="0"/>
          <w:marBottom w:val="0"/>
          <w:divBdr>
            <w:top w:val="none" w:sz="0" w:space="0" w:color="auto"/>
            <w:left w:val="none" w:sz="0" w:space="0" w:color="auto"/>
            <w:bottom w:val="none" w:sz="0" w:space="0" w:color="auto"/>
            <w:right w:val="none" w:sz="0" w:space="0" w:color="auto"/>
          </w:divBdr>
          <w:divsChild>
            <w:div w:id="1270165411">
              <w:marLeft w:val="0"/>
              <w:marRight w:val="0"/>
              <w:marTop w:val="0"/>
              <w:marBottom w:val="0"/>
              <w:divBdr>
                <w:top w:val="none" w:sz="0" w:space="0" w:color="auto"/>
                <w:left w:val="none" w:sz="0" w:space="0" w:color="auto"/>
                <w:bottom w:val="none" w:sz="0" w:space="0" w:color="auto"/>
                <w:right w:val="none" w:sz="0" w:space="0" w:color="auto"/>
              </w:divBdr>
            </w:div>
            <w:div w:id="248930001">
              <w:marLeft w:val="0"/>
              <w:marRight w:val="0"/>
              <w:marTop w:val="0"/>
              <w:marBottom w:val="0"/>
              <w:divBdr>
                <w:top w:val="none" w:sz="0" w:space="0" w:color="auto"/>
                <w:left w:val="none" w:sz="0" w:space="0" w:color="auto"/>
                <w:bottom w:val="none" w:sz="0" w:space="0" w:color="auto"/>
                <w:right w:val="none" w:sz="0" w:space="0" w:color="auto"/>
              </w:divBdr>
            </w:div>
          </w:divsChild>
        </w:div>
        <w:div w:id="1378972633">
          <w:marLeft w:val="0"/>
          <w:marRight w:val="0"/>
          <w:marTop w:val="0"/>
          <w:marBottom w:val="0"/>
          <w:divBdr>
            <w:top w:val="none" w:sz="0" w:space="0" w:color="auto"/>
            <w:left w:val="none" w:sz="0" w:space="0" w:color="auto"/>
            <w:bottom w:val="none" w:sz="0" w:space="0" w:color="auto"/>
            <w:right w:val="none" w:sz="0" w:space="0" w:color="auto"/>
          </w:divBdr>
          <w:divsChild>
            <w:div w:id="216552910">
              <w:marLeft w:val="0"/>
              <w:marRight w:val="0"/>
              <w:marTop w:val="0"/>
              <w:marBottom w:val="0"/>
              <w:divBdr>
                <w:top w:val="none" w:sz="0" w:space="0" w:color="auto"/>
                <w:left w:val="none" w:sz="0" w:space="0" w:color="auto"/>
                <w:bottom w:val="none" w:sz="0" w:space="0" w:color="auto"/>
                <w:right w:val="none" w:sz="0" w:space="0" w:color="auto"/>
              </w:divBdr>
            </w:div>
          </w:divsChild>
        </w:div>
        <w:div w:id="1541240857">
          <w:marLeft w:val="0"/>
          <w:marRight w:val="0"/>
          <w:marTop w:val="0"/>
          <w:marBottom w:val="0"/>
          <w:divBdr>
            <w:top w:val="none" w:sz="0" w:space="0" w:color="auto"/>
            <w:left w:val="none" w:sz="0" w:space="0" w:color="auto"/>
            <w:bottom w:val="none" w:sz="0" w:space="0" w:color="auto"/>
            <w:right w:val="none" w:sz="0" w:space="0" w:color="auto"/>
          </w:divBdr>
          <w:divsChild>
            <w:div w:id="1937857930">
              <w:marLeft w:val="0"/>
              <w:marRight w:val="0"/>
              <w:marTop w:val="0"/>
              <w:marBottom w:val="0"/>
              <w:divBdr>
                <w:top w:val="none" w:sz="0" w:space="0" w:color="auto"/>
                <w:left w:val="none" w:sz="0" w:space="0" w:color="auto"/>
                <w:bottom w:val="none" w:sz="0" w:space="0" w:color="auto"/>
                <w:right w:val="none" w:sz="0" w:space="0" w:color="auto"/>
              </w:divBdr>
            </w:div>
            <w:div w:id="343171722">
              <w:marLeft w:val="0"/>
              <w:marRight w:val="0"/>
              <w:marTop w:val="0"/>
              <w:marBottom w:val="0"/>
              <w:divBdr>
                <w:top w:val="none" w:sz="0" w:space="0" w:color="auto"/>
                <w:left w:val="none" w:sz="0" w:space="0" w:color="auto"/>
                <w:bottom w:val="none" w:sz="0" w:space="0" w:color="auto"/>
                <w:right w:val="none" w:sz="0" w:space="0" w:color="auto"/>
              </w:divBdr>
            </w:div>
          </w:divsChild>
        </w:div>
        <w:div w:id="1569345839">
          <w:marLeft w:val="0"/>
          <w:marRight w:val="0"/>
          <w:marTop w:val="0"/>
          <w:marBottom w:val="0"/>
          <w:divBdr>
            <w:top w:val="none" w:sz="0" w:space="0" w:color="auto"/>
            <w:left w:val="none" w:sz="0" w:space="0" w:color="auto"/>
            <w:bottom w:val="none" w:sz="0" w:space="0" w:color="auto"/>
            <w:right w:val="none" w:sz="0" w:space="0" w:color="auto"/>
          </w:divBdr>
          <w:divsChild>
            <w:div w:id="2062319226">
              <w:marLeft w:val="0"/>
              <w:marRight w:val="0"/>
              <w:marTop w:val="0"/>
              <w:marBottom w:val="0"/>
              <w:divBdr>
                <w:top w:val="none" w:sz="0" w:space="0" w:color="auto"/>
                <w:left w:val="none" w:sz="0" w:space="0" w:color="auto"/>
                <w:bottom w:val="none" w:sz="0" w:space="0" w:color="auto"/>
                <w:right w:val="none" w:sz="0" w:space="0" w:color="auto"/>
              </w:divBdr>
            </w:div>
            <w:div w:id="1207638985">
              <w:marLeft w:val="0"/>
              <w:marRight w:val="0"/>
              <w:marTop w:val="0"/>
              <w:marBottom w:val="0"/>
              <w:divBdr>
                <w:top w:val="none" w:sz="0" w:space="0" w:color="auto"/>
                <w:left w:val="none" w:sz="0" w:space="0" w:color="auto"/>
                <w:bottom w:val="none" w:sz="0" w:space="0" w:color="auto"/>
                <w:right w:val="none" w:sz="0" w:space="0" w:color="auto"/>
              </w:divBdr>
            </w:div>
            <w:div w:id="2048144757">
              <w:marLeft w:val="0"/>
              <w:marRight w:val="0"/>
              <w:marTop w:val="0"/>
              <w:marBottom w:val="0"/>
              <w:divBdr>
                <w:top w:val="none" w:sz="0" w:space="0" w:color="auto"/>
                <w:left w:val="none" w:sz="0" w:space="0" w:color="auto"/>
                <w:bottom w:val="none" w:sz="0" w:space="0" w:color="auto"/>
                <w:right w:val="none" w:sz="0" w:space="0" w:color="auto"/>
              </w:divBdr>
            </w:div>
          </w:divsChild>
        </w:div>
        <w:div w:id="1195575855">
          <w:marLeft w:val="0"/>
          <w:marRight w:val="0"/>
          <w:marTop w:val="0"/>
          <w:marBottom w:val="0"/>
          <w:divBdr>
            <w:top w:val="none" w:sz="0" w:space="0" w:color="auto"/>
            <w:left w:val="none" w:sz="0" w:space="0" w:color="auto"/>
            <w:bottom w:val="none" w:sz="0" w:space="0" w:color="auto"/>
            <w:right w:val="none" w:sz="0" w:space="0" w:color="auto"/>
          </w:divBdr>
          <w:divsChild>
            <w:div w:id="588580786">
              <w:marLeft w:val="0"/>
              <w:marRight w:val="0"/>
              <w:marTop w:val="0"/>
              <w:marBottom w:val="0"/>
              <w:divBdr>
                <w:top w:val="none" w:sz="0" w:space="0" w:color="auto"/>
                <w:left w:val="none" w:sz="0" w:space="0" w:color="auto"/>
                <w:bottom w:val="none" w:sz="0" w:space="0" w:color="auto"/>
                <w:right w:val="none" w:sz="0" w:space="0" w:color="auto"/>
              </w:divBdr>
            </w:div>
          </w:divsChild>
        </w:div>
        <w:div w:id="1812089454">
          <w:marLeft w:val="0"/>
          <w:marRight w:val="0"/>
          <w:marTop w:val="0"/>
          <w:marBottom w:val="0"/>
          <w:divBdr>
            <w:top w:val="none" w:sz="0" w:space="0" w:color="auto"/>
            <w:left w:val="none" w:sz="0" w:space="0" w:color="auto"/>
            <w:bottom w:val="none" w:sz="0" w:space="0" w:color="auto"/>
            <w:right w:val="none" w:sz="0" w:space="0" w:color="auto"/>
          </w:divBdr>
          <w:divsChild>
            <w:div w:id="772866114">
              <w:marLeft w:val="0"/>
              <w:marRight w:val="0"/>
              <w:marTop w:val="0"/>
              <w:marBottom w:val="0"/>
              <w:divBdr>
                <w:top w:val="none" w:sz="0" w:space="0" w:color="auto"/>
                <w:left w:val="none" w:sz="0" w:space="0" w:color="auto"/>
                <w:bottom w:val="none" w:sz="0" w:space="0" w:color="auto"/>
                <w:right w:val="none" w:sz="0" w:space="0" w:color="auto"/>
              </w:divBdr>
            </w:div>
            <w:div w:id="1585141038">
              <w:marLeft w:val="0"/>
              <w:marRight w:val="0"/>
              <w:marTop w:val="0"/>
              <w:marBottom w:val="0"/>
              <w:divBdr>
                <w:top w:val="none" w:sz="0" w:space="0" w:color="auto"/>
                <w:left w:val="none" w:sz="0" w:space="0" w:color="auto"/>
                <w:bottom w:val="none" w:sz="0" w:space="0" w:color="auto"/>
                <w:right w:val="none" w:sz="0" w:space="0" w:color="auto"/>
              </w:divBdr>
            </w:div>
            <w:div w:id="1411733840">
              <w:marLeft w:val="0"/>
              <w:marRight w:val="0"/>
              <w:marTop w:val="0"/>
              <w:marBottom w:val="0"/>
              <w:divBdr>
                <w:top w:val="none" w:sz="0" w:space="0" w:color="auto"/>
                <w:left w:val="none" w:sz="0" w:space="0" w:color="auto"/>
                <w:bottom w:val="none" w:sz="0" w:space="0" w:color="auto"/>
                <w:right w:val="none" w:sz="0" w:space="0" w:color="auto"/>
              </w:divBdr>
            </w:div>
          </w:divsChild>
        </w:div>
        <w:div w:id="1160124237">
          <w:marLeft w:val="0"/>
          <w:marRight w:val="0"/>
          <w:marTop w:val="0"/>
          <w:marBottom w:val="0"/>
          <w:divBdr>
            <w:top w:val="none" w:sz="0" w:space="0" w:color="auto"/>
            <w:left w:val="none" w:sz="0" w:space="0" w:color="auto"/>
            <w:bottom w:val="none" w:sz="0" w:space="0" w:color="auto"/>
            <w:right w:val="none" w:sz="0" w:space="0" w:color="auto"/>
          </w:divBdr>
          <w:divsChild>
            <w:div w:id="256331543">
              <w:marLeft w:val="0"/>
              <w:marRight w:val="0"/>
              <w:marTop w:val="0"/>
              <w:marBottom w:val="0"/>
              <w:divBdr>
                <w:top w:val="none" w:sz="0" w:space="0" w:color="auto"/>
                <w:left w:val="none" w:sz="0" w:space="0" w:color="auto"/>
                <w:bottom w:val="none" w:sz="0" w:space="0" w:color="auto"/>
                <w:right w:val="none" w:sz="0" w:space="0" w:color="auto"/>
              </w:divBdr>
            </w:div>
          </w:divsChild>
        </w:div>
        <w:div w:id="2122339939">
          <w:marLeft w:val="0"/>
          <w:marRight w:val="0"/>
          <w:marTop w:val="0"/>
          <w:marBottom w:val="0"/>
          <w:divBdr>
            <w:top w:val="none" w:sz="0" w:space="0" w:color="auto"/>
            <w:left w:val="none" w:sz="0" w:space="0" w:color="auto"/>
            <w:bottom w:val="none" w:sz="0" w:space="0" w:color="auto"/>
            <w:right w:val="none" w:sz="0" w:space="0" w:color="auto"/>
          </w:divBdr>
          <w:divsChild>
            <w:div w:id="1774593430">
              <w:marLeft w:val="0"/>
              <w:marRight w:val="0"/>
              <w:marTop w:val="0"/>
              <w:marBottom w:val="0"/>
              <w:divBdr>
                <w:top w:val="none" w:sz="0" w:space="0" w:color="auto"/>
                <w:left w:val="none" w:sz="0" w:space="0" w:color="auto"/>
                <w:bottom w:val="none" w:sz="0" w:space="0" w:color="auto"/>
                <w:right w:val="none" w:sz="0" w:space="0" w:color="auto"/>
              </w:divBdr>
            </w:div>
          </w:divsChild>
        </w:div>
        <w:div w:id="727849906">
          <w:marLeft w:val="0"/>
          <w:marRight w:val="0"/>
          <w:marTop w:val="0"/>
          <w:marBottom w:val="0"/>
          <w:divBdr>
            <w:top w:val="none" w:sz="0" w:space="0" w:color="auto"/>
            <w:left w:val="none" w:sz="0" w:space="0" w:color="auto"/>
            <w:bottom w:val="none" w:sz="0" w:space="0" w:color="auto"/>
            <w:right w:val="none" w:sz="0" w:space="0" w:color="auto"/>
          </w:divBdr>
          <w:divsChild>
            <w:div w:id="1110667331">
              <w:marLeft w:val="0"/>
              <w:marRight w:val="0"/>
              <w:marTop w:val="0"/>
              <w:marBottom w:val="0"/>
              <w:divBdr>
                <w:top w:val="none" w:sz="0" w:space="0" w:color="auto"/>
                <w:left w:val="none" w:sz="0" w:space="0" w:color="auto"/>
                <w:bottom w:val="none" w:sz="0" w:space="0" w:color="auto"/>
                <w:right w:val="none" w:sz="0" w:space="0" w:color="auto"/>
              </w:divBdr>
            </w:div>
            <w:div w:id="1940678778">
              <w:marLeft w:val="0"/>
              <w:marRight w:val="0"/>
              <w:marTop w:val="0"/>
              <w:marBottom w:val="0"/>
              <w:divBdr>
                <w:top w:val="none" w:sz="0" w:space="0" w:color="auto"/>
                <w:left w:val="none" w:sz="0" w:space="0" w:color="auto"/>
                <w:bottom w:val="none" w:sz="0" w:space="0" w:color="auto"/>
                <w:right w:val="none" w:sz="0" w:space="0" w:color="auto"/>
              </w:divBdr>
            </w:div>
            <w:div w:id="1094862011">
              <w:marLeft w:val="0"/>
              <w:marRight w:val="0"/>
              <w:marTop w:val="0"/>
              <w:marBottom w:val="0"/>
              <w:divBdr>
                <w:top w:val="none" w:sz="0" w:space="0" w:color="auto"/>
                <w:left w:val="none" w:sz="0" w:space="0" w:color="auto"/>
                <w:bottom w:val="none" w:sz="0" w:space="0" w:color="auto"/>
                <w:right w:val="none" w:sz="0" w:space="0" w:color="auto"/>
              </w:divBdr>
            </w:div>
            <w:div w:id="1284077627">
              <w:marLeft w:val="0"/>
              <w:marRight w:val="0"/>
              <w:marTop w:val="0"/>
              <w:marBottom w:val="0"/>
              <w:divBdr>
                <w:top w:val="none" w:sz="0" w:space="0" w:color="auto"/>
                <w:left w:val="none" w:sz="0" w:space="0" w:color="auto"/>
                <w:bottom w:val="none" w:sz="0" w:space="0" w:color="auto"/>
                <w:right w:val="none" w:sz="0" w:space="0" w:color="auto"/>
              </w:divBdr>
            </w:div>
          </w:divsChild>
        </w:div>
        <w:div w:id="1870486033">
          <w:marLeft w:val="0"/>
          <w:marRight w:val="0"/>
          <w:marTop w:val="0"/>
          <w:marBottom w:val="0"/>
          <w:divBdr>
            <w:top w:val="none" w:sz="0" w:space="0" w:color="auto"/>
            <w:left w:val="none" w:sz="0" w:space="0" w:color="auto"/>
            <w:bottom w:val="none" w:sz="0" w:space="0" w:color="auto"/>
            <w:right w:val="none" w:sz="0" w:space="0" w:color="auto"/>
          </w:divBdr>
          <w:divsChild>
            <w:div w:id="2064601512">
              <w:marLeft w:val="0"/>
              <w:marRight w:val="0"/>
              <w:marTop w:val="0"/>
              <w:marBottom w:val="0"/>
              <w:divBdr>
                <w:top w:val="none" w:sz="0" w:space="0" w:color="auto"/>
                <w:left w:val="none" w:sz="0" w:space="0" w:color="auto"/>
                <w:bottom w:val="none" w:sz="0" w:space="0" w:color="auto"/>
                <w:right w:val="none" w:sz="0" w:space="0" w:color="auto"/>
              </w:divBdr>
            </w:div>
            <w:div w:id="754325165">
              <w:marLeft w:val="0"/>
              <w:marRight w:val="0"/>
              <w:marTop w:val="0"/>
              <w:marBottom w:val="0"/>
              <w:divBdr>
                <w:top w:val="none" w:sz="0" w:space="0" w:color="auto"/>
                <w:left w:val="none" w:sz="0" w:space="0" w:color="auto"/>
                <w:bottom w:val="none" w:sz="0" w:space="0" w:color="auto"/>
                <w:right w:val="none" w:sz="0" w:space="0" w:color="auto"/>
              </w:divBdr>
            </w:div>
          </w:divsChild>
        </w:div>
        <w:div w:id="2144959523">
          <w:marLeft w:val="0"/>
          <w:marRight w:val="0"/>
          <w:marTop w:val="0"/>
          <w:marBottom w:val="0"/>
          <w:divBdr>
            <w:top w:val="none" w:sz="0" w:space="0" w:color="auto"/>
            <w:left w:val="none" w:sz="0" w:space="0" w:color="auto"/>
            <w:bottom w:val="none" w:sz="0" w:space="0" w:color="auto"/>
            <w:right w:val="none" w:sz="0" w:space="0" w:color="auto"/>
          </w:divBdr>
          <w:divsChild>
            <w:div w:id="1632858370">
              <w:marLeft w:val="0"/>
              <w:marRight w:val="0"/>
              <w:marTop w:val="0"/>
              <w:marBottom w:val="0"/>
              <w:divBdr>
                <w:top w:val="none" w:sz="0" w:space="0" w:color="auto"/>
                <w:left w:val="none" w:sz="0" w:space="0" w:color="auto"/>
                <w:bottom w:val="none" w:sz="0" w:space="0" w:color="auto"/>
                <w:right w:val="none" w:sz="0" w:space="0" w:color="auto"/>
              </w:divBdr>
            </w:div>
          </w:divsChild>
        </w:div>
        <w:div w:id="1451125917">
          <w:marLeft w:val="0"/>
          <w:marRight w:val="0"/>
          <w:marTop w:val="0"/>
          <w:marBottom w:val="0"/>
          <w:divBdr>
            <w:top w:val="none" w:sz="0" w:space="0" w:color="auto"/>
            <w:left w:val="none" w:sz="0" w:space="0" w:color="auto"/>
            <w:bottom w:val="none" w:sz="0" w:space="0" w:color="auto"/>
            <w:right w:val="none" w:sz="0" w:space="0" w:color="auto"/>
          </w:divBdr>
          <w:divsChild>
            <w:div w:id="85342619">
              <w:marLeft w:val="0"/>
              <w:marRight w:val="0"/>
              <w:marTop w:val="0"/>
              <w:marBottom w:val="0"/>
              <w:divBdr>
                <w:top w:val="none" w:sz="0" w:space="0" w:color="auto"/>
                <w:left w:val="none" w:sz="0" w:space="0" w:color="auto"/>
                <w:bottom w:val="none" w:sz="0" w:space="0" w:color="auto"/>
                <w:right w:val="none" w:sz="0" w:space="0" w:color="auto"/>
              </w:divBdr>
            </w:div>
            <w:div w:id="20936528">
              <w:marLeft w:val="0"/>
              <w:marRight w:val="0"/>
              <w:marTop w:val="0"/>
              <w:marBottom w:val="0"/>
              <w:divBdr>
                <w:top w:val="none" w:sz="0" w:space="0" w:color="auto"/>
                <w:left w:val="none" w:sz="0" w:space="0" w:color="auto"/>
                <w:bottom w:val="none" w:sz="0" w:space="0" w:color="auto"/>
                <w:right w:val="none" w:sz="0" w:space="0" w:color="auto"/>
              </w:divBdr>
            </w:div>
          </w:divsChild>
        </w:div>
        <w:div w:id="1298291715">
          <w:marLeft w:val="0"/>
          <w:marRight w:val="0"/>
          <w:marTop w:val="0"/>
          <w:marBottom w:val="0"/>
          <w:divBdr>
            <w:top w:val="none" w:sz="0" w:space="0" w:color="auto"/>
            <w:left w:val="none" w:sz="0" w:space="0" w:color="auto"/>
            <w:bottom w:val="none" w:sz="0" w:space="0" w:color="auto"/>
            <w:right w:val="none" w:sz="0" w:space="0" w:color="auto"/>
          </w:divBdr>
          <w:divsChild>
            <w:div w:id="1936859714">
              <w:marLeft w:val="0"/>
              <w:marRight w:val="0"/>
              <w:marTop w:val="0"/>
              <w:marBottom w:val="0"/>
              <w:divBdr>
                <w:top w:val="none" w:sz="0" w:space="0" w:color="auto"/>
                <w:left w:val="none" w:sz="0" w:space="0" w:color="auto"/>
                <w:bottom w:val="none" w:sz="0" w:space="0" w:color="auto"/>
                <w:right w:val="none" w:sz="0" w:space="0" w:color="auto"/>
              </w:divBdr>
            </w:div>
            <w:div w:id="1217424749">
              <w:marLeft w:val="0"/>
              <w:marRight w:val="0"/>
              <w:marTop w:val="0"/>
              <w:marBottom w:val="0"/>
              <w:divBdr>
                <w:top w:val="none" w:sz="0" w:space="0" w:color="auto"/>
                <w:left w:val="none" w:sz="0" w:space="0" w:color="auto"/>
                <w:bottom w:val="none" w:sz="0" w:space="0" w:color="auto"/>
                <w:right w:val="none" w:sz="0" w:space="0" w:color="auto"/>
              </w:divBdr>
            </w:div>
            <w:div w:id="606232414">
              <w:marLeft w:val="0"/>
              <w:marRight w:val="0"/>
              <w:marTop w:val="0"/>
              <w:marBottom w:val="0"/>
              <w:divBdr>
                <w:top w:val="none" w:sz="0" w:space="0" w:color="auto"/>
                <w:left w:val="none" w:sz="0" w:space="0" w:color="auto"/>
                <w:bottom w:val="none" w:sz="0" w:space="0" w:color="auto"/>
                <w:right w:val="none" w:sz="0" w:space="0" w:color="auto"/>
              </w:divBdr>
            </w:div>
            <w:div w:id="899364288">
              <w:marLeft w:val="0"/>
              <w:marRight w:val="0"/>
              <w:marTop w:val="0"/>
              <w:marBottom w:val="0"/>
              <w:divBdr>
                <w:top w:val="none" w:sz="0" w:space="0" w:color="auto"/>
                <w:left w:val="none" w:sz="0" w:space="0" w:color="auto"/>
                <w:bottom w:val="none" w:sz="0" w:space="0" w:color="auto"/>
                <w:right w:val="none" w:sz="0" w:space="0" w:color="auto"/>
              </w:divBdr>
            </w:div>
            <w:div w:id="385110053">
              <w:marLeft w:val="0"/>
              <w:marRight w:val="0"/>
              <w:marTop w:val="0"/>
              <w:marBottom w:val="0"/>
              <w:divBdr>
                <w:top w:val="none" w:sz="0" w:space="0" w:color="auto"/>
                <w:left w:val="none" w:sz="0" w:space="0" w:color="auto"/>
                <w:bottom w:val="none" w:sz="0" w:space="0" w:color="auto"/>
                <w:right w:val="none" w:sz="0" w:space="0" w:color="auto"/>
              </w:divBdr>
            </w:div>
          </w:divsChild>
        </w:div>
        <w:div w:id="895048967">
          <w:marLeft w:val="0"/>
          <w:marRight w:val="0"/>
          <w:marTop w:val="0"/>
          <w:marBottom w:val="0"/>
          <w:divBdr>
            <w:top w:val="none" w:sz="0" w:space="0" w:color="auto"/>
            <w:left w:val="none" w:sz="0" w:space="0" w:color="auto"/>
            <w:bottom w:val="none" w:sz="0" w:space="0" w:color="auto"/>
            <w:right w:val="none" w:sz="0" w:space="0" w:color="auto"/>
          </w:divBdr>
          <w:divsChild>
            <w:div w:id="261649798">
              <w:marLeft w:val="0"/>
              <w:marRight w:val="0"/>
              <w:marTop w:val="0"/>
              <w:marBottom w:val="0"/>
              <w:divBdr>
                <w:top w:val="none" w:sz="0" w:space="0" w:color="auto"/>
                <w:left w:val="none" w:sz="0" w:space="0" w:color="auto"/>
                <w:bottom w:val="none" w:sz="0" w:space="0" w:color="auto"/>
                <w:right w:val="none" w:sz="0" w:space="0" w:color="auto"/>
              </w:divBdr>
            </w:div>
          </w:divsChild>
        </w:div>
        <w:div w:id="1076246783">
          <w:marLeft w:val="0"/>
          <w:marRight w:val="0"/>
          <w:marTop w:val="0"/>
          <w:marBottom w:val="0"/>
          <w:divBdr>
            <w:top w:val="none" w:sz="0" w:space="0" w:color="auto"/>
            <w:left w:val="none" w:sz="0" w:space="0" w:color="auto"/>
            <w:bottom w:val="none" w:sz="0" w:space="0" w:color="auto"/>
            <w:right w:val="none" w:sz="0" w:space="0" w:color="auto"/>
          </w:divBdr>
          <w:divsChild>
            <w:div w:id="26487775">
              <w:marLeft w:val="0"/>
              <w:marRight w:val="0"/>
              <w:marTop w:val="0"/>
              <w:marBottom w:val="0"/>
              <w:divBdr>
                <w:top w:val="none" w:sz="0" w:space="0" w:color="auto"/>
                <w:left w:val="none" w:sz="0" w:space="0" w:color="auto"/>
                <w:bottom w:val="none" w:sz="0" w:space="0" w:color="auto"/>
                <w:right w:val="none" w:sz="0" w:space="0" w:color="auto"/>
              </w:divBdr>
            </w:div>
            <w:div w:id="839194510">
              <w:marLeft w:val="0"/>
              <w:marRight w:val="0"/>
              <w:marTop w:val="0"/>
              <w:marBottom w:val="0"/>
              <w:divBdr>
                <w:top w:val="none" w:sz="0" w:space="0" w:color="auto"/>
                <w:left w:val="none" w:sz="0" w:space="0" w:color="auto"/>
                <w:bottom w:val="none" w:sz="0" w:space="0" w:color="auto"/>
                <w:right w:val="none" w:sz="0" w:space="0" w:color="auto"/>
              </w:divBdr>
            </w:div>
          </w:divsChild>
        </w:div>
        <w:div w:id="1545406330">
          <w:marLeft w:val="0"/>
          <w:marRight w:val="0"/>
          <w:marTop w:val="0"/>
          <w:marBottom w:val="0"/>
          <w:divBdr>
            <w:top w:val="none" w:sz="0" w:space="0" w:color="auto"/>
            <w:left w:val="none" w:sz="0" w:space="0" w:color="auto"/>
            <w:bottom w:val="none" w:sz="0" w:space="0" w:color="auto"/>
            <w:right w:val="none" w:sz="0" w:space="0" w:color="auto"/>
          </w:divBdr>
          <w:divsChild>
            <w:div w:id="699014519">
              <w:marLeft w:val="0"/>
              <w:marRight w:val="0"/>
              <w:marTop w:val="0"/>
              <w:marBottom w:val="0"/>
              <w:divBdr>
                <w:top w:val="none" w:sz="0" w:space="0" w:color="auto"/>
                <w:left w:val="none" w:sz="0" w:space="0" w:color="auto"/>
                <w:bottom w:val="none" w:sz="0" w:space="0" w:color="auto"/>
                <w:right w:val="none" w:sz="0" w:space="0" w:color="auto"/>
              </w:divBdr>
            </w:div>
          </w:divsChild>
        </w:div>
        <w:div w:id="206912677">
          <w:marLeft w:val="0"/>
          <w:marRight w:val="0"/>
          <w:marTop w:val="0"/>
          <w:marBottom w:val="0"/>
          <w:divBdr>
            <w:top w:val="none" w:sz="0" w:space="0" w:color="auto"/>
            <w:left w:val="none" w:sz="0" w:space="0" w:color="auto"/>
            <w:bottom w:val="none" w:sz="0" w:space="0" w:color="auto"/>
            <w:right w:val="none" w:sz="0" w:space="0" w:color="auto"/>
          </w:divBdr>
          <w:divsChild>
            <w:div w:id="1497844576">
              <w:marLeft w:val="0"/>
              <w:marRight w:val="0"/>
              <w:marTop w:val="0"/>
              <w:marBottom w:val="0"/>
              <w:divBdr>
                <w:top w:val="none" w:sz="0" w:space="0" w:color="auto"/>
                <w:left w:val="none" w:sz="0" w:space="0" w:color="auto"/>
                <w:bottom w:val="none" w:sz="0" w:space="0" w:color="auto"/>
                <w:right w:val="none" w:sz="0" w:space="0" w:color="auto"/>
              </w:divBdr>
            </w:div>
            <w:div w:id="934746487">
              <w:marLeft w:val="0"/>
              <w:marRight w:val="0"/>
              <w:marTop w:val="0"/>
              <w:marBottom w:val="0"/>
              <w:divBdr>
                <w:top w:val="none" w:sz="0" w:space="0" w:color="auto"/>
                <w:left w:val="none" w:sz="0" w:space="0" w:color="auto"/>
                <w:bottom w:val="none" w:sz="0" w:space="0" w:color="auto"/>
                <w:right w:val="none" w:sz="0" w:space="0" w:color="auto"/>
              </w:divBdr>
            </w:div>
          </w:divsChild>
        </w:div>
        <w:div w:id="9528043">
          <w:marLeft w:val="0"/>
          <w:marRight w:val="0"/>
          <w:marTop w:val="0"/>
          <w:marBottom w:val="0"/>
          <w:divBdr>
            <w:top w:val="none" w:sz="0" w:space="0" w:color="auto"/>
            <w:left w:val="none" w:sz="0" w:space="0" w:color="auto"/>
            <w:bottom w:val="none" w:sz="0" w:space="0" w:color="auto"/>
            <w:right w:val="none" w:sz="0" w:space="0" w:color="auto"/>
          </w:divBdr>
          <w:divsChild>
            <w:div w:id="343898516">
              <w:marLeft w:val="0"/>
              <w:marRight w:val="0"/>
              <w:marTop w:val="0"/>
              <w:marBottom w:val="0"/>
              <w:divBdr>
                <w:top w:val="none" w:sz="0" w:space="0" w:color="auto"/>
                <w:left w:val="none" w:sz="0" w:space="0" w:color="auto"/>
                <w:bottom w:val="none" w:sz="0" w:space="0" w:color="auto"/>
                <w:right w:val="none" w:sz="0" w:space="0" w:color="auto"/>
              </w:divBdr>
            </w:div>
            <w:div w:id="1596590831">
              <w:marLeft w:val="0"/>
              <w:marRight w:val="0"/>
              <w:marTop w:val="0"/>
              <w:marBottom w:val="0"/>
              <w:divBdr>
                <w:top w:val="none" w:sz="0" w:space="0" w:color="auto"/>
                <w:left w:val="none" w:sz="0" w:space="0" w:color="auto"/>
                <w:bottom w:val="none" w:sz="0" w:space="0" w:color="auto"/>
                <w:right w:val="none" w:sz="0" w:space="0" w:color="auto"/>
              </w:divBdr>
            </w:div>
          </w:divsChild>
        </w:div>
        <w:div w:id="1732196797">
          <w:marLeft w:val="0"/>
          <w:marRight w:val="0"/>
          <w:marTop w:val="0"/>
          <w:marBottom w:val="0"/>
          <w:divBdr>
            <w:top w:val="none" w:sz="0" w:space="0" w:color="auto"/>
            <w:left w:val="none" w:sz="0" w:space="0" w:color="auto"/>
            <w:bottom w:val="none" w:sz="0" w:space="0" w:color="auto"/>
            <w:right w:val="none" w:sz="0" w:space="0" w:color="auto"/>
          </w:divBdr>
          <w:divsChild>
            <w:div w:id="64374918">
              <w:marLeft w:val="0"/>
              <w:marRight w:val="0"/>
              <w:marTop w:val="0"/>
              <w:marBottom w:val="0"/>
              <w:divBdr>
                <w:top w:val="none" w:sz="0" w:space="0" w:color="auto"/>
                <w:left w:val="none" w:sz="0" w:space="0" w:color="auto"/>
                <w:bottom w:val="none" w:sz="0" w:space="0" w:color="auto"/>
                <w:right w:val="none" w:sz="0" w:space="0" w:color="auto"/>
              </w:divBdr>
            </w:div>
            <w:div w:id="1281299191">
              <w:marLeft w:val="0"/>
              <w:marRight w:val="0"/>
              <w:marTop w:val="0"/>
              <w:marBottom w:val="0"/>
              <w:divBdr>
                <w:top w:val="none" w:sz="0" w:space="0" w:color="auto"/>
                <w:left w:val="none" w:sz="0" w:space="0" w:color="auto"/>
                <w:bottom w:val="none" w:sz="0" w:space="0" w:color="auto"/>
                <w:right w:val="none" w:sz="0" w:space="0" w:color="auto"/>
              </w:divBdr>
            </w:div>
            <w:div w:id="294457315">
              <w:marLeft w:val="0"/>
              <w:marRight w:val="0"/>
              <w:marTop w:val="0"/>
              <w:marBottom w:val="0"/>
              <w:divBdr>
                <w:top w:val="none" w:sz="0" w:space="0" w:color="auto"/>
                <w:left w:val="none" w:sz="0" w:space="0" w:color="auto"/>
                <w:bottom w:val="none" w:sz="0" w:space="0" w:color="auto"/>
                <w:right w:val="none" w:sz="0" w:space="0" w:color="auto"/>
              </w:divBdr>
            </w:div>
            <w:div w:id="387724391">
              <w:marLeft w:val="0"/>
              <w:marRight w:val="0"/>
              <w:marTop w:val="0"/>
              <w:marBottom w:val="0"/>
              <w:divBdr>
                <w:top w:val="none" w:sz="0" w:space="0" w:color="auto"/>
                <w:left w:val="none" w:sz="0" w:space="0" w:color="auto"/>
                <w:bottom w:val="none" w:sz="0" w:space="0" w:color="auto"/>
                <w:right w:val="none" w:sz="0" w:space="0" w:color="auto"/>
              </w:divBdr>
            </w:div>
            <w:div w:id="1720978952">
              <w:marLeft w:val="0"/>
              <w:marRight w:val="0"/>
              <w:marTop w:val="0"/>
              <w:marBottom w:val="0"/>
              <w:divBdr>
                <w:top w:val="none" w:sz="0" w:space="0" w:color="auto"/>
                <w:left w:val="none" w:sz="0" w:space="0" w:color="auto"/>
                <w:bottom w:val="none" w:sz="0" w:space="0" w:color="auto"/>
                <w:right w:val="none" w:sz="0" w:space="0" w:color="auto"/>
              </w:divBdr>
            </w:div>
            <w:div w:id="1605655042">
              <w:marLeft w:val="0"/>
              <w:marRight w:val="0"/>
              <w:marTop w:val="0"/>
              <w:marBottom w:val="0"/>
              <w:divBdr>
                <w:top w:val="none" w:sz="0" w:space="0" w:color="auto"/>
                <w:left w:val="none" w:sz="0" w:space="0" w:color="auto"/>
                <w:bottom w:val="none" w:sz="0" w:space="0" w:color="auto"/>
                <w:right w:val="none" w:sz="0" w:space="0" w:color="auto"/>
              </w:divBdr>
            </w:div>
            <w:div w:id="578447840">
              <w:marLeft w:val="0"/>
              <w:marRight w:val="0"/>
              <w:marTop w:val="0"/>
              <w:marBottom w:val="0"/>
              <w:divBdr>
                <w:top w:val="none" w:sz="0" w:space="0" w:color="auto"/>
                <w:left w:val="none" w:sz="0" w:space="0" w:color="auto"/>
                <w:bottom w:val="none" w:sz="0" w:space="0" w:color="auto"/>
                <w:right w:val="none" w:sz="0" w:space="0" w:color="auto"/>
              </w:divBdr>
            </w:div>
          </w:divsChild>
        </w:div>
        <w:div w:id="1893082198">
          <w:marLeft w:val="0"/>
          <w:marRight w:val="0"/>
          <w:marTop w:val="0"/>
          <w:marBottom w:val="0"/>
          <w:divBdr>
            <w:top w:val="none" w:sz="0" w:space="0" w:color="auto"/>
            <w:left w:val="none" w:sz="0" w:space="0" w:color="auto"/>
            <w:bottom w:val="none" w:sz="0" w:space="0" w:color="auto"/>
            <w:right w:val="none" w:sz="0" w:space="0" w:color="auto"/>
          </w:divBdr>
          <w:divsChild>
            <w:div w:id="387731229">
              <w:marLeft w:val="0"/>
              <w:marRight w:val="0"/>
              <w:marTop w:val="0"/>
              <w:marBottom w:val="0"/>
              <w:divBdr>
                <w:top w:val="none" w:sz="0" w:space="0" w:color="auto"/>
                <w:left w:val="none" w:sz="0" w:space="0" w:color="auto"/>
                <w:bottom w:val="none" w:sz="0" w:space="0" w:color="auto"/>
                <w:right w:val="none" w:sz="0" w:space="0" w:color="auto"/>
              </w:divBdr>
            </w:div>
            <w:div w:id="852766119">
              <w:marLeft w:val="0"/>
              <w:marRight w:val="0"/>
              <w:marTop w:val="0"/>
              <w:marBottom w:val="0"/>
              <w:divBdr>
                <w:top w:val="none" w:sz="0" w:space="0" w:color="auto"/>
                <w:left w:val="none" w:sz="0" w:space="0" w:color="auto"/>
                <w:bottom w:val="none" w:sz="0" w:space="0" w:color="auto"/>
                <w:right w:val="none" w:sz="0" w:space="0" w:color="auto"/>
              </w:divBdr>
            </w:div>
          </w:divsChild>
        </w:div>
        <w:div w:id="2083942588">
          <w:marLeft w:val="0"/>
          <w:marRight w:val="0"/>
          <w:marTop w:val="0"/>
          <w:marBottom w:val="0"/>
          <w:divBdr>
            <w:top w:val="none" w:sz="0" w:space="0" w:color="auto"/>
            <w:left w:val="none" w:sz="0" w:space="0" w:color="auto"/>
            <w:bottom w:val="none" w:sz="0" w:space="0" w:color="auto"/>
            <w:right w:val="none" w:sz="0" w:space="0" w:color="auto"/>
          </w:divBdr>
          <w:divsChild>
            <w:div w:id="250431917">
              <w:marLeft w:val="0"/>
              <w:marRight w:val="0"/>
              <w:marTop w:val="0"/>
              <w:marBottom w:val="0"/>
              <w:divBdr>
                <w:top w:val="none" w:sz="0" w:space="0" w:color="auto"/>
                <w:left w:val="none" w:sz="0" w:space="0" w:color="auto"/>
                <w:bottom w:val="none" w:sz="0" w:space="0" w:color="auto"/>
                <w:right w:val="none" w:sz="0" w:space="0" w:color="auto"/>
              </w:divBdr>
            </w:div>
            <w:div w:id="214661949">
              <w:marLeft w:val="0"/>
              <w:marRight w:val="0"/>
              <w:marTop w:val="0"/>
              <w:marBottom w:val="0"/>
              <w:divBdr>
                <w:top w:val="none" w:sz="0" w:space="0" w:color="auto"/>
                <w:left w:val="none" w:sz="0" w:space="0" w:color="auto"/>
                <w:bottom w:val="none" w:sz="0" w:space="0" w:color="auto"/>
                <w:right w:val="none" w:sz="0" w:space="0" w:color="auto"/>
              </w:divBdr>
            </w:div>
          </w:divsChild>
        </w:div>
        <w:div w:id="164784758">
          <w:marLeft w:val="0"/>
          <w:marRight w:val="0"/>
          <w:marTop w:val="0"/>
          <w:marBottom w:val="0"/>
          <w:divBdr>
            <w:top w:val="none" w:sz="0" w:space="0" w:color="auto"/>
            <w:left w:val="none" w:sz="0" w:space="0" w:color="auto"/>
            <w:bottom w:val="none" w:sz="0" w:space="0" w:color="auto"/>
            <w:right w:val="none" w:sz="0" w:space="0" w:color="auto"/>
          </w:divBdr>
          <w:divsChild>
            <w:div w:id="108011329">
              <w:marLeft w:val="0"/>
              <w:marRight w:val="0"/>
              <w:marTop w:val="0"/>
              <w:marBottom w:val="0"/>
              <w:divBdr>
                <w:top w:val="none" w:sz="0" w:space="0" w:color="auto"/>
                <w:left w:val="none" w:sz="0" w:space="0" w:color="auto"/>
                <w:bottom w:val="none" w:sz="0" w:space="0" w:color="auto"/>
                <w:right w:val="none" w:sz="0" w:space="0" w:color="auto"/>
              </w:divBdr>
            </w:div>
            <w:div w:id="132800416">
              <w:marLeft w:val="0"/>
              <w:marRight w:val="0"/>
              <w:marTop w:val="0"/>
              <w:marBottom w:val="0"/>
              <w:divBdr>
                <w:top w:val="none" w:sz="0" w:space="0" w:color="auto"/>
                <w:left w:val="none" w:sz="0" w:space="0" w:color="auto"/>
                <w:bottom w:val="none" w:sz="0" w:space="0" w:color="auto"/>
                <w:right w:val="none" w:sz="0" w:space="0" w:color="auto"/>
              </w:divBdr>
            </w:div>
            <w:div w:id="756362076">
              <w:marLeft w:val="0"/>
              <w:marRight w:val="0"/>
              <w:marTop w:val="0"/>
              <w:marBottom w:val="0"/>
              <w:divBdr>
                <w:top w:val="none" w:sz="0" w:space="0" w:color="auto"/>
                <w:left w:val="none" w:sz="0" w:space="0" w:color="auto"/>
                <w:bottom w:val="none" w:sz="0" w:space="0" w:color="auto"/>
                <w:right w:val="none" w:sz="0" w:space="0" w:color="auto"/>
              </w:divBdr>
            </w:div>
          </w:divsChild>
        </w:div>
        <w:div w:id="1277834705">
          <w:marLeft w:val="0"/>
          <w:marRight w:val="0"/>
          <w:marTop w:val="0"/>
          <w:marBottom w:val="0"/>
          <w:divBdr>
            <w:top w:val="none" w:sz="0" w:space="0" w:color="auto"/>
            <w:left w:val="none" w:sz="0" w:space="0" w:color="auto"/>
            <w:bottom w:val="none" w:sz="0" w:space="0" w:color="auto"/>
            <w:right w:val="none" w:sz="0" w:space="0" w:color="auto"/>
          </w:divBdr>
          <w:divsChild>
            <w:div w:id="1711341866">
              <w:marLeft w:val="0"/>
              <w:marRight w:val="0"/>
              <w:marTop w:val="0"/>
              <w:marBottom w:val="0"/>
              <w:divBdr>
                <w:top w:val="none" w:sz="0" w:space="0" w:color="auto"/>
                <w:left w:val="none" w:sz="0" w:space="0" w:color="auto"/>
                <w:bottom w:val="none" w:sz="0" w:space="0" w:color="auto"/>
                <w:right w:val="none" w:sz="0" w:space="0" w:color="auto"/>
              </w:divBdr>
            </w:div>
            <w:div w:id="841505513">
              <w:marLeft w:val="0"/>
              <w:marRight w:val="0"/>
              <w:marTop w:val="0"/>
              <w:marBottom w:val="0"/>
              <w:divBdr>
                <w:top w:val="none" w:sz="0" w:space="0" w:color="auto"/>
                <w:left w:val="none" w:sz="0" w:space="0" w:color="auto"/>
                <w:bottom w:val="none" w:sz="0" w:space="0" w:color="auto"/>
                <w:right w:val="none" w:sz="0" w:space="0" w:color="auto"/>
              </w:divBdr>
            </w:div>
          </w:divsChild>
        </w:div>
        <w:div w:id="896278563">
          <w:marLeft w:val="0"/>
          <w:marRight w:val="0"/>
          <w:marTop w:val="0"/>
          <w:marBottom w:val="0"/>
          <w:divBdr>
            <w:top w:val="none" w:sz="0" w:space="0" w:color="auto"/>
            <w:left w:val="none" w:sz="0" w:space="0" w:color="auto"/>
            <w:bottom w:val="none" w:sz="0" w:space="0" w:color="auto"/>
            <w:right w:val="none" w:sz="0" w:space="0" w:color="auto"/>
          </w:divBdr>
          <w:divsChild>
            <w:div w:id="943417666">
              <w:marLeft w:val="0"/>
              <w:marRight w:val="0"/>
              <w:marTop w:val="0"/>
              <w:marBottom w:val="0"/>
              <w:divBdr>
                <w:top w:val="none" w:sz="0" w:space="0" w:color="auto"/>
                <w:left w:val="none" w:sz="0" w:space="0" w:color="auto"/>
                <w:bottom w:val="none" w:sz="0" w:space="0" w:color="auto"/>
                <w:right w:val="none" w:sz="0" w:space="0" w:color="auto"/>
              </w:divBdr>
            </w:div>
            <w:div w:id="759258877">
              <w:marLeft w:val="0"/>
              <w:marRight w:val="0"/>
              <w:marTop w:val="0"/>
              <w:marBottom w:val="0"/>
              <w:divBdr>
                <w:top w:val="none" w:sz="0" w:space="0" w:color="auto"/>
                <w:left w:val="none" w:sz="0" w:space="0" w:color="auto"/>
                <w:bottom w:val="none" w:sz="0" w:space="0" w:color="auto"/>
                <w:right w:val="none" w:sz="0" w:space="0" w:color="auto"/>
              </w:divBdr>
            </w:div>
          </w:divsChild>
        </w:div>
        <w:div w:id="1508712759">
          <w:marLeft w:val="0"/>
          <w:marRight w:val="0"/>
          <w:marTop w:val="0"/>
          <w:marBottom w:val="0"/>
          <w:divBdr>
            <w:top w:val="none" w:sz="0" w:space="0" w:color="auto"/>
            <w:left w:val="none" w:sz="0" w:space="0" w:color="auto"/>
            <w:bottom w:val="none" w:sz="0" w:space="0" w:color="auto"/>
            <w:right w:val="none" w:sz="0" w:space="0" w:color="auto"/>
          </w:divBdr>
          <w:divsChild>
            <w:div w:id="1855729695">
              <w:marLeft w:val="0"/>
              <w:marRight w:val="0"/>
              <w:marTop w:val="0"/>
              <w:marBottom w:val="0"/>
              <w:divBdr>
                <w:top w:val="none" w:sz="0" w:space="0" w:color="auto"/>
                <w:left w:val="none" w:sz="0" w:space="0" w:color="auto"/>
                <w:bottom w:val="none" w:sz="0" w:space="0" w:color="auto"/>
                <w:right w:val="none" w:sz="0" w:space="0" w:color="auto"/>
              </w:divBdr>
            </w:div>
            <w:div w:id="970207811">
              <w:marLeft w:val="0"/>
              <w:marRight w:val="0"/>
              <w:marTop w:val="0"/>
              <w:marBottom w:val="0"/>
              <w:divBdr>
                <w:top w:val="none" w:sz="0" w:space="0" w:color="auto"/>
                <w:left w:val="none" w:sz="0" w:space="0" w:color="auto"/>
                <w:bottom w:val="none" w:sz="0" w:space="0" w:color="auto"/>
                <w:right w:val="none" w:sz="0" w:space="0" w:color="auto"/>
              </w:divBdr>
            </w:div>
          </w:divsChild>
        </w:div>
        <w:div w:id="684327653">
          <w:marLeft w:val="0"/>
          <w:marRight w:val="0"/>
          <w:marTop w:val="0"/>
          <w:marBottom w:val="0"/>
          <w:divBdr>
            <w:top w:val="none" w:sz="0" w:space="0" w:color="auto"/>
            <w:left w:val="none" w:sz="0" w:space="0" w:color="auto"/>
            <w:bottom w:val="none" w:sz="0" w:space="0" w:color="auto"/>
            <w:right w:val="none" w:sz="0" w:space="0" w:color="auto"/>
          </w:divBdr>
          <w:divsChild>
            <w:div w:id="1331327066">
              <w:marLeft w:val="0"/>
              <w:marRight w:val="0"/>
              <w:marTop w:val="0"/>
              <w:marBottom w:val="0"/>
              <w:divBdr>
                <w:top w:val="none" w:sz="0" w:space="0" w:color="auto"/>
                <w:left w:val="none" w:sz="0" w:space="0" w:color="auto"/>
                <w:bottom w:val="none" w:sz="0" w:space="0" w:color="auto"/>
                <w:right w:val="none" w:sz="0" w:space="0" w:color="auto"/>
              </w:divBdr>
            </w:div>
            <w:div w:id="1443650701">
              <w:marLeft w:val="0"/>
              <w:marRight w:val="0"/>
              <w:marTop w:val="0"/>
              <w:marBottom w:val="0"/>
              <w:divBdr>
                <w:top w:val="none" w:sz="0" w:space="0" w:color="auto"/>
                <w:left w:val="none" w:sz="0" w:space="0" w:color="auto"/>
                <w:bottom w:val="none" w:sz="0" w:space="0" w:color="auto"/>
                <w:right w:val="none" w:sz="0" w:space="0" w:color="auto"/>
              </w:divBdr>
            </w:div>
          </w:divsChild>
        </w:div>
        <w:div w:id="1403673721">
          <w:marLeft w:val="0"/>
          <w:marRight w:val="0"/>
          <w:marTop w:val="0"/>
          <w:marBottom w:val="0"/>
          <w:divBdr>
            <w:top w:val="none" w:sz="0" w:space="0" w:color="auto"/>
            <w:left w:val="none" w:sz="0" w:space="0" w:color="auto"/>
            <w:bottom w:val="none" w:sz="0" w:space="0" w:color="auto"/>
            <w:right w:val="none" w:sz="0" w:space="0" w:color="auto"/>
          </w:divBdr>
          <w:divsChild>
            <w:div w:id="297956137">
              <w:marLeft w:val="0"/>
              <w:marRight w:val="0"/>
              <w:marTop w:val="0"/>
              <w:marBottom w:val="0"/>
              <w:divBdr>
                <w:top w:val="none" w:sz="0" w:space="0" w:color="auto"/>
                <w:left w:val="none" w:sz="0" w:space="0" w:color="auto"/>
                <w:bottom w:val="none" w:sz="0" w:space="0" w:color="auto"/>
                <w:right w:val="none" w:sz="0" w:space="0" w:color="auto"/>
              </w:divBdr>
            </w:div>
            <w:div w:id="276764052">
              <w:marLeft w:val="0"/>
              <w:marRight w:val="0"/>
              <w:marTop w:val="0"/>
              <w:marBottom w:val="0"/>
              <w:divBdr>
                <w:top w:val="none" w:sz="0" w:space="0" w:color="auto"/>
                <w:left w:val="none" w:sz="0" w:space="0" w:color="auto"/>
                <w:bottom w:val="none" w:sz="0" w:space="0" w:color="auto"/>
                <w:right w:val="none" w:sz="0" w:space="0" w:color="auto"/>
              </w:divBdr>
            </w:div>
            <w:div w:id="1779985641">
              <w:marLeft w:val="0"/>
              <w:marRight w:val="0"/>
              <w:marTop w:val="0"/>
              <w:marBottom w:val="0"/>
              <w:divBdr>
                <w:top w:val="none" w:sz="0" w:space="0" w:color="auto"/>
                <w:left w:val="none" w:sz="0" w:space="0" w:color="auto"/>
                <w:bottom w:val="none" w:sz="0" w:space="0" w:color="auto"/>
                <w:right w:val="none" w:sz="0" w:space="0" w:color="auto"/>
              </w:divBdr>
            </w:div>
            <w:div w:id="1559901915">
              <w:marLeft w:val="0"/>
              <w:marRight w:val="0"/>
              <w:marTop w:val="0"/>
              <w:marBottom w:val="0"/>
              <w:divBdr>
                <w:top w:val="none" w:sz="0" w:space="0" w:color="auto"/>
                <w:left w:val="none" w:sz="0" w:space="0" w:color="auto"/>
                <w:bottom w:val="none" w:sz="0" w:space="0" w:color="auto"/>
                <w:right w:val="none" w:sz="0" w:space="0" w:color="auto"/>
              </w:divBdr>
            </w:div>
            <w:div w:id="2050493467">
              <w:marLeft w:val="0"/>
              <w:marRight w:val="0"/>
              <w:marTop w:val="0"/>
              <w:marBottom w:val="0"/>
              <w:divBdr>
                <w:top w:val="none" w:sz="0" w:space="0" w:color="auto"/>
                <w:left w:val="none" w:sz="0" w:space="0" w:color="auto"/>
                <w:bottom w:val="none" w:sz="0" w:space="0" w:color="auto"/>
                <w:right w:val="none" w:sz="0" w:space="0" w:color="auto"/>
              </w:divBdr>
            </w:div>
            <w:div w:id="2113477726">
              <w:marLeft w:val="0"/>
              <w:marRight w:val="0"/>
              <w:marTop w:val="0"/>
              <w:marBottom w:val="0"/>
              <w:divBdr>
                <w:top w:val="none" w:sz="0" w:space="0" w:color="auto"/>
                <w:left w:val="none" w:sz="0" w:space="0" w:color="auto"/>
                <w:bottom w:val="none" w:sz="0" w:space="0" w:color="auto"/>
                <w:right w:val="none" w:sz="0" w:space="0" w:color="auto"/>
              </w:divBdr>
            </w:div>
            <w:div w:id="1467045987">
              <w:marLeft w:val="0"/>
              <w:marRight w:val="0"/>
              <w:marTop w:val="0"/>
              <w:marBottom w:val="0"/>
              <w:divBdr>
                <w:top w:val="none" w:sz="0" w:space="0" w:color="auto"/>
                <w:left w:val="none" w:sz="0" w:space="0" w:color="auto"/>
                <w:bottom w:val="none" w:sz="0" w:space="0" w:color="auto"/>
                <w:right w:val="none" w:sz="0" w:space="0" w:color="auto"/>
              </w:divBdr>
            </w:div>
            <w:div w:id="2033728999">
              <w:marLeft w:val="0"/>
              <w:marRight w:val="0"/>
              <w:marTop w:val="0"/>
              <w:marBottom w:val="0"/>
              <w:divBdr>
                <w:top w:val="none" w:sz="0" w:space="0" w:color="auto"/>
                <w:left w:val="none" w:sz="0" w:space="0" w:color="auto"/>
                <w:bottom w:val="none" w:sz="0" w:space="0" w:color="auto"/>
                <w:right w:val="none" w:sz="0" w:space="0" w:color="auto"/>
              </w:divBdr>
            </w:div>
          </w:divsChild>
        </w:div>
        <w:div w:id="1106660457">
          <w:marLeft w:val="0"/>
          <w:marRight w:val="0"/>
          <w:marTop w:val="0"/>
          <w:marBottom w:val="0"/>
          <w:divBdr>
            <w:top w:val="none" w:sz="0" w:space="0" w:color="auto"/>
            <w:left w:val="none" w:sz="0" w:space="0" w:color="auto"/>
            <w:bottom w:val="none" w:sz="0" w:space="0" w:color="auto"/>
            <w:right w:val="none" w:sz="0" w:space="0" w:color="auto"/>
          </w:divBdr>
          <w:divsChild>
            <w:div w:id="841236323">
              <w:marLeft w:val="0"/>
              <w:marRight w:val="0"/>
              <w:marTop w:val="0"/>
              <w:marBottom w:val="0"/>
              <w:divBdr>
                <w:top w:val="none" w:sz="0" w:space="0" w:color="auto"/>
                <w:left w:val="none" w:sz="0" w:space="0" w:color="auto"/>
                <w:bottom w:val="none" w:sz="0" w:space="0" w:color="auto"/>
                <w:right w:val="none" w:sz="0" w:space="0" w:color="auto"/>
              </w:divBdr>
            </w:div>
          </w:divsChild>
        </w:div>
        <w:div w:id="1370035149">
          <w:marLeft w:val="0"/>
          <w:marRight w:val="0"/>
          <w:marTop w:val="0"/>
          <w:marBottom w:val="0"/>
          <w:divBdr>
            <w:top w:val="none" w:sz="0" w:space="0" w:color="auto"/>
            <w:left w:val="none" w:sz="0" w:space="0" w:color="auto"/>
            <w:bottom w:val="none" w:sz="0" w:space="0" w:color="auto"/>
            <w:right w:val="none" w:sz="0" w:space="0" w:color="auto"/>
          </w:divBdr>
          <w:divsChild>
            <w:div w:id="1732535619">
              <w:marLeft w:val="0"/>
              <w:marRight w:val="0"/>
              <w:marTop w:val="0"/>
              <w:marBottom w:val="0"/>
              <w:divBdr>
                <w:top w:val="none" w:sz="0" w:space="0" w:color="auto"/>
                <w:left w:val="none" w:sz="0" w:space="0" w:color="auto"/>
                <w:bottom w:val="none" w:sz="0" w:space="0" w:color="auto"/>
                <w:right w:val="none" w:sz="0" w:space="0" w:color="auto"/>
              </w:divBdr>
            </w:div>
            <w:div w:id="1745450398">
              <w:marLeft w:val="0"/>
              <w:marRight w:val="0"/>
              <w:marTop w:val="0"/>
              <w:marBottom w:val="0"/>
              <w:divBdr>
                <w:top w:val="none" w:sz="0" w:space="0" w:color="auto"/>
                <w:left w:val="none" w:sz="0" w:space="0" w:color="auto"/>
                <w:bottom w:val="none" w:sz="0" w:space="0" w:color="auto"/>
                <w:right w:val="none" w:sz="0" w:space="0" w:color="auto"/>
              </w:divBdr>
            </w:div>
          </w:divsChild>
        </w:div>
        <w:div w:id="857739312">
          <w:marLeft w:val="0"/>
          <w:marRight w:val="0"/>
          <w:marTop w:val="0"/>
          <w:marBottom w:val="0"/>
          <w:divBdr>
            <w:top w:val="none" w:sz="0" w:space="0" w:color="auto"/>
            <w:left w:val="none" w:sz="0" w:space="0" w:color="auto"/>
            <w:bottom w:val="none" w:sz="0" w:space="0" w:color="auto"/>
            <w:right w:val="none" w:sz="0" w:space="0" w:color="auto"/>
          </w:divBdr>
          <w:divsChild>
            <w:div w:id="522090066">
              <w:marLeft w:val="0"/>
              <w:marRight w:val="0"/>
              <w:marTop w:val="0"/>
              <w:marBottom w:val="0"/>
              <w:divBdr>
                <w:top w:val="none" w:sz="0" w:space="0" w:color="auto"/>
                <w:left w:val="none" w:sz="0" w:space="0" w:color="auto"/>
                <w:bottom w:val="none" w:sz="0" w:space="0" w:color="auto"/>
                <w:right w:val="none" w:sz="0" w:space="0" w:color="auto"/>
              </w:divBdr>
            </w:div>
            <w:div w:id="1397778100">
              <w:marLeft w:val="0"/>
              <w:marRight w:val="0"/>
              <w:marTop w:val="0"/>
              <w:marBottom w:val="0"/>
              <w:divBdr>
                <w:top w:val="none" w:sz="0" w:space="0" w:color="auto"/>
                <w:left w:val="none" w:sz="0" w:space="0" w:color="auto"/>
                <w:bottom w:val="none" w:sz="0" w:space="0" w:color="auto"/>
                <w:right w:val="none" w:sz="0" w:space="0" w:color="auto"/>
              </w:divBdr>
            </w:div>
          </w:divsChild>
        </w:div>
        <w:div w:id="1331564334">
          <w:marLeft w:val="0"/>
          <w:marRight w:val="0"/>
          <w:marTop w:val="0"/>
          <w:marBottom w:val="0"/>
          <w:divBdr>
            <w:top w:val="none" w:sz="0" w:space="0" w:color="auto"/>
            <w:left w:val="none" w:sz="0" w:space="0" w:color="auto"/>
            <w:bottom w:val="none" w:sz="0" w:space="0" w:color="auto"/>
            <w:right w:val="none" w:sz="0" w:space="0" w:color="auto"/>
          </w:divBdr>
          <w:divsChild>
            <w:div w:id="451704048">
              <w:marLeft w:val="0"/>
              <w:marRight w:val="0"/>
              <w:marTop w:val="0"/>
              <w:marBottom w:val="0"/>
              <w:divBdr>
                <w:top w:val="none" w:sz="0" w:space="0" w:color="auto"/>
                <w:left w:val="none" w:sz="0" w:space="0" w:color="auto"/>
                <w:bottom w:val="none" w:sz="0" w:space="0" w:color="auto"/>
                <w:right w:val="none" w:sz="0" w:space="0" w:color="auto"/>
              </w:divBdr>
            </w:div>
          </w:divsChild>
        </w:div>
        <w:div w:id="784622727">
          <w:marLeft w:val="0"/>
          <w:marRight w:val="0"/>
          <w:marTop w:val="0"/>
          <w:marBottom w:val="0"/>
          <w:divBdr>
            <w:top w:val="none" w:sz="0" w:space="0" w:color="auto"/>
            <w:left w:val="none" w:sz="0" w:space="0" w:color="auto"/>
            <w:bottom w:val="none" w:sz="0" w:space="0" w:color="auto"/>
            <w:right w:val="none" w:sz="0" w:space="0" w:color="auto"/>
          </w:divBdr>
          <w:divsChild>
            <w:div w:id="1588690085">
              <w:marLeft w:val="0"/>
              <w:marRight w:val="0"/>
              <w:marTop w:val="0"/>
              <w:marBottom w:val="0"/>
              <w:divBdr>
                <w:top w:val="none" w:sz="0" w:space="0" w:color="auto"/>
                <w:left w:val="none" w:sz="0" w:space="0" w:color="auto"/>
                <w:bottom w:val="none" w:sz="0" w:space="0" w:color="auto"/>
                <w:right w:val="none" w:sz="0" w:space="0" w:color="auto"/>
              </w:divBdr>
            </w:div>
            <w:div w:id="1629823216">
              <w:marLeft w:val="0"/>
              <w:marRight w:val="0"/>
              <w:marTop w:val="0"/>
              <w:marBottom w:val="0"/>
              <w:divBdr>
                <w:top w:val="none" w:sz="0" w:space="0" w:color="auto"/>
                <w:left w:val="none" w:sz="0" w:space="0" w:color="auto"/>
                <w:bottom w:val="none" w:sz="0" w:space="0" w:color="auto"/>
                <w:right w:val="none" w:sz="0" w:space="0" w:color="auto"/>
              </w:divBdr>
            </w:div>
          </w:divsChild>
        </w:div>
        <w:div w:id="718015438">
          <w:marLeft w:val="0"/>
          <w:marRight w:val="0"/>
          <w:marTop w:val="0"/>
          <w:marBottom w:val="0"/>
          <w:divBdr>
            <w:top w:val="none" w:sz="0" w:space="0" w:color="auto"/>
            <w:left w:val="none" w:sz="0" w:space="0" w:color="auto"/>
            <w:bottom w:val="none" w:sz="0" w:space="0" w:color="auto"/>
            <w:right w:val="none" w:sz="0" w:space="0" w:color="auto"/>
          </w:divBdr>
          <w:divsChild>
            <w:div w:id="574825389">
              <w:marLeft w:val="0"/>
              <w:marRight w:val="0"/>
              <w:marTop w:val="0"/>
              <w:marBottom w:val="0"/>
              <w:divBdr>
                <w:top w:val="none" w:sz="0" w:space="0" w:color="auto"/>
                <w:left w:val="none" w:sz="0" w:space="0" w:color="auto"/>
                <w:bottom w:val="none" w:sz="0" w:space="0" w:color="auto"/>
                <w:right w:val="none" w:sz="0" w:space="0" w:color="auto"/>
              </w:divBdr>
            </w:div>
          </w:divsChild>
        </w:div>
        <w:div w:id="1682850235">
          <w:marLeft w:val="0"/>
          <w:marRight w:val="0"/>
          <w:marTop w:val="0"/>
          <w:marBottom w:val="0"/>
          <w:divBdr>
            <w:top w:val="none" w:sz="0" w:space="0" w:color="auto"/>
            <w:left w:val="none" w:sz="0" w:space="0" w:color="auto"/>
            <w:bottom w:val="none" w:sz="0" w:space="0" w:color="auto"/>
            <w:right w:val="none" w:sz="0" w:space="0" w:color="auto"/>
          </w:divBdr>
          <w:divsChild>
            <w:div w:id="1977224028">
              <w:marLeft w:val="0"/>
              <w:marRight w:val="0"/>
              <w:marTop w:val="0"/>
              <w:marBottom w:val="0"/>
              <w:divBdr>
                <w:top w:val="none" w:sz="0" w:space="0" w:color="auto"/>
                <w:left w:val="none" w:sz="0" w:space="0" w:color="auto"/>
                <w:bottom w:val="none" w:sz="0" w:space="0" w:color="auto"/>
                <w:right w:val="none" w:sz="0" w:space="0" w:color="auto"/>
              </w:divBdr>
            </w:div>
          </w:divsChild>
        </w:div>
        <w:div w:id="1504201737">
          <w:marLeft w:val="0"/>
          <w:marRight w:val="0"/>
          <w:marTop w:val="0"/>
          <w:marBottom w:val="0"/>
          <w:divBdr>
            <w:top w:val="none" w:sz="0" w:space="0" w:color="auto"/>
            <w:left w:val="none" w:sz="0" w:space="0" w:color="auto"/>
            <w:bottom w:val="none" w:sz="0" w:space="0" w:color="auto"/>
            <w:right w:val="none" w:sz="0" w:space="0" w:color="auto"/>
          </w:divBdr>
          <w:divsChild>
            <w:div w:id="1317034694">
              <w:marLeft w:val="0"/>
              <w:marRight w:val="0"/>
              <w:marTop w:val="0"/>
              <w:marBottom w:val="0"/>
              <w:divBdr>
                <w:top w:val="none" w:sz="0" w:space="0" w:color="auto"/>
                <w:left w:val="none" w:sz="0" w:space="0" w:color="auto"/>
                <w:bottom w:val="none" w:sz="0" w:space="0" w:color="auto"/>
                <w:right w:val="none" w:sz="0" w:space="0" w:color="auto"/>
              </w:divBdr>
            </w:div>
            <w:div w:id="4602082">
              <w:marLeft w:val="0"/>
              <w:marRight w:val="0"/>
              <w:marTop w:val="0"/>
              <w:marBottom w:val="0"/>
              <w:divBdr>
                <w:top w:val="none" w:sz="0" w:space="0" w:color="auto"/>
                <w:left w:val="none" w:sz="0" w:space="0" w:color="auto"/>
                <w:bottom w:val="none" w:sz="0" w:space="0" w:color="auto"/>
                <w:right w:val="none" w:sz="0" w:space="0" w:color="auto"/>
              </w:divBdr>
            </w:div>
          </w:divsChild>
        </w:div>
        <w:div w:id="1079710744">
          <w:marLeft w:val="0"/>
          <w:marRight w:val="0"/>
          <w:marTop w:val="0"/>
          <w:marBottom w:val="0"/>
          <w:divBdr>
            <w:top w:val="none" w:sz="0" w:space="0" w:color="auto"/>
            <w:left w:val="none" w:sz="0" w:space="0" w:color="auto"/>
            <w:bottom w:val="none" w:sz="0" w:space="0" w:color="auto"/>
            <w:right w:val="none" w:sz="0" w:space="0" w:color="auto"/>
          </w:divBdr>
          <w:divsChild>
            <w:div w:id="476412976">
              <w:marLeft w:val="0"/>
              <w:marRight w:val="0"/>
              <w:marTop w:val="0"/>
              <w:marBottom w:val="0"/>
              <w:divBdr>
                <w:top w:val="none" w:sz="0" w:space="0" w:color="auto"/>
                <w:left w:val="none" w:sz="0" w:space="0" w:color="auto"/>
                <w:bottom w:val="none" w:sz="0" w:space="0" w:color="auto"/>
                <w:right w:val="none" w:sz="0" w:space="0" w:color="auto"/>
              </w:divBdr>
            </w:div>
            <w:div w:id="1955214137">
              <w:marLeft w:val="0"/>
              <w:marRight w:val="0"/>
              <w:marTop w:val="0"/>
              <w:marBottom w:val="0"/>
              <w:divBdr>
                <w:top w:val="none" w:sz="0" w:space="0" w:color="auto"/>
                <w:left w:val="none" w:sz="0" w:space="0" w:color="auto"/>
                <w:bottom w:val="none" w:sz="0" w:space="0" w:color="auto"/>
                <w:right w:val="none" w:sz="0" w:space="0" w:color="auto"/>
              </w:divBdr>
            </w:div>
            <w:div w:id="647711591">
              <w:marLeft w:val="0"/>
              <w:marRight w:val="0"/>
              <w:marTop w:val="0"/>
              <w:marBottom w:val="0"/>
              <w:divBdr>
                <w:top w:val="none" w:sz="0" w:space="0" w:color="auto"/>
                <w:left w:val="none" w:sz="0" w:space="0" w:color="auto"/>
                <w:bottom w:val="none" w:sz="0" w:space="0" w:color="auto"/>
                <w:right w:val="none" w:sz="0" w:space="0" w:color="auto"/>
              </w:divBdr>
            </w:div>
            <w:div w:id="1235119170">
              <w:marLeft w:val="0"/>
              <w:marRight w:val="0"/>
              <w:marTop w:val="0"/>
              <w:marBottom w:val="0"/>
              <w:divBdr>
                <w:top w:val="none" w:sz="0" w:space="0" w:color="auto"/>
                <w:left w:val="none" w:sz="0" w:space="0" w:color="auto"/>
                <w:bottom w:val="none" w:sz="0" w:space="0" w:color="auto"/>
                <w:right w:val="none" w:sz="0" w:space="0" w:color="auto"/>
              </w:divBdr>
            </w:div>
          </w:divsChild>
        </w:div>
        <w:div w:id="1608269626">
          <w:marLeft w:val="0"/>
          <w:marRight w:val="0"/>
          <w:marTop w:val="0"/>
          <w:marBottom w:val="0"/>
          <w:divBdr>
            <w:top w:val="none" w:sz="0" w:space="0" w:color="auto"/>
            <w:left w:val="none" w:sz="0" w:space="0" w:color="auto"/>
            <w:bottom w:val="none" w:sz="0" w:space="0" w:color="auto"/>
            <w:right w:val="none" w:sz="0" w:space="0" w:color="auto"/>
          </w:divBdr>
          <w:divsChild>
            <w:div w:id="1762526265">
              <w:marLeft w:val="0"/>
              <w:marRight w:val="0"/>
              <w:marTop w:val="0"/>
              <w:marBottom w:val="0"/>
              <w:divBdr>
                <w:top w:val="none" w:sz="0" w:space="0" w:color="auto"/>
                <w:left w:val="none" w:sz="0" w:space="0" w:color="auto"/>
                <w:bottom w:val="none" w:sz="0" w:space="0" w:color="auto"/>
                <w:right w:val="none" w:sz="0" w:space="0" w:color="auto"/>
              </w:divBdr>
            </w:div>
            <w:div w:id="350881579">
              <w:marLeft w:val="0"/>
              <w:marRight w:val="0"/>
              <w:marTop w:val="0"/>
              <w:marBottom w:val="0"/>
              <w:divBdr>
                <w:top w:val="none" w:sz="0" w:space="0" w:color="auto"/>
                <w:left w:val="none" w:sz="0" w:space="0" w:color="auto"/>
                <w:bottom w:val="none" w:sz="0" w:space="0" w:color="auto"/>
                <w:right w:val="none" w:sz="0" w:space="0" w:color="auto"/>
              </w:divBdr>
            </w:div>
            <w:div w:id="353581820">
              <w:marLeft w:val="0"/>
              <w:marRight w:val="0"/>
              <w:marTop w:val="0"/>
              <w:marBottom w:val="0"/>
              <w:divBdr>
                <w:top w:val="none" w:sz="0" w:space="0" w:color="auto"/>
                <w:left w:val="none" w:sz="0" w:space="0" w:color="auto"/>
                <w:bottom w:val="none" w:sz="0" w:space="0" w:color="auto"/>
                <w:right w:val="none" w:sz="0" w:space="0" w:color="auto"/>
              </w:divBdr>
            </w:div>
          </w:divsChild>
        </w:div>
        <w:div w:id="313338801">
          <w:marLeft w:val="0"/>
          <w:marRight w:val="0"/>
          <w:marTop w:val="0"/>
          <w:marBottom w:val="0"/>
          <w:divBdr>
            <w:top w:val="none" w:sz="0" w:space="0" w:color="auto"/>
            <w:left w:val="none" w:sz="0" w:space="0" w:color="auto"/>
            <w:bottom w:val="none" w:sz="0" w:space="0" w:color="auto"/>
            <w:right w:val="none" w:sz="0" w:space="0" w:color="auto"/>
          </w:divBdr>
          <w:divsChild>
            <w:div w:id="965426628">
              <w:marLeft w:val="0"/>
              <w:marRight w:val="0"/>
              <w:marTop w:val="0"/>
              <w:marBottom w:val="0"/>
              <w:divBdr>
                <w:top w:val="none" w:sz="0" w:space="0" w:color="auto"/>
                <w:left w:val="none" w:sz="0" w:space="0" w:color="auto"/>
                <w:bottom w:val="none" w:sz="0" w:space="0" w:color="auto"/>
                <w:right w:val="none" w:sz="0" w:space="0" w:color="auto"/>
              </w:divBdr>
            </w:div>
            <w:div w:id="525673738">
              <w:marLeft w:val="0"/>
              <w:marRight w:val="0"/>
              <w:marTop w:val="0"/>
              <w:marBottom w:val="0"/>
              <w:divBdr>
                <w:top w:val="none" w:sz="0" w:space="0" w:color="auto"/>
                <w:left w:val="none" w:sz="0" w:space="0" w:color="auto"/>
                <w:bottom w:val="none" w:sz="0" w:space="0" w:color="auto"/>
                <w:right w:val="none" w:sz="0" w:space="0" w:color="auto"/>
              </w:divBdr>
            </w:div>
          </w:divsChild>
        </w:div>
        <w:div w:id="1669598262">
          <w:marLeft w:val="0"/>
          <w:marRight w:val="0"/>
          <w:marTop w:val="0"/>
          <w:marBottom w:val="0"/>
          <w:divBdr>
            <w:top w:val="none" w:sz="0" w:space="0" w:color="auto"/>
            <w:left w:val="none" w:sz="0" w:space="0" w:color="auto"/>
            <w:bottom w:val="none" w:sz="0" w:space="0" w:color="auto"/>
            <w:right w:val="none" w:sz="0" w:space="0" w:color="auto"/>
          </w:divBdr>
          <w:divsChild>
            <w:div w:id="948201916">
              <w:marLeft w:val="0"/>
              <w:marRight w:val="0"/>
              <w:marTop w:val="0"/>
              <w:marBottom w:val="0"/>
              <w:divBdr>
                <w:top w:val="none" w:sz="0" w:space="0" w:color="auto"/>
                <w:left w:val="none" w:sz="0" w:space="0" w:color="auto"/>
                <w:bottom w:val="none" w:sz="0" w:space="0" w:color="auto"/>
                <w:right w:val="none" w:sz="0" w:space="0" w:color="auto"/>
              </w:divBdr>
            </w:div>
            <w:div w:id="2127889414">
              <w:marLeft w:val="0"/>
              <w:marRight w:val="0"/>
              <w:marTop w:val="0"/>
              <w:marBottom w:val="0"/>
              <w:divBdr>
                <w:top w:val="none" w:sz="0" w:space="0" w:color="auto"/>
                <w:left w:val="none" w:sz="0" w:space="0" w:color="auto"/>
                <w:bottom w:val="none" w:sz="0" w:space="0" w:color="auto"/>
                <w:right w:val="none" w:sz="0" w:space="0" w:color="auto"/>
              </w:divBdr>
            </w:div>
            <w:div w:id="1372654956">
              <w:marLeft w:val="0"/>
              <w:marRight w:val="0"/>
              <w:marTop w:val="0"/>
              <w:marBottom w:val="0"/>
              <w:divBdr>
                <w:top w:val="none" w:sz="0" w:space="0" w:color="auto"/>
                <w:left w:val="none" w:sz="0" w:space="0" w:color="auto"/>
                <w:bottom w:val="none" w:sz="0" w:space="0" w:color="auto"/>
                <w:right w:val="none" w:sz="0" w:space="0" w:color="auto"/>
              </w:divBdr>
            </w:div>
          </w:divsChild>
        </w:div>
        <w:div w:id="911815314">
          <w:marLeft w:val="0"/>
          <w:marRight w:val="0"/>
          <w:marTop w:val="0"/>
          <w:marBottom w:val="0"/>
          <w:divBdr>
            <w:top w:val="none" w:sz="0" w:space="0" w:color="auto"/>
            <w:left w:val="none" w:sz="0" w:space="0" w:color="auto"/>
            <w:bottom w:val="none" w:sz="0" w:space="0" w:color="auto"/>
            <w:right w:val="none" w:sz="0" w:space="0" w:color="auto"/>
          </w:divBdr>
          <w:divsChild>
            <w:div w:id="4093350">
              <w:marLeft w:val="0"/>
              <w:marRight w:val="0"/>
              <w:marTop w:val="0"/>
              <w:marBottom w:val="0"/>
              <w:divBdr>
                <w:top w:val="none" w:sz="0" w:space="0" w:color="auto"/>
                <w:left w:val="none" w:sz="0" w:space="0" w:color="auto"/>
                <w:bottom w:val="none" w:sz="0" w:space="0" w:color="auto"/>
                <w:right w:val="none" w:sz="0" w:space="0" w:color="auto"/>
              </w:divBdr>
            </w:div>
            <w:div w:id="254437748">
              <w:marLeft w:val="0"/>
              <w:marRight w:val="0"/>
              <w:marTop w:val="0"/>
              <w:marBottom w:val="0"/>
              <w:divBdr>
                <w:top w:val="none" w:sz="0" w:space="0" w:color="auto"/>
                <w:left w:val="none" w:sz="0" w:space="0" w:color="auto"/>
                <w:bottom w:val="none" w:sz="0" w:space="0" w:color="auto"/>
                <w:right w:val="none" w:sz="0" w:space="0" w:color="auto"/>
              </w:divBdr>
            </w:div>
          </w:divsChild>
        </w:div>
        <w:div w:id="1730424345">
          <w:marLeft w:val="0"/>
          <w:marRight w:val="0"/>
          <w:marTop w:val="0"/>
          <w:marBottom w:val="0"/>
          <w:divBdr>
            <w:top w:val="none" w:sz="0" w:space="0" w:color="auto"/>
            <w:left w:val="none" w:sz="0" w:space="0" w:color="auto"/>
            <w:bottom w:val="none" w:sz="0" w:space="0" w:color="auto"/>
            <w:right w:val="none" w:sz="0" w:space="0" w:color="auto"/>
          </w:divBdr>
          <w:divsChild>
            <w:div w:id="812063832">
              <w:marLeft w:val="0"/>
              <w:marRight w:val="0"/>
              <w:marTop w:val="0"/>
              <w:marBottom w:val="0"/>
              <w:divBdr>
                <w:top w:val="none" w:sz="0" w:space="0" w:color="auto"/>
                <w:left w:val="none" w:sz="0" w:space="0" w:color="auto"/>
                <w:bottom w:val="none" w:sz="0" w:space="0" w:color="auto"/>
                <w:right w:val="none" w:sz="0" w:space="0" w:color="auto"/>
              </w:divBdr>
            </w:div>
          </w:divsChild>
        </w:div>
        <w:div w:id="820578176">
          <w:marLeft w:val="0"/>
          <w:marRight w:val="0"/>
          <w:marTop w:val="0"/>
          <w:marBottom w:val="0"/>
          <w:divBdr>
            <w:top w:val="none" w:sz="0" w:space="0" w:color="auto"/>
            <w:left w:val="none" w:sz="0" w:space="0" w:color="auto"/>
            <w:bottom w:val="none" w:sz="0" w:space="0" w:color="auto"/>
            <w:right w:val="none" w:sz="0" w:space="0" w:color="auto"/>
          </w:divBdr>
          <w:divsChild>
            <w:div w:id="42757396">
              <w:marLeft w:val="0"/>
              <w:marRight w:val="0"/>
              <w:marTop w:val="0"/>
              <w:marBottom w:val="0"/>
              <w:divBdr>
                <w:top w:val="none" w:sz="0" w:space="0" w:color="auto"/>
                <w:left w:val="none" w:sz="0" w:space="0" w:color="auto"/>
                <w:bottom w:val="none" w:sz="0" w:space="0" w:color="auto"/>
                <w:right w:val="none" w:sz="0" w:space="0" w:color="auto"/>
              </w:divBdr>
            </w:div>
          </w:divsChild>
        </w:div>
        <w:div w:id="1367288410">
          <w:marLeft w:val="0"/>
          <w:marRight w:val="0"/>
          <w:marTop w:val="0"/>
          <w:marBottom w:val="0"/>
          <w:divBdr>
            <w:top w:val="none" w:sz="0" w:space="0" w:color="auto"/>
            <w:left w:val="none" w:sz="0" w:space="0" w:color="auto"/>
            <w:bottom w:val="none" w:sz="0" w:space="0" w:color="auto"/>
            <w:right w:val="none" w:sz="0" w:space="0" w:color="auto"/>
          </w:divBdr>
          <w:divsChild>
            <w:div w:id="1090353895">
              <w:marLeft w:val="0"/>
              <w:marRight w:val="0"/>
              <w:marTop w:val="0"/>
              <w:marBottom w:val="0"/>
              <w:divBdr>
                <w:top w:val="none" w:sz="0" w:space="0" w:color="auto"/>
                <w:left w:val="none" w:sz="0" w:space="0" w:color="auto"/>
                <w:bottom w:val="none" w:sz="0" w:space="0" w:color="auto"/>
                <w:right w:val="none" w:sz="0" w:space="0" w:color="auto"/>
              </w:divBdr>
            </w:div>
            <w:div w:id="567232035">
              <w:marLeft w:val="0"/>
              <w:marRight w:val="0"/>
              <w:marTop w:val="0"/>
              <w:marBottom w:val="0"/>
              <w:divBdr>
                <w:top w:val="none" w:sz="0" w:space="0" w:color="auto"/>
                <w:left w:val="none" w:sz="0" w:space="0" w:color="auto"/>
                <w:bottom w:val="none" w:sz="0" w:space="0" w:color="auto"/>
                <w:right w:val="none" w:sz="0" w:space="0" w:color="auto"/>
              </w:divBdr>
            </w:div>
          </w:divsChild>
        </w:div>
        <w:div w:id="143931986">
          <w:marLeft w:val="0"/>
          <w:marRight w:val="0"/>
          <w:marTop w:val="0"/>
          <w:marBottom w:val="0"/>
          <w:divBdr>
            <w:top w:val="none" w:sz="0" w:space="0" w:color="auto"/>
            <w:left w:val="none" w:sz="0" w:space="0" w:color="auto"/>
            <w:bottom w:val="none" w:sz="0" w:space="0" w:color="auto"/>
            <w:right w:val="none" w:sz="0" w:space="0" w:color="auto"/>
          </w:divBdr>
          <w:divsChild>
            <w:div w:id="1574119330">
              <w:marLeft w:val="0"/>
              <w:marRight w:val="0"/>
              <w:marTop w:val="0"/>
              <w:marBottom w:val="0"/>
              <w:divBdr>
                <w:top w:val="none" w:sz="0" w:space="0" w:color="auto"/>
                <w:left w:val="none" w:sz="0" w:space="0" w:color="auto"/>
                <w:bottom w:val="none" w:sz="0" w:space="0" w:color="auto"/>
                <w:right w:val="none" w:sz="0" w:space="0" w:color="auto"/>
              </w:divBdr>
            </w:div>
          </w:divsChild>
        </w:div>
        <w:div w:id="1290014064">
          <w:marLeft w:val="0"/>
          <w:marRight w:val="0"/>
          <w:marTop w:val="0"/>
          <w:marBottom w:val="0"/>
          <w:divBdr>
            <w:top w:val="none" w:sz="0" w:space="0" w:color="auto"/>
            <w:left w:val="none" w:sz="0" w:space="0" w:color="auto"/>
            <w:bottom w:val="none" w:sz="0" w:space="0" w:color="auto"/>
            <w:right w:val="none" w:sz="0" w:space="0" w:color="auto"/>
          </w:divBdr>
          <w:divsChild>
            <w:div w:id="1663729635">
              <w:marLeft w:val="0"/>
              <w:marRight w:val="0"/>
              <w:marTop w:val="0"/>
              <w:marBottom w:val="0"/>
              <w:divBdr>
                <w:top w:val="none" w:sz="0" w:space="0" w:color="auto"/>
                <w:left w:val="none" w:sz="0" w:space="0" w:color="auto"/>
                <w:bottom w:val="none" w:sz="0" w:space="0" w:color="auto"/>
                <w:right w:val="none" w:sz="0" w:space="0" w:color="auto"/>
              </w:divBdr>
            </w:div>
          </w:divsChild>
        </w:div>
        <w:div w:id="625620406">
          <w:marLeft w:val="0"/>
          <w:marRight w:val="0"/>
          <w:marTop w:val="0"/>
          <w:marBottom w:val="0"/>
          <w:divBdr>
            <w:top w:val="none" w:sz="0" w:space="0" w:color="auto"/>
            <w:left w:val="none" w:sz="0" w:space="0" w:color="auto"/>
            <w:bottom w:val="none" w:sz="0" w:space="0" w:color="auto"/>
            <w:right w:val="none" w:sz="0" w:space="0" w:color="auto"/>
          </w:divBdr>
          <w:divsChild>
            <w:div w:id="182985115">
              <w:marLeft w:val="0"/>
              <w:marRight w:val="0"/>
              <w:marTop w:val="0"/>
              <w:marBottom w:val="0"/>
              <w:divBdr>
                <w:top w:val="none" w:sz="0" w:space="0" w:color="auto"/>
                <w:left w:val="none" w:sz="0" w:space="0" w:color="auto"/>
                <w:bottom w:val="none" w:sz="0" w:space="0" w:color="auto"/>
                <w:right w:val="none" w:sz="0" w:space="0" w:color="auto"/>
              </w:divBdr>
            </w:div>
            <w:div w:id="1352416351">
              <w:marLeft w:val="0"/>
              <w:marRight w:val="0"/>
              <w:marTop w:val="0"/>
              <w:marBottom w:val="0"/>
              <w:divBdr>
                <w:top w:val="none" w:sz="0" w:space="0" w:color="auto"/>
                <w:left w:val="none" w:sz="0" w:space="0" w:color="auto"/>
                <w:bottom w:val="none" w:sz="0" w:space="0" w:color="auto"/>
                <w:right w:val="none" w:sz="0" w:space="0" w:color="auto"/>
              </w:divBdr>
            </w:div>
          </w:divsChild>
        </w:div>
        <w:div w:id="1672180560">
          <w:marLeft w:val="0"/>
          <w:marRight w:val="0"/>
          <w:marTop w:val="0"/>
          <w:marBottom w:val="0"/>
          <w:divBdr>
            <w:top w:val="none" w:sz="0" w:space="0" w:color="auto"/>
            <w:left w:val="none" w:sz="0" w:space="0" w:color="auto"/>
            <w:bottom w:val="none" w:sz="0" w:space="0" w:color="auto"/>
            <w:right w:val="none" w:sz="0" w:space="0" w:color="auto"/>
          </w:divBdr>
          <w:divsChild>
            <w:div w:id="575212507">
              <w:marLeft w:val="0"/>
              <w:marRight w:val="0"/>
              <w:marTop w:val="0"/>
              <w:marBottom w:val="0"/>
              <w:divBdr>
                <w:top w:val="none" w:sz="0" w:space="0" w:color="auto"/>
                <w:left w:val="none" w:sz="0" w:space="0" w:color="auto"/>
                <w:bottom w:val="none" w:sz="0" w:space="0" w:color="auto"/>
                <w:right w:val="none" w:sz="0" w:space="0" w:color="auto"/>
              </w:divBdr>
            </w:div>
            <w:div w:id="1796020528">
              <w:marLeft w:val="0"/>
              <w:marRight w:val="0"/>
              <w:marTop w:val="0"/>
              <w:marBottom w:val="0"/>
              <w:divBdr>
                <w:top w:val="none" w:sz="0" w:space="0" w:color="auto"/>
                <w:left w:val="none" w:sz="0" w:space="0" w:color="auto"/>
                <w:bottom w:val="none" w:sz="0" w:space="0" w:color="auto"/>
                <w:right w:val="none" w:sz="0" w:space="0" w:color="auto"/>
              </w:divBdr>
            </w:div>
          </w:divsChild>
        </w:div>
        <w:div w:id="1511410297">
          <w:marLeft w:val="0"/>
          <w:marRight w:val="0"/>
          <w:marTop w:val="0"/>
          <w:marBottom w:val="0"/>
          <w:divBdr>
            <w:top w:val="none" w:sz="0" w:space="0" w:color="auto"/>
            <w:left w:val="none" w:sz="0" w:space="0" w:color="auto"/>
            <w:bottom w:val="none" w:sz="0" w:space="0" w:color="auto"/>
            <w:right w:val="none" w:sz="0" w:space="0" w:color="auto"/>
          </w:divBdr>
          <w:divsChild>
            <w:div w:id="2127695268">
              <w:marLeft w:val="0"/>
              <w:marRight w:val="0"/>
              <w:marTop w:val="0"/>
              <w:marBottom w:val="0"/>
              <w:divBdr>
                <w:top w:val="none" w:sz="0" w:space="0" w:color="auto"/>
                <w:left w:val="none" w:sz="0" w:space="0" w:color="auto"/>
                <w:bottom w:val="none" w:sz="0" w:space="0" w:color="auto"/>
                <w:right w:val="none" w:sz="0" w:space="0" w:color="auto"/>
              </w:divBdr>
            </w:div>
            <w:div w:id="1324236033">
              <w:marLeft w:val="0"/>
              <w:marRight w:val="0"/>
              <w:marTop w:val="0"/>
              <w:marBottom w:val="0"/>
              <w:divBdr>
                <w:top w:val="none" w:sz="0" w:space="0" w:color="auto"/>
                <w:left w:val="none" w:sz="0" w:space="0" w:color="auto"/>
                <w:bottom w:val="none" w:sz="0" w:space="0" w:color="auto"/>
                <w:right w:val="none" w:sz="0" w:space="0" w:color="auto"/>
              </w:divBdr>
            </w:div>
          </w:divsChild>
        </w:div>
        <w:div w:id="2124810559">
          <w:marLeft w:val="0"/>
          <w:marRight w:val="0"/>
          <w:marTop w:val="0"/>
          <w:marBottom w:val="0"/>
          <w:divBdr>
            <w:top w:val="none" w:sz="0" w:space="0" w:color="auto"/>
            <w:left w:val="none" w:sz="0" w:space="0" w:color="auto"/>
            <w:bottom w:val="none" w:sz="0" w:space="0" w:color="auto"/>
            <w:right w:val="none" w:sz="0" w:space="0" w:color="auto"/>
          </w:divBdr>
          <w:divsChild>
            <w:div w:id="391121337">
              <w:marLeft w:val="0"/>
              <w:marRight w:val="0"/>
              <w:marTop w:val="0"/>
              <w:marBottom w:val="0"/>
              <w:divBdr>
                <w:top w:val="none" w:sz="0" w:space="0" w:color="auto"/>
                <w:left w:val="none" w:sz="0" w:space="0" w:color="auto"/>
                <w:bottom w:val="none" w:sz="0" w:space="0" w:color="auto"/>
                <w:right w:val="none" w:sz="0" w:space="0" w:color="auto"/>
              </w:divBdr>
            </w:div>
          </w:divsChild>
        </w:div>
        <w:div w:id="656492513">
          <w:marLeft w:val="0"/>
          <w:marRight w:val="0"/>
          <w:marTop w:val="0"/>
          <w:marBottom w:val="0"/>
          <w:divBdr>
            <w:top w:val="none" w:sz="0" w:space="0" w:color="auto"/>
            <w:left w:val="none" w:sz="0" w:space="0" w:color="auto"/>
            <w:bottom w:val="none" w:sz="0" w:space="0" w:color="auto"/>
            <w:right w:val="none" w:sz="0" w:space="0" w:color="auto"/>
          </w:divBdr>
          <w:divsChild>
            <w:div w:id="784230678">
              <w:marLeft w:val="0"/>
              <w:marRight w:val="0"/>
              <w:marTop w:val="0"/>
              <w:marBottom w:val="0"/>
              <w:divBdr>
                <w:top w:val="none" w:sz="0" w:space="0" w:color="auto"/>
                <w:left w:val="none" w:sz="0" w:space="0" w:color="auto"/>
                <w:bottom w:val="none" w:sz="0" w:space="0" w:color="auto"/>
                <w:right w:val="none" w:sz="0" w:space="0" w:color="auto"/>
              </w:divBdr>
            </w:div>
            <w:div w:id="575670160">
              <w:marLeft w:val="0"/>
              <w:marRight w:val="0"/>
              <w:marTop w:val="0"/>
              <w:marBottom w:val="0"/>
              <w:divBdr>
                <w:top w:val="none" w:sz="0" w:space="0" w:color="auto"/>
                <w:left w:val="none" w:sz="0" w:space="0" w:color="auto"/>
                <w:bottom w:val="none" w:sz="0" w:space="0" w:color="auto"/>
                <w:right w:val="none" w:sz="0" w:space="0" w:color="auto"/>
              </w:divBdr>
            </w:div>
          </w:divsChild>
        </w:div>
        <w:div w:id="100806790">
          <w:marLeft w:val="0"/>
          <w:marRight w:val="0"/>
          <w:marTop w:val="0"/>
          <w:marBottom w:val="0"/>
          <w:divBdr>
            <w:top w:val="none" w:sz="0" w:space="0" w:color="auto"/>
            <w:left w:val="none" w:sz="0" w:space="0" w:color="auto"/>
            <w:bottom w:val="none" w:sz="0" w:space="0" w:color="auto"/>
            <w:right w:val="none" w:sz="0" w:space="0" w:color="auto"/>
          </w:divBdr>
          <w:divsChild>
            <w:div w:id="629240657">
              <w:marLeft w:val="0"/>
              <w:marRight w:val="0"/>
              <w:marTop w:val="0"/>
              <w:marBottom w:val="0"/>
              <w:divBdr>
                <w:top w:val="none" w:sz="0" w:space="0" w:color="auto"/>
                <w:left w:val="none" w:sz="0" w:space="0" w:color="auto"/>
                <w:bottom w:val="none" w:sz="0" w:space="0" w:color="auto"/>
                <w:right w:val="none" w:sz="0" w:space="0" w:color="auto"/>
              </w:divBdr>
            </w:div>
            <w:div w:id="216824504">
              <w:marLeft w:val="0"/>
              <w:marRight w:val="0"/>
              <w:marTop w:val="0"/>
              <w:marBottom w:val="0"/>
              <w:divBdr>
                <w:top w:val="none" w:sz="0" w:space="0" w:color="auto"/>
                <w:left w:val="none" w:sz="0" w:space="0" w:color="auto"/>
                <w:bottom w:val="none" w:sz="0" w:space="0" w:color="auto"/>
                <w:right w:val="none" w:sz="0" w:space="0" w:color="auto"/>
              </w:divBdr>
            </w:div>
          </w:divsChild>
        </w:div>
        <w:div w:id="1296063799">
          <w:marLeft w:val="0"/>
          <w:marRight w:val="0"/>
          <w:marTop w:val="0"/>
          <w:marBottom w:val="0"/>
          <w:divBdr>
            <w:top w:val="none" w:sz="0" w:space="0" w:color="auto"/>
            <w:left w:val="none" w:sz="0" w:space="0" w:color="auto"/>
            <w:bottom w:val="none" w:sz="0" w:space="0" w:color="auto"/>
            <w:right w:val="none" w:sz="0" w:space="0" w:color="auto"/>
          </w:divBdr>
          <w:divsChild>
            <w:div w:id="759107508">
              <w:marLeft w:val="0"/>
              <w:marRight w:val="0"/>
              <w:marTop w:val="0"/>
              <w:marBottom w:val="0"/>
              <w:divBdr>
                <w:top w:val="none" w:sz="0" w:space="0" w:color="auto"/>
                <w:left w:val="none" w:sz="0" w:space="0" w:color="auto"/>
                <w:bottom w:val="none" w:sz="0" w:space="0" w:color="auto"/>
                <w:right w:val="none" w:sz="0" w:space="0" w:color="auto"/>
              </w:divBdr>
            </w:div>
            <w:div w:id="1866865552">
              <w:marLeft w:val="0"/>
              <w:marRight w:val="0"/>
              <w:marTop w:val="0"/>
              <w:marBottom w:val="0"/>
              <w:divBdr>
                <w:top w:val="none" w:sz="0" w:space="0" w:color="auto"/>
                <w:left w:val="none" w:sz="0" w:space="0" w:color="auto"/>
                <w:bottom w:val="none" w:sz="0" w:space="0" w:color="auto"/>
                <w:right w:val="none" w:sz="0" w:space="0" w:color="auto"/>
              </w:divBdr>
            </w:div>
            <w:div w:id="1835298244">
              <w:marLeft w:val="0"/>
              <w:marRight w:val="0"/>
              <w:marTop w:val="0"/>
              <w:marBottom w:val="0"/>
              <w:divBdr>
                <w:top w:val="none" w:sz="0" w:space="0" w:color="auto"/>
                <w:left w:val="none" w:sz="0" w:space="0" w:color="auto"/>
                <w:bottom w:val="none" w:sz="0" w:space="0" w:color="auto"/>
                <w:right w:val="none" w:sz="0" w:space="0" w:color="auto"/>
              </w:divBdr>
            </w:div>
            <w:div w:id="516504332">
              <w:marLeft w:val="0"/>
              <w:marRight w:val="0"/>
              <w:marTop w:val="0"/>
              <w:marBottom w:val="0"/>
              <w:divBdr>
                <w:top w:val="none" w:sz="0" w:space="0" w:color="auto"/>
                <w:left w:val="none" w:sz="0" w:space="0" w:color="auto"/>
                <w:bottom w:val="none" w:sz="0" w:space="0" w:color="auto"/>
                <w:right w:val="none" w:sz="0" w:space="0" w:color="auto"/>
              </w:divBdr>
            </w:div>
          </w:divsChild>
        </w:div>
        <w:div w:id="750741203">
          <w:marLeft w:val="0"/>
          <w:marRight w:val="0"/>
          <w:marTop w:val="0"/>
          <w:marBottom w:val="0"/>
          <w:divBdr>
            <w:top w:val="none" w:sz="0" w:space="0" w:color="auto"/>
            <w:left w:val="none" w:sz="0" w:space="0" w:color="auto"/>
            <w:bottom w:val="none" w:sz="0" w:space="0" w:color="auto"/>
            <w:right w:val="none" w:sz="0" w:space="0" w:color="auto"/>
          </w:divBdr>
          <w:divsChild>
            <w:div w:id="861283482">
              <w:marLeft w:val="0"/>
              <w:marRight w:val="0"/>
              <w:marTop w:val="0"/>
              <w:marBottom w:val="0"/>
              <w:divBdr>
                <w:top w:val="none" w:sz="0" w:space="0" w:color="auto"/>
                <w:left w:val="none" w:sz="0" w:space="0" w:color="auto"/>
                <w:bottom w:val="none" w:sz="0" w:space="0" w:color="auto"/>
                <w:right w:val="none" w:sz="0" w:space="0" w:color="auto"/>
              </w:divBdr>
            </w:div>
          </w:divsChild>
        </w:div>
        <w:div w:id="343016610">
          <w:marLeft w:val="0"/>
          <w:marRight w:val="0"/>
          <w:marTop w:val="0"/>
          <w:marBottom w:val="0"/>
          <w:divBdr>
            <w:top w:val="none" w:sz="0" w:space="0" w:color="auto"/>
            <w:left w:val="none" w:sz="0" w:space="0" w:color="auto"/>
            <w:bottom w:val="none" w:sz="0" w:space="0" w:color="auto"/>
            <w:right w:val="none" w:sz="0" w:space="0" w:color="auto"/>
          </w:divBdr>
          <w:divsChild>
            <w:div w:id="1093671300">
              <w:marLeft w:val="0"/>
              <w:marRight w:val="0"/>
              <w:marTop w:val="0"/>
              <w:marBottom w:val="0"/>
              <w:divBdr>
                <w:top w:val="none" w:sz="0" w:space="0" w:color="auto"/>
                <w:left w:val="none" w:sz="0" w:space="0" w:color="auto"/>
                <w:bottom w:val="none" w:sz="0" w:space="0" w:color="auto"/>
                <w:right w:val="none" w:sz="0" w:space="0" w:color="auto"/>
              </w:divBdr>
            </w:div>
            <w:div w:id="1554652372">
              <w:marLeft w:val="0"/>
              <w:marRight w:val="0"/>
              <w:marTop w:val="0"/>
              <w:marBottom w:val="0"/>
              <w:divBdr>
                <w:top w:val="none" w:sz="0" w:space="0" w:color="auto"/>
                <w:left w:val="none" w:sz="0" w:space="0" w:color="auto"/>
                <w:bottom w:val="none" w:sz="0" w:space="0" w:color="auto"/>
                <w:right w:val="none" w:sz="0" w:space="0" w:color="auto"/>
              </w:divBdr>
            </w:div>
          </w:divsChild>
        </w:div>
        <w:div w:id="1986737337">
          <w:marLeft w:val="0"/>
          <w:marRight w:val="0"/>
          <w:marTop w:val="0"/>
          <w:marBottom w:val="0"/>
          <w:divBdr>
            <w:top w:val="none" w:sz="0" w:space="0" w:color="auto"/>
            <w:left w:val="none" w:sz="0" w:space="0" w:color="auto"/>
            <w:bottom w:val="none" w:sz="0" w:space="0" w:color="auto"/>
            <w:right w:val="none" w:sz="0" w:space="0" w:color="auto"/>
          </w:divBdr>
          <w:divsChild>
            <w:div w:id="1441489439">
              <w:marLeft w:val="0"/>
              <w:marRight w:val="0"/>
              <w:marTop w:val="0"/>
              <w:marBottom w:val="0"/>
              <w:divBdr>
                <w:top w:val="none" w:sz="0" w:space="0" w:color="auto"/>
                <w:left w:val="none" w:sz="0" w:space="0" w:color="auto"/>
                <w:bottom w:val="none" w:sz="0" w:space="0" w:color="auto"/>
                <w:right w:val="none" w:sz="0" w:space="0" w:color="auto"/>
              </w:divBdr>
            </w:div>
          </w:divsChild>
        </w:div>
        <w:div w:id="1825853771">
          <w:marLeft w:val="0"/>
          <w:marRight w:val="0"/>
          <w:marTop w:val="0"/>
          <w:marBottom w:val="0"/>
          <w:divBdr>
            <w:top w:val="none" w:sz="0" w:space="0" w:color="auto"/>
            <w:left w:val="none" w:sz="0" w:space="0" w:color="auto"/>
            <w:bottom w:val="none" w:sz="0" w:space="0" w:color="auto"/>
            <w:right w:val="none" w:sz="0" w:space="0" w:color="auto"/>
          </w:divBdr>
          <w:divsChild>
            <w:div w:id="728917828">
              <w:marLeft w:val="0"/>
              <w:marRight w:val="0"/>
              <w:marTop w:val="0"/>
              <w:marBottom w:val="0"/>
              <w:divBdr>
                <w:top w:val="none" w:sz="0" w:space="0" w:color="auto"/>
                <w:left w:val="none" w:sz="0" w:space="0" w:color="auto"/>
                <w:bottom w:val="none" w:sz="0" w:space="0" w:color="auto"/>
                <w:right w:val="none" w:sz="0" w:space="0" w:color="auto"/>
              </w:divBdr>
            </w:div>
            <w:div w:id="1115977879">
              <w:marLeft w:val="0"/>
              <w:marRight w:val="0"/>
              <w:marTop w:val="0"/>
              <w:marBottom w:val="0"/>
              <w:divBdr>
                <w:top w:val="none" w:sz="0" w:space="0" w:color="auto"/>
                <w:left w:val="none" w:sz="0" w:space="0" w:color="auto"/>
                <w:bottom w:val="none" w:sz="0" w:space="0" w:color="auto"/>
                <w:right w:val="none" w:sz="0" w:space="0" w:color="auto"/>
              </w:divBdr>
            </w:div>
          </w:divsChild>
        </w:div>
        <w:div w:id="2068189106">
          <w:marLeft w:val="0"/>
          <w:marRight w:val="0"/>
          <w:marTop w:val="0"/>
          <w:marBottom w:val="0"/>
          <w:divBdr>
            <w:top w:val="none" w:sz="0" w:space="0" w:color="auto"/>
            <w:left w:val="none" w:sz="0" w:space="0" w:color="auto"/>
            <w:bottom w:val="none" w:sz="0" w:space="0" w:color="auto"/>
            <w:right w:val="none" w:sz="0" w:space="0" w:color="auto"/>
          </w:divBdr>
          <w:divsChild>
            <w:div w:id="1399593512">
              <w:marLeft w:val="0"/>
              <w:marRight w:val="0"/>
              <w:marTop w:val="0"/>
              <w:marBottom w:val="0"/>
              <w:divBdr>
                <w:top w:val="none" w:sz="0" w:space="0" w:color="auto"/>
                <w:left w:val="none" w:sz="0" w:space="0" w:color="auto"/>
                <w:bottom w:val="none" w:sz="0" w:space="0" w:color="auto"/>
                <w:right w:val="none" w:sz="0" w:space="0" w:color="auto"/>
              </w:divBdr>
            </w:div>
          </w:divsChild>
        </w:div>
        <w:div w:id="932275328">
          <w:marLeft w:val="0"/>
          <w:marRight w:val="0"/>
          <w:marTop w:val="0"/>
          <w:marBottom w:val="0"/>
          <w:divBdr>
            <w:top w:val="none" w:sz="0" w:space="0" w:color="auto"/>
            <w:left w:val="none" w:sz="0" w:space="0" w:color="auto"/>
            <w:bottom w:val="none" w:sz="0" w:space="0" w:color="auto"/>
            <w:right w:val="none" w:sz="0" w:space="0" w:color="auto"/>
          </w:divBdr>
          <w:divsChild>
            <w:div w:id="434372819">
              <w:marLeft w:val="0"/>
              <w:marRight w:val="0"/>
              <w:marTop w:val="0"/>
              <w:marBottom w:val="0"/>
              <w:divBdr>
                <w:top w:val="none" w:sz="0" w:space="0" w:color="auto"/>
                <w:left w:val="none" w:sz="0" w:space="0" w:color="auto"/>
                <w:bottom w:val="none" w:sz="0" w:space="0" w:color="auto"/>
                <w:right w:val="none" w:sz="0" w:space="0" w:color="auto"/>
              </w:divBdr>
            </w:div>
          </w:divsChild>
        </w:div>
        <w:div w:id="441538207">
          <w:marLeft w:val="0"/>
          <w:marRight w:val="0"/>
          <w:marTop w:val="0"/>
          <w:marBottom w:val="0"/>
          <w:divBdr>
            <w:top w:val="none" w:sz="0" w:space="0" w:color="auto"/>
            <w:left w:val="none" w:sz="0" w:space="0" w:color="auto"/>
            <w:bottom w:val="none" w:sz="0" w:space="0" w:color="auto"/>
            <w:right w:val="none" w:sz="0" w:space="0" w:color="auto"/>
          </w:divBdr>
          <w:divsChild>
            <w:div w:id="555430555">
              <w:marLeft w:val="0"/>
              <w:marRight w:val="0"/>
              <w:marTop w:val="0"/>
              <w:marBottom w:val="0"/>
              <w:divBdr>
                <w:top w:val="none" w:sz="0" w:space="0" w:color="auto"/>
                <w:left w:val="none" w:sz="0" w:space="0" w:color="auto"/>
                <w:bottom w:val="none" w:sz="0" w:space="0" w:color="auto"/>
                <w:right w:val="none" w:sz="0" w:space="0" w:color="auto"/>
              </w:divBdr>
            </w:div>
            <w:div w:id="97799044">
              <w:marLeft w:val="0"/>
              <w:marRight w:val="0"/>
              <w:marTop w:val="0"/>
              <w:marBottom w:val="0"/>
              <w:divBdr>
                <w:top w:val="none" w:sz="0" w:space="0" w:color="auto"/>
                <w:left w:val="none" w:sz="0" w:space="0" w:color="auto"/>
                <w:bottom w:val="none" w:sz="0" w:space="0" w:color="auto"/>
                <w:right w:val="none" w:sz="0" w:space="0" w:color="auto"/>
              </w:divBdr>
            </w:div>
          </w:divsChild>
        </w:div>
        <w:div w:id="648360184">
          <w:marLeft w:val="0"/>
          <w:marRight w:val="0"/>
          <w:marTop w:val="0"/>
          <w:marBottom w:val="0"/>
          <w:divBdr>
            <w:top w:val="none" w:sz="0" w:space="0" w:color="auto"/>
            <w:left w:val="none" w:sz="0" w:space="0" w:color="auto"/>
            <w:bottom w:val="none" w:sz="0" w:space="0" w:color="auto"/>
            <w:right w:val="none" w:sz="0" w:space="0" w:color="auto"/>
          </w:divBdr>
          <w:divsChild>
            <w:div w:id="771435700">
              <w:marLeft w:val="0"/>
              <w:marRight w:val="0"/>
              <w:marTop w:val="0"/>
              <w:marBottom w:val="0"/>
              <w:divBdr>
                <w:top w:val="none" w:sz="0" w:space="0" w:color="auto"/>
                <w:left w:val="none" w:sz="0" w:space="0" w:color="auto"/>
                <w:bottom w:val="none" w:sz="0" w:space="0" w:color="auto"/>
                <w:right w:val="none" w:sz="0" w:space="0" w:color="auto"/>
              </w:divBdr>
            </w:div>
            <w:div w:id="2056080771">
              <w:marLeft w:val="0"/>
              <w:marRight w:val="0"/>
              <w:marTop w:val="0"/>
              <w:marBottom w:val="0"/>
              <w:divBdr>
                <w:top w:val="none" w:sz="0" w:space="0" w:color="auto"/>
                <w:left w:val="none" w:sz="0" w:space="0" w:color="auto"/>
                <w:bottom w:val="none" w:sz="0" w:space="0" w:color="auto"/>
                <w:right w:val="none" w:sz="0" w:space="0" w:color="auto"/>
              </w:divBdr>
            </w:div>
            <w:div w:id="977420707">
              <w:marLeft w:val="0"/>
              <w:marRight w:val="0"/>
              <w:marTop w:val="0"/>
              <w:marBottom w:val="0"/>
              <w:divBdr>
                <w:top w:val="none" w:sz="0" w:space="0" w:color="auto"/>
                <w:left w:val="none" w:sz="0" w:space="0" w:color="auto"/>
                <w:bottom w:val="none" w:sz="0" w:space="0" w:color="auto"/>
                <w:right w:val="none" w:sz="0" w:space="0" w:color="auto"/>
              </w:divBdr>
            </w:div>
            <w:div w:id="496116663">
              <w:marLeft w:val="0"/>
              <w:marRight w:val="0"/>
              <w:marTop w:val="0"/>
              <w:marBottom w:val="0"/>
              <w:divBdr>
                <w:top w:val="none" w:sz="0" w:space="0" w:color="auto"/>
                <w:left w:val="none" w:sz="0" w:space="0" w:color="auto"/>
                <w:bottom w:val="none" w:sz="0" w:space="0" w:color="auto"/>
                <w:right w:val="none" w:sz="0" w:space="0" w:color="auto"/>
              </w:divBdr>
            </w:div>
            <w:div w:id="853306207">
              <w:marLeft w:val="0"/>
              <w:marRight w:val="0"/>
              <w:marTop w:val="0"/>
              <w:marBottom w:val="0"/>
              <w:divBdr>
                <w:top w:val="none" w:sz="0" w:space="0" w:color="auto"/>
                <w:left w:val="none" w:sz="0" w:space="0" w:color="auto"/>
                <w:bottom w:val="none" w:sz="0" w:space="0" w:color="auto"/>
                <w:right w:val="none" w:sz="0" w:space="0" w:color="auto"/>
              </w:divBdr>
            </w:div>
            <w:div w:id="1429739879">
              <w:marLeft w:val="0"/>
              <w:marRight w:val="0"/>
              <w:marTop w:val="0"/>
              <w:marBottom w:val="0"/>
              <w:divBdr>
                <w:top w:val="none" w:sz="0" w:space="0" w:color="auto"/>
                <w:left w:val="none" w:sz="0" w:space="0" w:color="auto"/>
                <w:bottom w:val="none" w:sz="0" w:space="0" w:color="auto"/>
                <w:right w:val="none" w:sz="0" w:space="0" w:color="auto"/>
              </w:divBdr>
            </w:div>
          </w:divsChild>
        </w:div>
        <w:div w:id="2049908200">
          <w:marLeft w:val="0"/>
          <w:marRight w:val="0"/>
          <w:marTop w:val="0"/>
          <w:marBottom w:val="0"/>
          <w:divBdr>
            <w:top w:val="none" w:sz="0" w:space="0" w:color="auto"/>
            <w:left w:val="none" w:sz="0" w:space="0" w:color="auto"/>
            <w:bottom w:val="none" w:sz="0" w:space="0" w:color="auto"/>
            <w:right w:val="none" w:sz="0" w:space="0" w:color="auto"/>
          </w:divBdr>
          <w:divsChild>
            <w:div w:id="1023938501">
              <w:marLeft w:val="0"/>
              <w:marRight w:val="0"/>
              <w:marTop w:val="0"/>
              <w:marBottom w:val="0"/>
              <w:divBdr>
                <w:top w:val="none" w:sz="0" w:space="0" w:color="auto"/>
                <w:left w:val="none" w:sz="0" w:space="0" w:color="auto"/>
                <w:bottom w:val="none" w:sz="0" w:space="0" w:color="auto"/>
                <w:right w:val="none" w:sz="0" w:space="0" w:color="auto"/>
              </w:divBdr>
            </w:div>
          </w:divsChild>
        </w:div>
        <w:div w:id="271668243">
          <w:marLeft w:val="0"/>
          <w:marRight w:val="0"/>
          <w:marTop w:val="0"/>
          <w:marBottom w:val="0"/>
          <w:divBdr>
            <w:top w:val="none" w:sz="0" w:space="0" w:color="auto"/>
            <w:left w:val="none" w:sz="0" w:space="0" w:color="auto"/>
            <w:bottom w:val="none" w:sz="0" w:space="0" w:color="auto"/>
            <w:right w:val="none" w:sz="0" w:space="0" w:color="auto"/>
          </w:divBdr>
          <w:divsChild>
            <w:div w:id="1263604783">
              <w:marLeft w:val="0"/>
              <w:marRight w:val="0"/>
              <w:marTop w:val="0"/>
              <w:marBottom w:val="0"/>
              <w:divBdr>
                <w:top w:val="none" w:sz="0" w:space="0" w:color="auto"/>
                <w:left w:val="none" w:sz="0" w:space="0" w:color="auto"/>
                <w:bottom w:val="none" w:sz="0" w:space="0" w:color="auto"/>
                <w:right w:val="none" w:sz="0" w:space="0" w:color="auto"/>
              </w:divBdr>
            </w:div>
            <w:div w:id="1319964239">
              <w:marLeft w:val="0"/>
              <w:marRight w:val="0"/>
              <w:marTop w:val="0"/>
              <w:marBottom w:val="0"/>
              <w:divBdr>
                <w:top w:val="none" w:sz="0" w:space="0" w:color="auto"/>
                <w:left w:val="none" w:sz="0" w:space="0" w:color="auto"/>
                <w:bottom w:val="none" w:sz="0" w:space="0" w:color="auto"/>
                <w:right w:val="none" w:sz="0" w:space="0" w:color="auto"/>
              </w:divBdr>
            </w:div>
            <w:div w:id="2119132151">
              <w:marLeft w:val="0"/>
              <w:marRight w:val="0"/>
              <w:marTop w:val="0"/>
              <w:marBottom w:val="0"/>
              <w:divBdr>
                <w:top w:val="none" w:sz="0" w:space="0" w:color="auto"/>
                <w:left w:val="none" w:sz="0" w:space="0" w:color="auto"/>
                <w:bottom w:val="none" w:sz="0" w:space="0" w:color="auto"/>
                <w:right w:val="none" w:sz="0" w:space="0" w:color="auto"/>
              </w:divBdr>
            </w:div>
          </w:divsChild>
        </w:div>
        <w:div w:id="1125153073">
          <w:marLeft w:val="0"/>
          <w:marRight w:val="0"/>
          <w:marTop w:val="0"/>
          <w:marBottom w:val="0"/>
          <w:divBdr>
            <w:top w:val="none" w:sz="0" w:space="0" w:color="auto"/>
            <w:left w:val="none" w:sz="0" w:space="0" w:color="auto"/>
            <w:bottom w:val="none" w:sz="0" w:space="0" w:color="auto"/>
            <w:right w:val="none" w:sz="0" w:space="0" w:color="auto"/>
          </w:divBdr>
          <w:divsChild>
            <w:div w:id="1843356484">
              <w:marLeft w:val="0"/>
              <w:marRight w:val="0"/>
              <w:marTop w:val="0"/>
              <w:marBottom w:val="0"/>
              <w:divBdr>
                <w:top w:val="none" w:sz="0" w:space="0" w:color="auto"/>
                <w:left w:val="none" w:sz="0" w:space="0" w:color="auto"/>
                <w:bottom w:val="none" w:sz="0" w:space="0" w:color="auto"/>
                <w:right w:val="none" w:sz="0" w:space="0" w:color="auto"/>
              </w:divBdr>
            </w:div>
            <w:div w:id="1176726653">
              <w:marLeft w:val="0"/>
              <w:marRight w:val="0"/>
              <w:marTop w:val="0"/>
              <w:marBottom w:val="0"/>
              <w:divBdr>
                <w:top w:val="none" w:sz="0" w:space="0" w:color="auto"/>
                <w:left w:val="none" w:sz="0" w:space="0" w:color="auto"/>
                <w:bottom w:val="none" w:sz="0" w:space="0" w:color="auto"/>
                <w:right w:val="none" w:sz="0" w:space="0" w:color="auto"/>
              </w:divBdr>
            </w:div>
            <w:div w:id="791486648">
              <w:marLeft w:val="0"/>
              <w:marRight w:val="0"/>
              <w:marTop w:val="0"/>
              <w:marBottom w:val="0"/>
              <w:divBdr>
                <w:top w:val="none" w:sz="0" w:space="0" w:color="auto"/>
                <w:left w:val="none" w:sz="0" w:space="0" w:color="auto"/>
                <w:bottom w:val="none" w:sz="0" w:space="0" w:color="auto"/>
                <w:right w:val="none" w:sz="0" w:space="0" w:color="auto"/>
              </w:divBdr>
            </w:div>
          </w:divsChild>
        </w:div>
        <w:div w:id="1054814500">
          <w:marLeft w:val="0"/>
          <w:marRight w:val="0"/>
          <w:marTop w:val="0"/>
          <w:marBottom w:val="0"/>
          <w:divBdr>
            <w:top w:val="none" w:sz="0" w:space="0" w:color="auto"/>
            <w:left w:val="none" w:sz="0" w:space="0" w:color="auto"/>
            <w:bottom w:val="none" w:sz="0" w:space="0" w:color="auto"/>
            <w:right w:val="none" w:sz="0" w:space="0" w:color="auto"/>
          </w:divBdr>
          <w:divsChild>
            <w:div w:id="28190814">
              <w:marLeft w:val="0"/>
              <w:marRight w:val="0"/>
              <w:marTop w:val="0"/>
              <w:marBottom w:val="0"/>
              <w:divBdr>
                <w:top w:val="none" w:sz="0" w:space="0" w:color="auto"/>
                <w:left w:val="none" w:sz="0" w:space="0" w:color="auto"/>
                <w:bottom w:val="none" w:sz="0" w:space="0" w:color="auto"/>
                <w:right w:val="none" w:sz="0" w:space="0" w:color="auto"/>
              </w:divBdr>
            </w:div>
          </w:divsChild>
        </w:div>
        <w:div w:id="1212184869">
          <w:marLeft w:val="0"/>
          <w:marRight w:val="0"/>
          <w:marTop w:val="0"/>
          <w:marBottom w:val="0"/>
          <w:divBdr>
            <w:top w:val="none" w:sz="0" w:space="0" w:color="auto"/>
            <w:left w:val="none" w:sz="0" w:space="0" w:color="auto"/>
            <w:bottom w:val="none" w:sz="0" w:space="0" w:color="auto"/>
            <w:right w:val="none" w:sz="0" w:space="0" w:color="auto"/>
          </w:divBdr>
          <w:divsChild>
            <w:div w:id="981497235">
              <w:marLeft w:val="0"/>
              <w:marRight w:val="0"/>
              <w:marTop w:val="0"/>
              <w:marBottom w:val="0"/>
              <w:divBdr>
                <w:top w:val="none" w:sz="0" w:space="0" w:color="auto"/>
                <w:left w:val="none" w:sz="0" w:space="0" w:color="auto"/>
                <w:bottom w:val="none" w:sz="0" w:space="0" w:color="auto"/>
                <w:right w:val="none" w:sz="0" w:space="0" w:color="auto"/>
              </w:divBdr>
            </w:div>
            <w:div w:id="732313752">
              <w:marLeft w:val="0"/>
              <w:marRight w:val="0"/>
              <w:marTop w:val="0"/>
              <w:marBottom w:val="0"/>
              <w:divBdr>
                <w:top w:val="none" w:sz="0" w:space="0" w:color="auto"/>
                <w:left w:val="none" w:sz="0" w:space="0" w:color="auto"/>
                <w:bottom w:val="none" w:sz="0" w:space="0" w:color="auto"/>
                <w:right w:val="none" w:sz="0" w:space="0" w:color="auto"/>
              </w:divBdr>
            </w:div>
          </w:divsChild>
        </w:div>
        <w:div w:id="576287968">
          <w:marLeft w:val="0"/>
          <w:marRight w:val="0"/>
          <w:marTop w:val="0"/>
          <w:marBottom w:val="0"/>
          <w:divBdr>
            <w:top w:val="none" w:sz="0" w:space="0" w:color="auto"/>
            <w:left w:val="none" w:sz="0" w:space="0" w:color="auto"/>
            <w:bottom w:val="none" w:sz="0" w:space="0" w:color="auto"/>
            <w:right w:val="none" w:sz="0" w:space="0" w:color="auto"/>
          </w:divBdr>
          <w:divsChild>
            <w:div w:id="630407550">
              <w:marLeft w:val="0"/>
              <w:marRight w:val="0"/>
              <w:marTop w:val="0"/>
              <w:marBottom w:val="0"/>
              <w:divBdr>
                <w:top w:val="none" w:sz="0" w:space="0" w:color="auto"/>
                <w:left w:val="none" w:sz="0" w:space="0" w:color="auto"/>
                <w:bottom w:val="none" w:sz="0" w:space="0" w:color="auto"/>
                <w:right w:val="none" w:sz="0" w:space="0" w:color="auto"/>
              </w:divBdr>
            </w:div>
            <w:div w:id="351684107">
              <w:marLeft w:val="0"/>
              <w:marRight w:val="0"/>
              <w:marTop w:val="0"/>
              <w:marBottom w:val="0"/>
              <w:divBdr>
                <w:top w:val="none" w:sz="0" w:space="0" w:color="auto"/>
                <w:left w:val="none" w:sz="0" w:space="0" w:color="auto"/>
                <w:bottom w:val="none" w:sz="0" w:space="0" w:color="auto"/>
                <w:right w:val="none" w:sz="0" w:space="0" w:color="auto"/>
              </w:divBdr>
            </w:div>
          </w:divsChild>
        </w:div>
        <w:div w:id="445932814">
          <w:marLeft w:val="0"/>
          <w:marRight w:val="0"/>
          <w:marTop w:val="0"/>
          <w:marBottom w:val="0"/>
          <w:divBdr>
            <w:top w:val="none" w:sz="0" w:space="0" w:color="auto"/>
            <w:left w:val="none" w:sz="0" w:space="0" w:color="auto"/>
            <w:bottom w:val="none" w:sz="0" w:space="0" w:color="auto"/>
            <w:right w:val="none" w:sz="0" w:space="0" w:color="auto"/>
          </w:divBdr>
          <w:divsChild>
            <w:div w:id="1562862404">
              <w:marLeft w:val="0"/>
              <w:marRight w:val="0"/>
              <w:marTop w:val="0"/>
              <w:marBottom w:val="0"/>
              <w:divBdr>
                <w:top w:val="none" w:sz="0" w:space="0" w:color="auto"/>
                <w:left w:val="none" w:sz="0" w:space="0" w:color="auto"/>
                <w:bottom w:val="none" w:sz="0" w:space="0" w:color="auto"/>
                <w:right w:val="none" w:sz="0" w:space="0" w:color="auto"/>
              </w:divBdr>
            </w:div>
            <w:div w:id="1563252515">
              <w:marLeft w:val="0"/>
              <w:marRight w:val="0"/>
              <w:marTop w:val="0"/>
              <w:marBottom w:val="0"/>
              <w:divBdr>
                <w:top w:val="none" w:sz="0" w:space="0" w:color="auto"/>
                <w:left w:val="none" w:sz="0" w:space="0" w:color="auto"/>
                <w:bottom w:val="none" w:sz="0" w:space="0" w:color="auto"/>
                <w:right w:val="none" w:sz="0" w:space="0" w:color="auto"/>
              </w:divBdr>
            </w:div>
            <w:div w:id="2108767273">
              <w:marLeft w:val="0"/>
              <w:marRight w:val="0"/>
              <w:marTop w:val="0"/>
              <w:marBottom w:val="0"/>
              <w:divBdr>
                <w:top w:val="none" w:sz="0" w:space="0" w:color="auto"/>
                <w:left w:val="none" w:sz="0" w:space="0" w:color="auto"/>
                <w:bottom w:val="none" w:sz="0" w:space="0" w:color="auto"/>
                <w:right w:val="none" w:sz="0" w:space="0" w:color="auto"/>
              </w:divBdr>
            </w:div>
            <w:div w:id="102381195">
              <w:marLeft w:val="0"/>
              <w:marRight w:val="0"/>
              <w:marTop w:val="0"/>
              <w:marBottom w:val="0"/>
              <w:divBdr>
                <w:top w:val="none" w:sz="0" w:space="0" w:color="auto"/>
                <w:left w:val="none" w:sz="0" w:space="0" w:color="auto"/>
                <w:bottom w:val="none" w:sz="0" w:space="0" w:color="auto"/>
                <w:right w:val="none" w:sz="0" w:space="0" w:color="auto"/>
              </w:divBdr>
            </w:div>
          </w:divsChild>
        </w:div>
        <w:div w:id="1798378500">
          <w:marLeft w:val="0"/>
          <w:marRight w:val="0"/>
          <w:marTop w:val="0"/>
          <w:marBottom w:val="0"/>
          <w:divBdr>
            <w:top w:val="none" w:sz="0" w:space="0" w:color="auto"/>
            <w:left w:val="none" w:sz="0" w:space="0" w:color="auto"/>
            <w:bottom w:val="none" w:sz="0" w:space="0" w:color="auto"/>
            <w:right w:val="none" w:sz="0" w:space="0" w:color="auto"/>
          </w:divBdr>
          <w:divsChild>
            <w:div w:id="2045598641">
              <w:marLeft w:val="0"/>
              <w:marRight w:val="0"/>
              <w:marTop w:val="0"/>
              <w:marBottom w:val="0"/>
              <w:divBdr>
                <w:top w:val="none" w:sz="0" w:space="0" w:color="auto"/>
                <w:left w:val="none" w:sz="0" w:space="0" w:color="auto"/>
                <w:bottom w:val="none" w:sz="0" w:space="0" w:color="auto"/>
                <w:right w:val="none" w:sz="0" w:space="0" w:color="auto"/>
              </w:divBdr>
            </w:div>
            <w:div w:id="905799613">
              <w:marLeft w:val="0"/>
              <w:marRight w:val="0"/>
              <w:marTop w:val="0"/>
              <w:marBottom w:val="0"/>
              <w:divBdr>
                <w:top w:val="none" w:sz="0" w:space="0" w:color="auto"/>
                <w:left w:val="none" w:sz="0" w:space="0" w:color="auto"/>
                <w:bottom w:val="none" w:sz="0" w:space="0" w:color="auto"/>
                <w:right w:val="none" w:sz="0" w:space="0" w:color="auto"/>
              </w:divBdr>
            </w:div>
          </w:divsChild>
        </w:div>
        <w:div w:id="370764585">
          <w:marLeft w:val="0"/>
          <w:marRight w:val="0"/>
          <w:marTop w:val="0"/>
          <w:marBottom w:val="0"/>
          <w:divBdr>
            <w:top w:val="none" w:sz="0" w:space="0" w:color="auto"/>
            <w:left w:val="none" w:sz="0" w:space="0" w:color="auto"/>
            <w:bottom w:val="none" w:sz="0" w:space="0" w:color="auto"/>
            <w:right w:val="none" w:sz="0" w:space="0" w:color="auto"/>
          </w:divBdr>
          <w:divsChild>
            <w:div w:id="1830056046">
              <w:marLeft w:val="0"/>
              <w:marRight w:val="0"/>
              <w:marTop w:val="0"/>
              <w:marBottom w:val="0"/>
              <w:divBdr>
                <w:top w:val="none" w:sz="0" w:space="0" w:color="auto"/>
                <w:left w:val="none" w:sz="0" w:space="0" w:color="auto"/>
                <w:bottom w:val="none" w:sz="0" w:space="0" w:color="auto"/>
                <w:right w:val="none" w:sz="0" w:space="0" w:color="auto"/>
              </w:divBdr>
            </w:div>
            <w:div w:id="1126773343">
              <w:marLeft w:val="0"/>
              <w:marRight w:val="0"/>
              <w:marTop w:val="0"/>
              <w:marBottom w:val="0"/>
              <w:divBdr>
                <w:top w:val="none" w:sz="0" w:space="0" w:color="auto"/>
                <w:left w:val="none" w:sz="0" w:space="0" w:color="auto"/>
                <w:bottom w:val="none" w:sz="0" w:space="0" w:color="auto"/>
                <w:right w:val="none" w:sz="0" w:space="0" w:color="auto"/>
              </w:divBdr>
            </w:div>
            <w:div w:id="161744948">
              <w:marLeft w:val="0"/>
              <w:marRight w:val="0"/>
              <w:marTop w:val="0"/>
              <w:marBottom w:val="0"/>
              <w:divBdr>
                <w:top w:val="none" w:sz="0" w:space="0" w:color="auto"/>
                <w:left w:val="none" w:sz="0" w:space="0" w:color="auto"/>
                <w:bottom w:val="none" w:sz="0" w:space="0" w:color="auto"/>
                <w:right w:val="none" w:sz="0" w:space="0" w:color="auto"/>
              </w:divBdr>
            </w:div>
            <w:div w:id="956180793">
              <w:marLeft w:val="0"/>
              <w:marRight w:val="0"/>
              <w:marTop w:val="0"/>
              <w:marBottom w:val="0"/>
              <w:divBdr>
                <w:top w:val="none" w:sz="0" w:space="0" w:color="auto"/>
                <w:left w:val="none" w:sz="0" w:space="0" w:color="auto"/>
                <w:bottom w:val="none" w:sz="0" w:space="0" w:color="auto"/>
                <w:right w:val="none" w:sz="0" w:space="0" w:color="auto"/>
              </w:divBdr>
            </w:div>
          </w:divsChild>
        </w:div>
        <w:div w:id="1099833058">
          <w:marLeft w:val="0"/>
          <w:marRight w:val="0"/>
          <w:marTop w:val="0"/>
          <w:marBottom w:val="0"/>
          <w:divBdr>
            <w:top w:val="none" w:sz="0" w:space="0" w:color="auto"/>
            <w:left w:val="none" w:sz="0" w:space="0" w:color="auto"/>
            <w:bottom w:val="none" w:sz="0" w:space="0" w:color="auto"/>
            <w:right w:val="none" w:sz="0" w:space="0" w:color="auto"/>
          </w:divBdr>
          <w:divsChild>
            <w:div w:id="1045175499">
              <w:marLeft w:val="0"/>
              <w:marRight w:val="0"/>
              <w:marTop w:val="0"/>
              <w:marBottom w:val="0"/>
              <w:divBdr>
                <w:top w:val="none" w:sz="0" w:space="0" w:color="auto"/>
                <w:left w:val="none" w:sz="0" w:space="0" w:color="auto"/>
                <w:bottom w:val="none" w:sz="0" w:space="0" w:color="auto"/>
                <w:right w:val="none" w:sz="0" w:space="0" w:color="auto"/>
              </w:divBdr>
            </w:div>
            <w:div w:id="893198093">
              <w:marLeft w:val="0"/>
              <w:marRight w:val="0"/>
              <w:marTop w:val="0"/>
              <w:marBottom w:val="0"/>
              <w:divBdr>
                <w:top w:val="none" w:sz="0" w:space="0" w:color="auto"/>
                <w:left w:val="none" w:sz="0" w:space="0" w:color="auto"/>
                <w:bottom w:val="none" w:sz="0" w:space="0" w:color="auto"/>
                <w:right w:val="none" w:sz="0" w:space="0" w:color="auto"/>
              </w:divBdr>
            </w:div>
          </w:divsChild>
        </w:div>
        <w:div w:id="1380401947">
          <w:marLeft w:val="0"/>
          <w:marRight w:val="0"/>
          <w:marTop w:val="0"/>
          <w:marBottom w:val="0"/>
          <w:divBdr>
            <w:top w:val="none" w:sz="0" w:space="0" w:color="auto"/>
            <w:left w:val="none" w:sz="0" w:space="0" w:color="auto"/>
            <w:bottom w:val="none" w:sz="0" w:space="0" w:color="auto"/>
            <w:right w:val="none" w:sz="0" w:space="0" w:color="auto"/>
          </w:divBdr>
          <w:divsChild>
            <w:div w:id="1313099093">
              <w:marLeft w:val="0"/>
              <w:marRight w:val="0"/>
              <w:marTop w:val="0"/>
              <w:marBottom w:val="0"/>
              <w:divBdr>
                <w:top w:val="none" w:sz="0" w:space="0" w:color="auto"/>
                <w:left w:val="none" w:sz="0" w:space="0" w:color="auto"/>
                <w:bottom w:val="none" w:sz="0" w:space="0" w:color="auto"/>
                <w:right w:val="none" w:sz="0" w:space="0" w:color="auto"/>
              </w:divBdr>
            </w:div>
            <w:div w:id="1200119239">
              <w:marLeft w:val="0"/>
              <w:marRight w:val="0"/>
              <w:marTop w:val="0"/>
              <w:marBottom w:val="0"/>
              <w:divBdr>
                <w:top w:val="none" w:sz="0" w:space="0" w:color="auto"/>
                <w:left w:val="none" w:sz="0" w:space="0" w:color="auto"/>
                <w:bottom w:val="none" w:sz="0" w:space="0" w:color="auto"/>
                <w:right w:val="none" w:sz="0" w:space="0" w:color="auto"/>
              </w:divBdr>
            </w:div>
          </w:divsChild>
        </w:div>
        <w:div w:id="296644446">
          <w:marLeft w:val="0"/>
          <w:marRight w:val="0"/>
          <w:marTop w:val="0"/>
          <w:marBottom w:val="0"/>
          <w:divBdr>
            <w:top w:val="none" w:sz="0" w:space="0" w:color="auto"/>
            <w:left w:val="none" w:sz="0" w:space="0" w:color="auto"/>
            <w:bottom w:val="none" w:sz="0" w:space="0" w:color="auto"/>
            <w:right w:val="none" w:sz="0" w:space="0" w:color="auto"/>
          </w:divBdr>
          <w:divsChild>
            <w:div w:id="1805272616">
              <w:marLeft w:val="0"/>
              <w:marRight w:val="0"/>
              <w:marTop w:val="0"/>
              <w:marBottom w:val="0"/>
              <w:divBdr>
                <w:top w:val="none" w:sz="0" w:space="0" w:color="auto"/>
                <w:left w:val="none" w:sz="0" w:space="0" w:color="auto"/>
                <w:bottom w:val="none" w:sz="0" w:space="0" w:color="auto"/>
                <w:right w:val="none" w:sz="0" w:space="0" w:color="auto"/>
              </w:divBdr>
            </w:div>
          </w:divsChild>
        </w:div>
        <w:div w:id="1433821449">
          <w:marLeft w:val="0"/>
          <w:marRight w:val="0"/>
          <w:marTop w:val="0"/>
          <w:marBottom w:val="0"/>
          <w:divBdr>
            <w:top w:val="none" w:sz="0" w:space="0" w:color="auto"/>
            <w:left w:val="none" w:sz="0" w:space="0" w:color="auto"/>
            <w:bottom w:val="none" w:sz="0" w:space="0" w:color="auto"/>
            <w:right w:val="none" w:sz="0" w:space="0" w:color="auto"/>
          </w:divBdr>
          <w:divsChild>
            <w:div w:id="398872179">
              <w:marLeft w:val="0"/>
              <w:marRight w:val="0"/>
              <w:marTop w:val="0"/>
              <w:marBottom w:val="0"/>
              <w:divBdr>
                <w:top w:val="none" w:sz="0" w:space="0" w:color="auto"/>
                <w:left w:val="none" w:sz="0" w:space="0" w:color="auto"/>
                <w:bottom w:val="none" w:sz="0" w:space="0" w:color="auto"/>
                <w:right w:val="none" w:sz="0" w:space="0" w:color="auto"/>
              </w:divBdr>
            </w:div>
            <w:div w:id="687680470">
              <w:marLeft w:val="0"/>
              <w:marRight w:val="0"/>
              <w:marTop w:val="0"/>
              <w:marBottom w:val="0"/>
              <w:divBdr>
                <w:top w:val="none" w:sz="0" w:space="0" w:color="auto"/>
                <w:left w:val="none" w:sz="0" w:space="0" w:color="auto"/>
                <w:bottom w:val="none" w:sz="0" w:space="0" w:color="auto"/>
                <w:right w:val="none" w:sz="0" w:space="0" w:color="auto"/>
              </w:divBdr>
            </w:div>
          </w:divsChild>
        </w:div>
        <w:div w:id="903032488">
          <w:marLeft w:val="0"/>
          <w:marRight w:val="0"/>
          <w:marTop w:val="0"/>
          <w:marBottom w:val="0"/>
          <w:divBdr>
            <w:top w:val="none" w:sz="0" w:space="0" w:color="auto"/>
            <w:left w:val="none" w:sz="0" w:space="0" w:color="auto"/>
            <w:bottom w:val="none" w:sz="0" w:space="0" w:color="auto"/>
            <w:right w:val="none" w:sz="0" w:space="0" w:color="auto"/>
          </w:divBdr>
          <w:divsChild>
            <w:div w:id="1126433323">
              <w:marLeft w:val="0"/>
              <w:marRight w:val="0"/>
              <w:marTop w:val="0"/>
              <w:marBottom w:val="0"/>
              <w:divBdr>
                <w:top w:val="none" w:sz="0" w:space="0" w:color="auto"/>
                <w:left w:val="none" w:sz="0" w:space="0" w:color="auto"/>
                <w:bottom w:val="none" w:sz="0" w:space="0" w:color="auto"/>
                <w:right w:val="none" w:sz="0" w:space="0" w:color="auto"/>
              </w:divBdr>
            </w:div>
          </w:divsChild>
        </w:div>
        <w:div w:id="101266340">
          <w:marLeft w:val="0"/>
          <w:marRight w:val="0"/>
          <w:marTop w:val="0"/>
          <w:marBottom w:val="0"/>
          <w:divBdr>
            <w:top w:val="none" w:sz="0" w:space="0" w:color="auto"/>
            <w:left w:val="none" w:sz="0" w:space="0" w:color="auto"/>
            <w:bottom w:val="none" w:sz="0" w:space="0" w:color="auto"/>
            <w:right w:val="none" w:sz="0" w:space="0" w:color="auto"/>
          </w:divBdr>
          <w:divsChild>
            <w:div w:id="43914765">
              <w:marLeft w:val="0"/>
              <w:marRight w:val="0"/>
              <w:marTop w:val="0"/>
              <w:marBottom w:val="0"/>
              <w:divBdr>
                <w:top w:val="none" w:sz="0" w:space="0" w:color="auto"/>
                <w:left w:val="none" w:sz="0" w:space="0" w:color="auto"/>
                <w:bottom w:val="none" w:sz="0" w:space="0" w:color="auto"/>
                <w:right w:val="none" w:sz="0" w:space="0" w:color="auto"/>
              </w:divBdr>
            </w:div>
          </w:divsChild>
        </w:div>
        <w:div w:id="1872961801">
          <w:marLeft w:val="0"/>
          <w:marRight w:val="0"/>
          <w:marTop w:val="0"/>
          <w:marBottom w:val="0"/>
          <w:divBdr>
            <w:top w:val="none" w:sz="0" w:space="0" w:color="auto"/>
            <w:left w:val="none" w:sz="0" w:space="0" w:color="auto"/>
            <w:bottom w:val="none" w:sz="0" w:space="0" w:color="auto"/>
            <w:right w:val="none" w:sz="0" w:space="0" w:color="auto"/>
          </w:divBdr>
          <w:divsChild>
            <w:div w:id="1003051491">
              <w:marLeft w:val="0"/>
              <w:marRight w:val="0"/>
              <w:marTop w:val="0"/>
              <w:marBottom w:val="0"/>
              <w:divBdr>
                <w:top w:val="none" w:sz="0" w:space="0" w:color="auto"/>
                <w:left w:val="none" w:sz="0" w:space="0" w:color="auto"/>
                <w:bottom w:val="none" w:sz="0" w:space="0" w:color="auto"/>
                <w:right w:val="none" w:sz="0" w:space="0" w:color="auto"/>
              </w:divBdr>
            </w:div>
          </w:divsChild>
        </w:div>
        <w:div w:id="1675571438">
          <w:marLeft w:val="0"/>
          <w:marRight w:val="0"/>
          <w:marTop w:val="0"/>
          <w:marBottom w:val="0"/>
          <w:divBdr>
            <w:top w:val="none" w:sz="0" w:space="0" w:color="auto"/>
            <w:left w:val="none" w:sz="0" w:space="0" w:color="auto"/>
            <w:bottom w:val="none" w:sz="0" w:space="0" w:color="auto"/>
            <w:right w:val="none" w:sz="0" w:space="0" w:color="auto"/>
          </w:divBdr>
          <w:divsChild>
            <w:div w:id="1654747940">
              <w:marLeft w:val="0"/>
              <w:marRight w:val="0"/>
              <w:marTop w:val="0"/>
              <w:marBottom w:val="0"/>
              <w:divBdr>
                <w:top w:val="none" w:sz="0" w:space="0" w:color="auto"/>
                <w:left w:val="none" w:sz="0" w:space="0" w:color="auto"/>
                <w:bottom w:val="none" w:sz="0" w:space="0" w:color="auto"/>
                <w:right w:val="none" w:sz="0" w:space="0" w:color="auto"/>
              </w:divBdr>
            </w:div>
          </w:divsChild>
        </w:div>
        <w:div w:id="2134859813">
          <w:marLeft w:val="0"/>
          <w:marRight w:val="0"/>
          <w:marTop w:val="0"/>
          <w:marBottom w:val="0"/>
          <w:divBdr>
            <w:top w:val="none" w:sz="0" w:space="0" w:color="auto"/>
            <w:left w:val="none" w:sz="0" w:space="0" w:color="auto"/>
            <w:bottom w:val="none" w:sz="0" w:space="0" w:color="auto"/>
            <w:right w:val="none" w:sz="0" w:space="0" w:color="auto"/>
          </w:divBdr>
          <w:divsChild>
            <w:div w:id="998191601">
              <w:marLeft w:val="0"/>
              <w:marRight w:val="0"/>
              <w:marTop w:val="0"/>
              <w:marBottom w:val="0"/>
              <w:divBdr>
                <w:top w:val="none" w:sz="0" w:space="0" w:color="auto"/>
                <w:left w:val="none" w:sz="0" w:space="0" w:color="auto"/>
                <w:bottom w:val="none" w:sz="0" w:space="0" w:color="auto"/>
                <w:right w:val="none" w:sz="0" w:space="0" w:color="auto"/>
              </w:divBdr>
            </w:div>
          </w:divsChild>
        </w:div>
        <w:div w:id="689069647">
          <w:marLeft w:val="0"/>
          <w:marRight w:val="0"/>
          <w:marTop w:val="0"/>
          <w:marBottom w:val="0"/>
          <w:divBdr>
            <w:top w:val="none" w:sz="0" w:space="0" w:color="auto"/>
            <w:left w:val="none" w:sz="0" w:space="0" w:color="auto"/>
            <w:bottom w:val="none" w:sz="0" w:space="0" w:color="auto"/>
            <w:right w:val="none" w:sz="0" w:space="0" w:color="auto"/>
          </w:divBdr>
          <w:divsChild>
            <w:div w:id="249433501">
              <w:marLeft w:val="0"/>
              <w:marRight w:val="0"/>
              <w:marTop w:val="0"/>
              <w:marBottom w:val="0"/>
              <w:divBdr>
                <w:top w:val="none" w:sz="0" w:space="0" w:color="auto"/>
                <w:left w:val="none" w:sz="0" w:space="0" w:color="auto"/>
                <w:bottom w:val="none" w:sz="0" w:space="0" w:color="auto"/>
                <w:right w:val="none" w:sz="0" w:space="0" w:color="auto"/>
              </w:divBdr>
            </w:div>
            <w:div w:id="1047415894">
              <w:marLeft w:val="0"/>
              <w:marRight w:val="0"/>
              <w:marTop w:val="0"/>
              <w:marBottom w:val="0"/>
              <w:divBdr>
                <w:top w:val="none" w:sz="0" w:space="0" w:color="auto"/>
                <w:left w:val="none" w:sz="0" w:space="0" w:color="auto"/>
                <w:bottom w:val="none" w:sz="0" w:space="0" w:color="auto"/>
                <w:right w:val="none" w:sz="0" w:space="0" w:color="auto"/>
              </w:divBdr>
            </w:div>
          </w:divsChild>
        </w:div>
        <w:div w:id="2146387751">
          <w:marLeft w:val="0"/>
          <w:marRight w:val="0"/>
          <w:marTop w:val="0"/>
          <w:marBottom w:val="0"/>
          <w:divBdr>
            <w:top w:val="none" w:sz="0" w:space="0" w:color="auto"/>
            <w:left w:val="none" w:sz="0" w:space="0" w:color="auto"/>
            <w:bottom w:val="none" w:sz="0" w:space="0" w:color="auto"/>
            <w:right w:val="none" w:sz="0" w:space="0" w:color="auto"/>
          </w:divBdr>
          <w:divsChild>
            <w:div w:id="369885496">
              <w:marLeft w:val="0"/>
              <w:marRight w:val="0"/>
              <w:marTop w:val="0"/>
              <w:marBottom w:val="0"/>
              <w:divBdr>
                <w:top w:val="none" w:sz="0" w:space="0" w:color="auto"/>
                <w:left w:val="none" w:sz="0" w:space="0" w:color="auto"/>
                <w:bottom w:val="none" w:sz="0" w:space="0" w:color="auto"/>
                <w:right w:val="none" w:sz="0" w:space="0" w:color="auto"/>
              </w:divBdr>
            </w:div>
            <w:div w:id="1161198117">
              <w:marLeft w:val="0"/>
              <w:marRight w:val="0"/>
              <w:marTop w:val="0"/>
              <w:marBottom w:val="0"/>
              <w:divBdr>
                <w:top w:val="none" w:sz="0" w:space="0" w:color="auto"/>
                <w:left w:val="none" w:sz="0" w:space="0" w:color="auto"/>
                <w:bottom w:val="none" w:sz="0" w:space="0" w:color="auto"/>
                <w:right w:val="none" w:sz="0" w:space="0" w:color="auto"/>
              </w:divBdr>
            </w:div>
          </w:divsChild>
        </w:div>
        <w:div w:id="1690713286">
          <w:marLeft w:val="0"/>
          <w:marRight w:val="0"/>
          <w:marTop w:val="0"/>
          <w:marBottom w:val="0"/>
          <w:divBdr>
            <w:top w:val="none" w:sz="0" w:space="0" w:color="auto"/>
            <w:left w:val="none" w:sz="0" w:space="0" w:color="auto"/>
            <w:bottom w:val="none" w:sz="0" w:space="0" w:color="auto"/>
            <w:right w:val="none" w:sz="0" w:space="0" w:color="auto"/>
          </w:divBdr>
          <w:divsChild>
            <w:div w:id="1001859284">
              <w:marLeft w:val="0"/>
              <w:marRight w:val="0"/>
              <w:marTop w:val="0"/>
              <w:marBottom w:val="0"/>
              <w:divBdr>
                <w:top w:val="none" w:sz="0" w:space="0" w:color="auto"/>
                <w:left w:val="none" w:sz="0" w:space="0" w:color="auto"/>
                <w:bottom w:val="none" w:sz="0" w:space="0" w:color="auto"/>
                <w:right w:val="none" w:sz="0" w:space="0" w:color="auto"/>
              </w:divBdr>
            </w:div>
            <w:div w:id="1882937930">
              <w:marLeft w:val="0"/>
              <w:marRight w:val="0"/>
              <w:marTop w:val="0"/>
              <w:marBottom w:val="0"/>
              <w:divBdr>
                <w:top w:val="none" w:sz="0" w:space="0" w:color="auto"/>
                <w:left w:val="none" w:sz="0" w:space="0" w:color="auto"/>
                <w:bottom w:val="none" w:sz="0" w:space="0" w:color="auto"/>
                <w:right w:val="none" w:sz="0" w:space="0" w:color="auto"/>
              </w:divBdr>
            </w:div>
          </w:divsChild>
        </w:div>
        <w:div w:id="15229965">
          <w:marLeft w:val="0"/>
          <w:marRight w:val="0"/>
          <w:marTop w:val="0"/>
          <w:marBottom w:val="0"/>
          <w:divBdr>
            <w:top w:val="none" w:sz="0" w:space="0" w:color="auto"/>
            <w:left w:val="none" w:sz="0" w:space="0" w:color="auto"/>
            <w:bottom w:val="none" w:sz="0" w:space="0" w:color="auto"/>
            <w:right w:val="none" w:sz="0" w:space="0" w:color="auto"/>
          </w:divBdr>
          <w:divsChild>
            <w:div w:id="320697185">
              <w:marLeft w:val="0"/>
              <w:marRight w:val="0"/>
              <w:marTop w:val="0"/>
              <w:marBottom w:val="0"/>
              <w:divBdr>
                <w:top w:val="none" w:sz="0" w:space="0" w:color="auto"/>
                <w:left w:val="none" w:sz="0" w:space="0" w:color="auto"/>
                <w:bottom w:val="none" w:sz="0" w:space="0" w:color="auto"/>
                <w:right w:val="none" w:sz="0" w:space="0" w:color="auto"/>
              </w:divBdr>
            </w:div>
          </w:divsChild>
        </w:div>
        <w:div w:id="390152294">
          <w:marLeft w:val="0"/>
          <w:marRight w:val="0"/>
          <w:marTop w:val="0"/>
          <w:marBottom w:val="0"/>
          <w:divBdr>
            <w:top w:val="none" w:sz="0" w:space="0" w:color="auto"/>
            <w:left w:val="none" w:sz="0" w:space="0" w:color="auto"/>
            <w:bottom w:val="none" w:sz="0" w:space="0" w:color="auto"/>
            <w:right w:val="none" w:sz="0" w:space="0" w:color="auto"/>
          </w:divBdr>
          <w:divsChild>
            <w:div w:id="1796558180">
              <w:marLeft w:val="0"/>
              <w:marRight w:val="0"/>
              <w:marTop w:val="0"/>
              <w:marBottom w:val="0"/>
              <w:divBdr>
                <w:top w:val="none" w:sz="0" w:space="0" w:color="auto"/>
                <w:left w:val="none" w:sz="0" w:space="0" w:color="auto"/>
                <w:bottom w:val="none" w:sz="0" w:space="0" w:color="auto"/>
                <w:right w:val="none" w:sz="0" w:space="0" w:color="auto"/>
              </w:divBdr>
            </w:div>
          </w:divsChild>
        </w:div>
        <w:div w:id="901718944">
          <w:marLeft w:val="0"/>
          <w:marRight w:val="0"/>
          <w:marTop w:val="0"/>
          <w:marBottom w:val="0"/>
          <w:divBdr>
            <w:top w:val="none" w:sz="0" w:space="0" w:color="auto"/>
            <w:left w:val="none" w:sz="0" w:space="0" w:color="auto"/>
            <w:bottom w:val="none" w:sz="0" w:space="0" w:color="auto"/>
            <w:right w:val="none" w:sz="0" w:space="0" w:color="auto"/>
          </w:divBdr>
          <w:divsChild>
            <w:div w:id="469439743">
              <w:marLeft w:val="0"/>
              <w:marRight w:val="0"/>
              <w:marTop w:val="0"/>
              <w:marBottom w:val="0"/>
              <w:divBdr>
                <w:top w:val="none" w:sz="0" w:space="0" w:color="auto"/>
                <w:left w:val="none" w:sz="0" w:space="0" w:color="auto"/>
                <w:bottom w:val="none" w:sz="0" w:space="0" w:color="auto"/>
                <w:right w:val="none" w:sz="0" w:space="0" w:color="auto"/>
              </w:divBdr>
            </w:div>
            <w:div w:id="2069834893">
              <w:marLeft w:val="0"/>
              <w:marRight w:val="0"/>
              <w:marTop w:val="0"/>
              <w:marBottom w:val="0"/>
              <w:divBdr>
                <w:top w:val="none" w:sz="0" w:space="0" w:color="auto"/>
                <w:left w:val="none" w:sz="0" w:space="0" w:color="auto"/>
                <w:bottom w:val="none" w:sz="0" w:space="0" w:color="auto"/>
                <w:right w:val="none" w:sz="0" w:space="0" w:color="auto"/>
              </w:divBdr>
            </w:div>
          </w:divsChild>
        </w:div>
        <w:div w:id="383868755">
          <w:marLeft w:val="0"/>
          <w:marRight w:val="0"/>
          <w:marTop w:val="0"/>
          <w:marBottom w:val="0"/>
          <w:divBdr>
            <w:top w:val="none" w:sz="0" w:space="0" w:color="auto"/>
            <w:left w:val="none" w:sz="0" w:space="0" w:color="auto"/>
            <w:bottom w:val="none" w:sz="0" w:space="0" w:color="auto"/>
            <w:right w:val="none" w:sz="0" w:space="0" w:color="auto"/>
          </w:divBdr>
          <w:divsChild>
            <w:div w:id="1293318463">
              <w:marLeft w:val="0"/>
              <w:marRight w:val="0"/>
              <w:marTop w:val="0"/>
              <w:marBottom w:val="0"/>
              <w:divBdr>
                <w:top w:val="none" w:sz="0" w:space="0" w:color="auto"/>
                <w:left w:val="none" w:sz="0" w:space="0" w:color="auto"/>
                <w:bottom w:val="none" w:sz="0" w:space="0" w:color="auto"/>
                <w:right w:val="none" w:sz="0" w:space="0" w:color="auto"/>
              </w:divBdr>
            </w:div>
          </w:divsChild>
        </w:div>
        <w:div w:id="22562231">
          <w:marLeft w:val="0"/>
          <w:marRight w:val="0"/>
          <w:marTop w:val="0"/>
          <w:marBottom w:val="0"/>
          <w:divBdr>
            <w:top w:val="none" w:sz="0" w:space="0" w:color="auto"/>
            <w:left w:val="none" w:sz="0" w:space="0" w:color="auto"/>
            <w:bottom w:val="none" w:sz="0" w:space="0" w:color="auto"/>
            <w:right w:val="none" w:sz="0" w:space="0" w:color="auto"/>
          </w:divBdr>
          <w:divsChild>
            <w:div w:id="266276975">
              <w:marLeft w:val="0"/>
              <w:marRight w:val="0"/>
              <w:marTop w:val="0"/>
              <w:marBottom w:val="0"/>
              <w:divBdr>
                <w:top w:val="none" w:sz="0" w:space="0" w:color="auto"/>
                <w:left w:val="none" w:sz="0" w:space="0" w:color="auto"/>
                <w:bottom w:val="none" w:sz="0" w:space="0" w:color="auto"/>
                <w:right w:val="none" w:sz="0" w:space="0" w:color="auto"/>
              </w:divBdr>
            </w:div>
          </w:divsChild>
        </w:div>
        <w:div w:id="694691812">
          <w:marLeft w:val="0"/>
          <w:marRight w:val="0"/>
          <w:marTop w:val="0"/>
          <w:marBottom w:val="0"/>
          <w:divBdr>
            <w:top w:val="none" w:sz="0" w:space="0" w:color="auto"/>
            <w:left w:val="none" w:sz="0" w:space="0" w:color="auto"/>
            <w:bottom w:val="none" w:sz="0" w:space="0" w:color="auto"/>
            <w:right w:val="none" w:sz="0" w:space="0" w:color="auto"/>
          </w:divBdr>
          <w:divsChild>
            <w:div w:id="551431821">
              <w:marLeft w:val="0"/>
              <w:marRight w:val="0"/>
              <w:marTop w:val="0"/>
              <w:marBottom w:val="0"/>
              <w:divBdr>
                <w:top w:val="none" w:sz="0" w:space="0" w:color="auto"/>
                <w:left w:val="none" w:sz="0" w:space="0" w:color="auto"/>
                <w:bottom w:val="none" w:sz="0" w:space="0" w:color="auto"/>
                <w:right w:val="none" w:sz="0" w:space="0" w:color="auto"/>
              </w:divBdr>
            </w:div>
            <w:div w:id="1853228490">
              <w:marLeft w:val="0"/>
              <w:marRight w:val="0"/>
              <w:marTop w:val="0"/>
              <w:marBottom w:val="0"/>
              <w:divBdr>
                <w:top w:val="none" w:sz="0" w:space="0" w:color="auto"/>
                <w:left w:val="none" w:sz="0" w:space="0" w:color="auto"/>
                <w:bottom w:val="none" w:sz="0" w:space="0" w:color="auto"/>
                <w:right w:val="none" w:sz="0" w:space="0" w:color="auto"/>
              </w:divBdr>
            </w:div>
          </w:divsChild>
        </w:div>
        <w:div w:id="1782914600">
          <w:marLeft w:val="0"/>
          <w:marRight w:val="0"/>
          <w:marTop w:val="0"/>
          <w:marBottom w:val="0"/>
          <w:divBdr>
            <w:top w:val="none" w:sz="0" w:space="0" w:color="auto"/>
            <w:left w:val="none" w:sz="0" w:space="0" w:color="auto"/>
            <w:bottom w:val="none" w:sz="0" w:space="0" w:color="auto"/>
            <w:right w:val="none" w:sz="0" w:space="0" w:color="auto"/>
          </w:divBdr>
          <w:divsChild>
            <w:div w:id="2035837304">
              <w:marLeft w:val="0"/>
              <w:marRight w:val="0"/>
              <w:marTop w:val="0"/>
              <w:marBottom w:val="0"/>
              <w:divBdr>
                <w:top w:val="none" w:sz="0" w:space="0" w:color="auto"/>
                <w:left w:val="none" w:sz="0" w:space="0" w:color="auto"/>
                <w:bottom w:val="none" w:sz="0" w:space="0" w:color="auto"/>
                <w:right w:val="none" w:sz="0" w:space="0" w:color="auto"/>
              </w:divBdr>
            </w:div>
            <w:div w:id="1493646106">
              <w:marLeft w:val="0"/>
              <w:marRight w:val="0"/>
              <w:marTop w:val="0"/>
              <w:marBottom w:val="0"/>
              <w:divBdr>
                <w:top w:val="none" w:sz="0" w:space="0" w:color="auto"/>
                <w:left w:val="none" w:sz="0" w:space="0" w:color="auto"/>
                <w:bottom w:val="none" w:sz="0" w:space="0" w:color="auto"/>
                <w:right w:val="none" w:sz="0" w:space="0" w:color="auto"/>
              </w:divBdr>
            </w:div>
          </w:divsChild>
        </w:div>
        <w:div w:id="1346252608">
          <w:marLeft w:val="0"/>
          <w:marRight w:val="0"/>
          <w:marTop w:val="0"/>
          <w:marBottom w:val="0"/>
          <w:divBdr>
            <w:top w:val="none" w:sz="0" w:space="0" w:color="auto"/>
            <w:left w:val="none" w:sz="0" w:space="0" w:color="auto"/>
            <w:bottom w:val="none" w:sz="0" w:space="0" w:color="auto"/>
            <w:right w:val="none" w:sz="0" w:space="0" w:color="auto"/>
          </w:divBdr>
          <w:divsChild>
            <w:div w:id="2045977534">
              <w:marLeft w:val="0"/>
              <w:marRight w:val="0"/>
              <w:marTop w:val="0"/>
              <w:marBottom w:val="0"/>
              <w:divBdr>
                <w:top w:val="none" w:sz="0" w:space="0" w:color="auto"/>
                <w:left w:val="none" w:sz="0" w:space="0" w:color="auto"/>
                <w:bottom w:val="none" w:sz="0" w:space="0" w:color="auto"/>
                <w:right w:val="none" w:sz="0" w:space="0" w:color="auto"/>
              </w:divBdr>
            </w:div>
          </w:divsChild>
        </w:div>
        <w:div w:id="586810383">
          <w:marLeft w:val="0"/>
          <w:marRight w:val="0"/>
          <w:marTop w:val="0"/>
          <w:marBottom w:val="0"/>
          <w:divBdr>
            <w:top w:val="none" w:sz="0" w:space="0" w:color="auto"/>
            <w:left w:val="none" w:sz="0" w:space="0" w:color="auto"/>
            <w:bottom w:val="none" w:sz="0" w:space="0" w:color="auto"/>
            <w:right w:val="none" w:sz="0" w:space="0" w:color="auto"/>
          </w:divBdr>
          <w:divsChild>
            <w:div w:id="857737693">
              <w:marLeft w:val="0"/>
              <w:marRight w:val="0"/>
              <w:marTop w:val="0"/>
              <w:marBottom w:val="0"/>
              <w:divBdr>
                <w:top w:val="none" w:sz="0" w:space="0" w:color="auto"/>
                <w:left w:val="none" w:sz="0" w:space="0" w:color="auto"/>
                <w:bottom w:val="none" w:sz="0" w:space="0" w:color="auto"/>
                <w:right w:val="none" w:sz="0" w:space="0" w:color="auto"/>
              </w:divBdr>
            </w:div>
            <w:div w:id="1573084414">
              <w:marLeft w:val="0"/>
              <w:marRight w:val="0"/>
              <w:marTop w:val="0"/>
              <w:marBottom w:val="0"/>
              <w:divBdr>
                <w:top w:val="none" w:sz="0" w:space="0" w:color="auto"/>
                <w:left w:val="none" w:sz="0" w:space="0" w:color="auto"/>
                <w:bottom w:val="none" w:sz="0" w:space="0" w:color="auto"/>
                <w:right w:val="none" w:sz="0" w:space="0" w:color="auto"/>
              </w:divBdr>
            </w:div>
          </w:divsChild>
        </w:div>
        <w:div w:id="557517775">
          <w:marLeft w:val="0"/>
          <w:marRight w:val="0"/>
          <w:marTop w:val="0"/>
          <w:marBottom w:val="0"/>
          <w:divBdr>
            <w:top w:val="none" w:sz="0" w:space="0" w:color="auto"/>
            <w:left w:val="none" w:sz="0" w:space="0" w:color="auto"/>
            <w:bottom w:val="none" w:sz="0" w:space="0" w:color="auto"/>
            <w:right w:val="none" w:sz="0" w:space="0" w:color="auto"/>
          </w:divBdr>
          <w:divsChild>
            <w:div w:id="757556275">
              <w:marLeft w:val="0"/>
              <w:marRight w:val="0"/>
              <w:marTop w:val="0"/>
              <w:marBottom w:val="0"/>
              <w:divBdr>
                <w:top w:val="none" w:sz="0" w:space="0" w:color="auto"/>
                <w:left w:val="none" w:sz="0" w:space="0" w:color="auto"/>
                <w:bottom w:val="none" w:sz="0" w:space="0" w:color="auto"/>
                <w:right w:val="none" w:sz="0" w:space="0" w:color="auto"/>
              </w:divBdr>
            </w:div>
          </w:divsChild>
        </w:div>
        <w:div w:id="766384022">
          <w:marLeft w:val="0"/>
          <w:marRight w:val="0"/>
          <w:marTop w:val="0"/>
          <w:marBottom w:val="0"/>
          <w:divBdr>
            <w:top w:val="none" w:sz="0" w:space="0" w:color="auto"/>
            <w:left w:val="none" w:sz="0" w:space="0" w:color="auto"/>
            <w:bottom w:val="none" w:sz="0" w:space="0" w:color="auto"/>
            <w:right w:val="none" w:sz="0" w:space="0" w:color="auto"/>
          </w:divBdr>
          <w:divsChild>
            <w:div w:id="353725285">
              <w:marLeft w:val="0"/>
              <w:marRight w:val="0"/>
              <w:marTop w:val="0"/>
              <w:marBottom w:val="0"/>
              <w:divBdr>
                <w:top w:val="none" w:sz="0" w:space="0" w:color="auto"/>
                <w:left w:val="none" w:sz="0" w:space="0" w:color="auto"/>
                <w:bottom w:val="none" w:sz="0" w:space="0" w:color="auto"/>
                <w:right w:val="none" w:sz="0" w:space="0" w:color="auto"/>
              </w:divBdr>
            </w:div>
          </w:divsChild>
        </w:div>
        <w:div w:id="525875895">
          <w:marLeft w:val="0"/>
          <w:marRight w:val="0"/>
          <w:marTop w:val="0"/>
          <w:marBottom w:val="0"/>
          <w:divBdr>
            <w:top w:val="none" w:sz="0" w:space="0" w:color="auto"/>
            <w:left w:val="none" w:sz="0" w:space="0" w:color="auto"/>
            <w:bottom w:val="none" w:sz="0" w:space="0" w:color="auto"/>
            <w:right w:val="none" w:sz="0" w:space="0" w:color="auto"/>
          </w:divBdr>
          <w:divsChild>
            <w:div w:id="1381705288">
              <w:marLeft w:val="0"/>
              <w:marRight w:val="0"/>
              <w:marTop w:val="0"/>
              <w:marBottom w:val="0"/>
              <w:divBdr>
                <w:top w:val="none" w:sz="0" w:space="0" w:color="auto"/>
                <w:left w:val="none" w:sz="0" w:space="0" w:color="auto"/>
                <w:bottom w:val="none" w:sz="0" w:space="0" w:color="auto"/>
                <w:right w:val="none" w:sz="0" w:space="0" w:color="auto"/>
              </w:divBdr>
            </w:div>
            <w:div w:id="937718603">
              <w:marLeft w:val="0"/>
              <w:marRight w:val="0"/>
              <w:marTop w:val="0"/>
              <w:marBottom w:val="0"/>
              <w:divBdr>
                <w:top w:val="none" w:sz="0" w:space="0" w:color="auto"/>
                <w:left w:val="none" w:sz="0" w:space="0" w:color="auto"/>
                <w:bottom w:val="none" w:sz="0" w:space="0" w:color="auto"/>
                <w:right w:val="none" w:sz="0" w:space="0" w:color="auto"/>
              </w:divBdr>
            </w:div>
          </w:divsChild>
        </w:div>
        <w:div w:id="1248031911">
          <w:marLeft w:val="0"/>
          <w:marRight w:val="0"/>
          <w:marTop w:val="0"/>
          <w:marBottom w:val="0"/>
          <w:divBdr>
            <w:top w:val="none" w:sz="0" w:space="0" w:color="auto"/>
            <w:left w:val="none" w:sz="0" w:space="0" w:color="auto"/>
            <w:bottom w:val="none" w:sz="0" w:space="0" w:color="auto"/>
            <w:right w:val="none" w:sz="0" w:space="0" w:color="auto"/>
          </w:divBdr>
          <w:divsChild>
            <w:div w:id="277176389">
              <w:marLeft w:val="0"/>
              <w:marRight w:val="0"/>
              <w:marTop w:val="0"/>
              <w:marBottom w:val="0"/>
              <w:divBdr>
                <w:top w:val="none" w:sz="0" w:space="0" w:color="auto"/>
                <w:left w:val="none" w:sz="0" w:space="0" w:color="auto"/>
                <w:bottom w:val="none" w:sz="0" w:space="0" w:color="auto"/>
                <w:right w:val="none" w:sz="0" w:space="0" w:color="auto"/>
              </w:divBdr>
            </w:div>
          </w:divsChild>
        </w:div>
        <w:div w:id="1557233260">
          <w:marLeft w:val="0"/>
          <w:marRight w:val="0"/>
          <w:marTop w:val="0"/>
          <w:marBottom w:val="0"/>
          <w:divBdr>
            <w:top w:val="none" w:sz="0" w:space="0" w:color="auto"/>
            <w:left w:val="none" w:sz="0" w:space="0" w:color="auto"/>
            <w:bottom w:val="none" w:sz="0" w:space="0" w:color="auto"/>
            <w:right w:val="none" w:sz="0" w:space="0" w:color="auto"/>
          </w:divBdr>
          <w:divsChild>
            <w:div w:id="1310747208">
              <w:marLeft w:val="0"/>
              <w:marRight w:val="0"/>
              <w:marTop w:val="0"/>
              <w:marBottom w:val="0"/>
              <w:divBdr>
                <w:top w:val="none" w:sz="0" w:space="0" w:color="auto"/>
                <w:left w:val="none" w:sz="0" w:space="0" w:color="auto"/>
                <w:bottom w:val="none" w:sz="0" w:space="0" w:color="auto"/>
                <w:right w:val="none" w:sz="0" w:space="0" w:color="auto"/>
              </w:divBdr>
            </w:div>
            <w:div w:id="1953315810">
              <w:marLeft w:val="0"/>
              <w:marRight w:val="0"/>
              <w:marTop w:val="0"/>
              <w:marBottom w:val="0"/>
              <w:divBdr>
                <w:top w:val="none" w:sz="0" w:space="0" w:color="auto"/>
                <w:left w:val="none" w:sz="0" w:space="0" w:color="auto"/>
                <w:bottom w:val="none" w:sz="0" w:space="0" w:color="auto"/>
                <w:right w:val="none" w:sz="0" w:space="0" w:color="auto"/>
              </w:divBdr>
            </w:div>
          </w:divsChild>
        </w:div>
        <w:div w:id="129254329">
          <w:marLeft w:val="0"/>
          <w:marRight w:val="0"/>
          <w:marTop w:val="0"/>
          <w:marBottom w:val="0"/>
          <w:divBdr>
            <w:top w:val="none" w:sz="0" w:space="0" w:color="auto"/>
            <w:left w:val="none" w:sz="0" w:space="0" w:color="auto"/>
            <w:bottom w:val="none" w:sz="0" w:space="0" w:color="auto"/>
            <w:right w:val="none" w:sz="0" w:space="0" w:color="auto"/>
          </w:divBdr>
          <w:divsChild>
            <w:div w:id="283855718">
              <w:marLeft w:val="0"/>
              <w:marRight w:val="0"/>
              <w:marTop w:val="0"/>
              <w:marBottom w:val="0"/>
              <w:divBdr>
                <w:top w:val="none" w:sz="0" w:space="0" w:color="auto"/>
                <w:left w:val="none" w:sz="0" w:space="0" w:color="auto"/>
                <w:bottom w:val="none" w:sz="0" w:space="0" w:color="auto"/>
                <w:right w:val="none" w:sz="0" w:space="0" w:color="auto"/>
              </w:divBdr>
            </w:div>
            <w:div w:id="690842231">
              <w:marLeft w:val="0"/>
              <w:marRight w:val="0"/>
              <w:marTop w:val="0"/>
              <w:marBottom w:val="0"/>
              <w:divBdr>
                <w:top w:val="none" w:sz="0" w:space="0" w:color="auto"/>
                <w:left w:val="none" w:sz="0" w:space="0" w:color="auto"/>
                <w:bottom w:val="none" w:sz="0" w:space="0" w:color="auto"/>
                <w:right w:val="none" w:sz="0" w:space="0" w:color="auto"/>
              </w:divBdr>
            </w:div>
          </w:divsChild>
        </w:div>
        <w:div w:id="1544976014">
          <w:marLeft w:val="0"/>
          <w:marRight w:val="0"/>
          <w:marTop w:val="0"/>
          <w:marBottom w:val="0"/>
          <w:divBdr>
            <w:top w:val="none" w:sz="0" w:space="0" w:color="auto"/>
            <w:left w:val="none" w:sz="0" w:space="0" w:color="auto"/>
            <w:bottom w:val="none" w:sz="0" w:space="0" w:color="auto"/>
            <w:right w:val="none" w:sz="0" w:space="0" w:color="auto"/>
          </w:divBdr>
          <w:divsChild>
            <w:div w:id="1045713617">
              <w:marLeft w:val="0"/>
              <w:marRight w:val="0"/>
              <w:marTop w:val="0"/>
              <w:marBottom w:val="0"/>
              <w:divBdr>
                <w:top w:val="none" w:sz="0" w:space="0" w:color="auto"/>
                <w:left w:val="none" w:sz="0" w:space="0" w:color="auto"/>
                <w:bottom w:val="none" w:sz="0" w:space="0" w:color="auto"/>
                <w:right w:val="none" w:sz="0" w:space="0" w:color="auto"/>
              </w:divBdr>
            </w:div>
            <w:div w:id="731008565">
              <w:marLeft w:val="0"/>
              <w:marRight w:val="0"/>
              <w:marTop w:val="0"/>
              <w:marBottom w:val="0"/>
              <w:divBdr>
                <w:top w:val="none" w:sz="0" w:space="0" w:color="auto"/>
                <w:left w:val="none" w:sz="0" w:space="0" w:color="auto"/>
                <w:bottom w:val="none" w:sz="0" w:space="0" w:color="auto"/>
                <w:right w:val="none" w:sz="0" w:space="0" w:color="auto"/>
              </w:divBdr>
            </w:div>
            <w:div w:id="2031685844">
              <w:marLeft w:val="0"/>
              <w:marRight w:val="0"/>
              <w:marTop w:val="0"/>
              <w:marBottom w:val="0"/>
              <w:divBdr>
                <w:top w:val="none" w:sz="0" w:space="0" w:color="auto"/>
                <w:left w:val="none" w:sz="0" w:space="0" w:color="auto"/>
                <w:bottom w:val="none" w:sz="0" w:space="0" w:color="auto"/>
                <w:right w:val="none" w:sz="0" w:space="0" w:color="auto"/>
              </w:divBdr>
            </w:div>
            <w:div w:id="548688330">
              <w:marLeft w:val="0"/>
              <w:marRight w:val="0"/>
              <w:marTop w:val="0"/>
              <w:marBottom w:val="0"/>
              <w:divBdr>
                <w:top w:val="none" w:sz="0" w:space="0" w:color="auto"/>
                <w:left w:val="none" w:sz="0" w:space="0" w:color="auto"/>
                <w:bottom w:val="none" w:sz="0" w:space="0" w:color="auto"/>
                <w:right w:val="none" w:sz="0" w:space="0" w:color="auto"/>
              </w:divBdr>
            </w:div>
          </w:divsChild>
        </w:div>
        <w:div w:id="242420906">
          <w:marLeft w:val="0"/>
          <w:marRight w:val="0"/>
          <w:marTop w:val="0"/>
          <w:marBottom w:val="0"/>
          <w:divBdr>
            <w:top w:val="none" w:sz="0" w:space="0" w:color="auto"/>
            <w:left w:val="none" w:sz="0" w:space="0" w:color="auto"/>
            <w:bottom w:val="none" w:sz="0" w:space="0" w:color="auto"/>
            <w:right w:val="none" w:sz="0" w:space="0" w:color="auto"/>
          </w:divBdr>
          <w:divsChild>
            <w:div w:id="1281764754">
              <w:marLeft w:val="0"/>
              <w:marRight w:val="0"/>
              <w:marTop w:val="0"/>
              <w:marBottom w:val="0"/>
              <w:divBdr>
                <w:top w:val="none" w:sz="0" w:space="0" w:color="auto"/>
                <w:left w:val="none" w:sz="0" w:space="0" w:color="auto"/>
                <w:bottom w:val="none" w:sz="0" w:space="0" w:color="auto"/>
                <w:right w:val="none" w:sz="0" w:space="0" w:color="auto"/>
              </w:divBdr>
            </w:div>
            <w:div w:id="1328284559">
              <w:marLeft w:val="0"/>
              <w:marRight w:val="0"/>
              <w:marTop w:val="0"/>
              <w:marBottom w:val="0"/>
              <w:divBdr>
                <w:top w:val="none" w:sz="0" w:space="0" w:color="auto"/>
                <w:left w:val="none" w:sz="0" w:space="0" w:color="auto"/>
                <w:bottom w:val="none" w:sz="0" w:space="0" w:color="auto"/>
                <w:right w:val="none" w:sz="0" w:space="0" w:color="auto"/>
              </w:divBdr>
            </w:div>
          </w:divsChild>
        </w:div>
        <w:div w:id="1883979219">
          <w:marLeft w:val="0"/>
          <w:marRight w:val="0"/>
          <w:marTop w:val="0"/>
          <w:marBottom w:val="0"/>
          <w:divBdr>
            <w:top w:val="none" w:sz="0" w:space="0" w:color="auto"/>
            <w:left w:val="none" w:sz="0" w:space="0" w:color="auto"/>
            <w:bottom w:val="none" w:sz="0" w:space="0" w:color="auto"/>
            <w:right w:val="none" w:sz="0" w:space="0" w:color="auto"/>
          </w:divBdr>
          <w:divsChild>
            <w:div w:id="1379358686">
              <w:marLeft w:val="0"/>
              <w:marRight w:val="0"/>
              <w:marTop w:val="0"/>
              <w:marBottom w:val="0"/>
              <w:divBdr>
                <w:top w:val="none" w:sz="0" w:space="0" w:color="auto"/>
                <w:left w:val="none" w:sz="0" w:space="0" w:color="auto"/>
                <w:bottom w:val="none" w:sz="0" w:space="0" w:color="auto"/>
                <w:right w:val="none" w:sz="0" w:space="0" w:color="auto"/>
              </w:divBdr>
            </w:div>
            <w:div w:id="2126731246">
              <w:marLeft w:val="0"/>
              <w:marRight w:val="0"/>
              <w:marTop w:val="0"/>
              <w:marBottom w:val="0"/>
              <w:divBdr>
                <w:top w:val="none" w:sz="0" w:space="0" w:color="auto"/>
                <w:left w:val="none" w:sz="0" w:space="0" w:color="auto"/>
                <w:bottom w:val="none" w:sz="0" w:space="0" w:color="auto"/>
                <w:right w:val="none" w:sz="0" w:space="0" w:color="auto"/>
              </w:divBdr>
            </w:div>
          </w:divsChild>
        </w:div>
        <w:div w:id="1792899068">
          <w:marLeft w:val="0"/>
          <w:marRight w:val="0"/>
          <w:marTop w:val="0"/>
          <w:marBottom w:val="0"/>
          <w:divBdr>
            <w:top w:val="none" w:sz="0" w:space="0" w:color="auto"/>
            <w:left w:val="none" w:sz="0" w:space="0" w:color="auto"/>
            <w:bottom w:val="none" w:sz="0" w:space="0" w:color="auto"/>
            <w:right w:val="none" w:sz="0" w:space="0" w:color="auto"/>
          </w:divBdr>
          <w:divsChild>
            <w:div w:id="1934896964">
              <w:marLeft w:val="0"/>
              <w:marRight w:val="0"/>
              <w:marTop w:val="0"/>
              <w:marBottom w:val="0"/>
              <w:divBdr>
                <w:top w:val="none" w:sz="0" w:space="0" w:color="auto"/>
                <w:left w:val="none" w:sz="0" w:space="0" w:color="auto"/>
                <w:bottom w:val="none" w:sz="0" w:space="0" w:color="auto"/>
                <w:right w:val="none" w:sz="0" w:space="0" w:color="auto"/>
              </w:divBdr>
            </w:div>
          </w:divsChild>
        </w:div>
        <w:div w:id="848178911">
          <w:marLeft w:val="0"/>
          <w:marRight w:val="0"/>
          <w:marTop w:val="0"/>
          <w:marBottom w:val="0"/>
          <w:divBdr>
            <w:top w:val="none" w:sz="0" w:space="0" w:color="auto"/>
            <w:left w:val="none" w:sz="0" w:space="0" w:color="auto"/>
            <w:bottom w:val="none" w:sz="0" w:space="0" w:color="auto"/>
            <w:right w:val="none" w:sz="0" w:space="0" w:color="auto"/>
          </w:divBdr>
          <w:divsChild>
            <w:div w:id="943457845">
              <w:marLeft w:val="0"/>
              <w:marRight w:val="0"/>
              <w:marTop w:val="0"/>
              <w:marBottom w:val="0"/>
              <w:divBdr>
                <w:top w:val="none" w:sz="0" w:space="0" w:color="auto"/>
                <w:left w:val="none" w:sz="0" w:space="0" w:color="auto"/>
                <w:bottom w:val="none" w:sz="0" w:space="0" w:color="auto"/>
                <w:right w:val="none" w:sz="0" w:space="0" w:color="auto"/>
              </w:divBdr>
            </w:div>
            <w:div w:id="766389059">
              <w:marLeft w:val="0"/>
              <w:marRight w:val="0"/>
              <w:marTop w:val="0"/>
              <w:marBottom w:val="0"/>
              <w:divBdr>
                <w:top w:val="none" w:sz="0" w:space="0" w:color="auto"/>
                <w:left w:val="none" w:sz="0" w:space="0" w:color="auto"/>
                <w:bottom w:val="none" w:sz="0" w:space="0" w:color="auto"/>
                <w:right w:val="none" w:sz="0" w:space="0" w:color="auto"/>
              </w:divBdr>
            </w:div>
          </w:divsChild>
        </w:div>
        <w:div w:id="1152987206">
          <w:marLeft w:val="0"/>
          <w:marRight w:val="0"/>
          <w:marTop w:val="0"/>
          <w:marBottom w:val="0"/>
          <w:divBdr>
            <w:top w:val="none" w:sz="0" w:space="0" w:color="auto"/>
            <w:left w:val="none" w:sz="0" w:space="0" w:color="auto"/>
            <w:bottom w:val="none" w:sz="0" w:space="0" w:color="auto"/>
            <w:right w:val="none" w:sz="0" w:space="0" w:color="auto"/>
          </w:divBdr>
          <w:divsChild>
            <w:div w:id="906114610">
              <w:marLeft w:val="0"/>
              <w:marRight w:val="0"/>
              <w:marTop w:val="0"/>
              <w:marBottom w:val="0"/>
              <w:divBdr>
                <w:top w:val="none" w:sz="0" w:space="0" w:color="auto"/>
                <w:left w:val="none" w:sz="0" w:space="0" w:color="auto"/>
                <w:bottom w:val="none" w:sz="0" w:space="0" w:color="auto"/>
                <w:right w:val="none" w:sz="0" w:space="0" w:color="auto"/>
              </w:divBdr>
            </w:div>
          </w:divsChild>
        </w:div>
        <w:div w:id="983433267">
          <w:marLeft w:val="0"/>
          <w:marRight w:val="0"/>
          <w:marTop w:val="0"/>
          <w:marBottom w:val="0"/>
          <w:divBdr>
            <w:top w:val="none" w:sz="0" w:space="0" w:color="auto"/>
            <w:left w:val="none" w:sz="0" w:space="0" w:color="auto"/>
            <w:bottom w:val="none" w:sz="0" w:space="0" w:color="auto"/>
            <w:right w:val="none" w:sz="0" w:space="0" w:color="auto"/>
          </w:divBdr>
          <w:divsChild>
            <w:div w:id="2093891850">
              <w:marLeft w:val="0"/>
              <w:marRight w:val="0"/>
              <w:marTop w:val="0"/>
              <w:marBottom w:val="0"/>
              <w:divBdr>
                <w:top w:val="none" w:sz="0" w:space="0" w:color="auto"/>
                <w:left w:val="none" w:sz="0" w:space="0" w:color="auto"/>
                <w:bottom w:val="none" w:sz="0" w:space="0" w:color="auto"/>
                <w:right w:val="none" w:sz="0" w:space="0" w:color="auto"/>
              </w:divBdr>
            </w:div>
          </w:divsChild>
        </w:div>
        <w:div w:id="1472481620">
          <w:marLeft w:val="0"/>
          <w:marRight w:val="0"/>
          <w:marTop w:val="0"/>
          <w:marBottom w:val="0"/>
          <w:divBdr>
            <w:top w:val="none" w:sz="0" w:space="0" w:color="auto"/>
            <w:left w:val="none" w:sz="0" w:space="0" w:color="auto"/>
            <w:bottom w:val="none" w:sz="0" w:space="0" w:color="auto"/>
            <w:right w:val="none" w:sz="0" w:space="0" w:color="auto"/>
          </w:divBdr>
          <w:divsChild>
            <w:div w:id="707533003">
              <w:marLeft w:val="0"/>
              <w:marRight w:val="0"/>
              <w:marTop w:val="0"/>
              <w:marBottom w:val="0"/>
              <w:divBdr>
                <w:top w:val="none" w:sz="0" w:space="0" w:color="auto"/>
                <w:left w:val="none" w:sz="0" w:space="0" w:color="auto"/>
                <w:bottom w:val="none" w:sz="0" w:space="0" w:color="auto"/>
                <w:right w:val="none" w:sz="0" w:space="0" w:color="auto"/>
              </w:divBdr>
            </w:div>
            <w:div w:id="1026757365">
              <w:marLeft w:val="0"/>
              <w:marRight w:val="0"/>
              <w:marTop w:val="0"/>
              <w:marBottom w:val="0"/>
              <w:divBdr>
                <w:top w:val="none" w:sz="0" w:space="0" w:color="auto"/>
                <w:left w:val="none" w:sz="0" w:space="0" w:color="auto"/>
                <w:bottom w:val="none" w:sz="0" w:space="0" w:color="auto"/>
                <w:right w:val="none" w:sz="0" w:space="0" w:color="auto"/>
              </w:divBdr>
            </w:div>
          </w:divsChild>
        </w:div>
        <w:div w:id="1885210172">
          <w:marLeft w:val="0"/>
          <w:marRight w:val="0"/>
          <w:marTop w:val="0"/>
          <w:marBottom w:val="0"/>
          <w:divBdr>
            <w:top w:val="none" w:sz="0" w:space="0" w:color="auto"/>
            <w:left w:val="none" w:sz="0" w:space="0" w:color="auto"/>
            <w:bottom w:val="none" w:sz="0" w:space="0" w:color="auto"/>
            <w:right w:val="none" w:sz="0" w:space="0" w:color="auto"/>
          </w:divBdr>
          <w:divsChild>
            <w:div w:id="1181090632">
              <w:marLeft w:val="0"/>
              <w:marRight w:val="0"/>
              <w:marTop w:val="0"/>
              <w:marBottom w:val="0"/>
              <w:divBdr>
                <w:top w:val="none" w:sz="0" w:space="0" w:color="auto"/>
                <w:left w:val="none" w:sz="0" w:space="0" w:color="auto"/>
                <w:bottom w:val="none" w:sz="0" w:space="0" w:color="auto"/>
                <w:right w:val="none" w:sz="0" w:space="0" w:color="auto"/>
              </w:divBdr>
            </w:div>
          </w:divsChild>
        </w:div>
        <w:div w:id="891238107">
          <w:marLeft w:val="0"/>
          <w:marRight w:val="0"/>
          <w:marTop w:val="0"/>
          <w:marBottom w:val="0"/>
          <w:divBdr>
            <w:top w:val="none" w:sz="0" w:space="0" w:color="auto"/>
            <w:left w:val="none" w:sz="0" w:space="0" w:color="auto"/>
            <w:bottom w:val="none" w:sz="0" w:space="0" w:color="auto"/>
            <w:right w:val="none" w:sz="0" w:space="0" w:color="auto"/>
          </w:divBdr>
          <w:divsChild>
            <w:div w:id="1148977598">
              <w:marLeft w:val="0"/>
              <w:marRight w:val="0"/>
              <w:marTop w:val="0"/>
              <w:marBottom w:val="0"/>
              <w:divBdr>
                <w:top w:val="none" w:sz="0" w:space="0" w:color="auto"/>
                <w:left w:val="none" w:sz="0" w:space="0" w:color="auto"/>
                <w:bottom w:val="none" w:sz="0" w:space="0" w:color="auto"/>
                <w:right w:val="none" w:sz="0" w:space="0" w:color="auto"/>
              </w:divBdr>
            </w:div>
            <w:div w:id="1418474621">
              <w:marLeft w:val="0"/>
              <w:marRight w:val="0"/>
              <w:marTop w:val="0"/>
              <w:marBottom w:val="0"/>
              <w:divBdr>
                <w:top w:val="none" w:sz="0" w:space="0" w:color="auto"/>
                <w:left w:val="none" w:sz="0" w:space="0" w:color="auto"/>
                <w:bottom w:val="none" w:sz="0" w:space="0" w:color="auto"/>
                <w:right w:val="none" w:sz="0" w:space="0" w:color="auto"/>
              </w:divBdr>
            </w:div>
          </w:divsChild>
        </w:div>
        <w:div w:id="225192917">
          <w:marLeft w:val="0"/>
          <w:marRight w:val="0"/>
          <w:marTop w:val="0"/>
          <w:marBottom w:val="0"/>
          <w:divBdr>
            <w:top w:val="none" w:sz="0" w:space="0" w:color="auto"/>
            <w:left w:val="none" w:sz="0" w:space="0" w:color="auto"/>
            <w:bottom w:val="none" w:sz="0" w:space="0" w:color="auto"/>
            <w:right w:val="none" w:sz="0" w:space="0" w:color="auto"/>
          </w:divBdr>
          <w:divsChild>
            <w:div w:id="2013022437">
              <w:marLeft w:val="0"/>
              <w:marRight w:val="0"/>
              <w:marTop w:val="0"/>
              <w:marBottom w:val="0"/>
              <w:divBdr>
                <w:top w:val="none" w:sz="0" w:space="0" w:color="auto"/>
                <w:left w:val="none" w:sz="0" w:space="0" w:color="auto"/>
                <w:bottom w:val="none" w:sz="0" w:space="0" w:color="auto"/>
                <w:right w:val="none" w:sz="0" w:space="0" w:color="auto"/>
              </w:divBdr>
            </w:div>
            <w:div w:id="117993526">
              <w:marLeft w:val="0"/>
              <w:marRight w:val="0"/>
              <w:marTop w:val="0"/>
              <w:marBottom w:val="0"/>
              <w:divBdr>
                <w:top w:val="none" w:sz="0" w:space="0" w:color="auto"/>
                <w:left w:val="none" w:sz="0" w:space="0" w:color="auto"/>
                <w:bottom w:val="none" w:sz="0" w:space="0" w:color="auto"/>
                <w:right w:val="none" w:sz="0" w:space="0" w:color="auto"/>
              </w:divBdr>
            </w:div>
            <w:div w:id="1740787344">
              <w:marLeft w:val="0"/>
              <w:marRight w:val="0"/>
              <w:marTop w:val="0"/>
              <w:marBottom w:val="0"/>
              <w:divBdr>
                <w:top w:val="none" w:sz="0" w:space="0" w:color="auto"/>
                <w:left w:val="none" w:sz="0" w:space="0" w:color="auto"/>
                <w:bottom w:val="none" w:sz="0" w:space="0" w:color="auto"/>
                <w:right w:val="none" w:sz="0" w:space="0" w:color="auto"/>
              </w:divBdr>
            </w:div>
          </w:divsChild>
        </w:div>
        <w:div w:id="1814715043">
          <w:marLeft w:val="0"/>
          <w:marRight w:val="0"/>
          <w:marTop w:val="0"/>
          <w:marBottom w:val="0"/>
          <w:divBdr>
            <w:top w:val="none" w:sz="0" w:space="0" w:color="auto"/>
            <w:left w:val="none" w:sz="0" w:space="0" w:color="auto"/>
            <w:bottom w:val="none" w:sz="0" w:space="0" w:color="auto"/>
            <w:right w:val="none" w:sz="0" w:space="0" w:color="auto"/>
          </w:divBdr>
          <w:divsChild>
            <w:div w:id="747190816">
              <w:marLeft w:val="0"/>
              <w:marRight w:val="0"/>
              <w:marTop w:val="0"/>
              <w:marBottom w:val="0"/>
              <w:divBdr>
                <w:top w:val="none" w:sz="0" w:space="0" w:color="auto"/>
                <w:left w:val="none" w:sz="0" w:space="0" w:color="auto"/>
                <w:bottom w:val="none" w:sz="0" w:space="0" w:color="auto"/>
                <w:right w:val="none" w:sz="0" w:space="0" w:color="auto"/>
              </w:divBdr>
            </w:div>
          </w:divsChild>
        </w:div>
        <w:div w:id="2024090520">
          <w:marLeft w:val="0"/>
          <w:marRight w:val="0"/>
          <w:marTop w:val="0"/>
          <w:marBottom w:val="0"/>
          <w:divBdr>
            <w:top w:val="none" w:sz="0" w:space="0" w:color="auto"/>
            <w:left w:val="none" w:sz="0" w:space="0" w:color="auto"/>
            <w:bottom w:val="none" w:sz="0" w:space="0" w:color="auto"/>
            <w:right w:val="none" w:sz="0" w:space="0" w:color="auto"/>
          </w:divBdr>
          <w:divsChild>
            <w:div w:id="1020358277">
              <w:marLeft w:val="0"/>
              <w:marRight w:val="0"/>
              <w:marTop w:val="0"/>
              <w:marBottom w:val="0"/>
              <w:divBdr>
                <w:top w:val="none" w:sz="0" w:space="0" w:color="auto"/>
                <w:left w:val="none" w:sz="0" w:space="0" w:color="auto"/>
                <w:bottom w:val="none" w:sz="0" w:space="0" w:color="auto"/>
                <w:right w:val="none" w:sz="0" w:space="0" w:color="auto"/>
              </w:divBdr>
            </w:div>
            <w:div w:id="233245083">
              <w:marLeft w:val="0"/>
              <w:marRight w:val="0"/>
              <w:marTop w:val="0"/>
              <w:marBottom w:val="0"/>
              <w:divBdr>
                <w:top w:val="none" w:sz="0" w:space="0" w:color="auto"/>
                <w:left w:val="none" w:sz="0" w:space="0" w:color="auto"/>
                <w:bottom w:val="none" w:sz="0" w:space="0" w:color="auto"/>
                <w:right w:val="none" w:sz="0" w:space="0" w:color="auto"/>
              </w:divBdr>
            </w:div>
          </w:divsChild>
        </w:div>
        <w:div w:id="637684135">
          <w:marLeft w:val="0"/>
          <w:marRight w:val="0"/>
          <w:marTop w:val="0"/>
          <w:marBottom w:val="0"/>
          <w:divBdr>
            <w:top w:val="none" w:sz="0" w:space="0" w:color="auto"/>
            <w:left w:val="none" w:sz="0" w:space="0" w:color="auto"/>
            <w:bottom w:val="none" w:sz="0" w:space="0" w:color="auto"/>
            <w:right w:val="none" w:sz="0" w:space="0" w:color="auto"/>
          </w:divBdr>
          <w:divsChild>
            <w:div w:id="12919774">
              <w:marLeft w:val="0"/>
              <w:marRight w:val="0"/>
              <w:marTop w:val="0"/>
              <w:marBottom w:val="0"/>
              <w:divBdr>
                <w:top w:val="none" w:sz="0" w:space="0" w:color="auto"/>
                <w:left w:val="none" w:sz="0" w:space="0" w:color="auto"/>
                <w:bottom w:val="none" w:sz="0" w:space="0" w:color="auto"/>
                <w:right w:val="none" w:sz="0" w:space="0" w:color="auto"/>
              </w:divBdr>
            </w:div>
            <w:div w:id="473525514">
              <w:marLeft w:val="0"/>
              <w:marRight w:val="0"/>
              <w:marTop w:val="0"/>
              <w:marBottom w:val="0"/>
              <w:divBdr>
                <w:top w:val="none" w:sz="0" w:space="0" w:color="auto"/>
                <w:left w:val="none" w:sz="0" w:space="0" w:color="auto"/>
                <w:bottom w:val="none" w:sz="0" w:space="0" w:color="auto"/>
                <w:right w:val="none" w:sz="0" w:space="0" w:color="auto"/>
              </w:divBdr>
            </w:div>
            <w:div w:id="1107118706">
              <w:marLeft w:val="0"/>
              <w:marRight w:val="0"/>
              <w:marTop w:val="0"/>
              <w:marBottom w:val="0"/>
              <w:divBdr>
                <w:top w:val="none" w:sz="0" w:space="0" w:color="auto"/>
                <w:left w:val="none" w:sz="0" w:space="0" w:color="auto"/>
                <w:bottom w:val="none" w:sz="0" w:space="0" w:color="auto"/>
                <w:right w:val="none" w:sz="0" w:space="0" w:color="auto"/>
              </w:divBdr>
            </w:div>
          </w:divsChild>
        </w:div>
        <w:div w:id="276108206">
          <w:marLeft w:val="0"/>
          <w:marRight w:val="0"/>
          <w:marTop w:val="0"/>
          <w:marBottom w:val="0"/>
          <w:divBdr>
            <w:top w:val="none" w:sz="0" w:space="0" w:color="auto"/>
            <w:left w:val="none" w:sz="0" w:space="0" w:color="auto"/>
            <w:bottom w:val="none" w:sz="0" w:space="0" w:color="auto"/>
            <w:right w:val="none" w:sz="0" w:space="0" w:color="auto"/>
          </w:divBdr>
          <w:divsChild>
            <w:div w:id="771246878">
              <w:marLeft w:val="0"/>
              <w:marRight w:val="0"/>
              <w:marTop w:val="0"/>
              <w:marBottom w:val="0"/>
              <w:divBdr>
                <w:top w:val="none" w:sz="0" w:space="0" w:color="auto"/>
                <w:left w:val="none" w:sz="0" w:space="0" w:color="auto"/>
                <w:bottom w:val="none" w:sz="0" w:space="0" w:color="auto"/>
                <w:right w:val="none" w:sz="0" w:space="0" w:color="auto"/>
              </w:divBdr>
            </w:div>
            <w:div w:id="1825052199">
              <w:marLeft w:val="0"/>
              <w:marRight w:val="0"/>
              <w:marTop w:val="0"/>
              <w:marBottom w:val="0"/>
              <w:divBdr>
                <w:top w:val="none" w:sz="0" w:space="0" w:color="auto"/>
                <w:left w:val="none" w:sz="0" w:space="0" w:color="auto"/>
                <w:bottom w:val="none" w:sz="0" w:space="0" w:color="auto"/>
                <w:right w:val="none" w:sz="0" w:space="0" w:color="auto"/>
              </w:divBdr>
            </w:div>
            <w:div w:id="1700154857">
              <w:marLeft w:val="0"/>
              <w:marRight w:val="0"/>
              <w:marTop w:val="0"/>
              <w:marBottom w:val="0"/>
              <w:divBdr>
                <w:top w:val="none" w:sz="0" w:space="0" w:color="auto"/>
                <w:left w:val="none" w:sz="0" w:space="0" w:color="auto"/>
                <w:bottom w:val="none" w:sz="0" w:space="0" w:color="auto"/>
                <w:right w:val="none" w:sz="0" w:space="0" w:color="auto"/>
              </w:divBdr>
            </w:div>
          </w:divsChild>
        </w:div>
        <w:div w:id="1041828265">
          <w:marLeft w:val="0"/>
          <w:marRight w:val="0"/>
          <w:marTop w:val="0"/>
          <w:marBottom w:val="0"/>
          <w:divBdr>
            <w:top w:val="none" w:sz="0" w:space="0" w:color="auto"/>
            <w:left w:val="none" w:sz="0" w:space="0" w:color="auto"/>
            <w:bottom w:val="none" w:sz="0" w:space="0" w:color="auto"/>
            <w:right w:val="none" w:sz="0" w:space="0" w:color="auto"/>
          </w:divBdr>
          <w:divsChild>
            <w:div w:id="77949827">
              <w:marLeft w:val="0"/>
              <w:marRight w:val="0"/>
              <w:marTop w:val="0"/>
              <w:marBottom w:val="0"/>
              <w:divBdr>
                <w:top w:val="none" w:sz="0" w:space="0" w:color="auto"/>
                <w:left w:val="none" w:sz="0" w:space="0" w:color="auto"/>
                <w:bottom w:val="none" w:sz="0" w:space="0" w:color="auto"/>
                <w:right w:val="none" w:sz="0" w:space="0" w:color="auto"/>
              </w:divBdr>
            </w:div>
            <w:div w:id="910233693">
              <w:marLeft w:val="0"/>
              <w:marRight w:val="0"/>
              <w:marTop w:val="0"/>
              <w:marBottom w:val="0"/>
              <w:divBdr>
                <w:top w:val="none" w:sz="0" w:space="0" w:color="auto"/>
                <w:left w:val="none" w:sz="0" w:space="0" w:color="auto"/>
                <w:bottom w:val="none" w:sz="0" w:space="0" w:color="auto"/>
                <w:right w:val="none" w:sz="0" w:space="0" w:color="auto"/>
              </w:divBdr>
            </w:div>
          </w:divsChild>
        </w:div>
        <w:div w:id="269438276">
          <w:marLeft w:val="0"/>
          <w:marRight w:val="0"/>
          <w:marTop w:val="0"/>
          <w:marBottom w:val="0"/>
          <w:divBdr>
            <w:top w:val="none" w:sz="0" w:space="0" w:color="auto"/>
            <w:left w:val="none" w:sz="0" w:space="0" w:color="auto"/>
            <w:bottom w:val="none" w:sz="0" w:space="0" w:color="auto"/>
            <w:right w:val="none" w:sz="0" w:space="0" w:color="auto"/>
          </w:divBdr>
          <w:divsChild>
            <w:div w:id="874077171">
              <w:marLeft w:val="0"/>
              <w:marRight w:val="0"/>
              <w:marTop w:val="0"/>
              <w:marBottom w:val="0"/>
              <w:divBdr>
                <w:top w:val="none" w:sz="0" w:space="0" w:color="auto"/>
                <w:left w:val="none" w:sz="0" w:space="0" w:color="auto"/>
                <w:bottom w:val="none" w:sz="0" w:space="0" w:color="auto"/>
                <w:right w:val="none" w:sz="0" w:space="0" w:color="auto"/>
              </w:divBdr>
            </w:div>
            <w:div w:id="280066842">
              <w:marLeft w:val="0"/>
              <w:marRight w:val="0"/>
              <w:marTop w:val="0"/>
              <w:marBottom w:val="0"/>
              <w:divBdr>
                <w:top w:val="none" w:sz="0" w:space="0" w:color="auto"/>
                <w:left w:val="none" w:sz="0" w:space="0" w:color="auto"/>
                <w:bottom w:val="none" w:sz="0" w:space="0" w:color="auto"/>
                <w:right w:val="none" w:sz="0" w:space="0" w:color="auto"/>
              </w:divBdr>
            </w:div>
            <w:div w:id="1247807729">
              <w:marLeft w:val="0"/>
              <w:marRight w:val="0"/>
              <w:marTop w:val="0"/>
              <w:marBottom w:val="0"/>
              <w:divBdr>
                <w:top w:val="none" w:sz="0" w:space="0" w:color="auto"/>
                <w:left w:val="none" w:sz="0" w:space="0" w:color="auto"/>
                <w:bottom w:val="none" w:sz="0" w:space="0" w:color="auto"/>
                <w:right w:val="none" w:sz="0" w:space="0" w:color="auto"/>
              </w:divBdr>
            </w:div>
          </w:divsChild>
        </w:div>
        <w:div w:id="1055205300">
          <w:marLeft w:val="0"/>
          <w:marRight w:val="0"/>
          <w:marTop w:val="0"/>
          <w:marBottom w:val="0"/>
          <w:divBdr>
            <w:top w:val="none" w:sz="0" w:space="0" w:color="auto"/>
            <w:left w:val="none" w:sz="0" w:space="0" w:color="auto"/>
            <w:bottom w:val="none" w:sz="0" w:space="0" w:color="auto"/>
            <w:right w:val="none" w:sz="0" w:space="0" w:color="auto"/>
          </w:divBdr>
          <w:divsChild>
            <w:div w:id="1001544115">
              <w:marLeft w:val="0"/>
              <w:marRight w:val="0"/>
              <w:marTop w:val="0"/>
              <w:marBottom w:val="0"/>
              <w:divBdr>
                <w:top w:val="none" w:sz="0" w:space="0" w:color="auto"/>
                <w:left w:val="none" w:sz="0" w:space="0" w:color="auto"/>
                <w:bottom w:val="none" w:sz="0" w:space="0" w:color="auto"/>
                <w:right w:val="none" w:sz="0" w:space="0" w:color="auto"/>
              </w:divBdr>
            </w:div>
            <w:div w:id="1445223055">
              <w:marLeft w:val="0"/>
              <w:marRight w:val="0"/>
              <w:marTop w:val="0"/>
              <w:marBottom w:val="0"/>
              <w:divBdr>
                <w:top w:val="none" w:sz="0" w:space="0" w:color="auto"/>
                <w:left w:val="none" w:sz="0" w:space="0" w:color="auto"/>
                <w:bottom w:val="none" w:sz="0" w:space="0" w:color="auto"/>
                <w:right w:val="none" w:sz="0" w:space="0" w:color="auto"/>
              </w:divBdr>
            </w:div>
          </w:divsChild>
        </w:div>
        <w:div w:id="719326287">
          <w:marLeft w:val="0"/>
          <w:marRight w:val="0"/>
          <w:marTop w:val="0"/>
          <w:marBottom w:val="0"/>
          <w:divBdr>
            <w:top w:val="none" w:sz="0" w:space="0" w:color="auto"/>
            <w:left w:val="none" w:sz="0" w:space="0" w:color="auto"/>
            <w:bottom w:val="none" w:sz="0" w:space="0" w:color="auto"/>
            <w:right w:val="none" w:sz="0" w:space="0" w:color="auto"/>
          </w:divBdr>
          <w:divsChild>
            <w:div w:id="913315504">
              <w:marLeft w:val="0"/>
              <w:marRight w:val="0"/>
              <w:marTop w:val="0"/>
              <w:marBottom w:val="0"/>
              <w:divBdr>
                <w:top w:val="none" w:sz="0" w:space="0" w:color="auto"/>
                <w:left w:val="none" w:sz="0" w:space="0" w:color="auto"/>
                <w:bottom w:val="none" w:sz="0" w:space="0" w:color="auto"/>
                <w:right w:val="none" w:sz="0" w:space="0" w:color="auto"/>
              </w:divBdr>
            </w:div>
            <w:div w:id="1524326409">
              <w:marLeft w:val="0"/>
              <w:marRight w:val="0"/>
              <w:marTop w:val="0"/>
              <w:marBottom w:val="0"/>
              <w:divBdr>
                <w:top w:val="none" w:sz="0" w:space="0" w:color="auto"/>
                <w:left w:val="none" w:sz="0" w:space="0" w:color="auto"/>
                <w:bottom w:val="none" w:sz="0" w:space="0" w:color="auto"/>
                <w:right w:val="none" w:sz="0" w:space="0" w:color="auto"/>
              </w:divBdr>
            </w:div>
            <w:div w:id="1332370486">
              <w:marLeft w:val="0"/>
              <w:marRight w:val="0"/>
              <w:marTop w:val="0"/>
              <w:marBottom w:val="0"/>
              <w:divBdr>
                <w:top w:val="none" w:sz="0" w:space="0" w:color="auto"/>
                <w:left w:val="none" w:sz="0" w:space="0" w:color="auto"/>
                <w:bottom w:val="none" w:sz="0" w:space="0" w:color="auto"/>
                <w:right w:val="none" w:sz="0" w:space="0" w:color="auto"/>
              </w:divBdr>
            </w:div>
            <w:div w:id="594292083">
              <w:marLeft w:val="0"/>
              <w:marRight w:val="0"/>
              <w:marTop w:val="0"/>
              <w:marBottom w:val="0"/>
              <w:divBdr>
                <w:top w:val="none" w:sz="0" w:space="0" w:color="auto"/>
                <w:left w:val="none" w:sz="0" w:space="0" w:color="auto"/>
                <w:bottom w:val="none" w:sz="0" w:space="0" w:color="auto"/>
                <w:right w:val="none" w:sz="0" w:space="0" w:color="auto"/>
              </w:divBdr>
            </w:div>
            <w:div w:id="457843906">
              <w:marLeft w:val="0"/>
              <w:marRight w:val="0"/>
              <w:marTop w:val="0"/>
              <w:marBottom w:val="0"/>
              <w:divBdr>
                <w:top w:val="none" w:sz="0" w:space="0" w:color="auto"/>
                <w:left w:val="none" w:sz="0" w:space="0" w:color="auto"/>
                <w:bottom w:val="none" w:sz="0" w:space="0" w:color="auto"/>
                <w:right w:val="none" w:sz="0" w:space="0" w:color="auto"/>
              </w:divBdr>
            </w:div>
          </w:divsChild>
        </w:div>
        <w:div w:id="638533893">
          <w:marLeft w:val="0"/>
          <w:marRight w:val="0"/>
          <w:marTop w:val="0"/>
          <w:marBottom w:val="0"/>
          <w:divBdr>
            <w:top w:val="none" w:sz="0" w:space="0" w:color="auto"/>
            <w:left w:val="none" w:sz="0" w:space="0" w:color="auto"/>
            <w:bottom w:val="none" w:sz="0" w:space="0" w:color="auto"/>
            <w:right w:val="none" w:sz="0" w:space="0" w:color="auto"/>
          </w:divBdr>
          <w:divsChild>
            <w:div w:id="783310068">
              <w:marLeft w:val="0"/>
              <w:marRight w:val="0"/>
              <w:marTop w:val="0"/>
              <w:marBottom w:val="0"/>
              <w:divBdr>
                <w:top w:val="none" w:sz="0" w:space="0" w:color="auto"/>
                <w:left w:val="none" w:sz="0" w:space="0" w:color="auto"/>
                <w:bottom w:val="none" w:sz="0" w:space="0" w:color="auto"/>
                <w:right w:val="none" w:sz="0" w:space="0" w:color="auto"/>
              </w:divBdr>
            </w:div>
          </w:divsChild>
        </w:div>
        <w:div w:id="82533815">
          <w:marLeft w:val="0"/>
          <w:marRight w:val="0"/>
          <w:marTop w:val="0"/>
          <w:marBottom w:val="0"/>
          <w:divBdr>
            <w:top w:val="none" w:sz="0" w:space="0" w:color="auto"/>
            <w:left w:val="none" w:sz="0" w:space="0" w:color="auto"/>
            <w:bottom w:val="none" w:sz="0" w:space="0" w:color="auto"/>
            <w:right w:val="none" w:sz="0" w:space="0" w:color="auto"/>
          </w:divBdr>
          <w:divsChild>
            <w:div w:id="1801149082">
              <w:marLeft w:val="0"/>
              <w:marRight w:val="0"/>
              <w:marTop w:val="0"/>
              <w:marBottom w:val="0"/>
              <w:divBdr>
                <w:top w:val="none" w:sz="0" w:space="0" w:color="auto"/>
                <w:left w:val="none" w:sz="0" w:space="0" w:color="auto"/>
                <w:bottom w:val="none" w:sz="0" w:space="0" w:color="auto"/>
                <w:right w:val="none" w:sz="0" w:space="0" w:color="auto"/>
              </w:divBdr>
            </w:div>
            <w:div w:id="1842356123">
              <w:marLeft w:val="0"/>
              <w:marRight w:val="0"/>
              <w:marTop w:val="0"/>
              <w:marBottom w:val="0"/>
              <w:divBdr>
                <w:top w:val="none" w:sz="0" w:space="0" w:color="auto"/>
                <w:left w:val="none" w:sz="0" w:space="0" w:color="auto"/>
                <w:bottom w:val="none" w:sz="0" w:space="0" w:color="auto"/>
                <w:right w:val="none" w:sz="0" w:space="0" w:color="auto"/>
              </w:divBdr>
            </w:div>
          </w:divsChild>
        </w:div>
        <w:div w:id="65618399">
          <w:marLeft w:val="0"/>
          <w:marRight w:val="0"/>
          <w:marTop w:val="0"/>
          <w:marBottom w:val="0"/>
          <w:divBdr>
            <w:top w:val="none" w:sz="0" w:space="0" w:color="auto"/>
            <w:left w:val="none" w:sz="0" w:space="0" w:color="auto"/>
            <w:bottom w:val="none" w:sz="0" w:space="0" w:color="auto"/>
            <w:right w:val="none" w:sz="0" w:space="0" w:color="auto"/>
          </w:divBdr>
          <w:divsChild>
            <w:div w:id="1572154241">
              <w:marLeft w:val="0"/>
              <w:marRight w:val="0"/>
              <w:marTop w:val="0"/>
              <w:marBottom w:val="0"/>
              <w:divBdr>
                <w:top w:val="none" w:sz="0" w:space="0" w:color="auto"/>
                <w:left w:val="none" w:sz="0" w:space="0" w:color="auto"/>
                <w:bottom w:val="none" w:sz="0" w:space="0" w:color="auto"/>
                <w:right w:val="none" w:sz="0" w:space="0" w:color="auto"/>
              </w:divBdr>
            </w:div>
            <w:div w:id="439762715">
              <w:marLeft w:val="0"/>
              <w:marRight w:val="0"/>
              <w:marTop w:val="0"/>
              <w:marBottom w:val="0"/>
              <w:divBdr>
                <w:top w:val="none" w:sz="0" w:space="0" w:color="auto"/>
                <w:left w:val="none" w:sz="0" w:space="0" w:color="auto"/>
                <w:bottom w:val="none" w:sz="0" w:space="0" w:color="auto"/>
                <w:right w:val="none" w:sz="0" w:space="0" w:color="auto"/>
              </w:divBdr>
            </w:div>
          </w:divsChild>
        </w:div>
        <w:div w:id="1947152052">
          <w:marLeft w:val="0"/>
          <w:marRight w:val="0"/>
          <w:marTop w:val="0"/>
          <w:marBottom w:val="0"/>
          <w:divBdr>
            <w:top w:val="none" w:sz="0" w:space="0" w:color="auto"/>
            <w:left w:val="none" w:sz="0" w:space="0" w:color="auto"/>
            <w:bottom w:val="none" w:sz="0" w:space="0" w:color="auto"/>
            <w:right w:val="none" w:sz="0" w:space="0" w:color="auto"/>
          </w:divBdr>
          <w:divsChild>
            <w:div w:id="833495777">
              <w:marLeft w:val="0"/>
              <w:marRight w:val="0"/>
              <w:marTop w:val="0"/>
              <w:marBottom w:val="0"/>
              <w:divBdr>
                <w:top w:val="none" w:sz="0" w:space="0" w:color="auto"/>
                <w:left w:val="none" w:sz="0" w:space="0" w:color="auto"/>
                <w:bottom w:val="none" w:sz="0" w:space="0" w:color="auto"/>
                <w:right w:val="none" w:sz="0" w:space="0" w:color="auto"/>
              </w:divBdr>
            </w:div>
            <w:div w:id="530067528">
              <w:marLeft w:val="0"/>
              <w:marRight w:val="0"/>
              <w:marTop w:val="0"/>
              <w:marBottom w:val="0"/>
              <w:divBdr>
                <w:top w:val="none" w:sz="0" w:space="0" w:color="auto"/>
                <w:left w:val="none" w:sz="0" w:space="0" w:color="auto"/>
                <w:bottom w:val="none" w:sz="0" w:space="0" w:color="auto"/>
                <w:right w:val="none" w:sz="0" w:space="0" w:color="auto"/>
              </w:divBdr>
            </w:div>
            <w:div w:id="1287663152">
              <w:marLeft w:val="0"/>
              <w:marRight w:val="0"/>
              <w:marTop w:val="0"/>
              <w:marBottom w:val="0"/>
              <w:divBdr>
                <w:top w:val="none" w:sz="0" w:space="0" w:color="auto"/>
                <w:left w:val="none" w:sz="0" w:space="0" w:color="auto"/>
                <w:bottom w:val="none" w:sz="0" w:space="0" w:color="auto"/>
                <w:right w:val="none" w:sz="0" w:space="0" w:color="auto"/>
              </w:divBdr>
            </w:div>
            <w:div w:id="151676609">
              <w:marLeft w:val="0"/>
              <w:marRight w:val="0"/>
              <w:marTop w:val="0"/>
              <w:marBottom w:val="0"/>
              <w:divBdr>
                <w:top w:val="none" w:sz="0" w:space="0" w:color="auto"/>
                <w:left w:val="none" w:sz="0" w:space="0" w:color="auto"/>
                <w:bottom w:val="none" w:sz="0" w:space="0" w:color="auto"/>
                <w:right w:val="none" w:sz="0" w:space="0" w:color="auto"/>
              </w:divBdr>
            </w:div>
            <w:div w:id="709381386">
              <w:marLeft w:val="0"/>
              <w:marRight w:val="0"/>
              <w:marTop w:val="0"/>
              <w:marBottom w:val="0"/>
              <w:divBdr>
                <w:top w:val="none" w:sz="0" w:space="0" w:color="auto"/>
                <w:left w:val="none" w:sz="0" w:space="0" w:color="auto"/>
                <w:bottom w:val="none" w:sz="0" w:space="0" w:color="auto"/>
                <w:right w:val="none" w:sz="0" w:space="0" w:color="auto"/>
              </w:divBdr>
            </w:div>
            <w:div w:id="124324232">
              <w:marLeft w:val="0"/>
              <w:marRight w:val="0"/>
              <w:marTop w:val="0"/>
              <w:marBottom w:val="0"/>
              <w:divBdr>
                <w:top w:val="none" w:sz="0" w:space="0" w:color="auto"/>
                <w:left w:val="none" w:sz="0" w:space="0" w:color="auto"/>
                <w:bottom w:val="none" w:sz="0" w:space="0" w:color="auto"/>
                <w:right w:val="none" w:sz="0" w:space="0" w:color="auto"/>
              </w:divBdr>
            </w:div>
            <w:div w:id="564267749">
              <w:marLeft w:val="0"/>
              <w:marRight w:val="0"/>
              <w:marTop w:val="0"/>
              <w:marBottom w:val="0"/>
              <w:divBdr>
                <w:top w:val="none" w:sz="0" w:space="0" w:color="auto"/>
                <w:left w:val="none" w:sz="0" w:space="0" w:color="auto"/>
                <w:bottom w:val="none" w:sz="0" w:space="0" w:color="auto"/>
                <w:right w:val="none" w:sz="0" w:space="0" w:color="auto"/>
              </w:divBdr>
            </w:div>
          </w:divsChild>
        </w:div>
        <w:div w:id="1593513420">
          <w:marLeft w:val="0"/>
          <w:marRight w:val="0"/>
          <w:marTop w:val="0"/>
          <w:marBottom w:val="0"/>
          <w:divBdr>
            <w:top w:val="none" w:sz="0" w:space="0" w:color="auto"/>
            <w:left w:val="none" w:sz="0" w:space="0" w:color="auto"/>
            <w:bottom w:val="none" w:sz="0" w:space="0" w:color="auto"/>
            <w:right w:val="none" w:sz="0" w:space="0" w:color="auto"/>
          </w:divBdr>
          <w:divsChild>
            <w:div w:id="953366527">
              <w:marLeft w:val="0"/>
              <w:marRight w:val="0"/>
              <w:marTop w:val="0"/>
              <w:marBottom w:val="0"/>
              <w:divBdr>
                <w:top w:val="none" w:sz="0" w:space="0" w:color="auto"/>
                <w:left w:val="none" w:sz="0" w:space="0" w:color="auto"/>
                <w:bottom w:val="none" w:sz="0" w:space="0" w:color="auto"/>
                <w:right w:val="none" w:sz="0" w:space="0" w:color="auto"/>
              </w:divBdr>
            </w:div>
            <w:div w:id="1047729231">
              <w:marLeft w:val="0"/>
              <w:marRight w:val="0"/>
              <w:marTop w:val="0"/>
              <w:marBottom w:val="0"/>
              <w:divBdr>
                <w:top w:val="none" w:sz="0" w:space="0" w:color="auto"/>
                <w:left w:val="none" w:sz="0" w:space="0" w:color="auto"/>
                <w:bottom w:val="none" w:sz="0" w:space="0" w:color="auto"/>
                <w:right w:val="none" w:sz="0" w:space="0" w:color="auto"/>
              </w:divBdr>
            </w:div>
            <w:div w:id="657001188">
              <w:marLeft w:val="0"/>
              <w:marRight w:val="0"/>
              <w:marTop w:val="0"/>
              <w:marBottom w:val="0"/>
              <w:divBdr>
                <w:top w:val="none" w:sz="0" w:space="0" w:color="auto"/>
                <w:left w:val="none" w:sz="0" w:space="0" w:color="auto"/>
                <w:bottom w:val="none" w:sz="0" w:space="0" w:color="auto"/>
                <w:right w:val="none" w:sz="0" w:space="0" w:color="auto"/>
              </w:divBdr>
            </w:div>
          </w:divsChild>
        </w:div>
        <w:div w:id="1939023507">
          <w:marLeft w:val="0"/>
          <w:marRight w:val="0"/>
          <w:marTop w:val="0"/>
          <w:marBottom w:val="0"/>
          <w:divBdr>
            <w:top w:val="none" w:sz="0" w:space="0" w:color="auto"/>
            <w:left w:val="none" w:sz="0" w:space="0" w:color="auto"/>
            <w:bottom w:val="none" w:sz="0" w:space="0" w:color="auto"/>
            <w:right w:val="none" w:sz="0" w:space="0" w:color="auto"/>
          </w:divBdr>
          <w:divsChild>
            <w:div w:id="1105614151">
              <w:marLeft w:val="0"/>
              <w:marRight w:val="0"/>
              <w:marTop w:val="0"/>
              <w:marBottom w:val="0"/>
              <w:divBdr>
                <w:top w:val="none" w:sz="0" w:space="0" w:color="auto"/>
                <w:left w:val="none" w:sz="0" w:space="0" w:color="auto"/>
                <w:bottom w:val="none" w:sz="0" w:space="0" w:color="auto"/>
                <w:right w:val="none" w:sz="0" w:space="0" w:color="auto"/>
              </w:divBdr>
            </w:div>
            <w:div w:id="738403499">
              <w:marLeft w:val="0"/>
              <w:marRight w:val="0"/>
              <w:marTop w:val="0"/>
              <w:marBottom w:val="0"/>
              <w:divBdr>
                <w:top w:val="none" w:sz="0" w:space="0" w:color="auto"/>
                <w:left w:val="none" w:sz="0" w:space="0" w:color="auto"/>
                <w:bottom w:val="none" w:sz="0" w:space="0" w:color="auto"/>
                <w:right w:val="none" w:sz="0" w:space="0" w:color="auto"/>
              </w:divBdr>
            </w:div>
            <w:div w:id="1453087994">
              <w:marLeft w:val="0"/>
              <w:marRight w:val="0"/>
              <w:marTop w:val="0"/>
              <w:marBottom w:val="0"/>
              <w:divBdr>
                <w:top w:val="none" w:sz="0" w:space="0" w:color="auto"/>
                <w:left w:val="none" w:sz="0" w:space="0" w:color="auto"/>
                <w:bottom w:val="none" w:sz="0" w:space="0" w:color="auto"/>
                <w:right w:val="none" w:sz="0" w:space="0" w:color="auto"/>
              </w:divBdr>
            </w:div>
          </w:divsChild>
        </w:div>
        <w:div w:id="338654004">
          <w:marLeft w:val="0"/>
          <w:marRight w:val="0"/>
          <w:marTop w:val="0"/>
          <w:marBottom w:val="0"/>
          <w:divBdr>
            <w:top w:val="none" w:sz="0" w:space="0" w:color="auto"/>
            <w:left w:val="none" w:sz="0" w:space="0" w:color="auto"/>
            <w:bottom w:val="none" w:sz="0" w:space="0" w:color="auto"/>
            <w:right w:val="none" w:sz="0" w:space="0" w:color="auto"/>
          </w:divBdr>
          <w:divsChild>
            <w:div w:id="1459688792">
              <w:marLeft w:val="0"/>
              <w:marRight w:val="0"/>
              <w:marTop w:val="0"/>
              <w:marBottom w:val="0"/>
              <w:divBdr>
                <w:top w:val="none" w:sz="0" w:space="0" w:color="auto"/>
                <w:left w:val="none" w:sz="0" w:space="0" w:color="auto"/>
                <w:bottom w:val="none" w:sz="0" w:space="0" w:color="auto"/>
                <w:right w:val="none" w:sz="0" w:space="0" w:color="auto"/>
              </w:divBdr>
            </w:div>
            <w:div w:id="1433238474">
              <w:marLeft w:val="0"/>
              <w:marRight w:val="0"/>
              <w:marTop w:val="0"/>
              <w:marBottom w:val="0"/>
              <w:divBdr>
                <w:top w:val="none" w:sz="0" w:space="0" w:color="auto"/>
                <w:left w:val="none" w:sz="0" w:space="0" w:color="auto"/>
                <w:bottom w:val="none" w:sz="0" w:space="0" w:color="auto"/>
                <w:right w:val="none" w:sz="0" w:space="0" w:color="auto"/>
              </w:divBdr>
            </w:div>
          </w:divsChild>
        </w:div>
        <w:div w:id="1050109972">
          <w:marLeft w:val="0"/>
          <w:marRight w:val="0"/>
          <w:marTop w:val="0"/>
          <w:marBottom w:val="0"/>
          <w:divBdr>
            <w:top w:val="none" w:sz="0" w:space="0" w:color="auto"/>
            <w:left w:val="none" w:sz="0" w:space="0" w:color="auto"/>
            <w:bottom w:val="none" w:sz="0" w:space="0" w:color="auto"/>
            <w:right w:val="none" w:sz="0" w:space="0" w:color="auto"/>
          </w:divBdr>
          <w:divsChild>
            <w:div w:id="1007755775">
              <w:marLeft w:val="0"/>
              <w:marRight w:val="0"/>
              <w:marTop w:val="0"/>
              <w:marBottom w:val="0"/>
              <w:divBdr>
                <w:top w:val="none" w:sz="0" w:space="0" w:color="auto"/>
                <w:left w:val="none" w:sz="0" w:space="0" w:color="auto"/>
                <w:bottom w:val="none" w:sz="0" w:space="0" w:color="auto"/>
                <w:right w:val="none" w:sz="0" w:space="0" w:color="auto"/>
              </w:divBdr>
            </w:div>
          </w:divsChild>
        </w:div>
        <w:div w:id="1158153454">
          <w:marLeft w:val="0"/>
          <w:marRight w:val="0"/>
          <w:marTop w:val="0"/>
          <w:marBottom w:val="0"/>
          <w:divBdr>
            <w:top w:val="none" w:sz="0" w:space="0" w:color="auto"/>
            <w:left w:val="none" w:sz="0" w:space="0" w:color="auto"/>
            <w:bottom w:val="none" w:sz="0" w:space="0" w:color="auto"/>
            <w:right w:val="none" w:sz="0" w:space="0" w:color="auto"/>
          </w:divBdr>
          <w:divsChild>
            <w:div w:id="1872839129">
              <w:marLeft w:val="0"/>
              <w:marRight w:val="0"/>
              <w:marTop w:val="0"/>
              <w:marBottom w:val="0"/>
              <w:divBdr>
                <w:top w:val="none" w:sz="0" w:space="0" w:color="auto"/>
                <w:left w:val="none" w:sz="0" w:space="0" w:color="auto"/>
                <w:bottom w:val="none" w:sz="0" w:space="0" w:color="auto"/>
                <w:right w:val="none" w:sz="0" w:space="0" w:color="auto"/>
              </w:divBdr>
            </w:div>
            <w:div w:id="1335035963">
              <w:marLeft w:val="0"/>
              <w:marRight w:val="0"/>
              <w:marTop w:val="0"/>
              <w:marBottom w:val="0"/>
              <w:divBdr>
                <w:top w:val="none" w:sz="0" w:space="0" w:color="auto"/>
                <w:left w:val="none" w:sz="0" w:space="0" w:color="auto"/>
                <w:bottom w:val="none" w:sz="0" w:space="0" w:color="auto"/>
                <w:right w:val="none" w:sz="0" w:space="0" w:color="auto"/>
              </w:divBdr>
            </w:div>
          </w:divsChild>
        </w:div>
        <w:div w:id="1830947639">
          <w:marLeft w:val="0"/>
          <w:marRight w:val="0"/>
          <w:marTop w:val="0"/>
          <w:marBottom w:val="0"/>
          <w:divBdr>
            <w:top w:val="none" w:sz="0" w:space="0" w:color="auto"/>
            <w:left w:val="none" w:sz="0" w:space="0" w:color="auto"/>
            <w:bottom w:val="none" w:sz="0" w:space="0" w:color="auto"/>
            <w:right w:val="none" w:sz="0" w:space="0" w:color="auto"/>
          </w:divBdr>
          <w:divsChild>
            <w:div w:id="849489486">
              <w:marLeft w:val="0"/>
              <w:marRight w:val="0"/>
              <w:marTop w:val="0"/>
              <w:marBottom w:val="0"/>
              <w:divBdr>
                <w:top w:val="none" w:sz="0" w:space="0" w:color="auto"/>
                <w:left w:val="none" w:sz="0" w:space="0" w:color="auto"/>
                <w:bottom w:val="none" w:sz="0" w:space="0" w:color="auto"/>
                <w:right w:val="none" w:sz="0" w:space="0" w:color="auto"/>
              </w:divBdr>
            </w:div>
            <w:div w:id="50814508">
              <w:marLeft w:val="0"/>
              <w:marRight w:val="0"/>
              <w:marTop w:val="0"/>
              <w:marBottom w:val="0"/>
              <w:divBdr>
                <w:top w:val="none" w:sz="0" w:space="0" w:color="auto"/>
                <w:left w:val="none" w:sz="0" w:space="0" w:color="auto"/>
                <w:bottom w:val="none" w:sz="0" w:space="0" w:color="auto"/>
                <w:right w:val="none" w:sz="0" w:space="0" w:color="auto"/>
              </w:divBdr>
            </w:div>
          </w:divsChild>
        </w:div>
        <w:div w:id="1020395795">
          <w:marLeft w:val="0"/>
          <w:marRight w:val="0"/>
          <w:marTop w:val="0"/>
          <w:marBottom w:val="0"/>
          <w:divBdr>
            <w:top w:val="none" w:sz="0" w:space="0" w:color="auto"/>
            <w:left w:val="none" w:sz="0" w:space="0" w:color="auto"/>
            <w:bottom w:val="none" w:sz="0" w:space="0" w:color="auto"/>
            <w:right w:val="none" w:sz="0" w:space="0" w:color="auto"/>
          </w:divBdr>
          <w:divsChild>
            <w:div w:id="1239293459">
              <w:marLeft w:val="0"/>
              <w:marRight w:val="0"/>
              <w:marTop w:val="0"/>
              <w:marBottom w:val="0"/>
              <w:divBdr>
                <w:top w:val="none" w:sz="0" w:space="0" w:color="auto"/>
                <w:left w:val="none" w:sz="0" w:space="0" w:color="auto"/>
                <w:bottom w:val="none" w:sz="0" w:space="0" w:color="auto"/>
                <w:right w:val="none" w:sz="0" w:space="0" w:color="auto"/>
              </w:divBdr>
            </w:div>
          </w:divsChild>
        </w:div>
        <w:div w:id="257566025">
          <w:marLeft w:val="0"/>
          <w:marRight w:val="0"/>
          <w:marTop w:val="0"/>
          <w:marBottom w:val="0"/>
          <w:divBdr>
            <w:top w:val="none" w:sz="0" w:space="0" w:color="auto"/>
            <w:left w:val="none" w:sz="0" w:space="0" w:color="auto"/>
            <w:bottom w:val="none" w:sz="0" w:space="0" w:color="auto"/>
            <w:right w:val="none" w:sz="0" w:space="0" w:color="auto"/>
          </w:divBdr>
          <w:divsChild>
            <w:div w:id="758523038">
              <w:marLeft w:val="0"/>
              <w:marRight w:val="0"/>
              <w:marTop w:val="0"/>
              <w:marBottom w:val="0"/>
              <w:divBdr>
                <w:top w:val="none" w:sz="0" w:space="0" w:color="auto"/>
                <w:left w:val="none" w:sz="0" w:space="0" w:color="auto"/>
                <w:bottom w:val="none" w:sz="0" w:space="0" w:color="auto"/>
                <w:right w:val="none" w:sz="0" w:space="0" w:color="auto"/>
              </w:divBdr>
            </w:div>
            <w:div w:id="1291981432">
              <w:marLeft w:val="0"/>
              <w:marRight w:val="0"/>
              <w:marTop w:val="0"/>
              <w:marBottom w:val="0"/>
              <w:divBdr>
                <w:top w:val="none" w:sz="0" w:space="0" w:color="auto"/>
                <w:left w:val="none" w:sz="0" w:space="0" w:color="auto"/>
                <w:bottom w:val="none" w:sz="0" w:space="0" w:color="auto"/>
                <w:right w:val="none" w:sz="0" w:space="0" w:color="auto"/>
              </w:divBdr>
            </w:div>
          </w:divsChild>
        </w:div>
        <w:div w:id="1345325337">
          <w:marLeft w:val="0"/>
          <w:marRight w:val="0"/>
          <w:marTop w:val="0"/>
          <w:marBottom w:val="0"/>
          <w:divBdr>
            <w:top w:val="none" w:sz="0" w:space="0" w:color="auto"/>
            <w:left w:val="none" w:sz="0" w:space="0" w:color="auto"/>
            <w:bottom w:val="none" w:sz="0" w:space="0" w:color="auto"/>
            <w:right w:val="none" w:sz="0" w:space="0" w:color="auto"/>
          </w:divBdr>
          <w:divsChild>
            <w:div w:id="1784302201">
              <w:marLeft w:val="0"/>
              <w:marRight w:val="0"/>
              <w:marTop w:val="0"/>
              <w:marBottom w:val="0"/>
              <w:divBdr>
                <w:top w:val="none" w:sz="0" w:space="0" w:color="auto"/>
                <w:left w:val="none" w:sz="0" w:space="0" w:color="auto"/>
                <w:bottom w:val="none" w:sz="0" w:space="0" w:color="auto"/>
                <w:right w:val="none" w:sz="0" w:space="0" w:color="auto"/>
              </w:divBdr>
            </w:div>
            <w:div w:id="737557610">
              <w:marLeft w:val="0"/>
              <w:marRight w:val="0"/>
              <w:marTop w:val="0"/>
              <w:marBottom w:val="0"/>
              <w:divBdr>
                <w:top w:val="none" w:sz="0" w:space="0" w:color="auto"/>
                <w:left w:val="none" w:sz="0" w:space="0" w:color="auto"/>
                <w:bottom w:val="none" w:sz="0" w:space="0" w:color="auto"/>
                <w:right w:val="none" w:sz="0" w:space="0" w:color="auto"/>
              </w:divBdr>
            </w:div>
          </w:divsChild>
        </w:div>
        <w:div w:id="2099714867">
          <w:marLeft w:val="0"/>
          <w:marRight w:val="0"/>
          <w:marTop w:val="0"/>
          <w:marBottom w:val="0"/>
          <w:divBdr>
            <w:top w:val="none" w:sz="0" w:space="0" w:color="auto"/>
            <w:left w:val="none" w:sz="0" w:space="0" w:color="auto"/>
            <w:bottom w:val="none" w:sz="0" w:space="0" w:color="auto"/>
            <w:right w:val="none" w:sz="0" w:space="0" w:color="auto"/>
          </w:divBdr>
          <w:divsChild>
            <w:div w:id="500967327">
              <w:marLeft w:val="0"/>
              <w:marRight w:val="0"/>
              <w:marTop w:val="0"/>
              <w:marBottom w:val="0"/>
              <w:divBdr>
                <w:top w:val="none" w:sz="0" w:space="0" w:color="auto"/>
                <w:left w:val="none" w:sz="0" w:space="0" w:color="auto"/>
                <w:bottom w:val="none" w:sz="0" w:space="0" w:color="auto"/>
                <w:right w:val="none" w:sz="0" w:space="0" w:color="auto"/>
              </w:divBdr>
            </w:div>
            <w:div w:id="361135199">
              <w:marLeft w:val="0"/>
              <w:marRight w:val="0"/>
              <w:marTop w:val="0"/>
              <w:marBottom w:val="0"/>
              <w:divBdr>
                <w:top w:val="none" w:sz="0" w:space="0" w:color="auto"/>
                <w:left w:val="none" w:sz="0" w:space="0" w:color="auto"/>
                <w:bottom w:val="none" w:sz="0" w:space="0" w:color="auto"/>
                <w:right w:val="none" w:sz="0" w:space="0" w:color="auto"/>
              </w:divBdr>
            </w:div>
          </w:divsChild>
        </w:div>
        <w:div w:id="1332562633">
          <w:marLeft w:val="0"/>
          <w:marRight w:val="0"/>
          <w:marTop w:val="0"/>
          <w:marBottom w:val="0"/>
          <w:divBdr>
            <w:top w:val="none" w:sz="0" w:space="0" w:color="auto"/>
            <w:left w:val="none" w:sz="0" w:space="0" w:color="auto"/>
            <w:bottom w:val="none" w:sz="0" w:space="0" w:color="auto"/>
            <w:right w:val="none" w:sz="0" w:space="0" w:color="auto"/>
          </w:divBdr>
          <w:divsChild>
            <w:div w:id="2012029800">
              <w:marLeft w:val="0"/>
              <w:marRight w:val="0"/>
              <w:marTop w:val="0"/>
              <w:marBottom w:val="0"/>
              <w:divBdr>
                <w:top w:val="none" w:sz="0" w:space="0" w:color="auto"/>
                <w:left w:val="none" w:sz="0" w:space="0" w:color="auto"/>
                <w:bottom w:val="none" w:sz="0" w:space="0" w:color="auto"/>
                <w:right w:val="none" w:sz="0" w:space="0" w:color="auto"/>
              </w:divBdr>
            </w:div>
          </w:divsChild>
        </w:div>
        <w:div w:id="1928734411">
          <w:marLeft w:val="0"/>
          <w:marRight w:val="0"/>
          <w:marTop w:val="0"/>
          <w:marBottom w:val="0"/>
          <w:divBdr>
            <w:top w:val="none" w:sz="0" w:space="0" w:color="auto"/>
            <w:left w:val="none" w:sz="0" w:space="0" w:color="auto"/>
            <w:bottom w:val="none" w:sz="0" w:space="0" w:color="auto"/>
            <w:right w:val="none" w:sz="0" w:space="0" w:color="auto"/>
          </w:divBdr>
          <w:divsChild>
            <w:div w:id="709568450">
              <w:marLeft w:val="0"/>
              <w:marRight w:val="0"/>
              <w:marTop w:val="0"/>
              <w:marBottom w:val="0"/>
              <w:divBdr>
                <w:top w:val="none" w:sz="0" w:space="0" w:color="auto"/>
                <w:left w:val="none" w:sz="0" w:space="0" w:color="auto"/>
                <w:bottom w:val="none" w:sz="0" w:space="0" w:color="auto"/>
                <w:right w:val="none" w:sz="0" w:space="0" w:color="auto"/>
              </w:divBdr>
            </w:div>
            <w:div w:id="1426221570">
              <w:marLeft w:val="0"/>
              <w:marRight w:val="0"/>
              <w:marTop w:val="0"/>
              <w:marBottom w:val="0"/>
              <w:divBdr>
                <w:top w:val="none" w:sz="0" w:space="0" w:color="auto"/>
                <w:left w:val="none" w:sz="0" w:space="0" w:color="auto"/>
                <w:bottom w:val="none" w:sz="0" w:space="0" w:color="auto"/>
                <w:right w:val="none" w:sz="0" w:space="0" w:color="auto"/>
              </w:divBdr>
            </w:div>
          </w:divsChild>
        </w:div>
        <w:div w:id="234054951">
          <w:marLeft w:val="0"/>
          <w:marRight w:val="0"/>
          <w:marTop w:val="0"/>
          <w:marBottom w:val="0"/>
          <w:divBdr>
            <w:top w:val="none" w:sz="0" w:space="0" w:color="auto"/>
            <w:left w:val="none" w:sz="0" w:space="0" w:color="auto"/>
            <w:bottom w:val="none" w:sz="0" w:space="0" w:color="auto"/>
            <w:right w:val="none" w:sz="0" w:space="0" w:color="auto"/>
          </w:divBdr>
          <w:divsChild>
            <w:div w:id="1082605423">
              <w:marLeft w:val="0"/>
              <w:marRight w:val="0"/>
              <w:marTop w:val="0"/>
              <w:marBottom w:val="0"/>
              <w:divBdr>
                <w:top w:val="none" w:sz="0" w:space="0" w:color="auto"/>
                <w:left w:val="none" w:sz="0" w:space="0" w:color="auto"/>
                <w:bottom w:val="none" w:sz="0" w:space="0" w:color="auto"/>
                <w:right w:val="none" w:sz="0" w:space="0" w:color="auto"/>
              </w:divBdr>
            </w:div>
            <w:div w:id="827982366">
              <w:marLeft w:val="0"/>
              <w:marRight w:val="0"/>
              <w:marTop w:val="0"/>
              <w:marBottom w:val="0"/>
              <w:divBdr>
                <w:top w:val="none" w:sz="0" w:space="0" w:color="auto"/>
                <w:left w:val="none" w:sz="0" w:space="0" w:color="auto"/>
                <w:bottom w:val="none" w:sz="0" w:space="0" w:color="auto"/>
                <w:right w:val="none" w:sz="0" w:space="0" w:color="auto"/>
              </w:divBdr>
            </w:div>
            <w:div w:id="1000308071">
              <w:marLeft w:val="0"/>
              <w:marRight w:val="0"/>
              <w:marTop w:val="0"/>
              <w:marBottom w:val="0"/>
              <w:divBdr>
                <w:top w:val="none" w:sz="0" w:space="0" w:color="auto"/>
                <w:left w:val="none" w:sz="0" w:space="0" w:color="auto"/>
                <w:bottom w:val="none" w:sz="0" w:space="0" w:color="auto"/>
                <w:right w:val="none" w:sz="0" w:space="0" w:color="auto"/>
              </w:divBdr>
            </w:div>
          </w:divsChild>
        </w:div>
        <w:div w:id="1159269598">
          <w:marLeft w:val="0"/>
          <w:marRight w:val="0"/>
          <w:marTop w:val="0"/>
          <w:marBottom w:val="0"/>
          <w:divBdr>
            <w:top w:val="none" w:sz="0" w:space="0" w:color="auto"/>
            <w:left w:val="none" w:sz="0" w:space="0" w:color="auto"/>
            <w:bottom w:val="none" w:sz="0" w:space="0" w:color="auto"/>
            <w:right w:val="none" w:sz="0" w:space="0" w:color="auto"/>
          </w:divBdr>
          <w:divsChild>
            <w:div w:id="1070231975">
              <w:marLeft w:val="0"/>
              <w:marRight w:val="0"/>
              <w:marTop w:val="0"/>
              <w:marBottom w:val="0"/>
              <w:divBdr>
                <w:top w:val="none" w:sz="0" w:space="0" w:color="auto"/>
                <w:left w:val="none" w:sz="0" w:space="0" w:color="auto"/>
                <w:bottom w:val="none" w:sz="0" w:space="0" w:color="auto"/>
                <w:right w:val="none" w:sz="0" w:space="0" w:color="auto"/>
              </w:divBdr>
            </w:div>
          </w:divsChild>
        </w:div>
        <w:div w:id="1339045809">
          <w:marLeft w:val="0"/>
          <w:marRight w:val="0"/>
          <w:marTop w:val="0"/>
          <w:marBottom w:val="0"/>
          <w:divBdr>
            <w:top w:val="none" w:sz="0" w:space="0" w:color="auto"/>
            <w:left w:val="none" w:sz="0" w:space="0" w:color="auto"/>
            <w:bottom w:val="none" w:sz="0" w:space="0" w:color="auto"/>
            <w:right w:val="none" w:sz="0" w:space="0" w:color="auto"/>
          </w:divBdr>
          <w:divsChild>
            <w:div w:id="836120064">
              <w:marLeft w:val="0"/>
              <w:marRight w:val="0"/>
              <w:marTop w:val="0"/>
              <w:marBottom w:val="0"/>
              <w:divBdr>
                <w:top w:val="none" w:sz="0" w:space="0" w:color="auto"/>
                <w:left w:val="none" w:sz="0" w:space="0" w:color="auto"/>
                <w:bottom w:val="none" w:sz="0" w:space="0" w:color="auto"/>
                <w:right w:val="none" w:sz="0" w:space="0" w:color="auto"/>
              </w:divBdr>
            </w:div>
            <w:div w:id="1377242285">
              <w:marLeft w:val="0"/>
              <w:marRight w:val="0"/>
              <w:marTop w:val="0"/>
              <w:marBottom w:val="0"/>
              <w:divBdr>
                <w:top w:val="none" w:sz="0" w:space="0" w:color="auto"/>
                <w:left w:val="none" w:sz="0" w:space="0" w:color="auto"/>
                <w:bottom w:val="none" w:sz="0" w:space="0" w:color="auto"/>
                <w:right w:val="none" w:sz="0" w:space="0" w:color="auto"/>
              </w:divBdr>
            </w:div>
          </w:divsChild>
        </w:div>
        <w:div w:id="777455521">
          <w:marLeft w:val="0"/>
          <w:marRight w:val="0"/>
          <w:marTop w:val="0"/>
          <w:marBottom w:val="0"/>
          <w:divBdr>
            <w:top w:val="none" w:sz="0" w:space="0" w:color="auto"/>
            <w:left w:val="none" w:sz="0" w:space="0" w:color="auto"/>
            <w:bottom w:val="none" w:sz="0" w:space="0" w:color="auto"/>
            <w:right w:val="none" w:sz="0" w:space="0" w:color="auto"/>
          </w:divBdr>
          <w:divsChild>
            <w:div w:id="483930603">
              <w:marLeft w:val="0"/>
              <w:marRight w:val="0"/>
              <w:marTop w:val="0"/>
              <w:marBottom w:val="0"/>
              <w:divBdr>
                <w:top w:val="none" w:sz="0" w:space="0" w:color="auto"/>
                <w:left w:val="none" w:sz="0" w:space="0" w:color="auto"/>
                <w:bottom w:val="none" w:sz="0" w:space="0" w:color="auto"/>
                <w:right w:val="none" w:sz="0" w:space="0" w:color="auto"/>
              </w:divBdr>
            </w:div>
            <w:div w:id="176233295">
              <w:marLeft w:val="0"/>
              <w:marRight w:val="0"/>
              <w:marTop w:val="0"/>
              <w:marBottom w:val="0"/>
              <w:divBdr>
                <w:top w:val="none" w:sz="0" w:space="0" w:color="auto"/>
                <w:left w:val="none" w:sz="0" w:space="0" w:color="auto"/>
                <w:bottom w:val="none" w:sz="0" w:space="0" w:color="auto"/>
                <w:right w:val="none" w:sz="0" w:space="0" w:color="auto"/>
              </w:divBdr>
            </w:div>
          </w:divsChild>
        </w:div>
        <w:div w:id="1563518410">
          <w:marLeft w:val="0"/>
          <w:marRight w:val="0"/>
          <w:marTop w:val="0"/>
          <w:marBottom w:val="0"/>
          <w:divBdr>
            <w:top w:val="none" w:sz="0" w:space="0" w:color="auto"/>
            <w:left w:val="none" w:sz="0" w:space="0" w:color="auto"/>
            <w:bottom w:val="none" w:sz="0" w:space="0" w:color="auto"/>
            <w:right w:val="none" w:sz="0" w:space="0" w:color="auto"/>
          </w:divBdr>
          <w:divsChild>
            <w:div w:id="913465302">
              <w:marLeft w:val="0"/>
              <w:marRight w:val="0"/>
              <w:marTop w:val="0"/>
              <w:marBottom w:val="0"/>
              <w:divBdr>
                <w:top w:val="none" w:sz="0" w:space="0" w:color="auto"/>
                <w:left w:val="none" w:sz="0" w:space="0" w:color="auto"/>
                <w:bottom w:val="none" w:sz="0" w:space="0" w:color="auto"/>
                <w:right w:val="none" w:sz="0" w:space="0" w:color="auto"/>
              </w:divBdr>
            </w:div>
            <w:div w:id="838471510">
              <w:marLeft w:val="0"/>
              <w:marRight w:val="0"/>
              <w:marTop w:val="0"/>
              <w:marBottom w:val="0"/>
              <w:divBdr>
                <w:top w:val="none" w:sz="0" w:space="0" w:color="auto"/>
                <w:left w:val="none" w:sz="0" w:space="0" w:color="auto"/>
                <w:bottom w:val="none" w:sz="0" w:space="0" w:color="auto"/>
                <w:right w:val="none" w:sz="0" w:space="0" w:color="auto"/>
              </w:divBdr>
            </w:div>
          </w:divsChild>
        </w:div>
        <w:div w:id="470830403">
          <w:marLeft w:val="0"/>
          <w:marRight w:val="0"/>
          <w:marTop w:val="0"/>
          <w:marBottom w:val="0"/>
          <w:divBdr>
            <w:top w:val="none" w:sz="0" w:space="0" w:color="auto"/>
            <w:left w:val="none" w:sz="0" w:space="0" w:color="auto"/>
            <w:bottom w:val="none" w:sz="0" w:space="0" w:color="auto"/>
            <w:right w:val="none" w:sz="0" w:space="0" w:color="auto"/>
          </w:divBdr>
          <w:divsChild>
            <w:div w:id="500314184">
              <w:marLeft w:val="0"/>
              <w:marRight w:val="0"/>
              <w:marTop w:val="0"/>
              <w:marBottom w:val="0"/>
              <w:divBdr>
                <w:top w:val="none" w:sz="0" w:space="0" w:color="auto"/>
                <w:left w:val="none" w:sz="0" w:space="0" w:color="auto"/>
                <w:bottom w:val="none" w:sz="0" w:space="0" w:color="auto"/>
                <w:right w:val="none" w:sz="0" w:space="0" w:color="auto"/>
              </w:divBdr>
            </w:div>
            <w:div w:id="1403481647">
              <w:marLeft w:val="0"/>
              <w:marRight w:val="0"/>
              <w:marTop w:val="0"/>
              <w:marBottom w:val="0"/>
              <w:divBdr>
                <w:top w:val="none" w:sz="0" w:space="0" w:color="auto"/>
                <w:left w:val="none" w:sz="0" w:space="0" w:color="auto"/>
                <w:bottom w:val="none" w:sz="0" w:space="0" w:color="auto"/>
                <w:right w:val="none" w:sz="0" w:space="0" w:color="auto"/>
              </w:divBdr>
            </w:div>
          </w:divsChild>
        </w:div>
        <w:div w:id="914127186">
          <w:marLeft w:val="0"/>
          <w:marRight w:val="0"/>
          <w:marTop w:val="0"/>
          <w:marBottom w:val="0"/>
          <w:divBdr>
            <w:top w:val="none" w:sz="0" w:space="0" w:color="auto"/>
            <w:left w:val="none" w:sz="0" w:space="0" w:color="auto"/>
            <w:bottom w:val="none" w:sz="0" w:space="0" w:color="auto"/>
            <w:right w:val="none" w:sz="0" w:space="0" w:color="auto"/>
          </w:divBdr>
          <w:divsChild>
            <w:div w:id="282156126">
              <w:marLeft w:val="0"/>
              <w:marRight w:val="0"/>
              <w:marTop w:val="0"/>
              <w:marBottom w:val="0"/>
              <w:divBdr>
                <w:top w:val="none" w:sz="0" w:space="0" w:color="auto"/>
                <w:left w:val="none" w:sz="0" w:space="0" w:color="auto"/>
                <w:bottom w:val="none" w:sz="0" w:space="0" w:color="auto"/>
                <w:right w:val="none" w:sz="0" w:space="0" w:color="auto"/>
              </w:divBdr>
            </w:div>
          </w:divsChild>
        </w:div>
        <w:div w:id="574244538">
          <w:marLeft w:val="0"/>
          <w:marRight w:val="0"/>
          <w:marTop w:val="0"/>
          <w:marBottom w:val="0"/>
          <w:divBdr>
            <w:top w:val="none" w:sz="0" w:space="0" w:color="auto"/>
            <w:left w:val="none" w:sz="0" w:space="0" w:color="auto"/>
            <w:bottom w:val="none" w:sz="0" w:space="0" w:color="auto"/>
            <w:right w:val="none" w:sz="0" w:space="0" w:color="auto"/>
          </w:divBdr>
          <w:divsChild>
            <w:div w:id="1941915349">
              <w:marLeft w:val="0"/>
              <w:marRight w:val="0"/>
              <w:marTop w:val="0"/>
              <w:marBottom w:val="0"/>
              <w:divBdr>
                <w:top w:val="none" w:sz="0" w:space="0" w:color="auto"/>
                <w:left w:val="none" w:sz="0" w:space="0" w:color="auto"/>
                <w:bottom w:val="none" w:sz="0" w:space="0" w:color="auto"/>
                <w:right w:val="none" w:sz="0" w:space="0" w:color="auto"/>
              </w:divBdr>
            </w:div>
            <w:div w:id="1834492507">
              <w:marLeft w:val="0"/>
              <w:marRight w:val="0"/>
              <w:marTop w:val="0"/>
              <w:marBottom w:val="0"/>
              <w:divBdr>
                <w:top w:val="none" w:sz="0" w:space="0" w:color="auto"/>
                <w:left w:val="none" w:sz="0" w:space="0" w:color="auto"/>
                <w:bottom w:val="none" w:sz="0" w:space="0" w:color="auto"/>
                <w:right w:val="none" w:sz="0" w:space="0" w:color="auto"/>
              </w:divBdr>
            </w:div>
          </w:divsChild>
        </w:div>
        <w:div w:id="410858263">
          <w:marLeft w:val="0"/>
          <w:marRight w:val="0"/>
          <w:marTop w:val="0"/>
          <w:marBottom w:val="0"/>
          <w:divBdr>
            <w:top w:val="none" w:sz="0" w:space="0" w:color="auto"/>
            <w:left w:val="none" w:sz="0" w:space="0" w:color="auto"/>
            <w:bottom w:val="none" w:sz="0" w:space="0" w:color="auto"/>
            <w:right w:val="none" w:sz="0" w:space="0" w:color="auto"/>
          </w:divBdr>
          <w:divsChild>
            <w:div w:id="1638073675">
              <w:marLeft w:val="0"/>
              <w:marRight w:val="0"/>
              <w:marTop w:val="0"/>
              <w:marBottom w:val="0"/>
              <w:divBdr>
                <w:top w:val="none" w:sz="0" w:space="0" w:color="auto"/>
                <w:left w:val="none" w:sz="0" w:space="0" w:color="auto"/>
                <w:bottom w:val="none" w:sz="0" w:space="0" w:color="auto"/>
                <w:right w:val="none" w:sz="0" w:space="0" w:color="auto"/>
              </w:divBdr>
            </w:div>
          </w:divsChild>
        </w:div>
        <w:div w:id="1923220451">
          <w:marLeft w:val="0"/>
          <w:marRight w:val="0"/>
          <w:marTop w:val="0"/>
          <w:marBottom w:val="0"/>
          <w:divBdr>
            <w:top w:val="none" w:sz="0" w:space="0" w:color="auto"/>
            <w:left w:val="none" w:sz="0" w:space="0" w:color="auto"/>
            <w:bottom w:val="none" w:sz="0" w:space="0" w:color="auto"/>
            <w:right w:val="none" w:sz="0" w:space="0" w:color="auto"/>
          </w:divBdr>
          <w:divsChild>
            <w:div w:id="2118325419">
              <w:marLeft w:val="0"/>
              <w:marRight w:val="0"/>
              <w:marTop w:val="0"/>
              <w:marBottom w:val="0"/>
              <w:divBdr>
                <w:top w:val="none" w:sz="0" w:space="0" w:color="auto"/>
                <w:left w:val="none" w:sz="0" w:space="0" w:color="auto"/>
                <w:bottom w:val="none" w:sz="0" w:space="0" w:color="auto"/>
                <w:right w:val="none" w:sz="0" w:space="0" w:color="auto"/>
              </w:divBdr>
            </w:div>
          </w:divsChild>
        </w:div>
        <w:div w:id="1939295182">
          <w:marLeft w:val="0"/>
          <w:marRight w:val="0"/>
          <w:marTop w:val="0"/>
          <w:marBottom w:val="0"/>
          <w:divBdr>
            <w:top w:val="none" w:sz="0" w:space="0" w:color="auto"/>
            <w:left w:val="none" w:sz="0" w:space="0" w:color="auto"/>
            <w:bottom w:val="none" w:sz="0" w:space="0" w:color="auto"/>
            <w:right w:val="none" w:sz="0" w:space="0" w:color="auto"/>
          </w:divBdr>
          <w:divsChild>
            <w:div w:id="617956209">
              <w:marLeft w:val="0"/>
              <w:marRight w:val="0"/>
              <w:marTop w:val="0"/>
              <w:marBottom w:val="0"/>
              <w:divBdr>
                <w:top w:val="none" w:sz="0" w:space="0" w:color="auto"/>
                <w:left w:val="none" w:sz="0" w:space="0" w:color="auto"/>
                <w:bottom w:val="none" w:sz="0" w:space="0" w:color="auto"/>
                <w:right w:val="none" w:sz="0" w:space="0" w:color="auto"/>
              </w:divBdr>
            </w:div>
            <w:div w:id="1531600549">
              <w:marLeft w:val="0"/>
              <w:marRight w:val="0"/>
              <w:marTop w:val="0"/>
              <w:marBottom w:val="0"/>
              <w:divBdr>
                <w:top w:val="none" w:sz="0" w:space="0" w:color="auto"/>
                <w:left w:val="none" w:sz="0" w:space="0" w:color="auto"/>
                <w:bottom w:val="none" w:sz="0" w:space="0" w:color="auto"/>
                <w:right w:val="none" w:sz="0" w:space="0" w:color="auto"/>
              </w:divBdr>
            </w:div>
          </w:divsChild>
        </w:div>
        <w:div w:id="179122881">
          <w:marLeft w:val="0"/>
          <w:marRight w:val="0"/>
          <w:marTop w:val="0"/>
          <w:marBottom w:val="0"/>
          <w:divBdr>
            <w:top w:val="none" w:sz="0" w:space="0" w:color="auto"/>
            <w:left w:val="none" w:sz="0" w:space="0" w:color="auto"/>
            <w:bottom w:val="none" w:sz="0" w:space="0" w:color="auto"/>
            <w:right w:val="none" w:sz="0" w:space="0" w:color="auto"/>
          </w:divBdr>
          <w:divsChild>
            <w:div w:id="1015032499">
              <w:marLeft w:val="0"/>
              <w:marRight w:val="0"/>
              <w:marTop w:val="0"/>
              <w:marBottom w:val="0"/>
              <w:divBdr>
                <w:top w:val="none" w:sz="0" w:space="0" w:color="auto"/>
                <w:left w:val="none" w:sz="0" w:space="0" w:color="auto"/>
                <w:bottom w:val="none" w:sz="0" w:space="0" w:color="auto"/>
                <w:right w:val="none" w:sz="0" w:space="0" w:color="auto"/>
              </w:divBdr>
            </w:div>
            <w:div w:id="559291489">
              <w:marLeft w:val="0"/>
              <w:marRight w:val="0"/>
              <w:marTop w:val="0"/>
              <w:marBottom w:val="0"/>
              <w:divBdr>
                <w:top w:val="none" w:sz="0" w:space="0" w:color="auto"/>
                <w:left w:val="none" w:sz="0" w:space="0" w:color="auto"/>
                <w:bottom w:val="none" w:sz="0" w:space="0" w:color="auto"/>
                <w:right w:val="none" w:sz="0" w:space="0" w:color="auto"/>
              </w:divBdr>
            </w:div>
            <w:div w:id="884097222">
              <w:marLeft w:val="0"/>
              <w:marRight w:val="0"/>
              <w:marTop w:val="0"/>
              <w:marBottom w:val="0"/>
              <w:divBdr>
                <w:top w:val="none" w:sz="0" w:space="0" w:color="auto"/>
                <w:left w:val="none" w:sz="0" w:space="0" w:color="auto"/>
                <w:bottom w:val="none" w:sz="0" w:space="0" w:color="auto"/>
                <w:right w:val="none" w:sz="0" w:space="0" w:color="auto"/>
              </w:divBdr>
            </w:div>
          </w:divsChild>
        </w:div>
        <w:div w:id="2033802324">
          <w:marLeft w:val="0"/>
          <w:marRight w:val="0"/>
          <w:marTop w:val="0"/>
          <w:marBottom w:val="0"/>
          <w:divBdr>
            <w:top w:val="none" w:sz="0" w:space="0" w:color="auto"/>
            <w:left w:val="none" w:sz="0" w:space="0" w:color="auto"/>
            <w:bottom w:val="none" w:sz="0" w:space="0" w:color="auto"/>
            <w:right w:val="none" w:sz="0" w:space="0" w:color="auto"/>
          </w:divBdr>
          <w:divsChild>
            <w:div w:id="936059576">
              <w:marLeft w:val="0"/>
              <w:marRight w:val="0"/>
              <w:marTop w:val="0"/>
              <w:marBottom w:val="0"/>
              <w:divBdr>
                <w:top w:val="none" w:sz="0" w:space="0" w:color="auto"/>
                <w:left w:val="none" w:sz="0" w:space="0" w:color="auto"/>
                <w:bottom w:val="none" w:sz="0" w:space="0" w:color="auto"/>
                <w:right w:val="none" w:sz="0" w:space="0" w:color="auto"/>
              </w:divBdr>
            </w:div>
          </w:divsChild>
        </w:div>
        <w:div w:id="659163758">
          <w:marLeft w:val="0"/>
          <w:marRight w:val="0"/>
          <w:marTop w:val="0"/>
          <w:marBottom w:val="0"/>
          <w:divBdr>
            <w:top w:val="none" w:sz="0" w:space="0" w:color="auto"/>
            <w:left w:val="none" w:sz="0" w:space="0" w:color="auto"/>
            <w:bottom w:val="none" w:sz="0" w:space="0" w:color="auto"/>
            <w:right w:val="none" w:sz="0" w:space="0" w:color="auto"/>
          </w:divBdr>
          <w:divsChild>
            <w:div w:id="335958792">
              <w:marLeft w:val="0"/>
              <w:marRight w:val="0"/>
              <w:marTop w:val="0"/>
              <w:marBottom w:val="0"/>
              <w:divBdr>
                <w:top w:val="none" w:sz="0" w:space="0" w:color="auto"/>
                <w:left w:val="none" w:sz="0" w:space="0" w:color="auto"/>
                <w:bottom w:val="none" w:sz="0" w:space="0" w:color="auto"/>
                <w:right w:val="none" w:sz="0" w:space="0" w:color="auto"/>
              </w:divBdr>
            </w:div>
            <w:div w:id="199898411">
              <w:marLeft w:val="0"/>
              <w:marRight w:val="0"/>
              <w:marTop w:val="0"/>
              <w:marBottom w:val="0"/>
              <w:divBdr>
                <w:top w:val="none" w:sz="0" w:space="0" w:color="auto"/>
                <w:left w:val="none" w:sz="0" w:space="0" w:color="auto"/>
                <w:bottom w:val="none" w:sz="0" w:space="0" w:color="auto"/>
                <w:right w:val="none" w:sz="0" w:space="0" w:color="auto"/>
              </w:divBdr>
            </w:div>
            <w:div w:id="1453397181">
              <w:marLeft w:val="0"/>
              <w:marRight w:val="0"/>
              <w:marTop w:val="0"/>
              <w:marBottom w:val="0"/>
              <w:divBdr>
                <w:top w:val="none" w:sz="0" w:space="0" w:color="auto"/>
                <w:left w:val="none" w:sz="0" w:space="0" w:color="auto"/>
                <w:bottom w:val="none" w:sz="0" w:space="0" w:color="auto"/>
                <w:right w:val="none" w:sz="0" w:space="0" w:color="auto"/>
              </w:divBdr>
            </w:div>
            <w:div w:id="307520416">
              <w:marLeft w:val="0"/>
              <w:marRight w:val="0"/>
              <w:marTop w:val="0"/>
              <w:marBottom w:val="0"/>
              <w:divBdr>
                <w:top w:val="none" w:sz="0" w:space="0" w:color="auto"/>
                <w:left w:val="none" w:sz="0" w:space="0" w:color="auto"/>
                <w:bottom w:val="none" w:sz="0" w:space="0" w:color="auto"/>
                <w:right w:val="none" w:sz="0" w:space="0" w:color="auto"/>
              </w:divBdr>
            </w:div>
          </w:divsChild>
        </w:div>
        <w:div w:id="1618294410">
          <w:marLeft w:val="0"/>
          <w:marRight w:val="0"/>
          <w:marTop w:val="0"/>
          <w:marBottom w:val="0"/>
          <w:divBdr>
            <w:top w:val="none" w:sz="0" w:space="0" w:color="auto"/>
            <w:left w:val="none" w:sz="0" w:space="0" w:color="auto"/>
            <w:bottom w:val="none" w:sz="0" w:space="0" w:color="auto"/>
            <w:right w:val="none" w:sz="0" w:space="0" w:color="auto"/>
          </w:divBdr>
          <w:divsChild>
            <w:div w:id="591278506">
              <w:marLeft w:val="0"/>
              <w:marRight w:val="0"/>
              <w:marTop w:val="0"/>
              <w:marBottom w:val="0"/>
              <w:divBdr>
                <w:top w:val="none" w:sz="0" w:space="0" w:color="auto"/>
                <w:left w:val="none" w:sz="0" w:space="0" w:color="auto"/>
                <w:bottom w:val="none" w:sz="0" w:space="0" w:color="auto"/>
                <w:right w:val="none" w:sz="0" w:space="0" w:color="auto"/>
              </w:divBdr>
            </w:div>
            <w:div w:id="1889224076">
              <w:marLeft w:val="0"/>
              <w:marRight w:val="0"/>
              <w:marTop w:val="0"/>
              <w:marBottom w:val="0"/>
              <w:divBdr>
                <w:top w:val="none" w:sz="0" w:space="0" w:color="auto"/>
                <w:left w:val="none" w:sz="0" w:space="0" w:color="auto"/>
                <w:bottom w:val="none" w:sz="0" w:space="0" w:color="auto"/>
                <w:right w:val="none" w:sz="0" w:space="0" w:color="auto"/>
              </w:divBdr>
            </w:div>
            <w:div w:id="752359597">
              <w:marLeft w:val="0"/>
              <w:marRight w:val="0"/>
              <w:marTop w:val="0"/>
              <w:marBottom w:val="0"/>
              <w:divBdr>
                <w:top w:val="none" w:sz="0" w:space="0" w:color="auto"/>
                <w:left w:val="none" w:sz="0" w:space="0" w:color="auto"/>
                <w:bottom w:val="none" w:sz="0" w:space="0" w:color="auto"/>
                <w:right w:val="none" w:sz="0" w:space="0" w:color="auto"/>
              </w:divBdr>
            </w:div>
            <w:div w:id="585725467">
              <w:marLeft w:val="0"/>
              <w:marRight w:val="0"/>
              <w:marTop w:val="0"/>
              <w:marBottom w:val="0"/>
              <w:divBdr>
                <w:top w:val="none" w:sz="0" w:space="0" w:color="auto"/>
                <w:left w:val="none" w:sz="0" w:space="0" w:color="auto"/>
                <w:bottom w:val="none" w:sz="0" w:space="0" w:color="auto"/>
                <w:right w:val="none" w:sz="0" w:space="0" w:color="auto"/>
              </w:divBdr>
            </w:div>
            <w:div w:id="59528120">
              <w:marLeft w:val="0"/>
              <w:marRight w:val="0"/>
              <w:marTop w:val="0"/>
              <w:marBottom w:val="0"/>
              <w:divBdr>
                <w:top w:val="none" w:sz="0" w:space="0" w:color="auto"/>
                <w:left w:val="none" w:sz="0" w:space="0" w:color="auto"/>
                <w:bottom w:val="none" w:sz="0" w:space="0" w:color="auto"/>
                <w:right w:val="none" w:sz="0" w:space="0" w:color="auto"/>
              </w:divBdr>
            </w:div>
          </w:divsChild>
        </w:div>
        <w:div w:id="1194462151">
          <w:marLeft w:val="0"/>
          <w:marRight w:val="0"/>
          <w:marTop w:val="0"/>
          <w:marBottom w:val="0"/>
          <w:divBdr>
            <w:top w:val="none" w:sz="0" w:space="0" w:color="auto"/>
            <w:left w:val="none" w:sz="0" w:space="0" w:color="auto"/>
            <w:bottom w:val="none" w:sz="0" w:space="0" w:color="auto"/>
            <w:right w:val="none" w:sz="0" w:space="0" w:color="auto"/>
          </w:divBdr>
          <w:divsChild>
            <w:div w:id="1729693035">
              <w:marLeft w:val="0"/>
              <w:marRight w:val="0"/>
              <w:marTop w:val="0"/>
              <w:marBottom w:val="0"/>
              <w:divBdr>
                <w:top w:val="none" w:sz="0" w:space="0" w:color="auto"/>
                <w:left w:val="none" w:sz="0" w:space="0" w:color="auto"/>
                <w:bottom w:val="none" w:sz="0" w:space="0" w:color="auto"/>
                <w:right w:val="none" w:sz="0" w:space="0" w:color="auto"/>
              </w:divBdr>
            </w:div>
            <w:div w:id="1361512253">
              <w:marLeft w:val="0"/>
              <w:marRight w:val="0"/>
              <w:marTop w:val="0"/>
              <w:marBottom w:val="0"/>
              <w:divBdr>
                <w:top w:val="none" w:sz="0" w:space="0" w:color="auto"/>
                <w:left w:val="none" w:sz="0" w:space="0" w:color="auto"/>
                <w:bottom w:val="none" w:sz="0" w:space="0" w:color="auto"/>
                <w:right w:val="none" w:sz="0" w:space="0" w:color="auto"/>
              </w:divBdr>
            </w:div>
          </w:divsChild>
        </w:div>
        <w:div w:id="2035383054">
          <w:marLeft w:val="0"/>
          <w:marRight w:val="0"/>
          <w:marTop w:val="0"/>
          <w:marBottom w:val="0"/>
          <w:divBdr>
            <w:top w:val="none" w:sz="0" w:space="0" w:color="auto"/>
            <w:left w:val="none" w:sz="0" w:space="0" w:color="auto"/>
            <w:bottom w:val="none" w:sz="0" w:space="0" w:color="auto"/>
            <w:right w:val="none" w:sz="0" w:space="0" w:color="auto"/>
          </w:divBdr>
          <w:divsChild>
            <w:div w:id="1287586483">
              <w:marLeft w:val="0"/>
              <w:marRight w:val="0"/>
              <w:marTop w:val="0"/>
              <w:marBottom w:val="0"/>
              <w:divBdr>
                <w:top w:val="none" w:sz="0" w:space="0" w:color="auto"/>
                <w:left w:val="none" w:sz="0" w:space="0" w:color="auto"/>
                <w:bottom w:val="none" w:sz="0" w:space="0" w:color="auto"/>
                <w:right w:val="none" w:sz="0" w:space="0" w:color="auto"/>
              </w:divBdr>
            </w:div>
            <w:div w:id="558245233">
              <w:marLeft w:val="0"/>
              <w:marRight w:val="0"/>
              <w:marTop w:val="0"/>
              <w:marBottom w:val="0"/>
              <w:divBdr>
                <w:top w:val="none" w:sz="0" w:space="0" w:color="auto"/>
                <w:left w:val="none" w:sz="0" w:space="0" w:color="auto"/>
                <w:bottom w:val="none" w:sz="0" w:space="0" w:color="auto"/>
                <w:right w:val="none" w:sz="0" w:space="0" w:color="auto"/>
              </w:divBdr>
            </w:div>
          </w:divsChild>
        </w:div>
        <w:div w:id="288560839">
          <w:marLeft w:val="0"/>
          <w:marRight w:val="0"/>
          <w:marTop w:val="0"/>
          <w:marBottom w:val="0"/>
          <w:divBdr>
            <w:top w:val="none" w:sz="0" w:space="0" w:color="auto"/>
            <w:left w:val="none" w:sz="0" w:space="0" w:color="auto"/>
            <w:bottom w:val="none" w:sz="0" w:space="0" w:color="auto"/>
            <w:right w:val="none" w:sz="0" w:space="0" w:color="auto"/>
          </w:divBdr>
          <w:divsChild>
            <w:div w:id="109320935">
              <w:marLeft w:val="0"/>
              <w:marRight w:val="0"/>
              <w:marTop w:val="0"/>
              <w:marBottom w:val="0"/>
              <w:divBdr>
                <w:top w:val="none" w:sz="0" w:space="0" w:color="auto"/>
                <w:left w:val="none" w:sz="0" w:space="0" w:color="auto"/>
                <w:bottom w:val="none" w:sz="0" w:space="0" w:color="auto"/>
                <w:right w:val="none" w:sz="0" w:space="0" w:color="auto"/>
              </w:divBdr>
            </w:div>
          </w:divsChild>
        </w:div>
        <w:div w:id="412777176">
          <w:marLeft w:val="0"/>
          <w:marRight w:val="0"/>
          <w:marTop w:val="0"/>
          <w:marBottom w:val="0"/>
          <w:divBdr>
            <w:top w:val="none" w:sz="0" w:space="0" w:color="auto"/>
            <w:left w:val="none" w:sz="0" w:space="0" w:color="auto"/>
            <w:bottom w:val="none" w:sz="0" w:space="0" w:color="auto"/>
            <w:right w:val="none" w:sz="0" w:space="0" w:color="auto"/>
          </w:divBdr>
          <w:divsChild>
            <w:div w:id="1627421338">
              <w:marLeft w:val="0"/>
              <w:marRight w:val="0"/>
              <w:marTop w:val="0"/>
              <w:marBottom w:val="0"/>
              <w:divBdr>
                <w:top w:val="none" w:sz="0" w:space="0" w:color="auto"/>
                <w:left w:val="none" w:sz="0" w:space="0" w:color="auto"/>
                <w:bottom w:val="none" w:sz="0" w:space="0" w:color="auto"/>
                <w:right w:val="none" w:sz="0" w:space="0" w:color="auto"/>
              </w:divBdr>
            </w:div>
            <w:div w:id="575869607">
              <w:marLeft w:val="0"/>
              <w:marRight w:val="0"/>
              <w:marTop w:val="0"/>
              <w:marBottom w:val="0"/>
              <w:divBdr>
                <w:top w:val="none" w:sz="0" w:space="0" w:color="auto"/>
                <w:left w:val="none" w:sz="0" w:space="0" w:color="auto"/>
                <w:bottom w:val="none" w:sz="0" w:space="0" w:color="auto"/>
                <w:right w:val="none" w:sz="0" w:space="0" w:color="auto"/>
              </w:divBdr>
            </w:div>
          </w:divsChild>
        </w:div>
        <w:div w:id="810826011">
          <w:marLeft w:val="0"/>
          <w:marRight w:val="0"/>
          <w:marTop w:val="0"/>
          <w:marBottom w:val="0"/>
          <w:divBdr>
            <w:top w:val="none" w:sz="0" w:space="0" w:color="auto"/>
            <w:left w:val="none" w:sz="0" w:space="0" w:color="auto"/>
            <w:bottom w:val="none" w:sz="0" w:space="0" w:color="auto"/>
            <w:right w:val="none" w:sz="0" w:space="0" w:color="auto"/>
          </w:divBdr>
          <w:divsChild>
            <w:div w:id="1502501900">
              <w:marLeft w:val="0"/>
              <w:marRight w:val="0"/>
              <w:marTop w:val="0"/>
              <w:marBottom w:val="0"/>
              <w:divBdr>
                <w:top w:val="none" w:sz="0" w:space="0" w:color="auto"/>
                <w:left w:val="none" w:sz="0" w:space="0" w:color="auto"/>
                <w:bottom w:val="none" w:sz="0" w:space="0" w:color="auto"/>
                <w:right w:val="none" w:sz="0" w:space="0" w:color="auto"/>
              </w:divBdr>
            </w:div>
            <w:div w:id="1301886531">
              <w:marLeft w:val="0"/>
              <w:marRight w:val="0"/>
              <w:marTop w:val="0"/>
              <w:marBottom w:val="0"/>
              <w:divBdr>
                <w:top w:val="none" w:sz="0" w:space="0" w:color="auto"/>
                <w:left w:val="none" w:sz="0" w:space="0" w:color="auto"/>
                <w:bottom w:val="none" w:sz="0" w:space="0" w:color="auto"/>
                <w:right w:val="none" w:sz="0" w:space="0" w:color="auto"/>
              </w:divBdr>
            </w:div>
            <w:div w:id="906037957">
              <w:marLeft w:val="0"/>
              <w:marRight w:val="0"/>
              <w:marTop w:val="0"/>
              <w:marBottom w:val="0"/>
              <w:divBdr>
                <w:top w:val="none" w:sz="0" w:space="0" w:color="auto"/>
                <w:left w:val="none" w:sz="0" w:space="0" w:color="auto"/>
                <w:bottom w:val="none" w:sz="0" w:space="0" w:color="auto"/>
                <w:right w:val="none" w:sz="0" w:space="0" w:color="auto"/>
              </w:divBdr>
            </w:div>
          </w:divsChild>
        </w:div>
        <w:div w:id="1875069934">
          <w:marLeft w:val="0"/>
          <w:marRight w:val="0"/>
          <w:marTop w:val="0"/>
          <w:marBottom w:val="0"/>
          <w:divBdr>
            <w:top w:val="none" w:sz="0" w:space="0" w:color="auto"/>
            <w:left w:val="none" w:sz="0" w:space="0" w:color="auto"/>
            <w:bottom w:val="none" w:sz="0" w:space="0" w:color="auto"/>
            <w:right w:val="none" w:sz="0" w:space="0" w:color="auto"/>
          </w:divBdr>
          <w:divsChild>
            <w:div w:id="1727022908">
              <w:marLeft w:val="0"/>
              <w:marRight w:val="0"/>
              <w:marTop w:val="0"/>
              <w:marBottom w:val="0"/>
              <w:divBdr>
                <w:top w:val="none" w:sz="0" w:space="0" w:color="auto"/>
                <w:left w:val="none" w:sz="0" w:space="0" w:color="auto"/>
                <w:bottom w:val="none" w:sz="0" w:space="0" w:color="auto"/>
                <w:right w:val="none" w:sz="0" w:space="0" w:color="auto"/>
              </w:divBdr>
            </w:div>
          </w:divsChild>
        </w:div>
        <w:div w:id="2139835646">
          <w:marLeft w:val="0"/>
          <w:marRight w:val="0"/>
          <w:marTop w:val="0"/>
          <w:marBottom w:val="0"/>
          <w:divBdr>
            <w:top w:val="none" w:sz="0" w:space="0" w:color="auto"/>
            <w:left w:val="none" w:sz="0" w:space="0" w:color="auto"/>
            <w:bottom w:val="none" w:sz="0" w:space="0" w:color="auto"/>
            <w:right w:val="none" w:sz="0" w:space="0" w:color="auto"/>
          </w:divBdr>
          <w:divsChild>
            <w:div w:id="2085253515">
              <w:marLeft w:val="0"/>
              <w:marRight w:val="0"/>
              <w:marTop w:val="0"/>
              <w:marBottom w:val="0"/>
              <w:divBdr>
                <w:top w:val="none" w:sz="0" w:space="0" w:color="auto"/>
                <w:left w:val="none" w:sz="0" w:space="0" w:color="auto"/>
                <w:bottom w:val="none" w:sz="0" w:space="0" w:color="auto"/>
                <w:right w:val="none" w:sz="0" w:space="0" w:color="auto"/>
              </w:divBdr>
            </w:div>
            <w:div w:id="110055773">
              <w:marLeft w:val="0"/>
              <w:marRight w:val="0"/>
              <w:marTop w:val="0"/>
              <w:marBottom w:val="0"/>
              <w:divBdr>
                <w:top w:val="none" w:sz="0" w:space="0" w:color="auto"/>
                <w:left w:val="none" w:sz="0" w:space="0" w:color="auto"/>
                <w:bottom w:val="none" w:sz="0" w:space="0" w:color="auto"/>
                <w:right w:val="none" w:sz="0" w:space="0" w:color="auto"/>
              </w:divBdr>
            </w:div>
          </w:divsChild>
        </w:div>
        <w:div w:id="32121564">
          <w:marLeft w:val="0"/>
          <w:marRight w:val="0"/>
          <w:marTop w:val="0"/>
          <w:marBottom w:val="0"/>
          <w:divBdr>
            <w:top w:val="none" w:sz="0" w:space="0" w:color="auto"/>
            <w:left w:val="none" w:sz="0" w:space="0" w:color="auto"/>
            <w:bottom w:val="none" w:sz="0" w:space="0" w:color="auto"/>
            <w:right w:val="none" w:sz="0" w:space="0" w:color="auto"/>
          </w:divBdr>
          <w:divsChild>
            <w:div w:id="1337918996">
              <w:marLeft w:val="0"/>
              <w:marRight w:val="0"/>
              <w:marTop w:val="0"/>
              <w:marBottom w:val="0"/>
              <w:divBdr>
                <w:top w:val="none" w:sz="0" w:space="0" w:color="auto"/>
                <w:left w:val="none" w:sz="0" w:space="0" w:color="auto"/>
                <w:bottom w:val="none" w:sz="0" w:space="0" w:color="auto"/>
                <w:right w:val="none" w:sz="0" w:space="0" w:color="auto"/>
              </w:divBdr>
            </w:div>
            <w:div w:id="896860577">
              <w:marLeft w:val="0"/>
              <w:marRight w:val="0"/>
              <w:marTop w:val="0"/>
              <w:marBottom w:val="0"/>
              <w:divBdr>
                <w:top w:val="none" w:sz="0" w:space="0" w:color="auto"/>
                <w:left w:val="none" w:sz="0" w:space="0" w:color="auto"/>
                <w:bottom w:val="none" w:sz="0" w:space="0" w:color="auto"/>
                <w:right w:val="none" w:sz="0" w:space="0" w:color="auto"/>
              </w:divBdr>
            </w:div>
          </w:divsChild>
        </w:div>
        <w:div w:id="1965036400">
          <w:marLeft w:val="0"/>
          <w:marRight w:val="0"/>
          <w:marTop w:val="0"/>
          <w:marBottom w:val="0"/>
          <w:divBdr>
            <w:top w:val="none" w:sz="0" w:space="0" w:color="auto"/>
            <w:left w:val="none" w:sz="0" w:space="0" w:color="auto"/>
            <w:bottom w:val="none" w:sz="0" w:space="0" w:color="auto"/>
            <w:right w:val="none" w:sz="0" w:space="0" w:color="auto"/>
          </w:divBdr>
          <w:divsChild>
            <w:div w:id="1935628763">
              <w:marLeft w:val="0"/>
              <w:marRight w:val="0"/>
              <w:marTop w:val="0"/>
              <w:marBottom w:val="0"/>
              <w:divBdr>
                <w:top w:val="none" w:sz="0" w:space="0" w:color="auto"/>
                <w:left w:val="none" w:sz="0" w:space="0" w:color="auto"/>
                <w:bottom w:val="none" w:sz="0" w:space="0" w:color="auto"/>
                <w:right w:val="none" w:sz="0" w:space="0" w:color="auto"/>
              </w:divBdr>
            </w:div>
            <w:div w:id="1414399763">
              <w:marLeft w:val="0"/>
              <w:marRight w:val="0"/>
              <w:marTop w:val="0"/>
              <w:marBottom w:val="0"/>
              <w:divBdr>
                <w:top w:val="none" w:sz="0" w:space="0" w:color="auto"/>
                <w:left w:val="none" w:sz="0" w:space="0" w:color="auto"/>
                <w:bottom w:val="none" w:sz="0" w:space="0" w:color="auto"/>
                <w:right w:val="none" w:sz="0" w:space="0" w:color="auto"/>
              </w:divBdr>
            </w:div>
          </w:divsChild>
        </w:div>
        <w:div w:id="703214037">
          <w:marLeft w:val="0"/>
          <w:marRight w:val="0"/>
          <w:marTop w:val="0"/>
          <w:marBottom w:val="0"/>
          <w:divBdr>
            <w:top w:val="none" w:sz="0" w:space="0" w:color="auto"/>
            <w:left w:val="none" w:sz="0" w:space="0" w:color="auto"/>
            <w:bottom w:val="none" w:sz="0" w:space="0" w:color="auto"/>
            <w:right w:val="none" w:sz="0" w:space="0" w:color="auto"/>
          </w:divBdr>
          <w:divsChild>
            <w:div w:id="770054665">
              <w:marLeft w:val="0"/>
              <w:marRight w:val="0"/>
              <w:marTop w:val="0"/>
              <w:marBottom w:val="0"/>
              <w:divBdr>
                <w:top w:val="none" w:sz="0" w:space="0" w:color="auto"/>
                <w:left w:val="none" w:sz="0" w:space="0" w:color="auto"/>
                <w:bottom w:val="none" w:sz="0" w:space="0" w:color="auto"/>
                <w:right w:val="none" w:sz="0" w:space="0" w:color="auto"/>
              </w:divBdr>
            </w:div>
            <w:div w:id="1747072005">
              <w:marLeft w:val="0"/>
              <w:marRight w:val="0"/>
              <w:marTop w:val="0"/>
              <w:marBottom w:val="0"/>
              <w:divBdr>
                <w:top w:val="none" w:sz="0" w:space="0" w:color="auto"/>
                <w:left w:val="none" w:sz="0" w:space="0" w:color="auto"/>
                <w:bottom w:val="none" w:sz="0" w:space="0" w:color="auto"/>
                <w:right w:val="none" w:sz="0" w:space="0" w:color="auto"/>
              </w:divBdr>
            </w:div>
          </w:divsChild>
        </w:div>
        <w:div w:id="57631002">
          <w:marLeft w:val="0"/>
          <w:marRight w:val="0"/>
          <w:marTop w:val="0"/>
          <w:marBottom w:val="0"/>
          <w:divBdr>
            <w:top w:val="none" w:sz="0" w:space="0" w:color="auto"/>
            <w:left w:val="none" w:sz="0" w:space="0" w:color="auto"/>
            <w:bottom w:val="none" w:sz="0" w:space="0" w:color="auto"/>
            <w:right w:val="none" w:sz="0" w:space="0" w:color="auto"/>
          </w:divBdr>
          <w:divsChild>
            <w:div w:id="1642422849">
              <w:marLeft w:val="0"/>
              <w:marRight w:val="0"/>
              <w:marTop w:val="0"/>
              <w:marBottom w:val="0"/>
              <w:divBdr>
                <w:top w:val="none" w:sz="0" w:space="0" w:color="auto"/>
                <w:left w:val="none" w:sz="0" w:space="0" w:color="auto"/>
                <w:bottom w:val="none" w:sz="0" w:space="0" w:color="auto"/>
                <w:right w:val="none" w:sz="0" w:space="0" w:color="auto"/>
              </w:divBdr>
            </w:div>
          </w:divsChild>
        </w:div>
        <w:div w:id="230116315">
          <w:marLeft w:val="0"/>
          <w:marRight w:val="0"/>
          <w:marTop w:val="0"/>
          <w:marBottom w:val="0"/>
          <w:divBdr>
            <w:top w:val="none" w:sz="0" w:space="0" w:color="auto"/>
            <w:left w:val="none" w:sz="0" w:space="0" w:color="auto"/>
            <w:bottom w:val="none" w:sz="0" w:space="0" w:color="auto"/>
            <w:right w:val="none" w:sz="0" w:space="0" w:color="auto"/>
          </w:divBdr>
          <w:divsChild>
            <w:div w:id="930311510">
              <w:marLeft w:val="0"/>
              <w:marRight w:val="0"/>
              <w:marTop w:val="0"/>
              <w:marBottom w:val="0"/>
              <w:divBdr>
                <w:top w:val="none" w:sz="0" w:space="0" w:color="auto"/>
                <w:left w:val="none" w:sz="0" w:space="0" w:color="auto"/>
                <w:bottom w:val="none" w:sz="0" w:space="0" w:color="auto"/>
                <w:right w:val="none" w:sz="0" w:space="0" w:color="auto"/>
              </w:divBdr>
            </w:div>
            <w:div w:id="690649674">
              <w:marLeft w:val="0"/>
              <w:marRight w:val="0"/>
              <w:marTop w:val="0"/>
              <w:marBottom w:val="0"/>
              <w:divBdr>
                <w:top w:val="none" w:sz="0" w:space="0" w:color="auto"/>
                <w:left w:val="none" w:sz="0" w:space="0" w:color="auto"/>
                <w:bottom w:val="none" w:sz="0" w:space="0" w:color="auto"/>
                <w:right w:val="none" w:sz="0" w:space="0" w:color="auto"/>
              </w:divBdr>
            </w:div>
            <w:div w:id="111632584">
              <w:marLeft w:val="0"/>
              <w:marRight w:val="0"/>
              <w:marTop w:val="0"/>
              <w:marBottom w:val="0"/>
              <w:divBdr>
                <w:top w:val="none" w:sz="0" w:space="0" w:color="auto"/>
                <w:left w:val="none" w:sz="0" w:space="0" w:color="auto"/>
                <w:bottom w:val="none" w:sz="0" w:space="0" w:color="auto"/>
                <w:right w:val="none" w:sz="0" w:space="0" w:color="auto"/>
              </w:divBdr>
            </w:div>
          </w:divsChild>
        </w:div>
        <w:div w:id="508955388">
          <w:marLeft w:val="0"/>
          <w:marRight w:val="0"/>
          <w:marTop w:val="0"/>
          <w:marBottom w:val="0"/>
          <w:divBdr>
            <w:top w:val="none" w:sz="0" w:space="0" w:color="auto"/>
            <w:left w:val="none" w:sz="0" w:space="0" w:color="auto"/>
            <w:bottom w:val="none" w:sz="0" w:space="0" w:color="auto"/>
            <w:right w:val="none" w:sz="0" w:space="0" w:color="auto"/>
          </w:divBdr>
          <w:divsChild>
            <w:div w:id="764806676">
              <w:marLeft w:val="0"/>
              <w:marRight w:val="0"/>
              <w:marTop w:val="0"/>
              <w:marBottom w:val="0"/>
              <w:divBdr>
                <w:top w:val="none" w:sz="0" w:space="0" w:color="auto"/>
                <w:left w:val="none" w:sz="0" w:space="0" w:color="auto"/>
                <w:bottom w:val="none" w:sz="0" w:space="0" w:color="auto"/>
                <w:right w:val="none" w:sz="0" w:space="0" w:color="auto"/>
              </w:divBdr>
            </w:div>
            <w:div w:id="939989853">
              <w:marLeft w:val="0"/>
              <w:marRight w:val="0"/>
              <w:marTop w:val="0"/>
              <w:marBottom w:val="0"/>
              <w:divBdr>
                <w:top w:val="none" w:sz="0" w:space="0" w:color="auto"/>
                <w:left w:val="none" w:sz="0" w:space="0" w:color="auto"/>
                <w:bottom w:val="none" w:sz="0" w:space="0" w:color="auto"/>
                <w:right w:val="none" w:sz="0" w:space="0" w:color="auto"/>
              </w:divBdr>
            </w:div>
            <w:div w:id="1435707403">
              <w:marLeft w:val="0"/>
              <w:marRight w:val="0"/>
              <w:marTop w:val="0"/>
              <w:marBottom w:val="0"/>
              <w:divBdr>
                <w:top w:val="none" w:sz="0" w:space="0" w:color="auto"/>
                <w:left w:val="none" w:sz="0" w:space="0" w:color="auto"/>
                <w:bottom w:val="none" w:sz="0" w:space="0" w:color="auto"/>
                <w:right w:val="none" w:sz="0" w:space="0" w:color="auto"/>
              </w:divBdr>
            </w:div>
            <w:div w:id="1162744177">
              <w:marLeft w:val="0"/>
              <w:marRight w:val="0"/>
              <w:marTop w:val="0"/>
              <w:marBottom w:val="0"/>
              <w:divBdr>
                <w:top w:val="none" w:sz="0" w:space="0" w:color="auto"/>
                <w:left w:val="none" w:sz="0" w:space="0" w:color="auto"/>
                <w:bottom w:val="none" w:sz="0" w:space="0" w:color="auto"/>
                <w:right w:val="none" w:sz="0" w:space="0" w:color="auto"/>
              </w:divBdr>
            </w:div>
          </w:divsChild>
        </w:div>
        <w:div w:id="1289631833">
          <w:marLeft w:val="0"/>
          <w:marRight w:val="0"/>
          <w:marTop w:val="0"/>
          <w:marBottom w:val="0"/>
          <w:divBdr>
            <w:top w:val="none" w:sz="0" w:space="0" w:color="auto"/>
            <w:left w:val="none" w:sz="0" w:space="0" w:color="auto"/>
            <w:bottom w:val="none" w:sz="0" w:space="0" w:color="auto"/>
            <w:right w:val="none" w:sz="0" w:space="0" w:color="auto"/>
          </w:divBdr>
          <w:divsChild>
            <w:div w:id="46993071">
              <w:marLeft w:val="0"/>
              <w:marRight w:val="0"/>
              <w:marTop w:val="0"/>
              <w:marBottom w:val="0"/>
              <w:divBdr>
                <w:top w:val="none" w:sz="0" w:space="0" w:color="auto"/>
                <w:left w:val="none" w:sz="0" w:space="0" w:color="auto"/>
                <w:bottom w:val="none" w:sz="0" w:space="0" w:color="auto"/>
                <w:right w:val="none" w:sz="0" w:space="0" w:color="auto"/>
              </w:divBdr>
            </w:div>
          </w:divsChild>
        </w:div>
        <w:div w:id="1586063300">
          <w:marLeft w:val="0"/>
          <w:marRight w:val="0"/>
          <w:marTop w:val="0"/>
          <w:marBottom w:val="0"/>
          <w:divBdr>
            <w:top w:val="none" w:sz="0" w:space="0" w:color="auto"/>
            <w:left w:val="none" w:sz="0" w:space="0" w:color="auto"/>
            <w:bottom w:val="none" w:sz="0" w:space="0" w:color="auto"/>
            <w:right w:val="none" w:sz="0" w:space="0" w:color="auto"/>
          </w:divBdr>
          <w:divsChild>
            <w:div w:id="897403510">
              <w:marLeft w:val="0"/>
              <w:marRight w:val="0"/>
              <w:marTop w:val="0"/>
              <w:marBottom w:val="0"/>
              <w:divBdr>
                <w:top w:val="none" w:sz="0" w:space="0" w:color="auto"/>
                <w:left w:val="none" w:sz="0" w:space="0" w:color="auto"/>
                <w:bottom w:val="none" w:sz="0" w:space="0" w:color="auto"/>
                <w:right w:val="none" w:sz="0" w:space="0" w:color="auto"/>
              </w:divBdr>
            </w:div>
            <w:div w:id="1098721799">
              <w:marLeft w:val="0"/>
              <w:marRight w:val="0"/>
              <w:marTop w:val="0"/>
              <w:marBottom w:val="0"/>
              <w:divBdr>
                <w:top w:val="none" w:sz="0" w:space="0" w:color="auto"/>
                <w:left w:val="none" w:sz="0" w:space="0" w:color="auto"/>
                <w:bottom w:val="none" w:sz="0" w:space="0" w:color="auto"/>
                <w:right w:val="none" w:sz="0" w:space="0" w:color="auto"/>
              </w:divBdr>
            </w:div>
          </w:divsChild>
        </w:div>
        <w:div w:id="1494762170">
          <w:marLeft w:val="0"/>
          <w:marRight w:val="0"/>
          <w:marTop w:val="0"/>
          <w:marBottom w:val="0"/>
          <w:divBdr>
            <w:top w:val="none" w:sz="0" w:space="0" w:color="auto"/>
            <w:left w:val="none" w:sz="0" w:space="0" w:color="auto"/>
            <w:bottom w:val="none" w:sz="0" w:space="0" w:color="auto"/>
            <w:right w:val="none" w:sz="0" w:space="0" w:color="auto"/>
          </w:divBdr>
          <w:divsChild>
            <w:div w:id="42489476">
              <w:marLeft w:val="0"/>
              <w:marRight w:val="0"/>
              <w:marTop w:val="0"/>
              <w:marBottom w:val="0"/>
              <w:divBdr>
                <w:top w:val="none" w:sz="0" w:space="0" w:color="auto"/>
                <w:left w:val="none" w:sz="0" w:space="0" w:color="auto"/>
                <w:bottom w:val="none" w:sz="0" w:space="0" w:color="auto"/>
                <w:right w:val="none" w:sz="0" w:space="0" w:color="auto"/>
              </w:divBdr>
            </w:div>
            <w:div w:id="447965885">
              <w:marLeft w:val="0"/>
              <w:marRight w:val="0"/>
              <w:marTop w:val="0"/>
              <w:marBottom w:val="0"/>
              <w:divBdr>
                <w:top w:val="none" w:sz="0" w:space="0" w:color="auto"/>
                <w:left w:val="none" w:sz="0" w:space="0" w:color="auto"/>
                <w:bottom w:val="none" w:sz="0" w:space="0" w:color="auto"/>
                <w:right w:val="none" w:sz="0" w:space="0" w:color="auto"/>
              </w:divBdr>
            </w:div>
            <w:div w:id="196233993">
              <w:marLeft w:val="0"/>
              <w:marRight w:val="0"/>
              <w:marTop w:val="0"/>
              <w:marBottom w:val="0"/>
              <w:divBdr>
                <w:top w:val="none" w:sz="0" w:space="0" w:color="auto"/>
                <w:left w:val="none" w:sz="0" w:space="0" w:color="auto"/>
                <w:bottom w:val="none" w:sz="0" w:space="0" w:color="auto"/>
                <w:right w:val="none" w:sz="0" w:space="0" w:color="auto"/>
              </w:divBdr>
            </w:div>
            <w:div w:id="869345609">
              <w:marLeft w:val="0"/>
              <w:marRight w:val="0"/>
              <w:marTop w:val="0"/>
              <w:marBottom w:val="0"/>
              <w:divBdr>
                <w:top w:val="none" w:sz="0" w:space="0" w:color="auto"/>
                <w:left w:val="none" w:sz="0" w:space="0" w:color="auto"/>
                <w:bottom w:val="none" w:sz="0" w:space="0" w:color="auto"/>
                <w:right w:val="none" w:sz="0" w:space="0" w:color="auto"/>
              </w:divBdr>
            </w:div>
          </w:divsChild>
        </w:div>
        <w:div w:id="1290622587">
          <w:marLeft w:val="0"/>
          <w:marRight w:val="0"/>
          <w:marTop w:val="0"/>
          <w:marBottom w:val="0"/>
          <w:divBdr>
            <w:top w:val="none" w:sz="0" w:space="0" w:color="auto"/>
            <w:left w:val="none" w:sz="0" w:space="0" w:color="auto"/>
            <w:bottom w:val="none" w:sz="0" w:space="0" w:color="auto"/>
            <w:right w:val="none" w:sz="0" w:space="0" w:color="auto"/>
          </w:divBdr>
          <w:divsChild>
            <w:div w:id="42143590">
              <w:marLeft w:val="0"/>
              <w:marRight w:val="0"/>
              <w:marTop w:val="0"/>
              <w:marBottom w:val="0"/>
              <w:divBdr>
                <w:top w:val="none" w:sz="0" w:space="0" w:color="auto"/>
                <w:left w:val="none" w:sz="0" w:space="0" w:color="auto"/>
                <w:bottom w:val="none" w:sz="0" w:space="0" w:color="auto"/>
                <w:right w:val="none" w:sz="0" w:space="0" w:color="auto"/>
              </w:divBdr>
            </w:div>
          </w:divsChild>
        </w:div>
        <w:div w:id="955603445">
          <w:marLeft w:val="0"/>
          <w:marRight w:val="0"/>
          <w:marTop w:val="0"/>
          <w:marBottom w:val="0"/>
          <w:divBdr>
            <w:top w:val="none" w:sz="0" w:space="0" w:color="auto"/>
            <w:left w:val="none" w:sz="0" w:space="0" w:color="auto"/>
            <w:bottom w:val="none" w:sz="0" w:space="0" w:color="auto"/>
            <w:right w:val="none" w:sz="0" w:space="0" w:color="auto"/>
          </w:divBdr>
          <w:divsChild>
            <w:div w:id="1230384770">
              <w:marLeft w:val="0"/>
              <w:marRight w:val="0"/>
              <w:marTop w:val="0"/>
              <w:marBottom w:val="0"/>
              <w:divBdr>
                <w:top w:val="none" w:sz="0" w:space="0" w:color="auto"/>
                <w:left w:val="none" w:sz="0" w:space="0" w:color="auto"/>
                <w:bottom w:val="none" w:sz="0" w:space="0" w:color="auto"/>
                <w:right w:val="none" w:sz="0" w:space="0" w:color="auto"/>
              </w:divBdr>
            </w:div>
            <w:div w:id="964698352">
              <w:marLeft w:val="0"/>
              <w:marRight w:val="0"/>
              <w:marTop w:val="0"/>
              <w:marBottom w:val="0"/>
              <w:divBdr>
                <w:top w:val="none" w:sz="0" w:space="0" w:color="auto"/>
                <w:left w:val="none" w:sz="0" w:space="0" w:color="auto"/>
                <w:bottom w:val="none" w:sz="0" w:space="0" w:color="auto"/>
                <w:right w:val="none" w:sz="0" w:space="0" w:color="auto"/>
              </w:divBdr>
            </w:div>
          </w:divsChild>
        </w:div>
        <w:div w:id="1135106238">
          <w:marLeft w:val="0"/>
          <w:marRight w:val="0"/>
          <w:marTop w:val="0"/>
          <w:marBottom w:val="0"/>
          <w:divBdr>
            <w:top w:val="none" w:sz="0" w:space="0" w:color="auto"/>
            <w:left w:val="none" w:sz="0" w:space="0" w:color="auto"/>
            <w:bottom w:val="none" w:sz="0" w:space="0" w:color="auto"/>
            <w:right w:val="none" w:sz="0" w:space="0" w:color="auto"/>
          </w:divBdr>
          <w:divsChild>
            <w:div w:id="491605136">
              <w:marLeft w:val="0"/>
              <w:marRight w:val="0"/>
              <w:marTop w:val="0"/>
              <w:marBottom w:val="0"/>
              <w:divBdr>
                <w:top w:val="none" w:sz="0" w:space="0" w:color="auto"/>
                <w:left w:val="none" w:sz="0" w:space="0" w:color="auto"/>
                <w:bottom w:val="none" w:sz="0" w:space="0" w:color="auto"/>
                <w:right w:val="none" w:sz="0" w:space="0" w:color="auto"/>
              </w:divBdr>
            </w:div>
          </w:divsChild>
        </w:div>
        <w:div w:id="1567376277">
          <w:marLeft w:val="0"/>
          <w:marRight w:val="0"/>
          <w:marTop w:val="0"/>
          <w:marBottom w:val="0"/>
          <w:divBdr>
            <w:top w:val="none" w:sz="0" w:space="0" w:color="auto"/>
            <w:left w:val="none" w:sz="0" w:space="0" w:color="auto"/>
            <w:bottom w:val="none" w:sz="0" w:space="0" w:color="auto"/>
            <w:right w:val="none" w:sz="0" w:space="0" w:color="auto"/>
          </w:divBdr>
          <w:divsChild>
            <w:div w:id="143010348">
              <w:marLeft w:val="0"/>
              <w:marRight w:val="0"/>
              <w:marTop w:val="0"/>
              <w:marBottom w:val="0"/>
              <w:divBdr>
                <w:top w:val="none" w:sz="0" w:space="0" w:color="auto"/>
                <w:left w:val="none" w:sz="0" w:space="0" w:color="auto"/>
                <w:bottom w:val="none" w:sz="0" w:space="0" w:color="auto"/>
                <w:right w:val="none" w:sz="0" w:space="0" w:color="auto"/>
              </w:divBdr>
            </w:div>
            <w:div w:id="1939631614">
              <w:marLeft w:val="0"/>
              <w:marRight w:val="0"/>
              <w:marTop w:val="0"/>
              <w:marBottom w:val="0"/>
              <w:divBdr>
                <w:top w:val="none" w:sz="0" w:space="0" w:color="auto"/>
                <w:left w:val="none" w:sz="0" w:space="0" w:color="auto"/>
                <w:bottom w:val="none" w:sz="0" w:space="0" w:color="auto"/>
                <w:right w:val="none" w:sz="0" w:space="0" w:color="auto"/>
              </w:divBdr>
            </w:div>
          </w:divsChild>
        </w:div>
        <w:div w:id="1013454237">
          <w:marLeft w:val="0"/>
          <w:marRight w:val="0"/>
          <w:marTop w:val="0"/>
          <w:marBottom w:val="0"/>
          <w:divBdr>
            <w:top w:val="none" w:sz="0" w:space="0" w:color="auto"/>
            <w:left w:val="none" w:sz="0" w:space="0" w:color="auto"/>
            <w:bottom w:val="none" w:sz="0" w:space="0" w:color="auto"/>
            <w:right w:val="none" w:sz="0" w:space="0" w:color="auto"/>
          </w:divBdr>
          <w:divsChild>
            <w:div w:id="1447918889">
              <w:marLeft w:val="0"/>
              <w:marRight w:val="0"/>
              <w:marTop w:val="0"/>
              <w:marBottom w:val="0"/>
              <w:divBdr>
                <w:top w:val="none" w:sz="0" w:space="0" w:color="auto"/>
                <w:left w:val="none" w:sz="0" w:space="0" w:color="auto"/>
                <w:bottom w:val="none" w:sz="0" w:space="0" w:color="auto"/>
                <w:right w:val="none" w:sz="0" w:space="0" w:color="auto"/>
              </w:divBdr>
            </w:div>
            <w:div w:id="1252739999">
              <w:marLeft w:val="0"/>
              <w:marRight w:val="0"/>
              <w:marTop w:val="0"/>
              <w:marBottom w:val="0"/>
              <w:divBdr>
                <w:top w:val="none" w:sz="0" w:space="0" w:color="auto"/>
                <w:left w:val="none" w:sz="0" w:space="0" w:color="auto"/>
                <w:bottom w:val="none" w:sz="0" w:space="0" w:color="auto"/>
                <w:right w:val="none" w:sz="0" w:space="0" w:color="auto"/>
              </w:divBdr>
            </w:div>
          </w:divsChild>
        </w:div>
        <w:div w:id="1470786907">
          <w:marLeft w:val="0"/>
          <w:marRight w:val="0"/>
          <w:marTop w:val="0"/>
          <w:marBottom w:val="0"/>
          <w:divBdr>
            <w:top w:val="none" w:sz="0" w:space="0" w:color="auto"/>
            <w:left w:val="none" w:sz="0" w:space="0" w:color="auto"/>
            <w:bottom w:val="none" w:sz="0" w:space="0" w:color="auto"/>
            <w:right w:val="none" w:sz="0" w:space="0" w:color="auto"/>
          </w:divBdr>
          <w:divsChild>
            <w:div w:id="677922359">
              <w:marLeft w:val="0"/>
              <w:marRight w:val="0"/>
              <w:marTop w:val="0"/>
              <w:marBottom w:val="0"/>
              <w:divBdr>
                <w:top w:val="none" w:sz="0" w:space="0" w:color="auto"/>
                <w:left w:val="none" w:sz="0" w:space="0" w:color="auto"/>
                <w:bottom w:val="none" w:sz="0" w:space="0" w:color="auto"/>
                <w:right w:val="none" w:sz="0" w:space="0" w:color="auto"/>
              </w:divBdr>
            </w:div>
          </w:divsChild>
        </w:div>
        <w:div w:id="1184368262">
          <w:marLeft w:val="0"/>
          <w:marRight w:val="0"/>
          <w:marTop w:val="0"/>
          <w:marBottom w:val="0"/>
          <w:divBdr>
            <w:top w:val="none" w:sz="0" w:space="0" w:color="auto"/>
            <w:left w:val="none" w:sz="0" w:space="0" w:color="auto"/>
            <w:bottom w:val="none" w:sz="0" w:space="0" w:color="auto"/>
            <w:right w:val="none" w:sz="0" w:space="0" w:color="auto"/>
          </w:divBdr>
          <w:divsChild>
            <w:div w:id="1577742682">
              <w:marLeft w:val="0"/>
              <w:marRight w:val="0"/>
              <w:marTop w:val="0"/>
              <w:marBottom w:val="0"/>
              <w:divBdr>
                <w:top w:val="none" w:sz="0" w:space="0" w:color="auto"/>
                <w:left w:val="none" w:sz="0" w:space="0" w:color="auto"/>
                <w:bottom w:val="none" w:sz="0" w:space="0" w:color="auto"/>
                <w:right w:val="none" w:sz="0" w:space="0" w:color="auto"/>
              </w:divBdr>
            </w:div>
          </w:divsChild>
        </w:div>
        <w:div w:id="1943949550">
          <w:marLeft w:val="0"/>
          <w:marRight w:val="0"/>
          <w:marTop w:val="0"/>
          <w:marBottom w:val="0"/>
          <w:divBdr>
            <w:top w:val="none" w:sz="0" w:space="0" w:color="auto"/>
            <w:left w:val="none" w:sz="0" w:space="0" w:color="auto"/>
            <w:bottom w:val="none" w:sz="0" w:space="0" w:color="auto"/>
            <w:right w:val="none" w:sz="0" w:space="0" w:color="auto"/>
          </w:divBdr>
          <w:divsChild>
            <w:div w:id="1281688009">
              <w:marLeft w:val="0"/>
              <w:marRight w:val="0"/>
              <w:marTop w:val="0"/>
              <w:marBottom w:val="0"/>
              <w:divBdr>
                <w:top w:val="none" w:sz="0" w:space="0" w:color="auto"/>
                <w:left w:val="none" w:sz="0" w:space="0" w:color="auto"/>
                <w:bottom w:val="none" w:sz="0" w:space="0" w:color="auto"/>
                <w:right w:val="none" w:sz="0" w:space="0" w:color="auto"/>
              </w:divBdr>
            </w:div>
            <w:div w:id="3242769">
              <w:marLeft w:val="0"/>
              <w:marRight w:val="0"/>
              <w:marTop w:val="0"/>
              <w:marBottom w:val="0"/>
              <w:divBdr>
                <w:top w:val="none" w:sz="0" w:space="0" w:color="auto"/>
                <w:left w:val="none" w:sz="0" w:space="0" w:color="auto"/>
                <w:bottom w:val="none" w:sz="0" w:space="0" w:color="auto"/>
                <w:right w:val="none" w:sz="0" w:space="0" w:color="auto"/>
              </w:divBdr>
            </w:div>
          </w:divsChild>
        </w:div>
        <w:div w:id="1185630204">
          <w:marLeft w:val="0"/>
          <w:marRight w:val="0"/>
          <w:marTop w:val="0"/>
          <w:marBottom w:val="0"/>
          <w:divBdr>
            <w:top w:val="none" w:sz="0" w:space="0" w:color="auto"/>
            <w:left w:val="none" w:sz="0" w:space="0" w:color="auto"/>
            <w:bottom w:val="none" w:sz="0" w:space="0" w:color="auto"/>
            <w:right w:val="none" w:sz="0" w:space="0" w:color="auto"/>
          </w:divBdr>
          <w:divsChild>
            <w:div w:id="1690450133">
              <w:marLeft w:val="0"/>
              <w:marRight w:val="0"/>
              <w:marTop w:val="0"/>
              <w:marBottom w:val="0"/>
              <w:divBdr>
                <w:top w:val="none" w:sz="0" w:space="0" w:color="auto"/>
                <w:left w:val="none" w:sz="0" w:space="0" w:color="auto"/>
                <w:bottom w:val="none" w:sz="0" w:space="0" w:color="auto"/>
                <w:right w:val="none" w:sz="0" w:space="0" w:color="auto"/>
              </w:divBdr>
            </w:div>
            <w:div w:id="1786853138">
              <w:marLeft w:val="0"/>
              <w:marRight w:val="0"/>
              <w:marTop w:val="0"/>
              <w:marBottom w:val="0"/>
              <w:divBdr>
                <w:top w:val="none" w:sz="0" w:space="0" w:color="auto"/>
                <w:left w:val="none" w:sz="0" w:space="0" w:color="auto"/>
                <w:bottom w:val="none" w:sz="0" w:space="0" w:color="auto"/>
                <w:right w:val="none" w:sz="0" w:space="0" w:color="auto"/>
              </w:divBdr>
            </w:div>
          </w:divsChild>
        </w:div>
        <w:div w:id="2008360364">
          <w:marLeft w:val="0"/>
          <w:marRight w:val="0"/>
          <w:marTop w:val="0"/>
          <w:marBottom w:val="0"/>
          <w:divBdr>
            <w:top w:val="none" w:sz="0" w:space="0" w:color="auto"/>
            <w:left w:val="none" w:sz="0" w:space="0" w:color="auto"/>
            <w:bottom w:val="none" w:sz="0" w:space="0" w:color="auto"/>
            <w:right w:val="none" w:sz="0" w:space="0" w:color="auto"/>
          </w:divBdr>
          <w:divsChild>
            <w:div w:id="483158270">
              <w:marLeft w:val="0"/>
              <w:marRight w:val="0"/>
              <w:marTop w:val="0"/>
              <w:marBottom w:val="0"/>
              <w:divBdr>
                <w:top w:val="none" w:sz="0" w:space="0" w:color="auto"/>
                <w:left w:val="none" w:sz="0" w:space="0" w:color="auto"/>
                <w:bottom w:val="none" w:sz="0" w:space="0" w:color="auto"/>
                <w:right w:val="none" w:sz="0" w:space="0" w:color="auto"/>
              </w:divBdr>
            </w:div>
            <w:div w:id="1926500136">
              <w:marLeft w:val="0"/>
              <w:marRight w:val="0"/>
              <w:marTop w:val="0"/>
              <w:marBottom w:val="0"/>
              <w:divBdr>
                <w:top w:val="none" w:sz="0" w:space="0" w:color="auto"/>
                <w:left w:val="none" w:sz="0" w:space="0" w:color="auto"/>
                <w:bottom w:val="none" w:sz="0" w:space="0" w:color="auto"/>
                <w:right w:val="none" w:sz="0" w:space="0" w:color="auto"/>
              </w:divBdr>
            </w:div>
          </w:divsChild>
        </w:div>
        <w:div w:id="1267424717">
          <w:marLeft w:val="0"/>
          <w:marRight w:val="0"/>
          <w:marTop w:val="0"/>
          <w:marBottom w:val="0"/>
          <w:divBdr>
            <w:top w:val="none" w:sz="0" w:space="0" w:color="auto"/>
            <w:left w:val="none" w:sz="0" w:space="0" w:color="auto"/>
            <w:bottom w:val="none" w:sz="0" w:space="0" w:color="auto"/>
            <w:right w:val="none" w:sz="0" w:space="0" w:color="auto"/>
          </w:divBdr>
          <w:divsChild>
            <w:div w:id="1177617712">
              <w:marLeft w:val="0"/>
              <w:marRight w:val="0"/>
              <w:marTop w:val="0"/>
              <w:marBottom w:val="0"/>
              <w:divBdr>
                <w:top w:val="none" w:sz="0" w:space="0" w:color="auto"/>
                <w:left w:val="none" w:sz="0" w:space="0" w:color="auto"/>
                <w:bottom w:val="none" w:sz="0" w:space="0" w:color="auto"/>
                <w:right w:val="none" w:sz="0" w:space="0" w:color="auto"/>
              </w:divBdr>
            </w:div>
            <w:div w:id="2077972167">
              <w:marLeft w:val="0"/>
              <w:marRight w:val="0"/>
              <w:marTop w:val="0"/>
              <w:marBottom w:val="0"/>
              <w:divBdr>
                <w:top w:val="none" w:sz="0" w:space="0" w:color="auto"/>
                <w:left w:val="none" w:sz="0" w:space="0" w:color="auto"/>
                <w:bottom w:val="none" w:sz="0" w:space="0" w:color="auto"/>
                <w:right w:val="none" w:sz="0" w:space="0" w:color="auto"/>
              </w:divBdr>
            </w:div>
            <w:div w:id="1062102419">
              <w:marLeft w:val="0"/>
              <w:marRight w:val="0"/>
              <w:marTop w:val="0"/>
              <w:marBottom w:val="0"/>
              <w:divBdr>
                <w:top w:val="none" w:sz="0" w:space="0" w:color="auto"/>
                <w:left w:val="none" w:sz="0" w:space="0" w:color="auto"/>
                <w:bottom w:val="none" w:sz="0" w:space="0" w:color="auto"/>
                <w:right w:val="none" w:sz="0" w:space="0" w:color="auto"/>
              </w:divBdr>
            </w:div>
          </w:divsChild>
        </w:div>
        <w:div w:id="1304310787">
          <w:marLeft w:val="0"/>
          <w:marRight w:val="0"/>
          <w:marTop w:val="0"/>
          <w:marBottom w:val="0"/>
          <w:divBdr>
            <w:top w:val="none" w:sz="0" w:space="0" w:color="auto"/>
            <w:left w:val="none" w:sz="0" w:space="0" w:color="auto"/>
            <w:bottom w:val="none" w:sz="0" w:space="0" w:color="auto"/>
            <w:right w:val="none" w:sz="0" w:space="0" w:color="auto"/>
          </w:divBdr>
          <w:divsChild>
            <w:div w:id="399670056">
              <w:marLeft w:val="0"/>
              <w:marRight w:val="0"/>
              <w:marTop w:val="0"/>
              <w:marBottom w:val="0"/>
              <w:divBdr>
                <w:top w:val="none" w:sz="0" w:space="0" w:color="auto"/>
                <w:left w:val="none" w:sz="0" w:space="0" w:color="auto"/>
                <w:bottom w:val="none" w:sz="0" w:space="0" w:color="auto"/>
                <w:right w:val="none" w:sz="0" w:space="0" w:color="auto"/>
              </w:divBdr>
            </w:div>
          </w:divsChild>
        </w:div>
        <w:div w:id="703752896">
          <w:marLeft w:val="0"/>
          <w:marRight w:val="0"/>
          <w:marTop w:val="0"/>
          <w:marBottom w:val="0"/>
          <w:divBdr>
            <w:top w:val="none" w:sz="0" w:space="0" w:color="auto"/>
            <w:left w:val="none" w:sz="0" w:space="0" w:color="auto"/>
            <w:bottom w:val="none" w:sz="0" w:space="0" w:color="auto"/>
            <w:right w:val="none" w:sz="0" w:space="0" w:color="auto"/>
          </w:divBdr>
          <w:divsChild>
            <w:div w:id="1639215933">
              <w:marLeft w:val="0"/>
              <w:marRight w:val="0"/>
              <w:marTop w:val="0"/>
              <w:marBottom w:val="0"/>
              <w:divBdr>
                <w:top w:val="none" w:sz="0" w:space="0" w:color="auto"/>
                <w:left w:val="none" w:sz="0" w:space="0" w:color="auto"/>
                <w:bottom w:val="none" w:sz="0" w:space="0" w:color="auto"/>
                <w:right w:val="none" w:sz="0" w:space="0" w:color="auto"/>
              </w:divBdr>
            </w:div>
            <w:div w:id="75634887">
              <w:marLeft w:val="0"/>
              <w:marRight w:val="0"/>
              <w:marTop w:val="0"/>
              <w:marBottom w:val="0"/>
              <w:divBdr>
                <w:top w:val="none" w:sz="0" w:space="0" w:color="auto"/>
                <w:left w:val="none" w:sz="0" w:space="0" w:color="auto"/>
                <w:bottom w:val="none" w:sz="0" w:space="0" w:color="auto"/>
                <w:right w:val="none" w:sz="0" w:space="0" w:color="auto"/>
              </w:divBdr>
            </w:div>
          </w:divsChild>
        </w:div>
        <w:div w:id="1390881918">
          <w:marLeft w:val="0"/>
          <w:marRight w:val="0"/>
          <w:marTop w:val="0"/>
          <w:marBottom w:val="0"/>
          <w:divBdr>
            <w:top w:val="none" w:sz="0" w:space="0" w:color="auto"/>
            <w:left w:val="none" w:sz="0" w:space="0" w:color="auto"/>
            <w:bottom w:val="none" w:sz="0" w:space="0" w:color="auto"/>
            <w:right w:val="none" w:sz="0" w:space="0" w:color="auto"/>
          </w:divBdr>
          <w:divsChild>
            <w:div w:id="5905555">
              <w:marLeft w:val="0"/>
              <w:marRight w:val="0"/>
              <w:marTop w:val="0"/>
              <w:marBottom w:val="0"/>
              <w:divBdr>
                <w:top w:val="none" w:sz="0" w:space="0" w:color="auto"/>
                <w:left w:val="none" w:sz="0" w:space="0" w:color="auto"/>
                <w:bottom w:val="none" w:sz="0" w:space="0" w:color="auto"/>
                <w:right w:val="none" w:sz="0" w:space="0" w:color="auto"/>
              </w:divBdr>
            </w:div>
          </w:divsChild>
        </w:div>
        <w:div w:id="330375440">
          <w:marLeft w:val="0"/>
          <w:marRight w:val="0"/>
          <w:marTop w:val="0"/>
          <w:marBottom w:val="0"/>
          <w:divBdr>
            <w:top w:val="none" w:sz="0" w:space="0" w:color="auto"/>
            <w:left w:val="none" w:sz="0" w:space="0" w:color="auto"/>
            <w:bottom w:val="none" w:sz="0" w:space="0" w:color="auto"/>
            <w:right w:val="none" w:sz="0" w:space="0" w:color="auto"/>
          </w:divBdr>
          <w:divsChild>
            <w:div w:id="1716419225">
              <w:marLeft w:val="0"/>
              <w:marRight w:val="0"/>
              <w:marTop w:val="0"/>
              <w:marBottom w:val="0"/>
              <w:divBdr>
                <w:top w:val="none" w:sz="0" w:space="0" w:color="auto"/>
                <w:left w:val="none" w:sz="0" w:space="0" w:color="auto"/>
                <w:bottom w:val="none" w:sz="0" w:space="0" w:color="auto"/>
                <w:right w:val="none" w:sz="0" w:space="0" w:color="auto"/>
              </w:divBdr>
            </w:div>
            <w:div w:id="1802066554">
              <w:marLeft w:val="0"/>
              <w:marRight w:val="0"/>
              <w:marTop w:val="0"/>
              <w:marBottom w:val="0"/>
              <w:divBdr>
                <w:top w:val="none" w:sz="0" w:space="0" w:color="auto"/>
                <w:left w:val="none" w:sz="0" w:space="0" w:color="auto"/>
                <w:bottom w:val="none" w:sz="0" w:space="0" w:color="auto"/>
                <w:right w:val="none" w:sz="0" w:space="0" w:color="auto"/>
              </w:divBdr>
            </w:div>
          </w:divsChild>
        </w:div>
        <w:div w:id="796222877">
          <w:marLeft w:val="0"/>
          <w:marRight w:val="0"/>
          <w:marTop w:val="0"/>
          <w:marBottom w:val="0"/>
          <w:divBdr>
            <w:top w:val="none" w:sz="0" w:space="0" w:color="auto"/>
            <w:left w:val="none" w:sz="0" w:space="0" w:color="auto"/>
            <w:bottom w:val="none" w:sz="0" w:space="0" w:color="auto"/>
            <w:right w:val="none" w:sz="0" w:space="0" w:color="auto"/>
          </w:divBdr>
          <w:divsChild>
            <w:div w:id="79377152">
              <w:marLeft w:val="0"/>
              <w:marRight w:val="0"/>
              <w:marTop w:val="0"/>
              <w:marBottom w:val="0"/>
              <w:divBdr>
                <w:top w:val="none" w:sz="0" w:space="0" w:color="auto"/>
                <w:left w:val="none" w:sz="0" w:space="0" w:color="auto"/>
                <w:bottom w:val="none" w:sz="0" w:space="0" w:color="auto"/>
                <w:right w:val="none" w:sz="0" w:space="0" w:color="auto"/>
              </w:divBdr>
            </w:div>
            <w:div w:id="708142151">
              <w:marLeft w:val="0"/>
              <w:marRight w:val="0"/>
              <w:marTop w:val="0"/>
              <w:marBottom w:val="0"/>
              <w:divBdr>
                <w:top w:val="none" w:sz="0" w:space="0" w:color="auto"/>
                <w:left w:val="none" w:sz="0" w:space="0" w:color="auto"/>
                <w:bottom w:val="none" w:sz="0" w:space="0" w:color="auto"/>
                <w:right w:val="none" w:sz="0" w:space="0" w:color="auto"/>
              </w:divBdr>
            </w:div>
          </w:divsChild>
        </w:div>
        <w:div w:id="1572496300">
          <w:marLeft w:val="0"/>
          <w:marRight w:val="0"/>
          <w:marTop w:val="0"/>
          <w:marBottom w:val="0"/>
          <w:divBdr>
            <w:top w:val="none" w:sz="0" w:space="0" w:color="auto"/>
            <w:left w:val="none" w:sz="0" w:space="0" w:color="auto"/>
            <w:bottom w:val="none" w:sz="0" w:space="0" w:color="auto"/>
            <w:right w:val="none" w:sz="0" w:space="0" w:color="auto"/>
          </w:divBdr>
          <w:divsChild>
            <w:div w:id="1606231196">
              <w:marLeft w:val="0"/>
              <w:marRight w:val="0"/>
              <w:marTop w:val="0"/>
              <w:marBottom w:val="0"/>
              <w:divBdr>
                <w:top w:val="none" w:sz="0" w:space="0" w:color="auto"/>
                <w:left w:val="none" w:sz="0" w:space="0" w:color="auto"/>
                <w:bottom w:val="none" w:sz="0" w:space="0" w:color="auto"/>
                <w:right w:val="none" w:sz="0" w:space="0" w:color="auto"/>
              </w:divBdr>
            </w:div>
            <w:div w:id="443382996">
              <w:marLeft w:val="0"/>
              <w:marRight w:val="0"/>
              <w:marTop w:val="0"/>
              <w:marBottom w:val="0"/>
              <w:divBdr>
                <w:top w:val="none" w:sz="0" w:space="0" w:color="auto"/>
                <w:left w:val="none" w:sz="0" w:space="0" w:color="auto"/>
                <w:bottom w:val="none" w:sz="0" w:space="0" w:color="auto"/>
                <w:right w:val="none" w:sz="0" w:space="0" w:color="auto"/>
              </w:divBdr>
            </w:div>
            <w:div w:id="2107647872">
              <w:marLeft w:val="0"/>
              <w:marRight w:val="0"/>
              <w:marTop w:val="0"/>
              <w:marBottom w:val="0"/>
              <w:divBdr>
                <w:top w:val="none" w:sz="0" w:space="0" w:color="auto"/>
                <w:left w:val="none" w:sz="0" w:space="0" w:color="auto"/>
                <w:bottom w:val="none" w:sz="0" w:space="0" w:color="auto"/>
                <w:right w:val="none" w:sz="0" w:space="0" w:color="auto"/>
              </w:divBdr>
            </w:div>
          </w:divsChild>
        </w:div>
        <w:div w:id="1760565270">
          <w:marLeft w:val="0"/>
          <w:marRight w:val="0"/>
          <w:marTop w:val="0"/>
          <w:marBottom w:val="0"/>
          <w:divBdr>
            <w:top w:val="none" w:sz="0" w:space="0" w:color="auto"/>
            <w:left w:val="none" w:sz="0" w:space="0" w:color="auto"/>
            <w:bottom w:val="none" w:sz="0" w:space="0" w:color="auto"/>
            <w:right w:val="none" w:sz="0" w:space="0" w:color="auto"/>
          </w:divBdr>
          <w:divsChild>
            <w:div w:id="1589267818">
              <w:marLeft w:val="0"/>
              <w:marRight w:val="0"/>
              <w:marTop w:val="0"/>
              <w:marBottom w:val="0"/>
              <w:divBdr>
                <w:top w:val="none" w:sz="0" w:space="0" w:color="auto"/>
                <w:left w:val="none" w:sz="0" w:space="0" w:color="auto"/>
                <w:bottom w:val="none" w:sz="0" w:space="0" w:color="auto"/>
                <w:right w:val="none" w:sz="0" w:space="0" w:color="auto"/>
              </w:divBdr>
            </w:div>
          </w:divsChild>
        </w:div>
        <w:div w:id="622344427">
          <w:marLeft w:val="0"/>
          <w:marRight w:val="0"/>
          <w:marTop w:val="0"/>
          <w:marBottom w:val="0"/>
          <w:divBdr>
            <w:top w:val="none" w:sz="0" w:space="0" w:color="auto"/>
            <w:left w:val="none" w:sz="0" w:space="0" w:color="auto"/>
            <w:bottom w:val="none" w:sz="0" w:space="0" w:color="auto"/>
            <w:right w:val="none" w:sz="0" w:space="0" w:color="auto"/>
          </w:divBdr>
          <w:divsChild>
            <w:div w:id="440993755">
              <w:marLeft w:val="0"/>
              <w:marRight w:val="0"/>
              <w:marTop w:val="0"/>
              <w:marBottom w:val="0"/>
              <w:divBdr>
                <w:top w:val="none" w:sz="0" w:space="0" w:color="auto"/>
                <w:left w:val="none" w:sz="0" w:space="0" w:color="auto"/>
                <w:bottom w:val="none" w:sz="0" w:space="0" w:color="auto"/>
                <w:right w:val="none" w:sz="0" w:space="0" w:color="auto"/>
              </w:divBdr>
            </w:div>
            <w:div w:id="1789396116">
              <w:marLeft w:val="0"/>
              <w:marRight w:val="0"/>
              <w:marTop w:val="0"/>
              <w:marBottom w:val="0"/>
              <w:divBdr>
                <w:top w:val="none" w:sz="0" w:space="0" w:color="auto"/>
                <w:left w:val="none" w:sz="0" w:space="0" w:color="auto"/>
                <w:bottom w:val="none" w:sz="0" w:space="0" w:color="auto"/>
                <w:right w:val="none" w:sz="0" w:space="0" w:color="auto"/>
              </w:divBdr>
            </w:div>
          </w:divsChild>
        </w:div>
        <w:div w:id="533735937">
          <w:marLeft w:val="0"/>
          <w:marRight w:val="0"/>
          <w:marTop w:val="0"/>
          <w:marBottom w:val="0"/>
          <w:divBdr>
            <w:top w:val="none" w:sz="0" w:space="0" w:color="auto"/>
            <w:left w:val="none" w:sz="0" w:space="0" w:color="auto"/>
            <w:bottom w:val="none" w:sz="0" w:space="0" w:color="auto"/>
            <w:right w:val="none" w:sz="0" w:space="0" w:color="auto"/>
          </w:divBdr>
          <w:divsChild>
            <w:div w:id="985814363">
              <w:marLeft w:val="0"/>
              <w:marRight w:val="0"/>
              <w:marTop w:val="0"/>
              <w:marBottom w:val="0"/>
              <w:divBdr>
                <w:top w:val="none" w:sz="0" w:space="0" w:color="auto"/>
                <w:left w:val="none" w:sz="0" w:space="0" w:color="auto"/>
                <w:bottom w:val="none" w:sz="0" w:space="0" w:color="auto"/>
                <w:right w:val="none" w:sz="0" w:space="0" w:color="auto"/>
              </w:divBdr>
            </w:div>
          </w:divsChild>
        </w:div>
        <w:div w:id="973104006">
          <w:marLeft w:val="0"/>
          <w:marRight w:val="0"/>
          <w:marTop w:val="0"/>
          <w:marBottom w:val="0"/>
          <w:divBdr>
            <w:top w:val="none" w:sz="0" w:space="0" w:color="auto"/>
            <w:left w:val="none" w:sz="0" w:space="0" w:color="auto"/>
            <w:bottom w:val="none" w:sz="0" w:space="0" w:color="auto"/>
            <w:right w:val="none" w:sz="0" w:space="0" w:color="auto"/>
          </w:divBdr>
          <w:divsChild>
            <w:div w:id="2028671244">
              <w:marLeft w:val="0"/>
              <w:marRight w:val="0"/>
              <w:marTop w:val="0"/>
              <w:marBottom w:val="0"/>
              <w:divBdr>
                <w:top w:val="none" w:sz="0" w:space="0" w:color="auto"/>
                <w:left w:val="none" w:sz="0" w:space="0" w:color="auto"/>
                <w:bottom w:val="none" w:sz="0" w:space="0" w:color="auto"/>
                <w:right w:val="none" w:sz="0" w:space="0" w:color="auto"/>
              </w:divBdr>
            </w:div>
            <w:div w:id="100802347">
              <w:marLeft w:val="0"/>
              <w:marRight w:val="0"/>
              <w:marTop w:val="0"/>
              <w:marBottom w:val="0"/>
              <w:divBdr>
                <w:top w:val="none" w:sz="0" w:space="0" w:color="auto"/>
                <w:left w:val="none" w:sz="0" w:space="0" w:color="auto"/>
                <w:bottom w:val="none" w:sz="0" w:space="0" w:color="auto"/>
                <w:right w:val="none" w:sz="0" w:space="0" w:color="auto"/>
              </w:divBdr>
            </w:div>
          </w:divsChild>
        </w:div>
        <w:div w:id="1968730330">
          <w:marLeft w:val="0"/>
          <w:marRight w:val="0"/>
          <w:marTop w:val="0"/>
          <w:marBottom w:val="0"/>
          <w:divBdr>
            <w:top w:val="none" w:sz="0" w:space="0" w:color="auto"/>
            <w:left w:val="none" w:sz="0" w:space="0" w:color="auto"/>
            <w:bottom w:val="none" w:sz="0" w:space="0" w:color="auto"/>
            <w:right w:val="none" w:sz="0" w:space="0" w:color="auto"/>
          </w:divBdr>
          <w:divsChild>
            <w:div w:id="800421684">
              <w:marLeft w:val="0"/>
              <w:marRight w:val="0"/>
              <w:marTop w:val="0"/>
              <w:marBottom w:val="0"/>
              <w:divBdr>
                <w:top w:val="none" w:sz="0" w:space="0" w:color="auto"/>
                <w:left w:val="none" w:sz="0" w:space="0" w:color="auto"/>
                <w:bottom w:val="none" w:sz="0" w:space="0" w:color="auto"/>
                <w:right w:val="none" w:sz="0" w:space="0" w:color="auto"/>
              </w:divBdr>
            </w:div>
            <w:div w:id="818494064">
              <w:marLeft w:val="0"/>
              <w:marRight w:val="0"/>
              <w:marTop w:val="0"/>
              <w:marBottom w:val="0"/>
              <w:divBdr>
                <w:top w:val="none" w:sz="0" w:space="0" w:color="auto"/>
                <w:left w:val="none" w:sz="0" w:space="0" w:color="auto"/>
                <w:bottom w:val="none" w:sz="0" w:space="0" w:color="auto"/>
                <w:right w:val="none" w:sz="0" w:space="0" w:color="auto"/>
              </w:divBdr>
            </w:div>
          </w:divsChild>
        </w:div>
        <w:div w:id="1684353743">
          <w:marLeft w:val="0"/>
          <w:marRight w:val="0"/>
          <w:marTop w:val="0"/>
          <w:marBottom w:val="0"/>
          <w:divBdr>
            <w:top w:val="none" w:sz="0" w:space="0" w:color="auto"/>
            <w:left w:val="none" w:sz="0" w:space="0" w:color="auto"/>
            <w:bottom w:val="none" w:sz="0" w:space="0" w:color="auto"/>
            <w:right w:val="none" w:sz="0" w:space="0" w:color="auto"/>
          </w:divBdr>
          <w:divsChild>
            <w:div w:id="2084335366">
              <w:marLeft w:val="0"/>
              <w:marRight w:val="0"/>
              <w:marTop w:val="0"/>
              <w:marBottom w:val="0"/>
              <w:divBdr>
                <w:top w:val="none" w:sz="0" w:space="0" w:color="auto"/>
                <w:left w:val="none" w:sz="0" w:space="0" w:color="auto"/>
                <w:bottom w:val="none" w:sz="0" w:space="0" w:color="auto"/>
                <w:right w:val="none" w:sz="0" w:space="0" w:color="auto"/>
              </w:divBdr>
            </w:div>
            <w:div w:id="1944069101">
              <w:marLeft w:val="0"/>
              <w:marRight w:val="0"/>
              <w:marTop w:val="0"/>
              <w:marBottom w:val="0"/>
              <w:divBdr>
                <w:top w:val="none" w:sz="0" w:space="0" w:color="auto"/>
                <w:left w:val="none" w:sz="0" w:space="0" w:color="auto"/>
                <w:bottom w:val="none" w:sz="0" w:space="0" w:color="auto"/>
                <w:right w:val="none" w:sz="0" w:space="0" w:color="auto"/>
              </w:divBdr>
            </w:div>
            <w:div w:id="1215583734">
              <w:marLeft w:val="0"/>
              <w:marRight w:val="0"/>
              <w:marTop w:val="0"/>
              <w:marBottom w:val="0"/>
              <w:divBdr>
                <w:top w:val="none" w:sz="0" w:space="0" w:color="auto"/>
                <w:left w:val="none" w:sz="0" w:space="0" w:color="auto"/>
                <w:bottom w:val="none" w:sz="0" w:space="0" w:color="auto"/>
                <w:right w:val="none" w:sz="0" w:space="0" w:color="auto"/>
              </w:divBdr>
            </w:div>
            <w:div w:id="1666321264">
              <w:marLeft w:val="0"/>
              <w:marRight w:val="0"/>
              <w:marTop w:val="0"/>
              <w:marBottom w:val="0"/>
              <w:divBdr>
                <w:top w:val="none" w:sz="0" w:space="0" w:color="auto"/>
                <w:left w:val="none" w:sz="0" w:space="0" w:color="auto"/>
                <w:bottom w:val="none" w:sz="0" w:space="0" w:color="auto"/>
                <w:right w:val="none" w:sz="0" w:space="0" w:color="auto"/>
              </w:divBdr>
            </w:div>
            <w:div w:id="1221020456">
              <w:marLeft w:val="0"/>
              <w:marRight w:val="0"/>
              <w:marTop w:val="0"/>
              <w:marBottom w:val="0"/>
              <w:divBdr>
                <w:top w:val="none" w:sz="0" w:space="0" w:color="auto"/>
                <w:left w:val="none" w:sz="0" w:space="0" w:color="auto"/>
                <w:bottom w:val="none" w:sz="0" w:space="0" w:color="auto"/>
                <w:right w:val="none" w:sz="0" w:space="0" w:color="auto"/>
              </w:divBdr>
            </w:div>
            <w:div w:id="1586920210">
              <w:marLeft w:val="0"/>
              <w:marRight w:val="0"/>
              <w:marTop w:val="0"/>
              <w:marBottom w:val="0"/>
              <w:divBdr>
                <w:top w:val="none" w:sz="0" w:space="0" w:color="auto"/>
                <w:left w:val="none" w:sz="0" w:space="0" w:color="auto"/>
                <w:bottom w:val="none" w:sz="0" w:space="0" w:color="auto"/>
                <w:right w:val="none" w:sz="0" w:space="0" w:color="auto"/>
              </w:divBdr>
            </w:div>
            <w:div w:id="360983178">
              <w:marLeft w:val="0"/>
              <w:marRight w:val="0"/>
              <w:marTop w:val="0"/>
              <w:marBottom w:val="0"/>
              <w:divBdr>
                <w:top w:val="none" w:sz="0" w:space="0" w:color="auto"/>
                <w:left w:val="none" w:sz="0" w:space="0" w:color="auto"/>
                <w:bottom w:val="none" w:sz="0" w:space="0" w:color="auto"/>
                <w:right w:val="none" w:sz="0" w:space="0" w:color="auto"/>
              </w:divBdr>
            </w:div>
            <w:div w:id="61031924">
              <w:marLeft w:val="0"/>
              <w:marRight w:val="0"/>
              <w:marTop w:val="0"/>
              <w:marBottom w:val="0"/>
              <w:divBdr>
                <w:top w:val="none" w:sz="0" w:space="0" w:color="auto"/>
                <w:left w:val="none" w:sz="0" w:space="0" w:color="auto"/>
                <w:bottom w:val="none" w:sz="0" w:space="0" w:color="auto"/>
                <w:right w:val="none" w:sz="0" w:space="0" w:color="auto"/>
              </w:divBdr>
            </w:div>
            <w:div w:id="1095591030">
              <w:marLeft w:val="0"/>
              <w:marRight w:val="0"/>
              <w:marTop w:val="0"/>
              <w:marBottom w:val="0"/>
              <w:divBdr>
                <w:top w:val="none" w:sz="0" w:space="0" w:color="auto"/>
                <w:left w:val="none" w:sz="0" w:space="0" w:color="auto"/>
                <w:bottom w:val="none" w:sz="0" w:space="0" w:color="auto"/>
                <w:right w:val="none" w:sz="0" w:space="0" w:color="auto"/>
              </w:divBdr>
            </w:div>
            <w:div w:id="993535196">
              <w:marLeft w:val="0"/>
              <w:marRight w:val="0"/>
              <w:marTop w:val="0"/>
              <w:marBottom w:val="0"/>
              <w:divBdr>
                <w:top w:val="none" w:sz="0" w:space="0" w:color="auto"/>
                <w:left w:val="none" w:sz="0" w:space="0" w:color="auto"/>
                <w:bottom w:val="none" w:sz="0" w:space="0" w:color="auto"/>
                <w:right w:val="none" w:sz="0" w:space="0" w:color="auto"/>
              </w:divBdr>
            </w:div>
            <w:div w:id="394208459">
              <w:marLeft w:val="0"/>
              <w:marRight w:val="0"/>
              <w:marTop w:val="0"/>
              <w:marBottom w:val="0"/>
              <w:divBdr>
                <w:top w:val="none" w:sz="0" w:space="0" w:color="auto"/>
                <w:left w:val="none" w:sz="0" w:space="0" w:color="auto"/>
                <w:bottom w:val="none" w:sz="0" w:space="0" w:color="auto"/>
                <w:right w:val="none" w:sz="0" w:space="0" w:color="auto"/>
              </w:divBdr>
            </w:div>
            <w:div w:id="542518219">
              <w:marLeft w:val="0"/>
              <w:marRight w:val="0"/>
              <w:marTop w:val="0"/>
              <w:marBottom w:val="0"/>
              <w:divBdr>
                <w:top w:val="none" w:sz="0" w:space="0" w:color="auto"/>
                <w:left w:val="none" w:sz="0" w:space="0" w:color="auto"/>
                <w:bottom w:val="none" w:sz="0" w:space="0" w:color="auto"/>
                <w:right w:val="none" w:sz="0" w:space="0" w:color="auto"/>
              </w:divBdr>
            </w:div>
            <w:div w:id="742918340">
              <w:marLeft w:val="0"/>
              <w:marRight w:val="0"/>
              <w:marTop w:val="0"/>
              <w:marBottom w:val="0"/>
              <w:divBdr>
                <w:top w:val="none" w:sz="0" w:space="0" w:color="auto"/>
                <w:left w:val="none" w:sz="0" w:space="0" w:color="auto"/>
                <w:bottom w:val="none" w:sz="0" w:space="0" w:color="auto"/>
                <w:right w:val="none" w:sz="0" w:space="0" w:color="auto"/>
              </w:divBdr>
            </w:div>
          </w:divsChild>
        </w:div>
        <w:div w:id="870610693">
          <w:marLeft w:val="0"/>
          <w:marRight w:val="0"/>
          <w:marTop w:val="0"/>
          <w:marBottom w:val="0"/>
          <w:divBdr>
            <w:top w:val="none" w:sz="0" w:space="0" w:color="auto"/>
            <w:left w:val="none" w:sz="0" w:space="0" w:color="auto"/>
            <w:bottom w:val="none" w:sz="0" w:space="0" w:color="auto"/>
            <w:right w:val="none" w:sz="0" w:space="0" w:color="auto"/>
          </w:divBdr>
          <w:divsChild>
            <w:div w:id="862599156">
              <w:marLeft w:val="0"/>
              <w:marRight w:val="0"/>
              <w:marTop w:val="0"/>
              <w:marBottom w:val="0"/>
              <w:divBdr>
                <w:top w:val="none" w:sz="0" w:space="0" w:color="auto"/>
                <w:left w:val="none" w:sz="0" w:space="0" w:color="auto"/>
                <w:bottom w:val="none" w:sz="0" w:space="0" w:color="auto"/>
                <w:right w:val="none" w:sz="0" w:space="0" w:color="auto"/>
              </w:divBdr>
            </w:div>
          </w:divsChild>
        </w:div>
        <w:div w:id="1508982475">
          <w:marLeft w:val="0"/>
          <w:marRight w:val="0"/>
          <w:marTop w:val="0"/>
          <w:marBottom w:val="0"/>
          <w:divBdr>
            <w:top w:val="none" w:sz="0" w:space="0" w:color="auto"/>
            <w:left w:val="none" w:sz="0" w:space="0" w:color="auto"/>
            <w:bottom w:val="none" w:sz="0" w:space="0" w:color="auto"/>
            <w:right w:val="none" w:sz="0" w:space="0" w:color="auto"/>
          </w:divBdr>
          <w:divsChild>
            <w:div w:id="497966238">
              <w:marLeft w:val="0"/>
              <w:marRight w:val="0"/>
              <w:marTop w:val="0"/>
              <w:marBottom w:val="0"/>
              <w:divBdr>
                <w:top w:val="none" w:sz="0" w:space="0" w:color="auto"/>
                <w:left w:val="none" w:sz="0" w:space="0" w:color="auto"/>
                <w:bottom w:val="none" w:sz="0" w:space="0" w:color="auto"/>
                <w:right w:val="none" w:sz="0" w:space="0" w:color="auto"/>
              </w:divBdr>
            </w:div>
            <w:div w:id="1083645289">
              <w:marLeft w:val="0"/>
              <w:marRight w:val="0"/>
              <w:marTop w:val="0"/>
              <w:marBottom w:val="0"/>
              <w:divBdr>
                <w:top w:val="none" w:sz="0" w:space="0" w:color="auto"/>
                <w:left w:val="none" w:sz="0" w:space="0" w:color="auto"/>
                <w:bottom w:val="none" w:sz="0" w:space="0" w:color="auto"/>
                <w:right w:val="none" w:sz="0" w:space="0" w:color="auto"/>
              </w:divBdr>
            </w:div>
          </w:divsChild>
        </w:div>
        <w:div w:id="333383481">
          <w:marLeft w:val="0"/>
          <w:marRight w:val="0"/>
          <w:marTop w:val="0"/>
          <w:marBottom w:val="0"/>
          <w:divBdr>
            <w:top w:val="none" w:sz="0" w:space="0" w:color="auto"/>
            <w:left w:val="none" w:sz="0" w:space="0" w:color="auto"/>
            <w:bottom w:val="none" w:sz="0" w:space="0" w:color="auto"/>
            <w:right w:val="none" w:sz="0" w:space="0" w:color="auto"/>
          </w:divBdr>
          <w:divsChild>
            <w:div w:id="2100329647">
              <w:marLeft w:val="0"/>
              <w:marRight w:val="0"/>
              <w:marTop w:val="0"/>
              <w:marBottom w:val="0"/>
              <w:divBdr>
                <w:top w:val="none" w:sz="0" w:space="0" w:color="auto"/>
                <w:left w:val="none" w:sz="0" w:space="0" w:color="auto"/>
                <w:bottom w:val="none" w:sz="0" w:space="0" w:color="auto"/>
                <w:right w:val="none" w:sz="0" w:space="0" w:color="auto"/>
              </w:divBdr>
            </w:div>
            <w:div w:id="1693143977">
              <w:marLeft w:val="0"/>
              <w:marRight w:val="0"/>
              <w:marTop w:val="0"/>
              <w:marBottom w:val="0"/>
              <w:divBdr>
                <w:top w:val="none" w:sz="0" w:space="0" w:color="auto"/>
                <w:left w:val="none" w:sz="0" w:space="0" w:color="auto"/>
                <w:bottom w:val="none" w:sz="0" w:space="0" w:color="auto"/>
                <w:right w:val="none" w:sz="0" w:space="0" w:color="auto"/>
              </w:divBdr>
            </w:div>
          </w:divsChild>
        </w:div>
        <w:div w:id="606039970">
          <w:marLeft w:val="0"/>
          <w:marRight w:val="0"/>
          <w:marTop w:val="0"/>
          <w:marBottom w:val="0"/>
          <w:divBdr>
            <w:top w:val="none" w:sz="0" w:space="0" w:color="auto"/>
            <w:left w:val="none" w:sz="0" w:space="0" w:color="auto"/>
            <w:bottom w:val="none" w:sz="0" w:space="0" w:color="auto"/>
            <w:right w:val="none" w:sz="0" w:space="0" w:color="auto"/>
          </w:divBdr>
          <w:divsChild>
            <w:div w:id="423503832">
              <w:marLeft w:val="0"/>
              <w:marRight w:val="0"/>
              <w:marTop w:val="0"/>
              <w:marBottom w:val="0"/>
              <w:divBdr>
                <w:top w:val="none" w:sz="0" w:space="0" w:color="auto"/>
                <w:left w:val="none" w:sz="0" w:space="0" w:color="auto"/>
                <w:bottom w:val="none" w:sz="0" w:space="0" w:color="auto"/>
                <w:right w:val="none" w:sz="0" w:space="0" w:color="auto"/>
              </w:divBdr>
            </w:div>
            <w:div w:id="736827044">
              <w:marLeft w:val="0"/>
              <w:marRight w:val="0"/>
              <w:marTop w:val="0"/>
              <w:marBottom w:val="0"/>
              <w:divBdr>
                <w:top w:val="none" w:sz="0" w:space="0" w:color="auto"/>
                <w:left w:val="none" w:sz="0" w:space="0" w:color="auto"/>
                <w:bottom w:val="none" w:sz="0" w:space="0" w:color="auto"/>
                <w:right w:val="none" w:sz="0" w:space="0" w:color="auto"/>
              </w:divBdr>
            </w:div>
          </w:divsChild>
        </w:div>
        <w:div w:id="451478718">
          <w:marLeft w:val="0"/>
          <w:marRight w:val="0"/>
          <w:marTop w:val="0"/>
          <w:marBottom w:val="0"/>
          <w:divBdr>
            <w:top w:val="none" w:sz="0" w:space="0" w:color="auto"/>
            <w:left w:val="none" w:sz="0" w:space="0" w:color="auto"/>
            <w:bottom w:val="none" w:sz="0" w:space="0" w:color="auto"/>
            <w:right w:val="none" w:sz="0" w:space="0" w:color="auto"/>
          </w:divBdr>
          <w:divsChild>
            <w:div w:id="1033269950">
              <w:marLeft w:val="0"/>
              <w:marRight w:val="0"/>
              <w:marTop w:val="0"/>
              <w:marBottom w:val="0"/>
              <w:divBdr>
                <w:top w:val="none" w:sz="0" w:space="0" w:color="auto"/>
                <w:left w:val="none" w:sz="0" w:space="0" w:color="auto"/>
                <w:bottom w:val="none" w:sz="0" w:space="0" w:color="auto"/>
                <w:right w:val="none" w:sz="0" w:space="0" w:color="auto"/>
              </w:divBdr>
            </w:div>
          </w:divsChild>
        </w:div>
        <w:div w:id="900091705">
          <w:marLeft w:val="0"/>
          <w:marRight w:val="0"/>
          <w:marTop w:val="0"/>
          <w:marBottom w:val="0"/>
          <w:divBdr>
            <w:top w:val="none" w:sz="0" w:space="0" w:color="auto"/>
            <w:left w:val="none" w:sz="0" w:space="0" w:color="auto"/>
            <w:bottom w:val="none" w:sz="0" w:space="0" w:color="auto"/>
            <w:right w:val="none" w:sz="0" w:space="0" w:color="auto"/>
          </w:divBdr>
          <w:divsChild>
            <w:div w:id="41557740">
              <w:marLeft w:val="0"/>
              <w:marRight w:val="0"/>
              <w:marTop w:val="0"/>
              <w:marBottom w:val="0"/>
              <w:divBdr>
                <w:top w:val="none" w:sz="0" w:space="0" w:color="auto"/>
                <w:left w:val="none" w:sz="0" w:space="0" w:color="auto"/>
                <w:bottom w:val="none" w:sz="0" w:space="0" w:color="auto"/>
                <w:right w:val="none" w:sz="0" w:space="0" w:color="auto"/>
              </w:divBdr>
            </w:div>
            <w:div w:id="1280914093">
              <w:marLeft w:val="0"/>
              <w:marRight w:val="0"/>
              <w:marTop w:val="0"/>
              <w:marBottom w:val="0"/>
              <w:divBdr>
                <w:top w:val="none" w:sz="0" w:space="0" w:color="auto"/>
                <w:left w:val="none" w:sz="0" w:space="0" w:color="auto"/>
                <w:bottom w:val="none" w:sz="0" w:space="0" w:color="auto"/>
                <w:right w:val="none" w:sz="0" w:space="0" w:color="auto"/>
              </w:divBdr>
            </w:div>
          </w:divsChild>
        </w:div>
        <w:div w:id="2120491212">
          <w:marLeft w:val="0"/>
          <w:marRight w:val="0"/>
          <w:marTop w:val="0"/>
          <w:marBottom w:val="0"/>
          <w:divBdr>
            <w:top w:val="none" w:sz="0" w:space="0" w:color="auto"/>
            <w:left w:val="none" w:sz="0" w:space="0" w:color="auto"/>
            <w:bottom w:val="none" w:sz="0" w:space="0" w:color="auto"/>
            <w:right w:val="none" w:sz="0" w:space="0" w:color="auto"/>
          </w:divBdr>
          <w:divsChild>
            <w:div w:id="1526745567">
              <w:marLeft w:val="0"/>
              <w:marRight w:val="0"/>
              <w:marTop w:val="0"/>
              <w:marBottom w:val="0"/>
              <w:divBdr>
                <w:top w:val="none" w:sz="0" w:space="0" w:color="auto"/>
                <w:left w:val="none" w:sz="0" w:space="0" w:color="auto"/>
                <w:bottom w:val="none" w:sz="0" w:space="0" w:color="auto"/>
                <w:right w:val="none" w:sz="0" w:space="0" w:color="auto"/>
              </w:divBdr>
            </w:div>
            <w:div w:id="481579801">
              <w:marLeft w:val="0"/>
              <w:marRight w:val="0"/>
              <w:marTop w:val="0"/>
              <w:marBottom w:val="0"/>
              <w:divBdr>
                <w:top w:val="none" w:sz="0" w:space="0" w:color="auto"/>
                <w:left w:val="none" w:sz="0" w:space="0" w:color="auto"/>
                <w:bottom w:val="none" w:sz="0" w:space="0" w:color="auto"/>
                <w:right w:val="none" w:sz="0" w:space="0" w:color="auto"/>
              </w:divBdr>
            </w:div>
          </w:divsChild>
        </w:div>
        <w:div w:id="1879315724">
          <w:marLeft w:val="0"/>
          <w:marRight w:val="0"/>
          <w:marTop w:val="0"/>
          <w:marBottom w:val="0"/>
          <w:divBdr>
            <w:top w:val="none" w:sz="0" w:space="0" w:color="auto"/>
            <w:left w:val="none" w:sz="0" w:space="0" w:color="auto"/>
            <w:bottom w:val="none" w:sz="0" w:space="0" w:color="auto"/>
            <w:right w:val="none" w:sz="0" w:space="0" w:color="auto"/>
          </w:divBdr>
          <w:divsChild>
            <w:div w:id="1119688658">
              <w:marLeft w:val="0"/>
              <w:marRight w:val="0"/>
              <w:marTop w:val="0"/>
              <w:marBottom w:val="0"/>
              <w:divBdr>
                <w:top w:val="none" w:sz="0" w:space="0" w:color="auto"/>
                <w:left w:val="none" w:sz="0" w:space="0" w:color="auto"/>
                <w:bottom w:val="none" w:sz="0" w:space="0" w:color="auto"/>
                <w:right w:val="none" w:sz="0" w:space="0" w:color="auto"/>
              </w:divBdr>
            </w:div>
            <w:div w:id="1467579097">
              <w:marLeft w:val="0"/>
              <w:marRight w:val="0"/>
              <w:marTop w:val="0"/>
              <w:marBottom w:val="0"/>
              <w:divBdr>
                <w:top w:val="none" w:sz="0" w:space="0" w:color="auto"/>
                <w:left w:val="none" w:sz="0" w:space="0" w:color="auto"/>
                <w:bottom w:val="none" w:sz="0" w:space="0" w:color="auto"/>
                <w:right w:val="none" w:sz="0" w:space="0" w:color="auto"/>
              </w:divBdr>
            </w:div>
            <w:div w:id="259916580">
              <w:marLeft w:val="0"/>
              <w:marRight w:val="0"/>
              <w:marTop w:val="0"/>
              <w:marBottom w:val="0"/>
              <w:divBdr>
                <w:top w:val="none" w:sz="0" w:space="0" w:color="auto"/>
                <w:left w:val="none" w:sz="0" w:space="0" w:color="auto"/>
                <w:bottom w:val="none" w:sz="0" w:space="0" w:color="auto"/>
                <w:right w:val="none" w:sz="0" w:space="0" w:color="auto"/>
              </w:divBdr>
            </w:div>
            <w:div w:id="2020420861">
              <w:marLeft w:val="0"/>
              <w:marRight w:val="0"/>
              <w:marTop w:val="0"/>
              <w:marBottom w:val="0"/>
              <w:divBdr>
                <w:top w:val="none" w:sz="0" w:space="0" w:color="auto"/>
                <w:left w:val="none" w:sz="0" w:space="0" w:color="auto"/>
                <w:bottom w:val="none" w:sz="0" w:space="0" w:color="auto"/>
                <w:right w:val="none" w:sz="0" w:space="0" w:color="auto"/>
              </w:divBdr>
            </w:div>
            <w:div w:id="2115978612">
              <w:marLeft w:val="0"/>
              <w:marRight w:val="0"/>
              <w:marTop w:val="0"/>
              <w:marBottom w:val="0"/>
              <w:divBdr>
                <w:top w:val="none" w:sz="0" w:space="0" w:color="auto"/>
                <w:left w:val="none" w:sz="0" w:space="0" w:color="auto"/>
                <w:bottom w:val="none" w:sz="0" w:space="0" w:color="auto"/>
                <w:right w:val="none" w:sz="0" w:space="0" w:color="auto"/>
              </w:divBdr>
            </w:div>
            <w:div w:id="2109301574">
              <w:marLeft w:val="0"/>
              <w:marRight w:val="0"/>
              <w:marTop w:val="0"/>
              <w:marBottom w:val="0"/>
              <w:divBdr>
                <w:top w:val="none" w:sz="0" w:space="0" w:color="auto"/>
                <w:left w:val="none" w:sz="0" w:space="0" w:color="auto"/>
                <w:bottom w:val="none" w:sz="0" w:space="0" w:color="auto"/>
                <w:right w:val="none" w:sz="0" w:space="0" w:color="auto"/>
              </w:divBdr>
            </w:div>
            <w:div w:id="387580469">
              <w:marLeft w:val="0"/>
              <w:marRight w:val="0"/>
              <w:marTop w:val="0"/>
              <w:marBottom w:val="0"/>
              <w:divBdr>
                <w:top w:val="none" w:sz="0" w:space="0" w:color="auto"/>
                <w:left w:val="none" w:sz="0" w:space="0" w:color="auto"/>
                <w:bottom w:val="none" w:sz="0" w:space="0" w:color="auto"/>
                <w:right w:val="none" w:sz="0" w:space="0" w:color="auto"/>
              </w:divBdr>
            </w:div>
            <w:div w:id="828399778">
              <w:marLeft w:val="0"/>
              <w:marRight w:val="0"/>
              <w:marTop w:val="0"/>
              <w:marBottom w:val="0"/>
              <w:divBdr>
                <w:top w:val="none" w:sz="0" w:space="0" w:color="auto"/>
                <w:left w:val="none" w:sz="0" w:space="0" w:color="auto"/>
                <w:bottom w:val="none" w:sz="0" w:space="0" w:color="auto"/>
                <w:right w:val="none" w:sz="0" w:space="0" w:color="auto"/>
              </w:divBdr>
            </w:div>
            <w:div w:id="1278833149">
              <w:marLeft w:val="0"/>
              <w:marRight w:val="0"/>
              <w:marTop w:val="0"/>
              <w:marBottom w:val="0"/>
              <w:divBdr>
                <w:top w:val="none" w:sz="0" w:space="0" w:color="auto"/>
                <w:left w:val="none" w:sz="0" w:space="0" w:color="auto"/>
                <w:bottom w:val="none" w:sz="0" w:space="0" w:color="auto"/>
                <w:right w:val="none" w:sz="0" w:space="0" w:color="auto"/>
              </w:divBdr>
            </w:div>
            <w:div w:id="615529302">
              <w:marLeft w:val="0"/>
              <w:marRight w:val="0"/>
              <w:marTop w:val="0"/>
              <w:marBottom w:val="0"/>
              <w:divBdr>
                <w:top w:val="none" w:sz="0" w:space="0" w:color="auto"/>
                <w:left w:val="none" w:sz="0" w:space="0" w:color="auto"/>
                <w:bottom w:val="none" w:sz="0" w:space="0" w:color="auto"/>
                <w:right w:val="none" w:sz="0" w:space="0" w:color="auto"/>
              </w:divBdr>
            </w:div>
          </w:divsChild>
        </w:div>
        <w:div w:id="693119724">
          <w:marLeft w:val="0"/>
          <w:marRight w:val="0"/>
          <w:marTop w:val="0"/>
          <w:marBottom w:val="0"/>
          <w:divBdr>
            <w:top w:val="none" w:sz="0" w:space="0" w:color="auto"/>
            <w:left w:val="none" w:sz="0" w:space="0" w:color="auto"/>
            <w:bottom w:val="none" w:sz="0" w:space="0" w:color="auto"/>
            <w:right w:val="none" w:sz="0" w:space="0" w:color="auto"/>
          </w:divBdr>
          <w:divsChild>
            <w:div w:id="163709002">
              <w:marLeft w:val="0"/>
              <w:marRight w:val="0"/>
              <w:marTop w:val="0"/>
              <w:marBottom w:val="0"/>
              <w:divBdr>
                <w:top w:val="none" w:sz="0" w:space="0" w:color="auto"/>
                <w:left w:val="none" w:sz="0" w:space="0" w:color="auto"/>
                <w:bottom w:val="none" w:sz="0" w:space="0" w:color="auto"/>
                <w:right w:val="none" w:sz="0" w:space="0" w:color="auto"/>
              </w:divBdr>
            </w:div>
          </w:divsChild>
        </w:div>
        <w:div w:id="216553802">
          <w:marLeft w:val="0"/>
          <w:marRight w:val="0"/>
          <w:marTop w:val="0"/>
          <w:marBottom w:val="0"/>
          <w:divBdr>
            <w:top w:val="none" w:sz="0" w:space="0" w:color="auto"/>
            <w:left w:val="none" w:sz="0" w:space="0" w:color="auto"/>
            <w:bottom w:val="none" w:sz="0" w:space="0" w:color="auto"/>
            <w:right w:val="none" w:sz="0" w:space="0" w:color="auto"/>
          </w:divBdr>
          <w:divsChild>
            <w:div w:id="872692011">
              <w:marLeft w:val="0"/>
              <w:marRight w:val="0"/>
              <w:marTop w:val="0"/>
              <w:marBottom w:val="0"/>
              <w:divBdr>
                <w:top w:val="none" w:sz="0" w:space="0" w:color="auto"/>
                <w:left w:val="none" w:sz="0" w:space="0" w:color="auto"/>
                <w:bottom w:val="none" w:sz="0" w:space="0" w:color="auto"/>
                <w:right w:val="none" w:sz="0" w:space="0" w:color="auto"/>
              </w:divBdr>
            </w:div>
            <w:div w:id="1129516533">
              <w:marLeft w:val="0"/>
              <w:marRight w:val="0"/>
              <w:marTop w:val="0"/>
              <w:marBottom w:val="0"/>
              <w:divBdr>
                <w:top w:val="none" w:sz="0" w:space="0" w:color="auto"/>
                <w:left w:val="none" w:sz="0" w:space="0" w:color="auto"/>
                <w:bottom w:val="none" w:sz="0" w:space="0" w:color="auto"/>
                <w:right w:val="none" w:sz="0" w:space="0" w:color="auto"/>
              </w:divBdr>
            </w:div>
          </w:divsChild>
        </w:div>
        <w:div w:id="1133527037">
          <w:marLeft w:val="0"/>
          <w:marRight w:val="0"/>
          <w:marTop w:val="0"/>
          <w:marBottom w:val="0"/>
          <w:divBdr>
            <w:top w:val="none" w:sz="0" w:space="0" w:color="auto"/>
            <w:left w:val="none" w:sz="0" w:space="0" w:color="auto"/>
            <w:bottom w:val="none" w:sz="0" w:space="0" w:color="auto"/>
            <w:right w:val="none" w:sz="0" w:space="0" w:color="auto"/>
          </w:divBdr>
          <w:divsChild>
            <w:div w:id="369385129">
              <w:marLeft w:val="0"/>
              <w:marRight w:val="0"/>
              <w:marTop w:val="0"/>
              <w:marBottom w:val="0"/>
              <w:divBdr>
                <w:top w:val="none" w:sz="0" w:space="0" w:color="auto"/>
                <w:left w:val="none" w:sz="0" w:space="0" w:color="auto"/>
                <w:bottom w:val="none" w:sz="0" w:space="0" w:color="auto"/>
                <w:right w:val="none" w:sz="0" w:space="0" w:color="auto"/>
              </w:divBdr>
            </w:div>
            <w:div w:id="702287843">
              <w:marLeft w:val="0"/>
              <w:marRight w:val="0"/>
              <w:marTop w:val="0"/>
              <w:marBottom w:val="0"/>
              <w:divBdr>
                <w:top w:val="none" w:sz="0" w:space="0" w:color="auto"/>
                <w:left w:val="none" w:sz="0" w:space="0" w:color="auto"/>
                <w:bottom w:val="none" w:sz="0" w:space="0" w:color="auto"/>
                <w:right w:val="none" w:sz="0" w:space="0" w:color="auto"/>
              </w:divBdr>
            </w:div>
            <w:div w:id="2059473721">
              <w:marLeft w:val="0"/>
              <w:marRight w:val="0"/>
              <w:marTop w:val="0"/>
              <w:marBottom w:val="0"/>
              <w:divBdr>
                <w:top w:val="none" w:sz="0" w:space="0" w:color="auto"/>
                <w:left w:val="none" w:sz="0" w:space="0" w:color="auto"/>
                <w:bottom w:val="none" w:sz="0" w:space="0" w:color="auto"/>
                <w:right w:val="none" w:sz="0" w:space="0" w:color="auto"/>
              </w:divBdr>
            </w:div>
            <w:div w:id="40447338">
              <w:marLeft w:val="0"/>
              <w:marRight w:val="0"/>
              <w:marTop w:val="0"/>
              <w:marBottom w:val="0"/>
              <w:divBdr>
                <w:top w:val="none" w:sz="0" w:space="0" w:color="auto"/>
                <w:left w:val="none" w:sz="0" w:space="0" w:color="auto"/>
                <w:bottom w:val="none" w:sz="0" w:space="0" w:color="auto"/>
                <w:right w:val="none" w:sz="0" w:space="0" w:color="auto"/>
              </w:divBdr>
            </w:div>
          </w:divsChild>
        </w:div>
        <w:div w:id="348028159">
          <w:marLeft w:val="0"/>
          <w:marRight w:val="0"/>
          <w:marTop w:val="0"/>
          <w:marBottom w:val="0"/>
          <w:divBdr>
            <w:top w:val="none" w:sz="0" w:space="0" w:color="auto"/>
            <w:left w:val="none" w:sz="0" w:space="0" w:color="auto"/>
            <w:bottom w:val="none" w:sz="0" w:space="0" w:color="auto"/>
            <w:right w:val="none" w:sz="0" w:space="0" w:color="auto"/>
          </w:divBdr>
          <w:divsChild>
            <w:div w:id="1985693088">
              <w:marLeft w:val="0"/>
              <w:marRight w:val="0"/>
              <w:marTop w:val="0"/>
              <w:marBottom w:val="0"/>
              <w:divBdr>
                <w:top w:val="none" w:sz="0" w:space="0" w:color="auto"/>
                <w:left w:val="none" w:sz="0" w:space="0" w:color="auto"/>
                <w:bottom w:val="none" w:sz="0" w:space="0" w:color="auto"/>
                <w:right w:val="none" w:sz="0" w:space="0" w:color="auto"/>
              </w:divBdr>
            </w:div>
            <w:div w:id="690254493">
              <w:marLeft w:val="0"/>
              <w:marRight w:val="0"/>
              <w:marTop w:val="0"/>
              <w:marBottom w:val="0"/>
              <w:divBdr>
                <w:top w:val="none" w:sz="0" w:space="0" w:color="auto"/>
                <w:left w:val="none" w:sz="0" w:space="0" w:color="auto"/>
                <w:bottom w:val="none" w:sz="0" w:space="0" w:color="auto"/>
                <w:right w:val="none" w:sz="0" w:space="0" w:color="auto"/>
              </w:divBdr>
            </w:div>
          </w:divsChild>
        </w:div>
        <w:div w:id="619923187">
          <w:marLeft w:val="0"/>
          <w:marRight w:val="0"/>
          <w:marTop w:val="0"/>
          <w:marBottom w:val="0"/>
          <w:divBdr>
            <w:top w:val="none" w:sz="0" w:space="0" w:color="auto"/>
            <w:left w:val="none" w:sz="0" w:space="0" w:color="auto"/>
            <w:bottom w:val="none" w:sz="0" w:space="0" w:color="auto"/>
            <w:right w:val="none" w:sz="0" w:space="0" w:color="auto"/>
          </w:divBdr>
          <w:divsChild>
            <w:div w:id="1665939684">
              <w:marLeft w:val="0"/>
              <w:marRight w:val="0"/>
              <w:marTop w:val="0"/>
              <w:marBottom w:val="0"/>
              <w:divBdr>
                <w:top w:val="none" w:sz="0" w:space="0" w:color="auto"/>
                <w:left w:val="none" w:sz="0" w:space="0" w:color="auto"/>
                <w:bottom w:val="none" w:sz="0" w:space="0" w:color="auto"/>
                <w:right w:val="none" w:sz="0" w:space="0" w:color="auto"/>
              </w:divBdr>
            </w:div>
          </w:divsChild>
        </w:div>
        <w:div w:id="1055667548">
          <w:marLeft w:val="0"/>
          <w:marRight w:val="0"/>
          <w:marTop w:val="0"/>
          <w:marBottom w:val="0"/>
          <w:divBdr>
            <w:top w:val="none" w:sz="0" w:space="0" w:color="auto"/>
            <w:left w:val="none" w:sz="0" w:space="0" w:color="auto"/>
            <w:bottom w:val="none" w:sz="0" w:space="0" w:color="auto"/>
            <w:right w:val="none" w:sz="0" w:space="0" w:color="auto"/>
          </w:divBdr>
          <w:divsChild>
            <w:div w:id="2020960983">
              <w:marLeft w:val="0"/>
              <w:marRight w:val="0"/>
              <w:marTop w:val="0"/>
              <w:marBottom w:val="0"/>
              <w:divBdr>
                <w:top w:val="none" w:sz="0" w:space="0" w:color="auto"/>
                <w:left w:val="none" w:sz="0" w:space="0" w:color="auto"/>
                <w:bottom w:val="none" w:sz="0" w:space="0" w:color="auto"/>
                <w:right w:val="none" w:sz="0" w:space="0" w:color="auto"/>
              </w:divBdr>
            </w:div>
            <w:div w:id="1833174415">
              <w:marLeft w:val="0"/>
              <w:marRight w:val="0"/>
              <w:marTop w:val="0"/>
              <w:marBottom w:val="0"/>
              <w:divBdr>
                <w:top w:val="none" w:sz="0" w:space="0" w:color="auto"/>
                <w:left w:val="none" w:sz="0" w:space="0" w:color="auto"/>
                <w:bottom w:val="none" w:sz="0" w:space="0" w:color="auto"/>
                <w:right w:val="none" w:sz="0" w:space="0" w:color="auto"/>
              </w:divBdr>
            </w:div>
          </w:divsChild>
        </w:div>
        <w:div w:id="1374892102">
          <w:marLeft w:val="0"/>
          <w:marRight w:val="0"/>
          <w:marTop w:val="0"/>
          <w:marBottom w:val="0"/>
          <w:divBdr>
            <w:top w:val="none" w:sz="0" w:space="0" w:color="auto"/>
            <w:left w:val="none" w:sz="0" w:space="0" w:color="auto"/>
            <w:bottom w:val="none" w:sz="0" w:space="0" w:color="auto"/>
            <w:right w:val="none" w:sz="0" w:space="0" w:color="auto"/>
          </w:divBdr>
          <w:divsChild>
            <w:div w:id="472333570">
              <w:marLeft w:val="0"/>
              <w:marRight w:val="0"/>
              <w:marTop w:val="0"/>
              <w:marBottom w:val="0"/>
              <w:divBdr>
                <w:top w:val="none" w:sz="0" w:space="0" w:color="auto"/>
                <w:left w:val="none" w:sz="0" w:space="0" w:color="auto"/>
                <w:bottom w:val="none" w:sz="0" w:space="0" w:color="auto"/>
                <w:right w:val="none" w:sz="0" w:space="0" w:color="auto"/>
              </w:divBdr>
            </w:div>
            <w:div w:id="440690877">
              <w:marLeft w:val="0"/>
              <w:marRight w:val="0"/>
              <w:marTop w:val="0"/>
              <w:marBottom w:val="0"/>
              <w:divBdr>
                <w:top w:val="none" w:sz="0" w:space="0" w:color="auto"/>
                <w:left w:val="none" w:sz="0" w:space="0" w:color="auto"/>
                <w:bottom w:val="none" w:sz="0" w:space="0" w:color="auto"/>
                <w:right w:val="none" w:sz="0" w:space="0" w:color="auto"/>
              </w:divBdr>
            </w:div>
          </w:divsChild>
        </w:div>
        <w:div w:id="1791045766">
          <w:marLeft w:val="0"/>
          <w:marRight w:val="0"/>
          <w:marTop w:val="0"/>
          <w:marBottom w:val="0"/>
          <w:divBdr>
            <w:top w:val="none" w:sz="0" w:space="0" w:color="auto"/>
            <w:left w:val="none" w:sz="0" w:space="0" w:color="auto"/>
            <w:bottom w:val="none" w:sz="0" w:space="0" w:color="auto"/>
            <w:right w:val="none" w:sz="0" w:space="0" w:color="auto"/>
          </w:divBdr>
          <w:divsChild>
            <w:div w:id="49429404">
              <w:marLeft w:val="0"/>
              <w:marRight w:val="0"/>
              <w:marTop w:val="0"/>
              <w:marBottom w:val="0"/>
              <w:divBdr>
                <w:top w:val="none" w:sz="0" w:space="0" w:color="auto"/>
                <w:left w:val="none" w:sz="0" w:space="0" w:color="auto"/>
                <w:bottom w:val="none" w:sz="0" w:space="0" w:color="auto"/>
                <w:right w:val="none" w:sz="0" w:space="0" w:color="auto"/>
              </w:divBdr>
            </w:div>
            <w:div w:id="1654993427">
              <w:marLeft w:val="0"/>
              <w:marRight w:val="0"/>
              <w:marTop w:val="0"/>
              <w:marBottom w:val="0"/>
              <w:divBdr>
                <w:top w:val="none" w:sz="0" w:space="0" w:color="auto"/>
                <w:left w:val="none" w:sz="0" w:space="0" w:color="auto"/>
                <w:bottom w:val="none" w:sz="0" w:space="0" w:color="auto"/>
                <w:right w:val="none" w:sz="0" w:space="0" w:color="auto"/>
              </w:divBdr>
            </w:div>
            <w:div w:id="369302913">
              <w:marLeft w:val="0"/>
              <w:marRight w:val="0"/>
              <w:marTop w:val="0"/>
              <w:marBottom w:val="0"/>
              <w:divBdr>
                <w:top w:val="none" w:sz="0" w:space="0" w:color="auto"/>
                <w:left w:val="none" w:sz="0" w:space="0" w:color="auto"/>
                <w:bottom w:val="none" w:sz="0" w:space="0" w:color="auto"/>
                <w:right w:val="none" w:sz="0" w:space="0" w:color="auto"/>
              </w:divBdr>
            </w:div>
            <w:div w:id="1645740335">
              <w:marLeft w:val="0"/>
              <w:marRight w:val="0"/>
              <w:marTop w:val="0"/>
              <w:marBottom w:val="0"/>
              <w:divBdr>
                <w:top w:val="none" w:sz="0" w:space="0" w:color="auto"/>
                <w:left w:val="none" w:sz="0" w:space="0" w:color="auto"/>
                <w:bottom w:val="none" w:sz="0" w:space="0" w:color="auto"/>
                <w:right w:val="none" w:sz="0" w:space="0" w:color="auto"/>
              </w:divBdr>
            </w:div>
            <w:div w:id="13387457">
              <w:marLeft w:val="0"/>
              <w:marRight w:val="0"/>
              <w:marTop w:val="0"/>
              <w:marBottom w:val="0"/>
              <w:divBdr>
                <w:top w:val="none" w:sz="0" w:space="0" w:color="auto"/>
                <w:left w:val="none" w:sz="0" w:space="0" w:color="auto"/>
                <w:bottom w:val="none" w:sz="0" w:space="0" w:color="auto"/>
                <w:right w:val="none" w:sz="0" w:space="0" w:color="auto"/>
              </w:divBdr>
            </w:div>
            <w:div w:id="2145541509">
              <w:marLeft w:val="0"/>
              <w:marRight w:val="0"/>
              <w:marTop w:val="0"/>
              <w:marBottom w:val="0"/>
              <w:divBdr>
                <w:top w:val="none" w:sz="0" w:space="0" w:color="auto"/>
                <w:left w:val="none" w:sz="0" w:space="0" w:color="auto"/>
                <w:bottom w:val="none" w:sz="0" w:space="0" w:color="auto"/>
                <w:right w:val="none" w:sz="0" w:space="0" w:color="auto"/>
              </w:divBdr>
            </w:div>
            <w:div w:id="1792748348">
              <w:marLeft w:val="0"/>
              <w:marRight w:val="0"/>
              <w:marTop w:val="0"/>
              <w:marBottom w:val="0"/>
              <w:divBdr>
                <w:top w:val="none" w:sz="0" w:space="0" w:color="auto"/>
                <w:left w:val="none" w:sz="0" w:space="0" w:color="auto"/>
                <w:bottom w:val="none" w:sz="0" w:space="0" w:color="auto"/>
                <w:right w:val="none" w:sz="0" w:space="0" w:color="auto"/>
              </w:divBdr>
            </w:div>
            <w:div w:id="692876482">
              <w:marLeft w:val="0"/>
              <w:marRight w:val="0"/>
              <w:marTop w:val="0"/>
              <w:marBottom w:val="0"/>
              <w:divBdr>
                <w:top w:val="none" w:sz="0" w:space="0" w:color="auto"/>
                <w:left w:val="none" w:sz="0" w:space="0" w:color="auto"/>
                <w:bottom w:val="none" w:sz="0" w:space="0" w:color="auto"/>
                <w:right w:val="none" w:sz="0" w:space="0" w:color="auto"/>
              </w:divBdr>
            </w:div>
            <w:div w:id="1802914570">
              <w:marLeft w:val="0"/>
              <w:marRight w:val="0"/>
              <w:marTop w:val="0"/>
              <w:marBottom w:val="0"/>
              <w:divBdr>
                <w:top w:val="none" w:sz="0" w:space="0" w:color="auto"/>
                <w:left w:val="none" w:sz="0" w:space="0" w:color="auto"/>
                <w:bottom w:val="none" w:sz="0" w:space="0" w:color="auto"/>
                <w:right w:val="none" w:sz="0" w:space="0" w:color="auto"/>
              </w:divBdr>
            </w:div>
          </w:divsChild>
        </w:div>
        <w:div w:id="548961547">
          <w:marLeft w:val="0"/>
          <w:marRight w:val="0"/>
          <w:marTop w:val="0"/>
          <w:marBottom w:val="0"/>
          <w:divBdr>
            <w:top w:val="none" w:sz="0" w:space="0" w:color="auto"/>
            <w:left w:val="none" w:sz="0" w:space="0" w:color="auto"/>
            <w:bottom w:val="none" w:sz="0" w:space="0" w:color="auto"/>
            <w:right w:val="none" w:sz="0" w:space="0" w:color="auto"/>
          </w:divBdr>
          <w:divsChild>
            <w:div w:id="205795523">
              <w:marLeft w:val="0"/>
              <w:marRight w:val="0"/>
              <w:marTop w:val="0"/>
              <w:marBottom w:val="0"/>
              <w:divBdr>
                <w:top w:val="none" w:sz="0" w:space="0" w:color="auto"/>
                <w:left w:val="none" w:sz="0" w:space="0" w:color="auto"/>
                <w:bottom w:val="none" w:sz="0" w:space="0" w:color="auto"/>
                <w:right w:val="none" w:sz="0" w:space="0" w:color="auto"/>
              </w:divBdr>
            </w:div>
            <w:div w:id="1037437480">
              <w:marLeft w:val="0"/>
              <w:marRight w:val="0"/>
              <w:marTop w:val="0"/>
              <w:marBottom w:val="0"/>
              <w:divBdr>
                <w:top w:val="none" w:sz="0" w:space="0" w:color="auto"/>
                <w:left w:val="none" w:sz="0" w:space="0" w:color="auto"/>
                <w:bottom w:val="none" w:sz="0" w:space="0" w:color="auto"/>
                <w:right w:val="none" w:sz="0" w:space="0" w:color="auto"/>
              </w:divBdr>
            </w:div>
          </w:divsChild>
        </w:div>
        <w:div w:id="1927641347">
          <w:marLeft w:val="0"/>
          <w:marRight w:val="0"/>
          <w:marTop w:val="0"/>
          <w:marBottom w:val="0"/>
          <w:divBdr>
            <w:top w:val="none" w:sz="0" w:space="0" w:color="auto"/>
            <w:left w:val="none" w:sz="0" w:space="0" w:color="auto"/>
            <w:bottom w:val="none" w:sz="0" w:space="0" w:color="auto"/>
            <w:right w:val="none" w:sz="0" w:space="0" w:color="auto"/>
          </w:divBdr>
          <w:divsChild>
            <w:div w:id="1131050115">
              <w:marLeft w:val="0"/>
              <w:marRight w:val="0"/>
              <w:marTop w:val="0"/>
              <w:marBottom w:val="0"/>
              <w:divBdr>
                <w:top w:val="none" w:sz="0" w:space="0" w:color="auto"/>
                <w:left w:val="none" w:sz="0" w:space="0" w:color="auto"/>
                <w:bottom w:val="none" w:sz="0" w:space="0" w:color="auto"/>
                <w:right w:val="none" w:sz="0" w:space="0" w:color="auto"/>
              </w:divBdr>
            </w:div>
            <w:div w:id="2143840600">
              <w:marLeft w:val="0"/>
              <w:marRight w:val="0"/>
              <w:marTop w:val="0"/>
              <w:marBottom w:val="0"/>
              <w:divBdr>
                <w:top w:val="none" w:sz="0" w:space="0" w:color="auto"/>
                <w:left w:val="none" w:sz="0" w:space="0" w:color="auto"/>
                <w:bottom w:val="none" w:sz="0" w:space="0" w:color="auto"/>
                <w:right w:val="none" w:sz="0" w:space="0" w:color="auto"/>
              </w:divBdr>
            </w:div>
          </w:divsChild>
        </w:div>
        <w:div w:id="660160433">
          <w:marLeft w:val="0"/>
          <w:marRight w:val="0"/>
          <w:marTop w:val="0"/>
          <w:marBottom w:val="0"/>
          <w:divBdr>
            <w:top w:val="none" w:sz="0" w:space="0" w:color="auto"/>
            <w:left w:val="none" w:sz="0" w:space="0" w:color="auto"/>
            <w:bottom w:val="none" w:sz="0" w:space="0" w:color="auto"/>
            <w:right w:val="none" w:sz="0" w:space="0" w:color="auto"/>
          </w:divBdr>
          <w:divsChild>
            <w:div w:id="513423420">
              <w:marLeft w:val="0"/>
              <w:marRight w:val="0"/>
              <w:marTop w:val="0"/>
              <w:marBottom w:val="0"/>
              <w:divBdr>
                <w:top w:val="none" w:sz="0" w:space="0" w:color="auto"/>
                <w:left w:val="none" w:sz="0" w:space="0" w:color="auto"/>
                <w:bottom w:val="none" w:sz="0" w:space="0" w:color="auto"/>
                <w:right w:val="none" w:sz="0" w:space="0" w:color="auto"/>
              </w:divBdr>
            </w:div>
            <w:div w:id="1752048535">
              <w:marLeft w:val="0"/>
              <w:marRight w:val="0"/>
              <w:marTop w:val="0"/>
              <w:marBottom w:val="0"/>
              <w:divBdr>
                <w:top w:val="none" w:sz="0" w:space="0" w:color="auto"/>
                <w:left w:val="none" w:sz="0" w:space="0" w:color="auto"/>
                <w:bottom w:val="none" w:sz="0" w:space="0" w:color="auto"/>
                <w:right w:val="none" w:sz="0" w:space="0" w:color="auto"/>
              </w:divBdr>
            </w:div>
            <w:div w:id="1716928577">
              <w:marLeft w:val="0"/>
              <w:marRight w:val="0"/>
              <w:marTop w:val="0"/>
              <w:marBottom w:val="0"/>
              <w:divBdr>
                <w:top w:val="none" w:sz="0" w:space="0" w:color="auto"/>
                <w:left w:val="none" w:sz="0" w:space="0" w:color="auto"/>
                <w:bottom w:val="none" w:sz="0" w:space="0" w:color="auto"/>
                <w:right w:val="none" w:sz="0" w:space="0" w:color="auto"/>
              </w:divBdr>
            </w:div>
            <w:div w:id="351348336">
              <w:marLeft w:val="0"/>
              <w:marRight w:val="0"/>
              <w:marTop w:val="0"/>
              <w:marBottom w:val="0"/>
              <w:divBdr>
                <w:top w:val="none" w:sz="0" w:space="0" w:color="auto"/>
                <w:left w:val="none" w:sz="0" w:space="0" w:color="auto"/>
                <w:bottom w:val="none" w:sz="0" w:space="0" w:color="auto"/>
                <w:right w:val="none" w:sz="0" w:space="0" w:color="auto"/>
              </w:divBdr>
            </w:div>
          </w:divsChild>
        </w:div>
        <w:div w:id="1090464183">
          <w:marLeft w:val="0"/>
          <w:marRight w:val="0"/>
          <w:marTop w:val="0"/>
          <w:marBottom w:val="0"/>
          <w:divBdr>
            <w:top w:val="none" w:sz="0" w:space="0" w:color="auto"/>
            <w:left w:val="none" w:sz="0" w:space="0" w:color="auto"/>
            <w:bottom w:val="none" w:sz="0" w:space="0" w:color="auto"/>
            <w:right w:val="none" w:sz="0" w:space="0" w:color="auto"/>
          </w:divBdr>
          <w:divsChild>
            <w:div w:id="103154904">
              <w:marLeft w:val="0"/>
              <w:marRight w:val="0"/>
              <w:marTop w:val="0"/>
              <w:marBottom w:val="0"/>
              <w:divBdr>
                <w:top w:val="none" w:sz="0" w:space="0" w:color="auto"/>
                <w:left w:val="none" w:sz="0" w:space="0" w:color="auto"/>
                <w:bottom w:val="none" w:sz="0" w:space="0" w:color="auto"/>
                <w:right w:val="none" w:sz="0" w:space="0" w:color="auto"/>
              </w:divBdr>
            </w:div>
            <w:div w:id="1728411434">
              <w:marLeft w:val="0"/>
              <w:marRight w:val="0"/>
              <w:marTop w:val="0"/>
              <w:marBottom w:val="0"/>
              <w:divBdr>
                <w:top w:val="none" w:sz="0" w:space="0" w:color="auto"/>
                <w:left w:val="none" w:sz="0" w:space="0" w:color="auto"/>
                <w:bottom w:val="none" w:sz="0" w:space="0" w:color="auto"/>
                <w:right w:val="none" w:sz="0" w:space="0" w:color="auto"/>
              </w:divBdr>
            </w:div>
          </w:divsChild>
        </w:div>
        <w:div w:id="384069710">
          <w:marLeft w:val="0"/>
          <w:marRight w:val="0"/>
          <w:marTop w:val="0"/>
          <w:marBottom w:val="0"/>
          <w:divBdr>
            <w:top w:val="none" w:sz="0" w:space="0" w:color="auto"/>
            <w:left w:val="none" w:sz="0" w:space="0" w:color="auto"/>
            <w:bottom w:val="none" w:sz="0" w:space="0" w:color="auto"/>
            <w:right w:val="none" w:sz="0" w:space="0" w:color="auto"/>
          </w:divBdr>
          <w:divsChild>
            <w:div w:id="1424031798">
              <w:marLeft w:val="0"/>
              <w:marRight w:val="0"/>
              <w:marTop w:val="0"/>
              <w:marBottom w:val="0"/>
              <w:divBdr>
                <w:top w:val="none" w:sz="0" w:space="0" w:color="auto"/>
                <w:left w:val="none" w:sz="0" w:space="0" w:color="auto"/>
                <w:bottom w:val="none" w:sz="0" w:space="0" w:color="auto"/>
                <w:right w:val="none" w:sz="0" w:space="0" w:color="auto"/>
              </w:divBdr>
            </w:div>
          </w:divsChild>
        </w:div>
        <w:div w:id="1062949491">
          <w:marLeft w:val="0"/>
          <w:marRight w:val="0"/>
          <w:marTop w:val="0"/>
          <w:marBottom w:val="0"/>
          <w:divBdr>
            <w:top w:val="none" w:sz="0" w:space="0" w:color="auto"/>
            <w:left w:val="none" w:sz="0" w:space="0" w:color="auto"/>
            <w:bottom w:val="none" w:sz="0" w:space="0" w:color="auto"/>
            <w:right w:val="none" w:sz="0" w:space="0" w:color="auto"/>
          </w:divBdr>
          <w:divsChild>
            <w:div w:id="271282033">
              <w:marLeft w:val="0"/>
              <w:marRight w:val="0"/>
              <w:marTop w:val="0"/>
              <w:marBottom w:val="0"/>
              <w:divBdr>
                <w:top w:val="none" w:sz="0" w:space="0" w:color="auto"/>
                <w:left w:val="none" w:sz="0" w:space="0" w:color="auto"/>
                <w:bottom w:val="none" w:sz="0" w:space="0" w:color="auto"/>
                <w:right w:val="none" w:sz="0" w:space="0" w:color="auto"/>
              </w:divBdr>
            </w:div>
            <w:div w:id="1484663556">
              <w:marLeft w:val="0"/>
              <w:marRight w:val="0"/>
              <w:marTop w:val="0"/>
              <w:marBottom w:val="0"/>
              <w:divBdr>
                <w:top w:val="none" w:sz="0" w:space="0" w:color="auto"/>
                <w:left w:val="none" w:sz="0" w:space="0" w:color="auto"/>
                <w:bottom w:val="none" w:sz="0" w:space="0" w:color="auto"/>
                <w:right w:val="none" w:sz="0" w:space="0" w:color="auto"/>
              </w:divBdr>
            </w:div>
          </w:divsChild>
        </w:div>
        <w:div w:id="830407572">
          <w:marLeft w:val="0"/>
          <w:marRight w:val="0"/>
          <w:marTop w:val="0"/>
          <w:marBottom w:val="0"/>
          <w:divBdr>
            <w:top w:val="none" w:sz="0" w:space="0" w:color="auto"/>
            <w:left w:val="none" w:sz="0" w:space="0" w:color="auto"/>
            <w:bottom w:val="none" w:sz="0" w:space="0" w:color="auto"/>
            <w:right w:val="none" w:sz="0" w:space="0" w:color="auto"/>
          </w:divBdr>
          <w:divsChild>
            <w:div w:id="680662536">
              <w:marLeft w:val="0"/>
              <w:marRight w:val="0"/>
              <w:marTop w:val="0"/>
              <w:marBottom w:val="0"/>
              <w:divBdr>
                <w:top w:val="none" w:sz="0" w:space="0" w:color="auto"/>
                <w:left w:val="none" w:sz="0" w:space="0" w:color="auto"/>
                <w:bottom w:val="none" w:sz="0" w:space="0" w:color="auto"/>
                <w:right w:val="none" w:sz="0" w:space="0" w:color="auto"/>
              </w:divBdr>
            </w:div>
            <w:div w:id="1118597126">
              <w:marLeft w:val="0"/>
              <w:marRight w:val="0"/>
              <w:marTop w:val="0"/>
              <w:marBottom w:val="0"/>
              <w:divBdr>
                <w:top w:val="none" w:sz="0" w:space="0" w:color="auto"/>
                <w:left w:val="none" w:sz="0" w:space="0" w:color="auto"/>
                <w:bottom w:val="none" w:sz="0" w:space="0" w:color="auto"/>
                <w:right w:val="none" w:sz="0" w:space="0" w:color="auto"/>
              </w:divBdr>
            </w:div>
          </w:divsChild>
        </w:div>
        <w:div w:id="878057331">
          <w:marLeft w:val="0"/>
          <w:marRight w:val="0"/>
          <w:marTop w:val="0"/>
          <w:marBottom w:val="0"/>
          <w:divBdr>
            <w:top w:val="none" w:sz="0" w:space="0" w:color="auto"/>
            <w:left w:val="none" w:sz="0" w:space="0" w:color="auto"/>
            <w:bottom w:val="none" w:sz="0" w:space="0" w:color="auto"/>
            <w:right w:val="none" w:sz="0" w:space="0" w:color="auto"/>
          </w:divBdr>
          <w:divsChild>
            <w:div w:id="1445222724">
              <w:marLeft w:val="0"/>
              <w:marRight w:val="0"/>
              <w:marTop w:val="0"/>
              <w:marBottom w:val="0"/>
              <w:divBdr>
                <w:top w:val="none" w:sz="0" w:space="0" w:color="auto"/>
                <w:left w:val="none" w:sz="0" w:space="0" w:color="auto"/>
                <w:bottom w:val="none" w:sz="0" w:space="0" w:color="auto"/>
                <w:right w:val="none" w:sz="0" w:space="0" w:color="auto"/>
              </w:divBdr>
            </w:div>
            <w:div w:id="425540330">
              <w:marLeft w:val="0"/>
              <w:marRight w:val="0"/>
              <w:marTop w:val="0"/>
              <w:marBottom w:val="0"/>
              <w:divBdr>
                <w:top w:val="none" w:sz="0" w:space="0" w:color="auto"/>
                <w:left w:val="none" w:sz="0" w:space="0" w:color="auto"/>
                <w:bottom w:val="none" w:sz="0" w:space="0" w:color="auto"/>
                <w:right w:val="none" w:sz="0" w:space="0" w:color="auto"/>
              </w:divBdr>
            </w:div>
            <w:div w:id="946354549">
              <w:marLeft w:val="0"/>
              <w:marRight w:val="0"/>
              <w:marTop w:val="0"/>
              <w:marBottom w:val="0"/>
              <w:divBdr>
                <w:top w:val="none" w:sz="0" w:space="0" w:color="auto"/>
                <w:left w:val="none" w:sz="0" w:space="0" w:color="auto"/>
                <w:bottom w:val="none" w:sz="0" w:space="0" w:color="auto"/>
                <w:right w:val="none" w:sz="0" w:space="0" w:color="auto"/>
              </w:divBdr>
            </w:div>
            <w:div w:id="1206019985">
              <w:marLeft w:val="0"/>
              <w:marRight w:val="0"/>
              <w:marTop w:val="0"/>
              <w:marBottom w:val="0"/>
              <w:divBdr>
                <w:top w:val="none" w:sz="0" w:space="0" w:color="auto"/>
                <w:left w:val="none" w:sz="0" w:space="0" w:color="auto"/>
                <w:bottom w:val="none" w:sz="0" w:space="0" w:color="auto"/>
                <w:right w:val="none" w:sz="0" w:space="0" w:color="auto"/>
              </w:divBdr>
            </w:div>
            <w:div w:id="1048920759">
              <w:marLeft w:val="0"/>
              <w:marRight w:val="0"/>
              <w:marTop w:val="0"/>
              <w:marBottom w:val="0"/>
              <w:divBdr>
                <w:top w:val="none" w:sz="0" w:space="0" w:color="auto"/>
                <w:left w:val="none" w:sz="0" w:space="0" w:color="auto"/>
                <w:bottom w:val="none" w:sz="0" w:space="0" w:color="auto"/>
                <w:right w:val="none" w:sz="0" w:space="0" w:color="auto"/>
              </w:divBdr>
            </w:div>
            <w:div w:id="1925410939">
              <w:marLeft w:val="0"/>
              <w:marRight w:val="0"/>
              <w:marTop w:val="0"/>
              <w:marBottom w:val="0"/>
              <w:divBdr>
                <w:top w:val="none" w:sz="0" w:space="0" w:color="auto"/>
                <w:left w:val="none" w:sz="0" w:space="0" w:color="auto"/>
                <w:bottom w:val="none" w:sz="0" w:space="0" w:color="auto"/>
                <w:right w:val="none" w:sz="0" w:space="0" w:color="auto"/>
              </w:divBdr>
            </w:div>
            <w:div w:id="1097363572">
              <w:marLeft w:val="0"/>
              <w:marRight w:val="0"/>
              <w:marTop w:val="0"/>
              <w:marBottom w:val="0"/>
              <w:divBdr>
                <w:top w:val="none" w:sz="0" w:space="0" w:color="auto"/>
                <w:left w:val="none" w:sz="0" w:space="0" w:color="auto"/>
                <w:bottom w:val="none" w:sz="0" w:space="0" w:color="auto"/>
                <w:right w:val="none" w:sz="0" w:space="0" w:color="auto"/>
              </w:divBdr>
            </w:div>
            <w:div w:id="1209102854">
              <w:marLeft w:val="0"/>
              <w:marRight w:val="0"/>
              <w:marTop w:val="0"/>
              <w:marBottom w:val="0"/>
              <w:divBdr>
                <w:top w:val="none" w:sz="0" w:space="0" w:color="auto"/>
                <w:left w:val="none" w:sz="0" w:space="0" w:color="auto"/>
                <w:bottom w:val="none" w:sz="0" w:space="0" w:color="auto"/>
                <w:right w:val="none" w:sz="0" w:space="0" w:color="auto"/>
              </w:divBdr>
            </w:div>
            <w:div w:id="182520023">
              <w:marLeft w:val="0"/>
              <w:marRight w:val="0"/>
              <w:marTop w:val="0"/>
              <w:marBottom w:val="0"/>
              <w:divBdr>
                <w:top w:val="none" w:sz="0" w:space="0" w:color="auto"/>
                <w:left w:val="none" w:sz="0" w:space="0" w:color="auto"/>
                <w:bottom w:val="none" w:sz="0" w:space="0" w:color="auto"/>
                <w:right w:val="none" w:sz="0" w:space="0" w:color="auto"/>
              </w:divBdr>
            </w:div>
          </w:divsChild>
        </w:div>
        <w:div w:id="1377781736">
          <w:marLeft w:val="0"/>
          <w:marRight w:val="0"/>
          <w:marTop w:val="0"/>
          <w:marBottom w:val="0"/>
          <w:divBdr>
            <w:top w:val="none" w:sz="0" w:space="0" w:color="auto"/>
            <w:left w:val="none" w:sz="0" w:space="0" w:color="auto"/>
            <w:bottom w:val="none" w:sz="0" w:space="0" w:color="auto"/>
            <w:right w:val="none" w:sz="0" w:space="0" w:color="auto"/>
          </w:divBdr>
          <w:divsChild>
            <w:div w:id="471798397">
              <w:marLeft w:val="0"/>
              <w:marRight w:val="0"/>
              <w:marTop w:val="0"/>
              <w:marBottom w:val="0"/>
              <w:divBdr>
                <w:top w:val="none" w:sz="0" w:space="0" w:color="auto"/>
                <w:left w:val="none" w:sz="0" w:space="0" w:color="auto"/>
                <w:bottom w:val="none" w:sz="0" w:space="0" w:color="auto"/>
                <w:right w:val="none" w:sz="0" w:space="0" w:color="auto"/>
              </w:divBdr>
            </w:div>
          </w:divsChild>
        </w:div>
        <w:div w:id="1995643776">
          <w:marLeft w:val="0"/>
          <w:marRight w:val="0"/>
          <w:marTop w:val="0"/>
          <w:marBottom w:val="0"/>
          <w:divBdr>
            <w:top w:val="none" w:sz="0" w:space="0" w:color="auto"/>
            <w:left w:val="none" w:sz="0" w:space="0" w:color="auto"/>
            <w:bottom w:val="none" w:sz="0" w:space="0" w:color="auto"/>
            <w:right w:val="none" w:sz="0" w:space="0" w:color="auto"/>
          </w:divBdr>
          <w:divsChild>
            <w:div w:id="771633794">
              <w:marLeft w:val="0"/>
              <w:marRight w:val="0"/>
              <w:marTop w:val="0"/>
              <w:marBottom w:val="0"/>
              <w:divBdr>
                <w:top w:val="none" w:sz="0" w:space="0" w:color="auto"/>
                <w:left w:val="none" w:sz="0" w:space="0" w:color="auto"/>
                <w:bottom w:val="none" w:sz="0" w:space="0" w:color="auto"/>
                <w:right w:val="none" w:sz="0" w:space="0" w:color="auto"/>
              </w:divBdr>
            </w:div>
            <w:div w:id="1176457501">
              <w:marLeft w:val="0"/>
              <w:marRight w:val="0"/>
              <w:marTop w:val="0"/>
              <w:marBottom w:val="0"/>
              <w:divBdr>
                <w:top w:val="none" w:sz="0" w:space="0" w:color="auto"/>
                <w:left w:val="none" w:sz="0" w:space="0" w:color="auto"/>
                <w:bottom w:val="none" w:sz="0" w:space="0" w:color="auto"/>
                <w:right w:val="none" w:sz="0" w:space="0" w:color="auto"/>
              </w:divBdr>
            </w:div>
          </w:divsChild>
        </w:div>
        <w:div w:id="1517500067">
          <w:marLeft w:val="0"/>
          <w:marRight w:val="0"/>
          <w:marTop w:val="0"/>
          <w:marBottom w:val="0"/>
          <w:divBdr>
            <w:top w:val="none" w:sz="0" w:space="0" w:color="auto"/>
            <w:left w:val="none" w:sz="0" w:space="0" w:color="auto"/>
            <w:bottom w:val="none" w:sz="0" w:space="0" w:color="auto"/>
            <w:right w:val="none" w:sz="0" w:space="0" w:color="auto"/>
          </w:divBdr>
          <w:divsChild>
            <w:div w:id="500319521">
              <w:marLeft w:val="0"/>
              <w:marRight w:val="0"/>
              <w:marTop w:val="0"/>
              <w:marBottom w:val="0"/>
              <w:divBdr>
                <w:top w:val="none" w:sz="0" w:space="0" w:color="auto"/>
                <w:left w:val="none" w:sz="0" w:space="0" w:color="auto"/>
                <w:bottom w:val="none" w:sz="0" w:space="0" w:color="auto"/>
                <w:right w:val="none" w:sz="0" w:space="0" w:color="auto"/>
              </w:divBdr>
            </w:div>
            <w:div w:id="767847837">
              <w:marLeft w:val="0"/>
              <w:marRight w:val="0"/>
              <w:marTop w:val="0"/>
              <w:marBottom w:val="0"/>
              <w:divBdr>
                <w:top w:val="none" w:sz="0" w:space="0" w:color="auto"/>
                <w:left w:val="none" w:sz="0" w:space="0" w:color="auto"/>
                <w:bottom w:val="none" w:sz="0" w:space="0" w:color="auto"/>
                <w:right w:val="none" w:sz="0" w:space="0" w:color="auto"/>
              </w:divBdr>
            </w:div>
            <w:div w:id="1197044439">
              <w:marLeft w:val="0"/>
              <w:marRight w:val="0"/>
              <w:marTop w:val="0"/>
              <w:marBottom w:val="0"/>
              <w:divBdr>
                <w:top w:val="none" w:sz="0" w:space="0" w:color="auto"/>
                <w:left w:val="none" w:sz="0" w:space="0" w:color="auto"/>
                <w:bottom w:val="none" w:sz="0" w:space="0" w:color="auto"/>
                <w:right w:val="none" w:sz="0" w:space="0" w:color="auto"/>
              </w:divBdr>
            </w:div>
          </w:divsChild>
        </w:div>
        <w:div w:id="1974359122">
          <w:marLeft w:val="0"/>
          <w:marRight w:val="0"/>
          <w:marTop w:val="0"/>
          <w:marBottom w:val="0"/>
          <w:divBdr>
            <w:top w:val="none" w:sz="0" w:space="0" w:color="auto"/>
            <w:left w:val="none" w:sz="0" w:space="0" w:color="auto"/>
            <w:bottom w:val="none" w:sz="0" w:space="0" w:color="auto"/>
            <w:right w:val="none" w:sz="0" w:space="0" w:color="auto"/>
          </w:divBdr>
          <w:divsChild>
            <w:div w:id="602492619">
              <w:marLeft w:val="0"/>
              <w:marRight w:val="0"/>
              <w:marTop w:val="0"/>
              <w:marBottom w:val="0"/>
              <w:divBdr>
                <w:top w:val="none" w:sz="0" w:space="0" w:color="auto"/>
                <w:left w:val="none" w:sz="0" w:space="0" w:color="auto"/>
                <w:bottom w:val="none" w:sz="0" w:space="0" w:color="auto"/>
                <w:right w:val="none" w:sz="0" w:space="0" w:color="auto"/>
              </w:divBdr>
            </w:div>
            <w:div w:id="1363047178">
              <w:marLeft w:val="0"/>
              <w:marRight w:val="0"/>
              <w:marTop w:val="0"/>
              <w:marBottom w:val="0"/>
              <w:divBdr>
                <w:top w:val="none" w:sz="0" w:space="0" w:color="auto"/>
                <w:left w:val="none" w:sz="0" w:space="0" w:color="auto"/>
                <w:bottom w:val="none" w:sz="0" w:space="0" w:color="auto"/>
                <w:right w:val="none" w:sz="0" w:space="0" w:color="auto"/>
              </w:divBdr>
            </w:div>
          </w:divsChild>
        </w:div>
        <w:div w:id="1171680383">
          <w:marLeft w:val="0"/>
          <w:marRight w:val="0"/>
          <w:marTop w:val="0"/>
          <w:marBottom w:val="0"/>
          <w:divBdr>
            <w:top w:val="none" w:sz="0" w:space="0" w:color="auto"/>
            <w:left w:val="none" w:sz="0" w:space="0" w:color="auto"/>
            <w:bottom w:val="none" w:sz="0" w:space="0" w:color="auto"/>
            <w:right w:val="none" w:sz="0" w:space="0" w:color="auto"/>
          </w:divBdr>
          <w:divsChild>
            <w:div w:id="1888295980">
              <w:marLeft w:val="0"/>
              <w:marRight w:val="0"/>
              <w:marTop w:val="0"/>
              <w:marBottom w:val="0"/>
              <w:divBdr>
                <w:top w:val="none" w:sz="0" w:space="0" w:color="auto"/>
                <w:left w:val="none" w:sz="0" w:space="0" w:color="auto"/>
                <w:bottom w:val="none" w:sz="0" w:space="0" w:color="auto"/>
                <w:right w:val="none" w:sz="0" w:space="0" w:color="auto"/>
              </w:divBdr>
            </w:div>
          </w:divsChild>
        </w:div>
        <w:div w:id="75786325">
          <w:marLeft w:val="0"/>
          <w:marRight w:val="0"/>
          <w:marTop w:val="0"/>
          <w:marBottom w:val="0"/>
          <w:divBdr>
            <w:top w:val="none" w:sz="0" w:space="0" w:color="auto"/>
            <w:left w:val="none" w:sz="0" w:space="0" w:color="auto"/>
            <w:bottom w:val="none" w:sz="0" w:space="0" w:color="auto"/>
            <w:right w:val="none" w:sz="0" w:space="0" w:color="auto"/>
          </w:divBdr>
          <w:divsChild>
            <w:div w:id="1859150927">
              <w:marLeft w:val="0"/>
              <w:marRight w:val="0"/>
              <w:marTop w:val="0"/>
              <w:marBottom w:val="0"/>
              <w:divBdr>
                <w:top w:val="none" w:sz="0" w:space="0" w:color="auto"/>
                <w:left w:val="none" w:sz="0" w:space="0" w:color="auto"/>
                <w:bottom w:val="none" w:sz="0" w:space="0" w:color="auto"/>
                <w:right w:val="none" w:sz="0" w:space="0" w:color="auto"/>
              </w:divBdr>
            </w:div>
            <w:div w:id="1231959117">
              <w:marLeft w:val="0"/>
              <w:marRight w:val="0"/>
              <w:marTop w:val="0"/>
              <w:marBottom w:val="0"/>
              <w:divBdr>
                <w:top w:val="none" w:sz="0" w:space="0" w:color="auto"/>
                <w:left w:val="none" w:sz="0" w:space="0" w:color="auto"/>
                <w:bottom w:val="none" w:sz="0" w:space="0" w:color="auto"/>
                <w:right w:val="none" w:sz="0" w:space="0" w:color="auto"/>
              </w:divBdr>
            </w:div>
          </w:divsChild>
        </w:div>
        <w:div w:id="1900285340">
          <w:marLeft w:val="0"/>
          <w:marRight w:val="0"/>
          <w:marTop w:val="0"/>
          <w:marBottom w:val="0"/>
          <w:divBdr>
            <w:top w:val="none" w:sz="0" w:space="0" w:color="auto"/>
            <w:left w:val="none" w:sz="0" w:space="0" w:color="auto"/>
            <w:bottom w:val="none" w:sz="0" w:space="0" w:color="auto"/>
            <w:right w:val="none" w:sz="0" w:space="0" w:color="auto"/>
          </w:divBdr>
          <w:divsChild>
            <w:div w:id="942298768">
              <w:marLeft w:val="0"/>
              <w:marRight w:val="0"/>
              <w:marTop w:val="0"/>
              <w:marBottom w:val="0"/>
              <w:divBdr>
                <w:top w:val="none" w:sz="0" w:space="0" w:color="auto"/>
                <w:left w:val="none" w:sz="0" w:space="0" w:color="auto"/>
                <w:bottom w:val="none" w:sz="0" w:space="0" w:color="auto"/>
                <w:right w:val="none" w:sz="0" w:space="0" w:color="auto"/>
              </w:divBdr>
            </w:div>
            <w:div w:id="1961371527">
              <w:marLeft w:val="0"/>
              <w:marRight w:val="0"/>
              <w:marTop w:val="0"/>
              <w:marBottom w:val="0"/>
              <w:divBdr>
                <w:top w:val="none" w:sz="0" w:space="0" w:color="auto"/>
                <w:left w:val="none" w:sz="0" w:space="0" w:color="auto"/>
                <w:bottom w:val="none" w:sz="0" w:space="0" w:color="auto"/>
                <w:right w:val="none" w:sz="0" w:space="0" w:color="auto"/>
              </w:divBdr>
            </w:div>
          </w:divsChild>
        </w:div>
        <w:div w:id="1845431693">
          <w:marLeft w:val="0"/>
          <w:marRight w:val="0"/>
          <w:marTop w:val="0"/>
          <w:marBottom w:val="0"/>
          <w:divBdr>
            <w:top w:val="none" w:sz="0" w:space="0" w:color="auto"/>
            <w:left w:val="none" w:sz="0" w:space="0" w:color="auto"/>
            <w:bottom w:val="none" w:sz="0" w:space="0" w:color="auto"/>
            <w:right w:val="none" w:sz="0" w:space="0" w:color="auto"/>
          </w:divBdr>
          <w:divsChild>
            <w:div w:id="863862302">
              <w:marLeft w:val="0"/>
              <w:marRight w:val="0"/>
              <w:marTop w:val="0"/>
              <w:marBottom w:val="0"/>
              <w:divBdr>
                <w:top w:val="none" w:sz="0" w:space="0" w:color="auto"/>
                <w:left w:val="none" w:sz="0" w:space="0" w:color="auto"/>
                <w:bottom w:val="none" w:sz="0" w:space="0" w:color="auto"/>
                <w:right w:val="none" w:sz="0" w:space="0" w:color="auto"/>
              </w:divBdr>
            </w:div>
            <w:div w:id="1647125993">
              <w:marLeft w:val="0"/>
              <w:marRight w:val="0"/>
              <w:marTop w:val="0"/>
              <w:marBottom w:val="0"/>
              <w:divBdr>
                <w:top w:val="none" w:sz="0" w:space="0" w:color="auto"/>
                <w:left w:val="none" w:sz="0" w:space="0" w:color="auto"/>
                <w:bottom w:val="none" w:sz="0" w:space="0" w:color="auto"/>
                <w:right w:val="none" w:sz="0" w:space="0" w:color="auto"/>
              </w:divBdr>
            </w:div>
          </w:divsChild>
        </w:div>
        <w:div w:id="1450396073">
          <w:marLeft w:val="0"/>
          <w:marRight w:val="0"/>
          <w:marTop w:val="0"/>
          <w:marBottom w:val="0"/>
          <w:divBdr>
            <w:top w:val="none" w:sz="0" w:space="0" w:color="auto"/>
            <w:left w:val="none" w:sz="0" w:space="0" w:color="auto"/>
            <w:bottom w:val="none" w:sz="0" w:space="0" w:color="auto"/>
            <w:right w:val="none" w:sz="0" w:space="0" w:color="auto"/>
          </w:divBdr>
          <w:divsChild>
            <w:div w:id="1459683712">
              <w:marLeft w:val="0"/>
              <w:marRight w:val="0"/>
              <w:marTop w:val="0"/>
              <w:marBottom w:val="0"/>
              <w:divBdr>
                <w:top w:val="none" w:sz="0" w:space="0" w:color="auto"/>
                <w:left w:val="none" w:sz="0" w:space="0" w:color="auto"/>
                <w:bottom w:val="none" w:sz="0" w:space="0" w:color="auto"/>
                <w:right w:val="none" w:sz="0" w:space="0" w:color="auto"/>
              </w:divBdr>
            </w:div>
            <w:div w:id="442120009">
              <w:marLeft w:val="0"/>
              <w:marRight w:val="0"/>
              <w:marTop w:val="0"/>
              <w:marBottom w:val="0"/>
              <w:divBdr>
                <w:top w:val="none" w:sz="0" w:space="0" w:color="auto"/>
                <w:left w:val="none" w:sz="0" w:space="0" w:color="auto"/>
                <w:bottom w:val="none" w:sz="0" w:space="0" w:color="auto"/>
                <w:right w:val="none" w:sz="0" w:space="0" w:color="auto"/>
              </w:divBdr>
            </w:div>
            <w:div w:id="1998605026">
              <w:marLeft w:val="0"/>
              <w:marRight w:val="0"/>
              <w:marTop w:val="0"/>
              <w:marBottom w:val="0"/>
              <w:divBdr>
                <w:top w:val="none" w:sz="0" w:space="0" w:color="auto"/>
                <w:left w:val="none" w:sz="0" w:space="0" w:color="auto"/>
                <w:bottom w:val="none" w:sz="0" w:space="0" w:color="auto"/>
                <w:right w:val="none" w:sz="0" w:space="0" w:color="auto"/>
              </w:divBdr>
            </w:div>
            <w:div w:id="1630283619">
              <w:marLeft w:val="0"/>
              <w:marRight w:val="0"/>
              <w:marTop w:val="0"/>
              <w:marBottom w:val="0"/>
              <w:divBdr>
                <w:top w:val="none" w:sz="0" w:space="0" w:color="auto"/>
                <w:left w:val="none" w:sz="0" w:space="0" w:color="auto"/>
                <w:bottom w:val="none" w:sz="0" w:space="0" w:color="auto"/>
                <w:right w:val="none" w:sz="0" w:space="0" w:color="auto"/>
              </w:divBdr>
            </w:div>
            <w:div w:id="382367281">
              <w:marLeft w:val="0"/>
              <w:marRight w:val="0"/>
              <w:marTop w:val="0"/>
              <w:marBottom w:val="0"/>
              <w:divBdr>
                <w:top w:val="none" w:sz="0" w:space="0" w:color="auto"/>
                <w:left w:val="none" w:sz="0" w:space="0" w:color="auto"/>
                <w:bottom w:val="none" w:sz="0" w:space="0" w:color="auto"/>
                <w:right w:val="none" w:sz="0" w:space="0" w:color="auto"/>
              </w:divBdr>
            </w:div>
            <w:div w:id="1469477129">
              <w:marLeft w:val="0"/>
              <w:marRight w:val="0"/>
              <w:marTop w:val="0"/>
              <w:marBottom w:val="0"/>
              <w:divBdr>
                <w:top w:val="none" w:sz="0" w:space="0" w:color="auto"/>
                <w:left w:val="none" w:sz="0" w:space="0" w:color="auto"/>
                <w:bottom w:val="none" w:sz="0" w:space="0" w:color="auto"/>
                <w:right w:val="none" w:sz="0" w:space="0" w:color="auto"/>
              </w:divBdr>
            </w:div>
            <w:div w:id="83695184">
              <w:marLeft w:val="0"/>
              <w:marRight w:val="0"/>
              <w:marTop w:val="0"/>
              <w:marBottom w:val="0"/>
              <w:divBdr>
                <w:top w:val="none" w:sz="0" w:space="0" w:color="auto"/>
                <w:left w:val="none" w:sz="0" w:space="0" w:color="auto"/>
                <w:bottom w:val="none" w:sz="0" w:space="0" w:color="auto"/>
                <w:right w:val="none" w:sz="0" w:space="0" w:color="auto"/>
              </w:divBdr>
            </w:div>
            <w:div w:id="183255211">
              <w:marLeft w:val="0"/>
              <w:marRight w:val="0"/>
              <w:marTop w:val="0"/>
              <w:marBottom w:val="0"/>
              <w:divBdr>
                <w:top w:val="none" w:sz="0" w:space="0" w:color="auto"/>
                <w:left w:val="none" w:sz="0" w:space="0" w:color="auto"/>
                <w:bottom w:val="none" w:sz="0" w:space="0" w:color="auto"/>
                <w:right w:val="none" w:sz="0" w:space="0" w:color="auto"/>
              </w:divBdr>
            </w:div>
            <w:div w:id="1751154608">
              <w:marLeft w:val="0"/>
              <w:marRight w:val="0"/>
              <w:marTop w:val="0"/>
              <w:marBottom w:val="0"/>
              <w:divBdr>
                <w:top w:val="none" w:sz="0" w:space="0" w:color="auto"/>
                <w:left w:val="none" w:sz="0" w:space="0" w:color="auto"/>
                <w:bottom w:val="none" w:sz="0" w:space="0" w:color="auto"/>
                <w:right w:val="none" w:sz="0" w:space="0" w:color="auto"/>
              </w:divBdr>
            </w:div>
            <w:div w:id="1068460454">
              <w:marLeft w:val="0"/>
              <w:marRight w:val="0"/>
              <w:marTop w:val="0"/>
              <w:marBottom w:val="0"/>
              <w:divBdr>
                <w:top w:val="none" w:sz="0" w:space="0" w:color="auto"/>
                <w:left w:val="none" w:sz="0" w:space="0" w:color="auto"/>
                <w:bottom w:val="none" w:sz="0" w:space="0" w:color="auto"/>
                <w:right w:val="none" w:sz="0" w:space="0" w:color="auto"/>
              </w:divBdr>
            </w:div>
            <w:div w:id="576474839">
              <w:marLeft w:val="0"/>
              <w:marRight w:val="0"/>
              <w:marTop w:val="0"/>
              <w:marBottom w:val="0"/>
              <w:divBdr>
                <w:top w:val="none" w:sz="0" w:space="0" w:color="auto"/>
                <w:left w:val="none" w:sz="0" w:space="0" w:color="auto"/>
                <w:bottom w:val="none" w:sz="0" w:space="0" w:color="auto"/>
                <w:right w:val="none" w:sz="0" w:space="0" w:color="auto"/>
              </w:divBdr>
            </w:div>
            <w:div w:id="732823613">
              <w:marLeft w:val="0"/>
              <w:marRight w:val="0"/>
              <w:marTop w:val="0"/>
              <w:marBottom w:val="0"/>
              <w:divBdr>
                <w:top w:val="none" w:sz="0" w:space="0" w:color="auto"/>
                <w:left w:val="none" w:sz="0" w:space="0" w:color="auto"/>
                <w:bottom w:val="none" w:sz="0" w:space="0" w:color="auto"/>
                <w:right w:val="none" w:sz="0" w:space="0" w:color="auto"/>
              </w:divBdr>
            </w:div>
            <w:div w:id="868303734">
              <w:marLeft w:val="0"/>
              <w:marRight w:val="0"/>
              <w:marTop w:val="0"/>
              <w:marBottom w:val="0"/>
              <w:divBdr>
                <w:top w:val="none" w:sz="0" w:space="0" w:color="auto"/>
                <w:left w:val="none" w:sz="0" w:space="0" w:color="auto"/>
                <w:bottom w:val="none" w:sz="0" w:space="0" w:color="auto"/>
                <w:right w:val="none" w:sz="0" w:space="0" w:color="auto"/>
              </w:divBdr>
            </w:div>
            <w:div w:id="349070241">
              <w:marLeft w:val="0"/>
              <w:marRight w:val="0"/>
              <w:marTop w:val="0"/>
              <w:marBottom w:val="0"/>
              <w:divBdr>
                <w:top w:val="none" w:sz="0" w:space="0" w:color="auto"/>
                <w:left w:val="none" w:sz="0" w:space="0" w:color="auto"/>
                <w:bottom w:val="none" w:sz="0" w:space="0" w:color="auto"/>
                <w:right w:val="none" w:sz="0" w:space="0" w:color="auto"/>
              </w:divBdr>
            </w:div>
            <w:div w:id="913050039">
              <w:marLeft w:val="0"/>
              <w:marRight w:val="0"/>
              <w:marTop w:val="0"/>
              <w:marBottom w:val="0"/>
              <w:divBdr>
                <w:top w:val="none" w:sz="0" w:space="0" w:color="auto"/>
                <w:left w:val="none" w:sz="0" w:space="0" w:color="auto"/>
                <w:bottom w:val="none" w:sz="0" w:space="0" w:color="auto"/>
                <w:right w:val="none" w:sz="0" w:space="0" w:color="auto"/>
              </w:divBdr>
            </w:div>
            <w:div w:id="701248271">
              <w:marLeft w:val="0"/>
              <w:marRight w:val="0"/>
              <w:marTop w:val="0"/>
              <w:marBottom w:val="0"/>
              <w:divBdr>
                <w:top w:val="none" w:sz="0" w:space="0" w:color="auto"/>
                <w:left w:val="none" w:sz="0" w:space="0" w:color="auto"/>
                <w:bottom w:val="none" w:sz="0" w:space="0" w:color="auto"/>
                <w:right w:val="none" w:sz="0" w:space="0" w:color="auto"/>
              </w:divBdr>
            </w:div>
            <w:div w:id="1673071542">
              <w:marLeft w:val="0"/>
              <w:marRight w:val="0"/>
              <w:marTop w:val="0"/>
              <w:marBottom w:val="0"/>
              <w:divBdr>
                <w:top w:val="none" w:sz="0" w:space="0" w:color="auto"/>
                <w:left w:val="none" w:sz="0" w:space="0" w:color="auto"/>
                <w:bottom w:val="none" w:sz="0" w:space="0" w:color="auto"/>
                <w:right w:val="none" w:sz="0" w:space="0" w:color="auto"/>
              </w:divBdr>
            </w:div>
          </w:divsChild>
        </w:div>
        <w:div w:id="1696997963">
          <w:marLeft w:val="0"/>
          <w:marRight w:val="0"/>
          <w:marTop w:val="0"/>
          <w:marBottom w:val="0"/>
          <w:divBdr>
            <w:top w:val="none" w:sz="0" w:space="0" w:color="auto"/>
            <w:left w:val="none" w:sz="0" w:space="0" w:color="auto"/>
            <w:bottom w:val="none" w:sz="0" w:space="0" w:color="auto"/>
            <w:right w:val="none" w:sz="0" w:space="0" w:color="auto"/>
          </w:divBdr>
          <w:divsChild>
            <w:div w:id="38558098">
              <w:marLeft w:val="0"/>
              <w:marRight w:val="0"/>
              <w:marTop w:val="0"/>
              <w:marBottom w:val="0"/>
              <w:divBdr>
                <w:top w:val="none" w:sz="0" w:space="0" w:color="auto"/>
                <w:left w:val="none" w:sz="0" w:space="0" w:color="auto"/>
                <w:bottom w:val="none" w:sz="0" w:space="0" w:color="auto"/>
                <w:right w:val="none" w:sz="0" w:space="0" w:color="auto"/>
              </w:divBdr>
            </w:div>
          </w:divsChild>
        </w:div>
        <w:div w:id="1596553405">
          <w:marLeft w:val="0"/>
          <w:marRight w:val="0"/>
          <w:marTop w:val="0"/>
          <w:marBottom w:val="0"/>
          <w:divBdr>
            <w:top w:val="none" w:sz="0" w:space="0" w:color="auto"/>
            <w:left w:val="none" w:sz="0" w:space="0" w:color="auto"/>
            <w:bottom w:val="none" w:sz="0" w:space="0" w:color="auto"/>
            <w:right w:val="none" w:sz="0" w:space="0" w:color="auto"/>
          </w:divBdr>
          <w:divsChild>
            <w:div w:id="491485249">
              <w:marLeft w:val="0"/>
              <w:marRight w:val="0"/>
              <w:marTop w:val="0"/>
              <w:marBottom w:val="0"/>
              <w:divBdr>
                <w:top w:val="none" w:sz="0" w:space="0" w:color="auto"/>
                <w:left w:val="none" w:sz="0" w:space="0" w:color="auto"/>
                <w:bottom w:val="none" w:sz="0" w:space="0" w:color="auto"/>
                <w:right w:val="none" w:sz="0" w:space="0" w:color="auto"/>
              </w:divBdr>
            </w:div>
            <w:div w:id="68819075">
              <w:marLeft w:val="0"/>
              <w:marRight w:val="0"/>
              <w:marTop w:val="0"/>
              <w:marBottom w:val="0"/>
              <w:divBdr>
                <w:top w:val="none" w:sz="0" w:space="0" w:color="auto"/>
                <w:left w:val="none" w:sz="0" w:space="0" w:color="auto"/>
                <w:bottom w:val="none" w:sz="0" w:space="0" w:color="auto"/>
                <w:right w:val="none" w:sz="0" w:space="0" w:color="auto"/>
              </w:divBdr>
            </w:div>
          </w:divsChild>
        </w:div>
        <w:div w:id="920141464">
          <w:marLeft w:val="0"/>
          <w:marRight w:val="0"/>
          <w:marTop w:val="0"/>
          <w:marBottom w:val="0"/>
          <w:divBdr>
            <w:top w:val="none" w:sz="0" w:space="0" w:color="auto"/>
            <w:left w:val="none" w:sz="0" w:space="0" w:color="auto"/>
            <w:bottom w:val="none" w:sz="0" w:space="0" w:color="auto"/>
            <w:right w:val="none" w:sz="0" w:space="0" w:color="auto"/>
          </w:divBdr>
          <w:divsChild>
            <w:div w:id="459963078">
              <w:marLeft w:val="0"/>
              <w:marRight w:val="0"/>
              <w:marTop w:val="0"/>
              <w:marBottom w:val="0"/>
              <w:divBdr>
                <w:top w:val="none" w:sz="0" w:space="0" w:color="auto"/>
                <w:left w:val="none" w:sz="0" w:space="0" w:color="auto"/>
                <w:bottom w:val="none" w:sz="0" w:space="0" w:color="auto"/>
                <w:right w:val="none" w:sz="0" w:space="0" w:color="auto"/>
              </w:divBdr>
            </w:div>
          </w:divsChild>
        </w:div>
        <w:div w:id="281957673">
          <w:marLeft w:val="0"/>
          <w:marRight w:val="0"/>
          <w:marTop w:val="0"/>
          <w:marBottom w:val="0"/>
          <w:divBdr>
            <w:top w:val="none" w:sz="0" w:space="0" w:color="auto"/>
            <w:left w:val="none" w:sz="0" w:space="0" w:color="auto"/>
            <w:bottom w:val="none" w:sz="0" w:space="0" w:color="auto"/>
            <w:right w:val="none" w:sz="0" w:space="0" w:color="auto"/>
          </w:divBdr>
          <w:divsChild>
            <w:div w:id="1907763683">
              <w:marLeft w:val="0"/>
              <w:marRight w:val="0"/>
              <w:marTop w:val="0"/>
              <w:marBottom w:val="0"/>
              <w:divBdr>
                <w:top w:val="none" w:sz="0" w:space="0" w:color="auto"/>
                <w:left w:val="none" w:sz="0" w:space="0" w:color="auto"/>
                <w:bottom w:val="none" w:sz="0" w:space="0" w:color="auto"/>
                <w:right w:val="none" w:sz="0" w:space="0" w:color="auto"/>
              </w:divBdr>
            </w:div>
          </w:divsChild>
        </w:div>
        <w:div w:id="1791824297">
          <w:marLeft w:val="0"/>
          <w:marRight w:val="0"/>
          <w:marTop w:val="0"/>
          <w:marBottom w:val="0"/>
          <w:divBdr>
            <w:top w:val="none" w:sz="0" w:space="0" w:color="auto"/>
            <w:left w:val="none" w:sz="0" w:space="0" w:color="auto"/>
            <w:bottom w:val="none" w:sz="0" w:space="0" w:color="auto"/>
            <w:right w:val="none" w:sz="0" w:space="0" w:color="auto"/>
          </w:divBdr>
          <w:divsChild>
            <w:div w:id="471873626">
              <w:marLeft w:val="0"/>
              <w:marRight w:val="0"/>
              <w:marTop w:val="0"/>
              <w:marBottom w:val="0"/>
              <w:divBdr>
                <w:top w:val="none" w:sz="0" w:space="0" w:color="auto"/>
                <w:left w:val="none" w:sz="0" w:space="0" w:color="auto"/>
                <w:bottom w:val="none" w:sz="0" w:space="0" w:color="auto"/>
                <w:right w:val="none" w:sz="0" w:space="0" w:color="auto"/>
              </w:divBdr>
            </w:div>
            <w:div w:id="2065248149">
              <w:marLeft w:val="0"/>
              <w:marRight w:val="0"/>
              <w:marTop w:val="0"/>
              <w:marBottom w:val="0"/>
              <w:divBdr>
                <w:top w:val="none" w:sz="0" w:space="0" w:color="auto"/>
                <w:left w:val="none" w:sz="0" w:space="0" w:color="auto"/>
                <w:bottom w:val="none" w:sz="0" w:space="0" w:color="auto"/>
                <w:right w:val="none" w:sz="0" w:space="0" w:color="auto"/>
              </w:divBdr>
            </w:div>
          </w:divsChild>
        </w:div>
        <w:div w:id="1503155123">
          <w:marLeft w:val="0"/>
          <w:marRight w:val="0"/>
          <w:marTop w:val="0"/>
          <w:marBottom w:val="0"/>
          <w:divBdr>
            <w:top w:val="none" w:sz="0" w:space="0" w:color="auto"/>
            <w:left w:val="none" w:sz="0" w:space="0" w:color="auto"/>
            <w:bottom w:val="none" w:sz="0" w:space="0" w:color="auto"/>
            <w:right w:val="none" w:sz="0" w:space="0" w:color="auto"/>
          </w:divBdr>
          <w:divsChild>
            <w:div w:id="453522024">
              <w:marLeft w:val="0"/>
              <w:marRight w:val="0"/>
              <w:marTop w:val="0"/>
              <w:marBottom w:val="0"/>
              <w:divBdr>
                <w:top w:val="none" w:sz="0" w:space="0" w:color="auto"/>
                <w:left w:val="none" w:sz="0" w:space="0" w:color="auto"/>
                <w:bottom w:val="none" w:sz="0" w:space="0" w:color="auto"/>
                <w:right w:val="none" w:sz="0" w:space="0" w:color="auto"/>
              </w:divBdr>
            </w:div>
            <w:div w:id="1590384572">
              <w:marLeft w:val="0"/>
              <w:marRight w:val="0"/>
              <w:marTop w:val="0"/>
              <w:marBottom w:val="0"/>
              <w:divBdr>
                <w:top w:val="none" w:sz="0" w:space="0" w:color="auto"/>
                <w:left w:val="none" w:sz="0" w:space="0" w:color="auto"/>
                <w:bottom w:val="none" w:sz="0" w:space="0" w:color="auto"/>
                <w:right w:val="none" w:sz="0" w:space="0" w:color="auto"/>
              </w:divBdr>
            </w:div>
          </w:divsChild>
        </w:div>
        <w:div w:id="960500172">
          <w:marLeft w:val="0"/>
          <w:marRight w:val="0"/>
          <w:marTop w:val="0"/>
          <w:marBottom w:val="0"/>
          <w:divBdr>
            <w:top w:val="none" w:sz="0" w:space="0" w:color="auto"/>
            <w:left w:val="none" w:sz="0" w:space="0" w:color="auto"/>
            <w:bottom w:val="none" w:sz="0" w:space="0" w:color="auto"/>
            <w:right w:val="none" w:sz="0" w:space="0" w:color="auto"/>
          </w:divBdr>
          <w:divsChild>
            <w:div w:id="539785030">
              <w:marLeft w:val="0"/>
              <w:marRight w:val="0"/>
              <w:marTop w:val="0"/>
              <w:marBottom w:val="0"/>
              <w:divBdr>
                <w:top w:val="none" w:sz="0" w:space="0" w:color="auto"/>
                <w:left w:val="none" w:sz="0" w:space="0" w:color="auto"/>
                <w:bottom w:val="none" w:sz="0" w:space="0" w:color="auto"/>
                <w:right w:val="none" w:sz="0" w:space="0" w:color="auto"/>
              </w:divBdr>
            </w:div>
            <w:div w:id="1983386063">
              <w:marLeft w:val="0"/>
              <w:marRight w:val="0"/>
              <w:marTop w:val="0"/>
              <w:marBottom w:val="0"/>
              <w:divBdr>
                <w:top w:val="none" w:sz="0" w:space="0" w:color="auto"/>
                <w:left w:val="none" w:sz="0" w:space="0" w:color="auto"/>
                <w:bottom w:val="none" w:sz="0" w:space="0" w:color="auto"/>
                <w:right w:val="none" w:sz="0" w:space="0" w:color="auto"/>
              </w:divBdr>
            </w:div>
          </w:divsChild>
        </w:div>
        <w:div w:id="1113748547">
          <w:marLeft w:val="0"/>
          <w:marRight w:val="0"/>
          <w:marTop w:val="0"/>
          <w:marBottom w:val="0"/>
          <w:divBdr>
            <w:top w:val="none" w:sz="0" w:space="0" w:color="auto"/>
            <w:left w:val="none" w:sz="0" w:space="0" w:color="auto"/>
            <w:bottom w:val="none" w:sz="0" w:space="0" w:color="auto"/>
            <w:right w:val="none" w:sz="0" w:space="0" w:color="auto"/>
          </w:divBdr>
          <w:divsChild>
            <w:div w:id="1060206178">
              <w:marLeft w:val="0"/>
              <w:marRight w:val="0"/>
              <w:marTop w:val="0"/>
              <w:marBottom w:val="0"/>
              <w:divBdr>
                <w:top w:val="none" w:sz="0" w:space="0" w:color="auto"/>
                <w:left w:val="none" w:sz="0" w:space="0" w:color="auto"/>
                <w:bottom w:val="none" w:sz="0" w:space="0" w:color="auto"/>
                <w:right w:val="none" w:sz="0" w:space="0" w:color="auto"/>
              </w:divBdr>
            </w:div>
          </w:divsChild>
        </w:div>
        <w:div w:id="1719083521">
          <w:marLeft w:val="0"/>
          <w:marRight w:val="0"/>
          <w:marTop w:val="0"/>
          <w:marBottom w:val="0"/>
          <w:divBdr>
            <w:top w:val="none" w:sz="0" w:space="0" w:color="auto"/>
            <w:left w:val="none" w:sz="0" w:space="0" w:color="auto"/>
            <w:bottom w:val="none" w:sz="0" w:space="0" w:color="auto"/>
            <w:right w:val="none" w:sz="0" w:space="0" w:color="auto"/>
          </w:divBdr>
          <w:divsChild>
            <w:div w:id="1450082054">
              <w:marLeft w:val="0"/>
              <w:marRight w:val="0"/>
              <w:marTop w:val="0"/>
              <w:marBottom w:val="0"/>
              <w:divBdr>
                <w:top w:val="none" w:sz="0" w:space="0" w:color="auto"/>
                <w:left w:val="none" w:sz="0" w:space="0" w:color="auto"/>
                <w:bottom w:val="none" w:sz="0" w:space="0" w:color="auto"/>
                <w:right w:val="none" w:sz="0" w:space="0" w:color="auto"/>
              </w:divBdr>
            </w:div>
            <w:div w:id="914123112">
              <w:marLeft w:val="0"/>
              <w:marRight w:val="0"/>
              <w:marTop w:val="0"/>
              <w:marBottom w:val="0"/>
              <w:divBdr>
                <w:top w:val="none" w:sz="0" w:space="0" w:color="auto"/>
                <w:left w:val="none" w:sz="0" w:space="0" w:color="auto"/>
                <w:bottom w:val="none" w:sz="0" w:space="0" w:color="auto"/>
                <w:right w:val="none" w:sz="0" w:space="0" w:color="auto"/>
              </w:divBdr>
            </w:div>
          </w:divsChild>
        </w:div>
        <w:div w:id="2146778679">
          <w:marLeft w:val="0"/>
          <w:marRight w:val="0"/>
          <w:marTop w:val="0"/>
          <w:marBottom w:val="0"/>
          <w:divBdr>
            <w:top w:val="none" w:sz="0" w:space="0" w:color="auto"/>
            <w:left w:val="none" w:sz="0" w:space="0" w:color="auto"/>
            <w:bottom w:val="none" w:sz="0" w:space="0" w:color="auto"/>
            <w:right w:val="none" w:sz="0" w:space="0" w:color="auto"/>
          </w:divBdr>
          <w:divsChild>
            <w:div w:id="358629819">
              <w:marLeft w:val="0"/>
              <w:marRight w:val="0"/>
              <w:marTop w:val="0"/>
              <w:marBottom w:val="0"/>
              <w:divBdr>
                <w:top w:val="none" w:sz="0" w:space="0" w:color="auto"/>
                <w:left w:val="none" w:sz="0" w:space="0" w:color="auto"/>
                <w:bottom w:val="none" w:sz="0" w:space="0" w:color="auto"/>
                <w:right w:val="none" w:sz="0" w:space="0" w:color="auto"/>
              </w:divBdr>
            </w:div>
            <w:div w:id="1239830413">
              <w:marLeft w:val="0"/>
              <w:marRight w:val="0"/>
              <w:marTop w:val="0"/>
              <w:marBottom w:val="0"/>
              <w:divBdr>
                <w:top w:val="none" w:sz="0" w:space="0" w:color="auto"/>
                <w:left w:val="none" w:sz="0" w:space="0" w:color="auto"/>
                <w:bottom w:val="none" w:sz="0" w:space="0" w:color="auto"/>
                <w:right w:val="none" w:sz="0" w:space="0" w:color="auto"/>
              </w:divBdr>
            </w:div>
          </w:divsChild>
        </w:div>
        <w:div w:id="1394158011">
          <w:marLeft w:val="0"/>
          <w:marRight w:val="0"/>
          <w:marTop w:val="0"/>
          <w:marBottom w:val="0"/>
          <w:divBdr>
            <w:top w:val="none" w:sz="0" w:space="0" w:color="auto"/>
            <w:left w:val="none" w:sz="0" w:space="0" w:color="auto"/>
            <w:bottom w:val="none" w:sz="0" w:space="0" w:color="auto"/>
            <w:right w:val="none" w:sz="0" w:space="0" w:color="auto"/>
          </w:divBdr>
          <w:divsChild>
            <w:div w:id="1575236907">
              <w:marLeft w:val="0"/>
              <w:marRight w:val="0"/>
              <w:marTop w:val="0"/>
              <w:marBottom w:val="0"/>
              <w:divBdr>
                <w:top w:val="none" w:sz="0" w:space="0" w:color="auto"/>
                <w:left w:val="none" w:sz="0" w:space="0" w:color="auto"/>
                <w:bottom w:val="none" w:sz="0" w:space="0" w:color="auto"/>
                <w:right w:val="none" w:sz="0" w:space="0" w:color="auto"/>
              </w:divBdr>
            </w:div>
            <w:div w:id="1226378907">
              <w:marLeft w:val="0"/>
              <w:marRight w:val="0"/>
              <w:marTop w:val="0"/>
              <w:marBottom w:val="0"/>
              <w:divBdr>
                <w:top w:val="none" w:sz="0" w:space="0" w:color="auto"/>
                <w:left w:val="none" w:sz="0" w:space="0" w:color="auto"/>
                <w:bottom w:val="none" w:sz="0" w:space="0" w:color="auto"/>
                <w:right w:val="none" w:sz="0" w:space="0" w:color="auto"/>
              </w:divBdr>
            </w:div>
          </w:divsChild>
        </w:div>
        <w:div w:id="2031372046">
          <w:marLeft w:val="0"/>
          <w:marRight w:val="0"/>
          <w:marTop w:val="0"/>
          <w:marBottom w:val="0"/>
          <w:divBdr>
            <w:top w:val="none" w:sz="0" w:space="0" w:color="auto"/>
            <w:left w:val="none" w:sz="0" w:space="0" w:color="auto"/>
            <w:bottom w:val="none" w:sz="0" w:space="0" w:color="auto"/>
            <w:right w:val="none" w:sz="0" w:space="0" w:color="auto"/>
          </w:divBdr>
          <w:divsChild>
            <w:div w:id="1889565698">
              <w:marLeft w:val="0"/>
              <w:marRight w:val="0"/>
              <w:marTop w:val="0"/>
              <w:marBottom w:val="0"/>
              <w:divBdr>
                <w:top w:val="none" w:sz="0" w:space="0" w:color="auto"/>
                <w:left w:val="none" w:sz="0" w:space="0" w:color="auto"/>
                <w:bottom w:val="none" w:sz="0" w:space="0" w:color="auto"/>
                <w:right w:val="none" w:sz="0" w:space="0" w:color="auto"/>
              </w:divBdr>
            </w:div>
          </w:divsChild>
        </w:div>
        <w:div w:id="1243182940">
          <w:marLeft w:val="0"/>
          <w:marRight w:val="0"/>
          <w:marTop w:val="0"/>
          <w:marBottom w:val="0"/>
          <w:divBdr>
            <w:top w:val="none" w:sz="0" w:space="0" w:color="auto"/>
            <w:left w:val="none" w:sz="0" w:space="0" w:color="auto"/>
            <w:bottom w:val="none" w:sz="0" w:space="0" w:color="auto"/>
            <w:right w:val="none" w:sz="0" w:space="0" w:color="auto"/>
          </w:divBdr>
          <w:divsChild>
            <w:div w:id="2087795901">
              <w:marLeft w:val="0"/>
              <w:marRight w:val="0"/>
              <w:marTop w:val="0"/>
              <w:marBottom w:val="0"/>
              <w:divBdr>
                <w:top w:val="none" w:sz="0" w:space="0" w:color="auto"/>
                <w:left w:val="none" w:sz="0" w:space="0" w:color="auto"/>
                <w:bottom w:val="none" w:sz="0" w:space="0" w:color="auto"/>
                <w:right w:val="none" w:sz="0" w:space="0" w:color="auto"/>
              </w:divBdr>
            </w:div>
            <w:div w:id="846791569">
              <w:marLeft w:val="0"/>
              <w:marRight w:val="0"/>
              <w:marTop w:val="0"/>
              <w:marBottom w:val="0"/>
              <w:divBdr>
                <w:top w:val="none" w:sz="0" w:space="0" w:color="auto"/>
                <w:left w:val="none" w:sz="0" w:space="0" w:color="auto"/>
                <w:bottom w:val="none" w:sz="0" w:space="0" w:color="auto"/>
                <w:right w:val="none" w:sz="0" w:space="0" w:color="auto"/>
              </w:divBdr>
            </w:div>
          </w:divsChild>
        </w:div>
        <w:div w:id="954752375">
          <w:marLeft w:val="0"/>
          <w:marRight w:val="0"/>
          <w:marTop w:val="0"/>
          <w:marBottom w:val="0"/>
          <w:divBdr>
            <w:top w:val="none" w:sz="0" w:space="0" w:color="auto"/>
            <w:left w:val="none" w:sz="0" w:space="0" w:color="auto"/>
            <w:bottom w:val="none" w:sz="0" w:space="0" w:color="auto"/>
            <w:right w:val="none" w:sz="0" w:space="0" w:color="auto"/>
          </w:divBdr>
          <w:divsChild>
            <w:div w:id="622421439">
              <w:marLeft w:val="0"/>
              <w:marRight w:val="0"/>
              <w:marTop w:val="0"/>
              <w:marBottom w:val="0"/>
              <w:divBdr>
                <w:top w:val="none" w:sz="0" w:space="0" w:color="auto"/>
                <w:left w:val="none" w:sz="0" w:space="0" w:color="auto"/>
                <w:bottom w:val="none" w:sz="0" w:space="0" w:color="auto"/>
                <w:right w:val="none" w:sz="0" w:space="0" w:color="auto"/>
              </w:divBdr>
            </w:div>
            <w:div w:id="1791238194">
              <w:marLeft w:val="0"/>
              <w:marRight w:val="0"/>
              <w:marTop w:val="0"/>
              <w:marBottom w:val="0"/>
              <w:divBdr>
                <w:top w:val="none" w:sz="0" w:space="0" w:color="auto"/>
                <w:left w:val="none" w:sz="0" w:space="0" w:color="auto"/>
                <w:bottom w:val="none" w:sz="0" w:space="0" w:color="auto"/>
                <w:right w:val="none" w:sz="0" w:space="0" w:color="auto"/>
              </w:divBdr>
            </w:div>
          </w:divsChild>
        </w:div>
        <w:div w:id="137965380">
          <w:marLeft w:val="0"/>
          <w:marRight w:val="0"/>
          <w:marTop w:val="0"/>
          <w:marBottom w:val="0"/>
          <w:divBdr>
            <w:top w:val="none" w:sz="0" w:space="0" w:color="auto"/>
            <w:left w:val="none" w:sz="0" w:space="0" w:color="auto"/>
            <w:bottom w:val="none" w:sz="0" w:space="0" w:color="auto"/>
            <w:right w:val="none" w:sz="0" w:space="0" w:color="auto"/>
          </w:divBdr>
          <w:divsChild>
            <w:div w:id="961571987">
              <w:marLeft w:val="0"/>
              <w:marRight w:val="0"/>
              <w:marTop w:val="0"/>
              <w:marBottom w:val="0"/>
              <w:divBdr>
                <w:top w:val="none" w:sz="0" w:space="0" w:color="auto"/>
                <w:left w:val="none" w:sz="0" w:space="0" w:color="auto"/>
                <w:bottom w:val="none" w:sz="0" w:space="0" w:color="auto"/>
                <w:right w:val="none" w:sz="0" w:space="0" w:color="auto"/>
              </w:divBdr>
            </w:div>
            <w:div w:id="1513488874">
              <w:marLeft w:val="0"/>
              <w:marRight w:val="0"/>
              <w:marTop w:val="0"/>
              <w:marBottom w:val="0"/>
              <w:divBdr>
                <w:top w:val="none" w:sz="0" w:space="0" w:color="auto"/>
                <w:left w:val="none" w:sz="0" w:space="0" w:color="auto"/>
                <w:bottom w:val="none" w:sz="0" w:space="0" w:color="auto"/>
                <w:right w:val="none" w:sz="0" w:space="0" w:color="auto"/>
              </w:divBdr>
            </w:div>
          </w:divsChild>
        </w:div>
        <w:div w:id="2073119730">
          <w:marLeft w:val="0"/>
          <w:marRight w:val="0"/>
          <w:marTop w:val="0"/>
          <w:marBottom w:val="0"/>
          <w:divBdr>
            <w:top w:val="none" w:sz="0" w:space="0" w:color="auto"/>
            <w:left w:val="none" w:sz="0" w:space="0" w:color="auto"/>
            <w:bottom w:val="none" w:sz="0" w:space="0" w:color="auto"/>
            <w:right w:val="none" w:sz="0" w:space="0" w:color="auto"/>
          </w:divBdr>
          <w:divsChild>
            <w:div w:id="1488858633">
              <w:marLeft w:val="0"/>
              <w:marRight w:val="0"/>
              <w:marTop w:val="0"/>
              <w:marBottom w:val="0"/>
              <w:divBdr>
                <w:top w:val="none" w:sz="0" w:space="0" w:color="auto"/>
                <w:left w:val="none" w:sz="0" w:space="0" w:color="auto"/>
                <w:bottom w:val="none" w:sz="0" w:space="0" w:color="auto"/>
                <w:right w:val="none" w:sz="0" w:space="0" w:color="auto"/>
              </w:divBdr>
            </w:div>
            <w:div w:id="569998234">
              <w:marLeft w:val="0"/>
              <w:marRight w:val="0"/>
              <w:marTop w:val="0"/>
              <w:marBottom w:val="0"/>
              <w:divBdr>
                <w:top w:val="none" w:sz="0" w:space="0" w:color="auto"/>
                <w:left w:val="none" w:sz="0" w:space="0" w:color="auto"/>
                <w:bottom w:val="none" w:sz="0" w:space="0" w:color="auto"/>
                <w:right w:val="none" w:sz="0" w:space="0" w:color="auto"/>
              </w:divBdr>
            </w:div>
            <w:div w:id="1789816492">
              <w:marLeft w:val="0"/>
              <w:marRight w:val="0"/>
              <w:marTop w:val="0"/>
              <w:marBottom w:val="0"/>
              <w:divBdr>
                <w:top w:val="none" w:sz="0" w:space="0" w:color="auto"/>
                <w:left w:val="none" w:sz="0" w:space="0" w:color="auto"/>
                <w:bottom w:val="none" w:sz="0" w:space="0" w:color="auto"/>
                <w:right w:val="none" w:sz="0" w:space="0" w:color="auto"/>
              </w:divBdr>
            </w:div>
            <w:div w:id="1708682582">
              <w:marLeft w:val="0"/>
              <w:marRight w:val="0"/>
              <w:marTop w:val="0"/>
              <w:marBottom w:val="0"/>
              <w:divBdr>
                <w:top w:val="none" w:sz="0" w:space="0" w:color="auto"/>
                <w:left w:val="none" w:sz="0" w:space="0" w:color="auto"/>
                <w:bottom w:val="none" w:sz="0" w:space="0" w:color="auto"/>
                <w:right w:val="none" w:sz="0" w:space="0" w:color="auto"/>
              </w:divBdr>
            </w:div>
            <w:div w:id="333807115">
              <w:marLeft w:val="0"/>
              <w:marRight w:val="0"/>
              <w:marTop w:val="0"/>
              <w:marBottom w:val="0"/>
              <w:divBdr>
                <w:top w:val="none" w:sz="0" w:space="0" w:color="auto"/>
                <w:left w:val="none" w:sz="0" w:space="0" w:color="auto"/>
                <w:bottom w:val="none" w:sz="0" w:space="0" w:color="auto"/>
                <w:right w:val="none" w:sz="0" w:space="0" w:color="auto"/>
              </w:divBdr>
            </w:div>
            <w:div w:id="394091848">
              <w:marLeft w:val="0"/>
              <w:marRight w:val="0"/>
              <w:marTop w:val="0"/>
              <w:marBottom w:val="0"/>
              <w:divBdr>
                <w:top w:val="none" w:sz="0" w:space="0" w:color="auto"/>
                <w:left w:val="none" w:sz="0" w:space="0" w:color="auto"/>
                <w:bottom w:val="none" w:sz="0" w:space="0" w:color="auto"/>
                <w:right w:val="none" w:sz="0" w:space="0" w:color="auto"/>
              </w:divBdr>
            </w:div>
            <w:div w:id="1130825132">
              <w:marLeft w:val="0"/>
              <w:marRight w:val="0"/>
              <w:marTop w:val="0"/>
              <w:marBottom w:val="0"/>
              <w:divBdr>
                <w:top w:val="none" w:sz="0" w:space="0" w:color="auto"/>
                <w:left w:val="none" w:sz="0" w:space="0" w:color="auto"/>
                <w:bottom w:val="none" w:sz="0" w:space="0" w:color="auto"/>
                <w:right w:val="none" w:sz="0" w:space="0" w:color="auto"/>
              </w:divBdr>
            </w:div>
            <w:div w:id="756749877">
              <w:marLeft w:val="0"/>
              <w:marRight w:val="0"/>
              <w:marTop w:val="0"/>
              <w:marBottom w:val="0"/>
              <w:divBdr>
                <w:top w:val="none" w:sz="0" w:space="0" w:color="auto"/>
                <w:left w:val="none" w:sz="0" w:space="0" w:color="auto"/>
                <w:bottom w:val="none" w:sz="0" w:space="0" w:color="auto"/>
                <w:right w:val="none" w:sz="0" w:space="0" w:color="auto"/>
              </w:divBdr>
            </w:div>
          </w:divsChild>
        </w:div>
        <w:div w:id="1163155469">
          <w:marLeft w:val="0"/>
          <w:marRight w:val="0"/>
          <w:marTop w:val="0"/>
          <w:marBottom w:val="0"/>
          <w:divBdr>
            <w:top w:val="none" w:sz="0" w:space="0" w:color="auto"/>
            <w:left w:val="none" w:sz="0" w:space="0" w:color="auto"/>
            <w:bottom w:val="none" w:sz="0" w:space="0" w:color="auto"/>
            <w:right w:val="none" w:sz="0" w:space="0" w:color="auto"/>
          </w:divBdr>
          <w:divsChild>
            <w:div w:id="640424414">
              <w:marLeft w:val="0"/>
              <w:marRight w:val="0"/>
              <w:marTop w:val="0"/>
              <w:marBottom w:val="0"/>
              <w:divBdr>
                <w:top w:val="none" w:sz="0" w:space="0" w:color="auto"/>
                <w:left w:val="none" w:sz="0" w:space="0" w:color="auto"/>
                <w:bottom w:val="none" w:sz="0" w:space="0" w:color="auto"/>
                <w:right w:val="none" w:sz="0" w:space="0" w:color="auto"/>
              </w:divBdr>
            </w:div>
            <w:div w:id="1590697794">
              <w:marLeft w:val="0"/>
              <w:marRight w:val="0"/>
              <w:marTop w:val="0"/>
              <w:marBottom w:val="0"/>
              <w:divBdr>
                <w:top w:val="none" w:sz="0" w:space="0" w:color="auto"/>
                <w:left w:val="none" w:sz="0" w:space="0" w:color="auto"/>
                <w:bottom w:val="none" w:sz="0" w:space="0" w:color="auto"/>
                <w:right w:val="none" w:sz="0" w:space="0" w:color="auto"/>
              </w:divBdr>
            </w:div>
          </w:divsChild>
        </w:div>
        <w:div w:id="65611900">
          <w:marLeft w:val="0"/>
          <w:marRight w:val="0"/>
          <w:marTop w:val="0"/>
          <w:marBottom w:val="0"/>
          <w:divBdr>
            <w:top w:val="none" w:sz="0" w:space="0" w:color="auto"/>
            <w:left w:val="none" w:sz="0" w:space="0" w:color="auto"/>
            <w:bottom w:val="none" w:sz="0" w:space="0" w:color="auto"/>
            <w:right w:val="none" w:sz="0" w:space="0" w:color="auto"/>
          </w:divBdr>
          <w:divsChild>
            <w:div w:id="52000326">
              <w:marLeft w:val="0"/>
              <w:marRight w:val="0"/>
              <w:marTop w:val="0"/>
              <w:marBottom w:val="0"/>
              <w:divBdr>
                <w:top w:val="none" w:sz="0" w:space="0" w:color="auto"/>
                <w:left w:val="none" w:sz="0" w:space="0" w:color="auto"/>
                <w:bottom w:val="none" w:sz="0" w:space="0" w:color="auto"/>
                <w:right w:val="none" w:sz="0" w:space="0" w:color="auto"/>
              </w:divBdr>
            </w:div>
            <w:div w:id="2108957675">
              <w:marLeft w:val="0"/>
              <w:marRight w:val="0"/>
              <w:marTop w:val="0"/>
              <w:marBottom w:val="0"/>
              <w:divBdr>
                <w:top w:val="none" w:sz="0" w:space="0" w:color="auto"/>
                <w:left w:val="none" w:sz="0" w:space="0" w:color="auto"/>
                <w:bottom w:val="none" w:sz="0" w:space="0" w:color="auto"/>
                <w:right w:val="none" w:sz="0" w:space="0" w:color="auto"/>
              </w:divBdr>
            </w:div>
          </w:divsChild>
        </w:div>
        <w:div w:id="230771626">
          <w:marLeft w:val="0"/>
          <w:marRight w:val="0"/>
          <w:marTop w:val="0"/>
          <w:marBottom w:val="0"/>
          <w:divBdr>
            <w:top w:val="none" w:sz="0" w:space="0" w:color="auto"/>
            <w:left w:val="none" w:sz="0" w:space="0" w:color="auto"/>
            <w:bottom w:val="none" w:sz="0" w:space="0" w:color="auto"/>
            <w:right w:val="none" w:sz="0" w:space="0" w:color="auto"/>
          </w:divBdr>
          <w:divsChild>
            <w:div w:id="594829024">
              <w:marLeft w:val="0"/>
              <w:marRight w:val="0"/>
              <w:marTop w:val="0"/>
              <w:marBottom w:val="0"/>
              <w:divBdr>
                <w:top w:val="none" w:sz="0" w:space="0" w:color="auto"/>
                <w:left w:val="none" w:sz="0" w:space="0" w:color="auto"/>
                <w:bottom w:val="none" w:sz="0" w:space="0" w:color="auto"/>
                <w:right w:val="none" w:sz="0" w:space="0" w:color="auto"/>
              </w:divBdr>
            </w:div>
            <w:div w:id="1593706950">
              <w:marLeft w:val="0"/>
              <w:marRight w:val="0"/>
              <w:marTop w:val="0"/>
              <w:marBottom w:val="0"/>
              <w:divBdr>
                <w:top w:val="none" w:sz="0" w:space="0" w:color="auto"/>
                <w:left w:val="none" w:sz="0" w:space="0" w:color="auto"/>
                <w:bottom w:val="none" w:sz="0" w:space="0" w:color="auto"/>
                <w:right w:val="none" w:sz="0" w:space="0" w:color="auto"/>
              </w:divBdr>
            </w:div>
          </w:divsChild>
        </w:div>
        <w:div w:id="2036467403">
          <w:marLeft w:val="0"/>
          <w:marRight w:val="0"/>
          <w:marTop w:val="0"/>
          <w:marBottom w:val="0"/>
          <w:divBdr>
            <w:top w:val="none" w:sz="0" w:space="0" w:color="auto"/>
            <w:left w:val="none" w:sz="0" w:space="0" w:color="auto"/>
            <w:bottom w:val="none" w:sz="0" w:space="0" w:color="auto"/>
            <w:right w:val="none" w:sz="0" w:space="0" w:color="auto"/>
          </w:divBdr>
          <w:divsChild>
            <w:div w:id="1241057160">
              <w:marLeft w:val="0"/>
              <w:marRight w:val="0"/>
              <w:marTop w:val="0"/>
              <w:marBottom w:val="0"/>
              <w:divBdr>
                <w:top w:val="none" w:sz="0" w:space="0" w:color="auto"/>
                <w:left w:val="none" w:sz="0" w:space="0" w:color="auto"/>
                <w:bottom w:val="none" w:sz="0" w:space="0" w:color="auto"/>
                <w:right w:val="none" w:sz="0" w:space="0" w:color="auto"/>
              </w:divBdr>
            </w:div>
          </w:divsChild>
        </w:div>
        <w:div w:id="511189121">
          <w:marLeft w:val="0"/>
          <w:marRight w:val="0"/>
          <w:marTop w:val="0"/>
          <w:marBottom w:val="0"/>
          <w:divBdr>
            <w:top w:val="none" w:sz="0" w:space="0" w:color="auto"/>
            <w:left w:val="none" w:sz="0" w:space="0" w:color="auto"/>
            <w:bottom w:val="none" w:sz="0" w:space="0" w:color="auto"/>
            <w:right w:val="none" w:sz="0" w:space="0" w:color="auto"/>
          </w:divBdr>
          <w:divsChild>
            <w:div w:id="836388062">
              <w:marLeft w:val="0"/>
              <w:marRight w:val="0"/>
              <w:marTop w:val="0"/>
              <w:marBottom w:val="0"/>
              <w:divBdr>
                <w:top w:val="none" w:sz="0" w:space="0" w:color="auto"/>
                <w:left w:val="none" w:sz="0" w:space="0" w:color="auto"/>
                <w:bottom w:val="none" w:sz="0" w:space="0" w:color="auto"/>
                <w:right w:val="none" w:sz="0" w:space="0" w:color="auto"/>
              </w:divBdr>
            </w:div>
          </w:divsChild>
        </w:div>
        <w:div w:id="1516766349">
          <w:marLeft w:val="0"/>
          <w:marRight w:val="0"/>
          <w:marTop w:val="0"/>
          <w:marBottom w:val="0"/>
          <w:divBdr>
            <w:top w:val="none" w:sz="0" w:space="0" w:color="auto"/>
            <w:left w:val="none" w:sz="0" w:space="0" w:color="auto"/>
            <w:bottom w:val="none" w:sz="0" w:space="0" w:color="auto"/>
            <w:right w:val="none" w:sz="0" w:space="0" w:color="auto"/>
          </w:divBdr>
          <w:divsChild>
            <w:div w:id="61369988">
              <w:marLeft w:val="0"/>
              <w:marRight w:val="0"/>
              <w:marTop w:val="0"/>
              <w:marBottom w:val="0"/>
              <w:divBdr>
                <w:top w:val="none" w:sz="0" w:space="0" w:color="auto"/>
                <w:left w:val="none" w:sz="0" w:space="0" w:color="auto"/>
                <w:bottom w:val="none" w:sz="0" w:space="0" w:color="auto"/>
                <w:right w:val="none" w:sz="0" w:space="0" w:color="auto"/>
              </w:divBdr>
            </w:div>
            <w:div w:id="1552233858">
              <w:marLeft w:val="0"/>
              <w:marRight w:val="0"/>
              <w:marTop w:val="0"/>
              <w:marBottom w:val="0"/>
              <w:divBdr>
                <w:top w:val="none" w:sz="0" w:space="0" w:color="auto"/>
                <w:left w:val="none" w:sz="0" w:space="0" w:color="auto"/>
                <w:bottom w:val="none" w:sz="0" w:space="0" w:color="auto"/>
                <w:right w:val="none" w:sz="0" w:space="0" w:color="auto"/>
              </w:divBdr>
            </w:div>
          </w:divsChild>
        </w:div>
        <w:div w:id="799884010">
          <w:marLeft w:val="0"/>
          <w:marRight w:val="0"/>
          <w:marTop w:val="0"/>
          <w:marBottom w:val="0"/>
          <w:divBdr>
            <w:top w:val="none" w:sz="0" w:space="0" w:color="auto"/>
            <w:left w:val="none" w:sz="0" w:space="0" w:color="auto"/>
            <w:bottom w:val="none" w:sz="0" w:space="0" w:color="auto"/>
            <w:right w:val="none" w:sz="0" w:space="0" w:color="auto"/>
          </w:divBdr>
          <w:divsChild>
            <w:div w:id="455027958">
              <w:marLeft w:val="0"/>
              <w:marRight w:val="0"/>
              <w:marTop w:val="0"/>
              <w:marBottom w:val="0"/>
              <w:divBdr>
                <w:top w:val="none" w:sz="0" w:space="0" w:color="auto"/>
                <w:left w:val="none" w:sz="0" w:space="0" w:color="auto"/>
                <w:bottom w:val="none" w:sz="0" w:space="0" w:color="auto"/>
                <w:right w:val="none" w:sz="0" w:space="0" w:color="auto"/>
              </w:divBdr>
            </w:div>
            <w:div w:id="2061592728">
              <w:marLeft w:val="0"/>
              <w:marRight w:val="0"/>
              <w:marTop w:val="0"/>
              <w:marBottom w:val="0"/>
              <w:divBdr>
                <w:top w:val="none" w:sz="0" w:space="0" w:color="auto"/>
                <w:left w:val="none" w:sz="0" w:space="0" w:color="auto"/>
                <w:bottom w:val="none" w:sz="0" w:space="0" w:color="auto"/>
                <w:right w:val="none" w:sz="0" w:space="0" w:color="auto"/>
              </w:divBdr>
            </w:div>
          </w:divsChild>
        </w:div>
        <w:div w:id="642856515">
          <w:marLeft w:val="0"/>
          <w:marRight w:val="0"/>
          <w:marTop w:val="0"/>
          <w:marBottom w:val="0"/>
          <w:divBdr>
            <w:top w:val="none" w:sz="0" w:space="0" w:color="auto"/>
            <w:left w:val="none" w:sz="0" w:space="0" w:color="auto"/>
            <w:bottom w:val="none" w:sz="0" w:space="0" w:color="auto"/>
            <w:right w:val="none" w:sz="0" w:space="0" w:color="auto"/>
          </w:divBdr>
          <w:divsChild>
            <w:div w:id="661010584">
              <w:marLeft w:val="0"/>
              <w:marRight w:val="0"/>
              <w:marTop w:val="0"/>
              <w:marBottom w:val="0"/>
              <w:divBdr>
                <w:top w:val="none" w:sz="0" w:space="0" w:color="auto"/>
                <w:left w:val="none" w:sz="0" w:space="0" w:color="auto"/>
                <w:bottom w:val="none" w:sz="0" w:space="0" w:color="auto"/>
                <w:right w:val="none" w:sz="0" w:space="0" w:color="auto"/>
              </w:divBdr>
            </w:div>
          </w:divsChild>
        </w:div>
        <w:div w:id="2047758276">
          <w:marLeft w:val="0"/>
          <w:marRight w:val="0"/>
          <w:marTop w:val="0"/>
          <w:marBottom w:val="0"/>
          <w:divBdr>
            <w:top w:val="none" w:sz="0" w:space="0" w:color="auto"/>
            <w:left w:val="none" w:sz="0" w:space="0" w:color="auto"/>
            <w:bottom w:val="none" w:sz="0" w:space="0" w:color="auto"/>
            <w:right w:val="none" w:sz="0" w:space="0" w:color="auto"/>
          </w:divBdr>
          <w:divsChild>
            <w:div w:id="884171380">
              <w:marLeft w:val="0"/>
              <w:marRight w:val="0"/>
              <w:marTop w:val="0"/>
              <w:marBottom w:val="0"/>
              <w:divBdr>
                <w:top w:val="none" w:sz="0" w:space="0" w:color="auto"/>
                <w:left w:val="none" w:sz="0" w:space="0" w:color="auto"/>
                <w:bottom w:val="none" w:sz="0" w:space="0" w:color="auto"/>
                <w:right w:val="none" w:sz="0" w:space="0" w:color="auto"/>
              </w:divBdr>
            </w:div>
            <w:div w:id="771632671">
              <w:marLeft w:val="0"/>
              <w:marRight w:val="0"/>
              <w:marTop w:val="0"/>
              <w:marBottom w:val="0"/>
              <w:divBdr>
                <w:top w:val="none" w:sz="0" w:space="0" w:color="auto"/>
                <w:left w:val="none" w:sz="0" w:space="0" w:color="auto"/>
                <w:bottom w:val="none" w:sz="0" w:space="0" w:color="auto"/>
                <w:right w:val="none" w:sz="0" w:space="0" w:color="auto"/>
              </w:divBdr>
            </w:div>
          </w:divsChild>
        </w:div>
        <w:div w:id="1647472568">
          <w:marLeft w:val="0"/>
          <w:marRight w:val="0"/>
          <w:marTop w:val="0"/>
          <w:marBottom w:val="0"/>
          <w:divBdr>
            <w:top w:val="none" w:sz="0" w:space="0" w:color="auto"/>
            <w:left w:val="none" w:sz="0" w:space="0" w:color="auto"/>
            <w:bottom w:val="none" w:sz="0" w:space="0" w:color="auto"/>
            <w:right w:val="none" w:sz="0" w:space="0" w:color="auto"/>
          </w:divBdr>
          <w:divsChild>
            <w:div w:id="1111047389">
              <w:marLeft w:val="0"/>
              <w:marRight w:val="0"/>
              <w:marTop w:val="0"/>
              <w:marBottom w:val="0"/>
              <w:divBdr>
                <w:top w:val="none" w:sz="0" w:space="0" w:color="auto"/>
                <w:left w:val="none" w:sz="0" w:space="0" w:color="auto"/>
                <w:bottom w:val="none" w:sz="0" w:space="0" w:color="auto"/>
                <w:right w:val="none" w:sz="0" w:space="0" w:color="auto"/>
              </w:divBdr>
            </w:div>
            <w:div w:id="2018464740">
              <w:marLeft w:val="0"/>
              <w:marRight w:val="0"/>
              <w:marTop w:val="0"/>
              <w:marBottom w:val="0"/>
              <w:divBdr>
                <w:top w:val="none" w:sz="0" w:space="0" w:color="auto"/>
                <w:left w:val="none" w:sz="0" w:space="0" w:color="auto"/>
                <w:bottom w:val="none" w:sz="0" w:space="0" w:color="auto"/>
                <w:right w:val="none" w:sz="0" w:space="0" w:color="auto"/>
              </w:divBdr>
            </w:div>
          </w:divsChild>
        </w:div>
        <w:div w:id="605386479">
          <w:marLeft w:val="0"/>
          <w:marRight w:val="0"/>
          <w:marTop w:val="0"/>
          <w:marBottom w:val="0"/>
          <w:divBdr>
            <w:top w:val="none" w:sz="0" w:space="0" w:color="auto"/>
            <w:left w:val="none" w:sz="0" w:space="0" w:color="auto"/>
            <w:bottom w:val="none" w:sz="0" w:space="0" w:color="auto"/>
            <w:right w:val="none" w:sz="0" w:space="0" w:color="auto"/>
          </w:divBdr>
          <w:divsChild>
            <w:div w:id="329020455">
              <w:marLeft w:val="0"/>
              <w:marRight w:val="0"/>
              <w:marTop w:val="0"/>
              <w:marBottom w:val="0"/>
              <w:divBdr>
                <w:top w:val="none" w:sz="0" w:space="0" w:color="auto"/>
                <w:left w:val="none" w:sz="0" w:space="0" w:color="auto"/>
                <w:bottom w:val="none" w:sz="0" w:space="0" w:color="auto"/>
                <w:right w:val="none" w:sz="0" w:space="0" w:color="auto"/>
              </w:divBdr>
            </w:div>
          </w:divsChild>
        </w:div>
        <w:div w:id="179054196">
          <w:marLeft w:val="0"/>
          <w:marRight w:val="0"/>
          <w:marTop w:val="0"/>
          <w:marBottom w:val="0"/>
          <w:divBdr>
            <w:top w:val="none" w:sz="0" w:space="0" w:color="auto"/>
            <w:left w:val="none" w:sz="0" w:space="0" w:color="auto"/>
            <w:bottom w:val="none" w:sz="0" w:space="0" w:color="auto"/>
            <w:right w:val="none" w:sz="0" w:space="0" w:color="auto"/>
          </w:divBdr>
          <w:divsChild>
            <w:div w:id="1396509240">
              <w:marLeft w:val="0"/>
              <w:marRight w:val="0"/>
              <w:marTop w:val="0"/>
              <w:marBottom w:val="0"/>
              <w:divBdr>
                <w:top w:val="none" w:sz="0" w:space="0" w:color="auto"/>
                <w:left w:val="none" w:sz="0" w:space="0" w:color="auto"/>
                <w:bottom w:val="none" w:sz="0" w:space="0" w:color="auto"/>
                <w:right w:val="none" w:sz="0" w:space="0" w:color="auto"/>
              </w:divBdr>
            </w:div>
          </w:divsChild>
        </w:div>
        <w:div w:id="191723163">
          <w:marLeft w:val="0"/>
          <w:marRight w:val="0"/>
          <w:marTop w:val="0"/>
          <w:marBottom w:val="0"/>
          <w:divBdr>
            <w:top w:val="none" w:sz="0" w:space="0" w:color="auto"/>
            <w:left w:val="none" w:sz="0" w:space="0" w:color="auto"/>
            <w:bottom w:val="none" w:sz="0" w:space="0" w:color="auto"/>
            <w:right w:val="none" w:sz="0" w:space="0" w:color="auto"/>
          </w:divBdr>
          <w:divsChild>
            <w:div w:id="1442719580">
              <w:marLeft w:val="0"/>
              <w:marRight w:val="0"/>
              <w:marTop w:val="0"/>
              <w:marBottom w:val="0"/>
              <w:divBdr>
                <w:top w:val="none" w:sz="0" w:space="0" w:color="auto"/>
                <w:left w:val="none" w:sz="0" w:space="0" w:color="auto"/>
                <w:bottom w:val="none" w:sz="0" w:space="0" w:color="auto"/>
                <w:right w:val="none" w:sz="0" w:space="0" w:color="auto"/>
              </w:divBdr>
            </w:div>
          </w:divsChild>
        </w:div>
        <w:div w:id="930746577">
          <w:marLeft w:val="0"/>
          <w:marRight w:val="0"/>
          <w:marTop w:val="0"/>
          <w:marBottom w:val="0"/>
          <w:divBdr>
            <w:top w:val="none" w:sz="0" w:space="0" w:color="auto"/>
            <w:left w:val="none" w:sz="0" w:space="0" w:color="auto"/>
            <w:bottom w:val="none" w:sz="0" w:space="0" w:color="auto"/>
            <w:right w:val="none" w:sz="0" w:space="0" w:color="auto"/>
          </w:divBdr>
          <w:divsChild>
            <w:div w:id="897671572">
              <w:marLeft w:val="0"/>
              <w:marRight w:val="0"/>
              <w:marTop w:val="0"/>
              <w:marBottom w:val="0"/>
              <w:divBdr>
                <w:top w:val="none" w:sz="0" w:space="0" w:color="auto"/>
                <w:left w:val="none" w:sz="0" w:space="0" w:color="auto"/>
                <w:bottom w:val="none" w:sz="0" w:space="0" w:color="auto"/>
                <w:right w:val="none" w:sz="0" w:space="0" w:color="auto"/>
              </w:divBdr>
            </w:div>
            <w:div w:id="243683365">
              <w:marLeft w:val="0"/>
              <w:marRight w:val="0"/>
              <w:marTop w:val="0"/>
              <w:marBottom w:val="0"/>
              <w:divBdr>
                <w:top w:val="none" w:sz="0" w:space="0" w:color="auto"/>
                <w:left w:val="none" w:sz="0" w:space="0" w:color="auto"/>
                <w:bottom w:val="none" w:sz="0" w:space="0" w:color="auto"/>
                <w:right w:val="none" w:sz="0" w:space="0" w:color="auto"/>
              </w:divBdr>
            </w:div>
          </w:divsChild>
        </w:div>
        <w:div w:id="754790912">
          <w:marLeft w:val="0"/>
          <w:marRight w:val="0"/>
          <w:marTop w:val="0"/>
          <w:marBottom w:val="0"/>
          <w:divBdr>
            <w:top w:val="none" w:sz="0" w:space="0" w:color="auto"/>
            <w:left w:val="none" w:sz="0" w:space="0" w:color="auto"/>
            <w:bottom w:val="none" w:sz="0" w:space="0" w:color="auto"/>
            <w:right w:val="none" w:sz="0" w:space="0" w:color="auto"/>
          </w:divBdr>
          <w:divsChild>
            <w:div w:id="551616798">
              <w:marLeft w:val="0"/>
              <w:marRight w:val="0"/>
              <w:marTop w:val="0"/>
              <w:marBottom w:val="0"/>
              <w:divBdr>
                <w:top w:val="none" w:sz="0" w:space="0" w:color="auto"/>
                <w:left w:val="none" w:sz="0" w:space="0" w:color="auto"/>
                <w:bottom w:val="none" w:sz="0" w:space="0" w:color="auto"/>
                <w:right w:val="none" w:sz="0" w:space="0" w:color="auto"/>
              </w:divBdr>
            </w:div>
            <w:div w:id="1788112888">
              <w:marLeft w:val="0"/>
              <w:marRight w:val="0"/>
              <w:marTop w:val="0"/>
              <w:marBottom w:val="0"/>
              <w:divBdr>
                <w:top w:val="none" w:sz="0" w:space="0" w:color="auto"/>
                <w:left w:val="none" w:sz="0" w:space="0" w:color="auto"/>
                <w:bottom w:val="none" w:sz="0" w:space="0" w:color="auto"/>
                <w:right w:val="none" w:sz="0" w:space="0" w:color="auto"/>
              </w:divBdr>
            </w:div>
          </w:divsChild>
        </w:div>
        <w:div w:id="363751239">
          <w:marLeft w:val="0"/>
          <w:marRight w:val="0"/>
          <w:marTop w:val="0"/>
          <w:marBottom w:val="0"/>
          <w:divBdr>
            <w:top w:val="none" w:sz="0" w:space="0" w:color="auto"/>
            <w:left w:val="none" w:sz="0" w:space="0" w:color="auto"/>
            <w:bottom w:val="none" w:sz="0" w:space="0" w:color="auto"/>
            <w:right w:val="none" w:sz="0" w:space="0" w:color="auto"/>
          </w:divBdr>
          <w:divsChild>
            <w:div w:id="834031182">
              <w:marLeft w:val="0"/>
              <w:marRight w:val="0"/>
              <w:marTop w:val="0"/>
              <w:marBottom w:val="0"/>
              <w:divBdr>
                <w:top w:val="none" w:sz="0" w:space="0" w:color="auto"/>
                <w:left w:val="none" w:sz="0" w:space="0" w:color="auto"/>
                <w:bottom w:val="none" w:sz="0" w:space="0" w:color="auto"/>
                <w:right w:val="none" w:sz="0" w:space="0" w:color="auto"/>
              </w:divBdr>
            </w:div>
          </w:divsChild>
        </w:div>
        <w:div w:id="846334970">
          <w:marLeft w:val="0"/>
          <w:marRight w:val="0"/>
          <w:marTop w:val="0"/>
          <w:marBottom w:val="0"/>
          <w:divBdr>
            <w:top w:val="none" w:sz="0" w:space="0" w:color="auto"/>
            <w:left w:val="none" w:sz="0" w:space="0" w:color="auto"/>
            <w:bottom w:val="none" w:sz="0" w:space="0" w:color="auto"/>
            <w:right w:val="none" w:sz="0" w:space="0" w:color="auto"/>
          </w:divBdr>
          <w:divsChild>
            <w:div w:id="840583688">
              <w:marLeft w:val="0"/>
              <w:marRight w:val="0"/>
              <w:marTop w:val="0"/>
              <w:marBottom w:val="0"/>
              <w:divBdr>
                <w:top w:val="none" w:sz="0" w:space="0" w:color="auto"/>
                <w:left w:val="none" w:sz="0" w:space="0" w:color="auto"/>
                <w:bottom w:val="none" w:sz="0" w:space="0" w:color="auto"/>
                <w:right w:val="none" w:sz="0" w:space="0" w:color="auto"/>
              </w:divBdr>
            </w:div>
          </w:divsChild>
        </w:div>
        <w:div w:id="330303999">
          <w:marLeft w:val="0"/>
          <w:marRight w:val="0"/>
          <w:marTop w:val="0"/>
          <w:marBottom w:val="0"/>
          <w:divBdr>
            <w:top w:val="none" w:sz="0" w:space="0" w:color="auto"/>
            <w:left w:val="none" w:sz="0" w:space="0" w:color="auto"/>
            <w:bottom w:val="none" w:sz="0" w:space="0" w:color="auto"/>
            <w:right w:val="none" w:sz="0" w:space="0" w:color="auto"/>
          </w:divBdr>
          <w:divsChild>
            <w:div w:id="1980839980">
              <w:marLeft w:val="0"/>
              <w:marRight w:val="0"/>
              <w:marTop w:val="0"/>
              <w:marBottom w:val="0"/>
              <w:divBdr>
                <w:top w:val="none" w:sz="0" w:space="0" w:color="auto"/>
                <w:left w:val="none" w:sz="0" w:space="0" w:color="auto"/>
                <w:bottom w:val="none" w:sz="0" w:space="0" w:color="auto"/>
                <w:right w:val="none" w:sz="0" w:space="0" w:color="auto"/>
              </w:divBdr>
            </w:div>
          </w:divsChild>
        </w:div>
        <w:div w:id="1643464061">
          <w:marLeft w:val="0"/>
          <w:marRight w:val="0"/>
          <w:marTop w:val="0"/>
          <w:marBottom w:val="0"/>
          <w:divBdr>
            <w:top w:val="none" w:sz="0" w:space="0" w:color="auto"/>
            <w:left w:val="none" w:sz="0" w:space="0" w:color="auto"/>
            <w:bottom w:val="none" w:sz="0" w:space="0" w:color="auto"/>
            <w:right w:val="none" w:sz="0" w:space="0" w:color="auto"/>
          </w:divBdr>
          <w:divsChild>
            <w:div w:id="48112317">
              <w:marLeft w:val="0"/>
              <w:marRight w:val="0"/>
              <w:marTop w:val="0"/>
              <w:marBottom w:val="0"/>
              <w:divBdr>
                <w:top w:val="none" w:sz="0" w:space="0" w:color="auto"/>
                <w:left w:val="none" w:sz="0" w:space="0" w:color="auto"/>
                <w:bottom w:val="none" w:sz="0" w:space="0" w:color="auto"/>
                <w:right w:val="none" w:sz="0" w:space="0" w:color="auto"/>
              </w:divBdr>
            </w:div>
            <w:div w:id="821118883">
              <w:marLeft w:val="0"/>
              <w:marRight w:val="0"/>
              <w:marTop w:val="0"/>
              <w:marBottom w:val="0"/>
              <w:divBdr>
                <w:top w:val="none" w:sz="0" w:space="0" w:color="auto"/>
                <w:left w:val="none" w:sz="0" w:space="0" w:color="auto"/>
                <w:bottom w:val="none" w:sz="0" w:space="0" w:color="auto"/>
                <w:right w:val="none" w:sz="0" w:space="0" w:color="auto"/>
              </w:divBdr>
            </w:div>
          </w:divsChild>
        </w:div>
        <w:div w:id="62877813">
          <w:marLeft w:val="0"/>
          <w:marRight w:val="0"/>
          <w:marTop w:val="0"/>
          <w:marBottom w:val="0"/>
          <w:divBdr>
            <w:top w:val="none" w:sz="0" w:space="0" w:color="auto"/>
            <w:left w:val="none" w:sz="0" w:space="0" w:color="auto"/>
            <w:bottom w:val="none" w:sz="0" w:space="0" w:color="auto"/>
            <w:right w:val="none" w:sz="0" w:space="0" w:color="auto"/>
          </w:divBdr>
          <w:divsChild>
            <w:div w:id="1620185823">
              <w:marLeft w:val="0"/>
              <w:marRight w:val="0"/>
              <w:marTop w:val="0"/>
              <w:marBottom w:val="0"/>
              <w:divBdr>
                <w:top w:val="none" w:sz="0" w:space="0" w:color="auto"/>
                <w:left w:val="none" w:sz="0" w:space="0" w:color="auto"/>
                <w:bottom w:val="none" w:sz="0" w:space="0" w:color="auto"/>
                <w:right w:val="none" w:sz="0" w:space="0" w:color="auto"/>
              </w:divBdr>
            </w:div>
          </w:divsChild>
        </w:div>
        <w:div w:id="1181772814">
          <w:marLeft w:val="0"/>
          <w:marRight w:val="0"/>
          <w:marTop w:val="0"/>
          <w:marBottom w:val="0"/>
          <w:divBdr>
            <w:top w:val="none" w:sz="0" w:space="0" w:color="auto"/>
            <w:left w:val="none" w:sz="0" w:space="0" w:color="auto"/>
            <w:bottom w:val="none" w:sz="0" w:space="0" w:color="auto"/>
            <w:right w:val="none" w:sz="0" w:space="0" w:color="auto"/>
          </w:divBdr>
          <w:divsChild>
            <w:div w:id="1340934079">
              <w:marLeft w:val="0"/>
              <w:marRight w:val="0"/>
              <w:marTop w:val="0"/>
              <w:marBottom w:val="0"/>
              <w:divBdr>
                <w:top w:val="none" w:sz="0" w:space="0" w:color="auto"/>
                <w:left w:val="none" w:sz="0" w:space="0" w:color="auto"/>
                <w:bottom w:val="none" w:sz="0" w:space="0" w:color="auto"/>
                <w:right w:val="none" w:sz="0" w:space="0" w:color="auto"/>
              </w:divBdr>
            </w:div>
          </w:divsChild>
        </w:div>
        <w:div w:id="1529218650">
          <w:marLeft w:val="0"/>
          <w:marRight w:val="0"/>
          <w:marTop w:val="0"/>
          <w:marBottom w:val="0"/>
          <w:divBdr>
            <w:top w:val="none" w:sz="0" w:space="0" w:color="auto"/>
            <w:left w:val="none" w:sz="0" w:space="0" w:color="auto"/>
            <w:bottom w:val="none" w:sz="0" w:space="0" w:color="auto"/>
            <w:right w:val="none" w:sz="0" w:space="0" w:color="auto"/>
          </w:divBdr>
          <w:divsChild>
            <w:div w:id="183713624">
              <w:marLeft w:val="0"/>
              <w:marRight w:val="0"/>
              <w:marTop w:val="0"/>
              <w:marBottom w:val="0"/>
              <w:divBdr>
                <w:top w:val="none" w:sz="0" w:space="0" w:color="auto"/>
                <w:left w:val="none" w:sz="0" w:space="0" w:color="auto"/>
                <w:bottom w:val="none" w:sz="0" w:space="0" w:color="auto"/>
                <w:right w:val="none" w:sz="0" w:space="0" w:color="auto"/>
              </w:divBdr>
            </w:div>
            <w:div w:id="885024505">
              <w:marLeft w:val="0"/>
              <w:marRight w:val="0"/>
              <w:marTop w:val="0"/>
              <w:marBottom w:val="0"/>
              <w:divBdr>
                <w:top w:val="none" w:sz="0" w:space="0" w:color="auto"/>
                <w:left w:val="none" w:sz="0" w:space="0" w:color="auto"/>
                <w:bottom w:val="none" w:sz="0" w:space="0" w:color="auto"/>
                <w:right w:val="none" w:sz="0" w:space="0" w:color="auto"/>
              </w:divBdr>
            </w:div>
            <w:div w:id="1916552040">
              <w:marLeft w:val="0"/>
              <w:marRight w:val="0"/>
              <w:marTop w:val="0"/>
              <w:marBottom w:val="0"/>
              <w:divBdr>
                <w:top w:val="none" w:sz="0" w:space="0" w:color="auto"/>
                <w:left w:val="none" w:sz="0" w:space="0" w:color="auto"/>
                <w:bottom w:val="none" w:sz="0" w:space="0" w:color="auto"/>
                <w:right w:val="none" w:sz="0" w:space="0" w:color="auto"/>
              </w:divBdr>
            </w:div>
            <w:div w:id="58408658">
              <w:marLeft w:val="0"/>
              <w:marRight w:val="0"/>
              <w:marTop w:val="0"/>
              <w:marBottom w:val="0"/>
              <w:divBdr>
                <w:top w:val="none" w:sz="0" w:space="0" w:color="auto"/>
                <w:left w:val="none" w:sz="0" w:space="0" w:color="auto"/>
                <w:bottom w:val="none" w:sz="0" w:space="0" w:color="auto"/>
                <w:right w:val="none" w:sz="0" w:space="0" w:color="auto"/>
              </w:divBdr>
            </w:div>
            <w:div w:id="436754079">
              <w:marLeft w:val="0"/>
              <w:marRight w:val="0"/>
              <w:marTop w:val="0"/>
              <w:marBottom w:val="0"/>
              <w:divBdr>
                <w:top w:val="none" w:sz="0" w:space="0" w:color="auto"/>
                <w:left w:val="none" w:sz="0" w:space="0" w:color="auto"/>
                <w:bottom w:val="none" w:sz="0" w:space="0" w:color="auto"/>
                <w:right w:val="none" w:sz="0" w:space="0" w:color="auto"/>
              </w:divBdr>
            </w:div>
            <w:div w:id="650139272">
              <w:marLeft w:val="0"/>
              <w:marRight w:val="0"/>
              <w:marTop w:val="0"/>
              <w:marBottom w:val="0"/>
              <w:divBdr>
                <w:top w:val="none" w:sz="0" w:space="0" w:color="auto"/>
                <w:left w:val="none" w:sz="0" w:space="0" w:color="auto"/>
                <w:bottom w:val="none" w:sz="0" w:space="0" w:color="auto"/>
                <w:right w:val="none" w:sz="0" w:space="0" w:color="auto"/>
              </w:divBdr>
            </w:div>
            <w:div w:id="1025860450">
              <w:marLeft w:val="0"/>
              <w:marRight w:val="0"/>
              <w:marTop w:val="0"/>
              <w:marBottom w:val="0"/>
              <w:divBdr>
                <w:top w:val="none" w:sz="0" w:space="0" w:color="auto"/>
                <w:left w:val="none" w:sz="0" w:space="0" w:color="auto"/>
                <w:bottom w:val="none" w:sz="0" w:space="0" w:color="auto"/>
                <w:right w:val="none" w:sz="0" w:space="0" w:color="auto"/>
              </w:divBdr>
            </w:div>
            <w:div w:id="1412385820">
              <w:marLeft w:val="0"/>
              <w:marRight w:val="0"/>
              <w:marTop w:val="0"/>
              <w:marBottom w:val="0"/>
              <w:divBdr>
                <w:top w:val="none" w:sz="0" w:space="0" w:color="auto"/>
                <w:left w:val="none" w:sz="0" w:space="0" w:color="auto"/>
                <w:bottom w:val="none" w:sz="0" w:space="0" w:color="auto"/>
                <w:right w:val="none" w:sz="0" w:space="0" w:color="auto"/>
              </w:divBdr>
            </w:div>
            <w:div w:id="1740902693">
              <w:marLeft w:val="0"/>
              <w:marRight w:val="0"/>
              <w:marTop w:val="0"/>
              <w:marBottom w:val="0"/>
              <w:divBdr>
                <w:top w:val="none" w:sz="0" w:space="0" w:color="auto"/>
                <w:left w:val="none" w:sz="0" w:space="0" w:color="auto"/>
                <w:bottom w:val="none" w:sz="0" w:space="0" w:color="auto"/>
                <w:right w:val="none" w:sz="0" w:space="0" w:color="auto"/>
              </w:divBdr>
            </w:div>
            <w:div w:id="875895542">
              <w:marLeft w:val="0"/>
              <w:marRight w:val="0"/>
              <w:marTop w:val="0"/>
              <w:marBottom w:val="0"/>
              <w:divBdr>
                <w:top w:val="none" w:sz="0" w:space="0" w:color="auto"/>
                <w:left w:val="none" w:sz="0" w:space="0" w:color="auto"/>
                <w:bottom w:val="none" w:sz="0" w:space="0" w:color="auto"/>
                <w:right w:val="none" w:sz="0" w:space="0" w:color="auto"/>
              </w:divBdr>
            </w:div>
            <w:div w:id="1585993805">
              <w:marLeft w:val="0"/>
              <w:marRight w:val="0"/>
              <w:marTop w:val="0"/>
              <w:marBottom w:val="0"/>
              <w:divBdr>
                <w:top w:val="none" w:sz="0" w:space="0" w:color="auto"/>
                <w:left w:val="none" w:sz="0" w:space="0" w:color="auto"/>
                <w:bottom w:val="none" w:sz="0" w:space="0" w:color="auto"/>
                <w:right w:val="none" w:sz="0" w:space="0" w:color="auto"/>
              </w:divBdr>
            </w:div>
            <w:div w:id="901409750">
              <w:marLeft w:val="0"/>
              <w:marRight w:val="0"/>
              <w:marTop w:val="0"/>
              <w:marBottom w:val="0"/>
              <w:divBdr>
                <w:top w:val="none" w:sz="0" w:space="0" w:color="auto"/>
                <w:left w:val="none" w:sz="0" w:space="0" w:color="auto"/>
                <w:bottom w:val="none" w:sz="0" w:space="0" w:color="auto"/>
                <w:right w:val="none" w:sz="0" w:space="0" w:color="auto"/>
              </w:divBdr>
            </w:div>
            <w:div w:id="358242626">
              <w:marLeft w:val="0"/>
              <w:marRight w:val="0"/>
              <w:marTop w:val="0"/>
              <w:marBottom w:val="0"/>
              <w:divBdr>
                <w:top w:val="none" w:sz="0" w:space="0" w:color="auto"/>
                <w:left w:val="none" w:sz="0" w:space="0" w:color="auto"/>
                <w:bottom w:val="none" w:sz="0" w:space="0" w:color="auto"/>
                <w:right w:val="none" w:sz="0" w:space="0" w:color="auto"/>
              </w:divBdr>
            </w:div>
            <w:div w:id="1660579399">
              <w:marLeft w:val="0"/>
              <w:marRight w:val="0"/>
              <w:marTop w:val="0"/>
              <w:marBottom w:val="0"/>
              <w:divBdr>
                <w:top w:val="none" w:sz="0" w:space="0" w:color="auto"/>
                <w:left w:val="none" w:sz="0" w:space="0" w:color="auto"/>
                <w:bottom w:val="none" w:sz="0" w:space="0" w:color="auto"/>
                <w:right w:val="none" w:sz="0" w:space="0" w:color="auto"/>
              </w:divBdr>
            </w:div>
            <w:div w:id="961300106">
              <w:marLeft w:val="0"/>
              <w:marRight w:val="0"/>
              <w:marTop w:val="0"/>
              <w:marBottom w:val="0"/>
              <w:divBdr>
                <w:top w:val="none" w:sz="0" w:space="0" w:color="auto"/>
                <w:left w:val="none" w:sz="0" w:space="0" w:color="auto"/>
                <w:bottom w:val="none" w:sz="0" w:space="0" w:color="auto"/>
                <w:right w:val="none" w:sz="0" w:space="0" w:color="auto"/>
              </w:divBdr>
            </w:div>
            <w:div w:id="767773601">
              <w:marLeft w:val="0"/>
              <w:marRight w:val="0"/>
              <w:marTop w:val="0"/>
              <w:marBottom w:val="0"/>
              <w:divBdr>
                <w:top w:val="none" w:sz="0" w:space="0" w:color="auto"/>
                <w:left w:val="none" w:sz="0" w:space="0" w:color="auto"/>
                <w:bottom w:val="none" w:sz="0" w:space="0" w:color="auto"/>
                <w:right w:val="none" w:sz="0" w:space="0" w:color="auto"/>
              </w:divBdr>
            </w:div>
            <w:div w:id="201595116">
              <w:marLeft w:val="0"/>
              <w:marRight w:val="0"/>
              <w:marTop w:val="0"/>
              <w:marBottom w:val="0"/>
              <w:divBdr>
                <w:top w:val="none" w:sz="0" w:space="0" w:color="auto"/>
                <w:left w:val="none" w:sz="0" w:space="0" w:color="auto"/>
                <w:bottom w:val="none" w:sz="0" w:space="0" w:color="auto"/>
                <w:right w:val="none" w:sz="0" w:space="0" w:color="auto"/>
              </w:divBdr>
            </w:div>
            <w:div w:id="822356744">
              <w:marLeft w:val="0"/>
              <w:marRight w:val="0"/>
              <w:marTop w:val="0"/>
              <w:marBottom w:val="0"/>
              <w:divBdr>
                <w:top w:val="none" w:sz="0" w:space="0" w:color="auto"/>
                <w:left w:val="none" w:sz="0" w:space="0" w:color="auto"/>
                <w:bottom w:val="none" w:sz="0" w:space="0" w:color="auto"/>
                <w:right w:val="none" w:sz="0" w:space="0" w:color="auto"/>
              </w:divBdr>
            </w:div>
          </w:divsChild>
        </w:div>
        <w:div w:id="2026864032">
          <w:marLeft w:val="0"/>
          <w:marRight w:val="0"/>
          <w:marTop w:val="0"/>
          <w:marBottom w:val="0"/>
          <w:divBdr>
            <w:top w:val="none" w:sz="0" w:space="0" w:color="auto"/>
            <w:left w:val="none" w:sz="0" w:space="0" w:color="auto"/>
            <w:bottom w:val="none" w:sz="0" w:space="0" w:color="auto"/>
            <w:right w:val="none" w:sz="0" w:space="0" w:color="auto"/>
          </w:divBdr>
          <w:divsChild>
            <w:div w:id="1098408386">
              <w:marLeft w:val="0"/>
              <w:marRight w:val="0"/>
              <w:marTop w:val="0"/>
              <w:marBottom w:val="0"/>
              <w:divBdr>
                <w:top w:val="none" w:sz="0" w:space="0" w:color="auto"/>
                <w:left w:val="none" w:sz="0" w:space="0" w:color="auto"/>
                <w:bottom w:val="none" w:sz="0" w:space="0" w:color="auto"/>
                <w:right w:val="none" w:sz="0" w:space="0" w:color="auto"/>
              </w:divBdr>
            </w:div>
            <w:div w:id="43913718">
              <w:marLeft w:val="0"/>
              <w:marRight w:val="0"/>
              <w:marTop w:val="0"/>
              <w:marBottom w:val="0"/>
              <w:divBdr>
                <w:top w:val="none" w:sz="0" w:space="0" w:color="auto"/>
                <w:left w:val="none" w:sz="0" w:space="0" w:color="auto"/>
                <w:bottom w:val="none" w:sz="0" w:space="0" w:color="auto"/>
                <w:right w:val="none" w:sz="0" w:space="0" w:color="auto"/>
              </w:divBdr>
            </w:div>
            <w:div w:id="355499375">
              <w:marLeft w:val="0"/>
              <w:marRight w:val="0"/>
              <w:marTop w:val="0"/>
              <w:marBottom w:val="0"/>
              <w:divBdr>
                <w:top w:val="none" w:sz="0" w:space="0" w:color="auto"/>
                <w:left w:val="none" w:sz="0" w:space="0" w:color="auto"/>
                <w:bottom w:val="none" w:sz="0" w:space="0" w:color="auto"/>
                <w:right w:val="none" w:sz="0" w:space="0" w:color="auto"/>
              </w:divBdr>
            </w:div>
            <w:div w:id="721565532">
              <w:marLeft w:val="0"/>
              <w:marRight w:val="0"/>
              <w:marTop w:val="0"/>
              <w:marBottom w:val="0"/>
              <w:divBdr>
                <w:top w:val="none" w:sz="0" w:space="0" w:color="auto"/>
                <w:left w:val="none" w:sz="0" w:space="0" w:color="auto"/>
                <w:bottom w:val="none" w:sz="0" w:space="0" w:color="auto"/>
                <w:right w:val="none" w:sz="0" w:space="0" w:color="auto"/>
              </w:divBdr>
            </w:div>
            <w:div w:id="1535389410">
              <w:marLeft w:val="0"/>
              <w:marRight w:val="0"/>
              <w:marTop w:val="0"/>
              <w:marBottom w:val="0"/>
              <w:divBdr>
                <w:top w:val="none" w:sz="0" w:space="0" w:color="auto"/>
                <w:left w:val="none" w:sz="0" w:space="0" w:color="auto"/>
                <w:bottom w:val="none" w:sz="0" w:space="0" w:color="auto"/>
                <w:right w:val="none" w:sz="0" w:space="0" w:color="auto"/>
              </w:divBdr>
            </w:div>
            <w:div w:id="747385408">
              <w:marLeft w:val="0"/>
              <w:marRight w:val="0"/>
              <w:marTop w:val="0"/>
              <w:marBottom w:val="0"/>
              <w:divBdr>
                <w:top w:val="none" w:sz="0" w:space="0" w:color="auto"/>
                <w:left w:val="none" w:sz="0" w:space="0" w:color="auto"/>
                <w:bottom w:val="none" w:sz="0" w:space="0" w:color="auto"/>
                <w:right w:val="none" w:sz="0" w:space="0" w:color="auto"/>
              </w:divBdr>
            </w:div>
            <w:div w:id="1401633942">
              <w:marLeft w:val="0"/>
              <w:marRight w:val="0"/>
              <w:marTop w:val="0"/>
              <w:marBottom w:val="0"/>
              <w:divBdr>
                <w:top w:val="none" w:sz="0" w:space="0" w:color="auto"/>
                <w:left w:val="none" w:sz="0" w:space="0" w:color="auto"/>
                <w:bottom w:val="none" w:sz="0" w:space="0" w:color="auto"/>
                <w:right w:val="none" w:sz="0" w:space="0" w:color="auto"/>
              </w:divBdr>
            </w:div>
            <w:div w:id="1448508060">
              <w:marLeft w:val="0"/>
              <w:marRight w:val="0"/>
              <w:marTop w:val="0"/>
              <w:marBottom w:val="0"/>
              <w:divBdr>
                <w:top w:val="none" w:sz="0" w:space="0" w:color="auto"/>
                <w:left w:val="none" w:sz="0" w:space="0" w:color="auto"/>
                <w:bottom w:val="none" w:sz="0" w:space="0" w:color="auto"/>
                <w:right w:val="none" w:sz="0" w:space="0" w:color="auto"/>
              </w:divBdr>
            </w:div>
            <w:div w:id="1667391919">
              <w:marLeft w:val="0"/>
              <w:marRight w:val="0"/>
              <w:marTop w:val="0"/>
              <w:marBottom w:val="0"/>
              <w:divBdr>
                <w:top w:val="none" w:sz="0" w:space="0" w:color="auto"/>
                <w:left w:val="none" w:sz="0" w:space="0" w:color="auto"/>
                <w:bottom w:val="none" w:sz="0" w:space="0" w:color="auto"/>
                <w:right w:val="none" w:sz="0" w:space="0" w:color="auto"/>
              </w:divBdr>
            </w:div>
            <w:div w:id="394356034">
              <w:marLeft w:val="0"/>
              <w:marRight w:val="0"/>
              <w:marTop w:val="0"/>
              <w:marBottom w:val="0"/>
              <w:divBdr>
                <w:top w:val="none" w:sz="0" w:space="0" w:color="auto"/>
                <w:left w:val="none" w:sz="0" w:space="0" w:color="auto"/>
                <w:bottom w:val="none" w:sz="0" w:space="0" w:color="auto"/>
                <w:right w:val="none" w:sz="0" w:space="0" w:color="auto"/>
              </w:divBdr>
            </w:div>
            <w:div w:id="760491011">
              <w:marLeft w:val="0"/>
              <w:marRight w:val="0"/>
              <w:marTop w:val="0"/>
              <w:marBottom w:val="0"/>
              <w:divBdr>
                <w:top w:val="none" w:sz="0" w:space="0" w:color="auto"/>
                <w:left w:val="none" w:sz="0" w:space="0" w:color="auto"/>
                <w:bottom w:val="none" w:sz="0" w:space="0" w:color="auto"/>
                <w:right w:val="none" w:sz="0" w:space="0" w:color="auto"/>
              </w:divBdr>
            </w:div>
            <w:div w:id="2089688747">
              <w:marLeft w:val="0"/>
              <w:marRight w:val="0"/>
              <w:marTop w:val="0"/>
              <w:marBottom w:val="0"/>
              <w:divBdr>
                <w:top w:val="none" w:sz="0" w:space="0" w:color="auto"/>
                <w:left w:val="none" w:sz="0" w:space="0" w:color="auto"/>
                <w:bottom w:val="none" w:sz="0" w:space="0" w:color="auto"/>
                <w:right w:val="none" w:sz="0" w:space="0" w:color="auto"/>
              </w:divBdr>
            </w:div>
            <w:div w:id="613555803">
              <w:marLeft w:val="0"/>
              <w:marRight w:val="0"/>
              <w:marTop w:val="0"/>
              <w:marBottom w:val="0"/>
              <w:divBdr>
                <w:top w:val="none" w:sz="0" w:space="0" w:color="auto"/>
                <w:left w:val="none" w:sz="0" w:space="0" w:color="auto"/>
                <w:bottom w:val="none" w:sz="0" w:space="0" w:color="auto"/>
                <w:right w:val="none" w:sz="0" w:space="0" w:color="auto"/>
              </w:divBdr>
            </w:div>
            <w:div w:id="351689837">
              <w:marLeft w:val="0"/>
              <w:marRight w:val="0"/>
              <w:marTop w:val="0"/>
              <w:marBottom w:val="0"/>
              <w:divBdr>
                <w:top w:val="none" w:sz="0" w:space="0" w:color="auto"/>
                <w:left w:val="none" w:sz="0" w:space="0" w:color="auto"/>
                <w:bottom w:val="none" w:sz="0" w:space="0" w:color="auto"/>
                <w:right w:val="none" w:sz="0" w:space="0" w:color="auto"/>
              </w:divBdr>
            </w:div>
            <w:div w:id="1929268239">
              <w:marLeft w:val="0"/>
              <w:marRight w:val="0"/>
              <w:marTop w:val="0"/>
              <w:marBottom w:val="0"/>
              <w:divBdr>
                <w:top w:val="none" w:sz="0" w:space="0" w:color="auto"/>
                <w:left w:val="none" w:sz="0" w:space="0" w:color="auto"/>
                <w:bottom w:val="none" w:sz="0" w:space="0" w:color="auto"/>
                <w:right w:val="none" w:sz="0" w:space="0" w:color="auto"/>
              </w:divBdr>
            </w:div>
            <w:div w:id="2121299418">
              <w:marLeft w:val="0"/>
              <w:marRight w:val="0"/>
              <w:marTop w:val="0"/>
              <w:marBottom w:val="0"/>
              <w:divBdr>
                <w:top w:val="none" w:sz="0" w:space="0" w:color="auto"/>
                <w:left w:val="none" w:sz="0" w:space="0" w:color="auto"/>
                <w:bottom w:val="none" w:sz="0" w:space="0" w:color="auto"/>
                <w:right w:val="none" w:sz="0" w:space="0" w:color="auto"/>
              </w:divBdr>
            </w:div>
            <w:div w:id="1495142931">
              <w:marLeft w:val="0"/>
              <w:marRight w:val="0"/>
              <w:marTop w:val="0"/>
              <w:marBottom w:val="0"/>
              <w:divBdr>
                <w:top w:val="none" w:sz="0" w:space="0" w:color="auto"/>
                <w:left w:val="none" w:sz="0" w:space="0" w:color="auto"/>
                <w:bottom w:val="none" w:sz="0" w:space="0" w:color="auto"/>
                <w:right w:val="none" w:sz="0" w:space="0" w:color="auto"/>
              </w:divBdr>
            </w:div>
            <w:div w:id="1858426306">
              <w:marLeft w:val="0"/>
              <w:marRight w:val="0"/>
              <w:marTop w:val="0"/>
              <w:marBottom w:val="0"/>
              <w:divBdr>
                <w:top w:val="none" w:sz="0" w:space="0" w:color="auto"/>
                <w:left w:val="none" w:sz="0" w:space="0" w:color="auto"/>
                <w:bottom w:val="none" w:sz="0" w:space="0" w:color="auto"/>
                <w:right w:val="none" w:sz="0" w:space="0" w:color="auto"/>
              </w:divBdr>
            </w:div>
            <w:div w:id="141385313">
              <w:marLeft w:val="0"/>
              <w:marRight w:val="0"/>
              <w:marTop w:val="0"/>
              <w:marBottom w:val="0"/>
              <w:divBdr>
                <w:top w:val="none" w:sz="0" w:space="0" w:color="auto"/>
                <w:left w:val="none" w:sz="0" w:space="0" w:color="auto"/>
                <w:bottom w:val="none" w:sz="0" w:space="0" w:color="auto"/>
                <w:right w:val="none" w:sz="0" w:space="0" w:color="auto"/>
              </w:divBdr>
            </w:div>
            <w:div w:id="1316951673">
              <w:marLeft w:val="0"/>
              <w:marRight w:val="0"/>
              <w:marTop w:val="0"/>
              <w:marBottom w:val="0"/>
              <w:divBdr>
                <w:top w:val="none" w:sz="0" w:space="0" w:color="auto"/>
                <w:left w:val="none" w:sz="0" w:space="0" w:color="auto"/>
                <w:bottom w:val="none" w:sz="0" w:space="0" w:color="auto"/>
                <w:right w:val="none" w:sz="0" w:space="0" w:color="auto"/>
              </w:divBdr>
            </w:div>
            <w:div w:id="924536082">
              <w:marLeft w:val="0"/>
              <w:marRight w:val="0"/>
              <w:marTop w:val="0"/>
              <w:marBottom w:val="0"/>
              <w:divBdr>
                <w:top w:val="none" w:sz="0" w:space="0" w:color="auto"/>
                <w:left w:val="none" w:sz="0" w:space="0" w:color="auto"/>
                <w:bottom w:val="none" w:sz="0" w:space="0" w:color="auto"/>
                <w:right w:val="none" w:sz="0" w:space="0" w:color="auto"/>
              </w:divBdr>
            </w:div>
            <w:div w:id="1305311917">
              <w:marLeft w:val="0"/>
              <w:marRight w:val="0"/>
              <w:marTop w:val="0"/>
              <w:marBottom w:val="0"/>
              <w:divBdr>
                <w:top w:val="none" w:sz="0" w:space="0" w:color="auto"/>
                <w:left w:val="none" w:sz="0" w:space="0" w:color="auto"/>
                <w:bottom w:val="none" w:sz="0" w:space="0" w:color="auto"/>
                <w:right w:val="none" w:sz="0" w:space="0" w:color="auto"/>
              </w:divBdr>
            </w:div>
            <w:div w:id="1732844791">
              <w:marLeft w:val="0"/>
              <w:marRight w:val="0"/>
              <w:marTop w:val="0"/>
              <w:marBottom w:val="0"/>
              <w:divBdr>
                <w:top w:val="none" w:sz="0" w:space="0" w:color="auto"/>
                <w:left w:val="none" w:sz="0" w:space="0" w:color="auto"/>
                <w:bottom w:val="none" w:sz="0" w:space="0" w:color="auto"/>
                <w:right w:val="none" w:sz="0" w:space="0" w:color="auto"/>
              </w:divBdr>
            </w:div>
            <w:div w:id="1029256108">
              <w:marLeft w:val="0"/>
              <w:marRight w:val="0"/>
              <w:marTop w:val="0"/>
              <w:marBottom w:val="0"/>
              <w:divBdr>
                <w:top w:val="none" w:sz="0" w:space="0" w:color="auto"/>
                <w:left w:val="none" w:sz="0" w:space="0" w:color="auto"/>
                <w:bottom w:val="none" w:sz="0" w:space="0" w:color="auto"/>
                <w:right w:val="none" w:sz="0" w:space="0" w:color="auto"/>
              </w:divBdr>
            </w:div>
            <w:div w:id="1784615083">
              <w:marLeft w:val="0"/>
              <w:marRight w:val="0"/>
              <w:marTop w:val="0"/>
              <w:marBottom w:val="0"/>
              <w:divBdr>
                <w:top w:val="none" w:sz="0" w:space="0" w:color="auto"/>
                <w:left w:val="none" w:sz="0" w:space="0" w:color="auto"/>
                <w:bottom w:val="none" w:sz="0" w:space="0" w:color="auto"/>
                <w:right w:val="none" w:sz="0" w:space="0" w:color="auto"/>
              </w:divBdr>
            </w:div>
            <w:div w:id="2039354033">
              <w:marLeft w:val="0"/>
              <w:marRight w:val="0"/>
              <w:marTop w:val="0"/>
              <w:marBottom w:val="0"/>
              <w:divBdr>
                <w:top w:val="none" w:sz="0" w:space="0" w:color="auto"/>
                <w:left w:val="none" w:sz="0" w:space="0" w:color="auto"/>
                <w:bottom w:val="none" w:sz="0" w:space="0" w:color="auto"/>
                <w:right w:val="none" w:sz="0" w:space="0" w:color="auto"/>
              </w:divBdr>
            </w:div>
            <w:div w:id="450511400">
              <w:marLeft w:val="0"/>
              <w:marRight w:val="0"/>
              <w:marTop w:val="0"/>
              <w:marBottom w:val="0"/>
              <w:divBdr>
                <w:top w:val="none" w:sz="0" w:space="0" w:color="auto"/>
                <w:left w:val="none" w:sz="0" w:space="0" w:color="auto"/>
                <w:bottom w:val="none" w:sz="0" w:space="0" w:color="auto"/>
                <w:right w:val="none" w:sz="0" w:space="0" w:color="auto"/>
              </w:divBdr>
            </w:div>
            <w:div w:id="181287400">
              <w:marLeft w:val="0"/>
              <w:marRight w:val="0"/>
              <w:marTop w:val="0"/>
              <w:marBottom w:val="0"/>
              <w:divBdr>
                <w:top w:val="none" w:sz="0" w:space="0" w:color="auto"/>
                <w:left w:val="none" w:sz="0" w:space="0" w:color="auto"/>
                <w:bottom w:val="none" w:sz="0" w:space="0" w:color="auto"/>
                <w:right w:val="none" w:sz="0" w:space="0" w:color="auto"/>
              </w:divBdr>
            </w:div>
            <w:div w:id="549390017">
              <w:marLeft w:val="0"/>
              <w:marRight w:val="0"/>
              <w:marTop w:val="0"/>
              <w:marBottom w:val="0"/>
              <w:divBdr>
                <w:top w:val="none" w:sz="0" w:space="0" w:color="auto"/>
                <w:left w:val="none" w:sz="0" w:space="0" w:color="auto"/>
                <w:bottom w:val="none" w:sz="0" w:space="0" w:color="auto"/>
                <w:right w:val="none" w:sz="0" w:space="0" w:color="auto"/>
              </w:divBdr>
            </w:div>
            <w:div w:id="831406638">
              <w:marLeft w:val="0"/>
              <w:marRight w:val="0"/>
              <w:marTop w:val="0"/>
              <w:marBottom w:val="0"/>
              <w:divBdr>
                <w:top w:val="none" w:sz="0" w:space="0" w:color="auto"/>
                <w:left w:val="none" w:sz="0" w:space="0" w:color="auto"/>
                <w:bottom w:val="none" w:sz="0" w:space="0" w:color="auto"/>
                <w:right w:val="none" w:sz="0" w:space="0" w:color="auto"/>
              </w:divBdr>
            </w:div>
            <w:div w:id="1945112797">
              <w:marLeft w:val="0"/>
              <w:marRight w:val="0"/>
              <w:marTop w:val="0"/>
              <w:marBottom w:val="0"/>
              <w:divBdr>
                <w:top w:val="none" w:sz="0" w:space="0" w:color="auto"/>
                <w:left w:val="none" w:sz="0" w:space="0" w:color="auto"/>
                <w:bottom w:val="none" w:sz="0" w:space="0" w:color="auto"/>
                <w:right w:val="none" w:sz="0" w:space="0" w:color="auto"/>
              </w:divBdr>
            </w:div>
          </w:divsChild>
        </w:div>
        <w:div w:id="86538931">
          <w:marLeft w:val="0"/>
          <w:marRight w:val="0"/>
          <w:marTop w:val="0"/>
          <w:marBottom w:val="0"/>
          <w:divBdr>
            <w:top w:val="none" w:sz="0" w:space="0" w:color="auto"/>
            <w:left w:val="none" w:sz="0" w:space="0" w:color="auto"/>
            <w:bottom w:val="none" w:sz="0" w:space="0" w:color="auto"/>
            <w:right w:val="none" w:sz="0" w:space="0" w:color="auto"/>
          </w:divBdr>
          <w:divsChild>
            <w:div w:id="405540161">
              <w:marLeft w:val="0"/>
              <w:marRight w:val="0"/>
              <w:marTop w:val="0"/>
              <w:marBottom w:val="0"/>
              <w:divBdr>
                <w:top w:val="none" w:sz="0" w:space="0" w:color="auto"/>
                <w:left w:val="none" w:sz="0" w:space="0" w:color="auto"/>
                <w:bottom w:val="none" w:sz="0" w:space="0" w:color="auto"/>
                <w:right w:val="none" w:sz="0" w:space="0" w:color="auto"/>
              </w:divBdr>
            </w:div>
            <w:div w:id="22749186">
              <w:marLeft w:val="0"/>
              <w:marRight w:val="0"/>
              <w:marTop w:val="0"/>
              <w:marBottom w:val="0"/>
              <w:divBdr>
                <w:top w:val="none" w:sz="0" w:space="0" w:color="auto"/>
                <w:left w:val="none" w:sz="0" w:space="0" w:color="auto"/>
                <w:bottom w:val="none" w:sz="0" w:space="0" w:color="auto"/>
                <w:right w:val="none" w:sz="0" w:space="0" w:color="auto"/>
              </w:divBdr>
            </w:div>
            <w:div w:id="1987005218">
              <w:marLeft w:val="0"/>
              <w:marRight w:val="0"/>
              <w:marTop w:val="0"/>
              <w:marBottom w:val="0"/>
              <w:divBdr>
                <w:top w:val="none" w:sz="0" w:space="0" w:color="auto"/>
                <w:left w:val="none" w:sz="0" w:space="0" w:color="auto"/>
                <w:bottom w:val="none" w:sz="0" w:space="0" w:color="auto"/>
                <w:right w:val="none" w:sz="0" w:space="0" w:color="auto"/>
              </w:divBdr>
            </w:div>
            <w:div w:id="1792745069">
              <w:marLeft w:val="0"/>
              <w:marRight w:val="0"/>
              <w:marTop w:val="0"/>
              <w:marBottom w:val="0"/>
              <w:divBdr>
                <w:top w:val="none" w:sz="0" w:space="0" w:color="auto"/>
                <w:left w:val="none" w:sz="0" w:space="0" w:color="auto"/>
                <w:bottom w:val="none" w:sz="0" w:space="0" w:color="auto"/>
                <w:right w:val="none" w:sz="0" w:space="0" w:color="auto"/>
              </w:divBdr>
            </w:div>
            <w:div w:id="1508057583">
              <w:marLeft w:val="0"/>
              <w:marRight w:val="0"/>
              <w:marTop w:val="0"/>
              <w:marBottom w:val="0"/>
              <w:divBdr>
                <w:top w:val="none" w:sz="0" w:space="0" w:color="auto"/>
                <w:left w:val="none" w:sz="0" w:space="0" w:color="auto"/>
                <w:bottom w:val="none" w:sz="0" w:space="0" w:color="auto"/>
                <w:right w:val="none" w:sz="0" w:space="0" w:color="auto"/>
              </w:divBdr>
            </w:div>
            <w:div w:id="1900627727">
              <w:marLeft w:val="0"/>
              <w:marRight w:val="0"/>
              <w:marTop w:val="0"/>
              <w:marBottom w:val="0"/>
              <w:divBdr>
                <w:top w:val="none" w:sz="0" w:space="0" w:color="auto"/>
                <w:left w:val="none" w:sz="0" w:space="0" w:color="auto"/>
                <w:bottom w:val="none" w:sz="0" w:space="0" w:color="auto"/>
                <w:right w:val="none" w:sz="0" w:space="0" w:color="auto"/>
              </w:divBdr>
            </w:div>
            <w:div w:id="438261240">
              <w:marLeft w:val="0"/>
              <w:marRight w:val="0"/>
              <w:marTop w:val="0"/>
              <w:marBottom w:val="0"/>
              <w:divBdr>
                <w:top w:val="none" w:sz="0" w:space="0" w:color="auto"/>
                <w:left w:val="none" w:sz="0" w:space="0" w:color="auto"/>
                <w:bottom w:val="none" w:sz="0" w:space="0" w:color="auto"/>
                <w:right w:val="none" w:sz="0" w:space="0" w:color="auto"/>
              </w:divBdr>
            </w:div>
            <w:div w:id="532498763">
              <w:marLeft w:val="0"/>
              <w:marRight w:val="0"/>
              <w:marTop w:val="0"/>
              <w:marBottom w:val="0"/>
              <w:divBdr>
                <w:top w:val="none" w:sz="0" w:space="0" w:color="auto"/>
                <w:left w:val="none" w:sz="0" w:space="0" w:color="auto"/>
                <w:bottom w:val="none" w:sz="0" w:space="0" w:color="auto"/>
                <w:right w:val="none" w:sz="0" w:space="0" w:color="auto"/>
              </w:divBdr>
            </w:div>
            <w:div w:id="1493913402">
              <w:marLeft w:val="0"/>
              <w:marRight w:val="0"/>
              <w:marTop w:val="0"/>
              <w:marBottom w:val="0"/>
              <w:divBdr>
                <w:top w:val="none" w:sz="0" w:space="0" w:color="auto"/>
                <w:left w:val="none" w:sz="0" w:space="0" w:color="auto"/>
                <w:bottom w:val="none" w:sz="0" w:space="0" w:color="auto"/>
                <w:right w:val="none" w:sz="0" w:space="0" w:color="auto"/>
              </w:divBdr>
            </w:div>
            <w:div w:id="81296221">
              <w:marLeft w:val="0"/>
              <w:marRight w:val="0"/>
              <w:marTop w:val="0"/>
              <w:marBottom w:val="0"/>
              <w:divBdr>
                <w:top w:val="none" w:sz="0" w:space="0" w:color="auto"/>
                <w:left w:val="none" w:sz="0" w:space="0" w:color="auto"/>
                <w:bottom w:val="none" w:sz="0" w:space="0" w:color="auto"/>
                <w:right w:val="none" w:sz="0" w:space="0" w:color="auto"/>
              </w:divBdr>
            </w:div>
            <w:div w:id="1392969046">
              <w:marLeft w:val="0"/>
              <w:marRight w:val="0"/>
              <w:marTop w:val="0"/>
              <w:marBottom w:val="0"/>
              <w:divBdr>
                <w:top w:val="none" w:sz="0" w:space="0" w:color="auto"/>
                <w:left w:val="none" w:sz="0" w:space="0" w:color="auto"/>
                <w:bottom w:val="none" w:sz="0" w:space="0" w:color="auto"/>
                <w:right w:val="none" w:sz="0" w:space="0" w:color="auto"/>
              </w:divBdr>
            </w:div>
            <w:div w:id="819686230">
              <w:marLeft w:val="0"/>
              <w:marRight w:val="0"/>
              <w:marTop w:val="0"/>
              <w:marBottom w:val="0"/>
              <w:divBdr>
                <w:top w:val="none" w:sz="0" w:space="0" w:color="auto"/>
                <w:left w:val="none" w:sz="0" w:space="0" w:color="auto"/>
                <w:bottom w:val="none" w:sz="0" w:space="0" w:color="auto"/>
                <w:right w:val="none" w:sz="0" w:space="0" w:color="auto"/>
              </w:divBdr>
            </w:div>
            <w:div w:id="1584988667">
              <w:marLeft w:val="0"/>
              <w:marRight w:val="0"/>
              <w:marTop w:val="0"/>
              <w:marBottom w:val="0"/>
              <w:divBdr>
                <w:top w:val="none" w:sz="0" w:space="0" w:color="auto"/>
                <w:left w:val="none" w:sz="0" w:space="0" w:color="auto"/>
                <w:bottom w:val="none" w:sz="0" w:space="0" w:color="auto"/>
                <w:right w:val="none" w:sz="0" w:space="0" w:color="auto"/>
              </w:divBdr>
            </w:div>
            <w:div w:id="255748719">
              <w:marLeft w:val="0"/>
              <w:marRight w:val="0"/>
              <w:marTop w:val="0"/>
              <w:marBottom w:val="0"/>
              <w:divBdr>
                <w:top w:val="none" w:sz="0" w:space="0" w:color="auto"/>
                <w:left w:val="none" w:sz="0" w:space="0" w:color="auto"/>
                <w:bottom w:val="none" w:sz="0" w:space="0" w:color="auto"/>
                <w:right w:val="none" w:sz="0" w:space="0" w:color="auto"/>
              </w:divBdr>
            </w:div>
            <w:div w:id="1134757382">
              <w:marLeft w:val="0"/>
              <w:marRight w:val="0"/>
              <w:marTop w:val="0"/>
              <w:marBottom w:val="0"/>
              <w:divBdr>
                <w:top w:val="none" w:sz="0" w:space="0" w:color="auto"/>
                <w:left w:val="none" w:sz="0" w:space="0" w:color="auto"/>
                <w:bottom w:val="none" w:sz="0" w:space="0" w:color="auto"/>
                <w:right w:val="none" w:sz="0" w:space="0" w:color="auto"/>
              </w:divBdr>
            </w:div>
            <w:div w:id="668950722">
              <w:marLeft w:val="0"/>
              <w:marRight w:val="0"/>
              <w:marTop w:val="0"/>
              <w:marBottom w:val="0"/>
              <w:divBdr>
                <w:top w:val="none" w:sz="0" w:space="0" w:color="auto"/>
                <w:left w:val="none" w:sz="0" w:space="0" w:color="auto"/>
                <w:bottom w:val="none" w:sz="0" w:space="0" w:color="auto"/>
                <w:right w:val="none" w:sz="0" w:space="0" w:color="auto"/>
              </w:divBdr>
            </w:div>
            <w:div w:id="221912085">
              <w:marLeft w:val="0"/>
              <w:marRight w:val="0"/>
              <w:marTop w:val="0"/>
              <w:marBottom w:val="0"/>
              <w:divBdr>
                <w:top w:val="none" w:sz="0" w:space="0" w:color="auto"/>
                <w:left w:val="none" w:sz="0" w:space="0" w:color="auto"/>
                <w:bottom w:val="none" w:sz="0" w:space="0" w:color="auto"/>
                <w:right w:val="none" w:sz="0" w:space="0" w:color="auto"/>
              </w:divBdr>
            </w:div>
            <w:div w:id="1811362384">
              <w:marLeft w:val="0"/>
              <w:marRight w:val="0"/>
              <w:marTop w:val="0"/>
              <w:marBottom w:val="0"/>
              <w:divBdr>
                <w:top w:val="none" w:sz="0" w:space="0" w:color="auto"/>
                <w:left w:val="none" w:sz="0" w:space="0" w:color="auto"/>
                <w:bottom w:val="none" w:sz="0" w:space="0" w:color="auto"/>
                <w:right w:val="none" w:sz="0" w:space="0" w:color="auto"/>
              </w:divBdr>
            </w:div>
            <w:div w:id="1338650063">
              <w:marLeft w:val="0"/>
              <w:marRight w:val="0"/>
              <w:marTop w:val="0"/>
              <w:marBottom w:val="0"/>
              <w:divBdr>
                <w:top w:val="none" w:sz="0" w:space="0" w:color="auto"/>
                <w:left w:val="none" w:sz="0" w:space="0" w:color="auto"/>
                <w:bottom w:val="none" w:sz="0" w:space="0" w:color="auto"/>
                <w:right w:val="none" w:sz="0" w:space="0" w:color="auto"/>
              </w:divBdr>
            </w:div>
            <w:div w:id="1851799866">
              <w:marLeft w:val="0"/>
              <w:marRight w:val="0"/>
              <w:marTop w:val="0"/>
              <w:marBottom w:val="0"/>
              <w:divBdr>
                <w:top w:val="none" w:sz="0" w:space="0" w:color="auto"/>
                <w:left w:val="none" w:sz="0" w:space="0" w:color="auto"/>
                <w:bottom w:val="none" w:sz="0" w:space="0" w:color="auto"/>
                <w:right w:val="none" w:sz="0" w:space="0" w:color="auto"/>
              </w:divBdr>
            </w:div>
            <w:div w:id="286470095">
              <w:marLeft w:val="0"/>
              <w:marRight w:val="0"/>
              <w:marTop w:val="0"/>
              <w:marBottom w:val="0"/>
              <w:divBdr>
                <w:top w:val="none" w:sz="0" w:space="0" w:color="auto"/>
                <w:left w:val="none" w:sz="0" w:space="0" w:color="auto"/>
                <w:bottom w:val="none" w:sz="0" w:space="0" w:color="auto"/>
                <w:right w:val="none" w:sz="0" w:space="0" w:color="auto"/>
              </w:divBdr>
            </w:div>
            <w:div w:id="524947163">
              <w:marLeft w:val="0"/>
              <w:marRight w:val="0"/>
              <w:marTop w:val="0"/>
              <w:marBottom w:val="0"/>
              <w:divBdr>
                <w:top w:val="none" w:sz="0" w:space="0" w:color="auto"/>
                <w:left w:val="none" w:sz="0" w:space="0" w:color="auto"/>
                <w:bottom w:val="none" w:sz="0" w:space="0" w:color="auto"/>
                <w:right w:val="none" w:sz="0" w:space="0" w:color="auto"/>
              </w:divBdr>
            </w:div>
            <w:div w:id="1890458428">
              <w:marLeft w:val="0"/>
              <w:marRight w:val="0"/>
              <w:marTop w:val="0"/>
              <w:marBottom w:val="0"/>
              <w:divBdr>
                <w:top w:val="none" w:sz="0" w:space="0" w:color="auto"/>
                <w:left w:val="none" w:sz="0" w:space="0" w:color="auto"/>
                <w:bottom w:val="none" w:sz="0" w:space="0" w:color="auto"/>
                <w:right w:val="none" w:sz="0" w:space="0" w:color="auto"/>
              </w:divBdr>
            </w:div>
            <w:div w:id="1863283860">
              <w:marLeft w:val="0"/>
              <w:marRight w:val="0"/>
              <w:marTop w:val="0"/>
              <w:marBottom w:val="0"/>
              <w:divBdr>
                <w:top w:val="none" w:sz="0" w:space="0" w:color="auto"/>
                <w:left w:val="none" w:sz="0" w:space="0" w:color="auto"/>
                <w:bottom w:val="none" w:sz="0" w:space="0" w:color="auto"/>
                <w:right w:val="none" w:sz="0" w:space="0" w:color="auto"/>
              </w:divBdr>
            </w:div>
            <w:div w:id="146435342">
              <w:marLeft w:val="0"/>
              <w:marRight w:val="0"/>
              <w:marTop w:val="0"/>
              <w:marBottom w:val="0"/>
              <w:divBdr>
                <w:top w:val="none" w:sz="0" w:space="0" w:color="auto"/>
                <w:left w:val="none" w:sz="0" w:space="0" w:color="auto"/>
                <w:bottom w:val="none" w:sz="0" w:space="0" w:color="auto"/>
                <w:right w:val="none" w:sz="0" w:space="0" w:color="auto"/>
              </w:divBdr>
            </w:div>
            <w:div w:id="1234391851">
              <w:marLeft w:val="0"/>
              <w:marRight w:val="0"/>
              <w:marTop w:val="0"/>
              <w:marBottom w:val="0"/>
              <w:divBdr>
                <w:top w:val="none" w:sz="0" w:space="0" w:color="auto"/>
                <w:left w:val="none" w:sz="0" w:space="0" w:color="auto"/>
                <w:bottom w:val="none" w:sz="0" w:space="0" w:color="auto"/>
                <w:right w:val="none" w:sz="0" w:space="0" w:color="auto"/>
              </w:divBdr>
            </w:div>
            <w:div w:id="789250654">
              <w:marLeft w:val="0"/>
              <w:marRight w:val="0"/>
              <w:marTop w:val="0"/>
              <w:marBottom w:val="0"/>
              <w:divBdr>
                <w:top w:val="none" w:sz="0" w:space="0" w:color="auto"/>
                <w:left w:val="none" w:sz="0" w:space="0" w:color="auto"/>
                <w:bottom w:val="none" w:sz="0" w:space="0" w:color="auto"/>
                <w:right w:val="none" w:sz="0" w:space="0" w:color="auto"/>
              </w:divBdr>
            </w:div>
            <w:div w:id="1449859421">
              <w:marLeft w:val="0"/>
              <w:marRight w:val="0"/>
              <w:marTop w:val="0"/>
              <w:marBottom w:val="0"/>
              <w:divBdr>
                <w:top w:val="none" w:sz="0" w:space="0" w:color="auto"/>
                <w:left w:val="none" w:sz="0" w:space="0" w:color="auto"/>
                <w:bottom w:val="none" w:sz="0" w:space="0" w:color="auto"/>
                <w:right w:val="none" w:sz="0" w:space="0" w:color="auto"/>
              </w:divBdr>
            </w:div>
            <w:div w:id="398092650">
              <w:marLeft w:val="0"/>
              <w:marRight w:val="0"/>
              <w:marTop w:val="0"/>
              <w:marBottom w:val="0"/>
              <w:divBdr>
                <w:top w:val="none" w:sz="0" w:space="0" w:color="auto"/>
                <w:left w:val="none" w:sz="0" w:space="0" w:color="auto"/>
                <w:bottom w:val="none" w:sz="0" w:space="0" w:color="auto"/>
                <w:right w:val="none" w:sz="0" w:space="0" w:color="auto"/>
              </w:divBdr>
            </w:div>
            <w:div w:id="990719334">
              <w:marLeft w:val="0"/>
              <w:marRight w:val="0"/>
              <w:marTop w:val="0"/>
              <w:marBottom w:val="0"/>
              <w:divBdr>
                <w:top w:val="none" w:sz="0" w:space="0" w:color="auto"/>
                <w:left w:val="none" w:sz="0" w:space="0" w:color="auto"/>
                <w:bottom w:val="none" w:sz="0" w:space="0" w:color="auto"/>
                <w:right w:val="none" w:sz="0" w:space="0" w:color="auto"/>
              </w:divBdr>
            </w:div>
            <w:div w:id="983043490">
              <w:marLeft w:val="0"/>
              <w:marRight w:val="0"/>
              <w:marTop w:val="0"/>
              <w:marBottom w:val="0"/>
              <w:divBdr>
                <w:top w:val="none" w:sz="0" w:space="0" w:color="auto"/>
                <w:left w:val="none" w:sz="0" w:space="0" w:color="auto"/>
                <w:bottom w:val="none" w:sz="0" w:space="0" w:color="auto"/>
                <w:right w:val="none" w:sz="0" w:space="0" w:color="auto"/>
              </w:divBdr>
            </w:div>
            <w:div w:id="153225149">
              <w:marLeft w:val="0"/>
              <w:marRight w:val="0"/>
              <w:marTop w:val="0"/>
              <w:marBottom w:val="0"/>
              <w:divBdr>
                <w:top w:val="none" w:sz="0" w:space="0" w:color="auto"/>
                <w:left w:val="none" w:sz="0" w:space="0" w:color="auto"/>
                <w:bottom w:val="none" w:sz="0" w:space="0" w:color="auto"/>
                <w:right w:val="none" w:sz="0" w:space="0" w:color="auto"/>
              </w:divBdr>
            </w:div>
            <w:div w:id="1687705659">
              <w:marLeft w:val="0"/>
              <w:marRight w:val="0"/>
              <w:marTop w:val="0"/>
              <w:marBottom w:val="0"/>
              <w:divBdr>
                <w:top w:val="none" w:sz="0" w:space="0" w:color="auto"/>
                <w:left w:val="none" w:sz="0" w:space="0" w:color="auto"/>
                <w:bottom w:val="none" w:sz="0" w:space="0" w:color="auto"/>
                <w:right w:val="none" w:sz="0" w:space="0" w:color="auto"/>
              </w:divBdr>
            </w:div>
            <w:div w:id="1600337051">
              <w:marLeft w:val="0"/>
              <w:marRight w:val="0"/>
              <w:marTop w:val="0"/>
              <w:marBottom w:val="0"/>
              <w:divBdr>
                <w:top w:val="none" w:sz="0" w:space="0" w:color="auto"/>
                <w:left w:val="none" w:sz="0" w:space="0" w:color="auto"/>
                <w:bottom w:val="none" w:sz="0" w:space="0" w:color="auto"/>
                <w:right w:val="none" w:sz="0" w:space="0" w:color="auto"/>
              </w:divBdr>
            </w:div>
            <w:div w:id="807627066">
              <w:marLeft w:val="0"/>
              <w:marRight w:val="0"/>
              <w:marTop w:val="0"/>
              <w:marBottom w:val="0"/>
              <w:divBdr>
                <w:top w:val="none" w:sz="0" w:space="0" w:color="auto"/>
                <w:left w:val="none" w:sz="0" w:space="0" w:color="auto"/>
                <w:bottom w:val="none" w:sz="0" w:space="0" w:color="auto"/>
                <w:right w:val="none" w:sz="0" w:space="0" w:color="auto"/>
              </w:divBdr>
            </w:div>
          </w:divsChild>
        </w:div>
        <w:div w:id="1336959946">
          <w:marLeft w:val="0"/>
          <w:marRight w:val="0"/>
          <w:marTop w:val="0"/>
          <w:marBottom w:val="0"/>
          <w:divBdr>
            <w:top w:val="none" w:sz="0" w:space="0" w:color="auto"/>
            <w:left w:val="none" w:sz="0" w:space="0" w:color="auto"/>
            <w:bottom w:val="none" w:sz="0" w:space="0" w:color="auto"/>
            <w:right w:val="none" w:sz="0" w:space="0" w:color="auto"/>
          </w:divBdr>
          <w:divsChild>
            <w:div w:id="1240871087">
              <w:marLeft w:val="0"/>
              <w:marRight w:val="0"/>
              <w:marTop w:val="0"/>
              <w:marBottom w:val="0"/>
              <w:divBdr>
                <w:top w:val="none" w:sz="0" w:space="0" w:color="auto"/>
                <w:left w:val="none" w:sz="0" w:space="0" w:color="auto"/>
                <w:bottom w:val="none" w:sz="0" w:space="0" w:color="auto"/>
                <w:right w:val="none" w:sz="0" w:space="0" w:color="auto"/>
              </w:divBdr>
            </w:div>
          </w:divsChild>
        </w:div>
        <w:div w:id="671109838">
          <w:marLeft w:val="0"/>
          <w:marRight w:val="0"/>
          <w:marTop w:val="0"/>
          <w:marBottom w:val="0"/>
          <w:divBdr>
            <w:top w:val="none" w:sz="0" w:space="0" w:color="auto"/>
            <w:left w:val="none" w:sz="0" w:space="0" w:color="auto"/>
            <w:bottom w:val="none" w:sz="0" w:space="0" w:color="auto"/>
            <w:right w:val="none" w:sz="0" w:space="0" w:color="auto"/>
          </w:divBdr>
          <w:divsChild>
            <w:div w:id="1498112725">
              <w:marLeft w:val="0"/>
              <w:marRight w:val="0"/>
              <w:marTop w:val="0"/>
              <w:marBottom w:val="0"/>
              <w:divBdr>
                <w:top w:val="none" w:sz="0" w:space="0" w:color="auto"/>
                <w:left w:val="none" w:sz="0" w:space="0" w:color="auto"/>
                <w:bottom w:val="none" w:sz="0" w:space="0" w:color="auto"/>
                <w:right w:val="none" w:sz="0" w:space="0" w:color="auto"/>
              </w:divBdr>
            </w:div>
            <w:div w:id="708459129">
              <w:marLeft w:val="0"/>
              <w:marRight w:val="0"/>
              <w:marTop w:val="0"/>
              <w:marBottom w:val="0"/>
              <w:divBdr>
                <w:top w:val="none" w:sz="0" w:space="0" w:color="auto"/>
                <w:left w:val="none" w:sz="0" w:space="0" w:color="auto"/>
                <w:bottom w:val="none" w:sz="0" w:space="0" w:color="auto"/>
                <w:right w:val="none" w:sz="0" w:space="0" w:color="auto"/>
              </w:divBdr>
            </w:div>
            <w:div w:id="1451776524">
              <w:marLeft w:val="0"/>
              <w:marRight w:val="0"/>
              <w:marTop w:val="0"/>
              <w:marBottom w:val="0"/>
              <w:divBdr>
                <w:top w:val="none" w:sz="0" w:space="0" w:color="auto"/>
                <w:left w:val="none" w:sz="0" w:space="0" w:color="auto"/>
                <w:bottom w:val="none" w:sz="0" w:space="0" w:color="auto"/>
                <w:right w:val="none" w:sz="0" w:space="0" w:color="auto"/>
              </w:divBdr>
            </w:div>
            <w:div w:id="458227755">
              <w:marLeft w:val="0"/>
              <w:marRight w:val="0"/>
              <w:marTop w:val="0"/>
              <w:marBottom w:val="0"/>
              <w:divBdr>
                <w:top w:val="none" w:sz="0" w:space="0" w:color="auto"/>
                <w:left w:val="none" w:sz="0" w:space="0" w:color="auto"/>
                <w:bottom w:val="none" w:sz="0" w:space="0" w:color="auto"/>
                <w:right w:val="none" w:sz="0" w:space="0" w:color="auto"/>
              </w:divBdr>
            </w:div>
            <w:div w:id="84497799">
              <w:marLeft w:val="0"/>
              <w:marRight w:val="0"/>
              <w:marTop w:val="0"/>
              <w:marBottom w:val="0"/>
              <w:divBdr>
                <w:top w:val="none" w:sz="0" w:space="0" w:color="auto"/>
                <w:left w:val="none" w:sz="0" w:space="0" w:color="auto"/>
                <w:bottom w:val="none" w:sz="0" w:space="0" w:color="auto"/>
                <w:right w:val="none" w:sz="0" w:space="0" w:color="auto"/>
              </w:divBdr>
            </w:div>
            <w:div w:id="814639120">
              <w:marLeft w:val="0"/>
              <w:marRight w:val="0"/>
              <w:marTop w:val="0"/>
              <w:marBottom w:val="0"/>
              <w:divBdr>
                <w:top w:val="none" w:sz="0" w:space="0" w:color="auto"/>
                <w:left w:val="none" w:sz="0" w:space="0" w:color="auto"/>
                <w:bottom w:val="none" w:sz="0" w:space="0" w:color="auto"/>
                <w:right w:val="none" w:sz="0" w:space="0" w:color="auto"/>
              </w:divBdr>
            </w:div>
            <w:div w:id="1737901180">
              <w:marLeft w:val="0"/>
              <w:marRight w:val="0"/>
              <w:marTop w:val="0"/>
              <w:marBottom w:val="0"/>
              <w:divBdr>
                <w:top w:val="none" w:sz="0" w:space="0" w:color="auto"/>
                <w:left w:val="none" w:sz="0" w:space="0" w:color="auto"/>
                <w:bottom w:val="none" w:sz="0" w:space="0" w:color="auto"/>
                <w:right w:val="none" w:sz="0" w:space="0" w:color="auto"/>
              </w:divBdr>
            </w:div>
            <w:div w:id="1906449081">
              <w:marLeft w:val="0"/>
              <w:marRight w:val="0"/>
              <w:marTop w:val="0"/>
              <w:marBottom w:val="0"/>
              <w:divBdr>
                <w:top w:val="none" w:sz="0" w:space="0" w:color="auto"/>
                <w:left w:val="none" w:sz="0" w:space="0" w:color="auto"/>
                <w:bottom w:val="none" w:sz="0" w:space="0" w:color="auto"/>
                <w:right w:val="none" w:sz="0" w:space="0" w:color="auto"/>
              </w:divBdr>
            </w:div>
            <w:div w:id="900410589">
              <w:marLeft w:val="0"/>
              <w:marRight w:val="0"/>
              <w:marTop w:val="0"/>
              <w:marBottom w:val="0"/>
              <w:divBdr>
                <w:top w:val="none" w:sz="0" w:space="0" w:color="auto"/>
                <w:left w:val="none" w:sz="0" w:space="0" w:color="auto"/>
                <w:bottom w:val="none" w:sz="0" w:space="0" w:color="auto"/>
                <w:right w:val="none" w:sz="0" w:space="0" w:color="auto"/>
              </w:divBdr>
            </w:div>
            <w:div w:id="717364448">
              <w:marLeft w:val="0"/>
              <w:marRight w:val="0"/>
              <w:marTop w:val="0"/>
              <w:marBottom w:val="0"/>
              <w:divBdr>
                <w:top w:val="none" w:sz="0" w:space="0" w:color="auto"/>
                <w:left w:val="none" w:sz="0" w:space="0" w:color="auto"/>
                <w:bottom w:val="none" w:sz="0" w:space="0" w:color="auto"/>
                <w:right w:val="none" w:sz="0" w:space="0" w:color="auto"/>
              </w:divBdr>
            </w:div>
            <w:div w:id="1044600070">
              <w:marLeft w:val="0"/>
              <w:marRight w:val="0"/>
              <w:marTop w:val="0"/>
              <w:marBottom w:val="0"/>
              <w:divBdr>
                <w:top w:val="none" w:sz="0" w:space="0" w:color="auto"/>
                <w:left w:val="none" w:sz="0" w:space="0" w:color="auto"/>
                <w:bottom w:val="none" w:sz="0" w:space="0" w:color="auto"/>
                <w:right w:val="none" w:sz="0" w:space="0" w:color="auto"/>
              </w:divBdr>
            </w:div>
            <w:div w:id="1619947250">
              <w:marLeft w:val="0"/>
              <w:marRight w:val="0"/>
              <w:marTop w:val="0"/>
              <w:marBottom w:val="0"/>
              <w:divBdr>
                <w:top w:val="none" w:sz="0" w:space="0" w:color="auto"/>
                <w:left w:val="none" w:sz="0" w:space="0" w:color="auto"/>
                <w:bottom w:val="none" w:sz="0" w:space="0" w:color="auto"/>
                <w:right w:val="none" w:sz="0" w:space="0" w:color="auto"/>
              </w:divBdr>
            </w:div>
            <w:div w:id="1632244758">
              <w:marLeft w:val="0"/>
              <w:marRight w:val="0"/>
              <w:marTop w:val="0"/>
              <w:marBottom w:val="0"/>
              <w:divBdr>
                <w:top w:val="none" w:sz="0" w:space="0" w:color="auto"/>
                <w:left w:val="none" w:sz="0" w:space="0" w:color="auto"/>
                <w:bottom w:val="none" w:sz="0" w:space="0" w:color="auto"/>
                <w:right w:val="none" w:sz="0" w:space="0" w:color="auto"/>
              </w:divBdr>
            </w:div>
            <w:div w:id="353003579">
              <w:marLeft w:val="0"/>
              <w:marRight w:val="0"/>
              <w:marTop w:val="0"/>
              <w:marBottom w:val="0"/>
              <w:divBdr>
                <w:top w:val="none" w:sz="0" w:space="0" w:color="auto"/>
                <w:left w:val="none" w:sz="0" w:space="0" w:color="auto"/>
                <w:bottom w:val="none" w:sz="0" w:space="0" w:color="auto"/>
                <w:right w:val="none" w:sz="0" w:space="0" w:color="auto"/>
              </w:divBdr>
            </w:div>
            <w:div w:id="1151871071">
              <w:marLeft w:val="0"/>
              <w:marRight w:val="0"/>
              <w:marTop w:val="0"/>
              <w:marBottom w:val="0"/>
              <w:divBdr>
                <w:top w:val="none" w:sz="0" w:space="0" w:color="auto"/>
                <w:left w:val="none" w:sz="0" w:space="0" w:color="auto"/>
                <w:bottom w:val="none" w:sz="0" w:space="0" w:color="auto"/>
                <w:right w:val="none" w:sz="0" w:space="0" w:color="auto"/>
              </w:divBdr>
            </w:div>
            <w:div w:id="1605457190">
              <w:marLeft w:val="0"/>
              <w:marRight w:val="0"/>
              <w:marTop w:val="0"/>
              <w:marBottom w:val="0"/>
              <w:divBdr>
                <w:top w:val="none" w:sz="0" w:space="0" w:color="auto"/>
                <w:left w:val="none" w:sz="0" w:space="0" w:color="auto"/>
                <w:bottom w:val="none" w:sz="0" w:space="0" w:color="auto"/>
                <w:right w:val="none" w:sz="0" w:space="0" w:color="auto"/>
              </w:divBdr>
            </w:div>
            <w:div w:id="823742641">
              <w:marLeft w:val="0"/>
              <w:marRight w:val="0"/>
              <w:marTop w:val="0"/>
              <w:marBottom w:val="0"/>
              <w:divBdr>
                <w:top w:val="none" w:sz="0" w:space="0" w:color="auto"/>
                <w:left w:val="none" w:sz="0" w:space="0" w:color="auto"/>
                <w:bottom w:val="none" w:sz="0" w:space="0" w:color="auto"/>
                <w:right w:val="none" w:sz="0" w:space="0" w:color="auto"/>
              </w:divBdr>
            </w:div>
            <w:div w:id="1176730150">
              <w:marLeft w:val="0"/>
              <w:marRight w:val="0"/>
              <w:marTop w:val="0"/>
              <w:marBottom w:val="0"/>
              <w:divBdr>
                <w:top w:val="none" w:sz="0" w:space="0" w:color="auto"/>
                <w:left w:val="none" w:sz="0" w:space="0" w:color="auto"/>
                <w:bottom w:val="none" w:sz="0" w:space="0" w:color="auto"/>
                <w:right w:val="none" w:sz="0" w:space="0" w:color="auto"/>
              </w:divBdr>
            </w:div>
            <w:div w:id="807211410">
              <w:marLeft w:val="0"/>
              <w:marRight w:val="0"/>
              <w:marTop w:val="0"/>
              <w:marBottom w:val="0"/>
              <w:divBdr>
                <w:top w:val="none" w:sz="0" w:space="0" w:color="auto"/>
                <w:left w:val="none" w:sz="0" w:space="0" w:color="auto"/>
                <w:bottom w:val="none" w:sz="0" w:space="0" w:color="auto"/>
                <w:right w:val="none" w:sz="0" w:space="0" w:color="auto"/>
              </w:divBdr>
            </w:div>
          </w:divsChild>
        </w:div>
        <w:div w:id="670332084">
          <w:marLeft w:val="0"/>
          <w:marRight w:val="0"/>
          <w:marTop w:val="0"/>
          <w:marBottom w:val="0"/>
          <w:divBdr>
            <w:top w:val="none" w:sz="0" w:space="0" w:color="auto"/>
            <w:left w:val="none" w:sz="0" w:space="0" w:color="auto"/>
            <w:bottom w:val="none" w:sz="0" w:space="0" w:color="auto"/>
            <w:right w:val="none" w:sz="0" w:space="0" w:color="auto"/>
          </w:divBdr>
          <w:divsChild>
            <w:div w:id="1552108941">
              <w:marLeft w:val="0"/>
              <w:marRight w:val="0"/>
              <w:marTop w:val="0"/>
              <w:marBottom w:val="0"/>
              <w:divBdr>
                <w:top w:val="none" w:sz="0" w:space="0" w:color="auto"/>
                <w:left w:val="none" w:sz="0" w:space="0" w:color="auto"/>
                <w:bottom w:val="none" w:sz="0" w:space="0" w:color="auto"/>
                <w:right w:val="none" w:sz="0" w:space="0" w:color="auto"/>
              </w:divBdr>
            </w:div>
          </w:divsChild>
        </w:div>
        <w:div w:id="1680499775">
          <w:marLeft w:val="0"/>
          <w:marRight w:val="0"/>
          <w:marTop w:val="0"/>
          <w:marBottom w:val="0"/>
          <w:divBdr>
            <w:top w:val="none" w:sz="0" w:space="0" w:color="auto"/>
            <w:left w:val="none" w:sz="0" w:space="0" w:color="auto"/>
            <w:bottom w:val="none" w:sz="0" w:space="0" w:color="auto"/>
            <w:right w:val="none" w:sz="0" w:space="0" w:color="auto"/>
          </w:divBdr>
          <w:divsChild>
            <w:div w:id="967277709">
              <w:marLeft w:val="0"/>
              <w:marRight w:val="0"/>
              <w:marTop w:val="0"/>
              <w:marBottom w:val="0"/>
              <w:divBdr>
                <w:top w:val="none" w:sz="0" w:space="0" w:color="auto"/>
                <w:left w:val="none" w:sz="0" w:space="0" w:color="auto"/>
                <w:bottom w:val="none" w:sz="0" w:space="0" w:color="auto"/>
                <w:right w:val="none" w:sz="0" w:space="0" w:color="auto"/>
              </w:divBdr>
            </w:div>
          </w:divsChild>
        </w:div>
        <w:div w:id="1204556980">
          <w:marLeft w:val="0"/>
          <w:marRight w:val="0"/>
          <w:marTop w:val="0"/>
          <w:marBottom w:val="0"/>
          <w:divBdr>
            <w:top w:val="none" w:sz="0" w:space="0" w:color="auto"/>
            <w:left w:val="none" w:sz="0" w:space="0" w:color="auto"/>
            <w:bottom w:val="none" w:sz="0" w:space="0" w:color="auto"/>
            <w:right w:val="none" w:sz="0" w:space="0" w:color="auto"/>
          </w:divBdr>
          <w:divsChild>
            <w:div w:id="2088960966">
              <w:marLeft w:val="0"/>
              <w:marRight w:val="0"/>
              <w:marTop w:val="0"/>
              <w:marBottom w:val="0"/>
              <w:divBdr>
                <w:top w:val="none" w:sz="0" w:space="0" w:color="auto"/>
                <w:left w:val="none" w:sz="0" w:space="0" w:color="auto"/>
                <w:bottom w:val="none" w:sz="0" w:space="0" w:color="auto"/>
                <w:right w:val="none" w:sz="0" w:space="0" w:color="auto"/>
              </w:divBdr>
            </w:div>
          </w:divsChild>
        </w:div>
        <w:div w:id="1690763419">
          <w:marLeft w:val="0"/>
          <w:marRight w:val="0"/>
          <w:marTop w:val="0"/>
          <w:marBottom w:val="0"/>
          <w:divBdr>
            <w:top w:val="none" w:sz="0" w:space="0" w:color="auto"/>
            <w:left w:val="none" w:sz="0" w:space="0" w:color="auto"/>
            <w:bottom w:val="none" w:sz="0" w:space="0" w:color="auto"/>
            <w:right w:val="none" w:sz="0" w:space="0" w:color="auto"/>
          </w:divBdr>
          <w:divsChild>
            <w:div w:id="1487668447">
              <w:marLeft w:val="0"/>
              <w:marRight w:val="0"/>
              <w:marTop w:val="0"/>
              <w:marBottom w:val="0"/>
              <w:divBdr>
                <w:top w:val="none" w:sz="0" w:space="0" w:color="auto"/>
                <w:left w:val="none" w:sz="0" w:space="0" w:color="auto"/>
                <w:bottom w:val="none" w:sz="0" w:space="0" w:color="auto"/>
                <w:right w:val="none" w:sz="0" w:space="0" w:color="auto"/>
              </w:divBdr>
            </w:div>
            <w:div w:id="1616256929">
              <w:marLeft w:val="0"/>
              <w:marRight w:val="0"/>
              <w:marTop w:val="0"/>
              <w:marBottom w:val="0"/>
              <w:divBdr>
                <w:top w:val="none" w:sz="0" w:space="0" w:color="auto"/>
                <w:left w:val="none" w:sz="0" w:space="0" w:color="auto"/>
                <w:bottom w:val="none" w:sz="0" w:space="0" w:color="auto"/>
                <w:right w:val="none" w:sz="0" w:space="0" w:color="auto"/>
              </w:divBdr>
            </w:div>
          </w:divsChild>
        </w:div>
        <w:div w:id="1926761512">
          <w:marLeft w:val="0"/>
          <w:marRight w:val="0"/>
          <w:marTop w:val="0"/>
          <w:marBottom w:val="0"/>
          <w:divBdr>
            <w:top w:val="none" w:sz="0" w:space="0" w:color="auto"/>
            <w:left w:val="none" w:sz="0" w:space="0" w:color="auto"/>
            <w:bottom w:val="none" w:sz="0" w:space="0" w:color="auto"/>
            <w:right w:val="none" w:sz="0" w:space="0" w:color="auto"/>
          </w:divBdr>
          <w:divsChild>
            <w:div w:id="1242718105">
              <w:marLeft w:val="0"/>
              <w:marRight w:val="0"/>
              <w:marTop w:val="0"/>
              <w:marBottom w:val="0"/>
              <w:divBdr>
                <w:top w:val="none" w:sz="0" w:space="0" w:color="auto"/>
                <w:left w:val="none" w:sz="0" w:space="0" w:color="auto"/>
                <w:bottom w:val="none" w:sz="0" w:space="0" w:color="auto"/>
                <w:right w:val="none" w:sz="0" w:space="0" w:color="auto"/>
              </w:divBdr>
            </w:div>
            <w:div w:id="407120235">
              <w:marLeft w:val="0"/>
              <w:marRight w:val="0"/>
              <w:marTop w:val="0"/>
              <w:marBottom w:val="0"/>
              <w:divBdr>
                <w:top w:val="none" w:sz="0" w:space="0" w:color="auto"/>
                <w:left w:val="none" w:sz="0" w:space="0" w:color="auto"/>
                <w:bottom w:val="none" w:sz="0" w:space="0" w:color="auto"/>
                <w:right w:val="none" w:sz="0" w:space="0" w:color="auto"/>
              </w:divBdr>
            </w:div>
          </w:divsChild>
        </w:div>
        <w:div w:id="758065023">
          <w:marLeft w:val="0"/>
          <w:marRight w:val="0"/>
          <w:marTop w:val="0"/>
          <w:marBottom w:val="0"/>
          <w:divBdr>
            <w:top w:val="none" w:sz="0" w:space="0" w:color="auto"/>
            <w:left w:val="none" w:sz="0" w:space="0" w:color="auto"/>
            <w:bottom w:val="none" w:sz="0" w:space="0" w:color="auto"/>
            <w:right w:val="none" w:sz="0" w:space="0" w:color="auto"/>
          </w:divBdr>
          <w:divsChild>
            <w:div w:id="1480423080">
              <w:marLeft w:val="0"/>
              <w:marRight w:val="0"/>
              <w:marTop w:val="0"/>
              <w:marBottom w:val="0"/>
              <w:divBdr>
                <w:top w:val="none" w:sz="0" w:space="0" w:color="auto"/>
                <w:left w:val="none" w:sz="0" w:space="0" w:color="auto"/>
                <w:bottom w:val="none" w:sz="0" w:space="0" w:color="auto"/>
                <w:right w:val="none" w:sz="0" w:space="0" w:color="auto"/>
              </w:divBdr>
            </w:div>
          </w:divsChild>
        </w:div>
        <w:div w:id="674115400">
          <w:marLeft w:val="0"/>
          <w:marRight w:val="0"/>
          <w:marTop w:val="0"/>
          <w:marBottom w:val="0"/>
          <w:divBdr>
            <w:top w:val="none" w:sz="0" w:space="0" w:color="auto"/>
            <w:left w:val="none" w:sz="0" w:space="0" w:color="auto"/>
            <w:bottom w:val="none" w:sz="0" w:space="0" w:color="auto"/>
            <w:right w:val="none" w:sz="0" w:space="0" w:color="auto"/>
          </w:divBdr>
          <w:divsChild>
            <w:div w:id="949632399">
              <w:marLeft w:val="0"/>
              <w:marRight w:val="0"/>
              <w:marTop w:val="0"/>
              <w:marBottom w:val="0"/>
              <w:divBdr>
                <w:top w:val="none" w:sz="0" w:space="0" w:color="auto"/>
                <w:left w:val="none" w:sz="0" w:space="0" w:color="auto"/>
                <w:bottom w:val="none" w:sz="0" w:space="0" w:color="auto"/>
                <w:right w:val="none" w:sz="0" w:space="0" w:color="auto"/>
              </w:divBdr>
            </w:div>
            <w:div w:id="602802116">
              <w:marLeft w:val="0"/>
              <w:marRight w:val="0"/>
              <w:marTop w:val="0"/>
              <w:marBottom w:val="0"/>
              <w:divBdr>
                <w:top w:val="none" w:sz="0" w:space="0" w:color="auto"/>
                <w:left w:val="none" w:sz="0" w:space="0" w:color="auto"/>
                <w:bottom w:val="none" w:sz="0" w:space="0" w:color="auto"/>
                <w:right w:val="none" w:sz="0" w:space="0" w:color="auto"/>
              </w:divBdr>
            </w:div>
            <w:div w:id="1924562720">
              <w:marLeft w:val="0"/>
              <w:marRight w:val="0"/>
              <w:marTop w:val="0"/>
              <w:marBottom w:val="0"/>
              <w:divBdr>
                <w:top w:val="none" w:sz="0" w:space="0" w:color="auto"/>
                <w:left w:val="none" w:sz="0" w:space="0" w:color="auto"/>
                <w:bottom w:val="none" w:sz="0" w:space="0" w:color="auto"/>
                <w:right w:val="none" w:sz="0" w:space="0" w:color="auto"/>
              </w:divBdr>
            </w:div>
            <w:div w:id="612790639">
              <w:marLeft w:val="0"/>
              <w:marRight w:val="0"/>
              <w:marTop w:val="0"/>
              <w:marBottom w:val="0"/>
              <w:divBdr>
                <w:top w:val="none" w:sz="0" w:space="0" w:color="auto"/>
                <w:left w:val="none" w:sz="0" w:space="0" w:color="auto"/>
                <w:bottom w:val="none" w:sz="0" w:space="0" w:color="auto"/>
                <w:right w:val="none" w:sz="0" w:space="0" w:color="auto"/>
              </w:divBdr>
            </w:div>
            <w:div w:id="1596010012">
              <w:marLeft w:val="0"/>
              <w:marRight w:val="0"/>
              <w:marTop w:val="0"/>
              <w:marBottom w:val="0"/>
              <w:divBdr>
                <w:top w:val="none" w:sz="0" w:space="0" w:color="auto"/>
                <w:left w:val="none" w:sz="0" w:space="0" w:color="auto"/>
                <w:bottom w:val="none" w:sz="0" w:space="0" w:color="auto"/>
                <w:right w:val="none" w:sz="0" w:space="0" w:color="auto"/>
              </w:divBdr>
            </w:div>
            <w:div w:id="3820926">
              <w:marLeft w:val="0"/>
              <w:marRight w:val="0"/>
              <w:marTop w:val="0"/>
              <w:marBottom w:val="0"/>
              <w:divBdr>
                <w:top w:val="none" w:sz="0" w:space="0" w:color="auto"/>
                <w:left w:val="none" w:sz="0" w:space="0" w:color="auto"/>
                <w:bottom w:val="none" w:sz="0" w:space="0" w:color="auto"/>
                <w:right w:val="none" w:sz="0" w:space="0" w:color="auto"/>
              </w:divBdr>
            </w:div>
            <w:div w:id="1986083928">
              <w:marLeft w:val="0"/>
              <w:marRight w:val="0"/>
              <w:marTop w:val="0"/>
              <w:marBottom w:val="0"/>
              <w:divBdr>
                <w:top w:val="none" w:sz="0" w:space="0" w:color="auto"/>
                <w:left w:val="none" w:sz="0" w:space="0" w:color="auto"/>
                <w:bottom w:val="none" w:sz="0" w:space="0" w:color="auto"/>
                <w:right w:val="none" w:sz="0" w:space="0" w:color="auto"/>
              </w:divBdr>
            </w:div>
            <w:div w:id="605503342">
              <w:marLeft w:val="0"/>
              <w:marRight w:val="0"/>
              <w:marTop w:val="0"/>
              <w:marBottom w:val="0"/>
              <w:divBdr>
                <w:top w:val="none" w:sz="0" w:space="0" w:color="auto"/>
                <w:left w:val="none" w:sz="0" w:space="0" w:color="auto"/>
                <w:bottom w:val="none" w:sz="0" w:space="0" w:color="auto"/>
                <w:right w:val="none" w:sz="0" w:space="0" w:color="auto"/>
              </w:divBdr>
            </w:div>
            <w:div w:id="2099591569">
              <w:marLeft w:val="0"/>
              <w:marRight w:val="0"/>
              <w:marTop w:val="0"/>
              <w:marBottom w:val="0"/>
              <w:divBdr>
                <w:top w:val="none" w:sz="0" w:space="0" w:color="auto"/>
                <w:left w:val="none" w:sz="0" w:space="0" w:color="auto"/>
                <w:bottom w:val="none" w:sz="0" w:space="0" w:color="auto"/>
                <w:right w:val="none" w:sz="0" w:space="0" w:color="auto"/>
              </w:divBdr>
            </w:div>
            <w:div w:id="322590214">
              <w:marLeft w:val="0"/>
              <w:marRight w:val="0"/>
              <w:marTop w:val="0"/>
              <w:marBottom w:val="0"/>
              <w:divBdr>
                <w:top w:val="none" w:sz="0" w:space="0" w:color="auto"/>
                <w:left w:val="none" w:sz="0" w:space="0" w:color="auto"/>
                <w:bottom w:val="none" w:sz="0" w:space="0" w:color="auto"/>
                <w:right w:val="none" w:sz="0" w:space="0" w:color="auto"/>
              </w:divBdr>
            </w:div>
            <w:div w:id="917137097">
              <w:marLeft w:val="0"/>
              <w:marRight w:val="0"/>
              <w:marTop w:val="0"/>
              <w:marBottom w:val="0"/>
              <w:divBdr>
                <w:top w:val="none" w:sz="0" w:space="0" w:color="auto"/>
                <w:left w:val="none" w:sz="0" w:space="0" w:color="auto"/>
                <w:bottom w:val="none" w:sz="0" w:space="0" w:color="auto"/>
                <w:right w:val="none" w:sz="0" w:space="0" w:color="auto"/>
              </w:divBdr>
            </w:div>
            <w:div w:id="1615866397">
              <w:marLeft w:val="0"/>
              <w:marRight w:val="0"/>
              <w:marTop w:val="0"/>
              <w:marBottom w:val="0"/>
              <w:divBdr>
                <w:top w:val="none" w:sz="0" w:space="0" w:color="auto"/>
                <w:left w:val="none" w:sz="0" w:space="0" w:color="auto"/>
                <w:bottom w:val="none" w:sz="0" w:space="0" w:color="auto"/>
                <w:right w:val="none" w:sz="0" w:space="0" w:color="auto"/>
              </w:divBdr>
            </w:div>
            <w:div w:id="793715374">
              <w:marLeft w:val="0"/>
              <w:marRight w:val="0"/>
              <w:marTop w:val="0"/>
              <w:marBottom w:val="0"/>
              <w:divBdr>
                <w:top w:val="none" w:sz="0" w:space="0" w:color="auto"/>
                <w:left w:val="none" w:sz="0" w:space="0" w:color="auto"/>
                <w:bottom w:val="none" w:sz="0" w:space="0" w:color="auto"/>
                <w:right w:val="none" w:sz="0" w:space="0" w:color="auto"/>
              </w:divBdr>
            </w:div>
            <w:div w:id="2086999136">
              <w:marLeft w:val="0"/>
              <w:marRight w:val="0"/>
              <w:marTop w:val="0"/>
              <w:marBottom w:val="0"/>
              <w:divBdr>
                <w:top w:val="none" w:sz="0" w:space="0" w:color="auto"/>
                <w:left w:val="none" w:sz="0" w:space="0" w:color="auto"/>
                <w:bottom w:val="none" w:sz="0" w:space="0" w:color="auto"/>
                <w:right w:val="none" w:sz="0" w:space="0" w:color="auto"/>
              </w:divBdr>
            </w:div>
          </w:divsChild>
        </w:div>
        <w:div w:id="185484517">
          <w:marLeft w:val="0"/>
          <w:marRight w:val="0"/>
          <w:marTop w:val="0"/>
          <w:marBottom w:val="0"/>
          <w:divBdr>
            <w:top w:val="none" w:sz="0" w:space="0" w:color="auto"/>
            <w:left w:val="none" w:sz="0" w:space="0" w:color="auto"/>
            <w:bottom w:val="none" w:sz="0" w:space="0" w:color="auto"/>
            <w:right w:val="none" w:sz="0" w:space="0" w:color="auto"/>
          </w:divBdr>
          <w:divsChild>
            <w:div w:id="1933007915">
              <w:marLeft w:val="0"/>
              <w:marRight w:val="0"/>
              <w:marTop w:val="0"/>
              <w:marBottom w:val="0"/>
              <w:divBdr>
                <w:top w:val="none" w:sz="0" w:space="0" w:color="auto"/>
                <w:left w:val="none" w:sz="0" w:space="0" w:color="auto"/>
                <w:bottom w:val="none" w:sz="0" w:space="0" w:color="auto"/>
                <w:right w:val="none" w:sz="0" w:space="0" w:color="auto"/>
              </w:divBdr>
            </w:div>
          </w:divsChild>
        </w:div>
        <w:div w:id="959265888">
          <w:marLeft w:val="0"/>
          <w:marRight w:val="0"/>
          <w:marTop w:val="0"/>
          <w:marBottom w:val="0"/>
          <w:divBdr>
            <w:top w:val="none" w:sz="0" w:space="0" w:color="auto"/>
            <w:left w:val="none" w:sz="0" w:space="0" w:color="auto"/>
            <w:bottom w:val="none" w:sz="0" w:space="0" w:color="auto"/>
            <w:right w:val="none" w:sz="0" w:space="0" w:color="auto"/>
          </w:divBdr>
          <w:divsChild>
            <w:div w:id="399330053">
              <w:marLeft w:val="0"/>
              <w:marRight w:val="0"/>
              <w:marTop w:val="0"/>
              <w:marBottom w:val="0"/>
              <w:divBdr>
                <w:top w:val="none" w:sz="0" w:space="0" w:color="auto"/>
                <w:left w:val="none" w:sz="0" w:space="0" w:color="auto"/>
                <w:bottom w:val="none" w:sz="0" w:space="0" w:color="auto"/>
                <w:right w:val="none" w:sz="0" w:space="0" w:color="auto"/>
              </w:divBdr>
            </w:div>
            <w:div w:id="727875401">
              <w:marLeft w:val="0"/>
              <w:marRight w:val="0"/>
              <w:marTop w:val="0"/>
              <w:marBottom w:val="0"/>
              <w:divBdr>
                <w:top w:val="none" w:sz="0" w:space="0" w:color="auto"/>
                <w:left w:val="none" w:sz="0" w:space="0" w:color="auto"/>
                <w:bottom w:val="none" w:sz="0" w:space="0" w:color="auto"/>
                <w:right w:val="none" w:sz="0" w:space="0" w:color="auto"/>
              </w:divBdr>
            </w:div>
          </w:divsChild>
        </w:div>
        <w:div w:id="2042969962">
          <w:marLeft w:val="0"/>
          <w:marRight w:val="0"/>
          <w:marTop w:val="0"/>
          <w:marBottom w:val="0"/>
          <w:divBdr>
            <w:top w:val="none" w:sz="0" w:space="0" w:color="auto"/>
            <w:left w:val="none" w:sz="0" w:space="0" w:color="auto"/>
            <w:bottom w:val="none" w:sz="0" w:space="0" w:color="auto"/>
            <w:right w:val="none" w:sz="0" w:space="0" w:color="auto"/>
          </w:divBdr>
          <w:divsChild>
            <w:div w:id="1380057972">
              <w:marLeft w:val="0"/>
              <w:marRight w:val="0"/>
              <w:marTop w:val="0"/>
              <w:marBottom w:val="0"/>
              <w:divBdr>
                <w:top w:val="none" w:sz="0" w:space="0" w:color="auto"/>
                <w:left w:val="none" w:sz="0" w:space="0" w:color="auto"/>
                <w:bottom w:val="none" w:sz="0" w:space="0" w:color="auto"/>
                <w:right w:val="none" w:sz="0" w:space="0" w:color="auto"/>
              </w:divBdr>
            </w:div>
          </w:divsChild>
        </w:div>
        <w:div w:id="1576435085">
          <w:marLeft w:val="0"/>
          <w:marRight w:val="0"/>
          <w:marTop w:val="0"/>
          <w:marBottom w:val="0"/>
          <w:divBdr>
            <w:top w:val="none" w:sz="0" w:space="0" w:color="auto"/>
            <w:left w:val="none" w:sz="0" w:space="0" w:color="auto"/>
            <w:bottom w:val="none" w:sz="0" w:space="0" w:color="auto"/>
            <w:right w:val="none" w:sz="0" w:space="0" w:color="auto"/>
          </w:divBdr>
          <w:divsChild>
            <w:div w:id="1613319980">
              <w:marLeft w:val="0"/>
              <w:marRight w:val="0"/>
              <w:marTop w:val="0"/>
              <w:marBottom w:val="0"/>
              <w:divBdr>
                <w:top w:val="none" w:sz="0" w:space="0" w:color="auto"/>
                <w:left w:val="none" w:sz="0" w:space="0" w:color="auto"/>
                <w:bottom w:val="none" w:sz="0" w:space="0" w:color="auto"/>
                <w:right w:val="none" w:sz="0" w:space="0" w:color="auto"/>
              </w:divBdr>
            </w:div>
          </w:divsChild>
        </w:div>
        <w:div w:id="2031183459">
          <w:marLeft w:val="0"/>
          <w:marRight w:val="0"/>
          <w:marTop w:val="0"/>
          <w:marBottom w:val="0"/>
          <w:divBdr>
            <w:top w:val="none" w:sz="0" w:space="0" w:color="auto"/>
            <w:left w:val="none" w:sz="0" w:space="0" w:color="auto"/>
            <w:bottom w:val="none" w:sz="0" w:space="0" w:color="auto"/>
            <w:right w:val="none" w:sz="0" w:space="0" w:color="auto"/>
          </w:divBdr>
          <w:divsChild>
            <w:div w:id="972641204">
              <w:marLeft w:val="0"/>
              <w:marRight w:val="0"/>
              <w:marTop w:val="0"/>
              <w:marBottom w:val="0"/>
              <w:divBdr>
                <w:top w:val="none" w:sz="0" w:space="0" w:color="auto"/>
                <w:left w:val="none" w:sz="0" w:space="0" w:color="auto"/>
                <w:bottom w:val="none" w:sz="0" w:space="0" w:color="auto"/>
                <w:right w:val="none" w:sz="0" w:space="0" w:color="auto"/>
              </w:divBdr>
            </w:div>
            <w:div w:id="1004090194">
              <w:marLeft w:val="0"/>
              <w:marRight w:val="0"/>
              <w:marTop w:val="0"/>
              <w:marBottom w:val="0"/>
              <w:divBdr>
                <w:top w:val="none" w:sz="0" w:space="0" w:color="auto"/>
                <w:left w:val="none" w:sz="0" w:space="0" w:color="auto"/>
                <w:bottom w:val="none" w:sz="0" w:space="0" w:color="auto"/>
                <w:right w:val="none" w:sz="0" w:space="0" w:color="auto"/>
              </w:divBdr>
            </w:div>
          </w:divsChild>
        </w:div>
        <w:div w:id="2128236951">
          <w:marLeft w:val="0"/>
          <w:marRight w:val="0"/>
          <w:marTop w:val="0"/>
          <w:marBottom w:val="0"/>
          <w:divBdr>
            <w:top w:val="none" w:sz="0" w:space="0" w:color="auto"/>
            <w:left w:val="none" w:sz="0" w:space="0" w:color="auto"/>
            <w:bottom w:val="none" w:sz="0" w:space="0" w:color="auto"/>
            <w:right w:val="none" w:sz="0" w:space="0" w:color="auto"/>
          </w:divBdr>
          <w:divsChild>
            <w:div w:id="421806561">
              <w:marLeft w:val="0"/>
              <w:marRight w:val="0"/>
              <w:marTop w:val="0"/>
              <w:marBottom w:val="0"/>
              <w:divBdr>
                <w:top w:val="none" w:sz="0" w:space="0" w:color="auto"/>
                <w:left w:val="none" w:sz="0" w:space="0" w:color="auto"/>
                <w:bottom w:val="none" w:sz="0" w:space="0" w:color="auto"/>
                <w:right w:val="none" w:sz="0" w:space="0" w:color="auto"/>
              </w:divBdr>
            </w:div>
          </w:divsChild>
        </w:div>
        <w:div w:id="1646934135">
          <w:marLeft w:val="0"/>
          <w:marRight w:val="0"/>
          <w:marTop w:val="0"/>
          <w:marBottom w:val="0"/>
          <w:divBdr>
            <w:top w:val="none" w:sz="0" w:space="0" w:color="auto"/>
            <w:left w:val="none" w:sz="0" w:space="0" w:color="auto"/>
            <w:bottom w:val="none" w:sz="0" w:space="0" w:color="auto"/>
            <w:right w:val="none" w:sz="0" w:space="0" w:color="auto"/>
          </w:divBdr>
          <w:divsChild>
            <w:div w:id="721683558">
              <w:marLeft w:val="0"/>
              <w:marRight w:val="0"/>
              <w:marTop w:val="0"/>
              <w:marBottom w:val="0"/>
              <w:divBdr>
                <w:top w:val="none" w:sz="0" w:space="0" w:color="auto"/>
                <w:left w:val="none" w:sz="0" w:space="0" w:color="auto"/>
                <w:bottom w:val="none" w:sz="0" w:space="0" w:color="auto"/>
                <w:right w:val="none" w:sz="0" w:space="0" w:color="auto"/>
              </w:divBdr>
            </w:div>
            <w:div w:id="1398085786">
              <w:marLeft w:val="0"/>
              <w:marRight w:val="0"/>
              <w:marTop w:val="0"/>
              <w:marBottom w:val="0"/>
              <w:divBdr>
                <w:top w:val="none" w:sz="0" w:space="0" w:color="auto"/>
                <w:left w:val="none" w:sz="0" w:space="0" w:color="auto"/>
                <w:bottom w:val="none" w:sz="0" w:space="0" w:color="auto"/>
                <w:right w:val="none" w:sz="0" w:space="0" w:color="auto"/>
              </w:divBdr>
            </w:div>
          </w:divsChild>
        </w:div>
        <w:div w:id="279259841">
          <w:marLeft w:val="0"/>
          <w:marRight w:val="0"/>
          <w:marTop w:val="0"/>
          <w:marBottom w:val="0"/>
          <w:divBdr>
            <w:top w:val="none" w:sz="0" w:space="0" w:color="auto"/>
            <w:left w:val="none" w:sz="0" w:space="0" w:color="auto"/>
            <w:bottom w:val="none" w:sz="0" w:space="0" w:color="auto"/>
            <w:right w:val="none" w:sz="0" w:space="0" w:color="auto"/>
          </w:divBdr>
          <w:divsChild>
            <w:div w:id="1304386814">
              <w:marLeft w:val="0"/>
              <w:marRight w:val="0"/>
              <w:marTop w:val="0"/>
              <w:marBottom w:val="0"/>
              <w:divBdr>
                <w:top w:val="none" w:sz="0" w:space="0" w:color="auto"/>
                <w:left w:val="none" w:sz="0" w:space="0" w:color="auto"/>
                <w:bottom w:val="none" w:sz="0" w:space="0" w:color="auto"/>
                <w:right w:val="none" w:sz="0" w:space="0" w:color="auto"/>
              </w:divBdr>
            </w:div>
          </w:divsChild>
        </w:div>
        <w:div w:id="1558668039">
          <w:marLeft w:val="0"/>
          <w:marRight w:val="0"/>
          <w:marTop w:val="0"/>
          <w:marBottom w:val="0"/>
          <w:divBdr>
            <w:top w:val="none" w:sz="0" w:space="0" w:color="auto"/>
            <w:left w:val="none" w:sz="0" w:space="0" w:color="auto"/>
            <w:bottom w:val="none" w:sz="0" w:space="0" w:color="auto"/>
            <w:right w:val="none" w:sz="0" w:space="0" w:color="auto"/>
          </w:divBdr>
          <w:divsChild>
            <w:div w:id="1424109980">
              <w:marLeft w:val="0"/>
              <w:marRight w:val="0"/>
              <w:marTop w:val="0"/>
              <w:marBottom w:val="0"/>
              <w:divBdr>
                <w:top w:val="none" w:sz="0" w:space="0" w:color="auto"/>
                <w:left w:val="none" w:sz="0" w:space="0" w:color="auto"/>
                <w:bottom w:val="none" w:sz="0" w:space="0" w:color="auto"/>
                <w:right w:val="none" w:sz="0" w:space="0" w:color="auto"/>
              </w:divBdr>
            </w:div>
            <w:div w:id="909119024">
              <w:marLeft w:val="0"/>
              <w:marRight w:val="0"/>
              <w:marTop w:val="0"/>
              <w:marBottom w:val="0"/>
              <w:divBdr>
                <w:top w:val="none" w:sz="0" w:space="0" w:color="auto"/>
                <w:left w:val="none" w:sz="0" w:space="0" w:color="auto"/>
                <w:bottom w:val="none" w:sz="0" w:space="0" w:color="auto"/>
                <w:right w:val="none" w:sz="0" w:space="0" w:color="auto"/>
              </w:divBdr>
            </w:div>
          </w:divsChild>
        </w:div>
        <w:div w:id="1534882380">
          <w:marLeft w:val="0"/>
          <w:marRight w:val="0"/>
          <w:marTop w:val="0"/>
          <w:marBottom w:val="0"/>
          <w:divBdr>
            <w:top w:val="none" w:sz="0" w:space="0" w:color="auto"/>
            <w:left w:val="none" w:sz="0" w:space="0" w:color="auto"/>
            <w:bottom w:val="none" w:sz="0" w:space="0" w:color="auto"/>
            <w:right w:val="none" w:sz="0" w:space="0" w:color="auto"/>
          </w:divBdr>
          <w:divsChild>
            <w:div w:id="992100791">
              <w:marLeft w:val="0"/>
              <w:marRight w:val="0"/>
              <w:marTop w:val="0"/>
              <w:marBottom w:val="0"/>
              <w:divBdr>
                <w:top w:val="none" w:sz="0" w:space="0" w:color="auto"/>
                <w:left w:val="none" w:sz="0" w:space="0" w:color="auto"/>
                <w:bottom w:val="none" w:sz="0" w:space="0" w:color="auto"/>
                <w:right w:val="none" w:sz="0" w:space="0" w:color="auto"/>
              </w:divBdr>
            </w:div>
            <w:div w:id="344095755">
              <w:marLeft w:val="0"/>
              <w:marRight w:val="0"/>
              <w:marTop w:val="0"/>
              <w:marBottom w:val="0"/>
              <w:divBdr>
                <w:top w:val="none" w:sz="0" w:space="0" w:color="auto"/>
                <w:left w:val="none" w:sz="0" w:space="0" w:color="auto"/>
                <w:bottom w:val="none" w:sz="0" w:space="0" w:color="auto"/>
                <w:right w:val="none" w:sz="0" w:space="0" w:color="auto"/>
              </w:divBdr>
            </w:div>
          </w:divsChild>
        </w:div>
        <w:div w:id="1932935020">
          <w:marLeft w:val="0"/>
          <w:marRight w:val="0"/>
          <w:marTop w:val="0"/>
          <w:marBottom w:val="0"/>
          <w:divBdr>
            <w:top w:val="none" w:sz="0" w:space="0" w:color="auto"/>
            <w:left w:val="none" w:sz="0" w:space="0" w:color="auto"/>
            <w:bottom w:val="none" w:sz="0" w:space="0" w:color="auto"/>
            <w:right w:val="none" w:sz="0" w:space="0" w:color="auto"/>
          </w:divBdr>
          <w:divsChild>
            <w:div w:id="1775785399">
              <w:marLeft w:val="0"/>
              <w:marRight w:val="0"/>
              <w:marTop w:val="0"/>
              <w:marBottom w:val="0"/>
              <w:divBdr>
                <w:top w:val="none" w:sz="0" w:space="0" w:color="auto"/>
                <w:left w:val="none" w:sz="0" w:space="0" w:color="auto"/>
                <w:bottom w:val="none" w:sz="0" w:space="0" w:color="auto"/>
                <w:right w:val="none" w:sz="0" w:space="0" w:color="auto"/>
              </w:divBdr>
            </w:div>
          </w:divsChild>
        </w:div>
        <w:div w:id="1249848761">
          <w:marLeft w:val="0"/>
          <w:marRight w:val="0"/>
          <w:marTop w:val="0"/>
          <w:marBottom w:val="0"/>
          <w:divBdr>
            <w:top w:val="none" w:sz="0" w:space="0" w:color="auto"/>
            <w:left w:val="none" w:sz="0" w:space="0" w:color="auto"/>
            <w:bottom w:val="none" w:sz="0" w:space="0" w:color="auto"/>
            <w:right w:val="none" w:sz="0" w:space="0" w:color="auto"/>
          </w:divBdr>
          <w:divsChild>
            <w:div w:id="906690675">
              <w:marLeft w:val="0"/>
              <w:marRight w:val="0"/>
              <w:marTop w:val="0"/>
              <w:marBottom w:val="0"/>
              <w:divBdr>
                <w:top w:val="none" w:sz="0" w:space="0" w:color="auto"/>
                <w:left w:val="none" w:sz="0" w:space="0" w:color="auto"/>
                <w:bottom w:val="none" w:sz="0" w:space="0" w:color="auto"/>
                <w:right w:val="none" w:sz="0" w:space="0" w:color="auto"/>
              </w:divBdr>
            </w:div>
          </w:divsChild>
        </w:div>
        <w:div w:id="2049256602">
          <w:marLeft w:val="0"/>
          <w:marRight w:val="0"/>
          <w:marTop w:val="0"/>
          <w:marBottom w:val="0"/>
          <w:divBdr>
            <w:top w:val="none" w:sz="0" w:space="0" w:color="auto"/>
            <w:left w:val="none" w:sz="0" w:space="0" w:color="auto"/>
            <w:bottom w:val="none" w:sz="0" w:space="0" w:color="auto"/>
            <w:right w:val="none" w:sz="0" w:space="0" w:color="auto"/>
          </w:divBdr>
          <w:divsChild>
            <w:div w:id="602498294">
              <w:marLeft w:val="0"/>
              <w:marRight w:val="0"/>
              <w:marTop w:val="0"/>
              <w:marBottom w:val="0"/>
              <w:divBdr>
                <w:top w:val="none" w:sz="0" w:space="0" w:color="auto"/>
                <w:left w:val="none" w:sz="0" w:space="0" w:color="auto"/>
                <w:bottom w:val="none" w:sz="0" w:space="0" w:color="auto"/>
                <w:right w:val="none" w:sz="0" w:space="0" w:color="auto"/>
              </w:divBdr>
            </w:div>
            <w:div w:id="1753775990">
              <w:marLeft w:val="0"/>
              <w:marRight w:val="0"/>
              <w:marTop w:val="0"/>
              <w:marBottom w:val="0"/>
              <w:divBdr>
                <w:top w:val="none" w:sz="0" w:space="0" w:color="auto"/>
                <w:left w:val="none" w:sz="0" w:space="0" w:color="auto"/>
                <w:bottom w:val="none" w:sz="0" w:space="0" w:color="auto"/>
                <w:right w:val="none" w:sz="0" w:space="0" w:color="auto"/>
              </w:divBdr>
            </w:div>
          </w:divsChild>
        </w:div>
        <w:div w:id="1402294065">
          <w:marLeft w:val="0"/>
          <w:marRight w:val="0"/>
          <w:marTop w:val="0"/>
          <w:marBottom w:val="0"/>
          <w:divBdr>
            <w:top w:val="none" w:sz="0" w:space="0" w:color="auto"/>
            <w:left w:val="none" w:sz="0" w:space="0" w:color="auto"/>
            <w:bottom w:val="none" w:sz="0" w:space="0" w:color="auto"/>
            <w:right w:val="none" w:sz="0" w:space="0" w:color="auto"/>
          </w:divBdr>
          <w:divsChild>
            <w:div w:id="833255002">
              <w:marLeft w:val="0"/>
              <w:marRight w:val="0"/>
              <w:marTop w:val="0"/>
              <w:marBottom w:val="0"/>
              <w:divBdr>
                <w:top w:val="none" w:sz="0" w:space="0" w:color="auto"/>
                <w:left w:val="none" w:sz="0" w:space="0" w:color="auto"/>
                <w:bottom w:val="none" w:sz="0" w:space="0" w:color="auto"/>
                <w:right w:val="none" w:sz="0" w:space="0" w:color="auto"/>
              </w:divBdr>
            </w:div>
            <w:div w:id="416488916">
              <w:marLeft w:val="0"/>
              <w:marRight w:val="0"/>
              <w:marTop w:val="0"/>
              <w:marBottom w:val="0"/>
              <w:divBdr>
                <w:top w:val="none" w:sz="0" w:space="0" w:color="auto"/>
                <w:left w:val="none" w:sz="0" w:space="0" w:color="auto"/>
                <w:bottom w:val="none" w:sz="0" w:space="0" w:color="auto"/>
                <w:right w:val="none" w:sz="0" w:space="0" w:color="auto"/>
              </w:divBdr>
            </w:div>
          </w:divsChild>
        </w:div>
        <w:div w:id="340549939">
          <w:marLeft w:val="0"/>
          <w:marRight w:val="0"/>
          <w:marTop w:val="0"/>
          <w:marBottom w:val="0"/>
          <w:divBdr>
            <w:top w:val="none" w:sz="0" w:space="0" w:color="auto"/>
            <w:left w:val="none" w:sz="0" w:space="0" w:color="auto"/>
            <w:bottom w:val="none" w:sz="0" w:space="0" w:color="auto"/>
            <w:right w:val="none" w:sz="0" w:space="0" w:color="auto"/>
          </w:divBdr>
          <w:divsChild>
            <w:div w:id="890574300">
              <w:marLeft w:val="0"/>
              <w:marRight w:val="0"/>
              <w:marTop w:val="0"/>
              <w:marBottom w:val="0"/>
              <w:divBdr>
                <w:top w:val="none" w:sz="0" w:space="0" w:color="auto"/>
                <w:left w:val="none" w:sz="0" w:space="0" w:color="auto"/>
                <w:bottom w:val="none" w:sz="0" w:space="0" w:color="auto"/>
                <w:right w:val="none" w:sz="0" w:space="0" w:color="auto"/>
              </w:divBdr>
            </w:div>
          </w:divsChild>
        </w:div>
        <w:div w:id="183790754">
          <w:marLeft w:val="0"/>
          <w:marRight w:val="0"/>
          <w:marTop w:val="0"/>
          <w:marBottom w:val="0"/>
          <w:divBdr>
            <w:top w:val="none" w:sz="0" w:space="0" w:color="auto"/>
            <w:left w:val="none" w:sz="0" w:space="0" w:color="auto"/>
            <w:bottom w:val="none" w:sz="0" w:space="0" w:color="auto"/>
            <w:right w:val="none" w:sz="0" w:space="0" w:color="auto"/>
          </w:divBdr>
          <w:divsChild>
            <w:div w:id="77676447">
              <w:marLeft w:val="0"/>
              <w:marRight w:val="0"/>
              <w:marTop w:val="0"/>
              <w:marBottom w:val="0"/>
              <w:divBdr>
                <w:top w:val="none" w:sz="0" w:space="0" w:color="auto"/>
                <w:left w:val="none" w:sz="0" w:space="0" w:color="auto"/>
                <w:bottom w:val="none" w:sz="0" w:space="0" w:color="auto"/>
                <w:right w:val="none" w:sz="0" w:space="0" w:color="auto"/>
              </w:divBdr>
            </w:div>
            <w:div w:id="1525705659">
              <w:marLeft w:val="0"/>
              <w:marRight w:val="0"/>
              <w:marTop w:val="0"/>
              <w:marBottom w:val="0"/>
              <w:divBdr>
                <w:top w:val="none" w:sz="0" w:space="0" w:color="auto"/>
                <w:left w:val="none" w:sz="0" w:space="0" w:color="auto"/>
                <w:bottom w:val="none" w:sz="0" w:space="0" w:color="auto"/>
                <w:right w:val="none" w:sz="0" w:space="0" w:color="auto"/>
              </w:divBdr>
            </w:div>
          </w:divsChild>
        </w:div>
        <w:div w:id="195196116">
          <w:marLeft w:val="0"/>
          <w:marRight w:val="0"/>
          <w:marTop w:val="0"/>
          <w:marBottom w:val="0"/>
          <w:divBdr>
            <w:top w:val="none" w:sz="0" w:space="0" w:color="auto"/>
            <w:left w:val="none" w:sz="0" w:space="0" w:color="auto"/>
            <w:bottom w:val="none" w:sz="0" w:space="0" w:color="auto"/>
            <w:right w:val="none" w:sz="0" w:space="0" w:color="auto"/>
          </w:divBdr>
          <w:divsChild>
            <w:div w:id="985278399">
              <w:marLeft w:val="0"/>
              <w:marRight w:val="0"/>
              <w:marTop w:val="0"/>
              <w:marBottom w:val="0"/>
              <w:divBdr>
                <w:top w:val="none" w:sz="0" w:space="0" w:color="auto"/>
                <w:left w:val="none" w:sz="0" w:space="0" w:color="auto"/>
                <w:bottom w:val="none" w:sz="0" w:space="0" w:color="auto"/>
                <w:right w:val="none" w:sz="0" w:space="0" w:color="auto"/>
              </w:divBdr>
            </w:div>
            <w:div w:id="1636595805">
              <w:marLeft w:val="0"/>
              <w:marRight w:val="0"/>
              <w:marTop w:val="0"/>
              <w:marBottom w:val="0"/>
              <w:divBdr>
                <w:top w:val="none" w:sz="0" w:space="0" w:color="auto"/>
                <w:left w:val="none" w:sz="0" w:space="0" w:color="auto"/>
                <w:bottom w:val="none" w:sz="0" w:space="0" w:color="auto"/>
                <w:right w:val="none" w:sz="0" w:space="0" w:color="auto"/>
              </w:divBdr>
            </w:div>
            <w:div w:id="677195882">
              <w:marLeft w:val="0"/>
              <w:marRight w:val="0"/>
              <w:marTop w:val="0"/>
              <w:marBottom w:val="0"/>
              <w:divBdr>
                <w:top w:val="none" w:sz="0" w:space="0" w:color="auto"/>
                <w:left w:val="none" w:sz="0" w:space="0" w:color="auto"/>
                <w:bottom w:val="none" w:sz="0" w:space="0" w:color="auto"/>
                <w:right w:val="none" w:sz="0" w:space="0" w:color="auto"/>
              </w:divBdr>
            </w:div>
            <w:div w:id="1756784211">
              <w:marLeft w:val="0"/>
              <w:marRight w:val="0"/>
              <w:marTop w:val="0"/>
              <w:marBottom w:val="0"/>
              <w:divBdr>
                <w:top w:val="none" w:sz="0" w:space="0" w:color="auto"/>
                <w:left w:val="none" w:sz="0" w:space="0" w:color="auto"/>
                <w:bottom w:val="none" w:sz="0" w:space="0" w:color="auto"/>
                <w:right w:val="none" w:sz="0" w:space="0" w:color="auto"/>
              </w:divBdr>
            </w:div>
            <w:div w:id="710224292">
              <w:marLeft w:val="0"/>
              <w:marRight w:val="0"/>
              <w:marTop w:val="0"/>
              <w:marBottom w:val="0"/>
              <w:divBdr>
                <w:top w:val="none" w:sz="0" w:space="0" w:color="auto"/>
                <w:left w:val="none" w:sz="0" w:space="0" w:color="auto"/>
                <w:bottom w:val="none" w:sz="0" w:space="0" w:color="auto"/>
                <w:right w:val="none" w:sz="0" w:space="0" w:color="auto"/>
              </w:divBdr>
            </w:div>
          </w:divsChild>
        </w:div>
        <w:div w:id="555244569">
          <w:marLeft w:val="0"/>
          <w:marRight w:val="0"/>
          <w:marTop w:val="0"/>
          <w:marBottom w:val="0"/>
          <w:divBdr>
            <w:top w:val="none" w:sz="0" w:space="0" w:color="auto"/>
            <w:left w:val="none" w:sz="0" w:space="0" w:color="auto"/>
            <w:bottom w:val="none" w:sz="0" w:space="0" w:color="auto"/>
            <w:right w:val="none" w:sz="0" w:space="0" w:color="auto"/>
          </w:divBdr>
          <w:divsChild>
            <w:div w:id="38480606">
              <w:marLeft w:val="0"/>
              <w:marRight w:val="0"/>
              <w:marTop w:val="0"/>
              <w:marBottom w:val="0"/>
              <w:divBdr>
                <w:top w:val="none" w:sz="0" w:space="0" w:color="auto"/>
                <w:left w:val="none" w:sz="0" w:space="0" w:color="auto"/>
                <w:bottom w:val="none" w:sz="0" w:space="0" w:color="auto"/>
                <w:right w:val="none" w:sz="0" w:space="0" w:color="auto"/>
              </w:divBdr>
            </w:div>
          </w:divsChild>
        </w:div>
        <w:div w:id="1555583374">
          <w:marLeft w:val="0"/>
          <w:marRight w:val="0"/>
          <w:marTop w:val="0"/>
          <w:marBottom w:val="0"/>
          <w:divBdr>
            <w:top w:val="none" w:sz="0" w:space="0" w:color="auto"/>
            <w:left w:val="none" w:sz="0" w:space="0" w:color="auto"/>
            <w:bottom w:val="none" w:sz="0" w:space="0" w:color="auto"/>
            <w:right w:val="none" w:sz="0" w:space="0" w:color="auto"/>
          </w:divBdr>
          <w:divsChild>
            <w:div w:id="1117144455">
              <w:marLeft w:val="0"/>
              <w:marRight w:val="0"/>
              <w:marTop w:val="0"/>
              <w:marBottom w:val="0"/>
              <w:divBdr>
                <w:top w:val="none" w:sz="0" w:space="0" w:color="auto"/>
                <w:left w:val="none" w:sz="0" w:space="0" w:color="auto"/>
                <w:bottom w:val="none" w:sz="0" w:space="0" w:color="auto"/>
                <w:right w:val="none" w:sz="0" w:space="0" w:color="auto"/>
              </w:divBdr>
            </w:div>
            <w:div w:id="1657345120">
              <w:marLeft w:val="0"/>
              <w:marRight w:val="0"/>
              <w:marTop w:val="0"/>
              <w:marBottom w:val="0"/>
              <w:divBdr>
                <w:top w:val="none" w:sz="0" w:space="0" w:color="auto"/>
                <w:left w:val="none" w:sz="0" w:space="0" w:color="auto"/>
                <w:bottom w:val="none" w:sz="0" w:space="0" w:color="auto"/>
                <w:right w:val="none" w:sz="0" w:space="0" w:color="auto"/>
              </w:divBdr>
            </w:div>
            <w:div w:id="940407982">
              <w:marLeft w:val="0"/>
              <w:marRight w:val="0"/>
              <w:marTop w:val="0"/>
              <w:marBottom w:val="0"/>
              <w:divBdr>
                <w:top w:val="none" w:sz="0" w:space="0" w:color="auto"/>
                <w:left w:val="none" w:sz="0" w:space="0" w:color="auto"/>
                <w:bottom w:val="none" w:sz="0" w:space="0" w:color="auto"/>
                <w:right w:val="none" w:sz="0" w:space="0" w:color="auto"/>
              </w:divBdr>
            </w:div>
          </w:divsChild>
        </w:div>
        <w:div w:id="1933511226">
          <w:marLeft w:val="0"/>
          <w:marRight w:val="0"/>
          <w:marTop w:val="0"/>
          <w:marBottom w:val="0"/>
          <w:divBdr>
            <w:top w:val="none" w:sz="0" w:space="0" w:color="auto"/>
            <w:left w:val="none" w:sz="0" w:space="0" w:color="auto"/>
            <w:bottom w:val="none" w:sz="0" w:space="0" w:color="auto"/>
            <w:right w:val="none" w:sz="0" w:space="0" w:color="auto"/>
          </w:divBdr>
          <w:divsChild>
            <w:div w:id="1242257670">
              <w:marLeft w:val="0"/>
              <w:marRight w:val="0"/>
              <w:marTop w:val="0"/>
              <w:marBottom w:val="0"/>
              <w:divBdr>
                <w:top w:val="none" w:sz="0" w:space="0" w:color="auto"/>
                <w:left w:val="none" w:sz="0" w:space="0" w:color="auto"/>
                <w:bottom w:val="none" w:sz="0" w:space="0" w:color="auto"/>
                <w:right w:val="none" w:sz="0" w:space="0" w:color="auto"/>
              </w:divBdr>
            </w:div>
            <w:div w:id="1887257834">
              <w:marLeft w:val="0"/>
              <w:marRight w:val="0"/>
              <w:marTop w:val="0"/>
              <w:marBottom w:val="0"/>
              <w:divBdr>
                <w:top w:val="none" w:sz="0" w:space="0" w:color="auto"/>
                <w:left w:val="none" w:sz="0" w:space="0" w:color="auto"/>
                <w:bottom w:val="none" w:sz="0" w:space="0" w:color="auto"/>
                <w:right w:val="none" w:sz="0" w:space="0" w:color="auto"/>
              </w:divBdr>
            </w:div>
            <w:div w:id="1796562720">
              <w:marLeft w:val="0"/>
              <w:marRight w:val="0"/>
              <w:marTop w:val="0"/>
              <w:marBottom w:val="0"/>
              <w:divBdr>
                <w:top w:val="none" w:sz="0" w:space="0" w:color="auto"/>
                <w:left w:val="none" w:sz="0" w:space="0" w:color="auto"/>
                <w:bottom w:val="none" w:sz="0" w:space="0" w:color="auto"/>
                <w:right w:val="none" w:sz="0" w:space="0" w:color="auto"/>
              </w:divBdr>
            </w:div>
          </w:divsChild>
        </w:div>
        <w:div w:id="1390573606">
          <w:marLeft w:val="0"/>
          <w:marRight w:val="0"/>
          <w:marTop w:val="0"/>
          <w:marBottom w:val="0"/>
          <w:divBdr>
            <w:top w:val="none" w:sz="0" w:space="0" w:color="auto"/>
            <w:left w:val="none" w:sz="0" w:space="0" w:color="auto"/>
            <w:bottom w:val="none" w:sz="0" w:space="0" w:color="auto"/>
            <w:right w:val="none" w:sz="0" w:space="0" w:color="auto"/>
          </w:divBdr>
          <w:divsChild>
            <w:div w:id="1485050751">
              <w:marLeft w:val="0"/>
              <w:marRight w:val="0"/>
              <w:marTop w:val="0"/>
              <w:marBottom w:val="0"/>
              <w:divBdr>
                <w:top w:val="none" w:sz="0" w:space="0" w:color="auto"/>
                <w:left w:val="none" w:sz="0" w:space="0" w:color="auto"/>
                <w:bottom w:val="none" w:sz="0" w:space="0" w:color="auto"/>
                <w:right w:val="none" w:sz="0" w:space="0" w:color="auto"/>
              </w:divBdr>
            </w:div>
            <w:div w:id="203948361">
              <w:marLeft w:val="0"/>
              <w:marRight w:val="0"/>
              <w:marTop w:val="0"/>
              <w:marBottom w:val="0"/>
              <w:divBdr>
                <w:top w:val="none" w:sz="0" w:space="0" w:color="auto"/>
                <w:left w:val="none" w:sz="0" w:space="0" w:color="auto"/>
                <w:bottom w:val="none" w:sz="0" w:space="0" w:color="auto"/>
                <w:right w:val="none" w:sz="0" w:space="0" w:color="auto"/>
              </w:divBdr>
            </w:div>
          </w:divsChild>
        </w:div>
        <w:div w:id="898714828">
          <w:marLeft w:val="0"/>
          <w:marRight w:val="0"/>
          <w:marTop w:val="0"/>
          <w:marBottom w:val="0"/>
          <w:divBdr>
            <w:top w:val="none" w:sz="0" w:space="0" w:color="auto"/>
            <w:left w:val="none" w:sz="0" w:space="0" w:color="auto"/>
            <w:bottom w:val="none" w:sz="0" w:space="0" w:color="auto"/>
            <w:right w:val="none" w:sz="0" w:space="0" w:color="auto"/>
          </w:divBdr>
          <w:divsChild>
            <w:div w:id="1662804543">
              <w:marLeft w:val="0"/>
              <w:marRight w:val="0"/>
              <w:marTop w:val="0"/>
              <w:marBottom w:val="0"/>
              <w:divBdr>
                <w:top w:val="none" w:sz="0" w:space="0" w:color="auto"/>
                <w:left w:val="none" w:sz="0" w:space="0" w:color="auto"/>
                <w:bottom w:val="none" w:sz="0" w:space="0" w:color="auto"/>
                <w:right w:val="none" w:sz="0" w:space="0" w:color="auto"/>
              </w:divBdr>
            </w:div>
          </w:divsChild>
        </w:div>
        <w:div w:id="295457649">
          <w:marLeft w:val="0"/>
          <w:marRight w:val="0"/>
          <w:marTop w:val="0"/>
          <w:marBottom w:val="0"/>
          <w:divBdr>
            <w:top w:val="none" w:sz="0" w:space="0" w:color="auto"/>
            <w:left w:val="none" w:sz="0" w:space="0" w:color="auto"/>
            <w:bottom w:val="none" w:sz="0" w:space="0" w:color="auto"/>
            <w:right w:val="none" w:sz="0" w:space="0" w:color="auto"/>
          </w:divBdr>
          <w:divsChild>
            <w:div w:id="1612131055">
              <w:marLeft w:val="0"/>
              <w:marRight w:val="0"/>
              <w:marTop w:val="0"/>
              <w:marBottom w:val="0"/>
              <w:divBdr>
                <w:top w:val="none" w:sz="0" w:space="0" w:color="auto"/>
                <w:left w:val="none" w:sz="0" w:space="0" w:color="auto"/>
                <w:bottom w:val="none" w:sz="0" w:space="0" w:color="auto"/>
                <w:right w:val="none" w:sz="0" w:space="0" w:color="auto"/>
              </w:divBdr>
            </w:div>
            <w:div w:id="851458666">
              <w:marLeft w:val="0"/>
              <w:marRight w:val="0"/>
              <w:marTop w:val="0"/>
              <w:marBottom w:val="0"/>
              <w:divBdr>
                <w:top w:val="none" w:sz="0" w:space="0" w:color="auto"/>
                <w:left w:val="none" w:sz="0" w:space="0" w:color="auto"/>
                <w:bottom w:val="none" w:sz="0" w:space="0" w:color="auto"/>
                <w:right w:val="none" w:sz="0" w:space="0" w:color="auto"/>
              </w:divBdr>
            </w:div>
          </w:divsChild>
        </w:div>
        <w:div w:id="1000742082">
          <w:marLeft w:val="0"/>
          <w:marRight w:val="0"/>
          <w:marTop w:val="0"/>
          <w:marBottom w:val="0"/>
          <w:divBdr>
            <w:top w:val="none" w:sz="0" w:space="0" w:color="auto"/>
            <w:left w:val="none" w:sz="0" w:space="0" w:color="auto"/>
            <w:bottom w:val="none" w:sz="0" w:space="0" w:color="auto"/>
            <w:right w:val="none" w:sz="0" w:space="0" w:color="auto"/>
          </w:divBdr>
          <w:divsChild>
            <w:div w:id="771242917">
              <w:marLeft w:val="0"/>
              <w:marRight w:val="0"/>
              <w:marTop w:val="0"/>
              <w:marBottom w:val="0"/>
              <w:divBdr>
                <w:top w:val="none" w:sz="0" w:space="0" w:color="auto"/>
                <w:left w:val="none" w:sz="0" w:space="0" w:color="auto"/>
                <w:bottom w:val="none" w:sz="0" w:space="0" w:color="auto"/>
                <w:right w:val="none" w:sz="0" w:space="0" w:color="auto"/>
              </w:divBdr>
            </w:div>
            <w:div w:id="921180551">
              <w:marLeft w:val="0"/>
              <w:marRight w:val="0"/>
              <w:marTop w:val="0"/>
              <w:marBottom w:val="0"/>
              <w:divBdr>
                <w:top w:val="none" w:sz="0" w:space="0" w:color="auto"/>
                <w:left w:val="none" w:sz="0" w:space="0" w:color="auto"/>
                <w:bottom w:val="none" w:sz="0" w:space="0" w:color="auto"/>
                <w:right w:val="none" w:sz="0" w:space="0" w:color="auto"/>
              </w:divBdr>
            </w:div>
            <w:div w:id="1348563178">
              <w:marLeft w:val="0"/>
              <w:marRight w:val="0"/>
              <w:marTop w:val="0"/>
              <w:marBottom w:val="0"/>
              <w:divBdr>
                <w:top w:val="none" w:sz="0" w:space="0" w:color="auto"/>
                <w:left w:val="none" w:sz="0" w:space="0" w:color="auto"/>
                <w:bottom w:val="none" w:sz="0" w:space="0" w:color="auto"/>
                <w:right w:val="none" w:sz="0" w:space="0" w:color="auto"/>
              </w:divBdr>
            </w:div>
            <w:div w:id="1925534530">
              <w:marLeft w:val="0"/>
              <w:marRight w:val="0"/>
              <w:marTop w:val="0"/>
              <w:marBottom w:val="0"/>
              <w:divBdr>
                <w:top w:val="none" w:sz="0" w:space="0" w:color="auto"/>
                <w:left w:val="none" w:sz="0" w:space="0" w:color="auto"/>
                <w:bottom w:val="none" w:sz="0" w:space="0" w:color="auto"/>
                <w:right w:val="none" w:sz="0" w:space="0" w:color="auto"/>
              </w:divBdr>
            </w:div>
            <w:div w:id="498276555">
              <w:marLeft w:val="0"/>
              <w:marRight w:val="0"/>
              <w:marTop w:val="0"/>
              <w:marBottom w:val="0"/>
              <w:divBdr>
                <w:top w:val="none" w:sz="0" w:space="0" w:color="auto"/>
                <w:left w:val="none" w:sz="0" w:space="0" w:color="auto"/>
                <w:bottom w:val="none" w:sz="0" w:space="0" w:color="auto"/>
                <w:right w:val="none" w:sz="0" w:space="0" w:color="auto"/>
              </w:divBdr>
            </w:div>
          </w:divsChild>
        </w:div>
        <w:div w:id="1585453216">
          <w:marLeft w:val="0"/>
          <w:marRight w:val="0"/>
          <w:marTop w:val="0"/>
          <w:marBottom w:val="0"/>
          <w:divBdr>
            <w:top w:val="none" w:sz="0" w:space="0" w:color="auto"/>
            <w:left w:val="none" w:sz="0" w:space="0" w:color="auto"/>
            <w:bottom w:val="none" w:sz="0" w:space="0" w:color="auto"/>
            <w:right w:val="none" w:sz="0" w:space="0" w:color="auto"/>
          </w:divBdr>
          <w:divsChild>
            <w:div w:id="1017731058">
              <w:marLeft w:val="0"/>
              <w:marRight w:val="0"/>
              <w:marTop w:val="0"/>
              <w:marBottom w:val="0"/>
              <w:divBdr>
                <w:top w:val="none" w:sz="0" w:space="0" w:color="auto"/>
                <w:left w:val="none" w:sz="0" w:space="0" w:color="auto"/>
                <w:bottom w:val="none" w:sz="0" w:space="0" w:color="auto"/>
                <w:right w:val="none" w:sz="0" w:space="0" w:color="auto"/>
              </w:divBdr>
            </w:div>
            <w:div w:id="1976058649">
              <w:marLeft w:val="0"/>
              <w:marRight w:val="0"/>
              <w:marTop w:val="0"/>
              <w:marBottom w:val="0"/>
              <w:divBdr>
                <w:top w:val="none" w:sz="0" w:space="0" w:color="auto"/>
                <w:left w:val="none" w:sz="0" w:space="0" w:color="auto"/>
                <w:bottom w:val="none" w:sz="0" w:space="0" w:color="auto"/>
                <w:right w:val="none" w:sz="0" w:space="0" w:color="auto"/>
              </w:divBdr>
            </w:div>
            <w:div w:id="1028067075">
              <w:marLeft w:val="0"/>
              <w:marRight w:val="0"/>
              <w:marTop w:val="0"/>
              <w:marBottom w:val="0"/>
              <w:divBdr>
                <w:top w:val="none" w:sz="0" w:space="0" w:color="auto"/>
                <w:left w:val="none" w:sz="0" w:space="0" w:color="auto"/>
                <w:bottom w:val="none" w:sz="0" w:space="0" w:color="auto"/>
                <w:right w:val="none" w:sz="0" w:space="0" w:color="auto"/>
              </w:divBdr>
            </w:div>
            <w:div w:id="1993632270">
              <w:marLeft w:val="0"/>
              <w:marRight w:val="0"/>
              <w:marTop w:val="0"/>
              <w:marBottom w:val="0"/>
              <w:divBdr>
                <w:top w:val="none" w:sz="0" w:space="0" w:color="auto"/>
                <w:left w:val="none" w:sz="0" w:space="0" w:color="auto"/>
                <w:bottom w:val="none" w:sz="0" w:space="0" w:color="auto"/>
                <w:right w:val="none" w:sz="0" w:space="0" w:color="auto"/>
              </w:divBdr>
            </w:div>
            <w:div w:id="915625209">
              <w:marLeft w:val="0"/>
              <w:marRight w:val="0"/>
              <w:marTop w:val="0"/>
              <w:marBottom w:val="0"/>
              <w:divBdr>
                <w:top w:val="none" w:sz="0" w:space="0" w:color="auto"/>
                <w:left w:val="none" w:sz="0" w:space="0" w:color="auto"/>
                <w:bottom w:val="none" w:sz="0" w:space="0" w:color="auto"/>
                <w:right w:val="none" w:sz="0" w:space="0" w:color="auto"/>
              </w:divBdr>
            </w:div>
            <w:div w:id="1792358937">
              <w:marLeft w:val="0"/>
              <w:marRight w:val="0"/>
              <w:marTop w:val="0"/>
              <w:marBottom w:val="0"/>
              <w:divBdr>
                <w:top w:val="none" w:sz="0" w:space="0" w:color="auto"/>
                <w:left w:val="none" w:sz="0" w:space="0" w:color="auto"/>
                <w:bottom w:val="none" w:sz="0" w:space="0" w:color="auto"/>
                <w:right w:val="none" w:sz="0" w:space="0" w:color="auto"/>
              </w:divBdr>
            </w:div>
          </w:divsChild>
        </w:div>
        <w:div w:id="1114132536">
          <w:marLeft w:val="0"/>
          <w:marRight w:val="0"/>
          <w:marTop w:val="0"/>
          <w:marBottom w:val="0"/>
          <w:divBdr>
            <w:top w:val="none" w:sz="0" w:space="0" w:color="auto"/>
            <w:left w:val="none" w:sz="0" w:space="0" w:color="auto"/>
            <w:bottom w:val="none" w:sz="0" w:space="0" w:color="auto"/>
            <w:right w:val="none" w:sz="0" w:space="0" w:color="auto"/>
          </w:divBdr>
          <w:divsChild>
            <w:div w:id="965626043">
              <w:marLeft w:val="0"/>
              <w:marRight w:val="0"/>
              <w:marTop w:val="0"/>
              <w:marBottom w:val="0"/>
              <w:divBdr>
                <w:top w:val="none" w:sz="0" w:space="0" w:color="auto"/>
                <w:left w:val="none" w:sz="0" w:space="0" w:color="auto"/>
                <w:bottom w:val="none" w:sz="0" w:space="0" w:color="auto"/>
                <w:right w:val="none" w:sz="0" w:space="0" w:color="auto"/>
              </w:divBdr>
            </w:div>
          </w:divsChild>
        </w:div>
        <w:div w:id="186648760">
          <w:marLeft w:val="0"/>
          <w:marRight w:val="0"/>
          <w:marTop w:val="0"/>
          <w:marBottom w:val="0"/>
          <w:divBdr>
            <w:top w:val="none" w:sz="0" w:space="0" w:color="auto"/>
            <w:left w:val="none" w:sz="0" w:space="0" w:color="auto"/>
            <w:bottom w:val="none" w:sz="0" w:space="0" w:color="auto"/>
            <w:right w:val="none" w:sz="0" w:space="0" w:color="auto"/>
          </w:divBdr>
          <w:divsChild>
            <w:div w:id="262760977">
              <w:marLeft w:val="0"/>
              <w:marRight w:val="0"/>
              <w:marTop w:val="0"/>
              <w:marBottom w:val="0"/>
              <w:divBdr>
                <w:top w:val="none" w:sz="0" w:space="0" w:color="auto"/>
                <w:left w:val="none" w:sz="0" w:space="0" w:color="auto"/>
                <w:bottom w:val="none" w:sz="0" w:space="0" w:color="auto"/>
                <w:right w:val="none" w:sz="0" w:space="0" w:color="auto"/>
              </w:divBdr>
            </w:div>
            <w:div w:id="760685878">
              <w:marLeft w:val="0"/>
              <w:marRight w:val="0"/>
              <w:marTop w:val="0"/>
              <w:marBottom w:val="0"/>
              <w:divBdr>
                <w:top w:val="none" w:sz="0" w:space="0" w:color="auto"/>
                <w:left w:val="none" w:sz="0" w:space="0" w:color="auto"/>
                <w:bottom w:val="none" w:sz="0" w:space="0" w:color="auto"/>
                <w:right w:val="none" w:sz="0" w:space="0" w:color="auto"/>
              </w:divBdr>
            </w:div>
          </w:divsChild>
        </w:div>
        <w:div w:id="1056047454">
          <w:marLeft w:val="0"/>
          <w:marRight w:val="0"/>
          <w:marTop w:val="0"/>
          <w:marBottom w:val="0"/>
          <w:divBdr>
            <w:top w:val="none" w:sz="0" w:space="0" w:color="auto"/>
            <w:left w:val="none" w:sz="0" w:space="0" w:color="auto"/>
            <w:bottom w:val="none" w:sz="0" w:space="0" w:color="auto"/>
            <w:right w:val="none" w:sz="0" w:space="0" w:color="auto"/>
          </w:divBdr>
          <w:divsChild>
            <w:div w:id="2009479470">
              <w:marLeft w:val="0"/>
              <w:marRight w:val="0"/>
              <w:marTop w:val="0"/>
              <w:marBottom w:val="0"/>
              <w:divBdr>
                <w:top w:val="none" w:sz="0" w:space="0" w:color="auto"/>
                <w:left w:val="none" w:sz="0" w:space="0" w:color="auto"/>
                <w:bottom w:val="none" w:sz="0" w:space="0" w:color="auto"/>
                <w:right w:val="none" w:sz="0" w:space="0" w:color="auto"/>
              </w:divBdr>
            </w:div>
            <w:div w:id="743144885">
              <w:marLeft w:val="0"/>
              <w:marRight w:val="0"/>
              <w:marTop w:val="0"/>
              <w:marBottom w:val="0"/>
              <w:divBdr>
                <w:top w:val="none" w:sz="0" w:space="0" w:color="auto"/>
                <w:left w:val="none" w:sz="0" w:space="0" w:color="auto"/>
                <w:bottom w:val="none" w:sz="0" w:space="0" w:color="auto"/>
                <w:right w:val="none" w:sz="0" w:space="0" w:color="auto"/>
              </w:divBdr>
            </w:div>
          </w:divsChild>
        </w:div>
        <w:div w:id="1751076684">
          <w:marLeft w:val="0"/>
          <w:marRight w:val="0"/>
          <w:marTop w:val="0"/>
          <w:marBottom w:val="0"/>
          <w:divBdr>
            <w:top w:val="none" w:sz="0" w:space="0" w:color="auto"/>
            <w:left w:val="none" w:sz="0" w:space="0" w:color="auto"/>
            <w:bottom w:val="none" w:sz="0" w:space="0" w:color="auto"/>
            <w:right w:val="none" w:sz="0" w:space="0" w:color="auto"/>
          </w:divBdr>
          <w:divsChild>
            <w:div w:id="154492853">
              <w:marLeft w:val="0"/>
              <w:marRight w:val="0"/>
              <w:marTop w:val="0"/>
              <w:marBottom w:val="0"/>
              <w:divBdr>
                <w:top w:val="none" w:sz="0" w:space="0" w:color="auto"/>
                <w:left w:val="none" w:sz="0" w:space="0" w:color="auto"/>
                <w:bottom w:val="none" w:sz="0" w:space="0" w:color="auto"/>
                <w:right w:val="none" w:sz="0" w:space="0" w:color="auto"/>
              </w:divBdr>
            </w:div>
            <w:div w:id="1462840172">
              <w:marLeft w:val="0"/>
              <w:marRight w:val="0"/>
              <w:marTop w:val="0"/>
              <w:marBottom w:val="0"/>
              <w:divBdr>
                <w:top w:val="none" w:sz="0" w:space="0" w:color="auto"/>
                <w:left w:val="none" w:sz="0" w:space="0" w:color="auto"/>
                <w:bottom w:val="none" w:sz="0" w:space="0" w:color="auto"/>
                <w:right w:val="none" w:sz="0" w:space="0" w:color="auto"/>
              </w:divBdr>
            </w:div>
          </w:divsChild>
        </w:div>
        <w:div w:id="1755662778">
          <w:marLeft w:val="0"/>
          <w:marRight w:val="0"/>
          <w:marTop w:val="0"/>
          <w:marBottom w:val="0"/>
          <w:divBdr>
            <w:top w:val="none" w:sz="0" w:space="0" w:color="auto"/>
            <w:left w:val="none" w:sz="0" w:space="0" w:color="auto"/>
            <w:bottom w:val="none" w:sz="0" w:space="0" w:color="auto"/>
            <w:right w:val="none" w:sz="0" w:space="0" w:color="auto"/>
          </w:divBdr>
          <w:divsChild>
            <w:div w:id="735402170">
              <w:marLeft w:val="0"/>
              <w:marRight w:val="0"/>
              <w:marTop w:val="0"/>
              <w:marBottom w:val="0"/>
              <w:divBdr>
                <w:top w:val="none" w:sz="0" w:space="0" w:color="auto"/>
                <w:left w:val="none" w:sz="0" w:space="0" w:color="auto"/>
                <w:bottom w:val="none" w:sz="0" w:space="0" w:color="auto"/>
                <w:right w:val="none" w:sz="0" w:space="0" w:color="auto"/>
              </w:divBdr>
            </w:div>
          </w:divsChild>
        </w:div>
        <w:div w:id="2060477286">
          <w:marLeft w:val="0"/>
          <w:marRight w:val="0"/>
          <w:marTop w:val="0"/>
          <w:marBottom w:val="0"/>
          <w:divBdr>
            <w:top w:val="none" w:sz="0" w:space="0" w:color="auto"/>
            <w:left w:val="none" w:sz="0" w:space="0" w:color="auto"/>
            <w:bottom w:val="none" w:sz="0" w:space="0" w:color="auto"/>
            <w:right w:val="none" w:sz="0" w:space="0" w:color="auto"/>
          </w:divBdr>
          <w:divsChild>
            <w:div w:id="2007396306">
              <w:marLeft w:val="0"/>
              <w:marRight w:val="0"/>
              <w:marTop w:val="0"/>
              <w:marBottom w:val="0"/>
              <w:divBdr>
                <w:top w:val="none" w:sz="0" w:space="0" w:color="auto"/>
                <w:left w:val="none" w:sz="0" w:space="0" w:color="auto"/>
                <w:bottom w:val="none" w:sz="0" w:space="0" w:color="auto"/>
                <w:right w:val="none" w:sz="0" w:space="0" w:color="auto"/>
              </w:divBdr>
            </w:div>
          </w:divsChild>
        </w:div>
        <w:div w:id="205140052">
          <w:marLeft w:val="0"/>
          <w:marRight w:val="0"/>
          <w:marTop w:val="0"/>
          <w:marBottom w:val="0"/>
          <w:divBdr>
            <w:top w:val="none" w:sz="0" w:space="0" w:color="auto"/>
            <w:left w:val="none" w:sz="0" w:space="0" w:color="auto"/>
            <w:bottom w:val="none" w:sz="0" w:space="0" w:color="auto"/>
            <w:right w:val="none" w:sz="0" w:space="0" w:color="auto"/>
          </w:divBdr>
          <w:divsChild>
            <w:div w:id="1404328145">
              <w:marLeft w:val="0"/>
              <w:marRight w:val="0"/>
              <w:marTop w:val="0"/>
              <w:marBottom w:val="0"/>
              <w:divBdr>
                <w:top w:val="none" w:sz="0" w:space="0" w:color="auto"/>
                <w:left w:val="none" w:sz="0" w:space="0" w:color="auto"/>
                <w:bottom w:val="none" w:sz="0" w:space="0" w:color="auto"/>
                <w:right w:val="none" w:sz="0" w:space="0" w:color="auto"/>
              </w:divBdr>
            </w:div>
            <w:div w:id="2049524688">
              <w:marLeft w:val="0"/>
              <w:marRight w:val="0"/>
              <w:marTop w:val="0"/>
              <w:marBottom w:val="0"/>
              <w:divBdr>
                <w:top w:val="none" w:sz="0" w:space="0" w:color="auto"/>
                <w:left w:val="none" w:sz="0" w:space="0" w:color="auto"/>
                <w:bottom w:val="none" w:sz="0" w:space="0" w:color="auto"/>
                <w:right w:val="none" w:sz="0" w:space="0" w:color="auto"/>
              </w:divBdr>
            </w:div>
          </w:divsChild>
        </w:div>
        <w:div w:id="265114036">
          <w:marLeft w:val="0"/>
          <w:marRight w:val="0"/>
          <w:marTop w:val="0"/>
          <w:marBottom w:val="0"/>
          <w:divBdr>
            <w:top w:val="none" w:sz="0" w:space="0" w:color="auto"/>
            <w:left w:val="none" w:sz="0" w:space="0" w:color="auto"/>
            <w:bottom w:val="none" w:sz="0" w:space="0" w:color="auto"/>
            <w:right w:val="none" w:sz="0" w:space="0" w:color="auto"/>
          </w:divBdr>
          <w:divsChild>
            <w:div w:id="337120261">
              <w:marLeft w:val="0"/>
              <w:marRight w:val="0"/>
              <w:marTop w:val="0"/>
              <w:marBottom w:val="0"/>
              <w:divBdr>
                <w:top w:val="none" w:sz="0" w:space="0" w:color="auto"/>
                <w:left w:val="none" w:sz="0" w:space="0" w:color="auto"/>
                <w:bottom w:val="none" w:sz="0" w:space="0" w:color="auto"/>
                <w:right w:val="none" w:sz="0" w:space="0" w:color="auto"/>
              </w:divBdr>
            </w:div>
            <w:div w:id="540628711">
              <w:marLeft w:val="0"/>
              <w:marRight w:val="0"/>
              <w:marTop w:val="0"/>
              <w:marBottom w:val="0"/>
              <w:divBdr>
                <w:top w:val="none" w:sz="0" w:space="0" w:color="auto"/>
                <w:left w:val="none" w:sz="0" w:space="0" w:color="auto"/>
                <w:bottom w:val="none" w:sz="0" w:space="0" w:color="auto"/>
                <w:right w:val="none" w:sz="0" w:space="0" w:color="auto"/>
              </w:divBdr>
            </w:div>
            <w:div w:id="1954941829">
              <w:marLeft w:val="0"/>
              <w:marRight w:val="0"/>
              <w:marTop w:val="0"/>
              <w:marBottom w:val="0"/>
              <w:divBdr>
                <w:top w:val="none" w:sz="0" w:space="0" w:color="auto"/>
                <w:left w:val="none" w:sz="0" w:space="0" w:color="auto"/>
                <w:bottom w:val="none" w:sz="0" w:space="0" w:color="auto"/>
                <w:right w:val="none" w:sz="0" w:space="0" w:color="auto"/>
              </w:divBdr>
            </w:div>
            <w:div w:id="28377876">
              <w:marLeft w:val="0"/>
              <w:marRight w:val="0"/>
              <w:marTop w:val="0"/>
              <w:marBottom w:val="0"/>
              <w:divBdr>
                <w:top w:val="none" w:sz="0" w:space="0" w:color="auto"/>
                <w:left w:val="none" w:sz="0" w:space="0" w:color="auto"/>
                <w:bottom w:val="none" w:sz="0" w:space="0" w:color="auto"/>
                <w:right w:val="none" w:sz="0" w:space="0" w:color="auto"/>
              </w:divBdr>
            </w:div>
          </w:divsChild>
        </w:div>
        <w:div w:id="194854036">
          <w:marLeft w:val="0"/>
          <w:marRight w:val="0"/>
          <w:marTop w:val="0"/>
          <w:marBottom w:val="0"/>
          <w:divBdr>
            <w:top w:val="none" w:sz="0" w:space="0" w:color="auto"/>
            <w:left w:val="none" w:sz="0" w:space="0" w:color="auto"/>
            <w:bottom w:val="none" w:sz="0" w:space="0" w:color="auto"/>
            <w:right w:val="none" w:sz="0" w:space="0" w:color="auto"/>
          </w:divBdr>
          <w:divsChild>
            <w:div w:id="17436857">
              <w:marLeft w:val="0"/>
              <w:marRight w:val="0"/>
              <w:marTop w:val="0"/>
              <w:marBottom w:val="0"/>
              <w:divBdr>
                <w:top w:val="none" w:sz="0" w:space="0" w:color="auto"/>
                <w:left w:val="none" w:sz="0" w:space="0" w:color="auto"/>
                <w:bottom w:val="none" w:sz="0" w:space="0" w:color="auto"/>
                <w:right w:val="none" w:sz="0" w:space="0" w:color="auto"/>
              </w:divBdr>
            </w:div>
          </w:divsChild>
        </w:div>
        <w:div w:id="384110581">
          <w:marLeft w:val="0"/>
          <w:marRight w:val="0"/>
          <w:marTop w:val="0"/>
          <w:marBottom w:val="0"/>
          <w:divBdr>
            <w:top w:val="none" w:sz="0" w:space="0" w:color="auto"/>
            <w:left w:val="none" w:sz="0" w:space="0" w:color="auto"/>
            <w:bottom w:val="none" w:sz="0" w:space="0" w:color="auto"/>
            <w:right w:val="none" w:sz="0" w:space="0" w:color="auto"/>
          </w:divBdr>
          <w:divsChild>
            <w:div w:id="11614800">
              <w:marLeft w:val="0"/>
              <w:marRight w:val="0"/>
              <w:marTop w:val="0"/>
              <w:marBottom w:val="0"/>
              <w:divBdr>
                <w:top w:val="none" w:sz="0" w:space="0" w:color="auto"/>
                <w:left w:val="none" w:sz="0" w:space="0" w:color="auto"/>
                <w:bottom w:val="none" w:sz="0" w:space="0" w:color="auto"/>
                <w:right w:val="none" w:sz="0" w:space="0" w:color="auto"/>
              </w:divBdr>
            </w:div>
            <w:div w:id="951284975">
              <w:marLeft w:val="0"/>
              <w:marRight w:val="0"/>
              <w:marTop w:val="0"/>
              <w:marBottom w:val="0"/>
              <w:divBdr>
                <w:top w:val="none" w:sz="0" w:space="0" w:color="auto"/>
                <w:left w:val="none" w:sz="0" w:space="0" w:color="auto"/>
                <w:bottom w:val="none" w:sz="0" w:space="0" w:color="auto"/>
                <w:right w:val="none" w:sz="0" w:space="0" w:color="auto"/>
              </w:divBdr>
            </w:div>
          </w:divsChild>
        </w:div>
        <w:div w:id="705444365">
          <w:marLeft w:val="0"/>
          <w:marRight w:val="0"/>
          <w:marTop w:val="0"/>
          <w:marBottom w:val="0"/>
          <w:divBdr>
            <w:top w:val="none" w:sz="0" w:space="0" w:color="auto"/>
            <w:left w:val="none" w:sz="0" w:space="0" w:color="auto"/>
            <w:bottom w:val="none" w:sz="0" w:space="0" w:color="auto"/>
            <w:right w:val="none" w:sz="0" w:space="0" w:color="auto"/>
          </w:divBdr>
          <w:divsChild>
            <w:div w:id="1112239911">
              <w:marLeft w:val="0"/>
              <w:marRight w:val="0"/>
              <w:marTop w:val="0"/>
              <w:marBottom w:val="0"/>
              <w:divBdr>
                <w:top w:val="none" w:sz="0" w:space="0" w:color="auto"/>
                <w:left w:val="none" w:sz="0" w:space="0" w:color="auto"/>
                <w:bottom w:val="none" w:sz="0" w:space="0" w:color="auto"/>
                <w:right w:val="none" w:sz="0" w:space="0" w:color="auto"/>
              </w:divBdr>
            </w:div>
            <w:div w:id="1640265807">
              <w:marLeft w:val="0"/>
              <w:marRight w:val="0"/>
              <w:marTop w:val="0"/>
              <w:marBottom w:val="0"/>
              <w:divBdr>
                <w:top w:val="none" w:sz="0" w:space="0" w:color="auto"/>
                <w:left w:val="none" w:sz="0" w:space="0" w:color="auto"/>
                <w:bottom w:val="none" w:sz="0" w:space="0" w:color="auto"/>
                <w:right w:val="none" w:sz="0" w:space="0" w:color="auto"/>
              </w:divBdr>
            </w:div>
          </w:divsChild>
        </w:div>
        <w:div w:id="1393041770">
          <w:marLeft w:val="0"/>
          <w:marRight w:val="0"/>
          <w:marTop w:val="0"/>
          <w:marBottom w:val="0"/>
          <w:divBdr>
            <w:top w:val="none" w:sz="0" w:space="0" w:color="auto"/>
            <w:left w:val="none" w:sz="0" w:space="0" w:color="auto"/>
            <w:bottom w:val="none" w:sz="0" w:space="0" w:color="auto"/>
            <w:right w:val="none" w:sz="0" w:space="0" w:color="auto"/>
          </w:divBdr>
          <w:divsChild>
            <w:div w:id="507672049">
              <w:marLeft w:val="0"/>
              <w:marRight w:val="0"/>
              <w:marTop w:val="0"/>
              <w:marBottom w:val="0"/>
              <w:divBdr>
                <w:top w:val="none" w:sz="0" w:space="0" w:color="auto"/>
                <w:left w:val="none" w:sz="0" w:space="0" w:color="auto"/>
                <w:bottom w:val="none" w:sz="0" w:space="0" w:color="auto"/>
                <w:right w:val="none" w:sz="0" w:space="0" w:color="auto"/>
              </w:divBdr>
            </w:div>
          </w:divsChild>
        </w:div>
        <w:div w:id="434985282">
          <w:marLeft w:val="0"/>
          <w:marRight w:val="0"/>
          <w:marTop w:val="0"/>
          <w:marBottom w:val="0"/>
          <w:divBdr>
            <w:top w:val="none" w:sz="0" w:space="0" w:color="auto"/>
            <w:left w:val="none" w:sz="0" w:space="0" w:color="auto"/>
            <w:bottom w:val="none" w:sz="0" w:space="0" w:color="auto"/>
            <w:right w:val="none" w:sz="0" w:space="0" w:color="auto"/>
          </w:divBdr>
          <w:divsChild>
            <w:div w:id="74863999">
              <w:marLeft w:val="0"/>
              <w:marRight w:val="0"/>
              <w:marTop w:val="0"/>
              <w:marBottom w:val="0"/>
              <w:divBdr>
                <w:top w:val="none" w:sz="0" w:space="0" w:color="auto"/>
                <w:left w:val="none" w:sz="0" w:space="0" w:color="auto"/>
                <w:bottom w:val="none" w:sz="0" w:space="0" w:color="auto"/>
                <w:right w:val="none" w:sz="0" w:space="0" w:color="auto"/>
              </w:divBdr>
            </w:div>
            <w:div w:id="2075394619">
              <w:marLeft w:val="0"/>
              <w:marRight w:val="0"/>
              <w:marTop w:val="0"/>
              <w:marBottom w:val="0"/>
              <w:divBdr>
                <w:top w:val="none" w:sz="0" w:space="0" w:color="auto"/>
                <w:left w:val="none" w:sz="0" w:space="0" w:color="auto"/>
                <w:bottom w:val="none" w:sz="0" w:space="0" w:color="auto"/>
                <w:right w:val="none" w:sz="0" w:space="0" w:color="auto"/>
              </w:divBdr>
            </w:div>
            <w:div w:id="118762233">
              <w:marLeft w:val="0"/>
              <w:marRight w:val="0"/>
              <w:marTop w:val="0"/>
              <w:marBottom w:val="0"/>
              <w:divBdr>
                <w:top w:val="none" w:sz="0" w:space="0" w:color="auto"/>
                <w:left w:val="none" w:sz="0" w:space="0" w:color="auto"/>
                <w:bottom w:val="none" w:sz="0" w:space="0" w:color="auto"/>
                <w:right w:val="none" w:sz="0" w:space="0" w:color="auto"/>
              </w:divBdr>
            </w:div>
          </w:divsChild>
        </w:div>
        <w:div w:id="965308138">
          <w:marLeft w:val="0"/>
          <w:marRight w:val="0"/>
          <w:marTop w:val="0"/>
          <w:marBottom w:val="0"/>
          <w:divBdr>
            <w:top w:val="none" w:sz="0" w:space="0" w:color="auto"/>
            <w:left w:val="none" w:sz="0" w:space="0" w:color="auto"/>
            <w:bottom w:val="none" w:sz="0" w:space="0" w:color="auto"/>
            <w:right w:val="none" w:sz="0" w:space="0" w:color="auto"/>
          </w:divBdr>
          <w:divsChild>
            <w:div w:id="1650017030">
              <w:marLeft w:val="0"/>
              <w:marRight w:val="0"/>
              <w:marTop w:val="0"/>
              <w:marBottom w:val="0"/>
              <w:divBdr>
                <w:top w:val="none" w:sz="0" w:space="0" w:color="auto"/>
                <w:left w:val="none" w:sz="0" w:space="0" w:color="auto"/>
                <w:bottom w:val="none" w:sz="0" w:space="0" w:color="auto"/>
                <w:right w:val="none" w:sz="0" w:space="0" w:color="auto"/>
              </w:divBdr>
            </w:div>
            <w:div w:id="1430925657">
              <w:marLeft w:val="0"/>
              <w:marRight w:val="0"/>
              <w:marTop w:val="0"/>
              <w:marBottom w:val="0"/>
              <w:divBdr>
                <w:top w:val="none" w:sz="0" w:space="0" w:color="auto"/>
                <w:left w:val="none" w:sz="0" w:space="0" w:color="auto"/>
                <w:bottom w:val="none" w:sz="0" w:space="0" w:color="auto"/>
                <w:right w:val="none" w:sz="0" w:space="0" w:color="auto"/>
              </w:divBdr>
            </w:div>
            <w:div w:id="1155335227">
              <w:marLeft w:val="0"/>
              <w:marRight w:val="0"/>
              <w:marTop w:val="0"/>
              <w:marBottom w:val="0"/>
              <w:divBdr>
                <w:top w:val="none" w:sz="0" w:space="0" w:color="auto"/>
                <w:left w:val="none" w:sz="0" w:space="0" w:color="auto"/>
                <w:bottom w:val="none" w:sz="0" w:space="0" w:color="auto"/>
                <w:right w:val="none" w:sz="0" w:space="0" w:color="auto"/>
              </w:divBdr>
            </w:div>
            <w:div w:id="1176648129">
              <w:marLeft w:val="0"/>
              <w:marRight w:val="0"/>
              <w:marTop w:val="0"/>
              <w:marBottom w:val="0"/>
              <w:divBdr>
                <w:top w:val="none" w:sz="0" w:space="0" w:color="auto"/>
                <w:left w:val="none" w:sz="0" w:space="0" w:color="auto"/>
                <w:bottom w:val="none" w:sz="0" w:space="0" w:color="auto"/>
                <w:right w:val="none" w:sz="0" w:space="0" w:color="auto"/>
              </w:divBdr>
            </w:div>
            <w:div w:id="983897364">
              <w:marLeft w:val="0"/>
              <w:marRight w:val="0"/>
              <w:marTop w:val="0"/>
              <w:marBottom w:val="0"/>
              <w:divBdr>
                <w:top w:val="none" w:sz="0" w:space="0" w:color="auto"/>
                <w:left w:val="none" w:sz="0" w:space="0" w:color="auto"/>
                <w:bottom w:val="none" w:sz="0" w:space="0" w:color="auto"/>
                <w:right w:val="none" w:sz="0" w:space="0" w:color="auto"/>
              </w:divBdr>
            </w:div>
            <w:div w:id="642269754">
              <w:marLeft w:val="0"/>
              <w:marRight w:val="0"/>
              <w:marTop w:val="0"/>
              <w:marBottom w:val="0"/>
              <w:divBdr>
                <w:top w:val="none" w:sz="0" w:space="0" w:color="auto"/>
                <w:left w:val="none" w:sz="0" w:space="0" w:color="auto"/>
                <w:bottom w:val="none" w:sz="0" w:space="0" w:color="auto"/>
                <w:right w:val="none" w:sz="0" w:space="0" w:color="auto"/>
              </w:divBdr>
            </w:div>
          </w:divsChild>
        </w:div>
        <w:div w:id="1355226593">
          <w:marLeft w:val="0"/>
          <w:marRight w:val="0"/>
          <w:marTop w:val="0"/>
          <w:marBottom w:val="0"/>
          <w:divBdr>
            <w:top w:val="none" w:sz="0" w:space="0" w:color="auto"/>
            <w:left w:val="none" w:sz="0" w:space="0" w:color="auto"/>
            <w:bottom w:val="none" w:sz="0" w:space="0" w:color="auto"/>
            <w:right w:val="none" w:sz="0" w:space="0" w:color="auto"/>
          </w:divBdr>
          <w:divsChild>
            <w:div w:id="1041633096">
              <w:marLeft w:val="0"/>
              <w:marRight w:val="0"/>
              <w:marTop w:val="0"/>
              <w:marBottom w:val="0"/>
              <w:divBdr>
                <w:top w:val="none" w:sz="0" w:space="0" w:color="auto"/>
                <w:left w:val="none" w:sz="0" w:space="0" w:color="auto"/>
                <w:bottom w:val="none" w:sz="0" w:space="0" w:color="auto"/>
                <w:right w:val="none" w:sz="0" w:space="0" w:color="auto"/>
              </w:divBdr>
            </w:div>
          </w:divsChild>
        </w:div>
        <w:div w:id="249126124">
          <w:marLeft w:val="0"/>
          <w:marRight w:val="0"/>
          <w:marTop w:val="0"/>
          <w:marBottom w:val="0"/>
          <w:divBdr>
            <w:top w:val="none" w:sz="0" w:space="0" w:color="auto"/>
            <w:left w:val="none" w:sz="0" w:space="0" w:color="auto"/>
            <w:bottom w:val="none" w:sz="0" w:space="0" w:color="auto"/>
            <w:right w:val="none" w:sz="0" w:space="0" w:color="auto"/>
          </w:divBdr>
          <w:divsChild>
            <w:div w:id="1454442177">
              <w:marLeft w:val="0"/>
              <w:marRight w:val="0"/>
              <w:marTop w:val="0"/>
              <w:marBottom w:val="0"/>
              <w:divBdr>
                <w:top w:val="none" w:sz="0" w:space="0" w:color="auto"/>
                <w:left w:val="none" w:sz="0" w:space="0" w:color="auto"/>
                <w:bottom w:val="none" w:sz="0" w:space="0" w:color="auto"/>
                <w:right w:val="none" w:sz="0" w:space="0" w:color="auto"/>
              </w:divBdr>
            </w:div>
            <w:div w:id="820535346">
              <w:marLeft w:val="0"/>
              <w:marRight w:val="0"/>
              <w:marTop w:val="0"/>
              <w:marBottom w:val="0"/>
              <w:divBdr>
                <w:top w:val="none" w:sz="0" w:space="0" w:color="auto"/>
                <w:left w:val="none" w:sz="0" w:space="0" w:color="auto"/>
                <w:bottom w:val="none" w:sz="0" w:space="0" w:color="auto"/>
                <w:right w:val="none" w:sz="0" w:space="0" w:color="auto"/>
              </w:divBdr>
            </w:div>
          </w:divsChild>
        </w:div>
        <w:div w:id="652560847">
          <w:marLeft w:val="0"/>
          <w:marRight w:val="0"/>
          <w:marTop w:val="0"/>
          <w:marBottom w:val="0"/>
          <w:divBdr>
            <w:top w:val="none" w:sz="0" w:space="0" w:color="auto"/>
            <w:left w:val="none" w:sz="0" w:space="0" w:color="auto"/>
            <w:bottom w:val="none" w:sz="0" w:space="0" w:color="auto"/>
            <w:right w:val="none" w:sz="0" w:space="0" w:color="auto"/>
          </w:divBdr>
          <w:divsChild>
            <w:div w:id="1960722138">
              <w:marLeft w:val="0"/>
              <w:marRight w:val="0"/>
              <w:marTop w:val="0"/>
              <w:marBottom w:val="0"/>
              <w:divBdr>
                <w:top w:val="none" w:sz="0" w:space="0" w:color="auto"/>
                <w:left w:val="none" w:sz="0" w:space="0" w:color="auto"/>
                <w:bottom w:val="none" w:sz="0" w:space="0" w:color="auto"/>
                <w:right w:val="none" w:sz="0" w:space="0" w:color="auto"/>
              </w:divBdr>
            </w:div>
            <w:div w:id="1217278523">
              <w:marLeft w:val="0"/>
              <w:marRight w:val="0"/>
              <w:marTop w:val="0"/>
              <w:marBottom w:val="0"/>
              <w:divBdr>
                <w:top w:val="none" w:sz="0" w:space="0" w:color="auto"/>
                <w:left w:val="none" w:sz="0" w:space="0" w:color="auto"/>
                <w:bottom w:val="none" w:sz="0" w:space="0" w:color="auto"/>
                <w:right w:val="none" w:sz="0" w:space="0" w:color="auto"/>
              </w:divBdr>
            </w:div>
            <w:div w:id="89929963">
              <w:marLeft w:val="0"/>
              <w:marRight w:val="0"/>
              <w:marTop w:val="0"/>
              <w:marBottom w:val="0"/>
              <w:divBdr>
                <w:top w:val="none" w:sz="0" w:space="0" w:color="auto"/>
                <w:left w:val="none" w:sz="0" w:space="0" w:color="auto"/>
                <w:bottom w:val="none" w:sz="0" w:space="0" w:color="auto"/>
                <w:right w:val="none" w:sz="0" w:space="0" w:color="auto"/>
              </w:divBdr>
            </w:div>
            <w:div w:id="454373450">
              <w:marLeft w:val="0"/>
              <w:marRight w:val="0"/>
              <w:marTop w:val="0"/>
              <w:marBottom w:val="0"/>
              <w:divBdr>
                <w:top w:val="none" w:sz="0" w:space="0" w:color="auto"/>
                <w:left w:val="none" w:sz="0" w:space="0" w:color="auto"/>
                <w:bottom w:val="none" w:sz="0" w:space="0" w:color="auto"/>
                <w:right w:val="none" w:sz="0" w:space="0" w:color="auto"/>
              </w:divBdr>
            </w:div>
          </w:divsChild>
        </w:div>
        <w:div w:id="960069316">
          <w:marLeft w:val="0"/>
          <w:marRight w:val="0"/>
          <w:marTop w:val="0"/>
          <w:marBottom w:val="0"/>
          <w:divBdr>
            <w:top w:val="none" w:sz="0" w:space="0" w:color="auto"/>
            <w:left w:val="none" w:sz="0" w:space="0" w:color="auto"/>
            <w:bottom w:val="none" w:sz="0" w:space="0" w:color="auto"/>
            <w:right w:val="none" w:sz="0" w:space="0" w:color="auto"/>
          </w:divBdr>
          <w:divsChild>
            <w:div w:id="398747790">
              <w:marLeft w:val="0"/>
              <w:marRight w:val="0"/>
              <w:marTop w:val="0"/>
              <w:marBottom w:val="0"/>
              <w:divBdr>
                <w:top w:val="none" w:sz="0" w:space="0" w:color="auto"/>
                <w:left w:val="none" w:sz="0" w:space="0" w:color="auto"/>
                <w:bottom w:val="none" w:sz="0" w:space="0" w:color="auto"/>
                <w:right w:val="none" w:sz="0" w:space="0" w:color="auto"/>
              </w:divBdr>
            </w:div>
          </w:divsChild>
        </w:div>
        <w:div w:id="371460640">
          <w:marLeft w:val="0"/>
          <w:marRight w:val="0"/>
          <w:marTop w:val="0"/>
          <w:marBottom w:val="0"/>
          <w:divBdr>
            <w:top w:val="none" w:sz="0" w:space="0" w:color="auto"/>
            <w:left w:val="none" w:sz="0" w:space="0" w:color="auto"/>
            <w:bottom w:val="none" w:sz="0" w:space="0" w:color="auto"/>
            <w:right w:val="none" w:sz="0" w:space="0" w:color="auto"/>
          </w:divBdr>
          <w:divsChild>
            <w:div w:id="1320118407">
              <w:marLeft w:val="0"/>
              <w:marRight w:val="0"/>
              <w:marTop w:val="0"/>
              <w:marBottom w:val="0"/>
              <w:divBdr>
                <w:top w:val="none" w:sz="0" w:space="0" w:color="auto"/>
                <w:left w:val="none" w:sz="0" w:space="0" w:color="auto"/>
                <w:bottom w:val="none" w:sz="0" w:space="0" w:color="auto"/>
                <w:right w:val="none" w:sz="0" w:space="0" w:color="auto"/>
              </w:divBdr>
            </w:div>
            <w:div w:id="505822446">
              <w:marLeft w:val="0"/>
              <w:marRight w:val="0"/>
              <w:marTop w:val="0"/>
              <w:marBottom w:val="0"/>
              <w:divBdr>
                <w:top w:val="none" w:sz="0" w:space="0" w:color="auto"/>
                <w:left w:val="none" w:sz="0" w:space="0" w:color="auto"/>
                <w:bottom w:val="none" w:sz="0" w:space="0" w:color="auto"/>
                <w:right w:val="none" w:sz="0" w:space="0" w:color="auto"/>
              </w:divBdr>
            </w:div>
          </w:divsChild>
        </w:div>
        <w:div w:id="1336028454">
          <w:marLeft w:val="0"/>
          <w:marRight w:val="0"/>
          <w:marTop w:val="0"/>
          <w:marBottom w:val="0"/>
          <w:divBdr>
            <w:top w:val="none" w:sz="0" w:space="0" w:color="auto"/>
            <w:left w:val="none" w:sz="0" w:space="0" w:color="auto"/>
            <w:bottom w:val="none" w:sz="0" w:space="0" w:color="auto"/>
            <w:right w:val="none" w:sz="0" w:space="0" w:color="auto"/>
          </w:divBdr>
          <w:divsChild>
            <w:div w:id="2063675771">
              <w:marLeft w:val="0"/>
              <w:marRight w:val="0"/>
              <w:marTop w:val="0"/>
              <w:marBottom w:val="0"/>
              <w:divBdr>
                <w:top w:val="none" w:sz="0" w:space="0" w:color="auto"/>
                <w:left w:val="none" w:sz="0" w:space="0" w:color="auto"/>
                <w:bottom w:val="none" w:sz="0" w:space="0" w:color="auto"/>
                <w:right w:val="none" w:sz="0" w:space="0" w:color="auto"/>
              </w:divBdr>
            </w:div>
            <w:div w:id="1644383398">
              <w:marLeft w:val="0"/>
              <w:marRight w:val="0"/>
              <w:marTop w:val="0"/>
              <w:marBottom w:val="0"/>
              <w:divBdr>
                <w:top w:val="none" w:sz="0" w:space="0" w:color="auto"/>
                <w:left w:val="none" w:sz="0" w:space="0" w:color="auto"/>
                <w:bottom w:val="none" w:sz="0" w:space="0" w:color="auto"/>
                <w:right w:val="none" w:sz="0" w:space="0" w:color="auto"/>
              </w:divBdr>
            </w:div>
            <w:div w:id="566768115">
              <w:marLeft w:val="0"/>
              <w:marRight w:val="0"/>
              <w:marTop w:val="0"/>
              <w:marBottom w:val="0"/>
              <w:divBdr>
                <w:top w:val="none" w:sz="0" w:space="0" w:color="auto"/>
                <w:left w:val="none" w:sz="0" w:space="0" w:color="auto"/>
                <w:bottom w:val="none" w:sz="0" w:space="0" w:color="auto"/>
                <w:right w:val="none" w:sz="0" w:space="0" w:color="auto"/>
              </w:divBdr>
            </w:div>
            <w:div w:id="1018119848">
              <w:marLeft w:val="0"/>
              <w:marRight w:val="0"/>
              <w:marTop w:val="0"/>
              <w:marBottom w:val="0"/>
              <w:divBdr>
                <w:top w:val="none" w:sz="0" w:space="0" w:color="auto"/>
                <w:left w:val="none" w:sz="0" w:space="0" w:color="auto"/>
                <w:bottom w:val="none" w:sz="0" w:space="0" w:color="auto"/>
                <w:right w:val="none" w:sz="0" w:space="0" w:color="auto"/>
              </w:divBdr>
            </w:div>
            <w:div w:id="1159464295">
              <w:marLeft w:val="0"/>
              <w:marRight w:val="0"/>
              <w:marTop w:val="0"/>
              <w:marBottom w:val="0"/>
              <w:divBdr>
                <w:top w:val="none" w:sz="0" w:space="0" w:color="auto"/>
                <w:left w:val="none" w:sz="0" w:space="0" w:color="auto"/>
                <w:bottom w:val="none" w:sz="0" w:space="0" w:color="auto"/>
                <w:right w:val="none" w:sz="0" w:space="0" w:color="auto"/>
              </w:divBdr>
            </w:div>
            <w:div w:id="1178155164">
              <w:marLeft w:val="0"/>
              <w:marRight w:val="0"/>
              <w:marTop w:val="0"/>
              <w:marBottom w:val="0"/>
              <w:divBdr>
                <w:top w:val="none" w:sz="0" w:space="0" w:color="auto"/>
                <w:left w:val="none" w:sz="0" w:space="0" w:color="auto"/>
                <w:bottom w:val="none" w:sz="0" w:space="0" w:color="auto"/>
                <w:right w:val="none" w:sz="0" w:space="0" w:color="auto"/>
              </w:divBdr>
            </w:div>
          </w:divsChild>
        </w:div>
        <w:div w:id="1865437713">
          <w:marLeft w:val="0"/>
          <w:marRight w:val="0"/>
          <w:marTop w:val="0"/>
          <w:marBottom w:val="0"/>
          <w:divBdr>
            <w:top w:val="none" w:sz="0" w:space="0" w:color="auto"/>
            <w:left w:val="none" w:sz="0" w:space="0" w:color="auto"/>
            <w:bottom w:val="none" w:sz="0" w:space="0" w:color="auto"/>
            <w:right w:val="none" w:sz="0" w:space="0" w:color="auto"/>
          </w:divBdr>
          <w:divsChild>
            <w:div w:id="402873716">
              <w:marLeft w:val="0"/>
              <w:marRight w:val="0"/>
              <w:marTop w:val="0"/>
              <w:marBottom w:val="0"/>
              <w:divBdr>
                <w:top w:val="none" w:sz="0" w:space="0" w:color="auto"/>
                <w:left w:val="none" w:sz="0" w:space="0" w:color="auto"/>
                <w:bottom w:val="none" w:sz="0" w:space="0" w:color="auto"/>
                <w:right w:val="none" w:sz="0" w:space="0" w:color="auto"/>
              </w:divBdr>
            </w:div>
            <w:div w:id="1332947383">
              <w:marLeft w:val="0"/>
              <w:marRight w:val="0"/>
              <w:marTop w:val="0"/>
              <w:marBottom w:val="0"/>
              <w:divBdr>
                <w:top w:val="none" w:sz="0" w:space="0" w:color="auto"/>
                <w:left w:val="none" w:sz="0" w:space="0" w:color="auto"/>
                <w:bottom w:val="none" w:sz="0" w:space="0" w:color="auto"/>
                <w:right w:val="none" w:sz="0" w:space="0" w:color="auto"/>
              </w:divBdr>
            </w:div>
          </w:divsChild>
        </w:div>
        <w:div w:id="312225746">
          <w:marLeft w:val="0"/>
          <w:marRight w:val="0"/>
          <w:marTop w:val="0"/>
          <w:marBottom w:val="0"/>
          <w:divBdr>
            <w:top w:val="none" w:sz="0" w:space="0" w:color="auto"/>
            <w:left w:val="none" w:sz="0" w:space="0" w:color="auto"/>
            <w:bottom w:val="none" w:sz="0" w:space="0" w:color="auto"/>
            <w:right w:val="none" w:sz="0" w:space="0" w:color="auto"/>
          </w:divBdr>
          <w:divsChild>
            <w:div w:id="1841967424">
              <w:marLeft w:val="0"/>
              <w:marRight w:val="0"/>
              <w:marTop w:val="0"/>
              <w:marBottom w:val="0"/>
              <w:divBdr>
                <w:top w:val="none" w:sz="0" w:space="0" w:color="auto"/>
                <w:left w:val="none" w:sz="0" w:space="0" w:color="auto"/>
                <w:bottom w:val="none" w:sz="0" w:space="0" w:color="auto"/>
                <w:right w:val="none" w:sz="0" w:space="0" w:color="auto"/>
              </w:divBdr>
            </w:div>
            <w:div w:id="2121219604">
              <w:marLeft w:val="0"/>
              <w:marRight w:val="0"/>
              <w:marTop w:val="0"/>
              <w:marBottom w:val="0"/>
              <w:divBdr>
                <w:top w:val="none" w:sz="0" w:space="0" w:color="auto"/>
                <w:left w:val="none" w:sz="0" w:space="0" w:color="auto"/>
                <w:bottom w:val="none" w:sz="0" w:space="0" w:color="auto"/>
                <w:right w:val="none" w:sz="0" w:space="0" w:color="auto"/>
              </w:divBdr>
            </w:div>
          </w:divsChild>
        </w:div>
        <w:div w:id="1775126937">
          <w:marLeft w:val="0"/>
          <w:marRight w:val="0"/>
          <w:marTop w:val="0"/>
          <w:marBottom w:val="0"/>
          <w:divBdr>
            <w:top w:val="none" w:sz="0" w:space="0" w:color="auto"/>
            <w:left w:val="none" w:sz="0" w:space="0" w:color="auto"/>
            <w:bottom w:val="none" w:sz="0" w:space="0" w:color="auto"/>
            <w:right w:val="none" w:sz="0" w:space="0" w:color="auto"/>
          </w:divBdr>
          <w:divsChild>
            <w:div w:id="795369905">
              <w:marLeft w:val="0"/>
              <w:marRight w:val="0"/>
              <w:marTop w:val="0"/>
              <w:marBottom w:val="0"/>
              <w:divBdr>
                <w:top w:val="none" w:sz="0" w:space="0" w:color="auto"/>
                <w:left w:val="none" w:sz="0" w:space="0" w:color="auto"/>
                <w:bottom w:val="none" w:sz="0" w:space="0" w:color="auto"/>
                <w:right w:val="none" w:sz="0" w:space="0" w:color="auto"/>
              </w:divBdr>
            </w:div>
            <w:div w:id="1572814141">
              <w:marLeft w:val="0"/>
              <w:marRight w:val="0"/>
              <w:marTop w:val="0"/>
              <w:marBottom w:val="0"/>
              <w:divBdr>
                <w:top w:val="none" w:sz="0" w:space="0" w:color="auto"/>
                <w:left w:val="none" w:sz="0" w:space="0" w:color="auto"/>
                <w:bottom w:val="none" w:sz="0" w:space="0" w:color="auto"/>
                <w:right w:val="none" w:sz="0" w:space="0" w:color="auto"/>
              </w:divBdr>
            </w:div>
          </w:divsChild>
        </w:div>
        <w:div w:id="331956113">
          <w:marLeft w:val="0"/>
          <w:marRight w:val="0"/>
          <w:marTop w:val="0"/>
          <w:marBottom w:val="0"/>
          <w:divBdr>
            <w:top w:val="none" w:sz="0" w:space="0" w:color="auto"/>
            <w:left w:val="none" w:sz="0" w:space="0" w:color="auto"/>
            <w:bottom w:val="none" w:sz="0" w:space="0" w:color="auto"/>
            <w:right w:val="none" w:sz="0" w:space="0" w:color="auto"/>
          </w:divBdr>
          <w:divsChild>
            <w:div w:id="58291967">
              <w:marLeft w:val="0"/>
              <w:marRight w:val="0"/>
              <w:marTop w:val="0"/>
              <w:marBottom w:val="0"/>
              <w:divBdr>
                <w:top w:val="none" w:sz="0" w:space="0" w:color="auto"/>
                <w:left w:val="none" w:sz="0" w:space="0" w:color="auto"/>
                <w:bottom w:val="none" w:sz="0" w:space="0" w:color="auto"/>
                <w:right w:val="none" w:sz="0" w:space="0" w:color="auto"/>
              </w:divBdr>
            </w:div>
            <w:div w:id="1026905965">
              <w:marLeft w:val="0"/>
              <w:marRight w:val="0"/>
              <w:marTop w:val="0"/>
              <w:marBottom w:val="0"/>
              <w:divBdr>
                <w:top w:val="none" w:sz="0" w:space="0" w:color="auto"/>
                <w:left w:val="none" w:sz="0" w:space="0" w:color="auto"/>
                <w:bottom w:val="none" w:sz="0" w:space="0" w:color="auto"/>
                <w:right w:val="none" w:sz="0" w:space="0" w:color="auto"/>
              </w:divBdr>
            </w:div>
            <w:div w:id="297229232">
              <w:marLeft w:val="0"/>
              <w:marRight w:val="0"/>
              <w:marTop w:val="0"/>
              <w:marBottom w:val="0"/>
              <w:divBdr>
                <w:top w:val="none" w:sz="0" w:space="0" w:color="auto"/>
                <w:left w:val="none" w:sz="0" w:space="0" w:color="auto"/>
                <w:bottom w:val="none" w:sz="0" w:space="0" w:color="auto"/>
                <w:right w:val="none" w:sz="0" w:space="0" w:color="auto"/>
              </w:divBdr>
            </w:div>
          </w:divsChild>
        </w:div>
        <w:div w:id="972639666">
          <w:marLeft w:val="0"/>
          <w:marRight w:val="0"/>
          <w:marTop w:val="0"/>
          <w:marBottom w:val="0"/>
          <w:divBdr>
            <w:top w:val="none" w:sz="0" w:space="0" w:color="auto"/>
            <w:left w:val="none" w:sz="0" w:space="0" w:color="auto"/>
            <w:bottom w:val="none" w:sz="0" w:space="0" w:color="auto"/>
            <w:right w:val="none" w:sz="0" w:space="0" w:color="auto"/>
          </w:divBdr>
          <w:divsChild>
            <w:div w:id="996424700">
              <w:marLeft w:val="0"/>
              <w:marRight w:val="0"/>
              <w:marTop w:val="0"/>
              <w:marBottom w:val="0"/>
              <w:divBdr>
                <w:top w:val="none" w:sz="0" w:space="0" w:color="auto"/>
                <w:left w:val="none" w:sz="0" w:space="0" w:color="auto"/>
                <w:bottom w:val="none" w:sz="0" w:space="0" w:color="auto"/>
                <w:right w:val="none" w:sz="0" w:space="0" w:color="auto"/>
              </w:divBdr>
            </w:div>
            <w:div w:id="1589657759">
              <w:marLeft w:val="0"/>
              <w:marRight w:val="0"/>
              <w:marTop w:val="0"/>
              <w:marBottom w:val="0"/>
              <w:divBdr>
                <w:top w:val="none" w:sz="0" w:space="0" w:color="auto"/>
                <w:left w:val="none" w:sz="0" w:space="0" w:color="auto"/>
                <w:bottom w:val="none" w:sz="0" w:space="0" w:color="auto"/>
                <w:right w:val="none" w:sz="0" w:space="0" w:color="auto"/>
              </w:divBdr>
            </w:div>
          </w:divsChild>
        </w:div>
        <w:div w:id="1580678175">
          <w:marLeft w:val="0"/>
          <w:marRight w:val="0"/>
          <w:marTop w:val="0"/>
          <w:marBottom w:val="0"/>
          <w:divBdr>
            <w:top w:val="none" w:sz="0" w:space="0" w:color="auto"/>
            <w:left w:val="none" w:sz="0" w:space="0" w:color="auto"/>
            <w:bottom w:val="none" w:sz="0" w:space="0" w:color="auto"/>
            <w:right w:val="none" w:sz="0" w:space="0" w:color="auto"/>
          </w:divBdr>
          <w:divsChild>
            <w:div w:id="1269923644">
              <w:marLeft w:val="0"/>
              <w:marRight w:val="0"/>
              <w:marTop w:val="0"/>
              <w:marBottom w:val="0"/>
              <w:divBdr>
                <w:top w:val="none" w:sz="0" w:space="0" w:color="auto"/>
                <w:left w:val="none" w:sz="0" w:space="0" w:color="auto"/>
                <w:bottom w:val="none" w:sz="0" w:space="0" w:color="auto"/>
                <w:right w:val="none" w:sz="0" w:space="0" w:color="auto"/>
              </w:divBdr>
            </w:div>
            <w:div w:id="1519853124">
              <w:marLeft w:val="0"/>
              <w:marRight w:val="0"/>
              <w:marTop w:val="0"/>
              <w:marBottom w:val="0"/>
              <w:divBdr>
                <w:top w:val="none" w:sz="0" w:space="0" w:color="auto"/>
                <w:left w:val="none" w:sz="0" w:space="0" w:color="auto"/>
                <w:bottom w:val="none" w:sz="0" w:space="0" w:color="auto"/>
                <w:right w:val="none" w:sz="0" w:space="0" w:color="auto"/>
              </w:divBdr>
            </w:div>
            <w:div w:id="982079278">
              <w:marLeft w:val="0"/>
              <w:marRight w:val="0"/>
              <w:marTop w:val="0"/>
              <w:marBottom w:val="0"/>
              <w:divBdr>
                <w:top w:val="none" w:sz="0" w:space="0" w:color="auto"/>
                <w:left w:val="none" w:sz="0" w:space="0" w:color="auto"/>
                <w:bottom w:val="none" w:sz="0" w:space="0" w:color="auto"/>
                <w:right w:val="none" w:sz="0" w:space="0" w:color="auto"/>
              </w:divBdr>
            </w:div>
            <w:div w:id="548419438">
              <w:marLeft w:val="0"/>
              <w:marRight w:val="0"/>
              <w:marTop w:val="0"/>
              <w:marBottom w:val="0"/>
              <w:divBdr>
                <w:top w:val="none" w:sz="0" w:space="0" w:color="auto"/>
                <w:left w:val="none" w:sz="0" w:space="0" w:color="auto"/>
                <w:bottom w:val="none" w:sz="0" w:space="0" w:color="auto"/>
                <w:right w:val="none" w:sz="0" w:space="0" w:color="auto"/>
              </w:divBdr>
            </w:div>
            <w:div w:id="220679473">
              <w:marLeft w:val="0"/>
              <w:marRight w:val="0"/>
              <w:marTop w:val="0"/>
              <w:marBottom w:val="0"/>
              <w:divBdr>
                <w:top w:val="none" w:sz="0" w:space="0" w:color="auto"/>
                <w:left w:val="none" w:sz="0" w:space="0" w:color="auto"/>
                <w:bottom w:val="none" w:sz="0" w:space="0" w:color="auto"/>
                <w:right w:val="none" w:sz="0" w:space="0" w:color="auto"/>
              </w:divBdr>
            </w:div>
            <w:div w:id="1740250154">
              <w:marLeft w:val="0"/>
              <w:marRight w:val="0"/>
              <w:marTop w:val="0"/>
              <w:marBottom w:val="0"/>
              <w:divBdr>
                <w:top w:val="none" w:sz="0" w:space="0" w:color="auto"/>
                <w:left w:val="none" w:sz="0" w:space="0" w:color="auto"/>
                <w:bottom w:val="none" w:sz="0" w:space="0" w:color="auto"/>
                <w:right w:val="none" w:sz="0" w:space="0" w:color="auto"/>
              </w:divBdr>
            </w:div>
            <w:div w:id="426195745">
              <w:marLeft w:val="0"/>
              <w:marRight w:val="0"/>
              <w:marTop w:val="0"/>
              <w:marBottom w:val="0"/>
              <w:divBdr>
                <w:top w:val="none" w:sz="0" w:space="0" w:color="auto"/>
                <w:left w:val="none" w:sz="0" w:space="0" w:color="auto"/>
                <w:bottom w:val="none" w:sz="0" w:space="0" w:color="auto"/>
                <w:right w:val="none" w:sz="0" w:space="0" w:color="auto"/>
              </w:divBdr>
            </w:div>
            <w:div w:id="2136219407">
              <w:marLeft w:val="0"/>
              <w:marRight w:val="0"/>
              <w:marTop w:val="0"/>
              <w:marBottom w:val="0"/>
              <w:divBdr>
                <w:top w:val="none" w:sz="0" w:space="0" w:color="auto"/>
                <w:left w:val="none" w:sz="0" w:space="0" w:color="auto"/>
                <w:bottom w:val="none" w:sz="0" w:space="0" w:color="auto"/>
                <w:right w:val="none" w:sz="0" w:space="0" w:color="auto"/>
              </w:divBdr>
            </w:div>
            <w:div w:id="397292840">
              <w:marLeft w:val="0"/>
              <w:marRight w:val="0"/>
              <w:marTop w:val="0"/>
              <w:marBottom w:val="0"/>
              <w:divBdr>
                <w:top w:val="none" w:sz="0" w:space="0" w:color="auto"/>
                <w:left w:val="none" w:sz="0" w:space="0" w:color="auto"/>
                <w:bottom w:val="none" w:sz="0" w:space="0" w:color="auto"/>
                <w:right w:val="none" w:sz="0" w:space="0" w:color="auto"/>
              </w:divBdr>
            </w:div>
            <w:div w:id="1436706659">
              <w:marLeft w:val="0"/>
              <w:marRight w:val="0"/>
              <w:marTop w:val="0"/>
              <w:marBottom w:val="0"/>
              <w:divBdr>
                <w:top w:val="none" w:sz="0" w:space="0" w:color="auto"/>
                <w:left w:val="none" w:sz="0" w:space="0" w:color="auto"/>
                <w:bottom w:val="none" w:sz="0" w:space="0" w:color="auto"/>
                <w:right w:val="none" w:sz="0" w:space="0" w:color="auto"/>
              </w:divBdr>
            </w:div>
          </w:divsChild>
        </w:div>
        <w:div w:id="592055675">
          <w:marLeft w:val="0"/>
          <w:marRight w:val="0"/>
          <w:marTop w:val="0"/>
          <w:marBottom w:val="0"/>
          <w:divBdr>
            <w:top w:val="none" w:sz="0" w:space="0" w:color="auto"/>
            <w:left w:val="none" w:sz="0" w:space="0" w:color="auto"/>
            <w:bottom w:val="none" w:sz="0" w:space="0" w:color="auto"/>
            <w:right w:val="none" w:sz="0" w:space="0" w:color="auto"/>
          </w:divBdr>
          <w:divsChild>
            <w:div w:id="289626389">
              <w:marLeft w:val="0"/>
              <w:marRight w:val="0"/>
              <w:marTop w:val="0"/>
              <w:marBottom w:val="0"/>
              <w:divBdr>
                <w:top w:val="none" w:sz="0" w:space="0" w:color="auto"/>
                <w:left w:val="none" w:sz="0" w:space="0" w:color="auto"/>
                <w:bottom w:val="none" w:sz="0" w:space="0" w:color="auto"/>
                <w:right w:val="none" w:sz="0" w:space="0" w:color="auto"/>
              </w:divBdr>
            </w:div>
            <w:div w:id="508954993">
              <w:marLeft w:val="0"/>
              <w:marRight w:val="0"/>
              <w:marTop w:val="0"/>
              <w:marBottom w:val="0"/>
              <w:divBdr>
                <w:top w:val="none" w:sz="0" w:space="0" w:color="auto"/>
                <w:left w:val="none" w:sz="0" w:space="0" w:color="auto"/>
                <w:bottom w:val="none" w:sz="0" w:space="0" w:color="auto"/>
                <w:right w:val="none" w:sz="0" w:space="0" w:color="auto"/>
              </w:divBdr>
            </w:div>
            <w:div w:id="1092779148">
              <w:marLeft w:val="0"/>
              <w:marRight w:val="0"/>
              <w:marTop w:val="0"/>
              <w:marBottom w:val="0"/>
              <w:divBdr>
                <w:top w:val="none" w:sz="0" w:space="0" w:color="auto"/>
                <w:left w:val="none" w:sz="0" w:space="0" w:color="auto"/>
                <w:bottom w:val="none" w:sz="0" w:space="0" w:color="auto"/>
                <w:right w:val="none" w:sz="0" w:space="0" w:color="auto"/>
              </w:divBdr>
            </w:div>
          </w:divsChild>
        </w:div>
        <w:div w:id="644436789">
          <w:marLeft w:val="0"/>
          <w:marRight w:val="0"/>
          <w:marTop w:val="0"/>
          <w:marBottom w:val="0"/>
          <w:divBdr>
            <w:top w:val="none" w:sz="0" w:space="0" w:color="auto"/>
            <w:left w:val="none" w:sz="0" w:space="0" w:color="auto"/>
            <w:bottom w:val="none" w:sz="0" w:space="0" w:color="auto"/>
            <w:right w:val="none" w:sz="0" w:space="0" w:color="auto"/>
          </w:divBdr>
          <w:divsChild>
            <w:div w:id="921722745">
              <w:marLeft w:val="0"/>
              <w:marRight w:val="0"/>
              <w:marTop w:val="0"/>
              <w:marBottom w:val="0"/>
              <w:divBdr>
                <w:top w:val="none" w:sz="0" w:space="0" w:color="auto"/>
                <w:left w:val="none" w:sz="0" w:space="0" w:color="auto"/>
                <w:bottom w:val="none" w:sz="0" w:space="0" w:color="auto"/>
                <w:right w:val="none" w:sz="0" w:space="0" w:color="auto"/>
              </w:divBdr>
            </w:div>
            <w:div w:id="1150171658">
              <w:marLeft w:val="0"/>
              <w:marRight w:val="0"/>
              <w:marTop w:val="0"/>
              <w:marBottom w:val="0"/>
              <w:divBdr>
                <w:top w:val="none" w:sz="0" w:space="0" w:color="auto"/>
                <w:left w:val="none" w:sz="0" w:space="0" w:color="auto"/>
                <w:bottom w:val="none" w:sz="0" w:space="0" w:color="auto"/>
                <w:right w:val="none" w:sz="0" w:space="0" w:color="auto"/>
              </w:divBdr>
            </w:div>
          </w:divsChild>
        </w:div>
        <w:div w:id="2133206625">
          <w:marLeft w:val="0"/>
          <w:marRight w:val="0"/>
          <w:marTop w:val="0"/>
          <w:marBottom w:val="0"/>
          <w:divBdr>
            <w:top w:val="none" w:sz="0" w:space="0" w:color="auto"/>
            <w:left w:val="none" w:sz="0" w:space="0" w:color="auto"/>
            <w:bottom w:val="none" w:sz="0" w:space="0" w:color="auto"/>
            <w:right w:val="none" w:sz="0" w:space="0" w:color="auto"/>
          </w:divBdr>
          <w:divsChild>
            <w:div w:id="935553111">
              <w:marLeft w:val="0"/>
              <w:marRight w:val="0"/>
              <w:marTop w:val="0"/>
              <w:marBottom w:val="0"/>
              <w:divBdr>
                <w:top w:val="none" w:sz="0" w:space="0" w:color="auto"/>
                <w:left w:val="none" w:sz="0" w:space="0" w:color="auto"/>
                <w:bottom w:val="none" w:sz="0" w:space="0" w:color="auto"/>
                <w:right w:val="none" w:sz="0" w:space="0" w:color="auto"/>
              </w:divBdr>
            </w:div>
          </w:divsChild>
        </w:div>
        <w:div w:id="1075740598">
          <w:marLeft w:val="0"/>
          <w:marRight w:val="0"/>
          <w:marTop w:val="0"/>
          <w:marBottom w:val="0"/>
          <w:divBdr>
            <w:top w:val="none" w:sz="0" w:space="0" w:color="auto"/>
            <w:left w:val="none" w:sz="0" w:space="0" w:color="auto"/>
            <w:bottom w:val="none" w:sz="0" w:space="0" w:color="auto"/>
            <w:right w:val="none" w:sz="0" w:space="0" w:color="auto"/>
          </w:divBdr>
          <w:divsChild>
            <w:div w:id="1546065293">
              <w:marLeft w:val="0"/>
              <w:marRight w:val="0"/>
              <w:marTop w:val="0"/>
              <w:marBottom w:val="0"/>
              <w:divBdr>
                <w:top w:val="none" w:sz="0" w:space="0" w:color="auto"/>
                <w:left w:val="none" w:sz="0" w:space="0" w:color="auto"/>
                <w:bottom w:val="none" w:sz="0" w:space="0" w:color="auto"/>
                <w:right w:val="none" w:sz="0" w:space="0" w:color="auto"/>
              </w:divBdr>
            </w:div>
            <w:div w:id="1651010789">
              <w:marLeft w:val="0"/>
              <w:marRight w:val="0"/>
              <w:marTop w:val="0"/>
              <w:marBottom w:val="0"/>
              <w:divBdr>
                <w:top w:val="none" w:sz="0" w:space="0" w:color="auto"/>
                <w:left w:val="none" w:sz="0" w:space="0" w:color="auto"/>
                <w:bottom w:val="none" w:sz="0" w:space="0" w:color="auto"/>
                <w:right w:val="none" w:sz="0" w:space="0" w:color="auto"/>
              </w:divBdr>
            </w:div>
          </w:divsChild>
        </w:div>
        <w:div w:id="2118016979">
          <w:marLeft w:val="0"/>
          <w:marRight w:val="0"/>
          <w:marTop w:val="0"/>
          <w:marBottom w:val="0"/>
          <w:divBdr>
            <w:top w:val="none" w:sz="0" w:space="0" w:color="auto"/>
            <w:left w:val="none" w:sz="0" w:space="0" w:color="auto"/>
            <w:bottom w:val="none" w:sz="0" w:space="0" w:color="auto"/>
            <w:right w:val="none" w:sz="0" w:space="0" w:color="auto"/>
          </w:divBdr>
          <w:divsChild>
            <w:div w:id="636761466">
              <w:marLeft w:val="0"/>
              <w:marRight w:val="0"/>
              <w:marTop w:val="0"/>
              <w:marBottom w:val="0"/>
              <w:divBdr>
                <w:top w:val="none" w:sz="0" w:space="0" w:color="auto"/>
                <w:left w:val="none" w:sz="0" w:space="0" w:color="auto"/>
                <w:bottom w:val="none" w:sz="0" w:space="0" w:color="auto"/>
                <w:right w:val="none" w:sz="0" w:space="0" w:color="auto"/>
              </w:divBdr>
            </w:div>
            <w:div w:id="442388035">
              <w:marLeft w:val="0"/>
              <w:marRight w:val="0"/>
              <w:marTop w:val="0"/>
              <w:marBottom w:val="0"/>
              <w:divBdr>
                <w:top w:val="none" w:sz="0" w:space="0" w:color="auto"/>
                <w:left w:val="none" w:sz="0" w:space="0" w:color="auto"/>
                <w:bottom w:val="none" w:sz="0" w:space="0" w:color="auto"/>
                <w:right w:val="none" w:sz="0" w:space="0" w:color="auto"/>
              </w:divBdr>
            </w:div>
          </w:divsChild>
        </w:div>
        <w:div w:id="607810584">
          <w:marLeft w:val="0"/>
          <w:marRight w:val="0"/>
          <w:marTop w:val="0"/>
          <w:marBottom w:val="0"/>
          <w:divBdr>
            <w:top w:val="none" w:sz="0" w:space="0" w:color="auto"/>
            <w:left w:val="none" w:sz="0" w:space="0" w:color="auto"/>
            <w:bottom w:val="none" w:sz="0" w:space="0" w:color="auto"/>
            <w:right w:val="none" w:sz="0" w:space="0" w:color="auto"/>
          </w:divBdr>
          <w:divsChild>
            <w:div w:id="1121656113">
              <w:marLeft w:val="0"/>
              <w:marRight w:val="0"/>
              <w:marTop w:val="0"/>
              <w:marBottom w:val="0"/>
              <w:divBdr>
                <w:top w:val="none" w:sz="0" w:space="0" w:color="auto"/>
                <w:left w:val="none" w:sz="0" w:space="0" w:color="auto"/>
                <w:bottom w:val="none" w:sz="0" w:space="0" w:color="auto"/>
                <w:right w:val="none" w:sz="0" w:space="0" w:color="auto"/>
              </w:divBdr>
            </w:div>
            <w:div w:id="68498950">
              <w:marLeft w:val="0"/>
              <w:marRight w:val="0"/>
              <w:marTop w:val="0"/>
              <w:marBottom w:val="0"/>
              <w:divBdr>
                <w:top w:val="none" w:sz="0" w:space="0" w:color="auto"/>
                <w:left w:val="none" w:sz="0" w:space="0" w:color="auto"/>
                <w:bottom w:val="none" w:sz="0" w:space="0" w:color="auto"/>
                <w:right w:val="none" w:sz="0" w:space="0" w:color="auto"/>
              </w:divBdr>
            </w:div>
          </w:divsChild>
        </w:div>
        <w:div w:id="1823424330">
          <w:marLeft w:val="0"/>
          <w:marRight w:val="0"/>
          <w:marTop w:val="0"/>
          <w:marBottom w:val="0"/>
          <w:divBdr>
            <w:top w:val="none" w:sz="0" w:space="0" w:color="auto"/>
            <w:left w:val="none" w:sz="0" w:space="0" w:color="auto"/>
            <w:bottom w:val="none" w:sz="0" w:space="0" w:color="auto"/>
            <w:right w:val="none" w:sz="0" w:space="0" w:color="auto"/>
          </w:divBdr>
          <w:divsChild>
            <w:div w:id="1579511919">
              <w:marLeft w:val="0"/>
              <w:marRight w:val="0"/>
              <w:marTop w:val="0"/>
              <w:marBottom w:val="0"/>
              <w:divBdr>
                <w:top w:val="none" w:sz="0" w:space="0" w:color="auto"/>
                <w:left w:val="none" w:sz="0" w:space="0" w:color="auto"/>
                <w:bottom w:val="none" w:sz="0" w:space="0" w:color="auto"/>
                <w:right w:val="none" w:sz="0" w:space="0" w:color="auto"/>
              </w:divBdr>
            </w:div>
            <w:div w:id="1784611926">
              <w:marLeft w:val="0"/>
              <w:marRight w:val="0"/>
              <w:marTop w:val="0"/>
              <w:marBottom w:val="0"/>
              <w:divBdr>
                <w:top w:val="none" w:sz="0" w:space="0" w:color="auto"/>
                <w:left w:val="none" w:sz="0" w:space="0" w:color="auto"/>
                <w:bottom w:val="none" w:sz="0" w:space="0" w:color="auto"/>
                <w:right w:val="none" w:sz="0" w:space="0" w:color="auto"/>
              </w:divBdr>
            </w:div>
          </w:divsChild>
        </w:div>
        <w:div w:id="1021588197">
          <w:marLeft w:val="0"/>
          <w:marRight w:val="0"/>
          <w:marTop w:val="0"/>
          <w:marBottom w:val="0"/>
          <w:divBdr>
            <w:top w:val="none" w:sz="0" w:space="0" w:color="auto"/>
            <w:left w:val="none" w:sz="0" w:space="0" w:color="auto"/>
            <w:bottom w:val="none" w:sz="0" w:space="0" w:color="auto"/>
            <w:right w:val="none" w:sz="0" w:space="0" w:color="auto"/>
          </w:divBdr>
          <w:divsChild>
            <w:div w:id="137378823">
              <w:marLeft w:val="0"/>
              <w:marRight w:val="0"/>
              <w:marTop w:val="0"/>
              <w:marBottom w:val="0"/>
              <w:divBdr>
                <w:top w:val="none" w:sz="0" w:space="0" w:color="auto"/>
                <w:left w:val="none" w:sz="0" w:space="0" w:color="auto"/>
                <w:bottom w:val="none" w:sz="0" w:space="0" w:color="auto"/>
                <w:right w:val="none" w:sz="0" w:space="0" w:color="auto"/>
              </w:divBdr>
            </w:div>
            <w:div w:id="79106176">
              <w:marLeft w:val="0"/>
              <w:marRight w:val="0"/>
              <w:marTop w:val="0"/>
              <w:marBottom w:val="0"/>
              <w:divBdr>
                <w:top w:val="none" w:sz="0" w:space="0" w:color="auto"/>
                <w:left w:val="none" w:sz="0" w:space="0" w:color="auto"/>
                <w:bottom w:val="none" w:sz="0" w:space="0" w:color="auto"/>
                <w:right w:val="none" w:sz="0" w:space="0" w:color="auto"/>
              </w:divBdr>
            </w:div>
            <w:div w:id="191846498">
              <w:marLeft w:val="0"/>
              <w:marRight w:val="0"/>
              <w:marTop w:val="0"/>
              <w:marBottom w:val="0"/>
              <w:divBdr>
                <w:top w:val="none" w:sz="0" w:space="0" w:color="auto"/>
                <w:left w:val="none" w:sz="0" w:space="0" w:color="auto"/>
                <w:bottom w:val="none" w:sz="0" w:space="0" w:color="auto"/>
                <w:right w:val="none" w:sz="0" w:space="0" w:color="auto"/>
              </w:divBdr>
            </w:div>
          </w:divsChild>
        </w:div>
        <w:div w:id="977959423">
          <w:marLeft w:val="0"/>
          <w:marRight w:val="0"/>
          <w:marTop w:val="0"/>
          <w:marBottom w:val="0"/>
          <w:divBdr>
            <w:top w:val="none" w:sz="0" w:space="0" w:color="auto"/>
            <w:left w:val="none" w:sz="0" w:space="0" w:color="auto"/>
            <w:bottom w:val="none" w:sz="0" w:space="0" w:color="auto"/>
            <w:right w:val="none" w:sz="0" w:space="0" w:color="auto"/>
          </w:divBdr>
          <w:divsChild>
            <w:div w:id="32464270">
              <w:marLeft w:val="0"/>
              <w:marRight w:val="0"/>
              <w:marTop w:val="0"/>
              <w:marBottom w:val="0"/>
              <w:divBdr>
                <w:top w:val="none" w:sz="0" w:space="0" w:color="auto"/>
                <w:left w:val="none" w:sz="0" w:space="0" w:color="auto"/>
                <w:bottom w:val="none" w:sz="0" w:space="0" w:color="auto"/>
                <w:right w:val="none" w:sz="0" w:space="0" w:color="auto"/>
              </w:divBdr>
            </w:div>
          </w:divsChild>
        </w:div>
        <w:div w:id="1578050102">
          <w:marLeft w:val="0"/>
          <w:marRight w:val="0"/>
          <w:marTop w:val="0"/>
          <w:marBottom w:val="0"/>
          <w:divBdr>
            <w:top w:val="none" w:sz="0" w:space="0" w:color="auto"/>
            <w:left w:val="none" w:sz="0" w:space="0" w:color="auto"/>
            <w:bottom w:val="none" w:sz="0" w:space="0" w:color="auto"/>
            <w:right w:val="none" w:sz="0" w:space="0" w:color="auto"/>
          </w:divBdr>
          <w:divsChild>
            <w:div w:id="1225796477">
              <w:marLeft w:val="0"/>
              <w:marRight w:val="0"/>
              <w:marTop w:val="0"/>
              <w:marBottom w:val="0"/>
              <w:divBdr>
                <w:top w:val="none" w:sz="0" w:space="0" w:color="auto"/>
                <w:left w:val="none" w:sz="0" w:space="0" w:color="auto"/>
                <w:bottom w:val="none" w:sz="0" w:space="0" w:color="auto"/>
                <w:right w:val="none" w:sz="0" w:space="0" w:color="auto"/>
              </w:divBdr>
            </w:div>
          </w:divsChild>
        </w:div>
        <w:div w:id="1674336760">
          <w:marLeft w:val="0"/>
          <w:marRight w:val="0"/>
          <w:marTop w:val="0"/>
          <w:marBottom w:val="0"/>
          <w:divBdr>
            <w:top w:val="none" w:sz="0" w:space="0" w:color="auto"/>
            <w:left w:val="none" w:sz="0" w:space="0" w:color="auto"/>
            <w:bottom w:val="none" w:sz="0" w:space="0" w:color="auto"/>
            <w:right w:val="none" w:sz="0" w:space="0" w:color="auto"/>
          </w:divBdr>
          <w:divsChild>
            <w:div w:id="314918743">
              <w:marLeft w:val="0"/>
              <w:marRight w:val="0"/>
              <w:marTop w:val="0"/>
              <w:marBottom w:val="0"/>
              <w:divBdr>
                <w:top w:val="none" w:sz="0" w:space="0" w:color="auto"/>
                <w:left w:val="none" w:sz="0" w:space="0" w:color="auto"/>
                <w:bottom w:val="none" w:sz="0" w:space="0" w:color="auto"/>
                <w:right w:val="none" w:sz="0" w:space="0" w:color="auto"/>
              </w:divBdr>
            </w:div>
          </w:divsChild>
        </w:div>
        <w:div w:id="2067676226">
          <w:marLeft w:val="0"/>
          <w:marRight w:val="0"/>
          <w:marTop w:val="0"/>
          <w:marBottom w:val="0"/>
          <w:divBdr>
            <w:top w:val="none" w:sz="0" w:space="0" w:color="auto"/>
            <w:left w:val="none" w:sz="0" w:space="0" w:color="auto"/>
            <w:bottom w:val="none" w:sz="0" w:space="0" w:color="auto"/>
            <w:right w:val="none" w:sz="0" w:space="0" w:color="auto"/>
          </w:divBdr>
          <w:divsChild>
            <w:div w:id="720978295">
              <w:marLeft w:val="0"/>
              <w:marRight w:val="0"/>
              <w:marTop w:val="0"/>
              <w:marBottom w:val="0"/>
              <w:divBdr>
                <w:top w:val="none" w:sz="0" w:space="0" w:color="auto"/>
                <w:left w:val="none" w:sz="0" w:space="0" w:color="auto"/>
                <w:bottom w:val="none" w:sz="0" w:space="0" w:color="auto"/>
                <w:right w:val="none" w:sz="0" w:space="0" w:color="auto"/>
              </w:divBdr>
            </w:div>
            <w:div w:id="224220923">
              <w:marLeft w:val="0"/>
              <w:marRight w:val="0"/>
              <w:marTop w:val="0"/>
              <w:marBottom w:val="0"/>
              <w:divBdr>
                <w:top w:val="none" w:sz="0" w:space="0" w:color="auto"/>
                <w:left w:val="none" w:sz="0" w:space="0" w:color="auto"/>
                <w:bottom w:val="none" w:sz="0" w:space="0" w:color="auto"/>
                <w:right w:val="none" w:sz="0" w:space="0" w:color="auto"/>
              </w:divBdr>
            </w:div>
          </w:divsChild>
        </w:div>
        <w:div w:id="470287561">
          <w:marLeft w:val="0"/>
          <w:marRight w:val="0"/>
          <w:marTop w:val="0"/>
          <w:marBottom w:val="0"/>
          <w:divBdr>
            <w:top w:val="none" w:sz="0" w:space="0" w:color="auto"/>
            <w:left w:val="none" w:sz="0" w:space="0" w:color="auto"/>
            <w:bottom w:val="none" w:sz="0" w:space="0" w:color="auto"/>
            <w:right w:val="none" w:sz="0" w:space="0" w:color="auto"/>
          </w:divBdr>
          <w:divsChild>
            <w:div w:id="921834788">
              <w:marLeft w:val="0"/>
              <w:marRight w:val="0"/>
              <w:marTop w:val="0"/>
              <w:marBottom w:val="0"/>
              <w:divBdr>
                <w:top w:val="none" w:sz="0" w:space="0" w:color="auto"/>
                <w:left w:val="none" w:sz="0" w:space="0" w:color="auto"/>
                <w:bottom w:val="none" w:sz="0" w:space="0" w:color="auto"/>
                <w:right w:val="none" w:sz="0" w:space="0" w:color="auto"/>
              </w:divBdr>
            </w:div>
          </w:divsChild>
        </w:div>
        <w:div w:id="1189294552">
          <w:marLeft w:val="0"/>
          <w:marRight w:val="0"/>
          <w:marTop w:val="0"/>
          <w:marBottom w:val="0"/>
          <w:divBdr>
            <w:top w:val="none" w:sz="0" w:space="0" w:color="auto"/>
            <w:left w:val="none" w:sz="0" w:space="0" w:color="auto"/>
            <w:bottom w:val="none" w:sz="0" w:space="0" w:color="auto"/>
            <w:right w:val="none" w:sz="0" w:space="0" w:color="auto"/>
          </w:divBdr>
          <w:divsChild>
            <w:div w:id="322201916">
              <w:marLeft w:val="0"/>
              <w:marRight w:val="0"/>
              <w:marTop w:val="0"/>
              <w:marBottom w:val="0"/>
              <w:divBdr>
                <w:top w:val="none" w:sz="0" w:space="0" w:color="auto"/>
                <w:left w:val="none" w:sz="0" w:space="0" w:color="auto"/>
                <w:bottom w:val="none" w:sz="0" w:space="0" w:color="auto"/>
                <w:right w:val="none" w:sz="0" w:space="0" w:color="auto"/>
              </w:divBdr>
            </w:div>
          </w:divsChild>
        </w:div>
        <w:div w:id="1733036416">
          <w:marLeft w:val="0"/>
          <w:marRight w:val="0"/>
          <w:marTop w:val="0"/>
          <w:marBottom w:val="0"/>
          <w:divBdr>
            <w:top w:val="none" w:sz="0" w:space="0" w:color="auto"/>
            <w:left w:val="none" w:sz="0" w:space="0" w:color="auto"/>
            <w:bottom w:val="none" w:sz="0" w:space="0" w:color="auto"/>
            <w:right w:val="none" w:sz="0" w:space="0" w:color="auto"/>
          </w:divBdr>
          <w:divsChild>
            <w:div w:id="1360204071">
              <w:marLeft w:val="0"/>
              <w:marRight w:val="0"/>
              <w:marTop w:val="0"/>
              <w:marBottom w:val="0"/>
              <w:divBdr>
                <w:top w:val="none" w:sz="0" w:space="0" w:color="auto"/>
                <w:left w:val="none" w:sz="0" w:space="0" w:color="auto"/>
                <w:bottom w:val="none" w:sz="0" w:space="0" w:color="auto"/>
                <w:right w:val="none" w:sz="0" w:space="0" w:color="auto"/>
              </w:divBdr>
            </w:div>
            <w:div w:id="415054231">
              <w:marLeft w:val="0"/>
              <w:marRight w:val="0"/>
              <w:marTop w:val="0"/>
              <w:marBottom w:val="0"/>
              <w:divBdr>
                <w:top w:val="none" w:sz="0" w:space="0" w:color="auto"/>
                <w:left w:val="none" w:sz="0" w:space="0" w:color="auto"/>
                <w:bottom w:val="none" w:sz="0" w:space="0" w:color="auto"/>
                <w:right w:val="none" w:sz="0" w:space="0" w:color="auto"/>
              </w:divBdr>
            </w:div>
          </w:divsChild>
        </w:div>
        <w:div w:id="978343379">
          <w:marLeft w:val="0"/>
          <w:marRight w:val="0"/>
          <w:marTop w:val="0"/>
          <w:marBottom w:val="0"/>
          <w:divBdr>
            <w:top w:val="none" w:sz="0" w:space="0" w:color="auto"/>
            <w:left w:val="none" w:sz="0" w:space="0" w:color="auto"/>
            <w:bottom w:val="none" w:sz="0" w:space="0" w:color="auto"/>
            <w:right w:val="none" w:sz="0" w:space="0" w:color="auto"/>
          </w:divBdr>
          <w:divsChild>
            <w:div w:id="5256817">
              <w:marLeft w:val="0"/>
              <w:marRight w:val="0"/>
              <w:marTop w:val="0"/>
              <w:marBottom w:val="0"/>
              <w:divBdr>
                <w:top w:val="none" w:sz="0" w:space="0" w:color="auto"/>
                <w:left w:val="none" w:sz="0" w:space="0" w:color="auto"/>
                <w:bottom w:val="none" w:sz="0" w:space="0" w:color="auto"/>
                <w:right w:val="none" w:sz="0" w:space="0" w:color="auto"/>
              </w:divBdr>
            </w:div>
            <w:div w:id="512761975">
              <w:marLeft w:val="0"/>
              <w:marRight w:val="0"/>
              <w:marTop w:val="0"/>
              <w:marBottom w:val="0"/>
              <w:divBdr>
                <w:top w:val="none" w:sz="0" w:space="0" w:color="auto"/>
                <w:left w:val="none" w:sz="0" w:space="0" w:color="auto"/>
                <w:bottom w:val="none" w:sz="0" w:space="0" w:color="auto"/>
                <w:right w:val="none" w:sz="0" w:space="0" w:color="auto"/>
              </w:divBdr>
            </w:div>
            <w:div w:id="305402219">
              <w:marLeft w:val="0"/>
              <w:marRight w:val="0"/>
              <w:marTop w:val="0"/>
              <w:marBottom w:val="0"/>
              <w:divBdr>
                <w:top w:val="none" w:sz="0" w:space="0" w:color="auto"/>
                <w:left w:val="none" w:sz="0" w:space="0" w:color="auto"/>
                <w:bottom w:val="none" w:sz="0" w:space="0" w:color="auto"/>
                <w:right w:val="none" w:sz="0" w:space="0" w:color="auto"/>
              </w:divBdr>
            </w:div>
            <w:div w:id="1143348961">
              <w:marLeft w:val="0"/>
              <w:marRight w:val="0"/>
              <w:marTop w:val="0"/>
              <w:marBottom w:val="0"/>
              <w:divBdr>
                <w:top w:val="none" w:sz="0" w:space="0" w:color="auto"/>
                <w:left w:val="none" w:sz="0" w:space="0" w:color="auto"/>
                <w:bottom w:val="none" w:sz="0" w:space="0" w:color="auto"/>
                <w:right w:val="none" w:sz="0" w:space="0" w:color="auto"/>
              </w:divBdr>
            </w:div>
            <w:div w:id="802623976">
              <w:marLeft w:val="0"/>
              <w:marRight w:val="0"/>
              <w:marTop w:val="0"/>
              <w:marBottom w:val="0"/>
              <w:divBdr>
                <w:top w:val="none" w:sz="0" w:space="0" w:color="auto"/>
                <w:left w:val="none" w:sz="0" w:space="0" w:color="auto"/>
                <w:bottom w:val="none" w:sz="0" w:space="0" w:color="auto"/>
                <w:right w:val="none" w:sz="0" w:space="0" w:color="auto"/>
              </w:divBdr>
            </w:div>
            <w:div w:id="1807166432">
              <w:marLeft w:val="0"/>
              <w:marRight w:val="0"/>
              <w:marTop w:val="0"/>
              <w:marBottom w:val="0"/>
              <w:divBdr>
                <w:top w:val="none" w:sz="0" w:space="0" w:color="auto"/>
                <w:left w:val="none" w:sz="0" w:space="0" w:color="auto"/>
                <w:bottom w:val="none" w:sz="0" w:space="0" w:color="auto"/>
                <w:right w:val="none" w:sz="0" w:space="0" w:color="auto"/>
              </w:divBdr>
            </w:div>
          </w:divsChild>
        </w:div>
        <w:div w:id="811750991">
          <w:marLeft w:val="0"/>
          <w:marRight w:val="0"/>
          <w:marTop w:val="0"/>
          <w:marBottom w:val="0"/>
          <w:divBdr>
            <w:top w:val="none" w:sz="0" w:space="0" w:color="auto"/>
            <w:left w:val="none" w:sz="0" w:space="0" w:color="auto"/>
            <w:bottom w:val="none" w:sz="0" w:space="0" w:color="auto"/>
            <w:right w:val="none" w:sz="0" w:space="0" w:color="auto"/>
          </w:divBdr>
          <w:divsChild>
            <w:div w:id="275405202">
              <w:marLeft w:val="0"/>
              <w:marRight w:val="0"/>
              <w:marTop w:val="0"/>
              <w:marBottom w:val="0"/>
              <w:divBdr>
                <w:top w:val="none" w:sz="0" w:space="0" w:color="auto"/>
                <w:left w:val="none" w:sz="0" w:space="0" w:color="auto"/>
                <w:bottom w:val="none" w:sz="0" w:space="0" w:color="auto"/>
                <w:right w:val="none" w:sz="0" w:space="0" w:color="auto"/>
              </w:divBdr>
            </w:div>
            <w:div w:id="1742749395">
              <w:marLeft w:val="0"/>
              <w:marRight w:val="0"/>
              <w:marTop w:val="0"/>
              <w:marBottom w:val="0"/>
              <w:divBdr>
                <w:top w:val="none" w:sz="0" w:space="0" w:color="auto"/>
                <w:left w:val="none" w:sz="0" w:space="0" w:color="auto"/>
                <w:bottom w:val="none" w:sz="0" w:space="0" w:color="auto"/>
                <w:right w:val="none" w:sz="0" w:space="0" w:color="auto"/>
              </w:divBdr>
            </w:div>
            <w:div w:id="1139298214">
              <w:marLeft w:val="0"/>
              <w:marRight w:val="0"/>
              <w:marTop w:val="0"/>
              <w:marBottom w:val="0"/>
              <w:divBdr>
                <w:top w:val="none" w:sz="0" w:space="0" w:color="auto"/>
                <w:left w:val="none" w:sz="0" w:space="0" w:color="auto"/>
                <w:bottom w:val="none" w:sz="0" w:space="0" w:color="auto"/>
                <w:right w:val="none" w:sz="0" w:space="0" w:color="auto"/>
              </w:divBdr>
            </w:div>
          </w:divsChild>
        </w:div>
        <w:div w:id="1022392140">
          <w:marLeft w:val="0"/>
          <w:marRight w:val="0"/>
          <w:marTop w:val="0"/>
          <w:marBottom w:val="0"/>
          <w:divBdr>
            <w:top w:val="none" w:sz="0" w:space="0" w:color="auto"/>
            <w:left w:val="none" w:sz="0" w:space="0" w:color="auto"/>
            <w:bottom w:val="none" w:sz="0" w:space="0" w:color="auto"/>
            <w:right w:val="none" w:sz="0" w:space="0" w:color="auto"/>
          </w:divBdr>
          <w:divsChild>
            <w:div w:id="850678746">
              <w:marLeft w:val="0"/>
              <w:marRight w:val="0"/>
              <w:marTop w:val="0"/>
              <w:marBottom w:val="0"/>
              <w:divBdr>
                <w:top w:val="none" w:sz="0" w:space="0" w:color="auto"/>
                <w:left w:val="none" w:sz="0" w:space="0" w:color="auto"/>
                <w:bottom w:val="none" w:sz="0" w:space="0" w:color="auto"/>
                <w:right w:val="none" w:sz="0" w:space="0" w:color="auto"/>
              </w:divBdr>
            </w:div>
            <w:div w:id="1863126992">
              <w:marLeft w:val="0"/>
              <w:marRight w:val="0"/>
              <w:marTop w:val="0"/>
              <w:marBottom w:val="0"/>
              <w:divBdr>
                <w:top w:val="none" w:sz="0" w:space="0" w:color="auto"/>
                <w:left w:val="none" w:sz="0" w:space="0" w:color="auto"/>
                <w:bottom w:val="none" w:sz="0" w:space="0" w:color="auto"/>
                <w:right w:val="none" w:sz="0" w:space="0" w:color="auto"/>
              </w:divBdr>
            </w:div>
          </w:divsChild>
        </w:div>
        <w:div w:id="249236150">
          <w:marLeft w:val="0"/>
          <w:marRight w:val="0"/>
          <w:marTop w:val="0"/>
          <w:marBottom w:val="0"/>
          <w:divBdr>
            <w:top w:val="none" w:sz="0" w:space="0" w:color="auto"/>
            <w:left w:val="none" w:sz="0" w:space="0" w:color="auto"/>
            <w:bottom w:val="none" w:sz="0" w:space="0" w:color="auto"/>
            <w:right w:val="none" w:sz="0" w:space="0" w:color="auto"/>
          </w:divBdr>
          <w:divsChild>
            <w:div w:id="1072508934">
              <w:marLeft w:val="0"/>
              <w:marRight w:val="0"/>
              <w:marTop w:val="0"/>
              <w:marBottom w:val="0"/>
              <w:divBdr>
                <w:top w:val="none" w:sz="0" w:space="0" w:color="auto"/>
                <w:left w:val="none" w:sz="0" w:space="0" w:color="auto"/>
                <w:bottom w:val="none" w:sz="0" w:space="0" w:color="auto"/>
                <w:right w:val="none" w:sz="0" w:space="0" w:color="auto"/>
              </w:divBdr>
            </w:div>
            <w:div w:id="2094431228">
              <w:marLeft w:val="0"/>
              <w:marRight w:val="0"/>
              <w:marTop w:val="0"/>
              <w:marBottom w:val="0"/>
              <w:divBdr>
                <w:top w:val="none" w:sz="0" w:space="0" w:color="auto"/>
                <w:left w:val="none" w:sz="0" w:space="0" w:color="auto"/>
                <w:bottom w:val="none" w:sz="0" w:space="0" w:color="auto"/>
                <w:right w:val="none" w:sz="0" w:space="0" w:color="auto"/>
              </w:divBdr>
            </w:div>
          </w:divsChild>
        </w:div>
        <w:div w:id="1650862955">
          <w:marLeft w:val="0"/>
          <w:marRight w:val="0"/>
          <w:marTop w:val="0"/>
          <w:marBottom w:val="0"/>
          <w:divBdr>
            <w:top w:val="none" w:sz="0" w:space="0" w:color="auto"/>
            <w:left w:val="none" w:sz="0" w:space="0" w:color="auto"/>
            <w:bottom w:val="none" w:sz="0" w:space="0" w:color="auto"/>
            <w:right w:val="none" w:sz="0" w:space="0" w:color="auto"/>
          </w:divBdr>
          <w:divsChild>
            <w:div w:id="1864782257">
              <w:marLeft w:val="0"/>
              <w:marRight w:val="0"/>
              <w:marTop w:val="0"/>
              <w:marBottom w:val="0"/>
              <w:divBdr>
                <w:top w:val="none" w:sz="0" w:space="0" w:color="auto"/>
                <w:left w:val="none" w:sz="0" w:space="0" w:color="auto"/>
                <w:bottom w:val="none" w:sz="0" w:space="0" w:color="auto"/>
                <w:right w:val="none" w:sz="0" w:space="0" w:color="auto"/>
              </w:divBdr>
            </w:div>
            <w:div w:id="383480709">
              <w:marLeft w:val="0"/>
              <w:marRight w:val="0"/>
              <w:marTop w:val="0"/>
              <w:marBottom w:val="0"/>
              <w:divBdr>
                <w:top w:val="none" w:sz="0" w:space="0" w:color="auto"/>
                <w:left w:val="none" w:sz="0" w:space="0" w:color="auto"/>
                <w:bottom w:val="none" w:sz="0" w:space="0" w:color="auto"/>
                <w:right w:val="none" w:sz="0" w:space="0" w:color="auto"/>
              </w:divBdr>
            </w:div>
          </w:divsChild>
        </w:div>
        <w:div w:id="1619948265">
          <w:marLeft w:val="0"/>
          <w:marRight w:val="0"/>
          <w:marTop w:val="0"/>
          <w:marBottom w:val="0"/>
          <w:divBdr>
            <w:top w:val="none" w:sz="0" w:space="0" w:color="auto"/>
            <w:left w:val="none" w:sz="0" w:space="0" w:color="auto"/>
            <w:bottom w:val="none" w:sz="0" w:space="0" w:color="auto"/>
            <w:right w:val="none" w:sz="0" w:space="0" w:color="auto"/>
          </w:divBdr>
          <w:divsChild>
            <w:div w:id="1045568440">
              <w:marLeft w:val="0"/>
              <w:marRight w:val="0"/>
              <w:marTop w:val="0"/>
              <w:marBottom w:val="0"/>
              <w:divBdr>
                <w:top w:val="none" w:sz="0" w:space="0" w:color="auto"/>
                <w:left w:val="none" w:sz="0" w:space="0" w:color="auto"/>
                <w:bottom w:val="none" w:sz="0" w:space="0" w:color="auto"/>
                <w:right w:val="none" w:sz="0" w:space="0" w:color="auto"/>
              </w:divBdr>
            </w:div>
          </w:divsChild>
        </w:div>
        <w:div w:id="222177170">
          <w:marLeft w:val="0"/>
          <w:marRight w:val="0"/>
          <w:marTop w:val="0"/>
          <w:marBottom w:val="0"/>
          <w:divBdr>
            <w:top w:val="none" w:sz="0" w:space="0" w:color="auto"/>
            <w:left w:val="none" w:sz="0" w:space="0" w:color="auto"/>
            <w:bottom w:val="none" w:sz="0" w:space="0" w:color="auto"/>
            <w:right w:val="none" w:sz="0" w:space="0" w:color="auto"/>
          </w:divBdr>
          <w:divsChild>
            <w:div w:id="1817260222">
              <w:marLeft w:val="0"/>
              <w:marRight w:val="0"/>
              <w:marTop w:val="0"/>
              <w:marBottom w:val="0"/>
              <w:divBdr>
                <w:top w:val="none" w:sz="0" w:space="0" w:color="auto"/>
                <w:left w:val="none" w:sz="0" w:space="0" w:color="auto"/>
                <w:bottom w:val="none" w:sz="0" w:space="0" w:color="auto"/>
                <w:right w:val="none" w:sz="0" w:space="0" w:color="auto"/>
              </w:divBdr>
            </w:div>
            <w:div w:id="250432534">
              <w:marLeft w:val="0"/>
              <w:marRight w:val="0"/>
              <w:marTop w:val="0"/>
              <w:marBottom w:val="0"/>
              <w:divBdr>
                <w:top w:val="none" w:sz="0" w:space="0" w:color="auto"/>
                <w:left w:val="none" w:sz="0" w:space="0" w:color="auto"/>
                <w:bottom w:val="none" w:sz="0" w:space="0" w:color="auto"/>
                <w:right w:val="none" w:sz="0" w:space="0" w:color="auto"/>
              </w:divBdr>
            </w:div>
          </w:divsChild>
        </w:div>
        <w:div w:id="1726373340">
          <w:marLeft w:val="0"/>
          <w:marRight w:val="0"/>
          <w:marTop w:val="0"/>
          <w:marBottom w:val="0"/>
          <w:divBdr>
            <w:top w:val="none" w:sz="0" w:space="0" w:color="auto"/>
            <w:left w:val="none" w:sz="0" w:space="0" w:color="auto"/>
            <w:bottom w:val="none" w:sz="0" w:space="0" w:color="auto"/>
            <w:right w:val="none" w:sz="0" w:space="0" w:color="auto"/>
          </w:divBdr>
          <w:divsChild>
            <w:div w:id="581375833">
              <w:marLeft w:val="0"/>
              <w:marRight w:val="0"/>
              <w:marTop w:val="0"/>
              <w:marBottom w:val="0"/>
              <w:divBdr>
                <w:top w:val="none" w:sz="0" w:space="0" w:color="auto"/>
                <w:left w:val="none" w:sz="0" w:space="0" w:color="auto"/>
                <w:bottom w:val="none" w:sz="0" w:space="0" w:color="auto"/>
                <w:right w:val="none" w:sz="0" w:space="0" w:color="auto"/>
              </w:divBdr>
            </w:div>
            <w:div w:id="1346130695">
              <w:marLeft w:val="0"/>
              <w:marRight w:val="0"/>
              <w:marTop w:val="0"/>
              <w:marBottom w:val="0"/>
              <w:divBdr>
                <w:top w:val="none" w:sz="0" w:space="0" w:color="auto"/>
                <w:left w:val="none" w:sz="0" w:space="0" w:color="auto"/>
                <w:bottom w:val="none" w:sz="0" w:space="0" w:color="auto"/>
                <w:right w:val="none" w:sz="0" w:space="0" w:color="auto"/>
              </w:divBdr>
            </w:div>
          </w:divsChild>
        </w:div>
        <w:div w:id="164832493">
          <w:marLeft w:val="0"/>
          <w:marRight w:val="0"/>
          <w:marTop w:val="0"/>
          <w:marBottom w:val="0"/>
          <w:divBdr>
            <w:top w:val="none" w:sz="0" w:space="0" w:color="auto"/>
            <w:left w:val="none" w:sz="0" w:space="0" w:color="auto"/>
            <w:bottom w:val="none" w:sz="0" w:space="0" w:color="auto"/>
            <w:right w:val="none" w:sz="0" w:space="0" w:color="auto"/>
          </w:divBdr>
          <w:divsChild>
            <w:div w:id="1680810460">
              <w:marLeft w:val="0"/>
              <w:marRight w:val="0"/>
              <w:marTop w:val="0"/>
              <w:marBottom w:val="0"/>
              <w:divBdr>
                <w:top w:val="none" w:sz="0" w:space="0" w:color="auto"/>
                <w:left w:val="none" w:sz="0" w:space="0" w:color="auto"/>
                <w:bottom w:val="none" w:sz="0" w:space="0" w:color="auto"/>
                <w:right w:val="none" w:sz="0" w:space="0" w:color="auto"/>
              </w:divBdr>
            </w:div>
            <w:div w:id="289211259">
              <w:marLeft w:val="0"/>
              <w:marRight w:val="0"/>
              <w:marTop w:val="0"/>
              <w:marBottom w:val="0"/>
              <w:divBdr>
                <w:top w:val="none" w:sz="0" w:space="0" w:color="auto"/>
                <w:left w:val="none" w:sz="0" w:space="0" w:color="auto"/>
                <w:bottom w:val="none" w:sz="0" w:space="0" w:color="auto"/>
                <w:right w:val="none" w:sz="0" w:space="0" w:color="auto"/>
              </w:divBdr>
            </w:div>
            <w:div w:id="126705391">
              <w:marLeft w:val="0"/>
              <w:marRight w:val="0"/>
              <w:marTop w:val="0"/>
              <w:marBottom w:val="0"/>
              <w:divBdr>
                <w:top w:val="none" w:sz="0" w:space="0" w:color="auto"/>
                <w:left w:val="none" w:sz="0" w:space="0" w:color="auto"/>
                <w:bottom w:val="none" w:sz="0" w:space="0" w:color="auto"/>
                <w:right w:val="none" w:sz="0" w:space="0" w:color="auto"/>
              </w:divBdr>
            </w:div>
          </w:divsChild>
        </w:div>
        <w:div w:id="1154568254">
          <w:marLeft w:val="0"/>
          <w:marRight w:val="0"/>
          <w:marTop w:val="0"/>
          <w:marBottom w:val="0"/>
          <w:divBdr>
            <w:top w:val="none" w:sz="0" w:space="0" w:color="auto"/>
            <w:left w:val="none" w:sz="0" w:space="0" w:color="auto"/>
            <w:bottom w:val="none" w:sz="0" w:space="0" w:color="auto"/>
            <w:right w:val="none" w:sz="0" w:space="0" w:color="auto"/>
          </w:divBdr>
          <w:divsChild>
            <w:div w:id="645471242">
              <w:marLeft w:val="0"/>
              <w:marRight w:val="0"/>
              <w:marTop w:val="0"/>
              <w:marBottom w:val="0"/>
              <w:divBdr>
                <w:top w:val="none" w:sz="0" w:space="0" w:color="auto"/>
                <w:left w:val="none" w:sz="0" w:space="0" w:color="auto"/>
                <w:bottom w:val="none" w:sz="0" w:space="0" w:color="auto"/>
                <w:right w:val="none" w:sz="0" w:space="0" w:color="auto"/>
              </w:divBdr>
            </w:div>
          </w:divsChild>
        </w:div>
        <w:div w:id="167867979">
          <w:marLeft w:val="0"/>
          <w:marRight w:val="0"/>
          <w:marTop w:val="0"/>
          <w:marBottom w:val="0"/>
          <w:divBdr>
            <w:top w:val="none" w:sz="0" w:space="0" w:color="auto"/>
            <w:left w:val="none" w:sz="0" w:space="0" w:color="auto"/>
            <w:bottom w:val="none" w:sz="0" w:space="0" w:color="auto"/>
            <w:right w:val="none" w:sz="0" w:space="0" w:color="auto"/>
          </w:divBdr>
          <w:divsChild>
            <w:div w:id="154615075">
              <w:marLeft w:val="0"/>
              <w:marRight w:val="0"/>
              <w:marTop w:val="0"/>
              <w:marBottom w:val="0"/>
              <w:divBdr>
                <w:top w:val="none" w:sz="0" w:space="0" w:color="auto"/>
                <w:left w:val="none" w:sz="0" w:space="0" w:color="auto"/>
                <w:bottom w:val="none" w:sz="0" w:space="0" w:color="auto"/>
                <w:right w:val="none" w:sz="0" w:space="0" w:color="auto"/>
              </w:divBdr>
            </w:div>
            <w:div w:id="1974364127">
              <w:marLeft w:val="0"/>
              <w:marRight w:val="0"/>
              <w:marTop w:val="0"/>
              <w:marBottom w:val="0"/>
              <w:divBdr>
                <w:top w:val="none" w:sz="0" w:space="0" w:color="auto"/>
                <w:left w:val="none" w:sz="0" w:space="0" w:color="auto"/>
                <w:bottom w:val="none" w:sz="0" w:space="0" w:color="auto"/>
                <w:right w:val="none" w:sz="0" w:space="0" w:color="auto"/>
              </w:divBdr>
            </w:div>
          </w:divsChild>
        </w:div>
        <w:div w:id="175535123">
          <w:marLeft w:val="0"/>
          <w:marRight w:val="0"/>
          <w:marTop w:val="0"/>
          <w:marBottom w:val="0"/>
          <w:divBdr>
            <w:top w:val="none" w:sz="0" w:space="0" w:color="auto"/>
            <w:left w:val="none" w:sz="0" w:space="0" w:color="auto"/>
            <w:bottom w:val="none" w:sz="0" w:space="0" w:color="auto"/>
            <w:right w:val="none" w:sz="0" w:space="0" w:color="auto"/>
          </w:divBdr>
          <w:divsChild>
            <w:div w:id="1093282352">
              <w:marLeft w:val="0"/>
              <w:marRight w:val="0"/>
              <w:marTop w:val="0"/>
              <w:marBottom w:val="0"/>
              <w:divBdr>
                <w:top w:val="none" w:sz="0" w:space="0" w:color="auto"/>
                <w:left w:val="none" w:sz="0" w:space="0" w:color="auto"/>
                <w:bottom w:val="none" w:sz="0" w:space="0" w:color="auto"/>
                <w:right w:val="none" w:sz="0" w:space="0" w:color="auto"/>
              </w:divBdr>
            </w:div>
          </w:divsChild>
        </w:div>
        <w:div w:id="417095819">
          <w:marLeft w:val="0"/>
          <w:marRight w:val="0"/>
          <w:marTop w:val="0"/>
          <w:marBottom w:val="0"/>
          <w:divBdr>
            <w:top w:val="none" w:sz="0" w:space="0" w:color="auto"/>
            <w:left w:val="none" w:sz="0" w:space="0" w:color="auto"/>
            <w:bottom w:val="none" w:sz="0" w:space="0" w:color="auto"/>
            <w:right w:val="none" w:sz="0" w:space="0" w:color="auto"/>
          </w:divBdr>
          <w:divsChild>
            <w:div w:id="802190073">
              <w:marLeft w:val="0"/>
              <w:marRight w:val="0"/>
              <w:marTop w:val="0"/>
              <w:marBottom w:val="0"/>
              <w:divBdr>
                <w:top w:val="none" w:sz="0" w:space="0" w:color="auto"/>
                <w:left w:val="none" w:sz="0" w:space="0" w:color="auto"/>
                <w:bottom w:val="none" w:sz="0" w:space="0" w:color="auto"/>
                <w:right w:val="none" w:sz="0" w:space="0" w:color="auto"/>
              </w:divBdr>
            </w:div>
            <w:div w:id="1896625687">
              <w:marLeft w:val="0"/>
              <w:marRight w:val="0"/>
              <w:marTop w:val="0"/>
              <w:marBottom w:val="0"/>
              <w:divBdr>
                <w:top w:val="none" w:sz="0" w:space="0" w:color="auto"/>
                <w:left w:val="none" w:sz="0" w:space="0" w:color="auto"/>
                <w:bottom w:val="none" w:sz="0" w:space="0" w:color="auto"/>
                <w:right w:val="none" w:sz="0" w:space="0" w:color="auto"/>
              </w:divBdr>
            </w:div>
          </w:divsChild>
        </w:div>
        <w:div w:id="1051659458">
          <w:marLeft w:val="0"/>
          <w:marRight w:val="0"/>
          <w:marTop w:val="0"/>
          <w:marBottom w:val="0"/>
          <w:divBdr>
            <w:top w:val="none" w:sz="0" w:space="0" w:color="auto"/>
            <w:left w:val="none" w:sz="0" w:space="0" w:color="auto"/>
            <w:bottom w:val="none" w:sz="0" w:space="0" w:color="auto"/>
            <w:right w:val="none" w:sz="0" w:space="0" w:color="auto"/>
          </w:divBdr>
          <w:divsChild>
            <w:div w:id="1442727405">
              <w:marLeft w:val="0"/>
              <w:marRight w:val="0"/>
              <w:marTop w:val="0"/>
              <w:marBottom w:val="0"/>
              <w:divBdr>
                <w:top w:val="none" w:sz="0" w:space="0" w:color="auto"/>
                <w:left w:val="none" w:sz="0" w:space="0" w:color="auto"/>
                <w:bottom w:val="none" w:sz="0" w:space="0" w:color="auto"/>
                <w:right w:val="none" w:sz="0" w:space="0" w:color="auto"/>
              </w:divBdr>
            </w:div>
          </w:divsChild>
        </w:div>
        <w:div w:id="1669403932">
          <w:marLeft w:val="0"/>
          <w:marRight w:val="0"/>
          <w:marTop w:val="0"/>
          <w:marBottom w:val="0"/>
          <w:divBdr>
            <w:top w:val="none" w:sz="0" w:space="0" w:color="auto"/>
            <w:left w:val="none" w:sz="0" w:space="0" w:color="auto"/>
            <w:bottom w:val="none" w:sz="0" w:space="0" w:color="auto"/>
            <w:right w:val="none" w:sz="0" w:space="0" w:color="auto"/>
          </w:divBdr>
          <w:divsChild>
            <w:div w:id="113989821">
              <w:marLeft w:val="0"/>
              <w:marRight w:val="0"/>
              <w:marTop w:val="0"/>
              <w:marBottom w:val="0"/>
              <w:divBdr>
                <w:top w:val="none" w:sz="0" w:space="0" w:color="auto"/>
                <w:left w:val="none" w:sz="0" w:space="0" w:color="auto"/>
                <w:bottom w:val="none" w:sz="0" w:space="0" w:color="auto"/>
                <w:right w:val="none" w:sz="0" w:space="0" w:color="auto"/>
              </w:divBdr>
            </w:div>
          </w:divsChild>
        </w:div>
        <w:div w:id="137377803">
          <w:marLeft w:val="0"/>
          <w:marRight w:val="0"/>
          <w:marTop w:val="0"/>
          <w:marBottom w:val="0"/>
          <w:divBdr>
            <w:top w:val="none" w:sz="0" w:space="0" w:color="auto"/>
            <w:left w:val="none" w:sz="0" w:space="0" w:color="auto"/>
            <w:bottom w:val="none" w:sz="0" w:space="0" w:color="auto"/>
            <w:right w:val="none" w:sz="0" w:space="0" w:color="auto"/>
          </w:divBdr>
          <w:divsChild>
            <w:div w:id="1348411284">
              <w:marLeft w:val="0"/>
              <w:marRight w:val="0"/>
              <w:marTop w:val="0"/>
              <w:marBottom w:val="0"/>
              <w:divBdr>
                <w:top w:val="none" w:sz="0" w:space="0" w:color="auto"/>
                <w:left w:val="none" w:sz="0" w:space="0" w:color="auto"/>
                <w:bottom w:val="none" w:sz="0" w:space="0" w:color="auto"/>
                <w:right w:val="none" w:sz="0" w:space="0" w:color="auto"/>
              </w:divBdr>
            </w:div>
            <w:div w:id="1958833764">
              <w:marLeft w:val="0"/>
              <w:marRight w:val="0"/>
              <w:marTop w:val="0"/>
              <w:marBottom w:val="0"/>
              <w:divBdr>
                <w:top w:val="none" w:sz="0" w:space="0" w:color="auto"/>
                <w:left w:val="none" w:sz="0" w:space="0" w:color="auto"/>
                <w:bottom w:val="none" w:sz="0" w:space="0" w:color="auto"/>
                <w:right w:val="none" w:sz="0" w:space="0" w:color="auto"/>
              </w:divBdr>
            </w:div>
          </w:divsChild>
        </w:div>
        <w:div w:id="286738965">
          <w:marLeft w:val="0"/>
          <w:marRight w:val="0"/>
          <w:marTop w:val="0"/>
          <w:marBottom w:val="0"/>
          <w:divBdr>
            <w:top w:val="none" w:sz="0" w:space="0" w:color="auto"/>
            <w:left w:val="none" w:sz="0" w:space="0" w:color="auto"/>
            <w:bottom w:val="none" w:sz="0" w:space="0" w:color="auto"/>
            <w:right w:val="none" w:sz="0" w:space="0" w:color="auto"/>
          </w:divBdr>
          <w:divsChild>
            <w:div w:id="292173334">
              <w:marLeft w:val="0"/>
              <w:marRight w:val="0"/>
              <w:marTop w:val="0"/>
              <w:marBottom w:val="0"/>
              <w:divBdr>
                <w:top w:val="none" w:sz="0" w:space="0" w:color="auto"/>
                <w:left w:val="none" w:sz="0" w:space="0" w:color="auto"/>
                <w:bottom w:val="none" w:sz="0" w:space="0" w:color="auto"/>
                <w:right w:val="none" w:sz="0" w:space="0" w:color="auto"/>
              </w:divBdr>
            </w:div>
          </w:divsChild>
        </w:div>
        <w:div w:id="1767773149">
          <w:marLeft w:val="0"/>
          <w:marRight w:val="0"/>
          <w:marTop w:val="0"/>
          <w:marBottom w:val="0"/>
          <w:divBdr>
            <w:top w:val="none" w:sz="0" w:space="0" w:color="auto"/>
            <w:left w:val="none" w:sz="0" w:space="0" w:color="auto"/>
            <w:bottom w:val="none" w:sz="0" w:space="0" w:color="auto"/>
            <w:right w:val="none" w:sz="0" w:space="0" w:color="auto"/>
          </w:divBdr>
          <w:divsChild>
            <w:div w:id="783234784">
              <w:marLeft w:val="0"/>
              <w:marRight w:val="0"/>
              <w:marTop w:val="0"/>
              <w:marBottom w:val="0"/>
              <w:divBdr>
                <w:top w:val="none" w:sz="0" w:space="0" w:color="auto"/>
                <w:left w:val="none" w:sz="0" w:space="0" w:color="auto"/>
                <w:bottom w:val="none" w:sz="0" w:space="0" w:color="auto"/>
                <w:right w:val="none" w:sz="0" w:space="0" w:color="auto"/>
              </w:divBdr>
            </w:div>
            <w:div w:id="1096367174">
              <w:marLeft w:val="0"/>
              <w:marRight w:val="0"/>
              <w:marTop w:val="0"/>
              <w:marBottom w:val="0"/>
              <w:divBdr>
                <w:top w:val="none" w:sz="0" w:space="0" w:color="auto"/>
                <w:left w:val="none" w:sz="0" w:space="0" w:color="auto"/>
                <w:bottom w:val="none" w:sz="0" w:space="0" w:color="auto"/>
                <w:right w:val="none" w:sz="0" w:space="0" w:color="auto"/>
              </w:divBdr>
            </w:div>
            <w:div w:id="1451705331">
              <w:marLeft w:val="0"/>
              <w:marRight w:val="0"/>
              <w:marTop w:val="0"/>
              <w:marBottom w:val="0"/>
              <w:divBdr>
                <w:top w:val="none" w:sz="0" w:space="0" w:color="auto"/>
                <w:left w:val="none" w:sz="0" w:space="0" w:color="auto"/>
                <w:bottom w:val="none" w:sz="0" w:space="0" w:color="auto"/>
                <w:right w:val="none" w:sz="0" w:space="0" w:color="auto"/>
              </w:divBdr>
            </w:div>
          </w:divsChild>
        </w:div>
        <w:div w:id="927234344">
          <w:marLeft w:val="0"/>
          <w:marRight w:val="0"/>
          <w:marTop w:val="0"/>
          <w:marBottom w:val="0"/>
          <w:divBdr>
            <w:top w:val="none" w:sz="0" w:space="0" w:color="auto"/>
            <w:left w:val="none" w:sz="0" w:space="0" w:color="auto"/>
            <w:bottom w:val="none" w:sz="0" w:space="0" w:color="auto"/>
            <w:right w:val="none" w:sz="0" w:space="0" w:color="auto"/>
          </w:divBdr>
          <w:divsChild>
            <w:div w:id="440301367">
              <w:marLeft w:val="0"/>
              <w:marRight w:val="0"/>
              <w:marTop w:val="0"/>
              <w:marBottom w:val="0"/>
              <w:divBdr>
                <w:top w:val="none" w:sz="0" w:space="0" w:color="auto"/>
                <w:left w:val="none" w:sz="0" w:space="0" w:color="auto"/>
                <w:bottom w:val="none" w:sz="0" w:space="0" w:color="auto"/>
                <w:right w:val="none" w:sz="0" w:space="0" w:color="auto"/>
              </w:divBdr>
            </w:div>
            <w:div w:id="894004079">
              <w:marLeft w:val="0"/>
              <w:marRight w:val="0"/>
              <w:marTop w:val="0"/>
              <w:marBottom w:val="0"/>
              <w:divBdr>
                <w:top w:val="none" w:sz="0" w:space="0" w:color="auto"/>
                <w:left w:val="none" w:sz="0" w:space="0" w:color="auto"/>
                <w:bottom w:val="none" w:sz="0" w:space="0" w:color="auto"/>
                <w:right w:val="none" w:sz="0" w:space="0" w:color="auto"/>
              </w:divBdr>
            </w:div>
          </w:divsChild>
        </w:div>
        <w:div w:id="909117493">
          <w:marLeft w:val="0"/>
          <w:marRight w:val="0"/>
          <w:marTop w:val="0"/>
          <w:marBottom w:val="0"/>
          <w:divBdr>
            <w:top w:val="none" w:sz="0" w:space="0" w:color="auto"/>
            <w:left w:val="none" w:sz="0" w:space="0" w:color="auto"/>
            <w:bottom w:val="none" w:sz="0" w:space="0" w:color="auto"/>
            <w:right w:val="none" w:sz="0" w:space="0" w:color="auto"/>
          </w:divBdr>
          <w:divsChild>
            <w:div w:id="385639662">
              <w:marLeft w:val="0"/>
              <w:marRight w:val="0"/>
              <w:marTop w:val="0"/>
              <w:marBottom w:val="0"/>
              <w:divBdr>
                <w:top w:val="none" w:sz="0" w:space="0" w:color="auto"/>
                <w:left w:val="none" w:sz="0" w:space="0" w:color="auto"/>
                <w:bottom w:val="none" w:sz="0" w:space="0" w:color="auto"/>
                <w:right w:val="none" w:sz="0" w:space="0" w:color="auto"/>
              </w:divBdr>
            </w:div>
          </w:divsChild>
        </w:div>
        <w:div w:id="1630042175">
          <w:marLeft w:val="0"/>
          <w:marRight w:val="0"/>
          <w:marTop w:val="0"/>
          <w:marBottom w:val="0"/>
          <w:divBdr>
            <w:top w:val="none" w:sz="0" w:space="0" w:color="auto"/>
            <w:left w:val="none" w:sz="0" w:space="0" w:color="auto"/>
            <w:bottom w:val="none" w:sz="0" w:space="0" w:color="auto"/>
            <w:right w:val="none" w:sz="0" w:space="0" w:color="auto"/>
          </w:divBdr>
          <w:divsChild>
            <w:div w:id="1545288770">
              <w:marLeft w:val="0"/>
              <w:marRight w:val="0"/>
              <w:marTop w:val="0"/>
              <w:marBottom w:val="0"/>
              <w:divBdr>
                <w:top w:val="none" w:sz="0" w:space="0" w:color="auto"/>
                <w:left w:val="none" w:sz="0" w:space="0" w:color="auto"/>
                <w:bottom w:val="none" w:sz="0" w:space="0" w:color="auto"/>
                <w:right w:val="none" w:sz="0" w:space="0" w:color="auto"/>
              </w:divBdr>
            </w:div>
            <w:div w:id="1044015300">
              <w:marLeft w:val="0"/>
              <w:marRight w:val="0"/>
              <w:marTop w:val="0"/>
              <w:marBottom w:val="0"/>
              <w:divBdr>
                <w:top w:val="none" w:sz="0" w:space="0" w:color="auto"/>
                <w:left w:val="none" w:sz="0" w:space="0" w:color="auto"/>
                <w:bottom w:val="none" w:sz="0" w:space="0" w:color="auto"/>
                <w:right w:val="none" w:sz="0" w:space="0" w:color="auto"/>
              </w:divBdr>
            </w:div>
          </w:divsChild>
        </w:div>
        <w:div w:id="1079641681">
          <w:marLeft w:val="0"/>
          <w:marRight w:val="0"/>
          <w:marTop w:val="0"/>
          <w:marBottom w:val="0"/>
          <w:divBdr>
            <w:top w:val="none" w:sz="0" w:space="0" w:color="auto"/>
            <w:left w:val="none" w:sz="0" w:space="0" w:color="auto"/>
            <w:bottom w:val="none" w:sz="0" w:space="0" w:color="auto"/>
            <w:right w:val="none" w:sz="0" w:space="0" w:color="auto"/>
          </w:divBdr>
          <w:divsChild>
            <w:div w:id="1004669691">
              <w:marLeft w:val="0"/>
              <w:marRight w:val="0"/>
              <w:marTop w:val="0"/>
              <w:marBottom w:val="0"/>
              <w:divBdr>
                <w:top w:val="none" w:sz="0" w:space="0" w:color="auto"/>
                <w:left w:val="none" w:sz="0" w:space="0" w:color="auto"/>
                <w:bottom w:val="none" w:sz="0" w:space="0" w:color="auto"/>
                <w:right w:val="none" w:sz="0" w:space="0" w:color="auto"/>
              </w:divBdr>
            </w:div>
            <w:div w:id="1076366312">
              <w:marLeft w:val="0"/>
              <w:marRight w:val="0"/>
              <w:marTop w:val="0"/>
              <w:marBottom w:val="0"/>
              <w:divBdr>
                <w:top w:val="none" w:sz="0" w:space="0" w:color="auto"/>
                <w:left w:val="none" w:sz="0" w:space="0" w:color="auto"/>
                <w:bottom w:val="none" w:sz="0" w:space="0" w:color="auto"/>
                <w:right w:val="none" w:sz="0" w:space="0" w:color="auto"/>
              </w:divBdr>
            </w:div>
          </w:divsChild>
        </w:div>
        <w:div w:id="775518030">
          <w:marLeft w:val="0"/>
          <w:marRight w:val="0"/>
          <w:marTop w:val="0"/>
          <w:marBottom w:val="0"/>
          <w:divBdr>
            <w:top w:val="none" w:sz="0" w:space="0" w:color="auto"/>
            <w:left w:val="none" w:sz="0" w:space="0" w:color="auto"/>
            <w:bottom w:val="none" w:sz="0" w:space="0" w:color="auto"/>
            <w:right w:val="none" w:sz="0" w:space="0" w:color="auto"/>
          </w:divBdr>
          <w:divsChild>
            <w:div w:id="1438063410">
              <w:marLeft w:val="0"/>
              <w:marRight w:val="0"/>
              <w:marTop w:val="0"/>
              <w:marBottom w:val="0"/>
              <w:divBdr>
                <w:top w:val="none" w:sz="0" w:space="0" w:color="auto"/>
                <w:left w:val="none" w:sz="0" w:space="0" w:color="auto"/>
                <w:bottom w:val="none" w:sz="0" w:space="0" w:color="auto"/>
                <w:right w:val="none" w:sz="0" w:space="0" w:color="auto"/>
              </w:divBdr>
            </w:div>
            <w:div w:id="1319267292">
              <w:marLeft w:val="0"/>
              <w:marRight w:val="0"/>
              <w:marTop w:val="0"/>
              <w:marBottom w:val="0"/>
              <w:divBdr>
                <w:top w:val="none" w:sz="0" w:space="0" w:color="auto"/>
                <w:left w:val="none" w:sz="0" w:space="0" w:color="auto"/>
                <w:bottom w:val="none" w:sz="0" w:space="0" w:color="auto"/>
                <w:right w:val="none" w:sz="0" w:space="0" w:color="auto"/>
              </w:divBdr>
            </w:div>
            <w:div w:id="2036688177">
              <w:marLeft w:val="0"/>
              <w:marRight w:val="0"/>
              <w:marTop w:val="0"/>
              <w:marBottom w:val="0"/>
              <w:divBdr>
                <w:top w:val="none" w:sz="0" w:space="0" w:color="auto"/>
                <w:left w:val="none" w:sz="0" w:space="0" w:color="auto"/>
                <w:bottom w:val="none" w:sz="0" w:space="0" w:color="auto"/>
                <w:right w:val="none" w:sz="0" w:space="0" w:color="auto"/>
              </w:divBdr>
            </w:div>
            <w:div w:id="651376550">
              <w:marLeft w:val="0"/>
              <w:marRight w:val="0"/>
              <w:marTop w:val="0"/>
              <w:marBottom w:val="0"/>
              <w:divBdr>
                <w:top w:val="none" w:sz="0" w:space="0" w:color="auto"/>
                <w:left w:val="none" w:sz="0" w:space="0" w:color="auto"/>
                <w:bottom w:val="none" w:sz="0" w:space="0" w:color="auto"/>
                <w:right w:val="none" w:sz="0" w:space="0" w:color="auto"/>
              </w:divBdr>
            </w:div>
            <w:div w:id="1646734119">
              <w:marLeft w:val="0"/>
              <w:marRight w:val="0"/>
              <w:marTop w:val="0"/>
              <w:marBottom w:val="0"/>
              <w:divBdr>
                <w:top w:val="none" w:sz="0" w:space="0" w:color="auto"/>
                <w:left w:val="none" w:sz="0" w:space="0" w:color="auto"/>
                <w:bottom w:val="none" w:sz="0" w:space="0" w:color="auto"/>
                <w:right w:val="none" w:sz="0" w:space="0" w:color="auto"/>
              </w:divBdr>
            </w:div>
            <w:div w:id="2043745079">
              <w:marLeft w:val="0"/>
              <w:marRight w:val="0"/>
              <w:marTop w:val="0"/>
              <w:marBottom w:val="0"/>
              <w:divBdr>
                <w:top w:val="none" w:sz="0" w:space="0" w:color="auto"/>
                <w:left w:val="none" w:sz="0" w:space="0" w:color="auto"/>
                <w:bottom w:val="none" w:sz="0" w:space="0" w:color="auto"/>
                <w:right w:val="none" w:sz="0" w:space="0" w:color="auto"/>
              </w:divBdr>
            </w:div>
            <w:div w:id="874999374">
              <w:marLeft w:val="0"/>
              <w:marRight w:val="0"/>
              <w:marTop w:val="0"/>
              <w:marBottom w:val="0"/>
              <w:divBdr>
                <w:top w:val="none" w:sz="0" w:space="0" w:color="auto"/>
                <w:left w:val="none" w:sz="0" w:space="0" w:color="auto"/>
                <w:bottom w:val="none" w:sz="0" w:space="0" w:color="auto"/>
                <w:right w:val="none" w:sz="0" w:space="0" w:color="auto"/>
              </w:divBdr>
            </w:div>
            <w:div w:id="1628470865">
              <w:marLeft w:val="0"/>
              <w:marRight w:val="0"/>
              <w:marTop w:val="0"/>
              <w:marBottom w:val="0"/>
              <w:divBdr>
                <w:top w:val="none" w:sz="0" w:space="0" w:color="auto"/>
                <w:left w:val="none" w:sz="0" w:space="0" w:color="auto"/>
                <w:bottom w:val="none" w:sz="0" w:space="0" w:color="auto"/>
                <w:right w:val="none" w:sz="0" w:space="0" w:color="auto"/>
              </w:divBdr>
            </w:div>
            <w:div w:id="633219396">
              <w:marLeft w:val="0"/>
              <w:marRight w:val="0"/>
              <w:marTop w:val="0"/>
              <w:marBottom w:val="0"/>
              <w:divBdr>
                <w:top w:val="none" w:sz="0" w:space="0" w:color="auto"/>
                <w:left w:val="none" w:sz="0" w:space="0" w:color="auto"/>
                <w:bottom w:val="none" w:sz="0" w:space="0" w:color="auto"/>
                <w:right w:val="none" w:sz="0" w:space="0" w:color="auto"/>
              </w:divBdr>
            </w:div>
            <w:div w:id="678585394">
              <w:marLeft w:val="0"/>
              <w:marRight w:val="0"/>
              <w:marTop w:val="0"/>
              <w:marBottom w:val="0"/>
              <w:divBdr>
                <w:top w:val="none" w:sz="0" w:space="0" w:color="auto"/>
                <w:left w:val="none" w:sz="0" w:space="0" w:color="auto"/>
                <w:bottom w:val="none" w:sz="0" w:space="0" w:color="auto"/>
                <w:right w:val="none" w:sz="0" w:space="0" w:color="auto"/>
              </w:divBdr>
            </w:div>
            <w:div w:id="1808086455">
              <w:marLeft w:val="0"/>
              <w:marRight w:val="0"/>
              <w:marTop w:val="0"/>
              <w:marBottom w:val="0"/>
              <w:divBdr>
                <w:top w:val="none" w:sz="0" w:space="0" w:color="auto"/>
                <w:left w:val="none" w:sz="0" w:space="0" w:color="auto"/>
                <w:bottom w:val="none" w:sz="0" w:space="0" w:color="auto"/>
                <w:right w:val="none" w:sz="0" w:space="0" w:color="auto"/>
              </w:divBdr>
            </w:div>
            <w:div w:id="1005937258">
              <w:marLeft w:val="0"/>
              <w:marRight w:val="0"/>
              <w:marTop w:val="0"/>
              <w:marBottom w:val="0"/>
              <w:divBdr>
                <w:top w:val="none" w:sz="0" w:space="0" w:color="auto"/>
                <w:left w:val="none" w:sz="0" w:space="0" w:color="auto"/>
                <w:bottom w:val="none" w:sz="0" w:space="0" w:color="auto"/>
                <w:right w:val="none" w:sz="0" w:space="0" w:color="auto"/>
              </w:divBdr>
            </w:div>
          </w:divsChild>
        </w:div>
        <w:div w:id="1070083045">
          <w:marLeft w:val="0"/>
          <w:marRight w:val="0"/>
          <w:marTop w:val="0"/>
          <w:marBottom w:val="0"/>
          <w:divBdr>
            <w:top w:val="none" w:sz="0" w:space="0" w:color="auto"/>
            <w:left w:val="none" w:sz="0" w:space="0" w:color="auto"/>
            <w:bottom w:val="none" w:sz="0" w:space="0" w:color="auto"/>
            <w:right w:val="none" w:sz="0" w:space="0" w:color="auto"/>
          </w:divBdr>
          <w:divsChild>
            <w:div w:id="363680349">
              <w:marLeft w:val="0"/>
              <w:marRight w:val="0"/>
              <w:marTop w:val="0"/>
              <w:marBottom w:val="0"/>
              <w:divBdr>
                <w:top w:val="none" w:sz="0" w:space="0" w:color="auto"/>
                <w:left w:val="none" w:sz="0" w:space="0" w:color="auto"/>
                <w:bottom w:val="none" w:sz="0" w:space="0" w:color="auto"/>
                <w:right w:val="none" w:sz="0" w:space="0" w:color="auto"/>
              </w:divBdr>
            </w:div>
            <w:div w:id="1553229724">
              <w:marLeft w:val="0"/>
              <w:marRight w:val="0"/>
              <w:marTop w:val="0"/>
              <w:marBottom w:val="0"/>
              <w:divBdr>
                <w:top w:val="none" w:sz="0" w:space="0" w:color="auto"/>
                <w:left w:val="none" w:sz="0" w:space="0" w:color="auto"/>
                <w:bottom w:val="none" w:sz="0" w:space="0" w:color="auto"/>
                <w:right w:val="none" w:sz="0" w:space="0" w:color="auto"/>
              </w:divBdr>
            </w:div>
            <w:div w:id="2064332365">
              <w:marLeft w:val="0"/>
              <w:marRight w:val="0"/>
              <w:marTop w:val="0"/>
              <w:marBottom w:val="0"/>
              <w:divBdr>
                <w:top w:val="none" w:sz="0" w:space="0" w:color="auto"/>
                <w:left w:val="none" w:sz="0" w:space="0" w:color="auto"/>
                <w:bottom w:val="none" w:sz="0" w:space="0" w:color="auto"/>
                <w:right w:val="none" w:sz="0" w:space="0" w:color="auto"/>
              </w:divBdr>
            </w:div>
            <w:div w:id="931013186">
              <w:marLeft w:val="0"/>
              <w:marRight w:val="0"/>
              <w:marTop w:val="0"/>
              <w:marBottom w:val="0"/>
              <w:divBdr>
                <w:top w:val="none" w:sz="0" w:space="0" w:color="auto"/>
                <w:left w:val="none" w:sz="0" w:space="0" w:color="auto"/>
                <w:bottom w:val="none" w:sz="0" w:space="0" w:color="auto"/>
                <w:right w:val="none" w:sz="0" w:space="0" w:color="auto"/>
              </w:divBdr>
            </w:div>
          </w:divsChild>
        </w:div>
        <w:div w:id="1792092670">
          <w:marLeft w:val="0"/>
          <w:marRight w:val="0"/>
          <w:marTop w:val="0"/>
          <w:marBottom w:val="0"/>
          <w:divBdr>
            <w:top w:val="none" w:sz="0" w:space="0" w:color="auto"/>
            <w:left w:val="none" w:sz="0" w:space="0" w:color="auto"/>
            <w:bottom w:val="none" w:sz="0" w:space="0" w:color="auto"/>
            <w:right w:val="none" w:sz="0" w:space="0" w:color="auto"/>
          </w:divBdr>
          <w:divsChild>
            <w:div w:id="2064282245">
              <w:marLeft w:val="0"/>
              <w:marRight w:val="0"/>
              <w:marTop w:val="0"/>
              <w:marBottom w:val="0"/>
              <w:divBdr>
                <w:top w:val="none" w:sz="0" w:space="0" w:color="auto"/>
                <w:left w:val="none" w:sz="0" w:space="0" w:color="auto"/>
                <w:bottom w:val="none" w:sz="0" w:space="0" w:color="auto"/>
                <w:right w:val="none" w:sz="0" w:space="0" w:color="auto"/>
              </w:divBdr>
            </w:div>
            <w:div w:id="2066905926">
              <w:marLeft w:val="0"/>
              <w:marRight w:val="0"/>
              <w:marTop w:val="0"/>
              <w:marBottom w:val="0"/>
              <w:divBdr>
                <w:top w:val="none" w:sz="0" w:space="0" w:color="auto"/>
                <w:left w:val="none" w:sz="0" w:space="0" w:color="auto"/>
                <w:bottom w:val="none" w:sz="0" w:space="0" w:color="auto"/>
                <w:right w:val="none" w:sz="0" w:space="0" w:color="auto"/>
              </w:divBdr>
            </w:div>
          </w:divsChild>
        </w:div>
        <w:div w:id="1392341544">
          <w:marLeft w:val="0"/>
          <w:marRight w:val="0"/>
          <w:marTop w:val="0"/>
          <w:marBottom w:val="0"/>
          <w:divBdr>
            <w:top w:val="none" w:sz="0" w:space="0" w:color="auto"/>
            <w:left w:val="none" w:sz="0" w:space="0" w:color="auto"/>
            <w:bottom w:val="none" w:sz="0" w:space="0" w:color="auto"/>
            <w:right w:val="none" w:sz="0" w:space="0" w:color="auto"/>
          </w:divBdr>
          <w:divsChild>
            <w:div w:id="341014845">
              <w:marLeft w:val="0"/>
              <w:marRight w:val="0"/>
              <w:marTop w:val="0"/>
              <w:marBottom w:val="0"/>
              <w:divBdr>
                <w:top w:val="none" w:sz="0" w:space="0" w:color="auto"/>
                <w:left w:val="none" w:sz="0" w:space="0" w:color="auto"/>
                <w:bottom w:val="none" w:sz="0" w:space="0" w:color="auto"/>
                <w:right w:val="none" w:sz="0" w:space="0" w:color="auto"/>
              </w:divBdr>
            </w:div>
          </w:divsChild>
        </w:div>
        <w:div w:id="1918444277">
          <w:marLeft w:val="0"/>
          <w:marRight w:val="0"/>
          <w:marTop w:val="0"/>
          <w:marBottom w:val="0"/>
          <w:divBdr>
            <w:top w:val="none" w:sz="0" w:space="0" w:color="auto"/>
            <w:left w:val="none" w:sz="0" w:space="0" w:color="auto"/>
            <w:bottom w:val="none" w:sz="0" w:space="0" w:color="auto"/>
            <w:right w:val="none" w:sz="0" w:space="0" w:color="auto"/>
          </w:divBdr>
          <w:divsChild>
            <w:div w:id="164713252">
              <w:marLeft w:val="0"/>
              <w:marRight w:val="0"/>
              <w:marTop w:val="0"/>
              <w:marBottom w:val="0"/>
              <w:divBdr>
                <w:top w:val="none" w:sz="0" w:space="0" w:color="auto"/>
                <w:left w:val="none" w:sz="0" w:space="0" w:color="auto"/>
                <w:bottom w:val="none" w:sz="0" w:space="0" w:color="auto"/>
                <w:right w:val="none" w:sz="0" w:space="0" w:color="auto"/>
              </w:divBdr>
            </w:div>
            <w:div w:id="532424432">
              <w:marLeft w:val="0"/>
              <w:marRight w:val="0"/>
              <w:marTop w:val="0"/>
              <w:marBottom w:val="0"/>
              <w:divBdr>
                <w:top w:val="none" w:sz="0" w:space="0" w:color="auto"/>
                <w:left w:val="none" w:sz="0" w:space="0" w:color="auto"/>
                <w:bottom w:val="none" w:sz="0" w:space="0" w:color="auto"/>
                <w:right w:val="none" w:sz="0" w:space="0" w:color="auto"/>
              </w:divBdr>
            </w:div>
            <w:div w:id="1460605177">
              <w:marLeft w:val="0"/>
              <w:marRight w:val="0"/>
              <w:marTop w:val="0"/>
              <w:marBottom w:val="0"/>
              <w:divBdr>
                <w:top w:val="none" w:sz="0" w:space="0" w:color="auto"/>
                <w:left w:val="none" w:sz="0" w:space="0" w:color="auto"/>
                <w:bottom w:val="none" w:sz="0" w:space="0" w:color="auto"/>
                <w:right w:val="none" w:sz="0" w:space="0" w:color="auto"/>
              </w:divBdr>
            </w:div>
            <w:div w:id="574168939">
              <w:marLeft w:val="0"/>
              <w:marRight w:val="0"/>
              <w:marTop w:val="0"/>
              <w:marBottom w:val="0"/>
              <w:divBdr>
                <w:top w:val="none" w:sz="0" w:space="0" w:color="auto"/>
                <w:left w:val="none" w:sz="0" w:space="0" w:color="auto"/>
                <w:bottom w:val="none" w:sz="0" w:space="0" w:color="auto"/>
                <w:right w:val="none" w:sz="0" w:space="0" w:color="auto"/>
              </w:divBdr>
            </w:div>
            <w:div w:id="1843206560">
              <w:marLeft w:val="0"/>
              <w:marRight w:val="0"/>
              <w:marTop w:val="0"/>
              <w:marBottom w:val="0"/>
              <w:divBdr>
                <w:top w:val="none" w:sz="0" w:space="0" w:color="auto"/>
                <w:left w:val="none" w:sz="0" w:space="0" w:color="auto"/>
                <w:bottom w:val="none" w:sz="0" w:space="0" w:color="auto"/>
                <w:right w:val="none" w:sz="0" w:space="0" w:color="auto"/>
              </w:divBdr>
            </w:div>
            <w:div w:id="506090874">
              <w:marLeft w:val="0"/>
              <w:marRight w:val="0"/>
              <w:marTop w:val="0"/>
              <w:marBottom w:val="0"/>
              <w:divBdr>
                <w:top w:val="none" w:sz="0" w:space="0" w:color="auto"/>
                <w:left w:val="none" w:sz="0" w:space="0" w:color="auto"/>
                <w:bottom w:val="none" w:sz="0" w:space="0" w:color="auto"/>
                <w:right w:val="none" w:sz="0" w:space="0" w:color="auto"/>
              </w:divBdr>
            </w:div>
            <w:div w:id="1556311821">
              <w:marLeft w:val="0"/>
              <w:marRight w:val="0"/>
              <w:marTop w:val="0"/>
              <w:marBottom w:val="0"/>
              <w:divBdr>
                <w:top w:val="none" w:sz="0" w:space="0" w:color="auto"/>
                <w:left w:val="none" w:sz="0" w:space="0" w:color="auto"/>
                <w:bottom w:val="none" w:sz="0" w:space="0" w:color="auto"/>
                <w:right w:val="none" w:sz="0" w:space="0" w:color="auto"/>
              </w:divBdr>
            </w:div>
            <w:div w:id="1704859963">
              <w:marLeft w:val="0"/>
              <w:marRight w:val="0"/>
              <w:marTop w:val="0"/>
              <w:marBottom w:val="0"/>
              <w:divBdr>
                <w:top w:val="none" w:sz="0" w:space="0" w:color="auto"/>
                <w:left w:val="none" w:sz="0" w:space="0" w:color="auto"/>
                <w:bottom w:val="none" w:sz="0" w:space="0" w:color="auto"/>
                <w:right w:val="none" w:sz="0" w:space="0" w:color="auto"/>
              </w:divBdr>
            </w:div>
          </w:divsChild>
        </w:div>
        <w:div w:id="1315835608">
          <w:marLeft w:val="0"/>
          <w:marRight w:val="0"/>
          <w:marTop w:val="0"/>
          <w:marBottom w:val="0"/>
          <w:divBdr>
            <w:top w:val="none" w:sz="0" w:space="0" w:color="auto"/>
            <w:left w:val="none" w:sz="0" w:space="0" w:color="auto"/>
            <w:bottom w:val="none" w:sz="0" w:space="0" w:color="auto"/>
            <w:right w:val="none" w:sz="0" w:space="0" w:color="auto"/>
          </w:divBdr>
          <w:divsChild>
            <w:div w:id="339048340">
              <w:marLeft w:val="0"/>
              <w:marRight w:val="0"/>
              <w:marTop w:val="0"/>
              <w:marBottom w:val="0"/>
              <w:divBdr>
                <w:top w:val="none" w:sz="0" w:space="0" w:color="auto"/>
                <w:left w:val="none" w:sz="0" w:space="0" w:color="auto"/>
                <w:bottom w:val="none" w:sz="0" w:space="0" w:color="auto"/>
                <w:right w:val="none" w:sz="0" w:space="0" w:color="auto"/>
              </w:divBdr>
            </w:div>
            <w:div w:id="255332805">
              <w:marLeft w:val="0"/>
              <w:marRight w:val="0"/>
              <w:marTop w:val="0"/>
              <w:marBottom w:val="0"/>
              <w:divBdr>
                <w:top w:val="none" w:sz="0" w:space="0" w:color="auto"/>
                <w:left w:val="none" w:sz="0" w:space="0" w:color="auto"/>
                <w:bottom w:val="none" w:sz="0" w:space="0" w:color="auto"/>
                <w:right w:val="none" w:sz="0" w:space="0" w:color="auto"/>
              </w:divBdr>
            </w:div>
          </w:divsChild>
        </w:div>
        <w:div w:id="194078419">
          <w:marLeft w:val="0"/>
          <w:marRight w:val="0"/>
          <w:marTop w:val="0"/>
          <w:marBottom w:val="0"/>
          <w:divBdr>
            <w:top w:val="none" w:sz="0" w:space="0" w:color="auto"/>
            <w:left w:val="none" w:sz="0" w:space="0" w:color="auto"/>
            <w:bottom w:val="none" w:sz="0" w:space="0" w:color="auto"/>
            <w:right w:val="none" w:sz="0" w:space="0" w:color="auto"/>
          </w:divBdr>
          <w:divsChild>
            <w:div w:id="1898588253">
              <w:marLeft w:val="0"/>
              <w:marRight w:val="0"/>
              <w:marTop w:val="0"/>
              <w:marBottom w:val="0"/>
              <w:divBdr>
                <w:top w:val="none" w:sz="0" w:space="0" w:color="auto"/>
                <w:left w:val="none" w:sz="0" w:space="0" w:color="auto"/>
                <w:bottom w:val="none" w:sz="0" w:space="0" w:color="auto"/>
                <w:right w:val="none" w:sz="0" w:space="0" w:color="auto"/>
              </w:divBdr>
            </w:div>
          </w:divsChild>
        </w:div>
        <w:div w:id="1322082020">
          <w:marLeft w:val="0"/>
          <w:marRight w:val="0"/>
          <w:marTop w:val="0"/>
          <w:marBottom w:val="0"/>
          <w:divBdr>
            <w:top w:val="none" w:sz="0" w:space="0" w:color="auto"/>
            <w:left w:val="none" w:sz="0" w:space="0" w:color="auto"/>
            <w:bottom w:val="none" w:sz="0" w:space="0" w:color="auto"/>
            <w:right w:val="none" w:sz="0" w:space="0" w:color="auto"/>
          </w:divBdr>
          <w:divsChild>
            <w:div w:id="1444811654">
              <w:marLeft w:val="0"/>
              <w:marRight w:val="0"/>
              <w:marTop w:val="0"/>
              <w:marBottom w:val="0"/>
              <w:divBdr>
                <w:top w:val="none" w:sz="0" w:space="0" w:color="auto"/>
                <w:left w:val="none" w:sz="0" w:space="0" w:color="auto"/>
                <w:bottom w:val="none" w:sz="0" w:space="0" w:color="auto"/>
                <w:right w:val="none" w:sz="0" w:space="0" w:color="auto"/>
              </w:divBdr>
            </w:div>
            <w:div w:id="2052460052">
              <w:marLeft w:val="0"/>
              <w:marRight w:val="0"/>
              <w:marTop w:val="0"/>
              <w:marBottom w:val="0"/>
              <w:divBdr>
                <w:top w:val="none" w:sz="0" w:space="0" w:color="auto"/>
                <w:left w:val="none" w:sz="0" w:space="0" w:color="auto"/>
                <w:bottom w:val="none" w:sz="0" w:space="0" w:color="auto"/>
                <w:right w:val="none" w:sz="0" w:space="0" w:color="auto"/>
              </w:divBdr>
            </w:div>
            <w:div w:id="870459110">
              <w:marLeft w:val="0"/>
              <w:marRight w:val="0"/>
              <w:marTop w:val="0"/>
              <w:marBottom w:val="0"/>
              <w:divBdr>
                <w:top w:val="none" w:sz="0" w:space="0" w:color="auto"/>
                <w:left w:val="none" w:sz="0" w:space="0" w:color="auto"/>
                <w:bottom w:val="none" w:sz="0" w:space="0" w:color="auto"/>
                <w:right w:val="none" w:sz="0" w:space="0" w:color="auto"/>
              </w:divBdr>
            </w:div>
          </w:divsChild>
        </w:div>
        <w:div w:id="871844372">
          <w:marLeft w:val="0"/>
          <w:marRight w:val="0"/>
          <w:marTop w:val="0"/>
          <w:marBottom w:val="0"/>
          <w:divBdr>
            <w:top w:val="none" w:sz="0" w:space="0" w:color="auto"/>
            <w:left w:val="none" w:sz="0" w:space="0" w:color="auto"/>
            <w:bottom w:val="none" w:sz="0" w:space="0" w:color="auto"/>
            <w:right w:val="none" w:sz="0" w:space="0" w:color="auto"/>
          </w:divBdr>
          <w:divsChild>
            <w:div w:id="15356458">
              <w:marLeft w:val="0"/>
              <w:marRight w:val="0"/>
              <w:marTop w:val="0"/>
              <w:marBottom w:val="0"/>
              <w:divBdr>
                <w:top w:val="none" w:sz="0" w:space="0" w:color="auto"/>
                <w:left w:val="none" w:sz="0" w:space="0" w:color="auto"/>
                <w:bottom w:val="none" w:sz="0" w:space="0" w:color="auto"/>
                <w:right w:val="none" w:sz="0" w:space="0" w:color="auto"/>
              </w:divBdr>
            </w:div>
            <w:div w:id="1076636228">
              <w:marLeft w:val="0"/>
              <w:marRight w:val="0"/>
              <w:marTop w:val="0"/>
              <w:marBottom w:val="0"/>
              <w:divBdr>
                <w:top w:val="none" w:sz="0" w:space="0" w:color="auto"/>
                <w:left w:val="none" w:sz="0" w:space="0" w:color="auto"/>
                <w:bottom w:val="none" w:sz="0" w:space="0" w:color="auto"/>
                <w:right w:val="none" w:sz="0" w:space="0" w:color="auto"/>
              </w:divBdr>
            </w:div>
            <w:div w:id="9261987">
              <w:marLeft w:val="0"/>
              <w:marRight w:val="0"/>
              <w:marTop w:val="0"/>
              <w:marBottom w:val="0"/>
              <w:divBdr>
                <w:top w:val="none" w:sz="0" w:space="0" w:color="auto"/>
                <w:left w:val="none" w:sz="0" w:space="0" w:color="auto"/>
                <w:bottom w:val="none" w:sz="0" w:space="0" w:color="auto"/>
                <w:right w:val="none" w:sz="0" w:space="0" w:color="auto"/>
              </w:divBdr>
            </w:div>
            <w:div w:id="986590979">
              <w:marLeft w:val="0"/>
              <w:marRight w:val="0"/>
              <w:marTop w:val="0"/>
              <w:marBottom w:val="0"/>
              <w:divBdr>
                <w:top w:val="none" w:sz="0" w:space="0" w:color="auto"/>
                <w:left w:val="none" w:sz="0" w:space="0" w:color="auto"/>
                <w:bottom w:val="none" w:sz="0" w:space="0" w:color="auto"/>
                <w:right w:val="none" w:sz="0" w:space="0" w:color="auto"/>
              </w:divBdr>
            </w:div>
            <w:div w:id="628170090">
              <w:marLeft w:val="0"/>
              <w:marRight w:val="0"/>
              <w:marTop w:val="0"/>
              <w:marBottom w:val="0"/>
              <w:divBdr>
                <w:top w:val="none" w:sz="0" w:space="0" w:color="auto"/>
                <w:left w:val="none" w:sz="0" w:space="0" w:color="auto"/>
                <w:bottom w:val="none" w:sz="0" w:space="0" w:color="auto"/>
                <w:right w:val="none" w:sz="0" w:space="0" w:color="auto"/>
              </w:divBdr>
            </w:div>
            <w:div w:id="1934588513">
              <w:marLeft w:val="0"/>
              <w:marRight w:val="0"/>
              <w:marTop w:val="0"/>
              <w:marBottom w:val="0"/>
              <w:divBdr>
                <w:top w:val="none" w:sz="0" w:space="0" w:color="auto"/>
                <w:left w:val="none" w:sz="0" w:space="0" w:color="auto"/>
                <w:bottom w:val="none" w:sz="0" w:space="0" w:color="auto"/>
                <w:right w:val="none" w:sz="0" w:space="0" w:color="auto"/>
              </w:divBdr>
            </w:div>
            <w:div w:id="393744453">
              <w:marLeft w:val="0"/>
              <w:marRight w:val="0"/>
              <w:marTop w:val="0"/>
              <w:marBottom w:val="0"/>
              <w:divBdr>
                <w:top w:val="none" w:sz="0" w:space="0" w:color="auto"/>
                <w:left w:val="none" w:sz="0" w:space="0" w:color="auto"/>
                <w:bottom w:val="none" w:sz="0" w:space="0" w:color="auto"/>
                <w:right w:val="none" w:sz="0" w:space="0" w:color="auto"/>
              </w:divBdr>
            </w:div>
          </w:divsChild>
        </w:div>
        <w:div w:id="576018699">
          <w:marLeft w:val="0"/>
          <w:marRight w:val="0"/>
          <w:marTop w:val="0"/>
          <w:marBottom w:val="0"/>
          <w:divBdr>
            <w:top w:val="none" w:sz="0" w:space="0" w:color="auto"/>
            <w:left w:val="none" w:sz="0" w:space="0" w:color="auto"/>
            <w:bottom w:val="none" w:sz="0" w:space="0" w:color="auto"/>
            <w:right w:val="none" w:sz="0" w:space="0" w:color="auto"/>
          </w:divBdr>
          <w:divsChild>
            <w:div w:id="186524283">
              <w:marLeft w:val="0"/>
              <w:marRight w:val="0"/>
              <w:marTop w:val="0"/>
              <w:marBottom w:val="0"/>
              <w:divBdr>
                <w:top w:val="none" w:sz="0" w:space="0" w:color="auto"/>
                <w:left w:val="none" w:sz="0" w:space="0" w:color="auto"/>
                <w:bottom w:val="none" w:sz="0" w:space="0" w:color="auto"/>
                <w:right w:val="none" w:sz="0" w:space="0" w:color="auto"/>
              </w:divBdr>
            </w:div>
            <w:div w:id="1842314149">
              <w:marLeft w:val="0"/>
              <w:marRight w:val="0"/>
              <w:marTop w:val="0"/>
              <w:marBottom w:val="0"/>
              <w:divBdr>
                <w:top w:val="none" w:sz="0" w:space="0" w:color="auto"/>
                <w:left w:val="none" w:sz="0" w:space="0" w:color="auto"/>
                <w:bottom w:val="none" w:sz="0" w:space="0" w:color="auto"/>
                <w:right w:val="none" w:sz="0" w:space="0" w:color="auto"/>
              </w:divBdr>
            </w:div>
            <w:div w:id="651761218">
              <w:marLeft w:val="0"/>
              <w:marRight w:val="0"/>
              <w:marTop w:val="0"/>
              <w:marBottom w:val="0"/>
              <w:divBdr>
                <w:top w:val="none" w:sz="0" w:space="0" w:color="auto"/>
                <w:left w:val="none" w:sz="0" w:space="0" w:color="auto"/>
                <w:bottom w:val="none" w:sz="0" w:space="0" w:color="auto"/>
                <w:right w:val="none" w:sz="0" w:space="0" w:color="auto"/>
              </w:divBdr>
            </w:div>
            <w:div w:id="2091388240">
              <w:marLeft w:val="0"/>
              <w:marRight w:val="0"/>
              <w:marTop w:val="0"/>
              <w:marBottom w:val="0"/>
              <w:divBdr>
                <w:top w:val="none" w:sz="0" w:space="0" w:color="auto"/>
                <w:left w:val="none" w:sz="0" w:space="0" w:color="auto"/>
                <w:bottom w:val="none" w:sz="0" w:space="0" w:color="auto"/>
                <w:right w:val="none" w:sz="0" w:space="0" w:color="auto"/>
              </w:divBdr>
            </w:div>
            <w:div w:id="963535832">
              <w:marLeft w:val="0"/>
              <w:marRight w:val="0"/>
              <w:marTop w:val="0"/>
              <w:marBottom w:val="0"/>
              <w:divBdr>
                <w:top w:val="none" w:sz="0" w:space="0" w:color="auto"/>
                <w:left w:val="none" w:sz="0" w:space="0" w:color="auto"/>
                <w:bottom w:val="none" w:sz="0" w:space="0" w:color="auto"/>
                <w:right w:val="none" w:sz="0" w:space="0" w:color="auto"/>
              </w:divBdr>
            </w:div>
            <w:div w:id="2048753525">
              <w:marLeft w:val="0"/>
              <w:marRight w:val="0"/>
              <w:marTop w:val="0"/>
              <w:marBottom w:val="0"/>
              <w:divBdr>
                <w:top w:val="none" w:sz="0" w:space="0" w:color="auto"/>
                <w:left w:val="none" w:sz="0" w:space="0" w:color="auto"/>
                <w:bottom w:val="none" w:sz="0" w:space="0" w:color="auto"/>
                <w:right w:val="none" w:sz="0" w:space="0" w:color="auto"/>
              </w:divBdr>
            </w:div>
            <w:div w:id="1643579208">
              <w:marLeft w:val="0"/>
              <w:marRight w:val="0"/>
              <w:marTop w:val="0"/>
              <w:marBottom w:val="0"/>
              <w:divBdr>
                <w:top w:val="none" w:sz="0" w:space="0" w:color="auto"/>
                <w:left w:val="none" w:sz="0" w:space="0" w:color="auto"/>
                <w:bottom w:val="none" w:sz="0" w:space="0" w:color="auto"/>
                <w:right w:val="none" w:sz="0" w:space="0" w:color="auto"/>
              </w:divBdr>
            </w:div>
            <w:div w:id="1783957429">
              <w:marLeft w:val="0"/>
              <w:marRight w:val="0"/>
              <w:marTop w:val="0"/>
              <w:marBottom w:val="0"/>
              <w:divBdr>
                <w:top w:val="none" w:sz="0" w:space="0" w:color="auto"/>
                <w:left w:val="none" w:sz="0" w:space="0" w:color="auto"/>
                <w:bottom w:val="none" w:sz="0" w:space="0" w:color="auto"/>
                <w:right w:val="none" w:sz="0" w:space="0" w:color="auto"/>
              </w:divBdr>
            </w:div>
          </w:divsChild>
        </w:div>
        <w:div w:id="947197279">
          <w:marLeft w:val="0"/>
          <w:marRight w:val="0"/>
          <w:marTop w:val="0"/>
          <w:marBottom w:val="0"/>
          <w:divBdr>
            <w:top w:val="none" w:sz="0" w:space="0" w:color="auto"/>
            <w:left w:val="none" w:sz="0" w:space="0" w:color="auto"/>
            <w:bottom w:val="none" w:sz="0" w:space="0" w:color="auto"/>
            <w:right w:val="none" w:sz="0" w:space="0" w:color="auto"/>
          </w:divBdr>
          <w:divsChild>
            <w:div w:id="364450177">
              <w:marLeft w:val="0"/>
              <w:marRight w:val="0"/>
              <w:marTop w:val="0"/>
              <w:marBottom w:val="0"/>
              <w:divBdr>
                <w:top w:val="none" w:sz="0" w:space="0" w:color="auto"/>
                <w:left w:val="none" w:sz="0" w:space="0" w:color="auto"/>
                <w:bottom w:val="none" w:sz="0" w:space="0" w:color="auto"/>
                <w:right w:val="none" w:sz="0" w:space="0" w:color="auto"/>
              </w:divBdr>
            </w:div>
            <w:div w:id="307903306">
              <w:marLeft w:val="0"/>
              <w:marRight w:val="0"/>
              <w:marTop w:val="0"/>
              <w:marBottom w:val="0"/>
              <w:divBdr>
                <w:top w:val="none" w:sz="0" w:space="0" w:color="auto"/>
                <w:left w:val="none" w:sz="0" w:space="0" w:color="auto"/>
                <w:bottom w:val="none" w:sz="0" w:space="0" w:color="auto"/>
                <w:right w:val="none" w:sz="0" w:space="0" w:color="auto"/>
              </w:divBdr>
            </w:div>
            <w:div w:id="829248559">
              <w:marLeft w:val="0"/>
              <w:marRight w:val="0"/>
              <w:marTop w:val="0"/>
              <w:marBottom w:val="0"/>
              <w:divBdr>
                <w:top w:val="none" w:sz="0" w:space="0" w:color="auto"/>
                <w:left w:val="none" w:sz="0" w:space="0" w:color="auto"/>
                <w:bottom w:val="none" w:sz="0" w:space="0" w:color="auto"/>
                <w:right w:val="none" w:sz="0" w:space="0" w:color="auto"/>
              </w:divBdr>
            </w:div>
            <w:div w:id="752897463">
              <w:marLeft w:val="0"/>
              <w:marRight w:val="0"/>
              <w:marTop w:val="0"/>
              <w:marBottom w:val="0"/>
              <w:divBdr>
                <w:top w:val="none" w:sz="0" w:space="0" w:color="auto"/>
                <w:left w:val="none" w:sz="0" w:space="0" w:color="auto"/>
                <w:bottom w:val="none" w:sz="0" w:space="0" w:color="auto"/>
                <w:right w:val="none" w:sz="0" w:space="0" w:color="auto"/>
              </w:divBdr>
            </w:div>
            <w:div w:id="143740179">
              <w:marLeft w:val="0"/>
              <w:marRight w:val="0"/>
              <w:marTop w:val="0"/>
              <w:marBottom w:val="0"/>
              <w:divBdr>
                <w:top w:val="none" w:sz="0" w:space="0" w:color="auto"/>
                <w:left w:val="none" w:sz="0" w:space="0" w:color="auto"/>
                <w:bottom w:val="none" w:sz="0" w:space="0" w:color="auto"/>
                <w:right w:val="none" w:sz="0" w:space="0" w:color="auto"/>
              </w:divBdr>
            </w:div>
            <w:div w:id="1618753025">
              <w:marLeft w:val="0"/>
              <w:marRight w:val="0"/>
              <w:marTop w:val="0"/>
              <w:marBottom w:val="0"/>
              <w:divBdr>
                <w:top w:val="none" w:sz="0" w:space="0" w:color="auto"/>
                <w:left w:val="none" w:sz="0" w:space="0" w:color="auto"/>
                <w:bottom w:val="none" w:sz="0" w:space="0" w:color="auto"/>
                <w:right w:val="none" w:sz="0" w:space="0" w:color="auto"/>
              </w:divBdr>
            </w:div>
            <w:div w:id="1703360554">
              <w:marLeft w:val="0"/>
              <w:marRight w:val="0"/>
              <w:marTop w:val="0"/>
              <w:marBottom w:val="0"/>
              <w:divBdr>
                <w:top w:val="none" w:sz="0" w:space="0" w:color="auto"/>
                <w:left w:val="none" w:sz="0" w:space="0" w:color="auto"/>
                <w:bottom w:val="none" w:sz="0" w:space="0" w:color="auto"/>
                <w:right w:val="none" w:sz="0" w:space="0" w:color="auto"/>
              </w:divBdr>
            </w:div>
          </w:divsChild>
        </w:div>
        <w:div w:id="230309436">
          <w:marLeft w:val="0"/>
          <w:marRight w:val="0"/>
          <w:marTop w:val="0"/>
          <w:marBottom w:val="0"/>
          <w:divBdr>
            <w:top w:val="none" w:sz="0" w:space="0" w:color="auto"/>
            <w:left w:val="none" w:sz="0" w:space="0" w:color="auto"/>
            <w:bottom w:val="none" w:sz="0" w:space="0" w:color="auto"/>
            <w:right w:val="none" w:sz="0" w:space="0" w:color="auto"/>
          </w:divBdr>
          <w:divsChild>
            <w:div w:id="1615553166">
              <w:marLeft w:val="0"/>
              <w:marRight w:val="0"/>
              <w:marTop w:val="0"/>
              <w:marBottom w:val="0"/>
              <w:divBdr>
                <w:top w:val="none" w:sz="0" w:space="0" w:color="auto"/>
                <w:left w:val="none" w:sz="0" w:space="0" w:color="auto"/>
                <w:bottom w:val="none" w:sz="0" w:space="0" w:color="auto"/>
                <w:right w:val="none" w:sz="0" w:space="0" w:color="auto"/>
              </w:divBdr>
            </w:div>
          </w:divsChild>
        </w:div>
        <w:div w:id="2040813409">
          <w:marLeft w:val="0"/>
          <w:marRight w:val="0"/>
          <w:marTop w:val="0"/>
          <w:marBottom w:val="0"/>
          <w:divBdr>
            <w:top w:val="none" w:sz="0" w:space="0" w:color="auto"/>
            <w:left w:val="none" w:sz="0" w:space="0" w:color="auto"/>
            <w:bottom w:val="none" w:sz="0" w:space="0" w:color="auto"/>
            <w:right w:val="none" w:sz="0" w:space="0" w:color="auto"/>
          </w:divBdr>
          <w:divsChild>
            <w:div w:id="376510929">
              <w:marLeft w:val="0"/>
              <w:marRight w:val="0"/>
              <w:marTop w:val="0"/>
              <w:marBottom w:val="0"/>
              <w:divBdr>
                <w:top w:val="none" w:sz="0" w:space="0" w:color="auto"/>
                <w:left w:val="none" w:sz="0" w:space="0" w:color="auto"/>
                <w:bottom w:val="none" w:sz="0" w:space="0" w:color="auto"/>
                <w:right w:val="none" w:sz="0" w:space="0" w:color="auto"/>
              </w:divBdr>
            </w:div>
          </w:divsChild>
        </w:div>
        <w:div w:id="1450474078">
          <w:marLeft w:val="0"/>
          <w:marRight w:val="0"/>
          <w:marTop w:val="0"/>
          <w:marBottom w:val="0"/>
          <w:divBdr>
            <w:top w:val="none" w:sz="0" w:space="0" w:color="auto"/>
            <w:left w:val="none" w:sz="0" w:space="0" w:color="auto"/>
            <w:bottom w:val="none" w:sz="0" w:space="0" w:color="auto"/>
            <w:right w:val="none" w:sz="0" w:space="0" w:color="auto"/>
          </w:divBdr>
          <w:divsChild>
            <w:div w:id="1019046233">
              <w:marLeft w:val="0"/>
              <w:marRight w:val="0"/>
              <w:marTop w:val="0"/>
              <w:marBottom w:val="0"/>
              <w:divBdr>
                <w:top w:val="none" w:sz="0" w:space="0" w:color="auto"/>
                <w:left w:val="none" w:sz="0" w:space="0" w:color="auto"/>
                <w:bottom w:val="none" w:sz="0" w:space="0" w:color="auto"/>
                <w:right w:val="none" w:sz="0" w:space="0" w:color="auto"/>
              </w:divBdr>
            </w:div>
            <w:div w:id="725954365">
              <w:marLeft w:val="0"/>
              <w:marRight w:val="0"/>
              <w:marTop w:val="0"/>
              <w:marBottom w:val="0"/>
              <w:divBdr>
                <w:top w:val="none" w:sz="0" w:space="0" w:color="auto"/>
                <w:left w:val="none" w:sz="0" w:space="0" w:color="auto"/>
                <w:bottom w:val="none" w:sz="0" w:space="0" w:color="auto"/>
                <w:right w:val="none" w:sz="0" w:space="0" w:color="auto"/>
              </w:divBdr>
            </w:div>
          </w:divsChild>
        </w:div>
        <w:div w:id="158695257">
          <w:marLeft w:val="0"/>
          <w:marRight w:val="0"/>
          <w:marTop w:val="0"/>
          <w:marBottom w:val="0"/>
          <w:divBdr>
            <w:top w:val="none" w:sz="0" w:space="0" w:color="auto"/>
            <w:left w:val="none" w:sz="0" w:space="0" w:color="auto"/>
            <w:bottom w:val="none" w:sz="0" w:space="0" w:color="auto"/>
            <w:right w:val="none" w:sz="0" w:space="0" w:color="auto"/>
          </w:divBdr>
          <w:divsChild>
            <w:div w:id="593977057">
              <w:marLeft w:val="0"/>
              <w:marRight w:val="0"/>
              <w:marTop w:val="0"/>
              <w:marBottom w:val="0"/>
              <w:divBdr>
                <w:top w:val="none" w:sz="0" w:space="0" w:color="auto"/>
                <w:left w:val="none" w:sz="0" w:space="0" w:color="auto"/>
                <w:bottom w:val="none" w:sz="0" w:space="0" w:color="auto"/>
                <w:right w:val="none" w:sz="0" w:space="0" w:color="auto"/>
              </w:divBdr>
            </w:div>
          </w:divsChild>
        </w:div>
        <w:div w:id="1733694326">
          <w:marLeft w:val="0"/>
          <w:marRight w:val="0"/>
          <w:marTop w:val="0"/>
          <w:marBottom w:val="0"/>
          <w:divBdr>
            <w:top w:val="none" w:sz="0" w:space="0" w:color="auto"/>
            <w:left w:val="none" w:sz="0" w:space="0" w:color="auto"/>
            <w:bottom w:val="none" w:sz="0" w:space="0" w:color="auto"/>
            <w:right w:val="none" w:sz="0" w:space="0" w:color="auto"/>
          </w:divBdr>
          <w:divsChild>
            <w:div w:id="432286117">
              <w:marLeft w:val="0"/>
              <w:marRight w:val="0"/>
              <w:marTop w:val="0"/>
              <w:marBottom w:val="0"/>
              <w:divBdr>
                <w:top w:val="none" w:sz="0" w:space="0" w:color="auto"/>
                <w:left w:val="none" w:sz="0" w:space="0" w:color="auto"/>
                <w:bottom w:val="none" w:sz="0" w:space="0" w:color="auto"/>
                <w:right w:val="none" w:sz="0" w:space="0" w:color="auto"/>
              </w:divBdr>
            </w:div>
            <w:div w:id="1056314391">
              <w:marLeft w:val="0"/>
              <w:marRight w:val="0"/>
              <w:marTop w:val="0"/>
              <w:marBottom w:val="0"/>
              <w:divBdr>
                <w:top w:val="none" w:sz="0" w:space="0" w:color="auto"/>
                <w:left w:val="none" w:sz="0" w:space="0" w:color="auto"/>
                <w:bottom w:val="none" w:sz="0" w:space="0" w:color="auto"/>
                <w:right w:val="none" w:sz="0" w:space="0" w:color="auto"/>
              </w:divBdr>
            </w:div>
            <w:div w:id="1234969325">
              <w:marLeft w:val="0"/>
              <w:marRight w:val="0"/>
              <w:marTop w:val="0"/>
              <w:marBottom w:val="0"/>
              <w:divBdr>
                <w:top w:val="none" w:sz="0" w:space="0" w:color="auto"/>
                <w:left w:val="none" w:sz="0" w:space="0" w:color="auto"/>
                <w:bottom w:val="none" w:sz="0" w:space="0" w:color="auto"/>
                <w:right w:val="none" w:sz="0" w:space="0" w:color="auto"/>
              </w:divBdr>
            </w:div>
          </w:divsChild>
        </w:div>
        <w:div w:id="1285962032">
          <w:marLeft w:val="0"/>
          <w:marRight w:val="0"/>
          <w:marTop w:val="0"/>
          <w:marBottom w:val="0"/>
          <w:divBdr>
            <w:top w:val="none" w:sz="0" w:space="0" w:color="auto"/>
            <w:left w:val="none" w:sz="0" w:space="0" w:color="auto"/>
            <w:bottom w:val="none" w:sz="0" w:space="0" w:color="auto"/>
            <w:right w:val="none" w:sz="0" w:space="0" w:color="auto"/>
          </w:divBdr>
          <w:divsChild>
            <w:div w:id="421265785">
              <w:marLeft w:val="0"/>
              <w:marRight w:val="0"/>
              <w:marTop w:val="0"/>
              <w:marBottom w:val="0"/>
              <w:divBdr>
                <w:top w:val="none" w:sz="0" w:space="0" w:color="auto"/>
                <w:left w:val="none" w:sz="0" w:space="0" w:color="auto"/>
                <w:bottom w:val="none" w:sz="0" w:space="0" w:color="auto"/>
                <w:right w:val="none" w:sz="0" w:space="0" w:color="auto"/>
              </w:divBdr>
            </w:div>
            <w:div w:id="1955284682">
              <w:marLeft w:val="0"/>
              <w:marRight w:val="0"/>
              <w:marTop w:val="0"/>
              <w:marBottom w:val="0"/>
              <w:divBdr>
                <w:top w:val="none" w:sz="0" w:space="0" w:color="auto"/>
                <w:left w:val="none" w:sz="0" w:space="0" w:color="auto"/>
                <w:bottom w:val="none" w:sz="0" w:space="0" w:color="auto"/>
                <w:right w:val="none" w:sz="0" w:space="0" w:color="auto"/>
              </w:divBdr>
            </w:div>
          </w:divsChild>
        </w:div>
        <w:div w:id="1078553398">
          <w:marLeft w:val="0"/>
          <w:marRight w:val="0"/>
          <w:marTop w:val="0"/>
          <w:marBottom w:val="0"/>
          <w:divBdr>
            <w:top w:val="none" w:sz="0" w:space="0" w:color="auto"/>
            <w:left w:val="none" w:sz="0" w:space="0" w:color="auto"/>
            <w:bottom w:val="none" w:sz="0" w:space="0" w:color="auto"/>
            <w:right w:val="none" w:sz="0" w:space="0" w:color="auto"/>
          </w:divBdr>
          <w:divsChild>
            <w:div w:id="2089112410">
              <w:marLeft w:val="0"/>
              <w:marRight w:val="0"/>
              <w:marTop w:val="0"/>
              <w:marBottom w:val="0"/>
              <w:divBdr>
                <w:top w:val="none" w:sz="0" w:space="0" w:color="auto"/>
                <w:left w:val="none" w:sz="0" w:space="0" w:color="auto"/>
                <w:bottom w:val="none" w:sz="0" w:space="0" w:color="auto"/>
                <w:right w:val="none" w:sz="0" w:space="0" w:color="auto"/>
              </w:divBdr>
            </w:div>
          </w:divsChild>
        </w:div>
        <w:div w:id="1769698277">
          <w:marLeft w:val="0"/>
          <w:marRight w:val="0"/>
          <w:marTop w:val="0"/>
          <w:marBottom w:val="0"/>
          <w:divBdr>
            <w:top w:val="none" w:sz="0" w:space="0" w:color="auto"/>
            <w:left w:val="none" w:sz="0" w:space="0" w:color="auto"/>
            <w:bottom w:val="none" w:sz="0" w:space="0" w:color="auto"/>
            <w:right w:val="none" w:sz="0" w:space="0" w:color="auto"/>
          </w:divBdr>
          <w:divsChild>
            <w:div w:id="712851734">
              <w:marLeft w:val="0"/>
              <w:marRight w:val="0"/>
              <w:marTop w:val="0"/>
              <w:marBottom w:val="0"/>
              <w:divBdr>
                <w:top w:val="none" w:sz="0" w:space="0" w:color="auto"/>
                <w:left w:val="none" w:sz="0" w:space="0" w:color="auto"/>
                <w:bottom w:val="none" w:sz="0" w:space="0" w:color="auto"/>
                <w:right w:val="none" w:sz="0" w:space="0" w:color="auto"/>
              </w:divBdr>
            </w:div>
            <w:div w:id="107168198">
              <w:marLeft w:val="0"/>
              <w:marRight w:val="0"/>
              <w:marTop w:val="0"/>
              <w:marBottom w:val="0"/>
              <w:divBdr>
                <w:top w:val="none" w:sz="0" w:space="0" w:color="auto"/>
                <w:left w:val="none" w:sz="0" w:space="0" w:color="auto"/>
                <w:bottom w:val="none" w:sz="0" w:space="0" w:color="auto"/>
                <w:right w:val="none" w:sz="0" w:space="0" w:color="auto"/>
              </w:divBdr>
            </w:div>
            <w:div w:id="1565917451">
              <w:marLeft w:val="0"/>
              <w:marRight w:val="0"/>
              <w:marTop w:val="0"/>
              <w:marBottom w:val="0"/>
              <w:divBdr>
                <w:top w:val="none" w:sz="0" w:space="0" w:color="auto"/>
                <w:left w:val="none" w:sz="0" w:space="0" w:color="auto"/>
                <w:bottom w:val="none" w:sz="0" w:space="0" w:color="auto"/>
                <w:right w:val="none" w:sz="0" w:space="0" w:color="auto"/>
              </w:divBdr>
            </w:div>
            <w:div w:id="2045131860">
              <w:marLeft w:val="0"/>
              <w:marRight w:val="0"/>
              <w:marTop w:val="0"/>
              <w:marBottom w:val="0"/>
              <w:divBdr>
                <w:top w:val="none" w:sz="0" w:space="0" w:color="auto"/>
                <w:left w:val="none" w:sz="0" w:space="0" w:color="auto"/>
                <w:bottom w:val="none" w:sz="0" w:space="0" w:color="auto"/>
                <w:right w:val="none" w:sz="0" w:space="0" w:color="auto"/>
              </w:divBdr>
            </w:div>
          </w:divsChild>
        </w:div>
        <w:div w:id="579949811">
          <w:marLeft w:val="0"/>
          <w:marRight w:val="0"/>
          <w:marTop w:val="0"/>
          <w:marBottom w:val="0"/>
          <w:divBdr>
            <w:top w:val="none" w:sz="0" w:space="0" w:color="auto"/>
            <w:left w:val="none" w:sz="0" w:space="0" w:color="auto"/>
            <w:bottom w:val="none" w:sz="0" w:space="0" w:color="auto"/>
            <w:right w:val="none" w:sz="0" w:space="0" w:color="auto"/>
          </w:divBdr>
          <w:divsChild>
            <w:div w:id="1386834779">
              <w:marLeft w:val="0"/>
              <w:marRight w:val="0"/>
              <w:marTop w:val="0"/>
              <w:marBottom w:val="0"/>
              <w:divBdr>
                <w:top w:val="none" w:sz="0" w:space="0" w:color="auto"/>
                <w:left w:val="none" w:sz="0" w:space="0" w:color="auto"/>
                <w:bottom w:val="none" w:sz="0" w:space="0" w:color="auto"/>
                <w:right w:val="none" w:sz="0" w:space="0" w:color="auto"/>
              </w:divBdr>
            </w:div>
          </w:divsChild>
        </w:div>
        <w:div w:id="385758059">
          <w:marLeft w:val="0"/>
          <w:marRight w:val="0"/>
          <w:marTop w:val="0"/>
          <w:marBottom w:val="0"/>
          <w:divBdr>
            <w:top w:val="none" w:sz="0" w:space="0" w:color="auto"/>
            <w:left w:val="none" w:sz="0" w:space="0" w:color="auto"/>
            <w:bottom w:val="none" w:sz="0" w:space="0" w:color="auto"/>
            <w:right w:val="none" w:sz="0" w:space="0" w:color="auto"/>
          </w:divBdr>
          <w:divsChild>
            <w:div w:id="58871416">
              <w:marLeft w:val="0"/>
              <w:marRight w:val="0"/>
              <w:marTop w:val="0"/>
              <w:marBottom w:val="0"/>
              <w:divBdr>
                <w:top w:val="none" w:sz="0" w:space="0" w:color="auto"/>
                <w:left w:val="none" w:sz="0" w:space="0" w:color="auto"/>
                <w:bottom w:val="none" w:sz="0" w:space="0" w:color="auto"/>
                <w:right w:val="none" w:sz="0" w:space="0" w:color="auto"/>
              </w:divBdr>
            </w:div>
            <w:div w:id="2130008944">
              <w:marLeft w:val="0"/>
              <w:marRight w:val="0"/>
              <w:marTop w:val="0"/>
              <w:marBottom w:val="0"/>
              <w:divBdr>
                <w:top w:val="none" w:sz="0" w:space="0" w:color="auto"/>
                <w:left w:val="none" w:sz="0" w:space="0" w:color="auto"/>
                <w:bottom w:val="none" w:sz="0" w:space="0" w:color="auto"/>
                <w:right w:val="none" w:sz="0" w:space="0" w:color="auto"/>
              </w:divBdr>
            </w:div>
            <w:div w:id="92945079">
              <w:marLeft w:val="0"/>
              <w:marRight w:val="0"/>
              <w:marTop w:val="0"/>
              <w:marBottom w:val="0"/>
              <w:divBdr>
                <w:top w:val="none" w:sz="0" w:space="0" w:color="auto"/>
                <w:left w:val="none" w:sz="0" w:space="0" w:color="auto"/>
                <w:bottom w:val="none" w:sz="0" w:space="0" w:color="auto"/>
                <w:right w:val="none" w:sz="0" w:space="0" w:color="auto"/>
              </w:divBdr>
            </w:div>
          </w:divsChild>
        </w:div>
        <w:div w:id="557665494">
          <w:marLeft w:val="0"/>
          <w:marRight w:val="0"/>
          <w:marTop w:val="0"/>
          <w:marBottom w:val="0"/>
          <w:divBdr>
            <w:top w:val="none" w:sz="0" w:space="0" w:color="auto"/>
            <w:left w:val="none" w:sz="0" w:space="0" w:color="auto"/>
            <w:bottom w:val="none" w:sz="0" w:space="0" w:color="auto"/>
            <w:right w:val="none" w:sz="0" w:space="0" w:color="auto"/>
          </w:divBdr>
          <w:divsChild>
            <w:div w:id="595090206">
              <w:marLeft w:val="0"/>
              <w:marRight w:val="0"/>
              <w:marTop w:val="0"/>
              <w:marBottom w:val="0"/>
              <w:divBdr>
                <w:top w:val="none" w:sz="0" w:space="0" w:color="auto"/>
                <w:left w:val="none" w:sz="0" w:space="0" w:color="auto"/>
                <w:bottom w:val="none" w:sz="0" w:space="0" w:color="auto"/>
                <w:right w:val="none" w:sz="0" w:space="0" w:color="auto"/>
              </w:divBdr>
            </w:div>
            <w:div w:id="1141187694">
              <w:marLeft w:val="0"/>
              <w:marRight w:val="0"/>
              <w:marTop w:val="0"/>
              <w:marBottom w:val="0"/>
              <w:divBdr>
                <w:top w:val="none" w:sz="0" w:space="0" w:color="auto"/>
                <w:left w:val="none" w:sz="0" w:space="0" w:color="auto"/>
                <w:bottom w:val="none" w:sz="0" w:space="0" w:color="auto"/>
                <w:right w:val="none" w:sz="0" w:space="0" w:color="auto"/>
              </w:divBdr>
            </w:div>
          </w:divsChild>
        </w:div>
        <w:div w:id="1930696989">
          <w:marLeft w:val="0"/>
          <w:marRight w:val="0"/>
          <w:marTop w:val="0"/>
          <w:marBottom w:val="0"/>
          <w:divBdr>
            <w:top w:val="none" w:sz="0" w:space="0" w:color="auto"/>
            <w:left w:val="none" w:sz="0" w:space="0" w:color="auto"/>
            <w:bottom w:val="none" w:sz="0" w:space="0" w:color="auto"/>
            <w:right w:val="none" w:sz="0" w:space="0" w:color="auto"/>
          </w:divBdr>
          <w:divsChild>
            <w:div w:id="1417627843">
              <w:marLeft w:val="0"/>
              <w:marRight w:val="0"/>
              <w:marTop w:val="0"/>
              <w:marBottom w:val="0"/>
              <w:divBdr>
                <w:top w:val="none" w:sz="0" w:space="0" w:color="auto"/>
                <w:left w:val="none" w:sz="0" w:space="0" w:color="auto"/>
                <w:bottom w:val="none" w:sz="0" w:space="0" w:color="auto"/>
                <w:right w:val="none" w:sz="0" w:space="0" w:color="auto"/>
              </w:divBdr>
            </w:div>
          </w:divsChild>
        </w:div>
        <w:div w:id="2031101807">
          <w:marLeft w:val="0"/>
          <w:marRight w:val="0"/>
          <w:marTop w:val="0"/>
          <w:marBottom w:val="0"/>
          <w:divBdr>
            <w:top w:val="none" w:sz="0" w:space="0" w:color="auto"/>
            <w:left w:val="none" w:sz="0" w:space="0" w:color="auto"/>
            <w:bottom w:val="none" w:sz="0" w:space="0" w:color="auto"/>
            <w:right w:val="none" w:sz="0" w:space="0" w:color="auto"/>
          </w:divBdr>
          <w:divsChild>
            <w:div w:id="1936208951">
              <w:marLeft w:val="0"/>
              <w:marRight w:val="0"/>
              <w:marTop w:val="0"/>
              <w:marBottom w:val="0"/>
              <w:divBdr>
                <w:top w:val="none" w:sz="0" w:space="0" w:color="auto"/>
                <w:left w:val="none" w:sz="0" w:space="0" w:color="auto"/>
                <w:bottom w:val="none" w:sz="0" w:space="0" w:color="auto"/>
                <w:right w:val="none" w:sz="0" w:space="0" w:color="auto"/>
              </w:divBdr>
            </w:div>
            <w:div w:id="1180125119">
              <w:marLeft w:val="0"/>
              <w:marRight w:val="0"/>
              <w:marTop w:val="0"/>
              <w:marBottom w:val="0"/>
              <w:divBdr>
                <w:top w:val="none" w:sz="0" w:space="0" w:color="auto"/>
                <w:left w:val="none" w:sz="0" w:space="0" w:color="auto"/>
                <w:bottom w:val="none" w:sz="0" w:space="0" w:color="auto"/>
                <w:right w:val="none" w:sz="0" w:space="0" w:color="auto"/>
              </w:divBdr>
            </w:div>
          </w:divsChild>
        </w:div>
        <w:div w:id="1185441956">
          <w:marLeft w:val="0"/>
          <w:marRight w:val="0"/>
          <w:marTop w:val="0"/>
          <w:marBottom w:val="0"/>
          <w:divBdr>
            <w:top w:val="none" w:sz="0" w:space="0" w:color="auto"/>
            <w:left w:val="none" w:sz="0" w:space="0" w:color="auto"/>
            <w:bottom w:val="none" w:sz="0" w:space="0" w:color="auto"/>
            <w:right w:val="none" w:sz="0" w:space="0" w:color="auto"/>
          </w:divBdr>
          <w:divsChild>
            <w:div w:id="1484544720">
              <w:marLeft w:val="0"/>
              <w:marRight w:val="0"/>
              <w:marTop w:val="0"/>
              <w:marBottom w:val="0"/>
              <w:divBdr>
                <w:top w:val="none" w:sz="0" w:space="0" w:color="auto"/>
                <w:left w:val="none" w:sz="0" w:space="0" w:color="auto"/>
                <w:bottom w:val="none" w:sz="0" w:space="0" w:color="auto"/>
                <w:right w:val="none" w:sz="0" w:space="0" w:color="auto"/>
              </w:divBdr>
            </w:div>
            <w:div w:id="313723391">
              <w:marLeft w:val="0"/>
              <w:marRight w:val="0"/>
              <w:marTop w:val="0"/>
              <w:marBottom w:val="0"/>
              <w:divBdr>
                <w:top w:val="none" w:sz="0" w:space="0" w:color="auto"/>
                <w:left w:val="none" w:sz="0" w:space="0" w:color="auto"/>
                <w:bottom w:val="none" w:sz="0" w:space="0" w:color="auto"/>
                <w:right w:val="none" w:sz="0" w:space="0" w:color="auto"/>
              </w:divBdr>
            </w:div>
            <w:div w:id="2116174919">
              <w:marLeft w:val="0"/>
              <w:marRight w:val="0"/>
              <w:marTop w:val="0"/>
              <w:marBottom w:val="0"/>
              <w:divBdr>
                <w:top w:val="none" w:sz="0" w:space="0" w:color="auto"/>
                <w:left w:val="none" w:sz="0" w:space="0" w:color="auto"/>
                <w:bottom w:val="none" w:sz="0" w:space="0" w:color="auto"/>
                <w:right w:val="none" w:sz="0" w:space="0" w:color="auto"/>
              </w:divBdr>
            </w:div>
            <w:div w:id="4982897">
              <w:marLeft w:val="0"/>
              <w:marRight w:val="0"/>
              <w:marTop w:val="0"/>
              <w:marBottom w:val="0"/>
              <w:divBdr>
                <w:top w:val="none" w:sz="0" w:space="0" w:color="auto"/>
                <w:left w:val="none" w:sz="0" w:space="0" w:color="auto"/>
                <w:bottom w:val="none" w:sz="0" w:space="0" w:color="auto"/>
                <w:right w:val="none" w:sz="0" w:space="0" w:color="auto"/>
              </w:divBdr>
            </w:div>
            <w:div w:id="1814447806">
              <w:marLeft w:val="0"/>
              <w:marRight w:val="0"/>
              <w:marTop w:val="0"/>
              <w:marBottom w:val="0"/>
              <w:divBdr>
                <w:top w:val="none" w:sz="0" w:space="0" w:color="auto"/>
                <w:left w:val="none" w:sz="0" w:space="0" w:color="auto"/>
                <w:bottom w:val="none" w:sz="0" w:space="0" w:color="auto"/>
                <w:right w:val="none" w:sz="0" w:space="0" w:color="auto"/>
              </w:divBdr>
            </w:div>
            <w:div w:id="67967141">
              <w:marLeft w:val="0"/>
              <w:marRight w:val="0"/>
              <w:marTop w:val="0"/>
              <w:marBottom w:val="0"/>
              <w:divBdr>
                <w:top w:val="none" w:sz="0" w:space="0" w:color="auto"/>
                <w:left w:val="none" w:sz="0" w:space="0" w:color="auto"/>
                <w:bottom w:val="none" w:sz="0" w:space="0" w:color="auto"/>
                <w:right w:val="none" w:sz="0" w:space="0" w:color="auto"/>
              </w:divBdr>
            </w:div>
            <w:div w:id="205259034">
              <w:marLeft w:val="0"/>
              <w:marRight w:val="0"/>
              <w:marTop w:val="0"/>
              <w:marBottom w:val="0"/>
              <w:divBdr>
                <w:top w:val="none" w:sz="0" w:space="0" w:color="auto"/>
                <w:left w:val="none" w:sz="0" w:space="0" w:color="auto"/>
                <w:bottom w:val="none" w:sz="0" w:space="0" w:color="auto"/>
                <w:right w:val="none" w:sz="0" w:space="0" w:color="auto"/>
              </w:divBdr>
            </w:div>
          </w:divsChild>
        </w:div>
        <w:div w:id="1541820655">
          <w:marLeft w:val="0"/>
          <w:marRight w:val="0"/>
          <w:marTop w:val="0"/>
          <w:marBottom w:val="0"/>
          <w:divBdr>
            <w:top w:val="none" w:sz="0" w:space="0" w:color="auto"/>
            <w:left w:val="none" w:sz="0" w:space="0" w:color="auto"/>
            <w:bottom w:val="none" w:sz="0" w:space="0" w:color="auto"/>
            <w:right w:val="none" w:sz="0" w:space="0" w:color="auto"/>
          </w:divBdr>
          <w:divsChild>
            <w:div w:id="153491279">
              <w:marLeft w:val="0"/>
              <w:marRight w:val="0"/>
              <w:marTop w:val="0"/>
              <w:marBottom w:val="0"/>
              <w:divBdr>
                <w:top w:val="none" w:sz="0" w:space="0" w:color="auto"/>
                <w:left w:val="none" w:sz="0" w:space="0" w:color="auto"/>
                <w:bottom w:val="none" w:sz="0" w:space="0" w:color="auto"/>
                <w:right w:val="none" w:sz="0" w:space="0" w:color="auto"/>
              </w:divBdr>
            </w:div>
            <w:div w:id="836313099">
              <w:marLeft w:val="0"/>
              <w:marRight w:val="0"/>
              <w:marTop w:val="0"/>
              <w:marBottom w:val="0"/>
              <w:divBdr>
                <w:top w:val="none" w:sz="0" w:space="0" w:color="auto"/>
                <w:left w:val="none" w:sz="0" w:space="0" w:color="auto"/>
                <w:bottom w:val="none" w:sz="0" w:space="0" w:color="auto"/>
                <w:right w:val="none" w:sz="0" w:space="0" w:color="auto"/>
              </w:divBdr>
            </w:div>
          </w:divsChild>
        </w:div>
        <w:div w:id="1953782357">
          <w:marLeft w:val="0"/>
          <w:marRight w:val="0"/>
          <w:marTop w:val="0"/>
          <w:marBottom w:val="0"/>
          <w:divBdr>
            <w:top w:val="none" w:sz="0" w:space="0" w:color="auto"/>
            <w:left w:val="none" w:sz="0" w:space="0" w:color="auto"/>
            <w:bottom w:val="none" w:sz="0" w:space="0" w:color="auto"/>
            <w:right w:val="none" w:sz="0" w:space="0" w:color="auto"/>
          </w:divBdr>
          <w:divsChild>
            <w:div w:id="1898277526">
              <w:marLeft w:val="0"/>
              <w:marRight w:val="0"/>
              <w:marTop w:val="0"/>
              <w:marBottom w:val="0"/>
              <w:divBdr>
                <w:top w:val="none" w:sz="0" w:space="0" w:color="auto"/>
                <w:left w:val="none" w:sz="0" w:space="0" w:color="auto"/>
                <w:bottom w:val="none" w:sz="0" w:space="0" w:color="auto"/>
                <w:right w:val="none" w:sz="0" w:space="0" w:color="auto"/>
              </w:divBdr>
            </w:div>
            <w:div w:id="760680118">
              <w:marLeft w:val="0"/>
              <w:marRight w:val="0"/>
              <w:marTop w:val="0"/>
              <w:marBottom w:val="0"/>
              <w:divBdr>
                <w:top w:val="none" w:sz="0" w:space="0" w:color="auto"/>
                <w:left w:val="none" w:sz="0" w:space="0" w:color="auto"/>
                <w:bottom w:val="none" w:sz="0" w:space="0" w:color="auto"/>
                <w:right w:val="none" w:sz="0" w:space="0" w:color="auto"/>
              </w:divBdr>
            </w:div>
            <w:div w:id="1704357913">
              <w:marLeft w:val="0"/>
              <w:marRight w:val="0"/>
              <w:marTop w:val="0"/>
              <w:marBottom w:val="0"/>
              <w:divBdr>
                <w:top w:val="none" w:sz="0" w:space="0" w:color="auto"/>
                <w:left w:val="none" w:sz="0" w:space="0" w:color="auto"/>
                <w:bottom w:val="none" w:sz="0" w:space="0" w:color="auto"/>
                <w:right w:val="none" w:sz="0" w:space="0" w:color="auto"/>
              </w:divBdr>
            </w:div>
            <w:div w:id="136653037">
              <w:marLeft w:val="0"/>
              <w:marRight w:val="0"/>
              <w:marTop w:val="0"/>
              <w:marBottom w:val="0"/>
              <w:divBdr>
                <w:top w:val="none" w:sz="0" w:space="0" w:color="auto"/>
                <w:left w:val="none" w:sz="0" w:space="0" w:color="auto"/>
                <w:bottom w:val="none" w:sz="0" w:space="0" w:color="auto"/>
                <w:right w:val="none" w:sz="0" w:space="0" w:color="auto"/>
              </w:divBdr>
            </w:div>
            <w:div w:id="789014668">
              <w:marLeft w:val="0"/>
              <w:marRight w:val="0"/>
              <w:marTop w:val="0"/>
              <w:marBottom w:val="0"/>
              <w:divBdr>
                <w:top w:val="none" w:sz="0" w:space="0" w:color="auto"/>
                <w:left w:val="none" w:sz="0" w:space="0" w:color="auto"/>
                <w:bottom w:val="none" w:sz="0" w:space="0" w:color="auto"/>
                <w:right w:val="none" w:sz="0" w:space="0" w:color="auto"/>
              </w:divBdr>
            </w:div>
          </w:divsChild>
        </w:div>
        <w:div w:id="1569412682">
          <w:marLeft w:val="0"/>
          <w:marRight w:val="0"/>
          <w:marTop w:val="0"/>
          <w:marBottom w:val="0"/>
          <w:divBdr>
            <w:top w:val="none" w:sz="0" w:space="0" w:color="auto"/>
            <w:left w:val="none" w:sz="0" w:space="0" w:color="auto"/>
            <w:bottom w:val="none" w:sz="0" w:space="0" w:color="auto"/>
            <w:right w:val="none" w:sz="0" w:space="0" w:color="auto"/>
          </w:divBdr>
          <w:divsChild>
            <w:div w:id="454980041">
              <w:marLeft w:val="0"/>
              <w:marRight w:val="0"/>
              <w:marTop w:val="0"/>
              <w:marBottom w:val="0"/>
              <w:divBdr>
                <w:top w:val="none" w:sz="0" w:space="0" w:color="auto"/>
                <w:left w:val="none" w:sz="0" w:space="0" w:color="auto"/>
                <w:bottom w:val="none" w:sz="0" w:space="0" w:color="auto"/>
                <w:right w:val="none" w:sz="0" w:space="0" w:color="auto"/>
              </w:divBdr>
            </w:div>
          </w:divsChild>
        </w:div>
        <w:div w:id="1309356958">
          <w:marLeft w:val="0"/>
          <w:marRight w:val="0"/>
          <w:marTop w:val="0"/>
          <w:marBottom w:val="0"/>
          <w:divBdr>
            <w:top w:val="none" w:sz="0" w:space="0" w:color="auto"/>
            <w:left w:val="none" w:sz="0" w:space="0" w:color="auto"/>
            <w:bottom w:val="none" w:sz="0" w:space="0" w:color="auto"/>
            <w:right w:val="none" w:sz="0" w:space="0" w:color="auto"/>
          </w:divBdr>
          <w:divsChild>
            <w:div w:id="1957640375">
              <w:marLeft w:val="0"/>
              <w:marRight w:val="0"/>
              <w:marTop w:val="0"/>
              <w:marBottom w:val="0"/>
              <w:divBdr>
                <w:top w:val="none" w:sz="0" w:space="0" w:color="auto"/>
                <w:left w:val="none" w:sz="0" w:space="0" w:color="auto"/>
                <w:bottom w:val="none" w:sz="0" w:space="0" w:color="auto"/>
                <w:right w:val="none" w:sz="0" w:space="0" w:color="auto"/>
              </w:divBdr>
            </w:div>
          </w:divsChild>
        </w:div>
        <w:div w:id="1494030971">
          <w:marLeft w:val="0"/>
          <w:marRight w:val="0"/>
          <w:marTop w:val="0"/>
          <w:marBottom w:val="0"/>
          <w:divBdr>
            <w:top w:val="none" w:sz="0" w:space="0" w:color="auto"/>
            <w:left w:val="none" w:sz="0" w:space="0" w:color="auto"/>
            <w:bottom w:val="none" w:sz="0" w:space="0" w:color="auto"/>
            <w:right w:val="none" w:sz="0" w:space="0" w:color="auto"/>
          </w:divBdr>
          <w:divsChild>
            <w:div w:id="1241865125">
              <w:marLeft w:val="0"/>
              <w:marRight w:val="0"/>
              <w:marTop w:val="0"/>
              <w:marBottom w:val="0"/>
              <w:divBdr>
                <w:top w:val="none" w:sz="0" w:space="0" w:color="auto"/>
                <w:left w:val="none" w:sz="0" w:space="0" w:color="auto"/>
                <w:bottom w:val="none" w:sz="0" w:space="0" w:color="auto"/>
                <w:right w:val="none" w:sz="0" w:space="0" w:color="auto"/>
              </w:divBdr>
            </w:div>
            <w:div w:id="1910266211">
              <w:marLeft w:val="0"/>
              <w:marRight w:val="0"/>
              <w:marTop w:val="0"/>
              <w:marBottom w:val="0"/>
              <w:divBdr>
                <w:top w:val="none" w:sz="0" w:space="0" w:color="auto"/>
                <w:left w:val="none" w:sz="0" w:space="0" w:color="auto"/>
                <w:bottom w:val="none" w:sz="0" w:space="0" w:color="auto"/>
                <w:right w:val="none" w:sz="0" w:space="0" w:color="auto"/>
              </w:divBdr>
            </w:div>
          </w:divsChild>
        </w:div>
        <w:div w:id="1449349045">
          <w:marLeft w:val="0"/>
          <w:marRight w:val="0"/>
          <w:marTop w:val="0"/>
          <w:marBottom w:val="0"/>
          <w:divBdr>
            <w:top w:val="none" w:sz="0" w:space="0" w:color="auto"/>
            <w:left w:val="none" w:sz="0" w:space="0" w:color="auto"/>
            <w:bottom w:val="none" w:sz="0" w:space="0" w:color="auto"/>
            <w:right w:val="none" w:sz="0" w:space="0" w:color="auto"/>
          </w:divBdr>
          <w:divsChild>
            <w:div w:id="1967350820">
              <w:marLeft w:val="0"/>
              <w:marRight w:val="0"/>
              <w:marTop w:val="0"/>
              <w:marBottom w:val="0"/>
              <w:divBdr>
                <w:top w:val="none" w:sz="0" w:space="0" w:color="auto"/>
                <w:left w:val="none" w:sz="0" w:space="0" w:color="auto"/>
                <w:bottom w:val="none" w:sz="0" w:space="0" w:color="auto"/>
                <w:right w:val="none" w:sz="0" w:space="0" w:color="auto"/>
              </w:divBdr>
            </w:div>
          </w:divsChild>
        </w:div>
        <w:div w:id="1791588735">
          <w:marLeft w:val="0"/>
          <w:marRight w:val="0"/>
          <w:marTop w:val="0"/>
          <w:marBottom w:val="0"/>
          <w:divBdr>
            <w:top w:val="none" w:sz="0" w:space="0" w:color="auto"/>
            <w:left w:val="none" w:sz="0" w:space="0" w:color="auto"/>
            <w:bottom w:val="none" w:sz="0" w:space="0" w:color="auto"/>
            <w:right w:val="none" w:sz="0" w:space="0" w:color="auto"/>
          </w:divBdr>
          <w:divsChild>
            <w:div w:id="27264262">
              <w:marLeft w:val="0"/>
              <w:marRight w:val="0"/>
              <w:marTop w:val="0"/>
              <w:marBottom w:val="0"/>
              <w:divBdr>
                <w:top w:val="none" w:sz="0" w:space="0" w:color="auto"/>
                <w:left w:val="none" w:sz="0" w:space="0" w:color="auto"/>
                <w:bottom w:val="none" w:sz="0" w:space="0" w:color="auto"/>
                <w:right w:val="none" w:sz="0" w:space="0" w:color="auto"/>
              </w:divBdr>
            </w:div>
            <w:div w:id="1260260839">
              <w:marLeft w:val="0"/>
              <w:marRight w:val="0"/>
              <w:marTop w:val="0"/>
              <w:marBottom w:val="0"/>
              <w:divBdr>
                <w:top w:val="none" w:sz="0" w:space="0" w:color="auto"/>
                <w:left w:val="none" w:sz="0" w:space="0" w:color="auto"/>
                <w:bottom w:val="none" w:sz="0" w:space="0" w:color="auto"/>
                <w:right w:val="none" w:sz="0" w:space="0" w:color="auto"/>
              </w:divBdr>
            </w:div>
          </w:divsChild>
        </w:div>
        <w:div w:id="1144389867">
          <w:marLeft w:val="0"/>
          <w:marRight w:val="0"/>
          <w:marTop w:val="0"/>
          <w:marBottom w:val="0"/>
          <w:divBdr>
            <w:top w:val="none" w:sz="0" w:space="0" w:color="auto"/>
            <w:left w:val="none" w:sz="0" w:space="0" w:color="auto"/>
            <w:bottom w:val="none" w:sz="0" w:space="0" w:color="auto"/>
            <w:right w:val="none" w:sz="0" w:space="0" w:color="auto"/>
          </w:divBdr>
          <w:divsChild>
            <w:div w:id="698356779">
              <w:marLeft w:val="0"/>
              <w:marRight w:val="0"/>
              <w:marTop w:val="0"/>
              <w:marBottom w:val="0"/>
              <w:divBdr>
                <w:top w:val="none" w:sz="0" w:space="0" w:color="auto"/>
                <w:left w:val="none" w:sz="0" w:space="0" w:color="auto"/>
                <w:bottom w:val="none" w:sz="0" w:space="0" w:color="auto"/>
                <w:right w:val="none" w:sz="0" w:space="0" w:color="auto"/>
              </w:divBdr>
            </w:div>
            <w:div w:id="1096440890">
              <w:marLeft w:val="0"/>
              <w:marRight w:val="0"/>
              <w:marTop w:val="0"/>
              <w:marBottom w:val="0"/>
              <w:divBdr>
                <w:top w:val="none" w:sz="0" w:space="0" w:color="auto"/>
                <w:left w:val="none" w:sz="0" w:space="0" w:color="auto"/>
                <w:bottom w:val="none" w:sz="0" w:space="0" w:color="auto"/>
                <w:right w:val="none" w:sz="0" w:space="0" w:color="auto"/>
              </w:divBdr>
            </w:div>
          </w:divsChild>
        </w:div>
        <w:div w:id="1110778910">
          <w:marLeft w:val="0"/>
          <w:marRight w:val="0"/>
          <w:marTop w:val="0"/>
          <w:marBottom w:val="0"/>
          <w:divBdr>
            <w:top w:val="none" w:sz="0" w:space="0" w:color="auto"/>
            <w:left w:val="none" w:sz="0" w:space="0" w:color="auto"/>
            <w:bottom w:val="none" w:sz="0" w:space="0" w:color="auto"/>
            <w:right w:val="none" w:sz="0" w:space="0" w:color="auto"/>
          </w:divBdr>
          <w:divsChild>
            <w:div w:id="965355065">
              <w:marLeft w:val="0"/>
              <w:marRight w:val="0"/>
              <w:marTop w:val="0"/>
              <w:marBottom w:val="0"/>
              <w:divBdr>
                <w:top w:val="none" w:sz="0" w:space="0" w:color="auto"/>
                <w:left w:val="none" w:sz="0" w:space="0" w:color="auto"/>
                <w:bottom w:val="none" w:sz="0" w:space="0" w:color="auto"/>
                <w:right w:val="none" w:sz="0" w:space="0" w:color="auto"/>
              </w:divBdr>
            </w:div>
            <w:div w:id="1959146558">
              <w:marLeft w:val="0"/>
              <w:marRight w:val="0"/>
              <w:marTop w:val="0"/>
              <w:marBottom w:val="0"/>
              <w:divBdr>
                <w:top w:val="none" w:sz="0" w:space="0" w:color="auto"/>
                <w:left w:val="none" w:sz="0" w:space="0" w:color="auto"/>
                <w:bottom w:val="none" w:sz="0" w:space="0" w:color="auto"/>
                <w:right w:val="none" w:sz="0" w:space="0" w:color="auto"/>
              </w:divBdr>
            </w:div>
          </w:divsChild>
        </w:div>
        <w:div w:id="1578440123">
          <w:marLeft w:val="0"/>
          <w:marRight w:val="0"/>
          <w:marTop w:val="0"/>
          <w:marBottom w:val="0"/>
          <w:divBdr>
            <w:top w:val="none" w:sz="0" w:space="0" w:color="auto"/>
            <w:left w:val="none" w:sz="0" w:space="0" w:color="auto"/>
            <w:bottom w:val="none" w:sz="0" w:space="0" w:color="auto"/>
            <w:right w:val="none" w:sz="0" w:space="0" w:color="auto"/>
          </w:divBdr>
          <w:divsChild>
            <w:div w:id="448352773">
              <w:marLeft w:val="0"/>
              <w:marRight w:val="0"/>
              <w:marTop w:val="0"/>
              <w:marBottom w:val="0"/>
              <w:divBdr>
                <w:top w:val="none" w:sz="0" w:space="0" w:color="auto"/>
                <w:left w:val="none" w:sz="0" w:space="0" w:color="auto"/>
                <w:bottom w:val="none" w:sz="0" w:space="0" w:color="auto"/>
                <w:right w:val="none" w:sz="0" w:space="0" w:color="auto"/>
              </w:divBdr>
            </w:div>
            <w:div w:id="736051186">
              <w:marLeft w:val="0"/>
              <w:marRight w:val="0"/>
              <w:marTop w:val="0"/>
              <w:marBottom w:val="0"/>
              <w:divBdr>
                <w:top w:val="none" w:sz="0" w:space="0" w:color="auto"/>
                <w:left w:val="none" w:sz="0" w:space="0" w:color="auto"/>
                <w:bottom w:val="none" w:sz="0" w:space="0" w:color="auto"/>
                <w:right w:val="none" w:sz="0" w:space="0" w:color="auto"/>
              </w:divBdr>
            </w:div>
            <w:div w:id="1231383829">
              <w:marLeft w:val="0"/>
              <w:marRight w:val="0"/>
              <w:marTop w:val="0"/>
              <w:marBottom w:val="0"/>
              <w:divBdr>
                <w:top w:val="none" w:sz="0" w:space="0" w:color="auto"/>
                <w:left w:val="none" w:sz="0" w:space="0" w:color="auto"/>
                <w:bottom w:val="none" w:sz="0" w:space="0" w:color="auto"/>
                <w:right w:val="none" w:sz="0" w:space="0" w:color="auto"/>
              </w:divBdr>
            </w:div>
          </w:divsChild>
        </w:div>
        <w:div w:id="1563520883">
          <w:marLeft w:val="0"/>
          <w:marRight w:val="0"/>
          <w:marTop w:val="0"/>
          <w:marBottom w:val="0"/>
          <w:divBdr>
            <w:top w:val="none" w:sz="0" w:space="0" w:color="auto"/>
            <w:left w:val="none" w:sz="0" w:space="0" w:color="auto"/>
            <w:bottom w:val="none" w:sz="0" w:space="0" w:color="auto"/>
            <w:right w:val="none" w:sz="0" w:space="0" w:color="auto"/>
          </w:divBdr>
          <w:divsChild>
            <w:div w:id="656302108">
              <w:marLeft w:val="0"/>
              <w:marRight w:val="0"/>
              <w:marTop w:val="0"/>
              <w:marBottom w:val="0"/>
              <w:divBdr>
                <w:top w:val="none" w:sz="0" w:space="0" w:color="auto"/>
                <w:left w:val="none" w:sz="0" w:space="0" w:color="auto"/>
                <w:bottom w:val="none" w:sz="0" w:space="0" w:color="auto"/>
                <w:right w:val="none" w:sz="0" w:space="0" w:color="auto"/>
              </w:divBdr>
            </w:div>
            <w:div w:id="701831247">
              <w:marLeft w:val="0"/>
              <w:marRight w:val="0"/>
              <w:marTop w:val="0"/>
              <w:marBottom w:val="0"/>
              <w:divBdr>
                <w:top w:val="none" w:sz="0" w:space="0" w:color="auto"/>
                <w:left w:val="none" w:sz="0" w:space="0" w:color="auto"/>
                <w:bottom w:val="none" w:sz="0" w:space="0" w:color="auto"/>
                <w:right w:val="none" w:sz="0" w:space="0" w:color="auto"/>
              </w:divBdr>
            </w:div>
            <w:div w:id="464078960">
              <w:marLeft w:val="0"/>
              <w:marRight w:val="0"/>
              <w:marTop w:val="0"/>
              <w:marBottom w:val="0"/>
              <w:divBdr>
                <w:top w:val="none" w:sz="0" w:space="0" w:color="auto"/>
                <w:left w:val="none" w:sz="0" w:space="0" w:color="auto"/>
                <w:bottom w:val="none" w:sz="0" w:space="0" w:color="auto"/>
                <w:right w:val="none" w:sz="0" w:space="0" w:color="auto"/>
              </w:divBdr>
            </w:div>
            <w:div w:id="459764889">
              <w:marLeft w:val="0"/>
              <w:marRight w:val="0"/>
              <w:marTop w:val="0"/>
              <w:marBottom w:val="0"/>
              <w:divBdr>
                <w:top w:val="none" w:sz="0" w:space="0" w:color="auto"/>
                <w:left w:val="none" w:sz="0" w:space="0" w:color="auto"/>
                <w:bottom w:val="none" w:sz="0" w:space="0" w:color="auto"/>
                <w:right w:val="none" w:sz="0" w:space="0" w:color="auto"/>
              </w:divBdr>
            </w:div>
            <w:div w:id="1087311114">
              <w:marLeft w:val="0"/>
              <w:marRight w:val="0"/>
              <w:marTop w:val="0"/>
              <w:marBottom w:val="0"/>
              <w:divBdr>
                <w:top w:val="none" w:sz="0" w:space="0" w:color="auto"/>
                <w:left w:val="none" w:sz="0" w:space="0" w:color="auto"/>
                <w:bottom w:val="none" w:sz="0" w:space="0" w:color="auto"/>
                <w:right w:val="none" w:sz="0" w:space="0" w:color="auto"/>
              </w:divBdr>
            </w:div>
            <w:div w:id="1376587366">
              <w:marLeft w:val="0"/>
              <w:marRight w:val="0"/>
              <w:marTop w:val="0"/>
              <w:marBottom w:val="0"/>
              <w:divBdr>
                <w:top w:val="none" w:sz="0" w:space="0" w:color="auto"/>
                <w:left w:val="none" w:sz="0" w:space="0" w:color="auto"/>
                <w:bottom w:val="none" w:sz="0" w:space="0" w:color="auto"/>
                <w:right w:val="none" w:sz="0" w:space="0" w:color="auto"/>
              </w:divBdr>
            </w:div>
          </w:divsChild>
        </w:div>
        <w:div w:id="1299998032">
          <w:marLeft w:val="0"/>
          <w:marRight w:val="0"/>
          <w:marTop w:val="0"/>
          <w:marBottom w:val="0"/>
          <w:divBdr>
            <w:top w:val="none" w:sz="0" w:space="0" w:color="auto"/>
            <w:left w:val="none" w:sz="0" w:space="0" w:color="auto"/>
            <w:bottom w:val="none" w:sz="0" w:space="0" w:color="auto"/>
            <w:right w:val="none" w:sz="0" w:space="0" w:color="auto"/>
          </w:divBdr>
          <w:divsChild>
            <w:div w:id="1013067237">
              <w:marLeft w:val="0"/>
              <w:marRight w:val="0"/>
              <w:marTop w:val="0"/>
              <w:marBottom w:val="0"/>
              <w:divBdr>
                <w:top w:val="none" w:sz="0" w:space="0" w:color="auto"/>
                <w:left w:val="none" w:sz="0" w:space="0" w:color="auto"/>
                <w:bottom w:val="none" w:sz="0" w:space="0" w:color="auto"/>
                <w:right w:val="none" w:sz="0" w:space="0" w:color="auto"/>
              </w:divBdr>
            </w:div>
          </w:divsChild>
        </w:div>
        <w:div w:id="684943058">
          <w:marLeft w:val="0"/>
          <w:marRight w:val="0"/>
          <w:marTop w:val="0"/>
          <w:marBottom w:val="0"/>
          <w:divBdr>
            <w:top w:val="none" w:sz="0" w:space="0" w:color="auto"/>
            <w:left w:val="none" w:sz="0" w:space="0" w:color="auto"/>
            <w:bottom w:val="none" w:sz="0" w:space="0" w:color="auto"/>
            <w:right w:val="none" w:sz="0" w:space="0" w:color="auto"/>
          </w:divBdr>
          <w:divsChild>
            <w:div w:id="1663310974">
              <w:marLeft w:val="0"/>
              <w:marRight w:val="0"/>
              <w:marTop w:val="0"/>
              <w:marBottom w:val="0"/>
              <w:divBdr>
                <w:top w:val="none" w:sz="0" w:space="0" w:color="auto"/>
                <w:left w:val="none" w:sz="0" w:space="0" w:color="auto"/>
                <w:bottom w:val="none" w:sz="0" w:space="0" w:color="auto"/>
                <w:right w:val="none" w:sz="0" w:space="0" w:color="auto"/>
              </w:divBdr>
            </w:div>
          </w:divsChild>
        </w:div>
        <w:div w:id="1600525211">
          <w:marLeft w:val="0"/>
          <w:marRight w:val="0"/>
          <w:marTop w:val="0"/>
          <w:marBottom w:val="0"/>
          <w:divBdr>
            <w:top w:val="none" w:sz="0" w:space="0" w:color="auto"/>
            <w:left w:val="none" w:sz="0" w:space="0" w:color="auto"/>
            <w:bottom w:val="none" w:sz="0" w:space="0" w:color="auto"/>
            <w:right w:val="none" w:sz="0" w:space="0" w:color="auto"/>
          </w:divBdr>
          <w:divsChild>
            <w:div w:id="603071216">
              <w:marLeft w:val="0"/>
              <w:marRight w:val="0"/>
              <w:marTop w:val="0"/>
              <w:marBottom w:val="0"/>
              <w:divBdr>
                <w:top w:val="none" w:sz="0" w:space="0" w:color="auto"/>
                <w:left w:val="none" w:sz="0" w:space="0" w:color="auto"/>
                <w:bottom w:val="none" w:sz="0" w:space="0" w:color="auto"/>
                <w:right w:val="none" w:sz="0" w:space="0" w:color="auto"/>
              </w:divBdr>
            </w:div>
          </w:divsChild>
        </w:div>
        <w:div w:id="1469467499">
          <w:marLeft w:val="0"/>
          <w:marRight w:val="0"/>
          <w:marTop w:val="0"/>
          <w:marBottom w:val="0"/>
          <w:divBdr>
            <w:top w:val="none" w:sz="0" w:space="0" w:color="auto"/>
            <w:left w:val="none" w:sz="0" w:space="0" w:color="auto"/>
            <w:bottom w:val="none" w:sz="0" w:space="0" w:color="auto"/>
            <w:right w:val="none" w:sz="0" w:space="0" w:color="auto"/>
          </w:divBdr>
          <w:divsChild>
            <w:div w:id="743912847">
              <w:marLeft w:val="0"/>
              <w:marRight w:val="0"/>
              <w:marTop w:val="0"/>
              <w:marBottom w:val="0"/>
              <w:divBdr>
                <w:top w:val="none" w:sz="0" w:space="0" w:color="auto"/>
                <w:left w:val="none" w:sz="0" w:space="0" w:color="auto"/>
                <w:bottom w:val="none" w:sz="0" w:space="0" w:color="auto"/>
                <w:right w:val="none" w:sz="0" w:space="0" w:color="auto"/>
              </w:divBdr>
            </w:div>
          </w:divsChild>
        </w:div>
        <w:div w:id="1232348029">
          <w:marLeft w:val="0"/>
          <w:marRight w:val="0"/>
          <w:marTop w:val="0"/>
          <w:marBottom w:val="0"/>
          <w:divBdr>
            <w:top w:val="none" w:sz="0" w:space="0" w:color="auto"/>
            <w:left w:val="none" w:sz="0" w:space="0" w:color="auto"/>
            <w:bottom w:val="none" w:sz="0" w:space="0" w:color="auto"/>
            <w:right w:val="none" w:sz="0" w:space="0" w:color="auto"/>
          </w:divBdr>
          <w:divsChild>
            <w:div w:id="1992321504">
              <w:marLeft w:val="0"/>
              <w:marRight w:val="0"/>
              <w:marTop w:val="0"/>
              <w:marBottom w:val="0"/>
              <w:divBdr>
                <w:top w:val="none" w:sz="0" w:space="0" w:color="auto"/>
                <w:left w:val="none" w:sz="0" w:space="0" w:color="auto"/>
                <w:bottom w:val="none" w:sz="0" w:space="0" w:color="auto"/>
                <w:right w:val="none" w:sz="0" w:space="0" w:color="auto"/>
              </w:divBdr>
            </w:div>
            <w:div w:id="1621957813">
              <w:marLeft w:val="0"/>
              <w:marRight w:val="0"/>
              <w:marTop w:val="0"/>
              <w:marBottom w:val="0"/>
              <w:divBdr>
                <w:top w:val="none" w:sz="0" w:space="0" w:color="auto"/>
                <w:left w:val="none" w:sz="0" w:space="0" w:color="auto"/>
                <w:bottom w:val="none" w:sz="0" w:space="0" w:color="auto"/>
                <w:right w:val="none" w:sz="0" w:space="0" w:color="auto"/>
              </w:divBdr>
            </w:div>
            <w:div w:id="1371609285">
              <w:marLeft w:val="0"/>
              <w:marRight w:val="0"/>
              <w:marTop w:val="0"/>
              <w:marBottom w:val="0"/>
              <w:divBdr>
                <w:top w:val="none" w:sz="0" w:space="0" w:color="auto"/>
                <w:left w:val="none" w:sz="0" w:space="0" w:color="auto"/>
                <w:bottom w:val="none" w:sz="0" w:space="0" w:color="auto"/>
                <w:right w:val="none" w:sz="0" w:space="0" w:color="auto"/>
              </w:divBdr>
            </w:div>
          </w:divsChild>
        </w:div>
        <w:div w:id="1208640702">
          <w:marLeft w:val="0"/>
          <w:marRight w:val="0"/>
          <w:marTop w:val="0"/>
          <w:marBottom w:val="0"/>
          <w:divBdr>
            <w:top w:val="none" w:sz="0" w:space="0" w:color="auto"/>
            <w:left w:val="none" w:sz="0" w:space="0" w:color="auto"/>
            <w:bottom w:val="none" w:sz="0" w:space="0" w:color="auto"/>
            <w:right w:val="none" w:sz="0" w:space="0" w:color="auto"/>
          </w:divBdr>
          <w:divsChild>
            <w:div w:id="2005551811">
              <w:marLeft w:val="0"/>
              <w:marRight w:val="0"/>
              <w:marTop w:val="0"/>
              <w:marBottom w:val="0"/>
              <w:divBdr>
                <w:top w:val="none" w:sz="0" w:space="0" w:color="auto"/>
                <w:left w:val="none" w:sz="0" w:space="0" w:color="auto"/>
                <w:bottom w:val="none" w:sz="0" w:space="0" w:color="auto"/>
                <w:right w:val="none" w:sz="0" w:space="0" w:color="auto"/>
              </w:divBdr>
            </w:div>
          </w:divsChild>
        </w:div>
        <w:div w:id="1332947994">
          <w:marLeft w:val="0"/>
          <w:marRight w:val="0"/>
          <w:marTop w:val="0"/>
          <w:marBottom w:val="0"/>
          <w:divBdr>
            <w:top w:val="none" w:sz="0" w:space="0" w:color="auto"/>
            <w:left w:val="none" w:sz="0" w:space="0" w:color="auto"/>
            <w:bottom w:val="none" w:sz="0" w:space="0" w:color="auto"/>
            <w:right w:val="none" w:sz="0" w:space="0" w:color="auto"/>
          </w:divBdr>
          <w:divsChild>
            <w:div w:id="2136174820">
              <w:marLeft w:val="0"/>
              <w:marRight w:val="0"/>
              <w:marTop w:val="0"/>
              <w:marBottom w:val="0"/>
              <w:divBdr>
                <w:top w:val="none" w:sz="0" w:space="0" w:color="auto"/>
                <w:left w:val="none" w:sz="0" w:space="0" w:color="auto"/>
                <w:bottom w:val="none" w:sz="0" w:space="0" w:color="auto"/>
                <w:right w:val="none" w:sz="0" w:space="0" w:color="auto"/>
              </w:divBdr>
            </w:div>
            <w:div w:id="305361092">
              <w:marLeft w:val="0"/>
              <w:marRight w:val="0"/>
              <w:marTop w:val="0"/>
              <w:marBottom w:val="0"/>
              <w:divBdr>
                <w:top w:val="none" w:sz="0" w:space="0" w:color="auto"/>
                <w:left w:val="none" w:sz="0" w:space="0" w:color="auto"/>
                <w:bottom w:val="none" w:sz="0" w:space="0" w:color="auto"/>
                <w:right w:val="none" w:sz="0" w:space="0" w:color="auto"/>
              </w:divBdr>
            </w:div>
            <w:div w:id="955990213">
              <w:marLeft w:val="0"/>
              <w:marRight w:val="0"/>
              <w:marTop w:val="0"/>
              <w:marBottom w:val="0"/>
              <w:divBdr>
                <w:top w:val="none" w:sz="0" w:space="0" w:color="auto"/>
                <w:left w:val="none" w:sz="0" w:space="0" w:color="auto"/>
                <w:bottom w:val="none" w:sz="0" w:space="0" w:color="auto"/>
                <w:right w:val="none" w:sz="0" w:space="0" w:color="auto"/>
              </w:divBdr>
            </w:div>
          </w:divsChild>
        </w:div>
        <w:div w:id="1634482395">
          <w:marLeft w:val="0"/>
          <w:marRight w:val="0"/>
          <w:marTop w:val="0"/>
          <w:marBottom w:val="0"/>
          <w:divBdr>
            <w:top w:val="none" w:sz="0" w:space="0" w:color="auto"/>
            <w:left w:val="none" w:sz="0" w:space="0" w:color="auto"/>
            <w:bottom w:val="none" w:sz="0" w:space="0" w:color="auto"/>
            <w:right w:val="none" w:sz="0" w:space="0" w:color="auto"/>
          </w:divBdr>
          <w:divsChild>
            <w:div w:id="1731689258">
              <w:marLeft w:val="0"/>
              <w:marRight w:val="0"/>
              <w:marTop w:val="0"/>
              <w:marBottom w:val="0"/>
              <w:divBdr>
                <w:top w:val="none" w:sz="0" w:space="0" w:color="auto"/>
                <w:left w:val="none" w:sz="0" w:space="0" w:color="auto"/>
                <w:bottom w:val="none" w:sz="0" w:space="0" w:color="auto"/>
                <w:right w:val="none" w:sz="0" w:space="0" w:color="auto"/>
              </w:divBdr>
            </w:div>
            <w:div w:id="827137626">
              <w:marLeft w:val="0"/>
              <w:marRight w:val="0"/>
              <w:marTop w:val="0"/>
              <w:marBottom w:val="0"/>
              <w:divBdr>
                <w:top w:val="none" w:sz="0" w:space="0" w:color="auto"/>
                <w:left w:val="none" w:sz="0" w:space="0" w:color="auto"/>
                <w:bottom w:val="none" w:sz="0" w:space="0" w:color="auto"/>
                <w:right w:val="none" w:sz="0" w:space="0" w:color="auto"/>
              </w:divBdr>
            </w:div>
          </w:divsChild>
        </w:div>
        <w:div w:id="99181199">
          <w:marLeft w:val="0"/>
          <w:marRight w:val="0"/>
          <w:marTop w:val="0"/>
          <w:marBottom w:val="0"/>
          <w:divBdr>
            <w:top w:val="none" w:sz="0" w:space="0" w:color="auto"/>
            <w:left w:val="none" w:sz="0" w:space="0" w:color="auto"/>
            <w:bottom w:val="none" w:sz="0" w:space="0" w:color="auto"/>
            <w:right w:val="none" w:sz="0" w:space="0" w:color="auto"/>
          </w:divBdr>
          <w:divsChild>
            <w:div w:id="1279529830">
              <w:marLeft w:val="0"/>
              <w:marRight w:val="0"/>
              <w:marTop w:val="0"/>
              <w:marBottom w:val="0"/>
              <w:divBdr>
                <w:top w:val="none" w:sz="0" w:space="0" w:color="auto"/>
                <w:left w:val="none" w:sz="0" w:space="0" w:color="auto"/>
                <w:bottom w:val="none" w:sz="0" w:space="0" w:color="auto"/>
                <w:right w:val="none" w:sz="0" w:space="0" w:color="auto"/>
              </w:divBdr>
            </w:div>
            <w:div w:id="1307247279">
              <w:marLeft w:val="0"/>
              <w:marRight w:val="0"/>
              <w:marTop w:val="0"/>
              <w:marBottom w:val="0"/>
              <w:divBdr>
                <w:top w:val="none" w:sz="0" w:space="0" w:color="auto"/>
                <w:left w:val="none" w:sz="0" w:space="0" w:color="auto"/>
                <w:bottom w:val="none" w:sz="0" w:space="0" w:color="auto"/>
                <w:right w:val="none" w:sz="0" w:space="0" w:color="auto"/>
              </w:divBdr>
            </w:div>
            <w:div w:id="2093575373">
              <w:marLeft w:val="0"/>
              <w:marRight w:val="0"/>
              <w:marTop w:val="0"/>
              <w:marBottom w:val="0"/>
              <w:divBdr>
                <w:top w:val="none" w:sz="0" w:space="0" w:color="auto"/>
                <w:left w:val="none" w:sz="0" w:space="0" w:color="auto"/>
                <w:bottom w:val="none" w:sz="0" w:space="0" w:color="auto"/>
                <w:right w:val="none" w:sz="0" w:space="0" w:color="auto"/>
              </w:divBdr>
            </w:div>
            <w:div w:id="495923648">
              <w:marLeft w:val="0"/>
              <w:marRight w:val="0"/>
              <w:marTop w:val="0"/>
              <w:marBottom w:val="0"/>
              <w:divBdr>
                <w:top w:val="none" w:sz="0" w:space="0" w:color="auto"/>
                <w:left w:val="none" w:sz="0" w:space="0" w:color="auto"/>
                <w:bottom w:val="none" w:sz="0" w:space="0" w:color="auto"/>
                <w:right w:val="none" w:sz="0" w:space="0" w:color="auto"/>
              </w:divBdr>
            </w:div>
            <w:div w:id="725641176">
              <w:marLeft w:val="0"/>
              <w:marRight w:val="0"/>
              <w:marTop w:val="0"/>
              <w:marBottom w:val="0"/>
              <w:divBdr>
                <w:top w:val="none" w:sz="0" w:space="0" w:color="auto"/>
                <w:left w:val="none" w:sz="0" w:space="0" w:color="auto"/>
                <w:bottom w:val="none" w:sz="0" w:space="0" w:color="auto"/>
                <w:right w:val="none" w:sz="0" w:space="0" w:color="auto"/>
              </w:divBdr>
            </w:div>
            <w:div w:id="1717658764">
              <w:marLeft w:val="0"/>
              <w:marRight w:val="0"/>
              <w:marTop w:val="0"/>
              <w:marBottom w:val="0"/>
              <w:divBdr>
                <w:top w:val="none" w:sz="0" w:space="0" w:color="auto"/>
                <w:left w:val="none" w:sz="0" w:space="0" w:color="auto"/>
                <w:bottom w:val="none" w:sz="0" w:space="0" w:color="auto"/>
                <w:right w:val="none" w:sz="0" w:space="0" w:color="auto"/>
              </w:divBdr>
            </w:div>
            <w:div w:id="1714383067">
              <w:marLeft w:val="0"/>
              <w:marRight w:val="0"/>
              <w:marTop w:val="0"/>
              <w:marBottom w:val="0"/>
              <w:divBdr>
                <w:top w:val="none" w:sz="0" w:space="0" w:color="auto"/>
                <w:left w:val="none" w:sz="0" w:space="0" w:color="auto"/>
                <w:bottom w:val="none" w:sz="0" w:space="0" w:color="auto"/>
                <w:right w:val="none" w:sz="0" w:space="0" w:color="auto"/>
              </w:divBdr>
            </w:div>
            <w:div w:id="1342704326">
              <w:marLeft w:val="0"/>
              <w:marRight w:val="0"/>
              <w:marTop w:val="0"/>
              <w:marBottom w:val="0"/>
              <w:divBdr>
                <w:top w:val="none" w:sz="0" w:space="0" w:color="auto"/>
                <w:left w:val="none" w:sz="0" w:space="0" w:color="auto"/>
                <w:bottom w:val="none" w:sz="0" w:space="0" w:color="auto"/>
                <w:right w:val="none" w:sz="0" w:space="0" w:color="auto"/>
              </w:divBdr>
            </w:div>
            <w:div w:id="1590312728">
              <w:marLeft w:val="0"/>
              <w:marRight w:val="0"/>
              <w:marTop w:val="0"/>
              <w:marBottom w:val="0"/>
              <w:divBdr>
                <w:top w:val="none" w:sz="0" w:space="0" w:color="auto"/>
                <w:left w:val="none" w:sz="0" w:space="0" w:color="auto"/>
                <w:bottom w:val="none" w:sz="0" w:space="0" w:color="auto"/>
                <w:right w:val="none" w:sz="0" w:space="0" w:color="auto"/>
              </w:divBdr>
            </w:div>
          </w:divsChild>
        </w:div>
        <w:div w:id="1940942753">
          <w:marLeft w:val="0"/>
          <w:marRight w:val="0"/>
          <w:marTop w:val="0"/>
          <w:marBottom w:val="0"/>
          <w:divBdr>
            <w:top w:val="none" w:sz="0" w:space="0" w:color="auto"/>
            <w:left w:val="none" w:sz="0" w:space="0" w:color="auto"/>
            <w:bottom w:val="none" w:sz="0" w:space="0" w:color="auto"/>
            <w:right w:val="none" w:sz="0" w:space="0" w:color="auto"/>
          </w:divBdr>
          <w:divsChild>
            <w:div w:id="973217630">
              <w:marLeft w:val="0"/>
              <w:marRight w:val="0"/>
              <w:marTop w:val="0"/>
              <w:marBottom w:val="0"/>
              <w:divBdr>
                <w:top w:val="none" w:sz="0" w:space="0" w:color="auto"/>
                <w:left w:val="none" w:sz="0" w:space="0" w:color="auto"/>
                <w:bottom w:val="none" w:sz="0" w:space="0" w:color="auto"/>
                <w:right w:val="none" w:sz="0" w:space="0" w:color="auto"/>
              </w:divBdr>
            </w:div>
            <w:div w:id="1746293185">
              <w:marLeft w:val="0"/>
              <w:marRight w:val="0"/>
              <w:marTop w:val="0"/>
              <w:marBottom w:val="0"/>
              <w:divBdr>
                <w:top w:val="none" w:sz="0" w:space="0" w:color="auto"/>
                <w:left w:val="none" w:sz="0" w:space="0" w:color="auto"/>
                <w:bottom w:val="none" w:sz="0" w:space="0" w:color="auto"/>
                <w:right w:val="none" w:sz="0" w:space="0" w:color="auto"/>
              </w:divBdr>
            </w:div>
          </w:divsChild>
        </w:div>
        <w:div w:id="1320038663">
          <w:marLeft w:val="0"/>
          <w:marRight w:val="0"/>
          <w:marTop w:val="0"/>
          <w:marBottom w:val="0"/>
          <w:divBdr>
            <w:top w:val="none" w:sz="0" w:space="0" w:color="auto"/>
            <w:left w:val="none" w:sz="0" w:space="0" w:color="auto"/>
            <w:bottom w:val="none" w:sz="0" w:space="0" w:color="auto"/>
            <w:right w:val="none" w:sz="0" w:space="0" w:color="auto"/>
          </w:divBdr>
          <w:divsChild>
            <w:div w:id="569463007">
              <w:marLeft w:val="0"/>
              <w:marRight w:val="0"/>
              <w:marTop w:val="0"/>
              <w:marBottom w:val="0"/>
              <w:divBdr>
                <w:top w:val="none" w:sz="0" w:space="0" w:color="auto"/>
                <w:left w:val="none" w:sz="0" w:space="0" w:color="auto"/>
                <w:bottom w:val="none" w:sz="0" w:space="0" w:color="auto"/>
                <w:right w:val="none" w:sz="0" w:space="0" w:color="auto"/>
              </w:divBdr>
            </w:div>
            <w:div w:id="606691240">
              <w:marLeft w:val="0"/>
              <w:marRight w:val="0"/>
              <w:marTop w:val="0"/>
              <w:marBottom w:val="0"/>
              <w:divBdr>
                <w:top w:val="none" w:sz="0" w:space="0" w:color="auto"/>
                <w:left w:val="none" w:sz="0" w:space="0" w:color="auto"/>
                <w:bottom w:val="none" w:sz="0" w:space="0" w:color="auto"/>
                <w:right w:val="none" w:sz="0" w:space="0" w:color="auto"/>
              </w:divBdr>
            </w:div>
          </w:divsChild>
        </w:div>
        <w:div w:id="227689760">
          <w:marLeft w:val="0"/>
          <w:marRight w:val="0"/>
          <w:marTop w:val="0"/>
          <w:marBottom w:val="0"/>
          <w:divBdr>
            <w:top w:val="none" w:sz="0" w:space="0" w:color="auto"/>
            <w:left w:val="none" w:sz="0" w:space="0" w:color="auto"/>
            <w:bottom w:val="none" w:sz="0" w:space="0" w:color="auto"/>
            <w:right w:val="none" w:sz="0" w:space="0" w:color="auto"/>
          </w:divBdr>
          <w:divsChild>
            <w:div w:id="1848053616">
              <w:marLeft w:val="0"/>
              <w:marRight w:val="0"/>
              <w:marTop w:val="0"/>
              <w:marBottom w:val="0"/>
              <w:divBdr>
                <w:top w:val="none" w:sz="0" w:space="0" w:color="auto"/>
                <w:left w:val="none" w:sz="0" w:space="0" w:color="auto"/>
                <w:bottom w:val="none" w:sz="0" w:space="0" w:color="auto"/>
                <w:right w:val="none" w:sz="0" w:space="0" w:color="auto"/>
              </w:divBdr>
            </w:div>
            <w:div w:id="1252273699">
              <w:marLeft w:val="0"/>
              <w:marRight w:val="0"/>
              <w:marTop w:val="0"/>
              <w:marBottom w:val="0"/>
              <w:divBdr>
                <w:top w:val="none" w:sz="0" w:space="0" w:color="auto"/>
                <w:left w:val="none" w:sz="0" w:space="0" w:color="auto"/>
                <w:bottom w:val="none" w:sz="0" w:space="0" w:color="auto"/>
                <w:right w:val="none" w:sz="0" w:space="0" w:color="auto"/>
              </w:divBdr>
            </w:div>
          </w:divsChild>
        </w:div>
        <w:div w:id="1350376555">
          <w:marLeft w:val="0"/>
          <w:marRight w:val="0"/>
          <w:marTop w:val="0"/>
          <w:marBottom w:val="0"/>
          <w:divBdr>
            <w:top w:val="none" w:sz="0" w:space="0" w:color="auto"/>
            <w:left w:val="none" w:sz="0" w:space="0" w:color="auto"/>
            <w:bottom w:val="none" w:sz="0" w:space="0" w:color="auto"/>
            <w:right w:val="none" w:sz="0" w:space="0" w:color="auto"/>
          </w:divBdr>
          <w:divsChild>
            <w:div w:id="1943950507">
              <w:marLeft w:val="0"/>
              <w:marRight w:val="0"/>
              <w:marTop w:val="0"/>
              <w:marBottom w:val="0"/>
              <w:divBdr>
                <w:top w:val="none" w:sz="0" w:space="0" w:color="auto"/>
                <w:left w:val="none" w:sz="0" w:space="0" w:color="auto"/>
                <w:bottom w:val="none" w:sz="0" w:space="0" w:color="auto"/>
                <w:right w:val="none" w:sz="0" w:space="0" w:color="auto"/>
              </w:divBdr>
            </w:div>
            <w:div w:id="1149981403">
              <w:marLeft w:val="0"/>
              <w:marRight w:val="0"/>
              <w:marTop w:val="0"/>
              <w:marBottom w:val="0"/>
              <w:divBdr>
                <w:top w:val="none" w:sz="0" w:space="0" w:color="auto"/>
                <w:left w:val="none" w:sz="0" w:space="0" w:color="auto"/>
                <w:bottom w:val="none" w:sz="0" w:space="0" w:color="auto"/>
                <w:right w:val="none" w:sz="0" w:space="0" w:color="auto"/>
              </w:divBdr>
            </w:div>
            <w:div w:id="749424724">
              <w:marLeft w:val="0"/>
              <w:marRight w:val="0"/>
              <w:marTop w:val="0"/>
              <w:marBottom w:val="0"/>
              <w:divBdr>
                <w:top w:val="none" w:sz="0" w:space="0" w:color="auto"/>
                <w:left w:val="none" w:sz="0" w:space="0" w:color="auto"/>
                <w:bottom w:val="none" w:sz="0" w:space="0" w:color="auto"/>
                <w:right w:val="none" w:sz="0" w:space="0" w:color="auto"/>
              </w:divBdr>
            </w:div>
          </w:divsChild>
        </w:div>
        <w:div w:id="454449187">
          <w:marLeft w:val="0"/>
          <w:marRight w:val="0"/>
          <w:marTop w:val="0"/>
          <w:marBottom w:val="0"/>
          <w:divBdr>
            <w:top w:val="none" w:sz="0" w:space="0" w:color="auto"/>
            <w:left w:val="none" w:sz="0" w:space="0" w:color="auto"/>
            <w:bottom w:val="none" w:sz="0" w:space="0" w:color="auto"/>
            <w:right w:val="none" w:sz="0" w:space="0" w:color="auto"/>
          </w:divBdr>
          <w:divsChild>
            <w:div w:id="1265652559">
              <w:marLeft w:val="0"/>
              <w:marRight w:val="0"/>
              <w:marTop w:val="0"/>
              <w:marBottom w:val="0"/>
              <w:divBdr>
                <w:top w:val="none" w:sz="0" w:space="0" w:color="auto"/>
                <w:left w:val="none" w:sz="0" w:space="0" w:color="auto"/>
                <w:bottom w:val="none" w:sz="0" w:space="0" w:color="auto"/>
                <w:right w:val="none" w:sz="0" w:space="0" w:color="auto"/>
              </w:divBdr>
            </w:div>
            <w:div w:id="814373732">
              <w:marLeft w:val="0"/>
              <w:marRight w:val="0"/>
              <w:marTop w:val="0"/>
              <w:marBottom w:val="0"/>
              <w:divBdr>
                <w:top w:val="none" w:sz="0" w:space="0" w:color="auto"/>
                <w:left w:val="none" w:sz="0" w:space="0" w:color="auto"/>
                <w:bottom w:val="none" w:sz="0" w:space="0" w:color="auto"/>
                <w:right w:val="none" w:sz="0" w:space="0" w:color="auto"/>
              </w:divBdr>
            </w:div>
            <w:div w:id="812717734">
              <w:marLeft w:val="0"/>
              <w:marRight w:val="0"/>
              <w:marTop w:val="0"/>
              <w:marBottom w:val="0"/>
              <w:divBdr>
                <w:top w:val="none" w:sz="0" w:space="0" w:color="auto"/>
                <w:left w:val="none" w:sz="0" w:space="0" w:color="auto"/>
                <w:bottom w:val="none" w:sz="0" w:space="0" w:color="auto"/>
                <w:right w:val="none" w:sz="0" w:space="0" w:color="auto"/>
              </w:divBdr>
            </w:div>
            <w:div w:id="1659260945">
              <w:marLeft w:val="0"/>
              <w:marRight w:val="0"/>
              <w:marTop w:val="0"/>
              <w:marBottom w:val="0"/>
              <w:divBdr>
                <w:top w:val="none" w:sz="0" w:space="0" w:color="auto"/>
                <w:left w:val="none" w:sz="0" w:space="0" w:color="auto"/>
                <w:bottom w:val="none" w:sz="0" w:space="0" w:color="auto"/>
                <w:right w:val="none" w:sz="0" w:space="0" w:color="auto"/>
              </w:divBdr>
            </w:div>
            <w:div w:id="774984056">
              <w:marLeft w:val="0"/>
              <w:marRight w:val="0"/>
              <w:marTop w:val="0"/>
              <w:marBottom w:val="0"/>
              <w:divBdr>
                <w:top w:val="none" w:sz="0" w:space="0" w:color="auto"/>
                <w:left w:val="none" w:sz="0" w:space="0" w:color="auto"/>
                <w:bottom w:val="none" w:sz="0" w:space="0" w:color="auto"/>
                <w:right w:val="none" w:sz="0" w:space="0" w:color="auto"/>
              </w:divBdr>
            </w:div>
            <w:div w:id="2055810636">
              <w:marLeft w:val="0"/>
              <w:marRight w:val="0"/>
              <w:marTop w:val="0"/>
              <w:marBottom w:val="0"/>
              <w:divBdr>
                <w:top w:val="none" w:sz="0" w:space="0" w:color="auto"/>
                <w:left w:val="none" w:sz="0" w:space="0" w:color="auto"/>
                <w:bottom w:val="none" w:sz="0" w:space="0" w:color="auto"/>
                <w:right w:val="none" w:sz="0" w:space="0" w:color="auto"/>
              </w:divBdr>
            </w:div>
            <w:div w:id="592595653">
              <w:marLeft w:val="0"/>
              <w:marRight w:val="0"/>
              <w:marTop w:val="0"/>
              <w:marBottom w:val="0"/>
              <w:divBdr>
                <w:top w:val="none" w:sz="0" w:space="0" w:color="auto"/>
                <w:left w:val="none" w:sz="0" w:space="0" w:color="auto"/>
                <w:bottom w:val="none" w:sz="0" w:space="0" w:color="auto"/>
                <w:right w:val="none" w:sz="0" w:space="0" w:color="auto"/>
              </w:divBdr>
            </w:div>
            <w:div w:id="169148710">
              <w:marLeft w:val="0"/>
              <w:marRight w:val="0"/>
              <w:marTop w:val="0"/>
              <w:marBottom w:val="0"/>
              <w:divBdr>
                <w:top w:val="none" w:sz="0" w:space="0" w:color="auto"/>
                <w:left w:val="none" w:sz="0" w:space="0" w:color="auto"/>
                <w:bottom w:val="none" w:sz="0" w:space="0" w:color="auto"/>
                <w:right w:val="none" w:sz="0" w:space="0" w:color="auto"/>
              </w:divBdr>
            </w:div>
          </w:divsChild>
        </w:div>
        <w:div w:id="1087457250">
          <w:marLeft w:val="0"/>
          <w:marRight w:val="0"/>
          <w:marTop w:val="0"/>
          <w:marBottom w:val="0"/>
          <w:divBdr>
            <w:top w:val="none" w:sz="0" w:space="0" w:color="auto"/>
            <w:left w:val="none" w:sz="0" w:space="0" w:color="auto"/>
            <w:bottom w:val="none" w:sz="0" w:space="0" w:color="auto"/>
            <w:right w:val="none" w:sz="0" w:space="0" w:color="auto"/>
          </w:divBdr>
          <w:divsChild>
            <w:div w:id="1736779490">
              <w:marLeft w:val="0"/>
              <w:marRight w:val="0"/>
              <w:marTop w:val="0"/>
              <w:marBottom w:val="0"/>
              <w:divBdr>
                <w:top w:val="none" w:sz="0" w:space="0" w:color="auto"/>
                <w:left w:val="none" w:sz="0" w:space="0" w:color="auto"/>
                <w:bottom w:val="none" w:sz="0" w:space="0" w:color="auto"/>
                <w:right w:val="none" w:sz="0" w:space="0" w:color="auto"/>
              </w:divBdr>
            </w:div>
          </w:divsChild>
        </w:div>
        <w:div w:id="66221871">
          <w:marLeft w:val="0"/>
          <w:marRight w:val="0"/>
          <w:marTop w:val="0"/>
          <w:marBottom w:val="0"/>
          <w:divBdr>
            <w:top w:val="none" w:sz="0" w:space="0" w:color="auto"/>
            <w:left w:val="none" w:sz="0" w:space="0" w:color="auto"/>
            <w:bottom w:val="none" w:sz="0" w:space="0" w:color="auto"/>
            <w:right w:val="none" w:sz="0" w:space="0" w:color="auto"/>
          </w:divBdr>
          <w:divsChild>
            <w:div w:id="1443724480">
              <w:marLeft w:val="0"/>
              <w:marRight w:val="0"/>
              <w:marTop w:val="0"/>
              <w:marBottom w:val="0"/>
              <w:divBdr>
                <w:top w:val="none" w:sz="0" w:space="0" w:color="auto"/>
                <w:left w:val="none" w:sz="0" w:space="0" w:color="auto"/>
                <w:bottom w:val="none" w:sz="0" w:space="0" w:color="auto"/>
                <w:right w:val="none" w:sz="0" w:space="0" w:color="auto"/>
              </w:divBdr>
            </w:div>
            <w:div w:id="1921063731">
              <w:marLeft w:val="0"/>
              <w:marRight w:val="0"/>
              <w:marTop w:val="0"/>
              <w:marBottom w:val="0"/>
              <w:divBdr>
                <w:top w:val="none" w:sz="0" w:space="0" w:color="auto"/>
                <w:left w:val="none" w:sz="0" w:space="0" w:color="auto"/>
                <w:bottom w:val="none" w:sz="0" w:space="0" w:color="auto"/>
                <w:right w:val="none" w:sz="0" w:space="0" w:color="auto"/>
              </w:divBdr>
            </w:div>
          </w:divsChild>
        </w:div>
        <w:div w:id="2027171550">
          <w:marLeft w:val="0"/>
          <w:marRight w:val="0"/>
          <w:marTop w:val="0"/>
          <w:marBottom w:val="0"/>
          <w:divBdr>
            <w:top w:val="none" w:sz="0" w:space="0" w:color="auto"/>
            <w:left w:val="none" w:sz="0" w:space="0" w:color="auto"/>
            <w:bottom w:val="none" w:sz="0" w:space="0" w:color="auto"/>
            <w:right w:val="none" w:sz="0" w:space="0" w:color="auto"/>
          </w:divBdr>
          <w:divsChild>
            <w:div w:id="2091001612">
              <w:marLeft w:val="0"/>
              <w:marRight w:val="0"/>
              <w:marTop w:val="0"/>
              <w:marBottom w:val="0"/>
              <w:divBdr>
                <w:top w:val="none" w:sz="0" w:space="0" w:color="auto"/>
                <w:left w:val="none" w:sz="0" w:space="0" w:color="auto"/>
                <w:bottom w:val="none" w:sz="0" w:space="0" w:color="auto"/>
                <w:right w:val="none" w:sz="0" w:space="0" w:color="auto"/>
              </w:divBdr>
            </w:div>
          </w:divsChild>
        </w:div>
        <w:div w:id="2086803032">
          <w:marLeft w:val="0"/>
          <w:marRight w:val="0"/>
          <w:marTop w:val="0"/>
          <w:marBottom w:val="0"/>
          <w:divBdr>
            <w:top w:val="none" w:sz="0" w:space="0" w:color="auto"/>
            <w:left w:val="none" w:sz="0" w:space="0" w:color="auto"/>
            <w:bottom w:val="none" w:sz="0" w:space="0" w:color="auto"/>
            <w:right w:val="none" w:sz="0" w:space="0" w:color="auto"/>
          </w:divBdr>
          <w:divsChild>
            <w:div w:id="4065943">
              <w:marLeft w:val="0"/>
              <w:marRight w:val="0"/>
              <w:marTop w:val="0"/>
              <w:marBottom w:val="0"/>
              <w:divBdr>
                <w:top w:val="none" w:sz="0" w:space="0" w:color="auto"/>
                <w:left w:val="none" w:sz="0" w:space="0" w:color="auto"/>
                <w:bottom w:val="none" w:sz="0" w:space="0" w:color="auto"/>
                <w:right w:val="none" w:sz="0" w:space="0" w:color="auto"/>
              </w:divBdr>
            </w:div>
            <w:div w:id="1150562416">
              <w:marLeft w:val="0"/>
              <w:marRight w:val="0"/>
              <w:marTop w:val="0"/>
              <w:marBottom w:val="0"/>
              <w:divBdr>
                <w:top w:val="none" w:sz="0" w:space="0" w:color="auto"/>
                <w:left w:val="none" w:sz="0" w:space="0" w:color="auto"/>
                <w:bottom w:val="none" w:sz="0" w:space="0" w:color="auto"/>
                <w:right w:val="none" w:sz="0" w:space="0" w:color="auto"/>
              </w:divBdr>
            </w:div>
            <w:div w:id="1372804150">
              <w:marLeft w:val="0"/>
              <w:marRight w:val="0"/>
              <w:marTop w:val="0"/>
              <w:marBottom w:val="0"/>
              <w:divBdr>
                <w:top w:val="none" w:sz="0" w:space="0" w:color="auto"/>
                <w:left w:val="none" w:sz="0" w:space="0" w:color="auto"/>
                <w:bottom w:val="none" w:sz="0" w:space="0" w:color="auto"/>
                <w:right w:val="none" w:sz="0" w:space="0" w:color="auto"/>
              </w:divBdr>
            </w:div>
            <w:div w:id="790443483">
              <w:marLeft w:val="0"/>
              <w:marRight w:val="0"/>
              <w:marTop w:val="0"/>
              <w:marBottom w:val="0"/>
              <w:divBdr>
                <w:top w:val="none" w:sz="0" w:space="0" w:color="auto"/>
                <w:left w:val="none" w:sz="0" w:space="0" w:color="auto"/>
                <w:bottom w:val="none" w:sz="0" w:space="0" w:color="auto"/>
                <w:right w:val="none" w:sz="0" w:space="0" w:color="auto"/>
              </w:divBdr>
            </w:div>
            <w:div w:id="643657145">
              <w:marLeft w:val="0"/>
              <w:marRight w:val="0"/>
              <w:marTop w:val="0"/>
              <w:marBottom w:val="0"/>
              <w:divBdr>
                <w:top w:val="none" w:sz="0" w:space="0" w:color="auto"/>
                <w:left w:val="none" w:sz="0" w:space="0" w:color="auto"/>
                <w:bottom w:val="none" w:sz="0" w:space="0" w:color="auto"/>
                <w:right w:val="none" w:sz="0" w:space="0" w:color="auto"/>
              </w:divBdr>
            </w:div>
          </w:divsChild>
        </w:div>
        <w:div w:id="820078270">
          <w:marLeft w:val="0"/>
          <w:marRight w:val="0"/>
          <w:marTop w:val="0"/>
          <w:marBottom w:val="0"/>
          <w:divBdr>
            <w:top w:val="none" w:sz="0" w:space="0" w:color="auto"/>
            <w:left w:val="none" w:sz="0" w:space="0" w:color="auto"/>
            <w:bottom w:val="none" w:sz="0" w:space="0" w:color="auto"/>
            <w:right w:val="none" w:sz="0" w:space="0" w:color="auto"/>
          </w:divBdr>
          <w:divsChild>
            <w:div w:id="867134882">
              <w:marLeft w:val="0"/>
              <w:marRight w:val="0"/>
              <w:marTop w:val="0"/>
              <w:marBottom w:val="0"/>
              <w:divBdr>
                <w:top w:val="none" w:sz="0" w:space="0" w:color="auto"/>
                <w:left w:val="none" w:sz="0" w:space="0" w:color="auto"/>
                <w:bottom w:val="none" w:sz="0" w:space="0" w:color="auto"/>
                <w:right w:val="none" w:sz="0" w:space="0" w:color="auto"/>
              </w:divBdr>
            </w:div>
            <w:div w:id="2022733693">
              <w:marLeft w:val="0"/>
              <w:marRight w:val="0"/>
              <w:marTop w:val="0"/>
              <w:marBottom w:val="0"/>
              <w:divBdr>
                <w:top w:val="none" w:sz="0" w:space="0" w:color="auto"/>
                <w:left w:val="none" w:sz="0" w:space="0" w:color="auto"/>
                <w:bottom w:val="none" w:sz="0" w:space="0" w:color="auto"/>
                <w:right w:val="none" w:sz="0" w:space="0" w:color="auto"/>
              </w:divBdr>
            </w:div>
          </w:divsChild>
        </w:div>
        <w:div w:id="2052265904">
          <w:marLeft w:val="0"/>
          <w:marRight w:val="0"/>
          <w:marTop w:val="0"/>
          <w:marBottom w:val="0"/>
          <w:divBdr>
            <w:top w:val="none" w:sz="0" w:space="0" w:color="auto"/>
            <w:left w:val="none" w:sz="0" w:space="0" w:color="auto"/>
            <w:bottom w:val="none" w:sz="0" w:space="0" w:color="auto"/>
            <w:right w:val="none" w:sz="0" w:space="0" w:color="auto"/>
          </w:divBdr>
          <w:divsChild>
            <w:div w:id="774521594">
              <w:marLeft w:val="0"/>
              <w:marRight w:val="0"/>
              <w:marTop w:val="0"/>
              <w:marBottom w:val="0"/>
              <w:divBdr>
                <w:top w:val="none" w:sz="0" w:space="0" w:color="auto"/>
                <w:left w:val="none" w:sz="0" w:space="0" w:color="auto"/>
                <w:bottom w:val="none" w:sz="0" w:space="0" w:color="auto"/>
                <w:right w:val="none" w:sz="0" w:space="0" w:color="auto"/>
              </w:divBdr>
            </w:div>
          </w:divsChild>
        </w:div>
        <w:div w:id="1862622475">
          <w:marLeft w:val="0"/>
          <w:marRight w:val="0"/>
          <w:marTop w:val="0"/>
          <w:marBottom w:val="0"/>
          <w:divBdr>
            <w:top w:val="none" w:sz="0" w:space="0" w:color="auto"/>
            <w:left w:val="none" w:sz="0" w:space="0" w:color="auto"/>
            <w:bottom w:val="none" w:sz="0" w:space="0" w:color="auto"/>
            <w:right w:val="none" w:sz="0" w:space="0" w:color="auto"/>
          </w:divBdr>
          <w:divsChild>
            <w:div w:id="1138574138">
              <w:marLeft w:val="0"/>
              <w:marRight w:val="0"/>
              <w:marTop w:val="0"/>
              <w:marBottom w:val="0"/>
              <w:divBdr>
                <w:top w:val="none" w:sz="0" w:space="0" w:color="auto"/>
                <w:left w:val="none" w:sz="0" w:space="0" w:color="auto"/>
                <w:bottom w:val="none" w:sz="0" w:space="0" w:color="auto"/>
                <w:right w:val="none" w:sz="0" w:space="0" w:color="auto"/>
              </w:divBdr>
            </w:div>
            <w:div w:id="551581067">
              <w:marLeft w:val="0"/>
              <w:marRight w:val="0"/>
              <w:marTop w:val="0"/>
              <w:marBottom w:val="0"/>
              <w:divBdr>
                <w:top w:val="none" w:sz="0" w:space="0" w:color="auto"/>
                <w:left w:val="none" w:sz="0" w:space="0" w:color="auto"/>
                <w:bottom w:val="none" w:sz="0" w:space="0" w:color="auto"/>
                <w:right w:val="none" w:sz="0" w:space="0" w:color="auto"/>
              </w:divBdr>
            </w:div>
          </w:divsChild>
        </w:div>
        <w:div w:id="951205536">
          <w:marLeft w:val="0"/>
          <w:marRight w:val="0"/>
          <w:marTop w:val="0"/>
          <w:marBottom w:val="0"/>
          <w:divBdr>
            <w:top w:val="none" w:sz="0" w:space="0" w:color="auto"/>
            <w:left w:val="none" w:sz="0" w:space="0" w:color="auto"/>
            <w:bottom w:val="none" w:sz="0" w:space="0" w:color="auto"/>
            <w:right w:val="none" w:sz="0" w:space="0" w:color="auto"/>
          </w:divBdr>
          <w:divsChild>
            <w:div w:id="75136622">
              <w:marLeft w:val="0"/>
              <w:marRight w:val="0"/>
              <w:marTop w:val="0"/>
              <w:marBottom w:val="0"/>
              <w:divBdr>
                <w:top w:val="none" w:sz="0" w:space="0" w:color="auto"/>
                <w:left w:val="none" w:sz="0" w:space="0" w:color="auto"/>
                <w:bottom w:val="none" w:sz="0" w:space="0" w:color="auto"/>
                <w:right w:val="none" w:sz="0" w:space="0" w:color="auto"/>
              </w:divBdr>
            </w:div>
            <w:div w:id="1962568913">
              <w:marLeft w:val="0"/>
              <w:marRight w:val="0"/>
              <w:marTop w:val="0"/>
              <w:marBottom w:val="0"/>
              <w:divBdr>
                <w:top w:val="none" w:sz="0" w:space="0" w:color="auto"/>
                <w:left w:val="none" w:sz="0" w:space="0" w:color="auto"/>
                <w:bottom w:val="none" w:sz="0" w:space="0" w:color="auto"/>
                <w:right w:val="none" w:sz="0" w:space="0" w:color="auto"/>
              </w:divBdr>
            </w:div>
          </w:divsChild>
        </w:div>
        <w:div w:id="2103647947">
          <w:marLeft w:val="0"/>
          <w:marRight w:val="0"/>
          <w:marTop w:val="0"/>
          <w:marBottom w:val="0"/>
          <w:divBdr>
            <w:top w:val="none" w:sz="0" w:space="0" w:color="auto"/>
            <w:left w:val="none" w:sz="0" w:space="0" w:color="auto"/>
            <w:bottom w:val="none" w:sz="0" w:space="0" w:color="auto"/>
            <w:right w:val="none" w:sz="0" w:space="0" w:color="auto"/>
          </w:divBdr>
          <w:divsChild>
            <w:div w:id="499271584">
              <w:marLeft w:val="0"/>
              <w:marRight w:val="0"/>
              <w:marTop w:val="0"/>
              <w:marBottom w:val="0"/>
              <w:divBdr>
                <w:top w:val="none" w:sz="0" w:space="0" w:color="auto"/>
                <w:left w:val="none" w:sz="0" w:space="0" w:color="auto"/>
                <w:bottom w:val="none" w:sz="0" w:space="0" w:color="auto"/>
                <w:right w:val="none" w:sz="0" w:space="0" w:color="auto"/>
              </w:divBdr>
            </w:div>
            <w:div w:id="1829586805">
              <w:marLeft w:val="0"/>
              <w:marRight w:val="0"/>
              <w:marTop w:val="0"/>
              <w:marBottom w:val="0"/>
              <w:divBdr>
                <w:top w:val="none" w:sz="0" w:space="0" w:color="auto"/>
                <w:left w:val="none" w:sz="0" w:space="0" w:color="auto"/>
                <w:bottom w:val="none" w:sz="0" w:space="0" w:color="auto"/>
                <w:right w:val="none" w:sz="0" w:space="0" w:color="auto"/>
              </w:divBdr>
            </w:div>
          </w:divsChild>
        </w:div>
        <w:div w:id="1131368104">
          <w:marLeft w:val="0"/>
          <w:marRight w:val="0"/>
          <w:marTop w:val="0"/>
          <w:marBottom w:val="0"/>
          <w:divBdr>
            <w:top w:val="none" w:sz="0" w:space="0" w:color="auto"/>
            <w:left w:val="none" w:sz="0" w:space="0" w:color="auto"/>
            <w:bottom w:val="none" w:sz="0" w:space="0" w:color="auto"/>
            <w:right w:val="none" w:sz="0" w:space="0" w:color="auto"/>
          </w:divBdr>
          <w:divsChild>
            <w:div w:id="1609267851">
              <w:marLeft w:val="0"/>
              <w:marRight w:val="0"/>
              <w:marTop w:val="0"/>
              <w:marBottom w:val="0"/>
              <w:divBdr>
                <w:top w:val="none" w:sz="0" w:space="0" w:color="auto"/>
                <w:left w:val="none" w:sz="0" w:space="0" w:color="auto"/>
                <w:bottom w:val="none" w:sz="0" w:space="0" w:color="auto"/>
                <w:right w:val="none" w:sz="0" w:space="0" w:color="auto"/>
              </w:divBdr>
            </w:div>
          </w:divsChild>
        </w:div>
        <w:div w:id="644506243">
          <w:marLeft w:val="0"/>
          <w:marRight w:val="0"/>
          <w:marTop w:val="0"/>
          <w:marBottom w:val="0"/>
          <w:divBdr>
            <w:top w:val="none" w:sz="0" w:space="0" w:color="auto"/>
            <w:left w:val="none" w:sz="0" w:space="0" w:color="auto"/>
            <w:bottom w:val="none" w:sz="0" w:space="0" w:color="auto"/>
            <w:right w:val="none" w:sz="0" w:space="0" w:color="auto"/>
          </w:divBdr>
          <w:divsChild>
            <w:div w:id="881357757">
              <w:marLeft w:val="0"/>
              <w:marRight w:val="0"/>
              <w:marTop w:val="0"/>
              <w:marBottom w:val="0"/>
              <w:divBdr>
                <w:top w:val="none" w:sz="0" w:space="0" w:color="auto"/>
                <w:left w:val="none" w:sz="0" w:space="0" w:color="auto"/>
                <w:bottom w:val="none" w:sz="0" w:space="0" w:color="auto"/>
                <w:right w:val="none" w:sz="0" w:space="0" w:color="auto"/>
              </w:divBdr>
            </w:div>
            <w:div w:id="1415396337">
              <w:marLeft w:val="0"/>
              <w:marRight w:val="0"/>
              <w:marTop w:val="0"/>
              <w:marBottom w:val="0"/>
              <w:divBdr>
                <w:top w:val="none" w:sz="0" w:space="0" w:color="auto"/>
                <w:left w:val="none" w:sz="0" w:space="0" w:color="auto"/>
                <w:bottom w:val="none" w:sz="0" w:space="0" w:color="auto"/>
                <w:right w:val="none" w:sz="0" w:space="0" w:color="auto"/>
              </w:divBdr>
            </w:div>
          </w:divsChild>
        </w:div>
        <w:div w:id="770129120">
          <w:marLeft w:val="0"/>
          <w:marRight w:val="0"/>
          <w:marTop w:val="0"/>
          <w:marBottom w:val="0"/>
          <w:divBdr>
            <w:top w:val="none" w:sz="0" w:space="0" w:color="auto"/>
            <w:left w:val="none" w:sz="0" w:space="0" w:color="auto"/>
            <w:bottom w:val="none" w:sz="0" w:space="0" w:color="auto"/>
            <w:right w:val="none" w:sz="0" w:space="0" w:color="auto"/>
          </w:divBdr>
          <w:divsChild>
            <w:div w:id="1394163072">
              <w:marLeft w:val="0"/>
              <w:marRight w:val="0"/>
              <w:marTop w:val="0"/>
              <w:marBottom w:val="0"/>
              <w:divBdr>
                <w:top w:val="none" w:sz="0" w:space="0" w:color="auto"/>
                <w:left w:val="none" w:sz="0" w:space="0" w:color="auto"/>
                <w:bottom w:val="none" w:sz="0" w:space="0" w:color="auto"/>
                <w:right w:val="none" w:sz="0" w:space="0" w:color="auto"/>
              </w:divBdr>
            </w:div>
            <w:div w:id="1760710102">
              <w:marLeft w:val="0"/>
              <w:marRight w:val="0"/>
              <w:marTop w:val="0"/>
              <w:marBottom w:val="0"/>
              <w:divBdr>
                <w:top w:val="none" w:sz="0" w:space="0" w:color="auto"/>
                <w:left w:val="none" w:sz="0" w:space="0" w:color="auto"/>
                <w:bottom w:val="none" w:sz="0" w:space="0" w:color="auto"/>
                <w:right w:val="none" w:sz="0" w:space="0" w:color="auto"/>
              </w:divBdr>
            </w:div>
          </w:divsChild>
        </w:div>
        <w:div w:id="434133684">
          <w:marLeft w:val="0"/>
          <w:marRight w:val="0"/>
          <w:marTop w:val="0"/>
          <w:marBottom w:val="0"/>
          <w:divBdr>
            <w:top w:val="none" w:sz="0" w:space="0" w:color="auto"/>
            <w:left w:val="none" w:sz="0" w:space="0" w:color="auto"/>
            <w:bottom w:val="none" w:sz="0" w:space="0" w:color="auto"/>
            <w:right w:val="none" w:sz="0" w:space="0" w:color="auto"/>
          </w:divBdr>
          <w:divsChild>
            <w:div w:id="124664123">
              <w:marLeft w:val="0"/>
              <w:marRight w:val="0"/>
              <w:marTop w:val="0"/>
              <w:marBottom w:val="0"/>
              <w:divBdr>
                <w:top w:val="none" w:sz="0" w:space="0" w:color="auto"/>
                <w:left w:val="none" w:sz="0" w:space="0" w:color="auto"/>
                <w:bottom w:val="none" w:sz="0" w:space="0" w:color="auto"/>
                <w:right w:val="none" w:sz="0" w:space="0" w:color="auto"/>
              </w:divBdr>
            </w:div>
          </w:divsChild>
        </w:div>
        <w:div w:id="504514191">
          <w:marLeft w:val="0"/>
          <w:marRight w:val="0"/>
          <w:marTop w:val="0"/>
          <w:marBottom w:val="0"/>
          <w:divBdr>
            <w:top w:val="none" w:sz="0" w:space="0" w:color="auto"/>
            <w:left w:val="none" w:sz="0" w:space="0" w:color="auto"/>
            <w:bottom w:val="none" w:sz="0" w:space="0" w:color="auto"/>
            <w:right w:val="none" w:sz="0" w:space="0" w:color="auto"/>
          </w:divBdr>
          <w:divsChild>
            <w:div w:id="1322269719">
              <w:marLeft w:val="0"/>
              <w:marRight w:val="0"/>
              <w:marTop w:val="0"/>
              <w:marBottom w:val="0"/>
              <w:divBdr>
                <w:top w:val="none" w:sz="0" w:space="0" w:color="auto"/>
                <w:left w:val="none" w:sz="0" w:space="0" w:color="auto"/>
                <w:bottom w:val="none" w:sz="0" w:space="0" w:color="auto"/>
                <w:right w:val="none" w:sz="0" w:space="0" w:color="auto"/>
              </w:divBdr>
            </w:div>
            <w:div w:id="1187056998">
              <w:marLeft w:val="0"/>
              <w:marRight w:val="0"/>
              <w:marTop w:val="0"/>
              <w:marBottom w:val="0"/>
              <w:divBdr>
                <w:top w:val="none" w:sz="0" w:space="0" w:color="auto"/>
                <w:left w:val="none" w:sz="0" w:space="0" w:color="auto"/>
                <w:bottom w:val="none" w:sz="0" w:space="0" w:color="auto"/>
                <w:right w:val="none" w:sz="0" w:space="0" w:color="auto"/>
              </w:divBdr>
            </w:div>
          </w:divsChild>
        </w:div>
        <w:div w:id="1830097526">
          <w:marLeft w:val="0"/>
          <w:marRight w:val="0"/>
          <w:marTop w:val="0"/>
          <w:marBottom w:val="0"/>
          <w:divBdr>
            <w:top w:val="none" w:sz="0" w:space="0" w:color="auto"/>
            <w:left w:val="none" w:sz="0" w:space="0" w:color="auto"/>
            <w:bottom w:val="none" w:sz="0" w:space="0" w:color="auto"/>
            <w:right w:val="none" w:sz="0" w:space="0" w:color="auto"/>
          </w:divBdr>
          <w:divsChild>
            <w:div w:id="2037348400">
              <w:marLeft w:val="0"/>
              <w:marRight w:val="0"/>
              <w:marTop w:val="0"/>
              <w:marBottom w:val="0"/>
              <w:divBdr>
                <w:top w:val="none" w:sz="0" w:space="0" w:color="auto"/>
                <w:left w:val="none" w:sz="0" w:space="0" w:color="auto"/>
                <w:bottom w:val="none" w:sz="0" w:space="0" w:color="auto"/>
                <w:right w:val="none" w:sz="0" w:space="0" w:color="auto"/>
              </w:divBdr>
            </w:div>
            <w:div w:id="2041004979">
              <w:marLeft w:val="0"/>
              <w:marRight w:val="0"/>
              <w:marTop w:val="0"/>
              <w:marBottom w:val="0"/>
              <w:divBdr>
                <w:top w:val="none" w:sz="0" w:space="0" w:color="auto"/>
                <w:left w:val="none" w:sz="0" w:space="0" w:color="auto"/>
                <w:bottom w:val="none" w:sz="0" w:space="0" w:color="auto"/>
                <w:right w:val="none" w:sz="0" w:space="0" w:color="auto"/>
              </w:divBdr>
            </w:div>
            <w:div w:id="1253393428">
              <w:marLeft w:val="0"/>
              <w:marRight w:val="0"/>
              <w:marTop w:val="0"/>
              <w:marBottom w:val="0"/>
              <w:divBdr>
                <w:top w:val="none" w:sz="0" w:space="0" w:color="auto"/>
                <w:left w:val="none" w:sz="0" w:space="0" w:color="auto"/>
                <w:bottom w:val="none" w:sz="0" w:space="0" w:color="auto"/>
                <w:right w:val="none" w:sz="0" w:space="0" w:color="auto"/>
              </w:divBdr>
            </w:div>
            <w:div w:id="1112281219">
              <w:marLeft w:val="0"/>
              <w:marRight w:val="0"/>
              <w:marTop w:val="0"/>
              <w:marBottom w:val="0"/>
              <w:divBdr>
                <w:top w:val="none" w:sz="0" w:space="0" w:color="auto"/>
                <w:left w:val="none" w:sz="0" w:space="0" w:color="auto"/>
                <w:bottom w:val="none" w:sz="0" w:space="0" w:color="auto"/>
                <w:right w:val="none" w:sz="0" w:space="0" w:color="auto"/>
              </w:divBdr>
            </w:div>
          </w:divsChild>
        </w:div>
        <w:div w:id="1401322689">
          <w:marLeft w:val="0"/>
          <w:marRight w:val="0"/>
          <w:marTop w:val="0"/>
          <w:marBottom w:val="0"/>
          <w:divBdr>
            <w:top w:val="none" w:sz="0" w:space="0" w:color="auto"/>
            <w:left w:val="none" w:sz="0" w:space="0" w:color="auto"/>
            <w:bottom w:val="none" w:sz="0" w:space="0" w:color="auto"/>
            <w:right w:val="none" w:sz="0" w:space="0" w:color="auto"/>
          </w:divBdr>
          <w:divsChild>
            <w:div w:id="1327050540">
              <w:marLeft w:val="0"/>
              <w:marRight w:val="0"/>
              <w:marTop w:val="0"/>
              <w:marBottom w:val="0"/>
              <w:divBdr>
                <w:top w:val="none" w:sz="0" w:space="0" w:color="auto"/>
                <w:left w:val="none" w:sz="0" w:space="0" w:color="auto"/>
                <w:bottom w:val="none" w:sz="0" w:space="0" w:color="auto"/>
                <w:right w:val="none" w:sz="0" w:space="0" w:color="auto"/>
              </w:divBdr>
            </w:div>
            <w:div w:id="1148979676">
              <w:marLeft w:val="0"/>
              <w:marRight w:val="0"/>
              <w:marTop w:val="0"/>
              <w:marBottom w:val="0"/>
              <w:divBdr>
                <w:top w:val="none" w:sz="0" w:space="0" w:color="auto"/>
                <w:left w:val="none" w:sz="0" w:space="0" w:color="auto"/>
                <w:bottom w:val="none" w:sz="0" w:space="0" w:color="auto"/>
                <w:right w:val="none" w:sz="0" w:space="0" w:color="auto"/>
              </w:divBdr>
            </w:div>
          </w:divsChild>
        </w:div>
        <w:div w:id="1397168336">
          <w:marLeft w:val="0"/>
          <w:marRight w:val="0"/>
          <w:marTop w:val="0"/>
          <w:marBottom w:val="0"/>
          <w:divBdr>
            <w:top w:val="none" w:sz="0" w:space="0" w:color="auto"/>
            <w:left w:val="none" w:sz="0" w:space="0" w:color="auto"/>
            <w:bottom w:val="none" w:sz="0" w:space="0" w:color="auto"/>
            <w:right w:val="none" w:sz="0" w:space="0" w:color="auto"/>
          </w:divBdr>
          <w:divsChild>
            <w:div w:id="521549817">
              <w:marLeft w:val="0"/>
              <w:marRight w:val="0"/>
              <w:marTop w:val="0"/>
              <w:marBottom w:val="0"/>
              <w:divBdr>
                <w:top w:val="none" w:sz="0" w:space="0" w:color="auto"/>
                <w:left w:val="none" w:sz="0" w:space="0" w:color="auto"/>
                <w:bottom w:val="none" w:sz="0" w:space="0" w:color="auto"/>
                <w:right w:val="none" w:sz="0" w:space="0" w:color="auto"/>
              </w:divBdr>
            </w:div>
          </w:divsChild>
        </w:div>
        <w:div w:id="291986265">
          <w:marLeft w:val="0"/>
          <w:marRight w:val="0"/>
          <w:marTop w:val="0"/>
          <w:marBottom w:val="0"/>
          <w:divBdr>
            <w:top w:val="none" w:sz="0" w:space="0" w:color="auto"/>
            <w:left w:val="none" w:sz="0" w:space="0" w:color="auto"/>
            <w:bottom w:val="none" w:sz="0" w:space="0" w:color="auto"/>
            <w:right w:val="none" w:sz="0" w:space="0" w:color="auto"/>
          </w:divBdr>
          <w:divsChild>
            <w:div w:id="1975912985">
              <w:marLeft w:val="0"/>
              <w:marRight w:val="0"/>
              <w:marTop w:val="0"/>
              <w:marBottom w:val="0"/>
              <w:divBdr>
                <w:top w:val="none" w:sz="0" w:space="0" w:color="auto"/>
                <w:left w:val="none" w:sz="0" w:space="0" w:color="auto"/>
                <w:bottom w:val="none" w:sz="0" w:space="0" w:color="auto"/>
                <w:right w:val="none" w:sz="0" w:space="0" w:color="auto"/>
              </w:divBdr>
            </w:div>
            <w:div w:id="1883439985">
              <w:marLeft w:val="0"/>
              <w:marRight w:val="0"/>
              <w:marTop w:val="0"/>
              <w:marBottom w:val="0"/>
              <w:divBdr>
                <w:top w:val="none" w:sz="0" w:space="0" w:color="auto"/>
                <w:left w:val="none" w:sz="0" w:space="0" w:color="auto"/>
                <w:bottom w:val="none" w:sz="0" w:space="0" w:color="auto"/>
                <w:right w:val="none" w:sz="0" w:space="0" w:color="auto"/>
              </w:divBdr>
            </w:div>
          </w:divsChild>
        </w:div>
        <w:div w:id="1164055521">
          <w:marLeft w:val="0"/>
          <w:marRight w:val="0"/>
          <w:marTop w:val="0"/>
          <w:marBottom w:val="0"/>
          <w:divBdr>
            <w:top w:val="none" w:sz="0" w:space="0" w:color="auto"/>
            <w:left w:val="none" w:sz="0" w:space="0" w:color="auto"/>
            <w:bottom w:val="none" w:sz="0" w:space="0" w:color="auto"/>
            <w:right w:val="none" w:sz="0" w:space="0" w:color="auto"/>
          </w:divBdr>
          <w:divsChild>
            <w:div w:id="182600052">
              <w:marLeft w:val="0"/>
              <w:marRight w:val="0"/>
              <w:marTop w:val="0"/>
              <w:marBottom w:val="0"/>
              <w:divBdr>
                <w:top w:val="none" w:sz="0" w:space="0" w:color="auto"/>
                <w:left w:val="none" w:sz="0" w:space="0" w:color="auto"/>
                <w:bottom w:val="none" w:sz="0" w:space="0" w:color="auto"/>
                <w:right w:val="none" w:sz="0" w:space="0" w:color="auto"/>
              </w:divBdr>
            </w:div>
            <w:div w:id="223374162">
              <w:marLeft w:val="0"/>
              <w:marRight w:val="0"/>
              <w:marTop w:val="0"/>
              <w:marBottom w:val="0"/>
              <w:divBdr>
                <w:top w:val="none" w:sz="0" w:space="0" w:color="auto"/>
                <w:left w:val="none" w:sz="0" w:space="0" w:color="auto"/>
                <w:bottom w:val="none" w:sz="0" w:space="0" w:color="auto"/>
                <w:right w:val="none" w:sz="0" w:space="0" w:color="auto"/>
              </w:divBdr>
            </w:div>
          </w:divsChild>
        </w:div>
        <w:div w:id="2092844579">
          <w:marLeft w:val="0"/>
          <w:marRight w:val="0"/>
          <w:marTop w:val="0"/>
          <w:marBottom w:val="0"/>
          <w:divBdr>
            <w:top w:val="none" w:sz="0" w:space="0" w:color="auto"/>
            <w:left w:val="none" w:sz="0" w:space="0" w:color="auto"/>
            <w:bottom w:val="none" w:sz="0" w:space="0" w:color="auto"/>
            <w:right w:val="none" w:sz="0" w:space="0" w:color="auto"/>
          </w:divBdr>
          <w:divsChild>
            <w:div w:id="1011565049">
              <w:marLeft w:val="0"/>
              <w:marRight w:val="0"/>
              <w:marTop w:val="0"/>
              <w:marBottom w:val="0"/>
              <w:divBdr>
                <w:top w:val="none" w:sz="0" w:space="0" w:color="auto"/>
                <w:left w:val="none" w:sz="0" w:space="0" w:color="auto"/>
                <w:bottom w:val="none" w:sz="0" w:space="0" w:color="auto"/>
                <w:right w:val="none" w:sz="0" w:space="0" w:color="auto"/>
              </w:divBdr>
            </w:div>
            <w:div w:id="7413942">
              <w:marLeft w:val="0"/>
              <w:marRight w:val="0"/>
              <w:marTop w:val="0"/>
              <w:marBottom w:val="0"/>
              <w:divBdr>
                <w:top w:val="none" w:sz="0" w:space="0" w:color="auto"/>
                <w:left w:val="none" w:sz="0" w:space="0" w:color="auto"/>
                <w:bottom w:val="none" w:sz="0" w:space="0" w:color="auto"/>
                <w:right w:val="none" w:sz="0" w:space="0" w:color="auto"/>
              </w:divBdr>
            </w:div>
            <w:div w:id="1781531067">
              <w:marLeft w:val="0"/>
              <w:marRight w:val="0"/>
              <w:marTop w:val="0"/>
              <w:marBottom w:val="0"/>
              <w:divBdr>
                <w:top w:val="none" w:sz="0" w:space="0" w:color="auto"/>
                <w:left w:val="none" w:sz="0" w:space="0" w:color="auto"/>
                <w:bottom w:val="none" w:sz="0" w:space="0" w:color="auto"/>
                <w:right w:val="none" w:sz="0" w:space="0" w:color="auto"/>
              </w:divBdr>
            </w:div>
            <w:div w:id="1957786829">
              <w:marLeft w:val="0"/>
              <w:marRight w:val="0"/>
              <w:marTop w:val="0"/>
              <w:marBottom w:val="0"/>
              <w:divBdr>
                <w:top w:val="none" w:sz="0" w:space="0" w:color="auto"/>
                <w:left w:val="none" w:sz="0" w:space="0" w:color="auto"/>
                <w:bottom w:val="none" w:sz="0" w:space="0" w:color="auto"/>
                <w:right w:val="none" w:sz="0" w:space="0" w:color="auto"/>
              </w:divBdr>
            </w:div>
            <w:div w:id="16080892">
              <w:marLeft w:val="0"/>
              <w:marRight w:val="0"/>
              <w:marTop w:val="0"/>
              <w:marBottom w:val="0"/>
              <w:divBdr>
                <w:top w:val="none" w:sz="0" w:space="0" w:color="auto"/>
                <w:left w:val="none" w:sz="0" w:space="0" w:color="auto"/>
                <w:bottom w:val="none" w:sz="0" w:space="0" w:color="auto"/>
                <w:right w:val="none" w:sz="0" w:space="0" w:color="auto"/>
              </w:divBdr>
            </w:div>
          </w:divsChild>
        </w:div>
        <w:div w:id="100105526">
          <w:marLeft w:val="0"/>
          <w:marRight w:val="0"/>
          <w:marTop w:val="0"/>
          <w:marBottom w:val="0"/>
          <w:divBdr>
            <w:top w:val="none" w:sz="0" w:space="0" w:color="auto"/>
            <w:left w:val="none" w:sz="0" w:space="0" w:color="auto"/>
            <w:bottom w:val="none" w:sz="0" w:space="0" w:color="auto"/>
            <w:right w:val="none" w:sz="0" w:space="0" w:color="auto"/>
          </w:divBdr>
          <w:divsChild>
            <w:div w:id="1286815865">
              <w:marLeft w:val="0"/>
              <w:marRight w:val="0"/>
              <w:marTop w:val="0"/>
              <w:marBottom w:val="0"/>
              <w:divBdr>
                <w:top w:val="none" w:sz="0" w:space="0" w:color="auto"/>
                <w:left w:val="none" w:sz="0" w:space="0" w:color="auto"/>
                <w:bottom w:val="none" w:sz="0" w:space="0" w:color="auto"/>
                <w:right w:val="none" w:sz="0" w:space="0" w:color="auto"/>
              </w:divBdr>
            </w:div>
          </w:divsChild>
        </w:div>
        <w:div w:id="881863495">
          <w:marLeft w:val="0"/>
          <w:marRight w:val="0"/>
          <w:marTop w:val="0"/>
          <w:marBottom w:val="0"/>
          <w:divBdr>
            <w:top w:val="none" w:sz="0" w:space="0" w:color="auto"/>
            <w:left w:val="none" w:sz="0" w:space="0" w:color="auto"/>
            <w:bottom w:val="none" w:sz="0" w:space="0" w:color="auto"/>
            <w:right w:val="none" w:sz="0" w:space="0" w:color="auto"/>
          </w:divBdr>
          <w:divsChild>
            <w:div w:id="497235159">
              <w:marLeft w:val="0"/>
              <w:marRight w:val="0"/>
              <w:marTop w:val="0"/>
              <w:marBottom w:val="0"/>
              <w:divBdr>
                <w:top w:val="none" w:sz="0" w:space="0" w:color="auto"/>
                <w:left w:val="none" w:sz="0" w:space="0" w:color="auto"/>
                <w:bottom w:val="none" w:sz="0" w:space="0" w:color="auto"/>
                <w:right w:val="none" w:sz="0" w:space="0" w:color="auto"/>
              </w:divBdr>
            </w:div>
            <w:div w:id="675035541">
              <w:marLeft w:val="0"/>
              <w:marRight w:val="0"/>
              <w:marTop w:val="0"/>
              <w:marBottom w:val="0"/>
              <w:divBdr>
                <w:top w:val="none" w:sz="0" w:space="0" w:color="auto"/>
                <w:left w:val="none" w:sz="0" w:space="0" w:color="auto"/>
                <w:bottom w:val="none" w:sz="0" w:space="0" w:color="auto"/>
                <w:right w:val="none" w:sz="0" w:space="0" w:color="auto"/>
              </w:divBdr>
            </w:div>
          </w:divsChild>
        </w:div>
        <w:div w:id="1212501335">
          <w:marLeft w:val="0"/>
          <w:marRight w:val="0"/>
          <w:marTop w:val="0"/>
          <w:marBottom w:val="0"/>
          <w:divBdr>
            <w:top w:val="none" w:sz="0" w:space="0" w:color="auto"/>
            <w:left w:val="none" w:sz="0" w:space="0" w:color="auto"/>
            <w:bottom w:val="none" w:sz="0" w:space="0" w:color="auto"/>
            <w:right w:val="none" w:sz="0" w:space="0" w:color="auto"/>
          </w:divBdr>
          <w:divsChild>
            <w:div w:id="1630745342">
              <w:marLeft w:val="0"/>
              <w:marRight w:val="0"/>
              <w:marTop w:val="0"/>
              <w:marBottom w:val="0"/>
              <w:divBdr>
                <w:top w:val="none" w:sz="0" w:space="0" w:color="auto"/>
                <w:left w:val="none" w:sz="0" w:space="0" w:color="auto"/>
                <w:bottom w:val="none" w:sz="0" w:space="0" w:color="auto"/>
                <w:right w:val="none" w:sz="0" w:space="0" w:color="auto"/>
              </w:divBdr>
            </w:div>
          </w:divsChild>
        </w:div>
        <w:div w:id="1153982209">
          <w:marLeft w:val="0"/>
          <w:marRight w:val="0"/>
          <w:marTop w:val="0"/>
          <w:marBottom w:val="0"/>
          <w:divBdr>
            <w:top w:val="none" w:sz="0" w:space="0" w:color="auto"/>
            <w:left w:val="none" w:sz="0" w:space="0" w:color="auto"/>
            <w:bottom w:val="none" w:sz="0" w:space="0" w:color="auto"/>
            <w:right w:val="none" w:sz="0" w:space="0" w:color="auto"/>
          </w:divBdr>
          <w:divsChild>
            <w:div w:id="793329385">
              <w:marLeft w:val="0"/>
              <w:marRight w:val="0"/>
              <w:marTop w:val="0"/>
              <w:marBottom w:val="0"/>
              <w:divBdr>
                <w:top w:val="none" w:sz="0" w:space="0" w:color="auto"/>
                <w:left w:val="none" w:sz="0" w:space="0" w:color="auto"/>
                <w:bottom w:val="none" w:sz="0" w:space="0" w:color="auto"/>
                <w:right w:val="none" w:sz="0" w:space="0" w:color="auto"/>
              </w:divBdr>
            </w:div>
            <w:div w:id="431776930">
              <w:marLeft w:val="0"/>
              <w:marRight w:val="0"/>
              <w:marTop w:val="0"/>
              <w:marBottom w:val="0"/>
              <w:divBdr>
                <w:top w:val="none" w:sz="0" w:space="0" w:color="auto"/>
                <w:left w:val="none" w:sz="0" w:space="0" w:color="auto"/>
                <w:bottom w:val="none" w:sz="0" w:space="0" w:color="auto"/>
                <w:right w:val="none" w:sz="0" w:space="0" w:color="auto"/>
              </w:divBdr>
            </w:div>
          </w:divsChild>
        </w:div>
        <w:div w:id="104231117">
          <w:marLeft w:val="0"/>
          <w:marRight w:val="0"/>
          <w:marTop w:val="0"/>
          <w:marBottom w:val="0"/>
          <w:divBdr>
            <w:top w:val="none" w:sz="0" w:space="0" w:color="auto"/>
            <w:left w:val="none" w:sz="0" w:space="0" w:color="auto"/>
            <w:bottom w:val="none" w:sz="0" w:space="0" w:color="auto"/>
            <w:right w:val="none" w:sz="0" w:space="0" w:color="auto"/>
          </w:divBdr>
          <w:divsChild>
            <w:div w:id="1388145852">
              <w:marLeft w:val="0"/>
              <w:marRight w:val="0"/>
              <w:marTop w:val="0"/>
              <w:marBottom w:val="0"/>
              <w:divBdr>
                <w:top w:val="none" w:sz="0" w:space="0" w:color="auto"/>
                <w:left w:val="none" w:sz="0" w:space="0" w:color="auto"/>
                <w:bottom w:val="none" w:sz="0" w:space="0" w:color="auto"/>
                <w:right w:val="none" w:sz="0" w:space="0" w:color="auto"/>
              </w:divBdr>
            </w:div>
            <w:div w:id="2124760996">
              <w:marLeft w:val="0"/>
              <w:marRight w:val="0"/>
              <w:marTop w:val="0"/>
              <w:marBottom w:val="0"/>
              <w:divBdr>
                <w:top w:val="none" w:sz="0" w:space="0" w:color="auto"/>
                <w:left w:val="none" w:sz="0" w:space="0" w:color="auto"/>
                <w:bottom w:val="none" w:sz="0" w:space="0" w:color="auto"/>
                <w:right w:val="none" w:sz="0" w:space="0" w:color="auto"/>
              </w:divBdr>
            </w:div>
          </w:divsChild>
        </w:div>
        <w:div w:id="1971203498">
          <w:marLeft w:val="0"/>
          <w:marRight w:val="0"/>
          <w:marTop w:val="0"/>
          <w:marBottom w:val="0"/>
          <w:divBdr>
            <w:top w:val="none" w:sz="0" w:space="0" w:color="auto"/>
            <w:left w:val="none" w:sz="0" w:space="0" w:color="auto"/>
            <w:bottom w:val="none" w:sz="0" w:space="0" w:color="auto"/>
            <w:right w:val="none" w:sz="0" w:space="0" w:color="auto"/>
          </w:divBdr>
          <w:divsChild>
            <w:div w:id="352616274">
              <w:marLeft w:val="0"/>
              <w:marRight w:val="0"/>
              <w:marTop w:val="0"/>
              <w:marBottom w:val="0"/>
              <w:divBdr>
                <w:top w:val="none" w:sz="0" w:space="0" w:color="auto"/>
                <w:left w:val="none" w:sz="0" w:space="0" w:color="auto"/>
                <w:bottom w:val="none" w:sz="0" w:space="0" w:color="auto"/>
                <w:right w:val="none" w:sz="0" w:space="0" w:color="auto"/>
              </w:divBdr>
            </w:div>
            <w:div w:id="437062116">
              <w:marLeft w:val="0"/>
              <w:marRight w:val="0"/>
              <w:marTop w:val="0"/>
              <w:marBottom w:val="0"/>
              <w:divBdr>
                <w:top w:val="none" w:sz="0" w:space="0" w:color="auto"/>
                <w:left w:val="none" w:sz="0" w:space="0" w:color="auto"/>
                <w:bottom w:val="none" w:sz="0" w:space="0" w:color="auto"/>
                <w:right w:val="none" w:sz="0" w:space="0" w:color="auto"/>
              </w:divBdr>
            </w:div>
          </w:divsChild>
        </w:div>
        <w:div w:id="597447638">
          <w:marLeft w:val="0"/>
          <w:marRight w:val="0"/>
          <w:marTop w:val="0"/>
          <w:marBottom w:val="0"/>
          <w:divBdr>
            <w:top w:val="none" w:sz="0" w:space="0" w:color="auto"/>
            <w:left w:val="none" w:sz="0" w:space="0" w:color="auto"/>
            <w:bottom w:val="none" w:sz="0" w:space="0" w:color="auto"/>
            <w:right w:val="none" w:sz="0" w:space="0" w:color="auto"/>
          </w:divBdr>
          <w:divsChild>
            <w:div w:id="1784226686">
              <w:marLeft w:val="0"/>
              <w:marRight w:val="0"/>
              <w:marTop w:val="0"/>
              <w:marBottom w:val="0"/>
              <w:divBdr>
                <w:top w:val="none" w:sz="0" w:space="0" w:color="auto"/>
                <w:left w:val="none" w:sz="0" w:space="0" w:color="auto"/>
                <w:bottom w:val="none" w:sz="0" w:space="0" w:color="auto"/>
                <w:right w:val="none" w:sz="0" w:space="0" w:color="auto"/>
              </w:divBdr>
            </w:div>
            <w:div w:id="824517490">
              <w:marLeft w:val="0"/>
              <w:marRight w:val="0"/>
              <w:marTop w:val="0"/>
              <w:marBottom w:val="0"/>
              <w:divBdr>
                <w:top w:val="none" w:sz="0" w:space="0" w:color="auto"/>
                <w:left w:val="none" w:sz="0" w:space="0" w:color="auto"/>
                <w:bottom w:val="none" w:sz="0" w:space="0" w:color="auto"/>
                <w:right w:val="none" w:sz="0" w:space="0" w:color="auto"/>
              </w:divBdr>
            </w:div>
            <w:div w:id="1406487608">
              <w:marLeft w:val="0"/>
              <w:marRight w:val="0"/>
              <w:marTop w:val="0"/>
              <w:marBottom w:val="0"/>
              <w:divBdr>
                <w:top w:val="none" w:sz="0" w:space="0" w:color="auto"/>
                <w:left w:val="none" w:sz="0" w:space="0" w:color="auto"/>
                <w:bottom w:val="none" w:sz="0" w:space="0" w:color="auto"/>
                <w:right w:val="none" w:sz="0" w:space="0" w:color="auto"/>
              </w:divBdr>
            </w:div>
            <w:div w:id="350230080">
              <w:marLeft w:val="0"/>
              <w:marRight w:val="0"/>
              <w:marTop w:val="0"/>
              <w:marBottom w:val="0"/>
              <w:divBdr>
                <w:top w:val="none" w:sz="0" w:space="0" w:color="auto"/>
                <w:left w:val="none" w:sz="0" w:space="0" w:color="auto"/>
                <w:bottom w:val="none" w:sz="0" w:space="0" w:color="auto"/>
                <w:right w:val="none" w:sz="0" w:space="0" w:color="auto"/>
              </w:divBdr>
            </w:div>
            <w:div w:id="872959746">
              <w:marLeft w:val="0"/>
              <w:marRight w:val="0"/>
              <w:marTop w:val="0"/>
              <w:marBottom w:val="0"/>
              <w:divBdr>
                <w:top w:val="none" w:sz="0" w:space="0" w:color="auto"/>
                <w:left w:val="none" w:sz="0" w:space="0" w:color="auto"/>
                <w:bottom w:val="none" w:sz="0" w:space="0" w:color="auto"/>
                <w:right w:val="none" w:sz="0" w:space="0" w:color="auto"/>
              </w:divBdr>
            </w:div>
          </w:divsChild>
        </w:div>
        <w:div w:id="1464228288">
          <w:marLeft w:val="0"/>
          <w:marRight w:val="0"/>
          <w:marTop w:val="0"/>
          <w:marBottom w:val="0"/>
          <w:divBdr>
            <w:top w:val="none" w:sz="0" w:space="0" w:color="auto"/>
            <w:left w:val="none" w:sz="0" w:space="0" w:color="auto"/>
            <w:bottom w:val="none" w:sz="0" w:space="0" w:color="auto"/>
            <w:right w:val="none" w:sz="0" w:space="0" w:color="auto"/>
          </w:divBdr>
          <w:divsChild>
            <w:div w:id="1822572240">
              <w:marLeft w:val="0"/>
              <w:marRight w:val="0"/>
              <w:marTop w:val="0"/>
              <w:marBottom w:val="0"/>
              <w:divBdr>
                <w:top w:val="none" w:sz="0" w:space="0" w:color="auto"/>
                <w:left w:val="none" w:sz="0" w:space="0" w:color="auto"/>
                <w:bottom w:val="none" w:sz="0" w:space="0" w:color="auto"/>
                <w:right w:val="none" w:sz="0" w:space="0" w:color="auto"/>
              </w:divBdr>
            </w:div>
          </w:divsChild>
        </w:div>
        <w:div w:id="463699413">
          <w:marLeft w:val="0"/>
          <w:marRight w:val="0"/>
          <w:marTop w:val="0"/>
          <w:marBottom w:val="0"/>
          <w:divBdr>
            <w:top w:val="none" w:sz="0" w:space="0" w:color="auto"/>
            <w:left w:val="none" w:sz="0" w:space="0" w:color="auto"/>
            <w:bottom w:val="none" w:sz="0" w:space="0" w:color="auto"/>
            <w:right w:val="none" w:sz="0" w:space="0" w:color="auto"/>
          </w:divBdr>
          <w:divsChild>
            <w:div w:id="999040911">
              <w:marLeft w:val="0"/>
              <w:marRight w:val="0"/>
              <w:marTop w:val="0"/>
              <w:marBottom w:val="0"/>
              <w:divBdr>
                <w:top w:val="none" w:sz="0" w:space="0" w:color="auto"/>
                <w:left w:val="none" w:sz="0" w:space="0" w:color="auto"/>
                <w:bottom w:val="none" w:sz="0" w:space="0" w:color="auto"/>
                <w:right w:val="none" w:sz="0" w:space="0" w:color="auto"/>
              </w:divBdr>
            </w:div>
          </w:divsChild>
        </w:div>
        <w:div w:id="749887518">
          <w:marLeft w:val="0"/>
          <w:marRight w:val="0"/>
          <w:marTop w:val="0"/>
          <w:marBottom w:val="0"/>
          <w:divBdr>
            <w:top w:val="none" w:sz="0" w:space="0" w:color="auto"/>
            <w:left w:val="none" w:sz="0" w:space="0" w:color="auto"/>
            <w:bottom w:val="none" w:sz="0" w:space="0" w:color="auto"/>
            <w:right w:val="none" w:sz="0" w:space="0" w:color="auto"/>
          </w:divBdr>
          <w:divsChild>
            <w:div w:id="307905751">
              <w:marLeft w:val="0"/>
              <w:marRight w:val="0"/>
              <w:marTop w:val="0"/>
              <w:marBottom w:val="0"/>
              <w:divBdr>
                <w:top w:val="none" w:sz="0" w:space="0" w:color="auto"/>
                <w:left w:val="none" w:sz="0" w:space="0" w:color="auto"/>
                <w:bottom w:val="none" w:sz="0" w:space="0" w:color="auto"/>
                <w:right w:val="none" w:sz="0" w:space="0" w:color="auto"/>
              </w:divBdr>
            </w:div>
            <w:div w:id="368533649">
              <w:marLeft w:val="0"/>
              <w:marRight w:val="0"/>
              <w:marTop w:val="0"/>
              <w:marBottom w:val="0"/>
              <w:divBdr>
                <w:top w:val="none" w:sz="0" w:space="0" w:color="auto"/>
                <w:left w:val="none" w:sz="0" w:space="0" w:color="auto"/>
                <w:bottom w:val="none" w:sz="0" w:space="0" w:color="auto"/>
                <w:right w:val="none" w:sz="0" w:space="0" w:color="auto"/>
              </w:divBdr>
            </w:div>
          </w:divsChild>
        </w:div>
        <w:div w:id="1204829353">
          <w:marLeft w:val="0"/>
          <w:marRight w:val="0"/>
          <w:marTop w:val="0"/>
          <w:marBottom w:val="0"/>
          <w:divBdr>
            <w:top w:val="none" w:sz="0" w:space="0" w:color="auto"/>
            <w:left w:val="none" w:sz="0" w:space="0" w:color="auto"/>
            <w:bottom w:val="none" w:sz="0" w:space="0" w:color="auto"/>
            <w:right w:val="none" w:sz="0" w:space="0" w:color="auto"/>
          </w:divBdr>
          <w:divsChild>
            <w:div w:id="195242001">
              <w:marLeft w:val="0"/>
              <w:marRight w:val="0"/>
              <w:marTop w:val="0"/>
              <w:marBottom w:val="0"/>
              <w:divBdr>
                <w:top w:val="none" w:sz="0" w:space="0" w:color="auto"/>
                <w:left w:val="none" w:sz="0" w:space="0" w:color="auto"/>
                <w:bottom w:val="none" w:sz="0" w:space="0" w:color="auto"/>
                <w:right w:val="none" w:sz="0" w:space="0" w:color="auto"/>
              </w:divBdr>
            </w:div>
            <w:div w:id="924455319">
              <w:marLeft w:val="0"/>
              <w:marRight w:val="0"/>
              <w:marTop w:val="0"/>
              <w:marBottom w:val="0"/>
              <w:divBdr>
                <w:top w:val="none" w:sz="0" w:space="0" w:color="auto"/>
                <w:left w:val="none" w:sz="0" w:space="0" w:color="auto"/>
                <w:bottom w:val="none" w:sz="0" w:space="0" w:color="auto"/>
                <w:right w:val="none" w:sz="0" w:space="0" w:color="auto"/>
              </w:divBdr>
            </w:div>
          </w:divsChild>
        </w:div>
        <w:div w:id="2005470085">
          <w:marLeft w:val="0"/>
          <w:marRight w:val="0"/>
          <w:marTop w:val="0"/>
          <w:marBottom w:val="0"/>
          <w:divBdr>
            <w:top w:val="none" w:sz="0" w:space="0" w:color="auto"/>
            <w:left w:val="none" w:sz="0" w:space="0" w:color="auto"/>
            <w:bottom w:val="none" w:sz="0" w:space="0" w:color="auto"/>
            <w:right w:val="none" w:sz="0" w:space="0" w:color="auto"/>
          </w:divBdr>
          <w:divsChild>
            <w:div w:id="1098598014">
              <w:marLeft w:val="0"/>
              <w:marRight w:val="0"/>
              <w:marTop w:val="0"/>
              <w:marBottom w:val="0"/>
              <w:divBdr>
                <w:top w:val="none" w:sz="0" w:space="0" w:color="auto"/>
                <w:left w:val="none" w:sz="0" w:space="0" w:color="auto"/>
                <w:bottom w:val="none" w:sz="0" w:space="0" w:color="auto"/>
                <w:right w:val="none" w:sz="0" w:space="0" w:color="auto"/>
              </w:divBdr>
            </w:div>
            <w:div w:id="1979724616">
              <w:marLeft w:val="0"/>
              <w:marRight w:val="0"/>
              <w:marTop w:val="0"/>
              <w:marBottom w:val="0"/>
              <w:divBdr>
                <w:top w:val="none" w:sz="0" w:space="0" w:color="auto"/>
                <w:left w:val="none" w:sz="0" w:space="0" w:color="auto"/>
                <w:bottom w:val="none" w:sz="0" w:space="0" w:color="auto"/>
                <w:right w:val="none" w:sz="0" w:space="0" w:color="auto"/>
              </w:divBdr>
            </w:div>
          </w:divsChild>
        </w:div>
        <w:div w:id="330835945">
          <w:marLeft w:val="0"/>
          <w:marRight w:val="0"/>
          <w:marTop w:val="0"/>
          <w:marBottom w:val="0"/>
          <w:divBdr>
            <w:top w:val="none" w:sz="0" w:space="0" w:color="auto"/>
            <w:left w:val="none" w:sz="0" w:space="0" w:color="auto"/>
            <w:bottom w:val="none" w:sz="0" w:space="0" w:color="auto"/>
            <w:right w:val="none" w:sz="0" w:space="0" w:color="auto"/>
          </w:divBdr>
          <w:divsChild>
            <w:div w:id="1753966472">
              <w:marLeft w:val="0"/>
              <w:marRight w:val="0"/>
              <w:marTop w:val="0"/>
              <w:marBottom w:val="0"/>
              <w:divBdr>
                <w:top w:val="none" w:sz="0" w:space="0" w:color="auto"/>
                <w:left w:val="none" w:sz="0" w:space="0" w:color="auto"/>
                <w:bottom w:val="none" w:sz="0" w:space="0" w:color="auto"/>
                <w:right w:val="none" w:sz="0" w:space="0" w:color="auto"/>
              </w:divBdr>
            </w:div>
            <w:div w:id="2146119520">
              <w:marLeft w:val="0"/>
              <w:marRight w:val="0"/>
              <w:marTop w:val="0"/>
              <w:marBottom w:val="0"/>
              <w:divBdr>
                <w:top w:val="none" w:sz="0" w:space="0" w:color="auto"/>
                <w:left w:val="none" w:sz="0" w:space="0" w:color="auto"/>
                <w:bottom w:val="none" w:sz="0" w:space="0" w:color="auto"/>
                <w:right w:val="none" w:sz="0" w:space="0" w:color="auto"/>
              </w:divBdr>
            </w:div>
          </w:divsChild>
        </w:div>
        <w:div w:id="1014452202">
          <w:marLeft w:val="0"/>
          <w:marRight w:val="0"/>
          <w:marTop w:val="0"/>
          <w:marBottom w:val="0"/>
          <w:divBdr>
            <w:top w:val="none" w:sz="0" w:space="0" w:color="auto"/>
            <w:left w:val="none" w:sz="0" w:space="0" w:color="auto"/>
            <w:bottom w:val="none" w:sz="0" w:space="0" w:color="auto"/>
            <w:right w:val="none" w:sz="0" w:space="0" w:color="auto"/>
          </w:divBdr>
          <w:divsChild>
            <w:div w:id="605040184">
              <w:marLeft w:val="0"/>
              <w:marRight w:val="0"/>
              <w:marTop w:val="0"/>
              <w:marBottom w:val="0"/>
              <w:divBdr>
                <w:top w:val="none" w:sz="0" w:space="0" w:color="auto"/>
                <w:left w:val="none" w:sz="0" w:space="0" w:color="auto"/>
                <w:bottom w:val="none" w:sz="0" w:space="0" w:color="auto"/>
                <w:right w:val="none" w:sz="0" w:space="0" w:color="auto"/>
              </w:divBdr>
            </w:div>
            <w:div w:id="954294353">
              <w:marLeft w:val="0"/>
              <w:marRight w:val="0"/>
              <w:marTop w:val="0"/>
              <w:marBottom w:val="0"/>
              <w:divBdr>
                <w:top w:val="none" w:sz="0" w:space="0" w:color="auto"/>
                <w:left w:val="none" w:sz="0" w:space="0" w:color="auto"/>
                <w:bottom w:val="none" w:sz="0" w:space="0" w:color="auto"/>
                <w:right w:val="none" w:sz="0" w:space="0" w:color="auto"/>
              </w:divBdr>
            </w:div>
            <w:div w:id="586429591">
              <w:marLeft w:val="0"/>
              <w:marRight w:val="0"/>
              <w:marTop w:val="0"/>
              <w:marBottom w:val="0"/>
              <w:divBdr>
                <w:top w:val="none" w:sz="0" w:space="0" w:color="auto"/>
                <w:left w:val="none" w:sz="0" w:space="0" w:color="auto"/>
                <w:bottom w:val="none" w:sz="0" w:space="0" w:color="auto"/>
                <w:right w:val="none" w:sz="0" w:space="0" w:color="auto"/>
              </w:divBdr>
            </w:div>
            <w:div w:id="382291719">
              <w:marLeft w:val="0"/>
              <w:marRight w:val="0"/>
              <w:marTop w:val="0"/>
              <w:marBottom w:val="0"/>
              <w:divBdr>
                <w:top w:val="none" w:sz="0" w:space="0" w:color="auto"/>
                <w:left w:val="none" w:sz="0" w:space="0" w:color="auto"/>
                <w:bottom w:val="none" w:sz="0" w:space="0" w:color="auto"/>
                <w:right w:val="none" w:sz="0" w:space="0" w:color="auto"/>
              </w:divBdr>
            </w:div>
            <w:div w:id="1377699889">
              <w:marLeft w:val="0"/>
              <w:marRight w:val="0"/>
              <w:marTop w:val="0"/>
              <w:marBottom w:val="0"/>
              <w:divBdr>
                <w:top w:val="none" w:sz="0" w:space="0" w:color="auto"/>
                <w:left w:val="none" w:sz="0" w:space="0" w:color="auto"/>
                <w:bottom w:val="none" w:sz="0" w:space="0" w:color="auto"/>
                <w:right w:val="none" w:sz="0" w:space="0" w:color="auto"/>
              </w:divBdr>
            </w:div>
            <w:div w:id="972172850">
              <w:marLeft w:val="0"/>
              <w:marRight w:val="0"/>
              <w:marTop w:val="0"/>
              <w:marBottom w:val="0"/>
              <w:divBdr>
                <w:top w:val="none" w:sz="0" w:space="0" w:color="auto"/>
                <w:left w:val="none" w:sz="0" w:space="0" w:color="auto"/>
                <w:bottom w:val="none" w:sz="0" w:space="0" w:color="auto"/>
                <w:right w:val="none" w:sz="0" w:space="0" w:color="auto"/>
              </w:divBdr>
            </w:div>
            <w:div w:id="1147015674">
              <w:marLeft w:val="0"/>
              <w:marRight w:val="0"/>
              <w:marTop w:val="0"/>
              <w:marBottom w:val="0"/>
              <w:divBdr>
                <w:top w:val="none" w:sz="0" w:space="0" w:color="auto"/>
                <w:left w:val="none" w:sz="0" w:space="0" w:color="auto"/>
                <w:bottom w:val="none" w:sz="0" w:space="0" w:color="auto"/>
                <w:right w:val="none" w:sz="0" w:space="0" w:color="auto"/>
              </w:divBdr>
            </w:div>
          </w:divsChild>
        </w:div>
        <w:div w:id="49883071">
          <w:marLeft w:val="0"/>
          <w:marRight w:val="0"/>
          <w:marTop w:val="0"/>
          <w:marBottom w:val="0"/>
          <w:divBdr>
            <w:top w:val="none" w:sz="0" w:space="0" w:color="auto"/>
            <w:left w:val="none" w:sz="0" w:space="0" w:color="auto"/>
            <w:bottom w:val="none" w:sz="0" w:space="0" w:color="auto"/>
            <w:right w:val="none" w:sz="0" w:space="0" w:color="auto"/>
          </w:divBdr>
          <w:divsChild>
            <w:div w:id="1557860750">
              <w:marLeft w:val="0"/>
              <w:marRight w:val="0"/>
              <w:marTop w:val="0"/>
              <w:marBottom w:val="0"/>
              <w:divBdr>
                <w:top w:val="none" w:sz="0" w:space="0" w:color="auto"/>
                <w:left w:val="none" w:sz="0" w:space="0" w:color="auto"/>
                <w:bottom w:val="none" w:sz="0" w:space="0" w:color="auto"/>
                <w:right w:val="none" w:sz="0" w:space="0" w:color="auto"/>
              </w:divBdr>
            </w:div>
            <w:div w:id="1934975026">
              <w:marLeft w:val="0"/>
              <w:marRight w:val="0"/>
              <w:marTop w:val="0"/>
              <w:marBottom w:val="0"/>
              <w:divBdr>
                <w:top w:val="none" w:sz="0" w:space="0" w:color="auto"/>
                <w:left w:val="none" w:sz="0" w:space="0" w:color="auto"/>
                <w:bottom w:val="none" w:sz="0" w:space="0" w:color="auto"/>
                <w:right w:val="none" w:sz="0" w:space="0" w:color="auto"/>
              </w:divBdr>
            </w:div>
            <w:div w:id="361440522">
              <w:marLeft w:val="0"/>
              <w:marRight w:val="0"/>
              <w:marTop w:val="0"/>
              <w:marBottom w:val="0"/>
              <w:divBdr>
                <w:top w:val="none" w:sz="0" w:space="0" w:color="auto"/>
                <w:left w:val="none" w:sz="0" w:space="0" w:color="auto"/>
                <w:bottom w:val="none" w:sz="0" w:space="0" w:color="auto"/>
                <w:right w:val="none" w:sz="0" w:space="0" w:color="auto"/>
              </w:divBdr>
            </w:div>
          </w:divsChild>
        </w:div>
        <w:div w:id="1627085678">
          <w:marLeft w:val="0"/>
          <w:marRight w:val="0"/>
          <w:marTop w:val="0"/>
          <w:marBottom w:val="0"/>
          <w:divBdr>
            <w:top w:val="none" w:sz="0" w:space="0" w:color="auto"/>
            <w:left w:val="none" w:sz="0" w:space="0" w:color="auto"/>
            <w:bottom w:val="none" w:sz="0" w:space="0" w:color="auto"/>
            <w:right w:val="none" w:sz="0" w:space="0" w:color="auto"/>
          </w:divBdr>
          <w:divsChild>
            <w:div w:id="1850873841">
              <w:marLeft w:val="0"/>
              <w:marRight w:val="0"/>
              <w:marTop w:val="0"/>
              <w:marBottom w:val="0"/>
              <w:divBdr>
                <w:top w:val="none" w:sz="0" w:space="0" w:color="auto"/>
                <w:left w:val="none" w:sz="0" w:space="0" w:color="auto"/>
                <w:bottom w:val="none" w:sz="0" w:space="0" w:color="auto"/>
                <w:right w:val="none" w:sz="0" w:space="0" w:color="auto"/>
              </w:divBdr>
            </w:div>
            <w:div w:id="33115593">
              <w:marLeft w:val="0"/>
              <w:marRight w:val="0"/>
              <w:marTop w:val="0"/>
              <w:marBottom w:val="0"/>
              <w:divBdr>
                <w:top w:val="none" w:sz="0" w:space="0" w:color="auto"/>
                <w:left w:val="none" w:sz="0" w:space="0" w:color="auto"/>
                <w:bottom w:val="none" w:sz="0" w:space="0" w:color="auto"/>
                <w:right w:val="none" w:sz="0" w:space="0" w:color="auto"/>
              </w:divBdr>
            </w:div>
            <w:div w:id="884022320">
              <w:marLeft w:val="0"/>
              <w:marRight w:val="0"/>
              <w:marTop w:val="0"/>
              <w:marBottom w:val="0"/>
              <w:divBdr>
                <w:top w:val="none" w:sz="0" w:space="0" w:color="auto"/>
                <w:left w:val="none" w:sz="0" w:space="0" w:color="auto"/>
                <w:bottom w:val="none" w:sz="0" w:space="0" w:color="auto"/>
                <w:right w:val="none" w:sz="0" w:space="0" w:color="auto"/>
              </w:divBdr>
            </w:div>
          </w:divsChild>
        </w:div>
        <w:div w:id="310445722">
          <w:marLeft w:val="0"/>
          <w:marRight w:val="0"/>
          <w:marTop w:val="0"/>
          <w:marBottom w:val="0"/>
          <w:divBdr>
            <w:top w:val="none" w:sz="0" w:space="0" w:color="auto"/>
            <w:left w:val="none" w:sz="0" w:space="0" w:color="auto"/>
            <w:bottom w:val="none" w:sz="0" w:space="0" w:color="auto"/>
            <w:right w:val="none" w:sz="0" w:space="0" w:color="auto"/>
          </w:divBdr>
          <w:divsChild>
            <w:div w:id="962348643">
              <w:marLeft w:val="0"/>
              <w:marRight w:val="0"/>
              <w:marTop w:val="0"/>
              <w:marBottom w:val="0"/>
              <w:divBdr>
                <w:top w:val="none" w:sz="0" w:space="0" w:color="auto"/>
                <w:left w:val="none" w:sz="0" w:space="0" w:color="auto"/>
                <w:bottom w:val="none" w:sz="0" w:space="0" w:color="auto"/>
                <w:right w:val="none" w:sz="0" w:space="0" w:color="auto"/>
              </w:divBdr>
            </w:div>
            <w:div w:id="1827238245">
              <w:marLeft w:val="0"/>
              <w:marRight w:val="0"/>
              <w:marTop w:val="0"/>
              <w:marBottom w:val="0"/>
              <w:divBdr>
                <w:top w:val="none" w:sz="0" w:space="0" w:color="auto"/>
                <w:left w:val="none" w:sz="0" w:space="0" w:color="auto"/>
                <w:bottom w:val="none" w:sz="0" w:space="0" w:color="auto"/>
                <w:right w:val="none" w:sz="0" w:space="0" w:color="auto"/>
              </w:divBdr>
            </w:div>
            <w:div w:id="1560554006">
              <w:marLeft w:val="0"/>
              <w:marRight w:val="0"/>
              <w:marTop w:val="0"/>
              <w:marBottom w:val="0"/>
              <w:divBdr>
                <w:top w:val="none" w:sz="0" w:space="0" w:color="auto"/>
                <w:left w:val="none" w:sz="0" w:space="0" w:color="auto"/>
                <w:bottom w:val="none" w:sz="0" w:space="0" w:color="auto"/>
                <w:right w:val="none" w:sz="0" w:space="0" w:color="auto"/>
              </w:divBdr>
            </w:div>
            <w:div w:id="303313455">
              <w:marLeft w:val="0"/>
              <w:marRight w:val="0"/>
              <w:marTop w:val="0"/>
              <w:marBottom w:val="0"/>
              <w:divBdr>
                <w:top w:val="none" w:sz="0" w:space="0" w:color="auto"/>
                <w:left w:val="none" w:sz="0" w:space="0" w:color="auto"/>
                <w:bottom w:val="none" w:sz="0" w:space="0" w:color="auto"/>
                <w:right w:val="none" w:sz="0" w:space="0" w:color="auto"/>
              </w:divBdr>
            </w:div>
            <w:div w:id="1498959026">
              <w:marLeft w:val="0"/>
              <w:marRight w:val="0"/>
              <w:marTop w:val="0"/>
              <w:marBottom w:val="0"/>
              <w:divBdr>
                <w:top w:val="none" w:sz="0" w:space="0" w:color="auto"/>
                <w:left w:val="none" w:sz="0" w:space="0" w:color="auto"/>
                <w:bottom w:val="none" w:sz="0" w:space="0" w:color="auto"/>
                <w:right w:val="none" w:sz="0" w:space="0" w:color="auto"/>
              </w:divBdr>
            </w:div>
            <w:div w:id="1755856237">
              <w:marLeft w:val="0"/>
              <w:marRight w:val="0"/>
              <w:marTop w:val="0"/>
              <w:marBottom w:val="0"/>
              <w:divBdr>
                <w:top w:val="none" w:sz="0" w:space="0" w:color="auto"/>
                <w:left w:val="none" w:sz="0" w:space="0" w:color="auto"/>
                <w:bottom w:val="none" w:sz="0" w:space="0" w:color="auto"/>
                <w:right w:val="none" w:sz="0" w:space="0" w:color="auto"/>
              </w:divBdr>
            </w:div>
          </w:divsChild>
        </w:div>
        <w:div w:id="75251018">
          <w:marLeft w:val="0"/>
          <w:marRight w:val="0"/>
          <w:marTop w:val="0"/>
          <w:marBottom w:val="0"/>
          <w:divBdr>
            <w:top w:val="none" w:sz="0" w:space="0" w:color="auto"/>
            <w:left w:val="none" w:sz="0" w:space="0" w:color="auto"/>
            <w:bottom w:val="none" w:sz="0" w:space="0" w:color="auto"/>
            <w:right w:val="none" w:sz="0" w:space="0" w:color="auto"/>
          </w:divBdr>
          <w:divsChild>
            <w:div w:id="1085540439">
              <w:marLeft w:val="0"/>
              <w:marRight w:val="0"/>
              <w:marTop w:val="0"/>
              <w:marBottom w:val="0"/>
              <w:divBdr>
                <w:top w:val="none" w:sz="0" w:space="0" w:color="auto"/>
                <w:left w:val="none" w:sz="0" w:space="0" w:color="auto"/>
                <w:bottom w:val="none" w:sz="0" w:space="0" w:color="auto"/>
                <w:right w:val="none" w:sz="0" w:space="0" w:color="auto"/>
              </w:divBdr>
            </w:div>
          </w:divsChild>
        </w:div>
        <w:div w:id="1576284594">
          <w:marLeft w:val="0"/>
          <w:marRight w:val="0"/>
          <w:marTop w:val="0"/>
          <w:marBottom w:val="0"/>
          <w:divBdr>
            <w:top w:val="none" w:sz="0" w:space="0" w:color="auto"/>
            <w:left w:val="none" w:sz="0" w:space="0" w:color="auto"/>
            <w:bottom w:val="none" w:sz="0" w:space="0" w:color="auto"/>
            <w:right w:val="none" w:sz="0" w:space="0" w:color="auto"/>
          </w:divBdr>
          <w:divsChild>
            <w:div w:id="1613515268">
              <w:marLeft w:val="0"/>
              <w:marRight w:val="0"/>
              <w:marTop w:val="0"/>
              <w:marBottom w:val="0"/>
              <w:divBdr>
                <w:top w:val="none" w:sz="0" w:space="0" w:color="auto"/>
                <w:left w:val="none" w:sz="0" w:space="0" w:color="auto"/>
                <w:bottom w:val="none" w:sz="0" w:space="0" w:color="auto"/>
                <w:right w:val="none" w:sz="0" w:space="0" w:color="auto"/>
              </w:divBdr>
            </w:div>
            <w:div w:id="509177700">
              <w:marLeft w:val="0"/>
              <w:marRight w:val="0"/>
              <w:marTop w:val="0"/>
              <w:marBottom w:val="0"/>
              <w:divBdr>
                <w:top w:val="none" w:sz="0" w:space="0" w:color="auto"/>
                <w:left w:val="none" w:sz="0" w:space="0" w:color="auto"/>
                <w:bottom w:val="none" w:sz="0" w:space="0" w:color="auto"/>
                <w:right w:val="none" w:sz="0" w:space="0" w:color="auto"/>
              </w:divBdr>
            </w:div>
            <w:div w:id="1854949910">
              <w:marLeft w:val="0"/>
              <w:marRight w:val="0"/>
              <w:marTop w:val="0"/>
              <w:marBottom w:val="0"/>
              <w:divBdr>
                <w:top w:val="none" w:sz="0" w:space="0" w:color="auto"/>
                <w:left w:val="none" w:sz="0" w:space="0" w:color="auto"/>
                <w:bottom w:val="none" w:sz="0" w:space="0" w:color="auto"/>
                <w:right w:val="none" w:sz="0" w:space="0" w:color="auto"/>
              </w:divBdr>
            </w:div>
          </w:divsChild>
        </w:div>
        <w:div w:id="2047293631">
          <w:marLeft w:val="0"/>
          <w:marRight w:val="0"/>
          <w:marTop w:val="0"/>
          <w:marBottom w:val="0"/>
          <w:divBdr>
            <w:top w:val="none" w:sz="0" w:space="0" w:color="auto"/>
            <w:left w:val="none" w:sz="0" w:space="0" w:color="auto"/>
            <w:bottom w:val="none" w:sz="0" w:space="0" w:color="auto"/>
            <w:right w:val="none" w:sz="0" w:space="0" w:color="auto"/>
          </w:divBdr>
          <w:divsChild>
            <w:div w:id="421726328">
              <w:marLeft w:val="0"/>
              <w:marRight w:val="0"/>
              <w:marTop w:val="0"/>
              <w:marBottom w:val="0"/>
              <w:divBdr>
                <w:top w:val="none" w:sz="0" w:space="0" w:color="auto"/>
                <w:left w:val="none" w:sz="0" w:space="0" w:color="auto"/>
                <w:bottom w:val="none" w:sz="0" w:space="0" w:color="auto"/>
                <w:right w:val="none" w:sz="0" w:space="0" w:color="auto"/>
              </w:divBdr>
            </w:div>
          </w:divsChild>
        </w:div>
        <w:div w:id="1804082125">
          <w:marLeft w:val="0"/>
          <w:marRight w:val="0"/>
          <w:marTop w:val="0"/>
          <w:marBottom w:val="0"/>
          <w:divBdr>
            <w:top w:val="none" w:sz="0" w:space="0" w:color="auto"/>
            <w:left w:val="none" w:sz="0" w:space="0" w:color="auto"/>
            <w:bottom w:val="none" w:sz="0" w:space="0" w:color="auto"/>
            <w:right w:val="none" w:sz="0" w:space="0" w:color="auto"/>
          </w:divBdr>
          <w:divsChild>
            <w:div w:id="243758492">
              <w:marLeft w:val="0"/>
              <w:marRight w:val="0"/>
              <w:marTop w:val="0"/>
              <w:marBottom w:val="0"/>
              <w:divBdr>
                <w:top w:val="none" w:sz="0" w:space="0" w:color="auto"/>
                <w:left w:val="none" w:sz="0" w:space="0" w:color="auto"/>
                <w:bottom w:val="none" w:sz="0" w:space="0" w:color="auto"/>
                <w:right w:val="none" w:sz="0" w:space="0" w:color="auto"/>
              </w:divBdr>
            </w:div>
            <w:div w:id="206335570">
              <w:marLeft w:val="0"/>
              <w:marRight w:val="0"/>
              <w:marTop w:val="0"/>
              <w:marBottom w:val="0"/>
              <w:divBdr>
                <w:top w:val="none" w:sz="0" w:space="0" w:color="auto"/>
                <w:left w:val="none" w:sz="0" w:space="0" w:color="auto"/>
                <w:bottom w:val="none" w:sz="0" w:space="0" w:color="auto"/>
                <w:right w:val="none" w:sz="0" w:space="0" w:color="auto"/>
              </w:divBdr>
            </w:div>
          </w:divsChild>
        </w:div>
        <w:div w:id="1853690215">
          <w:marLeft w:val="0"/>
          <w:marRight w:val="0"/>
          <w:marTop w:val="0"/>
          <w:marBottom w:val="0"/>
          <w:divBdr>
            <w:top w:val="none" w:sz="0" w:space="0" w:color="auto"/>
            <w:left w:val="none" w:sz="0" w:space="0" w:color="auto"/>
            <w:bottom w:val="none" w:sz="0" w:space="0" w:color="auto"/>
            <w:right w:val="none" w:sz="0" w:space="0" w:color="auto"/>
          </w:divBdr>
          <w:divsChild>
            <w:div w:id="524485095">
              <w:marLeft w:val="0"/>
              <w:marRight w:val="0"/>
              <w:marTop w:val="0"/>
              <w:marBottom w:val="0"/>
              <w:divBdr>
                <w:top w:val="none" w:sz="0" w:space="0" w:color="auto"/>
                <w:left w:val="none" w:sz="0" w:space="0" w:color="auto"/>
                <w:bottom w:val="none" w:sz="0" w:space="0" w:color="auto"/>
                <w:right w:val="none" w:sz="0" w:space="0" w:color="auto"/>
              </w:divBdr>
            </w:div>
            <w:div w:id="156962756">
              <w:marLeft w:val="0"/>
              <w:marRight w:val="0"/>
              <w:marTop w:val="0"/>
              <w:marBottom w:val="0"/>
              <w:divBdr>
                <w:top w:val="none" w:sz="0" w:space="0" w:color="auto"/>
                <w:left w:val="none" w:sz="0" w:space="0" w:color="auto"/>
                <w:bottom w:val="none" w:sz="0" w:space="0" w:color="auto"/>
                <w:right w:val="none" w:sz="0" w:space="0" w:color="auto"/>
              </w:divBdr>
            </w:div>
          </w:divsChild>
        </w:div>
        <w:div w:id="1899971740">
          <w:marLeft w:val="0"/>
          <w:marRight w:val="0"/>
          <w:marTop w:val="0"/>
          <w:marBottom w:val="0"/>
          <w:divBdr>
            <w:top w:val="none" w:sz="0" w:space="0" w:color="auto"/>
            <w:left w:val="none" w:sz="0" w:space="0" w:color="auto"/>
            <w:bottom w:val="none" w:sz="0" w:space="0" w:color="auto"/>
            <w:right w:val="none" w:sz="0" w:space="0" w:color="auto"/>
          </w:divBdr>
          <w:divsChild>
            <w:div w:id="841970802">
              <w:marLeft w:val="0"/>
              <w:marRight w:val="0"/>
              <w:marTop w:val="0"/>
              <w:marBottom w:val="0"/>
              <w:divBdr>
                <w:top w:val="none" w:sz="0" w:space="0" w:color="auto"/>
                <w:left w:val="none" w:sz="0" w:space="0" w:color="auto"/>
                <w:bottom w:val="none" w:sz="0" w:space="0" w:color="auto"/>
                <w:right w:val="none" w:sz="0" w:space="0" w:color="auto"/>
              </w:divBdr>
            </w:div>
          </w:divsChild>
        </w:div>
        <w:div w:id="1293822827">
          <w:marLeft w:val="0"/>
          <w:marRight w:val="0"/>
          <w:marTop w:val="0"/>
          <w:marBottom w:val="0"/>
          <w:divBdr>
            <w:top w:val="none" w:sz="0" w:space="0" w:color="auto"/>
            <w:left w:val="none" w:sz="0" w:space="0" w:color="auto"/>
            <w:bottom w:val="none" w:sz="0" w:space="0" w:color="auto"/>
            <w:right w:val="none" w:sz="0" w:space="0" w:color="auto"/>
          </w:divBdr>
          <w:divsChild>
            <w:div w:id="649291741">
              <w:marLeft w:val="0"/>
              <w:marRight w:val="0"/>
              <w:marTop w:val="0"/>
              <w:marBottom w:val="0"/>
              <w:divBdr>
                <w:top w:val="none" w:sz="0" w:space="0" w:color="auto"/>
                <w:left w:val="none" w:sz="0" w:space="0" w:color="auto"/>
                <w:bottom w:val="none" w:sz="0" w:space="0" w:color="auto"/>
                <w:right w:val="none" w:sz="0" w:space="0" w:color="auto"/>
              </w:divBdr>
            </w:div>
            <w:div w:id="572354650">
              <w:marLeft w:val="0"/>
              <w:marRight w:val="0"/>
              <w:marTop w:val="0"/>
              <w:marBottom w:val="0"/>
              <w:divBdr>
                <w:top w:val="none" w:sz="0" w:space="0" w:color="auto"/>
                <w:left w:val="none" w:sz="0" w:space="0" w:color="auto"/>
                <w:bottom w:val="none" w:sz="0" w:space="0" w:color="auto"/>
                <w:right w:val="none" w:sz="0" w:space="0" w:color="auto"/>
              </w:divBdr>
            </w:div>
          </w:divsChild>
        </w:div>
        <w:div w:id="1323125411">
          <w:marLeft w:val="0"/>
          <w:marRight w:val="0"/>
          <w:marTop w:val="0"/>
          <w:marBottom w:val="0"/>
          <w:divBdr>
            <w:top w:val="none" w:sz="0" w:space="0" w:color="auto"/>
            <w:left w:val="none" w:sz="0" w:space="0" w:color="auto"/>
            <w:bottom w:val="none" w:sz="0" w:space="0" w:color="auto"/>
            <w:right w:val="none" w:sz="0" w:space="0" w:color="auto"/>
          </w:divBdr>
          <w:divsChild>
            <w:div w:id="1134759205">
              <w:marLeft w:val="0"/>
              <w:marRight w:val="0"/>
              <w:marTop w:val="0"/>
              <w:marBottom w:val="0"/>
              <w:divBdr>
                <w:top w:val="none" w:sz="0" w:space="0" w:color="auto"/>
                <w:left w:val="none" w:sz="0" w:space="0" w:color="auto"/>
                <w:bottom w:val="none" w:sz="0" w:space="0" w:color="auto"/>
                <w:right w:val="none" w:sz="0" w:space="0" w:color="auto"/>
              </w:divBdr>
            </w:div>
          </w:divsChild>
        </w:div>
        <w:div w:id="1441989421">
          <w:marLeft w:val="0"/>
          <w:marRight w:val="0"/>
          <w:marTop w:val="0"/>
          <w:marBottom w:val="0"/>
          <w:divBdr>
            <w:top w:val="none" w:sz="0" w:space="0" w:color="auto"/>
            <w:left w:val="none" w:sz="0" w:space="0" w:color="auto"/>
            <w:bottom w:val="none" w:sz="0" w:space="0" w:color="auto"/>
            <w:right w:val="none" w:sz="0" w:space="0" w:color="auto"/>
          </w:divBdr>
          <w:divsChild>
            <w:div w:id="1867676903">
              <w:marLeft w:val="0"/>
              <w:marRight w:val="0"/>
              <w:marTop w:val="0"/>
              <w:marBottom w:val="0"/>
              <w:divBdr>
                <w:top w:val="none" w:sz="0" w:space="0" w:color="auto"/>
                <w:left w:val="none" w:sz="0" w:space="0" w:color="auto"/>
                <w:bottom w:val="none" w:sz="0" w:space="0" w:color="auto"/>
                <w:right w:val="none" w:sz="0" w:space="0" w:color="auto"/>
              </w:divBdr>
            </w:div>
          </w:divsChild>
        </w:div>
        <w:div w:id="759720583">
          <w:marLeft w:val="0"/>
          <w:marRight w:val="0"/>
          <w:marTop w:val="0"/>
          <w:marBottom w:val="0"/>
          <w:divBdr>
            <w:top w:val="none" w:sz="0" w:space="0" w:color="auto"/>
            <w:left w:val="none" w:sz="0" w:space="0" w:color="auto"/>
            <w:bottom w:val="none" w:sz="0" w:space="0" w:color="auto"/>
            <w:right w:val="none" w:sz="0" w:space="0" w:color="auto"/>
          </w:divBdr>
          <w:divsChild>
            <w:div w:id="1508330814">
              <w:marLeft w:val="0"/>
              <w:marRight w:val="0"/>
              <w:marTop w:val="0"/>
              <w:marBottom w:val="0"/>
              <w:divBdr>
                <w:top w:val="none" w:sz="0" w:space="0" w:color="auto"/>
                <w:left w:val="none" w:sz="0" w:space="0" w:color="auto"/>
                <w:bottom w:val="none" w:sz="0" w:space="0" w:color="auto"/>
                <w:right w:val="none" w:sz="0" w:space="0" w:color="auto"/>
              </w:divBdr>
            </w:div>
            <w:div w:id="1521122989">
              <w:marLeft w:val="0"/>
              <w:marRight w:val="0"/>
              <w:marTop w:val="0"/>
              <w:marBottom w:val="0"/>
              <w:divBdr>
                <w:top w:val="none" w:sz="0" w:space="0" w:color="auto"/>
                <w:left w:val="none" w:sz="0" w:space="0" w:color="auto"/>
                <w:bottom w:val="none" w:sz="0" w:space="0" w:color="auto"/>
                <w:right w:val="none" w:sz="0" w:space="0" w:color="auto"/>
              </w:divBdr>
            </w:div>
            <w:div w:id="1513255310">
              <w:marLeft w:val="0"/>
              <w:marRight w:val="0"/>
              <w:marTop w:val="0"/>
              <w:marBottom w:val="0"/>
              <w:divBdr>
                <w:top w:val="none" w:sz="0" w:space="0" w:color="auto"/>
                <w:left w:val="none" w:sz="0" w:space="0" w:color="auto"/>
                <w:bottom w:val="none" w:sz="0" w:space="0" w:color="auto"/>
                <w:right w:val="none" w:sz="0" w:space="0" w:color="auto"/>
              </w:divBdr>
            </w:div>
            <w:div w:id="179125547">
              <w:marLeft w:val="0"/>
              <w:marRight w:val="0"/>
              <w:marTop w:val="0"/>
              <w:marBottom w:val="0"/>
              <w:divBdr>
                <w:top w:val="none" w:sz="0" w:space="0" w:color="auto"/>
                <w:left w:val="none" w:sz="0" w:space="0" w:color="auto"/>
                <w:bottom w:val="none" w:sz="0" w:space="0" w:color="auto"/>
                <w:right w:val="none" w:sz="0" w:space="0" w:color="auto"/>
              </w:divBdr>
            </w:div>
          </w:divsChild>
        </w:div>
        <w:div w:id="1999840357">
          <w:marLeft w:val="0"/>
          <w:marRight w:val="0"/>
          <w:marTop w:val="0"/>
          <w:marBottom w:val="0"/>
          <w:divBdr>
            <w:top w:val="none" w:sz="0" w:space="0" w:color="auto"/>
            <w:left w:val="none" w:sz="0" w:space="0" w:color="auto"/>
            <w:bottom w:val="none" w:sz="0" w:space="0" w:color="auto"/>
            <w:right w:val="none" w:sz="0" w:space="0" w:color="auto"/>
          </w:divBdr>
          <w:divsChild>
            <w:div w:id="1594898896">
              <w:marLeft w:val="0"/>
              <w:marRight w:val="0"/>
              <w:marTop w:val="0"/>
              <w:marBottom w:val="0"/>
              <w:divBdr>
                <w:top w:val="none" w:sz="0" w:space="0" w:color="auto"/>
                <w:left w:val="none" w:sz="0" w:space="0" w:color="auto"/>
                <w:bottom w:val="none" w:sz="0" w:space="0" w:color="auto"/>
                <w:right w:val="none" w:sz="0" w:space="0" w:color="auto"/>
              </w:divBdr>
            </w:div>
          </w:divsChild>
        </w:div>
        <w:div w:id="1626425562">
          <w:marLeft w:val="0"/>
          <w:marRight w:val="0"/>
          <w:marTop w:val="0"/>
          <w:marBottom w:val="0"/>
          <w:divBdr>
            <w:top w:val="none" w:sz="0" w:space="0" w:color="auto"/>
            <w:left w:val="none" w:sz="0" w:space="0" w:color="auto"/>
            <w:bottom w:val="none" w:sz="0" w:space="0" w:color="auto"/>
            <w:right w:val="none" w:sz="0" w:space="0" w:color="auto"/>
          </w:divBdr>
          <w:divsChild>
            <w:div w:id="1198393903">
              <w:marLeft w:val="0"/>
              <w:marRight w:val="0"/>
              <w:marTop w:val="0"/>
              <w:marBottom w:val="0"/>
              <w:divBdr>
                <w:top w:val="none" w:sz="0" w:space="0" w:color="auto"/>
                <w:left w:val="none" w:sz="0" w:space="0" w:color="auto"/>
                <w:bottom w:val="none" w:sz="0" w:space="0" w:color="auto"/>
                <w:right w:val="none" w:sz="0" w:space="0" w:color="auto"/>
              </w:divBdr>
            </w:div>
            <w:div w:id="1006130848">
              <w:marLeft w:val="0"/>
              <w:marRight w:val="0"/>
              <w:marTop w:val="0"/>
              <w:marBottom w:val="0"/>
              <w:divBdr>
                <w:top w:val="none" w:sz="0" w:space="0" w:color="auto"/>
                <w:left w:val="none" w:sz="0" w:space="0" w:color="auto"/>
                <w:bottom w:val="none" w:sz="0" w:space="0" w:color="auto"/>
                <w:right w:val="none" w:sz="0" w:space="0" w:color="auto"/>
              </w:divBdr>
            </w:div>
          </w:divsChild>
        </w:div>
        <w:div w:id="2131194881">
          <w:marLeft w:val="0"/>
          <w:marRight w:val="0"/>
          <w:marTop w:val="0"/>
          <w:marBottom w:val="0"/>
          <w:divBdr>
            <w:top w:val="none" w:sz="0" w:space="0" w:color="auto"/>
            <w:left w:val="none" w:sz="0" w:space="0" w:color="auto"/>
            <w:bottom w:val="none" w:sz="0" w:space="0" w:color="auto"/>
            <w:right w:val="none" w:sz="0" w:space="0" w:color="auto"/>
          </w:divBdr>
          <w:divsChild>
            <w:div w:id="1710951024">
              <w:marLeft w:val="0"/>
              <w:marRight w:val="0"/>
              <w:marTop w:val="0"/>
              <w:marBottom w:val="0"/>
              <w:divBdr>
                <w:top w:val="none" w:sz="0" w:space="0" w:color="auto"/>
                <w:left w:val="none" w:sz="0" w:space="0" w:color="auto"/>
                <w:bottom w:val="none" w:sz="0" w:space="0" w:color="auto"/>
                <w:right w:val="none" w:sz="0" w:space="0" w:color="auto"/>
              </w:divBdr>
            </w:div>
          </w:divsChild>
        </w:div>
        <w:div w:id="1662272572">
          <w:marLeft w:val="0"/>
          <w:marRight w:val="0"/>
          <w:marTop w:val="0"/>
          <w:marBottom w:val="0"/>
          <w:divBdr>
            <w:top w:val="none" w:sz="0" w:space="0" w:color="auto"/>
            <w:left w:val="none" w:sz="0" w:space="0" w:color="auto"/>
            <w:bottom w:val="none" w:sz="0" w:space="0" w:color="auto"/>
            <w:right w:val="none" w:sz="0" w:space="0" w:color="auto"/>
          </w:divBdr>
          <w:divsChild>
            <w:div w:id="1868525109">
              <w:marLeft w:val="0"/>
              <w:marRight w:val="0"/>
              <w:marTop w:val="0"/>
              <w:marBottom w:val="0"/>
              <w:divBdr>
                <w:top w:val="none" w:sz="0" w:space="0" w:color="auto"/>
                <w:left w:val="none" w:sz="0" w:space="0" w:color="auto"/>
                <w:bottom w:val="none" w:sz="0" w:space="0" w:color="auto"/>
                <w:right w:val="none" w:sz="0" w:space="0" w:color="auto"/>
              </w:divBdr>
            </w:div>
            <w:div w:id="43674237">
              <w:marLeft w:val="0"/>
              <w:marRight w:val="0"/>
              <w:marTop w:val="0"/>
              <w:marBottom w:val="0"/>
              <w:divBdr>
                <w:top w:val="none" w:sz="0" w:space="0" w:color="auto"/>
                <w:left w:val="none" w:sz="0" w:space="0" w:color="auto"/>
                <w:bottom w:val="none" w:sz="0" w:space="0" w:color="auto"/>
                <w:right w:val="none" w:sz="0" w:space="0" w:color="auto"/>
              </w:divBdr>
            </w:div>
            <w:div w:id="1722437293">
              <w:marLeft w:val="0"/>
              <w:marRight w:val="0"/>
              <w:marTop w:val="0"/>
              <w:marBottom w:val="0"/>
              <w:divBdr>
                <w:top w:val="none" w:sz="0" w:space="0" w:color="auto"/>
                <w:left w:val="none" w:sz="0" w:space="0" w:color="auto"/>
                <w:bottom w:val="none" w:sz="0" w:space="0" w:color="auto"/>
                <w:right w:val="none" w:sz="0" w:space="0" w:color="auto"/>
              </w:divBdr>
            </w:div>
          </w:divsChild>
        </w:div>
        <w:div w:id="1333144345">
          <w:marLeft w:val="0"/>
          <w:marRight w:val="0"/>
          <w:marTop w:val="0"/>
          <w:marBottom w:val="0"/>
          <w:divBdr>
            <w:top w:val="none" w:sz="0" w:space="0" w:color="auto"/>
            <w:left w:val="none" w:sz="0" w:space="0" w:color="auto"/>
            <w:bottom w:val="none" w:sz="0" w:space="0" w:color="auto"/>
            <w:right w:val="none" w:sz="0" w:space="0" w:color="auto"/>
          </w:divBdr>
          <w:divsChild>
            <w:div w:id="1065421834">
              <w:marLeft w:val="0"/>
              <w:marRight w:val="0"/>
              <w:marTop w:val="0"/>
              <w:marBottom w:val="0"/>
              <w:divBdr>
                <w:top w:val="none" w:sz="0" w:space="0" w:color="auto"/>
                <w:left w:val="none" w:sz="0" w:space="0" w:color="auto"/>
                <w:bottom w:val="none" w:sz="0" w:space="0" w:color="auto"/>
                <w:right w:val="none" w:sz="0" w:space="0" w:color="auto"/>
              </w:divBdr>
            </w:div>
            <w:div w:id="1857768527">
              <w:marLeft w:val="0"/>
              <w:marRight w:val="0"/>
              <w:marTop w:val="0"/>
              <w:marBottom w:val="0"/>
              <w:divBdr>
                <w:top w:val="none" w:sz="0" w:space="0" w:color="auto"/>
                <w:left w:val="none" w:sz="0" w:space="0" w:color="auto"/>
                <w:bottom w:val="none" w:sz="0" w:space="0" w:color="auto"/>
                <w:right w:val="none" w:sz="0" w:space="0" w:color="auto"/>
              </w:divBdr>
            </w:div>
            <w:div w:id="127863592">
              <w:marLeft w:val="0"/>
              <w:marRight w:val="0"/>
              <w:marTop w:val="0"/>
              <w:marBottom w:val="0"/>
              <w:divBdr>
                <w:top w:val="none" w:sz="0" w:space="0" w:color="auto"/>
                <w:left w:val="none" w:sz="0" w:space="0" w:color="auto"/>
                <w:bottom w:val="none" w:sz="0" w:space="0" w:color="auto"/>
                <w:right w:val="none" w:sz="0" w:space="0" w:color="auto"/>
              </w:divBdr>
            </w:div>
            <w:div w:id="360402813">
              <w:marLeft w:val="0"/>
              <w:marRight w:val="0"/>
              <w:marTop w:val="0"/>
              <w:marBottom w:val="0"/>
              <w:divBdr>
                <w:top w:val="none" w:sz="0" w:space="0" w:color="auto"/>
                <w:left w:val="none" w:sz="0" w:space="0" w:color="auto"/>
                <w:bottom w:val="none" w:sz="0" w:space="0" w:color="auto"/>
                <w:right w:val="none" w:sz="0" w:space="0" w:color="auto"/>
              </w:divBdr>
            </w:div>
            <w:div w:id="254946415">
              <w:marLeft w:val="0"/>
              <w:marRight w:val="0"/>
              <w:marTop w:val="0"/>
              <w:marBottom w:val="0"/>
              <w:divBdr>
                <w:top w:val="none" w:sz="0" w:space="0" w:color="auto"/>
                <w:left w:val="none" w:sz="0" w:space="0" w:color="auto"/>
                <w:bottom w:val="none" w:sz="0" w:space="0" w:color="auto"/>
                <w:right w:val="none" w:sz="0" w:space="0" w:color="auto"/>
              </w:divBdr>
            </w:div>
            <w:div w:id="899633724">
              <w:marLeft w:val="0"/>
              <w:marRight w:val="0"/>
              <w:marTop w:val="0"/>
              <w:marBottom w:val="0"/>
              <w:divBdr>
                <w:top w:val="none" w:sz="0" w:space="0" w:color="auto"/>
                <w:left w:val="none" w:sz="0" w:space="0" w:color="auto"/>
                <w:bottom w:val="none" w:sz="0" w:space="0" w:color="auto"/>
                <w:right w:val="none" w:sz="0" w:space="0" w:color="auto"/>
              </w:divBdr>
            </w:div>
            <w:div w:id="1655598993">
              <w:marLeft w:val="0"/>
              <w:marRight w:val="0"/>
              <w:marTop w:val="0"/>
              <w:marBottom w:val="0"/>
              <w:divBdr>
                <w:top w:val="none" w:sz="0" w:space="0" w:color="auto"/>
                <w:left w:val="none" w:sz="0" w:space="0" w:color="auto"/>
                <w:bottom w:val="none" w:sz="0" w:space="0" w:color="auto"/>
                <w:right w:val="none" w:sz="0" w:space="0" w:color="auto"/>
              </w:divBdr>
            </w:div>
            <w:div w:id="723337036">
              <w:marLeft w:val="0"/>
              <w:marRight w:val="0"/>
              <w:marTop w:val="0"/>
              <w:marBottom w:val="0"/>
              <w:divBdr>
                <w:top w:val="none" w:sz="0" w:space="0" w:color="auto"/>
                <w:left w:val="none" w:sz="0" w:space="0" w:color="auto"/>
                <w:bottom w:val="none" w:sz="0" w:space="0" w:color="auto"/>
                <w:right w:val="none" w:sz="0" w:space="0" w:color="auto"/>
              </w:divBdr>
            </w:div>
            <w:div w:id="1489402187">
              <w:marLeft w:val="0"/>
              <w:marRight w:val="0"/>
              <w:marTop w:val="0"/>
              <w:marBottom w:val="0"/>
              <w:divBdr>
                <w:top w:val="none" w:sz="0" w:space="0" w:color="auto"/>
                <w:left w:val="none" w:sz="0" w:space="0" w:color="auto"/>
                <w:bottom w:val="none" w:sz="0" w:space="0" w:color="auto"/>
                <w:right w:val="none" w:sz="0" w:space="0" w:color="auto"/>
              </w:divBdr>
            </w:div>
            <w:div w:id="1620913083">
              <w:marLeft w:val="0"/>
              <w:marRight w:val="0"/>
              <w:marTop w:val="0"/>
              <w:marBottom w:val="0"/>
              <w:divBdr>
                <w:top w:val="none" w:sz="0" w:space="0" w:color="auto"/>
                <w:left w:val="none" w:sz="0" w:space="0" w:color="auto"/>
                <w:bottom w:val="none" w:sz="0" w:space="0" w:color="auto"/>
                <w:right w:val="none" w:sz="0" w:space="0" w:color="auto"/>
              </w:divBdr>
            </w:div>
            <w:div w:id="1278097329">
              <w:marLeft w:val="0"/>
              <w:marRight w:val="0"/>
              <w:marTop w:val="0"/>
              <w:marBottom w:val="0"/>
              <w:divBdr>
                <w:top w:val="none" w:sz="0" w:space="0" w:color="auto"/>
                <w:left w:val="none" w:sz="0" w:space="0" w:color="auto"/>
                <w:bottom w:val="none" w:sz="0" w:space="0" w:color="auto"/>
                <w:right w:val="none" w:sz="0" w:space="0" w:color="auto"/>
              </w:divBdr>
            </w:div>
            <w:div w:id="426661701">
              <w:marLeft w:val="0"/>
              <w:marRight w:val="0"/>
              <w:marTop w:val="0"/>
              <w:marBottom w:val="0"/>
              <w:divBdr>
                <w:top w:val="none" w:sz="0" w:space="0" w:color="auto"/>
                <w:left w:val="none" w:sz="0" w:space="0" w:color="auto"/>
                <w:bottom w:val="none" w:sz="0" w:space="0" w:color="auto"/>
                <w:right w:val="none" w:sz="0" w:space="0" w:color="auto"/>
              </w:divBdr>
            </w:div>
            <w:div w:id="597254983">
              <w:marLeft w:val="0"/>
              <w:marRight w:val="0"/>
              <w:marTop w:val="0"/>
              <w:marBottom w:val="0"/>
              <w:divBdr>
                <w:top w:val="none" w:sz="0" w:space="0" w:color="auto"/>
                <w:left w:val="none" w:sz="0" w:space="0" w:color="auto"/>
                <w:bottom w:val="none" w:sz="0" w:space="0" w:color="auto"/>
                <w:right w:val="none" w:sz="0" w:space="0" w:color="auto"/>
              </w:divBdr>
            </w:div>
            <w:div w:id="1245140833">
              <w:marLeft w:val="0"/>
              <w:marRight w:val="0"/>
              <w:marTop w:val="0"/>
              <w:marBottom w:val="0"/>
              <w:divBdr>
                <w:top w:val="none" w:sz="0" w:space="0" w:color="auto"/>
                <w:left w:val="none" w:sz="0" w:space="0" w:color="auto"/>
                <w:bottom w:val="none" w:sz="0" w:space="0" w:color="auto"/>
                <w:right w:val="none" w:sz="0" w:space="0" w:color="auto"/>
              </w:divBdr>
            </w:div>
            <w:div w:id="1478035892">
              <w:marLeft w:val="0"/>
              <w:marRight w:val="0"/>
              <w:marTop w:val="0"/>
              <w:marBottom w:val="0"/>
              <w:divBdr>
                <w:top w:val="none" w:sz="0" w:space="0" w:color="auto"/>
                <w:left w:val="none" w:sz="0" w:space="0" w:color="auto"/>
                <w:bottom w:val="none" w:sz="0" w:space="0" w:color="auto"/>
                <w:right w:val="none" w:sz="0" w:space="0" w:color="auto"/>
              </w:divBdr>
            </w:div>
            <w:div w:id="1141114845">
              <w:marLeft w:val="0"/>
              <w:marRight w:val="0"/>
              <w:marTop w:val="0"/>
              <w:marBottom w:val="0"/>
              <w:divBdr>
                <w:top w:val="none" w:sz="0" w:space="0" w:color="auto"/>
                <w:left w:val="none" w:sz="0" w:space="0" w:color="auto"/>
                <w:bottom w:val="none" w:sz="0" w:space="0" w:color="auto"/>
                <w:right w:val="none" w:sz="0" w:space="0" w:color="auto"/>
              </w:divBdr>
            </w:div>
            <w:div w:id="606738392">
              <w:marLeft w:val="0"/>
              <w:marRight w:val="0"/>
              <w:marTop w:val="0"/>
              <w:marBottom w:val="0"/>
              <w:divBdr>
                <w:top w:val="none" w:sz="0" w:space="0" w:color="auto"/>
                <w:left w:val="none" w:sz="0" w:space="0" w:color="auto"/>
                <w:bottom w:val="none" w:sz="0" w:space="0" w:color="auto"/>
                <w:right w:val="none" w:sz="0" w:space="0" w:color="auto"/>
              </w:divBdr>
            </w:div>
            <w:div w:id="907374888">
              <w:marLeft w:val="0"/>
              <w:marRight w:val="0"/>
              <w:marTop w:val="0"/>
              <w:marBottom w:val="0"/>
              <w:divBdr>
                <w:top w:val="none" w:sz="0" w:space="0" w:color="auto"/>
                <w:left w:val="none" w:sz="0" w:space="0" w:color="auto"/>
                <w:bottom w:val="none" w:sz="0" w:space="0" w:color="auto"/>
                <w:right w:val="none" w:sz="0" w:space="0" w:color="auto"/>
              </w:divBdr>
            </w:div>
            <w:div w:id="719403438">
              <w:marLeft w:val="0"/>
              <w:marRight w:val="0"/>
              <w:marTop w:val="0"/>
              <w:marBottom w:val="0"/>
              <w:divBdr>
                <w:top w:val="none" w:sz="0" w:space="0" w:color="auto"/>
                <w:left w:val="none" w:sz="0" w:space="0" w:color="auto"/>
                <w:bottom w:val="none" w:sz="0" w:space="0" w:color="auto"/>
                <w:right w:val="none" w:sz="0" w:space="0" w:color="auto"/>
              </w:divBdr>
            </w:div>
          </w:divsChild>
        </w:div>
        <w:div w:id="2095589502">
          <w:marLeft w:val="0"/>
          <w:marRight w:val="0"/>
          <w:marTop w:val="0"/>
          <w:marBottom w:val="0"/>
          <w:divBdr>
            <w:top w:val="none" w:sz="0" w:space="0" w:color="auto"/>
            <w:left w:val="none" w:sz="0" w:space="0" w:color="auto"/>
            <w:bottom w:val="none" w:sz="0" w:space="0" w:color="auto"/>
            <w:right w:val="none" w:sz="0" w:space="0" w:color="auto"/>
          </w:divBdr>
          <w:divsChild>
            <w:div w:id="33116682">
              <w:marLeft w:val="0"/>
              <w:marRight w:val="0"/>
              <w:marTop w:val="0"/>
              <w:marBottom w:val="0"/>
              <w:divBdr>
                <w:top w:val="none" w:sz="0" w:space="0" w:color="auto"/>
                <w:left w:val="none" w:sz="0" w:space="0" w:color="auto"/>
                <w:bottom w:val="none" w:sz="0" w:space="0" w:color="auto"/>
                <w:right w:val="none" w:sz="0" w:space="0" w:color="auto"/>
              </w:divBdr>
            </w:div>
          </w:divsChild>
        </w:div>
        <w:div w:id="1704406456">
          <w:marLeft w:val="0"/>
          <w:marRight w:val="0"/>
          <w:marTop w:val="0"/>
          <w:marBottom w:val="0"/>
          <w:divBdr>
            <w:top w:val="none" w:sz="0" w:space="0" w:color="auto"/>
            <w:left w:val="none" w:sz="0" w:space="0" w:color="auto"/>
            <w:bottom w:val="none" w:sz="0" w:space="0" w:color="auto"/>
            <w:right w:val="none" w:sz="0" w:space="0" w:color="auto"/>
          </w:divBdr>
          <w:divsChild>
            <w:div w:id="196235539">
              <w:marLeft w:val="0"/>
              <w:marRight w:val="0"/>
              <w:marTop w:val="0"/>
              <w:marBottom w:val="0"/>
              <w:divBdr>
                <w:top w:val="none" w:sz="0" w:space="0" w:color="auto"/>
                <w:left w:val="none" w:sz="0" w:space="0" w:color="auto"/>
                <w:bottom w:val="none" w:sz="0" w:space="0" w:color="auto"/>
                <w:right w:val="none" w:sz="0" w:space="0" w:color="auto"/>
              </w:divBdr>
            </w:div>
          </w:divsChild>
        </w:div>
        <w:div w:id="1950307833">
          <w:marLeft w:val="0"/>
          <w:marRight w:val="0"/>
          <w:marTop w:val="0"/>
          <w:marBottom w:val="0"/>
          <w:divBdr>
            <w:top w:val="none" w:sz="0" w:space="0" w:color="auto"/>
            <w:left w:val="none" w:sz="0" w:space="0" w:color="auto"/>
            <w:bottom w:val="none" w:sz="0" w:space="0" w:color="auto"/>
            <w:right w:val="none" w:sz="0" w:space="0" w:color="auto"/>
          </w:divBdr>
          <w:divsChild>
            <w:div w:id="2063870171">
              <w:marLeft w:val="0"/>
              <w:marRight w:val="0"/>
              <w:marTop w:val="0"/>
              <w:marBottom w:val="0"/>
              <w:divBdr>
                <w:top w:val="none" w:sz="0" w:space="0" w:color="auto"/>
                <w:left w:val="none" w:sz="0" w:space="0" w:color="auto"/>
                <w:bottom w:val="none" w:sz="0" w:space="0" w:color="auto"/>
                <w:right w:val="none" w:sz="0" w:space="0" w:color="auto"/>
              </w:divBdr>
            </w:div>
            <w:div w:id="1791892692">
              <w:marLeft w:val="0"/>
              <w:marRight w:val="0"/>
              <w:marTop w:val="0"/>
              <w:marBottom w:val="0"/>
              <w:divBdr>
                <w:top w:val="none" w:sz="0" w:space="0" w:color="auto"/>
                <w:left w:val="none" w:sz="0" w:space="0" w:color="auto"/>
                <w:bottom w:val="none" w:sz="0" w:space="0" w:color="auto"/>
                <w:right w:val="none" w:sz="0" w:space="0" w:color="auto"/>
              </w:divBdr>
            </w:div>
          </w:divsChild>
        </w:div>
        <w:div w:id="593974130">
          <w:marLeft w:val="0"/>
          <w:marRight w:val="0"/>
          <w:marTop w:val="0"/>
          <w:marBottom w:val="0"/>
          <w:divBdr>
            <w:top w:val="none" w:sz="0" w:space="0" w:color="auto"/>
            <w:left w:val="none" w:sz="0" w:space="0" w:color="auto"/>
            <w:bottom w:val="none" w:sz="0" w:space="0" w:color="auto"/>
            <w:right w:val="none" w:sz="0" w:space="0" w:color="auto"/>
          </w:divBdr>
          <w:divsChild>
            <w:div w:id="1618902116">
              <w:marLeft w:val="0"/>
              <w:marRight w:val="0"/>
              <w:marTop w:val="0"/>
              <w:marBottom w:val="0"/>
              <w:divBdr>
                <w:top w:val="none" w:sz="0" w:space="0" w:color="auto"/>
                <w:left w:val="none" w:sz="0" w:space="0" w:color="auto"/>
                <w:bottom w:val="none" w:sz="0" w:space="0" w:color="auto"/>
                <w:right w:val="none" w:sz="0" w:space="0" w:color="auto"/>
              </w:divBdr>
            </w:div>
          </w:divsChild>
        </w:div>
        <w:div w:id="689137702">
          <w:marLeft w:val="0"/>
          <w:marRight w:val="0"/>
          <w:marTop w:val="0"/>
          <w:marBottom w:val="0"/>
          <w:divBdr>
            <w:top w:val="none" w:sz="0" w:space="0" w:color="auto"/>
            <w:left w:val="none" w:sz="0" w:space="0" w:color="auto"/>
            <w:bottom w:val="none" w:sz="0" w:space="0" w:color="auto"/>
            <w:right w:val="none" w:sz="0" w:space="0" w:color="auto"/>
          </w:divBdr>
          <w:divsChild>
            <w:div w:id="1595017665">
              <w:marLeft w:val="0"/>
              <w:marRight w:val="0"/>
              <w:marTop w:val="0"/>
              <w:marBottom w:val="0"/>
              <w:divBdr>
                <w:top w:val="none" w:sz="0" w:space="0" w:color="auto"/>
                <w:left w:val="none" w:sz="0" w:space="0" w:color="auto"/>
                <w:bottom w:val="none" w:sz="0" w:space="0" w:color="auto"/>
                <w:right w:val="none" w:sz="0" w:space="0" w:color="auto"/>
              </w:divBdr>
            </w:div>
            <w:div w:id="893731716">
              <w:marLeft w:val="0"/>
              <w:marRight w:val="0"/>
              <w:marTop w:val="0"/>
              <w:marBottom w:val="0"/>
              <w:divBdr>
                <w:top w:val="none" w:sz="0" w:space="0" w:color="auto"/>
                <w:left w:val="none" w:sz="0" w:space="0" w:color="auto"/>
                <w:bottom w:val="none" w:sz="0" w:space="0" w:color="auto"/>
                <w:right w:val="none" w:sz="0" w:space="0" w:color="auto"/>
              </w:divBdr>
            </w:div>
          </w:divsChild>
        </w:div>
        <w:div w:id="498232834">
          <w:marLeft w:val="0"/>
          <w:marRight w:val="0"/>
          <w:marTop w:val="0"/>
          <w:marBottom w:val="0"/>
          <w:divBdr>
            <w:top w:val="none" w:sz="0" w:space="0" w:color="auto"/>
            <w:left w:val="none" w:sz="0" w:space="0" w:color="auto"/>
            <w:bottom w:val="none" w:sz="0" w:space="0" w:color="auto"/>
            <w:right w:val="none" w:sz="0" w:space="0" w:color="auto"/>
          </w:divBdr>
          <w:divsChild>
            <w:div w:id="844051788">
              <w:marLeft w:val="0"/>
              <w:marRight w:val="0"/>
              <w:marTop w:val="0"/>
              <w:marBottom w:val="0"/>
              <w:divBdr>
                <w:top w:val="none" w:sz="0" w:space="0" w:color="auto"/>
                <w:left w:val="none" w:sz="0" w:space="0" w:color="auto"/>
                <w:bottom w:val="none" w:sz="0" w:space="0" w:color="auto"/>
                <w:right w:val="none" w:sz="0" w:space="0" w:color="auto"/>
              </w:divBdr>
            </w:div>
            <w:div w:id="800223397">
              <w:marLeft w:val="0"/>
              <w:marRight w:val="0"/>
              <w:marTop w:val="0"/>
              <w:marBottom w:val="0"/>
              <w:divBdr>
                <w:top w:val="none" w:sz="0" w:space="0" w:color="auto"/>
                <w:left w:val="none" w:sz="0" w:space="0" w:color="auto"/>
                <w:bottom w:val="none" w:sz="0" w:space="0" w:color="auto"/>
                <w:right w:val="none" w:sz="0" w:space="0" w:color="auto"/>
              </w:divBdr>
            </w:div>
          </w:divsChild>
        </w:div>
        <w:div w:id="1129203665">
          <w:marLeft w:val="0"/>
          <w:marRight w:val="0"/>
          <w:marTop w:val="0"/>
          <w:marBottom w:val="0"/>
          <w:divBdr>
            <w:top w:val="none" w:sz="0" w:space="0" w:color="auto"/>
            <w:left w:val="none" w:sz="0" w:space="0" w:color="auto"/>
            <w:bottom w:val="none" w:sz="0" w:space="0" w:color="auto"/>
            <w:right w:val="none" w:sz="0" w:space="0" w:color="auto"/>
          </w:divBdr>
          <w:divsChild>
            <w:div w:id="2040547419">
              <w:marLeft w:val="0"/>
              <w:marRight w:val="0"/>
              <w:marTop w:val="0"/>
              <w:marBottom w:val="0"/>
              <w:divBdr>
                <w:top w:val="none" w:sz="0" w:space="0" w:color="auto"/>
                <w:left w:val="none" w:sz="0" w:space="0" w:color="auto"/>
                <w:bottom w:val="none" w:sz="0" w:space="0" w:color="auto"/>
                <w:right w:val="none" w:sz="0" w:space="0" w:color="auto"/>
              </w:divBdr>
            </w:div>
            <w:div w:id="1919172948">
              <w:marLeft w:val="0"/>
              <w:marRight w:val="0"/>
              <w:marTop w:val="0"/>
              <w:marBottom w:val="0"/>
              <w:divBdr>
                <w:top w:val="none" w:sz="0" w:space="0" w:color="auto"/>
                <w:left w:val="none" w:sz="0" w:space="0" w:color="auto"/>
                <w:bottom w:val="none" w:sz="0" w:space="0" w:color="auto"/>
                <w:right w:val="none" w:sz="0" w:space="0" w:color="auto"/>
              </w:divBdr>
            </w:div>
          </w:divsChild>
        </w:div>
        <w:div w:id="1484662433">
          <w:marLeft w:val="0"/>
          <w:marRight w:val="0"/>
          <w:marTop w:val="0"/>
          <w:marBottom w:val="0"/>
          <w:divBdr>
            <w:top w:val="none" w:sz="0" w:space="0" w:color="auto"/>
            <w:left w:val="none" w:sz="0" w:space="0" w:color="auto"/>
            <w:bottom w:val="none" w:sz="0" w:space="0" w:color="auto"/>
            <w:right w:val="none" w:sz="0" w:space="0" w:color="auto"/>
          </w:divBdr>
          <w:divsChild>
            <w:div w:id="921987137">
              <w:marLeft w:val="0"/>
              <w:marRight w:val="0"/>
              <w:marTop w:val="0"/>
              <w:marBottom w:val="0"/>
              <w:divBdr>
                <w:top w:val="none" w:sz="0" w:space="0" w:color="auto"/>
                <w:left w:val="none" w:sz="0" w:space="0" w:color="auto"/>
                <w:bottom w:val="none" w:sz="0" w:space="0" w:color="auto"/>
                <w:right w:val="none" w:sz="0" w:space="0" w:color="auto"/>
              </w:divBdr>
            </w:div>
            <w:div w:id="675839684">
              <w:marLeft w:val="0"/>
              <w:marRight w:val="0"/>
              <w:marTop w:val="0"/>
              <w:marBottom w:val="0"/>
              <w:divBdr>
                <w:top w:val="none" w:sz="0" w:space="0" w:color="auto"/>
                <w:left w:val="none" w:sz="0" w:space="0" w:color="auto"/>
                <w:bottom w:val="none" w:sz="0" w:space="0" w:color="auto"/>
                <w:right w:val="none" w:sz="0" w:space="0" w:color="auto"/>
              </w:divBdr>
            </w:div>
          </w:divsChild>
        </w:div>
        <w:div w:id="503210525">
          <w:marLeft w:val="0"/>
          <w:marRight w:val="0"/>
          <w:marTop w:val="0"/>
          <w:marBottom w:val="0"/>
          <w:divBdr>
            <w:top w:val="none" w:sz="0" w:space="0" w:color="auto"/>
            <w:left w:val="none" w:sz="0" w:space="0" w:color="auto"/>
            <w:bottom w:val="none" w:sz="0" w:space="0" w:color="auto"/>
            <w:right w:val="none" w:sz="0" w:space="0" w:color="auto"/>
          </w:divBdr>
          <w:divsChild>
            <w:div w:id="45179955">
              <w:marLeft w:val="0"/>
              <w:marRight w:val="0"/>
              <w:marTop w:val="0"/>
              <w:marBottom w:val="0"/>
              <w:divBdr>
                <w:top w:val="none" w:sz="0" w:space="0" w:color="auto"/>
                <w:left w:val="none" w:sz="0" w:space="0" w:color="auto"/>
                <w:bottom w:val="none" w:sz="0" w:space="0" w:color="auto"/>
                <w:right w:val="none" w:sz="0" w:space="0" w:color="auto"/>
              </w:divBdr>
            </w:div>
            <w:div w:id="495531718">
              <w:marLeft w:val="0"/>
              <w:marRight w:val="0"/>
              <w:marTop w:val="0"/>
              <w:marBottom w:val="0"/>
              <w:divBdr>
                <w:top w:val="none" w:sz="0" w:space="0" w:color="auto"/>
                <w:left w:val="none" w:sz="0" w:space="0" w:color="auto"/>
                <w:bottom w:val="none" w:sz="0" w:space="0" w:color="auto"/>
                <w:right w:val="none" w:sz="0" w:space="0" w:color="auto"/>
              </w:divBdr>
            </w:div>
            <w:div w:id="1547986269">
              <w:marLeft w:val="0"/>
              <w:marRight w:val="0"/>
              <w:marTop w:val="0"/>
              <w:marBottom w:val="0"/>
              <w:divBdr>
                <w:top w:val="none" w:sz="0" w:space="0" w:color="auto"/>
                <w:left w:val="none" w:sz="0" w:space="0" w:color="auto"/>
                <w:bottom w:val="none" w:sz="0" w:space="0" w:color="auto"/>
                <w:right w:val="none" w:sz="0" w:space="0" w:color="auto"/>
              </w:divBdr>
            </w:div>
            <w:div w:id="1168864608">
              <w:marLeft w:val="0"/>
              <w:marRight w:val="0"/>
              <w:marTop w:val="0"/>
              <w:marBottom w:val="0"/>
              <w:divBdr>
                <w:top w:val="none" w:sz="0" w:space="0" w:color="auto"/>
                <w:left w:val="none" w:sz="0" w:space="0" w:color="auto"/>
                <w:bottom w:val="none" w:sz="0" w:space="0" w:color="auto"/>
                <w:right w:val="none" w:sz="0" w:space="0" w:color="auto"/>
              </w:divBdr>
            </w:div>
            <w:div w:id="97070298">
              <w:marLeft w:val="0"/>
              <w:marRight w:val="0"/>
              <w:marTop w:val="0"/>
              <w:marBottom w:val="0"/>
              <w:divBdr>
                <w:top w:val="none" w:sz="0" w:space="0" w:color="auto"/>
                <w:left w:val="none" w:sz="0" w:space="0" w:color="auto"/>
                <w:bottom w:val="none" w:sz="0" w:space="0" w:color="auto"/>
                <w:right w:val="none" w:sz="0" w:space="0" w:color="auto"/>
              </w:divBdr>
            </w:div>
            <w:div w:id="947658963">
              <w:marLeft w:val="0"/>
              <w:marRight w:val="0"/>
              <w:marTop w:val="0"/>
              <w:marBottom w:val="0"/>
              <w:divBdr>
                <w:top w:val="none" w:sz="0" w:space="0" w:color="auto"/>
                <w:left w:val="none" w:sz="0" w:space="0" w:color="auto"/>
                <w:bottom w:val="none" w:sz="0" w:space="0" w:color="auto"/>
                <w:right w:val="none" w:sz="0" w:space="0" w:color="auto"/>
              </w:divBdr>
            </w:div>
            <w:div w:id="1110930527">
              <w:marLeft w:val="0"/>
              <w:marRight w:val="0"/>
              <w:marTop w:val="0"/>
              <w:marBottom w:val="0"/>
              <w:divBdr>
                <w:top w:val="none" w:sz="0" w:space="0" w:color="auto"/>
                <w:left w:val="none" w:sz="0" w:space="0" w:color="auto"/>
                <w:bottom w:val="none" w:sz="0" w:space="0" w:color="auto"/>
                <w:right w:val="none" w:sz="0" w:space="0" w:color="auto"/>
              </w:divBdr>
            </w:div>
          </w:divsChild>
        </w:div>
        <w:div w:id="1112212290">
          <w:marLeft w:val="0"/>
          <w:marRight w:val="0"/>
          <w:marTop w:val="0"/>
          <w:marBottom w:val="0"/>
          <w:divBdr>
            <w:top w:val="none" w:sz="0" w:space="0" w:color="auto"/>
            <w:left w:val="none" w:sz="0" w:space="0" w:color="auto"/>
            <w:bottom w:val="none" w:sz="0" w:space="0" w:color="auto"/>
            <w:right w:val="none" w:sz="0" w:space="0" w:color="auto"/>
          </w:divBdr>
          <w:divsChild>
            <w:div w:id="714163570">
              <w:marLeft w:val="0"/>
              <w:marRight w:val="0"/>
              <w:marTop w:val="0"/>
              <w:marBottom w:val="0"/>
              <w:divBdr>
                <w:top w:val="none" w:sz="0" w:space="0" w:color="auto"/>
                <w:left w:val="none" w:sz="0" w:space="0" w:color="auto"/>
                <w:bottom w:val="none" w:sz="0" w:space="0" w:color="auto"/>
                <w:right w:val="none" w:sz="0" w:space="0" w:color="auto"/>
              </w:divBdr>
            </w:div>
          </w:divsChild>
        </w:div>
        <w:div w:id="735126432">
          <w:marLeft w:val="0"/>
          <w:marRight w:val="0"/>
          <w:marTop w:val="0"/>
          <w:marBottom w:val="0"/>
          <w:divBdr>
            <w:top w:val="none" w:sz="0" w:space="0" w:color="auto"/>
            <w:left w:val="none" w:sz="0" w:space="0" w:color="auto"/>
            <w:bottom w:val="none" w:sz="0" w:space="0" w:color="auto"/>
            <w:right w:val="none" w:sz="0" w:space="0" w:color="auto"/>
          </w:divBdr>
          <w:divsChild>
            <w:div w:id="288514369">
              <w:marLeft w:val="0"/>
              <w:marRight w:val="0"/>
              <w:marTop w:val="0"/>
              <w:marBottom w:val="0"/>
              <w:divBdr>
                <w:top w:val="none" w:sz="0" w:space="0" w:color="auto"/>
                <w:left w:val="none" w:sz="0" w:space="0" w:color="auto"/>
                <w:bottom w:val="none" w:sz="0" w:space="0" w:color="auto"/>
                <w:right w:val="none" w:sz="0" w:space="0" w:color="auto"/>
              </w:divBdr>
            </w:div>
          </w:divsChild>
        </w:div>
        <w:div w:id="845024800">
          <w:marLeft w:val="0"/>
          <w:marRight w:val="0"/>
          <w:marTop w:val="0"/>
          <w:marBottom w:val="0"/>
          <w:divBdr>
            <w:top w:val="none" w:sz="0" w:space="0" w:color="auto"/>
            <w:left w:val="none" w:sz="0" w:space="0" w:color="auto"/>
            <w:bottom w:val="none" w:sz="0" w:space="0" w:color="auto"/>
            <w:right w:val="none" w:sz="0" w:space="0" w:color="auto"/>
          </w:divBdr>
          <w:divsChild>
            <w:div w:id="1232614882">
              <w:marLeft w:val="0"/>
              <w:marRight w:val="0"/>
              <w:marTop w:val="0"/>
              <w:marBottom w:val="0"/>
              <w:divBdr>
                <w:top w:val="none" w:sz="0" w:space="0" w:color="auto"/>
                <w:left w:val="none" w:sz="0" w:space="0" w:color="auto"/>
                <w:bottom w:val="none" w:sz="0" w:space="0" w:color="auto"/>
                <w:right w:val="none" w:sz="0" w:space="0" w:color="auto"/>
              </w:divBdr>
            </w:div>
          </w:divsChild>
        </w:div>
        <w:div w:id="1337608003">
          <w:marLeft w:val="0"/>
          <w:marRight w:val="0"/>
          <w:marTop w:val="0"/>
          <w:marBottom w:val="0"/>
          <w:divBdr>
            <w:top w:val="none" w:sz="0" w:space="0" w:color="auto"/>
            <w:left w:val="none" w:sz="0" w:space="0" w:color="auto"/>
            <w:bottom w:val="none" w:sz="0" w:space="0" w:color="auto"/>
            <w:right w:val="none" w:sz="0" w:space="0" w:color="auto"/>
          </w:divBdr>
          <w:divsChild>
            <w:div w:id="1596396434">
              <w:marLeft w:val="0"/>
              <w:marRight w:val="0"/>
              <w:marTop w:val="0"/>
              <w:marBottom w:val="0"/>
              <w:divBdr>
                <w:top w:val="none" w:sz="0" w:space="0" w:color="auto"/>
                <w:left w:val="none" w:sz="0" w:space="0" w:color="auto"/>
                <w:bottom w:val="none" w:sz="0" w:space="0" w:color="auto"/>
                <w:right w:val="none" w:sz="0" w:space="0" w:color="auto"/>
              </w:divBdr>
            </w:div>
            <w:div w:id="1736320905">
              <w:marLeft w:val="0"/>
              <w:marRight w:val="0"/>
              <w:marTop w:val="0"/>
              <w:marBottom w:val="0"/>
              <w:divBdr>
                <w:top w:val="none" w:sz="0" w:space="0" w:color="auto"/>
                <w:left w:val="none" w:sz="0" w:space="0" w:color="auto"/>
                <w:bottom w:val="none" w:sz="0" w:space="0" w:color="auto"/>
                <w:right w:val="none" w:sz="0" w:space="0" w:color="auto"/>
              </w:divBdr>
            </w:div>
          </w:divsChild>
        </w:div>
        <w:div w:id="262031839">
          <w:marLeft w:val="0"/>
          <w:marRight w:val="0"/>
          <w:marTop w:val="0"/>
          <w:marBottom w:val="0"/>
          <w:divBdr>
            <w:top w:val="none" w:sz="0" w:space="0" w:color="auto"/>
            <w:left w:val="none" w:sz="0" w:space="0" w:color="auto"/>
            <w:bottom w:val="none" w:sz="0" w:space="0" w:color="auto"/>
            <w:right w:val="none" w:sz="0" w:space="0" w:color="auto"/>
          </w:divBdr>
          <w:divsChild>
            <w:div w:id="10687663">
              <w:marLeft w:val="0"/>
              <w:marRight w:val="0"/>
              <w:marTop w:val="0"/>
              <w:marBottom w:val="0"/>
              <w:divBdr>
                <w:top w:val="none" w:sz="0" w:space="0" w:color="auto"/>
                <w:left w:val="none" w:sz="0" w:space="0" w:color="auto"/>
                <w:bottom w:val="none" w:sz="0" w:space="0" w:color="auto"/>
                <w:right w:val="none" w:sz="0" w:space="0" w:color="auto"/>
              </w:divBdr>
            </w:div>
            <w:div w:id="181213399">
              <w:marLeft w:val="0"/>
              <w:marRight w:val="0"/>
              <w:marTop w:val="0"/>
              <w:marBottom w:val="0"/>
              <w:divBdr>
                <w:top w:val="none" w:sz="0" w:space="0" w:color="auto"/>
                <w:left w:val="none" w:sz="0" w:space="0" w:color="auto"/>
                <w:bottom w:val="none" w:sz="0" w:space="0" w:color="auto"/>
                <w:right w:val="none" w:sz="0" w:space="0" w:color="auto"/>
              </w:divBdr>
            </w:div>
          </w:divsChild>
        </w:div>
        <w:div w:id="1404254715">
          <w:marLeft w:val="0"/>
          <w:marRight w:val="0"/>
          <w:marTop w:val="0"/>
          <w:marBottom w:val="0"/>
          <w:divBdr>
            <w:top w:val="none" w:sz="0" w:space="0" w:color="auto"/>
            <w:left w:val="none" w:sz="0" w:space="0" w:color="auto"/>
            <w:bottom w:val="none" w:sz="0" w:space="0" w:color="auto"/>
            <w:right w:val="none" w:sz="0" w:space="0" w:color="auto"/>
          </w:divBdr>
          <w:divsChild>
            <w:div w:id="468667099">
              <w:marLeft w:val="0"/>
              <w:marRight w:val="0"/>
              <w:marTop w:val="0"/>
              <w:marBottom w:val="0"/>
              <w:divBdr>
                <w:top w:val="none" w:sz="0" w:space="0" w:color="auto"/>
                <w:left w:val="none" w:sz="0" w:space="0" w:color="auto"/>
                <w:bottom w:val="none" w:sz="0" w:space="0" w:color="auto"/>
                <w:right w:val="none" w:sz="0" w:space="0" w:color="auto"/>
              </w:divBdr>
            </w:div>
          </w:divsChild>
        </w:div>
        <w:div w:id="1352603689">
          <w:marLeft w:val="0"/>
          <w:marRight w:val="0"/>
          <w:marTop w:val="0"/>
          <w:marBottom w:val="0"/>
          <w:divBdr>
            <w:top w:val="none" w:sz="0" w:space="0" w:color="auto"/>
            <w:left w:val="none" w:sz="0" w:space="0" w:color="auto"/>
            <w:bottom w:val="none" w:sz="0" w:space="0" w:color="auto"/>
            <w:right w:val="none" w:sz="0" w:space="0" w:color="auto"/>
          </w:divBdr>
          <w:divsChild>
            <w:div w:id="1659336797">
              <w:marLeft w:val="0"/>
              <w:marRight w:val="0"/>
              <w:marTop w:val="0"/>
              <w:marBottom w:val="0"/>
              <w:divBdr>
                <w:top w:val="none" w:sz="0" w:space="0" w:color="auto"/>
                <w:left w:val="none" w:sz="0" w:space="0" w:color="auto"/>
                <w:bottom w:val="none" w:sz="0" w:space="0" w:color="auto"/>
                <w:right w:val="none" w:sz="0" w:space="0" w:color="auto"/>
              </w:divBdr>
            </w:div>
            <w:div w:id="1027214345">
              <w:marLeft w:val="0"/>
              <w:marRight w:val="0"/>
              <w:marTop w:val="0"/>
              <w:marBottom w:val="0"/>
              <w:divBdr>
                <w:top w:val="none" w:sz="0" w:space="0" w:color="auto"/>
                <w:left w:val="none" w:sz="0" w:space="0" w:color="auto"/>
                <w:bottom w:val="none" w:sz="0" w:space="0" w:color="auto"/>
                <w:right w:val="none" w:sz="0" w:space="0" w:color="auto"/>
              </w:divBdr>
            </w:div>
          </w:divsChild>
        </w:div>
        <w:div w:id="552547911">
          <w:marLeft w:val="0"/>
          <w:marRight w:val="0"/>
          <w:marTop w:val="0"/>
          <w:marBottom w:val="0"/>
          <w:divBdr>
            <w:top w:val="none" w:sz="0" w:space="0" w:color="auto"/>
            <w:left w:val="none" w:sz="0" w:space="0" w:color="auto"/>
            <w:bottom w:val="none" w:sz="0" w:space="0" w:color="auto"/>
            <w:right w:val="none" w:sz="0" w:space="0" w:color="auto"/>
          </w:divBdr>
          <w:divsChild>
            <w:div w:id="1977444670">
              <w:marLeft w:val="0"/>
              <w:marRight w:val="0"/>
              <w:marTop w:val="0"/>
              <w:marBottom w:val="0"/>
              <w:divBdr>
                <w:top w:val="none" w:sz="0" w:space="0" w:color="auto"/>
                <w:left w:val="none" w:sz="0" w:space="0" w:color="auto"/>
                <w:bottom w:val="none" w:sz="0" w:space="0" w:color="auto"/>
                <w:right w:val="none" w:sz="0" w:space="0" w:color="auto"/>
              </w:divBdr>
            </w:div>
          </w:divsChild>
        </w:div>
        <w:div w:id="451444442">
          <w:marLeft w:val="0"/>
          <w:marRight w:val="0"/>
          <w:marTop w:val="0"/>
          <w:marBottom w:val="0"/>
          <w:divBdr>
            <w:top w:val="none" w:sz="0" w:space="0" w:color="auto"/>
            <w:left w:val="none" w:sz="0" w:space="0" w:color="auto"/>
            <w:bottom w:val="none" w:sz="0" w:space="0" w:color="auto"/>
            <w:right w:val="none" w:sz="0" w:space="0" w:color="auto"/>
          </w:divBdr>
          <w:divsChild>
            <w:div w:id="1466199549">
              <w:marLeft w:val="0"/>
              <w:marRight w:val="0"/>
              <w:marTop w:val="0"/>
              <w:marBottom w:val="0"/>
              <w:divBdr>
                <w:top w:val="none" w:sz="0" w:space="0" w:color="auto"/>
                <w:left w:val="none" w:sz="0" w:space="0" w:color="auto"/>
                <w:bottom w:val="none" w:sz="0" w:space="0" w:color="auto"/>
                <w:right w:val="none" w:sz="0" w:space="0" w:color="auto"/>
              </w:divBdr>
            </w:div>
          </w:divsChild>
        </w:div>
        <w:div w:id="941491429">
          <w:marLeft w:val="0"/>
          <w:marRight w:val="0"/>
          <w:marTop w:val="0"/>
          <w:marBottom w:val="0"/>
          <w:divBdr>
            <w:top w:val="none" w:sz="0" w:space="0" w:color="auto"/>
            <w:left w:val="none" w:sz="0" w:space="0" w:color="auto"/>
            <w:bottom w:val="none" w:sz="0" w:space="0" w:color="auto"/>
            <w:right w:val="none" w:sz="0" w:space="0" w:color="auto"/>
          </w:divBdr>
          <w:divsChild>
            <w:div w:id="555237420">
              <w:marLeft w:val="0"/>
              <w:marRight w:val="0"/>
              <w:marTop w:val="0"/>
              <w:marBottom w:val="0"/>
              <w:divBdr>
                <w:top w:val="none" w:sz="0" w:space="0" w:color="auto"/>
                <w:left w:val="none" w:sz="0" w:space="0" w:color="auto"/>
                <w:bottom w:val="none" w:sz="0" w:space="0" w:color="auto"/>
                <w:right w:val="none" w:sz="0" w:space="0" w:color="auto"/>
              </w:divBdr>
            </w:div>
            <w:div w:id="1709793545">
              <w:marLeft w:val="0"/>
              <w:marRight w:val="0"/>
              <w:marTop w:val="0"/>
              <w:marBottom w:val="0"/>
              <w:divBdr>
                <w:top w:val="none" w:sz="0" w:space="0" w:color="auto"/>
                <w:left w:val="none" w:sz="0" w:space="0" w:color="auto"/>
                <w:bottom w:val="none" w:sz="0" w:space="0" w:color="auto"/>
                <w:right w:val="none" w:sz="0" w:space="0" w:color="auto"/>
              </w:divBdr>
            </w:div>
          </w:divsChild>
        </w:div>
        <w:div w:id="1820462278">
          <w:marLeft w:val="0"/>
          <w:marRight w:val="0"/>
          <w:marTop w:val="0"/>
          <w:marBottom w:val="0"/>
          <w:divBdr>
            <w:top w:val="none" w:sz="0" w:space="0" w:color="auto"/>
            <w:left w:val="none" w:sz="0" w:space="0" w:color="auto"/>
            <w:bottom w:val="none" w:sz="0" w:space="0" w:color="auto"/>
            <w:right w:val="none" w:sz="0" w:space="0" w:color="auto"/>
          </w:divBdr>
          <w:divsChild>
            <w:div w:id="1230851037">
              <w:marLeft w:val="0"/>
              <w:marRight w:val="0"/>
              <w:marTop w:val="0"/>
              <w:marBottom w:val="0"/>
              <w:divBdr>
                <w:top w:val="none" w:sz="0" w:space="0" w:color="auto"/>
                <w:left w:val="none" w:sz="0" w:space="0" w:color="auto"/>
                <w:bottom w:val="none" w:sz="0" w:space="0" w:color="auto"/>
                <w:right w:val="none" w:sz="0" w:space="0" w:color="auto"/>
              </w:divBdr>
            </w:div>
          </w:divsChild>
        </w:div>
        <w:div w:id="104034848">
          <w:marLeft w:val="0"/>
          <w:marRight w:val="0"/>
          <w:marTop w:val="0"/>
          <w:marBottom w:val="0"/>
          <w:divBdr>
            <w:top w:val="none" w:sz="0" w:space="0" w:color="auto"/>
            <w:left w:val="none" w:sz="0" w:space="0" w:color="auto"/>
            <w:bottom w:val="none" w:sz="0" w:space="0" w:color="auto"/>
            <w:right w:val="none" w:sz="0" w:space="0" w:color="auto"/>
          </w:divBdr>
          <w:divsChild>
            <w:div w:id="374431517">
              <w:marLeft w:val="0"/>
              <w:marRight w:val="0"/>
              <w:marTop w:val="0"/>
              <w:marBottom w:val="0"/>
              <w:divBdr>
                <w:top w:val="none" w:sz="0" w:space="0" w:color="auto"/>
                <w:left w:val="none" w:sz="0" w:space="0" w:color="auto"/>
                <w:bottom w:val="none" w:sz="0" w:space="0" w:color="auto"/>
                <w:right w:val="none" w:sz="0" w:space="0" w:color="auto"/>
              </w:divBdr>
            </w:div>
            <w:div w:id="312682582">
              <w:marLeft w:val="0"/>
              <w:marRight w:val="0"/>
              <w:marTop w:val="0"/>
              <w:marBottom w:val="0"/>
              <w:divBdr>
                <w:top w:val="none" w:sz="0" w:space="0" w:color="auto"/>
                <w:left w:val="none" w:sz="0" w:space="0" w:color="auto"/>
                <w:bottom w:val="none" w:sz="0" w:space="0" w:color="auto"/>
                <w:right w:val="none" w:sz="0" w:space="0" w:color="auto"/>
              </w:divBdr>
            </w:div>
          </w:divsChild>
        </w:div>
        <w:div w:id="1325016376">
          <w:marLeft w:val="0"/>
          <w:marRight w:val="0"/>
          <w:marTop w:val="0"/>
          <w:marBottom w:val="0"/>
          <w:divBdr>
            <w:top w:val="none" w:sz="0" w:space="0" w:color="auto"/>
            <w:left w:val="none" w:sz="0" w:space="0" w:color="auto"/>
            <w:bottom w:val="none" w:sz="0" w:space="0" w:color="auto"/>
            <w:right w:val="none" w:sz="0" w:space="0" w:color="auto"/>
          </w:divBdr>
          <w:divsChild>
            <w:div w:id="1567256829">
              <w:marLeft w:val="0"/>
              <w:marRight w:val="0"/>
              <w:marTop w:val="0"/>
              <w:marBottom w:val="0"/>
              <w:divBdr>
                <w:top w:val="none" w:sz="0" w:space="0" w:color="auto"/>
                <w:left w:val="none" w:sz="0" w:space="0" w:color="auto"/>
                <w:bottom w:val="none" w:sz="0" w:space="0" w:color="auto"/>
                <w:right w:val="none" w:sz="0" w:space="0" w:color="auto"/>
              </w:divBdr>
            </w:div>
            <w:div w:id="1199659098">
              <w:marLeft w:val="0"/>
              <w:marRight w:val="0"/>
              <w:marTop w:val="0"/>
              <w:marBottom w:val="0"/>
              <w:divBdr>
                <w:top w:val="none" w:sz="0" w:space="0" w:color="auto"/>
                <w:left w:val="none" w:sz="0" w:space="0" w:color="auto"/>
                <w:bottom w:val="none" w:sz="0" w:space="0" w:color="auto"/>
                <w:right w:val="none" w:sz="0" w:space="0" w:color="auto"/>
              </w:divBdr>
            </w:div>
            <w:div w:id="498229111">
              <w:marLeft w:val="0"/>
              <w:marRight w:val="0"/>
              <w:marTop w:val="0"/>
              <w:marBottom w:val="0"/>
              <w:divBdr>
                <w:top w:val="none" w:sz="0" w:space="0" w:color="auto"/>
                <w:left w:val="none" w:sz="0" w:space="0" w:color="auto"/>
                <w:bottom w:val="none" w:sz="0" w:space="0" w:color="auto"/>
                <w:right w:val="none" w:sz="0" w:space="0" w:color="auto"/>
              </w:divBdr>
            </w:div>
            <w:div w:id="137307076">
              <w:marLeft w:val="0"/>
              <w:marRight w:val="0"/>
              <w:marTop w:val="0"/>
              <w:marBottom w:val="0"/>
              <w:divBdr>
                <w:top w:val="none" w:sz="0" w:space="0" w:color="auto"/>
                <w:left w:val="none" w:sz="0" w:space="0" w:color="auto"/>
                <w:bottom w:val="none" w:sz="0" w:space="0" w:color="auto"/>
                <w:right w:val="none" w:sz="0" w:space="0" w:color="auto"/>
              </w:divBdr>
            </w:div>
            <w:div w:id="641814686">
              <w:marLeft w:val="0"/>
              <w:marRight w:val="0"/>
              <w:marTop w:val="0"/>
              <w:marBottom w:val="0"/>
              <w:divBdr>
                <w:top w:val="none" w:sz="0" w:space="0" w:color="auto"/>
                <w:left w:val="none" w:sz="0" w:space="0" w:color="auto"/>
                <w:bottom w:val="none" w:sz="0" w:space="0" w:color="auto"/>
                <w:right w:val="none" w:sz="0" w:space="0" w:color="auto"/>
              </w:divBdr>
            </w:div>
          </w:divsChild>
        </w:div>
        <w:div w:id="1770350119">
          <w:marLeft w:val="0"/>
          <w:marRight w:val="0"/>
          <w:marTop w:val="0"/>
          <w:marBottom w:val="0"/>
          <w:divBdr>
            <w:top w:val="none" w:sz="0" w:space="0" w:color="auto"/>
            <w:left w:val="none" w:sz="0" w:space="0" w:color="auto"/>
            <w:bottom w:val="none" w:sz="0" w:space="0" w:color="auto"/>
            <w:right w:val="none" w:sz="0" w:space="0" w:color="auto"/>
          </w:divBdr>
          <w:divsChild>
            <w:div w:id="1735280003">
              <w:marLeft w:val="0"/>
              <w:marRight w:val="0"/>
              <w:marTop w:val="0"/>
              <w:marBottom w:val="0"/>
              <w:divBdr>
                <w:top w:val="none" w:sz="0" w:space="0" w:color="auto"/>
                <w:left w:val="none" w:sz="0" w:space="0" w:color="auto"/>
                <w:bottom w:val="none" w:sz="0" w:space="0" w:color="auto"/>
                <w:right w:val="none" w:sz="0" w:space="0" w:color="auto"/>
              </w:divBdr>
            </w:div>
            <w:div w:id="1212615056">
              <w:marLeft w:val="0"/>
              <w:marRight w:val="0"/>
              <w:marTop w:val="0"/>
              <w:marBottom w:val="0"/>
              <w:divBdr>
                <w:top w:val="none" w:sz="0" w:space="0" w:color="auto"/>
                <w:left w:val="none" w:sz="0" w:space="0" w:color="auto"/>
                <w:bottom w:val="none" w:sz="0" w:space="0" w:color="auto"/>
                <w:right w:val="none" w:sz="0" w:space="0" w:color="auto"/>
              </w:divBdr>
            </w:div>
          </w:divsChild>
        </w:div>
        <w:div w:id="2004116110">
          <w:marLeft w:val="0"/>
          <w:marRight w:val="0"/>
          <w:marTop w:val="0"/>
          <w:marBottom w:val="0"/>
          <w:divBdr>
            <w:top w:val="none" w:sz="0" w:space="0" w:color="auto"/>
            <w:left w:val="none" w:sz="0" w:space="0" w:color="auto"/>
            <w:bottom w:val="none" w:sz="0" w:space="0" w:color="auto"/>
            <w:right w:val="none" w:sz="0" w:space="0" w:color="auto"/>
          </w:divBdr>
          <w:divsChild>
            <w:div w:id="79060837">
              <w:marLeft w:val="0"/>
              <w:marRight w:val="0"/>
              <w:marTop w:val="0"/>
              <w:marBottom w:val="0"/>
              <w:divBdr>
                <w:top w:val="none" w:sz="0" w:space="0" w:color="auto"/>
                <w:left w:val="none" w:sz="0" w:space="0" w:color="auto"/>
                <w:bottom w:val="none" w:sz="0" w:space="0" w:color="auto"/>
                <w:right w:val="none" w:sz="0" w:space="0" w:color="auto"/>
              </w:divBdr>
            </w:div>
            <w:div w:id="1400136230">
              <w:marLeft w:val="0"/>
              <w:marRight w:val="0"/>
              <w:marTop w:val="0"/>
              <w:marBottom w:val="0"/>
              <w:divBdr>
                <w:top w:val="none" w:sz="0" w:space="0" w:color="auto"/>
                <w:left w:val="none" w:sz="0" w:space="0" w:color="auto"/>
                <w:bottom w:val="none" w:sz="0" w:space="0" w:color="auto"/>
                <w:right w:val="none" w:sz="0" w:space="0" w:color="auto"/>
              </w:divBdr>
            </w:div>
          </w:divsChild>
        </w:div>
        <w:div w:id="2055888001">
          <w:marLeft w:val="0"/>
          <w:marRight w:val="0"/>
          <w:marTop w:val="0"/>
          <w:marBottom w:val="0"/>
          <w:divBdr>
            <w:top w:val="none" w:sz="0" w:space="0" w:color="auto"/>
            <w:left w:val="none" w:sz="0" w:space="0" w:color="auto"/>
            <w:bottom w:val="none" w:sz="0" w:space="0" w:color="auto"/>
            <w:right w:val="none" w:sz="0" w:space="0" w:color="auto"/>
          </w:divBdr>
          <w:divsChild>
            <w:div w:id="1980186316">
              <w:marLeft w:val="0"/>
              <w:marRight w:val="0"/>
              <w:marTop w:val="0"/>
              <w:marBottom w:val="0"/>
              <w:divBdr>
                <w:top w:val="none" w:sz="0" w:space="0" w:color="auto"/>
                <w:left w:val="none" w:sz="0" w:space="0" w:color="auto"/>
                <w:bottom w:val="none" w:sz="0" w:space="0" w:color="auto"/>
                <w:right w:val="none" w:sz="0" w:space="0" w:color="auto"/>
              </w:divBdr>
            </w:div>
            <w:div w:id="809008783">
              <w:marLeft w:val="0"/>
              <w:marRight w:val="0"/>
              <w:marTop w:val="0"/>
              <w:marBottom w:val="0"/>
              <w:divBdr>
                <w:top w:val="none" w:sz="0" w:space="0" w:color="auto"/>
                <w:left w:val="none" w:sz="0" w:space="0" w:color="auto"/>
                <w:bottom w:val="none" w:sz="0" w:space="0" w:color="auto"/>
                <w:right w:val="none" w:sz="0" w:space="0" w:color="auto"/>
              </w:divBdr>
            </w:div>
            <w:div w:id="1714764815">
              <w:marLeft w:val="0"/>
              <w:marRight w:val="0"/>
              <w:marTop w:val="0"/>
              <w:marBottom w:val="0"/>
              <w:divBdr>
                <w:top w:val="none" w:sz="0" w:space="0" w:color="auto"/>
                <w:left w:val="none" w:sz="0" w:space="0" w:color="auto"/>
                <w:bottom w:val="none" w:sz="0" w:space="0" w:color="auto"/>
                <w:right w:val="none" w:sz="0" w:space="0" w:color="auto"/>
              </w:divBdr>
            </w:div>
            <w:div w:id="456921063">
              <w:marLeft w:val="0"/>
              <w:marRight w:val="0"/>
              <w:marTop w:val="0"/>
              <w:marBottom w:val="0"/>
              <w:divBdr>
                <w:top w:val="none" w:sz="0" w:space="0" w:color="auto"/>
                <w:left w:val="none" w:sz="0" w:space="0" w:color="auto"/>
                <w:bottom w:val="none" w:sz="0" w:space="0" w:color="auto"/>
                <w:right w:val="none" w:sz="0" w:space="0" w:color="auto"/>
              </w:divBdr>
            </w:div>
            <w:div w:id="387798547">
              <w:marLeft w:val="0"/>
              <w:marRight w:val="0"/>
              <w:marTop w:val="0"/>
              <w:marBottom w:val="0"/>
              <w:divBdr>
                <w:top w:val="none" w:sz="0" w:space="0" w:color="auto"/>
                <w:left w:val="none" w:sz="0" w:space="0" w:color="auto"/>
                <w:bottom w:val="none" w:sz="0" w:space="0" w:color="auto"/>
                <w:right w:val="none" w:sz="0" w:space="0" w:color="auto"/>
              </w:divBdr>
            </w:div>
            <w:div w:id="831601550">
              <w:marLeft w:val="0"/>
              <w:marRight w:val="0"/>
              <w:marTop w:val="0"/>
              <w:marBottom w:val="0"/>
              <w:divBdr>
                <w:top w:val="none" w:sz="0" w:space="0" w:color="auto"/>
                <w:left w:val="none" w:sz="0" w:space="0" w:color="auto"/>
                <w:bottom w:val="none" w:sz="0" w:space="0" w:color="auto"/>
                <w:right w:val="none" w:sz="0" w:space="0" w:color="auto"/>
              </w:divBdr>
            </w:div>
            <w:div w:id="1205098069">
              <w:marLeft w:val="0"/>
              <w:marRight w:val="0"/>
              <w:marTop w:val="0"/>
              <w:marBottom w:val="0"/>
              <w:divBdr>
                <w:top w:val="none" w:sz="0" w:space="0" w:color="auto"/>
                <w:left w:val="none" w:sz="0" w:space="0" w:color="auto"/>
                <w:bottom w:val="none" w:sz="0" w:space="0" w:color="auto"/>
                <w:right w:val="none" w:sz="0" w:space="0" w:color="auto"/>
              </w:divBdr>
            </w:div>
            <w:div w:id="217084860">
              <w:marLeft w:val="0"/>
              <w:marRight w:val="0"/>
              <w:marTop w:val="0"/>
              <w:marBottom w:val="0"/>
              <w:divBdr>
                <w:top w:val="none" w:sz="0" w:space="0" w:color="auto"/>
                <w:left w:val="none" w:sz="0" w:space="0" w:color="auto"/>
                <w:bottom w:val="none" w:sz="0" w:space="0" w:color="auto"/>
                <w:right w:val="none" w:sz="0" w:space="0" w:color="auto"/>
              </w:divBdr>
            </w:div>
            <w:div w:id="550767566">
              <w:marLeft w:val="0"/>
              <w:marRight w:val="0"/>
              <w:marTop w:val="0"/>
              <w:marBottom w:val="0"/>
              <w:divBdr>
                <w:top w:val="none" w:sz="0" w:space="0" w:color="auto"/>
                <w:left w:val="none" w:sz="0" w:space="0" w:color="auto"/>
                <w:bottom w:val="none" w:sz="0" w:space="0" w:color="auto"/>
                <w:right w:val="none" w:sz="0" w:space="0" w:color="auto"/>
              </w:divBdr>
            </w:div>
            <w:div w:id="2045132615">
              <w:marLeft w:val="0"/>
              <w:marRight w:val="0"/>
              <w:marTop w:val="0"/>
              <w:marBottom w:val="0"/>
              <w:divBdr>
                <w:top w:val="none" w:sz="0" w:space="0" w:color="auto"/>
                <w:left w:val="none" w:sz="0" w:space="0" w:color="auto"/>
                <w:bottom w:val="none" w:sz="0" w:space="0" w:color="auto"/>
                <w:right w:val="none" w:sz="0" w:space="0" w:color="auto"/>
              </w:divBdr>
            </w:div>
            <w:div w:id="696734552">
              <w:marLeft w:val="0"/>
              <w:marRight w:val="0"/>
              <w:marTop w:val="0"/>
              <w:marBottom w:val="0"/>
              <w:divBdr>
                <w:top w:val="none" w:sz="0" w:space="0" w:color="auto"/>
                <w:left w:val="none" w:sz="0" w:space="0" w:color="auto"/>
                <w:bottom w:val="none" w:sz="0" w:space="0" w:color="auto"/>
                <w:right w:val="none" w:sz="0" w:space="0" w:color="auto"/>
              </w:divBdr>
            </w:div>
            <w:div w:id="2066682463">
              <w:marLeft w:val="0"/>
              <w:marRight w:val="0"/>
              <w:marTop w:val="0"/>
              <w:marBottom w:val="0"/>
              <w:divBdr>
                <w:top w:val="none" w:sz="0" w:space="0" w:color="auto"/>
                <w:left w:val="none" w:sz="0" w:space="0" w:color="auto"/>
                <w:bottom w:val="none" w:sz="0" w:space="0" w:color="auto"/>
                <w:right w:val="none" w:sz="0" w:space="0" w:color="auto"/>
              </w:divBdr>
            </w:div>
            <w:div w:id="1104155893">
              <w:marLeft w:val="0"/>
              <w:marRight w:val="0"/>
              <w:marTop w:val="0"/>
              <w:marBottom w:val="0"/>
              <w:divBdr>
                <w:top w:val="none" w:sz="0" w:space="0" w:color="auto"/>
                <w:left w:val="none" w:sz="0" w:space="0" w:color="auto"/>
                <w:bottom w:val="none" w:sz="0" w:space="0" w:color="auto"/>
                <w:right w:val="none" w:sz="0" w:space="0" w:color="auto"/>
              </w:divBdr>
            </w:div>
          </w:divsChild>
        </w:div>
        <w:div w:id="1370448105">
          <w:marLeft w:val="0"/>
          <w:marRight w:val="0"/>
          <w:marTop w:val="0"/>
          <w:marBottom w:val="0"/>
          <w:divBdr>
            <w:top w:val="none" w:sz="0" w:space="0" w:color="auto"/>
            <w:left w:val="none" w:sz="0" w:space="0" w:color="auto"/>
            <w:bottom w:val="none" w:sz="0" w:space="0" w:color="auto"/>
            <w:right w:val="none" w:sz="0" w:space="0" w:color="auto"/>
          </w:divBdr>
          <w:divsChild>
            <w:div w:id="1757630048">
              <w:marLeft w:val="0"/>
              <w:marRight w:val="0"/>
              <w:marTop w:val="0"/>
              <w:marBottom w:val="0"/>
              <w:divBdr>
                <w:top w:val="none" w:sz="0" w:space="0" w:color="auto"/>
                <w:left w:val="none" w:sz="0" w:space="0" w:color="auto"/>
                <w:bottom w:val="none" w:sz="0" w:space="0" w:color="auto"/>
                <w:right w:val="none" w:sz="0" w:space="0" w:color="auto"/>
              </w:divBdr>
            </w:div>
            <w:div w:id="1435664288">
              <w:marLeft w:val="0"/>
              <w:marRight w:val="0"/>
              <w:marTop w:val="0"/>
              <w:marBottom w:val="0"/>
              <w:divBdr>
                <w:top w:val="none" w:sz="0" w:space="0" w:color="auto"/>
                <w:left w:val="none" w:sz="0" w:space="0" w:color="auto"/>
                <w:bottom w:val="none" w:sz="0" w:space="0" w:color="auto"/>
                <w:right w:val="none" w:sz="0" w:space="0" w:color="auto"/>
              </w:divBdr>
            </w:div>
          </w:divsChild>
        </w:div>
        <w:div w:id="449934771">
          <w:marLeft w:val="0"/>
          <w:marRight w:val="0"/>
          <w:marTop w:val="0"/>
          <w:marBottom w:val="0"/>
          <w:divBdr>
            <w:top w:val="none" w:sz="0" w:space="0" w:color="auto"/>
            <w:left w:val="none" w:sz="0" w:space="0" w:color="auto"/>
            <w:bottom w:val="none" w:sz="0" w:space="0" w:color="auto"/>
            <w:right w:val="none" w:sz="0" w:space="0" w:color="auto"/>
          </w:divBdr>
          <w:divsChild>
            <w:div w:id="1999654312">
              <w:marLeft w:val="0"/>
              <w:marRight w:val="0"/>
              <w:marTop w:val="0"/>
              <w:marBottom w:val="0"/>
              <w:divBdr>
                <w:top w:val="none" w:sz="0" w:space="0" w:color="auto"/>
                <w:left w:val="none" w:sz="0" w:space="0" w:color="auto"/>
                <w:bottom w:val="none" w:sz="0" w:space="0" w:color="auto"/>
                <w:right w:val="none" w:sz="0" w:space="0" w:color="auto"/>
              </w:divBdr>
            </w:div>
            <w:div w:id="1461218863">
              <w:marLeft w:val="0"/>
              <w:marRight w:val="0"/>
              <w:marTop w:val="0"/>
              <w:marBottom w:val="0"/>
              <w:divBdr>
                <w:top w:val="none" w:sz="0" w:space="0" w:color="auto"/>
                <w:left w:val="none" w:sz="0" w:space="0" w:color="auto"/>
                <w:bottom w:val="none" w:sz="0" w:space="0" w:color="auto"/>
                <w:right w:val="none" w:sz="0" w:space="0" w:color="auto"/>
              </w:divBdr>
            </w:div>
          </w:divsChild>
        </w:div>
        <w:div w:id="539587700">
          <w:marLeft w:val="0"/>
          <w:marRight w:val="0"/>
          <w:marTop w:val="0"/>
          <w:marBottom w:val="0"/>
          <w:divBdr>
            <w:top w:val="none" w:sz="0" w:space="0" w:color="auto"/>
            <w:left w:val="none" w:sz="0" w:space="0" w:color="auto"/>
            <w:bottom w:val="none" w:sz="0" w:space="0" w:color="auto"/>
            <w:right w:val="none" w:sz="0" w:space="0" w:color="auto"/>
          </w:divBdr>
          <w:divsChild>
            <w:div w:id="2056149579">
              <w:marLeft w:val="0"/>
              <w:marRight w:val="0"/>
              <w:marTop w:val="0"/>
              <w:marBottom w:val="0"/>
              <w:divBdr>
                <w:top w:val="none" w:sz="0" w:space="0" w:color="auto"/>
                <w:left w:val="none" w:sz="0" w:space="0" w:color="auto"/>
                <w:bottom w:val="none" w:sz="0" w:space="0" w:color="auto"/>
                <w:right w:val="none" w:sz="0" w:space="0" w:color="auto"/>
              </w:divBdr>
            </w:div>
          </w:divsChild>
        </w:div>
        <w:div w:id="1175806743">
          <w:marLeft w:val="0"/>
          <w:marRight w:val="0"/>
          <w:marTop w:val="0"/>
          <w:marBottom w:val="0"/>
          <w:divBdr>
            <w:top w:val="none" w:sz="0" w:space="0" w:color="auto"/>
            <w:left w:val="none" w:sz="0" w:space="0" w:color="auto"/>
            <w:bottom w:val="none" w:sz="0" w:space="0" w:color="auto"/>
            <w:right w:val="none" w:sz="0" w:space="0" w:color="auto"/>
          </w:divBdr>
          <w:divsChild>
            <w:div w:id="746272219">
              <w:marLeft w:val="0"/>
              <w:marRight w:val="0"/>
              <w:marTop w:val="0"/>
              <w:marBottom w:val="0"/>
              <w:divBdr>
                <w:top w:val="none" w:sz="0" w:space="0" w:color="auto"/>
                <w:left w:val="none" w:sz="0" w:space="0" w:color="auto"/>
                <w:bottom w:val="none" w:sz="0" w:space="0" w:color="auto"/>
                <w:right w:val="none" w:sz="0" w:space="0" w:color="auto"/>
              </w:divBdr>
            </w:div>
            <w:div w:id="811293761">
              <w:marLeft w:val="0"/>
              <w:marRight w:val="0"/>
              <w:marTop w:val="0"/>
              <w:marBottom w:val="0"/>
              <w:divBdr>
                <w:top w:val="none" w:sz="0" w:space="0" w:color="auto"/>
                <w:left w:val="none" w:sz="0" w:space="0" w:color="auto"/>
                <w:bottom w:val="none" w:sz="0" w:space="0" w:color="auto"/>
                <w:right w:val="none" w:sz="0" w:space="0" w:color="auto"/>
              </w:divBdr>
            </w:div>
          </w:divsChild>
        </w:div>
        <w:div w:id="2073966699">
          <w:marLeft w:val="0"/>
          <w:marRight w:val="0"/>
          <w:marTop w:val="0"/>
          <w:marBottom w:val="0"/>
          <w:divBdr>
            <w:top w:val="none" w:sz="0" w:space="0" w:color="auto"/>
            <w:left w:val="none" w:sz="0" w:space="0" w:color="auto"/>
            <w:bottom w:val="none" w:sz="0" w:space="0" w:color="auto"/>
            <w:right w:val="none" w:sz="0" w:space="0" w:color="auto"/>
          </w:divBdr>
          <w:divsChild>
            <w:div w:id="294995462">
              <w:marLeft w:val="0"/>
              <w:marRight w:val="0"/>
              <w:marTop w:val="0"/>
              <w:marBottom w:val="0"/>
              <w:divBdr>
                <w:top w:val="none" w:sz="0" w:space="0" w:color="auto"/>
                <w:left w:val="none" w:sz="0" w:space="0" w:color="auto"/>
                <w:bottom w:val="none" w:sz="0" w:space="0" w:color="auto"/>
                <w:right w:val="none" w:sz="0" w:space="0" w:color="auto"/>
              </w:divBdr>
            </w:div>
          </w:divsChild>
        </w:div>
        <w:div w:id="89131071">
          <w:marLeft w:val="0"/>
          <w:marRight w:val="0"/>
          <w:marTop w:val="0"/>
          <w:marBottom w:val="0"/>
          <w:divBdr>
            <w:top w:val="none" w:sz="0" w:space="0" w:color="auto"/>
            <w:left w:val="none" w:sz="0" w:space="0" w:color="auto"/>
            <w:bottom w:val="none" w:sz="0" w:space="0" w:color="auto"/>
            <w:right w:val="none" w:sz="0" w:space="0" w:color="auto"/>
          </w:divBdr>
          <w:divsChild>
            <w:div w:id="1875463310">
              <w:marLeft w:val="0"/>
              <w:marRight w:val="0"/>
              <w:marTop w:val="0"/>
              <w:marBottom w:val="0"/>
              <w:divBdr>
                <w:top w:val="none" w:sz="0" w:space="0" w:color="auto"/>
                <w:left w:val="none" w:sz="0" w:space="0" w:color="auto"/>
                <w:bottom w:val="none" w:sz="0" w:space="0" w:color="auto"/>
                <w:right w:val="none" w:sz="0" w:space="0" w:color="auto"/>
              </w:divBdr>
            </w:div>
          </w:divsChild>
        </w:div>
        <w:div w:id="566385331">
          <w:marLeft w:val="0"/>
          <w:marRight w:val="0"/>
          <w:marTop w:val="0"/>
          <w:marBottom w:val="0"/>
          <w:divBdr>
            <w:top w:val="none" w:sz="0" w:space="0" w:color="auto"/>
            <w:left w:val="none" w:sz="0" w:space="0" w:color="auto"/>
            <w:bottom w:val="none" w:sz="0" w:space="0" w:color="auto"/>
            <w:right w:val="none" w:sz="0" w:space="0" w:color="auto"/>
          </w:divBdr>
          <w:divsChild>
            <w:div w:id="1936133644">
              <w:marLeft w:val="0"/>
              <w:marRight w:val="0"/>
              <w:marTop w:val="0"/>
              <w:marBottom w:val="0"/>
              <w:divBdr>
                <w:top w:val="none" w:sz="0" w:space="0" w:color="auto"/>
                <w:left w:val="none" w:sz="0" w:space="0" w:color="auto"/>
                <w:bottom w:val="none" w:sz="0" w:space="0" w:color="auto"/>
                <w:right w:val="none" w:sz="0" w:space="0" w:color="auto"/>
              </w:divBdr>
            </w:div>
            <w:div w:id="1845780975">
              <w:marLeft w:val="0"/>
              <w:marRight w:val="0"/>
              <w:marTop w:val="0"/>
              <w:marBottom w:val="0"/>
              <w:divBdr>
                <w:top w:val="none" w:sz="0" w:space="0" w:color="auto"/>
                <w:left w:val="none" w:sz="0" w:space="0" w:color="auto"/>
                <w:bottom w:val="none" w:sz="0" w:space="0" w:color="auto"/>
                <w:right w:val="none" w:sz="0" w:space="0" w:color="auto"/>
              </w:divBdr>
            </w:div>
            <w:div w:id="857277401">
              <w:marLeft w:val="0"/>
              <w:marRight w:val="0"/>
              <w:marTop w:val="0"/>
              <w:marBottom w:val="0"/>
              <w:divBdr>
                <w:top w:val="none" w:sz="0" w:space="0" w:color="auto"/>
                <w:left w:val="none" w:sz="0" w:space="0" w:color="auto"/>
                <w:bottom w:val="none" w:sz="0" w:space="0" w:color="auto"/>
                <w:right w:val="none" w:sz="0" w:space="0" w:color="auto"/>
              </w:divBdr>
            </w:div>
            <w:div w:id="677074990">
              <w:marLeft w:val="0"/>
              <w:marRight w:val="0"/>
              <w:marTop w:val="0"/>
              <w:marBottom w:val="0"/>
              <w:divBdr>
                <w:top w:val="none" w:sz="0" w:space="0" w:color="auto"/>
                <w:left w:val="none" w:sz="0" w:space="0" w:color="auto"/>
                <w:bottom w:val="none" w:sz="0" w:space="0" w:color="auto"/>
                <w:right w:val="none" w:sz="0" w:space="0" w:color="auto"/>
              </w:divBdr>
            </w:div>
            <w:div w:id="2026243297">
              <w:marLeft w:val="0"/>
              <w:marRight w:val="0"/>
              <w:marTop w:val="0"/>
              <w:marBottom w:val="0"/>
              <w:divBdr>
                <w:top w:val="none" w:sz="0" w:space="0" w:color="auto"/>
                <w:left w:val="none" w:sz="0" w:space="0" w:color="auto"/>
                <w:bottom w:val="none" w:sz="0" w:space="0" w:color="auto"/>
                <w:right w:val="none" w:sz="0" w:space="0" w:color="auto"/>
              </w:divBdr>
            </w:div>
            <w:div w:id="1107192023">
              <w:marLeft w:val="0"/>
              <w:marRight w:val="0"/>
              <w:marTop w:val="0"/>
              <w:marBottom w:val="0"/>
              <w:divBdr>
                <w:top w:val="none" w:sz="0" w:space="0" w:color="auto"/>
                <w:left w:val="none" w:sz="0" w:space="0" w:color="auto"/>
                <w:bottom w:val="none" w:sz="0" w:space="0" w:color="auto"/>
                <w:right w:val="none" w:sz="0" w:space="0" w:color="auto"/>
              </w:divBdr>
            </w:div>
          </w:divsChild>
        </w:div>
        <w:div w:id="2013140190">
          <w:marLeft w:val="0"/>
          <w:marRight w:val="0"/>
          <w:marTop w:val="0"/>
          <w:marBottom w:val="0"/>
          <w:divBdr>
            <w:top w:val="none" w:sz="0" w:space="0" w:color="auto"/>
            <w:left w:val="none" w:sz="0" w:space="0" w:color="auto"/>
            <w:bottom w:val="none" w:sz="0" w:space="0" w:color="auto"/>
            <w:right w:val="none" w:sz="0" w:space="0" w:color="auto"/>
          </w:divBdr>
          <w:divsChild>
            <w:div w:id="385957831">
              <w:marLeft w:val="0"/>
              <w:marRight w:val="0"/>
              <w:marTop w:val="0"/>
              <w:marBottom w:val="0"/>
              <w:divBdr>
                <w:top w:val="none" w:sz="0" w:space="0" w:color="auto"/>
                <w:left w:val="none" w:sz="0" w:space="0" w:color="auto"/>
                <w:bottom w:val="none" w:sz="0" w:space="0" w:color="auto"/>
                <w:right w:val="none" w:sz="0" w:space="0" w:color="auto"/>
              </w:divBdr>
            </w:div>
            <w:div w:id="1031952435">
              <w:marLeft w:val="0"/>
              <w:marRight w:val="0"/>
              <w:marTop w:val="0"/>
              <w:marBottom w:val="0"/>
              <w:divBdr>
                <w:top w:val="none" w:sz="0" w:space="0" w:color="auto"/>
                <w:left w:val="none" w:sz="0" w:space="0" w:color="auto"/>
                <w:bottom w:val="none" w:sz="0" w:space="0" w:color="auto"/>
                <w:right w:val="none" w:sz="0" w:space="0" w:color="auto"/>
              </w:divBdr>
            </w:div>
            <w:div w:id="926620090">
              <w:marLeft w:val="0"/>
              <w:marRight w:val="0"/>
              <w:marTop w:val="0"/>
              <w:marBottom w:val="0"/>
              <w:divBdr>
                <w:top w:val="none" w:sz="0" w:space="0" w:color="auto"/>
                <w:left w:val="none" w:sz="0" w:space="0" w:color="auto"/>
                <w:bottom w:val="none" w:sz="0" w:space="0" w:color="auto"/>
                <w:right w:val="none" w:sz="0" w:space="0" w:color="auto"/>
              </w:divBdr>
            </w:div>
            <w:div w:id="92169142">
              <w:marLeft w:val="0"/>
              <w:marRight w:val="0"/>
              <w:marTop w:val="0"/>
              <w:marBottom w:val="0"/>
              <w:divBdr>
                <w:top w:val="none" w:sz="0" w:space="0" w:color="auto"/>
                <w:left w:val="none" w:sz="0" w:space="0" w:color="auto"/>
                <w:bottom w:val="none" w:sz="0" w:space="0" w:color="auto"/>
                <w:right w:val="none" w:sz="0" w:space="0" w:color="auto"/>
              </w:divBdr>
            </w:div>
            <w:div w:id="1726292844">
              <w:marLeft w:val="0"/>
              <w:marRight w:val="0"/>
              <w:marTop w:val="0"/>
              <w:marBottom w:val="0"/>
              <w:divBdr>
                <w:top w:val="none" w:sz="0" w:space="0" w:color="auto"/>
                <w:left w:val="none" w:sz="0" w:space="0" w:color="auto"/>
                <w:bottom w:val="none" w:sz="0" w:space="0" w:color="auto"/>
                <w:right w:val="none" w:sz="0" w:space="0" w:color="auto"/>
              </w:divBdr>
            </w:div>
          </w:divsChild>
        </w:div>
        <w:div w:id="1170294646">
          <w:marLeft w:val="0"/>
          <w:marRight w:val="0"/>
          <w:marTop w:val="0"/>
          <w:marBottom w:val="0"/>
          <w:divBdr>
            <w:top w:val="none" w:sz="0" w:space="0" w:color="auto"/>
            <w:left w:val="none" w:sz="0" w:space="0" w:color="auto"/>
            <w:bottom w:val="none" w:sz="0" w:space="0" w:color="auto"/>
            <w:right w:val="none" w:sz="0" w:space="0" w:color="auto"/>
          </w:divBdr>
          <w:divsChild>
            <w:div w:id="220334566">
              <w:marLeft w:val="0"/>
              <w:marRight w:val="0"/>
              <w:marTop w:val="0"/>
              <w:marBottom w:val="0"/>
              <w:divBdr>
                <w:top w:val="none" w:sz="0" w:space="0" w:color="auto"/>
                <w:left w:val="none" w:sz="0" w:space="0" w:color="auto"/>
                <w:bottom w:val="none" w:sz="0" w:space="0" w:color="auto"/>
                <w:right w:val="none" w:sz="0" w:space="0" w:color="auto"/>
              </w:divBdr>
            </w:div>
            <w:div w:id="1380128071">
              <w:marLeft w:val="0"/>
              <w:marRight w:val="0"/>
              <w:marTop w:val="0"/>
              <w:marBottom w:val="0"/>
              <w:divBdr>
                <w:top w:val="none" w:sz="0" w:space="0" w:color="auto"/>
                <w:left w:val="none" w:sz="0" w:space="0" w:color="auto"/>
                <w:bottom w:val="none" w:sz="0" w:space="0" w:color="auto"/>
                <w:right w:val="none" w:sz="0" w:space="0" w:color="auto"/>
              </w:divBdr>
            </w:div>
          </w:divsChild>
        </w:div>
        <w:div w:id="960377556">
          <w:marLeft w:val="0"/>
          <w:marRight w:val="0"/>
          <w:marTop w:val="0"/>
          <w:marBottom w:val="0"/>
          <w:divBdr>
            <w:top w:val="none" w:sz="0" w:space="0" w:color="auto"/>
            <w:left w:val="none" w:sz="0" w:space="0" w:color="auto"/>
            <w:bottom w:val="none" w:sz="0" w:space="0" w:color="auto"/>
            <w:right w:val="none" w:sz="0" w:space="0" w:color="auto"/>
          </w:divBdr>
          <w:divsChild>
            <w:div w:id="613252520">
              <w:marLeft w:val="0"/>
              <w:marRight w:val="0"/>
              <w:marTop w:val="0"/>
              <w:marBottom w:val="0"/>
              <w:divBdr>
                <w:top w:val="none" w:sz="0" w:space="0" w:color="auto"/>
                <w:left w:val="none" w:sz="0" w:space="0" w:color="auto"/>
                <w:bottom w:val="none" w:sz="0" w:space="0" w:color="auto"/>
                <w:right w:val="none" w:sz="0" w:space="0" w:color="auto"/>
              </w:divBdr>
            </w:div>
            <w:div w:id="1394768566">
              <w:marLeft w:val="0"/>
              <w:marRight w:val="0"/>
              <w:marTop w:val="0"/>
              <w:marBottom w:val="0"/>
              <w:divBdr>
                <w:top w:val="none" w:sz="0" w:space="0" w:color="auto"/>
                <w:left w:val="none" w:sz="0" w:space="0" w:color="auto"/>
                <w:bottom w:val="none" w:sz="0" w:space="0" w:color="auto"/>
                <w:right w:val="none" w:sz="0" w:space="0" w:color="auto"/>
              </w:divBdr>
            </w:div>
          </w:divsChild>
        </w:div>
        <w:div w:id="401224394">
          <w:marLeft w:val="0"/>
          <w:marRight w:val="0"/>
          <w:marTop w:val="0"/>
          <w:marBottom w:val="0"/>
          <w:divBdr>
            <w:top w:val="none" w:sz="0" w:space="0" w:color="auto"/>
            <w:left w:val="none" w:sz="0" w:space="0" w:color="auto"/>
            <w:bottom w:val="none" w:sz="0" w:space="0" w:color="auto"/>
            <w:right w:val="none" w:sz="0" w:space="0" w:color="auto"/>
          </w:divBdr>
          <w:divsChild>
            <w:div w:id="313342220">
              <w:marLeft w:val="0"/>
              <w:marRight w:val="0"/>
              <w:marTop w:val="0"/>
              <w:marBottom w:val="0"/>
              <w:divBdr>
                <w:top w:val="none" w:sz="0" w:space="0" w:color="auto"/>
                <w:left w:val="none" w:sz="0" w:space="0" w:color="auto"/>
                <w:bottom w:val="none" w:sz="0" w:space="0" w:color="auto"/>
                <w:right w:val="none" w:sz="0" w:space="0" w:color="auto"/>
              </w:divBdr>
            </w:div>
          </w:divsChild>
        </w:div>
        <w:div w:id="643197004">
          <w:marLeft w:val="0"/>
          <w:marRight w:val="0"/>
          <w:marTop w:val="0"/>
          <w:marBottom w:val="0"/>
          <w:divBdr>
            <w:top w:val="none" w:sz="0" w:space="0" w:color="auto"/>
            <w:left w:val="none" w:sz="0" w:space="0" w:color="auto"/>
            <w:bottom w:val="none" w:sz="0" w:space="0" w:color="auto"/>
            <w:right w:val="none" w:sz="0" w:space="0" w:color="auto"/>
          </w:divBdr>
          <w:divsChild>
            <w:div w:id="265774807">
              <w:marLeft w:val="0"/>
              <w:marRight w:val="0"/>
              <w:marTop w:val="0"/>
              <w:marBottom w:val="0"/>
              <w:divBdr>
                <w:top w:val="none" w:sz="0" w:space="0" w:color="auto"/>
                <w:left w:val="none" w:sz="0" w:space="0" w:color="auto"/>
                <w:bottom w:val="none" w:sz="0" w:space="0" w:color="auto"/>
                <w:right w:val="none" w:sz="0" w:space="0" w:color="auto"/>
              </w:divBdr>
            </w:div>
            <w:div w:id="1623490496">
              <w:marLeft w:val="0"/>
              <w:marRight w:val="0"/>
              <w:marTop w:val="0"/>
              <w:marBottom w:val="0"/>
              <w:divBdr>
                <w:top w:val="none" w:sz="0" w:space="0" w:color="auto"/>
                <w:left w:val="none" w:sz="0" w:space="0" w:color="auto"/>
                <w:bottom w:val="none" w:sz="0" w:space="0" w:color="auto"/>
                <w:right w:val="none" w:sz="0" w:space="0" w:color="auto"/>
              </w:divBdr>
            </w:div>
          </w:divsChild>
        </w:div>
        <w:div w:id="1545291991">
          <w:marLeft w:val="0"/>
          <w:marRight w:val="0"/>
          <w:marTop w:val="0"/>
          <w:marBottom w:val="0"/>
          <w:divBdr>
            <w:top w:val="none" w:sz="0" w:space="0" w:color="auto"/>
            <w:left w:val="none" w:sz="0" w:space="0" w:color="auto"/>
            <w:bottom w:val="none" w:sz="0" w:space="0" w:color="auto"/>
            <w:right w:val="none" w:sz="0" w:space="0" w:color="auto"/>
          </w:divBdr>
          <w:divsChild>
            <w:div w:id="1155801464">
              <w:marLeft w:val="0"/>
              <w:marRight w:val="0"/>
              <w:marTop w:val="0"/>
              <w:marBottom w:val="0"/>
              <w:divBdr>
                <w:top w:val="none" w:sz="0" w:space="0" w:color="auto"/>
                <w:left w:val="none" w:sz="0" w:space="0" w:color="auto"/>
                <w:bottom w:val="none" w:sz="0" w:space="0" w:color="auto"/>
                <w:right w:val="none" w:sz="0" w:space="0" w:color="auto"/>
              </w:divBdr>
            </w:div>
            <w:div w:id="2047486010">
              <w:marLeft w:val="0"/>
              <w:marRight w:val="0"/>
              <w:marTop w:val="0"/>
              <w:marBottom w:val="0"/>
              <w:divBdr>
                <w:top w:val="none" w:sz="0" w:space="0" w:color="auto"/>
                <w:left w:val="none" w:sz="0" w:space="0" w:color="auto"/>
                <w:bottom w:val="none" w:sz="0" w:space="0" w:color="auto"/>
                <w:right w:val="none" w:sz="0" w:space="0" w:color="auto"/>
              </w:divBdr>
            </w:div>
          </w:divsChild>
        </w:div>
        <w:div w:id="2059818790">
          <w:marLeft w:val="0"/>
          <w:marRight w:val="0"/>
          <w:marTop w:val="0"/>
          <w:marBottom w:val="0"/>
          <w:divBdr>
            <w:top w:val="none" w:sz="0" w:space="0" w:color="auto"/>
            <w:left w:val="none" w:sz="0" w:space="0" w:color="auto"/>
            <w:bottom w:val="none" w:sz="0" w:space="0" w:color="auto"/>
            <w:right w:val="none" w:sz="0" w:space="0" w:color="auto"/>
          </w:divBdr>
          <w:divsChild>
            <w:div w:id="79522907">
              <w:marLeft w:val="0"/>
              <w:marRight w:val="0"/>
              <w:marTop w:val="0"/>
              <w:marBottom w:val="0"/>
              <w:divBdr>
                <w:top w:val="none" w:sz="0" w:space="0" w:color="auto"/>
                <w:left w:val="none" w:sz="0" w:space="0" w:color="auto"/>
                <w:bottom w:val="none" w:sz="0" w:space="0" w:color="auto"/>
                <w:right w:val="none" w:sz="0" w:space="0" w:color="auto"/>
              </w:divBdr>
            </w:div>
          </w:divsChild>
        </w:div>
        <w:div w:id="1321495433">
          <w:marLeft w:val="0"/>
          <w:marRight w:val="0"/>
          <w:marTop w:val="0"/>
          <w:marBottom w:val="0"/>
          <w:divBdr>
            <w:top w:val="none" w:sz="0" w:space="0" w:color="auto"/>
            <w:left w:val="none" w:sz="0" w:space="0" w:color="auto"/>
            <w:bottom w:val="none" w:sz="0" w:space="0" w:color="auto"/>
            <w:right w:val="none" w:sz="0" w:space="0" w:color="auto"/>
          </w:divBdr>
          <w:divsChild>
            <w:div w:id="1676035596">
              <w:marLeft w:val="0"/>
              <w:marRight w:val="0"/>
              <w:marTop w:val="0"/>
              <w:marBottom w:val="0"/>
              <w:divBdr>
                <w:top w:val="none" w:sz="0" w:space="0" w:color="auto"/>
                <w:left w:val="none" w:sz="0" w:space="0" w:color="auto"/>
                <w:bottom w:val="none" w:sz="0" w:space="0" w:color="auto"/>
                <w:right w:val="none" w:sz="0" w:space="0" w:color="auto"/>
              </w:divBdr>
            </w:div>
          </w:divsChild>
        </w:div>
        <w:div w:id="640620091">
          <w:marLeft w:val="0"/>
          <w:marRight w:val="0"/>
          <w:marTop w:val="0"/>
          <w:marBottom w:val="0"/>
          <w:divBdr>
            <w:top w:val="none" w:sz="0" w:space="0" w:color="auto"/>
            <w:left w:val="none" w:sz="0" w:space="0" w:color="auto"/>
            <w:bottom w:val="none" w:sz="0" w:space="0" w:color="auto"/>
            <w:right w:val="none" w:sz="0" w:space="0" w:color="auto"/>
          </w:divBdr>
          <w:divsChild>
            <w:div w:id="386756539">
              <w:marLeft w:val="0"/>
              <w:marRight w:val="0"/>
              <w:marTop w:val="0"/>
              <w:marBottom w:val="0"/>
              <w:divBdr>
                <w:top w:val="none" w:sz="0" w:space="0" w:color="auto"/>
                <w:left w:val="none" w:sz="0" w:space="0" w:color="auto"/>
                <w:bottom w:val="none" w:sz="0" w:space="0" w:color="auto"/>
                <w:right w:val="none" w:sz="0" w:space="0" w:color="auto"/>
              </w:divBdr>
            </w:div>
            <w:div w:id="130246537">
              <w:marLeft w:val="0"/>
              <w:marRight w:val="0"/>
              <w:marTop w:val="0"/>
              <w:marBottom w:val="0"/>
              <w:divBdr>
                <w:top w:val="none" w:sz="0" w:space="0" w:color="auto"/>
                <w:left w:val="none" w:sz="0" w:space="0" w:color="auto"/>
                <w:bottom w:val="none" w:sz="0" w:space="0" w:color="auto"/>
                <w:right w:val="none" w:sz="0" w:space="0" w:color="auto"/>
              </w:divBdr>
            </w:div>
          </w:divsChild>
        </w:div>
        <w:div w:id="1466895905">
          <w:marLeft w:val="0"/>
          <w:marRight w:val="0"/>
          <w:marTop w:val="0"/>
          <w:marBottom w:val="0"/>
          <w:divBdr>
            <w:top w:val="none" w:sz="0" w:space="0" w:color="auto"/>
            <w:left w:val="none" w:sz="0" w:space="0" w:color="auto"/>
            <w:bottom w:val="none" w:sz="0" w:space="0" w:color="auto"/>
            <w:right w:val="none" w:sz="0" w:space="0" w:color="auto"/>
          </w:divBdr>
          <w:divsChild>
            <w:div w:id="1675183988">
              <w:marLeft w:val="0"/>
              <w:marRight w:val="0"/>
              <w:marTop w:val="0"/>
              <w:marBottom w:val="0"/>
              <w:divBdr>
                <w:top w:val="none" w:sz="0" w:space="0" w:color="auto"/>
                <w:left w:val="none" w:sz="0" w:space="0" w:color="auto"/>
                <w:bottom w:val="none" w:sz="0" w:space="0" w:color="auto"/>
                <w:right w:val="none" w:sz="0" w:space="0" w:color="auto"/>
              </w:divBdr>
            </w:div>
          </w:divsChild>
        </w:div>
        <w:div w:id="1563055870">
          <w:marLeft w:val="0"/>
          <w:marRight w:val="0"/>
          <w:marTop w:val="0"/>
          <w:marBottom w:val="0"/>
          <w:divBdr>
            <w:top w:val="none" w:sz="0" w:space="0" w:color="auto"/>
            <w:left w:val="none" w:sz="0" w:space="0" w:color="auto"/>
            <w:bottom w:val="none" w:sz="0" w:space="0" w:color="auto"/>
            <w:right w:val="none" w:sz="0" w:space="0" w:color="auto"/>
          </w:divBdr>
          <w:divsChild>
            <w:div w:id="256907195">
              <w:marLeft w:val="0"/>
              <w:marRight w:val="0"/>
              <w:marTop w:val="0"/>
              <w:marBottom w:val="0"/>
              <w:divBdr>
                <w:top w:val="none" w:sz="0" w:space="0" w:color="auto"/>
                <w:left w:val="none" w:sz="0" w:space="0" w:color="auto"/>
                <w:bottom w:val="none" w:sz="0" w:space="0" w:color="auto"/>
                <w:right w:val="none" w:sz="0" w:space="0" w:color="auto"/>
              </w:divBdr>
            </w:div>
          </w:divsChild>
        </w:div>
        <w:div w:id="994913605">
          <w:marLeft w:val="0"/>
          <w:marRight w:val="0"/>
          <w:marTop w:val="0"/>
          <w:marBottom w:val="0"/>
          <w:divBdr>
            <w:top w:val="none" w:sz="0" w:space="0" w:color="auto"/>
            <w:left w:val="none" w:sz="0" w:space="0" w:color="auto"/>
            <w:bottom w:val="none" w:sz="0" w:space="0" w:color="auto"/>
            <w:right w:val="none" w:sz="0" w:space="0" w:color="auto"/>
          </w:divBdr>
          <w:divsChild>
            <w:div w:id="2124490902">
              <w:marLeft w:val="0"/>
              <w:marRight w:val="0"/>
              <w:marTop w:val="0"/>
              <w:marBottom w:val="0"/>
              <w:divBdr>
                <w:top w:val="none" w:sz="0" w:space="0" w:color="auto"/>
                <w:left w:val="none" w:sz="0" w:space="0" w:color="auto"/>
                <w:bottom w:val="none" w:sz="0" w:space="0" w:color="auto"/>
                <w:right w:val="none" w:sz="0" w:space="0" w:color="auto"/>
              </w:divBdr>
            </w:div>
            <w:div w:id="272132312">
              <w:marLeft w:val="0"/>
              <w:marRight w:val="0"/>
              <w:marTop w:val="0"/>
              <w:marBottom w:val="0"/>
              <w:divBdr>
                <w:top w:val="none" w:sz="0" w:space="0" w:color="auto"/>
                <w:left w:val="none" w:sz="0" w:space="0" w:color="auto"/>
                <w:bottom w:val="none" w:sz="0" w:space="0" w:color="auto"/>
                <w:right w:val="none" w:sz="0" w:space="0" w:color="auto"/>
              </w:divBdr>
            </w:div>
          </w:divsChild>
        </w:div>
        <w:div w:id="961309118">
          <w:marLeft w:val="0"/>
          <w:marRight w:val="0"/>
          <w:marTop w:val="0"/>
          <w:marBottom w:val="0"/>
          <w:divBdr>
            <w:top w:val="none" w:sz="0" w:space="0" w:color="auto"/>
            <w:left w:val="none" w:sz="0" w:space="0" w:color="auto"/>
            <w:bottom w:val="none" w:sz="0" w:space="0" w:color="auto"/>
            <w:right w:val="none" w:sz="0" w:space="0" w:color="auto"/>
          </w:divBdr>
          <w:divsChild>
            <w:div w:id="1267689727">
              <w:marLeft w:val="0"/>
              <w:marRight w:val="0"/>
              <w:marTop w:val="0"/>
              <w:marBottom w:val="0"/>
              <w:divBdr>
                <w:top w:val="none" w:sz="0" w:space="0" w:color="auto"/>
                <w:left w:val="none" w:sz="0" w:space="0" w:color="auto"/>
                <w:bottom w:val="none" w:sz="0" w:space="0" w:color="auto"/>
                <w:right w:val="none" w:sz="0" w:space="0" w:color="auto"/>
              </w:divBdr>
            </w:div>
            <w:div w:id="811143371">
              <w:marLeft w:val="0"/>
              <w:marRight w:val="0"/>
              <w:marTop w:val="0"/>
              <w:marBottom w:val="0"/>
              <w:divBdr>
                <w:top w:val="none" w:sz="0" w:space="0" w:color="auto"/>
                <w:left w:val="none" w:sz="0" w:space="0" w:color="auto"/>
                <w:bottom w:val="none" w:sz="0" w:space="0" w:color="auto"/>
                <w:right w:val="none" w:sz="0" w:space="0" w:color="auto"/>
              </w:divBdr>
            </w:div>
          </w:divsChild>
        </w:div>
        <w:div w:id="1204908626">
          <w:marLeft w:val="0"/>
          <w:marRight w:val="0"/>
          <w:marTop w:val="0"/>
          <w:marBottom w:val="0"/>
          <w:divBdr>
            <w:top w:val="none" w:sz="0" w:space="0" w:color="auto"/>
            <w:left w:val="none" w:sz="0" w:space="0" w:color="auto"/>
            <w:bottom w:val="none" w:sz="0" w:space="0" w:color="auto"/>
            <w:right w:val="none" w:sz="0" w:space="0" w:color="auto"/>
          </w:divBdr>
          <w:divsChild>
            <w:div w:id="890772373">
              <w:marLeft w:val="0"/>
              <w:marRight w:val="0"/>
              <w:marTop w:val="0"/>
              <w:marBottom w:val="0"/>
              <w:divBdr>
                <w:top w:val="none" w:sz="0" w:space="0" w:color="auto"/>
                <w:left w:val="none" w:sz="0" w:space="0" w:color="auto"/>
                <w:bottom w:val="none" w:sz="0" w:space="0" w:color="auto"/>
                <w:right w:val="none" w:sz="0" w:space="0" w:color="auto"/>
              </w:divBdr>
            </w:div>
            <w:div w:id="660887159">
              <w:marLeft w:val="0"/>
              <w:marRight w:val="0"/>
              <w:marTop w:val="0"/>
              <w:marBottom w:val="0"/>
              <w:divBdr>
                <w:top w:val="none" w:sz="0" w:space="0" w:color="auto"/>
                <w:left w:val="none" w:sz="0" w:space="0" w:color="auto"/>
                <w:bottom w:val="none" w:sz="0" w:space="0" w:color="auto"/>
                <w:right w:val="none" w:sz="0" w:space="0" w:color="auto"/>
              </w:divBdr>
            </w:div>
          </w:divsChild>
        </w:div>
        <w:div w:id="1025328373">
          <w:marLeft w:val="0"/>
          <w:marRight w:val="0"/>
          <w:marTop w:val="0"/>
          <w:marBottom w:val="0"/>
          <w:divBdr>
            <w:top w:val="none" w:sz="0" w:space="0" w:color="auto"/>
            <w:left w:val="none" w:sz="0" w:space="0" w:color="auto"/>
            <w:bottom w:val="none" w:sz="0" w:space="0" w:color="auto"/>
            <w:right w:val="none" w:sz="0" w:space="0" w:color="auto"/>
          </w:divBdr>
          <w:divsChild>
            <w:div w:id="1584295849">
              <w:marLeft w:val="0"/>
              <w:marRight w:val="0"/>
              <w:marTop w:val="0"/>
              <w:marBottom w:val="0"/>
              <w:divBdr>
                <w:top w:val="none" w:sz="0" w:space="0" w:color="auto"/>
                <w:left w:val="none" w:sz="0" w:space="0" w:color="auto"/>
                <w:bottom w:val="none" w:sz="0" w:space="0" w:color="auto"/>
                <w:right w:val="none" w:sz="0" w:space="0" w:color="auto"/>
              </w:divBdr>
            </w:div>
          </w:divsChild>
        </w:div>
        <w:div w:id="160170301">
          <w:marLeft w:val="0"/>
          <w:marRight w:val="0"/>
          <w:marTop w:val="0"/>
          <w:marBottom w:val="0"/>
          <w:divBdr>
            <w:top w:val="none" w:sz="0" w:space="0" w:color="auto"/>
            <w:left w:val="none" w:sz="0" w:space="0" w:color="auto"/>
            <w:bottom w:val="none" w:sz="0" w:space="0" w:color="auto"/>
            <w:right w:val="none" w:sz="0" w:space="0" w:color="auto"/>
          </w:divBdr>
          <w:divsChild>
            <w:div w:id="134372791">
              <w:marLeft w:val="0"/>
              <w:marRight w:val="0"/>
              <w:marTop w:val="0"/>
              <w:marBottom w:val="0"/>
              <w:divBdr>
                <w:top w:val="none" w:sz="0" w:space="0" w:color="auto"/>
                <w:left w:val="none" w:sz="0" w:space="0" w:color="auto"/>
                <w:bottom w:val="none" w:sz="0" w:space="0" w:color="auto"/>
                <w:right w:val="none" w:sz="0" w:space="0" w:color="auto"/>
              </w:divBdr>
            </w:div>
            <w:div w:id="1745638397">
              <w:marLeft w:val="0"/>
              <w:marRight w:val="0"/>
              <w:marTop w:val="0"/>
              <w:marBottom w:val="0"/>
              <w:divBdr>
                <w:top w:val="none" w:sz="0" w:space="0" w:color="auto"/>
                <w:left w:val="none" w:sz="0" w:space="0" w:color="auto"/>
                <w:bottom w:val="none" w:sz="0" w:space="0" w:color="auto"/>
                <w:right w:val="none" w:sz="0" w:space="0" w:color="auto"/>
              </w:divBdr>
            </w:div>
            <w:div w:id="641235340">
              <w:marLeft w:val="0"/>
              <w:marRight w:val="0"/>
              <w:marTop w:val="0"/>
              <w:marBottom w:val="0"/>
              <w:divBdr>
                <w:top w:val="none" w:sz="0" w:space="0" w:color="auto"/>
                <w:left w:val="none" w:sz="0" w:space="0" w:color="auto"/>
                <w:bottom w:val="none" w:sz="0" w:space="0" w:color="auto"/>
                <w:right w:val="none" w:sz="0" w:space="0" w:color="auto"/>
              </w:divBdr>
            </w:div>
          </w:divsChild>
        </w:div>
        <w:div w:id="938562079">
          <w:marLeft w:val="0"/>
          <w:marRight w:val="0"/>
          <w:marTop w:val="0"/>
          <w:marBottom w:val="0"/>
          <w:divBdr>
            <w:top w:val="none" w:sz="0" w:space="0" w:color="auto"/>
            <w:left w:val="none" w:sz="0" w:space="0" w:color="auto"/>
            <w:bottom w:val="none" w:sz="0" w:space="0" w:color="auto"/>
            <w:right w:val="none" w:sz="0" w:space="0" w:color="auto"/>
          </w:divBdr>
          <w:divsChild>
            <w:div w:id="2064599128">
              <w:marLeft w:val="0"/>
              <w:marRight w:val="0"/>
              <w:marTop w:val="0"/>
              <w:marBottom w:val="0"/>
              <w:divBdr>
                <w:top w:val="none" w:sz="0" w:space="0" w:color="auto"/>
                <w:left w:val="none" w:sz="0" w:space="0" w:color="auto"/>
                <w:bottom w:val="none" w:sz="0" w:space="0" w:color="auto"/>
                <w:right w:val="none" w:sz="0" w:space="0" w:color="auto"/>
              </w:divBdr>
            </w:div>
            <w:div w:id="1886334730">
              <w:marLeft w:val="0"/>
              <w:marRight w:val="0"/>
              <w:marTop w:val="0"/>
              <w:marBottom w:val="0"/>
              <w:divBdr>
                <w:top w:val="none" w:sz="0" w:space="0" w:color="auto"/>
                <w:left w:val="none" w:sz="0" w:space="0" w:color="auto"/>
                <w:bottom w:val="none" w:sz="0" w:space="0" w:color="auto"/>
                <w:right w:val="none" w:sz="0" w:space="0" w:color="auto"/>
              </w:divBdr>
            </w:div>
          </w:divsChild>
        </w:div>
        <w:div w:id="1238788652">
          <w:marLeft w:val="0"/>
          <w:marRight w:val="0"/>
          <w:marTop w:val="0"/>
          <w:marBottom w:val="0"/>
          <w:divBdr>
            <w:top w:val="none" w:sz="0" w:space="0" w:color="auto"/>
            <w:left w:val="none" w:sz="0" w:space="0" w:color="auto"/>
            <w:bottom w:val="none" w:sz="0" w:space="0" w:color="auto"/>
            <w:right w:val="none" w:sz="0" w:space="0" w:color="auto"/>
          </w:divBdr>
          <w:divsChild>
            <w:div w:id="350650181">
              <w:marLeft w:val="0"/>
              <w:marRight w:val="0"/>
              <w:marTop w:val="0"/>
              <w:marBottom w:val="0"/>
              <w:divBdr>
                <w:top w:val="none" w:sz="0" w:space="0" w:color="auto"/>
                <w:left w:val="none" w:sz="0" w:space="0" w:color="auto"/>
                <w:bottom w:val="none" w:sz="0" w:space="0" w:color="auto"/>
                <w:right w:val="none" w:sz="0" w:space="0" w:color="auto"/>
              </w:divBdr>
            </w:div>
            <w:div w:id="731390583">
              <w:marLeft w:val="0"/>
              <w:marRight w:val="0"/>
              <w:marTop w:val="0"/>
              <w:marBottom w:val="0"/>
              <w:divBdr>
                <w:top w:val="none" w:sz="0" w:space="0" w:color="auto"/>
                <w:left w:val="none" w:sz="0" w:space="0" w:color="auto"/>
                <w:bottom w:val="none" w:sz="0" w:space="0" w:color="auto"/>
                <w:right w:val="none" w:sz="0" w:space="0" w:color="auto"/>
              </w:divBdr>
            </w:div>
            <w:div w:id="1080563986">
              <w:marLeft w:val="0"/>
              <w:marRight w:val="0"/>
              <w:marTop w:val="0"/>
              <w:marBottom w:val="0"/>
              <w:divBdr>
                <w:top w:val="none" w:sz="0" w:space="0" w:color="auto"/>
                <w:left w:val="none" w:sz="0" w:space="0" w:color="auto"/>
                <w:bottom w:val="none" w:sz="0" w:space="0" w:color="auto"/>
                <w:right w:val="none" w:sz="0" w:space="0" w:color="auto"/>
              </w:divBdr>
            </w:div>
            <w:div w:id="1167357004">
              <w:marLeft w:val="0"/>
              <w:marRight w:val="0"/>
              <w:marTop w:val="0"/>
              <w:marBottom w:val="0"/>
              <w:divBdr>
                <w:top w:val="none" w:sz="0" w:space="0" w:color="auto"/>
                <w:left w:val="none" w:sz="0" w:space="0" w:color="auto"/>
                <w:bottom w:val="none" w:sz="0" w:space="0" w:color="auto"/>
                <w:right w:val="none" w:sz="0" w:space="0" w:color="auto"/>
              </w:divBdr>
            </w:div>
            <w:div w:id="751197020">
              <w:marLeft w:val="0"/>
              <w:marRight w:val="0"/>
              <w:marTop w:val="0"/>
              <w:marBottom w:val="0"/>
              <w:divBdr>
                <w:top w:val="none" w:sz="0" w:space="0" w:color="auto"/>
                <w:left w:val="none" w:sz="0" w:space="0" w:color="auto"/>
                <w:bottom w:val="none" w:sz="0" w:space="0" w:color="auto"/>
                <w:right w:val="none" w:sz="0" w:space="0" w:color="auto"/>
              </w:divBdr>
            </w:div>
            <w:div w:id="137185992">
              <w:marLeft w:val="0"/>
              <w:marRight w:val="0"/>
              <w:marTop w:val="0"/>
              <w:marBottom w:val="0"/>
              <w:divBdr>
                <w:top w:val="none" w:sz="0" w:space="0" w:color="auto"/>
                <w:left w:val="none" w:sz="0" w:space="0" w:color="auto"/>
                <w:bottom w:val="none" w:sz="0" w:space="0" w:color="auto"/>
                <w:right w:val="none" w:sz="0" w:space="0" w:color="auto"/>
              </w:divBdr>
            </w:div>
            <w:div w:id="175189895">
              <w:marLeft w:val="0"/>
              <w:marRight w:val="0"/>
              <w:marTop w:val="0"/>
              <w:marBottom w:val="0"/>
              <w:divBdr>
                <w:top w:val="none" w:sz="0" w:space="0" w:color="auto"/>
                <w:left w:val="none" w:sz="0" w:space="0" w:color="auto"/>
                <w:bottom w:val="none" w:sz="0" w:space="0" w:color="auto"/>
                <w:right w:val="none" w:sz="0" w:space="0" w:color="auto"/>
              </w:divBdr>
            </w:div>
            <w:div w:id="1602643543">
              <w:marLeft w:val="0"/>
              <w:marRight w:val="0"/>
              <w:marTop w:val="0"/>
              <w:marBottom w:val="0"/>
              <w:divBdr>
                <w:top w:val="none" w:sz="0" w:space="0" w:color="auto"/>
                <w:left w:val="none" w:sz="0" w:space="0" w:color="auto"/>
                <w:bottom w:val="none" w:sz="0" w:space="0" w:color="auto"/>
                <w:right w:val="none" w:sz="0" w:space="0" w:color="auto"/>
              </w:divBdr>
            </w:div>
          </w:divsChild>
        </w:div>
        <w:div w:id="2044599665">
          <w:marLeft w:val="0"/>
          <w:marRight w:val="0"/>
          <w:marTop w:val="0"/>
          <w:marBottom w:val="0"/>
          <w:divBdr>
            <w:top w:val="none" w:sz="0" w:space="0" w:color="auto"/>
            <w:left w:val="none" w:sz="0" w:space="0" w:color="auto"/>
            <w:bottom w:val="none" w:sz="0" w:space="0" w:color="auto"/>
            <w:right w:val="none" w:sz="0" w:space="0" w:color="auto"/>
          </w:divBdr>
          <w:divsChild>
            <w:div w:id="1144007743">
              <w:marLeft w:val="0"/>
              <w:marRight w:val="0"/>
              <w:marTop w:val="0"/>
              <w:marBottom w:val="0"/>
              <w:divBdr>
                <w:top w:val="none" w:sz="0" w:space="0" w:color="auto"/>
                <w:left w:val="none" w:sz="0" w:space="0" w:color="auto"/>
                <w:bottom w:val="none" w:sz="0" w:space="0" w:color="auto"/>
                <w:right w:val="none" w:sz="0" w:space="0" w:color="auto"/>
              </w:divBdr>
            </w:div>
          </w:divsChild>
        </w:div>
        <w:div w:id="5522311">
          <w:marLeft w:val="0"/>
          <w:marRight w:val="0"/>
          <w:marTop w:val="0"/>
          <w:marBottom w:val="0"/>
          <w:divBdr>
            <w:top w:val="none" w:sz="0" w:space="0" w:color="auto"/>
            <w:left w:val="none" w:sz="0" w:space="0" w:color="auto"/>
            <w:bottom w:val="none" w:sz="0" w:space="0" w:color="auto"/>
            <w:right w:val="none" w:sz="0" w:space="0" w:color="auto"/>
          </w:divBdr>
          <w:divsChild>
            <w:div w:id="1985427767">
              <w:marLeft w:val="0"/>
              <w:marRight w:val="0"/>
              <w:marTop w:val="0"/>
              <w:marBottom w:val="0"/>
              <w:divBdr>
                <w:top w:val="none" w:sz="0" w:space="0" w:color="auto"/>
                <w:left w:val="none" w:sz="0" w:space="0" w:color="auto"/>
                <w:bottom w:val="none" w:sz="0" w:space="0" w:color="auto"/>
                <w:right w:val="none" w:sz="0" w:space="0" w:color="auto"/>
              </w:divBdr>
            </w:div>
            <w:div w:id="339504990">
              <w:marLeft w:val="0"/>
              <w:marRight w:val="0"/>
              <w:marTop w:val="0"/>
              <w:marBottom w:val="0"/>
              <w:divBdr>
                <w:top w:val="none" w:sz="0" w:space="0" w:color="auto"/>
                <w:left w:val="none" w:sz="0" w:space="0" w:color="auto"/>
                <w:bottom w:val="none" w:sz="0" w:space="0" w:color="auto"/>
                <w:right w:val="none" w:sz="0" w:space="0" w:color="auto"/>
              </w:divBdr>
            </w:div>
          </w:divsChild>
        </w:div>
        <w:div w:id="2046635285">
          <w:marLeft w:val="0"/>
          <w:marRight w:val="0"/>
          <w:marTop w:val="0"/>
          <w:marBottom w:val="0"/>
          <w:divBdr>
            <w:top w:val="none" w:sz="0" w:space="0" w:color="auto"/>
            <w:left w:val="none" w:sz="0" w:space="0" w:color="auto"/>
            <w:bottom w:val="none" w:sz="0" w:space="0" w:color="auto"/>
            <w:right w:val="none" w:sz="0" w:space="0" w:color="auto"/>
          </w:divBdr>
          <w:divsChild>
            <w:div w:id="767117419">
              <w:marLeft w:val="0"/>
              <w:marRight w:val="0"/>
              <w:marTop w:val="0"/>
              <w:marBottom w:val="0"/>
              <w:divBdr>
                <w:top w:val="none" w:sz="0" w:space="0" w:color="auto"/>
                <w:left w:val="none" w:sz="0" w:space="0" w:color="auto"/>
                <w:bottom w:val="none" w:sz="0" w:space="0" w:color="auto"/>
                <w:right w:val="none" w:sz="0" w:space="0" w:color="auto"/>
              </w:divBdr>
            </w:div>
            <w:div w:id="1554848456">
              <w:marLeft w:val="0"/>
              <w:marRight w:val="0"/>
              <w:marTop w:val="0"/>
              <w:marBottom w:val="0"/>
              <w:divBdr>
                <w:top w:val="none" w:sz="0" w:space="0" w:color="auto"/>
                <w:left w:val="none" w:sz="0" w:space="0" w:color="auto"/>
                <w:bottom w:val="none" w:sz="0" w:space="0" w:color="auto"/>
                <w:right w:val="none" w:sz="0" w:space="0" w:color="auto"/>
              </w:divBdr>
            </w:div>
          </w:divsChild>
        </w:div>
        <w:div w:id="2039117179">
          <w:marLeft w:val="0"/>
          <w:marRight w:val="0"/>
          <w:marTop w:val="0"/>
          <w:marBottom w:val="0"/>
          <w:divBdr>
            <w:top w:val="none" w:sz="0" w:space="0" w:color="auto"/>
            <w:left w:val="none" w:sz="0" w:space="0" w:color="auto"/>
            <w:bottom w:val="none" w:sz="0" w:space="0" w:color="auto"/>
            <w:right w:val="none" w:sz="0" w:space="0" w:color="auto"/>
          </w:divBdr>
          <w:divsChild>
            <w:div w:id="220945342">
              <w:marLeft w:val="0"/>
              <w:marRight w:val="0"/>
              <w:marTop w:val="0"/>
              <w:marBottom w:val="0"/>
              <w:divBdr>
                <w:top w:val="none" w:sz="0" w:space="0" w:color="auto"/>
                <w:left w:val="none" w:sz="0" w:space="0" w:color="auto"/>
                <w:bottom w:val="none" w:sz="0" w:space="0" w:color="auto"/>
                <w:right w:val="none" w:sz="0" w:space="0" w:color="auto"/>
              </w:divBdr>
            </w:div>
            <w:div w:id="577441032">
              <w:marLeft w:val="0"/>
              <w:marRight w:val="0"/>
              <w:marTop w:val="0"/>
              <w:marBottom w:val="0"/>
              <w:divBdr>
                <w:top w:val="none" w:sz="0" w:space="0" w:color="auto"/>
                <w:left w:val="none" w:sz="0" w:space="0" w:color="auto"/>
                <w:bottom w:val="none" w:sz="0" w:space="0" w:color="auto"/>
                <w:right w:val="none" w:sz="0" w:space="0" w:color="auto"/>
              </w:divBdr>
            </w:div>
          </w:divsChild>
        </w:div>
        <w:div w:id="493690873">
          <w:marLeft w:val="0"/>
          <w:marRight w:val="0"/>
          <w:marTop w:val="0"/>
          <w:marBottom w:val="0"/>
          <w:divBdr>
            <w:top w:val="none" w:sz="0" w:space="0" w:color="auto"/>
            <w:left w:val="none" w:sz="0" w:space="0" w:color="auto"/>
            <w:bottom w:val="none" w:sz="0" w:space="0" w:color="auto"/>
            <w:right w:val="none" w:sz="0" w:space="0" w:color="auto"/>
          </w:divBdr>
          <w:divsChild>
            <w:div w:id="449668404">
              <w:marLeft w:val="0"/>
              <w:marRight w:val="0"/>
              <w:marTop w:val="0"/>
              <w:marBottom w:val="0"/>
              <w:divBdr>
                <w:top w:val="none" w:sz="0" w:space="0" w:color="auto"/>
                <w:left w:val="none" w:sz="0" w:space="0" w:color="auto"/>
                <w:bottom w:val="none" w:sz="0" w:space="0" w:color="auto"/>
                <w:right w:val="none" w:sz="0" w:space="0" w:color="auto"/>
              </w:divBdr>
            </w:div>
          </w:divsChild>
        </w:div>
        <w:div w:id="1789464913">
          <w:marLeft w:val="0"/>
          <w:marRight w:val="0"/>
          <w:marTop w:val="0"/>
          <w:marBottom w:val="0"/>
          <w:divBdr>
            <w:top w:val="none" w:sz="0" w:space="0" w:color="auto"/>
            <w:left w:val="none" w:sz="0" w:space="0" w:color="auto"/>
            <w:bottom w:val="none" w:sz="0" w:space="0" w:color="auto"/>
            <w:right w:val="none" w:sz="0" w:space="0" w:color="auto"/>
          </w:divBdr>
          <w:divsChild>
            <w:div w:id="691103165">
              <w:marLeft w:val="0"/>
              <w:marRight w:val="0"/>
              <w:marTop w:val="0"/>
              <w:marBottom w:val="0"/>
              <w:divBdr>
                <w:top w:val="none" w:sz="0" w:space="0" w:color="auto"/>
                <w:left w:val="none" w:sz="0" w:space="0" w:color="auto"/>
                <w:bottom w:val="none" w:sz="0" w:space="0" w:color="auto"/>
                <w:right w:val="none" w:sz="0" w:space="0" w:color="auto"/>
              </w:divBdr>
            </w:div>
            <w:div w:id="478349125">
              <w:marLeft w:val="0"/>
              <w:marRight w:val="0"/>
              <w:marTop w:val="0"/>
              <w:marBottom w:val="0"/>
              <w:divBdr>
                <w:top w:val="none" w:sz="0" w:space="0" w:color="auto"/>
                <w:left w:val="none" w:sz="0" w:space="0" w:color="auto"/>
                <w:bottom w:val="none" w:sz="0" w:space="0" w:color="auto"/>
                <w:right w:val="none" w:sz="0" w:space="0" w:color="auto"/>
              </w:divBdr>
            </w:div>
            <w:div w:id="1838573906">
              <w:marLeft w:val="0"/>
              <w:marRight w:val="0"/>
              <w:marTop w:val="0"/>
              <w:marBottom w:val="0"/>
              <w:divBdr>
                <w:top w:val="none" w:sz="0" w:space="0" w:color="auto"/>
                <w:left w:val="none" w:sz="0" w:space="0" w:color="auto"/>
                <w:bottom w:val="none" w:sz="0" w:space="0" w:color="auto"/>
                <w:right w:val="none" w:sz="0" w:space="0" w:color="auto"/>
              </w:divBdr>
            </w:div>
            <w:div w:id="101264192">
              <w:marLeft w:val="0"/>
              <w:marRight w:val="0"/>
              <w:marTop w:val="0"/>
              <w:marBottom w:val="0"/>
              <w:divBdr>
                <w:top w:val="none" w:sz="0" w:space="0" w:color="auto"/>
                <w:left w:val="none" w:sz="0" w:space="0" w:color="auto"/>
                <w:bottom w:val="none" w:sz="0" w:space="0" w:color="auto"/>
                <w:right w:val="none" w:sz="0" w:space="0" w:color="auto"/>
              </w:divBdr>
            </w:div>
            <w:div w:id="1576665818">
              <w:marLeft w:val="0"/>
              <w:marRight w:val="0"/>
              <w:marTop w:val="0"/>
              <w:marBottom w:val="0"/>
              <w:divBdr>
                <w:top w:val="none" w:sz="0" w:space="0" w:color="auto"/>
                <w:left w:val="none" w:sz="0" w:space="0" w:color="auto"/>
                <w:bottom w:val="none" w:sz="0" w:space="0" w:color="auto"/>
                <w:right w:val="none" w:sz="0" w:space="0" w:color="auto"/>
              </w:divBdr>
            </w:div>
            <w:div w:id="1964529753">
              <w:marLeft w:val="0"/>
              <w:marRight w:val="0"/>
              <w:marTop w:val="0"/>
              <w:marBottom w:val="0"/>
              <w:divBdr>
                <w:top w:val="none" w:sz="0" w:space="0" w:color="auto"/>
                <w:left w:val="none" w:sz="0" w:space="0" w:color="auto"/>
                <w:bottom w:val="none" w:sz="0" w:space="0" w:color="auto"/>
                <w:right w:val="none" w:sz="0" w:space="0" w:color="auto"/>
              </w:divBdr>
            </w:div>
            <w:div w:id="1915235468">
              <w:marLeft w:val="0"/>
              <w:marRight w:val="0"/>
              <w:marTop w:val="0"/>
              <w:marBottom w:val="0"/>
              <w:divBdr>
                <w:top w:val="none" w:sz="0" w:space="0" w:color="auto"/>
                <w:left w:val="none" w:sz="0" w:space="0" w:color="auto"/>
                <w:bottom w:val="none" w:sz="0" w:space="0" w:color="auto"/>
                <w:right w:val="none" w:sz="0" w:space="0" w:color="auto"/>
              </w:divBdr>
            </w:div>
            <w:div w:id="258220275">
              <w:marLeft w:val="0"/>
              <w:marRight w:val="0"/>
              <w:marTop w:val="0"/>
              <w:marBottom w:val="0"/>
              <w:divBdr>
                <w:top w:val="none" w:sz="0" w:space="0" w:color="auto"/>
                <w:left w:val="none" w:sz="0" w:space="0" w:color="auto"/>
                <w:bottom w:val="none" w:sz="0" w:space="0" w:color="auto"/>
                <w:right w:val="none" w:sz="0" w:space="0" w:color="auto"/>
              </w:divBdr>
            </w:div>
            <w:div w:id="217211551">
              <w:marLeft w:val="0"/>
              <w:marRight w:val="0"/>
              <w:marTop w:val="0"/>
              <w:marBottom w:val="0"/>
              <w:divBdr>
                <w:top w:val="none" w:sz="0" w:space="0" w:color="auto"/>
                <w:left w:val="none" w:sz="0" w:space="0" w:color="auto"/>
                <w:bottom w:val="none" w:sz="0" w:space="0" w:color="auto"/>
                <w:right w:val="none" w:sz="0" w:space="0" w:color="auto"/>
              </w:divBdr>
            </w:div>
            <w:div w:id="624969210">
              <w:marLeft w:val="0"/>
              <w:marRight w:val="0"/>
              <w:marTop w:val="0"/>
              <w:marBottom w:val="0"/>
              <w:divBdr>
                <w:top w:val="none" w:sz="0" w:space="0" w:color="auto"/>
                <w:left w:val="none" w:sz="0" w:space="0" w:color="auto"/>
                <w:bottom w:val="none" w:sz="0" w:space="0" w:color="auto"/>
                <w:right w:val="none" w:sz="0" w:space="0" w:color="auto"/>
              </w:divBdr>
            </w:div>
            <w:div w:id="460733403">
              <w:marLeft w:val="0"/>
              <w:marRight w:val="0"/>
              <w:marTop w:val="0"/>
              <w:marBottom w:val="0"/>
              <w:divBdr>
                <w:top w:val="none" w:sz="0" w:space="0" w:color="auto"/>
                <w:left w:val="none" w:sz="0" w:space="0" w:color="auto"/>
                <w:bottom w:val="none" w:sz="0" w:space="0" w:color="auto"/>
                <w:right w:val="none" w:sz="0" w:space="0" w:color="auto"/>
              </w:divBdr>
            </w:div>
            <w:div w:id="1539515210">
              <w:marLeft w:val="0"/>
              <w:marRight w:val="0"/>
              <w:marTop w:val="0"/>
              <w:marBottom w:val="0"/>
              <w:divBdr>
                <w:top w:val="none" w:sz="0" w:space="0" w:color="auto"/>
                <w:left w:val="none" w:sz="0" w:space="0" w:color="auto"/>
                <w:bottom w:val="none" w:sz="0" w:space="0" w:color="auto"/>
                <w:right w:val="none" w:sz="0" w:space="0" w:color="auto"/>
              </w:divBdr>
            </w:div>
            <w:div w:id="1697193219">
              <w:marLeft w:val="0"/>
              <w:marRight w:val="0"/>
              <w:marTop w:val="0"/>
              <w:marBottom w:val="0"/>
              <w:divBdr>
                <w:top w:val="none" w:sz="0" w:space="0" w:color="auto"/>
                <w:left w:val="none" w:sz="0" w:space="0" w:color="auto"/>
                <w:bottom w:val="none" w:sz="0" w:space="0" w:color="auto"/>
                <w:right w:val="none" w:sz="0" w:space="0" w:color="auto"/>
              </w:divBdr>
            </w:div>
            <w:div w:id="511578370">
              <w:marLeft w:val="0"/>
              <w:marRight w:val="0"/>
              <w:marTop w:val="0"/>
              <w:marBottom w:val="0"/>
              <w:divBdr>
                <w:top w:val="none" w:sz="0" w:space="0" w:color="auto"/>
                <w:left w:val="none" w:sz="0" w:space="0" w:color="auto"/>
                <w:bottom w:val="none" w:sz="0" w:space="0" w:color="auto"/>
                <w:right w:val="none" w:sz="0" w:space="0" w:color="auto"/>
              </w:divBdr>
            </w:div>
            <w:div w:id="1988852190">
              <w:marLeft w:val="0"/>
              <w:marRight w:val="0"/>
              <w:marTop w:val="0"/>
              <w:marBottom w:val="0"/>
              <w:divBdr>
                <w:top w:val="none" w:sz="0" w:space="0" w:color="auto"/>
                <w:left w:val="none" w:sz="0" w:space="0" w:color="auto"/>
                <w:bottom w:val="none" w:sz="0" w:space="0" w:color="auto"/>
                <w:right w:val="none" w:sz="0" w:space="0" w:color="auto"/>
              </w:divBdr>
            </w:div>
          </w:divsChild>
        </w:div>
        <w:div w:id="1353919915">
          <w:marLeft w:val="0"/>
          <w:marRight w:val="0"/>
          <w:marTop w:val="0"/>
          <w:marBottom w:val="0"/>
          <w:divBdr>
            <w:top w:val="none" w:sz="0" w:space="0" w:color="auto"/>
            <w:left w:val="none" w:sz="0" w:space="0" w:color="auto"/>
            <w:bottom w:val="none" w:sz="0" w:space="0" w:color="auto"/>
            <w:right w:val="none" w:sz="0" w:space="0" w:color="auto"/>
          </w:divBdr>
          <w:divsChild>
            <w:div w:id="1860119157">
              <w:marLeft w:val="0"/>
              <w:marRight w:val="0"/>
              <w:marTop w:val="0"/>
              <w:marBottom w:val="0"/>
              <w:divBdr>
                <w:top w:val="none" w:sz="0" w:space="0" w:color="auto"/>
                <w:left w:val="none" w:sz="0" w:space="0" w:color="auto"/>
                <w:bottom w:val="none" w:sz="0" w:space="0" w:color="auto"/>
                <w:right w:val="none" w:sz="0" w:space="0" w:color="auto"/>
              </w:divBdr>
            </w:div>
            <w:div w:id="1871452549">
              <w:marLeft w:val="0"/>
              <w:marRight w:val="0"/>
              <w:marTop w:val="0"/>
              <w:marBottom w:val="0"/>
              <w:divBdr>
                <w:top w:val="none" w:sz="0" w:space="0" w:color="auto"/>
                <w:left w:val="none" w:sz="0" w:space="0" w:color="auto"/>
                <w:bottom w:val="none" w:sz="0" w:space="0" w:color="auto"/>
                <w:right w:val="none" w:sz="0" w:space="0" w:color="auto"/>
              </w:divBdr>
            </w:div>
            <w:div w:id="239102942">
              <w:marLeft w:val="0"/>
              <w:marRight w:val="0"/>
              <w:marTop w:val="0"/>
              <w:marBottom w:val="0"/>
              <w:divBdr>
                <w:top w:val="none" w:sz="0" w:space="0" w:color="auto"/>
                <w:left w:val="none" w:sz="0" w:space="0" w:color="auto"/>
                <w:bottom w:val="none" w:sz="0" w:space="0" w:color="auto"/>
                <w:right w:val="none" w:sz="0" w:space="0" w:color="auto"/>
              </w:divBdr>
            </w:div>
          </w:divsChild>
        </w:div>
        <w:div w:id="1574663634">
          <w:marLeft w:val="0"/>
          <w:marRight w:val="0"/>
          <w:marTop w:val="0"/>
          <w:marBottom w:val="0"/>
          <w:divBdr>
            <w:top w:val="none" w:sz="0" w:space="0" w:color="auto"/>
            <w:left w:val="none" w:sz="0" w:space="0" w:color="auto"/>
            <w:bottom w:val="none" w:sz="0" w:space="0" w:color="auto"/>
            <w:right w:val="none" w:sz="0" w:space="0" w:color="auto"/>
          </w:divBdr>
          <w:divsChild>
            <w:div w:id="232662517">
              <w:marLeft w:val="0"/>
              <w:marRight w:val="0"/>
              <w:marTop w:val="0"/>
              <w:marBottom w:val="0"/>
              <w:divBdr>
                <w:top w:val="none" w:sz="0" w:space="0" w:color="auto"/>
                <w:left w:val="none" w:sz="0" w:space="0" w:color="auto"/>
                <w:bottom w:val="none" w:sz="0" w:space="0" w:color="auto"/>
                <w:right w:val="none" w:sz="0" w:space="0" w:color="auto"/>
              </w:divBdr>
            </w:div>
            <w:div w:id="898326091">
              <w:marLeft w:val="0"/>
              <w:marRight w:val="0"/>
              <w:marTop w:val="0"/>
              <w:marBottom w:val="0"/>
              <w:divBdr>
                <w:top w:val="none" w:sz="0" w:space="0" w:color="auto"/>
                <w:left w:val="none" w:sz="0" w:space="0" w:color="auto"/>
                <w:bottom w:val="none" w:sz="0" w:space="0" w:color="auto"/>
                <w:right w:val="none" w:sz="0" w:space="0" w:color="auto"/>
              </w:divBdr>
            </w:div>
            <w:div w:id="227229052">
              <w:marLeft w:val="0"/>
              <w:marRight w:val="0"/>
              <w:marTop w:val="0"/>
              <w:marBottom w:val="0"/>
              <w:divBdr>
                <w:top w:val="none" w:sz="0" w:space="0" w:color="auto"/>
                <w:left w:val="none" w:sz="0" w:space="0" w:color="auto"/>
                <w:bottom w:val="none" w:sz="0" w:space="0" w:color="auto"/>
                <w:right w:val="none" w:sz="0" w:space="0" w:color="auto"/>
              </w:divBdr>
            </w:div>
            <w:div w:id="1164123012">
              <w:marLeft w:val="0"/>
              <w:marRight w:val="0"/>
              <w:marTop w:val="0"/>
              <w:marBottom w:val="0"/>
              <w:divBdr>
                <w:top w:val="none" w:sz="0" w:space="0" w:color="auto"/>
                <w:left w:val="none" w:sz="0" w:space="0" w:color="auto"/>
                <w:bottom w:val="none" w:sz="0" w:space="0" w:color="auto"/>
                <w:right w:val="none" w:sz="0" w:space="0" w:color="auto"/>
              </w:divBdr>
            </w:div>
            <w:div w:id="815101778">
              <w:marLeft w:val="0"/>
              <w:marRight w:val="0"/>
              <w:marTop w:val="0"/>
              <w:marBottom w:val="0"/>
              <w:divBdr>
                <w:top w:val="none" w:sz="0" w:space="0" w:color="auto"/>
                <w:left w:val="none" w:sz="0" w:space="0" w:color="auto"/>
                <w:bottom w:val="none" w:sz="0" w:space="0" w:color="auto"/>
                <w:right w:val="none" w:sz="0" w:space="0" w:color="auto"/>
              </w:divBdr>
            </w:div>
            <w:div w:id="961496588">
              <w:marLeft w:val="0"/>
              <w:marRight w:val="0"/>
              <w:marTop w:val="0"/>
              <w:marBottom w:val="0"/>
              <w:divBdr>
                <w:top w:val="none" w:sz="0" w:space="0" w:color="auto"/>
                <w:left w:val="none" w:sz="0" w:space="0" w:color="auto"/>
                <w:bottom w:val="none" w:sz="0" w:space="0" w:color="auto"/>
                <w:right w:val="none" w:sz="0" w:space="0" w:color="auto"/>
              </w:divBdr>
            </w:div>
            <w:div w:id="1652320949">
              <w:marLeft w:val="0"/>
              <w:marRight w:val="0"/>
              <w:marTop w:val="0"/>
              <w:marBottom w:val="0"/>
              <w:divBdr>
                <w:top w:val="none" w:sz="0" w:space="0" w:color="auto"/>
                <w:left w:val="none" w:sz="0" w:space="0" w:color="auto"/>
                <w:bottom w:val="none" w:sz="0" w:space="0" w:color="auto"/>
                <w:right w:val="none" w:sz="0" w:space="0" w:color="auto"/>
              </w:divBdr>
            </w:div>
            <w:div w:id="1254624688">
              <w:marLeft w:val="0"/>
              <w:marRight w:val="0"/>
              <w:marTop w:val="0"/>
              <w:marBottom w:val="0"/>
              <w:divBdr>
                <w:top w:val="none" w:sz="0" w:space="0" w:color="auto"/>
                <w:left w:val="none" w:sz="0" w:space="0" w:color="auto"/>
                <w:bottom w:val="none" w:sz="0" w:space="0" w:color="auto"/>
                <w:right w:val="none" w:sz="0" w:space="0" w:color="auto"/>
              </w:divBdr>
            </w:div>
            <w:div w:id="742027629">
              <w:marLeft w:val="0"/>
              <w:marRight w:val="0"/>
              <w:marTop w:val="0"/>
              <w:marBottom w:val="0"/>
              <w:divBdr>
                <w:top w:val="none" w:sz="0" w:space="0" w:color="auto"/>
                <w:left w:val="none" w:sz="0" w:space="0" w:color="auto"/>
                <w:bottom w:val="none" w:sz="0" w:space="0" w:color="auto"/>
                <w:right w:val="none" w:sz="0" w:space="0" w:color="auto"/>
              </w:divBdr>
            </w:div>
            <w:div w:id="2064332110">
              <w:marLeft w:val="0"/>
              <w:marRight w:val="0"/>
              <w:marTop w:val="0"/>
              <w:marBottom w:val="0"/>
              <w:divBdr>
                <w:top w:val="none" w:sz="0" w:space="0" w:color="auto"/>
                <w:left w:val="none" w:sz="0" w:space="0" w:color="auto"/>
                <w:bottom w:val="none" w:sz="0" w:space="0" w:color="auto"/>
                <w:right w:val="none" w:sz="0" w:space="0" w:color="auto"/>
              </w:divBdr>
            </w:div>
            <w:div w:id="279075129">
              <w:marLeft w:val="0"/>
              <w:marRight w:val="0"/>
              <w:marTop w:val="0"/>
              <w:marBottom w:val="0"/>
              <w:divBdr>
                <w:top w:val="none" w:sz="0" w:space="0" w:color="auto"/>
                <w:left w:val="none" w:sz="0" w:space="0" w:color="auto"/>
                <w:bottom w:val="none" w:sz="0" w:space="0" w:color="auto"/>
                <w:right w:val="none" w:sz="0" w:space="0" w:color="auto"/>
              </w:divBdr>
            </w:div>
            <w:div w:id="354111207">
              <w:marLeft w:val="0"/>
              <w:marRight w:val="0"/>
              <w:marTop w:val="0"/>
              <w:marBottom w:val="0"/>
              <w:divBdr>
                <w:top w:val="none" w:sz="0" w:space="0" w:color="auto"/>
                <w:left w:val="none" w:sz="0" w:space="0" w:color="auto"/>
                <w:bottom w:val="none" w:sz="0" w:space="0" w:color="auto"/>
                <w:right w:val="none" w:sz="0" w:space="0" w:color="auto"/>
              </w:divBdr>
            </w:div>
            <w:div w:id="384720085">
              <w:marLeft w:val="0"/>
              <w:marRight w:val="0"/>
              <w:marTop w:val="0"/>
              <w:marBottom w:val="0"/>
              <w:divBdr>
                <w:top w:val="none" w:sz="0" w:space="0" w:color="auto"/>
                <w:left w:val="none" w:sz="0" w:space="0" w:color="auto"/>
                <w:bottom w:val="none" w:sz="0" w:space="0" w:color="auto"/>
                <w:right w:val="none" w:sz="0" w:space="0" w:color="auto"/>
              </w:divBdr>
            </w:div>
            <w:div w:id="26681042">
              <w:marLeft w:val="0"/>
              <w:marRight w:val="0"/>
              <w:marTop w:val="0"/>
              <w:marBottom w:val="0"/>
              <w:divBdr>
                <w:top w:val="none" w:sz="0" w:space="0" w:color="auto"/>
                <w:left w:val="none" w:sz="0" w:space="0" w:color="auto"/>
                <w:bottom w:val="none" w:sz="0" w:space="0" w:color="auto"/>
                <w:right w:val="none" w:sz="0" w:space="0" w:color="auto"/>
              </w:divBdr>
            </w:div>
            <w:div w:id="2041468346">
              <w:marLeft w:val="0"/>
              <w:marRight w:val="0"/>
              <w:marTop w:val="0"/>
              <w:marBottom w:val="0"/>
              <w:divBdr>
                <w:top w:val="none" w:sz="0" w:space="0" w:color="auto"/>
                <w:left w:val="none" w:sz="0" w:space="0" w:color="auto"/>
                <w:bottom w:val="none" w:sz="0" w:space="0" w:color="auto"/>
                <w:right w:val="none" w:sz="0" w:space="0" w:color="auto"/>
              </w:divBdr>
            </w:div>
            <w:div w:id="1682389570">
              <w:marLeft w:val="0"/>
              <w:marRight w:val="0"/>
              <w:marTop w:val="0"/>
              <w:marBottom w:val="0"/>
              <w:divBdr>
                <w:top w:val="none" w:sz="0" w:space="0" w:color="auto"/>
                <w:left w:val="none" w:sz="0" w:space="0" w:color="auto"/>
                <w:bottom w:val="none" w:sz="0" w:space="0" w:color="auto"/>
                <w:right w:val="none" w:sz="0" w:space="0" w:color="auto"/>
              </w:divBdr>
            </w:div>
            <w:div w:id="468401272">
              <w:marLeft w:val="0"/>
              <w:marRight w:val="0"/>
              <w:marTop w:val="0"/>
              <w:marBottom w:val="0"/>
              <w:divBdr>
                <w:top w:val="none" w:sz="0" w:space="0" w:color="auto"/>
                <w:left w:val="none" w:sz="0" w:space="0" w:color="auto"/>
                <w:bottom w:val="none" w:sz="0" w:space="0" w:color="auto"/>
                <w:right w:val="none" w:sz="0" w:space="0" w:color="auto"/>
              </w:divBdr>
            </w:div>
            <w:div w:id="1861577288">
              <w:marLeft w:val="0"/>
              <w:marRight w:val="0"/>
              <w:marTop w:val="0"/>
              <w:marBottom w:val="0"/>
              <w:divBdr>
                <w:top w:val="none" w:sz="0" w:space="0" w:color="auto"/>
                <w:left w:val="none" w:sz="0" w:space="0" w:color="auto"/>
                <w:bottom w:val="none" w:sz="0" w:space="0" w:color="auto"/>
                <w:right w:val="none" w:sz="0" w:space="0" w:color="auto"/>
              </w:divBdr>
            </w:div>
            <w:div w:id="2044086102">
              <w:marLeft w:val="0"/>
              <w:marRight w:val="0"/>
              <w:marTop w:val="0"/>
              <w:marBottom w:val="0"/>
              <w:divBdr>
                <w:top w:val="none" w:sz="0" w:space="0" w:color="auto"/>
                <w:left w:val="none" w:sz="0" w:space="0" w:color="auto"/>
                <w:bottom w:val="none" w:sz="0" w:space="0" w:color="auto"/>
                <w:right w:val="none" w:sz="0" w:space="0" w:color="auto"/>
              </w:divBdr>
            </w:div>
            <w:div w:id="1327512971">
              <w:marLeft w:val="0"/>
              <w:marRight w:val="0"/>
              <w:marTop w:val="0"/>
              <w:marBottom w:val="0"/>
              <w:divBdr>
                <w:top w:val="none" w:sz="0" w:space="0" w:color="auto"/>
                <w:left w:val="none" w:sz="0" w:space="0" w:color="auto"/>
                <w:bottom w:val="none" w:sz="0" w:space="0" w:color="auto"/>
                <w:right w:val="none" w:sz="0" w:space="0" w:color="auto"/>
              </w:divBdr>
            </w:div>
            <w:div w:id="468522083">
              <w:marLeft w:val="0"/>
              <w:marRight w:val="0"/>
              <w:marTop w:val="0"/>
              <w:marBottom w:val="0"/>
              <w:divBdr>
                <w:top w:val="none" w:sz="0" w:space="0" w:color="auto"/>
                <w:left w:val="none" w:sz="0" w:space="0" w:color="auto"/>
                <w:bottom w:val="none" w:sz="0" w:space="0" w:color="auto"/>
                <w:right w:val="none" w:sz="0" w:space="0" w:color="auto"/>
              </w:divBdr>
            </w:div>
            <w:div w:id="668409171">
              <w:marLeft w:val="0"/>
              <w:marRight w:val="0"/>
              <w:marTop w:val="0"/>
              <w:marBottom w:val="0"/>
              <w:divBdr>
                <w:top w:val="none" w:sz="0" w:space="0" w:color="auto"/>
                <w:left w:val="none" w:sz="0" w:space="0" w:color="auto"/>
                <w:bottom w:val="none" w:sz="0" w:space="0" w:color="auto"/>
                <w:right w:val="none" w:sz="0" w:space="0" w:color="auto"/>
              </w:divBdr>
            </w:div>
            <w:div w:id="12541140">
              <w:marLeft w:val="0"/>
              <w:marRight w:val="0"/>
              <w:marTop w:val="0"/>
              <w:marBottom w:val="0"/>
              <w:divBdr>
                <w:top w:val="none" w:sz="0" w:space="0" w:color="auto"/>
                <w:left w:val="none" w:sz="0" w:space="0" w:color="auto"/>
                <w:bottom w:val="none" w:sz="0" w:space="0" w:color="auto"/>
                <w:right w:val="none" w:sz="0" w:space="0" w:color="auto"/>
              </w:divBdr>
            </w:div>
            <w:div w:id="1596785006">
              <w:marLeft w:val="0"/>
              <w:marRight w:val="0"/>
              <w:marTop w:val="0"/>
              <w:marBottom w:val="0"/>
              <w:divBdr>
                <w:top w:val="none" w:sz="0" w:space="0" w:color="auto"/>
                <w:left w:val="none" w:sz="0" w:space="0" w:color="auto"/>
                <w:bottom w:val="none" w:sz="0" w:space="0" w:color="auto"/>
                <w:right w:val="none" w:sz="0" w:space="0" w:color="auto"/>
              </w:divBdr>
            </w:div>
          </w:divsChild>
        </w:div>
        <w:div w:id="2032106097">
          <w:marLeft w:val="0"/>
          <w:marRight w:val="0"/>
          <w:marTop w:val="0"/>
          <w:marBottom w:val="0"/>
          <w:divBdr>
            <w:top w:val="none" w:sz="0" w:space="0" w:color="auto"/>
            <w:left w:val="none" w:sz="0" w:space="0" w:color="auto"/>
            <w:bottom w:val="none" w:sz="0" w:space="0" w:color="auto"/>
            <w:right w:val="none" w:sz="0" w:space="0" w:color="auto"/>
          </w:divBdr>
          <w:divsChild>
            <w:div w:id="788086818">
              <w:marLeft w:val="0"/>
              <w:marRight w:val="0"/>
              <w:marTop w:val="0"/>
              <w:marBottom w:val="0"/>
              <w:divBdr>
                <w:top w:val="none" w:sz="0" w:space="0" w:color="auto"/>
                <w:left w:val="none" w:sz="0" w:space="0" w:color="auto"/>
                <w:bottom w:val="none" w:sz="0" w:space="0" w:color="auto"/>
                <w:right w:val="none" w:sz="0" w:space="0" w:color="auto"/>
              </w:divBdr>
            </w:div>
          </w:divsChild>
        </w:div>
        <w:div w:id="1617175187">
          <w:marLeft w:val="0"/>
          <w:marRight w:val="0"/>
          <w:marTop w:val="0"/>
          <w:marBottom w:val="0"/>
          <w:divBdr>
            <w:top w:val="none" w:sz="0" w:space="0" w:color="auto"/>
            <w:left w:val="none" w:sz="0" w:space="0" w:color="auto"/>
            <w:bottom w:val="none" w:sz="0" w:space="0" w:color="auto"/>
            <w:right w:val="none" w:sz="0" w:space="0" w:color="auto"/>
          </w:divBdr>
          <w:divsChild>
            <w:div w:id="1880126716">
              <w:marLeft w:val="0"/>
              <w:marRight w:val="0"/>
              <w:marTop w:val="0"/>
              <w:marBottom w:val="0"/>
              <w:divBdr>
                <w:top w:val="none" w:sz="0" w:space="0" w:color="auto"/>
                <w:left w:val="none" w:sz="0" w:space="0" w:color="auto"/>
                <w:bottom w:val="none" w:sz="0" w:space="0" w:color="auto"/>
                <w:right w:val="none" w:sz="0" w:space="0" w:color="auto"/>
              </w:divBdr>
            </w:div>
            <w:div w:id="180168521">
              <w:marLeft w:val="0"/>
              <w:marRight w:val="0"/>
              <w:marTop w:val="0"/>
              <w:marBottom w:val="0"/>
              <w:divBdr>
                <w:top w:val="none" w:sz="0" w:space="0" w:color="auto"/>
                <w:left w:val="none" w:sz="0" w:space="0" w:color="auto"/>
                <w:bottom w:val="none" w:sz="0" w:space="0" w:color="auto"/>
                <w:right w:val="none" w:sz="0" w:space="0" w:color="auto"/>
              </w:divBdr>
            </w:div>
            <w:div w:id="965892899">
              <w:marLeft w:val="0"/>
              <w:marRight w:val="0"/>
              <w:marTop w:val="0"/>
              <w:marBottom w:val="0"/>
              <w:divBdr>
                <w:top w:val="none" w:sz="0" w:space="0" w:color="auto"/>
                <w:left w:val="none" w:sz="0" w:space="0" w:color="auto"/>
                <w:bottom w:val="none" w:sz="0" w:space="0" w:color="auto"/>
                <w:right w:val="none" w:sz="0" w:space="0" w:color="auto"/>
              </w:divBdr>
            </w:div>
          </w:divsChild>
        </w:div>
        <w:div w:id="354430125">
          <w:marLeft w:val="0"/>
          <w:marRight w:val="0"/>
          <w:marTop w:val="0"/>
          <w:marBottom w:val="0"/>
          <w:divBdr>
            <w:top w:val="none" w:sz="0" w:space="0" w:color="auto"/>
            <w:left w:val="none" w:sz="0" w:space="0" w:color="auto"/>
            <w:bottom w:val="none" w:sz="0" w:space="0" w:color="auto"/>
            <w:right w:val="none" w:sz="0" w:space="0" w:color="auto"/>
          </w:divBdr>
          <w:divsChild>
            <w:div w:id="1816608586">
              <w:marLeft w:val="0"/>
              <w:marRight w:val="0"/>
              <w:marTop w:val="0"/>
              <w:marBottom w:val="0"/>
              <w:divBdr>
                <w:top w:val="none" w:sz="0" w:space="0" w:color="auto"/>
                <w:left w:val="none" w:sz="0" w:space="0" w:color="auto"/>
                <w:bottom w:val="none" w:sz="0" w:space="0" w:color="auto"/>
                <w:right w:val="none" w:sz="0" w:space="0" w:color="auto"/>
              </w:divBdr>
            </w:div>
          </w:divsChild>
        </w:div>
        <w:div w:id="1698962262">
          <w:marLeft w:val="0"/>
          <w:marRight w:val="0"/>
          <w:marTop w:val="0"/>
          <w:marBottom w:val="0"/>
          <w:divBdr>
            <w:top w:val="none" w:sz="0" w:space="0" w:color="auto"/>
            <w:left w:val="none" w:sz="0" w:space="0" w:color="auto"/>
            <w:bottom w:val="none" w:sz="0" w:space="0" w:color="auto"/>
            <w:right w:val="none" w:sz="0" w:space="0" w:color="auto"/>
          </w:divBdr>
          <w:divsChild>
            <w:div w:id="145510174">
              <w:marLeft w:val="0"/>
              <w:marRight w:val="0"/>
              <w:marTop w:val="0"/>
              <w:marBottom w:val="0"/>
              <w:divBdr>
                <w:top w:val="none" w:sz="0" w:space="0" w:color="auto"/>
                <w:left w:val="none" w:sz="0" w:space="0" w:color="auto"/>
                <w:bottom w:val="none" w:sz="0" w:space="0" w:color="auto"/>
                <w:right w:val="none" w:sz="0" w:space="0" w:color="auto"/>
              </w:divBdr>
            </w:div>
            <w:div w:id="1094977552">
              <w:marLeft w:val="0"/>
              <w:marRight w:val="0"/>
              <w:marTop w:val="0"/>
              <w:marBottom w:val="0"/>
              <w:divBdr>
                <w:top w:val="none" w:sz="0" w:space="0" w:color="auto"/>
                <w:left w:val="none" w:sz="0" w:space="0" w:color="auto"/>
                <w:bottom w:val="none" w:sz="0" w:space="0" w:color="auto"/>
                <w:right w:val="none" w:sz="0" w:space="0" w:color="auto"/>
              </w:divBdr>
            </w:div>
          </w:divsChild>
        </w:div>
        <w:div w:id="1483229437">
          <w:marLeft w:val="0"/>
          <w:marRight w:val="0"/>
          <w:marTop w:val="0"/>
          <w:marBottom w:val="0"/>
          <w:divBdr>
            <w:top w:val="none" w:sz="0" w:space="0" w:color="auto"/>
            <w:left w:val="none" w:sz="0" w:space="0" w:color="auto"/>
            <w:bottom w:val="none" w:sz="0" w:space="0" w:color="auto"/>
            <w:right w:val="none" w:sz="0" w:space="0" w:color="auto"/>
          </w:divBdr>
          <w:divsChild>
            <w:div w:id="1218660463">
              <w:marLeft w:val="0"/>
              <w:marRight w:val="0"/>
              <w:marTop w:val="0"/>
              <w:marBottom w:val="0"/>
              <w:divBdr>
                <w:top w:val="none" w:sz="0" w:space="0" w:color="auto"/>
                <w:left w:val="none" w:sz="0" w:space="0" w:color="auto"/>
                <w:bottom w:val="none" w:sz="0" w:space="0" w:color="auto"/>
                <w:right w:val="none" w:sz="0" w:space="0" w:color="auto"/>
              </w:divBdr>
            </w:div>
          </w:divsChild>
        </w:div>
        <w:div w:id="531040175">
          <w:marLeft w:val="0"/>
          <w:marRight w:val="0"/>
          <w:marTop w:val="0"/>
          <w:marBottom w:val="0"/>
          <w:divBdr>
            <w:top w:val="none" w:sz="0" w:space="0" w:color="auto"/>
            <w:left w:val="none" w:sz="0" w:space="0" w:color="auto"/>
            <w:bottom w:val="none" w:sz="0" w:space="0" w:color="auto"/>
            <w:right w:val="none" w:sz="0" w:space="0" w:color="auto"/>
          </w:divBdr>
          <w:divsChild>
            <w:div w:id="735392919">
              <w:marLeft w:val="0"/>
              <w:marRight w:val="0"/>
              <w:marTop w:val="0"/>
              <w:marBottom w:val="0"/>
              <w:divBdr>
                <w:top w:val="none" w:sz="0" w:space="0" w:color="auto"/>
                <w:left w:val="none" w:sz="0" w:space="0" w:color="auto"/>
                <w:bottom w:val="none" w:sz="0" w:space="0" w:color="auto"/>
                <w:right w:val="none" w:sz="0" w:space="0" w:color="auto"/>
              </w:divBdr>
            </w:div>
          </w:divsChild>
        </w:div>
        <w:div w:id="935482907">
          <w:marLeft w:val="0"/>
          <w:marRight w:val="0"/>
          <w:marTop w:val="0"/>
          <w:marBottom w:val="0"/>
          <w:divBdr>
            <w:top w:val="none" w:sz="0" w:space="0" w:color="auto"/>
            <w:left w:val="none" w:sz="0" w:space="0" w:color="auto"/>
            <w:bottom w:val="none" w:sz="0" w:space="0" w:color="auto"/>
            <w:right w:val="none" w:sz="0" w:space="0" w:color="auto"/>
          </w:divBdr>
          <w:divsChild>
            <w:div w:id="1108430497">
              <w:marLeft w:val="0"/>
              <w:marRight w:val="0"/>
              <w:marTop w:val="0"/>
              <w:marBottom w:val="0"/>
              <w:divBdr>
                <w:top w:val="none" w:sz="0" w:space="0" w:color="auto"/>
                <w:left w:val="none" w:sz="0" w:space="0" w:color="auto"/>
                <w:bottom w:val="none" w:sz="0" w:space="0" w:color="auto"/>
                <w:right w:val="none" w:sz="0" w:space="0" w:color="auto"/>
              </w:divBdr>
            </w:div>
            <w:div w:id="247083526">
              <w:marLeft w:val="0"/>
              <w:marRight w:val="0"/>
              <w:marTop w:val="0"/>
              <w:marBottom w:val="0"/>
              <w:divBdr>
                <w:top w:val="none" w:sz="0" w:space="0" w:color="auto"/>
                <w:left w:val="none" w:sz="0" w:space="0" w:color="auto"/>
                <w:bottom w:val="none" w:sz="0" w:space="0" w:color="auto"/>
                <w:right w:val="none" w:sz="0" w:space="0" w:color="auto"/>
              </w:divBdr>
            </w:div>
          </w:divsChild>
        </w:div>
        <w:div w:id="2112897969">
          <w:marLeft w:val="0"/>
          <w:marRight w:val="0"/>
          <w:marTop w:val="0"/>
          <w:marBottom w:val="0"/>
          <w:divBdr>
            <w:top w:val="none" w:sz="0" w:space="0" w:color="auto"/>
            <w:left w:val="none" w:sz="0" w:space="0" w:color="auto"/>
            <w:bottom w:val="none" w:sz="0" w:space="0" w:color="auto"/>
            <w:right w:val="none" w:sz="0" w:space="0" w:color="auto"/>
          </w:divBdr>
          <w:divsChild>
            <w:div w:id="2042975304">
              <w:marLeft w:val="0"/>
              <w:marRight w:val="0"/>
              <w:marTop w:val="0"/>
              <w:marBottom w:val="0"/>
              <w:divBdr>
                <w:top w:val="none" w:sz="0" w:space="0" w:color="auto"/>
                <w:left w:val="none" w:sz="0" w:space="0" w:color="auto"/>
                <w:bottom w:val="none" w:sz="0" w:space="0" w:color="auto"/>
                <w:right w:val="none" w:sz="0" w:space="0" w:color="auto"/>
              </w:divBdr>
            </w:div>
          </w:divsChild>
        </w:div>
        <w:div w:id="666712375">
          <w:marLeft w:val="0"/>
          <w:marRight w:val="0"/>
          <w:marTop w:val="0"/>
          <w:marBottom w:val="0"/>
          <w:divBdr>
            <w:top w:val="none" w:sz="0" w:space="0" w:color="auto"/>
            <w:left w:val="none" w:sz="0" w:space="0" w:color="auto"/>
            <w:bottom w:val="none" w:sz="0" w:space="0" w:color="auto"/>
            <w:right w:val="none" w:sz="0" w:space="0" w:color="auto"/>
          </w:divBdr>
          <w:divsChild>
            <w:div w:id="2016564985">
              <w:marLeft w:val="0"/>
              <w:marRight w:val="0"/>
              <w:marTop w:val="0"/>
              <w:marBottom w:val="0"/>
              <w:divBdr>
                <w:top w:val="none" w:sz="0" w:space="0" w:color="auto"/>
                <w:left w:val="none" w:sz="0" w:space="0" w:color="auto"/>
                <w:bottom w:val="none" w:sz="0" w:space="0" w:color="auto"/>
                <w:right w:val="none" w:sz="0" w:space="0" w:color="auto"/>
              </w:divBdr>
            </w:div>
          </w:divsChild>
        </w:div>
        <w:div w:id="763651711">
          <w:marLeft w:val="0"/>
          <w:marRight w:val="0"/>
          <w:marTop w:val="0"/>
          <w:marBottom w:val="0"/>
          <w:divBdr>
            <w:top w:val="none" w:sz="0" w:space="0" w:color="auto"/>
            <w:left w:val="none" w:sz="0" w:space="0" w:color="auto"/>
            <w:bottom w:val="none" w:sz="0" w:space="0" w:color="auto"/>
            <w:right w:val="none" w:sz="0" w:space="0" w:color="auto"/>
          </w:divBdr>
          <w:divsChild>
            <w:div w:id="2078047581">
              <w:marLeft w:val="0"/>
              <w:marRight w:val="0"/>
              <w:marTop w:val="0"/>
              <w:marBottom w:val="0"/>
              <w:divBdr>
                <w:top w:val="none" w:sz="0" w:space="0" w:color="auto"/>
                <w:left w:val="none" w:sz="0" w:space="0" w:color="auto"/>
                <w:bottom w:val="none" w:sz="0" w:space="0" w:color="auto"/>
                <w:right w:val="none" w:sz="0" w:space="0" w:color="auto"/>
              </w:divBdr>
            </w:div>
            <w:div w:id="131216299">
              <w:marLeft w:val="0"/>
              <w:marRight w:val="0"/>
              <w:marTop w:val="0"/>
              <w:marBottom w:val="0"/>
              <w:divBdr>
                <w:top w:val="none" w:sz="0" w:space="0" w:color="auto"/>
                <w:left w:val="none" w:sz="0" w:space="0" w:color="auto"/>
                <w:bottom w:val="none" w:sz="0" w:space="0" w:color="auto"/>
                <w:right w:val="none" w:sz="0" w:space="0" w:color="auto"/>
              </w:divBdr>
            </w:div>
          </w:divsChild>
        </w:div>
        <w:div w:id="1106002834">
          <w:marLeft w:val="0"/>
          <w:marRight w:val="0"/>
          <w:marTop w:val="0"/>
          <w:marBottom w:val="0"/>
          <w:divBdr>
            <w:top w:val="none" w:sz="0" w:space="0" w:color="auto"/>
            <w:left w:val="none" w:sz="0" w:space="0" w:color="auto"/>
            <w:bottom w:val="none" w:sz="0" w:space="0" w:color="auto"/>
            <w:right w:val="none" w:sz="0" w:space="0" w:color="auto"/>
          </w:divBdr>
          <w:divsChild>
            <w:div w:id="754011792">
              <w:marLeft w:val="0"/>
              <w:marRight w:val="0"/>
              <w:marTop w:val="0"/>
              <w:marBottom w:val="0"/>
              <w:divBdr>
                <w:top w:val="none" w:sz="0" w:space="0" w:color="auto"/>
                <w:left w:val="none" w:sz="0" w:space="0" w:color="auto"/>
                <w:bottom w:val="none" w:sz="0" w:space="0" w:color="auto"/>
                <w:right w:val="none" w:sz="0" w:space="0" w:color="auto"/>
              </w:divBdr>
            </w:div>
            <w:div w:id="396785155">
              <w:marLeft w:val="0"/>
              <w:marRight w:val="0"/>
              <w:marTop w:val="0"/>
              <w:marBottom w:val="0"/>
              <w:divBdr>
                <w:top w:val="none" w:sz="0" w:space="0" w:color="auto"/>
                <w:left w:val="none" w:sz="0" w:space="0" w:color="auto"/>
                <w:bottom w:val="none" w:sz="0" w:space="0" w:color="auto"/>
                <w:right w:val="none" w:sz="0" w:space="0" w:color="auto"/>
              </w:divBdr>
            </w:div>
            <w:div w:id="2090687082">
              <w:marLeft w:val="0"/>
              <w:marRight w:val="0"/>
              <w:marTop w:val="0"/>
              <w:marBottom w:val="0"/>
              <w:divBdr>
                <w:top w:val="none" w:sz="0" w:space="0" w:color="auto"/>
                <w:left w:val="none" w:sz="0" w:space="0" w:color="auto"/>
                <w:bottom w:val="none" w:sz="0" w:space="0" w:color="auto"/>
                <w:right w:val="none" w:sz="0" w:space="0" w:color="auto"/>
              </w:divBdr>
            </w:div>
            <w:div w:id="1101142516">
              <w:marLeft w:val="0"/>
              <w:marRight w:val="0"/>
              <w:marTop w:val="0"/>
              <w:marBottom w:val="0"/>
              <w:divBdr>
                <w:top w:val="none" w:sz="0" w:space="0" w:color="auto"/>
                <w:left w:val="none" w:sz="0" w:space="0" w:color="auto"/>
                <w:bottom w:val="none" w:sz="0" w:space="0" w:color="auto"/>
                <w:right w:val="none" w:sz="0" w:space="0" w:color="auto"/>
              </w:divBdr>
            </w:div>
            <w:div w:id="580455383">
              <w:marLeft w:val="0"/>
              <w:marRight w:val="0"/>
              <w:marTop w:val="0"/>
              <w:marBottom w:val="0"/>
              <w:divBdr>
                <w:top w:val="none" w:sz="0" w:space="0" w:color="auto"/>
                <w:left w:val="none" w:sz="0" w:space="0" w:color="auto"/>
                <w:bottom w:val="none" w:sz="0" w:space="0" w:color="auto"/>
                <w:right w:val="none" w:sz="0" w:space="0" w:color="auto"/>
              </w:divBdr>
            </w:div>
          </w:divsChild>
        </w:div>
        <w:div w:id="1724402103">
          <w:marLeft w:val="0"/>
          <w:marRight w:val="0"/>
          <w:marTop w:val="0"/>
          <w:marBottom w:val="0"/>
          <w:divBdr>
            <w:top w:val="none" w:sz="0" w:space="0" w:color="auto"/>
            <w:left w:val="none" w:sz="0" w:space="0" w:color="auto"/>
            <w:bottom w:val="none" w:sz="0" w:space="0" w:color="auto"/>
            <w:right w:val="none" w:sz="0" w:space="0" w:color="auto"/>
          </w:divBdr>
          <w:divsChild>
            <w:div w:id="1580284250">
              <w:marLeft w:val="0"/>
              <w:marRight w:val="0"/>
              <w:marTop w:val="0"/>
              <w:marBottom w:val="0"/>
              <w:divBdr>
                <w:top w:val="none" w:sz="0" w:space="0" w:color="auto"/>
                <w:left w:val="none" w:sz="0" w:space="0" w:color="auto"/>
                <w:bottom w:val="none" w:sz="0" w:space="0" w:color="auto"/>
                <w:right w:val="none" w:sz="0" w:space="0" w:color="auto"/>
              </w:divBdr>
            </w:div>
            <w:div w:id="1366056322">
              <w:marLeft w:val="0"/>
              <w:marRight w:val="0"/>
              <w:marTop w:val="0"/>
              <w:marBottom w:val="0"/>
              <w:divBdr>
                <w:top w:val="none" w:sz="0" w:space="0" w:color="auto"/>
                <w:left w:val="none" w:sz="0" w:space="0" w:color="auto"/>
                <w:bottom w:val="none" w:sz="0" w:space="0" w:color="auto"/>
                <w:right w:val="none" w:sz="0" w:space="0" w:color="auto"/>
              </w:divBdr>
            </w:div>
            <w:div w:id="1519125700">
              <w:marLeft w:val="0"/>
              <w:marRight w:val="0"/>
              <w:marTop w:val="0"/>
              <w:marBottom w:val="0"/>
              <w:divBdr>
                <w:top w:val="none" w:sz="0" w:space="0" w:color="auto"/>
                <w:left w:val="none" w:sz="0" w:space="0" w:color="auto"/>
                <w:bottom w:val="none" w:sz="0" w:space="0" w:color="auto"/>
                <w:right w:val="none" w:sz="0" w:space="0" w:color="auto"/>
              </w:divBdr>
            </w:div>
          </w:divsChild>
        </w:div>
        <w:div w:id="935864919">
          <w:marLeft w:val="0"/>
          <w:marRight w:val="0"/>
          <w:marTop w:val="0"/>
          <w:marBottom w:val="0"/>
          <w:divBdr>
            <w:top w:val="none" w:sz="0" w:space="0" w:color="auto"/>
            <w:left w:val="none" w:sz="0" w:space="0" w:color="auto"/>
            <w:bottom w:val="none" w:sz="0" w:space="0" w:color="auto"/>
            <w:right w:val="none" w:sz="0" w:space="0" w:color="auto"/>
          </w:divBdr>
          <w:divsChild>
            <w:div w:id="301545747">
              <w:marLeft w:val="0"/>
              <w:marRight w:val="0"/>
              <w:marTop w:val="0"/>
              <w:marBottom w:val="0"/>
              <w:divBdr>
                <w:top w:val="none" w:sz="0" w:space="0" w:color="auto"/>
                <w:left w:val="none" w:sz="0" w:space="0" w:color="auto"/>
                <w:bottom w:val="none" w:sz="0" w:space="0" w:color="auto"/>
                <w:right w:val="none" w:sz="0" w:space="0" w:color="auto"/>
              </w:divBdr>
            </w:div>
            <w:div w:id="742528641">
              <w:marLeft w:val="0"/>
              <w:marRight w:val="0"/>
              <w:marTop w:val="0"/>
              <w:marBottom w:val="0"/>
              <w:divBdr>
                <w:top w:val="none" w:sz="0" w:space="0" w:color="auto"/>
                <w:left w:val="none" w:sz="0" w:space="0" w:color="auto"/>
                <w:bottom w:val="none" w:sz="0" w:space="0" w:color="auto"/>
                <w:right w:val="none" w:sz="0" w:space="0" w:color="auto"/>
              </w:divBdr>
            </w:div>
            <w:div w:id="1319306341">
              <w:marLeft w:val="0"/>
              <w:marRight w:val="0"/>
              <w:marTop w:val="0"/>
              <w:marBottom w:val="0"/>
              <w:divBdr>
                <w:top w:val="none" w:sz="0" w:space="0" w:color="auto"/>
                <w:left w:val="none" w:sz="0" w:space="0" w:color="auto"/>
                <w:bottom w:val="none" w:sz="0" w:space="0" w:color="auto"/>
                <w:right w:val="none" w:sz="0" w:space="0" w:color="auto"/>
              </w:divBdr>
            </w:div>
            <w:div w:id="636228400">
              <w:marLeft w:val="0"/>
              <w:marRight w:val="0"/>
              <w:marTop w:val="0"/>
              <w:marBottom w:val="0"/>
              <w:divBdr>
                <w:top w:val="none" w:sz="0" w:space="0" w:color="auto"/>
                <w:left w:val="none" w:sz="0" w:space="0" w:color="auto"/>
                <w:bottom w:val="none" w:sz="0" w:space="0" w:color="auto"/>
                <w:right w:val="none" w:sz="0" w:space="0" w:color="auto"/>
              </w:divBdr>
            </w:div>
          </w:divsChild>
        </w:div>
        <w:div w:id="238563703">
          <w:marLeft w:val="0"/>
          <w:marRight w:val="0"/>
          <w:marTop w:val="0"/>
          <w:marBottom w:val="0"/>
          <w:divBdr>
            <w:top w:val="none" w:sz="0" w:space="0" w:color="auto"/>
            <w:left w:val="none" w:sz="0" w:space="0" w:color="auto"/>
            <w:bottom w:val="none" w:sz="0" w:space="0" w:color="auto"/>
            <w:right w:val="none" w:sz="0" w:space="0" w:color="auto"/>
          </w:divBdr>
          <w:divsChild>
            <w:div w:id="1561865176">
              <w:marLeft w:val="0"/>
              <w:marRight w:val="0"/>
              <w:marTop w:val="0"/>
              <w:marBottom w:val="0"/>
              <w:divBdr>
                <w:top w:val="none" w:sz="0" w:space="0" w:color="auto"/>
                <w:left w:val="none" w:sz="0" w:space="0" w:color="auto"/>
                <w:bottom w:val="none" w:sz="0" w:space="0" w:color="auto"/>
                <w:right w:val="none" w:sz="0" w:space="0" w:color="auto"/>
              </w:divBdr>
            </w:div>
          </w:divsChild>
        </w:div>
        <w:div w:id="1121849187">
          <w:marLeft w:val="0"/>
          <w:marRight w:val="0"/>
          <w:marTop w:val="0"/>
          <w:marBottom w:val="0"/>
          <w:divBdr>
            <w:top w:val="none" w:sz="0" w:space="0" w:color="auto"/>
            <w:left w:val="none" w:sz="0" w:space="0" w:color="auto"/>
            <w:bottom w:val="none" w:sz="0" w:space="0" w:color="auto"/>
            <w:right w:val="none" w:sz="0" w:space="0" w:color="auto"/>
          </w:divBdr>
          <w:divsChild>
            <w:div w:id="738286253">
              <w:marLeft w:val="0"/>
              <w:marRight w:val="0"/>
              <w:marTop w:val="0"/>
              <w:marBottom w:val="0"/>
              <w:divBdr>
                <w:top w:val="none" w:sz="0" w:space="0" w:color="auto"/>
                <w:left w:val="none" w:sz="0" w:space="0" w:color="auto"/>
                <w:bottom w:val="none" w:sz="0" w:space="0" w:color="auto"/>
                <w:right w:val="none" w:sz="0" w:space="0" w:color="auto"/>
              </w:divBdr>
            </w:div>
            <w:div w:id="890069738">
              <w:marLeft w:val="0"/>
              <w:marRight w:val="0"/>
              <w:marTop w:val="0"/>
              <w:marBottom w:val="0"/>
              <w:divBdr>
                <w:top w:val="none" w:sz="0" w:space="0" w:color="auto"/>
                <w:left w:val="none" w:sz="0" w:space="0" w:color="auto"/>
                <w:bottom w:val="none" w:sz="0" w:space="0" w:color="auto"/>
                <w:right w:val="none" w:sz="0" w:space="0" w:color="auto"/>
              </w:divBdr>
            </w:div>
          </w:divsChild>
        </w:div>
        <w:div w:id="1471164499">
          <w:marLeft w:val="0"/>
          <w:marRight w:val="0"/>
          <w:marTop w:val="0"/>
          <w:marBottom w:val="0"/>
          <w:divBdr>
            <w:top w:val="none" w:sz="0" w:space="0" w:color="auto"/>
            <w:left w:val="none" w:sz="0" w:space="0" w:color="auto"/>
            <w:bottom w:val="none" w:sz="0" w:space="0" w:color="auto"/>
            <w:right w:val="none" w:sz="0" w:space="0" w:color="auto"/>
          </w:divBdr>
          <w:divsChild>
            <w:div w:id="1250388518">
              <w:marLeft w:val="0"/>
              <w:marRight w:val="0"/>
              <w:marTop w:val="0"/>
              <w:marBottom w:val="0"/>
              <w:divBdr>
                <w:top w:val="none" w:sz="0" w:space="0" w:color="auto"/>
                <w:left w:val="none" w:sz="0" w:space="0" w:color="auto"/>
                <w:bottom w:val="none" w:sz="0" w:space="0" w:color="auto"/>
                <w:right w:val="none" w:sz="0" w:space="0" w:color="auto"/>
              </w:divBdr>
            </w:div>
          </w:divsChild>
        </w:div>
        <w:div w:id="1890874817">
          <w:marLeft w:val="0"/>
          <w:marRight w:val="0"/>
          <w:marTop w:val="0"/>
          <w:marBottom w:val="0"/>
          <w:divBdr>
            <w:top w:val="none" w:sz="0" w:space="0" w:color="auto"/>
            <w:left w:val="none" w:sz="0" w:space="0" w:color="auto"/>
            <w:bottom w:val="none" w:sz="0" w:space="0" w:color="auto"/>
            <w:right w:val="none" w:sz="0" w:space="0" w:color="auto"/>
          </w:divBdr>
          <w:divsChild>
            <w:div w:id="1714690855">
              <w:marLeft w:val="0"/>
              <w:marRight w:val="0"/>
              <w:marTop w:val="0"/>
              <w:marBottom w:val="0"/>
              <w:divBdr>
                <w:top w:val="none" w:sz="0" w:space="0" w:color="auto"/>
                <w:left w:val="none" w:sz="0" w:space="0" w:color="auto"/>
                <w:bottom w:val="none" w:sz="0" w:space="0" w:color="auto"/>
                <w:right w:val="none" w:sz="0" w:space="0" w:color="auto"/>
              </w:divBdr>
            </w:div>
            <w:div w:id="1142845182">
              <w:marLeft w:val="0"/>
              <w:marRight w:val="0"/>
              <w:marTop w:val="0"/>
              <w:marBottom w:val="0"/>
              <w:divBdr>
                <w:top w:val="none" w:sz="0" w:space="0" w:color="auto"/>
                <w:left w:val="none" w:sz="0" w:space="0" w:color="auto"/>
                <w:bottom w:val="none" w:sz="0" w:space="0" w:color="auto"/>
                <w:right w:val="none" w:sz="0" w:space="0" w:color="auto"/>
              </w:divBdr>
            </w:div>
            <w:div w:id="747307063">
              <w:marLeft w:val="0"/>
              <w:marRight w:val="0"/>
              <w:marTop w:val="0"/>
              <w:marBottom w:val="0"/>
              <w:divBdr>
                <w:top w:val="none" w:sz="0" w:space="0" w:color="auto"/>
                <w:left w:val="none" w:sz="0" w:space="0" w:color="auto"/>
                <w:bottom w:val="none" w:sz="0" w:space="0" w:color="auto"/>
                <w:right w:val="none" w:sz="0" w:space="0" w:color="auto"/>
              </w:divBdr>
            </w:div>
            <w:div w:id="1091313482">
              <w:marLeft w:val="0"/>
              <w:marRight w:val="0"/>
              <w:marTop w:val="0"/>
              <w:marBottom w:val="0"/>
              <w:divBdr>
                <w:top w:val="none" w:sz="0" w:space="0" w:color="auto"/>
                <w:left w:val="none" w:sz="0" w:space="0" w:color="auto"/>
                <w:bottom w:val="none" w:sz="0" w:space="0" w:color="auto"/>
                <w:right w:val="none" w:sz="0" w:space="0" w:color="auto"/>
              </w:divBdr>
            </w:div>
          </w:divsChild>
        </w:div>
        <w:div w:id="193544909">
          <w:marLeft w:val="0"/>
          <w:marRight w:val="0"/>
          <w:marTop w:val="0"/>
          <w:marBottom w:val="0"/>
          <w:divBdr>
            <w:top w:val="none" w:sz="0" w:space="0" w:color="auto"/>
            <w:left w:val="none" w:sz="0" w:space="0" w:color="auto"/>
            <w:bottom w:val="none" w:sz="0" w:space="0" w:color="auto"/>
            <w:right w:val="none" w:sz="0" w:space="0" w:color="auto"/>
          </w:divBdr>
          <w:divsChild>
            <w:div w:id="312106142">
              <w:marLeft w:val="0"/>
              <w:marRight w:val="0"/>
              <w:marTop w:val="0"/>
              <w:marBottom w:val="0"/>
              <w:divBdr>
                <w:top w:val="none" w:sz="0" w:space="0" w:color="auto"/>
                <w:left w:val="none" w:sz="0" w:space="0" w:color="auto"/>
                <w:bottom w:val="none" w:sz="0" w:space="0" w:color="auto"/>
                <w:right w:val="none" w:sz="0" w:space="0" w:color="auto"/>
              </w:divBdr>
            </w:div>
            <w:div w:id="1137994159">
              <w:marLeft w:val="0"/>
              <w:marRight w:val="0"/>
              <w:marTop w:val="0"/>
              <w:marBottom w:val="0"/>
              <w:divBdr>
                <w:top w:val="none" w:sz="0" w:space="0" w:color="auto"/>
                <w:left w:val="none" w:sz="0" w:space="0" w:color="auto"/>
                <w:bottom w:val="none" w:sz="0" w:space="0" w:color="auto"/>
                <w:right w:val="none" w:sz="0" w:space="0" w:color="auto"/>
              </w:divBdr>
            </w:div>
          </w:divsChild>
        </w:div>
        <w:div w:id="367098471">
          <w:marLeft w:val="0"/>
          <w:marRight w:val="0"/>
          <w:marTop w:val="0"/>
          <w:marBottom w:val="0"/>
          <w:divBdr>
            <w:top w:val="none" w:sz="0" w:space="0" w:color="auto"/>
            <w:left w:val="none" w:sz="0" w:space="0" w:color="auto"/>
            <w:bottom w:val="none" w:sz="0" w:space="0" w:color="auto"/>
            <w:right w:val="none" w:sz="0" w:space="0" w:color="auto"/>
          </w:divBdr>
          <w:divsChild>
            <w:div w:id="1021009992">
              <w:marLeft w:val="0"/>
              <w:marRight w:val="0"/>
              <w:marTop w:val="0"/>
              <w:marBottom w:val="0"/>
              <w:divBdr>
                <w:top w:val="none" w:sz="0" w:space="0" w:color="auto"/>
                <w:left w:val="none" w:sz="0" w:space="0" w:color="auto"/>
                <w:bottom w:val="none" w:sz="0" w:space="0" w:color="auto"/>
                <w:right w:val="none" w:sz="0" w:space="0" w:color="auto"/>
              </w:divBdr>
            </w:div>
            <w:div w:id="1498886948">
              <w:marLeft w:val="0"/>
              <w:marRight w:val="0"/>
              <w:marTop w:val="0"/>
              <w:marBottom w:val="0"/>
              <w:divBdr>
                <w:top w:val="none" w:sz="0" w:space="0" w:color="auto"/>
                <w:left w:val="none" w:sz="0" w:space="0" w:color="auto"/>
                <w:bottom w:val="none" w:sz="0" w:space="0" w:color="auto"/>
                <w:right w:val="none" w:sz="0" w:space="0" w:color="auto"/>
              </w:divBdr>
            </w:div>
            <w:div w:id="37054059">
              <w:marLeft w:val="0"/>
              <w:marRight w:val="0"/>
              <w:marTop w:val="0"/>
              <w:marBottom w:val="0"/>
              <w:divBdr>
                <w:top w:val="none" w:sz="0" w:space="0" w:color="auto"/>
                <w:left w:val="none" w:sz="0" w:space="0" w:color="auto"/>
                <w:bottom w:val="none" w:sz="0" w:space="0" w:color="auto"/>
                <w:right w:val="none" w:sz="0" w:space="0" w:color="auto"/>
              </w:divBdr>
            </w:div>
            <w:div w:id="1028724026">
              <w:marLeft w:val="0"/>
              <w:marRight w:val="0"/>
              <w:marTop w:val="0"/>
              <w:marBottom w:val="0"/>
              <w:divBdr>
                <w:top w:val="none" w:sz="0" w:space="0" w:color="auto"/>
                <w:left w:val="none" w:sz="0" w:space="0" w:color="auto"/>
                <w:bottom w:val="none" w:sz="0" w:space="0" w:color="auto"/>
                <w:right w:val="none" w:sz="0" w:space="0" w:color="auto"/>
              </w:divBdr>
            </w:div>
            <w:div w:id="1857114929">
              <w:marLeft w:val="0"/>
              <w:marRight w:val="0"/>
              <w:marTop w:val="0"/>
              <w:marBottom w:val="0"/>
              <w:divBdr>
                <w:top w:val="none" w:sz="0" w:space="0" w:color="auto"/>
                <w:left w:val="none" w:sz="0" w:space="0" w:color="auto"/>
                <w:bottom w:val="none" w:sz="0" w:space="0" w:color="auto"/>
                <w:right w:val="none" w:sz="0" w:space="0" w:color="auto"/>
              </w:divBdr>
            </w:div>
            <w:div w:id="479077746">
              <w:marLeft w:val="0"/>
              <w:marRight w:val="0"/>
              <w:marTop w:val="0"/>
              <w:marBottom w:val="0"/>
              <w:divBdr>
                <w:top w:val="none" w:sz="0" w:space="0" w:color="auto"/>
                <w:left w:val="none" w:sz="0" w:space="0" w:color="auto"/>
                <w:bottom w:val="none" w:sz="0" w:space="0" w:color="auto"/>
                <w:right w:val="none" w:sz="0" w:space="0" w:color="auto"/>
              </w:divBdr>
            </w:div>
          </w:divsChild>
        </w:div>
        <w:div w:id="1411318667">
          <w:marLeft w:val="0"/>
          <w:marRight w:val="0"/>
          <w:marTop w:val="0"/>
          <w:marBottom w:val="0"/>
          <w:divBdr>
            <w:top w:val="none" w:sz="0" w:space="0" w:color="auto"/>
            <w:left w:val="none" w:sz="0" w:space="0" w:color="auto"/>
            <w:bottom w:val="none" w:sz="0" w:space="0" w:color="auto"/>
            <w:right w:val="none" w:sz="0" w:space="0" w:color="auto"/>
          </w:divBdr>
          <w:divsChild>
            <w:div w:id="2109503616">
              <w:marLeft w:val="0"/>
              <w:marRight w:val="0"/>
              <w:marTop w:val="0"/>
              <w:marBottom w:val="0"/>
              <w:divBdr>
                <w:top w:val="none" w:sz="0" w:space="0" w:color="auto"/>
                <w:left w:val="none" w:sz="0" w:space="0" w:color="auto"/>
                <w:bottom w:val="none" w:sz="0" w:space="0" w:color="auto"/>
                <w:right w:val="none" w:sz="0" w:space="0" w:color="auto"/>
              </w:divBdr>
            </w:div>
            <w:div w:id="2145467969">
              <w:marLeft w:val="0"/>
              <w:marRight w:val="0"/>
              <w:marTop w:val="0"/>
              <w:marBottom w:val="0"/>
              <w:divBdr>
                <w:top w:val="none" w:sz="0" w:space="0" w:color="auto"/>
                <w:left w:val="none" w:sz="0" w:space="0" w:color="auto"/>
                <w:bottom w:val="none" w:sz="0" w:space="0" w:color="auto"/>
                <w:right w:val="none" w:sz="0" w:space="0" w:color="auto"/>
              </w:divBdr>
            </w:div>
          </w:divsChild>
        </w:div>
        <w:div w:id="1311443199">
          <w:marLeft w:val="0"/>
          <w:marRight w:val="0"/>
          <w:marTop w:val="0"/>
          <w:marBottom w:val="0"/>
          <w:divBdr>
            <w:top w:val="none" w:sz="0" w:space="0" w:color="auto"/>
            <w:left w:val="none" w:sz="0" w:space="0" w:color="auto"/>
            <w:bottom w:val="none" w:sz="0" w:space="0" w:color="auto"/>
            <w:right w:val="none" w:sz="0" w:space="0" w:color="auto"/>
          </w:divBdr>
          <w:divsChild>
            <w:div w:id="1761439430">
              <w:marLeft w:val="0"/>
              <w:marRight w:val="0"/>
              <w:marTop w:val="0"/>
              <w:marBottom w:val="0"/>
              <w:divBdr>
                <w:top w:val="none" w:sz="0" w:space="0" w:color="auto"/>
                <w:left w:val="none" w:sz="0" w:space="0" w:color="auto"/>
                <w:bottom w:val="none" w:sz="0" w:space="0" w:color="auto"/>
                <w:right w:val="none" w:sz="0" w:space="0" w:color="auto"/>
              </w:divBdr>
            </w:div>
          </w:divsChild>
        </w:div>
        <w:div w:id="709186028">
          <w:marLeft w:val="0"/>
          <w:marRight w:val="0"/>
          <w:marTop w:val="0"/>
          <w:marBottom w:val="0"/>
          <w:divBdr>
            <w:top w:val="none" w:sz="0" w:space="0" w:color="auto"/>
            <w:left w:val="none" w:sz="0" w:space="0" w:color="auto"/>
            <w:bottom w:val="none" w:sz="0" w:space="0" w:color="auto"/>
            <w:right w:val="none" w:sz="0" w:space="0" w:color="auto"/>
          </w:divBdr>
          <w:divsChild>
            <w:div w:id="973947040">
              <w:marLeft w:val="0"/>
              <w:marRight w:val="0"/>
              <w:marTop w:val="0"/>
              <w:marBottom w:val="0"/>
              <w:divBdr>
                <w:top w:val="none" w:sz="0" w:space="0" w:color="auto"/>
                <w:left w:val="none" w:sz="0" w:space="0" w:color="auto"/>
                <w:bottom w:val="none" w:sz="0" w:space="0" w:color="auto"/>
                <w:right w:val="none" w:sz="0" w:space="0" w:color="auto"/>
              </w:divBdr>
            </w:div>
            <w:div w:id="1584875796">
              <w:marLeft w:val="0"/>
              <w:marRight w:val="0"/>
              <w:marTop w:val="0"/>
              <w:marBottom w:val="0"/>
              <w:divBdr>
                <w:top w:val="none" w:sz="0" w:space="0" w:color="auto"/>
                <w:left w:val="none" w:sz="0" w:space="0" w:color="auto"/>
                <w:bottom w:val="none" w:sz="0" w:space="0" w:color="auto"/>
                <w:right w:val="none" w:sz="0" w:space="0" w:color="auto"/>
              </w:divBdr>
            </w:div>
          </w:divsChild>
        </w:div>
        <w:div w:id="672415873">
          <w:marLeft w:val="0"/>
          <w:marRight w:val="0"/>
          <w:marTop w:val="0"/>
          <w:marBottom w:val="0"/>
          <w:divBdr>
            <w:top w:val="none" w:sz="0" w:space="0" w:color="auto"/>
            <w:left w:val="none" w:sz="0" w:space="0" w:color="auto"/>
            <w:bottom w:val="none" w:sz="0" w:space="0" w:color="auto"/>
            <w:right w:val="none" w:sz="0" w:space="0" w:color="auto"/>
          </w:divBdr>
          <w:divsChild>
            <w:div w:id="1518497697">
              <w:marLeft w:val="0"/>
              <w:marRight w:val="0"/>
              <w:marTop w:val="0"/>
              <w:marBottom w:val="0"/>
              <w:divBdr>
                <w:top w:val="none" w:sz="0" w:space="0" w:color="auto"/>
                <w:left w:val="none" w:sz="0" w:space="0" w:color="auto"/>
                <w:bottom w:val="none" w:sz="0" w:space="0" w:color="auto"/>
                <w:right w:val="none" w:sz="0" w:space="0" w:color="auto"/>
              </w:divBdr>
            </w:div>
          </w:divsChild>
        </w:div>
        <w:div w:id="202983562">
          <w:marLeft w:val="0"/>
          <w:marRight w:val="0"/>
          <w:marTop w:val="0"/>
          <w:marBottom w:val="0"/>
          <w:divBdr>
            <w:top w:val="none" w:sz="0" w:space="0" w:color="auto"/>
            <w:left w:val="none" w:sz="0" w:space="0" w:color="auto"/>
            <w:bottom w:val="none" w:sz="0" w:space="0" w:color="auto"/>
            <w:right w:val="none" w:sz="0" w:space="0" w:color="auto"/>
          </w:divBdr>
          <w:divsChild>
            <w:div w:id="1011643256">
              <w:marLeft w:val="0"/>
              <w:marRight w:val="0"/>
              <w:marTop w:val="0"/>
              <w:marBottom w:val="0"/>
              <w:divBdr>
                <w:top w:val="none" w:sz="0" w:space="0" w:color="auto"/>
                <w:left w:val="none" w:sz="0" w:space="0" w:color="auto"/>
                <w:bottom w:val="none" w:sz="0" w:space="0" w:color="auto"/>
                <w:right w:val="none" w:sz="0" w:space="0" w:color="auto"/>
              </w:divBdr>
            </w:div>
            <w:div w:id="1890651174">
              <w:marLeft w:val="0"/>
              <w:marRight w:val="0"/>
              <w:marTop w:val="0"/>
              <w:marBottom w:val="0"/>
              <w:divBdr>
                <w:top w:val="none" w:sz="0" w:space="0" w:color="auto"/>
                <w:left w:val="none" w:sz="0" w:space="0" w:color="auto"/>
                <w:bottom w:val="none" w:sz="0" w:space="0" w:color="auto"/>
                <w:right w:val="none" w:sz="0" w:space="0" w:color="auto"/>
              </w:divBdr>
            </w:div>
            <w:div w:id="614218441">
              <w:marLeft w:val="0"/>
              <w:marRight w:val="0"/>
              <w:marTop w:val="0"/>
              <w:marBottom w:val="0"/>
              <w:divBdr>
                <w:top w:val="none" w:sz="0" w:space="0" w:color="auto"/>
                <w:left w:val="none" w:sz="0" w:space="0" w:color="auto"/>
                <w:bottom w:val="none" w:sz="0" w:space="0" w:color="auto"/>
                <w:right w:val="none" w:sz="0" w:space="0" w:color="auto"/>
              </w:divBdr>
            </w:div>
            <w:div w:id="1490092892">
              <w:marLeft w:val="0"/>
              <w:marRight w:val="0"/>
              <w:marTop w:val="0"/>
              <w:marBottom w:val="0"/>
              <w:divBdr>
                <w:top w:val="none" w:sz="0" w:space="0" w:color="auto"/>
                <w:left w:val="none" w:sz="0" w:space="0" w:color="auto"/>
                <w:bottom w:val="none" w:sz="0" w:space="0" w:color="auto"/>
                <w:right w:val="none" w:sz="0" w:space="0" w:color="auto"/>
              </w:divBdr>
            </w:div>
            <w:div w:id="1796829209">
              <w:marLeft w:val="0"/>
              <w:marRight w:val="0"/>
              <w:marTop w:val="0"/>
              <w:marBottom w:val="0"/>
              <w:divBdr>
                <w:top w:val="none" w:sz="0" w:space="0" w:color="auto"/>
                <w:left w:val="none" w:sz="0" w:space="0" w:color="auto"/>
                <w:bottom w:val="none" w:sz="0" w:space="0" w:color="auto"/>
                <w:right w:val="none" w:sz="0" w:space="0" w:color="auto"/>
              </w:divBdr>
            </w:div>
            <w:div w:id="499662399">
              <w:marLeft w:val="0"/>
              <w:marRight w:val="0"/>
              <w:marTop w:val="0"/>
              <w:marBottom w:val="0"/>
              <w:divBdr>
                <w:top w:val="none" w:sz="0" w:space="0" w:color="auto"/>
                <w:left w:val="none" w:sz="0" w:space="0" w:color="auto"/>
                <w:bottom w:val="none" w:sz="0" w:space="0" w:color="auto"/>
                <w:right w:val="none" w:sz="0" w:space="0" w:color="auto"/>
              </w:divBdr>
            </w:div>
          </w:divsChild>
        </w:div>
        <w:div w:id="1752042776">
          <w:marLeft w:val="0"/>
          <w:marRight w:val="0"/>
          <w:marTop w:val="0"/>
          <w:marBottom w:val="0"/>
          <w:divBdr>
            <w:top w:val="none" w:sz="0" w:space="0" w:color="auto"/>
            <w:left w:val="none" w:sz="0" w:space="0" w:color="auto"/>
            <w:bottom w:val="none" w:sz="0" w:space="0" w:color="auto"/>
            <w:right w:val="none" w:sz="0" w:space="0" w:color="auto"/>
          </w:divBdr>
          <w:divsChild>
            <w:div w:id="1752652152">
              <w:marLeft w:val="0"/>
              <w:marRight w:val="0"/>
              <w:marTop w:val="0"/>
              <w:marBottom w:val="0"/>
              <w:divBdr>
                <w:top w:val="none" w:sz="0" w:space="0" w:color="auto"/>
                <w:left w:val="none" w:sz="0" w:space="0" w:color="auto"/>
                <w:bottom w:val="none" w:sz="0" w:space="0" w:color="auto"/>
                <w:right w:val="none" w:sz="0" w:space="0" w:color="auto"/>
              </w:divBdr>
            </w:div>
          </w:divsChild>
        </w:div>
        <w:div w:id="1495759978">
          <w:marLeft w:val="0"/>
          <w:marRight w:val="0"/>
          <w:marTop w:val="0"/>
          <w:marBottom w:val="0"/>
          <w:divBdr>
            <w:top w:val="none" w:sz="0" w:space="0" w:color="auto"/>
            <w:left w:val="none" w:sz="0" w:space="0" w:color="auto"/>
            <w:bottom w:val="none" w:sz="0" w:space="0" w:color="auto"/>
            <w:right w:val="none" w:sz="0" w:space="0" w:color="auto"/>
          </w:divBdr>
          <w:divsChild>
            <w:div w:id="1283457598">
              <w:marLeft w:val="0"/>
              <w:marRight w:val="0"/>
              <w:marTop w:val="0"/>
              <w:marBottom w:val="0"/>
              <w:divBdr>
                <w:top w:val="none" w:sz="0" w:space="0" w:color="auto"/>
                <w:left w:val="none" w:sz="0" w:space="0" w:color="auto"/>
                <w:bottom w:val="none" w:sz="0" w:space="0" w:color="auto"/>
                <w:right w:val="none" w:sz="0" w:space="0" w:color="auto"/>
              </w:divBdr>
            </w:div>
            <w:div w:id="300814556">
              <w:marLeft w:val="0"/>
              <w:marRight w:val="0"/>
              <w:marTop w:val="0"/>
              <w:marBottom w:val="0"/>
              <w:divBdr>
                <w:top w:val="none" w:sz="0" w:space="0" w:color="auto"/>
                <w:left w:val="none" w:sz="0" w:space="0" w:color="auto"/>
                <w:bottom w:val="none" w:sz="0" w:space="0" w:color="auto"/>
                <w:right w:val="none" w:sz="0" w:space="0" w:color="auto"/>
              </w:divBdr>
            </w:div>
            <w:div w:id="1515076144">
              <w:marLeft w:val="0"/>
              <w:marRight w:val="0"/>
              <w:marTop w:val="0"/>
              <w:marBottom w:val="0"/>
              <w:divBdr>
                <w:top w:val="none" w:sz="0" w:space="0" w:color="auto"/>
                <w:left w:val="none" w:sz="0" w:space="0" w:color="auto"/>
                <w:bottom w:val="none" w:sz="0" w:space="0" w:color="auto"/>
                <w:right w:val="none" w:sz="0" w:space="0" w:color="auto"/>
              </w:divBdr>
            </w:div>
          </w:divsChild>
        </w:div>
        <w:div w:id="1471938791">
          <w:marLeft w:val="0"/>
          <w:marRight w:val="0"/>
          <w:marTop w:val="0"/>
          <w:marBottom w:val="0"/>
          <w:divBdr>
            <w:top w:val="none" w:sz="0" w:space="0" w:color="auto"/>
            <w:left w:val="none" w:sz="0" w:space="0" w:color="auto"/>
            <w:bottom w:val="none" w:sz="0" w:space="0" w:color="auto"/>
            <w:right w:val="none" w:sz="0" w:space="0" w:color="auto"/>
          </w:divBdr>
          <w:divsChild>
            <w:div w:id="626355932">
              <w:marLeft w:val="0"/>
              <w:marRight w:val="0"/>
              <w:marTop w:val="0"/>
              <w:marBottom w:val="0"/>
              <w:divBdr>
                <w:top w:val="none" w:sz="0" w:space="0" w:color="auto"/>
                <w:left w:val="none" w:sz="0" w:space="0" w:color="auto"/>
                <w:bottom w:val="none" w:sz="0" w:space="0" w:color="auto"/>
                <w:right w:val="none" w:sz="0" w:space="0" w:color="auto"/>
              </w:divBdr>
            </w:div>
            <w:div w:id="523717112">
              <w:marLeft w:val="0"/>
              <w:marRight w:val="0"/>
              <w:marTop w:val="0"/>
              <w:marBottom w:val="0"/>
              <w:divBdr>
                <w:top w:val="none" w:sz="0" w:space="0" w:color="auto"/>
                <w:left w:val="none" w:sz="0" w:space="0" w:color="auto"/>
                <w:bottom w:val="none" w:sz="0" w:space="0" w:color="auto"/>
                <w:right w:val="none" w:sz="0" w:space="0" w:color="auto"/>
              </w:divBdr>
            </w:div>
          </w:divsChild>
        </w:div>
        <w:div w:id="1378894910">
          <w:marLeft w:val="0"/>
          <w:marRight w:val="0"/>
          <w:marTop w:val="0"/>
          <w:marBottom w:val="0"/>
          <w:divBdr>
            <w:top w:val="none" w:sz="0" w:space="0" w:color="auto"/>
            <w:left w:val="none" w:sz="0" w:space="0" w:color="auto"/>
            <w:bottom w:val="none" w:sz="0" w:space="0" w:color="auto"/>
            <w:right w:val="none" w:sz="0" w:space="0" w:color="auto"/>
          </w:divBdr>
          <w:divsChild>
            <w:div w:id="714739375">
              <w:marLeft w:val="0"/>
              <w:marRight w:val="0"/>
              <w:marTop w:val="0"/>
              <w:marBottom w:val="0"/>
              <w:divBdr>
                <w:top w:val="none" w:sz="0" w:space="0" w:color="auto"/>
                <w:left w:val="none" w:sz="0" w:space="0" w:color="auto"/>
                <w:bottom w:val="none" w:sz="0" w:space="0" w:color="auto"/>
                <w:right w:val="none" w:sz="0" w:space="0" w:color="auto"/>
              </w:divBdr>
            </w:div>
          </w:divsChild>
        </w:div>
        <w:div w:id="1239025158">
          <w:marLeft w:val="0"/>
          <w:marRight w:val="0"/>
          <w:marTop w:val="0"/>
          <w:marBottom w:val="0"/>
          <w:divBdr>
            <w:top w:val="none" w:sz="0" w:space="0" w:color="auto"/>
            <w:left w:val="none" w:sz="0" w:space="0" w:color="auto"/>
            <w:bottom w:val="none" w:sz="0" w:space="0" w:color="auto"/>
            <w:right w:val="none" w:sz="0" w:space="0" w:color="auto"/>
          </w:divBdr>
          <w:divsChild>
            <w:div w:id="633996038">
              <w:marLeft w:val="0"/>
              <w:marRight w:val="0"/>
              <w:marTop w:val="0"/>
              <w:marBottom w:val="0"/>
              <w:divBdr>
                <w:top w:val="none" w:sz="0" w:space="0" w:color="auto"/>
                <w:left w:val="none" w:sz="0" w:space="0" w:color="auto"/>
                <w:bottom w:val="none" w:sz="0" w:space="0" w:color="auto"/>
                <w:right w:val="none" w:sz="0" w:space="0" w:color="auto"/>
              </w:divBdr>
            </w:div>
            <w:div w:id="290356908">
              <w:marLeft w:val="0"/>
              <w:marRight w:val="0"/>
              <w:marTop w:val="0"/>
              <w:marBottom w:val="0"/>
              <w:divBdr>
                <w:top w:val="none" w:sz="0" w:space="0" w:color="auto"/>
                <w:left w:val="none" w:sz="0" w:space="0" w:color="auto"/>
                <w:bottom w:val="none" w:sz="0" w:space="0" w:color="auto"/>
                <w:right w:val="none" w:sz="0" w:space="0" w:color="auto"/>
              </w:divBdr>
            </w:div>
          </w:divsChild>
        </w:div>
        <w:div w:id="2073654636">
          <w:marLeft w:val="0"/>
          <w:marRight w:val="0"/>
          <w:marTop w:val="0"/>
          <w:marBottom w:val="0"/>
          <w:divBdr>
            <w:top w:val="none" w:sz="0" w:space="0" w:color="auto"/>
            <w:left w:val="none" w:sz="0" w:space="0" w:color="auto"/>
            <w:bottom w:val="none" w:sz="0" w:space="0" w:color="auto"/>
            <w:right w:val="none" w:sz="0" w:space="0" w:color="auto"/>
          </w:divBdr>
          <w:divsChild>
            <w:div w:id="695739574">
              <w:marLeft w:val="0"/>
              <w:marRight w:val="0"/>
              <w:marTop w:val="0"/>
              <w:marBottom w:val="0"/>
              <w:divBdr>
                <w:top w:val="none" w:sz="0" w:space="0" w:color="auto"/>
                <w:left w:val="none" w:sz="0" w:space="0" w:color="auto"/>
                <w:bottom w:val="none" w:sz="0" w:space="0" w:color="auto"/>
                <w:right w:val="none" w:sz="0" w:space="0" w:color="auto"/>
              </w:divBdr>
            </w:div>
            <w:div w:id="1633245487">
              <w:marLeft w:val="0"/>
              <w:marRight w:val="0"/>
              <w:marTop w:val="0"/>
              <w:marBottom w:val="0"/>
              <w:divBdr>
                <w:top w:val="none" w:sz="0" w:space="0" w:color="auto"/>
                <w:left w:val="none" w:sz="0" w:space="0" w:color="auto"/>
                <w:bottom w:val="none" w:sz="0" w:space="0" w:color="auto"/>
                <w:right w:val="none" w:sz="0" w:space="0" w:color="auto"/>
              </w:divBdr>
            </w:div>
          </w:divsChild>
        </w:div>
        <w:div w:id="87195088">
          <w:marLeft w:val="0"/>
          <w:marRight w:val="0"/>
          <w:marTop w:val="0"/>
          <w:marBottom w:val="0"/>
          <w:divBdr>
            <w:top w:val="none" w:sz="0" w:space="0" w:color="auto"/>
            <w:left w:val="none" w:sz="0" w:space="0" w:color="auto"/>
            <w:bottom w:val="none" w:sz="0" w:space="0" w:color="auto"/>
            <w:right w:val="none" w:sz="0" w:space="0" w:color="auto"/>
          </w:divBdr>
          <w:divsChild>
            <w:div w:id="1496267802">
              <w:marLeft w:val="0"/>
              <w:marRight w:val="0"/>
              <w:marTop w:val="0"/>
              <w:marBottom w:val="0"/>
              <w:divBdr>
                <w:top w:val="none" w:sz="0" w:space="0" w:color="auto"/>
                <w:left w:val="none" w:sz="0" w:space="0" w:color="auto"/>
                <w:bottom w:val="none" w:sz="0" w:space="0" w:color="auto"/>
                <w:right w:val="none" w:sz="0" w:space="0" w:color="auto"/>
              </w:divBdr>
            </w:div>
            <w:div w:id="1025012678">
              <w:marLeft w:val="0"/>
              <w:marRight w:val="0"/>
              <w:marTop w:val="0"/>
              <w:marBottom w:val="0"/>
              <w:divBdr>
                <w:top w:val="none" w:sz="0" w:space="0" w:color="auto"/>
                <w:left w:val="none" w:sz="0" w:space="0" w:color="auto"/>
                <w:bottom w:val="none" w:sz="0" w:space="0" w:color="auto"/>
                <w:right w:val="none" w:sz="0" w:space="0" w:color="auto"/>
              </w:divBdr>
            </w:div>
            <w:div w:id="429130352">
              <w:marLeft w:val="0"/>
              <w:marRight w:val="0"/>
              <w:marTop w:val="0"/>
              <w:marBottom w:val="0"/>
              <w:divBdr>
                <w:top w:val="none" w:sz="0" w:space="0" w:color="auto"/>
                <w:left w:val="none" w:sz="0" w:space="0" w:color="auto"/>
                <w:bottom w:val="none" w:sz="0" w:space="0" w:color="auto"/>
                <w:right w:val="none" w:sz="0" w:space="0" w:color="auto"/>
              </w:divBdr>
            </w:div>
          </w:divsChild>
        </w:div>
        <w:div w:id="2111196500">
          <w:marLeft w:val="0"/>
          <w:marRight w:val="0"/>
          <w:marTop w:val="0"/>
          <w:marBottom w:val="0"/>
          <w:divBdr>
            <w:top w:val="none" w:sz="0" w:space="0" w:color="auto"/>
            <w:left w:val="none" w:sz="0" w:space="0" w:color="auto"/>
            <w:bottom w:val="none" w:sz="0" w:space="0" w:color="auto"/>
            <w:right w:val="none" w:sz="0" w:space="0" w:color="auto"/>
          </w:divBdr>
          <w:divsChild>
            <w:div w:id="1303803927">
              <w:marLeft w:val="0"/>
              <w:marRight w:val="0"/>
              <w:marTop w:val="0"/>
              <w:marBottom w:val="0"/>
              <w:divBdr>
                <w:top w:val="none" w:sz="0" w:space="0" w:color="auto"/>
                <w:left w:val="none" w:sz="0" w:space="0" w:color="auto"/>
                <w:bottom w:val="none" w:sz="0" w:space="0" w:color="auto"/>
                <w:right w:val="none" w:sz="0" w:space="0" w:color="auto"/>
              </w:divBdr>
            </w:div>
            <w:div w:id="700597279">
              <w:marLeft w:val="0"/>
              <w:marRight w:val="0"/>
              <w:marTop w:val="0"/>
              <w:marBottom w:val="0"/>
              <w:divBdr>
                <w:top w:val="none" w:sz="0" w:space="0" w:color="auto"/>
                <w:left w:val="none" w:sz="0" w:space="0" w:color="auto"/>
                <w:bottom w:val="none" w:sz="0" w:space="0" w:color="auto"/>
                <w:right w:val="none" w:sz="0" w:space="0" w:color="auto"/>
              </w:divBdr>
            </w:div>
          </w:divsChild>
        </w:div>
        <w:div w:id="1789547080">
          <w:marLeft w:val="0"/>
          <w:marRight w:val="0"/>
          <w:marTop w:val="0"/>
          <w:marBottom w:val="0"/>
          <w:divBdr>
            <w:top w:val="none" w:sz="0" w:space="0" w:color="auto"/>
            <w:left w:val="none" w:sz="0" w:space="0" w:color="auto"/>
            <w:bottom w:val="none" w:sz="0" w:space="0" w:color="auto"/>
            <w:right w:val="none" w:sz="0" w:space="0" w:color="auto"/>
          </w:divBdr>
          <w:divsChild>
            <w:div w:id="883177081">
              <w:marLeft w:val="0"/>
              <w:marRight w:val="0"/>
              <w:marTop w:val="0"/>
              <w:marBottom w:val="0"/>
              <w:divBdr>
                <w:top w:val="none" w:sz="0" w:space="0" w:color="auto"/>
                <w:left w:val="none" w:sz="0" w:space="0" w:color="auto"/>
                <w:bottom w:val="none" w:sz="0" w:space="0" w:color="auto"/>
                <w:right w:val="none" w:sz="0" w:space="0" w:color="auto"/>
              </w:divBdr>
            </w:div>
          </w:divsChild>
        </w:div>
        <w:div w:id="1925139882">
          <w:marLeft w:val="0"/>
          <w:marRight w:val="0"/>
          <w:marTop w:val="0"/>
          <w:marBottom w:val="0"/>
          <w:divBdr>
            <w:top w:val="none" w:sz="0" w:space="0" w:color="auto"/>
            <w:left w:val="none" w:sz="0" w:space="0" w:color="auto"/>
            <w:bottom w:val="none" w:sz="0" w:space="0" w:color="auto"/>
            <w:right w:val="none" w:sz="0" w:space="0" w:color="auto"/>
          </w:divBdr>
          <w:divsChild>
            <w:div w:id="565384193">
              <w:marLeft w:val="0"/>
              <w:marRight w:val="0"/>
              <w:marTop w:val="0"/>
              <w:marBottom w:val="0"/>
              <w:divBdr>
                <w:top w:val="none" w:sz="0" w:space="0" w:color="auto"/>
                <w:left w:val="none" w:sz="0" w:space="0" w:color="auto"/>
                <w:bottom w:val="none" w:sz="0" w:space="0" w:color="auto"/>
                <w:right w:val="none" w:sz="0" w:space="0" w:color="auto"/>
              </w:divBdr>
            </w:div>
          </w:divsChild>
        </w:div>
        <w:div w:id="1996764031">
          <w:marLeft w:val="0"/>
          <w:marRight w:val="0"/>
          <w:marTop w:val="0"/>
          <w:marBottom w:val="0"/>
          <w:divBdr>
            <w:top w:val="none" w:sz="0" w:space="0" w:color="auto"/>
            <w:left w:val="none" w:sz="0" w:space="0" w:color="auto"/>
            <w:bottom w:val="none" w:sz="0" w:space="0" w:color="auto"/>
            <w:right w:val="none" w:sz="0" w:space="0" w:color="auto"/>
          </w:divBdr>
          <w:divsChild>
            <w:div w:id="418062548">
              <w:marLeft w:val="0"/>
              <w:marRight w:val="0"/>
              <w:marTop w:val="0"/>
              <w:marBottom w:val="0"/>
              <w:divBdr>
                <w:top w:val="none" w:sz="0" w:space="0" w:color="auto"/>
                <w:left w:val="none" w:sz="0" w:space="0" w:color="auto"/>
                <w:bottom w:val="none" w:sz="0" w:space="0" w:color="auto"/>
                <w:right w:val="none" w:sz="0" w:space="0" w:color="auto"/>
              </w:divBdr>
            </w:div>
            <w:div w:id="1745761797">
              <w:marLeft w:val="0"/>
              <w:marRight w:val="0"/>
              <w:marTop w:val="0"/>
              <w:marBottom w:val="0"/>
              <w:divBdr>
                <w:top w:val="none" w:sz="0" w:space="0" w:color="auto"/>
                <w:left w:val="none" w:sz="0" w:space="0" w:color="auto"/>
                <w:bottom w:val="none" w:sz="0" w:space="0" w:color="auto"/>
                <w:right w:val="none" w:sz="0" w:space="0" w:color="auto"/>
              </w:divBdr>
            </w:div>
          </w:divsChild>
        </w:div>
        <w:div w:id="1435786337">
          <w:marLeft w:val="0"/>
          <w:marRight w:val="0"/>
          <w:marTop w:val="0"/>
          <w:marBottom w:val="0"/>
          <w:divBdr>
            <w:top w:val="none" w:sz="0" w:space="0" w:color="auto"/>
            <w:left w:val="none" w:sz="0" w:space="0" w:color="auto"/>
            <w:bottom w:val="none" w:sz="0" w:space="0" w:color="auto"/>
            <w:right w:val="none" w:sz="0" w:space="0" w:color="auto"/>
          </w:divBdr>
          <w:divsChild>
            <w:div w:id="499009583">
              <w:marLeft w:val="0"/>
              <w:marRight w:val="0"/>
              <w:marTop w:val="0"/>
              <w:marBottom w:val="0"/>
              <w:divBdr>
                <w:top w:val="none" w:sz="0" w:space="0" w:color="auto"/>
                <w:left w:val="none" w:sz="0" w:space="0" w:color="auto"/>
                <w:bottom w:val="none" w:sz="0" w:space="0" w:color="auto"/>
                <w:right w:val="none" w:sz="0" w:space="0" w:color="auto"/>
              </w:divBdr>
            </w:div>
          </w:divsChild>
        </w:div>
        <w:div w:id="797645857">
          <w:marLeft w:val="0"/>
          <w:marRight w:val="0"/>
          <w:marTop w:val="0"/>
          <w:marBottom w:val="0"/>
          <w:divBdr>
            <w:top w:val="none" w:sz="0" w:space="0" w:color="auto"/>
            <w:left w:val="none" w:sz="0" w:space="0" w:color="auto"/>
            <w:bottom w:val="none" w:sz="0" w:space="0" w:color="auto"/>
            <w:right w:val="none" w:sz="0" w:space="0" w:color="auto"/>
          </w:divBdr>
          <w:divsChild>
            <w:div w:id="523592643">
              <w:marLeft w:val="0"/>
              <w:marRight w:val="0"/>
              <w:marTop w:val="0"/>
              <w:marBottom w:val="0"/>
              <w:divBdr>
                <w:top w:val="none" w:sz="0" w:space="0" w:color="auto"/>
                <w:left w:val="none" w:sz="0" w:space="0" w:color="auto"/>
                <w:bottom w:val="none" w:sz="0" w:space="0" w:color="auto"/>
                <w:right w:val="none" w:sz="0" w:space="0" w:color="auto"/>
              </w:divBdr>
            </w:div>
            <w:div w:id="1331327255">
              <w:marLeft w:val="0"/>
              <w:marRight w:val="0"/>
              <w:marTop w:val="0"/>
              <w:marBottom w:val="0"/>
              <w:divBdr>
                <w:top w:val="none" w:sz="0" w:space="0" w:color="auto"/>
                <w:left w:val="none" w:sz="0" w:space="0" w:color="auto"/>
                <w:bottom w:val="none" w:sz="0" w:space="0" w:color="auto"/>
                <w:right w:val="none" w:sz="0" w:space="0" w:color="auto"/>
              </w:divBdr>
            </w:div>
          </w:divsChild>
        </w:div>
        <w:div w:id="2035957115">
          <w:marLeft w:val="0"/>
          <w:marRight w:val="0"/>
          <w:marTop w:val="0"/>
          <w:marBottom w:val="0"/>
          <w:divBdr>
            <w:top w:val="none" w:sz="0" w:space="0" w:color="auto"/>
            <w:left w:val="none" w:sz="0" w:space="0" w:color="auto"/>
            <w:bottom w:val="none" w:sz="0" w:space="0" w:color="auto"/>
            <w:right w:val="none" w:sz="0" w:space="0" w:color="auto"/>
          </w:divBdr>
          <w:divsChild>
            <w:div w:id="700516662">
              <w:marLeft w:val="0"/>
              <w:marRight w:val="0"/>
              <w:marTop w:val="0"/>
              <w:marBottom w:val="0"/>
              <w:divBdr>
                <w:top w:val="none" w:sz="0" w:space="0" w:color="auto"/>
                <w:left w:val="none" w:sz="0" w:space="0" w:color="auto"/>
                <w:bottom w:val="none" w:sz="0" w:space="0" w:color="auto"/>
                <w:right w:val="none" w:sz="0" w:space="0" w:color="auto"/>
              </w:divBdr>
            </w:div>
            <w:div w:id="1847207951">
              <w:marLeft w:val="0"/>
              <w:marRight w:val="0"/>
              <w:marTop w:val="0"/>
              <w:marBottom w:val="0"/>
              <w:divBdr>
                <w:top w:val="none" w:sz="0" w:space="0" w:color="auto"/>
                <w:left w:val="none" w:sz="0" w:space="0" w:color="auto"/>
                <w:bottom w:val="none" w:sz="0" w:space="0" w:color="auto"/>
                <w:right w:val="none" w:sz="0" w:space="0" w:color="auto"/>
              </w:divBdr>
            </w:div>
            <w:div w:id="1472673052">
              <w:marLeft w:val="0"/>
              <w:marRight w:val="0"/>
              <w:marTop w:val="0"/>
              <w:marBottom w:val="0"/>
              <w:divBdr>
                <w:top w:val="none" w:sz="0" w:space="0" w:color="auto"/>
                <w:left w:val="none" w:sz="0" w:space="0" w:color="auto"/>
                <w:bottom w:val="none" w:sz="0" w:space="0" w:color="auto"/>
                <w:right w:val="none" w:sz="0" w:space="0" w:color="auto"/>
              </w:divBdr>
            </w:div>
          </w:divsChild>
        </w:div>
        <w:div w:id="1768843448">
          <w:marLeft w:val="0"/>
          <w:marRight w:val="0"/>
          <w:marTop w:val="0"/>
          <w:marBottom w:val="0"/>
          <w:divBdr>
            <w:top w:val="none" w:sz="0" w:space="0" w:color="auto"/>
            <w:left w:val="none" w:sz="0" w:space="0" w:color="auto"/>
            <w:bottom w:val="none" w:sz="0" w:space="0" w:color="auto"/>
            <w:right w:val="none" w:sz="0" w:space="0" w:color="auto"/>
          </w:divBdr>
          <w:divsChild>
            <w:div w:id="956182764">
              <w:marLeft w:val="0"/>
              <w:marRight w:val="0"/>
              <w:marTop w:val="0"/>
              <w:marBottom w:val="0"/>
              <w:divBdr>
                <w:top w:val="none" w:sz="0" w:space="0" w:color="auto"/>
                <w:left w:val="none" w:sz="0" w:space="0" w:color="auto"/>
                <w:bottom w:val="none" w:sz="0" w:space="0" w:color="auto"/>
                <w:right w:val="none" w:sz="0" w:space="0" w:color="auto"/>
              </w:divBdr>
            </w:div>
          </w:divsChild>
        </w:div>
        <w:div w:id="582572746">
          <w:marLeft w:val="0"/>
          <w:marRight w:val="0"/>
          <w:marTop w:val="0"/>
          <w:marBottom w:val="0"/>
          <w:divBdr>
            <w:top w:val="none" w:sz="0" w:space="0" w:color="auto"/>
            <w:left w:val="none" w:sz="0" w:space="0" w:color="auto"/>
            <w:bottom w:val="none" w:sz="0" w:space="0" w:color="auto"/>
            <w:right w:val="none" w:sz="0" w:space="0" w:color="auto"/>
          </w:divBdr>
          <w:divsChild>
            <w:div w:id="2017921837">
              <w:marLeft w:val="0"/>
              <w:marRight w:val="0"/>
              <w:marTop w:val="0"/>
              <w:marBottom w:val="0"/>
              <w:divBdr>
                <w:top w:val="none" w:sz="0" w:space="0" w:color="auto"/>
                <w:left w:val="none" w:sz="0" w:space="0" w:color="auto"/>
                <w:bottom w:val="none" w:sz="0" w:space="0" w:color="auto"/>
                <w:right w:val="none" w:sz="0" w:space="0" w:color="auto"/>
              </w:divBdr>
            </w:div>
            <w:div w:id="1097752240">
              <w:marLeft w:val="0"/>
              <w:marRight w:val="0"/>
              <w:marTop w:val="0"/>
              <w:marBottom w:val="0"/>
              <w:divBdr>
                <w:top w:val="none" w:sz="0" w:space="0" w:color="auto"/>
                <w:left w:val="none" w:sz="0" w:space="0" w:color="auto"/>
                <w:bottom w:val="none" w:sz="0" w:space="0" w:color="auto"/>
                <w:right w:val="none" w:sz="0" w:space="0" w:color="auto"/>
              </w:divBdr>
            </w:div>
          </w:divsChild>
        </w:div>
        <w:div w:id="1411349533">
          <w:marLeft w:val="0"/>
          <w:marRight w:val="0"/>
          <w:marTop w:val="0"/>
          <w:marBottom w:val="0"/>
          <w:divBdr>
            <w:top w:val="none" w:sz="0" w:space="0" w:color="auto"/>
            <w:left w:val="none" w:sz="0" w:space="0" w:color="auto"/>
            <w:bottom w:val="none" w:sz="0" w:space="0" w:color="auto"/>
            <w:right w:val="none" w:sz="0" w:space="0" w:color="auto"/>
          </w:divBdr>
          <w:divsChild>
            <w:div w:id="642202811">
              <w:marLeft w:val="0"/>
              <w:marRight w:val="0"/>
              <w:marTop w:val="0"/>
              <w:marBottom w:val="0"/>
              <w:divBdr>
                <w:top w:val="none" w:sz="0" w:space="0" w:color="auto"/>
                <w:left w:val="none" w:sz="0" w:space="0" w:color="auto"/>
                <w:bottom w:val="none" w:sz="0" w:space="0" w:color="auto"/>
                <w:right w:val="none" w:sz="0" w:space="0" w:color="auto"/>
              </w:divBdr>
            </w:div>
            <w:div w:id="2087221492">
              <w:marLeft w:val="0"/>
              <w:marRight w:val="0"/>
              <w:marTop w:val="0"/>
              <w:marBottom w:val="0"/>
              <w:divBdr>
                <w:top w:val="none" w:sz="0" w:space="0" w:color="auto"/>
                <w:left w:val="none" w:sz="0" w:space="0" w:color="auto"/>
                <w:bottom w:val="none" w:sz="0" w:space="0" w:color="auto"/>
                <w:right w:val="none" w:sz="0" w:space="0" w:color="auto"/>
              </w:divBdr>
            </w:div>
          </w:divsChild>
        </w:div>
        <w:div w:id="1274753192">
          <w:marLeft w:val="0"/>
          <w:marRight w:val="0"/>
          <w:marTop w:val="0"/>
          <w:marBottom w:val="0"/>
          <w:divBdr>
            <w:top w:val="none" w:sz="0" w:space="0" w:color="auto"/>
            <w:left w:val="none" w:sz="0" w:space="0" w:color="auto"/>
            <w:bottom w:val="none" w:sz="0" w:space="0" w:color="auto"/>
            <w:right w:val="none" w:sz="0" w:space="0" w:color="auto"/>
          </w:divBdr>
          <w:divsChild>
            <w:div w:id="35741741">
              <w:marLeft w:val="0"/>
              <w:marRight w:val="0"/>
              <w:marTop w:val="0"/>
              <w:marBottom w:val="0"/>
              <w:divBdr>
                <w:top w:val="none" w:sz="0" w:space="0" w:color="auto"/>
                <w:left w:val="none" w:sz="0" w:space="0" w:color="auto"/>
                <w:bottom w:val="none" w:sz="0" w:space="0" w:color="auto"/>
                <w:right w:val="none" w:sz="0" w:space="0" w:color="auto"/>
              </w:divBdr>
            </w:div>
          </w:divsChild>
        </w:div>
        <w:div w:id="154808479">
          <w:marLeft w:val="0"/>
          <w:marRight w:val="0"/>
          <w:marTop w:val="0"/>
          <w:marBottom w:val="0"/>
          <w:divBdr>
            <w:top w:val="none" w:sz="0" w:space="0" w:color="auto"/>
            <w:left w:val="none" w:sz="0" w:space="0" w:color="auto"/>
            <w:bottom w:val="none" w:sz="0" w:space="0" w:color="auto"/>
            <w:right w:val="none" w:sz="0" w:space="0" w:color="auto"/>
          </w:divBdr>
          <w:divsChild>
            <w:div w:id="737901005">
              <w:marLeft w:val="0"/>
              <w:marRight w:val="0"/>
              <w:marTop w:val="0"/>
              <w:marBottom w:val="0"/>
              <w:divBdr>
                <w:top w:val="none" w:sz="0" w:space="0" w:color="auto"/>
                <w:left w:val="none" w:sz="0" w:space="0" w:color="auto"/>
                <w:bottom w:val="none" w:sz="0" w:space="0" w:color="auto"/>
                <w:right w:val="none" w:sz="0" w:space="0" w:color="auto"/>
              </w:divBdr>
            </w:div>
            <w:div w:id="1339700655">
              <w:marLeft w:val="0"/>
              <w:marRight w:val="0"/>
              <w:marTop w:val="0"/>
              <w:marBottom w:val="0"/>
              <w:divBdr>
                <w:top w:val="none" w:sz="0" w:space="0" w:color="auto"/>
                <w:left w:val="none" w:sz="0" w:space="0" w:color="auto"/>
                <w:bottom w:val="none" w:sz="0" w:space="0" w:color="auto"/>
                <w:right w:val="none" w:sz="0" w:space="0" w:color="auto"/>
              </w:divBdr>
            </w:div>
          </w:divsChild>
        </w:div>
        <w:div w:id="689643214">
          <w:marLeft w:val="0"/>
          <w:marRight w:val="0"/>
          <w:marTop w:val="0"/>
          <w:marBottom w:val="0"/>
          <w:divBdr>
            <w:top w:val="none" w:sz="0" w:space="0" w:color="auto"/>
            <w:left w:val="none" w:sz="0" w:space="0" w:color="auto"/>
            <w:bottom w:val="none" w:sz="0" w:space="0" w:color="auto"/>
            <w:right w:val="none" w:sz="0" w:space="0" w:color="auto"/>
          </w:divBdr>
          <w:divsChild>
            <w:div w:id="1191532054">
              <w:marLeft w:val="0"/>
              <w:marRight w:val="0"/>
              <w:marTop w:val="0"/>
              <w:marBottom w:val="0"/>
              <w:divBdr>
                <w:top w:val="none" w:sz="0" w:space="0" w:color="auto"/>
                <w:left w:val="none" w:sz="0" w:space="0" w:color="auto"/>
                <w:bottom w:val="none" w:sz="0" w:space="0" w:color="auto"/>
                <w:right w:val="none" w:sz="0" w:space="0" w:color="auto"/>
              </w:divBdr>
            </w:div>
          </w:divsChild>
        </w:div>
        <w:div w:id="1169980358">
          <w:marLeft w:val="0"/>
          <w:marRight w:val="0"/>
          <w:marTop w:val="0"/>
          <w:marBottom w:val="0"/>
          <w:divBdr>
            <w:top w:val="none" w:sz="0" w:space="0" w:color="auto"/>
            <w:left w:val="none" w:sz="0" w:space="0" w:color="auto"/>
            <w:bottom w:val="none" w:sz="0" w:space="0" w:color="auto"/>
            <w:right w:val="none" w:sz="0" w:space="0" w:color="auto"/>
          </w:divBdr>
          <w:divsChild>
            <w:div w:id="1673289582">
              <w:marLeft w:val="0"/>
              <w:marRight w:val="0"/>
              <w:marTop w:val="0"/>
              <w:marBottom w:val="0"/>
              <w:divBdr>
                <w:top w:val="none" w:sz="0" w:space="0" w:color="auto"/>
                <w:left w:val="none" w:sz="0" w:space="0" w:color="auto"/>
                <w:bottom w:val="none" w:sz="0" w:space="0" w:color="auto"/>
                <w:right w:val="none" w:sz="0" w:space="0" w:color="auto"/>
              </w:divBdr>
            </w:div>
            <w:div w:id="529076817">
              <w:marLeft w:val="0"/>
              <w:marRight w:val="0"/>
              <w:marTop w:val="0"/>
              <w:marBottom w:val="0"/>
              <w:divBdr>
                <w:top w:val="none" w:sz="0" w:space="0" w:color="auto"/>
                <w:left w:val="none" w:sz="0" w:space="0" w:color="auto"/>
                <w:bottom w:val="none" w:sz="0" w:space="0" w:color="auto"/>
                <w:right w:val="none" w:sz="0" w:space="0" w:color="auto"/>
              </w:divBdr>
            </w:div>
          </w:divsChild>
        </w:div>
        <w:div w:id="966736469">
          <w:marLeft w:val="0"/>
          <w:marRight w:val="0"/>
          <w:marTop w:val="0"/>
          <w:marBottom w:val="0"/>
          <w:divBdr>
            <w:top w:val="none" w:sz="0" w:space="0" w:color="auto"/>
            <w:left w:val="none" w:sz="0" w:space="0" w:color="auto"/>
            <w:bottom w:val="none" w:sz="0" w:space="0" w:color="auto"/>
            <w:right w:val="none" w:sz="0" w:space="0" w:color="auto"/>
          </w:divBdr>
          <w:divsChild>
            <w:div w:id="20252732">
              <w:marLeft w:val="0"/>
              <w:marRight w:val="0"/>
              <w:marTop w:val="0"/>
              <w:marBottom w:val="0"/>
              <w:divBdr>
                <w:top w:val="none" w:sz="0" w:space="0" w:color="auto"/>
                <w:left w:val="none" w:sz="0" w:space="0" w:color="auto"/>
                <w:bottom w:val="none" w:sz="0" w:space="0" w:color="auto"/>
                <w:right w:val="none" w:sz="0" w:space="0" w:color="auto"/>
              </w:divBdr>
            </w:div>
            <w:div w:id="1573349034">
              <w:marLeft w:val="0"/>
              <w:marRight w:val="0"/>
              <w:marTop w:val="0"/>
              <w:marBottom w:val="0"/>
              <w:divBdr>
                <w:top w:val="none" w:sz="0" w:space="0" w:color="auto"/>
                <w:left w:val="none" w:sz="0" w:space="0" w:color="auto"/>
                <w:bottom w:val="none" w:sz="0" w:space="0" w:color="auto"/>
                <w:right w:val="none" w:sz="0" w:space="0" w:color="auto"/>
              </w:divBdr>
            </w:div>
          </w:divsChild>
        </w:div>
        <w:div w:id="1940749988">
          <w:marLeft w:val="0"/>
          <w:marRight w:val="0"/>
          <w:marTop w:val="0"/>
          <w:marBottom w:val="0"/>
          <w:divBdr>
            <w:top w:val="none" w:sz="0" w:space="0" w:color="auto"/>
            <w:left w:val="none" w:sz="0" w:space="0" w:color="auto"/>
            <w:bottom w:val="none" w:sz="0" w:space="0" w:color="auto"/>
            <w:right w:val="none" w:sz="0" w:space="0" w:color="auto"/>
          </w:divBdr>
          <w:divsChild>
            <w:div w:id="1881434248">
              <w:marLeft w:val="0"/>
              <w:marRight w:val="0"/>
              <w:marTop w:val="0"/>
              <w:marBottom w:val="0"/>
              <w:divBdr>
                <w:top w:val="none" w:sz="0" w:space="0" w:color="auto"/>
                <w:left w:val="none" w:sz="0" w:space="0" w:color="auto"/>
                <w:bottom w:val="none" w:sz="0" w:space="0" w:color="auto"/>
                <w:right w:val="none" w:sz="0" w:space="0" w:color="auto"/>
              </w:divBdr>
            </w:div>
            <w:div w:id="1063337658">
              <w:marLeft w:val="0"/>
              <w:marRight w:val="0"/>
              <w:marTop w:val="0"/>
              <w:marBottom w:val="0"/>
              <w:divBdr>
                <w:top w:val="none" w:sz="0" w:space="0" w:color="auto"/>
                <w:left w:val="none" w:sz="0" w:space="0" w:color="auto"/>
                <w:bottom w:val="none" w:sz="0" w:space="0" w:color="auto"/>
                <w:right w:val="none" w:sz="0" w:space="0" w:color="auto"/>
              </w:divBdr>
            </w:div>
          </w:divsChild>
        </w:div>
        <w:div w:id="435760135">
          <w:marLeft w:val="0"/>
          <w:marRight w:val="0"/>
          <w:marTop w:val="0"/>
          <w:marBottom w:val="0"/>
          <w:divBdr>
            <w:top w:val="none" w:sz="0" w:space="0" w:color="auto"/>
            <w:left w:val="none" w:sz="0" w:space="0" w:color="auto"/>
            <w:bottom w:val="none" w:sz="0" w:space="0" w:color="auto"/>
            <w:right w:val="none" w:sz="0" w:space="0" w:color="auto"/>
          </w:divBdr>
          <w:divsChild>
            <w:div w:id="396980641">
              <w:marLeft w:val="0"/>
              <w:marRight w:val="0"/>
              <w:marTop w:val="0"/>
              <w:marBottom w:val="0"/>
              <w:divBdr>
                <w:top w:val="none" w:sz="0" w:space="0" w:color="auto"/>
                <w:left w:val="none" w:sz="0" w:space="0" w:color="auto"/>
                <w:bottom w:val="none" w:sz="0" w:space="0" w:color="auto"/>
                <w:right w:val="none" w:sz="0" w:space="0" w:color="auto"/>
              </w:divBdr>
            </w:div>
            <w:div w:id="1267999033">
              <w:marLeft w:val="0"/>
              <w:marRight w:val="0"/>
              <w:marTop w:val="0"/>
              <w:marBottom w:val="0"/>
              <w:divBdr>
                <w:top w:val="none" w:sz="0" w:space="0" w:color="auto"/>
                <w:left w:val="none" w:sz="0" w:space="0" w:color="auto"/>
                <w:bottom w:val="none" w:sz="0" w:space="0" w:color="auto"/>
                <w:right w:val="none" w:sz="0" w:space="0" w:color="auto"/>
              </w:divBdr>
            </w:div>
          </w:divsChild>
        </w:div>
        <w:div w:id="2053966183">
          <w:marLeft w:val="0"/>
          <w:marRight w:val="0"/>
          <w:marTop w:val="0"/>
          <w:marBottom w:val="0"/>
          <w:divBdr>
            <w:top w:val="none" w:sz="0" w:space="0" w:color="auto"/>
            <w:left w:val="none" w:sz="0" w:space="0" w:color="auto"/>
            <w:bottom w:val="none" w:sz="0" w:space="0" w:color="auto"/>
            <w:right w:val="none" w:sz="0" w:space="0" w:color="auto"/>
          </w:divBdr>
          <w:divsChild>
            <w:div w:id="625045257">
              <w:marLeft w:val="0"/>
              <w:marRight w:val="0"/>
              <w:marTop w:val="0"/>
              <w:marBottom w:val="0"/>
              <w:divBdr>
                <w:top w:val="none" w:sz="0" w:space="0" w:color="auto"/>
                <w:left w:val="none" w:sz="0" w:space="0" w:color="auto"/>
                <w:bottom w:val="none" w:sz="0" w:space="0" w:color="auto"/>
                <w:right w:val="none" w:sz="0" w:space="0" w:color="auto"/>
              </w:divBdr>
            </w:div>
            <w:div w:id="1684625789">
              <w:marLeft w:val="0"/>
              <w:marRight w:val="0"/>
              <w:marTop w:val="0"/>
              <w:marBottom w:val="0"/>
              <w:divBdr>
                <w:top w:val="none" w:sz="0" w:space="0" w:color="auto"/>
                <w:left w:val="none" w:sz="0" w:space="0" w:color="auto"/>
                <w:bottom w:val="none" w:sz="0" w:space="0" w:color="auto"/>
                <w:right w:val="none" w:sz="0" w:space="0" w:color="auto"/>
              </w:divBdr>
            </w:div>
            <w:div w:id="837615950">
              <w:marLeft w:val="0"/>
              <w:marRight w:val="0"/>
              <w:marTop w:val="0"/>
              <w:marBottom w:val="0"/>
              <w:divBdr>
                <w:top w:val="none" w:sz="0" w:space="0" w:color="auto"/>
                <w:left w:val="none" w:sz="0" w:space="0" w:color="auto"/>
                <w:bottom w:val="none" w:sz="0" w:space="0" w:color="auto"/>
                <w:right w:val="none" w:sz="0" w:space="0" w:color="auto"/>
              </w:divBdr>
            </w:div>
            <w:div w:id="525560863">
              <w:marLeft w:val="0"/>
              <w:marRight w:val="0"/>
              <w:marTop w:val="0"/>
              <w:marBottom w:val="0"/>
              <w:divBdr>
                <w:top w:val="none" w:sz="0" w:space="0" w:color="auto"/>
                <w:left w:val="none" w:sz="0" w:space="0" w:color="auto"/>
                <w:bottom w:val="none" w:sz="0" w:space="0" w:color="auto"/>
                <w:right w:val="none" w:sz="0" w:space="0" w:color="auto"/>
              </w:divBdr>
            </w:div>
          </w:divsChild>
        </w:div>
        <w:div w:id="504516252">
          <w:marLeft w:val="0"/>
          <w:marRight w:val="0"/>
          <w:marTop w:val="0"/>
          <w:marBottom w:val="0"/>
          <w:divBdr>
            <w:top w:val="none" w:sz="0" w:space="0" w:color="auto"/>
            <w:left w:val="none" w:sz="0" w:space="0" w:color="auto"/>
            <w:bottom w:val="none" w:sz="0" w:space="0" w:color="auto"/>
            <w:right w:val="none" w:sz="0" w:space="0" w:color="auto"/>
          </w:divBdr>
          <w:divsChild>
            <w:div w:id="1026254075">
              <w:marLeft w:val="0"/>
              <w:marRight w:val="0"/>
              <w:marTop w:val="0"/>
              <w:marBottom w:val="0"/>
              <w:divBdr>
                <w:top w:val="none" w:sz="0" w:space="0" w:color="auto"/>
                <w:left w:val="none" w:sz="0" w:space="0" w:color="auto"/>
                <w:bottom w:val="none" w:sz="0" w:space="0" w:color="auto"/>
                <w:right w:val="none" w:sz="0" w:space="0" w:color="auto"/>
              </w:divBdr>
            </w:div>
            <w:div w:id="219680783">
              <w:marLeft w:val="0"/>
              <w:marRight w:val="0"/>
              <w:marTop w:val="0"/>
              <w:marBottom w:val="0"/>
              <w:divBdr>
                <w:top w:val="none" w:sz="0" w:space="0" w:color="auto"/>
                <w:left w:val="none" w:sz="0" w:space="0" w:color="auto"/>
                <w:bottom w:val="none" w:sz="0" w:space="0" w:color="auto"/>
                <w:right w:val="none" w:sz="0" w:space="0" w:color="auto"/>
              </w:divBdr>
            </w:div>
            <w:div w:id="266547444">
              <w:marLeft w:val="0"/>
              <w:marRight w:val="0"/>
              <w:marTop w:val="0"/>
              <w:marBottom w:val="0"/>
              <w:divBdr>
                <w:top w:val="none" w:sz="0" w:space="0" w:color="auto"/>
                <w:left w:val="none" w:sz="0" w:space="0" w:color="auto"/>
                <w:bottom w:val="none" w:sz="0" w:space="0" w:color="auto"/>
                <w:right w:val="none" w:sz="0" w:space="0" w:color="auto"/>
              </w:divBdr>
            </w:div>
            <w:div w:id="592977002">
              <w:marLeft w:val="0"/>
              <w:marRight w:val="0"/>
              <w:marTop w:val="0"/>
              <w:marBottom w:val="0"/>
              <w:divBdr>
                <w:top w:val="none" w:sz="0" w:space="0" w:color="auto"/>
                <w:left w:val="none" w:sz="0" w:space="0" w:color="auto"/>
                <w:bottom w:val="none" w:sz="0" w:space="0" w:color="auto"/>
                <w:right w:val="none" w:sz="0" w:space="0" w:color="auto"/>
              </w:divBdr>
            </w:div>
          </w:divsChild>
        </w:div>
        <w:div w:id="643507585">
          <w:marLeft w:val="0"/>
          <w:marRight w:val="0"/>
          <w:marTop w:val="0"/>
          <w:marBottom w:val="0"/>
          <w:divBdr>
            <w:top w:val="none" w:sz="0" w:space="0" w:color="auto"/>
            <w:left w:val="none" w:sz="0" w:space="0" w:color="auto"/>
            <w:bottom w:val="none" w:sz="0" w:space="0" w:color="auto"/>
            <w:right w:val="none" w:sz="0" w:space="0" w:color="auto"/>
          </w:divBdr>
          <w:divsChild>
            <w:div w:id="1241986234">
              <w:marLeft w:val="0"/>
              <w:marRight w:val="0"/>
              <w:marTop w:val="0"/>
              <w:marBottom w:val="0"/>
              <w:divBdr>
                <w:top w:val="none" w:sz="0" w:space="0" w:color="auto"/>
                <w:left w:val="none" w:sz="0" w:space="0" w:color="auto"/>
                <w:bottom w:val="none" w:sz="0" w:space="0" w:color="auto"/>
                <w:right w:val="none" w:sz="0" w:space="0" w:color="auto"/>
              </w:divBdr>
            </w:div>
            <w:div w:id="1512180670">
              <w:marLeft w:val="0"/>
              <w:marRight w:val="0"/>
              <w:marTop w:val="0"/>
              <w:marBottom w:val="0"/>
              <w:divBdr>
                <w:top w:val="none" w:sz="0" w:space="0" w:color="auto"/>
                <w:left w:val="none" w:sz="0" w:space="0" w:color="auto"/>
                <w:bottom w:val="none" w:sz="0" w:space="0" w:color="auto"/>
                <w:right w:val="none" w:sz="0" w:space="0" w:color="auto"/>
              </w:divBdr>
            </w:div>
            <w:div w:id="195508919">
              <w:marLeft w:val="0"/>
              <w:marRight w:val="0"/>
              <w:marTop w:val="0"/>
              <w:marBottom w:val="0"/>
              <w:divBdr>
                <w:top w:val="none" w:sz="0" w:space="0" w:color="auto"/>
                <w:left w:val="none" w:sz="0" w:space="0" w:color="auto"/>
                <w:bottom w:val="none" w:sz="0" w:space="0" w:color="auto"/>
                <w:right w:val="none" w:sz="0" w:space="0" w:color="auto"/>
              </w:divBdr>
            </w:div>
          </w:divsChild>
        </w:div>
        <w:div w:id="191458274">
          <w:marLeft w:val="0"/>
          <w:marRight w:val="0"/>
          <w:marTop w:val="0"/>
          <w:marBottom w:val="0"/>
          <w:divBdr>
            <w:top w:val="none" w:sz="0" w:space="0" w:color="auto"/>
            <w:left w:val="none" w:sz="0" w:space="0" w:color="auto"/>
            <w:bottom w:val="none" w:sz="0" w:space="0" w:color="auto"/>
            <w:right w:val="none" w:sz="0" w:space="0" w:color="auto"/>
          </w:divBdr>
          <w:divsChild>
            <w:div w:id="1804615868">
              <w:marLeft w:val="0"/>
              <w:marRight w:val="0"/>
              <w:marTop w:val="0"/>
              <w:marBottom w:val="0"/>
              <w:divBdr>
                <w:top w:val="none" w:sz="0" w:space="0" w:color="auto"/>
                <w:left w:val="none" w:sz="0" w:space="0" w:color="auto"/>
                <w:bottom w:val="none" w:sz="0" w:space="0" w:color="auto"/>
                <w:right w:val="none" w:sz="0" w:space="0" w:color="auto"/>
              </w:divBdr>
            </w:div>
            <w:div w:id="305597164">
              <w:marLeft w:val="0"/>
              <w:marRight w:val="0"/>
              <w:marTop w:val="0"/>
              <w:marBottom w:val="0"/>
              <w:divBdr>
                <w:top w:val="none" w:sz="0" w:space="0" w:color="auto"/>
                <w:left w:val="none" w:sz="0" w:space="0" w:color="auto"/>
                <w:bottom w:val="none" w:sz="0" w:space="0" w:color="auto"/>
                <w:right w:val="none" w:sz="0" w:space="0" w:color="auto"/>
              </w:divBdr>
            </w:div>
          </w:divsChild>
        </w:div>
        <w:div w:id="1748261199">
          <w:marLeft w:val="0"/>
          <w:marRight w:val="0"/>
          <w:marTop w:val="0"/>
          <w:marBottom w:val="0"/>
          <w:divBdr>
            <w:top w:val="none" w:sz="0" w:space="0" w:color="auto"/>
            <w:left w:val="none" w:sz="0" w:space="0" w:color="auto"/>
            <w:bottom w:val="none" w:sz="0" w:space="0" w:color="auto"/>
            <w:right w:val="none" w:sz="0" w:space="0" w:color="auto"/>
          </w:divBdr>
          <w:divsChild>
            <w:div w:id="1739355477">
              <w:marLeft w:val="0"/>
              <w:marRight w:val="0"/>
              <w:marTop w:val="0"/>
              <w:marBottom w:val="0"/>
              <w:divBdr>
                <w:top w:val="none" w:sz="0" w:space="0" w:color="auto"/>
                <w:left w:val="none" w:sz="0" w:space="0" w:color="auto"/>
                <w:bottom w:val="none" w:sz="0" w:space="0" w:color="auto"/>
                <w:right w:val="none" w:sz="0" w:space="0" w:color="auto"/>
              </w:divBdr>
            </w:div>
          </w:divsChild>
        </w:div>
        <w:div w:id="1450203718">
          <w:marLeft w:val="0"/>
          <w:marRight w:val="0"/>
          <w:marTop w:val="0"/>
          <w:marBottom w:val="0"/>
          <w:divBdr>
            <w:top w:val="none" w:sz="0" w:space="0" w:color="auto"/>
            <w:left w:val="none" w:sz="0" w:space="0" w:color="auto"/>
            <w:bottom w:val="none" w:sz="0" w:space="0" w:color="auto"/>
            <w:right w:val="none" w:sz="0" w:space="0" w:color="auto"/>
          </w:divBdr>
          <w:divsChild>
            <w:div w:id="1280649258">
              <w:marLeft w:val="0"/>
              <w:marRight w:val="0"/>
              <w:marTop w:val="0"/>
              <w:marBottom w:val="0"/>
              <w:divBdr>
                <w:top w:val="none" w:sz="0" w:space="0" w:color="auto"/>
                <w:left w:val="none" w:sz="0" w:space="0" w:color="auto"/>
                <w:bottom w:val="none" w:sz="0" w:space="0" w:color="auto"/>
                <w:right w:val="none" w:sz="0" w:space="0" w:color="auto"/>
              </w:divBdr>
            </w:div>
            <w:div w:id="1490560031">
              <w:marLeft w:val="0"/>
              <w:marRight w:val="0"/>
              <w:marTop w:val="0"/>
              <w:marBottom w:val="0"/>
              <w:divBdr>
                <w:top w:val="none" w:sz="0" w:space="0" w:color="auto"/>
                <w:left w:val="none" w:sz="0" w:space="0" w:color="auto"/>
                <w:bottom w:val="none" w:sz="0" w:space="0" w:color="auto"/>
                <w:right w:val="none" w:sz="0" w:space="0" w:color="auto"/>
              </w:divBdr>
            </w:div>
          </w:divsChild>
        </w:div>
        <w:div w:id="572080839">
          <w:marLeft w:val="0"/>
          <w:marRight w:val="0"/>
          <w:marTop w:val="0"/>
          <w:marBottom w:val="0"/>
          <w:divBdr>
            <w:top w:val="none" w:sz="0" w:space="0" w:color="auto"/>
            <w:left w:val="none" w:sz="0" w:space="0" w:color="auto"/>
            <w:bottom w:val="none" w:sz="0" w:space="0" w:color="auto"/>
            <w:right w:val="none" w:sz="0" w:space="0" w:color="auto"/>
          </w:divBdr>
          <w:divsChild>
            <w:div w:id="1412237173">
              <w:marLeft w:val="0"/>
              <w:marRight w:val="0"/>
              <w:marTop w:val="0"/>
              <w:marBottom w:val="0"/>
              <w:divBdr>
                <w:top w:val="none" w:sz="0" w:space="0" w:color="auto"/>
                <w:left w:val="none" w:sz="0" w:space="0" w:color="auto"/>
                <w:bottom w:val="none" w:sz="0" w:space="0" w:color="auto"/>
                <w:right w:val="none" w:sz="0" w:space="0" w:color="auto"/>
              </w:divBdr>
            </w:div>
          </w:divsChild>
        </w:div>
        <w:div w:id="1161241846">
          <w:marLeft w:val="0"/>
          <w:marRight w:val="0"/>
          <w:marTop w:val="0"/>
          <w:marBottom w:val="0"/>
          <w:divBdr>
            <w:top w:val="none" w:sz="0" w:space="0" w:color="auto"/>
            <w:left w:val="none" w:sz="0" w:space="0" w:color="auto"/>
            <w:bottom w:val="none" w:sz="0" w:space="0" w:color="auto"/>
            <w:right w:val="none" w:sz="0" w:space="0" w:color="auto"/>
          </w:divBdr>
          <w:divsChild>
            <w:div w:id="1590963206">
              <w:marLeft w:val="0"/>
              <w:marRight w:val="0"/>
              <w:marTop w:val="0"/>
              <w:marBottom w:val="0"/>
              <w:divBdr>
                <w:top w:val="none" w:sz="0" w:space="0" w:color="auto"/>
                <w:left w:val="none" w:sz="0" w:space="0" w:color="auto"/>
                <w:bottom w:val="none" w:sz="0" w:space="0" w:color="auto"/>
                <w:right w:val="none" w:sz="0" w:space="0" w:color="auto"/>
              </w:divBdr>
            </w:div>
            <w:div w:id="2068724662">
              <w:marLeft w:val="0"/>
              <w:marRight w:val="0"/>
              <w:marTop w:val="0"/>
              <w:marBottom w:val="0"/>
              <w:divBdr>
                <w:top w:val="none" w:sz="0" w:space="0" w:color="auto"/>
                <w:left w:val="none" w:sz="0" w:space="0" w:color="auto"/>
                <w:bottom w:val="none" w:sz="0" w:space="0" w:color="auto"/>
                <w:right w:val="none" w:sz="0" w:space="0" w:color="auto"/>
              </w:divBdr>
            </w:div>
          </w:divsChild>
        </w:div>
        <w:div w:id="1954439020">
          <w:marLeft w:val="0"/>
          <w:marRight w:val="0"/>
          <w:marTop w:val="0"/>
          <w:marBottom w:val="0"/>
          <w:divBdr>
            <w:top w:val="none" w:sz="0" w:space="0" w:color="auto"/>
            <w:left w:val="none" w:sz="0" w:space="0" w:color="auto"/>
            <w:bottom w:val="none" w:sz="0" w:space="0" w:color="auto"/>
            <w:right w:val="none" w:sz="0" w:space="0" w:color="auto"/>
          </w:divBdr>
          <w:divsChild>
            <w:div w:id="1971207492">
              <w:marLeft w:val="0"/>
              <w:marRight w:val="0"/>
              <w:marTop w:val="0"/>
              <w:marBottom w:val="0"/>
              <w:divBdr>
                <w:top w:val="none" w:sz="0" w:space="0" w:color="auto"/>
                <w:left w:val="none" w:sz="0" w:space="0" w:color="auto"/>
                <w:bottom w:val="none" w:sz="0" w:space="0" w:color="auto"/>
                <w:right w:val="none" w:sz="0" w:space="0" w:color="auto"/>
              </w:divBdr>
            </w:div>
            <w:div w:id="2039237003">
              <w:marLeft w:val="0"/>
              <w:marRight w:val="0"/>
              <w:marTop w:val="0"/>
              <w:marBottom w:val="0"/>
              <w:divBdr>
                <w:top w:val="none" w:sz="0" w:space="0" w:color="auto"/>
                <w:left w:val="none" w:sz="0" w:space="0" w:color="auto"/>
                <w:bottom w:val="none" w:sz="0" w:space="0" w:color="auto"/>
                <w:right w:val="none" w:sz="0" w:space="0" w:color="auto"/>
              </w:divBdr>
            </w:div>
          </w:divsChild>
        </w:div>
        <w:div w:id="1010521199">
          <w:marLeft w:val="0"/>
          <w:marRight w:val="0"/>
          <w:marTop w:val="0"/>
          <w:marBottom w:val="0"/>
          <w:divBdr>
            <w:top w:val="none" w:sz="0" w:space="0" w:color="auto"/>
            <w:left w:val="none" w:sz="0" w:space="0" w:color="auto"/>
            <w:bottom w:val="none" w:sz="0" w:space="0" w:color="auto"/>
            <w:right w:val="none" w:sz="0" w:space="0" w:color="auto"/>
          </w:divBdr>
          <w:divsChild>
            <w:div w:id="1592927820">
              <w:marLeft w:val="0"/>
              <w:marRight w:val="0"/>
              <w:marTop w:val="0"/>
              <w:marBottom w:val="0"/>
              <w:divBdr>
                <w:top w:val="none" w:sz="0" w:space="0" w:color="auto"/>
                <w:left w:val="none" w:sz="0" w:space="0" w:color="auto"/>
                <w:bottom w:val="none" w:sz="0" w:space="0" w:color="auto"/>
                <w:right w:val="none" w:sz="0" w:space="0" w:color="auto"/>
              </w:divBdr>
            </w:div>
            <w:div w:id="1214275570">
              <w:marLeft w:val="0"/>
              <w:marRight w:val="0"/>
              <w:marTop w:val="0"/>
              <w:marBottom w:val="0"/>
              <w:divBdr>
                <w:top w:val="none" w:sz="0" w:space="0" w:color="auto"/>
                <w:left w:val="none" w:sz="0" w:space="0" w:color="auto"/>
                <w:bottom w:val="none" w:sz="0" w:space="0" w:color="auto"/>
                <w:right w:val="none" w:sz="0" w:space="0" w:color="auto"/>
              </w:divBdr>
            </w:div>
            <w:div w:id="1752507547">
              <w:marLeft w:val="0"/>
              <w:marRight w:val="0"/>
              <w:marTop w:val="0"/>
              <w:marBottom w:val="0"/>
              <w:divBdr>
                <w:top w:val="none" w:sz="0" w:space="0" w:color="auto"/>
                <w:left w:val="none" w:sz="0" w:space="0" w:color="auto"/>
                <w:bottom w:val="none" w:sz="0" w:space="0" w:color="auto"/>
                <w:right w:val="none" w:sz="0" w:space="0" w:color="auto"/>
              </w:divBdr>
            </w:div>
            <w:div w:id="1730155007">
              <w:marLeft w:val="0"/>
              <w:marRight w:val="0"/>
              <w:marTop w:val="0"/>
              <w:marBottom w:val="0"/>
              <w:divBdr>
                <w:top w:val="none" w:sz="0" w:space="0" w:color="auto"/>
                <w:left w:val="none" w:sz="0" w:space="0" w:color="auto"/>
                <w:bottom w:val="none" w:sz="0" w:space="0" w:color="auto"/>
                <w:right w:val="none" w:sz="0" w:space="0" w:color="auto"/>
              </w:divBdr>
            </w:div>
            <w:div w:id="1635258271">
              <w:marLeft w:val="0"/>
              <w:marRight w:val="0"/>
              <w:marTop w:val="0"/>
              <w:marBottom w:val="0"/>
              <w:divBdr>
                <w:top w:val="none" w:sz="0" w:space="0" w:color="auto"/>
                <w:left w:val="none" w:sz="0" w:space="0" w:color="auto"/>
                <w:bottom w:val="none" w:sz="0" w:space="0" w:color="auto"/>
                <w:right w:val="none" w:sz="0" w:space="0" w:color="auto"/>
              </w:divBdr>
            </w:div>
            <w:div w:id="1228765785">
              <w:marLeft w:val="0"/>
              <w:marRight w:val="0"/>
              <w:marTop w:val="0"/>
              <w:marBottom w:val="0"/>
              <w:divBdr>
                <w:top w:val="none" w:sz="0" w:space="0" w:color="auto"/>
                <w:left w:val="none" w:sz="0" w:space="0" w:color="auto"/>
                <w:bottom w:val="none" w:sz="0" w:space="0" w:color="auto"/>
                <w:right w:val="none" w:sz="0" w:space="0" w:color="auto"/>
              </w:divBdr>
            </w:div>
            <w:div w:id="1235820297">
              <w:marLeft w:val="0"/>
              <w:marRight w:val="0"/>
              <w:marTop w:val="0"/>
              <w:marBottom w:val="0"/>
              <w:divBdr>
                <w:top w:val="none" w:sz="0" w:space="0" w:color="auto"/>
                <w:left w:val="none" w:sz="0" w:space="0" w:color="auto"/>
                <w:bottom w:val="none" w:sz="0" w:space="0" w:color="auto"/>
                <w:right w:val="none" w:sz="0" w:space="0" w:color="auto"/>
              </w:divBdr>
            </w:div>
            <w:div w:id="591864141">
              <w:marLeft w:val="0"/>
              <w:marRight w:val="0"/>
              <w:marTop w:val="0"/>
              <w:marBottom w:val="0"/>
              <w:divBdr>
                <w:top w:val="none" w:sz="0" w:space="0" w:color="auto"/>
                <w:left w:val="none" w:sz="0" w:space="0" w:color="auto"/>
                <w:bottom w:val="none" w:sz="0" w:space="0" w:color="auto"/>
                <w:right w:val="none" w:sz="0" w:space="0" w:color="auto"/>
              </w:divBdr>
            </w:div>
            <w:div w:id="161940462">
              <w:marLeft w:val="0"/>
              <w:marRight w:val="0"/>
              <w:marTop w:val="0"/>
              <w:marBottom w:val="0"/>
              <w:divBdr>
                <w:top w:val="none" w:sz="0" w:space="0" w:color="auto"/>
                <w:left w:val="none" w:sz="0" w:space="0" w:color="auto"/>
                <w:bottom w:val="none" w:sz="0" w:space="0" w:color="auto"/>
                <w:right w:val="none" w:sz="0" w:space="0" w:color="auto"/>
              </w:divBdr>
            </w:div>
          </w:divsChild>
        </w:div>
        <w:div w:id="428159876">
          <w:marLeft w:val="0"/>
          <w:marRight w:val="0"/>
          <w:marTop w:val="0"/>
          <w:marBottom w:val="0"/>
          <w:divBdr>
            <w:top w:val="none" w:sz="0" w:space="0" w:color="auto"/>
            <w:left w:val="none" w:sz="0" w:space="0" w:color="auto"/>
            <w:bottom w:val="none" w:sz="0" w:space="0" w:color="auto"/>
            <w:right w:val="none" w:sz="0" w:space="0" w:color="auto"/>
          </w:divBdr>
          <w:divsChild>
            <w:div w:id="1338533682">
              <w:marLeft w:val="0"/>
              <w:marRight w:val="0"/>
              <w:marTop w:val="0"/>
              <w:marBottom w:val="0"/>
              <w:divBdr>
                <w:top w:val="none" w:sz="0" w:space="0" w:color="auto"/>
                <w:left w:val="none" w:sz="0" w:space="0" w:color="auto"/>
                <w:bottom w:val="none" w:sz="0" w:space="0" w:color="auto"/>
                <w:right w:val="none" w:sz="0" w:space="0" w:color="auto"/>
              </w:divBdr>
            </w:div>
          </w:divsChild>
        </w:div>
        <w:div w:id="1174294962">
          <w:marLeft w:val="0"/>
          <w:marRight w:val="0"/>
          <w:marTop w:val="0"/>
          <w:marBottom w:val="0"/>
          <w:divBdr>
            <w:top w:val="none" w:sz="0" w:space="0" w:color="auto"/>
            <w:left w:val="none" w:sz="0" w:space="0" w:color="auto"/>
            <w:bottom w:val="none" w:sz="0" w:space="0" w:color="auto"/>
            <w:right w:val="none" w:sz="0" w:space="0" w:color="auto"/>
          </w:divBdr>
          <w:divsChild>
            <w:div w:id="1590429214">
              <w:marLeft w:val="0"/>
              <w:marRight w:val="0"/>
              <w:marTop w:val="0"/>
              <w:marBottom w:val="0"/>
              <w:divBdr>
                <w:top w:val="none" w:sz="0" w:space="0" w:color="auto"/>
                <w:left w:val="none" w:sz="0" w:space="0" w:color="auto"/>
                <w:bottom w:val="none" w:sz="0" w:space="0" w:color="auto"/>
                <w:right w:val="none" w:sz="0" w:space="0" w:color="auto"/>
              </w:divBdr>
            </w:div>
            <w:div w:id="934097488">
              <w:marLeft w:val="0"/>
              <w:marRight w:val="0"/>
              <w:marTop w:val="0"/>
              <w:marBottom w:val="0"/>
              <w:divBdr>
                <w:top w:val="none" w:sz="0" w:space="0" w:color="auto"/>
                <w:left w:val="none" w:sz="0" w:space="0" w:color="auto"/>
                <w:bottom w:val="none" w:sz="0" w:space="0" w:color="auto"/>
                <w:right w:val="none" w:sz="0" w:space="0" w:color="auto"/>
              </w:divBdr>
            </w:div>
          </w:divsChild>
        </w:div>
        <w:div w:id="2126190908">
          <w:marLeft w:val="0"/>
          <w:marRight w:val="0"/>
          <w:marTop w:val="0"/>
          <w:marBottom w:val="0"/>
          <w:divBdr>
            <w:top w:val="none" w:sz="0" w:space="0" w:color="auto"/>
            <w:left w:val="none" w:sz="0" w:space="0" w:color="auto"/>
            <w:bottom w:val="none" w:sz="0" w:space="0" w:color="auto"/>
            <w:right w:val="none" w:sz="0" w:space="0" w:color="auto"/>
          </w:divBdr>
          <w:divsChild>
            <w:div w:id="1278869624">
              <w:marLeft w:val="0"/>
              <w:marRight w:val="0"/>
              <w:marTop w:val="0"/>
              <w:marBottom w:val="0"/>
              <w:divBdr>
                <w:top w:val="none" w:sz="0" w:space="0" w:color="auto"/>
                <w:left w:val="none" w:sz="0" w:space="0" w:color="auto"/>
                <w:bottom w:val="none" w:sz="0" w:space="0" w:color="auto"/>
                <w:right w:val="none" w:sz="0" w:space="0" w:color="auto"/>
              </w:divBdr>
            </w:div>
          </w:divsChild>
        </w:div>
        <w:div w:id="1245649316">
          <w:marLeft w:val="0"/>
          <w:marRight w:val="0"/>
          <w:marTop w:val="0"/>
          <w:marBottom w:val="0"/>
          <w:divBdr>
            <w:top w:val="none" w:sz="0" w:space="0" w:color="auto"/>
            <w:left w:val="none" w:sz="0" w:space="0" w:color="auto"/>
            <w:bottom w:val="none" w:sz="0" w:space="0" w:color="auto"/>
            <w:right w:val="none" w:sz="0" w:space="0" w:color="auto"/>
          </w:divBdr>
          <w:divsChild>
            <w:div w:id="299724423">
              <w:marLeft w:val="0"/>
              <w:marRight w:val="0"/>
              <w:marTop w:val="0"/>
              <w:marBottom w:val="0"/>
              <w:divBdr>
                <w:top w:val="none" w:sz="0" w:space="0" w:color="auto"/>
                <w:left w:val="none" w:sz="0" w:space="0" w:color="auto"/>
                <w:bottom w:val="none" w:sz="0" w:space="0" w:color="auto"/>
                <w:right w:val="none" w:sz="0" w:space="0" w:color="auto"/>
              </w:divBdr>
            </w:div>
            <w:div w:id="1292521086">
              <w:marLeft w:val="0"/>
              <w:marRight w:val="0"/>
              <w:marTop w:val="0"/>
              <w:marBottom w:val="0"/>
              <w:divBdr>
                <w:top w:val="none" w:sz="0" w:space="0" w:color="auto"/>
                <w:left w:val="none" w:sz="0" w:space="0" w:color="auto"/>
                <w:bottom w:val="none" w:sz="0" w:space="0" w:color="auto"/>
                <w:right w:val="none" w:sz="0" w:space="0" w:color="auto"/>
              </w:divBdr>
            </w:div>
          </w:divsChild>
        </w:div>
        <w:div w:id="1567304076">
          <w:marLeft w:val="0"/>
          <w:marRight w:val="0"/>
          <w:marTop w:val="0"/>
          <w:marBottom w:val="0"/>
          <w:divBdr>
            <w:top w:val="none" w:sz="0" w:space="0" w:color="auto"/>
            <w:left w:val="none" w:sz="0" w:space="0" w:color="auto"/>
            <w:bottom w:val="none" w:sz="0" w:space="0" w:color="auto"/>
            <w:right w:val="none" w:sz="0" w:space="0" w:color="auto"/>
          </w:divBdr>
          <w:divsChild>
            <w:div w:id="849756127">
              <w:marLeft w:val="0"/>
              <w:marRight w:val="0"/>
              <w:marTop w:val="0"/>
              <w:marBottom w:val="0"/>
              <w:divBdr>
                <w:top w:val="none" w:sz="0" w:space="0" w:color="auto"/>
                <w:left w:val="none" w:sz="0" w:space="0" w:color="auto"/>
                <w:bottom w:val="none" w:sz="0" w:space="0" w:color="auto"/>
                <w:right w:val="none" w:sz="0" w:space="0" w:color="auto"/>
              </w:divBdr>
            </w:div>
          </w:divsChild>
        </w:div>
        <w:div w:id="45684672">
          <w:marLeft w:val="0"/>
          <w:marRight w:val="0"/>
          <w:marTop w:val="0"/>
          <w:marBottom w:val="0"/>
          <w:divBdr>
            <w:top w:val="none" w:sz="0" w:space="0" w:color="auto"/>
            <w:left w:val="none" w:sz="0" w:space="0" w:color="auto"/>
            <w:bottom w:val="none" w:sz="0" w:space="0" w:color="auto"/>
            <w:right w:val="none" w:sz="0" w:space="0" w:color="auto"/>
          </w:divBdr>
          <w:divsChild>
            <w:div w:id="44834325">
              <w:marLeft w:val="0"/>
              <w:marRight w:val="0"/>
              <w:marTop w:val="0"/>
              <w:marBottom w:val="0"/>
              <w:divBdr>
                <w:top w:val="none" w:sz="0" w:space="0" w:color="auto"/>
                <w:left w:val="none" w:sz="0" w:space="0" w:color="auto"/>
                <w:bottom w:val="none" w:sz="0" w:space="0" w:color="auto"/>
                <w:right w:val="none" w:sz="0" w:space="0" w:color="auto"/>
              </w:divBdr>
            </w:div>
            <w:div w:id="533464618">
              <w:marLeft w:val="0"/>
              <w:marRight w:val="0"/>
              <w:marTop w:val="0"/>
              <w:marBottom w:val="0"/>
              <w:divBdr>
                <w:top w:val="none" w:sz="0" w:space="0" w:color="auto"/>
                <w:left w:val="none" w:sz="0" w:space="0" w:color="auto"/>
                <w:bottom w:val="none" w:sz="0" w:space="0" w:color="auto"/>
                <w:right w:val="none" w:sz="0" w:space="0" w:color="auto"/>
              </w:divBdr>
            </w:div>
          </w:divsChild>
        </w:div>
        <w:div w:id="30230142">
          <w:marLeft w:val="0"/>
          <w:marRight w:val="0"/>
          <w:marTop w:val="0"/>
          <w:marBottom w:val="0"/>
          <w:divBdr>
            <w:top w:val="none" w:sz="0" w:space="0" w:color="auto"/>
            <w:left w:val="none" w:sz="0" w:space="0" w:color="auto"/>
            <w:bottom w:val="none" w:sz="0" w:space="0" w:color="auto"/>
            <w:right w:val="none" w:sz="0" w:space="0" w:color="auto"/>
          </w:divBdr>
          <w:divsChild>
            <w:div w:id="1078332661">
              <w:marLeft w:val="0"/>
              <w:marRight w:val="0"/>
              <w:marTop w:val="0"/>
              <w:marBottom w:val="0"/>
              <w:divBdr>
                <w:top w:val="none" w:sz="0" w:space="0" w:color="auto"/>
                <w:left w:val="none" w:sz="0" w:space="0" w:color="auto"/>
                <w:bottom w:val="none" w:sz="0" w:space="0" w:color="auto"/>
                <w:right w:val="none" w:sz="0" w:space="0" w:color="auto"/>
              </w:divBdr>
            </w:div>
            <w:div w:id="339696036">
              <w:marLeft w:val="0"/>
              <w:marRight w:val="0"/>
              <w:marTop w:val="0"/>
              <w:marBottom w:val="0"/>
              <w:divBdr>
                <w:top w:val="none" w:sz="0" w:space="0" w:color="auto"/>
                <w:left w:val="none" w:sz="0" w:space="0" w:color="auto"/>
                <w:bottom w:val="none" w:sz="0" w:space="0" w:color="auto"/>
                <w:right w:val="none" w:sz="0" w:space="0" w:color="auto"/>
              </w:divBdr>
            </w:div>
          </w:divsChild>
        </w:div>
        <w:div w:id="1630740037">
          <w:marLeft w:val="0"/>
          <w:marRight w:val="0"/>
          <w:marTop w:val="0"/>
          <w:marBottom w:val="0"/>
          <w:divBdr>
            <w:top w:val="none" w:sz="0" w:space="0" w:color="auto"/>
            <w:left w:val="none" w:sz="0" w:space="0" w:color="auto"/>
            <w:bottom w:val="none" w:sz="0" w:space="0" w:color="auto"/>
            <w:right w:val="none" w:sz="0" w:space="0" w:color="auto"/>
          </w:divBdr>
          <w:divsChild>
            <w:div w:id="1962877463">
              <w:marLeft w:val="0"/>
              <w:marRight w:val="0"/>
              <w:marTop w:val="0"/>
              <w:marBottom w:val="0"/>
              <w:divBdr>
                <w:top w:val="none" w:sz="0" w:space="0" w:color="auto"/>
                <w:left w:val="none" w:sz="0" w:space="0" w:color="auto"/>
                <w:bottom w:val="none" w:sz="0" w:space="0" w:color="auto"/>
                <w:right w:val="none" w:sz="0" w:space="0" w:color="auto"/>
              </w:divBdr>
            </w:div>
          </w:divsChild>
        </w:div>
        <w:div w:id="1343509192">
          <w:marLeft w:val="0"/>
          <w:marRight w:val="0"/>
          <w:marTop w:val="0"/>
          <w:marBottom w:val="0"/>
          <w:divBdr>
            <w:top w:val="none" w:sz="0" w:space="0" w:color="auto"/>
            <w:left w:val="none" w:sz="0" w:space="0" w:color="auto"/>
            <w:bottom w:val="none" w:sz="0" w:space="0" w:color="auto"/>
            <w:right w:val="none" w:sz="0" w:space="0" w:color="auto"/>
          </w:divBdr>
          <w:divsChild>
            <w:div w:id="1609317405">
              <w:marLeft w:val="0"/>
              <w:marRight w:val="0"/>
              <w:marTop w:val="0"/>
              <w:marBottom w:val="0"/>
              <w:divBdr>
                <w:top w:val="none" w:sz="0" w:space="0" w:color="auto"/>
                <w:left w:val="none" w:sz="0" w:space="0" w:color="auto"/>
                <w:bottom w:val="none" w:sz="0" w:space="0" w:color="auto"/>
                <w:right w:val="none" w:sz="0" w:space="0" w:color="auto"/>
              </w:divBdr>
            </w:div>
          </w:divsChild>
        </w:div>
        <w:div w:id="1598058948">
          <w:marLeft w:val="0"/>
          <w:marRight w:val="0"/>
          <w:marTop w:val="0"/>
          <w:marBottom w:val="0"/>
          <w:divBdr>
            <w:top w:val="none" w:sz="0" w:space="0" w:color="auto"/>
            <w:left w:val="none" w:sz="0" w:space="0" w:color="auto"/>
            <w:bottom w:val="none" w:sz="0" w:space="0" w:color="auto"/>
            <w:right w:val="none" w:sz="0" w:space="0" w:color="auto"/>
          </w:divBdr>
          <w:divsChild>
            <w:div w:id="1984000522">
              <w:marLeft w:val="0"/>
              <w:marRight w:val="0"/>
              <w:marTop w:val="0"/>
              <w:marBottom w:val="0"/>
              <w:divBdr>
                <w:top w:val="none" w:sz="0" w:space="0" w:color="auto"/>
                <w:left w:val="none" w:sz="0" w:space="0" w:color="auto"/>
                <w:bottom w:val="none" w:sz="0" w:space="0" w:color="auto"/>
                <w:right w:val="none" w:sz="0" w:space="0" w:color="auto"/>
              </w:divBdr>
            </w:div>
            <w:div w:id="424114077">
              <w:marLeft w:val="0"/>
              <w:marRight w:val="0"/>
              <w:marTop w:val="0"/>
              <w:marBottom w:val="0"/>
              <w:divBdr>
                <w:top w:val="none" w:sz="0" w:space="0" w:color="auto"/>
                <w:left w:val="none" w:sz="0" w:space="0" w:color="auto"/>
                <w:bottom w:val="none" w:sz="0" w:space="0" w:color="auto"/>
                <w:right w:val="none" w:sz="0" w:space="0" w:color="auto"/>
              </w:divBdr>
            </w:div>
          </w:divsChild>
        </w:div>
        <w:div w:id="709570456">
          <w:marLeft w:val="0"/>
          <w:marRight w:val="0"/>
          <w:marTop w:val="0"/>
          <w:marBottom w:val="0"/>
          <w:divBdr>
            <w:top w:val="none" w:sz="0" w:space="0" w:color="auto"/>
            <w:left w:val="none" w:sz="0" w:space="0" w:color="auto"/>
            <w:bottom w:val="none" w:sz="0" w:space="0" w:color="auto"/>
            <w:right w:val="none" w:sz="0" w:space="0" w:color="auto"/>
          </w:divBdr>
          <w:divsChild>
            <w:div w:id="325479693">
              <w:marLeft w:val="0"/>
              <w:marRight w:val="0"/>
              <w:marTop w:val="0"/>
              <w:marBottom w:val="0"/>
              <w:divBdr>
                <w:top w:val="none" w:sz="0" w:space="0" w:color="auto"/>
                <w:left w:val="none" w:sz="0" w:space="0" w:color="auto"/>
                <w:bottom w:val="none" w:sz="0" w:space="0" w:color="auto"/>
                <w:right w:val="none" w:sz="0" w:space="0" w:color="auto"/>
              </w:divBdr>
            </w:div>
          </w:divsChild>
        </w:div>
        <w:div w:id="74716596">
          <w:marLeft w:val="0"/>
          <w:marRight w:val="0"/>
          <w:marTop w:val="0"/>
          <w:marBottom w:val="0"/>
          <w:divBdr>
            <w:top w:val="none" w:sz="0" w:space="0" w:color="auto"/>
            <w:left w:val="none" w:sz="0" w:space="0" w:color="auto"/>
            <w:bottom w:val="none" w:sz="0" w:space="0" w:color="auto"/>
            <w:right w:val="none" w:sz="0" w:space="0" w:color="auto"/>
          </w:divBdr>
          <w:divsChild>
            <w:div w:id="2069380027">
              <w:marLeft w:val="0"/>
              <w:marRight w:val="0"/>
              <w:marTop w:val="0"/>
              <w:marBottom w:val="0"/>
              <w:divBdr>
                <w:top w:val="none" w:sz="0" w:space="0" w:color="auto"/>
                <w:left w:val="none" w:sz="0" w:space="0" w:color="auto"/>
                <w:bottom w:val="none" w:sz="0" w:space="0" w:color="auto"/>
                <w:right w:val="none" w:sz="0" w:space="0" w:color="auto"/>
              </w:divBdr>
            </w:div>
            <w:div w:id="177276825">
              <w:marLeft w:val="0"/>
              <w:marRight w:val="0"/>
              <w:marTop w:val="0"/>
              <w:marBottom w:val="0"/>
              <w:divBdr>
                <w:top w:val="none" w:sz="0" w:space="0" w:color="auto"/>
                <w:left w:val="none" w:sz="0" w:space="0" w:color="auto"/>
                <w:bottom w:val="none" w:sz="0" w:space="0" w:color="auto"/>
                <w:right w:val="none" w:sz="0" w:space="0" w:color="auto"/>
              </w:divBdr>
            </w:div>
          </w:divsChild>
        </w:div>
        <w:div w:id="601257649">
          <w:marLeft w:val="0"/>
          <w:marRight w:val="0"/>
          <w:marTop w:val="0"/>
          <w:marBottom w:val="0"/>
          <w:divBdr>
            <w:top w:val="none" w:sz="0" w:space="0" w:color="auto"/>
            <w:left w:val="none" w:sz="0" w:space="0" w:color="auto"/>
            <w:bottom w:val="none" w:sz="0" w:space="0" w:color="auto"/>
            <w:right w:val="none" w:sz="0" w:space="0" w:color="auto"/>
          </w:divBdr>
          <w:divsChild>
            <w:div w:id="695808328">
              <w:marLeft w:val="0"/>
              <w:marRight w:val="0"/>
              <w:marTop w:val="0"/>
              <w:marBottom w:val="0"/>
              <w:divBdr>
                <w:top w:val="none" w:sz="0" w:space="0" w:color="auto"/>
                <w:left w:val="none" w:sz="0" w:space="0" w:color="auto"/>
                <w:bottom w:val="none" w:sz="0" w:space="0" w:color="auto"/>
                <w:right w:val="none" w:sz="0" w:space="0" w:color="auto"/>
              </w:divBdr>
            </w:div>
          </w:divsChild>
        </w:div>
        <w:div w:id="945775635">
          <w:marLeft w:val="0"/>
          <w:marRight w:val="0"/>
          <w:marTop w:val="0"/>
          <w:marBottom w:val="0"/>
          <w:divBdr>
            <w:top w:val="none" w:sz="0" w:space="0" w:color="auto"/>
            <w:left w:val="none" w:sz="0" w:space="0" w:color="auto"/>
            <w:bottom w:val="none" w:sz="0" w:space="0" w:color="auto"/>
            <w:right w:val="none" w:sz="0" w:space="0" w:color="auto"/>
          </w:divBdr>
          <w:divsChild>
            <w:div w:id="439182575">
              <w:marLeft w:val="0"/>
              <w:marRight w:val="0"/>
              <w:marTop w:val="0"/>
              <w:marBottom w:val="0"/>
              <w:divBdr>
                <w:top w:val="none" w:sz="0" w:space="0" w:color="auto"/>
                <w:left w:val="none" w:sz="0" w:space="0" w:color="auto"/>
                <w:bottom w:val="none" w:sz="0" w:space="0" w:color="auto"/>
                <w:right w:val="none" w:sz="0" w:space="0" w:color="auto"/>
              </w:divBdr>
            </w:div>
          </w:divsChild>
        </w:div>
        <w:div w:id="1089349887">
          <w:marLeft w:val="0"/>
          <w:marRight w:val="0"/>
          <w:marTop w:val="0"/>
          <w:marBottom w:val="0"/>
          <w:divBdr>
            <w:top w:val="none" w:sz="0" w:space="0" w:color="auto"/>
            <w:left w:val="none" w:sz="0" w:space="0" w:color="auto"/>
            <w:bottom w:val="none" w:sz="0" w:space="0" w:color="auto"/>
            <w:right w:val="none" w:sz="0" w:space="0" w:color="auto"/>
          </w:divBdr>
          <w:divsChild>
            <w:div w:id="1697661012">
              <w:marLeft w:val="0"/>
              <w:marRight w:val="0"/>
              <w:marTop w:val="0"/>
              <w:marBottom w:val="0"/>
              <w:divBdr>
                <w:top w:val="none" w:sz="0" w:space="0" w:color="auto"/>
                <w:left w:val="none" w:sz="0" w:space="0" w:color="auto"/>
                <w:bottom w:val="none" w:sz="0" w:space="0" w:color="auto"/>
                <w:right w:val="none" w:sz="0" w:space="0" w:color="auto"/>
              </w:divBdr>
            </w:div>
            <w:div w:id="1829202252">
              <w:marLeft w:val="0"/>
              <w:marRight w:val="0"/>
              <w:marTop w:val="0"/>
              <w:marBottom w:val="0"/>
              <w:divBdr>
                <w:top w:val="none" w:sz="0" w:space="0" w:color="auto"/>
                <w:left w:val="none" w:sz="0" w:space="0" w:color="auto"/>
                <w:bottom w:val="none" w:sz="0" w:space="0" w:color="auto"/>
                <w:right w:val="none" w:sz="0" w:space="0" w:color="auto"/>
              </w:divBdr>
            </w:div>
          </w:divsChild>
        </w:div>
        <w:div w:id="1303577398">
          <w:marLeft w:val="0"/>
          <w:marRight w:val="0"/>
          <w:marTop w:val="0"/>
          <w:marBottom w:val="0"/>
          <w:divBdr>
            <w:top w:val="none" w:sz="0" w:space="0" w:color="auto"/>
            <w:left w:val="none" w:sz="0" w:space="0" w:color="auto"/>
            <w:bottom w:val="none" w:sz="0" w:space="0" w:color="auto"/>
            <w:right w:val="none" w:sz="0" w:space="0" w:color="auto"/>
          </w:divBdr>
          <w:divsChild>
            <w:div w:id="1590577352">
              <w:marLeft w:val="0"/>
              <w:marRight w:val="0"/>
              <w:marTop w:val="0"/>
              <w:marBottom w:val="0"/>
              <w:divBdr>
                <w:top w:val="none" w:sz="0" w:space="0" w:color="auto"/>
                <w:left w:val="none" w:sz="0" w:space="0" w:color="auto"/>
                <w:bottom w:val="none" w:sz="0" w:space="0" w:color="auto"/>
                <w:right w:val="none" w:sz="0" w:space="0" w:color="auto"/>
              </w:divBdr>
            </w:div>
          </w:divsChild>
        </w:div>
        <w:div w:id="1157234741">
          <w:marLeft w:val="0"/>
          <w:marRight w:val="0"/>
          <w:marTop w:val="0"/>
          <w:marBottom w:val="0"/>
          <w:divBdr>
            <w:top w:val="none" w:sz="0" w:space="0" w:color="auto"/>
            <w:left w:val="none" w:sz="0" w:space="0" w:color="auto"/>
            <w:bottom w:val="none" w:sz="0" w:space="0" w:color="auto"/>
            <w:right w:val="none" w:sz="0" w:space="0" w:color="auto"/>
          </w:divBdr>
          <w:divsChild>
            <w:div w:id="1179737396">
              <w:marLeft w:val="0"/>
              <w:marRight w:val="0"/>
              <w:marTop w:val="0"/>
              <w:marBottom w:val="0"/>
              <w:divBdr>
                <w:top w:val="none" w:sz="0" w:space="0" w:color="auto"/>
                <w:left w:val="none" w:sz="0" w:space="0" w:color="auto"/>
                <w:bottom w:val="none" w:sz="0" w:space="0" w:color="auto"/>
                <w:right w:val="none" w:sz="0" w:space="0" w:color="auto"/>
              </w:divBdr>
            </w:div>
          </w:divsChild>
        </w:div>
        <w:div w:id="1164081192">
          <w:marLeft w:val="0"/>
          <w:marRight w:val="0"/>
          <w:marTop w:val="0"/>
          <w:marBottom w:val="0"/>
          <w:divBdr>
            <w:top w:val="none" w:sz="0" w:space="0" w:color="auto"/>
            <w:left w:val="none" w:sz="0" w:space="0" w:color="auto"/>
            <w:bottom w:val="none" w:sz="0" w:space="0" w:color="auto"/>
            <w:right w:val="none" w:sz="0" w:space="0" w:color="auto"/>
          </w:divBdr>
          <w:divsChild>
            <w:div w:id="1886484368">
              <w:marLeft w:val="0"/>
              <w:marRight w:val="0"/>
              <w:marTop w:val="0"/>
              <w:marBottom w:val="0"/>
              <w:divBdr>
                <w:top w:val="none" w:sz="0" w:space="0" w:color="auto"/>
                <w:left w:val="none" w:sz="0" w:space="0" w:color="auto"/>
                <w:bottom w:val="none" w:sz="0" w:space="0" w:color="auto"/>
                <w:right w:val="none" w:sz="0" w:space="0" w:color="auto"/>
              </w:divBdr>
            </w:div>
            <w:div w:id="117912898">
              <w:marLeft w:val="0"/>
              <w:marRight w:val="0"/>
              <w:marTop w:val="0"/>
              <w:marBottom w:val="0"/>
              <w:divBdr>
                <w:top w:val="none" w:sz="0" w:space="0" w:color="auto"/>
                <w:left w:val="none" w:sz="0" w:space="0" w:color="auto"/>
                <w:bottom w:val="none" w:sz="0" w:space="0" w:color="auto"/>
                <w:right w:val="none" w:sz="0" w:space="0" w:color="auto"/>
              </w:divBdr>
            </w:div>
          </w:divsChild>
        </w:div>
        <w:div w:id="1807622931">
          <w:marLeft w:val="0"/>
          <w:marRight w:val="0"/>
          <w:marTop w:val="0"/>
          <w:marBottom w:val="0"/>
          <w:divBdr>
            <w:top w:val="none" w:sz="0" w:space="0" w:color="auto"/>
            <w:left w:val="none" w:sz="0" w:space="0" w:color="auto"/>
            <w:bottom w:val="none" w:sz="0" w:space="0" w:color="auto"/>
            <w:right w:val="none" w:sz="0" w:space="0" w:color="auto"/>
          </w:divBdr>
          <w:divsChild>
            <w:div w:id="906381433">
              <w:marLeft w:val="0"/>
              <w:marRight w:val="0"/>
              <w:marTop w:val="0"/>
              <w:marBottom w:val="0"/>
              <w:divBdr>
                <w:top w:val="none" w:sz="0" w:space="0" w:color="auto"/>
                <w:left w:val="none" w:sz="0" w:space="0" w:color="auto"/>
                <w:bottom w:val="none" w:sz="0" w:space="0" w:color="auto"/>
                <w:right w:val="none" w:sz="0" w:space="0" w:color="auto"/>
              </w:divBdr>
            </w:div>
          </w:divsChild>
        </w:div>
        <w:div w:id="2039772931">
          <w:marLeft w:val="0"/>
          <w:marRight w:val="0"/>
          <w:marTop w:val="0"/>
          <w:marBottom w:val="0"/>
          <w:divBdr>
            <w:top w:val="none" w:sz="0" w:space="0" w:color="auto"/>
            <w:left w:val="none" w:sz="0" w:space="0" w:color="auto"/>
            <w:bottom w:val="none" w:sz="0" w:space="0" w:color="auto"/>
            <w:right w:val="none" w:sz="0" w:space="0" w:color="auto"/>
          </w:divBdr>
          <w:divsChild>
            <w:div w:id="374693868">
              <w:marLeft w:val="0"/>
              <w:marRight w:val="0"/>
              <w:marTop w:val="0"/>
              <w:marBottom w:val="0"/>
              <w:divBdr>
                <w:top w:val="none" w:sz="0" w:space="0" w:color="auto"/>
                <w:left w:val="none" w:sz="0" w:space="0" w:color="auto"/>
                <w:bottom w:val="none" w:sz="0" w:space="0" w:color="auto"/>
                <w:right w:val="none" w:sz="0" w:space="0" w:color="auto"/>
              </w:divBdr>
            </w:div>
          </w:divsChild>
        </w:div>
        <w:div w:id="1543984131">
          <w:marLeft w:val="0"/>
          <w:marRight w:val="0"/>
          <w:marTop w:val="0"/>
          <w:marBottom w:val="0"/>
          <w:divBdr>
            <w:top w:val="none" w:sz="0" w:space="0" w:color="auto"/>
            <w:left w:val="none" w:sz="0" w:space="0" w:color="auto"/>
            <w:bottom w:val="none" w:sz="0" w:space="0" w:color="auto"/>
            <w:right w:val="none" w:sz="0" w:space="0" w:color="auto"/>
          </w:divBdr>
          <w:divsChild>
            <w:div w:id="1373111836">
              <w:marLeft w:val="0"/>
              <w:marRight w:val="0"/>
              <w:marTop w:val="0"/>
              <w:marBottom w:val="0"/>
              <w:divBdr>
                <w:top w:val="none" w:sz="0" w:space="0" w:color="auto"/>
                <w:left w:val="none" w:sz="0" w:space="0" w:color="auto"/>
                <w:bottom w:val="none" w:sz="0" w:space="0" w:color="auto"/>
                <w:right w:val="none" w:sz="0" w:space="0" w:color="auto"/>
              </w:divBdr>
            </w:div>
            <w:div w:id="1535995474">
              <w:marLeft w:val="0"/>
              <w:marRight w:val="0"/>
              <w:marTop w:val="0"/>
              <w:marBottom w:val="0"/>
              <w:divBdr>
                <w:top w:val="none" w:sz="0" w:space="0" w:color="auto"/>
                <w:left w:val="none" w:sz="0" w:space="0" w:color="auto"/>
                <w:bottom w:val="none" w:sz="0" w:space="0" w:color="auto"/>
                <w:right w:val="none" w:sz="0" w:space="0" w:color="auto"/>
              </w:divBdr>
            </w:div>
          </w:divsChild>
        </w:div>
        <w:div w:id="1668243849">
          <w:marLeft w:val="0"/>
          <w:marRight w:val="0"/>
          <w:marTop w:val="0"/>
          <w:marBottom w:val="0"/>
          <w:divBdr>
            <w:top w:val="none" w:sz="0" w:space="0" w:color="auto"/>
            <w:left w:val="none" w:sz="0" w:space="0" w:color="auto"/>
            <w:bottom w:val="none" w:sz="0" w:space="0" w:color="auto"/>
            <w:right w:val="none" w:sz="0" w:space="0" w:color="auto"/>
          </w:divBdr>
          <w:divsChild>
            <w:div w:id="553395997">
              <w:marLeft w:val="0"/>
              <w:marRight w:val="0"/>
              <w:marTop w:val="0"/>
              <w:marBottom w:val="0"/>
              <w:divBdr>
                <w:top w:val="none" w:sz="0" w:space="0" w:color="auto"/>
                <w:left w:val="none" w:sz="0" w:space="0" w:color="auto"/>
                <w:bottom w:val="none" w:sz="0" w:space="0" w:color="auto"/>
                <w:right w:val="none" w:sz="0" w:space="0" w:color="auto"/>
              </w:divBdr>
            </w:div>
            <w:div w:id="598637739">
              <w:marLeft w:val="0"/>
              <w:marRight w:val="0"/>
              <w:marTop w:val="0"/>
              <w:marBottom w:val="0"/>
              <w:divBdr>
                <w:top w:val="none" w:sz="0" w:space="0" w:color="auto"/>
                <w:left w:val="none" w:sz="0" w:space="0" w:color="auto"/>
                <w:bottom w:val="none" w:sz="0" w:space="0" w:color="auto"/>
                <w:right w:val="none" w:sz="0" w:space="0" w:color="auto"/>
              </w:divBdr>
            </w:div>
          </w:divsChild>
        </w:div>
        <w:div w:id="2041121331">
          <w:marLeft w:val="0"/>
          <w:marRight w:val="0"/>
          <w:marTop w:val="0"/>
          <w:marBottom w:val="0"/>
          <w:divBdr>
            <w:top w:val="none" w:sz="0" w:space="0" w:color="auto"/>
            <w:left w:val="none" w:sz="0" w:space="0" w:color="auto"/>
            <w:bottom w:val="none" w:sz="0" w:space="0" w:color="auto"/>
            <w:right w:val="none" w:sz="0" w:space="0" w:color="auto"/>
          </w:divBdr>
          <w:divsChild>
            <w:div w:id="2013296596">
              <w:marLeft w:val="0"/>
              <w:marRight w:val="0"/>
              <w:marTop w:val="0"/>
              <w:marBottom w:val="0"/>
              <w:divBdr>
                <w:top w:val="none" w:sz="0" w:space="0" w:color="auto"/>
                <w:left w:val="none" w:sz="0" w:space="0" w:color="auto"/>
                <w:bottom w:val="none" w:sz="0" w:space="0" w:color="auto"/>
                <w:right w:val="none" w:sz="0" w:space="0" w:color="auto"/>
              </w:divBdr>
            </w:div>
            <w:div w:id="925458762">
              <w:marLeft w:val="0"/>
              <w:marRight w:val="0"/>
              <w:marTop w:val="0"/>
              <w:marBottom w:val="0"/>
              <w:divBdr>
                <w:top w:val="none" w:sz="0" w:space="0" w:color="auto"/>
                <w:left w:val="none" w:sz="0" w:space="0" w:color="auto"/>
                <w:bottom w:val="none" w:sz="0" w:space="0" w:color="auto"/>
                <w:right w:val="none" w:sz="0" w:space="0" w:color="auto"/>
              </w:divBdr>
            </w:div>
          </w:divsChild>
        </w:div>
        <w:div w:id="628165428">
          <w:marLeft w:val="0"/>
          <w:marRight w:val="0"/>
          <w:marTop w:val="0"/>
          <w:marBottom w:val="0"/>
          <w:divBdr>
            <w:top w:val="none" w:sz="0" w:space="0" w:color="auto"/>
            <w:left w:val="none" w:sz="0" w:space="0" w:color="auto"/>
            <w:bottom w:val="none" w:sz="0" w:space="0" w:color="auto"/>
            <w:right w:val="none" w:sz="0" w:space="0" w:color="auto"/>
          </w:divBdr>
          <w:divsChild>
            <w:div w:id="1097218345">
              <w:marLeft w:val="0"/>
              <w:marRight w:val="0"/>
              <w:marTop w:val="0"/>
              <w:marBottom w:val="0"/>
              <w:divBdr>
                <w:top w:val="none" w:sz="0" w:space="0" w:color="auto"/>
                <w:left w:val="none" w:sz="0" w:space="0" w:color="auto"/>
                <w:bottom w:val="none" w:sz="0" w:space="0" w:color="auto"/>
                <w:right w:val="none" w:sz="0" w:space="0" w:color="auto"/>
              </w:divBdr>
            </w:div>
            <w:div w:id="33577361">
              <w:marLeft w:val="0"/>
              <w:marRight w:val="0"/>
              <w:marTop w:val="0"/>
              <w:marBottom w:val="0"/>
              <w:divBdr>
                <w:top w:val="none" w:sz="0" w:space="0" w:color="auto"/>
                <w:left w:val="none" w:sz="0" w:space="0" w:color="auto"/>
                <w:bottom w:val="none" w:sz="0" w:space="0" w:color="auto"/>
                <w:right w:val="none" w:sz="0" w:space="0" w:color="auto"/>
              </w:divBdr>
            </w:div>
            <w:div w:id="963535385">
              <w:marLeft w:val="0"/>
              <w:marRight w:val="0"/>
              <w:marTop w:val="0"/>
              <w:marBottom w:val="0"/>
              <w:divBdr>
                <w:top w:val="none" w:sz="0" w:space="0" w:color="auto"/>
                <w:left w:val="none" w:sz="0" w:space="0" w:color="auto"/>
                <w:bottom w:val="none" w:sz="0" w:space="0" w:color="auto"/>
                <w:right w:val="none" w:sz="0" w:space="0" w:color="auto"/>
              </w:divBdr>
            </w:div>
            <w:div w:id="1988699727">
              <w:marLeft w:val="0"/>
              <w:marRight w:val="0"/>
              <w:marTop w:val="0"/>
              <w:marBottom w:val="0"/>
              <w:divBdr>
                <w:top w:val="none" w:sz="0" w:space="0" w:color="auto"/>
                <w:left w:val="none" w:sz="0" w:space="0" w:color="auto"/>
                <w:bottom w:val="none" w:sz="0" w:space="0" w:color="auto"/>
                <w:right w:val="none" w:sz="0" w:space="0" w:color="auto"/>
              </w:divBdr>
            </w:div>
          </w:divsChild>
        </w:div>
        <w:div w:id="740713067">
          <w:marLeft w:val="0"/>
          <w:marRight w:val="0"/>
          <w:marTop w:val="0"/>
          <w:marBottom w:val="0"/>
          <w:divBdr>
            <w:top w:val="none" w:sz="0" w:space="0" w:color="auto"/>
            <w:left w:val="none" w:sz="0" w:space="0" w:color="auto"/>
            <w:bottom w:val="none" w:sz="0" w:space="0" w:color="auto"/>
            <w:right w:val="none" w:sz="0" w:space="0" w:color="auto"/>
          </w:divBdr>
          <w:divsChild>
            <w:div w:id="1672176084">
              <w:marLeft w:val="0"/>
              <w:marRight w:val="0"/>
              <w:marTop w:val="0"/>
              <w:marBottom w:val="0"/>
              <w:divBdr>
                <w:top w:val="none" w:sz="0" w:space="0" w:color="auto"/>
                <w:left w:val="none" w:sz="0" w:space="0" w:color="auto"/>
                <w:bottom w:val="none" w:sz="0" w:space="0" w:color="auto"/>
                <w:right w:val="none" w:sz="0" w:space="0" w:color="auto"/>
              </w:divBdr>
            </w:div>
          </w:divsChild>
        </w:div>
        <w:div w:id="494956231">
          <w:marLeft w:val="0"/>
          <w:marRight w:val="0"/>
          <w:marTop w:val="0"/>
          <w:marBottom w:val="0"/>
          <w:divBdr>
            <w:top w:val="none" w:sz="0" w:space="0" w:color="auto"/>
            <w:left w:val="none" w:sz="0" w:space="0" w:color="auto"/>
            <w:bottom w:val="none" w:sz="0" w:space="0" w:color="auto"/>
            <w:right w:val="none" w:sz="0" w:space="0" w:color="auto"/>
          </w:divBdr>
          <w:divsChild>
            <w:div w:id="1292974310">
              <w:marLeft w:val="0"/>
              <w:marRight w:val="0"/>
              <w:marTop w:val="0"/>
              <w:marBottom w:val="0"/>
              <w:divBdr>
                <w:top w:val="none" w:sz="0" w:space="0" w:color="auto"/>
                <w:left w:val="none" w:sz="0" w:space="0" w:color="auto"/>
                <w:bottom w:val="none" w:sz="0" w:space="0" w:color="auto"/>
                <w:right w:val="none" w:sz="0" w:space="0" w:color="auto"/>
              </w:divBdr>
            </w:div>
            <w:div w:id="1511142194">
              <w:marLeft w:val="0"/>
              <w:marRight w:val="0"/>
              <w:marTop w:val="0"/>
              <w:marBottom w:val="0"/>
              <w:divBdr>
                <w:top w:val="none" w:sz="0" w:space="0" w:color="auto"/>
                <w:left w:val="none" w:sz="0" w:space="0" w:color="auto"/>
                <w:bottom w:val="none" w:sz="0" w:space="0" w:color="auto"/>
                <w:right w:val="none" w:sz="0" w:space="0" w:color="auto"/>
              </w:divBdr>
            </w:div>
          </w:divsChild>
        </w:div>
        <w:div w:id="729039951">
          <w:marLeft w:val="0"/>
          <w:marRight w:val="0"/>
          <w:marTop w:val="0"/>
          <w:marBottom w:val="0"/>
          <w:divBdr>
            <w:top w:val="none" w:sz="0" w:space="0" w:color="auto"/>
            <w:left w:val="none" w:sz="0" w:space="0" w:color="auto"/>
            <w:bottom w:val="none" w:sz="0" w:space="0" w:color="auto"/>
            <w:right w:val="none" w:sz="0" w:space="0" w:color="auto"/>
          </w:divBdr>
          <w:divsChild>
            <w:div w:id="1769423404">
              <w:marLeft w:val="0"/>
              <w:marRight w:val="0"/>
              <w:marTop w:val="0"/>
              <w:marBottom w:val="0"/>
              <w:divBdr>
                <w:top w:val="none" w:sz="0" w:space="0" w:color="auto"/>
                <w:left w:val="none" w:sz="0" w:space="0" w:color="auto"/>
                <w:bottom w:val="none" w:sz="0" w:space="0" w:color="auto"/>
                <w:right w:val="none" w:sz="0" w:space="0" w:color="auto"/>
              </w:divBdr>
            </w:div>
          </w:divsChild>
        </w:div>
        <w:div w:id="1930651765">
          <w:marLeft w:val="0"/>
          <w:marRight w:val="0"/>
          <w:marTop w:val="0"/>
          <w:marBottom w:val="0"/>
          <w:divBdr>
            <w:top w:val="none" w:sz="0" w:space="0" w:color="auto"/>
            <w:left w:val="none" w:sz="0" w:space="0" w:color="auto"/>
            <w:bottom w:val="none" w:sz="0" w:space="0" w:color="auto"/>
            <w:right w:val="none" w:sz="0" w:space="0" w:color="auto"/>
          </w:divBdr>
          <w:divsChild>
            <w:div w:id="608244076">
              <w:marLeft w:val="0"/>
              <w:marRight w:val="0"/>
              <w:marTop w:val="0"/>
              <w:marBottom w:val="0"/>
              <w:divBdr>
                <w:top w:val="none" w:sz="0" w:space="0" w:color="auto"/>
                <w:left w:val="none" w:sz="0" w:space="0" w:color="auto"/>
                <w:bottom w:val="none" w:sz="0" w:space="0" w:color="auto"/>
                <w:right w:val="none" w:sz="0" w:space="0" w:color="auto"/>
              </w:divBdr>
            </w:div>
          </w:divsChild>
        </w:div>
        <w:div w:id="1834099011">
          <w:marLeft w:val="0"/>
          <w:marRight w:val="0"/>
          <w:marTop w:val="0"/>
          <w:marBottom w:val="0"/>
          <w:divBdr>
            <w:top w:val="none" w:sz="0" w:space="0" w:color="auto"/>
            <w:left w:val="none" w:sz="0" w:space="0" w:color="auto"/>
            <w:bottom w:val="none" w:sz="0" w:space="0" w:color="auto"/>
            <w:right w:val="none" w:sz="0" w:space="0" w:color="auto"/>
          </w:divBdr>
          <w:divsChild>
            <w:div w:id="180514750">
              <w:marLeft w:val="0"/>
              <w:marRight w:val="0"/>
              <w:marTop w:val="0"/>
              <w:marBottom w:val="0"/>
              <w:divBdr>
                <w:top w:val="none" w:sz="0" w:space="0" w:color="auto"/>
                <w:left w:val="none" w:sz="0" w:space="0" w:color="auto"/>
                <w:bottom w:val="none" w:sz="0" w:space="0" w:color="auto"/>
                <w:right w:val="none" w:sz="0" w:space="0" w:color="auto"/>
              </w:divBdr>
            </w:div>
          </w:divsChild>
        </w:div>
        <w:div w:id="951009069">
          <w:marLeft w:val="0"/>
          <w:marRight w:val="0"/>
          <w:marTop w:val="0"/>
          <w:marBottom w:val="0"/>
          <w:divBdr>
            <w:top w:val="none" w:sz="0" w:space="0" w:color="auto"/>
            <w:left w:val="none" w:sz="0" w:space="0" w:color="auto"/>
            <w:bottom w:val="none" w:sz="0" w:space="0" w:color="auto"/>
            <w:right w:val="none" w:sz="0" w:space="0" w:color="auto"/>
          </w:divBdr>
          <w:divsChild>
            <w:div w:id="675420958">
              <w:marLeft w:val="0"/>
              <w:marRight w:val="0"/>
              <w:marTop w:val="0"/>
              <w:marBottom w:val="0"/>
              <w:divBdr>
                <w:top w:val="none" w:sz="0" w:space="0" w:color="auto"/>
                <w:left w:val="none" w:sz="0" w:space="0" w:color="auto"/>
                <w:bottom w:val="none" w:sz="0" w:space="0" w:color="auto"/>
                <w:right w:val="none" w:sz="0" w:space="0" w:color="auto"/>
              </w:divBdr>
            </w:div>
            <w:div w:id="1287152969">
              <w:marLeft w:val="0"/>
              <w:marRight w:val="0"/>
              <w:marTop w:val="0"/>
              <w:marBottom w:val="0"/>
              <w:divBdr>
                <w:top w:val="none" w:sz="0" w:space="0" w:color="auto"/>
                <w:left w:val="none" w:sz="0" w:space="0" w:color="auto"/>
                <w:bottom w:val="none" w:sz="0" w:space="0" w:color="auto"/>
                <w:right w:val="none" w:sz="0" w:space="0" w:color="auto"/>
              </w:divBdr>
            </w:div>
          </w:divsChild>
        </w:div>
        <w:div w:id="2125451">
          <w:marLeft w:val="0"/>
          <w:marRight w:val="0"/>
          <w:marTop w:val="0"/>
          <w:marBottom w:val="0"/>
          <w:divBdr>
            <w:top w:val="none" w:sz="0" w:space="0" w:color="auto"/>
            <w:left w:val="none" w:sz="0" w:space="0" w:color="auto"/>
            <w:bottom w:val="none" w:sz="0" w:space="0" w:color="auto"/>
            <w:right w:val="none" w:sz="0" w:space="0" w:color="auto"/>
          </w:divBdr>
          <w:divsChild>
            <w:div w:id="783959983">
              <w:marLeft w:val="0"/>
              <w:marRight w:val="0"/>
              <w:marTop w:val="0"/>
              <w:marBottom w:val="0"/>
              <w:divBdr>
                <w:top w:val="none" w:sz="0" w:space="0" w:color="auto"/>
                <w:left w:val="none" w:sz="0" w:space="0" w:color="auto"/>
                <w:bottom w:val="none" w:sz="0" w:space="0" w:color="auto"/>
                <w:right w:val="none" w:sz="0" w:space="0" w:color="auto"/>
              </w:divBdr>
            </w:div>
            <w:div w:id="407577873">
              <w:marLeft w:val="0"/>
              <w:marRight w:val="0"/>
              <w:marTop w:val="0"/>
              <w:marBottom w:val="0"/>
              <w:divBdr>
                <w:top w:val="none" w:sz="0" w:space="0" w:color="auto"/>
                <w:left w:val="none" w:sz="0" w:space="0" w:color="auto"/>
                <w:bottom w:val="none" w:sz="0" w:space="0" w:color="auto"/>
                <w:right w:val="none" w:sz="0" w:space="0" w:color="auto"/>
              </w:divBdr>
            </w:div>
          </w:divsChild>
        </w:div>
        <w:div w:id="288626814">
          <w:marLeft w:val="0"/>
          <w:marRight w:val="0"/>
          <w:marTop w:val="0"/>
          <w:marBottom w:val="0"/>
          <w:divBdr>
            <w:top w:val="none" w:sz="0" w:space="0" w:color="auto"/>
            <w:left w:val="none" w:sz="0" w:space="0" w:color="auto"/>
            <w:bottom w:val="none" w:sz="0" w:space="0" w:color="auto"/>
            <w:right w:val="none" w:sz="0" w:space="0" w:color="auto"/>
          </w:divBdr>
          <w:divsChild>
            <w:div w:id="1961062237">
              <w:marLeft w:val="0"/>
              <w:marRight w:val="0"/>
              <w:marTop w:val="0"/>
              <w:marBottom w:val="0"/>
              <w:divBdr>
                <w:top w:val="none" w:sz="0" w:space="0" w:color="auto"/>
                <w:left w:val="none" w:sz="0" w:space="0" w:color="auto"/>
                <w:bottom w:val="none" w:sz="0" w:space="0" w:color="auto"/>
                <w:right w:val="none" w:sz="0" w:space="0" w:color="auto"/>
              </w:divBdr>
            </w:div>
            <w:div w:id="1711371209">
              <w:marLeft w:val="0"/>
              <w:marRight w:val="0"/>
              <w:marTop w:val="0"/>
              <w:marBottom w:val="0"/>
              <w:divBdr>
                <w:top w:val="none" w:sz="0" w:space="0" w:color="auto"/>
                <w:left w:val="none" w:sz="0" w:space="0" w:color="auto"/>
                <w:bottom w:val="none" w:sz="0" w:space="0" w:color="auto"/>
                <w:right w:val="none" w:sz="0" w:space="0" w:color="auto"/>
              </w:divBdr>
            </w:div>
          </w:divsChild>
        </w:div>
        <w:div w:id="2060204490">
          <w:marLeft w:val="0"/>
          <w:marRight w:val="0"/>
          <w:marTop w:val="0"/>
          <w:marBottom w:val="0"/>
          <w:divBdr>
            <w:top w:val="none" w:sz="0" w:space="0" w:color="auto"/>
            <w:left w:val="none" w:sz="0" w:space="0" w:color="auto"/>
            <w:bottom w:val="none" w:sz="0" w:space="0" w:color="auto"/>
            <w:right w:val="none" w:sz="0" w:space="0" w:color="auto"/>
          </w:divBdr>
          <w:divsChild>
            <w:div w:id="646863725">
              <w:marLeft w:val="0"/>
              <w:marRight w:val="0"/>
              <w:marTop w:val="0"/>
              <w:marBottom w:val="0"/>
              <w:divBdr>
                <w:top w:val="none" w:sz="0" w:space="0" w:color="auto"/>
                <w:left w:val="none" w:sz="0" w:space="0" w:color="auto"/>
                <w:bottom w:val="none" w:sz="0" w:space="0" w:color="auto"/>
                <w:right w:val="none" w:sz="0" w:space="0" w:color="auto"/>
              </w:divBdr>
            </w:div>
          </w:divsChild>
        </w:div>
        <w:div w:id="2012490533">
          <w:marLeft w:val="0"/>
          <w:marRight w:val="0"/>
          <w:marTop w:val="0"/>
          <w:marBottom w:val="0"/>
          <w:divBdr>
            <w:top w:val="none" w:sz="0" w:space="0" w:color="auto"/>
            <w:left w:val="none" w:sz="0" w:space="0" w:color="auto"/>
            <w:bottom w:val="none" w:sz="0" w:space="0" w:color="auto"/>
            <w:right w:val="none" w:sz="0" w:space="0" w:color="auto"/>
          </w:divBdr>
          <w:divsChild>
            <w:div w:id="61149293">
              <w:marLeft w:val="0"/>
              <w:marRight w:val="0"/>
              <w:marTop w:val="0"/>
              <w:marBottom w:val="0"/>
              <w:divBdr>
                <w:top w:val="none" w:sz="0" w:space="0" w:color="auto"/>
                <w:left w:val="none" w:sz="0" w:space="0" w:color="auto"/>
                <w:bottom w:val="none" w:sz="0" w:space="0" w:color="auto"/>
                <w:right w:val="none" w:sz="0" w:space="0" w:color="auto"/>
              </w:divBdr>
            </w:div>
            <w:div w:id="863444120">
              <w:marLeft w:val="0"/>
              <w:marRight w:val="0"/>
              <w:marTop w:val="0"/>
              <w:marBottom w:val="0"/>
              <w:divBdr>
                <w:top w:val="none" w:sz="0" w:space="0" w:color="auto"/>
                <w:left w:val="none" w:sz="0" w:space="0" w:color="auto"/>
                <w:bottom w:val="none" w:sz="0" w:space="0" w:color="auto"/>
                <w:right w:val="none" w:sz="0" w:space="0" w:color="auto"/>
              </w:divBdr>
            </w:div>
          </w:divsChild>
        </w:div>
        <w:div w:id="1140616120">
          <w:marLeft w:val="0"/>
          <w:marRight w:val="0"/>
          <w:marTop w:val="0"/>
          <w:marBottom w:val="0"/>
          <w:divBdr>
            <w:top w:val="none" w:sz="0" w:space="0" w:color="auto"/>
            <w:left w:val="none" w:sz="0" w:space="0" w:color="auto"/>
            <w:bottom w:val="none" w:sz="0" w:space="0" w:color="auto"/>
            <w:right w:val="none" w:sz="0" w:space="0" w:color="auto"/>
          </w:divBdr>
          <w:divsChild>
            <w:div w:id="1258782574">
              <w:marLeft w:val="0"/>
              <w:marRight w:val="0"/>
              <w:marTop w:val="0"/>
              <w:marBottom w:val="0"/>
              <w:divBdr>
                <w:top w:val="none" w:sz="0" w:space="0" w:color="auto"/>
                <w:left w:val="none" w:sz="0" w:space="0" w:color="auto"/>
                <w:bottom w:val="none" w:sz="0" w:space="0" w:color="auto"/>
                <w:right w:val="none" w:sz="0" w:space="0" w:color="auto"/>
              </w:divBdr>
            </w:div>
          </w:divsChild>
        </w:div>
        <w:div w:id="1959220068">
          <w:marLeft w:val="0"/>
          <w:marRight w:val="0"/>
          <w:marTop w:val="0"/>
          <w:marBottom w:val="0"/>
          <w:divBdr>
            <w:top w:val="none" w:sz="0" w:space="0" w:color="auto"/>
            <w:left w:val="none" w:sz="0" w:space="0" w:color="auto"/>
            <w:bottom w:val="none" w:sz="0" w:space="0" w:color="auto"/>
            <w:right w:val="none" w:sz="0" w:space="0" w:color="auto"/>
          </w:divBdr>
          <w:divsChild>
            <w:div w:id="191964768">
              <w:marLeft w:val="0"/>
              <w:marRight w:val="0"/>
              <w:marTop w:val="0"/>
              <w:marBottom w:val="0"/>
              <w:divBdr>
                <w:top w:val="none" w:sz="0" w:space="0" w:color="auto"/>
                <w:left w:val="none" w:sz="0" w:space="0" w:color="auto"/>
                <w:bottom w:val="none" w:sz="0" w:space="0" w:color="auto"/>
                <w:right w:val="none" w:sz="0" w:space="0" w:color="auto"/>
              </w:divBdr>
            </w:div>
            <w:div w:id="1107193036">
              <w:marLeft w:val="0"/>
              <w:marRight w:val="0"/>
              <w:marTop w:val="0"/>
              <w:marBottom w:val="0"/>
              <w:divBdr>
                <w:top w:val="none" w:sz="0" w:space="0" w:color="auto"/>
                <w:left w:val="none" w:sz="0" w:space="0" w:color="auto"/>
                <w:bottom w:val="none" w:sz="0" w:space="0" w:color="auto"/>
                <w:right w:val="none" w:sz="0" w:space="0" w:color="auto"/>
              </w:divBdr>
            </w:div>
          </w:divsChild>
        </w:div>
        <w:div w:id="1514874997">
          <w:marLeft w:val="0"/>
          <w:marRight w:val="0"/>
          <w:marTop w:val="0"/>
          <w:marBottom w:val="0"/>
          <w:divBdr>
            <w:top w:val="none" w:sz="0" w:space="0" w:color="auto"/>
            <w:left w:val="none" w:sz="0" w:space="0" w:color="auto"/>
            <w:bottom w:val="none" w:sz="0" w:space="0" w:color="auto"/>
            <w:right w:val="none" w:sz="0" w:space="0" w:color="auto"/>
          </w:divBdr>
          <w:divsChild>
            <w:div w:id="1307971447">
              <w:marLeft w:val="0"/>
              <w:marRight w:val="0"/>
              <w:marTop w:val="0"/>
              <w:marBottom w:val="0"/>
              <w:divBdr>
                <w:top w:val="none" w:sz="0" w:space="0" w:color="auto"/>
                <w:left w:val="none" w:sz="0" w:space="0" w:color="auto"/>
                <w:bottom w:val="none" w:sz="0" w:space="0" w:color="auto"/>
                <w:right w:val="none" w:sz="0" w:space="0" w:color="auto"/>
              </w:divBdr>
            </w:div>
          </w:divsChild>
        </w:div>
        <w:div w:id="720175414">
          <w:marLeft w:val="0"/>
          <w:marRight w:val="0"/>
          <w:marTop w:val="0"/>
          <w:marBottom w:val="0"/>
          <w:divBdr>
            <w:top w:val="none" w:sz="0" w:space="0" w:color="auto"/>
            <w:left w:val="none" w:sz="0" w:space="0" w:color="auto"/>
            <w:bottom w:val="none" w:sz="0" w:space="0" w:color="auto"/>
            <w:right w:val="none" w:sz="0" w:space="0" w:color="auto"/>
          </w:divBdr>
          <w:divsChild>
            <w:div w:id="744304331">
              <w:marLeft w:val="0"/>
              <w:marRight w:val="0"/>
              <w:marTop w:val="0"/>
              <w:marBottom w:val="0"/>
              <w:divBdr>
                <w:top w:val="none" w:sz="0" w:space="0" w:color="auto"/>
                <w:left w:val="none" w:sz="0" w:space="0" w:color="auto"/>
                <w:bottom w:val="none" w:sz="0" w:space="0" w:color="auto"/>
                <w:right w:val="none" w:sz="0" w:space="0" w:color="auto"/>
              </w:divBdr>
            </w:div>
          </w:divsChild>
        </w:div>
        <w:div w:id="1049692632">
          <w:marLeft w:val="0"/>
          <w:marRight w:val="0"/>
          <w:marTop w:val="0"/>
          <w:marBottom w:val="0"/>
          <w:divBdr>
            <w:top w:val="none" w:sz="0" w:space="0" w:color="auto"/>
            <w:left w:val="none" w:sz="0" w:space="0" w:color="auto"/>
            <w:bottom w:val="none" w:sz="0" w:space="0" w:color="auto"/>
            <w:right w:val="none" w:sz="0" w:space="0" w:color="auto"/>
          </w:divBdr>
          <w:divsChild>
            <w:div w:id="1991322408">
              <w:marLeft w:val="0"/>
              <w:marRight w:val="0"/>
              <w:marTop w:val="0"/>
              <w:marBottom w:val="0"/>
              <w:divBdr>
                <w:top w:val="none" w:sz="0" w:space="0" w:color="auto"/>
                <w:left w:val="none" w:sz="0" w:space="0" w:color="auto"/>
                <w:bottom w:val="none" w:sz="0" w:space="0" w:color="auto"/>
                <w:right w:val="none" w:sz="0" w:space="0" w:color="auto"/>
              </w:divBdr>
            </w:div>
          </w:divsChild>
        </w:div>
        <w:div w:id="1814254635">
          <w:marLeft w:val="0"/>
          <w:marRight w:val="0"/>
          <w:marTop w:val="0"/>
          <w:marBottom w:val="0"/>
          <w:divBdr>
            <w:top w:val="none" w:sz="0" w:space="0" w:color="auto"/>
            <w:left w:val="none" w:sz="0" w:space="0" w:color="auto"/>
            <w:bottom w:val="none" w:sz="0" w:space="0" w:color="auto"/>
            <w:right w:val="none" w:sz="0" w:space="0" w:color="auto"/>
          </w:divBdr>
          <w:divsChild>
            <w:div w:id="606960067">
              <w:marLeft w:val="0"/>
              <w:marRight w:val="0"/>
              <w:marTop w:val="0"/>
              <w:marBottom w:val="0"/>
              <w:divBdr>
                <w:top w:val="none" w:sz="0" w:space="0" w:color="auto"/>
                <w:left w:val="none" w:sz="0" w:space="0" w:color="auto"/>
                <w:bottom w:val="none" w:sz="0" w:space="0" w:color="auto"/>
                <w:right w:val="none" w:sz="0" w:space="0" w:color="auto"/>
              </w:divBdr>
            </w:div>
          </w:divsChild>
        </w:div>
        <w:div w:id="1786148546">
          <w:marLeft w:val="0"/>
          <w:marRight w:val="0"/>
          <w:marTop w:val="0"/>
          <w:marBottom w:val="0"/>
          <w:divBdr>
            <w:top w:val="none" w:sz="0" w:space="0" w:color="auto"/>
            <w:left w:val="none" w:sz="0" w:space="0" w:color="auto"/>
            <w:bottom w:val="none" w:sz="0" w:space="0" w:color="auto"/>
            <w:right w:val="none" w:sz="0" w:space="0" w:color="auto"/>
          </w:divBdr>
          <w:divsChild>
            <w:div w:id="697895199">
              <w:marLeft w:val="0"/>
              <w:marRight w:val="0"/>
              <w:marTop w:val="0"/>
              <w:marBottom w:val="0"/>
              <w:divBdr>
                <w:top w:val="none" w:sz="0" w:space="0" w:color="auto"/>
                <w:left w:val="none" w:sz="0" w:space="0" w:color="auto"/>
                <w:bottom w:val="none" w:sz="0" w:space="0" w:color="auto"/>
                <w:right w:val="none" w:sz="0" w:space="0" w:color="auto"/>
              </w:divBdr>
            </w:div>
          </w:divsChild>
        </w:div>
        <w:div w:id="1629435014">
          <w:marLeft w:val="0"/>
          <w:marRight w:val="0"/>
          <w:marTop w:val="0"/>
          <w:marBottom w:val="0"/>
          <w:divBdr>
            <w:top w:val="none" w:sz="0" w:space="0" w:color="auto"/>
            <w:left w:val="none" w:sz="0" w:space="0" w:color="auto"/>
            <w:bottom w:val="none" w:sz="0" w:space="0" w:color="auto"/>
            <w:right w:val="none" w:sz="0" w:space="0" w:color="auto"/>
          </w:divBdr>
          <w:divsChild>
            <w:div w:id="468326454">
              <w:marLeft w:val="0"/>
              <w:marRight w:val="0"/>
              <w:marTop w:val="0"/>
              <w:marBottom w:val="0"/>
              <w:divBdr>
                <w:top w:val="none" w:sz="0" w:space="0" w:color="auto"/>
                <w:left w:val="none" w:sz="0" w:space="0" w:color="auto"/>
                <w:bottom w:val="none" w:sz="0" w:space="0" w:color="auto"/>
                <w:right w:val="none" w:sz="0" w:space="0" w:color="auto"/>
              </w:divBdr>
            </w:div>
          </w:divsChild>
        </w:div>
        <w:div w:id="1126117903">
          <w:marLeft w:val="0"/>
          <w:marRight w:val="0"/>
          <w:marTop w:val="0"/>
          <w:marBottom w:val="0"/>
          <w:divBdr>
            <w:top w:val="none" w:sz="0" w:space="0" w:color="auto"/>
            <w:left w:val="none" w:sz="0" w:space="0" w:color="auto"/>
            <w:bottom w:val="none" w:sz="0" w:space="0" w:color="auto"/>
            <w:right w:val="none" w:sz="0" w:space="0" w:color="auto"/>
          </w:divBdr>
          <w:divsChild>
            <w:div w:id="64881783">
              <w:marLeft w:val="0"/>
              <w:marRight w:val="0"/>
              <w:marTop w:val="0"/>
              <w:marBottom w:val="0"/>
              <w:divBdr>
                <w:top w:val="none" w:sz="0" w:space="0" w:color="auto"/>
                <w:left w:val="none" w:sz="0" w:space="0" w:color="auto"/>
                <w:bottom w:val="none" w:sz="0" w:space="0" w:color="auto"/>
                <w:right w:val="none" w:sz="0" w:space="0" w:color="auto"/>
              </w:divBdr>
            </w:div>
          </w:divsChild>
        </w:div>
        <w:div w:id="1883403001">
          <w:marLeft w:val="0"/>
          <w:marRight w:val="0"/>
          <w:marTop w:val="0"/>
          <w:marBottom w:val="0"/>
          <w:divBdr>
            <w:top w:val="none" w:sz="0" w:space="0" w:color="auto"/>
            <w:left w:val="none" w:sz="0" w:space="0" w:color="auto"/>
            <w:bottom w:val="none" w:sz="0" w:space="0" w:color="auto"/>
            <w:right w:val="none" w:sz="0" w:space="0" w:color="auto"/>
          </w:divBdr>
          <w:divsChild>
            <w:div w:id="81146459">
              <w:marLeft w:val="0"/>
              <w:marRight w:val="0"/>
              <w:marTop w:val="0"/>
              <w:marBottom w:val="0"/>
              <w:divBdr>
                <w:top w:val="none" w:sz="0" w:space="0" w:color="auto"/>
                <w:left w:val="none" w:sz="0" w:space="0" w:color="auto"/>
                <w:bottom w:val="none" w:sz="0" w:space="0" w:color="auto"/>
                <w:right w:val="none" w:sz="0" w:space="0" w:color="auto"/>
              </w:divBdr>
            </w:div>
            <w:div w:id="1593513421">
              <w:marLeft w:val="0"/>
              <w:marRight w:val="0"/>
              <w:marTop w:val="0"/>
              <w:marBottom w:val="0"/>
              <w:divBdr>
                <w:top w:val="none" w:sz="0" w:space="0" w:color="auto"/>
                <w:left w:val="none" w:sz="0" w:space="0" w:color="auto"/>
                <w:bottom w:val="none" w:sz="0" w:space="0" w:color="auto"/>
                <w:right w:val="none" w:sz="0" w:space="0" w:color="auto"/>
              </w:divBdr>
            </w:div>
          </w:divsChild>
        </w:div>
        <w:div w:id="626354162">
          <w:marLeft w:val="0"/>
          <w:marRight w:val="0"/>
          <w:marTop w:val="0"/>
          <w:marBottom w:val="0"/>
          <w:divBdr>
            <w:top w:val="none" w:sz="0" w:space="0" w:color="auto"/>
            <w:left w:val="none" w:sz="0" w:space="0" w:color="auto"/>
            <w:bottom w:val="none" w:sz="0" w:space="0" w:color="auto"/>
            <w:right w:val="none" w:sz="0" w:space="0" w:color="auto"/>
          </w:divBdr>
          <w:divsChild>
            <w:div w:id="1574702304">
              <w:marLeft w:val="0"/>
              <w:marRight w:val="0"/>
              <w:marTop w:val="0"/>
              <w:marBottom w:val="0"/>
              <w:divBdr>
                <w:top w:val="none" w:sz="0" w:space="0" w:color="auto"/>
                <w:left w:val="none" w:sz="0" w:space="0" w:color="auto"/>
                <w:bottom w:val="none" w:sz="0" w:space="0" w:color="auto"/>
                <w:right w:val="none" w:sz="0" w:space="0" w:color="auto"/>
              </w:divBdr>
            </w:div>
            <w:div w:id="2118285371">
              <w:marLeft w:val="0"/>
              <w:marRight w:val="0"/>
              <w:marTop w:val="0"/>
              <w:marBottom w:val="0"/>
              <w:divBdr>
                <w:top w:val="none" w:sz="0" w:space="0" w:color="auto"/>
                <w:left w:val="none" w:sz="0" w:space="0" w:color="auto"/>
                <w:bottom w:val="none" w:sz="0" w:space="0" w:color="auto"/>
                <w:right w:val="none" w:sz="0" w:space="0" w:color="auto"/>
              </w:divBdr>
            </w:div>
          </w:divsChild>
        </w:div>
        <w:div w:id="342632099">
          <w:marLeft w:val="0"/>
          <w:marRight w:val="0"/>
          <w:marTop w:val="0"/>
          <w:marBottom w:val="0"/>
          <w:divBdr>
            <w:top w:val="none" w:sz="0" w:space="0" w:color="auto"/>
            <w:left w:val="none" w:sz="0" w:space="0" w:color="auto"/>
            <w:bottom w:val="none" w:sz="0" w:space="0" w:color="auto"/>
            <w:right w:val="none" w:sz="0" w:space="0" w:color="auto"/>
          </w:divBdr>
          <w:divsChild>
            <w:div w:id="1692536894">
              <w:marLeft w:val="0"/>
              <w:marRight w:val="0"/>
              <w:marTop w:val="0"/>
              <w:marBottom w:val="0"/>
              <w:divBdr>
                <w:top w:val="none" w:sz="0" w:space="0" w:color="auto"/>
                <w:left w:val="none" w:sz="0" w:space="0" w:color="auto"/>
                <w:bottom w:val="none" w:sz="0" w:space="0" w:color="auto"/>
                <w:right w:val="none" w:sz="0" w:space="0" w:color="auto"/>
              </w:divBdr>
            </w:div>
          </w:divsChild>
        </w:div>
        <w:div w:id="1366827174">
          <w:marLeft w:val="0"/>
          <w:marRight w:val="0"/>
          <w:marTop w:val="0"/>
          <w:marBottom w:val="0"/>
          <w:divBdr>
            <w:top w:val="none" w:sz="0" w:space="0" w:color="auto"/>
            <w:left w:val="none" w:sz="0" w:space="0" w:color="auto"/>
            <w:bottom w:val="none" w:sz="0" w:space="0" w:color="auto"/>
            <w:right w:val="none" w:sz="0" w:space="0" w:color="auto"/>
          </w:divBdr>
          <w:divsChild>
            <w:div w:id="1553148476">
              <w:marLeft w:val="0"/>
              <w:marRight w:val="0"/>
              <w:marTop w:val="0"/>
              <w:marBottom w:val="0"/>
              <w:divBdr>
                <w:top w:val="none" w:sz="0" w:space="0" w:color="auto"/>
                <w:left w:val="none" w:sz="0" w:space="0" w:color="auto"/>
                <w:bottom w:val="none" w:sz="0" w:space="0" w:color="auto"/>
                <w:right w:val="none" w:sz="0" w:space="0" w:color="auto"/>
              </w:divBdr>
            </w:div>
          </w:divsChild>
        </w:div>
        <w:div w:id="1082683753">
          <w:marLeft w:val="0"/>
          <w:marRight w:val="0"/>
          <w:marTop w:val="0"/>
          <w:marBottom w:val="0"/>
          <w:divBdr>
            <w:top w:val="none" w:sz="0" w:space="0" w:color="auto"/>
            <w:left w:val="none" w:sz="0" w:space="0" w:color="auto"/>
            <w:bottom w:val="none" w:sz="0" w:space="0" w:color="auto"/>
            <w:right w:val="none" w:sz="0" w:space="0" w:color="auto"/>
          </w:divBdr>
          <w:divsChild>
            <w:div w:id="489639036">
              <w:marLeft w:val="0"/>
              <w:marRight w:val="0"/>
              <w:marTop w:val="0"/>
              <w:marBottom w:val="0"/>
              <w:divBdr>
                <w:top w:val="none" w:sz="0" w:space="0" w:color="auto"/>
                <w:left w:val="none" w:sz="0" w:space="0" w:color="auto"/>
                <w:bottom w:val="none" w:sz="0" w:space="0" w:color="auto"/>
                <w:right w:val="none" w:sz="0" w:space="0" w:color="auto"/>
              </w:divBdr>
            </w:div>
            <w:div w:id="1213075032">
              <w:marLeft w:val="0"/>
              <w:marRight w:val="0"/>
              <w:marTop w:val="0"/>
              <w:marBottom w:val="0"/>
              <w:divBdr>
                <w:top w:val="none" w:sz="0" w:space="0" w:color="auto"/>
                <w:left w:val="none" w:sz="0" w:space="0" w:color="auto"/>
                <w:bottom w:val="none" w:sz="0" w:space="0" w:color="auto"/>
                <w:right w:val="none" w:sz="0" w:space="0" w:color="auto"/>
              </w:divBdr>
            </w:div>
            <w:div w:id="1284380954">
              <w:marLeft w:val="0"/>
              <w:marRight w:val="0"/>
              <w:marTop w:val="0"/>
              <w:marBottom w:val="0"/>
              <w:divBdr>
                <w:top w:val="none" w:sz="0" w:space="0" w:color="auto"/>
                <w:left w:val="none" w:sz="0" w:space="0" w:color="auto"/>
                <w:bottom w:val="none" w:sz="0" w:space="0" w:color="auto"/>
                <w:right w:val="none" w:sz="0" w:space="0" w:color="auto"/>
              </w:divBdr>
            </w:div>
            <w:div w:id="223371015">
              <w:marLeft w:val="0"/>
              <w:marRight w:val="0"/>
              <w:marTop w:val="0"/>
              <w:marBottom w:val="0"/>
              <w:divBdr>
                <w:top w:val="none" w:sz="0" w:space="0" w:color="auto"/>
                <w:left w:val="none" w:sz="0" w:space="0" w:color="auto"/>
                <w:bottom w:val="none" w:sz="0" w:space="0" w:color="auto"/>
                <w:right w:val="none" w:sz="0" w:space="0" w:color="auto"/>
              </w:divBdr>
            </w:div>
          </w:divsChild>
        </w:div>
        <w:div w:id="962426413">
          <w:marLeft w:val="0"/>
          <w:marRight w:val="0"/>
          <w:marTop w:val="0"/>
          <w:marBottom w:val="0"/>
          <w:divBdr>
            <w:top w:val="none" w:sz="0" w:space="0" w:color="auto"/>
            <w:left w:val="none" w:sz="0" w:space="0" w:color="auto"/>
            <w:bottom w:val="none" w:sz="0" w:space="0" w:color="auto"/>
            <w:right w:val="none" w:sz="0" w:space="0" w:color="auto"/>
          </w:divBdr>
          <w:divsChild>
            <w:div w:id="1948467950">
              <w:marLeft w:val="0"/>
              <w:marRight w:val="0"/>
              <w:marTop w:val="0"/>
              <w:marBottom w:val="0"/>
              <w:divBdr>
                <w:top w:val="none" w:sz="0" w:space="0" w:color="auto"/>
                <w:left w:val="none" w:sz="0" w:space="0" w:color="auto"/>
                <w:bottom w:val="none" w:sz="0" w:space="0" w:color="auto"/>
                <w:right w:val="none" w:sz="0" w:space="0" w:color="auto"/>
              </w:divBdr>
            </w:div>
          </w:divsChild>
        </w:div>
        <w:div w:id="630750336">
          <w:marLeft w:val="0"/>
          <w:marRight w:val="0"/>
          <w:marTop w:val="0"/>
          <w:marBottom w:val="0"/>
          <w:divBdr>
            <w:top w:val="none" w:sz="0" w:space="0" w:color="auto"/>
            <w:left w:val="none" w:sz="0" w:space="0" w:color="auto"/>
            <w:bottom w:val="none" w:sz="0" w:space="0" w:color="auto"/>
            <w:right w:val="none" w:sz="0" w:space="0" w:color="auto"/>
          </w:divBdr>
          <w:divsChild>
            <w:div w:id="1176993308">
              <w:marLeft w:val="0"/>
              <w:marRight w:val="0"/>
              <w:marTop w:val="0"/>
              <w:marBottom w:val="0"/>
              <w:divBdr>
                <w:top w:val="none" w:sz="0" w:space="0" w:color="auto"/>
                <w:left w:val="none" w:sz="0" w:space="0" w:color="auto"/>
                <w:bottom w:val="none" w:sz="0" w:space="0" w:color="auto"/>
                <w:right w:val="none" w:sz="0" w:space="0" w:color="auto"/>
              </w:divBdr>
            </w:div>
          </w:divsChild>
        </w:div>
        <w:div w:id="460928231">
          <w:marLeft w:val="0"/>
          <w:marRight w:val="0"/>
          <w:marTop w:val="0"/>
          <w:marBottom w:val="0"/>
          <w:divBdr>
            <w:top w:val="none" w:sz="0" w:space="0" w:color="auto"/>
            <w:left w:val="none" w:sz="0" w:space="0" w:color="auto"/>
            <w:bottom w:val="none" w:sz="0" w:space="0" w:color="auto"/>
            <w:right w:val="none" w:sz="0" w:space="0" w:color="auto"/>
          </w:divBdr>
          <w:divsChild>
            <w:div w:id="1935170198">
              <w:marLeft w:val="0"/>
              <w:marRight w:val="0"/>
              <w:marTop w:val="0"/>
              <w:marBottom w:val="0"/>
              <w:divBdr>
                <w:top w:val="none" w:sz="0" w:space="0" w:color="auto"/>
                <w:left w:val="none" w:sz="0" w:space="0" w:color="auto"/>
                <w:bottom w:val="none" w:sz="0" w:space="0" w:color="auto"/>
                <w:right w:val="none" w:sz="0" w:space="0" w:color="auto"/>
              </w:divBdr>
            </w:div>
            <w:div w:id="1398016308">
              <w:marLeft w:val="0"/>
              <w:marRight w:val="0"/>
              <w:marTop w:val="0"/>
              <w:marBottom w:val="0"/>
              <w:divBdr>
                <w:top w:val="none" w:sz="0" w:space="0" w:color="auto"/>
                <w:left w:val="none" w:sz="0" w:space="0" w:color="auto"/>
                <w:bottom w:val="none" w:sz="0" w:space="0" w:color="auto"/>
                <w:right w:val="none" w:sz="0" w:space="0" w:color="auto"/>
              </w:divBdr>
            </w:div>
          </w:divsChild>
        </w:div>
        <w:div w:id="285432843">
          <w:marLeft w:val="0"/>
          <w:marRight w:val="0"/>
          <w:marTop w:val="0"/>
          <w:marBottom w:val="0"/>
          <w:divBdr>
            <w:top w:val="none" w:sz="0" w:space="0" w:color="auto"/>
            <w:left w:val="none" w:sz="0" w:space="0" w:color="auto"/>
            <w:bottom w:val="none" w:sz="0" w:space="0" w:color="auto"/>
            <w:right w:val="none" w:sz="0" w:space="0" w:color="auto"/>
          </w:divBdr>
          <w:divsChild>
            <w:div w:id="463087708">
              <w:marLeft w:val="0"/>
              <w:marRight w:val="0"/>
              <w:marTop w:val="0"/>
              <w:marBottom w:val="0"/>
              <w:divBdr>
                <w:top w:val="none" w:sz="0" w:space="0" w:color="auto"/>
                <w:left w:val="none" w:sz="0" w:space="0" w:color="auto"/>
                <w:bottom w:val="none" w:sz="0" w:space="0" w:color="auto"/>
                <w:right w:val="none" w:sz="0" w:space="0" w:color="auto"/>
              </w:divBdr>
            </w:div>
            <w:div w:id="1694529625">
              <w:marLeft w:val="0"/>
              <w:marRight w:val="0"/>
              <w:marTop w:val="0"/>
              <w:marBottom w:val="0"/>
              <w:divBdr>
                <w:top w:val="none" w:sz="0" w:space="0" w:color="auto"/>
                <w:left w:val="none" w:sz="0" w:space="0" w:color="auto"/>
                <w:bottom w:val="none" w:sz="0" w:space="0" w:color="auto"/>
                <w:right w:val="none" w:sz="0" w:space="0" w:color="auto"/>
              </w:divBdr>
            </w:div>
          </w:divsChild>
        </w:div>
        <w:div w:id="1852717931">
          <w:marLeft w:val="0"/>
          <w:marRight w:val="0"/>
          <w:marTop w:val="0"/>
          <w:marBottom w:val="0"/>
          <w:divBdr>
            <w:top w:val="none" w:sz="0" w:space="0" w:color="auto"/>
            <w:left w:val="none" w:sz="0" w:space="0" w:color="auto"/>
            <w:bottom w:val="none" w:sz="0" w:space="0" w:color="auto"/>
            <w:right w:val="none" w:sz="0" w:space="0" w:color="auto"/>
          </w:divBdr>
          <w:divsChild>
            <w:div w:id="603850551">
              <w:marLeft w:val="0"/>
              <w:marRight w:val="0"/>
              <w:marTop w:val="0"/>
              <w:marBottom w:val="0"/>
              <w:divBdr>
                <w:top w:val="none" w:sz="0" w:space="0" w:color="auto"/>
                <w:left w:val="none" w:sz="0" w:space="0" w:color="auto"/>
                <w:bottom w:val="none" w:sz="0" w:space="0" w:color="auto"/>
                <w:right w:val="none" w:sz="0" w:space="0" w:color="auto"/>
              </w:divBdr>
            </w:div>
            <w:div w:id="1314795266">
              <w:marLeft w:val="0"/>
              <w:marRight w:val="0"/>
              <w:marTop w:val="0"/>
              <w:marBottom w:val="0"/>
              <w:divBdr>
                <w:top w:val="none" w:sz="0" w:space="0" w:color="auto"/>
                <w:left w:val="none" w:sz="0" w:space="0" w:color="auto"/>
                <w:bottom w:val="none" w:sz="0" w:space="0" w:color="auto"/>
                <w:right w:val="none" w:sz="0" w:space="0" w:color="auto"/>
              </w:divBdr>
            </w:div>
            <w:div w:id="1781100952">
              <w:marLeft w:val="0"/>
              <w:marRight w:val="0"/>
              <w:marTop w:val="0"/>
              <w:marBottom w:val="0"/>
              <w:divBdr>
                <w:top w:val="none" w:sz="0" w:space="0" w:color="auto"/>
                <w:left w:val="none" w:sz="0" w:space="0" w:color="auto"/>
                <w:bottom w:val="none" w:sz="0" w:space="0" w:color="auto"/>
                <w:right w:val="none" w:sz="0" w:space="0" w:color="auto"/>
              </w:divBdr>
            </w:div>
          </w:divsChild>
        </w:div>
        <w:div w:id="598834985">
          <w:marLeft w:val="0"/>
          <w:marRight w:val="0"/>
          <w:marTop w:val="0"/>
          <w:marBottom w:val="0"/>
          <w:divBdr>
            <w:top w:val="none" w:sz="0" w:space="0" w:color="auto"/>
            <w:left w:val="none" w:sz="0" w:space="0" w:color="auto"/>
            <w:bottom w:val="none" w:sz="0" w:space="0" w:color="auto"/>
            <w:right w:val="none" w:sz="0" w:space="0" w:color="auto"/>
          </w:divBdr>
          <w:divsChild>
            <w:div w:id="2136023441">
              <w:marLeft w:val="0"/>
              <w:marRight w:val="0"/>
              <w:marTop w:val="0"/>
              <w:marBottom w:val="0"/>
              <w:divBdr>
                <w:top w:val="none" w:sz="0" w:space="0" w:color="auto"/>
                <w:left w:val="none" w:sz="0" w:space="0" w:color="auto"/>
                <w:bottom w:val="none" w:sz="0" w:space="0" w:color="auto"/>
                <w:right w:val="none" w:sz="0" w:space="0" w:color="auto"/>
              </w:divBdr>
            </w:div>
            <w:div w:id="1387801357">
              <w:marLeft w:val="0"/>
              <w:marRight w:val="0"/>
              <w:marTop w:val="0"/>
              <w:marBottom w:val="0"/>
              <w:divBdr>
                <w:top w:val="none" w:sz="0" w:space="0" w:color="auto"/>
                <w:left w:val="none" w:sz="0" w:space="0" w:color="auto"/>
                <w:bottom w:val="none" w:sz="0" w:space="0" w:color="auto"/>
                <w:right w:val="none" w:sz="0" w:space="0" w:color="auto"/>
              </w:divBdr>
            </w:div>
          </w:divsChild>
        </w:div>
        <w:div w:id="979263983">
          <w:marLeft w:val="0"/>
          <w:marRight w:val="0"/>
          <w:marTop w:val="0"/>
          <w:marBottom w:val="0"/>
          <w:divBdr>
            <w:top w:val="none" w:sz="0" w:space="0" w:color="auto"/>
            <w:left w:val="none" w:sz="0" w:space="0" w:color="auto"/>
            <w:bottom w:val="none" w:sz="0" w:space="0" w:color="auto"/>
            <w:right w:val="none" w:sz="0" w:space="0" w:color="auto"/>
          </w:divBdr>
          <w:divsChild>
            <w:div w:id="2017727561">
              <w:marLeft w:val="0"/>
              <w:marRight w:val="0"/>
              <w:marTop w:val="0"/>
              <w:marBottom w:val="0"/>
              <w:divBdr>
                <w:top w:val="none" w:sz="0" w:space="0" w:color="auto"/>
                <w:left w:val="none" w:sz="0" w:space="0" w:color="auto"/>
                <w:bottom w:val="none" w:sz="0" w:space="0" w:color="auto"/>
                <w:right w:val="none" w:sz="0" w:space="0" w:color="auto"/>
              </w:divBdr>
            </w:div>
          </w:divsChild>
        </w:div>
        <w:div w:id="439450123">
          <w:marLeft w:val="0"/>
          <w:marRight w:val="0"/>
          <w:marTop w:val="0"/>
          <w:marBottom w:val="0"/>
          <w:divBdr>
            <w:top w:val="none" w:sz="0" w:space="0" w:color="auto"/>
            <w:left w:val="none" w:sz="0" w:space="0" w:color="auto"/>
            <w:bottom w:val="none" w:sz="0" w:space="0" w:color="auto"/>
            <w:right w:val="none" w:sz="0" w:space="0" w:color="auto"/>
          </w:divBdr>
          <w:divsChild>
            <w:div w:id="964193443">
              <w:marLeft w:val="0"/>
              <w:marRight w:val="0"/>
              <w:marTop w:val="0"/>
              <w:marBottom w:val="0"/>
              <w:divBdr>
                <w:top w:val="none" w:sz="0" w:space="0" w:color="auto"/>
                <w:left w:val="none" w:sz="0" w:space="0" w:color="auto"/>
                <w:bottom w:val="none" w:sz="0" w:space="0" w:color="auto"/>
                <w:right w:val="none" w:sz="0" w:space="0" w:color="auto"/>
              </w:divBdr>
            </w:div>
            <w:div w:id="1370762410">
              <w:marLeft w:val="0"/>
              <w:marRight w:val="0"/>
              <w:marTop w:val="0"/>
              <w:marBottom w:val="0"/>
              <w:divBdr>
                <w:top w:val="none" w:sz="0" w:space="0" w:color="auto"/>
                <w:left w:val="none" w:sz="0" w:space="0" w:color="auto"/>
                <w:bottom w:val="none" w:sz="0" w:space="0" w:color="auto"/>
                <w:right w:val="none" w:sz="0" w:space="0" w:color="auto"/>
              </w:divBdr>
            </w:div>
          </w:divsChild>
        </w:div>
        <w:div w:id="70130353">
          <w:marLeft w:val="0"/>
          <w:marRight w:val="0"/>
          <w:marTop w:val="0"/>
          <w:marBottom w:val="0"/>
          <w:divBdr>
            <w:top w:val="none" w:sz="0" w:space="0" w:color="auto"/>
            <w:left w:val="none" w:sz="0" w:space="0" w:color="auto"/>
            <w:bottom w:val="none" w:sz="0" w:space="0" w:color="auto"/>
            <w:right w:val="none" w:sz="0" w:space="0" w:color="auto"/>
          </w:divBdr>
          <w:divsChild>
            <w:div w:id="926841805">
              <w:marLeft w:val="0"/>
              <w:marRight w:val="0"/>
              <w:marTop w:val="0"/>
              <w:marBottom w:val="0"/>
              <w:divBdr>
                <w:top w:val="none" w:sz="0" w:space="0" w:color="auto"/>
                <w:left w:val="none" w:sz="0" w:space="0" w:color="auto"/>
                <w:bottom w:val="none" w:sz="0" w:space="0" w:color="auto"/>
                <w:right w:val="none" w:sz="0" w:space="0" w:color="auto"/>
              </w:divBdr>
            </w:div>
            <w:div w:id="164823662">
              <w:marLeft w:val="0"/>
              <w:marRight w:val="0"/>
              <w:marTop w:val="0"/>
              <w:marBottom w:val="0"/>
              <w:divBdr>
                <w:top w:val="none" w:sz="0" w:space="0" w:color="auto"/>
                <w:left w:val="none" w:sz="0" w:space="0" w:color="auto"/>
                <w:bottom w:val="none" w:sz="0" w:space="0" w:color="auto"/>
                <w:right w:val="none" w:sz="0" w:space="0" w:color="auto"/>
              </w:divBdr>
            </w:div>
            <w:div w:id="834998494">
              <w:marLeft w:val="0"/>
              <w:marRight w:val="0"/>
              <w:marTop w:val="0"/>
              <w:marBottom w:val="0"/>
              <w:divBdr>
                <w:top w:val="none" w:sz="0" w:space="0" w:color="auto"/>
                <w:left w:val="none" w:sz="0" w:space="0" w:color="auto"/>
                <w:bottom w:val="none" w:sz="0" w:space="0" w:color="auto"/>
                <w:right w:val="none" w:sz="0" w:space="0" w:color="auto"/>
              </w:divBdr>
            </w:div>
            <w:div w:id="583034636">
              <w:marLeft w:val="0"/>
              <w:marRight w:val="0"/>
              <w:marTop w:val="0"/>
              <w:marBottom w:val="0"/>
              <w:divBdr>
                <w:top w:val="none" w:sz="0" w:space="0" w:color="auto"/>
                <w:left w:val="none" w:sz="0" w:space="0" w:color="auto"/>
                <w:bottom w:val="none" w:sz="0" w:space="0" w:color="auto"/>
                <w:right w:val="none" w:sz="0" w:space="0" w:color="auto"/>
              </w:divBdr>
            </w:div>
            <w:div w:id="1895265711">
              <w:marLeft w:val="0"/>
              <w:marRight w:val="0"/>
              <w:marTop w:val="0"/>
              <w:marBottom w:val="0"/>
              <w:divBdr>
                <w:top w:val="none" w:sz="0" w:space="0" w:color="auto"/>
                <w:left w:val="none" w:sz="0" w:space="0" w:color="auto"/>
                <w:bottom w:val="none" w:sz="0" w:space="0" w:color="auto"/>
                <w:right w:val="none" w:sz="0" w:space="0" w:color="auto"/>
              </w:divBdr>
            </w:div>
            <w:div w:id="1679237296">
              <w:marLeft w:val="0"/>
              <w:marRight w:val="0"/>
              <w:marTop w:val="0"/>
              <w:marBottom w:val="0"/>
              <w:divBdr>
                <w:top w:val="none" w:sz="0" w:space="0" w:color="auto"/>
                <w:left w:val="none" w:sz="0" w:space="0" w:color="auto"/>
                <w:bottom w:val="none" w:sz="0" w:space="0" w:color="auto"/>
                <w:right w:val="none" w:sz="0" w:space="0" w:color="auto"/>
              </w:divBdr>
            </w:div>
          </w:divsChild>
        </w:div>
        <w:div w:id="2107800019">
          <w:marLeft w:val="0"/>
          <w:marRight w:val="0"/>
          <w:marTop w:val="0"/>
          <w:marBottom w:val="0"/>
          <w:divBdr>
            <w:top w:val="none" w:sz="0" w:space="0" w:color="auto"/>
            <w:left w:val="none" w:sz="0" w:space="0" w:color="auto"/>
            <w:bottom w:val="none" w:sz="0" w:space="0" w:color="auto"/>
            <w:right w:val="none" w:sz="0" w:space="0" w:color="auto"/>
          </w:divBdr>
          <w:divsChild>
            <w:div w:id="371655464">
              <w:marLeft w:val="0"/>
              <w:marRight w:val="0"/>
              <w:marTop w:val="0"/>
              <w:marBottom w:val="0"/>
              <w:divBdr>
                <w:top w:val="none" w:sz="0" w:space="0" w:color="auto"/>
                <w:left w:val="none" w:sz="0" w:space="0" w:color="auto"/>
                <w:bottom w:val="none" w:sz="0" w:space="0" w:color="auto"/>
                <w:right w:val="none" w:sz="0" w:space="0" w:color="auto"/>
              </w:divBdr>
            </w:div>
            <w:div w:id="263073188">
              <w:marLeft w:val="0"/>
              <w:marRight w:val="0"/>
              <w:marTop w:val="0"/>
              <w:marBottom w:val="0"/>
              <w:divBdr>
                <w:top w:val="none" w:sz="0" w:space="0" w:color="auto"/>
                <w:left w:val="none" w:sz="0" w:space="0" w:color="auto"/>
                <w:bottom w:val="none" w:sz="0" w:space="0" w:color="auto"/>
                <w:right w:val="none" w:sz="0" w:space="0" w:color="auto"/>
              </w:divBdr>
            </w:div>
          </w:divsChild>
        </w:div>
        <w:div w:id="277686024">
          <w:marLeft w:val="0"/>
          <w:marRight w:val="0"/>
          <w:marTop w:val="0"/>
          <w:marBottom w:val="0"/>
          <w:divBdr>
            <w:top w:val="none" w:sz="0" w:space="0" w:color="auto"/>
            <w:left w:val="none" w:sz="0" w:space="0" w:color="auto"/>
            <w:bottom w:val="none" w:sz="0" w:space="0" w:color="auto"/>
            <w:right w:val="none" w:sz="0" w:space="0" w:color="auto"/>
          </w:divBdr>
          <w:divsChild>
            <w:div w:id="991909527">
              <w:marLeft w:val="0"/>
              <w:marRight w:val="0"/>
              <w:marTop w:val="0"/>
              <w:marBottom w:val="0"/>
              <w:divBdr>
                <w:top w:val="none" w:sz="0" w:space="0" w:color="auto"/>
                <w:left w:val="none" w:sz="0" w:space="0" w:color="auto"/>
                <w:bottom w:val="none" w:sz="0" w:space="0" w:color="auto"/>
                <w:right w:val="none" w:sz="0" w:space="0" w:color="auto"/>
              </w:divBdr>
            </w:div>
            <w:div w:id="159590673">
              <w:marLeft w:val="0"/>
              <w:marRight w:val="0"/>
              <w:marTop w:val="0"/>
              <w:marBottom w:val="0"/>
              <w:divBdr>
                <w:top w:val="none" w:sz="0" w:space="0" w:color="auto"/>
                <w:left w:val="none" w:sz="0" w:space="0" w:color="auto"/>
                <w:bottom w:val="none" w:sz="0" w:space="0" w:color="auto"/>
                <w:right w:val="none" w:sz="0" w:space="0" w:color="auto"/>
              </w:divBdr>
            </w:div>
          </w:divsChild>
        </w:div>
        <w:div w:id="103960045">
          <w:marLeft w:val="0"/>
          <w:marRight w:val="0"/>
          <w:marTop w:val="0"/>
          <w:marBottom w:val="0"/>
          <w:divBdr>
            <w:top w:val="none" w:sz="0" w:space="0" w:color="auto"/>
            <w:left w:val="none" w:sz="0" w:space="0" w:color="auto"/>
            <w:bottom w:val="none" w:sz="0" w:space="0" w:color="auto"/>
            <w:right w:val="none" w:sz="0" w:space="0" w:color="auto"/>
          </w:divBdr>
          <w:divsChild>
            <w:div w:id="2098213176">
              <w:marLeft w:val="0"/>
              <w:marRight w:val="0"/>
              <w:marTop w:val="0"/>
              <w:marBottom w:val="0"/>
              <w:divBdr>
                <w:top w:val="none" w:sz="0" w:space="0" w:color="auto"/>
                <w:left w:val="none" w:sz="0" w:space="0" w:color="auto"/>
                <w:bottom w:val="none" w:sz="0" w:space="0" w:color="auto"/>
                <w:right w:val="none" w:sz="0" w:space="0" w:color="auto"/>
              </w:divBdr>
            </w:div>
            <w:div w:id="964043696">
              <w:marLeft w:val="0"/>
              <w:marRight w:val="0"/>
              <w:marTop w:val="0"/>
              <w:marBottom w:val="0"/>
              <w:divBdr>
                <w:top w:val="none" w:sz="0" w:space="0" w:color="auto"/>
                <w:left w:val="none" w:sz="0" w:space="0" w:color="auto"/>
                <w:bottom w:val="none" w:sz="0" w:space="0" w:color="auto"/>
                <w:right w:val="none" w:sz="0" w:space="0" w:color="auto"/>
              </w:divBdr>
            </w:div>
            <w:div w:id="586308189">
              <w:marLeft w:val="0"/>
              <w:marRight w:val="0"/>
              <w:marTop w:val="0"/>
              <w:marBottom w:val="0"/>
              <w:divBdr>
                <w:top w:val="none" w:sz="0" w:space="0" w:color="auto"/>
                <w:left w:val="none" w:sz="0" w:space="0" w:color="auto"/>
                <w:bottom w:val="none" w:sz="0" w:space="0" w:color="auto"/>
                <w:right w:val="none" w:sz="0" w:space="0" w:color="auto"/>
              </w:divBdr>
            </w:div>
            <w:div w:id="1289774447">
              <w:marLeft w:val="0"/>
              <w:marRight w:val="0"/>
              <w:marTop w:val="0"/>
              <w:marBottom w:val="0"/>
              <w:divBdr>
                <w:top w:val="none" w:sz="0" w:space="0" w:color="auto"/>
                <w:left w:val="none" w:sz="0" w:space="0" w:color="auto"/>
                <w:bottom w:val="none" w:sz="0" w:space="0" w:color="auto"/>
                <w:right w:val="none" w:sz="0" w:space="0" w:color="auto"/>
              </w:divBdr>
            </w:div>
          </w:divsChild>
        </w:div>
        <w:div w:id="1742169938">
          <w:marLeft w:val="0"/>
          <w:marRight w:val="0"/>
          <w:marTop w:val="0"/>
          <w:marBottom w:val="0"/>
          <w:divBdr>
            <w:top w:val="none" w:sz="0" w:space="0" w:color="auto"/>
            <w:left w:val="none" w:sz="0" w:space="0" w:color="auto"/>
            <w:bottom w:val="none" w:sz="0" w:space="0" w:color="auto"/>
            <w:right w:val="none" w:sz="0" w:space="0" w:color="auto"/>
          </w:divBdr>
          <w:divsChild>
            <w:div w:id="528373929">
              <w:marLeft w:val="0"/>
              <w:marRight w:val="0"/>
              <w:marTop w:val="0"/>
              <w:marBottom w:val="0"/>
              <w:divBdr>
                <w:top w:val="none" w:sz="0" w:space="0" w:color="auto"/>
                <w:left w:val="none" w:sz="0" w:space="0" w:color="auto"/>
                <w:bottom w:val="none" w:sz="0" w:space="0" w:color="auto"/>
                <w:right w:val="none" w:sz="0" w:space="0" w:color="auto"/>
              </w:divBdr>
            </w:div>
            <w:div w:id="1959528785">
              <w:marLeft w:val="0"/>
              <w:marRight w:val="0"/>
              <w:marTop w:val="0"/>
              <w:marBottom w:val="0"/>
              <w:divBdr>
                <w:top w:val="none" w:sz="0" w:space="0" w:color="auto"/>
                <w:left w:val="none" w:sz="0" w:space="0" w:color="auto"/>
                <w:bottom w:val="none" w:sz="0" w:space="0" w:color="auto"/>
                <w:right w:val="none" w:sz="0" w:space="0" w:color="auto"/>
              </w:divBdr>
            </w:div>
          </w:divsChild>
        </w:div>
        <w:div w:id="867721123">
          <w:marLeft w:val="0"/>
          <w:marRight w:val="0"/>
          <w:marTop w:val="0"/>
          <w:marBottom w:val="0"/>
          <w:divBdr>
            <w:top w:val="none" w:sz="0" w:space="0" w:color="auto"/>
            <w:left w:val="none" w:sz="0" w:space="0" w:color="auto"/>
            <w:bottom w:val="none" w:sz="0" w:space="0" w:color="auto"/>
            <w:right w:val="none" w:sz="0" w:space="0" w:color="auto"/>
          </w:divBdr>
          <w:divsChild>
            <w:div w:id="1453790500">
              <w:marLeft w:val="0"/>
              <w:marRight w:val="0"/>
              <w:marTop w:val="0"/>
              <w:marBottom w:val="0"/>
              <w:divBdr>
                <w:top w:val="none" w:sz="0" w:space="0" w:color="auto"/>
                <w:left w:val="none" w:sz="0" w:space="0" w:color="auto"/>
                <w:bottom w:val="none" w:sz="0" w:space="0" w:color="auto"/>
                <w:right w:val="none" w:sz="0" w:space="0" w:color="auto"/>
              </w:divBdr>
            </w:div>
            <w:div w:id="442264765">
              <w:marLeft w:val="0"/>
              <w:marRight w:val="0"/>
              <w:marTop w:val="0"/>
              <w:marBottom w:val="0"/>
              <w:divBdr>
                <w:top w:val="none" w:sz="0" w:space="0" w:color="auto"/>
                <w:left w:val="none" w:sz="0" w:space="0" w:color="auto"/>
                <w:bottom w:val="none" w:sz="0" w:space="0" w:color="auto"/>
                <w:right w:val="none" w:sz="0" w:space="0" w:color="auto"/>
              </w:divBdr>
            </w:div>
          </w:divsChild>
        </w:div>
        <w:div w:id="1871843042">
          <w:marLeft w:val="0"/>
          <w:marRight w:val="0"/>
          <w:marTop w:val="0"/>
          <w:marBottom w:val="0"/>
          <w:divBdr>
            <w:top w:val="none" w:sz="0" w:space="0" w:color="auto"/>
            <w:left w:val="none" w:sz="0" w:space="0" w:color="auto"/>
            <w:bottom w:val="none" w:sz="0" w:space="0" w:color="auto"/>
            <w:right w:val="none" w:sz="0" w:space="0" w:color="auto"/>
          </w:divBdr>
          <w:divsChild>
            <w:div w:id="150488355">
              <w:marLeft w:val="0"/>
              <w:marRight w:val="0"/>
              <w:marTop w:val="0"/>
              <w:marBottom w:val="0"/>
              <w:divBdr>
                <w:top w:val="none" w:sz="0" w:space="0" w:color="auto"/>
                <w:left w:val="none" w:sz="0" w:space="0" w:color="auto"/>
                <w:bottom w:val="none" w:sz="0" w:space="0" w:color="auto"/>
                <w:right w:val="none" w:sz="0" w:space="0" w:color="auto"/>
              </w:divBdr>
            </w:div>
            <w:div w:id="1658417103">
              <w:marLeft w:val="0"/>
              <w:marRight w:val="0"/>
              <w:marTop w:val="0"/>
              <w:marBottom w:val="0"/>
              <w:divBdr>
                <w:top w:val="none" w:sz="0" w:space="0" w:color="auto"/>
                <w:left w:val="none" w:sz="0" w:space="0" w:color="auto"/>
                <w:bottom w:val="none" w:sz="0" w:space="0" w:color="auto"/>
                <w:right w:val="none" w:sz="0" w:space="0" w:color="auto"/>
              </w:divBdr>
            </w:div>
          </w:divsChild>
        </w:div>
        <w:div w:id="1303271806">
          <w:marLeft w:val="0"/>
          <w:marRight w:val="0"/>
          <w:marTop w:val="0"/>
          <w:marBottom w:val="0"/>
          <w:divBdr>
            <w:top w:val="none" w:sz="0" w:space="0" w:color="auto"/>
            <w:left w:val="none" w:sz="0" w:space="0" w:color="auto"/>
            <w:bottom w:val="none" w:sz="0" w:space="0" w:color="auto"/>
            <w:right w:val="none" w:sz="0" w:space="0" w:color="auto"/>
          </w:divBdr>
          <w:divsChild>
            <w:div w:id="2083329245">
              <w:marLeft w:val="0"/>
              <w:marRight w:val="0"/>
              <w:marTop w:val="0"/>
              <w:marBottom w:val="0"/>
              <w:divBdr>
                <w:top w:val="none" w:sz="0" w:space="0" w:color="auto"/>
                <w:left w:val="none" w:sz="0" w:space="0" w:color="auto"/>
                <w:bottom w:val="none" w:sz="0" w:space="0" w:color="auto"/>
                <w:right w:val="none" w:sz="0" w:space="0" w:color="auto"/>
              </w:divBdr>
            </w:div>
            <w:div w:id="2014334673">
              <w:marLeft w:val="0"/>
              <w:marRight w:val="0"/>
              <w:marTop w:val="0"/>
              <w:marBottom w:val="0"/>
              <w:divBdr>
                <w:top w:val="none" w:sz="0" w:space="0" w:color="auto"/>
                <w:left w:val="none" w:sz="0" w:space="0" w:color="auto"/>
                <w:bottom w:val="none" w:sz="0" w:space="0" w:color="auto"/>
                <w:right w:val="none" w:sz="0" w:space="0" w:color="auto"/>
              </w:divBdr>
            </w:div>
          </w:divsChild>
        </w:div>
        <w:div w:id="264002650">
          <w:marLeft w:val="0"/>
          <w:marRight w:val="0"/>
          <w:marTop w:val="0"/>
          <w:marBottom w:val="0"/>
          <w:divBdr>
            <w:top w:val="none" w:sz="0" w:space="0" w:color="auto"/>
            <w:left w:val="none" w:sz="0" w:space="0" w:color="auto"/>
            <w:bottom w:val="none" w:sz="0" w:space="0" w:color="auto"/>
            <w:right w:val="none" w:sz="0" w:space="0" w:color="auto"/>
          </w:divBdr>
          <w:divsChild>
            <w:div w:id="1775437900">
              <w:marLeft w:val="0"/>
              <w:marRight w:val="0"/>
              <w:marTop w:val="0"/>
              <w:marBottom w:val="0"/>
              <w:divBdr>
                <w:top w:val="none" w:sz="0" w:space="0" w:color="auto"/>
                <w:left w:val="none" w:sz="0" w:space="0" w:color="auto"/>
                <w:bottom w:val="none" w:sz="0" w:space="0" w:color="auto"/>
                <w:right w:val="none" w:sz="0" w:space="0" w:color="auto"/>
              </w:divBdr>
            </w:div>
            <w:div w:id="1385327667">
              <w:marLeft w:val="0"/>
              <w:marRight w:val="0"/>
              <w:marTop w:val="0"/>
              <w:marBottom w:val="0"/>
              <w:divBdr>
                <w:top w:val="none" w:sz="0" w:space="0" w:color="auto"/>
                <w:left w:val="none" w:sz="0" w:space="0" w:color="auto"/>
                <w:bottom w:val="none" w:sz="0" w:space="0" w:color="auto"/>
                <w:right w:val="none" w:sz="0" w:space="0" w:color="auto"/>
              </w:divBdr>
            </w:div>
            <w:div w:id="371266555">
              <w:marLeft w:val="0"/>
              <w:marRight w:val="0"/>
              <w:marTop w:val="0"/>
              <w:marBottom w:val="0"/>
              <w:divBdr>
                <w:top w:val="none" w:sz="0" w:space="0" w:color="auto"/>
                <w:left w:val="none" w:sz="0" w:space="0" w:color="auto"/>
                <w:bottom w:val="none" w:sz="0" w:space="0" w:color="auto"/>
                <w:right w:val="none" w:sz="0" w:space="0" w:color="auto"/>
              </w:divBdr>
            </w:div>
            <w:div w:id="119106231">
              <w:marLeft w:val="0"/>
              <w:marRight w:val="0"/>
              <w:marTop w:val="0"/>
              <w:marBottom w:val="0"/>
              <w:divBdr>
                <w:top w:val="none" w:sz="0" w:space="0" w:color="auto"/>
                <w:left w:val="none" w:sz="0" w:space="0" w:color="auto"/>
                <w:bottom w:val="none" w:sz="0" w:space="0" w:color="auto"/>
                <w:right w:val="none" w:sz="0" w:space="0" w:color="auto"/>
              </w:divBdr>
            </w:div>
          </w:divsChild>
        </w:div>
        <w:div w:id="707952355">
          <w:marLeft w:val="0"/>
          <w:marRight w:val="0"/>
          <w:marTop w:val="0"/>
          <w:marBottom w:val="0"/>
          <w:divBdr>
            <w:top w:val="none" w:sz="0" w:space="0" w:color="auto"/>
            <w:left w:val="none" w:sz="0" w:space="0" w:color="auto"/>
            <w:bottom w:val="none" w:sz="0" w:space="0" w:color="auto"/>
            <w:right w:val="none" w:sz="0" w:space="0" w:color="auto"/>
          </w:divBdr>
          <w:divsChild>
            <w:div w:id="2099212571">
              <w:marLeft w:val="0"/>
              <w:marRight w:val="0"/>
              <w:marTop w:val="0"/>
              <w:marBottom w:val="0"/>
              <w:divBdr>
                <w:top w:val="none" w:sz="0" w:space="0" w:color="auto"/>
                <w:left w:val="none" w:sz="0" w:space="0" w:color="auto"/>
                <w:bottom w:val="none" w:sz="0" w:space="0" w:color="auto"/>
                <w:right w:val="none" w:sz="0" w:space="0" w:color="auto"/>
              </w:divBdr>
            </w:div>
            <w:div w:id="899559042">
              <w:marLeft w:val="0"/>
              <w:marRight w:val="0"/>
              <w:marTop w:val="0"/>
              <w:marBottom w:val="0"/>
              <w:divBdr>
                <w:top w:val="none" w:sz="0" w:space="0" w:color="auto"/>
                <w:left w:val="none" w:sz="0" w:space="0" w:color="auto"/>
                <w:bottom w:val="none" w:sz="0" w:space="0" w:color="auto"/>
                <w:right w:val="none" w:sz="0" w:space="0" w:color="auto"/>
              </w:divBdr>
            </w:div>
            <w:div w:id="1439254491">
              <w:marLeft w:val="0"/>
              <w:marRight w:val="0"/>
              <w:marTop w:val="0"/>
              <w:marBottom w:val="0"/>
              <w:divBdr>
                <w:top w:val="none" w:sz="0" w:space="0" w:color="auto"/>
                <w:left w:val="none" w:sz="0" w:space="0" w:color="auto"/>
                <w:bottom w:val="none" w:sz="0" w:space="0" w:color="auto"/>
                <w:right w:val="none" w:sz="0" w:space="0" w:color="auto"/>
              </w:divBdr>
            </w:div>
          </w:divsChild>
        </w:div>
        <w:div w:id="2110930807">
          <w:marLeft w:val="0"/>
          <w:marRight w:val="0"/>
          <w:marTop w:val="0"/>
          <w:marBottom w:val="0"/>
          <w:divBdr>
            <w:top w:val="none" w:sz="0" w:space="0" w:color="auto"/>
            <w:left w:val="none" w:sz="0" w:space="0" w:color="auto"/>
            <w:bottom w:val="none" w:sz="0" w:space="0" w:color="auto"/>
            <w:right w:val="none" w:sz="0" w:space="0" w:color="auto"/>
          </w:divBdr>
          <w:divsChild>
            <w:div w:id="167596280">
              <w:marLeft w:val="0"/>
              <w:marRight w:val="0"/>
              <w:marTop w:val="0"/>
              <w:marBottom w:val="0"/>
              <w:divBdr>
                <w:top w:val="none" w:sz="0" w:space="0" w:color="auto"/>
                <w:left w:val="none" w:sz="0" w:space="0" w:color="auto"/>
                <w:bottom w:val="none" w:sz="0" w:space="0" w:color="auto"/>
                <w:right w:val="none" w:sz="0" w:space="0" w:color="auto"/>
              </w:divBdr>
            </w:div>
            <w:div w:id="1624652020">
              <w:marLeft w:val="0"/>
              <w:marRight w:val="0"/>
              <w:marTop w:val="0"/>
              <w:marBottom w:val="0"/>
              <w:divBdr>
                <w:top w:val="none" w:sz="0" w:space="0" w:color="auto"/>
                <w:left w:val="none" w:sz="0" w:space="0" w:color="auto"/>
                <w:bottom w:val="none" w:sz="0" w:space="0" w:color="auto"/>
                <w:right w:val="none" w:sz="0" w:space="0" w:color="auto"/>
              </w:divBdr>
            </w:div>
          </w:divsChild>
        </w:div>
        <w:div w:id="24521451">
          <w:marLeft w:val="0"/>
          <w:marRight w:val="0"/>
          <w:marTop w:val="0"/>
          <w:marBottom w:val="0"/>
          <w:divBdr>
            <w:top w:val="none" w:sz="0" w:space="0" w:color="auto"/>
            <w:left w:val="none" w:sz="0" w:space="0" w:color="auto"/>
            <w:bottom w:val="none" w:sz="0" w:space="0" w:color="auto"/>
            <w:right w:val="none" w:sz="0" w:space="0" w:color="auto"/>
          </w:divBdr>
          <w:divsChild>
            <w:div w:id="1164778948">
              <w:marLeft w:val="0"/>
              <w:marRight w:val="0"/>
              <w:marTop w:val="0"/>
              <w:marBottom w:val="0"/>
              <w:divBdr>
                <w:top w:val="none" w:sz="0" w:space="0" w:color="auto"/>
                <w:left w:val="none" w:sz="0" w:space="0" w:color="auto"/>
                <w:bottom w:val="none" w:sz="0" w:space="0" w:color="auto"/>
                <w:right w:val="none" w:sz="0" w:space="0" w:color="auto"/>
              </w:divBdr>
            </w:div>
          </w:divsChild>
        </w:div>
        <w:div w:id="688146941">
          <w:marLeft w:val="0"/>
          <w:marRight w:val="0"/>
          <w:marTop w:val="0"/>
          <w:marBottom w:val="0"/>
          <w:divBdr>
            <w:top w:val="none" w:sz="0" w:space="0" w:color="auto"/>
            <w:left w:val="none" w:sz="0" w:space="0" w:color="auto"/>
            <w:bottom w:val="none" w:sz="0" w:space="0" w:color="auto"/>
            <w:right w:val="none" w:sz="0" w:space="0" w:color="auto"/>
          </w:divBdr>
          <w:divsChild>
            <w:div w:id="287778943">
              <w:marLeft w:val="0"/>
              <w:marRight w:val="0"/>
              <w:marTop w:val="0"/>
              <w:marBottom w:val="0"/>
              <w:divBdr>
                <w:top w:val="none" w:sz="0" w:space="0" w:color="auto"/>
                <w:left w:val="none" w:sz="0" w:space="0" w:color="auto"/>
                <w:bottom w:val="none" w:sz="0" w:space="0" w:color="auto"/>
                <w:right w:val="none" w:sz="0" w:space="0" w:color="auto"/>
              </w:divBdr>
            </w:div>
          </w:divsChild>
        </w:div>
        <w:div w:id="809444403">
          <w:marLeft w:val="0"/>
          <w:marRight w:val="0"/>
          <w:marTop w:val="0"/>
          <w:marBottom w:val="0"/>
          <w:divBdr>
            <w:top w:val="none" w:sz="0" w:space="0" w:color="auto"/>
            <w:left w:val="none" w:sz="0" w:space="0" w:color="auto"/>
            <w:bottom w:val="none" w:sz="0" w:space="0" w:color="auto"/>
            <w:right w:val="none" w:sz="0" w:space="0" w:color="auto"/>
          </w:divBdr>
          <w:divsChild>
            <w:div w:id="101077673">
              <w:marLeft w:val="0"/>
              <w:marRight w:val="0"/>
              <w:marTop w:val="0"/>
              <w:marBottom w:val="0"/>
              <w:divBdr>
                <w:top w:val="none" w:sz="0" w:space="0" w:color="auto"/>
                <w:left w:val="none" w:sz="0" w:space="0" w:color="auto"/>
                <w:bottom w:val="none" w:sz="0" w:space="0" w:color="auto"/>
                <w:right w:val="none" w:sz="0" w:space="0" w:color="auto"/>
              </w:divBdr>
            </w:div>
            <w:div w:id="872810524">
              <w:marLeft w:val="0"/>
              <w:marRight w:val="0"/>
              <w:marTop w:val="0"/>
              <w:marBottom w:val="0"/>
              <w:divBdr>
                <w:top w:val="none" w:sz="0" w:space="0" w:color="auto"/>
                <w:left w:val="none" w:sz="0" w:space="0" w:color="auto"/>
                <w:bottom w:val="none" w:sz="0" w:space="0" w:color="auto"/>
                <w:right w:val="none" w:sz="0" w:space="0" w:color="auto"/>
              </w:divBdr>
            </w:div>
          </w:divsChild>
        </w:div>
        <w:div w:id="103352239">
          <w:marLeft w:val="0"/>
          <w:marRight w:val="0"/>
          <w:marTop w:val="0"/>
          <w:marBottom w:val="0"/>
          <w:divBdr>
            <w:top w:val="none" w:sz="0" w:space="0" w:color="auto"/>
            <w:left w:val="none" w:sz="0" w:space="0" w:color="auto"/>
            <w:bottom w:val="none" w:sz="0" w:space="0" w:color="auto"/>
            <w:right w:val="none" w:sz="0" w:space="0" w:color="auto"/>
          </w:divBdr>
          <w:divsChild>
            <w:div w:id="1060788264">
              <w:marLeft w:val="0"/>
              <w:marRight w:val="0"/>
              <w:marTop w:val="0"/>
              <w:marBottom w:val="0"/>
              <w:divBdr>
                <w:top w:val="none" w:sz="0" w:space="0" w:color="auto"/>
                <w:left w:val="none" w:sz="0" w:space="0" w:color="auto"/>
                <w:bottom w:val="none" w:sz="0" w:space="0" w:color="auto"/>
                <w:right w:val="none" w:sz="0" w:space="0" w:color="auto"/>
              </w:divBdr>
            </w:div>
          </w:divsChild>
        </w:div>
        <w:div w:id="1056197306">
          <w:marLeft w:val="0"/>
          <w:marRight w:val="0"/>
          <w:marTop w:val="0"/>
          <w:marBottom w:val="0"/>
          <w:divBdr>
            <w:top w:val="none" w:sz="0" w:space="0" w:color="auto"/>
            <w:left w:val="none" w:sz="0" w:space="0" w:color="auto"/>
            <w:bottom w:val="none" w:sz="0" w:space="0" w:color="auto"/>
            <w:right w:val="none" w:sz="0" w:space="0" w:color="auto"/>
          </w:divBdr>
          <w:divsChild>
            <w:div w:id="1292320009">
              <w:marLeft w:val="0"/>
              <w:marRight w:val="0"/>
              <w:marTop w:val="0"/>
              <w:marBottom w:val="0"/>
              <w:divBdr>
                <w:top w:val="none" w:sz="0" w:space="0" w:color="auto"/>
                <w:left w:val="none" w:sz="0" w:space="0" w:color="auto"/>
                <w:bottom w:val="none" w:sz="0" w:space="0" w:color="auto"/>
                <w:right w:val="none" w:sz="0" w:space="0" w:color="auto"/>
              </w:divBdr>
            </w:div>
            <w:div w:id="361248026">
              <w:marLeft w:val="0"/>
              <w:marRight w:val="0"/>
              <w:marTop w:val="0"/>
              <w:marBottom w:val="0"/>
              <w:divBdr>
                <w:top w:val="none" w:sz="0" w:space="0" w:color="auto"/>
                <w:left w:val="none" w:sz="0" w:space="0" w:color="auto"/>
                <w:bottom w:val="none" w:sz="0" w:space="0" w:color="auto"/>
                <w:right w:val="none" w:sz="0" w:space="0" w:color="auto"/>
              </w:divBdr>
            </w:div>
          </w:divsChild>
        </w:div>
        <w:div w:id="1296444254">
          <w:marLeft w:val="0"/>
          <w:marRight w:val="0"/>
          <w:marTop w:val="0"/>
          <w:marBottom w:val="0"/>
          <w:divBdr>
            <w:top w:val="none" w:sz="0" w:space="0" w:color="auto"/>
            <w:left w:val="none" w:sz="0" w:space="0" w:color="auto"/>
            <w:bottom w:val="none" w:sz="0" w:space="0" w:color="auto"/>
            <w:right w:val="none" w:sz="0" w:space="0" w:color="auto"/>
          </w:divBdr>
          <w:divsChild>
            <w:div w:id="1302543132">
              <w:marLeft w:val="0"/>
              <w:marRight w:val="0"/>
              <w:marTop w:val="0"/>
              <w:marBottom w:val="0"/>
              <w:divBdr>
                <w:top w:val="none" w:sz="0" w:space="0" w:color="auto"/>
                <w:left w:val="none" w:sz="0" w:space="0" w:color="auto"/>
                <w:bottom w:val="none" w:sz="0" w:space="0" w:color="auto"/>
                <w:right w:val="none" w:sz="0" w:space="0" w:color="auto"/>
              </w:divBdr>
            </w:div>
            <w:div w:id="1125193428">
              <w:marLeft w:val="0"/>
              <w:marRight w:val="0"/>
              <w:marTop w:val="0"/>
              <w:marBottom w:val="0"/>
              <w:divBdr>
                <w:top w:val="none" w:sz="0" w:space="0" w:color="auto"/>
                <w:left w:val="none" w:sz="0" w:space="0" w:color="auto"/>
                <w:bottom w:val="none" w:sz="0" w:space="0" w:color="auto"/>
                <w:right w:val="none" w:sz="0" w:space="0" w:color="auto"/>
              </w:divBdr>
            </w:div>
          </w:divsChild>
        </w:div>
        <w:div w:id="1232620279">
          <w:marLeft w:val="0"/>
          <w:marRight w:val="0"/>
          <w:marTop w:val="0"/>
          <w:marBottom w:val="0"/>
          <w:divBdr>
            <w:top w:val="none" w:sz="0" w:space="0" w:color="auto"/>
            <w:left w:val="none" w:sz="0" w:space="0" w:color="auto"/>
            <w:bottom w:val="none" w:sz="0" w:space="0" w:color="auto"/>
            <w:right w:val="none" w:sz="0" w:space="0" w:color="auto"/>
          </w:divBdr>
          <w:divsChild>
            <w:div w:id="1507672922">
              <w:marLeft w:val="0"/>
              <w:marRight w:val="0"/>
              <w:marTop w:val="0"/>
              <w:marBottom w:val="0"/>
              <w:divBdr>
                <w:top w:val="none" w:sz="0" w:space="0" w:color="auto"/>
                <w:left w:val="none" w:sz="0" w:space="0" w:color="auto"/>
                <w:bottom w:val="none" w:sz="0" w:space="0" w:color="auto"/>
                <w:right w:val="none" w:sz="0" w:space="0" w:color="auto"/>
              </w:divBdr>
            </w:div>
            <w:div w:id="1610354530">
              <w:marLeft w:val="0"/>
              <w:marRight w:val="0"/>
              <w:marTop w:val="0"/>
              <w:marBottom w:val="0"/>
              <w:divBdr>
                <w:top w:val="none" w:sz="0" w:space="0" w:color="auto"/>
                <w:left w:val="none" w:sz="0" w:space="0" w:color="auto"/>
                <w:bottom w:val="none" w:sz="0" w:space="0" w:color="auto"/>
                <w:right w:val="none" w:sz="0" w:space="0" w:color="auto"/>
              </w:divBdr>
            </w:div>
            <w:div w:id="609095384">
              <w:marLeft w:val="0"/>
              <w:marRight w:val="0"/>
              <w:marTop w:val="0"/>
              <w:marBottom w:val="0"/>
              <w:divBdr>
                <w:top w:val="none" w:sz="0" w:space="0" w:color="auto"/>
                <w:left w:val="none" w:sz="0" w:space="0" w:color="auto"/>
                <w:bottom w:val="none" w:sz="0" w:space="0" w:color="auto"/>
                <w:right w:val="none" w:sz="0" w:space="0" w:color="auto"/>
              </w:divBdr>
            </w:div>
            <w:div w:id="2061199079">
              <w:marLeft w:val="0"/>
              <w:marRight w:val="0"/>
              <w:marTop w:val="0"/>
              <w:marBottom w:val="0"/>
              <w:divBdr>
                <w:top w:val="none" w:sz="0" w:space="0" w:color="auto"/>
                <w:left w:val="none" w:sz="0" w:space="0" w:color="auto"/>
                <w:bottom w:val="none" w:sz="0" w:space="0" w:color="auto"/>
                <w:right w:val="none" w:sz="0" w:space="0" w:color="auto"/>
              </w:divBdr>
            </w:div>
          </w:divsChild>
        </w:div>
        <w:div w:id="1770927185">
          <w:marLeft w:val="0"/>
          <w:marRight w:val="0"/>
          <w:marTop w:val="0"/>
          <w:marBottom w:val="0"/>
          <w:divBdr>
            <w:top w:val="none" w:sz="0" w:space="0" w:color="auto"/>
            <w:left w:val="none" w:sz="0" w:space="0" w:color="auto"/>
            <w:bottom w:val="none" w:sz="0" w:space="0" w:color="auto"/>
            <w:right w:val="none" w:sz="0" w:space="0" w:color="auto"/>
          </w:divBdr>
          <w:divsChild>
            <w:div w:id="236326302">
              <w:marLeft w:val="0"/>
              <w:marRight w:val="0"/>
              <w:marTop w:val="0"/>
              <w:marBottom w:val="0"/>
              <w:divBdr>
                <w:top w:val="none" w:sz="0" w:space="0" w:color="auto"/>
                <w:left w:val="none" w:sz="0" w:space="0" w:color="auto"/>
                <w:bottom w:val="none" w:sz="0" w:space="0" w:color="auto"/>
                <w:right w:val="none" w:sz="0" w:space="0" w:color="auto"/>
              </w:divBdr>
            </w:div>
          </w:divsChild>
        </w:div>
        <w:div w:id="1584798466">
          <w:marLeft w:val="0"/>
          <w:marRight w:val="0"/>
          <w:marTop w:val="0"/>
          <w:marBottom w:val="0"/>
          <w:divBdr>
            <w:top w:val="none" w:sz="0" w:space="0" w:color="auto"/>
            <w:left w:val="none" w:sz="0" w:space="0" w:color="auto"/>
            <w:bottom w:val="none" w:sz="0" w:space="0" w:color="auto"/>
            <w:right w:val="none" w:sz="0" w:space="0" w:color="auto"/>
          </w:divBdr>
          <w:divsChild>
            <w:div w:id="267002976">
              <w:marLeft w:val="0"/>
              <w:marRight w:val="0"/>
              <w:marTop w:val="0"/>
              <w:marBottom w:val="0"/>
              <w:divBdr>
                <w:top w:val="none" w:sz="0" w:space="0" w:color="auto"/>
                <w:left w:val="none" w:sz="0" w:space="0" w:color="auto"/>
                <w:bottom w:val="none" w:sz="0" w:space="0" w:color="auto"/>
                <w:right w:val="none" w:sz="0" w:space="0" w:color="auto"/>
              </w:divBdr>
            </w:div>
            <w:div w:id="335114704">
              <w:marLeft w:val="0"/>
              <w:marRight w:val="0"/>
              <w:marTop w:val="0"/>
              <w:marBottom w:val="0"/>
              <w:divBdr>
                <w:top w:val="none" w:sz="0" w:space="0" w:color="auto"/>
                <w:left w:val="none" w:sz="0" w:space="0" w:color="auto"/>
                <w:bottom w:val="none" w:sz="0" w:space="0" w:color="auto"/>
                <w:right w:val="none" w:sz="0" w:space="0" w:color="auto"/>
              </w:divBdr>
            </w:div>
          </w:divsChild>
        </w:div>
        <w:div w:id="665015581">
          <w:marLeft w:val="0"/>
          <w:marRight w:val="0"/>
          <w:marTop w:val="0"/>
          <w:marBottom w:val="0"/>
          <w:divBdr>
            <w:top w:val="none" w:sz="0" w:space="0" w:color="auto"/>
            <w:left w:val="none" w:sz="0" w:space="0" w:color="auto"/>
            <w:bottom w:val="none" w:sz="0" w:space="0" w:color="auto"/>
            <w:right w:val="none" w:sz="0" w:space="0" w:color="auto"/>
          </w:divBdr>
          <w:divsChild>
            <w:div w:id="813108743">
              <w:marLeft w:val="0"/>
              <w:marRight w:val="0"/>
              <w:marTop w:val="0"/>
              <w:marBottom w:val="0"/>
              <w:divBdr>
                <w:top w:val="none" w:sz="0" w:space="0" w:color="auto"/>
                <w:left w:val="none" w:sz="0" w:space="0" w:color="auto"/>
                <w:bottom w:val="none" w:sz="0" w:space="0" w:color="auto"/>
                <w:right w:val="none" w:sz="0" w:space="0" w:color="auto"/>
              </w:divBdr>
            </w:div>
            <w:div w:id="478765264">
              <w:marLeft w:val="0"/>
              <w:marRight w:val="0"/>
              <w:marTop w:val="0"/>
              <w:marBottom w:val="0"/>
              <w:divBdr>
                <w:top w:val="none" w:sz="0" w:space="0" w:color="auto"/>
                <w:left w:val="none" w:sz="0" w:space="0" w:color="auto"/>
                <w:bottom w:val="none" w:sz="0" w:space="0" w:color="auto"/>
                <w:right w:val="none" w:sz="0" w:space="0" w:color="auto"/>
              </w:divBdr>
            </w:div>
          </w:divsChild>
        </w:div>
        <w:div w:id="966546787">
          <w:marLeft w:val="0"/>
          <w:marRight w:val="0"/>
          <w:marTop w:val="0"/>
          <w:marBottom w:val="0"/>
          <w:divBdr>
            <w:top w:val="none" w:sz="0" w:space="0" w:color="auto"/>
            <w:left w:val="none" w:sz="0" w:space="0" w:color="auto"/>
            <w:bottom w:val="none" w:sz="0" w:space="0" w:color="auto"/>
            <w:right w:val="none" w:sz="0" w:space="0" w:color="auto"/>
          </w:divBdr>
          <w:divsChild>
            <w:div w:id="1260915194">
              <w:marLeft w:val="0"/>
              <w:marRight w:val="0"/>
              <w:marTop w:val="0"/>
              <w:marBottom w:val="0"/>
              <w:divBdr>
                <w:top w:val="none" w:sz="0" w:space="0" w:color="auto"/>
                <w:left w:val="none" w:sz="0" w:space="0" w:color="auto"/>
                <w:bottom w:val="none" w:sz="0" w:space="0" w:color="auto"/>
                <w:right w:val="none" w:sz="0" w:space="0" w:color="auto"/>
              </w:divBdr>
            </w:div>
            <w:div w:id="1179583019">
              <w:marLeft w:val="0"/>
              <w:marRight w:val="0"/>
              <w:marTop w:val="0"/>
              <w:marBottom w:val="0"/>
              <w:divBdr>
                <w:top w:val="none" w:sz="0" w:space="0" w:color="auto"/>
                <w:left w:val="none" w:sz="0" w:space="0" w:color="auto"/>
                <w:bottom w:val="none" w:sz="0" w:space="0" w:color="auto"/>
                <w:right w:val="none" w:sz="0" w:space="0" w:color="auto"/>
              </w:divBdr>
            </w:div>
          </w:divsChild>
        </w:div>
        <w:div w:id="819881202">
          <w:marLeft w:val="0"/>
          <w:marRight w:val="0"/>
          <w:marTop w:val="0"/>
          <w:marBottom w:val="0"/>
          <w:divBdr>
            <w:top w:val="none" w:sz="0" w:space="0" w:color="auto"/>
            <w:left w:val="none" w:sz="0" w:space="0" w:color="auto"/>
            <w:bottom w:val="none" w:sz="0" w:space="0" w:color="auto"/>
            <w:right w:val="none" w:sz="0" w:space="0" w:color="auto"/>
          </w:divBdr>
          <w:divsChild>
            <w:div w:id="1257980814">
              <w:marLeft w:val="0"/>
              <w:marRight w:val="0"/>
              <w:marTop w:val="0"/>
              <w:marBottom w:val="0"/>
              <w:divBdr>
                <w:top w:val="none" w:sz="0" w:space="0" w:color="auto"/>
                <w:left w:val="none" w:sz="0" w:space="0" w:color="auto"/>
                <w:bottom w:val="none" w:sz="0" w:space="0" w:color="auto"/>
                <w:right w:val="none" w:sz="0" w:space="0" w:color="auto"/>
              </w:divBdr>
            </w:div>
          </w:divsChild>
        </w:div>
        <w:div w:id="1105002647">
          <w:marLeft w:val="0"/>
          <w:marRight w:val="0"/>
          <w:marTop w:val="0"/>
          <w:marBottom w:val="0"/>
          <w:divBdr>
            <w:top w:val="none" w:sz="0" w:space="0" w:color="auto"/>
            <w:left w:val="none" w:sz="0" w:space="0" w:color="auto"/>
            <w:bottom w:val="none" w:sz="0" w:space="0" w:color="auto"/>
            <w:right w:val="none" w:sz="0" w:space="0" w:color="auto"/>
          </w:divBdr>
          <w:divsChild>
            <w:div w:id="1348218143">
              <w:marLeft w:val="0"/>
              <w:marRight w:val="0"/>
              <w:marTop w:val="0"/>
              <w:marBottom w:val="0"/>
              <w:divBdr>
                <w:top w:val="none" w:sz="0" w:space="0" w:color="auto"/>
                <w:left w:val="none" w:sz="0" w:space="0" w:color="auto"/>
                <w:bottom w:val="none" w:sz="0" w:space="0" w:color="auto"/>
                <w:right w:val="none" w:sz="0" w:space="0" w:color="auto"/>
              </w:divBdr>
            </w:div>
            <w:div w:id="392124073">
              <w:marLeft w:val="0"/>
              <w:marRight w:val="0"/>
              <w:marTop w:val="0"/>
              <w:marBottom w:val="0"/>
              <w:divBdr>
                <w:top w:val="none" w:sz="0" w:space="0" w:color="auto"/>
                <w:left w:val="none" w:sz="0" w:space="0" w:color="auto"/>
                <w:bottom w:val="none" w:sz="0" w:space="0" w:color="auto"/>
                <w:right w:val="none" w:sz="0" w:space="0" w:color="auto"/>
              </w:divBdr>
            </w:div>
          </w:divsChild>
        </w:div>
        <w:div w:id="1435705055">
          <w:marLeft w:val="0"/>
          <w:marRight w:val="0"/>
          <w:marTop w:val="0"/>
          <w:marBottom w:val="0"/>
          <w:divBdr>
            <w:top w:val="none" w:sz="0" w:space="0" w:color="auto"/>
            <w:left w:val="none" w:sz="0" w:space="0" w:color="auto"/>
            <w:bottom w:val="none" w:sz="0" w:space="0" w:color="auto"/>
            <w:right w:val="none" w:sz="0" w:space="0" w:color="auto"/>
          </w:divBdr>
          <w:divsChild>
            <w:div w:id="734468767">
              <w:marLeft w:val="0"/>
              <w:marRight w:val="0"/>
              <w:marTop w:val="0"/>
              <w:marBottom w:val="0"/>
              <w:divBdr>
                <w:top w:val="none" w:sz="0" w:space="0" w:color="auto"/>
                <w:left w:val="none" w:sz="0" w:space="0" w:color="auto"/>
                <w:bottom w:val="none" w:sz="0" w:space="0" w:color="auto"/>
                <w:right w:val="none" w:sz="0" w:space="0" w:color="auto"/>
              </w:divBdr>
            </w:div>
            <w:div w:id="1530992737">
              <w:marLeft w:val="0"/>
              <w:marRight w:val="0"/>
              <w:marTop w:val="0"/>
              <w:marBottom w:val="0"/>
              <w:divBdr>
                <w:top w:val="none" w:sz="0" w:space="0" w:color="auto"/>
                <w:left w:val="none" w:sz="0" w:space="0" w:color="auto"/>
                <w:bottom w:val="none" w:sz="0" w:space="0" w:color="auto"/>
                <w:right w:val="none" w:sz="0" w:space="0" w:color="auto"/>
              </w:divBdr>
            </w:div>
          </w:divsChild>
        </w:div>
        <w:div w:id="551622608">
          <w:marLeft w:val="0"/>
          <w:marRight w:val="0"/>
          <w:marTop w:val="0"/>
          <w:marBottom w:val="0"/>
          <w:divBdr>
            <w:top w:val="none" w:sz="0" w:space="0" w:color="auto"/>
            <w:left w:val="none" w:sz="0" w:space="0" w:color="auto"/>
            <w:bottom w:val="none" w:sz="0" w:space="0" w:color="auto"/>
            <w:right w:val="none" w:sz="0" w:space="0" w:color="auto"/>
          </w:divBdr>
          <w:divsChild>
            <w:div w:id="1484927981">
              <w:marLeft w:val="0"/>
              <w:marRight w:val="0"/>
              <w:marTop w:val="0"/>
              <w:marBottom w:val="0"/>
              <w:divBdr>
                <w:top w:val="none" w:sz="0" w:space="0" w:color="auto"/>
                <w:left w:val="none" w:sz="0" w:space="0" w:color="auto"/>
                <w:bottom w:val="none" w:sz="0" w:space="0" w:color="auto"/>
                <w:right w:val="none" w:sz="0" w:space="0" w:color="auto"/>
              </w:divBdr>
            </w:div>
            <w:div w:id="721447440">
              <w:marLeft w:val="0"/>
              <w:marRight w:val="0"/>
              <w:marTop w:val="0"/>
              <w:marBottom w:val="0"/>
              <w:divBdr>
                <w:top w:val="none" w:sz="0" w:space="0" w:color="auto"/>
                <w:left w:val="none" w:sz="0" w:space="0" w:color="auto"/>
                <w:bottom w:val="none" w:sz="0" w:space="0" w:color="auto"/>
                <w:right w:val="none" w:sz="0" w:space="0" w:color="auto"/>
              </w:divBdr>
            </w:div>
            <w:div w:id="300038276">
              <w:marLeft w:val="0"/>
              <w:marRight w:val="0"/>
              <w:marTop w:val="0"/>
              <w:marBottom w:val="0"/>
              <w:divBdr>
                <w:top w:val="none" w:sz="0" w:space="0" w:color="auto"/>
                <w:left w:val="none" w:sz="0" w:space="0" w:color="auto"/>
                <w:bottom w:val="none" w:sz="0" w:space="0" w:color="auto"/>
                <w:right w:val="none" w:sz="0" w:space="0" w:color="auto"/>
              </w:divBdr>
            </w:div>
            <w:div w:id="803081711">
              <w:marLeft w:val="0"/>
              <w:marRight w:val="0"/>
              <w:marTop w:val="0"/>
              <w:marBottom w:val="0"/>
              <w:divBdr>
                <w:top w:val="none" w:sz="0" w:space="0" w:color="auto"/>
                <w:left w:val="none" w:sz="0" w:space="0" w:color="auto"/>
                <w:bottom w:val="none" w:sz="0" w:space="0" w:color="auto"/>
                <w:right w:val="none" w:sz="0" w:space="0" w:color="auto"/>
              </w:divBdr>
            </w:div>
            <w:div w:id="184441909">
              <w:marLeft w:val="0"/>
              <w:marRight w:val="0"/>
              <w:marTop w:val="0"/>
              <w:marBottom w:val="0"/>
              <w:divBdr>
                <w:top w:val="none" w:sz="0" w:space="0" w:color="auto"/>
                <w:left w:val="none" w:sz="0" w:space="0" w:color="auto"/>
                <w:bottom w:val="none" w:sz="0" w:space="0" w:color="auto"/>
                <w:right w:val="none" w:sz="0" w:space="0" w:color="auto"/>
              </w:divBdr>
            </w:div>
            <w:div w:id="40323311">
              <w:marLeft w:val="0"/>
              <w:marRight w:val="0"/>
              <w:marTop w:val="0"/>
              <w:marBottom w:val="0"/>
              <w:divBdr>
                <w:top w:val="none" w:sz="0" w:space="0" w:color="auto"/>
                <w:left w:val="none" w:sz="0" w:space="0" w:color="auto"/>
                <w:bottom w:val="none" w:sz="0" w:space="0" w:color="auto"/>
                <w:right w:val="none" w:sz="0" w:space="0" w:color="auto"/>
              </w:divBdr>
            </w:div>
          </w:divsChild>
        </w:div>
        <w:div w:id="1997107660">
          <w:marLeft w:val="0"/>
          <w:marRight w:val="0"/>
          <w:marTop w:val="0"/>
          <w:marBottom w:val="0"/>
          <w:divBdr>
            <w:top w:val="none" w:sz="0" w:space="0" w:color="auto"/>
            <w:left w:val="none" w:sz="0" w:space="0" w:color="auto"/>
            <w:bottom w:val="none" w:sz="0" w:space="0" w:color="auto"/>
            <w:right w:val="none" w:sz="0" w:space="0" w:color="auto"/>
          </w:divBdr>
          <w:divsChild>
            <w:div w:id="289554132">
              <w:marLeft w:val="0"/>
              <w:marRight w:val="0"/>
              <w:marTop w:val="0"/>
              <w:marBottom w:val="0"/>
              <w:divBdr>
                <w:top w:val="none" w:sz="0" w:space="0" w:color="auto"/>
                <w:left w:val="none" w:sz="0" w:space="0" w:color="auto"/>
                <w:bottom w:val="none" w:sz="0" w:space="0" w:color="auto"/>
                <w:right w:val="none" w:sz="0" w:space="0" w:color="auto"/>
              </w:divBdr>
            </w:div>
            <w:div w:id="1557476140">
              <w:marLeft w:val="0"/>
              <w:marRight w:val="0"/>
              <w:marTop w:val="0"/>
              <w:marBottom w:val="0"/>
              <w:divBdr>
                <w:top w:val="none" w:sz="0" w:space="0" w:color="auto"/>
                <w:left w:val="none" w:sz="0" w:space="0" w:color="auto"/>
                <w:bottom w:val="none" w:sz="0" w:space="0" w:color="auto"/>
                <w:right w:val="none" w:sz="0" w:space="0" w:color="auto"/>
              </w:divBdr>
            </w:div>
            <w:div w:id="943416393">
              <w:marLeft w:val="0"/>
              <w:marRight w:val="0"/>
              <w:marTop w:val="0"/>
              <w:marBottom w:val="0"/>
              <w:divBdr>
                <w:top w:val="none" w:sz="0" w:space="0" w:color="auto"/>
                <w:left w:val="none" w:sz="0" w:space="0" w:color="auto"/>
                <w:bottom w:val="none" w:sz="0" w:space="0" w:color="auto"/>
                <w:right w:val="none" w:sz="0" w:space="0" w:color="auto"/>
              </w:divBdr>
            </w:div>
          </w:divsChild>
        </w:div>
        <w:div w:id="1748460021">
          <w:marLeft w:val="0"/>
          <w:marRight w:val="0"/>
          <w:marTop w:val="0"/>
          <w:marBottom w:val="0"/>
          <w:divBdr>
            <w:top w:val="none" w:sz="0" w:space="0" w:color="auto"/>
            <w:left w:val="none" w:sz="0" w:space="0" w:color="auto"/>
            <w:bottom w:val="none" w:sz="0" w:space="0" w:color="auto"/>
            <w:right w:val="none" w:sz="0" w:space="0" w:color="auto"/>
          </w:divBdr>
          <w:divsChild>
            <w:div w:id="1019620159">
              <w:marLeft w:val="0"/>
              <w:marRight w:val="0"/>
              <w:marTop w:val="0"/>
              <w:marBottom w:val="0"/>
              <w:divBdr>
                <w:top w:val="none" w:sz="0" w:space="0" w:color="auto"/>
                <w:left w:val="none" w:sz="0" w:space="0" w:color="auto"/>
                <w:bottom w:val="none" w:sz="0" w:space="0" w:color="auto"/>
                <w:right w:val="none" w:sz="0" w:space="0" w:color="auto"/>
              </w:divBdr>
            </w:div>
            <w:div w:id="611322823">
              <w:marLeft w:val="0"/>
              <w:marRight w:val="0"/>
              <w:marTop w:val="0"/>
              <w:marBottom w:val="0"/>
              <w:divBdr>
                <w:top w:val="none" w:sz="0" w:space="0" w:color="auto"/>
                <w:left w:val="none" w:sz="0" w:space="0" w:color="auto"/>
                <w:bottom w:val="none" w:sz="0" w:space="0" w:color="auto"/>
                <w:right w:val="none" w:sz="0" w:space="0" w:color="auto"/>
              </w:divBdr>
            </w:div>
          </w:divsChild>
        </w:div>
        <w:div w:id="1711109347">
          <w:marLeft w:val="0"/>
          <w:marRight w:val="0"/>
          <w:marTop w:val="0"/>
          <w:marBottom w:val="0"/>
          <w:divBdr>
            <w:top w:val="none" w:sz="0" w:space="0" w:color="auto"/>
            <w:left w:val="none" w:sz="0" w:space="0" w:color="auto"/>
            <w:bottom w:val="none" w:sz="0" w:space="0" w:color="auto"/>
            <w:right w:val="none" w:sz="0" w:space="0" w:color="auto"/>
          </w:divBdr>
          <w:divsChild>
            <w:div w:id="216404667">
              <w:marLeft w:val="0"/>
              <w:marRight w:val="0"/>
              <w:marTop w:val="0"/>
              <w:marBottom w:val="0"/>
              <w:divBdr>
                <w:top w:val="none" w:sz="0" w:space="0" w:color="auto"/>
                <w:left w:val="none" w:sz="0" w:space="0" w:color="auto"/>
                <w:bottom w:val="none" w:sz="0" w:space="0" w:color="auto"/>
                <w:right w:val="none" w:sz="0" w:space="0" w:color="auto"/>
              </w:divBdr>
            </w:div>
            <w:div w:id="310597697">
              <w:marLeft w:val="0"/>
              <w:marRight w:val="0"/>
              <w:marTop w:val="0"/>
              <w:marBottom w:val="0"/>
              <w:divBdr>
                <w:top w:val="none" w:sz="0" w:space="0" w:color="auto"/>
                <w:left w:val="none" w:sz="0" w:space="0" w:color="auto"/>
                <w:bottom w:val="none" w:sz="0" w:space="0" w:color="auto"/>
                <w:right w:val="none" w:sz="0" w:space="0" w:color="auto"/>
              </w:divBdr>
            </w:div>
          </w:divsChild>
        </w:div>
        <w:div w:id="1871215106">
          <w:marLeft w:val="0"/>
          <w:marRight w:val="0"/>
          <w:marTop w:val="0"/>
          <w:marBottom w:val="0"/>
          <w:divBdr>
            <w:top w:val="none" w:sz="0" w:space="0" w:color="auto"/>
            <w:left w:val="none" w:sz="0" w:space="0" w:color="auto"/>
            <w:bottom w:val="none" w:sz="0" w:space="0" w:color="auto"/>
            <w:right w:val="none" w:sz="0" w:space="0" w:color="auto"/>
          </w:divBdr>
          <w:divsChild>
            <w:div w:id="1582064130">
              <w:marLeft w:val="0"/>
              <w:marRight w:val="0"/>
              <w:marTop w:val="0"/>
              <w:marBottom w:val="0"/>
              <w:divBdr>
                <w:top w:val="none" w:sz="0" w:space="0" w:color="auto"/>
                <w:left w:val="none" w:sz="0" w:space="0" w:color="auto"/>
                <w:bottom w:val="none" w:sz="0" w:space="0" w:color="auto"/>
                <w:right w:val="none" w:sz="0" w:space="0" w:color="auto"/>
              </w:divBdr>
            </w:div>
            <w:div w:id="225379101">
              <w:marLeft w:val="0"/>
              <w:marRight w:val="0"/>
              <w:marTop w:val="0"/>
              <w:marBottom w:val="0"/>
              <w:divBdr>
                <w:top w:val="none" w:sz="0" w:space="0" w:color="auto"/>
                <w:left w:val="none" w:sz="0" w:space="0" w:color="auto"/>
                <w:bottom w:val="none" w:sz="0" w:space="0" w:color="auto"/>
                <w:right w:val="none" w:sz="0" w:space="0" w:color="auto"/>
              </w:divBdr>
            </w:div>
          </w:divsChild>
        </w:div>
        <w:div w:id="346295430">
          <w:marLeft w:val="0"/>
          <w:marRight w:val="0"/>
          <w:marTop w:val="0"/>
          <w:marBottom w:val="0"/>
          <w:divBdr>
            <w:top w:val="none" w:sz="0" w:space="0" w:color="auto"/>
            <w:left w:val="none" w:sz="0" w:space="0" w:color="auto"/>
            <w:bottom w:val="none" w:sz="0" w:space="0" w:color="auto"/>
            <w:right w:val="none" w:sz="0" w:space="0" w:color="auto"/>
          </w:divBdr>
          <w:divsChild>
            <w:div w:id="1173303846">
              <w:marLeft w:val="0"/>
              <w:marRight w:val="0"/>
              <w:marTop w:val="0"/>
              <w:marBottom w:val="0"/>
              <w:divBdr>
                <w:top w:val="none" w:sz="0" w:space="0" w:color="auto"/>
                <w:left w:val="none" w:sz="0" w:space="0" w:color="auto"/>
                <w:bottom w:val="none" w:sz="0" w:space="0" w:color="auto"/>
                <w:right w:val="none" w:sz="0" w:space="0" w:color="auto"/>
              </w:divBdr>
            </w:div>
            <w:div w:id="1780950906">
              <w:marLeft w:val="0"/>
              <w:marRight w:val="0"/>
              <w:marTop w:val="0"/>
              <w:marBottom w:val="0"/>
              <w:divBdr>
                <w:top w:val="none" w:sz="0" w:space="0" w:color="auto"/>
                <w:left w:val="none" w:sz="0" w:space="0" w:color="auto"/>
                <w:bottom w:val="none" w:sz="0" w:space="0" w:color="auto"/>
                <w:right w:val="none" w:sz="0" w:space="0" w:color="auto"/>
              </w:divBdr>
            </w:div>
          </w:divsChild>
        </w:div>
        <w:div w:id="1777555905">
          <w:marLeft w:val="0"/>
          <w:marRight w:val="0"/>
          <w:marTop w:val="0"/>
          <w:marBottom w:val="0"/>
          <w:divBdr>
            <w:top w:val="none" w:sz="0" w:space="0" w:color="auto"/>
            <w:left w:val="none" w:sz="0" w:space="0" w:color="auto"/>
            <w:bottom w:val="none" w:sz="0" w:space="0" w:color="auto"/>
            <w:right w:val="none" w:sz="0" w:space="0" w:color="auto"/>
          </w:divBdr>
          <w:divsChild>
            <w:div w:id="100498496">
              <w:marLeft w:val="0"/>
              <w:marRight w:val="0"/>
              <w:marTop w:val="0"/>
              <w:marBottom w:val="0"/>
              <w:divBdr>
                <w:top w:val="none" w:sz="0" w:space="0" w:color="auto"/>
                <w:left w:val="none" w:sz="0" w:space="0" w:color="auto"/>
                <w:bottom w:val="none" w:sz="0" w:space="0" w:color="auto"/>
                <w:right w:val="none" w:sz="0" w:space="0" w:color="auto"/>
              </w:divBdr>
            </w:div>
            <w:div w:id="1352994426">
              <w:marLeft w:val="0"/>
              <w:marRight w:val="0"/>
              <w:marTop w:val="0"/>
              <w:marBottom w:val="0"/>
              <w:divBdr>
                <w:top w:val="none" w:sz="0" w:space="0" w:color="auto"/>
                <w:left w:val="none" w:sz="0" w:space="0" w:color="auto"/>
                <w:bottom w:val="none" w:sz="0" w:space="0" w:color="auto"/>
                <w:right w:val="none" w:sz="0" w:space="0" w:color="auto"/>
              </w:divBdr>
            </w:div>
          </w:divsChild>
        </w:div>
        <w:div w:id="1881280673">
          <w:marLeft w:val="0"/>
          <w:marRight w:val="0"/>
          <w:marTop w:val="0"/>
          <w:marBottom w:val="0"/>
          <w:divBdr>
            <w:top w:val="none" w:sz="0" w:space="0" w:color="auto"/>
            <w:left w:val="none" w:sz="0" w:space="0" w:color="auto"/>
            <w:bottom w:val="none" w:sz="0" w:space="0" w:color="auto"/>
            <w:right w:val="none" w:sz="0" w:space="0" w:color="auto"/>
          </w:divBdr>
          <w:divsChild>
            <w:div w:id="1760907969">
              <w:marLeft w:val="0"/>
              <w:marRight w:val="0"/>
              <w:marTop w:val="0"/>
              <w:marBottom w:val="0"/>
              <w:divBdr>
                <w:top w:val="none" w:sz="0" w:space="0" w:color="auto"/>
                <w:left w:val="none" w:sz="0" w:space="0" w:color="auto"/>
                <w:bottom w:val="none" w:sz="0" w:space="0" w:color="auto"/>
                <w:right w:val="none" w:sz="0" w:space="0" w:color="auto"/>
              </w:divBdr>
            </w:div>
            <w:div w:id="1234462224">
              <w:marLeft w:val="0"/>
              <w:marRight w:val="0"/>
              <w:marTop w:val="0"/>
              <w:marBottom w:val="0"/>
              <w:divBdr>
                <w:top w:val="none" w:sz="0" w:space="0" w:color="auto"/>
                <w:left w:val="none" w:sz="0" w:space="0" w:color="auto"/>
                <w:bottom w:val="none" w:sz="0" w:space="0" w:color="auto"/>
                <w:right w:val="none" w:sz="0" w:space="0" w:color="auto"/>
              </w:divBdr>
            </w:div>
            <w:div w:id="590356011">
              <w:marLeft w:val="0"/>
              <w:marRight w:val="0"/>
              <w:marTop w:val="0"/>
              <w:marBottom w:val="0"/>
              <w:divBdr>
                <w:top w:val="none" w:sz="0" w:space="0" w:color="auto"/>
                <w:left w:val="none" w:sz="0" w:space="0" w:color="auto"/>
                <w:bottom w:val="none" w:sz="0" w:space="0" w:color="auto"/>
                <w:right w:val="none" w:sz="0" w:space="0" w:color="auto"/>
              </w:divBdr>
            </w:div>
          </w:divsChild>
        </w:div>
        <w:div w:id="320430879">
          <w:marLeft w:val="0"/>
          <w:marRight w:val="0"/>
          <w:marTop w:val="0"/>
          <w:marBottom w:val="0"/>
          <w:divBdr>
            <w:top w:val="none" w:sz="0" w:space="0" w:color="auto"/>
            <w:left w:val="none" w:sz="0" w:space="0" w:color="auto"/>
            <w:bottom w:val="none" w:sz="0" w:space="0" w:color="auto"/>
            <w:right w:val="none" w:sz="0" w:space="0" w:color="auto"/>
          </w:divBdr>
          <w:divsChild>
            <w:div w:id="257951894">
              <w:marLeft w:val="0"/>
              <w:marRight w:val="0"/>
              <w:marTop w:val="0"/>
              <w:marBottom w:val="0"/>
              <w:divBdr>
                <w:top w:val="none" w:sz="0" w:space="0" w:color="auto"/>
                <w:left w:val="none" w:sz="0" w:space="0" w:color="auto"/>
                <w:bottom w:val="none" w:sz="0" w:space="0" w:color="auto"/>
                <w:right w:val="none" w:sz="0" w:space="0" w:color="auto"/>
              </w:divBdr>
            </w:div>
            <w:div w:id="2023163894">
              <w:marLeft w:val="0"/>
              <w:marRight w:val="0"/>
              <w:marTop w:val="0"/>
              <w:marBottom w:val="0"/>
              <w:divBdr>
                <w:top w:val="none" w:sz="0" w:space="0" w:color="auto"/>
                <w:left w:val="none" w:sz="0" w:space="0" w:color="auto"/>
                <w:bottom w:val="none" w:sz="0" w:space="0" w:color="auto"/>
                <w:right w:val="none" w:sz="0" w:space="0" w:color="auto"/>
              </w:divBdr>
            </w:div>
            <w:div w:id="2097247182">
              <w:marLeft w:val="0"/>
              <w:marRight w:val="0"/>
              <w:marTop w:val="0"/>
              <w:marBottom w:val="0"/>
              <w:divBdr>
                <w:top w:val="none" w:sz="0" w:space="0" w:color="auto"/>
                <w:left w:val="none" w:sz="0" w:space="0" w:color="auto"/>
                <w:bottom w:val="none" w:sz="0" w:space="0" w:color="auto"/>
                <w:right w:val="none" w:sz="0" w:space="0" w:color="auto"/>
              </w:divBdr>
            </w:div>
            <w:div w:id="1664699019">
              <w:marLeft w:val="0"/>
              <w:marRight w:val="0"/>
              <w:marTop w:val="0"/>
              <w:marBottom w:val="0"/>
              <w:divBdr>
                <w:top w:val="none" w:sz="0" w:space="0" w:color="auto"/>
                <w:left w:val="none" w:sz="0" w:space="0" w:color="auto"/>
                <w:bottom w:val="none" w:sz="0" w:space="0" w:color="auto"/>
                <w:right w:val="none" w:sz="0" w:space="0" w:color="auto"/>
              </w:divBdr>
            </w:div>
            <w:div w:id="1403068669">
              <w:marLeft w:val="0"/>
              <w:marRight w:val="0"/>
              <w:marTop w:val="0"/>
              <w:marBottom w:val="0"/>
              <w:divBdr>
                <w:top w:val="none" w:sz="0" w:space="0" w:color="auto"/>
                <w:left w:val="none" w:sz="0" w:space="0" w:color="auto"/>
                <w:bottom w:val="none" w:sz="0" w:space="0" w:color="auto"/>
                <w:right w:val="none" w:sz="0" w:space="0" w:color="auto"/>
              </w:divBdr>
            </w:div>
            <w:div w:id="602567495">
              <w:marLeft w:val="0"/>
              <w:marRight w:val="0"/>
              <w:marTop w:val="0"/>
              <w:marBottom w:val="0"/>
              <w:divBdr>
                <w:top w:val="none" w:sz="0" w:space="0" w:color="auto"/>
                <w:left w:val="none" w:sz="0" w:space="0" w:color="auto"/>
                <w:bottom w:val="none" w:sz="0" w:space="0" w:color="auto"/>
                <w:right w:val="none" w:sz="0" w:space="0" w:color="auto"/>
              </w:divBdr>
            </w:div>
            <w:div w:id="307130622">
              <w:marLeft w:val="0"/>
              <w:marRight w:val="0"/>
              <w:marTop w:val="0"/>
              <w:marBottom w:val="0"/>
              <w:divBdr>
                <w:top w:val="none" w:sz="0" w:space="0" w:color="auto"/>
                <w:left w:val="none" w:sz="0" w:space="0" w:color="auto"/>
                <w:bottom w:val="none" w:sz="0" w:space="0" w:color="auto"/>
                <w:right w:val="none" w:sz="0" w:space="0" w:color="auto"/>
              </w:divBdr>
            </w:div>
            <w:div w:id="1578055032">
              <w:marLeft w:val="0"/>
              <w:marRight w:val="0"/>
              <w:marTop w:val="0"/>
              <w:marBottom w:val="0"/>
              <w:divBdr>
                <w:top w:val="none" w:sz="0" w:space="0" w:color="auto"/>
                <w:left w:val="none" w:sz="0" w:space="0" w:color="auto"/>
                <w:bottom w:val="none" w:sz="0" w:space="0" w:color="auto"/>
                <w:right w:val="none" w:sz="0" w:space="0" w:color="auto"/>
              </w:divBdr>
            </w:div>
            <w:div w:id="1572496370">
              <w:marLeft w:val="0"/>
              <w:marRight w:val="0"/>
              <w:marTop w:val="0"/>
              <w:marBottom w:val="0"/>
              <w:divBdr>
                <w:top w:val="none" w:sz="0" w:space="0" w:color="auto"/>
                <w:left w:val="none" w:sz="0" w:space="0" w:color="auto"/>
                <w:bottom w:val="none" w:sz="0" w:space="0" w:color="auto"/>
                <w:right w:val="none" w:sz="0" w:space="0" w:color="auto"/>
              </w:divBdr>
            </w:div>
            <w:div w:id="1705324063">
              <w:marLeft w:val="0"/>
              <w:marRight w:val="0"/>
              <w:marTop w:val="0"/>
              <w:marBottom w:val="0"/>
              <w:divBdr>
                <w:top w:val="none" w:sz="0" w:space="0" w:color="auto"/>
                <w:left w:val="none" w:sz="0" w:space="0" w:color="auto"/>
                <w:bottom w:val="none" w:sz="0" w:space="0" w:color="auto"/>
                <w:right w:val="none" w:sz="0" w:space="0" w:color="auto"/>
              </w:divBdr>
            </w:div>
            <w:div w:id="2008828720">
              <w:marLeft w:val="0"/>
              <w:marRight w:val="0"/>
              <w:marTop w:val="0"/>
              <w:marBottom w:val="0"/>
              <w:divBdr>
                <w:top w:val="none" w:sz="0" w:space="0" w:color="auto"/>
                <w:left w:val="none" w:sz="0" w:space="0" w:color="auto"/>
                <w:bottom w:val="none" w:sz="0" w:space="0" w:color="auto"/>
                <w:right w:val="none" w:sz="0" w:space="0" w:color="auto"/>
              </w:divBdr>
            </w:div>
          </w:divsChild>
        </w:div>
        <w:div w:id="1418286054">
          <w:marLeft w:val="0"/>
          <w:marRight w:val="0"/>
          <w:marTop w:val="0"/>
          <w:marBottom w:val="0"/>
          <w:divBdr>
            <w:top w:val="none" w:sz="0" w:space="0" w:color="auto"/>
            <w:left w:val="none" w:sz="0" w:space="0" w:color="auto"/>
            <w:bottom w:val="none" w:sz="0" w:space="0" w:color="auto"/>
            <w:right w:val="none" w:sz="0" w:space="0" w:color="auto"/>
          </w:divBdr>
          <w:divsChild>
            <w:div w:id="1310746101">
              <w:marLeft w:val="0"/>
              <w:marRight w:val="0"/>
              <w:marTop w:val="0"/>
              <w:marBottom w:val="0"/>
              <w:divBdr>
                <w:top w:val="none" w:sz="0" w:space="0" w:color="auto"/>
                <w:left w:val="none" w:sz="0" w:space="0" w:color="auto"/>
                <w:bottom w:val="none" w:sz="0" w:space="0" w:color="auto"/>
                <w:right w:val="none" w:sz="0" w:space="0" w:color="auto"/>
              </w:divBdr>
            </w:div>
            <w:div w:id="336272941">
              <w:marLeft w:val="0"/>
              <w:marRight w:val="0"/>
              <w:marTop w:val="0"/>
              <w:marBottom w:val="0"/>
              <w:divBdr>
                <w:top w:val="none" w:sz="0" w:space="0" w:color="auto"/>
                <w:left w:val="none" w:sz="0" w:space="0" w:color="auto"/>
                <w:bottom w:val="none" w:sz="0" w:space="0" w:color="auto"/>
                <w:right w:val="none" w:sz="0" w:space="0" w:color="auto"/>
              </w:divBdr>
            </w:div>
            <w:div w:id="663751075">
              <w:marLeft w:val="0"/>
              <w:marRight w:val="0"/>
              <w:marTop w:val="0"/>
              <w:marBottom w:val="0"/>
              <w:divBdr>
                <w:top w:val="none" w:sz="0" w:space="0" w:color="auto"/>
                <w:left w:val="none" w:sz="0" w:space="0" w:color="auto"/>
                <w:bottom w:val="none" w:sz="0" w:space="0" w:color="auto"/>
                <w:right w:val="none" w:sz="0" w:space="0" w:color="auto"/>
              </w:divBdr>
            </w:div>
            <w:div w:id="980577343">
              <w:marLeft w:val="0"/>
              <w:marRight w:val="0"/>
              <w:marTop w:val="0"/>
              <w:marBottom w:val="0"/>
              <w:divBdr>
                <w:top w:val="none" w:sz="0" w:space="0" w:color="auto"/>
                <w:left w:val="none" w:sz="0" w:space="0" w:color="auto"/>
                <w:bottom w:val="none" w:sz="0" w:space="0" w:color="auto"/>
                <w:right w:val="none" w:sz="0" w:space="0" w:color="auto"/>
              </w:divBdr>
            </w:div>
          </w:divsChild>
        </w:div>
        <w:div w:id="1895845441">
          <w:marLeft w:val="0"/>
          <w:marRight w:val="0"/>
          <w:marTop w:val="0"/>
          <w:marBottom w:val="0"/>
          <w:divBdr>
            <w:top w:val="none" w:sz="0" w:space="0" w:color="auto"/>
            <w:left w:val="none" w:sz="0" w:space="0" w:color="auto"/>
            <w:bottom w:val="none" w:sz="0" w:space="0" w:color="auto"/>
            <w:right w:val="none" w:sz="0" w:space="0" w:color="auto"/>
          </w:divBdr>
          <w:divsChild>
            <w:div w:id="805663605">
              <w:marLeft w:val="0"/>
              <w:marRight w:val="0"/>
              <w:marTop w:val="0"/>
              <w:marBottom w:val="0"/>
              <w:divBdr>
                <w:top w:val="none" w:sz="0" w:space="0" w:color="auto"/>
                <w:left w:val="none" w:sz="0" w:space="0" w:color="auto"/>
                <w:bottom w:val="none" w:sz="0" w:space="0" w:color="auto"/>
                <w:right w:val="none" w:sz="0" w:space="0" w:color="auto"/>
              </w:divBdr>
            </w:div>
            <w:div w:id="1790320175">
              <w:marLeft w:val="0"/>
              <w:marRight w:val="0"/>
              <w:marTop w:val="0"/>
              <w:marBottom w:val="0"/>
              <w:divBdr>
                <w:top w:val="none" w:sz="0" w:space="0" w:color="auto"/>
                <w:left w:val="none" w:sz="0" w:space="0" w:color="auto"/>
                <w:bottom w:val="none" w:sz="0" w:space="0" w:color="auto"/>
                <w:right w:val="none" w:sz="0" w:space="0" w:color="auto"/>
              </w:divBdr>
            </w:div>
          </w:divsChild>
        </w:div>
        <w:div w:id="193268700">
          <w:marLeft w:val="0"/>
          <w:marRight w:val="0"/>
          <w:marTop w:val="0"/>
          <w:marBottom w:val="0"/>
          <w:divBdr>
            <w:top w:val="none" w:sz="0" w:space="0" w:color="auto"/>
            <w:left w:val="none" w:sz="0" w:space="0" w:color="auto"/>
            <w:bottom w:val="none" w:sz="0" w:space="0" w:color="auto"/>
            <w:right w:val="none" w:sz="0" w:space="0" w:color="auto"/>
          </w:divBdr>
          <w:divsChild>
            <w:div w:id="995572804">
              <w:marLeft w:val="0"/>
              <w:marRight w:val="0"/>
              <w:marTop w:val="0"/>
              <w:marBottom w:val="0"/>
              <w:divBdr>
                <w:top w:val="none" w:sz="0" w:space="0" w:color="auto"/>
                <w:left w:val="none" w:sz="0" w:space="0" w:color="auto"/>
                <w:bottom w:val="none" w:sz="0" w:space="0" w:color="auto"/>
                <w:right w:val="none" w:sz="0" w:space="0" w:color="auto"/>
              </w:divBdr>
            </w:div>
          </w:divsChild>
        </w:div>
        <w:div w:id="390032922">
          <w:marLeft w:val="0"/>
          <w:marRight w:val="0"/>
          <w:marTop w:val="0"/>
          <w:marBottom w:val="0"/>
          <w:divBdr>
            <w:top w:val="none" w:sz="0" w:space="0" w:color="auto"/>
            <w:left w:val="none" w:sz="0" w:space="0" w:color="auto"/>
            <w:bottom w:val="none" w:sz="0" w:space="0" w:color="auto"/>
            <w:right w:val="none" w:sz="0" w:space="0" w:color="auto"/>
          </w:divBdr>
          <w:divsChild>
            <w:div w:id="155531918">
              <w:marLeft w:val="0"/>
              <w:marRight w:val="0"/>
              <w:marTop w:val="0"/>
              <w:marBottom w:val="0"/>
              <w:divBdr>
                <w:top w:val="none" w:sz="0" w:space="0" w:color="auto"/>
                <w:left w:val="none" w:sz="0" w:space="0" w:color="auto"/>
                <w:bottom w:val="none" w:sz="0" w:space="0" w:color="auto"/>
                <w:right w:val="none" w:sz="0" w:space="0" w:color="auto"/>
              </w:divBdr>
            </w:div>
            <w:div w:id="2102095920">
              <w:marLeft w:val="0"/>
              <w:marRight w:val="0"/>
              <w:marTop w:val="0"/>
              <w:marBottom w:val="0"/>
              <w:divBdr>
                <w:top w:val="none" w:sz="0" w:space="0" w:color="auto"/>
                <w:left w:val="none" w:sz="0" w:space="0" w:color="auto"/>
                <w:bottom w:val="none" w:sz="0" w:space="0" w:color="auto"/>
                <w:right w:val="none" w:sz="0" w:space="0" w:color="auto"/>
              </w:divBdr>
            </w:div>
          </w:divsChild>
        </w:div>
        <w:div w:id="1875463020">
          <w:marLeft w:val="0"/>
          <w:marRight w:val="0"/>
          <w:marTop w:val="0"/>
          <w:marBottom w:val="0"/>
          <w:divBdr>
            <w:top w:val="none" w:sz="0" w:space="0" w:color="auto"/>
            <w:left w:val="none" w:sz="0" w:space="0" w:color="auto"/>
            <w:bottom w:val="none" w:sz="0" w:space="0" w:color="auto"/>
            <w:right w:val="none" w:sz="0" w:space="0" w:color="auto"/>
          </w:divBdr>
          <w:divsChild>
            <w:div w:id="305746405">
              <w:marLeft w:val="0"/>
              <w:marRight w:val="0"/>
              <w:marTop w:val="0"/>
              <w:marBottom w:val="0"/>
              <w:divBdr>
                <w:top w:val="none" w:sz="0" w:space="0" w:color="auto"/>
                <w:left w:val="none" w:sz="0" w:space="0" w:color="auto"/>
                <w:bottom w:val="none" w:sz="0" w:space="0" w:color="auto"/>
                <w:right w:val="none" w:sz="0" w:space="0" w:color="auto"/>
              </w:divBdr>
            </w:div>
          </w:divsChild>
        </w:div>
        <w:div w:id="630599635">
          <w:marLeft w:val="0"/>
          <w:marRight w:val="0"/>
          <w:marTop w:val="0"/>
          <w:marBottom w:val="0"/>
          <w:divBdr>
            <w:top w:val="none" w:sz="0" w:space="0" w:color="auto"/>
            <w:left w:val="none" w:sz="0" w:space="0" w:color="auto"/>
            <w:bottom w:val="none" w:sz="0" w:space="0" w:color="auto"/>
            <w:right w:val="none" w:sz="0" w:space="0" w:color="auto"/>
          </w:divBdr>
          <w:divsChild>
            <w:div w:id="293289156">
              <w:marLeft w:val="0"/>
              <w:marRight w:val="0"/>
              <w:marTop w:val="0"/>
              <w:marBottom w:val="0"/>
              <w:divBdr>
                <w:top w:val="none" w:sz="0" w:space="0" w:color="auto"/>
                <w:left w:val="none" w:sz="0" w:space="0" w:color="auto"/>
                <w:bottom w:val="none" w:sz="0" w:space="0" w:color="auto"/>
                <w:right w:val="none" w:sz="0" w:space="0" w:color="auto"/>
              </w:divBdr>
            </w:div>
            <w:div w:id="1148594517">
              <w:marLeft w:val="0"/>
              <w:marRight w:val="0"/>
              <w:marTop w:val="0"/>
              <w:marBottom w:val="0"/>
              <w:divBdr>
                <w:top w:val="none" w:sz="0" w:space="0" w:color="auto"/>
                <w:left w:val="none" w:sz="0" w:space="0" w:color="auto"/>
                <w:bottom w:val="none" w:sz="0" w:space="0" w:color="auto"/>
                <w:right w:val="none" w:sz="0" w:space="0" w:color="auto"/>
              </w:divBdr>
            </w:div>
          </w:divsChild>
        </w:div>
        <w:div w:id="2003460781">
          <w:marLeft w:val="0"/>
          <w:marRight w:val="0"/>
          <w:marTop w:val="0"/>
          <w:marBottom w:val="0"/>
          <w:divBdr>
            <w:top w:val="none" w:sz="0" w:space="0" w:color="auto"/>
            <w:left w:val="none" w:sz="0" w:space="0" w:color="auto"/>
            <w:bottom w:val="none" w:sz="0" w:space="0" w:color="auto"/>
            <w:right w:val="none" w:sz="0" w:space="0" w:color="auto"/>
          </w:divBdr>
          <w:divsChild>
            <w:div w:id="999578590">
              <w:marLeft w:val="0"/>
              <w:marRight w:val="0"/>
              <w:marTop w:val="0"/>
              <w:marBottom w:val="0"/>
              <w:divBdr>
                <w:top w:val="none" w:sz="0" w:space="0" w:color="auto"/>
                <w:left w:val="none" w:sz="0" w:space="0" w:color="auto"/>
                <w:bottom w:val="none" w:sz="0" w:space="0" w:color="auto"/>
                <w:right w:val="none" w:sz="0" w:space="0" w:color="auto"/>
              </w:divBdr>
            </w:div>
            <w:div w:id="1699086629">
              <w:marLeft w:val="0"/>
              <w:marRight w:val="0"/>
              <w:marTop w:val="0"/>
              <w:marBottom w:val="0"/>
              <w:divBdr>
                <w:top w:val="none" w:sz="0" w:space="0" w:color="auto"/>
                <w:left w:val="none" w:sz="0" w:space="0" w:color="auto"/>
                <w:bottom w:val="none" w:sz="0" w:space="0" w:color="auto"/>
                <w:right w:val="none" w:sz="0" w:space="0" w:color="auto"/>
              </w:divBdr>
            </w:div>
          </w:divsChild>
        </w:div>
        <w:div w:id="1566528458">
          <w:marLeft w:val="0"/>
          <w:marRight w:val="0"/>
          <w:marTop w:val="0"/>
          <w:marBottom w:val="0"/>
          <w:divBdr>
            <w:top w:val="none" w:sz="0" w:space="0" w:color="auto"/>
            <w:left w:val="none" w:sz="0" w:space="0" w:color="auto"/>
            <w:bottom w:val="none" w:sz="0" w:space="0" w:color="auto"/>
            <w:right w:val="none" w:sz="0" w:space="0" w:color="auto"/>
          </w:divBdr>
          <w:divsChild>
            <w:div w:id="565803983">
              <w:marLeft w:val="0"/>
              <w:marRight w:val="0"/>
              <w:marTop w:val="0"/>
              <w:marBottom w:val="0"/>
              <w:divBdr>
                <w:top w:val="none" w:sz="0" w:space="0" w:color="auto"/>
                <w:left w:val="none" w:sz="0" w:space="0" w:color="auto"/>
                <w:bottom w:val="none" w:sz="0" w:space="0" w:color="auto"/>
                <w:right w:val="none" w:sz="0" w:space="0" w:color="auto"/>
              </w:divBdr>
            </w:div>
          </w:divsChild>
        </w:div>
        <w:div w:id="208736210">
          <w:marLeft w:val="0"/>
          <w:marRight w:val="0"/>
          <w:marTop w:val="0"/>
          <w:marBottom w:val="0"/>
          <w:divBdr>
            <w:top w:val="none" w:sz="0" w:space="0" w:color="auto"/>
            <w:left w:val="none" w:sz="0" w:space="0" w:color="auto"/>
            <w:bottom w:val="none" w:sz="0" w:space="0" w:color="auto"/>
            <w:right w:val="none" w:sz="0" w:space="0" w:color="auto"/>
          </w:divBdr>
          <w:divsChild>
            <w:div w:id="501362246">
              <w:marLeft w:val="0"/>
              <w:marRight w:val="0"/>
              <w:marTop w:val="0"/>
              <w:marBottom w:val="0"/>
              <w:divBdr>
                <w:top w:val="none" w:sz="0" w:space="0" w:color="auto"/>
                <w:left w:val="none" w:sz="0" w:space="0" w:color="auto"/>
                <w:bottom w:val="none" w:sz="0" w:space="0" w:color="auto"/>
                <w:right w:val="none" w:sz="0" w:space="0" w:color="auto"/>
              </w:divBdr>
            </w:div>
            <w:div w:id="1450318360">
              <w:marLeft w:val="0"/>
              <w:marRight w:val="0"/>
              <w:marTop w:val="0"/>
              <w:marBottom w:val="0"/>
              <w:divBdr>
                <w:top w:val="none" w:sz="0" w:space="0" w:color="auto"/>
                <w:left w:val="none" w:sz="0" w:space="0" w:color="auto"/>
                <w:bottom w:val="none" w:sz="0" w:space="0" w:color="auto"/>
                <w:right w:val="none" w:sz="0" w:space="0" w:color="auto"/>
              </w:divBdr>
            </w:div>
            <w:div w:id="614676962">
              <w:marLeft w:val="0"/>
              <w:marRight w:val="0"/>
              <w:marTop w:val="0"/>
              <w:marBottom w:val="0"/>
              <w:divBdr>
                <w:top w:val="none" w:sz="0" w:space="0" w:color="auto"/>
                <w:left w:val="none" w:sz="0" w:space="0" w:color="auto"/>
                <w:bottom w:val="none" w:sz="0" w:space="0" w:color="auto"/>
                <w:right w:val="none" w:sz="0" w:space="0" w:color="auto"/>
              </w:divBdr>
            </w:div>
            <w:div w:id="899100178">
              <w:marLeft w:val="0"/>
              <w:marRight w:val="0"/>
              <w:marTop w:val="0"/>
              <w:marBottom w:val="0"/>
              <w:divBdr>
                <w:top w:val="none" w:sz="0" w:space="0" w:color="auto"/>
                <w:left w:val="none" w:sz="0" w:space="0" w:color="auto"/>
                <w:bottom w:val="none" w:sz="0" w:space="0" w:color="auto"/>
                <w:right w:val="none" w:sz="0" w:space="0" w:color="auto"/>
              </w:divBdr>
            </w:div>
          </w:divsChild>
        </w:div>
        <w:div w:id="1877699546">
          <w:marLeft w:val="0"/>
          <w:marRight w:val="0"/>
          <w:marTop w:val="0"/>
          <w:marBottom w:val="0"/>
          <w:divBdr>
            <w:top w:val="none" w:sz="0" w:space="0" w:color="auto"/>
            <w:left w:val="none" w:sz="0" w:space="0" w:color="auto"/>
            <w:bottom w:val="none" w:sz="0" w:space="0" w:color="auto"/>
            <w:right w:val="none" w:sz="0" w:space="0" w:color="auto"/>
          </w:divBdr>
          <w:divsChild>
            <w:div w:id="1935556260">
              <w:marLeft w:val="0"/>
              <w:marRight w:val="0"/>
              <w:marTop w:val="0"/>
              <w:marBottom w:val="0"/>
              <w:divBdr>
                <w:top w:val="none" w:sz="0" w:space="0" w:color="auto"/>
                <w:left w:val="none" w:sz="0" w:space="0" w:color="auto"/>
                <w:bottom w:val="none" w:sz="0" w:space="0" w:color="auto"/>
                <w:right w:val="none" w:sz="0" w:space="0" w:color="auto"/>
              </w:divBdr>
            </w:div>
            <w:div w:id="1029571650">
              <w:marLeft w:val="0"/>
              <w:marRight w:val="0"/>
              <w:marTop w:val="0"/>
              <w:marBottom w:val="0"/>
              <w:divBdr>
                <w:top w:val="none" w:sz="0" w:space="0" w:color="auto"/>
                <w:left w:val="none" w:sz="0" w:space="0" w:color="auto"/>
                <w:bottom w:val="none" w:sz="0" w:space="0" w:color="auto"/>
                <w:right w:val="none" w:sz="0" w:space="0" w:color="auto"/>
              </w:divBdr>
            </w:div>
          </w:divsChild>
        </w:div>
        <w:div w:id="529222925">
          <w:marLeft w:val="0"/>
          <w:marRight w:val="0"/>
          <w:marTop w:val="0"/>
          <w:marBottom w:val="0"/>
          <w:divBdr>
            <w:top w:val="none" w:sz="0" w:space="0" w:color="auto"/>
            <w:left w:val="none" w:sz="0" w:space="0" w:color="auto"/>
            <w:bottom w:val="none" w:sz="0" w:space="0" w:color="auto"/>
            <w:right w:val="none" w:sz="0" w:space="0" w:color="auto"/>
          </w:divBdr>
          <w:divsChild>
            <w:div w:id="841358278">
              <w:marLeft w:val="0"/>
              <w:marRight w:val="0"/>
              <w:marTop w:val="0"/>
              <w:marBottom w:val="0"/>
              <w:divBdr>
                <w:top w:val="none" w:sz="0" w:space="0" w:color="auto"/>
                <w:left w:val="none" w:sz="0" w:space="0" w:color="auto"/>
                <w:bottom w:val="none" w:sz="0" w:space="0" w:color="auto"/>
                <w:right w:val="none" w:sz="0" w:space="0" w:color="auto"/>
              </w:divBdr>
            </w:div>
            <w:div w:id="40398623">
              <w:marLeft w:val="0"/>
              <w:marRight w:val="0"/>
              <w:marTop w:val="0"/>
              <w:marBottom w:val="0"/>
              <w:divBdr>
                <w:top w:val="none" w:sz="0" w:space="0" w:color="auto"/>
                <w:left w:val="none" w:sz="0" w:space="0" w:color="auto"/>
                <w:bottom w:val="none" w:sz="0" w:space="0" w:color="auto"/>
                <w:right w:val="none" w:sz="0" w:space="0" w:color="auto"/>
              </w:divBdr>
            </w:div>
            <w:div w:id="328824724">
              <w:marLeft w:val="0"/>
              <w:marRight w:val="0"/>
              <w:marTop w:val="0"/>
              <w:marBottom w:val="0"/>
              <w:divBdr>
                <w:top w:val="none" w:sz="0" w:space="0" w:color="auto"/>
                <w:left w:val="none" w:sz="0" w:space="0" w:color="auto"/>
                <w:bottom w:val="none" w:sz="0" w:space="0" w:color="auto"/>
                <w:right w:val="none" w:sz="0" w:space="0" w:color="auto"/>
              </w:divBdr>
            </w:div>
          </w:divsChild>
        </w:div>
        <w:div w:id="1412463113">
          <w:marLeft w:val="0"/>
          <w:marRight w:val="0"/>
          <w:marTop w:val="0"/>
          <w:marBottom w:val="0"/>
          <w:divBdr>
            <w:top w:val="none" w:sz="0" w:space="0" w:color="auto"/>
            <w:left w:val="none" w:sz="0" w:space="0" w:color="auto"/>
            <w:bottom w:val="none" w:sz="0" w:space="0" w:color="auto"/>
            <w:right w:val="none" w:sz="0" w:space="0" w:color="auto"/>
          </w:divBdr>
          <w:divsChild>
            <w:div w:id="69426001">
              <w:marLeft w:val="0"/>
              <w:marRight w:val="0"/>
              <w:marTop w:val="0"/>
              <w:marBottom w:val="0"/>
              <w:divBdr>
                <w:top w:val="none" w:sz="0" w:space="0" w:color="auto"/>
                <w:left w:val="none" w:sz="0" w:space="0" w:color="auto"/>
                <w:bottom w:val="none" w:sz="0" w:space="0" w:color="auto"/>
                <w:right w:val="none" w:sz="0" w:space="0" w:color="auto"/>
              </w:divBdr>
            </w:div>
          </w:divsChild>
        </w:div>
        <w:div w:id="1934972002">
          <w:marLeft w:val="0"/>
          <w:marRight w:val="0"/>
          <w:marTop w:val="0"/>
          <w:marBottom w:val="0"/>
          <w:divBdr>
            <w:top w:val="none" w:sz="0" w:space="0" w:color="auto"/>
            <w:left w:val="none" w:sz="0" w:space="0" w:color="auto"/>
            <w:bottom w:val="none" w:sz="0" w:space="0" w:color="auto"/>
            <w:right w:val="none" w:sz="0" w:space="0" w:color="auto"/>
          </w:divBdr>
          <w:divsChild>
            <w:div w:id="1410542111">
              <w:marLeft w:val="0"/>
              <w:marRight w:val="0"/>
              <w:marTop w:val="0"/>
              <w:marBottom w:val="0"/>
              <w:divBdr>
                <w:top w:val="none" w:sz="0" w:space="0" w:color="auto"/>
                <w:left w:val="none" w:sz="0" w:space="0" w:color="auto"/>
                <w:bottom w:val="none" w:sz="0" w:space="0" w:color="auto"/>
                <w:right w:val="none" w:sz="0" w:space="0" w:color="auto"/>
              </w:divBdr>
            </w:div>
            <w:div w:id="2026517804">
              <w:marLeft w:val="0"/>
              <w:marRight w:val="0"/>
              <w:marTop w:val="0"/>
              <w:marBottom w:val="0"/>
              <w:divBdr>
                <w:top w:val="none" w:sz="0" w:space="0" w:color="auto"/>
                <w:left w:val="none" w:sz="0" w:space="0" w:color="auto"/>
                <w:bottom w:val="none" w:sz="0" w:space="0" w:color="auto"/>
                <w:right w:val="none" w:sz="0" w:space="0" w:color="auto"/>
              </w:divBdr>
            </w:div>
          </w:divsChild>
        </w:div>
        <w:div w:id="270556078">
          <w:marLeft w:val="0"/>
          <w:marRight w:val="0"/>
          <w:marTop w:val="0"/>
          <w:marBottom w:val="0"/>
          <w:divBdr>
            <w:top w:val="none" w:sz="0" w:space="0" w:color="auto"/>
            <w:left w:val="none" w:sz="0" w:space="0" w:color="auto"/>
            <w:bottom w:val="none" w:sz="0" w:space="0" w:color="auto"/>
            <w:right w:val="none" w:sz="0" w:space="0" w:color="auto"/>
          </w:divBdr>
          <w:divsChild>
            <w:div w:id="1729496715">
              <w:marLeft w:val="0"/>
              <w:marRight w:val="0"/>
              <w:marTop w:val="0"/>
              <w:marBottom w:val="0"/>
              <w:divBdr>
                <w:top w:val="none" w:sz="0" w:space="0" w:color="auto"/>
                <w:left w:val="none" w:sz="0" w:space="0" w:color="auto"/>
                <w:bottom w:val="none" w:sz="0" w:space="0" w:color="auto"/>
                <w:right w:val="none" w:sz="0" w:space="0" w:color="auto"/>
              </w:divBdr>
            </w:div>
          </w:divsChild>
        </w:div>
        <w:div w:id="1918712504">
          <w:marLeft w:val="0"/>
          <w:marRight w:val="0"/>
          <w:marTop w:val="0"/>
          <w:marBottom w:val="0"/>
          <w:divBdr>
            <w:top w:val="none" w:sz="0" w:space="0" w:color="auto"/>
            <w:left w:val="none" w:sz="0" w:space="0" w:color="auto"/>
            <w:bottom w:val="none" w:sz="0" w:space="0" w:color="auto"/>
            <w:right w:val="none" w:sz="0" w:space="0" w:color="auto"/>
          </w:divBdr>
          <w:divsChild>
            <w:div w:id="846285804">
              <w:marLeft w:val="0"/>
              <w:marRight w:val="0"/>
              <w:marTop w:val="0"/>
              <w:marBottom w:val="0"/>
              <w:divBdr>
                <w:top w:val="none" w:sz="0" w:space="0" w:color="auto"/>
                <w:left w:val="none" w:sz="0" w:space="0" w:color="auto"/>
                <w:bottom w:val="none" w:sz="0" w:space="0" w:color="auto"/>
                <w:right w:val="none" w:sz="0" w:space="0" w:color="auto"/>
              </w:divBdr>
            </w:div>
            <w:div w:id="1288661306">
              <w:marLeft w:val="0"/>
              <w:marRight w:val="0"/>
              <w:marTop w:val="0"/>
              <w:marBottom w:val="0"/>
              <w:divBdr>
                <w:top w:val="none" w:sz="0" w:space="0" w:color="auto"/>
                <w:left w:val="none" w:sz="0" w:space="0" w:color="auto"/>
                <w:bottom w:val="none" w:sz="0" w:space="0" w:color="auto"/>
                <w:right w:val="none" w:sz="0" w:space="0" w:color="auto"/>
              </w:divBdr>
            </w:div>
          </w:divsChild>
        </w:div>
        <w:div w:id="793838062">
          <w:marLeft w:val="0"/>
          <w:marRight w:val="0"/>
          <w:marTop w:val="0"/>
          <w:marBottom w:val="0"/>
          <w:divBdr>
            <w:top w:val="none" w:sz="0" w:space="0" w:color="auto"/>
            <w:left w:val="none" w:sz="0" w:space="0" w:color="auto"/>
            <w:bottom w:val="none" w:sz="0" w:space="0" w:color="auto"/>
            <w:right w:val="none" w:sz="0" w:space="0" w:color="auto"/>
          </w:divBdr>
          <w:divsChild>
            <w:div w:id="1137727329">
              <w:marLeft w:val="0"/>
              <w:marRight w:val="0"/>
              <w:marTop w:val="0"/>
              <w:marBottom w:val="0"/>
              <w:divBdr>
                <w:top w:val="none" w:sz="0" w:space="0" w:color="auto"/>
                <w:left w:val="none" w:sz="0" w:space="0" w:color="auto"/>
                <w:bottom w:val="none" w:sz="0" w:space="0" w:color="auto"/>
                <w:right w:val="none" w:sz="0" w:space="0" w:color="auto"/>
              </w:divBdr>
            </w:div>
            <w:div w:id="959258971">
              <w:marLeft w:val="0"/>
              <w:marRight w:val="0"/>
              <w:marTop w:val="0"/>
              <w:marBottom w:val="0"/>
              <w:divBdr>
                <w:top w:val="none" w:sz="0" w:space="0" w:color="auto"/>
                <w:left w:val="none" w:sz="0" w:space="0" w:color="auto"/>
                <w:bottom w:val="none" w:sz="0" w:space="0" w:color="auto"/>
                <w:right w:val="none" w:sz="0" w:space="0" w:color="auto"/>
              </w:divBdr>
            </w:div>
          </w:divsChild>
        </w:div>
        <w:div w:id="618608390">
          <w:marLeft w:val="0"/>
          <w:marRight w:val="0"/>
          <w:marTop w:val="0"/>
          <w:marBottom w:val="0"/>
          <w:divBdr>
            <w:top w:val="none" w:sz="0" w:space="0" w:color="auto"/>
            <w:left w:val="none" w:sz="0" w:space="0" w:color="auto"/>
            <w:bottom w:val="none" w:sz="0" w:space="0" w:color="auto"/>
            <w:right w:val="none" w:sz="0" w:space="0" w:color="auto"/>
          </w:divBdr>
          <w:divsChild>
            <w:div w:id="394165686">
              <w:marLeft w:val="0"/>
              <w:marRight w:val="0"/>
              <w:marTop w:val="0"/>
              <w:marBottom w:val="0"/>
              <w:divBdr>
                <w:top w:val="none" w:sz="0" w:space="0" w:color="auto"/>
                <w:left w:val="none" w:sz="0" w:space="0" w:color="auto"/>
                <w:bottom w:val="none" w:sz="0" w:space="0" w:color="auto"/>
                <w:right w:val="none" w:sz="0" w:space="0" w:color="auto"/>
              </w:divBdr>
            </w:div>
            <w:div w:id="1367289759">
              <w:marLeft w:val="0"/>
              <w:marRight w:val="0"/>
              <w:marTop w:val="0"/>
              <w:marBottom w:val="0"/>
              <w:divBdr>
                <w:top w:val="none" w:sz="0" w:space="0" w:color="auto"/>
                <w:left w:val="none" w:sz="0" w:space="0" w:color="auto"/>
                <w:bottom w:val="none" w:sz="0" w:space="0" w:color="auto"/>
                <w:right w:val="none" w:sz="0" w:space="0" w:color="auto"/>
              </w:divBdr>
            </w:div>
            <w:div w:id="2085832736">
              <w:marLeft w:val="0"/>
              <w:marRight w:val="0"/>
              <w:marTop w:val="0"/>
              <w:marBottom w:val="0"/>
              <w:divBdr>
                <w:top w:val="none" w:sz="0" w:space="0" w:color="auto"/>
                <w:left w:val="none" w:sz="0" w:space="0" w:color="auto"/>
                <w:bottom w:val="none" w:sz="0" w:space="0" w:color="auto"/>
                <w:right w:val="none" w:sz="0" w:space="0" w:color="auto"/>
              </w:divBdr>
            </w:div>
            <w:div w:id="606736046">
              <w:marLeft w:val="0"/>
              <w:marRight w:val="0"/>
              <w:marTop w:val="0"/>
              <w:marBottom w:val="0"/>
              <w:divBdr>
                <w:top w:val="none" w:sz="0" w:space="0" w:color="auto"/>
                <w:left w:val="none" w:sz="0" w:space="0" w:color="auto"/>
                <w:bottom w:val="none" w:sz="0" w:space="0" w:color="auto"/>
                <w:right w:val="none" w:sz="0" w:space="0" w:color="auto"/>
              </w:divBdr>
            </w:div>
            <w:div w:id="981815182">
              <w:marLeft w:val="0"/>
              <w:marRight w:val="0"/>
              <w:marTop w:val="0"/>
              <w:marBottom w:val="0"/>
              <w:divBdr>
                <w:top w:val="none" w:sz="0" w:space="0" w:color="auto"/>
                <w:left w:val="none" w:sz="0" w:space="0" w:color="auto"/>
                <w:bottom w:val="none" w:sz="0" w:space="0" w:color="auto"/>
                <w:right w:val="none" w:sz="0" w:space="0" w:color="auto"/>
              </w:divBdr>
            </w:div>
          </w:divsChild>
        </w:div>
        <w:div w:id="1383138985">
          <w:marLeft w:val="0"/>
          <w:marRight w:val="0"/>
          <w:marTop w:val="0"/>
          <w:marBottom w:val="0"/>
          <w:divBdr>
            <w:top w:val="none" w:sz="0" w:space="0" w:color="auto"/>
            <w:left w:val="none" w:sz="0" w:space="0" w:color="auto"/>
            <w:bottom w:val="none" w:sz="0" w:space="0" w:color="auto"/>
            <w:right w:val="none" w:sz="0" w:space="0" w:color="auto"/>
          </w:divBdr>
          <w:divsChild>
            <w:div w:id="51392728">
              <w:marLeft w:val="0"/>
              <w:marRight w:val="0"/>
              <w:marTop w:val="0"/>
              <w:marBottom w:val="0"/>
              <w:divBdr>
                <w:top w:val="none" w:sz="0" w:space="0" w:color="auto"/>
                <w:left w:val="none" w:sz="0" w:space="0" w:color="auto"/>
                <w:bottom w:val="none" w:sz="0" w:space="0" w:color="auto"/>
                <w:right w:val="none" w:sz="0" w:space="0" w:color="auto"/>
              </w:divBdr>
            </w:div>
            <w:div w:id="1592155656">
              <w:marLeft w:val="0"/>
              <w:marRight w:val="0"/>
              <w:marTop w:val="0"/>
              <w:marBottom w:val="0"/>
              <w:divBdr>
                <w:top w:val="none" w:sz="0" w:space="0" w:color="auto"/>
                <w:left w:val="none" w:sz="0" w:space="0" w:color="auto"/>
                <w:bottom w:val="none" w:sz="0" w:space="0" w:color="auto"/>
                <w:right w:val="none" w:sz="0" w:space="0" w:color="auto"/>
              </w:divBdr>
            </w:div>
            <w:div w:id="1784613575">
              <w:marLeft w:val="0"/>
              <w:marRight w:val="0"/>
              <w:marTop w:val="0"/>
              <w:marBottom w:val="0"/>
              <w:divBdr>
                <w:top w:val="none" w:sz="0" w:space="0" w:color="auto"/>
                <w:left w:val="none" w:sz="0" w:space="0" w:color="auto"/>
                <w:bottom w:val="none" w:sz="0" w:space="0" w:color="auto"/>
                <w:right w:val="none" w:sz="0" w:space="0" w:color="auto"/>
              </w:divBdr>
            </w:div>
            <w:div w:id="10450656">
              <w:marLeft w:val="0"/>
              <w:marRight w:val="0"/>
              <w:marTop w:val="0"/>
              <w:marBottom w:val="0"/>
              <w:divBdr>
                <w:top w:val="none" w:sz="0" w:space="0" w:color="auto"/>
                <w:left w:val="none" w:sz="0" w:space="0" w:color="auto"/>
                <w:bottom w:val="none" w:sz="0" w:space="0" w:color="auto"/>
                <w:right w:val="none" w:sz="0" w:space="0" w:color="auto"/>
              </w:divBdr>
            </w:div>
            <w:div w:id="754982492">
              <w:marLeft w:val="0"/>
              <w:marRight w:val="0"/>
              <w:marTop w:val="0"/>
              <w:marBottom w:val="0"/>
              <w:divBdr>
                <w:top w:val="none" w:sz="0" w:space="0" w:color="auto"/>
                <w:left w:val="none" w:sz="0" w:space="0" w:color="auto"/>
                <w:bottom w:val="none" w:sz="0" w:space="0" w:color="auto"/>
                <w:right w:val="none" w:sz="0" w:space="0" w:color="auto"/>
              </w:divBdr>
            </w:div>
            <w:div w:id="1310478597">
              <w:marLeft w:val="0"/>
              <w:marRight w:val="0"/>
              <w:marTop w:val="0"/>
              <w:marBottom w:val="0"/>
              <w:divBdr>
                <w:top w:val="none" w:sz="0" w:space="0" w:color="auto"/>
                <w:left w:val="none" w:sz="0" w:space="0" w:color="auto"/>
                <w:bottom w:val="none" w:sz="0" w:space="0" w:color="auto"/>
                <w:right w:val="none" w:sz="0" w:space="0" w:color="auto"/>
              </w:divBdr>
            </w:div>
          </w:divsChild>
        </w:div>
        <w:div w:id="716782498">
          <w:marLeft w:val="0"/>
          <w:marRight w:val="0"/>
          <w:marTop w:val="0"/>
          <w:marBottom w:val="0"/>
          <w:divBdr>
            <w:top w:val="none" w:sz="0" w:space="0" w:color="auto"/>
            <w:left w:val="none" w:sz="0" w:space="0" w:color="auto"/>
            <w:bottom w:val="none" w:sz="0" w:space="0" w:color="auto"/>
            <w:right w:val="none" w:sz="0" w:space="0" w:color="auto"/>
          </w:divBdr>
          <w:divsChild>
            <w:div w:id="119345754">
              <w:marLeft w:val="0"/>
              <w:marRight w:val="0"/>
              <w:marTop w:val="0"/>
              <w:marBottom w:val="0"/>
              <w:divBdr>
                <w:top w:val="none" w:sz="0" w:space="0" w:color="auto"/>
                <w:left w:val="none" w:sz="0" w:space="0" w:color="auto"/>
                <w:bottom w:val="none" w:sz="0" w:space="0" w:color="auto"/>
                <w:right w:val="none" w:sz="0" w:space="0" w:color="auto"/>
              </w:divBdr>
            </w:div>
            <w:div w:id="250235066">
              <w:marLeft w:val="0"/>
              <w:marRight w:val="0"/>
              <w:marTop w:val="0"/>
              <w:marBottom w:val="0"/>
              <w:divBdr>
                <w:top w:val="none" w:sz="0" w:space="0" w:color="auto"/>
                <w:left w:val="none" w:sz="0" w:space="0" w:color="auto"/>
                <w:bottom w:val="none" w:sz="0" w:space="0" w:color="auto"/>
                <w:right w:val="none" w:sz="0" w:space="0" w:color="auto"/>
              </w:divBdr>
            </w:div>
          </w:divsChild>
        </w:div>
        <w:div w:id="1033388177">
          <w:marLeft w:val="0"/>
          <w:marRight w:val="0"/>
          <w:marTop w:val="0"/>
          <w:marBottom w:val="0"/>
          <w:divBdr>
            <w:top w:val="none" w:sz="0" w:space="0" w:color="auto"/>
            <w:left w:val="none" w:sz="0" w:space="0" w:color="auto"/>
            <w:bottom w:val="none" w:sz="0" w:space="0" w:color="auto"/>
            <w:right w:val="none" w:sz="0" w:space="0" w:color="auto"/>
          </w:divBdr>
          <w:divsChild>
            <w:div w:id="1255630719">
              <w:marLeft w:val="0"/>
              <w:marRight w:val="0"/>
              <w:marTop w:val="0"/>
              <w:marBottom w:val="0"/>
              <w:divBdr>
                <w:top w:val="none" w:sz="0" w:space="0" w:color="auto"/>
                <w:left w:val="none" w:sz="0" w:space="0" w:color="auto"/>
                <w:bottom w:val="none" w:sz="0" w:space="0" w:color="auto"/>
                <w:right w:val="none" w:sz="0" w:space="0" w:color="auto"/>
              </w:divBdr>
            </w:div>
            <w:div w:id="539049098">
              <w:marLeft w:val="0"/>
              <w:marRight w:val="0"/>
              <w:marTop w:val="0"/>
              <w:marBottom w:val="0"/>
              <w:divBdr>
                <w:top w:val="none" w:sz="0" w:space="0" w:color="auto"/>
                <w:left w:val="none" w:sz="0" w:space="0" w:color="auto"/>
                <w:bottom w:val="none" w:sz="0" w:space="0" w:color="auto"/>
                <w:right w:val="none" w:sz="0" w:space="0" w:color="auto"/>
              </w:divBdr>
            </w:div>
            <w:div w:id="61954788">
              <w:marLeft w:val="0"/>
              <w:marRight w:val="0"/>
              <w:marTop w:val="0"/>
              <w:marBottom w:val="0"/>
              <w:divBdr>
                <w:top w:val="none" w:sz="0" w:space="0" w:color="auto"/>
                <w:left w:val="none" w:sz="0" w:space="0" w:color="auto"/>
                <w:bottom w:val="none" w:sz="0" w:space="0" w:color="auto"/>
                <w:right w:val="none" w:sz="0" w:space="0" w:color="auto"/>
              </w:divBdr>
            </w:div>
            <w:div w:id="1973171429">
              <w:marLeft w:val="0"/>
              <w:marRight w:val="0"/>
              <w:marTop w:val="0"/>
              <w:marBottom w:val="0"/>
              <w:divBdr>
                <w:top w:val="none" w:sz="0" w:space="0" w:color="auto"/>
                <w:left w:val="none" w:sz="0" w:space="0" w:color="auto"/>
                <w:bottom w:val="none" w:sz="0" w:space="0" w:color="auto"/>
                <w:right w:val="none" w:sz="0" w:space="0" w:color="auto"/>
              </w:divBdr>
            </w:div>
          </w:divsChild>
        </w:div>
        <w:div w:id="307053554">
          <w:marLeft w:val="0"/>
          <w:marRight w:val="0"/>
          <w:marTop w:val="0"/>
          <w:marBottom w:val="0"/>
          <w:divBdr>
            <w:top w:val="none" w:sz="0" w:space="0" w:color="auto"/>
            <w:left w:val="none" w:sz="0" w:space="0" w:color="auto"/>
            <w:bottom w:val="none" w:sz="0" w:space="0" w:color="auto"/>
            <w:right w:val="none" w:sz="0" w:space="0" w:color="auto"/>
          </w:divBdr>
          <w:divsChild>
            <w:div w:id="600450515">
              <w:marLeft w:val="0"/>
              <w:marRight w:val="0"/>
              <w:marTop w:val="0"/>
              <w:marBottom w:val="0"/>
              <w:divBdr>
                <w:top w:val="none" w:sz="0" w:space="0" w:color="auto"/>
                <w:left w:val="none" w:sz="0" w:space="0" w:color="auto"/>
                <w:bottom w:val="none" w:sz="0" w:space="0" w:color="auto"/>
                <w:right w:val="none" w:sz="0" w:space="0" w:color="auto"/>
              </w:divBdr>
            </w:div>
            <w:div w:id="318925582">
              <w:marLeft w:val="0"/>
              <w:marRight w:val="0"/>
              <w:marTop w:val="0"/>
              <w:marBottom w:val="0"/>
              <w:divBdr>
                <w:top w:val="none" w:sz="0" w:space="0" w:color="auto"/>
                <w:left w:val="none" w:sz="0" w:space="0" w:color="auto"/>
                <w:bottom w:val="none" w:sz="0" w:space="0" w:color="auto"/>
                <w:right w:val="none" w:sz="0" w:space="0" w:color="auto"/>
              </w:divBdr>
            </w:div>
          </w:divsChild>
        </w:div>
        <w:div w:id="882986255">
          <w:marLeft w:val="0"/>
          <w:marRight w:val="0"/>
          <w:marTop w:val="0"/>
          <w:marBottom w:val="0"/>
          <w:divBdr>
            <w:top w:val="none" w:sz="0" w:space="0" w:color="auto"/>
            <w:left w:val="none" w:sz="0" w:space="0" w:color="auto"/>
            <w:bottom w:val="none" w:sz="0" w:space="0" w:color="auto"/>
            <w:right w:val="none" w:sz="0" w:space="0" w:color="auto"/>
          </w:divBdr>
          <w:divsChild>
            <w:div w:id="606042645">
              <w:marLeft w:val="0"/>
              <w:marRight w:val="0"/>
              <w:marTop w:val="0"/>
              <w:marBottom w:val="0"/>
              <w:divBdr>
                <w:top w:val="none" w:sz="0" w:space="0" w:color="auto"/>
                <w:left w:val="none" w:sz="0" w:space="0" w:color="auto"/>
                <w:bottom w:val="none" w:sz="0" w:space="0" w:color="auto"/>
                <w:right w:val="none" w:sz="0" w:space="0" w:color="auto"/>
              </w:divBdr>
            </w:div>
          </w:divsChild>
        </w:div>
        <w:div w:id="1104498172">
          <w:marLeft w:val="0"/>
          <w:marRight w:val="0"/>
          <w:marTop w:val="0"/>
          <w:marBottom w:val="0"/>
          <w:divBdr>
            <w:top w:val="none" w:sz="0" w:space="0" w:color="auto"/>
            <w:left w:val="none" w:sz="0" w:space="0" w:color="auto"/>
            <w:bottom w:val="none" w:sz="0" w:space="0" w:color="auto"/>
            <w:right w:val="none" w:sz="0" w:space="0" w:color="auto"/>
          </w:divBdr>
          <w:divsChild>
            <w:div w:id="1603300785">
              <w:marLeft w:val="0"/>
              <w:marRight w:val="0"/>
              <w:marTop w:val="0"/>
              <w:marBottom w:val="0"/>
              <w:divBdr>
                <w:top w:val="none" w:sz="0" w:space="0" w:color="auto"/>
                <w:left w:val="none" w:sz="0" w:space="0" w:color="auto"/>
                <w:bottom w:val="none" w:sz="0" w:space="0" w:color="auto"/>
                <w:right w:val="none" w:sz="0" w:space="0" w:color="auto"/>
              </w:divBdr>
            </w:div>
          </w:divsChild>
        </w:div>
        <w:div w:id="1154762604">
          <w:marLeft w:val="0"/>
          <w:marRight w:val="0"/>
          <w:marTop w:val="0"/>
          <w:marBottom w:val="0"/>
          <w:divBdr>
            <w:top w:val="none" w:sz="0" w:space="0" w:color="auto"/>
            <w:left w:val="none" w:sz="0" w:space="0" w:color="auto"/>
            <w:bottom w:val="none" w:sz="0" w:space="0" w:color="auto"/>
            <w:right w:val="none" w:sz="0" w:space="0" w:color="auto"/>
          </w:divBdr>
          <w:divsChild>
            <w:div w:id="1657683630">
              <w:marLeft w:val="0"/>
              <w:marRight w:val="0"/>
              <w:marTop w:val="0"/>
              <w:marBottom w:val="0"/>
              <w:divBdr>
                <w:top w:val="none" w:sz="0" w:space="0" w:color="auto"/>
                <w:left w:val="none" w:sz="0" w:space="0" w:color="auto"/>
                <w:bottom w:val="none" w:sz="0" w:space="0" w:color="auto"/>
                <w:right w:val="none" w:sz="0" w:space="0" w:color="auto"/>
              </w:divBdr>
            </w:div>
          </w:divsChild>
        </w:div>
        <w:div w:id="1445494295">
          <w:marLeft w:val="0"/>
          <w:marRight w:val="0"/>
          <w:marTop w:val="0"/>
          <w:marBottom w:val="0"/>
          <w:divBdr>
            <w:top w:val="none" w:sz="0" w:space="0" w:color="auto"/>
            <w:left w:val="none" w:sz="0" w:space="0" w:color="auto"/>
            <w:bottom w:val="none" w:sz="0" w:space="0" w:color="auto"/>
            <w:right w:val="none" w:sz="0" w:space="0" w:color="auto"/>
          </w:divBdr>
          <w:divsChild>
            <w:div w:id="184103081">
              <w:marLeft w:val="0"/>
              <w:marRight w:val="0"/>
              <w:marTop w:val="0"/>
              <w:marBottom w:val="0"/>
              <w:divBdr>
                <w:top w:val="none" w:sz="0" w:space="0" w:color="auto"/>
                <w:left w:val="none" w:sz="0" w:space="0" w:color="auto"/>
                <w:bottom w:val="none" w:sz="0" w:space="0" w:color="auto"/>
                <w:right w:val="none" w:sz="0" w:space="0" w:color="auto"/>
              </w:divBdr>
            </w:div>
          </w:divsChild>
        </w:div>
        <w:div w:id="89736709">
          <w:marLeft w:val="0"/>
          <w:marRight w:val="0"/>
          <w:marTop w:val="0"/>
          <w:marBottom w:val="0"/>
          <w:divBdr>
            <w:top w:val="none" w:sz="0" w:space="0" w:color="auto"/>
            <w:left w:val="none" w:sz="0" w:space="0" w:color="auto"/>
            <w:bottom w:val="none" w:sz="0" w:space="0" w:color="auto"/>
            <w:right w:val="none" w:sz="0" w:space="0" w:color="auto"/>
          </w:divBdr>
          <w:divsChild>
            <w:div w:id="1603566074">
              <w:marLeft w:val="0"/>
              <w:marRight w:val="0"/>
              <w:marTop w:val="0"/>
              <w:marBottom w:val="0"/>
              <w:divBdr>
                <w:top w:val="none" w:sz="0" w:space="0" w:color="auto"/>
                <w:left w:val="none" w:sz="0" w:space="0" w:color="auto"/>
                <w:bottom w:val="none" w:sz="0" w:space="0" w:color="auto"/>
                <w:right w:val="none" w:sz="0" w:space="0" w:color="auto"/>
              </w:divBdr>
            </w:div>
          </w:divsChild>
        </w:div>
        <w:div w:id="789592181">
          <w:marLeft w:val="0"/>
          <w:marRight w:val="0"/>
          <w:marTop w:val="0"/>
          <w:marBottom w:val="0"/>
          <w:divBdr>
            <w:top w:val="none" w:sz="0" w:space="0" w:color="auto"/>
            <w:left w:val="none" w:sz="0" w:space="0" w:color="auto"/>
            <w:bottom w:val="none" w:sz="0" w:space="0" w:color="auto"/>
            <w:right w:val="none" w:sz="0" w:space="0" w:color="auto"/>
          </w:divBdr>
          <w:divsChild>
            <w:div w:id="1037779941">
              <w:marLeft w:val="0"/>
              <w:marRight w:val="0"/>
              <w:marTop w:val="0"/>
              <w:marBottom w:val="0"/>
              <w:divBdr>
                <w:top w:val="none" w:sz="0" w:space="0" w:color="auto"/>
                <w:left w:val="none" w:sz="0" w:space="0" w:color="auto"/>
                <w:bottom w:val="none" w:sz="0" w:space="0" w:color="auto"/>
                <w:right w:val="none" w:sz="0" w:space="0" w:color="auto"/>
              </w:divBdr>
            </w:div>
            <w:div w:id="958410455">
              <w:marLeft w:val="0"/>
              <w:marRight w:val="0"/>
              <w:marTop w:val="0"/>
              <w:marBottom w:val="0"/>
              <w:divBdr>
                <w:top w:val="none" w:sz="0" w:space="0" w:color="auto"/>
                <w:left w:val="none" w:sz="0" w:space="0" w:color="auto"/>
                <w:bottom w:val="none" w:sz="0" w:space="0" w:color="auto"/>
                <w:right w:val="none" w:sz="0" w:space="0" w:color="auto"/>
              </w:divBdr>
            </w:div>
            <w:div w:id="1949387162">
              <w:marLeft w:val="0"/>
              <w:marRight w:val="0"/>
              <w:marTop w:val="0"/>
              <w:marBottom w:val="0"/>
              <w:divBdr>
                <w:top w:val="none" w:sz="0" w:space="0" w:color="auto"/>
                <w:left w:val="none" w:sz="0" w:space="0" w:color="auto"/>
                <w:bottom w:val="none" w:sz="0" w:space="0" w:color="auto"/>
                <w:right w:val="none" w:sz="0" w:space="0" w:color="auto"/>
              </w:divBdr>
            </w:div>
          </w:divsChild>
        </w:div>
        <w:div w:id="1329409851">
          <w:marLeft w:val="0"/>
          <w:marRight w:val="0"/>
          <w:marTop w:val="0"/>
          <w:marBottom w:val="0"/>
          <w:divBdr>
            <w:top w:val="none" w:sz="0" w:space="0" w:color="auto"/>
            <w:left w:val="none" w:sz="0" w:space="0" w:color="auto"/>
            <w:bottom w:val="none" w:sz="0" w:space="0" w:color="auto"/>
            <w:right w:val="none" w:sz="0" w:space="0" w:color="auto"/>
          </w:divBdr>
          <w:divsChild>
            <w:div w:id="1846705149">
              <w:marLeft w:val="0"/>
              <w:marRight w:val="0"/>
              <w:marTop w:val="0"/>
              <w:marBottom w:val="0"/>
              <w:divBdr>
                <w:top w:val="none" w:sz="0" w:space="0" w:color="auto"/>
                <w:left w:val="none" w:sz="0" w:space="0" w:color="auto"/>
                <w:bottom w:val="none" w:sz="0" w:space="0" w:color="auto"/>
                <w:right w:val="none" w:sz="0" w:space="0" w:color="auto"/>
              </w:divBdr>
            </w:div>
          </w:divsChild>
        </w:div>
        <w:div w:id="2051787">
          <w:marLeft w:val="0"/>
          <w:marRight w:val="0"/>
          <w:marTop w:val="0"/>
          <w:marBottom w:val="0"/>
          <w:divBdr>
            <w:top w:val="none" w:sz="0" w:space="0" w:color="auto"/>
            <w:left w:val="none" w:sz="0" w:space="0" w:color="auto"/>
            <w:bottom w:val="none" w:sz="0" w:space="0" w:color="auto"/>
            <w:right w:val="none" w:sz="0" w:space="0" w:color="auto"/>
          </w:divBdr>
          <w:divsChild>
            <w:div w:id="248083307">
              <w:marLeft w:val="0"/>
              <w:marRight w:val="0"/>
              <w:marTop w:val="0"/>
              <w:marBottom w:val="0"/>
              <w:divBdr>
                <w:top w:val="none" w:sz="0" w:space="0" w:color="auto"/>
                <w:left w:val="none" w:sz="0" w:space="0" w:color="auto"/>
                <w:bottom w:val="none" w:sz="0" w:space="0" w:color="auto"/>
                <w:right w:val="none" w:sz="0" w:space="0" w:color="auto"/>
              </w:divBdr>
            </w:div>
          </w:divsChild>
        </w:div>
        <w:div w:id="1130827583">
          <w:marLeft w:val="0"/>
          <w:marRight w:val="0"/>
          <w:marTop w:val="0"/>
          <w:marBottom w:val="0"/>
          <w:divBdr>
            <w:top w:val="none" w:sz="0" w:space="0" w:color="auto"/>
            <w:left w:val="none" w:sz="0" w:space="0" w:color="auto"/>
            <w:bottom w:val="none" w:sz="0" w:space="0" w:color="auto"/>
            <w:right w:val="none" w:sz="0" w:space="0" w:color="auto"/>
          </w:divBdr>
          <w:divsChild>
            <w:div w:id="1466586512">
              <w:marLeft w:val="0"/>
              <w:marRight w:val="0"/>
              <w:marTop w:val="0"/>
              <w:marBottom w:val="0"/>
              <w:divBdr>
                <w:top w:val="none" w:sz="0" w:space="0" w:color="auto"/>
                <w:left w:val="none" w:sz="0" w:space="0" w:color="auto"/>
                <w:bottom w:val="none" w:sz="0" w:space="0" w:color="auto"/>
                <w:right w:val="none" w:sz="0" w:space="0" w:color="auto"/>
              </w:divBdr>
            </w:div>
            <w:div w:id="255867436">
              <w:marLeft w:val="0"/>
              <w:marRight w:val="0"/>
              <w:marTop w:val="0"/>
              <w:marBottom w:val="0"/>
              <w:divBdr>
                <w:top w:val="none" w:sz="0" w:space="0" w:color="auto"/>
                <w:left w:val="none" w:sz="0" w:space="0" w:color="auto"/>
                <w:bottom w:val="none" w:sz="0" w:space="0" w:color="auto"/>
                <w:right w:val="none" w:sz="0" w:space="0" w:color="auto"/>
              </w:divBdr>
            </w:div>
          </w:divsChild>
        </w:div>
        <w:div w:id="348652445">
          <w:marLeft w:val="0"/>
          <w:marRight w:val="0"/>
          <w:marTop w:val="0"/>
          <w:marBottom w:val="0"/>
          <w:divBdr>
            <w:top w:val="none" w:sz="0" w:space="0" w:color="auto"/>
            <w:left w:val="none" w:sz="0" w:space="0" w:color="auto"/>
            <w:bottom w:val="none" w:sz="0" w:space="0" w:color="auto"/>
            <w:right w:val="none" w:sz="0" w:space="0" w:color="auto"/>
          </w:divBdr>
          <w:divsChild>
            <w:div w:id="1578979150">
              <w:marLeft w:val="0"/>
              <w:marRight w:val="0"/>
              <w:marTop w:val="0"/>
              <w:marBottom w:val="0"/>
              <w:divBdr>
                <w:top w:val="none" w:sz="0" w:space="0" w:color="auto"/>
                <w:left w:val="none" w:sz="0" w:space="0" w:color="auto"/>
                <w:bottom w:val="none" w:sz="0" w:space="0" w:color="auto"/>
                <w:right w:val="none" w:sz="0" w:space="0" w:color="auto"/>
              </w:divBdr>
            </w:div>
            <w:div w:id="365255537">
              <w:marLeft w:val="0"/>
              <w:marRight w:val="0"/>
              <w:marTop w:val="0"/>
              <w:marBottom w:val="0"/>
              <w:divBdr>
                <w:top w:val="none" w:sz="0" w:space="0" w:color="auto"/>
                <w:left w:val="none" w:sz="0" w:space="0" w:color="auto"/>
                <w:bottom w:val="none" w:sz="0" w:space="0" w:color="auto"/>
                <w:right w:val="none" w:sz="0" w:space="0" w:color="auto"/>
              </w:divBdr>
            </w:div>
            <w:div w:id="593628902">
              <w:marLeft w:val="0"/>
              <w:marRight w:val="0"/>
              <w:marTop w:val="0"/>
              <w:marBottom w:val="0"/>
              <w:divBdr>
                <w:top w:val="none" w:sz="0" w:space="0" w:color="auto"/>
                <w:left w:val="none" w:sz="0" w:space="0" w:color="auto"/>
                <w:bottom w:val="none" w:sz="0" w:space="0" w:color="auto"/>
                <w:right w:val="none" w:sz="0" w:space="0" w:color="auto"/>
              </w:divBdr>
            </w:div>
            <w:div w:id="405960604">
              <w:marLeft w:val="0"/>
              <w:marRight w:val="0"/>
              <w:marTop w:val="0"/>
              <w:marBottom w:val="0"/>
              <w:divBdr>
                <w:top w:val="none" w:sz="0" w:space="0" w:color="auto"/>
                <w:left w:val="none" w:sz="0" w:space="0" w:color="auto"/>
                <w:bottom w:val="none" w:sz="0" w:space="0" w:color="auto"/>
                <w:right w:val="none" w:sz="0" w:space="0" w:color="auto"/>
              </w:divBdr>
            </w:div>
            <w:div w:id="1507985064">
              <w:marLeft w:val="0"/>
              <w:marRight w:val="0"/>
              <w:marTop w:val="0"/>
              <w:marBottom w:val="0"/>
              <w:divBdr>
                <w:top w:val="none" w:sz="0" w:space="0" w:color="auto"/>
                <w:left w:val="none" w:sz="0" w:space="0" w:color="auto"/>
                <w:bottom w:val="none" w:sz="0" w:space="0" w:color="auto"/>
                <w:right w:val="none" w:sz="0" w:space="0" w:color="auto"/>
              </w:divBdr>
            </w:div>
            <w:div w:id="1506018201">
              <w:marLeft w:val="0"/>
              <w:marRight w:val="0"/>
              <w:marTop w:val="0"/>
              <w:marBottom w:val="0"/>
              <w:divBdr>
                <w:top w:val="none" w:sz="0" w:space="0" w:color="auto"/>
                <w:left w:val="none" w:sz="0" w:space="0" w:color="auto"/>
                <w:bottom w:val="none" w:sz="0" w:space="0" w:color="auto"/>
                <w:right w:val="none" w:sz="0" w:space="0" w:color="auto"/>
              </w:divBdr>
            </w:div>
            <w:div w:id="288052126">
              <w:marLeft w:val="0"/>
              <w:marRight w:val="0"/>
              <w:marTop w:val="0"/>
              <w:marBottom w:val="0"/>
              <w:divBdr>
                <w:top w:val="none" w:sz="0" w:space="0" w:color="auto"/>
                <w:left w:val="none" w:sz="0" w:space="0" w:color="auto"/>
                <w:bottom w:val="none" w:sz="0" w:space="0" w:color="auto"/>
                <w:right w:val="none" w:sz="0" w:space="0" w:color="auto"/>
              </w:divBdr>
            </w:div>
            <w:div w:id="1986354807">
              <w:marLeft w:val="0"/>
              <w:marRight w:val="0"/>
              <w:marTop w:val="0"/>
              <w:marBottom w:val="0"/>
              <w:divBdr>
                <w:top w:val="none" w:sz="0" w:space="0" w:color="auto"/>
                <w:left w:val="none" w:sz="0" w:space="0" w:color="auto"/>
                <w:bottom w:val="none" w:sz="0" w:space="0" w:color="auto"/>
                <w:right w:val="none" w:sz="0" w:space="0" w:color="auto"/>
              </w:divBdr>
            </w:div>
            <w:div w:id="319962981">
              <w:marLeft w:val="0"/>
              <w:marRight w:val="0"/>
              <w:marTop w:val="0"/>
              <w:marBottom w:val="0"/>
              <w:divBdr>
                <w:top w:val="none" w:sz="0" w:space="0" w:color="auto"/>
                <w:left w:val="none" w:sz="0" w:space="0" w:color="auto"/>
                <w:bottom w:val="none" w:sz="0" w:space="0" w:color="auto"/>
                <w:right w:val="none" w:sz="0" w:space="0" w:color="auto"/>
              </w:divBdr>
            </w:div>
            <w:div w:id="320813671">
              <w:marLeft w:val="0"/>
              <w:marRight w:val="0"/>
              <w:marTop w:val="0"/>
              <w:marBottom w:val="0"/>
              <w:divBdr>
                <w:top w:val="none" w:sz="0" w:space="0" w:color="auto"/>
                <w:left w:val="none" w:sz="0" w:space="0" w:color="auto"/>
                <w:bottom w:val="none" w:sz="0" w:space="0" w:color="auto"/>
                <w:right w:val="none" w:sz="0" w:space="0" w:color="auto"/>
              </w:divBdr>
            </w:div>
          </w:divsChild>
        </w:div>
        <w:div w:id="520365722">
          <w:marLeft w:val="0"/>
          <w:marRight w:val="0"/>
          <w:marTop w:val="0"/>
          <w:marBottom w:val="0"/>
          <w:divBdr>
            <w:top w:val="none" w:sz="0" w:space="0" w:color="auto"/>
            <w:left w:val="none" w:sz="0" w:space="0" w:color="auto"/>
            <w:bottom w:val="none" w:sz="0" w:space="0" w:color="auto"/>
            <w:right w:val="none" w:sz="0" w:space="0" w:color="auto"/>
          </w:divBdr>
          <w:divsChild>
            <w:div w:id="730080499">
              <w:marLeft w:val="0"/>
              <w:marRight w:val="0"/>
              <w:marTop w:val="0"/>
              <w:marBottom w:val="0"/>
              <w:divBdr>
                <w:top w:val="none" w:sz="0" w:space="0" w:color="auto"/>
                <w:left w:val="none" w:sz="0" w:space="0" w:color="auto"/>
                <w:bottom w:val="none" w:sz="0" w:space="0" w:color="auto"/>
                <w:right w:val="none" w:sz="0" w:space="0" w:color="auto"/>
              </w:divBdr>
            </w:div>
          </w:divsChild>
        </w:div>
        <w:div w:id="1073896065">
          <w:marLeft w:val="0"/>
          <w:marRight w:val="0"/>
          <w:marTop w:val="0"/>
          <w:marBottom w:val="0"/>
          <w:divBdr>
            <w:top w:val="none" w:sz="0" w:space="0" w:color="auto"/>
            <w:left w:val="none" w:sz="0" w:space="0" w:color="auto"/>
            <w:bottom w:val="none" w:sz="0" w:space="0" w:color="auto"/>
            <w:right w:val="none" w:sz="0" w:space="0" w:color="auto"/>
          </w:divBdr>
          <w:divsChild>
            <w:div w:id="74936524">
              <w:marLeft w:val="0"/>
              <w:marRight w:val="0"/>
              <w:marTop w:val="0"/>
              <w:marBottom w:val="0"/>
              <w:divBdr>
                <w:top w:val="none" w:sz="0" w:space="0" w:color="auto"/>
                <w:left w:val="none" w:sz="0" w:space="0" w:color="auto"/>
                <w:bottom w:val="none" w:sz="0" w:space="0" w:color="auto"/>
                <w:right w:val="none" w:sz="0" w:space="0" w:color="auto"/>
              </w:divBdr>
            </w:div>
            <w:div w:id="1850437626">
              <w:marLeft w:val="0"/>
              <w:marRight w:val="0"/>
              <w:marTop w:val="0"/>
              <w:marBottom w:val="0"/>
              <w:divBdr>
                <w:top w:val="none" w:sz="0" w:space="0" w:color="auto"/>
                <w:left w:val="none" w:sz="0" w:space="0" w:color="auto"/>
                <w:bottom w:val="none" w:sz="0" w:space="0" w:color="auto"/>
                <w:right w:val="none" w:sz="0" w:space="0" w:color="auto"/>
              </w:divBdr>
            </w:div>
            <w:div w:id="1777484150">
              <w:marLeft w:val="0"/>
              <w:marRight w:val="0"/>
              <w:marTop w:val="0"/>
              <w:marBottom w:val="0"/>
              <w:divBdr>
                <w:top w:val="none" w:sz="0" w:space="0" w:color="auto"/>
                <w:left w:val="none" w:sz="0" w:space="0" w:color="auto"/>
                <w:bottom w:val="none" w:sz="0" w:space="0" w:color="auto"/>
                <w:right w:val="none" w:sz="0" w:space="0" w:color="auto"/>
              </w:divBdr>
            </w:div>
            <w:div w:id="1744983288">
              <w:marLeft w:val="0"/>
              <w:marRight w:val="0"/>
              <w:marTop w:val="0"/>
              <w:marBottom w:val="0"/>
              <w:divBdr>
                <w:top w:val="none" w:sz="0" w:space="0" w:color="auto"/>
                <w:left w:val="none" w:sz="0" w:space="0" w:color="auto"/>
                <w:bottom w:val="none" w:sz="0" w:space="0" w:color="auto"/>
                <w:right w:val="none" w:sz="0" w:space="0" w:color="auto"/>
              </w:divBdr>
            </w:div>
          </w:divsChild>
        </w:div>
        <w:div w:id="559294600">
          <w:marLeft w:val="0"/>
          <w:marRight w:val="0"/>
          <w:marTop w:val="0"/>
          <w:marBottom w:val="0"/>
          <w:divBdr>
            <w:top w:val="none" w:sz="0" w:space="0" w:color="auto"/>
            <w:left w:val="none" w:sz="0" w:space="0" w:color="auto"/>
            <w:bottom w:val="none" w:sz="0" w:space="0" w:color="auto"/>
            <w:right w:val="none" w:sz="0" w:space="0" w:color="auto"/>
          </w:divBdr>
          <w:divsChild>
            <w:div w:id="928467650">
              <w:marLeft w:val="0"/>
              <w:marRight w:val="0"/>
              <w:marTop w:val="0"/>
              <w:marBottom w:val="0"/>
              <w:divBdr>
                <w:top w:val="none" w:sz="0" w:space="0" w:color="auto"/>
                <w:left w:val="none" w:sz="0" w:space="0" w:color="auto"/>
                <w:bottom w:val="none" w:sz="0" w:space="0" w:color="auto"/>
                <w:right w:val="none" w:sz="0" w:space="0" w:color="auto"/>
              </w:divBdr>
            </w:div>
          </w:divsChild>
        </w:div>
        <w:div w:id="1847088518">
          <w:marLeft w:val="0"/>
          <w:marRight w:val="0"/>
          <w:marTop w:val="0"/>
          <w:marBottom w:val="0"/>
          <w:divBdr>
            <w:top w:val="none" w:sz="0" w:space="0" w:color="auto"/>
            <w:left w:val="none" w:sz="0" w:space="0" w:color="auto"/>
            <w:bottom w:val="none" w:sz="0" w:space="0" w:color="auto"/>
            <w:right w:val="none" w:sz="0" w:space="0" w:color="auto"/>
          </w:divBdr>
          <w:divsChild>
            <w:div w:id="1829594779">
              <w:marLeft w:val="0"/>
              <w:marRight w:val="0"/>
              <w:marTop w:val="0"/>
              <w:marBottom w:val="0"/>
              <w:divBdr>
                <w:top w:val="none" w:sz="0" w:space="0" w:color="auto"/>
                <w:left w:val="none" w:sz="0" w:space="0" w:color="auto"/>
                <w:bottom w:val="none" w:sz="0" w:space="0" w:color="auto"/>
                <w:right w:val="none" w:sz="0" w:space="0" w:color="auto"/>
              </w:divBdr>
            </w:div>
          </w:divsChild>
        </w:div>
        <w:div w:id="1371147117">
          <w:marLeft w:val="0"/>
          <w:marRight w:val="0"/>
          <w:marTop w:val="0"/>
          <w:marBottom w:val="0"/>
          <w:divBdr>
            <w:top w:val="none" w:sz="0" w:space="0" w:color="auto"/>
            <w:left w:val="none" w:sz="0" w:space="0" w:color="auto"/>
            <w:bottom w:val="none" w:sz="0" w:space="0" w:color="auto"/>
            <w:right w:val="none" w:sz="0" w:space="0" w:color="auto"/>
          </w:divBdr>
          <w:divsChild>
            <w:div w:id="672755241">
              <w:marLeft w:val="0"/>
              <w:marRight w:val="0"/>
              <w:marTop w:val="0"/>
              <w:marBottom w:val="0"/>
              <w:divBdr>
                <w:top w:val="none" w:sz="0" w:space="0" w:color="auto"/>
                <w:left w:val="none" w:sz="0" w:space="0" w:color="auto"/>
                <w:bottom w:val="none" w:sz="0" w:space="0" w:color="auto"/>
                <w:right w:val="none" w:sz="0" w:space="0" w:color="auto"/>
              </w:divBdr>
            </w:div>
            <w:div w:id="1334723951">
              <w:marLeft w:val="0"/>
              <w:marRight w:val="0"/>
              <w:marTop w:val="0"/>
              <w:marBottom w:val="0"/>
              <w:divBdr>
                <w:top w:val="none" w:sz="0" w:space="0" w:color="auto"/>
                <w:left w:val="none" w:sz="0" w:space="0" w:color="auto"/>
                <w:bottom w:val="none" w:sz="0" w:space="0" w:color="auto"/>
                <w:right w:val="none" w:sz="0" w:space="0" w:color="auto"/>
              </w:divBdr>
            </w:div>
          </w:divsChild>
        </w:div>
        <w:div w:id="364600089">
          <w:marLeft w:val="0"/>
          <w:marRight w:val="0"/>
          <w:marTop w:val="0"/>
          <w:marBottom w:val="0"/>
          <w:divBdr>
            <w:top w:val="none" w:sz="0" w:space="0" w:color="auto"/>
            <w:left w:val="none" w:sz="0" w:space="0" w:color="auto"/>
            <w:bottom w:val="none" w:sz="0" w:space="0" w:color="auto"/>
            <w:right w:val="none" w:sz="0" w:space="0" w:color="auto"/>
          </w:divBdr>
          <w:divsChild>
            <w:div w:id="1533960562">
              <w:marLeft w:val="0"/>
              <w:marRight w:val="0"/>
              <w:marTop w:val="0"/>
              <w:marBottom w:val="0"/>
              <w:divBdr>
                <w:top w:val="none" w:sz="0" w:space="0" w:color="auto"/>
                <w:left w:val="none" w:sz="0" w:space="0" w:color="auto"/>
                <w:bottom w:val="none" w:sz="0" w:space="0" w:color="auto"/>
                <w:right w:val="none" w:sz="0" w:space="0" w:color="auto"/>
              </w:divBdr>
            </w:div>
            <w:div w:id="1717850615">
              <w:marLeft w:val="0"/>
              <w:marRight w:val="0"/>
              <w:marTop w:val="0"/>
              <w:marBottom w:val="0"/>
              <w:divBdr>
                <w:top w:val="none" w:sz="0" w:space="0" w:color="auto"/>
                <w:left w:val="none" w:sz="0" w:space="0" w:color="auto"/>
                <w:bottom w:val="none" w:sz="0" w:space="0" w:color="auto"/>
                <w:right w:val="none" w:sz="0" w:space="0" w:color="auto"/>
              </w:divBdr>
            </w:div>
          </w:divsChild>
        </w:div>
        <w:div w:id="1083456012">
          <w:marLeft w:val="0"/>
          <w:marRight w:val="0"/>
          <w:marTop w:val="0"/>
          <w:marBottom w:val="0"/>
          <w:divBdr>
            <w:top w:val="none" w:sz="0" w:space="0" w:color="auto"/>
            <w:left w:val="none" w:sz="0" w:space="0" w:color="auto"/>
            <w:bottom w:val="none" w:sz="0" w:space="0" w:color="auto"/>
            <w:right w:val="none" w:sz="0" w:space="0" w:color="auto"/>
          </w:divBdr>
          <w:divsChild>
            <w:div w:id="1762481902">
              <w:marLeft w:val="0"/>
              <w:marRight w:val="0"/>
              <w:marTop w:val="0"/>
              <w:marBottom w:val="0"/>
              <w:divBdr>
                <w:top w:val="none" w:sz="0" w:space="0" w:color="auto"/>
                <w:left w:val="none" w:sz="0" w:space="0" w:color="auto"/>
                <w:bottom w:val="none" w:sz="0" w:space="0" w:color="auto"/>
                <w:right w:val="none" w:sz="0" w:space="0" w:color="auto"/>
              </w:divBdr>
            </w:div>
            <w:div w:id="449587418">
              <w:marLeft w:val="0"/>
              <w:marRight w:val="0"/>
              <w:marTop w:val="0"/>
              <w:marBottom w:val="0"/>
              <w:divBdr>
                <w:top w:val="none" w:sz="0" w:space="0" w:color="auto"/>
                <w:left w:val="none" w:sz="0" w:space="0" w:color="auto"/>
                <w:bottom w:val="none" w:sz="0" w:space="0" w:color="auto"/>
                <w:right w:val="none" w:sz="0" w:space="0" w:color="auto"/>
              </w:divBdr>
            </w:div>
          </w:divsChild>
        </w:div>
        <w:div w:id="772481057">
          <w:marLeft w:val="0"/>
          <w:marRight w:val="0"/>
          <w:marTop w:val="0"/>
          <w:marBottom w:val="0"/>
          <w:divBdr>
            <w:top w:val="none" w:sz="0" w:space="0" w:color="auto"/>
            <w:left w:val="none" w:sz="0" w:space="0" w:color="auto"/>
            <w:bottom w:val="none" w:sz="0" w:space="0" w:color="auto"/>
            <w:right w:val="none" w:sz="0" w:space="0" w:color="auto"/>
          </w:divBdr>
          <w:divsChild>
            <w:div w:id="1734742138">
              <w:marLeft w:val="0"/>
              <w:marRight w:val="0"/>
              <w:marTop w:val="0"/>
              <w:marBottom w:val="0"/>
              <w:divBdr>
                <w:top w:val="none" w:sz="0" w:space="0" w:color="auto"/>
                <w:left w:val="none" w:sz="0" w:space="0" w:color="auto"/>
                <w:bottom w:val="none" w:sz="0" w:space="0" w:color="auto"/>
                <w:right w:val="none" w:sz="0" w:space="0" w:color="auto"/>
              </w:divBdr>
            </w:div>
          </w:divsChild>
        </w:div>
        <w:div w:id="2031683851">
          <w:marLeft w:val="0"/>
          <w:marRight w:val="0"/>
          <w:marTop w:val="0"/>
          <w:marBottom w:val="0"/>
          <w:divBdr>
            <w:top w:val="none" w:sz="0" w:space="0" w:color="auto"/>
            <w:left w:val="none" w:sz="0" w:space="0" w:color="auto"/>
            <w:bottom w:val="none" w:sz="0" w:space="0" w:color="auto"/>
            <w:right w:val="none" w:sz="0" w:space="0" w:color="auto"/>
          </w:divBdr>
          <w:divsChild>
            <w:div w:id="367685137">
              <w:marLeft w:val="0"/>
              <w:marRight w:val="0"/>
              <w:marTop w:val="0"/>
              <w:marBottom w:val="0"/>
              <w:divBdr>
                <w:top w:val="none" w:sz="0" w:space="0" w:color="auto"/>
                <w:left w:val="none" w:sz="0" w:space="0" w:color="auto"/>
                <w:bottom w:val="none" w:sz="0" w:space="0" w:color="auto"/>
                <w:right w:val="none" w:sz="0" w:space="0" w:color="auto"/>
              </w:divBdr>
            </w:div>
            <w:div w:id="583687925">
              <w:marLeft w:val="0"/>
              <w:marRight w:val="0"/>
              <w:marTop w:val="0"/>
              <w:marBottom w:val="0"/>
              <w:divBdr>
                <w:top w:val="none" w:sz="0" w:space="0" w:color="auto"/>
                <w:left w:val="none" w:sz="0" w:space="0" w:color="auto"/>
                <w:bottom w:val="none" w:sz="0" w:space="0" w:color="auto"/>
                <w:right w:val="none" w:sz="0" w:space="0" w:color="auto"/>
              </w:divBdr>
            </w:div>
          </w:divsChild>
        </w:div>
        <w:div w:id="414016084">
          <w:marLeft w:val="0"/>
          <w:marRight w:val="0"/>
          <w:marTop w:val="0"/>
          <w:marBottom w:val="0"/>
          <w:divBdr>
            <w:top w:val="none" w:sz="0" w:space="0" w:color="auto"/>
            <w:left w:val="none" w:sz="0" w:space="0" w:color="auto"/>
            <w:bottom w:val="none" w:sz="0" w:space="0" w:color="auto"/>
            <w:right w:val="none" w:sz="0" w:space="0" w:color="auto"/>
          </w:divBdr>
          <w:divsChild>
            <w:div w:id="2114787953">
              <w:marLeft w:val="0"/>
              <w:marRight w:val="0"/>
              <w:marTop w:val="0"/>
              <w:marBottom w:val="0"/>
              <w:divBdr>
                <w:top w:val="none" w:sz="0" w:space="0" w:color="auto"/>
                <w:left w:val="none" w:sz="0" w:space="0" w:color="auto"/>
                <w:bottom w:val="none" w:sz="0" w:space="0" w:color="auto"/>
                <w:right w:val="none" w:sz="0" w:space="0" w:color="auto"/>
              </w:divBdr>
            </w:div>
            <w:div w:id="1950627601">
              <w:marLeft w:val="0"/>
              <w:marRight w:val="0"/>
              <w:marTop w:val="0"/>
              <w:marBottom w:val="0"/>
              <w:divBdr>
                <w:top w:val="none" w:sz="0" w:space="0" w:color="auto"/>
                <w:left w:val="none" w:sz="0" w:space="0" w:color="auto"/>
                <w:bottom w:val="none" w:sz="0" w:space="0" w:color="auto"/>
                <w:right w:val="none" w:sz="0" w:space="0" w:color="auto"/>
              </w:divBdr>
            </w:div>
          </w:divsChild>
        </w:div>
        <w:div w:id="1005281809">
          <w:marLeft w:val="0"/>
          <w:marRight w:val="0"/>
          <w:marTop w:val="0"/>
          <w:marBottom w:val="0"/>
          <w:divBdr>
            <w:top w:val="none" w:sz="0" w:space="0" w:color="auto"/>
            <w:left w:val="none" w:sz="0" w:space="0" w:color="auto"/>
            <w:bottom w:val="none" w:sz="0" w:space="0" w:color="auto"/>
            <w:right w:val="none" w:sz="0" w:space="0" w:color="auto"/>
          </w:divBdr>
          <w:divsChild>
            <w:div w:id="1668249387">
              <w:marLeft w:val="0"/>
              <w:marRight w:val="0"/>
              <w:marTop w:val="0"/>
              <w:marBottom w:val="0"/>
              <w:divBdr>
                <w:top w:val="none" w:sz="0" w:space="0" w:color="auto"/>
                <w:left w:val="none" w:sz="0" w:space="0" w:color="auto"/>
                <w:bottom w:val="none" w:sz="0" w:space="0" w:color="auto"/>
                <w:right w:val="none" w:sz="0" w:space="0" w:color="auto"/>
              </w:divBdr>
            </w:div>
            <w:div w:id="1219433856">
              <w:marLeft w:val="0"/>
              <w:marRight w:val="0"/>
              <w:marTop w:val="0"/>
              <w:marBottom w:val="0"/>
              <w:divBdr>
                <w:top w:val="none" w:sz="0" w:space="0" w:color="auto"/>
                <w:left w:val="none" w:sz="0" w:space="0" w:color="auto"/>
                <w:bottom w:val="none" w:sz="0" w:space="0" w:color="auto"/>
                <w:right w:val="none" w:sz="0" w:space="0" w:color="auto"/>
              </w:divBdr>
            </w:div>
            <w:div w:id="1440906457">
              <w:marLeft w:val="0"/>
              <w:marRight w:val="0"/>
              <w:marTop w:val="0"/>
              <w:marBottom w:val="0"/>
              <w:divBdr>
                <w:top w:val="none" w:sz="0" w:space="0" w:color="auto"/>
                <w:left w:val="none" w:sz="0" w:space="0" w:color="auto"/>
                <w:bottom w:val="none" w:sz="0" w:space="0" w:color="auto"/>
                <w:right w:val="none" w:sz="0" w:space="0" w:color="auto"/>
              </w:divBdr>
            </w:div>
          </w:divsChild>
        </w:div>
        <w:div w:id="2067953423">
          <w:marLeft w:val="0"/>
          <w:marRight w:val="0"/>
          <w:marTop w:val="0"/>
          <w:marBottom w:val="0"/>
          <w:divBdr>
            <w:top w:val="none" w:sz="0" w:space="0" w:color="auto"/>
            <w:left w:val="none" w:sz="0" w:space="0" w:color="auto"/>
            <w:bottom w:val="none" w:sz="0" w:space="0" w:color="auto"/>
            <w:right w:val="none" w:sz="0" w:space="0" w:color="auto"/>
          </w:divBdr>
          <w:divsChild>
            <w:div w:id="970981413">
              <w:marLeft w:val="0"/>
              <w:marRight w:val="0"/>
              <w:marTop w:val="0"/>
              <w:marBottom w:val="0"/>
              <w:divBdr>
                <w:top w:val="none" w:sz="0" w:space="0" w:color="auto"/>
                <w:left w:val="none" w:sz="0" w:space="0" w:color="auto"/>
                <w:bottom w:val="none" w:sz="0" w:space="0" w:color="auto"/>
                <w:right w:val="none" w:sz="0" w:space="0" w:color="auto"/>
              </w:divBdr>
            </w:div>
            <w:div w:id="117455679">
              <w:marLeft w:val="0"/>
              <w:marRight w:val="0"/>
              <w:marTop w:val="0"/>
              <w:marBottom w:val="0"/>
              <w:divBdr>
                <w:top w:val="none" w:sz="0" w:space="0" w:color="auto"/>
                <w:left w:val="none" w:sz="0" w:space="0" w:color="auto"/>
                <w:bottom w:val="none" w:sz="0" w:space="0" w:color="auto"/>
                <w:right w:val="none" w:sz="0" w:space="0" w:color="auto"/>
              </w:divBdr>
            </w:div>
          </w:divsChild>
        </w:div>
        <w:div w:id="1491285234">
          <w:marLeft w:val="0"/>
          <w:marRight w:val="0"/>
          <w:marTop w:val="0"/>
          <w:marBottom w:val="0"/>
          <w:divBdr>
            <w:top w:val="none" w:sz="0" w:space="0" w:color="auto"/>
            <w:left w:val="none" w:sz="0" w:space="0" w:color="auto"/>
            <w:bottom w:val="none" w:sz="0" w:space="0" w:color="auto"/>
            <w:right w:val="none" w:sz="0" w:space="0" w:color="auto"/>
          </w:divBdr>
          <w:divsChild>
            <w:div w:id="721682695">
              <w:marLeft w:val="0"/>
              <w:marRight w:val="0"/>
              <w:marTop w:val="0"/>
              <w:marBottom w:val="0"/>
              <w:divBdr>
                <w:top w:val="none" w:sz="0" w:space="0" w:color="auto"/>
                <w:left w:val="none" w:sz="0" w:space="0" w:color="auto"/>
                <w:bottom w:val="none" w:sz="0" w:space="0" w:color="auto"/>
                <w:right w:val="none" w:sz="0" w:space="0" w:color="auto"/>
              </w:divBdr>
            </w:div>
            <w:div w:id="1602105606">
              <w:marLeft w:val="0"/>
              <w:marRight w:val="0"/>
              <w:marTop w:val="0"/>
              <w:marBottom w:val="0"/>
              <w:divBdr>
                <w:top w:val="none" w:sz="0" w:space="0" w:color="auto"/>
                <w:left w:val="none" w:sz="0" w:space="0" w:color="auto"/>
                <w:bottom w:val="none" w:sz="0" w:space="0" w:color="auto"/>
                <w:right w:val="none" w:sz="0" w:space="0" w:color="auto"/>
              </w:divBdr>
            </w:div>
          </w:divsChild>
        </w:div>
        <w:div w:id="1020080671">
          <w:marLeft w:val="0"/>
          <w:marRight w:val="0"/>
          <w:marTop w:val="0"/>
          <w:marBottom w:val="0"/>
          <w:divBdr>
            <w:top w:val="none" w:sz="0" w:space="0" w:color="auto"/>
            <w:left w:val="none" w:sz="0" w:space="0" w:color="auto"/>
            <w:bottom w:val="none" w:sz="0" w:space="0" w:color="auto"/>
            <w:right w:val="none" w:sz="0" w:space="0" w:color="auto"/>
          </w:divBdr>
          <w:divsChild>
            <w:div w:id="977761903">
              <w:marLeft w:val="0"/>
              <w:marRight w:val="0"/>
              <w:marTop w:val="0"/>
              <w:marBottom w:val="0"/>
              <w:divBdr>
                <w:top w:val="none" w:sz="0" w:space="0" w:color="auto"/>
                <w:left w:val="none" w:sz="0" w:space="0" w:color="auto"/>
                <w:bottom w:val="none" w:sz="0" w:space="0" w:color="auto"/>
                <w:right w:val="none" w:sz="0" w:space="0" w:color="auto"/>
              </w:divBdr>
            </w:div>
            <w:div w:id="642782666">
              <w:marLeft w:val="0"/>
              <w:marRight w:val="0"/>
              <w:marTop w:val="0"/>
              <w:marBottom w:val="0"/>
              <w:divBdr>
                <w:top w:val="none" w:sz="0" w:space="0" w:color="auto"/>
                <w:left w:val="none" w:sz="0" w:space="0" w:color="auto"/>
                <w:bottom w:val="none" w:sz="0" w:space="0" w:color="auto"/>
                <w:right w:val="none" w:sz="0" w:space="0" w:color="auto"/>
              </w:divBdr>
            </w:div>
            <w:div w:id="1644655016">
              <w:marLeft w:val="0"/>
              <w:marRight w:val="0"/>
              <w:marTop w:val="0"/>
              <w:marBottom w:val="0"/>
              <w:divBdr>
                <w:top w:val="none" w:sz="0" w:space="0" w:color="auto"/>
                <w:left w:val="none" w:sz="0" w:space="0" w:color="auto"/>
                <w:bottom w:val="none" w:sz="0" w:space="0" w:color="auto"/>
                <w:right w:val="none" w:sz="0" w:space="0" w:color="auto"/>
              </w:divBdr>
            </w:div>
            <w:div w:id="1477457295">
              <w:marLeft w:val="0"/>
              <w:marRight w:val="0"/>
              <w:marTop w:val="0"/>
              <w:marBottom w:val="0"/>
              <w:divBdr>
                <w:top w:val="none" w:sz="0" w:space="0" w:color="auto"/>
                <w:left w:val="none" w:sz="0" w:space="0" w:color="auto"/>
                <w:bottom w:val="none" w:sz="0" w:space="0" w:color="auto"/>
                <w:right w:val="none" w:sz="0" w:space="0" w:color="auto"/>
              </w:divBdr>
            </w:div>
            <w:div w:id="1449157594">
              <w:marLeft w:val="0"/>
              <w:marRight w:val="0"/>
              <w:marTop w:val="0"/>
              <w:marBottom w:val="0"/>
              <w:divBdr>
                <w:top w:val="none" w:sz="0" w:space="0" w:color="auto"/>
                <w:left w:val="none" w:sz="0" w:space="0" w:color="auto"/>
                <w:bottom w:val="none" w:sz="0" w:space="0" w:color="auto"/>
                <w:right w:val="none" w:sz="0" w:space="0" w:color="auto"/>
              </w:divBdr>
            </w:div>
          </w:divsChild>
        </w:div>
        <w:div w:id="269632992">
          <w:marLeft w:val="0"/>
          <w:marRight w:val="0"/>
          <w:marTop w:val="0"/>
          <w:marBottom w:val="0"/>
          <w:divBdr>
            <w:top w:val="none" w:sz="0" w:space="0" w:color="auto"/>
            <w:left w:val="none" w:sz="0" w:space="0" w:color="auto"/>
            <w:bottom w:val="none" w:sz="0" w:space="0" w:color="auto"/>
            <w:right w:val="none" w:sz="0" w:space="0" w:color="auto"/>
          </w:divBdr>
          <w:divsChild>
            <w:div w:id="1406877718">
              <w:marLeft w:val="0"/>
              <w:marRight w:val="0"/>
              <w:marTop w:val="0"/>
              <w:marBottom w:val="0"/>
              <w:divBdr>
                <w:top w:val="none" w:sz="0" w:space="0" w:color="auto"/>
                <w:left w:val="none" w:sz="0" w:space="0" w:color="auto"/>
                <w:bottom w:val="none" w:sz="0" w:space="0" w:color="auto"/>
                <w:right w:val="none" w:sz="0" w:space="0" w:color="auto"/>
              </w:divBdr>
            </w:div>
            <w:div w:id="644630176">
              <w:marLeft w:val="0"/>
              <w:marRight w:val="0"/>
              <w:marTop w:val="0"/>
              <w:marBottom w:val="0"/>
              <w:divBdr>
                <w:top w:val="none" w:sz="0" w:space="0" w:color="auto"/>
                <w:left w:val="none" w:sz="0" w:space="0" w:color="auto"/>
                <w:bottom w:val="none" w:sz="0" w:space="0" w:color="auto"/>
                <w:right w:val="none" w:sz="0" w:space="0" w:color="auto"/>
              </w:divBdr>
            </w:div>
          </w:divsChild>
        </w:div>
        <w:div w:id="1526863009">
          <w:marLeft w:val="0"/>
          <w:marRight w:val="0"/>
          <w:marTop w:val="0"/>
          <w:marBottom w:val="0"/>
          <w:divBdr>
            <w:top w:val="none" w:sz="0" w:space="0" w:color="auto"/>
            <w:left w:val="none" w:sz="0" w:space="0" w:color="auto"/>
            <w:bottom w:val="none" w:sz="0" w:space="0" w:color="auto"/>
            <w:right w:val="none" w:sz="0" w:space="0" w:color="auto"/>
          </w:divBdr>
          <w:divsChild>
            <w:div w:id="1297488900">
              <w:marLeft w:val="0"/>
              <w:marRight w:val="0"/>
              <w:marTop w:val="0"/>
              <w:marBottom w:val="0"/>
              <w:divBdr>
                <w:top w:val="none" w:sz="0" w:space="0" w:color="auto"/>
                <w:left w:val="none" w:sz="0" w:space="0" w:color="auto"/>
                <w:bottom w:val="none" w:sz="0" w:space="0" w:color="auto"/>
                <w:right w:val="none" w:sz="0" w:space="0" w:color="auto"/>
              </w:divBdr>
            </w:div>
          </w:divsChild>
        </w:div>
        <w:div w:id="502475702">
          <w:marLeft w:val="0"/>
          <w:marRight w:val="0"/>
          <w:marTop w:val="0"/>
          <w:marBottom w:val="0"/>
          <w:divBdr>
            <w:top w:val="none" w:sz="0" w:space="0" w:color="auto"/>
            <w:left w:val="none" w:sz="0" w:space="0" w:color="auto"/>
            <w:bottom w:val="none" w:sz="0" w:space="0" w:color="auto"/>
            <w:right w:val="none" w:sz="0" w:space="0" w:color="auto"/>
          </w:divBdr>
          <w:divsChild>
            <w:div w:id="1734427839">
              <w:marLeft w:val="0"/>
              <w:marRight w:val="0"/>
              <w:marTop w:val="0"/>
              <w:marBottom w:val="0"/>
              <w:divBdr>
                <w:top w:val="none" w:sz="0" w:space="0" w:color="auto"/>
                <w:left w:val="none" w:sz="0" w:space="0" w:color="auto"/>
                <w:bottom w:val="none" w:sz="0" w:space="0" w:color="auto"/>
                <w:right w:val="none" w:sz="0" w:space="0" w:color="auto"/>
              </w:divBdr>
            </w:div>
            <w:div w:id="1765147122">
              <w:marLeft w:val="0"/>
              <w:marRight w:val="0"/>
              <w:marTop w:val="0"/>
              <w:marBottom w:val="0"/>
              <w:divBdr>
                <w:top w:val="none" w:sz="0" w:space="0" w:color="auto"/>
                <w:left w:val="none" w:sz="0" w:space="0" w:color="auto"/>
                <w:bottom w:val="none" w:sz="0" w:space="0" w:color="auto"/>
                <w:right w:val="none" w:sz="0" w:space="0" w:color="auto"/>
              </w:divBdr>
            </w:div>
          </w:divsChild>
        </w:div>
        <w:div w:id="1602373453">
          <w:marLeft w:val="0"/>
          <w:marRight w:val="0"/>
          <w:marTop w:val="0"/>
          <w:marBottom w:val="0"/>
          <w:divBdr>
            <w:top w:val="none" w:sz="0" w:space="0" w:color="auto"/>
            <w:left w:val="none" w:sz="0" w:space="0" w:color="auto"/>
            <w:bottom w:val="none" w:sz="0" w:space="0" w:color="auto"/>
            <w:right w:val="none" w:sz="0" w:space="0" w:color="auto"/>
          </w:divBdr>
          <w:divsChild>
            <w:div w:id="1966154797">
              <w:marLeft w:val="0"/>
              <w:marRight w:val="0"/>
              <w:marTop w:val="0"/>
              <w:marBottom w:val="0"/>
              <w:divBdr>
                <w:top w:val="none" w:sz="0" w:space="0" w:color="auto"/>
                <w:left w:val="none" w:sz="0" w:space="0" w:color="auto"/>
                <w:bottom w:val="none" w:sz="0" w:space="0" w:color="auto"/>
                <w:right w:val="none" w:sz="0" w:space="0" w:color="auto"/>
              </w:divBdr>
            </w:div>
            <w:div w:id="1665165526">
              <w:marLeft w:val="0"/>
              <w:marRight w:val="0"/>
              <w:marTop w:val="0"/>
              <w:marBottom w:val="0"/>
              <w:divBdr>
                <w:top w:val="none" w:sz="0" w:space="0" w:color="auto"/>
                <w:left w:val="none" w:sz="0" w:space="0" w:color="auto"/>
                <w:bottom w:val="none" w:sz="0" w:space="0" w:color="auto"/>
                <w:right w:val="none" w:sz="0" w:space="0" w:color="auto"/>
              </w:divBdr>
            </w:div>
            <w:div w:id="1888756617">
              <w:marLeft w:val="0"/>
              <w:marRight w:val="0"/>
              <w:marTop w:val="0"/>
              <w:marBottom w:val="0"/>
              <w:divBdr>
                <w:top w:val="none" w:sz="0" w:space="0" w:color="auto"/>
                <w:left w:val="none" w:sz="0" w:space="0" w:color="auto"/>
                <w:bottom w:val="none" w:sz="0" w:space="0" w:color="auto"/>
                <w:right w:val="none" w:sz="0" w:space="0" w:color="auto"/>
              </w:divBdr>
            </w:div>
            <w:div w:id="1371683773">
              <w:marLeft w:val="0"/>
              <w:marRight w:val="0"/>
              <w:marTop w:val="0"/>
              <w:marBottom w:val="0"/>
              <w:divBdr>
                <w:top w:val="none" w:sz="0" w:space="0" w:color="auto"/>
                <w:left w:val="none" w:sz="0" w:space="0" w:color="auto"/>
                <w:bottom w:val="none" w:sz="0" w:space="0" w:color="auto"/>
                <w:right w:val="none" w:sz="0" w:space="0" w:color="auto"/>
              </w:divBdr>
            </w:div>
          </w:divsChild>
        </w:div>
        <w:div w:id="886844178">
          <w:marLeft w:val="0"/>
          <w:marRight w:val="0"/>
          <w:marTop w:val="0"/>
          <w:marBottom w:val="0"/>
          <w:divBdr>
            <w:top w:val="none" w:sz="0" w:space="0" w:color="auto"/>
            <w:left w:val="none" w:sz="0" w:space="0" w:color="auto"/>
            <w:bottom w:val="none" w:sz="0" w:space="0" w:color="auto"/>
            <w:right w:val="none" w:sz="0" w:space="0" w:color="auto"/>
          </w:divBdr>
          <w:divsChild>
            <w:div w:id="1866216109">
              <w:marLeft w:val="0"/>
              <w:marRight w:val="0"/>
              <w:marTop w:val="0"/>
              <w:marBottom w:val="0"/>
              <w:divBdr>
                <w:top w:val="none" w:sz="0" w:space="0" w:color="auto"/>
                <w:left w:val="none" w:sz="0" w:space="0" w:color="auto"/>
                <w:bottom w:val="none" w:sz="0" w:space="0" w:color="auto"/>
                <w:right w:val="none" w:sz="0" w:space="0" w:color="auto"/>
              </w:divBdr>
            </w:div>
          </w:divsChild>
        </w:div>
        <w:div w:id="1982151085">
          <w:marLeft w:val="0"/>
          <w:marRight w:val="0"/>
          <w:marTop w:val="0"/>
          <w:marBottom w:val="0"/>
          <w:divBdr>
            <w:top w:val="none" w:sz="0" w:space="0" w:color="auto"/>
            <w:left w:val="none" w:sz="0" w:space="0" w:color="auto"/>
            <w:bottom w:val="none" w:sz="0" w:space="0" w:color="auto"/>
            <w:right w:val="none" w:sz="0" w:space="0" w:color="auto"/>
          </w:divBdr>
          <w:divsChild>
            <w:div w:id="1477183531">
              <w:marLeft w:val="0"/>
              <w:marRight w:val="0"/>
              <w:marTop w:val="0"/>
              <w:marBottom w:val="0"/>
              <w:divBdr>
                <w:top w:val="none" w:sz="0" w:space="0" w:color="auto"/>
                <w:left w:val="none" w:sz="0" w:space="0" w:color="auto"/>
                <w:bottom w:val="none" w:sz="0" w:space="0" w:color="auto"/>
                <w:right w:val="none" w:sz="0" w:space="0" w:color="auto"/>
              </w:divBdr>
            </w:div>
          </w:divsChild>
        </w:div>
        <w:div w:id="656957926">
          <w:marLeft w:val="0"/>
          <w:marRight w:val="0"/>
          <w:marTop w:val="0"/>
          <w:marBottom w:val="0"/>
          <w:divBdr>
            <w:top w:val="none" w:sz="0" w:space="0" w:color="auto"/>
            <w:left w:val="none" w:sz="0" w:space="0" w:color="auto"/>
            <w:bottom w:val="none" w:sz="0" w:space="0" w:color="auto"/>
            <w:right w:val="none" w:sz="0" w:space="0" w:color="auto"/>
          </w:divBdr>
          <w:divsChild>
            <w:div w:id="712729681">
              <w:marLeft w:val="0"/>
              <w:marRight w:val="0"/>
              <w:marTop w:val="0"/>
              <w:marBottom w:val="0"/>
              <w:divBdr>
                <w:top w:val="none" w:sz="0" w:space="0" w:color="auto"/>
                <w:left w:val="none" w:sz="0" w:space="0" w:color="auto"/>
                <w:bottom w:val="none" w:sz="0" w:space="0" w:color="auto"/>
                <w:right w:val="none" w:sz="0" w:space="0" w:color="auto"/>
              </w:divBdr>
            </w:div>
            <w:div w:id="358092627">
              <w:marLeft w:val="0"/>
              <w:marRight w:val="0"/>
              <w:marTop w:val="0"/>
              <w:marBottom w:val="0"/>
              <w:divBdr>
                <w:top w:val="none" w:sz="0" w:space="0" w:color="auto"/>
                <w:left w:val="none" w:sz="0" w:space="0" w:color="auto"/>
                <w:bottom w:val="none" w:sz="0" w:space="0" w:color="auto"/>
                <w:right w:val="none" w:sz="0" w:space="0" w:color="auto"/>
              </w:divBdr>
            </w:div>
            <w:div w:id="1727291289">
              <w:marLeft w:val="0"/>
              <w:marRight w:val="0"/>
              <w:marTop w:val="0"/>
              <w:marBottom w:val="0"/>
              <w:divBdr>
                <w:top w:val="none" w:sz="0" w:space="0" w:color="auto"/>
                <w:left w:val="none" w:sz="0" w:space="0" w:color="auto"/>
                <w:bottom w:val="none" w:sz="0" w:space="0" w:color="auto"/>
                <w:right w:val="none" w:sz="0" w:space="0" w:color="auto"/>
              </w:divBdr>
            </w:div>
            <w:div w:id="215505487">
              <w:marLeft w:val="0"/>
              <w:marRight w:val="0"/>
              <w:marTop w:val="0"/>
              <w:marBottom w:val="0"/>
              <w:divBdr>
                <w:top w:val="none" w:sz="0" w:space="0" w:color="auto"/>
                <w:left w:val="none" w:sz="0" w:space="0" w:color="auto"/>
                <w:bottom w:val="none" w:sz="0" w:space="0" w:color="auto"/>
                <w:right w:val="none" w:sz="0" w:space="0" w:color="auto"/>
              </w:divBdr>
            </w:div>
          </w:divsChild>
        </w:div>
        <w:div w:id="1869874818">
          <w:marLeft w:val="0"/>
          <w:marRight w:val="0"/>
          <w:marTop w:val="0"/>
          <w:marBottom w:val="0"/>
          <w:divBdr>
            <w:top w:val="none" w:sz="0" w:space="0" w:color="auto"/>
            <w:left w:val="none" w:sz="0" w:space="0" w:color="auto"/>
            <w:bottom w:val="none" w:sz="0" w:space="0" w:color="auto"/>
            <w:right w:val="none" w:sz="0" w:space="0" w:color="auto"/>
          </w:divBdr>
          <w:divsChild>
            <w:div w:id="1802721274">
              <w:marLeft w:val="0"/>
              <w:marRight w:val="0"/>
              <w:marTop w:val="0"/>
              <w:marBottom w:val="0"/>
              <w:divBdr>
                <w:top w:val="none" w:sz="0" w:space="0" w:color="auto"/>
                <w:left w:val="none" w:sz="0" w:space="0" w:color="auto"/>
                <w:bottom w:val="none" w:sz="0" w:space="0" w:color="auto"/>
                <w:right w:val="none" w:sz="0" w:space="0" w:color="auto"/>
              </w:divBdr>
            </w:div>
            <w:div w:id="1030688832">
              <w:marLeft w:val="0"/>
              <w:marRight w:val="0"/>
              <w:marTop w:val="0"/>
              <w:marBottom w:val="0"/>
              <w:divBdr>
                <w:top w:val="none" w:sz="0" w:space="0" w:color="auto"/>
                <w:left w:val="none" w:sz="0" w:space="0" w:color="auto"/>
                <w:bottom w:val="none" w:sz="0" w:space="0" w:color="auto"/>
                <w:right w:val="none" w:sz="0" w:space="0" w:color="auto"/>
              </w:divBdr>
            </w:div>
          </w:divsChild>
        </w:div>
        <w:div w:id="2100368434">
          <w:marLeft w:val="0"/>
          <w:marRight w:val="0"/>
          <w:marTop w:val="0"/>
          <w:marBottom w:val="0"/>
          <w:divBdr>
            <w:top w:val="none" w:sz="0" w:space="0" w:color="auto"/>
            <w:left w:val="none" w:sz="0" w:space="0" w:color="auto"/>
            <w:bottom w:val="none" w:sz="0" w:space="0" w:color="auto"/>
            <w:right w:val="none" w:sz="0" w:space="0" w:color="auto"/>
          </w:divBdr>
          <w:divsChild>
            <w:div w:id="1046685804">
              <w:marLeft w:val="0"/>
              <w:marRight w:val="0"/>
              <w:marTop w:val="0"/>
              <w:marBottom w:val="0"/>
              <w:divBdr>
                <w:top w:val="none" w:sz="0" w:space="0" w:color="auto"/>
                <w:left w:val="none" w:sz="0" w:space="0" w:color="auto"/>
                <w:bottom w:val="none" w:sz="0" w:space="0" w:color="auto"/>
                <w:right w:val="none" w:sz="0" w:space="0" w:color="auto"/>
              </w:divBdr>
            </w:div>
            <w:div w:id="1181624029">
              <w:marLeft w:val="0"/>
              <w:marRight w:val="0"/>
              <w:marTop w:val="0"/>
              <w:marBottom w:val="0"/>
              <w:divBdr>
                <w:top w:val="none" w:sz="0" w:space="0" w:color="auto"/>
                <w:left w:val="none" w:sz="0" w:space="0" w:color="auto"/>
                <w:bottom w:val="none" w:sz="0" w:space="0" w:color="auto"/>
                <w:right w:val="none" w:sz="0" w:space="0" w:color="auto"/>
              </w:divBdr>
            </w:div>
          </w:divsChild>
        </w:div>
        <w:div w:id="1264458348">
          <w:marLeft w:val="0"/>
          <w:marRight w:val="0"/>
          <w:marTop w:val="0"/>
          <w:marBottom w:val="0"/>
          <w:divBdr>
            <w:top w:val="none" w:sz="0" w:space="0" w:color="auto"/>
            <w:left w:val="none" w:sz="0" w:space="0" w:color="auto"/>
            <w:bottom w:val="none" w:sz="0" w:space="0" w:color="auto"/>
            <w:right w:val="none" w:sz="0" w:space="0" w:color="auto"/>
          </w:divBdr>
          <w:divsChild>
            <w:div w:id="1234200772">
              <w:marLeft w:val="0"/>
              <w:marRight w:val="0"/>
              <w:marTop w:val="0"/>
              <w:marBottom w:val="0"/>
              <w:divBdr>
                <w:top w:val="none" w:sz="0" w:space="0" w:color="auto"/>
                <w:left w:val="none" w:sz="0" w:space="0" w:color="auto"/>
                <w:bottom w:val="none" w:sz="0" w:space="0" w:color="auto"/>
                <w:right w:val="none" w:sz="0" w:space="0" w:color="auto"/>
              </w:divBdr>
            </w:div>
          </w:divsChild>
        </w:div>
        <w:div w:id="1689406062">
          <w:marLeft w:val="0"/>
          <w:marRight w:val="0"/>
          <w:marTop w:val="0"/>
          <w:marBottom w:val="0"/>
          <w:divBdr>
            <w:top w:val="none" w:sz="0" w:space="0" w:color="auto"/>
            <w:left w:val="none" w:sz="0" w:space="0" w:color="auto"/>
            <w:bottom w:val="none" w:sz="0" w:space="0" w:color="auto"/>
            <w:right w:val="none" w:sz="0" w:space="0" w:color="auto"/>
          </w:divBdr>
          <w:divsChild>
            <w:div w:id="507017924">
              <w:marLeft w:val="0"/>
              <w:marRight w:val="0"/>
              <w:marTop w:val="0"/>
              <w:marBottom w:val="0"/>
              <w:divBdr>
                <w:top w:val="none" w:sz="0" w:space="0" w:color="auto"/>
                <w:left w:val="none" w:sz="0" w:space="0" w:color="auto"/>
                <w:bottom w:val="none" w:sz="0" w:space="0" w:color="auto"/>
                <w:right w:val="none" w:sz="0" w:space="0" w:color="auto"/>
              </w:divBdr>
            </w:div>
          </w:divsChild>
        </w:div>
        <w:div w:id="1524779692">
          <w:marLeft w:val="0"/>
          <w:marRight w:val="0"/>
          <w:marTop w:val="0"/>
          <w:marBottom w:val="0"/>
          <w:divBdr>
            <w:top w:val="none" w:sz="0" w:space="0" w:color="auto"/>
            <w:left w:val="none" w:sz="0" w:space="0" w:color="auto"/>
            <w:bottom w:val="none" w:sz="0" w:space="0" w:color="auto"/>
            <w:right w:val="none" w:sz="0" w:space="0" w:color="auto"/>
          </w:divBdr>
          <w:divsChild>
            <w:div w:id="1842770777">
              <w:marLeft w:val="0"/>
              <w:marRight w:val="0"/>
              <w:marTop w:val="0"/>
              <w:marBottom w:val="0"/>
              <w:divBdr>
                <w:top w:val="none" w:sz="0" w:space="0" w:color="auto"/>
                <w:left w:val="none" w:sz="0" w:space="0" w:color="auto"/>
                <w:bottom w:val="none" w:sz="0" w:space="0" w:color="auto"/>
                <w:right w:val="none" w:sz="0" w:space="0" w:color="auto"/>
              </w:divBdr>
            </w:div>
            <w:div w:id="1274707433">
              <w:marLeft w:val="0"/>
              <w:marRight w:val="0"/>
              <w:marTop w:val="0"/>
              <w:marBottom w:val="0"/>
              <w:divBdr>
                <w:top w:val="none" w:sz="0" w:space="0" w:color="auto"/>
                <w:left w:val="none" w:sz="0" w:space="0" w:color="auto"/>
                <w:bottom w:val="none" w:sz="0" w:space="0" w:color="auto"/>
                <w:right w:val="none" w:sz="0" w:space="0" w:color="auto"/>
              </w:divBdr>
            </w:div>
            <w:div w:id="27797089">
              <w:marLeft w:val="0"/>
              <w:marRight w:val="0"/>
              <w:marTop w:val="0"/>
              <w:marBottom w:val="0"/>
              <w:divBdr>
                <w:top w:val="none" w:sz="0" w:space="0" w:color="auto"/>
                <w:left w:val="none" w:sz="0" w:space="0" w:color="auto"/>
                <w:bottom w:val="none" w:sz="0" w:space="0" w:color="auto"/>
                <w:right w:val="none" w:sz="0" w:space="0" w:color="auto"/>
              </w:divBdr>
            </w:div>
            <w:div w:id="2045328747">
              <w:marLeft w:val="0"/>
              <w:marRight w:val="0"/>
              <w:marTop w:val="0"/>
              <w:marBottom w:val="0"/>
              <w:divBdr>
                <w:top w:val="none" w:sz="0" w:space="0" w:color="auto"/>
                <w:left w:val="none" w:sz="0" w:space="0" w:color="auto"/>
                <w:bottom w:val="none" w:sz="0" w:space="0" w:color="auto"/>
                <w:right w:val="none" w:sz="0" w:space="0" w:color="auto"/>
              </w:divBdr>
            </w:div>
          </w:divsChild>
        </w:div>
        <w:div w:id="1056246302">
          <w:marLeft w:val="0"/>
          <w:marRight w:val="0"/>
          <w:marTop w:val="0"/>
          <w:marBottom w:val="0"/>
          <w:divBdr>
            <w:top w:val="none" w:sz="0" w:space="0" w:color="auto"/>
            <w:left w:val="none" w:sz="0" w:space="0" w:color="auto"/>
            <w:bottom w:val="none" w:sz="0" w:space="0" w:color="auto"/>
            <w:right w:val="none" w:sz="0" w:space="0" w:color="auto"/>
          </w:divBdr>
          <w:divsChild>
            <w:div w:id="964118328">
              <w:marLeft w:val="0"/>
              <w:marRight w:val="0"/>
              <w:marTop w:val="0"/>
              <w:marBottom w:val="0"/>
              <w:divBdr>
                <w:top w:val="none" w:sz="0" w:space="0" w:color="auto"/>
                <w:left w:val="none" w:sz="0" w:space="0" w:color="auto"/>
                <w:bottom w:val="none" w:sz="0" w:space="0" w:color="auto"/>
                <w:right w:val="none" w:sz="0" w:space="0" w:color="auto"/>
              </w:divBdr>
            </w:div>
          </w:divsChild>
        </w:div>
        <w:div w:id="1712143332">
          <w:marLeft w:val="0"/>
          <w:marRight w:val="0"/>
          <w:marTop w:val="0"/>
          <w:marBottom w:val="0"/>
          <w:divBdr>
            <w:top w:val="none" w:sz="0" w:space="0" w:color="auto"/>
            <w:left w:val="none" w:sz="0" w:space="0" w:color="auto"/>
            <w:bottom w:val="none" w:sz="0" w:space="0" w:color="auto"/>
            <w:right w:val="none" w:sz="0" w:space="0" w:color="auto"/>
          </w:divBdr>
          <w:divsChild>
            <w:div w:id="893006070">
              <w:marLeft w:val="0"/>
              <w:marRight w:val="0"/>
              <w:marTop w:val="0"/>
              <w:marBottom w:val="0"/>
              <w:divBdr>
                <w:top w:val="none" w:sz="0" w:space="0" w:color="auto"/>
                <w:left w:val="none" w:sz="0" w:space="0" w:color="auto"/>
                <w:bottom w:val="none" w:sz="0" w:space="0" w:color="auto"/>
                <w:right w:val="none" w:sz="0" w:space="0" w:color="auto"/>
              </w:divBdr>
            </w:div>
          </w:divsChild>
        </w:div>
        <w:div w:id="1433434479">
          <w:marLeft w:val="0"/>
          <w:marRight w:val="0"/>
          <w:marTop w:val="0"/>
          <w:marBottom w:val="0"/>
          <w:divBdr>
            <w:top w:val="none" w:sz="0" w:space="0" w:color="auto"/>
            <w:left w:val="none" w:sz="0" w:space="0" w:color="auto"/>
            <w:bottom w:val="none" w:sz="0" w:space="0" w:color="auto"/>
            <w:right w:val="none" w:sz="0" w:space="0" w:color="auto"/>
          </w:divBdr>
          <w:divsChild>
            <w:div w:id="1125924766">
              <w:marLeft w:val="0"/>
              <w:marRight w:val="0"/>
              <w:marTop w:val="0"/>
              <w:marBottom w:val="0"/>
              <w:divBdr>
                <w:top w:val="none" w:sz="0" w:space="0" w:color="auto"/>
                <w:left w:val="none" w:sz="0" w:space="0" w:color="auto"/>
                <w:bottom w:val="none" w:sz="0" w:space="0" w:color="auto"/>
                <w:right w:val="none" w:sz="0" w:space="0" w:color="auto"/>
              </w:divBdr>
            </w:div>
            <w:div w:id="458302183">
              <w:marLeft w:val="0"/>
              <w:marRight w:val="0"/>
              <w:marTop w:val="0"/>
              <w:marBottom w:val="0"/>
              <w:divBdr>
                <w:top w:val="none" w:sz="0" w:space="0" w:color="auto"/>
                <w:left w:val="none" w:sz="0" w:space="0" w:color="auto"/>
                <w:bottom w:val="none" w:sz="0" w:space="0" w:color="auto"/>
                <w:right w:val="none" w:sz="0" w:space="0" w:color="auto"/>
              </w:divBdr>
            </w:div>
            <w:div w:id="163515304">
              <w:marLeft w:val="0"/>
              <w:marRight w:val="0"/>
              <w:marTop w:val="0"/>
              <w:marBottom w:val="0"/>
              <w:divBdr>
                <w:top w:val="none" w:sz="0" w:space="0" w:color="auto"/>
                <w:left w:val="none" w:sz="0" w:space="0" w:color="auto"/>
                <w:bottom w:val="none" w:sz="0" w:space="0" w:color="auto"/>
                <w:right w:val="none" w:sz="0" w:space="0" w:color="auto"/>
              </w:divBdr>
            </w:div>
            <w:div w:id="959645135">
              <w:marLeft w:val="0"/>
              <w:marRight w:val="0"/>
              <w:marTop w:val="0"/>
              <w:marBottom w:val="0"/>
              <w:divBdr>
                <w:top w:val="none" w:sz="0" w:space="0" w:color="auto"/>
                <w:left w:val="none" w:sz="0" w:space="0" w:color="auto"/>
                <w:bottom w:val="none" w:sz="0" w:space="0" w:color="auto"/>
                <w:right w:val="none" w:sz="0" w:space="0" w:color="auto"/>
              </w:divBdr>
            </w:div>
          </w:divsChild>
        </w:div>
        <w:div w:id="857937416">
          <w:marLeft w:val="0"/>
          <w:marRight w:val="0"/>
          <w:marTop w:val="0"/>
          <w:marBottom w:val="0"/>
          <w:divBdr>
            <w:top w:val="none" w:sz="0" w:space="0" w:color="auto"/>
            <w:left w:val="none" w:sz="0" w:space="0" w:color="auto"/>
            <w:bottom w:val="none" w:sz="0" w:space="0" w:color="auto"/>
            <w:right w:val="none" w:sz="0" w:space="0" w:color="auto"/>
          </w:divBdr>
          <w:divsChild>
            <w:div w:id="1056662620">
              <w:marLeft w:val="0"/>
              <w:marRight w:val="0"/>
              <w:marTop w:val="0"/>
              <w:marBottom w:val="0"/>
              <w:divBdr>
                <w:top w:val="none" w:sz="0" w:space="0" w:color="auto"/>
                <w:left w:val="none" w:sz="0" w:space="0" w:color="auto"/>
                <w:bottom w:val="none" w:sz="0" w:space="0" w:color="auto"/>
                <w:right w:val="none" w:sz="0" w:space="0" w:color="auto"/>
              </w:divBdr>
            </w:div>
          </w:divsChild>
        </w:div>
        <w:div w:id="1872762865">
          <w:marLeft w:val="0"/>
          <w:marRight w:val="0"/>
          <w:marTop w:val="0"/>
          <w:marBottom w:val="0"/>
          <w:divBdr>
            <w:top w:val="none" w:sz="0" w:space="0" w:color="auto"/>
            <w:left w:val="none" w:sz="0" w:space="0" w:color="auto"/>
            <w:bottom w:val="none" w:sz="0" w:space="0" w:color="auto"/>
            <w:right w:val="none" w:sz="0" w:space="0" w:color="auto"/>
          </w:divBdr>
          <w:divsChild>
            <w:div w:id="1146243610">
              <w:marLeft w:val="0"/>
              <w:marRight w:val="0"/>
              <w:marTop w:val="0"/>
              <w:marBottom w:val="0"/>
              <w:divBdr>
                <w:top w:val="none" w:sz="0" w:space="0" w:color="auto"/>
                <w:left w:val="none" w:sz="0" w:space="0" w:color="auto"/>
                <w:bottom w:val="none" w:sz="0" w:space="0" w:color="auto"/>
                <w:right w:val="none" w:sz="0" w:space="0" w:color="auto"/>
              </w:divBdr>
            </w:div>
          </w:divsChild>
        </w:div>
        <w:div w:id="627009546">
          <w:marLeft w:val="0"/>
          <w:marRight w:val="0"/>
          <w:marTop w:val="0"/>
          <w:marBottom w:val="0"/>
          <w:divBdr>
            <w:top w:val="none" w:sz="0" w:space="0" w:color="auto"/>
            <w:left w:val="none" w:sz="0" w:space="0" w:color="auto"/>
            <w:bottom w:val="none" w:sz="0" w:space="0" w:color="auto"/>
            <w:right w:val="none" w:sz="0" w:space="0" w:color="auto"/>
          </w:divBdr>
          <w:divsChild>
            <w:div w:id="179904057">
              <w:marLeft w:val="0"/>
              <w:marRight w:val="0"/>
              <w:marTop w:val="0"/>
              <w:marBottom w:val="0"/>
              <w:divBdr>
                <w:top w:val="none" w:sz="0" w:space="0" w:color="auto"/>
                <w:left w:val="none" w:sz="0" w:space="0" w:color="auto"/>
                <w:bottom w:val="none" w:sz="0" w:space="0" w:color="auto"/>
                <w:right w:val="none" w:sz="0" w:space="0" w:color="auto"/>
              </w:divBdr>
            </w:div>
            <w:div w:id="198666305">
              <w:marLeft w:val="0"/>
              <w:marRight w:val="0"/>
              <w:marTop w:val="0"/>
              <w:marBottom w:val="0"/>
              <w:divBdr>
                <w:top w:val="none" w:sz="0" w:space="0" w:color="auto"/>
                <w:left w:val="none" w:sz="0" w:space="0" w:color="auto"/>
                <w:bottom w:val="none" w:sz="0" w:space="0" w:color="auto"/>
                <w:right w:val="none" w:sz="0" w:space="0" w:color="auto"/>
              </w:divBdr>
            </w:div>
          </w:divsChild>
        </w:div>
        <w:div w:id="436020377">
          <w:marLeft w:val="0"/>
          <w:marRight w:val="0"/>
          <w:marTop w:val="0"/>
          <w:marBottom w:val="0"/>
          <w:divBdr>
            <w:top w:val="none" w:sz="0" w:space="0" w:color="auto"/>
            <w:left w:val="none" w:sz="0" w:space="0" w:color="auto"/>
            <w:bottom w:val="none" w:sz="0" w:space="0" w:color="auto"/>
            <w:right w:val="none" w:sz="0" w:space="0" w:color="auto"/>
          </w:divBdr>
          <w:divsChild>
            <w:div w:id="1573463330">
              <w:marLeft w:val="0"/>
              <w:marRight w:val="0"/>
              <w:marTop w:val="0"/>
              <w:marBottom w:val="0"/>
              <w:divBdr>
                <w:top w:val="none" w:sz="0" w:space="0" w:color="auto"/>
                <w:left w:val="none" w:sz="0" w:space="0" w:color="auto"/>
                <w:bottom w:val="none" w:sz="0" w:space="0" w:color="auto"/>
                <w:right w:val="none" w:sz="0" w:space="0" w:color="auto"/>
              </w:divBdr>
            </w:div>
          </w:divsChild>
        </w:div>
        <w:div w:id="819467998">
          <w:marLeft w:val="0"/>
          <w:marRight w:val="0"/>
          <w:marTop w:val="0"/>
          <w:marBottom w:val="0"/>
          <w:divBdr>
            <w:top w:val="none" w:sz="0" w:space="0" w:color="auto"/>
            <w:left w:val="none" w:sz="0" w:space="0" w:color="auto"/>
            <w:bottom w:val="none" w:sz="0" w:space="0" w:color="auto"/>
            <w:right w:val="none" w:sz="0" w:space="0" w:color="auto"/>
          </w:divBdr>
          <w:divsChild>
            <w:div w:id="247277879">
              <w:marLeft w:val="0"/>
              <w:marRight w:val="0"/>
              <w:marTop w:val="0"/>
              <w:marBottom w:val="0"/>
              <w:divBdr>
                <w:top w:val="none" w:sz="0" w:space="0" w:color="auto"/>
                <w:left w:val="none" w:sz="0" w:space="0" w:color="auto"/>
                <w:bottom w:val="none" w:sz="0" w:space="0" w:color="auto"/>
                <w:right w:val="none" w:sz="0" w:space="0" w:color="auto"/>
              </w:divBdr>
            </w:div>
            <w:div w:id="1066992651">
              <w:marLeft w:val="0"/>
              <w:marRight w:val="0"/>
              <w:marTop w:val="0"/>
              <w:marBottom w:val="0"/>
              <w:divBdr>
                <w:top w:val="none" w:sz="0" w:space="0" w:color="auto"/>
                <w:left w:val="none" w:sz="0" w:space="0" w:color="auto"/>
                <w:bottom w:val="none" w:sz="0" w:space="0" w:color="auto"/>
                <w:right w:val="none" w:sz="0" w:space="0" w:color="auto"/>
              </w:divBdr>
            </w:div>
          </w:divsChild>
        </w:div>
        <w:div w:id="325321976">
          <w:marLeft w:val="0"/>
          <w:marRight w:val="0"/>
          <w:marTop w:val="0"/>
          <w:marBottom w:val="0"/>
          <w:divBdr>
            <w:top w:val="none" w:sz="0" w:space="0" w:color="auto"/>
            <w:left w:val="none" w:sz="0" w:space="0" w:color="auto"/>
            <w:bottom w:val="none" w:sz="0" w:space="0" w:color="auto"/>
            <w:right w:val="none" w:sz="0" w:space="0" w:color="auto"/>
          </w:divBdr>
          <w:divsChild>
            <w:div w:id="1567839814">
              <w:marLeft w:val="0"/>
              <w:marRight w:val="0"/>
              <w:marTop w:val="0"/>
              <w:marBottom w:val="0"/>
              <w:divBdr>
                <w:top w:val="none" w:sz="0" w:space="0" w:color="auto"/>
                <w:left w:val="none" w:sz="0" w:space="0" w:color="auto"/>
                <w:bottom w:val="none" w:sz="0" w:space="0" w:color="auto"/>
                <w:right w:val="none" w:sz="0" w:space="0" w:color="auto"/>
              </w:divBdr>
            </w:div>
            <w:div w:id="1854372710">
              <w:marLeft w:val="0"/>
              <w:marRight w:val="0"/>
              <w:marTop w:val="0"/>
              <w:marBottom w:val="0"/>
              <w:divBdr>
                <w:top w:val="none" w:sz="0" w:space="0" w:color="auto"/>
                <w:left w:val="none" w:sz="0" w:space="0" w:color="auto"/>
                <w:bottom w:val="none" w:sz="0" w:space="0" w:color="auto"/>
                <w:right w:val="none" w:sz="0" w:space="0" w:color="auto"/>
              </w:divBdr>
            </w:div>
          </w:divsChild>
        </w:div>
        <w:div w:id="1128354680">
          <w:marLeft w:val="0"/>
          <w:marRight w:val="0"/>
          <w:marTop w:val="0"/>
          <w:marBottom w:val="0"/>
          <w:divBdr>
            <w:top w:val="none" w:sz="0" w:space="0" w:color="auto"/>
            <w:left w:val="none" w:sz="0" w:space="0" w:color="auto"/>
            <w:bottom w:val="none" w:sz="0" w:space="0" w:color="auto"/>
            <w:right w:val="none" w:sz="0" w:space="0" w:color="auto"/>
          </w:divBdr>
          <w:divsChild>
            <w:div w:id="842208897">
              <w:marLeft w:val="0"/>
              <w:marRight w:val="0"/>
              <w:marTop w:val="0"/>
              <w:marBottom w:val="0"/>
              <w:divBdr>
                <w:top w:val="none" w:sz="0" w:space="0" w:color="auto"/>
                <w:left w:val="none" w:sz="0" w:space="0" w:color="auto"/>
                <w:bottom w:val="none" w:sz="0" w:space="0" w:color="auto"/>
                <w:right w:val="none" w:sz="0" w:space="0" w:color="auto"/>
              </w:divBdr>
            </w:div>
            <w:div w:id="1867331196">
              <w:marLeft w:val="0"/>
              <w:marRight w:val="0"/>
              <w:marTop w:val="0"/>
              <w:marBottom w:val="0"/>
              <w:divBdr>
                <w:top w:val="none" w:sz="0" w:space="0" w:color="auto"/>
                <w:left w:val="none" w:sz="0" w:space="0" w:color="auto"/>
                <w:bottom w:val="none" w:sz="0" w:space="0" w:color="auto"/>
                <w:right w:val="none" w:sz="0" w:space="0" w:color="auto"/>
              </w:divBdr>
            </w:div>
            <w:div w:id="955873574">
              <w:marLeft w:val="0"/>
              <w:marRight w:val="0"/>
              <w:marTop w:val="0"/>
              <w:marBottom w:val="0"/>
              <w:divBdr>
                <w:top w:val="none" w:sz="0" w:space="0" w:color="auto"/>
                <w:left w:val="none" w:sz="0" w:space="0" w:color="auto"/>
                <w:bottom w:val="none" w:sz="0" w:space="0" w:color="auto"/>
                <w:right w:val="none" w:sz="0" w:space="0" w:color="auto"/>
              </w:divBdr>
            </w:div>
            <w:div w:id="1350794005">
              <w:marLeft w:val="0"/>
              <w:marRight w:val="0"/>
              <w:marTop w:val="0"/>
              <w:marBottom w:val="0"/>
              <w:divBdr>
                <w:top w:val="none" w:sz="0" w:space="0" w:color="auto"/>
                <w:left w:val="none" w:sz="0" w:space="0" w:color="auto"/>
                <w:bottom w:val="none" w:sz="0" w:space="0" w:color="auto"/>
                <w:right w:val="none" w:sz="0" w:space="0" w:color="auto"/>
              </w:divBdr>
            </w:div>
            <w:div w:id="2091929755">
              <w:marLeft w:val="0"/>
              <w:marRight w:val="0"/>
              <w:marTop w:val="0"/>
              <w:marBottom w:val="0"/>
              <w:divBdr>
                <w:top w:val="none" w:sz="0" w:space="0" w:color="auto"/>
                <w:left w:val="none" w:sz="0" w:space="0" w:color="auto"/>
                <w:bottom w:val="none" w:sz="0" w:space="0" w:color="auto"/>
                <w:right w:val="none" w:sz="0" w:space="0" w:color="auto"/>
              </w:divBdr>
            </w:div>
            <w:div w:id="2093890951">
              <w:marLeft w:val="0"/>
              <w:marRight w:val="0"/>
              <w:marTop w:val="0"/>
              <w:marBottom w:val="0"/>
              <w:divBdr>
                <w:top w:val="none" w:sz="0" w:space="0" w:color="auto"/>
                <w:left w:val="none" w:sz="0" w:space="0" w:color="auto"/>
                <w:bottom w:val="none" w:sz="0" w:space="0" w:color="auto"/>
                <w:right w:val="none" w:sz="0" w:space="0" w:color="auto"/>
              </w:divBdr>
            </w:div>
            <w:div w:id="104272923">
              <w:marLeft w:val="0"/>
              <w:marRight w:val="0"/>
              <w:marTop w:val="0"/>
              <w:marBottom w:val="0"/>
              <w:divBdr>
                <w:top w:val="none" w:sz="0" w:space="0" w:color="auto"/>
                <w:left w:val="none" w:sz="0" w:space="0" w:color="auto"/>
                <w:bottom w:val="none" w:sz="0" w:space="0" w:color="auto"/>
                <w:right w:val="none" w:sz="0" w:space="0" w:color="auto"/>
              </w:divBdr>
            </w:div>
            <w:div w:id="1493641238">
              <w:marLeft w:val="0"/>
              <w:marRight w:val="0"/>
              <w:marTop w:val="0"/>
              <w:marBottom w:val="0"/>
              <w:divBdr>
                <w:top w:val="none" w:sz="0" w:space="0" w:color="auto"/>
                <w:left w:val="none" w:sz="0" w:space="0" w:color="auto"/>
                <w:bottom w:val="none" w:sz="0" w:space="0" w:color="auto"/>
                <w:right w:val="none" w:sz="0" w:space="0" w:color="auto"/>
              </w:divBdr>
            </w:div>
            <w:div w:id="1589270983">
              <w:marLeft w:val="0"/>
              <w:marRight w:val="0"/>
              <w:marTop w:val="0"/>
              <w:marBottom w:val="0"/>
              <w:divBdr>
                <w:top w:val="none" w:sz="0" w:space="0" w:color="auto"/>
                <w:left w:val="none" w:sz="0" w:space="0" w:color="auto"/>
                <w:bottom w:val="none" w:sz="0" w:space="0" w:color="auto"/>
                <w:right w:val="none" w:sz="0" w:space="0" w:color="auto"/>
              </w:divBdr>
            </w:div>
          </w:divsChild>
        </w:div>
        <w:div w:id="1264529306">
          <w:marLeft w:val="0"/>
          <w:marRight w:val="0"/>
          <w:marTop w:val="0"/>
          <w:marBottom w:val="0"/>
          <w:divBdr>
            <w:top w:val="none" w:sz="0" w:space="0" w:color="auto"/>
            <w:left w:val="none" w:sz="0" w:space="0" w:color="auto"/>
            <w:bottom w:val="none" w:sz="0" w:space="0" w:color="auto"/>
            <w:right w:val="none" w:sz="0" w:space="0" w:color="auto"/>
          </w:divBdr>
          <w:divsChild>
            <w:div w:id="1095397265">
              <w:marLeft w:val="0"/>
              <w:marRight w:val="0"/>
              <w:marTop w:val="0"/>
              <w:marBottom w:val="0"/>
              <w:divBdr>
                <w:top w:val="none" w:sz="0" w:space="0" w:color="auto"/>
                <w:left w:val="none" w:sz="0" w:space="0" w:color="auto"/>
                <w:bottom w:val="none" w:sz="0" w:space="0" w:color="auto"/>
                <w:right w:val="none" w:sz="0" w:space="0" w:color="auto"/>
              </w:divBdr>
            </w:div>
            <w:div w:id="1192301838">
              <w:marLeft w:val="0"/>
              <w:marRight w:val="0"/>
              <w:marTop w:val="0"/>
              <w:marBottom w:val="0"/>
              <w:divBdr>
                <w:top w:val="none" w:sz="0" w:space="0" w:color="auto"/>
                <w:left w:val="none" w:sz="0" w:space="0" w:color="auto"/>
                <w:bottom w:val="none" w:sz="0" w:space="0" w:color="auto"/>
                <w:right w:val="none" w:sz="0" w:space="0" w:color="auto"/>
              </w:divBdr>
            </w:div>
            <w:div w:id="1422290353">
              <w:marLeft w:val="0"/>
              <w:marRight w:val="0"/>
              <w:marTop w:val="0"/>
              <w:marBottom w:val="0"/>
              <w:divBdr>
                <w:top w:val="none" w:sz="0" w:space="0" w:color="auto"/>
                <w:left w:val="none" w:sz="0" w:space="0" w:color="auto"/>
                <w:bottom w:val="none" w:sz="0" w:space="0" w:color="auto"/>
                <w:right w:val="none" w:sz="0" w:space="0" w:color="auto"/>
              </w:divBdr>
            </w:div>
          </w:divsChild>
        </w:div>
        <w:div w:id="27537275">
          <w:marLeft w:val="0"/>
          <w:marRight w:val="0"/>
          <w:marTop w:val="0"/>
          <w:marBottom w:val="0"/>
          <w:divBdr>
            <w:top w:val="none" w:sz="0" w:space="0" w:color="auto"/>
            <w:left w:val="none" w:sz="0" w:space="0" w:color="auto"/>
            <w:bottom w:val="none" w:sz="0" w:space="0" w:color="auto"/>
            <w:right w:val="none" w:sz="0" w:space="0" w:color="auto"/>
          </w:divBdr>
          <w:divsChild>
            <w:div w:id="1075274552">
              <w:marLeft w:val="0"/>
              <w:marRight w:val="0"/>
              <w:marTop w:val="0"/>
              <w:marBottom w:val="0"/>
              <w:divBdr>
                <w:top w:val="none" w:sz="0" w:space="0" w:color="auto"/>
                <w:left w:val="none" w:sz="0" w:space="0" w:color="auto"/>
                <w:bottom w:val="none" w:sz="0" w:space="0" w:color="auto"/>
                <w:right w:val="none" w:sz="0" w:space="0" w:color="auto"/>
              </w:divBdr>
            </w:div>
            <w:div w:id="2013414928">
              <w:marLeft w:val="0"/>
              <w:marRight w:val="0"/>
              <w:marTop w:val="0"/>
              <w:marBottom w:val="0"/>
              <w:divBdr>
                <w:top w:val="none" w:sz="0" w:space="0" w:color="auto"/>
                <w:left w:val="none" w:sz="0" w:space="0" w:color="auto"/>
                <w:bottom w:val="none" w:sz="0" w:space="0" w:color="auto"/>
                <w:right w:val="none" w:sz="0" w:space="0" w:color="auto"/>
              </w:divBdr>
            </w:div>
          </w:divsChild>
        </w:div>
        <w:div w:id="1404791422">
          <w:marLeft w:val="0"/>
          <w:marRight w:val="0"/>
          <w:marTop w:val="0"/>
          <w:marBottom w:val="0"/>
          <w:divBdr>
            <w:top w:val="none" w:sz="0" w:space="0" w:color="auto"/>
            <w:left w:val="none" w:sz="0" w:space="0" w:color="auto"/>
            <w:bottom w:val="none" w:sz="0" w:space="0" w:color="auto"/>
            <w:right w:val="none" w:sz="0" w:space="0" w:color="auto"/>
          </w:divBdr>
          <w:divsChild>
            <w:div w:id="250697025">
              <w:marLeft w:val="0"/>
              <w:marRight w:val="0"/>
              <w:marTop w:val="0"/>
              <w:marBottom w:val="0"/>
              <w:divBdr>
                <w:top w:val="none" w:sz="0" w:space="0" w:color="auto"/>
                <w:left w:val="none" w:sz="0" w:space="0" w:color="auto"/>
                <w:bottom w:val="none" w:sz="0" w:space="0" w:color="auto"/>
                <w:right w:val="none" w:sz="0" w:space="0" w:color="auto"/>
              </w:divBdr>
            </w:div>
            <w:div w:id="1030454606">
              <w:marLeft w:val="0"/>
              <w:marRight w:val="0"/>
              <w:marTop w:val="0"/>
              <w:marBottom w:val="0"/>
              <w:divBdr>
                <w:top w:val="none" w:sz="0" w:space="0" w:color="auto"/>
                <w:left w:val="none" w:sz="0" w:space="0" w:color="auto"/>
                <w:bottom w:val="none" w:sz="0" w:space="0" w:color="auto"/>
                <w:right w:val="none" w:sz="0" w:space="0" w:color="auto"/>
              </w:divBdr>
            </w:div>
          </w:divsChild>
        </w:div>
      </w:divsChild>
    </w:div>
    <w:div w:id="949505018">
      <w:bodyDiv w:val="1"/>
      <w:marLeft w:val="0"/>
      <w:marRight w:val="0"/>
      <w:marTop w:val="0"/>
      <w:marBottom w:val="0"/>
      <w:divBdr>
        <w:top w:val="none" w:sz="0" w:space="0" w:color="auto"/>
        <w:left w:val="none" w:sz="0" w:space="0" w:color="auto"/>
        <w:bottom w:val="none" w:sz="0" w:space="0" w:color="auto"/>
        <w:right w:val="none" w:sz="0" w:space="0" w:color="auto"/>
      </w:divBdr>
      <w:divsChild>
        <w:div w:id="203743">
          <w:marLeft w:val="640"/>
          <w:marRight w:val="0"/>
          <w:marTop w:val="0"/>
          <w:marBottom w:val="0"/>
          <w:divBdr>
            <w:top w:val="none" w:sz="0" w:space="0" w:color="auto"/>
            <w:left w:val="none" w:sz="0" w:space="0" w:color="auto"/>
            <w:bottom w:val="none" w:sz="0" w:space="0" w:color="auto"/>
            <w:right w:val="none" w:sz="0" w:space="0" w:color="auto"/>
          </w:divBdr>
        </w:div>
        <w:div w:id="7877719">
          <w:marLeft w:val="640"/>
          <w:marRight w:val="0"/>
          <w:marTop w:val="0"/>
          <w:marBottom w:val="0"/>
          <w:divBdr>
            <w:top w:val="none" w:sz="0" w:space="0" w:color="auto"/>
            <w:left w:val="none" w:sz="0" w:space="0" w:color="auto"/>
            <w:bottom w:val="none" w:sz="0" w:space="0" w:color="auto"/>
            <w:right w:val="none" w:sz="0" w:space="0" w:color="auto"/>
          </w:divBdr>
        </w:div>
        <w:div w:id="10618345">
          <w:marLeft w:val="640"/>
          <w:marRight w:val="0"/>
          <w:marTop w:val="0"/>
          <w:marBottom w:val="0"/>
          <w:divBdr>
            <w:top w:val="none" w:sz="0" w:space="0" w:color="auto"/>
            <w:left w:val="none" w:sz="0" w:space="0" w:color="auto"/>
            <w:bottom w:val="none" w:sz="0" w:space="0" w:color="auto"/>
            <w:right w:val="none" w:sz="0" w:space="0" w:color="auto"/>
          </w:divBdr>
        </w:div>
        <w:div w:id="21827410">
          <w:marLeft w:val="640"/>
          <w:marRight w:val="0"/>
          <w:marTop w:val="0"/>
          <w:marBottom w:val="0"/>
          <w:divBdr>
            <w:top w:val="none" w:sz="0" w:space="0" w:color="auto"/>
            <w:left w:val="none" w:sz="0" w:space="0" w:color="auto"/>
            <w:bottom w:val="none" w:sz="0" w:space="0" w:color="auto"/>
            <w:right w:val="none" w:sz="0" w:space="0" w:color="auto"/>
          </w:divBdr>
        </w:div>
        <w:div w:id="36242864">
          <w:marLeft w:val="640"/>
          <w:marRight w:val="0"/>
          <w:marTop w:val="0"/>
          <w:marBottom w:val="0"/>
          <w:divBdr>
            <w:top w:val="none" w:sz="0" w:space="0" w:color="auto"/>
            <w:left w:val="none" w:sz="0" w:space="0" w:color="auto"/>
            <w:bottom w:val="none" w:sz="0" w:space="0" w:color="auto"/>
            <w:right w:val="none" w:sz="0" w:space="0" w:color="auto"/>
          </w:divBdr>
        </w:div>
        <w:div w:id="79257717">
          <w:marLeft w:val="640"/>
          <w:marRight w:val="0"/>
          <w:marTop w:val="0"/>
          <w:marBottom w:val="0"/>
          <w:divBdr>
            <w:top w:val="none" w:sz="0" w:space="0" w:color="auto"/>
            <w:left w:val="none" w:sz="0" w:space="0" w:color="auto"/>
            <w:bottom w:val="none" w:sz="0" w:space="0" w:color="auto"/>
            <w:right w:val="none" w:sz="0" w:space="0" w:color="auto"/>
          </w:divBdr>
        </w:div>
        <w:div w:id="99380985">
          <w:marLeft w:val="640"/>
          <w:marRight w:val="0"/>
          <w:marTop w:val="0"/>
          <w:marBottom w:val="0"/>
          <w:divBdr>
            <w:top w:val="none" w:sz="0" w:space="0" w:color="auto"/>
            <w:left w:val="none" w:sz="0" w:space="0" w:color="auto"/>
            <w:bottom w:val="none" w:sz="0" w:space="0" w:color="auto"/>
            <w:right w:val="none" w:sz="0" w:space="0" w:color="auto"/>
          </w:divBdr>
        </w:div>
        <w:div w:id="99422978">
          <w:marLeft w:val="640"/>
          <w:marRight w:val="0"/>
          <w:marTop w:val="0"/>
          <w:marBottom w:val="0"/>
          <w:divBdr>
            <w:top w:val="none" w:sz="0" w:space="0" w:color="auto"/>
            <w:left w:val="none" w:sz="0" w:space="0" w:color="auto"/>
            <w:bottom w:val="none" w:sz="0" w:space="0" w:color="auto"/>
            <w:right w:val="none" w:sz="0" w:space="0" w:color="auto"/>
          </w:divBdr>
        </w:div>
        <w:div w:id="99877303">
          <w:marLeft w:val="640"/>
          <w:marRight w:val="0"/>
          <w:marTop w:val="0"/>
          <w:marBottom w:val="0"/>
          <w:divBdr>
            <w:top w:val="none" w:sz="0" w:space="0" w:color="auto"/>
            <w:left w:val="none" w:sz="0" w:space="0" w:color="auto"/>
            <w:bottom w:val="none" w:sz="0" w:space="0" w:color="auto"/>
            <w:right w:val="none" w:sz="0" w:space="0" w:color="auto"/>
          </w:divBdr>
        </w:div>
        <w:div w:id="111291096">
          <w:marLeft w:val="640"/>
          <w:marRight w:val="0"/>
          <w:marTop w:val="0"/>
          <w:marBottom w:val="0"/>
          <w:divBdr>
            <w:top w:val="none" w:sz="0" w:space="0" w:color="auto"/>
            <w:left w:val="none" w:sz="0" w:space="0" w:color="auto"/>
            <w:bottom w:val="none" w:sz="0" w:space="0" w:color="auto"/>
            <w:right w:val="none" w:sz="0" w:space="0" w:color="auto"/>
          </w:divBdr>
        </w:div>
        <w:div w:id="122385022">
          <w:marLeft w:val="640"/>
          <w:marRight w:val="0"/>
          <w:marTop w:val="0"/>
          <w:marBottom w:val="0"/>
          <w:divBdr>
            <w:top w:val="none" w:sz="0" w:space="0" w:color="auto"/>
            <w:left w:val="none" w:sz="0" w:space="0" w:color="auto"/>
            <w:bottom w:val="none" w:sz="0" w:space="0" w:color="auto"/>
            <w:right w:val="none" w:sz="0" w:space="0" w:color="auto"/>
          </w:divBdr>
        </w:div>
        <w:div w:id="123810299">
          <w:marLeft w:val="640"/>
          <w:marRight w:val="0"/>
          <w:marTop w:val="0"/>
          <w:marBottom w:val="0"/>
          <w:divBdr>
            <w:top w:val="none" w:sz="0" w:space="0" w:color="auto"/>
            <w:left w:val="none" w:sz="0" w:space="0" w:color="auto"/>
            <w:bottom w:val="none" w:sz="0" w:space="0" w:color="auto"/>
            <w:right w:val="none" w:sz="0" w:space="0" w:color="auto"/>
          </w:divBdr>
        </w:div>
        <w:div w:id="156045152">
          <w:marLeft w:val="640"/>
          <w:marRight w:val="0"/>
          <w:marTop w:val="0"/>
          <w:marBottom w:val="0"/>
          <w:divBdr>
            <w:top w:val="none" w:sz="0" w:space="0" w:color="auto"/>
            <w:left w:val="none" w:sz="0" w:space="0" w:color="auto"/>
            <w:bottom w:val="none" w:sz="0" w:space="0" w:color="auto"/>
            <w:right w:val="none" w:sz="0" w:space="0" w:color="auto"/>
          </w:divBdr>
        </w:div>
        <w:div w:id="159735507">
          <w:marLeft w:val="640"/>
          <w:marRight w:val="0"/>
          <w:marTop w:val="0"/>
          <w:marBottom w:val="0"/>
          <w:divBdr>
            <w:top w:val="none" w:sz="0" w:space="0" w:color="auto"/>
            <w:left w:val="none" w:sz="0" w:space="0" w:color="auto"/>
            <w:bottom w:val="none" w:sz="0" w:space="0" w:color="auto"/>
            <w:right w:val="none" w:sz="0" w:space="0" w:color="auto"/>
          </w:divBdr>
        </w:div>
        <w:div w:id="163085999">
          <w:marLeft w:val="640"/>
          <w:marRight w:val="0"/>
          <w:marTop w:val="0"/>
          <w:marBottom w:val="0"/>
          <w:divBdr>
            <w:top w:val="none" w:sz="0" w:space="0" w:color="auto"/>
            <w:left w:val="none" w:sz="0" w:space="0" w:color="auto"/>
            <w:bottom w:val="none" w:sz="0" w:space="0" w:color="auto"/>
            <w:right w:val="none" w:sz="0" w:space="0" w:color="auto"/>
          </w:divBdr>
        </w:div>
        <w:div w:id="166134463">
          <w:marLeft w:val="640"/>
          <w:marRight w:val="0"/>
          <w:marTop w:val="0"/>
          <w:marBottom w:val="0"/>
          <w:divBdr>
            <w:top w:val="none" w:sz="0" w:space="0" w:color="auto"/>
            <w:left w:val="none" w:sz="0" w:space="0" w:color="auto"/>
            <w:bottom w:val="none" w:sz="0" w:space="0" w:color="auto"/>
            <w:right w:val="none" w:sz="0" w:space="0" w:color="auto"/>
          </w:divBdr>
        </w:div>
        <w:div w:id="174615680">
          <w:marLeft w:val="640"/>
          <w:marRight w:val="0"/>
          <w:marTop w:val="0"/>
          <w:marBottom w:val="0"/>
          <w:divBdr>
            <w:top w:val="none" w:sz="0" w:space="0" w:color="auto"/>
            <w:left w:val="none" w:sz="0" w:space="0" w:color="auto"/>
            <w:bottom w:val="none" w:sz="0" w:space="0" w:color="auto"/>
            <w:right w:val="none" w:sz="0" w:space="0" w:color="auto"/>
          </w:divBdr>
        </w:div>
        <w:div w:id="184054484">
          <w:marLeft w:val="640"/>
          <w:marRight w:val="0"/>
          <w:marTop w:val="0"/>
          <w:marBottom w:val="0"/>
          <w:divBdr>
            <w:top w:val="none" w:sz="0" w:space="0" w:color="auto"/>
            <w:left w:val="none" w:sz="0" w:space="0" w:color="auto"/>
            <w:bottom w:val="none" w:sz="0" w:space="0" w:color="auto"/>
            <w:right w:val="none" w:sz="0" w:space="0" w:color="auto"/>
          </w:divBdr>
        </w:div>
        <w:div w:id="190648911">
          <w:marLeft w:val="640"/>
          <w:marRight w:val="0"/>
          <w:marTop w:val="0"/>
          <w:marBottom w:val="0"/>
          <w:divBdr>
            <w:top w:val="none" w:sz="0" w:space="0" w:color="auto"/>
            <w:left w:val="none" w:sz="0" w:space="0" w:color="auto"/>
            <w:bottom w:val="none" w:sz="0" w:space="0" w:color="auto"/>
            <w:right w:val="none" w:sz="0" w:space="0" w:color="auto"/>
          </w:divBdr>
        </w:div>
        <w:div w:id="191041104">
          <w:marLeft w:val="640"/>
          <w:marRight w:val="0"/>
          <w:marTop w:val="0"/>
          <w:marBottom w:val="0"/>
          <w:divBdr>
            <w:top w:val="none" w:sz="0" w:space="0" w:color="auto"/>
            <w:left w:val="none" w:sz="0" w:space="0" w:color="auto"/>
            <w:bottom w:val="none" w:sz="0" w:space="0" w:color="auto"/>
            <w:right w:val="none" w:sz="0" w:space="0" w:color="auto"/>
          </w:divBdr>
        </w:div>
        <w:div w:id="194654894">
          <w:marLeft w:val="640"/>
          <w:marRight w:val="0"/>
          <w:marTop w:val="0"/>
          <w:marBottom w:val="0"/>
          <w:divBdr>
            <w:top w:val="none" w:sz="0" w:space="0" w:color="auto"/>
            <w:left w:val="none" w:sz="0" w:space="0" w:color="auto"/>
            <w:bottom w:val="none" w:sz="0" w:space="0" w:color="auto"/>
            <w:right w:val="none" w:sz="0" w:space="0" w:color="auto"/>
          </w:divBdr>
        </w:div>
        <w:div w:id="222914012">
          <w:marLeft w:val="640"/>
          <w:marRight w:val="0"/>
          <w:marTop w:val="0"/>
          <w:marBottom w:val="0"/>
          <w:divBdr>
            <w:top w:val="none" w:sz="0" w:space="0" w:color="auto"/>
            <w:left w:val="none" w:sz="0" w:space="0" w:color="auto"/>
            <w:bottom w:val="none" w:sz="0" w:space="0" w:color="auto"/>
            <w:right w:val="none" w:sz="0" w:space="0" w:color="auto"/>
          </w:divBdr>
        </w:div>
        <w:div w:id="224603965">
          <w:marLeft w:val="640"/>
          <w:marRight w:val="0"/>
          <w:marTop w:val="0"/>
          <w:marBottom w:val="0"/>
          <w:divBdr>
            <w:top w:val="none" w:sz="0" w:space="0" w:color="auto"/>
            <w:left w:val="none" w:sz="0" w:space="0" w:color="auto"/>
            <w:bottom w:val="none" w:sz="0" w:space="0" w:color="auto"/>
            <w:right w:val="none" w:sz="0" w:space="0" w:color="auto"/>
          </w:divBdr>
        </w:div>
        <w:div w:id="230702689">
          <w:marLeft w:val="640"/>
          <w:marRight w:val="0"/>
          <w:marTop w:val="0"/>
          <w:marBottom w:val="0"/>
          <w:divBdr>
            <w:top w:val="none" w:sz="0" w:space="0" w:color="auto"/>
            <w:left w:val="none" w:sz="0" w:space="0" w:color="auto"/>
            <w:bottom w:val="none" w:sz="0" w:space="0" w:color="auto"/>
            <w:right w:val="none" w:sz="0" w:space="0" w:color="auto"/>
          </w:divBdr>
        </w:div>
        <w:div w:id="234319753">
          <w:marLeft w:val="640"/>
          <w:marRight w:val="0"/>
          <w:marTop w:val="0"/>
          <w:marBottom w:val="0"/>
          <w:divBdr>
            <w:top w:val="none" w:sz="0" w:space="0" w:color="auto"/>
            <w:left w:val="none" w:sz="0" w:space="0" w:color="auto"/>
            <w:bottom w:val="none" w:sz="0" w:space="0" w:color="auto"/>
            <w:right w:val="none" w:sz="0" w:space="0" w:color="auto"/>
          </w:divBdr>
        </w:div>
        <w:div w:id="235407853">
          <w:marLeft w:val="640"/>
          <w:marRight w:val="0"/>
          <w:marTop w:val="0"/>
          <w:marBottom w:val="0"/>
          <w:divBdr>
            <w:top w:val="none" w:sz="0" w:space="0" w:color="auto"/>
            <w:left w:val="none" w:sz="0" w:space="0" w:color="auto"/>
            <w:bottom w:val="none" w:sz="0" w:space="0" w:color="auto"/>
            <w:right w:val="none" w:sz="0" w:space="0" w:color="auto"/>
          </w:divBdr>
        </w:div>
        <w:div w:id="249899358">
          <w:marLeft w:val="640"/>
          <w:marRight w:val="0"/>
          <w:marTop w:val="0"/>
          <w:marBottom w:val="0"/>
          <w:divBdr>
            <w:top w:val="none" w:sz="0" w:space="0" w:color="auto"/>
            <w:left w:val="none" w:sz="0" w:space="0" w:color="auto"/>
            <w:bottom w:val="none" w:sz="0" w:space="0" w:color="auto"/>
            <w:right w:val="none" w:sz="0" w:space="0" w:color="auto"/>
          </w:divBdr>
        </w:div>
        <w:div w:id="264464678">
          <w:marLeft w:val="640"/>
          <w:marRight w:val="0"/>
          <w:marTop w:val="0"/>
          <w:marBottom w:val="0"/>
          <w:divBdr>
            <w:top w:val="none" w:sz="0" w:space="0" w:color="auto"/>
            <w:left w:val="none" w:sz="0" w:space="0" w:color="auto"/>
            <w:bottom w:val="none" w:sz="0" w:space="0" w:color="auto"/>
            <w:right w:val="none" w:sz="0" w:space="0" w:color="auto"/>
          </w:divBdr>
        </w:div>
        <w:div w:id="268969054">
          <w:marLeft w:val="640"/>
          <w:marRight w:val="0"/>
          <w:marTop w:val="0"/>
          <w:marBottom w:val="0"/>
          <w:divBdr>
            <w:top w:val="none" w:sz="0" w:space="0" w:color="auto"/>
            <w:left w:val="none" w:sz="0" w:space="0" w:color="auto"/>
            <w:bottom w:val="none" w:sz="0" w:space="0" w:color="auto"/>
            <w:right w:val="none" w:sz="0" w:space="0" w:color="auto"/>
          </w:divBdr>
        </w:div>
        <w:div w:id="282738867">
          <w:marLeft w:val="640"/>
          <w:marRight w:val="0"/>
          <w:marTop w:val="0"/>
          <w:marBottom w:val="0"/>
          <w:divBdr>
            <w:top w:val="none" w:sz="0" w:space="0" w:color="auto"/>
            <w:left w:val="none" w:sz="0" w:space="0" w:color="auto"/>
            <w:bottom w:val="none" w:sz="0" w:space="0" w:color="auto"/>
            <w:right w:val="none" w:sz="0" w:space="0" w:color="auto"/>
          </w:divBdr>
        </w:div>
        <w:div w:id="308025870">
          <w:marLeft w:val="640"/>
          <w:marRight w:val="0"/>
          <w:marTop w:val="0"/>
          <w:marBottom w:val="0"/>
          <w:divBdr>
            <w:top w:val="none" w:sz="0" w:space="0" w:color="auto"/>
            <w:left w:val="none" w:sz="0" w:space="0" w:color="auto"/>
            <w:bottom w:val="none" w:sz="0" w:space="0" w:color="auto"/>
            <w:right w:val="none" w:sz="0" w:space="0" w:color="auto"/>
          </w:divBdr>
        </w:div>
        <w:div w:id="319702065">
          <w:marLeft w:val="640"/>
          <w:marRight w:val="0"/>
          <w:marTop w:val="0"/>
          <w:marBottom w:val="0"/>
          <w:divBdr>
            <w:top w:val="none" w:sz="0" w:space="0" w:color="auto"/>
            <w:left w:val="none" w:sz="0" w:space="0" w:color="auto"/>
            <w:bottom w:val="none" w:sz="0" w:space="0" w:color="auto"/>
            <w:right w:val="none" w:sz="0" w:space="0" w:color="auto"/>
          </w:divBdr>
        </w:div>
        <w:div w:id="322665401">
          <w:marLeft w:val="640"/>
          <w:marRight w:val="0"/>
          <w:marTop w:val="0"/>
          <w:marBottom w:val="0"/>
          <w:divBdr>
            <w:top w:val="none" w:sz="0" w:space="0" w:color="auto"/>
            <w:left w:val="none" w:sz="0" w:space="0" w:color="auto"/>
            <w:bottom w:val="none" w:sz="0" w:space="0" w:color="auto"/>
            <w:right w:val="none" w:sz="0" w:space="0" w:color="auto"/>
          </w:divBdr>
        </w:div>
        <w:div w:id="328216800">
          <w:marLeft w:val="640"/>
          <w:marRight w:val="0"/>
          <w:marTop w:val="0"/>
          <w:marBottom w:val="0"/>
          <w:divBdr>
            <w:top w:val="none" w:sz="0" w:space="0" w:color="auto"/>
            <w:left w:val="none" w:sz="0" w:space="0" w:color="auto"/>
            <w:bottom w:val="none" w:sz="0" w:space="0" w:color="auto"/>
            <w:right w:val="none" w:sz="0" w:space="0" w:color="auto"/>
          </w:divBdr>
        </w:div>
        <w:div w:id="343435460">
          <w:marLeft w:val="640"/>
          <w:marRight w:val="0"/>
          <w:marTop w:val="0"/>
          <w:marBottom w:val="0"/>
          <w:divBdr>
            <w:top w:val="none" w:sz="0" w:space="0" w:color="auto"/>
            <w:left w:val="none" w:sz="0" w:space="0" w:color="auto"/>
            <w:bottom w:val="none" w:sz="0" w:space="0" w:color="auto"/>
            <w:right w:val="none" w:sz="0" w:space="0" w:color="auto"/>
          </w:divBdr>
        </w:div>
        <w:div w:id="348988745">
          <w:marLeft w:val="640"/>
          <w:marRight w:val="0"/>
          <w:marTop w:val="0"/>
          <w:marBottom w:val="0"/>
          <w:divBdr>
            <w:top w:val="none" w:sz="0" w:space="0" w:color="auto"/>
            <w:left w:val="none" w:sz="0" w:space="0" w:color="auto"/>
            <w:bottom w:val="none" w:sz="0" w:space="0" w:color="auto"/>
            <w:right w:val="none" w:sz="0" w:space="0" w:color="auto"/>
          </w:divBdr>
        </w:div>
        <w:div w:id="368649809">
          <w:marLeft w:val="640"/>
          <w:marRight w:val="0"/>
          <w:marTop w:val="0"/>
          <w:marBottom w:val="0"/>
          <w:divBdr>
            <w:top w:val="none" w:sz="0" w:space="0" w:color="auto"/>
            <w:left w:val="none" w:sz="0" w:space="0" w:color="auto"/>
            <w:bottom w:val="none" w:sz="0" w:space="0" w:color="auto"/>
            <w:right w:val="none" w:sz="0" w:space="0" w:color="auto"/>
          </w:divBdr>
        </w:div>
        <w:div w:id="384061399">
          <w:marLeft w:val="640"/>
          <w:marRight w:val="0"/>
          <w:marTop w:val="0"/>
          <w:marBottom w:val="0"/>
          <w:divBdr>
            <w:top w:val="none" w:sz="0" w:space="0" w:color="auto"/>
            <w:left w:val="none" w:sz="0" w:space="0" w:color="auto"/>
            <w:bottom w:val="none" w:sz="0" w:space="0" w:color="auto"/>
            <w:right w:val="none" w:sz="0" w:space="0" w:color="auto"/>
          </w:divBdr>
        </w:div>
        <w:div w:id="417363535">
          <w:marLeft w:val="640"/>
          <w:marRight w:val="0"/>
          <w:marTop w:val="0"/>
          <w:marBottom w:val="0"/>
          <w:divBdr>
            <w:top w:val="none" w:sz="0" w:space="0" w:color="auto"/>
            <w:left w:val="none" w:sz="0" w:space="0" w:color="auto"/>
            <w:bottom w:val="none" w:sz="0" w:space="0" w:color="auto"/>
            <w:right w:val="none" w:sz="0" w:space="0" w:color="auto"/>
          </w:divBdr>
        </w:div>
        <w:div w:id="432022024">
          <w:marLeft w:val="640"/>
          <w:marRight w:val="0"/>
          <w:marTop w:val="0"/>
          <w:marBottom w:val="0"/>
          <w:divBdr>
            <w:top w:val="none" w:sz="0" w:space="0" w:color="auto"/>
            <w:left w:val="none" w:sz="0" w:space="0" w:color="auto"/>
            <w:bottom w:val="none" w:sz="0" w:space="0" w:color="auto"/>
            <w:right w:val="none" w:sz="0" w:space="0" w:color="auto"/>
          </w:divBdr>
        </w:div>
        <w:div w:id="451170482">
          <w:marLeft w:val="640"/>
          <w:marRight w:val="0"/>
          <w:marTop w:val="0"/>
          <w:marBottom w:val="0"/>
          <w:divBdr>
            <w:top w:val="none" w:sz="0" w:space="0" w:color="auto"/>
            <w:left w:val="none" w:sz="0" w:space="0" w:color="auto"/>
            <w:bottom w:val="none" w:sz="0" w:space="0" w:color="auto"/>
            <w:right w:val="none" w:sz="0" w:space="0" w:color="auto"/>
          </w:divBdr>
        </w:div>
        <w:div w:id="468399639">
          <w:marLeft w:val="640"/>
          <w:marRight w:val="0"/>
          <w:marTop w:val="0"/>
          <w:marBottom w:val="0"/>
          <w:divBdr>
            <w:top w:val="none" w:sz="0" w:space="0" w:color="auto"/>
            <w:left w:val="none" w:sz="0" w:space="0" w:color="auto"/>
            <w:bottom w:val="none" w:sz="0" w:space="0" w:color="auto"/>
            <w:right w:val="none" w:sz="0" w:space="0" w:color="auto"/>
          </w:divBdr>
        </w:div>
        <w:div w:id="474182456">
          <w:marLeft w:val="640"/>
          <w:marRight w:val="0"/>
          <w:marTop w:val="0"/>
          <w:marBottom w:val="0"/>
          <w:divBdr>
            <w:top w:val="none" w:sz="0" w:space="0" w:color="auto"/>
            <w:left w:val="none" w:sz="0" w:space="0" w:color="auto"/>
            <w:bottom w:val="none" w:sz="0" w:space="0" w:color="auto"/>
            <w:right w:val="none" w:sz="0" w:space="0" w:color="auto"/>
          </w:divBdr>
        </w:div>
        <w:div w:id="499392096">
          <w:marLeft w:val="640"/>
          <w:marRight w:val="0"/>
          <w:marTop w:val="0"/>
          <w:marBottom w:val="0"/>
          <w:divBdr>
            <w:top w:val="none" w:sz="0" w:space="0" w:color="auto"/>
            <w:left w:val="none" w:sz="0" w:space="0" w:color="auto"/>
            <w:bottom w:val="none" w:sz="0" w:space="0" w:color="auto"/>
            <w:right w:val="none" w:sz="0" w:space="0" w:color="auto"/>
          </w:divBdr>
        </w:div>
        <w:div w:id="510031045">
          <w:marLeft w:val="640"/>
          <w:marRight w:val="0"/>
          <w:marTop w:val="0"/>
          <w:marBottom w:val="0"/>
          <w:divBdr>
            <w:top w:val="none" w:sz="0" w:space="0" w:color="auto"/>
            <w:left w:val="none" w:sz="0" w:space="0" w:color="auto"/>
            <w:bottom w:val="none" w:sz="0" w:space="0" w:color="auto"/>
            <w:right w:val="none" w:sz="0" w:space="0" w:color="auto"/>
          </w:divBdr>
        </w:div>
        <w:div w:id="510073406">
          <w:marLeft w:val="640"/>
          <w:marRight w:val="0"/>
          <w:marTop w:val="0"/>
          <w:marBottom w:val="0"/>
          <w:divBdr>
            <w:top w:val="none" w:sz="0" w:space="0" w:color="auto"/>
            <w:left w:val="none" w:sz="0" w:space="0" w:color="auto"/>
            <w:bottom w:val="none" w:sz="0" w:space="0" w:color="auto"/>
            <w:right w:val="none" w:sz="0" w:space="0" w:color="auto"/>
          </w:divBdr>
        </w:div>
        <w:div w:id="510723791">
          <w:marLeft w:val="640"/>
          <w:marRight w:val="0"/>
          <w:marTop w:val="0"/>
          <w:marBottom w:val="0"/>
          <w:divBdr>
            <w:top w:val="none" w:sz="0" w:space="0" w:color="auto"/>
            <w:left w:val="none" w:sz="0" w:space="0" w:color="auto"/>
            <w:bottom w:val="none" w:sz="0" w:space="0" w:color="auto"/>
            <w:right w:val="none" w:sz="0" w:space="0" w:color="auto"/>
          </w:divBdr>
        </w:div>
        <w:div w:id="529876555">
          <w:marLeft w:val="640"/>
          <w:marRight w:val="0"/>
          <w:marTop w:val="0"/>
          <w:marBottom w:val="0"/>
          <w:divBdr>
            <w:top w:val="none" w:sz="0" w:space="0" w:color="auto"/>
            <w:left w:val="none" w:sz="0" w:space="0" w:color="auto"/>
            <w:bottom w:val="none" w:sz="0" w:space="0" w:color="auto"/>
            <w:right w:val="none" w:sz="0" w:space="0" w:color="auto"/>
          </w:divBdr>
        </w:div>
        <w:div w:id="536237922">
          <w:marLeft w:val="640"/>
          <w:marRight w:val="0"/>
          <w:marTop w:val="0"/>
          <w:marBottom w:val="0"/>
          <w:divBdr>
            <w:top w:val="none" w:sz="0" w:space="0" w:color="auto"/>
            <w:left w:val="none" w:sz="0" w:space="0" w:color="auto"/>
            <w:bottom w:val="none" w:sz="0" w:space="0" w:color="auto"/>
            <w:right w:val="none" w:sz="0" w:space="0" w:color="auto"/>
          </w:divBdr>
        </w:div>
        <w:div w:id="536548609">
          <w:marLeft w:val="640"/>
          <w:marRight w:val="0"/>
          <w:marTop w:val="0"/>
          <w:marBottom w:val="0"/>
          <w:divBdr>
            <w:top w:val="none" w:sz="0" w:space="0" w:color="auto"/>
            <w:left w:val="none" w:sz="0" w:space="0" w:color="auto"/>
            <w:bottom w:val="none" w:sz="0" w:space="0" w:color="auto"/>
            <w:right w:val="none" w:sz="0" w:space="0" w:color="auto"/>
          </w:divBdr>
        </w:div>
        <w:div w:id="544951731">
          <w:marLeft w:val="640"/>
          <w:marRight w:val="0"/>
          <w:marTop w:val="0"/>
          <w:marBottom w:val="0"/>
          <w:divBdr>
            <w:top w:val="none" w:sz="0" w:space="0" w:color="auto"/>
            <w:left w:val="none" w:sz="0" w:space="0" w:color="auto"/>
            <w:bottom w:val="none" w:sz="0" w:space="0" w:color="auto"/>
            <w:right w:val="none" w:sz="0" w:space="0" w:color="auto"/>
          </w:divBdr>
        </w:div>
        <w:div w:id="549339758">
          <w:marLeft w:val="640"/>
          <w:marRight w:val="0"/>
          <w:marTop w:val="0"/>
          <w:marBottom w:val="0"/>
          <w:divBdr>
            <w:top w:val="none" w:sz="0" w:space="0" w:color="auto"/>
            <w:left w:val="none" w:sz="0" w:space="0" w:color="auto"/>
            <w:bottom w:val="none" w:sz="0" w:space="0" w:color="auto"/>
            <w:right w:val="none" w:sz="0" w:space="0" w:color="auto"/>
          </w:divBdr>
        </w:div>
        <w:div w:id="550118786">
          <w:marLeft w:val="640"/>
          <w:marRight w:val="0"/>
          <w:marTop w:val="0"/>
          <w:marBottom w:val="0"/>
          <w:divBdr>
            <w:top w:val="none" w:sz="0" w:space="0" w:color="auto"/>
            <w:left w:val="none" w:sz="0" w:space="0" w:color="auto"/>
            <w:bottom w:val="none" w:sz="0" w:space="0" w:color="auto"/>
            <w:right w:val="none" w:sz="0" w:space="0" w:color="auto"/>
          </w:divBdr>
        </w:div>
        <w:div w:id="556404264">
          <w:marLeft w:val="640"/>
          <w:marRight w:val="0"/>
          <w:marTop w:val="0"/>
          <w:marBottom w:val="0"/>
          <w:divBdr>
            <w:top w:val="none" w:sz="0" w:space="0" w:color="auto"/>
            <w:left w:val="none" w:sz="0" w:space="0" w:color="auto"/>
            <w:bottom w:val="none" w:sz="0" w:space="0" w:color="auto"/>
            <w:right w:val="none" w:sz="0" w:space="0" w:color="auto"/>
          </w:divBdr>
        </w:div>
        <w:div w:id="557786649">
          <w:marLeft w:val="640"/>
          <w:marRight w:val="0"/>
          <w:marTop w:val="0"/>
          <w:marBottom w:val="0"/>
          <w:divBdr>
            <w:top w:val="none" w:sz="0" w:space="0" w:color="auto"/>
            <w:left w:val="none" w:sz="0" w:space="0" w:color="auto"/>
            <w:bottom w:val="none" w:sz="0" w:space="0" w:color="auto"/>
            <w:right w:val="none" w:sz="0" w:space="0" w:color="auto"/>
          </w:divBdr>
        </w:div>
        <w:div w:id="560992202">
          <w:marLeft w:val="640"/>
          <w:marRight w:val="0"/>
          <w:marTop w:val="0"/>
          <w:marBottom w:val="0"/>
          <w:divBdr>
            <w:top w:val="none" w:sz="0" w:space="0" w:color="auto"/>
            <w:left w:val="none" w:sz="0" w:space="0" w:color="auto"/>
            <w:bottom w:val="none" w:sz="0" w:space="0" w:color="auto"/>
            <w:right w:val="none" w:sz="0" w:space="0" w:color="auto"/>
          </w:divBdr>
        </w:div>
        <w:div w:id="562569502">
          <w:marLeft w:val="640"/>
          <w:marRight w:val="0"/>
          <w:marTop w:val="0"/>
          <w:marBottom w:val="0"/>
          <w:divBdr>
            <w:top w:val="none" w:sz="0" w:space="0" w:color="auto"/>
            <w:left w:val="none" w:sz="0" w:space="0" w:color="auto"/>
            <w:bottom w:val="none" w:sz="0" w:space="0" w:color="auto"/>
            <w:right w:val="none" w:sz="0" w:space="0" w:color="auto"/>
          </w:divBdr>
        </w:div>
        <w:div w:id="565528701">
          <w:marLeft w:val="640"/>
          <w:marRight w:val="0"/>
          <w:marTop w:val="0"/>
          <w:marBottom w:val="0"/>
          <w:divBdr>
            <w:top w:val="none" w:sz="0" w:space="0" w:color="auto"/>
            <w:left w:val="none" w:sz="0" w:space="0" w:color="auto"/>
            <w:bottom w:val="none" w:sz="0" w:space="0" w:color="auto"/>
            <w:right w:val="none" w:sz="0" w:space="0" w:color="auto"/>
          </w:divBdr>
        </w:div>
        <w:div w:id="568002855">
          <w:marLeft w:val="640"/>
          <w:marRight w:val="0"/>
          <w:marTop w:val="0"/>
          <w:marBottom w:val="0"/>
          <w:divBdr>
            <w:top w:val="none" w:sz="0" w:space="0" w:color="auto"/>
            <w:left w:val="none" w:sz="0" w:space="0" w:color="auto"/>
            <w:bottom w:val="none" w:sz="0" w:space="0" w:color="auto"/>
            <w:right w:val="none" w:sz="0" w:space="0" w:color="auto"/>
          </w:divBdr>
        </w:div>
        <w:div w:id="584808117">
          <w:marLeft w:val="640"/>
          <w:marRight w:val="0"/>
          <w:marTop w:val="0"/>
          <w:marBottom w:val="0"/>
          <w:divBdr>
            <w:top w:val="none" w:sz="0" w:space="0" w:color="auto"/>
            <w:left w:val="none" w:sz="0" w:space="0" w:color="auto"/>
            <w:bottom w:val="none" w:sz="0" w:space="0" w:color="auto"/>
            <w:right w:val="none" w:sz="0" w:space="0" w:color="auto"/>
          </w:divBdr>
        </w:div>
        <w:div w:id="598827825">
          <w:marLeft w:val="640"/>
          <w:marRight w:val="0"/>
          <w:marTop w:val="0"/>
          <w:marBottom w:val="0"/>
          <w:divBdr>
            <w:top w:val="none" w:sz="0" w:space="0" w:color="auto"/>
            <w:left w:val="none" w:sz="0" w:space="0" w:color="auto"/>
            <w:bottom w:val="none" w:sz="0" w:space="0" w:color="auto"/>
            <w:right w:val="none" w:sz="0" w:space="0" w:color="auto"/>
          </w:divBdr>
        </w:div>
        <w:div w:id="600190320">
          <w:marLeft w:val="640"/>
          <w:marRight w:val="0"/>
          <w:marTop w:val="0"/>
          <w:marBottom w:val="0"/>
          <w:divBdr>
            <w:top w:val="none" w:sz="0" w:space="0" w:color="auto"/>
            <w:left w:val="none" w:sz="0" w:space="0" w:color="auto"/>
            <w:bottom w:val="none" w:sz="0" w:space="0" w:color="auto"/>
            <w:right w:val="none" w:sz="0" w:space="0" w:color="auto"/>
          </w:divBdr>
        </w:div>
        <w:div w:id="621618377">
          <w:marLeft w:val="640"/>
          <w:marRight w:val="0"/>
          <w:marTop w:val="0"/>
          <w:marBottom w:val="0"/>
          <w:divBdr>
            <w:top w:val="none" w:sz="0" w:space="0" w:color="auto"/>
            <w:left w:val="none" w:sz="0" w:space="0" w:color="auto"/>
            <w:bottom w:val="none" w:sz="0" w:space="0" w:color="auto"/>
            <w:right w:val="none" w:sz="0" w:space="0" w:color="auto"/>
          </w:divBdr>
        </w:div>
        <w:div w:id="640305944">
          <w:marLeft w:val="640"/>
          <w:marRight w:val="0"/>
          <w:marTop w:val="0"/>
          <w:marBottom w:val="0"/>
          <w:divBdr>
            <w:top w:val="none" w:sz="0" w:space="0" w:color="auto"/>
            <w:left w:val="none" w:sz="0" w:space="0" w:color="auto"/>
            <w:bottom w:val="none" w:sz="0" w:space="0" w:color="auto"/>
            <w:right w:val="none" w:sz="0" w:space="0" w:color="auto"/>
          </w:divBdr>
        </w:div>
        <w:div w:id="647780558">
          <w:marLeft w:val="640"/>
          <w:marRight w:val="0"/>
          <w:marTop w:val="0"/>
          <w:marBottom w:val="0"/>
          <w:divBdr>
            <w:top w:val="none" w:sz="0" w:space="0" w:color="auto"/>
            <w:left w:val="none" w:sz="0" w:space="0" w:color="auto"/>
            <w:bottom w:val="none" w:sz="0" w:space="0" w:color="auto"/>
            <w:right w:val="none" w:sz="0" w:space="0" w:color="auto"/>
          </w:divBdr>
        </w:div>
        <w:div w:id="663749730">
          <w:marLeft w:val="640"/>
          <w:marRight w:val="0"/>
          <w:marTop w:val="0"/>
          <w:marBottom w:val="0"/>
          <w:divBdr>
            <w:top w:val="none" w:sz="0" w:space="0" w:color="auto"/>
            <w:left w:val="none" w:sz="0" w:space="0" w:color="auto"/>
            <w:bottom w:val="none" w:sz="0" w:space="0" w:color="auto"/>
            <w:right w:val="none" w:sz="0" w:space="0" w:color="auto"/>
          </w:divBdr>
        </w:div>
        <w:div w:id="680740600">
          <w:marLeft w:val="640"/>
          <w:marRight w:val="0"/>
          <w:marTop w:val="0"/>
          <w:marBottom w:val="0"/>
          <w:divBdr>
            <w:top w:val="none" w:sz="0" w:space="0" w:color="auto"/>
            <w:left w:val="none" w:sz="0" w:space="0" w:color="auto"/>
            <w:bottom w:val="none" w:sz="0" w:space="0" w:color="auto"/>
            <w:right w:val="none" w:sz="0" w:space="0" w:color="auto"/>
          </w:divBdr>
        </w:div>
        <w:div w:id="687292057">
          <w:marLeft w:val="640"/>
          <w:marRight w:val="0"/>
          <w:marTop w:val="0"/>
          <w:marBottom w:val="0"/>
          <w:divBdr>
            <w:top w:val="none" w:sz="0" w:space="0" w:color="auto"/>
            <w:left w:val="none" w:sz="0" w:space="0" w:color="auto"/>
            <w:bottom w:val="none" w:sz="0" w:space="0" w:color="auto"/>
            <w:right w:val="none" w:sz="0" w:space="0" w:color="auto"/>
          </w:divBdr>
        </w:div>
        <w:div w:id="695545920">
          <w:marLeft w:val="640"/>
          <w:marRight w:val="0"/>
          <w:marTop w:val="0"/>
          <w:marBottom w:val="0"/>
          <w:divBdr>
            <w:top w:val="none" w:sz="0" w:space="0" w:color="auto"/>
            <w:left w:val="none" w:sz="0" w:space="0" w:color="auto"/>
            <w:bottom w:val="none" w:sz="0" w:space="0" w:color="auto"/>
            <w:right w:val="none" w:sz="0" w:space="0" w:color="auto"/>
          </w:divBdr>
        </w:div>
        <w:div w:id="698164845">
          <w:marLeft w:val="640"/>
          <w:marRight w:val="0"/>
          <w:marTop w:val="0"/>
          <w:marBottom w:val="0"/>
          <w:divBdr>
            <w:top w:val="none" w:sz="0" w:space="0" w:color="auto"/>
            <w:left w:val="none" w:sz="0" w:space="0" w:color="auto"/>
            <w:bottom w:val="none" w:sz="0" w:space="0" w:color="auto"/>
            <w:right w:val="none" w:sz="0" w:space="0" w:color="auto"/>
          </w:divBdr>
        </w:div>
        <w:div w:id="719979567">
          <w:marLeft w:val="640"/>
          <w:marRight w:val="0"/>
          <w:marTop w:val="0"/>
          <w:marBottom w:val="0"/>
          <w:divBdr>
            <w:top w:val="none" w:sz="0" w:space="0" w:color="auto"/>
            <w:left w:val="none" w:sz="0" w:space="0" w:color="auto"/>
            <w:bottom w:val="none" w:sz="0" w:space="0" w:color="auto"/>
            <w:right w:val="none" w:sz="0" w:space="0" w:color="auto"/>
          </w:divBdr>
        </w:div>
        <w:div w:id="731468797">
          <w:marLeft w:val="640"/>
          <w:marRight w:val="0"/>
          <w:marTop w:val="0"/>
          <w:marBottom w:val="0"/>
          <w:divBdr>
            <w:top w:val="none" w:sz="0" w:space="0" w:color="auto"/>
            <w:left w:val="none" w:sz="0" w:space="0" w:color="auto"/>
            <w:bottom w:val="none" w:sz="0" w:space="0" w:color="auto"/>
            <w:right w:val="none" w:sz="0" w:space="0" w:color="auto"/>
          </w:divBdr>
        </w:div>
        <w:div w:id="736362649">
          <w:marLeft w:val="640"/>
          <w:marRight w:val="0"/>
          <w:marTop w:val="0"/>
          <w:marBottom w:val="0"/>
          <w:divBdr>
            <w:top w:val="none" w:sz="0" w:space="0" w:color="auto"/>
            <w:left w:val="none" w:sz="0" w:space="0" w:color="auto"/>
            <w:bottom w:val="none" w:sz="0" w:space="0" w:color="auto"/>
            <w:right w:val="none" w:sz="0" w:space="0" w:color="auto"/>
          </w:divBdr>
        </w:div>
        <w:div w:id="744837090">
          <w:marLeft w:val="640"/>
          <w:marRight w:val="0"/>
          <w:marTop w:val="0"/>
          <w:marBottom w:val="0"/>
          <w:divBdr>
            <w:top w:val="none" w:sz="0" w:space="0" w:color="auto"/>
            <w:left w:val="none" w:sz="0" w:space="0" w:color="auto"/>
            <w:bottom w:val="none" w:sz="0" w:space="0" w:color="auto"/>
            <w:right w:val="none" w:sz="0" w:space="0" w:color="auto"/>
          </w:divBdr>
        </w:div>
        <w:div w:id="758911886">
          <w:marLeft w:val="640"/>
          <w:marRight w:val="0"/>
          <w:marTop w:val="0"/>
          <w:marBottom w:val="0"/>
          <w:divBdr>
            <w:top w:val="none" w:sz="0" w:space="0" w:color="auto"/>
            <w:left w:val="none" w:sz="0" w:space="0" w:color="auto"/>
            <w:bottom w:val="none" w:sz="0" w:space="0" w:color="auto"/>
            <w:right w:val="none" w:sz="0" w:space="0" w:color="auto"/>
          </w:divBdr>
        </w:div>
        <w:div w:id="767774500">
          <w:marLeft w:val="640"/>
          <w:marRight w:val="0"/>
          <w:marTop w:val="0"/>
          <w:marBottom w:val="0"/>
          <w:divBdr>
            <w:top w:val="none" w:sz="0" w:space="0" w:color="auto"/>
            <w:left w:val="none" w:sz="0" w:space="0" w:color="auto"/>
            <w:bottom w:val="none" w:sz="0" w:space="0" w:color="auto"/>
            <w:right w:val="none" w:sz="0" w:space="0" w:color="auto"/>
          </w:divBdr>
        </w:div>
        <w:div w:id="782307388">
          <w:marLeft w:val="640"/>
          <w:marRight w:val="0"/>
          <w:marTop w:val="0"/>
          <w:marBottom w:val="0"/>
          <w:divBdr>
            <w:top w:val="none" w:sz="0" w:space="0" w:color="auto"/>
            <w:left w:val="none" w:sz="0" w:space="0" w:color="auto"/>
            <w:bottom w:val="none" w:sz="0" w:space="0" w:color="auto"/>
            <w:right w:val="none" w:sz="0" w:space="0" w:color="auto"/>
          </w:divBdr>
        </w:div>
        <w:div w:id="793016455">
          <w:marLeft w:val="640"/>
          <w:marRight w:val="0"/>
          <w:marTop w:val="0"/>
          <w:marBottom w:val="0"/>
          <w:divBdr>
            <w:top w:val="none" w:sz="0" w:space="0" w:color="auto"/>
            <w:left w:val="none" w:sz="0" w:space="0" w:color="auto"/>
            <w:bottom w:val="none" w:sz="0" w:space="0" w:color="auto"/>
            <w:right w:val="none" w:sz="0" w:space="0" w:color="auto"/>
          </w:divBdr>
        </w:div>
        <w:div w:id="801652162">
          <w:marLeft w:val="640"/>
          <w:marRight w:val="0"/>
          <w:marTop w:val="0"/>
          <w:marBottom w:val="0"/>
          <w:divBdr>
            <w:top w:val="none" w:sz="0" w:space="0" w:color="auto"/>
            <w:left w:val="none" w:sz="0" w:space="0" w:color="auto"/>
            <w:bottom w:val="none" w:sz="0" w:space="0" w:color="auto"/>
            <w:right w:val="none" w:sz="0" w:space="0" w:color="auto"/>
          </w:divBdr>
        </w:div>
        <w:div w:id="822428533">
          <w:marLeft w:val="640"/>
          <w:marRight w:val="0"/>
          <w:marTop w:val="0"/>
          <w:marBottom w:val="0"/>
          <w:divBdr>
            <w:top w:val="none" w:sz="0" w:space="0" w:color="auto"/>
            <w:left w:val="none" w:sz="0" w:space="0" w:color="auto"/>
            <w:bottom w:val="none" w:sz="0" w:space="0" w:color="auto"/>
            <w:right w:val="none" w:sz="0" w:space="0" w:color="auto"/>
          </w:divBdr>
        </w:div>
        <w:div w:id="831144731">
          <w:marLeft w:val="640"/>
          <w:marRight w:val="0"/>
          <w:marTop w:val="0"/>
          <w:marBottom w:val="0"/>
          <w:divBdr>
            <w:top w:val="none" w:sz="0" w:space="0" w:color="auto"/>
            <w:left w:val="none" w:sz="0" w:space="0" w:color="auto"/>
            <w:bottom w:val="none" w:sz="0" w:space="0" w:color="auto"/>
            <w:right w:val="none" w:sz="0" w:space="0" w:color="auto"/>
          </w:divBdr>
        </w:div>
        <w:div w:id="843398151">
          <w:marLeft w:val="640"/>
          <w:marRight w:val="0"/>
          <w:marTop w:val="0"/>
          <w:marBottom w:val="0"/>
          <w:divBdr>
            <w:top w:val="none" w:sz="0" w:space="0" w:color="auto"/>
            <w:left w:val="none" w:sz="0" w:space="0" w:color="auto"/>
            <w:bottom w:val="none" w:sz="0" w:space="0" w:color="auto"/>
            <w:right w:val="none" w:sz="0" w:space="0" w:color="auto"/>
          </w:divBdr>
        </w:div>
        <w:div w:id="889654712">
          <w:marLeft w:val="640"/>
          <w:marRight w:val="0"/>
          <w:marTop w:val="0"/>
          <w:marBottom w:val="0"/>
          <w:divBdr>
            <w:top w:val="none" w:sz="0" w:space="0" w:color="auto"/>
            <w:left w:val="none" w:sz="0" w:space="0" w:color="auto"/>
            <w:bottom w:val="none" w:sz="0" w:space="0" w:color="auto"/>
            <w:right w:val="none" w:sz="0" w:space="0" w:color="auto"/>
          </w:divBdr>
        </w:div>
        <w:div w:id="902562837">
          <w:marLeft w:val="640"/>
          <w:marRight w:val="0"/>
          <w:marTop w:val="0"/>
          <w:marBottom w:val="0"/>
          <w:divBdr>
            <w:top w:val="none" w:sz="0" w:space="0" w:color="auto"/>
            <w:left w:val="none" w:sz="0" w:space="0" w:color="auto"/>
            <w:bottom w:val="none" w:sz="0" w:space="0" w:color="auto"/>
            <w:right w:val="none" w:sz="0" w:space="0" w:color="auto"/>
          </w:divBdr>
        </w:div>
        <w:div w:id="915434116">
          <w:marLeft w:val="640"/>
          <w:marRight w:val="0"/>
          <w:marTop w:val="0"/>
          <w:marBottom w:val="0"/>
          <w:divBdr>
            <w:top w:val="none" w:sz="0" w:space="0" w:color="auto"/>
            <w:left w:val="none" w:sz="0" w:space="0" w:color="auto"/>
            <w:bottom w:val="none" w:sz="0" w:space="0" w:color="auto"/>
            <w:right w:val="none" w:sz="0" w:space="0" w:color="auto"/>
          </w:divBdr>
        </w:div>
        <w:div w:id="925304804">
          <w:marLeft w:val="640"/>
          <w:marRight w:val="0"/>
          <w:marTop w:val="0"/>
          <w:marBottom w:val="0"/>
          <w:divBdr>
            <w:top w:val="none" w:sz="0" w:space="0" w:color="auto"/>
            <w:left w:val="none" w:sz="0" w:space="0" w:color="auto"/>
            <w:bottom w:val="none" w:sz="0" w:space="0" w:color="auto"/>
            <w:right w:val="none" w:sz="0" w:space="0" w:color="auto"/>
          </w:divBdr>
        </w:div>
        <w:div w:id="938567465">
          <w:marLeft w:val="640"/>
          <w:marRight w:val="0"/>
          <w:marTop w:val="0"/>
          <w:marBottom w:val="0"/>
          <w:divBdr>
            <w:top w:val="none" w:sz="0" w:space="0" w:color="auto"/>
            <w:left w:val="none" w:sz="0" w:space="0" w:color="auto"/>
            <w:bottom w:val="none" w:sz="0" w:space="0" w:color="auto"/>
            <w:right w:val="none" w:sz="0" w:space="0" w:color="auto"/>
          </w:divBdr>
        </w:div>
        <w:div w:id="962423001">
          <w:marLeft w:val="640"/>
          <w:marRight w:val="0"/>
          <w:marTop w:val="0"/>
          <w:marBottom w:val="0"/>
          <w:divBdr>
            <w:top w:val="none" w:sz="0" w:space="0" w:color="auto"/>
            <w:left w:val="none" w:sz="0" w:space="0" w:color="auto"/>
            <w:bottom w:val="none" w:sz="0" w:space="0" w:color="auto"/>
            <w:right w:val="none" w:sz="0" w:space="0" w:color="auto"/>
          </w:divBdr>
        </w:div>
        <w:div w:id="964191428">
          <w:marLeft w:val="640"/>
          <w:marRight w:val="0"/>
          <w:marTop w:val="0"/>
          <w:marBottom w:val="0"/>
          <w:divBdr>
            <w:top w:val="none" w:sz="0" w:space="0" w:color="auto"/>
            <w:left w:val="none" w:sz="0" w:space="0" w:color="auto"/>
            <w:bottom w:val="none" w:sz="0" w:space="0" w:color="auto"/>
            <w:right w:val="none" w:sz="0" w:space="0" w:color="auto"/>
          </w:divBdr>
        </w:div>
        <w:div w:id="983194180">
          <w:marLeft w:val="640"/>
          <w:marRight w:val="0"/>
          <w:marTop w:val="0"/>
          <w:marBottom w:val="0"/>
          <w:divBdr>
            <w:top w:val="none" w:sz="0" w:space="0" w:color="auto"/>
            <w:left w:val="none" w:sz="0" w:space="0" w:color="auto"/>
            <w:bottom w:val="none" w:sz="0" w:space="0" w:color="auto"/>
            <w:right w:val="none" w:sz="0" w:space="0" w:color="auto"/>
          </w:divBdr>
        </w:div>
        <w:div w:id="993610716">
          <w:marLeft w:val="640"/>
          <w:marRight w:val="0"/>
          <w:marTop w:val="0"/>
          <w:marBottom w:val="0"/>
          <w:divBdr>
            <w:top w:val="none" w:sz="0" w:space="0" w:color="auto"/>
            <w:left w:val="none" w:sz="0" w:space="0" w:color="auto"/>
            <w:bottom w:val="none" w:sz="0" w:space="0" w:color="auto"/>
            <w:right w:val="none" w:sz="0" w:space="0" w:color="auto"/>
          </w:divBdr>
        </w:div>
        <w:div w:id="1002007132">
          <w:marLeft w:val="640"/>
          <w:marRight w:val="0"/>
          <w:marTop w:val="0"/>
          <w:marBottom w:val="0"/>
          <w:divBdr>
            <w:top w:val="none" w:sz="0" w:space="0" w:color="auto"/>
            <w:left w:val="none" w:sz="0" w:space="0" w:color="auto"/>
            <w:bottom w:val="none" w:sz="0" w:space="0" w:color="auto"/>
            <w:right w:val="none" w:sz="0" w:space="0" w:color="auto"/>
          </w:divBdr>
        </w:div>
        <w:div w:id="1009136258">
          <w:marLeft w:val="640"/>
          <w:marRight w:val="0"/>
          <w:marTop w:val="0"/>
          <w:marBottom w:val="0"/>
          <w:divBdr>
            <w:top w:val="none" w:sz="0" w:space="0" w:color="auto"/>
            <w:left w:val="none" w:sz="0" w:space="0" w:color="auto"/>
            <w:bottom w:val="none" w:sz="0" w:space="0" w:color="auto"/>
            <w:right w:val="none" w:sz="0" w:space="0" w:color="auto"/>
          </w:divBdr>
        </w:div>
        <w:div w:id="1031682392">
          <w:marLeft w:val="640"/>
          <w:marRight w:val="0"/>
          <w:marTop w:val="0"/>
          <w:marBottom w:val="0"/>
          <w:divBdr>
            <w:top w:val="none" w:sz="0" w:space="0" w:color="auto"/>
            <w:left w:val="none" w:sz="0" w:space="0" w:color="auto"/>
            <w:bottom w:val="none" w:sz="0" w:space="0" w:color="auto"/>
            <w:right w:val="none" w:sz="0" w:space="0" w:color="auto"/>
          </w:divBdr>
        </w:div>
        <w:div w:id="1041514512">
          <w:marLeft w:val="640"/>
          <w:marRight w:val="0"/>
          <w:marTop w:val="0"/>
          <w:marBottom w:val="0"/>
          <w:divBdr>
            <w:top w:val="none" w:sz="0" w:space="0" w:color="auto"/>
            <w:left w:val="none" w:sz="0" w:space="0" w:color="auto"/>
            <w:bottom w:val="none" w:sz="0" w:space="0" w:color="auto"/>
            <w:right w:val="none" w:sz="0" w:space="0" w:color="auto"/>
          </w:divBdr>
        </w:div>
        <w:div w:id="1042483533">
          <w:marLeft w:val="640"/>
          <w:marRight w:val="0"/>
          <w:marTop w:val="0"/>
          <w:marBottom w:val="0"/>
          <w:divBdr>
            <w:top w:val="none" w:sz="0" w:space="0" w:color="auto"/>
            <w:left w:val="none" w:sz="0" w:space="0" w:color="auto"/>
            <w:bottom w:val="none" w:sz="0" w:space="0" w:color="auto"/>
            <w:right w:val="none" w:sz="0" w:space="0" w:color="auto"/>
          </w:divBdr>
        </w:div>
        <w:div w:id="1042829387">
          <w:marLeft w:val="640"/>
          <w:marRight w:val="0"/>
          <w:marTop w:val="0"/>
          <w:marBottom w:val="0"/>
          <w:divBdr>
            <w:top w:val="none" w:sz="0" w:space="0" w:color="auto"/>
            <w:left w:val="none" w:sz="0" w:space="0" w:color="auto"/>
            <w:bottom w:val="none" w:sz="0" w:space="0" w:color="auto"/>
            <w:right w:val="none" w:sz="0" w:space="0" w:color="auto"/>
          </w:divBdr>
        </w:div>
        <w:div w:id="1056779869">
          <w:marLeft w:val="640"/>
          <w:marRight w:val="0"/>
          <w:marTop w:val="0"/>
          <w:marBottom w:val="0"/>
          <w:divBdr>
            <w:top w:val="none" w:sz="0" w:space="0" w:color="auto"/>
            <w:left w:val="none" w:sz="0" w:space="0" w:color="auto"/>
            <w:bottom w:val="none" w:sz="0" w:space="0" w:color="auto"/>
            <w:right w:val="none" w:sz="0" w:space="0" w:color="auto"/>
          </w:divBdr>
        </w:div>
        <w:div w:id="1067723018">
          <w:marLeft w:val="640"/>
          <w:marRight w:val="0"/>
          <w:marTop w:val="0"/>
          <w:marBottom w:val="0"/>
          <w:divBdr>
            <w:top w:val="none" w:sz="0" w:space="0" w:color="auto"/>
            <w:left w:val="none" w:sz="0" w:space="0" w:color="auto"/>
            <w:bottom w:val="none" w:sz="0" w:space="0" w:color="auto"/>
            <w:right w:val="none" w:sz="0" w:space="0" w:color="auto"/>
          </w:divBdr>
        </w:div>
        <w:div w:id="1067806483">
          <w:marLeft w:val="640"/>
          <w:marRight w:val="0"/>
          <w:marTop w:val="0"/>
          <w:marBottom w:val="0"/>
          <w:divBdr>
            <w:top w:val="none" w:sz="0" w:space="0" w:color="auto"/>
            <w:left w:val="none" w:sz="0" w:space="0" w:color="auto"/>
            <w:bottom w:val="none" w:sz="0" w:space="0" w:color="auto"/>
            <w:right w:val="none" w:sz="0" w:space="0" w:color="auto"/>
          </w:divBdr>
        </w:div>
        <w:div w:id="1078791331">
          <w:marLeft w:val="640"/>
          <w:marRight w:val="0"/>
          <w:marTop w:val="0"/>
          <w:marBottom w:val="0"/>
          <w:divBdr>
            <w:top w:val="none" w:sz="0" w:space="0" w:color="auto"/>
            <w:left w:val="none" w:sz="0" w:space="0" w:color="auto"/>
            <w:bottom w:val="none" w:sz="0" w:space="0" w:color="auto"/>
            <w:right w:val="none" w:sz="0" w:space="0" w:color="auto"/>
          </w:divBdr>
        </w:div>
        <w:div w:id="1081174343">
          <w:marLeft w:val="640"/>
          <w:marRight w:val="0"/>
          <w:marTop w:val="0"/>
          <w:marBottom w:val="0"/>
          <w:divBdr>
            <w:top w:val="none" w:sz="0" w:space="0" w:color="auto"/>
            <w:left w:val="none" w:sz="0" w:space="0" w:color="auto"/>
            <w:bottom w:val="none" w:sz="0" w:space="0" w:color="auto"/>
            <w:right w:val="none" w:sz="0" w:space="0" w:color="auto"/>
          </w:divBdr>
        </w:div>
        <w:div w:id="1099177679">
          <w:marLeft w:val="640"/>
          <w:marRight w:val="0"/>
          <w:marTop w:val="0"/>
          <w:marBottom w:val="0"/>
          <w:divBdr>
            <w:top w:val="none" w:sz="0" w:space="0" w:color="auto"/>
            <w:left w:val="none" w:sz="0" w:space="0" w:color="auto"/>
            <w:bottom w:val="none" w:sz="0" w:space="0" w:color="auto"/>
            <w:right w:val="none" w:sz="0" w:space="0" w:color="auto"/>
          </w:divBdr>
        </w:div>
        <w:div w:id="1106652450">
          <w:marLeft w:val="640"/>
          <w:marRight w:val="0"/>
          <w:marTop w:val="0"/>
          <w:marBottom w:val="0"/>
          <w:divBdr>
            <w:top w:val="none" w:sz="0" w:space="0" w:color="auto"/>
            <w:left w:val="none" w:sz="0" w:space="0" w:color="auto"/>
            <w:bottom w:val="none" w:sz="0" w:space="0" w:color="auto"/>
            <w:right w:val="none" w:sz="0" w:space="0" w:color="auto"/>
          </w:divBdr>
        </w:div>
        <w:div w:id="1111586126">
          <w:marLeft w:val="640"/>
          <w:marRight w:val="0"/>
          <w:marTop w:val="0"/>
          <w:marBottom w:val="0"/>
          <w:divBdr>
            <w:top w:val="none" w:sz="0" w:space="0" w:color="auto"/>
            <w:left w:val="none" w:sz="0" w:space="0" w:color="auto"/>
            <w:bottom w:val="none" w:sz="0" w:space="0" w:color="auto"/>
            <w:right w:val="none" w:sz="0" w:space="0" w:color="auto"/>
          </w:divBdr>
        </w:div>
        <w:div w:id="1115826223">
          <w:marLeft w:val="640"/>
          <w:marRight w:val="0"/>
          <w:marTop w:val="0"/>
          <w:marBottom w:val="0"/>
          <w:divBdr>
            <w:top w:val="none" w:sz="0" w:space="0" w:color="auto"/>
            <w:left w:val="none" w:sz="0" w:space="0" w:color="auto"/>
            <w:bottom w:val="none" w:sz="0" w:space="0" w:color="auto"/>
            <w:right w:val="none" w:sz="0" w:space="0" w:color="auto"/>
          </w:divBdr>
        </w:div>
        <w:div w:id="1128090488">
          <w:marLeft w:val="640"/>
          <w:marRight w:val="0"/>
          <w:marTop w:val="0"/>
          <w:marBottom w:val="0"/>
          <w:divBdr>
            <w:top w:val="none" w:sz="0" w:space="0" w:color="auto"/>
            <w:left w:val="none" w:sz="0" w:space="0" w:color="auto"/>
            <w:bottom w:val="none" w:sz="0" w:space="0" w:color="auto"/>
            <w:right w:val="none" w:sz="0" w:space="0" w:color="auto"/>
          </w:divBdr>
        </w:div>
        <w:div w:id="1134521676">
          <w:marLeft w:val="640"/>
          <w:marRight w:val="0"/>
          <w:marTop w:val="0"/>
          <w:marBottom w:val="0"/>
          <w:divBdr>
            <w:top w:val="none" w:sz="0" w:space="0" w:color="auto"/>
            <w:left w:val="none" w:sz="0" w:space="0" w:color="auto"/>
            <w:bottom w:val="none" w:sz="0" w:space="0" w:color="auto"/>
            <w:right w:val="none" w:sz="0" w:space="0" w:color="auto"/>
          </w:divBdr>
        </w:div>
        <w:div w:id="1134757121">
          <w:marLeft w:val="640"/>
          <w:marRight w:val="0"/>
          <w:marTop w:val="0"/>
          <w:marBottom w:val="0"/>
          <w:divBdr>
            <w:top w:val="none" w:sz="0" w:space="0" w:color="auto"/>
            <w:left w:val="none" w:sz="0" w:space="0" w:color="auto"/>
            <w:bottom w:val="none" w:sz="0" w:space="0" w:color="auto"/>
            <w:right w:val="none" w:sz="0" w:space="0" w:color="auto"/>
          </w:divBdr>
        </w:div>
        <w:div w:id="1143043467">
          <w:marLeft w:val="640"/>
          <w:marRight w:val="0"/>
          <w:marTop w:val="0"/>
          <w:marBottom w:val="0"/>
          <w:divBdr>
            <w:top w:val="none" w:sz="0" w:space="0" w:color="auto"/>
            <w:left w:val="none" w:sz="0" w:space="0" w:color="auto"/>
            <w:bottom w:val="none" w:sz="0" w:space="0" w:color="auto"/>
            <w:right w:val="none" w:sz="0" w:space="0" w:color="auto"/>
          </w:divBdr>
        </w:div>
        <w:div w:id="1144657867">
          <w:marLeft w:val="640"/>
          <w:marRight w:val="0"/>
          <w:marTop w:val="0"/>
          <w:marBottom w:val="0"/>
          <w:divBdr>
            <w:top w:val="none" w:sz="0" w:space="0" w:color="auto"/>
            <w:left w:val="none" w:sz="0" w:space="0" w:color="auto"/>
            <w:bottom w:val="none" w:sz="0" w:space="0" w:color="auto"/>
            <w:right w:val="none" w:sz="0" w:space="0" w:color="auto"/>
          </w:divBdr>
        </w:div>
        <w:div w:id="1169058342">
          <w:marLeft w:val="640"/>
          <w:marRight w:val="0"/>
          <w:marTop w:val="0"/>
          <w:marBottom w:val="0"/>
          <w:divBdr>
            <w:top w:val="none" w:sz="0" w:space="0" w:color="auto"/>
            <w:left w:val="none" w:sz="0" w:space="0" w:color="auto"/>
            <w:bottom w:val="none" w:sz="0" w:space="0" w:color="auto"/>
            <w:right w:val="none" w:sz="0" w:space="0" w:color="auto"/>
          </w:divBdr>
        </w:div>
        <w:div w:id="1173644841">
          <w:marLeft w:val="640"/>
          <w:marRight w:val="0"/>
          <w:marTop w:val="0"/>
          <w:marBottom w:val="0"/>
          <w:divBdr>
            <w:top w:val="none" w:sz="0" w:space="0" w:color="auto"/>
            <w:left w:val="none" w:sz="0" w:space="0" w:color="auto"/>
            <w:bottom w:val="none" w:sz="0" w:space="0" w:color="auto"/>
            <w:right w:val="none" w:sz="0" w:space="0" w:color="auto"/>
          </w:divBdr>
        </w:div>
        <w:div w:id="1175343268">
          <w:marLeft w:val="640"/>
          <w:marRight w:val="0"/>
          <w:marTop w:val="0"/>
          <w:marBottom w:val="0"/>
          <w:divBdr>
            <w:top w:val="none" w:sz="0" w:space="0" w:color="auto"/>
            <w:left w:val="none" w:sz="0" w:space="0" w:color="auto"/>
            <w:bottom w:val="none" w:sz="0" w:space="0" w:color="auto"/>
            <w:right w:val="none" w:sz="0" w:space="0" w:color="auto"/>
          </w:divBdr>
        </w:div>
        <w:div w:id="1205102109">
          <w:marLeft w:val="640"/>
          <w:marRight w:val="0"/>
          <w:marTop w:val="0"/>
          <w:marBottom w:val="0"/>
          <w:divBdr>
            <w:top w:val="none" w:sz="0" w:space="0" w:color="auto"/>
            <w:left w:val="none" w:sz="0" w:space="0" w:color="auto"/>
            <w:bottom w:val="none" w:sz="0" w:space="0" w:color="auto"/>
            <w:right w:val="none" w:sz="0" w:space="0" w:color="auto"/>
          </w:divBdr>
        </w:div>
        <w:div w:id="1208370658">
          <w:marLeft w:val="640"/>
          <w:marRight w:val="0"/>
          <w:marTop w:val="0"/>
          <w:marBottom w:val="0"/>
          <w:divBdr>
            <w:top w:val="none" w:sz="0" w:space="0" w:color="auto"/>
            <w:left w:val="none" w:sz="0" w:space="0" w:color="auto"/>
            <w:bottom w:val="none" w:sz="0" w:space="0" w:color="auto"/>
            <w:right w:val="none" w:sz="0" w:space="0" w:color="auto"/>
          </w:divBdr>
        </w:div>
        <w:div w:id="1215047460">
          <w:marLeft w:val="640"/>
          <w:marRight w:val="0"/>
          <w:marTop w:val="0"/>
          <w:marBottom w:val="0"/>
          <w:divBdr>
            <w:top w:val="none" w:sz="0" w:space="0" w:color="auto"/>
            <w:left w:val="none" w:sz="0" w:space="0" w:color="auto"/>
            <w:bottom w:val="none" w:sz="0" w:space="0" w:color="auto"/>
            <w:right w:val="none" w:sz="0" w:space="0" w:color="auto"/>
          </w:divBdr>
        </w:div>
        <w:div w:id="1239442730">
          <w:marLeft w:val="640"/>
          <w:marRight w:val="0"/>
          <w:marTop w:val="0"/>
          <w:marBottom w:val="0"/>
          <w:divBdr>
            <w:top w:val="none" w:sz="0" w:space="0" w:color="auto"/>
            <w:left w:val="none" w:sz="0" w:space="0" w:color="auto"/>
            <w:bottom w:val="none" w:sz="0" w:space="0" w:color="auto"/>
            <w:right w:val="none" w:sz="0" w:space="0" w:color="auto"/>
          </w:divBdr>
        </w:div>
        <w:div w:id="1240169222">
          <w:marLeft w:val="640"/>
          <w:marRight w:val="0"/>
          <w:marTop w:val="0"/>
          <w:marBottom w:val="0"/>
          <w:divBdr>
            <w:top w:val="none" w:sz="0" w:space="0" w:color="auto"/>
            <w:left w:val="none" w:sz="0" w:space="0" w:color="auto"/>
            <w:bottom w:val="none" w:sz="0" w:space="0" w:color="auto"/>
            <w:right w:val="none" w:sz="0" w:space="0" w:color="auto"/>
          </w:divBdr>
        </w:div>
        <w:div w:id="1258952074">
          <w:marLeft w:val="640"/>
          <w:marRight w:val="0"/>
          <w:marTop w:val="0"/>
          <w:marBottom w:val="0"/>
          <w:divBdr>
            <w:top w:val="none" w:sz="0" w:space="0" w:color="auto"/>
            <w:left w:val="none" w:sz="0" w:space="0" w:color="auto"/>
            <w:bottom w:val="none" w:sz="0" w:space="0" w:color="auto"/>
            <w:right w:val="none" w:sz="0" w:space="0" w:color="auto"/>
          </w:divBdr>
        </w:div>
        <w:div w:id="1262178804">
          <w:marLeft w:val="640"/>
          <w:marRight w:val="0"/>
          <w:marTop w:val="0"/>
          <w:marBottom w:val="0"/>
          <w:divBdr>
            <w:top w:val="none" w:sz="0" w:space="0" w:color="auto"/>
            <w:left w:val="none" w:sz="0" w:space="0" w:color="auto"/>
            <w:bottom w:val="none" w:sz="0" w:space="0" w:color="auto"/>
            <w:right w:val="none" w:sz="0" w:space="0" w:color="auto"/>
          </w:divBdr>
        </w:div>
        <w:div w:id="1262495242">
          <w:marLeft w:val="640"/>
          <w:marRight w:val="0"/>
          <w:marTop w:val="0"/>
          <w:marBottom w:val="0"/>
          <w:divBdr>
            <w:top w:val="none" w:sz="0" w:space="0" w:color="auto"/>
            <w:left w:val="none" w:sz="0" w:space="0" w:color="auto"/>
            <w:bottom w:val="none" w:sz="0" w:space="0" w:color="auto"/>
            <w:right w:val="none" w:sz="0" w:space="0" w:color="auto"/>
          </w:divBdr>
        </w:div>
        <w:div w:id="1265571332">
          <w:marLeft w:val="640"/>
          <w:marRight w:val="0"/>
          <w:marTop w:val="0"/>
          <w:marBottom w:val="0"/>
          <w:divBdr>
            <w:top w:val="none" w:sz="0" w:space="0" w:color="auto"/>
            <w:left w:val="none" w:sz="0" w:space="0" w:color="auto"/>
            <w:bottom w:val="none" w:sz="0" w:space="0" w:color="auto"/>
            <w:right w:val="none" w:sz="0" w:space="0" w:color="auto"/>
          </w:divBdr>
        </w:div>
        <w:div w:id="1287271147">
          <w:marLeft w:val="640"/>
          <w:marRight w:val="0"/>
          <w:marTop w:val="0"/>
          <w:marBottom w:val="0"/>
          <w:divBdr>
            <w:top w:val="none" w:sz="0" w:space="0" w:color="auto"/>
            <w:left w:val="none" w:sz="0" w:space="0" w:color="auto"/>
            <w:bottom w:val="none" w:sz="0" w:space="0" w:color="auto"/>
            <w:right w:val="none" w:sz="0" w:space="0" w:color="auto"/>
          </w:divBdr>
        </w:div>
        <w:div w:id="1299413398">
          <w:marLeft w:val="640"/>
          <w:marRight w:val="0"/>
          <w:marTop w:val="0"/>
          <w:marBottom w:val="0"/>
          <w:divBdr>
            <w:top w:val="none" w:sz="0" w:space="0" w:color="auto"/>
            <w:left w:val="none" w:sz="0" w:space="0" w:color="auto"/>
            <w:bottom w:val="none" w:sz="0" w:space="0" w:color="auto"/>
            <w:right w:val="none" w:sz="0" w:space="0" w:color="auto"/>
          </w:divBdr>
        </w:div>
        <w:div w:id="1300764981">
          <w:marLeft w:val="640"/>
          <w:marRight w:val="0"/>
          <w:marTop w:val="0"/>
          <w:marBottom w:val="0"/>
          <w:divBdr>
            <w:top w:val="none" w:sz="0" w:space="0" w:color="auto"/>
            <w:left w:val="none" w:sz="0" w:space="0" w:color="auto"/>
            <w:bottom w:val="none" w:sz="0" w:space="0" w:color="auto"/>
            <w:right w:val="none" w:sz="0" w:space="0" w:color="auto"/>
          </w:divBdr>
        </w:div>
        <w:div w:id="1305504373">
          <w:marLeft w:val="640"/>
          <w:marRight w:val="0"/>
          <w:marTop w:val="0"/>
          <w:marBottom w:val="0"/>
          <w:divBdr>
            <w:top w:val="none" w:sz="0" w:space="0" w:color="auto"/>
            <w:left w:val="none" w:sz="0" w:space="0" w:color="auto"/>
            <w:bottom w:val="none" w:sz="0" w:space="0" w:color="auto"/>
            <w:right w:val="none" w:sz="0" w:space="0" w:color="auto"/>
          </w:divBdr>
        </w:div>
        <w:div w:id="1307051008">
          <w:marLeft w:val="640"/>
          <w:marRight w:val="0"/>
          <w:marTop w:val="0"/>
          <w:marBottom w:val="0"/>
          <w:divBdr>
            <w:top w:val="none" w:sz="0" w:space="0" w:color="auto"/>
            <w:left w:val="none" w:sz="0" w:space="0" w:color="auto"/>
            <w:bottom w:val="none" w:sz="0" w:space="0" w:color="auto"/>
            <w:right w:val="none" w:sz="0" w:space="0" w:color="auto"/>
          </w:divBdr>
        </w:div>
        <w:div w:id="1316372165">
          <w:marLeft w:val="640"/>
          <w:marRight w:val="0"/>
          <w:marTop w:val="0"/>
          <w:marBottom w:val="0"/>
          <w:divBdr>
            <w:top w:val="none" w:sz="0" w:space="0" w:color="auto"/>
            <w:left w:val="none" w:sz="0" w:space="0" w:color="auto"/>
            <w:bottom w:val="none" w:sz="0" w:space="0" w:color="auto"/>
            <w:right w:val="none" w:sz="0" w:space="0" w:color="auto"/>
          </w:divBdr>
        </w:div>
        <w:div w:id="1333030153">
          <w:marLeft w:val="640"/>
          <w:marRight w:val="0"/>
          <w:marTop w:val="0"/>
          <w:marBottom w:val="0"/>
          <w:divBdr>
            <w:top w:val="none" w:sz="0" w:space="0" w:color="auto"/>
            <w:left w:val="none" w:sz="0" w:space="0" w:color="auto"/>
            <w:bottom w:val="none" w:sz="0" w:space="0" w:color="auto"/>
            <w:right w:val="none" w:sz="0" w:space="0" w:color="auto"/>
          </w:divBdr>
        </w:div>
        <w:div w:id="1340278214">
          <w:marLeft w:val="640"/>
          <w:marRight w:val="0"/>
          <w:marTop w:val="0"/>
          <w:marBottom w:val="0"/>
          <w:divBdr>
            <w:top w:val="none" w:sz="0" w:space="0" w:color="auto"/>
            <w:left w:val="none" w:sz="0" w:space="0" w:color="auto"/>
            <w:bottom w:val="none" w:sz="0" w:space="0" w:color="auto"/>
            <w:right w:val="none" w:sz="0" w:space="0" w:color="auto"/>
          </w:divBdr>
        </w:div>
        <w:div w:id="1344668581">
          <w:marLeft w:val="640"/>
          <w:marRight w:val="0"/>
          <w:marTop w:val="0"/>
          <w:marBottom w:val="0"/>
          <w:divBdr>
            <w:top w:val="none" w:sz="0" w:space="0" w:color="auto"/>
            <w:left w:val="none" w:sz="0" w:space="0" w:color="auto"/>
            <w:bottom w:val="none" w:sz="0" w:space="0" w:color="auto"/>
            <w:right w:val="none" w:sz="0" w:space="0" w:color="auto"/>
          </w:divBdr>
        </w:div>
        <w:div w:id="1347290469">
          <w:marLeft w:val="640"/>
          <w:marRight w:val="0"/>
          <w:marTop w:val="0"/>
          <w:marBottom w:val="0"/>
          <w:divBdr>
            <w:top w:val="none" w:sz="0" w:space="0" w:color="auto"/>
            <w:left w:val="none" w:sz="0" w:space="0" w:color="auto"/>
            <w:bottom w:val="none" w:sz="0" w:space="0" w:color="auto"/>
            <w:right w:val="none" w:sz="0" w:space="0" w:color="auto"/>
          </w:divBdr>
        </w:div>
        <w:div w:id="1355039056">
          <w:marLeft w:val="640"/>
          <w:marRight w:val="0"/>
          <w:marTop w:val="0"/>
          <w:marBottom w:val="0"/>
          <w:divBdr>
            <w:top w:val="none" w:sz="0" w:space="0" w:color="auto"/>
            <w:left w:val="none" w:sz="0" w:space="0" w:color="auto"/>
            <w:bottom w:val="none" w:sz="0" w:space="0" w:color="auto"/>
            <w:right w:val="none" w:sz="0" w:space="0" w:color="auto"/>
          </w:divBdr>
        </w:div>
        <w:div w:id="1356692774">
          <w:marLeft w:val="640"/>
          <w:marRight w:val="0"/>
          <w:marTop w:val="0"/>
          <w:marBottom w:val="0"/>
          <w:divBdr>
            <w:top w:val="none" w:sz="0" w:space="0" w:color="auto"/>
            <w:left w:val="none" w:sz="0" w:space="0" w:color="auto"/>
            <w:bottom w:val="none" w:sz="0" w:space="0" w:color="auto"/>
            <w:right w:val="none" w:sz="0" w:space="0" w:color="auto"/>
          </w:divBdr>
        </w:div>
        <w:div w:id="1377462325">
          <w:marLeft w:val="640"/>
          <w:marRight w:val="0"/>
          <w:marTop w:val="0"/>
          <w:marBottom w:val="0"/>
          <w:divBdr>
            <w:top w:val="none" w:sz="0" w:space="0" w:color="auto"/>
            <w:left w:val="none" w:sz="0" w:space="0" w:color="auto"/>
            <w:bottom w:val="none" w:sz="0" w:space="0" w:color="auto"/>
            <w:right w:val="none" w:sz="0" w:space="0" w:color="auto"/>
          </w:divBdr>
        </w:div>
        <w:div w:id="1404596132">
          <w:marLeft w:val="640"/>
          <w:marRight w:val="0"/>
          <w:marTop w:val="0"/>
          <w:marBottom w:val="0"/>
          <w:divBdr>
            <w:top w:val="none" w:sz="0" w:space="0" w:color="auto"/>
            <w:left w:val="none" w:sz="0" w:space="0" w:color="auto"/>
            <w:bottom w:val="none" w:sz="0" w:space="0" w:color="auto"/>
            <w:right w:val="none" w:sz="0" w:space="0" w:color="auto"/>
          </w:divBdr>
        </w:div>
        <w:div w:id="1437017056">
          <w:marLeft w:val="640"/>
          <w:marRight w:val="0"/>
          <w:marTop w:val="0"/>
          <w:marBottom w:val="0"/>
          <w:divBdr>
            <w:top w:val="none" w:sz="0" w:space="0" w:color="auto"/>
            <w:left w:val="none" w:sz="0" w:space="0" w:color="auto"/>
            <w:bottom w:val="none" w:sz="0" w:space="0" w:color="auto"/>
            <w:right w:val="none" w:sz="0" w:space="0" w:color="auto"/>
          </w:divBdr>
        </w:div>
        <w:div w:id="1440027414">
          <w:marLeft w:val="640"/>
          <w:marRight w:val="0"/>
          <w:marTop w:val="0"/>
          <w:marBottom w:val="0"/>
          <w:divBdr>
            <w:top w:val="none" w:sz="0" w:space="0" w:color="auto"/>
            <w:left w:val="none" w:sz="0" w:space="0" w:color="auto"/>
            <w:bottom w:val="none" w:sz="0" w:space="0" w:color="auto"/>
            <w:right w:val="none" w:sz="0" w:space="0" w:color="auto"/>
          </w:divBdr>
        </w:div>
        <w:div w:id="1492137875">
          <w:marLeft w:val="640"/>
          <w:marRight w:val="0"/>
          <w:marTop w:val="0"/>
          <w:marBottom w:val="0"/>
          <w:divBdr>
            <w:top w:val="none" w:sz="0" w:space="0" w:color="auto"/>
            <w:left w:val="none" w:sz="0" w:space="0" w:color="auto"/>
            <w:bottom w:val="none" w:sz="0" w:space="0" w:color="auto"/>
            <w:right w:val="none" w:sz="0" w:space="0" w:color="auto"/>
          </w:divBdr>
        </w:div>
        <w:div w:id="1512910670">
          <w:marLeft w:val="640"/>
          <w:marRight w:val="0"/>
          <w:marTop w:val="0"/>
          <w:marBottom w:val="0"/>
          <w:divBdr>
            <w:top w:val="none" w:sz="0" w:space="0" w:color="auto"/>
            <w:left w:val="none" w:sz="0" w:space="0" w:color="auto"/>
            <w:bottom w:val="none" w:sz="0" w:space="0" w:color="auto"/>
            <w:right w:val="none" w:sz="0" w:space="0" w:color="auto"/>
          </w:divBdr>
        </w:div>
        <w:div w:id="1516992371">
          <w:marLeft w:val="640"/>
          <w:marRight w:val="0"/>
          <w:marTop w:val="0"/>
          <w:marBottom w:val="0"/>
          <w:divBdr>
            <w:top w:val="none" w:sz="0" w:space="0" w:color="auto"/>
            <w:left w:val="none" w:sz="0" w:space="0" w:color="auto"/>
            <w:bottom w:val="none" w:sz="0" w:space="0" w:color="auto"/>
            <w:right w:val="none" w:sz="0" w:space="0" w:color="auto"/>
          </w:divBdr>
        </w:div>
        <w:div w:id="1522890426">
          <w:marLeft w:val="640"/>
          <w:marRight w:val="0"/>
          <w:marTop w:val="0"/>
          <w:marBottom w:val="0"/>
          <w:divBdr>
            <w:top w:val="none" w:sz="0" w:space="0" w:color="auto"/>
            <w:left w:val="none" w:sz="0" w:space="0" w:color="auto"/>
            <w:bottom w:val="none" w:sz="0" w:space="0" w:color="auto"/>
            <w:right w:val="none" w:sz="0" w:space="0" w:color="auto"/>
          </w:divBdr>
        </w:div>
        <w:div w:id="1530071360">
          <w:marLeft w:val="640"/>
          <w:marRight w:val="0"/>
          <w:marTop w:val="0"/>
          <w:marBottom w:val="0"/>
          <w:divBdr>
            <w:top w:val="none" w:sz="0" w:space="0" w:color="auto"/>
            <w:left w:val="none" w:sz="0" w:space="0" w:color="auto"/>
            <w:bottom w:val="none" w:sz="0" w:space="0" w:color="auto"/>
            <w:right w:val="none" w:sz="0" w:space="0" w:color="auto"/>
          </w:divBdr>
        </w:div>
        <w:div w:id="1539900986">
          <w:marLeft w:val="640"/>
          <w:marRight w:val="0"/>
          <w:marTop w:val="0"/>
          <w:marBottom w:val="0"/>
          <w:divBdr>
            <w:top w:val="none" w:sz="0" w:space="0" w:color="auto"/>
            <w:left w:val="none" w:sz="0" w:space="0" w:color="auto"/>
            <w:bottom w:val="none" w:sz="0" w:space="0" w:color="auto"/>
            <w:right w:val="none" w:sz="0" w:space="0" w:color="auto"/>
          </w:divBdr>
        </w:div>
        <w:div w:id="1541670468">
          <w:marLeft w:val="640"/>
          <w:marRight w:val="0"/>
          <w:marTop w:val="0"/>
          <w:marBottom w:val="0"/>
          <w:divBdr>
            <w:top w:val="none" w:sz="0" w:space="0" w:color="auto"/>
            <w:left w:val="none" w:sz="0" w:space="0" w:color="auto"/>
            <w:bottom w:val="none" w:sz="0" w:space="0" w:color="auto"/>
            <w:right w:val="none" w:sz="0" w:space="0" w:color="auto"/>
          </w:divBdr>
        </w:div>
        <w:div w:id="1551573171">
          <w:marLeft w:val="640"/>
          <w:marRight w:val="0"/>
          <w:marTop w:val="0"/>
          <w:marBottom w:val="0"/>
          <w:divBdr>
            <w:top w:val="none" w:sz="0" w:space="0" w:color="auto"/>
            <w:left w:val="none" w:sz="0" w:space="0" w:color="auto"/>
            <w:bottom w:val="none" w:sz="0" w:space="0" w:color="auto"/>
            <w:right w:val="none" w:sz="0" w:space="0" w:color="auto"/>
          </w:divBdr>
        </w:div>
        <w:div w:id="1568302375">
          <w:marLeft w:val="640"/>
          <w:marRight w:val="0"/>
          <w:marTop w:val="0"/>
          <w:marBottom w:val="0"/>
          <w:divBdr>
            <w:top w:val="none" w:sz="0" w:space="0" w:color="auto"/>
            <w:left w:val="none" w:sz="0" w:space="0" w:color="auto"/>
            <w:bottom w:val="none" w:sz="0" w:space="0" w:color="auto"/>
            <w:right w:val="none" w:sz="0" w:space="0" w:color="auto"/>
          </w:divBdr>
        </w:div>
        <w:div w:id="1611081676">
          <w:marLeft w:val="640"/>
          <w:marRight w:val="0"/>
          <w:marTop w:val="0"/>
          <w:marBottom w:val="0"/>
          <w:divBdr>
            <w:top w:val="none" w:sz="0" w:space="0" w:color="auto"/>
            <w:left w:val="none" w:sz="0" w:space="0" w:color="auto"/>
            <w:bottom w:val="none" w:sz="0" w:space="0" w:color="auto"/>
            <w:right w:val="none" w:sz="0" w:space="0" w:color="auto"/>
          </w:divBdr>
        </w:div>
        <w:div w:id="1627155221">
          <w:marLeft w:val="640"/>
          <w:marRight w:val="0"/>
          <w:marTop w:val="0"/>
          <w:marBottom w:val="0"/>
          <w:divBdr>
            <w:top w:val="none" w:sz="0" w:space="0" w:color="auto"/>
            <w:left w:val="none" w:sz="0" w:space="0" w:color="auto"/>
            <w:bottom w:val="none" w:sz="0" w:space="0" w:color="auto"/>
            <w:right w:val="none" w:sz="0" w:space="0" w:color="auto"/>
          </w:divBdr>
        </w:div>
        <w:div w:id="1634947632">
          <w:marLeft w:val="640"/>
          <w:marRight w:val="0"/>
          <w:marTop w:val="0"/>
          <w:marBottom w:val="0"/>
          <w:divBdr>
            <w:top w:val="none" w:sz="0" w:space="0" w:color="auto"/>
            <w:left w:val="none" w:sz="0" w:space="0" w:color="auto"/>
            <w:bottom w:val="none" w:sz="0" w:space="0" w:color="auto"/>
            <w:right w:val="none" w:sz="0" w:space="0" w:color="auto"/>
          </w:divBdr>
        </w:div>
        <w:div w:id="1639064081">
          <w:marLeft w:val="640"/>
          <w:marRight w:val="0"/>
          <w:marTop w:val="0"/>
          <w:marBottom w:val="0"/>
          <w:divBdr>
            <w:top w:val="none" w:sz="0" w:space="0" w:color="auto"/>
            <w:left w:val="none" w:sz="0" w:space="0" w:color="auto"/>
            <w:bottom w:val="none" w:sz="0" w:space="0" w:color="auto"/>
            <w:right w:val="none" w:sz="0" w:space="0" w:color="auto"/>
          </w:divBdr>
        </w:div>
        <w:div w:id="1639843174">
          <w:marLeft w:val="640"/>
          <w:marRight w:val="0"/>
          <w:marTop w:val="0"/>
          <w:marBottom w:val="0"/>
          <w:divBdr>
            <w:top w:val="none" w:sz="0" w:space="0" w:color="auto"/>
            <w:left w:val="none" w:sz="0" w:space="0" w:color="auto"/>
            <w:bottom w:val="none" w:sz="0" w:space="0" w:color="auto"/>
            <w:right w:val="none" w:sz="0" w:space="0" w:color="auto"/>
          </w:divBdr>
        </w:div>
        <w:div w:id="1644233906">
          <w:marLeft w:val="640"/>
          <w:marRight w:val="0"/>
          <w:marTop w:val="0"/>
          <w:marBottom w:val="0"/>
          <w:divBdr>
            <w:top w:val="none" w:sz="0" w:space="0" w:color="auto"/>
            <w:left w:val="none" w:sz="0" w:space="0" w:color="auto"/>
            <w:bottom w:val="none" w:sz="0" w:space="0" w:color="auto"/>
            <w:right w:val="none" w:sz="0" w:space="0" w:color="auto"/>
          </w:divBdr>
        </w:div>
        <w:div w:id="1644774605">
          <w:marLeft w:val="640"/>
          <w:marRight w:val="0"/>
          <w:marTop w:val="0"/>
          <w:marBottom w:val="0"/>
          <w:divBdr>
            <w:top w:val="none" w:sz="0" w:space="0" w:color="auto"/>
            <w:left w:val="none" w:sz="0" w:space="0" w:color="auto"/>
            <w:bottom w:val="none" w:sz="0" w:space="0" w:color="auto"/>
            <w:right w:val="none" w:sz="0" w:space="0" w:color="auto"/>
          </w:divBdr>
        </w:div>
        <w:div w:id="1657150402">
          <w:marLeft w:val="640"/>
          <w:marRight w:val="0"/>
          <w:marTop w:val="0"/>
          <w:marBottom w:val="0"/>
          <w:divBdr>
            <w:top w:val="none" w:sz="0" w:space="0" w:color="auto"/>
            <w:left w:val="none" w:sz="0" w:space="0" w:color="auto"/>
            <w:bottom w:val="none" w:sz="0" w:space="0" w:color="auto"/>
            <w:right w:val="none" w:sz="0" w:space="0" w:color="auto"/>
          </w:divBdr>
        </w:div>
        <w:div w:id="1658994814">
          <w:marLeft w:val="640"/>
          <w:marRight w:val="0"/>
          <w:marTop w:val="0"/>
          <w:marBottom w:val="0"/>
          <w:divBdr>
            <w:top w:val="none" w:sz="0" w:space="0" w:color="auto"/>
            <w:left w:val="none" w:sz="0" w:space="0" w:color="auto"/>
            <w:bottom w:val="none" w:sz="0" w:space="0" w:color="auto"/>
            <w:right w:val="none" w:sz="0" w:space="0" w:color="auto"/>
          </w:divBdr>
        </w:div>
        <w:div w:id="1659648881">
          <w:marLeft w:val="640"/>
          <w:marRight w:val="0"/>
          <w:marTop w:val="0"/>
          <w:marBottom w:val="0"/>
          <w:divBdr>
            <w:top w:val="none" w:sz="0" w:space="0" w:color="auto"/>
            <w:left w:val="none" w:sz="0" w:space="0" w:color="auto"/>
            <w:bottom w:val="none" w:sz="0" w:space="0" w:color="auto"/>
            <w:right w:val="none" w:sz="0" w:space="0" w:color="auto"/>
          </w:divBdr>
        </w:div>
        <w:div w:id="1659962923">
          <w:marLeft w:val="640"/>
          <w:marRight w:val="0"/>
          <w:marTop w:val="0"/>
          <w:marBottom w:val="0"/>
          <w:divBdr>
            <w:top w:val="none" w:sz="0" w:space="0" w:color="auto"/>
            <w:left w:val="none" w:sz="0" w:space="0" w:color="auto"/>
            <w:bottom w:val="none" w:sz="0" w:space="0" w:color="auto"/>
            <w:right w:val="none" w:sz="0" w:space="0" w:color="auto"/>
          </w:divBdr>
        </w:div>
        <w:div w:id="1665664261">
          <w:marLeft w:val="640"/>
          <w:marRight w:val="0"/>
          <w:marTop w:val="0"/>
          <w:marBottom w:val="0"/>
          <w:divBdr>
            <w:top w:val="none" w:sz="0" w:space="0" w:color="auto"/>
            <w:left w:val="none" w:sz="0" w:space="0" w:color="auto"/>
            <w:bottom w:val="none" w:sz="0" w:space="0" w:color="auto"/>
            <w:right w:val="none" w:sz="0" w:space="0" w:color="auto"/>
          </w:divBdr>
        </w:div>
        <w:div w:id="1667247615">
          <w:marLeft w:val="640"/>
          <w:marRight w:val="0"/>
          <w:marTop w:val="0"/>
          <w:marBottom w:val="0"/>
          <w:divBdr>
            <w:top w:val="none" w:sz="0" w:space="0" w:color="auto"/>
            <w:left w:val="none" w:sz="0" w:space="0" w:color="auto"/>
            <w:bottom w:val="none" w:sz="0" w:space="0" w:color="auto"/>
            <w:right w:val="none" w:sz="0" w:space="0" w:color="auto"/>
          </w:divBdr>
        </w:div>
        <w:div w:id="1672024695">
          <w:marLeft w:val="640"/>
          <w:marRight w:val="0"/>
          <w:marTop w:val="0"/>
          <w:marBottom w:val="0"/>
          <w:divBdr>
            <w:top w:val="none" w:sz="0" w:space="0" w:color="auto"/>
            <w:left w:val="none" w:sz="0" w:space="0" w:color="auto"/>
            <w:bottom w:val="none" w:sz="0" w:space="0" w:color="auto"/>
            <w:right w:val="none" w:sz="0" w:space="0" w:color="auto"/>
          </w:divBdr>
        </w:div>
        <w:div w:id="1672177167">
          <w:marLeft w:val="640"/>
          <w:marRight w:val="0"/>
          <w:marTop w:val="0"/>
          <w:marBottom w:val="0"/>
          <w:divBdr>
            <w:top w:val="none" w:sz="0" w:space="0" w:color="auto"/>
            <w:left w:val="none" w:sz="0" w:space="0" w:color="auto"/>
            <w:bottom w:val="none" w:sz="0" w:space="0" w:color="auto"/>
            <w:right w:val="none" w:sz="0" w:space="0" w:color="auto"/>
          </w:divBdr>
        </w:div>
        <w:div w:id="1676491215">
          <w:marLeft w:val="640"/>
          <w:marRight w:val="0"/>
          <w:marTop w:val="0"/>
          <w:marBottom w:val="0"/>
          <w:divBdr>
            <w:top w:val="none" w:sz="0" w:space="0" w:color="auto"/>
            <w:left w:val="none" w:sz="0" w:space="0" w:color="auto"/>
            <w:bottom w:val="none" w:sz="0" w:space="0" w:color="auto"/>
            <w:right w:val="none" w:sz="0" w:space="0" w:color="auto"/>
          </w:divBdr>
        </w:div>
        <w:div w:id="1684284922">
          <w:marLeft w:val="640"/>
          <w:marRight w:val="0"/>
          <w:marTop w:val="0"/>
          <w:marBottom w:val="0"/>
          <w:divBdr>
            <w:top w:val="none" w:sz="0" w:space="0" w:color="auto"/>
            <w:left w:val="none" w:sz="0" w:space="0" w:color="auto"/>
            <w:bottom w:val="none" w:sz="0" w:space="0" w:color="auto"/>
            <w:right w:val="none" w:sz="0" w:space="0" w:color="auto"/>
          </w:divBdr>
        </w:div>
        <w:div w:id="1691101545">
          <w:marLeft w:val="640"/>
          <w:marRight w:val="0"/>
          <w:marTop w:val="0"/>
          <w:marBottom w:val="0"/>
          <w:divBdr>
            <w:top w:val="none" w:sz="0" w:space="0" w:color="auto"/>
            <w:left w:val="none" w:sz="0" w:space="0" w:color="auto"/>
            <w:bottom w:val="none" w:sz="0" w:space="0" w:color="auto"/>
            <w:right w:val="none" w:sz="0" w:space="0" w:color="auto"/>
          </w:divBdr>
        </w:div>
        <w:div w:id="1695568529">
          <w:marLeft w:val="640"/>
          <w:marRight w:val="0"/>
          <w:marTop w:val="0"/>
          <w:marBottom w:val="0"/>
          <w:divBdr>
            <w:top w:val="none" w:sz="0" w:space="0" w:color="auto"/>
            <w:left w:val="none" w:sz="0" w:space="0" w:color="auto"/>
            <w:bottom w:val="none" w:sz="0" w:space="0" w:color="auto"/>
            <w:right w:val="none" w:sz="0" w:space="0" w:color="auto"/>
          </w:divBdr>
        </w:div>
        <w:div w:id="1710450447">
          <w:marLeft w:val="640"/>
          <w:marRight w:val="0"/>
          <w:marTop w:val="0"/>
          <w:marBottom w:val="0"/>
          <w:divBdr>
            <w:top w:val="none" w:sz="0" w:space="0" w:color="auto"/>
            <w:left w:val="none" w:sz="0" w:space="0" w:color="auto"/>
            <w:bottom w:val="none" w:sz="0" w:space="0" w:color="auto"/>
            <w:right w:val="none" w:sz="0" w:space="0" w:color="auto"/>
          </w:divBdr>
        </w:div>
        <w:div w:id="1717003913">
          <w:marLeft w:val="640"/>
          <w:marRight w:val="0"/>
          <w:marTop w:val="0"/>
          <w:marBottom w:val="0"/>
          <w:divBdr>
            <w:top w:val="none" w:sz="0" w:space="0" w:color="auto"/>
            <w:left w:val="none" w:sz="0" w:space="0" w:color="auto"/>
            <w:bottom w:val="none" w:sz="0" w:space="0" w:color="auto"/>
            <w:right w:val="none" w:sz="0" w:space="0" w:color="auto"/>
          </w:divBdr>
        </w:div>
        <w:div w:id="1717587988">
          <w:marLeft w:val="640"/>
          <w:marRight w:val="0"/>
          <w:marTop w:val="0"/>
          <w:marBottom w:val="0"/>
          <w:divBdr>
            <w:top w:val="none" w:sz="0" w:space="0" w:color="auto"/>
            <w:left w:val="none" w:sz="0" w:space="0" w:color="auto"/>
            <w:bottom w:val="none" w:sz="0" w:space="0" w:color="auto"/>
            <w:right w:val="none" w:sz="0" w:space="0" w:color="auto"/>
          </w:divBdr>
        </w:div>
        <w:div w:id="1724137644">
          <w:marLeft w:val="640"/>
          <w:marRight w:val="0"/>
          <w:marTop w:val="0"/>
          <w:marBottom w:val="0"/>
          <w:divBdr>
            <w:top w:val="none" w:sz="0" w:space="0" w:color="auto"/>
            <w:left w:val="none" w:sz="0" w:space="0" w:color="auto"/>
            <w:bottom w:val="none" w:sz="0" w:space="0" w:color="auto"/>
            <w:right w:val="none" w:sz="0" w:space="0" w:color="auto"/>
          </w:divBdr>
        </w:div>
        <w:div w:id="1725372076">
          <w:marLeft w:val="640"/>
          <w:marRight w:val="0"/>
          <w:marTop w:val="0"/>
          <w:marBottom w:val="0"/>
          <w:divBdr>
            <w:top w:val="none" w:sz="0" w:space="0" w:color="auto"/>
            <w:left w:val="none" w:sz="0" w:space="0" w:color="auto"/>
            <w:bottom w:val="none" w:sz="0" w:space="0" w:color="auto"/>
            <w:right w:val="none" w:sz="0" w:space="0" w:color="auto"/>
          </w:divBdr>
        </w:div>
        <w:div w:id="1728064794">
          <w:marLeft w:val="640"/>
          <w:marRight w:val="0"/>
          <w:marTop w:val="0"/>
          <w:marBottom w:val="0"/>
          <w:divBdr>
            <w:top w:val="none" w:sz="0" w:space="0" w:color="auto"/>
            <w:left w:val="none" w:sz="0" w:space="0" w:color="auto"/>
            <w:bottom w:val="none" w:sz="0" w:space="0" w:color="auto"/>
            <w:right w:val="none" w:sz="0" w:space="0" w:color="auto"/>
          </w:divBdr>
        </w:div>
        <w:div w:id="1728646917">
          <w:marLeft w:val="640"/>
          <w:marRight w:val="0"/>
          <w:marTop w:val="0"/>
          <w:marBottom w:val="0"/>
          <w:divBdr>
            <w:top w:val="none" w:sz="0" w:space="0" w:color="auto"/>
            <w:left w:val="none" w:sz="0" w:space="0" w:color="auto"/>
            <w:bottom w:val="none" w:sz="0" w:space="0" w:color="auto"/>
            <w:right w:val="none" w:sz="0" w:space="0" w:color="auto"/>
          </w:divBdr>
        </w:div>
        <w:div w:id="1762219819">
          <w:marLeft w:val="640"/>
          <w:marRight w:val="0"/>
          <w:marTop w:val="0"/>
          <w:marBottom w:val="0"/>
          <w:divBdr>
            <w:top w:val="none" w:sz="0" w:space="0" w:color="auto"/>
            <w:left w:val="none" w:sz="0" w:space="0" w:color="auto"/>
            <w:bottom w:val="none" w:sz="0" w:space="0" w:color="auto"/>
            <w:right w:val="none" w:sz="0" w:space="0" w:color="auto"/>
          </w:divBdr>
        </w:div>
        <w:div w:id="1769420991">
          <w:marLeft w:val="640"/>
          <w:marRight w:val="0"/>
          <w:marTop w:val="0"/>
          <w:marBottom w:val="0"/>
          <w:divBdr>
            <w:top w:val="none" w:sz="0" w:space="0" w:color="auto"/>
            <w:left w:val="none" w:sz="0" w:space="0" w:color="auto"/>
            <w:bottom w:val="none" w:sz="0" w:space="0" w:color="auto"/>
            <w:right w:val="none" w:sz="0" w:space="0" w:color="auto"/>
          </w:divBdr>
        </w:div>
        <w:div w:id="1779837745">
          <w:marLeft w:val="640"/>
          <w:marRight w:val="0"/>
          <w:marTop w:val="0"/>
          <w:marBottom w:val="0"/>
          <w:divBdr>
            <w:top w:val="none" w:sz="0" w:space="0" w:color="auto"/>
            <w:left w:val="none" w:sz="0" w:space="0" w:color="auto"/>
            <w:bottom w:val="none" w:sz="0" w:space="0" w:color="auto"/>
            <w:right w:val="none" w:sz="0" w:space="0" w:color="auto"/>
          </w:divBdr>
        </w:div>
        <w:div w:id="1787844573">
          <w:marLeft w:val="640"/>
          <w:marRight w:val="0"/>
          <w:marTop w:val="0"/>
          <w:marBottom w:val="0"/>
          <w:divBdr>
            <w:top w:val="none" w:sz="0" w:space="0" w:color="auto"/>
            <w:left w:val="none" w:sz="0" w:space="0" w:color="auto"/>
            <w:bottom w:val="none" w:sz="0" w:space="0" w:color="auto"/>
            <w:right w:val="none" w:sz="0" w:space="0" w:color="auto"/>
          </w:divBdr>
        </w:div>
        <w:div w:id="1789666137">
          <w:marLeft w:val="640"/>
          <w:marRight w:val="0"/>
          <w:marTop w:val="0"/>
          <w:marBottom w:val="0"/>
          <w:divBdr>
            <w:top w:val="none" w:sz="0" w:space="0" w:color="auto"/>
            <w:left w:val="none" w:sz="0" w:space="0" w:color="auto"/>
            <w:bottom w:val="none" w:sz="0" w:space="0" w:color="auto"/>
            <w:right w:val="none" w:sz="0" w:space="0" w:color="auto"/>
          </w:divBdr>
        </w:div>
        <w:div w:id="1789809390">
          <w:marLeft w:val="640"/>
          <w:marRight w:val="0"/>
          <w:marTop w:val="0"/>
          <w:marBottom w:val="0"/>
          <w:divBdr>
            <w:top w:val="none" w:sz="0" w:space="0" w:color="auto"/>
            <w:left w:val="none" w:sz="0" w:space="0" w:color="auto"/>
            <w:bottom w:val="none" w:sz="0" w:space="0" w:color="auto"/>
            <w:right w:val="none" w:sz="0" w:space="0" w:color="auto"/>
          </w:divBdr>
        </w:div>
        <w:div w:id="1805465844">
          <w:marLeft w:val="640"/>
          <w:marRight w:val="0"/>
          <w:marTop w:val="0"/>
          <w:marBottom w:val="0"/>
          <w:divBdr>
            <w:top w:val="none" w:sz="0" w:space="0" w:color="auto"/>
            <w:left w:val="none" w:sz="0" w:space="0" w:color="auto"/>
            <w:bottom w:val="none" w:sz="0" w:space="0" w:color="auto"/>
            <w:right w:val="none" w:sz="0" w:space="0" w:color="auto"/>
          </w:divBdr>
        </w:div>
        <w:div w:id="1821774599">
          <w:marLeft w:val="640"/>
          <w:marRight w:val="0"/>
          <w:marTop w:val="0"/>
          <w:marBottom w:val="0"/>
          <w:divBdr>
            <w:top w:val="none" w:sz="0" w:space="0" w:color="auto"/>
            <w:left w:val="none" w:sz="0" w:space="0" w:color="auto"/>
            <w:bottom w:val="none" w:sz="0" w:space="0" w:color="auto"/>
            <w:right w:val="none" w:sz="0" w:space="0" w:color="auto"/>
          </w:divBdr>
        </w:div>
        <w:div w:id="1836679151">
          <w:marLeft w:val="640"/>
          <w:marRight w:val="0"/>
          <w:marTop w:val="0"/>
          <w:marBottom w:val="0"/>
          <w:divBdr>
            <w:top w:val="none" w:sz="0" w:space="0" w:color="auto"/>
            <w:left w:val="none" w:sz="0" w:space="0" w:color="auto"/>
            <w:bottom w:val="none" w:sz="0" w:space="0" w:color="auto"/>
            <w:right w:val="none" w:sz="0" w:space="0" w:color="auto"/>
          </w:divBdr>
        </w:div>
        <w:div w:id="1848717044">
          <w:marLeft w:val="640"/>
          <w:marRight w:val="0"/>
          <w:marTop w:val="0"/>
          <w:marBottom w:val="0"/>
          <w:divBdr>
            <w:top w:val="none" w:sz="0" w:space="0" w:color="auto"/>
            <w:left w:val="none" w:sz="0" w:space="0" w:color="auto"/>
            <w:bottom w:val="none" w:sz="0" w:space="0" w:color="auto"/>
            <w:right w:val="none" w:sz="0" w:space="0" w:color="auto"/>
          </w:divBdr>
        </w:div>
        <w:div w:id="1852404144">
          <w:marLeft w:val="640"/>
          <w:marRight w:val="0"/>
          <w:marTop w:val="0"/>
          <w:marBottom w:val="0"/>
          <w:divBdr>
            <w:top w:val="none" w:sz="0" w:space="0" w:color="auto"/>
            <w:left w:val="none" w:sz="0" w:space="0" w:color="auto"/>
            <w:bottom w:val="none" w:sz="0" w:space="0" w:color="auto"/>
            <w:right w:val="none" w:sz="0" w:space="0" w:color="auto"/>
          </w:divBdr>
        </w:div>
        <w:div w:id="1857310497">
          <w:marLeft w:val="640"/>
          <w:marRight w:val="0"/>
          <w:marTop w:val="0"/>
          <w:marBottom w:val="0"/>
          <w:divBdr>
            <w:top w:val="none" w:sz="0" w:space="0" w:color="auto"/>
            <w:left w:val="none" w:sz="0" w:space="0" w:color="auto"/>
            <w:bottom w:val="none" w:sz="0" w:space="0" w:color="auto"/>
            <w:right w:val="none" w:sz="0" w:space="0" w:color="auto"/>
          </w:divBdr>
        </w:div>
        <w:div w:id="1858425025">
          <w:marLeft w:val="640"/>
          <w:marRight w:val="0"/>
          <w:marTop w:val="0"/>
          <w:marBottom w:val="0"/>
          <w:divBdr>
            <w:top w:val="none" w:sz="0" w:space="0" w:color="auto"/>
            <w:left w:val="none" w:sz="0" w:space="0" w:color="auto"/>
            <w:bottom w:val="none" w:sz="0" w:space="0" w:color="auto"/>
            <w:right w:val="none" w:sz="0" w:space="0" w:color="auto"/>
          </w:divBdr>
        </w:div>
        <w:div w:id="1860967449">
          <w:marLeft w:val="640"/>
          <w:marRight w:val="0"/>
          <w:marTop w:val="0"/>
          <w:marBottom w:val="0"/>
          <w:divBdr>
            <w:top w:val="none" w:sz="0" w:space="0" w:color="auto"/>
            <w:left w:val="none" w:sz="0" w:space="0" w:color="auto"/>
            <w:bottom w:val="none" w:sz="0" w:space="0" w:color="auto"/>
            <w:right w:val="none" w:sz="0" w:space="0" w:color="auto"/>
          </w:divBdr>
        </w:div>
        <w:div w:id="1914466964">
          <w:marLeft w:val="640"/>
          <w:marRight w:val="0"/>
          <w:marTop w:val="0"/>
          <w:marBottom w:val="0"/>
          <w:divBdr>
            <w:top w:val="none" w:sz="0" w:space="0" w:color="auto"/>
            <w:left w:val="none" w:sz="0" w:space="0" w:color="auto"/>
            <w:bottom w:val="none" w:sz="0" w:space="0" w:color="auto"/>
            <w:right w:val="none" w:sz="0" w:space="0" w:color="auto"/>
          </w:divBdr>
        </w:div>
        <w:div w:id="1930456586">
          <w:marLeft w:val="640"/>
          <w:marRight w:val="0"/>
          <w:marTop w:val="0"/>
          <w:marBottom w:val="0"/>
          <w:divBdr>
            <w:top w:val="none" w:sz="0" w:space="0" w:color="auto"/>
            <w:left w:val="none" w:sz="0" w:space="0" w:color="auto"/>
            <w:bottom w:val="none" w:sz="0" w:space="0" w:color="auto"/>
            <w:right w:val="none" w:sz="0" w:space="0" w:color="auto"/>
          </w:divBdr>
        </w:div>
        <w:div w:id="1945654100">
          <w:marLeft w:val="640"/>
          <w:marRight w:val="0"/>
          <w:marTop w:val="0"/>
          <w:marBottom w:val="0"/>
          <w:divBdr>
            <w:top w:val="none" w:sz="0" w:space="0" w:color="auto"/>
            <w:left w:val="none" w:sz="0" w:space="0" w:color="auto"/>
            <w:bottom w:val="none" w:sz="0" w:space="0" w:color="auto"/>
            <w:right w:val="none" w:sz="0" w:space="0" w:color="auto"/>
          </w:divBdr>
        </w:div>
        <w:div w:id="1946839236">
          <w:marLeft w:val="640"/>
          <w:marRight w:val="0"/>
          <w:marTop w:val="0"/>
          <w:marBottom w:val="0"/>
          <w:divBdr>
            <w:top w:val="none" w:sz="0" w:space="0" w:color="auto"/>
            <w:left w:val="none" w:sz="0" w:space="0" w:color="auto"/>
            <w:bottom w:val="none" w:sz="0" w:space="0" w:color="auto"/>
            <w:right w:val="none" w:sz="0" w:space="0" w:color="auto"/>
          </w:divBdr>
        </w:div>
        <w:div w:id="1951276646">
          <w:marLeft w:val="640"/>
          <w:marRight w:val="0"/>
          <w:marTop w:val="0"/>
          <w:marBottom w:val="0"/>
          <w:divBdr>
            <w:top w:val="none" w:sz="0" w:space="0" w:color="auto"/>
            <w:left w:val="none" w:sz="0" w:space="0" w:color="auto"/>
            <w:bottom w:val="none" w:sz="0" w:space="0" w:color="auto"/>
            <w:right w:val="none" w:sz="0" w:space="0" w:color="auto"/>
          </w:divBdr>
        </w:div>
        <w:div w:id="1954051854">
          <w:marLeft w:val="640"/>
          <w:marRight w:val="0"/>
          <w:marTop w:val="0"/>
          <w:marBottom w:val="0"/>
          <w:divBdr>
            <w:top w:val="none" w:sz="0" w:space="0" w:color="auto"/>
            <w:left w:val="none" w:sz="0" w:space="0" w:color="auto"/>
            <w:bottom w:val="none" w:sz="0" w:space="0" w:color="auto"/>
            <w:right w:val="none" w:sz="0" w:space="0" w:color="auto"/>
          </w:divBdr>
        </w:div>
        <w:div w:id="1956405897">
          <w:marLeft w:val="640"/>
          <w:marRight w:val="0"/>
          <w:marTop w:val="0"/>
          <w:marBottom w:val="0"/>
          <w:divBdr>
            <w:top w:val="none" w:sz="0" w:space="0" w:color="auto"/>
            <w:left w:val="none" w:sz="0" w:space="0" w:color="auto"/>
            <w:bottom w:val="none" w:sz="0" w:space="0" w:color="auto"/>
            <w:right w:val="none" w:sz="0" w:space="0" w:color="auto"/>
          </w:divBdr>
        </w:div>
        <w:div w:id="1957757599">
          <w:marLeft w:val="640"/>
          <w:marRight w:val="0"/>
          <w:marTop w:val="0"/>
          <w:marBottom w:val="0"/>
          <w:divBdr>
            <w:top w:val="none" w:sz="0" w:space="0" w:color="auto"/>
            <w:left w:val="none" w:sz="0" w:space="0" w:color="auto"/>
            <w:bottom w:val="none" w:sz="0" w:space="0" w:color="auto"/>
            <w:right w:val="none" w:sz="0" w:space="0" w:color="auto"/>
          </w:divBdr>
        </w:div>
        <w:div w:id="1971353006">
          <w:marLeft w:val="640"/>
          <w:marRight w:val="0"/>
          <w:marTop w:val="0"/>
          <w:marBottom w:val="0"/>
          <w:divBdr>
            <w:top w:val="none" w:sz="0" w:space="0" w:color="auto"/>
            <w:left w:val="none" w:sz="0" w:space="0" w:color="auto"/>
            <w:bottom w:val="none" w:sz="0" w:space="0" w:color="auto"/>
            <w:right w:val="none" w:sz="0" w:space="0" w:color="auto"/>
          </w:divBdr>
        </w:div>
        <w:div w:id="1976139101">
          <w:marLeft w:val="640"/>
          <w:marRight w:val="0"/>
          <w:marTop w:val="0"/>
          <w:marBottom w:val="0"/>
          <w:divBdr>
            <w:top w:val="none" w:sz="0" w:space="0" w:color="auto"/>
            <w:left w:val="none" w:sz="0" w:space="0" w:color="auto"/>
            <w:bottom w:val="none" w:sz="0" w:space="0" w:color="auto"/>
            <w:right w:val="none" w:sz="0" w:space="0" w:color="auto"/>
          </w:divBdr>
        </w:div>
        <w:div w:id="1988245560">
          <w:marLeft w:val="640"/>
          <w:marRight w:val="0"/>
          <w:marTop w:val="0"/>
          <w:marBottom w:val="0"/>
          <w:divBdr>
            <w:top w:val="none" w:sz="0" w:space="0" w:color="auto"/>
            <w:left w:val="none" w:sz="0" w:space="0" w:color="auto"/>
            <w:bottom w:val="none" w:sz="0" w:space="0" w:color="auto"/>
            <w:right w:val="none" w:sz="0" w:space="0" w:color="auto"/>
          </w:divBdr>
        </w:div>
        <w:div w:id="2000838227">
          <w:marLeft w:val="640"/>
          <w:marRight w:val="0"/>
          <w:marTop w:val="0"/>
          <w:marBottom w:val="0"/>
          <w:divBdr>
            <w:top w:val="none" w:sz="0" w:space="0" w:color="auto"/>
            <w:left w:val="none" w:sz="0" w:space="0" w:color="auto"/>
            <w:bottom w:val="none" w:sz="0" w:space="0" w:color="auto"/>
            <w:right w:val="none" w:sz="0" w:space="0" w:color="auto"/>
          </w:divBdr>
        </w:div>
        <w:div w:id="2004123182">
          <w:marLeft w:val="640"/>
          <w:marRight w:val="0"/>
          <w:marTop w:val="0"/>
          <w:marBottom w:val="0"/>
          <w:divBdr>
            <w:top w:val="none" w:sz="0" w:space="0" w:color="auto"/>
            <w:left w:val="none" w:sz="0" w:space="0" w:color="auto"/>
            <w:bottom w:val="none" w:sz="0" w:space="0" w:color="auto"/>
            <w:right w:val="none" w:sz="0" w:space="0" w:color="auto"/>
          </w:divBdr>
        </w:div>
        <w:div w:id="2006542339">
          <w:marLeft w:val="640"/>
          <w:marRight w:val="0"/>
          <w:marTop w:val="0"/>
          <w:marBottom w:val="0"/>
          <w:divBdr>
            <w:top w:val="none" w:sz="0" w:space="0" w:color="auto"/>
            <w:left w:val="none" w:sz="0" w:space="0" w:color="auto"/>
            <w:bottom w:val="none" w:sz="0" w:space="0" w:color="auto"/>
            <w:right w:val="none" w:sz="0" w:space="0" w:color="auto"/>
          </w:divBdr>
        </w:div>
        <w:div w:id="2023893265">
          <w:marLeft w:val="640"/>
          <w:marRight w:val="0"/>
          <w:marTop w:val="0"/>
          <w:marBottom w:val="0"/>
          <w:divBdr>
            <w:top w:val="none" w:sz="0" w:space="0" w:color="auto"/>
            <w:left w:val="none" w:sz="0" w:space="0" w:color="auto"/>
            <w:bottom w:val="none" w:sz="0" w:space="0" w:color="auto"/>
            <w:right w:val="none" w:sz="0" w:space="0" w:color="auto"/>
          </w:divBdr>
        </w:div>
        <w:div w:id="2043627265">
          <w:marLeft w:val="640"/>
          <w:marRight w:val="0"/>
          <w:marTop w:val="0"/>
          <w:marBottom w:val="0"/>
          <w:divBdr>
            <w:top w:val="none" w:sz="0" w:space="0" w:color="auto"/>
            <w:left w:val="none" w:sz="0" w:space="0" w:color="auto"/>
            <w:bottom w:val="none" w:sz="0" w:space="0" w:color="auto"/>
            <w:right w:val="none" w:sz="0" w:space="0" w:color="auto"/>
          </w:divBdr>
        </w:div>
        <w:div w:id="2052991924">
          <w:marLeft w:val="640"/>
          <w:marRight w:val="0"/>
          <w:marTop w:val="0"/>
          <w:marBottom w:val="0"/>
          <w:divBdr>
            <w:top w:val="none" w:sz="0" w:space="0" w:color="auto"/>
            <w:left w:val="none" w:sz="0" w:space="0" w:color="auto"/>
            <w:bottom w:val="none" w:sz="0" w:space="0" w:color="auto"/>
            <w:right w:val="none" w:sz="0" w:space="0" w:color="auto"/>
          </w:divBdr>
        </w:div>
        <w:div w:id="2057002338">
          <w:marLeft w:val="640"/>
          <w:marRight w:val="0"/>
          <w:marTop w:val="0"/>
          <w:marBottom w:val="0"/>
          <w:divBdr>
            <w:top w:val="none" w:sz="0" w:space="0" w:color="auto"/>
            <w:left w:val="none" w:sz="0" w:space="0" w:color="auto"/>
            <w:bottom w:val="none" w:sz="0" w:space="0" w:color="auto"/>
            <w:right w:val="none" w:sz="0" w:space="0" w:color="auto"/>
          </w:divBdr>
        </w:div>
        <w:div w:id="2064057357">
          <w:marLeft w:val="640"/>
          <w:marRight w:val="0"/>
          <w:marTop w:val="0"/>
          <w:marBottom w:val="0"/>
          <w:divBdr>
            <w:top w:val="none" w:sz="0" w:space="0" w:color="auto"/>
            <w:left w:val="none" w:sz="0" w:space="0" w:color="auto"/>
            <w:bottom w:val="none" w:sz="0" w:space="0" w:color="auto"/>
            <w:right w:val="none" w:sz="0" w:space="0" w:color="auto"/>
          </w:divBdr>
        </w:div>
        <w:div w:id="2068408827">
          <w:marLeft w:val="640"/>
          <w:marRight w:val="0"/>
          <w:marTop w:val="0"/>
          <w:marBottom w:val="0"/>
          <w:divBdr>
            <w:top w:val="none" w:sz="0" w:space="0" w:color="auto"/>
            <w:left w:val="none" w:sz="0" w:space="0" w:color="auto"/>
            <w:bottom w:val="none" w:sz="0" w:space="0" w:color="auto"/>
            <w:right w:val="none" w:sz="0" w:space="0" w:color="auto"/>
          </w:divBdr>
        </w:div>
        <w:div w:id="2068914700">
          <w:marLeft w:val="640"/>
          <w:marRight w:val="0"/>
          <w:marTop w:val="0"/>
          <w:marBottom w:val="0"/>
          <w:divBdr>
            <w:top w:val="none" w:sz="0" w:space="0" w:color="auto"/>
            <w:left w:val="none" w:sz="0" w:space="0" w:color="auto"/>
            <w:bottom w:val="none" w:sz="0" w:space="0" w:color="auto"/>
            <w:right w:val="none" w:sz="0" w:space="0" w:color="auto"/>
          </w:divBdr>
        </w:div>
        <w:div w:id="2073581721">
          <w:marLeft w:val="640"/>
          <w:marRight w:val="0"/>
          <w:marTop w:val="0"/>
          <w:marBottom w:val="0"/>
          <w:divBdr>
            <w:top w:val="none" w:sz="0" w:space="0" w:color="auto"/>
            <w:left w:val="none" w:sz="0" w:space="0" w:color="auto"/>
            <w:bottom w:val="none" w:sz="0" w:space="0" w:color="auto"/>
            <w:right w:val="none" w:sz="0" w:space="0" w:color="auto"/>
          </w:divBdr>
        </w:div>
        <w:div w:id="2077585780">
          <w:marLeft w:val="640"/>
          <w:marRight w:val="0"/>
          <w:marTop w:val="0"/>
          <w:marBottom w:val="0"/>
          <w:divBdr>
            <w:top w:val="none" w:sz="0" w:space="0" w:color="auto"/>
            <w:left w:val="none" w:sz="0" w:space="0" w:color="auto"/>
            <w:bottom w:val="none" w:sz="0" w:space="0" w:color="auto"/>
            <w:right w:val="none" w:sz="0" w:space="0" w:color="auto"/>
          </w:divBdr>
        </w:div>
        <w:div w:id="2093237036">
          <w:marLeft w:val="640"/>
          <w:marRight w:val="0"/>
          <w:marTop w:val="0"/>
          <w:marBottom w:val="0"/>
          <w:divBdr>
            <w:top w:val="none" w:sz="0" w:space="0" w:color="auto"/>
            <w:left w:val="none" w:sz="0" w:space="0" w:color="auto"/>
            <w:bottom w:val="none" w:sz="0" w:space="0" w:color="auto"/>
            <w:right w:val="none" w:sz="0" w:space="0" w:color="auto"/>
          </w:divBdr>
        </w:div>
        <w:div w:id="2104259992">
          <w:marLeft w:val="640"/>
          <w:marRight w:val="0"/>
          <w:marTop w:val="0"/>
          <w:marBottom w:val="0"/>
          <w:divBdr>
            <w:top w:val="none" w:sz="0" w:space="0" w:color="auto"/>
            <w:left w:val="none" w:sz="0" w:space="0" w:color="auto"/>
            <w:bottom w:val="none" w:sz="0" w:space="0" w:color="auto"/>
            <w:right w:val="none" w:sz="0" w:space="0" w:color="auto"/>
          </w:divBdr>
        </w:div>
        <w:div w:id="2125345204">
          <w:marLeft w:val="640"/>
          <w:marRight w:val="0"/>
          <w:marTop w:val="0"/>
          <w:marBottom w:val="0"/>
          <w:divBdr>
            <w:top w:val="none" w:sz="0" w:space="0" w:color="auto"/>
            <w:left w:val="none" w:sz="0" w:space="0" w:color="auto"/>
            <w:bottom w:val="none" w:sz="0" w:space="0" w:color="auto"/>
            <w:right w:val="none" w:sz="0" w:space="0" w:color="auto"/>
          </w:divBdr>
        </w:div>
        <w:div w:id="2143186013">
          <w:marLeft w:val="640"/>
          <w:marRight w:val="0"/>
          <w:marTop w:val="0"/>
          <w:marBottom w:val="0"/>
          <w:divBdr>
            <w:top w:val="none" w:sz="0" w:space="0" w:color="auto"/>
            <w:left w:val="none" w:sz="0" w:space="0" w:color="auto"/>
            <w:bottom w:val="none" w:sz="0" w:space="0" w:color="auto"/>
            <w:right w:val="none" w:sz="0" w:space="0" w:color="auto"/>
          </w:divBdr>
        </w:div>
      </w:divsChild>
    </w:div>
    <w:div w:id="951015139">
      <w:bodyDiv w:val="1"/>
      <w:marLeft w:val="0"/>
      <w:marRight w:val="0"/>
      <w:marTop w:val="0"/>
      <w:marBottom w:val="0"/>
      <w:divBdr>
        <w:top w:val="none" w:sz="0" w:space="0" w:color="auto"/>
        <w:left w:val="none" w:sz="0" w:space="0" w:color="auto"/>
        <w:bottom w:val="none" w:sz="0" w:space="0" w:color="auto"/>
        <w:right w:val="none" w:sz="0" w:space="0" w:color="auto"/>
      </w:divBdr>
    </w:div>
    <w:div w:id="953906569">
      <w:bodyDiv w:val="1"/>
      <w:marLeft w:val="0"/>
      <w:marRight w:val="0"/>
      <w:marTop w:val="0"/>
      <w:marBottom w:val="0"/>
      <w:divBdr>
        <w:top w:val="none" w:sz="0" w:space="0" w:color="auto"/>
        <w:left w:val="none" w:sz="0" w:space="0" w:color="auto"/>
        <w:bottom w:val="none" w:sz="0" w:space="0" w:color="auto"/>
        <w:right w:val="none" w:sz="0" w:space="0" w:color="auto"/>
      </w:divBdr>
    </w:div>
    <w:div w:id="957297054">
      <w:bodyDiv w:val="1"/>
      <w:marLeft w:val="0"/>
      <w:marRight w:val="0"/>
      <w:marTop w:val="0"/>
      <w:marBottom w:val="0"/>
      <w:divBdr>
        <w:top w:val="none" w:sz="0" w:space="0" w:color="auto"/>
        <w:left w:val="none" w:sz="0" w:space="0" w:color="auto"/>
        <w:bottom w:val="none" w:sz="0" w:space="0" w:color="auto"/>
        <w:right w:val="none" w:sz="0" w:space="0" w:color="auto"/>
      </w:divBdr>
    </w:div>
    <w:div w:id="970943242">
      <w:bodyDiv w:val="1"/>
      <w:marLeft w:val="0"/>
      <w:marRight w:val="0"/>
      <w:marTop w:val="0"/>
      <w:marBottom w:val="0"/>
      <w:divBdr>
        <w:top w:val="none" w:sz="0" w:space="0" w:color="auto"/>
        <w:left w:val="none" w:sz="0" w:space="0" w:color="auto"/>
        <w:bottom w:val="none" w:sz="0" w:space="0" w:color="auto"/>
        <w:right w:val="none" w:sz="0" w:space="0" w:color="auto"/>
      </w:divBdr>
    </w:div>
    <w:div w:id="973221679">
      <w:bodyDiv w:val="1"/>
      <w:marLeft w:val="0"/>
      <w:marRight w:val="0"/>
      <w:marTop w:val="0"/>
      <w:marBottom w:val="0"/>
      <w:divBdr>
        <w:top w:val="none" w:sz="0" w:space="0" w:color="auto"/>
        <w:left w:val="none" w:sz="0" w:space="0" w:color="auto"/>
        <w:bottom w:val="none" w:sz="0" w:space="0" w:color="auto"/>
        <w:right w:val="none" w:sz="0" w:space="0" w:color="auto"/>
      </w:divBdr>
      <w:divsChild>
        <w:div w:id="1319949">
          <w:marLeft w:val="640"/>
          <w:marRight w:val="0"/>
          <w:marTop w:val="0"/>
          <w:marBottom w:val="0"/>
          <w:divBdr>
            <w:top w:val="none" w:sz="0" w:space="0" w:color="auto"/>
            <w:left w:val="none" w:sz="0" w:space="0" w:color="auto"/>
            <w:bottom w:val="none" w:sz="0" w:space="0" w:color="auto"/>
            <w:right w:val="none" w:sz="0" w:space="0" w:color="auto"/>
          </w:divBdr>
        </w:div>
        <w:div w:id="4330814">
          <w:marLeft w:val="640"/>
          <w:marRight w:val="0"/>
          <w:marTop w:val="0"/>
          <w:marBottom w:val="0"/>
          <w:divBdr>
            <w:top w:val="none" w:sz="0" w:space="0" w:color="auto"/>
            <w:left w:val="none" w:sz="0" w:space="0" w:color="auto"/>
            <w:bottom w:val="none" w:sz="0" w:space="0" w:color="auto"/>
            <w:right w:val="none" w:sz="0" w:space="0" w:color="auto"/>
          </w:divBdr>
        </w:div>
        <w:div w:id="7415476">
          <w:marLeft w:val="640"/>
          <w:marRight w:val="0"/>
          <w:marTop w:val="0"/>
          <w:marBottom w:val="0"/>
          <w:divBdr>
            <w:top w:val="none" w:sz="0" w:space="0" w:color="auto"/>
            <w:left w:val="none" w:sz="0" w:space="0" w:color="auto"/>
            <w:bottom w:val="none" w:sz="0" w:space="0" w:color="auto"/>
            <w:right w:val="none" w:sz="0" w:space="0" w:color="auto"/>
          </w:divBdr>
        </w:div>
        <w:div w:id="12809451">
          <w:marLeft w:val="640"/>
          <w:marRight w:val="0"/>
          <w:marTop w:val="0"/>
          <w:marBottom w:val="0"/>
          <w:divBdr>
            <w:top w:val="none" w:sz="0" w:space="0" w:color="auto"/>
            <w:left w:val="none" w:sz="0" w:space="0" w:color="auto"/>
            <w:bottom w:val="none" w:sz="0" w:space="0" w:color="auto"/>
            <w:right w:val="none" w:sz="0" w:space="0" w:color="auto"/>
          </w:divBdr>
        </w:div>
        <w:div w:id="40598552">
          <w:marLeft w:val="640"/>
          <w:marRight w:val="0"/>
          <w:marTop w:val="0"/>
          <w:marBottom w:val="0"/>
          <w:divBdr>
            <w:top w:val="none" w:sz="0" w:space="0" w:color="auto"/>
            <w:left w:val="none" w:sz="0" w:space="0" w:color="auto"/>
            <w:bottom w:val="none" w:sz="0" w:space="0" w:color="auto"/>
            <w:right w:val="none" w:sz="0" w:space="0" w:color="auto"/>
          </w:divBdr>
        </w:div>
        <w:div w:id="41952535">
          <w:marLeft w:val="640"/>
          <w:marRight w:val="0"/>
          <w:marTop w:val="0"/>
          <w:marBottom w:val="0"/>
          <w:divBdr>
            <w:top w:val="none" w:sz="0" w:space="0" w:color="auto"/>
            <w:left w:val="none" w:sz="0" w:space="0" w:color="auto"/>
            <w:bottom w:val="none" w:sz="0" w:space="0" w:color="auto"/>
            <w:right w:val="none" w:sz="0" w:space="0" w:color="auto"/>
          </w:divBdr>
        </w:div>
        <w:div w:id="51777576">
          <w:marLeft w:val="640"/>
          <w:marRight w:val="0"/>
          <w:marTop w:val="0"/>
          <w:marBottom w:val="0"/>
          <w:divBdr>
            <w:top w:val="none" w:sz="0" w:space="0" w:color="auto"/>
            <w:left w:val="none" w:sz="0" w:space="0" w:color="auto"/>
            <w:bottom w:val="none" w:sz="0" w:space="0" w:color="auto"/>
            <w:right w:val="none" w:sz="0" w:space="0" w:color="auto"/>
          </w:divBdr>
        </w:div>
        <w:div w:id="85809078">
          <w:marLeft w:val="640"/>
          <w:marRight w:val="0"/>
          <w:marTop w:val="0"/>
          <w:marBottom w:val="0"/>
          <w:divBdr>
            <w:top w:val="none" w:sz="0" w:space="0" w:color="auto"/>
            <w:left w:val="none" w:sz="0" w:space="0" w:color="auto"/>
            <w:bottom w:val="none" w:sz="0" w:space="0" w:color="auto"/>
            <w:right w:val="none" w:sz="0" w:space="0" w:color="auto"/>
          </w:divBdr>
        </w:div>
        <w:div w:id="96948153">
          <w:marLeft w:val="640"/>
          <w:marRight w:val="0"/>
          <w:marTop w:val="0"/>
          <w:marBottom w:val="0"/>
          <w:divBdr>
            <w:top w:val="none" w:sz="0" w:space="0" w:color="auto"/>
            <w:left w:val="none" w:sz="0" w:space="0" w:color="auto"/>
            <w:bottom w:val="none" w:sz="0" w:space="0" w:color="auto"/>
            <w:right w:val="none" w:sz="0" w:space="0" w:color="auto"/>
          </w:divBdr>
        </w:div>
        <w:div w:id="125397197">
          <w:marLeft w:val="640"/>
          <w:marRight w:val="0"/>
          <w:marTop w:val="0"/>
          <w:marBottom w:val="0"/>
          <w:divBdr>
            <w:top w:val="none" w:sz="0" w:space="0" w:color="auto"/>
            <w:left w:val="none" w:sz="0" w:space="0" w:color="auto"/>
            <w:bottom w:val="none" w:sz="0" w:space="0" w:color="auto"/>
            <w:right w:val="none" w:sz="0" w:space="0" w:color="auto"/>
          </w:divBdr>
        </w:div>
        <w:div w:id="137770821">
          <w:marLeft w:val="640"/>
          <w:marRight w:val="0"/>
          <w:marTop w:val="0"/>
          <w:marBottom w:val="0"/>
          <w:divBdr>
            <w:top w:val="none" w:sz="0" w:space="0" w:color="auto"/>
            <w:left w:val="none" w:sz="0" w:space="0" w:color="auto"/>
            <w:bottom w:val="none" w:sz="0" w:space="0" w:color="auto"/>
            <w:right w:val="none" w:sz="0" w:space="0" w:color="auto"/>
          </w:divBdr>
        </w:div>
        <w:div w:id="139730472">
          <w:marLeft w:val="640"/>
          <w:marRight w:val="0"/>
          <w:marTop w:val="0"/>
          <w:marBottom w:val="0"/>
          <w:divBdr>
            <w:top w:val="none" w:sz="0" w:space="0" w:color="auto"/>
            <w:left w:val="none" w:sz="0" w:space="0" w:color="auto"/>
            <w:bottom w:val="none" w:sz="0" w:space="0" w:color="auto"/>
            <w:right w:val="none" w:sz="0" w:space="0" w:color="auto"/>
          </w:divBdr>
        </w:div>
        <w:div w:id="163741475">
          <w:marLeft w:val="640"/>
          <w:marRight w:val="0"/>
          <w:marTop w:val="0"/>
          <w:marBottom w:val="0"/>
          <w:divBdr>
            <w:top w:val="none" w:sz="0" w:space="0" w:color="auto"/>
            <w:left w:val="none" w:sz="0" w:space="0" w:color="auto"/>
            <w:bottom w:val="none" w:sz="0" w:space="0" w:color="auto"/>
            <w:right w:val="none" w:sz="0" w:space="0" w:color="auto"/>
          </w:divBdr>
        </w:div>
        <w:div w:id="173033927">
          <w:marLeft w:val="640"/>
          <w:marRight w:val="0"/>
          <w:marTop w:val="0"/>
          <w:marBottom w:val="0"/>
          <w:divBdr>
            <w:top w:val="none" w:sz="0" w:space="0" w:color="auto"/>
            <w:left w:val="none" w:sz="0" w:space="0" w:color="auto"/>
            <w:bottom w:val="none" w:sz="0" w:space="0" w:color="auto"/>
            <w:right w:val="none" w:sz="0" w:space="0" w:color="auto"/>
          </w:divBdr>
        </w:div>
        <w:div w:id="192037410">
          <w:marLeft w:val="640"/>
          <w:marRight w:val="0"/>
          <w:marTop w:val="0"/>
          <w:marBottom w:val="0"/>
          <w:divBdr>
            <w:top w:val="none" w:sz="0" w:space="0" w:color="auto"/>
            <w:left w:val="none" w:sz="0" w:space="0" w:color="auto"/>
            <w:bottom w:val="none" w:sz="0" w:space="0" w:color="auto"/>
            <w:right w:val="none" w:sz="0" w:space="0" w:color="auto"/>
          </w:divBdr>
        </w:div>
        <w:div w:id="192619164">
          <w:marLeft w:val="640"/>
          <w:marRight w:val="0"/>
          <w:marTop w:val="0"/>
          <w:marBottom w:val="0"/>
          <w:divBdr>
            <w:top w:val="none" w:sz="0" w:space="0" w:color="auto"/>
            <w:left w:val="none" w:sz="0" w:space="0" w:color="auto"/>
            <w:bottom w:val="none" w:sz="0" w:space="0" w:color="auto"/>
            <w:right w:val="none" w:sz="0" w:space="0" w:color="auto"/>
          </w:divBdr>
        </w:div>
        <w:div w:id="192961464">
          <w:marLeft w:val="640"/>
          <w:marRight w:val="0"/>
          <w:marTop w:val="0"/>
          <w:marBottom w:val="0"/>
          <w:divBdr>
            <w:top w:val="none" w:sz="0" w:space="0" w:color="auto"/>
            <w:left w:val="none" w:sz="0" w:space="0" w:color="auto"/>
            <w:bottom w:val="none" w:sz="0" w:space="0" w:color="auto"/>
            <w:right w:val="none" w:sz="0" w:space="0" w:color="auto"/>
          </w:divBdr>
        </w:div>
        <w:div w:id="224144788">
          <w:marLeft w:val="640"/>
          <w:marRight w:val="0"/>
          <w:marTop w:val="0"/>
          <w:marBottom w:val="0"/>
          <w:divBdr>
            <w:top w:val="none" w:sz="0" w:space="0" w:color="auto"/>
            <w:left w:val="none" w:sz="0" w:space="0" w:color="auto"/>
            <w:bottom w:val="none" w:sz="0" w:space="0" w:color="auto"/>
            <w:right w:val="none" w:sz="0" w:space="0" w:color="auto"/>
          </w:divBdr>
        </w:div>
        <w:div w:id="244728923">
          <w:marLeft w:val="640"/>
          <w:marRight w:val="0"/>
          <w:marTop w:val="0"/>
          <w:marBottom w:val="0"/>
          <w:divBdr>
            <w:top w:val="none" w:sz="0" w:space="0" w:color="auto"/>
            <w:left w:val="none" w:sz="0" w:space="0" w:color="auto"/>
            <w:bottom w:val="none" w:sz="0" w:space="0" w:color="auto"/>
            <w:right w:val="none" w:sz="0" w:space="0" w:color="auto"/>
          </w:divBdr>
        </w:div>
        <w:div w:id="249851144">
          <w:marLeft w:val="640"/>
          <w:marRight w:val="0"/>
          <w:marTop w:val="0"/>
          <w:marBottom w:val="0"/>
          <w:divBdr>
            <w:top w:val="none" w:sz="0" w:space="0" w:color="auto"/>
            <w:left w:val="none" w:sz="0" w:space="0" w:color="auto"/>
            <w:bottom w:val="none" w:sz="0" w:space="0" w:color="auto"/>
            <w:right w:val="none" w:sz="0" w:space="0" w:color="auto"/>
          </w:divBdr>
        </w:div>
        <w:div w:id="263922095">
          <w:marLeft w:val="640"/>
          <w:marRight w:val="0"/>
          <w:marTop w:val="0"/>
          <w:marBottom w:val="0"/>
          <w:divBdr>
            <w:top w:val="none" w:sz="0" w:space="0" w:color="auto"/>
            <w:left w:val="none" w:sz="0" w:space="0" w:color="auto"/>
            <w:bottom w:val="none" w:sz="0" w:space="0" w:color="auto"/>
            <w:right w:val="none" w:sz="0" w:space="0" w:color="auto"/>
          </w:divBdr>
        </w:div>
        <w:div w:id="270284772">
          <w:marLeft w:val="640"/>
          <w:marRight w:val="0"/>
          <w:marTop w:val="0"/>
          <w:marBottom w:val="0"/>
          <w:divBdr>
            <w:top w:val="none" w:sz="0" w:space="0" w:color="auto"/>
            <w:left w:val="none" w:sz="0" w:space="0" w:color="auto"/>
            <w:bottom w:val="none" w:sz="0" w:space="0" w:color="auto"/>
            <w:right w:val="none" w:sz="0" w:space="0" w:color="auto"/>
          </w:divBdr>
        </w:div>
        <w:div w:id="279647477">
          <w:marLeft w:val="640"/>
          <w:marRight w:val="0"/>
          <w:marTop w:val="0"/>
          <w:marBottom w:val="0"/>
          <w:divBdr>
            <w:top w:val="none" w:sz="0" w:space="0" w:color="auto"/>
            <w:left w:val="none" w:sz="0" w:space="0" w:color="auto"/>
            <w:bottom w:val="none" w:sz="0" w:space="0" w:color="auto"/>
            <w:right w:val="none" w:sz="0" w:space="0" w:color="auto"/>
          </w:divBdr>
        </w:div>
        <w:div w:id="295379578">
          <w:marLeft w:val="640"/>
          <w:marRight w:val="0"/>
          <w:marTop w:val="0"/>
          <w:marBottom w:val="0"/>
          <w:divBdr>
            <w:top w:val="none" w:sz="0" w:space="0" w:color="auto"/>
            <w:left w:val="none" w:sz="0" w:space="0" w:color="auto"/>
            <w:bottom w:val="none" w:sz="0" w:space="0" w:color="auto"/>
            <w:right w:val="none" w:sz="0" w:space="0" w:color="auto"/>
          </w:divBdr>
        </w:div>
        <w:div w:id="298071815">
          <w:marLeft w:val="640"/>
          <w:marRight w:val="0"/>
          <w:marTop w:val="0"/>
          <w:marBottom w:val="0"/>
          <w:divBdr>
            <w:top w:val="none" w:sz="0" w:space="0" w:color="auto"/>
            <w:left w:val="none" w:sz="0" w:space="0" w:color="auto"/>
            <w:bottom w:val="none" w:sz="0" w:space="0" w:color="auto"/>
            <w:right w:val="none" w:sz="0" w:space="0" w:color="auto"/>
          </w:divBdr>
        </w:div>
        <w:div w:id="301034631">
          <w:marLeft w:val="640"/>
          <w:marRight w:val="0"/>
          <w:marTop w:val="0"/>
          <w:marBottom w:val="0"/>
          <w:divBdr>
            <w:top w:val="none" w:sz="0" w:space="0" w:color="auto"/>
            <w:left w:val="none" w:sz="0" w:space="0" w:color="auto"/>
            <w:bottom w:val="none" w:sz="0" w:space="0" w:color="auto"/>
            <w:right w:val="none" w:sz="0" w:space="0" w:color="auto"/>
          </w:divBdr>
        </w:div>
        <w:div w:id="305821174">
          <w:marLeft w:val="640"/>
          <w:marRight w:val="0"/>
          <w:marTop w:val="0"/>
          <w:marBottom w:val="0"/>
          <w:divBdr>
            <w:top w:val="none" w:sz="0" w:space="0" w:color="auto"/>
            <w:left w:val="none" w:sz="0" w:space="0" w:color="auto"/>
            <w:bottom w:val="none" w:sz="0" w:space="0" w:color="auto"/>
            <w:right w:val="none" w:sz="0" w:space="0" w:color="auto"/>
          </w:divBdr>
        </w:div>
        <w:div w:id="311060958">
          <w:marLeft w:val="640"/>
          <w:marRight w:val="0"/>
          <w:marTop w:val="0"/>
          <w:marBottom w:val="0"/>
          <w:divBdr>
            <w:top w:val="none" w:sz="0" w:space="0" w:color="auto"/>
            <w:left w:val="none" w:sz="0" w:space="0" w:color="auto"/>
            <w:bottom w:val="none" w:sz="0" w:space="0" w:color="auto"/>
            <w:right w:val="none" w:sz="0" w:space="0" w:color="auto"/>
          </w:divBdr>
        </w:div>
        <w:div w:id="320819091">
          <w:marLeft w:val="640"/>
          <w:marRight w:val="0"/>
          <w:marTop w:val="0"/>
          <w:marBottom w:val="0"/>
          <w:divBdr>
            <w:top w:val="none" w:sz="0" w:space="0" w:color="auto"/>
            <w:left w:val="none" w:sz="0" w:space="0" w:color="auto"/>
            <w:bottom w:val="none" w:sz="0" w:space="0" w:color="auto"/>
            <w:right w:val="none" w:sz="0" w:space="0" w:color="auto"/>
          </w:divBdr>
        </w:div>
        <w:div w:id="322971798">
          <w:marLeft w:val="640"/>
          <w:marRight w:val="0"/>
          <w:marTop w:val="0"/>
          <w:marBottom w:val="0"/>
          <w:divBdr>
            <w:top w:val="none" w:sz="0" w:space="0" w:color="auto"/>
            <w:left w:val="none" w:sz="0" w:space="0" w:color="auto"/>
            <w:bottom w:val="none" w:sz="0" w:space="0" w:color="auto"/>
            <w:right w:val="none" w:sz="0" w:space="0" w:color="auto"/>
          </w:divBdr>
        </w:div>
        <w:div w:id="332537240">
          <w:marLeft w:val="640"/>
          <w:marRight w:val="0"/>
          <w:marTop w:val="0"/>
          <w:marBottom w:val="0"/>
          <w:divBdr>
            <w:top w:val="none" w:sz="0" w:space="0" w:color="auto"/>
            <w:left w:val="none" w:sz="0" w:space="0" w:color="auto"/>
            <w:bottom w:val="none" w:sz="0" w:space="0" w:color="auto"/>
            <w:right w:val="none" w:sz="0" w:space="0" w:color="auto"/>
          </w:divBdr>
        </w:div>
        <w:div w:id="343871589">
          <w:marLeft w:val="640"/>
          <w:marRight w:val="0"/>
          <w:marTop w:val="0"/>
          <w:marBottom w:val="0"/>
          <w:divBdr>
            <w:top w:val="none" w:sz="0" w:space="0" w:color="auto"/>
            <w:left w:val="none" w:sz="0" w:space="0" w:color="auto"/>
            <w:bottom w:val="none" w:sz="0" w:space="0" w:color="auto"/>
            <w:right w:val="none" w:sz="0" w:space="0" w:color="auto"/>
          </w:divBdr>
        </w:div>
        <w:div w:id="349835436">
          <w:marLeft w:val="640"/>
          <w:marRight w:val="0"/>
          <w:marTop w:val="0"/>
          <w:marBottom w:val="0"/>
          <w:divBdr>
            <w:top w:val="none" w:sz="0" w:space="0" w:color="auto"/>
            <w:left w:val="none" w:sz="0" w:space="0" w:color="auto"/>
            <w:bottom w:val="none" w:sz="0" w:space="0" w:color="auto"/>
            <w:right w:val="none" w:sz="0" w:space="0" w:color="auto"/>
          </w:divBdr>
        </w:div>
        <w:div w:id="357661852">
          <w:marLeft w:val="640"/>
          <w:marRight w:val="0"/>
          <w:marTop w:val="0"/>
          <w:marBottom w:val="0"/>
          <w:divBdr>
            <w:top w:val="none" w:sz="0" w:space="0" w:color="auto"/>
            <w:left w:val="none" w:sz="0" w:space="0" w:color="auto"/>
            <w:bottom w:val="none" w:sz="0" w:space="0" w:color="auto"/>
            <w:right w:val="none" w:sz="0" w:space="0" w:color="auto"/>
          </w:divBdr>
        </w:div>
        <w:div w:id="364797159">
          <w:marLeft w:val="640"/>
          <w:marRight w:val="0"/>
          <w:marTop w:val="0"/>
          <w:marBottom w:val="0"/>
          <w:divBdr>
            <w:top w:val="none" w:sz="0" w:space="0" w:color="auto"/>
            <w:left w:val="none" w:sz="0" w:space="0" w:color="auto"/>
            <w:bottom w:val="none" w:sz="0" w:space="0" w:color="auto"/>
            <w:right w:val="none" w:sz="0" w:space="0" w:color="auto"/>
          </w:divBdr>
        </w:div>
        <w:div w:id="373844701">
          <w:marLeft w:val="640"/>
          <w:marRight w:val="0"/>
          <w:marTop w:val="0"/>
          <w:marBottom w:val="0"/>
          <w:divBdr>
            <w:top w:val="none" w:sz="0" w:space="0" w:color="auto"/>
            <w:left w:val="none" w:sz="0" w:space="0" w:color="auto"/>
            <w:bottom w:val="none" w:sz="0" w:space="0" w:color="auto"/>
            <w:right w:val="none" w:sz="0" w:space="0" w:color="auto"/>
          </w:divBdr>
        </w:div>
        <w:div w:id="375282225">
          <w:marLeft w:val="640"/>
          <w:marRight w:val="0"/>
          <w:marTop w:val="0"/>
          <w:marBottom w:val="0"/>
          <w:divBdr>
            <w:top w:val="none" w:sz="0" w:space="0" w:color="auto"/>
            <w:left w:val="none" w:sz="0" w:space="0" w:color="auto"/>
            <w:bottom w:val="none" w:sz="0" w:space="0" w:color="auto"/>
            <w:right w:val="none" w:sz="0" w:space="0" w:color="auto"/>
          </w:divBdr>
        </w:div>
        <w:div w:id="386412935">
          <w:marLeft w:val="640"/>
          <w:marRight w:val="0"/>
          <w:marTop w:val="0"/>
          <w:marBottom w:val="0"/>
          <w:divBdr>
            <w:top w:val="none" w:sz="0" w:space="0" w:color="auto"/>
            <w:left w:val="none" w:sz="0" w:space="0" w:color="auto"/>
            <w:bottom w:val="none" w:sz="0" w:space="0" w:color="auto"/>
            <w:right w:val="none" w:sz="0" w:space="0" w:color="auto"/>
          </w:divBdr>
        </w:div>
        <w:div w:id="390664429">
          <w:marLeft w:val="640"/>
          <w:marRight w:val="0"/>
          <w:marTop w:val="0"/>
          <w:marBottom w:val="0"/>
          <w:divBdr>
            <w:top w:val="none" w:sz="0" w:space="0" w:color="auto"/>
            <w:left w:val="none" w:sz="0" w:space="0" w:color="auto"/>
            <w:bottom w:val="none" w:sz="0" w:space="0" w:color="auto"/>
            <w:right w:val="none" w:sz="0" w:space="0" w:color="auto"/>
          </w:divBdr>
        </w:div>
        <w:div w:id="392044071">
          <w:marLeft w:val="640"/>
          <w:marRight w:val="0"/>
          <w:marTop w:val="0"/>
          <w:marBottom w:val="0"/>
          <w:divBdr>
            <w:top w:val="none" w:sz="0" w:space="0" w:color="auto"/>
            <w:left w:val="none" w:sz="0" w:space="0" w:color="auto"/>
            <w:bottom w:val="none" w:sz="0" w:space="0" w:color="auto"/>
            <w:right w:val="none" w:sz="0" w:space="0" w:color="auto"/>
          </w:divBdr>
        </w:div>
        <w:div w:id="411128892">
          <w:marLeft w:val="640"/>
          <w:marRight w:val="0"/>
          <w:marTop w:val="0"/>
          <w:marBottom w:val="0"/>
          <w:divBdr>
            <w:top w:val="none" w:sz="0" w:space="0" w:color="auto"/>
            <w:left w:val="none" w:sz="0" w:space="0" w:color="auto"/>
            <w:bottom w:val="none" w:sz="0" w:space="0" w:color="auto"/>
            <w:right w:val="none" w:sz="0" w:space="0" w:color="auto"/>
          </w:divBdr>
        </w:div>
        <w:div w:id="414399763">
          <w:marLeft w:val="640"/>
          <w:marRight w:val="0"/>
          <w:marTop w:val="0"/>
          <w:marBottom w:val="0"/>
          <w:divBdr>
            <w:top w:val="none" w:sz="0" w:space="0" w:color="auto"/>
            <w:left w:val="none" w:sz="0" w:space="0" w:color="auto"/>
            <w:bottom w:val="none" w:sz="0" w:space="0" w:color="auto"/>
            <w:right w:val="none" w:sz="0" w:space="0" w:color="auto"/>
          </w:divBdr>
        </w:div>
        <w:div w:id="432669798">
          <w:marLeft w:val="640"/>
          <w:marRight w:val="0"/>
          <w:marTop w:val="0"/>
          <w:marBottom w:val="0"/>
          <w:divBdr>
            <w:top w:val="none" w:sz="0" w:space="0" w:color="auto"/>
            <w:left w:val="none" w:sz="0" w:space="0" w:color="auto"/>
            <w:bottom w:val="none" w:sz="0" w:space="0" w:color="auto"/>
            <w:right w:val="none" w:sz="0" w:space="0" w:color="auto"/>
          </w:divBdr>
        </w:div>
        <w:div w:id="462508515">
          <w:marLeft w:val="640"/>
          <w:marRight w:val="0"/>
          <w:marTop w:val="0"/>
          <w:marBottom w:val="0"/>
          <w:divBdr>
            <w:top w:val="none" w:sz="0" w:space="0" w:color="auto"/>
            <w:left w:val="none" w:sz="0" w:space="0" w:color="auto"/>
            <w:bottom w:val="none" w:sz="0" w:space="0" w:color="auto"/>
            <w:right w:val="none" w:sz="0" w:space="0" w:color="auto"/>
          </w:divBdr>
        </w:div>
        <w:div w:id="462576744">
          <w:marLeft w:val="640"/>
          <w:marRight w:val="0"/>
          <w:marTop w:val="0"/>
          <w:marBottom w:val="0"/>
          <w:divBdr>
            <w:top w:val="none" w:sz="0" w:space="0" w:color="auto"/>
            <w:left w:val="none" w:sz="0" w:space="0" w:color="auto"/>
            <w:bottom w:val="none" w:sz="0" w:space="0" w:color="auto"/>
            <w:right w:val="none" w:sz="0" w:space="0" w:color="auto"/>
          </w:divBdr>
        </w:div>
        <w:div w:id="471672915">
          <w:marLeft w:val="640"/>
          <w:marRight w:val="0"/>
          <w:marTop w:val="0"/>
          <w:marBottom w:val="0"/>
          <w:divBdr>
            <w:top w:val="none" w:sz="0" w:space="0" w:color="auto"/>
            <w:left w:val="none" w:sz="0" w:space="0" w:color="auto"/>
            <w:bottom w:val="none" w:sz="0" w:space="0" w:color="auto"/>
            <w:right w:val="none" w:sz="0" w:space="0" w:color="auto"/>
          </w:divBdr>
        </w:div>
        <w:div w:id="485055688">
          <w:marLeft w:val="640"/>
          <w:marRight w:val="0"/>
          <w:marTop w:val="0"/>
          <w:marBottom w:val="0"/>
          <w:divBdr>
            <w:top w:val="none" w:sz="0" w:space="0" w:color="auto"/>
            <w:left w:val="none" w:sz="0" w:space="0" w:color="auto"/>
            <w:bottom w:val="none" w:sz="0" w:space="0" w:color="auto"/>
            <w:right w:val="none" w:sz="0" w:space="0" w:color="auto"/>
          </w:divBdr>
        </w:div>
        <w:div w:id="488644009">
          <w:marLeft w:val="640"/>
          <w:marRight w:val="0"/>
          <w:marTop w:val="0"/>
          <w:marBottom w:val="0"/>
          <w:divBdr>
            <w:top w:val="none" w:sz="0" w:space="0" w:color="auto"/>
            <w:left w:val="none" w:sz="0" w:space="0" w:color="auto"/>
            <w:bottom w:val="none" w:sz="0" w:space="0" w:color="auto"/>
            <w:right w:val="none" w:sz="0" w:space="0" w:color="auto"/>
          </w:divBdr>
        </w:div>
        <w:div w:id="488789156">
          <w:marLeft w:val="640"/>
          <w:marRight w:val="0"/>
          <w:marTop w:val="0"/>
          <w:marBottom w:val="0"/>
          <w:divBdr>
            <w:top w:val="none" w:sz="0" w:space="0" w:color="auto"/>
            <w:left w:val="none" w:sz="0" w:space="0" w:color="auto"/>
            <w:bottom w:val="none" w:sz="0" w:space="0" w:color="auto"/>
            <w:right w:val="none" w:sz="0" w:space="0" w:color="auto"/>
          </w:divBdr>
        </w:div>
        <w:div w:id="490407532">
          <w:marLeft w:val="640"/>
          <w:marRight w:val="0"/>
          <w:marTop w:val="0"/>
          <w:marBottom w:val="0"/>
          <w:divBdr>
            <w:top w:val="none" w:sz="0" w:space="0" w:color="auto"/>
            <w:left w:val="none" w:sz="0" w:space="0" w:color="auto"/>
            <w:bottom w:val="none" w:sz="0" w:space="0" w:color="auto"/>
            <w:right w:val="none" w:sz="0" w:space="0" w:color="auto"/>
          </w:divBdr>
        </w:div>
        <w:div w:id="492142352">
          <w:marLeft w:val="640"/>
          <w:marRight w:val="0"/>
          <w:marTop w:val="0"/>
          <w:marBottom w:val="0"/>
          <w:divBdr>
            <w:top w:val="none" w:sz="0" w:space="0" w:color="auto"/>
            <w:left w:val="none" w:sz="0" w:space="0" w:color="auto"/>
            <w:bottom w:val="none" w:sz="0" w:space="0" w:color="auto"/>
            <w:right w:val="none" w:sz="0" w:space="0" w:color="auto"/>
          </w:divBdr>
        </w:div>
        <w:div w:id="500432938">
          <w:marLeft w:val="640"/>
          <w:marRight w:val="0"/>
          <w:marTop w:val="0"/>
          <w:marBottom w:val="0"/>
          <w:divBdr>
            <w:top w:val="none" w:sz="0" w:space="0" w:color="auto"/>
            <w:left w:val="none" w:sz="0" w:space="0" w:color="auto"/>
            <w:bottom w:val="none" w:sz="0" w:space="0" w:color="auto"/>
            <w:right w:val="none" w:sz="0" w:space="0" w:color="auto"/>
          </w:divBdr>
        </w:div>
        <w:div w:id="526136144">
          <w:marLeft w:val="640"/>
          <w:marRight w:val="0"/>
          <w:marTop w:val="0"/>
          <w:marBottom w:val="0"/>
          <w:divBdr>
            <w:top w:val="none" w:sz="0" w:space="0" w:color="auto"/>
            <w:left w:val="none" w:sz="0" w:space="0" w:color="auto"/>
            <w:bottom w:val="none" w:sz="0" w:space="0" w:color="auto"/>
            <w:right w:val="none" w:sz="0" w:space="0" w:color="auto"/>
          </w:divBdr>
        </w:div>
        <w:div w:id="529760194">
          <w:marLeft w:val="640"/>
          <w:marRight w:val="0"/>
          <w:marTop w:val="0"/>
          <w:marBottom w:val="0"/>
          <w:divBdr>
            <w:top w:val="none" w:sz="0" w:space="0" w:color="auto"/>
            <w:left w:val="none" w:sz="0" w:space="0" w:color="auto"/>
            <w:bottom w:val="none" w:sz="0" w:space="0" w:color="auto"/>
            <w:right w:val="none" w:sz="0" w:space="0" w:color="auto"/>
          </w:divBdr>
        </w:div>
        <w:div w:id="537855236">
          <w:marLeft w:val="640"/>
          <w:marRight w:val="0"/>
          <w:marTop w:val="0"/>
          <w:marBottom w:val="0"/>
          <w:divBdr>
            <w:top w:val="none" w:sz="0" w:space="0" w:color="auto"/>
            <w:left w:val="none" w:sz="0" w:space="0" w:color="auto"/>
            <w:bottom w:val="none" w:sz="0" w:space="0" w:color="auto"/>
            <w:right w:val="none" w:sz="0" w:space="0" w:color="auto"/>
          </w:divBdr>
        </w:div>
        <w:div w:id="544292893">
          <w:marLeft w:val="640"/>
          <w:marRight w:val="0"/>
          <w:marTop w:val="0"/>
          <w:marBottom w:val="0"/>
          <w:divBdr>
            <w:top w:val="none" w:sz="0" w:space="0" w:color="auto"/>
            <w:left w:val="none" w:sz="0" w:space="0" w:color="auto"/>
            <w:bottom w:val="none" w:sz="0" w:space="0" w:color="auto"/>
            <w:right w:val="none" w:sz="0" w:space="0" w:color="auto"/>
          </w:divBdr>
        </w:div>
        <w:div w:id="550461291">
          <w:marLeft w:val="640"/>
          <w:marRight w:val="0"/>
          <w:marTop w:val="0"/>
          <w:marBottom w:val="0"/>
          <w:divBdr>
            <w:top w:val="none" w:sz="0" w:space="0" w:color="auto"/>
            <w:left w:val="none" w:sz="0" w:space="0" w:color="auto"/>
            <w:bottom w:val="none" w:sz="0" w:space="0" w:color="auto"/>
            <w:right w:val="none" w:sz="0" w:space="0" w:color="auto"/>
          </w:divBdr>
        </w:div>
        <w:div w:id="562326435">
          <w:marLeft w:val="640"/>
          <w:marRight w:val="0"/>
          <w:marTop w:val="0"/>
          <w:marBottom w:val="0"/>
          <w:divBdr>
            <w:top w:val="none" w:sz="0" w:space="0" w:color="auto"/>
            <w:left w:val="none" w:sz="0" w:space="0" w:color="auto"/>
            <w:bottom w:val="none" w:sz="0" w:space="0" w:color="auto"/>
            <w:right w:val="none" w:sz="0" w:space="0" w:color="auto"/>
          </w:divBdr>
        </w:div>
        <w:div w:id="583342934">
          <w:marLeft w:val="640"/>
          <w:marRight w:val="0"/>
          <w:marTop w:val="0"/>
          <w:marBottom w:val="0"/>
          <w:divBdr>
            <w:top w:val="none" w:sz="0" w:space="0" w:color="auto"/>
            <w:left w:val="none" w:sz="0" w:space="0" w:color="auto"/>
            <w:bottom w:val="none" w:sz="0" w:space="0" w:color="auto"/>
            <w:right w:val="none" w:sz="0" w:space="0" w:color="auto"/>
          </w:divBdr>
        </w:div>
        <w:div w:id="594900484">
          <w:marLeft w:val="640"/>
          <w:marRight w:val="0"/>
          <w:marTop w:val="0"/>
          <w:marBottom w:val="0"/>
          <w:divBdr>
            <w:top w:val="none" w:sz="0" w:space="0" w:color="auto"/>
            <w:left w:val="none" w:sz="0" w:space="0" w:color="auto"/>
            <w:bottom w:val="none" w:sz="0" w:space="0" w:color="auto"/>
            <w:right w:val="none" w:sz="0" w:space="0" w:color="auto"/>
          </w:divBdr>
        </w:div>
        <w:div w:id="602033367">
          <w:marLeft w:val="640"/>
          <w:marRight w:val="0"/>
          <w:marTop w:val="0"/>
          <w:marBottom w:val="0"/>
          <w:divBdr>
            <w:top w:val="none" w:sz="0" w:space="0" w:color="auto"/>
            <w:left w:val="none" w:sz="0" w:space="0" w:color="auto"/>
            <w:bottom w:val="none" w:sz="0" w:space="0" w:color="auto"/>
            <w:right w:val="none" w:sz="0" w:space="0" w:color="auto"/>
          </w:divBdr>
        </w:div>
        <w:div w:id="622082621">
          <w:marLeft w:val="640"/>
          <w:marRight w:val="0"/>
          <w:marTop w:val="0"/>
          <w:marBottom w:val="0"/>
          <w:divBdr>
            <w:top w:val="none" w:sz="0" w:space="0" w:color="auto"/>
            <w:left w:val="none" w:sz="0" w:space="0" w:color="auto"/>
            <w:bottom w:val="none" w:sz="0" w:space="0" w:color="auto"/>
            <w:right w:val="none" w:sz="0" w:space="0" w:color="auto"/>
          </w:divBdr>
        </w:div>
        <w:div w:id="623342276">
          <w:marLeft w:val="640"/>
          <w:marRight w:val="0"/>
          <w:marTop w:val="0"/>
          <w:marBottom w:val="0"/>
          <w:divBdr>
            <w:top w:val="none" w:sz="0" w:space="0" w:color="auto"/>
            <w:left w:val="none" w:sz="0" w:space="0" w:color="auto"/>
            <w:bottom w:val="none" w:sz="0" w:space="0" w:color="auto"/>
            <w:right w:val="none" w:sz="0" w:space="0" w:color="auto"/>
          </w:divBdr>
        </w:div>
        <w:div w:id="633028632">
          <w:marLeft w:val="640"/>
          <w:marRight w:val="0"/>
          <w:marTop w:val="0"/>
          <w:marBottom w:val="0"/>
          <w:divBdr>
            <w:top w:val="none" w:sz="0" w:space="0" w:color="auto"/>
            <w:left w:val="none" w:sz="0" w:space="0" w:color="auto"/>
            <w:bottom w:val="none" w:sz="0" w:space="0" w:color="auto"/>
            <w:right w:val="none" w:sz="0" w:space="0" w:color="auto"/>
          </w:divBdr>
        </w:div>
        <w:div w:id="633488707">
          <w:marLeft w:val="640"/>
          <w:marRight w:val="0"/>
          <w:marTop w:val="0"/>
          <w:marBottom w:val="0"/>
          <w:divBdr>
            <w:top w:val="none" w:sz="0" w:space="0" w:color="auto"/>
            <w:left w:val="none" w:sz="0" w:space="0" w:color="auto"/>
            <w:bottom w:val="none" w:sz="0" w:space="0" w:color="auto"/>
            <w:right w:val="none" w:sz="0" w:space="0" w:color="auto"/>
          </w:divBdr>
        </w:div>
        <w:div w:id="637804581">
          <w:marLeft w:val="640"/>
          <w:marRight w:val="0"/>
          <w:marTop w:val="0"/>
          <w:marBottom w:val="0"/>
          <w:divBdr>
            <w:top w:val="none" w:sz="0" w:space="0" w:color="auto"/>
            <w:left w:val="none" w:sz="0" w:space="0" w:color="auto"/>
            <w:bottom w:val="none" w:sz="0" w:space="0" w:color="auto"/>
            <w:right w:val="none" w:sz="0" w:space="0" w:color="auto"/>
          </w:divBdr>
        </w:div>
        <w:div w:id="647629752">
          <w:marLeft w:val="640"/>
          <w:marRight w:val="0"/>
          <w:marTop w:val="0"/>
          <w:marBottom w:val="0"/>
          <w:divBdr>
            <w:top w:val="none" w:sz="0" w:space="0" w:color="auto"/>
            <w:left w:val="none" w:sz="0" w:space="0" w:color="auto"/>
            <w:bottom w:val="none" w:sz="0" w:space="0" w:color="auto"/>
            <w:right w:val="none" w:sz="0" w:space="0" w:color="auto"/>
          </w:divBdr>
        </w:div>
        <w:div w:id="648829622">
          <w:marLeft w:val="640"/>
          <w:marRight w:val="0"/>
          <w:marTop w:val="0"/>
          <w:marBottom w:val="0"/>
          <w:divBdr>
            <w:top w:val="none" w:sz="0" w:space="0" w:color="auto"/>
            <w:left w:val="none" w:sz="0" w:space="0" w:color="auto"/>
            <w:bottom w:val="none" w:sz="0" w:space="0" w:color="auto"/>
            <w:right w:val="none" w:sz="0" w:space="0" w:color="auto"/>
          </w:divBdr>
        </w:div>
        <w:div w:id="651645554">
          <w:marLeft w:val="640"/>
          <w:marRight w:val="0"/>
          <w:marTop w:val="0"/>
          <w:marBottom w:val="0"/>
          <w:divBdr>
            <w:top w:val="none" w:sz="0" w:space="0" w:color="auto"/>
            <w:left w:val="none" w:sz="0" w:space="0" w:color="auto"/>
            <w:bottom w:val="none" w:sz="0" w:space="0" w:color="auto"/>
            <w:right w:val="none" w:sz="0" w:space="0" w:color="auto"/>
          </w:divBdr>
        </w:div>
        <w:div w:id="663050277">
          <w:marLeft w:val="640"/>
          <w:marRight w:val="0"/>
          <w:marTop w:val="0"/>
          <w:marBottom w:val="0"/>
          <w:divBdr>
            <w:top w:val="none" w:sz="0" w:space="0" w:color="auto"/>
            <w:left w:val="none" w:sz="0" w:space="0" w:color="auto"/>
            <w:bottom w:val="none" w:sz="0" w:space="0" w:color="auto"/>
            <w:right w:val="none" w:sz="0" w:space="0" w:color="auto"/>
          </w:divBdr>
        </w:div>
        <w:div w:id="675305256">
          <w:marLeft w:val="640"/>
          <w:marRight w:val="0"/>
          <w:marTop w:val="0"/>
          <w:marBottom w:val="0"/>
          <w:divBdr>
            <w:top w:val="none" w:sz="0" w:space="0" w:color="auto"/>
            <w:left w:val="none" w:sz="0" w:space="0" w:color="auto"/>
            <w:bottom w:val="none" w:sz="0" w:space="0" w:color="auto"/>
            <w:right w:val="none" w:sz="0" w:space="0" w:color="auto"/>
          </w:divBdr>
        </w:div>
        <w:div w:id="675498207">
          <w:marLeft w:val="640"/>
          <w:marRight w:val="0"/>
          <w:marTop w:val="0"/>
          <w:marBottom w:val="0"/>
          <w:divBdr>
            <w:top w:val="none" w:sz="0" w:space="0" w:color="auto"/>
            <w:left w:val="none" w:sz="0" w:space="0" w:color="auto"/>
            <w:bottom w:val="none" w:sz="0" w:space="0" w:color="auto"/>
            <w:right w:val="none" w:sz="0" w:space="0" w:color="auto"/>
          </w:divBdr>
        </w:div>
        <w:div w:id="681860414">
          <w:marLeft w:val="640"/>
          <w:marRight w:val="0"/>
          <w:marTop w:val="0"/>
          <w:marBottom w:val="0"/>
          <w:divBdr>
            <w:top w:val="none" w:sz="0" w:space="0" w:color="auto"/>
            <w:left w:val="none" w:sz="0" w:space="0" w:color="auto"/>
            <w:bottom w:val="none" w:sz="0" w:space="0" w:color="auto"/>
            <w:right w:val="none" w:sz="0" w:space="0" w:color="auto"/>
          </w:divBdr>
        </w:div>
        <w:div w:id="684096306">
          <w:marLeft w:val="640"/>
          <w:marRight w:val="0"/>
          <w:marTop w:val="0"/>
          <w:marBottom w:val="0"/>
          <w:divBdr>
            <w:top w:val="none" w:sz="0" w:space="0" w:color="auto"/>
            <w:left w:val="none" w:sz="0" w:space="0" w:color="auto"/>
            <w:bottom w:val="none" w:sz="0" w:space="0" w:color="auto"/>
            <w:right w:val="none" w:sz="0" w:space="0" w:color="auto"/>
          </w:divBdr>
        </w:div>
        <w:div w:id="687679785">
          <w:marLeft w:val="640"/>
          <w:marRight w:val="0"/>
          <w:marTop w:val="0"/>
          <w:marBottom w:val="0"/>
          <w:divBdr>
            <w:top w:val="none" w:sz="0" w:space="0" w:color="auto"/>
            <w:left w:val="none" w:sz="0" w:space="0" w:color="auto"/>
            <w:bottom w:val="none" w:sz="0" w:space="0" w:color="auto"/>
            <w:right w:val="none" w:sz="0" w:space="0" w:color="auto"/>
          </w:divBdr>
        </w:div>
        <w:div w:id="688800729">
          <w:marLeft w:val="640"/>
          <w:marRight w:val="0"/>
          <w:marTop w:val="0"/>
          <w:marBottom w:val="0"/>
          <w:divBdr>
            <w:top w:val="none" w:sz="0" w:space="0" w:color="auto"/>
            <w:left w:val="none" w:sz="0" w:space="0" w:color="auto"/>
            <w:bottom w:val="none" w:sz="0" w:space="0" w:color="auto"/>
            <w:right w:val="none" w:sz="0" w:space="0" w:color="auto"/>
          </w:divBdr>
        </w:div>
        <w:div w:id="695081083">
          <w:marLeft w:val="640"/>
          <w:marRight w:val="0"/>
          <w:marTop w:val="0"/>
          <w:marBottom w:val="0"/>
          <w:divBdr>
            <w:top w:val="none" w:sz="0" w:space="0" w:color="auto"/>
            <w:left w:val="none" w:sz="0" w:space="0" w:color="auto"/>
            <w:bottom w:val="none" w:sz="0" w:space="0" w:color="auto"/>
            <w:right w:val="none" w:sz="0" w:space="0" w:color="auto"/>
          </w:divBdr>
        </w:div>
        <w:div w:id="712652070">
          <w:marLeft w:val="640"/>
          <w:marRight w:val="0"/>
          <w:marTop w:val="0"/>
          <w:marBottom w:val="0"/>
          <w:divBdr>
            <w:top w:val="none" w:sz="0" w:space="0" w:color="auto"/>
            <w:left w:val="none" w:sz="0" w:space="0" w:color="auto"/>
            <w:bottom w:val="none" w:sz="0" w:space="0" w:color="auto"/>
            <w:right w:val="none" w:sz="0" w:space="0" w:color="auto"/>
          </w:divBdr>
        </w:div>
        <w:div w:id="718474345">
          <w:marLeft w:val="640"/>
          <w:marRight w:val="0"/>
          <w:marTop w:val="0"/>
          <w:marBottom w:val="0"/>
          <w:divBdr>
            <w:top w:val="none" w:sz="0" w:space="0" w:color="auto"/>
            <w:left w:val="none" w:sz="0" w:space="0" w:color="auto"/>
            <w:bottom w:val="none" w:sz="0" w:space="0" w:color="auto"/>
            <w:right w:val="none" w:sz="0" w:space="0" w:color="auto"/>
          </w:divBdr>
        </w:div>
        <w:div w:id="726338221">
          <w:marLeft w:val="640"/>
          <w:marRight w:val="0"/>
          <w:marTop w:val="0"/>
          <w:marBottom w:val="0"/>
          <w:divBdr>
            <w:top w:val="none" w:sz="0" w:space="0" w:color="auto"/>
            <w:left w:val="none" w:sz="0" w:space="0" w:color="auto"/>
            <w:bottom w:val="none" w:sz="0" w:space="0" w:color="auto"/>
            <w:right w:val="none" w:sz="0" w:space="0" w:color="auto"/>
          </w:divBdr>
        </w:div>
        <w:div w:id="727652373">
          <w:marLeft w:val="640"/>
          <w:marRight w:val="0"/>
          <w:marTop w:val="0"/>
          <w:marBottom w:val="0"/>
          <w:divBdr>
            <w:top w:val="none" w:sz="0" w:space="0" w:color="auto"/>
            <w:left w:val="none" w:sz="0" w:space="0" w:color="auto"/>
            <w:bottom w:val="none" w:sz="0" w:space="0" w:color="auto"/>
            <w:right w:val="none" w:sz="0" w:space="0" w:color="auto"/>
          </w:divBdr>
        </w:div>
        <w:div w:id="729304139">
          <w:marLeft w:val="640"/>
          <w:marRight w:val="0"/>
          <w:marTop w:val="0"/>
          <w:marBottom w:val="0"/>
          <w:divBdr>
            <w:top w:val="none" w:sz="0" w:space="0" w:color="auto"/>
            <w:left w:val="none" w:sz="0" w:space="0" w:color="auto"/>
            <w:bottom w:val="none" w:sz="0" w:space="0" w:color="auto"/>
            <w:right w:val="none" w:sz="0" w:space="0" w:color="auto"/>
          </w:divBdr>
        </w:div>
        <w:div w:id="749233130">
          <w:marLeft w:val="640"/>
          <w:marRight w:val="0"/>
          <w:marTop w:val="0"/>
          <w:marBottom w:val="0"/>
          <w:divBdr>
            <w:top w:val="none" w:sz="0" w:space="0" w:color="auto"/>
            <w:left w:val="none" w:sz="0" w:space="0" w:color="auto"/>
            <w:bottom w:val="none" w:sz="0" w:space="0" w:color="auto"/>
            <w:right w:val="none" w:sz="0" w:space="0" w:color="auto"/>
          </w:divBdr>
        </w:div>
        <w:div w:id="767652174">
          <w:marLeft w:val="640"/>
          <w:marRight w:val="0"/>
          <w:marTop w:val="0"/>
          <w:marBottom w:val="0"/>
          <w:divBdr>
            <w:top w:val="none" w:sz="0" w:space="0" w:color="auto"/>
            <w:left w:val="none" w:sz="0" w:space="0" w:color="auto"/>
            <w:bottom w:val="none" w:sz="0" w:space="0" w:color="auto"/>
            <w:right w:val="none" w:sz="0" w:space="0" w:color="auto"/>
          </w:divBdr>
        </w:div>
        <w:div w:id="779109442">
          <w:marLeft w:val="640"/>
          <w:marRight w:val="0"/>
          <w:marTop w:val="0"/>
          <w:marBottom w:val="0"/>
          <w:divBdr>
            <w:top w:val="none" w:sz="0" w:space="0" w:color="auto"/>
            <w:left w:val="none" w:sz="0" w:space="0" w:color="auto"/>
            <w:bottom w:val="none" w:sz="0" w:space="0" w:color="auto"/>
            <w:right w:val="none" w:sz="0" w:space="0" w:color="auto"/>
          </w:divBdr>
        </w:div>
        <w:div w:id="799803627">
          <w:marLeft w:val="640"/>
          <w:marRight w:val="0"/>
          <w:marTop w:val="0"/>
          <w:marBottom w:val="0"/>
          <w:divBdr>
            <w:top w:val="none" w:sz="0" w:space="0" w:color="auto"/>
            <w:left w:val="none" w:sz="0" w:space="0" w:color="auto"/>
            <w:bottom w:val="none" w:sz="0" w:space="0" w:color="auto"/>
            <w:right w:val="none" w:sz="0" w:space="0" w:color="auto"/>
          </w:divBdr>
        </w:div>
        <w:div w:id="817503860">
          <w:marLeft w:val="640"/>
          <w:marRight w:val="0"/>
          <w:marTop w:val="0"/>
          <w:marBottom w:val="0"/>
          <w:divBdr>
            <w:top w:val="none" w:sz="0" w:space="0" w:color="auto"/>
            <w:left w:val="none" w:sz="0" w:space="0" w:color="auto"/>
            <w:bottom w:val="none" w:sz="0" w:space="0" w:color="auto"/>
            <w:right w:val="none" w:sz="0" w:space="0" w:color="auto"/>
          </w:divBdr>
        </w:div>
        <w:div w:id="826632596">
          <w:marLeft w:val="640"/>
          <w:marRight w:val="0"/>
          <w:marTop w:val="0"/>
          <w:marBottom w:val="0"/>
          <w:divBdr>
            <w:top w:val="none" w:sz="0" w:space="0" w:color="auto"/>
            <w:left w:val="none" w:sz="0" w:space="0" w:color="auto"/>
            <w:bottom w:val="none" w:sz="0" w:space="0" w:color="auto"/>
            <w:right w:val="none" w:sz="0" w:space="0" w:color="auto"/>
          </w:divBdr>
        </w:div>
        <w:div w:id="832452021">
          <w:marLeft w:val="640"/>
          <w:marRight w:val="0"/>
          <w:marTop w:val="0"/>
          <w:marBottom w:val="0"/>
          <w:divBdr>
            <w:top w:val="none" w:sz="0" w:space="0" w:color="auto"/>
            <w:left w:val="none" w:sz="0" w:space="0" w:color="auto"/>
            <w:bottom w:val="none" w:sz="0" w:space="0" w:color="auto"/>
            <w:right w:val="none" w:sz="0" w:space="0" w:color="auto"/>
          </w:divBdr>
        </w:div>
        <w:div w:id="838081679">
          <w:marLeft w:val="640"/>
          <w:marRight w:val="0"/>
          <w:marTop w:val="0"/>
          <w:marBottom w:val="0"/>
          <w:divBdr>
            <w:top w:val="none" w:sz="0" w:space="0" w:color="auto"/>
            <w:left w:val="none" w:sz="0" w:space="0" w:color="auto"/>
            <w:bottom w:val="none" w:sz="0" w:space="0" w:color="auto"/>
            <w:right w:val="none" w:sz="0" w:space="0" w:color="auto"/>
          </w:divBdr>
        </w:div>
        <w:div w:id="839271390">
          <w:marLeft w:val="640"/>
          <w:marRight w:val="0"/>
          <w:marTop w:val="0"/>
          <w:marBottom w:val="0"/>
          <w:divBdr>
            <w:top w:val="none" w:sz="0" w:space="0" w:color="auto"/>
            <w:left w:val="none" w:sz="0" w:space="0" w:color="auto"/>
            <w:bottom w:val="none" w:sz="0" w:space="0" w:color="auto"/>
            <w:right w:val="none" w:sz="0" w:space="0" w:color="auto"/>
          </w:divBdr>
        </w:div>
        <w:div w:id="845288330">
          <w:marLeft w:val="640"/>
          <w:marRight w:val="0"/>
          <w:marTop w:val="0"/>
          <w:marBottom w:val="0"/>
          <w:divBdr>
            <w:top w:val="none" w:sz="0" w:space="0" w:color="auto"/>
            <w:left w:val="none" w:sz="0" w:space="0" w:color="auto"/>
            <w:bottom w:val="none" w:sz="0" w:space="0" w:color="auto"/>
            <w:right w:val="none" w:sz="0" w:space="0" w:color="auto"/>
          </w:divBdr>
        </w:div>
        <w:div w:id="851140378">
          <w:marLeft w:val="640"/>
          <w:marRight w:val="0"/>
          <w:marTop w:val="0"/>
          <w:marBottom w:val="0"/>
          <w:divBdr>
            <w:top w:val="none" w:sz="0" w:space="0" w:color="auto"/>
            <w:left w:val="none" w:sz="0" w:space="0" w:color="auto"/>
            <w:bottom w:val="none" w:sz="0" w:space="0" w:color="auto"/>
            <w:right w:val="none" w:sz="0" w:space="0" w:color="auto"/>
          </w:divBdr>
        </w:div>
        <w:div w:id="863979652">
          <w:marLeft w:val="640"/>
          <w:marRight w:val="0"/>
          <w:marTop w:val="0"/>
          <w:marBottom w:val="0"/>
          <w:divBdr>
            <w:top w:val="none" w:sz="0" w:space="0" w:color="auto"/>
            <w:left w:val="none" w:sz="0" w:space="0" w:color="auto"/>
            <w:bottom w:val="none" w:sz="0" w:space="0" w:color="auto"/>
            <w:right w:val="none" w:sz="0" w:space="0" w:color="auto"/>
          </w:divBdr>
        </w:div>
        <w:div w:id="870998164">
          <w:marLeft w:val="640"/>
          <w:marRight w:val="0"/>
          <w:marTop w:val="0"/>
          <w:marBottom w:val="0"/>
          <w:divBdr>
            <w:top w:val="none" w:sz="0" w:space="0" w:color="auto"/>
            <w:left w:val="none" w:sz="0" w:space="0" w:color="auto"/>
            <w:bottom w:val="none" w:sz="0" w:space="0" w:color="auto"/>
            <w:right w:val="none" w:sz="0" w:space="0" w:color="auto"/>
          </w:divBdr>
        </w:div>
        <w:div w:id="877859124">
          <w:marLeft w:val="640"/>
          <w:marRight w:val="0"/>
          <w:marTop w:val="0"/>
          <w:marBottom w:val="0"/>
          <w:divBdr>
            <w:top w:val="none" w:sz="0" w:space="0" w:color="auto"/>
            <w:left w:val="none" w:sz="0" w:space="0" w:color="auto"/>
            <w:bottom w:val="none" w:sz="0" w:space="0" w:color="auto"/>
            <w:right w:val="none" w:sz="0" w:space="0" w:color="auto"/>
          </w:divBdr>
        </w:div>
        <w:div w:id="882332915">
          <w:marLeft w:val="640"/>
          <w:marRight w:val="0"/>
          <w:marTop w:val="0"/>
          <w:marBottom w:val="0"/>
          <w:divBdr>
            <w:top w:val="none" w:sz="0" w:space="0" w:color="auto"/>
            <w:left w:val="none" w:sz="0" w:space="0" w:color="auto"/>
            <w:bottom w:val="none" w:sz="0" w:space="0" w:color="auto"/>
            <w:right w:val="none" w:sz="0" w:space="0" w:color="auto"/>
          </w:divBdr>
        </w:div>
        <w:div w:id="884754412">
          <w:marLeft w:val="640"/>
          <w:marRight w:val="0"/>
          <w:marTop w:val="0"/>
          <w:marBottom w:val="0"/>
          <w:divBdr>
            <w:top w:val="none" w:sz="0" w:space="0" w:color="auto"/>
            <w:left w:val="none" w:sz="0" w:space="0" w:color="auto"/>
            <w:bottom w:val="none" w:sz="0" w:space="0" w:color="auto"/>
            <w:right w:val="none" w:sz="0" w:space="0" w:color="auto"/>
          </w:divBdr>
        </w:div>
        <w:div w:id="890921259">
          <w:marLeft w:val="640"/>
          <w:marRight w:val="0"/>
          <w:marTop w:val="0"/>
          <w:marBottom w:val="0"/>
          <w:divBdr>
            <w:top w:val="none" w:sz="0" w:space="0" w:color="auto"/>
            <w:left w:val="none" w:sz="0" w:space="0" w:color="auto"/>
            <w:bottom w:val="none" w:sz="0" w:space="0" w:color="auto"/>
            <w:right w:val="none" w:sz="0" w:space="0" w:color="auto"/>
          </w:divBdr>
        </w:div>
        <w:div w:id="892614460">
          <w:marLeft w:val="640"/>
          <w:marRight w:val="0"/>
          <w:marTop w:val="0"/>
          <w:marBottom w:val="0"/>
          <w:divBdr>
            <w:top w:val="none" w:sz="0" w:space="0" w:color="auto"/>
            <w:left w:val="none" w:sz="0" w:space="0" w:color="auto"/>
            <w:bottom w:val="none" w:sz="0" w:space="0" w:color="auto"/>
            <w:right w:val="none" w:sz="0" w:space="0" w:color="auto"/>
          </w:divBdr>
        </w:div>
        <w:div w:id="902372901">
          <w:marLeft w:val="640"/>
          <w:marRight w:val="0"/>
          <w:marTop w:val="0"/>
          <w:marBottom w:val="0"/>
          <w:divBdr>
            <w:top w:val="none" w:sz="0" w:space="0" w:color="auto"/>
            <w:left w:val="none" w:sz="0" w:space="0" w:color="auto"/>
            <w:bottom w:val="none" w:sz="0" w:space="0" w:color="auto"/>
            <w:right w:val="none" w:sz="0" w:space="0" w:color="auto"/>
          </w:divBdr>
        </w:div>
        <w:div w:id="903612531">
          <w:marLeft w:val="640"/>
          <w:marRight w:val="0"/>
          <w:marTop w:val="0"/>
          <w:marBottom w:val="0"/>
          <w:divBdr>
            <w:top w:val="none" w:sz="0" w:space="0" w:color="auto"/>
            <w:left w:val="none" w:sz="0" w:space="0" w:color="auto"/>
            <w:bottom w:val="none" w:sz="0" w:space="0" w:color="auto"/>
            <w:right w:val="none" w:sz="0" w:space="0" w:color="auto"/>
          </w:divBdr>
        </w:div>
        <w:div w:id="906763950">
          <w:marLeft w:val="640"/>
          <w:marRight w:val="0"/>
          <w:marTop w:val="0"/>
          <w:marBottom w:val="0"/>
          <w:divBdr>
            <w:top w:val="none" w:sz="0" w:space="0" w:color="auto"/>
            <w:left w:val="none" w:sz="0" w:space="0" w:color="auto"/>
            <w:bottom w:val="none" w:sz="0" w:space="0" w:color="auto"/>
            <w:right w:val="none" w:sz="0" w:space="0" w:color="auto"/>
          </w:divBdr>
        </w:div>
        <w:div w:id="910234606">
          <w:marLeft w:val="640"/>
          <w:marRight w:val="0"/>
          <w:marTop w:val="0"/>
          <w:marBottom w:val="0"/>
          <w:divBdr>
            <w:top w:val="none" w:sz="0" w:space="0" w:color="auto"/>
            <w:left w:val="none" w:sz="0" w:space="0" w:color="auto"/>
            <w:bottom w:val="none" w:sz="0" w:space="0" w:color="auto"/>
            <w:right w:val="none" w:sz="0" w:space="0" w:color="auto"/>
          </w:divBdr>
        </w:div>
        <w:div w:id="914896745">
          <w:marLeft w:val="640"/>
          <w:marRight w:val="0"/>
          <w:marTop w:val="0"/>
          <w:marBottom w:val="0"/>
          <w:divBdr>
            <w:top w:val="none" w:sz="0" w:space="0" w:color="auto"/>
            <w:left w:val="none" w:sz="0" w:space="0" w:color="auto"/>
            <w:bottom w:val="none" w:sz="0" w:space="0" w:color="auto"/>
            <w:right w:val="none" w:sz="0" w:space="0" w:color="auto"/>
          </w:divBdr>
        </w:div>
        <w:div w:id="923882629">
          <w:marLeft w:val="640"/>
          <w:marRight w:val="0"/>
          <w:marTop w:val="0"/>
          <w:marBottom w:val="0"/>
          <w:divBdr>
            <w:top w:val="none" w:sz="0" w:space="0" w:color="auto"/>
            <w:left w:val="none" w:sz="0" w:space="0" w:color="auto"/>
            <w:bottom w:val="none" w:sz="0" w:space="0" w:color="auto"/>
            <w:right w:val="none" w:sz="0" w:space="0" w:color="auto"/>
          </w:divBdr>
        </w:div>
        <w:div w:id="930351562">
          <w:marLeft w:val="640"/>
          <w:marRight w:val="0"/>
          <w:marTop w:val="0"/>
          <w:marBottom w:val="0"/>
          <w:divBdr>
            <w:top w:val="none" w:sz="0" w:space="0" w:color="auto"/>
            <w:left w:val="none" w:sz="0" w:space="0" w:color="auto"/>
            <w:bottom w:val="none" w:sz="0" w:space="0" w:color="auto"/>
            <w:right w:val="none" w:sz="0" w:space="0" w:color="auto"/>
          </w:divBdr>
        </w:div>
        <w:div w:id="938560618">
          <w:marLeft w:val="640"/>
          <w:marRight w:val="0"/>
          <w:marTop w:val="0"/>
          <w:marBottom w:val="0"/>
          <w:divBdr>
            <w:top w:val="none" w:sz="0" w:space="0" w:color="auto"/>
            <w:left w:val="none" w:sz="0" w:space="0" w:color="auto"/>
            <w:bottom w:val="none" w:sz="0" w:space="0" w:color="auto"/>
            <w:right w:val="none" w:sz="0" w:space="0" w:color="auto"/>
          </w:divBdr>
        </w:div>
        <w:div w:id="954094419">
          <w:marLeft w:val="640"/>
          <w:marRight w:val="0"/>
          <w:marTop w:val="0"/>
          <w:marBottom w:val="0"/>
          <w:divBdr>
            <w:top w:val="none" w:sz="0" w:space="0" w:color="auto"/>
            <w:left w:val="none" w:sz="0" w:space="0" w:color="auto"/>
            <w:bottom w:val="none" w:sz="0" w:space="0" w:color="auto"/>
            <w:right w:val="none" w:sz="0" w:space="0" w:color="auto"/>
          </w:divBdr>
        </w:div>
        <w:div w:id="955798541">
          <w:marLeft w:val="640"/>
          <w:marRight w:val="0"/>
          <w:marTop w:val="0"/>
          <w:marBottom w:val="0"/>
          <w:divBdr>
            <w:top w:val="none" w:sz="0" w:space="0" w:color="auto"/>
            <w:left w:val="none" w:sz="0" w:space="0" w:color="auto"/>
            <w:bottom w:val="none" w:sz="0" w:space="0" w:color="auto"/>
            <w:right w:val="none" w:sz="0" w:space="0" w:color="auto"/>
          </w:divBdr>
        </w:div>
        <w:div w:id="967123189">
          <w:marLeft w:val="640"/>
          <w:marRight w:val="0"/>
          <w:marTop w:val="0"/>
          <w:marBottom w:val="0"/>
          <w:divBdr>
            <w:top w:val="none" w:sz="0" w:space="0" w:color="auto"/>
            <w:left w:val="none" w:sz="0" w:space="0" w:color="auto"/>
            <w:bottom w:val="none" w:sz="0" w:space="0" w:color="auto"/>
            <w:right w:val="none" w:sz="0" w:space="0" w:color="auto"/>
          </w:divBdr>
        </w:div>
        <w:div w:id="994258814">
          <w:marLeft w:val="640"/>
          <w:marRight w:val="0"/>
          <w:marTop w:val="0"/>
          <w:marBottom w:val="0"/>
          <w:divBdr>
            <w:top w:val="none" w:sz="0" w:space="0" w:color="auto"/>
            <w:left w:val="none" w:sz="0" w:space="0" w:color="auto"/>
            <w:bottom w:val="none" w:sz="0" w:space="0" w:color="auto"/>
            <w:right w:val="none" w:sz="0" w:space="0" w:color="auto"/>
          </w:divBdr>
        </w:div>
        <w:div w:id="998770298">
          <w:marLeft w:val="640"/>
          <w:marRight w:val="0"/>
          <w:marTop w:val="0"/>
          <w:marBottom w:val="0"/>
          <w:divBdr>
            <w:top w:val="none" w:sz="0" w:space="0" w:color="auto"/>
            <w:left w:val="none" w:sz="0" w:space="0" w:color="auto"/>
            <w:bottom w:val="none" w:sz="0" w:space="0" w:color="auto"/>
            <w:right w:val="none" w:sz="0" w:space="0" w:color="auto"/>
          </w:divBdr>
        </w:div>
        <w:div w:id="1003750642">
          <w:marLeft w:val="640"/>
          <w:marRight w:val="0"/>
          <w:marTop w:val="0"/>
          <w:marBottom w:val="0"/>
          <w:divBdr>
            <w:top w:val="none" w:sz="0" w:space="0" w:color="auto"/>
            <w:left w:val="none" w:sz="0" w:space="0" w:color="auto"/>
            <w:bottom w:val="none" w:sz="0" w:space="0" w:color="auto"/>
            <w:right w:val="none" w:sz="0" w:space="0" w:color="auto"/>
          </w:divBdr>
        </w:div>
        <w:div w:id="1008172557">
          <w:marLeft w:val="640"/>
          <w:marRight w:val="0"/>
          <w:marTop w:val="0"/>
          <w:marBottom w:val="0"/>
          <w:divBdr>
            <w:top w:val="none" w:sz="0" w:space="0" w:color="auto"/>
            <w:left w:val="none" w:sz="0" w:space="0" w:color="auto"/>
            <w:bottom w:val="none" w:sz="0" w:space="0" w:color="auto"/>
            <w:right w:val="none" w:sz="0" w:space="0" w:color="auto"/>
          </w:divBdr>
        </w:div>
        <w:div w:id="1011680903">
          <w:marLeft w:val="640"/>
          <w:marRight w:val="0"/>
          <w:marTop w:val="0"/>
          <w:marBottom w:val="0"/>
          <w:divBdr>
            <w:top w:val="none" w:sz="0" w:space="0" w:color="auto"/>
            <w:left w:val="none" w:sz="0" w:space="0" w:color="auto"/>
            <w:bottom w:val="none" w:sz="0" w:space="0" w:color="auto"/>
            <w:right w:val="none" w:sz="0" w:space="0" w:color="auto"/>
          </w:divBdr>
        </w:div>
        <w:div w:id="1014263008">
          <w:marLeft w:val="640"/>
          <w:marRight w:val="0"/>
          <w:marTop w:val="0"/>
          <w:marBottom w:val="0"/>
          <w:divBdr>
            <w:top w:val="none" w:sz="0" w:space="0" w:color="auto"/>
            <w:left w:val="none" w:sz="0" w:space="0" w:color="auto"/>
            <w:bottom w:val="none" w:sz="0" w:space="0" w:color="auto"/>
            <w:right w:val="none" w:sz="0" w:space="0" w:color="auto"/>
          </w:divBdr>
        </w:div>
        <w:div w:id="1023437108">
          <w:marLeft w:val="640"/>
          <w:marRight w:val="0"/>
          <w:marTop w:val="0"/>
          <w:marBottom w:val="0"/>
          <w:divBdr>
            <w:top w:val="none" w:sz="0" w:space="0" w:color="auto"/>
            <w:left w:val="none" w:sz="0" w:space="0" w:color="auto"/>
            <w:bottom w:val="none" w:sz="0" w:space="0" w:color="auto"/>
            <w:right w:val="none" w:sz="0" w:space="0" w:color="auto"/>
          </w:divBdr>
        </w:div>
        <w:div w:id="1025212161">
          <w:marLeft w:val="640"/>
          <w:marRight w:val="0"/>
          <w:marTop w:val="0"/>
          <w:marBottom w:val="0"/>
          <w:divBdr>
            <w:top w:val="none" w:sz="0" w:space="0" w:color="auto"/>
            <w:left w:val="none" w:sz="0" w:space="0" w:color="auto"/>
            <w:bottom w:val="none" w:sz="0" w:space="0" w:color="auto"/>
            <w:right w:val="none" w:sz="0" w:space="0" w:color="auto"/>
          </w:divBdr>
        </w:div>
        <w:div w:id="1025982893">
          <w:marLeft w:val="640"/>
          <w:marRight w:val="0"/>
          <w:marTop w:val="0"/>
          <w:marBottom w:val="0"/>
          <w:divBdr>
            <w:top w:val="none" w:sz="0" w:space="0" w:color="auto"/>
            <w:left w:val="none" w:sz="0" w:space="0" w:color="auto"/>
            <w:bottom w:val="none" w:sz="0" w:space="0" w:color="auto"/>
            <w:right w:val="none" w:sz="0" w:space="0" w:color="auto"/>
          </w:divBdr>
        </w:div>
        <w:div w:id="1043673174">
          <w:marLeft w:val="640"/>
          <w:marRight w:val="0"/>
          <w:marTop w:val="0"/>
          <w:marBottom w:val="0"/>
          <w:divBdr>
            <w:top w:val="none" w:sz="0" w:space="0" w:color="auto"/>
            <w:left w:val="none" w:sz="0" w:space="0" w:color="auto"/>
            <w:bottom w:val="none" w:sz="0" w:space="0" w:color="auto"/>
            <w:right w:val="none" w:sz="0" w:space="0" w:color="auto"/>
          </w:divBdr>
        </w:div>
        <w:div w:id="1056129668">
          <w:marLeft w:val="640"/>
          <w:marRight w:val="0"/>
          <w:marTop w:val="0"/>
          <w:marBottom w:val="0"/>
          <w:divBdr>
            <w:top w:val="none" w:sz="0" w:space="0" w:color="auto"/>
            <w:left w:val="none" w:sz="0" w:space="0" w:color="auto"/>
            <w:bottom w:val="none" w:sz="0" w:space="0" w:color="auto"/>
            <w:right w:val="none" w:sz="0" w:space="0" w:color="auto"/>
          </w:divBdr>
        </w:div>
        <w:div w:id="1085760763">
          <w:marLeft w:val="640"/>
          <w:marRight w:val="0"/>
          <w:marTop w:val="0"/>
          <w:marBottom w:val="0"/>
          <w:divBdr>
            <w:top w:val="none" w:sz="0" w:space="0" w:color="auto"/>
            <w:left w:val="none" w:sz="0" w:space="0" w:color="auto"/>
            <w:bottom w:val="none" w:sz="0" w:space="0" w:color="auto"/>
            <w:right w:val="none" w:sz="0" w:space="0" w:color="auto"/>
          </w:divBdr>
        </w:div>
        <w:div w:id="1086457410">
          <w:marLeft w:val="640"/>
          <w:marRight w:val="0"/>
          <w:marTop w:val="0"/>
          <w:marBottom w:val="0"/>
          <w:divBdr>
            <w:top w:val="none" w:sz="0" w:space="0" w:color="auto"/>
            <w:left w:val="none" w:sz="0" w:space="0" w:color="auto"/>
            <w:bottom w:val="none" w:sz="0" w:space="0" w:color="auto"/>
            <w:right w:val="none" w:sz="0" w:space="0" w:color="auto"/>
          </w:divBdr>
        </w:div>
        <w:div w:id="1095978640">
          <w:marLeft w:val="640"/>
          <w:marRight w:val="0"/>
          <w:marTop w:val="0"/>
          <w:marBottom w:val="0"/>
          <w:divBdr>
            <w:top w:val="none" w:sz="0" w:space="0" w:color="auto"/>
            <w:left w:val="none" w:sz="0" w:space="0" w:color="auto"/>
            <w:bottom w:val="none" w:sz="0" w:space="0" w:color="auto"/>
            <w:right w:val="none" w:sz="0" w:space="0" w:color="auto"/>
          </w:divBdr>
        </w:div>
        <w:div w:id="1106386141">
          <w:marLeft w:val="640"/>
          <w:marRight w:val="0"/>
          <w:marTop w:val="0"/>
          <w:marBottom w:val="0"/>
          <w:divBdr>
            <w:top w:val="none" w:sz="0" w:space="0" w:color="auto"/>
            <w:left w:val="none" w:sz="0" w:space="0" w:color="auto"/>
            <w:bottom w:val="none" w:sz="0" w:space="0" w:color="auto"/>
            <w:right w:val="none" w:sz="0" w:space="0" w:color="auto"/>
          </w:divBdr>
        </w:div>
        <w:div w:id="1108700423">
          <w:marLeft w:val="640"/>
          <w:marRight w:val="0"/>
          <w:marTop w:val="0"/>
          <w:marBottom w:val="0"/>
          <w:divBdr>
            <w:top w:val="none" w:sz="0" w:space="0" w:color="auto"/>
            <w:left w:val="none" w:sz="0" w:space="0" w:color="auto"/>
            <w:bottom w:val="none" w:sz="0" w:space="0" w:color="auto"/>
            <w:right w:val="none" w:sz="0" w:space="0" w:color="auto"/>
          </w:divBdr>
        </w:div>
        <w:div w:id="1121612509">
          <w:marLeft w:val="640"/>
          <w:marRight w:val="0"/>
          <w:marTop w:val="0"/>
          <w:marBottom w:val="0"/>
          <w:divBdr>
            <w:top w:val="none" w:sz="0" w:space="0" w:color="auto"/>
            <w:left w:val="none" w:sz="0" w:space="0" w:color="auto"/>
            <w:bottom w:val="none" w:sz="0" w:space="0" w:color="auto"/>
            <w:right w:val="none" w:sz="0" w:space="0" w:color="auto"/>
          </w:divBdr>
        </w:div>
        <w:div w:id="1160584457">
          <w:marLeft w:val="640"/>
          <w:marRight w:val="0"/>
          <w:marTop w:val="0"/>
          <w:marBottom w:val="0"/>
          <w:divBdr>
            <w:top w:val="none" w:sz="0" w:space="0" w:color="auto"/>
            <w:left w:val="none" w:sz="0" w:space="0" w:color="auto"/>
            <w:bottom w:val="none" w:sz="0" w:space="0" w:color="auto"/>
            <w:right w:val="none" w:sz="0" w:space="0" w:color="auto"/>
          </w:divBdr>
        </w:div>
        <w:div w:id="1162158187">
          <w:marLeft w:val="640"/>
          <w:marRight w:val="0"/>
          <w:marTop w:val="0"/>
          <w:marBottom w:val="0"/>
          <w:divBdr>
            <w:top w:val="none" w:sz="0" w:space="0" w:color="auto"/>
            <w:left w:val="none" w:sz="0" w:space="0" w:color="auto"/>
            <w:bottom w:val="none" w:sz="0" w:space="0" w:color="auto"/>
            <w:right w:val="none" w:sz="0" w:space="0" w:color="auto"/>
          </w:divBdr>
        </w:div>
        <w:div w:id="1190947763">
          <w:marLeft w:val="640"/>
          <w:marRight w:val="0"/>
          <w:marTop w:val="0"/>
          <w:marBottom w:val="0"/>
          <w:divBdr>
            <w:top w:val="none" w:sz="0" w:space="0" w:color="auto"/>
            <w:left w:val="none" w:sz="0" w:space="0" w:color="auto"/>
            <w:bottom w:val="none" w:sz="0" w:space="0" w:color="auto"/>
            <w:right w:val="none" w:sz="0" w:space="0" w:color="auto"/>
          </w:divBdr>
        </w:div>
        <w:div w:id="1207254344">
          <w:marLeft w:val="640"/>
          <w:marRight w:val="0"/>
          <w:marTop w:val="0"/>
          <w:marBottom w:val="0"/>
          <w:divBdr>
            <w:top w:val="none" w:sz="0" w:space="0" w:color="auto"/>
            <w:left w:val="none" w:sz="0" w:space="0" w:color="auto"/>
            <w:bottom w:val="none" w:sz="0" w:space="0" w:color="auto"/>
            <w:right w:val="none" w:sz="0" w:space="0" w:color="auto"/>
          </w:divBdr>
        </w:div>
        <w:div w:id="1217090039">
          <w:marLeft w:val="640"/>
          <w:marRight w:val="0"/>
          <w:marTop w:val="0"/>
          <w:marBottom w:val="0"/>
          <w:divBdr>
            <w:top w:val="none" w:sz="0" w:space="0" w:color="auto"/>
            <w:left w:val="none" w:sz="0" w:space="0" w:color="auto"/>
            <w:bottom w:val="none" w:sz="0" w:space="0" w:color="auto"/>
            <w:right w:val="none" w:sz="0" w:space="0" w:color="auto"/>
          </w:divBdr>
        </w:div>
        <w:div w:id="1229457136">
          <w:marLeft w:val="640"/>
          <w:marRight w:val="0"/>
          <w:marTop w:val="0"/>
          <w:marBottom w:val="0"/>
          <w:divBdr>
            <w:top w:val="none" w:sz="0" w:space="0" w:color="auto"/>
            <w:left w:val="none" w:sz="0" w:space="0" w:color="auto"/>
            <w:bottom w:val="none" w:sz="0" w:space="0" w:color="auto"/>
            <w:right w:val="none" w:sz="0" w:space="0" w:color="auto"/>
          </w:divBdr>
        </w:div>
        <w:div w:id="1258563429">
          <w:marLeft w:val="640"/>
          <w:marRight w:val="0"/>
          <w:marTop w:val="0"/>
          <w:marBottom w:val="0"/>
          <w:divBdr>
            <w:top w:val="none" w:sz="0" w:space="0" w:color="auto"/>
            <w:left w:val="none" w:sz="0" w:space="0" w:color="auto"/>
            <w:bottom w:val="none" w:sz="0" w:space="0" w:color="auto"/>
            <w:right w:val="none" w:sz="0" w:space="0" w:color="auto"/>
          </w:divBdr>
        </w:div>
        <w:div w:id="1261259690">
          <w:marLeft w:val="640"/>
          <w:marRight w:val="0"/>
          <w:marTop w:val="0"/>
          <w:marBottom w:val="0"/>
          <w:divBdr>
            <w:top w:val="none" w:sz="0" w:space="0" w:color="auto"/>
            <w:left w:val="none" w:sz="0" w:space="0" w:color="auto"/>
            <w:bottom w:val="none" w:sz="0" w:space="0" w:color="auto"/>
            <w:right w:val="none" w:sz="0" w:space="0" w:color="auto"/>
          </w:divBdr>
        </w:div>
        <w:div w:id="1263032627">
          <w:marLeft w:val="640"/>
          <w:marRight w:val="0"/>
          <w:marTop w:val="0"/>
          <w:marBottom w:val="0"/>
          <w:divBdr>
            <w:top w:val="none" w:sz="0" w:space="0" w:color="auto"/>
            <w:left w:val="none" w:sz="0" w:space="0" w:color="auto"/>
            <w:bottom w:val="none" w:sz="0" w:space="0" w:color="auto"/>
            <w:right w:val="none" w:sz="0" w:space="0" w:color="auto"/>
          </w:divBdr>
        </w:div>
        <w:div w:id="1271162137">
          <w:marLeft w:val="640"/>
          <w:marRight w:val="0"/>
          <w:marTop w:val="0"/>
          <w:marBottom w:val="0"/>
          <w:divBdr>
            <w:top w:val="none" w:sz="0" w:space="0" w:color="auto"/>
            <w:left w:val="none" w:sz="0" w:space="0" w:color="auto"/>
            <w:bottom w:val="none" w:sz="0" w:space="0" w:color="auto"/>
            <w:right w:val="none" w:sz="0" w:space="0" w:color="auto"/>
          </w:divBdr>
        </w:div>
        <w:div w:id="1300306130">
          <w:marLeft w:val="640"/>
          <w:marRight w:val="0"/>
          <w:marTop w:val="0"/>
          <w:marBottom w:val="0"/>
          <w:divBdr>
            <w:top w:val="none" w:sz="0" w:space="0" w:color="auto"/>
            <w:left w:val="none" w:sz="0" w:space="0" w:color="auto"/>
            <w:bottom w:val="none" w:sz="0" w:space="0" w:color="auto"/>
            <w:right w:val="none" w:sz="0" w:space="0" w:color="auto"/>
          </w:divBdr>
        </w:div>
        <w:div w:id="1318731498">
          <w:marLeft w:val="640"/>
          <w:marRight w:val="0"/>
          <w:marTop w:val="0"/>
          <w:marBottom w:val="0"/>
          <w:divBdr>
            <w:top w:val="none" w:sz="0" w:space="0" w:color="auto"/>
            <w:left w:val="none" w:sz="0" w:space="0" w:color="auto"/>
            <w:bottom w:val="none" w:sz="0" w:space="0" w:color="auto"/>
            <w:right w:val="none" w:sz="0" w:space="0" w:color="auto"/>
          </w:divBdr>
        </w:div>
        <w:div w:id="1319924892">
          <w:marLeft w:val="640"/>
          <w:marRight w:val="0"/>
          <w:marTop w:val="0"/>
          <w:marBottom w:val="0"/>
          <w:divBdr>
            <w:top w:val="none" w:sz="0" w:space="0" w:color="auto"/>
            <w:left w:val="none" w:sz="0" w:space="0" w:color="auto"/>
            <w:bottom w:val="none" w:sz="0" w:space="0" w:color="auto"/>
            <w:right w:val="none" w:sz="0" w:space="0" w:color="auto"/>
          </w:divBdr>
        </w:div>
        <w:div w:id="1327706171">
          <w:marLeft w:val="640"/>
          <w:marRight w:val="0"/>
          <w:marTop w:val="0"/>
          <w:marBottom w:val="0"/>
          <w:divBdr>
            <w:top w:val="none" w:sz="0" w:space="0" w:color="auto"/>
            <w:left w:val="none" w:sz="0" w:space="0" w:color="auto"/>
            <w:bottom w:val="none" w:sz="0" w:space="0" w:color="auto"/>
            <w:right w:val="none" w:sz="0" w:space="0" w:color="auto"/>
          </w:divBdr>
        </w:div>
        <w:div w:id="1364205155">
          <w:marLeft w:val="640"/>
          <w:marRight w:val="0"/>
          <w:marTop w:val="0"/>
          <w:marBottom w:val="0"/>
          <w:divBdr>
            <w:top w:val="none" w:sz="0" w:space="0" w:color="auto"/>
            <w:left w:val="none" w:sz="0" w:space="0" w:color="auto"/>
            <w:bottom w:val="none" w:sz="0" w:space="0" w:color="auto"/>
            <w:right w:val="none" w:sz="0" w:space="0" w:color="auto"/>
          </w:divBdr>
        </w:div>
        <w:div w:id="1377467133">
          <w:marLeft w:val="640"/>
          <w:marRight w:val="0"/>
          <w:marTop w:val="0"/>
          <w:marBottom w:val="0"/>
          <w:divBdr>
            <w:top w:val="none" w:sz="0" w:space="0" w:color="auto"/>
            <w:left w:val="none" w:sz="0" w:space="0" w:color="auto"/>
            <w:bottom w:val="none" w:sz="0" w:space="0" w:color="auto"/>
            <w:right w:val="none" w:sz="0" w:space="0" w:color="auto"/>
          </w:divBdr>
        </w:div>
        <w:div w:id="1381981782">
          <w:marLeft w:val="640"/>
          <w:marRight w:val="0"/>
          <w:marTop w:val="0"/>
          <w:marBottom w:val="0"/>
          <w:divBdr>
            <w:top w:val="none" w:sz="0" w:space="0" w:color="auto"/>
            <w:left w:val="none" w:sz="0" w:space="0" w:color="auto"/>
            <w:bottom w:val="none" w:sz="0" w:space="0" w:color="auto"/>
            <w:right w:val="none" w:sz="0" w:space="0" w:color="auto"/>
          </w:divBdr>
        </w:div>
        <w:div w:id="1388840485">
          <w:marLeft w:val="640"/>
          <w:marRight w:val="0"/>
          <w:marTop w:val="0"/>
          <w:marBottom w:val="0"/>
          <w:divBdr>
            <w:top w:val="none" w:sz="0" w:space="0" w:color="auto"/>
            <w:left w:val="none" w:sz="0" w:space="0" w:color="auto"/>
            <w:bottom w:val="none" w:sz="0" w:space="0" w:color="auto"/>
            <w:right w:val="none" w:sz="0" w:space="0" w:color="auto"/>
          </w:divBdr>
        </w:div>
        <w:div w:id="1409427273">
          <w:marLeft w:val="640"/>
          <w:marRight w:val="0"/>
          <w:marTop w:val="0"/>
          <w:marBottom w:val="0"/>
          <w:divBdr>
            <w:top w:val="none" w:sz="0" w:space="0" w:color="auto"/>
            <w:left w:val="none" w:sz="0" w:space="0" w:color="auto"/>
            <w:bottom w:val="none" w:sz="0" w:space="0" w:color="auto"/>
            <w:right w:val="none" w:sz="0" w:space="0" w:color="auto"/>
          </w:divBdr>
        </w:div>
        <w:div w:id="1419473987">
          <w:marLeft w:val="640"/>
          <w:marRight w:val="0"/>
          <w:marTop w:val="0"/>
          <w:marBottom w:val="0"/>
          <w:divBdr>
            <w:top w:val="none" w:sz="0" w:space="0" w:color="auto"/>
            <w:left w:val="none" w:sz="0" w:space="0" w:color="auto"/>
            <w:bottom w:val="none" w:sz="0" w:space="0" w:color="auto"/>
            <w:right w:val="none" w:sz="0" w:space="0" w:color="auto"/>
          </w:divBdr>
        </w:div>
        <w:div w:id="1426153224">
          <w:marLeft w:val="640"/>
          <w:marRight w:val="0"/>
          <w:marTop w:val="0"/>
          <w:marBottom w:val="0"/>
          <w:divBdr>
            <w:top w:val="none" w:sz="0" w:space="0" w:color="auto"/>
            <w:left w:val="none" w:sz="0" w:space="0" w:color="auto"/>
            <w:bottom w:val="none" w:sz="0" w:space="0" w:color="auto"/>
            <w:right w:val="none" w:sz="0" w:space="0" w:color="auto"/>
          </w:divBdr>
        </w:div>
        <w:div w:id="1438790617">
          <w:marLeft w:val="640"/>
          <w:marRight w:val="0"/>
          <w:marTop w:val="0"/>
          <w:marBottom w:val="0"/>
          <w:divBdr>
            <w:top w:val="none" w:sz="0" w:space="0" w:color="auto"/>
            <w:left w:val="none" w:sz="0" w:space="0" w:color="auto"/>
            <w:bottom w:val="none" w:sz="0" w:space="0" w:color="auto"/>
            <w:right w:val="none" w:sz="0" w:space="0" w:color="auto"/>
          </w:divBdr>
        </w:div>
        <w:div w:id="1450932286">
          <w:marLeft w:val="640"/>
          <w:marRight w:val="0"/>
          <w:marTop w:val="0"/>
          <w:marBottom w:val="0"/>
          <w:divBdr>
            <w:top w:val="none" w:sz="0" w:space="0" w:color="auto"/>
            <w:left w:val="none" w:sz="0" w:space="0" w:color="auto"/>
            <w:bottom w:val="none" w:sz="0" w:space="0" w:color="auto"/>
            <w:right w:val="none" w:sz="0" w:space="0" w:color="auto"/>
          </w:divBdr>
        </w:div>
        <w:div w:id="1455782941">
          <w:marLeft w:val="640"/>
          <w:marRight w:val="0"/>
          <w:marTop w:val="0"/>
          <w:marBottom w:val="0"/>
          <w:divBdr>
            <w:top w:val="none" w:sz="0" w:space="0" w:color="auto"/>
            <w:left w:val="none" w:sz="0" w:space="0" w:color="auto"/>
            <w:bottom w:val="none" w:sz="0" w:space="0" w:color="auto"/>
            <w:right w:val="none" w:sz="0" w:space="0" w:color="auto"/>
          </w:divBdr>
        </w:div>
        <w:div w:id="1493065953">
          <w:marLeft w:val="640"/>
          <w:marRight w:val="0"/>
          <w:marTop w:val="0"/>
          <w:marBottom w:val="0"/>
          <w:divBdr>
            <w:top w:val="none" w:sz="0" w:space="0" w:color="auto"/>
            <w:left w:val="none" w:sz="0" w:space="0" w:color="auto"/>
            <w:bottom w:val="none" w:sz="0" w:space="0" w:color="auto"/>
            <w:right w:val="none" w:sz="0" w:space="0" w:color="auto"/>
          </w:divBdr>
        </w:div>
        <w:div w:id="1500120144">
          <w:marLeft w:val="640"/>
          <w:marRight w:val="0"/>
          <w:marTop w:val="0"/>
          <w:marBottom w:val="0"/>
          <w:divBdr>
            <w:top w:val="none" w:sz="0" w:space="0" w:color="auto"/>
            <w:left w:val="none" w:sz="0" w:space="0" w:color="auto"/>
            <w:bottom w:val="none" w:sz="0" w:space="0" w:color="auto"/>
            <w:right w:val="none" w:sz="0" w:space="0" w:color="auto"/>
          </w:divBdr>
        </w:div>
        <w:div w:id="1531608776">
          <w:marLeft w:val="640"/>
          <w:marRight w:val="0"/>
          <w:marTop w:val="0"/>
          <w:marBottom w:val="0"/>
          <w:divBdr>
            <w:top w:val="none" w:sz="0" w:space="0" w:color="auto"/>
            <w:left w:val="none" w:sz="0" w:space="0" w:color="auto"/>
            <w:bottom w:val="none" w:sz="0" w:space="0" w:color="auto"/>
            <w:right w:val="none" w:sz="0" w:space="0" w:color="auto"/>
          </w:divBdr>
        </w:div>
        <w:div w:id="1536190128">
          <w:marLeft w:val="640"/>
          <w:marRight w:val="0"/>
          <w:marTop w:val="0"/>
          <w:marBottom w:val="0"/>
          <w:divBdr>
            <w:top w:val="none" w:sz="0" w:space="0" w:color="auto"/>
            <w:left w:val="none" w:sz="0" w:space="0" w:color="auto"/>
            <w:bottom w:val="none" w:sz="0" w:space="0" w:color="auto"/>
            <w:right w:val="none" w:sz="0" w:space="0" w:color="auto"/>
          </w:divBdr>
        </w:div>
        <w:div w:id="1543203421">
          <w:marLeft w:val="640"/>
          <w:marRight w:val="0"/>
          <w:marTop w:val="0"/>
          <w:marBottom w:val="0"/>
          <w:divBdr>
            <w:top w:val="none" w:sz="0" w:space="0" w:color="auto"/>
            <w:left w:val="none" w:sz="0" w:space="0" w:color="auto"/>
            <w:bottom w:val="none" w:sz="0" w:space="0" w:color="auto"/>
            <w:right w:val="none" w:sz="0" w:space="0" w:color="auto"/>
          </w:divBdr>
        </w:div>
        <w:div w:id="1548026725">
          <w:marLeft w:val="640"/>
          <w:marRight w:val="0"/>
          <w:marTop w:val="0"/>
          <w:marBottom w:val="0"/>
          <w:divBdr>
            <w:top w:val="none" w:sz="0" w:space="0" w:color="auto"/>
            <w:left w:val="none" w:sz="0" w:space="0" w:color="auto"/>
            <w:bottom w:val="none" w:sz="0" w:space="0" w:color="auto"/>
            <w:right w:val="none" w:sz="0" w:space="0" w:color="auto"/>
          </w:divBdr>
        </w:div>
        <w:div w:id="1550876446">
          <w:marLeft w:val="640"/>
          <w:marRight w:val="0"/>
          <w:marTop w:val="0"/>
          <w:marBottom w:val="0"/>
          <w:divBdr>
            <w:top w:val="none" w:sz="0" w:space="0" w:color="auto"/>
            <w:left w:val="none" w:sz="0" w:space="0" w:color="auto"/>
            <w:bottom w:val="none" w:sz="0" w:space="0" w:color="auto"/>
            <w:right w:val="none" w:sz="0" w:space="0" w:color="auto"/>
          </w:divBdr>
        </w:div>
        <w:div w:id="1551115597">
          <w:marLeft w:val="640"/>
          <w:marRight w:val="0"/>
          <w:marTop w:val="0"/>
          <w:marBottom w:val="0"/>
          <w:divBdr>
            <w:top w:val="none" w:sz="0" w:space="0" w:color="auto"/>
            <w:left w:val="none" w:sz="0" w:space="0" w:color="auto"/>
            <w:bottom w:val="none" w:sz="0" w:space="0" w:color="auto"/>
            <w:right w:val="none" w:sz="0" w:space="0" w:color="auto"/>
          </w:divBdr>
        </w:div>
        <w:div w:id="1551962511">
          <w:marLeft w:val="640"/>
          <w:marRight w:val="0"/>
          <w:marTop w:val="0"/>
          <w:marBottom w:val="0"/>
          <w:divBdr>
            <w:top w:val="none" w:sz="0" w:space="0" w:color="auto"/>
            <w:left w:val="none" w:sz="0" w:space="0" w:color="auto"/>
            <w:bottom w:val="none" w:sz="0" w:space="0" w:color="auto"/>
            <w:right w:val="none" w:sz="0" w:space="0" w:color="auto"/>
          </w:divBdr>
        </w:div>
        <w:div w:id="1553269365">
          <w:marLeft w:val="640"/>
          <w:marRight w:val="0"/>
          <w:marTop w:val="0"/>
          <w:marBottom w:val="0"/>
          <w:divBdr>
            <w:top w:val="none" w:sz="0" w:space="0" w:color="auto"/>
            <w:left w:val="none" w:sz="0" w:space="0" w:color="auto"/>
            <w:bottom w:val="none" w:sz="0" w:space="0" w:color="auto"/>
            <w:right w:val="none" w:sz="0" w:space="0" w:color="auto"/>
          </w:divBdr>
        </w:div>
        <w:div w:id="1576473724">
          <w:marLeft w:val="640"/>
          <w:marRight w:val="0"/>
          <w:marTop w:val="0"/>
          <w:marBottom w:val="0"/>
          <w:divBdr>
            <w:top w:val="none" w:sz="0" w:space="0" w:color="auto"/>
            <w:left w:val="none" w:sz="0" w:space="0" w:color="auto"/>
            <w:bottom w:val="none" w:sz="0" w:space="0" w:color="auto"/>
            <w:right w:val="none" w:sz="0" w:space="0" w:color="auto"/>
          </w:divBdr>
        </w:div>
        <w:div w:id="1604149953">
          <w:marLeft w:val="640"/>
          <w:marRight w:val="0"/>
          <w:marTop w:val="0"/>
          <w:marBottom w:val="0"/>
          <w:divBdr>
            <w:top w:val="none" w:sz="0" w:space="0" w:color="auto"/>
            <w:left w:val="none" w:sz="0" w:space="0" w:color="auto"/>
            <w:bottom w:val="none" w:sz="0" w:space="0" w:color="auto"/>
            <w:right w:val="none" w:sz="0" w:space="0" w:color="auto"/>
          </w:divBdr>
        </w:div>
        <w:div w:id="1624074971">
          <w:marLeft w:val="640"/>
          <w:marRight w:val="0"/>
          <w:marTop w:val="0"/>
          <w:marBottom w:val="0"/>
          <w:divBdr>
            <w:top w:val="none" w:sz="0" w:space="0" w:color="auto"/>
            <w:left w:val="none" w:sz="0" w:space="0" w:color="auto"/>
            <w:bottom w:val="none" w:sz="0" w:space="0" w:color="auto"/>
            <w:right w:val="none" w:sz="0" w:space="0" w:color="auto"/>
          </w:divBdr>
        </w:div>
        <w:div w:id="1626884582">
          <w:marLeft w:val="640"/>
          <w:marRight w:val="0"/>
          <w:marTop w:val="0"/>
          <w:marBottom w:val="0"/>
          <w:divBdr>
            <w:top w:val="none" w:sz="0" w:space="0" w:color="auto"/>
            <w:left w:val="none" w:sz="0" w:space="0" w:color="auto"/>
            <w:bottom w:val="none" w:sz="0" w:space="0" w:color="auto"/>
            <w:right w:val="none" w:sz="0" w:space="0" w:color="auto"/>
          </w:divBdr>
        </w:div>
        <w:div w:id="1639187741">
          <w:marLeft w:val="640"/>
          <w:marRight w:val="0"/>
          <w:marTop w:val="0"/>
          <w:marBottom w:val="0"/>
          <w:divBdr>
            <w:top w:val="none" w:sz="0" w:space="0" w:color="auto"/>
            <w:left w:val="none" w:sz="0" w:space="0" w:color="auto"/>
            <w:bottom w:val="none" w:sz="0" w:space="0" w:color="auto"/>
            <w:right w:val="none" w:sz="0" w:space="0" w:color="auto"/>
          </w:divBdr>
        </w:div>
        <w:div w:id="1639533129">
          <w:marLeft w:val="640"/>
          <w:marRight w:val="0"/>
          <w:marTop w:val="0"/>
          <w:marBottom w:val="0"/>
          <w:divBdr>
            <w:top w:val="none" w:sz="0" w:space="0" w:color="auto"/>
            <w:left w:val="none" w:sz="0" w:space="0" w:color="auto"/>
            <w:bottom w:val="none" w:sz="0" w:space="0" w:color="auto"/>
            <w:right w:val="none" w:sz="0" w:space="0" w:color="auto"/>
          </w:divBdr>
        </w:div>
        <w:div w:id="1643844302">
          <w:marLeft w:val="640"/>
          <w:marRight w:val="0"/>
          <w:marTop w:val="0"/>
          <w:marBottom w:val="0"/>
          <w:divBdr>
            <w:top w:val="none" w:sz="0" w:space="0" w:color="auto"/>
            <w:left w:val="none" w:sz="0" w:space="0" w:color="auto"/>
            <w:bottom w:val="none" w:sz="0" w:space="0" w:color="auto"/>
            <w:right w:val="none" w:sz="0" w:space="0" w:color="auto"/>
          </w:divBdr>
        </w:div>
        <w:div w:id="1659455686">
          <w:marLeft w:val="640"/>
          <w:marRight w:val="0"/>
          <w:marTop w:val="0"/>
          <w:marBottom w:val="0"/>
          <w:divBdr>
            <w:top w:val="none" w:sz="0" w:space="0" w:color="auto"/>
            <w:left w:val="none" w:sz="0" w:space="0" w:color="auto"/>
            <w:bottom w:val="none" w:sz="0" w:space="0" w:color="auto"/>
            <w:right w:val="none" w:sz="0" w:space="0" w:color="auto"/>
          </w:divBdr>
        </w:div>
        <w:div w:id="1668246510">
          <w:marLeft w:val="640"/>
          <w:marRight w:val="0"/>
          <w:marTop w:val="0"/>
          <w:marBottom w:val="0"/>
          <w:divBdr>
            <w:top w:val="none" w:sz="0" w:space="0" w:color="auto"/>
            <w:left w:val="none" w:sz="0" w:space="0" w:color="auto"/>
            <w:bottom w:val="none" w:sz="0" w:space="0" w:color="auto"/>
            <w:right w:val="none" w:sz="0" w:space="0" w:color="auto"/>
          </w:divBdr>
        </w:div>
        <w:div w:id="1692409864">
          <w:marLeft w:val="640"/>
          <w:marRight w:val="0"/>
          <w:marTop w:val="0"/>
          <w:marBottom w:val="0"/>
          <w:divBdr>
            <w:top w:val="none" w:sz="0" w:space="0" w:color="auto"/>
            <w:left w:val="none" w:sz="0" w:space="0" w:color="auto"/>
            <w:bottom w:val="none" w:sz="0" w:space="0" w:color="auto"/>
            <w:right w:val="none" w:sz="0" w:space="0" w:color="auto"/>
          </w:divBdr>
        </w:div>
        <w:div w:id="1694531450">
          <w:marLeft w:val="640"/>
          <w:marRight w:val="0"/>
          <w:marTop w:val="0"/>
          <w:marBottom w:val="0"/>
          <w:divBdr>
            <w:top w:val="none" w:sz="0" w:space="0" w:color="auto"/>
            <w:left w:val="none" w:sz="0" w:space="0" w:color="auto"/>
            <w:bottom w:val="none" w:sz="0" w:space="0" w:color="auto"/>
            <w:right w:val="none" w:sz="0" w:space="0" w:color="auto"/>
          </w:divBdr>
        </w:div>
        <w:div w:id="1703556343">
          <w:marLeft w:val="640"/>
          <w:marRight w:val="0"/>
          <w:marTop w:val="0"/>
          <w:marBottom w:val="0"/>
          <w:divBdr>
            <w:top w:val="none" w:sz="0" w:space="0" w:color="auto"/>
            <w:left w:val="none" w:sz="0" w:space="0" w:color="auto"/>
            <w:bottom w:val="none" w:sz="0" w:space="0" w:color="auto"/>
            <w:right w:val="none" w:sz="0" w:space="0" w:color="auto"/>
          </w:divBdr>
        </w:div>
        <w:div w:id="1720206662">
          <w:marLeft w:val="640"/>
          <w:marRight w:val="0"/>
          <w:marTop w:val="0"/>
          <w:marBottom w:val="0"/>
          <w:divBdr>
            <w:top w:val="none" w:sz="0" w:space="0" w:color="auto"/>
            <w:left w:val="none" w:sz="0" w:space="0" w:color="auto"/>
            <w:bottom w:val="none" w:sz="0" w:space="0" w:color="auto"/>
            <w:right w:val="none" w:sz="0" w:space="0" w:color="auto"/>
          </w:divBdr>
        </w:div>
        <w:div w:id="1720280459">
          <w:marLeft w:val="640"/>
          <w:marRight w:val="0"/>
          <w:marTop w:val="0"/>
          <w:marBottom w:val="0"/>
          <w:divBdr>
            <w:top w:val="none" w:sz="0" w:space="0" w:color="auto"/>
            <w:left w:val="none" w:sz="0" w:space="0" w:color="auto"/>
            <w:bottom w:val="none" w:sz="0" w:space="0" w:color="auto"/>
            <w:right w:val="none" w:sz="0" w:space="0" w:color="auto"/>
          </w:divBdr>
        </w:div>
        <w:div w:id="1736510740">
          <w:marLeft w:val="640"/>
          <w:marRight w:val="0"/>
          <w:marTop w:val="0"/>
          <w:marBottom w:val="0"/>
          <w:divBdr>
            <w:top w:val="none" w:sz="0" w:space="0" w:color="auto"/>
            <w:left w:val="none" w:sz="0" w:space="0" w:color="auto"/>
            <w:bottom w:val="none" w:sz="0" w:space="0" w:color="auto"/>
            <w:right w:val="none" w:sz="0" w:space="0" w:color="auto"/>
          </w:divBdr>
        </w:div>
        <w:div w:id="1751544119">
          <w:marLeft w:val="640"/>
          <w:marRight w:val="0"/>
          <w:marTop w:val="0"/>
          <w:marBottom w:val="0"/>
          <w:divBdr>
            <w:top w:val="none" w:sz="0" w:space="0" w:color="auto"/>
            <w:left w:val="none" w:sz="0" w:space="0" w:color="auto"/>
            <w:bottom w:val="none" w:sz="0" w:space="0" w:color="auto"/>
            <w:right w:val="none" w:sz="0" w:space="0" w:color="auto"/>
          </w:divBdr>
        </w:div>
        <w:div w:id="1766723685">
          <w:marLeft w:val="640"/>
          <w:marRight w:val="0"/>
          <w:marTop w:val="0"/>
          <w:marBottom w:val="0"/>
          <w:divBdr>
            <w:top w:val="none" w:sz="0" w:space="0" w:color="auto"/>
            <w:left w:val="none" w:sz="0" w:space="0" w:color="auto"/>
            <w:bottom w:val="none" w:sz="0" w:space="0" w:color="auto"/>
            <w:right w:val="none" w:sz="0" w:space="0" w:color="auto"/>
          </w:divBdr>
        </w:div>
        <w:div w:id="1771270281">
          <w:marLeft w:val="640"/>
          <w:marRight w:val="0"/>
          <w:marTop w:val="0"/>
          <w:marBottom w:val="0"/>
          <w:divBdr>
            <w:top w:val="none" w:sz="0" w:space="0" w:color="auto"/>
            <w:left w:val="none" w:sz="0" w:space="0" w:color="auto"/>
            <w:bottom w:val="none" w:sz="0" w:space="0" w:color="auto"/>
            <w:right w:val="none" w:sz="0" w:space="0" w:color="auto"/>
          </w:divBdr>
        </w:div>
        <w:div w:id="1777866640">
          <w:marLeft w:val="640"/>
          <w:marRight w:val="0"/>
          <w:marTop w:val="0"/>
          <w:marBottom w:val="0"/>
          <w:divBdr>
            <w:top w:val="none" w:sz="0" w:space="0" w:color="auto"/>
            <w:left w:val="none" w:sz="0" w:space="0" w:color="auto"/>
            <w:bottom w:val="none" w:sz="0" w:space="0" w:color="auto"/>
            <w:right w:val="none" w:sz="0" w:space="0" w:color="auto"/>
          </w:divBdr>
        </w:div>
        <w:div w:id="1783375129">
          <w:marLeft w:val="640"/>
          <w:marRight w:val="0"/>
          <w:marTop w:val="0"/>
          <w:marBottom w:val="0"/>
          <w:divBdr>
            <w:top w:val="none" w:sz="0" w:space="0" w:color="auto"/>
            <w:left w:val="none" w:sz="0" w:space="0" w:color="auto"/>
            <w:bottom w:val="none" w:sz="0" w:space="0" w:color="auto"/>
            <w:right w:val="none" w:sz="0" w:space="0" w:color="auto"/>
          </w:divBdr>
        </w:div>
        <w:div w:id="1796437591">
          <w:marLeft w:val="640"/>
          <w:marRight w:val="0"/>
          <w:marTop w:val="0"/>
          <w:marBottom w:val="0"/>
          <w:divBdr>
            <w:top w:val="none" w:sz="0" w:space="0" w:color="auto"/>
            <w:left w:val="none" w:sz="0" w:space="0" w:color="auto"/>
            <w:bottom w:val="none" w:sz="0" w:space="0" w:color="auto"/>
            <w:right w:val="none" w:sz="0" w:space="0" w:color="auto"/>
          </w:divBdr>
        </w:div>
        <w:div w:id="1811896620">
          <w:marLeft w:val="640"/>
          <w:marRight w:val="0"/>
          <w:marTop w:val="0"/>
          <w:marBottom w:val="0"/>
          <w:divBdr>
            <w:top w:val="none" w:sz="0" w:space="0" w:color="auto"/>
            <w:left w:val="none" w:sz="0" w:space="0" w:color="auto"/>
            <w:bottom w:val="none" w:sz="0" w:space="0" w:color="auto"/>
            <w:right w:val="none" w:sz="0" w:space="0" w:color="auto"/>
          </w:divBdr>
        </w:div>
        <w:div w:id="1812668759">
          <w:marLeft w:val="640"/>
          <w:marRight w:val="0"/>
          <w:marTop w:val="0"/>
          <w:marBottom w:val="0"/>
          <w:divBdr>
            <w:top w:val="none" w:sz="0" w:space="0" w:color="auto"/>
            <w:left w:val="none" w:sz="0" w:space="0" w:color="auto"/>
            <w:bottom w:val="none" w:sz="0" w:space="0" w:color="auto"/>
            <w:right w:val="none" w:sz="0" w:space="0" w:color="auto"/>
          </w:divBdr>
        </w:div>
        <w:div w:id="1837958241">
          <w:marLeft w:val="640"/>
          <w:marRight w:val="0"/>
          <w:marTop w:val="0"/>
          <w:marBottom w:val="0"/>
          <w:divBdr>
            <w:top w:val="none" w:sz="0" w:space="0" w:color="auto"/>
            <w:left w:val="none" w:sz="0" w:space="0" w:color="auto"/>
            <w:bottom w:val="none" w:sz="0" w:space="0" w:color="auto"/>
            <w:right w:val="none" w:sz="0" w:space="0" w:color="auto"/>
          </w:divBdr>
        </w:div>
        <w:div w:id="1844319691">
          <w:marLeft w:val="640"/>
          <w:marRight w:val="0"/>
          <w:marTop w:val="0"/>
          <w:marBottom w:val="0"/>
          <w:divBdr>
            <w:top w:val="none" w:sz="0" w:space="0" w:color="auto"/>
            <w:left w:val="none" w:sz="0" w:space="0" w:color="auto"/>
            <w:bottom w:val="none" w:sz="0" w:space="0" w:color="auto"/>
            <w:right w:val="none" w:sz="0" w:space="0" w:color="auto"/>
          </w:divBdr>
        </w:div>
        <w:div w:id="1853645443">
          <w:marLeft w:val="640"/>
          <w:marRight w:val="0"/>
          <w:marTop w:val="0"/>
          <w:marBottom w:val="0"/>
          <w:divBdr>
            <w:top w:val="none" w:sz="0" w:space="0" w:color="auto"/>
            <w:left w:val="none" w:sz="0" w:space="0" w:color="auto"/>
            <w:bottom w:val="none" w:sz="0" w:space="0" w:color="auto"/>
            <w:right w:val="none" w:sz="0" w:space="0" w:color="auto"/>
          </w:divBdr>
        </w:div>
        <w:div w:id="1856797831">
          <w:marLeft w:val="640"/>
          <w:marRight w:val="0"/>
          <w:marTop w:val="0"/>
          <w:marBottom w:val="0"/>
          <w:divBdr>
            <w:top w:val="none" w:sz="0" w:space="0" w:color="auto"/>
            <w:left w:val="none" w:sz="0" w:space="0" w:color="auto"/>
            <w:bottom w:val="none" w:sz="0" w:space="0" w:color="auto"/>
            <w:right w:val="none" w:sz="0" w:space="0" w:color="auto"/>
          </w:divBdr>
        </w:div>
        <w:div w:id="1883905149">
          <w:marLeft w:val="640"/>
          <w:marRight w:val="0"/>
          <w:marTop w:val="0"/>
          <w:marBottom w:val="0"/>
          <w:divBdr>
            <w:top w:val="none" w:sz="0" w:space="0" w:color="auto"/>
            <w:left w:val="none" w:sz="0" w:space="0" w:color="auto"/>
            <w:bottom w:val="none" w:sz="0" w:space="0" w:color="auto"/>
            <w:right w:val="none" w:sz="0" w:space="0" w:color="auto"/>
          </w:divBdr>
        </w:div>
        <w:div w:id="1884101595">
          <w:marLeft w:val="640"/>
          <w:marRight w:val="0"/>
          <w:marTop w:val="0"/>
          <w:marBottom w:val="0"/>
          <w:divBdr>
            <w:top w:val="none" w:sz="0" w:space="0" w:color="auto"/>
            <w:left w:val="none" w:sz="0" w:space="0" w:color="auto"/>
            <w:bottom w:val="none" w:sz="0" w:space="0" w:color="auto"/>
            <w:right w:val="none" w:sz="0" w:space="0" w:color="auto"/>
          </w:divBdr>
        </w:div>
        <w:div w:id="1902519762">
          <w:marLeft w:val="640"/>
          <w:marRight w:val="0"/>
          <w:marTop w:val="0"/>
          <w:marBottom w:val="0"/>
          <w:divBdr>
            <w:top w:val="none" w:sz="0" w:space="0" w:color="auto"/>
            <w:left w:val="none" w:sz="0" w:space="0" w:color="auto"/>
            <w:bottom w:val="none" w:sz="0" w:space="0" w:color="auto"/>
            <w:right w:val="none" w:sz="0" w:space="0" w:color="auto"/>
          </w:divBdr>
        </w:div>
        <w:div w:id="1902980379">
          <w:marLeft w:val="640"/>
          <w:marRight w:val="0"/>
          <w:marTop w:val="0"/>
          <w:marBottom w:val="0"/>
          <w:divBdr>
            <w:top w:val="none" w:sz="0" w:space="0" w:color="auto"/>
            <w:left w:val="none" w:sz="0" w:space="0" w:color="auto"/>
            <w:bottom w:val="none" w:sz="0" w:space="0" w:color="auto"/>
            <w:right w:val="none" w:sz="0" w:space="0" w:color="auto"/>
          </w:divBdr>
        </w:div>
        <w:div w:id="1942838120">
          <w:marLeft w:val="640"/>
          <w:marRight w:val="0"/>
          <w:marTop w:val="0"/>
          <w:marBottom w:val="0"/>
          <w:divBdr>
            <w:top w:val="none" w:sz="0" w:space="0" w:color="auto"/>
            <w:left w:val="none" w:sz="0" w:space="0" w:color="auto"/>
            <w:bottom w:val="none" w:sz="0" w:space="0" w:color="auto"/>
            <w:right w:val="none" w:sz="0" w:space="0" w:color="auto"/>
          </w:divBdr>
        </w:div>
        <w:div w:id="1983267914">
          <w:marLeft w:val="640"/>
          <w:marRight w:val="0"/>
          <w:marTop w:val="0"/>
          <w:marBottom w:val="0"/>
          <w:divBdr>
            <w:top w:val="none" w:sz="0" w:space="0" w:color="auto"/>
            <w:left w:val="none" w:sz="0" w:space="0" w:color="auto"/>
            <w:bottom w:val="none" w:sz="0" w:space="0" w:color="auto"/>
            <w:right w:val="none" w:sz="0" w:space="0" w:color="auto"/>
          </w:divBdr>
        </w:div>
        <w:div w:id="1986080783">
          <w:marLeft w:val="640"/>
          <w:marRight w:val="0"/>
          <w:marTop w:val="0"/>
          <w:marBottom w:val="0"/>
          <w:divBdr>
            <w:top w:val="none" w:sz="0" w:space="0" w:color="auto"/>
            <w:left w:val="none" w:sz="0" w:space="0" w:color="auto"/>
            <w:bottom w:val="none" w:sz="0" w:space="0" w:color="auto"/>
            <w:right w:val="none" w:sz="0" w:space="0" w:color="auto"/>
          </w:divBdr>
        </w:div>
        <w:div w:id="2016877165">
          <w:marLeft w:val="640"/>
          <w:marRight w:val="0"/>
          <w:marTop w:val="0"/>
          <w:marBottom w:val="0"/>
          <w:divBdr>
            <w:top w:val="none" w:sz="0" w:space="0" w:color="auto"/>
            <w:left w:val="none" w:sz="0" w:space="0" w:color="auto"/>
            <w:bottom w:val="none" w:sz="0" w:space="0" w:color="auto"/>
            <w:right w:val="none" w:sz="0" w:space="0" w:color="auto"/>
          </w:divBdr>
        </w:div>
        <w:div w:id="2038313907">
          <w:marLeft w:val="640"/>
          <w:marRight w:val="0"/>
          <w:marTop w:val="0"/>
          <w:marBottom w:val="0"/>
          <w:divBdr>
            <w:top w:val="none" w:sz="0" w:space="0" w:color="auto"/>
            <w:left w:val="none" w:sz="0" w:space="0" w:color="auto"/>
            <w:bottom w:val="none" w:sz="0" w:space="0" w:color="auto"/>
            <w:right w:val="none" w:sz="0" w:space="0" w:color="auto"/>
          </w:divBdr>
        </w:div>
        <w:div w:id="2041970950">
          <w:marLeft w:val="640"/>
          <w:marRight w:val="0"/>
          <w:marTop w:val="0"/>
          <w:marBottom w:val="0"/>
          <w:divBdr>
            <w:top w:val="none" w:sz="0" w:space="0" w:color="auto"/>
            <w:left w:val="none" w:sz="0" w:space="0" w:color="auto"/>
            <w:bottom w:val="none" w:sz="0" w:space="0" w:color="auto"/>
            <w:right w:val="none" w:sz="0" w:space="0" w:color="auto"/>
          </w:divBdr>
        </w:div>
        <w:div w:id="2044600150">
          <w:marLeft w:val="640"/>
          <w:marRight w:val="0"/>
          <w:marTop w:val="0"/>
          <w:marBottom w:val="0"/>
          <w:divBdr>
            <w:top w:val="none" w:sz="0" w:space="0" w:color="auto"/>
            <w:left w:val="none" w:sz="0" w:space="0" w:color="auto"/>
            <w:bottom w:val="none" w:sz="0" w:space="0" w:color="auto"/>
            <w:right w:val="none" w:sz="0" w:space="0" w:color="auto"/>
          </w:divBdr>
        </w:div>
        <w:div w:id="2047369757">
          <w:marLeft w:val="640"/>
          <w:marRight w:val="0"/>
          <w:marTop w:val="0"/>
          <w:marBottom w:val="0"/>
          <w:divBdr>
            <w:top w:val="none" w:sz="0" w:space="0" w:color="auto"/>
            <w:left w:val="none" w:sz="0" w:space="0" w:color="auto"/>
            <w:bottom w:val="none" w:sz="0" w:space="0" w:color="auto"/>
            <w:right w:val="none" w:sz="0" w:space="0" w:color="auto"/>
          </w:divBdr>
        </w:div>
        <w:div w:id="2052998594">
          <w:marLeft w:val="640"/>
          <w:marRight w:val="0"/>
          <w:marTop w:val="0"/>
          <w:marBottom w:val="0"/>
          <w:divBdr>
            <w:top w:val="none" w:sz="0" w:space="0" w:color="auto"/>
            <w:left w:val="none" w:sz="0" w:space="0" w:color="auto"/>
            <w:bottom w:val="none" w:sz="0" w:space="0" w:color="auto"/>
            <w:right w:val="none" w:sz="0" w:space="0" w:color="auto"/>
          </w:divBdr>
        </w:div>
        <w:div w:id="2054382384">
          <w:marLeft w:val="640"/>
          <w:marRight w:val="0"/>
          <w:marTop w:val="0"/>
          <w:marBottom w:val="0"/>
          <w:divBdr>
            <w:top w:val="none" w:sz="0" w:space="0" w:color="auto"/>
            <w:left w:val="none" w:sz="0" w:space="0" w:color="auto"/>
            <w:bottom w:val="none" w:sz="0" w:space="0" w:color="auto"/>
            <w:right w:val="none" w:sz="0" w:space="0" w:color="auto"/>
          </w:divBdr>
        </w:div>
        <w:div w:id="2057924397">
          <w:marLeft w:val="640"/>
          <w:marRight w:val="0"/>
          <w:marTop w:val="0"/>
          <w:marBottom w:val="0"/>
          <w:divBdr>
            <w:top w:val="none" w:sz="0" w:space="0" w:color="auto"/>
            <w:left w:val="none" w:sz="0" w:space="0" w:color="auto"/>
            <w:bottom w:val="none" w:sz="0" w:space="0" w:color="auto"/>
            <w:right w:val="none" w:sz="0" w:space="0" w:color="auto"/>
          </w:divBdr>
        </w:div>
        <w:div w:id="2064399444">
          <w:marLeft w:val="640"/>
          <w:marRight w:val="0"/>
          <w:marTop w:val="0"/>
          <w:marBottom w:val="0"/>
          <w:divBdr>
            <w:top w:val="none" w:sz="0" w:space="0" w:color="auto"/>
            <w:left w:val="none" w:sz="0" w:space="0" w:color="auto"/>
            <w:bottom w:val="none" w:sz="0" w:space="0" w:color="auto"/>
            <w:right w:val="none" w:sz="0" w:space="0" w:color="auto"/>
          </w:divBdr>
        </w:div>
        <w:div w:id="2070954097">
          <w:marLeft w:val="640"/>
          <w:marRight w:val="0"/>
          <w:marTop w:val="0"/>
          <w:marBottom w:val="0"/>
          <w:divBdr>
            <w:top w:val="none" w:sz="0" w:space="0" w:color="auto"/>
            <w:left w:val="none" w:sz="0" w:space="0" w:color="auto"/>
            <w:bottom w:val="none" w:sz="0" w:space="0" w:color="auto"/>
            <w:right w:val="none" w:sz="0" w:space="0" w:color="auto"/>
          </w:divBdr>
        </w:div>
        <w:div w:id="2073693563">
          <w:marLeft w:val="640"/>
          <w:marRight w:val="0"/>
          <w:marTop w:val="0"/>
          <w:marBottom w:val="0"/>
          <w:divBdr>
            <w:top w:val="none" w:sz="0" w:space="0" w:color="auto"/>
            <w:left w:val="none" w:sz="0" w:space="0" w:color="auto"/>
            <w:bottom w:val="none" w:sz="0" w:space="0" w:color="auto"/>
            <w:right w:val="none" w:sz="0" w:space="0" w:color="auto"/>
          </w:divBdr>
        </w:div>
        <w:div w:id="2078629664">
          <w:marLeft w:val="640"/>
          <w:marRight w:val="0"/>
          <w:marTop w:val="0"/>
          <w:marBottom w:val="0"/>
          <w:divBdr>
            <w:top w:val="none" w:sz="0" w:space="0" w:color="auto"/>
            <w:left w:val="none" w:sz="0" w:space="0" w:color="auto"/>
            <w:bottom w:val="none" w:sz="0" w:space="0" w:color="auto"/>
            <w:right w:val="none" w:sz="0" w:space="0" w:color="auto"/>
          </w:divBdr>
        </w:div>
        <w:div w:id="2088724747">
          <w:marLeft w:val="640"/>
          <w:marRight w:val="0"/>
          <w:marTop w:val="0"/>
          <w:marBottom w:val="0"/>
          <w:divBdr>
            <w:top w:val="none" w:sz="0" w:space="0" w:color="auto"/>
            <w:left w:val="none" w:sz="0" w:space="0" w:color="auto"/>
            <w:bottom w:val="none" w:sz="0" w:space="0" w:color="auto"/>
            <w:right w:val="none" w:sz="0" w:space="0" w:color="auto"/>
          </w:divBdr>
        </w:div>
        <w:div w:id="2095737503">
          <w:marLeft w:val="640"/>
          <w:marRight w:val="0"/>
          <w:marTop w:val="0"/>
          <w:marBottom w:val="0"/>
          <w:divBdr>
            <w:top w:val="none" w:sz="0" w:space="0" w:color="auto"/>
            <w:left w:val="none" w:sz="0" w:space="0" w:color="auto"/>
            <w:bottom w:val="none" w:sz="0" w:space="0" w:color="auto"/>
            <w:right w:val="none" w:sz="0" w:space="0" w:color="auto"/>
          </w:divBdr>
        </w:div>
        <w:div w:id="2096784279">
          <w:marLeft w:val="640"/>
          <w:marRight w:val="0"/>
          <w:marTop w:val="0"/>
          <w:marBottom w:val="0"/>
          <w:divBdr>
            <w:top w:val="none" w:sz="0" w:space="0" w:color="auto"/>
            <w:left w:val="none" w:sz="0" w:space="0" w:color="auto"/>
            <w:bottom w:val="none" w:sz="0" w:space="0" w:color="auto"/>
            <w:right w:val="none" w:sz="0" w:space="0" w:color="auto"/>
          </w:divBdr>
        </w:div>
        <w:div w:id="2097364217">
          <w:marLeft w:val="640"/>
          <w:marRight w:val="0"/>
          <w:marTop w:val="0"/>
          <w:marBottom w:val="0"/>
          <w:divBdr>
            <w:top w:val="none" w:sz="0" w:space="0" w:color="auto"/>
            <w:left w:val="none" w:sz="0" w:space="0" w:color="auto"/>
            <w:bottom w:val="none" w:sz="0" w:space="0" w:color="auto"/>
            <w:right w:val="none" w:sz="0" w:space="0" w:color="auto"/>
          </w:divBdr>
        </w:div>
        <w:div w:id="2106682453">
          <w:marLeft w:val="640"/>
          <w:marRight w:val="0"/>
          <w:marTop w:val="0"/>
          <w:marBottom w:val="0"/>
          <w:divBdr>
            <w:top w:val="none" w:sz="0" w:space="0" w:color="auto"/>
            <w:left w:val="none" w:sz="0" w:space="0" w:color="auto"/>
            <w:bottom w:val="none" w:sz="0" w:space="0" w:color="auto"/>
            <w:right w:val="none" w:sz="0" w:space="0" w:color="auto"/>
          </w:divBdr>
        </w:div>
        <w:div w:id="2123651776">
          <w:marLeft w:val="640"/>
          <w:marRight w:val="0"/>
          <w:marTop w:val="0"/>
          <w:marBottom w:val="0"/>
          <w:divBdr>
            <w:top w:val="none" w:sz="0" w:space="0" w:color="auto"/>
            <w:left w:val="none" w:sz="0" w:space="0" w:color="auto"/>
            <w:bottom w:val="none" w:sz="0" w:space="0" w:color="auto"/>
            <w:right w:val="none" w:sz="0" w:space="0" w:color="auto"/>
          </w:divBdr>
        </w:div>
        <w:div w:id="2127264342">
          <w:marLeft w:val="640"/>
          <w:marRight w:val="0"/>
          <w:marTop w:val="0"/>
          <w:marBottom w:val="0"/>
          <w:divBdr>
            <w:top w:val="none" w:sz="0" w:space="0" w:color="auto"/>
            <w:left w:val="none" w:sz="0" w:space="0" w:color="auto"/>
            <w:bottom w:val="none" w:sz="0" w:space="0" w:color="auto"/>
            <w:right w:val="none" w:sz="0" w:space="0" w:color="auto"/>
          </w:divBdr>
        </w:div>
        <w:div w:id="2147308615">
          <w:marLeft w:val="640"/>
          <w:marRight w:val="0"/>
          <w:marTop w:val="0"/>
          <w:marBottom w:val="0"/>
          <w:divBdr>
            <w:top w:val="none" w:sz="0" w:space="0" w:color="auto"/>
            <w:left w:val="none" w:sz="0" w:space="0" w:color="auto"/>
            <w:bottom w:val="none" w:sz="0" w:space="0" w:color="auto"/>
            <w:right w:val="none" w:sz="0" w:space="0" w:color="auto"/>
          </w:divBdr>
        </w:div>
      </w:divsChild>
    </w:div>
    <w:div w:id="982545058">
      <w:bodyDiv w:val="1"/>
      <w:marLeft w:val="0"/>
      <w:marRight w:val="0"/>
      <w:marTop w:val="0"/>
      <w:marBottom w:val="0"/>
      <w:divBdr>
        <w:top w:val="none" w:sz="0" w:space="0" w:color="auto"/>
        <w:left w:val="none" w:sz="0" w:space="0" w:color="auto"/>
        <w:bottom w:val="none" w:sz="0" w:space="0" w:color="auto"/>
        <w:right w:val="none" w:sz="0" w:space="0" w:color="auto"/>
      </w:divBdr>
      <w:divsChild>
        <w:div w:id="16543240">
          <w:marLeft w:val="640"/>
          <w:marRight w:val="0"/>
          <w:marTop w:val="0"/>
          <w:marBottom w:val="0"/>
          <w:divBdr>
            <w:top w:val="none" w:sz="0" w:space="0" w:color="auto"/>
            <w:left w:val="none" w:sz="0" w:space="0" w:color="auto"/>
            <w:bottom w:val="none" w:sz="0" w:space="0" w:color="auto"/>
            <w:right w:val="none" w:sz="0" w:space="0" w:color="auto"/>
          </w:divBdr>
        </w:div>
        <w:div w:id="21824197">
          <w:marLeft w:val="640"/>
          <w:marRight w:val="0"/>
          <w:marTop w:val="0"/>
          <w:marBottom w:val="0"/>
          <w:divBdr>
            <w:top w:val="none" w:sz="0" w:space="0" w:color="auto"/>
            <w:left w:val="none" w:sz="0" w:space="0" w:color="auto"/>
            <w:bottom w:val="none" w:sz="0" w:space="0" w:color="auto"/>
            <w:right w:val="none" w:sz="0" w:space="0" w:color="auto"/>
          </w:divBdr>
        </w:div>
        <w:div w:id="22482940">
          <w:marLeft w:val="640"/>
          <w:marRight w:val="0"/>
          <w:marTop w:val="0"/>
          <w:marBottom w:val="0"/>
          <w:divBdr>
            <w:top w:val="none" w:sz="0" w:space="0" w:color="auto"/>
            <w:left w:val="none" w:sz="0" w:space="0" w:color="auto"/>
            <w:bottom w:val="none" w:sz="0" w:space="0" w:color="auto"/>
            <w:right w:val="none" w:sz="0" w:space="0" w:color="auto"/>
          </w:divBdr>
        </w:div>
        <w:div w:id="25493848">
          <w:marLeft w:val="640"/>
          <w:marRight w:val="0"/>
          <w:marTop w:val="0"/>
          <w:marBottom w:val="0"/>
          <w:divBdr>
            <w:top w:val="none" w:sz="0" w:space="0" w:color="auto"/>
            <w:left w:val="none" w:sz="0" w:space="0" w:color="auto"/>
            <w:bottom w:val="none" w:sz="0" w:space="0" w:color="auto"/>
            <w:right w:val="none" w:sz="0" w:space="0" w:color="auto"/>
          </w:divBdr>
        </w:div>
        <w:div w:id="35858848">
          <w:marLeft w:val="640"/>
          <w:marRight w:val="0"/>
          <w:marTop w:val="0"/>
          <w:marBottom w:val="0"/>
          <w:divBdr>
            <w:top w:val="none" w:sz="0" w:space="0" w:color="auto"/>
            <w:left w:val="none" w:sz="0" w:space="0" w:color="auto"/>
            <w:bottom w:val="none" w:sz="0" w:space="0" w:color="auto"/>
            <w:right w:val="none" w:sz="0" w:space="0" w:color="auto"/>
          </w:divBdr>
        </w:div>
        <w:div w:id="36467051">
          <w:marLeft w:val="640"/>
          <w:marRight w:val="0"/>
          <w:marTop w:val="0"/>
          <w:marBottom w:val="0"/>
          <w:divBdr>
            <w:top w:val="none" w:sz="0" w:space="0" w:color="auto"/>
            <w:left w:val="none" w:sz="0" w:space="0" w:color="auto"/>
            <w:bottom w:val="none" w:sz="0" w:space="0" w:color="auto"/>
            <w:right w:val="none" w:sz="0" w:space="0" w:color="auto"/>
          </w:divBdr>
        </w:div>
        <w:div w:id="43334403">
          <w:marLeft w:val="640"/>
          <w:marRight w:val="0"/>
          <w:marTop w:val="0"/>
          <w:marBottom w:val="0"/>
          <w:divBdr>
            <w:top w:val="none" w:sz="0" w:space="0" w:color="auto"/>
            <w:left w:val="none" w:sz="0" w:space="0" w:color="auto"/>
            <w:bottom w:val="none" w:sz="0" w:space="0" w:color="auto"/>
            <w:right w:val="none" w:sz="0" w:space="0" w:color="auto"/>
          </w:divBdr>
        </w:div>
        <w:div w:id="45762342">
          <w:marLeft w:val="640"/>
          <w:marRight w:val="0"/>
          <w:marTop w:val="0"/>
          <w:marBottom w:val="0"/>
          <w:divBdr>
            <w:top w:val="none" w:sz="0" w:space="0" w:color="auto"/>
            <w:left w:val="none" w:sz="0" w:space="0" w:color="auto"/>
            <w:bottom w:val="none" w:sz="0" w:space="0" w:color="auto"/>
            <w:right w:val="none" w:sz="0" w:space="0" w:color="auto"/>
          </w:divBdr>
        </w:div>
        <w:div w:id="49813444">
          <w:marLeft w:val="640"/>
          <w:marRight w:val="0"/>
          <w:marTop w:val="0"/>
          <w:marBottom w:val="0"/>
          <w:divBdr>
            <w:top w:val="none" w:sz="0" w:space="0" w:color="auto"/>
            <w:left w:val="none" w:sz="0" w:space="0" w:color="auto"/>
            <w:bottom w:val="none" w:sz="0" w:space="0" w:color="auto"/>
            <w:right w:val="none" w:sz="0" w:space="0" w:color="auto"/>
          </w:divBdr>
        </w:div>
        <w:div w:id="57559340">
          <w:marLeft w:val="640"/>
          <w:marRight w:val="0"/>
          <w:marTop w:val="0"/>
          <w:marBottom w:val="0"/>
          <w:divBdr>
            <w:top w:val="none" w:sz="0" w:space="0" w:color="auto"/>
            <w:left w:val="none" w:sz="0" w:space="0" w:color="auto"/>
            <w:bottom w:val="none" w:sz="0" w:space="0" w:color="auto"/>
            <w:right w:val="none" w:sz="0" w:space="0" w:color="auto"/>
          </w:divBdr>
        </w:div>
        <w:div w:id="60758303">
          <w:marLeft w:val="640"/>
          <w:marRight w:val="0"/>
          <w:marTop w:val="0"/>
          <w:marBottom w:val="0"/>
          <w:divBdr>
            <w:top w:val="none" w:sz="0" w:space="0" w:color="auto"/>
            <w:left w:val="none" w:sz="0" w:space="0" w:color="auto"/>
            <w:bottom w:val="none" w:sz="0" w:space="0" w:color="auto"/>
            <w:right w:val="none" w:sz="0" w:space="0" w:color="auto"/>
          </w:divBdr>
        </w:div>
        <w:div w:id="85418549">
          <w:marLeft w:val="640"/>
          <w:marRight w:val="0"/>
          <w:marTop w:val="0"/>
          <w:marBottom w:val="0"/>
          <w:divBdr>
            <w:top w:val="none" w:sz="0" w:space="0" w:color="auto"/>
            <w:left w:val="none" w:sz="0" w:space="0" w:color="auto"/>
            <w:bottom w:val="none" w:sz="0" w:space="0" w:color="auto"/>
            <w:right w:val="none" w:sz="0" w:space="0" w:color="auto"/>
          </w:divBdr>
        </w:div>
        <w:div w:id="85423075">
          <w:marLeft w:val="640"/>
          <w:marRight w:val="0"/>
          <w:marTop w:val="0"/>
          <w:marBottom w:val="0"/>
          <w:divBdr>
            <w:top w:val="none" w:sz="0" w:space="0" w:color="auto"/>
            <w:left w:val="none" w:sz="0" w:space="0" w:color="auto"/>
            <w:bottom w:val="none" w:sz="0" w:space="0" w:color="auto"/>
            <w:right w:val="none" w:sz="0" w:space="0" w:color="auto"/>
          </w:divBdr>
        </w:div>
        <w:div w:id="86198025">
          <w:marLeft w:val="640"/>
          <w:marRight w:val="0"/>
          <w:marTop w:val="0"/>
          <w:marBottom w:val="0"/>
          <w:divBdr>
            <w:top w:val="none" w:sz="0" w:space="0" w:color="auto"/>
            <w:left w:val="none" w:sz="0" w:space="0" w:color="auto"/>
            <w:bottom w:val="none" w:sz="0" w:space="0" w:color="auto"/>
            <w:right w:val="none" w:sz="0" w:space="0" w:color="auto"/>
          </w:divBdr>
        </w:div>
        <w:div w:id="91703347">
          <w:marLeft w:val="640"/>
          <w:marRight w:val="0"/>
          <w:marTop w:val="0"/>
          <w:marBottom w:val="0"/>
          <w:divBdr>
            <w:top w:val="none" w:sz="0" w:space="0" w:color="auto"/>
            <w:left w:val="none" w:sz="0" w:space="0" w:color="auto"/>
            <w:bottom w:val="none" w:sz="0" w:space="0" w:color="auto"/>
            <w:right w:val="none" w:sz="0" w:space="0" w:color="auto"/>
          </w:divBdr>
        </w:div>
        <w:div w:id="104084080">
          <w:marLeft w:val="640"/>
          <w:marRight w:val="0"/>
          <w:marTop w:val="0"/>
          <w:marBottom w:val="0"/>
          <w:divBdr>
            <w:top w:val="none" w:sz="0" w:space="0" w:color="auto"/>
            <w:left w:val="none" w:sz="0" w:space="0" w:color="auto"/>
            <w:bottom w:val="none" w:sz="0" w:space="0" w:color="auto"/>
            <w:right w:val="none" w:sz="0" w:space="0" w:color="auto"/>
          </w:divBdr>
        </w:div>
        <w:div w:id="107818050">
          <w:marLeft w:val="640"/>
          <w:marRight w:val="0"/>
          <w:marTop w:val="0"/>
          <w:marBottom w:val="0"/>
          <w:divBdr>
            <w:top w:val="none" w:sz="0" w:space="0" w:color="auto"/>
            <w:left w:val="none" w:sz="0" w:space="0" w:color="auto"/>
            <w:bottom w:val="none" w:sz="0" w:space="0" w:color="auto"/>
            <w:right w:val="none" w:sz="0" w:space="0" w:color="auto"/>
          </w:divBdr>
        </w:div>
        <w:div w:id="111553682">
          <w:marLeft w:val="640"/>
          <w:marRight w:val="0"/>
          <w:marTop w:val="0"/>
          <w:marBottom w:val="0"/>
          <w:divBdr>
            <w:top w:val="none" w:sz="0" w:space="0" w:color="auto"/>
            <w:left w:val="none" w:sz="0" w:space="0" w:color="auto"/>
            <w:bottom w:val="none" w:sz="0" w:space="0" w:color="auto"/>
            <w:right w:val="none" w:sz="0" w:space="0" w:color="auto"/>
          </w:divBdr>
        </w:div>
        <w:div w:id="115026114">
          <w:marLeft w:val="640"/>
          <w:marRight w:val="0"/>
          <w:marTop w:val="0"/>
          <w:marBottom w:val="0"/>
          <w:divBdr>
            <w:top w:val="none" w:sz="0" w:space="0" w:color="auto"/>
            <w:left w:val="none" w:sz="0" w:space="0" w:color="auto"/>
            <w:bottom w:val="none" w:sz="0" w:space="0" w:color="auto"/>
            <w:right w:val="none" w:sz="0" w:space="0" w:color="auto"/>
          </w:divBdr>
        </w:div>
        <w:div w:id="120199183">
          <w:marLeft w:val="640"/>
          <w:marRight w:val="0"/>
          <w:marTop w:val="0"/>
          <w:marBottom w:val="0"/>
          <w:divBdr>
            <w:top w:val="none" w:sz="0" w:space="0" w:color="auto"/>
            <w:left w:val="none" w:sz="0" w:space="0" w:color="auto"/>
            <w:bottom w:val="none" w:sz="0" w:space="0" w:color="auto"/>
            <w:right w:val="none" w:sz="0" w:space="0" w:color="auto"/>
          </w:divBdr>
        </w:div>
        <w:div w:id="178084517">
          <w:marLeft w:val="640"/>
          <w:marRight w:val="0"/>
          <w:marTop w:val="0"/>
          <w:marBottom w:val="0"/>
          <w:divBdr>
            <w:top w:val="none" w:sz="0" w:space="0" w:color="auto"/>
            <w:left w:val="none" w:sz="0" w:space="0" w:color="auto"/>
            <w:bottom w:val="none" w:sz="0" w:space="0" w:color="auto"/>
            <w:right w:val="none" w:sz="0" w:space="0" w:color="auto"/>
          </w:divBdr>
        </w:div>
        <w:div w:id="184175045">
          <w:marLeft w:val="640"/>
          <w:marRight w:val="0"/>
          <w:marTop w:val="0"/>
          <w:marBottom w:val="0"/>
          <w:divBdr>
            <w:top w:val="none" w:sz="0" w:space="0" w:color="auto"/>
            <w:left w:val="none" w:sz="0" w:space="0" w:color="auto"/>
            <w:bottom w:val="none" w:sz="0" w:space="0" w:color="auto"/>
            <w:right w:val="none" w:sz="0" w:space="0" w:color="auto"/>
          </w:divBdr>
        </w:div>
        <w:div w:id="184833875">
          <w:marLeft w:val="640"/>
          <w:marRight w:val="0"/>
          <w:marTop w:val="0"/>
          <w:marBottom w:val="0"/>
          <w:divBdr>
            <w:top w:val="none" w:sz="0" w:space="0" w:color="auto"/>
            <w:left w:val="none" w:sz="0" w:space="0" w:color="auto"/>
            <w:bottom w:val="none" w:sz="0" w:space="0" w:color="auto"/>
            <w:right w:val="none" w:sz="0" w:space="0" w:color="auto"/>
          </w:divBdr>
        </w:div>
        <w:div w:id="205800147">
          <w:marLeft w:val="640"/>
          <w:marRight w:val="0"/>
          <w:marTop w:val="0"/>
          <w:marBottom w:val="0"/>
          <w:divBdr>
            <w:top w:val="none" w:sz="0" w:space="0" w:color="auto"/>
            <w:left w:val="none" w:sz="0" w:space="0" w:color="auto"/>
            <w:bottom w:val="none" w:sz="0" w:space="0" w:color="auto"/>
            <w:right w:val="none" w:sz="0" w:space="0" w:color="auto"/>
          </w:divBdr>
        </w:div>
        <w:div w:id="210773934">
          <w:marLeft w:val="640"/>
          <w:marRight w:val="0"/>
          <w:marTop w:val="0"/>
          <w:marBottom w:val="0"/>
          <w:divBdr>
            <w:top w:val="none" w:sz="0" w:space="0" w:color="auto"/>
            <w:left w:val="none" w:sz="0" w:space="0" w:color="auto"/>
            <w:bottom w:val="none" w:sz="0" w:space="0" w:color="auto"/>
            <w:right w:val="none" w:sz="0" w:space="0" w:color="auto"/>
          </w:divBdr>
        </w:div>
        <w:div w:id="216400986">
          <w:marLeft w:val="640"/>
          <w:marRight w:val="0"/>
          <w:marTop w:val="0"/>
          <w:marBottom w:val="0"/>
          <w:divBdr>
            <w:top w:val="none" w:sz="0" w:space="0" w:color="auto"/>
            <w:left w:val="none" w:sz="0" w:space="0" w:color="auto"/>
            <w:bottom w:val="none" w:sz="0" w:space="0" w:color="auto"/>
            <w:right w:val="none" w:sz="0" w:space="0" w:color="auto"/>
          </w:divBdr>
        </w:div>
        <w:div w:id="237718260">
          <w:marLeft w:val="640"/>
          <w:marRight w:val="0"/>
          <w:marTop w:val="0"/>
          <w:marBottom w:val="0"/>
          <w:divBdr>
            <w:top w:val="none" w:sz="0" w:space="0" w:color="auto"/>
            <w:left w:val="none" w:sz="0" w:space="0" w:color="auto"/>
            <w:bottom w:val="none" w:sz="0" w:space="0" w:color="auto"/>
            <w:right w:val="none" w:sz="0" w:space="0" w:color="auto"/>
          </w:divBdr>
        </w:div>
        <w:div w:id="258873085">
          <w:marLeft w:val="640"/>
          <w:marRight w:val="0"/>
          <w:marTop w:val="0"/>
          <w:marBottom w:val="0"/>
          <w:divBdr>
            <w:top w:val="none" w:sz="0" w:space="0" w:color="auto"/>
            <w:left w:val="none" w:sz="0" w:space="0" w:color="auto"/>
            <w:bottom w:val="none" w:sz="0" w:space="0" w:color="auto"/>
            <w:right w:val="none" w:sz="0" w:space="0" w:color="auto"/>
          </w:divBdr>
        </w:div>
        <w:div w:id="260770413">
          <w:marLeft w:val="640"/>
          <w:marRight w:val="0"/>
          <w:marTop w:val="0"/>
          <w:marBottom w:val="0"/>
          <w:divBdr>
            <w:top w:val="none" w:sz="0" w:space="0" w:color="auto"/>
            <w:left w:val="none" w:sz="0" w:space="0" w:color="auto"/>
            <w:bottom w:val="none" w:sz="0" w:space="0" w:color="auto"/>
            <w:right w:val="none" w:sz="0" w:space="0" w:color="auto"/>
          </w:divBdr>
        </w:div>
        <w:div w:id="260846303">
          <w:marLeft w:val="640"/>
          <w:marRight w:val="0"/>
          <w:marTop w:val="0"/>
          <w:marBottom w:val="0"/>
          <w:divBdr>
            <w:top w:val="none" w:sz="0" w:space="0" w:color="auto"/>
            <w:left w:val="none" w:sz="0" w:space="0" w:color="auto"/>
            <w:bottom w:val="none" w:sz="0" w:space="0" w:color="auto"/>
            <w:right w:val="none" w:sz="0" w:space="0" w:color="auto"/>
          </w:divBdr>
        </w:div>
        <w:div w:id="265701764">
          <w:marLeft w:val="640"/>
          <w:marRight w:val="0"/>
          <w:marTop w:val="0"/>
          <w:marBottom w:val="0"/>
          <w:divBdr>
            <w:top w:val="none" w:sz="0" w:space="0" w:color="auto"/>
            <w:left w:val="none" w:sz="0" w:space="0" w:color="auto"/>
            <w:bottom w:val="none" w:sz="0" w:space="0" w:color="auto"/>
            <w:right w:val="none" w:sz="0" w:space="0" w:color="auto"/>
          </w:divBdr>
        </w:div>
        <w:div w:id="271282029">
          <w:marLeft w:val="640"/>
          <w:marRight w:val="0"/>
          <w:marTop w:val="0"/>
          <w:marBottom w:val="0"/>
          <w:divBdr>
            <w:top w:val="none" w:sz="0" w:space="0" w:color="auto"/>
            <w:left w:val="none" w:sz="0" w:space="0" w:color="auto"/>
            <w:bottom w:val="none" w:sz="0" w:space="0" w:color="auto"/>
            <w:right w:val="none" w:sz="0" w:space="0" w:color="auto"/>
          </w:divBdr>
        </w:div>
        <w:div w:id="272134661">
          <w:marLeft w:val="640"/>
          <w:marRight w:val="0"/>
          <w:marTop w:val="0"/>
          <w:marBottom w:val="0"/>
          <w:divBdr>
            <w:top w:val="none" w:sz="0" w:space="0" w:color="auto"/>
            <w:left w:val="none" w:sz="0" w:space="0" w:color="auto"/>
            <w:bottom w:val="none" w:sz="0" w:space="0" w:color="auto"/>
            <w:right w:val="none" w:sz="0" w:space="0" w:color="auto"/>
          </w:divBdr>
        </w:div>
        <w:div w:id="274871175">
          <w:marLeft w:val="640"/>
          <w:marRight w:val="0"/>
          <w:marTop w:val="0"/>
          <w:marBottom w:val="0"/>
          <w:divBdr>
            <w:top w:val="none" w:sz="0" w:space="0" w:color="auto"/>
            <w:left w:val="none" w:sz="0" w:space="0" w:color="auto"/>
            <w:bottom w:val="none" w:sz="0" w:space="0" w:color="auto"/>
            <w:right w:val="none" w:sz="0" w:space="0" w:color="auto"/>
          </w:divBdr>
        </w:div>
        <w:div w:id="275019048">
          <w:marLeft w:val="640"/>
          <w:marRight w:val="0"/>
          <w:marTop w:val="0"/>
          <w:marBottom w:val="0"/>
          <w:divBdr>
            <w:top w:val="none" w:sz="0" w:space="0" w:color="auto"/>
            <w:left w:val="none" w:sz="0" w:space="0" w:color="auto"/>
            <w:bottom w:val="none" w:sz="0" w:space="0" w:color="auto"/>
            <w:right w:val="none" w:sz="0" w:space="0" w:color="auto"/>
          </w:divBdr>
        </w:div>
        <w:div w:id="297998936">
          <w:marLeft w:val="640"/>
          <w:marRight w:val="0"/>
          <w:marTop w:val="0"/>
          <w:marBottom w:val="0"/>
          <w:divBdr>
            <w:top w:val="none" w:sz="0" w:space="0" w:color="auto"/>
            <w:left w:val="none" w:sz="0" w:space="0" w:color="auto"/>
            <w:bottom w:val="none" w:sz="0" w:space="0" w:color="auto"/>
            <w:right w:val="none" w:sz="0" w:space="0" w:color="auto"/>
          </w:divBdr>
        </w:div>
        <w:div w:id="298808186">
          <w:marLeft w:val="640"/>
          <w:marRight w:val="0"/>
          <w:marTop w:val="0"/>
          <w:marBottom w:val="0"/>
          <w:divBdr>
            <w:top w:val="none" w:sz="0" w:space="0" w:color="auto"/>
            <w:left w:val="none" w:sz="0" w:space="0" w:color="auto"/>
            <w:bottom w:val="none" w:sz="0" w:space="0" w:color="auto"/>
            <w:right w:val="none" w:sz="0" w:space="0" w:color="auto"/>
          </w:divBdr>
        </w:div>
        <w:div w:id="317199022">
          <w:marLeft w:val="640"/>
          <w:marRight w:val="0"/>
          <w:marTop w:val="0"/>
          <w:marBottom w:val="0"/>
          <w:divBdr>
            <w:top w:val="none" w:sz="0" w:space="0" w:color="auto"/>
            <w:left w:val="none" w:sz="0" w:space="0" w:color="auto"/>
            <w:bottom w:val="none" w:sz="0" w:space="0" w:color="auto"/>
            <w:right w:val="none" w:sz="0" w:space="0" w:color="auto"/>
          </w:divBdr>
        </w:div>
        <w:div w:id="330722775">
          <w:marLeft w:val="640"/>
          <w:marRight w:val="0"/>
          <w:marTop w:val="0"/>
          <w:marBottom w:val="0"/>
          <w:divBdr>
            <w:top w:val="none" w:sz="0" w:space="0" w:color="auto"/>
            <w:left w:val="none" w:sz="0" w:space="0" w:color="auto"/>
            <w:bottom w:val="none" w:sz="0" w:space="0" w:color="auto"/>
            <w:right w:val="none" w:sz="0" w:space="0" w:color="auto"/>
          </w:divBdr>
        </w:div>
        <w:div w:id="331111061">
          <w:marLeft w:val="640"/>
          <w:marRight w:val="0"/>
          <w:marTop w:val="0"/>
          <w:marBottom w:val="0"/>
          <w:divBdr>
            <w:top w:val="none" w:sz="0" w:space="0" w:color="auto"/>
            <w:left w:val="none" w:sz="0" w:space="0" w:color="auto"/>
            <w:bottom w:val="none" w:sz="0" w:space="0" w:color="auto"/>
            <w:right w:val="none" w:sz="0" w:space="0" w:color="auto"/>
          </w:divBdr>
        </w:div>
        <w:div w:id="337734941">
          <w:marLeft w:val="640"/>
          <w:marRight w:val="0"/>
          <w:marTop w:val="0"/>
          <w:marBottom w:val="0"/>
          <w:divBdr>
            <w:top w:val="none" w:sz="0" w:space="0" w:color="auto"/>
            <w:left w:val="none" w:sz="0" w:space="0" w:color="auto"/>
            <w:bottom w:val="none" w:sz="0" w:space="0" w:color="auto"/>
            <w:right w:val="none" w:sz="0" w:space="0" w:color="auto"/>
          </w:divBdr>
        </w:div>
        <w:div w:id="344527022">
          <w:marLeft w:val="640"/>
          <w:marRight w:val="0"/>
          <w:marTop w:val="0"/>
          <w:marBottom w:val="0"/>
          <w:divBdr>
            <w:top w:val="none" w:sz="0" w:space="0" w:color="auto"/>
            <w:left w:val="none" w:sz="0" w:space="0" w:color="auto"/>
            <w:bottom w:val="none" w:sz="0" w:space="0" w:color="auto"/>
            <w:right w:val="none" w:sz="0" w:space="0" w:color="auto"/>
          </w:divBdr>
        </w:div>
        <w:div w:id="364062588">
          <w:marLeft w:val="640"/>
          <w:marRight w:val="0"/>
          <w:marTop w:val="0"/>
          <w:marBottom w:val="0"/>
          <w:divBdr>
            <w:top w:val="none" w:sz="0" w:space="0" w:color="auto"/>
            <w:left w:val="none" w:sz="0" w:space="0" w:color="auto"/>
            <w:bottom w:val="none" w:sz="0" w:space="0" w:color="auto"/>
            <w:right w:val="none" w:sz="0" w:space="0" w:color="auto"/>
          </w:divBdr>
        </w:div>
        <w:div w:id="365721939">
          <w:marLeft w:val="640"/>
          <w:marRight w:val="0"/>
          <w:marTop w:val="0"/>
          <w:marBottom w:val="0"/>
          <w:divBdr>
            <w:top w:val="none" w:sz="0" w:space="0" w:color="auto"/>
            <w:left w:val="none" w:sz="0" w:space="0" w:color="auto"/>
            <w:bottom w:val="none" w:sz="0" w:space="0" w:color="auto"/>
            <w:right w:val="none" w:sz="0" w:space="0" w:color="auto"/>
          </w:divBdr>
        </w:div>
        <w:div w:id="389572838">
          <w:marLeft w:val="640"/>
          <w:marRight w:val="0"/>
          <w:marTop w:val="0"/>
          <w:marBottom w:val="0"/>
          <w:divBdr>
            <w:top w:val="none" w:sz="0" w:space="0" w:color="auto"/>
            <w:left w:val="none" w:sz="0" w:space="0" w:color="auto"/>
            <w:bottom w:val="none" w:sz="0" w:space="0" w:color="auto"/>
            <w:right w:val="none" w:sz="0" w:space="0" w:color="auto"/>
          </w:divBdr>
        </w:div>
        <w:div w:id="390661373">
          <w:marLeft w:val="640"/>
          <w:marRight w:val="0"/>
          <w:marTop w:val="0"/>
          <w:marBottom w:val="0"/>
          <w:divBdr>
            <w:top w:val="none" w:sz="0" w:space="0" w:color="auto"/>
            <w:left w:val="none" w:sz="0" w:space="0" w:color="auto"/>
            <w:bottom w:val="none" w:sz="0" w:space="0" w:color="auto"/>
            <w:right w:val="none" w:sz="0" w:space="0" w:color="auto"/>
          </w:divBdr>
        </w:div>
        <w:div w:id="393552996">
          <w:marLeft w:val="640"/>
          <w:marRight w:val="0"/>
          <w:marTop w:val="0"/>
          <w:marBottom w:val="0"/>
          <w:divBdr>
            <w:top w:val="none" w:sz="0" w:space="0" w:color="auto"/>
            <w:left w:val="none" w:sz="0" w:space="0" w:color="auto"/>
            <w:bottom w:val="none" w:sz="0" w:space="0" w:color="auto"/>
            <w:right w:val="none" w:sz="0" w:space="0" w:color="auto"/>
          </w:divBdr>
        </w:div>
        <w:div w:id="404842146">
          <w:marLeft w:val="640"/>
          <w:marRight w:val="0"/>
          <w:marTop w:val="0"/>
          <w:marBottom w:val="0"/>
          <w:divBdr>
            <w:top w:val="none" w:sz="0" w:space="0" w:color="auto"/>
            <w:left w:val="none" w:sz="0" w:space="0" w:color="auto"/>
            <w:bottom w:val="none" w:sz="0" w:space="0" w:color="auto"/>
            <w:right w:val="none" w:sz="0" w:space="0" w:color="auto"/>
          </w:divBdr>
        </w:div>
        <w:div w:id="405078251">
          <w:marLeft w:val="640"/>
          <w:marRight w:val="0"/>
          <w:marTop w:val="0"/>
          <w:marBottom w:val="0"/>
          <w:divBdr>
            <w:top w:val="none" w:sz="0" w:space="0" w:color="auto"/>
            <w:left w:val="none" w:sz="0" w:space="0" w:color="auto"/>
            <w:bottom w:val="none" w:sz="0" w:space="0" w:color="auto"/>
            <w:right w:val="none" w:sz="0" w:space="0" w:color="auto"/>
          </w:divBdr>
        </w:div>
        <w:div w:id="407268280">
          <w:marLeft w:val="640"/>
          <w:marRight w:val="0"/>
          <w:marTop w:val="0"/>
          <w:marBottom w:val="0"/>
          <w:divBdr>
            <w:top w:val="none" w:sz="0" w:space="0" w:color="auto"/>
            <w:left w:val="none" w:sz="0" w:space="0" w:color="auto"/>
            <w:bottom w:val="none" w:sz="0" w:space="0" w:color="auto"/>
            <w:right w:val="none" w:sz="0" w:space="0" w:color="auto"/>
          </w:divBdr>
        </w:div>
        <w:div w:id="428045507">
          <w:marLeft w:val="640"/>
          <w:marRight w:val="0"/>
          <w:marTop w:val="0"/>
          <w:marBottom w:val="0"/>
          <w:divBdr>
            <w:top w:val="none" w:sz="0" w:space="0" w:color="auto"/>
            <w:left w:val="none" w:sz="0" w:space="0" w:color="auto"/>
            <w:bottom w:val="none" w:sz="0" w:space="0" w:color="auto"/>
            <w:right w:val="none" w:sz="0" w:space="0" w:color="auto"/>
          </w:divBdr>
        </w:div>
        <w:div w:id="431323118">
          <w:marLeft w:val="640"/>
          <w:marRight w:val="0"/>
          <w:marTop w:val="0"/>
          <w:marBottom w:val="0"/>
          <w:divBdr>
            <w:top w:val="none" w:sz="0" w:space="0" w:color="auto"/>
            <w:left w:val="none" w:sz="0" w:space="0" w:color="auto"/>
            <w:bottom w:val="none" w:sz="0" w:space="0" w:color="auto"/>
            <w:right w:val="none" w:sz="0" w:space="0" w:color="auto"/>
          </w:divBdr>
        </w:div>
        <w:div w:id="433131110">
          <w:marLeft w:val="640"/>
          <w:marRight w:val="0"/>
          <w:marTop w:val="0"/>
          <w:marBottom w:val="0"/>
          <w:divBdr>
            <w:top w:val="none" w:sz="0" w:space="0" w:color="auto"/>
            <w:left w:val="none" w:sz="0" w:space="0" w:color="auto"/>
            <w:bottom w:val="none" w:sz="0" w:space="0" w:color="auto"/>
            <w:right w:val="none" w:sz="0" w:space="0" w:color="auto"/>
          </w:divBdr>
        </w:div>
        <w:div w:id="436944211">
          <w:marLeft w:val="640"/>
          <w:marRight w:val="0"/>
          <w:marTop w:val="0"/>
          <w:marBottom w:val="0"/>
          <w:divBdr>
            <w:top w:val="none" w:sz="0" w:space="0" w:color="auto"/>
            <w:left w:val="none" w:sz="0" w:space="0" w:color="auto"/>
            <w:bottom w:val="none" w:sz="0" w:space="0" w:color="auto"/>
            <w:right w:val="none" w:sz="0" w:space="0" w:color="auto"/>
          </w:divBdr>
        </w:div>
        <w:div w:id="453256264">
          <w:marLeft w:val="640"/>
          <w:marRight w:val="0"/>
          <w:marTop w:val="0"/>
          <w:marBottom w:val="0"/>
          <w:divBdr>
            <w:top w:val="none" w:sz="0" w:space="0" w:color="auto"/>
            <w:left w:val="none" w:sz="0" w:space="0" w:color="auto"/>
            <w:bottom w:val="none" w:sz="0" w:space="0" w:color="auto"/>
            <w:right w:val="none" w:sz="0" w:space="0" w:color="auto"/>
          </w:divBdr>
        </w:div>
        <w:div w:id="460736021">
          <w:marLeft w:val="640"/>
          <w:marRight w:val="0"/>
          <w:marTop w:val="0"/>
          <w:marBottom w:val="0"/>
          <w:divBdr>
            <w:top w:val="none" w:sz="0" w:space="0" w:color="auto"/>
            <w:left w:val="none" w:sz="0" w:space="0" w:color="auto"/>
            <w:bottom w:val="none" w:sz="0" w:space="0" w:color="auto"/>
            <w:right w:val="none" w:sz="0" w:space="0" w:color="auto"/>
          </w:divBdr>
        </w:div>
        <w:div w:id="464399170">
          <w:marLeft w:val="640"/>
          <w:marRight w:val="0"/>
          <w:marTop w:val="0"/>
          <w:marBottom w:val="0"/>
          <w:divBdr>
            <w:top w:val="none" w:sz="0" w:space="0" w:color="auto"/>
            <w:left w:val="none" w:sz="0" w:space="0" w:color="auto"/>
            <w:bottom w:val="none" w:sz="0" w:space="0" w:color="auto"/>
            <w:right w:val="none" w:sz="0" w:space="0" w:color="auto"/>
          </w:divBdr>
        </w:div>
        <w:div w:id="469250284">
          <w:marLeft w:val="640"/>
          <w:marRight w:val="0"/>
          <w:marTop w:val="0"/>
          <w:marBottom w:val="0"/>
          <w:divBdr>
            <w:top w:val="none" w:sz="0" w:space="0" w:color="auto"/>
            <w:left w:val="none" w:sz="0" w:space="0" w:color="auto"/>
            <w:bottom w:val="none" w:sz="0" w:space="0" w:color="auto"/>
            <w:right w:val="none" w:sz="0" w:space="0" w:color="auto"/>
          </w:divBdr>
        </w:div>
        <w:div w:id="472874680">
          <w:marLeft w:val="640"/>
          <w:marRight w:val="0"/>
          <w:marTop w:val="0"/>
          <w:marBottom w:val="0"/>
          <w:divBdr>
            <w:top w:val="none" w:sz="0" w:space="0" w:color="auto"/>
            <w:left w:val="none" w:sz="0" w:space="0" w:color="auto"/>
            <w:bottom w:val="none" w:sz="0" w:space="0" w:color="auto"/>
            <w:right w:val="none" w:sz="0" w:space="0" w:color="auto"/>
          </w:divBdr>
        </w:div>
        <w:div w:id="477042379">
          <w:marLeft w:val="640"/>
          <w:marRight w:val="0"/>
          <w:marTop w:val="0"/>
          <w:marBottom w:val="0"/>
          <w:divBdr>
            <w:top w:val="none" w:sz="0" w:space="0" w:color="auto"/>
            <w:left w:val="none" w:sz="0" w:space="0" w:color="auto"/>
            <w:bottom w:val="none" w:sz="0" w:space="0" w:color="auto"/>
            <w:right w:val="none" w:sz="0" w:space="0" w:color="auto"/>
          </w:divBdr>
        </w:div>
        <w:div w:id="477114400">
          <w:marLeft w:val="640"/>
          <w:marRight w:val="0"/>
          <w:marTop w:val="0"/>
          <w:marBottom w:val="0"/>
          <w:divBdr>
            <w:top w:val="none" w:sz="0" w:space="0" w:color="auto"/>
            <w:left w:val="none" w:sz="0" w:space="0" w:color="auto"/>
            <w:bottom w:val="none" w:sz="0" w:space="0" w:color="auto"/>
            <w:right w:val="none" w:sz="0" w:space="0" w:color="auto"/>
          </w:divBdr>
        </w:div>
        <w:div w:id="485124886">
          <w:marLeft w:val="640"/>
          <w:marRight w:val="0"/>
          <w:marTop w:val="0"/>
          <w:marBottom w:val="0"/>
          <w:divBdr>
            <w:top w:val="none" w:sz="0" w:space="0" w:color="auto"/>
            <w:left w:val="none" w:sz="0" w:space="0" w:color="auto"/>
            <w:bottom w:val="none" w:sz="0" w:space="0" w:color="auto"/>
            <w:right w:val="none" w:sz="0" w:space="0" w:color="auto"/>
          </w:divBdr>
        </w:div>
        <w:div w:id="497381432">
          <w:marLeft w:val="640"/>
          <w:marRight w:val="0"/>
          <w:marTop w:val="0"/>
          <w:marBottom w:val="0"/>
          <w:divBdr>
            <w:top w:val="none" w:sz="0" w:space="0" w:color="auto"/>
            <w:left w:val="none" w:sz="0" w:space="0" w:color="auto"/>
            <w:bottom w:val="none" w:sz="0" w:space="0" w:color="auto"/>
            <w:right w:val="none" w:sz="0" w:space="0" w:color="auto"/>
          </w:divBdr>
        </w:div>
        <w:div w:id="509181048">
          <w:marLeft w:val="640"/>
          <w:marRight w:val="0"/>
          <w:marTop w:val="0"/>
          <w:marBottom w:val="0"/>
          <w:divBdr>
            <w:top w:val="none" w:sz="0" w:space="0" w:color="auto"/>
            <w:left w:val="none" w:sz="0" w:space="0" w:color="auto"/>
            <w:bottom w:val="none" w:sz="0" w:space="0" w:color="auto"/>
            <w:right w:val="none" w:sz="0" w:space="0" w:color="auto"/>
          </w:divBdr>
        </w:div>
        <w:div w:id="523371405">
          <w:marLeft w:val="640"/>
          <w:marRight w:val="0"/>
          <w:marTop w:val="0"/>
          <w:marBottom w:val="0"/>
          <w:divBdr>
            <w:top w:val="none" w:sz="0" w:space="0" w:color="auto"/>
            <w:left w:val="none" w:sz="0" w:space="0" w:color="auto"/>
            <w:bottom w:val="none" w:sz="0" w:space="0" w:color="auto"/>
            <w:right w:val="none" w:sz="0" w:space="0" w:color="auto"/>
          </w:divBdr>
        </w:div>
        <w:div w:id="565532279">
          <w:marLeft w:val="640"/>
          <w:marRight w:val="0"/>
          <w:marTop w:val="0"/>
          <w:marBottom w:val="0"/>
          <w:divBdr>
            <w:top w:val="none" w:sz="0" w:space="0" w:color="auto"/>
            <w:left w:val="none" w:sz="0" w:space="0" w:color="auto"/>
            <w:bottom w:val="none" w:sz="0" w:space="0" w:color="auto"/>
            <w:right w:val="none" w:sz="0" w:space="0" w:color="auto"/>
          </w:divBdr>
        </w:div>
        <w:div w:id="582759909">
          <w:marLeft w:val="640"/>
          <w:marRight w:val="0"/>
          <w:marTop w:val="0"/>
          <w:marBottom w:val="0"/>
          <w:divBdr>
            <w:top w:val="none" w:sz="0" w:space="0" w:color="auto"/>
            <w:left w:val="none" w:sz="0" w:space="0" w:color="auto"/>
            <w:bottom w:val="none" w:sz="0" w:space="0" w:color="auto"/>
            <w:right w:val="none" w:sz="0" w:space="0" w:color="auto"/>
          </w:divBdr>
        </w:div>
        <w:div w:id="593707725">
          <w:marLeft w:val="640"/>
          <w:marRight w:val="0"/>
          <w:marTop w:val="0"/>
          <w:marBottom w:val="0"/>
          <w:divBdr>
            <w:top w:val="none" w:sz="0" w:space="0" w:color="auto"/>
            <w:left w:val="none" w:sz="0" w:space="0" w:color="auto"/>
            <w:bottom w:val="none" w:sz="0" w:space="0" w:color="auto"/>
            <w:right w:val="none" w:sz="0" w:space="0" w:color="auto"/>
          </w:divBdr>
        </w:div>
        <w:div w:id="597450170">
          <w:marLeft w:val="640"/>
          <w:marRight w:val="0"/>
          <w:marTop w:val="0"/>
          <w:marBottom w:val="0"/>
          <w:divBdr>
            <w:top w:val="none" w:sz="0" w:space="0" w:color="auto"/>
            <w:left w:val="none" w:sz="0" w:space="0" w:color="auto"/>
            <w:bottom w:val="none" w:sz="0" w:space="0" w:color="auto"/>
            <w:right w:val="none" w:sz="0" w:space="0" w:color="auto"/>
          </w:divBdr>
        </w:div>
        <w:div w:id="604073072">
          <w:marLeft w:val="640"/>
          <w:marRight w:val="0"/>
          <w:marTop w:val="0"/>
          <w:marBottom w:val="0"/>
          <w:divBdr>
            <w:top w:val="none" w:sz="0" w:space="0" w:color="auto"/>
            <w:left w:val="none" w:sz="0" w:space="0" w:color="auto"/>
            <w:bottom w:val="none" w:sz="0" w:space="0" w:color="auto"/>
            <w:right w:val="none" w:sz="0" w:space="0" w:color="auto"/>
          </w:divBdr>
        </w:div>
        <w:div w:id="606930206">
          <w:marLeft w:val="640"/>
          <w:marRight w:val="0"/>
          <w:marTop w:val="0"/>
          <w:marBottom w:val="0"/>
          <w:divBdr>
            <w:top w:val="none" w:sz="0" w:space="0" w:color="auto"/>
            <w:left w:val="none" w:sz="0" w:space="0" w:color="auto"/>
            <w:bottom w:val="none" w:sz="0" w:space="0" w:color="auto"/>
            <w:right w:val="none" w:sz="0" w:space="0" w:color="auto"/>
          </w:divBdr>
        </w:div>
        <w:div w:id="613290903">
          <w:marLeft w:val="640"/>
          <w:marRight w:val="0"/>
          <w:marTop w:val="0"/>
          <w:marBottom w:val="0"/>
          <w:divBdr>
            <w:top w:val="none" w:sz="0" w:space="0" w:color="auto"/>
            <w:left w:val="none" w:sz="0" w:space="0" w:color="auto"/>
            <w:bottom w:val="none" w:sz="0" w:space="0" w:color="auto"/>
            <w:right w:val="none" w:sz="0" w:space="0" w:color="auto"/>
          </w:divBdr>
        </w:div>
        <w:div w:id="629483010">
          <w:marLeft w:val="640"/>
          <w:marRight w:val="0"/>
          <w:marTop w:val="0"/>
          <w:marBottom w:val="0"/>
          <w:divBdr>
            <w:top w:val="none" w:sz="0" w:space="0" w:color="auto"/>
            <w:left w:val="none" w:sz="0" w:space="0" w:color="auto"/>
            <w:bottom w:val="none" w:sz="0" w:space="0" w:color="auto"/>
            <w:right w:val="none" w:sz="0" w:space="0" w:color="auto"/>
          </w:divBdr>
        </w:div>
        <w:div w:id="632252224">
          <w:marLeft w:val="640"/>
          <w:marRight w:val="0"/>
          <w:marTop w:val="0"/>
          <w:marBottom w:val="0"/>
          <w:divBdr>
            <w:top w:val="none" w:sz="0" w:space="0" w:color="auto"/>
            <w:left w:val="none" w:sz="0" w:space="0" w:color="auto"/>
            <w:bottom w:val="none" w:sz="0" w:space="0" w:color="auto"/>
            <w:right w:val="none" w:sz="0" w:space="0" w:color="auto"/>
          </w:divBdr>
        </w:div>
        <w:div w:id="639728681">
          <w:marLeft w:val="640"/>
          <w:marRight w:val="0"/>
          <w:marTop w:val="0"/>
          <w:marBottom w:val="0"/>
          <w:divBdr>
            <w:top w:val="none" w:sz="0" w:space="0" w:color="auto"/>
            <w:left w:val="none" w:sz="0" w:space="0" w:color="auto"/>
            <w:bottom w:val="none" w:sz="0" w:space="0" w:color="auto"/>
            <w:right w:val="none" w:sz="0" w:space="0" w:color="auto"/>
          </w:divBdr>
        </w:div>
        <w:div w:id="642739401">
          <w:marLeft w:val="640"/>
          <w:marRight w:val="0"/>
          <w:marTop w:val="0"/>
          <w:marBottom w:val="0"/>
          <w:divBdr>
            <w:top w:val="none" w:sz="0" w:space="0" w:color="auto"/>
            <w:left w:val="none" w:sz="0" w:space="0" w:color="auto"/>
            <w:bottom w:val="none" w:sz="0" w:space="0" w:color="auto"/>
            <w:right w:val="none" w:sz="0" w:space="0" w:color="auto"/>
          </w:divBdr>
        </w:div>
        <w:div w:id="654838727">
          <w:marLeft w:val="640"/>
          <w:marRight w:val="0"/>
          <w:marTop w:val="0"/>
          <w:marBottom w:val="0"/>
          <w:divBdr>
            <w:top w:val="none" w:sz="0" w:space="0" w:color="auto"/>
            <w:left w:val="none" w:sz="0" w:space="0" w:color="auto"/>
            <w:bottom w:val="none" w:sz="0" w:space="0" w:color="auto"/>
            <w:right w:val="none" w:sz="0" w:space="0" w:color="auto"/>
          </w:divBdr>
        </w:div>
        <w:div w:id="674579653">
          <w:marLeft w:val="640"/>
          <w:marRight w:val="0"/>
          <w:marTop w:val="0"/>
          <w:marBottom w:val="0"/>
          <w:divBdr>
            <w:top w:val="none" w:sz="0" w:space="0" w:color="auto"/>
            <w:left w:val="none" w:sz="0" w:space="0" w:color="auto"/>
            <w:bottom w:val="none" w:sz="0" w:space="0" w:color="auto"/>
            <w:right w:val="none" w:sz="0" w:space="0" w:color="auto"/>
          </w:divBdr>
        </w:div>
        <w:div w:id="676076579">
          <w:marLeft w:val="640"/>
          <w:marRight w:val="0"/>
          <w:marTop w:val="0"/>
          <w:marBottom w:val="0"/>
          <w:divBdr>
            <w:top w:val="none" w:sz="0" w:space="0" w:color="auto"/>
            <w:left w:val="none" w:sz="0" w:space="0" w:color="auto"/>
            <w:bottom w:val="none" w:sz="0" w:space="0" w:color="auto"/>
            <w:right w:val="none" w:sz="0" w:space="0" w:color="auto"/>
          </w:divBdr>
        </w:div>
        <w:div w:id="687947699">
          <w:marLeft w:val="640"/>
          <w:marRight w:val="0"/>
          <w:marTop w:val="0"/>
          <w:marBottom w:val="0"/>
          <w:divBdr>
            <w:top w:val="none" w:sz="0" w:space="0" w:color="auto"/>
            <w:left w:val="none" w:sz="0" w:space="0" w:color="auto"/>
            <w:bottom w:val="none" w:sz="0" w:space="0" w:color="auto"/>
            <w:right w:val="none" w:sz="0" w:space="0" w:color="auto"/>
          </w:divBdr>
        </w:div>
        <w:div w:id="700207512">
          <w:marLeft w:val="640"/>
          <w:marRight w:val="0"/>
          <w:marTop w:val="0"/>
          <w:marBottom w:val="0"/>
          <w:divBdr>
            <w:top w:val="none" w:sz="0" w:space="0" w:color="auto"/>
            <w:left w:val="none" w:sz="0" w:space="0" w:color="auto"/>
            <w:bottom w:val="none" w:sz="0" w:space="0" w:color="auto"/>
            <w:right w:val="none" w:sz="0" w:space="0" w:color="auto"/>
          </w:divBdr>
        </w:div>
        <w:div w:id="721559508">
          <w:marLeft w:val="640"/>
          <w:marRight w:val="0"/>
          <w:marTop w:val="0"/>
          <w:marBottom w:val="0"/>
          <w:divBdr>
            <w:top w:val="none" w:sz="0" w:space="0" w:color="auto"/>
            <w:left w:val="none" w:sz="0" w:space="0" w:color="auto"/>
            <w:bottom w:val="none" w:sz="0" w:space="0" w:color="auto"/>
            <w:right w:val="none" w:sz="0" w:space="0" w:color="auto"/>
          </w:divBdr>
        </w:div>
        <w:div w:id="738403826">
          <w:marLeft w:val="640"/>
          <w:marRight w:val="0"/>
          <w:marTop w:val="0"/>
          <w:marBottom w:val="0"/>
          <w:divBdr>
            <w:top w:val="none" w:sz="0" w:space="0" w:color="auto"/>
            <w:left w:val="none" w:sz="0" w:space="0" w:color="auto"/>
            <w:bottom w:val="none" w:sz="0" w:space="0" w:color="auto"/>
            <w:right w:val="none" w:sz="0" w:space="0" w:color="auto"/>
          </w:divBdr>
        </w:div>
        <w:div w:id="775713484">
          <w:marLeft w:val="640"/>
          <w:marRight w:val="0"/>
          <w:marTop w:val="0"/>
          <w:marBottom w:val="0"/>
          <w:divBdr>
            <w:top w:val="none" w:sz="0" w:space="0" w:color="auto"/>
            <w:left w:val="none" w:sz="0" w:space="0" w:color="auto"/>
            <w:bottom w:val="none" w:sz="0" w:space="0" w:color="auto"/>
            <w:right w:val="none" w:sz="0" w:space="0" w:color="auto"/>
          </w:divBdr>
        </w:div>
        <w:div w:id="784930109">
          <w:marLeft w:val="640"/>
          <w:marRight w:val="0"/>
          <w:marTop w:val="0"/>
          <w:marBottom w:val="0"/>
          <w:divBdr>
            <w:top w:val="none" w:sz="0" w:space="0" w:color="auto"/>
            <w:left w:val="none" w:sz="0" w:space="0" w:color="auto"/>
            <w:bottom w:val="none" w:sz="0" w:space="0" w:color="auto"/>
            <w:right w:val="none" w:sz="0" w:space="0" w:color="auto"/>
          </w:divBdr>
        </w:div>
        <w:div w:id="787551055">
          <w:marLeft w:val="640"/>
          <w:marRight w:val="0"/>
          <w:marTop w:val="0"/>
          <w:marBottom w:val="0"/>
          <w:divBdr>
            <w:top w:val="none" w:sz="0" w:space="0" w:color="auto"/>
            <w:left w:val="none" w:sz="0" w:space="0" w:color="auto"/>
            <w:bottom w:val="none" w:sz="0" w:space="0" w:color="auto"/>
            <w:right w:val="none" w:sz="0" w:space="0" w:color="auto"/>
          </w:divBdr>
        </w:div>
        <w:div w:id="801535269">
          <w:marLeft w:val="640"/>
          <w:marRight w:val="0"/>
          <w:marTop w:val="0"/>
          <w:marBottom w:val="0"/>
          <w:divBdr>
            <w:top w:val="none" w:sz="0" w:space="0" w:color="auto"/>
            <w:left w:val="none" w:sz="0" w:space="0" w:color="auto"/>
            <w:bottom w:val="none" w:sz="0" w:space="0" w:color="auto"/>
            <w:right w:val="none" w:sz="0" w:space="0" w:color="auto"/>
          </w:divBdr>
        </w:div>
        <w:div w:id="807941126">
          <w:marLeft w:val="640"/>
          <w:marRight w:val="0"/>
          <w:marTop w:val="0"/>
          <w:marBottom w:val="0"/>
          <w:divBdr>
            <w:top w:val="none" w:sz="0" w:space="0" w:color="auto"/>
            <w:left w:val="none" w:sz="0" w:space="0" w:color="auto"/>
            <w:bottom w:val="none" w:sz="0" w:space="0" w:color="auto"/>
            <w:right w:val="none" w:sz="0" w:space="0" w:color="auto"/>
          </w:divBdr>
        </w:div>
        <w:div w:id="815531560">
          <w:marLeft w:val="640"/>
          <w:marRight w:val="0"/>
          <w:marTop w:val="0"/>
          <w:marBottom w:val="0"/>
          <w:divBdr>
            <w:top w:val="none" w:sz="0" w:space="0" w:color="auto"/>
            <w:left w:val="none" w:sz="0" w:space="0" w:color="auto"/>
            <w:bottom w:val="none" w:sz="0" w:space="0" w:color="auto"/>
            <w:right w:val="none" w:sz="0" w:space="0" w:color="auto"/>
          </w:divBdr>
        </w:div>
        <w:div w:id="822552637">
          <w:marLeft w:val="640"/>
          <w:marRight w:val="0"/>
          <w:marTop w:val="0"/>
          <w:marBottom w:val="0"/>
          <w:divBdr>
            <w:top w:val="none" w:sz="0" w:space="0" w:color="auto"/>
            <w:left w:val="none" w:sz="0" w:space="0" w:color="auto"/>
            <w:bottom w:val="none" w:sz="0" w:space="0" w:color="auto"/>
            <w:right w:val="none" w:sz="0" w:space="0" w:color="auto"/>
          </w:divBdr>
        </w:div>
        <w:div w:id="823400030">
          <w:marLeft w:val="640"/>
          <w:marRight w:val="0"/>
          <w:marTop w:val="0"/>
          <w:marBottom w:val="0"/>
          <w:divBdr>
            <w:top w:val="none" w:sz="0" w:space="0" w:color="auto"/>
            <w:left w:val="none" w:sz="0" w:space="0" w:color="auto"/>
            <w:bottom w:val="none" w:sz="0" w:space="0" w:color="auto"/>
            <w:right w:val="none" w:sz="0" w:space="0" w:color="auto"/>
          </w:divBdr>
        </w:div>
        <w:div w:id="829829654">
          <w:marLeft w:val="640"/>
          <w:marRight w:val="0"/>
          <w:marTop w:val="0"/>
          <w:marBottom w:val="0"/>
          <w:divBdr>
            <w:top w:val="none" w:sz="0" w:space="0" w:color="auto"/>
            <w:left w:val="none" w:sz="0" w:space="0" w:color="auto"/>
            <w:bottom w:val="none" w:sz="0" w:space="0" w:color="auto"/>
            <w:right w:val="none" w:sz="0" w:space="0" w:color="auto"/>
          </w:divBdr>
        </w:div>
        <w:div w:id="845561851">
          <w:marLeft w:val="640"/>
          <w:marRight w:val="0"/>
          <w:marTop w:val="0"/>
          <w:marBottom w:val="0"/>
          <w:divBdr>
            <w:top w:val="none" w:sz="0" w:space="0" w:color="auto"/>
            <w:left w:val="none" w:sz="0" w:space="0" w:color="auto"/>
            <w:bottom w:val="none" w:sz="0" w:space="0" w:color="auto"/>
            <w:right w:val="none" w:sz="0" w:space="0" w:color="auto"/>
          </w:divBdr>
        </w:div>
        <w:div w:id="850415892">
          <w:marLeft w:val="640"/>
          <w:marRight w:val="0"/>
          <w:marTop w:val="0"/>
          <w:marBottom w:val="0"/>
          <w:divBdr>
            <w:top w:val="none" w:sz="0" w:space="0" w:color="auto"/>
            <w:left w:val="none" w:sz="0" w:space="0" w:color="auto"/>
            <w:bottom w:val="none" w:sz="0" w:space="0" w:color="auto"/>
            <w:right w:val="none" w:sz="0" w:space="0" w:color="auto"/>
          </w:divBdr>
        </w:div>
        <w:div w:id="862597082">
          <w:marLeft w:val="640"/>
          <w:marRight w:val="0"/>
          <w:marTop w:val="0"/>
          <w:marBottom w:val="0"/>
          <w:divBdr>
            <w:top w:val="none" w:sz="0" w:space="0" w:color="auto"/>
            <w:left w:val="none" w:sz="0" w:space="0" w:color="auto"/>
            <w:bottom w:val="none" w:sz="0" w:space="0" w:color="auto"/>
            <w:right w:val="none" w:sz="0" w:space="0" w:color="auto"/>
          </w:divBdr>
        </w:div>
        <w:div w:id="862859508">
          <w:marLeft w:val="640"/>
          <w:marRight w:val="0"/>
          <w:marTop w:val="0"/>
          <w:marBottom w:val="0"/>
          <w:divBdr>
            <w:top w:val="none" w:sz="0" w:space="0" w:color="auto"/>
            <w:left w:val="none" w:sz="0" w:space="0" w:color="auto"/>
            <w:bottom w:val="none" w:sz="0" w:space="0" w:color="auto"/>
            <w:right w:val="none" w:sz="0" w:space="0" w:color="auto"/>
          </w:divBdr>
        </w:div>
        <w:div w:id="870530921">
          <w:marLeft w:val="640"/>
          <w:marRight w:val="0"/>
          <w:marTop w:val="0"/>
          <w:marBottom w:val="0"/>
          <w:divBdr>
            <w:top w:val="none" w:sz="0" w:space="0" w:color="auto"/>
            <w:left w:val="none" w:sz="0" w:space="0" w:color="auto"/>
            <w:bottom w:val="none" w:sz="0" w:space="0" w:color="auto"/>
            <w:right w:val="none" w:sz="0" w:space="0" w:color="auto"/>
          </w:divBdr>
        </w:div>
        <w:div w:id="885719424">
          <w:marLeft w:val="640"/>
          <w:marRight w:val="0"/>
          <w:marTop w:val="0"/>
          <w:marBottom w:val="0"/>
          <w:divBdr>
            <w:top w:val="none" w:sz="0" w:space="0" w:color="auto"/>
            <w:left w:val="none" w:sz="0" w:space="0" w:color="auto"/>
            <w:bottom w:val="none" w:sz="0" w:space="0" w:color="auto"/>
            <w:right w:val="none" w:sz="0" w:space="0" w:color="auto"/>
          </w:divBdr>
        </w:div>
        <w:div w:id="886454441">
          <w:marLeft w:val="640"/>
          <w:marRight w:val="0"/>
          <w:marTop w:val="0"/>
          <w:marBottom w:val="0"/>
          <w:divBdr>
            <w:top w:val="none" w:sz="0" w:space="0" w:color="auto"/>
            <w:left w:val="none" w:sz="0" w:space="0" w:color="auto"/>
            <w:bottom w:val="none" w:sz="0" w:space="0" w:color="auto"/>
            <w:right w:val="none" w:sz="0" w:space="0" w:color="auto"/>
          </w:divBdr>
        </w:div>
        <w:div w:id="917131144">
          <w:marLeft w:val="640"/>
          <w:marRight w:val="0"/>
          <w:marTop w:val="0"/>
          <w:marBottom w:val="0"/>
          <w:divBdr>
            <w:top w:val="none" w:sz="0" w:space="0" w:color="auto"/>
            <w:left w:val="none" w:sz="0" w:space="0" w:color="auto"/>
            <w:bottom w:val="none" w:sz="0" w:space="0" w:color="auto"/>
            <w:right w:val="none" w:sz="0" w:space="0" w:color="auto"/>
          </w:divBdr>
        </w:div>
        <w:div w:id="921377693">
          <w:marLeft w:val="640"/>
          <w:marRight w:val="0"/>
          <w:marTop w:val="0"/>
          <w:marBottom w:val="0"/>
          <w:divBdr>
            <w:top w:val="none" w:sz="0" w:space="0" w:color="auto"/>
            <w:left w:val="none" w:sz="0" w:space="0" w:color="auto"/>
            <w:bottom w:val="none" w:sz="0" w:space="0" w:color="auto"/>
            <w:right w:val="none" w:sz="0" w:space="0" w:color="auto"/>
          </w:divBdr>
        </w:div>
        <w:div w:id="921985651">
          <w:marLeft w:val="640"/>
          <w:marRight w:val="0"/>
          <w:marTop w:val="0"/>
          <w:marBottom w:val="0"/>
          <w:divBdr>
            <w:top w:val="none" w:sz="0" w:space="0" w:color="auto"/>
            <w:left w:val="none" w:sz="0" w:space="0" w:color="auto"/>
            <w:bottom w:val="none" w:sz="0" w:space="0" w:color="auto"/>
            <w:right w:val="none" w:sz="0" w:space="0" w:color="auto"/>
          </w:divBdr>
        </w:div>
        <w:div w:id="926614381">
          <w:marLeft w:val="640"/>
          <w:marRight w:val="0"/>
          <w:marTop w:val="0"/>
          <w:marBottom w:val="0"/>
          <w:divBdr>
            <w:top w:val="none" w:sz="0" w:space="0" w:color="auto"/>
            <w:left w:val="none" w:sz="0" w:space="0" w:color="auto"/>
            <w:bottom w:val="none" w:sz="0" w:space="0" w:color="auto"/>
            <w:right w:val="none" w:sz="0" w:space="0" w:color="auto"/>
          </w:divBdr>
        </w:div>
        <w:div w:id="946812267">
          <w:marLeft w:val="640"/>
          <w:marRight w:val="0"/>
          <w:marTop w:val="0"/>
          <w:marBottom w:val="0"/>
          <w:divBdr>
            <w:top w:val="none" w:sz="0" w:space="0" w:color="auto"/>
            <w:left w:val="none" w:sz="0" w:space="0" w:color="auto"/>
            <w:bottom w:val="none" w:sz="0" w:space="0" w:color="auto"/>
            <w:right w:val="none" w:sz="0" w:space="0" w:color="auto"/>
          </w:divBdr>
        </w:div>
        <w:div w:id="947198701">
          <w:marLeft w:val="640"/>
          <w:marRight w:val="0"/>
          <w:marTop w:val="0"/>
          <w:marBottom w:val="0"/>
          <w:divBdr>
            <w:top w:val="none" w:sz="0" w:space="0" w:color="auto"/>
            <w:left w:val="none" w:sz="0" w:space="0" w:color="auto"/>
            <w:bottom w:val="none" w:sz="0" w:space="0" w:color="auto"/>
            <w:right w:val="none" w:sz="0" w:space="0" w:color="auto"/>
          </w:divBdr>
        </w:div>
        <w:div w:id="947278688">
          <w:marLeft w:val="640"/>
          <w:marRight w:val="0"/>
          <w:marTop w:val="0"/>
          <w:marBottom w:val="0"/>
          <w:divBdr>
            <w:top w:val="none" w:sz="0" w:space="0" w:color="auto"/>
            <w:left w:val="none" w:sz="0" w:space="0" w:color="auto"/>
            <w:bottom w:val="none" w:sz="0" w:space="0" w:color="auto"/>
            <w:right w:val="none" w:sz="0" w:space="0" w:color="auto"/>
          </w:divBdr>
        </w:div>
        <w:div w:id="947347422">
          <w:marLeft w:val="640"/>
          <w:marRight w:val="0"/>
          <w:marTop w:val="0"/>
          <w:marBottom w:val="0"/>
          <w:divBdr>
            <w:top w:val="none" w:sz="0" w:space="0" w:color="auto"/>
            <w:left w:val="none" w:sz="0" w:space="0" w:color="auto"/>
            <w:bottom w:val="none" w:sz="0" w:space="0" w:color="auto"/>
            <w:right w:val="none" w:sz="0" w:space="0" w:color="auto"/>
          </w:divBdr>
        </w:div>
        <w:div w:id="952903723">
          <w:marLeft w:val="640"/>
          <w:marRight w:val="0"/>
          <w:marTop w:val="0"/>
          <w:marBottom w:val="0"/>
          <w:divBdr>
            <w:top w:val="none" w:sz="0" w:space="0" w:color="auto"/>
            <w:left w:val="none" w:sz="0" w:space="0" w:color="auto"/>
            <w:bottom w:val="none" w:sz="0" w:space="0" w:color="auto"/>
            <w:right w:val="none" w:sz="0" w:space="0" w:color="auto"/>
          </w:divBdr>
        </w:div>
        <w:div w:id="966813410">
          <w:marLeft w:val="640"/>
          <w:marRight w:val="0"/>
          <w:marTop w:val="0"/>
          <w:marBottom w:val="0"/>
          <w:divBdr>
            <w:top w:val="none" w:sz="0" w:space="0" w:color="auto"/>
            <w:left w:val="none" w:sz="0" w:space="0" w:color="auto"/>
            <w:bottom w:val="none" w:sz="0" w:space="0" w:color="auto"/>
            <w:right w:val="none" w:sz="0" w:space="0" w:color="auto"/>
          </w:divBdr>
        </w:div>
        <w:div w:id="971518014">
          <w:marLeft w:val="640"/>
          <w:marRight w:val="0"/>
          <w:marTop w:val="0"/>
          <w:marBottom w:val="0"/>
          <w:divBdr>
            <w:top w:val="none" w:sz="0" w:space="0" w:color="auto"/>
            <w:left w:val="none" w:sz="0" w:space="0" w:color="auto"/>
            <w:bottom w:val="none" w:sz="0" w:space="0" w:color="auto"/>
            <w:right w:val="none" w:sz="0" w:space="0" w:color="auto"/>
          </w:divBdr>
        </w:div>
        <w:div w:id="980497018">
          <w:marLeft w:val="640"/>
          <w:marRight w:val="0"/>
          <w:marTop w:val="0"/>
          <w:marBottom w:val="0"/>
          <w:divBdr>
            <w:top w:val="none" w:sz="0" w:space="0" w:color="auto"/>
            <w:left w:val="none" w:sz="0" w:space="0" w:color="auto"/>
            <w:bottom w:val="none" w:sz="0" w:space="0" w:color="auto"/>
            <w:right w:val="none" w:sz="0" w:space="0" w:color="auto"/>
          </w:divBdr>
        </w:div>
        <w:div w:id="986982189">
          <w:marLeft w:val="640"/>
          <w:marRight w:val="0"/>
          <w:marTop w:val="0"/>
          <w:marBottom w:val="0"/>
          <w:divBdr>
            <w:top w:val="none" w:sz="0" w:space="0" w:color="auto"/>
            <w:left w:val="none" w:sz="0" w:space="0" w:color="auto"/>
            <w:bottom w:val="none" w:sz="0" w:space="0" w:color="auto"/>
            <w:right w:val="none" w:sz="0" w:space="0" w:color="auto"/>
          </w:divBdr>
        </w:div>
        <w:div w:id="1003241954">
          <w:marLeft w:val="640"/>
          <w:marRight w:val="0"/>
          <w:marTop w:val="0"/>
          <w:marBottom w:val="0"/>
          <w:divBdr>
            <w:top w:val="none" w:sz="0" w:space="0" w:color="auto"/>
            <w:left w:val="none" w:sz="0" w:space="0" w:color="auto"/>
            <w:bottom w:val="none" w:sz="0" w:space="0" w:color="auto"/>
            <w:right w:val="none" w:sz="0" w:space="0" w:color="auto"/>
          </w:divBdr>
        </w:div>
        <w:div w:id="1013653074">
          <w:marLeft w:val="640"/>
          <w:marRight w:val="0"/>
          <w:marTop w:val="0"/>
          <w:marBottom w:val="0"/>
          <w:divBdr>
            <w:top w:val="none" w:sz="0" w:space="0" w:color="auto"/>
            <w:left w:val="none" w:sz="0" w:space="0" w:color="auto"/>
            <w:bottom w:val="none" w:sz="0" w:space="0" w:color="auto"/>
            <w:right w:val="none" w:sz="0" w:space="0" w:color="auto"/>
          </w:divBdr>
        </w:div>
        <w:div w:id="1020010109">
          <w:marLeft w:val="640"/>
          <w:marRight w:val="0"/>
          <w:marTop w:val="0"/>
          <w:marBottom w:val="0"/>
          <w:divBdr>
            <w:top w:val="none" w:sz="0" w:space="0" w:color="auto"/>
            <w:left w:val="none" w:sz="0" w:space="0" w:color="auto"/>
            <w:bottom w:val="none" w:sz="0" w:space="0" w:color="auto"/>
            <w:right w:val="none" w:sz="0" w:space="0" w:color="auto"/>
          </w:divBdr>
        </w:div>
        <w:div w:id="1043797664">
          <w:marLeft w:val="640"/>
          <w:marRight w:val="0"/>
          <w:marTop w:val="0"/>
          <w:marBottom w:val="0"/>
          <w:divBdr>
            <w:top w:val="none" w:sz="0" w:space="0" w:color="auto"/>
            <w:left w:val="none" w:sz="0" w:space="0" w:color="auto"/>
            <w:bottom w:val="none" w:sz="0" w:space="0" w:color="auto"/>
            <w:right w:val="none" w:sz="0" w:space="0" w:color="auto"/>
          </w:divBdr>
        </w:div>
        <w:div w:id="1055735271">
          <w:marLeft w:val="640"/>
          <w:marRight w:val="0"/>
          <w:marTop w:val="0"/>
          <w:marBottom w:val="0"/>
          <w:divBdr>
            <w:top w:val="none" w:sz="0" w:space="0" w:color="auto"/>
            <w:left w:val="none" w:sz="0" w:space="0" w:color="auto"/>
            <w:bottom w:val="none" w:sz="0" w:space="0" w:color="auto"/>
            <w:right w:val="none" w:sz="0" w:space="0" w:color="auto"/>
          </w:divBdr>
        </w:div>
        <w:div w:id="1061442367">
          <w:marLeft w:val="640"/>
          <w:marRight w:val="0"/>
          <w:marTop w:val="0"/>
          <w:marBottom w:val="0"/>
          <w:divBdr>
            <w:top w:val="none" w:sz="0" w:space="0" w:color="auto"/>
            <w:left w:val="none" w:sz="0" w:space="0" w:color="auto"/>
            <w:bottom w:val="none" w:sz="0" w:space="0" w:color="auto"/>
            <w:right w:val="none" w:sz="0" w:space="0" w:color="auto"/>
          </w:divBdr>
        </w:div>
        <w:div w:id="1064065399">
          <w:marLeft w:val="640"/>
          <w:marRight w:val="0"/>
          <w:marTop w:val="0"/>
          <w:marBottom w:val="0"/>
          <w:divBdr>
            <w:top w:val="none" w:sz="0" w:space="0" w:color="auto"/>
            <w:left w:val="none" w:sz="0" w:space="0" w:color="auto"/>
            <w:bottom w:val="none" w:sz="0" w:space="0" w:color="auto"/>
            <w:right w:val="none" w:sz="0" w:space="0" w:color="auto"/>
          </w:divBdr>
        </w:div>
        <w:div w:id="1081415897">
          <w:marLeft w:val="640"/>
          <w:marRight w:val="0"/>
          <w:marTop w:val="0"/>
          <w:marBottom w:val="0"/>
          <w:divBdr>
            <w:top w:val="none" w:sz="0" w:space="0" w:color="auto"/>
            <w:left w:val="none" w:sz="0" w:space="0" w:color="auto"/>
            <w:bottom w:val="none" w:sz="0" w:space="0" w:color="auto"/>
            <w:right w:val="none" w:sz="0" w:space="0" w:color="auto"/>
          </w:divBdr>
        </w:div>
        <w:div w:id="1085298521">
          <w:marLeft w:val="640"/>
          <w:marRight w:val="0"/>
          <w:marTop w:val="0"/>
          <w:marBottom w:val="0"/>
          <w:divBdr>
            <w:top w:val="none" w:sz="0" w:space="0" w:color="auto"/>
            <w:left w:val="none" w:sz="0" w:space="0" w:color="auto"/>
            <w:bottom w:val="none" w:sz="0" w:space="0" w:color="auto"/>
            <w:right w:val="none" w:sz="0" w:space="0" w:color="auto"/>
          </w:divBdr>
        </w:div>
        <w:div w:id="1087844879">
          <w:marLeft w:val="640"/>
          <w:marRight w:val="0"/>
          <w:marTop w:val="0"/>
          <w:marBottom w:val="0"/>
          <w:divBdr>
            <w:top w:val="none" w:sz="0" w:space="0" w:color="auto"/>
            <w:left w:val="none" w:sz="0" w:space="0" w:color="auto"/>
            <w:bottom w:val="none" w:sz="0" w:space="0" w:color="auto"/>
            <w:right w:val="none" w:sz="0" w:space="0" w:color="auto"/>
          </w:divBdr>
        </w:div>
        <w:div w:id="1091899230">
          <w:marLeft w:val="640"/>
          <w:marRight w:val="0"/>
          <w:marTop w:val="0"/>
          <w:marBottom w:val="0"/>
          <w:divBdr>
            <w:top w:val="none" w:sz="0" w:space="0" w:color="auto"/>
            <w:left w:val="none" w:sz="0" w:space="0" w:color="auto"/>
            <w:bottom w:val="none" w:sz="0" w:space="0" w:color="auto"/>
            <w:right w:val="none" w:sz="0" w:space="0" w:color="auto"/>
          </w:divBdr>
        </w:div>
        <w:div w:id="1101339837">
          <w:marLeft w:val="640"/>
          <w:marRight w:val="0"/>
          <w:marTop w:val="0"/>
          <w:marBottom w:val="0"/>
          <w:divBdr>
            <w:top w:val="none" w:sz="0" w:space="0" w:color="auto"/>
            <w:left w:val="none" w:sz="0" w:space="0" w:color="auto"/>
            <w:bottom w:val="none" w:sz="0" w:space="0" w:color="auto"/>
            <w:right w:val="none" w:sz="0" w:space="0" w:color="auto"/>
          </w:divBdr>
        </w:div>
        <w:div w:id="1101753518">
          <w:marLeft w:val="640"/>
          <w:marRight w:val="0"/>
          <w:marTop w:val="0"/>
          <w:marBottom w:val="0"/>
          <w:divBdr>
            <w:top w:val="none" w:sz="0" w:space="0" w:color="auto"/>
            <w:left w:val="none" w:sz="0" w:space="0" w:color="auto"/>
            <w:bottom w:val="none" w:sz="0" w:space="0" w:color="auto"/>
            <w:right w:val="none" w:sz="0" w:space="0" w:color="auto"/>
          </w:divBdr>
        </w:div>
        <w:div w:id="1104806928">
          <w:marLeft w:val="640"/>
          <w:marRight w:val="0"/>
          <w:marTop w:val="0"/>
          <w:marBottom w:val="0"/>
          <w:divBdr>
            <w:top w:val="none" w:sz="0" w:space="0" w:color="auto"/>
            <w:left w:val="none" w:sz="0" w:space="0" w:color="auto"/>
            <w:bottom w:val="none" w:sz="0" w:space="0" w:color="auto"/>
            <w:right w:val="none" w:sz="0" w:space="0" w:color="auto"/>
          </w:divBdr>
        </w:div>
        <w:div w:id="1135293726">
          <w:marLeft w:val="640"/>
          <w:marRight w:val="0"/>
          <w:marTop w:val="0"/>
          <w:marBottom w:val="0"/>
          <w:divBdr>
            <w:top w:val="none" w:sz="0" w:space="0" w:color="auto"/>
            <w:left w:val="none" w:sz="0" w:space="0" w:color="auto"/>
            <w:bottom w:val="none" w:sz="0" w:space="0" w:color="auto"/>
            <w:right w:val="none" w:sz="0" w:space="0" w:color="auto"/>
          </w:divBdr>
        </w:div>
        <w:div w:id="1138181329">
          <w:marLeft w:val="640"/>
          <w:marRight w:val="0"/>
          <w:marTop w:val="0"/>
          <w:marBottom w:val="0"/>
          <w:divBdr>
            <w:top w:val="none" w:sz="0" w:space="0" w:color="auto"/>
            <w:left w:val="none" w:sz="0" w:space="0" w:color="auto"/>
            <w:bottom w:val="none" w:sz="0" w:space="0" w:color="auto"/>
            <w:right w:val="none" w:sz="0" w:space="0" w:color="auto"/>
          </w:divBdr>
        </w:div>
        <w:div w:id="1145657849">
          <w:marLeft w:val="640"/>
          <w:marRight w:val="0"/>
          <w:marTop w:val="0"/>
          <w:marBottom w:val="0"/>
          <w:divBdr>
            <w:top w:val="none" w:sz="0" w:space="0" w:color="auto"/>
            <w:left w:val="none" w:sz="0" w:space="0" w:color="auto"/>
            <w:bottom w:val="none" w:sz="0" w:space="0" w:color="auto"/>
            <w:right w:val="none" w:sz="0" w:space="0" w:color="auto"/>
          </w:divBdr>
        </w:div>
        <w:div w:id="1148739756">
          <w:marLeft w:val="640"/>
          <w:marRight w:val="0"/>
          <w:marTop w:val="0"/>
          <w:marBottom w:val="0"/>
          <w:divBdr>
            <w:top w:val="none" w:sz="0" w:space="0" w:color="auto"/>
            <w:left w:val="none" w:sz="0" w:space="0" w:color="auto"/>
            <w:bottom w:val="none" w:sz="0" w:space="0" w:color="auto"/>
            <w:right w:val="none" w:sz="0" w:space="0" w:color="auto"/>
          </w:divBdr>
        </w:div>
        <w:div w:id="1156259186">
          <w:marLeft w:val="640"/>
          <w:marRight w:val="0"/>
          <w:marTop w:val="0"/>
          <w:marBottom w:val="0"/>
          <w:divBdr>
            <w:top w:val="none" w:sz="0" w:space="0" w:color="auto"/>
            <w:left w:val="none" w:sz="0" w:space="0" w:color="auto"/>
            <w:bottom w:val="none" w:sz="0" w:space="0" w:color="auto"/>
            <w:right w:val="none" w:sz="0" w:space="0" w:color="auto"/>
          </w:divBdr>
        </w:div>
        <w:div w:id="1158418064">
          <w:marLeft w:val="640"/>
          <w:marRight w:val="0"/>
          <w:marTop w:val="0"/>
          <w:marBottom w:val="0"/>
          <w:divBdr>
            <w:top w:val="none" w:sz="0" w:space="0" w:color="auto"/>
            <w:left w:val="none" w:sz="0" w:space="0" w:color="auto"/>
            <w:bottom w:val="none" w:sz="0" w:space="0" w:color="auto"/>
            <w:right w:val="none" w:sz="0" w:space="0" w:color="auto"/>
          </w:divBdr>
        </w:div>
        <w:div w:id="1160077219">
          <w:marLeft w:val="640"/>
          <w:marRight w:val="0"/>
          <w:marTop w:val="0"/>
          <w:marBottom w:val="0"/>
          <w:divBdr>
            <w:top w:val="none" w:sz="0" w:space="0" w:color="auto"/>
            <w:left w:val="none" w:sz="0" w:space="0" w:color="auto"/>
            <w:bottom w:val="none" w:sz="0" w:space="0" w:color="auto"/>
            <w:right w:val="none" w:sz="0" w:space="0" w:color="auto"/>
          </w:divBdr>
        </w:div>
        <w:div w:id="1168129872">
          <w:marLeft w:val="640"/>
          <w:marRight w:val="0"/>
          <w:marTop w:val="0"/>
          <w:marBottom w:val="0"/>
          <w:divBdr>
            <w:top w:val="none" w:sz="0" w:space="0" w:color="auto"/>
            <w:left w:val="none" w:sz="0" w:space="0" w:color="auto"/>
            <w:bottom w:val="none" w:sz="0" w:space="0" w:color="auto"/>
            <w:right w:val="none" w:sz="0" w:space="0" w:color="auto"/>
          </w:divBdr>
        </w:div>
        <w:div w:id="1191409765">
          <w:marLeft w:val="640"/>
          <w:marRight w:val="0"/>
          <w:marTop w:val="0"/>
          <w:marBottom w:val="0"/>
          <w:divBdr>
            <w:top w:val="none" w:sz="0" w:space="0" w:color="auto"/>
            <w:left w:val="none" w:sz="0" w:space="0" w:color="auto"/>
            <w:bottom w:val="none" w:sz="0" w:space="0" w:color="auto"/>
            <w:right w:val="none" w:sz="0" w:space="0" w:color="auto"/>
          </w:divBdr>
        </w:div>
        <w:div w:id="1201480660">
          <w:marLeft w:val="640"/>
          <w:marRight w:val="0"/>
          <w:marTop w:val="0"/>
          <w:marBottom w:val="0"/>
          <w:divBdr>
            <w:top w:val="none" w:sz="0" w:space="0" w:color="auto"/>
            <w:left w:val="none" w:sz="0" w:space="0" w:color="auto"/>
            <w:bottom w:val="none" w:sz="0" w:space="0" w:color="auto"/>
            <w:right w:val="none" w:sz="0" w:space="0" w:color="auto"/>
          </w:divBdr>
        </w:div>
        <w:div w:id="1207983694">
          <w:marLeft w:val="640"/>
          <w:marRight w:val="0"/>
          <w:marTop w:val="0"/>
          <w:marBottom w:val="0"/>
          <w:divBdr>
            <w:top w:val="none" w:sz="0" w:space="0" w:color="auto"/>
            <w:left w:val="none" w:sz="0" w:space="0" w:color="auto"/>
            <w:bottom w:val="none" w:sz="0" w:space="0" w:color="auto"/>
            <w:right w:val="none" w:sz="0" w:space="0" w:color="auto"/>
          </w:divBdr>
        </w:div>
        <w:div w:id="1215771942">
          <w:marLeft w:val="640"/>
          <w:marRight w:val="0"/>
          <w:marTop w:val="0"/>
          <w:marBottom w:val="0"/>
          <w:divBdr>
            <w:top w:val="none" w:sz="0" w:space="0" w:color="auto"/>
            <w:left w:val="none" w:sz="0" w:space="0" w:color="auto"/>
            <w:bottom w:val="none" w:sz="0" w:space="0" w:color="auto"/>
            <w:right w:val="none" w:sz="0" w:space="0" w:color="auto"/>
          </w:divBdr>
        </w:div>
        <w:div w:id="1216813292">
          <w:marLeft w:val="640"/>
          <w:marRight w:val="0"/>
          <w:marTop w:val="0"/>
          <w:marBottom w:val="0"/>
          <w:divBdr>
            <w:top w:val="none" w:sz="0" w:space="0" w:color="auto"/>
            <w:left w:val="none" w:sz="0" w:space="0" w:color="auto"/>
            <w:bottom w:val="none" w:sz="0" w:space="0" w:color="auto"/>
            <w:right w:val="none" w:sz="0" w:space="0" w:color="auto"/>
          </w:divBdr>
        </w:div>
        <w:div w:id="1216888531">
          <w:marLeft w:val="640"/>
          <w:marRight w:val="0"/>
          <w:marTop w:val="0"/>
          <w:marBottom w:val="0"/>
          <w:divBdr>
            <w:top w:val="none" w:sz="0" w:space="0" w:color="auto"/>
            <w:left w:val="none" w:sz="0" w:space="0" w:color="auto"/>
            <w:bottom w:val="none" w:sz="0" w:space="0" w:color="auto"/>
            <w:right w:val="none" w:sz="0" w:space="0" w:color="auto"/>
          </w:divBdr>
        </w:div>
        <w:div w:id="1224099737">
          <w:marLeft w:val="640"/>
          <w:marRight w:val="0"/>
          <w:marTop w:val="0"/>
          <w:marBottom w:val="0"/>
          <w:divBdr>
            <w:top w:val="none" w:sz="0" w:space="0" w:color="auto"/>
            <w:left w:val="none" w:sz="0" w:space="0" w:color="auto"/>
            <w:bottom w:val="none" w:sz="0" w:space="0" w:color="auto"/>
            <w:right w:val="none" w:sz="0" w:space="0" w:color="auto"/>
          </w:divBdr>
        </w:div>
        <w:div w:id="1231846704">
          <w:marLeft w:val="640"/>
          <w:marRight w:val="0"/>
          <w:marTop w:val="0"/>
          <w:marBottom w:val="0"/>
          <w:divBdr>
            <w:top w:val="none" w:sz="0" w:space="0" w:color="auto"/>
            <w:left w:val="none" w:sz="0" w:space="0" w:color="auto"/>
            <w:bottom w:val="none" w:sz="0" w:space="0" w:color="auto"/>
            <w:right w:val="none" w:sz="0" w:space="0" w:color="auto"/>
          </w:divBdr>
        </w:div>
        <w:div w:id="1237592620">
          <w:marLeft w:val="640"/>
          <w:marRight w:val="0"/>
          <w:marTop w:val="0"/>
          <w:marBottom w:val="0"/>
          <w:divBdr>
            <w:top w:val="none" w:sz="0" w:space="0" w:color="auto"/>
            <w:left w:val="none" w:sz="0" w:space="0" w:color="auto"/>
            <w:bottom w:val="none" w:sz="0" w:space="0" w:color="auto"/>
            <w:right w:val="none" w:sz="0" w:space="0" w:color="auto"/>
          </w:divBdr>
        </w:div>
        <w:div w:id="1240746246">
          <w:marLeft w:val="640"/>
          <w:marRight w:val="0"/>
          <w:marTop w:val="0"/>
          <w:marBottom w:val="0"/>
          <w:divBdr>
            <w:top w:val="none" w:sz="0" w:space="0" w:color="auto"/>
            <w:left w:val="none" w:sz="0" w:space="0" w:color="auto"/>
            <w:bottom w:val="none" w:sz="0" w:space="0" w:color="auto"/>
            <w:right w:val="none" w:sz="0" w:space="0" w:color="auto"/>
          </w:divBdr>
        </w:div>
        <w:div w:id="1244290755">
          <w:marLeft w:val="640"/>
          <w:marRight w:val="0"/>
          <w:marTop w:val="0"/>
          <w:marBottom w:val="0"/>
          <w:divBdr>
            <w:top w:val="none" w:sz="0" w:space="0" w:color="auto"/>
            <w:left w:val="none" w:sz="0" w:space="0" w:color="auto"/>
            <w:bottom w:val="none" w:sz="0" w:space="0" w:color="auto"/>
            <w:right w:val="none" w:sz="0" w:space="0" w:color="auto"/>
          </w:divBdr>
        </w:div>
        <w:div w:id="1247224134">
          <w:marLeft w:val="640"/>
          <w:marRight w:val="0"/>
          <w:marTop w:val="0"/>
          <w:marBottom w:val="0"/>
          <w:divBdr>
            <w:top w:val="none" w:sz="0" w:space="0" w:color="auto"/>
            <w:left w:val="none" w:sz="0" w:space="0" w:color="auto"/>
            <w:bottom w:val="none" w:sz="0" w:space="0" w:color="auto"/>
            <w:right w:val="none" w:sz="0" w:space="0" w:color="auto"/>
          </w:divBdr>
        </w:div>
        <w:div w:id="1268388116">
          <w:marLeft w:val="640"/>
          <w:marRight w:val="0"/>
          <w:marTop w:val="0"/>
          <w:marBottom w:val="0"/>
          <w:divBdr>
            <w:top w:val="none" w:sz="0" w:space="0" w:color="auto"/>
            <w:left w:val="none" w:sz="0" w:space="0" w:color="auto"/>
            <w:bottom w:val="none" w:sz="0" w:space="0" w:color="auto"/>
            <w:right w:val="none" w:sz="0" w:space="0" w:color="auto"/>
          </w:divBdr>
        </w:div>
        <w:div w:id="1290624082">
          <w:marLeft w:val="640"/>
          <w:marRight w:val="0"/>
          <w:marTop w:val="0"/>
          <w:marBottom w:val="0"/>
          <w:divBdr>
            <w:top w:val="none" w:sz="0" w:space="0" w:color="auto"/>
            <w:left w:val="none" w:sz="0" w:space="0" w:color="auto"/>
            <w:bottom w:val="none" w:sz="0" w:space="0" w:color="auto"/>
            <w:right w:val="none" w:sz="0" w:space="0" w:color="auto"/>
          </w:divBdr>
        </w:div>
        <w:div w:id="1311708436">
          <w:marLeft w:val="640"/>
          <w:marRight w:val="0"/>
          <w:marTop w:val="0"/>
          <w:marBottom w:val="0"/>
          <w:divBdr>
            <w:top w:val="none" w:sz="0" w:space="0" w:color="auto"/>
            <w:left w:val="none" w:sz="0" w:space="0" w:color="auto"/>
            <w:bottom w:val="none" w:sz="0" w:space="0" w:color="auto"/>
            <w:right w:val="none" w:sz="0" w:space="0" w:color="auto"/>
          </w:divBdr>
        </w:div>
        <w:div w:id="1317221485">
          <w:marLeft w:val="640"/>
          <w:marRight w:val="0"/>
          <w:marTop w:val="0"/>
          <w:marBottom w:val="0"/>
          <w:divBdr>
            <w:top w:val="none" w:sz="0" w:space="0" w:color="auto"/>
            <w:left w:val="none" w:sz="0" w:space="0" w:color="auto"/>
            <w:bottom w:val="none" w:sz="0" w:space="0" w:color="auto"/>
            <w:right w:val="none" w:sz="0" w:space="0" w:color="auto"/>
          </w:divBdr>
        </w:div>
        <w:div w:id="1318652158">
          <w:marLeft w:val="640"/>
          <w:marRight w:val="0"/>
          <w:marTop w:val="0"/>
          <w:marBottom w:val="0"/>
          <w:divBdr>
            <w:top w:val="none" w:sz="0" w:space="0" w:color="auto"/>
            <w:left w:val="none" w:sz="0" w:space="0" w:color="auto"/>
            <w:bottom w:val="none" w:sz="0" w:space="0" w:color="auto"/>
            <w:right w:val="none" w:sz="0" w:space="0" w:color="auto"/>
          </w:divBdr>
        </w:div>
        <w:div w:id="1321232994">
          <w:marLeft w:val="640"/>
          <w:marRight w:val="0"/>
          <w:marTop w:val="0"/>
          <w:marBottom w:val="0"/>
          <w:divBdr>
            <w:top w:val="none" w:sz="0" w:space="0" w:color="auto"/>
            <w:left w:val="none" w:sz="0" w:space="0" w:color="auto"/>
            <w:bottom w:val="none" w:sz="0" w:space="0" w:color="auto"/>
            <w:right w:val="none" w:sz="0" w:space="0" w:color="auto"/>
          </w:divBdr>
        </w:div>
        <w:div w:id="1328897744">
          <w:marLeft w:val="640"/>
          <w:marRight w:val="0"/>
          <w:marTop w:val="0"/>
          <w:marBottom w:val="0"/>
          <w:divBdr>
            <w:top w:val="none" w:sz="0" w:space="0" w:color="auto"/>
            <w:left w:val="none" w:sz="0" w:space="0" w:color="auto"/>
            <w:bottom w:val="none" w:sz="0" w:space="0" w:color="auto"/>
            <w:right w:val="none" w:sz="0" w:space="0" w:color="auto"/>
          </w:divBdr>
        </w:div>
        <w:div w:id="1390500045">
          <w:marLeft w:val="640"/>
          <w:marRight w:val="0"/>
          <w:marTop w:val="0"/>
          <w:marBottom w:val="0"/>
          <w:divBdr>
            <w:top w:val="none" w:sz="0" w:space="0" w:color="auto"/>
            <w:left w:val="none" w:sz="0" w:space="0" w:color="auto"/>
            <w:bottom w:val="none" w:sz="0" w:space="0" w:color="auto"/>
            <w:right w:val="none" w:sz="0" w:space="0" w:color="auto"/>
          </w:divBdr>
        </w:div>
        <w:div w:id="1421220834">
          <w:marLeft w:val="640"/>
          <w:marRight w:val="0"/>
          <w:marTop w:val="0"/>
          <w:marBottom w:val="0"/>
          <w:divBdr>
            <w:top w:val="none" w:sz="0" w:space="0" w:color="auto"/>
            <w:left w:val="none" w:sz="0" w:space="0" w:color="auto"/>
            <w:bottom w:val="none" w:sz="0" w:space="0" w:color="auto"/>
            <w:right w:val="none" w:sz="0" w:space="0" w:color="auto"/>
          </w:divBdr>
        </w:div>
        <w:div w:id="1428235210">
          <w:marLeft w:val="640"/>
          <w:marRight w:val="0"/>
          <w:marTop w:val="0"/>
          <w:marBottom w:val="0"/>
          <w:divBdr>
            <w:top w:val="none" w:sz="0" w:space="0" w:color="auto"/>
            <w:left w:val="none" w:sz="0" w:space="0" w:color="auto"/>
            <w:bottom w:val="none" w:sz="0" w:space="0" w:color="auto"/>
            <w:right w:val="none" w:sz="0" w:space="0" w:color="auto"/>
          </w:divBdr>
        </w:div>
        <w:div w:id="1447314320">
          <w:marLeft w:val="640"/>
          <w:marRight w:val="0"/>
          <w:marTop w:val="0"/>
          <w:marBottom w:val="0"/>
          <w:divBdr>
            <w:top w:val="none" w:sz="0" w:space="0" w:color="auto"/>
            <w:left w:val="none" w:sz="0" w:space="0" w:color="auto"/>
            <w:bottom w:val="none" w:sz="0" w:space="0" w:color="auto"/>
            <w:right w:val="none" w:sz="0" w:space="0" w:color="auto"/>
          </w:divBdr>
        </w:div>
        <w:div w:id="1448161665">
          <w:marLeft w:val="640"/>
          <w:marRight w:val="0"/>
          <w:marTop w:val="0"/>
          <w:marBottom w:val="0"/>
          <w:divBdr>
            <w:top w:val="none" w:sz="0" w:space="0" w:color="auto"/>
            <w:left w:val="none" w:sz="0" w:space="0" w:color="auto"/>
            <w:bottom w:val="none" w:sz="0" w:space="0" w:color="auto"/>
            <w:right w:val="none" w:sz="0" w:space="0" w:color="auto"/>
          </w:divBdr>
        </w:div>
        <w:div w:id="1451246232">
          <w:marLeft w:val="640"/>
          <w:marRight w:val="0"/>
          <w:marTop w:val="0"/>
          <w:marBottom w:val="0"/>
          <w:divBdr>
            <w:top w:val="none" w:sz="0" w:space="0" w:color="auto"/>
            <w:left w:val="none" w:sz="0" w:space="0" w:color="auto"/>
            <w:bottom w:val="none" w:sz="0" w:space="0" w:color="auto"/>
            <w:right w:val="none" w:sz="0" w:space="0" w:color="auto"/>
          </w:divBdr>
        </w:div>
        <w:div w:id="1455320693">
          <w:marLeft w:val="640"/>
          <w:marRight w:val="0"/>
          <w:marTop w:val="0"/>
          <w:marBottom w:val="0"/>
          <w:divBdr>
            <w:top w:val="none" w:sz="0" w:space="0" w:color="auto"/>
            <w:left w:val="none" w:sz="0" w:space="0" w:color="auto"/>
            <w:bottom w:val="none" w:sz="0" w:space="0" w:color="auto"/>
            <w:right w:val="none" w:sz="0" w:space="0" w:color="auto"/>
          </w:divBdr>
        </w:div>
        <w:div w:id="1460955682">
          <w:marLeft w:val="640"/>
          <w:marRight w:val="0"/>
          <w:marTop w:val="0"/>
          <w:marBottom w:val="0"/>
          <w:divBdr>
            <w:top w:val="none" w:sz="0" w:space="0" w:color="auto"/>
            <w:left w:val="none" w:sz="0" w:space="0" w:color="auto"/>
            <w:bottom w:val="none" w:sz="0" w:space="0" w:color="auto"/>
            <w:right w:val="none" w:sz="0" w:space="0" w:color="auto"/>
          </w:divBdr>
        </w:div>
        <w:div w:id="1477184390">
          <w:marLeft w:val="640"/>
          <w:marRight w:val="0"/>
          <w:marTop w:val="0"/>
          <w:marBottom w:val="0"/>
          <w:divBdr>
            <w:top w:val="none" w:sz="0" w:space="0" w:color="auto"/>
            <w:left w:val="none" w:sz="0" w:space="0" w:color="auto"/>
            <w:bottom w:val="none" w:sz="0" w:space="0" w:color="auto"/>
            <w:right w:val="none" w:sz="0" w:space="0" w:color="auto"/>
          </w:divBdr>
        </w:div>
        <w:div w:id="1477718495">
          <w:marLeft w:val="640"/>
          <w:marRight w:val="0"/>
          <w:marTop w:val="0"/>
          <w:marBottom w:val="0"/>
          <w:divBdr>
            <w:top w:val="none" w:sz="0" w:space="0" w:color="auto"/>
            <w:left w:val="none" w:sz="0" w:space="0" w:color="auto"/>
            <w:bottom w:val="none" w:sz="0" w:space="0" w:color="auto"/>
            <w:right w:val="none" w:sz="0" w:space="0" w:color="auto"/>
          </w:divBdr>
        </w:div>
        <w:div w:id="1511410514">
          <w:marLeft w:val="640"/>
          <w:marRight w:val="0"/>
          <w:marTop w:val="0"/>
          <w:marBottom w:val="0"/>
          <w:divBdr>
            <w:top w:val="none" w:sz="0" w:space="0" w:color="auto"/>
            <w:left w:val="none" w:sz="0" w:space="0" w:color="auto"/>
            <w:bottom w:val="none" w:sz="0" w:space="0" w:color="auto"/>
            <w:right w:val="none" w:sz="0" w:space="0" w:color="auto"/>
          </w:divBdr>
        </w:div>
        <w:div w:id="1518470379">
          <w:marLeft w:val="640"/>
          <w:marRight w:val="0"/>
          <w:marTop w:val="0"/>
          <w:marBottom w:val="0"/>
          <w:divBdr>
            <w:top w:val="none" w:sz="0" w:space="0" w:color="auto"/>
            <w:left w:val="none" w:sz="0" w:space="0" w:color="auto"/>
            <w:bottom w:val="none" w:sz="0" w:space="0" w:color="auto"/>
            <w:right w:val="none" w:sz="0" w:space="0" w:color="auto"/>
          </w:divBdr>
        </w:div>
        <w:div w:id="1542594539">
          <w:marLeft w:val="640"/>
          <w:marRight w:val="0"/>
          <w:marTop w:val="0"/>
          <w:marBottom w:val="0"/>
          <w:divBdr>
            <w:top w:val="none" w:sz="0" w:space="0" w:color="auto"/>
            <w:left w:val="none" w:sz="0" w:space="0" w:color="auto"/>
            <w:bottom w:val="none" w:sz="0" w:space="0" w:color="auto"/>
            <w:right w:val="none" w:sz="0" w:space="0" w:color="auto"/>
          </w:divBdr>
        </w:div>
        <w:div w:id="1549608573">
          <w:marLeft w:val="640"/>
          <w:marRight w:val="0"/>
          <w:marTop w:val="0"/>
          <w:marBottom w:val="0"/>
          <w:divBdr>
            <w:top w:val="none" w:sz="0" w:space="0" w:color="auto"/>
            <w:left w:val="none" w:sz="0" w:space="0" w:color="auto"/>
            <w:bottom w:val="none" w:sz="0" w:space="0" w:color="auto"/>
            <w:right w:val="none" w:sz="0" w:space="0" w:color="auto"/>
          </w:divBdr>
        </w:div>
        <w:div w:id="1559590411">
          <w:marLeft w:val="640"/>
          <w:marRight w:val="0"/>
          <w:marTop w:val="0"/>
          <w:marBottom w:val="0"/>
          <w:divBdr>
            <w:top w:val="none" w:sz="0" w:space="0" w:color="auto"/>
            <w:left w:val="none" w:sz="0" w:space="0" w:color="auto"/>
            <w:bottom w:val="none" w:sz="0" w:space="0" w:color="auto"/>
            <w:right w:val="none" w:sz="0" w:space="0" w:color="auto"/>
          </w:divBdr>
        </w:div>
        <w:div w:id="1562206973">
          <w:marLeft w:val="640"/>
          <w:marRight w:val="0"/>
          <w:marTop w:val="0"/>
          <w:marBottom w:val="0"/>
          <w:divBdr>
            <w:top w:val="none" w:sz="0" w:space="0" w:color="auto"/>
            <w:left w:val="none" w:sz="0" w:space="0" w:color="auto"/>
            <w:bottom w:val="none" w:sz="0" w:space="0" w:color="auto"/>
            <w:right w:val="none" w:sz="0" w:space="0" w:color="auto"/>
          </w:divBdr>
        </w:div>
        <w:div w:id="1590045729">
          <w:marLeft w:val="640"/>
          <w:marRight w:val="0"/>
          <w:marTop w:val="0"/>
          <w:marBottom w:val="0"/>
          <w:divBdr>
            <w:top w:val="none" w:sz="0" w:space="0" w:color="auto"/>
            <w:left w:val="none" w:sz="0" w:space="0" w:color="auto"/>
            <w:bottom w:val="none" w:sz="0" w:space="0" w:color="auto"/>
            <w:right w:val="none" w:sz="0" w:space="0" w:color="auto"/>
          </w:divBdr>
        </w:div>
        <w:div w:id="1609237887">
          <w:marLeft w:val="640"/>
          <w:marRight w:val="0"/>
          <w:marTop w:val="0"/>
          <w:marBottom w:val="0"/>
          <w:divBdr>
            <w:top w:val="none" w:sz="0" w:space="0" w:color="auto"/>
            <w:left w:val="none" w:sz="0" w:space="0" w:color="auto"/>
            <w:bottom w:val="none" w:sz="0" w:space="0" w:color="auto"/>
            <w:right w:val="none" w:sz="0" w:space="0" w:color="auto"/>
          </w:divBdr>
        </w:div>
        <w:div w:id="1612662654">
          <w:marLeft w:val="640"/>
          <w:marRight w:val="0"/>
          <w:marTop w:val="0"/>
          <w:marBottom w:val="0"/>
          <w:divBdr>
            <w:top w:val="none" w:sz="0" w:space="0" w:color="auto"/>
            <w:left w:val="none" w:sz="0" w:space="0" w:color="auto"/>
            <w:bottom w:val="none" w:sz="0" w:space="0" w:color="auto"/>
            <w:right w:val="none" w:sz="0" w:space="0" w:color="auto"/>
          </w:divBdr>
        </w:div>
        <w:div w:id="1637832070">
          <w:marLeft w:val="640"/>
          <w:marRight w:val="0"/>
          <w:marTop w:val="0"/>
          <w:marBottom w:val="0"/>
          <w:divBdr>
            <w:top w:val="none" w:sz="0" w:space="0" w:color="auto"/>
            <w:left w:val="none" w:sz="0" w:space="0" w:color="auto"/>
            <w:bottom w:val="none" w:sz="0" w:space="0" w:color="auto"/>
            <w:right w:val="none" w:sz="0" w:space="0" w:color="auto"/>
          </w:divBdr>
        </w:div>
        <w:div w:id="1637950866">
          <w:marLeft w:val="640"/>
          <w:marRight w:val="0"/>
          <w:marTop w:val="0"/>
          <w:marBottom w:val="0"/>
          <w:divBdr>
            <w:top w:val="none" w:sz="0" w:space="0" w:color="auto"/>
            <w:left w:val="none" w:sz="0" w:space="0" w:color="auto"/>
            <w:bottom w:val="none" w:sz="0" w:space="0" w:color="auto"/>
            <w:right w:val="none" w:sz="0" w:space="0" w:color="auto"/>
          </w:divBdr>
        </w:div>
        <w:div w:id="1642493101">
          <w:marLeft w:val="640"/>
          <w:marRight w:val="0"/>
          <w:marTop w:val="0"/>
          <w:marBottom w:val="0"/>
          <w:divBdr>
            <w:top w:val="none" w:sz="0" w:space="0" w:color="auto"/>
            <w:left w:val="none" w:sz="0" w:space="0" w:color="auto"/>
            <w:bottom w:val="none" w:sz="0" w:space="0" w:color="auto"/>
            <w:right w:val="none" w:sz="0" w:space="0" w:color="auto"/>
          </w:divBdr>
        </w:div>
        <w:div w:id="1653751979">
          <w:marLeft w:val="640"/>
          <w:marRight w:val="0"/>
          <w:marTop w:val="0"/>
          <w:marBottom w:val="0"/>
          <w:divBdr>
            <w:top w:val="none" w:sz="0" w:space="0" w:color="auto"/>
            <w:left w:val="none" w:sz="0" w:space="0" w:color="auto"/>
            <w:bottom w:val="none" w:sz="0" w:space="0" w:color="auto"/>
            <w:right w:val="none" w:sz="0" w:space="0" w:color="auto"/>
          </w:divBdr>
        </w:div>
        <w:div w:id="1663969456">
          <w:marLeft w:val="640"/>
          <w:marRight w:val="0"/>
          <w:marTop w:val="0"/>
          <w:marBottom w:val="0"/>
          <w:divBdr>
            <w:top w:val="none" w:sz="0" w:space="0" w:color="auto"/>
            <w:left w:val="none" w:sz="0" w:space="0" w:color="auto"/>
            <w:bottom w:val="none" w:sz="0" w:space="0" w:color="auto"/>
            <w:right w:val="none" w:sz="0" w:space="0" w:color="auto"/>
          </w:divBdr>
        </w:div>
        <w:div w:id="1670133174">
          <w:marLeft w:val="640"/>
          <w:marRight w:val="0"/>
          <w:marTop w:val="0"/>
          <w:marBottom w:val="0"/>
          <w:divBdr>
            <w:top w:val="none" w:sz="0" w:space="0" w:color="auto"/>
            <w:left w:val="none" w:sz="0" w:space="0" w:color="auto"/>
            <w:bottom w:val="none" w:sz="0" w:space="0" w:color="auto"/>
            <w:right w:val="none" w:sz="0" w:space="0" w:color="auto"/>
          </w:divBdr>
        </w:div>
        <w:div w:id="1671330398">
          <w:marLeft w:val="640"/>
          <w:marRight w:val="0"/>
          <w:marTop w:val="0"/>
          <w:marBottom w:val="0"/>
          <w:divBdr>
            <w:top w:val="none" w:sz="0" w:space="0" w:color="auto"/>
            <w:left w:val="none" w:sz="0" w:space="0" w:color="auto"/>
            <w:bottom w:val="none" w:sz="0" w:space="0" w:color="auto"/>
            <w:right w:val="none" w:sz="0" w:space="0" w:color="auto"/>
          </w:divBdr>
        </w:div>
        <w:div w:id="1729763969">
          <w:marLeft w:val="640"/>
          <w:marRight w:val="0"/>
          <w:marTop w:val="0"/>
          <w:marBottom w:val="0"/>
          <w:divBdr>
            <w:top w:val="none" w:sz="0" w:space="0" w:color="auto"/>
            <w:left w:val="none" w:sz="0" w:space="0" w:color="auto"/>
            <w:bottom w:val="none" w:sz="0" w:space="0" w:color="auto"/>
            <w:right w:val="none" w:sz="0" w:space="0" w:color="auto"/>
          </w:divBdr>
        </w:div>
        <w:div w:id="1748382694">
          <w:marLeft w:val="640"/>
          <w:marRight w:val="0"/>
          <w:marTop w:val="0"/>
          <w:marBottom w:val="0"/>
          <w:divBdr>
            <w:top w:val="none" w:sz="0" w:space="0" w:color="auto"/>
            <w:left w:val="none" w:sz="0" w:space="0" w:color="auto"/>
            <w:bottom w:val="none" w:sz="0" w:space="0" w:color="auto"/>
            <w:right w:val="none" w:sz="0" w:space="0" w:color="auto"/>
          </w:divBdr>
        </w:div>
        <w:div w:id="1749771056">
          <w:marLeft w:val="640"/>
          <w:marRight w:val="0"/>
          <w:marTop w:val="0"/>
          <w:marBottom w:val="0"/>
          <w:divBdr>
            <w:top w:val="none" w:sz="0" w:space="0" w:color="auto"/>
            <w:left w:val="none" w:sz="0" w:space="0" w:color="auto"/>
            <w:bottom w:val="none" w:sz="0" w:space="0" w:color="auto"/>
            <w:right w:val="none" w:sz="0" w:space="0" w:color="auto"/>
          </w:divBdr>
        </w:div>
        <w:div w:id="1753041629">
          <w:marLeft w:val="640"/>
          <w:marRight w:val="0"/>
          <w:marTop w:val="0"/>
          <w:marBottom w:val="0"/>
          <w:divBdr>
            <w:top w:val="none" w:sz="0" w:space="0" w:color="auto"/>
            <w:left w:val="none" w:sz="0" w:space="0" w:color="auto"/>
            <w:bottom w:val="none" w:sz="0" w:space="0" w:color="auto"/>
            <w:right w:val="none" w:sz="0" w:space="0" w:color="auto"/>
          </w:divBdr>
        </w:div>
        <w:div w:id="1780951257">
          <w:marLeft w:val="640"/>
          <w:marRight w:val="0"/>
          <w:marTop w:val="0"/>
          <w:marBottom w:val="0"/>
          <w:divBdr>
            <w:top w:val="none" w:sz="0" w:space="0" w:color="auto"/>
            <w:left w:val="none" w:sz="0" w:space="0" w:color="auto"/>
            <w:bottom w:val="none" w:sz="0" w:space="0" w:color="auto"/>
            <w:right w:val="none" w:sz="0" w:space="0" w:color="auto"/>
          </w:divBdr>
        </w:div>
        <w:div w:id="1796872117">
          <w:marLeft w:val="640"/>
          <w:marRight w:val="0"/>
          <w:marTop w:val="0"/>
          <w:marBottom w:val="0"/>
          <w:divBdr>
            <w:top w:val="none" w:sz="0" w:space="0" w:color="auto"/>
            <w:left w:val="none" w:sz="0" w:space="0" w:color="auto"/>
            <w:bottom w:val="none" w:sz="0" w:space="0" w:color="auto"/>
            <w:right w:val="none" w:sz="0" w:space="0" w:color="auto"/>
          </w:divBdr>
        </w:div>
        <w:div w:id="1805194220">
          <w:marLeft w:val="640"/>
          <w:marRight w:val="0"/>
          <w:marTop w:val="0"/>
          <w:marBottom w:val="0"/>
          <w:divBdr>
            <w:top w:val="none" w:sz="0" w:space="0" w:color="auto"/>
            <w:left w:val="none" w:sz="0" w:space="0" w:color="auto"/>
            <w:bottom w:val="none" w:sz="0" w:space="0" w:color="auto"/>
            <w:right w:val="none" w:sz="0" w:space="0" w:color="auto"/>
          </w:divBdr>
        </w:div>
        <w:div w:id="1805196451">
          <w:marLeft w:val="640"/>
          <w:marRight w:val="0"/>
          <w:marTop w:val="0"/>
          <w:marBottom w:val="0"/>
          <w:divBdr>
            <w:top w:val="none" w:sz="0" w:space="0" w:color="auto"/>
            <w:left w:val="none" w:sz="0" w:space="0" w:color="auto"/>
            <w:bottom w:val="none" w:sz="0" w:space="0" w:color="auto"/>
            <w:right w:val="none" w:sz="0" w:space="0" w:color="auto"/>
          </w:divBdr>
        </w:div>
        <w:div w:id="1808158152">
          <w:marLeft w:val="640"/>
          <w:marRight w:val="0"/>
          <w:marTop w:val="0"/>
          <w:marBottom w:val="0"/>
          <w:divBdr>
            <w:top w:val="none" w:sz="0" w:space="0" w:color="auto"/>
            <w:left w:val="none" w:sz="0" w:space="0" w:color="auto"/>
            <w:bottom w:val="none" w:sz="0" w:space="0" w:color="auto"/>
            <w:right w:val="none" w:sz="0" w:space="0" w:color="auto"/>
          </w:divBdr>
        </w:div>
        <w:div w:id="1816294292">
          <w:marLeft w:val="640"/>
          <w:marRight w:val="0"/>
          <w:marTop w:val="0"/>
          <w:marBottom w:val="0"/>
          <w:divBdr>
            <w:top w:val="none" w:sz="0" w:space="0" w:color="auto"/>
            <w:left w:val="none" w:sz="0" w:space="0" w:color="auto"/>
            <w:bottom w:val="none" w:sz="0" w:space="0" w:color="auto"/>
            <w:right w:val="none" w:sz="0" w:space="0" w:color="auto"/>
          </w:divBdr>
        </w:div>
        <w:div w:id="1829321593">
          <w:marLeft w:val="640"/>
          <w:marRight w:val="0"/>
          <w:marTop w:val="0"/>
          <w:marBottom w:val="0"/>
          <w:divBdr>
            <w:top w:val="none" w:sz="0" w:space="0" w:color="auto"/>
            <w:left w:val="none" w:sz="0" w:space="0" w:color="auto"/>
            <w:bottom w:val="none" w:sz="0" w:space="0" w:color="auto"/>
            <w:right w:val="none" w:sz="0" w:space="0" w:color="auto"/>
          </w:divBdr>
        </w:div>
        <w:div w:id="1832063443">
          <w:marLeft w:val="640"/>
          <w:marRight w:val="0"/>
          <w:marTop w:val="0"/>
          <w:marBottom w:val="0"/>
          <w:divBdr>
            <w:top w:val="none" w:sz="0" w:space="0" w:color="auto"/>
            <w:left w:val="none" w:sz="0" w:space="0" w:color="auto"/>
            <w:bottom w:val="none" w:sz="0" w:space="0" w:color="auto"/>
            <w:right w:val="none" w:sz="0" w:space="0" w:color="auto"/>
          </w:divBdr>
        </w:div>
        <w:div w:id="1832066765">
          <w:marLeft w:val="640"/>
          <w:marRight w:val="0"/>
          <w:marTop w:val="0"/>
          <w:marBottom w:val="0"/>
          <w:divBdr>
            <w:top w:val="none" w:sz="0" w:space="0" w:color="auto"/>
            <w:left w:val="none" w:sz="0" w:space="0" w:color="auto"/>
            <w:bottom w:val="none" w:sz="0" w:space="0" w:color="auto"/>
            <w:right w:val="none" w:sz="0" w:space="0" w:color="auto"/>
          </w:divBdr>
        </w:div>
        <w:div w:id="1862091013">
          <w:marLeft w:val="640"/>
          <w:marRight w:val="0"/>
          <w:marTop w:val="0"/>
          <w:marBottom w:val="0"/>
          <w:divBdr>
            <w:top w:val="none" w:sz="0" w:space="0" w:color="auto"/>
            <w:left w:val="none" w:sz="0" w:space="0" w:color="auto"/>
            <w:bottom w:val="none" w:sz="0" w:space="0" w:color="auto"/>
            <w:right w:val="none" w:sz="0" w:space="0" w:color="auto"/>
          </w:divBdr>
        </w:div>
        <w:div w:id="1887599980">
          <w:marLeft w:val="640"/>
          <w:marRight w:val="0"/>
          <w:marTop w:val="0"/>
          <w:marBottom w:val="0"/>
          <w:divBdr>
            <w:top w:val="none" w:sz="0" w:space="0" w:color="auto"/>
            <w:left w:val="none" w:sz="0" w:space="0" w:color="auto"/>
            <w:bottom w:val="none" w:sz="0" w:space="0" w:color="auto"/>
            <w:right w:val="none" w:sz="0" w:space="0" w:color="auto"/>
          </w:divBdr>
        </w:div>
        <w:div w:id="1899974628">
          <w:marLeft w:val="640"/>
          <w:marRight w:val="0"/>
          <w:marTop w:val="0"/>
          <w:marBottom w:val="0"/>
          <w:divBdr>
            <w:top w:val="none" w:sz="0" w:space="0" w:color="auto"/>
            <w:left w:val="none" w:sz="0" w:space="0" w:color="auto"/>
            <w:bottom w:val="none" w:sz="0" w:space="0" w:color="auto"/>
            <w:right w:val="none" w:sz="0" w:space="0" w:color="auto"/>
          </w:divBdr>
        </w:div>
        <w:div w:id="1910311946">
          <w:marLeft w:val="640"/>
          <w:marRight w:val="0"/>
          <w:marTop w:val="0"/>
          <w:marBottom w:val="0"/>
          <w:divBdr>
            <w:top w:val="none" w:sz="0" w:space="0" w:color="auto"/>
            <w:left w:val="none" w:sz="0" w:space="0" w:color="auto"/>
            <w:bottom w:val="none" w:sz="0" w:space="0" w:color="auto"/>
            <w:right w:val="none" w:sz="0" w:space="0" w:color="auto"/>
          </w:divBdr>
        </w:div>
        <w:div w:id="1913421628">
          <w:marLeft w:val="640"/>
          <w:marRight w:val="0"/>
          <w:marTop w:val="0"/>
          <w:marBottom w:val="0"/>
          <w:divBdr>
            <w:top w:val="none" w:sz="0" w:space="0" w:color="auto"/>
            <w:left w:val="none" w:sz="0" w:space="0" w:color="auto"/>
            <w:bottom w:val="none" w:sz="0" w:space="0" w:color="auto"/>
            <w:right w:val="none" w:sz="0" w:space="0" w:color="auto"/>
          </w:divBdr>
        </w:div>
        <w:div w:id="1927034050">
          <w:marLeft w:val="640"/>
          <w:marRight w:val="0"/>
          <w:marTop w:val="0"/>
          <w:marBottom w:val="0"/>
          <w:divBdr>
            <w:top w:val="none" w:sz="0" w:space="0" w:color="auto"/>
            <w:left w:val="none" w:sz="0" w:space="0" w:color="auto"/>
            <w:bottom w:val="none" w:sz="0" w:space="0" w:color="auto"/>
            <w:right w:val="none" w:sz="0" w:space="0" w:color="auto"/>
          </w:divBdr>
        </w:div>
        <w:div w:id="1937900759">
          <w:marLeft w:val="640"/>
          <w:marRight w:val="0"/>
          <w:marTop w:val="0"/>
          <w:marBottom w:val="0"/>
          <w:divBdr>
            <w:top w:val="none" w:sz="0" w:space="0" w:color="auto"/>
            <w:left w:val="none" w:sz="0" w:space="0" w:color="auto"/>
            <w:bottom w:val="none" w:sz="0" w:space="0" w:color="auto"/>
            <w:right w:val="none" w:sz="0" w:space="0" w:color="auto"/>
          </w:divBdr>
        </w:div>
        <w:div w:id="1938636800">
          <w:marLeft w:val="640"/>
          <w:marRight w:val="0"/>
          <w:marTop w:val="0"/>
          <w:marBottom w:val="0"/>
          <w:divBdr>
            <w:top w:val="none" w:sz="0" w:space="0" w:color="auto"/>
            <w:left w:val="none" w:sz="0" w:space="0" w:color="auto"/>
            <w:bottom w:val="none" w:sz="0" w:space="0" w:color="auto"/>
            <w:right w:val="none" w:sz="0" w:space="0" w:color="auto"/>
          </w:divBdr>
        </w:div>
        <w:div w:id="1967855681">
          <w:marLeft w:val="640"/>
          <w:marRight w:val="0"/>
          <w:marTop w:val="0"/>
          <w:marBottom w:val="0"/>
          <w:divBdr>
            <w:top w:val="none" w:sz="0" w:space="0" w:color="auto"/>
            <w:left w:val="none" w:sz="0" w:space="0" w:color="auto"/>
            <w:bottom w:val="none" w:sz="0" w:space="0" w:color="auto"/>
            <w:right w:val="none" w:sz="0" w:space="0" w:color="auto"/>
          </w:divBdr>
        </w:div>
        <w:div w:id="2000306749">
          <w:marLeft w:val="640"/>
          <w:marRight w:val="0"/>
          <w:marTop w:val="0"/>
          <w:marBottom w:val="0"/>
          <w:divBdr>
            <w:top w:val="none" w:sz="0" w:space="0" w:color="auto"/>
            <w:left w:val="none" w:sz="0" w:space="0" w:color="auto"/>
            <w:bottom w:val="none" w:sz="0" w:space="0" w:color="auto"/>
            <w:right w:val="none" w:sz="0" w:space="0" w:color="auto"/>
          </w:divBdr>
        </w:div>
        <w:div w:id="2005009804">
          <w:marLeft w:val="640"/>
          <w:marRight w:val="0"/>
          <w:marTop w:val="0"/>
          <w:marBottom w:val="0"/>
          <w:divBdr>
            <w:top w:val="none" w:sz="0" w:space="0" w:color="auto"/>
            <w:left w:val="none" w:sz="0" w:space="0" w:color="auto"/>
            <w:bottom w:val="none" w:sz="0" w:space="0" w:color="auto"/>
            <w:right w:val="none" w:sz="0" w:space="0" w:color="auto"/>
          </w:divBdr>
        </w:div>
        <w:div w:id="2007246975">
          <w:marLeft w:val="640"/>
          <w:marRight w:val="0"/>
          <w:marTop w:val="0"/>
          <w:marBottom w:val="0"/>
          <w:divBdr>
            <w:top w:val="none" w:sz="0" w:space="0" w:color="auto"/>
            <w:left w:val="none" w:sz="0" w:space="0" w:color="auto"/>
            <w:bottom w:val="none" w:sz="0" w:space="0" w:color="auto"/>
            <w:right w:val="none" w:sz="0" w:space="0" w:color="auto"/>
          </w:divBdr>
        </w:div>
        <w:div w:id="2031058663">
          <w:marLeft w:val="640"/>
          <w:marRight w:val="0"/>
          <w:marTop w:val="0"/>
          <w:marBottom w:val="0"/>
          <w:divBdr>
            <w:top w:val="none" w:sz="0" w:space="0" w:color="auto"/>
            <w:left w:val="none" w:sz="0" w:space="0" w:color="auto"/>
            <w:bottom w:val="none" w:sz="0" w:space="0" w:color="auto"/>
            <w:right w:val="none" w:sz="0" w:space="0" w:color="auto"/>
          </w:divBdr>
        </w:div>
        <w:div w:id="2052533690">
          <w:marLeft w:val="640"/>
          <w:marRight w:val="0"/>
          <w:marTop w:val="0"/>
          <w:marBottom w:val="0"/>
          <w:divBdr>
            <w:top w:val="none" w:sz="0" w:space="0" w:color="auto"/>
            <w:left w:val="none" w:sz="0" w:space="0" w:color="auto"/>
            <w:bottom w:val="none" w:sz="0" w:space="0" w:color="auto"/>
            <w:right w:val="none" w:sz="0" w:space="0" w:color="auto"/>
          </w:divBdr>
        </w:div>
        <w:div w:id="2058358977">
          <w:marLeft w:val="640"/>
          <w:marRight w:val="0"/>
          <w:marTop w:val="0"/>
          <w:marBottom w:val="0"/>
          <w:divBdr>
            <w:top w:val="none" w:sz="0" w:space="0" w:color="auto"/>
            <w:left w:val="none" w:sz="0" w:space="0" w:color="auto"/>
            <w:bottom w:val="none" w:sz="0" w:space="0" w:color="auto"/>
            <w:right w:val="none" w:sz="0" w:space="0" w:color="auto"/>
          </w:divBdr>
        </w:div>
        <w:div w:id="2068725449">
          <w:marLeft w:val="640"/>
          <w:marRight w:val="0"/>
          <w:marTop w:val="0"/>
          <w:marBottom w:val="0"/>
          <w:divBdr>
            <w:top w:val="none" w:sz="0" w:space="0" w:color="auto"/>
            <w:left w:val="none" w:sz="0" w:space="0" w:color="auto"/>
            <w:bottom w:val="none" w:sz="0" w:space="0" w:color="auto"/>
            <w:right w:val="none" w:sz="0" w:space="0" w:color="auto"/>
          </w:divBdr>
        </w:div>
        <w:div w:id="2069723717">
          <w:marLeft w:val="640"/>
          <w:marRight w:val="0"/>
          <w:marTop w:val="0"/>
          <w:marBottom w:val="0"/>
          <w:divBdr>
            <w:top w:val="none" w:sz="0" w:space="0" w:color="auto"/>
            <w:left w:val="none" w:sz="0" w:space="0" w:color="auto"/>
            <w:bottom w:val="none" w:sz="0" w:space="0" w:color="auto"/>
            <w:right w:val="none" w:sz="0" w:space="0" w:color="auto"/>
          </w:divBdr>
        </w:div>
        <w:div w:id="2073312902">
          <w:marLeft w:val="640"/>
          <w:marRight w:val="0"/>
          <w:marTop w:val="0"/>
          <w:marBottom w:val="0"/>
          <w:divBdr>
            <w:top w:val="none" w:sz="0" w:space="0" w:color="auto"/>
            <w:left w:val="none" w:sz="0" w:space="0" w:color="auto"/>
            <w:bottom w:val="none" w:sz="0" w:space="0" w:color="auto"/>
            <w:right w:val="none" w:sz="0" w:space="0" w:color="auto"/>
          </w:divBdr>
        </w:div>
        <w:div w:id="2078699117">
          <w:marLeft w:val="640"/>
          <w:marRight w:val="0"/>
          <w:marTop w:val="0"/>
          <w:marBottom w:val="0"/>
          <w:divBdr>
            <w:top w:val="none" w:sz="0" w:space="0" w:color="auto"/>
            <w:left w:val="none" w:sz="0" w:space="0" w:color="auto"/>
            <w:bottom w:val="none" w:sz="0" w:space="0" w:color="auto"/>
            <w:right w:val="none" w:sz="0" w:space="0" w:color="auto"/>
          </w:divBdr>
        </w:div>
        <w:div w:id="2082406704">
          <w:marLeft w:val="640"/>
          <w:marRight w:val="0"/>
          <w:marTop w:val="0"/>
          <w:marBottom w:val="0"/>
          <w:divBdr>
            <w:top w:val="none" w:sz="0" w:space="0" w:color="auto"/>
            <w:left w:val="none" w:sz="0" w:space="0" w:color="auto"/>
            <w:bottom w:val="none" w:sz="0" w:space="0" w:color="auto"/>
            <w:right w:val="none" w:sz="0" w:space="0" w:color="auto"/>
          </w:divBdr>
        </w:div>
        <w:div w:id="2083604171">
          <w:marLeft w:val="640"/>
          <w:marRight w:val="0"/>
          <w:marTop w:val="0"/>
          <w:marBottom w:val="0"/>
          <w:divBdr>
            <w:top w:val="none" w:sz="0" w:space="0" w:color="auto"/>
            <w:left w:val="none" w:sz="0" w:space="0" w:color="auto"/>
            <w:bottom w:val="none" w:sz="0" w:space="0" w:color="auto"/>
            <w:right w:val="none" w:sz="0" w:space="0" w:color="auto"/>
          </w:divBdr>
        </w:div>
        <w:div w:id="2087606713">
          <w:marLeft w:val="640"/>
          <w:marRight w:val="0"/>
          <w:marTop w:val="0"/>
          <w:marBottom w:val="0"/>
          <w:divBdr>
            <w:top w:val="none" w:sz="0" w:space="0" w:color="auto"/>
            <w:left w:val="none" w:sz="0" w:space="0" w:color="auto"/>
            <w:bottom w:val="none" w:sz="0" w:space="0" w:color="auto"/>
            <w:right w:val="none" w:sz="0" w:space="0" w:color="auto"/>
          </w:divBdr>
        </w:div>
        <w:div w:id="2092703086">
          <w:marLeft w:val="640"/>
          <w:marRight w:val="0"/>
          <w:marTop w:val="0"/>
          <w:marBottom w:val="0"/>
          <w:divBdr>
            <w:top w:val="none" w:sz="0" w:space="0" w:color="auto"/>
            <w:left w:val="none" w:sz="0" w:space="0" w:color="auto"/>
            <w:bottom w:val="none" w:sz="0" w:space="0" w:color="auto"/>
            <w:right w:val="none" w:sz="0" w:space="0" w:color="auto"/>
          </w:divBdr>
        </w:div>
        <w:div w:id="2113893148">
          <w:marLeft w:val="640"/>
          <w:marRight w:val="0"/>
          <w:marTop w:val="0"/>
          <w:marBottom w:val="0"/>
          <w:divBdr>
            <w:top w:val="none" w:sz="0" w:space="0" w:color="auto"/>
            <w:left w:val="none" w:sz="0" w:space="0" w:color="auto"/>
            <w:bottom w:val="none" w:sz="0" w:space="0" w:color="auto"/>
            <w:right w:val="none" w:sz="0" w:space="0" w:color="auto"/>
          </w:divBdr>
        </w:div>
      </w:divsChild>
    </w:div>
    <w:div w:id="985284886">
      <w:bodyDiv w:val="1"/>
      <w:marLeft w:val="0"/>
      <w:marRight w:val="0"/>
      <w:marTop w:val="0"/>
      <w:marBottom w:val="0"/>
      <w:divBdr>
        <w:top w:val="none" w:sz="0" w:space="0" w:color="auto"/>
        <w:left w:val="none" w:sz="0" w:space="0" w:color="auto"/>
        <w:bottom w:val="none" w:sz="0" w:space="0" w:color="auto"/>
        <w:right w:val="none" w:sz="0" w:space="0" w:color="auto"/>
      </w:divBdr>
    </w:div>
    <w:div w:id="992220140">
      <w:bodyDiv w:val="1"/>
      <w:marLeft w:val="0"/>
      <w:marRight w:val="0"/>
      <w:marTop w:val="0"/>
      <w:marBottom w:val="0"/>
      <w:divBdr>
        <w:top w:val="none" w:sz="0" w:space="0" w:color="auto"/>
        <w:left w:val="none" w:sz="0" w:space="0" w:color="auto"/>
        <w:bottom w:val="none" w:sz="0" w:space="0" w:color="auto"/>
        <w:right w:val="none" w:sz="0" w:space="0" w:color="auto"/>
      </w:divBdr>
    </w:div>
    <w:div w:id="997222933">
      <w:bodyDiv w:val="1"/>
      <w:marLeft w:val="0"/>
      <w:marRight w:val="0"/>
      <w:marTop w:val="0"/>
      <w:marBottom w:val="0"/>
      <w:divBdr>
        <w:top w:val="none" w:sz="0" w:space="0" w:color="auto"/>
        <w:left w:val="none" w:sz="0" w:space="0" w:color="auto"/>
        <w:bottom w:val="none" w:sz="0" w:space="0" w:color="auto"/>
        <w:right w:val="none" w:sz="0" w:space="0" w:color="auto"/>
      </w:divBdr>
      <w:divsChild>
        <w:div w:id="12612549">
          <w:marLeft w:val="640"/>
          <w:marRight w:val="0"/>
          <w:marTop w:val="0"/>
          <w:marBottom w:val="0"/>
          <w:divBdr>
            <w:top w:val="none" w:sz="0" w:space="0" w:color="auto"/>
            <w:left w:val="none" w:sz="0" w:space="0" w:color="auto"/>
            <w:bottom w:val="none" w:sz="0" w:space="0" w:color="auto"/>
            <w:right w:val="none" w:sz="0" w:space="0" w:color="auto"/>
          </w:divBdr>
        </w:div>
        <w:div w:id="12728473">
          <w:marLeft w:val="640"/>
          <w:marRight w:val="0"/>
          <w:marTop w:val="0"/>
          <w:marBottom w:val="0"/>
          <w:divBdr>
            <w:top w:val="none" w:sz="0" w:space="0" w:color="auto"/>
            <w:left w:val="none" w:sz="0" w:space="0" w:color="auto"/>
            <w:bottom w:val="none" w:sz="0" w:space="0" w:color="auto"/>
            <w:right w:val="none" w:sz="0" w:space="0" w:color="auto"/>
          </w:divBdr>
        </w:div>
        <w:div w:id="13655668">
          <w:marLeft w:val="640"/>
          <w:marRight w:val="0"/>
          <w:marTop w:val="0"/>
          <w:marBottom w:val="0"/>
          <w:divBdr>
            <w:top w:val="none" w:sz="0" w:space="0" w:color="auto"/>
            <w:left w:val="none" w:sz="0" w:space="0" w:color="auto"/>
            <w:bottom w:val="none" w:sz="0" w:space="0" w:color="auto"/>
            <w:right w:val="none" w:sz="0" w:space="0" w:color="auto"/>
          </w:divBdr>
        </w:div>
        <w:div w:id="26835274">
          <w:marLeft w:val="640"/>
          <w:marRight w:val="0"/>
          <w:marTop w:val="0"/>
          <w:marBottom w:val="0"/>
          <w:divBdr>
            <w:top w:val="none" w:sz="0" w:space="0" w:color="auto"/>
            <w:left w:val="none" w:sz="0" w:space="0" w:color="auto"/>
            <w:bottom w:val="none" w:sz="0" w:space="0" w:color="auto"/>
            <w:right w:val="none" w:sz="0" w:space="0" w:color="auto"/>
          </w:divBdr>
        </w:div>
        <w:div w:id="28453998">
          <w:marLeft w:val="640"/>
          <w:marRight w:val="0"/>
          <w:marTop w:val="0"/>
          <w:marBottom w:val="0"/>
          <w:divBdr>
            <w:top w:val="none" w:sz="0" w:space="0" w:color="auto"/>
            <w:left w:val="none" w:sz="0" w:space="0" w:color="auto"/>
            <w:bottom w:val="none" w:sz="0" w:space="0" w:color="auto"/>
            <w:right w:val="none" w:sz="0" w:space="0" w:color="auto"/>
          </w:divBdr>
        </w:div>
        <w:div w:id="66533820">
          <w:marLeft w:val="640"/>
          <w:marRight w:val="0"/>
          <w:marTop w:val="0"/>
          <w:marBottom w:val="0"/>
          <w:divBdr>
            <w:top w:val="none" w:sz="0" w:space="0" w:color="auto"/>
            <w:left w:val="none" w:sz="0" w:space="0" w:color="auto"/>
            <w:bottom w:val="none" w:sz="0" w:space="0" w:color="auto"/>
            <w:right w:val="none" w:sz="0" w:space="0" w:color="auto"/>
          </w:divBdr>
        </w:div>
        <w:div w:id="67046965">
          <w:marLeft w:val="640"/>
          <w:marRight w:val="0"/>
          <w:marTop w:val="0"/>
          <w:marBottom w:val="0"/>
          <w:divBdr>
            <w:top w:val="none" w:sz="0" w:space="0" w:color="auto"/>
            <w:left w:val="none" w:sz="0" w:space="0" w:color="auto"/>
            <w:bottom w:val="none" w:sz="0" w:space="0" w:color="auto"/>
            <w:right w:val="none" w:sz="0" w:space="0" w:color="auto"/>
          </w:divBdr>
        </w:div>
        <w:div w:id="69622790">
          <w:marLeft w:val="640"/>
          <w:marRight w:val="0"/>
          <w:marTop w:val="0"/>
          <w:marBottom w:val="0"/>
          <w:divBdr>
            <w:top w:val="none" w:sz="0" w:space="0" w:color="auto"/>
            <w:left w:val="none" w:sz="0" w:space="0" w:color="auto"/>
            <w:bottom w:val="none" w:sz="0" w:space="0" w:color="auto"/>
            <w:right w:val="none" w:sz="0" w:space="0" w:color="auto"/>
          </w:divBdr>
        </w:div>
        <w:div w:id="73824143">
          <w:marLeft w:val="640"/>
          <w:marRight w:val="0"/>
          <w:marTop w:val="0"/>
          <w:marBottom w:val="0"/>
          <w:divBdr>
            <w:top w:val="none" w:sz="0" w:space="0" w:color="auto"/>
            <w:left w:val="none" w:sz="0" w:space="0" w:color="auto"/>
            <w:bottom w:val="none" w:sz="0" w:space="0" w:color="auto"/>
            <w:right w:val="none" w:sz="0" w:space="0" w:color="auto"/>
          </w:divBdr>
        </w:div>
        <w:div w:id="81148530">
          <w:marLeft w:val="640"/>
          <w:marRight w:val="0"/>
          <w:marTop w:val="0"/>
          <w:marBottom w:val="0"/>
          <w:divBdr>
            <w:top w:val="none" w:sz="0" w:space="0" w:color="auto"/>
            <w:left w:val="none" w:sz="0" w:space="0" w:color="auto"/>
            <w:bottom w:val="none" w:sz="0" w:space="0" w:color="auto"/>
            <w:right w:val="none" w:sz="0" w:space="0" w:color="auto"/>
          </w:divBdr>
        </w:div>
        <w:div w:id="87700936">
          <w:marLeft w:val="640"/>
          <w:marRight w:val="0"/>
          <w:marTop w:val="0"/>
          <w:marBottom w:val="0"/>
          <w:divBdr>
            <w:top w:val="none" w:sz="0" w:space="0" w:color="auto"/>
            <w:left w:val="none" w:sz="0" w:space="0" w:color="auto"/>
            <w:bottom w:val="none" w:sz="0" w:space="0" w:color="auto"/>
            <w:right w:val="none" w:sz="0" w:space="0" w:color="auto"/>
          </w:divBdr>
        </w:div>
        <w:div w:id="98915298">
          <w:marLeft w:val="640"/>
          <w:marRight w:val="0"/>
          <w:marTop w:val="0"/>
          <w:marBottom w:val="0"/>
          <w:divBdr>
            <w:top w:val="none" w:sz="0" w:space="0" w:color="auto"/>
            <w:left w:val="none" w:sz="0" w:space="0" w:color="auto"/>
            <w:bottom w:val="none" w:sz="0" w:space="0" w:color="auto"/>
            <w:right w:val="none" w:sz="0" w:space="0" w:color="auto"/>
          </w:divBdr>
        </w:div>
        <w:div w:id="107893657">
          <w:marLeft w:val="640"/>
          <w:marRight w:val="0"/>
          <w:marTop w:val="0"/>
          <w:marBottom w:val="0"/>
          <w:divBdr>
            <w:top w:val="none" w:sz="0" w:space="0" w:color="auto"/>
            <w:left w:val="none" w:sz="0" w:space="0" w:color="auto"/>
            <w:bottom w:val="none" w:sz="0" w:space="0" w:color="auto"/>
            <w:right w:val="none" w:sz="0" w:space="0" w:color="auto"/>
          </w:divBdr>
        </w:div>
        <w:div w:id="125048374">
          <w:marLeft w:val="640"/>
          <w:marRight w:val="0"/>
          <w:marTop w:val="0"/>
          <w:marBottom w:val="0"/>
          <w:divBdr>
            <w:top w:val="none" w:sz="0" w:space="0" w:color="auto"/>
            <w:left w:val="none" w:sz="0" w:space="0" w:color="auto"/>
            <w:bottom w:val="none" w:sz="0" w:space="0" w:color="auto"/>
            <w:right w:val="none" w:sz="0" w:space="0" w:color="auto"/>
          </w:divBdr>
        </w:div>
        <w:div w:id="131682331">
          <w:marLeft w:val="640"/>
          <w:marRight w:val="0"/>
          <w:marTop w:val="0"/>
          <w:marBottom w:val="0"/>
          <w:divBdr>
            <w:top w:val="none" w:sz="0" w:space="0" w:color="auto"/>
            <w:left w:val="none" w:sz="0" w:space="0" w:color="auto"/>
            <w:bottom w:val="none" w:sz="0" w:space="0" w:color="auto"/>
            <w:right w:val="none" w:sz="0" w:space="0" w:color="auto"/>
          </w:divBdr>
        </w:div>
        <w:div w:id="135343619">
          <w:marLeft w:val="640"/>
          <w:marRight w:val="0"/>
          <w:marTop w:val="0"/>
          <w:marBottom w:val="0"/>
          <w:divBdr>
            <w:top w:val="none" w:sz="0" w:space="0" w:color="auto"/>
            <w:left w:val="none" w:sz="0" w:space="0" w:color="auto"/>
            <w:bottom w:val="none" w:sz="0" w:space="0" w:color="auto"/>
            <w:right w:val="none" w:sz="0" w:space="0" w:color="auto"/>
          </w:divBdr>
        </w:div>
        <w:div w:id="138229102">
          <w:marLeft w:val="640"/>
          <w:marRight w:val="0"/>
          <w:marTop w:val="0"/>
          <w:marBottom w:val="0"/>
          <w:divBdr>
            <w:top w:val="none" w:sz="0" w:space="0" w:color="auto"/>
            <w:left w:val="none" w:sz="0" w:space="0" w:color="auto"/>
            <w:bottom w:val="none" w:sz="0" w:space="0" w:color="auto"/>
            <w:right w:val="none" w:sz="0" w:space="0" w:color="auto"/>
          </w:divBdr>
        </w:div>
        <w:div w:id="141234983">
          <w:marLeft w:val="640"/>
          <w:marRight w:val="0"/>
          <w:marTop w:val="0"/>
          <w:marBottom w:val="0"/>
          <w:divBdr>
            <w:top w:val="none" w:sz="0" w:space="0" w:color="auto"/>
            <w:left w:val="none" w:sz="0" w:space="0" w:color="auto"/>
            <w:bottom w:val="none" w:sz="0" w:space="0" w:color="auto"/>
            <w:right w:val="none" w:sz="0" w:space="0" w:color="auto"/>
          </w:divBdr>
        </w:div>
        <w:div w:id="161089957">
          <w:marLeft w:val="640"/>
          <w:marRight w:val="0"/>
          <w:marTop w:val="0"/>
          <w:marBottom w:val="0"/>
          <w:divBdr>
            <w:top w:val="none" w:sz="0" w:space="0" w:color="auto"/>
            <w:left w:val="none" w:sz="0" w:space="0" w:color="auto"/>
            <w:bottom w:val="none" w:sz="0" w:space="0" w:color="auto"/>
            <w:right w:val="none" w:sz="0" w:space="0" w:color="auto"/>
          </w:divBdr>
        </w:div>
        <w:div w:id="187530125">
          <w:marLeft w:val="640"/>
          <w:marRight w:val="0"/>
          <w:marTop w:val="0"/>
          <w:marBottom w:val="0"/>
          <w:divBdr>
            <w:top w:val="none" w:sz="0" w:space="0" w:color="auto"/>
            <w:left w:val="none" w:sz="0" w:space="0" w:color="auto"/>
            <w:bottom w:val="none" w:sz="0" w:space="0" w:color="auto"/>
            <w:right w:val="none" w:sz="0" w:space="0" w:color="auto"/>
          </w:divBdr>
        </w:div>
        <w:div w:id="194269216">
          <w:marLeft w:val="640"/>
          <w:marRight w:val="0"/>
          <w:marTop w:val="0"/>
          <w:marBottom w:val="0"/>
          <w:divBdr>
            <w:top w:val="none" w:sz="0" w:space="0" w:color="auto"/>
            <w:left w:val="none" w:sz="0" w:space="0" w:color="auto"/>
            <w:bottom w:val="none" w:sz="0" w:space="0" w:color="auto"/>
            <w:right w:val="none" w:sz="0" w:space="0" w:color="auto"/>
          </w:divBdr>
        </w:div>
        <w:div w:id="204100618">
          <w:marLeft w:val="640"/>
          <w:marRight w:val="0"/>
          <w:marTop w:val="0"/>
          <w:marBottom w:val="0"/>
          <w:divBdr>
            <w:top w:val="none" w:sz="0" w:space="0" w:color="auto"/>
            <w:left w:val="none" w:sz="0" w:space="0" w:color="auto"/>
            <w:bottom w:val="none" w:sz="0" w:space="0" w:color="auto"/>
            <w:right w:val="none" w:sz="0" w:space="0" w:color="auto"/>
          </w:divBdr>
        </w:div>
        <w:div w:id="231619948">
          <w:marLeft w:val="640"/>
          <w:marRight w:val="0"/>
          <w:marTop w:val="0"/>
          <w:marBottom w:val="0"/>
          <w:divBdr>
            <w:top w:val="none" w:sz="0" w:space="0" w:color="auto"/>
            <w:left w:val="none" w:sz="0" w:space="0" w:color="auto"/>
            <w:bottom w:val="none" w:sz="0" w:space="0" w:color="auto"/>
            <w:right w:val="none" w:sz="0" w:space="0" w:color="auto"/>
          </w:divBdr>
        </w:div>
        <w:div w:id="257641273">
          <w:marLeft w:val="640"/>
          <w:marRight w:val="0"/>
          <w:marTop w:val="0"/>
          <w:marBottom w:val="0"/>
          <w:divBdr>
            <w:top w:val="none" w:sz="0" w:space="0" w:color="auto"/>
            <w:left w:val="none" w:sz="0" w:space="0" w:color="auto"/>
            <w:bottom w:val="none" w:sz="0" w:space="0" w:color="auto"/>
            <w:right w:val="none" w:sz="0" w:space="0" w:color="auto"/>
          </w:divBdr>
        </w:div>
        <w:div w:id="270868484">
          <w:marLeft w:val="640"/>
          <w:marRight w:val="0"/>
          <w:marTop w:val="0"/>
          <w:marBottom w:val="0"/>
          <w:divBdr>
            <w:top w:val="none" w:sz="0" w:space="0" w:color="auto"/>
            <w:left w:val="none" w:sz="0" w:space="0" w:color="auto"/>
            <w:bottom w:val="none" w:sz="0" w:space="0" w:color="auto"/>
            <w:right w:val="none" w:sz="0" w:space="0" w:color="auto"/>
          </w:divBdr>
        </w:div>
        <w:div w:id="272129279">
          <w:marLeft w:val="640"/>
          <w:marRight w:val="0"/>
          <w:marTop w:val="0"/>
          <w:marBottom w:val="0"/>
          <w:divBdr>
            <w:top w:val="none" w:sz="0" w:space="0" w:color="auto"/>
            <w:left w:val="none" w:sz="0" w:space="0" w:color="auto"/>
            <w:bottom w:val="none" w:sz="0" w:space="0" w:color="auto"/>
            <w:right w:val="none" w:sz="0" w:space="0" w:color="auto"/>
          </w:divBdr>
        </w:div>
        <w:div w:id="273832030">
          <w:marLeft w:val="640"/>
          <w:marRight w:val="0"/>
          <w:marTop w:val="0"/>
          <w:marBottom w:val="0"/>
          <w:divBdr>
            <w:top w:val="none" w:sz="0" w:space="0" w:color="auto"/>
            <w:left w:val="none" w:sz="0" w:space="0" w:color="auto"/>
            <w:bottom w:val="none" w:sz="0" w:space="0" w:color="auto"/>
            <w:right w:val="none" w:sz="0" w:space="0" w:color="auto"/>
          </w:divBdr>
        </w:div>
        <w:div w:id="282345958">
          <w:marLeft w:val="640"/>
          <w:marRight w:val="0"/>
          <w:marTop w:val="0"/>
          <w:marBottom w:val="0"/>
          <w:divBdr>
            <w:top w:val="none" w:sz="0" w:space="0" w:color="auto"/>
            <w:left w:val="none" w:sz="0" w:space="0" w:color="auto"/>
            <w:bottom w:val="none" w:sz="0" w:space="0" w:color="auto"/>
            <w:right w:val="none" w:sz="0" w:space="0" w:color="auto"/>
          </w:divBdr>
        </w:div>
        <w:div w:id="288440034">
          <w:marLeft w:val="640"/>
          <w:marRight w:val="0"/>
          <w:marTop w:val="0"/>
          <w:marBottom w:val="0"/>
          <w:divBdr>
            <w:top w:val="none" w:sz="0" w:space="0" w:color="auto"/>
            <w:left w:val="none" w:sz="0" w:space="0" w:color="auto"/>
            <w:bottom w:val="none" w:sz="0" w:space="0" w:color="auto"/>
            <w:right w:val="none" w:sz="0" w:space="0" w:color="auto"/>
          </w:divBdr>
        </w:div>
        <w:div w:id="304316164">
          <w:marLeft w:val="640"/>
          <w:marRight w:val="0"/>
          <w:marTop w:val="0"/>
          <w:marBottom w:val="0"/>
          <w:divBdr>
            <w:top w:val="none" w:sz="0" w:space="0" w:color="auto"/>
            <w:left w:val="none" w:sz="0" w:space="0" w:color="auto"/>
            <w:bottom w:val="none" w:sz="0" w:space="0" w:color="auto"/>
            <w:right w:val="none" w:sz="0" w:space="0" w:color="auto"/>
          </w:divBdr>
        </w:div>
        <w:div w:id="339504103">
          <w:marLeft w:val="640"/>
          <w:marRight w:val="0"/>
          <w:marTop w:val="0"/>
          <w:marBottom w:val="0"/>
          <w:divBdr>
            <w:top w:val="none" w:sz="0" w:space="0" w:color="auto"/>
            <w:left w:val="none" w:sz="0" w:space="0" w:color="auto"/>
            <w:bottom w:val="none" w:sz="0" w:space="0" w:color="auto"/>
            <w:right w:val="none" w:sz="0" w:space="0" w:color="auto"/>
          </w:divBdr>
        </w:div>
        <w:div w:id="361441400">
          <w:marLeft w:val="640"/>
          <w:marRight w:val="0"/>
          <w:marTop w:val="0"/>
          <w:marBottom w:val="0"/>
          <w:divBdr>
            <w:top w:val="none" w:sz="0" w:space="0" w:color="auto"/>
            <w:left w:val="none" w:sz="0" w:space="0" w:color="auto"/>
            <w:bottom w:val="none" w:sz="0" w:space="0" w:color="auto"/>
            <w:right w:val="none" w:sz="0" w:space="0" w:color="auto"/>
          </w:divBdr>
        </w:div>
        <w:div w:id="363750638">
          <w:marLeft w:val="640"/>
          <w:marRight w:val="0"/>
          <w:marTop w:val="0"/>
          <w:marBottom w:val="0"/>
          <w:divBdr>
            <w:top w:val="none" w:sz="0" w:space="0" w:color="auto"/>
            <w:left w:val="none" w:sz="0" w:space="0" w:color="auto"/>
            <w:bottom w:val="none" w:sz="0" w:space="0" w:color="auto"/>
            <w:right w:val="none" w:sz="0" w:space="0" w:color="auto"/>
          </w:divBdr>
        </w:div>
        <w:div w:id="365372602">
          <w:marLeft w:val="640"/>
          <w:marRight w:val="0"/>
          <w:marTop w:val="0"/>
          <w:marBottom w:val="0"/>
          <w:divBdr>
            <w:top w:val="none" w:sz="0" w:space="0" w:color="auto"/>
            <w:left w:val="none" w:sz="0" w:space="0" w:color="auto"/>
            <w:bottom w:val="none" w:sz="0" w:space="0" w:color="auto"/>
            <w:right w:val="none" w:sz="0" w:space="0" w:color="auto"/>
          </w:divBdr>
        </w:div>
        <w:div w:id="365721980">
          <w:marLeft w:val="640"/>
          <w:marRight w:val="0"/>
          <w:marTop w:val="0"/>
          <w:marBottom w:val="0"/>
          <w:divBdr>
            <w:top w:val="none" w:sz="0" w:space="0" w:color="auto"/>
            <w:left w:val="none" w:sz="0" w:space="0" w:color="auto"/>
            <w:bottom w:val="none" w:sz="0" w:space="0" w:color="auto"/>
            <w:right w:val="none" w:sz="0" w:space="0" w:color="auto"/>
          </w:divBdr>
        </w:div>
        <w:div w:id="391270795">
          <w:marLeft w:val="640"/>
          <w:marRight w:val="0"/>
          <w:marTop w:val="0"/>
          <w:marBottom w:val="0"/>
          <w:divBdr>
            <w:top w:val="none" w:sz="0" w:space="0" w:color="auto"/>
            <w:left w:val="none" w:sz="0" w:space="0" w:color="auto"/>
            <w:bottom w:val="none" w:sz="0" w:space="0" w:color="auto"/>
            <w:right w:val="none" w:sz="0" w:space="0" w:color="auto"/>
          </w:divBdr>
        </w:div>
        <w:div w:id="400563060">
          <w:marLeft w:val="640"/>
          <w:marRight w:val="0"/>
          <w:marTop w:val="0"/>
          <w:marBottom w:val="0"/>
          <w:divBdr>
            <w:top w:val="none" w:sz="0" w:space="0" w:color="auto"/>
            <w:left w:val="none" w:sz="0" w:space="0" w:color="auto"/>
            <w:bottom w:val="none" w:sz="0" w:space="0" w:color="auto"/>
            <w:right w:val="none" w:sz="0" w:space="0" w:color="auto"/>
          </w:divBdr>
        </w:div>
        <w:div w:id="407582743">
          <w:marLeft w:val="640"/>
          <w:marRight w:val="0"/>
          <w:marTop w:val="0"/>
          <w:marBottom w:val="0"/>
          <w:divBdr>
            <w:top w:val="none" w:sz="0" w:space="0" w:color="auto"/>
            <w:left w:val="none" w:sz="0" w:space="0" w:color="auto"/>
            <w:bottom w:val="none" w:sz="0" w:space="0" w:color="auto"/>
            <w:right w:val="none" w:sz="0" w:space="0" w:color="auto"/>
          </w:divBdr>
        </w:div>
        <w:div w:id="413748143">
          <w:marLeft w:val="640"/>
          <w:marRight w:val="0"/>
          <w:marTop w:val="0"/>
          <w:marBottom w:val="0"/>
          <w:divBdr>
            <w:top w:val="none" w:sz="0" w:space="0" w:color="auto"/>
            <w:left w:val="none" w:sz="0" w:space="0" w:color="auto"/>
            <w:bottom w:val="none" w:sz="0" w:space="0" w:color="auto"/>
            <w:right w:val="none" w:sz="0" w:space="0" w:color="auto"/>
          </w:divBdr>
        </w:div>
        <w:div w:id="416681470">
          <w:marLeft w:val="640"/>
          <w:marRight w:val="0"/>
          <w:marTop w:val="0"/>
          <w:marBottom w:val="0"/>
          <w:divBdr>
            <w:top w:val="none" w:sz="0" w:space="0" w:color="auto"/>
            <w:left w:val="none" w:sz="0" w:space="0" w:color="auto"/>
            <w:bottom w:val="none" w:sz="0" w:space="0" w:color="auto"/>
            <w:right w:val="none" w:sz="0" w:space="0" w:color="auto"/>
          </w:divBdr>
        </w:div>
        <w:div w:id="428501522">
          <w:marLeft w:val="640"/>
          <w:marRight w:val="0"/>
          <w:marTop w:val="0"/>
          <w:marBottom w:val="0"/>
          <w:divBdr>
            <w:top w:val="none" w:sz="0" w:space="0" w:color="auto"/>
            <w:left w:val="none" w:sz="0" w:space="0" w:color="auto"/>
            <w:bottom w:val="none" w:sz="0" w:space="0" w:color="auto"/>
            <w:right w:val="none" w:sz="0" w:space="0" w:color="auto"/>
          </w:divBdr>
        </w:div>
        <w:div w:id="442187536">
          <w:marLeft w:val="640"/>
          <w:marRight w:val="0"/>
          <w:marTop w:val="0"/>
          <w:marBottom w:val="0"/>
          <w:divBdr>
            <w:top w:val="none" w:sz="0" w:space="0" w:color="auto"/>
            <w:left w:val="none" w:sz="0" w:space="0" w:color="auto"/>
            <w:bottom w:val="none" w:sz="0" w:space="0" w:color="auto"/>
            <w:right w:val="none" w:sz="0" w:space="0" w:color="auto"/>
          </w:divBdr>
        </w:div>
        <w:div w:id="442383846">
          <w:marLeft w:val="640"/>
          <w:marRight w:val="0"/>
          <w:marTop w:val="0"/>
          <w:marBottom w:val="0"/>
          <w:divBdr>
            <w:top w:val="none" w:sz="0" w:space="0" w:color="auto"/>
            <w:left w:val="none" w:sz="0" w:space="0" w:color="auto"/>
            <w:bottom w:val="none" w:sz="0" w:space="0" w:color="auto"/>
            <w:right w:val="none" w:sz="0" w:space="0" w:color="auto"/>
          </w:divBdr>
        </w:div>
        <w:div w:id="448594557">
          <w:marLeft w:val="640"/>
          <w:marRight w:val="0"/>
          <w:marTop w:val="0"/>
          <w:marBottom w:val="0"/>
          <w:divBdr>
            <w:top w:val="none" w:sz="0" w:space="0" w:color="auto"/>
            <w:left w:val="none" w:sz="0" w:space="0" w:color="auto"/>
            <w:bottom w:val="none" w:sz="0" w:space="0" w:color="auto"/>
            <w:right w:val="none" w:sz="0" w:space="0" w:color="auto"/>
          </w:divBdr>
        </w:div>
        <w:div w:id="464473320">
          <w:marLeft w:val="640"/>
          <w:marRight w:val="0"/>
          <w:marTop w:val="0"/>
          <w:marBottom w:val="0"/>
          <w:divBdr>
            <w:top w:val="none" w:sz="0" w:space="0" w:color="auto"/>
            <w:left w:val="none" w:sz="0" w:space="0" w:color="auto"/>
            <w:bottom w:val="none" w:sz="0" w:space="0" w:color="auto"/>
            <w:right w:val="none" w:sz="0" w:space="0" w:color="auto"/>
          </w:divBdr>
        </w:div>
        <w:div w:id="480080358">
          <w:marLeft w:val="640"/>
          <w:marRight w:val="0"/>
          <w:marTop w:val="0"/>
          <w:marBottom w:val="0"/>
          <w:divBdr>
            <w:top w:val="none" w:sz="0" w:space="0" w:color="auto"/>
            <w:left w:val="none" w:sz="0" w:space="0" w:color="auto"/>
            <w:bottom w:val="none" w:sz="0" w:space="0" w:color="auto"/>
            <w:right w:val="none" w:sz="0" w:space="0" w:color="auto"/>
          </w:divBdr>
        </w:div>
        <w:div w:id="485703168">
          <w:marLeft w:val="640"/>
          <w:marRight w:val="0"/>
          <w:marTop w:val="0"/>
          <w:marBottom w:val="0"/>
          <w:divBdr>
            <w:top w:val="none" w:sz="0" w:space="0" w:color="auto"/>
            <w:left w:val="none" w:sz="0" w:space="0" w:color="auto"/>
            <w:bottom w:val="none" w:sz="0" w:space="0" w:color="auto"/>
            <w:right w:val="none" w:sz="0" w:space="0" w:color="auto"/>
          </w:divBdr>
        </w:div>
        <w:div w:id="486479121">
          <w:marLeft w:val="640"/>
          <w:marRight w:val="0"/>
          <w:marTop w:val="0"/>
          <w:marBottom w:val="0"/>
          <w:divBdr>
            <w:top w:val="none" w:sz="0" w:space="0" w:color="auto"/>
            <w:left w:val="none" w:sz="0" w:space="0" w:color="auto"/>
            <w:bottom w:val="none" w:sz="0" w:space="0" w:color="auto"/>
            <w:right w:val="none" w:sz="0" w:space="0" w:color="auto"/>
          </w:divBdr>
        </w:div>
        <w:div w:id="506870631">
          <w:marLeft w:val="640"/>
          <w:marRight w:val="0"/>
          <w:marTop w:val="0"/>
          <w:marBottom w:val="0"/>
          <w:divBdr>
            <w:top w:val="none" w:sz="0" w:space="0" w:color="auto"/>
            <w:left w:val="none" w:sz="0" w:space="0" w:color="auto"/>
            <w:bottom w:val="none" w:sz="0" w:space="0" w:color="auto"/>
            <w:right w:val="none" w:sz="0" w:space="0" w:color="auto"/>
          </w:divBdr>
        </w:div>
        <w:div w:id="531922234">
          <w:marLeft w:val="640"/>
          <w:marRight w:val="0"/>
          <w:marTop w:val="0"/>
          <w:marBottom w:val="0"/>
          <w:divBdr>
            <w:top w:val="none" w:sz="0" w:space="0" w:color="auto"/>
            <w:left w:val="none" w:sz="0" w:space="0" w:color="auto"/>
            <w:bottom w:val="none" w:sz="0" w:space="0" w:color="auto"/>
            <w:right w:val="none" w:sz="0" w:space="0" w:color="auto"/>
          </w:divBdr>
        </w:div>
        <w:div w:id="541140950">
          <w:marLeft w:val="640"/>
          <w:marRight w:val="0"/>
          <w:marTop w:val="0"/>
          <w:marBottom w:val="0"/>
          <w:divBdr>
            <w:top w:val="none" w:sz="0" w:space="0" w:color="auto"/>
            <w:left w:val="none" w:sz="0" w:space="0" w:color="auto"/>
            <w:bottom w:val="none" w:sz="0" w:space="0" w:color="auto"/>
            <w:right w:val="none" w:sz="0" w:space="0" w:color="auto"/>
          </w:divBdr>
        </w:div>
        <w:div w:id="544174395">
          <w:marLeft w:val="640"/>
          <w:marRight w:val="0"/>
          <w:marTop w:val="0"/>
          <w:marBottom w:val="0"/>
          <w:divBdr>
            <w:top w:val="none" w:sz="0" w:space="0" w:color="auto"/>
            <w:left w:val="none" w:sz="0" w:space="0" w:color="auto"/>
            <w:bottom w:val="none" w:sz="0" w:space="0" w:color="auto"/>
            <w:right w:val="none" w:sz="0" w:space="0" w:color="auto"/>
          </w:divBdr>
        </w:div>
        <w:div w:id="544417433">
          <w:marLeft w:val="640"/>
          <w:marRight w:val="0"/>
          <w:marTop w:val="0"/>
          <w:marBottom w:val="0"/>
          <w:divBdr>
            <w:top w:val="none" w:sz="0" w:space="0" w:color="auto"/>
            <w:left w:val="none" w:sz="0" w:space="0" w:color="auto"/>
            <w:bottom w:val="none" w:sz="0" w:space="0" w:color="auto"/>
            <w:right w:val="none" w:sz="0" w:space="0" w:color="auto"/>
          </w:divBdr>
        </w:div>
        <w:div w:id="556747584">
          <w:marLeft w:val="640"/>
          <w:marRight w:val="0"/>
          <w:marTop w:val="0"/>
          <w:marBottom w:val="0"/>
          <w:divBdr>
            <w:top w:val="none" w:sz="0" w:space="0" w:color="auto"/>
            <w:left w:val="none" w:sz="0" w:space="0" w:color="auto"/>
            <w:bottom w:val="none" w:sz="0" w:space="0" w:color="auto"/>
            <w:right w:val="none" w:sz="0" w:space="0" w:color="auto"/>
          </w:divBdr>
        </w:div>
        <w:div w:id="585462040">
          <w:marLeft w:val="640"/>
          <w:marRight w:val="0"/>
          <w:marTop w:val="0"/>
          <w:marBottom w:val="0"/>
          <w:divBdr>
            <w:top w:val="none" w:sz="0" w:space="0" w:color="auto"/>
            <w:left w:val="none" w:sz="0" w:space="0" w:color="auto"/>
            <w:bottom w:val="none" w:sz="0" w:space="0" w:color="auto"/>
            <w:right w:val="none" w:sz="0" w:space="0" w:color="auto"/>
          </w:divBdr>
        </w:div>
        <w:div w:id="636450824">
          <w:marLeft w:val="640"/>
          <w:marRight w:val="0"/>
          <w:marTop w:val="0"/>
          <w:marBottom w:val="0"/>
          <w:divBdr>
            <w:top w:val="none" w:sz="0" w:space="0" w:color="auto"/>
            <w:left w:val="none" w:sz="0" w:space="0" w:color="auto"/>
            <w:bottom w:val="none" w:sz="0" w:space="0" w:color="auto"/>
            <w:right w:val="none" w:sz="0" w:space="0" w:color="auto"/>
          </w:divBdr>
        </w:div>
        <w:div w:id="643393353">
          <w:marLeft w:val="640"/>
          <w:marRight w:val="0"/>
          <w:marTop w:val="0"/>
          <w:marBottom w:val="0"/>
          <w:divBdr>
            <w:top w:val="none" w:sz="0" w:space="0" w:color="auto"/>
            <w:left w:val="none" w:sz="0" w:space="0" w:color="auto"/>
            <w:bottom w:val="none" w:sz="0" w:space="0" w:color="auto"/>
            <w:right w:val="none" w:sz="0" w:space="0" w:color="auto"/>
          </w:divBdr>
        </w:div>
        <w:div w:id="646595551">
          <w:marLeft w:val="640"/>
          <w:marRight w:val="0"/>
          <w:marTop w:val="0"/>
          <w:marBottom w:val="0"/>
          <w:divBdr>
            <w:top w:val="none" w:sz="0" w:space="0" w:color="auto"/>
            <w:left w:val="none" w:sz="0" w:space="0" w:color="auto"/>
            <w:bottom w:val="none" w:sz="0" w:space="0" w:color="auto"/>
            <w:right w:val="none" w:sz="0" w:space="0" w:color="auto"/>
          </w:divBdr>
        </w:div>
        <w:div w:id="651836205">
          <w:marLeft w:val="640"/>
          <w:marRight w:val="0"/>
          <w:marTop w:val="0"/>
          <w:marBottom w:val="0"/>
          <w:divBdr>
            <w:top w:val="none" w:sz="0" w:space="0" w:color="auto"/>
            <w:left w:val="none" w:sz="0" w:space="0" w:color="auto"/>
            <w:bottom w:val="none" w:sz="0" w:space="0" w:color="auto"/>
            <w:right w:val="none" w:sz="0" w:space="0" w:color="auto"/>
          </w:divBdr>
        </w:div>
        <w:div w:id="657802634">
          <w:marLeft w:val="640"/>
          <w:marRight w:val="0"/>
          <w:marTop w:val="0"/>
          <w:marBottom w:val="0"/>
          <w:divBdr>
            <w:top w:val="none" w:sz="0" w:space="0" w:color="auto"/>
            <w:left w:val="none" w:sz="0" w:space="0" w:color="auto"/>
            <w:bottom w:val="none" w:sz="0" w:space="0" w:color="auto"/>
            <w:right w:val="none" w:sz="0" w:space="0" w:color="auto"/>
          </w:divBdr>
        </w:div>
        <w:div w:id="678309523">
          <w:marLeft w:val="640"/>
          <w:marRight w:val="0"/>
          <w:marTop w:val="0"/>
          <w:marBottom w:val="0"/>
          <w:divBdr>
            <w:top w:val="none" w:sz="0" w:space="0" w:color="auto"/>
            <w:left w:val="none" w:sz="0" w:space="0" w:color="auto"/>
            <w:bottom w:val="none" w:sz="0" w:space="0" w:color="auto"/>
            <w:right w:val="none" w:sz="0" w:space="0" w:color="auto"/>
          </w:divBdr>
        </w:div>
        <w:div w:id="701826304">
          <w:marLeft w:val="640"/>
          <w:marRight w:val="0"/>
          <w:marTop w:val="0"/>
          <w:marBottom w:val="0"/>
          <w:divBdr>
            <w:top w:val="none" w:sz="0" w:space="0" w:color="auto"/>
            <w:left w:val="none" w:sz="0" w:space="0" w:color="auto"/>
            <w:bottom w:val="none" w:sz="0" w:space="0" w:color="auto"/>
            <w:right w:val="none" w:sz="0" w:space="0" w:color="auto"/>
          </w:divBdr>
        </w:div>
        <w:div w:id="708187308">
          <w:marLeft w:val="640"/>
          <w:marRight w:val="0"/>
          <w:marTop w:val="0"/>
          <w:marBottom w:val="0"/>
          <w:divBdr>
            <w:top w:val="none" w:sz="0" w:space="0" w:color="auto"/>
            <w:left w:val="none" w:sz="0" w:space="0" w:color="auto"/>
            <w:bottom w:val="none" w:sz="0" w:space="0" w:color="auto"/>
            <w:right w:val="none" w:sz="0" w:space="0" w:color="auto"/>
          </w:divBdr>
        </w:div>
        <w:div w:id="715859200">
          <w:marLeft w:val="640"/>
          <w:marRight w:val="0"/>
          <w:marTop w:val="0"/>
          <w:marBottom w:val="0"/>
          <w:divBdr>
            <w:top w:val="none" w:sz="0" w:space="0" w:color="auto"/>
            <w:left w:val="none" w:sz="0" w:space="0" w:color="auto"/>
            <w:bottom w:val="none" w:sz="0" w:space="0" w:color="auto"/>
            <w:right w:val="none" w:sz="0" w:space="0" w:color="auto"/>
          </w:divBdr>
        </w:div>
        <w:div w:id="724448604">
          <w:marLeft w:val="640"/>
          <w:marRight w:val="0"/>
          <w:marTop w:val="0"/>
          <w:marBottom w:val="0"/>
          <w:divBdr>
            <w:top w:val="none" w:sz="0" w:space="0" w:color="auto"/>
            <w:left w:val="none" w:sz="0" w:space="0" w:color="auto"/>
            <w:bottom w:val="none" w:sz="0" w:space="0" w:color="auto"/>
            <w:right w:val="none" w:sz="0" w:space="0" w:color="auto"/>
          </w:divBdr>
        </w:div>
        <w:div w:id="728843138">
          <w:marLeft w:val="640"/>
          <w:marRight w:val="0"/>
          <w:marTop w:val="0"/>
          <w:marBottom w:val="0"/>
          <w:divBdr>
            <w:top w:val="none" w:sz="0" w:space="0" w:color="auto"/>
            <w:left w:val="none" w:sz="0" w:space="0" w:color="auto"/>
            <w:bottom w:val="none" w:sz="0" w:space="0" w:color="auto"/>
            <w:right w:val="none" w:sz="0" w:space="0" w:color="auto"/>
          </w:divBdr>
        </w:div>
        <w:div w:id="732391561">
          <w:marLeft w:val="640"/>
          <w:marRight w:val="0"/>
          <w:marTop w:val="0"/>
          <w:marBottom w:val="0"/>
          <w:divBdr>
            <w:top w:val="none" w:sz="0" w:space="0" w:color="auto"/>
            <w:left w:val="none" w:sz="0" w:space="0" w:color="auto"/>
            <w:bottom w:val="none" w:sz="0" w:space="0" w:color="auto"/>
            <w:right w:val="none" w:sz="0" w:space="0" w:color="auto"/>
          </w:divBdr>
        </w:div>
        <w:div w:id="732966766">
          <w:marLeft w:val="640"/>
          <w:marRight w:val="0"/>
          <w:marTop w:val="0"/>
          <w:marBottom w:val="0"/>
          <w:divBdr>
            <w:top w:val="none" w:sz="0" w:space="0" w:color="auto"/>
            <w:left w:val="none" w:sz="0" w:space="0" w:color="auto"/>
            <w:bottom w:val="none" w:sz="0" w:space="0" w:color="auto"/>
            <w:right w:val="none" w:sz="0" w:space="0" w:color="auto"/>
          </w:divBdr>
        </w:div>
        <w:div w:id="736517252">
          <w:marLeft w:val="640"/>
          <w:marRight w:val="0"/>
          <w:marTop w:val="0"/>
          <w:marBottom w:val="0"/>
          <w:divBdr>
            <w:top w:val="none" w:sz="0" w:space="0" w:color="auto"/>
            <w:left w:val="none" w:sz="0" w:space="0" w:color="auto"/>
            <w:bottom w:val="none" w:sz="0" w:space="0" w:color="auto"/>
            <w:right w:val="none" w:sz="0" w:space="0" w:color="auto"/>
          </w:divBdr>
        </w:div>
        <w:div w:id="736708804">
          <w:marLeft w:val="640"/>
          <w:marRight w:val="0"/>
          <w:marTop w:val="0"/>
          <w:marBottom w:val="0"/>
          <w:divBdr>
            <w:top w:val="none" w:sz="0" w:space="0" w:color="auto"/>
            <w:left w:val="none" w:sz="0" w:space="0" w:color="auto"/>
            <w:bottom w:val="none" w:sz="0" w:space="0" w:color="auto"/>
            <w:right w:val="none" w:sz="0" w:space="0" w:color="auto"/>
          </w:divBdr>
        </w:div>
        <w:div w:id="743993110">
          <w:marLeft w:val="640"/>
          <w:marRight w:val="0"/>
          <w:marTop w:val="0"/>
          <w:marBottom w:val="0"/>
          <w:divBdr>
            <w:top w:val="none" w:sz="0" w:space="0" w:color="auto"/>
            <w:left w:val="none" w:sz="0" w:space="0" w:color="auto"/>
            <w:bottom w:val="none" w:sz="0" w:space="0" w:color="auto"/>
            <w:right w:val="none" w:sz="0" w:space="0" w:color="auto"/>
          </w:divBdr>
        </w:div>
        <w:div w:id="755789083">
          <w:marLeft w:val="640"/>
          <w:marRight w:val="0"/>
          <w:marTop w:val="0"/>
          <w:marBottom w:val="0"/>
          <w:divBdr>
            <w:top w:val="none" w:sz="0" w:space="0" w:color="auto"/>
            <w:left w:val="none" w:sz="0" w:space="0" w:color="auto"/>
            <w:bottom w:val="none" w:sz="0" w:space="0" w:color="auto"/>
            <w:right w:val="none" w:sz="0" w:space="0" w:color="auto"/>
          </w:divBdr>
        </w:div>
        <w:div w:id="757949542">
          <w:marLeft w:val="640"/>
          <w:marRight w:val="0"/>
          <w:marTop w:val="0"/>
          <w:marBottom w:val="0"/>
          <w:divBdr>
            <w:top w:val="none" w:sz="0" w:space="0" w:color="auto"/>
            <w:left w:val="none" w:sz="0" w:space="0" w:color="auto"/>
            <w:bottom w:val="none" w:sz="0" w:space="0" w:color="auto"/>
            <w:right w:val="none" w:sz="0" w:space="0" w:color="auto"/>
          </w:divBdr>
        </w:div>
        <w:div w:id="772019578">
          <w:marLeft w:val="640"/>
          <w:marRight w:val="0"/>
          <w:marTop w:val="0"/>
          <w:marBottom w:val="0"/>
          <w:divBdr>
            <w:top w:val="none" w:sz="0" w:space="0" w:color="auto"/>
            <w:left w:val="none" w:sz="0" w:space="0" w:color="auto"/>
            <w:bottom w:val="none" w:sz="0" w:space="0" w:color="auto"/>
            <w:right w:val="none" w:sz="0" w:space="0" w:color="auto"/>
          </w:divBdr>
        </w:div>
        <w:div w:id="797265017">
          <w:marLeft w:val="640"/>
          <w:marRight w:val="0"/>
          <w:marTop w:val="0"/>
          <w:marBottom w:val="0"/>
          <w:divBdr>
            <w:top w:val="none" w:sz="0" w:space="0" w:color="auto"/>
            <w:left w:val="none" w:sz="0" w:space="0" w:color="auto"/>
            <w:bottom w:val="none" w:sz="0" w:space="0" w:color="auto"/>
            <w:right w:val="none" w:sz="0" w:space="0" w:color="auto"/>
          </w:divBdr>
        </w:div>
        <w:div w:id="814496141">
          <w:marLeft w:val="640"/>
          <w:marRight w:val="0"/>
          <w:marTop w:val="0"/>
          <w:marBottom w:val="0"/>
          <w:divBdr>
            <w:top w:val="none" w:sz="0" w:space="0" w:color="auto"/>
            <w:left w:val="none" w:sz="0" w:space="0" w:color="auto"/>
            <w:bottom w:val="none" w:sz="0" w:space="0" w:color="auto"/>
            <w:right w:val="none" w:sz="0" w:space="0" w:color="auto"/>
          </w:divBdr>
        </w:div>
        <w:div w:id="826819303">
          <w:marLeft w:val="640"/>
          <w:marRight w:val="0"/>
          <w:marTop w:val="0"/>
          <w:marBottom w:val="0"/>
          <w:divBdr>
            <w:top w:val="none" w:sz="0" w:space="0" w:color="auto"/>
            <w:left w:val="none" w:sz="0" w:space="0" w:color="auto"/>
            <w:bottom w:val="none" w:sz="0" w:space="0" w:color="auto"/>
            <w:right w:val="none" w:sz="0" w:space="0" w:color="auto"/>
          </w:divBdr>
        </w:div>
        <w:div w:id="837114351">
          <w:marLeft w:val="640"/>
          <w:marRight w:val="0"/>
          <w:marTop w:val="0"/>
          <w:marBottom w:val="0"/>
          <w:divBdr>
            <w:top w:val="none" w:sz="0" w:space="0" w:color="auto"/>
            <w:left w:val="none" w:sz="0" w:space="0" w:color="auto"/>
            <w:bottom w:val="none" w:sz="0" w:space="0" w:color="auto"/>
            <w:right w:val="none" w:sz="0" w:space="0" w:color="auto"/>
          </w:divBdr>
        </w:div>
        <w:div w:id="841165209">
          <w:marLeft w:val="640"/>
          <w:marRight w:val="0"/>
          <w:marTop w:val="0"/>
          <w:marBottom w:val="0"/>
          <w:divBdr>
            <w:top w:val="none" w:sz="0" w:space="0" w:color="auto"/>
            <w:left w:val="none" w:sz="0" w:space="0" w:color="auto"/>
            <w:bottom w:val="none" w:sz="0" w:space="0" w:color="auto"/>
            <w:right w:val="none" w:sz="0" w:space="0" w:color="auto"/>
          </w:divBdr>
        </w:div>
        <w:div w:id="846288948">
          <w:marLeft w:val="640"/>
          <w:marRight w:val="0"/>
          <w:marTop w:val="0"/>
          <w:marBottom w:val="0"/>
          <w:divBdr>
            <w:top w:val="none" w:sz="0" w:space="0" w:color="auto"/>
            <w:left w:val="none" w:sz="0" w:space="0" w:color="auto"/>
            <w:bottom w:val="none" w:sz="0" w:space="0" w:color="auto"/>
            <w:right w:val="none" w:sz="0" w:space="0" w:color="auto"/>
          </w:divBdr>
        </w:div>
        <w:div w:id="862210997">
          <w:marLeft w:val="640"/>
          <w:marRight w:val="0"/>
          <w:marTop w:val="0"/>
          <w:marBottom w:val="0"/>
          <w:divBdr>
            <w:top w:val="none" w:sz="0" w:space="0" w:color="auto"/>
            <w:left w:val="none" w:sz="0" w:space="0" w:color="auto"/>
            <w:bottom w:val="none" w:sz="0" w:space="0" w:color="auto"/>
            <w:right w:val="none" w:sz="0" w:space="0" w:color="auto"/>
          </w:divBdr>
        </w:div>
        <w:div w:id="876426232">
          <w:marLeft w:val="640"/>
          <w:marRight w:val="0"/>
          <w:marTop w:val="0"/>
          <w:marBottom w:val="0"/>
          <w:divBdr>
            <w:top w:val="none" w:sz="0" w:space="0" w:color="auto"/>
            <w:left w:val="none" w:sz="0" w:space="0" w:color="auto"/>
            <w:bottom w:val="none" w:sz="0" w:space="0" w:color="auto"/>
            <w:right w:val="none" w:sz="0" w:space="0" w:color="auto"/>
          </w:divBdr>
        </w:div>
        <w:div w:id="882909442">
          <w:marLeft w:val="640"/>
          <w:marRight w:val="0"/>
          <w:marTop w:val="0"/>
          <w:marBottom w:val="0"/>
          <w:divBdr>
            <w:top w:val="none" w:sz="0" w:space="0" w:color="auto"/>
            <w:left w:val="none" w:sz="0" w:space="0" w:color="auto"/>
            <w:bottom w:val="none" w:sz="0" w:space="0" w:color="auto"/>
            <w:right w:val="none" w:sz="0" w:space="0" w:color="auto"/>
          </w:divBdr>
        </w:div>
        <w:div w:id="891306782">
          <w:marLeft w:val="640"/>
          <w:marRight w:val="0"/>
          <w:marTop w:val="0"/>
          <w:marBottom w:val="0"/>
          <w:divBdr>
            <w:top w:val="none" w:sz="0" w:space="0" w:color="auto"/>
            <w:left w:val="none" w:sz="0" w:space="0" w:color="auto"/>
            <w:bottom w:val="none" w:sz="0" w:space="0" w:color="auto"/>
            <w:right w:val="none" w:sz="0" w:space="0" w:color="auto"/>
          </w:divBdr>
        </w:div>
        <w:div w:id="901212601">
          <w:marLeft w:val="640"/>
          <w:marRight w:val="0"/>
          <w:marTop w:val="0"/>
          <w:marBottom w:val="0"/>
          <w:divBdr>
            <w:top w:val="none" w:sz="0" w:space="0" w:color="auto"/>
            <w:left w:val="none" w:sz="0" w:space="0" w:color="auto"/>
            <w:bottom w:val="none" w:sz="0" w:space="0" w:color="auto"/>
            <w:right w:val="none" w:sz="0" w:space="0" w:color="auto"/>
          </w:divBdr>
        </w:div>
        <w:div w:id="921061670">
          <w:marLeft w:val="640"/>
          <w:marRight w:val="0"/>
          <w:marTop w:val="0"/>
          <w:marBottom w:val="0"/>
          <w:divBdr>
            <w:top w:val="none" w:sz="0" w:space="0" w:color="auto"/>
            <w:left w:val="none" w:sz="0" w:space="0" w:color="auto"/>
            <w:bottom w:val="none" w:sz="0" w:space="0" w:color="auto"/>
            <w:right w:val="none" w:sz="0" w:space="0" w:color="auto"/>
          </w:divBdr>
        </w:div>
        <w:div w:id="937441904">
          <w:marLeft w:val="640"/>
          <w:marRight w:val="0"/>
          <w:marTop w:val="0"/>
          <w:marBottom w:val="0"/>
          <w:divBdr>
            <w:top w:val="none" w:sz="0" w:space="0" w:color="auto"/>
            <w:left w:val="none" w:sz="0" w:space="0" w:color="auto"/>
            <w:bottom w:val="none" w:sz="0" w:space="0" w:color="auto"/>
            <w:right w:val="none" w:sz="0" w:space="0" w:color="auto"/>
          </w:divBdr>
        </w:div>
        <w:div w:id="971209559">
          <w:marLeft w:val="640"/>
          <w:marRight w:val="0"/>
          <w:marTop w:val="0"/>
          <w:marBottom w:val="0"/>
          <w:divBdr>
            <w:top w:val="none" w:sz="0" w:space="0" w:color="auto"/>
            <w:left w:val="none" w:sz="0" w:space="0" w:color="auto"/>
            <w:bottom w:val="none" w:sz="0" w:space="0" w:color="auto"/>
            <w:right w:val="none" w:sz="0" w:space="0" w:color="auto"/>
          </w:divBdr>
        </w:div>
        <w:div w:id="1004942573">
          <w:marLeft w:val="640"/>
          <w:marRight w:val="0"/>
          <w:marTop w:val="0"/>
          <w:marBottom w:val="0"/>
          <w:divBdr>
            <w:top w:val="none" w:sz="0" w:space="0" w:color="auto"/>
            <w:left w:val="none" w:sz="0" w:space="0" w:color="auto"/>
            <w:bottom w:val="none" w:sz="0" w:space="0" w:color="auto"/>
            <w:right w:val="none" w:sz="0" w:space="0" w:color="auto"/>
          </w:divBdr>
        </w:div>
        <w:div w:id="1008678086">
          <w:marLeft w:val="640"/>
          <w:marRight w:val="0"/>
          <w:marTop w:val="0"/>
          <w:marBottom w:val="0"/>
          <w:divBdr>
            <w:top w:val="none" w:sz="0" w:space="0" w:color="auto"/>
            <w:left w:val="none" w:sz="0" w:space="0" w:color="auto"/>
            <w:bottom w:val="none" w:sz="0" w:space="0" w:color="auto"/>
            <w:right w:val="none" w:sz="0" w:space="0" w:color="auto"/>
          </w:divBdr>
        </w:div>
        <w:div w:id="1030881868">
          <w:marLeft w:val="640"/>
          <w:marRight w:val="0"/>
          <w:marTop w:val="0"/>
          <w:marBottom w:val="0"/>
          <w:divBdr>
            <w:top w:val="none" w:sz="0" w:space="0" w:color="auto"/>
            <w:left w:val="none" w:sz="0" w:space="0" w:color="auto"/>
            <w:bottom w:val="none" w:sz="0" w:space="0" w:color="auto"/>
            <w:right w:val="none" w:sz="0" w:space="0" w:color="auto"/>
          </w:divBdr>
        </w:div>
        <w:div w:id="1031567197">
          <w:marLeft w:val="640"/>
          <w:marRight w:val="0"/>
          <w:marTop w:val="0"/>
          <w:marBottom w:val="0"/>
          <w:divBdr>
            <w:top w:val="none" w:sz="0" w:space="0" w:color="auto"/>
            <w:left w:val="none" w:sz="0" w:space="0" w:color="auto"/>
            <w:bottom w:val="none" w:sz="0" w:space="0" w:color="auto"/>
            <w:right w:val="none" w:sz="0" w:space="0" w:color="auto"/>
          </w:divBdr>
        </w:div>
        <w:div w:id="1037125016">
          <w:marLeft w:val="640"/>
          <w:marRight w:val="0"/>
          <w:marTop w:val="0"/>
          <w:marBottom w:val="0"/>
          <w:divBdr>
            <w:top w:val="none" w:sz="0" w:space="0" w:color="auto"/>
            <w:left w:val="none" w:sz="0" w:space="0" w:color="auto"/>
            <w:bottom w:val="none" w:sz="0" w:space="0" w:color="auto"/>
            <w:right w:val="none" w:sz="0" w:space="0" w:color="auto"/>
          </w:divBdr>
        </w:div>
        <w:div w:id="1044214375">
          <w:marLeft w:val="640"/>
          <w:marRight w:val="0"/>
          <w:marTop w:val="0"/>
          <w:marBottom w:val="0"/>
          <w:divBdr>
            <w:top w:val="none" w:sz="0" w:space="0" w:color="auto"/>
            <w:left w:val="none" w:sz="0" w:space="0" w:color="auto"/>
            <w:bottom w:val="none" w:sz="0" w:space="0" w:color="auto"/>
            <w:right w:val="none" w:sz="0" w:space="0" w:color="auto"/>
          </w:divBdr>
        </w:div>
        <w:div w:id="1052775272">
          <w:marLeft w:val="640"/>
          <w:marRight w:val="0"/>
          <w:marTop w:val="0"/>
          <w:marBottom w:val="0"/>
          <w:divBdr>
            <w:top w:val="none" w:sz="0" w:space="0" w:color="auto"/>
            <w:left w:val="none" w:sz="0" w:space="0" w:color="auto"/>
            <w:bottom w:val="none" w:sz="0" w:space="0" w:color="auto"/>
            <w:right w:val="none" w:sz="0" w:space="0" w:color="auto"/>
          </w:divBdr>
        </w:div>
        <w:div w:id="1065445894">
          <w:marLeft w:val="640"/>
          <w:marRight w:val="0"/>
          <w:marTop w:val="0"/>
          <w:marBottom w:val="0"/>
          <w:divBdr>
            <w:top w:val="none" w:sz="0" w:space="0" w:color="auto"/>
            <w:left w:val="none" w:sz="0" w:space="0" w:color="auto"/>
            <w:bottom w:val="none" w:sz="0" w:space="0" w:color="auto"/>
            <w:right w:val="none" w:sz="0" w:space="0" w:color="auto"/>
          </w:divBdr>
        </w:div>
        <w:div w:id="1074011194">
          <w:marLeft w:val="640"/>
          <w:marRight w:val="0"/>
          <w:marTop w:val="0"/>
          <w:marBottom w:val="0"/>
          <w:divBdr>
            <w:top w:val="none" w:sz="0" w:space="0" w:color="auto"/>
            <w:left w:val="none" w:sz="0" w:space="0" w:color="auto"/>
            <w:bottom w:val="none" w:sz="0" w:space="0" w:color="auto"/>
            <w:right w:val="none" w:sz="0" w:space="0" w:color="auto"/>
          </w:divBdr>
        </w:div>
        <w:div w:id="1083183860">
          <w:marLeft w:val="640"/>
          <w:marRight w:val="0"/>
          <w:marTop w:val="0"/>
          <w:marBottom w:val="0"/>
          <w:divBdr>
            <w:top w:val="none" w:sz="0" w:space="0" w:color="auto"/>
            <w:left w:val="none" w:sz="0" w:space="0" w:color="auto"/>
            <w:bottom w:val="none" w:sz="0" w:space="0" w:color="auto"/>
            <w:right w:val="none" w:sz="0" w:space="0" w:color="auto"/>
          </w:divBdr>
        </w:div>
        <w:div w:id="1102334222">
          <w:marLeft w:val="640"/>
          <w:marRight w:val="0"/>
          <w:marTop w:val="0"/>
          <w:marBottom w:val="0"/>
          <w:divBdr>
            <w:top w:val="none" w:sz="0" w:space="0" w:color="auto"/>
            <w:left w:val="none" w:sz="0" w:space="0" w:color="auto"/>
            <w:bottom w:val="none" w:sz="0" w:space="0" w:color="auto"/>
            <w:right w:val="none" w:sz="0" w:space="0" w:color="auto"/>
          </w:divBdr>
        </w:div>
        <w:div w:id="1102845617">
          <w:marLeft w:val="640"/>
          <w:marRight w:val="0"/>
          <w:marTop w:val="0"/>
          <w:marBottom w:val="0"/>
          <w:divBdr>
            <w:top w:val="none" w:sz="0" w:space="0" w:color="auto"/>
            <w:left w:val="none" w:sz="0" w:space="0" w:color="auto"/>
            <w:bottom w:val="none" w:sz="0" w:space="0" w:color="auto"/>
            <w:right w:val="none" w:sz="0" w:space="0" w:color="auto"/>
          </w:divBdr>
        </w:div>
        <w:div w:id="1105418650">
          <w:marLeft w:val="640"/>
          <w:marRight w:val="0"/>
          <w:marTop w:val="0"/>
          <w:marBottom w:val="0"/>
          <w:divBdr>
            <w:top w:val="none" w:sz="0" w:space="0" w:color="auto"/>
            <w:left w:val="none" w:sz="0" w:space="0" w:color="auto"/>
            <w:bottom w:val="none" w:sz="0" w:space="0" w:color="auto"/>
            <w:right w:val="none" w:sz="0" w:space="0" w:color="auto"/>
          </w:divBdr>
        </w:div>
        <w:div w:id="1111701037">
          <w:marLeft w:val="640"/>
          <w:marRight w:val="0"/>
          <w:marTop w:val="0"/>
          <w:marBottom w:val="0"/>
          <w:divBdr>
            <w:top w:val="none" w:sz="0" w:space="0" w:color="auto"/>
            <w:left w:val="none" w:sz="0" w:space="0" w:color="auto"/>
            <w:bottom w:val="none" w:sz="0" w:space="0" w:color="auto"/>
            <w:right w:val="none" w:sz="0" w:space="0" w:color="auto"/>
          </w:divBdr>
        </w:div>
        <w:div w:id="1112475389">
          <w:marLeft w:val="640"/>
          <w:marRight w:val="0"/>
          <w:marTop w:val="0"/>
          <w:marBottom w:val="0"/>
          <w:divBdr>
            <w:top w:val="none" w:sz="0" w:space="0" w:color="auto"/>
            <w:left w:val="none" w:sz="0" w:space="0" w:color="auto"/>
            <w:bottom w:val="none" w:sz="0" w:space="0" w:color="auto"/>
            <w:right w:val="none" w:sz="0" w:space="0" w:color="auto"/>
          </w:divBdr>
        </w:div>
        <w:div w:id="1113938143">
          <w:marLeft w:val="640"/>
          <w:marRight w:val="0"/>
          <w:marTop w:val="0"/>
          <w:marBottom w:val="0"/>
          <w:divBdr>
            <w:top w:val="none" w:sz="0" w:space="0" w:color="auto"/>
            <w:left w:val="none" w:sz="0" w:space="0" w:color="auto"/>
            <w:bottom w:val="none" w:sz="0" w:space="0" w:color="auto"/>
            <w:right w:val="none" w:sz="0" w:space="0" w:color="auto"/>
          </w:divBdr>
        </w:div>
        <w:div w:id="1131049117">
          <w:marLeft w:val="640"/>
          <w:marRight w:val="0"/>
          <w:marTop w:val="0"/>
          <w:marBottom w:val="0"/>
          <w:divBdr>
            <w:top w:val="none" w:sz="0" w:space="0" w:color="auto"/>
            <w:left w:val="none" w:sz="0" w:space="0" w:color="auto"/>
            <w:bottom w:val="none" w:sz="0" w:space="0" w:color="auto"/>
            <w:right w:val="none" w:sz="0" w:space="0" w:color="auto"/>
          </w:divBdr>
        </w:div>
        <w:div w:id="1137725588">
          <w:marLeft w:val="640"/>
          <w:marRight w:val="0"/>
          <w:marTop w:val="0"/>
          <w:marBottom w:val="0"/>
          <w:divBdr>
            <w:top w:val="none" w:sz="0" w:space="0" w:color="auto"/>
            <w:left w:val="none" w:sz="0" w:space="0" w:color="auto"/>
            <w:bottom w:val="none" w:sz="0" w:space="0" w:color="auto"/>
            <w:right w:val="none" w:sz="0" w:space="0" w:color="auto"/>
          </w:divBdr>
        </w:div>
        <w:div w:id="1139106702">
          <w:marLeft w:val="640"/>
          <w:marRight w:val="0"/>
          <w:marTop w:val="0"/>
          <w:marBottom w:val="0"/>
          <w:divBdr>
            <w:top w:val="none" w:sz="0" w:space="0" w:color="auto"/>
            <w:left w:val="none" w:sz="0" w:space="0" w:color="auto"/>
            <w:bottom w:val="none" w:sz="0" w:space="0" w:color="auto"/>
            <w:right w:val="none" w:sz="0" w:space="0" w:color="auto"/>
          </w:divBdr>
        </w:div>
        <w:div w:id="1149126095">
          <w:marLeft w:val="640"/>
          <w:marRight w:val="0"/>
          <w:marTop w:val="0"/>
          <w:marBottom w:val="0"/>
          <w:divBdr>
            <w:top w:val="none" w:sz="0" w:space="0" w:color="auto"/>
            <w:left w:val="none" w:sz="0" w:space="0" w:color="auto"/>
            <w:bottom w:val="none" w:sz="0" w:space="0" w:color="auto"/>
            <w:right w:val="none" w:sz="0" w:space="0" w:color="auto"/>
          </w:divBdr>
        </w:div>
        <w:div w:id="1150949144">
          <w:marLeft w:val="640"/>
          <w:marRight w:val="0"/>
          <w:marTop w:val="0"/>
          <w:marBottom w:val="0"/>
          <w:divBdr>
            <w:top w:val="none" w:sz="0" w:space="0" w:color="auto"/>
            <w:left w:val="none" w:sz="0" w:space="0" w:color="auto"/>
            <w:bottom w:val="none" w:sz="0" w:space="0" w:color="auto"/>
            <w:right w:val="none" w:sz="0" w:space="0" w:color="auto"/>
          </w:divBdr>
        </w:div>
        <w:div w:id="1154758208">
          <w:marLeft w:val="640"/>
          <w:marRight w:val="0"/>
          <w:marTop w:val="0"/>
          <w:marBottom w:val="0"/>
          <w:divBdr>
            <w:top w:val="none" w:sz="0" w:space="0" w:color="auto"/>
            <w:left w:val="none" w:sz="0" w:space="0" w:color="auto"/>
            <w:bottom w:val="none" w:sz="0" w:space="0" w:color="auto"/>
            <w:right w:val="none" w:sz="0" w:space="0" w:color="auto"/>
          </w:divBdr>
        </w:div>
        <w:div w:id="1159687033">
          <w:marLeft w:val="640"/>
          <w:marRight w:val="0"/>
          <w:marTop w:val="0"/>
          <w:marBottom w:val="0"/>
          <w:divBdr>
            <w:top w:val="none" w:sz="0" w:space="0" w:color="auto"/>
            <w:left w:val="none" w:sz="0" w:space="0" w:color="auto"/>
            <w:bottom w:val="none" w:sz="0" w:space="0" w:color="auto"/>
            <w:right w:val="none" w:sz="0" w:space="0" w:color="auto"/>
          </w:divBdr>
        </w:div>
        <w:div w:id="1164008228">
          <w:marLeft w:val="640"/>
          <w:marRight w:val="0"/>
          <w:marTop w:val="0"/>
          <w:marBottom w:val="0"/>
          <w:divBdr>
            <w:top w:val="none" w:sz="0" w:space="0" w:color="auto"/>
            <w:left w:val="none" w:sz="0" w:space="0" w:color="auto"/>
            <w:bottom w:val="none" w:sz="0" w:space="0" w:color="auto"/>
            <w:right w:val="none" w:sz="0" w:space="0" w:color="auto"/>
          </w:divBdr>
        </w:div>
        <w:div w:id="1167551314">
          <w:marLeft w:val="640"/>
          <w:marRight w:val="0"/>
          <w:marTop w:val="0"/>
          <w:marBottom w:val="0"/>
          <w:divBdr>
            <w:top w:val="none" w:sz="0" w:space="0" w:color="auto"/>
            <w:left w:val="none" w:sz="0" w:space="0" w:color="auto"/>
            <w:bottom w:val="none" w:sz="0" w:space="0" w:color="auto"/>
            <w:right w:val="none" w:sz="0" w:space="0" w:color="auto"/>
          </w:divBdr>
        </w:div>
        <w:div w:id="1178615868">
          <w:marLeft w:val="640"/>
          <w:marRight w:val="0"/>
          <w:marTop w:val="0"/>
          <w:marBottom w:val="0"/>
          <w:divBdr>
            <w:top w:val="none" w:sz="0" w:space="0" w:color="auto"/>
            <w:left w:val="none" w:sz="0" w:space="0" w:color="auto"/>
            <w:bottom w:val="none" w:sz="0" w:space="0" w:color="auto"/>
            <w:right w:val="none" w:sz="0" w:space="0" w:color="auto"/>
          </w:divBdr>
        </w:div>
        <w:div w:id="1179202475">
          <w:marLeft w:val="640"/>
          <w:marRight w:val="0"/>
          <w:marTop w:val="0"/>
          <w:marBottom w:val="0"/>
          <w:divBdr>
            <w:top w:val="none" w:sz="0" w:space="0" w:color="auto"/>
            <w:left w:val="none" w:sz="0" w:space="0" w:color="auto"/>
            <w:bottom w:val="none" w:sz="0" w:space="0" w:color="auto"/>
            <w:right w:val="none" w:sz="0" w:space="0" w:color="auto"/>
          </w:divBdr>
        </w:div>
        <w:div w:id="1183400338">
          <w:marLeft w:val="640"/>
          <w:marRight w:val="0"/>
          <w:marTop w:val="0"/>
          <w:marBottom w:val="0"/>
          <w:divBdr>
            <w:top w:val="none" w:sz="0" w:space="0" w:color="auto"/>
            <w:left w:val="none" w:sz="0" w:space="0" w:color="auto"/>
            <w:bottom w:val="none" w:sz="0" w:space="0" w:color="auto"/>
            <w:right w:val="none" w:sz="0" w:space="0" w:color="auto"/>
          </w:divBdr>
        </w:div>
        <w:div w:id="1187644714">
          <w:marLeft w:val="640"/>
          <w:marRight w:val="0"/>
          <w:marTop w:val="0"/>
          <w:marBottom w:val="0"/>
          <w:divBdr>
            <w:top w:val="none" w:sz="0" w:space="0" w:color="auto"/>
            <w:left w:val="none" w:sz="0" w:space="0" w:color="auto"/>
            <w:bottom w:val="none" w:sz="0" w:space="0" w:color="auto"/>
            <w:right w:val="none" w:sz="0" w:space="0" w:color="auto"/>
          </w:divBdr>
        </w:div>
        <w:div w:id="1194150942">
          <w:marLeft w:val="640"/>
          <w:marRight w:val="0"/>
          <w:marTop w:val="0"/>
          <w:marBottom w:val="0"/>
          <w:divBdr>
            <w:top w:val="none" w:sz="0" w:space="0" w:color="auto"/>
            <w:left w:val="none" w:sz="0" w:space="0" w:color="auto"/>
            <w:bottom w:val="none" w:sz="0" w:space="0" w:color="auto"/>
            <w:right w:val="none" w:sz="0" w:space="0" w:color="auto"/>
          </w:divBdr>
        </w:div>
        <w:div w:id="1228111493">
          <w:marLeft w:val="640"/>
          <w:marRight w:val="0"/>
          <w:marTop w:val="0"/>
          <w:marBottom w:val="0"/>
          <w:divBdr>
            <w:top w:val="none" w:sz="0" w:space="0" w:color="auto"/>
            <w:left w:val="none" w:sz="0" w:space="0" w:color="auto"/>
            <w:bottom w:val="none" w:sz="0" w:space="0" w:color="auto"/>
            <w:right w:val="none" w:sz="0" w:space="0" w:color="auto"/>
          </w:divBdr>
        </w:div>
        <w:div w:id="1229341145">
          <w:marLeft w:val="640"/>
          <w:marRight w:val="0"/>
          <w:marTop w:val="0"/>
          <w:marBottom w:val="0"/>
          <w:divBdr>
            <w:top w:val="none" w:sz="0" w:space="0" w:color="auto"/>
            <w:left w:val="none" w:sz="0" w:space="0" w:color="auto"/>
            <w:bottom w:val="none" w:sz="0" w:space="0" w:color="auto"/>
            <w:right w:val="none" w:sz="0" w:space="0" w:color="auto"/>
          </w:divBdr>
        </w:div>
        <w:div w:id="1236672427">
          <w:marLeft w:val="640"/>
          <w:marRight w:val="0"/>
          <w:marTop w:val="0"/>
          <w:marBottom w:val="0"/>
          <w:divBdr>
            <w:top w:val="none" w:sz="0" w:space="0" w:color="auto"/>
            <w:left w:val="none" w:sz="0" w:space="0" w:color="auto"/>
            <w:bottom w:val="none" w:sz="0" w:space="0" w:color="auto"/>
            <w:right w:val="none" w:sz="0" w:space="0" w:color="auto"/>
          </w:divBdr>
        </w:div>
        <w:div w:id="1247836773">
          <w:marLeft w:val="640"/>
          <w:marRight w:val="0"/>
          <w:marTop w:val="0"/>
          <w:marBottom w:val="0"/>
          <w:divBdr>
            <w:top w:val="none" w:sz="0" w:space="0" w:color="auto"/>
            <w:left w:val="none" w:sz="0" w:space="0" w:color="auto"/>
            <w:bottom w:val="none" w:sz="0" w:space="0" w:color="auto"/>
            <w:right w:val="none" w:sz="0" w:space="0" w:color="auto"/>
          </w:divBdr>
        </w:div>
        <w:div w:id="1263149894">
          <w:marLeft w:val="640"/>
          <w:marRight w:val="0"/>
          <w:marTop w:val="0"/>
          <w:marBottom w:val="0"/>
          <w:divBdr>
            <w:top w:val="none" w:sz="0" w:space="0" w:color="auto"/>
            <w:left w:val="none" w:sz="0" w:space="0" w:color="auto"/>
            <w:bottom w:val="none" w:sz="0" w:space="0" w:color="auto"/>
            <w:right w:val="none" w:sz="0" w:space="0" w:color="auto"/>
          </w:divBdr>
        </w:div>
        <w:div w:id="1266041164">
          <w:marLeft w:val="640"/>
          <w:marRight w:val="0"/>
          <w:marTop w:val="0"/>
          <w:marBottom w:val="0"/>
          <w:divBdr>
            <w:top w:val="none" w:sz="0" w:space="0" w:color="auto"/>
            <w:left w:val="none" w:sz="0" w:space="0" w:color="auto"/>
            <w:bottom w:val="none" w:sz="0" w:space="0" w:color="auto"/>
            <w:right w:val="none" w:sz="0" w:space="0" w:color="auto"/>
          </w:divBdr>
        </w:div>
        <w:div w:id="1290281845">
          <w:marLeft w:val="640"/>
          <w:marRight w:val="0"/>
          <w:marTop w:val="0"/>
          <w:marBottom w:val="0"/>
          <w:divBdr>
            <w:top w:val="none" w:sz="0" w:space="0" w:color="auto"/>
            <w:left w:val="none" w:sz="0" w:space="0" w:color="auto"/>
            <w:bottom w:val="none" w:sz="0" w:space="0" w:color="auto"/>
            <w:right w:val="none" w:sz="0" w:space="0" w:color="auto"/>
          </w:divBdr>
        </w:div>
        <w:div w:id="1302540422">
          <w:marLeft w:val="640"/>
          <w:marRight w:val="0"/>
          <w:marTop w:val="0"/>
          <w:marBottom w:val="0"/>
          <w:divBdr>
            <w:top w:val="none" w:sz="0" w:space="0" w:color="auto"/>
            <w:left w:val="none" w:sz="0" w:space="0" w:color="auto"/>
            <w:bottom w:val="none" w:sz="0" w:space="0" w:color="auto"/>
            <w:right w:val="none" w:sz="0" w:space="0" w:color="auto"/>
          </w:divBdr>
        </w:div>
        <w:div w:id="1319460004">
          <w:marLeft w:val="640"/>
          <w:marRight w:val="0"/>
          <w:marTop w:val="0"/>
          <w:marBottom w:val="0"/>
          <w:divBdr>
            <w:top w:val="none" w:sz="0" w:space="0" w:color="auto"/>
            <w:left w:val="none" w:sz="0" w:space="0" w:color="auto"/>
            <w:bottom w:val="none" w:sz="0" w:space="0" w:color="auto"/>
            <w:right w:val="none" w:sz="0" w:space="0" w:color="auto"/>
          </w:divBdr>
        </w:div>
        <w:div w:id="1320962763">
          <w:marLeft w:val="640"/>
          <w:marRight w:val="0"/>
          <w:marTop w:val="0"/>
          <w:marBottom w:val="0"/>
          <w:divBdr>
            <w:top w:val="none" w:sz="0" w:space="0" w:color="auto"/>
            <w:left w:val="none" w:sz="0" w:space="0" w:color="auto"/>
            <w:bottom w:val="none" w:sz="0" w:space="0" w:color="auto"/>
            <w:right w:val="none" w:sz="0" w:space="0" w:color="auto"/>
          </w:divBdr>
        </w:div>
        <w:div w:id="1325861154">
          <w:marLeft w:val="640"/>
          <w:marRight w:val="0"/>
          <w:marTop w:val="0"/>
          <w:marBottom w:val="0"/>
          <w:divBdr>
            <w:top w:val="none" w:sz="0" w:space="0" w:color="auto"/>
            <w:left w:val="none" w:sz="0" w:space="0" w:color="auto"/>
            <w:bottom w:val="none" w:sz="0" w:space="0" w:color="auto"/>
            <w:right w:val="none" w:sz="0" w:space="0" w:color="auto"/>
          </w:divBdr>
        </w:div>
        <w:div w:id="1342702760">
          <w:marLeft w:val="640"/>
          <w:marRight w:val="0"/>
          <w:marTop w:val="0"/>
          <w:marBottom w:val="0"/>
          <w:divBdr>
            <w:top w:val="none" w:sz="0" w:space="0" w:color="auto"/>
            <w:left w:val="none" w:sz="0" w:space="0" w:color="auto"/>
            <w:bottom w:val="none" w:sz="0" w:space="0" w:color="auto"/>
            <w:right w:val="none" w:sz="0" w:space="0" w:color="auto"/>
          </w:divBdr>
        </w:div>
        <w:div w:id="1375035586">
          <w:marLeft w:val="640"/>
          <w:marRight w:val="0"/>
          <w:marTop w:val="0"/>
          <w:marBottom w:val="0"/>
          <w:divBdr>
            <w:top w:val="none" w:sz="0" w:space="0" w:color="auto"/>
            <w:left w:val="none" w:sz="0" w:space="0" w:color="auto"/>
            <w:bottom w:val="none" w:sz="0" w:space="0" w:color="auto"/>
            <w:right w:val="none" w:sz="0" w:space="0" w:color="auto"/>
          </w:divBdr>
        </w:div>
        <w:div w:id="1383363685">
          <w:marLeft w:val="640"/>
          <w:marRight w:val="0"/>
          <w:marTop w:val="0"/>
          <w:marBottom w:val="0"/>
          <w:divBdr>
            <w:top w:val="none" w:sz="0" w:space="0" w:color="auto"/>
            <w:left w:val="none" w:sz="0" w:space="0" w:color="auto"/>
            <w:bottom w:val="none" w:sz="0" w:space="0" w:color="auto"/>
            <w:right w:val="none" w:sz="0" w:space="0" w:color="auto"/>
          </w:divBdr>
        </w:div>
        <w:div w:id="1387996733">
          <w:marLeft w:val="640"/>
          <w:marRight w:val="0"/>
          <w:marTop w:val="0"/>
          <w:marBottom w:val="0"/>
          <w:divBdr>
            <w:top w:val="none" w:sz="0" w:space="0" w:color="auto"/>
            <w:left w:val="none" w:sz="0" w:space="0" w:color="auto"/>
            <w:bottom w:val="none" w:sz="0" w:space="0" w:color="auto"/>
            <w:right w:val="none" w:sz="0" w:space="0" w:color="auto"/>
          </w:divBdr>
        </w:div>
        <w:div w:id="1388803675">
          <w:marLeft w:val="640"/>
          <w:marRight w:val="0"/>
          <w:marTop w:val="0"/>
          <w:marBottom w:val="0"/>
          <w:divBdr>
            <w:top w:val="none" w:sz="0" w:space="0" w:color="auto"/>
            <w:left w:val="none" w:sz="0" w:space="0" w:color="auto"/>
            <w:bottom w:val="none" w:sz="0" w:space="0" w:color="auto"/>
            <w:right w:val="none" w:sz="0" w:space="0" w:color="auto"/>
          </w:divBdr>
        </w:div>
        <w:div w:id="1402749310">
          <w:marLeft w:val="640"/>
          <w:marRight w:val="0"/>
          <w:marTop w:val="0"/>
          <w:marBottom w:val="0"/>
          <w:divBdr>
            <w:top w:val="none" w:sz="0" w:space="0" w:color="auto"/>
            <w:left w:val="none" w:sz="0" w:space="0" w:color="auto"/>
            <w:bottom w:val="none" w:sz="0" w:space="0" w:color="auto"/>
            <w:right w:val="none" w:sz="0" w:space="0" w:color="auto"/>
          </w:divBdr>
        </w:div>
        <w:div w:id="1407387101">
          <w:marLeft w:val="640"/>
          <w:marRight w:val="0"/>
          <w:marTop w:val="0"/>
          <w:marBottom w:val="0"/>
          <w:divBdr>
            <w:top w:val="none" w:sz="0" w:space="0" w:color="auto"/>
            <w:left w:val="none" w:sz="0" w:space="0" w:color="auto"/>
            <w:bottom w:val="none" w:sz="0" w:space="0" w:color="auto"/>
            <w:right w:val="none" w:sz="0" w:space="0" w:color="auto"/>
          </w:divBdr>
        </w:div>
        <w:div w:id="1423331116">
          <w:marLeft w:val="640"/>
          <w:marRight w:val="0"/>
          <w:marTop w:val="0"/>
          <w:marBottom w:val="0"/>
          <w:divBdr>
            <w:top w:val="none" w:sz="0" w:space="0" w:color="auto"/>
            <w:left w:val="none" w:sz="0" w:space="0" w:color="auto"/>
            <w:bottom w:val="none" w:sz="0" w:space="0" w:color="auto"/>
            <w:right w:val="none" w:sz="0" w:space="0" w:color="auto"/>
          </w:divBdr>
        </w:div>
        <w:div w:id="1456292390">
          <w:marLeft w:val="640"/>
          <w:marRight w:val="0"/>
          <w:marTop w:val="0"/>
          <w:marBottom w:val="0"/>
          <w:divBdr>
            <w:top w:val="none" w:sz="0" w:space="0" w:color="auto"/>
            <w:left w:val="none" w:sz="0" w:space="0" w:color="auto"/>
            <w:bottom w:val="none" w:sz="0" w:space="0" w:color="auto"/>
            <w:right w:val="none" w:sz="0" w:space="0" w:color="auto"/>
          </w:divBdr>
        </w:div>
        <w:div w:id="1456673983">
          <w:marLeft w:val="640"/>
          <w:marRight w:val="0"/>
          <w:marTop w:val="0"/>
          <w:marBottom w:val="0"/>
          <w:divBdr>
            <w:top w:val="none" w:sz="0" w:space="0" w:color="auto"/>
            <w:left w:val="none" w:sz="0" w:space="0" w:color="auto"/>
            <w:bottom w:val="none" w:sz="0" w:space="0" w:color="auto"/>
            <w:right w:val="none" w:sz="0" w:space="0" w:color="auto"/>
          </w:divBdr>
        </w:div>
        <w:div w:id="1460293698">
          <w:marLeft w:val="640"/>
          <w:marRight w:val="0"/>
          <w:marTop w:val="0"/>
          <w:marBottom w:val="0"/>
          <w:divBdr>
            <w:top w:val="none" w:sz="0" w:space="0" w:color="auto"/>
            <w:left w:val="none" w:sz="0" w:space="0" w:color="auto"/>
            <w:bottom w:val="none" w:sz="0" w:space="0" w:color="auto"/>
            <w:right w:val="none" w:sz="0" w:space="0" w:color="auto"/>
          </w:divBdr>
        </w:div>
        <w:div w:id="1465926441">
          <w:marLeft w:val="640"/>
          <w:marRight w:val="0"/>
          <w:marTop w:val="0"/>
          <w:marBottom w:val="0"/>
          <w:divBdr>
            <w:top w:val="none" w:sz="0" w:space="0" w:color="auto"/>
            <w:left w:val="none" w:sz="0" w:space="0" w:color="auto"/>
            <w:bottom w:val="none" w:sz="0" w:space="0" w:color="auto"/>
            <w:right w:val="none" w:sz="0" w:space="0" w:color="auto"/>
          </w:divBdr>
        </w:div>
        <w:div w:id="1482889994">
          <w:marLeft w:val="640"/>
          <w:marRight w:val="0"/>
          <w:marTop w:val="0"/>
          <w:marBottom w:val="0"/>
          <w:divBdr>
            <w:top w:val="none" w:sz="0" w:space="0" w:color="auto"/>
            <w:left w:val="none" w:sz="0" w:space="0" w:color="auto"/>
            <w:bottom w:val="none" w:sz="0" w:space="0" w:color="auto"/>
            <w:right w:val="none" w:sz="0" w:space="0" w:color="auto"/>
          </w:divBdr>
        </w:div>
        <w:div w:id="1501851360">
          <w:marLeft w:val="640"/>
          <w:marRight w:val="0"/>
          <w:marTop w:val="0"/>
          <w:marBottom w:val="0"/>
          <w:divBdr>
            <w:top w:val="none" w:sz="0" w:space="0" w:color="auto"/>
            <w:left w:val="none" w:sz="0" w:space="0" w:color="auto"/>
            <w:bottom w:val="none" w:sz="0" w:space="0" w:color="auto"/>
            <w:right w:val="none" w:sz="0" w:space="0" w:color="auto"/>
          </w:divBdr>
        </w:div>
        <w:div w:id="1516919700">
          <w:marLeft w:val="640"/>
          <w:marRight w:val="0"/>
          <w:marTop w:val="0"/>
          <w:marBottom w:val="0"/>
          <w:divBdr>
            <w:top w:val="none" w:sz="0" w:space="0" w:color="auto"/>
            <w:left w:val="none" w:sz="0" w:space="0" w:color="auto"/>
            <w:bottom w:val="none" w:sz="0" w:space="0" w:color="auto"/>
            <w:right w:val="none" w:sz="0" w:space="0" w:color="auto"/>
          </w:divBdr>
        </w:div>
        <w:div w:id="1529218971">
          <w:marLeft w:val="640"/>
          <w:marRight w:val="0"/>
          <w:marTop w:val="0"/>
          <w:marBottom w:val="0"/>
          <w:divBdr>
            <w:top w:val="none" w:sz="0" w:space="0" w:color="auto"/>
            <w:left w:val="none" w:sz="0" w:space="0" w:color="auto"/>
            <w:bottom w:val="none" w:sz="0" w:space="0" w:color="auto"/>
            <w:right w:val="none" w:sz="0" w:space="0" w:color="auto"/>
          </w:divBdr>
        </w:div>
        <w:div w:id="1530099500">
          <w:marLeft w:val="640"/>
          <w:marRight w:val="0"/>
          <w:marTop w:val="0"/>
          <w:marBottom w:val="0"/>
          <w:divBdr>
            <w:top w:val="none" w:sz="0" w:space="0" w:color="auto"/>
            <w:left w:val="none" w:sz="0" w:space="0" w:color="auto"/>
            <w:bottom w:val="none" w:sz="0" w:space="0" w:color="auto"/>
            <w:right w:val="none" w:sz="0" w:space="0" w:color="auto"/>
          </w:divBdr>
        </w:div>
        <w:div w:id="1543978288">
          <w:marLeft w:val="640"/>
          <w:marRight w:val="0"/>
          <w:marTop w:val="0"/>
          <w:marBottom w:val="0"/>
          <w:divBdr>
            <w:top w:val="none" w:sz="0" w:space="0" w:color="auto"/>
            <w:left w:val="none" w:sz="0" w:space="0" w:color="auto"/>
            <w:bottom w:val="none" w:sz="0" w:space="0" w:color="auto"/>
            <w:right w:val="none" w:sz="0" w:space="0" w:color="auto"/>
          </w:divBdr>
        </w:div>
        <w:div w:id="1552113596">
          <w:marLeft w:val="640"/>
          <w:marRight w:val="0"/>
          <w:marTop w:val="0"/>
          <w:marBottom w:val="0"/>
          <w:divBdr>
            <w:top w:val="none" w:sz="0" w:space="0" w:color="auto"/>
            <w:left w:val="none" w:sz="0" w:space="0" w:color="auto"/>
            <w:bottom w:val="none" w:sz="0" w:space="0" w:color="auto"/>
            <w:right w:val="none" w:sz="0" w:space="0" w:color="auto"/>
          </w:divBdr>
        </w:div>
        <w:div w:id="1564439715">
          <w:marLeft w:val="640"/>
          <w:marRight w:val="0"/>
          <w:marTop w:val="0"/>
          <w:marBottom w:val="0"/>
          <w:divBdr>
            <w:top w:val="none" w:sz="0" w:space="0" w:color="auto"/>
            <w:left w:val="none" w:sz="0" w:space="0" w:color="auto"/>
            <w:bottom w:val="none" w:sz="0" w:space="0" w:color="auto"/>
            <w:right w:val="none" w:sz="0" w:space="0" w:color="auto"/>
          </w:divBdr>
        </w:div>
        <w:div w:id="1586381640">
          <w:marLeft w:val="640"/>
          <w:marRight w:val="0"/>
          <w:marTop w:val="0"/>
          <w:marBottom w:val="0"/>
          <w:divBdr>
            <w:top w:val="none" w:sz="0" w:space="0" w:color="auto"/>
            <w:left w:val="none" w:sz="0" w:space="0" w:color="auto"/>
            <w:bottom w:val="none" w:sz="0" w:space="0" w:color="auto"/>
            <w:right w:val="none" w:sz="0" w:space="0" w:color="auto"/>
          </w:divBdr>
        </w:div>
        <w:div w:id="1599169556">
          <w:marLeft w:val="640"/>
          <w:marRight w:val="0"/>
          <w:marTop w:val="0"/>
          <w:marBottom w:val="0"/>
          <w:divBdr>
            <w:top w:val="none" w:sz="0" w:space="0" w:color="auto"/>
            <w:left w:val="none" w:sz="0" w:space="0" w:color="auto"/>
            <w:bottom w:val="none" w:sz="0" w:space="0" w:color="auto"/>
            <w:right w:val="none" w:sz="0" w:space="0" w:color="auto"/>
          </w:divBdr>
        </w:div>
        <w:div w:id="1612854051">
          <w:marLeft w:val="640"/>
          <w:marRight w:val="0"/>
          <w:marTop w:val="0"/>
          <w:marBottom w:val="0"/>
          <w:divBdr>
            <w:top w:val="none" w:sz="0" w:space="0" w:color="auto"/>
            <w:left w:val="none" w:sz="0" w:space="0" w:color="auto"/>
            <w:bottom w:val="none" w:sz="0" w:space="0" w:color="auto"/>
            <w:right w:val="none" w:sz="0" w:space="0" w:color="auto"/>
          </w:divBdr>
        </w:div>
        <w:div w:id="1624388006">
          <w:marLeft w:val="640"/>
          <w:marRight w:val="0"/>
          <w:marTop w:val="0"/>
          <w:marBottom w:val="0"/>
          <w:divBdr>
            <w:top w:val="none" w:sz="0" w:space="0" w:color="auto"/>
            <w:left w:val="none" w:sz="0" w:space="0" w:color="auto"/>
            <w:bottom w:val="none" w:sz="0" w:space="0" w:color="auto"/>
            <w:right w:val="none" w:sz="0" w:space="0" w:color="auto"/>
          </w:divBdr>
        </w:div>
        <w:div w:id="1651978722">
          <w:marLeft w:val="640"/>
          <w:marRight w:val="0"/>
          <w:marTop w:val="0"/>
          <w:marBottom w:val="0"/>
          <w:divBdr>
            <w:top w:val="none" w:sz="0" w:space="0" w:color="auto"/>
            <w:left w:val="none" w:sz="0" w:space="0" w:color="auto"/>
            <w:bottom w:val="none" w:sz="0" w:space="0" w:color="auto"/>
            <w:right w:val="none" w:sz="0" w:space="0" w:color="auto"/>
          </w:divBdr>
        </w:div>
        <w:div w:id="1667711616">
          <w:marLeft w:val="640"/>
          <w:marRight w:val="0"/>
          <w:marTop w:val="0"/>
          <w:marBottom w:val="0"/>
          <w:divBdr>
            <w:top w:val="none" w:sz="0" w:space="0" w:color="auto"/>
            <w:left w:val="none" w:sz="0" w:space="0" w:color="auto"/>
            <w:bottom w:val="none" w:sz="0" w:space="0" w:color="auto"/>
            <w:right w:val="none" w:sz="0" w:space="0" w:color="auto"/>
          </w:divBdr>
        </w:div>
        <w:div w:id="1672097408">
          <w:marLeft w:val="640"/>
          <w:marRight w:val="0"/>
          <w:marTop w:val="0"/>
          <w:marBottom w:val="0"/>
          <w:divBdr>
            <w:top w:val="none" w:sz="0" w:space="0" w:color="auto"/>
            <w:left w:val="none" w:sz="0" w:space="0" w:color="auto"/>
            <w:bottom w:val="none" w:sz="0" w:space="0" w:color="auto"/>
            <w:right w:val="none" w:sz="0" w:space="0" w:color="auto"/>
          </w:divBdr>
        </w:div>
        <w:div w:id="1673946809">
          <w:marLeft w:val="640"/>
          <w:marRight w:val="0"/>
          <w:marTop w:val="0"/>
          <w:marBottom w:val="0"/>
          <w:divBdr>
            <w:top w:val="none" w:sz="0" w:space="0" w:color="auto"/>
            <w:left w:val="none" w:sz="0" w:space="0" w:color="auto"/>
            <w:bottom w:val="none" w:sz="0" w:space="0" w:color="auto"/>
            <w:right w:val="none" w:sz="0" w:space="0" w:color="auto"/>
          </w:divBdr>
        </w:div>
        <w:div w:id="1678849959">
          <w:marLeft w:val="640"/>
          <w:marRight w:val="0"/>
          <w:marTop w:val="0"/>
          <w:marBottom w:val="0"/>
          <w:divBdr>
            <w:top w:val="none" w:sz="0" w:space="0" w:color="auto"/>
            <w:left w:val="none" w:sz="0" w:space="0" w:color="auto"/>
            <w:bottom w:val="none" w:sz="0" w:space="0" w:color="auto"/>
            <w:right w:val="none" w:sz="0" w:space="0" w:color="auto"/>
          </w:divBdr>
        </w:div>
        <w:div w:id="1679579402">
          <w:marLeft w:val="640"/>
          <w:marRight w:val="0"/>
          <w:marTop w:val="0"/>
          <w:marBottom w:val="0"/>
          <w:divBdr>
            <w:top w:val="none" w:sz="0" w:space="0" w:color="auto"/>
            <w:left w:val="none" w:sz="0" w:space="0" w:color="auto"/>
            <w:bottom w:val="none" w:sz="0" w:space="0" w:color="auto"/>
            <w:right w:val="none" w:sz="0" w:space="0" w:color="auto"/>
          </w:divBdr>
        </w:div>
        <w:div w:id="1682656511">
          <w:marLeft w:val="640"/>
          <w:marRight w:val="0"/>
          <w:marTop w:val="0"/>
          <w:marBottom w:val="0"/>
          <w:divBdr>
            <w:top w:val="none" w:sz="0" w:space="0" w:color="auto"/>
            <w:left w:val="none" w:sz="0" w:space="0" w:color="auto"/>
            <w:bottom w:val="none" w:sz="0" w:space="0" w:color="auto"/>
            <w:right w:val="none" w:sz="0" w:space="0" w:color="auto"/>
          </w:divBdr>
        </w:div>
        <w:div w:id="1686899472">
          <w:marLeft w:val="640"/>
          <w:marRight w:val="0"/>
          <w:marTop w:val="0"/>
          <w:marBottom w:val="0"/>
          <w:divBdr>
            <w:top w:val="none" w:sz="0" w:space="0" w:color="auto"/>
            <w:left w:val="none" w:sz="0" w:space="0" w:color="auto"/>
            <w:bottom w:val="none" w:sz="0" w:space="0" w:color="auto"/>
            <w:right w:val="none" w:sz="0" w:space="0" w:color="auto"/>
          </w:divBdr>
        </w:div>
        <w:div w:id="1693608638">
          <w:marLeft w:val="640"/>
          <w:marRight w:val="0"/>
          <w:marTop w:val="0"/>
          <w:marBottom w:val="0"/>
          <w:divBdr>
            <w:top w:val="none" w:sz="0" w:space="0" w:color="auto"/>
            <w:left w:val="none" w:sz="0" w:space="0" w:color="auto"/>
            <w:bottom w:val="none" w:sz="0" w:space="0" w:color="auto"/>
            <w:right w:val="none" w:sz="0" w:space="0" w:color="auto"/>
          </w:divBdr>
        </w:div>
        <w:div w:id="1705670855">
          <w:marLeft w:val="640"/>
          <w:marRight w:val="0"/>
          <w:marTop w:val="0"/>
          <w:marBottom w:val="0"/>
          <w:divBdr>
            <w:top w:val="none" w:sz="0" w:space="0" w:color="auto"/>
            <w:left w:val="none" w:sz="0" w:space="0" w:color="auto"/>
            <w:bottom w:val="none" w:sz="0" w:space="0" w:color="auto"/>
            <w:right w:val="none" w:sz="0" w:space="0" w:color="auto"/>
          </w:divBdr>
        </w:div>
        <w:div w:id="1719162556">
          <w:marLeft w:val="640"/>
          <w:marRight w:val="0"/>
          <w:marTop w:val="0"/>
          <w:marBottom w:val="0"/>
          <w:divBdr>
            <w:top w:val="none" w:sz="0" w:space="0" w:color="auto"/>
            <w:left w:val="none" w:sz="0" w:space="0" w:color="auto"/>
            <w:bottom w:val="none" w:sz="0" w:space="0" w:color="auto"/>
            <w:right w:val="none" w:sz="0" w:space="0" w:color="auto"/>
          </w:divBdr>
        </w:div>
        <w:div w:id="1723358470">
          <w:marLeft w:val="640"/>
          <w:marRight w:val="0"/>
          <w:marTop w:val="0"/>
          <w:marBottom w:val="0"/>
          <w:divBdr>
            <w:top w:val="none" w:sz="0" w:space="0" w:color="auto"/>
            <w:left w:val="none" w:sz="0" w:space="0" w:color="auto"/>
            <w:bottom w:val="none" w:sz="0" w:space="0" w:color="auto"/>
            <w:right w:val="none" w:sz="0" w:space="0" w:color="auto"/>
          </w:divBdr>
        </w:div>
        <w:div w:id="1732342515">
          <w:marLeft w:val="640"/>
          <w:marRight w:val="0"/>
          <w:marTop w:val="0"/>
          <w:marBottom w:val="0"/>
          <w:divBdr>
            <w:top w:val="none" w:sz="0" w:space="0" w:color="auto"/>
            <w:left w:val="none" w:sz="0" w:space="0" w:color="auto"/>
            <w:bottom w:val="none" w:sz="0" w:space="0" w:color="auto"/>
            <w:right w:val="none" w:sz="0" w:space="0" w:color="auto"/>
          </w:divBdr>
        </w:div>
        <w:div w:id="1738555609">
          <w:marLeft w:val="640"/>
          <w:marRight w:val="0"/>
          <w:marTop w:val="0"/>
          <w:marBottom w:val="0"/>
          <w:divBdr>
            <w:top w:val="none" w:sz="0" w:space="0" w:color="auto"/>
            <w:left w:val="none" w:sz="0" w:space="0" w:color="auto"/>
            <w:bottom w:val="none" w:sz="0" w:space="0" w:color="auto"/>
            <w:right w:val="none" w:sz="0" w:space="0" w:color="auto"/>
          </w:divBdr>
        </w:div>
        <w:div w:id="1739132123">
          <w:marLeft w:val="640"/>
          <w:marRight w:val="0"/>
          <w:marTop w:val="0"/>
          <w:marBottom w:val="0"/>
          <w:divBdr>
            <w:top w:val="none" w:sz="0" w:space="0" w:color="auto"/>
            <w:left w:val="none" w:sz="0" w:space="0" w:color="auto"/>
            <w:bottom w:val="none" w:sz="0" w:space="0" w:color="auto"/>
            <w:right w:val="none" w:sz="0" w:space="0" w:color="auto"/>
          </w:divBdr>
        </w:div>
        <w:div w:id="1740862842">
          <w:marLeft w:val="640"/>
          <w:marRight w:val="0"/>
          <w:marTop w:val="0"/>
          <w:marBottom w:val="0"/>
          <w:divBdr>
            <w:top w:val="none" w:sz="0" w:space="0" w:color="auto"/>
            <w:left w:val="none" w:sz="0" w:space="0" w:color="auto"/>
            <w:bottom w:val="none" w:sz="0" w:space="0" w:color="auto"/>
            <w:right w:val="none" w:sz="0" w:space="0" w:color="auto"/>
          </w:divBdr>
        </w:div>
        <w:div w:id="1768623399">
          <w:marLeft w:val="640"/>
          <w:marRight w:val="0"/>
          <w:marTop w:val="0"/>
          <w:marBottom w:val="0"/>
          <w:divBdr>
            <w:top w:val="none" w:sz="0" w:space="0" w:color="auto"/>
            <w:left w:val="none" w:sz="0" w:space="0" w:color="auto"/>
            <w:bottom w:val="none" w:sz="0" w:space="0" w:color="auto"/>
            <w:right w:val="none" w:sz="0" w:space="0" w:color="auto"/>
          </w:divBdr>
        </w:div>
        <w:div w:id="1772624365">
          <w:marLeft w:val="640"/>
          <w:marRight w:val="0"/>
          <w:marTop w:val="0"/>
          <w:marBottom w:val="0"/>
          <w:divBdr>
            <w:top w:val="none" w:sz="0" w:space="0" w:color="auto"/>
            <w:left w:val="none" w:sz="0" w:space="0" w:color="auto"/>
            <w:bottom w:val="none" w:sz="0" w:space="0" w:color="auto"/>
            <w:right w:val="none" w:sz="0" w:space="0" w:color="auto"/>
          </w:divBdr>
        </w:div>
        <w:div w:id="1774588917">
          <w:marLeft w:val="640"/>
          <w:marRight w:val="0"/>
          <w:marTop w:val="0"/>
          <w:marBottom w:val="0"/>
          <w:divBdr>
            <w:top w:val="none" w:sz="0" w:space="0" w:color="auto"/>
            <w:left w:val="none" w:sz="0" w:space="0" w:color="auto"/>
            <w:bottom w:val="none" w:sz="0" w:space="0" w:color="auto"/>
            <w:right w:val="none" w:sz="0" w:space="0" w:color="auto"/>
          </w:divBdr>
        </w:div>
        <w:div w:id="1775445118">
          <w:marLeft w:val="640"/>
          <w:marRight w:val="0"/>
          <w:marTop w:val="0"/>
          <w:marBottom w:val="0"/>
          <w:divBdr>
            <w:top w:val="none" w:sz="0" w:space="0" w:color="auto"/>
            <w:left w:val="none" w:sz="0" w:space="0" w:color="auto"/>
            <w:bottom w:val="none" w:sz="0" w:space="0" w:color="auto"/>
            <w:right w:val="none" w:sz="0" w:space="0" w:color="auto"/>
          </w:divBdr>
        </w:div>
        <w:div w:id="1777169230">
          <w:marLeft w:val="640"/>
          <w:marRight w:val="0"/>
          <w:marTop w:val="0"/>
          <w:marBottom w:val="0"/>
          <w:divBdr>
            <w:top w:val="none" w:sz="0" w:space="0" w:color="auto"/>
            <w:left w:val="none" w:sz="0" w:space="0" w:color="auto"/>
            <w:bottom w:val="none" w:sz="0" w:space="0" w:color="auto"/>
            <w:right w:val="none" w:sz="0" w:space="0" w:color="auto"/>
          </w:divBdr>
        </w:div>
        <w:div w:id="1794471855">
          <w:marLeft w:val="640"/>
          <w:marRight w:val="0"/>
          <w:marTop w:val="0"/>
          <w:marBottom w:val="0"/>
          <w:divBdr>
            <w:top w:val="none" w:sz="0" w:space="0" w:color="auto"/>
            <w:left w:val="none" w:sz="0" w:space="0" w:color="auto"/>
            <w:bottom w:val="none" w:sz="0" w:space="0" w:color="auto"/>
            <w:right w:val="none" w:sz="0" w:space="0" w:color="auto"/>
          </w:divBdr>
        </w:div>
        <w:div w:id="1813909979">
          <w:marLeft w:val="640"/>
          <w:marRight w:val="0"/>
          <w:marTop w:val="0"/>
          <w:marBottom w:val="0"/>
          <w:divBdr>
            <w:top w:val="none" w:sz="0" w:space="0" w:color="auto"/>
            <w:left w:val="none" w:sz="0" w:space="0" w:color="auto"/>
            <w:bottom w:val="none" w:sz="0" w:space="0" w:color="auto"/>
            <w:right w:val="none" w:sz="0" w:space="0" w:color="auto"/>
          </w:divBdr>
        </w:div>
        <w:div w:id="1817139721">
          <w:marLeft w:val="640"/>
          <w:marRight w:val="0"/>
          <w:marTop w:val="0"/>
          <w:marBottom w:val="0"/>
          <w:divBdr>
            <w:top w:val="none" w:sz="0" w:space="0" w:color="auto"/>
            <w:left w:val="none" w:sz="0" w:space="0" w:color="auto"/>
            <w:bottom w:val="none" w:sz="0" w:space="0" w:color="auto"/>
            <w:right w:val="none" w:sz="0" w:space="0" w:color="auto"/>
          </w:divBdr>
        </w:div>
        <w:div w:id="1822455030">
          <w:marLeft w:val="640"/>
          <w:marRight w:val="0"/>
          <w:marTop w:val="0"/>
          <w:marBottom w:val="0"/>
          <w:divBdr>
            <w:top w:val="none" w:sz="0" w:space="0" w:color="auto"/>
            <w:left w:val="none" w:sz="0" w:space="0" w:color="auto"/>
            <w:bottom w:val="none" w:sz="0" w:space="0" w:color="auto"/>
            <w:right w:val="none" w:sz="0" w:space="0" w:color="auto"/>
          </w:divBdr>
        </w:div>
        <w:div w:id="1827550712">
          <w:marLeft w:val="640"/>
          <w:marRight w:val="0"/>
          <w:marTop w:val="0"/>
          <w:marBottom w:val="0"/>
          <w:divBdr>
            <w:top w:val="none" w:sz="0" w:space="0" w:color="auto"/>
            <w:left w:val="none" w:sz="0" w:space="0" w:color="auto"/>
            <w:bottom w:val="none" w:sz="0" w:space="0" w:color="auto"/>
            <w:right w:val="none" w:sz="0" w:space="0" w:color="auto"/>
          </w:divBdr>
        </w:div>
        <w:div w:id="1845391215">
          <w:marLeft w:val="640"/>
          <w:marRight w:val="0"/>
          <w:marTop w:val="0"/>
          <w:marBottom w:val="0"/>
          <w:divBdr>
            <w:top w:val="none" w:sz="0" w:space="0" w:color="auto"/>
            <w:left w:val="none" w:sz="0" w:space="0" w:color="auto"/>
            <w:bottom w:val="none" w:sz="0" w:space="0" w:color="auto"/>
            <w:right w:val="none" w:sz="0" w:space="0" w:color="auto"/>
          </w:divBdr>
        </w:div>
        <w:div w:id="1847019705">
          <w:marLeft w:val="640"/>
          <w:marRight w:val="0"/>
          <w:marTop w:val="0"/>
          <w:marBottom w:val="0"/>
          <w:divBdr>
            <w:top w:val="none" w:sz="0" w:space="0" w:color="auto"/>
            <w:left w:val="none" w:sz="0" w:space="0" w:color="auto"/>
            <w:bottom w:val="none" w:sz="0" w:space="0" w:color="auto"/>
            <w:right w:val="none" w:sz="0" w:space="0" w:color="auto"/>
          </w:divBdr>
        </w:div>
        <w:div w:id="1851065096">
          <w:marLeft w:val="640"/>
          <w:marRight w:val="0"/>
          <w:marTop w:val="0"/>
          <w:marBottom w:val="0"/>
          <w:divBdr>
            <w:top w:val="none" w:sz="0" w:space="0" w:color="auto"/>
            <w:left w:val="none" w:sz="0" w:space="0" w:color="auto"/>
            <w:bottom w:val="none" w:sz="0" w:space="0" w:color="auto"/>
            <w:right w:val="none" w:sz="0" w:space="0" w:color="auto"/>
          </w:divBdr>
        </w:div>
        <w:div w:id="1852910509">
          <w:marLeft w:val="640"/>
          <w:marRight w:val="0"/>
          <w:marTop w:val="0"/>
          <w:marBottom w:val="0"/>
          <w:divBdr>
            <w:top w:val="none" w:sz="0" w:space="0" w:color="auto"/>
            <w:left w:val="none" w:sz="0" w:space="0" w:color="auto"/>
            <w:bottom w:val="none" w:sz="0" w:space="0" w:color="auto"/>
            <w:right w:val="none" w:sz="0" w:space="0" w:color="auto"/>
          </w:divBdr>
        </w:div>
        <w:div w:id="1861046284">
          <w:marLeft w:val="640"/>
          <w:marRight w:val="0"/>
          <w:marTop w:val="0"/>
          <w:marBottom w:val="0"/>
          <w:divBdr>
            <w:top w:val="none" w:sz="0" w:space="0" w:color="auto"/>
            <w:left w:val="none" w:sz="0" w:space="0" w:color="auto"/>
            <w:bottom w:val="none" w:sz="0" w:space="0" w:color="auto"/>
            <w:right w:val="none" w:sz="0" w:space="0" w:color="auto"/>
          </w:divBdr>
        </w:div>
        <w:div w:id="1872840121">
          <w:marLeft w:val="640"/>
          <w:marRight w:val="0"/>
          <w:marTop w:val="0"/>
          <w:marBottom w:val="0"/>
          <w:divBdr>
            <w:top w:val="none" w:sz="0" w:space="0" w:color="auto"/>
            <w:left w:val="none" w:sz="0" w:space="0" w:color="auto"/>
            <w:bottom w:val="none" w:sz="0" w:space="0" w:color="auto"/>
            <w:right w:val="none" w:sz="0" w:space="0" w:color="auto"/>
          </w:divBdr>
        </w:div>
        <w:div w:id="1877813613">
          <w:marLeft w:val="640"/>
          <w:marRight w:val="0"/>
          <w:marTop w:val="0"/>
          <w:marBottom w:val="0"/>
          <w:divBdr>
            <w:top w:val="none" w:sz="0" w:space="0" w:color="auto"/>
            <w:left w:val="none" w:sz="0" w:space="0" w:color="auto"/>
            <w:bottom w:val="none" w:sz="0" w:space="0" w:color="auto"/>
            <w:right w:val="none" w:sz="0" w:space="0" w:color="auto"/>
          </w:divBdr>
        </w:div>
        <w:div w:id="1888032539">
          <w:marLeft w:val="640"/>
          <w:marRight w:val="0"/>
          <w:marTop w:val="0"/>
          <w:marBottom w:val="0"/>
          <w:divBdr>
            <w:top w:val="none" w:sz="0" w:space="0" w:color="auto"/>
            <w:left w:val="none" w:sz="0" w:space="0" w:color="auto"/>
            <w:bottom w:val="none" w:sz="0" w:space="0" w:color="auto"/>
            <w:right w:val="none" w:sz="0" w:space="0" w:color="auto"/>
          </w:divBdr>
        </w:div>
        <w:div w:id="1896044049">
          <w:marLeft w:val="640"/>
          <w:marRight w:val="0"/>
          <w:marTop w:val="0"/>
          <w:marBottom w:val="0"/>
          <w:divBdr>
            <w:top w:val="none" w:sz="0" w:space="0" w:color="auto"/>
            <w:left w:val="none" w:sz="0" w:space="0" w:color="auto"/>
            <w:bottom w:val="none" w:sz="0" w:space="0" w:color="auto"/>
            <w:right w:val="none" w:sz="0" w:space="0" w:color="auto"/>
          </w:divBdr>
        </w:div>
        <w:div w:id="1897425103">
          <w:marLeft w:val="640"/>
          <w:marRight w:val="0"/>
          <w:marTop w:val="0"/>
          <w:marBottom w:val="0"/>
          <w:divBdr>
            <w:top w:val="none" w:sz="0" w:space="0" w:color="auto"/>
            <w:left w:val="none" w:sz="0" w:space="0" w:color="auto"/>
            <w:bottom w:val="none" w:sz="0" w:space="0" w:color="auto"/>
            <w:right w:val="none" w:sz="0" w:space="0" w:color="auto"/>
          </w:divBdr>
        </w:div>
        <w:div w:id="1897859350">
          <w:marLeft w:val="640"/>
          <w:marRight w:val="0"/>
          <w:marTop w:val="0"/>
          <w:marBottom w:val="0"/>
          <w:divBdr>
            <w:top w:val="none" w:sz="0" w:space="0" w:color="auto"/>
            <w:left w:val="none" w:sz="0" w:space="0" w:color="auto"/>
            <w:bottom w:val="none" w:sz="0" w:space="0" w:color="auto"/>
            <w:right w:val="none" w:sz="0" w:space="0" w:color="auto"/>
          </w:divBdr>
        </w:div>
        <w:div w:id="1911038329">
          <w:marLeft w:val="640"/>
          <w:marRight w:val="0"/>
          <w:marTop w:val="0"/>
          <w:marBottom w:val="0"/>
          <w:divBdr>
            <w:top w:val="none" w:sz="0" w:space="0" w:color="auto"/>
            <w:left w:val="none" w:sz="0" w:space="0" w:color="auto"/>
            <w:bottom w:val="none" w:sz="0" w:space="0" w:color="auto"/>
            <w:right w:val="none" w:sz="0" w:space="0" w:color="auto"/>
          </w:divBdr>
        </w:div>
        <w:div w:id="1927960589">
          <w:marLeft w:val="640"/>
          <w:marRight w:val="0"/>
          <w:marTop w:val="0"/>
          <w:marBottom w:val="0"/>
          <w:divBdr>
            <w:top w:val="none" w:sz="0" w:space="0" w:color="auto"/>
            <w:left w:val="none" w:sz="0" w:space="0" w:color="auto"/>
            <w:bottom w:val="none" w:sz="0" w:space="0" w:color="auto"/>
            <w:right w:val="none" w:sz="0" w:space="0" w:color="auto"/>
          </w:divBdr>
        </w:div>
        <w:div w:id="1928726327">
          <w:marLeft w:val="640"/>
          <w:marRight w:val="0"/>
          <w:marTop w:val="0"/>
          <w:marBottom w:val="0"/>
          <w:divBdr>
            <w:top w:val="none" w:sz="0" w:space="0" w:color="auto"/>
            <w:left w:val="none" w:sz="0" w:space="0" w:color="auto"/>
            <w:bottom w:val="none" w:sz="0" w:space="0" w:color="auto"/>
            <w:right w:val="none" w:sz="0" w:space="0" w:color="auto"/>
          </w:divBdr>
        </w:div>
        <w:div w:id="1929145551">
          <w:marLeft w:val="640"/>
          <w:marRight w:val="0"/>
          <w:marTop w:val="0"/>
          <w:marBottom w:val="0"/>
          <w:divBdr>
            <w:top w:val="none" w:sz="0" w:space="0" w:color="auto"/>
            <w:left w:val="none" w:sz="0" w:space="0" w:color="auto"/>
            <w:bottom w:val="none" w:sz="0" w:space="0" w:color="auto"/>
            <w:right w:val="none" w:sz="0" w:space="0" w:color="auto"/>
          </w:divBdr>
        </w:div>
        <w:div w:id="1929537778">
          <w:marLeft w:val="640"/>
          <w:marRight w:val="0"/>
          <w:marTop w:val="0"/>
          <w:marBottom w:val="0"/>
          <w:divBdr>
            <w:top w:val="none" w:sz="0" w:space="0" w:color="auto"/>
            <w:left w:val="none" w:sz="0" w:space="0" w:color="auto"/>
            <w:bottom w:val="none" w:sz="0" w:space="0" w:color="auto"/>
            <w:right w:val="none" w:sz="0" w:space="0" w:color="auto"/>
          </w:divBdr>
        </w:div>
        <w:div w:id="1943763956">
          <w:marLeft w:val="640"/>
          <w:marRight w:val="0"/>
          <w:marTop w:val="0"/>
          <w:marBottom w:val="0"/>
          <w:divBdr>
            <w:top w:val="none" w:sz="0" w:space="0" w:color="auto"/>
            <w:left w:val="none" w:sz="0" w:space="0" w:color="auto"/>
            <w:bottom w:val="none" w:sz="0" w:space="0" w:color="auto"/>
            <w:right w:val="none" w:sz="0" w:space="0" w:color="auto"/>
          </w:divBdr>
        </w:div>
        <w:div w:id="1945458272">
          <w:marLeft w:val="640"/>
          <w:marRight w:val="0"/>
          <w:marTop w:val="0"/>
          <w:marBottom w:val="0"/>
          <w:divBdr>
            <w:top w:val="none" w:sz="0" w:space="0" w:color="auto"/>
            <w:left w:val="none" w:sz="0" w:space="0" w:color="auto"/>
            <w:bottom w:val="none" w:sz="0" w:space="0" w:color="auto"/>
            <w:right w:val="none" w:sz="0" w:space="0" w:color="auto"/>
          </w:divBdr>
        </w:div>
        <w:div w:id="1948586365">
          <w:marLeft w:val="640"/>
          <w:marRight w:val="0"/>
          <w:marTop w:val="0"/>
          <w:marBottom w:val="0"/>
          <w:divBdr>
            <w:top w:val="none" w:sz="0" w:space="0" w:color="auto"/>
            <w:left w:val="none" w:sz="0" w:space="0" w:color="auto"/>
            <w:bottom w:val="none" w:sz="0" w:space="0" w:color="auto"/>
            <w:right w:val="none" w:sz="0" w:space="0" w:color="auto"/>
          </w:divBdr>
        </w:div>
        <w:div w:id="1976324687">
          <w:marLeft w:val="640"/>
          <w:marRight w:val="0"/>
          <w:marTop w:val="0"/>
          <w:marBottom w:val="0"/>
          <w:divBdr>
            <w:top w:val="none" w:sz="0" w:space="0" w:color="auto"/>
            <w:left w:val="none" w:sz="0" w:space="0" w:color="auto"/>
            <w:bottom w:val="none" w:sz="0" w:space="0" w:color="auto"/>
            <w:right w:val="none" w:sz="0" w:space="0" w:color="auto"/>
          </w:divBdr>
        </w:div>
        <w:div w:id="1991473552">
          <w:marLeft w:val="640"/>
          <w:marRight w:val="0"/>
          <w:marTop w:val="0"/>
          <w:marBottom w:val="0"/>
          <w:divBdr>
            <w:top w:val="none" w:sz="0" w:space="0" w:color="auto"/>
            <w:left w:val="none" w:sz="0" w:space="0" w:color="auto"/>
            <w:bottom w:val="none" w:sz="0" w:space="0" w:color="auto"/>
            <w:right w:val="none" w:sz="0" w:space="0" w:color="auto"/>
          </w:divBdr>
        </w:div>
        <w:div w:id="1992757781">
          <w:marLeft w:val="640"/>
          <w:marRight w:val="0"/>
          <w:marTop w:val="0"/>
          <w:marBottom w:val="0"/>
          <w:divBdr>
            <w:top w:val="none" w:sz="0" w:space="0" w:color="auto"/>
            <w:left w:val="none" w:sz="0" w:space="0" w:color="auto"/>
            <w:bottom w:val="none" w:sz="0" w:space="0" w:color="auto"/>
            <w:right w:val="none" w:sz="0" w:space="0" w:color="auto"/>
          </w:divBdr>
        </w:div>
        <w:div w:id="2008556038">
          <w:marLeft w:val="640"/>
          <w:marRight w:val="0"/>
          <w:marTop w:val="0"/>
          <w:marBottom w:val="0"/>
          <w:divBdr>
            <w:top w:val="none" w:sz="0" w:space="0" w:color="auto"/>
            <w:left w:val="none" w:sz="0" w:space="0" w:color="auto"/>
            <w:bottom w:val="none" w:sz="0" w:space="0" w:color="auto"/>
            <w:right w:val="none" w:sz="0" w:space="0" w:color="auto"/>
          </w:divBdr>
        </w:div>
        <w:div w:id="2013413012">
          <w:marLeft w:val="640"/>
          <w:marRight w:val="0"/>
          <w:marTop w:val="0"/>
          <w:marBottom w:val="0"/>
          <w:divBdr>
            <w:top w:val="none" w:sz="0" w:space="0" w:color="auto"/>
            <w:left w:val="none" w:sz="0" w:space="0" w:color="auto"/>
            <w:bottom w:val="none" w:sz="0" w:space="0" w:color="auto"/>
            <w:right w:val="none" w:sz="0" w:space="0" w:color="auto"/>
          </w:divBdr>
        </w:div>
        <w:div w:id="2019773004">
          <w:marLeft w:val="640"/>
          <w:marRight w:val="0"/>
          <w:marTop w:val="0"/>
          <w:marBottom w:val="0"/>
          <w:divBdr>
            <w:top w:val="none" w:sz="0" w:space="0" w:color="auto"/>
            <w:left w:val="none" w:sz="0" w:space="0" w:color="auto"/>
            <w:bottom w:val="none" w:sz="0" w:space="0" w:color="auto"/>
            <w:right w:val="none" w:sz="0" w:space="0" w:color="auto"/>
          </w:divBdr>
        </w:div>
        <w:div w:id="2032031446">
          <w:marLeft w:val="640"/>
          <w:marRight w:val="0"/>
          <w:marTop w:val="0"/>
          <w:marBottom w:val="0"/>
          <w:divBdr>
            <w:top w:val="none" w:sz="0" w:space="0" w:color="auto"/>
            <w:left w:val="none" w:sz="0" w:space="0" w:color="auto"/>
            <w:bottom w:val="none" w:sz="0" w:space="0" w:color="auto"/>
            <w:right w:val="none" w:sz="0" w:space="0" w:color="auto"/>
          </w:divBdr>
        </w:div>
        <w:div w:id="2043509449">
          <w:marLeft w:val="640"/>
          <w:marRight w:val="0"/>
          <w:marTop w:val="0"/>
          <w:marBottom w:val="0"/>
          <w:divBdr>
            <w:top w:val="none" w:sz="0" w:space="0" w:color="auto"/>
            <w:left w:val="none" w:sz="0" w:space="0" w:color="auto"/>
            <w:bottom w:val="none" w:sz="0" w:space="0" w:color="auto"/>
            <w:right w:val="none" w:sz="0" w:space="0" w:color="auto"/>
          </w:divBdr>
        </w:div>
        <w:div w:id="2049060966">
          <w:marLeft w:val="640"/>
          <w:marRight w:val="0"/>
          <w:marTop w:val="0"/>
          <w:marBottom w:val="0"/>
          <w:divBdr>
            <w:top w:val="none" w:sz="0" w:space="0" w:color="auto"/>
            <w:left w:val="none" w:sz="0" w:space="0" w:color="auto"/>
            <w:bottom w:val="none" w:sz="0" w:space="0" w:color="auto"/>
            <w:right w:val="none" w:sz="0" w:space="0" w:color="auto"/>
          </w:divBdr>
        </w:div>
        <w:div w:id="2049841910">
          <w:marLeft w:val="640"/>
          <w:marRight w:val="0"/>
          <w:marTop w:val="0"/>
          <w:marBottom w:val="0"/>
          <w:divBdr>
            <w:top w:val="none" w:sz="0" w:space="0" w:color="auto"/>
            <w:left w:val="none" w:sz="0" w:space="0" w:color="auto"/>
            <w:bottom w:val="none" w:sz="0" w:space="0" w:color="auto"/>
            <w:right w:val="none" w:sz="0" w:space="0" w:color="auto"/>
          </w:divBdr>
        </w:div>
        <w:div w:id="2052027650">
          <w:marLeft w:val="640"/>
          <w:marRight w:val="0"/>
          <w:marTop w:val="0"/>
          <w:marBottom w:val="0"/>
          <w:divBdr>
            <w:top w:val="none" w:sz="0" w:space="0" w:color="auto"/>
            <w:left w:val="none" w:sz="0" w:space="0" w:color="auto"/>
            <w:bottom w:val="none" w:sz="0" w:space="0" w:color="auto"/>
            <w:right w:val="none" w:sz="0" w:space="0" w:color="auto"/>
          </w:divBdr>
        </w:div>
        <w:div w:id="2058041426">
          <w:marLeft w:val="640"/>
          <w:marRight w:val="0"/>
          <w:marTop w:val="0"/>
          <w:marBottom w:val="0"/>
          <w:divBdr>
            <w:top w:val="none" w:sz="0" w:space="0" w:color="auto"/>
            <w:left w:val="none" w:sz="0" w:space="0" w:color="auto"/>
            <w:bottom w:val="none" w:sz="0" w:space="0" w:color="auto"/>
            <w:right w:val="none" w:sz="0" w:space="0" w:color="auto"/>
          </w:divBdr>
        </w:div>
        <w:div w:id="2067024101">
          <w:marLeft w:val="640"/>
          <w:marRight w:val="0"/>
          <w:marTop w:val="0"/>
          <w:marBottom w:val="0"/>
          <w:divBdr>
            <w:top w:val="none" w:sz="0" w:space="0" w:color="auto"/>
            <w:left w:val="none" w:sz="0" w:space="0" w:color="auto"/>
            <w:bottom w:val="none" w:sz="0" w:space="0" w:color="auto"/>
            <w:right w:val="none" w:sz="0" w:space="0" w:color="auto"/>
          </w:divBdr>
        </w:div>
        <w:div w:id="2069107079">
          <w:marLeft w:val="640"/>
          <w:marRight w:val="0"/>
          <w:marTop w:val="0"/>
          <w:marBottom w:val="0"/>
          <w:divBdr>
            <w:top w:val="none" w:sz="0" w:space="0" w:color="auto"/>
            <w:left w:val="none" w:sz="0" w:space="0" w:color="auto"/>
            <w:bottom w:val="none" w:sz="0" w:space="0" w:color="auto"/>
            <w:right w:val="none" w:sz="0" w:space="0" w:color="auto"/>
          </w:divBdr>
        </w:div>
        <w:div w:id="2073650453">
          <w:marLeft w:val="640"/>
          <w:marRight w:val="0"/>
          <w:marTop w:val="0"/>
          <w:marBottom w:val="0"/>
          <w:divBdr>
            <w:top w:val="none" w:sz="0" w:space="0" w:color="auto"/>
            <w:left w:val="none" w:sz="0" w:space="0" w:color="auto"/>
            <w:bottom w:val="none" w:sz="0" w:space="0" w:color="auto"/>
            <w:right w:val="none" w:sz="0" w:space="0" w:color="auto"/>
          </w:divBdr>
        </w:div>
        <w:div w:id="2101681725">
          <w:marLeft w:val="640"/>
          <w:marRight w:val="0"/>
          <w:marTop w:val="0"/>
          <w:marBottom w:val="0"/>
          <w:divBdr>
            <w:top w:val="none" w:sz="0" w:space="0" w:color="auto"/>
            <w:left w:val="none" w:sz="0" w:space="0" w:color="auto"/>
            <w:bottom w:val="none" w:sz="0" w:space="0" w:color="auto"/>
            <w:right w:val="none" w:sz="0" w:space="0" w:color="auto"/>
          </w:divBdr>
        </w:div>
        <w:div w:id="2102486967">
          <w:marLeft w:val="640"/>
          <w:marRight w:val="0"/>
          <w:marTop w:val="0"/>
          <w:marBottom w:val="0"/>
          <w:divBdr>
            <w:top w:val="none" w:sz="0" w:space="0" w:color="auto"/>
            <w:left w:val="none" w:sz="0" w:space="0" w:color="auto"/>
            <w:bottom w:val="none" w:sz="0" w:space="0" w:color="auto"/>
            <w:right w:val="none" w:sz="0" w:space="0" w:color="auto"/>
          </w:divBdr>
        </w:div>
        <w:div w:id="2138790113">
          <w:marLeft w:val="640"/>
          <w:marRight w:val="0"/>
          <w:marTop w:val="0"/>
          <w:marBottom w:val="0"/>
          <w:divBdr>
            <w:top w:val="none" w:sz="0" w:space="0" w:color="auto"/>
            <w:left w:val="none" w:sz="0" w:space="0" w:color="auto"/>
            <w:bottom w:val="none" w:sz="0" w:space="0" w:color="auto"/>
            <w:right w:val="none" w:sz="0" w:space="0" w:color="auto"/>
          </w:divBdr>
        </w:div>
      </w:divsChild>
    </w:div>
    <w:div w:id="1002658824">
      <w:bodyDiv w:val="1"/>
      <w:marLeft w:val="0"/>
      <w:marRight w:val="0"/>
      <w:marTop w:val="0"/>
      <w:marBottom w:val="0"/>
      <w:divBdr>
        <w:top w:val="none" w:sz="0" w:space="0" w:color="auto"/>
        <w:left w:val="none" w:sz="0" w:space="0" w:color="auto"/>
        <w:bottom w:val="none" w:sz="0" w:space="0" w:color="auto"/>
        <w:right w:val="none" w:sz="0" w:space="0" w:color="auto"/>
      </w:divBdr>
    </w:div>
    <w:div w:id="1014771600">
      <w:bodyDiv w:val="1"/>
      <w:marLeft w:val="0"/>
      <w:marRight w:val="0"/>
      <w:marTop w:val="0"/>
      <w:marBottom w:val="0"/>
      <w:divBdr>
        <w:top w:val="none" w:sz="0" w:space="0" w:color="auto"/>
        <w:left w:val="none" w:sz="0" w:space="0" w:color="auto"/>
        <w:bottom w:val="none" w:sz="0" w:space="0" w:color="auto"/>
        <w:right w:val="none" w:sz="0" w:space="0" w:color="auto"/>
      </w:divBdr>
    </w:div>
    <w:div w:id="1017925220">
      <w:bodyDiv w:val="1"/>
      <w:marLeft w:val="0"/>
      <w:marRight w:val="0"/>
      <w:marTop w:val="0"/>
      <w:marBottom w:val="0"/>
      <w:divBdr>
        <w:top w:val="none" w:sz="0" w:space="0" w:color="auto"/>
        <w:left w:val="none" w:sz="0" w:space="0" w:color="auto"/>
        <w:bottom w:val="none" w:sz="0" w:space="0" w:color="auto"/>
        <w:right w:val="none" w:sz="0" w:space="0" w:color="auto"/>
      </w:divBdr>
    </w:div>
    <w:div w:id="1020468611">
      <w:bodyDiv w:val="1"/>
      <w:marLeft w:val="0"/>
      <w:marRight w:val="0"/>
      <w:marTop w:val="0"/>
      <w:marBottom w:val="0"/>
      <w:divBdr>
        <w:top w:val="none" w:sz="0" w:space="0" w:color="auto"/>
        <w:left w:val="none" w:sz="0" w:space="0" w:color="auto"/>
        <w:bottom w:val="none" w:sz="0" w:space="0" w:color="auto"/>
        <w:right w:val="none" w:sz="0" w:space="0" w:color="auto"/>
      </w:divBdr>
      <w:divsChild>
        <w:div w:id="3553717">
          <w:marLeft w:val="640"/>
          <w:marRight w:val="0"/>
          <w:marTop w:val="0"/>
          <w:marBottom w:val="0"/>
          <w:divBdr>
            <w:top w:val="none" w:sz="0" w:space="0" w:color="auto"/>
            <w:left w:val="none" w:sz="0" w:space="0" w:color="auto"/>
            <w:bottom w:val="none" w:sz="0" w:space="0" w:color="auto"/>
            <w:right w:val="none" w:sz="0" w:space="0" w:color="auto"/>
          </w:divBdr>
        </w:div>
        <w:div w:id="14231937">
          <w:marLeft w:val="640"/>
          <w:marRight w:val="0"/>
          <w:marTop w:val="0"/>
          <w:marBottom w:val="0"/>
          <w:divBdr>
            <w:top w:val="none" w:sz="0" w:space="0" w:color="auto"/>
            <w:left w:val="none" w:sz="0" w:space="0" w:color="auto"/>
            <w:bottom w:val="none" w:sz="0" w:space="0" w:color="auto"/>
            <w:right w:val="none" w:sz="0" w:space="0" w:color="auto"/>
          </w:divBdr>
        </w:div>
        <w:div w:id="39399717">
          <w:marLeft w:val="640"/>
          <w:marRight w:val="0"/>
          <w:marTop w:val="0"/>
          <w:marBottom w:val="0"/>
          <w:divBdr>
            <w:top w:val="none" w:sz="0" w:space="0" w:color="auto"/>
            <w:left w:val="none" w:sz="0" w:space="0" w:color="auto"/>
            <w:bottom w:val="none" w:sz="0" w:space="0" w:color="auto"/>
            <w:right w:val="none" w:sz="0" w:space="0" w:color="auto"/>
          </w:divBdr>
        </w:div>
        <w:div w:id="74859278">
          <w:marLeft w:val="640"/>
          <w:marRight w:val="0"/>
          <w:marTop w:val="0"/>
          <w:marBottom w:val="0"/>
          <w:divBdr>
            <w:top w:val="none" w:sz="0" w:space="0" w:color="auto"/>
            <w:left w:val="none" w:sz="0" w:space="0" w:color="auto"/>
            <w:bottom w:val="none" w:sz="0" w:space="0" w:color="auto"/>
            <w:right w:val="none" w:sz="0" w:space="0" w:color="auto"/>
          </w:divBdr>
        </w:div>
        <w:div w:id="81461340">
          <w:marLeft w:val="640"/>
          <w:marRight w:val="0"/>
          <w:marTop w:val="0"/>
          <w:marBottom w:val="0"/>
          <w:divBdr>
            <w:top w:val="none" w:sz="0" w:space="0" w:color="auto"/>
            <w:left w:val="none" w:sz="0" w:space="0" w:color="auto"/>
            <w:bottom w:val="none" w:sz="0" w:space="0" w:color="auto"/>
            <w:right w:val="none" w:sz="0" w:space="0" w:color="auto"/>
          </w:divBdr>
        </w:div>
        <w:div w:id="83039323">
          <w:marLeft w:val="640"/>
          <w:marRight w:val="0"/>
          <w:marTop w:val="0"/>
          <w:marBottom w:val="0"/>
          <w:divBdr>
            <w:top w:val="none" w:sz="0" w:space="0" w:color="auto"/>
            <w:left w:val="none" w:sz="0" w:space="0" w:color="auto"/>
            <w:bottom w:val="none" w:sz="0" w:space="0" w:color="auto"/>
            <w:right w:val="none" w:sz="0" w:space="0" w:color="auto"/>
          </w:divBdr>
        </w:div>
        <w:div w:id="93791267">
          <w:marLeft w:val="640"/>
          <w:marRight w:val="0"/>
          <w:marTop w:val="0"/>
          <w:marBottom w:val="0"/>
          <w:divBdr>
            <w:top w:val="none" w:sz="0" w:space="0" w:color="auto"/>
            <w:left w:val="none" w:sz="0" w:space="0" w:color="auto"/>
            <w:bottom w:val="none" w:sz="0" w:space="0" w:color="auto"/>
            <w:right w:val="none" w:sz="0" w:space="0" w:color="auto"/>
          </w:divBdr>
        </w:div>
        <w:div w:id="115637312">
          <w:marLeft w:val="640"/>
          <w:marRight w:val="0"/>
          <w:marTop w:val="0"/>
          <w:marBottom w:val="0"/>
          <w:divBdr>
            <w:top w:val="none" w:sz="0" w:space="0" w:color="auto"/>
            <w:left w:val="none" w:sz="0" w:space="0" w:color="auto"/>
            <w:bottom w:val="none" w:sz="0" w:space="0" w:color="auto"/>
            <w:right w:val="none" w:sz="0" w:space="0" w:color="auto"/>
          </w:divBdr>
        </w:div>
        <w:div w:id="130246696">
          <w:marLeft w:val="640"/>
          <w:marRight w:val="0"/>
          <w:marTop w:val="0"/>
          <w:marBottom w:val="0"/>
          <w:divBdr>
            <w:top w:val="none" w:sz="0" w:space="0" w:color="auto"/>
            <w:left w:val="none" w:sz="0" w:space="0" w:color="auto"/>
            <w:bottom w:val="none" w:sz="0" w:space="0" w:color="auto"/>
            <w:right w:val="none" w:sz="0" w:space="0" w:color="auto"/>
          </w:divBdr>
        </w:div>
        <w:div w:id="135026386">
          <w:marLeft w:val="640"/>
          <w:marRight w:val="0"/>
          <w:marTop w:val="0"/>
          <w:marBottom w:val="0"/>
          <w:divBdr>
            <w:top w:val="none" w:sz="0" w:space="0" w:color="auto"/>
            <w:left w:val="none" w:sz="0" w:space="0" w:color="auto"/>
            <w:bottom w:val="none" w:sz="0" w:space="0" w:color="auto"/>
            <w:right w:val="none" w:sz="0" w:space="0" w:color="auto"/>
          </w:divBdr>
        </w:div>
        <w:div w:id="160775063">
          <w:marLeft w:val="640"/>
          <w:marRight w:val="0"/>
          <w:marTop w:val="0"/>
          <w:marBottom w:val="0"/>
          <w:divBdr>
            <w:top w:val="none" w:sz="0" w:space="0" w:color="auto"/>
            <w:left w:val="none" w:sz="0" w:space="0" w:color="auto"/>
            <w:bottom w:val="none" w:sz="0" w:space="0" w:color="auto"/>
            <w:right w:val="none" w:sz="0" w:space="0" w:color="auto"/>
          </w:divBdr>
        </w:div>
        <w:div w:id="163710396">
          <w:marLeft w:val="640"/>
          <w:marRight w:val="0"/>
          <w:marTop w:val="0"/>
          <w:marBottom w:val="0"/>
          <w:divBdr>
            <w:top w:val="none" w:sz="0" w:space="0" w:color="auto"/>
            <w:left w:val="none" w:sz="0" w:space="0" w:color="auto"/>
            <w:bottom w:val="none" w:sz="0" w:space="0" w:color="auto"/>
            <w:right w:val="none" w:sz="0" w:space="0" w:color="auto"/>
          </w:divBdr>
        </w:div>
        <w:div w:id="192614062">
          <w:marLeft w:val="640"/>
          <w:marRight w:val="0"/>
          <w:marTop w:val="0"/>
          <w:marBottom w:val="0"/>
          <w:divBdr>
            <w:top w:val="none" w:sz="0" w:space="0" w:color="auto"/>
            <w:left w:val="none" w:sz="0" w:space="0" w:color="auto"/>
            <w:bottom w:val="none" w:sz="0" w:space="0" w:color="auto"/>
            <w:right w:val="none" w:sz="0" w:space="0" w:color="auto"/>
          </w:divBdr>
        </w:div>
        <w:div w:id="196430087">
          <w:marLeft w:val="640"/>
          <w:marRight w:val="0"/>
          <w:marTop w:val="0"/>
          <w:marBottom w:val="0"/>
          <w:divBdr>
            <w:top w:val="none" w:sz="0" w:space="0" w:color="auto"/>
            <w:left w:val="none" w:sz="0" w:space="0" w:color="auto"/>
            <w:bottom w:val="none" w:sz="0" w:space="0" w:color="auto"/>
            <w:right w:val="none" w:sz="0" w:space="0" w:color="auto"/>
          </w:divBdr>
        </w:div>
        <w:div w:id="211623306">
          <w:marLeft w:val="640"/>
          <w:marRight w:val="0"/>
          <w:marTop w:val="0"/>
          <w:marBottom w:val="0"/>
          <w:divBdr>
            <w:top w:val="none" w:sz="0" w:space="0" w:color="auto"/>
            <w:left w:val="none" w:sz="0" w:space="0" w:color="auto"/>
            <w:bottom w:val="none" w:sz="0" w:space="0" w:color="auto"/>
            <w:right w:val="none" w:sz="0" w:space="0" w:color="auto"/>
          </w:divBdr>
        </w:div>
        <w:div w:id="215748153">
          <w:marLeft w:val="640"/>
          <w:marRight w:val="0"/>
          <w:marTop w:val="0"/>
          <w:marBottom w:val="0"/>
          <w:divBdr>
            <w:top w:val="none" w:sz="0" w:space="0" w:color="auto"/>
            <w:left w:val="none" w:sz="0" w:space="0" w:color="auto"/>
            <w:bottom w:val="none" w:sz="0" w:space="0" w:color="auto"/>
            <w:right w:val="none" w:sz="0" w:space="0" w:color="auto"/>
          </w:divBdr>
        </w:div>
        <w:div w:id="218322927">
          <w:marLeft w:val="640"/>
          <w:marRight w:val="0"/>
          <w:marTop w:val="0"/>
          <w:marBottom w:val="0"/>
          <w:divBdr>
            <w:top w:val="none" w:sz="0" w:space="0" w:color="auto"/>
            <w:left w:val="none" w:sz="0" w:space="0" w:color="auto"/>
            <w:bottom w:val="none" w:sz="0" w:space="0" w:color="auto"/>
            <w:right w:val="none" w:sz="0" w:space="0" w:color="auto"/>
          </w:divBdr>
        </w:div>
        <w:div w:id="233974354">
          <w:marLeft w:val="640"/>
          <w:marRight w:val="0"/>
          <w:marTop w:val="0"/>
          <w:marBottom w:val="0"/>
          <w:divBdr>
            <w:top w:val="none" w:sz="0" w:space="0" w:color="auto"/>
            <w:left w:val="none" w:sz="0" w:space="0" w:color="auto"/>
            <w:bottom w:val="none" w:sz="0" w:space="0" w:color="auto"/>
            <w:right w:val="none" w:sz="0" w:space="0" w:color="auto"/>
          </w:divBdr>
        </w:div>
        <w:div w:id="235215439">
          <w:marLeft w:val="640"/>
          <w:marRight w:val="0"/>
          <w:marTop w:val="0"/>
          <w:marBottom w:val="0"/>
          <w:divBdr>
            <w:top w:val="none" w:sz="0" w:space="0" w:color="auto"/>
            <w:left w:val="none" w:sz="0" w:space="0" w:color="auto"/>
            <w:bottom w:val="none" w:sz="0" w:space="0" w:color="auto"/>
            <w:right w:val="none" w:sz="0" w:space="0" w:color="auto"/>
          </w:divBdr>
        </w:div>
        <w:div w:id="238829356">
          <w:marLeft w:val="640"/>
          <w:marRight w:val="0"/>
          <w:marTop w:val="0"/>
          <w:marBottom w:val="0"/>
          <w:divBdr>
            <w:top w:val="none" w:sz="0" w:space="0" w:color="auto"/>
            <w:left w:val="none" w:sz="0" w:space="0" w:color="auto"/>
            <w:bottom w:val="none" w:sz="0" w:space="0" w:color="auto"/>
            <w:right w:val="none" w:sz="0" w:space="0" w:color="auto"/>
          </w:divBdr>
        </w:div>
        <w:div w:id="243688822">
          <w:marLeft w:val="640"/>
          <w:marRight w:val="0"/>
          <w:marTop w:val="0"/>
          <w:marBottom w:val="0"/>
          <w:divBdr>
            <w:top w:val="none" w:sz="0" w:space="0" w:color="auto"/>
            <w:left w:val="none" w:sz="0" w:space="0" w:color="auto"/>
            <w:bottom w:val="none" w:sz="0" w:space="0" w:color="auto"/>
            <w:right w:val="none" w:sz="0" w:space="0" w:color="auto"/>
          </w:divBdr>
        </w:div>
        <w:div w:id="247495620">
          <w:marLeft w:val="640"/>
          <w:marRight w:val="0"/>
          <w:marTop w:val="0"/>
          <w:marBottom w:val="0"/>
          <w:divBdr>
            <w:top w:val="none" w:sz="0" w:space="0" w:color="auto"/>
            <w:left w:val="none" w:sz="0" w:space="0" w:color="auto"/>
            <w:bottom w:val="none" w:sz="0" w:space="0" w:color="auto"/>
            <w:right w:val="none" w:sz="0" w:space="0" w:color="auto"/>
          </w:divBdr>
        </w:div>
        <w:div w:id="250479820">
          <w:marLeft w:val="640"/>
          <w:marRight w:val="0"/>
          <w:marTop w:val="0"/>
          <w:marBottom w:val="0"/>
          <w:divBdr>
            <w:top w:val="none" w:sz="0" w:space="0" w:color="auto"/>
            <w:left w:val="none" w:sz="0" w:space="0" w:color="auto"/>
            <w:bottom w:val="none" w:sz="0" w:space="0" w:color="auto"/>
            <w:right w:val="none" w:sz="0" w:space="0" w:color="auto"/>
          </w:divBdr>
        </w:div>
        <w:div w:id="252202928">
          <w:marLeft w:val="640"/>
          <w:marRight w:val="0"/>
          <w:marTop w:val="0"/>
          <w:marBottom w:val="0"/>
          <w:divBdr>
            <w:top w:val="none" w:sz="0" w:space="0" w:color="auto"/>
            <w:left w:val="none" w:sz="0" w:space="0" w:color="auto"/>
            <w:bottom w:val="none" w:sz="0" w:space="0" w:color="auto"/>
            <w:right w:val="none" w:sz="0" w:space="0" w:color="auto"/>
          </w:divBdr>
        </w:div>
        <w:div w:id="295768463">
          <w:marLeft w:val="640"/>
          <w:marRight w:val="0"/>
          <w:marTop w:val="0"/>
          <w:marBottom w:val="0"/>
          <w:divBdr>
            <w:top w:val="none" w:sz="0" w:space="0" w:color="auto"/>
            <w:left w:val="none" w:sz="0" w:space="0" w:color="auto"/>
            <w:bottom w:val="none" w:sz="0" w:space="0" w:color="auto"/>
            <w:right w:val="none" w:sz="0" w:space="0" w:color="auto"/>
          </w:divBdr>
        </w:div>
        <w:div w:id="298651483">
          <w:marLeft w:val="640"/>
          <w:marRight w:val="0"/>
          <w:marTop w:val="0"/>
          <w:marBottom w:val="0"/>
          <w:divBdr>
            <w:top w:val="none" w:sz="0" w:space="0" w:color="auto"/>
            <w:left w:val="none" w:sz="0" w:space="0" w:color="auto"/>
            <w:bottom w:val="none" w:sz="0" w:space="0" w:color="auto"/>
            <w:right w:val="none" w:sz="0" w:space="0" w:color="auto"/>
          </w:divBdr>
        </w:div>
        <w:div w:id="303512876">
          <w:marLeft w:val="640"/>
          <w:marRight w:val="0"/>
          <w:marTop w:val="0"/>
          <w:marBottom w:val="0"/>
          <w:divBdr>
            <w:top w:val="none" w:sz="0" w:space="0" w:color="auto"/>
            <w:left w:val="none" w:sz="0" w:space="0" w:color="auto"/>
            <w:bottom w:val="none" w:sz="0" w:space="0" w:color="auto"/>
            <w:right w:val="none" w:sz="0" w:space="0" w:color="auto"/>
          </w:divBdr>
        </w:div>
        <w:div w:id="310211870">
          <w:marLeft w:val="640"/>
          <w:marRight w:val="0"/>
          <w:marTop w:val="0"/>
          <w:marBottom w:val="0"/>
          <w:divBdr>
            <w:top w:val="none" w:sz="0" w:space="0" w:color="auto"/>
            <w:left w:val="none" w:sz="0" w:space="0" w:color="auto"/>
            <w:bottom w:val="none" w:sz="0" w:space="0" w:color="auto"/>
            <w:right w:val="none" w:sz="0" w:space="0" w:color="auto"/>
          </w:divBdr>
        </w:div>
        <w:div w:id="312875321">
          <w:marLeft w:val="640"/>
          <w:marRight w:val="0"/>
          <w:marTop w:val="0"/>
          <w:marBottom w:val="0"/>
          <w:divBdr>
            <w:top w:val="none" w:sz="0" w:space="0" w:color="auto"/>
            <w:left w:val="none" w:sz="0" w:space="0" w:color="auto"/>
            <w:bottom w:val="none" w:sz="0" w:space="0" w:color="auto"/>
            <w:right w:val="none" w:sz="0" w:space="0" w:color="auto"/>
          </w:divBdr>
        </w:div>
        <w:div w:id="319044519">
          <w:marLeft w:val="640"/>
          <w:marRight w:val="0"/>
          <w:marTop w:val="0"/>
          <w:marBottom w:val="0"/>
          <w:divBdr>
            <w:top w:val="none" w:sz="0" w:space="0" w:color="auto"/>
            <w:left w:val="none" w:sz="0" w:space="0" w:color="auto"/>
            <w:bottom w:val="none" w:sz="0" w:space="0" w:color="auto"/>
            <w:right w:val="none" w:sz="0" w:space="0" w:color="auto"/>
          </w:divBdr>
        </w:div>
        <w:div w:id="328942833">
          <w:marLeft w:val="640"/>
          <w:marRight w:val="0"/>
          <w:marTop w:val="0"/>
          <w:marBottom w:val="0"/>
          <w:divBdr>
            <w:top w:val="none" w:sz="0" w:space="0" w:color="auto"/>
            <w:left w:val="none" w:sz="0" w:space="0" w:color="auto"/>
            <w:bottom w:val="none" w:sz="0" w:space="0" w:color="auto"/>
            <w:right w:val="none" w:sz="0" w:space="0" w:color="auto"/>
          </w:divBdr>
        </w:div>
        <w:div w:id="338315215">
          <w:marLeft w:val="640"/>
          <w:marRight w:val="0"/>
          <w:marTop w:val="0"/>
          <w:marBottom w:val="0"/>
          <w:divBdr>
            <w:top w:val="none" w:sz="0" w:space="0" w:color="auto"/>
            <w:left w:val="none" w:sz="0" w:space="0" w:color="auto"/>
            <w:bottom w:val="none" w:sz="0" w:space="0" w:color="auto"/>
            <w:right w:val="none" w:sz="0" w:space="0" w:color="auto"/>
          </w:divBdr>
        </w:div>
        <w:div w:id="339820306">
          <w:marLeft w:val="640"/>
          <w:marRight w:val="0"/>
          <w:marTop w:val="0"/>
          <w:marBottom w:val="0"/>
          <w:divBdr>
            <w:top w:val="none" w:sz="0" w:space="0" w:color="auto"/>
            <w:left w:val="none" w:sz="0" w:space="0" w:color="auto"/>
            <w:bottom w:val="none" w:sz="0" w:space="0" w:color="auto"/>
            <w:right w:val="none" w:sz="0" w:space="0" w:color="auto"/>
          </w:divBdr>
        </w:div>
        <w:div w:id="340399679">
          <w:marLeft w:val="640"/>
          <w:marRight w:val="0"/>
          <w:marTop w:val="0"/>
          <w:marBottom w:val="0"/>
          <w:divBdr>
            <w:top w:val="none" w:sz="0" w:space="0" w:color="auto"/>
            <w:left w:val="none" w:sz="0" w:space="0" w:color="auto"/>
            <w:bottom w:val="none" w:sz="0" w:space="0" w:color="auto"/>
            <w:right w:val="none" w:sz="0" w:space="0" w:color="auto"/>
          </w:divBdr>
        </w:div>
        <w:div w:id="343016881">
          <w:marLeft w:val="640"/>
          <w:marRight w:val="0"/>
          <w:marTop w:val="0"/>
          <w:marBottom w:val="0"/>
          <w:divBdr>
            <w:top w:val="none" w:sz="0" w:space="0" w:color="auto"/>
            <w:left w:val="none" w:sz="0" w:space="0" w:color="auto"/>
            <w:bottom w:val="none" w:sz="0" w:space="0" w:color="auto"/>
            <w:right w:val="none" w:sz="0" w:space="0" w:color="auto"/>
          </w:divBdr>
        </w:div>
        <w:div w:id="365637528">
          <w:marLeft w:val="640"/>
          <w:marRight w:val="0"/>
          <w:marTop w:val="0"/>
          <w:marBottom w:val="0"/>
          <w:divBdr>
            <w:top w:val="none" w:sz="0" w:space="0" w:color="auto"/>
            <w:left w:val="none" w:sz="0" w:space="0" w:color="auto"/>
            <w:bottom w:val="none" w:sz="0" w:space="0" w:color="auto"/>
            <w:right w:val="none" w:sz="0" w:space="0" w:color="auto"/>
          </w:divBdr>
        </w:div>
        <w:div w:id="370501868">
          <w:marLeft w:val="640"/>
          <w:marRight w:val="0"/>
          <w:marTop w:val="0"/>
          <w:marBottom w:val="0"/>
          <w:divBdr>
            <w:top w:val="none" w:sz="0" w:space="0" w:color="auto"/>
            <w:left w:val="none" w:sz="0" w:space="0" w:color="auto"/>
            <w:bottom w:val="none" w:sz="0" w:space="0" w:color="auto"/>
            <w:right w:val="none" w:sz="0" w:space="0" w:color="auto"/>
          </w:divBdr>
        </w:div>
        <w:div w:id="376205318">
          <w:marLeft w:val="640"/>
          <w:marRight w:val="0"/>
          <w:marTop w:val="0"/>
          <w:marBottom w:val="0"/>
          <w:divBdr>
            <w:top w:val="none" w:sz="0" w:space="0" w:color="auto"/>
            <w:left w:val="none" w:sz="0" w:space="0" w:color="auto"/>
            <w:bottom w:val="none" w:sz="0" w:space="0" w:color="auto"/>
            <w:right w:val="none" w:sz="0" w:space="0" w:color="auto"/>
          </w:divBdr>
        </w:div>
        <w:div w:id="376929867">
          <w:marLeft w:val="640"/>
          <w:marRight w:val="0"/>
          <w:marTop w:val="0"/>
          <w:marBottom w:val="0"/>
          <w:divBdr>
            <w:top w:val="none" w:sz="0" w:space="0" w:color="auto"/>
            <w:left w:val="none" w:sz="0" w:space="0" w:color="auto"/>
            <w:bottom w:val="none" w:sz="0" w:space="0" w:color="auto"/>
            <w:right w:val="none" w:sz="0" w:space="0" w:color="auto"/>
          </w:divBdr>
        </w:div>
        <w:div w:id="377703698">
          <w:marLeft w:val="640"/>
          <w:marRight w:val="0"/>
          <w:marTop w:val="0"/>
          <w:marBottom w:val="0"/>
          <w:divBdr>
            <w:top w:val="none" w:sz="0" w:space="0" w:color="auto"/>
            <w:left w:val="none" w:sz="0" w:space="0" w:color="auto"/>
            <w:bottom w:val="none" w:sz="0" w:space="0" w:color="auto"/>
            <w:right w:val="none" w:sz="0" w:space="0" w:color="auto"/>
          </w:divBdr>
        </w:div>
        <w:div w:id="378163369">
          <w:marLeft w:val="640"/>
          <w:marRight w:val="0"/>
          <w:marTop w:val="0"/>
          <w:marBottom w:val="0"/>
          <w:divBdr>
            <w:top w:val="none" w:sz="0" w:space="0" w:color="auto"/>
            <w:left w:val="none" w:sz="0" w:space="0" w:color="auto"/>
            <w:bottom w:val="none" w:sz="0" w:space="0" w:color="auto"/>
            <w:right w:val="none" w:sz="0" w:space="0" w:color="auto"/>
          </w:divBdr>
        </w:div>
        <w:div w:id="392895664">
          <w:marLeft w:val="640"/>
          <w:marRight w:val="0"/>
          <w:marTop w:val="0"/>
          <w:marBottom w:val="0"/>
          <w:divBdr>
            <w:top w:val="none" w:sz="0" w:space="0" w:color="auto"/>
            <w:left w:val="none" w:sz="0" w:space="0" w:color="auto"/>
            <w:bottom w:val="none" w:sz="0" w:space="0" w:color="auto"/>
            <w:right w:val="none" w:sz="0" w:space="0" w:color="auto"/>
          </w:divBdr>
        </w:div>
        <w:div w:id="427505761">
          <w:marLeft w:val="640"/>
          <w:marRight w:val="0"/>
          <w:marTop w:val="0"/>
          <w:marBottom w:val="0"/>
          <w:divBdr>
            <w:top w:val="none" w:sz="0" w:space="0" w:color="auto"/>
            <w:left w:val="none" w:sz="0" w:space="0" w:color="auto"/>
            <w:bottom w:val="none" w:sz="0" w:space="0" w:color="auto"/>
            <w:right w:val="none" w:sz="0" w:space="0" w:color="auto"/>
          </w:divBdr>
        </w:div>
        <w:div w:id="438450607">
          <w:marLeft w:val="640"/>
          <w:marRight w:val="0"/>
          <w:marTop w:val="0"/>
          <w:marBottom w:val="0"/>
          <w:divBdr>
            <w:top w:val="none" w:sz="0" w:space="0" w:color="auto"/>
            <w:left w:val="none" w:sz="0" w:space="0" w:color="auto"/>
            <w:bottom w:val="none" w:sz="0" w:space="0" w:color="auto"/>
            <w:right w:val="none" w:sz="0" w:space="0" w:color="auto"/>
          </w:divBdr>
        </w:div>
        <w:div w:id="440801186">
          <w:marLeft w:val="640"/>
          <w:marRight w:val="0"/>
          <w:marTop w:val="0"/>
          <w:marBottom w:val="0"/>
          <w:divBdr>
            <w:top w:val="none" w:sz="0" w:space="0" w:color="auto"/>
            <w:left w:val="none" w:sz="0" w:space="0" w:color="auto"/>
            <w:bottom w:val="none" w:sz="0" w:space="0" w:color="auto"/>
            <w:right w:val="none" w:sz="0" w:space="0" w:color="auto"/>
          </w:divBdr>
        </w:div>
        <w:div w:id="442769263">
          <w:marLeft w:val="640"/>
          <w:marRight w:val="0"/>
          <w:marTop w:val="0"/>
          <w:marBottom w:val="0"/>
          <w:divBdr>
            <w:top w:val="none" w:sz="0" w:space="0" w:color="auto"/>
            <w:left w:val="none" w:sz="0" w:space="0" w:color="auto"/>
            <w:bottom w:val="none" w:sz="0" w:space="0" w:color="auto"/>
            <w:right w:val="none" w:sz="0" w:space="0" w:color="auto"/>
          </w:divBdr>
        </w:div>
        <w:div w:id="448744512">
          <w:marLeft w:val="640"/>
          <w:marRight w:val="0"/>
          <w:marTop w:val="0"/>
          <w:marBottom w:val="0"/>
          <w:divBdr>
            <w:top w:val="none" w:sz="0" w:space="0" w:color="auto"/>
            <w:left w:val="none" w:sz="0" w:space="0" w:color="auto"/>
            <w:bottom w:val="none" w:sz="0" w:space="0" w:color="auto"/>
            <w:right w:val="none" w:sz="0" w:space="0" w:color="auto"/>
          </w:divBdr>
        </w:div>
        <w:div w:id="455297264">
          <w:marLeft w:val="640"/>
          <w:marRight w:val="0"/>
          <w:marTop w:val="0"/>
          <w:marBottom w:val="0"/>
          <w:divBdr>
            <w:top w:val="none" w:sz="0" w:space="0" w:color="auto"/>
            <w:left w:val="none" w:sz="0" w:space="0" w:color="auto"/>
            <w:bottom w:val="none" w:sz="0" w:space="0" w:color="auto"/>
            <w:right w:val="none" w:sz="0" w:space="0" w:color="auto"/>
          </w:divBdr>
        </w:div>
        <w:div w:id="465003132">
          <w:marLeft w:val="640"/>
          <w:marRight w:val="0"/>
          <w:marTop w:val="0"/>
          <w:marBottom w:val="0"/>
          <w:divBdr>
            <w:top w:val="none" w:sz="0" w:space="0" w:color="auto"/>
            <w:left w:val="none" w:sz="0" w:space="0" w:color="auto"/>
            <w:bottom w:val="none" w:sz="0" w:space="0" w:color="auto"/>
            <w:right w:val="none" w:sz="0" w:space="0" w:color="auto"/>
          </w:divBdr>
        </w:div>
        <w:div w:id="469832292">
          <w:marLeft w:val="640"/>
          <w:marRight w:val="0"/>
          <w:marTop w:val="0"/>
          <w:marBottom w:val="0"/>
          <w:divBdr>
            <w:top w:val="none" w:sz="0" w:space="0" w:color="auto"/>
            <w:left w:val="none" w:sz="0" w:space="0" w:color="auto"/>
            <w:bottom w:val="none" w:sz="0" w:space="0" w:color="auto"/>
            <w:right w:val="none" w:sz="0" w:space="0" w:color="auto"/>
          </w:divBdr>
        </w:div>
        <w:div w:id="474375574">
          <w:marLeft w:val="640"/>
          <w:marRight w:val="0"/>
          <w:marTop w:val="0"/>
          <w:marBottom w:val="0"/>
          <w:divBdr>
            <w:top w:val="none" w:sz="0" w:space="0" w:color="auto"/>
            <w:left w:val="none" w:sz="0" w:space="0" w:color="auto"/>
            <w:bottom w:val="none" w:sz="0" w:space="0" w:color="auto"/>
            <w:right w:val="none" w:sz="0" w:space="0" w:color="auto"/>
          </w:divBdr>
        </w:div>
        <w:div w:id="475494268">
          <w:marLeft w:val="640"/>
          <w:marRight w:val="0"/>
          <w:marTop w:val="0"/>
          <w:marBottom w:val="0"/>
          <w:divBdr>
            <w:top w:val="none" w:sz="0" w:space="0" w:color="auto"/>
            <w:left w:val="none" w:sz="0" w:space="0" w:color="auto"/>
            <w:bottom w:val="none" w:sz="0" w:space="0" w:color="auto"/>
            <w:right w:val="none" w:sz="0" w:space="0" w:color="auto"/>
          </w:divBdr>
        </w:div>
        <w:div w:id="482359730">
          <w:marLeft w:val="640"/>
          <w:marRight w:val="0"/>
          <w:marTop w:val="0"/>
          <w:marBottom w:val="0"/>
          <w:divBdr>
            <w:top w:val="none" w:sz="0" w:space="0" w:color="auto"/>
            <w:left w:val="none" w:sz="0" w:space="0" w:color="auto"/>
            <w:bottom w:val="none" w:sz="0" w:space="0" w:color="auto"/>
            <w:right w:val="none" w:sz="0" w:space="0" w:color="auto"/>
          </w:divBdr>
        </w:div>
        <w:div w:id="484249536">
          <w:marLeft w:val="640"/>
          <w:marRight w:val="0"/>
          <w:marTop w:val="0"/>
          <w:marBottom w:val="0"/>
          <w:divBdr>
            <w:top w:val="none" w:sz="0" w:space="0" w:color="auto"/>
            <w:left w:val="none" w:sz="0" w:space="0" w:color="auto"/>
            <w:bottom w:val="none" w:sz="0" w:space="0" w:color="auto"/>
            <w:right w:val="none" w:sz="0" w:space="0" w:color="auto"/>
          </w:divBdr>
        </w:div>
        <w:div w:id="492333493">
          <w:marLeft w:val="640"/>
          <w:marRight w:val="0"/>
          <w:marTop w:val="0"/>
          <w:marBottom w:val="0"/>
          <w:divBdr>
            <w:top w:val="none" w:sz="0" w:space="0" w:color="auto"/>
            <w:left w:val="none" w:sz="0" w:space="0" w:color="auto"/>
            <w:bottom w:val="none" w:sz="0" w:space="0" w:color="auto"/>
            <w:right w:val="none" w:sz="0" w:space="0" w:color="auto"/>
          </w:divBdr>
        </w:div>
        <w:div w:id="500662240">
          <w:marLeft w:val="640"/>
          <w:marRight w:val="0"/>
          <w:marTop w:val="0"/>
          <w:marBottom w:val="0"/>
          <w:divBdr>
            <w:top w:val="none" w:sz="0" w:space="0" w:color="auto"/>
            <w:left w:val="none" w:sz="0" w:space="0" w:color="auto"/>
            <w:bottom w:val="none" w:sz="0" w:space="0" w:color="auto"/>
            <w:right w:val="none" w:sz="0" w:space="0" w:color="auto"/>
          </w:divBdr>
        </w:div>
        <w:div w:id="502204021">
          <w:marLeft w:val="640"/>
          <w:marRight w:val="0"/>
          <w:marTop w:val="0"/>
          <w:marBottom w:val="0"/>
          <w:divBdr>
            <w:top w:val="none" w:sz="0" w:space="0" w:color="auto"/>
            <w:left w:val="none" w:sz="0" w:space="0" w:color="auto"/>
            <w:bottom w:val="none" w:sz="0" w:space="0" w:color="auto"/>
            <w:right w:val="none" w:sz="0" w:space="0" w:color="auto"/>
          </w:divBdr>
        </w:div>
        <w:div w:id="561796805">
          <w:marLeft w:val="640"/>
          <w:marRight w:val="0"/>
          <w:marTop w:val="0"/>
          <w:marBottom w:val="0"/>
          <w:divBdr>
            <w:top w:val="none" w:sz="0" w:space="0" w:color="auto"/>
            <w:left w:val="none" w:sz="0" w:space="0" w:color="auto"/>
            <w:bottom w:val="none" w:sz="0" w:space="0" w:color="auto"/>
            <w:right w:val="none" w:sz="0" w:space="0" w:color="auto"/>
          </w:divBdr>
        </w:div>
        <w:div w:id="565187124">
          <w:marLeft w:val="640"/>
          <w:marRight w:val="0"/>
          <w:marTop w:val="0"/>
          <w:marBottom w:val="0"/>
          <w:divBdr>
            <w:top w:val="none" w:sz="0" w:space="0" w:color="auto"/>
            <w:left w:val="none" w:sz="0" w:space="0" w:color="auto"/>
            <w:bottom w:val="none" w:sz="0" w:space="0" w:color="auto"/>
            <w:right w:val="none" w:sz="0" w:space="0" w:color="auto"/>
          </w:divBdr>
        </w:div>
        <w:div w:id="583682395">
          <w:marLeft w:val="640"/>
          <w:marRight w:val="0"/>
          <w:marTop w:val="0"/>
          <w:marBottom w:val="0"/>
          <w:divBdr>
            <w:top w:val="none" w:sz="0" w:space="0" w:color="auto"/>
            <w:left w:val="none" w:sz="0" w:space="0" w:color="auto"/>
            <w:bottom w:val="none" w:sz="0" w:space="0" w:color="auto"/>
            <w:right w:val="none" w:sz="0" w:space="0" w:color="auto"/>
          </w:divBdr>
        </w:div>
        <w:div w:id="587159475">
          <w:marLeft w:val="640"/>
          <w:marRight w:val="0"/>
          <w:marTop w:val="0"/>
          <w:marBottom w:val="0"/>
          <w:divBdr>
            <w:top w:val="none" w:sz="0" w:space="0" w:color="auto"/>
            <w:left w:val="none" w:sz="0" w:space="0" w:color="auto"/>
            <w:bottom w:val="none" w:sz="0" w:space="0" w:color="auto"/>
            <w:right w:val="none" w:sz="0" w:space="0" w:color="auto"/>
          </w:divBdr>
        </w:div>
        <w:div w:id="589463011">
          <w:marLeft w:val="640"/>
          <w:marRight w:val="0"/>
          <w:marTop w:val="0"/>
          <w:marBottom w:val="0"/>
          <w:divBdr>
            <w:top w:val="none" w:sz="0" w:space="0" w:color="auto"/>
            <w:left w:val="none" w:sz="0" w:space="0" w:color="auto"/>
            <w:bottom w:val="none" w:sz="0" w:space="0" w:color="auto"/>
            <w:right w:val="none" w:sz="0" w:space="0" w:color="auto"/>
          </w:divBdr>
        </w:div>
        <w:div w:id="592709255">
          <w:marLeft w:val="640"/>
          <w:marRight w:val="0"/>
          <w:marTop w:val="0"/>
          <w:marBottom w:val="0"/>
          <w:divBdr>
            <w:top w:val="none" w:sz="0" w:space="0" w:color="auto"/>
            <w:left w:val="none" w:sz="0" w:space="0" w:color="auto"/>
            <w:bottom w:val="none" w:sz="0" w:space="0" w:color="auto"/>
            <w:right w:val="none" w:sz="0" w:space="0" w:color="auto"/>
          </w:divBdr>
        </w:div>
        <w:div w:id="595596179">
          <w:marLeft w:val="640"/>
          <w:marRight w:val="0"/>
          <w:marTop w:val="0"/>
          <w:marBottom w:val="0"/>
          <w:divBdr>
            <w:top w:val="none" w:sz="0" w:space="0" w:color="auto"/>
            <w:left w:val="none" w:sz="0" w:space="0" w:color="auto"/>
            <w:bottom w:val="none" w:sz="0" w:space="0" w:color="auto"/>
            <w:right w:val="none" w:sz="0" w:space="0" w:color="auto"/>
          </w:divBdr>
        </w:div>
        <w:div w:id="596520721">
          <w:marLeft w:val="640"/>
          <w:marRight w:val="0"/>
          <w:marTop w:val="0"/>
          <w:marBottom w:val="0"/>
          <w:divBdr>
            <w:top w:val="none" w:sz="0" w:space="0" w:color="auto"/>
            <w:left w:val="none" w:sz="0" w:space="0" w:color="auto"/>
            <w:bottom w:val="none" w:sz="0" w:space="0" w:color="auto"/>
            <w:right w:val="none" w:sz="0" w:space="0" w:color="auto"/>
          </w:divBdr>
        </w:div>
        <w:div w:id="597100089">
          <w:marLeft w:val="640"/>
          <w:marRight w:val="0"/>
          <w:marTop w:val="0"/>
          <w:marBottom w:val="0"/>
          <w:divBdr>
            <w:top w:val="none" w:sz="0" w:space="0" w:color="auto"/>
            <w:left w:val="none" w:sz="0" w:space="0" w:color="auto"/>
            <w:bottom w:val="none" w:sz="0" w:space="0" w:color="auto"/>
            <w:right w:val="none" w:sz="0" w:space="0" w:color="auto"/>
          </w:divBdr>
        </w:div>
        <w:div w:id="618295454">
          <w:marLeft w:val="640"/>
          <w:marRight w:val="0"/>
          <w:marTop w:val="0"/>
          <w:marBottom w:val="0"/>
          <w:divBdr>
            <w:top w:val="none" w:sz="0" w:space="0" w:color="auto"/>
            <w:left w:val="none" w:sz="0" w:space="0" w:color="auto"/>
            <w:bottom w:val="none" w:sz="0" w:space="0" w:color="auto"/>
            <w:right w:val="none" w:sz="0" w:space="0" w:color="auto"/>
          </w:divBdr>
        </w:div>
        <w:div w:id="621688248">
          <w:marLeft w:val="640"/>
          <w:marRight w:val="0"/>
          <w:marTop w:val="0"/>
          <w:marBottom w:val="0"/>
          <w:divBdr>
            <w:top w:val="none" w:sz="0" w:space="0" w:color="auto"/>
            <w:left w:val="none" w:sz="0" w:space="0" w:color="auto"/>
            <w:bottom w:val="none" w:sz="0" w:space="0" w:color="auto"/>
            <w:right w:val="none" w:sz="0" w:space="0" w:color="auto"/>
          </w:divBdr>
        </w:div>
        <w:div w:id="622156166">
          <w:marLeft w:val="640"/>
          <w:marRight w:val="0"/>
          <w:marTop w:val="0"/>
          <w:marBottom w:val="0"/>
          <w:divBdr>
            <w:top w:val="none" w:sz="0" w:space="0" w:color="auto"/>
            <w:left w:val="none" w:sz="0" w:space="0" w:color="auto"/>
            <w:bottom w:val="none" w:sz="0" w:space="0" w:color="auto"/>
            <w:right w:val="none" w:sz="0" w:space="0" w:color="auto"/>
          </w:divBdr>
        </w:div>
        <w:div w:id="629827409">
          <w:marLeft w:val="640"/>
          <w:marRight w:val="0"/>
          <w:marTop w:val="0"/>
          <w:marBottom w:val="0"/>
          <w:divBdr>
            <w:top w:val="none" w:sz="0" w:space="0" w:color="auto"/>
            <w:left w:val="none" w:sz="0" w:space="0" w:color="auto"/>
            <w:bottom w:val="none" w:sz="0" w:space="0" w:color="auto"/>
            <w:right w:val="none" w:sz="0" w:space="0" w:color="auto"/>
          </w:divBdr>
        </w:div>
        <w:div w:id="636647712">
          <w:marLeft w:val="640"/>
          <w:marRight w:val="0"/>
          <w:marTop w:val="0"/>
          <w:marBottom w:val="0"/>
          <w:divBdr>
            <w:top w:val="none" w:sz="0" w:space="0" w:color="auto"/>
            <w:left w:val="none" w:sz="0" w:space="0" w:color="auto"/>
            <w:bottom w:val="none" w:sz="0" w:space="0" w:color="auto"/>
            <w:right w:val="none" w:sz="0" w:space="0" w:color="auto"/>
          </w:divBdr>
        </w:div>
        <w:div w:id="644505957">
          <w:marLeft w:val="640"/>
          <w:marRight w:val="0"/>
          <w:marTop w:val="0"/>
          <w:marBottom w:val="0"/>
          <w:divBdr>
            <w:top w:val="none" w:sz="0" w:space="0" w:color="auto"/>
            <w:left w:val="none" w:sz="0" w:space="0" w:color="auto"/>
            <w:bottom w:val="none" w:sz="0" w:space="0" w:color="auto"/>
            <w:right w:val="none" w:sz="0" w:space="0" w:color="auto"/>
          </w:divBdr>
        </w:div>
        <w:div w:id="664549141">
          <w:marLeft w:val="640"/>
          <w:marRight w:val="0"/>
          <w:marTop w:val="0"/>
          <w:marBottom w:val="0"/>
          <w:divBdr>
            <w:top w:val="none" w:sz="0" w:space="0" w:color="auto"/>
            <w:left w:val="none" w:sz="0" w:space="0" w:color="auto"/>
            <w:bottom w:val="none" w:sz="0" w:space="0" w:color="auto"/>
            <w:right w:val="none" w:sz="0" w:space="0" w:color="auto"/>
          </w:divBdr>
        </w:div>
        <w:div w:id="671565025">
          <w:marLeft w:val="640"/>
          <w:marRight w:val="0"/>
          <w:marTop w:val="0"/>
          <w:marBottom w:val="0"/>
          <w:divBdr>
            <w:top w:val="none" w:sz="0" w:space="0" w:color="auto"/>
            <w:left w:val="none" w:sz="0" w:space="0" w:color="auto"/>
            <w:bottom w:val="none" w:sz="0" w:space="0" w:color="auto"/>
            <w:right w:val="none" w:sz="0" w:space="0" w:color="auto"/>
          </w:divBdr>
        </w:div>
        <w:div w:id="682434873">
          <w:marLeft w:val="640"/>
          <w:marRight w:val="0"/>
          <w:marTop w:val="0"/>
          <w:marBottom w:val="0"/>
          <w:divBdr>
            <w:top w:val="none" w:sz="0" w:space="0" w:color="auto"/>
            <w:left w:val="none" w:sz="0" w:space="0" w:color="auto"/>
            <w:bottom w:val="none" w:sz="0" w:space="0" w:color="auto"/>
            <w:right w:val="none" w:sz="0" w:space="0" w:color="auto"/>
          </w:divBdr>
        </w:div>
        <w:div w:id="682780842">
          <w:marLeft w:val="640"/>
          <w:marRight w:val="0"/>
          <w:marTop w:val="0"/>
          <w:marBottom w:val="0"/>
          <w:divBdr>
            <w:top w:val="none" w:sz="0" w:space="0" w:color="auto"/>
            <w:left w:val="none" w:sz="0" w:space="0" w:color="auto"/>
            <w:bottom w:val="none" w:sz="0" w:space="0" w:color="auto"/>
            <w:right w:val="none" w:sz="0" w:space="0" w:color="auto"/>
          </w:divBdr>
        </w:div>
        <w:div w:id="687608997">
          <w:marLeft w:val="640"/>
          <w:marRight w:val="0"/>
          <w:marTop w:val="0"/>
          <w:marBottom w:val="0"/>
          <w:divBdr>
            <w:top w:val="none" w:sz="0" w:space="0" w:color="auto"/>
            <w:left w:val="none" w:sz="0" w:space="0" w:color="auto"/>
            <w:bottom w:val="none" w:sz="0" w:space="0" w:color="auto"/>
            <w:right w:val="none" w:sz="0" w:space="0" w:color="auto"/>
          </w:divBdr>
        </w:div>
        <w:div w:id="696929904">
          <w:marLeft w:val="640"/>
          <w:marRight w:val="0"/>
          <w:marTop w:val="0"/>
          <w:marBottom w:val="0"/>
          <w:divBdr>
            <w:top w:val="none" w:sz="0" w:space="0" w:color="auto"/>
            <w:left w:val="none" w:sz="0" w:space="0" w:color="auto"/>
            <w:bottom w:val="none" w:sz="0" w:space="0" w:color="auto"/>
            <w:right w:val="none" w:sz="0" w:space="0" w:color="auto"/>
          </w:divBdr>
        </w:div>
        <w:div w:id="698552556">
          <w:marLeft w:val="640"/>
          <w:marRight w:val="0"/>
          <w:marTop w:val="0"/>
          <w:marBottom w:val="0"/>
          <w:divBdr>
            <w:top w:val="none" w:sz="0" w:space="0" w:color="auto"/>
            <w:left w:val="none" w:sz="0" w:space="0" w:color="auto"/>
            <w:bottom w:val="none" w:sz="0" w:space="0" w:color="auto"/>
            <w:right w:val="none" w:sz="0" w:space="0" w:color="auto"/>
          </w:divBdr>
        </w:div>
        <w:div w:id="699084043">
          <w:marLeft w:val="640"/>
          <w:marRight w:val="0"/>
          <w:marTop w:val="0"/>
          <w:marBottom w:val="0"/>
          <w:divBdr>
            <w:top w:val="none" w:sz="0" w:space="0" w:color="auto"/>
            <w:left w:val="none" w:sz="0" w:space="0" w:color="auto"/>
            <w:bottom w:val="none" w:sz="0" w:space="0" w:color="auto"/>
            <w:right w:val="none" w:sz="0" w:space="0" w:color="auto"/>
          </w:divBdr>
        </w:div>
        <w:div w:id="704790930">
          <w:marLeft w:val="640"/>
          <w:marRight w:val="0"/>
          <w:marTop w:val="0"/>
          <w:marBottom w:val="0"/>
          <w:divBdr>
            <w:top w:val="none" w:sz="0" w:space="0" w:color="auto"/>
            <w:left w:val="none" w:sz="0" w:space="0" w:color="auto"/>
            <w:bottom w:val="none" w:sz="0" w:space="0" w:color="auto"/>
            <w:right w:val="none" w:sz="0" w:space="0" w:color="auto"/>
          </w:divBdr>
        </w:div>
        <w:div w:id="719670252">
          <w:marLeft w:val="640"/>
          <w:marRight w:val="0"/>
          <w:marTop w:val="0"/>
          <w:marBottom w:val="0"/>
          <w:divBdr>
            <w:top w:val="none" w:sz="0" w:space="0" w:color="auto"/>
            <w:left w:val="none" w:sz="0" w:space="0" w:color="auto"/>
            <w:bottom w:val="none" w:sz="0" w:space="0" w:color="auto"/>
            <w:right w:val="none" w:sz="0" w:space="0" w:color="auto"/>
          </w:divBdr>
        </w:div>
        <w:div w:id="723216528">
          <w:marLeft w:val="640"/>
          <w:marRight w:val="0"/>
          <w:marTop w:val="0"/>
          <w:marBottom w:val="0"/>
          <w:divBdr>
            <w:top w:val="none" w:sz="0" w:space="0" w:color="auto"/>
            <w:left w:val="none" w:sz="0" w:space="0" w:color="auto"/>
            <w:bottom w:val="none" w:sz="0" w:space="0" w:color="auto"/>
            <w:right w:val="none" w:sz="0" w:space="0" w:color="auto"/>
          </w:divBdr>
        </w:div>
        <w:div w:id="729035809">
          <w:marLeft w:val="640"/>
          <w:marRight w:val="0"/>
          <w:marTop w:val="0"/>
          <w:marBottom w:val="0"/>
          <w:divBdr>
            <w:top w:val="none" w:sz="0" w:space="0" w:color="auto"/>
            <w:left w:val="none" w:sz="0" w:space="0" w:color="auto"/>
            <w:bottom w:val="none" w:sz="0" w:space="0" w:color="auto"/>
            <w:right w:val="none" w:sz="0" w:space="0" w:color="auto"/>
          </w:divBdr>
        </w:div>
        <w:div w:id="731463517">
          <w:marLeft w:val="640"/>
          <w:marRight w:val="0"/>
          <w:marTop w:val="0"/>
          <w:marBottom w:val="0"/>
          <w:divBdr>
            <w:top w:val="none" w:sz="0" w:space="0" w:color="auto"/>
            <w:left w:val="none" w:sz="0" w:space="0" w:color="auto"/>
            <w:bottom w:val="none" w:sz="0" w:space="0" w:color="auto"/>
            <w:right w:val="none" w:sz="0" w:space="0" w:color="auto"/>
          </w:divBdr>
        </w:div>
        <w:div w:id="751241925">
          <w:marLeft w:val="640"/>
          <w:marRight w:val="0"/>
          <w:marTop w:val="0"/>
          <w:marBottom w:val="0"/>
          <w:divBdr>
            <w:top w:val="none" w:sz="0" w:space="0" w:color="auto"/>
            <w:left w:val="none" w:sz="0" w:space="0" w:color="auto"/>
            <w:bottom w:val="none" w:sz="0" w:space="0" w:color="auto"/>
            <w:right w:val="none" w:sz="0" w:space="0" w:color="auto"/>
          </w:divBdr>
        </w:div>
        <w:div w:id="755244681">
          <w:marLeft w:val="640"/>
          <w:marRight w:val="0"/>
          <w:marTop w:val="0"/>
          <w:marBottom w:val="0"/>
          <w:divBdr>
            <w:top w:val="none" w:sz="0" w:space="0" w:color="auto"/>
            <w:left w:val="none" w:sz="0" w:space="0" w:color="auto"/>
            <w:bottom w:val="none" w:sz="0" w:space="0" w:color="auto"/>
            <w:right w:val="none" w:sz="0" w:space="0" w:color="auto"/>
          </w:divBdr>
        </w:div>
        <w:div w:id="758212205">
          <w:marLeft w:val="640"/>
          <w:marRight w:val="0"/>
          <w:marTop w:val="0"/>
          <w:marBottom w:val="0"/>
          <w:divBdr>
            <w:top w:val="none" w:sz="0" w:space="0" w:color="auto"/>
            <w:left w:val="none" w:sz="0" w:space="0" w:color="auto"/>
            <w:bottom w:val="none" w:sz="0" w:space="0" w:color="auto"/>
            <w:right w:val="none" w:sz="0" w:space="0" w:color="auto"/>
          </w:divBdr>
        </w:div>
        <w:div w:id="763571178">
          <w:marLeft w:val="640"/>
          <w:marRight w:val="0"/>
          <w:marTop w:val="0"/>
          <w:marBottom w:val="0"/>
          <w:divBdr>
            <w:top w:val="none" w:sz="0" w:space="0" w:color="auto"/>
            <w:left w:val="none" w:sz="0" w:space="0" w:color="auto"/>
            <w:bottom w:val="none" w:sz="0" w:space="0" w:color="auto"/>
            <w:right w:val="none" w:sz="0" w:space="0" w:color="auto"/>
          </w:divBdr>
        </w:div>
        <w:div w:id="767039506">
          <w:marLeft w:val="640"/>
          <w:marRight w:val="0"/>
          <w:marTop w:val="0"/>
          <w:marBottom w:val="0"/>
          <w:divBdr>
            <w:top w:val="none" w:sz="0" w:space="0" w:color="auto"/>
            <w:left w:val="none" w:sz="0" w:space="0" w:color="auto"/>
            <w:bottom w:val="none" w:sz="0" w:space="0" w:color="auto"/>
            <w:right w:val="none" w:sz="0" w:space="0" w:color="auto"/>
          </w:divBdr>
        </w:div>
        <w:div w:id="770903832">
          <w:marLeft w:val="640"/>
          <w:marRight w:val="0"/>
          <w:marTop w:val="0"/>
          <w:marBottom w:val="0"/>
          <w:divBdr>
            <w:top w:val="none" w:sz="0" w:space="0" w:color="auto"/>
            <w:left w:val="none" w:sz="0" w:space="0" w:color="auto"/>
            <w:bottom w:val="none" w:sz="0" w:space="0" w:color="auto"/>
            <w:right w:val="none" w:sz="0" w:space="0" w:color="auto"/>
          </w:divBdr>
        </w:div>
        <w:div w:id="775751552">
          <w:marLeft w:val="640"/>
          <w:marRight w:val="0"/>
          <w:marTop w:val="0"/>
          <w:marBottom w:val="0"/>
          <w:divBdr>
            <w:top w:val="none" w:sz="0" w:space="0" w:color="auto"/>
            <w:left w:val="none" w:sz="0" w:space="0" w:color="auto"/>
            <w:bottom w:val="none" w:sz="0" w:space="0" w:color="auto"/>
            <w:right w:val="none" w:sz="0" w:space="0" w:color="auto"/>
          </w:divBdr>
        </w:div>
        <w:div w:id="778909200">
          <w:marLeft w:val="640"/>
          <w:marRight w:val="0"/>
          <w:marTop w:val="0"/>
          <w:marBottom w:val="0"/>
          <w:divBdr>
            <w:top w:val="none" w:sz="0" w:space="0" w:color="auto"/>
            <w:left w:val="none" w:sz="0" w:space="0" w:color="auto"/>
            <w:bottom w:val="none" w:sz="0" w:space="0" w:color="auto"/>
            <w:right w:val="none" w:sz="0" w:space="0" w:color="auto"/>
          </w:divBdr>
        </w:div>
        <w:div w:id="792136917">
          <w:marLeft w:val="640"/>
          <w:marRight w:val="0"/>
          <w:marTop w:val="0"/>
          <w:marBottom w:val="0"/>
          <w:divBdr>
            <w:top w:val="none" w:sz="0" w:space="0" w:color="auto"/>
            <w:left w:val="none" w:sz="0" w:space="0" w:color="auto"/>
            <w:bottom w:val="none" w:sz="0" w:space="0" w:color="auto"/>
            <w:right w:val="none" w:sz="0" w:space="0" w:color="auto"/>
          </w:divBdr>
        </w:div>
        <w:div w:id="795374915">
          <w:marLeft w:val="640"/>
          <w:marRight w:val="0"/>
          <w:marTop w:val="0"/>
          <w:marBottom w:val="0"/>
          <w:divBdr>
            <w:top w:val="none" w:sz="0" w:space="0" w:color="auto"/>
            <w:left w:val="none" w:sz="0" w:space="0" w:color="auto"/>
            <w:bottom w:val="none" w:sz="0" w:space="0" w:color="auto"/>
            <w:right w:val="none" w:sz="0" w:space="0" w:color="auto"/>
          </w:divBdr>
        </w:div>
        <w:div w:id="831528513">
          <w:marLeft w:val="640"/>
          <w:marRight w:val="0"/>
          <w:marTop w:val="0"/>
          <w:marBottom w:val="0"/>
          <w:divBdr>
            <w:top w:val="none" w:sz="0" w:space="0" w:color="auto"/>
            <w:left w:val="none" w:sz="0" w:space="0" w:color="auto"/>
            <w:bottom w:val="none" w:sz="0" w:space="0" w:color="auto"/>
            <w:right w:val="none" w:sz="0" w:space="0" w:color="auto"/>
          </w:divBdr>
        </w:div>
        <w:div w:id="832112574">
          <w:marLeft w:val="640"/>
          <w:marRight w:val="0"/>
          <w:marTop w:val="0"/>
          <w:marBottom w:val="0"/>
          <w:divBdr>
            <w:top w:val="none" w:sz="0" w:space="0" w:color="auto"/>
            <w:left w:val="none" w:sz="0" w:space="0" w:color="auto"/>
            <w:bottom w:val="none" w:sz="0" w:space="0" w:color="auto"/>
            <w:right w:val="none" w:sz="0" w:space="0" w:color="auto"/>
          </w:divBdr>
        </w:div>
        <w:div w:id="880366055">
          <w:marLeft w:val="640"/>
          <w:marRight w:val="0"/>
          <w:marTop w:val="0"/>
          <w:marBottom w:val="0"/>
          <w:divBdr>
            <w:top w:val="none" w:sz="0" w:space="0" w:color="auto"/>
            <w:left w:val="none" w:sz="0" w:space="0" w:color="auto"/>
            <w:bottom w:val="none" w:sz="0" w:space="0" w:color="auto"/>
            <w:right w:val="none" w:sz="0" w:space="0" w:color="auto"/>
          </w:divBdr>
        </w:div>
        <w:div w:id="884219599">
          <w:marLeft w:val="640"/>
          <w:marRight w:val="0"/>
          <w:marTop w:val="0"/>
          <w:marBottom w:val="0"/>
          <w:divBdr>
            <w:top w:val="none" w:sz="0" w:space="0" w:color="auto"/>
            <w:left w:val="none" w:sz="0" w:space="0" w:color="auto"/>
            <w:bottom w:val="none" w:sz="0" w:space="0" w:color="auto"/>
            <w:right w:val="none" w:sz="0" w:space="0" w:color="auto"/>
          </w:divBdr>
        </w:div>
        <w:div w:id="899826369">
          <w:marLeft w:val="640"/>
          <w:marRight w:val="0"/>
          <w:marTop w:val="0"/>
          <w:marBottom w:val="0"/>
          <w:divBdr>
            <w:top w:val="none" w:sz="0" w:space="0" w:color="auto"/>
            <w:left w:val="none" w:sz="0" w:space="0" w:color="auto"/>
            <w:bottom w:val="none" w:sz="0" w:space="0" w:color="auto"/>
            <w:right w:val="none" w:sz="0" w:space="0" w:color="auto"/>
          </w:divBdr>
        </w:div>
        <w:div w:id="902719044">
          <w:marLeft w:val="640"/>
          <w:marRight w:val="0"/>
          <w:marTop w:val="0"/>
          <w:marBottom w:val="0"/>
          <w:divBdr>
            <w:top w:val="none" w:sz="0" w:space="0" w:color="auto"/>
            <w:left w:val="none" w:sz="0" w:space="0" w:color="auto"/>
            <w:bottom w:val="none" w:sz="0" w:space="0" w:color="auto"/>
            <w:right w:val="none" w:sz="0" w:space="0" w:color="auto"/>
          </w:divBdr>
        </w:div>
        <w:div w:id="921915714">
          <w:marLeft w:val="640"/>
          <w:marRight w:val="0"/>
          <w:marTop w:val="0"/>
          <w:marBottom w:val="0"/>
          <w:divBdr>
            <w:top w:val="none" w:sz="0" w:space="0" w:color="auto"/>
            <w:left w:val="none" w:sz="0" w:space="0" w:color="auto"/>
            <w:bottom w:val="none" w:sz="0" w:space="0" w:color="auto"/>
            <w:right w:val="none" w:sz="0" w:space="0" w:color="auto"/>
          </w:divBdr>
        </w:div>
        <w:div w:id="928001158">
          <w:marLeft w:val="640"/>
          <w:marRight w:val="0"/>
          <w:marTop w:val="0"/>
          <w:marBottom w:val="0"/>
          <w:divBdr>
            <w:top w:val="none" w:sz="0" w:space="0" w:color="auto"/>
            <w:left w:val="none" w:sz="0" w:space="0" w:color="auto"/>
            <w:bottom w:val="none" w:sz="0" w:space="0" w:color="auto"/>
            <w:right w:val="none" w:sz="0" w:space="0" w:color="auto"/>
          </w:divBdr>
        </w:div>
        <w:div w:id="932587437">
          <w:marLeft w:val="640"/>
          <w:marRight w:val="0"/>
          <w:marTop w:val="0"/>
          <w:marBottom w:val="0"/>
          <w:divBdr>
            <w:top w:val="none" w:sz="0" w:space="0" w:color="auto"/>
            <w:left w:val="none" w:sz="0" w:space="0" w:color="auto"/>
            <w:bottom w:val="none" w:sz="0" w:space="0" w:color="auto"/>
            <w:right w:val="none" w:sz="0" w:space="0" w:color="auto"/>
          </w:divBdr>
        </w:div>
        <w:div w:id="946699655">
          <w:marLeft w:val="640"/>
          <w:marRight w:val="0"/>
          <w:marTop w:val="0"/>
          <w:marBottom w:val="0"/>
          <w:divBdr>
            <w:top w:val="none" w:sz="0" w:space="0" w:color="auto"/>
            <w:left w:val="none" w:sz="0" w:space="0" w:color="auto"/>
            <w:bottom w:val="none" w:sz="0" w:space="0" w:color="auto"/>
            <w:right w:val="none" w:sz="0" w:space="0" w:color="auto"/>
          </w:divBdr>
        </w:div>
        <w:div w:id="966932602">
          <w:marLeft w:val="640"/>
          <w:marRight w:val="0"/>
          <w:marTop w:val="0"/>
          <w:marBottom w:val="0"/>
          <w:divBdr>
            <w:top w:val="none" w:sz="0" w:space="0" w:color="auto"/>
            <w:left w:val="none" w:sz="0" w:space="0" w:color="auto"/>
            <w:bottom w:val="none" w:sz="0" w:space="0" w:color="auto"/>
            <w:right w:val="none" w:sz="0" w:space="0" w:color="auto"/>
          </w:divBdr>
        </w:div>
        <w:div w:id="983773230">
          <w:marLeft w:val="640"/>
          <w:marRight w:val="0"/>
          <w:marTop w:val="0"/>
          <w:marBottom w:val="0"/>
          <w:divBdr>
            <w:top w:val="none" w:sz="0" w:space="0" w:color="auto"/>
            <w:left w:val="none" w:sz="0" w:space="0" w:color="auto"/>
            <w:bottom w:val="none" w:sz="0" w:space="0" w:color="auto"/>
            <w:right w:val="none" w:sz="0" w:space="0" w:color="auto"/>
          </w:divBdr>
        </w:div>
        <w:div w:id="1012876535">
          <w:marLeft w:val="640"/>
          <w:marRight w:val="0"/>
          <w:marTop w:val="0"/>
          <w:marBottom w:val="0"/>
          <w:divBdr>
            <w:top w:val="none" w:sz="0" w:space="0" w:color="auto"/>
            <w:left w:val="none" w:sz="0" w:space="0" w:color="auto"/>
            <w:bottom w:val="none" w:sz="0" w:space="0" w:color="auto"/>
            <w:right w:val="none" w:sz="0" w:space="0" w:color="auto"/>
          </w:divBdr>
        </w:div>
        <w:div w:id="1017734862">
          <w:marLeft w:val="640"/>
          <w:marRight w:val="0"/>
          <w:marTop w:val="0"/>
          <w:marBottom w:val="0"/>
          <w:divBdr>
            <w:top w:val="none" w:sz="0" w:space="0" w:color="auto"/>
            <w:left w:val="none" w:sz="0" w:space="0" w:color="auto"/>
            <w:bottom w:val="none" w:sz="0" w:space="0" w:color="auto"/>
            <w:right w:val="none" w:sz="0" w:space="0" w:color="auto"/>
          </w:divBdr>
        </w:div>
        <w:div w:id="1020937469">
          <w:marLeft w:val="640"/>
          <w:marRight w:val="0"/>
          <w:marTop w:val="0"/>
          <w:marBottom w:val="0"/>
          <w:divBdr>
            <w:top w:val="none" w:sz="0" w:space="0" w:color="auto"/>
            <w:left w:val="none" w:sz="0" w:space="0" w:color="auto"/>
            <w:bottom w:val="none" w:sz="0" w:space="0" w:color="auto"/>
            <w:right w:val="none" w:sz="0" w:space="0" w:color="auto"/>
          </w:divBdr>
        </w:div>
        <w:div w:id="1032070429">
          <w:marLeft w:val="640"/>
          <w:marRight w:val="0"/>
          <w:marTop w:val="0"/>
          <w:marBottom w:val="0"/>
          <w:divBdr>
            <w:top w:val="none" w:sz="0" w:space="0" w:color="auto"/>
            <w:left w:val="none" w:sz="0" w:space="0" w:color="auto"/>
            <w:bottom w:val="none" w:sz="0" w:space="0" w:color="auto"/>
            <w:right w:val="none" w:sz="0" w:space="0" w:color="auto"/>
          </w:divBdr>
        </w:div>
        <w:div w:id="1050760654">
          <w:marLeft w:val="640"/>
          <w:marRight w:val="0"/>
          <w:marTop w:val="0"/>
          <w:marBottom w:val="0"/>
          <w:divBdr>
            <w:top w:val="none" w:sz="0" w:space="0" w:color="auto"/>
            <w:left w:val="none" w:sz="0" w:space="0" w:color="auto"/>
            <w:bottom w:val="none" w:sz="0" w:space="0" w:color="auto"/>
            <w:right w:val="none" w:sz="0" w:space="0" w:color="auto"/>
          </w:divBdr>
        </w:div>
        <w:div w:id="1051032224">
          <w:marLeft w:val="640"/>
          <w:marRight w:val="0"/>
          <w:marTop w:val="0"/>
          <w:marBottom w:val="0"/>
          <w:divBdr>
            <w:top w:val="none" w:sz="0" w:space="0" w:color="auto"/>
            <w:left w:val="none" w:sz="0" w:space="0" w:color="auto"/>
            <w:bottom w:val="none" w:sz="0" w:space="0" w:color="auto"/>
            <w:right w:val="none" w:sz="0" w:space="0" w:color="auto"/>
          </w:divBdr>
        </w:div>
        <w:div w:id="1052384561">
          <w:marLeft w:val="640"/>
          <w:marRight w:val="0"/>
          <w:marTop w:val="0"/>
          <w:marBottom w:val="0"/>
          <w:divBdr>
            <w:top w:val="none" w:sz="0" w:space="0" w:color="auto"/>
            <w:left w:val="none" w:sz="0" w:space="0" w:color="auto"/>
            <w:bottom w:val="none" w:sz="0" w:space="0" w:color="auto"/>
            <w:right w:val="none" w:sz="0" w:space="0" w:color="auto"/>
          </w:divBdr>
        </w:div>
        <w:div w:id="1067151623">
          <w:marLeft w:val="640"/>
          <w:marRight w:val="0"/>
          <w:marTop w:val="0"/>
          <w:marBottom w:val="0"/>
          <w:divBdr>
            <w:top w:val="none" w:sz="0" w:space="0" w:color="auto"/>
            <w:left w:val="none" w:sz="0" w:space="0" w:color="auto"/>
            <w:bottom w:val="none" w:sz="0" w:space="0" w:color="auto"/>
            <w:right w:val="none" w:sz="0" w:space="0" w:color="auto"/>
          </w:divBdr>
        </w:div>
        <w:div w:id="1070157939">
          <w:marLeft w:val="640"/>
          <w:marRight w:val="0"/>
          <w:marTop w:val="0"/>
          <w:marBottom w:val="0"/>
          <w:divBdr>
            <w:top w:val="none" w:sz="0" w:space="0" w:color="auto"/>
            <w:left w:val="none" w:sz="0" w:space="0" w:color="auto"/>
            <w:bottom w:val="none" w:sz="0" w:space="0" w:color="auto"/>
            <w:right w:val="none" w:sz="0" w:space="0" w:color="auto"/>
          </w:divBdr>
        </w:div>
        <w:div w:id="1073117602">
          <w:marLeft w:val="640"/>
          <w:marRight w:val="0"/>
          <w:marTop w:val="0"/>
          <w:marBottom w:val="0"/>
          <w:divBdr>
            <w:top w:val="none" w:sz="0" w:space="0" w:color="auto"/>
            <w:left w:val="none" w:sz="0" w:space="0" w:color="auto"/>
            <w:bottom w:val="none" w:sz="0" w:space="0" w:color="auto"/>
            <w:right w:val="none" w:sz="0" w:space="0" w:color="auto"/>
          </w:divBdr>
        </w:div>
        <w:div w:id="1085539779">
          <w:marLeft w:val="640"/>
          <w:marRight w:val="0"/>
          <w:marTop w:val="0"/>
          <w:marBottom w:val="0"/>
          <w:divBdr>
            <w:top w:val="none" w:sz="0" w:space="0" w:color="auto"/>
            <w:left w:val="none" w:sz="0" w:space="0" w:color="auto"/>
            <w:bottom w:val="none" w:sz="0" w:space="0" w:color="auto"/>
            <w:right w:val="none" w:sz="0" w:space="0" w:color="auto"/>
          </w:divBdr>
        </w:div>
        <w:div w:id="1086340397">
          <w:marLeft w:val="640"/>
          <w:marRight w:val="0"/>
          <w:marTop w:val="0"/>
          <w:marBottom w:val="0"/>
          <w:divBdr>
            <w:top w:val="none" w:sz="0" w:space="0" w:color="auto"/>
            <w:left w:val="none" w:sz="0" w:space="0" w:color="auto"/>
            <w:bottom w:val="none" w:sz="0" w:space="0" w:color="auto"/>
            <w:right w:val="none" w:sz="0" w:space="0" w:color="auto"/>
          </w:divBdr>
        </w:div>
        <w:div w:id="1092581392">
          <w:marLeft w:val="640"/>
          <w:marRight w:val="0"/>
          <w:marTop w:val="0"/>
          <w:marBottom w:val="0"/>
          <w:divBdr>
            <w:top w:val="none" w:sz="0" w:space="0" w:color="auto"/>
            <w:left w:val="none" w:sz="0" w:space="0" w:color="auto"/>
            <w:bottom w:val="none" w:sz="0" w:space="0" w:color="auto"/>
            <w:right w:val="none" w:sz="0" w:space="0" w:color="auto"/>
          </w:divBdr>
        </w:div>
        <w:div w:id="1100906268">
          <w:marLeft w:val="640"/>
          <w:marRight w:val="0"/>
          <w:marTop w:val="0"/>
          <w:marBottom w:val="0"/>
          <w:divBdr>
            <w:top w:val="none" w:sz="0" w:space="0" w:color="auto"/>
            <w:left w:val="none" w:sz="0" w:space="0" w:color="auto"/>
            <w:bottom w:val="none" w:sz="0" w:space="0" w:color="auto"/>
            <w:right w:val="none" w:sz="0" w:space="0" w:color="auto"/>
          </w:divBdr>
        </w:div>
        <w:div w:id="1104962436">
          <w:marLeft w:val="640"/>
          <w:marRight w:val="0"/>
          <w:marTop w:val="0"/>
          <w:marBottom w:val="0"/>
          <w:divBdr>
            <w:top w:val="none" w:sz="0" w:space="0" w:color="auto"/>
            <w:left w:val="none" w:sz="0" w:space="0" w:color="auto"/>
            <w:bottom w:val="none" w:sz="0" w:space="0" w:color="auto"/>
            <w:right w:val="none" w:sz="0" w:space="0" w:color="auto"/>
          </w:divBdr>
        </w:div>
        <w:div w:id="1116413844">
          <w:marLeft w:val="640"/>
          <w:marRight w:val="0"/>
          <w:marTop w:val="0"/>
          <w:marBottom w:val="0"/>
          <w:divBdr>
            <w:top w:val="none" w:sz="0" w:space="0" w:color="auto"/>
            <w:left w:val="none" w:sz="0" w:space="0" w:color="auto"/>
            <w:bottom w:val="none" w:sz="0" w:space="0" w:color="auto"/>
            <w:right w:val="none" w:sz="0" w:space="0" w:color="auto"/>
          </w:divBdr>
        </w:div>
        <w:div w:id="1124888818">
          <w:marLeft w:val="640"/>
          <w:marRight w:val="0"/>
          <w:marTop w:val="0"/>
          <w:marBottom w:val="0"/>
          <w:divBdr>
            <w:top w:val="none" w:sz="0" w:space="0" w:color="auto"/>
            <w:left w:val="none" w:sz="0" w:space="0" w:color="auto"/>
            <w:bottom w:val="none" w:sz="0" w:space="0" w:color="auto"/>
            <w:right w:val="none" w:sz="0" w:space="0" w:color="auto"/>
          </w:divBdr>
        </w:div>
        <w:div w:id="1126584926">
          <w:marLeft w:val="640"/>
          <w:marRight w:val="0"/>
          <w:marTop w:val="0"/>
          <w:marBottom w:val="0"/>
          <w:divBdr>
            <w:top w:val="none" w:sz="0" w:space="0" w:color="auto"/>
            <w:left w:val="none" w:sz="0" w:space="0" w:color="auto"/>
            <w:bottom w:val="none" w:sz="0" w:space="0" w:color="auto"/>
            <w:right w:val="none" w:sz="0" w:space="0" w:color="auto"/>
          </w:divBdr>
        </w:div>
        <w:div w:id="1158880372">
          <w:marLeft w:val="640"/>
          <w:marRight w:val="0"/>
          <w:marTop w:val="0"/>
          <w:marBottom w:val="0"/>
          <w:divBdr>
            <w:top w:val="none" w:sz="0" w:space="0" w:color="auto"/>
            <w:left w:val="none" w:sz="0" w:space="0" w:color="auto"/>
            <w:bottom w:val="none" w:sz="0" w:space="0" w:color="auto"/>
            <w:right w:val="none" w:sz="0" w:space="0" w:color="auto"/>
          </w:divBdr>
        </w:div>
        <w:div w:id="1167793852">
          <w:marLeft w:val="640"/>
          <w:marRight w:val="0"/>
          <w:marTop w:val="0"/>
          <w:marBottom w:val="0"/>
          <w:divBdr>
            <w:top w:val="none" w:sz="0" w:space="0" w:color="auto"/>
            <w:left w:val="none" w:sz="0" w:space="0" w:color="auto"/>
            <w:bottom w:val="none" w:sz="0" w:space="0" w:color="auto"/>
            <w:right w:val="none" w:sz="0" w:space="0" w:color="auto"/>
          </w:divBdr>
        </w:div>
        <w:div w:id="1175150598">
          <w:marLeft w:val="640"/>
          <w:marRight w:val="0"/>
          <w:marTop w:val="0"/>
          <w:marBottom w:val="0"/>
          <w:divBdr>
            <w:top w:val="none" w:sz="0" w:space="0" w:color="auto"/>
            <w:left w:val="none" w:sz="0" w:space="0" w:color="auto"/>
            <w:bottom w:val="none" w:sz="0" w:space="0" w:color="auto"/>
            <w:right w:val="none" w:sz="0" w:space="0" w:color="auto"/>
          </w:divBdr>
        </w:div>
        <w:div w:id="1181041153">
          <w:marLeft w:val="640"/>
          <w:marRight w:val="0"/>
          <w:marTop w:val="0"/>
          <w:marBottom w:val="0"/>
          <w:divBdr>
            <w:top w:val="none" w:sz="0" w:space="0" w:color="auto"/>
            <w:left w:val="none" w:sz="0" w:space="0" w:color="auto"/>
            <w:bottom w:val="none" w:sz="0" w:space="0" w:color="auto"/>
            <w:right w:val="none" w:sz="0" w:space="0" w:color="auto"/>
          </w:divBdr>
        </w:div>
        <w:div w:id="1201626271">
          <w:marLeft w:val="640"/>
          <w:marRight w:val="0"/>
          <w:marTop w:val="0"/>
          <w:marBottom w:val="0"/>
          <w:divBdr>
            <w:top w:val="none" w:sz="0" w:space="0" w:color="auto"/>
            <w:left w:val="none" w:sz="0" w:space="0" w:color="auto"/>
            <w:bottom w:val="none" w:sz="0" w:space="0" w:color="auto"/>
            <w:right w:val="none" w:sz="0" w:space="0" w:color="auto"/>
          </w:divBdr>
        </w:div>
        <w:div w:id="1222980941">
          <w:marLeft w:val="640"/>
          <w:marRight w:val="0"/>
          <w:marTop w:val="0"/>
          <w:marBottom w:val="0"/>
          <w:divBdr>
            <w:top w:val="none" w:sz="0" w:space="0" w:color="auto"/>
            <w:left w:val="none" w:sz="0" w:space="0" w:color="auto"/>
            <w:bottom w:val="none" w:sz="0" w:space="0" w:color="auto"/>
            <w:right w:val="none" w:sz="0" w:space="0" w:color="auto"/>
          </w:divBdr>
        </w:div>
        <w:div w:id="1235357164">
          <w:marLeft w:val="640"/>
          <w:marRight w:val="0"/>
          <w:marTop w:val="0"/>
          <w:marBottom w:val="0"/>
          <w:divBdr>
            <w:top w:val="none" w:sz="0" w:space="0" w:color="auto"/>
            <w:left w:val="none" w:sz="0" w:space="0" w:color="auto"/>
            <w:bottom w:val="none" w:sz="0" w:space="0" w:color="auto"/>
            <w:right w:val="none" w:sz="0" w:space="0" w:color="auto"/>
          </w:divBdr>
        </w:div>
        <w:div w:id="1260335625">
          <w:marLeft w:val="640"/>
          <w:marRight w:val="0"/>
          <w:marTop w:val="0"/>
          <w:marBottom w:val="0"/>
          <w:divBdr>
            <w:top w:val="none" w:sz="0" w:space="0" w:color="auto"/>
            <w:left w:val="none" w:sz="0" w:space="0" w:color="auto"/>
            <w:bottom w:val="none" w:sz="0" w:space="0" w:color="auto"/>
            <w:right w:val="none" w:sz="0" w:space="0" w:color="auto"/>
          </w:divBdr>
        </w:div>
        <w:div w:id="1267734831">
          <w:marLeft w:val="640"/>
          <w:marRight w:val="0"/>
          <w:marTop w:val="0"/>
          <w:marBottom w:val="0"/>
          <w:divBdr>
            <w:top w:val="none" w:sz="0" w:space="0" w:color="auto"/>
            <w:left w:val="none" w:sz="0" w:space="0" w:color="auto"/>
            <w:bottom w:val="none" w:sz="0" w:space="0" w:color="auto"/>
            <w:right w:val="none" w:sz="0" w:space="0" w:color="auto"/>
          </w:divBdr>
        </w:div>
        <w:div w:id="1281691775">
          <w:marLeft w:val="640"/>
          <w:marRight w:val="0"/>
          <w:marTop w:val="0"/>
          <w:marBottom w:val="0"/>
          <w:divBdr>
            <w:top w:val="none" w:sz="0" w:space="0" w:color="auto"/>
            <w:left w:val="none" w:sz="0" w:space="0" w:color="auto"/>
            <w:bottom w:val="none" w:sz="0" w:space="0" w:color="auto"/>
            <w:right w:val="none" w:sz="0" w:space="0" w:color="auto"/>
          </w:divBdr>
        </w:div>
        <w:div w:id="1285619939">
          <w:marLeft w:val="640"/>
          <w:marRight w:val="0"/>
          <w:marTop w:val="0"/>
          <w:marBottom w:val="0"/>
          <w:divBdr>
            <w:top w:val="none" w:sz="0" w:space="0" w:color="auto"/>
            <w:left w:val="none" w:sz="0" w:space="0" w:color="auto"/>
            <w:bottom w:val="none" w:sz="0" w:space="0" w:color="auto"/>
            <w:right w:val="none" w:sz="0" w:space="0" w:color="auto"/>
          </w:divBdr>
        </w:div>
        <w:div w:id="1323655043">
          <w:marLeft w:val="640"/>
          <w:marRight w:val="0"/>
          <w:marTop w:val="0"/>
          <w:marBottom w:val="0"/>
          <w:divBdr>
            <w:top w:val="none" w:sz="0" w:space="0" w:color="auto"/>
            <w:left w:val="none" w:sz="0" w:space="0" w:color="auto"/>
            <w:bottom w:val="none" w:sz="0" w:space="0" w:color="auto"/>
            <w:right w:val="none" w:sz="0" w:space="0" w:color="auto"/>
          </w:divBdr>
        </w:div>
        <w:div w:id="1340154585">
          <w:marLeft w:val="640"/>
          <w:marRight w:val="0"/>
          <w:marTop w:val="0"/>
          <w:marBottom w:val="0"/>
          <w:divBdr>
            <w:top w:val="none" w:sz="0" w:space="0" w:color="auto"/>
            <w:left w:val="none" w:sz="0" w:space="0" w:color="auto"/>
            <w:bottom w:val="none" w:sz="0" w:space="0" w:color="auto"/>
            <w:right w:val="none" w:sz="0" w:space="0" w:color="auto"/>
          </w:divBdr>
        </w:div>
        <w:div w:id="1372070526">
          <w:marLeft w:val="640"/>
          <w:marRight w:val="0"/>
          <w:marTop w:val="0"/>
          <w:marBottom w:val="0"/>
          <w:divBdr>
            <w:top w:val="none" w:sz="0" w:space="0" w:color="auto"/>
            <w:left w:val="none" w:sz="0" w:space="0" w:color="auto"/>
            <w:bottom w:val="none" w:sz="0" w:space="0" w:color="auto"/>
            <w:right w:val="none" w:sz="0" w:space="0" w:color="auto"/>
          </w:divBdr>
        </w:div>
        <w:div w:id="1372994896">
          <w:marLeft w:val="640"/>
          <w:marRight w:val="0"/>
          <w:marTop w:val="0"/>
          <w:marBottom w:val="0"/>
          <w:divBdr>
            <w:top w:val="none" w:sz="0" w:space="0" w:color="auto"/>
            <w:left w:val="none" w:sz="0" w:space="0" w:color="auto"/>
            <w:bottom w:val="none" w:sz="0" w:space="0" w:color="auto"/>
            <w:right w:val="none" w:sz="0" w:space="0" w:color="auto"/>
          </w:divBdr>
        </w:div>
        <w:div w:id="1375739796">
          <w:marLeft w:val="640"/>
          <w:marRight w:val="0"/>
          <w:marTop w:val="0"/>
          <w:marBottom w:val="0"/>
          <w:divBdr>
            <w:top w:val="none" w:sz="0" w:space="0" w:color="auto"/>
            <w:left w:val="none" w:sz="0" w:space="0" w:color="auto"/>
            <w:bottom w:val="none" w:sz="0" w:space="0" w:color="auto"/>
            <w:right w:val="none" w:sz="0" w:space="0" w:color="auto"/>
          </w:divBdr>
        </w:div>
        <w:div w:id="1376083453">
          <w:marLeft w:val="640"/>
          <w:marRight w:val="0"/>
          <w:marTop w:val="0"/>
          <w:marBottom w:val="0"/>
          <w:divBdr>
            <w:top w:val="none" w:sz="0" w:space="0" w:color="auto"/>
            <w:left w:val="none" w:sz="0" w:space="0" w:color="auto"/>
            <w:bottom w:val="none" w:sz="0" w:space="0" w:color="auto"/>
            <w:right w:val="none" w:sz="0" w:space="0" w:color="auto"/>
          </w:divBdr>
        </w:div>
        <w:div w:id="1385447530">
          <w:marLeft w:val="640"/>
          <w:marRight w:val="0"/>
          <w:marTop w:val="0"/>
          <w:marBottom w:val="0"/>
          <w:divBdr>
            <w:top w:val="none" w:sz="0" w:space="0" w:color="auto"/>
            <w:left w:val="none" w:sz="0" w:space="0" w:color="auto"/>
            <w:bottom w:val="none" w:sz="0" w:space="0" w:color="auto"/>
            <w:right w:val="none" w:sz="0" w:space="0" w:color="auto"/>
          </w:divBdr>
        </w:div>
        <w:div w:id="1385758859">
          <w:marLeft w:val="640"/>
          <w:marRight w:val="0"/>
          <w:marTop w:val="0"/>
          <w:marBottom w:val="0"/>
          <w:divBdr>
            <w:top w:val="none" w:sz="0" w:space="0" w:color="auto"/>
            <w:left w:val="none" w:sz="0" w:space="0" w:color="auto"/>
            <w:bottom w:val="none" w:sz="0" w:space="0" w:color="auto"/>
            <w:right w:val="none" w:sz="0" w:space="0" w:color="auto"/>
          </w:divBdr>
        </w:div>
        <w:div w:id="1425224542">
          <w:marLeft w:val="640"/>
          <w:marRight w:val="0"/>
          <w:marTop w:val="0"/>
          <w:marBottom w:val="0"/>
          <w:divBdr>
            <w:top w:val="none" w:sz="0" w:space="0" w:color="auto"/>
            <w:left w:val="none" w:sz="0" w:space="0" w:color="auto"/>
            <w:bottom w:val="none" w:sz="0" w:space="0" w:color="auto"/>
            <w:right w:val="none" w:sz="0" w:space="0" w:color="auto"/>
          </w:divBdr>
        </w:div>
        <w:div w:id="1436171482">
          <w:marLeft w:val="640"/>
          <w:marRight w:val="0"/>
          <w:marTop w:val="0"/>
          <w:marBottom w:val="0"/>
          <w:divBdr>
            <w:top w:val="none" w:sz="0" w:space="0" w:color="auto"/>
            <w:left w:val="none" w:sz="0" w:space="0" w:color="auto"/>
            <w:bottom w:val="none" w:sz="0" w:space="0" w:color="auto"/>
            <w:right w:val="none" w:sz="0" w:space="0" w:color="auto"/>
          </w:divBdr>
        </w:div>
        <w:div w:id="1449931302">
          <w:marLeft w:val="640"/>
          <w:marRight w:val="0"/>
          <w:marTop w:val="0"/>
          <w:marBottom w:val="0"/>
          <w:divBdr>
            <w:top w:val="none" w:sz="0" w:space="0" w:color="auto"/>
            <w:left w:val="none" w:sz="0" w:space="0" w:color="auto"/>
            <w:bottom w:val="none" w:sz="0" w:space="0" w:color="auto"/>
            <w:right w:val="none" w:sz="0" w:space="0" w:color="auto"/>
          </w:divBdr>
        </w:div>
        <w:div w:id="1450052924">
          <w:marLeft w:val="640"/>
          <w:marRight w:val="0"/>
          <w:marTop w:val="0"/>
          <w:marBottom w:val="0"/>
          <w:divBdr>
            <w:top w:val="none" w:sz="0" w:space="0" w:color="auto"/>
            <w:left w:val="none" w:sz="0" w:space="0" w:color="auto"/>
            <w:bottom w:val="none" w:sz="0" w:space="0" w:color="auto"/>
            <w:right w:val="none" w:sz="0" w:space="0" w:color="auto"/>
          </w:divBdr>
        </w:div>
        <w:div w:id="1483695349">
          <w:marLeft w:val="640"/>
          <w:marRight w:val="0"/>
          <w:marTop w:val="0"/>
          <w:marBottom w:val="0"/>
          <w:divBdr>
            <w:top w:val="none" w:sz="0" w:space="0" w:color="auto"/>
            <w:left w:val="none" w:sz="0" w:space="0" w:color="auto"/>
            <w:bottom w:val="none" w:sz="0" w:space="0" w:color="auto"/>
            <w:right w:val="none" w:sz="0" w:space="0" w:color="auto"/>
          </w:divBdr>
        </w:div>
        <w:div w:id="1484079636">
          <w:marLeft w:val="640"/>
          <w:marRight w:val="0"/>
          <w:marTop w:val="0"/>
          <w:marBottom w:val="0"/>
          <w:divBdr>
            <w:top w:val="none" w:sz="0" w:space="0" w:color="auto"/>
            <w:left w:val="none" w:sz="0" w:space="0" w:color="auto"/>
            <w:bottom w:val="none" w:sz="0" w:space="0" w:color="auto"/>
            <w:right w:val="none" w:sz="0" w:space="0" w:color="auto"/>
          </w:divBdr>
        </w:div>
        <w:div w:id="1486387649">
          <w:marLeft w:val="640"/>
          <w:marRight w:val="0"/>
          <w:marTop w:val="0"/>
          <w:marBottom w:val="0"/>
          <w:divBdr>
            <w:top w:val="none" w:sz="0" w:space="0" w:color="auto"/>
            <w:left w:val="none" w:sz="0" w:space="0" w:color="auto"/>
            <w:bottom w:val="none" w:sz="0" w:space="0" w:color="auto"/>
            <w:right w:val="none" w:sz="0" w:space="0" w:color="auto"/>
          </w:divBdr>
        </w:div>
        <w:div w:id="1531337861">
          <w:marLeft w:val="640"/>
          <w:marRight w:val="0"/>
          <w:marTop w:val="0"/>
          <w:marBottom w:val="0"/>
          <w:divBdr>
            <w:top w:val="none" w:sz="0" w:space="0" w:color="auto"/>
            <w:left w:val="none" w:sz="0" w:space="0" w:color="auto"/>
            <w:bottom w:val="none" w:sz="0" w:space="0" w:color="auto"/>
            <w:right w:val="none" w:sz="0" w:space="0" w:color="auto"/>
          </w:divBdr>
        </w:div>
        <w:div w:id="1541287030">
          <w:marLeft w:val="640"/>
          <w:marRight w:val="0"/>
          <w:marTop w:val="0"/>
          <w:marBottom w:val="0"/>
          <w:divBdr>
            <w:top w:val="none" w:sz="0" w:space="0" w:color="auto"/>
            <w:left w:val="none" w:sz="0" w:space="0" w:color="auto"/>
            <w:bottom w:val="none" w:sz="0" w:space="0" w:color="auto"/>
            <w:right w:val="none" w:sz="0" w:space="0" w:color="auto"/>
          </w:divBdr>
        </w:div>
        <w:div w:id="1545210812">
          <w:marLeft w:val="640"/>
          <w:marRight w:val="0"/>
          <w:marTop w:val="0"/>
          <w:marBottom w:val="0"/>
          <w:divBdr>
            <w:top w:val="none" w:sz="0" w:space="0" w:color="auto"/>
            <w:left w:val="none" w:sz="0" w:space="0" w:color="auto"/>
            <w:bottom w:val="none" w:sz="0" w:space="0" w:color="auto"/>
            <w:right w:val="none" w:sz="0" w:space="0" w:color="auto"/>
          </w:divBdr>
        </w:div>
        <w:div w:id="1553495053">
          <w:marLeft w:val="640"/>
          <w:marRight w:val="0"/>
          <w:marTop w:val="0"/>
          <w:marBottom w:val="0"/>
          <w:divBdr>
            <w:top w:val="none" w:sz="0" w:space="0" w:color="auto"/>
            <w:left w:val="none" w:sz="0" w:space="0" w:color="auto"/>
            <w:bottom w:val="none" w:sz="0" w:space="0" w:color="auto"/>
            <w:right w:val="none" w:sz="0" w:space="0" w:color="auto"/>
          </w:divBdr>
        </w:div>
        <w:div w:id="1553887891">
          <w:marLeft w:val="640"/>
          <w:marRight w:val="0"/>
          <w:marTop w:val="0"/>
          <w:marBottom w:val="0"/>
          <w:divBdr>
            <w:top w:val="none" w:sz="0" w:space="0" w:color="auto"/>
            <w:left w:val="none" w:sz="0" w:space="0" w:color="auto"/>
            <w:bottom w:val="none" w:sz="0" w:space="0" w:color="auto"/>
            <w:right w:val="none" w:sz="0" w:space="0" w:color="auto"/>
          </w:divBdr>
        </w:div>
        <w:div w:id="1555044201">
          <w:marLeft w:val="640"/>
          <w:marRight w:val="0"/>
          <w:marTop w:val="0"/>
          <w:marBottom w:val="0"/>
          <w:divBdr>
            <w:top w:val="none" w:sz="0" w:space="0" w:color="auto"/>
            <w:left w:val="none" w:sz="0" w:space="0" w:color="auto"/>
            <w:bottom w:val="none" w:sz="0" w:space="0" w:color="auto"/>
            <w:right w:val="none" w:sz="0" w:space="0" w:color="auto"/>
          </w:divBdr>
        </w:div>
        <w:div w:id="1571767051">
          <w:marLeft w:val="640"/>
          <w:marRight w:val="0"/>
          <w:marTop w:val="0"/>
          <w:marBottom w:val="0"/>
          <w:divBdr>
            <w:top w:val="none" w:sz="0" w:space="0" w:color="auto"/>
            <w:left w:val="none" w:sz="0" w:space="0" w:color="auto"/>
            <w:bottom w:val="none" w:sz="0" w:space="0" w:color="auto"/>
            <w:right w:val="none" w:sz="0" w:space="0" w:color="auto"/>
          </w:divBdr>
        </w:div>
        <w:div w:id="1584530933">
          <w:marLeft w:val="640"/>
          <w:marRight w:val="0"/>
          <w:marTop w:val="0"/>
          <w:marBottom w:val="0"/>
          <w:divBdr>
            <w:top w:val="none" w:sz="0" w:space="0" w:color="auto"/>
            <w:left w:val="none" w:sz="0" w:space="0" w:color="auto"/>
            <w:bottom w:val="none" w:sz="0" w:space="0" w:color="auto"/>
            <w:right w:val="none" w:sz="0" w:space="0" w:color="auto"/>
          </w:divBdr>
        </w:div>
        <w:div w:id="1592394887">
          <w:marLeft w:val="640"/>
          <w:marRight w:val="0"/>
          <w:marTop w:val="0"/>
          <w:marBottom w:val="0"/>
          <w:divBdr>
            <w:top w:val="none" w:sz="0" w:space="0" w:color="auto"/>
            <w:left w:val="none" w:sz="0" w:space="0" w:color="auto"/>
            <w:bottom w:val="none" w:sz="0" w:space="0" w:color="auto"/>
            <w:right w:val="none" w:sz="0" w:space="0" w:color="auto"/>
          </w:divBdr>
        </w:div>
        <w:div w:id="1594431545">
          <w:marLeft w:val="640"/>
          <w:marRight w:val="0"/>
          <w:marTop w:val="0"/>
          <w:marBottom w:val="0"/>
          <w:divBdr>
            <w:top w:val="none" w:sz="0" w:space="0" w:color="auto"/>
            <w:left w:val="none" w:sz="0" w:space="0" w:color="auto"/>
            <w:bottom w:val="none" w:sz="0" w:space="0" w:color="auto"/>
            <w:right w:val="none" w:sz="0" w:space="0" w:color="auto"/>
          </w:divBdr>
        </w:div>
        <w:div w:id="1604413919">
          <w:marLeft w:val="640"/>
          <w:marRight w:val="0"/>
          <w:marTop w:val="0"/>
          <w:marBottom w:val="0"/>
          <w:divBdr>
            <w:top w:val="none" w:sz="0" w:space="0" w:color="auto"/>
            <w:left w:val="none" w:sz="0" w:space="0" w:color="auto"/>
            <w:bottom w:val="none" w:sz="0" w:space="0" w:color="auto"/>
            <w:right w:val="none" w:sz="0" w:space="0" w:color="auto"/>
          </w:divBdr>
        </w:div>
        <w:div w:id="1630863507">
          <w:marLeft w:val="640"/>
          <w:marRight w:val="0"/>
          <w:marTop w:val="0"/>
          <w:marBottom w:val="0"/>
          <w:divBdr>
            <w:top w:val="none" w:sz="0" w:space="0" w:color="auto"/>
            <w:left w:val="none" w:sz="0" w:space="0" w:color="auto"/>
            <w:bottom w:val="none" w:sz="0" w:space="0" w:color="auto"/>
            <w:right w:val="none" w:sz="0" w:space="0" w:color="auto"/>
          </w:divBdr>
        </w:div>
        <w:div w:id="1631664969">
          <w:marLeft w:val="640"/>
          <w:marRight w:val="0"/>
          <w:marTop w:val="0"/>
          <w:marBottom w:val="0"/>
          <w:divBdr>
            <w:top w:val="none" w:sz="0" w:space="0" w:color="auto"/>
            <w:left w:val="none" w:sz="0" w:space="0" w:color="auto"/>
            <w:bottom w:val="none" w:sz="0" w:space="0" w:color="auto"/>
            <w:right w:val="none" w:sz="0" w:space="0" w:color="auto"/>
          </w:divBdr>
        </w:div>
        <w:div w:id="1643578734">
          <w:marLeft w:val="640"/>
          <w:marRight w:val="0"/>
          <w:marTop w:val="0"/>
          <w:marBottom w:val="0"/>
          <w:divBdr>
            <w:top w:val="none" w:sz="0" w:space="0" w:color="auto"/>
            <w:left w:val="none" w:sz="0" w:space="0" w:color="auto"/>
            <w:bottom w:val="none" w:sz="0" w:space="0" w:color="auto"/>
            <w:right w:val="none" w:sz="0" w:space="0" w:color="auto"/>
          </w:divBdr>
        </w:div>
        <w:div w:id="1678996888">
          <w:marLeft w:val="640"/>
          <w:marRight w:val="0"/>
          <w:marTop w:val="0"/>
          <w:marBottom w:val="0"/>
          <w:divBdr>
            <w:top w:val="none" w:sz="0" w:space="0" w:color="auto"/>
            <w:left w:val="none" w:sz="0" w:space="0" w:color="auto"/>
            <w:bottom w:val="none" w:sz="0" w:space="0" w:color="auto"/>
            <w:right w:val="none" w:sz="0" w:space="0" w:color="auto"/>
          </w:divBdr>
        </w:div>
        <w:div w:id="1689326954">
          <w:marLeft w:val="640"/>
          <w:marRight w:val="0"/>
          <w:marTop w:val="0"/>
          <w:marBottom w:val="0"/>
          <w:divBdr>
            <w:top w:val="none" w:sz="0" w:space="0" w:color="auto"/>
            <w:left w:val="none" w:sz="0" w:space="0" w:color="auto"/>
            <w:bottom w:val="none" w:sz="0" w:space="0" w:color="auto"/>
            <w:right w:val="none" w:sz="0" w:space="0" w:color="auto"/>
          </w:divBdr>
        </w:div>
        <w:div w:id="1696618050">
          <w:marLeft w:val="640"/>
          <w:marRight w:val="0"/>
          <w:marTop w:val="0"/>
          <w:marBottom w:val="0"/>
          <w:divBdr>
            <w:top w:val="none" w:sz="0" w:space="0" w:color="auto"/>
            <w:left w:val="none" w:sz="0" w:space="0" w:color="auto"/>
            <w:bottom w:val="none" w:sz="0" w:space="0" w:color="auto"/>
            <w:right w:val="none" w:sz="0" w:space="0" w:color="auto"/>
          </w:divBdr>
        </w:div>
        <w:div w:id="1711222153">
          <w:marLeft w:val="640"/>
          <w:marRight w:val="0"/>
          <w:marTop w:val="0"/>
          <w:marBottom w:val="0"/>
          <w:divBdr>
            <w:top w:val="none" w:sz="0" w:space="0" w:color="auto"/>
            <w:left w:val="none" w:sz="0" w:space="0" w:color="auto"/>
            <w:bottom w:val="none" w:sz="0" w:space="0" w:color="auto"/>
            <w:right w:val="none" w:sz="0" w:space="0" w:color="auto"/>
          </w:divBdr>
        </w:div>
        <w:div w:id="1720744574">
          <w:marLeft w:val="640"/>
          <w:marRight w:val="0"/>
          <w:marTop w:val="0"/>
          <w:marBottom w:val="0"/>
          <w:divBdr>
            <w:top w:val="none" w:sz="0" w:space="0" w:color="auto"/>
            <w:left w:val="none" w:sz="0" w:space="0" w:color="auto"/>
            <w:bottom w:val="none" w:sz="0" w:space="0" w:color="auto"/>
            <w:right w:val="none" w:sz="0" w:space="0" w:color="auto"/>
          </w:divBdr>
        </w:div>
        <w:div w:id="1732000149">
          <w:marLeft w:val="640"/>
          <w:marRight w:val="0"/>
          <w:marTop w:val="0"/>
          <w:marBottom w:val="0"/>
          <w:divBdr>
            <w:top w:val="none" w:sz="0" w:space="0" w:color="auto"/>
            <w:left w:val="none" w:sz="0" w:space="0" w:color="auto"/>
            <w:bottom w:val="none" w:sz="0" w:space="0" w:color="auto"/>
            <w:right w:val="none" w:sz="0" w:space="0" w:color="auto"/>
          </w:divBdr>
        </w:div>
        <w:div w:id="1744258283">
          <w:marLeft w:val="640"/>
          <w:marRight w:val="0"/>
          <w:marTop w:val="0"/>
          <w:marBottom w:val="0"/>
          <w:divBdr>
            <w:top w:val="none" w:sz="0" w:space="0" w:color="auto"/>
            <w:left w:val="none" w:sz="0" w:space="0" w:color="auto"/>
            <w:bottom w:val="none" w:sz="0" w:space="0" w:color="auto"/>
            <w:right w:val="none" w:sz="0" w:space="0" w:color="auto"/>
          </w:divBdr>
        </w:div>
        <w:div w:id="1748265627">
          <w:marLeft w:val="640"/>
          <w:marRight w:val="0"/>
          <w:marTop w:val="0"/>
          <w:marBottom w:val="0"/>
          <w:divBdr>
            <w:top w:val="none" w:sz="0" w:space="0" w:color="auto"/>
            <w:left w:val="none" w:sz="0" w:space="0" w:color="auto"/>
            <w:bottom w:val="none" w:sz="0" w:space="0" w:color="auto"/>
            <w:right w:val="none" w:sz="0" w:space="0" w:color="auto"/>
          </w:divBdr>
        </w:div>
        <w:div w:id="1754935007">
          <w:marLeft w:val="640"/>
          <w:marRight w:val="0"/>
          <w:marTop w:val="0"/>
          <w:marBottom w:val="0"/>
          <w:divBdr>
            <w:top w:val="none" w:sz="0" w:space="0" w:color="auto"/>
            <w:left w:val="none" w:sz="0" w:space="0" w:color="auto"/>
            <w:bottom w:val="none" w:sz="0" w:space="0" w:color="auto"/>
            <w:right w:val="none" w:sz="0" w:space="0" w:color="auto"/>
          </w:divBdr>
        </w:div>
        <w:div w:id="1773361128">
          <w:marLeft w:val="640"/>
          <w:marRight w:val="0"/>
          <w:marTop w:val="0"/>
          <w:marBottom w:val="0"/>
          <w:divBdr>
            <w:top w:val="none" w:sz="0" w:space="0" w:color="auto"/>
            <w:left w:val="none" w:sz="0" w:space="0" w:color="auto"/>
            <w:bottom w:val="none" w:sz="0" w:space="0" w:color="auto"/>
            <w:right w:val="none" w:sz="0" w:space="0" w:color="auto"/>
          </w:divBdr>
        </w:div>
        <w:div w:id="1780762620">
          <w:marLeft w:val="640"/>
          <w:marRight w:val="0"/>
          <w:marTop w:val="0"/>
          <w:marBottom w:val="0"/>
          <w:divBdr>
            <w:top w:val="none" w:sz="0" w:space="0" w:color="auto"/>
            <w:left w:val="none" w:sz="0" w:space="0" w:color="auto"/>
            <w:bottom w:val="none" w:sz="0" w:space="0" w:color="auto"/>
            <w:right w:val="none" w:sz="0" w:space="0" w:color="auto"/>
          </w:divBdr>
        </w:div>
        <w:div w:id="1787574734">
          <w:marLeft w:val="640"/>
          <w:marRight w:val="0"/>
          <w:marTop w:val="0"/>
          <w:marBottom w:val="0"/>
          <w:divBdr>
            <w:top w:val="none" w:sz="0" w:space="0" w:color="auto"/>
            <w:left w:val="none" w:sz="0" w:space="0" w:color="auto"/>
            <w:bottom w:val="none" w:sz="0" w:space="0" w:color="auto"/>
            <w:right w:val="none" w:sz="0" w:space="0" w:color="auto"/>
          </w:divBdr>
        </w:div>
        <w:div w:id="1787768631">
          <w:marLeft w:val="640"/>
          <w:marRight w:val="0"/>
          <w:marTop w:val="0"/>
          <w:marBottom w:val="0"/>
          <w:divBdr>
            <w:top w:val="none" w:sz="0" w:space="0" w:color="auto"/>
            <w:left w:val="none" w:sz="0" w:space="0" w:color="auto"/>
            <w:bottom w:val="none" w:sz="0" w:space="0" w:color="auto"/>
            <w:right w:val="none" w:sz="0" w:space="0" w:color="auto"/>
          </w:divBdr>
        </w:div>
        <w:div w:id="1790584286">
          <w:marLeft w:val="640"/>
          <w:marRight w:val="0"/>
          <w:marTop w:val="0"/>
          <w:marBottom w:val="0"/>
          <w:divBdr>
            <w:top w:val="none" w:sz="0" w:space="0" w:color="auto"/>
            <w:left w:val="none" w:sz="0" w:space="0" w:color="auto"/>
            <w:bottom w:val="none" w:sz="0" w:space="0" w:color="auto"/>
            <w:right w:val="none" w:sz="0" w:space="0" w:color="auto"/>
          </w:divBdr>
        </w:div>
        <w:div w:id="1790586799">
          <w:marLeft w:val="640"/>
          <w:marRight w:val="0"/>
          <w:marTop w:val="0"/>
          <w:marBottom w:val="0"/>
          <w:divBdr>
            <w:top w:val="none" w:sz="0" w:space="0" w:color="auto"/>
            <w:left w:val="none" w:sz="0" w:space="0" w:color="auto"/>
            <w:bottom w:val="none" w:sz="0" w:space="0" w:color="auto"/>
            <w:right w:val="none" w:sz="0" w:space="0" w:color="auto"/>
          </w:divBdr>
        </w:div>
        <w:div w:id="1808356956">
          <w:marLeft w:val="640"/>
          <w:marRight w:val="0"/>
          <w:marTop w:val="0"/>
          <w:marBottom w:val="0"/>
          <w:divBdr>
            <w:top w:val="none" w:sz="0" w:space="0" w:color="auto"/>
            <w:left w:val="none" w:sz="0" w:space="0" w:color="auto"/>
            <w:bottom w:val="none" w:sz="0" w:space="0" w:color="auto"/>
            <w:right w:val="none" w:sz="0" w:space="0" w:color="auto"/>
          </w:divBdr>
        </w:div>
        <w:div w:id="1819148746">
          <w:marLeft w:val="640"/>
          <w:marRight w:val="0"/>
          <w:marTop w:val="0"/>
          <w:marBottom w:val="0"/>
          <w:divBdr>
            <w:top w:val="none" w:sz="0" w:space="0" w:color="auto"/>
            <w:left w:val="none" w:sz="0" w:space="0" w:color="auto"/>
            <w:bottom w:val="none" w:sz="0" w:space="0" w:color="auto"/>
            <w:right w:val="none" w:sz="0" w:space="0" w:color="auto"/>
          </w:divBdr>
        </w:div>
        <w:div w:id="1836726884">
          <w:marLeft w:val="640"/>
          <w:marRight w:val="0"/>
          <w:marTop w:val="0"/>
          <w:marBottom w:val="0"/>
          <w:divBdr>
            <w:top w:val="none" w:sz="0" w:space="0" w:color="auto"/>
            <w:left w:val="none" w:sz="0" w:space="0" w:color="auto"/>
            <w:bottom w:val="none" w:sz="0" w:space="0" w:color="auto"/>
            <w:right w:val="none" w:sz="0" w:space="0" w:color="auto"/>
          </w:divBdr>
        </w:div>
        <w:div w:id="1856334941">
          <w:marLeft w:val="640"/>
          <w:marRight w:val="0"/>
          <w:marTop w:val="0"/>
          <w:marBottom w:val="0"/>
          <w:divBdr>
            <w:top w:val="none" w:sz="0" w:space="0" w:color="auto"/>
            <w:left w:val="none" w:sz="0" w:space="0" w:color="auto"/>
            <w:bottom w:val="none" w:sz="0" w:space="0" w:color="auto"/>
            <w:right w:val="none" w:sz="0" w:space="0" w:color="auto"/>
          </w:divBdr>
        </w:div>
        <w:div w:id="1872179844">
          <w:marLeft w:val="640"/>
          <w:marRight w:val="0"/>
          <w:marTop w:val="0"/>
          <w:marBottom w:val="0"/>
          <w:divBdr>
            <w:top w:val="none" w:sz="0" w:space="0" w:color="auto"/>
            <w:left w:val="none" w:sz="0" w:space="0" w:color="auto"/>
            <w:bottom w:val="none" w:sz="0" w:space="0" w:color="auto"/>
            <w:right w:val="none" w:sz="0" w:space="0" w:color="auto"/>
          </w:divBdr>
        </w:div>
        <w:div w:id="1873834799">
          <w:marLeft w:val="640"/>
          <w:marRight w:val="0"/>
          <w:marTop w:val="0"/>
          <w:marBottom w:val="0"/>
          <w:divBdr>
            <w:top w:val="none" w:sz="0" w:space="0" w:color="auto"/>
            <w:left w:val="none" w:sz="0" w:space="0" w:color="auto"/>
            <w:bottom w:val="none" w:sz="0" w:space="0" w:color="auto"/>
            <w:right w:val="none" w:sz="0" w:space="0" w:color="auto"/>
          </w:divBdr>
        </w:div>
        <w:div w:id="1882862993">
          <w:marLeft w:val="640"/>
          <w:marRight w:val="0"/>
          <w:marTop w:val="0"/>
          <w:marBottom w:val="0"/>
          <w:divBdr>
            <w:top w:val="none" w:sz="0" w:space="0" w:color="auto"/>
            <w:left w:val="none" w:sz="0" w:space="0" w:color="auto"/>
            <w:bottom w:val="none" w:sz="0" w:space="0" w:color="auto"/>
            <w:right w:val="none" w:sz="0" w:space="0" w:color="auto"/>
          </w:divBdr>
        </w:div>
        <w:div w:id="1891455470">
          <w:marLeft w:val="640"/>
          <w:marRight w:val="0"/>
          <w:marTop w:val="0"/>
          <w:marBottom w:val="0"/>
          <w:divBdr>
            <w:top w:val="none" w:sz="0" w:space="0" w:color="auto"/>
            <w:left w:val="none" w:sz="0" w:space="0" w:color="auto"/>
            <w:bottom w:val="none" w:sz="0" w:space="0" w:color="auto"/>
            <w:right w:val="none" w:sz="0" w:space="0" w:color="auto"/>
          </w:divBdr>
        </w:div>
        <w:div w:id="1902328252">
          <w:marLeft w:val="640"/>
          <w:marRight w:val="0"/>
          <w:marTop w:val="0"/>
          <w:marBottom w:val="0"/>
          <w:divBdr>
            <w:top w:val="none" w:sz="0" w:space="0" w:color="auto"/>
            <w:left w:val="none" w:sz="0" w:space="0" w:color="auto"/>
            <w:bottom w:val="none" w:sz="0" w:space="0" w:color="auto"/>
            <w:right w:val="none" w:sz="0" w:space="0" w:color="auto"/>
          </w:divBdr>
        </w:div>
        <w:div w:id="1910075087">
          <w:marLeft w:val="640"/>
          <w:marRight w:val="0"/>
          <w:marTop w:val="0"/>
          <w:marBottom w:val="0"/>
          <w:divBdr>
            <w:top w:val="none" w:sz="0" w:space="0" w:color="auto"/>
            <w:left w:val="none" w:sz="0" w:space="0" w:color="auto"/>
            <w:bottom w:val="none" w:sz="0" w:space="0" w:color="auto"/>
            <w:right w:val="none" w:sz="0" w:space="0" w:color="auto"/>
          </w:divBdr>
        </w:div>
        <w:div w:id="1916279746">
          <w:marLeft w:val="640"/>
          <w:marRight w:val="0"/>
          <w:marTop w:val="0"/>
          <w:marBottom w:val="0"/>
          <w:divBdr>
            <w:top w:val="none" w:sz="0" w:space="0" w:color="auto"/>
            <w:left w:val="none" w:sz="0" w:space="0" w:color="auto"/>
            <w:bottom w:val="none" w:sz="0" w:space="0" w:color="auto"/>
            <w:right w:val="none" w:sz="0" w:space="0" w:color="auto"/>
          </w:divBdr>
        </w:div>
        <w:div w:id="1922180099">
          <w:marLeft w:val="640"/>
          <w:marRight w:val="0"/>
          <w:marTop w:val="0"/>
          <w:marBottom w:val="0"/>
          <w:divBdr>
            <w:top w:val="none" w:sz="0" w:space="0" w:color="auto"/>
            <w:left w:val="none" w:sz="0" w:space="0" w:color="auto"/>
            <w:bottom w:val="none" w:sz="0" w:space="0" w:color="auto"/>
            <w:right w:val="none" w:sz="0" w:space="0" w:color="auto"/>
          </w:divBdr>
        </w:div>
        <w:div w:id="1924950188">
          <w:marLeft w:val="640"/>
          <w:marRight w:val="0"/>
          <w:marTop w:val="0"/>
          <w:marBottom w:val="0"/>
          <w:divBdr>
            <w:top w:val="none" w:sz="0" w:space="0" w:color="auto"/>
            <w:left w:val="none" w:sz="0" w:space="0" w:color="auto"/>
            <w:bottom w:val="none" w:sz="0" w:space="0" w:color="auto"/>
            <w:right w:val="none" w:sz="0" w:space="0" w:color="auto"/>
          </w:divBdr>
        </w:div>
        <w:div w:id="1932202968">
          <w:marLeft w:val="640"/>
          <w:marRight w:val="0"/>
          <w:marTop w:val="0"/>
          <w:marBottom w:val="0"/>
          <w:divBdr>
            <w:top w:val="none" w:sz="0" w:space="0" w:color="auto"/>
            <w:left w:val="none" w:sz="0" w:space="0" w:color="auto"/>
            <w:bottom w:val="none" w:sz="0" w:space="0" w:color="auto"/>
            <w:right w:val="none" w:sz="0" w:space="0" w:color="auto"/>
          </w:divBdr>
        </w:div>
        <w:div w:id="1933277038">
          <w:marLeft w:val="640"/>
          <w:marRight w:val="0"/>
          <w:marTop w:val="0"/>
          <w:marBottom w:val="0"/>
          <w:divBdr>
            <w:top w:val="none" w:sz="0" w:space="0" w:color="auto"/>
            <w:left w:val="none" w:sz="0" w:space="0" w:color="auto"/>
            <w:bottom w:val="none" w:sz="0" w:space="0" w:color="auto"/>
            <w:right w:val="none" w:sz="0" w:space="0" w:color="auto"/>
          </w:divBdr>
        </w:div>
        <w:div w:id="1959674742">
          <w:marLeft w:val="640"/>
          <w:marRight w:val="0"/>
          <w:marTop w:val="0"/>
          <w:marBottom w:val="0"/>
          <w:divBdr>
            <w:top w:val="none" w:sz="0" w:space="0" w:color="auto"/>
            <w:left w:val="none" w:sz="0" w:space="0" w:color="auto"/>
            <w:bottom w:val="none" w:sz="0" w:space="0" w:color="auto"/>
            <w:right w:val="none" w:sz="0" w:space="0" w:color="auto"/>
          </w:divBdr>
        </w:div>
        <w:div w:id="1960643824">
          <w:marLeft w:val="640"/>
          <w:marRight w:val="0"/>
          <w:marTop w:val="0"/>
          <w:marBottom w:val="0"/>
          <w:divBdr>
            <w:top w:val="none" w:sz="0" w:space="0" w:color="auto"/>
            <w:left w:val="none" w:sz="0" w:space="0" w:color="auto"/>
            <w:bottom w:val="none" w:sz="0" w:space="0" w:color="auto"/>
            <w:right w:val="none" w:sz="0" w:space="0" w:color="auto"/>
          </w:divBdr>
        </w:div>
        <w:div w:id="1967925126">
          <w:marLeft w:val="640"/>
          <w:marRight w:val="0"/>
          <w:marTop w:val="0"/>
          <w:marBottom w:val="0"/>
          <w:divBdr>
            <w:top w:val="none" w:sz="0" w:space="0" w:color="auto"/>
            <w:left w:val="none" w:sz="0" w:space="0" w:color="auto"/>
            <w:bottom w:val="none" w:sz="0" w:space="0" w:color="auto"/>
            <w:right w:val="none" w:sz="0" w:space="0" w:color="auto"/>
          </w:divBdr>
        </w:div>
        <w:div w:id="1969163039">
          <w:marLeft w:val="640"/>
          <w:marRight w:val="0"/>
          <w:marTop w:val="0"/>
          <w:marBottom w:val="0"/>
          <w:divBdr>
            <w:top w:val="none" w:sz="0" w:space="0" w:color="auto"/>
            <w:left w:val="none" w:sz="0" w:space="0" w:color="auto"/>
            <w:bottom w:val="none" w:sz="0" w:space="0" w:color="auto"/>
            <w:right w:val="none" w:sz="0" w:space="0" w:color="auto"/>
          </w:divBdr>
        </w:div>
        <w:div w:id="1969385231">
          <w:marLeft w:val="640"/>
          <w:marRight w:val="0"/>
          <w:marTop w:val="0"/>
          <w:marBottom w:val="0"/>
          <w:divBdr>
            <w:top w:val="none" w:sz="0" w:space="0" w:color="auto"/>
            <w:left w:val="none" w:sz="0" w:space="0" w:color="auto"/>
            <w:bottom w:val="none" w:sz="0" w:space="0" w:color="auto"/>
            <w:right w:val="none" w:sz="0" w:space="0" w:color="auto"/>
          </w:divBdr>
        </w:div>
        <w:div w:id="1977762456">
          <w:marLeft w:val="640"/>
          <w:marRight w:val="0"/>
          <w:marTop w:val="0"/>
          <w:marBottom w:val="0"/>
          <w:divBdr>
            <w:top w:val="none" w:sz="0" w:space="0" w:color="auto"/>
            <w:left w:val="none" w:sz="0" w:space="0" w:color="auto"/>
            <w:bottom w:val="none" w:sz="0" w:space="0" w:color="auto"/>
            <w:right w:val="none" w:sz="0" w:space="0" w:color="auto"/>
          </w:divBdr>
        </w:div>
        <w:div w:id="1987126772">
          <w:marLeft w:val="640"/>
          <w:marRight w:val="0"/>
          <w:marTop w:val="0"/>
          <w:marBottom w:val="0"/>
          <w:divBdr>
            <w:top w:val="none" w:sz="0" w:space="0" w:color="auto"/>
            <w:left w:val="none" w:sz="0" w:space="0" w:color="auto"/>
            <w:bottom w:val="none" w:sz="0" w:space="0" w:color="auto"/>
            <w:right w:val="none" w:sz="0" w:space="0" w:color="auto"/>
          </w:divBdr>
        </w:div>
        <w:div w:id="1987198283">
          <w:marLeft w:val="640"/>
          <w:marRight w:val="0"/>
          <w:marTop w:val="0"/>
          <w:marBottom w:val="0"/>
          <w:divBdr>
            <w:top w:val="none" w:sz="0" w:space="0" w:color="auto"/>
            <w:left w:val="none" w:sz="0" w:space="0" w:color="auto"/>
            <w:bottom w:val="none" w:sz="0" w:space="0" w:color="auto"/>
            <w:right w:val="none" w:sz="0" w:space="0" w:color="auto"/>
          </w:divBdr>
        </w:div>
        <w:div w:id="1990092409">
          <w:marLeft w:val="640"/>
          <w:marRight w:val="0"/>
          <w:marTop w:val="0"/>
          <w:marBottom w:val="0"/>
          <w:divBdr>
            <w:top w:val="none" w:sz="0" w:space="0" w:color="auto"/>
            <w:left w:val="none" w:sz="0" w:space="0" w:color="auto"/>
            <w:bottom w:val="none" w:sz="0" w:space="0" w:color="auto"/>
            <w:right w:val="none" w:sz="0" w:space="0" w:color="auto"/>
          </w:divBdr>
        </w:div>
        <w:div w:id="1994290979">
          <w:marLeft w:val="640"/>
          <w:marRight w:val="0"/>
          <w:marTop w:val="0"/>
          <w:marBottom w:val="0"/>
          <w:divBdr>
            <w:top w:val="none" w:sz="0" w:space="0" w:color="auto"/>
            <w:left w:val="none" w:sz="0" w:space="0" w:color="auto"/>
            <w:bottom w:val="none" w:sz="0" w:space="0" w:color="auto"/>
            <w:right w:val="none" w:sz="0" w:space="0" w:color="auto"/>
          </w:divBdr>
        </w:div>
        <w:div w:id="2009215066">
          <w:marLeft w:val="640"/>
          <w:marRight w:val="0"/>
          <w:marTop w:val="0"/>
          <w:marBottom w:val="0"/>
          <w:divBdr>
            <w:top w:val="none" w:sz="0" w:space="0" w:color="auto"/>
            <w:left w:val="none" w:sz="0" w:space="0" w:color="auto"/>
            <w:bottom w:val="none" w:sz="0" w:space="0" w:color="auto"/>
            <w:right w:val="none" w:sz="0" w:space="0" w:color="auto"/>
          </w:divBdr>
        </w:div>
        <w:div w:id="2043096068">
          <w:marLeft w:val="640"/>
          <w:marRight w:val="0"/>
          <w:marTop w:val="0"/>
          <w:marBottom w:val="0"/>
          <w:divBdr>
            <w:top w:val="none" w:sz="0" w:space="0" w:color="auto"/>
            <w:left w:val="none" w:sz="0" w:space="0" w:color="auto"/>
            <w:bottom w:val="none" w:sz="0" w:space="0" w:color="auto"/>
            <w:right w:val="none" w:sz="0" w:space="0" w:color="auto"/>
          </w:divBdr>
        </w:div>
        <w:div w:id="2045058380">
          <w:marLeft w:val="640"/>
          <w:marRight w:val="0"/>
          <w:marTop w:val="0"/>
          <w:marBottom w:val="0"/>
          <w:divBdr>
            <w:top w:val="none" w:sz="0" w:space="0" w:color="auto"/>
            <w:left w:val="none" w:sz="0" w:space="0" w:color="auto"/>
            <w:bottom w:val="none" w:sz="0" w:space="0" w:color="auto"/>
            <w:right w:val="none" w:sz="0" w:space="0" w:color="auto"/>
          </w:divBdr>
        </w:div>
        <w:div w:id="2063751962">
          <w:marLeft w:val="640"/>
          <w:marRight w:val="0"/>
          <w:marTop w:val="0"/>
          <w:marBottom w:val="0"/>
          <w:divBdr>
            <w:top w:val="none" w:sz="0" w:space="0" w:color="auto"/>
            <w:left w:val="none" w:sz="0" w:space="0" w:color="auto"/>
            <w:bottom w:val="none" w:sz="0" w:space="0" w:color="auto"/>
            <w:right w:val="none" w:sz="0" w:space="0" w:color="auto"/>
          </w:divBdr>
        </w:div>
        <w:div w:id="2068650510">
          <w:marLeft w:val="640"/>
          <w:marRight w:val="0"/>
          <w:marTop w:val="0"/>
          <w:marBottom w:val="0"/>
          <w:divBdr>
            <w:top w:val="none" w:sz="0" w:space="0" w:color="auto"/>
            <w:left w:val="none" w:sz="0" w:space="0" w:color="auto"/>
            <w:bottom w:val="none" w:sz="0" w:space="0" w:color="auto"/>
            <w:right w:val="none" w:sz="0" w:space="0" w:color="auto"/>
          </w:divBdr>
        </w:div>
        <w:div w:id="2068988929">
          <w:marLeft w:val="640"/>
          <w:marRight w:val="0"/>
          <w:marTop w:val="0"/>
          <w:marBottom w:val="0"/>
          <w:divBdr>
            <w:top w:val="none" w:sz="0" w:space="0" w:color="auto"/>
            <w:left w:val="none" w:sz="0" w:space="0" w:color="auto"/>
            <w:bottom w:val="none" w:sz="0" w:space="0" w:color="auto"/>
            <w:right w:val="none" w:sz="0" w:space="0" w:color="auto"/>
          </w:divBdr>
        </w:div>
        <w:div w:id="2100716408">
          <w:marLeft w:val="640"/>
          <w:marRight w:val="0"/>
          <w:marTop w:val="0"/>
          <w:marBottom w:val="0"/>
          <w:divBdr>
            <w:top w:val="none" w:sz="0" w:space="0" w:color="auto"/>
            <w:left w:val="none" w:sz="0" w:space="0" w:color="auto"/>
            <w:bottom w:val="none" w:sz="0" w:space="0" w:color="auto"/>
            <w:right w:val="none" w:sz="0" w:space="0" w:color="auto"/>
          </w:divBdr>
        </w:div>
        <w:div w:id="2103990605">
          <w:marLeft w:val="640"/>
          <w:marRight w:val="0"/>
          <w:marTop w:val="0"/>
          <w:marBottom w:val="0"/>
          <w:divBdr>
            <w:top w:val="none" w:sz="0" w:space="0" w:color="auto"/>
            <w:left w:val="none" w:sz="0" w:space="0" w:color="auto"/>
            <w:bottom w:val="none" w:sz="0" w:space="0" w:color="auto"/>
            <w:right w:val="none" w:sz="0" w:space="0" w:color="auto"/>
          </w:divBdr>
        </w:div>
        <w:div w:id="2113619874">
          <w:marLeft w:val="640"/>
          <w:marRight w:val="0"/>
          <w:marTop w:val="0"/>
          <w:marBottom w:val="0"/>
          <w:divBdr>
            <w:top w:val="none" w:sz="0" w:space="0" w:color="auto"/>
            <w:left w:val="none" w:sz="0" w:space="0" w:color="auto"/>
            <w:bottom w:val="none" w:sz="0" w:space="0" w:color="auto"/>
            <w:right w:val="none" w:sz="0" w:space="0" w:color="auto"/>
          </w:divBdr>
        </w:div>
        <w:div w:id="2131432330">
          <w:marLeft w:val="640"/>
          <w:marRight w:val="0"/>
          <w:marTop w:val="0"/>
          <w:marBottom w:val="0"/>
          <w:divBdr>
            <w:top w:val="none" w:sz="0" w:space="0" w:color="auto"/>
            <w:left w:val="none" w:sz="0" w:space="0" w:color="auto"/>
            <w:bottom w:val="none" w:sz="0" w:space="0" w:color="auto"/>
            <w:right w:val="none" w:sz="0" w:space="0" w:color="auto"/>
          </w:divBdr>
        </w:div>
        <w:div w:id="2134210332">
          <w:marLeft w:val="640"/>
          <w:marRight w:val="0"/>
          <w:marTop w:val="0"/>
          <w:marBottom w:val="0"/>
          <w:divBdr>
            <w:top w:val="none" w:sz="0" w:space="0" w:color="auto"/>
            <w:left w:val="none" w:sz="0" w:space="0" w:color="auto"/>
            <w:bottom w:val="none" w:sz="0" w:space="0" w:color="auto"/>
            <w:right w:val="none" w:sz="0" w:space="0" w:color="auto"/>
          </w:divBdr>
        </w:div>
      </w:divsChild>
    </w:div>
    <w:div w:id="1025059655">
      <w:bodyDiv w:val="1"/>
      <w:marLeft w:val="0"/>
      <w:marRight w:val="0"/>
      <w:marTop w:val="0"/>
      <w:marBottom w:val="0"/>
      <w:divBdr>
        <w:top w:val="none" w:sz="0" w:space="0" w:color="auto"/>
        <w:left w:val="none" w:sz="0" w:space="0" w:color="auto"/>
        <w:bottom w:val="none" w:sz="0" w:space="0" w:color="auto"/>
        <w:right w:val="none" w:sz="0" w:space="0" w:color="auto"/>
      </w:divBdr>
      <w:divsChild>
        <w:div w:id="8535141">
          <w:marLeft w:val="640"/>
          <w:marRight w:val="0"/>
          <w:marTop w:val="0"/>
          <w:marBottom w:val="0"/>
          <w:divBdr>
            <w:top w:val="none" w:sz="0" w:space="0" w:color="auto"/>
            <w:left w:val="none" w:sz="0" w:space="0" w:color="auto"/>
            <w:bottom w:val="none" w:sz="0" w:space="0" w:color="auto"/>
            <w:right w:val="none" w:sz="0" w:space="0" w:color="auto"/>
          </w:divBdr>
        </w:div>
        <w:div w:id="15546050">
          <w:marLeft w:val="640"/>
          <w:marRight w:val="0"/>
          <w:marTop w:val="0"/>
          <w:marBottom w:val="0"/>
          <w:divBdr>
            <w:top w:val="none" w:sz="0" w:space="0" w:color="auto"/>
            <w:left w:val="none" w:sz="0" w:space="0" w:color="auto"/>
            <w:bottom w:val="none" w:sz="0" w:space="0" w:color="auto"/>
            <w:right w:val="none" w:sz="0" w:space="0" w:color="auto"/>
          </w:divBdr>
        </w:div>
        <w:div w:id="29113676">
          <w:marLeft w:val="640"/>
          <w:marRight w:val="0"/>
          <w:marTop w:val="0"/>
          <w:marBottom w:val="0"/>
          <w:divBdr>
            <w:top w:val="none" w:sz="0" w:space="0" w:color="auto"/>
            <w:left w:val="none" w:sz="0" w:space="0" w:color="auto"/>
            <w:bottom w:val="none" w:sz="0" w:space="0" w:color="auto"/>
            <w:right w:val="none" w:sz="0" w:space="0" w:color="auto"/>
          </w:divBdr>
        </w:div>
        <w:div w:id="40329958">
          <w:marLeft w:val="640"/>
          <w:marRight w:val="0"/>
          <w:marTop w:val="0"/>
          <w:marBottom w:val="0"/>
          <w:divBdr>
            <w:top w:val="none" w:sz="0" w:space="0" w:color="auto"/>
            <w:left w:val="none" w:sz="0" w:space="0" w:color="auto"/>
            <w:bottom w:val="none" w:sz="0" w:space="0" w:color="auto"/>
            <w:right w:val="none" w:sz="0" w:space="0" w:color="auto"/>
          </w:divBdr>
        </w:div>
        <w:div w:id="43069362">
          <w:marLeft w:val="640"/>
          <w:marRight w:val="0"/>
          <w:marTop w:val="0"/>
          <w:marBottom w:val="0"/>
          <w:divBdr>
            <w:top w:val="none" w:sz="0" w:space="0" w:color="auto"/>
            <w:left w:val="none" w:sz="0" w:space="0" w:color="auto"/>
            <w:bottom w:val="none" w:sz="0" w:space="0" w:color="auto"/>
            <w:right w:val="none" w:sz="0" w:space="0" w:color="auto"/>
          </w:divBdr>
        </w:div>
        <w:div w:id="45760133">
          <w:marLeft w:val="640"/>
          <w:marRight w:val="0"/>
          <w:marTop w:val="0"/>
          <w:marBottom w:val="0"/>
          <w:divBdr>
            <w:top w:val="none" w:sz="0" w:space="0" w:color="auto"/>
            <w:left w:val="none" w:sz="0" w:space="0" w:color="auto"/>
            <w:bottom w:val="none" w:sz="0" w:space="0" w:color="auto"/>
            <w:right w:val="none" w:sz="0" w:space="0" w:color="auto"/>
          </w:divBdr>
        </w:div>
        <w:div w:id="46608469">
          <w:marLeft w:val="640"/>
          <w:marRight w:val="0"/>
          <w:marTop w:val="0"/>
          <w:marBottom w:val="0"/>
          <w:divBdr>
            <w:top w:val="none" w:sz="0" w:space="0" w:color="auto"/>
            <w:left w:val="none" w:sz="0" w:space="0" w:color="auto"/>
            <w:bottom w:val="none" w:sz="0" w:space="0" w:color="auto"/>
            <w:right w:val="none" w:sz="0" w:space="0" w:color="auto"/>
          </w:divBdr>
        </w:div>
        <w:div w:id="73011749">
          <w:marLeft w:val="640"/>
          <w:marRight w:val="0"/>
          <w:marTop w:val="0"/>
          <w:marBottom w:val="0"/>
          <w:divBdr>
            <w:top w:val="none" w:sz="0" w:space="0" w:color="auto"/>
            <w:left w:val="none" w:sz="0" w:space="0" w:color="auto"/>
            <w:bottom w:val="none" w:sz="0" w:space="0" w:color="auto"/>
            <w:right w:val="none" w:sz="0" w:space="0" w:color="auto"/>
          </w:divBdr>
        </w:div>
        <w:div w:id="78643905">
          <w:marLeft w:val="640"/>
          <w:marRight w:val="0"/>
          <w:marTop w:val="0"/>
          <w:marBottom w:val="0"/>
          <w:divBdr>
            <w:top w:val="none" w:sz="0" w:space="0" w:color="auto"/>
            <w:left w:val="none" w:sz="0" w:space="0" w:color="auto"/>
            <w:bottom w:val="none" w:sz="0" w:space="0" w:color="auto"/>
            <w:right w:val="none" w:sz="0" w:space="0" w:color="auto"/>
          </w:divBdr>
        </w:div>
        <w:div w:id="113060648">
          <w:marLeft w:val="640"/>
          <w:marRight w:val="0"/>
          <w:marTop w:val="0"/>
          <w:marBottom w:val="0"/>
          <w:divBdr>
            <w:top w:val="none" w:sz="0" w:space="0" w:color="auto"/>
            <w:left w:val="none" w:sz="0" w:space="0" w:color="auto"/>
            <w:bottom w:val="none" w:sz="0" w:space="0" w:color="auto"/>
            <w:right w:val="none" w:sz="0" w:space="0" w:color="auto"/>
          </w:divBdr>
        </w:div>
        <w:div w:id="117795369">
          <w:marLeft w:val="640"/>
          <w:marRight w:val="0"/>
          <w:marTop w:val="0"/>
          <w:marBottom w:val="0"/>
          <w:divBdr>
            <w:top w:val="none" w:sz="0" w:space="0" w:color="auto"/>
            <w:left w:val="none" w:sz="0" w:space="0" w:color="auto"/>
            <w:bottom w:val="none" w:sz="0" w:space="0" w:color="auto"/>
            <w:right w:val="none" w:sz="0" w:space="0" w:color="auto"/>
          </w:divBdr>
        </w:div>
        <w:div w:id="119954481">
          <w:marLeft w:val="640"/>
          <w:marRight w:val="0"/>
          <w:marTop w:val="0"/>
          <w:marBottom w:val="0"/>
          <w:divBdr>
            <w:top w:val="none" w:sz="0" w:space="0" w:color="auto"/>
            <w:left w:val="none" w:sz="0" w:space="0" w:color="auto"/>
            <w:bottom w:val="none" w:sz="0" w:space="0" w:color="auto"/>
            <w:right w:val="none" w:sz="0" w:space="0" w:color="auto"/>
          </w:divBdr>
        </w:div>
        <w:div w:id="125440624">
          <w:marLeft w:val="640"/>
          <w:marRight w:val="0"/>
          <w:marTop w:val="0"/>
          <w:marBottom w:val="0"/>
          <w:divBdr>
            <w:top w:val="none" w:sz="0" w:space="0" w:color="auto"/>
            <w:left w:val="none" w:sz="0" w:space="0" w:color="auto"/>
            <w:bottom w:val="none" w:sz="0" w:space="0" w:color="auto"/>
            <w:right w:val="none" w:sz="0" w:space="0" w:color="auto"/>
          </w:divBdr>
        </w:div>
        <w:div w:id="168101424">
          <w:marLeft w:val="640"/>
          <w:marRight w:val="0"/>
          <w:marTop w:val="0"/>
          <w:marBottom w:val="0"/>
          <w:divBdr>
            <w:top w:val="none" w:sz="0" w:space="0" w:color="auto"/>
            <w:left w:val="none" w:sz="0" w:space="0" w:color="auto"/>
            <w:bottom w:val="none" w:sz="0" w:space="0" w:color="auto"/>
            <w:right w:val="none" w:sz="0" w:space="0" w:color="auto"/>
          </w:divBdr>
        </w:div>
        <w:div w:id="179509586">
          <w:marLeft w:val="640"/>
          <w:marRight w:val="0"/>
          <w:marTop w:val="0"/>
          <w:marBottom w:val="0"/>
          <w:divBdr>
            <w:top w:val="none" w:sz="0" w:space="0" w:color="auto"/>
            <w:left w:val="none" w:sz="0" w:space="0" w:color="auto"/>
            <w:bottom w:val="none" w:sz="0" w:space="0" w:color="auto"/>
            <w:right w:val="none" w:sz="0" w:space="0" w:color="auto"/>
          </w:divBdr>
        </w:div>
        <w:div w:id="181361744">
          <w:marLeft w:val="640"/>
          <w:marRight w:val="0"/>
          <w:marTop w:val="0"/>
          <w:marBottom w:val="0"/>
          <w:divBdr>
            <w:top w:val="none" w:sz="0" w:space="0" w:color="auto"/>
            <w:left w:val="none" w:sz="0" w:space="0" w:color="auto"/>
            <w:bottom w:val="none" w:sz="0" w:space="0" w:color="auto"/>
            <w:right w:val="none" w:sz="0" w:space="0" w:color="auto"/>
          </w:divBdr>
        </w:div>
        <w:div w:id="204105766">
          <w:marLeft w:val="640"/>
          <w:marRight w:val="0"/>
          <w:marTop w:val="0"/>
          <w:marBottom w:val="0"/>
          <w:divBdr>
            <w:top w:val="none" w:sz="0" w:space="0" w:color="auto"/>
            <w:left w:val="none" w:sz="0" w:space="0" w:color="auto"/>
            <w:bottom w:val="none" w:sz="0" w:space="0" w:color="auto"/>
            <w:right w:val="none" w:sz="0" w:space="0" w:color="auto"/>
          </w:divBdr>
        </w:div>
        <w:div w:id="219171107">
          <w:marLeft w:val="640"/>
          <w:marRight w:val="0"/>
          <w:marTop w:val="0"/>
          <w:marBottom w:val="0"/>
          <w:divBdr>
            <w:top w:val="none" w:sz="0" w:space="0" w:color="auto"/>
            <w:left w:val="none" w:sz="0" w:space="0" w:color="auto"/>
            <w:bottom w:val="none" w:sz="0" w:space="0" w:color="auto"/>
            <w:right w:val="none" w:sz="0" w:space="0" w:color="auto"/>
          </w:divBdr>
        </w:div>
        <w:div w:id="224921170">
          <w:marLeft w:val="640"/>
          <w:marRight w:val="0"/>
          <w:marTop w:val="0"/>
          <w:marBottom w:val="0"/>
          <w:divBdr>
            <w:top w:val="none" w:sz="0" w:space="0" w:color="auto"/>
            <w:left w:val="none" w:sz="0" w:space="0" w:color="auto"/>
            <w:bottom w:val="none" w:sz="0" w:space="0" w:color="auto"/>
            <w:right w:val="none" w:sz="0" w:space="0" w:color="auto"/>
          </w:divBdr>
        </w:div>
        <w:div w:id="226451761">
          <w:marLeft w:val="640"/>
          <w:marRight w:val="0"/>
          <w:marTop w:val="0"/>
          <w:marBottom w:val="0"/>
          <w:divBdr>
            <w:top w:val="none" w:sz="0" w:space="0" w:color="auto"/>
            <w:left w:val="none" w:sz="0" w:space="0" w:color="auto"/>
            <w:bottom w:val="none" w:sz="0" w:space="0" w:color="auto"/>
            <w:right w:val="none" w:sz="0" w:space="0" w:color="auto"/>
          </w:divBdr>
        </w:div>
        <w:div w:id="248852049">
          <w:marLeft w:val="640"/>
          <w:marRight w:val="0"/>
          <w:marTop w:val="0"/>
          <w:marBottom w:val="0"/>
          <w:divBdr>
            <w:top w:val="none" w:sz="0" w:space="0" w:color="auto"/>
            <w:left w:val="none" w:sz="0" w:space="0" w:color="auto"/>
            <w:bottom w:val="none" w:sz="0" w:space="0" w:color="auto"/>
            <w:right w:val="none" w:sz="0" w:space="0" w:color="auto"/>
          </w:divBdr>
        </w:div>
        <w:div w:id="260846245">
          <w:marLeft w:val="640"/>
          <w:marRight w:val="0"/>
          <w:marTop w:val="0"/>
          <w:marBottom w:val="0"/>
          <w:divBdr>
            <w:top w:val="none" w:sz="0" w:space="0" w:color="auto"/>
            <w:left w:val="none" w:sz="0" w:space="0" w:color="auto"/>
            <w:bottom w:val="none" w:sz="0" w:space="0" w:color="auto"/>
            <w:right w:val="none" w:sz="0" w:space="0" w:color="auto"/>
          </w:divBdr>
        </w:div>
        <w:div w:id="274364947">
          <w:marLeft w:val="640"/>
          <w:marRight w:val="0"/>
          <w:marTop w:val="0"/>
          <w:marBottom w:val="0"/>
          <w:divBdr>
            <w:top w:val="none" w:sz="0" w:space="0" w:color="auto"/>
            <w:left w:val="none" w:sz="0" w:space="0" w:color="auto"/>
            <w:bottom w:val="none" w:sz="0" w:space="0" w:color="auto"/>
            <w:right w:val="none" w:sz="0" w:space="0" w:color="auto"/>
          </w:divBdr>
        </w:div>
        <w:div w:id="282737892">
          <w:marLeft w:val="640"/>
          <w:marRight w:val="0"/>
          <w:marTop w:val="0"/>
          <w:marBottom w:val="0"/>
          <w:divBdr>
            <w:top w:val="none" w:sz="0" w:space="0" w:color="auto"/>
            <w:left w:val="none" w:sz="0" w:space="0" w:color="auto"/>
            <w:bottom w:val="none" w:sz="0" w:space="0" w:color="auto"/>
            <w:right w:val="none" w:sz="0" w:space="0" w:color="auto"/>
          </w:divBdr>
        </w:div>
        <w:div w:id="285046356">
          <w:marLeft w:val="640"/>
          <w:marRight w:val="0"/>
          <w:marTop w:val="0"/>
          <w:marBottom w:val="0"/>
          <w:divBdr>
            <w:top w:val="none" w:sz="0" w:space="0" w:color="auto"/>
            <w:left w:val="none" w:sz="0" w:space="0" w:color="auto"/>
            <w:bottom w:val="none" w:sz="0" w:space="0" w:color="auto"/>
            <w:right w:val="none" w:sz="0" w:space="0" w:color="auto"/>
          </w:divBdr>
        </w:div>
        <w:div w:id="292912087">
          <w:marLeft w:val="640"/>
          <w:marRight w:val="0"/>
          <w:marTop w:val="0"/>
          <w:marBottom w:val="0"/>
          <w:divBdr>
            <w:top w:val="none" w:sz="0" w:space="0" w:color="auto"/>
            <w:left w:val="none" w:sz="0" w:space="0" w:color="auto"/>
            <w:bottom w:val="none" w:sz="0" w:space="0" w:color="auto"/>
            <w:right w:val="none" w:sz="0" w:space="0" w:color="auto"/>
          </w:divBdr>
        </w:div>
        <w:div w:id="303434738">
          <w:marLeft w:val="640"/>
          <w:marRight w:val="0"/>
          <w:marTop w:val="0"/>
          <w:marBottom w:val="0"/>
          <w:divBdr>
            <w:top w:val="none" w:sz="0" w:space="0" w:color="auto"/>
            <w:left w:val="none" w:sz="0" w:space="0" w:color="auto"/>
            <w:bottom w:val="none" w:sz="0" w:space="0" w:color="auto"/>
            <w:right w:val="none" w:sz="0" w:space="0" w:color="auto"/>
          </w:divBdr>
        </w:div>
        <w:div w:id="311297255">
          <w:marLeft w:val="640"/>
          <w:marRight w:val="0"/>
          <w:marTop w:val="0"/>
          <w:marBottom w:val="0"/>
          <w:divBdr>
            <w:top w:val="none" w:sz="0" w:space="0" w:color="auto"/>
            <w:left w:val="none" w:sz="0" w:space="0" w:color="auto"/>
            <w:bottom w:val="none" w:sz="0" w:space="0" w:color="auto"/>
            <w:right w:val="none" w:sz="0" w:space="0" w:color="auto"/>
          </w:divBdr>
        </w:div>
        <w:div w:id="320930048">
          <w:marLeft w:val="640"/>
          <w:marRight w:val="0"/>
          <w:marTop w:val="0"/>
          <w:marBottom w:val="0"/>
          <w:divBdr>
            <w:top w:val="none" w:sz="0" w:space="0" w:color="auto"/>
            <w:left w:val="none" w:sz="0" w:space="0" w:color="auto"/>
            <w:bottom w:val="none" w:sz="0" w:space="0" w:color="auto"/>
            <w:right w:val="none" w:sz="0" w:space="0" w:color="auto"/>
          </w:divBdr>
        </w:div>
        <w:div w:id="326983253">
          <w:marLeft w:val="640"/>
          <w:marRight w:val="0"/>
          <w:marTop w:val="0"/>
          <w:marBottom w:val="0"/>
          <w:divBdr>
            <w:top w:val="none" w:sz="0" w:space="0" w:color="auto"/>
            <w:left w:val="none" w:sz="0" w:space="0" w:color="auto"/>
            <w:bottom w:val="none" w:sz="0" w:space="0" w:color="auto"/>
            <w:right w:val="none" w:sz="0" w:space="0" w:color="auto"/>
          </w:divBdr>
        </w:div>
        <w:div w:id="338431629">
          <w:marLeft w:val="640"/>
          <w:marRight w:val="0"/>
          <w:marTop w:val="0"/>
          <w:marBottom w:val="0"/>
          <w:divBdr>
            <w:top w:val="none" w:sz="0" w:space="0" w:color="auto"/>
            <w:left w:val="none" w:sz="0" w:space="0" w:color="auto"/>
            <w:bottom w:val="none" w:sz="0" w:space="0" w:color="auto"/>
            <w:right w:val="none" w:sz="0" w:space="0" w:color="auto"/>
          </w:divBdr>
        </w:div>
        <w:div w:id="340160622">
          <w:marLeft w:val="640"/>
          <w:marRight w:val="0"/>
          <w:marTop w:val="0"/>
          <w:marBottom w:val="0"/>
          <w:divBdr>
            <w:top w:val="none" w:sz="0" w:space="0" w:color="auto"/>
            <w:left w:val="none" w:sz="0" w:space="0" w:color="auto"/>
            <w:bottom w:val="none" w:sz="0" w:space="0" w:color="auto"/>
            <w:right w:val="none" w:sz="0" w:space="0" w:color="auto"/>
          </w:divBdr>
        </w:div>
        <w:div w:id="351029792">
          <w:marLeft w:val="640"/>
          <w:marRight w:val="0"/>
          <w:marTop w:val="0"/>
          <w:marBottom w:val="0"/>
          <w:divBdr>
            <w:top w:val="none" w:sz="0" w:space="0" w:color="auto"/>
            <w:left w:val="none" w:sz="0" w:space="0" w:color="auto"/>
            <w:bottom w:val="none" w:sz="0" w:space="0" w:color="auto"/>
            <w:right w:val="none" w:sz="0" w:space="0" w:color="auto"/>
          </w:divBdr>
        </w:div>
        <w:div w:id="356780909">
          <w:marLeft w:val="640"/>
          <w:marRight w:val="0"/>
          <w:marTop w:val="0"/>
          <w:marBottom w:val="0"/>
          <w:divBdr>
            <w:top w:val="none" w:sz="0" w:space="0" w:color="auto"/>
            <w:left w:val="none" w:sz="0" w:space="0" w:color="auto"/>
            <w:bottom w:val="none" w:sz="0" w:space="0" w:color="auto"/>
            <w:right w:val="none" w:sz="0" w:space="0" w:color="auto"/>
          </w:divBdr>
        </w:div>
        <w:div w:id="365714949">
          <w:marLeft w:val="640"/>
          <w:marRight w:val="0"/>
          <w:marTop w:val="0"/>
          <w:marBottom w:val="0"/>
          <w:divBdr>
            <w:top w:val="none" w:sz="0" w:space="0" w:color="auto"/>
            <w:left w:val="none" w:sz="0" w:space="0" w:color="auto"/>
            <w:bottom w:val="none" w:sz="0" w:space="0" w:color="auto"/>
            <w:right w:val="none" w:sz="0" w:space="0" w:color="auto"/>
          </w:divBdr>
        </w:div>
        <w:div w:id="394619768">
          <w:marLeft w:val="640"/>
          <w:marRight w:val="0"/>
          <w:marTop w:val="0"/>
          <w:marBottom w:val="0"/>
          <w:divBdr>
            <w:top w:val="none" w:sz="0" w:space="0" w:color="auto"/>
            <w:left w:val="none" w:sz="0" w:space="0" w:color="auto"/>
            <w:bottom w:val="none" w:sz="0" w:space="0" w:color="auto"/>
            <w:right w:val="none" w:sz="0" w:space="0" w:color="auto"/>
          </w:divBdr>
        </w:div>
        <w:div w:id="412897650">
          <w:marLeft w:val="640"/>
          <w:marRight w:val="0"/>
          <w:marTop w:val="0"/>
          <w:marBottom w:val="0"/>
          <w:divBdr>
            <w:top w:val="none" w:sz="0" w:space="0" w:color="auto"/>
            <w:left w:val="none" w:sz="0" w:space="0" w:color="auto"/>
            <w:bottom w:val="none" w:sz="0" w:space="0" w:color="auto"/>
            <w:right w:val="none" w:sz="0" w:space="0" w:color="auto"/>
          </w:divBdr>
        </w:div>
        <w:div w:id="414060708">
          <w:marLeft w:val="640"/>
          <w:marRight w:val="0"/>
          <w:marTop w:val="0"/>
          <w:marBottom w:val="0"/>
          <w:divBdr>
            <w:top w:val="none" w:sz="0" w:space="0" w:color="auto"/>
            <w:left w:val="none" w:sz="0" w:space="0" w:color="auto"/>
            <w:bottom w:val="none" w:sz="0" w:space="0" w:color="auto"/>
            <w:right w:val="none" w:sz="0" w:space="0" w:color="auto"/>
          </w:divBdr>
        </w:div>
        <w:div w:id="445589285">
          <w:marLeft w:val="640"/>
          <w:marRight w:val="0"/>
          <w:marTop w:val="0"/>
          <w:marBottom w:val="0"/>
          <w:divBdr>
            <w:top w:val="none" w:sz="0" w:space="0" w:color="auto"/>
            <w:left w:val="none" w:sz="0" w:space="0" w:color="auto"/>
            <w:bottom w:val="none" w:sz="0" w:space="0" w:color="auto"/>
            <w:right w:val="none" w:sz="0" w:space="0" w:color="auto"/>
          </w:divBdr>
        </w:div>
        <w:div w:id="460149483">
          <w:marLeft w:val="640"/>
          <w:marRight w:val="0"/>
          <w:marTop w:val="0"/>
          <w:marBottom w:val="0"/>
          <w:divBdr>
            <w:top w:val="none" w:sz="0" w:space="0" w:color="auto"/>
            <w:left w:val="none" w:sz="0" w:space="0" w:color="auto"/>
            <w:bottom w:val="none" w:sz="0" w:space="0" w:color="auto"/>
            <w:right w:val="none" w:sz="0" w:space="0" w:color="auto"/>
          </w:divBdr>
        </w:div>
        <w:div w:id="464738915">
          <w:marLeft w:val="640"/>
          <w:marRight w:val="0"/>
          <w:marTop w:val="0"/>
          <w:marBottom w:val="0"/>
          <w:divBdr>
            <w:top w:val="none" w:sz="0" w:space="0" w:color="auto"/>
            <w:left w:val="none" w:sz="0" w:space="0" w:color="auto"/>
            <w:bottom w:val="none" w:sz="0" w:space="0" w:color="auto"/>
            <w:right w:val="none" w:sz="0" w:space="0" w:color="auto"/>
          </w:divBdr>
        </w:div>
        <w:div w:id="465316284">
          <w:marLeft w:val="640"/>
          <w:marRight w:val="0"/>
          <w:marTop w:val="0"/>
          <w:marBottom w:val="0"/>
          <w:divBdr>
            <w:top w:val="none" w:sz="0" w:space="0" w:color="auto"/>
            <w:left w:val="none" w:sz="0" w:space="0" w:color="auto"/>
            <w:bottom w:val="none" w:sz="0" w:space="0" w:color="auto"/>
            <w:right w:val="none" w:sz="0" w:space="0" w:color="auto"/>
          </w:divBdr>
        </w:div>
        <w:div w:id="465659067">
          <w:marLeft w:val="640"/>
          <w:marRight w:val="0"/>
          <w:marTop w:val="0"/>
          <w:marBottom w:val="0"/>
          <w:divBdr>
            <w:top w:val="none" w:sz="0" w:space="0" w:color="auto"/>
            <w:left w:val="none" w:sz="0" w:space="0" w:color="auto"/>
            <w:bottom w:val="none" w:sz="0" w:space="0" w:color="auto"/>
            <w:right w:val="none" w:sz="0" w:space="0" w:color="auto"/>
          </w:divBdr>
        </w:div>
        <w:div w:id="473108011">
          <w:marLeft w:val="640"/>
          <w:marRight w:val="0"/>
          <w:marTop w:val="0"/>
          <w:marBottom w:val="0"/>
          <w:divBdr>
            <w:top w:val="none" w:sz="0" w:space="0" w:color="auto"/>
            <w:left w:val="none" w:sz="0" w:space="0" w:color="auto"/>
            <w:bottom w:val="none" w:sz="0" w:space="0" w:color="auto"/>
            <w:right w:val="none" w:sz="0" w:space="0" w:color="auto"/>
          </w:divBdr>
        </w:div>
        <w:div w:id="480269640">
          <w:marLeft w:val="640"/>
          <w:marRight w:val="0"/>
          <w:marTop w:val="0"/>
          <w:marBottom w:val="0"/>
          <w:divBdr>
            <w:top w:val="none" w:sz="0" w:space="0" w:color="auto"/>
            <w:left w:val="none" w:sz="0" w:space="0" w:color="auto"/>
            <w:bottom w:val="none" w:sz="0" w:space="0" w:color="auto"/>
            <w:right w:val="none" w:sz="0" w:space="0" w:color="auto"/>
          </w:divBdr>
        </w:div>
        <w:div w:id="490490389">
          <w:marLeft w:val="640"/>
          <w:marRight w:val="0"/>
          <w:marTop w:val="0"/>
          <w:marBottom w:val="0"/>
          <w:divBdr>
            <w:top w:val="none" w:sz="0" w:space="0" w:color="auto"/>
            <w:left w:val="none" w:sz="0" w:space="0" w:color="auto"/>
            <w:bottom w:val="none" w:sz="0" w:space="0" w:color="auto"/>
            <w:right w:val="none" w:sz="0" w:space="0" w:color="auto"/>
          </w:divBdr>
        </w:div>
        <w:div w:id="516508832">
          <w:marLeft w:val="640"/>
          <w:marRight w:val="0"/>
          <w:marTop w:val="0"/>
          <w:marBottom w:val="0"/>
          <w:divBdr>
            <w:top w:val="none" w:sz="0" w:space="0" w:color="auto"/>
            <w:left w:val="none" w:sz="0" w:space="0" w:color="auto"/>
            <w:bottom w:val="none" w:sz="0" w:space="0" w:color="auto"/>
            <w:right w:val="none" w:sz="0" w:space="0" w:color="auto"/>
          </w:divBdr>
        </w:div>
        <w:div w:id="538588424">
          <w:marLeft w:val="640"/>
          <w:marRight w:val="0"/>
          <w:marTop w:val="0"/>
          <w:marBottom w:val="0"/>
          <w:divBdr>
            <w:top w:val="none" w:sz="0" w:space="0" w:color="auto"/>
            <w:left w:val="none" w:sz="0" w:space="0" w:color="auto"/>
            <w:bottom w:val="none" w:sz="0" w:space="0" w:color="auto"/>
            <w:right w:val="none" w:sz="0" w:space="0" w:color="auto"/>
          </w:divBdr>
        </w:div>
        <w:div w:id="563836736">
          <w:marLeft w:val="640"/>
          <w:marRight w:val="0"/>
          <w:marTop w:val="0"/>
          <w:marBottom w:val="0"/>
          <w:divBdr>
            <w:top w:val="none" w:sz="0" w:space="0" w:color="auto"/>
            <w:left w:val="none" w:sz="0" w:space="0" w:color="auto"/>
            <w:bottom w:val="none" w:sz="0" w:space="0" w:color="auto"/>
            <w:right w:val="none" w:sz="0" w:space="0" w:color="auto"/>
          </w:divBdr>
        </w:div>
        <w:div w:id="564801581">
          <w:marLeft w:val="640"/>
          <w:marRight w:val="0"/>
          <w:marTop w:val="0"/>
          <w:marBottom w:val="0"/>
          <w:divBdr>
            <w:top w:val="none" w:sz="0" w:space="0" w:color="auto"/>
            <w:left w:val="none" w:sz="0" w:space="0" w:color="auto"/>
            <w:bottom w:val="none" w:sz="0" w:space="0" w:color="auto"/>
            <w:right w:val="none" w:sz="0" w:space="0" w:color="auto"/>
          </w:divBdr>
        </w:div>
        <w:div w:id="603660004">
          <w:marLeft w:val="640"/>
          <w:marRight w:val="0"/>
          <w:marTop w:val="0"/>
          <w:marBottom w:val="0"/>
          <w:divBdr>
            <w:top w:val="none" w:sz="0" w:space="0" w:color="auto"/>
            <w:left w:val="none" w:sz="0" w:space="0" w:color="auto"/>
            <w:bottom w:val="none" w:sz="0" w:space="0" w:color="auto"/>
            <w:right w:val="none" w:sz="0" w:space="0" w:color="auto"/>
          </w:divBdr>
        </w:div>
        <w:div w:id="615647518">
          <w:marLeft w:val="640"/>
          <w:marRight w:val="0"/>
          <w:marTop w:val="0"/>
          <w:marBottom w:val="0"/>
          <w:divBdr>
            <w:top w:val="none" w:sz="0" w:space="0" w:color="auto"/>
            <w:left w:val="none" w:sz="0" w:space="0" w:color="auto"/>
            <w:bottom w:val="none" w:sz="0" w:space="0" w:color="auto"/>
            <w:right w:val="none" w:sz="0" w:space="0" w:color="auto"/>
          </w:divBdr>
        </w:div>
        <w:div w:id="619146728">
          <w:marLeft w:val="640"/>
          <w:marRight w:val="0"/>
          <w:marTop w:val="0"/>
          <w:marBottom w:val="0"/>
          <w:divBdr>
            <w:top w:val="none" w:sz="0" w:space="0" w:color="auto"/>
            <w:left w:val="none" w:sz="0" w:space="0" w:color="auto"/>
            <w:bottom w:val="none" w:sz="0" w:space="0" w:color="auto"/>
            <w:right w:val="none" w:sz="0" w:space="0" w:color="auto"/>
          </w:divBdr>
        </w:div>
        <w:div w:id="624893829">
          <w:marLeft w:val="640"/>
          <w:marRight w:val="0"/>
          <w:marTop w:val="0"/>
          <w:marBottom w:val="0"/>
          <w:divBdr>
            <w:top w:val="none" w:sz="0" w:space="0" w:color="auto"/>
            <w:left w:val="none" w:sz="0" w:space="0" w:color="auto"/>
            <w:bottom w:val="none" w:sz="0" w:space="0" w:color="auto"/>
            <w:right w:val="none" w:sz="0" w:space="0" w:color="auto"/>
          </w:divBdr>
        </w:div>
        <w:div w:id="625935712">
          <w:marLeft w:val="640"/>
          <w:marRight w:val="0"/>
          <w:marTop w:val="0"/>
          <w:marBottom w:val="0"/>
          <w:divBdr>
            <w:top w:val="none" w:sz="0" w:space="0" w:color="auto"/>
            <w:left w:val="none" w:sz="0" w:space="0" w:color="auto"/>
            <w:bottom w:val="none" w:sz="0" w:space="0" w:color="auto"/>
            <w:right w:val="none" w:sz="0" w:space="0" w:color="auto"/>
          </w:divBdr>
        </w:div>
        <w:div w:id="629088930">
          <w:marLeft w:val="640"/>
          <w:marRight w:val="0"/>
          <w:marTop w:val="0"/>
          <w:marBottom w:val="0"/>
          <w:divBdr>
            <w:top w:val="none" w:sz="0" w:space="0" w:color="auto"/>
            <w:left w:val="none" w:sz="0" w:space="0" w:color="auto"/>
            <w:bottom w:val="none" w:sz="0" w:space="0" w:color="auto"/>
            <w:right w:val="none" w:sz="0" w:space="0" w:color="auto"/>
          </w:divBdr>
        </w:div>
        <w:div w:id="629895196">
          <w:marLeft w:val="640"/>
          <w:marRight w:val="0"/>
          <w:marTop w:val="0"/>
          <w:marBottom w:val="0"/>
          <w:divBdr>
            <w:top w:val="none" w:sz="0" w:space="0" w:color="auto"/>
            <w:left w:val="none" w:sz="0" w:space="0" w:color="auto"/>
            <w:bottom w:val="none" w:sz="0" w:space="0" w:color="auto"/>
            <w:right w:val="none" w:sz="0" w:space="0" w:color="auto"/>
          </w:divBdr>
        </w:div>
        <w:div w:id="632712537">
          <w:marLeft w:val="640"/>
          <w:marRight w:val="0"/>
          <w:marTop w:val="0"/>
          <w:marBottom w:val="0"/>
          <w:divBdr>
            <w:top w:val="none" w:sz="0" w:space="0" w:color="auto"/>
            <w:left w:val="none" w:sz="0" w:space="0" w:color="auto"/>
            <w:bottom w:val="none" w:sz="0" w:space="0" w:color="auto"/>
            <w:right w:val="none" w:sz="0" w:space="0" w:color="auto"/>
          </w:divBdr>
        </w:div>
        <w:div w:id="646014108">
          <w:marLeft w:val="640"/>
          <w:marRight w:val="0"/>
          <w:marTop w:val="0"/>
          <w:marBottom w:val="0"/>
          <w:divBdr>
            <w:top w:val="none" w:sz="0" w:space="0" w:color="auto"/>
            <w:left w:val="none" w:sz="0" w:space="0" w:color="auto"/>
            <w:bottom w:val="none" w:sz="0" w:space="0" w:color="auto"/>
            <w:right w:val="none" w:sz="0" w:space="0" w:color="auto"/>
          </w:divBdr>
        </w:div>
        <w:div w:id="649021330">
          <w:marLeft w:val="640"/>
          <w:marRight w:val="0"/>
          <w:marTop w:val="0"/>
          <w:marBottom w:val="0"/>
          <w:divBdr>
            <w:top w:val="none" w:sz="0" w:space="0" w:color="auto"/>
            <w:left w:val="none" w:sz="0" w:space="0" w:color="auto"/>
            <w:bottom w:val="none" w:sz="0" w:space="0" w:color="auto"/>
            <w:right w:val="none" w:sz="0" w:space="0" w:color="auto"/>
          </w:divBdr>
        </w:div>
        <w:div w:id="659234636">
          <w:marLeft w:val="640"/>
          <w:marRight w:val="0"/>
          <w:marTop w:val="0"/>
          <w:marBottom w:val="0"/>
          <w:divBdr>
            <w:top w:val="none" w:sz="0" w:space="0" w:color="auto"/>
            <w:left w:val="none" w:sz="0" w:space="0" w:color="auto"/>
            <w:bottom w:val="none" w:sz="0" w:space="0" w:color="auto"/>
            <w:right w:val="none" w:sz="0" w:space="0" w:color="auto"/>
          </w:divBdr>
        </w:div>
        <w:div w:id="662589240">
          <w:marLeft w:val="640"/>
          <w:marRight w:val="0"/>
          <w:marTop w:val="0"/>
          <w:marBottom w:val="0"/>
          <w:divBdr>
            <w:top w:val="none" w:sz="0" w:space="0" w:color="auto"/>
            <w:left w:val="none" w:sz="0" w:space="0" w:color="auto"/>
            <w:bottom w:val="none" w:sz="0" w:space="0" w:color="auto"/>
            <w:right w:val="none" w:sz="0" w:space="0" w:color="auto"/>
          </w:divBdr>
        </w:div>
        <w:div w:id="665209036">
          <w:marLeft w:val="640"/>
          <w:marRight w:val="0"/>
          <w:marTop w:val="0"/>
          <w:marBottom w:val="0"/>
          <w:divBdr>
            <w:top w:val="none" w:sz="0" w:space="0" w:color="auto"/>
            <w:left w:val="none" w:sz="0" w:space="0" w:color="auto"/>
            <w:bottom w:val="none" w:sz="0" w:space="0" w:color="auto"/>
            <w:right w:val="none" w:sz="0" w:space="0" w:color="auto"/>
          </w:divBdr>
        </w:div>
        <w:div w:id="669066731">
          <w:marLeft w:val="640"/>
          <w:marRight w:val="0"/>
          <w:marTop w:val="0"/>
          <w:marBottom w:val="0"/>
          <w:divBdr>
            <w:top w:val="none" w:sz="0" w:space="0" w:color="auto"/>
            <w:left w:val="none" w:sz="0" w:space="0" w:color="auto"/>
            <w:bottom w:val="none" w:sz="0" w:space="0" w:color="auto"/>
            <w:right w:val="none" w:sz="0" w:space="0" w:color="auto"/>
          </w:divBdr>
        </w:div>
        <w:div w:id="695472648">
          <w:marLeft w:val="640"/>
          <w:marRight w:val="0"/>
          <w:marTop w:val="0"/>
          <w:marBottom w:val="0"/>
          <w:divBdr>
            <w:top w:val="none" w:sz="0" w:space="0" w:color="auto"/>
            <w:left w:val="none" w:sz="0" w:space="0" w:color="auto"/>
            <w:bottom w:val="none" w:sz="0" w:space="0" w:color="auto"/>
            <w:right w:val="none" w:sz="0" w:space="0" w:color="auto"/>
          </w:divBdr>
        </w:div>
        <w:div w:id="707221945">
          <w:marLeft w:val="640"/>
          <w:marRight w:val="0"/>
          <w:marTop w:val="0"/>
          <w:marBottom w:val="0"/>
          <w:divBdr>
            <w:top w:val="none" w:sz="0" w:space="0" w:color="auto"/>
            <w:left w:val="none" w:sz="0" w:space="0" w:color="auto"/>
            <w:bottom w:val="none" w:sz="0" w:space="0" w:color="auto"/>
            <w:right w:val="none" w:sz="0" w:space="0" w:color="auto"/>
          </w:divBdr>
        </w:div>
        <w:div w:id="716516287">
          <w:marLeft w:val="640"/>
          <w:marRight w:val="0"/>
          <w:marTop w:val="0"/>
          <w:marBottom w:val="0"/>
          <w:divBdr>
            <w:top w:val="none" w:sz="0" w:space="0" w:color="auto"/>
            <w:left w:val="none" w:sz="0" w:space="0" w:color="auto"/>
            <w:bottom w:val="none" w:sz="0" w:space="0" w:color="auto"/>
            <w:right w:val="none" w:sz="0" w:space="0" w:color="auto"/>
          </w:divBdr>
        </w:div>
        <w:div w:id="720717331">
          <w:marLeft w:val="640"/>
          <w:marRight w:val="0"/>
          <w:marTop w:val="0"/>
          <w:marBottom w:val="0"/>
          <w:divBdr>
            <w:top w:val="none" w:sz="0" w:space="0" w:color="auto"/>
            <w:left w:val="none" w:sz="0" w:space="0" w:color="auto"/>
            <w:bottom w:val="none" w:sz="0" w:space="0" w:color="auto"/>
            <w:right w:val="none" w:sz="0" w:space="0" w:color="auto"/>
          </w:divBdr>
        </w:div>
        <w:div w:id="730036319">
          <w:marLeft w:val="640"/>
          <w:marRight w:val="0"/>
          <w:marTop w:val="0"/>
          <w:marBottom w:val="0"/>
          <w:divBdr>
            <w:top w:val="none" w:sz="0" w:space="0" w:color="auto"/>
            <w:left w:val="none" w:sz="0" w:space="0" w:color="auto"/>
            <w:bottom w:val="none" w:sz="0" w:space="0" w:color="auto"/>
            <w:right w:val="none" w:sz="0" w:space="0" w:color="auto"/>
          </w:divBdr>
        </w:div>
        <w:div w:id="734933696">
          <w:marLeft w:val="640"/>
          <w:marRight w:val="0"/>
          <w:marTop w:val="0"/>
          <w:marBottom w:val="0"/>
          <w:divBdr>
            <w:top w:val="none" w:sz="0" w:space="0" w:color="auto"/>
            <w:left w:val="none" w:sz="0" w:space="0" w:color="auto"/>
            <w:bottom w:val="none" w:sz="0" w:space="0" w:color="auto"/>
            <w:right w:val="none" w:sz="0" w:space="0" w:color="auto"/>
          </w:divBdr>
        </w:div>
        <w:div w:id="735130990">
          <w:marLeft w:val="640"/>
          <w:marRight w:val="0"/>
          <w:marTop w:val="0"/>
          <w:marBottom w:val="0"/>
          <w:divBdr>
            <w:top w:val="none" w:sz="0" w:space="0" w:color="auto"/>
            <w:left w:val="none" w:sz="0" w:space="0" w:color="auto"/>
            <w:bottom w:val="none" w:sz="0" w:space="0" w:color="auto"/>
            <w:right w:val="none" w:sz="0" w:space="0" w:color="auto"/>
          </w:divBdr>
        </w:div>
        <w:div w:id="741099280">
          <w:marLeft w:val="640"/>
          <w:marRight w:val="0"/>
          <w:marTop w:val="0"/>
          <w:marBottom w:val="0"/>
          <w:divBdr>
            <w:top w:val="none" w:sz="0" w:space="0" w:color="auto"/>
            <w:left w:val="none" w:sz="0" w:space="0" w:color="auto"/>
            <w:bottom w:val="none" w:sz="0" w:space="0" w:color="auto"/>
            <w:right w:val="none" w:sz="0" w:space="0" w:color="auto"/>
          </w:divBdr>
        </w:div>
        <w:div w:id="751899765">
          <w:marLeft w:val="640"/>
          <w:marRight w:val="0"/>
          <w:marTop w:val="0"/>
          <w:marBottom w:val="0"/>
          <w:divBdr>
            <w:top w:val="none" w:sz="0" w:space="0" w:color="auto"/>
            <w:left w:val="none" w:sz="0" w:space="0" w:color="auto"/>
            <w:bottom w:val="none" w:sz="0" w:space="0" w:color="auto"/>
            <w:right w:val="none" w:sz="0" w:space="0" w:color="auto"/>
          </w:divBdr>
        </w:div>
        <w:div w:id="755327666">
          <w:marLeft w:val="640"/>
          <w:marRight w:val="0"/>
          <w:marTop w:val="0"/>
          <w:marBottom w:val="0"/>
          <w:divBdr>
            <w:top w:val="none" w:sz="0" w:space="0" w:color="auto"/>
            <w:left w:val="none" w:sz="0" w:space="0" w:color="auto"/>
            <w:bottom w:val="none" w:sz="0" w:space="0" w:color="auto"/>
            <w:right w:val="none" w:sz="0" w:space="0" w:color="auto"/>
          </w:divBdr>
        </w:div>
        <w:div w:id="756485752">
          <w:marLeft w:val="640"/>
          <w:marRight w:val="0"/>
          <w:marTop w:val="0"/>
          <w:marBottom w:val="0"/>
          <w:divBdr>
            <w:top w:val="none" w:sz="0" w:space="0" w:color="auto"/>
            <w:left w:val="none" w:sz="0" w:space="0" w:color="auto"/>
            <w:bottom w:val="none" w:sz="0" w:space="0" w:color="auto"/>
            <w:right w:val="none" w:sz="0" w:space="0" w:color="auto"/>
          </w:divBdr>
        </w:div>
        <w:div w:id="762336785">
          <w:marLeft w:val="640"/>
          <w:marRight w:val="0"/>
          <w:marTop w:val="0"/>
          <w:marBottom w:val="0"/>
          <w:divBdr>
            <w:top w:val="none" w:sz="0" w:space="0" w:color="auto"/>
            <w:left w:val="none" w:sz="0" w:space="0" w:color="auto"/>
            <w:bottom w:val="none" w:sz="0" w:space="0" w:color="auto"/>
            <w:right w:val="none" w:sz="0" w:space="0" w:color="auto"/>
          </w:divBdr>
        </w:div>
        <w:div w:id="763692223">
          <w:marLeft w:val="640"/>
          <w:marRight w:val="0"/>
          <w:marTop w:val="0"/>
          <w:marBottom w:val="0"/>
          <w:divBdr>
            <w:top w:val="none" w:sz="0" w:space="0" w:color="auto"/>
            <w:left w:val="none" w:sz="0" w:space="0" w:color="auto"/>
            <w:bottom w:val="none" w:sz="0" w:space="0" w:color="auto"/>
            <w:right w:val="none" w:sz="0" w:space="0" w:color="auto"/>
          </w:divBdr>
        </w:div>
        <w:div w:id="782921274">
          <w:marLeft w:val="640"/>
          <w:marRight w:val="0"/>
          <w:marTop w:val="0"/>
          <w:marBottom w:val="0"/>
          <w:divBdr>
            <w:top w:val="none" w:sz="0" w:space="0" w:color="auto"/>
            <w:left w:val="none" w:sz="0" w:space="0" w:color="auto"/>
            <w:bottom w:val="none" w:sz="0" w:space="0" w:color="auto"/>
            <w:right w:val="none" w:sz="0" w:space="0" w:color="auto"/>
          </w:divBdr>
        </w:div>
        <w:div w:id="792478189">
          <w:marLeft w:val="640"/>
          <w:marRight w:val="0"/>
          <w:marTop w:val="0"/>
          <w:marBottom w:val="0"/>
          <w:divBdr>
            <w:top w:val="none" w:sz="0" w:space="0" w:color="auto"/>
            <w:left w:val="none" w:sz="0" w:space="0" w:color="auto"/>
            <w:bottom w:val="none" w:sz="0" w:space="0" w:color="auto"/>
            <w:right w:val="none" w:sz="0" w:space="0" w:color="auto"/>
          </w:divBdr>
        </w:div>
        <w:div w:id="797142452">
          <w:marLeft w:val="640"/>
          <w:marRight w:val="0"/>
          <w:marTop w:val="0"/>
          <w:marBottom w:val="0"/>
          <w:divBdr>
            <w:top w:val="none" w:sz="0" w:space="0" w:color="auto"/>
            <w:left w:val="none" w:sz="0" w:space="0" w:color="auto"/>
            <w:bottom w:val="none" w:sz="0" w:space="0" w:color="auto"/>
            <w:right w:val="none" w:sz="0" w:space="0" w:color="auto"/>
          </w:divBdr>
        </w:div>
        <w:div w:id="799151226">
          <w:marLeft w:val="640"/>
          <w:marRight w:val="0"/>
          <w:marTop w:val="0"/>
          <w:marBottom w:val="0"/>
          <w:divBdr>
            <w:top w:val="none" w:sz="0" w:space="0" w:color="auto"/>
            <w:left w:val="none" w:sz="0" w:space="0" w:color="auto"/>
            <w:bottom w:val="none" w:sz="0" w:space="0" w:color="auto"/>
            <w:right w:val="none" w:sz="0" w:space="0" w:color="auto"/>
          </w:divBdr>
        </w:div>
        <w:div w:id="803817016">
          <w:marLeft w:val="640"/>
          <w:marRight w:val="0"/>
          <w:marTop w:val="0"/>
          <w:marBottom w:val="0"/>
          <w:divBdr>
            <w:top w:val="none" w:sz="0" w:space="0" w:color="auto"/>
            <w:left w:val="none" w:sz="0" w:space="0" w:color="auto"/>
            <w:bottom w:val="none" w:sz="0" w:space="0" w:color="auto"/>
            <w:right w:val="none" w:sz="0" w:space="0" w:color="auto"/>
          </w:divBdr>
        </w:div>
        <w:div w:id="805121095">
          <w:marLeft w:val="640"/>
          <w:marRight w:val="0"/>
          <w:marTop w:val="0"/>
          <w:marBottom w:val="0"/>
          <w:divBdr>
            <w:top w:val="none" w:sz="0" w:space="0" w:color="auto"/>
            <w:left w:val="none" w:sz="0" w:space="0" w:color="auto"/>
            <w:bottom w:val="none" w:sz="0" w:space="0" w:color="auto"/>
            <w:right w:val="none" w:sz="0" w:space="0" w:color="auto"/>
          </w:divBdr>
        </w:div>
        <w:div w:id="809444443">
          <w:marLeft w:val="640"/>
          <w:marRight w:val="0"/>
          <w:marTop w:val="0"/>
          <w:marBottom w:val="0"/>
          <w:divBdr>
            <w:top w:val="none" w:sz="0" w:space="0" w:color="auto"/>
            <w:left w:val="none" w:sz="0" w:space="0" w:color="auto"/>
            <w:bottom w:val="none" w:sz="0" w:space="0" w:color="auto"/>
            <w:right w:val="none" w:sz="0" w:space="0" w:color="auto"/>
          </w:divBdr>
        </w:div>
        <w:div w:id="838933001">
          <w:marLeft w:val="640"/>
          <w:marRight w:val="0"/>
          <w:marTop w:val="0"/>
          <w:marBottom w:val="0"/>
          <w:divBdr>
            <w:top w:val="none" w:sz="0" w:space="0" w:color="auto"/>
            <w:left w:val="none" w:sz="0" w:space="0" w:color="auto"/>
            <w:bottom w:val="none" w:sz="0" w:space="0" w:color="auto"/>
            <w:right w:val="none" w:sz="0" w:space="0" w:color="auto"/>
          </w:divBdr>
        </w:div>
        <w:div w:id="846595393">
          <w:marLeft w:val="640"/>
          <w:marRight w:val="0"/>
          <w:marTop w:val="0"/>
          <w:marBottom w:val="0"/>
          <w:divBdr>
            <w:top w:val="none" w:sz="0" w:space="0" w:color="auto"/>
            <w:left w:val="none" w:sz="0" w:space="0" w:color="auto"/>
            <w:bottom w:val="none" w:sz="0" w:space="0" w:color="auto"/>
            <w:right w:val="none" w:sz="0" w:space="0" w:color="auto"/>
          </w:divBdr>
        </w:div>
        <w:div w:id="857885679">
          <w:marLeft w:val="640"/>
          <w:marRight w:val="0"/>
          <w:marTop w:val="0"/>
          <w:marBottom w:val="0"/>
          <w:divBdr>
            <w:top w:val="none" w:sz="0" w:space="0" w:color="auto"/>
            <w:left w:val="none" w:sz="0" w:space="0" w:color="auto"/>
            <w:bottom w:val="none" w:sz="0" w:space="0" w:color="auto"/>
            <w:right w:val="none" w:sz="0" w:space="0" w:color="auto"/>
          </w:divBdr>
        </w:div>
        <w:div w:id="862404291">
          <w:marLeft w:val="640"/>
          <w:marRight w:val="0"/>
          <w:marTop w:val="0"/>
          <w:marBottom w:val="0"/>
          <w:divBdr>
            <w:top w:val="none" w:sz="0" w:space="0" w:color="auto"/>
            <w:left w:val="none" w:sz="0" w:space="0" w:color="auto"/>
            <w:bottom w:val="none" w:sz="0" w:space="0" w:color="auto"/>
            <w:right w:val="none" w:sz="0" w:space="0" w:color="auto"/>
          </w:divBdr>
        </w:div>
        <w:div w:id="887179550">
          <w:marLeft w:val="640"/>
          <w:marRight w:val="0"/>
          <w:marTop w:val="0"/>
          <w:marBottom w:val="0"/>
          <w:divBdr>
            <w:top w:val="none" w:sz="0" w:space="0" w:color="auto"/>
            <w:left w:val="none" w:sz="0" w:space="0" w:color="auto"/>
            <w:bottom w:val="none" w:sz="0" w:space="0" w:color="auto"/>
            <w:right w:val="none" w:sz="0" w:space="0" w:color="auto"/>
          </w:divBdr>
        </w:div>
        <w:div w:id="903104243">
          <w:marLeft w:val="640"/>
          <w:marRight w:val="0"/>
          <w:marTop w:val="0"/>
          <w:marBottom w:val="0"/>
          <w:divBdr>
            <w:top w:val="none" w:sz="0" w:space="0" w:color="auto"/>
            <w:left w:val="none" w:sz="0" w:space="0" w:color="auto"/>
            <w:bottom w:val="none" w:sz="0" w:space="0" w:color="auto"/>
            <w:right w:val="none" w:sz="0" w:space="0" w:color="auto"/>
          </w:divBdr>
        </w:div>
        <w:div w:id="908003385">
          <w:marLeft w:val="640"/>
          <w:marRight w:val="0"/>
          <w:marTop w:val="0"/>
          <w:marBottom w:val="0"/>
          <w:divBdr>
            <w:top w:val="none" w:sz="0" w:space="0" w:color="auto"/>
            <w:left w:val="none" w:sz="0" w:space="0" w:color="auto"/>
            <w:bottom w:val="none" w:sz="0" w:space="0" w:color="auto"/>
            <w:right w:val="none" w:sz="0" w:space="0" w:color="auto"/>
          </w:divBdr>
        </w:div>
        <w:div w:id="930357537">
          <w:marLeft w:val="640"/>
          <w:marRight w:val="0"/>
          <w:marTop w:val="0"/>
          <w:marBottom w:val="0"/>
          <w:divBdr>
            <w:top w:val="none" w:sz="0" w:space="0" w:color="auto"/>
            <w:left w:val="none" w:sz="0" w:space="0" w:color="auto"/>
            <w:bottom w:val="none" w:sz="0" w:space="0" w:color="auto"/>
            <w:right w:val="none" w:sz="0" w:space="0" w:color="auto"/>
          </w:divBdr>
        </w:div>
        <w:div w:id="968247131">
          <w:marLeft w:val="640"/>
          <w:marRight w:val="0"/>
          <w:marTop w:val="0"/>
          <w:marBottom w:val="0"/>
          <w:divBdr>
            <w:top w:val="none" w:sz="0" w:space="0" w:color="auto"/>
            <w:left w:val="none" w:sz="0" w:space="0" w:color="auto"/>
            <w:bottom w:val="none" w:sz="0" w:space="0" w:color="auto"/>
            <w:right w:val="none" w:sz="0" w:space="0" w:color="auto"/>
          </w:divBdr>
        </w:div>
        <w:div w:id="981497485">
          <w:marLeft w:val="640"/>
          <w:marRight w:val="0"/>
          <w:marTop w:val="0"/>
          <w:marBottom w:val="0"/>
          <w:divBdr>
            <w:top w:val="none" w:sz="0" w:space="0" w:color="auto"/>
            <w:left w:val="none" w:sz="0" w:space="0" w:color="auto"/>
            <w:bottom w:val="none" w:sz="0" w:space="0" w:color="auto"/>
            <w:right w:val="none" w:sz="0" w:space="0" w:color="auto"/>
          </w:divBdr>
        </w:div>
        <w:div w:id="996107706">
          <w:marLeft w:val="640"/>
          <w:marRight w:val="0"/>
          <w:marTop w:val="0"/>
          <w:marBottom w:val="0"/>
          <w:divBdr>
            <w:top w:val="none" w:sz="0" w:space="0" w:color="auto"/>
            <w:left w:val="none" w:sz="0" w:space="0" w:color="auto"/>
            <w:bottom w:val="none" w:sz="0" w:space="0" w:color="auto"/>
            <w:right w:val="none" w:sz="0" w:space="0" w:color="auto"/>
          </w:divBdr>
        </w:div>
        <w:div w:id="1021316114">
          <w:marLeft w:val="640"/>
          <w:marRight w:val="0"/>
          <w:marTop w:val="0"/>
          <w:marBottom w:val="0"/>
          <w:divBdr>
            <w:top w:val="none" w:sz="0" w:space="0" w:color="auto"/>
            <w:left w:val="none" w:sz="0" w:space="0" w:color="auto"/>
            <w:bottom w:val="none" w:sz="0" w:space="0" w:color="auto"/>
            <w:right w:val="none" w:sz="0" w:space="0" w:color="auto"/>
          </w:divBdr>
        </w:div>
        <w:div w:id="1022317422">
          <w:marLeft w:val="640"/>
          <w:marRight w:val="0"/>
          <w:marTop w:val="0"/>
          <w:marBottom w:val="0"/>
          <w:divBdr>
            <w:top w:val="none" w:sz="0" w:space="0" w:color="auto"/>
            <w:left w:val="none" w:sz="0" w:space="0" w:color="auto"/>
            <w:bottom w:val="none" w:sz="0" w:space="0" w:color="auto"/>
            <w:right w:val="none" w:sz="0" w:space="0" w:color="auto"/>
          </w:divBdr>
        </w:div>
        <w:div w:id="1023554400">
          <w:marLeft w:val="640"/>
          <w:marRight w:val="0"/>
          <w:marTop w:val="0"/>
          <w:marBottom w:val="0"/>
          <w:divBdr>
            <w:top w:val="none" w:sz="0" w:space="0" w:color="auto"/>
            <w:left w:val="none" w:sz="0" w:space="0" w:color="auto"/>
            <w:bottom w:val="none" w:sz="0" w:space="0" w:color="auto"/>
            <w:right w:val="none" w:sz="0" w:space="0" w:color="auto"/>
          </w:divBdr>
        </w:div>
        <w:div w:id="1047921626">
          <w:marLeft w:val="640"/>
          <w:marRight w:val="0"/>
          <w:marTop w:val="0"/>
          <w:marBottom w:val="0"/>
          <w:divBdr>
            <w:top w:val="none" w:sz="0" w:space="0" w:color="auto"/>
            <w:left w:val="none" w:sz="0" w:space="0" w:color="auto"/>
            <w:bottom w:val="none" w:sz="0" w:space="0" w:color="auto"/>
            <w:right w:val="none" w:sz="0" w:space="0" w:color="auto"/>
          </w:divBdr>
        </w:div>
        <w:div w:id="1048606511">
          <w:marLeft w:val="640"/>
          <w:marRight w:val="0"/>
          <w:marTop w:val="0"/>
          <w:marBottom w:val="0"/>
          <w:divBdr>
            <w:top w:val="none" w:sz="0" w:space="0" w:color="auto"/>
            <w:left w:val="none" w:sz="0" w:space="0" w:color="auto"/>
            <w:bottom w:val="none" w:sz="0" w:space="0" w:color="auto"/>
            <w:right w:val="none" w:sz="0" w:space="0" w:color="auto"/>
          </w:divBdr>
        </w:div>
        <w:div w:id="1074008914">
          <w:marLeft w:val="640"/>
          <w:marRight w:val="0"/>
          <w:marTop w:val="0"/>
          <w:marBottom w:val="0"/>
          <w:divBdr>
            <w:top w:val="none" w:sz="0" w:space="0" w:color="auto"/>
            <w:left w:val="none" w:sz="0" w:space="0" w:color="auto"/>
            <w:bottom w:val="none" w:sz="0" w:space="0" w:color="auto"/>
            <w:right w:val="none" w:sz="0" w:space="0" w:color="auto"/>
          </w:divBdr>
        </w:div>
        <w:div w:id="1078133350">
          <w:marLeft w:val="640"/>
          <w:marRight w:val="0"/>
          <w:marTop w:val="0"/>
          <w:marBottom w:val="0"/>
          <w:divBdr>
            <w:top w:val="none" w:sz="0" w:space="0" w:color="auto"/>
            <w:left w:val="none" w:sz="0" w:space="0" w:color="auto"/>
            <w:bottom w:val="none" w:sz="0" w:space="0" w:color="auto"/>
            <w:right w:val="none" w:sz="0" w:space="0" w:color="auto"/>
          </w:divBdr>
        </w:div>
        <w:div w:id="1087774989">
          <w:marLeft w:val="640"/>
          <w:marRight w:val="0"/>
          <w:marTop w:val="0"/>
          <w:marBottom w:val="0"/>
          <w:divBdr>
            <w:top w:val="none" w:sz="0" w:space="0" w:color="auto"/>
            <w:left w:val="none" w:sz="0" w:space="0" w:color="auto"/>
            <w:bottom w:val="none" w:sz="0" w:space="0" w:color="auto"/>
            <w:right w:val="none" w:sz="0" w:space="0" w:color="auto"/>
          </w:divBdr>
        </w:div>
        <w:div w:id="1100878603">
          <w:marLeft w:val="640"/>
          <w:marRight w:val="0"/>
          <w:marTop w:val="0"/>
          <w:marBottom w:val="0"/>
          <w:divBdr>
            <w:top w:val="none" w:sz="0" w:space="0" w:color="auto"/>
            <w:left w:val="none" w:sz="0" w:space="0" w:color="auto"/>
            <w:bottom w:val="none" w:sz="0" w:space="0" w:color="auto"/>
            <w:right w:val="none" w:sz="0" w:space="0" w:color="auto"/>
          </w:divBdr>
        </w:div>
        <w:div w:id="1120951356">
          <w:marLeft w:val="640"/>
          <w:marRight w:val="0"/>
          <w:marTop w:val="0"/>
          <w:marBottom w:val="0"/>
          <w:divBdr>
            <w:top w:val="none" w:sz="0" w:space="0" w:color="auto"/>
            <w:left w:val="none" w:sz="0" w:space="0" w:color="auto"/>
            <w:bottom w:val="none" w:sz="0" w:space="0" w:color="auto"/>
            <w:right w:val="none" w:sz="0" w:space="0" w:color="auto"/>
          </w:divBdr>
        </w:div>
        <w:div w:id="1123501564">
          <w:marLeft w:val="640"/>
          <w:marRight w:val="0"/>
          <w:marTop w:val="0"/>
          <w:marBottom w:val="0"/>
          <w:divBdr>
            <w:top w:val="none" w:sz="0" w:space="0" w:color="auto"/>
            <w:left w:val="none" w:sz="0" w:space="0" w:color="auto"/>
            <w:bottom w:val="none" w:sz="0" w:space="0" w:color="auto"/>
            <w:right w:val="none" w:sz="0" w:space="0" w:color="auto"/>
          </w:divBdr>
        </w:div>
        <w:div w:id="1123619098">
          <w:marLeft w:val="640"/>
          <w:marRight w:val="0"/>
          <w:marTop w:val="0"/>
          <w:marBottom w:val="0"/>
          <w:divBdr>
            <w:top w:val="none" w:sz="0" w:space="0" w:color="auto"/>
            <w:left w:val="none" w:sz="0" w:space="0" w:color="auto"/>
            <w:bottom w:val="none" w:sz="0" w:space="0" w:color="auto"/>
            <w:right w:val="none" w:sz="0" w:space="0" w:color="auto"/>
          </w:divBdr>
        </w:div>
        <w:div w:id="1124039764">
          <w:marLeft w:val="640"/>
          <w:marRight w:val="0"/>
          <w:marTop w:val="0"/>
          <w:marBottom w:val="0"/>
          <w:divBdr>
            <w:top w:val="none" w:sz="0" w:space="0" w:color="auto"/>
            <w:left w:val="none" w:sz="0" w:space="0" w:color="auto"/>
            <w:bottom w:val="none" w:sz="0" w:space="0" w:color="auto"/>
            <w:right w:val="none" w:sz="0" w:space="0" w:color="auto"/>
          </w:divBdr>
        </w:div>
        <w:div w:id="1132290413">
          <w:marLeft w:val="640"/>
          <w:marRight w:val="0"/>
          <w:marTop w:val="0"/>
          <w:marBottom w:val="0"/>
          <w:divBdr>
            <w:top w:val="none" w:sz="0" w:space="0" w:color="auto"/>
            <w:left w:val="none" w:sz="0" w:space="0" w:color="auto"/>
            <w:bottom w:val="none" w:sz="0" w:space="0" w:color="auto"/>
            <w:right w:val="none" w:sz="0" w:space="0" w:color="auto"/>
          </w:divBdr>
        </w:div>
        <w:div w:id="1139879332">
          <w:marLeft w:val="640"/>
          <w:marRight w:val="0"/>
          <w:marTop w:val="0"/>
          <w:marBottom w:val="0"/>
          <w:divBdr>
            <w:top w:val="none" w:sz="0" w:space="0" w:color="auto"/>
            <w:left w:val="none" w:sz="0" w:space="0" w:color="auto"/>
            <w:bottom w:val="none" w:sz="0" w:space="0" w:color="auto"/>
            <w:right w:val="none" w:sz="0" w:space="0" w:color="auto"/>
          </w:divBdr>
        </w:div>
        <w:div w:id="1147478236">
          <w:marLeft w:val="640"/>
          <w:marRight w:val="0"/>
          <w:marTop w:val="0"/>
          <w:marBottom w:val="0"/>
          <w:divBdr>
            <w:top w:val="none" w:sz="0" w:space="0" w:color="auto"/>
            <w:left w:val="none" w:sz="0" w:space="0" w:color="auto"/>
            <w:bottom w:val="none" w:sz="0" w:space="0" w:color="auto"/>
            <w:right w:val="none" w:sz="0" w:space="0" w:color="auto"/>
          </w:divBdr>
        </w:div>
        <w:div w:id="1170874306">
          <w:marLeft w:val="640"/>
          <w:marRight w:val="0"/>
          <w:marTop w:val="0"/>
          <w:marBottom w:val="0"/>
          <w:divBdr>
            <w:top w:val="none" w:sz="0" w:space="0" w:color="auto"/>
            <w:left w:val="none" w:sz="0" w:space="0" w:color="auto"/>
            <w:bottom w:val="none" w:sz="0" w:space="0" w:color="auto"/>
            <w:right w:val="none" w:sz="0" w:space="0" w:color="auto"/>
          </w:divBdr>
        </w:div>
        <w:div w:id="1181161171">
          <w:marLeft w:val="640"/>
          <w:marRight w:val="0"/>
          <w:marTop w:val="0"/>
          <w:marBottom w:val="0"/>
          <w:divBdr>
            <w:top w:val="none" w:sz="0" w:space="0" w:color="auto"/>
            <w:left w:val="none" w:sz="0" w:space="0" w:color="auto"/>
            <w:bottom w:val="none" w:sz="0" w:space="0" w:color="auto"/>
            <w:right w:val="none" w:sz="0" w:space="0" w:color="auto"/>
          </w:divBdr>
        </w:div>
        <w:div w:id="1215509525">
          <w:marLeft w:val="640"/>
          <w:marRight w:val="0"/>
          <w:marTop w:val="0"/>
          <w:marBottom w:val="0"/>
          <w:divBdr>
            <w:top w:val="none" w:sz="0" w:space="0" w:color="auto"/>
            <w:left w:val="none" w:sz="0" w:space="0" w:color="auto"/>
            <w:bottom w:val="none" w:sz="0" w:space="0" w:color="auto"/>
            <w:right w:val="none" w:sz="0" w:space="0" w:color="auto"/>
          </w:divBdr>
        </w:div>
        <w:div w:id="1220241981">
          <w:marLeft w:val="640"/>
          <w:marRight w:val="0"/>
          <w:marTop w:val="0"/>
          <w:marBottom w:val="0"/>
          <w:divBdr>
            <w:top w:val="none" w:sz="0" w:space="0" w:color="auto"/>
            <w:left w:val="none" w:sz="0" w:space="0" w:color="auto"/>
            <w:bottom w:val="none" w:sz="0" w:space="0" w:color="auto"/>
            <w:right w:val="none" w:sz="0" w:space="0" w:color="auto"/>
          </w:divBdr>
        </w:div>
        <w:div w:id="1241480620">
          <w:marLeft w:val="640"/>
          <w:marRight w:val="0"/>
          <w:marTop w:val="0"/>
          <w:marBottom w:val="0"/>
          <w:divBdr>
            <w:top w:val="none" w:sz="0" w:space="0" w:color="auto"/>
            <w:left w:val="none" w:sz="0" w:space="0" w:color="auto"/>
            <w:bottom w:val="none" w:sz="0" w:space="0" w:color="auto"/>
            <w:right w:val="none" w:sz="0" w:space="0" w:color="auto"/>
          </w:divBdr>
        </w:div>
        <w:div w:id="1242594576">
          <w:marLeft w:val="640"/>
          <w:marRight w:val="0"/>
          <w:marTop w:val="0"/>
          <w:marBottom w:val="0"/>
          <w:divBdr>
            <w:top w:val="none" w:sz="0" w:space="0" w:color="auto"/>
            <w:left w:val="none" w:sz="0" w:space="0" w:color="auto"/>
            <w:bottom w:val="none" w:sz="0" w:space="0" w:color="auto"/>
            <w:right w:val="none" w:sz="0" w:space="0" w:color="auto"/>
          </w:divBdr>
        </w:div>
        <w:div w:id="1251548491">
          <w:marLeft w:val="640"/>
          <w:marRight w:val="0"/>
          <w:marTop w:val="0"/>
          <w:marBottom w:val="0"/>
          <w:divBdr>
            <w:top w:val="none" w:sz="0" w:space="0" w:color="auto"/>
            <w:left w:val="none" w:sz="0" w:space="0" w:color="auto"/>
            <w:bottom w:val="none" w:sz="0" w:space="0" w:color="auto"/>
            <w:right w:val="none" w:sz="0" w:space="0" w:color="auto"/>
          </w:divBdr>
        </w:div>
        <w:div w:id="1257133755">
          <w:marLeft w:val="640"/>
          <w:marRight w:val="0"/>
          <w:marTop w:val="0"/>
          <w:marBottom w:val="0"/>
          <w:divBdr>
            <w:top w:val="none" w:sz="0" w:space="0" w:color="auto"/>
            <w:left w:val="none" w:sz="0" w:space="0" w:color="auto"/>
            <w:bottom w:val="none" w:sz="0" w:space="0" w:color="auto"/>
            <w:right w:val="none" w:sz="0" w:space="0" w:color="auto"/>
          </w:divBdr>
        </w:div>
        <w:div w:id="1288899846">
          <w:marLeft w:val="640"/>
          <w:marRight w:val="0"/>
          <w:marTop w:val="0"/>
          <w:marBottom w:val="0"/>
          <w:divBdr>
            <w:top w:val="none" w:sz="0" w:space="0" w:color="auto"/>
            <w:left w:val="none" w:sz="0" w:space="0" w:color="auto"/>
            <w:bottom w:val="none" w:sz="0" w:space="0" w:color="auto"/>
            <w:right w:val="none" w:sz="0" w:space="0" w:color="auto"/>
          </w:divBdr>
        </w:div>
        <w:div w:id="1293949684">
          <w:marLeft w:val="640"/>
          <w:marRight w:val="0"/>
          <w:marTop w:val="0"/>
          <w:marBottom w:val="0"/>
          <w:divBdr>
            <w:top w:val="none" w:sz="0" w:space="0" w:color="auto"/>
            <w:left w:val="none" w:sz="0" w:space="0" w:color="auto"/>
            <w:bottom w:val="none" w:sz="0" w:space="0" w:color="auto"/>
            <w:right w:val="none" w:sz="0" w:space="0" w:color="auto"/>
          </w:divBdr>
        </w:div>
        <w:div w:id="1301766843">
          <w:marLeft w:val="640"/>
          <w:marRight w:val="0"/>
          <w:marTop w:val="0"/>
          <w:marBottom w:val="0"/>
          <w:divBdr>
            <w:top w:val="none" w:sz="0" w:space="0" w:color="auto"/>
            <w:left w:val="none" w:sz="0" w:space="0" w:color="auto"/>
            <w:bottom w:val="none" w:sz="0" w:space="0" w:color="auto"/>
            <w:right w:val="none" w:sz="0" w:space="0" w:color="auto"/>
          </w:divBdr>
        </w:div>
        <w:div w:id="1301837613">
          <w:marLeft w:val="640"/>
          <w:marRight w:val="0"/>
          <w:marTop w:val="0"/>
          <w:marBottom w:val="0"/>
          <w:divBdr>
            <w:top w:val="none" w:sz="0" w:space="0" w:color="auto"/>
            <w:left w:val="none" w:sz="0" w:space="0" w:color="auto"/>
            <w:bottom w:val="none" w:sz="0" w:space="0" w:color="auto"/>
            <w:right w:val="none" w:sz="0" w:space="0" w:color="auto"/>
          </w:divBdr>
        </w:div>
        <w:div w:id="1308435291">
          <w:marLeft w:val="640"/>
          <w:marRight w:val="0"/>
          <w:marTop w:val="0"/>
          <w:marBottom w:val="0"/>
          <w:divBdr>
            <w:top w:val="none" w:sz="0" w:space="0" w:color="auto"/>
            <w:left w:val="none" w:sz="0" w:space="0" w:color="auto"/>
            <w:bottom w:val="none" w:sz="0" w:space="0" w:color="auto"/>
            <w:right w:val="none" w:sz="0" w:space="0" w:color="auto"/>
          </w:divBdr>
        </w:div>
        <w:div w:id="1313101943">
          <w:marLeft w:val="640"/>
          <w:marRight w:val="0"/>
          <w:marTop w:val="0"/>
          <w:marBottom w:val="0"/>
          <w:divBdr>
            <w:top w:val="none" w:sz="0" w:space="0" w:color="auto"/>
            <w:left w:val="none" w:sz="0" w:space="0" w:color="auto"/>
            <w:bottom w:val="none" w:sz="0" w:space="0" w:color="auto"/>
            <w:right w:val="none" w:sz="0" w:space="0" w:color="auto"/>
          </w:divBdr>
        </w:div>
        <w:div w:id="1314674237">
          <w:marLeft w:val="640"/>
          <w:marRight w:val="0"/>
          <w:marTop w:val="0"/>
          <w:marBottom w:val="0"/>
          <w:divBdr>
            <w:top w:val="none" w:sz="0" w:space="0" w:color="auto"/>
            <w:left w:val="none" w:sz="0" w:space="0" w:color="auto"/>
            <w:bottom w:val="none" w:sz="0" w:space="0" w:color="auto"/>
            <w:right w:val="none" w:sz="0" w:space="0" w:color="auto"/>
          </w:divBdr>
        </w:div>
        <w:div w:id="1325629118">
          <w:marLeft w:val="640"/>
          <w:marRight w:val="0"/>
          <w:marTop w:val="0"/>
          <w:marBottom w:val="0"/>
          <w:divBdr>
            <w:top w:val="none" w:sz="0" w:space="0" w:color="auto"/>
            <w:left w:val="none" w:sz="0" w:space="0" w:color="auto"/>
            <w:bottom w:val="none" w:sz="0" w:space="0" w:color="auto"/>
            <w:right w:val="none" w:sz="0" w:space="0" w:color="auto"/>
          </w:divBdr>
        </w:div>
        <w:div w:id="1343514309">
          <w:marLeft w:val="640"/>
          <w:marRight w:val="0"/>
          <w:marTop w:val="0"/>
          <w:marBottom w:val="0"/>
          <w:divBdr>
            <w:top w:val="none" w:sz="0" w:space="0" w:color="auto"/>
            <w:left w:val="none" w:sz="0" w:space="0" w:color="auto"/>
            <w:bottom w:val="none" w:sz="0" w:space="0" w:color="auto"/>
            <w:right w:val="none" w:sz="0" w:space="0" w:color="auto"/>
          </w:divBdr>
        </w:div>
        <w:div w:id="1344939090">
          <w:marLeft w:val="640"/>
          <w:marRight w:val="0"/>
          <w:marTop w:val="0"/>
          <w:marBottom w:val="0"/>
          <w:divBdr>
            <w:top w:val="none" w:sz="0" w:space="0" w:color="auto"/>
            <w:left w:val="none" w:sz="0" w:space="0" w:color="auto"/>
            <w:bottom w:val="none" w:sz="0" w:space="0" w:color="auto"/>
            <w:right w:val="none" w:sz="0" w:space="0" w:color="auto"/>
          </w:divBdr>
        </w:div>
        <w:div w:id="1355961775">
          <w:marLeft w:val="640"/>
          <w:marRight w:val="0"/>
          <w:marTop w:val="0"/>
          <w:marBottom w:val="0"/>
          <w:divBdr>
            <w:top w:val="none" w:sz="0" w:space="0" w:color="auto"/>
            <w:left w:val="none" w:sz="0" w:space="0" w:color="auto"/>
            <w:bottom w:val="none" w:sz="0" w:space="0" w:color="auto"/>
            <w:right w:val="none" w:sz="0" w:space="0" w:color="auto"/>
          </w:divBdr>
        </w:div>
        <w:div w:id="1369603428">
          <w:marLeft w:val="640"/>
          <w:marRight w:val="0"/>
          <w:marTop w:val="0"/>
          <w:marBottom w:val="0"/>
          <w:divBdr>
            <w:top w:val="none" w:sz="0" w:space="0" w:color="auto"/>
            <w:left w:val="none" w:sz="0" w:space="0" w:color="auto"/>
            <w:bottom w:val="none" w:sz="0" w:space="0" w:color="auto"/>
            <w:right w:val="none" w:sz="0" w:space="0" w:color="auto"/>
          </w:divBdr>
        </w:div>
        <w:div w:id="1372875305">
          <w:marLeft w:val="640"/>
          <w:marRight w:val="0"/>
          <w:marTop w:val="0"/>
          <w:marBottom w:val="0"/>
          <w:divBdr>
            <w:top w:val="none" w:sz="0" w:space="0" w:color="auto"/>
            <w:left w:val="none" w:sz="0" w:space="0" w:color="auto"/>
            <w:bottom w:val="none" w:sz="0" w:space="0" w:color="auto"/>
            <w:right w:val="none" w:sz="0" w:space="0" w:color="auto"/>
          </w:divBdr>
        </w:div>
        <w:div w:id="1377315331">
          <w:marLeft w:val="640"/>
          <w:marRight w:val="0"/>
          <w:marTop w:val="0"/>
          <w:marBottom w:val="0"/>
          <w:divBdr>
            <w:top w:val="none" w:sz="0" w:space="0" w:color="auto"/>
            <w:left w:val="none" w:sz="0" w:space="0" w:color="auto"/>
            <w:bottom w:val="none" w:sz="0" w:space="0" w:color="auto"/>
            <w:right w:val="none" w:sz="0" w:space="0" w:color="auto"/>
          </w:divBdr>
        </w:div>
        <w:div w:id="1394966287">
          <w:marLeft w:val="640"/>
          <w:marRight w:val="0"/>
          <w:marTop w:val="0"/>
          <w:marBottom w:val="0"/>
          <w:divBdr>
            <w:top w:val="none" w:sz="0" w:space="0" w:color="auto"/>
            <w:left w:val="none" w:sz="0" w:space="0" w:color="auto"/>
            <w:bottom w:val="none" w:sz="0" w:space="0" w:color="auto"/>
            <w:right w:val="none" w:sz="0" w:space="0" w:color="auto"/>
          </w:divBdr>
        </w:div>
        <w:div w:id="1403791714">
          <w:marLeft w:val="640"/>
          <w:marRight w:val="0"/>
          <w:marTop w:val="0"/>
          <w:marBottom w:val="0"/>
          <w:divBdr>
            <w:top w:val="none" w:sz="0" w:space="0" w:color="auto"/>
            <w:left w:val="none" w:sz="0" w:space="0" w:color="auto"/>
            <w:bottom w:val="none" w:sz="0" w:space="0" w:color="auto"/>
            <w:right w:val="none" w:sz="0" w:space="0" w:color="auto"/>
          </w:divBdr>
        </w:div>
        <w:div w:id="1420105544">
          <w:marLeft w:val="640"/>
          <w:marRight w:val="0"/>
          <w:marTop w:val="0"/>
          <w:marBottom w:val="0"/>
          <w:divBdr>
            <w:top w:val="none" w:sz="0" w:space="0" w:color="auto"/>
            <w:left w:val="none" w:sz="0" w:space="0" w:color="auto"/>
            <w:bottom w:val="none" w:sz="0" w:space="0" w:color="auto"/>
            <w:right w:val="none" w:sz="0" w:space="0" w:color="auto"/>
          </w:divBdr>
        </w:div>
        <w:div w:id="1426539412">
          <w:marLeft w:val="640"/>
          <w:marRight w:val="0"/>
          <w:marTop w:val="0"/>
          <w:marBottom w:val="0"/>
          <w:divBdr>
            <w:top w:val="none" w:sz="0" w:space="0" w:color="auto"/>
            <w:left w:val="none" w:sz="0" w:space="0" w:color="auto"/>
            <w:bottom w:val="none" w:sz="0" w:space="0" w:color="auto"/>
            <w:right w:val="none" w:sz="0" w:space="0" w:color="auto"/>
          </w:divBdr>
        </w:div>
        <w:div w:id="1433934332">
          <w:marLeft w:val="640"/>
          <w:marRight w:val="0"/>
          <w:marTop w:val="0"/>
          <w:marBottom w:val="0"/>
          <w:divBdr>
            <w:top w:val="none" w:sz="0" w:space="0" w:color="auto"/>
            <w:left w:val="none" w:sz="0" w:space="0" w:color="auto"/>
            <w:bottom w:val="none" w:sz="0" w:space="0" w:color="auto"/>
            <w:right w:val="none" w:sz="0" w:space="0" w:color="auto"/>
          </w:divBdr>
        </w:div>
        <w:div w:id="1443304706">
          <w:marLeft w:val="640"/>
          <w:marRight w:val="0"/>
          <w:marTop w:val="0"/>
          <w:marBottom w:val="0"/>
          <w:divBdr>
            <w:top w:val="none" w:sz="0" w:space="0" w:color="auto"/>
            <w:left w:val="none" w:sz="0" w:space="0" w:color="auto"/>
            <w:bottom w:val="none" w:sz="0" w:space="0" w:color="auto"/>
            <w:right w:val="none" w:sz="0" w:space="0" w:color="auto"/>
          </w:divBdr>
        </w:div>
        <w:div w:id="1444766923">
          <w:marLeft w:val="640"/>
          <w:marRight w:val="0"/>
          <w:marTop w:val="0"/>
          <w:marBottom w:val="0"/>
          <w:divBdr>
            <w:top w:val="none" w:sz="0" w:space="0" w:color="auto"/>
            <w:left w:val="none" w:sz="0" w:space="0" w:color="auto"/>
            <w:bottom w:val="none" w:sz="0" w:space="0" w:color="auto"/>
            <w:right w:val="none" w:sz="0" w:space="0" w:color="auto"/>
          </w:divBdr>
        </w:div>
        <w:div w:id="1459225615">
          <w:marLeft w:val="640"/>
          <w:marRight w:val="0"/>
          <w:marTop w:val="0"/>
          <w:marBottom w:val="0"/>
          <w:divBdr>
            <w:top w:val="none" w:sz="0" w:space="0" w:color="auto"/>
            <w:left w:val="none" w:sz="0" w:space="0" w:color="auto"/>
            <w:bottom w:val="none" w:sz="0" w:space="0" w:color="auto"/>
            <w:right w:val="none" w:sz="0" w:space="0" w:color="auto"/>
          </w:divBdr>
        </w:div>
        <w:div w:id="1461413247">
          <w:marLeft w:val="640"/>
          <w:marRight w:val="0"/>
          <w:marTop w:val="0"/>
          <w:marBottom w:val="0"/>
          <w:divBdr>
            <w:top w:val="none" w:sz="0" w:space="0" w:color="auto"/>
            <w:left w:val="none" w:sz="0" w:space="0" w:color="auto"/>
            <w:bottom w:val="none" w:sz="0" w:space="0" w:color="auto"/>
            <w:right w:val="none" w:sz="0" w:space="0" w:color="auto"/>
          </w:divBdr>
        </w:div>
        <w:div w:id="1473715738">
          <w:marLeft w:val="640"/>
          <w:marRight w:val="0"/>
          <w:marTop w:val="0"/>
          <w:marBottom w:val="0"/>
          <w:divBdr>
            <w:top w:val="none" w:sz="0" w:space="0" w:color="auto"/>
            <w:left w:val="none" w:sz="0" w:space="0" w:color="auto"/>
            <w:bottom w:val="none" w:sz="0" w:space="0" w:color="auto"/>
            <w:right w:val="none" w:sz="0" w:space="0" w:color="auto"/>
          </w:divBdr>
        </w:div>
        <w:div w:id="1477725745">
          <w:marLeft w:val="640"/>
          <w:marRight w:val="0"/>
          <w:marTop w:val="0"/>
          <w:marBottom w:val="0"/>
          <w:divBdr>
            <w:top w:val="none" w:sz="0" w:space="0" w:color="auto"/>
            <w:left w:val="none" w:sz="0" w:space="0" w:color="auto"/>
            <w:bottom w:val="none" w:sz="0" w:space="0" w:color="auto"/>
            <w:right w:val="none" w:sz="0" w:space="0" w:color="auto"/>
          </w:divBdr>
        </w:div>
        <w:div w:id="1479569552">
          <w:marLeft w:val="640"/>
          <w:marRight w:val="0"/>
          <w:marTop w:val="0"/>
          <w:marBottom w:val="0"/>
          <w:divBdr>
            <w:top w:val="none" w:sz="0" w:space="0" w:color="auto"/>
            <w:left w:val="none" w:sz="0" w:space="0" w:color="auto"/>
            <w:bottom w:val="none" w:sz="0" w:space="0" w:color="auto"/>
            <w:right w:val="none" w:sz="0" w:space="0" w:color="auto"/>
          </w:divBdr>
        </w:div>
        <w:div w:id="1490563296">
          <w:marLeft w:val="640"/>
          <w:marRight w:val="0"/>
          <w:marTop w:val="0"/>
          <w:marBottom w:val="0"/>
          <w:divBdr>
            <w:top w:val="none" w:sz="0" w:space="0" w:color="auto"/>
            <w:left w:val="none" w:sz="0" w:space="0" w:color="auto"/>
            <w:bottom w:val="none" w:sz="0" w:space="0" w:color="auto"/>
            <w:right w:val="none" w:sz="0" w:space="0" w:color="auto"/>
          </w:divBdr>
        </w:div>
        <w:div w:id="1495756374">
          <w:marLeft w:val="640"/>
          <w:marRight w:val="0"/>
          <w:marTop w:val="0"/>
          <w:marBottom w:val="0"/>
          <w:divBdr>
            <w:top w:val="none" w:sz="0" w:space="0" w:color="auto"/>
            <w:left w:val="none" w:sz="0" w:space="0" w:color="auto"/>
            <w:bottom w:val="none" w:sz="0" w:space="0" w:color="auto"/>
            <w:right w:val="none" w:sz="0" w:space="0" w:color="auto"/>
          </w:divBdr>
        </w:div>
        <w:div w:id="1509253399">
          <w:marLeft w:val="640"/>
          <w:marRight w:val="0"/>
          <w:marTop w:val="0"/>
          <w:marBottom w:val="0"/>
          <w:divBdr>
            <w:top w:val="none" w:sz="0" w:space="0" w:color="auto"/>
            <w:left w:val="none" w:sz="0" w:space="0" w:color="auto"/>
            <w:bottom w:val="none" w:sz="0" w:space="0" w:color="auto"/>
            <w:right w:val="none" w:sz="0" w:space="0" w:color="auto"/>
          </w:divBdr>
        </w:div>
        <w:div w:id="1512723926">
          <w:marLeft w:val="640"/>
          <w:marRight w:val="0"/>
          <w:marTop w:val="0"/>
          <w:marBottom w:val="0"/>
          <w:divBdr>
            <w:top w:val="none" w:sz="0" w:space="0" w:color="auto"/>
            <w:left w:val="none" w:sz="0" w:space="0" w:color="auto"/>
            <w:bottom w:val="none" w:sz="0" w:space="0" w:color="auto"/>
            <w:right w:val="none" w:sz="0" w:space="0" w:color="auto"/>
          </w:divBdr>
        </w:div>
        <w:div w:id="1541360117">
          <w:marLeft w:val="640"/>
          <w:marRight w:val="0"/>
          <w:marTop w:val="0"/>
          <w:marBottom w:val="0"/>
          <w:divBdr>
            <w:top w:val="none" w:sz="0" w:space="0" w:color="auto"/>
            <w:left w:val="none" w:sz="0" w:space="0" w:color="auto"/>
            <w:bottom w:val="none" w:sz="0" w:space="0" w:color="auto"/>
            <w:right w:val="none" w:sz="0" w:space="0" w:color="auto"/>
          </w:divBdr>
        </w:div>
        <w:div w:id="1543975505">
          <w:marLeft w:val="640"/>
          <w:marRight w:val="0"/>
          <w:marTop w:val="0"/>
          <w:marBottom w:val="0"/>
          <w:divBdr>
            <w:top w:val="none" w:sz="0" w:space="0" w:color="auto"/>
            <w:left w:val="none" w:sz="0" w:space="0" w:color="auto"/>
            <w:bottom w:val="none" w:sz="0" w:space="0" w:color="auto"/>
            <w:right w:val="none" w:sz="0" w:space="0" w:color="auto"/>
          </w:divBdr>
        </w:div>
        <w:div w:id="1552157288">
          <w:marLeft w:val="640"/>
          <w:marRight w:val="0"/>
          <w:marTop w:val="0"/>
          <w:marBottom w:val="0"/>
          <w:divBdr>
            <w:top w:val="none" w:sz="0" w:space="0" w:color="auto"/>
            <w:left w:val="none" w:sz="0" w:space="0" w:color="auto"/>
            <w:bottom w:val="none" w:sz="0" w:space="0" w:color="auto"/>
            <w:right w:val="none" w:sz="0" w:space="0" w:color="auto"/>
          </w:divBdr>
        </w:div>
        <w:div w:id="1558592219">
          <w:marLeft w:val="640"/>
          <w:marRight w:val="0"/>
          <w:marTop w:val="0"/>
          <w:marBottom w:val="0"/>
          <w:divBdr>
            <w:top w:val="none" w:sz="0" w:space="0" w:color="auto"/>
            <w:left w:val="none" w:sz="0" w:space="0" w:color="auto"/>
            <w:bottom w:val="none" w:sz="0" w:space="0" w:color="auto"/>
            <w:right w:val="none" w:sz="0" w:space="0" w:color="auto"/>
          </w:divBdr>
        </w:div>
        <w:div w:id="1579630134">
          <w:marLeft w:val="640"/>
          <w:marRight w:val="0"/>
          <w:marTop w:val="0"/>
          <w:marBottom w:val="0"/>
          <w:divBdr>
            <w:top w:val="none" w:sz="0" w:space="0" w:color="auto"/>
            <w:left w:val="none" w:sz="0" w:space="0" w:color="auto"/>
            <w:bottom w:val="none" w:sz="0" w:space="0" w:color="auto"/>
            <w:right w:val="none" w:sz="0" w:space="0" w:color="auto"/>
          </w:divBdr>
        </w:div>
        <w:div w:id="1593658809">
          <w:marLeft w:val="640"/>
          <w:marRight w:val="0"/>
          <w:marTop w:val="0"/>
          <w:marBottom w:val="0"/>
          <w:divBdr>
            <w:top w:val="none" w:sz="0" w:space="0" w:color="auto"/>
            <w:left w:val="none" w:sz="0" w:space="0" w:color="auto"/>
            <w:bottom w:val="none" w:sz="0" w:space="0" w:color="auto"/>
            <w:right w:val="none" w:sz="0" w:space="0" w:color="auto"/>
          </w:divBdr>
        </w:div>
        <w:div w:id="1618172906">
          <w:marLeft w:val="640"/>
          <w:marRight w:val="0"/>
          <w:marTop w:val="0"/>
          <w:marBottom w:val="0"/>
          <w:divBdr>
            <w:top w:val="none" w:sz="0" w:space="0" w:color="auto"/>
            <w:left w:val="none" w:sz="0" w:space="0" w:color="auto"/>
            <w:bottom w:val="none" w:sz="0" w:space="0" w:color="auto"/>
            <w:right w:val="none" w:sz="0" w:space="0" w:color="auto"/>
          </w:divBdr>
        </w:div>
        <w:div w:id="1632400351">
          <w:marLeft w:val="640"/>
          <w:marRight w:val="0"/>
          <w:marTop w:val="0"/>
          <w:marBottom w:val="0"/>
          <w:divBdr>
            <w:top w:val="none" w:sz="0" w:space="0" w:color="auto"/>
            <w:left w:val="none" w:sz="0" w:space="0" w:color="auto"/>
            <w:bottom w:val="none" w:sz="0" w:space="0" w:color="auto"/>
            <w:right w:val="none" w:sz="0" w:space="0" w:color="auto"/>
          </w:divBdr>
        </w:div>
        <w:div w:id="1634168642">
          <w:marLeft w:val="640"/>
          <w:marRight w:val="0"/>
          <w:marTop w:val="0"/>
          <w:marBottom w:val="0"/>
          <w:divBdr>
            <w:top w:val="none" w:sz="0" w:space="0" w:color="auto"/>
            <w:left w:val="none" w:sz="0" w:space="0" w:color="auto"/>
            <w:bottom w:val="none" w:sz="0" w:space="0" w:color="auto"/>
            <w:right w:val="none" w:sz="0" w:space="0" w:color="auto"/>
          </w:divBdr>
        </w:div>
        <w:div w:id="1639072239">
          <w:marLeft w:val="640"/>
          <w:marRight w:val="0"/>
          <w:marTop w:val="0"/>
          <w:marBottom w:val="0"/>
          <w:divBdr>
            <w:top w:val="none" w:sz="0" w:space="0" w:color="auto"/>
            <w:left w:val="none" w:sz="0" w:space="0" w:color="auto"/>
            <w:bottom w:val="none" w:sz="0" w:space="0" w:color="auto"/>
            <w:right w:val="none" w:sz="0" w:space="0" w:color="auto"/>
          </w:divBdr>
        </w:div>
        <w:div w:id="1664813758">
          <w:marLeft w:val="640"/>
          <w:marRight w:val="0"/>
          <w:marTop w:val="0"/>
          <w:marBottom w:val="0"/>
          <w:divBdr>
            <w:top w:val="none" w:sz="0" w:space="0" w:color="auto"/>
            <w:left w:val="none" w:sz="0" w:space="0" w:color="auto"/>
            <w:bottom w:val="none" w:sz="0" w:space="0" w:color="auto"/>
            <w:right w:val="none" w:sz="0" w:space="0" w:color="auto"/>
          </w:divBdr>
        </w:div>
        <w:div w:id="1684088029">
          <w:marLeft w:val="640"/>
          <w:marRight w:val="0"/>
          <w:marTop w:val="0"/>
          <w:marBottom w:val="0"/>
          <w:divBdr>
            <w:top w:val="none" w:sz="0" w:space="0" w:color="auto"/>
            <w:left w:val="none" w:sz="0" w:space="0" w:color="auto"/>
            <w:bottom w:val="none" w:sz="0" w:space="0" w:color="auto"/>
            <w:right w:val="none" w:sz="0" w:space="0" w:color="auto"/>
          </w:divBdr>
        </w:div>
        <w:div w:id="1685089417">
          <w:marLeft w:val="640"/>
          <w:marRight w:val="0"/>
          <w:marTop w:val="0"/>
          <w:marBottom w:val="0"/>
          <w:divBdr>
            <w:top w:val="none" w:sz="0" w:space="0" w:color="auto"/>
            <w:left w:val="none" w:sz="0" w:space="0" w:color="auto"/>
            <w:bottom w:val="none" w:sz="0" w:space="0" w:color="auto"/>
            <w:right w:val="none" w:sz="0" w:space="0" w:color="auto"/>
          </w:divBdr>
        </w:div>
        <w:div w:id="1688292820">
          <w:marLeft w:val="640"/>
          <w:marRight w:val="0"/>
          <w:marTop w:val="0"/>
          <w:marBottom w:val="0"/>
          <w:divBdr>
            <w:top w:val="none" w:sz="0" w:space="0" w:color="auto"/>
            <w:left w:val="none" w:sz="0" w:space="0" w:color="auto"/>
            <w:bottom w:val="none" w:sz="0" w:space="0" w:color="auto"/>
            <w:right w:val="none" w:sz="0" w:space="0" w:color="auto"/>
          </w:divBdr>
        </w:div>
        <w:div w:id="1692411741">
          <w:marLeft w:val="640"/>
          <w:marRight w:val="0"/>
          <w:marTop w:val="0"/>
          <w:marBottom w:val="0"/>
          <w:divBdr>
            <w:top w:val="none" w:sz="0" w:space="0" w:color="auto"/>
            <w:left w:val="none" w:sz="0" w:space="0" w:color="auto"/>
            <w:bottom w:val="none" w:sz="0" w:space="0" w:color="auto"/>
            <w:right w:val="none" w:sz="0" w:space="0" w:color="auto"/>
          </w:divBdr>
        </w:div>
        <w:div w:id="1705014963">
          <w:marLeft w:val="640"/>
          <w:marRight w:val="0"/>
          <w:marTop w:val="0"/>
          <w:marBottom w:val="0"/>
          <w:divBdr>
            <w:top w:val="none" w:sz="0" w:space="0" w:color="auto"/>
            <w:left w:val="none" w:sz="0" w:space="0" w:color="auto"/>
            <w:bottom w:val="none" w:sz="0" w:space="0" w:color="auto"/>
            <w:right w:val="none" w:sz="0" w:space="0" w:color="auto"/>
          </w:divBdr>
        </w:div>
        <w:div w:id="1714577737">
          <w:marLeft w:val="640"/>
          <w:marRight w:val="0"/>
          <w:marTop w:val="0"/>
          <w:marBottom w:val="0"/>
          <w:divBdr>
            <w:top w:val="none" w:sz="0" w:space="0" w:color="auto"/>
            <w:left w:val="none" w:sz="0" w:space="0" w:color="auto"/>
            <w:bottom w:val="none" w:sz="0" w:space="0" w:color="auto"/>
            <w:right w:val="none" w:sz="0" w:space="0" w:color="auto"/>
          </w:divBdr>
        </w:div>
        <w:div w:id="1720591803">
          <w:marLeft w:val="640"/>
          <w:marRight w:val="0"/>
          <w:marTop w:val="0"/>
          <w:marBottom w:val="0"/>
          <w:divBdr>
            <w:top w:val="none" w:sz="0" w:space="0" w:color="auto"/>
            <w:left w:val="none" w:sz="0" w:space="0" w:color="auto"/>
            <w:bottom w:val="none" w:sz="0" w:space="0" w:color="auto"/>
            <w:right w:val="none" w:sz="0" w:space="0" w:color="auto"/>
          </w:divBdr>
        </w:div>
        <w:div w:id="1721518444">
          <w:marLeft w:val="640"/>
          <w:marRight w:val="0"/>
          <w:marTop w:val="0"/>
          <w:marBottom w:val="0"/>
          <w:divBdr>
            <w:top w:val="none" w:sz="0" w:space="0" w:color="auto"/>
            <w:left w:val="none" w:sz="0" w:space="0" w:color="auto"/>
            <w:bottom w:val="none" w:sz="0" w:space="0" w:color="auto"/>
            <w:right w:val="none" w:sz="0" w:space="0" w:color="auto"/>
          </w:divBdr>
        </w:div>
        <w:div w:id="1725835186">
          <w:marLeft w:val="640"/>
          <w:marRight w:val="0"/>
          <w:marTop w:val="0"/>
          <w:marBottom w:val="0"/>
          <w:divBdr>
            <w:top w:val="none" w:sz="0" w:space="0" w:color="auto"/>
            <w:left w:val="none" w:sz="0" w:space="0" w:color="auto"/>
            <w:bottom w:val="none" w:sz="0" w:space="0" w:color="auto"/>
            <w:right w:val="none" w:sz="0" w:space="0" w:color="auto"/>
          </w:divBdr>
        </w:div>
        <w:div w:id="1739353070">
          <w:marLeft w:val="640"/>
          <w:marRight w:val="0"/>
          <w:marTop w:val="0"/>
          <w:marBottom w:val="0"/>
          <w:divBdr>
            <w:top w:val="none" w:sz="0" w:space="0" w:color="auto"/>
            <w:left w:val="none" w:sz="0" w:space="0" w:color="auto"/>
            <w:bottom w:val="none" w:sz="0" w:space="0" w:color="auto"/>
            <w:right w:val="none" w:sz="0" w:space="0" w:color="auto"/>
          </w:divBdr>
        </w:div>
        <w:div w:id="1743681001">
          <w:marLeft w:val="640"/>
          <w:marRight w:val="0"/>
          <w:marTop w:val="0"/>
          <w:marBottom w:val="0"/>
          <w:divBdr>
            <w:top w:val="none" w:sz="0" w:space="0" w:color="auto"/>
            <w:left w:val="none" w:sz="0" w:space="0" w:color="auto"/>
            <w:bottom w:val="none" w:sz="0" w:space="0" w:color="auto"/>
            <w:right w:val="none" w:sz="0" w:space="0" w:color="auto"/>
          </w:divBdr>
        </w:div>
        <w:div w:id="1749114339">
          <w:marLeft w:val="640"/>
          <w:marRight w:val="0"/>
          <w:marTop w:val="0"/>
          <w:marBottom w:val="0"/>
          <w:divBdr>
            <w:top w:val="none" w:sz="0" w:space="0" w:color="auto"/>
            <w:left w:val="none" w:sz="0" w:space="0" w:color="auto"/>
            <w:bottom w:val="none" w:sz="0" w:space="0" w:color="auto"/>
            <w:right w:val="none" w:sz="0" w:space="0" w:color="auto"/>
          </w:divBdr>
        </w:div>
        <w:div w:id="1763843398">
          <w:marLeft w:val="640"/>
          <w:marRight w:val="0"/>
          <w:marTop w:val="0"/>
          <w:marBottom w:val="0"/>
          <w:divBdr>
            <w:top w:val="none" w:sz="0" w:space="0" w:color="auto"/>
            <w:left w:val="none" w:sz="0" w:space="0" w:color="auto"/>
            <w:bottom w:val="none" w:sz="0" w:space="0" w:color="auto"/>
            <w:right w:val="none" w:sz="0" w:space="0" w:color="auto"/>
          </w:divBdr>
        </w:div>
        <w:div w:id="1765418267">
          <w:marLeft w:val="640"/>
          <w:marRight w:val="0"/>
          <w:marTop w:val="0"/>
          <w:marBottom w:val="0"/>
          <w:divBdr>
            <w:top w:val="none" w:sz="0" w:space="0" w:color="auto"/>
            <w:left w:val="none" w:sz="0" w:space="0" w:color="auto"/>
            <w:bottom w:val="none" w:sz="0" w:space="0" w:color="auto"/>
            <w:right w:val="none" w:sz="0" w:space="0" w:color="auto"/>
          </w:divBdr>
        </w:div>
        <w:div w:id="1769621135">
          <w:marLeft w:val="640"/>
          <w:marRight w:val="0"/>
          <w:marTop w:val="0"/>
          <w:marBottom w:val="0"/>
          <w:divBdr>
            <w:top w:val="none" w:sz="0" w:space="0" w:color="auto"/>
            <w:left w:val="none" w:sz="0" w:space="0" w:color="auto"/>
            <w:bottom w:val="none" w:sz="0" w:space="0" w:color="auto"/>
            <w:right w:val="none" w:sz="0" w:space="0" w:color="auto"/>
          </w:divBdr>
        </w:div>
        <w:div w:id="1775007389">
          <w:marLeft w:val="640"/>
          <w:marRight w:val="0"/>
          <w:marTop w:val="0"/>
          <w:marBottom w:val="0"/>
          <w:divBdr>
            <w:top w:val="none" w:sz="0" w:space="0" w:color="auto"/>
            <w:left w:val="none" w:sz="0" w:space="0" w:color="auto"/>
            <w:bottom w:val="none" w:sz="0" w:space="0" w:color="auto"/>
            <w:right w:val="none" w:sz="0" w:space="0" w:color="auto"/>
          </w:divBdr>
        </w:div>
        <w:div w:id="1780880254">
          <w:marLeft w:val="640"/>
          <w:marRight w:val="0"/>
          <w:marTop w:val="0"/>
          <w:marBottom w:val="0"/>
          <w:divBdr>
            <w:top w:val="none" w:sz="0" w:space="0" w:color="auto"/>
            <w:left w:val="none" w:sz="0" w:space="0" w:color="auto"/>
            <w:bottom w:val="none" w:sz="0" w:space="0" w:color="auto"/>
            <w:right w:val="none" w:sz="0" w:space="0" w:color="auto"/>
          </w:divBdr>
        </w:div>
        <w:div w:id="1798528645">
          <w:marLeft w:val="640"/>
          <w:marRight w:val="0"/>
          <w:marTop w:val="0"/>
          <w:marBottom w:val="0"/>
          <w:divBdr>
            <w:top w:val="none" w:sz="0" w:space="0" w:color="auto"/>
            <w:left w:val="none" w:sz="0" w:space="0" w:color="auto"/>
            <w:bottom w:val="none" w:sz="0" w:space="0" w:color="auto"/>
            <w:right w:val="none" w:sz="0" w:space="0" w:color="auto"/>
          </w:divBdr>
        </w:div>
        <w:div w:id="1826891451">
          <w:marLeft w:val="640"/>
          <w:marRight w:val="0"/>
          <w:marTop w:val="0"/>
          <w:marBottom w:val="0"/>
          <w:divBdr>
            <w:top w:val="none" w:sz="0" w:space="0" w:color="auto"/>
            <w:left w:val="none" w:sz="0" w:space="0" w:color="auto"/>
            <w:bottom w:val="none" w:sz="0" w:space="0" w:color="auto"/>
            <w:right w:val="none" w:sz="0" w:space="0" w:color="auto"/>
          </w:divBdr>
        </w:div>
        <w:div w:id="1830049627">
          <w:marLeft w:val="640"/>
          <w:marRight w:val="0"/>
          <w:marTop w:val="0"/>
          <w:marBottom w:val="0"/>
          <w:divBdr>
            <w:top w:val="none" w:sz="0" w:space="0" w:color="auto"/>
            <w:left w:val="none" w:sz="0" w:space="0" w:color="auto"/>
            <w:bottom w:val="none" w:sz="0" w:space="0" w:color="auto"/>
            <w:right w:val="none" w:sz="0" w:space="0" w:color="auto"/>
          </w:divBdr>
        </w:div>
        <w:div w:id="1831021924">
          <w:marLeft w:val="640"/>
          <w:marRight w:val="0"/>
          <w:marTop w:val="0"/>
          <w:marBottom w:val="0"/>
          <w:divBdr>
            <w:top w:val="none" w:sz="0" w:space="0" w:color="auto"/>
            <w:left w:val="none" w:sz="0" w:space="0" w:color="auto"/>
            <w:bottom w:val="none" w:sz="0" w:space="0" w:color="auto"/>
            <w:right w:val="none" w:sz="0" w:space="0" w:color="auto"/>
          </w:divBdr>
        </w:div>
        <w:div w:id="1845244038">
          <w:marLeft w:val="640"/>
          <w:marRight w:val="0"/>
          <w:marTop w:val="0"/>
          <w:marBottom w:val="0"/>
          <w:divBdr>
            <w:top w:val="none" w:sz="0" w:space="0" w:color="auto"/>
            <w:left w:val="none" w:sz="0" w:space="0" w:color="auto"/>
            <w:bottom w:val="none" w:sz="0" w:space="0" w:color="auto"/>
            <w:right w:val="none" w:sz="0" w:space="0" w:color="auto"/>
          </w:divBdr>
        </w:div>
        <w:div w:id="1849052879">
          <w:marLeft w:val="640"/>
          <w:marRight w:val="0"/>
          <w:marTop w:val="0"/>
          <w:marBottom w:val="0"/>
          <w:divBdr>
            <w:top w:val="none" w:sz="0" w:space="0" w:color="auto"/>
            <w:left w:val="none" w:sz="0" w:space="0" w:color="auto"/>
            <w:bottom w:val="none" w:sz="0" w:space="0" w:color="auto"/>
            <w:right w:val="none" w:sz="0" w:space="0" w:color="auto"/>
          </w:divBdr>
        </w:div>
        <w:div w:id="1858079869">
          <w:marLeft w:val="640"/>
          <w:marRight w:val="0"/>
          <w:marTop w:val="0"/>
          <w:marBottom w:val="0"/>
          <w:divBdr>
            <w:top w:val="none" w:sz="0" w:space="0" w:color="auto"/>
            <w:left w:val="none" w:sz="0" w:space="0" w:color="auto"/>
            <w:bottom w:val="none" w:sz="0" w:space="0" w:color="auto"/>
            <w:right w:val="none" w:sz="0" w:space="0" w:color="auto"/>
          </w:divBdr>
        </w:div>
        <w:div w:id="1863937495">
          <w:marLeft w:val="640"/>
          <w:marRight w:val="0"/>
          <w:marTop w:val="0"/>
          <w:marBottom w:val="0"/>
          <w:divBdr>
            <w:top w:val="none" w:sz="0" w:space="0" w:color="auto"/>
            <w:left w:val="none" w:sz="0" w:space="0" w:color="auto"/>
            <w:bottom w:val="none" w:sz="0" w:space="0" w:color="auto"/>
            <w:right w:val="none" w:sz="0" w:space="0" w:color="auto"/>
          </w:divBdr>
        </w:div>
        <w:div w:id="1873837308">
          <w:marLeft w:val="640"/>
          <w:marRight w:val="0"/>
          <w:marTop w:val="0"/>
          <w:marBottom w:val="0"/>
          <w:divBdr>
            <w:top w:val="none" w:sz="0" w:space="0" w:color="auto"/>
            <w:left w:val="none" w:sz="0" w:space="0" w:color="auto"/>
            <w:bottom w:val="none" w:sz="0" w:space="0" w:color="auto"/>
            <w:right w:val="none" w:sz="0" w:space="0" w:color="auto"/>
          </w:divBdr>
        </w:div>
        <w:div w:id="1880512737">
          <w:marLeft w:val="640"/>
          <w:marRight w:val="0"/>
          <w:marTop w:val="0"/>
          <w:marBottom w:val="0"/>
          <w:divBdr>
            <w:top w:val="none" w:sz="0" w:space="0" w:color="auto"/>
            <w:left w:val="none" w:sz="0" w:space="0" w:color="auto"/>
            <w:bottom w:val="none" w:sz="0" w:space="0" w:color="auto"/>
            <w:right w:val="none" w:sz="0" w:space="0" w:color="auto"/>
          </w:divBdr>
        </w:div>
        <w:div w:id="1881091911">
          <w:marLeft w:val="640"/>
          <w:marRight w:val="0"/>
          <w:marTop w:val="0"/>
          <w:marBottom w:val="0"/>
          <w:divBdr>
            <w:top w:val="none" w:sz="0" w:space="0" w:color="auto"/>
            <w:left w:val="none" w:sz="0" w:space="0" w:color="auto"/>
            <w:bottom w:val="none" w:sz="0" w:space="0" w:color="auto"/>
            <w:right w:val="none" w:sz="0" w:space="0" w:color="auto"/>
          </w:divBdr>
        </w:div>
        <w:div w:id="1894466916">
          <w:marLeft w:val="640"/>
          <w:marRight w:val="0"/>
          <w:marTop w:val="0"/>
          <w:marBottom w:val="0"/>
          <w:divBdr>
            <w:top w:val="none" w:sz="0" w:space="0" w:color="auto"/>
            <w:left w:val="none" w:sz="0" w:space="0" w:color="auto"/>
            <w:bottom w:val="none" w:sz="0" w:space="0" w:color="auto"/>
            <w:right w:val="none" w:sz="0" w:space="0" w:color="auto"/>
          </w:divBdr>
        </w:div>
        <w:div w:id="1903061031">
          <w:marLeft w:val="640"/>
          <w:marRight w:val="0"/>
          <w:marTop w:val="0"/>
          <w:marBottom w:val="0"/>
          <w:divBdr>
            <w:top w:val="none" w:sz="0" w:space="0" w:color="auto"/>
            <w:left w:val="none" w:sz="0" w:space="0" w:color="auto"/>
            <w:bottom w:val="none" w:sz="0" w:space="0" w:color="auto"/>
            <w:right w:val="none" w:sz="0" w:space="0" w:color="auto"/>
          </w:divBdr>
        </w:div>
        <w:div w:id="1915119540">
          <w:marLeft w:val="640"/>
          <w:marRight w:val="0"/>
          <w:marTop w:val="0"/>
          <w:marBottom w:val="0"/>
          <w:divBdr>
            <w:top w:val="none" w:sz="0" w:space="0" w:color="auto"/>
            <w:left w:val="none" w:sz="0" w:space="0" w:color="auto"/>
            <w:bottom w:val="none" w:sz="0" w:space="0" w:color="auto"/>
            <w:right w:val="none" w:sz="0" w:space="0" w:color="auto"/>
          </w:divBdr>
        </w:div>
        <w:div w:id="1924877629">
          <w:marLeft w:val="640"/>
          <w:marRight w:val="0"/>
          <w:marTop w:val="0"/>
          <w:marBottom w:val="0"/>
          <w:divBdr>
            <w:top w:val="none" w:sz="0" w:space="0" w:color="auto"/>
            <w:left w:val="none" w:sz="0" w:space="0" w:color="auto"/>
            <w:bottom w:val="none" w:sz="0" w:space="0" w:color="auto"/>
            <w:right w:val="none" w:sz="0" w:space="0" w:color="auto"/>
          </w:divBdr>
        </w:div>
        <w:div w:id="1925215464">
          <w:marLeft w:val="640"/>
          <w:marRight w:val="0"/>
          <w:marTop w:val="0"/>
          <w:marBottom w:val="0"/>
          <w:divBdr>
            <w:top w:val="none" w:sz="0" w:space="0" w:color="auto"/>
            <w:left w:val="none" w:sz="0" w:space="0" w:color="auto"/>
            <w:bottom w:val="none" w:sz="0" w:space="0" w:color="auto"/>
            <w:right w:val="none" w:sz="0" w:space="0" w:color="auto"/>
          </w:divBdr>
        </w:div>
        <w:div w:id="1938051951">
          <w:marLeft w:val="640"/>
          <w:marRight w:val="0"/>
          <w:marTop w:val="0"/>
          <w:marBottom w:val="0"/>
          <w:divBdr>
            <w:top w:val="none" w:sz="0" w:space="0" w:color="auto"/>
            <w:left w:val="none" w:sz="0" w:space="0" w:color="auto"/>
            <w:bottom w:val="none" w:sz="0" w:space="0" w:color="auto"/>
            <w:right w:val="none" w:sz="0" w:space="0" w:color="auto"/>
          </w:divBdr>
        </w:div>
        <w:div w:id="1942031645">
          <w:marLeft w:val="640"/>
          <w:marRight w:val="0"/>
          <w:marTop w:val="0"/>
          <w:marBottom w:val="0"/>
          <w:divBdr>
            <w:top w:val="none" w:sz="0" w:space="0" w:color="auto"/>
            <w:left w:val="none" w:sz="0" w:space="0" w:color="auto"/>
            <w:bottom w:val="none" w:sz="0" w:space="0" w:color="auto"/>
            <w:right w:val="none" w:sz="0" w:space="0" w:color="auto"/>
          </w:divBdr>
        </w:div>
        <w:div w:id="1947493962">
          <w:marLeft w:val="640"/>
          <w:marRight w:val="0"/>
          <w:marTop w:val="0"/>
          <w:marBottom w:val="0"/>
          <w:divBdr>
            <w:top w:val="none" w:sz="0" w:space="0" w:color="auto"/>
            <w:left w:val="none" w:sz="0" w:space="0" w:color="auto"/>
            <w:bottom w:val="none" w:sz="0" w:space="0" w:color="auto"/>
            <w:right w:val="none" w:sz="0" w:space="0" w:color="auto"/>
          </w:divBdr>
        </w:div>
        <w:div w:id="1952857678">
          <w:marLeft w:val="640"/>
          <w:marRight w:val="0"/>
          <w:marTop w:val="0"/>
          <w:marBottom w:val="0"/>
          <w:divBdr>
            <w:top w:val="none" w:sz="0" w:space="0" w:color="auto"/>
            <w:left w:val="none" w:sz="0" w:space="0" w:color="auto"/>
            <w:bottom w:val="none" w:sz="0" w:space="0" w:color="auto"/>
            <w:right w:val="none" w:sz="0" w:space="0" w:color="auto"/>
          </w:divBdr>
        </w:div>
        <w:div w:id="1965889207">
          <w:marLeft w:val="640"/>
          <w:marRight w:val="0"/>
          <w:marTop w:val="0"/>
          <w:marBottom w:val="0"/>
          <w:divBdr>
            <w:top w:val="none" w:sz="0" w:space="0" w:color="auto"/>
            <w:left w:val="none" w:sz="0" w:space="0" w:color="auto"/>
            <w:bottom w:val="none" w:sz="0" w:space="0" w:color="auto"/>
            <w:right w:val="none" w:sz="0" w:space="0" w:color="auto"/>
          </w:divBdr>
        </w:div>
        <w:div w:id="1966544993">
          <w:marLeft w:val="640"/>
          <w:marRight w:val="0"/>
          <w:marTop w:val="0"/>
          <w:marBottom w:val="0"/>
          <w:divBdr>
            <w:top w:val="none" w:sz="0" w:space="0" w:color="auto"/>
            <w:left w:val="none" w:sz="0" w:space="0" w:color="auto"/>
            <w:bottom w:val="none" w:sz="0" w:space="0" w:color="auto"/>
            <w:right w:val="none" w:sz="0" w:space="0" w:color="auto"/>
          </w:divBdr>
        </w:div>
        <w:div w:id="1974825479">
          <w:marLeft w:val="640"/>
          <w:marRight w:val="0"/>
          <w:marTop w:val="0"/>
          <w:marBottom w:val="0"/>
          <w:divBdr>
            <w:top w:val="none" w:sz="0" w:space="0" w:color="auto"/>
            <w:left w:val="none" w:sz="0" w:space="0" w:color="auto"/>
            <w:bottom w:val="none" w:sz="0" w:space="0" w:color="auto"/>
            <w:right w:val="none" w:sz="0" w:space="0" w:color="auto"/>
          </w:divBdr>
        </w:div>
        <w:div w:id="1984189849">
          <w:marLeft w:val="640"/>
          <w:marRight w:val="0"/>
          <w:marTop w:val="0"/>
          <w:marBottom w:val="0"/>
          <w:divBdr>
            <w:top w:val="none" w:sz="0" w:space="0" w:color="auto"/>
            <w:left w:val="none" w:sz="0" w:space="0" w:color="auto"/>
            <w:bottom w:val="none" w:sz="0" w:space="0" w:color="auto"/>
            <w:right w:val="none" w:sz="0" w:space="0" w:color="auto"/>
          </w:divBdr>
        </w:div>
        <w:div w:id="1992711308">
          <w:marLeft w:val="640"/>
          <w:marRight w:val="0"/>
          <w:marTop w:val="0"/>
          <w:marBottom w:val="0"/>
          <w:divBdr>
            <w:top w:val="none" w:sz="0" w:space="0" w:color="auto"/>
            <w:left w:val="none" w:sz="0" w:space="0" w:color="auto"/>
            <w:bottom w:val="none" w:sz="0" w:space="0" w:color="auto"/>
            <w:right w:val="none" w:sz="0" w:space="0" w:color="auto"/>
          </w:divBdr>
        </w:div>
        <w:div w:id="2014256024">
          <w:marLeft w:val="640"/>
          <w:marRight w:val="0"/>
          <w:marTop w:val="0"/>
          <w:marBottom w:val="0"/>
          <w:divBdr>
            <w:top w:val="none" w:sz="0" w:space="0" w:color="auto"/>
            <w:left w:val="none" w:sz="0" w:space="0" w:color="auto"/>
            <w:bottom w:val="none" w:sz="0" w:space="0" w:color="auto"/>
            <w:right w:val="none" w:sz="0" w:space="0" w:color="auto"/>
          </w:divBdr>
        </w:div>
        <w:div w:id="2015985380">
          <w:marLeft w:val="640"/>
          <w:marRight w:val="0"/>
          <w:marTop w:val="0"/>
          <w:marBottom w:val="0"/>
          <w:divBdr>
            <w:top w:val="none" w:sz="0" w:space="0" w:color="auto"/>
            <w:left w:val="none" w:sz="0" w:space="0" w:color="auto"/>
            <w:bottom w:val="none" w:sz="0" w:space="0" w:color="auto"/>
            <w:right w:val="none" w:sz="0" w:space="0" w:color="auto"/>
          </w:divBdr>
        </w:div>
        <w:div w:id="2031225265">
          <w:marLeft w:val="640"/>
          <w:marRight w:val="0"/>
          <w:marTop w:val="0"/>
          <w:marBottom w:val="0"/>
          <w:divBdr>
            <w:top w:val="none" w:sz="0" w:space="0" w:color="auto"/>
            <w:left w:val="none" w:sz="0" w:space="0" w:color="auto"/>
            <w:bottom w:val="none" w:sz="0" w:space="0" w:color="auto"/>
            <w:right w:val="none" w:sz="0" w:space="0" w:color="auto"/>
          </w:divBdr>
        </w:div>
        <w:div w:id="2042198759">
          <w:marLeft w:val="640"/>
          <w:marRight w:val="0"/>
          <w:marTop w:val="0"/>
          <w:marBottom w:val="0"/>
          <w:divBdr>
            <w:top w:val="none" w:sz="0" w:space="0" w:color="auto"/>
            <w:left w:val="none" w:sz="0" w:space="0" w:color="auto"/>
            <w:bottom w:val="none" w:sz="0" w:space="0" w:color="auto"/>
            <w:right w:val="none" w:sz="0" w:space="0" w:color="auto"/>
          </w:divBdr>
        </w:div>
        <w:div w:id="2042975342">
          <w:marLeft w:val="640"/>
          <w:marRight w:val="0"/>
          <w:marTop w:val="0"/>
          <w:marBottom w:val="0"/>
          <w:divBdr>
            <w:top w:val="none" w:sz="0" w:space="0" w:color="auto"/>
            <w:left w:val="none" w:sz="0" w:space="0" w:color="auto"/>
            <w:bottom w:val="none" w:sz="0" w:space="0" w:color="auto"/>
            <w:right w:val="none" w:sz="0" w:space="0" w:color="auto"/>
          </w:divBdr>
        </w:div>
        <w:div w:id="2044282308">
          <w:marLeft w:val="640"/>
          <w:marRight w:val="0"/>
          <w:marTop w:val="0"/>
          <w:marBottom w:val="0"/>
          <w:divBdr>
            <w:top w:val="none" w:sz="0" w:space="0" w:color="auto"/>
            <w:left w:val="none" w:sz="0" w:space="0" w:color="auto"/>
            <w:bottom w:val="none" w:sz="0" w:space="0" w:color="auto"/>
            <w:right w:val="none" w:sz="0" w:space="0" w:color="auto"/>
          </w:divBdr>
        </w:div>
        <w:div w:id="2051298498">
          <w:marLeft w:val="640"/>
          <w:marRight w:val="0"/>
          <w:marTop w:val="0"/>
          <w:marBottom w:val="0"/>
          <w:divBdr>
            <w:top w:val="none" w:sz="0" w:space="0" w:color="auto"/>
            <w:left w:val="none" w:sz="0" w:space="0" w:color="auto"/>
            <w:bottom w:val="none" w:sz="0" w:space="0" w:color="auto"/>
            <w:right w:val="none" w:sz="0" w:space="0" w:color="auto"/>
          </w:divBdr>
        </w:div>
        <w:div w:id="2075538908">
          <w:marLeft w:val="640"/>
          <w:marRight w:val="0"/>
          <w:marTop w:val="0"/>
          <w:marBottom w:val="0"/>
          <w:divBdr>
            <w:top w:val="none" w:sz="0" w:space="0" w:color="auto"/>
            <w:left w:val="none" w:sz="0" w:space="0" w:color="auto"/>
            <w:bottom w:val="none" w:sz="0" w:space="0" w:color="auto"/>
            <w:right w:val="none" w:sz="0" w:space="0" w:color="auto"/>
          </w:divBdr>
        </w:div>
        <w:div w:id="2096440666">
          <w:marLeft w:val="640"/>
          <w:marRight w:val="0"/>
          <w:marTop w:val="0"/>
          <w:marBottom w:val="0"/>
          <w:divBdr>
            <w:top w:val="none" w:sz="0" w:space="0" w:color="auto"/>
            <w:left w:val="none" w:sz="0" w:space="0" w:color="auto"/>
            <w:bottom w:val="none" w:sz="0" w:space="0" w:color="auto"/>
            <w:right w:val="none" w:sz="0" w:space="0" w:color="auto"/>
          </w:divBdr>
        </w:div>
        <w:div w:id="2098745054">
          <w:marLeft w:val="640"/>
          <w:marRight w:val="0"/>
          <w:marTop w:val="0"/>
          <w:marBottom w:val="0"/>
          <w:divBdr>
            <w:top w:val="none" w:sz="0" w:space="0" w:color="auto"/>
            <w:left w:val="none" w:sz="0" w:space="0" w:color="auto"/>
            <w:bottom w:val="none" w:sz="0" w:space="0" w:color="auto"/>
            <w:right w:val="none" w:sz="0" w:space="0" w:color="auto"/>
          </w:divBdr>
        </w:div>
        <w:div w:id="2122605291">
          <w:marLeft w:val="640"/>
          <w:marRight w:val="0"/>
          <w:marTop w:val="0"/>
          <w:marBottom w:val="0"/>
          <w:divBdr>
            <w:top w:val="none" w:sz="0" w:space="0" w:color="auto"/>
            <w:left w:val="none" w:sz="0" w:space="0" w:color="auto"/>
            <w:bottom w:val="none" w:sz="0" w:space="0" w:color="auto"/>
            <w:right w:val="none" w:sz="0" w:space="0" w:color="auto"/>
          </w:divBdr>
        </w:div>
        <w:div w:id="2126344183">
          <w:marLeft w:val="640"/>
          <w:marRight w:val="0"/>
          <w:marTop w:val="0"/>
          <w:marBottom w:val="0"/>
          <w:divBdr>
            <w:top w:val="none" w:sz="0" w:space="0" w:color="auto"/>
            <w:left w:val="none" w:sz="0" w:space="0" w:color="auto"/>
            <w:bottom w:val="none" w:sz="0" w:space="0" w:color="auto"/>
            <w:right w:val="none" w:sz="0" w:space="0" w:color="auto"/>
          </w:divBdr>
        </w:div>
        <w:div w:id="2134639475">
          <w:marLeft w:val="640"/>
          <w:marRight w:val="0"/>
          <w:marTop w:val="0"/>
          <w:marBottom w:val="0"/>
          <w:divBdr>
            <w:top w:val="none" w:sz="0" w:space="0" w:color="auto"/>
            <w:left w:val="none" w:sz="0" w:space="0" w:color="auto"/>
            <w:bottom w:val="none" w:sz="0" w:space="0" w:color="auto"/>
            <w:right w:val="none" w:sz="0" w:space="0" w:color="auto"/>
          </w:divBdr>
        </w:div>
        <w:div w:id="2146041916">
          <w:marLeft w:val="640"/>
          <w:marRight w:val="0"/>
          <w:marTop w:val="0"/>
          <w:marBottom w:val="0"/>
          <w:divBdr>
            <w:top w:val="none" w:sz="0" w:space="0" w:color="auto"/>
            <w:left w:val="none" w:sz="0" w:space="0" w:color="auto"/>
            <w:bottom w:val="none" w:sz="0" w:space="0" w:color="auto"/>
            <w:right w:val="none" w:sz="0" w:space="0" w:color="auto"/>
          </w:divBdr>
        </w:div>
      </w:divsChild>
    </w:div>
    <w:div w:id="1061755159">
      <w:bodyDiv w:val="1"/>
      <w:marLeft w:val="0"/>
      <w:marRight w:val="0"/>
      <w:marTop w:val="0"/>
      <w:marBottom w:val="0"/>
      <w:divBdr>
        <w:top w:val="none" w:sz="0" w:space="0" w:color="auto"/>
        <w:left w:val="none" w:sz="0" w:space="0" w:color="auto"/>
        <w:bottom w:val="none" w:sz="0" w:space="0" w:color="auto"/>
        <w:right w:val="none" w:sz="0" w:space="0" w:color="auto"/>
      </w:divBdr>
    </w:div>
    <w:div w:id="1062755483">
      <w:bodyDiv w:val="1"/>
      <w:marLeft w:val="0"/>
      <w:marRight w:val="0"/>
      <w:marTop w:val="0"/>
      <w:marBottom w:val="0"/>
      <w:divBdr>
        <w:top w:val="none" w:sz="0" w:space="0" w:color="auto"/>
        <w:left w:val="none" w:sz="0" w:space="0" w:color="auto"/>
        <w:bottom w:val="none" w:sz="0" w:space="0" w:color="auto"/>
        <w:right w:val="none" w:sz="0" w:space="0" w:color="auto"/>
      </w:divBdr>
    </w:div>
    <w:div w:id="1071729787">
      <w:bodyDiv w:val="1"/>
      <w:marLeft w:val="0"/>
      <w:marRight w:val="0"/>
      <w:marTop w:val="0"/>
      <w:marBottom w:val="0"/>
      <w:divBdr>
        <w:top w:val="none" w:sz="0" w:space="0" w:color="auto"/>
        <w:left w:val="none" w:sz="0" w:space="0" w:color="auto"/>
        <w:bottom w:val="none" w:sz="0" w:space="0" w:color="auto"/>
        <w:right w:val="none" w:sz="0" w:space="0" w:color="auto"/>
      </w:divBdr>
      <w:divsChild>
        <w:div w:id="14112862">
          <w:marLeft w:val="640"/>
          <w:marRight w:val="0"/>
          <w:marTop w:val="0"/>
          <w:marBottom w:val="0"/>
          <w:divBdr>
            <w:top w:val="none" w:sz="0" w:space="0" w:color="auto"/>
            <w:left w:val="none" w:sz="0" w:space="0" w:color="auto"/>
            <w:bottom w:val="none" w:sz="0" w:space="0" w:color="auto"/>
            <w:right w:val="none" w:sz="0" w:space="0" w:color="auto"/>
          </w:divBdr>
        </w:div>
        <w:div w:id="21633587">
          <w:marLeft w:val="640"/>
          <w:marRight w:val="0"/>
          <w:marTop w:val="0"/>
          <w:marBottom w:val="0"/>
          <w:divBdr>
            <w:top w:val="none" w:sz="0" w:space="0" w:color="auto"/>
            <w:left w:val="none" w:sz="0" w:space="0" w:color="auto"/>
            <w:bottom w:val="none" w:sz="0" w:space="0" w:color="auto"/>
            <w:right w:val="none" w:sz="0" w:space="0" w:color="auto"/>
          </w:divBdr>
        </w:div>
        <w:div w:id="27148152">
          <w:marLeft w:val="640"/>
          <w:marRight w:val="0"/>
          <w:marTop w:val="0"/>
          <w:marBottom w:val="0"/>
          <w:divBdr>
            <w:top w:val="none" w:sz="0" w:space="0" w:color="auto"/>
            <w:left w:val="none" w:sz="0" w:space="0" w:color="auto"/>
            <w:bottom w:val="none" w:sz="0" w:space="0" w:color="auto"/>
            <w:right w:val="none" w:sz="0" w:space="0" w:color="auto"/>
          </w:divBdr>
        </w:div>
        <w:div w:id="35862381">
          <w:marLeft w:val="640"/>
          <w:marRight w:val="0"/>
          <w:marTop w:val="0"/>
          <w:marBottom w:val="0"/>
          <w:divBdr>
            <w:top w:val="none" w:sz="0" w:space="0" w:color="auto"/>
            <w:left w:val="none" w:sz="0" w:space="0" w:color="auto"/>
            <w:bottom w:val="none" w:sz="0" w:space="0" w:color="auto"/>
            <w:right w:val="none" w:sz="0" w:space="0" w:color="auto"/>
          </w:divBdr>
        </w:div>
        <w:div w:id="38436832">
          <w:marLeft w:val="640"/>
          <w:marRight w:val="0"/>
          <w:marTop w:val="0"/>
          <w:marBottom w:val="0"/>
          <w:divBdr>
            <w:top w:val="none" w:sz="0" w:space="0" w:color="auto"/>
            <w:left w:val="none" w:sz="0" w:space="0" w:color="auto"/>
            <w:bottom w:val="none" w:sz="0" w:space="0" w:color="auto"/>
            <w:right w:val="none" w:sz="0" w:space="0" w:color="auto"/>
          </w:divBdr>
        </w:div>
        <w:div w:id="48111805">
          <w:marLeft w:val="640"/>
          <w:marRight w:val="0"/>
          <w:marTop w:val="0"/>
          <w:marBottom w:val="0"/>
          <w:divBdr>
            <w:top w:val="none" w:sz="0" w:space="0" w:color="auto"/>
            <w:left w:val="none" w:sz="0" w:space="0" w:color="auto"/>
            <w:bottom w:val="none" w:sz="0" w:space="0" w:color="auto"/>
            <w:right w:val="none" w:sz="0" w:space="0" w:color="auto"/>
          </w:divBdr>
        </w:div>
        <w:div w:id="68817827">
          <w:marLeft w:val="640"/>
          <w:marRight w:val="0"/>
          <w:marTop w:val="0"/>
          <w:marBottom w:val="0"/>
          <w:divBdr>
            <w:top w:val="none" w:sz="0" w:space="0" w:color="auto"/>
            <w:left w:val="none" w:sz="0" w:space="0" w:color="auto"/>
            <w:bottom w:val="none" w:sz="0" w:space="0" w:color="auto"/>
            <w:right w:val="none" w:sz="0" w:space="0" w:color="auto"/>
          </w:divBdr>
        </w:div>
        <w:div w:id="73013773">
          <w:marLeft w:val="640"/>
          <w:marRight w:val="0"/>
          <w:marTop w:val="0"/>
          <w:marBottom w:val="0"/>
          <w:divBdr>
            <w:top w:val="none" w:sz="0" w:space="0" w:color="auto"/>
            <w:left w:val="none" w:sz="0" w:space="0" w:color="auto"/>
            <w:bottom w:val="none" w:sz="0" w:space="0" w:color="auto"/>
            <w:right w:val="none" w:sz="0" w:space="0" w:color="auto"/>
          </w:divBdr>
        </w:div>
        <w:div w:id="97482093">
          <w:marLeft w:val="640"/>
          <w:marRight w:val="0"/>
          <w:marTop w:val="0"/>
          <w:marBottom w:val="0"/>
          <w:divBdr>
            <w:top w:val="none" w:sz="0" w:space="0" w:color="auto"/>
            <w:left w:val="none" w:sz="0" w:space="0" w:color="auto"/>
            <w:bottom w:val="none" w:sz="0" w:space="0" w:color="auto"/>
            <w:right w:val="none" w:sz="0" w:space="0" w:color="auto"/>
          </w:divBdr>
        </w:div>
        <w:div w:id="100807839">
          <w:marLeft w:val="640"/>
          <w:marRight w:val="0"/>
          <w:marTop w:val="0"/>
          <w:marBottom w:val="0"/>
          <w:divBdr>
            <w:top w:val="none" w:sz="0" w:space="0" w:color="auto"/>
            <w:left w:val="none" w:sz="0" w:space="0" w:color="auto"/>
            <w:bottom w:val="none" w:sz="0" w:space="0" w:color="auto"/>
            <w:right w:val="none" w:sz="0" w:space="0" w:color="auto"/>
          </w:divBdr>
        </w:div>
        <w:div w:id="102575903">
          <w:marLeft w:val="640"/>
          <w:marRight w:val="0"/>
          <w:marTop w:val="0"/>
          <w:marBottom w:val="0"/>
          <w:divBdr>
            <w:top w:val="none" w:sz="0" w:space="0" w:color="auto"/>
            <w:left w:val="none" w:sz="0" w:space="0" w:color="auto"/>
            <w:bottom w:val="none" w:sz="0" w:space="0" w:color="auto"/>
            <w:right w:val="none" w:sz="0" w:space="0" w:color="auto"/>
          </w:divBdr>
        </w:div>
        <w:div w:id="103237046">
          <w:marLeft w:val="640"/>
          <w:marRight w:val="0"/>
          <w:marTop w:val="0"/>
          <w:marBottom w:val="0"/>
          <w:divBdr>
            <w:top w:val="none" w:sz="0" w:space="0" w:color="auto"/>
            <w:left w:val="none" w:sz="0" w:space="0" w:color="auto"/>
            <w:bottom w:val="none" w:sz="0" w:space="0" w:color="auto"/>
            <w:right w:val="none" w:sz="0" w:space="0" w:color="auto"/>
          </w:divBdr>
        </w:div>
        <w:div w:id="104885660">
          <w:marLeft w:val="640"/>
          <w:marRight w:val="0"/>
          <w:marTop w:val="0"/>
          <w:marBottom w:val="0"/>
          <w:divBdr>
            <w:top w:val="none" w:sz="0" w:space="0" w:color="auto"/>
            <w:left w:val="none" w:sz="0" w:space="0" w:color="auto"/>
            <w:bottom w:val="none" w:sz="0" w:space="0" w:color="auto"/>
            <w:right w:val="none" w:sz="0" w:space="0" w:color="auto"/>
          </w:divBdr>
        </w:div>
        <w:div w:id="116683743">
          <w:marLeft w:val="640"/>
          <w:marRight w:val="0"/>
          <w:marTop w:val="0"/>
          <w:marBottom w:val="0"/>
          <w:divBdr>
            <w:top w:val="none" w:sz="0" w:space="0" w:color="auto"/>
            <w:left w:val="none" w:sz="0" w:space="0" w:color="auto"/>
            <w:bottom w:val="none" w:sz="0" w:space="0" w:color="auto"/>
            <w:right w:val="none" w:sz="0" w:space="0" w:color="auto"/>
          </w:divBdr>
        </w:div>
        <w:div w:id="137382817">
          <w:marLeft w:val="640"/>
          <w:marRight w:val="0"/>
          <w:marTop w:val="0"/>
          <w:marBottom w:val="0"/>
          <w:divBdr>
            <w:top w:val="none" w:sz="0" w:space="0" w:color="auto"/>
            <w:left w:val="none" w:sz="0" w:space="0" w:color="auto"/>
            <w:bottom w:val="none" w:sz="0" w:space="0" w:color="auto"/>
            <w:right w:val="none" w:sz="0" w:space="0" w:color="auto"/>
          </w:divBdr>
        </w:div>
        <w:div w:id="146212086">
          <w:marLeft w:val="640"/>
          <w:marRight w:val="0"/>
          <w:marTop w:val="0"/>
          <w:marBottom w:val="0"/>
          <w:divBdr>
            <w:top w:val="none" w:sz="0" w:space="0" w:color="auto"/>
            <w:left w:val="none" w:sz="0" w:space="0" w:color="auto"/>
            <w:bottom w:val="none" w:sz="0" w:space="0" w:color="auto"/>
            <w:right w:val="none" w:sz="0" w:space="0" w:color="auto"/>
          </w:divBdr>
        </w:div>
        <w:div w:id="155189895">
          <w:marLeft w:val="640"/>
          <w:marRight w:val="0"/>
          <w:marTop w:val="0"/>
          <w:marBottom w:val="0"/>
          <w:divBdr>
            <w:top w:val="none" w:sz="0" w:space="0" w:color="auto"/>
            <w:left w:val="none" w:sz="0" w:space="0" w:color="auto"/>
            <w:bottom w:val="none" w:sz="0" w:space="0" w:color="auto"/>
            <w:right w:val="none" w:sz="0" w:space="0" w:color="auto"/>
          </w:divBdr>
        </w:div>
        <w:div w:id="155418028">
          <w:marLeft w:val="640"/>
          <w:marRight w:val="0"/>
          <w:marTop w:val="0"/>
          <w:marBottom w:val="0"/>
          <w:divBdr>
            <w:top w:val="none" w:sz="0" w:space="0" w:color="auto"/>
            <w:left w:val="none" w:sz="0" w:space="0" w:color="auto"/>
            <w:bottom w:val="none" w:sz="0" w:space="0" w:color="auto"/>
            <w:right w:val="none" w:sz="0" w:space="0" w:color="auto"/>
          </w:divBdr>
        </w:div>
        <w:div w:id="162858379">
          <w:marLeft w:val="640"/>
          <w:marRight w:val="0"/>
          <w:marTop w:val="0"/>
          <w:marBottom w:val="0"/>
          <w:divBdr>
            <w:top w:val="none" w:sz="0" w:space="0" w:color="auto"/>
            <w:left w:val="none" w:sz="0" w:space="0" w:color="auto"/>
            <w:bottom w:val="none" w:sz="0" w:space="0" w:color="auto"/>
            <w:right w:val="none" w:sz="0" w:space="0" w:color="auto"/>
          </w:divBdr>
        </w:div>
        <w:div w:id="181407418">
          <w:marLeft w:val="640"/>
          <w:marRight w:val="0"/>
          <w:marTop w:val="0"/>
          <w:marBottom w:val="0"/>
          <w:divBdr>
            <w:top w:val="none" w:sz="0" w:space="0" w:color="auto"/>
            <w:left w:val="none" w:sz="0" w:space="0" w:color="auto"/>
            <w:bottom w:val="none" w:sz="0" w:space="0" w:color="auto"/>
            <w:right w:val="none" w:sz="0" w:space="0" w:color="auto"/>
          </w:divBdr>
        </w:div>
        <w:div w:id="184253192">
          <w:marLeft w:val="640"/>
          <w:marRight w:val="0"/>
          <w:marTop w:val="0"/>
          <w:marBottom w:val="0"/>
          <w:divBdr>
            <w:top w:val="none" w:sz="0" w:space="0" w:color="auto"/>
            <w:left w:val="none" w:sz="0" w:space="0" w:color="auto"/>
            <w:bottom w:val="none" w:sz="0" w:space="0" w:color="auto"/>
            <w:right w:val="none" w:sz="0" w:space="0" w:color="auto"/>
          </w:divBdr>
        </w:div>
        <w:div w:id="199975394">
          <w:marLeft w:val="640"/>
          <w:marRight w:val="0"/>
          <w:marTop w:val="0"/>
          <w:marBottom w:val="0"/>
          <w:divBdr>
            <w:top w:val="none" w:sz="0" w:space="0" w:color="auto"/>
            <w:left w:val="none" w:sz="0" w:space="0" w:color="auto"/>
            <w:bottom w:val="none" w:sz="0" w:space="0" w:color="auto"/>
            <w:right w:val="none" w:sz="0" w:space="0" w:color="auto"/>
          </w:divBdr>
        </w:div>
        <w:div w:id="205145356">
          <w:marLeft w:val="640"/>
          <w:marRight w:val="0"/>
          <w:marTop w:val="0"/>
          <w:marBottom w:val="0"/>
          <w:divBdr>
            <w:top w:val="none" w:sz="0" w:space="0" w:color="auto"/>
            <w:left w:val="none" w:sz="0" w:space="0" w:color="auto"/>
            <w:bottom w:val="none" w:sz="0" w:space="0" w:color="auto"/>
            <w:right w:val="none" w:sz="0" w:space="0" w:color="auto"/>
          </w:divBdr>
        </w:div>
        <w:div w:id="210117054">
          <w:marLeft w:val="640"/>
          <w:marRight w:val="0"/>
          <w:marTop w:val="0"/>
          <w:marBottom w:val="0"/>
          <w:divBdr>
            <w:top w:val="none" w:sz="0" w:space="0" w:color="auto"/>
            <w:left w:val="none" w:sz="0" w:space="0" w:color="auto"/>
            <w:bottom w:val="none" w:sz="0" w:space="0" w:color="auto"/>
            <w:right w:val="none" w:sz="0" w:space="0" w:color="auto"/>
          </w:divBdr>
        </w:div>
        <w:div w:id="211043731">
          <w:marLeft w:val="640"/>
          <w:marRight w:val="0"/>
          <w:marTop w:val="0"/>
          <w:marBottom w:val="0"/>
          <w:divBdr>
            <w:top w:val="none" w:sz="0" w:space="0" w:color="auto"/>
            <w:left w:val="none" w:sz="0" w:space="0" w:color="auto"/>
            <w:bottom w:val="none" w:sz="0" w:space="0" w:color="auto"/>
            <w:right w:val="none" w:sz="0" w:space="0" w:color="auto"/>
          </w:divBdr>
        </w:div>
        <w:div w:id="212276174">
          <w:marLeft w:val="640"/>
          <w:marRight w:val="0"/>
          <w:marTop w:val="0"/>
          <w:marBottom w:val="0"/>
          <w:divBdr>
            <w:top w:val="none" w:sz="0" w:space="0" w:color="auto"/>
            <w:left w:val="none" w:sz="0" w:space="0" w:color="auto"/>
            <w:bottom w:val="none" w:sz="0" w:space="0" w:color="auto"/>
            <w:right w:val="none" w:sz="0" w:space="0" w:color="auto"/>
          </w:divBdr>
        </w:div>
        <w:div w:id="214044426">
          <w:marLeft w:val="640"/>
          <w:marRight w:val="0"/>
          <w:marTop w:val="0"/>
          <w:marBottom w:val="0"/>
          <w:divBdr>
            <w:top w:val="none" w:sz="0" w:space="0" w:color="auto"/>
            <w:left w:val="none" w:sz="0" w:space="0" w:color="auto"/>
            <w:bottom w:val="none" w:sz="0" w:space="0" w:color="auto"/>
            <w:right w:val="none" w:sz="0" w:space="0" w:color="auto"/>
          </w:divBdr>
        </w:div>
        <w:div w:id="228536306">
          <w:marLeft w:val="640"/>
          <w:marRight w:val="0"/>
          <w:marTop w:val="0"/>
          <w:marBottom w:val="0"/>
          <w:divBdr>
            <w:top w:val="none" w:sz="0" w:space="0" w:color="auto"/>
            <w:left w:val="none" w:sz="0" w:space="0" w:color="auto"/>
            <w:bottom w:val="none" w:sz="0" w:space="0" w:color="auto"/>
            <w:right w:val="none" w:sz="0" w:space="0" w:color="auto"/>
          </w:divBdr>
        </w:div>
        <w:div w:id="252709442">
          <w:marLeft w:val="640"/>
          <w:marRight w:val="0"/>
          <w:marTop w:val="0"/>
          <w:marBottom w:val="0"/>
          <w:divBdr>
            <w:top w:val="none" w:sz="0" w:space="0" w:color="auto"/>
            <w:left w:val="none" w:sz="0" w:space="0" w:color="auto"/>
            <w:bottom w:val="none" w:sz="0" w:space="0" w:color="auto"/>
            <w:right w:val="none" w:sz="0" w:space="0" w:color="auto"/>
          </w:divBdr>
        </w:div>
        <w:div w:id="255292318">
          <w:marLeft w:val="640"/>
          <w:marRight w:val="0"/>
          <w:marTop w:val="0"/>
          <w:marBottom w:val="0"/>
          <w:divBdr>
            <w:top w:val="none" w:sz="0" w:space="0" w:color="auto"/>
            <w:left w:val="none" w:sz="0" w:space="0" w:color="auto"/>
            <w:bottom w:val="none" w:sz="0" w:space="0" w:color="auto"/>
            <w:right w:val="none" w:sz="0" w:space="0" w:color="auto"/>
          </w:divBdr>
        </w:div>
        <w:div w:id="289554377">
          <w:marLeft w:val="640"/>
          <w:marRight w:val="0"/>
          <w:marTop w:val="0"/>
          <w:marBottom w:val="0"/>
          <w:divBdr>
            <w:top w:val="none" w:sz="0" w:space="0" w:color="auto"/>
            <w:left w:val="none" w:sz="0" w:space="0" w:color="auto"/>
            <w:bottom w:val="none" w:sz="0" w:space="0" w:color="auto"/>
            <w:right w:val="none" w:sz="0" w:space="0" w:color="auto"/>
          </w:divBdr>
        </w:div>
        <w:div w:id="293368394">
          <w:marLeft w:val="640"/>
          <w:marRight w:val="0"/>
          <w:marTop w:val="0"/>
          <w:marBottom w:val="0"/>
          <w:divBdr>
            <w:top w:val="none" w:sz="0" w:space="0" w:color="auto"/>
            <w:left w:val="none" w:sz="0" w:space="0" w:color="auto"/>
            <w:bottom w:val="none" w:sz="0" w:space="0" w:color="auto"/>
            <w:right w:val="none" w:sz="0" w:space="0" w:color="auto"/>
          </w:divBdr>
        </w:div>
        <w:div w:id="321934527">
          <w:marLeft w:val="640"/>
          <w:marRight w:val="0"/>
          <w:marTop w:val="0"/>
          <w:marBottom w:val="0"/>
          <w:divBdr>
            <w:top w:val="none" w:sz="0" w:space="0" w:color="auto"/>
            <w:left w:val="none" w:sz="0" w:space="0" w:color="auto"/>
            <w:bottom w:val="none" w:sz="0" w:space="0" w:color="auto"/>
            <w:right w:val="none" w:sz="0" w:space="0" w:color="auto"/>
          </w:divBdr>
        </w:div>
        <w:div w:id="335233421">
          <w:marLeft w:val="640"/>
          <w:marRight w:val="0"/>
          <w:marTop w:val="0"/>
          <w:marBottom w:val="0"/>
          <w:divBdr>
            <w:top w:val="none" w:sz="0" w:space="0" w:color="auto"/>
            <w:left w:val="none" w:sz="0" w:space="0" w:color="auto"/>
            <w:bottom w:val="none" w:sz="0" w:space="0" w:color="auto"/>
            <w:right w:val="none" w:sz="0" w:space="0" w:color="auto"/>
          </w:divBdr>
        </w:div>
        <w:div w:id="364251800">
          <w:marLeft w:val="640"/>
          <w:marRight w:val="0"/>
          <w:marTop w:val="0"/>
          <w:marBottom w:val="0"/>
          <w:divBdr>
            <w:top w:val="none" w:sz="0" w:space="0" w:color="auto"/>
            <w:left w:val="none" w:sz="0" w:space="0" w:color="auto"/>
            <w:bottom w:val="none" w:sz="0" w:space="0" w:color="auto"/>
            <w:right w:val="none" w:sz="0" w:space="0" w:color="auto"/>
          </w:divBdr>
        </w:div>
        <w:div w:id="367948122">
          <w:marLeft w:val="640"/>
          <w:marRight w:val="0"/>
          <w:marTop w:val="0"/>
          <w:marBottom w:val="0"/>
          <w:divBdr>
            <w:top w:val="none" w:sz="0" w:space="0" w:color="auto"/>
            <w:left w:val="none" w:sz="0" w:space="0" w:color="auto"/>
            <w:bottom w:val="none" w:sz="0" w:space="0" w:color="auto"/>
            <w:right w:val="none" w:sz="0" w:space="0" w:color="auto"/>
          </w:divBdr>
        </w:div>
        <w:div w:id="405302327">
          <w:marLeft w:val="640"/>
          <w:marRight w:val="0"/>
          <w:marTop w:val="0"/>
          <w:marBottom w:val="0"/>
          <w:divBdr>
            <w:top w:val="none" w:sz="0" w:space="0" w:color="auto"/>
            <w:left w:val="none" w:sz="0" w:space="0" w:color="auto"/>
            <w:bottom w:val="none" w:sz="0" w:space="0" w:color="auto"/>
            <w:right w:val="none" w:sz="0" w:space="0" w:color="auto"/>
          </w:divBdr>
        </w:div>
        <w:div w:id="421073996">
          <w:marLeft w:val="640"/>
          <w:marRight w:val="0"/>
          <w:marTop w:val="0"/>
          <w:marBottom w:val="0"/>
          <w:divBdr>
            <w:top w:val="none" w:sz="0" w:space="0" w:color="auto"/>
            <w:left w:val="none" w:sz="0" w:space="0" w:color="auto"/>
            <w:bottom w:val="none" w:sz="0" w:space="0" w:color="auto"/>
            <w:right w:val="none" w:sz="0" w:space="0" w:color="auto"/>
          </w:divBdr>
        </w:div>
        <w:div w:id="426198351">
          <w:marLeft w:val="640"/>
          <w:marRight w:val="0"/>
          <w:marTop w:val="0"/>
          <w:marBottom w:val="0"/>
          <w:divBdr>
            <w:top w:val="none" w:sz="0" w:space="0" w:color="auto"/>
            <w:left w:val="none" w:sz="0" w:space="0" w:color="auto"/>
            <w:bottom w:val="none" w:sz="0" w:space="0" w:color="auto"/>
            <w:right w:val="none" w:sz="0" w:space="0" w:color="auto"/>
          </w:divBdr>
        </w:div>
        <w:div w:id="438716930">
          <w:marLeft w:val="640"/>
          <w:marRight w:val="0"/>
          <w:marTop w:val="0"/>
          <w:marBottom w:val="0"/>
          <w:divBdr>
            <w:top w:val="none" w:sz="0" w:space="0" w:color="auto"/>
            <w:left w:val="none" w:sz="0" w:space="0" w:color="auto"/>
            <w:bottom w:val="none" w:sz="0" w:space="0" w:color="auto"/>
            <w:right w:val="none" w:sz="0" w:space="0" w:color="auto"/>
          </w:divBdr>
        </w:div>
        <w:div w:id="445927998">
          <w:marLeft w:val="640"/>
          <w:marRight w:val="0"/>
          <w:marTop w:val="0"/>
          <w:marBottom w:val="0"/>
          <w:divBdr>
            <w:top w:val="none" w:sz="0" w:space="0" w:color="auto"/>
            <w:left w:val="none" w:sz="0" w:space="0" w:color="auto"/>
            <w:bottom w:val="none" w:sz="0" w:space="0" w:color="auto"/>
            <w:right w:val="none" w:sz="0" w:space="0" w:color="auto"/>
          </w:divBdr>
        </w:div>
        <w:div w:id="471363054">
          <w:marLeft w:val="640"/>
          <w:marRight w:val="0"/>
          <w:marTop w:val="0"/>
          <w:marBottom w:val="0"/>
          <w:divBdr>
            <w:top w:val="none" w:sz="0" w:space="0" w:color="auto"/>
            <w:left w:val="none" w:sz="0" w:space="0" w:color="auto"/>
            <w:bottom w:val="none" w:sz="0" w:space="0" w:color="auto"/>
            <w:right w:val="none" w:sz="0" w:space="0" w:color="auto"/>
          </w:divBdr>
        </w:div>
        <w:div w:id="471749862">
          <w:marLeft w:val="640"/>
          <w:marRight w:val="0"/>
          <w:marTop w:val="0"/>
          <w:marBottom w:val="0"/>
          <w:divBdr>
            <w:top w:val="none" w:sz="0" w:space="0" w:color="auto"/>
            <w:left w:val="none" w:sz="0" w:space="0" w:color="auto"/>
            <w:bottom w:val="none" w:sz="0" w:space="0" w:color="auto"/>
            <w:right w:val="none" w:sz="0" w:space="0" w:color="auto"/>
          </w:divBdr>
        </w:div>
        <w:div w:id="488794633">
          <w:marLeft w:val="640"/>
          <w:marRight w:val="0"/>
          <w:marTop w:val="0"/>
          <w:marBottom w:val="0"/>
          <w:divBdr>
            <w:top w:val="none" w:sz="0" w:space="0" w:color="auto"/>
            <w:left w:val="none" w:sz="0" w:space="0" w:color="auto"/>
            <w:bottom w:val="none" w:sz="0" w:space="0" w:color="auto"/>
            <w:right w:val="none" w:sz="0" w:space="0" w:color="auto"/>
          </w:divBdr>
        </w:div>
        <w:div w:id="539321116">
          <w:marLeft w:val="640"/>
          <w:marRight w:val="0"/>
          <w:marTop w:val="0"/>
          <w:marBottom w:val="0"/>
          <w:divBdr>
            <w:top w:val="none" w:sz="0" w:space="0" w:color="auto"/>
            <w:left w:val="none" w:sz="0" w:space="0" w:color="auto"/>
            <w:bottom w:val="none" w:sz="0" w:space="0" w:color="auto"/>
            <w:right w:val="none" w:sz="0" w:space="0" w:color="auto"/>
          </w:divBdr>
        </w:div>
        <w:div w:id="543098522">
          <w:marLeft w:val="640"/>
          <w:marRight w:val="0"/>
          <w:marTop w:val="0"/>
          <w:marBottom w:val="0"/>
          <w:divBdr>
            <w:top w:val="none" w:sz="0" w:space="0" w:color="auto"/>
            <w:left w:val="none" w:sz="0" w:space="0" w:color="auto"/>
            <w:bottom w:val="none" w:sz="0" w:space="0" w:color="auto"/>
            <w:right w:val="none" w:sz="0" w:space="0" w:color="auto"/>
          </w:divBdr>
        </w:div>
        <w:div w:id="550969000">
          <w:marLeft w:val="640"/>
          <w:marRight w:val="0"/>
          <w:marTop w:val="0"/>
          <w:marBottom w:val="0"/>
          <w:divBdr>
            <w:top w:val="none" w:sz="0" w:space="0" w:color="auto"/>
            <w:left w:val="none" w:sz="0" w:space="0" w:color="auto"/>
            <w:bottom w:val="none" w:sz="0" w:space="0" w:color="auto"/>
            <w:right w:val="none" w:sz="0" w:space="0" w:color="auto"/>
          </w:divBdr>
        </w:div>
        <w:div w:id="559370139">
          <w:marLeft w:val="640"/>
          <w:marRight w:val="0"/>
          <w:marTop w:val="0"/>
          <w:marBottom w:val="0"/>
          <w:divBdr>
            <w:top w:val="none" w:sz="0" w:space="0" w:color="auto"/>
            <w:left w:val="none" w:sz="0" w:space="0" w:color="auto"/>
            <w:bottom w:val="none" w:sz="0" w:space="0" w:color="auto"/>
            <w:right w:val="none" w:sz="0" w:space="0" w:color="auto"/>
          </w:divBdr>
        </w:div>
        <w:div w:id="560988356">
          <w:marLeft w:val="640"/>
          <w:marRight w:val="0"/>
          <w:marTop w:val="0"/>
          <w:marBottom w:val="0"/>
          <w:divBdr>
            <w:top w:val="none" w:sz="0" w:space="0" w:color="auto"/>
            <w:left w:val="none" w:sz="0" w:space="0" w:color="auto"/>
            <w:bottom w:val="none" w:sz="0" w:space="0" w:color="auto"/>
            <w:right w:val="none" w:sz="0" w:space="0" w:color="auto"/>
          </w:divBdr>
        </w:div>
        <w:div w:id="564221677">
          <w:marLeft w:val="640"/>
          <w:marRight w:val="0"/>
          <w:marTop w:val="0"/>
          <w:marBottom w:val="0"/>
          <w:divBdr>
            <w:top w:val="none" w:sz="0" w:space="0" w:color="auto"/>
            <w:left w:val="none" w:sz="0" w:space="0" w:color="auto"/>
            <w:bottom w:val="none" w:sz="0" w:space="0" w:color="auto"/>
            <w:right w:val="none" w:sz="0" w:space="0" w:color="auto"/>
          </w:divBdr>
        </w:div>
        <w:div w:id="577251551">
          <w:marLeft w:val="640"/>
          <w:marRight w:val="0"/>
          <w:marTop w:val="0"/>
          <w:marBottom w:val="0"/>
          <w:divBdr>
            <w:top w:val="none" w:sz="0" w:space="0" w:color="auto"/>
            <w:left w:val="none" w:sz="0" w:space="0" w:color="auto"/>
            <w:bottom w:val="none" w:sz="0" w:space="0" w:color="auto"/>
            <w:right w:val="none" w:sz="0" w:space="0" w:color="auto"/>
          </w:divBdr>
        </w:div>
        <w:div w:id="579561652">
          <w:marLeft w:val="640"/>
          <w:marRight w:val="0"/>
          <w:marTop w:val="0"/>
          <w:marBottom w:val="0"/>
          <w:divBdr>
            <w:top w:val="none" w:sz="0" w:space="0" w:color="auto"/>
            <w:left w:val="none" w:sz="0" w:space="0" w:color="auto"/>
            <w:bottom w:val="none" w:sz="0" w:space="0" w:color="auto"/>
            <w:right w:val="none" w:sz="0" w:space="0" w:color="auto"/>
          </w:divBdr>
        </w:div>
        <w:div w:id="586814474">
          <w:marLeft w:val="640"/>
          <w:marRight w:val="0"/>
          <w:marTop w:val="0"/>
          <w:marBottom w:val="0"/>
          <w:divBdr>
            <w:top w:val="none" w:sz="0" w:space="0" w:color="auto"/>
            <w:left w:val="none" w:sz="0" w:space="0" w:color="auto"/>
            <w:bottom w:val="none" w:sz="0" w:space="0" w:color="auto"/>
            <w:right w:val="none" w:sz="0" w:space="0" w:color="auto"/>
          </w:divBdr>
        </w:div>
        <w:div w:id="589391702">
          <w:marLeft w:val="640"/>
          <w:marRight w:val="0"/>
          <w:marTop w:val="0"/>
          <w:marBottom w:val="0"/>
          <w:divBdr>
            <w:top w:val="none" w:sz="0" w:space="0" w:color="auto"/>
            <w:left w:val="none" w:sz="0" w:space="0" w:color="auto"/>
            <w:bottom w:val="none" w:sz="0" w:space="0" w:color="auto"/>
            <w:right w:val="none" w:sz="0" w:space="0" w:color="auto"/>
          </w:divBdr>
        </w:div>
        <w:div w:id="590165736">
          <w:marLeft w:val="640"/>
          <w:marRight w:val="0"/>
          <w:marTop w:val="0"/>
          <w:marBottom w:val="0"/>
          <w:divBdr>
            <w:top w:val="none" w:sz="0" w:space="0" w:color="auto"/>
            <w:left w:val="none" w:sz="0" w:space="0" w:color="auto"/>
            <w:bottom w:val="none" w:sz="0" w:space="0" w:color="auto"/>
            <w:right w:val="none" w:sz="0" w:space="0" w:color="auto"/>
          </w:divBdr>
        </w:div>
        <w:div w:id="597565146">
          <w:marLeft w:val="640"/>
          <w:marRight w:val="0"/>
          <w:marTop w:val="0"/>
          <w:marBottom w:val="0"/>
          <w:divBdr>
            <w:top w:val="none" w:sz="0" w:space="0" w:color="auto"/>
            <w:left w:val="none" w:sz="0" w:space="0" w:color="auto"/>
            <w:bottom w:val="none" w:sz="0" w:space="0" w:color="auto"/>
            <w:right w:val="none" w:sz="0" w:space="0" w:color="auto"/>
          </w:divBdr>
        </w:div>
        <w:div w:id="599991226">
          <w:marLeft w:val="640"/>
          <w:marRight w:val="0"/>
          <w:marTop w:val="0"/>
          <w:marBottom w:val="0"/>
          <w:divBdr>
            <w:top w:val="none" w:sz="0" w:space="0" w:color="auto"/>
            <w:left w:val="none" w:sz="0" w:space="0" w:color="auto"/>
            <w:bottom w:val="none" w:sz="0" w:space="0" w:color="auto"/>
            <w:right w:val="none" w:sz="0" w:space="0" w:color="auto"/>
          </w:divBdr>
        </w:div>
        <w:div w:id="622658726">
          <w:marLeft w:val="640"/>
          <w:marRight w:val="0"/>
          <w:marTop w:val="0"/>
          <w:marBottom w:val="0"/>
          <w:divBdr>
            <w:top w:val="none" w:sz="0" w:space="0" w:color="auto"/>
            <w:left w:val="none" w:sz="0" w:space="0" w:color="auto"/>
            <w:bottom w:val="none" w:sz="0" w:space="0" w:color="auto"/>
            <w:right w:val="none" w:sz="0" w:space="0" w:color="auto"/>
          </w:divBdr>
        </w:div>
        <w:div w:id="640160081">
          <w:marLeft w:val="640"/>
          <w:marRight w:val="0"/>
          <w:marTop w:val="0"/>
          <w:marBottom w:val="0"/>
          <w:divBdr>
            <w:top w:val="none" w:sz="0" w:space="0" w:color="auto"/>
            <w:left w:val="none" w:sz="0" w:space="0" w:color="auto"/>
            <w:bottom w:val="none" w:sz="0" w:space="0" w:color="auto"/>
            <w:right w:val="none" w:sz="0" w:space="0" w:color="auto"/>
          </w:divBdr>
        </w:div>
        <w:div w:id="647199963">
          <w:marLeft w:val="640"/>
          <w:marRight w:val="0"/>
          <w:marTop w:val="0"/>
          <w:marBottom w:val="0"/>
          <w:divBdr>
            <w:top w:val="none" w:sz="0" w:space="0" w:color="auto"/>
            <w:left w:val="none" w:sz="0" w:space="0" w:color="auto"/>
            <w:bottom w:val="none" w:sz="0" w:space="0" w:color="auto"/>
            <w:right w:val="none" w:sz="0" w:space="0" w:color="auto"/>
          </w:divBdr>
        </w:div>
        <w:div w:id="654996314">
          <w:marLeft w:val="640"/>
          <w:marRight w:val="0"/>
          <w:marTop w:val="0"/>
          <w:marBottom w:val="0"/>
          <w:divBdr>
            <w:top w:val="none" w:sz="0" w:space="0" w:color="auto"/>
            <w:left w:val="none" w:sz="0" w:space="0" w:color="auto"/>
            <w:bottom w:val="none" w:sz="0" w:space="0" w:color="auto"/>
            <w:right w:val="none" w:sz="0" w:space="0" w:color="auto"/>
          </w:divBdr>
        </w:div>
        <w:div w:id="657996045">
          <w:marLeft w:val="640"/>
          <w:marRight w:val="0"/>
          <w:marTop w:val="0"/>
          <w:marBottom w:val="0"/>
          <w:divBdr>
            <w:top w:val="none" w:sz="0" w:space="0" w:color="auto"/>
            <w:left w:val="none" w:sz="0" w:space="0" w:color="auto"/>
            <w:bottom w:val="none" w:sz="0" w:space="0" w:color="auto"/>
            <w:right w:val="none" w:sz="0" w:space="0" w:color="auto"/>
          </w:divBdr>
        </w:div>
        <w:div w:id="662855687">
          <w:marLeft w:val="640"/>
          <w:marRight w:val="0"/>
          <w:marTop w:val="0"/>
          <w:marBottom w:val="0"/>
          <w:divBdr>
            <w:top w:val="none" w:sz="0" w:space="0" w:color="auto"/>
            <w:left w:val="none" w:sz="0" w:space="0" w:color="auto"/>
            <w:bottom w:val="none" w:sz="0" w:space="0" w:color="auto"/>
            <w:right w:val="none" w:sz="0" w:space="0" w:color="auto"/>
          </w:divBdr>
        </w:div>
        <w:div w:id="667485432">
          <w:marLeft w:val="640"/>
          <w:marRight w:val="0"/>
          <w:marTop w:val="0"/>
          <w:marBottom w:val="0"/>
          <w:divBdr>
            <w:top w:val="none" w:sz="0" w:space="0" w:color="auto"/>
            <w:left w:val="none" w:sz="0" w:space="0" w:color="auto"/>
            <w:bottom w:val="none" w:sz="0" w:space="0" w:color="auto"/>
            <w:right w:val="none" w:sz="0" w:space="0" w:color="auto"/>
          </w:divBdr>
        </w:div>
        <w:div w:id="716390313">
          <w:marLeft w:val="640"/>
          <w:marRight w:val="0"/>
          <w:marTop w:val="0"/>
          <w:marBottom w:val="0"/>
          <w:divBdr>
            <w:top w:val="none" w:sz="0" w:space="0" w:color="auto"/>
            <w:left w:val="none" w:sz="0" w:space="0" w:color="auto"/>
            <w:bottom w:val="none" w:sz="0" w:space="0" w:color="auto"/>
            <w:right w:val="none" w:sz="0" w:space="0" w:color="auto"/>
          </w:divBdr>
        </w:div>
        <w:div w:id="721095936">
          <w:marLeft w:val="640"/>
          <w:marRight w:val="0"/>
          <w:marTop w:val="0"/>
          <w:marBottom w:val="0"/>
          <w:divBdr>
            <w:top w:val="none" w:sz="0" w:space="0" w:color="auto"/>
            <w:left w:val="none" w:sz="0" w:space="0" w:color="auto"/>
            <w:bottom w:val="none" w:sz="0" w:space="0" w:color="auto"/>
            <w:right w:val="none" w:sz="0" w:space="0" w:color="auto"/>
          </w:divBdr>
        </w:div>
        <w:div w:id="733502269">
          <w:marLeft w:val="640"/>
          <w:marRight w:val="0"/>
          <w:marTop w:val="0"/>
          <w:marBottom w:val="0"/>
          <w:divBdr>
            <w:top w:val="none" w:sz="0" w:space="0" w:color="auto"/>
            <w:left w:val="none" w:sz="0" w:space="0" w:color="auto"/>
            <w:bottom w:val="none" w:sz="0" w:space="0" w:color="auto"/>
            <w:right w:val="none" w:sz="0" w:space="0" w:color="auto"/>
          </w:divBdr>
        </w:div>
        <w:div w:id="736786499">
          <w:marLeft w:val="640"/>
          <w:marRight w:val="0"/>
          <w:marTop w:val="0"/>
          <w:marBottom w:val="0"/>
          <w:divBdr>
            <w:top w:val="none" w:sz="0" w:space="0" w:color="auto"/>
            <w:left w:val="none" w:sz="0" w:space="0" w:color="auto"/>
            <w:bottom w:val="none" w:sz="0" w:space="0" w:color="auto"/>
            <w:right w:val="none" w:sz="0" w:space="0" w:color="auto"/>
          </w:divBdr>
        </w:div>
        <w:div w:id="747926482">
          <w:marLeft w:val="640"/>
          <w:marRight w:val="0"/>
          <w:marTop w:val="0"/>
          <w:marBottom w:val="0"/>
          <w:divBdr>
            <w:top w:val="none" w:sz="0" w:space="0" w:color="auto"/>
            <w:left w:val="none" w:sz="0" w:space="0" w:color="auto"/>
            <w:bottom w:val="none" w:sz="0" w:space="0" w:color="auto"/>
            <w:right w:val="none" w:sz="0" w:space="0" w:color="auto"/>
          </w:divBdr>
        </w:div>
        <w:div w:id="751700730">
          <w:marLeft w:val="640"/>
          <w:marRight w:val="0"/>
          <w:marTop w:val="0"/>
          <w:marBottom w:val="0"/>
          <w:divBdr>
            <w:top w:val="none" w:sz="0" w:space="0" w:color="auto"/>
            <w:left w:val="none" w:sz="0" w:space="0" w:color="auto"/>
            <w:bottom w:val="none" w:sz="0" w:space="0" w:color="auto"/>
            <w:right w:val="none" w:sz="0" w:space="0" w:color="auto"/>
          </w:divBdr>
        </w:div>
        <w:div w:id="758908540">
          <w:marLeft w:val="640"/>
          <w:marRight w:val="0"/>
          <w:marTop w:val="0"/>
          <w:marBottom w:val="0"/>
          <w:divBdr>
            <w:top w:val="none" w:sz="0" w:space="0" w:color="auto"/>
            <w:left w:val="none" w:sz="0" w:space="0" w:color="auto"/>
            <w:bottom w:val="none" w:sz="0" w:space="0" w:color="auto"/>
            <w:right w:val="none" w:sz="0" w:space="0" w:color="auto"/>
          </w:divBdr>
        </w:div>
        <w:div w:id="759714758">
          <w:marLeft w:val="640"/>
          <w:marRight w:val="0"/>
          <w:marTop w:val="0"/>
          <w:marBottom w:val="0"/>
          <w:divBdr>
            <w:top w:val="none" w:sz="0" w:space="0" w:color="auto"/>
            <w:left w:val="none" w:sz="0" w:space="0" w:color="auto"/>
            <w:bottom w:val="none" w:sz="0" w:space="0" w:color="auto"/>
            <w:right w:val="none" w:sz="0" w:space="0" w:color="auto"/>
          </w:divBdr>
        </w:div>
        <w:div w:id="771587557">
          <w:marLeft w:val="640"/>
          <w:marRight w:val="0"/>
          <w:marTop w:val="0"/>
          <w:marBottom w:val="0"/>
          <w:divBdr>
            <w:top w:val="none" w:sz="0" w:space="0" w:color="auto"/>
            <w:left w:val="none" w:sz="0" w:space="0" w:color="auto"/>
            <w:bottom w:val="none" w:sz="0" w:space="0" w:color="auto"/>
            <w:right w:val="none" w:sz="0" w:space="0" w:color="auto"/>
          </w:divBdr>
        </w:div>
        <w:div w:id="780298850">
          <w:marLeft w:val="640"/>
          <w:marRight w:val="0"/>
          <w:marTop w:val="0"/>
          <w:marBottom w:val="0"/>
          <w:divBdr>
            <w:top w:val="none" w:sz="0" w:space="0" w:color="auto"/>
            <w:left w:val="none" w:sz="0" w:space="0" w:color="auto"/>
            <w:bottom w:val="none" w:sz="0" w:space="0" w:color="auto"/>
            <w:right w:val="none" w:sz="0" w:space="0" w:color="auto"/>
          </w:divBdr>
        </w:div>
        <w:div w:id="793518546">
          <w:marLeft w:val="640"/>
          <w:marRight w:val="0"/>
          <w:marTop w:val="0"/>
          <w:marBottom w:val="0"/>
          <w:divBdr>
            <w:top w:val="none" w:sz="0" w:space="0" w:color="auto"/>
            <w:left w:val="none" w:sz="0" w:space="0" w:color="auto"/>
            <w:bottom w:val="none" w:sz="0" w:space="0" w:color="auto"/>
            <w:right w:val="none" w:sz="0" w:space="0" w:color="auto"/>
          </w:divBdr>
        </w:div>
        <w:div w:id="804811285">
          <w:marLeft w:val="640"/>
          <w:marRight w:val="0"/>
          <w:marTop w:val="0"/>
          <w:marBottom w:val="0"/>
          <w:divBdr>
            <w:top w:val="none" w:sz="0" w:space="0" w:color="auto"/>
            <w:left w:val="none" w:sz="0" w:space="0" w:color="auto"/>
            <w:bottom w:val="none" w:sz="0" w:space="0" w:color="auto"/>
            <w:right w:val="none" w:sz="0" w:space="0" w:color="auto"/>
          </w:divBdr>
        </w:div>
        <w:div w:id="809056254">
          <w:marLeft w:val="640"/>
          <w:marRight w:val="0"/>
          <w:marTop w:val="0"/>
          <w:marBottom w:val="0"/>
          <w:divBdr>
            <w:top w:val="none" w:sz="0" w:space="0" w:color="auto"/>
            <w:left w:val="none" w:sz="0" w:space="0" w:color="auto"/>
            <w:bottom w:val="none" w:sz="0" w:space="0" w:color="auto"/>
            <w:right w:val="none" w:sz="0" w:space="0" w:color="auto"/>
          </w:divBdr>
        </w:div>
        <w:div w:id="816722435">
          <w:marLeft w:val="640"/>
          <w:marRight w:val="0"/>
          <w:marTop w:val="0"/>
          <w:marBottom w:val="0"/>
          <w:divBdr>
            <w:top w:val="none" w:sz="0" w:space="0" w:color="auto"/>
            <w:left w:val="none" w:sz="0" w:space="0" w:color="auto"/>
            <w:bottom w:val="none" w:sz="0" w:space="0" w:color="auto"/>
            <w:right w:val="none" w:sz="0" w:space="0" w:color="auto"/>
          </w:divBdr>
        </w:div>
        <w:div w:id="830021707">
          <w:marLeft w:val="640"/>
          <w:marRight w:val="0"/>
          <w:marTop w:val="0"/>
          <w:marBottom w:val="0"/>
          <w:divBdr>
            <w:top w:val="none" w:sz="0" w:space="0" w:color="auto"/>
            <w:left w:val="none" w:sz="0" w:space="0" w:color="auto"/>
            <w:bottom w:val="none" w:sz="0" w:space="0" w:color="auto"/>
            <w:right w:val="none" w:sz="0" w:space="0" w:color="auto"/>
          </w:divBdr>
        </w:div>
        <w:div w:id="843320707">
          <w:marLeft w:val="640"/>
          <w:marRight w:val="0"/>
          <w:marTop w:val="0"/>
          <w:marBottom w:val="0"/>
          <w:divBdr>
            <w:top w:val="none" w:sz="0" w:space="0" w:color="auto"/>
            <w:left w:val="none" w:sz="0" w:space="0" w:color="auto"/>
            <w:bottom w:val="none" w:sz="0" w:space="0" w:color="auto"/>
            <w:right w:val="none" w:sz="0" w:space="0" w:color="auto"/>
          </w:divBdr>
        </w:div>
        <w:div w:id="851182113">
          <w:marLeft w:val="640"/>
          <w:marRight w:val="0"/>
          <w:marTop w:val="0"/>
          <w:marBottom w:val="0"/>
          <w:divBdr>
            <w:top w:val="none" w:sz="0" w:space="0" w:color="auto"/>
            <w:left w:val="none" w:sz="0" w:space="0" w:color="auto"/>
            <w:bottom w:val="none" w:sz="0" w:space="0" w:color="auto"/>
            <w:right w:val="none" w:sz="0" w:space="0" w:color="auto"/>
          </w:divBdr>
        </w:div>
        <w:div w:id="852301946">
          <w:marLeft w:val="640"/>
          <w:marRight w:val="0"/>
          <w:marTop w:val="0"/>
          <w:marBottom w:val="0"/>
          <w:divBdr>
            <w:top w:val="none" w:sz="0" w:space="0" w:color="auto"/>
            <w:left w:val="none" w:sz="0" w:space="0" w:color="auto"/>
            <w:bottom w:val="none" w:sz="0" w:space="0" w:color="auto"/>
            <w:right w:val="none" w:sz="0" w:space="0" w:color="auto"/>
          </w:divBdr>
        </w:div>
        <w:div w:id="857547183">
          <w:marLeft w:val="640"/>
          <w:marRight w:val="0"/>
          <w:marTop w:val="0"/>
          <w:marBottom w:val="0"/>
          <w:divBdr>
            <w:top w:val="none" w:sz="0" w:space="0" w:color="auto"/>
            <w:left w:val="none" w:sz="0" w:space="0" w:color="auto"/>
            <w:bottom w:val="none" w:sz="0" w:space="0" w:color="auto"/>
            <w:right w:val="none" w:sz="0" w:space="0" w:color="auto"/>
          </w:divBdr>
        </w:div>
        <w:div w:id="890457957">
          <w:marLeft w:val="640"/>
          <w:marRight w:val="0"/>
          <w:marTop w:val="0"/>
          <w:marBottom w:val="0"/>
          <w:divBdr>
            <w:top w:val="none" w:sz="0" w:space="0" w:color="auto"/>
            <w:left w:val="none" w:sz="0" w:space="0" w:color="auto"/>
            <w:bottom w:val="none" w:sz="0" w:space="0" w:color="auto"/>
            <w:right w:val="none" w:sz="0" w:space="0" w:color="auto"/>
          </w:divBdr>
        </w:div>
        <w:div w:id="895360563">
          <w:marLeft w:val="640"/>
          <w:marRight w:val="0"/>
          <w:marTop w:val="0"/>
          <w:marBottom w:val="0"/>
          <w:divBdr>
            <w:top w:val="none" w:sz="0" w:space="0" w:color="auto"/>
            <w:left w:val="none" w:sz="0" w:space="0" w:color="auto"/>
            <w:bottom w:val="none" w:sz="0" w:space="0" w:color="auto"/>
            <w:right w:val="none" w:sz="0" w:space="0" w:color="auto"/>
          </w:divBdr>
        </w:div>
        <w:div w:id="912396485">
          <w:marLeft w:val="640"/>
          <w:marRight w:val="0"/>
          <w:marTop w:val="0"/>
          <w:marBottom w:val="0"/>
          <w:divBdr>
            <w:top w:val="none" w:sz="0" w:space="0" w:color="auto"/>
            <w:left w:val="none" w:sz="0" w:space="0" w:color="auto"/>
            <w:bottom w:val="none" w:sz="0" w:space="0" w:color="auto"/>
            <w:right w:val="none" w:sz="0" w:space="0" w:color="auto"/>
          </w:divBdr>
        </w:div>
        <w:div w:id="957419166">
          <w:marLeft w:val="640"/>
          <w:marRight w:val="0"/>
          <w:marTop w:val="0"/>
          <w:marBottom w:val="0"/>
          <w:divBdr>
            <w:top w:val="none" w:sz="0" w:space="0" w:color="auto"/>
            <w:left w:val="none" w:sz="0" w:space="0" w:color="auto"/>
            <w:bottom w:val="none" w:sz="0" w:space="0" w:color="auto"/>
            <w:right w:val="none" w:sz="0" w:space="0" w:color="auto"/>
          </w:divBdr>
        </w:div>
        <w:div w:id="990251980">
          <w:marLeft w:val="640"/>
          <w:marRight w:val="0"/>
          <w:marTop w:val="0"/>
          <w:marBottom w:val="0"/>
          <w:divBdr>
            <w:top w:val="none" w:sz="0" w:space="0" w:color="auto"/>
            <w:left w:val="none" w:sz="0" w:space="0" w:color="auto"/>
            <w:bottom w:val="none" w:sz="0" w:space="0" w:color="auto"/>
            <w:right w:val="none" w:sz="0" w:space="0" w:color="auto"/>
          </w:divBdr>
        </w:div>
        <w:div w:id="994718505">
          <w:marLeft w:val="640"/>
          <w:marRight w:val="0"/>
          <w:marTop w:val="0"/>
          <w:marBottom w:val="0"/>
          <w:divBdr>
            <w:top w:val="none" w:sz="0" w:space="0" w:color="auto"/>
            <w:left w:val="none" w:sz="0" w:space="0" w:color="auto"/>
            <w:bottom w:val="none" w:sz="0" w:space="0" w:color="auto"/>
            <w:right w:val="none" w:sz="0" w:space="0" w:color="auto"/>
          </w:divBdr>
        </w:div>
        <w:div w:id="1007562539">
          <w:marLeft w:val="640"/>
          <w:marRight w:val="0"/>
          <w:marTop w:val="0"/>
          <w:marBottom w:val="0"/>
          <w:divBdr>
            <w:top w:val="none" w:sz="0" w:space="0" w:color="auto"/>
            <w:left w:val="none" w:sz="0" w:space="0" w:color="auto"/>
            <w:bottom w:val="none" w:sz="0" w:space="0" w:color="auto"/>
            <w:right w:val="none" w:sz="0" w:space="0" w:color="auto"/>
          </w:divBdr>
        </w:div>
        <w:div w:id="1013649736">
          <w:marLeft w:val="640"/>
          <w:marRight w:val="0"/>
          <w:marTop w:val="0"/>
          <w:marBottom w:val="0"/>
          <w:divBdr>
            <w:top w:val="none" w:sz="0" w:space="0" w:color="auto"/>
            <w:left w:val="none" w:sz="0" w:space="0" w:color="auto"/>
            <w:bottom w:val="none" w:sz="0" w:space="0" w:color="auto"/>
            <w:right w:val="none" w:sz="0" w:space="0" w:color="auto"/>
          </w:divBdr>
        </w:div>
        <w:div w:id="1013846423">
          <w:marLeft w:val="640"/>
          <w:marRight w:val="0"/>
          <w:marTop w:val="0"/>
          <w:marBottom w:val="0"/>
          <w:divBdr>
            <w:top w:val="none" w:sz="0" w:space="0" w:color="auto"/>
            <w:left w:val="none" w:sz="0" w:space="0" w:color="auto"/>
            <w:bottom w:val="none" w:sz="0" w:space="0" w:color="auto"/>
            <w:right w:val="none" w:sz="0" w:space="0" w:color="auto"/>
          </w:divBdr>
        </w:div>
        <w:div w:id="1015692777">
          <w:marLeft w:val="640"/>
          <w:marRight w:val="0"/>
          <w:marTop w:val="0"/>
          <w:marBottom w:val="0"/>
          <w:divBdr>
            <w:top w:val="none" w:sz="0" w:space="0" w:color="auto"/>
            <w:left w:val="none" w:sz="0" w:space="0" w:color="auto"/>
            <w:bottom w:val="none" w:sz="0" w:space="0" w:color="auto"/>
            <w:right w:val="none" w:sz="0" w:space="0" w:color="auto"/>
          </w:divBdr>
        </w:div>
        <w:div w:id="1053962297">
          <w:marLeft w:val="640"/>
          <w:marRight w:val="0"/>
          <w:marTop w:val="0"/>
          <w:marBottom w:val="0"/>
          <w:divBdr>
            <w:top w:val="none" w:sz="0" w:space="0" w:color="auto"/>
            <w:left w:val="none" w:sz="0" w:space="0" w:color="auto"/>
            <w:bottom w:val="none" w:sz="0" w:space="0" w:color="auto"/>
            <w:right w:val="none" w:sz="0" w:space="0" w:color="auto"/>
          </w:divBdr>
        </w:div>
        <w:div w:id="1056004751">
          <w:marLeft w:val="640"/>
          <w:marRight w:val="0"/>
          <w:marTop w:val="0"/>
          <w:marBottom w:val="0"/>
          <w:divBdr>
            <w:top w:val="none" w:sz="0" w:space="0" w:color="auto"/>
            <w:left w:val="none" w:sz="0" w:space="0" w:color="auto"/>
            <w:bottom w:val="none" w:sz="0" w:space="0" w:color="auto"/>
            <w:right w:val="none" w:sz="0" w:space="0" w:color="auto"/>
          </w:divBdr>
        </w:div>
        <w:div w:id="1058165755">
          <w:marLeft w:val="640"/>
          <w:marRight w:val="0"/>
          <w:marTop w:val="0"/>
          <w:marBottom w:val="0"/>
          <w:divBdr>
            <w:top w:val="none" w:sz="0" w:space="0" w:color="auto"/>
            <w:left w:val="none" w:sz="0" w:space="0" w:color="auto"/>
            <w:bottom w:val="none" w:sz="0" w:space="0" w:color="auto"/>
            <w:right w:val="none" w:sz="0" w:space="0" w:color="auto"/>
          </w:divBdr>
        </w:div>
        <w:div w:id="1073352980">
          <w:marLeft w:val="640"/>
          <w:marRight w:val="0"/>
          <w:marTop w:val="0"/>
          <w:marBottom w:val="0"/>
          <w:divBdr>
            <w:top w:val="none" w:sz="0" w:space="0" w:color="auto"/>
            <w:left w:val="none" w:sz="0" w:space="0" w:color="auto"/>
            <w:bottom w:val="none" w:sz="0" w:space="0" w:color="auto"/>
            <w:right w:val="none" w:sz="0" w:space="0" w:color="auto"/>
          </w:divBdr>
        </w:div>
        <w:div w:id="1074738984">
          <w:marLeft w:val="640"/>
          <w:marRight w:val="0"/>
          <w:marTop w:val="0"/>
          <w:marBottom w:val="0"/>
          <w:divBdr>
            <w:top w:val="none" w:sz="0" w:space="0" w:color="auto"/>
            <w:left w:val="none" w:sz="0" w:space="0" w:color="auto"/>
            <w:bottom w:val="none" w:sz="0" w:space="0" w:color="auto"/>
            <w:right w:val="none" w:sz="0" w:space="0" w:color="auto"/>
          </w:divBdr>
        </w:div>
        <w:div w:id="1089734496">
          <w:marLeft w:val="640"/>
          <w:marRight w:val="0"/>
          <w:marTop w:val="0"/>
          <w:marBottom w:val="0"/>
          <w:divBdr>
            <w:top w:val="none" w:sz="0" w:space="0" w:color="auto"/>
            <w:left w:val="none" w:sz="0" w:space="0" w:color="auto"/>
            <w:bottom w:val="none" w:sz="0" w:space="0" w:color="auto"/>
            <w:right w:val="none" w:sz="0" w:space="0" w:color="auto"/>
          </w:divBdr>
        </w:div>
        <w:div w:id="1106341930">
          <w:marLeft w:val="640"/>
          <w:marRight w:val="0"/>
          <w:marTop w:val="0"/>
          <w:marBottom w:val="0"/>
          <w:divBdr>
            <w:top w:val="none" w:sz="0" w:space="0" w:color="auto"/>
            <w:left w:val="none" w:sz="0" w:space="0" w:color="auto"/>
            <w:bottom w:val="none" w:sz="0" w:space="0" w:color="auto"/>
            <w:right w:val="none" w:sz="0" w:space="0" w:color="auto"/>
          </w:divBdr>
        </w:div>
        <w:div w:id="1128622880">
          <w:marLeft w:val="640"/>
          <w:marRight w:val="0"/>
          <w:marTop w:val="0"/>
          <w:marBottom w:val="0"/>
          <w:divBdr>
            <w:top w:val="none" w:sz="0" w:space="0" w:color="auto"/>
            <w:left w:val="none" w:sz="0" w:space="0" w:color="auto"/>
            <w:bottom w:val="none" w:sz="0" w:space="0" w:color="auto"/>
            <w:right w:val="none" w:sz="0" w:space="0" w:color="auto"/>
          </w:divBdr>
        </w:div>
        <w:div w:id="1139498358">
          <w:marLeft w:val="640"/>
          <w:marRight w:val="0"/>
          <w:marTop w:val="0"/>
          <w:marBottom w:val="0"/>
          <w:divBdr>
            <w:top w:val="none" w:sz="0" w:space="0" w:color="auto"/>
            <w:left w:val="none" w:sz="0" w:space="0" w:color="auto"/>
            <w:bottom w:val="none" w:sz="0" w:space="0" w:color="auto"/>
            <w:right w:val="none" w:sz="0" w:space="0" w:color="auto"/>
          </w:divBdr>
        </w:div>
        <w:div w:id="1150901009">
          <w:marLeft w:val="640"/>
          <w:marRight w:val="0"/>
          <w:marTop w:val="0"/>
          <w:marBottom w:val="0"/>
          <w:divBdr>
            <w:top w:val="none" w:sz="0" w:space="0" w:color="auto"/>
            <w:left w:val="none" w:sz="0" w:space="0" w:color="auto"/>
            <w:bottom w:val="none" w:sz="0" w:space="0" w:color="auto"/>
            <w:right w:val="none" w:sz="0" w:space="0" w:color="auto"/>
          </w:divBdr>
        </w:div>
        <w:div w:id="1161115117">
          <w:marLeft w:val="640"/>
          <w:marRight w:val="0"/>
          <w:marTop w:val="0"/>
          <w:marBottom w:val="0"/>
          <w:divBdr>
            <w:top w:val="none" w:sz="0" w:space="0" w:color="auto"/>
            <w:left w:val="none" w:sz="0" w:space="0" w:color="auto"/>
            <w:bottom w:val="none" w:sz="0" w:space="0" w:color="auto"/>
            <w:right w:val="none" w:sz="0" w:space="0" w:color="auto"/>
          </w:divBdr>
        </w:div>
        <w:div w:id="1172720807">
          <w:marLeft w:val="640"/>
          <w:marRight w:val="0"/>
          <w:marTop w:val="0"/>
          <w:marBottom w:val="0"/>
          <w:divBdr>
            <w:top w:val="none" w:sz="0" w:space="0" w:color="auto"/>
            <w:left w:val="none" w:sz="0" w:space="0" w:color="auto"/>
            <w:bottom w:val="none" w:sz="0" w:space="0" w:color="auto"/>
            <w:right w:val="none" w:sz="0" w:space="0" w:color="auto"/>
          </w:divBdr>
        </w:div>
        <w:div w:id="1197889817">
          <w:marLeft w:val="640"/>
          <w:marRight w:val="0"/>
          <w:marTop w:val="0"/>
          <w:marBottom w:val="0"/>
          <w:divBdr>
            <w:top w:val="none" w:sz="0" w:space="0" w:color="auto"/>
            <w:left w:val="none" w:sz="0" w:space="0" w:color="auto"/>
            <w:bottom w:val="none" w:sz="0" w:space="0" w:color="auto"/>
            <w:right w:val="none" w:sz="0" w:space="0" w:color="auto"/>
          </w:divBdr>
        </w:div>
        <w:div w:id="1201360357">
          <w:marLeft w:val="640"/>
          <w:marRight w:val="0"/>
          <w:marTop w:val="0"/>
          <w:marBottom w:val="0"/>
          <w:divBdr>
            <w:top w:val="none" w:sz="0" w:space="0" w:color="auto"/>
            <w:left w:val="none" w:sz="0" w:space="0" w:color="auto"/>
            <w:bottom w:val="none" w:sz="0" w:space="0" w:color="auto"/>
            <w:right w:val="none" w:sz="0" w:space="0" w:color="auto"/>
          </w:divBdr>
        </w:div>
        <w:div w:id="1205871045">
          <w:marLeft w:val="640"/>
          <w:marRight w:val="0"/>
          <w:marTop w:val="0"/>
          <w:marBottom w:val="0"/>
          <w:divBdr>
            <w:top w:val="none" w:sz="0" w:space="0" w:color="auto"/>
            <w:left w:val="none" w:sz="0" w:space="0" w:color="auto"/>
            <w:bottom w:val="none" w:sz="0" w:space="0" w:color="auto"/>
            <w:right w:val="none" w:sz="0" w:space="0" w:color="auto"/>
          </w:divBdr>
        </w:div>
        <w:div w:id="1220361483">
          <w:marLeft w:val="640"/>
          <w:marRight w:val="0"/>
          <w:marTop w:val="0"/>
          <w:marBottom w:val="0"/>
          <w:divBdr>
            <w:top w:val="none" w:sz="0" w:space="0" w:color="auto"/>
            <w:left w:val="none" w:sz="0" w:space="0" w:color="auto"/>
            <w:bottom w:val="none" w:sz="0" w:space="0" w:color="auto"/>
            <w:right w:val="none" w:sz="0" w:space="0" w:color="auto"/>
          </w:divBdr>
        </w:div>
        <w:div w:id="1225875394">
          <w:marLeft w:val="640"/>
          <w:marRight w:val="0"/>
          <w:marTop w:val="0"/>
          <w:marBottom w:val="0"/>
          <w:divBdr>
            <w:top w:val="none" w:sz="0" w:space="0" w:color="auto"/>
            <w:left w:val="none" w:sz="0" w:space="0" w:color="auto"/>
            <w:bottom w:val="none" w:sz="0" w:space="0" w:color="auto"/>
            <w:right w:val="none" w:sz="0" w:space="0" w:color="auto"/>
          </w:divBdr>
        </w:div>
        <w:div w:id="1253048660">
          <w:marLeft w:val="640"/>
          <w:marRight w:val="0"/>
          <w:marTop w:val="0"/>
          <w:marBottom w:val="0"/>
          <w:divBdr>
            <w:top w:val="none" w:sz="0" w:space="0" w:color="auto"/>
            <w:left w:val="none" w:sz="0" w:space="0" w:color="auto"/>
            <w:bottom w:val="none" w:sz="0" w:space="0" w:color="auto"/>
            <w:right w:val="none" w:sz="0" w:space="0" w:color="auto"/>
          </w:divBdr>
        </w:div>
        <w:div w:id="1257059702">
          <w:marLeft w:val="640"/>
          <w:marRight w:val="0"/>
          <w:marTop w:val="0"/>
          <w:marBottom w:val="0"/>
          <w:divBdr>
            <w:top w:val="none" w:sz="0" w:space="0" w:color="auto"/>
            <w:left w:val="none" w:sz="0" w:space="0" w:color="auto"/>
            <w:bottom w:val="none" w:sz="0" w:space="0" w:color="auto"/>
            <w:right w:val="none" w:sz="0" w:space="0" w:color="auto"/>
          </w:divBdr>
        </w:div>
        <w:div w:id="1274675770">
          <w:marLeft w:val="640"/>
          <w:marRight w:val="0"/>
          <w:marTop w:val="0"/>
          <w:marBottom w:val="0"/>
          <w:divBdr>
            <w:top w:val="none" w:sz="0" w:space="0" w:color="auto"/>
            <w:left w:val="none" w:sz="0" w:space="0" w:color="auto"/>
            <w:bottom w:val="none" w:sz="0" w:space="0" w:color="auto"/>
            <w:right w:val="none" w:sz="0" w:space="0" w:color="auto"/>
          </w:divBdr>
        </w:div>
        <w:div w:id="1275406158">
          <w:marLeft w:val="640"/>
          <w:marRight w:val="0"/>
          <w:marTop w:val="0"/>
          <w:marBottom w:val="0"/>
          <w:divBdr>
            <w:top w:val="none" w:sz="0" w:space="0" w:color="auto"/>
            <w:left w:val="none" w:sz="0" w:space="0" w:color="auto"/>
            <w:bottom w:val="none" w:sz="0" w:space="0" w:color="auto"/>
            <w:right w:val="none" w:sz="0" w:space="0" w:color="auto"/>
          </w:divBdr>
        </w:div>
        <w:div w:id="1282572070">
          <w:marLeft w:val="640"/>
          <w:marRight w:val="0"/>
          <w:marTop w:val="0"/>
          <w:marBottom w:val="0"/>
          <w:divBdr>
            <w:top w:val="none" w:sz="0" w:space="0" w:color="auto"/>
            <w:left w:val="none" w:sz="0" w:space="0" w:color="auto"/>
            <w:bottom w:val="none" w:sz="0" w:space="0" w:color="auto"/>
            <w:right w:val="none" w:sz="0" w:space="0" w:color="auto"/>
          </w:divBdr>
        </w:div>
        <w:div w:id="1285110921">
          <w:marLeft w:val="640"/>
          <w:marRight w:val="0"/>
          <w:marTop w:val="0"/>
          <w:marBottom w:val="0"/>
          <w:divBdr>
            <w:top w:val="none" w:sz="0" w:space="0" w:color="auto"/>
            <w:left w:val="none" w:sz="0" w:space="0" w:color="auto"/>
            <w:bottom w:val="none" w:sz="0" w:space="0" w:color="auto"/>
            <w:right w:val="none" w:sz="0" w:space="0" w:color="auto"/>
          </w:divBdr>
        </w:div>
        <w:div w:id="1297642325">
          <w:marLeft w:val="640"/>
          <w:marRight w:val="0"/>
          <w:marTop w:val="0"/>
          <w:marBottom w:val="0"/>
          <w:divBdr>
            <w:top w:val="none" w:sz="0" w:space="0" w:color="auto"/>
            <w:left w:val="none" w:sz="0" w:space="0" w:color="auto"/>
            <w:bottom w:val="none" w:sz="0" w:space="0" w:color="auto"/>
            <w:right w:val="none" w:sz="0" w:space="0" w:color="auto"/>
          </w:divBdr>
        </w:div>
        <w:div w:id="1298101109">
          <w:marLeft w:val="640"/>
          <w:marRight w:val="0"/>
          <w:marTop w:val="0"/>
          <w:marBottom w:val="0"/>
          <w:divBdr>
            <w:top w:val="none" w:sz="0" w:space="0" w:color="auto"/>
            <w:left w:val="none" w:sz="0" w:space="0" w:color="auto"/>
            <w:bottom w:val="none" w:sz="0" w:space="0" w:color="auto"/>
            <w:right w:val="none" w:sz="0" w:space="0" w:color="auto"/>
          </w:divBdr>
        </w:div>
        <w:div w:id="1319575694">
          <w:marLeft w:val="640"/>
          <w:marRight w:val="0"/>
          <w:marTop w:val="0"/>
          <w:marBottom w:val="0"/>
          <w:divBdr>
            <w:top w:val="none" w:sz="0" w:space="0" w:color="auto"/>
            <w:left w:val="none" w:sz="0" w:space="0" w:color="auto"/>
            <w:bottom w:val="none" w:sz="0" w:space="0" w:color="auto"/>
            <w:right w:val="none" w:sz="0" w:space="0" w:color="auto"/>
          </w:divBdr>
        </w:div>
        <w:div w:id="1320112276">
          <w:marLeft w:val="640"/>
          <w:marRight w:val="0"/>
          <w:marTop w:val="0"/>
          <w:marBottom w:val="0"/>
          <w:divBdr>
            <w:top w:val="none" w:sz="0" w:space="0" w:color="auto"/>
            <w:left w:val="none" w:sz="0" w:space="0" w:color="auto"/>
            <w:bottom w:val="none" w:sz="0" w:space="0" w:color="auto"/>
            <w:right w:val="none" w:sz="0" w:space="0" w:color="auto"/>
          </w:divBdr>
        </w:div>
        <w:div w:id="1331907370">
          <w:marLeft w:val="640"/>
          <w:marRight w:val="0"/>
          <w:marTop w:val="0"/>
          <w:marBottom w:val="0"/>
          <w:divBdr>
            <w:top w:val="none" w:sz="0" w:space="0" w:color="auto"/>
            <w:left w:val="none" w:sz="0" w:space="0" w:color="auto"/>
            <w:bottom w:val="none" w:sz="0" w:space="0" w:color="auto"/>
            <w:right w:val="none" w:sz="0" w:space="0" w:color="auto"/>
          </w:divBdr>
        </w:div>
        <w:div w:id="1336692827">
          <w:marLeft w:val="640"/>
          <w:marRight w:val="0"/>
          <w:marTop w:val="0"/>
          <w:marBottom w:val="0"/>
          <w:divBdr>
            <w:top w:val="none" w:sz="0" w:space="0" w:color="auto"/>
            <w:left w:val="none" w:sz="0" w:space="0" w:color="auto"/>
            <w:bottom w:val="none" w:sz="0" w:space="0" w:color="auto"/>
            <w:right w:val="none" w:sz="0" w:space="0" w:color="auto"/>
          </w:divBdr>
        </w:div>
        <w:div w:id="1343967538">
          <w:marLeft w:val="640"/>
          <w:marRight w:val="0"/>
          <w:marTop w:val="0"/>
          <w:marBottom w:val="0"/>
          <w:divBdr>
            <w:top w:val="none" w:sz="0" w:space="0" w:color="auto"/>
            <w:left w:val="none" w:sz="0" w:space="0" w:color="auto"/>
            <w:bottom w:val="none" w:sz="0" w:space="0" w:color="auto"/>
            <w:right w:val="none" w:sz="0" w:space="0" w:color="auto"/>
          </w:divBdr>
        </w:div>
        <w:div w:id="1366103581">
          <w:marLeft w:val="640"/>
          <w:marRight w:val="0"/>
          <w:marTop w:val="0"/>
          <w:marBottom w:val="0"/>
          <w:divBdr>
            <w:top w:val="none" w:sz="0" w:space="0" w:color="auto"/>
            <w:left w:val="none" w:sz="0" w:space="0" w:color="auto"/>
            <w:bottom w:val="none" w:sz="0" w:space="0" w:color="auto"/>
            <w:right w:val="none" w:sz="0" w:space="0" w:color="auto"/>
          </w:divBdr>
        </w:div>
        <w:div w:id="1366365411">
          <w:marLeft w:val="640"/>
          <w:marRight w:val="0"/>
          <w:marTop w:val="0"/>
          <w:marBottom w:val="0"/>
          <w:divBdr>
            <w:top w:val="none" w:sz="0" w:space="0" w:color="auto"/>
            <w:left w:val="none" w:sz="0" w:space="0" w:color="auto"/>
            <w:bottom w:val="none" w:sz="0" w:space="0" w:color="auto"/>
            <w:right w:val="none" w:sz="0" w:space="0" w:color="auto"/>
          </w:divBdr>
        </w:div>
        <w:div w:id="1372025721">
          <w:marLeft w:val="640"/>
          <w:marRight w:val="0"/>
          <w:marTop w:val="0"/>
          <w:marBottom w:val="0"/>
          <w:divBdr>
            <w:top w:val="none" w:sz="0" w:space="0" w:color="auto"/>
            <w:left w:val="none" w:sz="0" w:space="0" w:color="auto"/>
            <w:bottom w:val="none" w:sz="0" w:space="0" w:color="auto"/>
            <w:right w:val="none" w:sz="0" w:space="0" w:color="auto"/>
          </w:divBdr>
        </w:div>
        <w:div w:id="1390105487">
          <w:marLeft w:val="640"/>
          <w:marRight w:val="0"/>
          <w:marTop w:val="0"/>
          <w:marBottom w:val="0"/>
          <w:divBdr>
            <w:top w:val="none" w:sz="0" w:space="0" w:color="auto"/>
            <w:left w:val="none" w:sz="0" w:space="0" w:color="auto"/>
            <w:bottom w:val="none" w:sz="0" w:space="0" w:color="auto"/>
            <w:right w:val="none" w:sz="0" w:space="0" w:color="auto"/>
          </w:divBdr>
        </w:div>
        <w:div w:id="1394816384">
          <w:marLeft w:val="640"/>
          <w:marRight w:val="0"/>
          <w:marTop w:val="0"/>
          <w:marBottom w:val="0"/>
          <w:divBdr>
            <w:top w:val="none" w:sz="0" w:space="0" w:color="auto"/>
            <w:left w:val="none" w:sz="0" w:space="0" w:color="auto"/>
            <w:bottom w:val="none" w:sz="0" w:space="0" w:color="auto"/>
            <w:right w:val="none" w:sz="0" w:space="0" w:color="auto"/>
          </w:divBdr>
        </w:div>
        <w:div w:id="1397892874">
          <w:marLeft w:val="640"/>
          <w:marRight w:val="0"/>
          <w:marTop w:val="0"/>
          <w:marBottom w:val="0"/>
          <w:divBdr>
            <w:top w:val="none" w:sz="0" w:space="0" w:color="auto"/>
            <w:left w:val="none" w:sz="0" w:space="0" w:color="auto"/>
            <w:bottom w:val="none" w:sz="0" w:space="0" w:color="auto"/>
            <w:right w:val="none" w:sz="0" w:space="0" w:color="auto"/>
          </w:divBdr>
        </w:div>
        <w:div w:id="1400440543">
          <w:marLeft w:val="640"/>
          <w:marRight w:val="0"/>
          <w:marTop w:val="0"/>
          <w:marBottom w:val="0"/>
          <w:divBdr>
            <w:top w:val="none" w:sz="0" w:space="0" w:color="auto"/>
            <w:left w:val="none" w:sz="0" w:space="0" w:color="auto"/>
            <w:bottom w:val="none" w:sz="0" w:space="0" w:color="auto"/>
            <w:right w:val="none" w:sz="0" w:space="0" w:color="auto"/>
          </w:divBdr>
        </w:div>
        <w:div w:id="1411268337">
          <w:marLeft w:val="640"/>
          <w:marRight w:val="0"/>
          <w:marTop w:val="0"/>
          <w:marBottom w:val="0"/>
          <w:divBdr>
            <w:top w:val="none" w:sz="0" w:space="0" w:color="auto"/>
            <w:left w:val="none" w:sz="0" w:space="0" w:color="auto"/>
            <w:bottom w:val="none" w:sz="0" w:space="0" w:color="auto"/>
            <w:right w:val="none" w:sz="0" w:space="0" w:color="auto"/>
          </w:divBdr>
        </w:div>
        <w:div w:id="1415469931">
          <w:marLeft w:val="640"/>
          <w:marRight w:val="0"/>
          <w:marTop w:val="0"/>
          <w:marBottom w:val="0"/>
          <w:divBdr>
            <w:top w:val="none" w:sz="0" w:space="0" w:color="auto"/>
            <w:left w:val="none" w:sz="0" w:space="0" w:color="auto"/>
            <w:bottom w:val="none" w:sz="0" w:space="0" w:color="auto"/>
            <w:right w:val="none" w:sz="0" w:space="0" w:color="auto"/>
          </w:divBdr>
        </w:div>
        <w:div w:id="1416245757">
          <w:marLeft w:val="640"/>
          <w:marRight w:val="0"/>
          <w:marTop w:val="0"/>
          <w:marBottom w:val="0"/>
          <w:divBdr>
            <w:top w:val="none" w:sz="0" w:space="0" w:color="auto"/>
            <w:left w:val="none" w:sz="0" w:space="0" w:color="auto"/>
            <w:bottom w:val="none" w:sz="0" w:space="0" w:color="auto"/>
            <w:right w:val="none" w:sz="0" w:space="0" w:color="auto"/>
          </w:divBdr>
        </w:div>
        <w:div w:id="1430544575">
          <w:marLeft w:val="640"/>
          <w:marRight w:val="0"/>
          <w:marTop w:val="0"/>
          <w:marBottom w:val="0"/>
          <w:divBdr>
            <w:top w:val="none" w:sz="0" w:space="0" w:color="auto"/>
            <w:left w:val="none" w:sz="0" w:space="0" w:color="auto"/>
            <w:bottom w:val="none" w:sz="0" w:space="0" w:color="auto"/>
            <w:right w:val="none" w:sz="0" w:space="0" w:color="auto"/>
          </w:divBdr>
        </w:div>
        <w:div w:id="1448427543">
          <w:marLeft w:val="640"/>
          <w:marRight w:val="0"/>
          <w:marTop w:val="0"/>
          <w:marBottom w:val="0"/>
          <w:divBdr>
            <w:top w:val="none" w:sz="0" w:space="0" w:color="auto"/>
            <w:left w:val="none" w:sz="0" w:space="0" w:color="auto"/>
            <w:bottom w:val="none" w:sz="0" w:space="0" w:color="auto"/>
            <w:right w:val="none" w:sz="0" w:space="0" w:color="auto"/>
          </w:divBdr>
        </w:div>
        <w:div w:id="1453792868">
          <w:marLeft w:val="640"/>
          <w:marRight w:val="0"/>
          <w:marTop w:val="0"/>
          <w:marBottom w:val="0"/>
          <w:divBdr>
            <w:top w:val="none" w:sz="0" w:space="0" w:color="auto"/>
            <w:left w:val="none" w:sz="0" w:space="0" w:color="auto"/>
            <w:bottom w:val="none" w:sz="0" w:space="0" w:color="auto"/>
            <w:right w:val="none" w:sz="0" w:space="0" w:color="auto"/>
          </w:divBdr>
        </w:div>
        <w:div w:id="1483615609">
          <w:marLeft w:val="640"/>
          <w:marRight w:val="0"/>
          <w:marTop w:val="0"/>
          <w:marBottom w:val="0"/>
          <w:divBdr>
            <w:top w:val="none" w:sz="0" w:space="0" w:color="auto"/>
            <w:left w:val="none" w:sz="0" w:space="0" w:color="auto"/>
            <w:bottom w:val="none" w:sz="0" w:space="0" w:color="auto"/>
            <w:right w:val="none" w:sz="0" w:space="0" w:color="auto"/>
          </w:divBdr>
        </w:div>
        <w:div w:id="1484738211">
          <w:marLeft w:val="640"/>
          <w:marRight w:val="0"/>
          <w:marTop w:val="0"/>
          <w:marBottom w:val="0"/>
          <w:divBdr>
            <w:top w:val="none" w:sz="0" w:space="0" w:color="auto"/>
            <w:left w:val="none" w:sz="0" w:space="0" w:color="auto"/>
            <w:bottom w:val="none" w:sz="0" w:space="0" w:color="auto"/>
            <w:right w:val="none" w:sz="0" w:space="0" w:color="auto"/>
          </w:divBdr>
        </w:div>
        <w:div w:id="1488786474">
          <w:marLeft w:val="640"/>
          <w:marRight w:val="0"/>
          <w:marTop w:val="0"/>
          <w:marBottom w:val="0"/>
          <w:divBdr>
            <w:top w:val="none" w:sz="0" w:space="0" w:color="auto"/>
            <w:left w:val="none" w:sz="0" w:space="0" w:color="auto"/>
            <w:bottom w:val="none" w:sz="0" w:space="0" w:color="auto"/>
            <w:right w:val="none" w:sz="0" w:space="0" w:color="auto"/>
          </w:divBdr>
        </w:div>
        <w:div w:id="1522158660">
          <w:marLeft w:val="640"/>
          <w:marRight w:val="0"/>
          <w:marTop w:val="0"/>
          <w:marBottom w:val="0"/>
          <w:divBdr>
            <w:top w:val="none" w:sz="0" w:space="0" w:color="auto"/>
            <w:left w:val="none" w:sz="0" w:space="0" w:color="auto"/>
            <w:bottom w:val="none" w:sz="0" w:space="0" w:color="auto"/>
            <w:right w:val="none" w:sz="0" w:space="0" w:color="auto"/>
          </w:divBdr>
        </w:div>
        <w:div w:id="1543131723">
          <w:marLeft w:val="640"/>
          <w:marRight w:val="0"/>
          <w:marTop w:val="0"/>
          <w:marBottom w:val="0"/>
          <w:divBdr>
            <w:top w:val="none" w:sz="0" w:space="0" w:color="auto"/>
            <w:left w:val="none" w:sz="0" w:space="0" w:color="auto"/>
            <w:bottom w:val="none" w:sz="0" w:space="0" w:color="auto"/>
            <w:right w:val="none" w:sz="0" w:space="0" w:color="auto"/>
          </w:divBdr>
        </w:div>
        <w:div w:id="1544487613">
          <w:marLeft w:val="640"/>
          <w:marRight w:val="0"/>
          <w:marTop w:val="0"/>
          <w:marBottom w:val="0"/>
          <w:divBdr>
            <w:top w:val="none" w:sz="0" w:space="0" w:color="auto"/>
            <w:left w:val="none" w:sz="0" w:space="0" w:color="auto"/>
            <w:bottom w:val="none" w:sz="0" w:space="0" w:color="auto"/>
            <w:right w:val="none" w:sz="0" w:space="0" w:color="auto"/>
          </w:divBdr>
        </w:div>
        <w:div w:id="1562446932">
          <w:marLeft w:val="640"/>
          <w:marRight w:val="0"/>
          <w:marTop w:val="0"/>
          <w:marBottom w:val="0"/>
          <w:divBdr>
            <w:top w:val="none" w:sz="0" w:space="0" w:color="auto"/>
            <w:left w:val="none" w:sz="0" w:space="0" w:color="auto"/>
            <w:bottom w:val="none" w:sz="0" w:space="0" w:color="auto"/>
            <w:right w:val="none" w:sz="0" w:space="0" w:color="auto"/>
          </w:divBdr>
        </w:div>
        <w:div w:id="1593472581">
          <w:marLeft w:val="640"/>
          <w:marRight w:val="0"/>
          <w:marTop w:val="0"/>
          <w:marBottom w:val="0"/>
          <w:divBdr>
            <w:top w:val="none" w:sz="0" w:space="0" w:color="auto"/>
            <w:left w:val="none" w:sz="0" w:space="0" w:color="auto"/>
            <w:bottom w:val="none" w:sz="0" w:space="0" w:color="auto"/>
            <w:right w:val="none" w:sz="0" w:space="0" w:color="auto"/>
          </w:divBdr>
        </w:div>
        <w:div w:id="1595161153">
          <w:marLeft w:val="640"/>
          <w:marRight w:val="0"/>
          <w:marTop w:val="0"/>
          <w:marBottom w:val="0"/>
          <w:divBdr>
            <w:top w:val="none" w:sz="0" w:space="0" w:color="auto"/>
            <w:left w:val="none" w:sz="0" w:space="0" w:color="auto"/>
            <w:bottom w:val="none" w:sz="0" w:space="0" w:color="auto"/>
            <w:right w:val="none" w:sz="0" w:space="0" w:color="auto"/>
          </w:divBdr>
        </w:div>
        <w:div w:id="1596330558">
          <w:marLeft w:val="640"/>
          <w:marRight w:val="0"/>
          <w:marTop w:val="0"/>
          <w:marBottom w:val="0"/>
          <w:divBdr>
            <w:top w:val="none" w:sz="0" w:space="0" w:color="auto"/>
            <w:left w:val="none" w:sz="0" w:space="0" w:color="auto"/>
            <w:bottom w:val="none" w:sz="0" w:space="0" w:color="auto"/>
            <w:right w:val="none" w:sz="0" w:space="0" w:color="auto"/>
          </w:divBdr>
        </w:div>
        <w:div w:id="1607541545">
          <w:marLeft w:val="640"/>
          <w:marRight w:val="0"/>
          <w:marTop w:val="0"/>
          <w:marBottom w:val="0"/>
          <w:divBdr>
            <w:top w:val="none" w:sz="0" w:space="0" w:color="auto"/>
            <w:left w:val="none" w:sz="0" w:space="0" w:color="auto"/>
            <w:bottom w:val="none" w:sz="0" w:space="0" w:color="auto"/>
            <w:right w:val="none" w:sz="0" w:space="0" w:color="auto"/>
          </w:divBdr>
        </w:div>
        <w:div w:id="1631863371">
          <w:marLeft w:val="640"/>
          <w:marRight w:val="0"/>
          <w:marTop w:val="0"/>
          <w:marBottom w:val="0"/>
          <w:divBdr>
            <w:top w:val="none" w:sz="0" w:space="0" w:color="auto"/>
            <w:left w:val="none" w:sz="0" w:space="0" w:color="auto"/>
            <w:bottom w:val="none" w:sz="0" w:space="0" w:color="auto"/>
            <w:right w:val="none" w:sz="0" w:space="0" w:color="auto"/>
          </w:divBdr>
        </w:div>
        <w:div w:id="1633439269">
          <w:marLeft w:val="640"/>
          <w:marRight w:val="0"/>
          <w:marTop w:val="0"/>
          <w:marBottom w:val="0"/>
          <w:divBdr>
            <w:top w:val="none" w:sz="0" w:space="0" w:color="auto"/>
            <w:left w:val="none" w:sz="0" w:space="0" w:color="auto"/>
            <w:bottom w:val="none" w:sz="0" w:space="0" w:color="auto"/>
            <w:right w:val="none" w:sz="0" w:space="0" w:color="auto"/>
          </w:divBdr>
        </w:div>
        <w:div w:id="1638992922">
          <w:marLeft w:val="640"/>
          <w:marRight w:val="0"/>
          <w:marTop w:val="0"/>
          <w:marBottom w:val="0"/>
          <w:divBdr>
            <w:top w:val="none" w:sz="0" w:space="0" w:color="auto"/>
            <w:left w:val="none" w:sz="0" w:space="0" w:color="auto"/>
            <w:bottom w:val="none" w:sz="0" w:space="0" w:color="auto"/>
            <w:right w:val="none" w:sz="0" w:space="0" w:color="auto"/>
          </w:divBdr>
        </w:div>
        <w:div w:id="1638994522">
          <w:marLeft w:val="640"/>
          <w:marRight w:val="0"/>
          <w:marTop w:val="0"/>
          <w:marBottom w:val="0"/>
          <w:divBdr>
            <w:top w:val="none" w:sz="0" w:space="0" w:color="auto"/>
            <w:left w:val="none" w:sz="0" w:space="0" w:color="auto"/>
            <w:bottom w:val="none" w:sz="0" w:space="0" w:color="auto"/>
            <w:right w:val="none" w:sz="0" w:space="0" w:color="auto"/>
          </w:divBdr>
        </w:div>
        <w:div w:id="1663198862">
          <w:marLeft w:val="640"/>
          <w:marRight w:val="0"/>
          <w:marTop w:val="0"/>
          <w:marBottom w:val="0"/>
          <w:divBdr>
            <w:top w:val="none" w:sz="0" w:space="0" w:color="auto"/>
            <w:left w:val="none" w:sz="0" w:space="0" w:color="auto"/>
            <w:bottom w:val="none" w:sz="0" w:space="0" w:color="auto"/>
            <w:right w:val="none" w:sz="0" w:space="0" w:color="auto"/>
          </w:divBdr>
        </w:div>
        <w:div w:id="1664968646">
          <w:marLeft w:val="640"/>
          <w:marRight w:val="0"/>
          <w:marTop w:val="0"/>
          <w:marBottom w:val="0"/>
          <w:divBdr>
            <w:top w:val="none" w:sz="0" w:space="0" w:color="auto"/>
            <w:left w:val="none" w:sz="0" w:space="0" w:color="auto"/>
            <w:bottom w:val="none" w:sz="0" w:space="0" w:color="auto"/>
            <w:right w:val="none" w:sz="0" w:space="0" w:color="auto"/>
          </w:divBdr>
        </w:div>
        <w:div w:id="1678843993">
          <w:marLeft w:val="640"/>
          <w:marRight w:val="0"/>
          <w:marTop w:val="0"/>
          <w:marBottom w:val="0"/>
          <w:divBdr>
            <w:top w:val="none" w:sz="0" w:space="0" w:color="auto"/>
            <w:left w:val="none" w:sz="0" w:space="0" w:color="auto"/>
            <w:bottom w:val="none" w:sz="0" w:space="0" w:color="auto"/>
            <w:right w:val="none" w:sz="0" w:space="0" w:color="auto"/>
          </w:divBdr>
        </w:div>
        <w:div w:id="1687094011">
          <w:marLeft w:val="640"/>
          <w:marRight w:val="0"/>
          <w:marTop w:val="0"/>
          <w:marBottom w:val="0"/>
          <w:divBdr>
            <w:top w:val="none" w:sz="0" w:space="0" w:color="auto"/>
            <w:left w:val="none" w:sz="0" w:space="0" w:color="auto"/>
            <w:bottom w:val="none" w:sz="0" w:space="0" w:color="auto"/>
            <w:right w:val="none" w:sz="0" w:space="0" w:color="auto"/>
          </w:divBdr>
        </w:div>
        <w:div w:id="1698119338">
          <w:marLeft w:val="640"/>
          <w:marRight w:val="0"/>
          <w:marTop w:val="0"/>
          <w:marBottom w:val="0"/>
          <w:divBdr>
            <w:top w:val="none" w:sz="0" w:space="0" w:color="auto"/>
            <w:left w:val="none" w:sz="0" w:space="0" w:color="auto"/>
            <w:bottom w:val="none" w:sz="0" w:space="0" w:color="auto"/>
            <w:right w:val="none" w:sz="0" w:space="0" w:color="auto"/>
          </w:divBdr>
        </w:div>
        <w:div w:id="1706171096">
          <w:marLeft w:val="640"/>
          <w:marRight w:val="0"/>
          <w:marTop w:val="0"/>
          <w:marBottom w:val="0"/>
          <w:divBdr>
            <w:top w:val="none" w:sz="0" w:space="0" w:color="auto"/>
            <w:left w:val="none" w:sz="0" w:space="0" w:color="auto"/>
            <w:bottom w:val="none" w:sz="0" w:space="0" w:color="auto"/>
            <w:right w:val="none" w:sz="0" w:space="0" w:color="auto"/>
          </w:divBdr>
        </w:div>
        <w:div w:id="1722095696">
          <w:marLeft w:val="640"/>
          <w:marRight w:val="0"/>
          <w:marTop w:val="0"/>
          <w:marBottom w:val="0"/>
          <w:divBdr>
            <w:top w:val="none" w:sz="0" w:space="0" w:color="auto"/>
            <w:left w:val="none" w:sz="0" w:space="0" w:color="auto"/>
            <w:bottom w:val="none" w:sz="0" w:space="0" w:color="auto"/>
            <w:right w:val="none" w:sz="0" w:space="0" w:color="auto"/>
          </w:divBdr>
        </w:div>
        <w:div w:id="1724064974">
          <w:marLeft w:val="640"/>
          <w:marRight w:val="0"/>
          <w:marTop w:val="0"/>
          <w:marBottom w:val="0"/>
          <w:divBdr>
            <w:top w:val="none" w:sz="0" w:space="0" w:color="auto"/>
            <w:left w:val="none" w:sz="0" w:space="0" w:color="auto"/>
            <w:bottom w:val="none" w:sz="0" w:space="0" w:color="auto"/>
            <w:right w:val="none" w:sz="0" w:space="0" w:color="auto"/>
          </w:divBdr>
        </w:div>
        <w:div w:id="1724913880">
          <w:marLeft w:val="640"/>
          <w:marRight w:val="0"/>
          <w:marTop w:val="0"/>
          <w:marBottom w:val="0"/>
          <w:divBdr>
            <w:top w:val="none" w:sz="0" w:space="0" w:color="auto"/>
            <w:left w:val="none" w:sz="0" w:space="0" w:color="auto"/>
            <w:bottom w:val="none" w:sz="0" w:space="0" w:color="auto"/>
            <w:right w:val="none" w:sz="0" w:space="0" w:color="auto"/>
          </w:divBdr>
        </w:div>
        <w:div w:id="1740251424">
          <w:marLeft w:val="640"/>
          <w:marRight w:val="0"/>
          <w:marTop w:val="0"/>
          <w:marBottom w:val="0"/>
          <w:divBdr>
            <w:top w:val="none" w:sz="0" w:space="0" w:color="auto"/>
            <w:left w:val="none" w:sz="0" w:space="0" w:color="auto"/>
            <w:bottom w:val="none" w:sz="0" w:space="0" w:color="auto"/>
            <w:right w:val="none" w:sz="0" w:space="0" w:color="auto"/>
          </w:divBdr>
        </w:div>
        <w:div w:id="1741827470">
          <w:marLeft w:val="640"/>
          <w:marRight w:val="0"/>
          <w:marTop w:val="0"/>
          <w:marBottom w:val="0"/>
          <w:divBdr>
            <w:top w:val="none" w:sz="0" w:space="0" w:color="auto"/>
            <w:left w:val="none" w:sz="0" w:space="0" w:color="auto"/>
            <w:bottom w:val="none" w:sz="0" w:space="0" w:color="auto"/>
            <w:right w:val="none" w:sz="0" w:space="0" w:color="auto"/>
          </w:divBdr>
        </w:div>
        <w:div w:id="1756824052">
          <w:marLeft w:val="640"/>
          <w:marRight w:val="0"/>
          <w:marTop w:val="0"/>
          <w:marBottom w:val="0"/>
          <w:divBdr>
            <w:top w:val="none" w:sz="0" w:space="0" w:color="auto"/>
            <w:left w:val="none" w:sz="0" w:space="0" w:color="auto"/>
            <w:bottom w:val="none" w:sz="0" w:space="0" w:color="auto"/>
            <w:right w:val="none" w:sz="0" w:space="0" w:color="auto"/>
          </w:divBdr>
        </w:div>
        <w:div w:id="1761675029">
          <w:marLeft w:val="640"/>
          <w:marRight w:val="0"/>
          <w:marTop w:val="0"/>
          <w:marBottom w:val="0"/>
          <w:divBdr>
            <w:top w:val="none" w:sz="0" w:space="0" w:color="auto"/>
            <w:left w:val="none" w:sz="0" w:space="0" w:color="auto"/>
            <w:bottom w:val="none" w:sz="0" w:space="0" w:color="auto"/>
            <w:right w:val="none" w:sz="0" w:space="0" w:color="auto"/>
          </w:divBdr>
        </w:div>
        <w:div w:id="1782652254">
          <w:marLeft w:val="640"/>
          <w:marRight w:val="0"/>
          <w:marTop w:val="0"/>
          <w:marBottom w:val="0"/>
          <w:divBdr>
            <w:top w:val="none" w:sz="0" w:space="0" w:color="auto"/>
            <w:left w:val="none" w:sz="0" w:space="0" w:color="auto"/>
            <w:bottom w:val="none" w:sz="0" w:space="0" w:color="auto"/>
            <w:right w:val="none" w:sz="0" w:space="0" w:color="auto"/>
          </w:divBdr>
        </w:div>
        <w:div w:id="1796825659">
          <w:marLeft w:val="640"/>
          <w:marRight w:val="0"/>
          <w:marTop w:val="0"/>
          <w:marBottom w:val="0"/>
          <w:divBdr>
            <w:top w:val="none" w:sz="0" w:space="0" w:color="auto"/>
            <w:left w:val="none" w:sz="0" w:space="0" w:color="auto"/>
            <w:bottom w:val="none" w:sz="0" w:space="0" w:color="auto"/>
            <w:right w:val="none" w:sz="0" w:space="0" w:color="auto"/>
          </w:divBdr>
        </w:div>
        <w:div w:id="1819571185">
          <w:marLeft w:val="640"/>
          <w:marRight w:val="0"/>
          <w:marTop w:val="0"/>
          <w:marBottom w:val="0"/>
          <w:divBdr>
            <w:top w:val="none" w:sz="0" w:space="0" w:color="auto"/>
            <w:left w:val="none" w:sz="0" w:space="0" w:color="auto"/>
            <w:bottom w:val="none" w:sz="0" w:space="0" w:color="auto"/>
            <w:right w:val="none" w:sz="0" w:space="0" w:color="auto"/>
          </w:divBdr>
        </w:div>
        <w:div w:id="1838229927">
          <w:marLeft w:val="640"/>
          <w:marRight w:val="0"/>
          <w:marTop w:val="0"/>
          <w:marBottom w:val="0"/>
          <w:divBdr>
            <w:top w:val="none" w:sz="0" w:space="0" w:color="auto"/>
            <w:left w:val="none" w:sz="0" w:space="0" w:color="auto"/>
            <w:bottom w:val="none" w:sz="0" w:space="0" w:color="auto"/>
            <w:right w:val="none" w:sz="0" w:space="0" w:color="auto"/>
          </w:divBdr>
        </w:div>
        <w:div w:id="1839925582">
          <w:marLeft w:val="640"/>
          <w:marRight w:val="0"/>
          <w:marTop w:val="0"/>
          <w:marBottom w:val="0"/>
          <w:divBdr>
            <w:top w:val="none" w:sz="0" w:space="0" w:color="auto"/>
            <w:left w:val="none" w:sz="0" w:space="0" w:color="auto"/>
            <w:bottom w:val="none" w:sz="0" w:space="0" w:color="auto"/>
            <w:right w:val="none" w:sz="0" w:space="0" w:color="auto"/>
          </w:divBdr>
        </w:div>
        <w:div w:id="1857891073">
          <w:marLeft w:val="640"/>
          <w:marRight w:val="0"/>
          <w:marTop w:val="0"/>
          <w:marBottom w:val="0"/>
          <w:divBdr>
            <w:top w:val="none" w:sz="0" w:space="0" w:color="auto"/>
            <w:left w:val="none" w:sz="0" w:space="0" w:color="auto"/>
            <w:bottom w:val="none" w:sz="0" w:space="0" w:color="auto"/>
            <w:right w:val="none" w:sz="0" w:space="0" w:color="auto"/>
          </w:divBdr>
        </w:div>
        <w:div w:id="1872256675">
          <w:marLeft w:val="640"/>
          <w:marRight w:val="0"/>
          <w:marTop w:val="0"/>
          <w:marBottom w:val="0"/>
          <w:divBdr>
            <w:top w:val="none" w:sz="0" w:space="0" w:color="auto"/>
            <w:left w:val="none" w:sz="0" w:space="0" w:color="auto"/>
            <w:bottom w:val="none" w:sz="0" w:space="0" w:color="auto"/>
            <w:right w:val="none" w:sz="0" w:space="0" w:color="auto"/>
          </w:divBdr>
        </w:div>
        <w:div w:id="1872766104">
          <w:marLeft w:val="640"/>
          <w:marRight w:val="0"/>
          <w:marTop w:val="0"/>
          <w:marBottom w:val="0"/>
          <w:divBdr>
            <w:top w:val="none" w:sz="0" w:space="0" w:color="auto"/>
            <w:left w:val="none" w:sz="0" w:space="0" w:color="auto"/>
            <w:bottom w:val="none" w:sz="0" w:space="0" w:color="auto"/>
            <w:right w:val="none" w:sz="0" w:space="0" w:color="auto"/>
          </w:divBdr>
        </w:div>
        <w:div w:id="1886016824">
          <w:marLeft w:val="640"/>
          <w:marRight w:val="0"/>
          <w:marTop w:val="0"/>
          <w:marBottom w:val="0"/>
          <w:divBdr>
            <w:top w:val="none" w:sz="0" w:space="0" w:color="auto"/>
            <w:left w:val="none" w:sz="0" w:space="0" w:color="auto"/>
            <w:bottom w:val="none" w:sz="0" w:space="0" w:color="auto"/>
            <w:right w:val="none" w:sz="0" w:space="0" w:color="auto"/>
          </w:divBdr>
        </w:div>
        <w:div w:id="1886065433">
          <w:marLeft w:val="640"/>
          <w:marRight w:val="0"/>
          <w:marTop w:val="0"/>
          <w:marBottom w:val="0"/>
          <w:divBdr>
            <w:top w:val="none" w:sz="0" w:space="0" w:color="auto"/>
            <w:left w:val="none" w:sz="0" w:space="0" w:color="auto"/>
            <w:bottom w:val="none" w:sz="0" w:space="0" w:color="auto"/>
            <w:right w:val="none" w:sz="0" w:space="0" w:color="auto"/>
          </w:divBdr>
        </w:div>
        <w:div w:id="1890148128">
          <w:marLeft w:val="640"/>
          <w:marRight w:val="0"/>
          <w:marTop w:val="0"/>
          <w:marBottom w:val="0"/>
          <w:divBdr>
            <w:top w:val="none" w:sz="0" w:space="0" w:color="auto"/>
            <w:left w:val="none" w:sz="0" w:space="0" w:color="auto"/>
            <w:bottom w:val="none" w:sz="0" w:space="0" w:color="auto"/>
            <w:right w:val="none" w:sz="0" w:space="0" w:color="auto"/>
          </w:divBdr>
        </w:div>
        <w:div w:id="1905488080">
          <w:marLeft w:val="640"/>
          <w:marRight w:val="0"/>
          <w:marTop w:val="0"/>
          <w:marBottom w:val="0"/>
          <w:divBdr>
            <w:top w:val="none" w:sz="0" w:space="0" w:color="auto"/>
            <w:left w:val="none" w:sz="0" w:space="0" w:color="auto"/>
            <w:bottom w:val="none" w:sz="0" w:space="0" w:color="auto"/>
            <w:right w:val="none" w:sz="0" w:space="0" w:color="auto"/>
          </w:divBdr>
        </w:div>
        <w:div w:id="1915965388">
          <w:marLeft w:val="640"/>
          <w:marRight w:val="0"/>
          <w:marTop w:val="0"/>
          <w:marBottom w:val="0"/>
          <w:divBdr>
            <w:top w:val="none" w:sz="0" w:space="0" w:color="auto"/>
            <w:left w:val="none" w:sz="0" w:space="0" w:color="auto"/>
            <w:bottom w:val="none" w:sz="0" w:space="0" w:color="auto"/>
            <w:right w:val="none" w:sz="0" w:space="0" w:color="auto"/>
          </w:divBdr>
        </w:div>
        <w:div w:id="1919242312">
          <w:marLeft w:val="640"/>
          <w:marRight w:val="0"/>
          <w:marTop w:val="0"/>
          <w:marBottom w:val="0"/>
          <w:divBdr>
            <w:top w:val="none" w:sz="0" w:space="0" w:color="auto"/>
            <w:left w:val="none" w:sz="0" w:space="0" w:color="auto"/>
            <w:bottom w:val="none" w:sz="0" w:space="0" w:color="auto"/>
            <w:right w:val="none" w:sz="0" w:space="0" w:color="auto"/>
          </w:divBdr>
        </w:div>
        <w:div w:id="1921139459">
          <w:marLeft w:val="640"/>
          <w:marRight w:val="0"/>
          <w:marTop w:val="0"/>
          <w:marBottom w:val="0"/>
          <w:divBdr>
            <w:top w:val="none" w:sz="0" w:space="0" w:color="auto"/>
            <w:left w:val="none" w:sz="0" w:space="0" w:color="auto"/>
            <w:bottom w:val="none" w:sz="0" w:space="0" w:color="auto"/>
            <w:right w:val="none" w:sz="0" w:space="0" w:color="auto"/>
          </w:divBdr>
        </w:div>
        <w:div w:id="1922836860">
          <w:marLeft w:val="640"/>
          <w:marRight w:val="0"/>
          <w:marTop w:val="0"/>
          <w:marBottom w:val="0"/>
          <w:divBdr>
            <w:top w:val="none" w:sz="0" w:space="0" w:color="auto"/>
            <w:left w:val="none" w:sz="0" w:space="0" w:color="auto"/>
            <w:bottom w:val="none" w:sz="0" w:space="0" w:color="auto"/>
            <w:right w:val="none" w:sz="0" w:space="0" w:color="auto"/>
          </w:divBdr>
        </w:div>
        <w:div w:id="1932935566">
          <w:marLeft w:val="640"/>
          <w:marRight w:val="0"/>
          <w:marTop w:val="0"/>
          <w:marBottom w:val="0"/>
          <w:divBdr>
            <w:top w:val="none" w:sz="0" w:space="0" w:color="auto"/>
            <w:left w:val="none" w:sz="0" w:space="0" w:color="auto"/>
            <w:bottom w:val="none" w:sz="0" w:space="0" w:color="auto"/>
            <w:right w:val="none" w:sz="0" w:space="0" w:color="auto"/>
          </w:divBdr>
        </w:div>
        <w:div w:id="1941644679">
          <w:marLeft w:val="640"/>
          <w:marRight w:val="0"/>
          <w:marTop w:val="0"/>
          <w:marBottom w:val="0"/>
          <w:divBdr>
            <w:top w:val="none" w:sz="0" w:space="0" w:color="auto"/>
            <w:left w:val="none" w:sz="0" w:space="0" w:color="auto"/>
            <w:bottom w:val="none" w:sz="0" w:space="0" w:color="auto"/>
            <w:right w:val="none" w:sz="0" w:space="0" w:color="auto"/>
          </w:divBdr>
        </w:div>
        <w:div w:id="1945575940">
          <w:marLeft w:val="640"/>
          <w:marRight w:val="0"/>
          <w:marTop w:val="0"/>
          <w:marBottom w:val="0"/>
          <w:divBdr>
            <w:top w:val="none" w:sz="0" w:space="0" w:color="auto"/>
            <w:left w:val="none" w:sz="0" w:space="0" w:color="auto"/>
            <w:bottom w:val="none" w:sz="0" w:space="0" w:color="auto"/>
            <w:right w:val="none" w:sz="0" w:space="0" w:color="auto"/>
          </w:divBdr>
        </w:div>
        <w:div w:id="1948390908">
          <w:marLeft w:val="640"/>
          <w:marRight w:val="0"/>
          <w:marTop w:val="0"/>
          <w:marBottom w:val="0"/>
          <w:divBdr>
            <w:top w:val="none" w:sz="0" w:space="0" w:color="auto"/>
            <w:left w:val="none" w:sz="0" w:space="0" w:color="auto"/>
            <w:bottom w:val="none" w:sz="0" w:space="0" w:color="auto"/>
            <w:right w:val="none" w:sz="0" w:space="0" w:color="auto"/>
          </w:divBdr>
        </w:div>
        <w:div w:id="1968078481">
          <w:marLeft w:val="640"/>
          <w:marRight w:val="0"/>
          <w:marTop w:val="0"/>
          <w:marBottom w:val="0"/>
          <w:divBdr>
            <w:top w:val="none" w:sz="0" w:space="0" w:color="auto"/>
            <w:left w:val="none" w:sz="0" w:space="0" w:color="auto"/>
            <w:bottom w:val="none" w:sz="0" w:space="0" w:color="auto"/>
            <w:right w:val="none" w:sz="0" w:space="0" w:color="auto"/>
          </w:divBdr>
        </w:div>
        <w:div w:id="1972589014">
          <w:marLeft w:val="640"/>
          <w:marRight w:val="0"/>
          <w:marTop w:val="0"/>
          <w:marBottom w:val="0"/>
          <w:divBdr>
            <w:top w:val="none" w:sz="0" w:space="0" w:color="auto"/>
            <w:left w:val="none" w:sz="0" w:space="0" w:color="auto"/>
            <w:bottom w:val="none" w:sz="0" w:space="0" w:color="auto"/>
            <w:right w:val="none" w:sz="0" w:space="0" w:color="auto"/>
          </w:divBdr>
        </w:div>
        <w:div w:id="1987927968">
          <w:marLeft w:val="640"/>
          <w:marRight w:val="0"/>
          <w:marTop w:val="0"/>
          <w:marBottom w:val="0"/>
          <w:divBdr>
            <w:top w:val="none" w:sz="0" w:space="0" w:color="auto"/>
            <w:left w:val="none" w:sz="0" w:space="0" w:color="auto"/>
            <w:bottom w:val="none" w:sz="0" w:space="0" w:color="auto"/>
            <w:right w:val="none" w:sz="0" w:space="0" w:color="auto"/>
          </w:divBdr>
        </w:div>
        <w:div w:id="1990329371">
          <w:marLeft w:val="640"/>
          <w:marRight w:val="0"/>
          <w:marTop w:val="0"/>
          <w:marBottom w:val="0"/>
          <w:divBdr>
            <w:top w:val="none" w:sz="0" w:space="0" w:color="auto"/>
            <w:left w:val="none" w:sz="0" w:space="0" w:color="auto"/>
            <w:bottom w:val="none" w:sz="0" w:space="0" w:color="auto"/>
            <w:right w:val="none" w:sz="0" w:space="0" w:color="auto"/>
          </w:divBdr>
        </w:div>
        <w:div w:id="1997605458">
          <w:marLeft w:val="640"/>
          <w:marRight w:val="0"/>
          <w:marTop w:val="0"/>
          <w:marBottom w:val="0"/>
          <w:divBdr>
            <w:top w:val="none" w:sz="0" w:space="0" w:color="auto"/>
            <w:left w:val="none" w:sz="0" w:space="0" w:color="auto"/>
            <w:bottom w:val="none" w:sz="0" w:space="0" w:color="auto"/>
            <w:right w:val="none" w:sz="0" w:space="0" w:color="auto"/>
          </w:divBdr>
        </w:div>
        <w:div w:id="1997955752">
          <w:marLeft w:val="640"/>
          <w:marRight w:val="0"/>
          <w:marTop w:val="0"/>
          <w:marBottom w:val="0"/>
          <w:divBdr>
            <w:top w:val="none" w:sz="0" w:space="0" w:color="auto"/>
            <w:left w:val="none" w:sz="0" w:space="0" w:color="auto"/>
            <w:bottom w:val="none" w:sz="0" w:space="0" w:color="auto"/>
            <w:right w:val="none" w:sz="0" w:space="0" w:color="auto"/>
          </w:divBdr>
        </w:div>
        <w:div w:id="2000305111">
          <w:marLeft w:val="640"/>
          <w:marRight w:val="0"/>
          <w:marTop w:val="0"/>
          <w:marBottom w:val="0"/>
          <w:divBdr>
            <w:top w:val="none" w:sz="0" w:space="0" w:color="auto"/>
            <w:left w:val="none" w:sz="0" w:space="0" w:color="auto"/>
            <w:bottom w:val="none" w:sz="0" w:space="0" w:color="auto"/>
            <w:right w:val="none" w:sz="0" w:space="0" w:color="auto"/>
          </w:divBdr>
        </w:div>
        <w:div w:id="2003239548">
          <w:marLeft w:val="640"/>
          <w:marRight w:val="0"/>
          <w:marTop w:val="0"/>
          <w:marBottom w:val="0"/>
          <w:divBdr>
            <w:top w:val="none" w:sz="0" w:space="0" w:color="auto"/>
            <w:left w:val="none" w:sz="0" w:space="0" w:color="auto"/>
            <w:bottom w:val="none" w:sz="0" w:space="0" w:color="auto"/>
            <w:right w:val="none" w:sz="0" w:space="0" w:color="auto"/>
          </w:divBdr>
        </w:div>
        <w:div w:id="2006391893">
          <w:marLeft w:val="640"/>
          <w:marRight w:val="0"/>
          <w:marTop w:val="0"/>
          <w:marBottom w:val="0"/>
          <w:divBdr>
            <w:top w:val="none" w:sz="0" w:space="0" w:color="auto"/>
            <w:left w:val="none" w:sz="0" w:space="0" w:color="auto"/>
            <w:bottom w:val="none" w:sz="0" w:space="0" w:color="auto"/>
            <w:right w:val="none" w:sz="0" w:space="0" w:color="auto"/>
          </w:divBdr>
        </w:div>
        <w:div w:id="2007895716">
          <w:marLeft w:val="640"/>
          <w:marRight w:val="0"/>
          <w:marTop w:val="0"/>
          <w:marBottom w:val="0"/>
          <w:divBdr>
            <w:top w:val="none" w:sz="0" w:space="0" w:color="auto"/>
            <w:left w:val="none" w:sz="0" w:space="0" w:color="auto"/>
            <w:bottom w:val="none" w:sz="0" w:space="0" w:color="auto"/>
            <w:right w:val="none" w:sz="0" w:space="0" w:color="auto"/>
          </w:divBdr>
        </w:div>
        <w:div w:id="2007898232">
          <w:marLeft w:val="640"/>
          <w:marRight w:val="0"/>
          <w:marTop w:val="0"/>
          <w:marBottom w:val="0"/>
          <w:divBdr>
            <w:top w:val="none" w:sz="0" w:space="0" w:color="auto"/>
            <w:left w:val="none" w:sz="0" w:space="0" w:color="auto"/>
            <w:bottom w:val="none" w:sz="0" w:space="0" w:color="auto"/>
            <w:right w:val="none" w:sz="0" w:space="0" w:color="auto"/>
          </w:divBdr>
        </w:div>
        <w:div w:id="2024479045">
          <w:marLeft w:val="640"/>
          <w:marRight w:val="0"/>
          <w:marTop w:val="0"/>
          <w:marBottom w:val="0"/>
          <w:divBdr>
            <w:top w:val="none" w:sz="0" w:space="0" w:color="auto"/>
            <w:left w:val="none" w:sz="0" w:space="0" w:color="auto"/>
            <w:bottom w:val="none" w:sz="0" w:space="0" w:color="auto"/>
            <w:right w:val="none" w:sz="0" w:space="0" w:color="auto"/>
          </w:divBdr>
        </w:div>
        <w:div w:id="2024479498">
          <w:marLeft w:val="640"/>
          <w:marRight w:val="0"/>
          <w:marTop w:val="0"/>
          <w:marBottom w:val="0"/>
          <w:divBdr>
            <w:top w:val="none" w:sz="0" w:space="0" w:color="auto"/>
            <w:left w:val="none" w:sz="0" w:space="0" w:color="auto"/>
            <w:bottom w:val="none" w:sz="0" w:space="0" w:color="auto"/>
            <w:right w:val="none" w:sz="0" w:space="0" w:color="auto"/>
          </w:divBdr>
        </w:div>
        <w:div w:id="2025401021">
          <w:marLeft w:val="640"/>
          <w:marRight w:val="0"/>
          <w:marTop w:val="0"/>
          <w:marBottom w:val="0"/>
          <w:divBdr>
            <w:top w:val="none" w:sz="0" w:space="0" w:color="auto"/>
            <w:left w:val="none" w:sz="0" w:space="0" w:color="auto"/>
            <w:bottom w:val="none" w:sz="0" w:space="0" w:color="auto"/>
            <w:right w:val="none" w:sz="0" w:space="0" w:color="auto"/>
          </w:divBdr>
        </w:div>
        <w:div w:id="2030446629">
          <w:marLeft w:val="640"/>
          <w:marRight w:val="0"/>
          <w:marTop w:val="0"/>
          <w:marBottom w:val="0"/>
          <w:divBdr>
            <w:top w:val="none" w:sz="0" w:space="0" w:color="auto"/>
            <w:left w:val="none" w:sz="0" w:space="0" w:color="auto"/>
            <w:bottom w:val="none" w:sz="0" w:space="0" w:color="auto"/>
            <w:right w:val="none" w:sz="0" w:space="0" w:color="auto"/>
          </w:divBdr>
        </w:div>
        <w:div w:id="2032609205">
          <w:marLeft w:val="640"/>
          <w:marRight w:val="0"/>
          <w:marTop w:val="0"/>
          <w:marBottom w:val="0"/>
          <w:divBdr>
            <w:top w:val="none" w:sz="0" w:space="0" w:color="auto"/>
            <w:left w:val="none" w:sz="0" w:space="0" w:color="auto"/>
            <w:bottom w:val="none" w:sz="0" w:space="0" w:color="auto"/>
            <w:right w:val="none" w:sz="0" w:space="0" w:color="auto"/>
          </w:divBdr>
        </w:div>
        <w:div w:id="2034727978">
          <w:marLeft w:val="640"/>
          <w:marRight w:val="0"/>
          <w:marTop w:val="0"/>
          <w:marBottom w:val="0"/>
          <w:divBdr>
            <w:top w:val="none" w:sz="0" w:space="0" w:color="auto"/>
            <w:left w:val="none" w:sz="0" w:space="0" w:color="auto"/>
            <w:bottom w:val="none" w:sz="0" w:space="0" w:color="auto"/>
            <w:right w:val="none" w:sz="0" w:space="0" w:color="auto"/>
          </w:divBdr>
        </w:div>
        <w:div w:id="2056270667">
          <w:marLeft w:val="640"/>
          <w:marRight w:val="0"/>
          <w:marTop w:val="0"/>
          <w:marBottom w:val="0"/>
          <w:divBdr>
            <w:top w:val="none" w:sz="0" w:space="0" w:color="auto"/>
            <w:left w:val="none" w:sz="0" w:space="0" w:color="auto"/>
            <w:bottom w:val="none" w:sz="0" w:space="0" w:color="auto"/>
            <w:right w:val="none" w:sz="0" w:space="0" w:color="auto"/>
          </w:divBdr>
        </w:div>
        <w:div w:id="2061974665">
          <w:marLeft w:val="640"/>
          <w:marRight w:val="0"/>
          <w:marTop w:val="0"/>
          <w:marBottom w:val="0"/>
          <w:divBdr>
            <w:top w:val="none" w:sz="0" w:space="0" w:color="auto"/>
            <w:left w:val="none" w:sz="0" w:space="0" w:color="auto"/>
            <w:bottom w:val="none" w:sz="0" w:space="0" w:color="auto"/>
            <w:right w:val="none" w:sz="0" w:space="0" w:color="auto"/>
          </w:divBdr>
        </w:div>
        <w:div w:id="2073691580">
          <w:marLeft w:val="640"/>
          <w:marRight w:val="0"/>
          <w:marTop w:val="0"/>
          <w:marBottom w:val="0"/>
          <w:divBdr>
            <w:top w:val="none" w:sz="0" w:space="0" w:color="auto"/>
            <w:left w:val="none" w:sz="0" w:space="0" w:color="auto"/>
            <w:bottom w:val="none" w:sz="0" w:space="0" w:color="auto"/>
            <w:right w:val="none" w:sz="0" w:space="0" w:color="auto"/>
          </w:divBdr>
        </w:div>
        <w:div w:id="2079743830">
          <w:marLeft w:val="640"/>
          <w:marRight w:val="0"/>
          <w:marTop w:val="0"/>
          <w:marBottom w:val="0"/>
          <w:divBdr>
            <w:top w:val="none" w:sz="0" w:space="0" w:color="auto"/>
            <w:left w:val="none" w:sz="0" w:space="0" w:color="auto"/>
            <w:bottom w:val="none" w:sz="0" w:space="0" w:color="auto"/>
            <w:right w:val="none" w:sz="0" w:space="0" w:color="auto"/>
          </w:divBdr>
        </w:div>
        <w:div w:id="2088068028">
          <w:marLeft w:val="640"/>
          <w:marRight w:val="0"/>
          <w:marTop w:val="0"/>
          <w:marBottom w:val="0"/>
          <w:divBdr>
            <w:top w:val="none" w:sz="0" w:space="0" w:color="auto"/>
            <w:left w:val="none" w:sz="0" w:space="0" w:color="auto"/>
            <w:bottom w:val="none" w:sz="0" w:space="0" w:color="auto"/>
            <w:right w:val="none" w:sz="0" w:space="0" w:color="auto"/>
          </w:divBdr>
        </w:div>
        <w:div w:id="2089033522">
          <w:marLeft w:val="640"/>
          <w:marRight w:val="0"/>
          <w:marTop w:val="0"/>
          <w:marBottom w:val="0"/>
          <w:divBdr>
            <w:top w:val="none" w:sz="0" w:space="0" w:color="auto"/>
            <w:left w:val="none" w:sz="0" w:space="0" w:color="auto"/>
            <w:bottom w:val="none" w:sz="0" w:space="0" w:color="auto"/>
            <w:right w:val="none" w:sz="0" w:space="0" w:color="auto"/>
          </w:divBdr>
        </w:div>
        <w:div w:id="2096590645">
          <w:marLeft w:val="640"/>
          <w:marRight w:val="0"/>
          <w:marTop w:val="0"/>
          <w:marBottom w:val="0"/>
          <w:divBdr>
            <w:top w:val="none" w:sz="0" w:space="0" w:color="auto"/>
            <w:left w:val="none" w:sz="0" w:space="0" w:color="auto"/>
            <w:bottom w:val="none" w:sz="0" w:space="0" w:color="auto"/>
            <w:right w:val="none" w:sz="0" w:space="0" w:color="auto"/>
          </w:divBdr>
        </w:div>
        <w:div w:id="2098404658">
          <w:marLeft w:val="640"/>
          <w:marRight w:val="0"/>
          <w:marTop w:val="0"/>
          <w:marBottom w:val="0"/>
          <w:divBdr>
            <w:top w:val="none" w:sz="0" w:space="0" w:color="auto"/>
            <w:left w:val="none" w:sz="0" w:space="0" w:color="auto"/>
            <w:bottom w:val="none" w:sz="0" w:space="0" w:color="auto"/>
            <w:right w:val="none" w:sz="0" w:space="0" w:color="auto"/>
          </w:divBdr>
        </w:div>
        <w:div w:id="2106027949">
          <w:marLeft w:val="640"/>
          <w:marRight w:val="0"/>
          <w:marTop w:val="0"/>
          <w:marBottom w:val="0"/>
          <w:divBdr>
            <w:top w:val="none" w:sz="0" w:space="0" w:color="auto"/>
            <w:left w:val="none" w:sz="0" w:space="0" w:color="auto"/>
            <w:bottom w:val="none" w:sz="0" w:space="0" w:color="auto"/>
            <w:right w:val="none" w:sz="0" w:space="0" w:color="auto"/>
          </w:divBdr>
        </w:div>
        <w:div w:id="2118912242">
          <w:marLeft w:val="640"/>
          <w:marRight w:val="0"/>
          <w:marTop w:val="0"/>
          <w:marBottom w:val="0"/>
          <w:divBdr>
            <w:top w:val="none" w:sz="0" w:space="0" w:color="auto"/>
            <w:left w:val="none" w:sz="0" w:space="0" w:color="auto"/>
            <w:bottom w:val="none" w:sz="0" w:space="0" w:color="auto"/>
            <w:right w:val="none" w:sz="0" w:space="0" w:color="auto"/>
          </w:divBdr>
        </w:div>
        <w:div w:id="2124179657">
          <w:marLeft w:val="640"/>
          <w:marRight w:val="0"/>
          <w:marTop w:val="0"/>
          <w:marBottom w:val="0"/>
          <w:divBdr>
            <w:top w:val="none" w:sz="0" w:space="0" w:color="auto"/>
            <w:left w:val="none" w:sz="0" w:space="0" w:color="auto"/>
            <w:bottom w:val="none" w:sz="0" w:space="0" w:color="auto"/>
            <w:right w:val="none" w:sz="0" w:space="0" w:color="auto"/>
          </w:divBdr>
        </w:div>
        <w:div w:id="2135059329">
          <w:marLeft w:val="640"/>
          <w:marRight w:val="0"/>
          <w:marTop w:val="0"/>
          <w:marBottom w:val="0"/>
          <w:divBdr>
            <w:top w:val="none" w:sz="0" w:space="0" w:color="auto"/>
            <w:left w:val="none" w:sz="0" w:space="0" w:color="auto"/>
            <w:bottom w:val="none" w:sz="0" w:space="0" w:color="auto"/>
            <w:right w:val="none" w:sz="0" w:space="0" w:color="auto"/>
          </w:divBdr>
        </w:div>
        <w:div w:id="2139253090">
          <w:marLeft w:val="640"/>
          <w:marRight w:val="0"/>
          <w:marTop w:val="0"/>
          <w:marBottom w:val="0"/>
          <w:divBdr>
            <w:top w:val="none" w:sz="0" w:space="0" w:color="auto"/>
            <w:left w:val="none" w:sz="0" w:space="0" w:color="auto"/>
            <w:bottom w:val="none" w:sz="0" w:space="0" w:color="auto"/>
            <w:right w:val="none" w:sz="0" w:space="0" w:color="auto"/>
          </w:divBdr>
        </w:div>
        <w:div w:id="2143109660">
          <w:marLeft w:val="640"/>
          <w:marRight w:val="0"/>
          <w:marTop w:val="0"/>
          <w:marBottom w:val="0"/>
          <w:divBdr>
            <w:top w:val="none" w:sz="0" w:space="0" w:color="auto"/>
            <w:left w:val="none" w:sz="0" w:space="0" w:color="auto"/>
            <w:bottom w:val="none" w:sz="0" w:space="0" w:color="auto"/>
            <w:right w:val="none" w:sz="0" w:space="0" w:color="auto"/>
          </w:divBdr>
        </w:div>
        <w:div w:id="2144886388">
          <w:marLeft w:val="640"/>
          <w:marRight w:val="0"/>
          <w:marTop w:val="0"/>
          <w:marBottom w:val="0"/>
          <w:divBdr>
            <w:top w:val="none" w:sz="0" w:space="0" w:color="auto"/>
            <w:left w:val="none" w:sz="0" w:space="0" w:color="auto"/>
            <w:bottom w:val="none" w:sz="0" w:space="0" w:color="auto"/>
            <w:right w:val="none" w:sz="0" w:space="0" w:color="auto"/>
          </w:divBdr>
        </w:div>
      </w:divsChild>
    </w:div>
    <w:div w:id="1097604747">
      <w:bodyDiv w:val="1"/>
      <w:marLeft w:val="0"/>
      <w:marRight w:val="0"/>
      <w:marTop w:val="0"/>
      <w:marBottom w:val="0"/>
      <w:divBdr>
        <w:top w:val="none" w:sz="0" w:space="0" w:color="auto"/>
        <w:left w:val="none" w:sz="0" w:space="0" w:color="auto"/>
        <w:bottom w:val="none" w:sz="0" w:space="0" w:color="auto"/>
        <w:right w:val="none" w:sz="0" w:space="0" w:color="auto"/>
      </w:divBdr>
    </w:div>
    <w:div w:id="1097868400">
      <w:bodyDiv w:val="1"/>
      <w:marLeft w:val="0"/>
      <w:marRight w:val="0"/>
      <w:marTop w:val="0"/>
      <w:marBottom w:val="0"/>
      <w:divBdr>
        <w:top w:val="none" w:sz="0" w:space="0" w:color="auto"/>
        <w:left w:val="none" w:sz="0" w:space="0" w:color="auto"/>
        <w:bottom w:val="none" w:sz="0" w:space="0" w:color="auto"/>
        <w:right w:val="none" w:sz="0" w:space="0" w:color="auto"/>
      </w:divBdr>
      <w:divsChild>
        <w:div w:id="7215396">
          <w:marLeft w:val="640"/>
          <w:marRight w:val="0"/>
          <w:marTop w:val="0"/>
          <w:marBottom w:val="0"/>
          <w:divBdr>
            <w:top w:val="none" w:sz="0" w:space="0" w:color="auto"/>
            <w:left w:val="none" w:sz="0" w:space="0" w:color="auto"/>
            <w:bottom w:val="none" w:sz="0" w:space="0" w:color="auto"/>
            <w:right w:val="none" w:sz="0" w:space="0" w:color="auto"/>
          </w:divBdr>
        </w:div>
        <w:div w:id="10685100">
          <w:marLeft w:val="640"/>
          <w:marRight w:val="0"/>
          <w:marTop w:val="0"/>
          <w:marBottom w:val="0"/>
          <w:divBdr>
            <w:top w:val="none" w:sz="0" w:space="0" w:color="auto"/>
            <w:left w:val="none" w:sz="0" w:space="0" w:color="auto"/>
            <w:bottom w:val="none" w:sz="0" w:space="0" w:color="auto"/>
            <w:right w:val="none" w:sz="0" w:space="0" w:color="auto"/>
          </w:divBdr>
        </w:div>
        <w:div w:id="15274501">
          <w:marLeft w:val="640"/>
          <w:marRight w:val="0"/>
          <w:marTop w:val="0"/>
          <w:marBottom w:val="0"/>
          <w:divBdr>
            <w:top w:val="none" w:sz="0" w:space="0" w:color="auto"/>
            <w:left w:val="none" w:sz="0" w:space="0" w:color="auto"/>
            <w:bottom w:val="none" w:sz="0" w:space="0" w:color="auto"/>
            <w:right w:val="none" w:sz="0" w:space="0" w:color="auto"/>
          </w:divBdr>
        </w:div>
        <w:div w:id="37363266">
          <w:marLeft w:val="640"/>
          <w:marRight w:val="0"/>
          <w:marTop w:val="0"/>
          <w:marBottom w:val="0"/>
          <w:divBdr>
            <w:top w:val="none" w:sz="0" w:space="0" w:color="auto"/>
            <w:left w:val="none" w:sz="0" w:space="0" w:color="auto"/>
            <w:bottom w:val="none" w:sz="0" w:space="0" w:color="auto"/>
            <w:right w:val="none" w:sz="0" w:space="0" w:color="auto"/>
          </w:divBdr>
        </w:div>
        <w:div w:id="47842287">
          <w:marLeft w:val="640"/>
          <w:marRight w:val="0"/>
          <w:marTop w:val="0"/>
          <w:marBottom w:val="0"/>
          <w:divBdr>
            <w:top w:val="none" w:sz="0" w:space="0" w:color="auto"/>
            <w:left w:val="none" w:sz="0" w:space="0" w:color="auto"/>
            <w:bottom w:val="none" w:sz="0" w:space="0" w:color="auto"/>
            <w:right w:val="none" w:sz="0" w:space="0" w:color="auto"/>
          </w:divBdr>
        </w:div>
        <w:div w:id="72942333">
          <w:marLeft w:val="640"/>
          <w:marRight w:val="0"/>
          <w:marTop w:val="0"/>
          <w:marBottom w:val="0"/>
          <w:divBdr>
            <w:top w:val="none" w:sz="0" w:space="0" w:color="auto"/>
            <w:left w:val="none" w:sz="0" w:space="0" w:color="auto"/>
            <w:bottom w:val="none" w:sz="0" w:space="0" w:color="auto"/>
            <w:right w:val="none" w:sz="0" w:space="0" w:color="auto"/>
          </w:divBdr>
        </w:div>
        <w:div w:id="82650838">
          <w:marLeft w:val="640"/>
          <w:marRight w:val="0"/>
          <w:marTop w:val="0"/>
          <w:marBottom w:val="0"/>
          <w:divBdr>
            <w:top w:val="none" w:sz="0" w:space="0" w:color="auto"/>
            <w:left w:val="none" w:sz="0" w:space="0" w:color="auto"/>
            <w:bottom w:val="none" w:sz="0" w:space="0" w:color="auto"/>
            <w:right w:val="none" w:sz="0" w:space="0" w:color="auto"/>
          </w:divBdr>
        </w:div>
        <w:div w:id="84348322">
          <w:marLeft w:val="640"/>
          <w:marRight w:val="0"/>
          <w:marTop w:val="0"/>
          <w:marBottom w:val="0"/>
          <w:divBdr>
            <w:top w:val="none" w:sz="0" w:space="0" w:color="auto"/>
            <w:left w:val="none" w:sz="0" w:space="0" w:color="auto"/>
            <w:bottom w:val="none" w:sz="0" w:space="0" w:color="auto"/>
            <w:right w:val="none" w:sz="0" w:space="0" w:color="auto"/>
          </w:divBdr>
        </w:div>
        <w:div w:id="96028684">
          <w:marLeft w:val="640"/>
          <w:marRight w:val="0"/>
          <w:marTop w:val="0"/>
          <w:marBottom w:val="0"/>
          <w:divBdr>
            <w:top w:val="none" w:sz="0" w:space="0" w:color="auto"/>
            <w:left w:val="none" w:sz="0" w:space="0" w:color="auto"/>
            <w:bottom w:val="none" w:sz="0" w:space="0" w:color="auto"/>
            <w:right w:val="none" w:sz="0" w:space="0" w:color="auto"/>
          </w:divBdr>
        </w:div>
        <w:div w:id="100222880">
          <w:marLeft w:val="640"/>
          <w:marRight w:val="0"/>
          <w:marTop w:val="0"/>
          <w:marBottom w:val="0"/>
          <w:divBdr>
            <w:top w:val="none" w:sz="0" w:space="0" w:color="auto"/>
            <w:left w:val="none" w:sz="0" w:space="0" w:color="auto"/>
            <w:bottom w:val="none" w:sz="0" w:space="0" w:color="auto"/>
            <w:right w:val="none" w:sz="0" w:space="0" w:color="auto"/>
          </w:divBdr>
        </w:div>
        <w:div w:id="101269949">
          <w:marLeft w:val="640"/>
          <w:marRight w:val="0"/>
          <w:marTop w:val="0"/>
          <w:marBottom w:val="0"/>
          <w:divBdr>
            <w:top w:val="none" w:sz="0" w:space="0" w:color="auto"/>
            <w:left w:val="none" w:sz="0" w:space="0" w:color="auto"/>
            <w:bottom w:val="none" w:sz="0" w:space="0" w:color="auto"/>
            <w:right w:val="none" w:sz="0" w:space="0" w:color="auto"/>
          </w:divBdr>
        </w:div>
        <w:div w:id="155533410">
          <w:marLeft w:val="640"/>
          <w:marRight w:val="0"/>
          <w:marTop w:val="0"/>
          <w:marBottom w:val="0"/>
          <w:divBdr>
            <w:top w:val="none" w:sz="0" w:space="0" w:color="auto"/>
            <w:left w:val="none" w:sz="0" w:space="0" w:color="auto"/>
            <w:bottom w:val="none" w:sz="0" w:space="0" w:color="auto"/>
            <w:right w:val="none" w:sz="0" w:space="0" w:color="auto"/>
          </w:divBdr>
        </w:div>
        <w:div w:id="167208779">
          <w:marLeft w:val="640"/>
          <w:marRight w:val="0"/>
          <w:marTop w:val="0"/>
          <w:marBottom w:val="0"/>
          <w:divBdr>
            <w:top w:val="none" w:sz="0" w:space="0" w:color="auto"/>
            <w:left w:val="none" w:sz="0" w:space="0" w:color="auto"/>
            <w:bottom w:val="none" w:sz="0" w:space="0" w:color="auto"/>
            <w:right w:val="none" w:sz="0" w:space="0" w:color="auto"/>
          </w:divBdr>
        </w:div>
        <w:div w:id="173496157">
          <w:marLeft w:val="640"/>
          <w:marRight w:val="0"/>
          <w:marTop w:val="0"/>
          <w:marBottom w:val="0"/>
          <w:divBdr>
            <w:top w:val="none" w:sz="0" w:space="0" w:color="auto"/>
            <w:left w:val="none" w:sz="0" w:space="0" w:color="auto"/>
            <w:bottom w:val="none" w:sz="0" w:space="0" w:color="auto"/>
            <w:right w:val="none" w:sz="0" w:space="0" w:color="auto"/>
          </w:divBdr>
        </w:div>
        <w:div w:id="175310517">
          <w:marLeft w:val="640"/>
          <w:marRight w:val="0"/>
          <w:marTop w:val="0"/>
          <w:marBottom w:val="0"/>
          <w:divBdr>
            <w:top w:val="none" w:sz="0" w:space="0" w:color="auto"/>
            <w:left w:val="none" w:sz="0" w:space="0" w:color="auto"/>
            <w:bottom w:val="none" w:sz="0" w:space="0" w:color="auto"/>
            <w:right w:val="none" w:sz="0" w:space="0" w:color="auto"/>
          </w:divBdr>
        </w:div>
        <w:div w:id="181214716">
          <w:marLeft w:val="640"/>
          <w:marRight w:val="0"/>
          <w:marTop w:val="0"/>
          <w:marBottom w:val="0"/>
          <w:divBdr>
            <w:top w:val="none" w:sz="0" w:space="0" w:color="auto"/>
            <w:left w:val="none" w:sz="0" w:space="0" w:color="auto"/>
            <w:bottom w:val="none" w:sz="0" w:space="0" w:color="auto"/>
            <w:right w:val="none" w:sz="0" w:space="0" w:color="auto"/>
          </w:divBdr>
        </w:div>
        <w:div w:id="189343791">
          <w:marLeft w:val="640"/>
          <w:marRight w:val="0"/>
          <w:marTop w:val="0"/>
          <w:marBottom w:val="0"/>
          <w:divBdr>
            <w:top w:val="none" w:sz="0" w:space="0" w:color="auto"/>
            <w:left w:val="none" w:sz="0" w:space="0" w:color="auto"/>
            <w:bottom w:val="none" w:sz="0" w:space="0" w:color="auto"/>
            <w:right w:val="none" w:sz="0" w:space="0" w:color="auto"/>
          </w:divBdr>
        </w:div>
        <w:div w:id="193348635">
          <w:marLeft w:val="640"/>
          <w:marRight w:val="0"/>
          <w:marTop w:val="0"/>
          <w:marBottom w:val="0"/>
          <w:divBdr>
            <w:top w:val="none" w:sz="0" w:space="0" w:color="auto"/>
            <w:left w:val="none" w:sz="0" w:space="0" w:color="auto"/>
            <w:bottom w:val="none" w:sz="0" w:space="0" w:color="auto"/>
            <w:right w:val="none" w:sz="0" w:space="0" w:color="auto"/>
          </w:divBdr>
        </w:div>
        <w:div w:id="196629447">
          <w:marLeft w:val="640"/>
          <w:marRight w:val="0"/>
          <w:marTop w:val="0"/>
          <w:marBottom w:val="0"/>
          <w:divBdr>
            <w:top w:val="none" w:sz="0" w:space="0" w:color="auto"/>
            <w:left w:val="none" w:sz="0" w:space="0" w:color="auto"/>
            <w:bottom w:val="none" w:sz="0" w:space="0" w:color="auto"/>
            <w:right w:val="none" w:sz="0" w:space="0" w:color="auto"/>
          </w:divBdr>
        </w:div>
        <w:div w:id="197401663">
          <w:marLeft w:val="640"/>
          <w:marRight w:val="0"/>
          <w:marTop w:val="0"/>
          <w:marBottom w:val="0"/>
          <w:divBdr>
            <w:top w:val="none" w:sz="0" w:space="0" w:color="auto"/>
            <w:left w:val="none" w:sz="0" w:space="0" w:color="auto"/>
            <w:bottom w:val="none" w:sz="0" w:space="0" w:color="auto"/>
            <w:right w:val="none" w:sz="0" w:space="0" w:color="auto"/>
          </w:divBdr>
        </w:div>
        <w:div w:id="199973578">
          <w:marLeft w:val="640"/>
          <w:marRight w:val="0"/>
          <w:marTop w:val="0"/>
          <w:marBottom w:val="0"/>
          <w:divBdr>
            <w:top w:val="none" w:sz="0" w:space="0" w:color="auto"/>
            <w:left w:val="none" w:sz="0" w:space="0" w:color="auto"/>
            <w:bottom w:val="none" w:sz="0" w:space="0" w:color="auto"/>
            <w:right w:val="none" w:sz="0" w:space="0" w:color="auto"/>
          </w:divBdr>
        </w:div>
        <w:div w:id="218176806">
          <w:marLeft w:val="640"/>
          <w:marRight w:val="0"/>
          <w:marTop w:val="0"/>
          <w:marBottom w:val="0"/>
          <w:divBdr>
            <w:top w:val="none" w:sz="0" w:space="0" w:color="auto"/>
            <w:left w:val="none" w:sz="0" w:space="0" w:color="auto"/>
            <w:bottom w:val="none" w:sz="0" w:space="0" w:color="auto"/>
            <w:right w:val="none" w:sz="0" w:space="0" w:color="auto"/>
          </w:divBdr>
        </w:div>
        <w:div w:id="228196787">
          <w:marLeft w:val="640"/>
          <w:marRight w:val="0"/>
          <w:marTop w:val="0"/>
          <w:marBottom w:val="0"/>
          <w:divBdr>
            <w:top w:val="none" w:sz="0" w:space="0" w:color="auto"/>
            <w:left w:val="none" w:sz="0" w:space="0" w:color="auto"/>
            <w:bottom w:val="none" w:sz="0" w:space="0" w:color="auto"/>
            <w:right w:val="none" w:sz="0" w:space="0" w:color="auto"/>
          </w:divBdr>
        </w:div>
        <w:div w:id="235433981">
          <w:marLeft w:val="640"/>
          <w:marRight w:val="0"/>
          <w:marTop w:val="0"/>
          <w:marBottom w:val="0"/>
          <w:divBdr>
            <w:top w:val="none" w:sz="0" w:space="0" w:color="auto"/>
            <w:left w:val="none" w:sz="0" w:space="0" w:color="auto"/>
            <w:bottom w:val="none" w:sz="0" w:space="0" w:color="auto"/>
            <w:right w:val="none" w:sz="0" w:space="0" w:color="auto"/>
          </w:divBdr>
        </w:div>
        <w:div w:id="237862095">
          <w:marLeft w:val="640"/>
          <w:marRight w:val="0"/>
          <w:marTop w:val="0"/>
          <w:marBottom w:val="0"/>
          <w:divBdr>
            <w:top w:val="none" w:sz="0" w:space="0" w:color="auto"/>
            <w:left w:val="none" w:sz="0" w:space="0" w:color="auto"/>
            <w:bottom w:val="none" w:sz="0" w:space="0" w:color="auto"/>
            <w:right w:val="none" w:sz="0" w:space="0" w:color="auto"/>
          </w:divBdr>
        </w:div>
        <w:div w:id="241333421">
          <w:marLeft w:val="640"/>
          <w:marRight w:val="0"/>
          <w:marTop w:val="0"/>
          <w:marBottom w:val="0"/>
          <w:divBdr>
            <w:top w:val="none" w:sz="0" w:space="0" w:color="auto"/>
            <w:left w:val="none" w:sz="0" w:space="0" w:color="auto"/>
            <w:bottom w:val="none" w:sz="0" w:space="0" w:color="auto"/>
            <w:right w:val="none" w:sz="0" w:space="0" w:color="auto"/>
          </w:divBdr>
        </w:div>
        <w:div w:id="265040243">
          <w:marLeft w:val="640"/>
          <w:marRight w:val="0"/>
          <w:marTop w:val="0"/>
          <w:marBottom w:val="0"/>
          <w:divBdr>
            <w:top w:val="none" w:sz="0" w:space="0" w:color="auto"/>
            <w:left w:val="none" w:sz="0" w:space="0" w:color="auto"/>
            <w:bottom w:val="none" w:sz="0" w:space="0" w:color="auto"/>
            <w:right w:val="none" w:sz="0" w:space="0" w:color="auto"/>
          </w:divBdr>
        </w:div>
        <w:div w:id="270555113">
          <w:marLeft w:val="640"/>
          <w:marRight w:val="0"/>
          <w:marTop w:val="0"/>
          <w:marBottom w:val="0"/>
          <w:divBdr>
            <w:top w:val="none" w:sz="0" w:space="0" w:color="auto"/>
            <w:left w:val="none" w:sz="0" w:space="0" w:color="auto"/>
            <w:bottom w:val="none" w:sz="0" w:space="0" w:color="auto"/>
            <w:right w:val="none" w:sz="0" w:space="0" w:color="auto"/>
          </w:divBdr>
        </w:div>
        <w:div w:id="283269879">
          <w:marLeft w:val="640"/>
          <w:marRight w:val="0"/>
          <w:marTop w:val="0"/>
          <w:marBottom w:val="0"/>
          <w:divBdr>
            <w:top w:val="none" w:sz="0" w:space="0" w:color="auto"/>
            <w:left w:val="none" w:sz="0" w:space="0" w:color="auto"/>
            <w:bottom w:val="none" w:sz="0" w:space="0" w:color="auto"/>
            <w:right w:val="none" w:sz="0" w:space="0" w:color="auto"/>
          </w:divBdr>
        </w:div>
        <w:div w:id="308823309">
          <w:marLeft w:val="640"/>
          <w:marRight w:val="0"/>
          <w:marTop w:val="0"/>
          <w:marBottom w:val="0"/>
          <w:divBdr>
            <w:top w:val="none" w:sz="0" w:space="0" w:color="auto"/>
            <w:left w:val="none" w:sz="0" w:space="0" w:color="auto"/>
            <w:bottom w:val="none" w:sz="0" w:space="0" w:color="auto"/>
            <w:right w:val="none" w:sz="0" w:space="0" w:color="auto"/>
          </w:divBdr>
        </w:div>
        <w:div w:id="321130881">
          <w:marLeft w:val="640"/>
          <w:marRight w:val="0"/>
          <w:marTop w:val="0"/>
          <w:marBottom w:val="0"/>
          <w:divBdr>
            <w:top w:val="none" w:sz="0" w:space="0" w:color="auto"/>
            <w:left w:val="none" w:sz="0" w:space="0" w:color="auto"/>
            <w:bottom w:val="none" w:sz="0" w:space="0" w:color="auto"/>
            <w:right w:val="none" w:sz="0" w:space="0" w:color="auto"/>
          </w:divBdr>
        </w:div>
        <w:div w:id="338191735">
          <w:marLeft w:val="640"/>
          <w:marRight w:val="0"/>
          <w:marTop w:val="0"/>
          <w:marBottom w:val="0"/>
          <w:divBdr>
            <w:top w:val="none" w:sz="0" w:space="0" w:color="auto"/>
            <w:left w:val="none" w:sz="0" w:space="0" w:color="auto"/>
            <w:bottom w:val="none" w:sz="0" w:space="0" w:color="auto"/>
            <w:right w:val="none" w:sz="0" w:space="0" w:color="auto"/>
          </w:divBdr>
        </w:div>
        <w:div w:id="348222857">
          <w:marLeft w:val="640"/>
          <w:marRight w:val="0"/>
          <w:marTop w:val="0"/>
          <w:marBottom w:val="0"/>
          <w:divBdr>
            <w:top w:val="none" w:sz="0" w:space="0" w:color="auto"/>
            <w:left w:val="none" w:sz="0" w:space="0" w:color="auto"/>
            <w:bottom w:val="none" w:sz="0" w:space="0" w:color="auto"/>
            <w:right w:val="none" w:sz="0" w:space="0" w:color="auto"/>
          </w:divBdr>
        </w:div>
        <w:div w:id="351348521">
          <w:marLeft w:val="640"/>
          <w:marRight w:val="0"/>
          <w:marTop w:val="0"/>
          <w:marBottom w:val="0"/>
          <w:divBdr>
            <w:top w:val="none" w:sz="0" w:space="0" w:color="auto"/>
            <w:left w:val="none" w:sz="0" w:space="0" w:color="auto"/>
            <w:bottom w:val="none" w:sz="0" w:space="0" w:color="auto"/>
            <w:right w:val="none" w:sz="0" w:space="0" w:color="auto"/>
          </w:divBdr>
        </w:div>
        <w:div w:id="352001090">
          <w:marLeft w:val="640"/>
          <w:marRight w:val="0"/>
          <w:marTop w:val="0"/>
          <w:marBottom w:val="0"/>
          <w:divBdr>
            <w:top w:val="none" w:sz="0" w:space="0" w:color="auto"/>
            <w:left w:val="none" w:sz="0" w:space="0" w:color="auto"/>
            <w:bottom w:val="none" w:sz="0" w:space="0" w:color="auto"/>
            <w:right w:val="none" w:sz="0" w:space="0" w:color="auto"/>
          </w:divBdr>
        </w:div>
        <w:div w:id="356738709">
          <w:marLeft w:val="640"/>
          <w:marRight w:val="0"/>
          <w:marTop w:val="0"/>
          <w:marBottom w:val="0"/>
          <w:divBdr>
            <w:top w:val="none" w:sz="0" w:space="0" w:color="auto"/>
            <w:left w:val="none" w:sz="0" w:space="0" w:color="auto"/>
            <w:bottom w:val="none" w:sz="0" w:space="0" w:color="auto"/>
            <w:right w:val="none" w:sz="0" w:space="0" w:color="auto"/>
          </w:divBdr>
        </w:div>
        <w:div w:id="360785546">
          <w:marLeft w:val="640"/>
          <w:marRight w:val="0"/>
          <w:marTop w:val="0"/>
          <w:marBottom w:val="0"/>
          <w:divBdr>
            <w:top w:val="none" w:sz="0" w:space="0" w:color="auto"/>
            <w:left w:val="none" w:sz="0" w:space="0" w:color="auto"/>
            <w:bottom w:val="none" w:sz="0" w:space="0" w:color="auto"/>
            <w:right w:val="none" w:sz="0" w:space="0" w:color="auto"/>
          </w:divBdr>
        </w:div>
        <w:div w:id="367681942">
          <w:marLeft w:val="640"/>
          <w:marRight w:val="0"/>
          <w:marTop w:val="0"/>
          <w:marBottom w:val="0"/>
          <w:divBdr>
            <w:top w:val="none" w:sz="0" w:space="0" w:color="auto"/>
            <w:left w:val="none" w:sz="0" w:space="0" w:color="auto"/>
            <w:bottom w:val="none" w:sz="0" w:space="0" w:color="auto"/>
            <w:right w:val="none" w:sz="0" w:space="0" w:color="auto"/>
          </w:divBdr>
        </w:div>
        <w:div w:id="371196011">
          <w:marLeft w:val="640"/>
          <w:marRight w:val="0"/>
          <w:marTop w:val="0"/>
          <w:marBottom w:val="0"/>
          <w:divBdr>
            <w:top w:val="none" w:sz="0" w:space="0" w:color="auto"/>
            <w:left w:val="none" w:sz="0" w:space="0" w:color="auto"/>
            <w:bottom w:val="none" w:sz="0" w:space="0" w:color="auto"/>
            <w:right w:val="none" w:sz="0" w:space="0" w:color="auto"/>
          </w:divBdr>
        </w:div>
        <w:div w:id="371349718">
          <w:marLeft w:val="640"/>
          <w:marRight w:val="0"/>
          <w:marTop w:val="0"/>
          <w:marBottom w:val="0"/>
          <w:divBdr>
            <w:top w:val="none" w:sz="0" w:space="0" w:color="auto"/>
            <w:left w:val="none" w:sz="0" w:space="0" w:color="auto"/>
            <w:bottom w:val="none" w:sz="0" w:space="0" w:color="auto"/>
            <w:right w:val="none" w:sz="0" w:space="0" w:color="auto"/>
          </w:divBdr>
        </w:div>
        <w:div w:id="380789577">
          <w:marLeft w:val="640"/>
          <w:marRight w:val="0"/>
          <w:marTop w:val="0"/>
          <w:marBottom w:val="0"/>
          <w:divBdr>
            <w:top w:val="none" w:sz="0" w:space="0" w:color="auto"/>
            <w:left w:val="none" w:sz="0" w:space="0" w:color="auto"/>
            <w:bottom w:val="none" w:sz="0" w:space="0" w:color="auto"/>
            <w:right w:val="none" w:sz="0" w:space="0" w:color="auto"/>
          </w:divBdr>
        </w:div>
        <w:div w:id="394863480">
          <w:marLeft w:val="640"/>
          <w:marRight w:val="0"/>
          <w:marTop w:val="0"/>
          <w:marBottom w:val="0"/>
          <w:divBdr>
            <w:top w:val="none" w:sz="0" w:space="0" w:color="auto"/>
            <w:left w:val="none" w:sz="0" w:space="0" w:color="auto"/>
            <w:bottom w:val="none" w:sz="0" w:space="0" w:color="auto"/>
            <w:right w:val="none" w:sz="0" w:space="0" w:color="auto"/>
          </w:divBdr>
        </w:div>
        <w:div w:id="396171185">
          <w:marLeft w:val="640"/>
          <w:marRight w:val="0"/>
          <w:marTop w:val="0"/>
          <w:marBottom w:val="0"/>
          <w:divBdr>
            <w:top w:val="none" w:sz="0" w:space="0" w:color="auto"/>
            <w:left w:val="none" w:sz="0" w:space="0" w:color="auto"/>
            <w:bottom w:val="none" w:sz="0" w:space="0" w:color="auto"/>
            <w:right w:val="none" w:sz="0" w:space="0" w:color="auto"/>
          </w:divBdr>
        </w:div>
        <w:div w:id="403994032">
          <w:marLeft w:val="640"/>
          <w:marRight w:val="0"/>
          <w:marTop w:val="0"/>
          <w:marBottom w:val="0"/>
          <w:divBdr>
            <w:top w:val="none" w:sz="0" w:space="0" w:color="auto"/>
            <w:left w:val="none" w:sz="0" w:space="0" w:color="auto"/>
            <w:bottom w:val="none" w:sz="0" w:space="0" w:color="auto"/>
            <w:right w:val="none" w:sz="0" w:space="0" w:color="auto"/>
          </w:divBdr>
        </w:div>
        <w:div w:id="407574611">
          <w:marLeft w:val="640"/>
          <w:marRight w:val="0"/>
          <w:marTop w:val="0"/>
          <w:marBottom w:val="0"/>
          <w:divBdr>
            <w:top w:val="none" w:sz="0" w:space="0" w:color="auto"/>
            <w:left w:val="none" w:sz="0" w:space="0" w:color="auto"/>
            <w:bottom w:val="none" w:sz="0" w:space="0" w:color="auto"/>
            <w:right w:val="none" w:sz="0" w:space="0" w:color="auto"/>
          </w:divBdr>
        </w:div>
        <w:div w:id="410204280">
          <w:marLeft w:val="640"/>
          <w:marRight w:val="0"/>
          <w:marTop w:val="0"/>
          <w:marBottom w:val="0"/>
          <w:divBdr>
            <w:top w:val="none" w:sz="0" w:space="0" w:color="auto"/>
            <w:left w:val="none" w:sz="0" w:space="0" w:color="auto"/>
            <w:bottom w:val="none" w:sz="0" w:space="0" w:color="auto"/>
            <w:right w:val="none" w:sz="0" w:space="0" w:color="auto"/>
          </w:divBdr>
        </w:div>
        <w:div w:id="411317460">
          <w:marLeft w:val="640"/>
          <w:marRight w:val="0"/>
          <w:marTop w:val="0"/>
          <w:marBottom w:val="0"/>
          <w:divBdr>
            <w:top w:val="none" w:sz="0" w:space="0" w:color="auto"/>
            <w:left w:val="none" w:sz="0" w:space="0" w:color="auto"/>
            <w:bottom w:val="none" w:sz="0" w:space="0" w:color="auto"/>
            <w:right w:val="none" w:sz="0" w:space="0" w:color="auto"/>
          </w:divBdr>
        </w:div>
        <w:div w:id="425686118">
          <w:marLeft w:val="640"/>
          <w:marRight w:val="0"/>
          <w:marTop w:val="0"/>
          <w:marBottom w:val="0"/>
          <w:divBdr>
            <w:top w:val="none" w:sz="0" w:space="0" w:color="auto"/>
            <w:left w:val="none" w:sz="0" w:space="0" w:color="auto"/>
            <w:bottom w:val="none" w:sz="0" w:space="0" w:color="auto"/>
            <w:right w:val="none" w:sz="0" w:space="0" w:color="auto"/>
          </w:divBdr>
        </w:div>
        <w:div w:id="430047352">
          <w:marLeft w:val="640"/>
          <w:marRight w:val="0"/>
          <w:marTop w:val="0"/>
          <w:marBottom w:val="0"/>
          <w:divBdr>
            <w:top w:val="none" w:sz="0" w:space="0" w:color="auto"/>
            <w:left w:val="none" w:sz="0" w:space="0" w:color="auto"/>
            <w:bottom w:val="none" w:sz="0" w:space="0" w:color="auto"/>
            <w:right w:val="none" w:sz="0" w:space="0" w:color="auto"/>
          </w:divBdr>
        </w:div>
        <w:div w:id="446855430">
          <w:marLeft w:val="640"/>
          <w:marRight w:val="0"/>
          <w:marTop w:val="0"/>
          <w:marBottom w:val="0"/>
          <w:divBdr>
            <w:top w:val="none" w:sz="0" w:space="0" w:color="auto"/>
            <w:left w:val="none" w:sz="0" w:space="0" w:color="auto"/>
            <w:bottom w:val="none" w:sz="0" w:space="0" w:color="auto"/>
            <w:right w:val="none" w:sz="0" w:space="0" w:color="auto"/>
          </w:divBdr>
        </w:div>
        <w:div w:id="451442830">
          <w:marLeft w:val="640"/>
          <w:marRight w:val="0"/>
          <w:marTop w:val="0"/>
          <w:marBottom w:val="0"/>
          <w:divBdr>
            <w:top w:val="none" w:sz="0" w:space="0" w:color="auto"/>
            <w:left w:val="none" w:sz="0" w:space="0" w:color="auto"/>
            <w:bottom w:val="none" w:sz="0" w:space="0" w:color="auto"/>
            <w:right w:val="none" w:sz="0" w:space="0" w:color="auto"/>
          </w:divBdr>
        </w:div>
        <w:div w:id="463426848">
          <w:marLeft w:val="640"/>
          <w:marRight w:val="0"/>
          <w:marTop w:val="0"/>
          <w:marBottom w:val="0"/>
          <w:divBdr>
            <w:top w:val="none" w:sz="0" w:space="0" w:color="auto"/>
            <w:left w:val="none" w:sz="0" w:space="0" w:color="auto"/>
            <w:bottom w:val="none" w:sz="0" w:space="0" w:color="auto"/>
            <w:right w:val="none" w:sz="0" w:space="0" w:color="auto"/>
          </w:divBdr>
        </w:div>
        <w:div w:id="474836843">
          <w:marLeft w:val="640"/>
          <w:marRight w:val="0"/>
          <w:marTop w:val="0"/>
          <w:marBottom w:val="0"/>
          <w:divBdr>
            <w:top w:val="none" w:sz="0" w:space="0" w:color="auto"/>
            <w:left w:val="none" w:sz="0" w:space="0" w:color="auto"/>
            <w:bottom w:val="none" w:sz="0" w:space="0" w:color="auto"/>
            <w:right w:val="none" w:sz="0" w:space="0" w:color="auto"/>
          </w:divBdr>
        </w:div>
        <w:div w:id="478688530">
          <w:marLeft w:val="640"/>
          <w:marRight w:val="0"/>
          <w:marTop w:val="0"/>
          <w:marBottom w:val="0"/>
          <w:divBdr>
            <w:top w:val="none" w:sz="0" w:space="0" w:color="auto"/>
            <w:left w:val="none" w:sz="0" w:space="0" w:color="auto"/>
            <w:bottom w:val="none" w:sz="0" w:space="0" w:color="auto"/>
            <w:right w:val="none" w:sz="0" w:space="0" w:color="auto"/>
          </w:divBdr>
        </w:div>
        <w:div w:id="482433822">
          <w:marLeft w:val="640"/>
          <w:marRight w:val="0"/>
          <w:marTop w:val="0"/>
          <w:marBottom w:val="0"/>
          <w:divBdr>
            <w:top w:val="none" w:sz="0" w:space="0" w:color="auto"/>
            <w:left w:val="none" w:sz="0" w:space="0" w:color="auto"/>
            <w:bottom w:val="none" w:sz="0" w:space="0" w:color="auto"/>
            <w:right w:val="none" w:sz="0" w:space="0" w:color="auto"/>
          </w:divBdr>
        </w:div>
        <w:div w:id="493573088">
          <w:marLeft w:val="640"/>
          <w:marRight w:val="0"/>
          <w:marTop w:val="0"/>
          <w:marBottom w:val="0"/>
          <w:divBdr>
            <w:top w:val="none" w:sz="0" w:space="0" w:color="auto"/>
            <w:left w:val="none" w:sz="0" w:space="0" w:color="auto"/>
            <w:bottom w:val="none" w:sz="0" w:space="0" w:color="auto"/>
            <w:right w:val="none" w:sz="0" w:space="0" w:color="auto"/>
          </w:divBdr>
        </w:div>
        <w:div w:id="499778330">
          <w:marLeft w:val="640"/>
          <w:marRight w:val="0"/>
          <w:marTop w:val="0"/>
          <w:marBottom w:val="0"/>
          <w:divBdr>
            <w:top w:val="none" w:sz="0" w:space="0" w:color="auto"/>
            <w:left w:val="none" w:sz="0" w:space="0" w:color="auto"/>
            <w:bottom w:val="none" w:sz="0" w:space="0" w:color="auto"/>
            <w:right w:val="none" w:sz="0" w:space="0" w:color="auto"/>
          </w:divBdr>
        </w:div>
        <w:div w:id="514420256">
          <w:marLeft w:val="640"/>
          <w:marRight w:val="0"/>
          <w:marTop w:val="0"/>
          <w:marBottom w:val="0"/>
          <w:divBdr>
            <w:top w:val="none" w:sz="0" w:space="0" w:color="auto"/>
            <w:left w:val="none" w:sz="0" w:space="0" w:color="auto"/>
            <w:bottom w:val="none" w:sz="0" w:space="0" w:color="auto"/>
            <w:right w:val="none" w:sz="0" w:space="0" w:color="auto"/>
          </w:divBdr>
        </w:div>
        <w:div w:id="520707401">
          <w:marLeft w:val="640"/>
          <w:marRight w:val="0"/>
          <w:marTop w:val="0"/>
          <w:marBottom w:val="0"/>
          <w:divBdr>
            <w:top w:val="none" w:sz="0" w:space="0" w:color="auto"/>
            <w:left w:val="none" w:sz="0" w:space="0" w:color="auto"/>
            <w:bottom w:val="none" w:sz="0" w:space="0" w:color="auto"/>
            <w:right w:val="none" w:sz="0" w:space="0" w:color="auto"/>
          </w:divBdr>
        </w:div>
        <w:div w:id="532883047">
          <w:marLeft w:val="640"/>
          <w:marRight w:val="0"/>
          <w:marTop w:val="0"/>
          <w:marBottom w:val="0"/>
          <w:divBdr>
            <w:top w:val="none" w:sz="0" w:space="0" w:color="auto"/>
            <w:left w:val="none" w:sz="0" w:space="0" w:color="auto"/>
            <w:bottom w:val="none" w:sz="0" w:space="0" w:color="auto"/>
            <w:right w:val="none" w:sz="0" w:space="0" w:color="auto"/>
          </w:divBdr>
        </w:div>
        <w:div w:id="537930635">
          <w:marLeft w:val="640"/>
          <w:marRight w:val="0"/>
          <w:marTop w:val="0"/>
          <w:marBottom w:val="0"/>
          <w:divBdr>
            <w:top w:val="none" w:sz="0" w:space="0" w:color="auto"/>
            <w:left w:val="none" w:sz="0" w:space="0" w:color="auto"/>
            <w:bottom w:val="none" w:sz="0" w:space="0" w:color="auto"/>
            <w:right w:val="none" w:sz="0" w:space="0" w:color="auto"/>
          </w:divBdr>
        </w:div>
        <w:div w:id="553854649">
          <w:marLeft w:val="640"/>
          <w:marRight w:val="0"/>
          <w:marTop w:val="0"/>
          <w:marBottom w:val="0"/>
          <w:divBdr>
            <w:top w:val="none" w:sz="0" w:space="0" w:color="auto"/>
            <w:left w:val="none" w:sz="0" w:space="0" w:color="auto"/>
            <w:bottom w:val="none" w:sz="0" w:space="0" w:color="auto"/>
            <w:right w:val="none" w:sz="0" w:space="0" w:color="auto"/>
          </w:divBdr>
        </w:div>
        <w:div w:id="557478182">
          <w:marLeft w:val="640"/>
          <w:marRight w:val="0"/>
          <w:marTop w:val="0"/>
          <w:marBottom w:val="0"/>
          <w:divBdr>
            <w:top w:val="none" w:sz="0" w:space="0" w:color="auto"/>
            <w:left w:val="none" w:sz="0" w:space="0" w:color="auto"/>
            <w:bottom w:val="none" w:sz="0" w:space="0" w:color="auto"/>
            <w:right w:val="none" w:sz="0" w:space="0" w:color="auto"/>
          </w:divBdr>
        </w:div>
        <w:div w:id="586891779">
          <w:marLeft w:val="640"/>
          <w:marRight w:val="0"/>
          <w:marTop w:val="0"/>
          <w:marBottom w:val="0"/>
          <w:divBdr>
            <w:top w:val="none" w:sz="0" w:space="0" w:color="auto"/>
            <w:left w:val="none" w:sz="0" w:space="0" w:color="auto"/>
            <w:bottom w:val="none" w:sz="0" w:space="0" w:color="auto"/>
            <w:right w:val="none" w:sz="0" w:space="0" w:color="auto"/>
          </w:divBdr>
        </w:div>
        <w:div w:id="592281480">
          <w:marLeft w:val="640"/>
          <w:marRight w:val="0"/>
          <w:marTop w:val="0"/>
          <w:marBottom w:val="0"/>
          <w:divBdr>
            <w:top w:val="none" w:sz="0" w:space="0" w:color="auto"/>
            <w:left w:val="none" w:sz="0" w:space="0" w:color="auto"/>
            <w:bottom w:val="none" w:sz="0" w:space="0" w:color="auto"/>
            <w:right w:val="none" w:sz="0" w:space="0" w:color="auto"/>
          </w:divBdr>
        </w:div>
        <w:div w:id="603728169">
          <w:marLeft w:val="640"/>
          <w:marRight w:val="0"/>
          <w:marTop w:val="0"/>
          <w:marBottom w:val="0"/>
          <w:divBdr>
            <w:top w:val="none" w:sz="0" w:space="0" w:color="auto"/>
            <w:left w:val="none" w:sz="0" w:space="0" w:color="auto"/>
            <w:bottom w:val="none" w:sz="0" w:space="0" w:color="auto"/>
            <w:right w:val="none" w:sz="0" w:space="0" w:color="auto"/>
          </w:divBdr>
        </w:div>
        <w:div w:id="615412510">
          <w:marLeft w:val="640"/>
          <w:marRight w:val="0"/>
          <w:marTop w:val="0"/>
          <w:marBottom w:val="0"/>
          <w:divBdr>
            <w:top w:val="none" w:sz="0" w:space="0" w:color="auto"/>
            <w:left w:val="none" w:sz="0" w:space="0" w:color="auto"/>
            <w:bottom w:val="none" w:sz="0" w:space="0" w:color="auto"/>
            <w:right w:val="none" w:sz="0" w:space="0" w:color="auto"/>
          </w:divBdr>
        </w:div>
        <w:div w:id="642122850">
          <w:marLeft w:val="640"/>
          <w:marRight w:val="0"/>
          <w:marTop w:val="0"/>
          <w:marBottom w:val="0"/>
          <w:divBdr>
            <w:top w:val="none" w:sz="0" w:space="0" w:color="auto"/>
            <w:left w:val="none" w:sz="0" w:space="0" w:color="auto"/>
            <w:bottom w:val="none" w:sz="0" w:space="0" w:color="auto"/>
            <w:right w:val="none" w:sz="0" w:space="0" w:color="auto"/>
          </w:divBdr>
        </w:div>
        <w:div w:id="656306487">
          <w:marLeft w:val="640"/>
          <w:marRight w:val="0"/>
          <w:marTop w:val="0"/>
          <w:marBottom w:val="0"/>
          <w:divBdr>
            <w:top w:val="none" w:sz="0" w:space="0" w:color="auto"/>
            <w:left w:val="none" w:sz="0" w:space="0" w:color="auto"/>
            <w:bottom w:val="none" w:sz="0" w:space="0" w:color="auto"/>
            <w:right w:val="none" w:sz="0" w:space="0" w:color="auto"/>
          </w:divBdr>
        </w:div>
        <w:div w:id="656344581">
          <w:marLeft w:val="640"/>
          <w:marRight w:val="0"/>
          <w:marTop w:val="0"/>
          <w:marBottom w:val="0"/>
          <w:divBdr>
            <w:top w:val="none" w:sz="0" w:space="0" w:color="auto"/>
            <w:left w:val="none" w:sz="0" w:space="0" w:color="auto"/>
            <w:bottom w:val="none" w:sz="0" w:space="0" w:color="auto"/>
            <w:right w:val="none" w:sz="0" w:space="0" w:color="auto"/>
          </w:divBdr>
        </w:div>
        <w:div w:id="662855792">
          <w:marLeft w:val="640"/>
          <w:marRight w:val="0"/>
          <w:marTop w:val="0"/>
          <w:marBottom w:val="0"/>
          <w:divBdr>
            <w:top w:val="none" w:sz="0" w:space="0" w:color="auto"/>
            <w:left w:val="none" w:sz="0" w:space="0" w:color="auto"/>
            <w:bottom w:val="none" w:sz="0" w:space="0" w:color="auto"/>
            <w:right w:val="none" w:sz="0" w:space="0" w:color="auto"/>
          </w:divBdr>
        </w:div>
        <w:div w:id="664748630">
          <w:marLeft w:val="640"/>
          <w:marRight w:val="0"/>
          <w:marTop w:val="0"/>
          <w:marBottom w:val="0"/>
          <w:divBdr>
            <w:top w:val="none" w:sz="0" w:space="0" w:color="auto"/>
            <w:left w:val="none" w:sz="0" w:space="0" w:color="auto"/>
            <w:bottom w:val="none" w:sz="0" w:space="0" w:color="auto"/>
            <w:right w:val="none" w:sz="0" w:space="0" w:color="auto"/>
          </w:divBdr>
        </w:div>
        <w:div w:id="665212294">
          <w:marLeft w:val="640"/>
          <w:marRight w:val="0"/>
          <w:marTop w:val="0"/>
          <w:marBottom w:val="0"/>
          <w:divBdr>
            <w:top w:val="none" w:sz="0" w:space="0" w:color="auto"/>
            <w:left w:val="none" w:sz="0" w:space="0" w:color="auto"/>
            <w:bottom w:val="none" w:sz="0" w:space="0" w:color="auto"/>
            <w:right w:val="none" w:sz="0" w:space="0" w:color="auto"/>
          </w:divBdr>
        </w:div>
        <w:div w:id="678972705">
          <w:marLeft w:val="640"/>
          <w:marRight w:val="0"/>
          <w:marTop w:val="0"/>
          <w:marBottom w:val="0"/>
          <w:divBdr>
            <w:top w:val="none" w:sz="0" w:space="0" w:color="auto"/>
            <w:left w:val="none" w:sz="0" w:space="0" w:color="auto"/>
            <w:bottom w:val="none" w:sz="0" w:space="0" w:color="auto"/>
            <w:right w:val="none" w:sz="0" w:space="0" w:color="auto"/>
          </w:divBdr>
        </w:div>
        <w:div w:id="690490572">
          <w:marLeft w:val="640"/>
          <w:marRight w:val="0"/>
          <w:marTop w:val="0"/>
          <w:marBottom w:val="0"/>
          <w:divBdr>
            <w:top w:val="none" w:sz="0" w:space="0" w:color="auto"/>
            <w:left w:val="none" w:sz="0" w:space="0" w:color="auto"/>
            <w:bottom w:val="none" w:sz="0" w:space="0" w:color="auto"/>
            <w:right w:val="none" w:sz="0" w:space="0" w:color="auto"/>
          </w:divBdr>
        </w:div>
        <w:div w:id="692027198">
          <w:marLeft w:val="640"/>
          <w:marRight w:val="0"/>
          <w:marTop w:val="0"/>
          <w:marBottom w:val="0"/>
          <w:divBdr>
            <w:top w:val="none" w:sz="0" w:space="0" w:color="auto"/>
            <w:left w:val="none" w:sz="0" w:space="0" w:color="auto"/>
            <w:bottom w:val="none" w:sz="0" w:space="0" w:color="auto"/>
            <w:right w:val="none" w:sz="0" w:space="0" w:color="auto"/>
          </w:divBdr>
        </w:div>
        <w:div w:id="713700203">
          <w:marLeft w:val="640"/>
          <w:marRight w:val="0"/>
          <w:marTop w:val="0"/>
          <w:marBottom w:val="0"/>
          <w:divBdr>
            <w:top w:val="none" w:sz="0" w:space="0" w:color="auto"/>
            <w:left w:val="none" w:sz="0" w:space="0" w:color="auto"/>
            <w:bottom w:val="none" w:sz="0" w:space="0" w:color="auto"/>
            <w:right w:val="none" w:sz="0" w:space="0" w:color="auto"/>
          </w:divBdr>
        </w:div>
        <w:div w:id="714277718">
          <w:marLeft w:val="640"/>
          <w:marRight w:val="0"/>
          <w:marTop w:val="0"/>
          <w:marBottom w:val="0"/>
          <w:divBdr>
            <w:top w:val="none" w:sz="0" w:space="0" w:color="auto"/>
            <w:left w:val="none" w:sz="0" w:space="0" w:color="auto"/>
            <w:bottom w:val="none" w:sz="0" w:space="0" w:color="auto"/>
            <w:right w:val="none" w:sz="0" w:space="0" w:color="auto"/>
          </w:divBdr>
        </w:div>
        <w:div w:id="717122731">
          <w:marLeft w:val="640"/>
          <w:marRight w:val="0"/>
          <w:marTop w:val="0"/>
          <w:marBottom w:val="0"/>
          <w:divBdr>
            <w:top w:val="none" w:sz="0" w:space="0" w:color="auto"/>
            <w:left w:val="none" w:sz="0" w:space="0" w:color="auto"/>
            <w:bottom w:val="none" w:sz="0" w:space="0" w:color="auto"/>
            <w:right w:val="none" w:sz="0" w:space="0" w:color="auto"/>
          </w:divBdr>
        </w:div>
        <w:div w:id="736513078">
          <w:marLeft w:val="640"/>
          <w:marRight w:val="0"/>
          <w:marTop w:val="0"/>
          <w:marBottom w:val="0"/>
          <w:divBdr>
            <w:top w:val="none" w:sz="0" w:space="0" w:color="auto"/>
            <w:left w:val="none" w:sz="0" w:space="0" w:color="auto"/>
            <w:bottom w:val="none" w:sz="0" w:space="0" w:color="auto"/>
            <w:right w:val="none" w:sz="0" w:space="0" w:color="auto"/>
          </w:divBdr>
        </w:div>
        <w:div w:id="741215493">
          <w:marLeft w:val="640"/>
          <w:marRight w:val="0"/>
          <w:marTop w:val="0"/>
          <w:marBottom w:val="0"/>
          <w:divBdr>
            <w:top w:val="none" w:sz="0" w:space="0" w:color="auto"/>
            <w:left w:val="none" w:sz="0" w:space="0" w:color="auto"/>
            <w:bottom w:val="none" w:sz="0" w:space="0" w:color="auto"/>
            <w:right w:val="none" w:sz="0" w:space="0" w:color="auto"/>
          </w:divBdr>
        </w:div>
        <w:div w:id="768622366">
          <w:marLeft w:val="640"/>
          <w:marRight w:val="0"/>
          <w:marTop w:val="0"/>
          <w:marBottom w:val="0"/>
          <w:divBdr>
            <w:top w:val="none" w:sz="0" w:space="0" w:color="auto"/>
            <w:left w:val="none" w:sz="0" w:space="0" w:color="auto"/>
            <w:bottom w:val="none" w:sz="0" w:space="0" w:color="auto"/>
            <w:right w:val="none" w:sz="0" w:space="0" w:color="auto"/>
          </w:divBdr>
        </w:div>
        <w:div w:id="769855251">
          <w:marLeft w:val="640"/>
          <w:marRight w:val="0"/>
          <w:marTop w:val="0"/>
          <w:marBottom w:val="0"/>
          <w:divBdr>
            <w:top w:val="none" w:sz="0" w:space="0" w:color="auto"/>
            <w:left w:val="none" w:sz="0" w:space="0" w:color="auto"/>
            <w:bottom w:val="none" w:sz="0" w:space="0" w:color="auto"/>
            <w:right w:val="none" w:sz="0" w:space="0" w:color="auto"/>
          </w:divBdr>
        </w:div>
        <w:div w:id="791048086">
          <w:marLeft w:val="640"/>
          <w:marRight w:val="0"/>
          <w:marTop w:val="0"/>
          <w:marBottom w:val="0"/>
          <w:divBdr>
            <w:top w:val="none" w:sz="0" w:space="0" w:color="auto"/>
            <w:left w:val="none" w:sz="0" w:space="0" w:color="auto"/>
            <w:bottom w:val="none" w:sz="0" w:space="0" w:color="auto"/>
            <w:right w:val="none" w:sz="0" w:space="0" w:color="auto"/>
          </w:divBdr>
        </w:div>
        <w:div w:id="810369635">
          <w:marLeft w:val="640"/>
          <w:marRight w:val="0"/>
          <w:marTop w:val="0"/>
          <w:marBottom w:val="0"/>
          <w:divBdr>
            <w:top w:val="none" w:sz="0" w:space="0" w:color="auto"/>
            <w:left w:val="none" w:sz="0" w:space="0" w:color="auto"/>
            <w:bottom w:val="none" w:sz="0" w:space="0" w:color="auto"/>
            <w:right w:val="none" w:sz="0" w:space="0" w:color="auto"/>
          </w:divBdr>
        </w:div>
        <w:div w:id="816186585">
          <w:marLeft w:val="640"/>
          <w:marRight w:val="0"/>
          <w:marTop w:val="0"/>
          <w:marBottom w:val="0"/>
          <w:divBdr>
            <w:top w:val="none" w:sz="0" w:space="0" w:color="auto"/>
            <w:left w:val="none" w:sz="0" w:space="0" w:color="auto"/>
            <w:bottom w:val="none" w:sz="0" w:space="0" w:color="auto"/>
            <w:right w:val="none" w:sz="0" w:space="0" w:color="auto"/>
          </w:divBdr>
        </w:div>
        <w:div w:id="834371479">
          <w:marLeft w:val="640"/>
          <w:marRight w:val="0"/>
          <w:marTop w:val="0"/>
          <w:marBottom w:val="0"/>
          <w:divBdr>
            <w:top w:val="none" w:sz="0" w:space="0" w:color="auto"/>
            <w:left w:val="none" w:sz="0" w:space="0" w:color="auto"/>
            <w:bottom w:val="none" w:sz="0" w:space="0" w:color="auto"/>
            <w:right w:val="none" w:sz="0" w:space="0" w:color="auto"/>
          </w:divBdr>
        </w:div>
        <w:div w:id="835149279">
          <w:marLeft w:val="640"/>
          <w:marRight w:val="0"/>
          <w:marTop w:val="0"/>
          <w:marBottom w:val="0"/>
          <w:divBdr>
            <w:top w:val="none" w:sz="0" w:space="0" w:color="auto"/>
            <w:left w:val="none" w:sz="0" w:space="0" w:color="auto"/>
            <w:bottom w:val="none" w:sz="0" w:space="0" w:color="auto"/>
            <w:right w:val="none" w:sz="0" w:space="0" w:color="auto"/>
          </w:divBdr>
        </w:div>
        <w:div w:id="843395285">
          <w:marLeft w:val="640"/>
          <w:marRight w:val="0"/>
          <w:marTop w:val="0"/>
          <w:marBottom w:val="0"/>
          <w:divBdr>
            <w:top w:val="none" w:sz="0" w:space="0" w:color="auto"/>
            <w:left w:val="none" w:sz="0" w:space="0" w:color="auto"/>
            <w:bottom w:val="none" w:sz="0" w:space="0" w:color="auto"/>
            <w:right w:val="none" w:sz="0" w:space="0" w:color="auto"/>
          </w:divBdr>
        </w:div>
        <w:div w:id="846139265">
          <w:marLeft w:val="640"/>
          <w:marRight w:val="0"/>
          <w:marTop w:val="0"/>
          <w:marBottom w:val="0"/>
          <w:divBdr>
            <w:top w:val="none" w:sz="0" w:space="0" w:color="auto"/>
            <w:left w:val="none" w:sz="0" w:space="0" w:color="auto"/>
            <w:bottom w:val="none" w:sz="0" w:space="0" w:color="auto"/>
            <w:right w:val="none" w:sz="0" w:space="0" w:color="auto"/>
          </w:divBdr>
        </w:div>
        <w:div w:id="858660221">
          <w:marLeft w:val="640"/>
          <w:marRight w:val="0"/>
          <w:marTop w:val="0"/>
          <w:marBottom w:val="0"/>
          <w:divBdr>
            <w:top w:val="none" w:sz="0" w:space="0" w:color="auto"/>
            <w:left w:val="none" w:sz="0" w:space="0" w:color="auto"/>
            <w:bottom w:val="none" w:sz="0" w:space="0" w:color="auto"/>
            <w:right w:val="none" w:sz="0" w:space="0" w:color="auto"/>
          </w:divBdr>
        </w:div>
        <w:div w:id="859243239">
          <w:marLeft w:val="640"/>
          <w:marRight w:val="0"/>
          <w:marTop w:val="0"/>
          <w:marBottom w:val="0"/>
          <w:divBdr>
            <w:top w:val="none" w:sz="0" w:space="0" w:color="auto"/>
            <w:left w:val="none" w:sz="0" w:space="0" w:color="auto"/>
            <w:bottom w:val="none" w:sz="0" w:space="0" w:color="auto"/>
            <w:right w:val="none" w:sz="0" w:space="0" w:color="auto"/>
          </w:divBdr>
        </w:div>
        <w:div w:id="890073781">
          <w:marLeft w:val="640"/>
          <w:marRight w:val="0"/>
          <w:marTop w:val="0"/>
          <w:marBottom w:val="0"/>
          <w:divBdr>
            <w:top w:val="none" w:sz="0" w:space="0" w:color="auto"/>
            <w:left w:val="none" w:sz="0" w:space="0" w:color="auto"/>
            <w:bottom w:val="none" w:sz="0" w:space="0" w:color="auto"/>
            <w:right w:val="none" w:sz="0" w:space="0" w:color="auto"/>
          </w:divBdr>
        </w:div>
        <w:div w:id="894508993">
          <w:marLeft w:val="640"/>
          <w:marRight w:val="0"/>
          <w:marTop w:val="0"/>
          <w:marBottom w:val="0"/>
          <w:divBdr>
            <w:top w:val="none" w:sz="0" w:space="0" w:color="auto"/>
            <w:left w:val="none" w:sz="0" w:space="0" w:color="auto"/>
            <w:bottom w:val="none" w:sz="0" w:space="0" w:color="auto"/>
            <w:right w:val="none" w:sz="0" w:space="0" w:color="auto"/>
          </w:divBdr>
        </w:div>
        <w:div w:id="899362882">
          <w:marLeft w:val="640"/>
          <w:marRight w:val="0"/>
          <w:marTop w:val="0"/>
          <w:marBottom w:val="0"/>
          <w:divBdr>
            <w:top w:val="none" w:sz="0" w:space="0" w:color="auto"/>
            <w:left w:val="none" w:sz="0" w:space="0" w:color="auto"/>
            <w:bottom w:val="none" w:sz="0" w:space="0" w:color="auto"/>
            <w:right w:val="none" w:sz="0" w:space="0" w:color="auto"/>
          </w:divBdr>
        </w:div>
        <w:div w:id="904952602">
          <w:marLeft w:val="640"/>
          <w:marRight w:val="0"/>
          <w:marTop w:val="0"/>
          <w:marBottom w:val="0"/>
          <w:divBdr>
            <w:top w:val="none" w:sz="0" w:space="0" w:color="auto"/>
            <w:left w:val="none" w:sz="0" w:space="0" w:color="auto"/>
            <w:bottom w:val="none" w:sz="0" w:space="0" w:color="auto"/>
            <w:right w:val="none" w:sz="0" w:space="0" w:color="auto"/>
          </w:divBdr>
        </w:div>
        <w:div w:id="907885586">
          <w:marLeft w:val="640"/>
          <w:marRight w:val="0"/>
          <w:marTop w:val="0"/>
          <w:marBottom w:val="0"/>
          <w:divBdr>
            <w:top w:val="none" w:sz="0" w:space="0" w:color="auto"/>
            <w:left w:val="none" w:sz="0" w:space="0" w:color="auto"/>
            <w:bottom w:val="none" w:sz="0" w:space="0" w:color="auto"/>
            <w:right w:val="none" w:sz="0" w:space="0" w:color="auto"/>
          </w:divBdr>
        </w:div>
        <w:div w:id="908271119">
          <w:marLeft w:val="640"/>
          <w:marRight w:val="0"/>
          <w:marTop w:val="0"/>
          <w:marBottom w:val="0"/>
          <w:divBdr>
            <w:top w:val="none" w:sz="0" w:space="0" w:color="auto"/>
            <w:left w:val="none" w:sz="0" w:space="0" w:color="auto"/>
            <w:bottom w:val="none" w:sz="0" w:space="0" w:color="auto"/>
            <w:right w:val="none" w:sz="0" w:space="0" w:color="auto"/>
          </w:divBdr>
        </w:div>
        <w:div w:id="908341866">
          <w:marLeft w:val="640"/>
          <w:marRight w:val="0"/>
          <w:marTop w:val="0"/>
          <w:marBottom w:val="0"/>
          <w:divBdr>
            <w:top w:val="none" w:sz="0" w:space="0" w:color="auto"/>
            <w:left w:val="none" w:sz="0" w:space="0" w:color="auto"/>
            <w:bottom w:val="none" w:sz="0" w:space="0" w:color="auto"/>
            <w:right w:val="none" w:sz="0" w:space="0" w:color="auto"/>
          </w:divBdr>
        </w:div>
        <w:div w:id="911349980">
          <w:marLeft w:val="640"/>
          <w:marRight w:val="0"/>
          <w:marTop w:val="0"/>
          <w:marBottom w:val="0"/>
          <w:divBdr>
            <w:top w:val="none" w:sz="0" w:space="0" w:color="auto"/>
            <w:left w:val="none" w:sz="0" w:space="0" w:color="auto"/>
            <w:bottom w:val="none" w:sz="0" w:space="0" w:color="auto"/>
            <w:right w:val="none" w:sz="0" w:space="0" w:color="auto"/>
          </w:divBdr>
        </w:div>
        <w:div w:id="927227932">
          <w:marLeft w:val="640"/>
          <w:marRight w:val="0"/>
          <w:marTop w:val="0"/>
          <w:marBottom w:val="0"/>
          <w:divBdr>
            <w:top w:val="none" w:sz="0" w:space="0" w:color="auto"/>
            <w:left w:val="none" w:sz="0" w:space="0" w:color="auto"/>
            <w:bottom w:val="none" w:sz="0" w:space="0" w:color="auto"/>
            <w:right w:val="none" w:sz="0" w:space="0" w:color="auto"/>
          </w:divBdr>
        </w:div>
        <w:div w:id="940528987">
          <w:marLeft w:val="640"/>
          <w:marRight w:val="0"/>
          <w:marTop w:val="0"/>
          <w:marBottom w:val="0"/>
          <w:divBdr>
            <w:top w:val="none" w:sz="0" w:space="0" w:color="auto"/>
            <w:left w:val="none" w:sz="0" w:space="0" w:color="auto"/>
            <w:bottom w:val="none" w:sz="0" w:space="0" w:color="auto"/>
            <w:right w:val="none" w:sz="0" w:space="0" w:color="auto"/>
          </w:divBdr>
        </w:div>
        <w:div w:id="943924264">
          <w:marLeft w:val="640"/>
          <w:marRight w:val="0"/>
          <w:marTop w:val="0"/>
          <w:marBottom w:val="0"/>
          <w:divBdr>
            <w:top w:val="none" w:sz="0" w:space="0" w:color="auto"/>
            <w:left w:val="none" w:sz="0" w:space="0" w:color="auto"/>
            <w:bottom w:val="none" w:sz="0" w:space="0" w:color="auto"/>
            <w:right w:val="none" w:sz="0" w:space="0" w:color="auto"/>
          </w:divBdr>
        </w:div>
        <w:div w:id="944113489">
          <w:marLeft w:val="640"/>
          <w:marRight w:val="0"/>
          <w:marTop w:val="0"/>
          <w:marBottom w:val="0"/>
          <w:divBdr>
            <w:top w:val="none" w:sz="0" w:space="0" w:color="auto"/>
            <w:left w:val="none" w:sz="0" w:space="0" w:color="auto"/>
            <w:bottom w:val="none" w:sz="0" w:space="0" w:color="auto"/>
            <w:right w:val="none" w:sz="0" w:space="0" w:color="auto"/>
          </w:divBdr>
        </w:div>
        <w:div w:id="946277335">
          <w:marLeft w:val="640"/>
          <w:marRight w:val="0"/>
          <w:marTop w:val="0"/>
          <w:marBottom w:val="0"/>
          <w:divBdr>
            <w:top w:val="none" w:sz="0" w:space="0" w:color="auto"/>
            <w:left w:val="none" w:sz="0" w:space="0" w:color="auto"/>
            <w:bottom w:val="none" w:sz="0" w:space="0" w:color="auto"/>
            <w:right w:val="none" w:sz="0" w:space="0" w:color="auto"/>
          </w:divBdr>
        </w:div>
        <w:div w:id="990212348">
          <w:marLeft w:val="640"/>
          <w:marRight w:val="0"/>
          <w:marTop w:val="0"/>
          <w:marBottom w:val="0"/>
          <w:divBdr>
            <w:top w:val="none" w:sz="0" w:space="0" w:color="auto"/>
            <w:left w:val="none" w:sz="0" w:space="0" w:color="auto"/>
            <w:bottom w:val="none" w:sz="0" w:space="0" w:color="auto"/>
            <w:right w:val="none" w:sz="0" w:space="0" w:color="auto"/>
          </w:divBdr>
        </w:div>
        <w:div w:id="997920745">
          <w:marLeft w:val="640"/>
          <w:marRight w:val="0"/>
          <w:marTop w:val="0"/>
          <w:marBottom w:val="0"/>
          <w:divBdr>
            <w:top w:val="none" w:sz="0" w:space="0" w:color="auto"/>
            <w:left w:val="none" w:sz="0" w:space="0" w:color="auto"/>
            <w:bottom w:val="none" w:sz="0" w:space="0" w:color="auto"/>
            <w:right w:val="none" w:sz="0" w:space="0" w:color="auto"/>
          </w:divBdr>
        </w:div>
        <w:div w:id="1002976444">
          <w:marLeft w:val="640"/>
          <w:marRight w:val="0"/>
          <w:marTop w:val="0"/>
          <w:marBottom w:val="0"/>
          <w:divBdr>
            <w:top w:val="none" w:sz="0" w:space="0" w:color="auto"/>
            <w:left w:val="none" w:sz="0" w:space="0" w:color="auto"/>
            <w:bottom w:val="none" w:sz="0" w:space="0" w:color="auto"/>
            <w:right w:val="none" w:sz="0" w:space="0" w:color="auto"/>
          </w:divBdr>
        </w:div>
        <w:div w:id="1033848264">
          <w:marLeft w:val="640"/>
          <w:marRight w:val="0"/>
          <w:marTop w:val="0"/>
          <w:marBottom w:val="0"/>
          <w:divBdr>
            <w:top w:val="none" w:sz="0" w:space="0" w:color="auto"/>
            <w:left w:val="none" w:sz="0" w:space="0" w:color="auto"/>
            <w:bottom w:val="none" w:sz="0" w:space="0" w:color="auto"/>
            <w:right w:val="none" w:sz="0" w:space="0" w:color="auto"/>
          </w:divBdr>
        </w:div>
        <w:div w:id="1040593528">
          <w:marLeft w:val="640"/>
          <w:marRight w:val="0"/>
          <w:marTop w:val="0"/>
          <w:marBottom w:val="0"/>
          <w:divBdr>
            <w:top w:val="none" w:sz="0" w:space="0" w:color="auto"/>
            <w:left w:val="none" w:sz="0" w:space="0" w:color="auto"/>
            <w:bottom w:val="none" w:sz="0" w:space="0" w:color="auto"/>
            <w:right w:val="none" w:sz="0" w:space="0" w:color="auto"/>
          </w:divBdr>
        </w:div>
        <w:div w:id="1061438848">
          <w:marLeft w:val="640"/>
          <w:marRight w:val="0"/>
          <w:marTop w:val="0"/>
          <w:marBottom w:val="0"/>
          <w:divBdr>
            <w:top w:val="none" w:sz="0" w:space="0" w:color="auto"/>
            <w:left w:val="none" w:sz="0" w:space="0" w:color="auto"/>
            <w:bottom w:val="none" w:sz="0" w:space="0" w:color="auto"/>
            <w:right w:val="none" w:sz="0" w:space="0" w:color="auto"/>
          </w:divBdr>
        </w:div>
        <w:div w:id="1093235015">
          <w:marLeft w:val="640"/>
          <w:marRight w:val="0"/>
          <w:marTop w:val="0"/>
          <w:marBottom w:val="0"/>
          <w:divBdr>
            <w:top w:val="none" w:sz="0" w:space="0" w:color="auto"/>
            <w:left w:val="none" w:sz="0" w:space="0" w:color="auto"/>
            <w:bottom w:val="none" w:sz="0" w:space="0" w:color="auto"/>
            <w:right w:val="none" w:sz="0" w:space="0" w:color="auto"/>
          </w:divBdr>
        </w:div>
        <w:div w:id="1115714426">
          <w:marLeft w:val="640"/>
          <w:marRight w:val="0"/>
          <w:marTop w:val="0"/>
          <w:marBottom w:val="0"/>
          <w:divBdr>
            <w:top w:val="none" w:sz="0" w:space="0" w:color="auto"/>
            <w:left w:val="none" w:sz="0" w:space="0" w:color="auto"/>
            <w:bottom w:val="none" w:sz="0" w:space="0" w:color="auto"/>
            <w:right w:val="none" w:sz="0" w:space="0" w:color="auto"/>
          </w:divBdr>
        </w:div>
        <w:div w:id="1151752918">
          <w:marLeft w:val="640"/>
          <w:marRight w:val="0"/>
          <w:marTop w:val="0"/>
          <w:marBottom w:val="0"/>
          <w:divBdr>
            <w:top w:val="none" w:sz="0" w:space="0" w:color="auto"/>
            <w:left w:val="none" w:sz="0" w:space="0" w:color="auto"/>
            <w:bottom w:val="none" w:sz="0" w:space="0" w:color="auto"/>
            <w:right w:val="none" w:sz="0" w:space="0" w:color="auto"/>
          </w:divBdr>
        </w:div>
        <w:div w:id="1195509010">
          <w:marLeft w:val="640"/>
          <w:marRight w:val="0"/>
          <w:marTop w:val="0"/>
          <w:marBottom w:val="0"/>
          <w:divBdr>
            <w:top w:val="none" w:sz="0" w:space="0" w:color="auto"/>
            <w:left w:val="none" w:sz="0" w:space="0" w:color="auto"/>
            <w:bottom w:val="none" w:sz="0" w:space="0" w:color="auto"/>
            <w:right w:val="none" w:sz="0" w:space="0" w:color="auto"/>
          </w:divBdr>
        </w:div>
        <w:div w:id="1199968431">
          <w:marLeft w:val="640"/>
          <w:marRight w:val="0"/>
          <w:marTop w:val="0"/>
          <w:marBottom w:val="0"/>
          <w:divBdr>
            <w:top w:val="none" w:sz="0" w:space="0" w:color="auto"/>
            <w:left w:val="none" w:sz="0" w:space="0" w:color="auto"/>
            <w:bottom w:val="none" w:sz="0" w:space="0" w:color="auto"/>
            <w:right w:val="none" w:sz="0" w:space="0" w:color="auto"/>
          </w:divBdr>
        </w:div>
        <w:div w:id="1211570238">
          <w:marLeft w:val="640"/>
          <w:marRight w:val="0"/>
          <w:marTop w:val="0"/>
          <w:marBottom w:val="0"/>
          <w:divBdr>
            <w:top w:val="none" w:sz="0" w:space="0" w:color="auto"/>
            <w:left w:val="none" w:sz="0" w:space="0" w:color="auto"/>
            <w:bottom w:val="none" w:sz="0" w:space="0" w:color="auto"/>
            <w:right w:val="none" w:sz="0" w:space="0" w:color="auto"/>
          </w:divBdr>
        </w:div>
        <w:div w:id="1211769357">
          <w:marLeft w:val="640"/>
          <w:marRight w:val="0"/>
          <w:marTop w:val="0"/>
          <w:marBottom w:val="0"/>
          <w:divBdr>
            <w:top w:val="none" w:sz="0" w:space="0" w:color="auto"/>
            <w:left w:val="none" w:sz="0" w:space="0" w:color="auto"/>
            <w:bottom w:val="none" w:sz="0" w:space="0" w:color="auto"/>
            <w:right w:val="none" w:sz="0" w:space="0" w:color="auto"/>
          </w:divBdr>
        </w:div>
        <w:div w:id="1227254637">
          <w:marLeft w:val="640"/>
          <w:marRight w:val="0"/>
          <w:marTop w:val="0"/>
          <w:marBottom w:val="0"/>
          <w:divBdr>
            <w:top w:val="none" w:sz="0" w:space="0" w:color="auto"/>
            <w:left w:val="none" w:sz="0" w:space="0" w:color="auto"/>
            <w:bottom w:val="none" w:sz="0" w:space="0" w:color="auto"/>
            <w:right w:val="none" w:sz="0" w:space="0" w:color="auto"/>
          </w:divBdr>
        </w:div>
        <w:div w:id="1230772745">
          <w:marLeft w:val="640"/>
          <w:marRight w:val="0"/>
          <w:marTop w:val="0"/>
          <w:marBottom w:val="0"/>
          <w:divBdr>
            <w:top w:val="none" w:sz="0" w:space="0" w:color="auto"/>
            <w:left w:val="none" w:sz="0" w:space="0" w:color="auto"/>
            <w:bottom w:val="none" w:sz="0" w:space="0" w:color="auto"/>
            <w:right w:val="none" w:sz="0" w:space="0" w:color="auto"/>
          </w:divBdr>
        </w:div>
        <w:div w:id="1230847128">
          <w:marLeft w:val="640"/>
          <w:marRight w:val="0"/>
          <w:marTop w:val="0"/>
          <w:marBottom w:val="0"/>
          <w:divBdr>
            <w:top w:val="none" w:sz="0" w:space="0" w:color="auto"/>
            <w:left w:val="none" w:sz="0" w:space="0" w:color="auto"/>
            <w:bottom w:val="none" w:sz="0" w:space="0" w:color="auto"/>
            <w:right w:val="none" w:sz="0" w:space="0" w:color="auto"/>
          </w:divBdr>
        </w:div>
        <w:div w:id="1246915953">
          <w:marLeft w:val="640"/>
          <w:marRight w:val="0"/>
          <w:marTop w:val="0"/>
          <w:marBottom w:val="0"/>
          <w:divBdr>
            <w:top w:val="none" w:sz="0" w:space="0" w:color="auto"/>
            <w:left w:val="none" w:sz="0" w:space="0" w:color="auto"/>
            <w:bottom w:val="none" w:sz="0" w:space="0" w:color="auto"/>
            <w:right w:val="none" w:sz="0" w:space="0" w:color="auto"/>
          </w:divBdr>
        </w:div>
        <w:div w:id="1252620254">
          <w:marLeft w:val="640"/>
          <w:marRight w:val="0"/>
          <w:marTop w:val="0"/>
          <w:marBottom w:val="0"/>
          <w:divBdr>
            <w:top w:val="none" w:sz="0" w:space="0" w:color="auto"/>
            <w:left w:val="none" w:sz="0" w:space="0" w:color="auto"/>
            <w:bottom w:val="none" w:sz="0" w:space="0" w:color="auto"/>
            <w:right w:val="none" w:sz="0" w:space="0" w:color="auto"/>
          </w:divBdr>
        </w:div>
        <w:div w:id="1262180295">
          <w:marLeft w:val="640"/>
          <w:marRight w:val="0"/>
          <w:marTop w:val="0"/>
          <w:marBottom w:val="0"/>
          <w:divBdr>
            <w:top w:val="none" w:sz="0" w:space="0" w:color="auto"/>
            <w:left w:val="none" w:sz="0" w:space="0" w:color="auto"/>
            <w:bottom w:val="none" w:sz="0" w:space="0" w:color="auto"/>
            <w:right w:val="none" w:sz="0" w:space="0" w:color="auto"/>
          </w:divBdr>
        </w:div>
        <w:div w:id="1276061796">
          <w:marLeft w:val="640"/>
          <w:marRight w:val="0"/>
          <w:marTop w:val="0"/>
          <w:marBottom w:val="0"/>
          <w:divBdr>
            <w:top w:val="none" w:sz="0" w:space="0" w:color="auto"/>
            <w:left w:val="none" w:sz="0" w:space="0" w:color="auto"/>
            <w:bottom w:val="none" w:sz="0" w:space="0" w:color="auto"/>
            <w:right w:val="none" w:sz="0" w:space="0" w:color="auto"/>
          </w:divBdr>
        </w:div>
        <w:div w:id="1276330139">
          <w:marLeft w:val="640"/>
          <w:marRight w:val="0"/>
          <w:marTop w:val="0"/>
          <w:marBottom w:val="0"/>
          <w:divBdr>
            <w:top w:val="none" w:sz="0" w:space="0" w:color="auto"/>
            <w:left w:val="none" w:sz="0" w:space="0" w:color="auto"/>
            <w:bottom w:val="none" w:sz="0" w:space="0" w:color="auto"/>
            <w:right w:val="none" w:sz="0" w:space="0" w:color="auto"/>
          </w:divBdr>
        </w:div>
        <w:div w:id="1293512416">
          <w:marLeft w:val="640"/>
          <w:marRight w:val="0"/>
          <w:marTop w:val="0"/>
          <w:marBottom w:val="0"/>
          <w:divBdr>
            <w:top w:val="none" w:sz="0" w:space="0" w:color="auto"/>
            <w:left w:val="none" w:sz="0" w:space="0" w:color="auto"/>
            <w:bottom w:val="none" w:sz="0" w:space="0" w:color="auto"/>
            <w:right w:val="none" w:sz="0" w:space="0" w:color="auto"/>
          </w:divBdr>
        </w:div>
        <w:div w:id="1296989559">
          <w:marLeft w:val="640"/>
          <w:marRight w:val="0"/>
          <w:marTop w:val="0"/>
          <w:marBottom w:val="0"/>
          <w:divBdr>
            <w:top w:val="none" w:sz="0" w:space="0" w:color="auto"/>
            <w:left w:val="none" w:sz="0" w:space="0" w:color="auto"/>
            <w:bottom w:val="none" w:sz="0" w:space="0" w:color="auto"/>
            <w:right w:val="none" w:sz="0" w:space="0" w:color="auto"/>
          </w:divBdr>
        </w:div>
        <w:div w:id="1302229921">
          <w:marLeft w:val="640"/>
          <w:marRight w:val="0"/>
          <w:marTop w:val="0"/>
          <w:marBottom w:val="0"/>
          <w:divBdr>
            <w:top w:val="none" w:sz="0" w:space="0" w:color="auto"/>
            <w:left w:val="none" w:sz="0" w:space="0" w:color="auto"/>
            <w:bottom w:val="none" w:sz="0" w:space="0" w:color="auto"/>
            <w:right w:val="none" w:sz="0" w:space="0" w:color="auto"/>
          </w:divBdr>
        </w:div>
        <w:div w:id="1316451520">
          <w:marLeft w:val="640"/>
          <w:marRight w:val="0"/>
          <w:marTop w:val="0"/>
          <w:marBottom w:val="0"/>
          <w:divBdr>
            <w:top w:val="none" w:sz="0" w:space="0" w:color="auto"/>
            <w:left w:val="none" w:sz="0" w:space="0" w:color="auto"/>
            <w:bottom w:val="none" w:sz="0" w:space="0" w:color="auto"/>
            <w:right w:val="none" w:sz="0" w:space="0" w:color="auto"/>
          </w:divBdr>
        </w:div>
        <w:div w:id="1323506650">
          <w:marLeft w:val="640"/>
          <w:marRight w:val="0"/>
          <w:marTop w:val="0"/>
          <w:marBottom w:val="0"/>
          <w:divBdr>
            <w:top w:val="none" w:sz="0" w:space="0" w:color="auto"/>
            <w:left w:val="none" w:sz="0" w:space="0" w:color="auto"/>
            <w:bottom w:val="none" w:sz="0" w:space="0" w:color="auto"/>
            <w:right w:val="none" w:sz="0" w:space="0" w:color="auto"/>
          </w:divBdr>
        </w:div>
        <w:div w:id="1339776119">
          <w:marLeft w:val="640"/>
          <w:marRight w:val="0"/>
          <w:marTop w:val="0"/>
          <w:marBottom w:val="0"/>
          <w:divBdr>
            <w:top w:val="none" w:sz="0" w:space="0" w:color="auto"/>
            <w:left w:val="none" w:sz="0" w:space="0" w:color="auto"/>
            <w:bottom w:val="none" w:sz="0" w:space="0" w:color="auto"/>
            <w:right w:val="none" w:sz="0" w:space="0" w:color="auto"/>
          </w:divBdr>
        </w:div>
        <w:div w:id="1340354746">
          <w:marLeft w:val="640"/>
          <w:marRight w:val="0"/>
          <w:marTop w:val="0"/>
          <w:marBottom w:val="0"/>
          <w:divBdr>
            <w:top w:val="none" w:sz="0" w:space="0" w:color="auto"/>
            <w:left w:val="none" w:sz="0" w:space="0" w:color="auto"/>
            <w:bottom w:val="none" w:sz="0" w:space="0" w:color="auto"/>
            <w:right w:val="none" w:sz="0" w:space="0" w:color="auto"/>
          </w:divBdr>
        </w:div>
        <w:div w:id="1352996435">
          <w:marLeft w:val="640"/>
          <w:marRight w:val="0"/>
          <w:marTop w:val="0"/>
          <w:marBottom w:val="0"/>
          <w:divBdr>
            <w:top w:val="none" w:sz="0" w:space="0" w:color="auto"/>
            <w:left w:val="none" w:sz="0" w:space="0" w:color="auto"/>
            <w:bottom w:val="none" w:sz="0" w:space="0" w:color="auto"/>
            <w:right w:val="none" w:sz="0" w:space="0" w:color="auto"/>
          </w:divBdr>
        </w:div>
        <w:div w:id="1365866592">
          <w:marLeft w:val="640"/>
          <w:marRight w:val="0"/>
          <w:marTop w:val="0"/>
          <w:marBottom w:val="0"/>
          <w:divBdr>
            <w:top w:val="none" w:sz="0" w:space="0" w:color="auto"/>
            <w:left w:val="none" w:sz="0" w:space="0" w:color="auto"/>
            <w:bottom w:val="none" w:sz="0" w:space="0" w:color="auto"/>
            <w:right w:val="none" w:sz="0" w:space="0" w:color="auto"/>
          </w:divBdr>
        </w:div>
        <w:div w:id="1367289005">
          <w:marLeft w:val="640"/>
          <w:marRight w:val="0"/>
          <w:marTop w:val="0"/>
          <w:marBottom w:val="0"/>
          <w:divBdr>
            <w:top w:val="none" w:sz="0" w:space="0" w:color="auto"/>
            <w:left w:val="none" w:sz="0" w:space="0" w:color="auto"/>
            <w:bottom w:val="none" w:sz="0" w:space="0" w:color="auto"/>
            <w:right w:val="none" w:sz="0" w:space="0" w:color="auto"/>
          </w:divBdr>
        </w:div>
        <w:div w:id="1385370492">
          <w:marLeft w:val="640"/>
          <w:marRight w:val="0"/>
          <w:marTop w:val="0"/>
          <w:marBottom w:val="0"/>
          <w:divBdr>
            <w:top w:val="none" w:sz="0" w:space="0" w:color="auto"/>
            <w:left w:val="none" w:sz="0" w:space="0" w:color="auto"/>
            <w:bottom w:val="none" w:sz="0" w:space="0" w:color="auto"/>
            <w:right w:val="none" w:sz="0" w:space="0" w:color="auto"/>
          </w:divBdr>
        </w:div>
        <w:div w:id="1397119436">
          <w:marLeft w:val="640"/>
          <w:marRight w:val="0"/>
          <w:marTop w:val="0"/>
          <w:marBottom w:val="0"/>
          <w:divBdr>
            <w:top w:val="none" w:sz="0" w:space="0" w:color="auto"/>
            <w:left w:val="none" w:sz="0" w:space="0" w:color="auto"/>
            <w:bottom w:val="none" w:sz="0" w:space="0" w:color="auto"/>
            <w:right w:val="none" w:sz="0" w:space="0" w:color="auto"/>
          </w:divBdr>
        </w:div>
        <w:div w:id="1406144067">
          <w:marLeft w:val="640"/>
          <w:marRight w:val="0"/>
          <w:marTop w:val="0"/>
          <w:marBottom w:val="0"/>
          <w:divBdr>
            <w:top w:val="none" w:sz="0" w:space="0" w:color="auto"/>
            <w:left w:val="none" w:sz="0" w:space="0" w:color="auto"/>
            <w:bottom w:val="none" w:sz="0" w:space="0" w:color="auto"/>
            <w:right w:val="none" w:sz="0" w:space="0" w:color="auto"/>
          </w:divBdr>
        </w:div>
        <w:div w:id="1407655636">
          <w:marLeft w:val="640"/>
          <w:marRight w:val="0"/>
          <w:marTop w:val="0"/>
          <w:marBottom w:val="0"/>
          <w:divBdr>
            <w:top w:val="none" w:sz="0" w:space="0" w:color="auto"/>
            <w:left w:val="none" w:sz="0" w:space="0" w:color="auto"/>
            <w:bottom w:val="none" w:sz="0" w:space="0" w:color="auto"/>
            <w:right w:val="none" w:sz="0" w:space="0" w:color="auto"/>
          </w:divBdr>
        </w:div>
        <w:div w:id="1414549131">
          <w:marLeft w:val="640"/>
          <w:marRight w:val="0"/>
          <w:marTop w:val="0"/>
          <w:marBottom w:val="0"/>
          <w:divBdr>
            <w:top w:val="none" w:sz="0" w:space="0" w:color="auto"/>
            <w:left w:val="none" w:sz="0" w:space="0" w:color="auto"/>
            <w:bottom w:val="none" w:sz="0" w:space="0" w:color="auto"/>
            <w:right w:val="none" w:sz="0" w:space="0" w:color="auto"/>
          </w:divBdr>
        </w:div>
        <w:div w:id="1436440136">
          <w:marLeft w:val="640"/>
          <w:marRight w:val="0"/>
          <w:marTop w:val="0"/>
          <w:marBottom w:val="0"/>
          <w:divBdr>
            <w:top w:val="none" w:sz="0" w:space="0" w:color="auto"/>
            <w:left w:val="none" w:sz="0" w:space="0" w:color="auto"/>
            <w:bottom w:val="none" w:sz="0" w:space="0" w:color="auto"/>
            <w:right w:val="none" w:sz="0" w:space="0" w:color="auto"/>
          </w:divBdr>
        </w:div>
        <w:div w:id="1443838911">
          <w:marLeft w:val="640"/>
          <w:marRight w:val="0"/>
          <w:marTop w:val="0"/>
          <w:marBottom w:val="0"/>
          <w:divBdr>
            <w:top w:val="none" w:sz="0" w:space="0" w:color="auto"/>
            <w:left w:val="none" w:sz="0" w:space="0" w:color="auto"/>
            <w:bottom w:val="none" w:sz="0" w:space="0" w:color="auto"/>
            <w:right w:val="none" w:sz="0" w:space="0" w:color="auto"/>
          </w:divBdr>
        </w:div>
        <w:div w:id="1468743043">
          <w:marLeft w:val="640"/>
          <w:marRight w:val="0"/>
          <w:marTop w:val="0"/>
          <w:marBottom w:val="0"/>
          <w:divBdr>
            <w:top w:val="none" w:sz="0" w:space="0" w:color="auto"/>
            <w:left w:val="none" w:sz="0" w:space="0" w:color="auto"/>
            <w:bottom w:val="none" w:sz="0" w:space="0" w:color="auto"/>
            <w:right w:val="none" w:sz="0" w:space="0" w:color="auto"/>
          </w:divBdr>
        </w:div>
        <w:div w:id="1469472077">
          <w:marLeft w:val="640"/>
          <w:marRight w:val="0"/>
          <w:marTop w:val="0"/>
          <w:marBottom w:val="0"/>
          <w:divBdr>
            <w:top w:val="none" w:sz="0" w:space="0" w:color="auto"/>
            <w:left w:val="none" w:sz="0" w:space="0" w:color="auto"/>
            <w:bottom w:val="none" w:sz="0" w:space="0" w:color="auto"/>
            <w:right w:val="none" w:sz="0" w:space="0" w:color="auto"/>
          </w:divBdr>
        </w:div>
        <w:div w:id="1477719343">
          <w:marLeft w:val="640"/>
          <w:marRight w:val="0"/>
          <w:marTop w:val="0"/>
          <w:marBottom w:val="0"/>
          <w:divBdr>
            <w:top w:val="none" w:sz="0" w:space="0" w:color="auto"/>
            <w:left w:val="none" w:sz="0" w:space="0" w:color="auto"/>
            <w:bottom w:val="none" w:sz="0" w:space="0" w:color="auto"/>
            <w:right w:val="none" w:sz="0" w:space="0" w:color="auto"/>
          </w:divBdr>
        </w:div>
        <w:div w:id="1516336553">
          <w:marLeft w:val="640"/>
          <w:marRight w:val="0"/>
          <w:marTop w:val="0"/>
          <w:marBottom w:val="0"/>
          <w:divBdr>
            <w:top w:val="none" w:sz="0" w:space="0" w:color="auto"/>
            <w:left w:val="none" w:sz="0" w:space="0" w:color="auto"/>
            <w:bottom w:val="none" w:sz="0" w:space="0" w:color="auto"/>
            <w:right w:val="none" w:sz="0" w:space="0" w:color="auto"/>
          </w:divBdr>
        </w:div>
        <w:div w:id="1516992147">
          <w:marLeft w:val="640"/>
          <w:marRight w:val="0"/>
          <w:marTop w:val="0"/>
          <w:marBottom w:val="0"/>
          <w:divBdr>
            <w:top w:val="none" w:sz="0" w:space="0" w:color="auto"/>
            <w:left w:val="none" w:sz="0" w:space="0" w:color="auto"/>
            <w:bottom w:val="none" w:sz="0" w:space="0" w:color="auto"/>
            <w:right w:val="none" w:sz="0" w:space="0" w:color="auto"/>
          </w:divBdr>
        </w:div>
        <w:div w:id="1517965612">
          <w:marLeft w:val="640"/>
          <w:marRight w:val="0"/>
          <w:marTop w:val="0"/>
          <w:marBottom w:val="0"/>
          <w:divBdr>
            <w:top w:val="none" w:sz="0" w:space="0" w:color="auto"/>
            <w:left w:val="none" w:sz="0" w:space="0" w:color="auto"/>
            <w:bottom w:val="none" w:sz="0" w:space="0" w:color="auto"/>
            <w:right w:val="none" w:sz="0" w:space="0" w:color="auto"/>
          </w:divBdr>
        </w:div>
        <w:div w:id="1524243639">
          <w:marLeft w:val="640"/>
          <w:marRight w:val="0"/>
          <w:marTop w:val="0"/>
          <w:marBottom w:val="0"/>
          <w:divBdr>
            <w:top w:val="none" w:sz="0" w:space="0" w:color="auto"/>
            <w:left w:val="none" w:sz="0" w:space="0" w:color="auto"/>
            <w:bottom w:val="none" w:sz="0" w:space="0" w:color="auto"/>
            <w:right w:val="none" w:sz="0" w:space="0" w:color="auto"/>
          </w:divBdr>
        </w:div>
        <w:div w:id="1534415500">
          <w:marLeft w:val="640"/>
          <w:marRight w:val="0"/>
          <w:marTop w:val="0"/>
          <w:marBottom w:val="0"/>
          <w:divBdr>
            <w:top w:val="none" w:sz="0" w:space="0" w:color="auto"/>
            <w:left w:val="none" w:sz="0" w:space="0" w:color="auto"/>
            <w:bottom w:val="none" w:sz="0" w:space="0" w:color="auto"/>
            <w:right w:val="none" w:sz="0" w:space="0" w:color="auto"/>
          </w:divBdr>
        </w:div>
        <w:div w:id="1547256113">
          <w:marLeft w:val="640"/>
          <w:marRight w:val="0"/>
          <w:marTop w:val="0"/>
          <w:marBottom w:val="0"/>
          <w:divBdr>
            <w:top w:val="none" w:sz="0" w:space="0" w:color="auto"/>
            <w:left w:val="none" w:sz="0" w:space="0" w:color="auto"/>
            <w:bottom w:val="none" w:sz="0" w:space="0" w:color="auto"/>
            <w:right w:val="none" w:sz="0" w:space="0" w:color="auto"/>
          </w:divBdr>
        </w:div>
        <w:div w:id="1551578640">
          <w:marLeft w:val="640"/>
          <w:marRight w:val="0"/>
          <w:marTop w:val="0"/>
          <w:marBottom w:val="0"/>
          <w:divBdr>
            <w:top w:val="none" w:sz="0" w:space="0" w:color="auto"/>
            <w:left w:val="none" w:sz="0" w:space="0" w:color="auto"/>
            <w:bottom w:val="none" w:sz="0" w:space="0" w:color="auto"/>
            <w:right w:val="none" w:sz="0" w:space="0" w:color="auto"/>
          </w:divBdr>
        </w:div>
        <w:div w:id="1560089324">
          <w:marLeft w:val="640"/>
          <w:marRight w:val="0"/>
          <w:marTop w:val="0"/>
          <w:marBottom w:val="0"/>
          <w:divBdr>
            <w:top w:val="none" w:sz="0" w:space="0" w:color="auto"/>
            <w:left w:val="none" w:sz="0" w:space="0" w:color="auto"/>
            <w:bottom w:val="none" w:sz="0" w:space="0" w:color="auto"/>
            <w:right w:val="none" w:sz="0" w:space="0" w:color="auto"/>
          </w:divBdr>
        </w:div>
        <w:div w:id="1562902975">
          <w:marLeft w:val="640"/>
          <w:marRight w:val="0"/>
          <w:marTop w:val="0"/>
          <w:marBottom w:val="0"/>
          <w:divBdr>
            <w:top w:val="none" w:sz="0" w:space="0" w:color="auto"/>
            <w:left w:val="none" w:sz="0" w:space="0" w:color="auto"/>
            <w:bottom w:val="none" w:sz="0" w:space="0" w:color="auto"/>
            <w:right w:val="none" w:sz="0" w:space="0" w:color="auto"/>
          </w:divBdr>
        </w:div>
        <w:div w:id="1620718036">
          <w:marLeft w:val="640"/>
          <w:marRight w:val="0"/>
          <w:marTop w:val="0"/>
          <w:marBottom w:val="0"/>
          <w:divBdr>
            <w:top w:val="none" w:sz="0" w:space="0" w:color="auto"/>
            <w:left w:val="none" w:sz="0" w:space="0" w:color="auto"/>
            <w:bottom w:val="none" w:sz="0" w:space="0" w:color="auto"/>
            <w:right w:val="none" w:sz="0" w:space="0" w:color="auto"/>
          </w:divBdr>
        </w:div>
        <w:div w:id="1623880905">
          <w:marLeft w:val="640"/>
          <w:marRight w:val="0"/>
          <w:marTop w:val="0"/>
          <w:marBottom w:val="0"/>
          <w:divBdr>
            <w:top w:val="none" w:sz="0" w:space="0" w:color="auto"/>
            <w:left w:val="none" w:sz="0" w:space="0" w:color="auto"/>
            <w:bottom w:val="none" w:sz="0" w:space="0" w:color="auto"/>
            <w:right w:val="none" w:sz="0" w:space="0" w:color="auto"/>
          </w:divBdr>
        </w:div>
        <w:div w:id="1631129301">
          <w:marLeft w:val="640"/>
          <w:marRight w:val="0"/>
          <w:marTop w:val="0"/>
          <w:marBottom w:val="0"/>
          <w:divBdr>
            <w:top w:val="none" w:sz="0" w:space="0" w:color="auto"/>
            <w:left w:val="none" w:sz="0" w:space="0" w:color="auto"/>
            <w:bottom w:val="none" w:sz="0" w:space="0" w:color="auto"/>
            <w:right w:val="none" w:sz="0" w:space="0" w:color="auto"/>
          </w:divBdr>
        </w:div>
        <w:div w:id="1646935307">
          <w:marLeft w:val="640"/>
          <w:marRight w:val="0"/>
          <w:marTop w:val="0"/>
          <w:marBottom w:val="0"/>
          <w:divBdr>
            <w:top w:val="none" w:sz="0" w:space="0" w:color="auto"/>
            <w:left w:val="none" w:sz="0" w:space="0" w:color="auto"/>
            <w:bottom w:val="none" w:sz="0" w:space="0" w:color="auto"/>
            <w:right w:val="none" w:sz="0" w:space="0" w:color="auto"/>
          </w:divBdr>
        </w:div>
        <w:div w:id="1671331043">
          <w:marLeft w:val="640"/>
          <w:marRight w:val="0"/>
          <w:marTop w:val="0"/>
          <w:marBottom w:val="0"/>
          <w:divBdr>
            <w:top w:val="none" w:sz="0" w:space="0" w:color="auto"/>
            <w:left w:val="none" w:sz="0" w:space="0" w:color="auto"/>
            <w:bottom w:val="none" w:sz="0" w:space="0" w:color="auto"/>
            <w:right w:val="none" w:sz="0" w:space="0" w:color="auto"/>
          </w:divBdr>
        </w:div>
        <w:div w:id="1671564990">
          <w:marLeft w:val="640"/>
          <w:marRight w:val="0"/>
          <w:marTop w:val="0"/>
          <w:marBottom w:val="0"/>
          <w:divBdr>
            <w:top w:val="none" w:sz="0" w:space="0" w:color="auto"/>
            <w:left w:val="none" w:sz="0" w:space="0" w:color="auto"/>
            <w:bottom w:val="none" w:sz="0" w:space="0" w:color="auto"/>
            <w:right w:val="none" w:sz="0" w:space="0" w:color="auto"/>
          </w:divBdr>
        </w:div>
        <w:div w:id="1685470341">
          <w:marLeft w:val="640"/>
          <w:marRight w:val="0"/>
          <w:marTop w:val="0"/>
          <w:marBottom w:val="0"/>
          <w:divBdr>
            <w:top w:val="none" w:sz="0" w:space="0" w:color="auto"/>
            <w:left w:val="none" w:sz="0" w:space="0" w:color="auto"/>
            <w:bottom w:val="none" w:sz="0" w:space="0" w:color="auto"/>
            <w:right w:val="none" w:sz="0" w:space="0" w:color="auto"/>
          </w:divBdr>
        </w:div>
        <w:div w:id="1686247228">
          <w:marLeft w:val="640"/>
          <w:marRight w:val="0"/>
          <w:marTop w:val="0"/>
          <w:marBottom w:val="0"/>
          <w:divBdr>
            <w:top w:val="none" w:sz="0" w:space="0" w:color="auto"/>
            <w:left w:val="none" w:sz="0" w:space="0" w:color="auto"/>
            <w:bottom w:val="none" w:sz="0" w:space="0" w:color="auto"/>
            <w:right w:val="none" w:sz="0" w:space="0" w:color="auto"/>
          </w:divBdr>
        </w:div>
        <w:div w:id="1696805720">
          <w:marLeft w:val="640"/>
          <w:marRight w:val="0"/>
          <w:marTop w:val="0"/>
          <w:marBottom w:val="0"/>
          <w:divBdr>
            <w:top w:val="none" w:sz="0" w:space="0" w:color="auto"/>
            <w:left w:val="none" w:sz="0" w:space="0" w:color="auto"/>
            <w:bottom w:val="none" w:sz="0" w:space="0" w:color="auto"/>
            <w:right w:val="none" w:sz="0" w:space="0" w:color="auto"/>
          </w:divBdr>
        </w:div>
        <w:div w:id="1711421860">
          <w:marLeft w:val="640"/>
          <w:marRight w:val="0"/>
          <w:marTop w:val="0"/>
          <w:marBottom w:val="0"/>
          <w:divBdr>
            <w:top w:val="none" w:sz="0" w:space="0" w:color="auto"/>
            <w:left w:val="none" w:sz="0" w:space="0" w:color="auto"/>
            <w:bottom w:val="none" w:sz="0" w:space="0" w:color="auto"/>
            <w:right w:val="none" w:sz="0" w:space="0" w:color="auto"/>
          </w:divBdr>
        </w:div>
        <w:div w:id="1716201986">
          <w:marLeft w:val="640"/>
          <w:marRight w:val="0"/>
          <w:marTop w:val="0"/>
          <w:marBottom w:val="0"/>
          <w:divBdr>
            <w:top w:val="none" w:sz="0" w:space="0" w:color="auto"/>
            <w:left w:val="none" w:sz="0" w:space="0" w:color="auto"/>
            <w:bottom w:val="none" w:sz="0" w:space="0" w:color="auto"/>
            <w:right w:val="none" w:sz="0" w:space="0" w:color="auto"/>
          </w:divBdr>
        </w:div>
        <w:div w:id="1727756880">
          <w:marLeft w:val="640"/>
          <w:marRight w:val="0"/>
          <w:marTop w:val="0"/>
          <w:marBottom w:val="0"/>
          <w:divBdr>
            <w:top w:val="none" w:sz="0" w:space="0" w:color="auto"/>
            <w:left w:val="none" w:sz="0" w:space="0" w:color="auto"/>
            <w:bottom w:val="none" w:sz="0" w:space="0" w:color="auto"/>
            <w:right w:val="none" w:sz="0" w:space="0" w:color="auto"/>
          </w:divBdr>
        </w:div>
        <w:div w:id="1727992423">
          <w:marLeft w:val="640"/>
          <w:marRight w:val="0"/>
          <w:marTop w:val="0"/>
          <w:marBottom w:val="0"/>
          <w:divBdr>
            <w:top w:val="none" w:sz="0" w:space="0" w:color="auto"/>
            <w:left w:val="none" w:sz="0" w:space="0" w:color="auto"/>
            <w:bottom w:val="none" w:sz="0" w:space="0" w:color="auto"/>
            <w:right w:val="none" w:sz="0" w:space="0" w:color="auto"/>
          </w:divBdr>
        </w:div>
        <w:div w:id="1741755076">
          <w:marLeft w:val="640"/>
          <w:marRight w:val="0"/>
          <w:marTop w:val="0"/>
          <w:marBottom w:val="0"/>
          <w:divBdr>
            <w:top w:val="none" w:sz="0" w:space="0" w:color="auto"/>
            <w:left w:val="none" w:sz="0" w:space="0" w:color="auto"/>
            <w:bottom w:val="none" w:sz="0" w:space="0" w:color="auto"/>
            <w:right w:val="none" w:sz="0" w:space="0" w:color="auto"/>
          </w:divBdr>
        </w:div>
        <w:div w:id="1742828729">
          <w:marLeft w:val="640"/>
          <w:marRight w:val="0"/>
          <w:marTop w:val="0"/>
          <w:marBottom w:val="0"/>
          <w:divBdr>
            <w:top w:val="none" w:sz="0" w:space="0" w:color="auto"/>
            <w:left w:val="none" w:sz="0" w:space="0" w:color="auto"/>
            <w:bottom w:val="none" w:sz="0" w:space="0" w:color="auto"/>
            <w:right w:val="none" w:sz="0" w:space="0" w:color="auto"/>
          </w:divBdr>
        </w:div>
        <w:div w:id="1757287261">
          <w:marLeft w:val="640"/>
          <w:marRight w:val="0"/>
          <w:marTop w:val="0"/>
          <w:marBottom w:val="0"/>
          <w:divBdr>
            <w:top w:val="none" w:sz="0" w:space="0" w:color="auto"/>
            <w:left w:val="none" w:sz="0" w:space="0" w:color="auto"/>
            <w:bottom w:val="none" w:sz="0" w:space="0" w:color="auto"/>
            <w:right w:val="none" w:sz="0" w:space="0" w:color="auto"/>
          </w:divBdr>
        </w:div>
        <w:div w:id="1770200631">
          <w:marLeft w:val="640"/>
          <w:marRight w:val="0"/>
          <w:marTop w:val="0"/>
          <w:marBottom w:val="0"/>
          <w:divBdr>
            <w:top w:val="none" w:sz="0" w:space="0" w:color="auto"/>
            <w:left w:val="none" w:sz="0" w:space="0" w:color="auto"/>
            <w:bottom w:val="none" w:sz="0" w:space="0" w:color="auto"/>
            <w:right w:val="none" w:sz="0" w:space="0" w:color="auto"/>
          </w:divBdr>
        </w:div>
        <w:div w:id="1786072997">
          <w:marLeft w:val="640"/>
          <w:marRight w:val="0"/>
          <w:marTop w:val="0"/>
          <w:marBottom w:val="0"/>
          <w:divBdr>
            <w:top w:val="none" w:sz="0" w:space="0" w:color="auto"/>
            <w:left w:val="none" w:sz="0" w:space="0" w:color="auto"/>
            <w:bottom w:val="none" w:sz="0" w:space="0" w:color="auto"/>
            <w:right w:val="none" w:sz="0" w:space="0" w:color="auto"/>
          </w:divBdr>
        </w:div>
        <w:div w:id="1789545945">
          <w:marLeft w:val="640"/>
          <w:marRight w:val="0"/>
          <w:marTop w:val="0"/>
          <w:marBottom w:val="0"/>
          <w:divBdr>
            <w:top w:val="none" w:sz="0" w:space="0" w:color="auto"/>
            <w:left w:val="none" w:sz="0" w:space="0" w:color="auto"/>
            <w:bottom w:val="none" w:sz="0" w:space="0" w:color="auto"/>
            <w:right w:val="none" w:sz="0" w:space="0" w:color="auto"/>
          </w:divBdr>
        </w:div>
        <w:div w:id="1795252381">
          <w:marLeft w:val="640"/>
          <w:marRight w:val="0"/>
          <w:marTop w:val="0"/>
          <w:marBottom w:val="0"/>
          <w:divBdr>
            <w:top w:val="none" w:sz="0" w:space="0" w:color="auto"/>
            <w:left w:val="none" w:sz="0" w:space="0" w:color="auto"/>
            <w:bottom w:val="none" w:sz="0" w:space="0" w:color="auto"/>
            <w:right w:val="none" w:sz="0" w:space="0" w:color="auto"/>
          </w:divBdr>
        </w:div>
        <w:div w:id="1800755972">
          <w:marLeft w:val="640"/>
          <w:marRight w:val="0"/>
          <w:marTop w:val="0"/>
          <w:marBottom w:val="0"/>
          <w:divBdr>
            <w:top w:val="none" w:sz="0" w:space="0" w:color="auto"/>
            <w:left w:val="none" w:sz="0" w:space="0" w:color="auto"/>
            <w:bottom w:val="none" w:sz="0" w:space="0" w:color="auto"/>
            <w:right w:val="none" w:sz="0" w:space="0" w:color="auto"/>
          </w:divBdr>
        </w:div>
        <w:div w:id="1828285743">
          <w:marLeft w:val="640"/>
          <w:marRight w:val="0"/>
          <w:marTop w:val="0"/>
          <w:marBottom w:val="0"/>
          <w:divBdr>
            <w:top w:val="none" w:sz="0" w:space="0" w:color="auto"/>
            <w:left w:val="none" w:sz="0" w:space="0" w:color="auto"/>
            <w:bottom w:val="none" w:sz="0" w:space="0" w:color="auto"/>
            <w:right w:val="none" w:sz="0" w:space="0" w:color="auto"/>
          </w:divBdr>
        </w:div>
        <w:div w:id="1843081693">
          <w:marLeft w:val="640"/>
          <w:marRight w:val="0"/>
          <w:marTop w:val="0"/>
          <w:marBottom w:val="0"/>
          <w:divBdr>
            <w:top w:val="none" w:sz="0" w:space="0" w:color="auto"/>
            <w:left w:val="none" w:sz="0" w:space="0" w:color="auto"/>
            <w:bottom w:val="none" w:sz="0" w:space="0" w:color="auto"/>
            <w:right w:val="none" w:sz="0" w:space="0" w:color="auto"/>
          </w:divBdr>
        </w:div>
        <w:div w:id="1849365874">
          <w:marLeft w:val="640"/>
          <w:marRight w:val="0"/>
          <w:marTop w:val="0"/>
          <w:marBottom w:val="0"/>
          <w:divBdr>
            <w:top w:val="none" w:sz="0" w:space="0" w:color="auto"/>
            <w:left w:val="none" w:sz="0" w:space="0" w:color="auto"/>
            <w:bottom w:val="none" w:sz="0" w:space="0" w:color="auto"/>
            <w:right w:val="none" w:sz="0" w:space="0" w:color="auto"/>
          </w:divBdr>
        </w:div>
        <w:div w:id="1864434522">
          <w:marLeft w:val="640"/>
          <w:marRight w:val="0"/>
          <w:marTop w:val="0"/>
          <w:marBottom w:val="0"/>
          <w:divBdr>
            <w:top w:val="none" w:sz="0" w:space="0" w:color="auto"/>
            <w:left w:val="none" w:sz="0" w:space="0" w:color="auto"/>
            <w:bottom w:val="none" w:sz="0" w:space="0" w:color="auto"/>
            <w:right w:val="none" w:sz="0" w:space="0" w:color="auto"/>
          </w:divBdr>
        </w:div>
        <w:div w:id="1881555976">
          <w:marLeft w:val="640"/>
          <w:marRight w:val="0"/>
          <w:marTop w:val="0"/>
          <w:marBottom w:val="0"/>
          <w:divBdr>
            <w:top w:val="none" w:sz="0" w:space="0" w:color="auto"/>
            <w:left w:val="none" w:sz="0" w:space="0" w:color="auto"/>
            <w:bottom w:val="none" w:sz="0" w:space="0" w:color="auto"/>
            <w:right w:val="none" w:sz="0" w:space="0" w:color="auto"/>
          </w:divBdr>
        </w:div>
        <w:div w:id="1895657675">
          <w:marLeft w:val="640"/>
          <w:marRight w:val="0"/>
          <w:marTop w:val="0"/>
          <w:marBottom w:val="0"/>
          <w:divBdr>
            <w:top w:val="none" w:sz="0" w:space="0" w:color="auto"/>
            <w:left w:val="none" w:sz="0" w:space="0" w:color="auto"/>
            <w:bottom w:val="none" w:sz="0" w:space="0" w:color="auto"/>
            <w:right w:val="none" w:sz="0" w:space="0" w:color="auto"/>
          </w:divBdr>
        </w:div>
        <w:div w:id="1900094201">
          <w:marLeft w:val="640"/>
          <w:marRight w:val="0"/>
          <w:marTop w:val="0"/>
          <w:marBottom w:val="0"/>
          <w:divBdr>
            <w:top w:val="none" w:sz="0" w:space="0" w:color="auto"/>
            <w:left w:val="none" w:sz="0" w:space="0" w:color="auto"/>
            <w:bottom w:val="none" w:sz="0" w:space="0" w:color="auto"/>
            <w:right w:val="none" w:sz="0" w:space="0" w:color="auto"/>
          </w:divBdr>
        </w:div>
        <w:div w:id="1907912513">
          <w:marLeft w:val="640"/>
          <w:marRight w:val="0"/>
          <w:marTop w:val="0"/>
          <w:marBottom w:val="0"/>
          <w:divBdr>
            <w:top w:val="none" w:sz="0" w:space="0" w:color="auto"/>
            <w:left w:val="none" w:sz="0" w:space="0" w:color="auto"/>
            <w:bottom w:val="none" w:sz="0" w:space="0" w:color="auto"/>
            <w:right w:val="none" w:sz="0" w:space="0" w:color="auto"/>
          </w:divBdr>
        </w:div>
        <w:div w:id="1915621090">
          <w:marLeft w:val="640"/>
          <w:marRight w:val="0"/>
          <w:marTop w:val="0"/>
          <w:marBottom w:val="0"/>
          <w:divBdr>
            <w:top w:val="none" w:sz="0" w:space="0" w:color="auto"/>
            <w:left w:val="none" w:sz="0" w:space="0" w:color="auto"/>
            <w:bottom w:val="none" w:sz="0" w:space="0" w:color="auto"/>
            <w:right w:val="none" w:sz="0" w:space="0" w:color="auto"/>
          </w:divBdr>
        </w:div>
        <w:div w:id="1917858343">
          <w:marLeft w:val="640"/>
          <w:marRight w:val="0"/>
          <w:marTop w:val="0"/>
          <w:marBottom w:val="0"/>
          <w:divBdr>
            <w:top w:val="none" w:sz="0" w:space="0" w:color="auto"/>
            <w:left w:val="none" w:sz="0" w:space="0" w:color="auto"/>
            <w:bottom w:val="none" w:sz="0" w:space="0" w:color="auto"/>
            <w:right w:val="none" w:sz="0" w:space="0" w:color="auto"/>
          </w:divBdr>
        </w:div>
        <w:div w:id="1926451435">
          <w:marLeft w:val="640"/>
          <w:marRight w:val="0"/>
          <w:marTop w:val="0"/>
          <w:marBottom w:val="0"/>
          <w:divBdr>
            <w:top w:val="none" w:sz="0" w:space="0" w:color="auto"/>
            <w:left w:val="none" w:sz="0" w:space="0" w:color="auto"/>
            <w:bottom w:val="none" w:sz="0" w:space="0" w:color="auto"/>
            <w:right w:val="none" w:sz="0" w:space="0" w:color="auto"/>
          </w:divBdr>
        </w:div>
        <w:div w:id="1930892183">
          <w:marLeft w:val="640"/>
          <w:marRight w:val="0"/>
          <w:marTop w:val="0"/>
          <w:marBottom w:val="0"/>
          <w:divBdr>
            <w:top w:val="none" w:sz="0" w:space="0" w:color="auto"/>
            <w:left w:val="none" w:sz="0" w:space="0" w:color="auto"/>
            <w:bottom w:val="none" w:sz="0" w:space="0" w:color="auto"/>
            <w:right w:val="none" w:sz="0" w:space="0" w:color="auto"/>
          </w:divBdr>
        </w:div>
        <w:div w:id="1931155154">
          <w:marLeft w:val="640"/>
          <w:marRight w:val="0"/>
          <w:marTop w:val="0"/>
          <w:marBottom w:val="0"/>
          <w:divBdr>
            <w:top w:val="none" w:sz="0" w:space="0" w:color="auto"/>
            <w:left w:val="none" w:sz="0" w:space="0" w:color="auto"/>
            <w:bottom w:val="none" w:sz="0" w:space="0" w:color="auto"/>
            <w:right w:val="none" w:sz="0" w:space="0" w:color="auto"/>
          </w:divBdr>
        </w:div>
        <w:div w:id="1935046026">
          <w:marLeft w:val="640"/>
          <w:marRight w:val="0"/>
          <w:marTop w:val="0"/>
          <w:marBottom w:val="0"/>
          <w:divBdr>
            <w:top w:val="none" w:sz="0" w:space="0" w:color="auto"/>
            <w:left w:val="none" w:sz="0" w:space="0" w:color="auto"/>
            <w:bottom w:val="none" w:sz="0" w:space="0" w:color="auto"/>
            <w:right w:val="none" w:sz="0" w:space="0" w:color="auto"/>
          </w:divBdr>
        </w:div>
        <w:div w:id="1949580034">
          <w:marLeft w:val="640"/>
          <w:marRight w:val="0"/>
          <w:marTop w:val="0"/>
          <w:marBottom w:val="0"/>
          <w:divBdr>
            <w:top w:val="none" w:sz="0" w:space="0" w:color="auto"/>
            <w:left w:val="none" w:sz="0" w:space="0" w:color="auto"/>
            <w:bottom w:val="none" w:sz="0" w:space="0" w:color="auto"/>
            <w:right w:val="none" w:sz="0" w:space="0" w:color="auto"/>
          </w:divBdr>
        </w:div>
        <w:div w:id="1950161960">
          <w:marLeft w:val="640"/>
          <w:marRight w:val="0"/>
          <w:marTop w:val="0"/>
          <w:marBottom w:val="0"/>
          <w:divBdr>
            <w:top w:val="none" w:sz="0" w:space="0" w:color="auto"/>
            <w:left w:val="none" w:sz="0" w:space="0" w:color="auto"/>
            <w:bottom w:val="none" w:sz="0" w:space="0" w:color="auto"/>
            <w:right w:val="none" w:sz="0" w:space="0" w:color="auto"/>
          </w:divBdr>
        </w:div>
        <w:div w:id="1958752865">
          <w:marLeft w:val="640"/>
          <w:marRight w:val="0"/>
          <w:marTop w:val="0"/>
          <w:marBottom w:val="0"/>
          <w:divBdr>
            <w:top w:val="none" w:sz="0" w:space="0" w:color="auto"/>
            <w:left w:val="none" w:sz="0" w:space="0" w:color="auto"/>
            <w:bottom w:val="none" w:sz="0" w:space="0" w:color="auto"/>
            <w:right w:val="none" w:sz="0" w:space="0" w:color="auto"/>
          </w:divBdr>
        </w:div>
        <w:div w:id="1960717803">
          <w:marLeft w:val="640"/>
          <w:marRight w:val="0"/>
          <w:marTop w:val="0"/>
          <w:marBottom w:val="0"/>
          <w:divBdr>
            <w:top w:val="none" w:sz="0" w:space="0" w:color="auto"/>
            <w:left w:val="none" w:sz="0" w:space="0" w:color="auto"/>
            <w:bottom w:val="none" w:sz="0" w:space="0" w:color="auto"/>
            <w:right w:val="none" w:sz="0" w:space="0" w:color="auto"/>
          </w:divBdr>
        </w:div>
        <w:div w:id="1961573317">
          <w:marLeft w:val="640"/>
          <w:marRight w:val="0"/>
          <w:marTop w:val="0"/>
          <w:marBottom w:val="0"/>
          <w:divBdr>
            <w:top w:val="none" w:sz="0" w:space="0" w:color="auto"/>
            <w:left w:val="none" w:sz="0" w:space="0" w:color="auto"/>
            <w:bottom w:val="none" w:sz="0" w:space="0" w:color="auto"/>
            <w:right w:val="none" w:sz="0" w:space="0" w:color="auto"/>
          </w:divBdr>
        </w:div>
        <w:div w:id="1961841850">
          <w:marLeft w:val="640"/>
          <w:marRight w:val="0"/>
          <w:marTop w:val="0"/>
          <w:marBottom w:val="0"/>
          <w:divBdr>
            <w:top w:val="none" w:sz="0" w:space="0" w:color="auto"/>
            <w:left w:val="none" w:sz="0" w:space="0" w:color="auto"/>
            <w:bottom w:val="none" w:sz="0" w:space="0" w:color="auto"/>
            <w:right w:val="none" w:sz="0" w:space="0" w:color="auto"/>
          </w:divBdr>
        </w:div>
        <w:div w:id="1976987564">
          <w:marLeft w:val="640"/>
          <w:marRight w:val="0"/>
          <w:marTop w:val="0"/>
          <w:marBottom w:val="0"/>
          <w:divBdr>
            <w:top w:val="none" w:sz="0" w:space="0" w:color="auto"/>
            <w:left w:val="none" w:sz="0" w:space="0" w:color="auto"/>
            <w:bottom w:val="none" w:sz="0" w:space="0" w:color="auto"/>
            <w:right w:val="none" w:sz="0" w:space="0" w:color="auto"/>
          </w:divBdr>
        </w:div>
        <w:div w:id="1987272075">
          <w:marLeft w:val="640"/>
          <w:marRight w:val="0"/>
          <w:marTop w:val="0"/>
          <w:marBottom w:val="0"/>
          <w:divBdr>
            <w:top w:val="none" w:sz="0" w:space="0" w:color="auto"/>
            <w:left w:val="none" w:sz="0" w:space="0" w:color="auto"/>
            <w:bottom w:val="none" w:sz="0" w:space="0" w:color="auto"/>
            <w:right w:val="none" w:sz="0" w:space="0" w:color="auto"/>
          </w:divBdr>
        </w:div>
        <w:div w:id="1989286457">
          <w:marLeft w:val="640"/>
          <w:marRight w:val="0"/>
          <w:marTop w:val="0"/>
          <w:marBottom w:val="0"/>
          <w:divBdr>
            <w:top w:val="none" w:sz="0" w:space="0" w:color="auto"/>
            <w:left w:val="none" w:sz="0" w:space="0" w:color="auto"/>
            <w:bottom w:val="none" w:sz="0" w:space="0" w:color="auto"/>
            <w:right w:val="none" w:sz="0" w:space="0" w:color="auto"/>
          </w:divBdr>
        </w:div>
        <w:div w:id="2022272300">
          <w:marLeft w:val="640"/>
          <w:marRight w:val="0"/>
          <w:marTop w:val="0"/>
          <w:marBottom w:val="0"/>
          <w:divBdr>
            <w:top w:val="none" w:sz="0" w:space="0" w:color="auto"/>
            <w:left w:val="none" w:sz="0" w:space="0" w:color="auto"/>
            <w:bottom w:val="none" w:sz="0" w:space="0" w:color="auto"/>
            <w:right w:val="none" w:sz="0" w:space="0" w:color="auto"/>
          </w:divBdr>
        </w:div>
        <w:div w:id="2030568649">
          <w:marLeft w:val="640"/>
          <w:marRight w:val="0"/>
          <w:marTop w:val="0"/>
          <w:marBottom w:val="0"/>
          <w:divBdr>
            <w:top w:val="none" w:sz="0" w:space="0" w:color="auto"/>
            <w:left w:val="none" w:sz="0" w:space="0" w:color="auto"/>
            <w:bottom w:val="none" w:sz="0" w:space="0" w:color="auto"/>
            <w:right w:val="none" w:sz="0" w:space="0" w:color="auto"/>
          </w:divBdr>
        </w:div>
        <w:div w:id="2045203156">
          <w:marLeft w:val="640"/>
          <w:marRight w:val="0"/>
          <w:marTop w:val="0"/>
          <w:marBottom w:val="0"/>
          <w:divBdr>
            <w:top w:val="none" w:sz="0" w:space="0" w:color="auto"/>
            <w:left w:val="none" w:sz="0" w:space="0" w:color="auto"/>
            <w:bottom w:val="none" w:sz="0" w:space="0" w:color="auto"/>
            <w:right w:val="none" w:sz="0" w:space="0" w:color="auto"/>
          </w:divBdr>
        </w:div>
        <w:div w:id="2047289231">
          <w:marLeft w:val="640"/>
          <w:marRight w:val="0"/>
          <w:marTop w:val="0"/>
          <w:marBottom w:val="0"/>
          <w:divBdr>
            <w:top w:val="none" w:sz="0" w:space="0" w:color="auto"/>
            <w:left w:val="none" w:sz="0" w:space="0" w:color="auto"/>
            <w:bottom w:val="none" w:sz="0" w:space="0" w:color="auto"/>
            <w:right w:val="none" w:sz="0" w:space="0" w:color="auto"/>
          </w:divBdr>
        </w:div>
        <w:div w:id="2053580215">
          <w:marLeft w:val="640"/>
          <w:marRight w:val="0"/>
          <w:marTop w:val="0"/>
          <w:marBottom w:val="0"/>
          <w:divBdr>
            <w:top w:val="none" w:sz="0" w:space="0" w:color="auto"/>
            <w:left w:val="none" w:sz="0" w:space="0" w:color="auto"/>
            <w:bottom w:val="none" w:sz="0" w:space="0" w:color="auto"/>
            <w:right w:val="none" w:sz="0" w:space="0" w:color="auto"/>
          </w:divBdr>
        </w:div>
        <w:div w:id="2067485897">
          <w:marLeft w:val="640"/>
          <w:marRight w:val="0"/>
          <w:marTop w:val="0"/>
          <w:marBottom w:val="0"/>
          <w:divBdr>
            <w:top w:val="none" w:sz="0" w:space="0" w:color="auto"/>
            <w:left w:val="none" w:sz="0" w:space="0" w:color="auto"/>
            <w:bottom w:val="none" w:sz="0" w:space="0" w:color="auto"/>
            <w:right w:val="none" w:sz="0" w:space="0" w:color="auto"/>
          </w:divBdr>
        </w:div>
        <w:div w:id="2073505879">
          <w:marLeft w:val="640"/>
          <w:marRight w:val="0"/>
          <w:marTop w:val="0"/>
          <w:marBottom w:val="0"/>
          <w:divBdr>
            <w:top w:val="none" w:sz="0" w:space="0" w:color="auto"/>
            <w:left w:val="none" w:sz="0" w:space="0" w:color="auto"/>
            <w:bottom w:val="none" w:sz="0" w:space="0" w:color="auto"/>
            <w:right w:val="none" w:sz="0" w:space="0" w:color="auto"/>
          </w:divBdr>
        </w:div>
        <w:div w:id="2100054381">
          <w:marLeft w:val="640"/>
          <w:marRight w:val="0"/>
          <w:marTop w:val="0"/>
          <w:marBottom w:val="0"/>
          <w:divBdr>
            <w:top w:val="none" w:sz="0" w:space="0" w:color="auto"/>
            <w:left w:val="none" w:sz="0" w:space="0" w:color="auto"/>
            <w:bottom w:val="none" w:sz="0" w:space="0" w:color="auto"/>
            <w:right w:val="none" w:sz="0" w:space="0" w:color="auto"/>
          </w:divBdr>
        </w:div>
        <w:div w:id="2108575771">
          <w:marLeft w:val="640"/>
          <w:marRight w:val="0"/>
          <w:marTop w:val="0"/>
          <w:marBottom w:val="0"/>
          <w:divBdr>
            <w:top w:val="none" w:sz="0" w:space="0" w:color="auto"/>
            <w:left w:val="none" w:sz="0" w:space="0" w:color="auto"/>
            <w:bottom w:val="none" w:sz="0" w:space="0" w:color="auto"/>
            <w:right w:val="none" w:sz="0" w:space="0" w:color="auto"/>
          </w:divBdr>
        </w:div>
        <w:div w:id="2108964864">
          <w:marLeft w:val="640"/>
          <w:marRight w:val="0"/>
          <w:marTop w:val="0"/>
          <w:marBottom w:val="0"/>
          <w:divBdr>
            <w:top w:val="none" w:sz="0" w:space="0" w:color="auto"/>
            <w:left w:val="none" w:sz="0" w:space="0" w:color="auto"/>
            <w:bottom w:val="none" w:sz="0" w:space="0" w:color="auto"/>
            <w:right w:val="none" w:sz="0" w:space="0" w:color="auto"/>
          </w:divBdr>
        </w:div>
        <w:div w:id="2109084756">
          <w:marLeft w:val="640"/>
          <w:marRight w:val="0"/>
          <w:marTop w:val="0"/>
          <w:marBottom w:val="0"/>
          <w:divBdr>
            <w:top w:val="none" w:sz="0" w:space="0" w:color="auto"/>
            <w:left w:val="none" w:sz="0" w:space="0" w:color="auto"/>
            <w:bottom w:val="none" w:sz="0" w:space="0" w:color="auto"/>
            <w:right w:val="none" w:sz="0" w:space="0" w:color="auto"/>
          </w:divBdr>
        </w:div>
        <w:div w:id="2109620408">
          <w:marLeft w:val="640"/>
          <w:marRight w:val="0"/>
          <w:marTop w:val="0"/>
          <w:marBottom w:val="0"/>
          <w:divBdr>
            <w:top w:val="none" w:sz="0" w:space="0" w:color="auto"/>
            <w:left w:val="none" w:sz="0" w:space="0" w:color="auto"/>
            <w:bottom w:val="none" w:sz="0" w:space="0" w:color="auto"/>
            <w:right w:val="none" w:sz="0" w:space="0" w:color="auto"/>
          </w:divBdr>
        </w:div>
        <w:div w:id="2110345946">
          <w:marLeft w:val="640"/>
          <w:marRight w:val="0"/>
          <w:marTop w:val="0"/>
          <w:marBottom w:val="0"/>
          <w:divBdr>
            <w:top w:val="none" w:sz="0" w:space="0" w:color="auto"/>
            <w:left w:val="none" w:sz="0" w:space="0" w:color="auto"/>
            <w:bottom w:val="none" w:sz="0" w:space="0" w:color="auto"/>
            <w:right w:val="none" w:sz="0" w:space="0" w:color="auto"/>
          </w:divBdr>
        </w:div>
        <w:div w:id="2128354183">
          <w:marLeft w:val="640"/>
          <w:marRight w:val="0"/>
          <w:marTop w:val="0"/>
          <w:marBottom w:val="0"/>
          <w:divBdr>
            <w:top w:val="none" w:sz="0" w:space="0" w:color="auto"/>
            <w:left w:val="none" w:sz="0" w:space="0" w:color="auto"/>
            <w:bottom w:val="none" w:sz="0" w:space="0" w:color="auto"/>
            <w:right w:val="none" w:sz="0" w:space="0" w:color="auto"/>
          </w:divBdr>
        </w:div>
        <w:div w:id="2133672618">
          <w:marLeft w:val="640"/>
          <w:marRight w:val="0"/>
          <w:marTop w:val="0"/>
          <w:marBottom w:val="0"/>
          <w:divBdr>
            <w:top w:val="none" w:sz="0" w:space="0" w:color="auto"/>
            <w:left w:val="none" w:sz="0" w:space="0" w:color="auto"/>
            <w:bottom w:val="none" w:sz="0" w:space="0" w:color="auto"/>
            <w:right w:val="none" w:sz="0" w:space="0" w:color="auto"/>
          </w:divBdr>
        </w:div>
        <w:div w:id="2143766922">
          <w:marLeft w:val="640"/>
          <w:marRight w:val="0"/>
          <w:marTop w:val="0"/>
          <w:marBottom w:val="0"/>
          <w:divBdr>
            <w:top w:val="none" w:sz="0" w:space="0" w:color="auto"/>
            <w:left w:val="none" w:sz="0" w:space="0" w:color="auto"/>
            <w:bottom w:val="none" w:sz="0" w:space="0" w:color="auto"/>
            <w:right w:val="none" w:sz="0" w:space="0" w:color="auto"/>
          </w:divBdr>
        </w:div>
        <w:div w:id="2146654978">
          <w:marLeft w:val="640"/>
          <w:marRight w:val="0"/>
          <w:marTop w:val="0"/>
          <w:marBottom w:val="0"/>
          <w:divBdr>
            <w:top w:val="none" w:sz="0" w:space="0" w:color="auto"/>
            <w:left w:val="none" w:sz="0" w:space="0" w:color="auto"/>
            <w:bottom w:val="none" w:sz="0" w:space="0" w:color="auto"/>
            <w:right w:val="none" w:sz="0" w:space="0" w:color="auto"/>
          </w:divBdr>
        </w:div>
      </w:divsChild>
    </w:div>
    <w:div w:id="1101948401">
      <w:bodyDiv w:val="1"/>
      <w:marLeft w:val="0"/>
      <w:marRight w:val="0"/>
      <w:marTop w:val="0"/>
      <w:marBottom w:val="0"/>
      <w:divBdr>
        <w:top w:val="none" w:sz="0" w:space="0" w:color="auto"/>
        <w:left w:val="none" w:sz="0" w:space="0" w:color="auto"/>
        <w:bottom w:val="none" w:sz="0" w:space="0" w:color="auto"/>
        <w:right w:val="none" w:sz="0" w:space="0" w:color="auto"/>
      </w:divBdr>
      <w:divsChild>
        <w:div w:id="469480">
          <w:marLeft w:val="640"/>
          <w:marRight w:val="0"/>
          <w:marTop w:val="0"/>
          <w:marBottom w:val="0"/>
          <w:divBdr>
            <w:top w:val="none" w:sz="0" w:space="0" w:color="auto"/>
            <w:left w:val="none" w:sz="0" w:space="0" w:color="auto"/>
            <w:bottom w:val="none" w:sz="0" w:space="0" w:color="auto"/>
            <w:right w:val="none" w:sz="0" w:space="0" w:color="auto"/>
          </w:divBdr>
        </w:div>
        <w:div w:id="29574467">
          <w:marLeft w:val="640"/>
          <w:marRight w:val="0"/>
          <w:marTop w:val="0"/>
          <w:marBottom w:val="0"/>
          <w:divBdr>
            <w:top w:val="none" w:sz="0" w:space="0" w:color="auto"/>
            <w:left w:val="none" w:sz="0" w:space="0" w:color="auto"/>
            <w:bottom w:val="none" w:sz="0" w:space="0" w:color="auto"/>
            <w:right w:val="none" w:sz="0" w:space="0" w:color="auto"/>
          </w:divBdr>
        </w:div>
        <w:div w:id="32079173">
          <w:marLeft w:val="640"/>
          <w:marRight w:val="0"/>
          <w:marTop w:val="0"/>
          <w:marBottom w:val="0"/>
          <w:divBdr>
            <w:top w:val="none" w:sz="0" w:space="0" w:color="auto"/>
            <w:left w:val="none" w:sz="0" w:space="0" w:color="auto"/>
            <w:bottom w:val="none" w:sz="0" w:space="0" w:color="auto"/>
            <w:right w:val="none" w:sz="0" w:space="0" w:color="auto"/>
          </w:divBdr>
        </w:div>
        <w:div w:id="38096245">
          <w:marLeft w:val="640"/>
          <w:marRight w:val="0"/>
          <w:marTop w:val="0"/>
          <w:marBottom w:val="0"/>
          <w:divBdr>
            <w:top w:val="none" w:sz="0" w:space="0" w:color="auto"/>
            <w:left w:val="none" w:sz="0" w:space="0" w:color="auto"/>
            <w:bottom w:val="none" w:sz="0" w:space="0" w:color="auto"/>
            <w:right w:val="none" w:sz="0" w:space="0" w:color="auto"/>
          </w:divBdr>
        </w:div>
        <w:div w:id="41490617">
          <w:marLeft w:val="640"/>
          <w:marRight w:val="0"/>
          <w:marTop w:val="0"/>
          <w:marBottom w:val="0"/>
          <w:divBdr>
            <w:top w:val="none" w:sz="0" w:space="0" w:color="auto"/>
            <w:left w:val="none" w:sz="0" w:space="0" w:color="auto"/>
            <w:bottom w:val="none" w:sz="0" w:space="0" w:color="auto"/>
            <w:right w:val="none" w:sz="0" w:space="0" w:color="auto"/>
          </w:divBdr>
        </w:div>
        <w:div w:id="62412602">
          <w:marLeft w:val="640"/>
          <w:marRight w:val="0"/>
          <w:marTop w:val="0"/>
          <w:marBottom w:val="0"/>
          <w:divBdr>
            <w:top w:val="none" w:sz="0" w:space="0" w:color="auto"/>
            <w:left w:val="none" w:sz="0" w:space="0" w:color="auto"/>
            <w:bottom w:val="none" w:sz="0" w:space="0" w:color="auto"/>
            <w:right w:val="none" w:sz="0" w:space="0" w:color="auto"/>
          </w:divBdr>
        </w:div>
        <w:div w:id="75707367">
          <w:marLeft w:val="640"/>
          <w:marRight w:val="0"/>
          <w:marTop w:val="0"/>
          <w:marBottom w:val="0"/>
          <w:divBdr>
            <w:top w:val="none" w:sz="0" w:space="0" w:color="auto"/>
            <w:left w:val="none" w:sz="0" w:space="0" w:color="auto"/>
            <w:bottom w:val="none" w:sz="0" w:space="0" w:color="auto"/>
            <w:right w:val="none" w:sz="0" w:space="0" w:color="auto"/>
          </w:divBdr>
        </w:div>
        <w:div w:id="91703509">
          <w:marLeft w:val="640"/>
          <w:marRight w:val="0"/>
          <w:marTop w:val="0"/>
          <w:marBottom w:val="0"/>
          <w:divBdr>
            <w:top w:val="none" w:sz="0" w:space="0" w:color="auto"/>
            <w:left w:val="none" w:sz="0" w:space="0" w:color="auto"/>
            <w:bottom w:val="none" w:sz="0" w:space="0" w:color="auto"/>
            <w:right w:val="none" w:sz="0" w:space="0" w:color="auto"/>
          </w:divBdr>
        </w:div>
        <w:div w:id="115955668">
          <w:marLeft w:val="640"/>
          <w:marRight w:val="0"/>
          <w:marTop w:val="0"/>
          <w:marBottom w:val="0"/>
          <w:divBdr>
            <w:top w:val="none" w:sz="0" w:space="0" w:color="auto"/>
            <w:left w:val="none" w:sz="0" w:space="0" w:color="auto"/>
            <w:bottom w:val="none" w:sz="0" w:space="0" w:color="auto"/>
            <w:right w:val="none" w:sz="0" w:space="0" w:color="auto"/>
          </w:divBdr>
        </w:div>
        <w:div w:id="132410418">
          <w:marLeft w:val="640"/>
          <w:marRight w:val="0"/>
          <w:marTop w:val="0"/>
          <w:marBottom w:val="0"/>
          <w:divBdr>
            <w:top w:val="none" w:sz="0" w:space="0" w:color="auto"/>
            <w:left w:val="none" w:sz="0" w:space="0" w:color="auto"/>
            <w:bottom w:val="none" w:sz="0" w:space="0" w:color="auto"/>
            <w:right w:val="none" w:sz="0" w:space="0" w:color="auto"/>
          </w:divBdr>
        </w:div>
        <w:div w:id="140385340">
          <w:marLeft w:val="640"/>
          <w:marRight w:val="0"/>
          <w:marTop w:val="0"/>
          <w:marBottom w:val="0"/>
          <w:divBdr>
            <w:top w:val="none" w:sz="0" w:space="0" w:color="auto"/>
            <w:left w:val="none" w:sz="0" w:space="0" w:color="auto"/>
            <w:bottom w:val="none" w:sz="0" w:space="0" w:color="auto"/>
            <w:right w:val="none" w:sz="0" w:space="0" w:color="auto"/>
          </w:divBdr>
        </w:div>
        <w:div w:id="145510577">
          <w:marLeft w:val="640"/>
          <w:marRight w:val="0"/>
          <w:marTop w:val="0"/>
          <w:marBottom w:val="0"/>
          <w:divBdr>
            <w:top w:val="none" w:sz="0" w:space="0" w:color="auto"/>
            <w:left w:val="none" w:sz="0" w:space="0" w:color="auto"/>
            <w:bottom w:val="none" w:sz="0" w:space="0" w:color="auto"/>
            <w:right w:val="none" w:sz="0" w:space="0" w:color="auto"/>
          </w:divBdr>
        </w:div>
        <w:div w:id="146017365">
          <w:marLeft w:val="640"/>
          <w:marRight w:val="0"/>
          <w:marTop w:val="0"/>
          <w:marBottom w:val="0"/>
          <w:divBdr>
            <w:top w:val="none" w:sz="0" w:space="0" w:color="auto"/>
            <w:left w:val="none" w:sz="0" w:space="0" w:color="auto"/>
            <w:bottom w:val="none" w:sz="0" w:space="0" w:color="auto"/>
            <w:right w:val="none" w:sz="0" w:space="0" w:color="auto"/>
          </w:divBdr>
        </w:div>
        <w:div w:id="153571849">
          <w:marLeft w:val="640"/>
          <w:marRight w:val="0"/>
          <w:marTop w:val="0"/>
          <w:marBottom w:val="0"/>
          <w:divBdr>
            <w:top w:val="none" w:sz="0" w:space="0" w:color="auto"/>
            <w:left w:val="none" w:sz="0" w:space="0" w:color="auto"/>
            <w:bottom w:val="none" w:sz="0" w:space="0" w:color="auto"/>
            <w:right w:val="none" w:sz="0" w:space="0" w:color="auto"/>
          </w:divBdr>
        </w:div>
        <w:div w:id="186188220">
          <w:marLeft w:val="640"/>
          <w:marRight w:val="0"/>
          <w:marTop w:val="0"/>
          <w:marBottom w:val="0"/>
          <w:divBdr>
            <w:top w:val="none" w:sz="0" w:space="0" w:color="auto"/>
            <w:left w:val="none" w:sz="0" w:space="0" w:color="auto"/>
            <w:bottom w:val="none" w:sz="0" w:space="0" w:color="auto"/>
            <w:right w:val="none" w:sz="0" w:space="0" w:color="auto"/>
          </w:divBdr>
        </w:div>
        <w:div w:id="192767952">
          <w:marLeft w:val="640"/>
          <w:marRight w:val="0"/>
          <w:marTop w:val="0"/>
          <w:marBottom w:val="0"/>
          <w:divBdr>
            <w:top w:val="none" w:sz="0" w:space="0" w:color="auto"/>
            <w:left w:val="none" w:sz="0" w:space="0" w:color="auto"/>
            <w:bottom w:val="none" w:sz="0" w:space="0" w:color="auto"/>
            <w:right w:val="none" w:sz="0" w:space="0" w:color="auto"/>
          </w:divBdr>
        </w:div>
        <w:div w:id="193930740">
          <w:marLeft w:val="640"/>
          <w:marRight w:val="0"/>
          <w:marTop w:val="0"/>
          <w:marBottom w:val="0"/>
          <w:divBdr>
            <w:top w:val="none" w:sz="0" w:space="0" w:color="auto"/>
            <w:left w:val="none" w:sz="0" w:space="0" w:color="auto"/>
            <w:bottom w:val="none" w:sz="0" w:space="0" w:color="auto"/>
            <w:right w:val="none" w:sz="0" w:space="0" w:color="auto"/>
          </w:divBdr>
        </w:div>
        <w:div w:id="203562474">
          <w:marLeft w:val="640"/>
          <w:marRight w:val="0"/>
          <w:marTop w:val="0"/>
          <w:marBottom w:val="0"/>
          <w:divBdr>
            <w:top w:val="none" w:sz="0" w:space="0" w:color="auto"/>
            <w:left w:val="none" w:sz="0" w:space="0" w:color="auto"/>
            <w:bottom w:val="none" w:sz="0" w:space="0" w:color="auto"/>
            <w:right w:val="none" w:sz="0" w:space="0" w:color="auto"/>
          </w:divBdr>
        </w:div>
        <w:div w:id="204801447">
          <w:marLeft w:val="640"/>
          <w:marRight w:val="0"/>
          <w:marTop w:val="0"/>
          <w:marBottom w:val="0"/>
          <w:divBdr>
            <w:top w:val="none" w:sz="0" w:space="0" w:color="auto"/>
            <w:left w:val="none" w:sz="0" w:space="0" w:color="auto"/>
            <w:bottom w:val="none" w:sz="0" w:space="0" w:color="auto"/>
            <w:right w:val="none" w:sz="0" w:space="0" w:color="auto"/>
          </w:divBdr>
        </w:div>
        <w:div w:id="222721812">
          <w:marLeft w:val="640"/>
          <w:marRight w:val="0"/>
          <w:marTop w:val="0"/>
          <w:marBottom w:val="0"/>
          <w:divBdr>
            <w:top w:val="none" w:sz="0" w:space="0" w:color="auto"/>
            <w:left w:val="none" w:sz="0" w:space="0" w:color="auto"/>
            <w:bottom w:val="none" w:sz="0" w:space="0" w:color="auto"/>
            <w:right w:val="none" w:sz="0" w:space="0" w:color="auto"/>
          </w:divBdr>
        </w:div>
        <w:div w:id="224221763">
          <w:marLeft w:val="640"/>
          <w:marRight w:val="0"/>
          <w:marTop w:val="0"/>
          <w:marBottom w:val="0"/>
          <w:divBdr>
            <w:top w:val="none" w:sz="0" w:space="0" w:color="auto"/>
            <w:left w:val="none" w:sz="0" w:space="0" w:color="auto"/>
            <w:bottom w:val="none" w:sz="0" w:space="0" w:color="auto"/>
            <w:right w:val="none" w:sz="0" w:space="0" w:color="auto"/>
          </w:divBdr>
        </w:div>
        <w:div w:id="225453489">
          <w:marLeft w:val="640"/>
          <w:marRight w:val="0"/>
          <w:marTop w:val="0"/>
          <w:marBottom w:val="0"/>
          <w:divBdr>
            <w:top w:val="none" w:sz="0" w:space="0" w:color="auto"/>
            <w:left w:val="none" w:sz="0" w:space="0" w:color="auto"/>
            <w:bottom w:val="none" w:sz="0" w:space="0" w:color="auto"/>
            <w:right w:val="none" w:sz="0" w:space="0" w:color="auto"/>
          </w:divBdr>
        </w:div>
        <w:div w:id="225839391">
          <w:marLeft w:val="640"/>
          <w:marRight w:val="0"/>
          <w:marTop w:val="0"/>
          <w:marBottom w:val="0"/>
          <w:divBdr>
            <w:top w:val="none" w:sz="0" w:space="0" w:color="auto"/>
            <w:left w:val="none" w:sz="0" w:space="0" w:color="auto"/>
            <w:bottom w:val="none" w:sz="0" w:space="0" w:color="auto"/>
            <w:right w:val="none" w:sz="0" w:space="0" w:color="auto"/>
          </w:divBdr>
        </w:div>
        <w:div w:id="235169962">
          <w:marLeft w:val="640"/>
          <w:marRight w:val="0"/>
          <w:marTop w:val="0"/>
          <w:marBottom w:val="0"/>
          <w:divBdr>
            <w:top w:val="none" w:sz="0" w:space="0" w:color="auto"/>
            <w:left w:val="none" w:sz="0" w:space="0" w:color="auto"/>
            <w:bottom w:val="none" w:sz="0" w:space="0" w:color="auto"/>
            <w:right w:val="none" w:sz="0" w:space="0" w:color="auto"/>
          </w:divBdr>
        </w:div>
        <w:div w:id="266160347">
          <w:marLeft w:val="640"/>
          <w:marRight w:val="0"/>
          <w:marTop w:val="0"/>
          <w:marBottom w:val="0"/>
          <w:divBdr>
            <w:top w:val="none" w:sz="0" w:space="0" w:color="auto"/>
            <w:left w:val="none" w:sz="0" w:space="0" w:color="auto"/>
            <w:bottom w:val="none" w:sz="0" w:space="0" w:color="auto"/>
            <w:right w:val="none" w:sz="0" w:space="0" w:color="auto"/>
          </w:divBdr>
        </w:div>
        <w:div w:id="278070659">
          <w:marLeft w:val="640"/>
          <w:marRight w:val="0"/>
          <w:marTop w:val="0"/>
          <w:marBottom w:val="0"/>
          <w:divBdr>
            <w:top w:val="none" w:sz="0" w:space="0" w:color="auto"/>
            <w:left w:val="none" w:sz="0" w:space="0" w:color="auto"/>
            <w:bottom w:val="none" w:sz="0" w:space="0" w:color="auto"/>
            <w:right w:val="none" w:sz="0" w:space="0" w:color="auto"/>
          </w:divBdr>
        </w:div>
        <w:div w:id="279067423">
          <w:marLeft w:val="640"/>
          <w:marRight w:val="0"/>
          <w:marTop w:val="0"/>
          <w:marBottom w:val="0"/>
          <w:divBdr>
            <w:top w:val="none" w:sz="0" w:space="0" w:color="auto"/>
            <w:left w:val="none" w:sz="0" w:space="0" w:color="auto"/>
            <w:bottom w:val="none" w:sz="0" w:space="0" w:color="auto"/>
            <w:right w:val="none" w:sz="0" w:space="0" w:color="auto"/>
          </w:divBdr>
        </w:div>
        <w:div w:id="284428488">
          <w:marLeft w:val="640"/>
          <w:marRight w:val="0"/>
          <w:marTop w:val="0"/>
          <w:marBottom w:val="0"/>
          <w:divBdr>
            <w:top w:val="none" w:sz="0" w:space="0" w:color="auto"/>
            <w:left w:val="none" w:sz="0" w:space="0" w:color="auto"/>
            <w:bottom w:val="none" w:sz="0" w:space="0" w:color="auto"/>
            <w:right w:val="none" w:sz="0" w:space="0" w:color="auto"/>
          </w:divBdr>
        </w:div>
        <w:div w:id="285350866">
          <w:marLeft w:val="640"/>
          <w:marRight w:val="0"/>
          <w:marTop w:val="0"/>
          <w:marBottom w:val="0"/>
          <w:divBdr>
            <w:top w:val="none" w:sz="0" w:space="0" w:color="auto"/>
            <w:left w:val="none" w:sz="0" w:space="0" w:color="auto"/>
            <w:bottom w:val="none" w:sz="0" w:space="0" w:color="auto"/>
            <w:right w:val="none" w:sz="0" w:space="0" w:color="auto"/>
          </w:divBdr>
        </w:div>
        <w:div w:id="287707203">
          <w:marLeft w:val="640"/>
          <w:marRight w:val="0"/>
          <w:marTop w:val="0"/>
          <w:marBottom w:val="0"/>
          <w:divBdr>
            <w:top w:val="none" w:sz="0" w:space="0" w:color="auto"/>
            <w:left w:val="none" w:sz="0" w:space="0" w:color="auto"/>
            <w:bottom w:val="none" w:sz="0" w:space="0" w:color="auto"/>
            <w:right w:val="none" w:sz="0" w:space="0" w:color="auto"/>
          </w:divBdr>
        </w:div>
        <w:div w:id="294990134">
          <w:marLeft w:val="640"/>
          <w:marRight w:val="0"/>
          <w:marTop w:val="0"/>
          <w:marBottom w:val="0"/>
          <w:divBdr>
            <w:top w:val="none" w:sz="0" w:space="0" w:color="auto"/>
            <w:left w:val="none" w:sz="0" w:space="0" w:color="auto"/>
            <w:bottom w:val="none" w:sz="0" w:space="0" w:color="auto"/>
            <w:right w:val="none" w:sz="0" w:space="0" w:color="auto"/>
          </w:divBdr>
        </w:div>
        <w:div w:id="296881038">
          <w:marLeft w:val="640"/>
          <w:marRight w:val="0"/>
          <w:marTop w:val="0"/>
          <w:marBottom w:val="0"/>
          <w:divBdr>
            <w:top w:val="none" w:sz="0" w:space="0" w:color="auto"/>
            <w:left w:val="none" w:sz="0" w:space="0" w:color="auto"/>
            <w:bottom w:val="none" w:sz="0" w:space="0" w:color="auto"/>
            <w:right w:val="none" w:sz="0" w:space="0" w:color="auto"/>
          </w:divBdr>
        </w:div>
        <w:div w:id="304629334">
          <w:marLeft w:val="640"/>
          <w:marRight w:val="0"/>
          <w:marTop w:val="0"/>
          <w:marBottom w:val="0"/>
          <w:divBdr>
            <w:top w:val="none" w:sz="0" w:space="0" w:color="auto"/>
            <w:left w:val="none" w:sz="0" w:space="0" w:color="auto"/>
            <w:bottom w:val="none" w:sz="0" w:space="0" w:color="auto"/>
            <w:right w:val="none" w:sz="0" w:space="0" w:color="auto"/>
          </w:divBdr>
        </w:div>
        <w:div w:id="319192491">
          <w:marLeft w:val="640"/>
          <w:marRight w:val="0"/>
          <w:marTop w:val="0"/>
          <w:marBottom w:val="0"/>
          <w:divBdr>
            <w:top w:val="none" w:sz="0" w:space="0" w:color="auto"/>
            <w:left w:val="none" w:sz="0" w:space="0" w:color="auto"/>
            <w:bottom w:val="none" w:sz="0" w:space="0" w:color="auto"/>
            <w:right w:val="none" w:sz="0" w:space="0" w:color="auto"/>
          </w:divBdr>
        </w:div>
        <w:div w:id="322515260">
          <w:marLeft w:val="640"/>
          <w:marRight w:val="0"/>
          <w:marTop w:val="0"/>
          <w:marBottom w:val="0"/>
          <w:divBdr>
            <w:top w:val="none" w:sz="0" w:space="0" w:color="auto"/>
            <w:left w:val="none" w:sz="0" w:space="0" w:color="auto"/>
            <w:bottom w:val="none" w:sz="0" w:space="0" w:color="auto"/>
            <w:right w:val="none" w:sz="0" w:space="0" w:color="auto"/>
          </w:divBdr>
        </w:div>
        <w:div w:id="325013692">
          <w:marLeft w:val="640"/>
          <w:marRight w:val="0"/>
          <w:marTop w:val="0"/>
          <w:marBottom w:val="0"/>
          <w:divBdr>
            <w:top w:val="none" w:sz="0" w:space="0" w:color="auto"/>
            <w:left w:val="none" w:sz="0" w:space="0" w:color="auto"/>
            <w:bottom w:val="none" w:sz="0" w:space="0" w:color="auto"/>
            <w:right w:val="none" w:sz="0" w:space="0" w:color="auto"/>
          </w:divBdr>
        </w:div>
        <w:div w:id="344326832">
          <w:marLeft w:val="640"/>
          <w:marRight w:val="0"/>
          <w:marTop w:val="0"/>
          <w:marBottom w:val="0"/>
          <w:divBdr>
            <w:top w:val="none" w:sz="0" w:space="0" w:color="auto"/>
            <w:left w:val="none" w:sz="0" w:space="0" w:color="auto"/>
            <w:bottom w:val="none" w:sz="0" w:space="0" w:color="auto"/>
            <w:right w:val="none" w:sz="0" w:space="0" w:color="auto"/>
          </w:divBdr>
        </w:div>
        <w:div w:id="347024753">
          <w:marLeft w:val="640"/>
          <w:marRight w:val="0"/>
          <w:marTop w:val="0"/>
          <w:marBottom w:val="0"/>
          <w:divBdr>
            <w:top w:val="none" w:sz="0" w:space="0" w:color="auto"/>
            <w:left w:val="none" w:sz="0" w:space="0" w:color="auto"/>
            <w:bottom w:val="none" w:sz="0" w:space="0" w:color="auto"/>
            <w:right w:val="none" w:sz="0" w:space="0" w:color="auto"/>
          </w:divBdr>
        </w:div>
        <w:div w:id="368921406">
          <w:marLeft w:val="640"/>
          <w:marRight w:val="0"/>
          <w:marTop w:val="0"/>
          <w:marBottom w:val="0"/>
          <w:divBdr>
            <w:top w:val="none" w:sz="0" w:space="0" w:color="auto"/>
            <w:left w:val="none" w:sz="0" w:space="0" w:color="auto"/>
            <w:bottom w:val="none" w:sz="0" w:space="0" w:color="auto"/>
            <w:right w:val="none" w:sz="0" w:space="0" w:color="auto"/>
          </w:divBdr>
        </w:div>
        <w:div w:id="369959307">
          <w:marLeft w:val="640"/>
          <w:marRight w:val="0"/>
          <w:marTop w:val="0"/>
          <w:marBottom w:val="0"/>
          <w:divBdr>
            <w:top w:val="none" w:sz="0" w:space="0" w:color="auto"/>
            <w:left w:val="none" w:sz="0" w:space="0" w:color="auto"/>
            <w:bottom w:val="none" w:sz="0" w:space="0" w:color="auto"/>
            <w:right w:val="none" w:sz="0" w:space="0" w:color="auto"/>
          </w:divBdr>
        </w:div>
        <w:div w:id="387150811">
          <w:marLeft w:val="640"/>
          <w:marRight w:val="0"/>
          <w:marTop w:val="0"/>
          <w:marBottom w:val="0"/>
          <w:divBdr>
            <w:top w:val="none" w:sz="0" w:space="0" w:color="auto"/>
            <w:left w:val="none" w:sz="0" w:space="0" w:color="auto"/>
            <w:bottom w:val="none" w:sz="0" w:space="0" w:color="auto"/>
            <w:right w:val="none" w:sz="0" w:space="0" w:color="auto"/>
          </w:divBdr>
        </w:div>
        <w:div w:id="399980489">
          <w:marLeft w:val="640"/>
          <w:marRight w:val="0"/>
          <w:marTop w:val="0"/>
          <w:marBottom w:val="0"/>
          <w:divBdr>
            <w:top w:val="none" w:sz="0" w:space="0" w:color="auto"/>
            <w:left w:val="none" w:sz="0" w:space="0" w:color="auto"/>
            <w:bottom w:val="none" w:sz="0" w:space="0" w:color="auto"/>
            <w:right w:val="none" w:sz="0" w:space="0" w:color="auto"/>
          </w:divBdr>
        </w:div>
        <w:div w:id="402947312">
          <w:marLeft w:val="640"/>
          <w:marRight w:val="0"/>
          <w:marTop w:val="0"/>
          <w:marBottom w:val="0"/>
          <w:divBdr>
            <w:top w:val="none" w:sz="0" w:space="0" w:color="auto"/>
            <w:left w:val="none" w:sz="0" w:space="0" w:color="auto"/>
            <w:bottom w:val="none" w:sz="0" w:space="0" w:color="auto"/>
            <w:right w:val="none" w:sz="0" w:space="0" w:color="auto"/>
          </w:divBdr>
        </w:div>
        <w:div w:id="410852695">
          <w:marLeft w:val="640"/>
          <w:marRight w:val="0"/>
          <w:marTop w:val="0"/>
          <w:marBottom w:val="0"/>
          <w:divBdr>
            <w:top w:val="none" w:sz="0" w:space="0" w:color="auto"/>
            <w:left w:val="none" w:sz="0" w:space="0" w:color="auto"/>
            <w:bottom w:val="none" w:sz="0" w:space="0" w:color="auto"/>
            <w:right w:val="none" w:sz="0" w:space="0" w:color="auto"/>
          </w:divBdr>
        </w:div>
        <w:div w:id="415051849">
          <w:marLeft w:val="640"/>
          <w:marRight w:val="0"/>
          <w:marTop w:val="0"/>
          <w:marBottom w:val="0"/>
          <w:divBdr>
            <w:top w:val="none" w:sz="0" w:space="0" w:color="auto"/>
            <w:left w:val="none" w:sz="0" w:space="0" w:color="auto"/>
            <w:bottom w:val="none" w:sz="0" w:space="0" w:color="auto"/>
            <w:right w:val="none" w:sz="0" w:space="0" w:color="auto"/>
          </w:divBdr>
        </w:div>
        <w:div w:id="417606549">
          <w:marLeft w:val="640"/>
          <w:marRight w:val="0"/>
          <w:marTop w:val="0"/>
          <w:marBottom w:val="0"/>
          <w:divBdr>
            <w:top w:val="none" w:sz="0" w:space="0" w:color="auto"/>
            <w:left w:val="none" w:sz="0" w:space="0" w:color="auto"/>
            <w:bottom w:val="none" w:sz="0" w:space="0" w:color="auto"/>
            <w:right w:val="none" w:sz="0" w:space="0" w:color="auto"/>
          </w:divBdr>
        </w:div>
        <w:div w:id="444890838">
          <w:marLeft w:val="640"/>
          <w:marRight w:val="0"/>
          <w:marTop w:val="0"/>
          <w:marBottom w:val="0"/>
          <w:divBdr>
            <w:top w:val="none" w:sz="0" w:space="0" w:color="auto"/>
            <w:left w:val="none" w:sz="0" w:space="0" w:color="auto"/>
            <w:bottom w:val="none" w:sz="0" w:space="0" w:color="auto"/>
            <w:right w:val="none" w:sz="0" w:space="0" w:color="auto"/>
          </w:divBdr>
        </w:div>
        <w:div w:id="459955779">
          <w:marLeft w:val="640"/>
          <w:marRight w:val="0"/>
          <w:marTop w:val="0"/>
          <w:marBottom w:val="0"/>
          <w:divBdr>
            <w:top w:val="none" w:sz="0" w:space="0" w:color="auto"/>
            <w:left w:val="none" w:sz="0" w:space="0" w:color="auto"/>
            <w:bottom w:val="none" w:sz="0" w:space="0" w:color="auto"/>
            <w:right w:val="none" w:sz="0" w:space="0" w:color="auto"/>
          </w:divBdr>
        </w:div>
        <w:div w:id="479806843">
          <w:marLeft w:val="640"/>
          <w:marRight w:val="0"/>
          <w:marTop w:val="0"/>
          <w:marBottom w:val="0"/>
          <w:divBdr>
            <w:top w:val="none" w:sz="0" w:space="0" w:color="auto"/>
            <w:left w:val="none" w:sz="0" w:space="0" w:color="auto"/>
            <w:bottom w:val="none" w:sz="0" w:space="0" w:color="auto"/>
            <w:right w:val="none" w:sz="0" w:space="0" w:color="auto"/>
          </w:divBdr>
        </w:div>
        <w:div w:id="508981504">
          <w:marLeft w:val="640"/>
          <w:marRight w:val="0"/>
          <w:marTop w:val="0"/>
          <w:marBottom w:val="0"/>
          <w:divBdr>
            <w:top w:val="none" w:sz="0" w:space="0" w:color="auto"/>
            <w:left w:val="none" w:sz="0" w:space="0" w:color="auto"/>
            <w:bottom w:val="none" w:sz="0" w:space="0" w:color="auto"/>
            <w:right w:val="none" w:sz="0" w:space="0" w:color="auto"/>
          </w:divBdr>
        </w:div>
        <w:div w:id="534581323">
          <w:marLeft w:val="640"/>
          <w:marRight w:val="0"/>
          <w:marTop w:val="0"/>
          <w:marBottom w:val="0"/>
          <w:divBdr>
            <w:top w:val="none" w:sz="0" w:space="0" w:color="auto"/>
            <w:left w:val="none" w:sz="0" w:space="0" w:color="auto"/>
            <w:bottom w:val="none" w:sz="0" w:space="0" w:color="auto"/>
            <w:right w:val="none" w:sz="0" w:space="0" w:color="auto"/>
          </w:divBdr>
        </w:div>
        <w:div w:id="538202849">
          <w:marLeft w:val="640"/>
          <w:marRight w:val="0"/>
          <w:marTop w:val="0"/>
          <w:marBottom w:val="0"/>
          <w:divBdr>
            <w:top w:val="none" w:sz="0" w:space="0" w:color="auto"/>
            <w:left w:val="none" w:sz="0" w:space="0" w:color="auto"/>
            <w:bottom w:val="none" w:sz="0" w:space="0" w:color="auto"/>
            <w:right w:val="none" w:sz="0" w:space="0" w:color="auto"/>
          </w:divBdr>
        </w:div>
        <w:div w:id="541482932">
          <w:marLeft w:val="640"/>
          <w:marRight w:val="0"/>
          <w:marTop w:val="0"/>
          <w:marBottom w:val="0"/>
          <w:divBdr>
            <w:top w:val="none" w:sz="0" w:space="0" w:color="auto"/>
            <w:left w:val="none" w:sz="0" w:space="0" w:color="auto"/>
            <w:bottom w:val="none" w:sz="0" w:space="0" w:color="auto"/>
            <w:right w:val="none" w:sz="0" w:space="0" w:color="auto"/>
          </w:divBdr>
        </w:div>
        <w:div w:id="560946512">
          <w:marLeft w:val="640"/>
          <w:marRight w:val="0"/>
          <w:marTop w:val="0"/>
          <w:marBottom w:val="0"/>
          <w:divBdr>
            <w:top w:val="none" w:sz="0" w:space="0" w:color="auto"/>
            <w:left w:val="none" w:sz="0" w:space="0" w:color="auto"/>
            <w:bottom w:val="none" w:sz="0" w:space="0" w:color="auto"/>
            <w:right w:val="none" w:sz="0" w:space="0" w:color="auto"/>
          </w:divBdr>
        </w:div>
        <w:div w:id="561329365">
          <w:marLeft w:val="640"/>
          <w:marRight w:val="0"/>
          <w:marTop w:val="0"/>
          <w:marBottom w:val="0"/>
          <w:divBdr>
            <w:top w:val="none" w:sz="0" w:space="0" w:color="auto"/>
            <w:left w:val="none" w:sz="0" w:space="0" w:color="auto"/>
            <w:bottom w:val="none" w:sz="0" w:space="0" w:color="auto"/>
            <w:right w:val="none" w:sz="0" w:space="0" w:color="auto"/>
          </w:divBdr>
        </w:div>
        <w:div w:id="562714865">
          <w:marLeft w:val="640"/>
          <w:marRight w:val="0"/>
          <w:marTop w:val="0"/>
          <w:marBottom w:val="0"/>
          <w:divBdr>
            <w:top w:val="none" w:sz="0" w:space="0" w:color="auto"/>
            <w:left w:val="none" w:sz="0" w:space="0" w:color="auto"/>
            <w:bottom w:val="none" w:sz="0" w:space="0" w:color="auto"/>
            <w:right w:val="none" w:sz="0" w:space="0" w:color="auto"/>
          </w:divBdr>
        </w:div>
        <w:div w:id="565918324">
          <w:marLeft w:val="640"/>
          <w:marRight w:val="0"/>
          <w:marTop w:val="0"/>
          <w:marBottom w:val="0"/>
          <w:divBdr>
            <w:top w:val="none" w:sz="0" w:space="0" w:color="auto"/>
            <w:left w:val="none" w:sz="0" w:space="0" w:color="auto"/>
            <w:bottom w:val="none" w:sz="0" w:space="0" w:color="auto"/>
            <w:right w:val="none" w:sz="0" w:space="0" w:color="auto"/>
          </w:divBdr>
        </w:div>
        <w:div w:id="567036499">
          <w:marLeft w:val="640"/>
          <w:marRight w:val="0"/>
          <w:marTop w:val="0"/>
          <w:marBottom w:val="0"/>
          <w:divBdr>
            <w:top w:val="none" w:sz="0" w:space="0" w:color="auto"/>
            <w:left w:val="none" w:sz="0" w:space="0" w:color="auto"/>
            <w:bottom w:val="none" w:sz="0" w:space="0" w:color="auto"/>
            <w:right w:val="none" w:sz="0" w:space="0" w:color="auto"/>
          </w:divBdr>
        </w:div>
        <w:div w:id="570194302">
          <w:marLeft w:val="640"/>
          <w:marRight w:val="0"/>
          <w:marTop w:val="0"/>
          <w:marBottom w:val="0"/>
          <w:divBdr>
            <w:top w:val="none" w:sz="0" w:space="0" w:color="auto"/>
            <w:left w:val="none" w:sz="0" w:space="0" w:color="auto"/>
            <w:bottom w:val="none" w:sz="0" w:space="0" w:color="auto"/>
            <w:right w:val="none" w:sz="0" w:space="0" w:color="auto"/>
          </w:divBdr>
        </w:div>
        <w:div w:id="570501927">
          <w:marLeft w:val="640"/>
          <w:marRight w:val="0"/>
          <w:marTop w:val="0"/>
          <w:marBottom w:val="0"/>
          <w:divBdr>
            <w:top w:val="none" w:sz="0" w:space="0" w:color="auto"/>
            <w:left w:val="none" w:sz="0" w:space="0" w:color="auto"/>
            <w:bottom w:val="none" w:sz="0" w:space="0" w:color="auto"/>
            <w:right w:val="none" w:sz="0" w:space="0" w:color="auto"/>
          </w:divBdr>
        </w:div>
        <w:div w:id="574974924">
          <w:marLeft w:val="640"/>
          <w:marRight w:val="0"/>
          <w:marTop w:val="0"/>
          <w:marBottom w:val="0"/>
          <w:divBdr>
            <w:top w:val="none" w:sz="0" w:space="0" w:color="auto"/>
            <w:left w:val="none" w:sz="0" w:space="0" w:color="auto"/>
            <w:bottom w:val="none" w:sz="0" w:space="0" w:color="auto"/>
            <w:right w:val="none" w:sz="0" w:space="0" w:color="auto"/>
          </w:divBdr>
        </w:div>
        <w:div w:id="594636158">
          <w:marLeft w:val="640"/>
          <w:marRight w:val="0"/>
          <w:marTop w:val="0"/>
          <w:marBottom w:val="0"/>
          <w:divBdr>
            <w:top w:val="none" w:sz="0" w:space="0" w:color="auto"/>
            <w:left w:val="none" w:sz="0" w:space="0" w:color="auto"/>
            <w:bottom w:val="none" w:sz="0" w:space="0" w:color="auto"/>
            <w:right w:val="none" w:sz="0" w:space="0" w:color="auto"/>
          </w:divBdr>
        </w:div>
        <w:div w:id="611984322">
          <w:marLeft w:val="640"/>
          <w:marRight w:val="0"/>
          <w:marTop w:val="0"/>
          <w:marBottom w:val="0"/>
          <w:divBdr>
            <w:top w:val="none" w:sz="0" w:space="0" w:color="auto"/>
            <w:left w:val="none" w:sz="0" w:space="0" w:color="auto"/>
            <w:bottom w:val="none" w:sz="0" w:space="0" w:color="auto"/>
            <w:right w:val="none" w:sz="0" w:space="0" w:color="auto"/>
          </w:divBdr>
        </w:div>
        <w:div w:id="622658475">
          <w:marLeft w:val="640"/>
          <w:marRight w:val="0"/>
          <w:marTop w:val="0"/>
          <w:marBottom w:val="0"/>
          <w:divBdr>
            <w:top w:val="none" w:sz="0" w:space="0" w:color="auto"/>
            <w:left w:val="none" w:sz="0" w:space="0" w:color="auto"/>
            <w:bottom w:val="none" w:sz="0" w:space="0" w:color="auto"/>
            <w:right w:val="none" w:sz="0" w:space="0" w:color="auto"/>
          </w:divBdr>
        </w:div>
        <w:div w:id="625310927">
          <w:marLeft w:val="640"/>
          <w:marRight w:val="0"/>
          <w:marTop w:val="0"/>
          <w:marBottom w:val="0"/>
          <w:divBdr>
            <w:top w:val="none" w:sz="0" w:space="0" w:color="auto"/>
            <w:left w:val="none" w:sz="0" w:space="0" w:color="auto"/>
            <w:bottom w:val="none" w:sz="0" w:space="0" w:color="auto"/>
            <w:right w:val="none" w:sz="0" w:space="0" w:color="auto"/>
          </w:divBdr>
        </w:div>
        <w:div w:id="639918744">
          <w:marLeft w:val="640"/>
          <w:marRight w:val="0"/>
          <w:marTop w:val="0"/>
          <w:marBottom w:val="0"/>
          <w:divBdr>
            <w:top w:val="none" w:sz="0" w:space="0" w:color="auto"/>
            <w:left w:val="none" w:sz="0" w:space="0" w:color="auto"/>
            <w:bottom w:val="none" w:sz="0" w:space="0" w:color="auto"/>
            <w:right w:val="none" w:sz="0" w:space="0" w:color="auto"/>
          </w:divBdr>
        </w:div>
        <w:div w:id="651060895">
          <w:marLeft w:val="640"/>
          <w:marRight w:val="0"/>
          <w:marTop w:val="0"/>
          <w:marBottom w:val="0"/>
          <w:divBdr>
            <w:top w:val="none" w:sz="0" w:space="0" w:color="auto"/>
            <w:left w:val="none" w:sz="0" w:space="0" w:color="auto"/>
            <w:bottom w:val="none" w:sz="0" w:space="0" w:color="auto"/>
            <w:right w:val="none" w:sz="0" w:space="0" w:color="auto"/>
          </w:divBdr>
        </w:div>
        <w:div w:id="664549819">
          <w:marLeft w:val="640"/>
          <w:marRight w:val="0"/>
          <w:marTop w:val="0"/>
          <w:marBottom w:val="0"/>
          <w:divBdr>
            <w:top w:val="none" w:sz="0" w:space="0" w:color="auto"/>
            <w:left w:val="none" w:sz="0" w:space="0" w:color="auto"/>
            <w:bottom w:val="none" w:sz="0" w:space="0" w:color="auto"/>
            <w:right w:val="none" w:sz="0" w:space="0" w:color="auto"/>
          </w:divBdr>
        </w:div>
        <w:div w:id="670330129">
          <w:marLeft w:val="640"/>
          <w:marRight w:val="0"/>
          <w:marTop w:val="0"/>
          <w:marBottom w:val="0"/>
          <w:divBdr>
            <w:top w:val="none" w:sz="0" w:space="0" w:color="auto"/>
            <w:left w:val="none" w:sz="0" w:space="0" w:color="auto"/>
            <w:bottom w:val="none" w:sz="0" w:space="0" w:color="auto"/>
            <w:right w:val="none" w:sz="0" w:space="0" w:color="auto"/>
          </w:divBdr>
        </w:div>
        <w:div w:id="685058475">
          <w:marLeft w:val="640"/>
          <w:marRight w:val="0"/>
          <w:marTop w:val="0"/>
          <w:marBottom w:val="0"/>
          <w:divBdr>
            <w:top w:val="none" w:sz="0" w:space="0" w:color="auto"/>
            <w:left w:val="none" w:sz="0" w:space="0" w:color="auto"/>
            <w:bottom w:val="none" w:sz="0" w:space="0" w:color="auto"/>
            <w:right w:val="none" w:sz="0" w:space="0" w:color="auto"/>
          </w:divBdr>
        </w:div>
        <w:div w:id="686370944">
          <w:marLeft w:val="640"/>
          <w:marRight w:val="0"/>
          <w:marTop w:val="0"/>
          <w:marBottom w:val="0"/>
          <w:divBdr>
            <w:top w:val="none" w:sz="0" w:space="0" w:color="auto"/>
            <w:left w:val="none" w:sz="0" w:space="0" w:color="auto"/>
            <w:bottom w:val="none" w:sz="0" w:space="0" w:color="auto"/>
            <w:right w:val="none" w:sz="0" w:space="0" w:color="auto"/>
          </w:divBdr>
        </w:div>
        <w:div w:id="700983589">
          <w:marLeft w:val="640"/>
          <w:marRight w:val="0"/>
          <w:marTop w:val="0"/>
          <w:marBottom w:val="0"/>
          <w:divBdr>
            <w:top w:val="none" w:sz="0" w:space="0" w:color="auto"/>
            <w:left w:val="none" w:sz="0" w:space="0" w:color="auto"/>
            <w:bottom w:val="none" w:sz="0" w:space="0" w:color="auto"/>
            <w:right w:val="none" w:sz="0" w:space="0" w:color="auto"/>
          </w:divBdr>
        </w:div>
        <w:div w:id="703554616">
          <w:marLeft w:val="640"/>
          <w:marRight w:val="0"/>
          <w:marTop w:val="0"/>
          <w:marBottom w:val="0"/>
          <w:divBdr>
            <w:top w:val="none" w:sz="0" w:space="0" w:color="auto"/>
            <w:left w:val="none" w:sz="0" w:space="0" w:color="auto"/>
            <w:bottom w:val="none" w:sz="0" w:space="0" w:color="auto"/>
            <w:right w:val="none" w:sz="0" w:space="0" w:color="auto"/>
          </w:divBdr>
        </w:div>
        <w:div w:id="713582408">
          <w:marLeft w:val="640"/>
          <w:marRight w:val="0"/>
          <w:marTop w:val="0"/>
          <w:marBottom w:val="0"/>
          <w:divBdr>
            <w:top w:val="none" w:sz="0" w:space="0" w:color="auto"/>
            <w:left w:val="none" w:sz="0" w:space="0" w:color="auto"/>
            <w:bottom w:val="none" w:sz="0" w:space="0" w:color="auto"/>
            <w:right w:val="none" w:sz="0" w:space="0" w:color="auto"/>
          </w:divBdr>
        </w:div>
        <w:div w:id="721173783">
          <w:marLeft w:val="640"/>
          <w:marRight w:val="0"/>
          <w:marTop w:val="0"/>
          <w:marBottom w:val="0"/>
          <w:divBdr>
            <w:top w:val="none" w:sz="0" w:space="0" w:color="auto"/>
            <w:left w:val="none" w:sz="0" w:space="0" w:color="auto"/>
            <w:bottom w:val="none" w:sz="0" w:space="0" w:color="auto"/>
            <w:right w:val="none" w:sz="0" w:space="0" w:color="auto"/>
          </w:divBdr>
        </w:div>
        <w:div w:id="721486920">
          <w:marLeft w:val="640"/>
          <w:marRight w:val="0"/>
          <w:marTop w:val="0"/>
          <w:marBottom w:val="0"/>
          <w:divBdr>
            <w:top w:val="none" w:sz="0" w:space="0" w:color="auto"/>
            <w:left w:val="none" w:sz="0" w:space="0" w:color="auto"/>
            <w:bottom w:val="none" w:sz="0" w:space="0" w:color="auto"/>
            <w:right w:val="none" w:sz="0" w:space="0" w:color="auto"/>
          </w:divBdr>
        </w:div>
        <w:div w:id="723144960">
          <w:marLeft w:val="640"/>
          <w:marRight w:val="0"/>
          <w:marTop w:val="0"/>
          <w:marBottom w:val="0"/>
          <w:divBdr>
            <w:top w:val="none" w:sz="0" w:space="0" w:color="auto"/>
            <w:left w:val="none" w:sz="0" w:space="0" w:color="auto"/>
            <w:bottom w:val="none" w:sz="0" w:space="0" w:color="auto"/>
            <w:right w:val="none" w:sz="0" w:space="0" w:color="auto"/>
          </w:divBdr>
        </w:div>
        <w:div w:id="773017916">
          <w:marLeft w:val="640"/>
          <w:marRight w:val="0"/>
          <w:marTop w:val="0"/>
          <w:marBottom w:val="0"/>
          <w:divBdr>
            <w:top w:val="none" w:sz="0" w:space="0" w:color="auto"/>
            <w:left w:val="none" w:sz="0" w:space="0" w:color="auto"/>
            <w:bottom w:val="none" w:sz="0" w:space="0" w:color="auto"/>
            <w:right w:val="none" w:sz="0" w:space="0" w:color="auto"/>
          </w:divBdr>
        </w:div>
        <w:div w:id="774793502">
          <w:marLeft w:val="640"/>
          <w:marRight w:val="0"/>
          <w:marTop w:val="0"/>
          <w:marBottom w:val="0"/>
          <w:divBdr>
            <w:top w:val="none" w:sz="0" w:space="0" w:color="auto"/>
            <w:left w:val="none" w:sz="0" w:space="0" w:color="auto"/>
            <w:bottom w:val="none" w:sz="0" w:space="0" w:color="auto"/>
            <w:right w:val="none" w:sz="0" w:space="0" w:color="auto"/>
          </w:divBdr>
        </w:div>
        <w:div w:id="781194629">
          <w:marLeft w:val="640"/>
          <w:marRight w:val="0"/>
          <w:marTop w:val="0"/>
          <w:marBottom w:val="0"/>
          <w:divBdr>
            <w:top w:val="none" w:sz="0" w:space="0" w:color="auto"/>
            <w:left w:val="none" w:sz="0" w:space="0" w:color="auto"/>
            <w:bottom w:val="none" w:sz="0" w:space="0" w:color="auto"/>
            <w:right w:val="none" w:sz="0" w:space="0" w:color="auto"/>
          </w:divBdr>
        </w:div>
        <w:div w:id="784930963">
          <w:marLeft w:val="640"/>
          <w:marRight w:val="0"/>
          <w:marTop w:val="0"/>
          <w:marBottom w:val="0"/>
          <w:divBdr>
            <w:top w:val="none" w:sz="0" w:space="0" w:color="auto"/>
            <w:left w:val="none" w:sz="0" w:space="0" w:color="auto"/>
            <w:bottom w:val="none" w:sz="0" w:space="0" w:color="auto"/>
            <w:right w:val="none" w:sz="0" w:space="0" w:color="auto"/>
          </w:divBdr>
        </w:div>
        <w:div w:id="786854371">
          <w:marLeft w:val="640"/>
          <w:marRight w:val="0"/>
          <w:marTop w:val="0"/>
          <w:marBottom w:val="0"/>
          <w:divBdr>
            <w:top w:val="none" w:sz="0" w:space="0" w:color="auto"/>
            <w:left w:val="none" w:sz="0" w:space="0" w:color="auto"/>
            <w:bottom w:val="none" w:sz="0" w:space="0" w:color="auto"/>
            <w:right w:val="none" w:sz="0" w:space="0" w:color="auto"/>
          </w:divBdr>
        </w:div>
        <w:div w:id="788857447">
          <w:marLeft w:val="640"/>
          <w:marRight w:val="0"/>
          <w:marTop w:val="0"/>
          <w:marBottom w:val="0"/>
          <w:divBdr>
            <w:top w:val="none" w:sz="0" w:space="0" w:color="auto"/>
            <w:left w:val="none" w:sz="0" w:space="0" w:color="auto"/>
            <w:bottom w:val="none" w:sz="0" w:space="0" w:color="auto"/>
            <w:right w:val="none" w:sz="0" w:space="0" w:color="auto"/>
          </w:divBdr>
        </w:div>
        <w:div w:id="794524909">
          <w:marLeft w:val="640"/>
          <w:marRight w:val="0"/>
          <w:marTop w:val="0"/>
          <w:marBottom w:val="0"/>
          <w:divBdr>
            <w:top w:val="none" w:sz="0" w:space="0" w:color="auto"/>
            <w:left w:val="none" w:sz="0" w:space="0" w:color="auto"/>
            <w:bottom w:val="none" w:sz="0" w:space="0" w:color="auto"/>
            <w:right w:val="none" w:sz="0" w:space="0" w:color="auto"/>
          </w:divBdr>
        </w:div>
        <w:div w:id="802428176">
          <w:marLeft w:val="640"/>
          <w:marRight w:val="0"/>
          <w:marTop w:val="0"/>
          <w:marBottom w:val="0"/>
          <w:divBdr>
            <w:top w:val="none" w:sz="0" w:space="0" w:color="auto"/>
            <w:left w:val="none" w:sz="0" w:space="0" w:color="auto"/>
            <w:bottom w:val="none" w:sz="0" w:space="0" w:color="auto"/>
            <w:right w:val="none" w:sz="0" w:space="0" w:color="auto"/>
          </w:divBdr>
        </w:div>
        <w:div w:id="810370052">
          <w:marLeft w:val="640"/>
          <w:marRight w:val="0"/>
          <w:marTop w:val="0"/>
          <w:marBottom w:val="0"/>
          <w:divBdr>
            <w:top w:val="none" w:sz="0" w:space="0" w:color="auto"/>
            <w:left w:val="none" w:sz="0" w:space="0" w:color="auto"/>
            <w:bottom w:val="none" w:sz="0" w:space="0" w:color="auto"/>
            <w:right w:val="none" w:sz="0" w:space="0" w:color="auto"/>
          </w:divBdr>
        </w:div>
        <w:div w:id="812868220">
          <w:marLeft w:val="640"/>
          <w:marRight w:val="0"/>
          <w:marTop w:val="0"/>
          <w:marBottom w:val="0"/>
          <w:divBdr>
            <w:top w:val="none" w:sz="0" w:space="0" w:color="auto"/>
            <w:left w:val="none" w:sz="0" w:space="0" w:color="auto"/>
            <w:bottom w:val="none" w:sz="0" w:space="0" w:color="auto"/>
            <w:right w:val="none" w:sz="0" w:space="0" w:color="auto"/>
          </w:divBdr>
        </w:div>
        <w:div w:id="818963433">
          <w:marLeft w:val="640"/>
          <w:marRight w:val="0"/>
          <w:marTop w:val="0"/>
          <w:marBottom w:val="0"/>
          <w:divBdr>
            <w:top w:val="none" w:sz="0" w:space="0" w:color="auto"/>
            <w:left w:val="none" w:sz="0" w:space="0" w:color="auto"/>
            <w:bottom w:val="none" w:sz="0" w:space="0" w:color="auto"/>
            <w:right w:val="none" w:sz="0" w:space="0" w:color="auto"/>
          </w:divBdr>
        </w:div>
        <w:div w:id="838035051">
          <w:marLeft w:val="640"/>
          <w:marRight w:val="0"/>
          <w:marTop w:val="0"/>
          <w:marBottom w:val="0"/>
          <w:divBdr>
            <w:top w:val="none" w:sz="0" w:space="0" w:color="auto"/>
            <w:left w:val="none" w:sz="0" w:space="0" w:color="auto"/>
            <w:bottom w:val="none" w:sz="0" w:space="0" w:color="auto"/>
            <w:right w:val="none" w:sz="0" w:space="0" w:color="auto"/>
          </w:divBdr>
        </w:div>
        <w:div w:id="839925751">
          <w:marLeft w:val="640"/>
          <w:marRight w:val="0"/>
          <w:marTop w:val="0"/>
          <w:marBottom w:val="0"/>
          <w:divBdr>
            <w:top w:val="none" w:sz="0" w:space="0" w:color="auto"/>
            <w:left w:val="none" w:sz="0" w:space="0" w:color="auto"/>
            <w:bottom w:val="none" w:sz="0" w:space="0" w:color="auto"/>
            <w:right w:val="none" w:sz="0" w:space="0" w:color="auto"/>
          </w:divBdr>
        </w:div>
        <w:div w:id="841894908">
          <w:marLeft w:val="640"/>
          <w:marRight w:val="0"/>
          <w:marTop w:val="0"/>
          <w:marBottom w:val="0"/>
          <w:divBdr>
            <w:top w:val="none" w:sz="0" w:space="0" w:color="auto"/>
            <w:left w:val="none" w:sz="0" w:space="0" w:color="auto"/>
            <w:bottom w:val="none" w:sz="0" w:space="0" w:color="auto"/>
            <w:right w:val="none" w:sz="0" w:space="0" w:color="auto"/>
          </w:divBdr>
        </w:div>
        <w:div w:id="848757106">
          <w:marLeft w:val="640"/>
          <w:marRight w:val="0"/>
          <w:marTop w:val="0"/>
          <w:marBottom w:val="0"/>
          <w:divBdr>
            <w:top w:val="none" w:sz="0" w:space="0" w:color="auto"/>
            <w:left w:val="none" w:sz="0" w:space="0" w:color="auto"/>
            <w:bottom w:val="none" w:sz="0" w:space="0" w:color="auto"/>
            <w:right w:val="none" w:sz="0" w:space="0" w:color="auto"/>
          </w:divBdr>
        </w:div>
        <w:div w:id="855577057">
          <w:marLeft w:val="640"/>
          <w:marRight w:val="0"/>
          <w:marTop w:val="0"/>
          <w:marBottom w:val="0"/>
          <w:divBdr>
            <w:top w:val="none" w:sz="0" w:space="0" w:color="auto"/>
            <w:left w:val="none" w:sz="0" w:space="0" w:color="auto"/>
            <w:bottom w:val="none" w:sz="0" w:space="0" w:color="auto"/>
            <w:right w:val="none" w:sz="0" w:space="0" w:color="auto"/>
          </w:divBdr>
        </w:div>
        <w:div w:id="858158926">
          <w:marLeft w:val="640"/>
          <w:marRight w:val="0"/>
          <w:marTop w:val="0"/>
          <w:marBottom w:val="0"/>
          <w:divBdr>
            <w:top w:val="none" w:sz="0" w:space="0" w:color="auto"/>
            <w:left w:val="none" w:sz="0" w:space="0" w:color="auto"/>
            <w:bottom w:val="none" w:sz="0" w:space="0" w:color="auto"/>
            <w:right w:val="none" w:sz="0" w:space="0" w:color="auto"/>
          </w:divBdr>
        </w:div>
        <w:div w:id="869487173">
          <w:marLeft w:val="640"/>
          <w:marRight w:val="0"/>
          <w:marTop w:val="0"/>
          <w:marBottom w:val="0"/>
          <w:divBdr>
            <w:top w:val="none" w:sz="0" w:space="0" w:color="auto"/>
            <w:left w:val="none" w:sz="0" w:space="0" w:color="auto"/>
            <w:bottom w:val="none" w:sz="0" w:space="0" w:color="auto"/>
            <w:right w:val="none" w:sz="0" w:space="0" w:color="auto"/>
          </w:divBdr>
        </w:div>
        <w:div w:id="884374044">
          <w:marLeft w:val="640"/>
          <w:marRight w:val="0"/>
          <w:marTop w:val="0"/>
          <w:marBottom w:val="0"/>
          <w:divBdr>
            <w:top w:val="none" w:sz="0" w:space="0" w:color="auto"/>
            <w:left w:val="none" w:sz="0" w:space="0" w:color="auto"/>
            <w:bottom w:val="none" w:sz="0" w:space="0" w:color="auto"/>
            <w:right w:val="none" w:sz="0" w:space="0" w:color="auto"/>
          </w:divBdr>
        </w:div>
        <w:div w:id="885337201">
          <w:marLeft w:val="640"/>
          <w:marRight w:val="0"/>
          <w:marTop w:val="0"/>
          <w:marBottom w:val="0"/>
          <w:divBdr>
            <w:top w:val="none" w:sz="0" w:space="0" w:color="auto"/>
            <w:left w:val="none" w:sz="0" w:space="0" w:color="auto"/>
            <w:bottom w:val="none" w:sz="0" w:space="0" w:color="auto"/>
            <w:right w:val="none" w:sz="0" w:space="0" w:color="auto"/>
          </w:divBdr>
        </w:div>
        <w:div w:id="888883970">
          <w:marLeft w:val="640"/>
          <w:marRight w:val="0"/>
          <w:marTop w:val="0"/>
          <w:marBottom w:val="0"/>
          <w:divBdr>
            <w:top w:val="none" w:sz="0" w:space="0" w:color="auto"/>
            <w:left w:val="none" w:sz="0" w:space="0" w:color="auto"/>
            <w:bottom w:val="none" w:sz="0" w:space="0" w:color="auto"/>
            <w:right w:val="none" w:sz="0" w:space="0" w:color="auto"/>
          </w:divBdr>
        </w:div>
        <w:div w:id="891622004">
          <w:marLeft w:val="640"/>
          <w:marRight w:val="0"/>
          <w:marTop w:val="0"/>
          <w:marBottom w:val="0"/>
          <w:divBdr>
            <w:top w:val="none" w:sz="0" w:space="0" w:color="auto"/>
            <w:left w:val="none" w:sz="0" w:space="0" w:color="auto"/>
            <w:bottom w:val="none" w:sz="0" w:space="0" w:color="auto"/>
            <w:right w:val="none" w:sz="0" w:space="0" w:color="auto"/>
          </w:divBdr>
        </w:div>
        <w:div w:id="914390690">
          <w:marLeft w:val="640"/>
          <w:marRight w:val="0"/>
          <w:marTop w:val="0"/>
          <w:marBottom w:val="0"/>
          <w:divBdr>
            <w:top w:val="none" w:sz="0" w:space="0" w:color="auto"/>
            <w:left w:val="none" w:sz="0" w:space="0" w:color="auto"/>
            <w:bottom w:val="none" w:sz="0" w:space="0" w:color="auto"/>
            <w:right w:val="none" w:sz="0" w:space="0" w:color="auto"/>
          </w:divBdr>
        </w:div>
        <w:div w:id="924455958">
          <w:marLeft w:val="640"/>
          <w:marRight w:val="0"/>
          <w:marTop w:val="0"/>
          <w:marBottom w:val="0"/>
          <w:divBdr>
            <w:top w:val="none" w:sz="0" w:space="0" w:color="auto"/>
            <w:left w:val="none" w:sz="0" w:space="0" w:color="auto"/>
            <w:bottom w:val="none" w:sz="0" w:space="0" w:color="auto"/>
            <w:right w:val="none" w:sz="0" w:space="0" w:color="auto"/>
          </w:divBdr>
        </w:div>
        <w:div w:id="928275983">
          <w:marLeft w:val="640"/>
          <w:marRight w:val="0"/>
          <w:marTop w:val="0"/>
          <w:marBottom w:val="0"/>
          <w:divBdr>
            <w:top w:val="none" w:sz="0" w:space="0" w:color="auto"/>
            <w:left w:val="none" w:sz="0" w:space="0" w:color="auto"/>
            <w:bottom w:val="none" w:sz="0" w:space="0" w:color="auto"/>
            <w:right w:val="none" w:sz="0" w:space="0" w:color="auto"/>
          </w:divBdr>
        </w:div>
        <w:div w:id="953903759">
          <w:marLeft w:val="640"/>
          <w:marRight w:val="0"/>
          <w:marTop w:val="0"/>
          <w:marBottom w:val="0"/>
          <w:divBdr>
            <w:top w:val="none" w:sz="0" w:space="0" w:color="auto"/>
            <w:left w:val="none" w:sz="0" w:space="0" w:color="auto"/>
            <w:bottom w:val="none" w:sz="0" w:space="0" w:color="auto"/>
            <w:right w:val="none" w:sz="0" w:space="0" w:color="auto"/>
          </w:divBdr>
        </w:div>
        <w:div w:id="972373451">
          <w:marLeft w:val="640"/>
          <w:marRight w:val="0"/>
          <w:marTop w:val="0"/>
          <w:marBottom w:val="0"/>
          <w:divBdr>
            <w:top w:val="none" w:sz="0" w:space="0" w:color="auto"/>
            <w:left w:val="none" w:sz="0" w:space="0" w:color="auto"/>
            <w:bottom w:val="none" w:sz="0" w:space="0" w:color="auto"/>
            <w:right w:val="none" w:sz="0" w:space="0" w:color="auto"/>
          </w:divBdr>
        </w:div>
        <w:div w:id="975646385">
          <w:marLeft w:val="640"/>
          <w:marRight w:val="0"/>
          <w:marTop w:val="0"/>
          <w:marBottom w:val="0"/>
          <w:divBdr>
            <w:top w:val="none" w:sz="0" w:space="0" w:color="auto"/>
            <w:left w:val="none" w:sz="0" w:space="0" w:color="auto"/>
            <w:bottom w:val="none" w:sz="0" w:space="0" w:color="auto"/>
            <w:right w:val="none" w:sz="0" w:space="0" w:color="auto"/>
          </w:divBdr>
        </w:div>
        <w:div w:id="986855852">
          <w:marLeft w:val="640"/>
          <w:marRight w:val="0"/>
          <w:marTop w:val="0"/>
          <w:marBottom w:val="0"/>
          <w:divBdr>
            <w:top w:val="none" w:sz="0" w:space="0" w:color="auto"/>
            <w:left w:val="none" w:sz="0" w:space="0" w:color="auto"/>
            <w:bottom w:val="none" w:sz="0" w:space="0" w:color="auto"/>
            <w:right w:val="none" w:sz="0" w:space="0" w:color="auto"/>
          </w:divBdr>
        </w:div>
        <w:div w:id="1001543919">
          <w:marLeft w:val="640"/>
          <w:marRight w:val="0"/>
          <w:marTop w:val="0"/>
          <w:marBottom w:val="0"/>
          <w:divBdr>
            <w:top w:val="none" w:sz="0" w:space="0" w:color="auto"/>
            <w:left w:val="none" w:sz="0" w:space="0" w:color="auto"/>
            <w:bottom w:val="none" w:sz="0" w:space="0" w:color="auto"/>
            <w:right w:val="none" w:sz="0" w:space="0" w:color="auto"/>
          </w:divBdr>
        </w:div>
        <w:div w:id="1024095469">
          <w:marLeft w:val="640"/>
          <w:marRight w:val="0"/>
          <w:marTop w:val="0"/>
          <w:marBottom w:val="0"/>
          <w:divBdr>
            <w:top w:val="none" w:sz="0" w:space="0" w:color="auto"/>
            <w:left w:val="none" w:sz="0" w:space="0" w:color="auto"/>
            <w:bottom w:val="none" w:sz="0" w:space="0" w:color="auto"/>
            <w:right w:val="none" w:sz="0" w:space="0" w:color="auto"/>
          </w:divBdr>
        </w:div>
        <w:div w:id="1037657532">
          <w:marLeft w:val="640"/>
          <w:marRight w:val="0"/>
          <w:marTop w:val="0"/>
          <w:marBottom w:val="0"/>
          <w:divBdr>
            <w:top w:val="none" w:sz="0" w:space="0" w:color="auto"/>
            <w:left w:val="none" w:sz="0" w:space="0" w:color="auto"/>
            <w:bottom w:val="none" w:sz="0" w:space="0" w:color="auto"/>
            <w:right w:val="none" w:sz="0" w:space="0" w:color="auto"/>
          </w:divBdr>
        </w:div>
        <w:div w:id="1047296070">
          <w:marLeft w:val="640"/>
          <w:marRight w:val="0"/>
          <w:marTop w:val="0"/>
          <w:marBottom w:val="0"/>
          <w:divBdr>
            <w:top w:val="none" w:sz="0" w:space="0" w:color="auto"/>
            <w:left w:val="none" w:sz="0" w:space="0" w:color="auto"/>
            <w:bottom w:val="none" w:sz="0" w:space="0" w:color="auto"/>
            <w:right w:val="none" w:sz="0" w:space="0" w:color="auto"/>
          </w:divBdr>
        </w:div>
        <w:div w:id="1048140788">
          <w:marLeft w:val="640"/>
          <w:marRight w:val="0"/>
          <w:marTop w:val="0"/>
          <w:marBottom w:val="0"/>
          <w:divBdr>
            <w:top w:val="none" w:sz="0" w:space="0" w:color="auto"/>
            <w:left w:val="none" w:sz="0" w:space="0" w:color="auto"/>
            <w:bottom w:val="none" w:sz="0" w:space="0" w:color="auto"/>
            <w:right w:val="none" w:sz="0" w:space="0" w:color="auto"/>
          </w:divBdr>
        </w:div>
        <w:div w:id="1064599481">
          <w:marLeft w:val="640"/>
          <w:marRight w:val="0"/>
          <w:marTop w:val="0"/>
          <w:marBottom w:val="0"/>
          <w:divBdr>
            <w:top w:val="none" w:sz="0" w:space="0" w:color="auto"/>
            <w:left w:val="none" w:sz="0" w:space="0" w:color="auto"/>
            <w:bottom w:val="none" w:sz="0" w:space="0" w:color="auto"/>
            <w:right w:val="none" w:sz="0" w:space="0" w:color="auto"/>
          </w:divBdr>
        </w:div>
        <w:div w:id="1064832437">
          <w:marLeft w:val="640"/>
          <w:marRight w:val="0"/>
          <w:marTop w:val="0"/>
          <w:marBottom w:val="0"/>
          <w:divBdr>
            <w:top w:val="none" w:sz="0" w:space="0" w:color="auto"/>
            <w:left w:val="none" w:sz="0" w:space="0" w:color="auto"/>
            <w:bottom w:val="none" w:sz="0" w:space="0" w:color="auto"/>
            <w:right w:val="none" w:sz="0" w:space="0" w:color="auto"/>
          </w:divBdr>
        </w:div>
        <w:div w:id="1070276227">
          <w:marLeft w:val="640"/>
          <w:marRight w:val="0"/>
          <w:marTop w:val="0"/>
          <w:marBottom w:val="0"/>
          <w:divBdr>
            <w:top w:val="none" w:sz="0" w:space="0" w:color="auto"/>
            <w:left w:val="none" w:sz="0" w:space="0" w:color="auto"/>
            <w:bottom w:val="none" w:sz="0" w:space="0" w:color="auto"/>
            <w:right w:val="none" w:sz="0" w:space="0" w:color="auto"/>
          </w:divBdr>
        </w:div>
        <w:div w:id="1073814826">
          <w:marLeft w:val="640"/>
          <w:marRight w:val="0"/>
          <w:marTop w:val="0"/>
          <w:marBottom w:val="0"/>
          <w:divBdr>
            <w:top w:val="none" w:sz="0" w:space="0" w:color="auto"/>
            <w:left w:val="none" w:sz="0" w:space="0" w:color="auto"/>
            <w:bottom w:val="none" w:sz="0" w:space="0" w:color="auto"/>
            <w:right w:val="none" w:sz="0" w:space="0" w:color="auto"/>
          </w:divBdr>
        </w:div>
        <w:div w:id="1075787563">
          <w:marLeft w:val="640"/>
          <w:marRight w:val="0"/>
          <w:marTop w:val="0"/>
          <w:marBottom w:val="0"/>
          <w:divBdr>
            <w:top w:val="none" w:sz="0" w:space="0" w:color="auto"/>
            <w:left w:val="none" w:sz="0" w:space="0" w:color="auto"/>
            <w:bottom w:val="none" w:sz="0" w:space="0" w:color="auto"/>
            <w:right w:val="none" w:sz="0" w:space="0" w:color="auto"/>
          </w:divBdr>
        </w:div>
        <w:div w:id="1087845309">
          <w:marLeft w:val="640"/>
          <w:marRight w:val="0"/>
          <w:marTop w:val="0"/>
          <w:marBottom w:val="0"/>
          <w:divBdr>
            <w:top w:val="none" w:sz="0" w:space="0" w:color="auto"/>
            <w:left w:val="none" w:sz="0" w:space="0" w:color="auto"/>
            <w:bottom w:val="none" w:sz="0" w:space="0" w:color="auto"/>
            <w:right w:val="none" w:sz="0" w:space="0" w:color="auto"/>
          </w:divBdr>
        </w:div>
        <w:div w:id="1106343920">
          <w:marLeft w:val="640"/>
          <w:marRight w:val="0"/>
          <w:marTop w:val="0"/>
          <w:marBottom w:val="0"/>
          <w:divBdr>
            <w:top w:val="none" w:sz="0" w:space="0" w:color="auto"/>
            <w:left w:val="none" w:sz="0" w:space="0" w:color="auto"/>
            <w:bottom w:val="none" w:sz="0" w:space="0" w:color="auto"/>
            <w:right w:val="none" w:sz="0" w:space="0" w:color="auto"/>
          </w:divBdr>
        </w:div>
        <w:div w:id="1132676446">
          <w:marLeft w:val="640"/>
          <w:marRight w:val="0"/>
          <w:marTop w:val="0"/>
          <w:marBottom w:val="0"/>
          <w:divBdr>
            <w:top w:val="none" w:sz="0" w:space="0" w:color="auto"/>
            <w:left w:val="none" w:sz="0" w:space="0" w:color="auto"/>
            <w:bottom w:val="none" w:sz="0" w:space="0" w:color="auto"/>
            <w:right w:val="none" w:sz="0" w:space="0" w:color="auto"/>
          </w:divBdr>
        </w:div>
        <w:div w:id="1172989667">
          <w:marLeft w:val="640"/>
          <w:marRight w:val="0"/>
          <w:marTop w:val="0"/>
          <w:marBottom w:val="0"/>
          <w:divBdr>
            <w:top w:val="none" w:sz="0" w:space="0" w:color="auto"/>
            <w:left w:val="none" w:sz="0" w:space="0" w:color="auto"/>
            <w:bottom w:val="none" w:sz="0" w:space="0" w:color="auto"/>
            <w:right w:val="none" w:sz="0" w:space="0" w:color="auto"/>
          </w:divBdr>
        </w:div>
        <w:div w:id="1174371803">
          <w:marLeft w:val="640"/>
          <w:marRight w:val="0"/>
          <w:marTop w:val="0"/>
          <w:marBottom w:val="0"/>
          <w:divBdr>
            <w:top w:val="none" w:sz="0" w:space="0" w:color="auto"/>
            <w:left w:val="none" w:sz="0" w:space="0" w:color="auto"/>
            <w:bottom w:val="none" w:sz="0" w:space="0" w:color="auto"/>
            <w:right w:val="none" w:sz="0" w:space="0" w:color="auto"/>
          </w:divBdr>
        </w:div>
        <w:div w:id="1183670200">
          <w:marLeft w:val="640"/>
          <w:marRight w:val="0"/>
          <w:marTop w:val="0"/>
          <w:marBottom w:val="0"/>
          <w:divBdr>
            <w:top w:val="none" w:sz="0" w:space="0" w:color="auto"/>
            <w:left w:val="none" w:sz="0" w:space="0" w:color="auto"/>
            <w:bottom w:val="none" w:sz="0" w:space="0" w:color="auto"/>
            <w:right w:val="none" w:sz="0" w:space="0" w:color="auto"/>
          </w:divBdr>
        </w:div>
        <w:div w:id="1183783258">
          <w:marLeft w:val="640"/>
          <w:marRight w:val="0"/>
          <w:marTop w:val="0"/>
          <w:marBottom w:val="0"/>
          <w:divBdr>
            <w:top w:val="none" w:sz="0" w:space="0" w:color="auto"/>
            <w:left w:val="none" w:sz="0" w:space="0" w:color="auto"/>
            <w:bottom w:val="none" w:sz="0" w:space="0" w:color="auto"/>
            <w:right w:val="none" w:sz="0" w:space="0" w:color="auto"/>
          </w:divBdr>
        </w:div>
        <w:div w:id="1188984920">
          <w:marLeft w:val="640"/>
          <w:marRight w:val="0"/>
          <w:marTop w:val="0"/>
          <w:marBottom w:val="0"/>
          <w:divBdr>
            <w:top w:val="none" w:sz="0" w:space="0" w:color="auto"/>
            <w:left w:val="none" w:sz="0" w:space="0" w:color="auto"/>
            <w:bottom w:val="none" w:sz="0" w:space="0" w:color="auto"/>
            <w:right w:val="none" w:sz="0" w:space="0" w:color="auto"/>
          </w:divBdr>
        </w:div>
        <w:div w:id="1193029578">
          <w:marLeft w:val="640"/>
          <w:marRight w:val="0"/>
          <w:marTop w:val="0"/>
          <w:marBottom w:val="0"/>
          <w:divBdr>
            <w:top w:val="none" w:sz="0" w:space="0" w:color="auto"/>
            <w:left w:val="none" w:sz="0" w:space="0" w:color="auto"/>
            <w:bottom w:val="none" w:sz="0" w:space="0" w:color="auto"/>
            <w:right w:val="none" w:sz="0" w:space="0" w:color="auto"/>
          </w:divBdr>
        </w:div>
        <w:div w:id="1211502982">
          <w:marLeft w:val="640"/>
          <w:marRight w:val="0"/>
          <w:marTop w:val="0"/>
          <w:marBottom w:val="0"/>
          <w:divBdr>
            <w:top w:val="none" w:sz="0" w:space="0" w:color="auto"/>
            <w:left w:val="none" w:sz="0" w:space="0" w:color="auto"/>
            <w:bottom w:val="none" w:sz="0" w:space="0" w:color="auto"/>
            <w:right w:val="none" w:sz="0" w:space="0" w:color="auto"/>
          </w:divBdr>
        </w:div>
        <w:div w:id="1215310587">
          <w:marLeft w:val="640"/>
          <w:marRight w:val="0"/>
          <w:marTop w:val="0"/>
          <w:marBottom w:val="0"/>
          <w:divBdr>
            <w:top w:val="none" w:sz="0" w:space="0" w:color="auto"/>
            <w:left w:val="none" w:sz="0" w:space="0" w:color="auto"/>
            <w:bottom w:val="none" w:sz="0" w:space="0" w:color="auto"/>
            <w:right w:val="none" w:sz="0" w:space="0" w:color="auto"/>
          </w:divBdr>
        </w:div>
        <w:div w:id="1221088308">
          <w:marLeft w:val="640"/>
          <w:marRight w:val="0"/>
          <w:marTop w:val="0"/>
          <w:marBottom w:val="0"/>
          <w:divBdr>
            <w:top w:val="none" w:sz="0" w:space="0" w:color="auto"/>
            <w:left w:val="none" w:sz="0" w:space="0" w:color="auto"/>
            <w:bottom w:val="none" w:sz="0" w:space="0" w:color="auto"/>
            <w:right w:val="none" w:sz="0" w:space="0" w:color="auto"/>
          </w:divBdr>
        </w:div>
        <w:div w:id="1230456581">
          <w:marLeft w:val="640"/>
          <w:marRight w:val="0"/>
          <w:marTop w:val="0"/>
          <w:marBottom w:val="0"/>
          <w:divBdr>
            <w:top w:val="none" w:sz="0" w:space="0" w:color="auto"/>
            <w:left w:val="none" w:sz="0" w:space="0" w:color="auto"/>
            <w:bottom w:val="none" w:sz="0" w:space="0" w:color="auto"/>
            <w:right w:val="none" w:sz="0" w:space="0" w:color="auto"/>
          </w:divBdr>
        </w:div>
        <w:div w:id="1230505321">
          <w:marLeft w:val="640"/>
          <w:marRight w:val="0"/>
          <w:marTop w:val="0"/>
          <w:marBottom w:val="0"/>
          <w:divBdr>
            <w:top w:val="none" w:sz="0" w:space="0" w:color="auto"/>
            <w:left w:val="none" w:sz="0" w:space="0" w:color="auto"/>
            <w:bottom w:val="none" w:sz="0" w:space="0" w:color="auto"/>
            <w:right w:val="none" w:sz="0" w:space="0" w:color="auto"/>
          </w:divBdr>
        </w:div>
        <w:div w:id="1232039409">
          <w:marLeft w:val="640"/>
          <w:marRight w:val="0"/>
          <w:marTop w:val="0"/>
          <w:marBottom w:val="0"/>
          <w:divBdr>
            <w:top w:val="none" w:sz="0" w:space="0" w:color="auto"/>
            <w:left w:val="none" w:sz="0" w:space="0" w:color="auto"/>
            <w:bottom w:val="none" w:sz="0" w:space="0" w:color="auto"/>
            <w:right w:val="none" w:sz="0" w:space="0" w:color="auto"/>
          </w:divBdr>
        </w:div>
        <w:div w:id="1253590182">
          <w:marLeft w:val="640"/>
          <w:marRight w:val="0"/>
          <w:marTop w:val="0"/>
          <w:marBottom w:val="0"/>
          <w:divBdr>
            <w:top w:val="none" w:sz="0" w:space="0" w:color="auto"/>
            <w:left w:val="none" w:sz="0" w:space="0" w:color="auto"/>
            <w:bottom w:val="none" w:sz="0" w:space="0" w:color="auto"/>
            <w:right w:val="none" w:sz="0" w:space="0" w:color="auto"/>
          </w:divBdr>
        </w:div>
        <w:div w:id="1267159322">
          <w:marLeft w:val="640"/>
          <w:marRight w:val="0"/>
          <w:marTop w:val="0"/>
          <w:marBottom w:val="0"/>
          <w:divBdr>
            <w:top w:val="none" w:sz="0" w:space="0" w:color="auto"/>
            <w:left w:val="none" w:sz="0" w:space="0" w:color="auto"/>
            <w:bottom w:val="none" w:sz="0" w:space="0" w:color="auto"/>
            <w:right w:val="none" w:sz="0" w:space="0" w:color="auto"/>
          </w:divBdr>
        </w:div>
        <w:div w:id="1275018743">
          <w:marLeft w:val="640"/>
          <w:marRight w:val="0"/>
          <w:marTop w:val="0"/>
          <w:marBottom w:val="0"/>
          <w:divBdr>
            <w:top w:val="none" w:sz="0" w:space="0" w:color="auto"/>
            <w:left w:val="none" w:sz="0" w:space="0" w:color="auto"/>
            <w:bottom w:val="none" w:sz="0" w:space="0" w:color="auto"/>
            <w:right w:val="none" w:sz="0" w:space="0" w:color="auto"/>
          </w:divBdr>
        </w:div>
        <w:div w:id="1279726005">
          <w:marLeft w:val="640"/>
          <w:marRight w:val="0"/>
          <w:marTop w:val="0"/>
          <w:marBottom w:val="0"/>
          <w:divBdr>
            <w:top w:val="none" w:sz="0" w:space="0" w:color="auto"/>
            <w:left w:val="none" w:sz="0" w:space="0" w:color="auto"/>
            <w:bottom w:val="none" w:sz="0" w:space="0" w:color="auto"/>
            <w:right w:val="none" w:sz="0" w:space="0" w:color="auto"/>
          </w:divBdr>
        </w:div>
        <w:div w:id="1311206005">
          <w:marLeft w:val="640"/>
          <w:marRight w:val="0"/>
          <w:marTop w:val="0"/>
          <w:marBottom w:val="0"/>
          <w:divBdr>
            <w:top w:val="none" w:sz="0" w:space="0" w:color="auto"/>
            <w:left w:val="none" w:sz="0" w:space="0" w:color="auto"/>
            <w:bottom w:val="none" w:sz="0" w:space="0" w:color="auto"/>
            <w:right w:val="none" w:sz="0" w:space="0" w:color="auto"/>
          </w:divBdr>
        </w:div>
        <w:div w:id="1319919480">
          <w:marLeft w:val="640"/>
          <w:marRight w:val="0"/>
          <w:marTop w:val="0"/>
          <w:marBottom w:val="0"/>
          <w:divBdr>
            <w:top w:val="none" w:sz="0" w:space="0" w:color="auto"/>
            <w:left w:val="none" w:sz="0" w:space="0" w:color="auto"/>
            <w:bottom w:val="none" w:sz="0" w:space="0" w:color="auto"/>
            <w:right w:val="none" w:sz="0" w:space="0" w:color="auto"/>
          </w:divBdr>
        </w:div>
        <w:div w:id="1377438038">
          <w:marLeft w:val="640"/>
          <w:marRight w:val="0"/>
          <w:marTop w:val="0"/>
          <w:marBottom w:val="0"/>
          <w:divBdr>
            <w:top w:val="none" w:sz="0" w:space="0" w:color="auto"/>
            <w:left w:val="none" w:sz="0" w:space="0" w:color="auto"/>
            <w:bottom w:val="none" w:sz="0" w:space="0" w:color="auto"/>
            <w:right w:val="none" w:sz="0" w:space="0" w:color="auto"/>
          </w:divBdr>
        </w:div>
        <w:div w:id="1381176092">
          <w:marLeft w:val="640"/>
          <w:marRight w:val="0"/>
          <w:marTop w:val="0"/>
          <w:marBottom w:val="0"/>
          <w:divBdr>
            <w:top w:val="none" w:sz="0" w:space="0" w:color="auto"/>
            <w:left w:val="none" w:sz="0" w:space="0" w:color="auto"/>
            <w:bottom w:val="none" w:sz="0" w:space="0" w:color="auto"/>
            <w:right w:val="none" w:sz="0" w:space="0" w:color="auto"/>
          </w:divBdr>
        </w:div>
        <w:div w:id="1382748087">
          <w:marLeft w:val="640"/>
          <w:marRight w:val="0"/>
          <w:marTop w:val="0"/>
          <w:marBottom w:val="0"/>
          <w:divBdr>
            <w:top w:val="none" w:sz="0" w:space="0" w:color="auto"/>
            <w:left w:val="none" w:sz="0" w:space="0" w:color="auto"/>
            <w:bottom w:val="none" w:sz="0" w:space="0" w:color="auto"/>
            <w:right w:val="none" w:sz="0" w:space="0" w:color="auto"/>
          </w:divBdr>
        </w:div>
        <w:div w:id="1389302407">
          <w:marLeft w:val="640"/>
          <w:marRight w:val="0"/>
          <w:marTop w:val="0"/>
          <w:marBottom w:val="0"/>
          <w:divBdr>
            <w:top w:val="none" w:sz="0" w:space="0" w:color="auto"/>
            <w:left w:val="none" w:sz="0" w:space="0" w:color="auto"/>
            <w:bottom w:val="none" w:sz="0" w:space="0" w:color="auto"/>
            <w:right w:val="none" w:sz="0" w:space="0" w:color="auto"/>
          </w:divBdr>
        </w:div>
        <w:div w:id="1390306021">
          <w:marLeft w:val="640"/>
          <w:marRight w:val="0"/>
          <w:marTop w:val="0"/>
          <w:marBottom w:val="0"/>
          <w:divBdr>
            <w:top w:val="none" w:sz="0" w:space="0" w:color="auto"/>
            <w:left w:val="none" w:sz="0" w:space="0" w:color="auto"/>
            <w:bottom w:val="none" w:sz="0" w:space="0" w:color="auto"/>
            <w:right w:val="none" w:sz="0" w:space="0" w:color="auto"/>
          </w:divBdr>
        </w:div>
        <w:div w:id="1408265913">
          <w:marLeft w:val="640"/>
          <w:marRight w:val="0"/>
          <w:marTop w:val="0"/>
          <w:marBottom w:val="0"/>
          <w:divBdr>
            <w:top w:val="none" w:sz="0" w:space="0" w:color="auto"/>
            <w:left w:val="none" w:sz="0" w:space="0" w:color="auto"/>
            <w:bottom w:val="none" w:sz="0" w:space="0" w:color="auto"/>
            <w:right w:val="none" w:sz="0" w:space="0" w:color="auto"/>
          </w:divBdr>
        </w:div>
        <w:div w:id="1421176384">
          <w:marLeft w:val="640"/>
          <w:marRight w:val="0"/>
          <w:marTop w:val="0"/>
          <w:marBottom w:val="0"/>
          <w:divBdr>
            <w:top w:val="none" w:sz="0" w:space="0" w:color="auto"/>
            <w:left w:val="none" w:sz="0" w:space="0" w:color="auto"/>
            <w:bottom w:val="none" w:sz="0" w:space="0" w:color="auto"/>
            <w:right w:val="none" w:sz="0" w:space="0" w:color="auto"/>
          </w:divBdr>
        </w:div>
        <w:div w:id="1454786760">
          <w:marLeft w:val="640"/>
          <w:marRight w:val="0"/>
          <w:marTop w:val="0"/>
          <w:marBottom w:val="0"/>
          <w:divBdr>
            <w:top w:val="none" w:sz="0" w:space="0" w:color="auto"/>
            <w:left w:val="none" w:sz="0" w:space="0" w:color="auto"/>
            <w:bottom w:val="none" w:sz="0" w:space="0" w:color="auto"/>
            <w:right w:val="none" w:sz="0" w:space="0" w:color="auto"/>
          </w:divBdr>
        </w:div>
        <w:div w:id="1458258819">
          <w:marLeft w:val="640"/>
          <w:marRight w:val="0"/>
          <w:marTop w:val="0"/>
          <w:marBottom w:val="0"/>
          <w:divBdr>
            <w:top w:val="none" w:sz="0" w:space="0" w:color="auto"/>
            <w:left w:val="none" w:sz="0" w:space="0" w:color="auto"/>
            <w:bottom w:val="none" w:sz="0" w:space="0" w:color="auto"/>
            <w:right w:val="none" w:sz="0" w:space="0" w:color="auto"/>
          </w:divBdr>
        </w:div>
        <w:div w:id="1473909526">
          <w:marLeft w:val="640"/>
          <w:marRight w:val="0"/>
          <w:marTop w:val="0"/>
          <w:marBottom w:val="0"/>
          <w:divBdr>
            <w:top w:val="none" w:sz="0" w:space="0" w:color="auto"/>
            <w:left w:val="none" w:sz="0" w:space="0" w:color="auto"/>
            <w:bottom w:val="none" w:sz="0" w:space="0" w:color="auto"/>
            <w:right w:val="none" w:sz="0" w:space="0" w:color="auto"/>
          </w:divBdr>
        </w:div>
        <w:div w:id="1480001518">
          <w:marLeft w:val="640"/>
          <w:marRight w:val="0"/>
          <w:marTop w:val="0"/>
          <w:marBottom w:val="0"/>
          <w:divBdr>
            <w:top w:val="none" w:sz="0" w:space="0" w:color="auto"/>
            <w:left w:val="none" w:sz="0" w:space="0" w:color="auto"/>
            <w:bottom w:val="none" w:sz="0" w:space="0" w:color="auto"/>
            <w:right w:val="none" w:sz="0" w:space="0" w:color="auto"/>
          </w:divBdr>
        </w:div>
        <w:div w:id="1489203961">
          <w:marLeft w:val="640"/>
          <w:marRight w:val="0"/>
          <w:marTop w:val="0"/>
          <w:marBottom w:val="0"/>
          <w:divBdr>
            <w:top w:val="none" w:sz="0" w:space="0" w:color="auto"/>
            <w:left w:val="none" w:sz="0" w:space="0" w:color="auto"/>
            <w:bottom w:val="none" w:sz="0" w:space="0" w:color="auto"/>
            <w:right w:val="none" w:sz="0" w:space="0" w:color="auto"/>
          </w:divBdr>
        </w:div>
        <w:div w:id="1491823850">
          <w:marLeft w:val="640"/>
          <w:marRight w:val="0"/>
          <w:marTop w:val="0"/>
          <w:marBottom w:val="0"/>
          <w:divBdr>
            <w:top w:val="none" w:sz="0" w:space="0" w:color="auto"/>
            <w:left w:val="none" w:sz="0" w:space="0" w:color="auto"/>
            <w:bottom w:val="none" w:sz="0" w:space="0" w:color="auto"/>
            <w:right w:val="none" w:sz="0" w:space="0" w:color="auto"/>
          </w:divBdr>
        </w:div>
        <w:div w:id="1499925825">
          <w:marLeft w:val="640"/>
          <w:marRight w:val="0"/>
          <w:marTop w:val="0"/>
          <w:marBottom w:val="0"/>
          <w:divBdr>
            <w:top w:val="none" w:sz="0" w:space="0" w:color="auto"/>
            <w:left w:val="none" w:sz="0" w:space="0" w:color="auto"/>
            <w:bottom w:val="none" w:sz="0" w:space="0" w:color="auto"/>
            <w:right w:val="none" w:sz="0" w:space="0" w:color="auto"/>
          </w:divBdr>
        </w:div>
        <w:div w:id="1501431590">
          <w:marLeft w:val="640"/>
          <w:marRight w:val="0"/>
          <w:marTop w:val="0"/>
          <w:marBottom w:val="0"/>
          <w:divBdr>
            <w:top w:val="none" w:sz="0" w:space="0" w:color="auto"/>
            <w:left w:val="none" w:sz="0" w:space="0" w:color="auto"/>
            <w:bottom w:val="none" w:sz="0" w:space="0" w:color="auto"/>
            <w:right w:val="none" w:sz="0" w:space="0" w:color="auto"/>
          </w:divBdr>
        </w:div>
        <w:div w:id="1514345837">
          <w:marLeft w:val="640"/>
          <w:marRight w:val="0"/>
          <w:marTop w:val="0"/>
          <w:marBottom w:val="0"/>
          <w:divBdr>
            <w:top w:val="none" w:sz="0" w:space="0" w:color="auto"/>
            <w:left w:val="none" w:sz="0" w:space="0" w:color="auto"/>
            <w:bottom w:val="none" w:sz="0" w:space="0" w:color="auto"/>
            <w:right w:val="none" w:sz="0" w:space="0" w:color="auto"/>
          </w:divBdr>
        </w:div>
        <w:div w:id="1519268508">
          <w:marLeft w:val="640"/>
          <w:marRight w:val="0"/>
          <w:marTop w:val="0"/>
          <w:marBottom w:val="0"/>
          <w:divBdr>
            <w:top w:val="none" w:sz="0" w:space="0" w:color="auto"/>
            <w:left w:val="none" w:sz="0" w:space="0" w:color="auto"/>
            <w:bottom w:val="none" w:sz="0" w:space="0" w:color="auto"/>
            <w:right w:val="none" w:sz="0" w:space="0" w:color="auto"/>
          </w:divBdr>
        </w:div>
        <w:div w:id="1532189003">
          <w:marLeft w:val="640"/>
          <w:marRight w:val="0"/>
          <w:marTop w:val="0"/>
          <w:marBottom w:val="0"/>
          <w:divBdr>
            <w:top w:val="none" w:sz="0" w:space="0" w:color="auto"/>
            <w:left w:val="none" w:sz="0" w:space="0" w:color="auto"/>
            <w:bottom w:val="none" w:sz="0" w:space="0" w:color="auto"/>
            <w:right w:val="none" w:sz="0" w:space="0" w:color="auto"/>
          </w:divBdr>
        </w:div>
        <w:div w:id="1544097670">
          <w:marLeft w:val="640"/>
          <w:marRight w:val="0"/>
          <w:marTop w:val="0"/>
          <w:marBottom w:val="0"/>
          <w:divBdr>
            <w:top w:val="none" w:sz="0" w:space="0" w:color="auto"/>
            <w:left w:val="none" w:sz="0" w:space="0" w:color="auto"/>
            <w:bottom w:val="none" w:sz="0" w:space="0" w:color="auto"/>
            <w:right w:val="none" w:sz="0" w:space="0" w:color="auto"/>
          </w:divBdr>
        </w:div>
        <w:div w:id="1549757142">
          <w:marLeft w:val="640"/>
          <w:marRight w:val="0"/>
          <w:marTop w:val="0"/>
          <w:marBottom w:val="0"/>
          <w:divBdr>
            <w:top w:val="none" w:sz="0" w:space="0" w:color="auto"/>
            <w:left w:val="none" w:sz="0" w:space="0" w:color="auto"/>
            <w:bottom w:val="none" w:sz="0" w:space="0" w:color="auto"/>
            <w:right w:val="none" w:sz="0" w:space="0" w:color="auto"/>
          </w:divBdr>
        </w:div>
        <w:div w:id="1561476888">
          <w:marLeft w:val="640"/>
          <w:marRight w:val="0"/>
          <w:marTop w:val="0"/>
          <w:marBottom w:val="0"/>
          <w:divBdr>
            <w:top w:val="none" w:sz="0" w:space="0" w:color="auto"/>
            <w:left w:val="none" w:sz="0" w:space="0" w:color="auto"/>
            <w:bottom w:val="none" w:sz="0" w:space="0" w:color="auto"/>
            <w:right w:val="none" w:sz="0" w:space="0" w:color="auto"/>
          </w:divBdr>
        </w:div>
        <w:div w:id="1593591520">
          <w:marLeft w:val="640"/>
          <w:marRight w:val="0"/>
          <w:marTop w:val="0"/>
          <w:marBottom w:val="0"/>
          <w:divBdr>
            <w:top w:val="none" w:sz="0" w:space="0" w:color="auto"/>
            <w:left w:val="none" w:sz="0" w:space="0" w:color="auto"/>
            <w:bottom w:val="none" w:sz="0" w:space="0" w:color="auto"/>
            <w:right w:val="none" w:sz="0" w:space="0" w:color="auto"/>
          </w:divBdr>
        </w:div>
        <w:div w:id="1596014700">
          <w:marLeft w:val="640"/>
          <w:marRight w:val="0"/>
          <w:marTop w:val="0"/>
          <w:marBottom w:val="0"/>
          <w:divBdr>
            <w:top w:val="none" w:sz="0" w:space="0" w:color="auto"/>
            <w:left w:val="none" w:sz="0" w:space="0" w:color="auto"/>
            <w:bottom w:val="none" w:sz="0" w:space="0" w:color="auto"/>
            <w:right w:val="none" w:sz="0" w:space="0" w:color="auto"/>
          </w:divBdr>
        </w:div>
        <w:div w:id="1605647877">
          <w:marLeft w:val="640"/>
          <w:marRight w:val="0"/>
          <w:marTop w:val="0"/>
          <w:marBottom w:val="0"/>
          <w:divBdr>
            <w:top w:val="none" w:sz="0" w:space="0" w:color="auto"/>
            <w:left w:val="none" w:sz="0" w:space="0" w:color="auto"/>
            <w:bottom w:val="none" w:sz="0" w:space="0" w:color="auto"/>
            <w:right w:val="none" w:sz="0" w:space="0" w:color="auto"/>
          </w:divBdr>
        </w:div>
        <w:div w:id="1606687653">
          <w:marLeft w:val="640"/>
          <w:marRight w:val="0"/>
          <w:marTop w:val="0"/>
          <w:marBottom w:val="0"/>
          <w:divBdr>
            <w:top w:val="none" w:sz="0" w:space="0" w:color="auto"/>
            <w:left w:val="none" w:sz="0" w:space="0" w:color="auto"/>
            <w:bottom w:val="none" w:sz="0" w:space="0" w:color="auto"/>
            <w:right w:val="none" w:sz="0" w:space="0" w:color="auto"/>
          </w:divBdr>
        </w:div>
        <w:div w:id="1614284786">
          <w:marLeft w:val="640"/>
          <w:marRight w:val="0"/>
          <w:marTop w:val="0"/>
          <w:marBottom w:val="0"/>
          <w:divBdr>
            <w:top w:val="none" w:sz="0" w:space="0" w:color="auto"/>
            <w:left w:val="none" w:sz="0" w:space="0" w:color="auto"/>
            <w:bottom w:val="none" w:sz="0" w:space="0" w:color="auto"/>
            <w:right w:val="none" w:sz="0" w:space="0" w:color="auto"/>
          </w:divBdr>
        </w:div>
        <w:div w:id="1620911383">
          <w:marLeft w:val="640"/>
          <w:marRight w:val="0"/>
          <w:marTop w:val="0"/>
          <w:marBottom w:val="0"/>
          <w:divBdr>
            <w:top w:val="none" w:sz="0" w:space="0" w:color="auto"/>
            <w:left w:val="none" w:sz="0" w:space="0" w:color="auto"/>
            <w:bottom w:val="none" w:sz="0" w:space="0" w:color="auto"/>
            <w:right w:val="none" w:sz="0" w:space="0" w:color="auto"/>
          </w:divBdr>
        </w:div>
        <w:div w:id="1623420490">
          <w:marLeft w:val="640"/>
          <w:marRight w:val="0"/>
          <w:marTop w:val="0"/>
          <w:marBottom w:val="0"/>
          <w:divBdr>
            <w:top w:val="none" w:sz="0" w:space="0" w:color="auto"/>
            <w:left w:val="none" w:sz="0" w:space="0" w:color="auto"/>
            <w:bottom w:val="none" w:sz="0" w:space="0" w:color="auto"/>
            <w:right w:val="none" w:sz="0" w:space="0" w:color="auto"/>
          </w:divBdr>
        </w:div>
        <w:div w:id="1649282076">
          <w:marLeft w:val="640"/>
          <w:marRight w:val="0"/>
          <w:marTop w:val="0"/>
          <w:marBottom w:val="0"/>
          <w:divBdr>
            <w:top w:val="none" w:sz="0" w:space="0" w:color="auto"/>
            <w:left w:val="none" w:sz="0" w:space="0" w:color="auto"/>
            <w:bottom w:val="none" w:sz="0" w:space="0" w:color="auto"/>
            <w:right w:val="none" w:sz="0" w:space="0" w:color="auto"/>
          </w:divBdr>
        </w:div>
        <w:div w:id="1651248854">
          <w:marLeft w:val="640"/>
          <w:marRight w:val="0"/>
          <w:marTop w:val="0"/>
          <w:marBottom w:val="0"/>
          <w:divBdr>
            <w:top w:val="none" w:sz="0" w:space="0" w:color="auto"/>
            <w:left w:val="none" w:sz="0" w:space="0" w:color="auto"/>
            <w:bottom w:val="none" w:sz="0" w:space="0" w:color="auto"/>
            <w:right w:val="none" w:sz="0" w:space="0" w:color="auto"/>
          </w:divBdr>
        </w:div>
        <w:div w:id="1663467406">
          <w:marLeft w:val="640"/>
          <w:marRight w:val="0"/>
          <w:marTop w:val="0"/>
          <w:marBottom w:val="0"/>
          <w:divBdr>
            <w:top w:val="none" w:sz="0" w:space="0" w:color="auto"/>
            <w:left w:val="none" w:sz="0" w:space="0" w:color="auto"/>
            <w:bottom w:val="none" w:sz="0" w:space="0" w:color="auto"/>
            <w:right w:val="none" w:sz="0" w:space="0" w:color="auto"/>
          </w:divBdr>
        </w:div>
        <w:div w:id="1664815359">
          <w:marLeft w:val="640"/>
          <w:marRight w:val="0"/>
          <w:marTop w:val="0"/>
          <w:marBottom w:val="0"/>
          <w:divBdr>
            <w:top w:val="none" w:sz="0" w:space="0" w:color="auto"/>
            <w:left w:val="none" w:sz="0" w:space="0" w:color="auto"/>
            <w:bottom w:val="none" w:sz="0" w:space="0" w:color="auto"/>
            <w:right w:val="none" w:sz="0" w:space="0" w:color="auto"/>
          </w:divBdr>
        </w:div>
        <w:div w:id="1670601562">
          <w:marLeft w:val="640"/>
          <w:marRight w:val="0"/>
          <w:marTop w:val="0"/>
          <w:marBottom w:val="0"/>
          <w:divBdr>
            <w:top w:val="none" w:sz="0" w:space="0" w:color="auto"/>
            <w:left w:val="none" w:sz="0" w:space="0" w:color="auto"/>
            <w:bottom w:val="none" w:sz="0" w:space="0" w:color="auto"/>
            <w:right w:val="none" w:sz="0" w:space="0" w:color="auto"/>
          </w:divBdr>
        </w:div>
        <w:div w:id="1684748756">
          <w:marLeft w:val="640"/>
          <w:marRight w:val="0"/>
          <w:marTop w:val="0"/>
          <w:marBottom w:val="0"/>
          <w:divBdr>
            <w:top w:val="none" w:sz="0" w:space="0" w:color="auto"/>
            <w:left w:val="none" w:sz="0" w:space="0" w:color="auto"/>
            <w:bottom w:val="none" w:sz="0" w:space="0" w:color="auto"/>
            <w:right w:val="none" w:sz="0" w:space="0" w:color="auto"/>
          </w:divBdr>
        </w:div>
        <w:div w:id="1685134515">
          <w:marLeft w:val="640"/>
          <w:marRight w:val="0"/>
          <w:marTop w:val="0"/>
          <w:marBottom w:val="0"/>
          <w:divBdr>
            <w:top w:val="none" w:sz="0" w:space="0" w:color="auto"/>
            <w:left w:val="none" w:sz="0" w:space="0" w:color="auto"/>
            <w:bottom w:val="none" w:sz="0" w:space="0" w:color="auto"/>
            <w:right w:val="none" w:sz="0" w:space="0" w:color="auto"/>
          </w:divBdr>
        </w:div>
        <w:div w:id="1698047248">
          <w:marLeft w:val="640"/>
          <w:marRight w:val="0"/>
          <w:marTop w:val="0"/>
          <w:marBottom w:val="0"/>
          <w:divBdr>
            <w:top w:val="none" w:sz="0" w:space="0" w:color="auto"/>
            <w:left w:val="none" w:sz="0" w:space="0" w:color="auto"/>
            <w:bottom w:val="none" w:sz="0" w:space="0" w:color="auto"/>
            <w:right w:val="none" w:sz="0" w:space="0" w:color="auto"/>
          </w:divBdr>
        </w:div>
        <w:div w:id="1698508181">
          <w:marLeft w:val="640"/>
          <w:marRight w:val="0"/>
          <w:marTop w:val="0"/>
          <w:marBottom w:val="0"/>
          <w:divBdr>
            <w:top w:val="none" w:sz="0" w:space="0" w:color="auto"/>
            <w:left w:val="none" w:sz="0" w:space="0" w:color="auto"/>
            <w:bottom w:val="none" w:sz="0" w:space="0" w:color="auto"/>
            <w:right w:val="none" w:sz="0" w:space="0" w:color="auto"/>
          </w:divBdr>
        </w:div>
        <w:div w:id="1717655107">
          <w:marLeft w:val="640"/>
          <w:marRight w:val="0"/>
          <w:marTop w:val="0"/>
          <w:marBottom w:val="0"/>
          <w:divBdr>
            <w:top w:val="none" w:sz="0" w:space="0" w:color="auto"/>
            <w:left w:val="none" w:sz="0" w:space="0" w:color="auto"/>
            <w:bottom w:val="none" w:sz="0" w:space="0" w:color="auto"/>
            <w:right w:val="none" w:sz="0" w:space="0" w:color="auto"/>
          </w:divBdr>
        </w:div>
        <w:div w:id="1726563152">
          <w:marLeft w:val="640"/>
          <w:marRight w:val="0"/>
          <w:marTop w:val="0"/>
          <w:marBottom w:val="0"/>
          <w:divBdr>
            <w:top w:val="none" w:sz="0" w:space="0" w:color="auto"/>
            <w:left w:val="none" w:sz="0" w:space="0" w:color="auto"/>
            <w:bottom w:val="none" w:sz="0" w:space="0" w:color="auto"/>
            <w:right w:val="none" w:sz="0" w:space="0" w:color="auto"/>
          </w:divBdr>
        </w:div>
        <w:div w:id="1759793506">
          <w:marLeft w:val="640"/>
          <w:marRight w:val="0"/>
          <w:marTop w:val="0"/>
          <w:marBottom w:val="0"/>
          <w:divBdr>
            <w:top w:val="none" w:sz="0" w:space="0" w:color="auto"/>
            <w:left w:val="none" w:sz="0" w:space="0" w:color="auto"/>
            <w:bottom w:val="none" w:sz="0" w:space="0" w:color="auto"/>
            <w:right w:val="none" w:sz="0" w:space="0" w:color="auto"/>
          </w:divBdr>
        </w:div>
        <w:div w:id="1770732435">
          <w:marLeft w:val="640"/>
          <w:marRight w:val="0"/>
          <w:marTop w:val="0"/>
          <w:marBottom w:val="0"/>
          <w:divBdr>
            <w:top w:val="none" w:sz="0" w:space="0" w:color="auto"/>
            <w:left w:val="none" w:sz="0" w:space="0" w:color="auto"/>
            <w:bottom w:val="none" w:sz="0" w:space="0" w:color="auto"/>
            <w:right w:val="none" w:sz="0" w:space="0" w:color="auto"/>
          </w:divBdr>
        </w:div>
        <w:div w:id="1781415429">
          <w:marLeft w:val="640"/>
          <w:marRight w:val="0"/>
          <w:marTop w:val="0"/>
          <w:marBottom w:val="0"/>
          <w:divBdr>
            <w:top w:val="none" w:sz="0" w:space="0" w:color="auto"/>
            <w:left w:val="none" w:sz="0" w:space="0" w:color="auto"/>
            <w:bottom w:val="none" w:sz="0" w:space="0" w:color="auto"/>
            <w:right w:val="none" w:sz="0" w:space="0" w:color="auto"/>
          </w:divBdr>
        </w:div>
        <w:div w:id="1784762117">
          <w:marLeft w:val="640"/>
          <w:marRight w:val="0"/>
          <w:marTop w:val="0"/>
          <w:marBottom w:val="0"/>
          <w:divBdr>
            <w:top w:val="none" w:sz="0" w:space="0" w:color="auto"/>
            <w:left w:val="none" w:sz="0" w:space="0" w:color="auto"/>
            <w:bottom w:val="none" w:sz="0" w:space="0" w:color="auto"/>
            <w:right w:val="none" w:sz="0" w:space="0" w:color="auto"/>
          </w:divBdr>
        </w:div>
        <w:div w:id="1789203134">
          <w:marLeft w:val="640"/>
          <w:marRight w:val="0"/>
          <w:marTop w:val="0"/>
          <w:marBottom w:val="0"/>
          <w:divBdr>
            <w:top w:val="none" w:sz="0" w:space="0" w:color="auto"/>
            <w:left w:val="none" w:sz="0" w:space="0" w:color="auto"/>
            <w:bottom w:val="none" w:sz="0" w:space="0" w:color="auto"/>
            <w:right w:val="none" w:sz="0" w:space="0" w:color="auto"/>
          </w:divBdr>
        </w:div>
        <w:div w:id="1791364432">
          <w:marLeft w:val="640"/>
          <w:marRight w:val="0"/>
          <w:marTop w:val="0"/>
          <w:marBottom w:val="0"/>
          <w:divBdr>
            <w:top w:val="none" w:sz="0" w:space="0" w:color="auto"/>
            <w:left w:val="none" w:sz="0" w:space="0" w:color="auto"/>
            <w:bottom w:val="none" w:sz="0" w:space="0" w:color="auto"/>
            <w:right w:val="none" w:sz="0" w:space="0" w:color="auto"/>
          </w:divBdr>
        </w:div>
        <w:div w:id="1791631400">
          <w:marLeft w:val="640"/>
          <w:marRight w:val="0"/>
          <w:marTop w:val="0"/>
          <w:marBottom w:val="0"/>
          <w:divBdr>
            <w:top w:val="none" w:sz="0" w:space="0" w:color="auto"/>
            <w:left w:val="none" w:sz="0" w:space="0" w:color="auto"/>
            <w:bottom w:val="none" w:sz="0" w:space="0" w:color="auto"/>
            <w:right w:val="none" w:sz="0" w:space="0" w:color="auto"/>
          </w:divBdr>
        </w:div>
        <w:div w:id="1812752767">
          <w:marLeft w:val="640"/>
          <w:marRight w:val="0"/>
          <w:marTop w:val="0"/>
          <w:marBottom w:val="0"/>
          <w:divBdr>
            <w:top w:val="none" w:sz="0" w:space="0" w:color="auto"/>
            <w:left w:val="none" w:sz="0" w:space="0" w:color="auto"/>
            <w:bottom w:val="none" w:sz="0" w:space="0" w:color="auto"/>
            <w:right w:val="none" w:sz="0" w:space="0" w:color="auto"/>
          </w:divBdr>
        </w:div>
        <w:div w:id="1813251868">
          <w:marLeft w:val="640"/>
          <w:marRight w:val="0"/>
          <w:marTop w:val="0"/>
          <w:marBottom w:val="0"/>
          <w:divBdr>
            <w:top w:val="none" w:sz="0" w:space="0" w:color="auto"/>
            <w:left w:val="none" w:sz="0" w:space="0" w:color="auto"/>
            <w:bottom w:val="none" w:sz="0" w:space="0" w:color="auto"/>
            <w:right w:val="none" w:sz="0" w:space="0" w:color="auto"/>
          </w:divBdr>
        </w:div>
        <w:div w:id="1814984635">
          <w:marLeft w:val="640"/>
          <w:marRight w:val="0"/>
          <w:marTop w:val="0"/>
          <w:marBottom w:val="0"/>
          <w:divBdr>
            <w:top w:val="none" w:sz="0" w:space="0" w:color="auto"/>
            <w:left w:val="none" w:sz="0" w:space="0" w:color="auto"/>
            <w:bottom w:val="none" w:sz="0" w:space="0" w:color="auto"/>
            <w:right w:val="none" w:sz="0" w:space="0" w:color="auto"/>
          </w:divBdr>
        </w:div>
        <w:div w:id="1826043467">
          <w:marLeft w:val="640"/>
          <w:marRight w:val="0"/>
          <w:marTop w:val="0"/>
          <w:marBottom w:val="0"/>
          <w:divBdr>
            <w:top w:val="none" w:sz="0" w:space="0" w:color="auto"/>
            <w:left w:val="none" w:sz="0" w:space="0" w:color="auto"/>
            <w:bottom w:val="none" w:sz="0" w:space="0" w:color="auto"/>
            <w:right w:val="none" w:sz="0" w:space="0" w:color="auto"/>
          </w:divBdr>
        </w:div>
        <w:div w:id="1847016164">
          <w:marLeft w:val="640"/>
          <w:marRight w:val="0"/>
          <w:marTop w:val="0"/>
          <w:marBottom w:val="0"/>
          <w:divBdr>
            <w:top w:val="none" w:sz="0" w:space="0" w:color="auto"/>
            <w:left w:val="none" w:sz="0" w:space="0" w:color="auto"/>
            <w:bottom w:val="none" w:sz="0" w:space="0" w:color="auto"/>
            <w:right w:val="none" w:sz="0" w:space="0" w:color="auto"/>
          </w:divBdr>
        </w:div>
        <w:div w:id="1848784709">
          <w:marLeft w:val="640"/>
          <w:marRight w:val="0"/>
          <w:marTop w:val="0"/>
          <w:marBottom w:val="0"/>
          <w:divBdr>
            <w:top w:val="none" w:sz="0" w:space="0" w:color="auto"/>
            <w:left w:val="none" w:sz="0" w:space="0" w:color="auto"/>
            <w:bottom w:val="none" w:sz="0" w:space="0" w:color="auto"/>
            <w:right w:val="none" w:sz="0" w:space="0" w:color="auto"/>
          </w:divBdr>
        </w:div>
        <w:div w:id="1856768073">
          <w:marLeft w:val="640"/>
          <w:marRight w:val="0"/>
          <w:marTop w:val="0"/>
          <w:marBottom w:val="0"/>
          <w:divBdr>
            <w:top w:val="none" w:sz="0" w:space="0" w:color="auto"/>
            <w:left w:val="none" w:sz="0" w:space="0" w:color="auto"/>
            <w:bottom w:val="none" w:sz="0" w:space="0" w:color="auto"/>
            <w:right w:val="none" w:sz="0" w:space="0" w:color="auto"/>
          </w:divBdr>
        </w:div>
        <w:div w:id="1865291426">
          <w:marLeft w:val="640"/>
          <w:marRight w:val="0"/>
          <w:marTop w:val="0"/>
          <w:marBottom w:val="0"/>
          <w:divBdr>
            <w:top w:val="none" w:sz="0" w:space="0" w:color="auto"/>
            <w:left w:val="none" w:sz="0" w:space="0" w:color="auto"/>
            <w:bottom w:val="none" w:sz="0" w:space="0" w:color="auto"/>
            <w:right w:val="none" w:sz="0" w:space="0" w:color="auto"/>
          </w:divBdr>
        </w:div>
        <w:div w:id="1879118858">
          <w:marLeft w:val="640"/>
          <w:marRight w:val="0"/>
          <w:marTop w:val="0"/>
          <w:marBottom w:val="0"/>
          <w:divBdr>
            <w:top w:val="none" w:sz="0" w:space="0" w:color="auto"/>
            <w:left w:val="none" w:sz="0" w:space="0" w:color="auto"/>
            <w:bottom w:val="none" w:sz="0" w:space="0" w:color="auto"/>
            <w:right w:val="none" w:sz="0" w:space="0" w:color="auto"/>
          </w:divBdr>
        </w:div>
        <w:div w:id="1879930621">
          <w:marLeft w:val="640"/>
          <w:marRight w:val="0"/>
          <w:marTop w:val="0"/>
          <w:marBottom w:val="0"/>
          <w:divBdr>
            <w:top w:val="none" w:sz="0" w:space="0" w:color="auto"/>
            <w:left w:val="none" w:sz="0" w:space="0" w:color="auto"/>
            <w:bottom w:val="none" w:sz="0" w:space="0" w:color="auto"/>
            <w:right w:val="none" w:sz="0" w:space="0" w:color="auto"/>
          </w:divBdr>
        </w:div>
        <w:div w:id="1899853788">
          <w:marLeft w:val="640"/>
          <w:marRight w:val="0"/>
          <w:marTop w:val="0"/>
          <w:marBottom w:val="0"/>
          <w:divBdr>
            <w:top w:val="none" w:sz="0" w:space="0" w:color="auto"/>
            <w:left w:val="none" w:sz="0" w:space="0" w:color="auto"/>
            <w:bottom w:val="none" w:sz="0" w:space="0" w:color="auto"/>
            <w:right w:val="none" w:sz="0" w:space="0" w:color="auto"/>
          </w:divBdr>
        </w:div>
        <w:div w:id="1912961446">
          <w:marLeft w:val="640"/>
          <w:marRight w:val="0"/>
          <w:marTop w:val="0"/>
          <w:marBottom w:val="0"/>
          <w:divBdr>
            <w:top w:val="none" w:sz="0" w:space="0" w:color="auto"/>
            <w:left w:val="none" w:sz="0" w:space="0" w:color="auto"/>
            <w:bottom w:val="none" w:sz="0" w:space="0" w:color="auto"/>
            <w:right w:val="none" w:sz="0" w:space="0" w:color="auto"/>
          </w:divBdr>
        </w:div>
        <w:div w:id="1916741251">
          <w:marLeft w:val="640"/>
          <w:marRight w:val="0"/>
          <w:marTop w:val="0"/>
          <w:marBottom w:val="0"/>
          <w:divBdr>
            <w:top w:val="none" w:sz="0" w:space="0" w:color="auto"/>
            <w:left w:val="none" w:sz="0" w:space="0" w:color="auto"/>
            <w:bottom w:val="none" w:sz="0" w:space="0" w:color="auto"/>
            <w:right w:val="none" w:sz="0" w:space="0" w:color="auto"/>
          </w:divBdr>
        </w:div>
        <w:div w:id="1930656098">
          <w:marLeft w:val="640"/>
          <w:marRight w:val="0"/>
          <w:marTop w:val="0"/>
          <w:marBottom w:val="0"/>
          <w:divBdr>
            <w:top w:val="none" w:sz="0" w:space="0" w:color="auto"/>
            <w:left w:val="none" w:sz="0" w:space="0" w:color="auto"/>
            <w:bottom w:val="none" w:sz="0" w:space="0" w:color="auto"/>
            <w:right w:val="none" w:sz="0" w:space="0" w:color="auto"/>
          </w:divBdr>
        </w:div>
        <w:div w:id="1933465425">
          <w:marLeft w:val="640"/>
          <w:marRight w:val="0"/>
          <w:marTop w:val="0"/>
          <w:marBottom w:val="0"/>
          <w:divBdr>
            <w:top w:val="none" w:sz="0" w:space="0" w:color="auto"/>
            <w:left w:val="none" w:sz="0" w:space="0" w:color="auto"/>
            <w:bottom w:val="none" w:sz="0" w:space="0" w:color="auto"/>
            <w:right w:val="none" w:sz="0" w:space="0" w:color="auto"/>
          </w:divBdr>
        </w:div>
        <w:div w:id="1938713484">
          <w:marLeft w:val="640"/>
          <w:marRight w:val="0"/>
          <w:marTop w:val="0"/>
          <w:marBottom w:val="0"/>
          <w:divBdr>
            <w:top w:val="none" w:sz="0" w:space="0" w:color="auto"/>
            <w:left w:val="none" w:sz="0" w:space="0" w:color="auto"/>
            <w:bottom w:val="none" w:sz="0" w:space="0" w:color="auto"/>
            <w:right w:val="none" w:sz="0" w:space="0" w:color="auto"/>
          </w:divBdr>
        </w:div>
        <w:div w:id="1944453233">
          <w:marLeft w:val="640"/>
          <w:marRight w:val="0"/>
          <w:marTop w:val="0"/>
          <w:marBottom w:val="0"/>
          <w:divBdr>
            <w:top w:val="none" w:sz="0" w:space="0" w:color="auto"/>
            <w:left w:val="none" w:sz="0" w:space="0" w:color="auto"/>
            <w:bottom w:val="none" w:sz="0" w:space="0" w:color="auto"/>
            <w:right w:val="none" w:sz="0" w:space="0" w:color="auto"/>
          </w:divBdr>
        </w:div>
        <w:div w:id="1968468099">
          <w:marLeft w:val="640"/>
          <w:marRight w:val="0"/>
          <w:marTop w:val="0"/>
          <w:marBottom w:val="0"/>
          <w:divBdr>
            <w:top w:val="none" w:sz="0" w:space="0" w:color="auto"/>
            <w:left w:val="none" w:sz="0" w:space="0" w:color="auto"/>
            <w:bottom w:val="none" w:sz="0" w:space="0" w:color="auto"/>
            <w:right w:val="none" w:sz="0" w:space="0" w:color="auto"/>
          </w:divBdr>
        </w:div>
        <w:div w:id="1974870647">
          <w:marLeft w:val="640"/>
          <w:marRight w:val="0"/>
          <w:marTop w:val="0"/>
          <w:marBottom w:val="0"/>
          <w:divBdr>
            <w:top w:val="none" w:sz="0" w:space="0" w:color="auto"/>
            <w:left w:val="none" w:sz="0" w:space="0" w:color="auto"/>
            <w:bottom w:val="none" w:sz="0" w:space="0" w:color="auto"/>
            <w:right w:val="none" w:sz="0" w:space="0" w:color="auto"/>
          </w:divBdr>
        </w:div>
        <w:div w:id="1976059589">
          <w:marLeft w:val="640"/>
          <w:marRight w:val="0"/>
          <w:marTop w:val="0"/>
          <w:marBottom w:val="0"/>
          <w:divBdr>
            <w:top w:val="none" w:sz="0" w:space="0" w:color="auto"/>
            <w:left w:val="none" w:sz="0" w:space="0" w:color="auto"/>
            <w:bottom w:val="none" w:sz="0" w:space="0" w:color="auto"/>
            <w:right w:val="none" w:sz="0" w:space="0" w:color="auto"/>
          </w:divBdr>
        </w:div>
        <w:div w:id="1985574987">
          <w:marLeft w:val="640"/>
          <w:marRight w:val="0"/>
          <w:marTop w:val="0"/>
          <w:marBottom w:val="0"/>
          <w:divBdr>
            <w:top w:val="none" w:sz="0" w:space="0" w:color="auto"/>
            <w:left w:val="none" w:sz="0" w:space="0" w:color="auto"/>
            <w:bottom w:val="none" w:sz="0" w:space="0" w:color="auto"/>
            <w:right w:val="none" w:sz="0" w:space="0" w:color="auto"/>
          </w:divBdr>
        </w:div>
        <w:div w:id="1986350751">
          <w:marLeft w:val="640"/>
          <w:marRight w:val="0"/>
          <w:marTop w:val="0"/>
          <w:marBottom w:val="0"/>
          <w:divBdr>
            <w:top w:val="none" w:sz="0" w:space="0" w:color="auto"/>
            <w:left w:val="none" w:sz="0" w:space="0" w:color="auto"/>
            <w:bottom w:val="none" w:sz="0" w:space="0" w:color="auto"/>
            <w:right w:val="none" w:sz="0" w:space="0" w:color="auto"/>
          </w:divBdr>
        </w:div>
        <w:div w:id="2039041053">
          <w:marLeft w:val="640"/>
          <w:marRight w:val="0"/>
          <w:marTop w:val="0"/>
          <w:marBottom w:val="0"/>
          <w:divBdr>
            <w:top w:val="none" w:sz="0" w:space="0" w:color="auto"/>
            <w:left w:val="none" w:sz="0" w:space="0" w:color="auto"/>
            <w:bottom w:val="none" w:sz="0" w:space="0" w:color="auto"/>
            <w:right w:val="none" w:sz="0" w:space="0" w:color="auto"/>
          </w:divBdr>
        </w:div>
        <w:div w:id="2057659570">
          <w:marLeft w:val="640"/>
          <w:marRight w:val="0"/>
          <w:marTop w:val="0"/>
          <w:marBottom w:val="0"/>
          <w:divBdr>
            <w:top w:val="none" w:sz="0" w:space="0" w:color="auto"/>
            <w:left w:val="none" w:sz="0" w:space="0" w:color="auto"/>
            <w:bottom w:val="none" w:sz="0" w:space="0" w:color="auto"/>
            <w:right w:val="none" w:sz="0" w:space="0" w:color="auto"/>
          </w:divBdr>
        </w:div>
        <w:div w:id="2060744032">
          <w:marLeft w:val="640"/>
          <w:marRight w:val="0"/>
          <w:marTop w:val="0"/>
          <w:marBottom w:val="0"/>
          <w:divBdr>
            <w:top w:val="none" w:sz="0" w:space="0" w:color="auto"/>
            <w:left w:val="none" w:sz="0" w:space="0" w:color="auto"/>
            <w:bottom w:val="none" w:sz="0" w:space="0" w:color="auto"/>
            <w:right w:val="none" w:sz="0" w:space="0" w:color="auto"/>
          </w:divBdr>
        </w:div>
        <w:div w:id="2068448968">
          <w:marLeft w:val="640"/>
          <w:marRight w:val="0"/>
          <w:marTop w:val="0"/>
          <w:marBottom w:val="0"/>
          <w:divBdr>
            <w:top w:val="none" w:sz="0" w:space="0" w:color="auto"/>
            <w:left w:val="none" w:sz="0" w:space="0" w:color="auto"/>
            <w:bottom w:val="none" w:sz="0" w:space="0" w:color="auto"/>
            <w:right w:val="none" w:sz="0" w:space="0" w:color="auto"/>
          </w:divBdr>
        </w:div>
        <w:div w:id="2081246364">
          <w:marLeft w:val="640"/>
          <w:marRight w:val="0"/>
          <w:marTop w:val="0"/>
          <w:marBottom w:val="0"/>
          <w:divBdr>
            <w:top w:val="none" w:sz="0" w:space="0" w:color="auto"/>
            <w:left w:val="none" w:sz="0" w:space="0" w:color="auto"/>
            <w:bottom w:val="none" w:sz="0" w:space="0" w:color="auto"/>
            <w:right w:val="none" w:sz="0" w:space="0" w:color="auto"/>
          </w:divBdr>
        </w:div>
        <w:div w:id="2086758320">
          <w:marLeft w:val="640"/>
          <w:marRight w:val="0"/>
          <w:marTop w:val="0"/>
          <w:marBottom w:val="0"/>
          <w:divBdr>
            <w:top w:val="none" w:sz="0" w:space="0" w:color="auto"/>
            <w:left w:val="none" w:sz="0" w:space="0" w:color="auto"/>
            <w:bottom w:val="none" w:sz="0" w:space="0" w:color="auto"/>
            <w:right w:val="none" w:sz="0" w:space="0" w:color="auto"/>
          </w:divBdr>
        </w:div>
        <w:div w:id="2094164059">
          <w:marLeft w:val="640"/>
          <w:marRight w:val="0"/>
          <w:marTop w:val="0"/>
          <w:marBottom w:val="0"/>
          <w:divBdr>
            <w:top w:val="none" w:sz="0" w:space="0" w:color="auto"/>
            <w:left w:val="none" w:sz="0" w:space="0" w:color="auto"/>
            <w:bottom w:val="none" w:sz="0" w:space="0" w:color="auto"/>
            <w:right w:val="none" w:sz="0" w:space="0" w:color="auto"/>
          </w:divBdr>
        </w:div>
        <w:div w:id="2103406401">
          <w:marLeft w:val="640"/>
          <w:marRight w:val="0"/>
          <w:marTop w:val="0"/>
          <w:marBottom w:val="0"/>
          <w:divBdr>
            <w:top w:val="none" w:sz="0" w:space="0" w:color="auto"/>
            <w:left w:val="none" w:sz="0" w:space="0" w:color="auto"/>
            <w:bottom w:val="none" w:sz="0" w:space="0" w:color="auto"/>
            <w:right w:val="none" w:sz="0" w:space="0" w:color="auto"/>
          </w:divBdr>
        </w:div>
        <w:div w:id="2112162888">
          <w:marLeft w:val="640"/>
          <w:marRight w:val="0"/>
          <w:marTop w:val="0"/>
          <w:marBottom w:val="0"/>
          <w:divBdr>
            <w:top w:val="none" w:sz="0" w:space="0" w:color="auto"/>
            <w:left w:val="none" w:sz="0" w:space="0" w:color="auto"/>
            <w:bottom w:val="none" w:sz="0" w:space="0" w:color="auto"/>
            <w:right w:val="none" w:sz="0" w:space="0" w:color="auto"/>
          </w:divBdr>
        </w:div>
        <w:div w:id="2139758025">
          <w:marLeft w:val="640"/>
          <w:marRight w:val="0"/>
          <w:marTop w:val="0"/>
          <w:marBottom w:val="0"/>
          <w:divBdr>
            <w:top w:val="none" w:sz="0" w:space="0" w:color="auto"/>
            <w:left w:val="none" w:sz="0" w:space="0" w:color="auto"/>
            <w:bottom w:val="none" w:sz="0" w:space="0" w:color="auto"/>
            <w:right w:val="none" w:sz="0" w:space="0" w:color="auto"/>
          </w:divBdr>
        </w:div>
        <w:div w:id="2145996765">
          <w:marLeft w:val="640"/>
          <w:marRight w:val="0"/>
          <w:marTop w:val="0"/>
          <w:marBottom w:val="0"/>
          <w:divBdr>
            <w:top w:val="none" w:sz="0" w:space="0" w:color="auto"/>
            <w:left w:val="none" w:sz="0" w:space="0" w:color="auto"/>
            <w:bottom w:val="none" w:sz="0" w:space="0" w:color="auto"/>
            <w:right w:val="none" w:sz="0" w:space="0" w:color="auto"/>
          </w:divBdr>
        </w:div>
        <w:div w:id="2146968762">
          <w:marLeft w:val="640"/>
          <w:marRight w:val="0"/>
          <w:marTop w:val="0"/>
          <w:marBottom w:val="0"/>
          <w:divBdr>
            <w:top w:val="none" w:sz="0" w:space="0" w:color="auto"/>
            <w:left w:val="none" w:sz="0" w:space="0" w:color="auto"/>
            <w:bottom w:val="none" w:sz="0" w:space="0" w:color="auto"/>
            <w:right w:val="none" w:sz="0" w:space="0" w:color="auto"/>
          </w:divBdr>
        </w:div>
      </w:divsChild>
    </w:div>
    <w:div w:id="1136338338">
      <w:bodyDiv w:val="1"/>
      <w:marLeft w:val="0"/>
      <w:marRight w:val="0"/>
      <w:marTop w:val="0"/>
      <w:marBottom w:val="0"/>
      <w:divBdr>
        <w:top w:val="none" w:sz="0" w:space="0" w:color="auto"/>
        <w:left w:val="none" w:sz="0" w:space="0" w:color="auto"/>
        <w:bottom w:val="none" w:sz="0" w:space="0" w:color="auto"/>
        <w:right w:val="none" w:sz="0" w:space="0" w:color="auto"/>
      </w:divBdr>
    </w:div>
    <w:div w:id="1136877635">
      <w:bodyDiv w:val="1"/>
      <w:marLeft w:val="0"/>
      <w:marRight w:val="0"/>
      <w:marTop w:val="0"/>
      <w:marBottom w:val="0"/>
      <w:divBdr>
        <w:top w:val="none" w:sz="0" w:space="0" w:color="auto"/>
        <w:left w:val="none" w:sz="0" w:space="0" w:color="auto"/>
        <w:bottom w:val="none" w:sz="0" w:space="0" w:color="auto"/>
        <w:right w:val="none" w:sz="0" w:space="0" w:color="auto"/>
      </w:divBdr>
      <w:divsChild>
        <w:div w:id="602222951">
          <w:marLeft w:val="0"/>
          <w:marRight w:val="0"/>
          <w:marTop w:val="0"/>
          <w:marBottom w:val="0"/>
          <w:divBdr>
            <w:top w:val="none" w:sz="0" w:space="0" w:color="auto"/>
            <w:left w:val="none" w:sz="0" w:space="0" w:color="auto"/>
            <w:bottom w:val="none" w:sz="0" w:space="0" w:color="auto"/>
            <w:right w:val="none" w:sz="0" w:space="0" w:color="auto"/>
          </w:divBdr>
        </w:div>
      </w:divsChild>
    </w:div>
    <w:div w:id="1144350414">
      <w:bodyDiv w:val="1"/>
      <w:marLeft w:val="0"/>
      <w:marRight w:val="0"/>
      <w:marTop w:val="0"/>
      <w:marBottom w:val="0"/>
      <w:divBdr>
        <w:top w:val="none" w:sz="0" w:space="0" w:color="auto"/>
        <w:left w:val="none" w:sz="0" w:space="0" w:color="auto"/>
        <w:bottom w:val="none" w:sz="0" w:space="0" w:color="auto"/>
        <w:right w:val="none" w:sz="0" w:space="0" w:color="auto"/>
      </w:divBdr>
    </w:div>
    <w:div w:id="1147472414">
      <w:bodyDiv w:val="1"/>
      <w:marLeft w:val="0"/>
      <w:marRight w:val="0"/>
      <w:marTop w:val="0"/>
      <w:marBottom w:val="0"/>
      <w:divBdr>
        <w:top w:val="none" w:sz="0" w:space="0" w:color="auto"/>
        <w:left w:val="none" w:sz="0" w:space="0" w:color="auto"/>
        <w:bottom w:val="none" w:sz="0" w:space="0" w:color="auto"/>
        <w:right w:val="none" w:sz="0" w:space="0" w:color="auto"/>
      </w:divBdr>
      <w:divsChild>
        <w:div w:id="241647630">
          <w:marLeft w:val="0"/>
          <w:marRight w:val="0"/>
          <w:marTop w:val="0"/>
          <w:marBottom w:val="0"/>
          <w:divBdr>
            <w:top w:val="none" w:sz="0" w:space="0" w:color="auto"/>
            <w:left w:val="none" w:sz="0" w:space="0" w:color="auto"/>
            <w:bottom w:val="none" w:sz="0" w:space="0" w:color="auto"/>
            <w:right w:val="none" w:sz="0" w:space="0" w:color="auto"/>
          </w:divBdr>
          <w:divsChild>
            <w:div w:id="150491569">
              <w:marLeft w:val="0"/>
              <w:marRight w:val="0"/>
              <w:marTop w:val="0"/>
              <w:marBottom w:val="0"/>
              <w:divBdr>
                <w:top w:val="none" w:sz="0" w:space="0" w:color="auto"/>
                <w:left w:val="none" w:sz="0" w:space="0" w:color="auto"/>
                <w:bottom w:val="none" w:sz="0" w:space="0" w:color="auto"/>
                <w:right w:val="none" w:sz="0" w:space="0" w:color="auto"/>
              </w:divBdr>
            </w:div>
          </w:divsChild>
        </w:div>
        <w:div w:id="1372919551">
          <w:marLeft w:val="0"/>
          <w:marRight w:val="0"/>
          <w:marTop w:val="0"/>
          <w:marBottom w:val="0"/>
          <w:divBdr>
            <w:top w:val="none" w:sz="0" w:space="0" w:color="auto"/>
            <w:left w:val="none" w:sz="0" w:space="0" w:color="auto"/>
            <w:bottom w:val="none" w:sz="0" w:space="0" w:color="auto"/>
            <w:right w:val="none" w:sz="0" w:space="0" w:color="auto"/>
          </w:divBdr>
          <w:divsChild>
            <w:div w:id="1629123831">
              <w:marLeft w:val="0"/>
              <w:marRight w:val="0"/>
              <w:marTop w:val="0"/>
              <w:marBottom w:val="0"/>
              <w:divBdr>
                <w:top w:val="none" w:sz="0" w:space="0" w:color="auto"/>
                <w:left w:val="none" w:sz="0" w:space="0" w:color="auto"/>
                <w:bottom w:val="none" w:sz="0" w:space="0" w:color="auto"/>
                <w:right w:val="none" w:sz="0" w:space="0" w:color="auto"/>
              </w:divBdr>
            </w:div>
          </w:divsChild>
        </w:div>
        <w:div w:id="1467316675">
          <w:marLeft w:val="0"/>
          <w:marRight w:val="0"/>
          <w:marTop w:val="0"/>
          <w:marBottom w:val="0"/>
          <w:divBdr>
            <w:top w:val="none" w:sz="0" w:space="0" w:color="auto"/>
            <w:left w:val="none" w:sz="0" w:space="0" w:color="auto"/>
            <w:bottom w:val="none" w:sz="0" w:space="0" w:color="auto"/>
            <w:right w:val="none" w:sz="0" w:space="0" w:color="auto"/>
          </w:divBdr>
          <w:divsChild>
            <w:div w:id="1338848107">
              <w:marLeft w:val="0"/>
              <w:marRight w:val="0"/>
              <w:marTop w:val="0"/>
              <w:marBottom w:val="0"/>
              <w:divBdr>
                <w:top w:val="none" w:sz="0" w:space="0" w:color="auto"/>
                <w:left w:val="none" w:sz="0" w:space="0" w:color="auto"/>
                <w:bottom w:val="none" w:sz="0" w:space="0" w:color="auto"/>
                <w:right w:val="none" w:sz="0" w:space="0" w:color="auto"/>
              </w:divBdr>
            </w:div>
            <w:div w:id="664892867">
              <w:marLeft w:val="0"/>
              <w:marRight w:val="0"/>
              <w:marTop w:val="0"/>
              <w:marBottom w:val="0"/>
              <w:divBdr>
                <w:top w:val="none" w:sz="0" w:space="0" w:color="auto"/>
                <w:left w:val="none" w:sz="0" w:space="0" w:color="auto"/>
                <w:bottom w:val="none" w:sz="0" w:space="0" w:color="auto"/>
                <w:right w:val="none" w:sz="0" w:space="0" w:color="auto"/>
              </w:divBdr>
            </w:div>
          </w:divsChild>
        </w:div>
        <w:div w:id="2126148792">
          <w:marLeft w:val="0"/>
          <w:marRight w:val="0"/>
          <w:marTop w:val="0"/>
          <w:marBottom w:val="0"/>
          <w:divBdr>
            <w:top w:val="none" w:sz="0" w:space="0" w:color="auto"/>
            <w:left w:val="none" w:sz="0" w:space="0" w:color="auto"/>
            <w:bottom w:val="none" w:sz="0" w:space="0" w:color="auto"/>
            <w:right w:val="none" w:sz="0" w:space="0" w:color="auto"/>
          </w:divBdr>
          <w:divsChild>
            <w:div w:id="1766727702">
              <w:marLeft w:val="0"/>
              <w:marRight w:val="0"/>
              <w:marTop w:val="0"/>
              <w:marBottom w:val="0"/>
              <w:divBdr>
                <w:top w:val="none" w:sz="0" w:space="0" w:color="auto"/>
                <w:left w:val="none" w:sz="0" w:space="0" w:color="auto"/>
                <w:bottom w:val="none" w:sz="0" w:space="0" w:color="auto"/>
                <w:right w:val="none" w:sz="0" w:space="0" w:color="auto"/>
              </w:divBdr>
            </w:div>
          </w:divsChild>
        </w:div>
        <w:div w:id="1101418133">
          <w:marLeft w:val="0"/>
          <w:marRight w:val="0"/>
          <w:marTop w:val="0"/>
          <w:marBottom w:val="0"/>
          <w:divBdr>
            <w:top w:val="none" w:sz="0" w:space="0" w:color="auto"/>
            <w:left w:val="none" w:sz="0" w:space="0" w:color="auto"/>
            <w:bottom w:val="none" w:sz="0" w:space="0" w:color="auto"/>
            <w:right w:val="none" w:sz="0" w:space="0" w:color="auto"/>
          </w:divBdr>
          <w:divsChild>
            <w:div w:id="1398359640">
              <w:marLeft w:val="0"/>
              <w:marRight w:val="0"/>
              <w:marTop w:val="0"/>
              <w:marBottom w:val="0"/>
              <w:divBdr>
                <w:top w:val="none" w:sz="0" w:space="0" w:color="auto"/>
                <w:left w:val="none" w:sz="0" w:space="0" w:color="auto"/>
                <w:bottom w:val="none" w:sz="0" w:space="0" w:color="auto"/>
                <w:right w:val="none" w:sz="0" w:space="0" w:color="auto"/>
              </w:divBdr>
            </w:div>
          </w:divsChild>
        </w:div>
        <w:div w:id="634986279">
          <w:marLeft w:val="0"/>
          <w:marRight w:val="0"/>
          <w:marTop w:val="0"/>
          <w:marBottom w:val="0"/>
          <w:divBdr>
            <w:top w:val="none" w:sz="0" w:space="0" w:color="auto"/>
            <w:left w:val="none" w:sz="0" w:space="0" w:color="auto"/>
            <w:bottom w:val="none" w:sz="0" w:space="0" w:color="auto"/>
            <w:right w:val="none" w:sz="0" w:space="0" w:color="auto"/>
          </w:divBdr>
          <w:divsChild>
            <w:div w:id="1369448531">
              <w:marLeft w:val="0"/>
              <w:marRight w:val="0"/>
              <w:marTop w:val="0"/>
              <w:marBottom w:val="0"/>
              <w:divBdr>
                <w:top w:val="none" w:sz="0" w:space="0" w:color="auto"/>
                <w:left w:val="none" w:sz="0" w:space="0" w:color="auto"/>
                <w:bottom w:val="none" w:sz="0" w:space="0" w:color="auto"/>
                <w:right w:val="none" w:sz="0" w:space="0" w:color="auto"/>
              </w:divBdr>
            </w:div>
          </w:divsChild>
        </w:div>
        <w:div w:id="473837516">
          <w:marLeft w:val="0"/>
          <w:marRight w:val="0"/>
          <w:marTop w:val="0"/>
          <w:marBottom w:val="0"/>
          <w:divBdr>
            <w:top w:val="none" w:sz="0" w:space="0" w:color="auto"/>
            <w:left w:val="none" w:sz="0" w:space="0" w:color="auto"/>
            <w:bottom w:val="none" w:sz="0" w:space="0" w:color="auto"/>
            <w:right w:val="none" w:sz="0" w:space="0" w:color="auto"/>
          </w:divBdr>
          <w:divsChild>
            <w:div w:id="707218441">
              <w:marLeft w:val="0"/>
              <w:marRight w:val="0"/>
              <w:marTop w:val="0"/>
              <w:marBottom w:val="0"/>
              <w:divBdr>
                <w:top w:val="none" w:sz="0" w:space="0" w:color="auto"/>
                <w:left w:val="none" w:sz="0" w:space="0" w:color="auto"/>
                <w:bottom w:val="none" w:sz="0" w:space="0" w:color="auto"/>
                <w:right w:val="none" w:sz="0" w:space="0" w:color="auto"/>
              </w:divBdr>
            </w:div>
          </w:divsChild>
        </w:div>
        <w:div w:id="1237785885">
          <w:marLeft w:val="0"/>
          <w:marRight w:val="0"/>
          <w:marTop w:val="0"/>
          <w:marBottom w:val="0"/>
          <w:divBdr>
            <w:top w:val="none" w:sz="0" w:space="0" w:color="auto"/>
            <w:left w:val="none" w:sz="0" w:space="0" w:color="auto"/>
            <w:bottom w:val="none" w:sz="0" w:space="0" w:color="auto"/>
            <w:right w:val="none" w:sz="0" w:space="0" w:color="auto"/>
          </w:divBdr>
          <w:divsChild>
            <w:div w:id="684133852">
              <w:marLeft w:val="0"/>
              <w:marRight w:val="0"/>
              <w:marTop w:val="0"/>
              <w:marBottom w:val="0"/>
              <w:divBdr>
                <w:top w:val="none" w:sz="0" w:space="0" w:color="auto"/>
                <w:left w:val="none" w:sz="0" w:space="0" w:color="auto"/>
                <w:bottom w:val="none" w:sz="0" w:space="0" w:color="auto"/>
                <w:right w:val="none" w:sz="0" w:space="0" w:color="auto"/>
              </w:divBdr>
            </w:div>
          </w:divsChild>
        </w:div>
        <w:div w:id="1690524427">
          <w:marLeft w:val="0"/>
          <w:marRight w:val="0"/>
          <w:marTop w:val="0"/>
          <w:marBottom w:val="0"/>
          <w:divBdr>
            <w:top w:val="none" w:sz="0" w:space="0" w:color="auto"/>
            <w:left w:val="none" w:sz="0" w:space="0" w:color="auto"/>
            <w:bottom w:val="none" w:sz="0" w:space="0" w:color="auto"/>
            <w:right w:val="none" w:sz="0" w:space="0" w:color="auto"/>
          </w:divBdr>
          <w:divsChild>
            <w:div w:id="2137134714">
              <w:marLeft w:val="0"/>
              <w:marRight w:val="0"/>
              <w:marTop w:val="0"/>
              <w:marBottom w:val="0"/>
              <w:divBdr>
                <w:top w:val="none" w:sz="0" w:space="0" w:color="auto"/>
                <w:left w:val="none" w:sz="0" w:space="0" w:color="auto"/>
                <w:bottom w:val="none" w:sz="0" w:space="0" w:color="auto"/>
                <w:right w:val="none" w:sz="0" w:space="0" w:color="auto"/>
              </w:divBdr>
            </w:div>
          </w:divsChild>
        </w:div>
        <w:div w:id="75056639">
          <w:marLeft w:val="0"/>
          <w:marRight w:val="0"/>
          <w:marTop w:val="0"/>
          <w:marBottom w:val="0"/>
          <w:divBdr>
            <w:top w:val="none" w:sz="0" w:space="0" w:color="auto"/>
            <w:left w:val="none" w:sz="0" w:space="0" w:color="auto"/>
            <w:bottom w:val="none" w:sz="0" w:space="0" w:color="auto"/>
            <w:right w:val="none" w:sz="0" w:space="0" w:color="auto"/>
          </w:divBdr>
          <w:divsChild>
            <w:div w:id="1276985285">
              <w:marLeft w:val="0"/>
              <w:marRight w:val="0"/>
              <w:marTop w:val="0"/>
              <w:marBottom w:val="0"/>
              <w:divBdr>
                <w:top w:val="none" w:sz="0" w:space="0" w:color="auto"/>
                <w:left w:val="none" w:sz="0" w:space="0" w:color="auto"/>
                <w:bottom w:val="none" w:sz="0" w:space="0" w:color="auto"/>
                <w:right w:val="none" w:sz="0" w:space="0" w:color="auto"/>
              </w:divBdr>
            </w:div>
          </w:divsChild>
        </w:div>
        <w:div w:id="75248248">
          <w:marLeft w:val="0"/>
          <w:marRight w:val="0"/>
          <w:marTop w:val="0"/>
          <w:marBottom w:val="0"/>
          <w:divBdr>
            <w:top w:val="none" w:sz="0" w:space="0" w:color="auto"/>
            <w:left w:val="none" w:sz="0" w:space="0" w:color="auto"/>
            <w:bottom w:val="none" w:sz="0" w:space="0" w:color="auto"/>
            <w:right w:val="none" w:sz="0" w:space="0" w:color="auto"/>
          </w:divBdr>
          <w:divsChild>
            <w:div w:id="1607805385">
              <w:marLeft w:val="0"/>
              <w:marRight w:val="0"/>
              <w:marTop w:val="0"/>
              <w:marBottom w:val="0"/>
              <w:divBdr>
                <w:top w:val="none" w:sz="0" w:space="0" w:color="auto"/>
                <w:left w:val="none" w:sz="0" w:space="0" w:color="auto"/>
                <w:bottom w:val="none" w:sz="0" w:space="0" w:color="auto"/>
                <w:right w:val="none" w:sz="0" w:space="0" w:color="auto"/>
              </w:divBdr>
            </w:div>
            <w:div w:id="430979246">
              <w:marLeft w:val="0"/>
              <w:marRight w:val="0"/>
              <w:marTop w:val="0"/>
              <w:marBottom w:val="0"/>
              <w:divBdr>
                <w:top w:val="none" w:sz="0" w:space="0" w:color="auto"/>
                <w:left w:val="none" w:sz="0" w:space="0" w:color="auto"/>
                <w:bottom w:val="none" w:sz="0" w:space="0" w:color="auto"/>
                <w:right w:val="none" w:sz="0" w:space="0" w:color="auto"/>
              </w:divBdr>
            </w:div>
          </w:divsChild>
        </w:div>
        <w:div w:id="748691384">
          <w:marLeft w:val="0"/>
          <w:marRight w:val="0"/>
          <w:marTop w:val="0"/>
          <w:marBottom w:val="0"/>
          <w:divBdr>
            <w:top w:val="none" w:sz="0" w:space="0" w:color="auto"/>
            <w:left w:val="none" w:sz="0" w:space="0" w:color="auto"/>
            <w:bottom w:val="none" w:sz="0" w:space="0" w:color="auto"/>
            <w:right w:val="none" w:sz="0" w:space="0" w:color="auto"/>
          </w:divBdr>
          <w:divsChild>
            <w:div w:id="952057548">
              <w:marLeft w:val="0"/>
              <w:marRight w:val="0"/>
              <w:marTop w:val="0"/>
              <w:marBottom w:val="0"/>
              <w:divBdr>
                <w:top w:val="none" w:sz="0" w:space="0" w:color="auto"/>
                <w:left w:val="none" w:sz="0" w:space="0" w:color="auto"/>
                <w:bottom w:val="none" w:sz="0" w:space="0" w:color="auto"/>
                <w:right w:val="none" w:sz="0" w:space="0" w:color="auto"/>
              </w:divBdr>
            </w:div>
          </w:divsChild>
        </w:div>
        <w:div w:id="1861162521">
          <w:marLeft w:val="0"/>
          <w:marRight w:val="0"/>
          <w:marTop w:val="0"/>
          <w:marBottom w:val="0"/>
          <w:divBdr>
            <w:top w:val="none" w:sz="0" w:space="0" w:color="auto"/>
            <w:left w:val="none" w:sz="0" w:space="0" w:color="auto"/>
            <w:bottom w:val="none" w:sz="0" w:space="0" w:color="auto"/>
            <w:right w:val="none" w:sz="0" w:space="0" w:color="auto"/>
          </w:divBdr>
          <w:divsChild>
            <w:div w:id="1603608003">
              <w:marLeft w:val="0"/>
              <w:marRight w:val="0"/>
              <w:marTop w:val="0"/>
              <w:marBottom w:val="0"/>
              <w:divBdr>
                <w:top w:val="none" w:sz="0" w:space="0" w:color="auto"/>
                <w:left w:val="none" w:sz="0" w:space="0" w:color="auto"/>
                <w:bottom w:val="none" w:sz="0" w:space="0" w:color="auto"/>
                <w:right w:val="none" w:sz="0" w:space="0" w:color="auto"/>
              </w:divBdr>
            </w:div>
            <w:div w:id="1566987473">
              <w:marLeft w:val="0"/>
              <w:marRight w:val="0"/>
              <w:marTop w:val="0"/>
              <w:marBottom w:val="0"/>
              <w:divBdr>
                <w:top w:val="none" w:sz="0" w:space="0" w:color="auto"/>
                <w:left w:val="none" w:sz="0" w:space="0" w:color="auto"/>
                <w:bottom w:val="none" w:sz="0" w:space="0" w:color="auto"/>
                <w:right w:val="none" w:sz="0" w:space="0" w:color="auto"/>
              </w:divBdr>
            </w:div>
          </w:divsChild>
        </w:div>
        <w:div w:id="1389038116">
          <w:marLeft w:val="0"/>
          <w:marRight w:val="0"/>
          <w:marTop w:val="0"/>
          <w:marBottom w:val="0"/>
          <w:divBdr>
            <w:top w:val="none" w:sz="0" w:space="0" w:color="auto"/>
            <w:left w:val="none" w:sz="0" w:space="0" w:color="auto"/>
            <w:bottom w:val="none" w:sz="0" w:space="0" w:color="auto"/>
            <w:right w:val="none" w:sz="0" w:space="0" w:color="auto"/>
          </w:divBdr>
          <w:divsChild>
            <w:div w:id="969479748">
              <w:marLeft w:val="0"/>
              <w:marRight w:val="0"/>
              <w:marTop w:val="0"/>
              <w:marBottom w:val="0"/>
              <w:divBdr>
                <w:top w:val="none" w:sz="0" w:space="0" w:color="auto"/>
                <w:left w:val="none" w:sz="0" w:space="0" w:color="auto"/>
                <w:bottom w:val="none" w:sz="0" w:space="0" w:color="auto"/>
                <w:right w:val="none" w:sz="0" w:space="0" w:color="auto"/>
              </w:divBdr>
            </w:div>
            <w:div w:id="1306205168">
              <w:marLeft w:val="0"/>
              <w:marRight w:val="0"/>
              <w:marTop w:val="0"/>
              <w:marBottom w:val="0"/>
              <w:divBdr>
                <w:top w:val="none" w:sz="0" w:space="0" w:color="auto"/>
                <w:left w:val="none" w:sz="0" w:space="0" w:color="auto"/>
                <w:bottom w:val="none" w:sz="0" w:space="0" w:color="auto"/>
                <w:right w:val="none" w:sz="0" w:space="0" w:color="auto"/>
              </w:divBdr>
            </w:div>
          </w:divsChild>
        </w:div>
        <w:div w:id="1851411656">
          <w:marLeft w:val="0"/>
          <w:marRight w:val="0"/>
          <w:marTop w:val="0"/>
          <w:marBottom w:val="0"/>
          <w:divBdr>
            <w:top w:val="none" w:sz="0" w:space="0" w:color="auto"/>
            <w:left w:val="none" w:sz="0" w:space="0" w:color="auto"/>
            <w:bottom w:val="none" w:sz="0" w:space="0" w:color="auto"/>
            <w:right w:val="none" w:sz="0" w:space="0" w:color="auto"/>
          </w:divBdr>
          <w:divsChild>
            <w:div w:id="98720102">
              <w:marLeft w:val="0"/>
              <w:marRight w:val="0"/>
              <w:marTop w:val="0"/>
              <w:marBottom w:val="0"/>
              <w:divBdr>
                <w:top w:val="none" w:sz="0" w:space="0" w:color="auto"/>
                <w:left w:val="none" w:sz="0" w:space="0" w:color="auto"/>
                <w:bottom w:val="none" w:sz="0" w:space="0" w:color="auto"/>
                <w:right w:val="none" w:sz="0" w:space="0" w:color="auto"/>
              </w:divBdr>
            </w:div>
            <w:div w:id="860900534">
              <w:marLeft w:val="0"/>
              <w:marRight w:val="0"/>
              <w:marTop w:val="0"/>
              <w:marBottom w:val="0"/>
              <w:divBdr>
                <w:top w:val="none" w:sz="0" w:space="0" w:color="auto"/>
                <w:left w:val="none" w:sz="0" w:space="0" w:color="auto"/>
                <w:bottom w:val="none" w:sz="0" w:space="0" w:color="auto"/>
                <w:right w:val="none" w:sz="0" w:space="0" w:color="auto"/>
              </w:divBdr>
            </w:div>
            <w:div w:id="89201679">
              <w:marLeft w:val="0"/>
              <w:marRight w:val="0"/>
              <w:marTop w:val="0"/>
              <w:marBottom w:val="0"/>
              <w:divBdr>
                <w:top w:val="none" w:sz="0" w:space="0" w:color="auto"/>
                <w:left w:val="none" w:sz="0" w:space="0" w:color="auto"/>
                <w:bottom w:val="none" w:sz="0" w:space="0" w:color="auto"/>
                <w:right w:val="none" w:sz="0" w:space="0" w:color="auto"/>
              </w:divBdr>
            </w:div>
          </w:divsChild>
        </w:div>
        <w:div w:id="489903932">
          <w:marLeft w:val="0"/>
          <w:marRight w:val="0"/>
          <w:marTop w:val="0"/>
          <w:marBottom w:val="0"/>
          <w:divBdr>
            <w:top w:val="none" w:sz="0" w:space="0" w:color="auto"/>
            <w:left w:val="none" w:sz="0" w:space="0" w:color="auto"/>
            <w:bottom w:val="none" w:sz="0" w:space="0" w:color="auto"/>
            <w:right w:val="none" w:sz="0" w:space="0" w:color="auto"/>
          </w:divBdr>
          <w:divsChild>
            <w:div w:id="1044864911">
              <w:marLeft w:val="0"/>
              <w:marRight w:val="0"/>
              <w:marTop w:val="0"/>
              <w:marBottom w:val="0"/>
              <w:divBdr>
                <w:top w:val="none" w:sz="0" w:space="0" w:color="auto"/>
                <w:left w:val="none" w:sz="0" w:space="0" w:color="auto"/>
                <w:bottom w:val="none" w:sz="0" w:space="0" w:color="auto"/>
                <w:right w:val="none" w:sz="0" w:space="0" w:color="auto"/>
              </w:divBdr>
            </w:div>
          </w:divsChild>
        </w:div>
        <w:div w:id="928197070">
          <w:marLeft w:val="0"/>
          <w:marRight w:val="0"/>
          <w:marTop w:val="0"/>
          <w:marBottom w:val="0"/>
          <w:divBdr>
            <w:top w:val="none" w:sz="0" w:space="0" w:color="auto"/>
            <w:left w:val="none" w:sz="0" w:space="0" w:color="auto"/>
            <w:bottom w:val="none" w:sz="0" w:space="0" w:color="auto"/>
            <w:right w:val="none" w:sz="0" w:space="0" w:color="auto"/>
          </w:divBdr>
          <w:divsChild>
            <w:div w:id="963848850">
              <w:marLeft w:val="0"/>
              <w:marRight w:val="0"/>
              <w:marTop w:val="0"/>
              <w:marBottom w:val="0"/>
              <w:divBdr>
                <w:top w:val="none" w:sz="0" w:space="0" w:color="auto"/>
                <w:left w:val="none" w:sz="0" w:space="0" w:color="auto"/>
                <w:bottom w:val="none" w:sz="0" w:space="0" w:color="auto"/>
                <w:right w:val="none" w:sz="0" w:space="0" w:color="auto"/>
              </w:divBdr>
            </w:div>
            <w:div w:id="818035320">
              <w:marLeft w:val="0"/>
              <w:marRight w:val="0"/>
              <w:marTop w:val="0"/>
              <w:marBottom w:val="0"/>
              <w:divBdr>
                <w:top w:val="none" w:sz="0" w:space="0" w:color="auto"/>
                <w:left w:val="none" w:sz="0" w:space="0" w:color="auto"/>
                <w:bottom w:val="none" w:sz="0" w:space="0" w:color="auto"/>
                <w:right w:val="none" w:sz="0" w:space="0" w:color="auto"/>
              </w:divBdr>
            </w:div>
          </w:divsChild>
        </w:div>
        <w:div w:id="1868374763">
          <w:marLeft w:val="0"/>
          <w:marRight w:val="0"/>
          <w:marTop w:val="0"/>
          <w:marBottom w:val="0"/>
          <w:divBdr>
            <w:top w:val="none" w:sz="0" w:space="0" w:color="auto"/>
            <w:left w:val="none" w:sz="0" w:space="0" w:color="auto"/>
            <w:bottom w:val="none" w:sz="0" w:space="0" w:color="auto"/>
            <w:right w:val="none" w:sz="0" w:space="0" w:color="auto"/>
          </w:divBdr>
          <w:divsChild>
            <w:div w:id="1412193623">
              <w:marLeft w:val="0"/>
              <w:marRight w:val="0"/>
              <w:marTop w:val="0"/>
              <w:marBottom w:val="0"/>
              <w:divBdr>
                <w:top w:val="none" w:sz="0" w:space="0" w:color="auto"/>
                <w:left w:val="none" w:sz="0" w:space="0" w:color="auto"/>
                <w:bottom w:val="none" w:sz="0" w:space="0" w:color="auto"/>
                <w:right w:val="none" w:sz="0" w:space="0" w:color="auto"/>
              </w:divBdr>
            </w:div>
          </w:divsChild>
        </w:div>
        <w:div w:id="1454715740">
          <w:marLeft w:val="0"/>
          <w:marRight w:val="0"/>
          <w:marTop w:val="0"/>
          <w:marBottom w:val="0"/>
          <w:divBdr>
            <w:top w:val="none" w:sz="0" w:space="0" w:color="auto"/>
            <w:left w:val="none" w:sz="0" w:space="0" w:color="auto"/>
            <w:bottom w:val="none" w:sz="0" w:space="0" w:color="auto"/>
            <w:right w:val="none" w:sz="0" w:space="0" w:color="auto"/>
          </w:divBdr>
          <w:divsChild>
            <w:div w:id="581066856">
              <w:marLeft w:val="0"/>
              <w:marRight w:val="0"/>
              <w:marTop w:val="0"/>
              <w:marBottom w:val="0"/>
              <w:divBdr>
                <w:top w:val="none" w:sz="0" w:space="0" w:color="auto"/>
                <w:left w:val="none" w:sz="0" w:space="0" w:color="auto"/>
                <w:bottom w:val="none" w:sz="0" w:space="0" w:color="auto"/>
                <w:right w:val="none" w:sz="0" w:space="0" w:color="auto"/>
              </w:divBdr>
            </w:div>
            <w:div w:id="484971937">
              <w:marLeft w:val="0"/>
              <w:marRight w:val="0"/>
              <w:marTop w:val="0"/>
              <w:marBottom w:val="0"/>
              <w:divBdr>
                <w:top w:val="none" w:sz="0" w:space="0" w:color="auto"/>
                <w:left w:val="none" w:sz="0" w:space="0" w:color="auto"/>
                <w:bottom w:val="none" w:sz="0" w:space="0" w:color="auto"/>
                <w:right w:val="none" w:sz="0" w:space="0" w:color="auto"/>
              </w:divBdr>
            </w:div>
          </w:divsChild>
        </w:div>
        <w:div w:id="876816190">
          <w:marLeft w:val="0"/>
          <w:marRight w:val="0"/>
          <w:marTop w:val="0"/>
          <w:marBottom w:val="0"/>
          <w:divBdr>
            <w:top w:val="none" w:sz="0" w:space="0" w:color="auto"/>
            <w:left w:val="none" w:sz="0" w:space="0" w:color="auto"/>
            <w:bottom w:val="none" w:sz="0" w:space="0" w:color="auto"/>
            <w:right w:val="none" w:sz="0" w:space="0" w:color="auto"/>
          </w:divBdr>
          <w:divsChild>
            <w:div w:id="2053650531">
              <w:marLeft w:val="0"/>
              <w:marRight w:val="0"/>
              <w:marTop w:val="0"/>
              <w:marBottom w:val="0"/>
              <w:divBdr>
                <w:top w:val="none" w:sz="0" w:space="0" w:color="auto"/>
                <w:left w:val="none" w:sz="0" w:space="0" w:color="auto"/>
                <w:bottom w:val="none" w:sz="0" w:space="0" w:color="auto"/>
                <w:right w:val="none" w:sz="0" w:space="0" w:color="auto"/>
              </w:divBdr>
            </w:div>
            <w:div w:id="1207794591">
              <w:marLeft w:val="0"/>
              <w:marRight w:val="0"/>
              <w:marTop w:val="0"/>
              <w:marBottom w:val="0"/>
              <w:divBdr>
                <w:top w:val="none" w:sz="0" w:space="0" w:color="auto"/>
                <w:left w:val="none" w:sz="0" w:space="0" w:color="auto"/>
                <w:bottom w:val="none" w:sz="0" w:space="0" w:color="auto"/>
                <w:right w:val="none" w:sz="0" w:space="0" w:color="auto"/>
              </w:divBdr>
            </w:div>
          </w:divsChild>
        </w:div>
        <w:div w:id="1768964936">
          <w:marLeft w:val="0"/>
          <w:marRight w:val="0"/>
          <w:marTop w:val="0"/>
          <w:marBottom w:val="0"/>
          <w:divBdr>
            <w:top w:val="none" w:sz="0" w:space="0" w:color="auto"/>
            <w:left w:val="none" w:sz="0" w:space="0" w:color="auto"/>
            <w:bottom w:val="none" w:sz="0" w:space="0" w:color="auto"/>
            <w:right w:val="none" w:sz="0" w:space="0" w:color="auto"/>
          </w:divBdr>
          <w:divsChild>
            <w:div w:id="101146721">
              <w:marLeft w:val="0"/>
              <w:marRight w:val="0"/>
              <w:marTop w:val="0"/>
              <w:marBottom w:val="0"/>
              <w:divBdr>
                <w:top w:val="none" w:sz="0" w:space="0" w:color="auto"/>
                <w:left w:val="none" w:sz="0" w:space="0" w:color="auto"/>
                <w:bottom w:val="none" w:sz="0" w:space="0" w:color="auto"/>
                <w:right w:val="none" w:sz="0" w:space="0" w:color="auto"/>
              </w:divBdr>
            </w:div>
            <w:div w:id="194199706">
              <w:marLeft w:val="0"/>
              <w:marRight w:val="0"/>
              <w:marTop w:val="0"/>
              <w:marBottom w:val="0"/>
              <w:divBdr>
                <w:top w:val="none" w:sz="0" w:space="0" w:color="auto"/>
                <w:left w:val="none" w:sz="0" w:space="0" w:color="auto"/>
                <w:bottom w:val="none" w:sz="0" w:space="0" w:color="auto"/>
                <w:right w:val="none" w:sz="0" w:space="0" w:color="auto"/>
              </w:divBdr>
            </w:div>
          </w:divsChild>
        </w:div>
        <w:div w:id="777989435">
          <w:marLeft w:val="0"/>
          <w:marRight w:val="0"/>
          <w:marTop w:val="0"/>
          <w:marBottom w:val="0"/>
          <w:divBdr>
            <w:top w:val="none" w:sz="0" w:space="0" w:color="auto"/>
            <w:left w:val="none" w:sz="0" w:space="0" w:color="auto"/>
            <w:bottom w:val="none" w:sz="0" w:space="0" w:color="auto"/>
            <w:right w:val="none" w:sz="0" w:space="0" w:color="auto"/>
          </w:divBdr>
          <w:divsChild>
            <w:div w:id="1296639303">
              <w:marLeft w:val="0"/>
              <w:marRight w:val="0"/>
              <w:marTop w:val="0"/>
              <w:marBottom w:val="0"/>
              <w:divBdr>
                <w:top w:val="none" w:sz="0" w:space="0" w:color="auto"/>
                <w:left w:val="none" w:sz="0" w:space="0" w:color="auto"/>
                <w:bottom w:val="none" w:sz="0" w:space="0" w:color="auto"/>
                <w:right w:val="none" w:sz="0" w:space="0" w:color="auto"/>
              </w:divBdr>
            </w:div>
            <w:div w:id="940913872">
              <w:marLeft w:val="0"/>
              <w:marRight w:val="0"/>
              <w:marTop w:val="0"/>
              <w:marBottom w:val="0"/>
              <w:divBdr>
                <w:top w:val="none" w:sz="0" w:space="0" w:color="auto"/>
                <w:left w:val="none" w:sz="0" w:space="0" w:color="auto"/>
                <w:bottom w:val="none" w:sz="0" w:space="0" w:color="auto"/>
                <w:right w:val="none" w:sz="0" w:space="0" w:color="auto"/>
              </w:divBdr>
            </w:div>
          </w:divsChild>
        </w:div>
        <w:div w:id="980308326">
          <w:marLeft w:val="0"/>
          <w:marRight w:val="0"/>
          <w:marTop w:val="0"/>
          <w:marBottom w:val="0"/>
          <w:divBdr>
            <w:top w:val="none" w:sz="0" w:space="0" w:color="auto"/>
            <w:left w:val="none" w:sz="0" w:space="0" w:color="auto"/>
            <w:bottom w:val="none" w:sz="0" w:space="0" w:color="auto"/>
            <w:right w:val="none" w:sz="0" w:space="0" w:color="auto"/>
          </w:divBdr>
          <w:divsChild>
            <w:div w:id="883905840">
              <w:marLeft w:val="0"/>
              <w:marRight w:val="0"/>
              <w:marTop w:val="0"/>
              <w:marBottom w:val="0"/>
              <w:divBdr>
                <w:top w:val="none" w:sz="0" w:space="0" w:color="auto"/>
                <w:left w:val="none" w:sz="0" w:space="0" w:color="auto"/>
                <w:bottom w:val="none" w:sz="0" w:space="0" w:color="auto"/>
                <w:right w:val="none" w:sz="0" w:space="0" w:color="auto"/>
              </w:divBdr>
            </w:div>
          </w:divsChild>
        </w:div>
        <w:div w:id="1510219172">
          <w:marLeft w:val="0"/>
          <w:marRight w:val="0"/>
          <w:marTop w:val="0"/>
          <w:marBottom w:val="0"/>
          <w:divBdr>
            <w:top w:val="none" w:sz="0" w:space="0" w:color="auto"/>
            <w:left w:val="none" w:sz="0" w:space="0" w:color="auto"/>
            <w:bottom w:val="none" w:sz="0" w:space="0" w:color="auto"/>
            <w:right w:val="none" w:sz="0" w:space="0" w:color="auto"/>
          </w:divBdr>
          <w:divsChild>
            <w:div w:id="1166557187">
              <w:marLeft w:val="0"/>
              <w:marRight w:val="0"/>
              <w:marTop w:val="0"/>
              <w:marBottom w:val="0"/>
              <w:divBdr>
                <w:top w:val="none" w:sz="0" w:space="0" w:color="auto"/>
                <w:left w:val="none" w:sz="0" w:space="0" w:color="auto"/>
                <w:bottom w:val="none" w:sz="0" w:space="0" w:color="auto"/>
                <w:right w:val="none" w:sz="0" w:space="0" w:color="auto"/>
              </w:divBdr>
            </w:div>
            <w:div w:id="1528135085">
              <w:marLeft w:val="0"/>
              <w:marRight w:val="0"/>
              <w:marTop w:val="0"/>
              <w:marBottom w:val="0"/>
              <w:divBdr>
                <w:top w:val="none" w:sz="0" w:space="0" w:color="auto"/>
                <w:left w:val="none" w:sz="0" w:space="0" w:color="auto"/>
                <w:bottom w:val="none" w:sz="0" w:space="0" w:color="auto"/>
                <w:right w:val="none" w:sz="0" w:space="0" w:color="auto"/>
              </w:divBdr>
            </w:div>
            <w:div w:id="355355731">
              <w:marLeft w:val="0"/>
              <w:marRight w:val="0"/>
              <w:marTop w:val="0"/>
              <w:marBottom w:val="0"/>
              <w:divBdr>
                <w:top w:val="none" w:sz="0" w:space="0" w:color="auto"/>
                <w:left w:val="none" w:sz="0" w:space="0" w:color="auto"/>
                <w:bottom w:val="none" w:sz="0" w:space="0" w:color="auto"/>
                <w:right w:val="none" w:sz="0" w:space="0" w:color="auto"/>
              </w:divBdr>
            </w:div>
            <w:div w:id="647054340">
              <w:marLeft w:val="0"/>
              <w:marRight w:val="0"/>
              <w:marTop w:val="0"/>
              <w:marBottom w:val="0"/>
              <w:divBdr>
                <w:top w:val="none" w:sz="0" w:space="0" w:color="auto"/>
                <w:left w:val="none" w:sz="0" w:space="0" w:color="auto"/>
                <w:bottom w:val="none" w:sz="0" w:space="0" w:color="auto"/>
                <w:right w:val="none" w:sz="0" w:space="0" w:color="auto"/>
              </w:divBdr>
            </w:div>
          </w:divsChild>
        </w:div>
        <w:div w:id="1672681047">
          <w:marLeft w:val="0"/>
          <w:marRight w:val="0"/>
          <w:marTop w:val="0"/>
          <w:marBottom w:val="0"/>
          <w:divBdr>
            <w:top w:val="none" w:sz="0" w:space="0" w:color="auto"/>
            <w:left w:val="none" w:sz="0" w:space="0" w:color="auto"/>
            <w:bottom w:val="none" w:sz="0" w:space="0" w:color="auto"/>
            <w:right w:val="none" w:sz="0" w:space="0" w:color="auto"/>
          </w:divBdr>
          <w:divsChild>
            <w:div w:id="755590874">
              <w:marLeft w:val="0"/>
              <w:marRight w:val="0"/>
              <w:marTop w:val="0"/>
              <w:marBottom w:val="0"/>
              <w:divBdr>
                <w:top w:val="none" w:sz="0" w:space="0" w:color="auto"/>
                <w:left w:val="none" w:sz="0" w:space="0" w:color="auto"/>
                <w:bottom w:val="none" w:sz="0" w:space="0" w:color="auto"/>
                <w:right w:val="none" w:sz="0" w:space="0" w:color="auto"/>
              </w:divBdr>
            </w:div>
            <w:div w:id="1405954951">
              <w:marLeft w:val="0"/>
              <w:marRight w:val="0"/>
              <w:marTop w:val="0"/>
              <w:marBottom w:val="0"/>
              <w:divBdr>
                <w:top w:val="none" w:sz="0" w:space="0" w:color="auto"/>
                <w:left w:val="none" w:sz="0" w:space="0" w:color="auto"/>
                <w:bottom w:val="none" w:sz="0" w:space="0" w:color="auto"/>
                <w:right w:val="none" w:sz="0" w:space="0" w:color="auto"/>
              </w:divBdr>
            </w:div>
          </w:divsChild>
        </w:div>
        <w:div w:id="1184049842">
          <w:marLeft w:val="0"/>
          <w:marRight w:val="0"/>
          <w:marTop w:val="0"/>
          <w:marBottom w:val="0"/>
          <w:divBdr>
            <w:top w:val="none" w:sz="0" w:space="0" w:color="auto"/>
            <w:left w:val="none" w:sz="0" w:space="0" w:color="auto"/>
            <w:bottom w:val="none" w:sz="0" w:space="0" w:color="auto"/>
            <w:right w:val="none" w:sz="0" w:space="0" w:color="auto"/>
          </w:divBdr>
          <w:divsChild>
            <w:div w:id="181627740">
              <w:marLeft w:val="0"/>
              <w:marRight w:val="0"/>
              <w:marTop w:val="0"/>
              <w:marBottom w:val="0"/>
              <w:divBdr>
                <w:top w:val="none" w:sz="0" w:space="0" w:color="auto"/>
                <w:left w:val="none" w:sz="0" w:space="0" w:color="auto"/>
                <w:bottom w:val="none" w:sz="0" w:space="0" w:color="auto"/>
                <w:right w:val="none" w:sz="0" w:space="0" w:color="auto"/>
              </w:divBdr>
            </w:div>
          </w:divsChild>
        </w:div>
        <w:div w:id="2076396714">
          <w:marLeft w:val="0"/>
          <w:marRight w:val="0"/>
          <w:marTop w:val="0"/>
          <w:marBottom w:val="0"/>
          <w:divBdr>
            <w:top w:val="none" w:sz="0" w:space="0" w:color="auto"/>
            <w:left w:val="none" w:sz="0" w:space="0" w:color="auto"/>
            <w:bottom w:val="none" w:sz="0" w:space="0" w:color="auto"/>
            <w:right w:val="none" w:sz="0" w:space="0" w:color="auto"/>
          </w:divBdr>
          <w:divsChild>
            <w:div w:id="2064254112">
              <w:marLeft w:val="0"/>
              <w:marRight w:val="0"/>
              <w:marTop w:val="0"/>
              <w:marBottom w:val="0"/>
              <w:divBdr>
                <w:top w:val="none" w:sz="0" w:space="0" w:color="auto"/>
                <w:left w:val="none" w:sz="0" w:space="0" w:color="auto"/>
                <w:bottom w:val="none" w:sz="0" w:space="0" w:color="auto"/>
                <w:right w:val="none" w:sz="0" w:space="0" w:color="auto"/>
              </w:divBdr>
            </w:div>
          </w:divsChild>
        </w:div>
        <w:div w:id="208305372">
          <w:marLeft w:val="0"/>
          <w:marRight w:val="0"/>
          <w:marTop w:val="0"/>
          <w:marBottom w:val="0"/>
          <w:divBdr>
            <w:top w:val="none" w:sz="0" w:space="0" w:color="auto"/>
            <w:left w:val="none" w:sz="0" w:space="0" w:color="auto"/>
            <w:bottom w:val="none" w:sz="0" w:space="0" w:color="auto"/>
            <w:right w:val="none" w:sz="0" w:space="0" w:color="auto"/>
          </w:divBdr>
          <w:divsChild>
            <w:div w:id="890726208">
              <w:marLeft w:val="0"/>
              <w:marRight w:val="0"/>
              <w:marTop w:val="0"/>
              <w:marBottom w:val="0"/>
              <w:divBdr>
                <w:top w:val="none" w:sz="0" w:space="0" w:color="auto"/>
                <w:left w:val="none" w:sz="0" w:space="0" w:color="auto"/>
                <w:bottom w:val="none" w:sz="0" w:space="0" w:color="auto"/>
                <w:right w:val="none" w:sz="0" w:space="0" w:color="auto"/>
              </w:divBdr>
            </w:div>
            <w:div w:id="687369984">
              <w:marLeft w:val="0"/>
              <w:marRight w:val="0"/>
              <w:marTop w:val="0"/>
              <w:marBottom w:val="0"/>
              <w:divBdr>
                <w:top w:val="none" w:sz="0" w:space="0" w:color="auto"/>
                <w:left w:val="none" w:sz="0" w:space="0" w:color="auto"/>
                <w:bottom w:val="none" w:sz="0" w:space="0" w:color="auto"/>
                <w:right w:val="none" w:sz="0" w:space="0" w:color="auto"/>
              </w:divBdr>
            </w:div>
          </w:divsChild>
        </w:div>
        <w:div w:id="661203883">
          <w:marLeft w:val="0"/>
          <w:marRight w:val="0"/>
          <w:marTop w:val="0"/>
          <w:marBottom w:val="0"/>
          <w:divBdr>
            <w:top w:val="none" w:sz="0" w:space="0" w:color="auto"/>
            <w:left w:val="none" w:sz="0" w:space="0" w:color="auto"/>
            <w:bottom w:val="none" w:sz="0" w:space="0" w:color="auto"/>
            <w:right w:val="none" w:sz="0" w:space="0" w:color="auto"/>
          </w:divBdr>
          <w:divsChild>
            <w:div w:id="1075201500">
              <w:marLeft w:val="0"/>
              <w:marRight w:val="0"/>
              <w:marTop w:val="0"/>
              <w:marBottom w:val="0"/>
              <w:divBdr>
                <w:top w:val="none" w:sz="0" w:space="0" w:color="auto"/>
                <w:left w:val="none" w:sz="0" w:space="0" w:color="auto"/>
                <w:bottom w:val="none" w:sz="0" w:space="0" w:color="auto"/>
                <w:right w:val="none" w:sz="0" w:space="0" w:color="auto"/>
              </w:divBdr>
            </w:div>
          </w:divsChild>
        </w:div>
        <w:div w:id="297414561">
          <w:marLeft w:val="0"/>
          <w:marRight w:val="0"/>
          <w:marTop w:val="0"/>
          <w:marBottom w:val="0"/>
          <w:divBdr>
            <w:top w:val="none" w:sz="0" w:space="0" w:color="auto"/>
            <w:left w:val="none" w:sz="0" w:space="0" w:color="auto"/>
            <w:bottom w:val="none" w:sz="0" w:space="0" w:color="auto"/>
            <w:right w:val="none" w:sz="0" w:space="0" w:color="auto"/>
          </w:divBdr>
          <w:divsChild>
            <w:div w:id="1188525201">
              <w:marLeft w:val="0"/>
              <w:marRight w:val="0"/>
              <w:marTop w:val="0"/>
              <w:marBottom w:val="0"/>
              <w:divBdr>
                <w:top w:val="none" w:sz="0" w:space="0" w:color="auto"/>
                <w:left w:val="none" w:sz="0" w:space="0" w:color="auto"/>
                <w:bottom w:val="none" w:sz="0" w:space="0" w:color="auto"/>
                <w:right w:val="none" w:sz="0" w:space="0" w:color="auto"/>
              </w:divBdr>
            </w:div>
          </w:divsChild>
        </w:div>
        <w:div w:id="637535592">
          <w:marLeft w:val="0"/>
          <w:marRight w:val="0"/>
          <w:marTop w:val="0"/>
          <w:marBottom w:val="0"/>
          <w:divBdr>
            <w:top w:val="none" w:sz="0" w:space="0" w:color="auto"/>
            <w:left w:val="none" w:sz="0" w:space="0" w:color="auto"/>
            <w:bottom w:val="none" w:sz="0" w:space="0" w:color="auto"/>
            <w:right w:val="none" w:sz="0" w:space="0" w:color="auto"/>
          </w:divBdr>
          <w:divsChild>
            <w:div w:id="1229422502">
              <w:marLeft w:val="0"/>
              <w:marRight w:val="0"/>
              <w:marTop w:val="0"/>
              <w:marBottom w:val="0"/>
              <w:divBdr>
                <w:top w:val="none" w:sz="0" w:space="0" w:color="auto"/>
                <w:left w:val="none" w:sz="0" w:space="0" w:color="auto"/>
                <w:bottom w:val="none" w:sz="0" w:space="0" w:color="auto"/>
                <w:right w:val="none" w:sz="0" w:space="0" w:color="auto"/>
              </w:divBdr>
            </w:div>
            <w:div w:id="807162703">
              <w:marLeft w:val="0"/>
              <w:marRight w:val="0"/>
              <w:marTop w:val="0"/>
              <w:marBottom w:val="0"/>
              <w:divBdr>
                <w:top w:val="none" w:sz="0" w:space="0" w:color="auto"/>
                <w:left w:val="none" w:sz="0" w:space="0" w:color="auto"/>
                <w:bottom w:val="none" w:sz="0" w:space="0" w:color="auto"/>
                <w:right w:val="none" w:sz="0" w:space="0" w:color="auto"/>
              </w:divBdr>
            </w:div>
          </w:divsChild>
        </w:div>
        <w:div w:id="1147162322">
          <w:marLeft w:val="0"/>
          <w:marRight w:val="0"/>
          <w:marTop w:val="0"/>
          <w:marBottom w:val="0"/>
          <w:divBdr>
            <w:top w:val="none" w:sz="0" w:space="0" w:color="auto"/>
            <w:left w:val="none" w:sz="0" w:space="0" w:color="auto"/>
            <w:bottom w:val="none" w:sz="0" w:space="0" w:color="auto"/>
            <w:right w:val="none" w:sz="0" w:space="0" w:color="auto"/>
          </w:divBdr>
          <w:divsChild>
            <w:div w:id="2104833332">
              <w:marLeft w:val="0"/>
              <w:marRight w:val="0"/>
              <w:marTop w:val="0"/>
              <w:marBottom w:val="0"/>
              <w:divBdr>
                <w:top w:val="none" w:sz="0" w:space="0" w:color="auto"/>
                <w:left w:val="none" w:sz="0" w:space="0" w:color="auto"/>
                <w:bottom w:val="none" w:sz="0" w:space="0" w:color="auto"/>
                <w:right w:val="none" w:sz="0" w:space="0" w:color="auto"/>
              </w:divBdr>
            </w:div>
            <w:div w:id="507788574">
              <w:marLeft w:val="0"/>
              <w:marRight w:val="0"/>
              <w:marTop w:val="0"/>
              <w:marBottom w:val="0"/>
              <w:divBdr>
                <w:top w:val="none" w:sz="0" w:space="0" w:color="auto"/>
                <w:left w:val="none" w:sz="0" w:space="0" w:color="auto"/>
                <w:bottom w:val="none" w:sz="0" w:space="0" w:color="auto"/>
                <w:right w:val="none" w:sz="0" w:space="0" w:color="auto"/>
              </w:divBdr>
            </w:div>
          </w:divsChild>
        </w:div>
        <w:div w:id="665549582">
          <w:marLeft w:val="0"/>
          <w:marRight w:val="0"/>
          <w:marTop w:val="0"/>
          <w:marBottom w:val="0"/>
          <w:divBdr>
            <w:top w:val="none" w:sz="0" w:space="0" w:color="auto"/>
            <w:left w:val="none" w:sz="0" w:space="0" w:color="auto"/>
            <w:bottom w:val="none" w:sz="0" w:space="0" w:color="auto"/>
            <w:right w:val="none" w:sz="0" w:space="0" w:color="auto"/>
          </w:divBdr>
          <w:divsChild>
            <w:div w:id="2137019172">
              <w:marLeft w:val="0"/>
              <w:marRight w:val="0"/>
              <w:marTop w:val="0"/>
              <w:marBottom w:val="0"/>
              <w:divBdr>
                <w:top w:val="none" w:sz="0" w:space="0" w:color="auto"/>
                <w:left w:val="none" w:sz="0" w:space="0" w:color="auto"/>
                <w:bottom w:val="none" w:sz="0" w:space="0" w:color="auto"/>
                <w:right w:val="none" w:sz="0" w:space="0" w:color="auto"/>
              </w:divBdr>
            </w:div>
          </w:divsChild>
        </w:div>
        <w:div w:id="683022220">
          <w:marLeft w:val="0"/>
          <w:marRight w:val="0"/>
          <w:marTop w:val="0"/>
          <w:marBottom w:val="0"/>
          <w:divBdr>
            <w:top w:val="none" w:sz="0" w:space="0" w:color="auto"/>
            <w:left w:val="none" w:sz="0" w:space="0" w:color="auto"/>
            <w:bottom w:val="none" w:sz="0" w:space="0" w:color="auto"/>
            <w:right w:val="none" w:sz="0" w:space="0" w:color="auto"/>
          </w:divBdr>
          <w:divsChild>
            <w:div w:id="1654143311">
              <w:marLeft w:val="0"/>
              <w:marRight w:val="0"/>
              <w:marTop w:val="0"/>
              <w:marBottom w:val="0"/>
              <w:divBdr>
                <w:top w:val="none" w:sz="0" w:space="0" w:color="auto"/>
                <w:left w:val="none" w:sz="0" w:space="0" w:color="auto"/>
                <w:bottom w:val="none" w:sz="0" w:space="0" w:color="auto"/>
                <w:right w:val="none" w:sz="0" w:space="0" w:color="auto"/>
              </w:divBdr>
            </w:div>
            <w:div w:id="669602693">
              <w:marLeft w:val="0"/>
              <w:marRight w:val="0"/>
              <w:marTop w:val="0"/>
              <w:marBottom w:val="0"/>
              <w:divBdr>
                <w:top w:val="none" w:sz="0" w:space="0" w:color="auto"/>
                <w:left w:val="none" w:sz="0" w:space="0" w:color="auto"/>
                <w:bottom w:val="none" w:sz="0" w:space="0" w:color="auto"/>
                <w:right w:val="none" w:sz="0" w:space="0" w:color="auto"/>
              </w:divBdr>
            </w:div>
          </w:divsChild>
        </w:div>
        <w:div w:id="46491776">
          <w:marLeft w:val="0"/>
          <w:marRight w:val="0"/>
          <w:marTop w:val="0"/>
          <w:marBottom w:val="0"/>
          <w:divBdr>
            <w:top w:val="none" w:sz="0" w:space="0" w:color="auto"/>
            <w:left w:val="none" w:sz="0" w:space="0" w:color="auto"/>
            <w:bottom w:val="none" w:sz="0" w:space="0" w:color="auto"/>
            <w:right w:val="none" w:sz="0" w:space="0" w:color="auto"/>
          </w:divBdr>
          <w:divsChild>
            <w:div w:id="1638215925">
              <w:marLeft w:val="0"/>
              <w:marRight w:val="0"/>
              <w:marTop w:val="0"/>
              <w:marBottom w:val="0"/>
              <w:divBdr>
                <w:top w:val="none" w:sz="0" w:space="0" w:color="auto"/>
                <w:left w:val="none" w:sz="0" w:space="0" w:color="auto"/>
                <w:bottom w:val="none" w:sz="0" w:space="0" w:color="auto"/>
                <w:right w:val="none" w:sz="0" w:space="0" w:color="auto"/>
              </w:divBdr>
            </w:div>
            <w:div w:id="1291206863">
              <w:marLeft w:val="0"/>
              <w:marRight w:val="0"/>
              <w:marTop w:val="0"/>
              <w:marBottom w:val="0"/>
              <w:divBdr>
                <w:top w:val="none" w:sz="0" w:space="0" w:color="auto"/>
                <w:left w:val="none" w:sz="0" w:space="0" w:color="auto"/>
                <w:bottom w:val="none" w:sz="0" w:space="0" w:color="auto"/>
                <w:right w:val="none" w:sz="0" w:space="0" w:color="auto"/>
              </w:divBdr>
            </w:div>
            <w:div w:id="1783189197">
              <w:marLeft w:val="0"/>
              <w:marRight w:val="0"/>
              <w:marTop w:val="0"/>
              <w:marBottom w:val="0"/>
              <w:divBdr>
                <w:top w:val="none" w:sz="0" w:space="0" w:color="auto"/>
                <w:left w:val="none" w:sz="0" w:space="0" w:color="auto"/>
                <w:bottom w:val="none" w:sz="0" w:space="0" w:color="auto"/>
                <w:right w:val="none" w:sz="0" w:space="0" w:color="auto"/>
              </w:divBdr>
            </w:div>
            <w:div w:id="678044411">
              <w:marLeft w:val="0"/>
              <w:marRight w:val="0"/>
              <w:marTop w:val="0"/>
              <w:marBottom w:val="0"/>
              <w:divBdr>
                <w:top w:val="none" w:sz="0" w:space="0" w:color="auto"/>
                <w:left w:val="none" w:sz="0" w:space="0" w:color="auto"/>
                <w:bottom w:val="none" w:sz="0" w:space="0" w:color="auto"/>
                <w:right w:val="none" w:sz="0" w:space="0" w:color="auto"/>
              </w:divBdr>
            </w:div>
          </w:divsChild>
        </w:div>
        <w:div w:id="516774908">
          <w:marLeft w:val="0"/>
          <w:marRight w:val="0"/>
          <w:marTop w:val="0"/>
          <w:marBottom w:val="0"/>
          <w:divBdr>
            <w:top w:val="none" w:sz="0" w:space="0" w:color="auto"/>
            <w:left w:val="none" w:sz="0" w:space="0" w:color="auto"/>
            <w:bottom w:val="none" w:sz="0" w:space="0" w:color="auto"/>
            <w:right w:val="none" w:sz="0" w:space="0" w:color="auto"/>
          </w:divBdr>
          <w:divsChild>
            <w:div w:id="345131828">
              <w:marLeft w:val="0"/>
              <w:marRight w:val="0"/>
              <w:marTop w:val="0"/>
              <w:marBottom w:val="0"/>
              <w:divBdr>
                <w:top w:val="none" w:sz="0" w:space="0" w:color="auto"/>
                <w:left w:val="none" w:sz="0" w:space="0" w:color="auto"/>
                <w:bottom w:val="none" w:sz="0" w:space="0" w:color="auto"/>
                <w:right w:val="none" w:sz="0" w:space="0" w:color="auto"/>
              </w:divBdr>
            </w:div>
            <w:div w:id="383801107">
              <w:marLeft w:val="0"/>
              <w:marRight w:val="0"/>
              <w:marTop w:val="0"/>
              <w:marBottom w:val="0"/>
              <w:divBdr>
                <w:top w:val="none" w:sz="0" w:space="0" w:color="auto"/>
                <w:left w:val="none" w:sz="0" w:space="0" w:color="auto"/>
                <w:bottom w:val="none" w:sz="0" w:space="0" w:color="auto"/>
                <w:right w:val="none" w:sz="0" w:space="0" w:color="auto"/>
              </w:divBdr>
            </w:div>
          </w:divsChild>
        </w:div>
        <w:div w:id="1973635933">
          <w:marLeft w:val="0"/>
          <w:marRight w:val="0"/>
          <w:marTop w:val="0"/>
          <w:marBottom w:val="0"/>
          <w:divBdr>
            <w:top w:val="none" w:sz="0" w:space="0" w:color="auto"/>
            <w:left w:val="none" w:sz="0" w:space="0" w:color="auto"/>
            <w:bottom w:val="none" w:sz="0" w:space="0" w:color="auto"/>
            <w:right w:val="none" w:sz="0" w:space="0" w:color="auto"/>
          </w:divBdr>
          <w:divsChild>
            <w:div w:id="1806190458">
              <w:marLeft w:val="0"/>
              <w:marRight w:val="0"/>
              <w:marTop w:val="0"/>
              <w:marBottom w:val="0"/>
              <w:divBdr>
                <w:top w:val="none" w:sz="0" w:space="0" w:color="auto"/>
                <w:left w:val="none" w:sz="0" w:space="0" w:color="auto"/>
                <w:bottom w:val="none" w:sz="0" w:space="0" w:color="auto"/>
                <w:right w:val="none" w:sz="0" w:space="0" w:color="auto"/>
              </w:divBdr>
            </w:div>
            <w:div w:id="761949610">
              <w:marLeft w:val="0"/>
              <w:marRight w:val="0"/>
              <w:marTop w:val="0"/>
              <w:marBottom w:val="0"/>
              <w:divBdr>
                <w:top w:val="none" w:sz="0" w:space="0" w:color="auto"/>
                <w:left w:val="none" w:sz="0" w:space="0" w:color="auto"/>
                <w:bottom w:val="none" w:sz="0" w:space="0" w:color="auto"/>
                <w:right w:val="none" w:sz="0" w:space="0" w:color="auto"/>
              </w:divBdr>
            </w:div>
            <w:div w:id="731345146">
              <w:marLeft w:val="0"/>
              <w:marRight w:val="0"/>
              <w:marTop w:val="0"/>
              <w:marBottom w:val="0"/>
              <w:divBdr>
                <w:top w:val="none" w:sz="0" w:space="0" w:color="auto"/>
                <w:left w:val="none" w:sz="0" w:space="0" w:color="auto"/>
                <w:bottom w:val="none" w:sz="0" w:space="0" w:color="auto"/>
                <w:right w:val="none" w:sz="0" w:space="0" w:color="auto"/>
              </w:divBdr>
            </w:div>
            <w:div w:id="1256670339">
              <w:marLeft w:val="0"/>
              <w:marRight w:val="0"/>
              <w:marTop w:val="0"/>
              <w:marBottom w:val="0"/>
              <w:divBdr>
                <w:top w:val="none" w:sz="0" w:space="0" w:color="auto"/>
                <w:left w:val="none" w:sz="0" w:space="0" w:color="auto"/>
                <w:bottom w:val="none" w:sz="0" w:space="0" w:color="auto"/>
                <w:right w:val="none" w:sz="0" w:space="0" w:color="auto"/>
              </w:divBdr>
            </w:div>
            <w:div w:id="1643726765">
              <w:marLeft w:val="0"/>
              <w:marRight w:val="0"/>
              <w:marTop w:val="0"/>
              <w:marBottom w:val="0"/>
              <w:divBdr>
                <w:top w:val="none" w:sz="0" w:space="0" w:color="auto"/>
                <w:left w:val="none" w:sz="0" w:space="0" w:color="auto"/>
                <w:bottom w:val="none" w:sz="0" w:space="0" w:color="auto"/>
                <w:right w:val="none" w:sz="0" w:space="0" w:color="auto"/>
              </w:divBdr>
            </w:div>
            <w:div w:id="1679041278">
              <w:marLeft w:val="0"/>
              <w:marRight w:val="0"/>
              <w:marTop w:val="0"/>
              <w:marBottom w:val="0"/>
              <w:divBdr>
                <w:top w:val="none" w:sz="0" w:space="0" w:color="auto"/>
                <w:left w:val="none" w:sz="0" w:space="0" w:color="auto"/>
                <w:bottom w:val="none" w:sz="0" w:space="0" w:color="auto"/>
                <w:right w:val="none" w:sz="0" w:space="0" w:color="auto"/>
              </w:divBdr>
            </w:div>
            <w:div w:id="211961600">
              <w:marLeft w:val="0"/>
              <w:marRight w:val="0"/>
              <w:marTop w:val="0"/>
              <w:marBottom w:val="0"/>
              <w:divBdr>
                <w:top w:val="none" w:sz="0" w:space="0" w:color="auto"/>
                <w:left w:val="none" w:sz="0" w:space="0" w:color="auto"/>
                <w:bottom w:val="none" w:sz="0" w:space="0" w:color="auto"/>
                <w:right w:val="none" w:sz="0" w:space="0" w:color="auto"/>
              </w:divBdr>
            </w:div>
            <w:div w:id="2028215813">
              <w:marLeft w:val="0"/>
              <w:marRight w:val="0"/>
              <w:marTop w:val="0"/>
              <w:marBottom w:val="0"/>
              <w:divBdr>
                <w:top w:val="none" w:sz="0" w:space="0" w:color="auto"/>
                <w:left w:val="none" w:sz="0" w:space="0" w:color="auto"/>
                <w:bottom w:val="none" w:sz="0" w:space="0" w:color="auto"/>
                <w:right w:val="none" w:sz="0" w:space="0" w:color="auto"/>
              </w:divBdr>
            </w:div>
            <w:div w:id="848061179">
              <w:marLeft w:val="0"/>
              <w:marRight w:val="0"/>
              <w:marTop w:val="0"/>
              <w:marBottom w:val="0"/>
              <w:divBdr>
                <w:top w:val="none" w:sz="0" w:space="0" w:color="auto"/>
                <w:left w:val="none" w:sz="0" w:space="0" w:color="auto"/>
                <w:bottom w:val="none" w:sz="0" w:space="0" w:color="auto"/>
                <w:right w:val="none" w:sz="0" w:space="0" w:color="auto"/>
              </w:divBdr>
            </w:div>
            <w:div w:id="1723169754">
              <w:marLeft w:val="0"/>
              <w:marRight w:val="0"/>
              <w:marTop w:val="0"/>
              <w:marBottom w:val="0"/>
              <w:divBdr>
                <w:top w:val="none" w:sz="0" w:space="0" w:color="auto"/>
                <w:left w:val="none" w:sz="0" w:space="0" w:color="auto"/>
                <w:bottom w:val="none" w:sz="0" w:space="0" w:color="auto"/>
                <w:right w:val="none" w:sz="0" w:space="0" w:color="auto"/>
              </w:divBdr>
            </w:div>
            <w:div w:id="2047291859">
              <w:marLeft w:val="0"/>
              <w:marRight w:val="0"/>
              <w:marTop w:val="0"/>
              <w:marBottom w:val="0"/>
              <w:divBdr>
                <w:top w:val="none" w:sz="0" w:space="0" w:color="auto"/>
                <w:left w:val="none" w:sz="0" w:space="0" w:color="auto"/>
                <w:bottom w:val="none" w:sz="0" w:space="0" w:color="auto"/>
                <w:right w:val="none" w:sz="0" w:space="0" w:color="auto"/>
              </w:divBdr>
            </w:div>
            <w:div w:id="89938616">
              <w:marLeft w:val="0"/>
              <w:marRight w:val="0"/>
              <w:marTop w:val="0"/>
              <w:marBottom w:val="0"/>
              <w:divBdr>
                <w:top w:val="none" w:sz="0" w:space="0" w:color="auto"/>
                <w:left w:val="none" w:sz="0" w:space="0" w:color="auto"/>
                <w:bottom w:val="none" w:sz="0" w:space="0" w:color="auto"/>
                <w:right w:val="none" w:sz="0" w:space="0" w:color="auto"/>
              </w:divBdr>
            </w:div>
            <w:div w:id="1724326941">
              <w:marLeft w:val="0"/>
              <w:marRight w:val="0"/>
              <w:marTop w:val="0"/>
              <w:marBottom w:val="0"/>
              <w:divBdr>
                <w:top w:val="none" w:sz="0" w:space="0" w:color="auto"/>
                <w:left w:val="none" w:sz="0" w:space="0" w:color="auto"/>
                <w:bottom w:val="none" w:sz="0" w:space="0" w:color="auto"/>
                <w:right w:val="none" w:sz="0" w:space="0" w:color="auto"/>
              </w:divBdr>
            </w:div>
            <w:div w:id="14579157">
              <w:marLeft w:val="0"/>
              <w:marRight w:val="0"/>
              <w:marTop w:val="0"/>
              <w:marBottom w:val="0"/>
              <w:divBdr>
                <w:top w:val="none" w:sz="0" w:space="0" w:color="auto"/>
                <w:left w:val="none" w:sz="0" w:space="0" w:color="auto"/>
                <w:bottom w:val="none" w:sz="0" w:space="0" w:color="auto"/>
                <w:right w:val="none" w:sz="0" w:space="0" w:color="auto"/>
              </w:divBdr>
            </w:div>
            <w:div w:id="336418995">
              <w:marLeft w:val="0"/>
              <w:marRight w:val="0"/>
              <w:marTop w:val="0"/>
              <w:marBottom w:val="0"/>
              <w:divBdr>
                <w:top w:val="none" w:sz="0" w:space="0" w:color="auto"/>
                <w:left w:val="none" w:sz="0" w:space="0" w:color="auto"/>
                <w:bottom w:val="none" w:sz="0" w:space="0" w:color="auto"/>
                <w:right w:val="none" w:sz="0" w:space="0" w:color="auto"/>
              </w:divBdr>
            </w:div>
          </w:divsChild>
        </w:div>
        <w:div w:id="2007590549">
          <w:marLeft w:val="0"/>
          <w:marRight w:val="0"/>
          <w:marTop w:val="0"/>
          <w:marBottom w:val="0"/>
          <w:divBdr>
            <w:top w:val="none" w:sz="0" w:space="0" w:color="auto"/>
            <w:left w:val="none" w:sz="0" w:space="0" w:color="auto"/>
            <w:bottom w:val="none" w:sz="0" w:space="0" w:color="auto"/>
            <w:right w:val="none" w:sz="0" w:space="0" w:color="auto"/>
          </w:divBdr>
          <w:divsChild>
            <w:div w:id="997198371">
              <w:marLeft w:val="0"/>
              <w:marRight w:val="0"/>
              <w:marTop w:val="0"/>
              <w:marBottom w:val="0"/>
              <w:divBdr>
                <w:top w:val="none" w:sz="0" w:space="0" w:color="auto"/>
                <w:left w:val="none" w:sz="0" w:space="0" w:color="auto"/>
                <w:bottom w:val="none" w:sz="0" w:space="0" w:color="auto"/>
                <w:right w:val="none" w:sz="0" w:space="0" w:color="auto"/>
              </w:divBdr>
            </w:div>
            <w:div w:id="1683317905">
              <w:marLeft w:val="0"/>
              <w:marRight w:val="0"/>
              <w:marTop w:val="0"/>
              <w:marBottom w:val="0"/>
              <w:divBdr>
                <w:top w:val="none" w:sz="0" w:space="0" w:color="auto"/>
                <w:left w:val="none" w:sz="0" w:space="0" w:color="auto"/>
                <w:bottom w:val="none" w:sz="0" w:space="0" w:color="auto"/>
                <w:right w:val="none" w:sz="0" w:space="0" w:color="auto"/>
              </w:divBdr>
            </w:div>
            <w:div w:id="899941030">
              <w:marLeft w:val="0"/>
              <w:marRight w:val="0"/>
              <w:marTop w:val="0"/>
              <w:marBottom w:val="0"/>
              <w:divBdr>
                <w:top w:val="none" w:sz="0" w:space="0" w:color="auto"/>
                <w:left w:val="none" w:sz="0" w:space="0" w:color="auto"/>
                <w:bottom w:val="none" w:sz="0" w:space="0" w:color="auto"/>
                <w:right w:val="none" w:sz="0" w:space="0" w:color="auto"/>
              </w:divBdr>
            </w:div>
            <w:div w:id="394160506">
              <w:marLeft w:val="0"/>
              <w:marRight w:val="0"/>
              <w:marTop w:val="0"/>
              <w:marBottom w:val="0"/>
              <w:divBdr>
                <w:top w:val="none" w:sz="0" w:space="0" w:color="auto"/>
                <w:left w:val="none" w:sz="0" w:space="0" w:color="auto"/>
                <w:bottom w:val="none" w:sz="0" w:space="0" w:color="auto"/>
                <w:right w:val="none" w:sz="0" w:space="0" w:color="auto"/>
              </w:divBdr>
            </w:div>
            <w:div w:id="496194991">
              <w:marLeft w:val="0"/>
              <w:marRight w:val="0"/>
              <w:marTop w:val="0"/>
              <w:marBottom w:val="0"/>
              <w:divBdr>
                <w:top w:val="none" w:sz="0" w:space="0" w:color="auto"/>
                <w:left w:val="none" w:sz="0" w:space="0" w:color="auto"/>
                <w:bottom w:val="none" w:sz="0" w:space="0" w:color="auto"/>
                <w:right w:val="none" w:sz="0" w:space="0" w:color="auto"/>
              </w:divBdr>
            </w:div>
            <w:div w:id="825826308">
              <w:marLeft w:val="0"/>
              <w:marRight w:val="0"/>
              <w:marTop w:val="0"/>
              <w:marBottom w:val="0"/>
              <w:divBdr>
                <w:top w:val="none" w:sz="0" w:space="0" w:color="auto"/>
                <w:left w:val="none" w:sz="0" w:space="0" w:color="auto"/>
                <w:bottom w:val="none" w:sz="0" w:space="0" w:color="auto"/>
                <w:right w:val="none" w:sz="0" w:space="0" w:color="auto"/>
              </w:divBdr>
            </w:div>
            <w:div w:id="1347710166">
              <w:marLeft w:val="0"/>
              <w:marRight w:val="0"/>
              <w:marTop w:val="0"/>
              <w:marBottom w:val="0"/>
              <w:divBdr>
                <w:top w:val="none" w:sz="0" w:space="0" w:color="auto"/>
                <w:left w:val="none" w:sz="0" w:space="0" w:color="auto"/>
                <w:bottom w:val="none" w:sz="0" w:space="0" w:color="auto"/>
                <w:right w:val="none" w:sz="0" w:space="0" w:color="auto"/>
              </w:divBdr>
            </w:div>
          </w:divsChild>
        </w:div>
        <w:div w:id="1690377427">
          <w:marLeft w:val="0"/>
          <w:marRight w:val="0"/>
          <w:marTop w:val="0"/>
          <w:marBottom w:val="0"/>
          <w:divBdr>
            <w:top w:val="none" w:sz="0" w:space="0" w:color="auto"/>
            <w:left w:val="none" w:sz="0" w:space="0" w:color="auto"/>
            <w:bottom w:val="none" w:sz="0" w:space="0" w:color="auto"/>
            <w:right w:val="none" w:sz="0" w:space="0" w:color="auto"/>
          </w:divBdr>
          <w:divsChild>
            <w:div w:id="2003387604">
              <w:marLeft w:val="0"/>
              <w:marRight w:val="0"/>
              <w:marTop w:val="0"/>
              <w:marBottom w:val="0"/>
              <w:divBdr>
                <w:top w:val="none" w:sz="0" w:space="0" w:color="auto"/>
                <w:left w:val="none" w:sz="0" w:space="0" w:color="auto"/>
                <w:bottom w:val="none" w:sz="0" w:space="0" w:color="auto"/>
                <w:right w:val="none" w:sz="0" w:space="0" w:color="auto"/>
              </w:divBdr>
            </w:div>
            <w:div w:id="420227334">
              <w:marLeft w:val="0"/>
              <w:marRight w:val="0"/>
              <w:marTop w:val="0"/>
              <w:marBottom w:val="0"/>
              <w:divBdr>
                <w:top w:val="none" w:sz="0" w:space="0" w:color="auto"/>
                <w:left w:val="none" w:sz="0" w:space="0" w:color="auto"/>
                <w:bottom w:val="none" w:sz="0" w:space="0" w:color="auto"/>
                <w:right w:val="none" w:sz="0" w:space="0" w:color="auto"/>
              </w:divBdr>
            </w:div>
          </w:divsChild>
        </w:div>
        <w:div w:id="1744140989">
          <w:marLeft w:val="0"/>
          <w:marRight w:val="0"/>
          <w:marTop w:val="0"/>
          <w:marBottom w:val="0"/>
          <w:divBdr>
            <w:top w:val="none" w:sz="0" w:space="0" w:color="auto"/>
            <w:left w:val="none" w:sz="0" w:space="0" w:color="auto"/>
            <w:bottom w:val="none" w:sz="0" w:space="0" w:color="auto"/>
            <w:right w:val="none" w:sz="0" w:space="0" w:color="auto"/>
          </w:divBdr>
          <w:divsChild>
            <w:div w:id="1600061848">
              <w:marLeft w:val="0"/>
              <w:marRight w:val="0"/>
              <w:marTop w:val="0"/>
              <w:marBottom w:val="0"/>
              <w:divBdr>
                <w:top w:val="none" w:sz="0" w:space="0" w:color="auto"/>
                <w:left w:val="none" w:sz="0" w:space="0" w:color="auto"/>
                <w:bottom w:val="none" w:sz="0" w:space="0" w:color="auto"/>
                <w:right w:val="none" w:sz="0" w:space="0" w:color="auto"/>
              </w:divBdr>
            </w:div>
            <w:div w:id="543566274">
              <w:marLeft w:val="0"/>
              <w:marRight w:val="0"/>
              <w:marTop w:val="0"/>
              <w:marBottom w:val="0"/>
              <w:divBdr>
                <w:top w:val="none" w:sz="0" w:space="0" w:color="auto"/>
                <w:left w:val="none" w:sz="0" w:space="0" w:color="auto"/>
                <w:bottom w:val="none" w:sz="0" w:space="0" w:color="auto"/>
                <w:right w:val="none" w:sz="0" w:space="0" w:color="auto"/>
              </w:divBdr>
            </w:div>
            <w:div w:id="124155244">
              <w:marLeft w:val="0"/>
              <w:marRight w:val="0"/>
              <w:marTop w:val="0"/>
              <w:marBottom w:val="0"/>
              <w:divBdr>
                <w:top w:val="none" w:sz="0" w:space="0" w:color="auto"/>
                <w:left w:val="none" w:sz="0" w:space="0" w:color="auto"/>
                <w:bottom w:val="none" w:sz="0" w:space="0" w:color="auto"/>
                <w:right w:val="none" w:sz="0" w:space="0" w:color="auto"/>
              </w:divBdr>
            </w:div>
            <w:div w:id="1264192263">
              <w:marLeft w:val="0"/>
              <w:marRight w:val="0"/>
              <w:marTop w:val="0"/>
              <w:marBottom w:val="0"/>
              <w:divBdr>
                <w:top w:val="none" w:sz="0" w:space="0" w:color="auto"/>
                <w:left w:val="none" w:sz="0" w:space="0" w:color="auto"/>
                <w:bottom w:val="none" w:sz="0" w:space="0" w:color="auto"/>
                <w:right w:val="none" w:sz="0" w:space="0" w:color="auto"/>
              </w:divBdr>
            </w:div>
            <w:div w:id="313922281">
              <w:marLeft w:val="0"/>
              <w:marRight w:val="0"/>
              <w:marTop w:val="0"/>
              <w:marBottom w:val="0"/>
              <w:divBdr>
                <w:top w:val="none" w:sz="0" w:space="0" w:color="auto"/>
                <w:left w:val="none" w:sz="0" w:space="0" w:color="auto"/>
                <w:bottom w:val="none" w:sz="0" w:space="0" w:color="auto"/>
                <w:right w:val="none" w:sz="0" w:space="0" w:color="auto"/>
              </w:divBdr>
            </w:div>
            <w:div w:id="273632666">
              <w:marLeft w:val="0"/>
              <w:marRight w:val="0"/>
              <w:marTop w:val="0"/>
              <w:marBottom w:val="0"/>
              <w:divBdr>
                <w:top w:val="none" w:sz="0" w:space="0" w:color="auto"/>
                <w:left w:val="none" w:sz="0" w:space="0" w:color="auto"/>
                <w:bottom w:val="none" w:sz="0" w:space="0" w:color="auto"/>
                <w:right w:val="none" w:sz="0" w:space="0" w:color="auto"/>
              </w:divBdr>
            </w:div>
            <w:div w:id="492961934">
              <w:marLeft w:val="0"/>
              <w:marRight w:val="0"/>
              <w:marTop w:val="0"/>
              <w:marBottom w:val="0"/>
              <w:divBdr>
                <w:top w:val="none" w:sz="0" w:space="0" w:color="auto"/>
                <w:left w:val="none" w:sz="0" w:space="0" w:color="auto"/>
                <w:bottom w:val="none" w:sz="0" w:space="0" w:color="auto"/>
                <w:right w:val="none" w:sz="0" w:space="0" w:color="auto"/>
              </w:divBdr>
            </w:div>
            <w:div w:id="1331130665">
              <w:marLeft w:val="0"/>
              <w:marRight w:val="0"/>
              <w:marTop w:val="0"/>
              <w:marBottom w:val="0"/>
              <w:divBdr>
                <w:top w:val="none" w:sz="0" w:space="0" w:color="auto"/>
                <w:left w:val="none" w:sz="0" w:space="0" w:color="auto"/>
                <w:bottom w:val="none" w:sz="0" w:space="0" w:color="auto"/>
                <w:right w:val="none" w:sz="0" w:space="0" w:color="auto"/>
              </w:divBdr>
            </w:div>
            <w:div w:id="1295597618">
              <w:marLeft w:val="0"/>
              <w:marRight w:val="0"/>
              <w:marTop w:val="0"/>
              <w:marBottom w:val="0"/>
              <w:divBdr>
                <w:top w:val="none" w:sz="0" w:space="0" w:color="auto"/>
                <w:left w:val="none" w:sz="0" w:space="0" w:color="auto"/>
                <w:bottom w:val="none" w:sz="0" w:space="0" w:color="auto"/>
                <w:right w:val="none" w:sz="0" w:space="0" w:color="auto"/>
              </w:divBdr>
            </w:div>
            <w:div w:id="1698264460">
              <w:marLeft w:val="0"/>
              <w:marRight w:val="0"/>
              <w:marTop w:val="0"/>
              <w:marBottom w:val="0"/>
              <w:divBdr>
                <w:top w:val="none" w:sz="0" w:space="0" w:color="auto"/>
                <w:left w:val="none" w:sz="0" w:space="0" w:color="auto"/>
                <w:bottom w:val="none" w:sz="0" w:space="0" w:color="auto"/>
                <w:right w:val="none" w:sz="0" w:space="0" w:color="auto"/>
              </w:divBdr>
            </w:div>
            <w:div w:id="637298721">
              <w:marLeft w:val="0"/>
              <w:marRight w:val="0"/>
              <w:marTop w:val="0"/>
              <w:marBottom w:val="0"/>
              <w:divBdr>
                <w:top w:val="none" w:sz="0" w:space="0" w:color="auto"/>
                <w:left w:val="none" w:sz="0" w:space="0" w:color="auto"/>
                <w:bottom w:val="none" w:sz="0" w:space="0" w:color="auto"/>
                <w:right w:val="none" w:sz="0" w:space="0" w:color="auto"/>
              </w:divBdr>
            </w:div>
            <w:div w:id="1760591700">
              <w:marLeft w:val="0"/>
              <w:marRight w:val="0"/>
              <w:marTop w:val="0"/>
              <w:marBottom w:val="0"/>
              <w:divBdr>
                <w:top w:val="none" w:sz="0" w:space="0" w:color="auto"/>
                <w:left w:val="none" w:sz="0" w:space="0" w:color="auto"/>
                <w:bottom w:val="none" w:sz="0" w:space="0" w:color="auto"/>
                <w:right w:val="none" w:sz="0" w:space="0" w:color="auto"/>
              </w:divBdr>
            </w:div>
            <w:div w:id="1965111084">
              <w:marLeft w:val="0"/>
              <w:marRight w:val="0"/>
              <w:marTop w:val="0"/>
              <w:marBottom w:val="0"/>
              <w:divBdr>
                <w:top w:val="none" w:sz="0" w:space="0" w:color="auto"/>
                <w:left w:val="none" w:sz="0" w:space="0" w:color="auto"/>
                <w:bottom w:val="none" w:sz="0" w:space="0" w:color="auto"/>
                <w:right w:val="none" w:sz="0" w:space="0" w:color="auto"/>
              </w:divBdr>
            </w:div>
            <w:div w:id="605230243">
              <w:marLeft w:val="0"/>
              <w:marRight w:val="0"/>
              <w:marTop w:val="0"/>
              <w:marBottom w:val="0"/>
              <w:divBdr>
                <w:top w:val="none" w:sz="0" w:space="0" w:color="auto"/>
                <w:left w:val="none" w:sz="0" w:space="0" w:color="auto"/>
                <w:bottom w:val="none" w:sz="0" w:space="0" w:color="auto"/>
                <w:right w:val="none" w:sz="0" w:space="0" w:color="auto"/>
              </w:divBdr>
            </w:div>
            <w:div w:id="1170289648">
              <w:marLeft w:val="0"/>
              <w:marRight w:val="0"/>
              <w:marTop w:val="0"/>
              <w:marBottom w:val="0"/>
              <w:divBdr>
                <w:top w:val="none" w:sz="0" w:space="0" w:color="auto"/>
                <w:left w:val="none" w:sz="0" w:space="0" w:color="auto"/>
                <w:bottom w:val="none" w:sz="0" w:space="0" w:color="auto"/>
                <w:right w:val="none" w:sz="0" w:space="0" w:color="auto"/>
              </w:divBdr>
            </w:div>
            <w:div w:id="325286777">
              <w:marLeft w:val="0"/>
              <w:marRight w:val="0"/>
              <w:marTop w:val="0"/>
              <w:marBottom w:val="0"/>
              <w:divBdr>
                <w:top w:val="none" w:sz="0" w:space="0" w:color="auto"/>
                <w:left w:val="none" w:sz="0" w:space="0" w:color="auto"/>
                <w:bottom w:val="none" w:sz="0" w:space="0" w:color="auto"/>
                <w:right w:val="none" w:sz="0" w:space="0" w:color="auto"/>
              </w:divBdr>
            </w:div>
            <w:div w:id="24062534">
              <w:marLeft w:val="0"/>
              <w:marRight w:val="0"/>
              <w:marTop w:val="0"/>
              <w:marBottom w:val="0"/>
              <w:divBdr>
                <w:top w:val="none" w:sz="0" w:space="0" w:color="auto"/>
                <w:left w:val="none" w:sz="0" w:space="0" w:color="auto"/>
                <w:bottom w:val="none" w:sz="0" w:space="0" w:color="auto"/>
                <w:right w:val="none" w:sz="0" w:space="0" w:color="auto"/>
              </w:divBdr>
            </w:div>
            <w:div w:id="1237127675">
              <w:marLeft w:val="0"/>
              <w:marRight w:val="0"/>
              <w:marTop w:val="0"/>
              <w:marBottom w:val="0"/>
              <w:divBdr>
                <w:top w:val="none" w:sz="0" w:space="0" w:color="auto"/>
                <w:left w:val="none" w:sz="0" w:space="0" w:color="auto"/>
                <w:bottom w:val="none" w:sz="0" w:space="0" w:color="auto"/>
                <w:right w:val="none" w:sz="0" w:space="0" w:color="auto"/>
              </w:divBdr>
            </w:div>
            <w:div w:id="1532298443">
              <w:marLeft w:val="0"/>
              <w:marRight w:val="0"/>
              <w:marTop w:val="0"/>
              <w:marBottom w:val="0"/>
              <w:divBdr>
                <w:top w:val="none" w:sz="0" w:space="0" w:color="auto"/>
                <w:left w:val="none" w:sz="0" w:space="0" w:color="auto"/>
                <w:bottom w:val="none" w:sz="0" w:space="0" w:color="auto"/>
                <w:right w:val="none" w:sz="0" w:space="0" w:color="auto"/>
              </w:divBdr>
            </w:div>
            <w:div w:id="1926567498">
              <w:marLeft w:val="0"/>
              <w:marRight w:val="0"/>
              <w:marTop w:val="0"/>
              <w:marBottom w:val="0"/>
              <w:divBdr>
                <w:top w:val="none" w:sz="0" w:space="0" w:color="auto"/>
                <w:left w:val="none" w:sz="0" w:space="0" w:color="auto"/>
                <w:bottom w:val="none" w:sz="0" w:space="0" w:color="auto"/>
                <w:right w:val="none" w:sz="0" w:space="0" w:color="auto"/>
              </w:divBdr>
            </w:div>
            <w:div w:id="861437111">
              <w:marLeft w:val="0"/>
              <w:marRight w:val="0"/>
              <w:marTop w:val="0"/>
              <w:marBottom w:val="0"/>
              <w:divBdr>
                <w:top w:val="none" w:sz="0" w:space="0" w:color="auto"/>
                <w:left w:val="none" w:sz="0" w:space="0" w:color="auto"/>
                <w:bottom w:val="none" w:sz="0" w:space="0" w:color="auto"/>
                <w:right w:val="none" w:sz="0" w:space="0" w:color="auto"/>
              </w:divBdr>
            </w:div>
            <w:div w:id="583805577">
              <w:marLeft w:val="0"/>
              <w:marRight w:val="0"/>
              <w:marTop w:val="0"/>
              <w:marBottom w:val="0"/>
              <w:divBdr>
                <w:top w:val="none" w:sz="0" w:space="0" w:color="auto"/>
                <w:left w:val="none" w:sz="0" w:space="0" w:color="auto"/>
                <w:bottom w:val="none" w:sz="0" w:space="0" w:color="auto"/>
                <w:right w:val="none" w:sz="0" w:space="0" w:color="auto"/>
              </w:divBdr>
            </w:div>
          </w:divsChild>
        </w:div>
        <w:div w:id="556235955">
          <w:marLeft w:val="0"/>
          <w:marRight w:val="0"/>
          <w:marTop w:val="0"/>
          <w:marBottom w:val="0"/>
          <w:divBdr>
            <w:top w:val="none" w:sz="0" w:space="0" w:color="auto"/>
            <w:left w:val="none" w:sz="0" w:space="0" w:color="auto"/>
            <w:bottom w:val="none" w:sz="0" w:space="0" w:color="auto"/>
            <w:right w:val="none" w:sz="0" w:space="0" w:color="auto"/>
          </w:divBdr>
          <w:divsChild>
            <w:div w:id="1222256678">
              <w:marLeft w:val="0"/>
              <w:marRight w:val="0"/>
              <w:marTop w:val="0"/>
              <w:marBottom w:val="0"/>
              <w:divBdr>
                <w:top w:val="none" w:sz="0" w:space="0" w:color="auto"/>
                <w:left w:val="none" w:sz="0" w:space="0" w:color="auto"/>
                <w:bottom w:val="none" w:sz="0" w:space="0" w:color="auto"/>
                <w:right w:val="none" w:sz="0" w:space="0" w:color="auto"/>
              </w:divBdr>
            </w:div>
            <w:div w:id="1619414881">
              <w:marLeft w:val="0"/>
              <w:marRight w:val="0"/>
              <w:marTop w:val="0"/>
              <w:marBottom w:val="0"/>
              <w:divBdr>
                <w:top w:val="none" w:sz="0" w:space="0" w:color="auto"/>
                <w:left w:val="none" w:sz="0" w:space="0" w:color="auto"/>
                <w:bottom w:val="none" w:sz="0" w:space="0" w:color="auto"/>
                <w:right w:val="none" w:sz="0" w:space="0" w:color="auto"/>
              </w:divBdr>
            </w:div>
            <w:div w:id="1352609918">
              <w:marLeft w:val="0"/>
              <w:marRight w:val="0"/>
              <w:marTop w:val="0"/>
              <w:marBottom w:val="0"/>
              <w:divBdr>
                <w:top w:val="none" w:sz="0" w:space="0" w:color="auto"/>
                <w:left w:val="none" w:sz="0" w:space="0" w:color="auto"/>
                <w:bottom w:val="none" w:sz="0" w:space="0" w:color="auto"/>
                <w:right w:val="none" w:sz="0" w:space="0" w:color="auto"/>
              </w:divBdr>
            </w:div>
            <w:div w:id="1842960847">
              <w:marLeft w:val="0"/>
              <w:marRight w:val="0"/>
              <w:marTop w:val="0"/>
              <w:marBottom w:val="0"/>
              <w:divBdr>
                <w:top w:val="none" w:sz="0" w:space="0" w:color="auto"/>
                <w:left w:val="none" w:sz="0" w:space="0" w:color="auto"/>
                <w:bottom w:val="none" w:sz="0" w:space="0" w:color="auto"/>
                <w:right w:val="none" w:sz="0" w:space="0" w:color="auto"/>
              </w:divBdr>
            </w:div>
            <w:div w:id="1996491417">
              <w:marLeft w:val="0"/>
              <w:marRight w:val="0"/>
              <w:marTop w:val="0"/>
              <w:marBottom w:val="0"/>
              <w:divBdr>
                <w:top w:val="none" w:sz="0" w:space="0" w:color="auto"/>
                <w:left w:val="none" w:sz="0" w:space="0" w:color="auto"/>
                <w:bottom w:val="none" w:sz="0" w:space="0" w:color="auto"/>
                <w:right w:val="none" w:sz="0" w:space="0" w:color="auto"/>
              </w:divBdr>
            </w:div>
          </w:divsChild>
        </w:div>
        <w:div w:id="231351233">
          <w:marLeft w:val="0"/>
          <w:marRight w:val="0"/>
          <w:marTop w:val="0"/>
          <w:marBottom w:val="0"/>
          <w:divBdr>
            <w:top w:val="none" w:sz="0" w:space="0" w:color="auto"/>
            <w:left w:val="none" w:sz="0" w:space="0" w:color="auto"/>
            <w:bottom w:val="none" w:sz="0" w:space="0" w:color="auto"/>
            <w:right w:val="none" w:sz="0" w:space="0" w:color="auto"/>
          </w:divBdr>
          <w:divsChild>
            <w:div w:id="249462577">
              <w:marLeft w:val="0"/>
              <w:marRight w:val="0"/>
              <w:marTop w:val="0"/>
              <w:marBottom w:val="0"/>
              <w:divBdr>
                <w:top w:val="none" w:sz="0" w:space="0" w:color="auto"/>
                <w:left w:val="none" w:sz="0" w:space="0" w:color="auto"/>
                <w:bottom w:val="none" w:sz="0" w:space="0" w:color="auto"/>
                <w:right w:val="none" w:sz="0" w:space="0" w:color="auto"/>
              </w:divBdr>
            </w:div>
            <w:div w:id="809981288">
              <w:marLeft w:val="0"/>
              <w:marRight w:val="0"/>
              <w:marTop w:val="0"/>
              <w:marBottom w:val="0"/>
              <w:divBdr>
                <w:top w:val="none" w:sz="0" w:space="0" w:color="auto"/>
                <w:left w:val="none" w:sz="0" w:space="0" w:color="auto"/>
                <w:bottom w:val="none" w:sz="0" w:space="0" w:color="auto"/>
                <w:right w:val="none" w:sz="0" w:space="0" w:color="auto"/>
              </w:divBdr>
            </w:div>
          </w:divsChild>
        </w:div>
        <w:div w:id="1269511654">
          <w:marLeft w:val="0"/>
          <w:marRight w:val="0"/>
          <w:marTop w:val="0"/>
          <w:marBottom w:val="0"/>
          <w:divBdr>
            <w:top w:val="none" w:sz="0" w:space="0" w:color="auto"/>
            <w:left w:val="none" w:sz="0" w:space="0" w:color="auto"/>
            <w:bottom w:val="none" w:sz="0" w:space="0" w:color="auto"/>
            <w:right w:val="none" w:sz="0" w:space="0" w:color="auto"/>
          </w:divBdr>
          <w:divsChild>
            <w:div w:id="836119837">
              <w:marLeft w:val="0"/>
              <w:marRight w:val="0"/>
              <w:marTop w:val="0"/>
              <w:marBottom w:val="0"/>
              <w:divBdr>
                <w:top w:val="none" w:sz="0" w:space="0" w:color="auto"/>
                <w:left w:val="none" w:sz="0" w:space="0" w:color="auto"/>
                <w:bottom w:val="none" w:sz="0" w:space="0" w:color="auto"/>
                <w:right w:val="none" w:sz="0" w:space="0" w:color="auto"/>
              </w:divBdr>
            </w:div>
            <w:div w:id="911768500">
              <w:marLeft w:val="0"/>
              <w:marRight w:val="0"/>
              <w:marTop w:val="0"/>
              <w:marBottom w:val="0"/>
              <w:divBdr>
                <w:top w:val="none" w:sz="0" w:space="0" w:color="auto"/>
                <w:left w:val="none" w:sz="0" w:space="0" w:color="auto"/>
                <w:bottom w:val="none" w:sz="0" w:space="0" w:color="auto"/>
                <w:right w:val="none" w:sz="0" w:space="0" w:color="auto"/>
              </w:divBdr>
            </w:div>
          </w:divsChild>
        </w:div>
        <w:div w:id="1000889206">
          <w:marLeft w:val="0"/>
          <w:marRight w:val="0"/>
          <w:marTop w:val="0"/>
          <w:marBottom w:val="0"/>
          <w:divBdr>
            <w:top w:val="none" w:sz="0" w:space="0" w:color="auto"/>
            <w:left w:val="none" w:sz="0" w:space="0" w:color="auto"/>
            <w:bottom w:val="none" w:sz="0" w:space="0" w:color="auto"/>
            <w:right w:val="none" w:sz="0" w:space="0" w:color="auto"/>
          </w:divBdr>
          <w:divsChild>
            <w:div w:id="1630816910">
              <w:marLeft w:val="0"/>
              <w:marRight w:val="0"/>
              <w:marTop w:val="0"/>
              <w:marBottom w:val="0"/>
              <w:divBdr>
                <w:top w:val="none" w:sz="0" w:space="0" w:color="auto"/>
                <w:left w:val="none" w:sz="0" w:space="0" w:color="auto"/>
                <w:bottom w:val="none" w:sz="0" w:space="0" w:color="auto"/>
                <w:right w:val="none" w:sz="0" w:space="0" w:color="auto"/>
              </w:divBdr>
            </w:div>
          </w:divsChild>
        </w:div>
        <w:div w:id="2019043826">
          <w:marLeft w:val="0"/>
          <w:marRight w:val="0"/>
          <w:marTop w:val="0"/>
          <w:marBottom w:val="0"/>
          <w:divBdr>
            <w:top w:val="none" w:sz="0" w:space="0" w:color="auto"/>
            <w:left w:val="none" w:sz="0" w:space="0" w:color="auto"/>
            <w:bottom w:val="none" w:sz="0" w:space="0" w:color="auto"/>
            <w:right w:val="none" w:sz="0" w:space="0" w:color="auto"/>
          </w:divBdr>
          <w:divsChild>
            <w:div w:id="1436637344">
              <w:marLeft w:val="0"/>
              <w:marRight w:val="0"/>
              <w:marTop w:val="0"/>
              <w:marBottom w:val="0"/>
              <w:divBdr>
                <w:top w:val="none" w:sz="0" w:space="0" w:color="auto"/>
                <w:left w:val="none" w:sz="0" w:space="0" w:color="auto"/>
                <w:bottom w:val="none" w:sz="0" w:space="0" w:color="auto"/>
                <w:right w:val="none" w:sz="0" w:space="0" w:color="auto"/>
              </w:divBdr>
            </w:div>
            <w:div w:id="106894657">
              <w:marLeft w:val="0"/>
              <w:marRight w:val="0"/>
              <w:marTop w:val="0"/>
              <w:marBottom w:val="0"/>
              <w:divBdr>
                <w:top w:val="none" w:sz="0" w:space="0" w:color="auto"/>
                <w:left w:val="none" w:sz="0" w:space="0" w:color="auto"/>
                <w:bottom w:val="none" w:sz="0" w:space="0" w:color="auto"/>
                <w:right w:val="none" w:sz="0" w:space="0" w:color="auto"/>
              </w:divBdr>
            </w:div>
          </w:divsChild>
        </w:div>
        <w:div w:id="840126911">
          <w:marLeft w:val="0"/>
          <w:marRight w:val="0"/>
          <w:marTop w:val="0"/>
          <w:marBottom w:val="0"/>
          <w:divBdr>
            <w:top w:val="none" w:sz="0" w:space="0" w:color="auto"/>
            <w:left w:val="none" w:sz="0" w:space="0" w:color="auto"/>
            <w:bottom w:val="none" w:sz="0" w:space="0" w:color="auto"/>
            <w:right w:val="none" w:sz="0" w:space="0" w:color="auto"/>
          </w:divBdr>
          <w:divsChild>
            <w:div w:id="1097289972">
              <w:marLeft w:val="0"/>
              <w:marRight w:val="0"/>
              <w:marTop w:val="0"/>
              <w:marBottom w:val="0"/>
              <w:divBdr>
                <w:top w:val="none" w:sz="0" w:space="0" w:color="auto"/>
                <w:left w:val="none" w:sz="0" w:space="0" w:color="auto"/>
                <w:bottom w:val="none" w:sz="0" w:space="0" w:color="auto"/>
                <w:right w:val="none" w:sz="0" w:space="0" w:color="auto"/>
              </w:divBdr>
            </w:div>
          </w:divsChild>
        </w:div>
        <w:div w:id="587928803">
          <w:marLeft w:val="0"/>
          <w:marRight w:val="0"/>
          <w:marTop w:val="0"/>
          <w:marBottom w:val="0"/>
          <w:divBdr>
            <w:top w:val="none" w:sz="0" w:space="0" w:color="auto"/>
            <w:left w:val="none" w:sz="0" w:space="0" w:color="auto"/>
            <w:bottom w:val="none" w:sz="0" w:space="0" w:color="auto"/>
            <w:right w:val="none" w:sz="0" w:space="0" w:color="auto"/>
          </w:divBdr>
          <w:divsChild>
            <w:div w:id="779489582">
              <w:marLeft w:val="0"/>
              <w:marRight w:val="0"/>
              <w:marTop w:val="0"/>
              <w:marBottom w:val="0"/>
              <w:divBdr>
                <w:top w:val="none" w:sz="0" w:space="0" w:color="auto"/>
                <w:left w:val="none" w:sz="0" w:space="0" w:color="auto"/>
                <w:bottom w:val="none" w:sz="0" w:space="0" w:color="auto"/>
                <w:right w:val="none" w:sz="0" w:space="0" w:color="auto"/>
              </w:divBdr>
            </w:div>
          </w:divsChild>
        </w:div>
        <w:div w:id="1083723102">
          <w:marLeft w:val="0"/>
          <w:marRight w:val="0"/>
          <w:marTop w:val="0"/>
          <w:marBottom w:val="0"/>
          <w:divBdr>
            <w:top w:val="none" w:sz="0" w:space="0" w:color="auto"/>
            <w:left w:val="none" w:sz="0" w:space="0" w:color="auto"/>
            <w:bottom w:val="none" w:sz="0" w:space="0" w:color="auto"/>
            <w:right w:val="none" w:sz="0" w:space="0" w:color="auto"/>
          </w:divBdr>
          <w:divsChild>
            <w:div w:id="1406800001">
              <w:marLeft w:val="0"/>
              <w:marRight w:val="0"/>
              <w:marTop w:val="0"/>
              <w:marBottom w:val="0"/>
              <w:divBdr>
                <w:top w:val="none" w:sz="0" w:space="0" w:color="auto"/>
                <w:left w:val="none" w:sz="0" w:space="0" w:color="auto"/>
                <w:bottom w:val="none" w:sz="0" w:space="0" w:color="auto"/>
                <w:right w:val="none" w:sz="0" w:space="0" w:color="auto"/>
              </w:divBdr>
            </w:div>
          </w:divsChild>
        </w:div>
        <w:div w:id="464811530">
          <w:marLeft w:val="0"/>
          <w:marRight w:val="0"/>
          <w:marTop w:val="0"/>
          <w:marBottom w:val="0"/>
          <w:divBdr>
            <w:top w:val="none" w:sz="0" w:space="0" w:color="auto"/>
            <w:left w:val="none" w:sz="0" w:space="0" w:color="auto"/>
            <w:bottom w:val="none" w:sz="0" w:space="0" w:color="auto"/>
            <w:right w:val="none" w:sz="0" w:space="0" w:color="auto"/>
          </w:divBdr>
          <w:divsChild>
            <w:div w:id="611865710">
              <w:marLeft w:val="0"/>
              <w:marRight w:val="0"/>
              <w:marTop w:val="0"/>
              <w:marBottom w:val="0"/>
              <w:divBdr>
                <w:top w:val="none" w:sz="0" w:space="0" w:color="auto"/>
                <w:left w:val="none" w:sz="0" w:space="0" w:color="auto"/>
                <w:bottom w:val="none" w:sz="0" w:space="0" w:color="auto"/>
                <w:right w:val="none" w:sz="0" w:space="0" w:color="auto"/>
              </w:divBdr>
            </w:div>
          </w:divsChild>
        </w:div>
        <w:div w:id="1864518986">
          <w:marLeft w:val="0"/>
          <w:marRight w:val="0"/>
          <w:marTop w:val="0"/>
          <w:marBottom w:val="0"/>
          <w:divBdr>
            <w:top w:val="none" w:sz="0" w:space="0" w:color="auto"/>
            <w:left w:val="none" w:sz="0" w:space="0" w:color="auto"/>
            <w:bottom w:val="none" w:sz="0" w:space="0" w:color="auto"/>
            <w:right w:val="none" w:sz="0" w:space="0" w:color="auto"/>
          </w:divBdr>
          <w:divsChild>
            <w:div w:id="54203643">
              <w:marLeft w:val="0"/>
              <w:marRight w:val="0"/>
              <w:marTop w:val="0"/>
              <w:marBottom w:val="0"/>
              <w:divBdr>
                <w:top w:val="none" w:sz="0" w:space="0" w:color="auto"/>
                <w:left w:val="none" w:sz="0" w:space="0" w:color="auto"/>
                <w:bottom w:val="none" w:sz="0" w:space="0" w:color="auto"/>
                <w:right w:val="none" w:sz="0" w:space="0" w:color="auto"/>
              </w:divBdr>
            </w:div>
          </w:divsChild>
        </w:div>
        <w:div w:id="990593505">
          <w:marLeft w:val="0"/>
          <w:marRight w:val="0"/>
          <w:marTop w:val="0"/>
          <w:marBottom w:val="0"/>
          <w:divBdr>
            <w:top w:val="none" w:sz="0" w:space="0" w:color="auto"/>
            <w:left w:val="none" w:sz="0" w:space="0" w:color="auto"/>
            <w:bottom w:val="none" w:sz="0" w:space="0" w:color="auto"/>
            <w:right w:val="none" w:sz="0" w:space="0" w:color="auto"/>
          </w:divBdr>
          <w:divsChild>
            <w:div w:id="962733093">
              <w:marLeft w:val="0"/>
              <w:marRight w:val="0"/>
              <w:marTop w:val="0"/>
              <w:marBottom w:val="0"/>
              <w:divBdr>
                <w:top w:val="none" w:sz="0" w:space="0" w:color="auto"/>
                <w:left w:val="none" w:sz="0" w:space="0" w:color="auto"/>
                <w:bottom w:val="none" w:sz="0" w:space="0" w:color="auto"/>
                <w:right w:val="none" w:sz="0" w:space="0" w:color="auto"/>
              </w:divBdr>
            </w:div>
          </w:divsChild>
        </w:div>
        <w:div w:id="987562020">
          <w:marLeft w:val="0"/>
          <w:marRight w:val="0"/>
          <w:marTop w:val="0"/>
          <w:marBottom w:val="0"/>
          <w:divBdr>
            <w:top w:val="none" w:sz="0" w:space="0" w:color="auto"/>
            <w:left w:val="none" w:sz="0" w:space="0" w:color="auto"/>
            <w:bottom w:val="none" w:sz="0" w:space="0" w:color="auto"/>
            <w:right w:val="none" w:sz="0" w:space="0" w:color="auto"/>
          </w:divBdr>
          <w:divsChild>
            <w:div w:id="1679380110">
              <w:marLeft w:val="0"/>
              <w:marRight w:val="0"/>
              <w:marTop w:val="0"/>
              <w:marBottom w:val="0"/>
              <w:divBdr>
                <w:top w:val="none" w:sz="0" w:space="0" w:color="auto"/>
                <w:left w:val="none" w:sz="0" w:space="0" w:color="auto"/>
                <w:bottom w:val="none" w:sz="0" w:space="0" w:color="auto"/>
                <w:right w:val="none" w:sz="0" w:space="0" w:color="auto"/>
              </w:divBdr>
            </w:div>
          </w:divsChild>
        </w:div>
        <w:div w:id="1446578008">
          <w:marLeft w:val="0"/>
          <w:marRight w:val="0"/>
          <w:marTop w:val="0"/>
          <w:marBottom w:val="0"/>
          <w:divBdr>
            <w:top w:val="none" w:sz="0" w:space="0" w:color="auto"/>
            <w:left w:val="none" w:sz="0" w:space="0" w:color="auto"/>
            <w:bottom w:val="none" w:sz="0" w:space="0" w:color="auto"/>
            <w:right w:val="none" w:sz="0" w:space="0" w:color="auto"/>
          </w:divBdr>
          <w:divsChild>
            <w:div w:id="1615362949">
              <w:marLeft w:val="0"/>
              <w:marRight w:val="0"/>
              <w:marTop w:val="0"/>
              <w:marBottom w:val="0"/>
              <w:divBdr>
                <w:top w:val="none" w:sz="0" w:space="0" w:color="auto"/>
                <w:left w:val="none" w:sz="0" w:space="0" w:color="auto"/>
                <w:bottom w:val="none" w:sz="0" w:space="0" w:color="auto"/>
                <w:right w:val="none" w:sz="0" w:space="0" w:color="auto"/>
              </w:divBdr>
            </w:div>
            <w:div w:id="1401948530">
              <w:marLeft w:val="0"/>
              <w:marRight w:val="0"/>
              <w:marTop w:val="0"/>
              <w:marBottom w:val="0"/>
              <w:divBdr>
                <w:top w:val="none" w:sz="0" w:space="0" w:color="auto"/>
                <w:left w:val="none" w:sz="0" w:space="0" w:color="auto"/>
                <w:bottom w:val="none" w:sz="0" w:space="0" w:color="auto"/>
                <w:right w:val="none" w:sz="0" w:space="0" w:color="auto"/>
              </w:divBdr>
            </w:div>
          </w:divsChild>
        </w:div>
        <w:div w:id="754475879">
          <w:marLeft w:val="0"/>
          <w:marRight w:val="0"/>
          <w:marTop w:val="0"/>
          <w:marBottom w:val="0"/>
          <w:divBdr>
            <w:top w:val="none" w:sz="0" w:space="0" w:color="auto"/>
            <w:left w:val="none" w:sz="0" w:space="0" w:color="auto"/>
            <w:bottom w:val="none" w:sz="0" w:space="0" w:color="auto"/>
            <w:right w:val="none" w:sz="0" w:space="0" w:color="auto"/>
          </w:divBdr>
          <w:divsChild>
            <w:div w:id="1377049808">
              <w:marLeft w:val="0"/>
              <w:marRight w:val="0"/>
              <w:marTop w:val="0"/>
              <w:marBottom w:val="0"/>
              <w:divBdr>
                <w:top w:val="none" w:sz="0" w:space="0" w:color="auto"/>
                <w:left w:val="none" w:sz="0" w:space="0" w:color="auto"/>
                <w:bottom w:val="none" w:sz="0" w:space="0" w:color="auto"/>
                <w:right w:val="none" w:sz="0" w:space="0" w:color="auto"/>
              </w:divBdr>
            </w:div>
            <w:div w:id="1746103435">
              <w:marLeft w:val="0"/>
              <w:marRight w:val="0"/>
              <w:marTop w:val="0"/>
              <w:marBottom w:val="0"/>
              <w:divBdr>
                <w:top w:val="none" w:sz="0" w:space="0" w:color="auto"/>
                <w:left w:val="none" w:sz="0" w:space="0" w:color="auto"/>
                <w:bottom w:val="none" w:sz="0" w:space="0" w:color="auto"/>
                <w:right w:val="none" w:sz="0" w:space="0" w:color="auto"/>
              </w:divBdr>
            </w:div>
          </w:divsChild>
        </w:div>
        <w:div w:id="161745901">
          <w:marLeft w:val="0"/>
          <w:marRight w:val="0"/>
          <w:marTop w:val="0"/>
          <w:marBottom w:val="0"/>
          <w:divBdr>
            <w:top w:val="none" w:sz="0" w:space="0" w:color="auto"/>
            <w:left w:val="none" w:sz="0" w:space="0" w:color="auto"/>
            <w:bottom w:val="none" w:sz="0" w:space="0" w:color="auto"/>
            <w:right w:val="none" w:sz="0" w:space="0" w:color="auto"/>
          </w:divBdr>
          <w:divsChild>
            <w:div w:id="304506257">
              <w:marLeft w:val="0"/>
              <w:marRight w:val="0"/>
              <w:marTop w:val="0"/>
              <w:marBottom w:val="0"/>
              <w:divBdr>
                <w:top w:val="none" w:sz="0" w:space="0" w:color="auto"/>
                <w:left w:val="none" w:sz="0" w:space="0" w:color="auto"/>
                <w:bottom w:val="none" w:sz="0" w:space="0" w:color="auto"/>
                <w:right w:val="none" w:sz="0" w:space="0" w:color="auto"/>
              </w:divBdr>
            </w:div>
          </w:divsChild>
        </w:div>
        <w:div w:id="238751388">
          <w:marLeft w:val="0"/>
          <w:marRight w:val="0"/>
          <w:marTop w:val="0"/>
          <w:marBottom w:val="0"/>
          <w:divBdr>
            <w:top w:val="none" w:sz="0" w:space="0" w:color="auto"/>
            <w:left w:val="none" w:sz="0" w:space="0" w:color="auto"/>
            <w:bottom w:val="none" w:sz="0" w:space="0" w:color="auto"/>
            <w:right w:val="none" w:sz="0" w:space="0" w:color="auto"/>
          </w:divBdr>
          <w:divsChild>
            <w:div w:id="378550135">
              <w:marLeft w:val="0"/>
              <w:marRight w:val="0"/>
              <w:marTop w:val="0"/>
              <w:marBottom w:val="0"/>
              <w:divBdr>
                <w:top w:val="none" w:sz="0" w:space="0" w:color="auto"/>
                <w:left w:val="none" w:sz="0" w:space="0" w:color="auto"/>
                <w:bottom w:val="none" w:sz="0" w:space="0" w:color="auto"/>
                <w:right w:val="none" w:sz="0" w:space="0" w:color="auto"/>
              </w:divBdr>
            </w:div>
            <w:div w:id="1585070972">
              <w:marLeft w:val="0"/>
              <w:marRight w:val="0"/>
              <w:marTop w:val="0"/>
              <w:marBottom w:val="0"/>
              <w:divBdr>
                <w:top w:val="none" w:sz="0" w:space="0" w:color="auto"/>
                <w:left w:val="none" w:sz="0" w:space="0" w:color="auto"/>
                <w:bottom w:val="none" w:sz="0" w:space="0" w:color="auto"/>
                <w:right w:val="none" w:sz="0" w:space="0" w:color="auto"/>
              </w:divBdr>
            </w:div>
          </w:divsChild>
        </w:div>
        <w:div w:id="1877961946">
          <w:marLeft w:val="0"/>
          <w:marRight w:val="0"/>
          <w:marTop w:val="0"/>
          <w:marBottom w:val="0"/>
          <w:divBdr>
            <w:top w:val="none" w:sz="0" w:space="0" w:color="auto"/>
            <w:left w:val="none" w:sz="0" w:space="0" w:color="auto"/>
            <w:bottom w:val="none" w:sz="0" w:space="0" w:color="auto"/>
            <w:right w:val="none" w:sz="0" w:space="0" w:color="auto"/>
          </w:divBdr>
          <w:divsChild>
            <w:div w:id="165293080">
              <w:marLeft w:val="0"/>
              <w:marRight w:val="0"/>
              <w:marTop w:val="0"/>
              <w:marBottom w:val="0"/>
              <w:divBdr>
                <w:top w:val="none" w:sz="0" w:space="0" w:color="auto"/>
                <w:left w:val="none" w:sz="0" w:space="0" w:color="auto"/>
                <w:bottom w:val="none" w:sz="0" w:space="0" w:color="auto"/>
                <w:right w:val="none" w:sz="0" w:space="0" w:color="auto"/>
              </w:divBdr>
            </w:div>
            <w:div w:id="731004387">
              <w:marLeft w:val="0"/>
              <w:marRight w:val="0"/>
              <w:marTop w:val="0"/>
              <w:marBottom w:val="0"/>
              <w:divBdr>
                <w:top w:val="none" w:sz="0" w:space="0" w:color="auto"/>
                <w:left w:val="none" w:sz="0" w:space="0" w:color="auto"/>
                <w:bottom w:val="none" w:sz="0" w:space="0" w:color="auto"/>
                <w:right w:val="none" w:sz="0" w:space="0" w:color="auto"/>
              </w:divBdr>
            </w:div>
            <w:div w:id="1292053832">
              <w:marLeft w:val="0"/>
              <w:marRight w:val="0"/>
              <w:marTop w:val="0"/>
              <w:marBottom w:val="0"/>
              <w:divBdr>
                <w:top w:val="none" w:sz="0" w:space="0" w:color="auto"/>
                <w:left w:val="none" w:sz="0" w:space="0" w:color="auto"/>
                <w:bottom w:val="none" w:sz="0" w:space="0" w:color="auto"/>
                <w:right w:val="none" w:sz="0" w:space="0" w:color="auto"/>
              </w:divBdr>
            </w:div>
            <w:div w:id="819231264">
              <w:marLeft w:val="0"/>
              <w:marRight w:val="0"/>
              <w:marTop w:val="0"/>
              <w:marBottom w:val="0"/>
              <w:divBdr>
                <w:top w:val="none" w:sz="0" w:space="0" w:color="auto"/>
                <w:left w:val="none" w:sz="0" w:space="0" w:color="auto"/>
                <w:bottom w:val="none" w:sz="0" w:space="0" w:color="auto"/>
                <w:right w:val="none" w:sz="0" w:space="0" w:color="auto"/>
              </w:divBdr>
            </w:div>
            <w:div w:id="1195078609">
              <w:marLeft w:val="0"/>
              <w:marRight w:val="0"/>
              <w:marTop w:val="0"/>
              <w:marBottom w:val="0"/>
              <w:divBdr>
                <w:top w:val="none" w:sz="0" w:space="0" w:color="auto"/>
                <w:left w:val="none" w:sz="0" w:space="0" w:color="auto"/>
                <w:bottom w:val="none" w:sz="0" w:space="0" w:color="auto"/>
                <w:right w:val="none" w:sz="0" w:space="0" w:color="auto"/>
              </w:divBdr>
            </w:div>
            <w:div w:id="862282313">
              <w:marLeft w:val="0"/>
              <w:marRight w:val="0"/>
              <w:marTop w:val="0"/>
              <w:marBottom w:val="0"/>
              <w:divBdr>
                <w:top w:val="none" w:sz="0" w:space="0" w:color="auto"/>
                <w:left w:val="none" w:sz="0" w:space="0" w:color="auto"/>
                <w:bottom w:val="none" w:sz="0" w:space="0" w:color="auto"/>
                <w:right w:val="none" w:sz="0" w:space="0" w:color="auto"/>
              </w:divBdr>
            </w:div>
            <w:div w:id="683442171">
              <w:marLeft w:val="0"/>
              <w:marRight w:val="0"/>
              <w:marTop w:val="0"/>
              <w:marBottom w:val="0"/>
              <w:divBdr>
                <w:top w:val="none" w:sz="0" w:space="0" w:color="auto"/>
                <w:left w:val="none" w:sz="0" w:space="0" w:color="auto"/>
                <w:bottom w:val="none" w:sz="0" w:space="0" w:color="auto"/>
                <w:right w:val="none" w:sz="0" w:space="0" w:color="auto"/>
              </w:divBdr>
            </w:div>
            <w:div w:id="1848250583">
              <w:marLeft w:val="0"/>
              <w:marRight w:val="0"/>
              <w:marTop w:val="0"/>
              <w:marBottom w:val="0"/>
              <w:divBdr>
                <w:top w:val="none" w:sz="0" w:space="0" w:color="auto"/>
                <w:left w:val="none" w:sz="0" w:space="0" w:color="auto"/>
                <w:bottom w:val="none" w:sz="0" w:space="0" w:color="auto"/>
                <w:right w:val="none" w:sz="0" w:space="0" w:color="auto"/>
              </w:divBdr>
            </w:div>
            <w:div w:id="558396893">
              <w:marLeft w:val="0"/>
              <w:marRight w:val="0"/>
              <w:marTop w:val="0"/>
              <w:marBottom w:val="0"/>
              <w:divBdr>
                <w:top w:val="none" w:sz="0" w:space="0" w:color="auto"/>
                <w:left w:val="none" w:sz="0" w:space="0" w:color="auto"/>
                <w:bottom w:val="none" w:sz="0" w:space="0" w:color="auto"/>
                <w:right w:val="none" w:sz="0" w:space="0" w:color="auto"/>
              </w:divBdr>
            </w:div>
            <w:div w:id="1433165200">
              <w:marLeft w:val="0"/>
              <w:marRight w:val="0"/>
              <w:marTop w:val="0"/>
              <w:marBottom w:val="0"/>
              <w:divBdr>
                <w:top w:val="none" w:sz="0" w:space="0" w:color="auto"/>
                <w:left w:val="none" w:sz="0" w:space="0" w:color="auto"/>
                <w:bottom w:val="none" w:sz="0" w:space="0" w:color="auto"/>
                <w:right w:val="none" w:sz="0" w:space="0" w:color="auto"/>
              </w:divBdr>
            </w:div>
            <w:div w:id="225603174">
              <w:marLeft w:val="0"/>
              <w:marRight w:val="0"/>
              <w:marTop w:val="0"/>
              <w:marBottom w:val="0"/>
              <w:divBdr>
                <w:top w:val="none" w:sz="0" w:space="0" w:color="auto"/>
                <w:left w:val="none" w:sz="0" w:space="0" w:color="auto"/>
                <w:bottom w:val="none" w:sz="0" w:space="0" w:color="auto"/>
                <w:right w:val="none" w:sz="0" w:space="0" w:color="auto"/>
              </w:divBdr>
            </w:div>
          </w:divsChild>
        </w:div>
        <w:div w:id="190269101">
          <w:marLeft w:val="0"/>
          <w:marRight w:val="0"/>
          <w:marTop w:val="0"/>
          <w:marBottom w:val="0"/>
          <w:divBdr>
            <w:top w:val="none" w:sz="0" w:space="0" w:color="auto"/>
            <w:left w:val="none" w:sz="0" w:space="0" w:color="auto"/>
            <w:bottom w:val="none" w:sz="0" w:space="0" w:color="auto"/>
            <w:right w:val="none" w:sz="0" w:space="0" w:color="auto"/>
          </w:divBdr>
          <w:divsChild>
            <w:div w:id="557673551">
              <w:marLeft w:val="0"/>
              <w:marRight w:val="0"/>
              <w:marTop w:val="0"/>
              <w:marBottom w:val="0"/>
              <w:divBdr>
                <w:top w:val="none" w:sz="0" w:space="0" w:color="auto"/>
                <w:left w:val="none" w:sz="0" w:space="0" w:color="auto"/>
                <w:bottom w:val="none" w:sz="0" w:space="0" w:color="auto"/>
                <w:right w:val="none" w:sz="0" w:space="0" w:color="auto"/>
              </w:divBdr>
            </w:div>
            <w:div w:id="704715385">
              <w:marLeft w:val="0"/>
              <w:marRight w:val="0"/>
              <w:marTop w:val="0"/>
              <w:marBottom w:val="0"/>
              <w:divBdr>
                <w:top w:val="none" w:sz="0" w:space="0" w:color="auto"/>
                <w:left w:val="none" w:sz="0" w:space="0" w:color="auto"/>
                <w:bottom w:val="none" w:sz="0" w:space="0" w:color="auto"/>
                <w:right w:val="none" w:sz="0" w:space="0" w:color="auto"/>
              </w:divBdr>
            </w:div>
            <w:div w:id="422187066">
              <w:marLeft w:val="0"/>
              <w:marRight w:val="0"/>
              <w:marTop w:val="0"/>
              <w:marBottom w:val="0"/>
              <w:divBdr>
                <w:top w:val="none" w:sz="0" w:space="0" w:color="auto"/>
                <w:left w:val="none" w:sz="0" w:space="0" w:color="auto"/>
                <w:bottom w:val="none" w:sz="0" w:space="0" w:color="auto"/>
                <w:right w:val="none" w:sz="0" w:space="0" w:color="auto"/>
              </w:divBdr>
            </w:div>
          </w:divsChild>
        </w:div>
        <w:div w:id="1873882106">
          <w:marLeft w:val="0"/>
          <w:marRight w:val="0"/>
          <w:marTop w:val="0"/>
          <w:marBottom w:val="0"/>
          <w:divBdr>
            <w:top w:val="none" w:sz="0" w:space="0" w:color="auto"/>
            <w:left w:val="none" w:sz="0" w:space="0" w:color="auto"/>
            <w:bottom w:val="none" w:sz="0" w:space="0" w:color="auto"/>
            <w:right w:val="none" w:sz="0" w:space="0" w:color="auto"/>
          </w:divBdr>
          <w:divsChild>
            <w:div w:id="1841655933">
              <w:marLeft w:val="0"/>
              <w:marRight w:val="0"/>
              <w:marTop w:val="0"/>
              <w:marBottom w:val="0"/>
              <w:divBdr>
                <w:top w:val="none" w:sz="0" w:space="0" w:color="auto"/>
                <w:left w:val="none" w:sz="0" w:space="0" w:color="auto"/>
                <w:bottom w:val="none" w:sz="0" w:space="0" w:color="auto"/>
                <w:right w:val="none" w:sz="0" w:space="0" w:color="auto"/>
              </w:divBdr>
            </w:div>
            <w:div w:id="472253840">
              <w:marLeft w:val="0"/>
              <w:marRight w:val="0"/>
              <w:marTop w:val="0"/>
              <w:marBottom w:val="0"/>
              <w:divBdr>
                <w:top w:val="none" w:sz="0" w:space="0" w:color="auto"/>
                <w:left w:val="none" w:sz="0" w:space="0" w:color="auto"/>
                <w:bottom w:val="none" w:sz="0" w:space="0" w:color="auto"/>
                <w:right w:val="none" w:sz="0" w:space="0" w:color="auto"/>
              </w:divBdr>
            </w:div>
          </w:divsChild>
        </w:div>
        <w:div w:id="1548489436">
          <w:marLeft w:val="0"/>
          <w:marRight w:val="0"/>
          <w:marTop w:val="0"/>
          <w:marBottom w:val="0"/>
          <w:divBdr>
            <w:top w:val="none" w:sz="0" w:space="0" w:color="auto"/>
            <w:left w:val="none" w:sz="0" w:space="0" w:color="auto"/>
            <w:bottom w:val="none" w:sz="0" w:space="0" w:color="auto"/>
            <w:right w:val="none" w:sz="0" w:space="0" w:color="auto"/>
          </w:divBdr>
          <w:divsChild>
            <w:div w:id="841314904">
              <w:marLeft w:val="0"/>
              <w:marRight w:val="0"/>
              <w:marTop w:val="0"/>
              <w:marBottom w:val="0"/>
              <w:divBdr>
                <w:top w:val="none" w:sz="0" w:space="0" w:color="auto"/>
                <w:left w:val="none" w:sz="0" w:space="0" w:color="auto"/>
                <w:bottom w:val="none" w:sz="0" w:space="0" w:color="auto"/>
                <w:right w:val="none" w:sz="0" w:space="0" w:color="auto"/>
              </w:divBdr>
            </w:div>
            <w:div w:id="1156800881">
              <w:marLeft w:val="0"/>
              <w:marRight w:val="0"/>
              <w:marTop w:val="0"/>
              <w:marBottom w:val="0"/>
              <w:divBdr>
                <w:top w:val="none" w:sz="0" w:space="0" w:color="auto"/>
                <w:left w:val="none" w:sz="0" w:space="0" w:color="auto"/>
                <w:bottom w:val="none" w:sz="0" w:space="0" w:color="auto"/>
                <w:right w:val="none" w:sz="0" w:space="0" w:color="auto"/>
              </w:divBdr>
            </w:div>
            <w:div w:id="1160385106">
              <w:marLeft w:val="0"/>
              <w:marRight w:val="0"/>
              <w:marTop w:val="0"/>
              <w:marBottom w:val="0"/>
              <w:divBdr>
                <w:top w:val="none" w:sz="0" w:space="0" w:color="auto"/>
                <w:left w:val="none" w:sz="0" w:space="0" w:color="auto"/>
                <w:bottom w:val="none" w:sz="0" w:space="0" w:color="auto"/>
                <w:right w:val="none" w:sz="0" w:space="0" w:color="auto"/>
              </w:divBdr>
            </w:div>
            <w:div w:id="1451707309">
              <w:marLeft w:val="0"/>
              <w:marRight w:val="0"/>
              <w:marTop w:val="0"/>
              <w:marBottom w:val="0"/>
              <w:divBdr>
                <w:top w:val="none" w:sz="0" w:space="0" w:color="auto"/>
                <w:left w:val="none" w:sz="0" w:space="0" w:color="auto"/>
                <w:bottom w:val="none" w:sz="0" w:space="0" w:color="auto"/>
                <w:right w:val="none" w:sz="0" w:space="0" w:color="auto"/>
              </w:divBdr>
            </w:div>
            <w:div w:id="1403068420">
              <w:marLeft w:val="0"/>
              <w:marRight w:val="0"/>
              <w:marTop w:val="0"/>
              <w:marBottom w:val="0"/>
              <w:divBdr>
                <w:top w:val="none" w:sz="0" w:space="0" w:color="auto"/>
                <w:left w:val="none" w:sz="0" w:space="0" w:color="auto"/>
                <w:bottom w:val="none" w:sz="0" w:space="0" w:color="auto"/>
                <w:right w:val="none" w:sz="0" w:space="0" w:color="auto"/>
              </w:divBdr>
            </w:div>
          </w:divsChild>
        </w:div>
        <w:div w:id="1827355780">
          <w:marLeft w:val="0"/>
          <w:marRight w:val="0"/>
          <w:marTop w:val="0"/>
          <w:marBottom w:val="0"/>
          <w:divBdr>
            <w:top w:val="none" w:sz="0" w:space="0" w:color="auto"/>
            <w:left w:val="none" w:sz="0" w:space="0" w:color="auto"/>
            <w:bottom w:val="none" w:sz="0" w:space="0" w:color="auto"/>
            <w:right w:val="none" w:sz="0" w:space="0" w:color="auto"/>
          </w:divBdr>
          <w:divsChild>
            <w:div w:id="208493463">
              <w:marLeft w:val="0"/>
              <w:marRight w:val="0"/>
              <w:marTop w:val="0"/>
              <w:marBottom w:val="0"/>
              <w:divBdr>
                <w:top w:val="none" w:sz="0" w:space="0" w:color="auto"/>
                <w:left w:val="none" w:sz="0" w:space="0" w:color="auto"/>
                <w:bottom w:val="none" w:sz="0" w:space="0" w:color="auto"/>
                <w:right w:val="none" w:sz="0" w:space="0" w:color="auto"/>
              </w:divBdr>
            </w:div>
            <w:div w:id="1341471951">
              <w:marLeft w:val="0"/>
              <w:marRight w:val="0"/>
              <w:marTop w:val="0"/>
              <w:marBottom w:val="0"/>
              <w:divBdr>
                <w:top w:val="none" w:sz="0" w:space="0" w:color="auto"/>
                <w:left w:val="none" w:sz="0" w:space="0" w:color="auto"/>
                <w:bottom w:val="none" w:sz="0" w:space="0" w:color="auto"/>
                <w:right w:val="none" w:sz="0" w:space="0" w:color="auto"/>
              </w:divBdr>
            </w:div>
          </w:divsChild>
        </w:div>
        <w:div w:id="269513254">
          <w:marLeft w:val="0"/>
          <w:marRight w:val="0"/>
          <w:marTop w:val="0"/>
          <w:marBottom w:val="0"/>
          <w:divBdr>
            <w:top w:val="none" w:sz="0" w:space="0" w:color="auto"/>
            <w:left w:val="none" w:sz="0" w:space="0" w:color="auto"/>
            <w:bottom w:val="none" w:sz="0" w:space="0" w:color="auto"/>
            <w:right w:val="none" w:sz="0" w:space="0" w:color="auto"/>
          </w:divBdr>
          <w:divsChild>
            <w:div w:id="639845683">
              <w:marLeft w:val="0"/>
              <w:marRight w:val="0"/>
              <w:marTop w:val="0"/>
              <w:marBottom w:val="0"/>
              <w:divBdr>
                <w:top w:val="none" w:sz="0" w:space="0" w:color="auto"/>
                <w:left w:val="none" w:sz="0" w:space="0" w:color="auto"/>
                <w:bottom w:val="none" w:sz="0" w:space="0" w:color="auto"/>
                <w:right w:val="none" w:sz="0" w:space="0" w:color="auto"/>
              </w:divBdr>
            </w:div>
            <w:div w:id="1543594281">
              <w:marLeft w:val="0"/>
              <w:marRight w:val="0"/>
              <w:marTop w:val="0"/>
              <w:marBottom w:val="0"/>
              <w:divBdr>
                <w:top w:val="none" w:sz="0" w:space="0" w:color="auto"/>
                <w:left w:val="none" w:sz="0" w:space="0" w:color="auto"/>
                <w:bottom w:val="none" w:sz="0" w:space="0" w:color="auto"/>
                <w:right w:val="none" w:sz="0" w:space="0" w:color="auto"/>
              </w:divBdr>
            </w:div>
          </w:divsChild>
        </w:div>
        <w:div w:id="939587">
          <w:marLeft w:val="0"/>
          <w:marRight w:val="0"/>
          <w:marTop w:val="0"/>
          <w:marBottom w:val="0"/>
          <w:divBdr>
            <w:top w:val="none" w:sz="0" w:space="0" w:color="auto"/>
            <w:left w:val="none" w:sz="0" w:space="0" w:color="auto"/>
            <w:bottom w:val="none" w:sz="0" w:space="0" w:color="auto"/>
            <w:right w:val="none" w:sz="0" w:space="0" w:color="auto"/>
          </w:divBdr>
          <w:divsChild>
            <w:div w:id="1302661063">
              <w:marLeft w:val="0"/>
              <w:marRight w:val="0"/>
              <w:marTop w:val="0"/>
              <w:marBottom w:val="0"/>
              <w:divBdr>
                <w:top w:val="none" w:sz="0" w:space="0" w:color="auto"/>
                <w:left w:val="none" w:sz="0" w:space="0" w:color="auto"/>
                <w:bottom w:val="none" w:sz="0" w:space="0" w:color="auto"/>
                <w:right w:val="none" w:sz="0" w:space="0" w:color="auto"/>
              </w:divBdr>
            </w:div>
            <w:div w:id="1894610775">
              <w:marLeft w:val="0"/>
              <w:marRight w:val="0"/>
              <w:marTop w:val="0"/>
              <w:marBottom w:val="0"/>
              <w:divBdr>
                <w:top w:val="none" w:sz="0" w:space="0" w:color="auto"/>
                <w:left w:val="none" w:sz="0" w:space="0" w:color="auto"/>
                <w:bottom w:val="none" w:sz="0" w:space="0" w:color="auto"/>
                <w:right w:val="none" w:sz="0" w:space="0" w:color="auto"/>
              </w:divBdr>
            </w:div>
          </w:divsChild>
        </w:div>
        <w:div w:id="468479001">
          <w:marLeft w:val="0"/>
          <w:marRight w:val="0"/>
          <w:marTop w:val="0"/>
          <w:marBottom w:val="0"/>
          <w:divBdr>
            <w:top w:val="none" w:sz="0" w:space="0" w:color="auto"/>
            <w:left w:val="none" w:sz="0" w:space="0" w:color="auto"/>
            <w:bottom w:val="none" w:sz="0" w:space="0" w:color="auto"/>
            <w:right w:val="none" w:sz="0" w:space="0" w:color="auto"/>
          </w:divBdr>
          <w:divsChild>
            <w:div w:id="2100327693">
              <w:marLeft w:val="0"/>
              <w:marRight w:val="0"/>
              <w:marTop w:val="0"/>
              <w:marBottom w:val="0"/>
              <w:divBdr>
                <w:top w:val="none" w:sz="0" w:space="0" w:color="auto"/>
                <w:left w:val="none" w:sz="0" w:space="0" w:color="auto"/>
                <w:bottom w:val="none" w:sz="0" w:space="0" w:color="auto"/>
                <w:right w:val="none" w:sz="0" w:space="0" w:color="auto"/>
              </w:divBdr>
            </w:div>
            <w:div w:id="542792521">
              <w:marLeft w:val="0"/>
              <w:marRight w:val="0"/>
              <w:marTop w:val="0"/>
              <w:marBottom w:val="0"/>
              <w:divBdr>
                <w:top w:val="none" w:sz="0" w:space="0" w:color="auto"/>
                <w:left w:val="none" w:sz="0" w:space="0" w:color="auto"/>
                <w:bottom w:val="none" w:sz="0" w:space="0" w:color="auto"/>
                <w:right w:val="none" w:sz="0" w:space="0" w:color="auto"/>
              </w:divBdr>
            </w:div>
          </w:divsChild>
        </w:div>
        <w:div w:id="747069819">
          <w:marLeft w:val="0"/>
          <w:marRight w:val="0"/>
          <w:marTop w:val="0"/>
          <w:marBottom w:val="0"/>
          <w:divBdr>
            <w:top w:val="none" w:sz="0" w:space="0" w:color="auto"/>
            <w:left w:val="none" w:sz="0" w:space="0" w:color="auto"/>
            <w:bottom w:val="none" w:sz="0" w:space="0" w:color="auto"/>
            <w:right w:val="none" w:sz="0" w:space="0" w:color="auto"/>
          </w:divBdr>
          <w:divsChild>
            <w:div w:id="313291240">
              <w:marLeft w:val="0"/>
              <w:marRight w:val="0"/>
              <w:marTop w:val="0"/>
              <w:marBottom w:val="0"/>
              <w:divBdr>
                <w:top w:val="none" w:sz="0" w:space="0" w:color="auto"/>
                <w:left w:val="none" w:sz="0" w:space="0" w:color="auto"/>
                <w:bottom w:val="none" w:sz="0" w:space="0" w:color="auto"/>
                <w:right w:val="none" w:sz="0" w:space="0" w:color="auto"/>
              </w:divBdr>
            </w:div>
            <w:div w:id="2096128520">
              <w:marLeft w:val="0"/>
              <w:marRight w:val="0"/>
              <w:marTop w:val="0"/>
              <w:marBottom w:val="0"/>
              <w:divBdr>
                <w:top w:val="none" w:sz="0" w:space="0" w:color="auto"/>
                <w:left w:val="none" w:sz="0" w:space="0" w:color="auto"/>
                <w:bottom w:val="none" w:sz="0" w:space="0" w:color="auto"/>
                <w:right w:val="none" w:sz="0" w:space="0" w:color="auto"/>
              </w:divBdr>
            </w:div>
            <w:div w:id="1732656341">
              <w:marLeft w:val="0"/>
              <w:marRight w:val="0"/>
              <w:marTop w:val="0"/>
              <w:marBottom w:val="0"/>
              <w:divBdr>
                <w:top w:val="none" w:sz="0" w:space="0" w:color="auto"/>
                <w:left w:val="none" w:sz="0" w:space="0" w:color="auto"/>
                <w:bottom w:val="none" w:sz="0" w:space="0" w:color="auto"/>
                <w:right w:val="none" w:sz="0" w:space="0" w:color="auto"/>
              </w:divBdr>
            </w:div>
            <w:div w:id="1435514883">
              <w:marLeft w:val="0"/>
              <w:marRight w:val="0"/>
              <w:marTop w:val="0"/>
              <w:marBottom w:val="0"/>
              <w:divBdr>
                <w:top w:val="none" w:sz="0" w:space="0" w:color="auto"/>
                <w:left w:val="none" w:sz="0" w:space="0" w:color="auto"/>
                <w:bottom w:val="none" w:sz="0" w:space="0" w:color="auto"/>
                <w:right w:val="none" w:sz="0" w:space="0" w:color="auto"/>
              </w:divBdr>
            </w:div>
            <w:div w:id="1926455225">
              <w:marLeft w:val="0"/>
              <w:marRight w:val="0"/>
              <w:marTop w:val="0"/>
              <w:marBottom w:val="0"/>
              <w:divBdr>
                <w:top w:val="none" w:sz="0" w:space="0" w:color="auto"/>
                <w:left w:val="none" w:sz="0" w:space="0" w:color="auto"/>
                <w:bottom w:val="none" w:sz="0" w:space="0" w:color="auto"/>
                <w:right w:val="none" w:sz="0" w:space="0" w:color="auto"/>
              </w:divBdr>
            </w:div>
            <w:div w:id="1531920278">
              <w:marLeft w:val="0"/>
              <w:marRight w:val="0"/>
              <w:marTop w:val="0"/>
              <w:marBottom w:val="0"/>
              <w:divBdr>
                <w:top w:val="none" w:sz="0" w:space="0" w:color="auto"/>
                <w:left w:val="none" w:sz="0" w:space="0" w:color="auto"/>
                <w:bottom w:val="none" w:sz="0" w:space="0" w:color="auto"/>
                <w:right w:val="none" w:sz="0" w:space="0" w:color="auto"/>
              </w:divBdr>
            </w:div>
            <w:div w:id="1976443203">
              <w:marLeft w:val="0"/>
              <w:marRight w:val="0"/>
              <w:marTop w:val="0"/>
              <w:marBottom w:val="0"/>
              <w:divBdr>
                <w:top w:val="none" w:sz="0" w:space="0" w:color="auto"/>
                <w:left w:val="none" w:sz="0" w:space="0" w:color="auto"/>
                <w:bottom w:val="none" w:sz="0" w:space="0" w:color="auto"/>
                <w:right w:val="none" w:sz="0" w:space="0" w:color="auto"/>
              </w:divBdr>
            </w:div>
            <w:div w:id="293217861">
              <w:marLeft w:val="0"/>
              <w:marRight w:val="0"/>
              <w:marTop w:val="0"/>
              <w:marBottom w:val="0"/>
              <w:divBdr>
                <w:top w:val="none" w:sz="0" w:space="0" w:color="auto"/>
                <w:left w:val="none" w:sz="0" w:space="0" w:color="auto"/>
                <w:bottom w:val="none" w:sz="0" w:space="0" w:color="auto"/>
                <w:right w:val="none" w:sz="0" w:space="0" w:color="auto"/>
              </w:divBdr>
            </w:div>
            <w:div w:id="874469379">
              <w:marLeft w:val="0"/>
              <w:marRight w:val="0"/>
              <w:marTop w:val="0"/>
              <w:marBottom w:val="0"/>
              <w:divBdr>
                <w:top w:val="none" w:sz="0" w:space="0" w:color="auto"/>
                <w:left w:val="none" w:sz="0" w:space="0" w:color="auto"/>
                <w:bottom w:val="none" w:sz="0" w:space="0" w:color="auto"/>
                <w:right w:val="none" w:sz="0" w:space="0" w:color="auto"/>
              </w:divBdr>
            </w:div>
            <w:div w:id="147063239">
              <w:marLeft w:val="0"/>
              <w:marRight w:val="0"/>
              <w:marTop w:val="0"/>
              <w:marBottom w:val="0"/>
              <w:divBdr>
                <w:top w:val="none" w:sz="0" w:space="0" w:color="auto"/>
                <w:left w:val="none" w:sz="0" w:space="0" w:color="auto"/>
                <w:bottom w:val="none" w:sz="0" w:space="0" w:color="auto"/>
                <w:right w:val="none" w:sz="0" w:space="0" w:color="auto"/>
              </w:divBdr>
            </w:div>
            <w:div w:id="813371773">
              <w:marLeft w:val="0"/>
              <w:marRight w:val="0"/>
              <w:marTop w:val="0"/>
              <w:marBottom w:val="0"/>
              <w:divBdr>
                <w:top w:val="none" w:sz="0" w:space="0" w:color="auto"/>
                <w:left w:val="none" w:sz="0" w:space="0" w:color="auto"/>
                <w:bottom w:val="none" w:sz="0" w:space="0" w:color="auto"/>
                <w:right w:val="none" w:sz="0" w:space="0" w:color="auto"/>
              </w:divBdr>
            </w:div>
            <w:div w:id="128322214">
              <w:marLeft w:val="0"/>
              <w:marRight w:val="0"/>
              <w:marTop w:val="0"/>
              <w:marBottom w:val="0"/>
              <w:divBdr>
                <w:top w:val="none" w:sz="0" w:space="0" w:color="auto"/>
                <w:left w:val="none" w:sz="0" w:space="0" w:color="auto"/>
                <w:bottom w:val="none" w:sz="0" w:space="0" w:color="auto"/>
                <w:right w:val="none" w:sz="0" w:space="0" w:color="auto"/>
              </w:divBdr>
            </w:div>
            <w:div w:id="27723761">
              <w:marLeft w:val="0"/>
              <w:marRight w:val="0"/>
              <w:marTop w:val="0"/>
              <w:marBottom w:val="0"/>
              <w:divBdr>
                <w:top w:val="none" w:sz="0" w:space="0" w:color="auto"/>
                <w:left w:val="none" w:sz="0" w:space="0" w:color="auto"/>
                <w:bottom w:val="none" w:sz="0" w:space="0" w:color="auto"/>
                <w:right w:val="none" w:sz="0" w:space="0" w:color="auto"/>
              </w:divBdr>
            </w:div>
            <w:div w:id="1025863493">
              <w:marLeft w:val="0"/>
              <w:marRight w:val="0"/>
              <w:marTop w:val="0"/>
              <w:marBottom w:val="0"/>
              <w:divBdr>
                <w:top w:val="none" w:sz="0" w:space="0" w:color="auto"/>
                <w:left w:val="none" w:sz="0" w:space="0" w:color="auto"/>
                <w:bottom w:val="none" w:sz="0" w:space="0" w:color="auto"/>
                <w:right w:val="none" w:sz="0" w:space="0" w:color="auto"/>
              </w:divBdr>
            </w:div>
            <w:div w:id="1110274934">
              <w:marLeft w:val="0"/>
              <w:marRight w:val="0"/>
              <w:marTop w:val="0"/>
              <w:marBottom w:val="0"/>
              <w:divBdr>
                <w:top w:val="none" w:sz="0" w:space="0" w:color="auto"/>
                <w:left w:val="none" w:sz="0" w:space="0" w:color="auto"/>
                <w:bottom w:val="none" w:sz="0" w:space="0" w:color="auto"/>
                <w:right w:val="none" w:sz="0" w:space="0" w:color="auto"/>
              </w:divBdr>
            </w:div>
          </w:divsChild>
        </w:div>
        <w:div w:id="5519348">
          <w:marLeft w:val="0"/>
          <w:marRight w:val="0"/>
          <w:marTop w:val="0"/>
          <w:marBottom w:val="0"/>
          <w:divBdr>
            <w:top w:val="none" w:sz="0" w:space="0" w:color="auto"/>
            <w:left w:val="none" w:sz="0" w:space="0" w:color="auto"/>
            <w:bottom w:val="none" w:sz="0" w:space="0" w:color="auto"/>
            <w:right w:val="none" w:sz="0" w:space="0" w:color="auto"/>
          </w:divBdr>
          <w:divsChild>
            <w:div w:id="1322658605">
              <w:marLeft w:val="0"/>
              <w:marRight w:val="0"/>
              <w:marTop w:val="0"/>
              <w:marBottom w:val="0"/>
              <w:divBdr>
                <w:top w:val="none" w:sz="0" w:space="0" w:color="auto"/>
                <w:left w:val="none" w:sz="0" w:space="0" w:color="auto"/>
                <w:bottom w:val="none" w:sz="0" w:space="0" w:color="auto"/>
                <w:right w:val="none" w:sz="0" w:space="0" w:color="auto"/>
              </w:divBdr>
            </w:div>
          </w:divsChild>
        </w:div>
        <w:div w:id="508957132">
          <w:marLeft w:val="0"/>
          <w:marRight w:val="0"/>
          <w:marTop w:val="0"/>
          <w:marBottom w:val="0"/>
          <w:divBdr>
            <w:top w:val="none" w:sz="0" w:space="0" w:color="auto"/>
            <w:left w:val="none" w:sz="0" w:space="0" w:color="auto"/>
            <w:bottom w:val="none" w:sz="0" w:space="0" w:color="auto"/>
            <w:right w:val="none" w:sz="0" w:space="0" w:color="auto"/>
          </w:divBdr>
          <w:divsChild>
            <w:div w:id="925844081">
              <w:marLeft w:val="0"/>
              <w:marRight w:val="0"/>
              <w:marTop w:val="0"/>
              <w:marBottom w:val="0"/>
              <w:divBdr>
                <w:top w:val="none" w:sz="0" w:space="0" w:color="auto"/>
                <w:left w:val="none" w:sz="0" w:space="0" w:color="auto"/>
                <w:bottom w:val="none" w:sz="0" w:space="0" w:color="auto"/>
                <w:right w:val="none" w:sz="0" w:space="0" w:color="auto"/>
              </w:divBdr>
            </w:div>
            <w:div w:id="1986465150">
              <w:marLeft w:val="0"/>
              <w:marRight w:val="0"/>
              <w:marTop w:val="0"/>
              <w:marBottom w:val="0"/>
              <w:divBdr>
                <w:top w:val="none" w:sz="0" w:space="0" w:color="auto"/>
                <w:left w:val="none" w:sz="0" w:space="0" w:color="auto"/>
                <w:bottom w:val="none" w:sz="0" w:space="0" w:color="auto"/>
                <w:right w:val="none" w:sz="0" w:space="0" w:color="auto"/>
              </w:divBdr>
            </w:div>
          </w:divsChild>
        </w:div>
        <w:div w:id="1665744437">
          <w:marLeft w:val="0"/>
          <w:marRight w:val="0"/>
          <w:marTop w:val="0"/>
          <w:marBottom w:val="0"/>
          <w:divBdr>
            <w:top w:val="none" w:sz="0" w:space="0" w:color="auto"/>
            <w:left w:val="none" w:sz="0" w:space="0" w:color="auto"/>
            <w:bottom w:val="none" w:sz="0" w:space="0" w:color="auto"/>
            <w:right w:val="none" w:sz="0" w:space="0" w:color="auto"/>
          </w:divBdr>
          <w:divsChild>
            <w:div w:id="1496799888">
              <w:marLeft w:val="0"/>
              <w:marRight w:val="0"/>
              <w:marTop w:val="0"/>
              <w:marBottom w:val="0"/>
              <w:divBdr>
                <w:top w:val="none" w:sz="0" w:space="0" w:color="auto"/>
                <w:left w:val="none" w:sz="0" w:space="0" w:color="auto"/>
                <w:bottom w:val="none" w:sz="0" w:space="0" w:color="auto"/>
                <w:right w:val="none" w:sz="0" w:space="0" w:color="auto"/>
              </w:divBdr>
            </w:div>
          </w:divsChild>
        </w:div>
        <w:div w:id="686096662">
          <w:marLeft w:val="0"/>
          <w:marRight w:val="0"/>
          <w:marTop w:val="0"/>
          <w:marBottom w:val="0"/>
          <w:divBdr>
            <w:top w:val="none" w:sz="0" w:space="0" w:color="auto"/>
            <w:left w:val="none" w:sz="0" w:space="0" w:color="auto"/>
            <w:bottom w:val="none" w:sz="0" w:space="0" w:color="auto"/>
            <w:right w:val="none" w:sz="0" w:space="0" w:color="auto"/>
          </w:divBdr>
          <w:divsChild>
            <w:div w:id="461578460">
              <w:marLeft w:val="0"/>
              <w:marRight w:val="0"/>
              <w:marTop w:val="0"/>
              <w:marBottom w:val="0"/>
              <w:divBdr>
                <w:top w:val="none" w:sz="0" w:space="0" w:color="auto"/>
                <w:left w:val="none" w:sz="0" w:space="0" w:color="auto"/>
                <w:bottom w:val="none" w:sz="0" w:space="0" w:color="auto"/>
                <w:right w:val="none" w:sz="0" w:space="0" w:color="auto"/>
              </w:divBdr>
            </w:div>
          </w:divsChild>
        </w:div>
        <w:div w:id="1292788299">
          <w:marLeft w:val="0"/>
          <w:marRight w:val="0"/>
          <w:marTop w:val="0"/>
          <w:marBottom w:val="0"/>
          <w:divBdr>
            <w:top w:val="none" w:sz="0" w:space="0" w:color="auto"/>
            <w:left w:val="none" w:sz="0" w:space="0" w:color="auto"/>
            <w:bottom w:val="none" w:sz="0" w:space="0" w:color="auto"/>
            <w:right w:val="none" w:sz="0" w:space="0" w:color="auto"/>
          </w:divBdr>
          <w:divsChild>
            <w:div w:id="564296260">
              <w:marLeft w:val="0"/>
              <w:marRight w:val="0"/>
              <w:marTop w:val="0"/>
              <w:marBottom w:val="0"/>
              <w:divBdr>
                <w:top w:val="none" w:sz="0" w:space="0" w:color="auto"/>
                <w:left w:val="none" w:sz="0" w:space="0" w:color="auto"/>
                <w:bottom w:val="none" w:sz="0" w:space="0" w:color="auto"/>
                <w:right w:val="none" w:sz="0" w:space="0" w:color="auto"/>
              </w:divBdr>
            </w:div>
            <w:div w:id="772359498">
              <w:marLeft w:val="0"/>
              <w:marRight w:val="0"/>
              <w:marTop w:val="0"/>
              <w:marBottom w:val="0"/>
              <w:divBdr>
                <w:top w:val="none" w:sz="0" w:space="0" w:color="auto"/>
                <w:left w:val="none" w:sz="0" w:space="0" w:color="auto"/>
                <w:bottom w:val="none" w:sz="0" w:space="0" w:color="auto"/>
                <w:right w:val="none" w:sz="0" w:space="0" w:color="auto"/>
              </w:divBdr>
            </w:div>
          </w:divsChild>
        </w:div>
        <w:div w:id="963849871">
          <w:marLeft w:val="0"/>
          <w:marRight w:val="0"/>
          <w:marTop w:val="0"/>
          <w:marBottom w:val="0"/>
          <w:divBdr>
            <w:top w:val="none" w:sz="0" w:space="0" w:color="auto"/>
            <w:left w:val="none" w:sz="0" w:space="0" w:color="auto"/>
            <w:bottom w:val="none" w:sz="0" w:space="0" w:color="auto"/>
            <w:right w:val="none" w:sz="0" w:space="0" w:color="auto"/>
          </w:divBdr>
          <w:divsChild>
            <w:div w:id="2105756809">
              <w:marLeft w:val="0"/>
              <w:marRight w:val="0"/>
              <w:marTop w:val="0"/>
              <w:marBottom w:val="0"/>
              <w:divBdr>
                <w:top w:val="none" w:sz="0" w:space="0" w:color="auto"/>
                <w:left w:val="none" w:sz="0" w:space="0" w:color="auto"/>
                <w:bottom w:val="none" w:sz="0" w:space="0" w:color="auto"/>
                <w:right w:val="none" w:sz="0" w:space="0" w:color="auto"/>
              </w:divBdr>
            </w:div>
            <w:div w:id="1314796646">
              <w:marLeft w:val="0"/>
              <w:marRight w:val="0"/>
              <w:marTop w:val="0"/>
              <w:marBottom w:val="0"/>
              <w:divBdr>
                <w:top w:val="none" w:sz="0" w:space="0" w:color="auto"/>
                <w:left w:val="none" w:sz="0" w:space="0" w:color="auto"/>
                <w:bottom w:val="none" w:sz="0" w:space="0" w:color="auto"/>
                <w:right w:val="none" w:sz="0" w:space="0" w:color="auto"/>
              </w:divBdr>
            </w:div>
          </w:divsChild>
        </w:div>
        <w:div w:id="1860311360">
          <w:marLeft w:val="0"/>
          <w:marRight w:val="0"/>
          <w:marTop w:val="0"/>
          <w:marBottom w:val="0"/>
          <w:divBdr>
            <w:top w:val="none" w:sz="0" w:space="0" w:color="auto"/>
            <w:left w:val="none" w:sz="0" w:space="0" w:color="auto"/>
            <w:bottom w:val="none" w:sz="0" w:space="0" w:color="auto"/>
            <w:right w:val="none" w:sz="0" w:space="0" w:color="auto"/>
          </w:divBdr>
          <w:divsChild>
            <w:div w:id="1207989075">
              <w:marLeft w:val="0"/>
              <w:marRight w:val="0"/>
              <w:marTop w:val="0"/>
              <w:marBottom w:val="0"/>
              <w:divBdr>
                <w:top w:val="none" w:sz="0" w:space="0" w:color="auto"/>
                <w:left w:val="none" w:sz="0" w:space="0" w:color="auto"/>
                <w:bottom w:val="none" w:sz="0" w:space="0" w:color="auto"/>
                <w:right w:val="none" w:sz="0" w:space="0" w:color="auto"/>
              </w:divBdr>
            </w:div>
          </w:divsChild>
        </w:div>
        <w:div w:id="885261046">
          <w:marLeft w:val="0"/>
          <w:marRight w:val="0"/>
          <w:marTop w:val="0"/>
          <w:marBottom w:val="0"/>
          <w:divBdr>
            <w:top w:val="none" w:sz="0" w:space="0" w:color="auto"/>
            <w:left w:val="none" w:sz="0" w:space="0" w:color="auto"/>
            <w:bottom w:val="none" w:sz="0" w:space="0" w:color="auto"/>
            <w:right w:val="none" w:sz="0" w:space="0" w:color="auto"/>
          </w:divBdr>
          <w:divsChild>
            <w:div w:id="688801308">
              <w:marLeft w:val="0"/>
              <w:marRight w:val="0"/>
              <w:marTop w:val="0"/>
              <w:marBottom w:val="0"/>
              <w:divBdr>
                <w:top w:val="none" w:sz="0" w:space="0" w:color="auto"/>
                <w:left w:val="none" w:sz="0" w:space="0" w:color="auto"/>
                <w:bottom w:val="none" w:sz="0" w:space="0" w:color="auto"/>
                <w:right w:val="none" w:sz="0" w:space="0" w:color="auto"/>
              </w:divBdr>
            </w:div>
            <w:div w:id="814182326">
              <w:marLeft w:val="0"/>
              <w:marRight w:val="0"/>
              <w:marTop w:val="0"/>
              <w:marBottom w:val="0"/>
              <w:divBdr>
                <w:top w:val="none" w:sz="0" w:space="0" w:color="auto"/>
                <w:left w:val="none" w:sz="0" w:space="0" w:color="auto"/>
                <w:bottom w:val="none" w:sz="0" w:space="0" w:color="auto"/>
                <w:right w:val="none" w:sz="0" w:space="0" w:color="auto"/>
              </w:divBdr>
            </w:div>
          </w:divsChild>
        </w:div>
        <w:div w:id="1051268162">
          <w:marLeft w:val="0"/>
          <w:marRight w:val="0"/>
          <w:marTop w:val="0"/>
          <w:marBottom w:val="0"/>
          <w:divBdr>
            <w:top w:val="none" w:sz="0" w:space="0" w:color="auto"/>
            <w:left w:val="none" w:sz="0" w:space="0" w:color="auto"/>
            <w:bottom w:val="none" w:sz="0" w:space="0" w:color="auto"/>
            <w:right w:val="none" w:sz="0" w:space="0" w:color="auto"/>
          </w:divBdr>
          <w:divsChild>
            <w:div w:id="288825361">
              <w:marLeft w:val="0"/>
              <w:marRight w:val="0"/>
              <w:marTop w:val="0"/>
              <w:marBottom w:val="0"/>
              <w:divBdr>
                <w:top w:val="none" w:sz="0" w:space="0" w:color="auto"/>
                <w:left w:val="none" w:sz="0" w:space="0" w:color="auto"/>
                <w:bottom w:val="none" w:sz="0" w:space="0" w:color="auto"/>
                <w:right w:val="none" w:sz="0" w:space="0" w:color="auto"/>
              </w:divBdr>
            </w:div>
          </w:divsChild>
        </w:div>
        <w:div w:id="1991791441">
          <w:marLeft w:val="0"/>
          <w:marRight w:val="0"/>
          <w:marTop w:val="0"/>
          <w:marBottom w:val="0"/>
          <w:divBdr>
            <w:top w:val="none" w:sz="0" w:space="0" w:color="auto"/>
            <w:left w:val="none" w:sz="0" w:space="0" w:color="auto"/>
            <w:bottom w:val="none" w:sz="0" w:space="0" w:color="auto"/>
            <w:right w:val="none" w:sz="0" w:space="0" w:color="auto"/>
          </w:divBdr>
          <w:divsChild>
            <w:div w:id="1149789877">
              <w:marLeft w:val="0"/>
              <w:marRight w:val="0"/>
              <w:marTop w:val="0"/>
              <w:marBottom w:val="0"/>
              <w:divBdr>
                <w:top w:val="none" w:sz="0" w:space="0" w:color="auto"/>
                <w:left w:val="none" w:sz="0" w:space="0" w:color="auto"/>
                <w:bottom w:val="none" w:sz="0" w:space="0" w:color="auto"/>
                <w:right w:val="none" w:sz="0" w:space="0" w:color="auto"/>
              </w:divBdr>
            </w:div>
            <w:div w:id="1326932051">
              <w:marLeft w:val="0"/>
              <w:marRight w:val="0"/>
              <w:marTop w:val="0"/>
              <w:marBottom w:val="0"/>
              <w:divBdr>
                <w:top w:val="none" w:sz="0" w:space="0" w:color="auto"/>
                <w:left w:val="none" w:sz="0" w:space="0" w:color="auto"/>
                <w:bottom w:val="none" w:sz="0" w:space="0" w:color="auto"/>
                <w:right w:val="none" w:sz="0" w:space="0" w:color="auto"/>
              </w:divBdr>
            </w:div>
          </w:divsChild>
        </w:div>
        <w:div w:id="1576939239">
          <w:marLeft w:val="0"/>
          <w:marRight w:val="0"/>
          <w:marTop w:val="0"/>
          <w:marBottom w:val="0"/>
          <w:divBdr>
            <w:top w:val="none" w:sz="0" w:space="0" w:color="auto"/>
            <w:left w:val="none" w:sz="0" w:space="0" w:color="auto"/>
            <w:bottom w:val="none" w:sz="0" w:space="0" w:color="auto"/>
            <w:right w:val="none" w:sz="0" w:space="0" w:color="auto"/>
          </w:divBdr>
          <w:divsChild>
            <w:div w:id="1808886980">
              <w:marLeft w:val="0"/>
              <w:marRight w:val="0"/>
              <w:marTop w:val="0"/>
              <w:marBottom w:val="0"/>
              <w:divBdr>
                <w:top w:val="none" w:sz="0" w:space="0" w:color="auto"/>
                <w:left w:val="none" w:sz="0" w:space="0" w:color="auto"/>
                <w:bottom w:val="none" w:sz="0" w:space="0" w:color="auto"/>
                <w:right w:val="none" w:sz="0" w:space="0" w:color="auto"/>
              </w:divBdr>
            </w:div>
            <w:div w:id="1133674140">
              <w:marLeft w:val="0"/>
              <w:marRight w:val="0"/>
              <w:marTop w:val="0"/>
              <w:marBottom w:val="0"/>
              <w:divBdr>
                <w:top w:val="none" w:sz="0" w:space="0" w:color="auto"/>
                <w:left w:val="none" w:sz="0" w:space="0" w:color="auto"/>
                <w:bottom w:val="none" w:sz="0" w:space="0" w:color="auto"/>
                <w:right w:val="none" w:sz="0" w:space="0" w:color="auto"/>
              </w:divBdr>
            </w:div>
          </w:divsChild>
        </w:div>
        <w:div w:id="2093892716">
          <w:marLeft w:val="0"/>
          <w:marRight w:val="0"/>
          <w:marTop w:val="0"/>
          <w:marBottom w:val="0"/>
          <w:divBdr>
            <w:top w:val="none" w:sz="0" w:space="0" w:color="auto"/>
            <w:left w:val="none" w:sz="0" w:space="0" w:color="auto"/>
            <w:bottom w:val="none" w:sz="0" w:space="0" w:color="auto"/>
            <w:right w:val="none" w:sz="0" w:space="0" w:color="auto"/>
          </w:divBdr>
          <w:divsChild>
            <w:div w:id="1909879224">
              <w:marLeft w:val="0"/>
              <w:marRight w:val="0"/>
              <w:marTop w:val="0"/>
              <w:marBottom w:val="0"/>
              <w:divBdr>
                <w:top w:val="none" w:sz="0" w:space="0" w:color="auto"/>
                <w:left w:val="none" w:sz="0" w:space="0" w:color="auto"/>
                <w:bottom w:val="none" w:sz="0" w:space="0" w:color="auto"/>
                <w:right w:val="none" w:sz="0" w:space="0" w:color="auto"/>
              </w:divBdr>
            </w:div>
            <w:div w:id="1529366701">
              <w:marLeft w:val="0"/>
              <w:marRight w:val="0"/>
              <w:marTop w:val="0"/>
              <w:marBottom w:val="0"/>
              <w:divBdr>
                <w:top w:val="none" w:sz="0" w:space="0" w:color="auto"/>
                <w:left w:val="none" w:sz="0" w:space="0" w:color="auto"/>
                <w:bottom w:val="none" w:sz="0" w:space="0" w:color="auto"/>
                <w:right w:val="none" w:sz="0" w:space="0" w:color="auto"/>
              </w:divBdr>
            </w:div>
            <w:div w:id="1076394581">
              <w:marLeft w:val="0"/>
              <w:marRight w:val="0"/>
              <w:marTop w:val="0"/>
              <w:marBottom w:val="0"/>
              <w:divBdr>
                <w:top w:val="none" w:sz="0" w:space="0" w:color="auto"/>
                <w:left w:val="none" w:sz="0" w:space="0" w:color="auto"/>
                <w:bottom w:val="none" w:sz="0" w:space="0" w:color="auto"/>
                <w:right w:val="none" w:sz="0" w:space="0" w:color="auto"/>
              </w:divBdr>
            </w:div>
            <w:div w:id="1296713920">
              <w:marLeft w:val="0"/>
              <w:marRight w:val="0"/>
              <w:marTop w:val="0"/>
              <w:marBottom w:val="0"/>
              <w:divBdr>
                <w:top w:val="none" w:sz="0" w:space="0" w:color="auto"/>
                <w:left w:val="none" w:sz="0" w:space="0" w:color="auto"/>
                <w:bottom w:val="none" w:sz="0" w:space="0" w:color="auto"/>
                <w:right w:val="none" w:sz="0" w:space="0" w:color="auto"/>
              </w:divBdr>
            </w:div>
          </w:divsChild>
        </w:div>
        <w:div w:id="1284847883">
          <w:marLeft w:val="0"/>
          <w:marRight w:val="0"/>
          <w:marTop w:val="0"/>
          <w:marBottom w:val="0"/>
          <w:divBdr>
            <w:top w:val="none" w:sz="0" w:space="0" w:color="auto"/>
            <w:left w:val="none" w:sz="0" w:space="0" w:color="auto"/>
            <w:bottom w:val="none" w:sz="0" w:space="0" w:color="auto"/>
            <w:right w:val="none" w:sz="0" w:space="0" w:color="auto"/>
          </w:divBdr>
          <w:divsChild>
            <w:div w:id="2090341343">
              <w:marLeft w:val="0"/>
              <w:marRight w:val="0"/>
              <w:marTop w:val="0"/>
              <w:marBottom w:val="0"/>
              <w:divBdr>
                <w:top w:val="none" w:sz="0" w:space="0" w:color="auto"/>
                <w:left w:val="none" w:sz="0" w:space="0" w:color="auto"/>
                <w:bottom w:val="none" w:sz="0" w:space="0" w:color="auto"/>
                <w:right w:val="none" w:sz="0" w:space="0" w:color="auto"/>
              </w:divBdr>
            </w:div>
            <w:div w:id="1525435463">
              <w:marLeft w:val="0"/>
              <w:marRight w:val="0"/>
              <w:marTop w:val="0"/>
              <w:marBottom w:val="0"/>
              <w:divBdr>
                <w:top w:val="none" w:sz="0" w:space="0" w:color="auto"/>
                <w:left w:val="none" w:sz="0" w:space="0" w:color="auto"/>
                <w:bottom w:val="none" w:sz="0" w:space="0" w:color="auto"/>
                <w:right w:val="none" w:sz="0" w:space="0" w:color="auto"/>
              </w:divBdr>
            </w:div>
          </w:divsChild>
        </w:div>
        <w:div w:id="334847492">
          <w:marLeft w:val="0"/>
          <w:marRight w:val="0"/>
          <w:marTop w:val="0"/>
          <w:marBottom w:val="0"/>
          <w:divBdr>
            <w:top w:val="none" w:sz="0" w:space="0" w:color="auto"/>
            <w:left w:val="none" w:sz="0" w:space="0" w:color="auto"/>
            <w:bottom w:val="none" w:sz="0" w:space="0" w:color="auto"/>
            <w:right w:val="none" w:sz="0" w:space="0" w:color="auto"/>
          </w:divBdr>
          <w:divsChild>
            <w:div w:id="1921478521">
              <w:marLeft w:val="0"/>
              <w:marRight w:val="0"/>
              <w:marTop w:val="0"/>
              <w:marBottom w:val="0"/>
              <w:divBdr>
                <w:top w:val="none" w:sz="0" w:space="0" w:color="auto"/>
                <w:left w:val="none" w:sz="0" w:space="0" w:color="auto"/>
                <w:bottom w:val="none" w:sz="0" w:space="0" w:color="auto"/>
                <w:right w:val="none" w:sz="0" w:space="0" w:color="auto"/>
              </w:divBdr>
            </w:div>
          </w:divsChild>
        </w:div>
        <w:div w:id="2114322843">
          <w:marLeft w:val="0"/>
          <w:marRight w:val="0"/>
          <w:marTop w:val="0"/>
          <w:marBottom w:val="0"/>
          <w:divBdr>
            <w:top w:val="none" w:sz="0" w:space="0" w:color="auto"/>
            <w:left w:val="none" w:sz="0" w:space="0" w:color="auto"/>
            <w:bottom w:val="none" w:sz="0" w:space="0" w:color="auto"/>
            <w:right w:val="none" w:sz="0" w:space="0" w:color="auto"/>
          </w:divBdr>
          <w:divsChild>
            <w:div w:id="1498418113">
              <w:marLeft w:val="0"/>
              <w:marRight w:val="0"/>
              <w:marTop w:val="0"/>
              <w:marBottom w:val="0"/>
              <w:divBdr>
                <w:top w:val="none" w:sz="0" w:space="0" w:color="auto"/>
                <w:left w:val="none" w:sz="0" w:space="0" w:color="auto"/>
                <w:bottom w:val="none" w:sz="0" w:space="0" w:color="auto"/>
                <w:right w:val="none" w:sz="0" w:space="0" w:color="auto"/>
              </w:divBdr>
            </w:div>
          </w:divsChild>
        </w:div>
        <w:div w:id="422458990">
          <w:marLeft w:val="0"/>
          <w:marRight w:val="0"/>
          <w:marTop w:val="0"/>
          <w:marBottom w:val="0"/>
          <w:divBdr>
            <w:top w:val="none" w:sz="0" w:space="0" w:color="auto"/>
            <w:left w:val="none" w:sz="0" w:space="0" w:color="auto"/>
            <w:bottom w:val="none" w:sz="0" w:space="0" w:color="auto"/>
            <w:right w:val="none" w:sz="0" w:space="0" w:color="auto"/>
          </w:divBdr>
          <w:divsChild>
            <w:div w:id="739208802">
              <w:marLeft w:val="0"/>
              <w:marRight w:val="0"/>
              <w:marTop w:val="0"/>
              <w:marBottom w:val="0"/>
              <w:divBdr>
                <w:top w:val="none" w:sz="0" w:space="0" w:color="auto"/>
                <w:left w:val="none" w:sz="0" w:space="0" w:color="auto"/>
                <w:bottom w:val="none" w:sz="0" w:space="0" w:color="auto"/>
                <w:right w:val="none" w:sz="0" w:space="0" w:color="auto"/>
              </w:divBdr>
            </w:div>
            <w:div w:id="1128934544">
              <w:marLeft w:val="0"/>
              <w:marRight w:val="0"/>
              <w:marTop w:val="0"/>
              <w:marBottom w:val="0"/>
              <w:divBdr>
                <w:top w:val="none" w:sz="0" w:space="0" w:color="auto"/>
                <w:left w:val="none" w:sz="0" w:space="0" w:color="auto"/>
                <w:bottom w:val="none" w:sz="0" w:space="0" w:color="auto"/>
                <w:right w:val="none" w:sz="0" w:space="0" w:color="auto"/>
              </w:divBdr>
            </w:div>
          </w:divsChild>
        </w:div>
        <w:div w:id="495997518">
          <w:marLeft w:val="0"/>
          <w:marRight w:val="0"/>
          <w:marTop w:val="0"/>
          <w:marBottom w:val="0"/>
          <w:divBdr>
            <w:top w:val="none" w:sz="0" w:space="0" w:color="auto"/>
            <w:left w:val="none" w:sz="0" w:space="0" w:color="auto"/>
            <w:bottom w:val="none" w:sz="0" w:space="0" w:color="auto"/>
            <w:right w:val="none" w:sz="0" w:space="0" w:color="auto"/>
          </w:divBdr>
          <w:divsChild>
            <w:div w:id="555556063">
              <w:marLeft w:val="0"/>
              <w:marRight w:val="0"/>
              <w:marTop w:val="0"/>
              <w:marBottom w:val="0"/>
              <w:divBdr>
                <w:top w:val="none" w:sz="0" w:space="0" w:color="auto"/>
                <w:left w:val="none" w:sz="0" w:space="0" w:color="auto"/>
                <w:bottom w:val="none" w:sz="0" w:space="0" w:color="auto"/>
                <w:right w:val="none" w:sz="0" w:space="0" w:color="auto"/>
              </w:divBdr>
            </w:div>
          </w:divsChild>
        </w:div>
        <w:div w:id="2060394208">
          <w:marLeft w:val="0"/>
          <w:marRight w:val="0"/>
          <w:marTop w:val="0"/>
          <w:marBottom w:val="0"/>
          <w:divBdr>
            <w:top w:val="none" w:sz="0" w:space="0" w:color="auto"/>
            <w:left w:val="none" w:sz="0" w:space="0" w:color="auto"/>
            <w:bottom w:val="none" w:sz="0" w:space="0" w:color="auto"/>
            <w:right w:val="none" w:sz="0" w:space="0" w:color="auto"/>
          </w:divBdr>
          <w:divsChild>
            <w:div w:id="258493438">
              <w:marLeft w:val="0"/>
              <w:marRight w:val="0"/>
              <w:marTop w:val="0"/>
              <w:marBottom w:val="0"/>
              <w:divBdr>
                <w:top w:val="none" w:sz="0" w:space="0" w:color="auto"/>
                <w:left w:val="none" w:sz="0" w:space="0" w:color="auto"/>
                <w:bottom w:val="none" w:sz="0" w:space="0" w:color="auto"/>
                <w:right w:val="none" w:sz="0" w:space="0" w:color="auto"/>
              </w:divBdr>
            </w:div>
          </w:divsChild>
        </w:div>
        <w:div w:id="1366564775">
          <w:marLeft w:val="0"/>
          <w:marRight w:val="0"/>
          <w:marTop w:val="0"/>
          <w:marBottom w:val="0"/>
          <w:divBdr>
            <w:top w:val="none" w:sz="0" w:space="0" w:color="auto"/>
            <w:left w:val="none" w:sz="0" w:space="0" w:color="auto"/>
            <w:bottom w:val="none" w:sz="0" w:space="0" w:color="auto"/>
            <w:right w:val="none" w:sz="0" w:space="0" w:color="auto"/>
          </w:divBdr>
          <w:divsChild>
            <w:div w:id="167521314">
              <w:marLeft w:val="0"/>
              <w:marRight w:val="0"/>
              <w:marTop w:val="0"/>
              <w:marBottom w:val="0"/>
              <w:divBdr>
                <w:top w:val="none" w:sz="0" w:space="0" w:color="auto"/>
                <w:left w:val="none" w:sz="0" w:space="0" w:color="auto"/>
                <w:bottom w:val="none" w:sz="0" w:space="0" w:color="auto"/>
                <w:right w:val="none" w:sz="0" w:space="0" w:color="auto"/>
              </w:divBdr>
            </w:div>
            <w:div w:id="540871216">
              <w:marLeft w:val="0"/>
              <w:marRight w:val="0"/>
              <w:marTop w:val="0"/>
              <w:marBottom w:val="0"/>
              <w:divBdr>
                <w:top w:val="none" w:sz="0" w:space="0" w:color="auto"/>
                <w:left w:val="none" w:sz="0" w:space="0" w:color="auto"/>
                <w:bottom w:val="none" w:sz="0" w:space="0" w:color="auto"/>
                <w:right w:val="none" w:sz="0" w:space="0" w:color="auto"/>
              </w:divBdr>
            </w:div>
          </w:divsChild>
        </w:div>
        <w:div w:id="1198155524">
          <w:marLeft w:val="0"/>
          <w:marRight w:val="0"/>
          <w:marTop w:val="0"/>
          <w:marBottom w:val="0"/>
          <w:divBdr>
            <w:top w:val="none" w:sz="0" w:space="0" w:color="auto"/>
            <w:left w:val="none" w:sz="0" w:space="0" w:color="auto"/>
            <w:bottom w:val="none" w:sz="0" w:space="0" w:color="auto"/>
            <w:right w:val="none" w:sz="0" w:space="0" w:color="auto"/>
          </w:divBdr>
          <w:divsChild>
            <w:div w:id="1387798825">
              <w:marLeft w:val="0"/>
              <w:marRight w:val="0"/>
              <w:marTop w:val="0"/>
              <w:marBottom w:val="0"/>
              <w:divBdr>
                <w:top w:val="none" w:sz="0" w:space="0" w:color="auto"/>
                <w:left w:val="none" w:sz="0" w:space="0" w:color="auto"/>
                <w:bottom w:val="none" w:sz="0" w:space="0" w:color="auto"/>
                <w:right w:val="none" w:sz="0" w:space="0" w:color="auto"/>
              </w:divBdr>
            </w:div>
            <w:div w:id="953439530">
              <w:marLeft w:val="0"/>
              <w:marRight w:val="0"/>
              <w:marTop w:val="0"/>
              <w:marBottom w:val="0"/>
              <w:divBdr>
                <w:top w:val="none" w:sz="0" w:space="0" w:color="auto"/>
                <w:left w:val="none" w:sz="0" w:space="0" w:color="auto"/>
                <w:bottom w:val="none" w:sz="0" w:space="0" w:color="auto"/>
                <w:right w:val="none" w:sz="0" w:space="0" w:color="auto"/>
              </w:divBdr>
            </w:div>
          </w:divsChild>
        </w:div>
        <w:div w:id="1220244219">
          <w:marLeft w:val="0"/>
          <w:marRight w:val="0"/>
          <w:marTop w:val="0"/>
          <w:marBottom w:val="0"/>
          <w:divBdr>
            <w:top w:val="none" w:sz="0" w:space="0" w:color="auto"/>
            <w:left w:val="none" w:sz="0" w:space="0" w:color="auto"/>
            <w:bottom w:val="none" w:sz="0" w:space="0" w:color="auto"/>
            <w:right w:val="none" w:sz="0" w:space="0" w:color="auto"/>
          </w:divBdr>
          <w:divsChild>
            <w:div w:id="458189466">
              <w:marLeft w:val="0"/>
              <w:marRight w:val="0"/>
              <w:marTop w:val="0"/>
              <w:marBottom w:val="0"/>
              <w:divBdr>
                <w:top w:val="none" w:sz="0" w:space="0" w:color="auto"/>
                <w:left w:val="none" w:sz="0" w:space="0" w:color="auto"/>
                <w:bottom w:val="none" w:sz="0" w:space="0" w:color="auto"/>
                <w:right w:val="none" w:sz="0" w:space="0" w:color="auto"/>
              </w:divBdr>
            </w:div>
            <w:div w:id="1110857923">
              <w:marLeft w:val="0"/>
              <w:marRight w:val="0"/>
              <w:marTop w:val="0"/>
              <w:marBottom w:val="0"/>
              <w:divBdr>
                <w:top w:val="none" w:sz="0" w:space="0" w:color="auto"/>
                <w:left w:val="none" w:sz="0" w:space="0" w:color="auto"/>
                <w:bottom w:val="none" w:sz="0" w:space="0" w:color="auto"/>
                <w:right w:val="none" w:sz="0" w:space="0" w:color="auto"/>
              </w:divBdr>
            </w:div>
          </w:divsChild>
        </w:div>
        <w:div w:id="1517575468">
          <w:marLeft w:val="0"/>
          <w:marRight w:val="0"/>
          <w:marTop w:val="0"/>
          <w:marBottom w:val="0"/>
          <w:divBdr>
            <w:top w:val="none" w:sz="0" w:space="0" w:color="auto"/>
            <w:left w:val="none" w:sz="0" w:space="0" w:color="auto"/>
            <w:bottom w:val="none" w:sz="0" w:space="0" w:color="auto"/>
            <w:right w:val="none" w:sz="0" w:space="0" w:color="auto"/>
          </w:divBdr>
          <w:divsChild>
            <w:div w:id="930621676">
              <w:marLeft w:val="0"/>
              <w:marRight w:val="0"/>
              <w:marTop w:val="0"/>
              <w:marBottom w:val="0"/>
              <w:divBdr>
                <w:top w:val="none" w:sz="0" w:space="0" w:color="auto"/>
                <w:left w:val="none" w:sz="0" w:space="0" w:color="auto"/>
                <w:bottom w:val="none" w:sz="0" w:space="0" w:color="auto"/>
                <w:right w:val="none" w:sz="0" w:space="0" w:color="auto"/>
              </w:divBdr>
            </w:div>
            <w:div w:id="209655642">
              <w:marLeft w:val="0"/>
              <w:marRight w:val="0"/>
              <w:marTop w:val="0"/>
              <w:marBottom w:val="0"/>
              <w:divBdr>
                <w:top w:val="none" w:sz="0" w:space="0" w:color="auto"/>
                <w:left w:val="none" w:sz="0" w:space="0" w:color="auto"/>
                <w:bottom w:val="none" w:sz="0" w:space="0" w:color="auto"/>
                <w:right w:val="none" w:sz="0" w:space="0" w:color="auto"/>
              </w:divBdr>
            </w:div>
          </w:divsChild>
        </w:div>
        <w:div w:id="277414669">
          <w:marLeft w:val="0"/>
          <w:marRight w:val="0"/>
          <w:marTop w:val="0"/>
          <w:marBottom w:val="0"/>
          <w:divBdr>
            <w:top w:val="none" w:sz="0" w:space="0" w:color="auto"/>
            <w:left w:val="none" w:sz="0" w:space="0" w:color="auto"/>
            <w:bottom w:val="none" w:sz="0" w:space="0" w:color="auto"/>
            <w:right w:val="none" w:sz="0" w:space="0" w:color="auto"/>
          </w:divBdr>
          <w:divsChild>
            <w:div w:id="341443865">
              <w:marLeft w:val="0"/>
              <w:marRight w:val="0"/>
              <w:marTop w:val="0"/>
              <w:marBottom w:val="0"/>
              <w:divBdr>
                <w:top w:val="none" w:sz="0" w:space="0" w:color="auto"/>
                <w:left w:val="none" w:sz="0" w:space="0" w:color="auto"/>
                <w:bottom w:val="none" w:sz="0" w:space="0" w:color="auto"/>
                <w:right w:val="none" w:sz="0" w:space="0" w:color="auto"/>
              </w:divBdr>
            </w:div>
          </w:divsChild>
        </w:div>
        <w:div w:id="1887253798">
          <w:marLeft w:val="0"/>
          <w:marRight w:val="0"/>
          <w:marTop w:val="0"/>
          <w:marBottom w:val="0"/>
          <w:divBdr>
            <w:top w:val="none" w:sz="0" w:space="0" w:color="auto"/>
            <w:left w:val="none" w:sz="0" w:space="0" w:color="auto"/>
            <w:bottom w:val="none" w:sz="0" w:space="0" w:color="auto"/>
            <w:right w:val="none" w:sz="0" w:space="0" w:color="auto"/>
          </w:divBdr>
          <w:divsChild>
            <w:div w:id="494498636">
              <w:marLeft w:val="0"/>
              <w:marRight w:val="0"/>
              <w:marTop w:val="0"/>
              <w:marBottom w:val="0"/>
              <w:divBdr>
                <w:top w:val="none" w:sz="0" w:space="0" w:color="auto"/>
                <w:left w:val="none" w:sz="0" w:space="0" w:color="auto"/>
                <w:bottom w:val="none" w:sz="0" w:space="0" w:color="auto"/>
                <w:right w:val="none" w:sz="0" w:space="0" w:color="auto"/>
              </w:divBdr>
            </w:div>
            <w:div w:id="1706295736">
              <w:marLeft w:val="0"/>
              <w:marRight w:val="0"/>
              <w:marTop w:val="0"/>
              <w:marBottom w:val="0"/>
              <w:divBdr>
                <w:top w:val="none" w:sz="0" w:space="0" w:color="auto"/>
                <w:left w:val="none" w:sz="0" w:space="0" w:color="auto"/>
                <w:bottom w:val="none" w:sz="0" w:space="0" w:color="auto"/>
                <w:right w:val="none" w:sz="0" w:space="0" w:color="auto"/>
              </w:divBdr>
            </w:div>
          </w:divsChild>
        </w:div>
        <w:div w:id="590165139">
          <w:marLeft w:val="0"/>
          <w:marRight w:val="0"/>
          <w:marTop w:val="0"/>
          <w:marBottom w:val="0"/>
          <w:divBdr>
            <w:top w:val="none" w:sz="0" w:space="0" w:color="auto"/>
            <w:left w:val="none" w:sz="0" w:space="0" w:color="auto"/>
            <w:bottom w:val="none" w:sz="0" w:space="0" w:color="auto"/>
            <w:right w:val="none" w:sz="0" w:space="0" w:color="auto"/>
          </w:divBdr>
          <w:divsChild>
            <w:div w:id="306934249">
              <w:marLeft w:val="0"/>
              <w:marRight w:val="0"/>
              <w:marTop w:val="0"/>
              <w:marBottom w:val="0"/>
              <w:divBdr>
                <w:top w:val="none" w:sz="0" w:space="0" w:color="auto"/>
                <w:left w:val="none" w:sz="0" w:space="0" w:color="auto"/>
                <w:bottom w:val="none" w:sz="0" w:space="0" w:color="auto"/>
                <w:right w:val="none" w:sz="0" w:space="0" w:color="auto"/>
              </w:divBdr>
            </w:div>
          </w:divsChild>
        </w:div>
        <w:div w:id="1335038172">
          <w:marLeft w:val="0"/>
          <w:marRight w:val="0"/>
          <w:marTop w:val="0"/>
          <w:marBottom w:val="0"/>
          <w:divBdr>
            <w:top w:val="none" w:sz="0" w:space="0" w:color="auto"/>
            <w:left w:val="none" w:sz="0" w:space="0" w:color="auto"/>
            <w:bottom w:val="none" w:sz="0" w:space="0" w:color="auto"/>
            <w:right w:val="none" w:sz="0" w:space="0" w:color="auto"/>
          </w:divBdr>
          <w:divsChild>
            <w:div w:id="115566202">
              <w:marLeft w:val="0"/>
              <w:marRight w:val="0"/>
              <w:marTop w:val="0"/>
              <w:marBottom w:val="0"/>
              <w:divBdr>
                <w:top w:val="none" w:sz="0" w:space="0" w:color="auto"/>
                <w:left w:val="none" w:sz="0" w:space="0" w:color="auto"/>
                <w:bottom w:val="none" w:sz="0" w:space="0" w:color="auto"/>
                <w:right w:val="none" w:sz="0" w:space="0" w:color="auto"/>
              </w:divBdr>
            </w:div>
            <w:div w:id="1920870431">
              <w:marLeft w:val="0"/>
              <w:marRight w:val="0"/>
              <w:marTop w:val="0"/>
              <w:marBottom w:val="0"/>
              <w:divBdr>
                <w:top w:val="none" w:sz="0" w:space="0" w:color="auto"/>
                <w:left w:val="none" w:sz="0" w:space="0" w:color="auto"/>
                <w:bottom w:val="none" w:sz="0" w:space="0" w:color="auto"/>
                <w:right w:val="none" w:sz="0" w:space="0" w:color="auto"/>
              </w:divBdr>
            </w:div>
          </w:divsChild>
        </w:div>
        <w:div w:id="1174757674">
          <w:marLeft w:val="0"/>
          <w:marRight w:val="0"/>
          <w:marTop w:val="0"/>
          <w:marBottom w:val="0"/>
          <w:divBdr>
            <w:top w:val="none" w:sz="0" w:space="0" w:color="auto"/>
            <w:left w:val="none" w:sz="0" w:space="0" w:color="auto"/>
            <w:bottom w:val="none" w:sz="0" w:space="0" w:color="auto"/>
            <w:right w:val="none" w:sz="0" w:space="0" w:color="auto"/>
          </w:divBdr>
          <w:divsChild>
            <w:div w:id="1541282225">
              <w:marLeft w:val="0"/>
              <w:marRight w:val="0"/>
              <w:marTop w:val="0"/>
              <w:marBottom w:val="0"/>
              <w:divBdr>
                <w:top w:val="none" w:sz="0" w:space="0" w:color="auto"/>
                <w:left w:val="none" w:sz="0" w:space="0" w:color="auto"/>
                <w:bottom w:val="none" w:sz="0" w:space="0" w:color="auto"/>
                <w:right w:val="none" w:sz="0" w:space="0" w:color="auto"/>
              </w:divBdr>
            </w:div>
            <w:div w:id="599146335">
              <w:marLeft w:val="0"/>
              <w:marRight w:val="0"/>
              <w:marTop w:val="0"/>
              <w:marBottom w:val="0"/>
              <w:divBdr>
                <w:top w:val="none" w:sz="0" w:space="0" w:color="auto"/>
                <w:left w:val="none" w:sz="0" w:space="0" w:color="auto"/>
                <w:bottom w:val="none" w:sz="0" w:space="0" w:color="auto"/>
                <w:right w:val="none" w:sz="0" w:space="0" w:color="auto"/>
              </w:divBdr>
            </w:div>
          </w:divsChild>
        </w:div>
        <w:div w:id="238297418">
          <w:marLeft w:val="0"/>
          <w:marRight w:val="0"/>
          <w:marTop w:val="0"/>
          <w:marBottom w:val="0"/>
          <w:divBdr>
            <w:top w:val="none" w:sz="0" w:space="0" w:color="auto"/>
            <w:left w:val="none" w:sz="0" w:space="0" w:color="auto"/>
            <w:bottom w:val="none" w:sz="0" w:space="0" w:color="auto"/>
            <w:right w:val="none" w:sz="0" w:space="0" w:color="auto"/>
          </w:divBdr>
          <w:divsChild>
            <w:div w:id="544409384">
              <w:marLeft w:val="0"/>
              <w:marRight w:val="0"/>
              <w:marTop w:val="0"/>
              <w:marBottom w:val="0"/>
              <w:divBdr>
                <w:top w:val="none" w:sz="0" w:space="0" w:color="auto"/>
                <w:left w:val="none" w:sz="0" w:space="0" w:color="auto"/>
                <w:bottom w:val="none" w:sz="0" w:space="0" w:color="auto"/>
                <w:right w:val="none" w:sz="0" w:space="0" w:color="auto"/>
              </w:divBdr>
            </w:div>
            <w:div w:id="489442251">
              <w:marLeft w:val="0"/>
              <w:marRight w:val="0"/>
              <w:marTop w:val="0"/>
              <w:marBottom w:val="0"/>
              <w:divBdr>
                <w:top w:val="none" w:sz="0" w:space="0" w:color="auto"/>
                <w:left w:val="none" w:sz="0" w:space="0" w:color="auto"/>
                <w:bottom w:val="none" w:sz="0" w:space="0" w:color="auto"/>
                <w:right w:val="none" w:sz="0" w:space="0" w:color="auto"/>
              </w:divBdr>
            </w:div>
            <w:div w:id="1407146673">
              <w:marLeft w:val="0"/>
              <w:marRight w:val="0"/>
              <w:marTop w:val="0"/>
              <w:marBottom w:val="0"/>
              <w:divBdr>
                <w:top w:val="none" w:sz="0" w:space="0" w:color="auto"/>
                <w:left w:val="none" w:sz="0" w:space="0" w:color="auto"/>
                <w:bottom w:val="none" w:sz="0" w:space="0" w:color="auto"/>
                <w:right w:val="none" w:sz="0" w:space="0" w:color="auto"/>
              </w:divBdr>
            </w:div>
            <w:div w:id="1268928571">
              <w:marLeft w:val="0"/>
              <w:marRight w:val="0"/>
              <w:marTop w:val="0"/>
              <w:marBottom w:val="0"/>
              <w:divBdr>
                <w:top w:val="none" w:sz="0" w:space="0" w:color="auto"/>
                <w:left w:val="none" w:sz="0" w:space="0" w:color="auto"/>
                <w:bottom w:val="none" w:sz="0" w:space="0" w:color="auto"/>
                <w:right w:val="none" w:sz="0" w:space="0" w:color="auto"/>
              </w:divBdr>
            </w:div>
            <w:div w:id="2060587610">
              <w:marLeft w:val="0"/>
              <w:marRight w:val="0"/>
              <w:marTop w:val="0"/>
              <w:marBottom w:val="0"/>
              <w:divBdr>
                <w:top w:val="none" w:sz="0" w:space="0" w:color="auto"/>
                <w:left w:val="none" w:sz="0" w:space="0" w:color="auto"/>
                <w:bottom w:val="none" w:sz="0" w:space="0" w:color="auto"/>
                <w:right w:val="none" w:sz="0" w:space="0" w:color="auto"/>
              </w:divBdr>
            </w:div>
          </w:divsChild>
        </w:div>
        <w:div w:id="2142772017">
          <w:marLeft w:val="0"/>
          <w:marRight w:val="0"/>
          <w:marTop w:val="0"/>
          <w:marBottom w:val="0"/>
          <w:divBdr>
            <w:top w:val="none" w:sz="0" w:space="0" w:color="auto"/>
            <w:left w:val="none" w:sz="0" w:space="0" w:color="auto"/>
            <w:bottom w:val="none" w:sz="0" w:space="0" w:color="auto"/>
            <w:right w:val="none" w:sz="0" w:space="0" w:color="auto"/>
          </w:divBdr>
          <w:divsChild>
            <w:div w:id="843473650">
              <w:marLeft w:val="0"/>
              <w:marRight w:val="0"/>
              <w:marTop w:val="0"/>
              <w:marBottom w:val="0"/>
              <w:divBdr>
                <w:top w:val="none" w:sz="0" w:space="0" w:color="auto"/>
                <w:left w:val="none" w:sz="0" w:space="0" w:color="auto"/>
                <w:bottom w:val="none" w:sz="0" w:space="0" w:color="auto"/>
                <w:right w:val="none" w:sz="0" w:space="0" w:color="auto"/>
              </w:divBdr>
            </w:div>
          </w:divsChild>
        </w:div>
        <w:div w:id="485559116">
          <w:marLeft w:val="0"/>
          <w:marRight w:val="0"/>
          <w:marTop w:val="0"/>
          <w:marBottom w:val="0"/>
          <w:divBdr>
            <w:top w:val="none" w:sz="0" w:space="0" w:color="auto"/>
            <w:left w:val="none" w:sz="0" w:space="0" w:color="auto"/>
            <w:bottom w:val="none" w:sz="0" w:space="0" w:color="auto"/>
            <w:right w:val="none" w:sz="0" w:space="0" w:color="auto"/>
          </w:divBdr>
          <w:divsChild>
            <w:div w:id="798649673">
              <w:marLeft w:val="0"/>
              <w:marRight w:val="0"/>
              <w:marTop w:val="0"/>
              <w:marBottom w:val="0"/>
              <w:divBdr>
                <w:top w:val="none" w:sz="0" w:space="0" w:color="auto"/>
                <w:left w:val="none" w:sz="0" w:space="0" w:color="auto"/>
                <w:bottom w:val="none" w:sz="0" w:space="0" w:color="auto"/>
                <w:right w:val="none" w:sz="0" w:space="0" w:color="auto"/>
              </w:divBdr>
            </w:div>
            <w:div w:id="945190811">
              <w:marLeft w:val="0"/>
              <w:marRight w:val="0"/>
              <w:marTop w:val="0"/>
              <w:marBottom w:val="0"/>
              <w:divBdr>
                <w:top w:val="none" w:sz="0" w:space="0" w:color="auto"/>
                <w:left w:val="none" w:sz="0" w:space="0" w:color="auto"/>
                <w:bottom w:val="none" w:sz="0" w:space="0" w:color="auto"/>
                <w:right w:val="none" w:sz="0" w:space="0" w:color="auto"/>
              </w:divBdr>
            </w:div>
          </w:divsChild>
        </w:div>
        <w:div w:id="5064548">
          <w:marLeft w:val="0"/>
          <w:marRight w:val="0"/>
          <w:marTop w:val="0"/>
          <w:marBottom w:val="0"/>
          <w:divBdr>
            <w:top w:val="none" w:sz="0" w:space="0" w:color="auto"/>
            <w:left w:val="none" w:sz="0" w:space="0" w:color="auto"/>
            <w:bottom w:val="none" w:sz="0" w:space="0" w:color="auto"/>
            <w:right w:val="none" w:sz="0" w:space="0" w:color="auto"/>
          </w:divBdr>
          <w:divsChild>
            <w:div w:id="1668049627">
              <w:marLeft w:val="0"/>
              <w:marRight w:val="0"/>
              <w:marTop w:val="0"/>
              <w:marBottom w:val="0"/>
              <w:divBdr>
                <w:top w:val="none" w:sz="0" w:space="0" w:color="auto"/>
                <w:left w:val="none" w:sz="0" w:space="0" w:color="auto"/>
                <w:bottom w:val="none" w:sz="0" w:space="0" w:color="auto"/>
                <w:right w:val="none" w:sz="0" w:space="0" w:color="auto"/>
              </w:divBdr>
            </w:div>
            <w:div w:id="1777214783">
              <w:marLeft w:val="0"/>
              <w:marRight w:val="0"/>
              <w:marTop w:val="0"/>
              <w:marBottom w:val="0"/>
              <w:divBdr>
                <w:top w:val="none" w:sz="0" w:space="0" w:color="auto"/>
                <w:left w:val="none" w:sz="0" w:space="0" w:color="auto"/>
                <w:bottom w:val="none" w:sz="0" w:space="0" w:color="auto"/>
                <w:right w:val="none" w:sz="0" w:space="0" w:color="auto"/>
              </w:divBdr>
            </w:div>
          </w:divsChild>
        </w:div>
        <w:div w:id="494759768">
          <w:marLeft w:val="0"/>
          <w:marRight w:val="0"/>
          <w:marTop w:val="0"/>
          <w:marBottom w:val="0"/>
          <w:divBdr>
            <w:top w:val="none" w:sz="0" w:space="0" w:color="auto"/>
            <w:left w:val="none" w:sz="0" w:space="0" w:color="auto"/>
            <w:bottom w:val="none" w:sz="0" w:space="0" w:color="auto"/>
            <w:right w:val="none" w:sz="0" w:space="0" w:color="auto"/>
          </w:divBdr>
          <w:divsChild>
            <w:div w:id="1721053597">
              <w:marLeft w:val="0"/>
              <w:marRight w:val="0"/>
              <w:marTop w:val="0"/>
              <w:marBottom w:val="0"/>
              <w:divBdr>
                <w:top w:val="none" w:sz="0" w:space="0" w:color="auto"/>
                <w:left w:val="none" w:sz="0" w:space="0" w:color="auto"/>
                <w:bottom w:val="none" w:sz="0" w:space="0" w:color="auto"/>
                <w:right w:val="none" w:sz="0" w:space="0" w:color="auto"/>
              </w:divBdr>
            </w:div>
            <w:div w:id="1872723304">
              <w:marLeft w:val="0"/>
              <w:marRight w:val="0"/>
              <w:marTop w:val="0"/>
              <w:marBottom w:val="0"/>
              <w:divBdr>
                <w:top w:val="none" w:sz="0" w:space="0" w:color="auto"/>
                <w:left w:val="none" w:sz="0" w:space="0" w:color="auto"/>
                <w:bottom w:val="none" w:sz="0" w:space="0" w:color="auto"/>
                <w:right w:val="none" w:sz="0" w:space="0" w:color="auto"/>
              </w:divBdr>
            </w:div>
          </w:divsChild>
        </w:div>
        <w:div w:id="1225682499">
          <w:marLeft w:val="0"/>
          <w:marRight w:val="0"/>
          <w:marTop w:val="0"/>
          <w:marBottom w:val="0"/>
          <w:divBdr>
            <w:top w:val="none" w:sz="0" w:space="0" w:color="auto"/>
            <w:left w:val="none" w:sz="0" w:space="0" w:color="auto"/>
            <w:bottom w:val="none" w:sz="0" w:space="0" w:color="auto"/>
            <w:right w:val="none" w:sz="0" w:space="0" w:color="auto"/>
          </w:divBdr>
          <w:divsChild>
            <w:div w:id="900605188">
              <w:marLeft w:val="0"/>
              <w:marRight w:val="0"/>
              <w:marTop w:val="0"/>
              <w:marBottom w:val="0"/>
              <w:divBdr>
                <w:top w:val="none" w:sz="0" w:space="0" w:color="auto"/>
                <w:left w:val="none" w:sz="0" w:space="0" w:color="auto"/>
                <w:bottom w:val="none" w:sz="0" w:space="0" w:color="auto"/>
                <w:right w:val="none" w:sz="0" w:space="0" w:color="auto"/>
              </w:divBdr>
            </w:div>
            <w:div w:id="768047344">
              <w:marLeft w:val="0"/>
              <w:marRight w:val="0"/>
              <w:marTop w:val="0"/>
              <w:marBottom w:val="0"/>
              <w:divBdr>
                <w:top w:val="none" w:sz="0" w:space="0" w:color="auto"/>
                <w:left w:val="none" w:sz="0" w:space="0" w:color="auto"/>
                <w:bottom w:val="none" w:sz="0" w:space="0" w:color="auto"/>
                <w:right w:val="none" w:sz="0" w:space="0" w:color="auto"/>
              </w:divBdr>
            </w:div>
          </w:divsChild>
        </w:div>
        <w:div w:id="478960175">
          <w:marLeft w:val="0"/>
          <w:marRight w:val="0"/>
          <w:marTop w:val="0"/>
          <w:marBottom w:val="0"/>
          <w:divBdr>
            <w:top w:val="none" w:sz="0" w:space="0" w:color="auto"/>
            <w:left w:val="none" w:sz="0" w:space="0" w:color="auto"/>
            <w:bottom w:val="none" w:sz="0" w:space="0" w:color="auto"/>
            <w:right w:val="none" w:sz="0" w:space="0" w:color="auto"/>
          </w:divBdr>
          <w:divsChild>
            <w:div w:id="923298024">
              <w:marLeft w:val="0"/>
              <w:marRight w:val="0"/>
              <w:marTop w:val="0"/>
              <w:marBottom w:val="0"/>
              <w:divBdr>
                <w:top w:val="none" w:sz="0" w:space="0" w:color="auto"/>
                <w:left w:val="none" w:sz="0" w:space="0" w:color="auto"/>
                <w:bottom w:val="none" w:sz="0" w:space="0" w:color="auto"/>
                <w:right w:val="none" w:sz="0" w:space="0" w:color="auto"/>
              </w:divBdr>
            </w:div>
            <w:div w:id="1083378476">
              <w:marLeft w:val="0"/>
              <w:marRight w:val="0"/>
              <w:marTop w:val="0"/>
              <w:marBottom w:val="0"/>
              <w:divBdr>
                <w:top w:val="none" w:sz="0" w:space="0" w:color="auto"/>
                <w:left w:val="none" w:sz="0" w:space="0" w:color="auto"/>
                <w:bottom w:val="none" w:sz="0" w:space="0" w:color="auto"/>
                <w:right w:val="none" w:sz="0" w:space="0" w:color="auto"/>
              </w:divBdr>
            </w:div>
            <w:div w:id="533232018">
              <w:marLeft w:val="0"/>
              <w:marRight w:val="0"/>
              <w:marTop w:val="0"/>
              <w:marBottom w:val="0"/>
              <w:divBdr>
                <w:top w:val="none" w:sz="0" w:space="0" w:color="auto"/>
                <w:left w:val="none" w:sz="0" w:space="0" w:color="auto"/>
                <w:bottom w:val="none" w:sz="0" w:space="0" w:color="auto"/>
                <w:right w:val="none" w:sz="0" w:space="0" w:color="auto"/>
              </w:divBdr>
            </w:div>
            <w:div w:id="68694361">
              <w:marLeft w:val="0"/>
              <w:marRight w:val="0"/>
              <w:marTop w:val="0"/>
              <w:marBottom w:val="0"/>
              <w:divBdr>
                <w:top w:val="none" w:sz="0" w:space="0" w:color="auto"/>
                <w:left w:val="none" w:sz="0" w:space="0" w:color="auto"/>
                <w:bottom w:val="none" w:sz="0" w:space="0" w:color="auto"/>
                <w:right w:val="none" w:sz="0" w:space="0" w:color="auto"/>
              </w:divBdr>
            </w:div>
            <w:div w:id="943808649">
              <w:marLeft w:val="0"/>
              <w:marRight w:val="0"/>
              <w:marTop w:val="0"/>
              <w:marBottom w:val="0"/>
              <w:divBdr>
                <w:top w:val="none" w:sz="0" w:space="0" w:color="auto"/>
                <w:left w:val="none" w:sz="0" w:space="0" w:color="auto"/>
                <w:bottom w:val="none" w:sz="0" w:space="0" w:color="auto"/>
                <w:right w:val="none" w:sz="0" w:space="0" w:color="auto"/>
              </w:divBdr>
            </w:div>
          </w:divsChild>
        </w:div>
        <w:div w:id="1039008260">
          <w:marLeft w:val="0"/>
          <w:marRight w:val="0"/>
          <w:marTop w:val="0"/>
          <w:marBottom w:val="0"/>
          <w:divBdr>
            <w:top w:val="none" w:sz="0" w:space="0" w:color="auto"/>
            <w:left w:val="none" w:sz="0" w:space="0" w:color="auto"/>
            <w:bottom w:val="none" w:sz="0" w:space="0" w:color="auto"/>
            <w:right w:val="none" w:sz="0" w:space="0" w:color="auto"/>
          </w:divBdr>
          <w:divsChild>
            <w:div w:id="1472405642">
              <w:marLeft w:val="0"/>
              <w:marRight w:val="0"/>
              <w:marTop w:val="0"/>
              <w:marBottom w:val="0"/>
              <w:divBdr>
                <w:top w:val="none" w:sz="0" w:space="0" w:color="auto"/>
                <w:left w:val="none" w:sz="0" w:space="0" w:color="auto"/>
                <w:bottom w:val="none" w:sz="0" w:space="0" w:color="auto"/>
                <w:right w:val="none" w:sz="0" w:space="0" w:color="auto"/>
              </w:divBdr>
            </w:div>
            <w:div w:id="1456867588">
              <w:marLeft w:val="0"/>
              <w:marRight w:val="0"/>
              <w:marTop w:val="0"/>
              <w:marBottom w:val="0"/>
              <w:divBdr>
                <w:top w:val="none" w:sz="0" w:space="0" w:color="auto"/>
                <w:left w:val="none" w:sz="0" w:space="0" w:color="auto"/>
                <w:bottom w:val="none" w:sz="0" w:space="0" w:color="auto"/>
                <w:right w:val="none" w:sz="0" w:space="0" w:color="auto"/>
              </w:divBdr>
            </w:div>
            <w:div w:id="1799109164">
              <w:marLeft w:val="0"/>
              <w:marRight w:val="0"/>
              <w:marTop w:val="0"/>
              <w:marBottom w:val="0"/>
              <w:divBdr>
                <w:top w:val="none" w:sz="0" w:space="0" w:color="auto"/>
                <w:left w:val="none" w:sz="0" w:space="0" w:color="auto"/>
                <w:bottom w:val="none" w:sz="0" w:space="0" w:color="auto"/>
                <w:right w:val="none" w:sz="0" w:space="0" w:color="auto"/>
              </w:divBdr>
            </w:div>
          </w:divsChild>
        </w:div>
        <w:div w:id="618730211">
          <w:marLeft w:val="0"/>
          <w:marRight w:val="0"/>
          <w:marTop w:val="0"/>
          <w:marBottom w:val="0"/>
          <w:divBdr>
            <w:top w:val="none" w:sz="0" w:space="0" w:color="auto"/>
            <w:left w:val="none" w:sz="0" w:space="0" w:color="auto"/>
            <w:bottom w:val="none" w:sz="0" w:space="0" w:color="auto"/>
            <w:right w:val="none" w:sz="0" w:space="0" w:color="auto"/>
          </w:divBdr>
          <w:divsChild>
            <w:div w:id="1256011280">
              <w:marLeft w:val="0"/>
              <w:marRight w:val="0"/>
              <w:marTop w:val="0"/>
              <w:marBottom w:val="0"/>
              <w:divBdr>
                <w:top w:val="none" w:sz="0" w:space="0" w:color="auto"/>
                <w:left w:val="none" w:sz="0" w:space="0" w:color="auto"/>
                <w:bottom w:val="none" w:sz="0" w:space="0" w:color="auto"/>
                <w:right w:val="none" w:sz="0" w:space="0" w:color="auto"/>
              </w:divBdr>
            </w:div>
            <w:div w:id="448088514">
              <w:marLeft w:val="0"/>
              <w:marRight w:val="0"/>
              <w:marTop w:val="0"/>
              <w:marBottom w:val="0"/>
              <w:divBdr>
                <w:top w:val="none" w:sz="0" w:space="0" w:color="auto"/>
                <w:left w:val="none" w:sz="0" w:space="0" w:color="auto"/>
                <w:bottom w:val="none" w:sz="0" w:space="0" w:color="auto"/>
                <w:right w:val="none" w:sz="0" w:space="0" w:color="auto"/>
              </w:divBdr>
            </w:div>
          </w:divsChild>
        </w:div>
        <w:div w:id="1788812438">
          <w:marLeft w:val="0"/>
          <w:marRight w:val="0"/>
          <w:marTop w:val="0"/>
          <w:marBottom w:val="0"/>
          <w:divBdr>
            <w:top w:val="none" w:sz="0" w:space="0" w:color="auto"/>
            <w:left w:val="none" w:sz="0" w:space="0" w:color="auto"/>
            <w:bottom w:val="none" w:sz="0" w:space="0" w:color="auto"/>
            <w:right w:val="none" w:sz="0" w:space="0" w:color="auto"/>
          </w:divBdr>
          <w:divsChild>
            <w:div w:id="620263442">
              <w:marLeft w:val="0"/>
              <w:marRight w:val="0"/>
              <w:marTop w:val="0"/>
              <w:marBottom w:val="0"/>
              <w:divBdr>
                <w:top w:val="none" w:sz="0" w:space="0" w:color="auto"/>
                <w:left w:val="none" w:sz="0" w:space="0" w:color="auto"/>
                <w:bottom w:val="none" w:sz="0" w:space="0" w:color="auto"/>
                <w:right w:val="none" w:sz="0" w:space="0" w:color="auto"/>
              </w:divBdr>
            </w:div>
            <w:div w:id="2125879341">
              <w:marLeft w:val="0"/>
              <w:marRight w:val="0"/>
              <w:marTop w:val="0"/>
              <w:marBottom w:val="0"/>
              <w:divBdr>
                <w:top w:val="none" w:sz="0" w:space="0" w:color="auto"/>
                <w:left w:val="none" w:sz="0" w:space="0" w:color="auto"/>
                <w:bottom w:val="none" w:sz="0" w:space="0" w:color="auto"/>
                <w:right w:val="none" w:sz="0" w:space="0" w:color="auto"/>
              </w:divBdr>
            </w:div>
          </w:divsChild>
        </w:div>
        <w:div w:id="675350091">
          <w:marLeft w:val="0"/>
          <w:marRight w:val="0"/>
          <w:marTop w:val="0"/>
          <w:marBottom w:val="0"/>
          <w:divBdr>
            <w:top w:val="none" w:sz="0" w:space="0" w:color="auto"/>
            <w:left w:val="none" w:sz="0" w:space="0" w:color="auto"/>
            <w:bottom w:val="none" w:sz="0" w:space="0" w:color="auto"/>
            <w:right w:val="none" w:sz="0" w:space="0" w:color="auto"/>
          </w:divBdr>
          <w:divsChild>
            <w:div w:id="708149136">
              <w:marLeft w:val="0"/>
              <w:marRight w:val="0"/>
              <w:marTop w:val="0"/>
              <w:marBottom w:val="0"/>
              <w:divBdr>
                <w:top w:val="none" w:sz="0" w:space="0" w:color="auto"/>
                <w:left w:val="none" w:sz="0" w:space="0" w:color="auto"/>
                <w:bottom w:val="none" w:sz="0" w:space="0" w:color="auto"/>
                <w:right w:val="none" w:sz="0" w:space="0" w:color="auto"/>
              </w:divBdr>
            </w:div>
            <w:div w:id="1859734474">
              <w:marLeft w:val="0"/>
              <w:marRight w:val="0"/>
              <w:marTop w:val="0"/>
              <w:marBottom w:val="0"/>
              <w:divBdr>
                <w:top w:val="none" w:sz="0" w:space="0" w:color="auto"/>
                <w:left w:val="none" w:sz="0" w:space="0" w:color="auto"/>
                <w:bottom w:val="none" w:sz="0" w:space="0" w:color="auto"/>
                <w:right w:val="none" w:sz="0" w:space="0" w:color="auto"/>
              </w:divBdr>
            </w:div>
          </w:divsChild>
        </w:div>
        <w:div w:id="1091660650">
          <w:marLeft w:val="0"/>
          <w:marRight w:val="0"/>
          <w:marTop w:val="0"/>
          <w:marBottom w:val="0"/>
          <w:divBdr>
            <w:top w:val="none" w:sz="0" w:space="0" w:color="auto"/>
            <w:left w:val="none" w:sz="0" w:space="0" w:color="auto"/>
            <w:bottom w:val="none" w:sz="0" w:space="0" w:color="auto"/>
            <w:right w:val="none" w:sz="0" w:space="0" w:color="auto"/>
          </w:divBdr>
          <w:divsChild>
            <w:div w:id="2010134123">
              <w:marLeft w:val="0"/>
              <w:marRight w:val="0"/>
              <w:marTop w:val="0"/>
              <w:marBottom w:val="0"/>
              <w:divBdr>
                <w:top w:val="none" w:sz="0" w:space="0" w:color="auto"/>
                <w:left w:val="none" w:sz="0" w:space="0" w:color="auto"/>
                <w:bottom w:val="none" w:sz="0" w:space="0" w:color="auto"/>
                <w:right w:val="none" w:sz="0" w:space="0" w:color="auto"/>
              </w:divBdr>
            </w:div>
          </w:divsChild>
        </w:div>
        <w:div w:id="329646787">
          <w:marLeft w:val="0"/>
          <w:marRight w:val="0"/>
          <w:marTop w:val="0"/>
          <w:marBottom w:val="0"/>
          <w:divBdr>
            <w:top w:val="none" w:sz="0" w:space="0" w:color="auto"/>
            <w:left w:val="none" w:sz="0" w:space="0" w:color="auto"/>
            <w:bottom w:val="none" w:sz="0" w:space="0" w:color="auto"/>
            <w:right w:val="none" w:sz="0" w:space="0" w:color="auto"/>
          </w:divBdr>
          <w:divsChild>
            <w:div w:id="1773428306">
              <w:marLeft w:val="0"/>
              <w:marRight w:val="0"/>
              <w:marTop w:val="0"/>
              <w:marBottom w:val="0"/>
              <w:divBdr>
                <w:top w:val="none" w:sz="0" w:space="0" w:color="auto"/>
                <w:left w:val="none" w:sz="0" w:space="0" w:color="auto"/>
                <w:bottom w:val="none" w:sz="0" w:space="0" w:color="auto"/>
                <w:right w:val="none" w:sz="0" w:space="0" w:color="auto"/>
              </w:divBdr>
            </w:div>
          </w:divsChild>
        </w:div>
        <w:div w:id="130482500">
          <w:marLeft w:val="0"/>
          <w:marRight w:val="0"/>
          <w:marTop w:val="0"/>
          <w:marBottom w:val="0"/>
          <w:divBdr>
            <w:top w:val="none" w:sz="0" w:space="0" w:color="auto"/>
            <w:left w:val="none" w:sz="0" w:space="0" w:color="auto"/>
            <w:bottom w:val="none" w:sz="0" w:space="0" w:color="auto"/>
            <w:right w:val="none" w:sz="0" w:space="0" w:color="auto"/>
          </w:divBdr>
          <w:divsChild>
            <w:div w:id="2001077331">
              <w:marLeft w:val="0"/>
              <w:marRight w:val="0"/>
              <w:marTop w:val="0"/>
              <w:marBottom w:val="0"/>
              <w:divBdr>
                <w:top w:val="none" w:sz="0" w:space="0" w:color="auto"/>
                <w:left w:val="none" w:sz="0" w:space="0" w:color="auto"/>
                <w:bottom w:val="none" w:sz="0" w:space="0" w:color="auto"/>
                <w:right w:val="none" w:sz="0" w:space="0" w:color="auto"/>
              </w:divBdr>
            </w:div>
            <w:div w:id="1524854258">
              <w:marLeft w:val="0"/>
              <w:marRight w:val="0"/>
              <w:marTop w:val="0"/>
              <w:marBottom w:val="0"/>
              <w:divBdr>
                <w:top w:val="none" w:sz="0" w:space="0" w:color="auto"/>
                <w:left w:val="none" w:sz="0" w:space="0" w:color="auto"/>
                <w:bottom w:val="none" w:sz="0" w:space="0" w:color="auto"/>
                <w:right w:val="none" w:sz="0" w:space="0" w:color="auto"/>
              </w:divBdr>
            </w:div>
          </w:divsChild>
        </w:div>
        <w:div w:id="346249742">
          <w:marLeft w:val="0"/>
          <w:marRight w:val="0"/>
          <w:marTop w:val="0"/>
          <w:marBottom w:val="0"/>
          <w:divBdr>
            <w:top w:val="none" w:sz="0" w:space="0" w:color="auto"/>
            <w:left w:val="none" w:sz="0" w:space="0" w:color="auto"/>
            <w:bottom w:val="none" w:sz="0" w:space="0" w:color="auto"/>
            <w:right w:val="none" w:sz="0" w:space="0" w:color="auto"/>
          </w:divBdr>
          <w:divsChild>
            <w:div w:id="447358565">
              <w:marLeft w:val="0"/>
              <w:marRight w:val="0"/>
              <w:marTop w:val="0"/>
              <w:marBottom w:val="0"/>
              <w:divBdr>
                <w:top w:val="none" w:sz="0" w:space="0" w:color="auto"/>
                <w:left w:val="none" w:sz="0" w:space="0" w:color="auto"/>
                <w:bottom w:val="none" w:sz="0" w:space="0" w:color="auto"/>
                <w:right w:val="none" w:sz="0" w:space="0" w:color="auto"/>
              </w:divBdr>
            </w:div>
          </w:divsChild>
        </w:div>
        <w:div w:id="2140612484">
          <w:marLeft w:val="0"/>
          <w:marRight w:val="0"/>
          <w:marTop w:val="0"/>
          <w:marBottom w:val="0"/>
          <w:divBdr>
            <w:top w:val="none" w:sz="0" w:space="0" w:color="auto"/>
            <w:left w:val="none" w:sz="0" w:space="0" w:color="auto"/>
            <w:bottom w:val="none" w:sz="0" w:space="0" w:color="auto"/>
            <w:right w:val="none" w:sz="0" w:space="0" w:color="auto"/>
          </w:divBdr>
          <w:divsChild>
            <w:div w:id="1931428820">
              <w:marLeft w:val="0"/>
              <w:marRight w:val="0"/>
              <w:marTop w:val="0"/>
              <w:marBottom w:val="0"/>
              <w:divBdr>
                <w:top w:val="none" w:sz="0" w:space="0" w:color="auto"/>
                <w:left w:val="none" w:sz="0" w:space="0" w:color="auto"/>
                <w:bottom w:val="none" w:sz="0" w:space="0" w:color="auto"/>
                <w:right w:val="none" w:sz="0" w:space="0" w:color="auto"/>
              </w:divBdr>
            </w:div>
            <w:div w:id="1161387118">
              <w:marLeft w:val="0"/>
              <w:marRight w:val="0"/>
              <w:marTop w:val="0"/>
              <w:marBottom w:val="0"/>
              <w:divBdr>
                <w:top w:val="none" w:sz="0" w:space="0" w:color="auto"/>
                <w:left w:val="none" w:sz="0" w:space="0" w:color="auto"/>
                <w:bottom w:val="none" w:sz="0" w:space="0" w:color="auto"/>
                <w:right w:val="none" w:sz="0" w:space="0" w:color="auto"/>
              </w:divBdr>
            </w:div>
          </w:divsChild>
        </w:div>
        <w:div w:id="2100908919">
          <w:marLeft w:val="0"/>
          <w:marRight w:val="0"/>
          <w:marTop w:val="0"/>
          <w:marBottom w:val="0"/>
          <w:divBdr>
            <w:top w:val="none" w:sz="0" w:space="0" w:color="auto"/>
            <w:left w:val="none" w:sz="0" w:space="0" w:color="auto"/>
            <w:bottom w:val="none" w:sz="0" w:space="0" w:color="auto"/>
            <w:right w:val="none" w:sz="0" w:space="0" w:color="auto"/>
          </w:divBdr>
          <w:divsChild>
            <w:div w:id="278688961">
              <w:marLeft w:val="0"/>
              <w:marRight w:val="0"/>
              <w:marTop w:val="0"/>
              <w:marBottom w:val="0"/>
              <w:divBdr>
                <w:top w:val="none" w:sz="0" w:space="0" w:color="auto"/>
                <w:left w:val="none" w:sz="0" w:space="0" w:color="auto"/>
                <w:bottom w:val="none" w:sz="0" w:space="0" w:color="auto"/>
                <w:right w:val="none" w:sz="0" w:space="0" w:color="auto"/>
              </w:divBdr>
            </w:div>
            <w:div w:id="742143200">
              <w:marLeft w:val="0"/>
              <w:marRight w:val="0"/>
              <w:marTop w:val="0"/>
              <w:marBottom w:val="0"/>
              <w:divBdr>
                <w:top w:val="none" w:sz="0" w:space="0" w:color="auto"/>
                <w:left w:val="none" w:sz="0" w:space="0" w:color="auto"/>
                <w:bottom w:val="none" w:sz="0" w:space="0" w:color="auto"/>
                <w:right w:val="none" w:sz="0" w:space="0" w:color="auto"/>
              </w:divBdr>
            </w:div>
          </w:divsChild>
        </w:div>
        <w:div w:id="1464426986">
          <w:marLeft w:val="0"/>
          <w:marRight w:val="0"/>
          <w:marTop w:val="0"/>
          <w:marBottom w:val="0"/>
          <w:divBdr>
            <w:top w:val="none" w:sz="0" w:space="0" w:color="auto"/>
            <w:left w:val="none" w:sz="0" w:space="0" w:color="auto"/>
            <w:bottom w:val="none" w:sz="0" w:space="0" w:color="auto"/>
            <w:right w:val="none" w:sz="0" w:space="0" w:color="auto"/>
          </w:divBdr>
          <w:divsChild>
            <w:div w:id="319581190">
              <w:marLeft w:val="0"/>
              <w:marRight w:val="0"/>
              <w:marTop w:val="0"/>
              <w:marBottom w:val="0"/>
              <w:divBdr>
                <w:top w:val="none" w:sz="0" w:space="0" w:color="auto"/>
                <w:left w:val="none" w:sz="0" w:space="0" w:color="auto"/>
                <w:bottom w:val="none" w:sz="0" w:space="0" w:color="auto"/>
                <w:right w:val="none" w:sz="0" w:space="0" w:color="auto"/>
              </w:divBdr>
            </w:div>
            <w:div w:id="1194226144">
              <w:marLeft w:val="0"/>
              <w:marRight w:val="0"/>
              <w:marTop w:val="0"/>
              <w:marBottom w:val="0"/>
              <w:divBdr>
                <w:top w:val="none" w:sz="0" w:space="0" w:color="auto"/>
                <w:left w:val="none" w:sz="0" w:space="0" w:color="auto"/>
                <w:bottom w:val="none" w:sz="0" w:space="0" w:color="auto"/>
                <w:right w:val="none" w:sz="0" w:space="0" w:color="auto"/>
              </w:divBdr>
            </w:div>
            <w:div w:id="1280910639">
              <w:marLeft w:val="0"/>
              <w:marRight w:val="0"/>
              <w:marTop w:val="0"/>
              <w:marBottom w:val="0"/>
              <w:divBdr>
                <w:top w:val="none" w:sz="0" w:space="0" w:color="auto"/>
                <w:left w:val="none" w:sz="0" w:space="0" w:color="auto"/>
                <w:bottom w:val="none" w:sz="0" w:space="0" w:color="auto"/>
                <w:right w:val="none" w:sz="0" w:space="0" w:color="auto"/>
              </w:divBdr>
            </w:div>
            <w:div w:id="192156946">
              <w:marLeft w:val="0"/>
              <w:marRight w:val="0"/>
              <w:marTop w:val="0"/>
              <w:marBottom w:val="0"/>
              <w:divBdr>
                <w:top w:val="none" w:sz="0" w:space="0" w:color="auto"/>
                <w:left w:val="none" w:sz="0" w:space="0" w:color="auto"/>
                <w:bottom w:val="none" w:sz="0" w:space="0" w:color="auto"/>
                <w:right w:val="none" w:sz="0" w:space="0" w:color="auto"/>
              </w:divBdr>
            </w:div>
          </w:divsChild>
        </w:div>
        <w:div w:id="1004819696">
          <w:marLeft w:val="0"/>
          <w:marRight w:val="0"/>
          <w:marTop w:val="0"/>
          <w:marBottom w:val="0"/>
          <w:divBdr>
            <w:top w:val="none" w:sz="0" w:space="0" w:color="auto"/>
            <w:left w:val="none" w:sz="0" w:space="0" w:color="auto"/>
            <w:bottom w:val="none" w:sz="0" w:space="0" w:color="auto"/>
            <w:right w:val="none" w:sz="0" w:space="0" w:color="auto"/>
          </w:divBdr>
          <w:divsChild>
            <w:div w:id="5063079">
              <w:marLeft w:val="0"/>
              <w:marRight w:val="0"/>
              <w:marTop w:val="0"/>
              <w:marBottom w:val="0"/>
              <w:divBdr>
                <w:top w:val="none" w:sz="0" w:space="0" w:color="auto"/>
                <w:left w:val="none" w:sz="0" w:space="0" w:color="auto"/>
                <w:bottom w:val="none" w:sz="0" w:space="0" w:color="auto"/>
                <w:right w:val="none" w:sz="0" w:space="0" w:color="auto"/>
              </w:divBdr>
            </w:div>
            <w:div w:id="909189434">
              <w:marLeft w:val="0"/>
              <w:marRight w:val="0"/>
              <w:marTop w:val="0"/>
              <w:marBottom w:val="0"/>
              <w:divBdr>
                <w:top w:val="none" w:sz="0" w:space="0" w:color="auto"/>
                <w:left w:val="none" w:sz="0" w:space="0" w:color="auto"/>
                <w:bottom w:val="none" w:sz="0" w:space="0" w:color="auto"/>
                <w:right w:val="none" w:sz="0" w:space="0" w:color="auto"/>
              </w:divBdr>
            </w:div>
          </w:divsChild>
        </w:div>
        <w:div w:id="1034577686">
          <w:marLeft w:val="0"/>
          <w:marRight w:val="0"/>
          <w:marTop w:val="0"/>
          <w:marBottom w:val="0"/>
          <w:divBdr>
            <w:top w:val="none" w:sz="0" w:space="0" w:color="auto"/>
            <w:left w:val="none" w:sz="0" w:space="0" w:color="auto"/>
            <w:bottom w:val="none" w:sz="0" w:space="0" w:color="auto"/>
            <w:right w:val="none" w:sz="0" w:space="0" w:color="auto"/>
          </w:divBdr>
          <w:divsChild>
            <w:div w:id="206840639">
              <w:marLeft w:val="0"/>
              <w:marRight w:val="0"/>
              <w:marTop w:val="0"/>
              <w:marBottom w:val="0"/>
              <w:divBdr>
                <w:top w:val="none" w:sz="0" w:space="0" w:color="auto"/>
                <w:left w:val="none" w:sz="0" w:space="0" w:color="auto"/>
                <w:bottom w:val="none" w:sz="0" w:space="0" w:color="auto"/>
                <w:right w:val="none" w:sz="0" w:space="0" w:color="auto"/>
              </w:divBdr>
            </w:div>
          </w:divsChild>
        </w:div>
        <w:div w:id="1658612596">
          <w:marLeft w:val="0"/>
          <w:marRight w:val="0"/>
          <w:marTop w:val="0"/>
          <w:marBottom w:val="0"/>
          <w:divBdr>
            <w:top w:val="none" w:sz="0" w:space="0" w:color="auto"/>
            <w:left w:val="none" w:sz="0" w:space="0" w:color="auto"/>
            <w:bottom w:val="none" w:sz="0" w:space="0" w:color="auto"/>
            <w:right w:val="none" w:sz="0" w:space="0" w:color="auto"/>
          </w:divBdr>
          <w:divsChild>
            <w:div w:id="1359968749">
              <w:marLeft w:val="0"/>
              <w:marRight w:val="0"/>
              <w:marTop w:val="0"/>
              <w:marBottom w:val="0"/>
              <w:divBdr>
                <w:top w:val="none" w:sz="0" w:space="0" w:color="auto"/>
                <w:left w:val="none" w:sz="0" w:space="0" w:color="auto"/>
                <w:bottom w:val="none" w:sz="0" w:space="0" w:color="auto"/>
                <w:right w:val="none" w:sz="0" w:space="0" w:color="auto"/>
              </w:divBdr>
            </w:div>
            <w:div w:id="447430216">
              <w:marLeft w:val="0"/>
              <w:marRight w:val="0"/>
              <w:marTop w:val="0"/>
              <w:marBottom w:val="0"/>
              <w:divBdr>
                <w:top w:val="none" w:sz="0" w:space="0" w:color="auto"/>
                <w:left w:val="none" w:sz="0" w:space="0" w:color="auto"/>
                <w:bottom w:val="none" w:sz="0" w:space="0" w:color="auto"/>
                <w:right w:val="none" w:sz="0" w:space="0" w:color="auto"/>
              </w:divBdr>
            </w:div>
          </w:divsChild>
        </w:div>
        <w:div w:id="457143735">
          <w:marLeft w:val="0"/>
          <w:marRight w:val="0"/>
          <w:marTop w:val="0"/>
          <w:marBottom w:val="0"/>
          <w:divBdr>
            <w:top w:val="none" w:sz="0" w:space="0" w:color="auto"/>
            <w:left w:val="none" w:sz="0" w:space="0" w:color="auto"/>
            <w:bottom w:val="none" w:sz="0" w:space="0" w:color="auto"/>
            <w:right w:val="none" w:sz="0" w:space="0" w:color="auto"/>
          </w:divBdr>
          <w:divsChild>
            <w:div w:id="1790464758">
              <w:marLeft w:val="0"/>
              <w:marRight w:val="0"/>
              <w:marTop w:val="0"/>
              <w:marBottom w:val="0"/>
              <w:divBdr>
                <w:top w:val="none" w:sz="0" w:space="0" w:color="auto"/>
                <w:left w:val="none" w:sz="0" w:space="0" w:color="auto"/>
                <w:bottom w:val="none" w:sz="0" w:space="0" w:color="auto"/>
                <w:right w:val="none" w:sz="0" w:space="0" w:color="auto"/>
              </w:divBdr>
            </w:div>
            <w:div w:id="1071545086">
              <w:marLeft w:val="0"/>
              <w:marRight w:val="0"/>
              <w:marTop w:val="0"/>
              <w:marBottom w:val="0"/>
              <w:divBdr>
                <w:top w:val="none" w:sz="0" w:space="0" w:color="auto"/>
                <w:left w:val="none" w:sz="0" w:space="0" w:color="auto"/>
                <w:bottom w:val="none" w:sz="0" w:space="0" w:color="auto"/>
                <w:right w:val="none" w:sz="0" w:space="0" w:color="auto"/>
              </w:divBdr>
            </w:div>
          </w:divsChild>
        </w:div>
        <w:div w:id="1066613869">
          <w:marLeft w:val="0"/>
          <w:marRight w:val="0"/>
          <w:marTop w:val="0"/>
          <w:marBottom w:val="0"/>
          <w:divBdr>
            <w:top w:val="none" w:sz="0" w:space="0" w:color="auto"/>
            <w:left w:val="none" w:sz="0" w:space="0" w:color="auto"/>
            <w:bottom w:val="none" w:sz="0" w:space="0" w:color="auto"/>
            <w:right w:val="none" w:sz="0" w:space="0" w:color="auto"/>
          </w:divBdr>
          <w:divsChild>
            <w:div w:id="567224296">
              <w:marLeft w:val="0"/>
              <w:marRight w:val="0"/>
              <w:marTop w:val="0"/>
              <w:marBottom w:val="0"/>
              <w:divBdr>
                <w:top w:val="none" w:sz="0" w:space="0" w:color="auto"/>
                <w:left w:val="none" w:sz="0" w:space="0" w:color="auto"/>
                <w:bottom w:val="none" w:sz="0" w:space="0" w:color="auto"/>
                <w:right w:val="none" w:sz="0" w:space="0" w:color="auto"/>
              </w:divBdr>
            </w:div>
            <w:div w:id="1898200153">
              <w:marLeft w:val="0"/>
              <w:marRight w:val="0"/>
              <w:marTop w:val="0"/>
              <w:marBottom w:val="0"/>
              <w:divBdr>
                <w:top w:val="none" w:sz="0" w:space="0" w:color="auto"/>
                <w:left w:val="none" w:sz="0" w:space="0" w:color="auto"/>
                <w:bottom w:val="none" w:sz="0" w:space="0" w:color="auto"/>
                <w:right w:val="none" w:sz="0" w:space="0" w:color="auto"/>
              </w:divBdr>
            </w:div>
          </w:divsChild>
        </w:div>
        <w:div w:id="1721049667">
          <w:marLeft w:val="0"/>
          <w:marRight w:val="0"/>
          <w:marTop w:val="0"/>
          <w:marBottom w:val="0"/>
          <w:divBdr>
            <w:top w:val="none" w:sz="0" w:space="0" w:color="auto"/>
            <w:left w:val="none" w:sz="0" w:space="0" w:color="auto"/>
            <w:bottom w:val="none" w:sz="0" w:space="0" w:color="auto"/>
            <w:right w:val="none" w:sz="0" w:space="0" w:color="auto"/>
          </w:divBdr>
          <w:divsChild>
            <w:div w:id="1085809292">
              <w:marLeft w:val="0"/>
              <w:marRight w:val="0"/>
              <w:marTop w:val="0"/>
              <w:marBottom w:val="0"/>
              <w:divBdr>
                <w:top w:val="none" w:sz="0" w:space="0" w:color="auto"/>
                <w:left w:val="none" w:sz="0" w:space="0" w:color="auto"/>
                <w:bottom w:val="none" w:sz="0" w:space="0" w:color="auto"/>
                <w:right w:val="none" w:sz="0" w:space="0" w:color="auto"/>
              </w:divBdr>
            </w:div>
          </w:divsChild>
        </w:div>
        <w:div w:id="446706723">
          <w:marLeft w:val="0"/>
          <w:marRight w:val="0"/>
          <w:marTop w:val="0"/>
          <w:marBottom w:val="0"/>
          <w:divBdr>
            <w:top w:val="none" w:sz="0" w:space="0" w:color="auto"/>
            <w:left w:val="none" w:sz="0" w:space="0" w:color="auto"/>
            <w:bottom w:val="none" w:sz="0" w:space="0" w:color="auto"/>
            <w:right w:val="none" w:sz="0" w:space="0" w:color="auto"/>
          </w:divBdr>
          <w:divsChild>
            <w:div w:id="1732653436">
              <w:marLeft w:val="0"/>
              <w:marRight w:val="0"/>
              <w:marTop w:val="0"/>
              <w:marBottom w:val="0"/>
              <w:divBdr>
                <w:top w:val="none" w:sz="0" w:space="0" w:color="auto"/>
                <w:left w:val="none" w:sz="0" w:space="0" w:color="auto"/>
                <w:bottom w:val="none" w:sz="0" w:space="0" w:color="auto"/>
                <w:right w:val="none" w:sz="0" w:space="0" w:color="auto"/>
              </w:divBdr>
            </w:div>
            <w:div w:id="168981429">
              <w:marLeft w:val="0"/>
              <w:marRight w:val="0"/>
              <w:marTop w:val="0"/>
              <w:marBottom w:val="0"/>
              <w:divBdr>
                <w:top w:val="none" w:sz="0" w:space="0" w:color="auto"/>
                <w:left w:val="none" w:sz="0" w:space="0" w:color="auto"/>
                <w:bottom w:val="none" w:sz="0" w:space="0" w:color="auto"/>
                <w:right w:val="none" w:sz="0" w:space="0" w:color="auto"/>
              </w:divBdr>
            </w:div>
          </w:divsChild>
        </w:div>
        <w:div w:id="1140612937">
          <w:marLeft w:val="0"/>
          <w:marRight w:val="0"/>
          <w:marTop w:val="0"/>
          <w:marBottom w:val="0"/>
          <w:divBdr>
            <w:top w:val="none" w:sz="0" w:space="0" w:color="auto"/>
            <w:left w:val="none" w:sz="0" w:space="0" w:color="auto"/>
            <w:bottom w:val="none" w:sz="0" w:space="0" w:color="auto"/>
            <w:right w:val="none" w:sz="0" w:space="0" w:color="auto"/>
          </w:divBdr>
          <w:divsChild>
            <w:div w:id="789201798">
              <w:marLeft w:val="0"/>
              <w:marRight w:val="0"/>
              <w:marTop w:val="0"/>
              <w:marBottom w:val="0"/>
              <w:divBdr>
                <w:top w:val="none" w:sz="0" w:space="0" w:color="auto"/>
                <w:left w:val="none" w:sz="0" w:space="0" w:color="auto"/>
                <w:bottom w:val="none" w:sz="0" w:space="0" w:color="auto"/>
                <w:right w:val="none" w:sz="0" w:space="0" w:color="auto"/>
              </w:divBdr>
            </w:div>
            <w:div w:id="2104373154">
              <w:marLeft w:val="0"/>
              <w:marRight w:val="0"/>
              <w:marTop w:val="0"/>
              <w:marBottom w:val="0"/>
              <w:divBdr>
                <w:top w:val="none" w:sz="0" w:space="0" w:color="auto"/>
                <w:left w:val="none" w:sz="0" w:space="0" w:color="auto"/>
                <w:bottom w:val="none" w:sz="0" w:space="0" w:color="auto"/>
                <w:right w:val="none" w:sz="0" w:space="0" w:color="auto"/>
              </w:divBdr>
            </w:div>
            <w:div w:id="1922787800">
              <w:marLeft w:val="0"/>
              <w:marRight w:val="0"/>
              <w:marTop w:val="0"/>
              <w:marBottom w:val="0"/>
              <w:divBdr>
                <w:top w:val="none" w:sz="0" w:space="0" w:color="auto"/>
                <w:left w:val="none" w:sz="0" w:space="0" w:color="auto"/>
                <w:bottom w:val="none" w:sz="0" w:space="0" w:color="auto"/>
                <w:right w:val="none" w:sz="0" w:space="0" w:color="auto"/>
              </w:divBdr>
            </w:div>
            <w:div w:id="567807996">
              <w:marLeft w:val="0"/>
              <w:marRight w:val="0"/>
              <w:marTop w:val="0"/>
              <w:marBottom w:val="0"/>
              <w:divBdr>
                <w:top w:val="none" w:sz="0" w:space="0" w:color="auto"/>
                <w:left w:val="none" w:sz="0" w:space="0" w:color="auto"/>
                <w:bottom w:val="none" w:sz="0" w:space="0" w:color="auto"/>
                <w:right w:val="none" w:sz="0" w:space="0" w:color="auto"/>
              </w:divBdr>
            </w:div>
          </w:divsChild>
        </w:div>
        <w:div w:id="891384142">
          <w:marLeft w:val="0"/>
          <w:marRight w:val="0"/>
          <w:marTop w:val="0"/>
          <w:marBottom w:val="0"/>
          <w:divBdr>
            <w:top w:val="none" w:sz="0" w:space="0" w:color="auto"/>
            <w:left w:val="none" w:sz="0" w:space="0" w:color="auto"/>
            <w:bottom w:val="none" w:sz="0" w:space="0" w:color="auto"/>
            <w:right w:val="none" w:sz="0" w:space="0" w:color="auto"/>
          </w:divBdr>
          <w:divsChild>
            <w:div w:id="618268383">
              <w:marLeft w:val="0"/>
              <w:marRight w:val="0"/>
              <w:marTop w:val="0"/>
              <w:marBottom w:val="0"/>
              <w:divBdr>
                <w:top w:val="none" w:sz="0" w:space="0" w:color="auto"/>
                <w:left w:val="none" w:sz="0" w:space="0" w:color="auto"/>
                <w:bottom w:val="none" w:sz="0" w:space="0" w:color="auto"/>
                <w:right w:val="none" w:sz="0" w:space="0" w:color="auto"/>
              </w:divBdr>
            </w:div>
          </w:divsChild>
        </w:div>
        <w:div w:id="1824351234">
          <w:marLeft w:val="0"/>
          <w:marRight w:val="0"/>
          <w:marTop w:val="0"/>
          <w:marBottom w:val="0"/>
          <w:divBdr>
            <w:top w:val="none" w:sz="0" w:space="0" w:color="auto"/>
            <w:left w:val="none" w:sz="0" w:space="0" w:color="auto"/>
            <w:bottom w:val="none" w:sz="0" w:space="0" w:color="auto"/>
            <w:right w:val="none" w:sz="0" w:space="0" w:color="auto"/>
          </w:divBdr>
          <w:divsChild>
            <w:div w:id="1534031162">
              <w:marLeft w:val="0"/>
              <w:marRight w:val="0"/>
              <w:marTop w:val="0"/>
              <w:marBottom w:val="0"/>
              <w:divBdr>
                <w:top w:val="none" w:sz="0" w:space="0" w:color="auto"/>
                <w:left w:val="none" w:sz="0" w:space="0" w:color="auto"/>
                <w:bottom w:val="none" w:sz="0" w:space="0" w:color="auto"/>
                <w:right w:val="none" w:sz="0" w:space="0" w:color="auto"/>
              </w:divBdr>
            </w:div>
            <w:div w:id="1614894869">
              <w:marLeft w:val="0"/>
              <w:marRight w:val="0"/>
              <w:marTop w:val="0"/>
              <w:marBottom w:val="0"/>
              <w:divBdr>
                <w:top w:val="none" w:sz="0" w:space="0" w:color="auto"/>
                <w:left w:val="none" w:sz="0" w:space="0" w:color="auto"/>
                <w:bottom w:val="none" w:sz="0" w:space="0" w:color="auto"/>
                <w:right w:val="none" w:sz="0" w:space="0" w:color="auto"/>
              </w:divBdr>
            </w:div>
          </w:divsChild>
        </w:div>
        <w:div w:id="304702216">
          <w:marLeft w:val="0"/>
          <w:marRight w:val="0"/>
          <w:marTop w:val="0"/>
          <w:marBottom w:val="0"/>
          <w:divBdr>
            <w:top w:val="none" w:sz="0" w:space="0" w:color="auto"/>
            <w:left w:val="none" w:sz="0" w:space="0" w:color="auto"/>
            <w:bottom w:val="none" w:sz="0" w:space="0" w:color="auto"/>
            <w:right w:val="none" w:sz="0" w:space="0" w:color="auto"/>
          </w:divBdr>
          <w:divsChild>
            <w:div w:id="1127358754">
              <w:marLeft w:val="0"/>
              <w:marRight w:val="0"/>
              <w:marTop w:val="0"/>
              <w:marBottom w:val="0"/>
              <w:divBdr>
                <w:top w:val="none" w:sz="0" w:space="0" w:color="auto"/>
                <w:left w:val="none" w:sz="0" w:space="0" w:color="auto"/>
                <w:bottom w:val="none" w:sz="0" w:space="0" w:color="auto"/>
                <w:right w:val="none" w:sz="0" w:space="0" w:color="auto"/>
              </w:divBdr>
            </w:div>
            <w:div w:id="810055158">
              <w:marLeft w:val="0"/>
              <w:marRight w:val="0"/>
              <w:marTop w:val="0"/>
              <w:marBottom w:val="0"/>
              <w:divBdr>
                <w:top w:val="none" w:sz="0" w:space="0" w:color="auto"/>
                <w:left w:val="none" w:sz="0" w:space="0" w:color="auto"/>
                <w:bottom w:val="none" w:sz="0" w:space="0" w:color="auto"/>
                <w:right w:val="none" w:sz="0" w:space="0" w:color="auto"/>
              </w:divBdr>
            </w:div>
          </w:divsChild>
        </w:div>
        <w:div w:id="1065035046">
          <w:marLeft w:val="0"/>
          <w:marRight w:val="0"/>
          <w:marTop w:val="0"/>
          <w:marBottom w:val="0"/>
          <w:divBdr>
            <w:top w:val="none" w:sz="0" w:space="0" w:color="auto"/>
            <w:left w:val="none" w:sz="0" w:space="0" w:color="auto"/>
            <w:bottom w:val="none" w:sz="0" w:space="0" w:color="auto"/>
            <w:right w:val="none" w:sz="0" w:space="0" w:color="auto"/>
          </w:divBdr>
          <w:divsChild>
            <w:div w:id="1015422533">
              <w:marLeft w:val="0"/>
              <w:marRight w:val="0"/>
              <w:marTop w:val="0"/>
              <w:marBottom w:val="0"/>
              <w:divBdr>
                <w:top w:val="none" w:sz="0" w:space="0" w:color="auto"/>
                <w:left w:val="none" w:sz="0" w:space="0" w:color="auto"/>
                <w:bottom w:val="none" w:sz="0" w:space="0" w:color="auto"/>
                <w:right w:val="none" w:sz="0" w:space="0" w:color="auto"/>
              </w:divBdr>
            </w:div>
          </w:divsChild>
        </w:div>
        <w:div w:id="1885095887">
          <w:marLeft w:val="0"/>
          <w:marRight w:val="0"/>
          <w:marTop w:val="0"/>
          <w:marBottom w:val="0"/>
          <w:divBdr>
            <w:top w:val="none" w:sz="0" w:space="0" w:color="auto"/>
            <w:left w:val="none" w:sz="0" w:space="0" w:color="auto"/>
            <w:bottom w:val="none" w:sz="0" w:space="0" w:color="auto"/>
            <w:right w:val="none" w:sz="0" w:space="0" w:color="auto"/>
          </w:divBdr>
          <w:divsChild>
            <w:div w:id="749549108">
              <w:marLeft w:val="0"/>
              <w:marRight w:val="0"/>
              <w:marTop w:val="0"/>
              <w:marBottom w:val="0"/>
              <w:divBdr>
                <w:top w:val="none" w:sz="0" w:space="0" w:color="auto"/>
                <w:left w:val="none" w:sz="0" w:space="0" w:color="auto"/>
                <w:bottom w:val="none" w:sz="0" w:space="0" w:color="auto"/>
                <w:right w:val="none" w:sz="0" w:space="0" w:color="auto"/>
              </w:divBdr>
            </w:div>
            <w:div w:id="1989627272">
              <w:marLeft w:val="0"/>
              <w:marRight w:val="0"/>
              <w:marTop w:val="0"/>
              <w:marBottom w:val="0"/>
              <w:divBdr>
                <w:top w:val="none" w:sz="0" w:space="0" w:color="auto"/>
                <w:left w:val="none" w:sz="0" w:space="0" w:color="auto"/>
                <w:bottom w:val="none" w:sz="0" w:space="0" w:color="auto"/>
                <w:right w:val="none" w:sz="0" w:space="0" w:color="auto"/>
              </w:divBdr>
            </w:div>
          </w:divsChild>
        </w:div>
        <w:div w:id="1447580560">
          <w:marLeft w:val="0"/>
          <w:marRight w:val="0"/>
          <w:marTop w:val="0"/>
          <w:marBottom w:val="0"/>
          <w:divBdr>
            <w:top w:val="none" w:sz="0" w:space="0" w:color="auto"/>
            <w:left w:val="none" w:sz="0" w:space="0" w:color="auto"/>
            <w:bottom w:val="none" w:sz="0" w:space="0" w:color="auto"/>
            <w:right w:val="none" w:sz="0" w:space="0" w:color="auto"/>
          </w:divBdr>
          <w:divsChild>
            <w:div w:id="2106337899">
              <w:marLeft w:val="0"/>
              <w:marRight w:val="0"/>
              <w:marTop w:val="0"/>
              <w:marBottom w:val="0"/>
              <w:divBdr>
                <w:top w:val="none" w:sz="0" w:space="0" w:color="auto"/>
                <w:left w:val="none" w:sz="0" w:space="0" w:color="auto"/>
                <w:bottom w:val="none" w:sz="0" w:space="0" w:color="auto"/>
                <w:right w:val="none" w:sz="0" w:space="0" w:color="auto"/>
              </w:divBdr>
            </w:div>
            <w:div w:id="1448236257">
              <w:marLeft w:val="0"/>
              <w:marRight w:val="0"/>
              <w:marTop w:val="0"/>
              <w:marBottom w:val="0"/>
              <w:divBdr>
                <w:top w:val="none" w:sz="0" w:space="0" w:color="auto"/>
                <w:left w:val="none" w:sz="0" w:space="0" w:color="auto"/>
                <w:bottom w:val="none" w:sz="0" w:space="0" w:color="auto"/>
                <w:right w:val="none" w:sz="0" w:space="0" w:color="auto"/>
              </w:divBdr>
            </w:div>
          </w:divsChild>
        </w:div>
        <w:div w:id="731389569">
          <w:marLeft w:val="0"/>
          <w:marRight w:val="0"/>
          <w:marTop w:val="0"/>
          <w:marBottom w:val="0"/>
          <w:divBdr>
            <w:top w:val="none" w:sz="0" w:space="0" w:color="auto"/>
            <w:left w:val="none" w:sz="0" w:space="0" w:color="auto"/>
            <w:bottom w:val="none" w:sz="0" w:space="0" w:color="auto"/>
            <w:right w:val="none" w:sz="0" w:space="0" w:color="auto"/>
          </w:divBdr>
          <w:divsChild>
            <w:div w:id="1813592369">
              <w:marLeft w:val="0"/>
              <w:marRight w:val="0"/>
              <w:marTop w:val="0"/>
              <w:marBottom w:val="0"/>
              <w:divBdr>
                <w:top w:val="none" w:sz="0" w:space="0" w:color="auto"/>
                <w:left w:val="none" w:sz="0" w:space="0" w:color="auto"/>
                <w:bottom w:val="none" w:sz="0" w:space="0" w:color="auto"/>
                <w:right w:val="none" w:sz="0" w:space="0" w:color="auto"/>
              </w:divBdr>
            </w:div>
          </w:divsChild>
        </w:div>
        <w:div w:id="1378696686">
          <w:marLeft w:val="0"/>
          <w:marRight w:val="0"/>
          <w:marTop w:val="0"/>
          <w:marBottom w:val="0"/>
          <w:divBdr>
            <w:top w:val="none" w:sz="0" w:space="0" w:color="auto"/>
            <w:left w:val="none" w:sz="0" w:space="0" w:color="auto"/>
            <w:bottom w:val="none" w:sz="0" w:space="0" w:color="auto"/>
            <w:right w:val="none" w:sz="0" w:space="0" w:color="auto"/>
          </w:divBdr>
          <w:divsChild>
            <w:div w:id="1308824544">
              <w:marLeft w:val="0"/>
              <w:marRight w:val="0"/>
              <w:marTop w:val="0"/>
              <w:marBottom w:val="0"/>
              <w:divBdr>
                <w:top w:val="none" w:sz="0" w:space="0" w:color="auto"/>
                <w:left w:val="none" w:sz="0" w:space="0" w:color="auto"/>
                <w:bottom w:val="none" w:sz="0" w:space="0" w:color="auto"/>
                <w:right w:val="none" w:sz="0" w:space="0" w:color="auto"/>
              </w:divBdr>
            </w:div>
            <w:div w:id="263998768">
              <w:marLeft w:val="0"/>
              <w:marRight w:val="0"/>
              <w:marTop w:val="0"/>
              <w:marBottom w:val="0"/>
              <w:divBdr>
                <w:top w:val="none" w:sz="0" w:space="0" w:color="auto"/>
                <w:left w:val="none" w:sz="0" w:space="0" w:color="auto"/>
                <w:bottom w:val="none" w:sz="0" w:space="0" w:color="auto"/>
                <w:right w:val="none" w:sz="0" w:space="0" w:color="auto"/>
              </w:divBdr>
            </w:div>
          </w:divsChild>
        </w:div>
        <w:div w:id="1839298184">
          <w:marLeft w:val="0"/>
          <w:marRight w:val="0"/>
          <w:marTop w:val="0"/>
          <w:marBottom w:val="0"/>
          <w:divBdr>
            <w:top w:val="none" w:sz="0" w:space="0" w:color="auto"/>
            <w:left w:val="none" w:sz="0" w:space="0" w:color="auto"/>
            <w:bottom w:val="none" w:sz="0" w:space="0" w:color="auto"/>
            <w:right w:val="none" w:sz="0" w:space="0" w:color="auto"/>
          </w:divBdr>
          <w:divsChild>
            <w:div w:id="1620065197">
              <w:marLeft w:val="0"/>
              <w:marRight w:val="0"/>
              <w:marTop w:val="0"/>
              <w:marBottom w:val="0"/>
              <w:divBdr>
                <w:top w:val="none" w:sz="0" w:space="0" w:color="auto"/>
                <w:left w:val="none" w:sz="0" w:space="0" w:color="auto"/>
                <w:bottom w:val="none" w:sz="0" w:space="0" w:color="auto"/>
                <w:right w:val="none" w:sz="0" w:space="0" w:color="auto"/>
              </w:divBdr>
            </w:div>
            <w:div w:id="2090301804">
              <w:marLeft w:val="0"/>
              <w:marRight w:val="0"/>
              <w:marTop w:val="0"/>
              <w:marBottom w:val="0"/>
              <w:divBdr>
                <w:top w:val="none" w:sz="0" w:space="0" w:color="auto"/>
                <w:left w:val="none" w:sz="0" w:space="0" w:color="auto"/>
                <w:bottom w:val="none" w:sz="0" w:space="0" w:color="auto"/>
                <w:right w:val="none" w:sz="0" w:space="0" w:color="auto"/>
              </w:divBdr>
            </w:div>
            <w:div w:id="1293360985">
              <w:marLeft w:val="0"/>
              <w:marRight w:val="0"/>
              <w:marTop w:val="0"/>
              <w:marBottom w:val="0"/>
              <w:divBdr>
                <w:top w:val="none" w:sz="0" w:space="0" w:color="auto"/>
                <w:left w:val="none" w:sz="0" w:space="0" w:color="auto"/>
                <w:bottom w:val="none" w:sz="0" w:space="0" w:color="auto"/>
                <w:right w:val="none" w:sz="0" w:space="0" w:color="auto"/>
              </w:divBdr>
            </w:div>
            <w:div w:id="443572544">
              <w:marLeft w:val="0"/>
              <w:marRight w:val="0"/>
              <w:marTop w:val="0"/>
              <w:marBottom w:val="0"/>
              <w:divBdr>
                <w:top w:val="none" w:sz="0" w:space="0" w:color="auto"/>
                <w:left w:val="none" w:sz="0" w:space="0" w:color="auto"/>
                <w:bottom w:val="none" w:sz="0" w:space="0" w:color="auto"/>
                <w:right w:val="none" w:sz="0" w:space="0" w:color="auto"/>
              </w:divBdr>
            </w:div>
            <w:div w:id="1726219053">
              <w:marLeft w:val="0"/>
              <w:marRight w:val="0"/>
              <w:marTop w:val="0"/>
              <w:marBottom w:val="0"/>
              <w:divBdr>
                <w:top w:val="none" w:sz="0" w:space="0" w:color="auto"/>
                <w:left w:val="none" w:sz="0" w:space="0" w:color="auto"/>
                <w:bottom w:val="none" w:sz="0" w:space="0" w:color="auto"/>
                <w:right w:val="none" w:sz="0" w:space="0" w:color="auto"/>
              </w:divBdr>
            </w:div>
          </w:divsChild>
        </w:div>
        <w:div w:id="1396049666">
          <w:marLeft w:val="0"/>
          <w:marRight w:val="0"/>
          <w:marTop w:val="0"/>
          <w:marBottom w:val="0"/>
          <w:divBdr>
            <w:top w:val="none" w:sz="0" w:space="0" w:color="auto"/>
            <w:left w:val="none" w:sz="0" w:space="0" w:color="auto"/>
            <w:bottom w:val="none" w:sz="0" w:space="0" w:color="auto"/>
            <w:right w:val="none" w:sz="0" w:space="0" w:color="auto"/>
          </w:divBdr>
          <w:divsChild>
            <w:div w:id="1478455244">
              <w:marLeft w:val="0"/>
              <w:marRight w:val="0"/>
              <w:marTop w:val="0"/>
              <w:marBottom w:val="0"/>
              <w:divBdr>
                <w:top w:val="none" w:sz="0" w:space="0" w:color="auto"/>
                <w:left w:val="none" w:sz="0" w:space="0" w:color="auto"/>
                <w:bottom w:val="none" w:sz="0" w:space="0" w:color="auto"/>
                <w:right w:val="none" w:sz="0" w:space="0" w:color="auto"/>
              </w:divBdr>
            </w:div>
            <w:div w:id="493103709">
              <w:marLeft w:val="0"/>
              <w:marRight w:val="0"/>
              <w:marTop w:val="0"/>
              <w:marBottom w:val="0"/>
              <w:divBdr>
                <w:top w:val="none" w:sz="0" w:space="0" w:color="auto"/>
                <w:left w:val="none" w:sz="0" w:space="0" w:color="auto"/>
                <w:bottom w:val="none" w:sz="0" w:space="0" w:color="auto"/>
                <w:right w:val="none" w:sz="0" w:space="0" w:color="auto"/>
              </w:divBdr>
            </w:div>
          </w:divsChild>
        </w:div>
        <w:div w:id="1469281834">
          <w:marLeft w:val="0"/>
          <w:marRight w:val="0"/>
          <w:marTop w:val="0"/>
          <w:marBottom w:val="0"/>
          <w:divBdr>
            <w:top w:val="none" w:sz="0" w:space="0" w:color="auto"/>
            <w:left w:val="none" w:sz="0" w:space="0" w:color="auto"/>
            <w:bottom w:val="none" w:sz="0" w:space="0" w:color="auto"/>
            <w:right w:val="none" w:sz="0" w:space="0" w:color="auto"/>
          </w:divBdr>
          <w:divsChild>
            <w:div w:id="1844277222">
              <w:marLeft w:val="0"/>
              <w:marRight w:val="0"/>
              <w:marTop w:val="0"/>
              <w:marBottom w:val="0"/>
              <w:divBdr>
                <w:top w:val="none" w:sz="0" w:space="0" w:color="auto"/>
                <w:left w:val="none" w:sz="0" w:space="0" w:color="auto"/>
                <w:bottom w:val="none" w:sz="0" w:space="0" w:color="auto"/>
                <w:right w:val="none" w:sz="0" w:space="0" w:color="auto"/>
              </w:divBdr>
            </w:div>
            <w:div w:id="2133085121">
              <w:marLeft w:val="0"/>
              <w:marRight w:val="0"/>
              <w:marTop w:val="0"/>
              <w:marBottom w:val="0"/>
              <w:divBdr>
                <w:top w:val="none" w:sz="0" w:space="0" w:color="auto"/>
                <w:left w:val="none" w:sz="0" w:space="0" w:color="auto"/>
                <w:bottom w:val="none" w:sz="0" w:space="0" w:color="auto"/>
                <w:right w:val="none" w:sz="0" w:space="0" w:color="auto"/>
              </w:divBdr>
            </w:div>
          </w:divsChild>
        </w:div>
        <w:div w:id="2095785083">
          <w:marLeft w:val="0"/>
          <w:marRight w:val="0"/>
          <w:marTop w:val="0"/>
          <w:marBottom w:val="0"/>
          <w:divBdr>
            <w:top w:val="none" w:sz="0" w:space="0" w:color="auto"/>
            <w:left w:val="none" w:sz="0" w:space="0" w:color="auto"/>
            <w:bottom w:val="none" w:sz="0" w:space="0" w:color="auto"/>
            <w:right w:val="none" w:sz="0" w:space="0" w:color="auto"/>
          </w:divBdr>
          <w:divsChild>
            <w:div w:id="1660962330">
              <w:marLeft w:val="0"/>
              <w:marRight w:val="0"/>
              <w:marTop w:val="0"/>
              <w:marBottom w:val="0"/>
              <w:divBdr>
                <w:top w:val="none" w:sz="0" w:space="0" w:color="auto"/>
                <w:left w:val="none" w:sz="0" w:space="0" w:color="auto"/>
                <w:bottom w:val="none" w:sz="0" w:space="0" w:color="auto"/>
                <w:right w:val="none" w:sz="0" w:space="0" w:color="auto"/>
              </w:divBdr>
            </w:div>
          </w:divsChild>
        </w:div>
        <w:div w:id="348798643">
          <w:marLeft w:val="0"/>
          <w:marRight w:val="0"/>
          <w:marTop w:val="0"/>
          <w:marBottom w:val="0"/>
          <w:divBdr>
            <w:top w:val="none" w:sz="0" w:space="0" w:color="auto"/>
            <w:left w:val="none" w:sz="0" w:space="0" w:color="auto"/>
            <w:bottom w:val="none" w:sz="0" w:space="0" w:color="auto"/>
            <w:right w:val="none" w:sz="0" w:space="0" w:color="auto"/>
          </w:divBdr>
          <w:divsChild>
            <w:div w:id="152139875">
              <w:marLeft w:val="0"/>
              <w:marRight w:val="0"/>
              <w:marTop w:val="0"/>
              <w:marBottom w:val="0"/>
              <w:divBdr>
                <w:top w:val="none" w:sz="0" w:space="0" w:color="auto"/>
                <w:left w:val="none" w:sz="0" w:space="0" w:color="auto"/>
                <w:bottom w:val="none" w:sz="0" w:space="0" w:color="auto"/>
                <w:right w:val="none" w:sz="0" w:space="0" w:color="auto"/>
              </w:divBdr>
            </w:div>
          </w:divsChild>
        </w:div>
        <w:div w:id="170998028">
          <w:marLeft w:val="0"/>
          <w:marRight w:val="0"/>
          <w:marTop w:val="0"/>
          <w:marBottom w:val="0"/>
          <w:divBdr>
            <w:top w:val="none" w:sz="0" w:space="0" w:color="auto"/>
            <w:left w:val="none" w:sz="0" w:space="0" w:color="auto"/>
            <w:bottom w:val="none" w:sz="0" w:space="0" w:color="auto"/>
            <w:right w:val="none" w:sz="0" w:space="0" w:color="auto"/>
          </w:divBdr>
          <w:divsChild>
            <w:div w:id="1967733559">
              <w:marLeft w:val="0"/>
              <w:marRight w:val="0"/>
              <w:marTop w:val="0"/>
              <w:marBottom w:val="0"/>
              <w:divBdr>
                <w:top w:val="none" w:sz="0" w:space="0" w:color="auto"/>
                <w:left w:val="none" w:sz="0" w:space="0" w:color="auto"/>
                <w:bottom w:val="none" w:sz="0" w:space="0" w:color="auto"/>
                <w:right w:val="none" w:sz="0" w:space="0" w:color="auto"/>
              </w:divBdr>
            </w:div>
            <w:div w:id="1244954073">
              <w:marLeft w:val="0"/>
              <w:marRight w:val="0"/>
              <w:marTop w:val="0"/>
              <w:marBottom w:val="0"/>
              <w:divBdr>
                <w:top w:val="none" w:sz="0" w:space="0" w:color="auto"/>
                <w:left w:val="none" w:sz="0" w:space="0" w:color="auto"/>
                <w:bottom w:val="none" w:sz="0" w:space="0" w:color="auto"/>
                <w:right w:val="none" w:sz="0" w:space="0" w:color="auto"/>
              </w:divBdr>
            </w:div>
          </w:divsChild>
        </w:div>
        <w:div w:id="1717704674">
          <w:marLeft w:val="0"/>
          <w:marRight w:val="0"/>
          <w:marTop w:val="0"/>
          <w:marBottom w:val="0"/>
          <w:divBdr>
            <w:top w:val="none" w:sz="0" w:space="0" w:color="auto"/>
            <w:left w:val="none" w:sz="0" w:space="0" w:color="auto"/>
            <w:bottom w:val="none" w:sz="0" w:space="0" w:color="auto"/>
            <w:right w:val="none" w:sz="0" w:space="0" w:color="auto"/>
          </w:divBdr>
          <w:divsChild>
            <w:div w:id="493565521">
              <w:marLeft w:val="0"/>
              <w:marRight w:val="0"/>
              <w:marTop w:val="0"/>
              <w:marBottom w:val="0"/>
              <w:divBdr>
                <w:top w:val="none" w:sz="0" w:space="0" w:color="auto"/>
                <w:left w:val="none" w:sz="0" w:space="0" w:color="auto"/>
                <w:bottom w:val="none" w:sz="0" w:space="0" w:color="auto"/>
                <w:right w:val="none" w:sz="0" w:space="0" w:color="auto"/>
              </w:divBdr>
            </w:div>
          </w:divsChild>
        </w:div>
        <w:div w:id="1782799604">
          <w:marLeft w:val="0"/>
          <w:marRight w:val="0"/>
          <w:marTop w:val="0"/>
          <w:marBottom w:val="0"/>
          <w:divBdr>
            <w:top w:val="none" w:sz="0" w:space="0" w:color="auto"/>
            <w:left w:val="none" w:sz="0" w:space="0" w:color="auto"/>
            <w:bottom w:val="none" w:sz="0" w:space="0" w:color="auto"/>
            <w:right w:val="none" w:sz="0" w:space="0" w:color="auto"/>
          </w:divBdr>
          <w:divsChild>
            <w:div w:id="1263077122">
              <w:marLeft w:val="0"/>
              <w:marRight w:val="0"/>
              <w:marTop w:val="0"/>
              <w:marBottom w:val="0"/>
              <w:divBdr>
                <w:top w:val="none" w:sz="0" w:space="0" w:color="auto"/>
                <w:left w:val="none" w:sz="0" w:space="0" w:color="auto"/>
                <w:bottom w:val="none" w:sz="0" w:space="0" w:color="auto"/>
                <w:right w:val="none" w:sz="0" w:space="0" w:color="auto"/>
              </w:divBdr>
            </w:div>
          </w:divsChild>
        </w:div>
        <w:div w:id="54008162">
          <w:marLeft w:val="0"/>
          <w:marRight w:val="0"/>
          <w:marTop w:val="0"/>
          <w:marBottom w:val="0"/>
          <w:divBdr>
            <w:top w:val="none" w:sz="0" w:space="0" w:color="auto"/>
            <w:left w:val="none" w:sz="0" w:space="0" w:color="auto"/>
            <w:bottom w:val="none" w:sz="0" w:space="0" w:color="auto"/>
            <w:right w:val="none" w:sz="0" w:space="0" w:color="auto"/>
          </w:divBdr>
          <w:divsChild>
            <w:div w:id="717821245">
              <w:marLeft w:val="0"/>
              <w:marRight w:val="0"/>
              <w:marTop w:val="0"/>
              <w:marBottom w:val="0"/>
              <w:divBdr>
                <w:top w:val="none" w:sz="0" w:space="0" w:color="auto"/>
                <w:left w:val="none" w:sz="0" w:space="0" w:color="auto"/>
                <w:bottom w:val="none" w:sz="0" w:space="0" w:color="auto"/>
                <w:right w:val="none" w:sz="0" w:space="0" w:color="auto"/>
              </w:divBdr>
            </w:div>
            <w:div w:id="1093163509">
              <w:marLeft w:val="0"/>
              <w:marRight w:val="0"/>
              <w:marTop w:val="0"/>
              <w:marBottom w:val="0"/>
              <w:divBdr>
                <w:top w:val="none" w:sz="0" w:space="0" w:color="auto"/>
                <w:left w:val="none" w:sz="0" w:space="0" w:color="auto"/>
                <w:bottom w:val="none" w:sz="0" w:space="0" w:color="auto"/>
                <w:right w:val="none" w:sz="0" w:space="0" w:color="auto"/>
              </w:divBdr>
            </w:div>
            <w:div w:id="532380207">
              <w:marLeft w:val="0"/>
              <w:marRight w:val="0"/>
              <w:marTop w:val="0"/>
              <w:marBottom w:val="0"/>
              <w:divBdr>
                <w:top w:val="none" w:sz="0" w:space="0" w:color="auto"/>
                <w:left w:val="none" w:sz="0" w:space="0" w:color="auto"/>
                <w:bottom w:val="none" w:sz="0" w:space="0" w:color="auto"/>
                <w:right w:val="none" w:sz="0" w:space="0" w:color="auto"/>
              </w:divBdr>
            </w:div>
            <w:div w:id="337850818">
              <w:marLeft w:val="0"/>
              <w:marRight w:val="0"/>
              <w:marTop w:val="0"/>
              <w:marBottom w:val="0"/>
              <w:divBdr>
                <w:top w:val="none" w:sz="0" w:space="0" w:color="auto"/>
                <w:left w:val="none" w:sz="0" w:space="0" w:color="auto"/>
                <w:bottom w:val="none" w:sz="0" w:space="0" w:color="auto"/>
                <w:right w:val="none" w:sz="0" w:space="0" w:color="auto"/>
              </w:divBdr>
            </w:div>
          </w:divsChild>
        </w:div>
        <w:div w:id="752048284">
          <w:marLeft w:val="0"/>
          <w:marRight w:val="0"/>
          <w:marTop w:val="0"/>
          <w:marBottom w:val="0"/>
          <w:divBdr>
            <w:top w:val="none" w:sz="0" w:space="0" w:color="auto"/>
            <w:left w:val="none" w:sz="0" w:space="0" w:color="auto"/>
            <w:bottom w:val="none" w:sz="0" w:space="0" w:color="auto"/>
            <w:right w:val="none" w:sz="0" w:space="0" w:color="auto"/>
          </w:divBdr>
          <w:divsChild>
            <w:div w:id="1131049269">
              <w:marLeft w:val="0"/>
              <w:marRight w:val="0"/>
              <w:marTop w:val="0"/>
              <w:marBottom w:val="0"/>
              <w:divBdr>
                <w:top w:val="none" w:sz="0" w:space="0" w:color="auto"/>
                <w:left w:val="none" w:sz="0" w:space="0" w:color="auto"/>
                <w:bottom w:val="none" w:sz="0" w:space="0" w:color="auto"/>
                <w:right w:val="none" w:sz="0" w:space="0" w:color="auto"/>
              </w:divBdr>
            </w:div>
          </w:divsChild>
        </w:div>
        <w:div w:id="585267947">
          <w:marLeft w:val="0"/>
          <w:marRight w:val="0"/>
          <w:marTop w:val="0"/>
          <w:marBottom w:val="0"/>
          <w:divBdr>
            <w:top w:val="none" w:sz="0" w:space="0" w:color="auto"/>
            <w:left w:val="none" w:sz="0" w:space="0" w:color="auto"/>
            <w:bottom w:val="none" w:sz="0" w:space="0" w:color="auto"/>
            <w:right w:val="none" w:sz="0" w:space="0" w:color="auto"/>
          </w:divBdr>
          <w:divsChild>
            <w:div w:id="1937668280">
              <w:marLeft w:val="0"/>
              <w:marRight w:val="0"/>
              <w:marTop w:val="0"/>
              <w:marBottom w:val="0"/>
              <w:divBdr>
                <w:top w:val="none" w:sz="0" w:space="0" w:color="auto"/>
                <w:left w:val="none" w:sz="0" w:space="0" w:color="auto"/>
                <w:bottom w:val="none" w:sz="0" w:space="0" w:color="auto"/>
                <w:right w:val="none" w:sz="0" w:space="0" w:color="auto"/>
              </w:divBdr>
            </w:div>
            <w:div w:id="1778673615">
              <w:marLeft w:val="0"/>
              <w:marRight w:val="0"/>
              <w:marTop w:val="0"/>
              <w:marBottom w:val="0"/>
              <w:divBdr>
                <w:top w:val="none" w:sz="0" w:space="0" w:color="auto"/>
                <w:left w:val="none" w:sz="0" w:space="0" w:color="auto"/>
                <w:bottom w:val="none" w:sz="0" w:space="0" w:color="auto"/>
                <w:right w:val="none" w:sz="0" w:space="0" w:color="auto"/>
              </w:divBdr>
            </w:div>
          </w:divsChild>
        </w:div>
        <w:div w:id="910773942">
          <w:marLeft w:val="0"/>
          <w:marRight w:val="0"/>
          <w:marTop w:val="0"/>
          <w:marBottom w:val="0"/>
          <w:divBdr>
            <w:top w:val="none" w:sz="0" w:space="0" w:color="auto"/>
            <w:left w:val="none" w:sz="0" w:space="0" w:color="auto"/>
            <w:bottom w:val="none" w:sz="0" w:space="0" w:color="auto"/>
            <w:right w:val="none" w:sz="0" w:space="0" w:color="auto"/>
          </w:divBdr>
          <w:divsChild>
            <w:div w:id="725026901">
              <w:marLeft w:val="0"/>
              <w:marRight w:val="0"/>
              <w:marTop w:val="0"/>
              <w:marBottom w:val="0"/>
              <w:divBdr>
                <w:top w:val="none" w:sz="0" w:space="0" w:color="auto"/>
                <w:left w:val="none" w:sz="0" w:space="0" w:color="auto"/>
                <w:bottom w:val="none" w:sz="0" w:space="0" w:color="auto"/>
                <w:right w:val="none" w:sz="0" w:space="0" w:color="auto"/>
              </w:divBdr>
            </w:div>
          </w:divsChild>
        </w:div>
        <w:div w:id="534121118">
          <w:marLeft w:val="0"/>
          <w:marRight w:val="0"/>
          <w:marTop w:val="0"/>
          <w:marBottom w:val="0"/>
          <w:divBdr>
            <w:top w:val="none" w:sz="0" w:space="0" w:color="auto"/>
            <w:left w:val="none" w:sz="0" w:space="0" w:color="auto"/>
            <w:bottom w:val="none" w:sz="0" w:space="0" w:color="auto"/>
            <w:right w:val="none" w:sz="0" w:space="0" w:color="auto"/>
          </w:divBdr>
          <w:divsChild>
            <w:div w:id="1279025413">
              <w:marLeft w:val="0"/>
              <w:marRight w:val="0"/>
              <w:marTop w:val="0"/>
              <w:marBottom w:val="0"/>
              <w:divBdr>
                <w:top w:val="none" w:sz="0" w:space="0" w:color="auto"/>
                <w:left w:val="none" w:sz="0" w:space="0" w:color="auto"/>
                <w:bottom w:val="none" w:sz="0" w:space="0" w:color="auto"/>
                <w:right w:val="none" w:sz="0" w:space="0" w:color="auto"/>
              </w:divBdr>
            </w:div>
          </w:divsChild>
        </w:div>
        <w:div w:id="1532841081">
          <w:marLeft w:val="0"/>
          <w:marRight w:val="0"/>
          <w:marTop w:val="0"/>
          <w:marBottom w:val="0"/>
          <w:divBdr>
            <w:top w:val="none" w:sz="0" w:space="0" w:color="auto"/>
            <w:left w:val="none" w:sz="0" w:space="0" w:color="auto"/>
            <w:bottom w:val="none" w:sz="0" w:space="0" w:color="auto"/>
            <w:right w:val="none" w:sz="0" w:space="0" w:color="auto"/>
          </w:divBdr>
          <w:divsChild>
            <w:div w:id="1786264875">
              <w:marLeft w:val="0"/>
              <w:marRight w:val="0"/>
              <w:marTop w:val="0"/>
              <w:marBottom w:val="0"/>
              <w:divBdr>
                <w:top w:val="none" w:sz="0" w:space="0" w:color="auto"/>
                <w:left w:val="none" w:sz="0" w:space="0" w:color="auto"/>
                <w:bottom w:val="none" w:sz="0" w:space="0" w:color="auto"/>
                <w:right w:val="none" w:sz="0" w:space="0" w:color="auto"/>
              </w:divBdr>
            </w:div>
            <w:div w:id="716853679">
              <w:marLeft w:val="0"/>
              <w:marRight w:val="0"/>
              <w:marTop w:val="0"/>
              <w:marBottom w:val="0"/>
              <w:divBdr>
                <w:top w:val="none" w:sz="0" w:space="0" w:color="auto"/>
                <w:left w:val="none" w:sz="0" w:space="0" w:color="auto"/>
                <w:bottom w:val="none" w:sz="0" w:space="0" w:color="auto"/>
                <w:right w:val="none" w:sz="0" w:space="0" w:color="auto"/>
              </w:divBdr>
            </w:div>
            <w:div w:id="1119688578">
              <w:marLeft w:val="0"/>
              <w:marRight w:val="0"/>
              <w:marTop w:val="0"/>
              <w:marBottom w:val="0"/>
              <w:divBdr>
                <w:top w:val="none" w:sz="0" w:space="0" w:color="auto"/>
                <w:left w:val="none" w:sz="0" w:space="0" w:color="auto"/>
                <w:bottom w:val="none" w:sz="0" w:space="0" w:color="auto"/>
                <w:right w:val="none" w:sz="0" w:space="0" w:color="auto"/>
              </w:divBdr>
            </w:div>
          </w:divsChild>
        </w:div>
        <w:div w:id="53739890">
          <w:marLeft w:val="0"/>
          <w:marRight w:val="0"/>
          <w:marTop w:val="0"/>
          <w:marBottom w:val="0"/>
          <w:divBdr>
            <w:top w:val="none" w:sz="0" w:space="0" w:color="auto"/>
            <w:left w:val="none" w:sz="0" w:space="0" w:color="auto"/>
            <w:bottom w:val="none" w:sz="0" w:space="0" w:color="auto"/>
            <w:right w:val="none" w:sz="0" w:space="0" w:color="auto"/>
          </w:divBdr>
          <w:divsChild>
            <w:div w:id="1360348752">
              <w:marLeft w:val="0"/>
              <w:marRight w:val="0"/>
              <w:marTop w:val="0"/>
              <w:marBottom w:val="0"/>
              <w:divBdr>
                <w:top w:val="none" w:sz="0" w:space="0" w:color="auto"/>
                <w:left w:val="none" w:sz="0" w:space="0" w:color="auto"/>
                <w:bottom w:val="none" w:sz="0" w:space="0" w:color="auto"/>
                <w:right w:val="none" w:sz="0" w:space="0" w:color="auto"/>
              </w:divBdr>
            </w:div>
          </w:divsChild>
        </w:div>
        <w:div w:id="225536021">
          <w:marLeft w:val="0"/>
          <w:marRight w:val="0"/>
          <w:marTop w:val="0"/>
          <w:marBottom w:val="0"/>
          <w:divBdr>
            <w:top w:val="none" w:sz="0" w:space="0" w:color="auto"/>
            <w:left w:val="none" w:sz="0" w:space="0" w:color="auto"/>
            <w:bottom w:val="none" w:sz="0" w:space="0" w:color="auto"/>
            <w:right w:val="none" w:sz="0" w:space="0" w:color="auto"/>
          </w:divBdr>
          <w:divsChild>
            <w:div w:id="1988321424">
              <w:marLeft w:val="0"/>
              <w:marRight w:val="0"/>
              <w:marTop w:val="0"/>
              <w:marBottom w:val="0"/>
              <w:divBdr>
                <w:top w:val="none" w:sz="0" w:space="0" w:color="auto"/>
                <w:left w:val="none" w:sz="0" w:space="0" w:color="auto"/>
                <w:bottom w:val="none" w:sz="0" w:space="0" w:color="auto"/>
                <w:right w:val="none" w:sz="0" w:space="0" w:color="auto"/>
              </w:divBdr>
            </w:div>
            <w:div w:id="502478405">
              <w:marLeft w:val="0"/>
              <w:marRight w:val="0"/>
              <w:marTop w:val="0"/>
              <w:marBottom w:val="0"/>
              <w:divBdr>
                <w:top w:val="none" w:sz="0" w:space="0" w:color="auto"/>
                <w:left w:val="none" w:sz="0" w:space="0" w:color="auto"/>
                <w:bottom w:val="none" w:sz="0" w:space="0" w:color="auto"/>
                <w:right w:val="none" w:sz="0" w:space="0" w:color="auto"/>
              </w:divBdr>
            </w:div>
            <w:div w:id="2063479423">
              <w:marLeft w:val="0"/>
              <w:marRight w:val="0"/>
              <w:marTop w:val="0"/>
              <w:marBottom w:val="0"/>
              <w:divBdr>
                <w:top w:val="none" w:sz="0" w:space="0" w:color="auto"/>
                <w:left w:val="none" w:sz="0" w:space="0" w:color="auto"/>
                <w:bottom w:val="none" w:sz="0" w:space="0" w:color="auto"/>
                <w:right w:val="none" w:sz="0" w:space="0" w:color="auto"/>
              </w:divBdr>
            </w:div>
            <w:div w:id="1071850153">
              <w:marLeft w:val="0"/>
              <w:marRight w:val="0"/>
              <w:marTop w:val="0"/>
              <w:marBottom w:val="0"/>
              <w:divBdr>
                <w:top w:val="none" w:sz="0" w:space="0" w:color="auto"/>
                <w:left w:val="none" w:sz="0" w:space="0" w:color="auto"/>
                <w:bottom w:val="none" w:sz="0" w:space="0" w:color="auto"/>
                <w:right w:val="none" w:sz="0" w:space="0" w:color="auto"/>
              </w:divBdr>
            </w:div>
            <w:div w:id="1331711023">
              <w:marLeft w:val="0"/>
              <w:marRight w:val="0"/>
              <w:marTop w:val="0"/>
              <w:marBottom w:val="0"/>
              <w:divBdr>
                <w:top w:val="none" w:sz="0" w:space="0" w:color="auto"/>
                <w:left w:val="none" w:sz="0" w:space="0" w:color="auto"/>
                <w:bottom w:val="none" w:sz="0" w:space="0" w:color="auto"/>
                <w:right w:val="none" w:sz="0" w:space="0" w:color="auto"/>
              </w:divBdr>
            </w:div>
            <w:div w:id="1251498938">
              <w:marLeft w:val="0"/>
              <w:marRight w:val="0"/>
              <w:marTop w:val="0"/>
              <w:marBottom w:val="0"/>
              <w:divBdr>
                <w:top w:val="none" w:sz="0" w:space="0" w:color="auto"/>
                <w:left w:val="none" w:sz="0" w:space="0" w:color="auto"/>
                <w:bottom w:val="none" w:sz="0" w:space="0" w:color="auto"/>
                <w:right w:val="none" w:sz="0" w:space="0" w:color="auto"/>
              </w:divBdr>
            </w:div>
          </w:divsChild>
        </w:div>
        <w:div w:id="1687560010">
          <w:marLeft w:val="0"/>
          <w:marRight w:val="0"/>
          <w:marTop w:val="0"/>
          <w:marBottom w:val="0"/>
          <w:divBdr>
            <w:top w:val="none" w:sz="0" w:space="0" w:color="auto"/>
            <w:left w:val="none" w:sz="0" w:space="0" w:color="auto"/>
            <w:bottom w:val="none" w:sz="0" w:space="0" w:color="auto"/>
            <w:right w:val="none" w:sz="0" w:space="0" w:color="auto"/>
          </w:divBdr>
          <w:divsChild>
            <w:div w:id="258678297">
              <w:marLeft w:val="0"/>
              <w:marRight w:val="0"/>
              <w:marTop w:val="0"/>
              <w:marBottom w:val="0"/>
              <w:divBdr>
                <w:top w:val="none" w:sz="0" w:space="0" w:color="auto"/>
                <w:left w:val="none" w:sz="0" w:space="0" w:color="auto"/>
                <w:bottom w:val="none" w:sz="0" w:space="0" w:color="auto"/>
                <w:right w:val="none" w:sz="0" w:space="0" w:color="auto"/>
              </w:divBdr>
            </w:div>
            <w:div w:id="1042554877">
              <w:marLeft w:val="0"/>
              <w:marRight w:val="0"/>
              <w:marTop w:val="0"/>
              <w:marBottom w:val="0"/>
              <w:divBdr>
                <w:top w:val="none" w:sz="0" w:space="0" w:color="auto"/>
                <w:left w:val="none" w:sz="0" w:space="0" w:color="auto"/>
                <w:bottom w:val="none" w:sz="0" w:space="0" w:color="auto"/>
                <w:right w:val="none" w:sz="0" w:space="0" w:color="auto"/>
              </w:divBdr>
            </w:div>
            <w:div w:id="857889399">
              <w:marLeft w:val="0"/>
              <w:marRight w:val="0"/>
              <w:marTop w:val="0"/>
              <w:marBottom w:val="0"/>
              <w:divBdr>
                <w:top w:val="none" w:sz="0" w:space="0" w:color="auto"/>
                <w:left w:val="none" w:sz="0" w:space="0" w:color="auto"/>
                <w:bottom w:val="none" w:sz="0" w:space="0" w:color="auto"/>
                <w:right w:val="none" w:sz="0" w:space="0" w:color="auto"/>
              </w:divBdr>
            </w:div>
            <w:div w:id="1011026019">
              <w:marLeft w:val="0"/>
              <w:marRight w:val="0"/>
              <w:marTop w:val="0"/>
              <w:marBottom w:val="0"/>
              <w:divBdr>
                <w:top w:val="none" w:sz="0" w:space="0" w:color="auto"/>
                <w:left w:val="none" w:sz="0" w:space="0" w:color="auto"/>
                <w:bottom w:val="none" w:sz="0" w:space="0" w:color="auto"/>
                <w:right w:val="none" w:sz="0" w:space="0" w:color="auto"/>
              </w:divBdr>
            </w:div>
            <w:div w:id="1000082520">
              <w:marLeft w:val="0"/>
              <w:marRight w:val="0"/>
              <w:marTop w:val="0"/>
              <w:marBottom w:val="0"/>
              <w:divBdr>
                <w:top w:val="none" w:sz="0" w:space="0" w:color="auto"/>
                <w:left w:val="none" w:sz="0" w:space="0" w:color="auto"/>
                <w:bottom w:val="none" w:sz="0" w:space="0" w:color="auto"/>
                <w:right w:val="none" w:sz="0" w:space="0" w:color="auto"/>
              </w:divBdr>
            </w:div>
            <w:div w:id="264000267">
              <w:marLeft w:val="0"/>
              <w:marRight w:val="0"/>
              <w:marTop w:val="0"/>
              <w:marBottom w:val="0"/>
              <w:divBdr>
                <w:top w:val="none" w:sz="0" w:space="0" w:color="auto"/>
                <w:left w:val="none" w:sz="0" w:space="0" w:color="auto"/>
                <w:bottom w:val="none" w:sz="0" w:space="0" w:color="auto"/>
                <w:right w:val="none" w:sz="0" w:space="0" w:color="auto"/>
              </w:divBdr>
            </w:div>
          </w:divsChild>
        </w:div>
        <w:div w:id="705182520">
          <w:marLeft w:val="0"/>
          <w:marRight w:val="0"/>
          <w:marTop w:val="0"/>
          <w:marBottom w:val="0"/>
          <w:divBdr>
            <w:top w:val="none" w:sz="0" w:space="0" w:color="auto"/>
            <w:left w:val="none" w:sz="0" w:space="0" w:color="auto"/>
            <w:bottom w:val="none" w:sz="0" w:space="0" w:color="auto"/>
            <w:right w:val="none" w:sz="0" w:space="0" w:color="auto"/>
          </w:divBdr>
          <w:divsChild>
            <w:div w:id="1914578504">
              <w:marLeft w:val="0"/>
              <w:marRight w:val="0"/>
              <w:marTop w:val="0"/>
              <w:marBottom w:val="0"/>
              <w:divBdr>
                <w:top w:val="none" w:sz="0" w:space="0" w:color="auto"/>
                <w:left w:val="none" w:sz="0" w:space="0" w:color="auto"/>
                <w:bottom w:val="none" w:sz="0" w:space="0" w:color="auto"/>
                <w:right w:val="none" w:sz="0" w:space="0" w:color="auto"/>
              </w:divBdr>
            </w:div>
          </w:divsChild>
        </w:div>
        <w:div w:id="206721058">
          <w:marLeft w:val="0"/>
          <w:marRight w:val="0"/>
          <w:marTop w:val="0"/>
          <w:marBottom w:val="0"/>
          <w:divBdr>
            <w:top w:val="none" w:sz="0" w:space="0" w:color="auto"/>
            <w:left w:val="none" w:sz="0" w:space="0" w:color="auto"/>
            <w:bottom w:val="none" w:sz="0" w:space="0" w:color="auto"/>
            <w:right w:val="none" w:sz="0" w:space="0" w:color="auto"/>
          </w:divBdr>
          <w:divsChild>
            <w:div w:id="1870995710">
              <w:marLeft w:val="0"/>
              <w:marRight w:val="0"/>
              <w:marTop w:val="0"/>
              <w:marBottom w:val="0"/>
              <w:divBdr>
                <w:top w:val="none" w:sz="0" w:space="0" w:color="auto"/>
                <w:left w:val="none" w:sz="0" w:space="0" w:color="auto"/>
                <w:bottom w:val="none" w:sz="0" w:space="0" w:color="auto"/>
                <w:right w:val="none" w:sz="0" w:space="0" w:color="auto"/>
              </w:divBdr>
            </w:div>
            <w:div w:id="1385105359">
              <w:marLeft w:val="0"/>
              <w:marRight w:val="0"/>
              <w:marTop w:val="0"/>
              <w:marBottom w:val="0"/>
              <w:divBdr>
                <w:top w:val="none" w:sz="0" w:space="0" w:color="auto"/>
                <w:left w:val="none" w:sz="0" w:space="0" w:color="auto"/>
                <w:bottom w:val="none" w:sz="0" w:space="0" w:color="auto"/>
                <w:right w:val="none" w:sz="0" w:space="0" w:color="auto"/>
              </w:divBdr>
            </w:div>
          </w:divsChild>
        </w:div>
        <w:div w:id="2004241421">
          <w:marLeft w:val="0"/>
          <w:marRight w:val="0"/>
          <w:marTop w:val="0"/>
          <w:marBottom w:val="0"/>
          <w:divBdr>
            <w:top w:val="none" w:sz="0" w:space="0" w:color="auto"/>
            <w:left w:val="none" w:sz="0" w:space="0" w:color="auto"/>
            <w:bottom w:val="none" w:sz="0" w:space="0" w:color="auto"/>
            <w:right w:val="none" w:sz="0" w:space="0" w:color="auto"/>
          </w:divBdr>
          <w:divsChild>
            <w:div w:id="1520582866">
              <w:marLeft w:val="0"/>
              <w:marRight w:val="0"/>
              <w:marTop w:val="0"/>
              <w:marBottom w:val="0"/>
              <w:divBdr>
                <w:top w:val="none" w:sz="0" w:space="0" w:color="auto"/>
                <w:left w:val="none" w:sz="0" w:space="0" w:color="auto"/>
                <w:bottom w:val="none" w:sz="0" w:space="0" w:color="auto"/>
                <w:right w:val="none" w:sz="0" w:space="0" w:color="auto"/>
              </w:divBdr>
            </w:div>
            <w:div w:id="1461143801">
              <w:marLeft w:val="0"/>
              <w:marRight w:val="0"/>
              <w:marTop w:val="0"/>
              <w:marBottom w:val="0"/>
              <w:divBdr>
                <w:top w:val="none" w:sz="0" w:space="0" w:color="auto"/>
                <w:left w:val="none" w:sz="0" w:space="0" w:color="auto"/>
                <w:bottom w:val="none" w:sz="0" w:space="0" w:color="auto"/>
                <w:right w:val="none" w:sz="0" w:space="0" w:color="auto"/>
              </w:divBdr>
            </w:div>
            <w:div w:id="290091202">
              <w:marLeft w:val="0"/>
              <w:marRight w:val="0"/>
              <w:marTop w:val="0"/>
              <w:marBottom w:val="0"/>
              <w:divBdr>
                <w:top w:val="none" w:sz="0" w:space="0" w:color="auto"/>
                <w:left w:val="none" w:sz="0" w:space="0" w:color="auto"/>
                <w:bottom w:val="none" w:sz="0" w:space="0" w:color="auto"/>
                <w:right w:val="none" w:sz="0" w:space="0" w:color="auto"/>
              </w:divBdr>
            </w:div>
          </w:divsChild>
        </w:div>
        <w:div w:id="352415737">
          <w:marLeft w:val="0"/>
          <w:marRight w:val="0"/>
          <w:marTop w:val="0"/>
          <w:marBottom w:val="0"/>
          <w:divBdr>
            <w:top w:val="none" w:sz="0" w:space="0" w:color="auto"/>
            <w:left w:val="none" w:sz="0" w:space="0" w:color="auto"/>
            <w:bottom w:val="none" w:sz="0" w:space="0" w:color="auto"/>
            <w:right w:val="none" w:sz="0" w:space="0" w:color="auto"/>
          </w:divBdr>
          <w:divsChild>
            <w:div w:id="559244046">
              <w:marLeft w:val="0"/>
              <w:marRight w:val="0"/>
              <w:marTop w:val="0"/>
              <w:marBottom w:val="0"/>
              <w:divBdr>
                <w:top w:val="none" w:sz="0" w:space="0" w:color="auto"/>
                <w:left w:val="none" w:sz="0" w:space="0" w:color="auto"/>
                <w:bottom w:val="none" w:sz="0" w:space="0" w:color="auto"/>
                <w:right w:val="none" w:sz="0" w:space="0" w:color="auto"/>
              </w:divBdr>
            </w:div>
            <w:div w:id="790131040">
              <w:marLeft w:val="0"/>
              <w:marRight w:val="0"/>
              <w:marTop w:val="0"/>
              <w:marBottom w:val="0"/>
              <w:divBdr>
                <w:top w:val="none" w:sz="0" w:space="0" w:color="auto"/>
                <w:left w:val="none" w:sz="0" w:space="0" w:color="auto"/>
                <w:bottom w:val="none" w:sz="0" w:space="0" w:color="auto"/>
                <w:right w:val="none" w:sz="0" w:space="0" w:color="auto"/>
              </w:divBdr>
            </w:div>
          </w:divsChild>
        </w:div>
        <w:div w:id="1629504893">
          <w:marLeft w:val="0"/>
          <w:marRight w:val="0"/>
          <w:marTop w:val="0"/>
          <w:marBottom w:val="0"/>
          <w:divBdr>
            <w:top w:val="none" w:sz="0" w:space="0" w:color="auto"/>
            <w:left w:val="none" w:sz="0" w:space="0" w:color="auto"/>
            <w:bottom w:val="none" w:sz="0" w:space="0" w:color="auto"/>
            <w:right w:val="none" w:sz="0" w:space="0" w:color="auto"/>
          </w:divBdr>
          <w:divsChild>
            <w:div w:id="1489663290">
              <w:marLeft w:val="0"/>
              <w:marRight w:val="0"/>
              <w:marTop w:val="0"/>
              <w:marBottom w:val="0"/>
              <w:divBdr>
                <w:top w:val="none" w:sz="0" w:space="0" w:color="auto"/>
                <w:left w:val="none" w:sz="0" w:space="0" w:color="auto"/>
                <w:bottom w:val="none" w:sz="0" w:space="0" w:color="auto"/>
                <w:right w:val="none" w:sz="0" w:space="0" w:color="auto"/>
              </w:divBdr>
            </w:div>
            <w:div w:id="1741708243">
              <w:marLeft w:val="0"/>
              <w:marRight w:val="0"/>
              <w:marTop w:val="0"/>
              <w:marBottom w:val="0"/>
              <w:divBdr>
                <w:top w:val="none" w:sz="0" w:space="0" w:color="auto"/>
                <w:left w:val="none" w:sz="0" w:space="0" w:color="auto"/>
                <w:bottom w:val="none" w:sz="0" w:space="0" w:color="auto"/>
                <w:right w:val="none" w:sz="0" w:space="0" w:color="auto"/>
              </w:divBdr>
            </w:div>
            <w:div w:id="1614434439">
              <w:marLeft w:val="0"/>
              <w:marRight w:val="0"/>
              <w:marTop w:val="0"/>
              <w:marBottom w:val="0"/>
              <w:divBdr>
                <w:top w:val="none" w:sz="0" w:space="0" w:color="auto"/>
                <w:left w:val="none" w:sz="0" w:space="0" w:color="auto"/>
                <w:bottom w:val="none" w:sz="0" w:space="0" w:color="auto"/>
                <w:right w:val="none" w:sz="0" w:space="0" w:color="auto"/>
              </w:divBdr>
            </w:div>
            <w:div w:id="1813252312">
              <w:marLeft w:val="0"/>
              <w:marRight w:val="0"/>
              <w:marTop w:val="0"/>
              <w:marBottom w:val="0"/>
              <w:divBdr>
                <w:top w:val="none" w:sz="0" w:space="0" w:color="auto"/>
                <w:left w:val="none" w:sz="0" w:space="0" w:color="auto"/>
                <w:bottom w:val="none" w:sz="0" w:space="0" w:color="auto"/>
                <w:right w:val="none" w:sz="0" w:space="0" w:color="auto"/>
              </w:divBdr>
            </w:div>
          </w:divsChild>
        </w:div>
        <w:div w:id="81610507">
          <w:marLeft w:val="0"/>
          <w:marRight w:val="0"/>
          <w:marTop w:val="0"/>
          <w:marBottom w:val="0"/>
          <w:divBdr>
            <w:top w:val="none" w:sz="0" w:space="0" w:color="auto"/>
            <w:left w:val="none" w:sz="0" w:space="0" w:color="auto"/>
            <w:bottom w:val="none" w:sz="0" w:space="0" w:color="auto"/>
            <w:right w:val="none" w:sz="0" w:space="0" w:color="auto"/>
          </w:divBdr>
          <w:divsChild>
            <w:div w:id="1682395836">
              <w:marLeft w:val="0"/>
              <w:marRight w:val="0"/>
              <w:marTop w:val="0"/>
              <w:marBottom w:val="0"/>
              <w:divBdr>
                <w:top w:val="none" w:sz="0" w:space="0" w:color="auto"/>
                <w:left w:val="none" w:sz="0" w:space="0" w:color="auto"/>
                <w:bottom w:val="none" w:sz="0" w:space="0" w:color="auto"/>
                <w:right w:val="none" w:sz="0" w:space="0" w:color="auto"/>
              </w:divBdr>
            </w:div>
          </w:divsChild>
        </w:div>
        <w:div w:id="2014262748">
          <w:marLeft w:val="0"/>
          <w:marRight w:val="0"/>
          <w:marTop w:val="0"/>
          <w:marBottom w:val="0"/>
          <w:divBdr>
            <w:top w:val="none" w:sz="0" w:space="0" w:color="auto"/>
            <w:left w:val="none" w:sz="0" w:space="0" w:color="auto"/>
            <w:bottom w:val="none" w:sz="0" w:space="0" w:color="auto"/>
            <w:right w:val="none" w:sz="0" w:space="0" w:color="auto"/>
          </w:divBdr>
          <w:divsChild>
            <w:div w:id="33047881">
              <w:marLeft w:val="0"/>
              <w:marRight w:val="0"/>
              <w:marTop w:val="0"/>
              <w:marBottom w:val="0"/>
              <w:divBdr>
                <w:top w:val="none" w:sz="0" w:space="0" w:color="auto"/>
                <w:left w:val="none" w:sz="0" w:space="0" w:color="auto"/>
                <w:bottom w:val="none" w:sz="0" w:space="0" w:color="auto"/>
                <w:right w:val="none" w:sz="0" w:space="0" w:color="auto"/>
              </w:divBdr>
            </w:div>
            <w:div w:id="382674346">
              <w:marLeft w:val="0"/>
              <w:marRight w:val="0"/>
              <w:marTop w:val="0"/>
              <w:marBottom w:val="0"/>
              <w:divBdr>
                <w:top w:val="none" w:sz="0" w:space="0" w:color="auto"/>
                <w:left w:val="none" w:sz="0" w:space="0" w:color="auto"/>
                <w:bottom w:val="none" w:sz="0" w:space="0" w:color="auto"/>
                <w:right w:val="none" w:sz="0" w:space="0" w:color="auto"/>
              </w:divBdr>
            </w:div>
            <w:div w:id="2059671020">
              <w:marLeft w:val="0"/>
              <w:marRight w:val="0"/>
              <w:marTop w:val="0"/>
              <w:marBottom w:val="0"/>
              <w:divBdr>
                <w:top w:val="none" w:sz="0" w:space="0" w:color="auto"/>
                <w:left w:val="none" w:sz="0" w:space="0" w:color="auto"/>
                <w:bottom w:val="none" w:sz="0" w:space="0" w:color="auto"/>
                <w:right w:val="none" w:sz="0" w:space="0" w:color="auto"/>
              </w:divBdr>
            </w:div>
            <w:div w:id="472674479">
              <w:marLeft w:val="0"/>
              <w:marRight w:val="0"/>
              <w:marTop w:val="0"/>
              <w:marBottom w:val="0"/>
              <w:divBdr>
                <w:top w:val="none" w:sz="0" w:space="0" w:color="auto"/>
                <w:left w:val="none" w:sz="0" w:space="0" w:color="auto"/>
                <w:bottom w:val="none" w:sz="0" w:space="0" w:color="auto"/>
                <w:right w:val="none" w:sz="0" w:space="0" w:color="auto"/>
              </w:divBdr>
            </w:div>
            <w:div w:id="229272549">
              <w:marLeft w:val="0"/>
              <w:marRight w:val="0"/>
              <w:marTop w:val="0"/>
              <w:marBottom w:val="0"/>
              <w:divBdr>
                <w:top w:val="none" w:sz="0" w:space="0" w:color="auto"/>
                <w:left w:val="none" w:sz="0" w:space="0" w:color="auto"/>
                <w:bottom w:val="none" w:sz="0" w:space="0" w:color="auto"/>
                <w:right w:val="none" w:sz="0" w:space="0" w:color="auto"/>
              </w:divBdr>
            </w:div>
            <w:div w:id="1298608018">
              <w:marLeft w:val="0"/>
              <w:marRight w:val="0"/>
              <w:marTop w:val="0"/>
              <w:marBottom w:val="0"/>
              <w:divBdr>
                <w:top w:val="none" w:sz="0" w:space="0" w:color="auto"/>
                <w:left w:val="none" w:sz="0" w:space="0" w:color="auto"/>
                <w:bottom w:val="none" w:sz="0" w:space="0" w:color="auto"/>
                <w:right w:val="none" w:sz="0" w:space="0" w:color="auto"/>
              </w:divBdr>
            </w:div>
            <w:div w:id="271330393">
              <w:marLeft w:val="0"/>
              <w:marRight w:val="0"/>
              <w:marTop w:val="0"/>
              <w:marBottom w:val="0"/>
              <w:divBdr>
                <w:top w:val="none" w:sz="0" w:space="0" w:color="auto"/>
                <w:left w:val="none" w:sz="0" w:space="0" w:color="auto"/>
                <w:bottom w:val="none" w:sz="0" w:space="0" w:color="auto"/>
                <w:right w:val="none" w:sz="0" w:space="0" w:color="auto"/>
              </w:divBdr>
            </w:div>
          </w:divsChild>
        </w:div>
        <w:div w:id="2096510683">
          <w:marLeft w:val="0"/>
          <w:marRight w:val="0"/>
          <w:marTop w:val="0"/>
          <w:marBottom w:val="0"/>
          <w:divBdr>
            <w:top w:val="none" w:sz="0" w:space="0" w:color="auto"/>
            <w:left w:val="none" w:sz="0" w:space="0" w:color="auto"/>
            <w:bottom w:val="none" w:sz="0" w:space="0" w:color="auto"/>
            <w:right w:val="none" w:sz="0" w:space="0" w:color="auto"/>
          </w:divBdr>
          <w:divsChild>
            <w:div w:id="1287857308">
              <w:marLeft w:val="0"/>
              <w:marRight w:val="0"/>
              <w:marTop w:val="0"/>
              <w:marBottom w:val="0"/>
              <w:divBdr>
                <w:top w:val="none" w:sz="0" w:space="0" w:color="auto"/>
                <w:left w:val="none" w:sz="0" w:space="0" w:color="auto"/>
                <w:bottom w:val="none" w:sz="0" w:space="0" w:color="auto"/>
                <w:right w:val="none" w:sz="0" w:space="0" w:color="auto"/>
              </w:divBdr>
            </w:div>
            <w:div w:id="2043357570">
              <w:marLeft w:val="0"/>
              <w:marRight w:val="0"/>
              <w:marTop w:val="0"/>
              <w:marBottom w:val="0"/>
              <w:divBdr>
                <w:top w:val="none" w:sz="0" w:space="0" w:color="auto"/>
                <w:left w:val="none" w:sz="0" w:space="0" w:color="auto"/>
                <w:bottom w:val="none" w:sz="0" w:space="0" w:color="auto"/>
                <w:right w:val="none" w:sz="0" w:space="0" w:color="auto"/>
              </w:divBdr>
            </w:div>
          </w:divsChild>
        </w:div>
        <w:div w:id="1240679602">
          <w:marLeft w:val="0"/>
          <w:marRight w:val="0"/>
          <w:marTop w:val="0"/>
          <w:marBottom w:val="0"/>
          <w:divBdr>
            <w:top w:val="none" w:sz="0" w:space="0" w:color="auto"/>
            <w:left w:val="none" w:sz="0" w:space="0" w:color="auto"/>
            <w:bottom w:val="none" w:sz="0" w:space="0" w:color="auto"/>
            <w:right w:val="none" w:sz="0" w:space="0" w:color="auto"/>
          </w:divBdr>
          <w:divsChild>
            <w:div w:id="139157157">
              <w:marLeft w:val="0"/>
              <w:marRight w:val="0"/>
              <w:marTop w:val="0"/>
              <w:marBottom w:val="0"/>
              <w:divBdr>
                <w:top w:val="none" w:sz="0" w:space="0" w:color="auto"/>
                <w:left w:val="none" w:sz="0" w:space="0" w:color="auto"/>
                <w:bottom w:val="none" w:sz="0" w:space="0" w:color="auto"/>
                <w:right w:val="none" w:sz="0" w:space="0" w:color="auto"/>
              </w:divBdr>
            </w:div>
            <w:div w:id="1910727124">
              <w:marLeft w:val="0"/>
              <w:marRight w:val="0"/>
              <w:marTop w:val="0"/>
              <w:marBottom w:val="0"/>
              <w:divBdr>
                <w:top w:val="none" w:sz="0" w:space="0" w:color="auto"/>
                <w:left w:val="none" w:sz="0" w:space="0" w:color="auto"/>
                <w:bottom w:val="none" w:sz="0" w:space="0" w:color="auto"/>
                <w:right w:val="none" w:sz="0" w:space="0" w:color="auto"/>
              </w:divBdr>
            </w:div>
            <w:div w:id="654534014">
              <w:marLeft w:val="0"/>
              <w:marRight w:val="0"/>
              <w:marTop w:val="0"/>
              <w:marBottom w:val="0"/>
              <w:divBdr>
                <w:top w:val="none" w:sz="0" w:space="0" w:color="auto"/>
                <w:left w:val="none" w:sz="0" w:space="0" w:color="auto"/>
                <w:bottom w:val="none" w:sz="0" w:space="0" w:color="auto"/>
                <w:right w:val="none" w:sz="0" w:space="0" w:color="auto"/>
              </w:divBdr>
            </w:div>
          </w:divsChild>
        </w:div>
        <w:div w:id="685790352">
          <w:marLeft w:val="0"/>
          <w:marRight w:val="0"/>
          <w:marTop w:val="0"/>
          <w:marBottom w:val="0"/>
          <w:divBdr>
            <w:top w:val="none" w:sz="0" w:space="0" w:color="auto"/>
            <w:left w:val="none" w:sz="0" w:space="0" w:color="auto"/>
            <w:bottom w:val="none" w:sz="0" w:space="0" w:color="auto"/>
            <w:right w:val="none" w:sz="0" w:space="0" w:color="auto"/>
          </w:divBdr>
          <w:divsChild>
            <w:div w:id="2120951080">
              <w:marLeft w:val="0"/>
              <w:marRight w:val="0"/>
              <w:marTop w:val="0"/>
              <w:marBottom w:val="0"/>
              <w:divBdr>
                <w:top w:val="none" w:sz="0" w:space="0" w:color="auto"/>
                <w:left w:val="none" w:sz="0" w:space="0" w:color="auto"/>
                <w:bottom w:val="none" w:sz="0" w:space="0" w:color="auto"/>
                <w:right w:val="none" w:sz="0" w:space="0" w:color="auto"/>
              </w:divBdr>
            </w:div>
            <w:div w:id="2041272007">
              <w:marLeft w:val="0"/>
              <w:marRight w:val="0"/>
              <w:marTop w:val="0"/>
              <w:marBottom w:val="0"/>
              <w:divBdr>
                <w:top w:val="none" w:sz="0" w:space="0" w:color="auto"/>
                <w:left w:val="none" w:sz="0" w:space="0" w:color="auto"/>
                <w:bottom w:val="none" w:sz="0" w:space="0" w:color="auto"/>
                <w:right w:val="none" w:sz="0" w:space="0" w:color="auto"/>
              </w:divBdr>
            </w:div>
          </w:divsChild>
        </w:div>
        <w:div w:id="589437036">
          <w:marLeft w:val="0"/>
          <w:marRight w:val="0"/>
          <w:marTop w:val="0"/>
          <w:marBottom w:val="0"/>
          <w:divBdr>
            <w:top w:val="none" w:sz="0" w:space="0" w:color="auto"/>
            <w:left w:val="none" w:sz="0" w:space="0" w:color="auto"/>
            <w:bottom w:val="none" w:sz="0" w:space="0" w:color="auto"/>
            <w:right w:val="none" w:sz="0" w:space="0" w:color="auto"/>
          </w:divBdr>
          <w:divsChild>
            <w:div w:id="859196449">
              <w:marLeft w:val="0"/>
              <w:marRight w:val="0"/>
              <w:marTop w:val="0"/>
              <w:marBottom w:val="0"/>
              <w:divBdr>
                <w:top w:val="none" w:sz="0" w:space="0" w:color="auto"/>
                <w:left w:val="none" w:sz="0" w:space="0" w:color="auto"/>
                <w:bottom w:val="none" w:sz="0" w:space="0" w:color="auto"/>
                <w:right w:val="none" w:sz="0" w:space="0" w:color="auto"/>
              </w:divBdr>
            </w:div>
          </w:divsChild>
        </w:div>
        <w:div w:id="226379030">
          <w:marLeft w:val="0"/>
          <w:marRight w:val="0"/>
          <w:marTop w:val="0"/>
          <w:marBottom w:val="0"/>
          <w:divBdr>
            <w:top w:val="none" w:sz="0" w:space="0" w:color="auto"/>
            <w:left w:val="none" w:sz="0" w:space="0" w:color="auto"/>
            <w:bottom w:val="none" w:sz="0" w:space="0" w:color="auto"/>
            <w:right w:val="none" w:sz="0" w:space="0" w:color="auto"/>
          </w:divBdr>
          <w:divsChild>
            <w:div w:id="2023162580">
              <w:marLeft w:val="0"/>
              <w:marRight w:val="0"/>
              <w:marTop w:val="0"/>
              <w:marBottom w:val="0"/>
              <w:divBdr>
                <w:top w:val="none" w:sz="0" w:space="0" w:color="auto"/>
                <w:left w:val="none" w:sz="0" w:space="0" w:color="auto"/>
                <w:bottom w:val="none" w:sz="0" w:space="0" w:color="auto"/>
                <w:right w:val="none" w:sz="0" w:space="0" w:color="auto"/>
              </w:divBdr>
            </w:div>
          </w:divsChild>
        </w:div>
        <w:div w:id="2104565709">
          <w:marLeft w:val="0"/>
          <w:marRight w:val="0"/>
          <w:marTop w:val="0"/>
          <w:marBottom w:val="0"/>
          <w:divBdr>
            <w:top w:val="none" w:sz="0" w:space="0" w:color="auto"/>
            <w:left w:val="none" w:sz="0" w:space="0" w:color="auto"/>
            <w:bottom w:val="none" w:sz="0" w:space="0" w:color="auto"/>
            <w:right w:val="none" w:sz="0" w:space="0" w:color="auto"/>
          </w:divBdr>
          <w:divsChild>
            <w:div w:id="1952929253">
              <w:marLeft w:val="0"/>
              <w:marRight w:val="0"/>
              <w:marTop w:val="0"/>
              <w:marBottom w:val="0"/>
              <w:divBdr>
                <w:top w:val="none" w:sz="0" w:space="0" w:color="auto"/>
                <w:left w:val="none" w:sz="0" w:space="0" w:color="auto"/>
                <w:bottom w:val="none" w:sz="0" w:space="0" w:color="auto"/>
                <w:right w:val="none" w:sz="0" w:space="0" w:color="auto"/>
              </w:divBdr>
            </w:div>
            <w:div w:id="1194031819">
              <w:marLeft w:val="0"/>
              <w:marRight w:val="0"/>
              <w:marTop w:val="0"/>
              <w:marBottom w:val="0"/>
              <w:divBdr>
                <w:top w:val="none" w:sz="0" w:space="0" w:color="auto"/>
                <w:left w:val="none" w:sz="0" w:space="0" w:color="auto"/>
                <w:bottom w:val="none" w:sz="0" w:space="0" w:color="auto"/>
                <w:right w:val="none" w:sz="0" w:space="0" w:color="auto"/>
              </w:divBdr>
            </w:div>
          </w:divsChild>
        </w:div>
        <w:div w:id="939793755">
          <w:marLeft w:val="0"/>
          <w:marRight w:val="0"/>
          <w:marTop w:val="0"/>
          <w:marBottom w:val="0"/>
          <w:divBdr>
            <w:top w:val="none" w:sz="0" w:space="0" w:color="auto"/>
            <w:left w:val="none" w:sz="0" w:space="0" w:color="auto"/>
            <w:bottom w:val="none" w:sz="0" w:space="0" w:color="auto"/>
            <w:right w:val="none" w:sz="0" w:space="0" w:color="auto"/>
          </w:divBdr>
          <w:divsChild>
            <w:div w:id="242763265">
              <w:marLeft w:val="0"/>
              <w:marRight w:val="0"/>
              <w:marTop w:val="0"/>
              <w:marBottom w:val="0"/>
              <w:divBdr>
                <w:top w:val="none" w:sz="0" w:space="0" w:color="auto"/>
                <w:left w:val="none" w:sz="0" w:space="0" w:color="auto"/>
                <w:bottom w:val="none" w:sz="0" w:space="0" w:color="auto"/>
                <w:right w:val="none" w:sz="0" w:space="0" w:color="auto"/>
              </w:divBdr>
            </w:div>
          </w:divsChild>
        </w:div>
        <w:div w:id="94714729">
          <w:marLeft w:val="0"/>
          <w:marRight w:val="0"/>
          <w:marTop w:val="0"/>
          <w:marBottom w:val="0"/>
          <w:divBdr>
            <w:top w:val="none" w:sz="0" w:space="0" w:color="auto"/>
            <w:left w:val="none" w:sz="0" w:space="0" w:color="auto"/>
            <w:bottom w:val="none" w:sz="0" w:space="0" w:color="auto"/>
            <w:right w:val="none" w:sz="0" w:space="0" w:color="auto"/>
          </w:divBdr>
          <w:divsChild>
            <w:div w:id="1008293784">
              <w:marLeft w:val="0"/>
              <w:marRight w:val="0"/>
              <w:marTop w:val="0"/>
              <w:marBottom w:val="0"/>
              <w:divBdr>
                <w:top w:val="none" w:sz="0" w:space="0" w:color="auto"/>
                <w:left w:val="none" w:sz="0" w:space="0" w:color="auto"/>
                <w:bottom w:val="none" w:sz="0" w:space="0" w:color="auto"/>
                <w:right w:val="none" w:sz="0" w:space="0" w:color="auto"/>
              </w:divBdr>
            </w:div>
          </w:divsChild>
        </w:div>
        <w:div w:id="595333369">
          <w:marLeft w:val="0"/>
          <w:marRight w:val="0"/>
          <w:marTop w:val="0"/>
          <w:marBottom w:val="0"/>
          <w:divBdr>
            <w:top w:val="none" w:sz="0" w:space="0" w:color="auto"/>
            <w:left w:val="none" w:sz="0" w:space="0" w:color="auto"/>
            <w:bottom w:val="none" w:sz="0" w:space="0" w:color="auto"/>
            <w:right w:val="none" w:sz="0" w:space="0" w:color="auto"/>
          </w:divBdr>
          <w:divsChild>
            <w:div w:id="1251817996">
              <w:marLeft w:val="0"/>
              <w:marRight w:val="0"/>
              <w:marTop w:val="0"/>
              <w:marBottom w:val="0"/>
              <w:divBdr>
                <w:top w:val="none" w:sz="0" w:space="0" w:color="auto"/>
                <w:left w:val="none" w:sz="0" w:space="0" w:color="auto"/>
                <w:bottom w:val="none" w:sz="0" w:space="0" w:color="auto"/>
                <w:right w:val="none" w:sz="0" w:space="0" w:color="auto"/>
              </w:divBdr>
            </w:div>
            <w:div w:id="1930309596">
              <w:marLeft w:val="0"/>
              <w:marRight w:val="0"/>
              <w:marTop w:val="0"/>
              <w:marBottom w:val="0"/>
              <w:divBdr>
                <w:top w:val="none" w:sz="0" w:space="0" w:color="auto"/>
                <w:left w:val="none" w:sz="0" w:space="0" w:color="auto"/>
                <w:bottom w:val="none" w:sz="0" w:space="0" w:color="auto"/>
                <w:right w:val="none" w:sz="0" w:space="0" w:color="auto"/>
              </w:divBdr>
            </w:div>
          </w:divsChild>
        </w:div>
        <w:div w:id="1212306131">
          <w:marLeft w:val="0"/>
          <w:marRight w:val="0"/>
          <w:marTop w:val="0"/>
          <w:marBottom w:val="0"/>
          <w:divBdr>
            <w:top w:val="none" w:sz="0" w:space="0" w:color="auto"/>
            <w:left w:val="none" w:sz="0" w:space="0" w:color="auto"/>
            <w:bottom w:val="none" w:sz="0" w:space="0" w:color="auto"/>
            <w:right w:val="none" w:sz="0" w:space="0" w:color="auto"/>
          </w:divBdr>
          <w:divsChild>
            <w:div w:id="475729742">
              <w:marLeft w:val="0"/>
              <w:marRight w:val="0"/>
              <w:marTop w:val="0"/>
              <w:marBottom w:val="0"/>
              <w:divBdr>
                <w:top w:val="none" w:sz="0" w:space="0" w:color="auto"/>
                <w:left w:val="none" w:sz="0" w:space="0" w:color="auto"/>
                <w:bottom w:val="none" w:sz="0" w:space="0" w:color="auto"/>
                <w:right w:val="none" w:sz="0" w:space="0" w:color="auto"/>
              </w:divBdr>
            </w:div>
            <w:div w:id="726224347">
              <w:marLeft w:val="0"/>
              <w:marRight w:val="0"/>
              <w:marTop w:val="0"/>
              <w:marBottom w:val="0"/>
              <w:divBdr>
                <w:top w:val="none" w:sz="0" w:space="0" w:color="auto"/>
                <w:left w:val="none" w:sz="0" w:space="0" w:color="auto"/>
                <w:bottom w:val="none" w:sz="0" w:space="0" w:color="auto"/>
                <w:right w:val="none" w:sz="0" w:space="0" w:color="auto"/>
              </w:divBdr>
            </w:div>
            <w:div w:id="1474566167">
              <w:marLeft w:val="0"/>
              <w:marRight w:val="0"/>
              <w:marTop w:val="0"/>
              <w:marBottom w:val="0"/>
              <w:divBdr>
                <w:top w:val="none" w:sz="0" w:space="0" w:color="auto"/>
                <w:left w:val="none" w:sz="0" w:space="0" w:color="auto"/>
                <w:bottom w:val="none" w:sz="0" w:space="0" w:color="auto"/>
                <w:right w:val="none" w:sz="0" w:space="0" w:color="auto"/>
              </w:divBdr>
            </w:div>
          </w:divsChild>
        </w:div>
        <w:div w:id="267853617">
          <w:marLeft w:val="0"/>
          <w:marRight w:val="0"/>
          <w:marTop w:val="0"/>
          <w:marBottom w:val="0"/>
          <w:divBdr>
            <w:top w:val="none" w:sz="0" w:space="0" w:color="auto"/>
            <w:left w:val="none" w:sz="0" w:space="0" w:color="auto"/>
            <w:bottom w:val="none" w:sz="0" w:space="0" w:color="auto"/>
            <w:right w:val="none" w:sz="0" w:space="0" w:color="auto"/>
          </w:divBdr>
          <w:divsChild>
            <w:div w:id="1994554314">
              <w:marLeft w:val="0"/>
              <w:marRight w:val="0"/>
              <w:marTop w:val="0"/>
              <w:marBottom w:val="0"/>
              <w:divBdr>
                <w:top w:val="none" w:sz="0" w:space="0" w:color="auto"/>
                <w:left w:val="none" w:sz="0" w:space="0" w:color="auto"/>
                <w:bottom w:val="none" w:sz="0" w:space="0" w:color="auto"/>
                <w:right w:val="none" w:sz="0" w:space="0" w:color="auto"/>
              </w:divBdr>
            </w:div>
            <w:div w:id="536359843">
              <w:marLeft w:val="0"/>
              <w:marRight w:val="0"/>
              <w:marTop w:val="0"/>
              <w:marBottom w:val="0"/>
              <w:divBdr>
                <w:top w:val="none" w:sz="0" w:space="0" w:color="auto"/>
                <w:left w:val="none" w:sz="0" w:space="0" w:color="auto"/>
                <w:bottom w:val="none" w:sz="0" w:space="0" w:color="auto"/>
                <w:right w:val="none" w:sz="0" w:space="0" w:color="auto"/>
              </w:divBdr>
            </w:div>
          </w:divsChild>
        </w:div>
        <w:div w:id="1919319681">
          <w:marLeft w:val="0"/>
          <w:marRight w:val="0"/>
          <w:marTop w:val="0"/>
          <w:marBottom w:val="0"/>
          <w:divBdr>
            <w:top w:val="none" w:sz="0" w:space="0" w:color="auto"/>
            <w:left w:val="none" w:sz="0" w:space="0" w:color="auto"/>
            <w:bottom w:val="none" w:sz="0" w:space="0" w:color="auto"/>
            <w:right w:val="none" w:sz="0" w:space="0" w:color="auto"/>
          </w:divBdr>
          <w:divsChild>
            <w:div w:id="698431088">
              <w:marLeft w:val="0"/>
              <w:marRight w:val="0"/>
              <w:marTop w:val="0"/>
              <w:marBottom w:val="0"/>
              <w:divBdr>
                <w:top w:val="none" w:sz="0" w:space="0" w:color="auto"/>
                <w:left w:val="none" w:sz="0" w:space="0" w:color="auto"/>
                <w:bottom w:val="none" w:sz="0" w:space="0" w:color="auto"/>
                <w:right w:val="none" w:sz="0" w:space="0" w:color="auto"/>
              </w:divBdr>
            </w:div>
            <w:div w:id="1946158116">
              <w:marLeft w:val="0"/>
              <w:marRight w:val="0"/>
              <w:marTop w:val="0"/>
              <w:marBottom w:val="0"/>
              <w:divBdr>
                <w:top w:val="none" w:sz="0" w:space="0" w:color="auto"/>
                <w:left w:val="none" w:sz="0" w:space="0" w:color="auto"/>
                <w:bottom w:val="none" w:sz="0" w:space="0" w:color="auto"/>
                <w:right w:val="none" w:sz="0" w:space="0" w:color="auto"/>
              </w:divBdr>
            </w:div>
          </w:divsChild>
        </w:div>
        <w:div w:id="2021661610">
          <w:marLeft w:val="0"/>
          <w:marRight w:val="0"/>
          <w:marTop w:val="0"/>
          <w:marBottom w:val="0"/>
          <w:divBdr>
            <w:top w:val="none" w:sz="0" w:space="0" w:color="auto"/>
            <w:left w:val="none" w:sz="0" w:space="0" w:color="auto"/>
            <w:bottom w:val="none" w:sz="0" w:space="0" w:color="auto"/>
            <w:right w:val="none" w:sz="0" w:space="0" w:color="auto"/>
          </w:divBdr>
          <w:divsChild>
            <w:div w:id="1420104556">
              <w:marLeft w:val="0"/>
              <w:marRight w:val="0"/>
              <w:marTop w:val="0"/>
              <w:marBottom w:val="0"/>
              <w:divBdr>
                <w:top w:val="none" w:sz="0" w:space="0" w:color="auto"/>
                <w:left w:val="none" w:sz="0" w:space="0" w:color="auto"/>
                <w:bottom w:val="none" w:sz="0" w:space="0" w:color="auto"/>
                <w:right w:val="none" w:sz="0" w:space="0" w:color="auto"/>
              </w:divBdr>
            </w:div>
            <w:div w:id="877818027">
              <w:marLeft w:val="0"/>
              <w:marRight w:val="0"/>
              <w:marTop w:val="0"/>
              <w:marBottom w:val="0"/>
              <w:divBdr>
                <w:top w:val="none" w:sz="0" w:space="0" w:color="auto"/>
                <w:left w:val="none" w:sz="0" w:space="0" w:color="auto"/>
                <w:bottom w:val="none" w:sz="0" w:space="0" w:color="auto"/>
                <w:right w:val="none" w:sz="0" w:space="0" w:color="auto"/>
              </w:divBdr>
            </w:div>
          </w:divsChild>
        </w:div>
        <w:div w:id="1586963523">
          <w:marLeft w:val="0"/>
          <w:marRight w:val="0"/>
          <w:marTop w:val="0"/>
          <w:marBottom w:val="0"/>
          <w:divBdr>
            <w:top w:val="none" w:sz="0" w:space="0" w:color="auto"/>
            <w:left w:val="none" w:sz="0" w:space="0" w:color="auto"/>
            <w:bottom w:val="none" w:sz="0" w:space="0" w:color="auto"/>
            <w:right w:val="none" w:sz="0" w:space="0" w:color="auto"/>
          </w:divBdr>
          <w:divsChild>
            <w:div w:id="1209412345">
              <w:marLeft w:val="0"/>
              <w:marRight w:val="0"/>
              <w:marTop w:val="0"/>
              <w:marBottom w:val="0"/>
              <w:divBdr>
                <w:top w:val="none" w:sz="0" w:space="0" w:color="auto"/>
                <w:left w:val="none" w:sz="0" w:space="0" w:color="auto"/>
                <w:bottom w:val="none" w:sz="0" w:space="0" w:color="auto"/>
                <w:right w:val="none" w:sz="0" w:space="0" w:color="auto"/>
              </w:divBdr>
            </w:div>
            <w:div w:id="599412927">
              <w:marLeft w:val="0"/>
              <w:marRight w:val="0"/>
              <w:marTop w:val="0"/>
              <w:marBottom w:val="0"/>
              <w:divBdr>
                <w:top w:val="none" w:sz="0" w:space="0" w:color="auto"/>
                <w:left w:val="none" w:sz="0" w:space="0" w:color="auto"/>
                <w:bottom w:val="none" w:sz="0" w:space="0" w:color="auto"/>
                <w:right w:val="none" w:sz="0" w:space="0" w:color="auto"/>
              </w:divBdr>
            </w:div>
            <w:div w:id="1155344174">
              <w:marLeft w:val="0"/>
              <w:marRight w:val="0"/>
              <w:marTop w:val="0"/>
              <w:marBottom w:val="0"/>
              <w:divBdr>
                <w:top w:val="none" w:sz="0" w:space="0" w:color="auto"/>
                <w:left w:val="none" w:sz="0" w:space="0" w:color="auto"/>
                <w:bottom w:val="none" w:sz="0" w:space="0" w:color="auto"/>
                <w:right w:val="none" w:sz="0" w:space="0" w:color="auto"/>
              </w:divBdr>
            </w:div>
            <w:div w:id="399333091">
              <w:marLeft w:val="0"/>
              <w:marRight w:val="0"/>
              <w:marTop w:val="0"/>
              <w:marBottom w:val="0"/>
              <w:divBdr>
                <w:top w:val="none" w:sz="0" w:space="0" w:color="auto"/>
                <w:left w:val="none" w:sz="0" w:space="0" w:color="auto"/>
                <w:bottom w:val="none" w:sz="0" w:space="0" w:color="auto"/>
                <w:right w:val="none" w:sz="0" w:space="0" w:color="auto"/>
              </w:divBdr>
            </w:div>
          </w:divsChild>
        </w:div>
        <w:div w:id="906958157">
          <w:marLeft w:val="0"/>
          <w:marRight w:val="0"/>
          <w:marTop w:val="0"/>
          <w:marBottom w:val="0"/>
          <w:divBdr>
            <w:top w:val="none" w:sz="0" w:space="0" w:color="auto"/>
            <w:left w:val="none" w:sz="0" w:space="0" w:color="auto"/>
            <w:bottom w:val="none" w:sz="0" w:space="0" w:color="auto"/>
            <w:right w:val="none" w:sz="0" w:space="0" w:color="auto"/>
          </w:divBdr>
          <w:divsChild>
            <w:div w:id="949164247">
              <w:marLeft w:val="0"/>
              <w:marRight w:val="0"/>
              <w:marTop w:val="0"/>
              <w:marBottom w:val="0"/>
              <w:divBdr>
                <w:top w:val="none" w:sz="0" w:space="0" w:color="auto"/>
                <w:left w:val="none" w:sz="0" w:space="0" w:color="auto"/>
                <w:bottom w:val="none" w:sz="0" w:space="0" w:color="auto"/>
                <w:right w:val="none" w:sz="0" w:space="0" w:color="auto"/>
              </w:divBdr>
            </w:div>
            <w:div w:id="12584141">
              <w:marLeft w:val="0"/>
              <w:marRight w:val="0"/>
              <w:marTop w:val="0"/>
              <w:marBottom w:val="0"/>
              <w:divBdr>
                <w:top w:val="none" w:sz="0" w:space="0" w:color="auto"/>
                <w:left w:val="none" w:sz="0" w:space="0" w:color="auto"/>
                <w:bottom w:val="none" w:sz="0" w:space="0" w:color="auto"/>
                <w:right w:val="none" w:sz="0" w:space="0" w:color="auto"/>
              </w:divBdr>
            </w:div>
          </w:divsChild>
        </w:div>
        <w:div w:id="1641224253">
          <w:marLeft w:val="0"/>
          <w:marRight w:val="0"/>
          <w:marTop w:val="0"/>
          <w:marBottom w:val="0"/>
          <w:divBdr>
            <w:top w:val="none" w:sz="0" w:space="0" w:color="auto"/>
            <w:left w:val="none" w:sz="0" w:space="0" w:color="auto"/>
            <w:bottom w:val="none" w:sz="0" w:space="0" w:color="auto"/>
            <w:right w:val="none" w:sz="0" w:space="0" w:color="auto"/>
          </w:divBdr>
          <w:divsChild>
            <w:div w:id="876890349">
              <w:marLeft w:val="0"/>
              <w:marRight w:val="0"/>
              <w:marTop w:val="0"/>
              <w:marBottom w:val="0"/>
              <w:divBdr>
                <w:top w:val="none" w:sz="0" w:space="0" w:color="auto"/>
                <w:left w:val="none" w:sz="0" w:space="0" w:color="auto"/>
                <w:bottom w:val="none" w:sz="0" w:space="0" w:color="auto"/>
                <w:right w:val="none" w:sz="0" w:space="0" w:color="auto"/>
              </w:divBdr>
            </w:div>
            <w:div w:id="1261256315">
              <w:marLeft w:val="0"/>
              <w:marRight w:val="0"/>
              <w:marTop w:val="0"/>
              <w:marBottom w:val="0"/>
              <w:divBdr>
                <w:top w:val="none" w:sz="0" w:space="0" w:color="auto"/>
                <w:left w:val="none" w:sz="0" w:space="0" w:color="auto"/>
                <w:bottom w:val="none" w:sz="0" w:space="0" w:color="auto"/>
                <w:right w:val="none" w:sz="0" w:space="0" w:color="auto"/>
              </w:divBdr>
            </w:div>
            <w:div w:id="520319149">
              <w:marLeft w:val="0"/>
              <w:marRight w:val="0"/>
              <w:marTop w:val="0"/>
              <w:marBottom w:val="0"/>
              <w:divBdr>
                <w:top w:val="none" w:sz="0" w:space="0" w:color="auto"/>
                <w:left w:val="none" w:sz="0" w:space="0" w:color="auto"/>
                <w:bottom w:val="none" w:sz="0" w:space="0" w:color="auto"/>
                <w:right w:val="none" w:sz="0" w:space="0" w:color="auto"/>
              </w:divBdr>
            </w:div>
            <w:div w:id="1308704523">
              <w:marLeft w:val="0"/>
              <w:marRight w:val="0"/>
              <w:marTop w:val="0"/>
              <w:marBottom w:val="0"/>
              <w:divBdr>
                <w:top w:val="none" w:sz="0" w:space="0" w:color="auto"/>
                <w:left w:val="none" w:sz="0" w:space="0" w:color="auto"/>
                <w:bottom w:val="none" w:sz="0" w:space="0" w:color="auto"/>
                <w:right w:val="none" w:sz="0" w:space="0" w:color="auto"/>
              </w:divBdr>
            </w:div>
            <w:div w:id="555045317">
              <w:marLeft w:val="0"/>
              <w:marRight w:val="0"/>
              <w:marTop w:val="0"/>
              <w:marBottom w:val="0"/>
              <w:divBdr>
                <w:top w:val="none" w:sz="0" w:space="0" w:color="auto"/>
                <w:left w:val="none" w:sz="0" w:space="0" w:color="auto"/>
                <w:bottom w:val="none" w:sz="0" w:space="0" w:color="auto"/>
                <w:right w:val="none" w:sz="0" w:space="0" w:color="auto"/>
              </w:divBdr>
            </w:div>
            <w:div w:id="462968149">
              <w:marLeft w:val="0"/>
              <w:marRight w:val="0"/>
              <w:marTop w:val="0"/>
              <w:marBottom w:val="0"/>
              <w:divBdr>
                <w:top w:val="none" w:sz="0" w:space="0" w:color="auto"/>
                <w:left w:val="none" w:sz="0" w:space="0" w:color="auto"/>
                <w:bottom w:val="none" w:sz="0" w:space="0" w:color="auto"/>
                <w:right w:val="none" w:sz="0" w:space="0" w:color="auto"/>
              </w:divBdr>
            </w:div>
            <w:div w:id="796877374">
              <w:marLeft w:val="0"/>
              <w:marRight w:val="0"/>
              <w:marTop w:val="0"/>
              <w:marBottom w:val="0"/>
              <w:divBdr>
                <w:top w:val="none" w:sz="0" w:space="0" w:color="auto"/>
                <w:left w:val="none" w:sz="0" w:space="0" w:color="auto"/>
                <w:bottom w:val="none" w:sz="0" w:space="0" w:color="auto"/>
                <w:right w:val="none" w:sz="0" w:space="0" w:color="auto"/>
              </w:divBdr>
            </w:div>
            <w:div w:id="15078320">
              <w:marLeft w:val="0"/>
              <w:marRight w:val="0"/>
              <w:marTop w:val="0"/>
              <w:marBottom w:val="0"/>
              <w:divBdr>
                <w:top w:val="none" w:sz="0" w:space="0" w:color="auto"/>
                <w:left w:val="none" w:sz="0" w:space="0" w:color="auto"/>
                <w:bottom w:val="none" w:sz="0" w:space="0" w:color="auto"/>
                <w:right w:val="none" w:sz="0" w:space="0" w:color="auto"/>
              </w:divBdr>
            </w:div>
            <w:div w:id="1210722346">
              <w:marLeft w:val="0"/>
              <w:marRight w:val="0"/>
              <w:marTop w:val="0"/>
              <w:marBottom w:val="0"/>
              <w:divBdr>
                <w:top w:val="none" w:sz="0" w:space="0" w:color="auto"/>
                <w:left w:val="none" w:sz="0" w:space="0" w:color="auto"/>
                <w:bottom w:val="none" w:sz="0" w:space="0" w:color="auto"/>
                <w:right w:val="none" w:sz="0" w:space="0" w:color="auto"/>
              </w:divBdr>
            </w:div>
          </w:divsChild>
        </w:div>
        <w:div w:id="643658822">
          <w:marLeft w:val="0"/>
          <w:marRight w:val="0"/>
          <w:marTop w:val="0"/>
          <w:marBottom w:val="0"/>
          <w:divBdr>
            <w:top w:val="none" w:sz="0" w:space="0" w:color="auto"/>
            <w:left w:val="none" w:sz="0" w:space="0" w:color="auto"/>
            <w:bottom w:val="none" w:sz="0" w:space="0" w:color="auto"/>
            <w:right w:val="none" w:sz="0" w:space="0" w:color="auto"/>
          </w:divBdr>
          <w:divsChild>
            <w:div w:id="1523859677">
              <w:marLeft w:val="0"/>
              <w:marRight w:val="0"/>
              <w:marTop w:val="0"/>
              <w:marBottom w:val="0"/>
              <w:divBdr>
                <w:top w:val="none" w:sz="0" w:space="0" w:color="auto"/>
                <w:left w:val="none" w:sz="0" w:space="0" w:color="auto"/>
                <w:bottom w:val="none" w:sz="0" w:space="0" w:color="auto"/>
                <w:right w:val="none" w:sz="0" w:space="0" w:color="auto"/>
              </w:divBdr>
            </w:div>
            <w:div w:id="26180563">
              <w:marLeft w:val="0"/>
              <w:marRight w:val="0"/>
              <w:marTop w:val="0"/>
              <w:marBottom w:val="0"/>
              <w:divBdr>
                <w:top w:val="none" w:sz="0" w:space="0" w:color="auto"/>
                <w:left w:val="none" w:sz="0" w:space="0" w:color="auto"/>
                <w:bottom w:val="none" w:sz="0" w:space="0" w:color="auto"/>
                <w:right w:val="none" w:sz="0" w:space="0" w:color="auto"/>
              </w:divBdr>
            </w:div>
            <w:div w:id="114835287">
              <w:marLeft w:val="0"/>
              <w:marRight w:val="0"/>
              <w:marTop w:val="0"/>
              <w:marBottom w:val="0"/>
              <w:divBdr>
                <w:top w:val="none" w:sz="0" w:space="0" w:color="auto"/>
                <w:left w:val="none" w:sz="0" w:space="0" w:color="auto"/>
                <w:bottom w:val="none" w:sz="0" w:space="0" w:color="auto"/>
                <w:right w:val="none" w:sz="0" w:space="0" w:color="auto"/>
              </w:divBdr>
            </w:div>
            <w:div w:id="84306355">
              <w:marLeft w:val="0"/>
              <w:marRight w:val="0"/>
              <w:marTop w:val="0"/>
              <w:marBottom w:val="0"/>
              <w:divBdr>
                <w:top w:val="none" w:sz="0" w:space="0" w:color="auto"/>
                <w:left w:val="none" w:sz="0" w:space="0" w:color="auto"/>
                <w:bottom w:val="none" w:sz="0" w:space="0" w:color="auto"/>
                <w:right w:val="none" w:sz="0" w:space="0" w:color="auto"/>
              </w:divBdr>
            </w:div>
          </w:divsChild>
        </w:div>
        <w:div w:id="1308435341">
          <w:marLeft w:val="0"/>
          <w:marRight w:val="0"/>
          <w:marTop w:val="0"/>
          <w:marBottom w:val="0"/>
          <w:divBdr>
            <w:top w:val="none" w:sz="0" w:space="0" w:color="auto"/>
            <w:left w:val="none" w:sz="0" w:space="0" w:color="auto"/>
            <w:bottom w:val="none" w:sz="0" w:space="0" w:color="auto"/>
            <w:right w:val="none" w:sz="0" w:space="0" w:color="auto"/>
          </w:divBdr>
          <w:divsChild>
            <w:div w:id="1345784069">
              <w:marLeft w:val="0"/>
              <w:marRight w:val="0"/>
              <w:marTop w:val="0"/>
              <w:marBottom w:val="0"/>
              <w:divBdr>
                <w:top w:val="none" w:sz="0" w:space="0" w:color="auto"/>
                <w:left w:val="none" w:sz="0" w:space="0" w:color="auto"/>
                <w:bottom w:val="none" w:sz="0" w:space="0" w:color="auto"/>
                <w:right w:val="none" w:sz="0" w:space="0" w:color="auto"/>
              </w:divBdr>
            </w:div>
            <w:div w:id="258560258">
              <w:marLeft w:val="0"/>
              <w:marRight w:val="0"/>
              <w:marTop w:val="0"/>
              <w:marBottom w:val="0"/>
              <w:divBdr>
                <w:top w:val="none" w:sz="0" w:space="0" w:color="auto"/>
                <w:left w:val="none" w:sz="0" w:space="0" w:color="auto"/>
                <w:bottom w:val="none" w:sz="0" w:space="0" w:color="auto"/>
                <w:right w:val="none" w:sz="0" w:space="0" w:color="auto"/>
              </w:divBdr>
            </w:div>
            <w:div w:id="1775977128">
              <w:marLeft w:val="0"/>
              <w:marRight w:val="0"/>
              <w:marTop w:val="0"/>
              <w:marBottom w:val="0"/>
              <w:divBdr>
                <w:top w:val="none" w:sz="0" w:space="0" w:color="auto"/>
                <w:left w:val="none" w:sz="0" w:space="0" w:color="auto"/>
                <w:bottom w:val="none" w:sz="0" w:space="0" w:color="auto"/>
                <w:right w:val="none" w:sz="0" w:space="0" w:color="auto"/>
              </w:divBdr>
            </w:div>
          </w:divsChild>
        </w:div>
        <w:div w:id="891697443">
          <w:marLeft w:val="0"/>
          <w:marRight w:val="0"/>
          <w:marTop w:val="0"/>
          <w:marBottom w:val="0"/>
          <w:divBdr>
            <w:top w:val="none" w:sz="0" w:space="0" w:color="auto"/>
            <w:left w:val="none" w:sz="0" w:space="0" w:color="auto"/>
            <w:bottom w:val="none" w:sz="0" w:space="0" w:color="auto"/>
            <w:right w:val="none" w:sz="0" w:space="0" w:color="auto"/>
          </w:divBdr>
          <w:divsChild>
            <w:div w:id="2070954599">
              <w:marLeft w:val="0"/>
              <w:marRight w:val="0"/>
              <w:marTop w:val="0"/>
              <w:marBottom w:val="0"/>
              <w:divBdr>
                <w:top w:val="none" w:sz="0" w:space="0" w:color="auto"/>
                <w:left w:val="none" w:sz="0" w:space="0" w:color="auto"/>
                <w:bottom w:val="none" w:sz="0" w:space="0" w:color="auto"/>
                <w:right w:val="none" w:sz="0" w:space="0" w:color="auto"/>
              </w:divBdr>
            </w:div>
            <w:div w:id="83428787">
              <w:marLeft w:val="0"/>
              <w:marRight w:val="0"/>
              <w:marTop w:val="0"/>
              <w:marBottom w:val="0"/>
              <w:divBdr>
                <w:top w:val="none" w:sz="0" w:space="0" w:color="auto"/>
                <w:left w:val="none" w:sz="0" w:space="0" w:color="auto"/>
                <w:bottom w:val="none" w:sz="0" w:space="0" w:color="auto"/>
                <w:right w:val="none" w:sz="0" w:space="0" w:color="auto"/>
              </w:divBdr>
            </w:div>
          </w:divsChild>
        </w:div>
        <w:div w:id="1428310921">
          <w:marLeft w:val="0"/>
          <w:marRight w:val="0"/>
          <w:marTop w:val="0"/>
          <w:marBottom w:val="0"/>
          <w:divBdr>
            <w:top w:val="none" w:sz="0" w:space="0" w:color="auto"/>
            <w:left w:val="none" w:sz="0" w:space="0" w:color="auto"/>
            <w:bottom w:val="none" w:sz="0" w:space="0" w:color="auto"/>
            <w:right w:val="none" w:sz="0" w:space="0" w:color="auto"/>
          </w:divBdr>
          <w:divsChild>
            <w:div w:id="502357864">
              <w:marLeft w:val="0"/>
              <w:marRight w:val="0"/>
              <w:marTop w:val="0"/>
              <w:marBottom w:val="0"/>
              <w:divBdr>
                <w:top w:val="none" w:sz="0" w:space="0" w:color="auto"/>
                <w:left w:val="none" w:sz="0" w:space="0" w:color="auto"/>
                <w:bottom w:val="none" w:sz="0" w:space="0" w:color="auto"/>
                <w:right w:val="none" w:sz="0" w:space="0" w:color="auto"/>
              </w:divBdr>
            </w:div>
            <w:div w:id="728042901">
              <w:marLeft w:val="0"/>
              <w:marRight w:val="0"/>
              <w:marTop w:val="0"/>
              <w:marBottom w:val="0"/>
              <w:divBdr>
                <w:top w:val="none" w:sz="0" w:space="0" w:color="auto"/>
                <w:left w:val="none" w:sz="0" w:space="0" w:color="auto"/>
                <w:bottom w:val="none" w:sz="0" w:space="0" w:color="auto"/>
                <w:right w:val="none" w:sz="0" w:space="0" w:color="auto"/>
              </w:divBdr>
            </w:div>
            <w:div w:id="233518002">
              <w:marLeft w:val="0"/>
              <w:marRight w:val="0"/>
              <w:marTop w:val="0"/>
              <w:marBottom w:val="0"/>
              <w:divBdr>
                <w:top w:val="none" w:sz="0" w:space="0" w:color="auto"/>
                <w:left w:val="none" w:sz="0" w:space="0" w:color="auto"/>
                <w:bottom w:val="none" w:sz="0" w:space="0" w:color="auto"/>
                <w:right w:val="none" w:sz="0" w:space="0" w:color="auto"/>
              </w:divBdr>
            </w:div>
          </w:divsChild>
        </w:div>
        <w:div w:id="1591505235">
          <w:marLeft w:val="0"/>
          <w:marRight w:val="0"/>
          <w:marTop w:val="0"/>
          <w:marBottom w:val="0"/>
          <w:divBdr>
            <w:top w:val="none" w:sz="0" w:space="0" w:color="auto"/>
            <w:left w:val="none" w:sz="0" w:space="0" w:color="auto"/>
            <w:bottom w:val="none" w:sz="0" w:space="0" w:color="auto"/>
            <w:right w:val="none" w:sz="0" w:space="0" w:color="auto"/>
          </w:divBdr>
          <w:divsChild>
            <w:div w:id="2009214383">
              <w:marLeft w:val="0"/>
              <w:marRight w:val="0"/>
              <w:marTop w:val="0"/>
              <w:marBottom w:val="0"/>
              <w:divBdr>
                <w:top w:val="none" w:sz="0" w:space="0" w:color="auto"/>
                <w:left w:val="none" w:sz="0" w:space="0" w:color="auto"/>
                <w:bottom w:val="none" w:sz="0" w:space="0" w:color="auto"/>
                <w:right w:val="none" w:sz="0" w:space="0" w:color="auto"/>
              </w:divBdr>
            </w:div>
            <w:div w:id="966082110">
              <w:marLeft w:val="0"/>
              <w:marRight w:val="0"/>
              <w:marTop w:val="0"/>
              <w:marBottom w:val="0"/>
              <w:divBdr>
                <w:top w:val="none" w:sz="0" w:space="0" w:color="auto"/>
                <w:left w:val="none" w:sz="0" w:space="0" w:color="auto"/>
                <w:bottom w:val="none" w:sz="0" w:space="0" w:color="auto"/>
                <w:right w:val="none" w:sz="0" w:space="0" w:color="auto"/>
              </w:divBdr>
            </w:div>
          </w:divsChild>
        </w:div>
        <w:div w:id="1041712337">
          <w:marLeft w:val="0"/>
          <w:marRight w:val="0"/>
          <w:marTop w:val="0"/>
          <w:marBottom w:val="0"/>
          <w:divBdr>
            <w:top w:val="none" w:sz="0" w:space="0" w:color="auto"/>
            <w:left w:val="none" w:sz="0" w:space="0" w:color="auto"/>
            <w:bottom w:val="none" w:sz="0" w:space="0" w:color="auto"/>
            <w:right w:val="none" w:sz="0" w:space="0" w:color="auto"/>
          </w:divBdr>
          <w:divsChild>
            <w:div w:id="690685305">
              <w:marLeft w:val="0"/>
              <w:marRight w:val="0"/>
              <w:marTop w:val="0"/>
              <w:marBottom w:val="0"/>
              <w:divBdr>
                <w:top w:val="none" w:sz="0" w:space="0" w:color="auto"/>
                <w:left w:val="none" w:sz="0" w:space="0" w:color="auto"/>
                <w:bottom w:val="none" w:sz="0" w:space="0" w:color="auto"/>
                <w:right w:val="none" w:sz="0" w:space="0" w:color="auto"/>
              </w:divBdr>
            </w:div>
            <w:div w:id="57826132">
              <w:marLeft w:val="0"/>
              <w:marRight w:val="0"/>
              <w:marTop w:val="0"/>
              <w:marBottom w:val="0"/>
              <w:divBdr>
                <w:top w:val="none" w:sz="0" w:space="0" w:color="auto"/>
                <w:left w:val="none" w:sz="0" w:space="0" w:color="auto"/>
                <w:bottom w:val="none" w:sz="0" w:space="0" w:color="auto"/>
                <w:right w:val="none" w:sz="0" w:space="0" w:color="auto"/>
              </w:divBdr>
            </w:div>
          </w:divsChild>
        </w:div>
        <w:div w:id="418795079">
          <w:marLeft w:val="0"/>
          <w:marRight w:val="0"/>
          <w:marTop w:val="0"/>
          <w:marBottom w:val="0"/>
          <w:divBdr>
            <w:top w:val="none" w:sz="0" w:space="0" w:color="auto"/>
            <w:left w:val="none" w:sz="0" w:space="0" w:color="auto"/>
            <w:bottom w:val="none" w:sz="0" w:space="0" w:color="auto"/>
            <w:right w:val="none" w:sz="0" w:space="0" w:color="auto"/>
          </w:divBdr>
          <w:divsChild>
            <w:div w:id="261031631">
              <w:marLeft w:val="0"/>
              <w:marRight w:val="0"/>
              <w:marTop w:val="0"/>
              <w:marBottom w:val="0"/>
              <w:divBdr>
                <w:top w:val="none" w:sz="0" w:space="0" w:color="auto"/>
                <w:left w:val="none" w:sz="0" w:space="0" w:color="auto"/>
                <w:bottom w:val="none" w:sz="0" w:space="0" w:color="auto"/>
                <w:right w:val="none" w:sz="0" w:space="0" w:color="auto"/>
              </w:divBdr>
            </w:div>
            <w:div w:id="1290018575">
              <w:marLeft w:val="0"/>
              <w:marRight w:val="0"/>
              <w:marTop w:val="0"/>
              <w:marBottom w:val="0"/>
              <w:divBdr>
                <w:top w:val="none" w:sz="0" w:space="0" w:color="auto"/>
                <w:left w:val="none" w:sz="0" w:space="0" w:color="auto"/>
                <w:bottom w:val="none" w:sz="0" w:space="0" w:color="auto"/>
                <w:right w:val="none" w:sz="0" w:space="0" w:color="auto"/>
              </w:divBdr>
            </w:div>
          </w:divsChild>
        </w:div>
        <w:div w:id="1958364127">
          <w:marLeft w:val="0"/>
          <w:marRight w:val="0"/>
          <w:marTop w:val="0"/>
          <w:marBottom w:val="0"/>
          <w:divBdr>
            <w:top w:val="none" w:sz="0" w:space="0" w:color="auto"/>
            <w:left w:val="none" w:sz="0" w:space="0" w:color="auto"/>
            <w:bottom w:val="none" w:sz="0" w:space="0" w:color="auto"/>
            <w:right w:val="none" w:sz="0" w:space="0" w:color="auto"/>
          </w:divBdr>
          <w:divsChild>
            <w:div w:id="350374577">
              <w:marLeft w:val="0"/>
              <w:marRight w:val="0"/>
              <w:marTop w:val="0"/>
              <w:marBottom w:val="0"/>
              <w:divBdr>
                <w:top w:val="none" w:sz="0" w:space="0" w:color="auto"/>
                <w:left w:val="none" w:sz="0" w:space="0" w:color="auto"/>
                <w:bottom w:val="none" w:sz="0" w:space="0" w:color="auto"/>
                <w:right w:val="none" w:sz="0" w:space="0" w:color="auto"/>
              </w:divBdr>
            </w:div>
          </w:divsChild>
        </w:div>
        <w:div w:id="696540101">
          <w:marLeft w:val="0"/>
          <w:marRight w:val="0"/>
          <w:marTop w:val="0"/>
          <w:marBottom w:val="0"/>
          <w:divBdr>
            <w:top w:val="none" w:sz="0" w:space="0" w:color="auto"/>
            <w:left w:val="none" w:sz="0" w:space="0" w:color="auto"/>
            <w:bottom w:val="none" w:sz="0" w:space="0" w:color="auto"/>
            <w:right w:val="none" w:sz="0" w:space="0" w:color="auto"/>
          </w:divBdr>
          <w:divsChild>
            <w:div w:id="1360812359">
              <w:marLeft w:val="0"/>
              <w:marRight w:val="0"/>
              <w:marTop w:val="0"/>
              <w:marBottom w:val="0"/>
              <w:divBdr>
                <w:top w:val="none" w:sz="0" w:space="0" w:color="auto"/>
                <w:left w:val="none" w:sz="0" w:space="0" w:color="auto"/>
                <w:bottom w:val="none" w:sz="0" w:space="0" w:color="auto"/>
                <w:right w:val="none" w:sz="0" w:space="0" w:color="auto"/>
              </w:divBdr>
            </w:div>
            <w:div w:id="340206015">
              <w:marLeft w:val="0"/>
              <w:marRight w:val="0"/>
              <w:marTop w:val="0"/>
              <w:marBottom w:val="0"/>
              <w:divBdr>
                <w:top w:val="none" w:sz="0" w:space="0" w:color="auto"/>
                <w:left w:val="none" w:sz="0" w:space="0" w:color="auto"/>
                <w:bottom w:val="none" w:sz="0" w:space="0" w:color="auto"/>
                <w:right w:val="none" w:sz="0" w:space="0" w:color="auto"/>
              </w:divBdr>
            </w:div>
          </w:divsChild>
        </w:div>
        <w:div w:id="1379739389">
          <w:marLeft w:val="0"/>
          <w:marRight w:val="0"/>
          <w:marTop w:val="0"/>
          <w:marBottom w:val="0"/>
          <w:divBdr>
            <w:top w:val="none" w:sz="0" w:space="0" w:color="auto"/>
            <w:left w:val="none" w:sz="0" w:space="0" w:color="auto"/>
            <w:bottom w:val="none" w:sz="0" w:space="0" w:color="auto"/>
            <w:right w:val="none" w:sz="0" w:space="0" w:color="auto"/>
          </w:divBdr>
          <w:divsChild>
            <w:div w:id="747962814">
              <w:marLeft w:val="0"/>
              <w:marRight w:val="0"/>
              <w:marTop w:val="0"/>
              <w:marBottom w:val="0"/>
              <w:divBdr>
                <w:top w:val="none" w:sz="0" w:space="0" w:color="auto"/>
                <w:left w:val="none" w:sz="0" w:space="0" w:color="auto"/>
                <w:bottom w:val="none" w:sz="0" w:space="0" w:color="auto"/>
                <w:right w:val="none" w:sz="0" w:space="0" w:color="auto"/>
              </w:divBdr>
            </w:div>
          </w:divsChild>
        </w:div>
        <w:div w:id="1826311842">
          <w:marLeft w:val="0"/>
          <w:marRight w:val="0"/>
          <w:marTop w:val="0"/>
          <w:marBottom w:val="0"/>
          <w:divBdr>
            <w:top w:val="none" w:sz="0" w:space="0" w:color="auto"/>
            <w:left w:val="none" w:sz="0" w:space="0" w:color="auto"/>
            <w:bottom w:val="none" w:sz="0" w:space="0" w:color="auto"/>
            <w:right w:val="none" w:sz="0" w:space="0" w:color="auto"/>
          </w:divBdr>
          <w:divsChild>
            <w:div w:id="1089502577">
              <w:marLeft w:val="0"/>
              <w:marRight w:val="0"/>
              <w:marTop w:val="0"/>
              <w:marBottom w:val="0"/>
              <w:divBdr>
                <w:top w:val="none" w:sz="0" w:space="0" w:color="auto"/>
                <w:left w:val="none" w:sz="0" w:space="0" w:color="auto"/>
                <w:bottom w:val="none" w:sz="0" w:space="0" w:color="auto"/>
                <w:right w:val="none" w:sz="0" w:space="0" w:color="auto"/>
              </w:divBdr>
            </w:div>
            <w:div w:id="1954483180">
              <w:marLeft w:val="0"/>
              <w:marRight w:val="0"/>
              <w:marTop w:val="0"/>
              <w:marBottom w:val="0"/>
              <w:divBdr>
                <w:top w:val="none" w:sz="0" w:space="0" w:color="auto"/>
                <w:left w:val="none" w:sz="0" w:space="0" w:color="auto"/>
                <w:bottom w:val="none" w:sz="0" w:space="0" w:color="auto"/>
                <w:right w:val="none" w:sz="0" w:space="0" w:color="auto"/>
              </w:divBdr>
            </w:div>
          </w:divsChild>
        </w:div>
        <w:div w:id="1377241727">
          <w:marLeft w:val="0"/>
          <w:marRight w:val="0"/>
          <w:marTop w:val="0"/>
          <w:marBottom w:val="0"/>
          <w:divBdr>
            <w:top w:val="none" w:sz="0" w:space="0" w:color="auto"/>
            <w:left w:val="none" w:sz="0" w:space="0" w:color="auto"/>
            <w:bottom w:val="none" w:sz="0" w:space="0" w:color="auto"/>
            <w:right w:val="none" w:sz="0" w:space="0" w:color="auto"/>
          </w:divBdr>
          <w:divsChild>
            <w:div w:id="1090392407">
              <w:marLeft w:val="0"/>
              <w:marRight w:val="0"/>
              <w:marTop w:val="0"/>
              <w:marBottom w:val="0"/>
              <w:divBdr>
                <w:top w:val="none" w:sz="0" w:space="0" w:color="auto"/>
                <w:left w:val="none" w:sz="0" w:space="0" w:color="auto"/>
                <w:bottom w:val="none" w:sz="0" w:space="0" w:color="auto"/>
                <w:right w:val="none" w:sz="0" w:space="0" w:color="auto"/>
              </w:divBdr>
            </w:div>
          </w:divsChild>
        </w:div>
        <w:div w:id="1330256165">
          <w:marLeft w:val="0"/>
          <w:marRight w:val="0"/>
          <w:marTop w:val="0"/>
          <w:marBottom w:val="0"/>
          <w:divBdr>
            <w:top w:val="none" w:sz="0" w:space="0" w:color="auto"/>
            <w:left w:val="none" w:sz="0" w:space="0" w:color="auto"/>
            <w:bottom w:val="none" w:sz="0" w:space="0" w:color="auto"/>
            <w:right w:val="none" w:sz="0" w:space="0" w:color="auto"/>
          </w:divBdr>
          <w:divsChild>
            <w:div w:id="1147091664">
              <w:marLeft w:val="0"/>
              <w:marRight w:val="0"/>
              <w:marTop w:val="0"/>
              <w:marBottom w:val="0"/>
              <w:divBdr>
                <w:top w:val="none" w:sz="0" w:space="0" w:color="auto"/>
                <w:left w:val="none" w:sz="0" w:space="0" w:color="auto"/>
                <w:bottom w:val="none" w:sz="0" w:space="0" w:color="auto"/>
                <w:right w:val="none" w:sz="0" w:space="0" w:color="auto"/>
              </w:divBdr>
            </w:div>
            <w:div w:id="1628273031">
              <w:marLeft w:val="0"/>
              <w:marRight w:val="0"/>
              <w:marTop w:val="0"/>
              <w:marBottom w:val="0"/>
              <w:divBdr>
                <w:top w:val="none" w:sz="0" w:space="0" w:color="auto"/>
                <w:left w:val="none" w:sz="0" w:space="0" w:color="auto"/>
                <w:bottom w:val="none" w:sz="0" w:space="0" w:color="auto"/>
                <w:right w:val="none" w:sz="0" w:space="0" w:color="auto"/>
              </w:divBdr>
            </w:div>
          </w:divsChild>
        </w:div>
        <w:div w:id="1518081113">
          <w:marLeft w:val="0"/>
          <w:marRight w:val="0"/>
          <w:marTop w:val="0"/>
          <w:marBottom w:val="0"/>
          <w:divBdr>
            <w:top w:val="none" w:sz="0" w:space="0" w:color="auto"/>
            <w:left w:val="none" w:sz="0" w:space="0" w:color="auto"/>
            <w:bottom w:val="none" w:sz="0" w:space="0" w:color="auto"/>
            <w:right w:val="none" w:sz="0" w:space="0" w:color="auto"/>
          </w:divBdr>
          <w:divsChild>
            <w:div w:id="1027174547">
              <w:marLeft w:val="0"/>
              <w:marRight w:val="0"/>
              <w:marTop w:val="0"/>
              <w:marBottom w:val="0"/>
              <w:divBdr>
                <w:top w:val="none" w:sz="0" w:space="0" w:color="auto"/>
                <w:left w:val="none" w:sz="0" w:space="0" w:color="auto"/>
                <w:bottom w:val="none" w:sz="0" w:space="0" w:color="auto"/>
                <w:right w:val="none" w:sz="0" w:space="0" w:color="auto"/>
              </w:divBdr>
            </w:div>
            <w:div w:id="1447967043">
              <w:marLeft w:val="0"/>
              <w:marRight w:val="0"/>
              <w:marTop w:val="0"/>
              <w:marBottom w:val="0"/>
              <w:divBdr>
                <w:top w:val="none" w:sz="0" w:space="0" w:color="auto"/>
                <w:left w:val="none" w:sz="0" w:space="0" w:color="auto"/>
                <w:bottom w:val="none" w:sz="0" w:space="0" w:color="auto"/>
                <w:right w:val="none" w:sz="0" w:space="0" w:color="auto"/>
              </w:divBdr>
            </w:div>
          </w:divsChild>
        </w:div>
        <w:div w:id="1072047702">
          <w:marLeft w:val="0"/>
          <w:marRight w:val="0"/>
          <w:marTop w:val="0"/>
          <w:marBottom w:val="0"/>
          <w:divBdr>
            <w:top w:val="none" w:sz="0" w:space="0" w:color="auto"/>
            <w:left w:val="none" w:sz="0" w:space="0" w:color="auto"/>
            <w:bottom w:val="none" w:sz="0" w:space="0" w:color="auto"/>
            <w:right w:val="none" w:sz="0" w:space="0" w:color="auto"/>
          </w:divBdr>
          <w:divsChild>
            <w:div w:id="929848076">
              <w:marLeft w:val="0"/>
              <w:marRight w:val="0"/>
              <w:marTop w:val="0"/>
              <w:marBottom w:val="0"/>
              <w:divBdr>
                <w:top w:val="none" w:sz="0" w:space="0" w:color="auto"/>
                <w:left w:val="none" w:sz="0" w:space="0" w:color="auto"/>
                <w:bottom w:val="none" w:sz="0" w:space="0" w:color="auto"/>
                <w:right w:val="none" w:sz="0" w:space="0" w:color="auto"/>
              </w:divBdr>
            </w:div>
            <w:div w:id="186136832">
              <w:marLeft w:val="0"/>
              <w:marRight w:val="0"/>
              <w:marTop w:val="0"/>
              <w:marBottom w:val="0"/>
              <w:divBdr>
                <w:top w:val="none" w:sz="0" w:space="0" w:color="auto"/>
                <w:left w:val="none" w:sz="0" w:space="0" w:color="auto"/>
                <w:bottom w:val="none" w:sz="0" w:space="0" w:color="auto"/>
                <w:right w:val="none" w:sz="0" w:space="0" w:color="auto"/>
              </w:divBdr>
            </w:div>
            <w:div w:id="1222248967">
              <w:marLeft w:val="0"/>
              <w:marRight w:val="0"/>
              <w:marTop w:val="0"/>
              <w:marBottom w:val="0"/>
              <w:divBdr>
                <w:top w:val="none" w:sz="0" w:space="0" w:color="auto"/>
                <w:left w:val="none" w:sz="0" w:space="0" w:color="auto"/>
                <w:bottom w:val="none" w:sz="0" w:space="0" w:color="auto"/>
                <w:right w:val="none" w:sz="0" w:space="0" w:color="auto"/>
              </w:divBdr>
            </w:div>
          </w:divsChild>
        </w:div>
        <w:div w:id="394547752">
          <w:marLeft w:val="0"/>
          <w:marRight w:val="0"/>
          <w:marTop w:val="0"/>
          <w:marBottom w:val="0"/>
          <w:divBdr>
            <w:top w:val="none" w:sz="0" w:space="0" w:color="auto"/>
            <w:left w:val="none" w:sz="0" w:space="0" w:color="auto"/>
            <w:bottom w:val="none" w:sz="0" w:space="0" w:color="auto"/>
            <w:right w:val="none" w:sz="0" w:space="0" w:color="auto"/>
          </w:divBdr>
          <w:divsChild>
            <w:div w:id="936211615">
              <w:marLeft w:val="0"/>
              <w:marRight w:val="0"/>
              <w:marTop w:val="0"/>
              <w:marBottom w:val="0"/>
              <w:divBdr>
                <w:top w:val="none" w:sz="0" w:space="0" w:color="auto"/>
                <w:left w:val="none" w:sz="0" w:space="0" w:color="auto"/>
                <w:bottom w:val="none" w:sz="0" w:space="0" w:color="auto"/>
                <w:right w:val="none" w:sz="0" w:space="0" w:color="auto"/>
              </w:divBdr>
            </w:div>
            <w:div w:id="537813733">
              <w:marLeft w:val="0"/>
              <w:marRight w:val="0"/>
              <w:marTop w:val="0"/>
              <w:marBottom w:val="0"/>
              <w:divBdr>
                <w:top w:val="none" w:sz="0" w:space="0" w:color="auto"/>
                <w:left w:val="none" w:sz="0" w:space="0" w:color="auto"/>
                <w:bottom w:val="none" w:sz="0" w:space="0" w:color="auto"/>
                <w:right w:val="none" w:sz="0" w:space="0" w:color="auto"/>
              </w:divBdr>
            </w:div>
          </w:divsChild>
        </w:div>
        <w:div w:id="976296471">
          <w:marLeft w:val="0"/>
          <w:marRight w:val="0"/>
          <w:marTop w:val="0"/>
          <w:marBottom w:val="0"/>
          <w:divBdr>
            <w:top w:val="none" w:sz="0" w:space="0" w:color="auto"/>
            <w:left w:val="none" w:sz="0" w:space="0" w:color="auto"/>
            <w:bottom w:val="none" w:sz="0" w:space="0" w:color="auto"/>
            <w:right w:val="none" w:sz="0" w:space="0" w:color="auto"/>
          </w:divBdr>
          <w:divsChild>
            <w:div w:id="1979457007">
              <w:marLeft w:val="0"/>
              <w:marRight w:val="0"/>
              <w:marTop w:val="0"/>
              <w:marBottom w:val="0"/>
              <w:divBdr>
                <w:top w:val="none" w:sz="0" w:space="0" w:color="auto"/>
                <w:left w:val="none" w:sz="0" w:space="0" w:color="auto"/>
                <w:bottom w:val="none" w:sz="0" w:space="0" w:color="auto"/>
                <w:right w:val="none" w:sz="0" w:space="0" w:color="auto"/>
              </w:divBdr>
            </w:div>
            <w:div w:id="1651516533">
              <w:marLeft w:val="0"/>
              <w:marRight w:val="0"/>
              <w:marTop w:val="0"/>
              <w:marBottom w:val="0"/>
              <w:divBdr>
                <w:top w:val="none" w:sz="0" w:space="0" w:color="auto"/>
                <w:left w:val="none" w:sz="0" w:space="0" w:color="auto"/>
                <w:bottom w:val="none" w:sz="0" w:space="0" w:color="auto"/>
                <w:right w:val="none" w:sz="0" w:space="0" w:color="auto"/>
              </w:divBdr>
            </w:div>
          </w:divsChild>
        </w:div>
        <w:div w:id="1231306610">
          <w:marLeft w:val="0"/>
          <w:marRight w:val="0"/>
          <w:marTop w:val="0"/>
          <w:marBottom w:val="0"/>
          <w:divBdr>
            <w:top w:val="none" w:sz="0" w:space="0" w:color="auto"/>
            <w:left w:val="none" w:sz="0" w:space="0" w:color="auto"/>
            <w:bottom w:val="none" w:sz="0" w:space="0" w:color="auto"/>
            <w:right w:val="none" w:sz="0" w:space="0" w:color="auto"/>
          </w:divBdr>
          <w:divsChild>
            <w:div w:id="2047678724">
              <w:marLeft w:val="0"/>
              <w:marRight w:val="0"/>
              <w:marTop w:val="0"/>
              <w:marBottom w:val="0"/>
              <w:divBdr>
                <w:top w:val="none" w:sz="0" w:space="0" w:color="auto"/>
                <w:left w:val="none" w:sz="0" w:space="0" w:color="auto"/>
                <w:bottom w:val="none" w:sz="0" w:space="0" w:color="auto"/>
                <w:right w:val="none" w:sz="0" w:space="0" w:color="auto"/>
              </w:divBdr>
            </w:div>
            <w:div w:id="832331494">
              <w:marLeft w:val="0"/>
              <w:marRight w:val="0"/>
              <w:marTop w:val="0"/>
              <w:marBottom w:val="0"/>
              <w:divBdr>
                <w:top w:val="none" w:sz="0" w:space="0" w:color="auto"/>
                <w:left w:val="none" w:sz="0" w:space="0" w:color="auto"/>
                <w:bottom w:val="none" w:sz="0" w:space="0" w:color="auto"/>
                <w:right w:val="none" w:sz="0" w:space="0" w:color="auto"/>
              </w:divBdr>
            </w:div>
            <w:div w:id="967977794">
              <w:marLeft w:val="0"/>
              <w:marRight w:val="0"/>
              <w:marTop w:val="0"/>
              <w:marBottom w:val="0"/>
              <w:divBdr>
                <w:top w:val="none" w:sz="0" w:space="0" w:color="auto"/>
                <w:left w:val="none" w:sz="0" w:space="0" w:color="auto"/>
                <w:bottom w:val="none" w:sz="0" w:space="0" w:color="auto"/>
                <w:right w:val="none" w:sz="0" w:space="0" w:color="auto"/>
              </w:divBdr>
            </w:div>
            <w:div w:id="642854467">
              <w:marLeft w:val="0"/>
              <w:marRight w:val="0"/>
              <w:marTop w:val="0"/>
              <w:marBottom w:val="0"/>
              <w:divBdr>
                <w:top w:val="none" w:sz="0" w:space="0" w:color="auto"/>
                <w:left w:val="none" w:sz="0" w:space="0" w:color="auto"/>
                <w:bottom w:val="none" w:sz="0" w:space="0" w:color="auto"/>
                <w:right w:val="none" w:sz="0" w:space="0" w:color="auto"/>
              </w:divBdr>
            </w:div>
          </w:divsChild>
        </w:div>
        <w:div w:id="224223465">
          <w:marLeft w:val="0"/>
          <w:marRight w:val="0"/>
          <w:marTop w:val="0"/>
          <w:marBottom w:val="0"/>
          <w:divBdr>
            <w:top w:val="none" w:sz="0" w:space="0" w:color="auto"/>
            <w:left w:val="none" w:sz="0" w:space="0" w:color="auto"/>
            <w:bottom w:val="none" w:sz="0" w:space="0" w:color="auto"/>
            <w:right w:val="none" w:sz="0" w:space="0" w:color="auto"/>
          </w:divBdr>
          <w:divsChild>
            <w:div w:id="437021177">
              <w:marLeft w:val="0"/>
              <w:marRight w:val="0"/>
              <w:marTop w:val="0"/>
              <w:marBottom w:val="0"/>
              <w:divBdr>
                <w:top w:val="none" w:sz="0" w:space="0" w:color="auto"/>
                <w:left w:val="none" w:sz="0" w:space="0" w:color="auto"/>
                <w:bottom w:val="none" w:sz="0" w:space="0" w:color="auto"/>
                <w:right w:val="none" w:sz="0" w:space="0" w:color="auto"/>
              </w:divBdr>
            </w:div>
            <w:div w:id="319190975">
              <w:marLeft w:val="0"/>
              <w:marRight w:val="0"/>
              <w:marTop w:val="0"/>
              <w:marBottom w:val="0"/>
              <w:divBdr>
                <w:top w:val="none" w:sz="0" w:space="0" w:color="auto"/>
                <w:left w:val="none" w:sz="0" w:space="0" w:color="auto"/>
                <w:bottom w:val="none" w:sz="0" w:space="0" w:color="auto"/>
                <w:right w:val="none" w:sz="0" w:space="0" w:color="auto"/>
              </w:divBdr>
            </w:div>
          </w:divsChild>
        </w:div>
        <w:div w:id="903636666">
          <w:marLeft w:val="0"/>
          <w:marRight w:val="0"/>
          <w:marTop w:val="0"/>
          <w:marBottom w:val="0"/>
          <w:divBdr>
            <w:top w:val="none" w:sz="0" w:space="0" w:color="auto"/>
            <w:left w:val="none" w:sz="0" w:space="0" w:color="auto"/>
            <w:bottom w:val="none" w:sz="0" w:space="0" w:color="auto"/>
            <w:right w:val="none" w:sz="0" w:space="0" w:color="auto"/>
          </w:divBdr>
          <w:divsChild>
            <w:div w:id="2081752853">
              <w:marLeft w:val="0"/>
              <w:marRight w:val="0"/>
              <w:marTop w:val="0"/>
              <w:marBottom w:val="0"/>
              <w:divBdr>
                <w:top w:val="none" w:sz="0" w:space="0" w:color="auto"/>
                <w:left w:val="none" w:sz="0" w:space="0" w:color="auto"/>
                <w:bottom w:val="none" w:sz="0" w:space="0" w:color="auto"/>
                <w:right w:val="none" w:sz="0" w:space="0" w:color="auto"/>
              </w:divBdr>
            </w:div>
          </w:divsChild>
        </w:div>
        <w:div w:id="2012684315">
          <w:marLeft w:val="0"/>
          <w:marRight w:val="0"/>
          <w:marTop w:val="0"/>
          <w:marBottom w:val="0"/>
          <w:divBdr>
            <w:top w:val="none" w:sz="0" w:space="0" w:color="auto"/>
            <w:left w:val="none" w:sz="0" w:space="0" w:color="auto"/>
            <w:bottom w:val="none" w:sz="0" w:space="0" w:color="auto"/>
            <w:right w:val="none" w:sz="0" w:space="0" w:color="auto"/>
          </w:divBdr>
          <w:divsChild>
            <w:div w:id="98915463">
              <w:marLeft w:val="0"/>
              <w:marRight w:val="0"/>
              <w:marTop w:val="0"/>
              <w:marBottom w:val="0"/>
              <w:divBdr>
                <w:top w:val="none" w:sz="0" w:space="0" w:color="auto"/>
                <w:left w:val="none" w:sz="0" w:space="0" w:color="auto"/>
                <w:bottom w:val="none" w:sz="0" w:space="0" w:color="auto"/>
                <w:right w:val="none" w:sz="0" w:space="0" w:color="auto"/>
              </w:divBdr>
            </w:div>
            <w:div w:id="1389187975">
              <w:marLeft w:val="0"/>
              <w:marRight w:val="0"/>
              <w:marTop w:val="0"/>
              <w:marBottom w:val="0"/>
              <w:divBdr>
                <w:top w:val="none" w:sz="0" w:space="0" w:color="auto"/>
                <w:left w:val="none" w:sz="0" w:space="0" w:color="auto"/>
                <w:bottom w:val="none" w:sz="0" w:space="0" w:color="auto"/>
                <w:right w:val="none" w:sz="0" w:space="0" w:color="auto"/>
              </w:divBdr>
            </w:div>
          </w:divsChild>
        </w:div>
        <w:div w:id="1635910444">
          <w:marLeft w:val="0"/>
          <w:marRight w:val="0"/>
          <w:marTop w:val="0"/>
          <w:marBottom w:val="0"/>
          <w:divBdr>
            <w:top w:val="none" w:sz="0" w:space="0" w:color="auto"/>
            <w:left w:val="none" w:sz="0" w:space="0" w:color="auto"/>
            <w:bottom w:val="none" w:sz="0" w:space="0" w:color="auto"/>
            <w:right w:val="none" w:sz="0" w:space="0" w:color="auto"/>
          </w:divBdr>
          <w:divsChild>
            <w:div w:id="983387846">
              <w:marLeft w:val="0"/>
              <w:marRight w:val="0"/>
              <w:marTop w:val="0"/>
              <w:marBottom w:val="0"/>
              <w:divBdr>
                <w:top w:val="none" w:sz="0" w:space="0" w:color="auto"/>
                <w:left w:val="none" w:sz="0" w:space="0" w:color="auto"/>
                <w:bottom w:val="none" w:sz="0" w:space="0" w:color="auto"/>
                <w:right w:val="none" w:sz="0" w:space="0" w:color="auto"/>
              </w:divBdr>
            </w:div>
            <w:div w:id="426659441">
              <w:marLeft w:val="0"/>
              <w:marRight w:val="0"/>
              <w:marTop w:val="0"/>
              <w:marBottom w:val="0"/>
              <w:divBdr>
                <w:top w:val="none" w:sz="0" w:space="0" w:color="auto"/>
                <w:left w:val="none" w:sz="0" w:space="0" w:color="auto"/>
                <w:bottom w:val="none" w:sz="0" w:space="0" w:color="auto"/>
                <w:right w:val="none" w:sz="0" w:space="0" w:color="auto"/>
              </w:divBdr>
            </w:div>
            <w:div w:id="1769036549">
              <w:marLeft w:val="0"/>
              <w:marRight w:val="0"/>
              <w:marTop w:val="0"/>
              <w:marBottom w:val="0"/>
              <w:divBdr>
                <w:top w:val="none" w:sz="0" w:space="0" w:color="auto"/>
                <w:left w:val="none" w:sz="0" w:space="0" w:color="auto"/>
                <w:bottom w:val="none" w:sz="0" w:space="0" w:color="auto"/>
                <w:right w:val="none" w:sz="0" w:space="0" w:color="auto"/>
              </w:divBdr>
            </w:div>
          </w:divsChild>
        </w:div>
        <w:div w:id="1723019323">
          <w:marLeft w:val="0"/>
          <w:marRight w:val="0"/>
          <w:marTop w:val="0"/>
          <w:marBottom w:val="0"/>
          <w:divBdr>
            <w:top w:val="none" w:sz="0" w:space="0" w:color="auto"/>
            <w:left w:val="none" w:sz="0" w:space="0" w:color="auto"/>
            <w:bottom w:val="none" w:sz="0" w:space="0" w:color="auto"/>
            <w:right w:val="none" w:sz="0" w:space="0" w:color="auto"/>
          </w:divBdr>
          <w:divsChild>
            <w:div w:id="1137838725">
              <w:marLeft w:val="0"/>
              <w:marRight w:val="0"/>
              <w:marTop w:val="0"/>
              <w:marBottom w:val="0"/>
              <w:divBdr>
                <w:top w:val="none" w:sz="0" w:space="0" w:color="auto"/>
                <w:left w:val="none" w:sz="0" w:space="0" w:color="auto"/>
                <w:bottom w:val="none" w:sz="0" w:space="0" w:color="auto"/>
                <w:right w:val="none" w:sz="0" w:space="0" w:color="auto"/>
              </w:divBdr>
            </w:div>
            <w:div w:id="549728142">
              <w:marLeft w:val="0"/>
              <w:marRight w:val="0"/>
              <w:marTop w:val="0"/>
              <w:marBottom w:val="0"/>
              <w:divBdr>
                <w:top w:val="none" w:sz="0" w:space="0" w:color="auto"/>
                <w:left w:val="none" w:sz="0" w:space="0" w:color="auto"/>
                <w:bottom w:val="none" w:sz="0" w:space="0" w:color="auto"/>
                <w:right w:val="none" w:sz="0" w:space="0" w:color="auto"/>
              </w:divBdr>
            </w:div>
            <w:div w:id="1896887021">
              <w:marLeft w:val="0"/>
              <w:marRight w:val="0"/>
              <w:marTop w:val="0"/>
              <w:marBottom w:val="0"/>
              <w:divBdr>
                <w:top w:val="none" w:sz="0" w:space="0" w:color="auto"/>
                <w:left w:val="none" w:sz="0" w:space="0" w:color="auto"/>
                <w:bottom w:val="none" w:sz="0" w:space="0" w:color="auto"/>
                <w:right w:val="none" w:sz="0" w:space="0" w:color="auto"/>
              </w:divBdr>
            </w:div>
            <w:div w:id="1041201209">
              <w:marLeft w:val="0"/>
              <w:marRight w:val="0"/>
              <w:marTop w:val="0"/>
              <w:marBottom w:val="0"/>
              <w:divBdr>
                <w:top w:val="none" w:sz="0" w:space="0" w:color="auto"/>
                <w:left w:val="none" w:sz="0" w:space="0" w:color="auto"/>
                <w:bottom w:val="none" w:sz="0" w:space="0" w:color="auto"/>
                <w:right w:val="none" w:sz="0" w:space="0" w:color="auto"/>
              </w:divBdr>
            </w:div>
            <w:div w:id="1612855469">
              <w:marLeft w:val="0"/>
              <w:marRight w:val="0"/>
              <w:marTop w:val="0"/>
              <w:marBottom w:val="0"/>
              <w:divBdr>
                <w:top w:val="none" w:sz="0" w:space="0" w:color="auto"/>
                <w:left w:val="none" w:sz="0" w:space="0" w:color="auto"/>
                <w:bottom w:val="none" w:sz="0" w:space="0" w:color="auto"/>
                <w:right w:val="none" w:sz="0" w:space="0" w:color="auto"/>
              </w:divBdr>
            </w:div>
          </w:divsChild>
        </w:div>
        <w:div w:id="908417340">
          <w:marLeft w:val="0"/>
          <w:marRight w:val="0"/>
          <w:marTop w:val="0"/>
          <w:marBottom w:val="0"/>
          <w:divBdr>
            <w:top w:val="none" w:sz="0" w:space="0" w:color="auto"/>
            <w:left w:val="none" w:sz="0" w:space="0" w:color="auto"/>
            <w:bottom w:val="none" w:sz="0" w:space="0" w:color="auto"/>
            <w:right w:val="none" w:sz="0" w:space="0" w:color="auto"/>
          </w:divBdr>
          <w:divsChild>
            <w:div w:id="1287811797">
              <w:marLeft w:val="0"/>
              <w:marRight w:val="0"/>
              <w:marTop w:val="0"/>
              <w:marBottom w:val="0"/>
              <w:divBdr>
                <w:top w:val="none" w:sz="0" w:space="0" w:color="auto"/>
                <w:left w:val="none" w:sz="0" w:space="0" w:color="auto"/>
                <w:bottom w:val="none" w:sz="0" w:space="0" w:color="auto"/>
                <w:right w:val="none" w:sz="0" w:space="0" w:color="auto"/>
              </w:divBdr>
            </w:div>
            <w:div w:id="134839791">
              <w:marLeft w:val="0"/>
              <w:marRight w:val="0"/>
              <w:marTop w:val="0"/>
              <w:marBottom w:val="0"/>
              <w:divBdr>
                <w:top w:val="none" w:sz="0" w:space="0" w:color="auto"/>
                <w:left w:val="none" w:sz="0" w:space="0" w:color="auto"/>
                <w:bottom w:val="none" w:sz="0" w:space="0" w:color="auto"/>
                <w:right w:val="none" w:sz="0" w:space="0" w:color="auto"/>
              </w:divBdr>
            </w:div>
            <w:div w:id="1769153047">
              <w:marLeft w:val="0"/>
              <w:marRight w:val="0"/>
              <w:marTop w:val="0"/>
              <w:marBottom w:val="0"/>
              <w:divBdr>
                <w:top w:val="none" w:sz="0" w:space="0" w:color="auto"/>
                <w:left w:val="none" w:sz="0" w:space="0" w:color="auto"/>
                <w:bottom w:val="none" w:sz="0" w:space="0" w:color="auto"/>
                <w:right w:val="none" w:sz="0" w:space="0" w:color="auto"/>
              </w:divBdr>
            </w:div>
            <w:div w:id="1863352257">
              <w:marLeft w:val="0"/>
              <w:marRight w:val="0"/>
              <w:marTop w:val="0"/>
              <w:marBottom w:val="0"/>
              <w:divBdr>
                <w:top w:val="none" w:sz="0" w:space="0" w:color="auto"/>
                <w:left w:val="none" w:sz="0" w:space="0" w:color="auto"/>
                <w:bottom w:val="none" w:sz="0" w:space="0" w:color="auto"/>
                <w:right w:val="none" w:sz="0" w:space="0" w:color="auto"/>
              </w:divBdr>
            </w:div>
          </w:divsChild>
        </w:div>
        <w:div w:id="953483518">
          <w:marLeft w:val="0"/>
          <w:marRight w:val="0"/>
          <w:marTop w:val="0"/>
          <w:marBottom w:val="0"/>
          <w:divBdr>
            <w:top w:val="none" w:sz="0" w:space="0" w:color="auto"/>
            <w:left w:val="none" w:sz="0" w:space="0" w:color="auto"/>
            <w:bottom w:val="none" w:sz="0" w:space="0" w:color="auto"/>
            <w:right w:val="none" w:sz="0" w:space="0" w:color="auto"/>
          </w:divBdr>
          <w:divsChild>
            <w:div w:id="2037390854">
              <w:marLeft w:val="0"/>
              <w:marRight w:val="0"/>
              <w:marTop w:val="0"/>
              <w:marBottom w:val="0"/>
              <w:divBdr>
                <w:top w:val="none" w:sz="0" w:space="0" w:color="auto"/>
                <w:left w:val="none" w:sz="0" w:space="0" w:color="auto"/>
                <w:bottom w:val="none" w:sz="0" w:space="0" w:color="auto"/>
                <w:right w:val="none" w:sz="0" w:space="0" w:color="auto"/>
              </w:divBdr>
            </w:div>
            <w:div w:id="1630551916">
              <w:marLeft w:val="0"/>
              <w:marRight w:val="0"/>
              <w:marTop w:val="0"/>
              <w:marBottom w:val="0"/>
              <w:divBdr>
                <w:top w:val="none" w:sz="0" w:space="0" w:color="auto"/>
                <w:left w:val="none" w:sz="0" w:space="0" w:color="auto"/>
                <w:bottom w:val="none" w:sz="0" w:space="0" w:color="auto"/>
                <w:right w:val="none" w:sz="0" w:space="0" w:color="auto"/>
              </w:divBdr>
            </w:div>
          </w:divsChild>
        </w:div>
        <w:div w:id="642079102">
          <w:marLeft w:val="0"/>
          <w:marRight w:val="0"/>
          <w:marTop w:val="0"/>
          <w:marBottom w:val="0"/>
          <w:divBdr>
            <w:top w:val="none" w:sz="0" w:space="0" w:color="auto"/>
            <w:left w:val="none" w:sz="0" w:space="0" w:color="auto"/>
            <w:bottom w:val="none" w:sz="0" w:space="0" w:color="auto"/>
            <w:right w:val="none" w:sz="0" w:space="0" w:color="auto"/>
          </w:divBdr>
          <w:divsChild>
            <w:div w:id="576091758">
              <w:marLeft w:val="0"/>
              <w:marRight w:val="0"/>
              <w:marTop w:val="0"/>
              <w:marBottom w:val="0"/>
              <w:divBdr>
                <w:top w:val="none" w:sz="0" w:space="0" w:color="auto"/>
                <w:left w:val="none" w:sz="0" w:space="0" w:color="auto"/>
                <w:bottom w:val="none" w:sz="0" w:space="0" w:color="auto"/>
                <w:right w:val="none" w:sz="0" w:space="0" w:color="auto"/>
              </w:divBdr>
            </w:div>
            <w:div w:id="2138253858">
              <w:marLeft w:val="0"/>
              <w:marRight w:val="0"/>
              <w:marTop w:val="0"/>
              <w:marBottom w:val="0"/>
              <w:divBdr>
                <w:top w:val="none" w:sz="0" w:space="0" w:color="auto"/>
                <w:left w:val="none" w:sz="0" w:space="0" w:color="auto"/>
                <w:bottom w:val="none" w:sz="0" w:space="0" w:color="auto"/>
                <w:right w:val="none" w:sz="0" w:space="0" w:color="auto"/>
              </w:divBdr>
            </w:div>
            <w:div w:id="2061637191">
              <w:marLeft w:val="0"/>
              <w:marRight w:val="0"/>
              <w:marTop w:val="0"/>
              <w:marBottom w:val="0"/>
              <w:divBdr>
                <w:top w:val="none" w:sz="0" w:space="0" w:color="auto"/>
                <w:left w:val="none" w:sz="0" w:space="0" w:color="auto"/>
                <w:bottom w:val="none" w:sz="0" w:space="0" w:color="auto"/>
                <w:right w:val="none" w:sz="0" w:space="0" w:color="auto"/>
              </w:divBdr>
            </w:div>
          </w:divsChild>
        </w:div>
        <w:div w:id="26107858">
          <w:marLeft w:val="0"/>
          <w:marRight w:val="0"/>
          <w:marTop w:val="0"/>
          <w:marBottom w:val="0"/>
          <w:divBdr>
            <w:top w:val="none" w:sz="0" w:space="0" w:color="auto"/>
            <w:left w:val="none" w:sz="0" w:space="0" w:color="auto"/>
            <w:bottom w:val="none" w:sz="0" w:space="0" w:color="auto"/>
            <w:right w:val="none" w:sz="0" w:space="0" w:color="auto"/>
          </w:divBdr>
          <w:divsChild>
            <w:div w:id="1693333680">
              <w:marLeft w:val="0"/>
              <w:marRight w:val="0"/>
              <w:marTop w:val="0"/>
              <w:marBottom w:val="0"/>
              <w:divBdr>
                <w:top w:val="none" w:sz="0" w:space="0" w:color="auto"/>
                <w:left w:val="none" w:sz="0" w:space="0" w:color="auto"/>
                <w:bottom w:val="none" w:sz="0" w:space="0" w:color="auto"/>
                <w:right w:val="none" w:sz="0" w:space="0" w:color="auto"/>
              </w:divBdr>
            </w:div>
            <w:div w:id="1145929373">
              <w:marLeft w:val="0"/>
              <w:marRight w:val="0"/>
              <w:marTop w:val="0"/>
              <w:marBottom w:val="0"/>
              <w:divBdr>
                <w:top w:val="none" w:sz="0" w:space="0" w:color="auto"/>
                <w:left w:val="none" w:sz="0" w:space="0" w:color="auto"/>
                <w:bottom w:val="none" w:sz="0" w:space="0" w:color="auto"/>
                <w:right w:val="none" w:sz="0" w:space="0" w:color="auto"/>
              </w:divBdr>
            </w:div>
          </w:divsChild>
        </w:div>
        <w:div w:id="291985973">
          <w:marLeft w:val="0"/>
          <w:marRight w:val="0"/>
          <w:marTop w:val="0"/>
          <w:marBottom w:val="0"/>
          <w:divBdr>
            <w:top w:val="none" w:sz="0" w:space="0" w:color="auto"/>
            <w:left w:val="none" w:sz="0" w:space="0" w:color="auto"/>
            <w:bottom w:val="none" w:sz="0" w:space="0" w:color="auto"/>
            <w:right w:val="none" w:sz="0" w:space="0" w:color="auto"/>
          </w:divBdr>
          <w:divsChild>
            <w:div w:id="648749623">
              <w:marLeft w:val="0"/>
              <w:marRight w:val="0"/>
              <w:marTop w:val="0"/>
              <w:marBottom w:val="0"/>
              <w:divBdr>
                <w:top w:val="none" w:sz="0" w:space="0" w:color="auto"/>
                <w:left w:val="none" w:sz="0" w:space="0" w:color="auto"/>
                <w:bottom w:val="none" w:sz="0" w:space="0" w:color="auto"/>
                <w:right w:val="none" w:sz="0" w:space="0" w:color="auto"/>
              </w:divBdr>
            </w:div>
            <w:div w:id="692415750">
              <w:marLeft w:val="0"/>
              <w:marRight w:val="0"/>
              <w:marTop w:val="0"/>
              <w:marBottom w:val="0"/>
              <w:divBdr>
                <w:top w:val="none" w:sz="0" w:space="0" w:color="auto"/>
                <w:left w:val="none" w:sz="0" w:space="0" w:color="auto"/>
                <w:bottom w:val="none" w:sz="0" w:space="0" w:color="auto"/>
                <w:right w:val="none" w:sz="0" w:space="0" w:color="auto"/>
              </w:divBdr>
            </w:div>
            <w:div w:id="368997498">
              <w:marLeft w:val="0"/>
              <w:marRight w:val="0"/>
              <w:marTop w:val="0"/>
              <w:marBottom w:val="0"/>
              <w:divBdr>
                <w:top w:val="none" w:sz="0" w:space="0" w:color="auto"/>
                <w:left w:val="none" w:sz="0" w:space="0" w:color="auto"/>
                <w:bottom w:val="none" w:sz="0" w:space="0" w:color="auto"/>
                <w:right w:val="none" w:sz="0" w:space="0" w:color="auto"/>
              </w:divBdr>
            </w:div>
          </w:divsChild>
        </w:div>
        <w:div w:id="1770856005">
          <w:marLeft w:val="0"/>
          <w:marRight w:val="0"/>
          <w:marTop w:val="0"/>
          <w:marBottom w:val="0"/>
          <w:divBdr>
            <w:top w:val="none" w:sz="0" w:space="0" w:color="auto"/>
            <w:left w:val="none" w:sz="0" w:space="0" w:color="auto"/>
            <w:bottom w:val="none" w:sz="0" w:space="0" w:color="auto"/>
            <w:right w:val="none" w:sz="0" w:space="0" w:color="auto"/>
          </w:divBdr>
          <w:divsChild>
            <w:div w:id="1411391141">
              <w:marLeft w:val="0"/>
              <w:marRight w:val="0"/>
              <w:marTop w:val="0"/>
              <w:marBottom w:val="0"/>
              <w:divBdr>
                <w:top w:val="none" w:sz="0" w:space="0" w:color="auto"/>
                <w:left w:val="none" w:sz="0" w:space="0" w:color="auto"/>
                <w:bottom w:val="none" w:sz="0" w:space="0" w:color="auto"/>
                <w:right w:val="none" w:sz="0" w:space="0" w:color="auto"/>
              </w:divBdr>
            </w:div>
            <w:div w:id="661467833">
              <w:marLeft w:val="0"/>
              <w:marRight w:val="0"/>
              <w:marTop w:val="0"/>
              <w:marBottom w:val="0"/>
              <w:divBdr>
                <w:top w:val="none" w:sz="0" w:space="0" w:color="auto"/>
                <w:left w:val="none" w:sz="0" w:space="0" w:color="auto"/>
                <w:bottom w:val="none" w:sz="0" w:space="0" w:color="auto"/>
                <w:right w:val="none" w:sz="0" w:space="0" w:color="auto"/>
              </w:divBdr>
            </w:div>
          </w:divsChild>
        </w:div>
        <w:div w:id="1976176">
          <w:marLeft w:val="0"/>
          <w:marRight w:val="0"/>
          <w:marTop w:val="0"/>
          <w:marBottom w:val="0"/>
          <w:divBdr>
            <w:top w:val="none" w:sz="0" w:space="0" w:color="auto"/>
            <w:left w:val="none" w:sz="0" w:space="0" w:color="auto"/>
            <w:bottom w:val="none" w:sz="0" w:space="0" w:color="auto"/>
            <w:right w:val="none" w:sz="0" w:space="0" w:color="auto"/>
          </w:divBdr>
          <w:divsChild>
            <w:div w:id="1153183208">
              <w:marLeft w:val="0"/>
              <w:marRight w:val="0"/>
              <w:marTop w:val="0"/>
              <w:marBottom w:val="0"/>
              <w:divBdr>
                <w:top w:val="none" w:sz="0" w:space="0" w:color="auto"/>
                <w:left w:val="none" w:sz="0" w:space="0" w:color="auto"/>
                <w:bottom w:val="none" w:sz="0" w:space="0" w:color="auto"/>
                <w:right w:val="none" w:sz="0" w:space="0" w:color="auto"/>
              </w:divBdr>
            </w:div>
            <w:div w:id="688915032">
              <w:marLeft w:val="0"/>
              <w:marRight w:val="0"/>
              <w:marTop w:val="0"/>
              <w:marBottom w:val="0"/>
              <w:divBdr>
                <w:top w:val="none" w:sz="0" w:space="0" w:color="auto"/>
                <w:left w:val="none" w:sz="0" w:space="0" w:color="auto"/>
                <w:bottom w:val="none" w:sz="0" w:space="0" w:color="auto"/>
                <w:right w:val="none" w:sz="0" w:space="0" w:color="auto"/>
              </w:divBdr>
            </w:div>
          </w:divsChild>
        </w:div>
        <w:div w:id="2023773811">
          <w:marLeft w:val="0"/>
          <w:marRight w:val="0"/>
          <w:marTop w:val="0"/>
          <w:marBottom w:val="0"/>
          <w:divBdr>
            <w:top w:val="none" w:sz="0" w:space="0" w:color="auto"/>
            <w:left w:val="none" w:sz="0" w:space="0" w:color="auto"/>
            <w:bottom w:val="none" w:sz="0" w:space="0" w:color="auto"/>
            <w:right w:val="none" w:sz="0" w:space="0" w:color="auto"/>
          </w:divBdr>
          <w:divsChild>
            <w:div w:id="2076271616">
              <w:marLeft w:val="0"/>
              <w:marRight w:val="0"/>
              <w:marTop w:val="0"/>
              <w:marBottom w:val="0"/>
              <w:divBdr>
                <w:top w:val="none" w:sz="0" w:space="0" w:color="auto"/>
                <w:left w:val="none" w:sz="0" w:space="0" w:color="auto"/>
                <w:bottom w:val="none" w:sz="0" w:space="0" w:color="auto"/>
                <w:right w:val="none" w:sz="0" w:space="0" w:color="auto"/>
              </w:divBdr>
            </w:div>
            <w:div w:id="2136215575">
              <w:marLeft w:val="0"/>
              <w:marRight w:val="0"/>
              <w:marTop w:val="0"/>
              <w:marBottom w:val="0"/>
              <w:divBdr>
                <w:top w:val="none" w:sz="0" w:space="0" w:color="auto"/>
                <w:left w:val="none" w:sz="0" w:space="0" w:color="auto"/>
                <w:bottom w:val="none" w:sz="0" w:space="0" w:color="auto"/>
                <w:right w:val="none" w:sz="0" w:space="0" w:color="auto"/>
              </w:divBdr>
            </w:div>
            <w:div w:id="1381976223">
              <w:marLeft w:val="0"/>
              <w:marRight w:val="0"/>
              <w:marTop w:val="0"/>
              <w:marBottom w:val="0"/>
              <w:divBdr>
                <w:top w:val="none" w:sz="0" w:space="0" w:color="auto"/>
                <w:left w:val="none" w:sz="0" w:space="0" w:color="auto"/>
                <w:bottom w:val="none" w:sz="0" w:space="0" w:color="auto"/>
                <w:right w:val="none" w:sz="0" w:space="0" w:color="auto"/>
              </w:divBdr>
            </w:div>
            <w:div w:id="570819029">
              <w:marLeft w:val="0"/>
              <w:marRight w:val="0"/>
              <w:marTop w:val="0"/>
              <w:marBottom w:val="0"/>
              <w:divBdr>
                <w:top w:val="none" w:sz="0" w:space="0" w:color="auto"/>
                <w:left w:val="none" w:sz="0" w:space="0" w:color="auto"/>
                <w:bottom w:val="none" w:sz="0" w:space="0" w:color="auto"/>
                <w:right w:val="none" w:sz="0" w:space="0" w:color="auto"/>
              </w:divBdr>
            </w:div>
            <w:div w:id="1358966684">
              <w:marLeft w:val="0"/>
              <w:marRight w:val="0"/>
              <w:marTop w:val="0"/>
              <w:marBottom w:val="0"/>
              <w:divBdr>
                <w:top w:val="none" w:sz="0" w:space="0" w:color="auto"/>
                <w:left w:val="none" w:sz="0" w:space="0" w:color="auto"/>
                <w:bottom w:val="none" w:sz="0" w:space="0" w:color="auto"/>
                <w:right w:val="none" w:sz="0" w:space="0" w:color="auto"/>
              </w:divBdr>
            </w:div>
            <w:div w:id="297809300">
              <w:marLeft w:val="0"/>
              <w:marRight w:val="0"/>
              <w:marTop w:val="0"/>
              <w:marBottom w:val="0"/>
              <w:divBdr>
                <w:top w:val="none" w:sz="0" w:space="0" w:color="auto"/>
                <w:left w:val="none" w:sz="0" w:space="0" w:color="auto"/>
                <w:bottom w:val="none" w:sz="0" w:space="0" w:color="auto"/>
                <w:right w:val="none" w:sz="0" w:space="0" w:color="auto"/>
              </w:divBdr>
            </w:div>
          </w:divsChild>
        </w:div>
        <w:div w:id="660936250">
          <w:marLeft w:val="0"/>
          <w:marRight w:val="0"/>
          <w:marTop w:val="0"/>
          <w:marBottom w:val="0"/>
          <w:divBdr>
            <w:top w:val="none" w:sz="0" w:space="0" w:color="auto"/>
            <w:left w:val="none" w:sz="0" w:space="0" w:color="auto"/>
            <w:bottom w:val="none" w:sz="0" w:space="0" w:color="auto"/>
            <w:right w:val="none" w:sz="0" w:space="0" w:color="auto"/>
          </w:divBdr>
          <w:divsChild>
            <w:div w:id="340594730">
              <w:marLeft w:val="0"/>
              <w:marRight w:val="0"/>
              <w:marTop w:val="0"/>
              <w:marBottom w:val="0"/>
              <w:divBdr>
                <w:top w:val="none" w:sz="0" w:space="0" w:color="auto"/>
                <w:left w:val="none" w:sz="0" w:space="0" w:color="auto"/>
                <w:bottom w:val="none" w:sz="0" w:space="0" w:color="auto"/>
                <w:right w:val="none" w:sz="0" w:space="0" w:color="auto"/>
              </w:divBdr>
            </w:div>
          </w:divsChild>
        </w:div>
        <w:div w:id="624042444">
          <w:marLeft w:val="0"/>
          <w:marRight w:val="0"/>
          <w:marTop w:val="0"/>
          <w:marBottom w:val="0"/>
          <w:divBdr>
            <w:top w:val="none" w:sz="0" w:space="0" w:color="auto"/>
            <w:left w:val="none" w:sz="0" w:space="0" w:color="auto"/>
            <w:bottom w:val="none" w:sz="0" w:space="0" w:color="auto"/>
            <w:right w:val="none" w:sz="0" w:space="0" w:color="auto"/>
          </w:divBdr>
          <w:divsChild>
            <w:div w:id="1189836245">
              <w:marLeft w:val="0"/>
              <w:marRight w:val="0"/>
              <w:marTop w:val="0"/>
              <w:marBottom w:val="0"/>
              <w:divBdr>
                <w:top w:val="none" w:sz="0" w:space="0" w:color="auto"/>
                <w:left w:val="none" w:sz="0" w:space="0" w:color="auto"/>
                <w:bottom w:val="none" w:sz="0" w:space="0" w:color="auto"/>
                <w:right w:val="none" w:sz="0" w:space="0" w:color="auto"/>
              </w:divBdr>
            </w:div>
          </w:divsChild>
        </w:div>
        <w:div w:id="944339966">
          <w:marLeft w:val="0"/>
          <w:marRight w:val="0"/>
          <w:marTop w:val="0"/>
          <w:marBottom w:val="0"/>
          <w:divBdr>
            <w:top w:val="none" w:sz="0" w:space="0" w:color="auto"/>
            <w:left w:val="none" w:sz="0" w:space="0" w:color="auto"/>
            <w:bottom w:val="none" w:sz="0" w:space="0" w:color="auto"/>
            <w:right w:val="none" w:sz="0" w:space="0" w:color="auto"/>
          </w:divBdr>
          <w:divsChild>
            <w:div w:id="364906848">
              <w:marLeft w:val="0"/>
              <w:marRight w:val="0"/>
              <w:marTop w:val="0"/>
              <w:marBottom w:val="0"/>
              <w:divBdr>
                <w:top w:val="none" w:sz="0" w:space="0" w:color="auto"/>
                <w:left w:val="none" w:sz="0" w:space="0" w:color="auto"/>
                <w:bottom w:val="none" w:sz="0" w:space="0" w:color="auto"/>
                <w:right w:val="none" w:sz="0" w:space="0" w:color="auto"/>
              </w:divBdr>
            </w:div>
          </w:divsChild>
        </w:div>
        <w:div w:id="445585235">
          <w:marLeft w:val="0"/>
          <w:marRight w:val="0"/>
          <w:marTop w:val="0"/>
          <w:marBottom w:val="0"/>
          <w:divBdr>
            <w:top w:val="none" w:sz="0" w:space="0" w:color="auto"/>
            <w:left w:val="none" w:sz="0" w:space="0" w:color="auto"/>
            <w:bottom w:val="none" w:sz="0" w:space="0" w:color="auto"/>
            <w:right w:val="none" w:sz="0" w:space="0" w:color="auto"/>
          </w:divBdr>
          <w:divsChild>
            <w:div w:id="1515539135">
              <w:marLeft w:val="0"/>
              <w:marRight w:val="0"/>
              <w:marTop w:val="0"/>
              <w:marBottom w:val="0"/>
              <w:divBdr>
                <w:top w:val="none" w:sz="0" w:space="0" w:color="auto"/>
                <w:left w:val="none" w:sz="0" w:space="0" w:color="auto"/>
                <w:bottom w:val="none" w:sz="0" w:space="0" w:color="auto"/>
                <w:right w:val="none" w:sz="0" w:space="0" w:color="auto"/>
              </w:divBdr>
            </w:div>
            <w:div w:id="393627470">
              <w:marLeft w:val="0"/>
              <w:marRight w:val="0"/>
              <w:marTop w:val="0"/>
              <w:marBottom w:val="0"/>
              <w:divBdr>
                <w:top w:val="none" w:sz="0" w:space="0" w:color="auto"/>
                <w:left w:val="none" w:sz="0" w:space="0" w:color="auto"/>
                <w:bottom w:val="none" w:sz="0" w:space="0" w:color="auto"/>
                <w:right w:val="none" w:sz="0" w:space="0" w:color="auto"/>
              </w:divBdr>
            </w:div>
          </w:divsChild>
        </w:div>
        <w:div w:id="559218923">
          <w:marLeft w:val="0"/>
          <w:marRight w:val="0"/>
          <w:marTop w:val="0"/>
          <w:marBottom w:val="0"/>
          <w:divBdr>
            <w:top w:val="none" w:sz="0" w:space="0" w:color="auto"/>
            <w:left w:val="none" w:sz="0" w:space="0" w:color="auto"/>
            <w:bottom w:val="none" w:sz="0" w:space="0" w:color="auto"/>
            <w:right w:val="none" w:sz="0" w:space="0" w:color="auto"/>
          </w:divBdr>
          <w:divsChild>
            <w:div w:id="1618415791">
              <w:marLeft w:val="0"/>
              <w:marRight w:val="0"/>
              <w:marTop w:val="0"/>
              <w:marBottom w:val="0"/>
              <w:divBdr>
                <w:top w:val="none" w:sz="0" w:space="0" w:color="auto"/>
                <w:left w:val="none" w:sz="0" w:space="0" w:color="auto"/>
                <w:bottom w:val="none" w:sz="0" w:space="0" w:color="auto"/>
                <w:right w:val="none" w:sz="0" w:space="0" w:color="auto"/>
              </w:divBdr>
            </w:div>
            <w:div w:id="503403653">
              <w:marLeft w:val="0"/>
              <w:marRight w:val="0"/>
              <w:marTop w:val="0"/>
              <w:marBottom w:val="0"/>
              <w:divBdr>
                <w:top w:val="none" w:sz="0" w:space="0" w:color="auto"/>
                <w:left w:val="none" w:sz="0" w:space="0" w:color="auto"/>
                <w:bottom w:val="none" w:sz="0" w:space="0" w:color="auto"/>
                <w:right w:val="none" w:sz="0" w:space="0" w:color="auto"/>
              </w:divBdr>
            </w:div>
          </w:divsChild>
        </w:div>
        <w:div w:id="1688213474">
          <w:marLeft w:val="0"/>
          <w:marRight w:val="0"/>
          <w:marTop w:val="0"/>
          <w:marBottom w:val="0"/>
          <w:divBdr>
            <w:top w:val="none" w:sz="0" w:space="0" w:color="auto"/>
            <w:left w:val="none" w:sz="0" w:space="0" w:color="auto"/>
            <w:bottom w:val="none" w:sz="0" w:space="0" w:color="auto"/>
            <w:right w:val="none" w:sz="0" w:space="0" w:color="auto"/>
          </w:divBdr>
          <w:divsChild>
            <w:div w:id="865870341">
              <w:marLeft w:val="0"/>
              <w:marRight w:val="0"/>
              <w:marTop w:val="0"/>
              <w:marBottom w:val="0"/>
              <w:divBdr>
                <w:top w:val="none" w:sz="0" w:space="0" w:color="auto"/>
                <w:left w:val="none" w:sz="0" w:space="0" w:color="auto"/>
                <w:bottom w:val="none" w:sz="0" w:space="0" w:color="auto"/>
                <w:right w:val="none" w:sz="0" w:space="0" w:color="auto"/>
              </w:divBdr>
            </w:div>
            <w:div w:id="713769658">
              <w:marLeft w:val="0"/>
              <w:marRight w:val="0"/>
              <w:marTop w:val="0"/>
              <w:marBottom w:val="0"/>
              <w:divBdr>
                <w:top w:val="none" w:sz="0" w:space="0" w:color="auto"/>
                <w:left w:val="none" w:sz="0" w:space="0" w:color="auto"/>
                <w:bottom w:val="none" w:sz="0" w:space="0" w:color="auto"/>
                <w:right w:val="none" w:sz="0" w:space="0" w:color="auto"/>
              </w:divBdr>
            </w:div>
          </w:divsChild>
        </w:div>
        <w:div w:id="1848976570">
          <w:marLeft w:val="0"/>
          <w:marRight w:val="0"/>
          <w:marTop w:val="0"/>
          <w:marBottom w:val="0"/>
          <w:divBdr>
            <w:top w:val="none" w:sz="0" w:space="0" w:color="auto"/>
            <w:left w:val="none" w:sz="0" w:space="0" w:color="auto"/>
            <w:bottom w:val="none" w:sz="0" w:space="0" w:color="auto"/>
            <w:right w:val="none" w:sz="0" w:space="0" w:color="auto"/>
          </w:divBdr>
          <w:divsChild>
            <w:div w:id="1186363903">
              <w:marLeft w:val="0"/>
              <w:marRight w:val="0"/>
              <w:marTop w:val="0"/>
              <w:marBottom w:val="0"/>
              <w:divBdr>
                <w:top w:val="none" w:sz="0" w:space="0" w:color="auto"/>
                <w:left w:val="none" w:sz="0" w:space="0" w:color="auto"/>
                <w:bottom w:val="none" w:sz="0" w:space="0" w:color="auto"/>
                <w:right w:val="none" w:sz="0" w:space="0" w:color="auto"/>
              </w:divBdr>
            </w:div>
            <w:div w:id="1562906431">
              <w:marLeft w:val="0"/>
              <w:marRight w:val="0"/>
              <w:marTop w:val="0"/>
              <w:marBottom w:val="0"/>
              <w:divBdr>
                <w:top w:val="none" w:sz="0" w:space="0" w:color="auto"/>
                <w:left w:val="none" w:sz="0" w:space="0" w:color="auto"/>
                <w:bottom w:val="none" w:sz="0" w:space="0" w:color="auto"/>
                <w:right w:val="none" w:sz="0" w:space="0" w:color="auto"/>
              </w:divBdr>
            </w:div>
            <w:div w:id="1601060958">
              <w:marLeft w:val="0"/>
              <w:marRight w:val="0"/>
              <w:marTop w:val="0"/>
              <w:marBottom w:val="0"/>
              <w:divBdr>
                <w:top w:val="none" w:sz="0" w:space="0" w:color="auto"/>
                <w:left w:val="none" w:sz="0" w:space="0" w:color="auto"/>
                <w:bottom w:val="none" w:sz="0" w:space="0" w:color="auto"/>
                <w:right w:val="none" w:sz="0" w:space="0" w:color="auto"/>
              </w:divBdr>
            </w:div>
            <w:div w:id="2973391">
              <w:marLeft w:val="0"/>
              <w:marRight w:val="0"/>
              <w:marTop w:val="0"/>
              <w:marBottom w:val="0"/>
              <w:divBdr>
                <w:top w:val="none" w:sz="0" w:space="0" w:color="auto"/>
                <w:left w:val="none" w:sz="0" w:space="0" w:color="auto"/>
                <w:bottom w:val="none" w:sz="0" w:space="0" w:color="auto"/>
                <w:right w:val="none" w:sz="0" w:space="0" w:color="auto"/>
              </w:divBdr>
            </w:div>
            <w:div w:id="1357732468">
              <w:marLeft w:val="0"/>
              <w:marRight w:val="0"/>
              <w:marTop w:val="0"/>
              <w:marBottom w:val="0"/>
              <w:divBdr>
                <w:top w:val="none" w:sz="0" w:space="0" w:color="auto"/>
                <w:left w:val="none" w:sz="0" w:space="0" w:color="auto"/>
                <w:bottom w:val="none" w:sz="0" w:space="0" w:color="auto"/>
                <w:right w:val="none" w:sz="0" w:space="0" w:color="auto"/>
              </w:divBdr>
            </w:div>
            <w:div w:id="1242524983">
              <w:marLeft w:val="0"/>
              <w:marRight w:val="0"/>
              <w:marTop w:val="0"/>
              <w:marBottom w:val="0"/>
              <w:divBdr>
                <w:top w:val="none" w:sz="0" w:space="0" w:color="auto"/>
                <w:left w:val="none" w:sz="0" w:space="0" w:color="auto"/>
                <w:bottom w:val="none" w:sz="0" w:space="0" w:color="auto"/>
                <w:right w:val="none" w:sz="0" w:space="0" w:color="auto"/>
              </w:divBdr>
            </w:div>
          </w:divsChild>
        </w:div>
        <w:div w:id="1273050082">
          <w:marLeft w:val="0"/>
          <w:marRight w:val="0"/>
          <w:marTop w:val="0"/>
          <w:marBottom w:val="0"/>
          <w:divBdr>
            <w:top w:val="none" w:sz="0" w:space="0" w:color="auto"/>
            <w:left w:val="none" w:sz="0" w:space="0" w:color="auto"/>
            <w:bottom w:val="none" w:sz="0" w:space="0" w:color="auto"/>
            <w:right w:val="none" w:sz="0" w:space="0" w:color="auto"/>
          </w:divBdr>
          <w:divsChild>
            <w:div w:id="2031835553">
              <w:marLeft w:val="0"/>
              <w:marRight w:val="0"/>
              <w:marTop w:val="0"/>
              <w:marBottom w:val="0"/>
              <w:divBdr>
                <w:top w:val="none" w:sz="0" w:space="0" w:color="auto"/>
                <w:left w:val="none" w:sz="0" w:space="0" w:color="auto"/>
                <w:bottom w:val="none" w:sz="0" w:space="0" w:color="auto"/>
                <w:right w:val="none" w:sz="0" w:space="0" w:color="auto"/>
              </w:divBdr>
            </w:div>
            <w:div w:id="673846557">
              <w:marLeft w:val="0"/>
              <w:marRight w:val="0"/>
              <w:marTop w:val="0"/>
              <w:marBottom w:val="0"/>
              <w:divBdr>
                <w:top w:val="none" w:sz="0" w:space="0" w:color="auto"/>
                <w:left w:val="none" w:sz="0" w:space="0" w:color="auto"/>
                <w:bottom w:val="none" w:sz="0" w:space="0" w:color="auto"/>
                <w:right w:val="none" w:sz="0" w:space="0" w:color="auto"/>
              </w:divBdr>
            </w:div>
            <w:div w:id="54087483">
              <w:marLeft w:val="0"/>
              <w:marRight w:val="0"/>
              <w:marTop w:val="0"/>
              <w:marBottom w:val="0"/>
              <w:divBdr>
                <w:top w:val="none" w:sz="0" w:space="0" w:color="auto"/>
                <w:left w:val="none" w:sz="0" w:space="0" w:color="auto"/>
                <w:bottom w:val="none" w:sz="0" w:space="0" w:color="auto"/>
                <w:right w:val="none" w:sz="0" w:space="0" w:color="auto"/>
              </w:divBdr>
            </w:div>
            <w:div w:id="680937566">
              <w:marLeft w:val="0"/>
              <w:marRight w:val="0"/>
              <w:marTop w:val="0"/>
              <w:marBottom w:val="0"/>
              <w:divBdr>
                <w:top w:val="none" w:sz="0" w:space="0" w:color="auto"/>
                <w:left w:val="none" w:sz="0" w:space="0" w:color="auto"/>
                <w:bottom w:val="none" w:sz="0" w:space="0" w:color="auto"/>
                <w:right w:val="none" w:sz="0" w:space="0" w:color="auto"/>
              </w:divBdr>
            </w:div>
            <w:div w:id="1712533470">
              <w:marLeft w:val="0"/>
              <w:marRight w:val="0"/>
              <w:marTop w:val="0"/>
              <w:marBottom w:val="0"/>
              <w:divBdr>
                <w:top w:val="none" w:sz="0" w:space="0" w:color="auto"/>
                <w:left w:val="none" w:sz="0" w:space="0" w:color="auto"/>
                <w:bottom w:val="none" w:sz="0" w:space="0" w:color="auto"/>
                <w:right w:val="none" w:sz="0" w:space="0" w:color="auto"/>
              </w:divBdr>
            </w:div>
            <w:div w:id="1629313295">
              <w:marLeft w:val="0"/>
              <w:marRight w:val="0"/>
              <w:marTop w:val="0"/>
              <w:marBottom w:val="0"/>
              <w:divBdr>
                <w:top w:val="none" w:sz="0" w:space="0" w:color="auto"/>
                <w:left w:val="none" w:sz="0" w:space="0" w:color="auto"/>
                <w:bottom w:val="none" w:sz="0" w:space="0" w:color="auto"/>
                <w:right w:val="none" w:sz="0" w:space="0" w:color="auto"/>
              </w:divBdr>
            </w:div>
            <w:div w:id="699011165">
              <w:marLeft w:val="0"/>
              <w:marRight w:val="0"/>
              <w:marTop w:val="0"/>
              <w:marBottom w:val="0"/>
              <w:divBdr>
                <w:top w:val="none" w:sz="0" w:space="0" w:color="auto"/>
                <w:left w:val="none" w:sz="0" w:space="0" w:color="auto"/>
                <w:bottom w:val="none" w:sz="0" w:space="0" w:color="auto"/>
                <w:right w:val="none" w:sz="0" w:space="0" w:color="auto"/>
              </w:divBdr>
            </w:div>
          </w:divsChild>
        </w:div>
        <w:div w:id="931549605">
          <w:marLeft w:val="0"/>
          <w:marRight w:val="0"/>
          <w:marTop w:val="0"/>
          <w:marBottom w:val="0"/>
          <w:divBdr>
            <w:top w:val="none" w:sz="0" w:space="0" w:color="auto"/>
            <w:left w:val="none" w:sz="0" w:space="0" w:color="auto"/>
            <w:bottom w:val="none" w:sz="0" w:space="0" w:color="auto"/>
            <w:right w:val="none" w:sz="0" w:space="0" w:color="auto"/>
          </w:divBdr>
          <w:divsChild>
            <w:div w:id="28337088">
              <w:marLeft w:val="0"/>
              <w:marRight w:val="0"/>
              <w:marTop w:val="0"/>
              <w:marBottom w:val="0"/>
              <w:divBdr>
                <w:top w:val="none" w:sz="0" w:space="0" w:color="auto"/>
                <w:left w:val="none" w:sz="0" w:space="0" w:color="auto"/>
                <w:bottom w:val="none" w:sz="0" w:space="0" w:color="auto"/>
                <w:right w:val="none" w:sz="0" w:space="0" w:color="auto"/>
              </w:divBdr>
            </w:div>
            <w:div w:id="1886483681">
              <w:marLeft w:val="0"/>
              <w:marRight w:val="0"/>
              <w:marTop w:val="0"/>
              <w:marBottom w:val="0"/>
              <w:divBdr>
                <w:top w:val="none" w:sz="0" w:space="0" w:color="auto"/>
                <w:left w:val="none" w:sz="0" w:space="0" w:color="auto"/>
                <w:bottom w:val="none" w:sz="0" w:space="0" w:color="auto"/>
                <w:right w:val="none" w:sz="0" w:space="0" w:color="auto"/>
              </w:divBdr>
            </w:div>
            <w:div w:id="2060324667">
              <w:marLeft w:val="0"/>
              <w:marRight w:val="0"/>
              <w:marTop w:val="0"/>
              <w:marBottom w:val="0"/>
              <w:divBdr>
                <w:top w:val="none" w:sz="0" w:space="0" w:color="auto"/>
                <w:left w:val="none" w:sz="0" w:space="0" w:color="auto"/>
                <w:bottom w:val="none" w:sz="0" w:space="0" w:color="auto"/>
                <w:right w:val="none" w:sz="0" w:space="0" w:color="auto"/>
              </w:divBdr>
            </w:div>
            <w:div w:id="1548251776">
              <w:marLeft w:val="0"/>
              <w:marRight w:val="0"/>
              <w:marTop w:val="0"/>
              <w:marBottom w:val="0"/>
              <w:divBdr>
                <w:top w:val="none" w:sz="0" w:space="0" w:color="auto"/>
                <w:left w:val="none" w:sz="0" w:space="0" w:color="auto"/>
                <w:bottom w:val="none" w:sz="0" w:space="0" w:color="auto"/>
                <w:right w:val="none" w:sz="0" w:space="0" w:color="auto"/>
              </w:divBdr>
            </w:div>
            <w:div w:id="903415383">
              <w:marLeft w:val="0"/>
              <w:marRight w:val="0"/>
              <w:marTop w:val="0"/>
              <w:marBottom w:val="0"/>
              <w:divBdr>
                <w:top w:val="none" w:sz="0" w:space="0" w:color="auto"/>
                <w:left w:val="none" w:sz="0" w:space="0" w:color="auto"/>
                <w:bottom w:val="none" w:sz="0" w:space="0" w:color="auto"/>
                <w:right w:val="none" w:sz="0" w:space="0" w:color="auto"/>
              </w:divBdr>
            </w:div>
          </w:divsChild>
        </w:div>
        <w:div w:id="1191721921">
          <w:marLeft w:val="0"/>
          <w:marRight w:val="0"/>
          <w:marTop w:val="0"/>
          <w:marBottom w:val="0"/>
          <w:divBdr>
            <w:top w:val="none" w:sz="0" w:space="0" w:color="auto"/>
            <w:left w:val="none" w:sz="0" w:space="0" w:color="auto"/>
            <w:bottom w:val="none" w:sz="0" w:space="0" w:color="auto"/>
            <w:right w:val="none" w:sz="0" w:space="0" w:color="auto"/>
          </w:divBdr>
          <w:divsChild>
            <w:div w:id="1107502280">
              <w:marLeft w:val="0"/>
              <w:marRight w:val="0"/>
              <w:marTop w:val="0"/>
              <w:marBottom w:val="0"/>
              <w:divBdr>
                <w:top w:val="none" w:sz="0" w:space="0" w:color="auto"/>
                <w:left w:val="none" w:sz="0" w:space="0" w:color="auto"/>
                <w:bottom w:val="none" w:sz="0" w:space="0" w:color="auto"/>
                <w:right w:val="none" w:sz="0" w:space="0" w:color="auto"/>
              </w:divBdr>
            </w:div>
            <w:div w:id="549852194">
              <w:marLeft w:val="0"/>
              <w:marRight w:val="0"/>
              <w:marTop w:val="0"/>
              <w:marBottom w:val="0"/>
              <w:divBdr>
                <w:top w:val="none" w:sz="0" w:space="0" w:color="auto"/>
                <w:left w:val="none" w:sz="0" w:space="0" w:color="auto"/>
                <w:bottom w:val="none" w:sz="0" w:space="0" w:color="auto"/>
                <w:right w:val="none" w:sz="0" w:space="0" w:color="auto"/>
              </w:divBdr>
            </w:div>
            <w:div w:id="2066296517">
              <w:marLeft w:val="0"/>
              <w:marRight w:val="0"/>
              <w:marTop w:val="0"/>
              <w:marBottom w:val="0"/>
              <w:divBdr>
                <w:top w:val="none" w:sz="0" w:space="0" w:color="auto"/>
                <w:left w:val="none" w:sz="0" w:space="0" w:color="auto"/>
                <w:bottom w:val="none" w:sz="0" w:space="0" w:color="auto"/>
                <w:right w:val="none" w:sz="0" w:space="0" w:color="auto"/>
              </w:divBdr>
            </w:div>
            <w:div w:id="1426655975">
              <w:marLeft w:val="0"/>
              <w:marRight w:val="0"/>
              <w:marTop w:val="0"/>
              <w:marBottom w:val="0"/>
              <w:divBdr>
                <w:top w:val="none" w:sz="0" w:space="0" w:color="auto"/>
                <w:left w:val="none" w:sz="0" w:space="0" w:color="auto"/>
                <w:bottom w:val="none" w:sz="0" w:space="0" w:color="auto"/>
                <w:right w:val="none" w:sz="0" w:space="0" w:color="auto"/>
              </w:divBdr>
            </w:div>
          </w:divsChild>
        </w:div>
        <w:div w:id="545219167">
          <w:marLeft w:val="0"/>
          <w:marRight w:val="0"/>
          <w:marTop w:val="0"/>
          <w:marBottom w:val="0"/>
          <w:divBdr>
            <w:top w:val="none" w:sz="0" w:space="0" w:color="auto"/>
            <w:left w:val="none" w:sz="0" w:space="0" w:color="auto"/>
            <w:bottom w:val="none" w:sz="0" w:space="0" w:color="auto"/>
            <w:right w:val="none" w:sz="0" w:space="0" w:color="auto"/>
          </w:divBdr>
          <w:divsChild>
            <w:div w:id="1678338650">
              <w:marLeft w:val="0"/>
              <w:marRight w:val="0"/>
              <w:marTop w:val="0"/>
              <w:marBottom w:val="0"/>
              <w:divBdr>
                <w:top w:val="none" w:sz="0" w:space="0" w:color="auto"/>
                <w:left w:val="none" w:sz="0" w:space="0" w:color="auto"/>
                <w:bottom w:val="none" w:sz="0" w:space="0" w:color="auto"/>
                <w:right w:val="none" w:sz="0" w:space="0" w:color="auto"/>
              </w:divBdr>
            </w:div>
          </w:divsChild>
        </w:div>
        <w:div w:id="789475411">
          <w:marLeft w:val="0"/>
          <w:marRight w:val="0"/>
          <w:marTop w:val="0"/>
          <w:marBottom w:val="0"/>
          <w:divBdr>
            <w:top w:val="none" w:sz="0" w:space="0" w:color="auto"/>
            <w:left w:val="none" w:sz="0" w:space="0" w:color="auto"/>
            <w:bottom w:val="none" w:sz="0" w:space="0" w:color="auto"/>
            <w:right w:val="none" w:sz="0" w:space="0" w:color="auto"/>
          </w:divBdr>
          <w:divsChild>
            <w:div w:id="2027443754">
              <w:marLeft w:val="0"/>
              <w:marRight w:val="0"/>
              <w:marTop w:val="0"/>
              <w:marBottom w:val="0"/>
              <w:divBdr>
                <w:top w:val="none" w:sz="0" w:space="0" w:color="auto"/>
                <w:left w:val="none" w:sz="0" w:space="0" w:color="auto"/>
                <w:bottom w:val="none" w:sz="0" w:space="0" w:color="auto"/>
                <w:right w:val="none" w:sz="0" w:space="0" w:color="auto"/>
              </w:divBdr>
            </w:div>
            <w:div w:id="943265715">
              <w:marLeft w:val="0"/>
              <w:marRight w:val="0"/>
              <w:marTop w:val="0"/>
              <w:marBottom w:val="0"/>
              <w:divBdr>
                <w:top w:val="none" w:sz="0" w:space="0" w:color="auto"/>
                <w:left w:val="none" w:sz="0" w:space="0" w:color="auto"/>
                <w:bottom w:val="none" w:sz="0" w:space="0" w:color="auto"/>
                <w:right w:val="none" w:sz="0" w:space="0" w:color="auto"/>
              </w:divBdr>
            </w:div>
          </w:divsChild>
        </w:div>
        <w:div w:id="595017106">
          <w:marLeft w:val="0"/>
          <w:marRight w:val="0"/>
          <w:marTop w:val="0"/>
          <w:marBottom w:val="0"/>
          <w:divBdr>
            <w:top w:val="none" w:sz="0" w:space="0" w:color="auto"/>
            <w:left w:val="none" w:sz="0" w:space="0" w:color="auto"/>
            <w:bottom w:val="none" w:sz="0" w:space="0" w:color="auto"/>
            <w:right w:val="none" w:sz="0" w:space="0" w:color="auto"/>
          </w:divBdr>
          <w:divsChild>
            <w:div w:id="1051537879">
              <w:marLeft w:val="0"/>
              <w:marRight w:val="0"/>
              <w:marTop w:val="0"/>
              <w:marBottom w:val="0"/>
              <w:divBdr>
                <w:top w:val="none" w:sz="0" w:space="0" w:color="auto"/>
                <w:left w:val="none" w:sz="0" w:space="0" w:color="auto"/>
                <w:bottom w:val="none" w:sz="0" w:space="0" w:color="auto"/>
                <w:right w:val="none" w:sz="0" w:space="0" w:color="auto"/>
              </w:divBdr>
            </w:div>
          </w:divsChild>
        </w:div>
        <w:div w:id="1415736203">
          <w:marLeft w:val="0"/>
          <w:marRight w:val="0"/>
          <w:marTop w:val="0"/>
          <w:marBottom w:val="0"/>
          <w:divBdr>
            <w:top w:val="none" w:sz="0" w:space="0" w:color="auto"/>
            <w:left w:val="none" w:sz="0" w:space="0" w:color="auto"/>
            <w:bottom w:val="none" w:sz="0" w:space="0" w:color="auto"/>
            <w:right w:val="none" w:sz="0" w:space="0" w:color="auto"/>
          </w:divBdr>
          <w:divsChild>
            <w:div w:id="826214987">
              <w:marLeft w:val="0"/>
              <w:marRight w:val="0"/>
              <w:marTop w:val="0"/>
              <w:marBottom w:val="0"/>
              <w:divBdr>
                <w:top w:val="none" w:sz="0" w:space="0" w:color="auto"/>
                <w:left w:val="none" w:sz="0" w:space="0" w:color="auto"/>
                <w:bottom w:val="none" w:sz="0" w:space="0" w:color="auto"/>
                <w:right w:val="none" w:sz="0" w:space="0" w:color="auto"/>
              </w:divBdr>
            </w:div>
            <w:div w:id="1710641850">
              <w:marLeft w:val="0"/>
              <w:marRight w:val="0"/>
              <w:marTop w:val="0"/>
              <w:marBottom w:val="0"/>
              <w:divBdr>
                <w:top w:val="none" w:sz="0" w:space="0" w:color="auto"/>
                <w:left w:val="none" w:sz="0" w:space="0" w:color="auto"/>
                <w:bottom w:val="none" w:sz="0" w:space="0" w:color="auto"/>
                <w:right w:val="none" w:sz="0" w:space="0" w:color="auto"/>
              </w:divBdr>
            </w:div>
          </w:divsChild>
        </w:div>
        <w:div w:id="184709360">
          <w:marLeft w:val="0"/>
          <w:marRight w:val="0"/>
          <w:marTop w:val="0"/>
          <w:marBottom w:val="0"/>
          <w:divBdr>
            <w:top w:val="none" w:sz="0" w:space="0" w:color="auto"/>
            <w:left w:val="none" w:sz="0" w:space="0" w:color="auto"/>
            <w:bottom w:val="none" w:sz="0" w:space="0" w:color="auto"/>
            <w:right w:val="none" w:sz="0" w:space="0" w:color="auto"/>
          </w:divBdr>
          <w:divsChild>
            <w:div w:id="1830562397">
              <w:marLeft w:val="0"/>
              <w:marRight w:val="0"/>
              <w:marTop w:val="0"/>
              <w:marBottom w:val="0"/>
              <w:divBdr>
                <w:top w:val="none" w:sz="0" w:space="0" w:color="auto"/>
                <w:left w:val="none" w:sz="0" w:space="0" w:color="auto"/>
                <w:bottom w:val="none" w:sz="0" w:space="0" w:color="auto"/>
                <w:right w:val="none" w:sz="0" w:space="0" w:color="auto"/>
              </w:divBdr>
            </w:div>
            <w:div w:id="1279677974">
              <w:marLeft w:val="0"/>
              <w:marRight w:val="0"/>
              <w:marTop w:val="0"/>
              <w:marBottom w:val="0"/>
              <w:divBdr>
                <w:top w:val="none" w:sz="0" w:space="0" w:color="auto"/>
                <w:left w:val="none" w:sz="0" w:space="0" w:color="auto"/>
                <w:bottom w:val="none" w:sz="0" w:space="0" w:color="auto"/>
                <w:right w:val="none" w:sz="0" w:space="0" w:color="auto"/>
              </w:divBdr>
            </w:div>
            <w:div w:id="1036009232">
              <w:marLeft w:val="0"/>
              <w:marRight w:val="0"/>
              <w:marTop w:val="0"/>
              <w:marBottom w:val="0"/>
              <w:divBdr>
                <w:top w:val="none" w:sz="0" w:space="0" w:color="auto"/>
                <w:left w:val="none" w:sz="0" w:space="0" w:color="auto"/>
                <w:bottom w:val="none" w:sz="0" w:space="0" w:color="auto"/>
                <w:right w:val="none" w:sz="0" w:space="0" w:color="auto"/>
              </w:divBdr>
            </w:div>
            <w:div w:id="1705129935">
              <w:marLeft w:val="0"/>
              <w:marRight w:val="0"/>
              <w:marTop w:val="0"/>
              <w:marBottom w:val="0"/>
              <w:divBdr>
                <w:top w:val="none" w:sz="0" w:space="0" w:color="auto"/>
                <w:left w:val="none" w:sz="0" w:space="0" w:color="auto"/>
                <w:bottom w:val="none" w:sz="0" w:space="0" w:color="auto"/>
                <w:right w:val="none" w:sz="0" w:space="0" w:color="auto"/>
              </w:divBdr>
            </w:div>
          </w:divsChild>
        </w:div>
        <w:div w:id="786510268">
          <w:marLeft w:val="0"/>
          <w:marRight w:val="0"/>
          <w:marTop w:val="0"/>
          <w:marBottom w:val="0"/>
          <w:divBdr>
            <w:top w:val="none" w:sz="0" w:space="0" w:color="auto"/>
            <w:left w:val="none" w:sz="0" w:space="0" w:color="auto"/>
            <w:bottom w:val="none" w:sz="0" w:space="0" w:color="auto"/>
            <w:right w:val="none" w:sz="0" w:space="0" w:color="auto"/>
          </w:divBdr>
          <w:divsChild>
            <w:div w:id="1171947019">
              <w:marLeft w:val="0"/>
              <w:marRight w:val="0"/>
              <w:marTop w:val="0"/>
              <w:marBottom w:val="0"/>
              <w:divBdr>
                <w:top w:val="none" w:sz="0" w:space="0" w:color="auto"/>
                <w:left w:val="none" w:sz="0" w:space="0" w:color="auto"/>
                <w:bottom w:val="none" w:sz="0" w:space="0" w:color="auto"/>
                <w:right w:val="none" w:sz="0" w:space="0" w:color="auto"/>
              </w:divBdr>
            </w:div>
            <w:div w:id="325405189">
              <w:marLeft w:val="0"/>
              <w:marRight w:val="0"/>
              <w:marTop w:val="0"/>
              <w:marBottom w:val="0"/>
              <w:divBdr>
                <w:top w:val="none" w:sz="0" w:space="0" w:color="auto"/>
                <w:left w:val="none" w:sz="0" w:space="0" w:color="auto"/>
                <w:bottom w:val="none" w:sz="0" w:space="0" w:color="auto"/>
                <w:right w:val="none" w:sz="0" w:space="0" w:color="auto"/>
              </w:divBdr>
            </w:div>
            <w:div w:id="1143502904">
              <w:marLeft w:val="0"/>
              <w:marRight w:val="0"/>
              <w:marTop w:val="0"/>
              <w:marBottom w:val="0"/>
              <w:divBdr>
                <w:top w:val="none" w:sz="0" w:space="0" w:color="auto"/>
                <w:left w:val="none" w:sz="0" w:space="0" w:color="auto"/>
                <w:bottom w:val="none" w:sz="0" w:space="0" w:color="auto"/>
                <w:right w:val="none" w:sz="0" w:space="0" w:color="auto"/>
              </w:divBdr>
            </w:div>
          </w:divsChild>
        </w:div>
        <w:div w:id="778984662">
          <w:marLeft w:val="0"/>
          <w:marRight w:val="0"/>
          <w:marTop w:val="0"/>
          <w:marBottom w:val="0"/>
          <w:divBdr>
            <w:top w:val="none" w:sz="0" w:space="0" w:color="auto"/>
            <w:left w:val="none" w:sz="0" w:space="0" w:color="auto"/>
            <w:bottom w:val="none" w:sz="0" w:space="0" w:color="auto"/>
            <w:right w:val="none" w:sz="0" w:space="0" w:color="auto"/>
          </w:divBdr>
          <w:divsChild>
            <w:div w:id="2142528483">
              <w:marLeft w:val="0"/>
              <w:marRight w:val="0"/>
              <w:marTop w:val="0"/>
              <w:marBottom w:val="0"/>
              <w:divBdr>
                <w:top w:val="none" w:sz="0" w:space="0" w:color="auto"/>
                <w:left w:val="none" w:sz="0" w:space="0" w:color="auto"/>
                <w:bottom w:val="none" w:sz="0" w:space="0" w:color="auto"/>
                <w:right w:val="none" w:sz="0" w:space="0" w:color="auto"/>
              </w:divBdr>
            </w:div>
          </w:divsChild>
        </w:div>
        <w:div w:id="1773165287">
          <w:marLeft w:val="0"/>
          <w:marRight w:val="0"/>
          <w:marTop w:val="0"/>
          <w:marBottom w:val="0"/>
          <w:divBdr>
            <w:top w:val="none" w:sz="0" w:space="0" w:color="auto"/>
            <w:left w:val="none" w:sz="0" w:space="0" w:color="auto"/>
            <w:bottom w:val="none" w:sz="0" w:space="0" w:color="auto"/>
            <w:right w:val="none" w:sz="0" w:space="0" w:color="auto"/>
          </w:divBdr>
          <w:divsChild>
            <w:div w:id="485170413">
              <w:marLeft w:val="0"/>
              <w:marRight w:val="0"/>
              <w:marTop w:val="0"/>
              <w:marBottom w:val="0"/>
              <w:divBdr>
                <w:top w:val="none" w:sz="0" w:space="0" w:color="auto"/>
                <w:left w:val="none" w:sz="0" w:space="0" w:color="auto"/>
                <w:bottom w:val="none" w:sz="0" w:space="0" w:color="auto"/>
                <w:right w:val="none" w:sz="0" w:space="0" w:color="auto"/>
              </w:divBdr>
            </w:div>
            <w:div w:id="1318267339">
              <w:marLeft w:val="0"/>
              <w:marRight w:val="0"/>
              <w:marTop w:val="0"/>
              <w:marBottom w:val="0"/>
              <w:divBdr>
                <w:top w:val="none" w:sz="0" w:space="0" w:color="auto"/>
                <w:left w:val="none" w:sz="0" w:space="0" w:color="auto"/>
                <w:bottom w:val="none" w:sz="0" w:space="0" w:color="auto"/>
                <w:right w:val="none" w:sz="0" w:space="0" w:color="auto"/>
              </w:divBdr>
            </w:div>
          </w:divsChild>
        </w:div>
        <w:div w:id="61636514">
          <w:marLeft w:val="0"/>
          <w:marRight w:val="0"/>
          <w:marTop w:val="0"/>
          <w:marBottom w:val="0"/>
          <w:divBdr>
            <w:top w:val="none" w:sz="0" w:space="0" w:color="auto"/>
            <w:left w:val="none" w:sz="0" w:space="0" w:color="auto"/>
            <w:bottom w:val="none" w:sz="0" w:space="0" w:color="auto"/>
            <w:right w:val="none" w:sz="0" w:space="0" w:color="auto"/>
          </w:divBdr>
          <w:divsChild>
            <w:div w:id="1794404828">
              <w:marLeft w:val="0"/>
              <w:marRight w:val="0"/>
              <w:marTop w:val="0"/>
              <w:marBottom w:val="0"/>
              <w:divBdr>
                <w:top w:val="none" w:sz="0" w:space="0" w:color="auto"/>
                <w:left w:val="none" w:sz="0" w:space="0" w:color="auto"/>
                <w:bottom w:val="none" w:sz="0" w:space="0" w:color="auto"/>
                <w:right w:val="none" w:sz="0" w:space="0" w:color="auto"/>
              </w:divBdr>
            </w:div>
            <w:div w:id="665019669">
              <w:marLeft w:val="0"/>
              <w:marRight w:val="0"/>
              <w:marTop w:val="0"/>
              <w:marBottom w:val="0"/>
              <w:divBdr>
                <w:top w:val="none" w:sz="0" w:space="0" w:color="auto"/>
                <w:left w:val="none" w:sz="0" w:space="0" w:color="auto"/>
                <w:bottom w:val="none" w:sz="0" w:space="0" w:color="auto"/>
                <w:right w:val="none" w:sz="0" w:space="0" w:color="auto"/>
              </w:divBdr>
            </w:div>
          </w:divsChild>
        </w:div>
        <w:div w:id="1578055655">
          <w:marLeft w:val="0"/>
          <w:marRight w:val="0"/>
          <w:marTop w:val="0"/>
          <w:marBottom w:val="0"/>
          <w:divBdr>
            <w:top w:val="none" w:sz="0" w:space="0" w:color="auto"/>
            <w:left w:val="none" w:sz="0" w:space="0" w:color="auto"/>
            <w:bottom w:val="none" w:sz="0" w:space="0" w:color="auto"/>
            <w:right w:val="none" w:sz="0" w:space="0" w:color="auto"/>
          </w:divBdr>
          <w:divsChild>
            <w:div w:id="715542971">
              <w:marLeft w:val="0"/>
              <w:marRight w:val="0"/>
              <w:marTop w:val="0"/>
              <w:marBottom w:val="0"/>
              <w:divBdr>
                <w:top w:val="none" w:sz="0" w:space="0" w:color="auto"/>
                <w:left w:val="none" w:sz="0" w:space="0" w:color="auto"/>
                <w:bottom w:val="none" w:sz="0" w:space="0" w:color="auto"/>
                <w:right w:val="none" w:sz="0" w:space="0" w:color="auto"/>
              </w:divBdr>
            </w:div>
            <w:div w:id="92019736">
              <w:marLeft w:val="0"/>
              <w:marRight w:val="0"/>
              <w:marTop w:val="0"/>
              <w:marBottom w:val="0"/>
              <w:divBdr>
                <w:top w:val="none" w:sz="0" w:space="0" w:color="auto"/>
                <w:left w:val="none" w:sz="0" w:space="0" w:color="auto"/>
                <w:bottom w:val="none" w:sz="0" w:space="0" w:color="auto"/>
                <w:right w:val="none" w:sz="0" w:space="0" w:color="auto"/>
              </w:divBdr>
            </w:div>
            <w:div w:id="1149245898">
              <w:marLeft w:val="0"/>
              <w:marRight w:val="0"/>
              <w:marTop w:val="0"/>
              <w:marBottom w:val="0"/>
              <w:divBdr>
                <w:top w:val="none" w:sz="0" w:space="0" w:color="auto"/>
                <w:left w:val="none" w:sz="0" w:space="0" w:color="auto"/>
                <w:bottom w:val="none" w:sz="0" w:space="0" w:color="auto"/>
                <w:right w:val="none" w:sz="0" w:space="0" w:color="auto"/>
              </w:divBdr>
            </w:div>
          </w:divsChild>
        </w:div>
        <w:div w:id="1292321969">
          <w:marLeft w:val="0"/>
          <w:marRight w:val="0"/>
          <w:marTop w:val="0"/>
          <w:marBottom w:val="0"/>
          <w:divBdr>
            <w:top w:val="none" w:sz="0" w:space="0" w:color="auto"/>
            <w:left w:val="none" w:sz="0" w:space="0" w:color="auto"/>
            <w:bottom w:val="none" w:sz="0" w:space="0" w:color="auto"/>
            <w:right w:val="none" w:sz="0" w:space="0" w:color="auto"/>
          </w:divBdr>
          <w:divsChild>
            <w:div w:id="936988790">
              <w:marLeft w:val="0"/>
              <w:marRight w:val="0"/>
              <w:marTop w:val="0"/>
              <w:marBottom w:val="0"/>
              <w:divBdr>
                <w:top w:val="none" w:sz="0" w:space="0" w:color="auto"/>
                <w:left w:val="none" w:sz="0" w:space="0" w:color="auto"/>
                <w:bottom w:val="none" w:sz="0" w:space="0" w:color="auto"/>
                <w:right w:val="none" w:sz="0" w:space="0" w:color="auto"/>
              </w:divBdr>
            </w:div>
          </w:divsChild>
        </w:div>
        <w:div w:id="1541867060">
          <w:marLeft w:val="0"/>
          <w:marRight w:val="0"/>
          <w:marTop w:val="0"/>
          <w:marBottom w:val="0"/>
          <w:divBdr>
            <w:top w:val="none" w:sz="0" w:space="0" w:color="auto"/>
            <w:left w:val="none" w:sz="0" w:space="0" w:color="auto"/>
            <w:bottom w:val="none" w:sz="0" w:space="0" w:color="auto"/>
            <w:right w:val="none" w:sz="0" w:space="0" w:color="auto"/>
          </w:divBdr>
          <w:divsChild>
            <w:div w:id="1366519455">
              <w:marLeft w:val="0"/>
              <w:marRight w:val="0"/>
              <w:marTop w:val="0"/>
              <w:marBottom w:val="0"/>
              <w:divBdr>
                <w:top w:val="none" w:sz="0" w:space="0" w:color="auto"/>
                <w:left w:val="none" w:sz="0" w:space="0" w:color="auto"/>
                <w:bottom w:val="none" w:sz="0" w:space="0" w:color="auto"/>
                <w:right w:val="none" w:sz="0" w:space="0" w:color="auto"/>
              </w:divBdr>
            </w:div>
            <w:div w:id="79184990">
              <w:marLeft w:val="0"/>
              <w:marRight w:val="0"/>
              <w:marTop w:val="0"/>
              <w:marBottom w:val="0"/>
              <w:divBdr>
                <w:top w:val="none" w:sz="0" w:space="0" w:color="auto"/>
                <w:left w:val="none" w:sz="0" w:space="0" w:color="auto"/>
                <w:bottom w:val="none" w:sz="0" w:space="0" w:color="auto"/>
                <w:right w:val="none" w:sz="0" w:space="0" w:color="auto"/>
              </w:divBdr>
            </w:div>
          </w:divsChild>
        </w:div>
        <w:div w:id="1928540936">
          <w:marLeft w:val="0"/>
          <w:marRight w:val="0"/>
          <w:marTop w:val="0"/>
          <w:marBottom w:val="0"/>
          <w:divBdr>
            <w:top w:val="none" w:sz="0" w:space="0" w:color="auto"/>
            <w:left w:val="none" w:sz="0" w:space="0" w:color="auto"/>
            <w:bottom w:val="none" w:sz="0" w:space="0" w:color="auto"/>
            <w:right w:val="none" w:sz="0" w:space="0" w:color="auto"/>
          </w:divBdr>
          <w:divsChild>
            <w:div w:id="210193051">
              <w:marLeft w:val="0"/>
              <w:marRight w:val="0"/>
              <w:marTop w:val="0"/>
              <w:marBottom w:val="0"/>
              <w:divBdr>
                <w:top w:val="none" w:sz="0" w:space="0" w:color="auto"/>
                <w:left w:val="none" w:sz="0" w:space="0" w:color="auto"/>
                <w:bottom w:val="none" w:sz="0" w:space="0" w:color="auto"/>
                <w:right w:val="none" w:sz="0" w:space="0" w:color="auto"/>
              </w:divBdr>
            </w:div>
            <w:div w:id="1137340006">
              <w:marLeft w:val="0"/>
              <w:marRight w:val="0"/>
              <w:marTop w:val="0"/>
              <w:marBottom w:val="0"/>
              <w:divBdr>
                <w:top w:val="none" w:sz="0" w:space="0" w:color="auto"/>
                <w:left w:val="none" w:sz="0" w:space="0" w:color="auto"/>
                <w:bottom w:val="none" w:sz="0" w:space="0" w:color="auto"/>
                <w:right w:val="none" w:sz="0" w:space="0" w:color="auto"/>
              </w:divBdr>
            </w:div>
          </w:divsChild>
        </w:div>
        <w:div w:id="562495507">
          <w:marLeft w:val="0"/>
          <w:marRight w:val="0"/>
          <w:marTop w:val="0"/>
          <w:marBottom w:val="0"/>
          <w:divBdr>
            <w:top w:val="none" w:sz="0" w:space="0" w:color="auto"/>
            <w:left w:val="none" w:sz="0" w:space="0" w:color="auto"/>
            <w:bottom w:val="none" w:sz="0" w:space="0" w:color="auto"/>
            <w:right w:val="none" w:sz="0" w:space="0" w:color="auto"/>
          </w:divBdr>
          <w:divsChild>
            <w:div w:id="1175414896">
              <w:marLeft w:val="0"/>
              <w:marRight w:val="0"/>
              <w:marTop w:val="0"/>
              <w:marBottom w:val="0"/>
              <w:divBdr>
                <w:top w:val="none" w:sz="0" w:space="0" w:color="auto"/>
                <w:left w:val="none" w:sz="0" w:space="0" w:color="auto"/>
                <w:bottom w:val="none" w:sz="0" w:space="0" w:color="auto"/>
                <w:right w:val="none" w:sz="0" w:space="0" w:color="auto"/>
              </w:divBdr>
            </w:div>
            <w:div w:id="812336483">
              <w:marLeft w:val="0"/>
              <w:marRight w:val="0"/>
              <w:marTop w:val="0"/>
              <w:marBottom w:val="0"/>
              <w:divBdr>
                <w:top w:val="none" w:sz="0" w:space="0" w:color="auto"/>
                <w:left w:val="none" w:sz="0" w:space="0" w:color="auto"/>
                <w:bottom w:val="none" w:sz="0" w:space="0" w:color="auto"/>
                <w:right w:val="none" w:sz="0" w:space="0" w:color="auto"/>
              </w:divBdr>
            </w:div>
            <w:div w:id="287980218">
              <w:marLeft w:val="0"/>
              <w:marRight w:val="0"/>
              <w:marTop w:val="0"/>
              <w:marBottom w:val="0"/>
              <w:divBdr>
                <w:top w:val="none" w:sz="0" w:space="0" w:color="auto"/>
                <w:left w:val="none" w:sz="0" w:space="0" w:color="auto"/>
                <w:bottom w:val="none" w:sz="0" w:space="0" w:color="auto"/>
                <w:right w:val="none" w:sz="0" w:space="0" w:color="auto"/>
              </w:divBdr>
            </w:div>
            <w:div w:id="166410156">
              <w:marLeft w:val="0"/>
              <w:marRight w:val="0"/>
              <w:marTop w:val="0"/>
              <w:marBottom w:val="0"/>
              <w:divBdr>
                <w:top w:val="none" w:sz="0" w:space="0" w:color="auto"/>
                <w:left w:val="none" w:sz="0" w:space="0" w:color="auto"/>
                <w:bottom w:val="none" w:sz="0" w:space="0" w:color="auto"/>
                <w:right w:val="none" w:sz="0" w:space="0" w:color="auto"/>
              </w:divBdr>
            </w:div>
            <w:div w:id="1424181871">
              <w:marLeft w:val="0"/>
              <w:marRight w:val="0"/>
              <w:marTop w:val="0"/>
              <w:marBottom w:val="0"/>
              <w:divBdr>
                <w:top w:val="none" w:sz="0" w:space="0" w:color="auto"/>
                <w:left w:val="none" w:sz="0" w:space="0" w:color="auto"/>
                <w:bottom w:val="none" w:sz="0" w:space="0" w:color="auto"/>
                <w:right w:val="none" w:sz="0" w:space="0" w:color="auto"/>
              </w:divBdr>
            </w:div>
            <w:div w:id="758521797">
              <w:marLeft w:val="0"/>
              <w:marRight w:val="0"/>
              <w:marTop w:val="0"/>
              <w:marBottom w:val="0"/>
              <w:divBdr>
                <w:top w:val="none" w:sz="0" w:space="0" w:color="auto"/>
                <w:left w:val="none" w:sz="0" w:space="0" w:color="auto"/>
                <w:bottom w:val="none" w:sz="0" w:space="0" w:color="auto"/>
                <w:right w:val="none" w:sz="0" w:space="0" w:color="auto"/>
              </w:divBdr>
            </w:div>
            <w:div w:id="1660379360">
              <w:marLeft w:val="0"/>
              <w:marRight w:val="0"/>
              <w:marTop w:val="0"/>
              <w:marBottom w:val="0"/>
              <w:divBdr>
                <w:top w:val="none" w:sz="0" w:space="0" w:color="auto"/>
                <w:left w:val="none" w:sz="0" w:space="0" w:color="auto"/>
                <w:bottom w:val="none" w:sz="0" w:space="0" w:color="auto"/>
                <w:right w:val="none" w:sz="0" w:space="0" w:color="auto"/>
              </w:divBdr>
            </w:div>
          </w:divsChild>
        </w:div>
        <w:div w:id="365176069">
          <w:marLeft w:val="0"/>
          <w:marRight w:val="0"/>
          <w:marTop w:val="0"/>
          <w:marBottom w:val="0"/>
          <w:divBdr>
            <w:top w:val="none" w:sz="0" w:space="0" w:color="auto"/>
            <w:left w:val="none" w:sz="0" w:space="0" w:color="auto"/>
            <w:bottom w:val="none" w:sz="0" w:space="0" w:color="auto"/>
            <w:right w:val="none" w:sz="0" w:space="0" w:color="auto"/>
          </w:divBdr>
          <w:divsChild>
            <w:div w:id="1309824924">
              <w:marLeft w:val="0"/>
              <w:marRight w:val="0"/>
              <w:marTop w:val="0"/>
              <w:marBottom w:val="0"/>
              <w:divBdr>
                <w:top w:val="none" w:sz="0" w:space="0" w:color="auto"/>
                <w:left w:val="none" w:sz="0" w:space="0" w:color="auto"/>
                <w:bottom w:val="none" w:sz="0" w:space="0" w:color="auto"/>
                <w:right w:val="none" w:sz="0" w:space="0" w:color="auto"/>
              </w:divBdr>
            </w:div>
          </w:divsChild>
        </w:div>
        <w:div w:id="1689018203">
          <w:marLeft w:val="0"/>
          <w:marRight w:val="0"/>
          <w:marTop w:val="0"/>
          <w:marBottom w:val="0"/>
          <w:divBdr>
            <w:top w:val="none" w:sz="0" w:space="0" w:color="auto"/>
            <w:left w:val="none" w:sz="0" w:space="0" w:color="auto"/>
            <w:bottom w:val="none" w:sz="0" w:space="0" w:color="auto"/>
            <w:right w:val="none" w:sz="0" w:space="0" w:color="auto"/>
          </w:divBdr>
          <w:divsChild>
            <w:div w:id="1300069528">
              <w:marLeft w:val="0"/>
              <w:marRight w:val="0"/>
              <w:marTop w:val="0"/>
              <w:marBottom w:val="0"/>
              <w:divBdr>
                <w:top w:val="none" w:sz="0" w:space="0" w:color="auto"/>
                <w:left w:val="none" w:sz="0" w:space="0" w:color="auto"/>
                <w:bottom w:val="none" w:sz="0" w:space="0" w:color="auto"/>
                <w:right w:val="none" w:sz="0" w:space="0" w:color="auto"/>
              </w:divBdr>
            </w:div>
            <w:div w:id="1878396672">
              <w:marLeft w:val="0"/>
              <w:marRight w:val="0"/>
              <w:marTop w:val="0"/>
              <w:marBottom w:val="0"/>
              <w:divBdr>
                <w:top w:val="none" w:sz="0" w:space="0" w:color="auto"/>
                <w:left w:val="none" w:sz="0" w:space="0" w:color="auto"/>
                <w:bottom w:val="none" w:sz="0" w:space="0" w:color="auto"/>
                <w:right w:val="none" w:sz="0" w:space="0" w:color="auto"/>
              </w:divBdr>
            </w:div>
            <w:div w:id="53358586">
              <w:marLeft w:val="0"/>
              <w:marRight w:val="0"/>
              <w:marTop w:val="0"/>
              <w:marBottom w:val="0"/>
              <w:divBdr>
                <w:top w:val="none" w:sz="0" w:space="0" w:color="auto"/>
                <w:left w:val="none" w:sz="0" w:space="0" w:color="auto"/>
                <w:bottom w:val="none" w:sz="0" w:space="0" w:color="auto"/>
                <w:right w:val="none" w:sz="0" w:space="0" w:color="auto"/>
              </w:divBdr>
            </w:div>
            <w:div w:id="247541192">
              <w:marLeft w:val="0"/>
              <w:marRight w:val="0"/>
              <w:marTop w:val="0"/>
              <w:marBottom w:val="0"/>
              <w:divBdr>
                <w:top w:val="none" w:sz="0" w:space="0" w:color="auto"/>
                <w:left w:val="none" w:sz="0" w:space="0" w:color="auto"/>
                <w:bottom w:val="none" w:sz="0" w:space="0" w:color="auto"/>
                <w:right w:val="none" w:sz="0" w:space="0" w:color="auto"/>
              </w:divBdr>
            </w:div>
          </w:divsChild>
        </w:div>
        <w:div w:id="919101853">
          <w:marLeft w:val="0"/>
          <w:marRight w:val="0"/>
          <w:marTop w:val="0"/>
          <w:marBottom w:val="0"/>
          <w:divBdr>
            <w:top w:val="none" w:sz="0" w:space="0" w:color="auto"/>
            <w:left w:val="none" w:sz="0" w:space="0" w:color="auto"/>
            <w:bottom w:val="none" w:sz="0" w:space="0" w:color="auto"/>
            <w:right w:val="none" w:sz="0" w:space="0" w:color="auto"/>
          </w:divBdr>
          <w:divsChild>
            <w:div w:id="1239514292">
              <w:marLeft w:val="0"/>
              <w:marRight w:val="0"/>
              <w:marTop w:val="0"/>
              <w:marBottom w:val="0"/>
              <w:divBdr>
                <w:top w:val="none" w:sz="0" w:space="0" w:color="auto"/>
                <w:left w:val="none" w:sz="0" w:space="0" w:color="auto"/>
                <w:bottom w:val="none" w:sz="0" w:space="0" w:color="auto"/>
                <w:right w:val="none" w:sz="0" w:space="0" w:color="auto"/>
              </w:divBdr>
            </w:div>
            <w:div w:id="1166900905">
              <w:marLeft w:val="0"/>
              <w:marRight w:val="0"/>
              <w:marTop w:val="0"/>
              <w:marBottom w:val="0"/>
              <w:divBdr>
                <w:top w:val="none" w:sz="0" w:space="0" w:color="auto"/>
                <w:left w:val="none" w:sz="0" w:space="0" w:color="auto"/>
                <w:bottom w:val="none" w:sz="0" w:space="0" w:color="auto"/>
                <w:right w:val="none" w:sz="0" w:space="0" w:color="auto"/>
              </w:divBdr>
            </w:div>
          </w:divsChild>
        </w:div>
        <w:div w:id="497813599">
          <w:marLeft w:val="0"/>
          <w:marRight w:val="0"/>
          <w:marTop w:val="0"/>
          <w:marBottom w:val="0"/>
          <w:divBdr>
            <w:top w:val="none" w:sz="0" w:space="0" w:color="auto"/>
            <w:left w:val="none" w:sz="0" w:space="0" w:color="auto"/>
            <w:bottom w:val="none" w:sz="0" w:space="0" w:color="auto"/>
            <w:right w:val="none" w:sz="0" w:space="0" w:color="auto"/>
          </w:divBdr>
          <w:divsChild>
            <w:div w:id="1877038532">
              <w:marLeft w:val="0"/>
              <w:marRight w:val="0"/>
              <w:marTop w:val="0"/>
              <w:marBottom w:val="0"/>
              <w:divBdr>
                <w:top w:val="none" w:sz="0" w:space="0" w:color="auto"/>
                <w:left w:val="none" w:sz="0" w:space="0" w:color="auto"/>
                <w:bottom w:val="none" w:sz="0" w:space="0" w:color="auto"/>
                <w:right w:val="none" w:sz="0" w:space="0" w:color="auto"/>
              </w:divBdr>
            </w:div>
            <w:div w:id="1547335479">
              <w:marLeft w:val="0"/>
              <w:marRight w:val="0"/>
              <w:marTop w:val="0"/>
              <w:marBottom w:val="0"/>
              <w:divBdr>
                <w:top w:val="none" w:sz="0" w:space="0" w:color="auto"/>
                <w:left w:val="none" w:sz="0" w:space="0" w:color="auto"/>
                <w:bottom w:val="none" w:sz="0" w:space="0" w:color="auto"/>
                <w:right w:val="none" w:sz="0" w:space="0" w:color="auto"/>
              </w:divBdr>
            </w:div>
          </w:divsChild>
        </w:div>
        <w:div w:id="484707803">
          <w:marLeft w:val="0"/>
          <w:marRight w:val="0"/>
          <w:marTop w:val="0"/>
          <w:marBottom w:val="0"/>
          <w:divBdr>
            <w:top w:val="none" w:sz="0" w:space="0" w:color="auto"/>
            <w:left w:val="none" w:sz="0" w:space="0" w:color="auto"/>
            <w:bottom w:val="none" w:sz="0" w:space="0" w:color="auto"/>
            <w:right w:val="none" w:sz="0" w:space="0" w:color="auto"/>
          </w:divBdr>
          <w:divsChild>
            <w:div w:id="753862276">
              <w:marLeft w:val="0"/>
              <w:marRight w:val="0"/>
              <w:marTop w:val="0"/>
              <w:marBottom w:val="0"/>
              <w:divBdr>
                <w:top w:val="none" w:sz="0" w:space="0" w:color="auto"/>
                <w:left w:val="none" w:sz="0" w:space="0" w:color="auto"/>
                <w:bottom w:val="none" w:sz="0" w:space="0" w:color="auto"/>
                <w:right w:val="none" w:sz="0" w:space="0" w:color="auto"/>
              </w:divBdr>
            </w:div>
            <w:div w:id="47806536">
              <w:marLeft w:val="0"/>
              <w:marRight w:val="0"/>
              <w:marTop w:val="0"/>
              <w:marBottom w:val="0"/>
              <w:divBdr>
                <w:top w:val="none" w:sz="0" w:space="0" w:color="auto"/>
                <w:left w:val="none" w:sz="0" w:space="0" w:color="auto"/>
                <w:bottom w:val="none" w:sz="0" w:space="0" w:color="auto"/>
                <w:right w:val="none" w:sz="0" w:space="0" w:color="auto"/>
              </w:divBdr>
            </w:div>
            <w:div w:id="35011535">
              <w:marLeft w:val="0"/>
              <w:marRight w:val="0"/>
              <w:marTop w:val="0"/>
              <w:marBottom w:val="0"/>
              <w:divBdr>
                <w:top w:val="none" w:sz="0" w:space="0" w:color="auto"/>
                <w:left w:val="none" w:sz="0" w:space="0" w:color="auto"/>
                <w:bottom w:val="none" w:sz="0" w:space="0" w:color="auto"/>
                <w:right w:val="none" w:sz="0" w:space="0" w:color="auto"/>
              </w:divBdr>
            </w:div>
          </w:divsChild>
        </w:div>
        <w:div w:id="473253342">
          <w:marLeft w:val="0"/>
          <w:marRight w:val="0"/>
          <w:marTop w:val="0"/>
          <w:marBottom w:val="0"/>
          <w:divBdr>
            <w:top w:val="none" w:sz="0" w:space="0" w:color="auto"/>
            <w:left w:val="none" w:sz="0" w:space="0" w:color="auto"/>
            <w:bottom w:val="none" w:sz="0" w:space="0" w:color="auto"/>
            <w:right w:val="none" w:sz="0" w:space="0" w:color="auto"/>
          </w:divBdr>
          <w:divsChild>
            <w:div w:id="79757426">
              <w:marLeft w:val="0"/>
              <w:marRight w:val="0"/>
              <w:marTop w:val="0"/>
              <w:marBottom w:val="0"/>
              <w:divBdr>
                <w:top w:val="none" w:sz="0" w:space="0" w:color="auto"/>
                <w:left w:val="none" w:sz="0" w:space="0" w:color="auto"/>
                <w:bottom w:val="none" w:sz="0" w:space="0" w:color="auto"/>
                <w:right w:val="none" w:sz="0" w:space="0" w:color="auto"/>
              </w:divBdr>
            </w:div>
          </w:divsChild>
        </w:div>
        <w:div w:id="1124734083">
          <w:marLeft w:val="0"/>
          <w:marRight w:val="0"/>
          <w:marTop w:val="0"/>
          <w:marBottom w:val="0"/>
          <w:divBdr>
            <w:top w:val="none" w:sz="0" w:space="0" w:color="auto"/>
            <w:left w:val="none" w:sz="0" w:space="0" w:color="auto"/>
            <w:bottom w:val="none" w:sz="0" w:space="0" w:color="auto"/>
            <w:right w:val="none" w:sz="0" w:space="0" w:color="auto"/>
          </w:divBdr>
          <w:divsChild>
            <w:div w:id="74322994">
              <w:marLeft w:val="0"/>
              <w:marRight w:val="0"/>
              <w:marTop w:val="0"/>
              <w:marBottom w:val="0"/>
              <w:divBdr>
                <w:top w:val="none" w:sz="0" w:space="0" w:color="auto"/>
                <w:left w:val="none" w:sz="0" w:space="0" w:color="auto"/>
                <w:bottom w:val="none" w:sz="0" w:space="0" w:color="auto"/>
                <w:right w:val="none" w:sz="0" w:space="0" w:color="auto"/>
              </w:divBdr>
            </w:div>
            <w:div w:id="1409352269">
              <w:marLeft w:val="0"/>
              <w:marRight w:val="0"/>
              <w:marTop w:val="0"/>
              <w:marBottom w:val="0"/>
              <w:divBdr>
                <w:top w:val="none" w:sz="0" w:space="0" w:color="auto"/>
                <w:left w:val="none" w:sz="0" w:space="0" w:color="auto"/>
                <w:bottom w:val="none" w:sz="0" w:space="0" w:color="auto"/>
                <w:right w:val="none" w:sz="0" w:space="0" w:color="auto"/>
              </w:divBdr>
            </w:div>
          </w:divsChild>
        </w:div>
        <w:div w:id="867567119">
          <w:marLeft w:val="0"/>
          <w:marRight w:val="0"/>
          <w:marTop w:val="0"/>
          <w:marBottom w:val="0"/>
          <w:divBdr>
            <w:top w:val="none" w:sz="0" w:space="0" w:color="auto"/>
            <w:left w:val="none" w:sz="0" w:space="0" w:color="auto"/>
            <w:bottom w:val="none" w:sz="0" w:space="0" w:color="auto"/>
            <w:right w:val="none" w:sz="0" w:space="0" w:color="auto"/>
          </w:divBdr>
          <w:divsChild>
            <w:div w:id="1724677864">
              <w:marLeft w:val="0"/>
              <w:marRight w:val="0"/>
              <w:marTop w:val="0"/>
              <w:marBottom w:val="0"/>
              <w:divBdr>
                <w:top w:val="none" w:sz="0" w:space="0" w:color="auto"/>
                <w:left w:val="none" w:sz="0" w:space="0" w:color="auto"/>
                <w:bottom w:val="none" w:sz="0" w:space="0" w:color="auto"/>
                <w:right w:val="none" w:sz="0" w:space="0" w:color="auto"/>
              </w:divBdr>
            </w:div>
          </w:divsChild>
        </w:div>
        <w:div w:id="1358310866">
          <w:marLeft w:val="0"/>
          <w:marRight w:val="0"/>
          <w:marTop w:val="0"/>
          <w:marBottom w:val="0"/>
          <w:divBdr>
            <w:top w:val="none" w:sz="0" w:space="0" w:color="auto"/>
            <w:left w:val="none" w:sz="0" w:space="0" w:color="auto"/>
            <w:bottom w:val="none" w:sz="0" w:space="0" w:color="auto"/>
            <w:right w:val="none" w:sz="0" w:space="0" w:color="auto"/>
          </w:divBdr>
          <w:divsChild>
            <w:div w:id="1810199759">
              <w:marLeft w:val="0"/>
              <w:marRight w:val="0"/>
              <w:marTop w:val="0"/>
              <w:marBottom w:val="0"/>
              <w:divBdr>
                <w:top w:val="none" w:sz="0" w:space="0" w:color="auto"/>
                <w:left w:val="none" w:sz="0" w:space="0" w:color="auto"/>
                <w:bottom w:val="none" w:sz="0" w:space="0" w:color="auto"/>
                <w:right w:val="none" w:sz="0" w:space="0" w:color="auto"/>
              </w:divBdr>
            </w:div>
          </w:divsChild>
        </w:div>
        <w:div w:id="1425033026">
          <w:marLeft w:val="0"/>
          <w:marRight w:val="0"/>
          <w:marTop w:val="0"/>
          <w:marBottom w:val="0"/>
          <w:divBdr>
            <w:top w:val="none" w:sz="0" w:space="0" w:color="auto"/>
            <w:left w:val="none" w:sz="0" w:space="0" w:color="auto"/>
            <w:bottom w:val="none" w:sz="0" w:space="0" w:color="auto"/>
            <w:right w:val="none" w:sz="0" w:space="0" w:color="auto"/>
          </w:divBdr>
          <w:divsChild>
            <w:div w:id="2005274457">
              <w:marLeft w:val="0"/>
              <w:marRight w:val="0"/>
              <w:marTop w:val="0"/>
              <w:marBottom w:val="0"/>
              <w:divBdr>
                <w:top w:val="none" w:sz="0" w:space="0" w:color="auto"/>
                <w:left w:val="none" w:sz="0" w:space="0" w:color="auto"/>
                <w:bottom w:val="none" w:sz="0" w:space="0" w:color="auto"/>
                <w:right w:val="none" w:sz="0" w:space="0" w:color="auto"/>
              </w:divBdr>
            </w:div>
            <w:div w:id="1243835945">
              <w:marLeft w:val="0"/>
              <w:marRight w:val="0"/>
              <w:marTop w:val="0"/>
              <w:marBottom w:val="0"/>
              <w:divBdr>
                <w:top w:val="none" w:sz="0" w:space="0" w:color="auto"/>
                <w:left w:val="none" w:sz="0" w:space="0" w:color="auto"/>
                <w:bottom w:val="none" w:sz="0" w:space="0" w:color="auto"/>
                <w:right w:val="none" w:sz="0" w:space="0" w:color="auto"/>
              </w:divBdr>
            </w:div>
          </w:divsChild>
        </w:div>
        <w:div w:id="1925920037">
          <w:marLeft w:val="0"/>
          <w:marRight w:val="0"/>
          <w:marTop w:val="0"/>
          <w:marBottom w:val="0"/>
          <w:divBdr>
            <w:top w:val="none" w:sz="0" w:space="0" w:color="auto"/>
            <w:left w:val="none" w:sz="0" w:space="0" w:color="auto"/>
            <w:bottom w:val="none" w:sz="0" w:space="0" w:color="auto"/>
            <w:right w:val="none" w:sz="0" w:space="0" w:color="auto"/>
          </w:divBdr>
          <w:divsChild>
            <w:div w:id="991560554">
              <w:marLeft w:val="0"/>
              <w:marRight w:val="0"/>
              <w:marTop w:val="0"/>
              <w:marBottom w:val="0"/>
              <w:divBdr>
                <w:top w:val="none" w:sz="0" w:space="0" w:color="auto"/>
                <w:left w:val="none" w:sz="0" w:space="0" w:color="auto"/>
                <w:bottom w:val="none" w:sz="0" w:space="0" w:color="auto"/>
                <w:right w:val="none" w:sz="0" w:space="0" w:color="auto"/>
              </w:divBdr>
            </w:div>
          </w:divsChild>
        </w:div>
        <w:div w:id="948203024">
          <w:marLeft w:val="0"/>
          <w:marRight w:val="0"/>
          <w:marTop w:val="0"/>
          <w:marBottom w:val="0"/>
          <w:divBdr>
            <w:top w:val="none" w:sz="0" w:space="0" w:color="auto"/>
            <w:left w:val="none" w:sz="0" w:space="0" w:color="auto"/>
            <w:bottom w:val="none" w:sz="0" w:space="0" w:color="auto"/>
            <w:right w:val="none" w:sz="0" w:space="0" w:color="auto"/>
          </w:divBdr>
          <w:divsChild>
            <w:div w:id="1843281698">
              <w:marLeft w:val="0"/>
              <w:marRight w:val="0"/>
              <w:marTop w:val="0"/>
              <w:marBottom w:val="0"/>
              <w:divBdr>
                <w:top w:val="none" w:sz="0" w:space="0" w:color="auto"/>
                <w:left w:val="none" w:sz="0" w:space="0" w:color="auto"/>
                <w:bottom w:val="none" w:sz="0" w:space="0" w:color="auto"/>
                <w:right w:val="none" w:sz="0" w:space="0" w:color="auto"/>
              </w:divBdr>
            </w:div>
            <w:div w:id="613679215">
              <w:marLeft w:val="0"/>
              <w:marRight w:val="0"/>
              <w:marTop w:val="0"/>
              <w:marBottom w:val="0"/>
              <w:divBdr>
                <w:top w:val="none" w:sz="0" w:space="0" w:color="auto"/>
                <w:left w:val="none" w:sz="0" w:space="0" w:color="auto"/>
                <w:bottom w:val="none" w:sz="0" w:space="0" w:color="auto"/>
                <w:right w:val="none" w:sz="0" w:space="0" w:color="auto"/>
              </w:divBdr>
            </w:div>
          </w:divsChild>
        </w:div>
        <w:div w:id="160776285">
          <w:marLeft w:val="0"/>
          <w:marRight w:val="0"/>
          <w:marTop w:val="0"/>
          <w:marBottom w:val="0"/>
          <w:divBdr>
            <w:top w:val="none" w:sz="0" w:space="0" w:color="auto"/>
            <w:left w:val="none" w:sz="0" w:space="0" w:color="auto"/>
            <w:bottom w:val="none" w:sz="0" w:space="0" w:color="auto"/>
            <w:right w:val="none" w:sz="0" w:space="0" w:color="auto"/>
          </w:divBdr>
          <w:divsChild>
            <w:div w:id="299655151">
              <w:marLeft w:val="0"/>
              <w:marRight w:val="0"/>
              <w:marTop w:val="0"/>
              <w:marBottom w:val="0"/>
              <w:divBdr>
                <w:top w:val="none" w:sz="0" w:space="0" w:color="auto"/>
                <w:left w:val="none" w:sz="0" w:space="0" w:color="auto"/>
                <w:bottom w:val="none" w:sz="0" w:space="0" w:color="auto"/>
                <w:right w:val="none" w:sz="0" w:space="0" w:color="auto"/>
              </w:divBdr>
            </w:div>
          </w:divsChild>
        </w:div>
        <w:div w:id="642193874">
          <w:marLeft w:val="0"/>
          <w:marRight w:val="0"/>
          <w:marTop w:val="0"/>
          <w:marBottom w:val="0"/>
          <w:divBdr>
            <w:top w:val="none" w:sz="0" w:space="0" w:color="auto"/>
            <w:left w:val="none" w:sz="0" w:space="0" w:color="auto"/>
            <w:bottom w:val="none" w:sz="0" w:space="0" w:color="auto"/>
            <w:right w:val="none" w:sz="0" w:space="0" w:color="auto"/>
          </w:divBdr>
          <w:divsChild>
            <w:div w:id="1293943156">
              <w:marLeft w:val="0"/>
              <w:marRight w:val="0"/>
              <w:marTop w:val="0"/>
              <w:marBottom w:val="0"/>
              <w:divBdr>
                <w:top w:val="none" w:sz="0" w:space="0" w:color="auto"/>
                <w:left w:val="none" w:sz="0" w:space="0" w:color="auto"/>
                <w:bottom w:val="none" w:sz="0" w:space="0" w:color="auto"/>
                <w:right w:val="none" w:sz="0" w:space="0" w:color="auto"/>
              </w:divBdr>
            </w:div>
            <w:div w:id="892083740">
              <w:marLeft w:val="0"/>
              <w:marRight w:val="0"/>
              <w:marTop w:val="0"/>
              <w:marBottom w:val="0"/>
              <w:divBdr>
                <w:top w:val="none" w:sz="0" w:space="0" w:color="auto"/>
                <w:left w:val="none" w:sz="0" w:space="0" w:color="auto"/>
                <w:bottom w:val="none" w:sz="0" w:space="0" w:color="auto"/>
                <w:right w:val="none" w:sz="0" w:space="0" w:color="auto"/>
              </w:divBdr>
            </w:div>
            <w:div w:id="925308400">
              <w:marLeft w:val="0"/>
              <w:marRight w:val="0"/>
              <w:marTop w:val="0"/>
              <w:marBottom w:val="0"/>
              <w:divBdr>
                <w:top w:val="none" w:sz="0" w:space="0" w:color="auto"/>
                <w:left w:val="none" w:sz="0" w:space="0" w:color="auto"/>
                <w:bottom w:val="none" w:sz="0" w:space="0" w:color="auto"/>
                <w:right w:val="none" w:sz="0" w:space="0" w:color="auto"/>
              </w:divBdr>
            </w:div>
          </w:divsChild>
        </w:div>
        <w:div w:id="1930499475">
          <w:marLeft w:val="0"/>
          <w:marRight w:val="0"/>
          <w:marTop w:val="0"/>
          <w:marBottom w:val="0"/>
          <w:divBdr>
            <w:top w:val="none" w:sz="0" w:space="0" w:color="auto"/>
            <w:left w:val="none" w:sz="0" w:space="0" w:color="auto"/>
            <w:bottom w:val="none" w:sz="0" w:space="0" w:color="auto"/>
            <w:right w:val="none" w:sz="0" w:space="0" w:color="auto"/>
          </w:divBdr>
          <w:divsChild>
            <w:div w:id="520120489">
              <w:marLeft w:val="0"/>
              <w:marRight w:val="0"/>
              <w:marTop w:val="0"/>
              <w:marBottom w:val="0"/>
              <w:divBdr>
                <w:top w:val="none" w:sz="0" w:space="0" w:color="auto"/>
                <w:left w:val="none" w:sz="0" w:space="0" w:color="auto"/>
                <w:bottom w:val="none" w:sz="0" w:space="0" w:color="auto"/>
                <w:right w:val="none" w:sz="0" w:space="0" w:color="auto"/>
              </w:divBdr>
            </w:div>
            <w:div w:id="1309364353">
              <w:marLeft w:val="0"/>
              <w:marRight w:val="0"/>
              <w:marTop w:val="0"/>
              <w:marBottom w:val="0"/>
              <w:divBdr>
                <w:top w:val="none" w:sz="0" w:space="0" w:color="auto"/>
                <w:left w:val="none" w:sz="0" w:space="0" w:color="auto"/>
                <w:bottom w:val="none" w:sz="0" w:space="0" w:color="auto"/>
                <w:right w:val="none" w:sz="0" w:space="0" w:color="auto"/>
              </w:divBdr>
            </w:div>
          </w:divsChild>
        </w:div>
        <w:div w:id="597905671">
          <w:marLeft w:val="0"/>
          <w:marRight w:val="0"/>
          <w:marTop w:val="0"/>
          <w:marBottom w:val="0"/>
          <w:divBdr>
            <w:top w:val="none" w:sz="0" w:space="0" w:color="auto"/>
            <w:left w:val="none" w:sz="0" w:space="0" w:color="auto"/>
            <w:bottom w:val="none" w:sz="0" w:space="0" w:color="auto"/>
            <w:right w:val="none" w:sz="0" w:space="0" w:color="auto"/>
          </w:divBdr>
          <w:divsChild>
            <w:div w:id="981159479">
              <w:marLeft w:val="0"/>
              <w:marRight w:val="0"/>
              <w:marTop w:val="0"/>
              <w:marBottom w:val="0"/>
              <w:divBdr>
                <w:top w:val="none" w:sz="0" w:space="0" w:color="auto"/>
                <w:left w:val="none" w:sz="0" w:space="0" w:color="auto"/>
                <w:bottom w:val="none" w:sz="0" w:space="0" w:color="auto"/>
                <w:right w:val="none" w:sz="0" w:space="0" w:color="auto"/>
              </w:divBdr>
            </w:div>
          </w:divsChild>
        </w:div>
        <w:div w:id="1030574694">
          <w:marLeft w:val="0"/>
          <w:marRight w:val="0"/>
          <w:marTop w:val="0"/>
          <w:marBottom w:val="0"/>
          <w:divBdr>
            <w:top w:val="none" w:sz="0" w:space="0" w:color="auto"/>
            <w:left w:val="none" w:sz="0" w:space="0" w:color="auto"/>
            <w:bottom w:val="none" w:sz="0" w:space="0" w:color="auto"/>
            <w:right w:val="none" w:sz="0" w:space="0" w:color="auto"/>
          </w:divBdr>
          <w:divsChild>
            <w:div w:id="372580342">
              <w:marLeft w:val="0"/>
              <w:marRight w:val="0"/>
              <w:marTop w:val="0"/>
              <w:marBottom w:val="0"/>
              <w:divBdr>
                <w:top w:val="none" w:sz="0" w:space="0" w:color="auto"/>
                <w:left w:val="none" w:sz="0" w:space="0" w:color="auto"/>
                <w:bottom w:val="none" w:sz="0" w:space="0" w:color="auto"/>
                <w:right w:val="none" w:sz="0" w:space="0" w:color="auto"/>
              </w:divBdr>
            </w:div>
          </w:divsChild>
        </w:div>
        <w:div w:id="1549730161">
          <w:marLeft w:val="0"/>
          <w:marRight w:val="0"/>
          <w:marTop w:val="0"/>
          <w:marBottom w:val="0"/>
          <w:divBdr>
            <w:top w:val="none" w:sz="0" w:space="0" w:color="auto"/>
            <w:left w:val="none" w:sz="0" w:space="0" w:color="auto"/>
            <w:bottom w:val="none" w:sz="0" w:space="0" w:color="auto"/>
            <w:right w:val="none" w:sz="0" w:space="0" w:color="auto"/>
          </w:divBdr>
          <w:divsChild>
            <w:div w:id="707879198">
              <w:marLeft w:val="0"/>
              <w:marRight w:val="0"/>
              <w:marTop w:val="0"/>
              <w:marBottom w:val="0"/>
              <w:divBdr>
                <w:top w:val="none" w:sz="0" w:space="0" w:color="auto"/>
                <w:left w:val="none" w:sz="0" w:space="0" w:color="auto"/>
                <w:bottom w:val="none" w:sz="0" w:space="0" w:color="auto"/>
                <w:right w:val="none" w:sz="0" w:space="0" w:color="auto"/>
              </w:divBdr>
            </w:div>
            <w:div w:id="1342007980">
              <w:marLeft w:val="0"/>
              <w:marRight w:val="0"/>
              <w:marTop w:val="0"/>
              <w:marBottom w:val="0"/>
              <w:divBdr>
                <w:top w:val="none" w:sz="0" w:space="0" w:color="auto"/>
                <w:left w:val="none" w:sz="0" w:space="0" w:color="auto"/>
                <w:bottom w:val="none" w:sz="0" w:space="0" w:color="auto"/>
                <w:right w:val="none" w:sz="0" w:space="0" w:color="auto"/>
              </w:divBdr>
            </w:div>
            <w:div w:id="2026982965">
              <w:marLeft w:val="0"/>
              <w:marRight w:val="0"/>
              <w:marTop w:val="0"/>
              <w:marBottom w:val="0"/>
              <w:divBdr>
                <w:top w:val="none" w:sz="0" w:space="0" w:color="auto"/>
                <w:left w:val="none" w:sz="0" w:space="0" w:color="auto"/>
                <w:bottom w:val="none" w:sz="0" w:space="0" w:color="auto"/>
                <w:right w:val="none" w:sz="0" w:space="0" w:color="auto"/>
              </w:divBdr>
            </w:div>
            <w:div w:id="1871649683">
              <w:marLeft w:val="0"/>
              <w:marRight w:val="0"/>
              <w:marTop w:val="0"/>
              <w:marBottom w:val="0"/>
              <w:divBdr>
                <w:top w:val="none" w:sz="0" w:space="0" w:color="auto"/>
                <w:left w:val="none" w:sz="0" w:space="0" w:color="auto"/>
                <w:bottom w:val="none" w:sz="0" w:space="0" w:color="auto"/>
                <w:right w:val="none" w:sz="0" w:space="0" w:color="auto"/>
              </w:divBdr>
            </w:div>
          </w:divsChild>
        </w:div>
        <w:div w:id="188954916">
          <w:marLeft w:val="0"/>
          <w:marRight w:val="0"/>
          <w:marTop w:val="0"/>
          <w:marBottom w:val="0"/>
          <w:divBdr>
            <w:top w:val="none" w:sz="0" w:space="0" w:color="auto"/>
            <w:left w:val="none" w:sz="0" w:space="0" w:color="auto"/>
            <w:bottom w:val="none" w:sz="0" w:space="0" w:color="auto"/>
            <w:right w:val="none" w:sz="0" w:space="0" w:color="auto"/>
          </w:divBdr>
          <w:divsChild>
            <w:div w:id="1424451024">
              <w:marLeft w:val="0"/>
              <w:marRight w:val="0"/>
              <w:marTop w:val="0"/>
              <w:marBottom w:val="0"/>
              <w:divBdr>
                <w:top w:val="none" w:sz="0" w:space="0" w:color="auto"/>
                <w:left w:val="none" w:sz="0" w:space="0" w:color="auto"/>
                <w:bottom w:val="none" w:sz="0" w:space="0" w:color="auto"/>
                <w:right w:val="none" w:sz="0" w:space="0" w:color="auto"/>
              </w:divBdr>
            </w:div>
            <w:div w:id="140778738">
              <w:marLeft w:val="0"/>
              <w:marRight w:val="0"/>
              <w:marTop w:val="0"/>
              <w:marBottom w:val="0"/>
              <w:divBdr>
                <w:top w:val="none" w:sz="0" w:space="0" w:color="auto"/>
                <w:left w:val="none" w:sz="0" w:space="0" w:color="auto"/>
                <w:bottom w:val="none" w:sz="0" w:space="0" w:color="auto"/>
                <w:right w:val="none" w:sz="0" w:space="0" w:color="auto"/>
              </w:divBdr>
            </w:div>
          </w:divsChild>
        </w:div>
        <w:div w:id="1422992561">
          <w:marLeft w:val="0"/>
          <w:marRight w:val="0"/>
          <w:marTop w:val="0"/>
          <w:marBottom w:val="0"/>
          <w:divBdr>
            <w:top w:val="none" w:sz="0" w:space="0" w:color="auto"/>
            <w:left w:val="none" w:sz="0" w:space="0" w:color="auto"/>
            <w:bottom w:val="none" w:sz="0" w:space="0" w:color="auto"/>
            <w:right w:val="none" w:sz="0" w:space="0" w:color="auto"/>
          </w:divBdr>
          <w:divsChild>
            <w:div w:id="974138353">
              <w:marLeft w:val="0"/>
              <w:marRight w:val="0"/>
              <w:marTop w:val="0"/>
              <w:marBottom w:val="0"/>
              <w:divBdr>
                <w:top w:val="none" w:sz="0" w:space="0" w:color="auto"/>
                <w:left w:val="none" w:sz="0" w:space="0" w:color="auto"/>
                <w:bottom w:val="none" w:sz="0" w:space="0" w:color="auto"/>
                <w:right w:val="none" w:sz="0" w:space="0" w:color="auto"/>
              </w:divBdr>
            </w:div>
          </w:divsChild>
        </w:div>
        <w:div w:id="296379919">
          <w:marLeft w:val="0"/>
          <w:marRight w:val="0"/>
          <w:marTop w:val="0"/>
          <w:marBottom w:val="0"/>
          <w:divBdr>
            <w:top w:val="none" w:sz="0" w:space="0" w:color="auto"/>
            <w:left w:val="none" w:sz="0" w:space="0" w:color="auto"/>
            <w:bottom w:val="none" w:sz="0" w:space="0" w:color="auto"/>
            <w:right w:val="none" w:sz="0" w:space="0" w:color="auto"/>
          </w:divBdr>
          <w:divsChild>
            <w:div w:id="924538099">
              <w:marLeft w:val="0"/>
              <w:marRight w:val="0"/>
              <w:marTop w:val="0"/>
              <w:marBottom w:val="0"/>
              <w:divBdr>
                <w:top w:val="none" w:sz="0" w:space="0" w:color="auto"/>
                <w:left w:val="none" w:sz="0" w:space="0" w:color="auto"/>
                <w:bottom w:val="none" w:sz="0" w:space="0" w:color="auto"/>
                <w:right w:val="none" w:sz="0" w:space="0" w:color="auto"/>
              </w:divBdr>
            </w:div>
          </w:divsChild>
        </w:div>
        <w:div w:id="166217805">
          <w:marLeft w:val="0"/>
          <w:marRight w:val="0"/>
          <w:marTop w:val="0"/>
          <w:marBottom w:val="0"/>
          <w:divBdr>
            <w:top w:val="none" w:sz="0" w:space="0" w:color="auto"/>
            <w:left w:val="none" w:sz="0" w:space="0" w:color="auto"/>
            <w:bottom w:val="none" w:sz="0" w:space="0" w:color="auto"/>
            <w:right w:val="none" w:sz="0" w:space="0" w:color="auto"/>
          </w:divBdr>
          <w:divsChild>
            <w:div w:id="1967392841">
              <w:marLeft w:val="0"/>
              <w:marRight w:val="0"/>
              <w:marTop w:val="0"/>
              <w:marBottom w:val="0"/>
              <w:divBdr>
                <w:top w:val="none" w:sz="0" w:space="0" w:color="auto"/>
                <w:left w:val="none" w:sz="0" w:space="0" w:color="auto"/>
                <w:bottom w:val="none" w:sz="0" w:space="0" w:color="auto"/>
                <w:right w:val="none" w:sz="0" w:space="0" w:color="auto"/>
              </w:divBdr>
            </w:div>
            <w:div w:id="1782412683">
              <w:marLeft w:val="0"/>
              <w:marRight w:val="0"/>
              <w:marTop w:val="0"/>
              <w:marBottom w:val="0"/>
              <w:divBdr>
                <w:top w:val="none" w:sz="0" w:space="0" w:color="auto"/>
                <w:left w:val="none" w:sz="0" w:space="0" w:color="auto"/>
                <w:bottom w:val="none" w:sz="0" w:space="0" w:color="auto"/>
                <w:right w:val="none" w:sz="0" w:space="0" w:color="auto"/>
              </w:divBdr>
            </w:div>
          </w:divsChild>
        </w:div>
        <w:div w:id="31927519">
          <w:marLeft w:val="0"/>
          <w:marRight w:val="0"/>
          <w:marTop w:val="0"/>
          <w:marBottom w:val="0"/>
          <w:divBdr>
            <w:top w:val="none" w:sz="0" w:space="0" w:color="auto"/>
            <w:left w:val="none" w:sz="0" w:space="0" w:color="auto"/>
            <w:bottom w:val="none" w:sz="0" w:space="0" w:color="auto"/>
            <w:right w:val="none" w:sz="0" w:space="0" w:color="auto"/>
          </w:divBdr>
          <w:divsChild>
            <w:div w:id="1024088923">
              <w:marLeft w:val="0"/>
              <w:marRight w:val="0"/>
              <w:marTop w:val="0"/>
              <w:marBottom w:val="0"/>
              <w:divBdr>
                <w:top w:val="none" w:sz="0" w:space="0" w:color="auto"/>
                <w:left w:val="none" w:sz="0" w:space="0" w:color="auto"/>
                <w:bottom w:val="none" w:sz="0" w:space="0" w:color="auto"/>
                <w:right w:val="none" w:sz="0" w:space="0" w:color="auto"/>
              </w:divBdr>
            </w:div>
            <w:div w:id="1419592348">
              <w:marLeft w:val="0"/>
              <w:marRight w:val="0"/>
              <w:marTop w:val="0"/>
              <w:marBottom w:val="0"/>
              <w:divBdr>
                <w:top w:val="none" w:sz="0" w:space="0" w:color="auto"/>
                <w:left w:val="none" w:sz="0" w:space="0" w:color="auto"/>
                <w:bottom w:val="none" w:sz="0" w:space="0" w:color="auto"/>
                <w:right w:val="none" w:sz="0" w:space="0" w:color="auto"/>
              </w:divBdr>
            </w:div>
          </w:divsChild>
        </w:div>
        <w:div w:id="565647293">
          <w:marLeft w:val="0"/>
          <w:marRight w:val="0"/>
          <w:marTop w:val="0"/>
          <w:marBottom w:val="0"/>
          <w:divBdr>
            <w:top w:val="none" w:sz="0" w:space="0" w:color="auto"/>
            <w:left w:val="none" w:sz="0" w:space="0" w:color="auto"/>
            <w:bottom w:val="none" w:sz="0" w:space="0" w:color="auto"/>
            <w:right w:val="none" w:sz="0" w:space="0" w:color="auto"/>
          </w:divBdr>
          <w:divsChild>
            <w:div w:id="230241945">
              <w:marLeft w:val="0"/>
              <w:marRight w:val="0"/>
              <w:marTop w:val="0"/>
              <w:marBottom w:val="0"/>
              <w:divBdr>
                <w:top w:val="none" w:sz="0" w:space="0" w:color="auto"/>
                <w:left w:val="none" w:sz="0" w:space="0" w:color="auto"/>
                <w:bottom w:val="none" w:sz="0" w:space="0" w:color="auto"/>
                <w:right w:val="none" w:sz="0" w:space="0" w:color="auto"/>
              </w:divBdr>
            </w:div>
          </w:divsChild>
        </w:div>
        <w:div w:id="1021516992">
          <w:marLeft w:val="0"/>
          <w:marRight w:val="0"/>
          <w:marTop w:val="0"/>
          <w:marBottom w:val="0"/>
          <w:divBdr>
            <w:top w:val="none" w:sz="0" w:space="0" w:color="auto"/>
            <w:left w:val="none" w:sz="0" w:space="0" w:color="auto"/>
            <w:bottom w:val="none" w:sz="0" w:space="0" w:color="auto"/>
            <w:right w:val="none" w:sz="0" w:space="0" w:color="auto"/>
          </w:divBdr>
          <w:divsChild>
            <w:div w:id="1076244361">
              <w:marLeft w:val="0"/>
              <w:marRight w:val="0"/>
              <w:marTop w:val="0"/>
              <w:marBottom w:val="0"/>
              <w:divBdr>
                <w:top w:val="none" w:sz="0" w:space="0" w:color="auto"/>
                <w:left w:val="none" w:sz="0" w:space="0" w:color="auto"/>
                <w:bottom w:val="none" w:sz="0" w:space="0" w:color="auto"/>
                <w:right w:val="none" w:sz="0" w:space="0" w:color="auto"/>
              </w:divBdr>
            </w:div>
          </w:divsChild>
        </w:div>
        <w:div w:id="1867325192">
          <w:marLeft w:val="0"/>
          <w:marRight w:val="0"/>
          <w:marTop w:val="0"/>
          <w:marBottom w:val="0"/>
          <w:divBdr>
            <w:top w:val="none" w:sz="0" w:space="0" w:color="auto"/>
            <w:left w:val="none" w:sz="0" w:space="0" w:color="auto"/>
            <w:bottom w:val="none" w:sz="0" w:space="0" w:color="auto"/>
            <w:right w:val="none" w:sz="0" w:space="0" w:color="auto"/>
          </w:divBdr>
          <w:divsChild>
            <w:div w:id="2086947567">
              <w:marLeft w:val="0"/>
              <w:marRight w:val="0"/>
              <w:marTop w:val="0"/>
              <w:marBottom w:val="0"/>
              <w:divBdr>
                <w:top w:val="none" w:sz="0" w:space="0" w:color="auto"/>
                <w:left w:val="none" w:sz="0" w:space="0" w:color="auto"/>
                <w:bottom w:val="none" w:sz="0" w:space="0" w:color="auto"/>
                <w:right w:val="none" w:sz="0" w:space="0" w:color="auto"/>
              </w:divBdr>
            </w:div>
            <w:div w:id="1299799893">
              <w:marLeft w:val="0"/>
              <w:marRight w:val="0"/>
              <w:marTop w:val="0"/>
              <w:marBottom w:val="0"/>
              <w:divBdr>
                <w:top w:val="none" w:sz="0" w:space="0" w:color="auto"/>
                <w:left w:val="none" w:sz="0" w:space="0" w:color="auto"/>
                <w:bottom w:val="none" w:sz="0" w:space="0" w:color="auto"/>
                <w:right w:val="none" w:sz="0" w:space="0" w:color="auto"/>
              </w:divBdr>
            </w:div>
          </w:divsChild>
        </w:div>
        <w:div w:id="1394156056">
          <w:marLeft w:val="0"/>
          <w:marRight w:val="0"/>
          <w:marTop w:val="0"/>
          <w:marBottom w:val="0"/>
          <w:divBdr>
            <w:top w:val="none" w:sz="0" w:space="0" w:color="auto"/>
            <w:left w:val="none" w:sz="0" w:space="0" w:color="auto"/>
            <w:bottom w:val="none" w:sz="0" w:space="0" w:color="auto"/>
            <w:right w:val="none" w:sz="0" w:space="0" w:color="auto"/>
          </w:divBdr>
          <w:divsChild>
            <w:div w:id="2137337095">
              <w:marLeft w:val="0"/>
              <w:marRight w:val="0"/>
              <w:marTop w:val="0"/>
              <w:marBottom w:val="0"/>
              <w:divBdr>
                <w:top w:val="none" w:sz="0" w:space="0" w:color="auto"/>
                <w:left w:val="none" w:sz="0" w:space="0" w:color="auto"/>
                <w:bottom w:val="none" w:sz="0" w:space="0" w:color="auto"/>
                <w:right w:val="none" w:sz="0" w:space="0" w:color="auto"/>
              </w:divBdr>
            </w:div>
            <w:div w:id="2000185430">
              <w:marLeft w:val="0"/>
              <w:marRight w:val="0"/>
              <w:marTop w:val="0"/>
              <w:marBottom w:val="0"/>
              <w:divBdr>
                <w:top w:val="none" w:sz="0" w:space="0" w:color="auto"/>
                <w:left w:val="none" w:sz="0" w:space="0" w:color="auto"/>
                <w:bottom w:val="none" w:sz="0" w:space="0" w:color="auto"/>
                <w:right w:val="none" w:sz="0" w:space="0" w:color="auto"/>
              </w:divBdr>
            </w:div>
            <w:div w:id="1137259616">
              <w:marLeft w:val="0"/>
              <w:marRight w:val="0"/>
              <w:marTop w:val="0"/>
              <w:marBottom w:val="0"/>
              <w:divBdr>
                <w:top w:val="none" w:sz="0" w:space="0" w:color="auto"/>
                <w:left w:val="none" w:sz="0" w:space="0" w:color="auto"/>
                <w:bottom w:val="none" w:sz="0" w:space="0" w:color="auto"/>
                <w:right w:val="none" w:sz="0" w:space="0" w:color="auto"/>
              </w:divBdr>
            </w:div>
          </w:divsChild>
        </w:div>
        <w:div w:id="1617984848">
          <w:marLeft w:val="0"/>
          <w:marRight w:val="0"/>
          <w:marTop w:val="0"/>
          <w:marBottom w:val="0"/>
          <w:divBdr>
            <w:top w:val="none" w:sz="0" w:space="0" w:color="auto"/>
            <w:left w:val="none" w:sz="0" w:space="0" w:color="auto"/>
            <w:bottom w:val="none" w:sz="0" w:space="0" w:color="auto"/>
            <w:right w:val="none" w:sz="0" w:space="0" w:color="auto"/>
          </w:divBdr>
          <w:divsChild>
            <w:div w:id="397099043">
              <w:marLeft w:val="0"/>
              <w:marRight w:val="0"/>
              <w:marTop w:val="0"/>
              <w:marBottom w:val="0"/>
              <w:divBdr>
                <w:top w:val="none" w:sz="0" w:space="0" w:color="auto"/>
                <w:left w:val="none" w:sz="0" w:space="0" w:color="auto"/>
                <w:bottom w:val="none" w:sz="0" w:space="0" w:color="auto"/>
                <w:right w:val="none" w:sz="0" w:space="0" w:color="auto"/>
              </w:divBdr>
            </w:div>
            <w:div w:id="466167543">
              <w:marLeft w:val="0"/>
              <w:marRight w:val="0"/>
              <w:marTop w:val="0"/>
              <w:marBottom w:val="0"/>
              <w:divBdr>
                <w:top w:val="none" w:sz="0" w:space="0" w:color="auto"/>
                <w:left w:val="none" w:sz="0" w:space="0" w:color="auto"/>
                <w:bottom w:val="none" w:sz="0" w:space="0" w:color="auto"/>
                <w:right w:val="none" w:sz="0" w:space="0" w:color="auto"/>
              </w:divBdr>
            </w:div>
          </w:divsChild>
        </w:div>
        <w:div w:id="41514994">
          <w:marLeft w:val="0"/>
          <w:marRight w:val="0"/>
          <w:marTop w:val="0"/>
          <w:marBottom w:val="0"/>
          <w:divBdr>
            <w:top w:val="none" w:sz="0" w:space="0" w:color="auto"/>
            <w:left w:val="none" w:sz="0" w:space="0" w:color="auto"/>
            <w:bottom w:val="none" w:sz="0" w:space="0" w:color="auto"/>
            <w:right w:val="none" w:sz="0" w:space="0" w:color="auto"/>
          </w:divBdr>
          <w:divsChild>
            <w:div w:id="448360963">
              <w:marLeft w:val="0"/>
              <w:marRight w:val="0"/>
              <w:marTop w:val="0"/>
              <w:marBottom w:val="0"/>
              <w:divBdr>
                <w:top w:val="none" w:sz="0" w:space="0" w:color="auto"/>
                <w:left w:val="none" w:sz="0" w:space="0" w:color="auto"/>
                <w:bottom w:val="none" w:sz="0" w:space="0" w:color="auto"/>
                <w:right w:val="none" w:sz="0" w:space="0" w:color="auto"/>
              </w:divBdr>
            </w:div>
          </w:divsChild>
        </w:div>
        <w:div w:id="467623978">
          <w:marLeft w:val="0"/>
          <w:marRight w:val="0"/>
          <w:marTop w:val="0"/>
          <w:marBottom w:val="0"/>
          <w:divBdr>
            <w:top w:val="none" w:sz="0" w:space="0" w:color="auto"/>
            <w:left w:val="none" w:sz="0" w:space="0" w:color="auto"/>
            <w:bottom w:val="none" w:sz="0" w:space="0" w:color="auto"/>
            <w:right w:val="none" w:sz="0" w:space="0" w:color="auto"/>
          </w:divBdr>
          <w:divsChild>
            <w:div w:id="878394483">
              <w:marLeft w:val="0"/>
              <w:marRight w:val="0"/>
              <w:marTop w:val="0"/>
              <w:marBottom w:val="0"/>
              <w:divBdr>
                <w:top w:val="none" w:sz="0" w:space="0" w:color="auto"/>
                <w:left w:val="none" w:sz="0" w:space="0" w:color="auto"/>
                <w:bottom w:val="none" w:sz="0" w:space="0" w:color="auto"/>
                <w:right w:val="none" w:sz="0" w:space="0" w:color="auto"/>
              </w:divBdr>
            </w:div>
          </w:divsChild>
        </w:div>
        <w:div w:id="928587284">
          <w:marLeft w:val="0"/>
          <w:marRight w:val="0"/>
          <w:marTop w:val="0"/>
          <w:marBottom w:val="0"/>
          <w:divBdr>
            <w:top w:val="none" w:sz="0" w:space="0" w:color="auto"/>
            <w:left w:val="none" w:sz="0" w:space="0" w:color="auto"/>
            <w:bottom w:val="none" w:sz="0" w:space="0" w:color="auto"/>
            <w:right w:val="none" w:sz="0" w:space="0" w:color="auto"/>
          </w:divBdr>
          <w:divsChild>
            <w:div w:id="1492329348">
              <w:marLeft w:val="0"/>
              <w:marRight w:val="0"/>
              <w:marTop w:val="0"/>
              <w:marBottom w:val="0"/>
              <w:divBdr>
                <w:top w:val="none" w:sz="0" w:space="0" w:color="auto"/>
                <w:left w:val="none" w:sz="0" w:space="0" w:color="auto"/>
                <w:bottom w:val="none" w:sz="0" w:space="0" w:color="auto"/>
                <w:right w:val="none" w:sz="0" w:space="0" w:color="auto"/>
              </w:divBdr>
            </w:div>
            <w:div w:id="159658633">
              <w:marLeft w:val="0"/>
              <w:marRight w:val="0"/>
              <w:marTop w:val="0"/>
              <w:marBottom w:val="0"/>
              <w:divBdr>
                <w:top w:val="none" w:sz="0" w:space="0" w:color="auto"/>
                <w:left w:val="none" w:sz="0" w:space="0" w:color="auto"/>
                <w:bottom w:val="none" w:sz="0" w:space="0" w:color="auto"/>
                <w:right w:val="none" w:sz="0" w:space="0" w:color="auto"/>
              </w:divBdr>
            </w:div>
          </w:divsChild>
        </w:div>
        <w:div w:id="774398179">
          <w:marLeft w:val="0"/>
          <w:marRight w:val="0"/>
          <w:marTop w:val="0"/>
          <w:marBottom w:val="0"/>
          <w:divBdr>
            <w:top w:val="none" w:sz="0" w:space="0" w:color="auto"/>
            <w:left w:val="none" w:sz="0" w:space="0" w:color="auto"/>
            <w:bottom w:val="none" w:sz="0" w:space="0" w:color="auto"/>
            <w:right w:val="none" w:sz="0" w:space="0" w:color="auto"/>
          </w:divBdr>
          <w:divsChild>
            <w:div w:id="2022930375">
              <w:marLeft w:val="0"/>
              <w:marRight w:val="0"/>
              <w:marTop w:val="0"/>
              <w:marBottom w:val="0"/>
              <w:divBdr>
                <w:top w:val="none" w:sz="0" w:space="0" w:color="auto"/>
                <w:left w:val="none" w:sz="0" w:space="0" w:color="auto"/>
                <w:bottom w:val="none" w:sz="0" w:space="0" w:color="auto"/>
                <w:right w:val="none" w:sz="0" w:space="0" w:color="auto"/>
              </w:divBdr>
            </w:div>
          </w:divsChild>
        </w:div>
        <w:div w:id="1542131224">
          <w:marLeft w:val="0"/>
          <w:marRight w:val="0"/>
          <w:marTop w:val="0"/>
          <w:marBottom w:val="0"/>
          <w:divBdr>
            <w:top w:val="none" w:sz="0" w:space="0" w:color="auto"/>
            <w:left w:val="none" w:sz="0" w:space="0" w:color="auto"/>
            <w:bottom w:val="none" w:sz="0" w:space="0" w:color="auto"/>
            <w:right w:val="none" w:sz="0" w:space="0" w:color="auto"/>
          </w:divBdr>
          <w:divsChild>
            <w:div w:id="348071100">
              <w:marLeft w:val="0"/>
              <w:marRight w:val="0"/>
              <w:marTop w:val="0"/>
              <w:marBottom w:val="0"/>
              <w:divBdr>
                <w:top w:val="none" w:sz="0" w:space="0" w:color="auto"/>
                <w:left w:val="none" w:sz="0" w:space="0" w:color="auto"/>
                <w:bottom w:val="none" w:sz="0" w:space="0" w:color="auto"/>
                <w:right w:val="none" w:sz="0" w:space="0" w:color="auto"/>
              </w:divBdr>
            </w:div>
            <w:div w:id="1680765627">
              <w:marLeft w:val="0"/>
              <w:marRight w:val="0"/>
              <w:marTop w:val="0"/>
              <w:marBottom w:val="0"/>
              <w:divBdr>
                <w:top w:val="none" w:sz="0" w:space="0" w:color="auto"/>
                <w:left w:val="none" w:sz="0" w:space="0" w:color="auto"/>
                <w:bottom w:val="none" w:sz="0" w:space="0" w:color="auto"/>
                <w:right w:val="none" w:sz="0" w:space="0" w:color="auto"/>
              </w:divBdr>
            </w:div>
            <w:div w:id="582687675">
              <w:marLeft w:val="0"/>
              <w:marRight w:val="0"/>
              <w:marTop w:val="0"/>
              <w:marBottom w:val="0"/>
              <w:divBdr>
                <w:top w:val="none" w:sz="0" w:space="0" w:color="auto"/>
                <w:left w:val="none" w:sz="0" w:space="0" w:color="auto"/>
                <w:bottom w:val="none" w:sz="0" w:space="0" w:color="auto"/>
                <w:right w:val="none" w:sz="0" w:space="0" w:color="auto"/>
              </w:divBdr>
            </w:div>
            <w:div w:id="1518154027">
              <w:marLeft w:val="0"/>
              <w:marRight w:val="0"/>
              <w:marTop w:val="0"/>
              <w:marBottom w:val="0"/>
              <w:divBdr>
                <w:top w:val="none" w:sz="0" w:space="0" w:color="auto"/>
                <w:left w:val="none" w:sz="0" w:space="0" w:color="auto"/>
                <w:bottom w:val="none" w:sz="0" w:space="0" w:color="auto"/>
                <w:right w:val="none" w:sz="0" w:space="0" w:color="auto"/>
              </w:divBdr>
            </w:div>
          </w:divsChild>
        </w:div>
        <w:div w:id="1890263577">
          <w:marLeft w:val="0"/>
          <w:marRight w:val="0"/>
          <w:marTop w:val="0"/>
          <w:marBottom w:val="0"/>
          <w:divBdr>
            <w:top w:val="none" w:sz="0" w:space="0" w:color="auto"/>
            <w:left w:val="none" w:sz="0" w:space="0" w:color="auto"/>
            <w:bottom w:val="none" w:sz="0" w:space="0" w:color="auto"/>
            <w:right w:val="none" w:sz="0" w:space="0" w:color="auto"/>
          </w:divBdr>
          <w:divsChild>
            <w:div w:id="1257400908">
              <w:marLeft w:val="0"/>
              <w:marRight w:val="0"/>
              <w:marTop w:val="0"/>
              <w:marBottom w:val="0"/>
              <w:divBdr>
                <w:top w:val="none" w:sz="0" w:space="0" w:color="auto"/>
                <w:left w:val="none" w:sz="0" w:space="0" w:color="auto"/>
                <w:bottom w:val="none" w:sz="0" w:space="0" w:color="auto"/>
                <w:right w:val="none" w:sz="0" w:space="0" w:color="auto"/>
              </w:divBdr>
            </w:div>
            <w:div w:id="2064332636">
              <w:marLeft w:val="0"/>
              <w:marRight w:val="0"/>
              <w:marTop w:val="0"/>
              <w:marBottom w:val="0"/>
              <w:divBdr>
                <w:top w:val="none" w:sz="0" w:space="0" w:color="auto"/>
                <w:left w:val="none" w:sz="0" w:space="0" w:color="auto"/>
                <w:bottom w:val="none" w:sz="0" w:space="0" w:color="auto"/>
                <w:right w:val="none" w:sz="0" w:space="0" w:color="auto"/>
              </w:divBdr>
            </w:div>
            <w:div w:id="1447768904">
              <w:marLeft w:val="0"/>
              <w:marRight w:val="0"/>
              <w:marTop w:val="0"/>
              <w:marBottom w:val="0"/>
              <w:divBdr>
                <w:top w:val="none" w:sz="0" w:space="0" w:color="auto"/>
                <w:left w:val="none" w:sz="0" w:space="0" w:color="auto"/>
                <w:bottom w:val="none" w:sz="0" w:space="0" w:color="auto"/>
                <w:right w:val="none" w:sz="0" w:space="0" w:color="auto"/>
              </w:divBdr>
            </w:div>
            <w:div w:id="2071345366">
              <w:marLeft w:val="0"/>
              <w:marRight w:val="0"/>
              <w:marTop w:val="0"/>
              <w:marBottom w:val="0"/>
              <w:divBdr>
                <w:top w:val="none" w:sz="0" w:space="0" w:color="auto"/>
                <w:left w:val="none" w:sz="0" w:space="0" w:color="auto"/>
                <w:bottom w:val="none" w:sz="0" w:space="0" w:color="auto"/>
                <w:right w:val="none" w:sz="0" w:space="0" w:color="auto"/>
              </w:divBdr>
            </w:div>
          </w:divsChild>
        </w:div>
        <w:div w:id="1005548068">
          <w:marLeft w:val="0"/>
          <w:marRight w:val="0"/>
          <w:marTop w:val="0"/>
          <w:marBottom w:val="0"/>
          <w:divBdr>
            <w:top w:val="none" w:sz="0" w:space="0" w:color="auto"/>
            <w:left w:val="none" w:sz="0" w:space="0" w:color="auto"/>
            <w:bottom w:val="none" w:sz="0" w:space="0" w:color="auto"/>
            <w:right w:val="none" w:sz="0" w:space="0" w:color="auto"/>
          </w:divBdr>
          <w:divsChild>
            <w:div w:id="855072429">
              <w:marLeft w:val="0"/>
              <w:marRight w:val="0"/>
              <w:marTop w:val="0"/>
              <w:marBottom w:val="0"/>
              <w:divBdr>
                <w:top w:val="none" w:sz="0" w:space="0" w:color="auto"/>
                <w:left w:val="none" w:sz="0" w:space="0" w:color="auto"/>
                <w:bottom w:val="none" w:sz="0" w:space="0" w:color="auto"/>
                <w:right w:val="none" w:sz="0" w:space="0" w:color="auto"/>
              </w:divBdr>
            </w:div>
            <w:div w:id="1220746127">
              <w:marLeft w:val="0"/>
              <w:marRight w:val="0"/>
              <w:marTop w:val="0"/>
              <w:marBottom w:val="0"/>
              <w:divBdr>
                <w:top w:val="none" w:sz="0" w:space="0" w:color="auto"/>
                <w:left w:val="none" w:sz="0" w:space="0" w:color="auto"/>
                <w:bottom w:val="none" w:sz="0" w:space="0" w:color="auto"/>
                <w:right w:val="none" w:sz="0" w:space="0" w:color="auto"/>
              </w:divBdr>
            </w:div>
          </w:divsChild>
        </w:div>
        <w:div w:id="1104422974">
          <w:marLeft w:val="0"/>
          <w:marRight w:val="0"/>
          <w:marTop w:val="0"/>
          <w:marBottom w:val="0"/>
          <w:divBdr>
            <w:top w:val="none" w:sz="0" w:space="0" w:color="auto"/>
            <w:left w:val="none" w:sz="0" w:space="0" w:color="auto"/>
            <w:bottom w:val="none" w:sz="0" w:space="0" w:color="auto"/>
            <w:right w:val="none" w:sz="0" w:space="0" w:color="auto"/>
          </w:divBdr>
          <w:divsChild>
            <w:div w:id="2000882512">
              <w:marLeft w:val="0"/>
              <w:marRight w:val="0"/>
              <w:marTop w:val="0"/>
              <w:marBottom w:val="0"/>
              <w:divBdr>
                <w:top w:val="none" w:sz="0" w:space="0" w:color="auto"/>
                <w:left w:val="none" w:sz="0" w:space="0" w:color="auto"/>
                <w:bottom w:val="none" w:sz="0" w:space="0" w:color="auto"/>
                <w:right w:val="none" w:sz="0" w:space="0" w:color="auto"/>
              </w:divBdr>
            </w:div>
            <w:div w:id="1979070333">
              <w:marLeft w:val="0"/>
              <w:marRight w:val="0"/>
              <w:marTop w:val="0"/>
              <w:marBottom w:val="0"/>
              <w:divBdr>
                <w:top w:val="none" w:sz="0" w:space="0" w:color="auto"/>
                <w:left w:val="none" w:sz="0" w:space="0" w:color="auto"/>
                <w:bottom w:val="none" w:sz="0" w:space="0" w:color="auto"/>
                <w:right w:val="none" w:sz="0" w:space="0" w:color="auto"/>
              </w:divBdr>
            </w:div>
          </w:divsChild>
        </w:div>
        <w:div w:id="955139452">
          <w:marLeft w:val="0"/>
          <w:marRight w:val="0"/>
          <w:marTop w:val="0"/>
          <w:marBottom w:val="0"/>
          <w:divBdr>
            <w:top w:val="none" w:sz="0" w:space="0" w:color="auto"/>
            <w:left w:val="none" w:sz="0" w:space="0" w:color="auto"/>
            <w:bottom w:val="none" w:sz="0" w:space="0" w:color="auto"/>
            <w:right w:val="none" w:sz="0" w:space="0" w:color="auto"/>
          </w:divBdr>
          <w:divsChild>
            <w:div w:id="1904950064">
              <w:marLeft w:val="0"/>
              <w:marRight w:val="0"/>
              <w:marTop w:val="0"/>
              <w:marBottom w:val="0"/>
              <w:divBdr>
                <w:top w:val="none" w:sz="0" w:space="0" w:color="auto"/>
                <w:left w:val="none" w:sz="0" w:space="0" w:color="auto"/>
                <w:bottom w:val="none" w:sz="0" w:space="0" w:color="auto"/>
                <w:right w:val="none" w:sz="0" w:space="0" w:color="auto"/>
              </w:divBdr>
            </w:div>
          </w:divsChild>
        </w:div>
        <w:div w:id="522718168">
          <w:marLeft w:val="0"/>
          <w:marRight w:val="0"/>
          <w:marTop w:val="0"/>
          <w:marBottom w:val="0"/>
          <w:divBdr>
            <w:top w:val="none" w:sz="0" w:space="0" w:color="auto"/>
            <w:left w:val="none" w:sz="0" w:space="0" w:color="auto"/>
            <w:bottom w:val="none" w:sz="0" w:space="0" w:color="auto"/>
            <w:right w:val="none" w:sz="0" w:space="0" w:color="auto"/>
          </w:divBdr>
          <w:divsChild>
            <w:div w:id="990060474">
              <w:marLeft w:val="0"/>
              <w:marRight w:val="0"/>
              <w:marTop w:val="0"/>
              <w:marBottom w:val="0"/>
              <w:divBdr>
                <w:top w:val="none" w:sz="0" w:space="0" w:color="auto"/>
                <w:left w:val="none" w:sz="0" w:space="0" w:color="auto"/>
                <w:bottom w:val="none" w:sz="0" w:space="0" w:color="auto"/>
                <w:right w:val="none" w:sz="0" w:space="0" w:color="auto"/>
              </w:divBdr>
            </w:div>
            <w:div w:id="652562241">
              <w:marLeft w:val="0"/>
              <w:marRight w:val="0"/>
              <w:marTop w:val="0"/>
              <w:marBottom w:val="0"/>
              <w:divBdr>
                <w:top w:val="none" w:sz="0" w:space="0" w:color="auto"/>
                <w:left w:val="none" w:sz="0" w:space="0" w:color="auto"/>
                <w:bottom w:val="none" w:sz="0" w:space="0" w:color="auto"/>
                <w:right w:val="none" w:sz="0" w:space="0" w:color="auto"/>
              </w:divBdr>
            </w:div>
          </w:divsChild>
        </w:div>
        <w:div w:id="1036615355">
          <w:marLeft w:val="0"/>
          <w:marRight w:val="0"/>
          <w:marTop w:val="0"/>
          <w:marBottom w:val="0"/>
          <w:divBdr>
            <w:top w:val="none" w:sz="0" w:space="0" w:color="auto"/>
            <w:left w:val="none" w:sz="0" w:space="0" w:color="auto"/>
            <w:bottom w:val="none" w:sz="0" w:space="0" w:color="auto"/>
            <w:right w:val="none" w:sz="0" w:space="0" w:color="auto"/>
          </w:divBdr>
          <w:divsChild>
            <w:div w:id="1712993491">
              <w:marLeft w:val="0"/>
              <w:marRight w:val="0"/>
              <w:marTop w:val="0"/>
              <w:marBottom w:val="0"/>
              <w:divBdr>
                <w:top w:val="none" w:sz="0" w:space="0" w:color="auto"/>
                <w:left w:val="none" w:sz="0" w:space="0" w:color="auto"/>
                <w:bottom w:val="none" w:sz="0" w:space="0" w:color="auto"/>
                <w:right w:val="none" w:sz="0" w:space="0" w:color="auto"/>
              </w:divBdr>
            </w:div>
            <w:div w:id="148518477">
              <w:marLeft w:val="0"/>
              <w:marRight w:val="0"/>
              <w:marTop w:val="0"/>
              <w:marBottom w:val="0"/>
              <w:divBdr>
                <w:top w:val="none" w:sz="0" w:space="0" w:color="auto"/>
                <w:left w:val="none" w:sz="0" w:space="0" w:color="auto"/>
                <w:bottom w:val="none" w:sz="0" w:space="0" w:color="auto"/>
                <w:right w:val="none" w:sz="0" w:space="0" w:color="auto"/>
              </w:divBdr>
            </w:div>
          </w:divsChild>
        </w:div>
        <w:div w:id="1031298293">
          <w:marLeft w:val="0"/>
          <w:marRight w:val="0"/>
          <w:marTop w:val="0"/>
          <w:marBottom w:val="0"/>
          <w:divBdr>
            <w:top w:val="none" w:sz="0" w:space="0" w:color="auto"/>
            <w:left w:val="none" w:sz="0" w:space="0" w:color="auto"/>
            <w:bottom w:val="none" w:sz="0" w:space="0" w:color="auto"/>
            <w:right w:val="none" w:sz="0" w:space="0" w:color="auto"/>
          </w:divBdr>
          <w:divsChild>
            <w:div w:id="177549901">
              <w:marLeft w:val="0"/>
              <w:marRight w:val="0"/>
              <w:marTop w:val="0"/>
              <w:marBottom w:val="0"/>
              <w:divBdr>
                <w:top w:val="none" w:sz="0" w:space="0" w:color="auto"/>
                <w:left w:val="none" w:sz="0" w:space="0" w:color="auto"/>
                <w:bottom w:val="none" w:sz="0" w:space="0" w:color="auto"/>
                <w:right w:val="none" w:sz="0" w:space="0" w:color="auto"/>
              </w:divBdr>
            </w:div>
            <w:div w:id="1247037370">
              <w:marLeft w:val="0"/>
              <w:marRight w:val="0"/>
              <w:marTop w:val="0"/>
              <w:marBottom w:val="0"/>
              <w:divBdr>
                <w:top w:val="none" w:sz="0" w:space="0" w:color="auto"/>
                <w:left w:val="none" w:sz="0" w:space="0" w:color="auto"/>
                <w:bottom w:val="none" w:sz="0" w:space="0" w:color="auto"/>
                <w:right w:val="none" w:sz="0" w:space="0" w:color="auto"/>
              </w:divBdr>
            </w:div>
          </w:divsChild>
        </w:div>
        <w:div w:id="1663117787">
          <w:marLeft w:val="0"/>
          <w:marRight w:val="0"/>
          <w:marTop w:val="0"/>
          <w:marBottom w:val="0"/>
          <w:divBdr>
            <w:top w:val="none" w:sz="0" w:space="0" w:color="auto"/>
            <w:left w:val="none" w:sz="0" w:space="0" w:color="auto"/>
            <w:bottom w:val="none" w:sz="0" w:space="0" w:color="auto"/>
            <w:right w:val="none" w:sz="0" w:space="0" w:color="auto"/>
          </w:divBdr>
          <w:divsChild>
            <w:div w:id="1086926506">
              <w:marLeft w:val="0"/>
              <w:marRight w:val="0"/>
              <w:marTop w:val="0"/>
              <w:marBottom w:val="0"/>
              <w:divBdr>
                <w:top w:val="none" w:sz="0" w:space="0" w:color="auto"/>
                <w:left w:val="none" w:sz="0" w:space="0" w:color="auto"/>
                <w:bottom w:val="none" w:sz="0" w:space="0" w:color="auto"/>
                <w:right w:val="none" w:sz="0" w:space="0" w:color="auto"/>
              </w:divBdr>
            </w:div>
            <w:div w:id="1352145564">
              <w:marLeft w:val="0"/>
              <w:marRight w:val="0"/>
              <w:marTop w:val="0"/>
              <w:marBottom w:val="0"/>
              <w:divBdr>
                <w:top w:val="none" w:sz="0" w:space="0" w:color="auto"/>
                <w:left w:val="none" w:sz="0" w:space="0" w:color="auto"/>
                <w:bottom w:val="none" w:sz="0" w:space="0" w:color="auto"/>
                <w:right w:val="none" w:sz="0" w:space="0" w:color="auto"/>
              </w:divBdr>
            </w:div>
          </w:divsChild>
        </w:div>
        <w:div w:id="1305938001">
          <w:marLeft w:val="0"/>
          <w:marRight w:val="0"/>
          <w:marTop w:val="0"/>
          <w:marBottom w:val="0"/>
          <w:divBdr>
            <w:top w:val="none" w:sz="0" w:space="0" w:color="auto"/>
            <w:left w:val="none" w:sz="0" w:space="0" w:color="auto"/>
            <w:bottom w:val="none" w:sz="0" w:space="0" w:color="auto"/>
            <w:right w:val="none" w:sz="0" w:space="0" w:color="auto"/>
          </w:divBdr>
          <w:divsChild>
            <w:div w:id="1166938654">
              <w:marLeft w:val="0"/>
              <w:marRight w:val="0"/>
              <w:marTop w:val="0"/>
              <w:marBottom w:val="0"/>
              <w:divBdr>
                <w:top w:val="none" w:sz="0" w:space="0" w:color="auto"/>
                <w:left w:val="none" w:sz="0" w:space="0" w:color="auto"/>
                <w:bottom w:val="none" w:sz="0" w:space="0" w:color="auto"/>
                <w:right w:val="none" w:sz="0" w:space="0" w:color="auto"/>
              </w:divBdr>
            </w:div>
            <w:div w:id="144977808">
              <w:marLeft w:val="0"/>
              <w:marRight w:val="0"/>
              <w:marTop w:val="0"/>
              <w:marBottom w:val="0"/>
              <w:divBdr>
                <w:top w:val="none" w:sz="0" w:space="0" w:color="auto"/>
                <w:left w:val="none" w:sz="0" w:space="0" w:color="auto"/>
                <w:bottom w:val="none" w:sz="0" w:space="0" w:color="auto"/>
                <w:right w:val="none" w:sz="0" w:space="0" w:color="auto"/>
              </w:divBdr>
            </w:div>
          </w:divsChild>
        </w:div>
        <w:div w:id="1341856571">
          <w:marLeft w:val="0"/>
          <w:marRight w:val="0"/>
          <w:marTop w:val="0"/>
          <w:marBottom w:val="0"/>
          <w:divBdr>
            <w:top w:val="none" w:sz="0" w:space="0" w:color="auto"/>
            <w:left w:val="none" w:sz="0" w:space="0" w:color="auto"/>
            <w:bottom w:val="none" w:sz="0" w:space="0" w:color="auto"/>
            <w:right w:val="none" w:sz="0" w:space="0" w:color="auto"/>
          </w:divBdr>
          <w:divsChild>
            <w:div w:id="682168758">
              <w:marLeft w:val="0"/>
              <w:marRight w:val="0"/>
              <w:marTop w:val="0"/>
              <w:marBottom w:val="0"/>
              <w:divBdr>
                <w:top w:val="none" w:sz="0" w:space="0" w:color="auto"/>
                <w:left w:val="none" w:sz="0" w:space="0" w:color="auto"/>
                <w:bottom w:val="none" w:sz="0" w:space="0" w:color="auto"/>
                <w:right w:val="none" w:sz="0" w:space="0" w:color="auto"/>
              </w:divBdr>
            </w:div>
            <w:div w:id="2018188390">
              <w:marLeft w:val="0"/>
              <w:marRight w:val="0"/>
              <w:marTop w:val="0"/>
              <w:marBottom w:val="0"/>
              <w:divBdr>
                <w:top w:val="none" w:sz="0" w:space="0" w:color="auto"/>
                <w:left w:val="none" w:sz="0" w:space="0" w:color="auto"/>
                <w:bottom w:val="none" w:sz="0" w:space="0" w:color="auto"/>
                <w:right w:val="none" w:sz="0" w:space="0" w:color="auto"/>
              </w:divBdr>
            </w:div>
            <w:div w:id="159195681">
              <w:marLeft w:val="0"/>
              <w:marRight w:val="0"/>
              <w:marTop w:val="0"/>
              <w:marBottom w:val="0"/>
              <w:divBdr>
                <w:top w:val="none" w:sz="0" w:space="0" w:color="auto"/>
                <w:left w:val="none" w:sz="0" w:space="0" w:color="auto"/>
                <w:bottom w:val="none" w:sz="0" w:space="0" w:color="auto"/>
                <w:right w:val="none" w:sz="0" w:space="0" w:color="auto"/>
              </w:divBdr>
            </w:div>
          </w:divsChild>
        </w:div>
        <w:div w:id="2067485682">
          <w:marLeft w:val="0"/>
          <w:marRight w:val="0"/>
          <w:marTop w:val="0"/>
          <w:marBottom w:val="0"/>
          <w:divBdr>
            <w:top w:val="none" w:sz="0" w:space="0" w:color="auto"/>
            <w:left w:val="none" w:sz="0" w:space="0" w:color="auto"/>
            <w:bottom w:val="none" w:sz="0" w:space="0" w:color="auto"/>
            <w:right w:val="none" w:sz="0" w:space="0" w:color="auto"/>
          </w:divBdr>
          <w:divsChild>
            <w:div w:id="1101102103">
              <w:marLeft w:val="0"/>
              <w:marRight w:val="0"/>
              <w:marTop w:val="0"/>
              <w:marBottom w:val="0"/>
              <w:divBdr>
                <w:top w:val="none" w:sz="0" w:space="0" w:color="auto"/>
                <w:left w:val="none" w:sz="0" w:space="0" w:color="auto"/>
                <w:bottom w:val="none" w:sz="0" w:space="0" w:color="auto"/>
                <w:right w:val="none" w:sz="0" w:space="0" w:color="auto"/>
              </w:divBdr>
            </w:div>
            <w:div w:id="1006401961">
              <w:marLeft w:val="0"/>
              <w:marRight w:val="0"/>
              <w:marTop w:val="0"/>
              <w:marBottom w:val="0"/>
              <w:divBdr>
                <w:top w:val="none" w:sz="0" w:space="0" w:color="auto"/>
                <w:left w:val="none" w:sz="0" w:space="0" w:color="auto"/>
                <w:bottom w:val="none" w:sz="0" w:space="0" w:color="auto"/>
                <w:right w:val="none" w:sz="0" w:space="0" w:color="auto"/>
              </w:divBdr>
            </w:div>
          </w:divsChild>
        </w:div>
        <w:div w:id="1979606240">
          <w:marLeft w:val="0"/>
          <w:marRight w:val="0"/>
          <w:marTop w:val="0"/>
          <w:marBottom w:val="0"/>
          <w:divBdr>
            <w:top w:val="none" w:sz="0" w:space="0" w:color="auto"/>
            <w:left w:val="none" w:sz="0" w:space="0" w:color="auto"/>
            <w:bottom w:val="none" w:sz="0" w:space="0" w:color="auto"/>
            <w:right w:val="none" w:sz="0" w:space="0" w:color="auto"/>
          </w:divBdr>
          <w:divsChild>
            <w:div w:id="346299067">
              <w:marLeft w:val="0"/>
              <w:marRight w:val="0"/>
              <w:marTop w:val="0"/>
              <w:marBottom w:val="0"/>
              <w:divBdr>
                <w:top w:val="none" w:sz="0" w:space="0" w:color="auto"/>
                <w:left w:val="none" w:sz="0" w:space="0" w:color="auto"/>
                <w:bottom w:val="none" w:sz="0" w:space="0" w:color="auto"/>
                <w:right w:val="none" w:sz="0" w:space="0" w:color="auto"/>
              </w:divBdr>
            </w:div>
          </w:divsChild>
        </w:div>
        <w:div w:id="444160657">
          <w:marLeft w:val="0"/>
          <w:marRight w:val="0"/>
          <w:marTop w:val="0"/>
          <w:marBottom w:val="0"/>
          <w:divBdr>
            <w:top w:val="none" w:sz="0" w:space="0" w:color="auto"/>
            <w:left w:val="none" w:sz="0" w:space="0" w:color="auto"/>
            <w:bottom w:val="none" w:sz="0" w:space="0" w:color="auto"/>
            <w:right w:val="none" w:sz="0" w:space="0" w:color="auto"/>
          </w:divBdr>
          <w:divsChild>
            <w:div w:id="107432720">
              <w:marLeft w:val="0"/>
              <w:marRight w:val="0"/>
              <w:marTop w:val="0"/>
              <w:marBottom w:val="0"/>
              <w:divBdr>
                <w:top w:val="none" w:sz="0" w:space="0" w:color="auto"/>
                <w:left w:val="none" w:sz="0" w:space="0" w:color="auto"/>
                <w:bottom w:val="none" w:sz="0" w:space="0" w:color="auto"/>
                <w:right w:val="none" w:sz="0" w:space="0" w:color="auto"/>
              </w:divBdr>
            </w:div>
            <w:div w:id="1395393904">
              <w:marLeft w:val="0"/>
              <w:marRight w:val="0"/>
              <w:marTop w:val="0"/>
              <w:marBottom w:val="0"/>
              <w:divBdr>
                <w:top w:val="none" w:sz="0" w:space="0" w:color="auto"/>
                <w:left w:val="none" w:sz="0" w:space="0" w:color="auto"/>
                <w:bottom w:val="none" w:sz="0" w:space="0" w:color="auto"/>
                <w:right w:val="none" w:sz="0" w:space="0" w:color="auto"/>
              </w:divBdr>
            </w:div>
          </w:divsChild>
        </w:div>
        <w:div w:id="710111003">
          <w:marLeft w:val="0"/>
          <w:marRight w:val="0"/>
          <w:marTop w:val="0"/>
          <w:marBottom w:val="0"/>
          <w:divBdr>
            <w:top w:val="none" w:sz="0" w:space="0" w:color="auto"/>
            <w:left w:val="none" w:sz="0" w:space="0" w:color="auto"/>
            <w:bottom w:val="none" w:sz="0" w:space="0" w:color="auto"/>
            <w:right w:val="none" w:sz="0" w:space="0" w:color="auto"/>
          </w:divBdr>
          <w:divsChild>
            <w:div w:id="287703826">
              <w:marLeft w:val="0"/>
              <w:marRight w:val="0"/>
              <w:marTop w:val="0"/>
              <w:marBottom w:val="0"/>
              <w:divBdr>
                <w:top w:val="none" w:sz="0" w:space="0" w:color="auto"/>
                <w:left w:val="none" w:sz="0" w:space="0" w:color="auto"/>
                <w:bottom w:val="none" w:sz="0" w:space="0" w:color="auto"/>
                <w:right w:val="none" w:sz="0" w:space="0" w:color="auto"/>
              </w:divBdr>
            </w:div>
            <w:div w:id="1589465642">
              <w:marLeft w:val="0"/>
              <w:marRight w:val="0"/>
              <w:marTop w:val="0"/>
              <w:marBottom w:val="0"/>
              <w:divBdr>
                <w:top w:val="none" w:sz="0" w:space="0" w:color="auto"/>
                <w:left w:val="none" w:sz="0" w:space="0" w:color="auto"/>
                <w:bottom w:val="none" w:sz="0" w:space="0" w:color="auto"/>
                <w:right w:val="none" w:sz="0" w:space="0" w:color="auto"/>
              </w:divBdr>
            </w:div>
          </w:divsChild>
        </w:div>
        <w:div w:id="333341109">
          <w:marLeft w:val="0"/>
          <w:marRight w:val="0"/>
          <w:marTop w:val="0"/>
          <w:marBottom w:val="0"/>
          <w:divBdr>
            <w:top w:val="none" w:sz="0" w:space="0" w:color="auto"/>
            <w:left w:val="none" w:sz="0" w:space="0" w:color="auto"/>
            <w:bottom w:val="none" w:sz="0" w:space="0" w:color="auto"/>
            <w:right w:val="none" w:sz="0" w:space="0" w:color="auto"/>
          </w:divBdr>
          <w:divsChild>
            <w:div w:id="17584855">
              <w:marLeft w:val="0"/>
              <w:marRight w:val="0"/>
              <w:marTop w:val="0"/>
              <w:marBottom w:val="0"/>
              <w:divBdr>
                <w:top w:val="none" w:sz="0" w:space="0" w:color="auto"/>
                <w:left w:val="none" w:sz="0" w:space="0" w:color="auto"/>
                <w:bottom w:val="none" w:sz="0" w:space="0" w:color="auto"/>
                <w:right w:val="none" w:sz="0" w:space="0" w:color="auto"/>
              </w:divBdr>
            </w:div>
          </w:divsChild>
        </w:div>
        <w:div w:id="1220048875">
          <w:marLeft w:val="0"/>
          <w:marRight w:val="0"/>
          <w:marTop w:val="0"/>
          <w:marBottom w:val="0"/>
          <w:divBdr>
            <w:top w:val="none" w:sz="0" w:space="0" w:color="auto"/>
            <w:left w:val="none" w:sz="0" w:space="0" w:color="auto"/>
            <w:bottom w:val="none" w:sz="0" w:space="0" w:color="auto"/>
            <w:right w:val="none" w:sz="0" w:space="0" w:color="auto"/>
          </w:divBdr>
          <w:divsChild>
            <w:div w:id="1999917119">
              <w:marLeft w:val="0"/>
              <w:marRight w:val="0"/>
              <w:marTop w:val="0"/>
              <w:marBottom w:val="0"/>
              <w:divBdr>
                <w:top w:val="none" w:sz="0" w:space="0" w:color="auto"/>
                <w:left w:val="none" w:sz="0" w:space="0" w:color="auto"/>
                <w:bottom w:val="none" w:sz="0" w:space="0" w:color="auto"/>
                <w:right w:val="none" w:sz="0" w:space="0" w:color="auto"/>
              </w:divBdr>
            </w:div>
            <w:div w:id="814834366">
              <w:marLeft w:val="0"/>
              <w:marRight w:val="0"/>
              <w:marTop w:val="0"/>
              <w:marBottom w:val="0"/>
              <w:divBdr>
                <w:top w:val="none" w:sz="0" w:space="0" w:color="auto"/>
                <w:left w:val="none" w:sz="0" w:space="0" w:color="auto"/>
                <w:bottom w:val="none" w:sz="0" w:space="0" w:color="auto"/>
                <w:right w:val="none" w:sz="0" w:space="0" w:color="auto"/>
              </w:divBdr>
            </w:div>
            <w:div w:id="982853336">
              <w:marLeft w:val="0"/>
              <w:marRight w:val="0"/>
              <w:marTop w:val="0"/>
              <w:marBottom w:val="0"/>
              <w:divBdr>
                <w:top w:val="none" w:sz="0" w:space="0" w:color="auto"/>
                <w:left w:val="none" w:sz="0" w:space="0" w:color="auto"/>
                <w:bottom w:val="none" w:sz="0" w:space="0" w:color="auto"/>
                <w:right w:val="none" w:sz="0" w:space="0" w:color="auto"/>
              </w:divBdr>
            </w:div>
          </w:divsChild>
        </w:div>
        <w:div w:id="1948462929">
          <w:marLeft w:val="0"/>
          <w:marRight w:val="0"/>
          <w:marTop w:val="0"/>
          <w:marBottom w:val="0"/>
          <w:divBdr>
            <w:top w:val="none" w:sz="0" w:space="0" w:color="auto"/>
            <w:left w:val="none" w:sz="0" w:space="0" w:color="auto"/>
            <w:bottom w:val="none" w:sz="0" w:space="0" w:color="auto"/>
            <w:right w:val="none" w:sz="0" w:space="0" w:color="auto"/>
          </w:divBdr>
          <w:divsChild>
            <w:div w:id="676619282">
              <w:marLeft w:val="0"/>
              <w:marRight w:val="0"/>
              <w:marTop w:val="0"/>
              <w:marBottom w:val="0"/>
              <w:divBdr>
                <w:top w:val="none" w:sz="0" w:space="0" w:color="auto"/>
                <w:left w:val="none" w:sz="0" w:space="0" w:color="auto"/>
                <w:bottom w:val="none" w:sz="0" w:space="0" w:color="auto"/>
                <w:right w:val="none" w:sz="0" w:space="0" w:color="auto"/>
              </w:divBdr>
            </w:div>
            <w:div w:id="753405222">
              <w:marLeft w:val="0"/>
              <w:marRight w:val="0"/>
              <w:marTop w:val="0"/>
              <w:marBottom w:val="0"/>
              <w:divBdr>
                <w:top w:val="none" w:sz="0" w:space="0" w:color="auto"/>
                <w:left w:val="none" w:sz="0" w:space="0" w:color="auto"/>
                <w:bottom w:val="none" w:sz="0" w:space="0" w:color="auto"/>
                <w:right w:val="none" w:sz="0" w:space="0" w:color="auto"/>
              </w:divBdr>
            </w:div>
          </w:divsChild>
        </w:div>
        <w:div w:id="1825393386">
          <w:marLeft w:val="0"/>
          <w:marRight w:val="0"/>
          <w:marTop w:val="0"/>
          <w:marBottom w:val="0"/>
          <w:divBdr>
            <w:top w:val="none" w:sz="0" w:space="0" w:color="auto"/>
            <w:left w:val="none" w:sz="0" w:space="0" w:color="auto"/>
            <w:bottom w:val="none" w:sz="0" w:space="0" w:color="auto"/>
            <w:right w:val="none" w:sz="0" w:space="0" w:color="auto"/>
          </w:divBdr>
          <w:divsChild>
            <w:div w:id="1124468908">
              <w:marLeft w:val="0"/>
              <w:marRight w:val="0"/>
              <w:marTop w:val="0"/>
              <w:marBottom w:val="0"/>
              <w:divBdr>
                <w:top w:val="none" w:sz="0" w:space="0" w:color="auto"/>
                <w:left w:val="none" w:sz="0" w:space="0" w:color="auto"/>
                <w:bottom w:val="none" w:sz="0" w:space="0" w:color="auto"/>
                <w:right w:val="none" w:sz="0" w:space="0" w:color="auto"/>
              </w:divBdr>
            </w:div>
            <w:div w:id="825783113">
              <w:marLeft w:val="0"/>
              <w:marRight w:val="0"/>
              <w:marTop w:val="0"/>
              <w:marBottom w:val="0"/>
              <w:divBdr>
                <w:top w:val="none" w:sz="0" w:space="0" w:color="auto"/>
                <w:left w:val="none" w:sz="0" w:space="0" w:color="auto"/>
                <w:bottom w:val="none" w:sz="0" w:space="0" w:color="auto"/>
                <w:right w:val="none" w:sz="0" w:space="0" w:color="auto"/>
              </w:divBdr>
            </w:div>
          </w:divsChild>
        </w:div>
        <w:div w:id="1035547275">
          <w:marLeft w:val="0"/>
          <w:marRight w:val="0"/>
          <w:marTop w:val="0"/>
          <w:marBottom w:val="0"/>
          <w:divBdr>
            <w:top w:val="none" w:sz="0" w:space="0" w:color="auto"/>
            <w:left w:val="none" w:sz="0" w:space="0" w:color="auto"/>
            <w:bottom w:val="none" w:sz="0" w:space="0" w:color="auto"/>
            <w:right w:val="none" w:sz="0" w:space="0" w:color="auto"/>
          </w:divBdr>
          <w:divsChild>
            <w:div w:id="321130852">
              <w:marLeft w:val="0"/>
              <w:marRight w:val="0"/>
              <w:marTop w:val="0"/>
              <w:marBottom w:val="0"/>
              <w:divBdr>
                <w:top w:val="none" w:sz="0" w:space="0" w:color="auto"/>
                <w:left w:val="none" w:sz="0" w:space="0" w:color="auto"/>
                <w:bottom w:val="none" w:sz="0" w:space="0" w:color="auto"/>
                <w:right w:val="none" w:sz="0" w:space="0" w:color="auto"/>
              </w:divBdr>
            </w:div>
            <w:div w:id="787819238">
              <w:marLeft w:val="0"/>
              <w:marRight w:val="0"/>
              <w:marTop w:val="0"/>
              <w:marBottom w:val="0"/>
              <w:divBdr>
                <w:top w:val="none" w:sz="0" w:space="0" w:color="auto"/>
                <w:left w:val="none" w:sz="0" w:space="0" w:color="auto"/>
                <w:bottom w:val="none" w:sz="0" w:space="0" w:color="auto"/>
                <w:right w:val="none" w:sz="0" w:space="0" w:color="auto"/>
              </w:divBdr>
            </w:div>
          </w:divsChild>
        </w:div>
        <w:div w:id="2137675924">
          <w:marLeft w:val="0"/>
          <w:marRight w:val="0"/>
          <w:marTop w:val="0"/>
          <w:marBottom w:val="0"/>
          <w:divBdr>
            <w:top w:val="none" w:sz="0" w:space="0" w:color="auto"/>
            <w:left w:val="none" w:sz="0" w:space="0" w:color="auto"/>
            <w:bottom w:val="none" w:sz="0" w:space="0" w:color="auto"/>
            <w:right w:val="none" w:sz="0" w:space="0" w:color="auto"/>
          </w:divBdr>
          <w:divsChild>
            <w:div w:id="329529888">
              <w:marLeft w:val="0"/>
              <w:marRight w:val="0"/>
              <w:marTop w:val="0"/>
              <w:marBottom w:val="0"/>
              <w:divBdr>
                <w:top w:val="none" w:sz="0" w:space="0" w:color="auto"/>
                <w:left w:val="none" w:sz="0" w:space="0" w:color="auto"/>
                <w:bottom w:val="none" w:sz="0" w:space="0" w:color="auto"/>
                <w:right w:val="none" w:sz="0" w:space="0" w:color="auto"/>
              </w:divBdr>
            </w:div>
          </w:divsChild>
        </w:div>
        <w:div w:id="1187208617">
          <w:marLeft w:val="0"/>
          <w:marRight w:val="0"/>
          <w:marTop w:val="0"/>
          <w:marBottom w:val="0"/>
          <w:divBdr>
            <w:top w:val="none" w:sz="0" w:space="0" w:color="auto"/>
            <w:left w:val="none" w:sz="0" w:space="0" w:color="auto"/>
            <w:bottom w:val="none" w:sz="0" w:space="0" w:color="auto"/>
            <w:right w:val="none" w:sz="0" w:space="0" w:color="auto"/>
          </w:divBdr>
          <w:divsChild>
            <w:div w:id="1087771315">
              <w:marLeft w:val="0"/>
              <w:marRight w:val="0"/>
              <w:marTop w:val="0"/>
              <w:marBottom w:val="0"/>
              <w:divBdr>
                <w:top w:val="none" w:sz="0" w:space="0" w:color="auto"/>
                <w:left w:val="none" w:sz="0" w:space="0" w:color="auto"/>
                <w:bottom w:val="none" w:sz="0" w:space="0" w:color="auto"/>
                <w:right w:val="none" w:sz="0" w:space="0" w:color="auto"/>
              </w:divBdr>
            </w:div>
            <w:div w:id="1549535024">
              <w:marLeft w:val="0"/>
              <w:marRight w:val="0"/>
              <w:marTop w:val="0"/>
              <w:marBottom w:val="0"/>
              <w:divBdr>
                <w:top w:val="none" w:sz="0" w:space="0" w:color="auto"/>
                <w:left w:val="none" w:sz="0" w:space="0" w:color="auto"/>
                <w:bottom w:val="none" w:sz="0" w:space="0" w:color="auto"/>
                <w:right w:val="none" w:sz="0" w:space="0" w:color="auto"/>
              </w:divBdr>
            </w:div>
          </w:divsChild>
        </w:div>
        <w:div w:id="2137990083">
          <w:marLeft w:val="0"/>
          <w:marRight w:val="0"/>
          <w:marTop w:val="0"/>
          <w:marBottom w:val="0"/>
          <w:divBdr>
            <w:top w:val="none" w:sz="0" w:space="0" w:color="auto"/>
            <w:left w:val="none" w:sz="0" w:space="0" w:color="auto"/>
            <w:bottom w:val="none" w:sz="0" w:space="0" w:color="auto"/>
            <w:right w:val="none" w:sz="0" w:space="0" w:color="auto"/>
          </w:divBdr>
          <w:divsChild>
            <w:div w:id="1300526262">
              <w:marLeft w:val="0"/>
              <w:marRight w:val="0"/>
              <w:marTop w:val="0"/>
              <w:marBottom w:val="0"/>
              <w:divBdr>
                <w:top w:val="none" w:sz="0" w:space="0" w:color="auto"/>
                <w:left w:val="none" w:sz="0" w:space="0" w:color="auto"/>
                <w:bottom w:val="none" w:sz="0" w:space="0" w:color="auto"/>
                <w:right w:val="none" w:sz="0" w:space="0" w:color="auto"/>
              </w:divBdr>
            </w:div>
            <w:div w:id="651525329">
              <w:marLeft w:val="0"/>
              <w:marRight w:val="0"/>
              <w:marTop w:val="0"/>
              <w:marBottom w:val="0"/>
              <w:divBdr>
                <w:top w:val="none" w:sz="0" w:space="0" w:color="auto"/>
                <w:left w:val="none" w:sz="0" w:space="0" w:color="auto"/>
                <w:bottom w:val="none" w:sz="0" w:space="0" w:color="auto"/>
                <w:right w:val="none" w:sz="0" w:space="0" w:color="auto"/>
              </w:divBdr>
            </w:div>
          </w:divsChild>
        </w:div>
        <w:div w:id="311636993">
          <w:marLeft w:val="0"/>
          <w:marRight w:val="0"/>
          <w:marTop w:val="0"/>
          <w:marBottom w:val="0"/>
          <w:divBdr>
            <w:top w:val="none" w:sz="0" w:space="0" w:color="auto"/>
            <w:left w:val="none" w:sz="0" w:space="0" w:color="auto"/>
            <w:bottom w:val="none" w:sz="0" w:space="0" w:color="auto"/>
            <w:right w:val="none" w:sz="0" w:space="0" w:color="auto"/>
          </w:divBdr>
          <w:divsChild>
            <w:div w:id="2096197279">
              <w:marLeft w:val="0"/>
              <w:marRight w:val="0"/>
              <w:marTop w:val="0"/>
              <w:marBottom w:val="0"/>
              <w:divBdr>
                <w:top w:val="none" w:sz="0" w:space="0" w:color="auto"/>
                <w:left w:val="none" w:sz="0" w:space="0" w:color="auto"/>
                <w:bottom w:val="none" w:sz="0" w:space="0" w:color="auto"/>
                <w:right w:val="none" w:sz="0" w:space="0" w:color="auto"/>
              </w:divBdr>
            </w:div>
            <w:div w:id="27537031">
              <w:marLeft w:val="0"/>
              <w:marRight w:val="0"/>
              <w:marTop w:val="0"/>
              <w:marBottom w:val="0"/>
              <w:divBdr>
                <w:top w:val="none" w:sz="0" w:space="0" w:color="auto"/>
                <w:left w:val="none" w:sz="0" w:space="0" w:color="auto"/>
                <w:bottom w:val="none" w:sz="0" w:space="0" w:color="auto"/>
                <w:right w:val="none" w:sz="0" w:space="0" w:color="auto"/>
              </w:divBdr>
            </w:div>
            <w:div w:id="330065031">
              <w:marLeft w:val="0"/>
              <w:marRight w:val="0"/>
              <w:marTop w:val="0"/>
              <w:marBottom w:val="0"/>
              <w:divBdr>
                <w:top w:val="none" w:sz="0" w:space="0" w:color="auto"/>
                <w:left w:val="none" w:sz="0" w:space="0" w:color="auto"/>
                <w:bottom w:val="none" w:sz="0" w:space="0" w:color="auto"/>
                <w:right w:val="none" w:sz="0" w:space="0" w:color="auto"/>
              </w:divBdr>
            </w:div>
            <w:div w:id="765729815">
              <w:marLeft w:val="0"/>
              <w:marRight w:val="0"/>
              <w:marTop w:val="0"/>
              <w:marBottom w:val="0"/>
              <w:divBdr>
                <w:top w:val="none" w:sz="0" w:space="0" w:color="auto"/>
                <w:left w:val="none" w:sz="0" w:space="0" w:color="auto"/>
                <w:bottom w:val="none" w:sz="0" w:space="0" w:color="auto"/>
                <w:right w:val="none" w:sz="0" w:space="0" w:color="auto"/>
              </w:divBdr>
            </w:div>
            <w:div w:id="593637444">
              <w:marLeft w:val="0"/>
              <w:marRight w:val="0"/>
              <w:marTop w:val="0"/>
              <w:marBottom w:val="0"/>
              <w:divBdr>
                <w:top w:val="none" w:sz="0" w:space="0" w:color="auto"/>
                <w:left w:val="none" w:sz="0" w:space="0" w:color="auto"/>
                <w:bottom w:val="none" w:sz="0" w:space="0" w:color="auto"/>
                <w:right w:val="none" w:sz="0" w:space="0" w:color="auto"/>
              </w:divBdr>
            </w:div>
            <w:div w:id="1116561821">
              <w:marLeft w:val="0"/>
              <w:marRight w:val="0"/>
              <w:marTop w:val="0"/>
              <w:marBottom w:val="0"/>
              <w:divBdr>
                <w:top w:val="none" w:sz="0" w:space="0" w:color="auto"/>
                <w:left w:val="none" w:sz="0" w:space="0" w:color="auto"/>
                <w:bottom w:val="none" w:sz="0" w:space="0" w:color="auto"/>
                <w:right w:val="none" w:sz="0" w:space="0" w:color="auto"/>
              </w:divBdr>
            </w:div>
            <w:div w:id="2033530573">
              <w:marLeft w:val="0"/>
              <w:marRight w:val="0"/>
              <w:marTop w:val="0"/>
              <w:marBottom w:val="0"/>
              <w:divBdr>
                <w:top w:val="none" w:sz="0" w:space="0" w:color="auto"/>
                <w:left w:val="none" w:sz="0" w:space="0" w:color="auto"/>
                <w:bottom w:val="none" w:sz="0" w:space="0" w:color="auto"/>
                <w:right w:val="none" w:sz="0" w:space="0" w:color="auto"/>
              </w:divBdr>
            </w:div>
            <w:div w:id="1566918036">
              <w:marLeft w:val="0"/>
              <w:marRight w:val="0"/>
              <w:marTop w:val="0"/>
              <w:marBottom w:val="0"/>
              <w:divBdr>
                <w:top w:val="none" w:sz="0" w:space="0" w:color="auto"/>
                <w:left w:val="none" w:sz="0" w:space="0" w:color="auto"/>
                <w:bottom w:val="none" w:sz="0" w:space="0" w:color="auto"/>
                <w:right w:val="none" w:sz="0" w:space="0" w:color="auto"/>
              </w:divBdr>
            </w:div>
            <w:div w:id="1725375966">
              <w:marLeft w:val="0"/>
              <w:marRight w:val="0"/>
              <w:marTop w:val="0"/>
              <w:marBottom w:val="0"/>
              <w:divBdr>
                <w:top w:val="none" w:sz="0" w:space="0" w:color="auto"/>
                <w:left w:val="none" w:sz="0" w:space="0" w:color="auto"/>
                <w:bottom w:val="none" w:sz="0" w:space="0" w:color="auto"/>
                <w:right w:val="none" w:sz="0" w:space="0" w:color="auto"/>
              </w:divBdr>
            </w:div>
            <w:div w:id="905451200">
              <w:marLeft w:val="0"/>
              <w:marRight w:val="0"/>
              <w:marTop w:val="0"/>
              <w:marBottom w:val="0"/>
              <w:divBdr>
                <w:top w:val="none" w:sz="0" w:space="0" w:color="auto"/>
                <w:left w:val="none" w:sz="0" w:space="0" w:color="auto"/>
                <w:bottom w:val="none" w:sz="0" w:space="0" w:color="auto"/>
                <w:right w:val="none" w:sz="0" w:space="0" w:color="auto"/>
              </w:divBdr>
            </w:div>
            <w:div w:id="1495028639">
              <w:marLeft w:val="0"/>
              <w:marRight w:val="0"/>
              <w:marTop w:val="0"/>
              <w:marBottom w:val="0"/>
              <w:divBdr>
                <w:top w:val="none" w:sz="0" w:space="0" w:color="auto"/>
                <w:left w:val="none" w:sz="0" w:space="0" w:color="auto"/>
                <w:bottom w:val="none" w:sz="0" w:space="0" w:color="auto"/>
                <w:right w:val="none" w:sz="0" w:space="0" w:color="auto"/>
              </w:divBdr>
            </w:div>
          </w:divsChild>
        </w:div>
        <w:div w:id="780418874">
          <w:marLeft w:val="0"/>
          <w:marRight w:val="0"/>
          <w:marTop w:val="0"/>
          <w:marBottom w:val="0"/>
          <w:divBdr>
            <w:top w:val="none" w:sz="0" w:space="0" w:color="auto"/>
            <w:left w:val="none" w:sz="0" w:space="0" w:color="auto"/>
            <w:bottom w:val="none" w:sz="0" w:space="0" w:color="auto"/>
            <w:right w:val="none" w:sz="0" w:space="0" w:color="auto"/>
          </w:divBdr>
          <w:divsChild>
            <w:div w:id="385228360">
              <w:marLeft w:val="0"/>
              <w:marRight w:val="0"/>
              <w:marTop w:val="0"/>
              <w:marBottom w:val="0"/>
              <w:divBdr>
                <w:top w:val="none" w:sz="0" w:space="0" w:color="auto"/>
                <w:left w:val="none" w:sz="0" w:space="0" w:color="auto"/>
                <w:bottom w:val="none" w:sz="0" w:space="0" w:color="auto"/>
                <w:right w:val="none" w:sz="0" w:space="0" w:color="auto"/>
              </w:divBdr>
            </w:div>
          </w:divsChild>
        </w:div>
        <w:div w:id="1377048888">
          <w:marLeft w:val="0"/>
          <w:marRight w:val="0"/>
          <w:marTop w:val="0"/>
          <w:marBottom w:val="0"/>
          <w:divBdr>
            <w:top w:val="none" w:sz="0" w:space="0" w:color="auto"/>
            <w:left w:val="none" w:sz="0" w:space="0" w:color="auto"/>
            <w:bottom w:val="none" w:sz="0" w:space="0" w:color="auto"/>
            <w:right w:val="none" w:sz="0" w:space="0" w:color="auto"/>
          </w:divBdr>
          <w:divsChild>
            <w:div w:id="1002122987">
              <w:marLeft w:val="0"/>
              <w:marRight w:val="0"/>
              <w:marTop w:val="0"/>
              <w:marBottom w:val="0"/>
              <w:divBdr>
                <w:top w:val="none" w:sz="0" w:space="0" w:color="auto"/>
                <w:left w:val="none" w:sz="0" w:space="0" w:color="auto"/>
                <w:bottom w:val="none" w:sz="0" w:space="0" w:color="auto"/>
                <w:right w:val="none" w:sz="0" w:space="0" w:color="auto"/>
              </w:divBdr>
            </w:div>
            <w:div w:id="1940067074">
              <w:marLeft w:val="0"/>
              <w:marRight w:val="0"/>
              <w:marTop w:val="0"/>
              <w:marBottom w:val="0"/>
              <w:divBdr>
                <w:top w:val="none" w:sz="0" w:space="0" w:color="auto"/>
                <w:left w:val="none" w:sz="0" w:space="0" w:color="auto"/>
                <w:bottom w:val="none" w:sz="0" w:space="0" w:color="auto"/>
                <w:right w:val="none" w:sz="0" w:space="0" w:color="auto"/>
              </w:divBdr>
            </w:div>
          </w:divsChild>
        </w:div>
        <w:div w:id="2080512796">
          <w:marLeft w:val="0"/>
          <w:marRight w:val="0"/>
          <w:marTop w:val="0"/>
          <w:marBottom w:val="0"/>
          <w:divBdr>
            <w:top w:val="none" w:sz="0" w:space="0" w:color="auto"/>
            <w:left w:val="none" w:sz="0" w:space="0" w:color="auto"/>
            <w:bottom w:val="none" w:sz="0" w:space="0" w:color="auto"/>
            <w:right w:val="none" w:sz="0" w:space="0" w:color="auto"/>
          </w:divBdr>
          <w:divsChild>
            <w:div w:id="192037403">
              <w:marLeft w:val="0"/>
              <w:marRight w:val="0"/>
              <w:marTop w:val="0"/>
              <w:marBottom w:val="0"/>
              <w:divBdr>
                <w:top w:val="none" w:sz="0" w:space="0" w:color="auto"/>
                <w:left w:val="none" w:sz="0" w:space="0" w:color="auto"/>
                <w:bottom w:val="none" w:sz="0" w:space="0" w:color="auto"/>
                <w:right w:val="none" w:sz="0" w:space="0" w:color="auto"/>
              </w:divBdr>
            </w:div>
            <w:div w:id="409354074">
              <w:marLeft w:val="0"/>
              <w:marRight w:val="0"/>
              <w:marTop w:val="0"/>
              <w:marBottom w:val="0"/>
              <w:divBdr>
                <w:top w:val="none" w:sz="0" w:space="0" w:color="auto"/>
                <w:left w:val="none" w:sz="0" w:space="0" w:color="auto"/>
                <w:bottom w:val="none" w:sz="0" w:space="0" w:color="auto"/>
                <w:right w:val="none" w:sz="0" w:space="0" w:color="auto"/>
              </w:divBdr>
            </w:div>
          </w:divsChild>
        </w:div>
        <w:div w:id="483666093">
          <w:marLeft w:val="0"/>
          <w:marRight w:val="0"/>
          <w:marTop w:val="0"/>
          <w:marBottom w:val="0"/>
          <w:divBdr>
            <w:top w:val="none" w:sz="0" w:space="0" w:color="auto"/>
            <w:left w:val="none" w:sz="0" w:space="0" w:color="auto"/>
            <w:bottom w:val="none" w:sz="0" w:space="0" w:color="auto"/>
            <w:right w:val="none" w:sz="0" w:space="0" w:color="auto"/>
          </w:divBdr>
          <w:divsChild>
            <w:div w:id="214044359">
              <w:marLeft w:val="0"/>
              <w:marRight w:val="0"/>
              <w:marTop w:val="0"/>
              <w:marBottom w:val="0"/>
              <w:divBdr>
                <w:top w:val="none" w:sz="0" w:space="0" w:color="auto"/>
                <w:left w:val="none" w:sz="0" w:space="0" w:color="auto"/>
                <w:bottom w:val="none" w:sz="0" w:space="0" w:color="auto"/>
                <w:right w:val="none" w:sz="0" w:space="0" w:color="auto"/>
              </w:divBdr>
            </w:div>
            <w:div w:id="1941060840">
              <w:marLeft w:val="0"/>
              <w:marRight w:val="0"/>
              <w:marTop w:val="0"/>
              <w:marBottom w:val="0"/>
              <w:divBdr>
                <w:top w:val="none" w:sz="0" w:space="0" w:color="auto"/>
                <w:left w:val="none" w:sz="0" w:space="0" w:color="auto"/>
                <w:bottom w:val="none" w:sz="0" w:space="0" w:color="auto"/>
                <w:right w:val="none" w:sz="0" w:space="0" w:color="auto"/>
              </w:divBdr>
            </w:div>
          </w:divsChild>
        </w:div>
        <w:div w:id="705957600">
          <w:marLeft w:val="0"/>
          <w:marRight w:val="0"/>
          <w:marTop w:val="0"/>
          <w:marBottom w:val="0"/>
          <w:divBdr>
            <w:top w:val="none" w:sz="0" w:space="0" w:color="auto"/>
            <w:left w:val="none" w:sz="0" w:space="0" w:color="auto"/>
            <w:bottom w:val="none" w:sz="0" w:space="0" w:color="auto"/>
            <w:right w:val="none" w:sz="0" w:space="0" w:color="auto"/>
          </w:divBdr>
          <w:divsChild>
            <w:div w:id="2057851844">
              <w:marLeft w:val="0"/>
              <w:marRight w:val="0"/>
              <w:marTop w:val="0"/>
              <w:marBottom w:val="0"/>
              <w:divBdr>
                <w:top w:val="none" w:sz="0" w:space="0" w:color="auto"/>
                <w:left w:val="none" w:sz="0" w:space="0" w:color="auto"/>
                <w:bottom w:val="none" w:sz="0" w:space="0" w:color="auto"/>
                <w:right w:val="none" w:sz="0" w:space="0" w:color="auto"/>
              </w:divBdr>
            </w:div>
          </w:divsChild>
        </w:div>
        <w:div w:id="1903833666">
          <w:marLeft w:val="0"/>
          <w:marRight w:val="0"/>
          <w:marTop w:val="0"/>
          <w:marBottom w:val="0"/>
          <w:divBdr>
            <w:top w:val="none" w:sz="0" w:space="0" w:color="auto"/>
            <w:left w:val="none" w:sz="0" w:space="0" w:color="auto"/>
            <w:bottom w:val="none" w:sz="0" w:space="0" w:color="auto"/>
            <w:right w:val="none" w:sz="0" w:space="0" w:color="auto"/>
          </w:divBdr>
          <w:divsChild>
            <w:div w:id="673458492">
              <w:marLeft w:val="0"/>
              <w:marRight w:val="0"/>
              <w:marTop w:val="0"/>
              <w:marBottom w:val="0"/>
              <w:divBdr>
                <w:top w:val="none" w:sz="0" w:space="0" w:color="auto"/>
                <w:left w:val="none" w:sz="0" w:space="0" w:color="auto"/>
                <w:bottom w:val="none" w:sz="0" w:space="0" w:color="auto"/>
                <w:right w:val="none" w:sz="0" w:space="0" w:color="auto"/>
              </w:divBdr>
            </w:div>
            <w:div w:id="25637774">
              <w:marLeft w:val="0"/>
              <w:marRight w:val="0"/>
              <w:marTop w:val="0"/>
              <w:marBottom w:val="0"/>
              <w:divBdr>
                <w:top w:val="none" w:sz="0" w:space="0" w:color="auto"/>
                <w:left w:val="none" w:sz="0" w:space="0" w:color="auto"/>
                <w:bottom w:val="none" w:sz="0" w:space="0" w:color="auto"/>
                <w:right w:val="none" w:sz="0" w:space="0" w:color="auto"/>
              </w:divBdr>
            </w:div>
          </w:divsChild>
        </w:div>
        <w:div w:id="1268154114">
          <w:marLeft w:val="0"/>
          <w:marRight w:val="0"/>
          <w:marTop w:val="0"/>
          <w:marBottom w:val="0"/>
          <w:divBdr>
            <w:top w:val="none" w:sz="0" w:space="0" w:color="auto"/>
            <w:left w:val="none" w:sz="0" w:space="0" w:color="auto"/>
            <w:bottom w:val="none" w:sz="0" w:space="0" w:color="auto"/>
            <w:right w:val="none" w:sz="0" w:space="0" w:color="auto"/>
          </w:divBdr>
          <w:divsChild>
            <w:div w:id="605233481">
              <w:marLeft w:val="0"/>
              <w:marRight w:val="0"/>
              <w:marTop w:val="0"/>
              <w:marBottom w:val="0"/>
              <w:divBdr>
                <w:top w:val="none" w:sz="0" w:space="0" w:color="auto"/>
                <w:left w:val="none" w:sz="0" w:space="0" w:color="auto"/>
                <w:bottom w:val="none" w:sz="0" w:space="0" w:color="auto"/>
                <w:right w:val="none" w:sz="0" w:space="0" w:color="auto"/>
              </w:divBdr>
            </w:div>
            <w:div w:id="1992098748">
              <w:marLeft w:val="0"/>
              <w:marRight w:val="0"/>
              <w:marTop w:val="0"/>
              <w:marBottom w:val="0"/>
              <w:divBdr>
                <w:top w:val="none" w:sz="0" w:space="0" w:color="auto"/>
                <w:left w:val="none" w:sz="0" w:space="0" w:color="auto"/>
                <w:bottom w:val="none" w:sz="0" w:space="0" w:color="auto"/>
                <w:right w:val="none" w:sz="0" w:space="0" w:color="auto"/>
              </w:divBdr>
            </w:div>
          </w:divsChild>
        </w:div>
        <w:div w:id="5326300">
          <w:marLeft w:val="0"/>
          <w:marRight w:val="0"/>
          <w:marTop w:val="0"/>
          <w:marBottom w:val="0"/>
          <w:divBdr>
            <w:top w:val="none" w:sz="0" w:space="0" w:color="auto"/>
            <w:left w:val="none" w:sz="0" w:space="0" w:color="auto"/>
            <w:bottom w:val="none" w:sz="0" w:space="0" w:color="auto"/>
            <w:right w:val="none" w:sz="0" w:space="0" w:color="auto"/>
          </w:divBdr>
          <w:divsChild>
            <w:div w:id="604117698">
              <w:marLeft w:val="0"/>
              <w:marRight w:val="0"/>
              <w:marTop w:val="0"/>
              <w:marBottom w:val="0"/>
              <w:divBdr>
                <w:top w:val="none" w:sz="0" w:space="0" w:color="auto"/>
                <w:left w:val="none" w:sz="0" w:space="0" w:color="auto"/>
                <w:bottom w:val="none" w:sz="0" w:space="0" w:color="auto"/>
                <w:right w:val="none" w:sz="0" w:space="0" w:color="auto"/>
              </w:divBdr>
            </w:div>
            <w:div w:id="378089500">
              <w:marLeft w:val="0"/>
              <w:marRight w:val="0"/>
              <w:marTop w:val="0"/>
              <w:marBottom w:val="0"/>
              <w:divBdr>
                <w:top w:val="none" w:sz="0" w:space="0" w:color="auto"/>
                <w:left w:val="none" w:sz="0" w:space="0" w:color="auto"/>
                <w:bottom w:val="none" w:sz="0" w:space="0" w:color="auto"/>
                <w:right w:val="none" w:sz="0" w:space="0" w:color="auto"/>
              </w:divBdr>
            </w:div>
            <w:div w:id="1053654972">
              <w:marLeft w:val="0"/>
              <w:marRight w:val="0"/>
              <w:marTop w:val="0"/>
              <w:marBottom w:val="0"/>
              <w:divBdr>
                <w:top w:val="none" w:sz="0" w:space="0" w:color="auto"/>
                <w:left w:val="none" w:sz="0" w:space="0" w:color="auto"/>
                <w:bottom w:val="none" w:sz="0" w:space="0" w:color="auto"/>
                <w:right w:val="none" w:sz="0" w:space="0" w:color="auto"/>
              </w:divBdr>
            </w:div>
            <w:div w:id="1923562931">
              <w:marLeft w:val="0"/>
              <w:marRight w:val="0"/>
              <w:marTop w:val="0"/>
              <w:marBottom w:val="0"/>
              <w:divBdr>
                <w:top w:val="none" w:sz="0" w:space="0" w:color="auto"/>
                <w:left w:val="none" w:sz="0" w:space="0" w:color="auto"/>
                <w:bottom w:val="none" w:sz="0" w:space="0" w:color="auto"/>
                <w:right w:val="none" w:sz="0" w:space="0" w:color="auto"/>
              </w:divBdr>
            </w:div>
            <w:div w:id="562983944">
              <w:marLeft w:val="0"/>
              <w:marRight w:val="0"/>
              <w:marTop w:val="0"/>
              <w:marBottom w:val="0"/>
              <w:divBdr>
                <w:top w:val="none" w:sz="0" w:space="0" w:color="auto"/>
                <w:left w:val="none" w:sz="0" w:space="0" w:color="auto"/>
                <w:bottom w:val="none" w:sz="0" w:space="0" w:color="auto"/>
                <w:right w:val="none" w:sz="0" w:space="0" w:color="auto"/>
              </w:divBdr>
            </w:div>
            <w:div w:id="134957210">
              <w:marLeft w:val="0"/>
              <w:marRight w:val="0"/>
              <w:marTop w:val="0"/>
              <w:marBottom w:val="0"/>
              <w:divBdr>
                <w:top w:val="none" w:sz="0" w:space="0" w:color="auto"/>
                <w:left w:val="none" w:sz="0" w:space="0" w:color="auto"/>
                <w:bottom w:val="none" w:sz="0" w:space="0" w:color="auto"/>
                <w:right w:val="none" w:sz="0" w:space="0" w:color="auto"/>
              </w:divBdr>
            </w:div>
            <w:div w:id="1566331727">
              <w:marLeft w:val="0"/>
              <w:marRight w:val="0"/>
              <w:marTop w:val="0"/>
              <w:marBottom w:val="0"/>
              <w:divBdr>
                <w:top w:val="none" w:sz="0" w:space="0" w:color="auto"/>
                <w:left w:val="none" w:sz="0" w:space="0" w:color="auto"/>
                <w:bottom w:val="none" w:sz="0" w:space="0" w:color="auto"/>
                <w:right w:val="none" w:sz="0" w:space="0" w:color="auto"/>
              </w:divBdr>
            </w:div>
            <w:div w:id="504824336">
              <w:marLeft w:val="0"/>
              <w:marRight w:val="0"/>
              <w:marTop w:val="0"/>
              <w:marBottom w:val="0"/>
              <w:divBdr>
                <w:top w:val="none" w:sz="0" w:space="0" w:color="auto"/>
                <w:left w:val="none" w:sz="0" w:space="0" w:color="auto"/>
                <w:bottom w:val="none" w:sz="0" w:space="0" w:color="auto"/>
                <w:right w:val="none" w:sz="0" w:space="0" w:color="auto"/>
              </w:divBdr>
            </w:div>
            <w:div w:id="435951210">
              <w:marLeft w:val="0"/>
              <w:marRight w:val="0"/>
              <w:marTop w:val="0"/>
              <w:marBottom w:val="0"/>
              <w:divBdr>
                <w:top w:val="none" w:sz="0" w:space="0" w:color="auto"/>
                <w:left w:val="none" w:sz="0" w:space="0" w:color="auto"/>
                <w:bottom w:val="none" w:sz="0" w:space="0" w:color="auto"/>
                <w:right w:val="none" w:sz="0" w:space="0" w:color="auto"/>
              </w:divBdr>
            </w:div>
          </w:divsChild>
        </w:div>
        <w:div w:id="1707217029">
          <w:marLeft w:val="0"/>
          <w:marRight w:val="0"/>
          <w:marTop w:val="0"/>
          <w:marBottom w:val="0"/>
          <w:divBdr>
            <w:top w:val="none" w:sz="0" w:space="0" w:color="auto"/>
            <w:left w:val="none" w:sz="0" w:space="0" w:color="auto"/>
            <w:bottom w:val="none" w:sz="0" w:space="0" w:color="auto"/>
            <w:right w:val="none" w:sz="0" w:space="0" w:color="auto"/>
          </w:divBdr>
          <w:divsChild>
            <w:div w:id="454518333">
              <w:marLeft w:val="0"/>
              <w:marRight w:val="0"/>
              <w:marTop w:val="0"/>
              <w:marBottom w:val="0"/>
              <w:divBdr>
                <w:top w:val="none" w:sz="0" w:space="0" w:color="auto"/>
                <w:left w:val="none" w:sz="0" w:space="0" w:color="auto"/>
                <w:bottom w:val="none" w:sz="0" w:space="0" w:color="auto"/>
                <w:right w:val="none" w:sz="0" w:space="0" w:color="auto"/>
              </w:divBdr>
            </w:div>
          </w:divsChild>
        </w:div>
        <w:div w:id="1407803203">
          <w:marLeft w:val="0"/>
          <w:marRight w:val="0"/>
          <w:marTop w:val="0"/>
          <w:marBottom w:val="0"/>
          <w:divBdr>
            <w:top w:val="none" w:sz="0" w:space="0" w:color="auto"/>
            <w:left w:val="none" w:sz="0" w:space="0" w:color="auto"/>
            <w:bottom w:val="none" w:sz="0" w:space="0" w:color="auto"/>
            <w:right w:val="none" w:sz="0" w:space="0" w:color="auto"/>
          </w:divBdr>
          <w:divsChild>
            <w:div w:id="1151215596">
              <w:marLeft w:val="0"/>
              <w:marRight w:val="0"/>
              <w:marTop w:val="0"/>
              <w:marBottom w:val="0"/>
              <w:divBdr>
                <w:top w:val="none" w:sz="0" w:space="0" w:color="auto"/>
                <w:left w:val="none" w:sz="0" w:space="0" w:color="auto"/>
                <w:bottom w:val="none" w:sz="0" w:space="0" w:color="auto"/>
                <w:right w:val="none" w:sz="0" w:space="0" w:color="auto"/>
              </w:divBdr>
            </w:div>
            <w:div w:id="693111801">
              <w:marLeft w:val="0"/>
              <w:marRight w:val="0"/>
              <w:marTop w:val="0"/>
              <w:marBottom w:val="0"/>
              <w:divBdr>
                <w:top w:val="none" w:sz="0" w:space="0" w:color="auto"/>
                <w:left w:val="none" w:sz="0" w:space="0" w:color="auto"/>
                <w:bottom w:val="none" w:sz="0" w:space="0" w:color="auto"/>
                <w:right w:val="none" w:sz="0" w:space="0" w:color="auto"/>
              </w:divBdr>
            </w:div>
          </w:divsChild>
        </w:div>
        <w:div w:id="1600210665">
          <w:marLeft w:val="0"/>
          <w:marRight w:val="0"/>
          <w:marTop w:val="0"/>
          <w:marBottom w:val="0"/>
          <w:divBdr>
            <w:top w:val="none" w:sz="0" w:space="0" w:color="auto"/>
            <w:left w:val="none" w:sz="0" w:space="0" w:color="auto"/>
            <w:bottom w:val="none" w:sz="0" w:space="0" w:color="auto"/>
            <w:right w:val="none" w:sz="0" w:space="0" w:color="auto"/>
          </w:divBdr>
          <w:divsChild>
            <w:div w:id="1141390058">
              <w:marLeft w:val="0"/>
              <w:marRight w:val="0"/>
              <w:marTop w:val="0"/>
              <w:marBottom w:val="0"/>
              <w:divBdr>
                <w:top w:val="none" w:sz="0" w:space="0" w:color="auto"/>
                <w:left w:val="none" w:sz="0" w:space="0" w:color="auto"/>
                <w:bottom w:val="none" w:sz="0" w:space="0" w:color="auto"/>
                <w:right w:val="none" w:sz="0" w:space="0" w:color="auto"/>
              </w:divBdr>
            </w:div>
            <w:div w:id="1142431869">
              <w:marLeft w:val="0"/>
              <w:marRight w:val="0"/>
              <w:marTop w:val="0"/>
              <w:marBottom w:val="0"/>
              <w:divBdr>
                <w:top w:val="none" w:sz="0" w:space="0" w:color="auto"/>
                <w:left w:val="none" w:sz="0" w:space="0" w:color="auto"/>
                <w:bottom w:val="none" w:sz="0" w:space="0" w:color="auto"/>
                <w:right w:val="none" w:sz="0" w:space="0" w:color="auto"/>
              </w:divBdr>
            </w:div>
          </w:divsChild>
        </w:div>
        <w:div w:id="58212758">
          <w:marLeft w:val="0"/>
          <w:marRight w:val="0"/>
          <w:marTop w:val="0"/>
          <w:marBottom w:val="0"/>
          <w:divBdr>
            <w:top w:val="none" w:sz="0" w:space="0" w:color="auto"/>
            <w:left w:val="none" w:sz="0" w:space="0" w:color="auto"/>
            <w:bottom w:val="none" w:sz="0" w:space="0" w:color="auto"/>
            <w:right w:val="none" w:sz="0" w:space="0" w:color="auto"/>
          </w:divBdr>
          <w:divsChild>
            <w:div w:id="1842234765">
              <w:marLeft w:val="0"/>
              <w:marRight w:val="0"/>
              <w:marTop w:val="0"/>
              <w:marBottom w:val="0"/>
              <w:divBdr>
                <w:top w:val="none" w:sz="0" w:space="0" w:color="auto"/>
                <w:left w:val="none" w:sz="0" w:space="0" w:color="auto"/>
                <w:bottom w:val="none" w:sz="0" w:space="0" w:color="auto"/>
                <w:right w:val="none" w:sz="0" w:space="0" w:color="auto"/>
              </w:divBdr>
            </w:div>
            <w:div w:id="1061100893">
              <w:marLeft w:val="0"/>
              <w:marRight w:val="0"/>
              <w:marTop w:val="0"/>
              <w:marBottom w:val="0"/>
              <w:divBdr>
                <w:top w:val="none" w:sz="0" w:space="0" w:color="auto"/>
                <w:left w:val="none" w:sz="0" w:space="0" w:color="auto"/>
                <w:bottom w:val="none" w:sz="0" w:space="0" w:color="auto"/>
                <w:right w:val="none" w:sz="0" w:space="0" w:color="auto"/>
              </w:divBdr>
            </w:div>
          </w:divsChild>
        </w:div>
        <w:div w:id="669649243">
          <w:marLeft w:val="0"/>
          <w:marRight w:val="0"/>
          <w:marTop w:val="0"/>
          <w:marBottom w:val="0"/>
          <w:divBdr>
            <w:top w:val="none" w:sz="0" w:space="0" w:color="auto"/>
            <w:left w:val="none" w:sz="0" w:space="0" w:color="auto"/>
            <w:bottom w:val="none" w:sz="0" w:space="0" w:color="auto"/>
            <w:right w:val="none" w:sz="0" w:space="0" w:color="auto"/>
          </w:divBdr>
          <w:divsChild>
            <w:div w:id="1096366382">
              <w:marLeft w:val="0"/>
              <w:marRight w:val="0"/>
              <w:marTop w:val="0"/>
              <w:marBottom w:val="0"/>
              <w:divBdr>
                <w:top w:val="none" w:sz="0" w:space="0" w:color="auto"/>
                <w:left w:val="none" w:sz="0" w:space="0" w:color="auto"/>
                <w:bottom w:val="none" w:sz="0" w:space="0" w:color="auto"/>
                <w:right w:val="none" w:sz="0" w:space="0" w:color="auto"/>
              </w:divBdr>
            </w:div>
          </w:divsChild>
        </w:div>
        <w:div w:id="693926383">
          <w:marLeft w:val="0"/>
          <w:marRight w:val="0"/>
          <w:marTop w:val="0"/>
          <w:marBottom w:val="0"/>
          <w:divBdr>
            <w:top w:val="none" w:sz="0" w:space="0" w:color="auto"/>
            <w:left w:val="none" w:sz="0" w:space="0" w:color="auto"/>
            <w:bottom w:val="none" w:sz="0" w:space="0" w:color="auto"/>
            <w:right w:val="none" w:sz="0" w:space="0" w:color="auto"/>
          </w:divBdr>
          <w:divsChild>
            <w:div w:id="1812557334">
              <w:marLeft w:val="0"/>
              <w:marRight w:val="0"/>
              <w:marTop w:val="0"/>
              <w:marBottom w:val="0"/>
              <w:divBdr>
                <w:top w:val="none" w:sz="0" w:space="0" w:color="auto"/>
                <w:left w:val="none" w:sz="0" w:space="0" w:color="auto"/>
                <w:bottom w:val="none" w:sz="0" w:space="0" w:color="auto"/>
                <w:right w:val="none" w:sz="0" w:space="0" w:color="auto"/>
              </w:divBdr>
            </w:div>
            <w:div w:id="1746490398">
              <w:marLeft w:val="0"/>
              <w:marRight w:val="0"/>
              <w:marTop w:val="0"/>
              <w:marBottom w:val="0"/>
              <w:divBdr>
                <w:top w:val="none" w:sz="0" w:space="0" w:color="auto"/>
                <w:left w:val="none" w:sz="0" w:space="0" w:color="auto"/>
                <w:bottom w:val="none" w:sz="0" w:space="0" w:color="auto"/>
                <w:right w:val="none" w:sz="0" w:space="0" w:color="auto"/>
              </w:divBdr>
            </w:div>
          </w:divsChild>
        </w:div>
        <w:div w:id="1425953387">
          <w:marLeft w:val="0"/>
          <w:marRight w:val="0"/>
          <w:marTop w:val="0"/>
          <w:marBottom w:val="0"/>
          <w:divBdr>
            <w:top w:val="none" w:sz="0" w:space="0" w:color="auto"/>
            <w:left w:val="none" w:sz="0" w:space="0" w:color="auto"/>
            <w:bottom w:val="none" w:sz="0" w:space="0" w:color="auto"/>
            <w:right w:val="none" w:sz="0" w:space="0" w:color="auto"/>
          </w:divBdr>
          <w:divsChild>
            <w:div w:id="1898927832">
              <w:marLeft w:val="0"/>
              <w:marRight w:val="0"/>
              <w:marTop w:val="0"/>
              <w:marBottom w:val="0"/>
              <w:divBdr>
                <w:top w:val="none" w:sz="0" w:space="0" w:color="auto"/>
                <w:left w:val="none" w:sz="0" w:space="0" w:color="auto"/>
                <w:bottom w:val="none" w:sz="0" w:space="0" w:color="auto"/>
                <w:right w:val="none" w:sz="0" w:space="0" w:color="auto"/>
              </w:divBdr>
            </w:div>
            <w:div w:id="1156918451">
              <w:marLeft w:val="0"/>
              <w:marRight w:val="0"/>
              <w:marTop w:val="0"/>
              <w:marBottom w:val="0"/>
              <w:divBdr>
                <w:top w:val="none" w:sz="0" w:space="0" w:color="auto"/>
                <w:left w:val="none" w:sz="0" w:space="0" w:color="auto"/>
                <w:bottom w:val="none" w:sz="0" w:space="0" w:color="auto"/>
                <w:right w:val="none" w:sz="0" w:space="0" w:color="auto"/>
              </w:divBdr>
            </w:div>
          </w:divsChild>
        </w:div>
        <w:div w:id="797260915">
          <w:marLeft w:val="0"/>
          <w:marRight w:val="0"/>
          <w:marTop w:val="0"/>
          <w:marBottom w:val="0"/>
          <w:divBdr>
            <w:top w:val="none" w:sz="0" w:space="0" w:color="auto"/>
            <w:left w:val="none" w:sz="0" w:space="0" w:color="auto"/>
            <w:bottom w:val="none" w:sz="0" w:space="0" w:color="auto"/>
            <w:right w:val="none" w:sz="0" w:space="0" w:color="auto"/>
          </w:divBdr>
          <w:divsChild>
            <w:div w:id="1655374175">
              <w:marLeft w:val="0"/>
              <w:marRight w:val="0"/>
              <w:marTop w:val="0"/>
              <w:marBottom w:val="0"/>
              <w:divBdr>
                <w:top w:val="none" w:sz="0" w:space="0" w:color="auto"/>
                <w:left w:val="none" w:sz="0" w:space="0" w:color="auto"/>
                <w:bottom w:val="none" w:sz="0" w:space="0" w:color="auto"/>
                <w:right w:val="none" w:sz="0" w:space="0" w:color="auto"/>
              </w:divBdr>
            </w:div>
            <w:div w:id="699623858">
              <w:marLeft w:val="0"/>
              <w:marRight w:val="0"/>
              <w:marTop w:val="0"/>
              <w:marBottom w:val="0"/>
              <w:divBdr>
                <w:top w:val="none" w:sz="0" w:space="0" w:color="auto"/>
                <w:left w:val="none" w:sz="0" w:space="0" w:color="auto"/>
                <w:bottom w:val="none" w:sz="0" w:space="0" w:color="auto"/>
                <w:right w:val="none" w:sz="0" w:space="0" w:color="auto"/>
              </w:divBdr>
            </w:div>
            <w:div w:id="1719817756">
              <w:marLeft w:val="0"/>
              <w:marRight w:val="0"/>
              <w:marTop w:val="0"/>
              <w:marBottom w:val="0"/>
              <w:divBdr>
                <w:top w:val="none" w:sz="0" w:space="0" w:color="auto"/>
                <w:left w:val="none" w:sz="0" w:space="0" w:color="auto"/>
                <w:bottom w:val="none" w:sz="0" w:space="0" w:color="auto"/>
                <w:right w:val="none" w:sz="0" w:space="0" w:color="auto"/>
              </w:divBdr>
            </w:div>
            <w:div w:id="374934224">
              <w:marLeft w:val="0"/>
              <w:marRight w:val="0"/>
              <w:marTop w:val="0"/>
              <w:marBottom w:val="0"/>
              <w:divBdr>
                <w:top w:val="none" w:sz="0" w:space="0" w:color="auto"/>
                <w:left w:val="none" w:sz="0" w:space="0" w:color="auto"/>
                <w:bottom w:val="none" w:sz="0" w:space="0" w:color="auto"/>
                <w:right w:val="none" w:sz="0" w:space="0" w:color="auto"/>
              </w:divBdr>
            </w:div>
            <w:div w:id="1751273077">
              <w:marLeft w:val="0"/>
              <w:marRight w:val="0"/>
              <w:marTop w:val="0"/>
              <w:marBottom w:val="0"/>
              <w:divBdr>
                <w:top w:val="none" w:sz="0" w:space="0" w:color="auto"/>
                <w:left w:val="none" w:sz="0" w:space="0" w:color="auto"/>
                <w:bottom w:val="none" w:sz="0" w:space="0" w:color="auto"/>
                <w:right w:val="none" w:sz="0" w:space="0" w:color="auto"/>
              </w:divBdr>
            </w:div>
            <w:div w:id="1882209429">
              <w:marLeft w:val="0"/>
              <w:marRight w:val="0"/>
              <w:marTop w:val="0"/>
              <w:marBottom w:val="0"/>
              <w:divBdr>
                <w:top w:val="none" w:sz="0" w:space="0" w:color="auto"/>
                <w:left w:val="none" w:sz="0" w:space="0" w:color="auto"/>
                <w:bottom w:val="none" w:sz="0" w:space="0" w:color="auto"/>
                <w:right w:val="none" w:sz="0" w:space="0" w:color="auto"/>
              </w:divBdr>
            </w:div>
            <w:div w:id="1260527127">
              <w:marLeft w:val="0"/>
              <w:marRight w:val="0"/>
              <w:marTop w:val="0"/>
              <w:marBottom w:val="0"/>
              <w:divBdr>
                <w:top w:val="none" w:sz="0" w:space="0" w:color="auto"/>
                <w:left w:val="none" w:sz="0" w:space="0" w:color="auto"/>
                <w:bottom w:val="none" w:sz="0" w:space="0" w:color="auto"/>
                <w:right w:val="none" w:sz="0" w:space="0" w:color="auto"/>
              </w:divBdr>
            </w:div>
            <w:div w:id="2053537450">
              <w:marLeft w:val="0"/>
              <w:marRight w:val="0"/>
              <w:marTop w:val="0"/>
              <w:marBottom w:val="0"/>
              <w:divBdr>
                <w:top w:val="none" w:sz="0" w:space="0" w:color="auto"/>
                <w:left w:val="none" w:sz="0" w:space="0" w:color="auto"/>
                <w:bottom w:val="none" w:sz="0" w:space="0" w:color="auto"/>
                <w:right w:val="none" w:sz="0" w:space="0" w:color="auto"/>
              </w:divBdr>
            </w:div>
            <w:div w:id="1566449903">
              <w:marLeft w:val="0"/>
              <w:marRight w:val="0"/>
              <w:marTop w:val="0"/>
              <w:marBottom w:val="0"/>
              <w:divBdr>
                <w:top w:val="none" w:sz="0" w:space="0" w:color="auto"/>
                <w:left w:val="none" w:sz="0" w:space="0" w:color="auto"/>
                <w:bottom w:val="none" w:sz="0" w:space="0" w:color="auto"/>
                <w:right w:val="none" w:sz="0" w:space="0" w:color="auto"/>
              </w:divBdr>
            </w:div>
            <w:div w:id="1924217935">
              <w:marLeft w:val="0"/>
              <w:marRight w:val="0"/>
              <w:marTop w:val="0"/>
              <w:marBottom w:val="0"/>
              <w:divBdr>
                <w:top w:val="none" w:sz="0" w:space="0" w:color="auto"/>
                <w:left w:val="none" w:sz="0" w:space="0" w:color="auto"/>
                <w:bottom w:val="none" w:sz="0" w:space="0" w:color="auto"/>
                <w:right w:val="none" w:sz="0" w:space="0" w:color="auto"/>
              </w:divBdr>
            </w:div>
            <w:div w:id="1053385537">
              <w:marLeft w:val="0"/>
              <w:marRight w:val="0"/>
              <w:marTop w:val="0"/>
              <w:marBottom w:val="0"/>
              <w:divBdr>
                <w:top w:val="none" w:sz="0" w:space="0" w:color="auto"/>
                <w:left w:val="none" w:sz="0" w:space="0" w:color="auto"/>
                <w:bottom w:val="none" w:sz="0" w:space="0" w:color="auto"/>
                <w:right w:val="none" w:sz="0" w:space="0" w:color="auto"/>
              </w:divBdr>
            </w:div>
            <w:div w:id="1588226981">
              <w:marLeft w:val="0"/>
              <w:marRight w:val="0"/>
              <w:marTop w:val="0"/>
              <w:marBottom w:val="0"/>
              <w:divBdr>
                <w:top w:val="none" w:sz="0" w:space="0" w:color="auto"/>
                <w:left w:val="none" w:sz="0" w:space="0" w:color="auto"/>
                <w:bottom w:val="none" w:sz="0" w:space="0" w:color="auto"/>
                <w:right w:val="none" w:sz="0" w:space="0" w:color="auto"/>
              </w:divBdr>
            </w:div>
            <w:div w:id="932517774">
              <w:marLeft w:val="0"/>
              <w:marRight w:val="0"/>
              <w:marTop w:val="0"/>
              <w:marBottom w:val="0"/>
              <w:divBdr>
                <w:top w:val="none" w:sz="0" w:space="0" w:color="auto"/>
                <w:left w:val="none" w:sz="0" w:space="0" w:color="auto"/>
                <w:bottom w:val="none" w:sz="0" w:space="0" w:color="auto"/>
                <w:right w:val="none" w:sz="0" w:space="0" w:color="auto"/>
              </w:divBdr>
            </w:div>
          </w:divsChild>
        </w:div>
        <w:div w:id="1780291923">
          <w:marLeft w:val="0"/>
          <w:marRight w:val="0"/>
          <w:marTop w:val="0"/>
          <w:marBottom w:val="0"/>
          <w:divBdr>
            <w:top w:val="none" w:sz="0" w:space="0" w:color="auto"/>
            <w:left w:val="none" w:sz="0" w:space="0" w:color="auto"/>
            <w:bottom w:val="none" w:sz="0" w:space="0" w:color="auto"/>
            <w:right w:val="none" w:sz="0" w:space="0" w:color="auto"/>
          </w:divBdr>
          <w:divsChild>
            <w:div w:id="771900552">
              <w:marLeft w:val="0"/>
              <w:marRight w:val="0"/>
              <w:marTop w:val="0"/>
              <w:marBottom w:val="0"/>
              <w:divBdr>
                <w:top w:val="none" w:sz="0" w:space="0" w:color="auto"/>
                <w:left w:val="none" w:sz="0" w:space="0" w:color="auto"/>
                <w:bottom w:val="none" w:sz="0" w:space="0" w:color="auto"/>
                <w:right w:val="none" w:sz="0" w:space="0" w:color="auto"/>
              </w:divBdr>
            </w:div>
            <w:div w:id="938874606">
              <w:marLeft w:val="0"/>
              <w:marRight w:val="0"/>
              <w:marTop w:val="0"/>
              <w:marBottom w:val="0"/>
              <w:divBdr>
                <w:top w:val="none" w:sz="0" w:space="0" w:color="auto"/>
                <w:left w:val="none" w:sz="0" w:space="0" w:color="auto"/>
                <w:bottom w:val="none" w:sz="0" w:space="0" w:color="auto"/>
                <w:right w:val="none" w:sz="0" w:space="0" w:color="auto"/>
              </w:divBdr>
            </w:div>
            <w:div w:id="652028167">
              <w:marLeft w:val="0"/>
              <w:marRight w:val="0"/>
              <w:marTop w:val="0"/>
              <w:marBottom w:val="0"/>
              <w:divBdr>
                <w:top w:val="none" w:sz="0" w:space="0" w:color="auto"/>
                <w:left w:val="none" w:sz="0" w:space="0" w:color="auto"/>
                <w:bottom w:val="none" w:sz="0" w:space="0" w:color="auto"/>
                <w:right w:val="none" w:sz="0" w:space="0" w:color="auto"/>
              </w:divBdr>
            </w:div>
            <w:div w:id="321811572">
              <w:marLeft w:val="0"/>
              <w:marRight w:val="0"/>
              <w:marTop w:val="0"/>
              <w:marBottom w:val="0"/>
              <w:divBdr>
                <w:top w:val="none" w:sz="0" w:space="0" w:color="auto"/>
                <w:left w:val="none" w:sz="0" w:space="0" w:color="auto"/>
                <w:bottom w:val="none" w:sz="0" w:space="0" w:color="auto"/>
                <w:right w:val="none" w:sz="0" w:space="0" w:color="auto"/>
              </w:divBdr>
            </w:div>
            <w:div w:id="778065583">
              <w:marLeft w:val="0"/>
              <w:marRight w:val="0"/>
              <w:marTop w:val="0"/>
              <w:marBottom w:val="0"/>
              <w:divBdr>
                <w:top w:val="none" w:sz="0" w:space="0" w:color="auto"/>
                <w:left w:val="none" w:sz="0" w:space="0" w:color="auto"/>
                <w:bottom w:val="none" w:sz="0" w:space="0" w:color="auto"/>
                <w:right w:val="none" w:sz="0" w:space="0" w:color="auto"/>
              </w:divBdr>
            </w:div>
            <w:div w:id="274142132">
              <w:marLeft w:val="0"/>
              <w:marRight w:val="0"/>
              <w:marTop w:val="0"/>
              <w:marBottom w:val="0"/>
              <w:divBdr>
                <w:top w:val="none" w:sz="0" w:space="0" w:color="auto"/>
                <w:left w:val="none" w:sz="0" w:space="0" w:color="auto"/>
                <w:bottom w:val="none" w:sz="0" w:space="0" w:color="auto"/>
                <w:right w:val="none" w:sz="0" w:space="0" w:color="auto"/>
              </w:divBdr>
            </w:div>
          </w:divsChild>
        </w:div>
        <w:div w:id="101923113">
          <w:marLeft w:val="0"/>
          <w:marRight w:val="0"/>
          <w:marTop w:val="0"/>
          <w:marBottom w:val="0"/>
          <w:divBdr>
            <w:top w:val="none" w:sz="0" w:space="0" w:color="auto"/>
            <w:left w:val="none" w:sz="0" w:space="0" w:color="auto"/>
            <w:bottom w:val="none" w:sz="0" w:space="0" w:color="auto"/>
            <w:right w:val="none" w:sz="0" w:space="0" w:color="auto"/>
          </w:divBdr>
          <w:divsChild>
            <w:div w:id="472799324">
              <w:marLeft w:val="0"/>
              <w:marRight w:val="0"/>
              <w:marTop w:val="0"/>
              <w:marBottom w:val="0"/>
              <w:divBdr>
                <w:top w:val="none" w:sz="0" w:space="0" w:color="auto"/>
                <w:left w:val="none" w:sz="0" w:space="0" w:color="auto"/>
                <w:bottom w:val="none" w:sz="0" w:space="0" w:color="auto"/>
                <w:right w:val="none" w:sz="0" w:space="0" w:color="auto"/>
              </w:divBdr>
            </w:div>
            <w:div w:id="1877350268">
              <w:marLeft w:val="0"/>
              <w:marRight w:val="0"/>
              <w:marTop w:val="0"/>
              <w:marBottom w:val="0"/>
              <w:divBdr>
                <w:top w:val="none" w:sz="0" w:space="0" w:color="auto"/>
                <w:left w:val="none" w:sz="0" w:space="0" w:color="auto"/>
                <w:bottom w:val="none" w:sz="0" w:space="0" w:color="auto"/>
                <w:right w:val="none" w:sz="0" w:space="0" w:color="auto"/>
              </w:divBdr>
            </w:div>
          </w:divsChild>
        </w:div>
        <w:div w:id="663046895">
          <w:marLeft w:val="0"/>
          <w:marRight w:val="0"/>
          <w:marTop w:val="0"/>
          <w:marBottom w:val="0"/>
          <w:divBdr>
            <w:top w:val="none" w:sz="0" w:space="0" w:color="auto"/>
            <w:left w:val="none" w:sz="0" w:space="0" w:color="auto"/>
            <w:bottom w:val="none" w:sz="0" w:space="0" w:color="auto"/>
            <w:right w:val="none" w:sz="0" w:space="0" w:color="auto"/>
          </w:divBdr>
          <w:divsChild>
            <w:div w:id="1768112375">
              <w:marLeft w:val="0"/>
              <w:marRight w:val="0"/>
              <w:marTop w:val="0"/>
              <w:marBottom w:val="0"/>
              <w:divBdr>
                <w:top w:val="none" w:sz="0" w:space="0" w:color="auto"/>
                <w:left w:val="none" w:sz="0" w:space="0" w:color="auto"/>
                <w:bottom w:val="none" w:sz="0" w:space="0" w:color="auto"/>
                <w:right w:val="none" w:sz="0" w:space="0" w:color="auto"/>
              </w:divBdr>
            </w:div>
            <w:div w:id="1687125986">
              <w:marLeft w:val="0"/>
              <w:marRight w:val="0"/>
              <w:marTop w:val="0"/>
              <w:marBottom w:val="0"/>
              <w:divBdr>
                <w:top w:val="none" w:sz="0" w:space="0" w:color="auto"/>
                <w:left w:val="none" w:sz="0" w:space="0" w:color="auto"/>
                <w:bottom w:val="none" w:sz="0" w:space="0" w:color="auto"/>
                <w:right w:val="none" w:sz="0" w:space="0" w:color="auto"/>
              </w:divBdr>
            </w:div>
          </w:divsChild>
        </w:div>
        <w:div w:id="904873864">
          <w:marLeft w:val="0"/>
          <w:marRight w:val="0"/>
          <w:marTop w:val="0"/>
          <w:marBottom w:val="0"/>
          <w:divBdr>
            <w:top w:val="none" w:sz="0" w:space="0" w:color="auto"/>
            <w:left w:val="none" w:sz="0" w:space="0" w:color="auto"/>
            <w:bottom w:val="none" w:sz="0" w:space="0" w:color="auto"/>
            <w:right w:val="none" w:sz="0" w:space="0" w:color="auto"/>
          </w:divBdr>
          <w:divsChild>
            <w:div w:id="1114404421">
              <w:marLeft w:val="0"/>
              <w:marRight w:val="0"/>
              <w:marTop w:val="0"/>
              <w:marBottom w:val="0"/>
              <w:divBdr>
                <w:top w:val="none" w:sz="0" w:space="0" w:color="auto"/>
                <w:left w:val="none" w:sz="0" w:space="0" w:color="auto"/>
                <w:bottom w:val="none" w:sz="0" w:space="0" w:color="auto"/>
                <w:right w:val="none" w:sz="0" w:space="0" w:color="auto"/>
              </w:divBdr>
            </w:div>
            <w:div w:id="1895773045">
              <w:marLeft w:val="0"/>
              <w:marRight w:val="0"/>
              <w:marTop w:val="0"/>
              <w:marBottom w:val="0"/>
              <w:divBdr>
                <w:top w:val="none" w:sz="0" w:space="0" w:color="auto"/>
                <w:left w:val="none" w:sz="0" w:space="0" w:color="auto"/>
                <w:bottom w:val="none" w:sz="0" w:space="0" w:color="auto"/>
                <w:right w:val="none" w:sz="0" w:space="0" w:color="auto"/>
              </w:divBdr>
            </w:div>
          </w:divsChild>
        </w:div>
        <w:div w:id="1902863881">
          <w:marLeft w:val="0"/>
          <w:marRight w:val="0"/>
          <w:marTop w:val="0"/>
          <w:marBottom w:val="0"/>
          <w:divBdr>
            <w:top w:val="none" w:sz="0" w:space="0" w:color="auto"/>
            <w:left w:val="none" w:sz="0" w:space="0" w:color="auto"/>
            <w:bottom w:val="none" w:sz="0" w:space="0" w:color="auto"/>
            <w:right w:val="none" w:sz="0" w:space="0" w:color="auto"/>
          </w:divBdr>
          <w:divsChild>
            <w:div w:id="934479368">
              <w:marLeft w:val="0"/>
              <w:marRight w:val="0"/>
              <w:marTop w:val="0"/>
              <w:marBottom w:val="0"/>
              <w:divBdr>
                <w:top w:val="none" w:sz="0" w:space="0" w:color="auto"/>
                <w:left w:val="none" w:sz="0" w:space="0" w:color="auto"/>
                <w:bottom w:val="none" w:sz="0" w:space="0" w:color="auto"/>
                <w:right w:val="none" w:sz="0" w:space="0" w:color="auto"/>
              </w:divBdr>
            </w:div>
          </w:divsChild>
        </w:div>
        <w:div w:id="1723289360">
          <w:marLeft w:val="0"/>
          <w:marRight w:val="0"/>
          <w:marTop w:val="0"/>
          <w:marBottom w:val="0"/>
          <w:divBdr>
            <w:top w:val="none" w:sz="0" w:space="0" w:color="auto"/>
            <w:left w:val="none" w:sz="0" w:space="0" w:color="auto"/>
            <w:bottom w:val="none" w:sz="0" w:space="0" w:color="auto"/>
            <w:right w:val="none" w:sz="0" w:space="0" w:color="auto"/>
          </w:divBdr>
          <w:divsChild>
            <w:div w:id="334037832">
              <w:marLeft w:val="0"/>
              <w:marRight w:val="0"/>
              <w:marTop w:val="0"/>
              <w:marBottom w:val="0"/>
              <w:divBdr>
                <w:top w:val="none" w:sz="0" w:space="0" w:color="auto"/>
                <w:left w:val="none" w:sz="0" w:space="0" w:color="auto"/>
                <w:bottom w:val="none" w:sz="0" w:space="0" w:color="auto"/>
                <w:right w:val="none" w:sz="0" w:space="0" w:color="auto"/>
              </w:divBdr>
            </w:div>
          </w:divsChild>
        </w:div>
        <w:div w:id="2128887712">
          <w:marLeft w:val="0"/>
          <w:marRight w:val="0"/>
          <w:marTop w:val="0"/>
          <w:marBottom w:val="0"/>
          <w:divBdr>
            <w:top w:val="none" w:sz="0" w:space="0" w:color="auto"/>
            <w:left w:val="none" w:sz="0" w:space="0" w:color="auto"/>
            <w:bottom w:val="none" w:sz="0" w:space="0" w:color="auto"/>
            <w:right w:val="none" w:sz="0" w:space="0" w:color="auto"/>
          </w:divBdr>
          <w:divsChild>
            <w:div w:id="999237840">
              <w:marLeft w:val="0"/>
              <w:marRight w:val="0"/>
              <w:marTop w:val="0"/>
              <w:marBottom w:val="0"/>
              <w:divBdr>
                <w:top w:val="none" w:sz="0" w:space="0" w:color="auto"/>
                <w:left w:val="none" w:sz="0" w:space="0" w:color="auto"/>
                <w:bottom w:val="none" w:sz="0" w:space="0" w:color="auto"/>
                <w:right w:val="none" w:sz="0" w:space="0" w:color="auto"/>
              </w:divBdr>
            </w:div>
            <w:div w:id="888344300">
              <w:marLeft w:val="0"/>
              <w:marRight w:val="0"/>
              <w:marTop w:val="0"/>
              <w:marBottom w:val="0"/>
              <w:divBdr>
                <w:top w:val="none" w:sz="0" w:space="0" w:color="auto"/>
                <w:left w:val="none" w:sz="0" w:space="0" w:color="auto"/>
                <w:bottom w:val="none" w:sz="0" w:space="0" w:color="auto"/>
                <w:right w:val="none" w:sz="0" w:space="0" w:color="auto"/>
              </w:divBdr>
            </w:div>
          </w:divsChild>
        </w:div>
        <w:div w:id="1880431254">
          <w:marLeft w:val="0"/>
          <w:marRight w:val="0"/>
          <w:marTop w:val="0"/>
          <w:marBottom w:val="0"/>
          <w:divBdr>
            <w:top w:val="none" w:sz="0" w:space="0" w:color="auto"/>
            <w:left w:val="none" w:sz="0" w:space="0" w:color="auto"/>
            <w:bottom w:val="none" w:sz="0" w:space="0" w:color="auto"/>
            <w:right w:val="none" w:sz="0" w:space="0" w:color="auto"/>
          </w:divBdr>
          <w:divsChild>
            <w:div w:id="2006350816">
              <w:marLeft w:val="0"/>
              <w:marRight w:val="0"/>
              <w:marTop w:val="0"/>
              <w:marBottom w:val="0"/>
              <w:divBdr>
                <w:top w:val="none" w:sz="0" w:space="0" w:color="auto"/>
                <w:left w:val="none" w:sz="0" w:space="0" w:color="auto"/>
                <w:bottom w:val="none" w:sz="0" w:space="0" w:color="auto"/>
                <w:right w:val="none" w:sz="0" w:space="0" w:color="auto"/>
              </w:divBdr>
            </w:div>
          </w:divsChild>
        </w:div>
        <w:div w:id="1303736478">
          <w:marLeft w:val="0"/>
          <w:marRight w:val="0"/>
          <w:marTop w:val="0"/>
          <w:marBottom w:val="0"/>
          <w:divBdr>
            <w:top w:val="none" w:sz="0" w:space="0" w:color="auto"/>
            <w:left w:val="none" w:sz="0" w:space="0" w:color="auto"/>
            <w:bottom w:val="none" w:sz="0" w:space="0" w:color="auto"/>
            <w:right w:val="none" w:sz="0" w:space="0" w:color="auto"/>
          </w:divBdr>
          <w:divsChild>
            <w:div w:id="2058117662">
              <w:marLeft w:val="0"/>
              <w:marRight w:val="0"/>
              <w:marTop w:val="0"/>
              <w:marBottom w:val="0"/>
              <w:divBdr>
                <w:top w:val="none" w:sz="0" w:space="0" w:color="auto"/>
                <w:left w:val="none" w:sz="0" w:space="0" w:color="auto"/>
                <w:bottom w:val="none" w:sz="0" w:space="0" w:color="auto"/>
                <w:right w:val="none" w:sz="0" w:space="0" w:color="auto"/>
              </w:divBdr>
            </w:div>
          </w:divsChild>
        </w:div>
        <w:div w:id="1096172286">
          <w:marLeft w:val="0"/>
          <w:marRight w:val="0"/>
          <w:marTop w:val="0"/>
          <w:marBottom w:val="0"/>
          <w:divBdr>
            <w:top w:val="none" w:sz="0" w:space="0" w:color="auto"/>
            <w:left w:val="none" w:sz="0" w:space="0" w:color="auto"/>
            <w:bottom w:val="none" w:sz="0" w:space="0" w:color="auto"/>
            <w:right w:val="none" w:sz="0" w:space="0" w:color="auto"/>
          </w:divBdr>
          <w:divsChild>
            <w:div w:id="2126146849">
              <w:marLeft w:val="0"/>
              <w:marRight w:val="0"/>
              <w:marTop w:val="0"/>
              <w:marBottom w:val="0"/>
              <w:divBdr>
                <w:top w:val="none" w:sz="0" w:space="0" w:color="auto"/>
                <w:left w:val="none" w:sz="0" w:space="0" w:color="auto"/>
                <w:bottom w:val="none" w:sz="0" w:space="0" w:color="auto"/>
                <w:right w:val="none" w:sz="0" w:space="0" w:color="auto"/>
              </w:divBdr>
            </w:div>
            <w:div w:id="757989654">
              <w:marLeft w:val="0"/>
              <w:marRight w:val="0"/>
              <w:marTop w:val="0"/>
              <w:marBottom w:val="0"/>
              <w:divBdr>
                <w:top w:val="none" w:sz="0" w:space="0" w:color="auto"/>
                <w:left w:val="none" w:sz="0" w:space="0" w:color="auto"/>
                <w:bottom w:val="none" w:sz="0" w:space="0" w:color="auto"/>
                <w:right w:val="none" w:sz="0" w:space="0" w:color="auto"/>
              </w:divBdr>
            </w:div>
          </w:divsChild>
        </w:div>
        <w:div w:id="282270121">
          <w:marLeft w:val="0"/>
          <w:marRight w:val="0"/>
          <w:marTop w:val="0"/>
          <w:marBottom w:val="0"/>
          <w:divBdr>
            <w:top w:val="none" w:sz="0" w:space="0" w:color="auto"/>
            <w:left w:val="none" w:sz="0" w:space="0" w:color="auto"/>
            <w:bottom w:val="none" w:sz="0" w:space="0" w:color="auto"/>
            <w:right w:val="none" w:sz="0" w:space="0" w:color="auto"/>
          </w:divBdr>
          <w:divsChild>
            <w:div w:id="829835673">
              <w:marLeft w:val="0"/>
              <w:marRight w:val="0"/>
              <w:marTop w:val="0"/>
              <w:marBottom w:val="0"/>
              <w:divBdr>
                <w:top w:val="none" w:sz="0" w:space="0" w:color="auto"/>
                <w:left w:val="none" w:sz="0" w:space="0" w:color="auto"/>
                <w:bottom w:val="none" w:sz="0" w:space="0" w:color="auto"/>
                <w:right w:val="none" w:sz="0" w:space="0" w:color="auto"/>
              </w:divBdr>
            </w:div>
            <w:div w:id="13312936">
              <w:marLeft w:val="0"/>
              <w:marRight w:val="0"/>
              <w:marTop w:val="0"/>
              <w:marBottom w:val="0"/>
              <w:divBdr>
                <w:top w:val="none" w:sz="0" w:space="0" w:color="auto"/>
                <w:left w:val="none" w:sz="0" w:space="0" w:color="auto"/>
                <w:bottom w:val="none" w:sz="0" w:space="0" w:color="auto"/>
                <w:right w:val="none" w:sz="0" w:space="0" w:color="auto"/>
              </w:divBdr>
            </w:div>
            <w:div w:id="1753043528">
              <w:marLeft w:val="0"/>
              <w:marRight w:val="0"/>
              <w:marTop w:val="0"/>
              <w:marBottom w:val="0"/>
              <w:divBdr>
                <w:top w:val="none" w:sz="0" w:space="0" w:color="auto"/>
                <w:left w:val="none" w:sz="0" w:space="0" w:color="auto"/>
                <w:bottom w:val="none" w:sz="0" w:space="0" w:color="auto"/>
                <w:right w:val="none" w:sz="0" w:space="0" w:color="auto"/>
              </w:divBdr>
            </w:div>
            <w:div w:id="781192370">
              <w:marLeft w:val="0"/>
              <w:marRight w:val="0"/>
              <w:marTop w:val="0"/>
              <w:marBottom w:val="0"/>
              <w:divBdr>
                <w:top w:val="none" w:sz="0" w:space="0" w:color="auto"/>
                <w:left w:val="none" w:sz="0" w:space="0" w:color="auto"/>
                <w:bottom w:val="none" w:sz="0" w:space="0" w:color="auto"/>
                <w:right w:val="none" w:sz="0" w:space="0" w:color="auto"/>
              </w:divBdr>
            </w:div>
          </w:divsChild>
        </w:div>
        <w:div w:id="378748415">
          <w:marLeft w:val="0"/>
          <w:marRight w:val="0"/>
          <w:marTop w:val="0"/>
          <w:marBottom w:val="0"/>
          <w:divBdr>
            <w:top w:val="none" w:sz="0" w:space="0" w:color="auto"/>
            <w:left w:val="none" w:sz="0" w:space="0" w:color="auto"/>
            <w:bottom w:val="none" w:sz="0" w:space="0" w:color="auto"/>
            <w:right w:val="none" w:sz="0" w:space="0" w:color="auto"/>
          </w:divBdr>
          <w:divsChild>
            <w:div w:id="1840540861">
              <w:marLeft w:val="0"/>
              <w:marRight w:val="0"/>
              <w:marTop w:val="0"/>
              <w:marBottom w:val="0"/>
              <w:divBdr>
                <w:top w:val="none" w:sz="0" w:space="0" w:color="auto"/>
                <w:left w:val="none" w:sz="0" w:space="0" w:color="auto"/>
                <w:bottom w:val="none" w:sz="0" w:space="0" w:color="auto"/>
                <w:right w:val="none" w:sz="0" w:space="0" w:color="auto"/>
              </w:divBdr>
            </w:div>
            <w:div w:id="719092892">
              <w:marLeft w:val="0"/>
              <w:marRight w:val="0"/>
              <w:marTop w:val="0"/>
              <w:marBottom w:val="0"/>
              <w:divBdr>
                <w:top w:val="none" w:sz="0" w:space="0" w:color="auto"/>
                <w:left w:val="none" w:sz="0" w:space="0" w:color="auto"/>
                <w:bottom w:val="none" w:sz="0" w:space="0" w:color="auto"/>
                <w:right w:val="none" w:sz="0" w:space="0" w:color="auto"/>
              </w:divBdr>
            </w:div>
          </w:divsChild>
        </w:div>
        <w:div w:id="2062244087">
          <w:marLeft w:val="0"/>
          <w:marRight w:val="0"/>
          <w:marTop w:val="0"/>
          <w:marBottom w:val="0"/>
          <w:divBdr>
            <w:top w:val="none" w:sz="0" w:space="0" w:color="auto"/>
            <w:left w:val="none" w:sz="0" w:space="0" w:color="auto"/>
            <w:bottom w:val="none" w:sz="0" w:space="0" w:color="auto"/>
            <w:right w:val="none" w:sz="0" w:space="0" w:color="auto"/>
          </w:divBdr>
          <w:divsChild>
            <w:div w:id="23559884">
              <w:marLeft w:val="0"/>
              <w:marRight w:val="0"/>
              <w:marTop w:val="0"/>
              <w:marBottom w:val="0"/>
              <w:divBdr>
                <w:top w:val="none" w:sz="0" w:space="0" w:color="auto"/>
                <w:left w:val="none" w:sz="0" w:space="0" w:color="auto"/>
                <w:bottom w:val="none" w:sz="0" w:space="0" w:color="auto"/>
                <w:right w:val="none" w:sz="0" w:space="0" w:color="auto"/>
              </w:divBdr>
            </w:div>
          </w:divsChild>
        </w:div>
        <w:div w:id="908152228">
          <w:marLeft w:val="0"/>
          <w:marRight w:val="0"/>
          <w:marTop w:val="0"/>
          <w:marBottom w:val="0"/>
          <w:divBdr>
            <w:top w:val="none" w:sz="0" w:space="0" w:color="auto"/>
            <w:left w:val="none" w:sz="0" w:space="0" w:color="auto"/>
            <w:bottom w:val="none" w:sz="0" w:space="0" w:color="auto"/>
            <w:right w:val="none" w:sz="0" w:space="0" w:color="auto"/>
          </w:divBdr>
          <w:divsChild>
            <w:div w:id="280694429">
              <w:marLeft w:val="0"/>
              <w:marRight w:val="0"/>
              <w:marTop w:val="0"/>
              <w:marBottom w:val="0"/>
              <w:divBdr>
                <w:top w:val="none" w:sz="0" w:space="0" w:color="auto"/>
                <w:left w:val="none" w:sz="0" w:space="0" w:color="auto"/>
                <w:bottom w:val="none" w:sz="0" w:space="0" w:color="auto"/>
                <w:right w:val="none" w:sz="0" w:space="0" w:color="auto"/>
              </w:divBdr>
            </w:div>
            <w:div w:id="681323124">
              <w:marLeft w:val="0"/>
              <w:marRight w:val="0"/>
              <w:marTop w:val="0"/>
              <w:marBottom w:val="0"/>
              <w:divBdr>
                <w:top w:val="none" w:sz="0" w:space="0" w:color="auto"/>
                <w:left w:val="none" w:sz="0" w:space="0" w:color="auto"/>
                <w:bottom w:val="none" w:sz="0" w:space="0" w:color="auto"/>
                <w:right w:val="none" w:sz="0" w:space="0" w:color="auto"/>
              </w:divBdr>
            </w:div>
          </w:divsChild>
        </w:div>
        <w:div w:id="2057655695">
          <w:marLeft w:val="0"/>
          <w:marRight w:val="0"/>
          <w:marTop w:val="0"/>
          <w:marBottom w:val="0"/>
          <w:divBdr>
            <w:top w:val="none" w:sz="0" w:space="0" w:color="auto"/>
            <w:left w:val="none" w:sz="0" w:space="0" w:color="auto"/>
            <w:bottom w:val="none" w:sz="0" w:space="0" w:color="auto"/>
            <w:right w:val="none" w:sz="0" w:space="0" w:color="auto"/>
          </w:divBdr>
          <w:divsChild>
            <w:div w:id="417286402">
              <w:marLeft w:val="0"/>
              <w:marRight w:val="0"/>
              <w:marTop w:val="0"/>
              <w:marBottom w:val="0"/>
              <w:divBdr>
                <w:top w:val="none" w:sz="0" w:space="0" w:color="auto"/>
                <w:left w:val="none" w:sz="0" w:space="0" w:color="auto"/>
                <w:bottom w:val="none" w:sz="0" w:space="0" w:color="auto"/>
                <w:right w:val="none" w:sz="0" w:space="0" w:color="auto"/>
              </w:divBdr>
            </w:div>
            <w:div w:id="1780369116">
              <w:marLeft w:val="0"/>
              <w:marRight w:val="0"/>
              <w:marTop w:val="0"/>
              <w:marBottom w:val="0"/>
              <w:divBdr>
                <w:top w:val="none" w:sz="0" w:space="0" w:color="auto"/>
                <w:left w:val="none" w:sz="0" w:space="0" w:color="auto"/>
                <w:bottom w:val="none" w:sz="0" w:space="0" w:color="auto"/>
                <w:right w:val="none" w:sz="0" w:space="0" w:color="auto"/>
              </w:divBdr>
            </w:div>
          </w:divsChild>
        </w:div>
        <w:div w:id="109515189">
          <w:marLeft w:val="0"/>
          <w:marRight w:val="0"/>
          <w:marTop w:val="0"/>
          <w:marBottom w:val="0"/>
          <w:divBdr>
            <w:top w:val="none" w:sz="0" w:space="0" w:color="auto"/>
            <w:left w:val="none" w:sz="0" w:space="0" w:color="auto"/>
            <w:bottom w:val="none" w:sz="0" w:space="0" w:color="auto"/>
            <w:right w:val="none" w:sz="0" w:space="0" w:color="auto"/>
          </w:divBdr>
          <w:divsChild>
            <w:div w:id="1862157505">
              <w:marLeft w:val="0"/>
              <w:marRight w:val="0"/>
              <w:marTop w:val="0"/>
              <w:marBottom w:val="0"/>
              <w:divBdr>
                <w:top w:val="none" w:sz="0" w:space="0" w:color="auto"/>
                <w:left w:val="none" w:sz="0" w:space="0" w:color="auto"/>
                <w:bottom w:val="none" w:sz="0" w:space="0" w:color="auto"/>
                <w:right w:val="none" w:sz="0" w:space="0" w:color="auto"/>
              </w:divBdr>
            </w:div>
            <w:div w:id="1119225391">
              <w:marLeft w:val="0"/>
              <w:marRight w:val="0"/>
              <w:marTop w:val="0"/>
              <w:marBottom w:val="0"/>
              <w:divBdr>
                <w:top w:val="none" w:sz="0" w:space="0" w:color="auto"/>
                <w:left w:val="none" w:sz="0" w:space="0" w:color="auto"/>
                <w:bottom w:val="none" w:sz="0" w:space="0" w:color="auto"/>
                <w:right w:val="none" w:sz="0" w:space="0" w:color="auto"/>
              </w:divBdr>
            </w:div>
            <w:div w:id="1124733476">
              <w:marLeft w:val="0"/>
              <w:marRight w:val="0"/>
              <w:marTop w:val="0"/>
              <w:marBottom w:val="0"/>
              <w:divBdr>
                <w:top w:val="none" w:sz="0" w:space="0" w:color="auto"/>
                <w:left w:val="none" w:sz="0" w:space="0" w:color="auto"/>
                <w:bottom w:val="none" w:sz="0" w:space="0" w:color="auto"/>
                <w:right w:val="none" w:sz="0" w:space="0" w:color="auto"/>
              </w:divBdr>
            </w:div>
          </w:divsChild>
        </w:div>
        <w:div w:id="1451699857">
          <w:marLeft w:val="0"/>
          <w:marRight w:val="0"/>
          <w:marTop w:val="0"/>
          <w:marBottom w:val="0"/>
          <w:divBdr>
            <w:top w:val="none" w:sz="0" w:space="0" w:color="auto"/>
            <w:left w:val="none" w:sz="0" w:space="0" w:color="auto"/>
            <w:bottom w:val="none" w:sz="0" w:space="0" w:color="auto"/>
            <w:right w:val="none" w:sz="0" w:space="0" w:color="auto"/>
          </w:divBdr>
          <w:divsChild>
            <w:div w:id="1334841787">
              <w:marLeft w:val="0"/>
              <w:marRight w:val="0"/>
              <w:marTop w:val="0"/>
              <w:marBottom w:val="0"/>
              <w:divBdr>
                <w:top w:val="none" w:sz="0" w:space="0" w:color="auto"/>
                <w:left w:val="none" w:sz="0" w:space="0" w:color="auto"/>
                <w:bottom w:val="none" w:sz="0" w:space="0" w:color="auto"/>
                <w:right w:val="none" w:sz="0" w:space="0" w:color="auto"/>
              </w:divBdr>
            </w:div>
            <w:div w:id="1153061993">
              <w:marLeft w:val="0"/>
              <w:marRight w:val="0"/>
              <w:marTop w:val="0"/>
              <w:marBottom w:val="0"/>
              <w:divBdr>
                <w:top w:val="none" w:sz="0" w:space="0" w:color="auto"/>
                <w:left w:val="none" w:sz="0" w:space="0" w:color="auto"/>
                <w:bottom w:val="none" w:sz="0" w:space="0" w:color="auto"/>
                <w:right w:val="none" w:sz="0" w:space="0" w:color="auto"/>
              </w:divBdr>
            </w:div>
            <w:div w:id="1543863658">
              <w:marLeft w:val="0"/>
              <w:marRight w:val="0"/>
              <w:marTop w:val="0"/>
              <w:marBottom w:val="0"/>
              <w:divBdr>
                <w:top w:val="none" w:sz="0" w:space="0" w:color="auto"/>
                <w:left w:val="none" w:sz="0" w:space="0" w:color="auto"/>
                <w:bottom w:val="none" w:sz="0" w:space="0" w:color="auto"/>
                <w:right w:val="none" w:sz="0" w:space="0" w:color="auto"/>
              </w:divBdr>
            </w:div>
            <w:div w:id="1864588994">
              <w:marLeft w:val="0"/>
              <w:marRight w:val="0"/>
              <w:marTop w:val="0"/>
              <w:marBottom w:val="0"/>
              <w:divBdr>
                <w:top w:val="none" w:sz="0" w:space="0" w:color="auto"/>
                <w:left w:val="none" w:sz="0" w:space="0" w:color="auto"/>
                <w:bottom w:val="none" w:sz="0" w:space="0" w:color="auto"/>
                <w:right w:val="none" w:sz="0" w:space="0" w:color="auto"/>
              </w:divBdr>
            </w:div>
          </w:divsChild>
        </w:div>
        <w:div w:id="530610645">
          <w:marLeft w:val="0"/>
          <w:marRight w:val="0"/>
          <w:marTop w:val="0"/>
          <w:marBottom w:val="0"/>
          <w:divBdr>
            <w:top w:val="none" w:sz="0" w:space="0" w:color="auto"/>
            <w:left w:val="none" w:sz="0" w:space="0" w:color="auto"/>
            <w:bottom w:val="none" w:sz="0" w:space="0" w:color="auto"/>
            <w:right w:val="none" w:sz="0" w:space="0" w:color="auto"/>
          </w:divBdr>
          <w:divsChild>
            <w:div w:id="105004261">
              <w:marLeft w:val="0"/>
              <w:marRight w:val="0"/>
              <w:marTop w:val="0"/>
              <w:marBottom w:val="0"/>
              <w:divBdr>
                <w:top w:val="none" w:sz="0" w:space="0" w:color="auto"/>
                <w:left w:val="none" w:sz="0" w:space="0" w:color="auto"/>
                <w:bottom w:val="none" w:sz="0" w:space="0" w:color="auto"/>
                <w:right w:val="none" w:sz="0" w:space="0" w:color="auto"/>
              </w:divBdr>
            </w:div>
            <w:div w:id="970864655">
              <w:marLeft w:val="0"/>
              <w:marRight w:val="0"/>
              <w:marTop w:val="0"/>
              <w:marBottom w:val="0"/>
              <w:divBdr>
                <w:top w:val="none" w:sz="0" w:space="0" w:color="auto"/>
                <w:left w:val="none" w:sz="0" w:space="0" w:color="auto"/>
                <w:bottom w:val="none" w:sz="0" w:space="0" w:color="auto"/>
                <w:right w:val="none" w:sz="0" w:space="0" w:color="auto"/>
              </w:divBdr>
            </w:div>
          </w:divsChild>
        </w:div>
        <w:div w:id="1975678291">
          <w:marLeft w:val="0"/>
          <w:marRight w:val="0"/>
          <w:marTop w:val="0"/>
          <w:marBottom w:val="0"/>
          <w:divBdr>
            <w:top w:val="none" w:sz="0" w:space="0" w:color="auto"/>
            <w:left w:val="none" w:sz="0" w:space="0" w:color="auto"/>
            <w:bottom w:val="none" w:sz="0" w:space="0" w:color="auto"/>
            <w:right w:val="none" w:sz="0" w:space="0" w:color="auto"/>
          </w:divBdr>
          <w:divsChild>
            <w:div w:id="153690006">
              <w:marLeft w:val="0"/>
              <w:marRight w:val="0"/>
              <w:marTop w:val="0"/>
              <w:marBottom w:val="0"/>
              <w:divBdr>
                <w:top w:val="none" w:sz="0" w:space="0" w:color="auto"/>
                <w:left w:val="none" w:sz="0" w:space="0" w:color="auto"/>
                <w:bottom w:val="none" w:sz="0" w:space="0" w:color="auto"/>
                <w:right w:val="none" w:sz="0" w:space="0" w:color="auto"/>
              </w:divBdr>
            </w:div>
            <w:div w:id="1190139879">
              <w:marLeft w:val="0"/>
              <w:marRight w:val="0"/>
              <w:marTop w:val="0"/>
              <w:marBottom w:val="0"/>
              <w:divBdr>
                <w:top w:val="none" w:sz="0" w:space="0" w:color="auto"/>
                <w:left w:val="none" w:sz="0" w:space="0" w:color="auto"/>
                <w:bottom w:val="none" w:sz="0" w:space="0" w:color="auto"/>
                <w:right w:val="none" w:sz="0" w:space="0" w:color="auto"/>
              </w:divBdr>
            </w:div>
            <w:div w:id="163933927">
              <w:marLeft w:val="0"/>
              <w:marRight w:val="0"/>
              <w:marTop w:val="0"/>
              <w:marBottom w:val="0"/>
              <w:divBdr>
                <w:top w:val="none" w:sz="0" w:space="0" w:color="auto"/>
                <w:left w:val="none" w:sz="0" w:space="0" w:color="auto"/>
                <w:bottom w:val="none" w:sz="0" w:space="0" w:color="auto"/>
                <w:right w:val="none" w:sz="0" w:space="0" w:color="auto"/>
              </w:divBdr>
            </w:div>
            <w:div w:id="1202355946">
              <w:marLeft w:val="0"/>
              <w:marRight w:val="0"/>
              <w:marTop w:val="0"/>
              <w:marBottom w:val="0"/>
              <w:divBdr>
                <w:top w:val="none" w:sz="0" w:space="0" w:color="auto"/>
                <w:left w:val="none" w:sz="0" w:space="0" w:color="auto"/>
                <w:bottom w:val="none" w:sz="0" w:space="0" w:color="auto"/>
                <w:right w:val="none" w:sz="0" w:space="0" w:color="auto"/>
              </w:divBdr>
            </w:div>
          </w:divsChild>
        </w:div>
        <w:div w:id="1053312730">
          <w:marLeft w:val="0"/>
          <w:marRight w:val="0"/>
          <w:marTop w:val="0"/>
          <w:marBottom w:val="0"/>
          <w:divBdr>
            <w:top w:val="none" w:sz="0" w:space="0" w:color="auto"/>
            <w:left w:val="none" w:sz="0" w:space="0" w:color="auto"/>
            <w:bottom w:val="none" w:sz="0" w:space="0" w:color="auto"/>
            <w:right w:val="none" w:sz="0" w:space="0" w:color="auto"/>
          </w:divBdr>
          <w:divsChild>
            <w:div w:id="227691670">
              <w:marLeft w:val="0"/>
              <w:marRight w:val="0"/>
              <w:marTop w:val="0"/>
              <w:marBottom w:val="0"/>
              <w:divBdr>
                <w:top w:val="none" w:sz="0" w:space="0" w:color="auto"/>
                <w:left w:val="none" w:sz="0" w:space="0" w:color="auto"/>
                <w:bottom w:val="none" w:sz="0" w:space="0" w:color="auto"/>
                <w:right w:val="none" w:sz="0" w:space="0" w:color="auto"/>
              </w:divBdr>
            </w:div>
            <w:div w:id="803931401">
              <w:marLeft w:val="0"/>
              <w:marRight w:val="0"/>
              <w:marTop w:val="0"/>
              <w:marBottom w:val="0"/>
              <w:divBdr>
                <w:top w:val="none" w:sz="0" w:space="0" w:color="auto"/>
                <w:left w:val="none" w:sz="0" w:space="0" w:color="auto"/>
                <w:bottom w:val="none" w:sz="0" w:space="0" w:color="auto"/>
                <w:right w:val="none" w:sz="0" w:space="0" w:color="auto"/>
              </w:divBdr>
            </w:div>
          </w:divsChild>
        </w:div>
        <w:div w:id="1270502591">
          <w:marLeft w:val="0"/>
          <w:marRight w:val="0"/>
          <w:marTop w:val="0"/>
          <w:marBottom w:val="0"/>
          <w:divBdr>
            <w:top w:val="none" w:sz="0" w:space="0" w:color="auto"/>
            <w:left w:val="none" w:sz="0" w:space="0" w:color="auto"/>
            <w:bottom w:val="none" w:sz="0" w:space="0" w:color="auto"/>
            <w:right w:val="none" w:sz="0" w:space="0" w:color="auto"/>
          </w:divBdr>
          <w:divsChild>
            <w:div w:id="1052121492">
              <w:marLeft w:val="0"/>
              <w:marRight w:val="0"/>
              <w:marTop w:val="0"/>
              <w:marBottom w:val="0"/>
              <w:divBdr>
                <w:top w:val="none" w:sz="0" w:space="0" w:color="auto"/>
                <w:left w:val="none" w:sz="0" w:space="0" w:color="auto"/>
                <w:bottom w:val="none" w:sz="0" w:space="0" w:color="auto"/>
                <w:right w:val="none" w:sz="0" w:space="0" w:color="auto"/>
              </w:divBdr>
            </w:div>
          </w:divsChild>
        </w:div>
        <w:div w:id="1544752337">
          <w:marLeft w:val="0"/>
          <w:marRight w:val="0"/>
          <w:marTop w:val="0"/>
          <w:marBottom w:val="0"/>
          <w:divBdr>
            <w:top w:val="none" w:sz="0" w:space="0" w:color="auto"/>
            <w:left w:val="none" w:sz="0" w:space="0" w:color="auto"/>
            <w:bottom w:val="none" w:sz="0" w:space="0" w:color="auto"/>
            <w:right w:val="none" w:sz="0" w:space="0" w:color="auto"/>
          </w:divBdr>
          <w:divsChild>
            <w:div w:id="1273896742">
              <w:marLeft w:val="0"/>
              <w:marRight w:val="0"/>
              <w:marTop w:val="0"/>
              <w:marBottom w:val="0"/>
              <w:divBdr>
                <w:top w:val="none" w:sz="0" w:space="0" w:color="auto"/>
                <w:left w:val="none" w:sz="0" w:space="0" w:color="auto"/>
                <w:bottom w:val="none" w:sz="0" w:space="0" w:color="auto"/>
                <w:right w:val="none" w:sz="0" w:space="0" w:color="auto"/>
              </w:divBdr>
            </w:div>
            <w:div w:id="2060517889">
              <w:marLeft w:val="0"/>
              <w:marRight w:val="0"/>
              <w:marTop w:val="0"/>
              <w:marBottom w:val="0"/>
              <w:divBdr>
                <w:top w:val="none" w:sz="0" w:space="0" w:color="auto"/>
                <w:left w:val="none" w:sz="0" w:space="0" w:color="auto"/>
                <w:bottom w:val="none" w:sz="0" w:space="0" w:color="auto"/>
                <w:right w:val="none" w:sz="0" w:space="0" w:color="auto"/>
              </w:divBdr>
            </w:div>
          </w:divsChild>
        </w:div>
        <w:div w:id="2097939812">
          <w:marLeft w:val="0"/>
          <w:marRight w:val="0"/>
          <w:marTop w:val="0"/>
          <w:marBottom w:val="0"/>
          <w:divBdr>
            <w:top w:val="none" w:sz="0" w:space="0" w:color="auto"/>
            <w:left w:val="none" w:sz="0" w:space="0" w:color="auto"/>
            <w:bottom w:val="none" w:sz="0" w:space="0" w:color="auto"/>
            <w:right w:val="none" w:sz="0" w:space="0" w:color="auto"/>
          </w:divBdr>
          <w:divsChild>
            <w:div w:id="744836896">
              <w:marLeft w:val="0"/>
              <w:marRight w:val="0"/>
              <w:marTop w:val="0"/>
              <w:marBottom w:val="0"/>
              <w:divBdr>
                <w:top w:val="none" w:sz="0" w:space="0" w:color="auto"/>
                <w:left w:val="none" w:sz="0" w:space="0" w:color="auto"/>
                <w:bottom w:val="none" w:sz="0" w:space="0" w:color="auto"/>
                <w:right w:val="none" w:sz="0" w:space="0" w:color="auto"/>
              </w:divBdr>
            </w:div>
            <w:div w:id="516698429">
              <w:marLeft w:val="0"/>
              <w:marRight w:val="0"/>
              <w:marTop w:val="0"/>
              <w:marBottom w:val="0"/>
              <w:divBdr>
                <w:top w:val="none" w:sz="0" w:space="0" w:color="auto"/>
                <w:left w:val="none" w:sz="0" w:space="0" w:color="auto"/>
                <w:bottom w:val="none" w:sz="0" w:space="0" w:color="auto"/>
                <w:right w:val="none" w:sz="0" w:space="0" w:color="auto"/>
              </w:divBdr>
            </w:div>
          </w:divsChild>
        </w:div>
        <w:div w:id="1508253353">
          <w:marLeft w:val="0"/>
          <w:marRight w:val="0"/>
          <w:marTop w:val="0"/>
          <w:marBottom w:val="0"/>
          <w:divBdr>
            <w:top w:val="none" w:sz="0" w:space="0" w:color="auto"/>
            <w:left w:val="none" w:sz="0" w:space="0" w:color="auto"/>
            <w:bottom w:val="none" w:sz="0" w:space="0" w:color="auto"/>
            <w:right w:val="none" w:sz="0" w:space="0" w:color="auto"/>
          </w:divBdr>
          <w:divsChild>
            <w:div w:id="1376658000">
              <w:marLeft w:val="0"/>
              <w:marRight w:val="0"/>
              <w:marTop w:val="0"/>
              <w:marBottom w:val="0"/>
              <w:divBdr>
                <w:top w:val="none" w:sz="0" w:space="0" w:color="auto"/>
                <w:left w:val="none" w:sz="0" w:space="0" w:color="auto"/>
                <w:bottom w:val="none" w:sz="0" w:space="0" w:color="auto"/>
                <w:right w:val="none" w:sz="0" w:space="0" w:color="auto"/>
              </w:divBdr>
            </w:div>
            <w:div w:id="1623920643">
              <w:marLeft w:val="0"/>
              <w:marRight w:val="0"/>
              <w:marTop w:val="0"/>
              <w:marBottom w:val="0"/>
              <w:divBdr>
                <w:top w:val="none" w:sz="0" w:space="0" w:color="auto"/>
                <w:left w:val="none" w:sz="0" w:space="0" w:color="auto"/>
                <w:bottom w:val="none" w:sz="0" w:space="0" w:color="auto"/>
                <w:right w:val="none" w:sz="0" w:space="0" w:color="auto"/>
              </w:divBdr>
            </w:div>
            <w:div w:id="1625578266">
              <w:marLeft w:val="0"/>
              <w:marRight w:val="0"/>
              <w:marTop w:val="0"/>
              <w:marBottom w:val="0"/>
              <w:divBdr>
                <w:top w:val="none" w:sz="0" w:space="0" w:color="auto"/>
                <w:left w:val="none" w:sz="0" w:space="0" w:color="auto"/>
                <w:bottom w:val="none" w:sz="0" w:space="0" w:color="auto"/>
                <w:right w:val="none" w:sz="0" w:space="0" w:color="auto"/>
              </w:divBdr>
            </w:div>
            <w:div w:id="335690023">
              <w:marLeft w:val="0"/>
              <w:marRight w:val="0"/>
              <w:marTop w:val="0"/>
              <w:marBottom w:val="0"/>
              <w:divBdr>
                <w:top w:val="none" w:sz="0" w:space="0" w:color="auto"/>
                <w:left w:val="none" w:sz="0" w:space="0" w:color="auto"/>
                <w:bottom w:val="none" w:sz="0" w:space="0" w:color="auto"/>
                <w:right w:val="none" w:sz="0" w:space="0" w:color="auto"/>
              </w:divBdr>
            </w:div>
            <w:div w:id="826940554">
              <w:marLeft w:val="0"/>
              <w:marRight w:val="0"/>
              <w:marTop w:val="0"/>
              <w:marBottom w:val="0"/>
              <w:divBdr>
                <w:top w:val="none" w:sz="0" w:space="0" w:color="auto"/>
                <w:left w:val="none" w:sz="0" w:space="0" w:color="auto"/>
                <w:bottom w:val="none" w:sz="0" w:space="0" w:color="auto"/>
                <w:right w:val="none" w:sz="0" w:space="0" w:color="auto"/>
              </w:divBdr>
            </w:div>
            <w:div w:id="1978681441">
              <w:marLeft w:val="0"/>
              <w:marRight w:val="0"/>
              <w:marTop w:val="0"/>
              <w:marBottom w:val="0"/>
              <w:divBdr>
                <w:top w:val="none" w:sz="0" w:space="0" w:color="auto"/>
                <w:left w:val="none" w:sz="0" w:space="0" w:color="auto"/>
                <w:bottom w:val="none" w:sz="0" w:space="0" w:color="auto"/>
                <w:right w:val="none" w:sz="0" w:space="0" w:color="auto"/>
              </w:divBdr>
            </w:div>
          </w:divsChild>
        </w:div>
        <w:div w:id="1129595479">
          <w:marLeft w:val="0"/>
          <w:marRight w:val="0"/>
          <w:marTop w:val="0"/>
          <w:marBottom w:val="0"/>
          <w:divBdr>
            <w:top w:val="none" w:sz="0" w:space="0" w:color="auto"/>
            <w:left w:val="none" w:sz="0" w:space="0" w:color="auto"/>
            <w:bottom w:val="none" w:sz="0" w:space="0" w:color="auto"/>
            <w:right w:val="none" w:sz="0" w:space="0" w:color="auto"/>
          </w:divBdr>
          <w:divsChild>
            <w:div w:id="1267544903">
              <w:marLeft w:val="0"/>
              <w:marRight w:val="0"/>
              <w:marTop w:val="0"/>
              <w:marBottom w:val="0"/>
              <w:divBdr>
                <w:top w:val="none" w:sz="0" w:space="0" w:color="auto"/>
                <w:left w:val="none" w:sz="0" w:space="0" w:color="auto"/>
                <w:bottom w:val="none" w:sz="0" w:space="0" w:color="auto"/>
                <w:right w:val="none" w:sz="0" w:space="0" w:color="auto"/>
              </w:divBdr>
            </w:div>
          </w:divsChild>
        </w:div>
        <w:div w:id="2028099752">
          <w:marLeft w:val="0"/>
          <w:marRight w:val="0"/>
          <w:marTop w:val="0"/>
          <w:marBottom w:val="0"/>
          <w:divBdr>
            <w:top w:val="none" w:sz="0" w:space="0" w:color="auto"/>
            <w:left w:val="none" w:sz="0" w:space="0" w:color="auto"/>
            <w:bottom w:val="none" w:sz="0" w:space="0" w:color="auto"/>
            <w:right w:val="none" w:sz="0" w:space="0" w:color="auto"/>
          </w:divBdr>
          <w:divsChild>
            <w:div w:id="549390192">
              <w:marLeft w:val="0"/>
              <w:marRight w:val="0"/>
              <w:marTop w:val="0"/>
              <w:marBottom w:val="0"/>
              <w:divBdr>
                <w:top w:val="none" w:sz="0" w:space="0" w:color="auto"/>
                <w:left w:val="none" w:sz="0" w:space="0" w:color="auto"/>
                <w:bottom w:val="none" w:sz="0" w:space="0" w:color="auto"/>
                <w:right w:val="none" w:sz="0" w:space="0" w:color="auto"/>
              </w:divBdr>
            </w:div>
            <w:div w:id="1491556221">
              <w:marLeft w:val="0"/>
              <w:marRight w:val="0"/>
              <w:marTop w:val="0"/>
              <w:marBottom w:val="0"/>
              <w:divBdr>
                <w:top w:val="none" w:sz="0" w:space="0" w:color="auto"/>
                <w:left w:val="none" w:sz="0" w:space="0" w:color="auto"/>
                <w:bottom w:val="none" w:sz="0" w:space="0" w:color="auto"/>
                <w:right w:val="none" w:sz="0" w:space="0" w:color="auto"/>
              </w:divBdr>
            </w:div>
          </w:divsChild>
        </w:div>
        <w:div w:id="852038743">
          <w:marLeft w:val="0"/>
          <w:marRight w:val="0"/>
          <w:marTop w:val="0"/>
          <w:marBottom w:val="0"/>
          <w:divBdr>
            <w:top w:val="none" w:sz="0" w:space="0" w:color="auto"/>
            <w:left w:val="none" w:sz="0" w:space="0" w:color="auto"/>
            <w:bottom w:val="none" w:sz="0" w:space="0" w:color="auto"/>
            <w:right w:val="none" w:sz="0" w:space="0" w:color="auto"/>
          </w:divBdr>
          <w:divsChild>
            <w:div w:id="917252214">
              <w:marLeft w:val="0"/>
              <w:marRight w:val="0"/>
              <w:marTop w:val="0"/>
              <w:marBottom w:val="0"/>
              <w:divBdr>
                <w:top w:val="none" w:sz="0" w:space="0" w:color="auto"/>
                <w:left w:val="none" w:sz="0" w:space="0" w:color="auto"/>
                <w:bottom w:val="none" w:sz="0" w:space="0" w:color="auto"/>
                <w:right w:val="none" w:sz="0" w:space="0" w:color="auto"/>
              </w:divBdr>
            </w:div>
            <w:div w:id="1499345486">
              <w:marLeft w:val="0"/>
              <w:marRight w:val="0"/>
              <w:marTop w:val="0"/>
              <w:marBottom w:val="0"/>
              <w:divBdr>
                <w:top w:val="none" w:sz="0" w:space="0" w:color="auto"/>
                <w:left w:val="none" w:sz="0" w:space="0" w:color="auto"/>
                <w:bottom w:val="none" w:sz="0" w:space="0" w:color="auto"/>
                <w:right w:val="none" w:sz="0" w:space="0" w:color="auto"/>
              </w:divBdr>
            </w:div>
            <w:div w:id="1586766008">
              <w:marLeft w:val="0"/>
              <w:marRight w:val="0"/>
              <w:marTop w:val="0"/>
              <w:marBottom w:val="0"/>
              <w:divBdr>
                <w:top w:val="none" w:sz="0" w:space="0" w:color="auto"/>
                <w:left w:val="none" w:sz="0" w:space="0" w:color="auto"/>
                <w:bottom w:val="none" w:sz="0" w:space="0" w:color="auto"/>
                <w:right w:val="none" w:sz="0" w:space="0" w:color="auto"/>
              </w:divBdr>
            </w:div>
            <w:div w:id="955714916">
              <w:marLeft w:val="0"/>
              <w:marRight w:val="0"/>
              <w:marTop w:val="0"/>
              <w:marBottom w:val="0"/>
              <w:divBdr>
                <w:top w:val="none" w:sz="0" w:space="0" w:color="auto"/>
                <w:left w:val="none" w:sz="0" w:space="0" w:color="auto"/>
                <w:bottom w:val="none" w:sz="0" w:space="0" w:color="auto"/>
                <w:right w:val="none" w:sz="0" w:space="0" w:color="auto"/>
              </w:divBdr>
            </w:div>
          </w:divsChild>
        </w:div>
        <w:div w:id="987631078">
          <w:marLeft w:val="0"/>
          <w:marRight w:val="0"/>
          <w:marTop w:val="0"/>
          <w:marBottom w:val="0"/>
          <w:divBdr>
            <w:top w:val="none" w:sz="0" w:space="0" w:color="auto"/>
            <w:left w:val="none" w:sz="0" w:space="0" w:color="auto"/>
            <w:bottom w:val="none" w:sz="0" w:space="0" w:color="auto"/>
            <w:right w:val="none" w:sz="0" w:space="0" w:color="auto"/>
          </w:divBdr>
          <w:divsChild>
            <w:div w:id="1808355730">
              <w:marLeft w:val="0"/>
              <w:marRight w:val="0"/>
              <w:marTop w:val="0"/>
              <w:marBottom w:val="0"/>
              <w:divBdr>
                <w:top w:val="none" w:sz="0" w:space="0" w:color="auto"/>
                <w:left w:val="none" w:sz="0" w:space="0" w:color="auto"/>
                <w:bottom w:val="none" w:sz="0" w:space="0" w:color="auto"/>
                <w:right w:val="none" w:sz="0" w:space="0" w:color="auto"/>
              </w:divBdr>
            </w:div>
            <w:div w:id="1633513394">
              <w:marLeft w:val="0"/>
              <w:marRight w:val="0"/>
              <w:marTop w:val="0"/>
              <w:marBottom w:val="0"/>
              <w:divBdr>
                <w:top w:val="none" w:sz="0" w:space="0" w:color="auto"/>
                <w:left w:val="none" w:sz="0" w:space="0" w:color="auto"/>
                <w:bottom w:val="none" w:sz="0" w:space="0" w:color="auto"/>
                <w:right w:val="none" w:sz="0" w:space="0" w:color="auto"/>
              </w:divBdr>
            </w:div>
          </w:divsChild>
        </w:div>
        <w:div w:id="1856727918">
          <w:marLeft w:val="0"/>
          <w:marRight w:val="0"/>
          <w:marTop w:val="0"/>
          <w:marBottom w:val="0"/>
          <w:divBdr>
            <w:top w:val="none" w:sz="0" w:space="0" w:color="auto"/>
            <w:left w:val="none" w:sz="0" w:space="0" w:color="auto"/>
            <w:bottom w:val="none" w:sz="0" w:space="0" w:color="auto"/>
            <w:right w:val="none" w:sz="0" w:space="0" w:color="auto"/>
          </w:divBdr>
          <w:divsChild>
            <w:div w:id="899709024">
              <w:marLeft w:val="0"/>
              <w:marRight w:val="0"/>
              <w:marTop w:val="0"/>
              <w:marBottom w:val="0"/>
              <w:divBdr>
                <w:top w:val="none" w:sz="0" w:space="0" w:color="auto"/>
                <w:left w:val="none" w:sz="0" w:space="0" w:color="auto"/>
                <w:bottom w:val="none" w:sz="0" w:space="0" w:color="auto"/>
                <w:right w:val="none" w:sz="0" w:space="0" w:color="auto"/>
              </w:divBdr>
            </w:div>
            <w:div w:id="448202077">
              <w:marLeft w:val="0"/>
              <w:marRight w:val="0"/>
              <w:marTop w:val="0"/>
              <w:marBottom w:val="0"/>
              <w:divBdr>
                <w:top w:val="none" w:sz="0" w:space="0" w:color="auto"/>
                <w:left w:val="none" w:sz="0" w:space="0" w:color="auto"/>
                <w:bottom w:val="none" w:sz="0" w:space="0" w:color="auto"/>
                <w:right w:val="none" w:sz="0" w:space="0" w:color="auto"/>
              </w:divBdr>
            </w:div>
            <w:div w:id="1306424219">
              <w:marLeft w:val="0"/>
              <w:marRight w:val="0"/>
              <w:marTop w:val="0"/>
              <w:marBottom w:val="0"/>
              <w:divBdr>
                <w:top w:val="none" w:sz="0" w:space="0" w:color="auto"/>
                <w:left w:val="none" w:sz="0" w:space="0" w:color="auto"/>
                <w:bottom w:val="none" w:sz="0" w:space="0" w:color="auto"/>
                <w:right w:val="none" w:sz="0" w:space="0" w:color="auto"/>
              </w:divBdr>
            </w:div>
            <w:div w:id="917595793">
              <w:marLeft w:val="0"/>
              <w:marRight w:val="0"/>
              <w:marTop w:val="0"/>
              <w:marBottom w:val="0"/>
              <w:divBdr>
                <w:top w:val="none" w:sz="0" w:space="0" w:color="auto"/>
                <w:left w:val="none" w:sz="0" w:space="0" w:color="auto"/>
                <w:bottom w:val="none" w:sz="0" w:space="0" w:color="auto"/>
                <w:right w:val="none" w:sz="0" w:space="0" w:color="auto"/>
              </w:divBdr>
            </w:div>
            <w:div w:id="33435156">
              <w:marLeft w:val="0"/>
              <w:marRight w:val="0"/>
              <w:marTop w:val="0"/>
              <w:marBottom w:val="0"/>
              <w:divBdr>
                <w:top w:val="none" w:sz="0" w:space="0" w:color="auto"/>
                <w:left w:val="none" w:sz="0" w:space="0" w:color="auto"/>
                <w:bottom w:val="none" w:sz="0" w:space="0" w:color="auto"/>
                <w:right w:val="none" w:sz="0" w:space="0" w:color="auto"/>
              </w:divBdr>
            </w:div>
            <w:div w:id="1043410903">
              <w:marLeft w:val="0"/>
              <w:marRight w:val="0"/>
              <w:marTop w:val="0"/>
              <w:marBottom w:val="0"/>
              <w:divBdr>
                <w:top w:val="none" w:sz="0" w:space="0" w:color="auto"/>
                <w:left w:val="none" w:sz="0" w:space="0" w:color="auto"/>
                <w:bottom w:val="none" w:sz="0" w:space="0" w:color="auto"/>
                <w:right w:val="none" w:sz="0" w:space="0" w:color="auto"/>
              </w:divBdr>
            </w:div>
          </w:divsChild>
        </w:div>
        <w:div w:id="99029644">
          <w:marLeft w:val="0"/>
          <w:marRight w:val="0"/>
          <w:marTop w:val="0"/>
          <w:marBottom w:val="0"/>
          <w:divBdr>
            <w:top w:val="none" w:sz="0" w:space="0" w:color="auto"/>
            <w:left w:val="none" w:sz="0" w:space="0" w:color="auto"/>
            <w:bottom w:val="none" w:sz="0" w:space="0" w:color="auto"/>
            <w:right w:val="none" w:sz="0" w:space="0" w:color="auto"/>
          </w:divBdr>
          <w:divsChild>
            <w:div w:id="24213886">
              <w:marLeft w:val="0"/>
              <w:marRight w:val="0"/>
              <w:marTop w:val="0"/>
              <w:marBottom w:val="0"/>
              <w:divBdr>
                <w:top w:val="none" w:sz="0" w:space="0" w:color="auto"/>
                <w:left w:val="none" w:sz="0" w:space="0" w:color="auto"/>
                <w:bottom w:val="none" w:sz="0" w:space="0" w:color="auto"/>
                <w:right w:val="none" w:sz="0" w:space="0" w:color="auto"/>
              </w:divBdr>
            </w:div>
          </w:divsChild>
        </w:div>
        <w:div w:id="2046565021">
          <w:marLeft w:val="0"/>
          <w:marRight w:val="0"/>
          <w:marTop w:val="0"/>
          <w:marBottom w:val="0"/>
          <w:divBdr>
            <w:top w:val="none" w:sz="0" w:space="0" w:color="auto"/>
            <w:left w:val="none" w:sz="0" w:space="0" w:color="auto"/>
            <w:bottom w:val="none" w:sz="0" w:space="0" w:color="auto"/>
            <w:right w:val="none" w:sz="0" w:space="0" w:color="auto"/>
          </w:divBdr>
          <w:divsChild>
            <w:div w:id="394474159">
              <w:marLeft w:val="0"/>
              <w:marRight w:val="0"/>
              <w:marTop w:val="0"/>
              <w:marBottom w:val="0"/>
              <w:divBdr>
                <w:top w:val="none" w:sz="0" w:space="0" w:color="auto"/>
                <w:left w:val="none" w:sz="0" w:space="0" w:color="auto"/>
                <w:bottom w:val="none" w:sz="0" w:space="0" w:color="auto"/>
                <w:right w:val="none" w:sz="0" w:space="0" w:color="auto"/>
              </w:divBdr>
            </w:div>
            <w:div w:id="2067142994">
              <w:marLeft w:val="0"/>
              <w:marRight w:val="0"/>
              <w:marTop w:val="0"/>
              <w:marBottom w:val="0"/>
              <w:divBdr>
                <w:top w:val="none" w:sz="0" w:space="0" w:color="auto"/>
                <w:left w:val="none" w:sz="0" w:space="0" w:color="auto"/>
                <w:bottom w:val="none" w:sz="0" w:space="0" w:color="auto"/>
                <w:right w:val="none" w:sz="0" w:space="0" w:color="auto"/>
              </w:divBdr>
            </w:div>
          </w:divsChild>
        </w:div>
        <w:div w:id="1692610206">
          <w:marLeft w:val="0"/>
          <w:marRight w:val="0"/>
          <w:marTop w:val="0"/>
          <w:marBottom w:val="0"/>
          <w:divBdr>
            <w:top w:val="none" w:sz="0" w:space="0" w:color="auto"/>
            <w:left w:val="none" w:sz="0" w:space="0" w:color="auto"/>
            <w:bottom w:val="none" w:sz="0" w:space="0" w:color="auto"/>
            <w:right w:val="none" w:sz="0" w:space="0" w:color="auto"/>
          </w:divBdr>
          <w:divsChild>
            <w:div w:id="51272412">
              <w:marLeft w:val="0"/>
              <w:marRight w:val="0"/>
              <w:marTop w:val="0"/>
              <w:marBottom w:val="0"/>
              <w:divBdr>
                <w:top w:val="none" w:sz="0" w:space="0" w:color="auto"/>
                <w:left w:val="none" w:sz="0" w:space="0" w:color="auto"/>
                <w:bottom w:val="none" w:sz="0" w:space="0" w:color="auto"/>
                <w:right w:val="none" w:sz="0" w:space="0" w:color="auto"/>
              </w:divBdr>
            </w:div>
            <w:div w:id="993069569">
              <w:marLeft w:val="0"/>
              <w:marRight w:val="0"/>
              <w:marTop w:val="0"/>
              <w:marBottom w:val="0"/>
              <w:divBdr>
                <w:top w:val="none" w:sz="0" w:space="0" w:color="auto"/>
                <w:left w:val="none" w:sz="0" w:space="0" w:color="auto"/>
                <w:bottom w:val="none" w:sz="0" w:space="0" w:color="auto"/>
                <w:right w:val="none" w:sz="0" w:space="0" w:color="auto"/>
              </w:divBdr>
            </w:div>
          </w:divsChild>
        </w:div>
        <w:div w:id="862550127">
          <w:marLeft w:val="0"/>
          <w:marRight w:val="0"/>
          <w:marTop w:val="0"/>
          <w:marBottom w:val="0"/>
          <w:divBdr>
            <w:top w:val="none" w:sz="0" w:space="0" w:color="auto"/>
            <w:left w:val="none" w:sz="0" w:space="0" w:color="auto"/>
            <w:bottom w:val="none" w:sz="0" w:space="0" w:color="auto"/>
            <w:right w:val="none" w:sz="0" w:space="0" w:color="auto"/>
          </w:divBdr>
          <w:divsChild>
            <w:div w:id="1721518106">
              <w:marLeft w:val="0"/>
              <w:marRight w:val="0"/>
              <w:marTop w:val="0"/>
              <w:marBottom w:val="0"/>
              <w:divBdr>
                <w:top w:val="none" w:sz="0" w:space="0" w:color="auto"/>
                <w:left w:val="none" w:sz="0" w:space="0" w:color="auto"/>
                <w:bottom w:val="none" w:sz="0" w:space="0" w:color="auto"/>
                <w:right w:val="none" w:sz="0" w:space="0" w:color="auto"/>
              </w:divBdr>
            </w:div>
            <w:div w:id="956637476">
              <w:marLeft w:val="0"/>
              <w:marRight w:val="0"/>
              <w:marTop w:val="0"/>
              <w:marBottom w:val="0"/>
              <w:divBdr>
                <w:top w:val="none" w:sz="0" w:space="0" w:color="auto"/>
                <w:left w:val="none" w:sz="0" w:space="0" w:color="auto"/>
                <w:bottom w:val="none" w:sz="0" w:space="0" w:color="auto"/>
                <w:right w:val="none" w:sz="0" w:space="0" w:color="auto"/>
              </w:divBdr>
            </w:div>
            <w:div w:id="1777863592">
              <w:marLeft w:val="0"/>
              <w:marRight w:val="0"/>
              <w:marTop w:val="0"/>
              <w:marBottom w:val="0"/>
              <w:divBdr>
                <w:top w:val="none" w:sz="0" w:space="0" w:color="auto"/>
                <w:left w:val="none" w:sz="0" w:space="0" w:color="auto"/>
                <w:bottom w:val="none" w:sz="0" w:space="0" w:color="auto"/>
                <w:right w:val="none" w:sz="0" w:space="0" w:color="auto"/>
              </w:divBdr>
            </w:div>
          </w:divsChild>
        </w:div>
        <w:div w:id="219707054">
          <w:marLeft w:val="0"/>
          <w:marRight w:val="0"/>
          <w:marTop w:val="0"/>
          <w:marBottom w:val="0"/>
          <w:divBdr>
            <w:top w:val="none" w:sz="0" w:space="0" w:color="auto"/>
            <w:left w:val="none" w:sz="0" w:space="0" w:color="auto"/>
            <w:bottom w:val="none" w:sz="0" w:space="0" w:color="auto"/>
            <w:right w:val="none" w:sz="0" w:space="0" w:color="auto"/>
          </w:divBdr>
          <w:divsChild>
            <w:div w:id="1863320004">
              <w:marLeft w:val="0"/>
              <w:marRight w:val="0"/>
              <w:marTop w:val="0"/>
              <w:marBottom w:val="0"/>
              <w:divBdr>
                <w:top w:val="none" w:sz="0" w:space="0" w:color="auto"/>
                <w:left w:val="none" w:sz="0" w:space="0" w:color="auto"/>
                <w:bottom w:val="none" w:sz="0" w:space="0" w:color="auto"/>
                <w:right w:val="none" w:sz="0" w:space="0" w:color="auto"/>
              </w:divBdr>
            </w:div>
            <w:div w:id="998920862">
              <w:marLeft w:val="0"/>
              <w:marRight w:val="0"/>
              <w:marTop w:val="0"/>
              <w:marBottom w:val="0"/>
              <w:divBdr>
                <w:top w:val="none" w:sz="0" w:space="0" w:color="auto"/>
                <w:left w:val="none" w:sz="0" w:space="0" w:color="auto"/>
                <w:bottom w:val="none" w:sz="0" w:space="0" w:color="auto"/>
                <w:right w:val="none" w:sz="0" w:space="0" w:color="auto"/>
              </w:divBdr>
            </w:div>
          </w:divsChild>
        </w:div>
        <w:div w:id="73862120">
          <w:marLeft w:val="0"/>
          <w:marRight w:val="0"/>
          <w:marTop w:val="0"/>
          <w:marBottom w:val="0"/>
          <w:divBdr>
            <w:top w:val="none" w:sz="0" w:space="0" w:color="auto"/>
            <w:left w:val="none" w:sz="0" w:space="0" w:color="auto"/>
            <w:bottom w:val="none" w:sz="0" w:space="0" w:color="auto"/>
            <w:right w:val="none" w:sz="0" w:space="0" w:color="auto"/>
          </w:divBdr>
          <w:divsChild>
            <w:div w:id="451217563">
              <w:marLeft w:val="0"/>
              <w:marRight w:val="0"/>
              <w:marTop w:val="0"/>
              <w:marBottom w:val="0"/>
              <w:divBdr>
                <w:top w:val="none" w:sz="0" w:space="0" w:color="auto"/>
                <w:left w:val="none" w:sz="0" w:space="0" w:color="auto"/>
                <w:bottom w:val="none" w:sz="0" w:space="0" w:color="auto"/>
                <w:right w:val="none" w:sz="0" w:space="0" w:color="auto"/>
              </w:divBdr>
            </w:div>
            <w:div w:id="871115438">
              <w:marLeft w:val="0"/>
              <w:marRight w:val="0"/>
              <w:marTop w:val="0"/>
              <w:marBottom w:val="0"/>
              <w:divBdr>
                <w:top w:val="none" w:sz="0" w:space="0" w:color="auto"/>
                <w:left w:val="none" w:sz="0" w:space="0" w:color="auto"/>
                <w:bottom w:val="none" w:sz="0" w:space="0" w:color="auto"/>
                <w:right w:val="none" w:sz="0" w:space="0" w:color="auto"/>
              </w:divBdr>
            </w:div>
            <w:div w:id="1762869383">
              <w:marLeft w:val="0"/>
              <w:marRight w:val="0"/>
              <w:marTop w:val="0"/>
              <w:marBottom w:val="0"/>
              <w:divBdr>
                <w:top w:val="none" w:sz="0" w:space="0" w:color="auto"/>
                <w:left w:val="none" w:sz="0" w:space="0" w:color="auto"/>
                <w:bottom w:val="none" w:sz="0" w:space="0" w:color="auto"/>
                <w:right w:val="none" w:sz="0" w:space="0" w:color="auto"/>
              </w:divBdr>
            </w:div>
          </w:divsChild>
        </w:div>
        <w:div w:id="1308824072">
          <w:marLeft w:val="0"/>
          <w:marRight w:val="0"/>
          <w:marTop w:val="0"/>
          <w:marBottom w:val="0"/>
          <w:divBdr>
            <w:top w:val="none" w:sz="0" w:space="0" w:color="auto"/>
            <w:left w:val="none" w:sz="0" w:space="0" w:color="auto"/>
            <w:bottom w:val="none" w:sz="0" w:space="0" w:color="auto"/>
            <w:right w:val="none" w:sz="0" w:space="0" w:color="auto"/>
          </w:divBdr>
          <w:divsChild>
            <w:div w:id="1367683199">
              <w:marLeft w:val="0"/>
              <w:marRight w:val="0"/>
              <w:marTop w:val="0"/>
              <w:marBottom w:val="0"/>
              <w:divBdr>
                <w:top w:val="none" w:sz="0" w:space="0" w:color="auto"/>
                <w:left w:val="none" w:sz="0" w:space="0" w:color="auto"/>
                <w:bottom w:val="none" w:sz="0" w:space="0" w:color="auto"/>
                <w:right w:val="none" w:sz="0" w:space="0" w:color="auto"/>
              </w:divBdr>
            </w:div>
            <w:div w:id="88502592">
              <w:marLeft w:val="0"/>
              <w:marRight w:val="0"/>
              <w:marTop w:val="0"/>
              <w:marBottom w:val="0"/>
              <w:divBdr>
                <w:top w:val="none" w:sz="0" w:space="0" w:color="auto"/>
                <w:left w:val="none" w:sz="0" w:space="0" w:color="auto"/>
                <w:bottom w:val="none" w:sz="0" w:space="0" w:color="auto"/>
                <w:right w:val="none" w:sz="0" w:space="0" w:color="auto"/>
              </w:divBdr>
            </w:div>
          </w:divsChild>
        </w:div>
        <w:div w:id="1895504064">
          <w:marLeft w:val="0"/>
          <w:marRight w:val="0"/>
          <w:marTop w:val="0"/>
          <w:marBottom w:val="0"/>
          <w:divBdr>
            <w:top w:val="none" w:sz="0" w:space="0" w:color="auto"/>
            <w:left w:val="none" w:sz="0" w:space="0" w:color="auto"/>
            <w:bottom w:val="none" w:sz="0" w:space="0" w:color="auto"/>
            <w:right w:val="none" w:sz="0" w:space="0" w:color="auto"/>
          </w:divBdr>
          <w:divsChild>
            <w:div w:id="1041202845">
              <w:marLeft w:val="0"/>
              <w:marRight w:val="0"/>
              <w:marTop w:val="0"/>
              <w:marBottom w:val="0"/>
              <w:divBdr>
                <w:top w:val="none" w:sz="0" w:space="0" w:color="auto"/>
                <w:left w:val="none" w:sz="0" w:space="0" w:color="auto"/>
                <w:bottom w:val="none" w:sz="0" w:space="0" w:color="auto"/>
                <w:right w:val="none" w:sz="0" w:space="0" w:color="auto"/>
              </w:divBdr>
            </w:div>
          </w:divsChild>
        </w:div>
        <w:div w:id="1142236855">
          <w:marLeft w:val="0"/>
          <w:marRight w:val="0"/>
          <w:marTop w:val="0"/>
          <w:marBottom w:val="0"/>
          <w:divBdr>
            <w:top w:val="none" w:sz="0" w:space="0" w:color="auto"/>
            <w:left w:val="none" w:sz="0" w:space="0" w:color="auto"/>
            <w:bottom w:val="none" w:sz="0" w:space="0" w:color="auto"/>
            <w:right w:val="none" w:sz="0" w:space="0" w:color="auto"/>
          </w:divBdr>
          <w:divsChild>
            <w:div w:id="231893230">
              <w:marLeft w:val="0"/>
              <w:marRight w:val="0"/>
              <w:marTop w:val="0"/>
              <w:marBottom w:val="0"/>
              <w:divBdr>
                <w:top w:val="none" w:sz="0" w:space="0" w:color="auto"/>
                <w:left w:val="none" w:sz="0" w:space="0" w:color="auto"/>
                <w:bottom w:val="none" w:sz="0" w:space="0" w:color="auto"/>
                <w:right w:val="none" w:sz="0" w:space="0" w:color="auto"/>
              </w:divBdr>
            </w:div>
            <w:div w:id="290671523">
              <w:marLeft w:val="0"/>
              <w:marRight w:val="0"/>
              <w:marTop w:val="0"/>
              <w:marBottom w:val="0"/>
              <w:divBdr>
                <w:top w:val="none" w:sz="0" w:space="0" w:color="auto"/>
                <w:left w:val="none" w:sz="0" w:space="0" w:color="auto"/>
                <w:bottom w:val="none" w:sz="0" w:space="0" w:color="auto"/>
                <w:right w:val="none" w:sz="0" w:space="0" w:color="auto"/>
              </w:divBdr>
            </w:div>
          </w:divsChild>
        </w:div>
        <w:div w:id="132530688">
          <w:marLeft w:val="0"/>
          <w:marRight w:val="0"/>
          <w:marTop w:val="0"/>
          <w:marBottom w:val="0"/>
          <w:divBdr>
            <w:top w:val="none" w:sz="0" w:space="0" w:color="auto"/>
            <w:left w:val="none" w:sz="0" w:space="0" w:color="auto"/>
            <w:bottom w:val="none" w:sz="0" w:space="0" w:color="auto"/>
            <w:right w:val="none" w:sz="0" w:space="0" w:color="auto"/>
          </w:divBdr>
          <w:divsChild>
            <w:div w:id="1144008758">
              <w:marLeft w:val="0"/>
              <w:marRight w:val="0"/>
              <w:marTop w:val="0"/>
              <w:marBottom w:val="0"/>
              <w:divBdr>
                <w:top w:val="none" w:sz="0" w:space="0" w:color="auto"/>
                <w:left w:val="none" w:sz="0" w:space="0" w:color="auto"/>
                <w:bottom w:val="none" w:sz="0" w:space="0" w:color="auto"/>
                <w:right w:val="none" w:sz="0" w:space="0" w:color="auto"/>
              </w:divBdr>
            </w:div>
            <w:div w:id="668484112">
              <w:marLeft w:val="0"/>
              <w:marRight w:val="0"/>
              <w:marTop w:val="0"/>
              <w:marBottom w:val="0"/>
              <w:divBdr>
                <w:top w:val="none" w:sz="0" w:space="0" w:color="auto"/>
                <w:left w:val="none" w:sz="0" w:space="0" w:color="auto"/>
                <w:bottom w:val="none" w:sz="0" w:space="0" w:color="auto"/>
                <w:right w:val="none" w:sz="0" w:space="0" w:color="auto"/>
              </w:divBdr>
            </w:div>
          </w:divsChild>
        </w:div>
        <w:div w:id="128130186">
          <w:marLeft w:val="0"/>
          <w:marRight w:val="0"/>
          <w:marTop w:val="0"/>
          <w:marBottom w:val="0"/>
          <w:divBdr>
            <w:top w:val="none" w:sz="0" w:space="0" w:color="auto"/>
            <w:left w:val="none" w:sz="0" w:space="0" w:color="auto"/>
            <w:bottom w:val="none" w:sz="0" w:space="0" w:color="auto"/>
            <w:right w:val="none" w:sz="0" w:space="0" w:color="auto"/>
          </w:divBdr>
          <w:divsChild>
            <w:div w:id="404034962">
              <w:marLeft w:val="0"/>
              <w:marRight w:val="0"/>
              <w:marTop w:val="0"/>
              <w:marBottom w:val="0"/>
              <w:divBdr>
                <w:top w:val="none" w:sz="0" w:space="0" w:color="auto"/>
                <w:left w:val="none" w:sz="0" w:space="0" w:color="auto"/>
                <w:bottom w:val="none" w:sz="0" w:space="0" w:color="auto"/>
                <w:right w:val="none" w:sz="0" w:space="0" w:color="auto"/>
              </w:divBdr>
            </w:div>
          </w:divsChild>
        </w:div>
        <w:div w:id="313294503">
          <w:marLeft w:val="0"/>
          <w:marRight w:val="0"/>
          <w:marTop w:val="0"/>
          <w:marBottom w:val="0"/>
          <w:divBdr>
            <w:top w:val="none" w:sz="0" w:space="0" w:color="auto"/>
            <w:left w:val="none" w:sz="0" w:space="0" w:color="auto"/>
            <w:bottom w:val="none" w:sz="0" w:space="0" w:color="auto"/>
            <w:right w:val="none" w:sz="0" w:space="0" w:color="auto"/>
          </w:divBdr>
          <w:divsChild>
            <w:div w:id="1716200804">
              <w:marLeft w:val="0"/>
              <w:marRight w:val="0"/>
              <w:marTop w:val="0"/>
              <w:marBottom w:val="0"/>
              <w:divBdr>
                <w:top w:val="none" w:sz="0" w:space="0" w:color="auto"/>
                <w:left w:val="none" w:sz="0" w:space="0" w:color="auto"/>
                <w:bottom w:val="none" w:sz="0" w:space="0" w:color="auto"/>
                <w:right w:val="none" w:sz="0" w:space="0" w:color="auto"/>
              </w:divBdr>
            </w:div>
          </w:divsChild>
        </w:div>
        <w:div w:id="1501581825">
          <w:marLeft w:val="0"/>
          <w:marRight w:val="0"/>
          <w:marTop w:val="0"/>
          <w:marBottom w:val="0"/>
          <w:divBdr>
            <w:top w:val="none" w:sz="0" w:space="0" w:color="auto"/>
            <w:left w:val="none" w:sz="0" w:space="0" w:color="auto"/>
            <w:bottom w:val="none" w:sz="0" w:space="0" w:color="auto"/>
            <w:right w:val="none" w:sz="0" w:space="0" w:color="auto"/>
          </w:divBdr>
          <w:divsChild>
            <w:div w:id="2065131115">
              <w:marLeft w:val="0"/>
              <w:marRight w:val="0"/>
              <w:marTop w:val="0"/>
              <w:marBottom w:val="0"/>
              <w:divBdr>
                <w:top w:val="none" w:sz="0" w:space="0" w:color="auto"/>
                <w:left w:val="none" w:sz="0" w:space="0" w:color="auto"/>
                <w:bottom w:val="none" w:sz="0" w:space="0" w:color="auto"/>
                <w:right w:val="none" w:sz="0" w:space="0" w:color="auto"/>
              </w:divBdr>
            </w:div>
            <w:div w:id="845436169">
              <w:marLeft w:val="0"/>
              <w:marRight w:val="0"/>
              <w:marTop w:val="0"/>
              <w:marBottom w:val="0"/>
              <w:divBdr>
                <w:top w:val="none" w:sz="0" w:space="0" w:color="auto"/>
                <w:left w:val="none" w:sz="0" w:space="0" w:color="auto"/>
                <w:bottom w:val="none" w:sz="0" w:space="0" w:color="auto"/>
                <w:right w:val="none" w:sz="0" w:space="0" w:color="auto"/>
              </w:divBdr>
            </w:div>
          </w:divsChild>
        </w:div>
        <w:div w:id="406653511">
          <w:marLeft w:val="0"/>
          <w:marRight w:val="0"/>
          <w:marTop w:val="0"/>
          <w:marBottom w:val="0"/>
          <w:divBdr>
            <w:top w:val="none" w:sz="0" w:space="0" w:color="auto"/>
            <w:left w:val="none" w:sz="0" w:space="0" w:color="auto"/>
            <w:bottom w:val="none" w:sz="0" w:space="0" w:color="auto"/>
            <w:right w:val="none" w:sz="0" w:space="0" w:color="auto"/>
          </w:divBdr>
          <w:divsChild>
            <w:div w:id="19666264">
              <w:marLeft w:val="0"/>
              <w:marRight w:val="0"/>
              <w:marTop w:val="0"/>
              <w:marBottom w:val="0"/>
              <w:divBdr>
                <w:top w:val="none" w:sz="0" w:space="0" w:color="auto"/>
                <w:left w:val="none" w:sz="0" w:space="0" w:color="auto"/>
                <w:bottom w:val="none" w:sz="0" w:space="0" w:color="auto"/>
                <w:right w:val="none" w:sz="0" w:space="0" w:color="auto"/>
              </w:divBdr>
            </w:div>
            <w:div w:id="1769546795">
              <w:marLeft w:val="0"/>
              <w:marRight w:val="0"/>
              <w:marTop w:val="0"/>
              <w:marBottom w:val="0"/>
              <w:divBdr>
                <w:top w:val="none" w:sz="0" w:space="0" w:color="auto"/>
                <w:left w:val="none" w:sz="0" w:space="0" w:color="auto"/>
                <w:bottom w:val="none" w:sz="0" w:space="0" w:color="auto"/>
                <w:right w:val="none" w:sz="0" w:space="0" w:color="auto"/>
              </w:divBdr>
            </w:div>
          </w:divsChild>
        </w:div>
        <w:div w:id="365183530">
          <w:marLeft w:val="0"/>
          <w:marRight w:val="0"/>
          <w:marTop w:val="0"/>
          <w:marBottom w:val="0"/>
          <w:divBdr>
            <w:top w:val="none" w:sz="0" w:space="0" w:color="auto"/>
            <w:left w:val="none" w:sz="0" w:space="0" w:color="auto"/>
            <w:bottom w:val="none" w:sz="0" w:space="0" w:color="auto"/>
            <w:right w:val="none" w:sz="0" w:space="0" w:color="auto"/>
          </w:divBdr>
          <w:divsChild>
            <w:div w:id="1176774385">
              <w:marLeft w:val="0"/>
              <w:marRight w:val="0"/>
              <w:marTop w:val="0"/>
              <w:marBottom w:val="0"/>
              <w:divBdr>
                <w:top w:val="none" w:sz="0" w:space="0" w:color="auto"/>
                <w:left w:val="none" w:sz="0" w:space="0" w:color="auto"/>
                <w:bottom w:val="none" w:sz="0" w:space="0" w:color="auto"/>
                <w:right w:val="none" w:sz="0" w:space="0" w:color="auto"/>
              </w:divBdr>
            </w:div>
            <w:div w:id="5131306">
              <w:marLeft w:val="0"/>
              <w:marRight w:val="0"/>
              <w:marTop w:val="0"/>
              <w:marBottom w:val="0"/>
              <w:divBdr>
                <w:top w:val="none" w:sz="0" w:space="0" w:color="auto"/>
                <w:left w:val="none" w:sz="0" w:space="0" w:color="auto"/>
                <w:bottom w:val="none" w:sz="0" w:space="0" w:color="auto"/>
                <w:right w:val="none" w:sz="0" w:space="0" w:color="auto"/>
              </w:divBdr>
            </w:div>
          </w:divsChild>
        </w:div>
        <w:div w:id="266473473">
          <w:marLeft w:val="0"/>
          <w:marRight w:val="0"/>
          <w:marTop w:val="0"/>
          <w:marBottom w:val="0"/>
          <w:divBdr>
            <w:top w:val="none" w:sz="0" w:space="0" w:color="auto"/>
            <w:left w:val="none" w:sz="0" w:space="0" w:color="auto"/>
            <w:bottom w:val="none" w:sz="0" w:space="0" w:color="auto"/>
            <w:right w:val="none" w:sz="0" w:space="0" w:color="auto"/>
          </w:divBdr>
          <w:divsChild>
            <w:div w:id="1687054292">
              <w:marLeft w:val="0"/>
              <w:marRight w:val="0"/>
              <w:marTop w:val="0"/>
              <w:marBottom w:val="0"/>
              <w:divBdr>
                <w:top w:val="none" w:sz="0" w:space="0" w:color="auto"/>
                <w:left w:val="none" w:sz="0" w:space="0" w:color="auto"/>
                <w:bottom w:val="none" w:sz="0" w:space="0" w:color="auto"/>
                <w:right w:val="none" w:sz="0" w:space="0" w:color="auto"/>
              </w:divBdr>
            </w:div>
            <w:div w:id="1496065419">
              <w:marLeft w:val="0"/>
              <w:marRight w:val="0"/>
              <w:marTop w:val="0"/>
              <w:marBottom w:val="0"/>
              <w:divBdr>
                <w:top w:val="none" w:sz="0" w:space="0" w:color="auto"/>
                <w:left w:val="none" w:sz="0" w:space="0" w:color="auto"/>
                <w:bottom w:val="none" w:sz="0" w:space="0" w:color="auto"/>
                <w:right w:val="none" w:sz="0" w:space="0" w:color="auto"/>
              </w:divBdr>
            </w:div>
            <w:div w:id="1356690801">
              <w:marLeft w:val="0"/>
              <w:marRight w:val="0"/>
              <w:marTop w:val="0"/>
              <w:marBottom w:val="0"/>
              <w:divBdr>
                <w:top w:val="none" w:sz="0" w:space="0" w:color="auto"/>
                <w:left w:val="none" w:sz="0" w:space="0" w:color="auto"/>
                <w:bottom w:val="none" w:sz="0" w:space="0" w:color="auto"/>
                <w:right w:val="none" w:sz="0" w:space="0" w:color="auto"/>
              </w:divBdr>
            </w:div>
          </w:divsChild>
        </w:div>
        <w:div w:id="605775409">
          <w:marLeft w:val="0"/>
          <w:marRight w:val="0"/>
          <w:marTop w:val="0"/>
          <w:marBottom w:val="0"/>
          <w:divBdr>
            <w:top w:val="none" w:sz="0" w:space="0" w:color="auto"/>
            <w:left w:val="none" w:sz="0" w:space="0" w:color="auto"/>
            <w:bottom w:val="none" w:sz="0" w:space="0" w:color="auto"/>
            <w:right w:val="none" w:sz="0" w:space="0" w:color="auto"/>
          </w:divBdr>
          <w:divsChild>
            <w:div w:id="135532458">
              <w:marLeft w:val="0"/>
              <w:marRight w:val="0"/>
              <w:marTop w:val="0"/>
              <w:marBottom w:val="0"/>
              <w:divBdr>
                <w:top w:val="none" w:sz="0" w:space="0" w:color="auto"/>
                <w:left w:val="none" w:sz="0" w:space="0" w:color="auto"/>
                <w:bottom w:val="none" w:sz="0" w:space="0" w:color="auto"/>
                <w:right w:val="none" w:sz="0" w:space="0" w:color="auto"/>
              </w:divBdr>
            </w:div>
            <w:div w:id="1806195946">
              <w:marLeft w:val="0"/>
              <w:marRight w:val="0"/>
              <w:marTop w:val="0"/>
              <w:marBottom w:val="0"/>
              <w:divBdr>
                <w:top w:val="none" w:sz="0" w:space="0" w:color="auto"/>
                <w:left w:val="none" w:sz="0" w:space="0" w:color="auto"/>
                <w:bottom w:val="none" w:sz="0" w:space="0" w:color="auto"/>
                <w:right w:val="none" w:sz="0" w:space="0" w:color="auto"/>
              </w:divBdr>
            </w:div>
          </w:divsChild>
        </w:div>
        <w:div w:id="512960863">
          <w:marLeft w:val="0"/>
          <w:marRight w:val="0"/>
          <w:marTop w:val="0"/>
          <w:marBottom w:val="0"/>
          <w:divBdr>
            <w:top w:val="none" w:sz="0" w:space="0" w:color="auto"/>
            <w:left w:val="none" w:sz="0" w:space="0" w:color="auto"/>
            <w:bottom w:val="none" w:sz="0" w:space="0" w:color="auto"/>
            <w:right w:val="none" w:sz="0" w:space="0" w:color="auto"/>
          </w:divBdr>
          <w:divsChild>
            <w:div w:id="138965291">
              <w:marLeft w:val="0"/>
              <w:marRight w:val="0"/>
              <w:marTop w:val="0"/>
              <w:marBottom w:val="0"/>
              <w:divBdr>
                <w:top w:val="none" w:sz="0" w:space="0" w:color="auto"/>
                <w:left w:val="none" w:sz="0" w:space="0" w:color="auto"/>
                <w:bottom w:val="none" w:sz="0" w:space="0" w:color="auto"/>
                <w:right w:val="none" w:sz="0" w:space="0" w:color="auto"/>
              </w:divBdr>
            </w:div>
            <w:div w:id="689264343">
              <w:marLeft w:val="0"/>
              <w:marRight w:val="0"/>
              <w:marTop w:val="0"/>
              <w:marBottom w:val="0"/>
              <w:divBdr>
                <w:top w:val="none" w:sz="0" w:space="0" w:color="auto"/>
                <w:left w:val="none" w:sz="0" w:space="0" w:color="auto"/>
                <w:bottom w:val="none" w:sz="0" w:space="0" w:color="auto"/>
                <w:right w:val="none" w:sz="0" w:space="0" w:color="auto"/>
              </w:divBdr>
            </w:div>
          </w:divsChild>
        </w:div>
        <w:div w:id="1704208590">
          <w:marLeft w:val="0"/>
          <w:marRight w:val="0"/>
          <w:marTop w:val="0"/>
          <w:marBottom w:val="0"/>
          <w:divBdr>
            <w:top w:val="none" w:sz="0" w:space="0" w:color="auto"/>
            <w:left w:val="none" w:sz="0" w:space="0" w:color="auto"/>
            <w:bottom w:val="none" w:sz="0" w:space="0" w:color="auto"/>
            <w:right w:val="none" w:sz="0" w:space="0" w:color="auto"/>
          </w:divBdr>
          <w:divsChild>
            <w:div w:id="670450470">
              <w:marLeft w:val="0"/>
              <w:marRight w:val="0"/>
              <w:marTop w:val="0"/>
              <w:marBottom w:val="0"/>
              <w:divBdr>
                <w:top w:val="none" w:sz="0" w:space="0" w:color="auto"/>
                <w:left w:val="none" w:sz="0" w:space="0" w:color="auto"/>
                <w:bottom w:val="none" w:sz="0" w:space="0" w:color="auto"/>
                <w:right w:val="none" w:sz="0" w:space="0" w:color="auto"/>
              </w:divBdr>
            </w:div>
            <w:div w:id="575550874">
              <w:marLeft w:val="0"/>
              <w:marRight w:val="0"/>
              <w:marTop w:val="0"/>
              <w:marBottom w:val="0"/>
              <w:divBdr>
                <w:top w:val="none" w:sz="0" w:space="0" w:color="auto"/>
                <w:left w:val="none" w:sz="0" w:space="0" w:color="auto"/>
                <w:bottom w:val="none" w:sz="0" w:space="0" w:color="auto"/>
                <w:right w:val="none" w:sz="0" w:space="0" w:color="auto"/>
              </w:divBdr>
            </w:div>
          </w:divsChild>
        </w:div>
        <w:div w:id="2084175939">
          <w:marLeft w:val="0"/>
          <w:marRight w:val="0"/>
          <w:marTop w:val="0"/>
          <w:marBottom w:val="0"/>
          <w:divBdr>
            <w:top w:val="none" w:sz="0" w:space="0" w:color="auto"/>
            <w:left w:val="none" w:sz="0" w:space="0" w:color="auto"/>
            <w:bottom w:val="none" w:sz="0" w:space="0" w:color="auto"/>
            <w:right w:val="none" w:sz="0" w:space="0" w:color="auto"/>
          </w:divBdr>
          <w:divsChild>
            <w:div w:id="98112723">
              <w:marLeft w:val="0"/>
              <w:marRight w:val="0"/>
              <w:marTop w:val="0"/>
              <w:marBottom w:val="0"/>
              <w:divBdr>
                <w:top w:val="none" w:sz="0" w:space="0" w:color="auto"/>
                <w:left w:val="none" w:sz="0" w:space="0" w:color="auto"/>
                <w:bottom w:val="none" w:sz="0" w:space="0" w:color="auto"/>
                <w:right w:val="none" w:sz="0" w:space="0" w:color="auto"/>
              </w:divBdr>
            </w:div>
          </w:divsChild>
        </w:div>
        <w:div w:id="2032880351">
          <w:marLeft w:val="0"/>
          <w:marRight w:val="0"/>
          <w:marTop w:val="0"/>
          <w:marBottom w:val="0"/>
          <w:divBdr>
            <w:top w:val="none" w:sz="0" w:space="0" w:color="auto"/>
            <w:left w:val="none" w:sz="0" w:space="0" w:color="auto"/>
            <w:bottom w:val="none" w:sz="0" w:space="0" w:color="auto"/>
            <w:right w:val="none" w:sz="0" w:space="0" w:color="auto"/>
          </w:divBdr>
          <w:divsChild>
            <w:div w:id="53360227">
              <w:marLeft w:val="0"/>
              <w:marRight w:val="0"/>
              <w:marTop w:val="0"/>
              <w:marBottom w:val="0"/>
              <w:divBdr>
                <w:top w:val="none" w:sz="0" w:space="0" w:color="auto"/>
                <w:left w:val="none" w:sz="0" w:space="0" w:color="auto"/>
                <w:bottom w:val="none" w:sz="0" w:space="0" w:color="auto"/>
                <w:right w:val="none" w:sz="0" w:space="0" w:color="auto"/>
              </w:divBdr>
            </w:div>
            <w:div w:id="224293442">
              <w:marLeft w:val="0"/>
              <w:marRight w:val="0"/>
              <w:marTop w:val="0"/>
              <w:marBottom w:val="0"/>
              <w:divBdr>
                <w:top w:val="none" w:sz="0" w:space="0" w:color="auto"/>
                <w:left w:val="none" w:sz="0" w:space="0" w:color="auto"/>
                <w:bottom w:val="none" w:sz="0" w:space="0" w:color="auto"/>
                <w:right w:val="none" w:sz="0" w:space="0" w:color="auto"/>
              </w:divBdr>
            </w:div>
          </w:divsChild>
        </w:div>
        <w:div w:id="1568304689">
          <w:marLeft w:val="0"/>
          <w:marRight w:val="0"/>
          <w:marTop w:val="0"/>
          <w:marBottom w:val="0"/>
          <w:divBdr>
            <w:top w:val="none" w:sz="0" w:space="0" w:color="auto"/>
            <w:left w:val="none" w:sz="0" w:space="0" w:color="auto"/>
            <w:bottom w:val="none" w:sz="0" w:space="0" w:color="auto"/>
            <w:right w:val="none" w:sz="0" w:space="0" w:color="auto"/>
          </w:divBdr>
          <w:divsChild>
            <w:div w:id="1669862817">
              <w:marLeft w:val="0"/>
              <w:marRight w:val="0"/>
              <w:marTop w:val="0"/>
              <w:marBottom w:val="0"/>
              <w:divBdr>
                <w:top w:val="none" w:sz="0" w:space="0" w:color="auto"/>
                <w:left w:val="none" w:sz="0" w:space="0" w:color="auto"/>
                <w:bottom w:val="none" w:sz="0" w:space="0" w:color="auto"/>
                <w:right w:val="none" w:sz="0" w:space="0" w:color="auto"/>
              </w:divBdr>
            </w:div>
            <w:div w:id="1057044962">
              <w:marLeft w:val="0"/>
              <w:marRight w:val="0"/>
              <w:marTop w:val="0"/>
              <w:marBottom w:val="0"/>
              <w:divBdr>
                <w:top w:val="none" w:sz="0" w:space="0" w:color="auto"/>
                <w:left w:val="none" w:sz="0" w:space="0" w:color="auto"/>
                <w:bottom w:val="none" w:sz="0" w:space="0" w:color="auto"/>
                <w:right w:val="none" w:sz="0" w:space="0" w:color="auto"/>
              </w:divBdr>
            </w:div>
            <w:div w:id="547493395">
              <w:marLeft w:val="0"/>
              <w:marRight w:val="0"/>
              <w:marTop w:val="0"/>
              <w:marBottom w:val="0"/>
              <w:divBdr>
                <w:top w:val="none" w:sz="0" w:space="0" w:color="auto"/>
                <w:left w:val="none" w:sz="0" w:space="0" w:color="auto"/>
                <w:bottom w:val="none" w:sz="0" w:space="0" w:color="auto"/>
                <w:right w:val="none" w:sz="0" w:space="0" w:color="auto"/>
              </w:divBdr>
            </w:div>
            <w:div w:id="1831435262">
              <w:marLeft w:val="0"/>
              <w:marRight w:val="0"/>
              <w:marTop w:val="0"/>
              <w:marBottom w:val="0"/>
              <w:divBdr>
                <w:top w:val="none" w:sz="0" w:space="0" w:color="auto"/>
                <w:left w:val="none" w:sz="0" w:space="0" w:color="auto"/>
                <w:bottom w:val="none" w:sz="0" w:space="0" w:color="auto"/>
                <w:right w:val="none" w:sz="0" w:space="0" w:color="auto"/>
              </w:divBdr>
            </w:div>
          </w:divsChild>
        </w:div>
        <w:div w:id="716006070">
          <w:marLeft w:val="0"/>
          <w:marRight w:val="0"/>
          <w:marTop w:val="0"/>
          <w:marBottom w:val="0"/>
          <w:divBdr>
            <w:top w:val="none" w:sz="0" w:space="0" w:color="auto"/>
            <w:left w:val="none" w:sz="0" w:space="0" w:color="auto"/>
            <w:bottom w:val="none" w:sz="0" w:space="0" w:color="auto"/>
            <w:right w:val="none" w:sz="0" w:space="0" w:color="auto"/>
          </w:divBdr>
          <w:divsChild>
            <w:div w:id="109476546">
              <w:marLeft w:val="0"/>
              <w:marRight w:val="0"/>
              <w:marTop w:val="0"/>
              <w:marBottom w:val="0"/>
              <w:divBdr>
                <w:top w:val="none" w:sz="0" w:space="0" w:color="auto"/>
                <w:left w:val="none" w:sz="0" w:space="0" w:color="auto"/>
                <w:bottom w:val="none" w:sz="0" w:space="0" w:color="auto"/>
                <w:right w:val="none" w:sz="0" w:space="0" w:color="auto"/>
              </w:divBdr>
            </w:div>
            <w:div w:id="488904917">
              <w:marLeft w:val="0"/>
              <w:marRight w:val="0"/>
              <w:marTop w:val="0"/>
              <w:marBottom w:val="0"/>
              <w:divBdr>
                <w:top w:val="none" w:sz="0" w:space="0" w:color="auto"/>
                <w:left w:val="none" w:sz="0" w:space="0" w:color="auto"/>
                <w:bottom w:val="none" w:sz="0" w:space="0" w:color="auto"/>
                <w:right w:val="none" w:sz="0" w:space="0" w:color="auto"/>
              </w:divBdr>
            </w:div>
            <w:div w:id="893855514">
              <w:marLeft w:val="0"/>
              <w:marRight w:val="0"/>
              <w:marTop w:val="0"/>
              <w:marBottom w:val="0"/>
              <w:divBdr>
                <w:top w:val="none" w:sz="0" w:space="0" w:color="auto"/>
                <w:left w:val="none" w:sz="0" w:space="0" w:color="auto"/>
                <w:bottom w:val="none" w:sz="0" w:space="0" w:color="auto"/>
                <w:right w:val="none" w:sz="0" w:space="0" w:color="auto"/>
              </w:divBdr>
            </w:div>
          </w:divsChild>
        </w:div>
        <w:div w:id="1788700985">
          <w:marLeft w:val="0"/>
          <w:marRight w:val="0"/>
          <w:marTop w:val="0"/>
          <w:marBottom w:val="0"/>
          <w:divBdr>
            <w:top w:val="none" w:sz="0" w:space="0" w:color="auto"/>
            <w:left w:val="none" w:sz="0" w:space="0" w:color="auto"/>
            <w:bottom w:val="none" w:sz="0" w:space="0" w:color="auto"/>
            <w:right w:val="none" w:sz="0" w:space="0" w:color="auto"/>
          </w:divBdr>
          <w:divsChild>
            <w:div w:id="1957326301">
              <w:marLeft w:val="0"/>
              <w:marRight w:val="0"/>
              <w:marTop w:val="0"/>
              <w:marBottom w:val="0"/>
              <w:divBdr>
                <w:top w:val="none" w:sz="0" w:space="0" w:color="auto"/>
                <w:left w:val="none" w:sz="0" w:space="0" w:color="auto"/>
                <w:bottom w:val="none" w:sz="0" w:space="0" w:color="auto"/>
                <w:right w:val="none" w:sz="0" w:space="0" w:color="auto"/>
              </w:divBdr>
            </w:div>
          </w:divsChild>
        </w:div>
        <w:div w:id="433669344">
          <w:marLeft w:val="0"/>
          <w:marRight w:val="0"/>
          <w:marTop w:val="0"/>
          <w:marBottom w:val="0"/>
          <w:divBdr>
            <w:top w:val="none" w:sz="0" w:space="0" w:color="auto"/>
            <w:left w:val="none" w:sz="0" w:space="0" w:color="auto"/>
            <w:bottom w:val="none" w:sz="0" w:space="0" w:color="auto"/>
            <w:right w:val="none" w:sz="0" w:space="0" w:color="auto"/>
          </w:divBdr>
          <w:divsChild>
            <w:div w:id="1699283144">
              <w:marLeft w:val="0"/>
              <w:marRight w:val="0"/>
              <w:marTop w:val="0"/>
              <w:marBottom w:val="0"/>
              <w:divBdr>
                <w:top w:val="none" w:sz="0" w:space="0" w:color="auto"/>
                <w:left w:val="none" w:sz="0" w:space="0" w:color="auto"/>
                <w:bottom w:val="none" w:sz="0" w:space="0" w:color="auto"/>
                <w:right w:val="none" w:sz="0" w:space="0" w:color="auto"/>
              </w:divBdr>
            </w:div>
            <w:div w:id="127819770">
              <w:marLeft w:val="0"/>
              <w:marRight w:val="0"/>
              <w:marTop w:val="0"/>
              <w:marBottom w:val="0"/>
              <w:divBdr>
                <w:top w:val="none" w:sz="0" w:space="0" w:color="auto"/>
                <w:left w:val="none" w:sz="0" w:space="0" w:color="auto"/>
                <w:bottom w:val="none" w:sz="0" w:space="0" w:color="auto"/>
                <w:right w:val="none" w:sz="0" w:space="0" w:color="auto"/>
              </w:divBdr>
            </w:div>
          </w:divsChild>
        </w:div>
        <w:div w:id="1346710869">
          <w:marLeft w:val="0"/>
          <w:marRight w:val="0"/>
          <w:marTop w:val="0"/>
          <w:marBottom w:val="0"/>
          <w:divBdr>
            <w:top w:val="none" w:sz="0" w:space="0" w:color="auto"/>
            <w:left w:val="none" w:sz="0" w:space="0" w:color="auto"/>
            <w:bottom w:val="none" w:sz="0" w:space="0" w:color="auto"/>
            <w:right w:val="none" w:sz="0" w:space="0" w:color="auto"/>
          </w:divBdr>
          <w:divsChild>
            <w:div w:id="1722367719">
              <w:marLeft w:val="0"/>
              <w:marRight w:val="0"/>
              <w:marTop w:val="0"/>
              <w:marBottom w:val="0"/>
              <w:divBdr>
                <w:top w:val="none" w:sz="0" w:space="0" w:color="auto"/>
                <w:left w:val="none" w:sz="0" w:space="0" w:color="auto"/>
                <w:bottom w:val="none" w:sz="0" w:space="0" w:color="auto"/>
                <w:right w:val="none" w:sz="0" w:space="0" w:color="auto"/>
              </w:divBdr>
            </w:div>
            <w:div w:id="853305860">
              <w:marLeft w:val="0"/>
              <w:marRight w:val="0"/>
              <w:marTop w:val="0"/>
              <w:marBottom w:val="0"/>
              <w:divBdr>
                <w:top w:val="none" w:sz="0" w:space="0" w:color="auto"/>
                <w:left w:val="none" w:sz="0" w:space="0" w:color="auto"/>
                <w:bottom w:val="none" w:sz="0" w:space="0" w:color="auto"/>
                <w:right w:val="none" w:sz="0" w:space="0" w:color="auto"/>
              </w:divBdr>
            </w:div>
          </w:divsChild>
        </w:div>
        <w:div w:id="1359502601">
          <w:marLeft w:val="0"/>
          <w:marRight w:val="0"/>
          <w:marTop w:val="0"/>
          <w:marBottom w:val="0"/>
          <w:divBdr>
            <w:top w:val="none" w:sz="0" w:space="0" w:color="auto"/>
            <w:left w:val="none" w:sz="0" w:space="0" w:color="auto"/>
            <w:bottom w:val="none" w:sz="0" w:space="0" w:color="auto"/>
            <w:right w:val="none" w:sz="0" w:space="0" w:color="auto"/>
          </w:divBdr>
          <w:divsChild>
            <w:div w:id="983974321">
              <w:marLeft w:val="0"/>
              <w:marRight w:val="0"/>
              <w:marTop w:val="0"/>
              <w:marBottom w:val="0"/>
              <w:divBdr>
                <w:top w:val="none" w:sz="0" w:space="0" w:color="auto"/>
                <w:left w:val="none" w:sz="0" w:space="0" w:color="auto"/>
                <w:bottom w:val="none" w:sz="0" w:space="0" w:color="auto"/>
                <w:right w:val="none" w:sz="0" w:space="0" w:color="auto"/>
              </w:divBdr>
            </w:div>
            <w:div w:id="1034387406">
              <w:marLeft w:val="0"/>
              <w:marRight w:val="0"/>
              <w:marTop w:val="0"/>
              <w:marBottom w:val="0"/>
              <w:divBdr>
                <w:top w:val="none" w:sz="0" w:space="0" w:color="auto"/>
                <w:left w:val="none" w:sz="0" w:space="0" w:color="auto"/>
                <w:bottom w:val="none" w:sz="0" w:space="0" w:color="auto"/>
                <w:right w:val="none" w:sz="0" w:space="0" w:color="auto"/>
              </w:divBdr>
            </w:div>
            <w:div w:id="1081563876">
              <w:marLeft w:val="0"/>
              <w:marRight w:val="0"/>
              <w:marTop w:val="0"/>
              <w:marBottom w:val="0"/>
              <w:divBdr>
                <w:top w:val="none" w:sz="0" w:space="0" w:color="auto"/>
                <w:left w:val="none" w:sz="0" w:space="0" w:color="auto"/>
                <w:bottom w:val="none" w:sz="0" w:space="0" w:color="auto"/>
                <w:right w:val="none" w:sz="0" w:space="0" w:color="auto"/>
              </w:divBdr>
            </w:div>
            <w:div w:id="1902254774">
              <w:marLeft w:val="0"/>
              <w:marRight w:val="0"/>
              <w:marTop w:val="0"/>
              <w:marBottom w:val="0"/>
              <w:divBdr>
                <w:top w:val="none" w:sz="0" w:space="0" w:color="auto"/>
                <w:left w:val="none" w:sz="0" w:space="0" w:color="auto"/>
                <w:bottom w:val="none" w:sz="0" w:space="0" w:color="auto"/>
                <w:right w:val="none" w:sz="0" w:space="0" w:color="auto"/>
              </w:divBdr>
            </w:div>
            <w:div w:id="1106387307">
              <w:marLeft w:val="0"/>
              <w:marRight w:val="0"/>
              <w:marTop w:val="0"/>
              <w:marBottom w:val="0"/>
              <w:divBdr>
                <w:top w:val="none" w:sz="0" w:space="0" w:color="auto"/>
                <w:left w:val="none" w:sz="0" w:space="0" w:color="auto"/>
                <w:bottom w:val="none" w:sz="0" w:space="0" w:color="auto"/>
                <w:right w:val="none" w:sz="0" w:space="0" w:color="auto"/>
              </w:divBdr>
            </w:div>
            <w:div w:id="611011231">
              <w:marLeft w:val="0"/>
              <w:marRight w:val="0"/>
              <w:marTop w:val="0"/>
              <w:marBottom w:val="0"/>
              <w:divBdr>
                <w:top w:val="none" w:sz="0" w:space="0" w:color="auto"/>
                <w:left w:val="none" w:sz="0" w:space="0" w:color="auto"/>
                <w:bottom w:val="none" w:sz="0" w:space="0" w:color="auto"/>
                <w:right w:val="none" w:sz="0" w:space="0" w:color="auto"/>
              </w:divBdr>
            </w:div>
          </w:divsChild>
        </w:div>
        <w:div w:id="699555059">
          <w:marLeft w:val="0"/>
          <w:marRight w:val="0"/>
          <w:marTop w:val="0"/>
          <w:marBottom w:val="0"/>
          <w:divBdr>
            <w:top w:val="none" w:sz="0" w:space="0" w:color="auto"/>
            <w:left w:val="none" w:sz="0" w:space="0" w:color="auto"/>
            <w:bottom w:val="none" w:sz="0" w:space="0" w:color="auto"/>
            <w:right w:val="none" w:sz="0" w:space="0" w:color="auto"/>
          </w:divBdr>
          <w:divsChild>
            <w:div w:id="1140655702">
              <w:marLeft w:val="0"/>
              <w:marRight w:val="0"/>
              <w:marTop w:val="0"/>
              <w:marBottom w:val="0"/>
              <w:divBdr>
                <w:top w:val="none" w:sz="0" w:space="0" w:color="auto"/>
                <w:left w:val="none" w:sz="0" w:space="0" w:color="auto"/>
                <w:bottom w:val="none" w:sz="0" w:space="0" w:color="auto"/>
                <w:right w:val="none" w:sz="0" w:space="0" w:color="auto"/>
              </w:divBdr>
            </w:div>
          </w:divsChild>
        </w:div>
        <w:div w:id="1535733182">
          <w:marLeft w:val="0"/>
          <w:marRight w:val="0"/>
          <w:marTop w:val="0"/>
          <w:marBottom w:val="0"/>
          <w:divBdr>
            <w:top w:val="none" w:sz="0" w:space="0" w:color="auto"/>
            <w:left w:val="none" w:sz="0" w:space="0" w:color="auto"/>
            <w:bottom w:val="none" w:sz="0" w:space="0" w:color="auto"/>
            <w:right w:val="none" w:sz="0" w:space="0" w:color="auto"/>
          </w:divBdr>
          <w:divsChild>
            <w:div w:id="62526542">
              <w:marLeft w:val="0"/>
              <w:marRight w:val="0"/>
              <w:marTop w:val="0"/>
              <w:marBottom w:val="0"/>
              <w:divBdr>
                <w:top w:val="none" w:sz="0" w:space="0" w:color="auto"/>
                <w:left w:val="none" w:sz="0" w:space="0" w:color="auto"/>
                <w:bottom w:val="none" w:sz="0" w:space="0" w:color="auto"/>
                <w:right w:val="none" w:sz="0" w:space="0" w:color="auto"/>
              </w:divBdr>
            </w:div>
            <w:div w:id="293022739">
              <w:marLeft w:val="0"/>
              <w:marRight w:val="0"/>
              <w:marTop w:val="0"/>
              <w:marBottom w:val="0"/>
              <w:divBdr>
                <w:top w:val="none" w:sz="0" w:space="0" w:color="auto"/>
                <w:left w:val="none" w:sz="0" w:space="0" w:color="auto"/>
                <w:bottom w:val="none" w:sz="0" w:space="0" w:color="auto"/>
                <w:right w:val="none" w:sz="0" w:space="0" w:color="auto"/>
              </w:divBdr>
            </w:div>
          </w:divsChild>
        </w:div>
        <w:div w:id="1832674514">
          <w:marLeft w:val="0"/>
          <w:marRight w:val="0"/>
          <w:marTop w:val="0"/>
          <w:marBottom w:val="0"/>
          <w:divBdr>
            <w:top w:val="none" w:sz="0" w:space="0" w:color="auto"/>
            <w:left w:val="none" w:sz="0" w:space="0" w:color="auto"/>
            <w:bottom w:val="none" w:sz="0" w:space="0" w:color="auto"/>
            <w:right w:val="none" w:sz="0" w:space="0" w:color="auto"/>
          </w:divBdr>
          <w:divsChild>
            <w:div w:id="881359048">
              <w:marLeft w:val="0"/>
              <w:marRight w:val="0"/>
              <w:marTop w:val="0"/>
              <w:marBottom w:val="0"/>
              <w:divBdr>
                <w:top w:val="none" w:sz="0" w:space="0" w:color="auto"/>
                <w:left w:val="none" w:sz="0" w:space="0" w:color="auto"/>
                <w:bottom w:val="none" w:sz="0" w:space="0" w:color="auto"/>
                <w:right w:val="none" w:sz="0" w:space="0" w:color="auto"/>
              </w:divBdr>
            </w:div>
            <w:div w:id="1276210875">
              <w:marLeft w:val="0"/>
              <w:marRight w:val="0"/>
              <w:marTop w:val="0"/>
              <w:marBottom w:val="0"/>
              <w:divBdr>
                <w:top w:val="none" w:sz="0" w:space="0" w:color="auto"/>
                <w:left w:val="none" w:sz="0" w:space="0" w:color="auto"/>
                <w:bottom w:val="none" w:sz="0" w:space="0" w:color="auto"/>
                <w:right w:val="none" w:sz="0" w:space="0" w:color="auto"/>
              </w:divBdr>
            </w:div>
            <w:div w:id="311837210">
              <w:marLeft w:val="0"/>
              <w:marRight w:val="0"/>
              <w:marTop w:val="0"/>
              <w:marBottom w:val="0"/>
              <w:divBdr>
                <w:top w:val="none" w:sz="0" w:space="0" w:color="auto"/>
                <w:left w:val="none" w:sz="0" w:space="0" w:color="auto"/>
                <w:bottom w:val="none" w:sz="0" w:space="0" w:color="auto"/>
                <w:right w:val="none" w:sz="0" w:space="0" w:color="auto"/>
              </w:divBdr>
            </w:div>
          </w:divsChild>
        </w:div>
        <w:div w:id="151526131">
          <w:marLeft w:val="0"/>
          <w:marRight w:val="0"/>
          <w:marTop w:val="0"/>
          <w:marBottom w:val="0"/>
          <w:divBdr>
            <w:top w:val="none" w:sz="0" w:space="0" w:color="auto"/>
            <w:left w:val="none" w:sz="0" w:space="0" w:color="auto"/>
            <w:bottom w:val="none" w:sz="0" w:space="0" w:color="auto"/>
            <w:right w:val="none" w:sz="0" w:space="0" w:color="auto"/>
          </w:divBdr>
          <w:divsChild>
            <w:div w:id="35859583">
              <w:marLeft w:val="0"/>
              <w:marRight w:val="0"/>
              <w:marTop w:val="0"/>
              <w:marBottom w:val="0"/>
              <w:divBdr>
                <w:top w:val="none" w:sz="0" w:space="0" w:color="auto"/>
                <w:left w:val="none" w:sz="0" w:space="0" w:color="auto"/>
                <w:bottom w:val="none" w:sz="0" w:space="0" w:color="auto"/>
                <w:right w:val="none" w:sz="0" w:space="0" w:color="auto"/>
              </w:divBdr>
            </w:div>
          </w:divsChild>
        </w:div>
        <w:div w:id="1014301447">
          <w:marLeft w:val="0"/>
          <w:marRight w:val="0"/>
          <w:marTop w:val="0"/>
          <w:marBottom w:val="0"/>
          <w:divBdr>
            <w:top w:val="none" w:sz="0" w:space="0" w:color="auto"/>
            <w:left w:val="none" w:sz="0" w:space="0" w:color="auto"/>
            <w:bottom w:val="none" w:sz="0" w:space="0" w:color="auto"/>
            <w:right w:val="none" w:sz="0" w:space="0" w:color="auto"/>
          </w:divBdr>
          <w:divsChild>
            <w:div w:id="2123332391">
              <w:marLeft w:val="0"/>
              <w:marRight w:val="0"/>
              <w:marTop w:val="0"/>
              <w:marBottom w:val="0"/>
              <w:divBdr>
                <w:top w:val="none" w:sz="0" w:space="0" w:color="auto"/>
                <w:left w:val="none" w:sz="0" w:space="0" w:color="auto"/>
                <w:bottom w:val="none" w:sz="0" w:space="0" w:color="auto"/>
                <w:right w:val="none" w:sz="0" w:space="0" w:color="auto"/>
              </w:divBdr>
            </w:div>
          </w:divsChild>
        </w:div>
        <w:div w:id="1891261734">
          <w:marLeft w:val="0"/>
          <w:marRight w:val="0"/>
          <w:marTop w:val="0"/>
          <w:marBottom w:val="0"/>
          <w:divBdr>
            <w:top w:val="none" w:sz="0" w:space="0" w:color="auto"/>
            <w:left w:val="none" w:sz="0" w:space="0" w:color="auto"/>
            <w:bottom w:val="none" w:sz="0" w:space="0" w:color="auto"/>
            <w:right w:val="none" w:sz="0" w:space="0" w:color="auto"/>
          </w:divBdr>
          <w:divsChild>
            <w:div w:id="874121930">
              <w:marLeft w:val="0"/>
              <w:marRight w:val="0"/>
              <w:marTop w:val="0"/>
              <w:marBottom w:val="0"/>
              <w:divBdr>
                <w:top w:val="none" w:sz="0" w:space="0" w:color="auto"/>
                <w:left w:val="none" w:sz="0" w:space="0" w:color="auto"/>
                <w:bottom w:val="none" w:sz="0" w:space="0" w:color="auto"/>
                <w:right w:val="none" w:sz="0" w:space="0" w:color="auto"/>
              </w:divBdr>
            </w:div>
          </w:divsChild>
        </w:div>
        <w:div w:id="1053121386">
          <w:marLeft w:val="0"/>
          <w:marRight w:val="0"/>
          <w:marTop w:val="0"/>
          <w:marBottom w:val="0"/>
          <w:divBdr>
            <w:top w:val="none" w:sz="0" w:space="0" w:color="auto"/>
            <w:left w:val="none" w:sz="0" w:space="0" w:color="auto"/>
            <w:bottom w:val="none" w:sz="0" w:space="0" w:color="auto"/>
            <w:right w:val="none" w:sz="0" w:space="0" w:color="auto"/>
          </w:divBdr>
          <w:divsChild>
            <w:div w:id="544490501">
              <w:marLeft w:val="0"/>
              <w:marRight w:val="0"/>
              <w:marTop w:val="0"/>
              <w:marBottom w:val="0"/>
              <w:divBdr>
                <w:top w:val="none" w:sz="0" w:space="0" w:color="auto"/>
                <w:left w:val="none" w:sz="0" w:space="0" w:color="auto"/>
                <w:bottom w:val="none" w:sz="0" w:space="0" w:color="auto"/>
                <w:right w:val="none" w:sz="0" w:space="0" w:color="auto"/>
              </w:divBdr>
            </w:div>
            <w:div w:id="82535629">
              <w:marLeft w:val="0"/>
              <w:marRight w:val="0"/>
              <w:marTop w:val="0"/>
              <w:marBottom w:val="0"/>
              <w:divBdr>
                <w:top w:val="none" w:sz="0" w:space="0" w:color="auto"/>
                <w:left w:val="none" w:sz="0" w:space="0" w:color="auto"/>
                <w:bottom w:val="none" w:sz="0" w:space="0" w:color="auto"/>
                <w:right w:val="none" w:sz="0" w:space="0" w:color="auto"/>
              </w:divBdr>
            </w:div>
          </w:divsChild>
        </w:div>
        <w:div w:id="1255166177">
          <w:marLeft w:val="0"/>
          <w:marRight w:val="0"/>
          <w:marTop w:val="0"/>
          <w:marBottom w:val="0"/>
          <w:divBdr>
            <w:top w:val="none" w:sz="0" w:space="0" w:color="auto"/>
            <w:left w:val="none" w:sz="0" w:space="0" w:color="auto"/>
            <w:bottom w:val="none" w:sz="0" w:space="0" w:color="auto"/>
            <w:right w:val="none" w:sz="0" w:space="0" w:color="auto"/>
          </w:divBdr>
          <w:divsChild>
            <w:div w:id="107286698">
              <w:marLeft w:val="0"/>
              <w:marRight w:val="0"/>
              <w:marTop w:val="0"/>
              <w:marBottom w:val="0"/>
              <w:divBdr>
                <w:top w:val="none" w:sz="0" w:space="0" w:color="auto"/>
                <w:left w:val="none" w:sz="0" w:space="0" w:color="auto"/>
                <w:bottom w:val="none" w:sz="0" w:space="0" w:color="auto"/>
                <w:right w:val="none" w:sz="0" w:space="0" w:color="auto"/>
              </w:divBdr>
            </w:div>
          </w:divsChild>
        </w:div>
        <w:div w:id="253126543">
          <w:marLeft w:val="0"/>
          <w:marRight w:val="0"/>
          <w:marTop w:val="0"/>
          <w:marBottom w:val="0"/>
          <w:divBdr>
            <w:top w:val="none" w:sz="0" w:space="0" w:color="auto"/>
            <w:left w:val="none" w:sz="0" w:space="0" w:color="auto"/>
            <w:bottom w:val="none" w:sz="0" w:space="0" w:color="auto"/>
            <w:right w:val="none" w:sz="0" w:space="0" w:color="auto"/>
          </w:divBdr>
          <w:divsChild>
            <w:div w:id="1528718177">
              <w:marLeft w:val="0"/>
              <w:marRight w:val="0"/>
              <w:marTop w:val="0"/>
              <w:marBottom w:val="0"/>
              <w:divBdr>
                <w:top w:val="none" w:sz="0" w:space="0" w:color="auto"/>
                <w:left w:val="none" w:sz="0" w:space="0" w:color="auto"/>
                <w:bottom w:val="none" w:sz="0" w:space="0" w:color="auto"/>
                <w:right w:val="none" w:sz="0" w:space="0" w:color="auto"/>
              </w:divBdr>
            </w:div>
            <w:div w:id="515002396">
              <w:marLeft w:val="0"/>
              <w:marRight w:val="0"/>
              <w:marTop w:val="0"/>
              <w:marBottom w:val="0"/>
              <w:divBdr>
                <w:top w:val="none" w:sz="0" w:space="0" w:color="auto"/>
                <w:left w:val="none" w:sz="0" w:space="0" w:color="auto"/>
                <w:bottom w:val="none" w:sz="0" w:space="0" w:color="auto"/>
                <w:right w:val="none" w:sz="0" w:space="0" w:color="auto"/>
              </w:divBdr>
            </w:div>
            <w:div w:id="1562398826">
              <w:marLeft w:val="0"/>
              <w:marRight w:val="0"/>
              <w:marTop w:val="0"/>
              <w:marBottom w:val="0"/>
              <w:divBdr>
                <w:top w:val="none" w:sz="0" w:space="0" w:color="auto"/>
                <w:left w:val="none" w:sz="0" w:space="0" w:color="auto"/>
                <w:bottom w:val="none" w:sz="0" w:space="0" w:color="auto"/>
                <w:right w:val="none" w:sz="0" w:space="0" w:color="auto"/>
              </w:divBdr>
            </w:div>
          </w:divsChild>
        </w:div>
        <w:div w:id="45379913">
          <w:marLeft w:val="0"/>
          <w:marRight w:val="0"/>
          <w:marTop w:val="0"/>
          <w:marBottom w:val="0"/>
          <w:divBdr>
            <w:top w:val="none" w:sz="0" w:space="0" w:color="auto"/>
            <w:left w:val="none" w:sz="0" w:space="0" w:color="auto"/>
            <w:bottom w:val="none" w:sz="0" w:space="0" w:color="auto"/>
            <w:right w:val="none" w:sz="0" w:space="0" w:color="auto"/>
          </w:divBdr>
          <w:divsChild>
            <w:div w:id="210924161">
              <w:marLeft w:val="0"/>
              <w:marRight w:val="0"/>
              <w:marTop w:val="0"/>
              <w:marBottom w:val="0"/>
              <w:divBdr>
                <w:top w:val="none" w:sz="0" w:space="0" w:color="auto"/>
                <w:left w:val="none" w:sz="0" w:space="0" w:color="auto"/>
                <w:bottom w:val="none" w:sz="0" w:space="0" w:color="auto"/>
                <w:right w:val="none" w:sz="0" w:space="0" w:color="auto"/>
              </w:divBdr>
            </w:div>
            <w:div w:id="1613973219">
              <w:marLeft w:val="0"/>
              <w:marRight w:val="0"/>
              <w:marTop w:val="0"/>
              <w:marBottom w:val="0"/>
              <w:divBdr>
                <w:top w:val="none" w:sz="0" w:space="0" w:color="auto"/>
                <w:left w:val="none" w:sz="0" w:space="0" w:color="auto"/>
                <w:bottom w:val="none" w:sz="0" w:space="0" w:color="auto"/>
                <w:right w:val="none" w:sz="0" w:space="0" w:color="auto"/>
              </w:divBdr>
            </w:div>
          </w:divsChild>
        </w:div>
        <w:div w:id="2035495651">
          <w:marLeft w:val="0"/>
          <w:marRight w:val="0"/>
          <w:marTop w:val="0"/>
          <w:marBottom w:val="0"/>
          <w:divBdr>
            <w:top w:val="none" w:sz="0" w:space="0" w:color="auto"/>
            <w:left w:val="none" w:sz="0" w:space="0" w:color="auto"/>
            <w:bottom w:val="none" w:sz="0" w:space="0" w:color="auto"/>
            <w:right w:val="none" w:sz="0" w:space="0" w:color="auto"/>
          </w:divBdr>
          <w:divsChild>
            <w:div w:id="878932259">
              <w:marLeft w:val="0"/>
              <w:marRight w:val="0"/>
              <w:marTop w:val="0"/>
              <w:marBottom w:val="0"/>
              <w:divBdr>
                <w:top w:val="none" w:sz="0" w:space="0" w:color="auto"/>
                <w:left w:val="none" w:sz="0" w:space="0" w:color="auto"/>
                <w:bottom w:val="none" w:sz="0" w:space="0" w:color="auto"/>
                <w:right w:val="none" w:sz="0" w:space="0" w:color="auto"/>
              </w:divBdr>
            </w:div>
            <w:div w:id="2045909345">
              <w:marLeft w:val="0"/>
              <w:marRight w:val="0"/>
              <w:marTop w:val="0"/>
              <w:marBottom w:val="0"/>
              <w:divBdr>
                <w:top w:val="none" w:sz="0" w:space="0" w:color="auto"/>
                <w:left w:val="none" w:sz="0" w:space="0" w:color="auto"/>
                <w:bottom w:val="none" w:sz="0" w:space="0" w:color="auto"/>
                <w:right w:val="none" w:sz="0" w:space="0" w:color="auto"/>
              </w:divBdr>
            </w:div>
            <w:div w:id="947273035">
              <w:marLeft w:val="0"/>
              <w:marRight w:val="0"/>
              <w:marTop w:val="0"/>
              <w:marBottom w:val="0"/>
              <w:divBdr>
                <w:top w:val="none" w:sz="0" w:space="0" w:color="auto"/>
                <w:left w:val="none" w:sz="0" w:space="0" w:color="auto"/>
                <w:bottom w:val="none" w:sz="0" w:space="0" w:color="auto"/>
                <w:right w:val="none" w:sz="0" w:space="0" w:color="auto"/>
              </w:divBdr>
            </w:div>
          </w:divsChild>
        </w:div>
        <w:div w:id="1569072920">
          <w:marLeft w:val="0"/>
          <w:marRight w:val="0"/>
          <w:marTop w:val="0"/>
          <w:marBottom w:val="0"/>
          <w:divBdr>
            <w:top w:val="none" w:sz="0" w:space="0" w:color="auto"/>
            <w:left w:val="none" w:sz="0" w:space="0" w:color="auto"/>
            <w:bottom w:val="none" w:sz="0" w:space="0" w:color="auto"/>
            <w:right w:val="none" w:sz="0" w:space="0" w:color="auto"/>
          </w:divBdr>
          <w:divsChild>
            <w:div w:id="1451510713">
              <w:marLeft w:val="0"/>
              <w:marRight w:val="0"/>
              <w:marTop w:val="0"/>
              <w:marBottom w:val="0"/>
              <w:divBdr>
                <w:top w:val="none" w:sz="0" w:space="0" w:color="auto"/>
                <w:left w:val="none" w:sz="0" w:space="0" w:color="auto"/>
                <w:bottom w:val="none" w:sz="0" w:space="0" w:color="auto"/>
                <w:right w:val="none" w:sz="0" w:space="0" w:color="auto"/>
              </w:divBdr>
            </w:div>
            <w:div w:id="695349868">
              <w:marLeft w:val="0"/>
              <w:marRight w:val="0"/>
              <w:marTop w:val="0"/>
              <w:marBottom w:val="0"/>
              <w:divBdr>
                <w:top w:val="none" w:sz="0" w:space="0" w:color="auto"/>
                <w:left w:val="none" w:sz="0" w:space="0" w:color="auto"/>
                <w:bottom w:val="none" w:sz="0" w:space="0" w:color="auto"/>
                <w:right w:val="none" w:sz="0" w:space="0" w:color="auto"/>
              </w:divBdr>
            </w:div>
          </w:divsChild>
        </w:div>
        <w:div w:id="935482070">
          <w:marLeft w:val="0"/>
          <w:marRight w:val="0"/>
          <w:marTop w:val="0"/>
          <w:marBottom w:val="0"/>
          <w:divBdr>
            <w:top w:val="none" w:sz="0" w:space="0" w:color="auto"/>
            <w:left w:val="none" w:sz="0" w:space="0" w:color="auto"/>
            <w:bottom w:val="none" w:sz="0" w:space="0" w:color="auto"/>
            <w:right w:val="none" w:sz="0" w:space="0" w:color="auto"/>
          </w:divBdr>
          <w:divsChild>
            <w:div w:id="1204902843">
              <w:marLeft w:val="0"/>
              <w:marRight w:val="0"/>
              <w:marTop w:val="0"/>
              <w:marBottom w:val="0"/>
              <w:divBdr>
                <w:top w:val="none" w:sz="0" w:space="0" w:color="auto"/>
                <w:left w:val="none" w:sz="0" w:space="0" w:color="auto"/>
                <w:bottom w:val="none" w:sz="0" w:space="0" w:color="auto"/>
                <w:right w:val="none" w:sz="0" w:space="0" w:color="auto"/>
              </w:divBdr>
            </w:div>
          </w:divsChild>
        </w:div>
        <w:div w:id="1836610325">
          <w:marLeft w:val="0"/>
          <w:marRight w:val="0"/>
          <w:marTop w:val="0"/>
          <w:marBottom w:val="0"/>
          <w:divBdr>
            <w:top w:val="none" w:sz="0" w:space="0" w:color="auto"/>
            <w:left w:val="none" w:sz="0" w:space="0" w:color="auto"/>
            <w:bottom w:val="none" w:sz="0" w:space="0" w:color="auto"/>
            <w:right w:val="none" w:sz="0" w:space="0" w:color="auto"/>
          </w:divBdr>
          <w:divsChild>
            <w:div w:id="1979257757">
              <w:marLeft w:val="0"/>
              <w:marRight w:val="0"/>
              <w:marTop w:val="0"/>
              <w:marBottom w:val="0"/>
              <w:divBdr>
                <w:top w:val="none" w:sz="0" w:space="0" w:color="auto"/>
                <w:left w:val="none" w:sz="0" w:space="0" w:color="auto"/>
                <w:bottom w:val="none" w:sz="0" w:space="0" w:color="auto"/>
                <w:right w:val="none" w:sz="0" w:space="0" w:color="auto"/>
              </w:divBdr>
            </w:div>
            <w:div w:id="192621781">
              <w:marLeft w:val="0"/>
              <w:marRight w:val="0"/>
              <w:marTop w:val="0"/>
              <w:marBottom w:val="0"/>
              <w:divBdr>
                <w:top w:val="none" w:sz="0" w:space="0" w:color="auto"/>
                <w:left w:val="none" w:sz="0" w:space="0" w:color="auto"/>
                <w:bottom w:val="none" w:sz="0" w:space="0" w:color="auto"/>
                <w:right w:val="none" w:sz="0" w:space="0" w:color="auto"/>
              </w:divBdr>
            </w:div>
          </w:divsChild>
        </w:div>
        <w:div w:id="1311862771">
          <w:marLeft w:val="0"/>
          <w:marRight w:val="0"/>
          <w:marTop w:val="0"/>
          <w:marBottom w:val="0"/>
          <w:divBdr>
            <w:top w:val="none" w:sz="0" w:space="0" w:color="auto"/>
            <w:left w:val="none" w:sz="0" w:space="0" w:color="auto"/>
            <w:bottom w:val="none" w:sz="0" w:space="0" w:color="auto"/>
            <w:right w:val="none" w:sz="0" w:space="0" w:color="auto"/>
          </w:divBdr>
          <w:divsChild>
            <w:div w:id="463237475">
              <w:marLeft w:val="0"/>
              <w:marRight w:val="0"/>
              <w:marTop w:val="0"/>
              <w:marBottom w:val="0"/>
              <w:divBdr>
                <w:top w:val="none" w:sz="0" w:space="0" w:color="auto"/>
                <w:left w:val="none" w:sz="0" w:space="0" w:color="auto"/>
                <w:bottom w:val="none" w:sz="0" w:space="0" w:color="auto"/>
                <w:right w:val="none" w:sz="0" w:space="0" w:color="auto"/>
              </w:divBdr>
            </w:div>
            <w:div w:id="510800721">
              <w:marLeft w:val="0"/>
              <w:marRight w:val="0"/>
              <w:marTop w:val="0"/>
              <w:marBottom w:val="0"/>
              <w:divBdr>
                <w:top w:val="none" w:sz="0" w:space="0" w:color="auto"/>
                <w:left w:val="none" w:sz="0" w:space="0" w:color="auto"/>
                <w:bottom w:val="none" w:sz="0" w:space="0" w:color="auto"/>
                <w:right w:val="none" w:sz="0" w:space="0" w:color="auto"/>
              </w:divBdr>
            </w:div>
          </w:divsChild>
        </w:div>
        <w:div w:id="724832947">
          <w:marLeft w:val="0"/>
          <w:marRight w:val="0"/>
          <w:marTop w:val="0"/>
          <w:marBottom w:val="0"/>
          <w:divBdr>
            <w:top w:val="none" w:sz="0" w:space="0" w:color="auto"/>
            <w:left w:val="none" w:sz="0" w:space="0" w:color="auto"/>
            <w:bottom w:val="none" w:sz="0" w:space="0" w:color="auto"/>
            <w:right w:val="none" w:sz="0" w:space="0" w:color="auto"/>
          </w:divBdr>
          <w:divsChild>
            <w:div w:id="1985890730">
              <w:marLeft w:val="0"/>
              <w:marRight w:val="0"/>
              <w:marTop w:val="0"/>
              <w:marBottom w:val="0"/>
              <w:divBdr>
                <w:top w:val="none" w:sz="0" w:space="0" w:color="auto"/>
                <w:left w:val="none" w:sz="0" w:space="0" w:color="auto"/>
                <w:bottom w:val="none" w:sz="0" w:space="0" w:color="auto"/>
                <w:right w:val="none" w:sz="0" w:space="0" w:color="auto"/>
              </w:divBdr>
            </w:div>
          </w:divsChild>
        </w:div>
        <w:div w:id="236064170">
          <w:marLeft w:val="0"/>
          <w:marRight w:val="0"/>
          <w:marTop w:val="0"/>
          <w:marBottom w:val="0"/>
          <w:divBdr>
            <w:top w:val="none" w:sz="0" w:space="0" w:color="auto"/>
            <w:left w:val="none" w:sz="0" w:space="0" w:color="auto"/>
            <w:bottom w:val="none" w:sz="0" w:space="0" w:color="auto"/>
            <w:right w:val="none" w:sz="0" w:space="0" w:color="auto"/>
          </w:divBdr>
          <w:divsChild>
            <w:div w:id="2102556155">
              <w:marLeft w:val="0"/>
              <w:marRight w:val="0"/>
              <w:marTop w:val="0"/>
              <w:marBottom w:val="0"/>
              <w:divBdr>
                <w:top w:val="none" w:sz="0" w:space="0" w:color="auto"/>
                <w:left w:val="none" w:sz="0" w:space="0" w:color="auto"/>
                <w:bottom w:val="none" w:sz="0" w:space="0" w:color="auto"/>
                <w:right w:val="none" w:sz="0" w:space="0" w:color="auto"/>
              </w:divBdr>
            </w:div>
            <w:div w:id="1134716577">
              <w:marLeft w:val="0"/>
              <w:marRight w:val="0"/>
              <w:marTop w:val="0"/>
              <w:marBottom w:val="0"/>
              <w:divBdr>
                <w:top w:val="none" w:sz="0" w:space="0" w:color="auto"/>
                <w:left w:val="none" w:sz="0" w:space="0" w:color="auto"/>
                <w:bottom w:val="none" w:sz="0" w:space="0" w:color="auto"/>
                <w:right w:val="none" w:sz="0" w:space="0" w:color="auto"/>
              </w:divBdr>
            </w:div>
            <w:div w:id="1527405691">
              <w:marLeft w:val="0"/>
              <w:marRight w:val="0"/>
              <w:marTop w:val="0"/>
              <w:marBottom w:val="0"/>
              <w:divBdr>
                <w:top w:val="none" w:sz="0" w:space="0" w:color="auto"/>
                <w:left w:val="none" w:sz="0" w:space="0" w:color="auto"/>
                <w:bottom w:val="none" w:sz="0" w:space="0" w:color="auto"/>
                <w:right w:val="none" w:sz="0" w:space="0" w:color="auto"/>
              </w:divBdr>
            </w:div>
            <w:div w:id="145322004">
              <w:marLeft w:val="0"/>
              <w:marRight w:val="0"/>
              <w:marTop w:val="0"/>
              <w:marBottom w:val="0"/>
              <w:divBdr>
                <w:top w:val="none" w:sz="0" w:space="0" w:color="auto"/>
                <w:left w:val="none" w:sz="0" w:space="0" w:color="auto"/>
                <w:bottom w:val="none" w:sz="0" w:space="0" w:color="auto"/>
                <w:right w:val="none" w:sz="0" w:space="0" w:color="auto"/>
              </w:divBdr>
            </w:div>
            <w:div w:id="1495996878">
              <w:marLeft w:val="0"/>
              <w:marRight w:val="0"/>
              <w:marTop w:val="0"/>
              <w:marBottom w:val="0"/>
              <w:divBdr>
                <w:top w:val="none" w:sz="0" w:space="0" w:color="auto"/>
                <w:left w:val="none" w:sz="0" w:space="0" w:color="auto"/>
                <w:bottom w:val="none" w:sz="0" w:space="0" w:color="auto"/>
                <w:right w:val="none" w:sz="0" w:space="0" w:color="auto"/>
              </w:divBdr>
            </w:div>
          </w:divsChild>
        </w:div>
        <w:div w:id="995303362">
          <w:marLeft w:val="0"/>
          <w:marRight w:val="0"/>
          <w:marTop w:val="0"/>
          <w:marBottom w:val="0"/>
          <w:divBdr>
            <w:top w:val="none" w:sz="0" w:space="0" w:color="auto"/>
            <w:left w:val="none" w:sz="0" w:space="0" w:color="auto"/>
            <w:bottom w:val="none" w:sz="0" w:space="0" w:color="auto"/>
            <w:right w:val="none" w:sz="0" w:space="0" w:color="auto"/>
          </w:divBdr>
          <w:divsChild>
            <w:div w:id="1355501978">
              <w:marLeft w:val="0"/>
              <w:marRight w:val="0"/>
              <w:marTop w:val="0"/>
              <w:marBottom w:val="0"/>
              <w:divBdr>
                <w:top w:val="none" w:sz="0" w:space="0" w:color="auto"/>
                <w:left w:val="none" w:sz="0" w:space="0" w:color="auto"/>
                <w:bottom w:val="none" w:sz="0" w:space="0" w:color="auto"/>
                <w:right w:val="none" w:sz="0" w:space="0" w:color="auto"/>
              </w:divBdr>
            </w:div>
            <w:div w:id="264923061">
              <w:marLeft w:val="0"/>
              <w:marRight w:val="0"/>
              <w:marTop w:val="0"/>
              <w:marBottom w:val="0"/>
              <w:divBdr>
                <w:top w:val="none" w:sz="0" w:space="0" w:color="auto"/>
                <w:left w:val="none" w:sz="0" w:space="0" w:color="auto"/>
                <w:bottom w:val="none" w:sz="0" w:space="0" w:color="auto"/>
                <w:right w:val="none" w:sz="0" w:space="0" w:color="auto"/>
              </w:divBdr>
            </w:div>
          </w:divsChild>
        </w:div>
        <w:div w:id="1526481738">
          <w:marLeft w:val="0"/>
          <w:marRight w:val="0"/>
          <w:marTop w:val="0"/>
          <w:marBottom w:val="0"/>
          <w:divBdr>
            <w:top w:val="none" w:sz="0" w:space="0" w:color="auto"/>
            <w:left w:val="none" w:sz="0" w:space="0" w:color="auto"/>
            <w:bottom w:val="none" w:sz="0" w:space="0" w:color="auto"/>
            <w:right w:val="none" w:sz="0" w:space="0" w:color="auto"/>
          </w:divBdr>
          <w:divsChild>
            <w:div w:id="1431004218">
              <w:marLeft w:val="0"/>
              <w:marRight w:val="0"/>
              <w:marTop w:val="0"/>
              <w:marBottom w:val="0"/>
              <w:divBdr>
                <w:top w:val="none" w:sz="0" w:space="0" w:color="auto"/>
                <w:left w:val="none" w:sz="0" w:space="0" w:color="auto"/>
                <w:bottom w:val="none" w:sz="0" w:space="0" w:color="auto"/>
                <w:right w:val="none" w:sz="0" w:space="0" w:color="auto"/>
              </w:divBdr>
            </w:div>
            <w:div w:id="503979557">
              <w:marLeft w:val="0"/>
              <w:marRight w:val="0"/>
              <w:marTop w:val="0"/>
              <w:marBottom w:val="0"/>
              <w:divBdr>
                <w:top w:val="none" w:sz="0" w:space="0" w:color="auto"/>
                <w:left w:val="none" w:sz="0" w:space="0" w:color="auto"/>
                <w:bottom w:val="none" w:sz="0" w:space="0" w:color="auto"/>
                <w:right w:val="none" w:sz="0" w:space="0" w:color="auto"/>
              </w:divBdr>
            </w:div>
            <w:div w:id="2111119846">
              <w:marLeft w:val="0"/>
              <w:marRight w:val="0"/>
              <w:marTop w:val="0"/>
              <w:marBottom w:val="0"/>
              <w:divBdr>
                <w:top w:val="none" w:sz="0" w:space="0" w:color="auto"/>
                <w:left w:val="none" w:sz="0" w:space="0" w:color="auto"/>
                <w:bottom w:val="none" w:sz="0" w:space="0" w:color="auto"/>
                <w:right w:val="none" w:sz="0" w:space="0" w:color="auto"/>
              </w:divBdr>
            </w:div>
            <w:div w:id="343944090">
              <w:marLeft w:val="0"/>
              <w:marRight w:val="0"/>
              <w:marTop w:val="0"/>
              <w:marBottom w:val="0"/>
              <w:divBdr>
                <w:top w:val="none" w:sz="0" w:space="0" w:color="auto"/>
                <w:left w:val="none" w:sz="0" w:space="0" w:color="auto"/>
                <w:bottom w:val="none" w:sz="0" w:space="0" w:color="auto"/>
                <w:right w:val="none" w:sz="0" w:space="0" w:color="auto"/>
              </w:divBdr>
            </w:div>
          </w:divsChild>
        </w:div>
        <w:div w:id="1989044464">
          <w:marLeft w:val="0"/>
          <w:marRight w:val="0"/>
          <w:marTop w:val="0"/>
          <w:marBottom w:val="0"/>
          <w:divBdr>
            <w:top w:val="none" w:sz="0" w:space="0" w:color="auto"/>
            <w:left w:val="none" w:sz="0" w:space="0" w:color="auto"/>
            <w:bottom w:val="none" w:sz="0" w:space="0" w:color="auto"/>
            <w:right w:val="none" w:sz="0" w:space="0" w:color="auto"/>
          </w:divBdr>
          <w:divsChild>
            <w:div w:id="84113653">
              <w:marLeft w:val="0"/>
              <w:marRight w:val="0"/>
              <w:marTop w:val="0"/>
              <w:marBottom w:val="0"/>
              <w:divBdr>
                <w:top w:val="none" w:sz="0" w:space="0" w:color="auto"/>
                <w:left w:val="none" w:sz="0" w:space="0" w:color="auto"/>
                <w:bottom w:val="none" w:sz="0" w:space="0" w:color="auto"/>
                <w:right w:val="none" w:sz="0" w:space="0" w:color="auto"/>
              </w:divBdr>
            </w:div>
            <w:div w:id="18357793">
              <w:marLeft w:val="0"/>
              <w:marRight w:val="0"/>
              <w:marTop w:val="0"/>
              <w:marBottom w:val="0"/>
              <w:divBdr>
                <w:top w:val="none" w:sz="0" w:space="0" w:color="auto"/>
                <w:left w:val="none" w:sz="0" w:space="0" w:color="auto"/>
                <w:bottom w:val="none" w:sz="0" w:space="0" w:color="auto"/>
                <w:right w:val="none" w:sz="0" w:space="0" w:color="auto"/>
              </w:divBdr>
            </w:div>
          </w:divsChild>
        </w:div>
        <w:div w:id="1267275212">
          <w:marLeft w:val="0"/>
          <w:marRight w:val="0"/>
          <w:marTop w:val="0"/>
          <w:marBottom w:val="0"/>
          <w:divBdr>
            <w:top w:val="none" w:sz="0" w:space="0" w:color="auto"/>
            <w:left w:val="none" w:sz="0" w:space="0" w:color="auto"/>
            <w:bottom w:val="none" w:sz="0" w:space="0" w:color="auto"/>
            <w:right w:val="none" w:sz="0" w:space="0" w:color="auto"/>
          </w:divBdr>
          <w:divsChild>
            <w:div w:id="1883203026">
              <w:marLeft w:val="0"/>
              <w:marRight w:val="0"/>
              <w:marTop w:val="0"/>
              <w:marBottom w:val="0"/>
              <w:divBdr>
                <w:top w:val="none" w:sz="0" w:space="0" w:color="auto"/>
                <w:left w:val="none" w:sz="0" w:space="0" w:color="auto"/>
                <w:bottom w:val="none" w:sz="0" w:space="0" w:color="auto"/>
                <w:right w:val="none" w:sz="0" w:space="0" w:color="auto"/>
              </w:divBdr>
            </w:div>
            <w:div w:id="1610429185">
              <w:marLeft w:val="0"/>
              <w:marRight w:val="0"/>
              <w:marTop w:val="0"/>
              <w:marBottom w:val="0"/>
              <w:divBdr>
                <w:top w:val="none" w:sz="0" w:space="0" w:color="auto"/>
                <w:left w:val="none" w:sz="0" w:space="0" w:color="auto"/>
                <w:bottom w:val="none" w:sz="0" w:space="0" w:color="auto"/>
                <w:right w:val="none" w:sz="0" w:space="0" w:color="auto"/>
              </w:divBdr>
            </w:div>
          </w:divsChild>
        </w:div>
        <w:div w:id="1587306422">
          <w:marLeft w:val="0"/>
          <w:marRight w:val="0"/>
          <w:marTop w:val="0"/>
          <w:marBottom w:val="0"/>
          <w:divBdr>
            <w:top w:val="none" w:sz="0" w:space="0" w:color="auto"/>
            <w:left w:val="none" w:sz="0" w:space="0" w:color="auto"/>
            <w:bottom w:val="none" w:sz="0" w:space="0" w:color="auto"/>
            <w:right w:val="none" w:sz="0" w:space="0" w:color="auto"/>
          </w:divBdr>
          <w:divsChild>
            <w:div w:id="1281762674">
              <w:marLeft w:val="0"/>
              <w:marRight w:val="0"/>
              <w:marTop w:val="0"/>
              <w:marBottom w:val="0"/>
              <w:divBdr>
                <w:top w:val="none" w:sz="0" w:space="0" w:color="auto"/>
                <w:left w:val="none" w:sz="0" w:space="0" w:color="auto"/>
                <w:bottom w:val="none" w:sz="0" w:space="0" w:color="auto"/>
                <w:right w:val="none" w:sz="0" w:space="0" w:color="auto"/>
              </w:divBdr>
            </w:div>
            <w:div w:id="469254660">
              <w:marLeft w:val="0"/>
              <w:marRight w:val="0"/>
              <w:marTop w:val="0"/>
              <w:marBottom w:val="0"/>
              <w:divBdr>
                <w:top w:val="none" w:sz="0" w:space="0" w:color="auto"/>
                <w:left w:val="none" w:sz="0" w:space="0" w:color="auto"/>
                <w:bottom w:val="none" w:sz="0" w:space="0" w:color="auto"/>
                <w:right w:val="none" w:sz="0" w:space="0" w:color="auto"/>
              </w:divBdr>
            </w:div>
            <w:div w:id="956832752">
              <w:marLeft w:val="0"/>
              <w:marRight w:val="0"/>
              <w:marTop w:val="0"/>
              <w:marBottom w:val="0"/>
              <w:divBdr>
                <w:top w:val="none" w:sz="0" w:space="0" w:color="auto"/>
                <w:left w:val="none" w:sz="0" w:space="0" w:color="auto"/>
                <w:bottom w:val="none" w:sz="0" w:space="0" w:color="auto"/>
                <w:right w:val="none" w:sz="0" w:space="0" w:color="auto"/>
              </w:divBdr>
            </w:div>
          </w:divsChild>
        </w:div>
        <w:div w:id="1324310768">
          <w:marLeft w:val="0"/>
          <w:marRight w:val="0"/>
          <w:marTop w:val="0"/>
          <w:marBottom w:val="0"/>
          <w:divBdr>
            <w:top w:val="none" w:sz="0" w:space="0" w:color="auto"/>
            <w:left w:val="none" w:sz="0" w:space="0" w:color="auto"/>
            <w:bottom w:val="none" w:sz="0" w:space="0" w:color="auto"/>
            <w:right w:val="none" w:sz="0" w:space="0" w:color="auto"/>
          </w:divBdr>
          <w:divsChild>
            <w:div w:id="1789153860">
              <w:marLeft w:val="0"/>
              <w:marRight w:val="0"/>
              <w:marTop w:val="0"/>
              <w:marBottom w:val="0"/>
              <w:divBdr>
                <w:top w:val="none" w:sz="0" w:space="0" w:color="auto"/>
                <w:left w:val="none" w:sz="0" w:space="0" w:color="auto"/>
                <w:bottom w:val="none" w:sz="0" w:space="0" w:color="auto"/>
                <w:right w:val="none" w:sz="0" w:space="0" w:color="auto"/>
              </w:divBdr>
            </w:div>
            <w:div w:id="767314701">
              <w:marLeft w:val="0"/>
              <w:marRight w:val="0"/>
              <w:marTop w:val="0"/>
              <w:marBottom w:val="0"/>
              <w:divBdr>
                <w:top w:val="none" w:sz="0" w:space="0" w:color="auto"/>
                <w:left w:val="none" w:sz="0" w:space="0" w:color="auto"/>
                <w:bottom w:val="none" w:sz="0" w:space="0" w:color="auto"/>
                <w:right w:val="none" w:sz="0" w:space="0" w:color="auto"/>
              </w:divBdr>
            </w:div>
          </w:divsChild>
        </w:div>
        <w:div w:id="1621567743">
          <w:marLeft w:val="0"/>
          <w:marRight w:val="0"/>
          <w:marTop w:val="0"/>
          <w:marBottom w:val="0"/>
          <w:divBdr>
            <w:top w:val="none" w:sz="0" w:space="0" w:color="auto"/>
            <w:left w:val="none" w:sz="0" w:space="0" w:color="auto"/>
            <w:bottom w:val="none" w:sz="0" w:space="0" w:color="auto"/>
            <w:right w:val="none" w:sz="0" w:space="0" w:color="auto"/>
          </w:divBdr>
          <w:divsChild>
            <w:div w:id="245268201">
              <w:marLeft w:val="0"/>
              <w:marRight w:val="0"/>
              <w:marTop w:val="0"/>
              <w:marBottom w:val="0"/>
              <w:divBdr>
                <w:top w:val="none" w:sz="0" w:space="0" w:color="auto"/>
                <w:left w:val="none" w:sz="0" w:space="0" w:color="auto"/>
                <w:bottom w:val="none" w:sz="0" w:space="0" w:color="auto"/>
                <w:right w:val="none" w:sz="0" w:space="0" w:color="auto"/>
              </w:divBdr>
            </w:div>
          </w:divsChild>
        </w:div>
        <w:div w:id="1208683629">
          <w:marLeft w:val="0"/>
          <w:marRight w:val="0"/>
          <w:marTop w:val="0"/>
          <w:marBottom w:val="0"/>
          <w:divBdr>
            <w:top w:val="none" w:sz="0" w:space="0" w:color="auto"/>
            <w:left w:val="none" w:sz="0" w:space="0" w:color="auto"/>
            <w:bottom w:val="none" w:sz="0" w:space="0" w:color="auto"/>
            <w:right w:val="none" w:sz="0" w:space="0" w:color="auto"/>
          </w:divBdr>
          <w:divsChild>
            <w:div w:id="1106460912">
              <w:marLeft w:val="0"/>
              <w:marRight w:val="0"/>
              <w:marTop w:val="0"/>
              <w:marBottom w:val="0"/>
              <w:divBdr>
                <w:top w:val="none" w:sz="0" w:space="0" w:color="auto"/>
                <w:left w:val="none" w:sz="0" w:space="0" w:color="auto"/>
                <w:bottom w:val="none" w:sz="0" w:space="0" w:color="auto"/>
                <w:right w:val="none" w:sz="0" w:space="0" w:color="auto"/>
              </w:divBdr>
            </w:div>
          </w:divsChild>
        </w:div>
        <w:div w:id="1626623207">
          <w:marLeft w:val="0"/>
          <w:marRight w:val="0"/>
          <w:marTop w:val="0"/>
          <w:marBottom w:val="0"/>
          <w:divBdr>
            <w:top w:val="none" w:sz="0" w:space="0" w:color="auto"/>
            <w:left w:val="none" w:sz="0" w:space="0" w:color="auto"/>
            <w:bottom w:val="none" w:sz="0" w:space="0" w:color="auto"/>
            <w:right w:val="none" w:sz="0" w:space="0" w:color="auto"/>
          </w:divBdr>
          <w:divsChild>
            <w:div w:id="799347034">
              <w:marLeft w:val="0"/>
              <w:marRight w:val="0"/>
              <w:marTop w:val="0"/>
              <w:marBottom w:val="0"/>
              <w:divBdr>
                <w:top w:val="none" w:sz="0" w:space="0" w:color="auto"/>
                <w:left w:val="none" w:sz="0" w:space="0" w:color="auto"/>
                <w:bottom w:val="none" w:sz="0" w:space="0" w:color="auto"/>
                <w:right w:val="none" w:sz="0" w:space="0" w:color="auto"/>
              </w:divBdr>
            </w:div>
            <w:div w:id="762265483">
              <w:marLeft w:val="0"/>
              <w:marRight w:val="0"/>
              <w:marTop w:val="0"/>
              <w:marBottom w:val="0"/>
              <w:divBdr>
                <w:top w:val="none" w:sz="0" w:space="0" w:color="auto"/>
                <w:left w:val="none" w:sz="0" w:space="0" w:color="auto"/>
                <w:bottom w:val="none" w:sz="0" w:space="0" w:color="auto"/>
                <w:right w:val="none" w:sz="0" w:space="0" w:color="auto"/>
              </w:divBdr>
            </w:div>
          </w:divsChild>
        </w:div>
        <w:div w:id="657617895">
          <w:marLeft w:val="0"/>
          <w:marRight w:val="0"/>
          <w:marTop w:val="0"/>
          <w:marBottom w:val="0"/>
          <w:divBdr>
            <w:top w:val="none" w:sz="0" w:space="0" w:color="auto"/>
            <w:left w:val="none" w:sz="0" w:space="0" w:color="auto"/>
            <w:bottom w:val="none" w:sz="0" w:space="0" w:color="auto"/>
            <w:right w:val="none" w:sz="0" w:space="0" w:color="auto"/>
          </w:divBdr>
          <w:divsChild>
            <w:div w:id="1318220808">
              <w:marLeft w:val="0"/>
              <w:marRight w:val="0"/>
              <w:marTop w:val="0"/>
              <w:marBottom w:val="0"/>
              <w:divBdr>
                <w:top w:val="none" w:sz="0" w:space="0" w:color="auto"/>
                <w:left w:val="none" w:sz="0" w:space="0" w:color="auto"/>
                <w:bottom w:val="none" w:sz="0" w:space="0" w:color="auto"/>
                <w:right w:val="none" w:sz="0" w:space="0" w:color="auto"/>
              </w:divBdr>
            </w:div>
            <w:div w:id="176969695">
              <w:marLeft w:val="0"/>
              <w:marRight w:val="0"/>
              <w:marTop w:val="0"/>
              <w:marBottom w:val="0"/>
              <w:divBdr>
                <w:top w:val="none" w:sz="0" w:space="0" w:color="auto"/>
                <w:left w:val="none" w:sz="0" w:space="0" w:color="auto"/>
                <w:bottom w:val="none" w:sz="0" w:space="0" w:color="auto"/>
                <w:right w:val="none" w:sz="0" w:space="0" w:color="auto"/>
              </w:divBdr>
            </w:div>
          </w:divsChild>
        </w:div>
        <w:div w:id="1974020442">
          <w:marLeft w:val="0"/>
          <w:marRight w:val="0"/>
          <w:marTop w:val="0"/>
          <w:marBottom w:val="0"/>
          <w:divBdr>
            <w:top w:val="none" w:sz="0" w:space="0" w:color="auto"/>
            <w:left w:val="none" w:sz="0" w:space="0" w:color="auto"/>
            <w:bottom w:val="none" w:sz="0" w:space="0" w:color="auto"/>
            <w:right w:val="none" w:sz="0" w:space="0" w:color="auto"/>
          </w:divBdr>
          <w:divsChild>
            <w:div w:id="179440990">
              <w:marLeft w:val="0"/>
              <w:marRight w:val="0"/>
              <w:marTop w:val="0"/>
              <w:marBottom w:val="0"/>
              <w:divBdr>
                <w:top w:val="none" w:sz="0" w:space="0" w:color="auto"/>
                <w:left w:val="none" w:sz="0" w:space="0" w:color="auto"/>
                <w:bottom w:val="none" w:sz="0" w:space="0" w:color="auto"/>
                <w:right w:val="none" w:sz="0" w:space="0" w:color="auto"/>
              </w:divBdr>
            </w:div>
            <w:div w:id="1653409805">
              <w:marLeft w:val="0"/>
              <w:marRight w:val="0"/>
              <w:marTop w:val="0"/>
              <w:marBottom w:val="0"/>
              <w:divBdr>
                <w:top w:val="none" w:sz="0" w:space="0" w:color="auto"/>
                <w:left w:val="none" w:sz="0" w:space="0" w:color="auto"/>
                <w:bottom w:val="none" w:sz="0" w:space="0" w:color="auto"/>
                <w:right w:val="none" w:sz="0" w:space="0" w:color="auto"/>
              </w:divBdr>
            </w:div>
          </w:divsChild>
        </w:div>
        <w:div w:id="106317297">
          <w:marLeft w:val="0"/>
          <w:marRight w:val="0"/>
          <w:marTop w:val="0"/>
          <w:marBottom w:val="0"/>
          <w:divBdr>
            <w:top w:val="none" w:sz="0" w:space="0" w:color="auto"/>
            <w:left w:val="none" w:sz="0" w:space="0" w:color="auto"/>
            <w:bottom w:val="none" w:sz="0" w:space="0" w:color="auto"/>
            <w:right w:val="none" w:sz="0" w:space="0" w:color="auto"/>
          </w:divBdr>
          <w:divsChild>
            <w:div w:id="2051955084">
              <w:marLeft w:val="0"/>
              <w:marRight w:val="0"/>
              <w:marTop w:val="0"/>
              <w:marBottom w:val="0"/>
              <w:divBdr>
                <w:top w:val="none" w:sz="0" w:space="0" w:color="auto"/>
                <w:left w:val="none" w:sz="0" w:space="0" w:color="auto"/>
                <w:bottom w:val="none" w:sz="0" w:space="0" w:color="auto"/>
                <w:right w:val="none" w:sz="0" w:space="0" w:color="auto"/>
              </w:divBdr>
            </w:div>
            <w:div w:id="1892229261">
              <w:marLeft w:val="0"/>
              <w:marRight w:val="0"/>
              <w:marTop w:val="0"/>
              <w:marBottom w:val="0"/>
              <w:divBdr>
                <w:top w:val="none" w:sz="0" w:space="0" w:color="auto"/>
                <w:left w:val="none" w:sz="0" w:space="0" w:color="auto"/>
                <w:bottom w:val="none" w:sz="0" w:space="0" w:color="auto"/>
                <w:right w:val="none" w:sz="0" w:space="0" w:color="auto"/>
              </w:divBdr>
            </w:div>
            <w:div w:id="1074935268">
              <w:marLeft w:val="0"/>
              <w:marRight w:val="0"/>
              <w:marTop w:val="0"/>
              <w:marBottom w:val="0"/>
              <w:divBdr>
                <w:top w:val="none" w:sz="0" w:space="0" w:color="auto"/>
                <w:left w:val="none" w:sz="0" w:space="0" w:color="auto"/>
                <w:bottom w:val="none" w:sz="0" w:space="0" w:color="auto"/>
                <w:right w:val="none" w:sz="0" w:space="0" w:color="auto"/>
              </w:divBdr>
            </w:div>
          </w:divsChild>
        </w:div>
        <w:div w:id="690767033">
          <w:marLeft w:val="0"/>
          <w:marRight w:val="0"/>
          <w:marTop w:val="0"/>
          <w:marBottom w:val="0"/>
          <w:divBdr>
            <w:top w:val="none" w:sz="0" w:space="0" w:color="auto"/>
            <w:left w:val="none" w:sz="0" w:space="0" w:color="auto"/>
            <w:bottom w:val="none" w:sz="0" w:space="0" w:color="auto"/>
            <w:right w:val="none" w:sz="0" w:space="0" w:color="auto"/>
          </w:divBdr>
          <w:divsChild>
            <w:div w:id="991718489">
              <w:marLeft w:val="0"/>
              <w:marRight w:val="0"/>
              <w:marTop w:val="0"/>
              <w:marBottom w:val="0"/>
              <w:divBdr>
                <w:top w:val="none" w:sz="0" w:space="0" w:color="auto"/>
                <w:left w:val="none" w:sz="0" w:space="0" w:color="auto"/>
                <w:bottom w:val="none" w:sz="0" w:space="0" w:color="auto"/>
                <w:right w:val="none" w:sz="0" w:space="0" w:color="auto"/>
              </w:divBdr>
            </w:div>
          </w:divsChild>
        </w:div>
        <w:div w:id="1770659607">
          <w:marLeft w:val="0"/>
          <w:marRight w:val="0"/>
          <w:marTop w:val="0"/>
          <w:marBottom w:val="0"/>
          <w:divBdr>
            <w:top w:val="none" w:sz="0" w:space="0" w:color="auto"/>
            <w:left w:val="none" w:sz="0" w:space="0" w:color="auto"/>
            <w:bottom w:val="none" w:sz="0" w:space="0" w:color="auto"/>
            <w:right w:val="none" w:sz="0" w:space="0" w:color="auto"/>
          </w:divBdr>
          <w:divsChild>
            <w:div w:id="122815420">
              <w:marLeft w:val="0"/>
              <w:marRight w:val="0"/>
              <w:marTop w:val="0"/>
              <w:marBottom w:val="0"/>
              <w:divBdr>
                <w:top w:val="none" w:sz="0" w:space="0" w:color="auto"/>
                <w:left w:val="none" w:sz="0" w:space="0" w:color="auto"/>
                <w:bottom w:val="none" w:sz="0" w:space="0" w:color="auto"/>
                <w:right w:val="none" w:sz="0" w:space="0" w:color="auto"/>
              </w:divBdr>
            </w:div>
            <w:div w:id="1474523283">
              <w:marLeft w:val="0"/>
              <w:marRight w:val="0"/>
              <w:marTop w:val="0"/>
              <w:marBottom w:val="0"/>
              <w:divBdr>
                <w:top w:val="none" w:sz="0" w:space="0" w:color="auto"/>
                <w:left w:val="none" w:sz="0" w:space="0" w:color="auto"/>
                <w:bottom w:val="none" w:sz="0" w:space="0" w:color="auto"/>
                <w:right w:val="none" w:sz="0" w:space="0" w:color="auto"/>
              </w:divBdr>
            </w:div>
          </w:divsChild>
        </w:div>
        <w:div w:id="1476795462">
          <w:marLeft w:val="0"/>
          <w:marRight w:val="0"/>
          <w:marTop w:val="0"/>
          <w:marBottom w:val="0"/>
          <w:divBdr>
            <w:top w:val="none" w:sz="0" w:space="0" w:color="auto"/>
            <w:left w:val="none" w:sz="0" w:space="0" w:color="auto"/>
            <w:bottom w:val="none" w:sz="0" w:space="0" w:color="auto"/>
            <w:right w:val="none" w:sz="0" w:space="0" w:color="auto"/>
          </w:divBdr>
          <w:divsChild>
            <w:div w:id="1448816945">
              <w:marLeft w:val="0"/>
              <w:marRight w:val="0"/>
              <w:marTop w:val="0"/>
              <w:marBottom w:val="0"/>
              <w:divBdr>
                <w:top w:val="none" w:sz="0" w:space="0" w:color="auto"/>
                <w:left w:val="none" w:sz="0" w:space="0" w:color="auto"/>
                <w:bottom w:val="none" w:sz="0" w:space="0" w:color="auto"/>
                <w:right w:val="none" w:sz="0" w:space="0" w:color="auto"/>
              </w:divBdr>
            </w:div>
            <w:div w:id="851648632">
              <w:marLeft w:val="0"/>
              <w:marRight w:val="0"/>
              <w:marTop w:val="0"/>
              <w:marBottom w:val="0"/>
              <w:divBdr>
                <w:top w:val="none" w:sz="0" w:space="0" w:color="auto"/>
                <w:left w:val="none" w:sz="0" w:space="0" w:color="auto"/>
                <w:bottom w:val="none" w:sz="0" w:space="0" w:color="auto"/>
                <w:right w:val="none" w:sz="0" w:space="0" w:color="auto"/>
              </w:divBdr>
            </w:div>
            <w:div w:id="751045435">
              <w:marLeft w:val="0"/>
              <w:marRight w:val="0"/>
              <w:marTop w:val="0"/>
              <w:marBottom w:val="0"/>
              <w:divBdr>
                <w:top w:val="none" w:sz="0" w:space="0" w:color="auto"/>
                <w:left w:val="none" w:sz="0" w:space="0" w:color="auto"/>
                <w:bottom w:val="none" w:sz="0" w:space="0" w:color="auto"/>
                <w:right w:val="none" w:sz="0" w:space="0" w:color="auto"/>
              </w:divBdr>
            </w:div>
          </w:divsChild>
        </w:div>
        <w:div w:id="1228883614">
          <w:marLeft w:val="0"/>
          <w:marRight w:val="0"/>
          <w:marTop w:val="0"/>
          <w:marBottom w:val="0"/>
          <w:divBdr>
            <w:top w:val="none" w:sz="0" w:space="0" w:color="auto"/>
            <w:left w:val="none" w:sz="0" w:space="0" w:color="auto"/>
            <w:bottom w:val="none" w:sz="0" w:space="0" w:color="auto"/>
            <w:right w:val="none" w:sz="0" w:space="0" w:color="auto"/>
          </w:divBdr>
          <w:divsChild>
            <w:div w:id="794105713">
              <w:marLeft w:val="0"/>
              <w:marRight w:val="0"/>
              <w:marTop w:val="0"/>
              <w:marBottom w:val="0"/>
              <w:divBdr>
                <w:top w:val="none" w:sz="0" w:space="0" w:color="auto"/>
                <w:left w:val="none" w:sz="0" w:space="0" w:color="auto"/>
                <w:bottom w:val="none" w:sz="0" w:space="0" w:color="auto"/>
                <w:right w:val="none" w:sz="0" w:space="0" w:color="auto"/>
              </w:divBdr>
            </w:div>
          </w:divsChild>
        </w:div>
        <w:div w:id="622081395">
          <w:marLeft w:val="0"/>
          <w:marRight w:val="0"/>
          <w:marTop w:val="0"/>
          <w:marBottom w:val="0"/>
          <w:divBdr>
            <w:top w:val="none" w:sz="0" w:space="0" w:color="auto"/>
            <w:left w:val="none" w:sz="0" w:space="0" w:color="auto"/>
            <w:bottom w:val="none" w:sz="0" w:space="0" w:color="auto"/>
            <w:right w:val="none" w:sz="0" w:space="0" w:color="auto"/>
          </w:divBdr>
          <w:divsChild>
            <w:div w:id="1007053159">
              <w:marLeft w:val="0"/>
              <w:marRight w:val="0"/>
              <w:marTop w:val="0"/>
              <w:marBottom w:val="0"/>
              <w:divBdr>
                <w:top w:val="none" w:sz="0" w:space="0" w:color="auto"/>
                <w:left w:val="none" w:sz="0" w:space="0" w:color="auto"/>
                <w:bottom w:val="none" w:sz="0" w:space="0" w:color="auto"/>
                <w:right w:val="none" w:sz="0" w:space="0" w:color="auto"/>
              </w:divBdr>
            </w:div>
            <w:div w:id="780338914">
              <w:marLeft w:val="0"/>
              <w:marRight w:val="0"/>
              <w:marTop w:val="0"/>
              <w:marBottom w:val="0"/>
              <w:divBdr>
                <w:top w:val="none" w:sz="0" w:space="0" w:color="auto"/>
                <w:left w:val="none" w:sz="0" w:space="0" w:color="auto"/>
                <w:bottom w:val="none" w:sz="0" w:space="0" w:color="auto"/>
                <w:right w:val="none" w:sz="0" w:space="0" w:color="auto"/>
              </w:divBdr>
            </w:div>
          </w:divsChild>
        </w:div>
        <w:div w:id="534663470">
          <w:marLeft w:val="0"/>
          <w:marRight w:val="0"/>
          <w:marTop w:val="0"/>
          <w:marBottom w:val="0"/>
          <w:divBdr>
            <w:top w:val="none" w:sz="0" w:space="0" w:color="auto"/>
            <w:left w:val="none" w:sz="0" w:space="0" w:color="auto"/>
            <w:bottom w:val="none" w:sz="0" w:space="0" w:color="auto"/>
            <w:right w:val="none" w:sz="0" w:space="0" w:color="auto"/>
          </w:divBdr>
          <w:divsChild>
            <w:div w:id="622270597">
              <w:marLeft w:val="0"/>
              <w:marRight w:val="0"/>
              <w:marTop w:val="0"/>
              <w:marBottom w:val="0"/>
              <w:divBdr>
                <w:top w:val="none" w:sz="0" w:space="0" w:color="auto"/>
                <w:left w:val="none" w:sz="0" w:space="0" w:color="auto"/>
                <w:bottom w:val="none" w:sz="0" w:space="0" w:color="auto"/>
                <w:right w:val="none" w:sz="0" w:space="0" w:color="auto"/>
              </w:divBdr>
            </w:div>
            <w:div w:id="812796540">
              <w:marLeft w:val="0"/>
              <w:marRight w:val="0"/>
              <w:marTop w:val="0"/>
              <w:marBottom w:val="0"/>
              <w:divBdr>
                <w:top w:val="none" w:sz="0" w:space="0" w:color="auto"/>
                <w:left w:val="none" w:sz="0" w:space="0" w:color="auto"/>
                <w:bottom w:val="none" w:sz="0" w:space="0" w:color="auto"/>
                <w:right w:val="none" w:sz="0" w:space="0" w:color="auto"/>
              </w:divBdr>
            </w:div>
          </w:divsChild>
        </w:div>
        <w:div w:id="899054623">
          <w:marLeft w:val="0"/>
          <w:marRight w:val="0"/>
          <w:marTop w:val="0"/>
          <w:marBottom w:val="0"/>
          <w:divBdr>
            <w:top w:val="none" w:sz="0" w:space="0" w:color="auto"/>
            <w:left w:val="none" w:sz="0" w:space="0" w:color="auto"/>
            <w:bottom w:val="none" w:sz="0" w:space="0" w:color="auto"/>
            <w:right w:val="none" w:sz="0" w:space="0" w:color="auto"/>
          </w:divBdr>
          <w:divsChild>
            <w:div w:id="1672290701">
              <w:marLeft w:val="0"/>
              <w:marRight w:val="0"/>
              <w:marTop w:val="0"/>
              <w:marBottom w:val="0"/>
              <w:divBdr>
                <w:top w:val="none" w:sz="0" w:space="0" w:color="auto"/>
                <w:left w:val="none" w:sz="0" w:space="0" w:color="auto"/>
                <w:bottom w:val="none" w:sz="0" w:space="0" w:color="auto"/>
                <w:right w:val="none" w:sz="0" w:space="0" w:color="auto"/>
              </w:divBdr>
            </w:div>
            <w:div w:id="860435027">
              <w:marLeft w:val="0"/>
              <w:marRight w:val="0"/>
              <w:marTop w:val="0"/>
              <w:marBottom w:val="0"/>
              <w:divBdr>
                <w:top w:val="none" w:sz="0" w:space="0" w:color="auto"/>
                <w:left w:val="none" w:sz="0" w:space="0" w:color="auto"/>
                <w:bottom w:val="none" w:sz="0" w:space="0" w:color="auto"/>
                <w:right w:val="none" w:sz="0" w:space="0" w:color="auto"/>
              </w:divBdr>
            </w:div>
          </w:divsChild>
        </w:div>
        <w:div w:id="1429740870">
          <w:marLeft w:val="0"/>
          <w:marRight w:val="0"/>
          <w:marTop w:val="0"/>
          <w:marBottom w:val="0"/>
          <w:divBdr>
            <w:top w:val="none" w:sz="0" w:space="0" w:color="auto"/>
            <w:left w:val="none" w:sz="0" w:space="0" w:color="auto"/>
            <w:bottom w:val="none" w:sz="0" w:space="0" w:color="auto"/>
            <w:right w:val="none" w:sz="0" w:space="0" w:color="auto"/>
          </w:divBdr>
          <w:divsChild>
            <w:div w:id="1537430676">
              <w:marLeft w:val="0"/>
              <w:marRight w:val="0"/>
              <w:marTop w:val="0"/>
              <w:marBottom w:val="0"/>
              <w:divBdr>
                <w:top w:val="none" w:sz="0" w:space="0" w:color="auto"/>
                <w:left w:val="none" w:sz="0" w:space="0" w:color="auto"/>
                <w:bottom w:val="none" w:sz="0" w:space="0" w:color="auto"/>
                <w:right w:val="none" w:sz="0" w:space="0" w:color="auto"/>
              </w:divBdr>
            </w:div>
            <w:div w:id="1385065278">
              <w:marLeft w:val="0"/>
              <w:marRight w:val="0"/>
              <w:marTop w:val="0"/>
              <w:marBottom w:val="0"/>
              <w:divBdr>
                <w:top w:val="none" w:sz="0" w:space="0" w:color="auto"/>
                <w:left w:val="none" w:sz="0" w:space="0" w:color="auto"/>
                <w:bottom w:val="none" w:sz="0" w:space="0" w:color="auto"/>
                <w:right w:val="none" w:sz="0" w:space="0" w:color="auto"/>
              </w:divBdr>
            </w:div>
          </w:divsChild>
        </w:div>
        <w:div w:id="854270104">
          <w:marLeft w:val="0"/>
          <w:marRight w:val="0"/>
          <w:marTop w:val="0"/>
          <w:marBottom w:val="0"/>
          <w:divBdr>
            <w:top w:val="none" w:sz="0" w:space="0" w:color="auto"/>
            <w:left w:val="none" w:sz="0" w:space="0" w:color="auto"/>
            <w:bottom w:val="none" w:sz="0" w:space="0" w:color="auto"/>
            <w:right w:val="none" w:sz="0" w:space="0" w:color="auto"/>
          </w:divBdr>
          <w:divsChild>
            <w:div w:id="100222130">
              <w:marLeft w:val="0"/>
              <w:marRight w:val="0"/>
              <w:marTop w:val="0"/>
              <w:marBottom w:val="0"/>
              <w:divBdr>
                <w:top w:val="none" w:sz="0" w:space="0" w:color="auto"/>
                <w:left w:val="none" w:sz="0" w:space="0" w:color="auto"/>
                <w:bottom w:val="none" w:sz="0" w:space="0" w:color="auto"/>
                <w:right w:val="none" w:sz="0" w:space="0" w:color="auto"/>
              </w:divBdr>
            </w:div>
            <w:div w:id="139537072">
              <w:marLeft w:val="0"/>
              <w:marRight w:val="0"/>
              <w:marTop w:val="0"/>
              <w:marBottom w:val="0"/>
              <w:divBdr>
                <w:top w:val="none" w:sz="0" w:space="0" w:color="auto"/>
                <w:left w:val="none" w:sz="0" w:space="0" w:color="auto"/>
                <w:bottom w:val="none" w:sz="0" w:space="0" w:color="auto"/>
                <w:right w:val="none" w:sz="0" w:space="0" w:color="auto"/>
              </w:divBdr>
            </w:div>
          </w:divsChild>
        </w:div>
        <w:div w:id="499735268">
          <w:marLeft w:val="0"/>
          <w:marRight w:val="0"/>
          <w:marTop w:val="0"/>
          <w:marBottom w:val="0"/>
          <w:divBdr>
            <w:top w:val="none" w:sz="0" w:space="0" w:color="auto"/>
            <w:left w:val="none" w:sz="0" w:space="0" w:color="auto"/>
            <w:bottom w:val="none" w:sz="0" w:space="0" w:color="auto"/>
            <w:right w:val="none" w:sz="0" w:space="0" w:color="auto"/>
          </w:divBdr>
          <w:divsChild>
            <w:div w:id="2009405876">
              <w:marLeft w:val="0"/>
              <w:marRight w:val="0"/>
              <w:marTop w:val="0"/>
              <w:marBottom w:val="0"/>
              <w:divBdr>
                <w:top w:val="none" w:sz="0" w:space="0" w:color="auto"/>
                <w:left w:val="none" w:sz="0" w:space="0" w:color="auto"/>
                <w:bottom w:val="none" w:sz="0" w:space="0" w:color="auto"/>
                <w:right w:val="none" w:sz="0" w:space="0" w:color="auto"/>
              </w:divBdr>
            </w:div>
            <w:div w:id="804591835">
              <w:marLeft w:val="0"/>
              <w:marRight w:val="0"/>
              <w:marTop w:val="0"/>
              <w:marBottom w:val="0"/>
              <w:divBdr>
                <w:top w:val="none" w:sz="0" w:space="0" w:color="auto"/>
                <w:left w:val="none" w:sz="0" w:space="0" w:color="auto"/>
                <w:bottom w:val="none" w:sz="0" w:space="0" w:color="auto"/>
                <w:right w:val="none" w:sz="0" w:space="0" w:color="auto"/>
              </w:divBdr>
            </w:div>
          </w:divsChild>
        </w:div>
        <w:div w:id="2078476285">
          <w:marLeft w:val="0"/>
          <w:marRight w:val="0"/>
          <w:marTop w:val="0"/>
          <w:marBottom w:val="0"/>
          <w:divBdr>
            <w:top w:val="none" w:sz="0" w:space="0" w:color="auto"/>
            <w:left w:val="none" w:sz="0" w:space="0" w:color="auto"/>
            <w:bottom w:val="none" w:sz="0" w:space="0" w:color="auto"/>
            <w:right w:val="none" w:sz="0" w:space="0" w:color="auto"/>
          </w:divBdr>
          <w:divsChild>
            <w:div w:id="2078741892">
              <w:marLeft w:val="0"/>
              <w:marRight w:val="0"/>
              <w:marTop w:val="0"/>
              <w:marBottom w:val="0"/>
              <w:divBdr>
                <w:top w:val="none" w:sz="0" w:space="0" w:color="auto"/>
                <w:left w:val="none" w:sz="0" w:space="0" w:color="auto"/>
                <w:bottom w:val="none" w:sz="0" w:space="0" w:color="auto"/>
                <w:right w:val="none" w:sz="0" w:space="0" w:color="auto"/>
              </w:divBdr>
            </w:div>
          </w:divsChild>
        </w:div>
        <w:div w:id="268198357">
          <w:marLeft w:val="0"/>
          <w:marRight w:val="0"/>
          <w:marTop w:val="0"/>
          <w:marBottom w:val="0"/>
          <w:divBdr>
            <w:top w:val="none" w:sz="0" w:space="0" w:color="auto"/>
            <w:left w:val="none" w:sz="0" w:space="0" w:color="auto"/>
            <w:bottom w:val="none" w:sz="0" w:space="0" w:color="auto"/>
            <w:right w:val="none" w:sz="0" w:space="0" w:color="auto"/>
          </w:divBdr>
          <w:divsChild>
            <w:div w:id="1865247609">
              <w:marLeft w:val="0"/>
              <w:marRight w:val="0"/>
              <w:marTop w:val="0"/>
              <w:marBottom w:val="0"/>
              <w:divBdr>
                <w:top w:val="none" w:sz="0" w:space="0" w:color="auto"/>
                <w:left w:val="none" w:sz="0" w:space="0" w:color="auto"/>
                <w:bottom w:val="none" w:sz="0" w:space="0" w:color="auto"/>
                <w:right w:val="none" w:sz="0" w:space="0" w:color="auto"/>
              </w:divBdr>
            </w:div>
            <w:div w:id="504514238">
              <w:marLeft w:val="0"/>
              <w:marRight w:val="0"/>
              <w:marTop w:val="0"/>
              <w:marBottom w:val="0"/>
              <w:divBdr>
                <w:top w:val="none" w:sz="0" w:space="0" w:color="auto"/>
                <w:left w:val="none" w:sz="0" w:space="0" w:color="auto"/>
                <w:bottom w:val="none" w:sz="0" w:space="0" w:color="auto"/>
                <w:right w:val="none" w:sz="0" w:space="0" w:color="auto"/>
              </w:divBdr>
            </w:div>
            <w:div w:id="2134590200">
              <w:marLeft w:val="0"/>
              <w:marRight w:val="0"/>
              <w:marTop w:val="0"/>
              <w:marBottom w:val="0"/>
              <w:divBdr>
                <w:top w:val="none" w:sz="0" w:space="0" w:color="auto"/>
                <w:left w:val="none" w:sz="0" w:space="0" w:color="auto"/>
                <w:bottom w:val="none" w:sz="0" w:space="0" w:color="auto"/>
                <w:right w:val="none" w:sz="0" w:space="0" w:color="auto"/>
              </w:divBdr>
            </w:div>
            <w:div w:id="876628637">
              <w:marLeft w:val="0"/>
              <w:marRight w:val="0"/>
              <w:marTop w:val="0"/>
              <w:marBottom w:val="0"/>
              <w:divBdr>
                <w:top w:val="none" w:sz="0" w:space="0" w:color="auto"/>
                <w:left w:val="none" w:sz="0" w:space="0" w:color="auto"/>
                <w:bottom w:val="none" w:sz="0" w:space="0" w:color="auto"/>
                <w:right w:val="none" w:sz="0" w:space="0" w:color="auto"/>
              </w:divBdr>
            </w:div>
          </w:divsChild>
        </w:div>
        <w:div w:id="1609581327">
          <w:marLeft w:val="0"/>
          <w:marRight w:val="0"/>
          <w:marTop w:val="0"/>
          <w:marBottom w:val="0"/>
          <w:divBdr>
            <w:top w:val="none" w:sz="0" w:space="0" w:color="auto"/>
            <w:left w:val="none" w:sz="0" w:space="0" w:color="auto"/>
            <w:bottom w:val="none" w:sz="0" w:space="0" w:color="auto"/>
            <w:right w:val="none" w:sz="0" w:space="0" w:color="auto"/>
          </w:divBdr>
          <w:divsChild>
            <w:div w:id="1453476743">
              <w:marLeft w:val="0"/>
              <w:marRight w:val="0"/>
              <w:marTop w:val="0"/>
              <w:marBottom w:val="0"/>
              <w:divBdr>
                <w:top w:val="none" w:sz="0" w:space="0" w:color="auto"/>
                <w:left w:val="none" w:sz="0" w:space="0" w:color="auto"/>
                <w:bottom w:val="none" w:sz="0" w:space="0" w:color="auto"/>
                <w:right w:val="none" w:sz="0" w:space="0" w:color="auto"/>
              </w:divBdr>
            </w:div>
            <w:div w:id="615908184">
              <w:marLeft w:val="0"/>
              <w:marRight w:val="0"/>
              <w:marTop w:val="0"/>
              <w:marBottom w:val="0"/>
              <w:divBdr>
                <w:top w:val="none" w:sz="0" w:space="0" w:color="auto"/>
                <w:left w:val="none" w:sz="0" w:space="0" w:color="auto"/>
                <w:bottom w:val="none" w:sz="0" w:space="0" w:color="auto"/>
                <w:right w:val="none" w:sz="0" w:space="0" w:color="auto"/>
              </w:divBdr>
            </w:div>
          </w:divsChild>
        </w:div>
        <w:div w:id="615523208">
          <w:marLeft w:val="0"/>
          <w:marRight w:val="0"/>
          <w:marTop w:val="0"/>
          <w:marBottom w:val="0"/>
          <w:divBdr>
            <w:top w:val="none" w:sz="0" w:space="0" w:color="auto"/>
            <w:left w:val="none" w:sz="0" w:space="0" w:color="auto"/>
            <w:bottom w:val="none" w:sz="0" w:space="0" w:color="auto"/>
            <w:right w:val="none" w:sz="0" w:space="0" w:color="auto"/>
          </w:divBdr>
          <w:divsChild>
            <w:div w:id="673996984">
              <w:marLeft w:val="0"/>
              <w:marRight w:val="0"/>
              <w:marTop w:val="0"/>
              <w:marBottom w:val="0"/>
              <w:divBdr>
                <w:top w:val="none" w:sz="0" w:space="0" w:color="auto"/>
                <w:left w:val="none" w:sz="0" w:space="0" w:color="auto"/>
                <w:bottom w:val="none" w:sz="0" w:space="0" w:color="auto"/>
                <w:right w:val="none" w:sz="0" w:space="0" w:color="auto"/>
              </w:divBdr>
            </w:div>
          </w:divsChild>
        </w:div>
        <w:div w:id="683672533">
          <w:marLeft w:val="0"/>
          <w:marRight w:val="0"/>
          <w:marTop w:val="0"/>
          <w:marBottom w:val="0"/>
          <w:divBdr>
            <w:top w:val="none" w:sz="0" w:space="0" w:color="auto"/>
            <w:left w:val="none" w:sz="0" w:space="0" w:color="auto"/>
            <w:bottom w:val="none" w:sz="0" w:space="0" w:color="auto"/>
            <w:right w:val="none" w:sz="0" w:space="0" w:color="auto"/>
          </w:divBdr>
          <w:divsChild>
            <w:div w:id="1028019731">
              <w:marLeft w:val="0"/>
              <w:marRight w:val="0"/>
              <w:marTop w:val="0"/>
              <w:marBottom w:val="0"/>
              <w:divBdr>
                <w:top w:val="none" w:sz="0" w:space="0" w:color="auto"/>
                <w:left w:val="none" w:sz="0" w:space="0" w:color="auto"/>
                <w:bottom w:val="none" w:sz="0" w:space="0" w:color="auto"/>
                <w:right w:val="none" w:sz="0" w:space="0" w:color="auto"/>
              </w:divBdr>
            </w:div>
          </w:divsChild>
        </w:div>
        <w:div w:id="1563129031">
          <w:marLeft w:val="0"/>
          <w:marRight w:val="0"/>
          <w:marTop w:val="0"/>
          <w:marBottom w:val="0"/>
          <w:divBdr>
            <w:top w:val="none" w:sz="0" w:space="0" w:color="auto"/>
            <w:left w:val="none" w:sz="0" w:space="0" w:color="auto"/>
            <w:bottom w:val="none" w:sz="0" w:space="0" w:color="auto"/>
            <w:right w:val="none" w:sz="0" w:space="0" w:color="auto"/>
          </w:divBdr>
          <w:divsChild>
            <w:div w:id="2056655960">
              <w:marLeft w:val="0"/>
              <w:marRight w:val="0"/>
              <w:marTop w:val="0"/>
              <w:marBottom w:val="0"/>
              <w:divBdr>
                <w:top w:val="none" w:sz="0" w:space="0" w:color="auto"/>
                <w:left w:val="none" w:sz="0" w:space="0" w:color="auto"/>
                <w:bottom w:val="none" w:sz="0" w:space="0" w:color="auto"/>
                <w:right w:val="none" w:sz="0" w:space="0" w:color="auto"/>
              </w:divBdr>
            </w:div>
            <w:div w:id="2061860758">
              <w:marLeft w:val="0"/>
              <w:marRight w:val="0"/>
              <w:marTop w:val="0"/>
              <w:marBottom w:val="0"/>
              <w:divBdr>
                <w:top w:val="none" w:sz="0" w:space="0" w:color="auto"/>
                <w:left w:val="none" w:sz="0" w:space="0" w:color="auto"/>
                <w:bottom w:val="none" w:sz="0" w:space="0" w:color="auto"/>
                <w:right w:val="none" w:sz="0" w:space="0" w:color="auto"/>
              </w:divBdr>
            </w:div>
            <w:div w:id="1270896242">
              <w:marLeft w:val="0"/>
              <w:marRight w:val="0"/>
              <w:marTop w:val="0"/>
              <w:marBottom w:val="0"/>
              <w:divBdr>
                <w:top w:val="none" w:sz="0" w:space="0" w:color="auto"/>
                <w:left w:val="none" w:sz="0" w:space="0" w:color="auto"/>
                <w:bottom w:val="none" w:sz="0" w:space="0" w:color="auto"/>
                <w:right w:val="none" w:sz="0" w:space="0" w:color="auto"/>
              </w:divBdr>
            </w:div>
            <w:div w:id="2133593146">
              <w:marLeft w:val="0"/>
              <w:marRight w:val="0"/>
              <w:marTop w:val="0"/>
              <w:marBottom w:val="0"/>
              <w:divBdr>
                <w:top w:val="none" w:sz="0" w:space="0" w:color="auto"/>
                <w:left w:val="none" w:sz="0" w:space="0" w:color="auto"/>
                <w:bottom w:val="none" w:sz="0" w:space="0" w:color="auto"/>
                <w:right w:val="none" w:sz="0" w:space="0" w:color="auto"/>
              </w:divBdr>
            </w:div>
            <w:div w:id="169758301">
              <w:marLeft w:val="0"/>
              <w:marRight w:val="0"/>
              <w:marTop w:val="0"/>
              <w:marBottom w:val="0"/>
              <w:divBdr>
                <w:top w:val="none" w:sz="0" w:space="0" w:color="auto"/>
                <w:left w:val="none" w:sz="0" w:space="0" w:color="auto"/>
                <w:bottom w:val="none" w:sz="0" w:space="0" w:color="auto"/>
                <w:right w:val="none" w:sz="0" w:space="0" w:color="auto"/>
              </w:divBdr>
            </w:div>
          </w:divsChild>
        </w:div>
        <w:div w:id="1614897475">
          <w:marLeft w:val="0"/>
          <w:marRight w:val="0"/>
          <w:marTop w:val="0"/>
          <w:marBottom w:val="0"/>
          <w:divBdr>
            <w:top w:val="none" w:sz="0" w:space="0" w:color="auto"/>
            <w:left w:val="none" w:sz="0" w:space="0" w:color="auto"/>
            <w:bottom w:val="none" w:sz="0" w:space="0" w:color="auto"/>
            <w:right w:val="none" w:sz="0" w:space="0" w:color="auto"/>
          </w:divBdr>
          <w:divsChild>
            <w:div w:id="563180935">
              <w:marLeft w:val="0"/>
              <w:marRight w:val="0"/>
              <w:marTop w:val="0"/>
              <w:marBottom w:val="0"/>
              <w:divBdr>
                <w:top w:val="none" w:sz="0" w:space="0" w:color="auto"/>
                <w:left w:val="none" w:sz="0" w:space="0" w:color="auto"/>
                <w:bottom w:val="none" w:sz="0" w:space="0" w:color="auto"/>
                <w:right w:val="none" w:sz="0" w:space="0" w:color="auto"/>
              </w:divBdr>
            </w:div>
          </w:divsChild>
        </w:div>
        <w:div w:id="296688040">
          <w:marLeft w:val="0"/>
          <w:marRight w:val="0"/>
          <w:marTop w:val="0"/>
          <w:marBottom w:val="0"/>
          <w:divBdr>
            <w:top w:val="none" w:sz="0" w:space="0" w:color="auto"/>
            <w:left w:val="none" w:sz="0" w:space="0" w:color="auto"/>
            <w:bottom w:val="none" w:sz="0" w:space="0" w:color="auto"/>
            <w:right w:val="none" w:sz="0" w:space="0" w:color="auto"/>
          </w:divBdr>
          <w:divsChild>
            <w:div w:id="2102604491">
              <w:marLeft w:val="0"/>
              <w:marRight w:val="0"/>
              <w:marTop w:val="0"/>
              <w:marBottom w:val="0"/>
              <w:divBdr>
                <w:top w:val="none" w:sz="0" w:space="0" w:color="auto"/>
                <w:left w:val="none" w:sz="0" w:space="0" w:color="auto"/>
                <w:bottom w:val="none" w:sz="0" w:space="0" w:color="auto"/>
                <w:right w:val="none" w:sz="0" w:space="0" w:color="auto"/>
              </w:divBdr>
            </w:div>
            <w:div w:id="937177435">
              <w:marLeft w:val="0"/>
              <w:marRight w:val="0"/>
              <w:marTop w:val="0"/>
              <w:marBottom w:val="0"/>
              <w:divBdr>
                <w:top w:val="none" w:sz="0" w:space="0" w:color="auto"/>
                <w:left w:val="none" w:sz="0" w:space="0" w:color="auto"/>
                <w:bottom w:val="none" w:sz="0" w:space="0" w:color="auto"/>
                <w:right w:val="none" w:sz="0" w:space="0" w:color="auto"/>
              </w:divBdr>
            </w:div>
          </w:divsChild>
        </w:div>
        <w:div w:id="1060786862">
          <w:marLeft w:val="0"/>
          <w:marRight w:val="0"/>
          <w:marTop w:val="0"/>
          <w:marBottom w:val="0"/>
          <w:divBdr>
            <w:top w:val="none" w:sz="0" w:space="0" w:color="auto"/>
            <w:left w:val="none" w:sz="0" w:space="0" w:color="auto"/>
            <w:bottom w:val="none" w:sz="0" w:space="0" w:color="auto"/>
            <w:right w:val="none" w:sz="0" w:space="0" w:color="auto"/>
          </w:divBdr>
          <w:divsChild>
            <w:div w:id="1678458700">
              <w:marLeft w:val="0"/>
              <w:marRight w:val="0"/>
              <w:marTop w:val="0"/>
              <w:marBottom w:val="0"/>
              <w:divBdr>
                <w:top w:val="none" w:sz="0" w:space="0" w:color="auto"/>
                <w:left w:val="none" w:sz="0" w:space="0" w:color="auto"/>
                <w:bottom w:val="none" w:sz="0" w:space="0" w:color="auto"/>
                <w:right w:val="none" w:sz="0" w:space="0" w:color="auto"/>
              </w:divBdr>
            </w:div>
            <w:div w:id="1791783118">
              <w:marLeft w:val="0"/>
              <w:marRight w:val="0"/>
              <w:marTop w:val="0"/>
              <w:marBottom w:val="0"/>
              <w:divBdr>
                <w:top w:val="none" w:sz="0" w:space="0" w:color="auto"/>
                <w:left w:val="none" w:sz="0" w:space="0" w:color="auto"/>
                <w:bottom w:val="none" w:sz="0" w:space="0" w:color="auto"/>
                <w:right w:val="none" w:sz="0" w:space="0" w:color="auto"/>
              </w:divBdr>
            </w:div>
          </w:divsChild>
        </w:div>
        <w:div w:id="1295600063">
          <w:marLeft w:val="0"/>
          <w:marRight w:val="0"/>
          <w:marTop w:val="0"/>
          <w:marBottom w:val="0"/>
          <w:divBdr>
            <w:top w:val="none" w:sz="0" w:space="0" w:color="auto"/>
            <w:left w:val="none" w:sz="0" w:space="0" w:color="auto"/>
            <w:bottom w:val="none" w:sz="0" w:space="0" w:color="auto"/>
            <w:right w:val="none" w:sz="0" w:space="0" w:color="auto"/>
          </w:divBdr>
          <w:divsChild>
            <w:div w:id="128204992">
              <w:marLeft w:val="0"/>
              <w:marRight w:val="0"/>
              <w:marTop w:val="0"/>
              <w:marBottom w:val="0"/>
              <w:divBdr>
                <w:top w:val="none" w:sz="0" w:space="0" w:color="auto"/>
                <w:left w:val="none" w:sz="0" w:space="0" w:color="auto"/>
                <w:bottom w:val="none" w:sz="0" w:space="0" w:color="auto"/>
                <w:right w:val="none" w:sz="0" w:space="0" w:color="auto"/>
              </w:divBdr>
            </w:div>
            <w:div w:id="340471047">
              <w:marLeft w:val="0"/>
              <w:marRight w:val="0"/>
              <w:marTop w:val="0"/>
              <w:marBottom w:val="0"/>
              <w:divBdr>
                <w:top w:val="none" w:sz="0" w:space="0" w:color="auto"/>
                <w:left w:val="none" w:sz="0" w:space="0" w:color="auto"/>
                <w:bottom w:val="none" w:sz="0" w:space="0" w:color="auto"/>
                <w:right w:val="none" w:sz="0" w:space="0" w:color="auto"/>
              </w:divBdr>
            </w:div>
            <w:div w:id="2075085912">
              <w:marLeft w:val="0"/>
              <w:marRight w:val="0"/>
              <w:marTop w:val="0"/>
              <w:marBottom w:val="0"/>
              <w:divBdr>
                <w:top w:val="none" w:sz="0" w:space="0" w:color="auto"/>
                <w:left w:val="none" w:sz="0" w:space="0" w:color="auto"/>
                <w:bottom w:val="none" w:sz="0" w:space="0" w:color="auto"/>
                <w:right w:val="none" w:sz="0" w:space="0" w:color="auto"/>
              </w:divBdr>
            </w:div>
            <w:div w:id="1755516928">
              <w:marLeft w:val="0"/>
              <w:marRight w:val="0"/>
              <w:marTop w:val="0"/>
              <w:marBottom w:val="0"/>
              <w:divBdr>
                <w:top w:val="none" w:sz="0" w:space="0" w:color="auto"/>
                <w:left w:val="none" w:sz="0" w:space="0" w:color="auto"/>
                <w:bottom w:val="none" w:sz="0" w:space="0" w:color="auto"/>
                <w:right w:val="none" w:sz="0" w:space="0" w:color="auto"/>
              </w:divBdr>
            </w:div>
            <w:div w:id="1753047579">
              <w:marLeft w:val="0"/>
              <w:marRight w:val="0"/>
              <w:marTop w:val="0"/>
              <w:marBottom w:val="0"/>
              <w:divBdr>
                <w:top w:val="none" w:sz="0" w:space="0" w:color="auto"/>
                <w:left w:val="none" w:sz="0" w:space="0" w:color="auto"/>
                <w:bottom w:val="none" w:sz="0" w:space="0" w:color="auto"/>
                <w:right w:val="none" w:sz="0" w:space="0" w:color="auto"/>
              </w:divBdr>
            </w:div>
          </w:divsChild>
        </w:div>
        <w:div w:id="909382850">
          <w:marLeft w:val="0"/>
          <w:marRight w:val="0"/>
          <w:marTop w:val="0"/>
          <w:marBottom w:val="0"/>
          <w:divBdr>
            <w:top w:val="none" w:sz="0" w:space="0" w:color="auto"/>
            <w:left w:val="none" w:sz="0" w:space="0" w:color="auto"/>
            <w:bottom w:val="none" w:sz="0" w:space="0" w:color="auto"/>
            <w:right w:val="none" w:sz="0" w:space="0" w:color="auto"/>
          </w:divBdr>
          <w:divsChild>
            <w:div w:id="1163156296">
              <w:marLeft w:val="0"/>
              <w:marRight w:val="0"/>
              <w:marTop w:val="0"/>
              <w:marBottom w:val="0"/>
              <w:divBdr>
                <w:top w:val="none" w:sz="0" w:space="0" w:color="auto"/>
                <w:left w:val="none" w:sz="0" w:space="0" w:color="auto"/>
                <w:bottom w:val="none" w:sz="0" w:space="0" w:color="auto"/>
                <w:right w:val="none" w:sz="0" w:space="0" w:color="auto"/>
              </w:divBdr>
            </w:div>
            <w:div w:id="252592220">
              <w:marLeft w:val="0"/>
              <w:marRight w:val="0"/>
              <w:marTop w:val="0"/>
              <w:marBottom w:val="0"/>
              <w:divBdr>
                <w:top w:val="none" w:sz="0" w:space="0" w:color="auto"/>
                <w:left w:val="none" w:sz="0" w:space="0" w:color="auto"/>
                <w:bottom w:val="none" w:sz="0" w:space="0" w:color="auto"/>
                <w:right w:val="none" w:sz="0" w:space="0" w:color="auto"/>
              </w:divBdr>
            </w:div>
          </w:divsChild>
        </w:div>
        <w:div w:id="8726237">
          <w:marLeft w:val="0"/>
          <w:marRight w:val="0"/>
          <w:marTop w:val="0"/>
          <w:marBottom w:val="0"/>
          <w:divBdr>
            <w:top w:val="none" w:sz="0" w:space="0" w:color="auto"/>
            <w:left w:val="none" w:sz="0" w:space="0" w:color="auto"/>
            <w:bottom w:val="none" w:sz="0" w:space="0" w:color="auto"/>
            <w:right w:val="none" w:sz="0" w:space="0" w:color="auto"/>
          </w:divBdr>
          <w:divsChild>
            <w:div w:id="1945529896">
              <w:marLeft w:val="0"/>
              <w:marRight w:val="0"/>
              <w:marTop w:val="0"/>
              <w:marBottom w:val="0"/>
              <w:divBdr>
                <w:top w:val="none" w:sz="0" w:space="0" w:color="auto"/>
                <w:left w:val="none" w:sz="0" w:space="0" w:color="auto"/>
                <w:bottom w:val="none" w:sz="0" w:space="0" w:color="auto"/>
                <w:right w:val="none" w:sz="0" w:space="0" w:color="auto"/>
              </w:divBdr>
            </w:div>
            <w:div w:id="560604860">
              <w:marLeft w:val="0"/>
              <w:marRight w:val="0"/>
              <w:marTop w:val="0"/>
              <w:marBottom w:val="0"/>
              <w:divBdr>
                <w:top w:val="none" w:sz="0" w:space="0" w:color="auto"/>
                <w:left w:val="none" w:sz="0" w:space="0" w:color="auto"/>
                <w:bottom w:val="none" w:sz="0" w:space="0" w:color="auto"/>
                <w:right w:val="none" w:sz="0" w:space="0" w:color="auto"/>
              </w:divBdr>
            </w:div>
          </w:divsChild>
        </w:div>
        <w:div w:id="1418019022">
          <w:marLeft w:val="0"/>
          <w:marRight w:val="0"/>
          <w:marTop w:val="0"/>
          <w:marBottom w:val="0"/>
          <w:divBdr>
            <w:top w:val="none" w:sz="0" w:space="0" w:color="auto"/>
            <w:left w:val="none" w:sz="0" w:space="0" w:color="auto"/>
            <w:bottom w:val="none" w:sz="0" w:space="0" w:color="auto"/>
            <w:right w:val="none" w:sz="0" w:space="0" w:color="auto"/>
          </w:divBdr>
          <w:divsChild>
            <w:div w:id="1895854093">
              <w:marLeft w:val="0"/>
              <w:marRight w:val="0"/>
              <w:marTop w:val="0"/>
              <w:marBottom w:val="0"/>
              <w:divBdr>
                <w:top w:val="none" w:sz="0" w:space="0" w:color="auto"/>
                <w:left w:val="none" w:sz="0" w:space="0" w:color="auto"/>
                <w:bottom w:val="none" w:sz="0" w:space="0" w:color="auto"/>
                <w:right w:val="none" w:sz="0" w:space="0" w:color="auto"/>
              </w:divBdr>
            </w:div>
            <w:div w:id="1380401345">
              <w:marLeft w:val="0"/>
              <w:marRight w:val="0"/>
              <w:marTop w:val="0"/>
              <w:marBottom w:val="0"/>
              <w:divBdr>
                <w:top w:val="none" w:sz="0" w:space="0" w:color="auto"/>
                <w:left w:val="none" w:sz="0" w:space="0" w:color="auto"/>
                <w:bottom w:val="none" w:sz="0" w:space="0" w:color="auto"/>
                <w:right w:val="none" w:sz="0" w:space="0" w:color="auto"/>
              </w:divBdr>
            </w:div>
          </w:divsChild>
        </w:div>
        <w:div w:id="1521890244">
          <w:marLeft w:val="0"/>
          <w:marRight w:val="0"/>
          <w:marTop w:val="0"/>
          <w:marBottom w:val="0"/>
          <w:divBdr>
            <w:top w:val="none" w:sz="0" w:space="0" w:color="auto"/>
            <w:left w:val="none" w:sz="0" w:space="0" w:color="auto"/>
            <w:bottom w:val="none" w:sz="0" w:space="0" w:color="auto"/>
            <w:right w:val="none" w:sz="0" w:space="0" w:color="auto"/>
          </w:divBdr>
          <w:divsChild>
            <w:div w:id="1129274670">
              <w:marLeft w:val="0"/>
              <w:marRight w:val="0"/>
              <w:marTop w:val="0"/>
              <w:marBottom w:val="0"/>
              <w:divBdr>
                <w:top w:val="none" w:sz="0" w:space="0" w:color="auto"/>
                <w:left w:val="none" w:sz="0" w:space="0" w:color="auto"/>
                <w:bottom w:val="none" w:sz="0" w:space="0" w:color="auto"/>
                <w:right w:val="none" w:sz="0" w:space="0" w:color="auto"/>
              </w:divBdr>
            </w:div>
          </w:divsChild>
        </w:div>
        <w:div w:id="1184173279">
          <w:marLeft w:val="0"/>
          <w:marRight w:val="0"/>
          <w:marTop w:val="0"/>
          <w:marBottom w:val="0"/>
          <w:divBdr>
            <w:top w:val="none" w:sz="0" w:space="0" w:color="auto"/>
            <w:left w:val="none" w:sz="0" w:space="0" w:color="auto"/>
            <w:bottom w:val="none" w:sz="0" w:space="0" w:color="auto"/>
            <w:right w:val="none" w:sz="0" w:space="0" w:color="auto"/>
          </w:divBdr>
          <w:divsChild>
            <w:div w:id="2054454956">
              <w:marLeft w:val="0"/>
              <w:marRight w:val="0"/>
              <w:marTop w:val="0"/>
              <w:marBottom w:val="0"/>
              <w:divBdr>
                <w:top w:val="none" w:sz="0" w:space="0" w:color="auto"/>
                <w:left w:val="none" w:sz="0" w:space="0" w:color="auto"/>
                <w:bottom w:val="none" w:sz="0" w:space="0" w:color="auto"/>
                <w:right w:val="none" w:sz="0" w:space="0" w:color="auto"/>
              </w:divBdr>
            </w:div>
          </w:divsChild>
        </w:div>
        <w:div w:id="1730955558">
          <w:marLeft w:val="0"/>
          <w:marRight w:val="0"/>
          <w:marTop w:val="0"/>
          <w:marBottom w:val="0"/>
          <w:divBdr>
            <w:top w:val="none" w:sz="0" w:space="0" w:color="auto"/>
            <w:left w:val="none" w:sz="0" w:space="0" w:color="auto"/>
            <w:bottom w:val="none" w:sz="0" w:space="0" w:color="auto"/>
            <w:right w:val="none" w:sz="0" w:space="0" w:color="auto"/>
          </w:divBdr>
          <w:divsChild>
            <w:div w:id="1166895320">
              <w:marLeft w:val="0"/>
              <w:marRight w:val="0"/>
              <w:marTop w:val="0"/>
              <w:marBottom w:val="0"/>
              <w:divBdr>
                <w:top w:val="none" w:sz="0" w:space="0" w:color="auto"/>
                <w:left w:val="none" w:sz="0" w:space="0" w:color="auto"/>
                <w:bottom w:val="none" w:sz="0" w:space="0" w:color="auto"/>
                <w:right w:val="none" w:sz="0" w:space="0" w:color="auto"/>
              </w:divBdr>
            </w:div>
            <w:div w:id="1444955570">
              <w:marLeft w:val="0"/>
              <w:marRight w:val="0"/>
              <w:marTop w:val="0"/>
              <w:marBottom w:val="0"/>
              <w:divBdr>
                <w:top w:val="none" w:sz="0" w:space="0" w:color="auto"/>
                <w:left w:val="none" w:sz="0" w:space="0" w:color="auto"/>
                <w:bottom w:val="none" w:sz="0" w:space="0" w:color="auto"/>
                <w:right w:val="none" w:sz="0" w:space="0" w:color="auto"/>
              </w:divBdr>
            </w:div>
          </w:divsChild>
        </w:div>
        <w:div w:id="1847942628">
          <w:marLeft w:val="0"/>
          <w:marRight w:val="0"/>
          <w:marTop w:val="0"/>
          <w:marBottom w:val="0"/>
          <w:divBdr>
            <w:top w:val="none" w:sz="0" w:space="0" w:color="auto"/>
            <w:left w:val="none" w:sz="0" w:space="0" w:color="auto"/>
            <w:bottom w:val="none" w:sz="0" w:space="0" w:color="auto"/>
            <w:right w:val="none" w:sz="0" w:space="0" w:color="auto"/>
          </w:divBdr>
          <w:divsChild>
            <w:div w:id="1623918739">
              <w:marLeft w:val="0"/>
              <w:marRight w:val="0"/>
              <w:marTop w:val="0"/>
              <w:marBottom w:val="0"/>
              <w:divBdr>
                <w:top w:val="none" w:sz="0" w:space="0" w:color="auto"/>
                <w:left w:val="none" w:sz="0" w:space="0" w:color="auto"/>
                <w:bottom w:val="none" w:sz="0" w:space="0" w:color="auto"/>
                <w:right w:val="none" w:sz="0" w:space="0" w:color="auto"/>
              </w:divBdr>
            </w:div>
          </w:divsChild>
        </w:div>
        <w:div w:id="278030452">
          <w:marLeft w:val="0"/>
          <w:marRight w:val="0"/>
          <w:marTop w:val="0"/>
          <w:marBottom w:val="0"/>
          <w:divBdr>
            <w:top w:val="none" w:sz="0" w:space="0" w:color="auto"/>
            <w:left w:val="none" w:sz="0" w:space="0" w:color="auto"/>
            <w:bottom w:val="none" w:sz="0" w:space="0" w:color="auto"/>
            <w:right w:val="none" w:sz="0" w:space="0" w:color="auto"/>
          </w:divBdr>
          <w:divsChild>
            <w:div w:id="303396117">
              <w:marLeft w:val="0"/>
              <w:marRight w:val="0"/>
              <w:marTop w:val="0"/>
              <w:marBottom w:val="0"/>
              <w:divBdr>
                <w:top w:val="none" w:sz="0" w:space="0" w:color="auto"/>
                <w:left w:val="none" w:sz="0" w:space="0" w:color="auto"/>
                <w:bottom w:val="none" w:sz="0" w:space="0" w:color="auto"/>
                <w:right w:val="none" w:sz="0" w:space="0" w:color="auto"/>
              </w:divBdr>
            </w:div>
            <w:div w:id="1191336904">
              <w:marLeft w:val="0"/>
              <w:marRight w:val="0"/>
              <w:marTop w:val="0"/>
              <w:marBottom w:val="0"/>
              <w:divBdr>
                <w:top w:val="none" w:sz="0" w:space="0" w:color="auto"/>
                <w:left w:val="none" w:sz="0" w:space="0" w:color="auto"/>
                <w:bottom w:val="none" w:sz="0" w:space="0" w:color="auto"/>
                <w:right w:val="none" w:sz="0" w:space="0" w:color="auto"/>
              </w:divBdr>
            </w:div>
            <w:div w:id="589197430">
              <w:marLeft w:val="0"/>
              <w:marRight w:val="0"/>
              <w:marTop w:val="0"/>
              <w:marBottom w:val="0"/>
              <w:divBdr>
                <w:top w:val="none" w:sz="0" w:space="0" w:color="auto"/>
                <w:left w:val="none" w:sz="0" w:space="0" w:color="auto"/>
                <w:bottom w:val="none" w:sz="0" w:space="0" w:color="auto"/>
                <w:right w:val="none" w:sz="0" w:space="0" w:color="auto"/>
              </w:divBdr>
            </w:div>
          </w:divsChild>
        </w:div>
        <w:div w:id="1590701256">
          <w:marLeft w:val="0"/>
          <w:marRight w:val="0"/>
          <w:marTop w:val="0"/>
          <w:marBottom w:val="0"/>
          <w:divBdr>
            <w:top w:val="none" w:sz="0" w:space="0" w:color="auto"/>
            <w:left w:val="none" w:sz="0" w:space="0" w:color="auto"/>
            <w:bottom w:val="none" w:sz="0" w:space="0" w:color="auto"/>
            <w:right w:val="none" w:sz="0" w:space="0" w:color="auto"/>
          </w:divBdr>
          <w:divsChild>
            <w:div w:id="1588658537">
              <w:marLeft w:val="0"/>
              <w:marRight w:val="0"/>
              <w:marTop w:val="0"/>
              <w:marBottom w:val="0"/>
              <w:divBdr>
                <w:top w:val="none" w:sz="0" w:space="0" w:color="auto"/>
                <w:left w:val="none" w:sz="0" w:space="0" w:color="auto"/>
                <w:bottom w:val="none" w:sz="0" w:space="0" w:color="auto"/>
                <w:right w:val="none" w:sz="0" w:space="0" w:color="auto"/>
              </w:divBdr>
            </w:div>
            <w:div w:id="765226808">
              <w:marLeft w:val="0"/>
              <w:marRight w:val="0"/>
              <w:marTop w:val="0"/>
              <w:marBottom w:val="0"/>
              <w:divBdr>
                <w:top w:val="none" w:sz="0" w:space="0" w:color="auto"/>
                <w:left w:val="none" w:sz="0" w:space="0" w:color="auto"/>
                <w:bottom w:val="none" w:sz="0" w:space="0" w:color="auto"/>
                <w:right w:val="none" w:sz="0" w:space="0" w:color="auto"/>
              </w:divBdr>
            </w:div>
          </w:divsChild>
        </w:div>
        <w:div w:id="218170363">
          <w:marLeft w:val="0"/>
          <w:marRight w:val="0"/>
          <w:marTop w:val="0"/>
          <w:marBottom w:val="0"/>
          <w:divBdr>
            <w:top w:val="none" w:sz="0" w:space="0" w:color="auto"/>
            <w:left w:val="none" w:sz="0" w:space="0" w:color="auto"/>
            <w:bottom w:val="none" w:sz="0" w:space="0" w:color="auto"/>
            <w:right w:val="none" w:sz="0" w:space="0" w:color="auto"/>
          </w:divBdr>
          <w:divsChild>
            <w:div w:id="86194847">
              <w:marLeft w:val="0"/>
              <w:marRight w:val="0"/>
              <w:marTop w:val="0"/>
              <w:marBottom w:val="0"/>
              <w:divBdr>
                <w:top w:val="none" w:sz="0" w:space="0" w:color="auto"/>
                <w:left w:val="none" w:sz="0" w:space="0" w:color="auto"/>
                <w:bottom w:val="none" w:sz="0" w:space="0" w:color="auto"/>
                <w:right w:val="none" w:sz="0" w:space="0" w:color="auto"/>
              </w:divBdr>
            </w:div>
          </w:divsChild>
        </w:div>
        <w:div w:id="244536699">
          <w:marLeft w:val="0"/>
          <w:marRight w:val="0"/>
          <w:marTop w:val="0"/>
          <w:marBottom w:val="0"/>
          <w:divBdr>
            <w:top w:val="none" w:sz="0" w:space="0" w:color="auto"/>
            <w:left w:val="none" w:sz="0" w:space="0" w:color="auto"/>
            <w:bottom w:val="none" w:sz="0" w:space="0" w:color="auto"/>
            <w:right w:val="none" w:sz="0" w:space="0" w:color="auto"/>
          </w:divBdr>
          <w:divsChild>
            <w:div w:id="1313875307">
              <w:marLeft w:val="0"/>
              <w:marRight w:val="0"/>
              <w:marTop w:val="0"/>
              <w:marBottom w:val="0"/>
              <w:divBdr>
                <w:top w:val="none" w:sz="0" w:space="0" w:color="auto"/>
                <w:left w:val="none" w:sz="0" w:space="0" w:color="auto"/>
                <w:bottom w:val="none" w:sz="0" w:space="0" w:color="auto"/>
                <w:right w:val="none" w:sz="0" w:space="0" w:color="auto"/>
              </w:divBdr>
            </w:div>
          </w:divsChild>
        </w:div>
        <w:div w:id="1810710861">
          <w:marLeft w:val="0"/>
          <w:marRight w:val="0"/>
          <w:marTop w:val="0"/>
          <w:marBottom w:val="0"/>
          <w:divBdr>
            <w:top w:val="none" w:sz="0" w:space="0" w:color="auto"/>
            <w:left w:val="none" w:sz="0" w:space="0" w:color="auto"/>
            <w:bottom w:val="none" w:sz="0" w:space="0" w:color="auto"/>
            <w:right w:val="none" w:sz="0" w:space="0" w:color="auto"/>
          </w:divBdr>
          <w:divsChild>
            <w:div w:id="1902791533">
              <w:marLeft w:val="0"/>
              <w:marRight w:val="0"/>
              <w:marTop w:val="0"/>
              <w:marBottom w:val="0"/>
              <w:divBdr>
                <w:top w:val="none" w:sz="0" w:space="0" w:color="auto"/>
                <w:left w:val="none" w:sz="0" w:space="0" w:color="auto"/>
                <w:bottom w:val="none" w:sz="0" w:space="0" w:color="auto"/>
                <w:right w:val="none" w:sz="0" w:space="0" w:color="auto"/>
              </w:divBdr>
            </w:div>
            <w:div w:id="874998691">
              <w:marLeft w:val="0"/>
              <w:marRight w:val="0"/>
              <w:marTop w:val="0"/>
              <w:marBottom w:val="0"/>
              <w:divBdr>
                <w:top w:val="none" w:sz="0" w:space="0" w:color="auto"/>
                <w:left w:val="none" w:sz="0" w:space="0" w:color="auto"/>
                <w:bottom w:val="none" w:sz="0" w:space="0" w:color="auto"/>
                <w:right w:val="none" w:sz="0" w:space="0" w:color="auto"/>
              </w:divBdr>
            </w:div>
          </w:divsChild>
        </w:div>
        <w:div w:id="1581133511">
          <w:marLeft w:val="0"/>
          <w:marRight w:val="0"/>
          <w:marTop w:val="0"/>
          <w:marBottom w:val="0"/>
          <w:divBdr>
            <w:top w:val="none" w:sz="0" w:space="0" w:color="auto"/>
            <w:left w:val="none" w:sz="0" w:space="0" w:color="auto"/>
            <w:bottom w:val="none" w:sz="0" w:space="0" w:color="auto"/>
            <w:right w:val="none" w:sz="0" w:space="0" w:color="auto"/>
          </w:divBdr>
          <w:divsChild>
            <w:div w:id="933593019">
              <w:marLeft w:val="0"/>
              <w:marRight w:val="0"/>
              <w:marTop w:val="0"/>
              <w:marBottom w:val="0"/>
              <w:divBdr>
                <w:top w:val="none" w:sz="0" w:space="0" w:color="auto"/>
                <w:left w:val="none" w:sz="0" w:space="0" w:color="auto"/>
                <w:bottom w:val="none" w:sz="0" w:space="0" w:color="auto"/>
                <w:right w:val="none" w:sz="0" w:space="0" w:color="auto"/>
              </w:divBdr>
            </w:div>
          </w:divsChild>
        </w:div>
        <w:div w:id="1929118655">
          <w:marLeft w:val="0"/>
          <w:marRight w:val="0"/>
          <w:marTop w:val="0"/>
          <w:marBottom w:val="0"/>
          <w:divBdr>
            <w:top w:val="none" w:sz="0" w:space="0" w:color="auto"/>
            <w:left w:val="none" w:sz="0" w:space="0" w:color="auto"/>
            <w:bottom w:val="none" w:sz="0" w:space="0" w:color="auto"/>
            <w:right w:val="none" w:sz="0" w:space="0" w:color="auto"/>
          </w:divBdr>
          <w:divsChild>
            <w:div w:id="521434540">
              <w:marLeft w:val="0"/>
              <w:marRight w:val="0"/>
              <w:marTop w:val="0"/>
              <w:marBottom w:val="0"/>
              <w:divBdr>
                <w:top w:val="none" w:sz="0" w:space="0" w:color="auto"/>
                <w:left w:val="none" w:sz="0" w:space="0" w:color="auto"/>
                <w:bottom w:val="none" w:sz="0" w:space="0" w:color="auto"/>
                <w:right w:val="none" w:sz="0" w:space="0" w:color="auto"/>
              </w:divBdr>
            </w:div>
          </w:divsChild>
        </w:div>
        <w:div w:id="1797024363">
          <w:marLeft w:val="0"/>
          <w:marRight w:val="0"/>
          <w:marTop w:val="0"/>
          <w:marBottom w:val="0"/>
          <w:divBdr>
            <w:top w:val="none" w:sz="0" w:space="0" w:color="auto"/>
            <w:left w:val="none" w:sz="0" w:space="0" w:color="auto"/>
            <w:bottom w:val="none" w:sz="0" w:space="0" w:color="auto"/>
            <w:right w:val="none" w:sz="0" w:space="0" w:color="auto"/>
          </w:divBdr>
          <w:divsChild>
            <w:div w:id="1147746403">
              <w:marLeft w:val="0"/>
              <w:marRight w:val="0"/>
              <w:marTop w:val="0"/>
              <w:marBottom w:val="0"/>
              <w:divBdr>
                <w:top w:val="none" w:sz="0" w:space="0" w:color="auto"/>
                <w:left w:val="none" w:sz="0" w:space="0" w:color="auto"/>
                <w:bottom w:val="none" w:sz="0" w:space="0" w:color="auto"/>
                <w:right w:val="none" w:sz="0" w:space="0" w:color="auto"/>
              </w:divBdr>
            </w:div>
            <w:div w:id="1401292219">
              <w:marLeft w:val="0"/>
              <w:marRight w:val="0"/>
              <w:marTop w:val="0"/>
              <w:marBottom w:val="0"/>
              <w:divBdr>
                <w:top w:val="none" w:sz="0" w:space="0" w:color="auto"/>
                <w:left w:val="none" w:sz="0" w:space="0" w:color="auto"/>
                <w:bottom w:val="none" w:sz="0" w:space="0" w:color="auto"/>
                <w:right w:val="none" w:sz="0" w:space="0" w:color="auto"/>
              </w:divBdr>
            </w:div>
          </w:divsChild>
        </w:div>
        <w:div w:id="559286129">
          <w:marLeft w:val="0"/>
          <w:marRight w:val="0"/>
          <w:marTop w:val="0"/>
          <w:marBottom w:val="0"/>
          <w:divBdr>
            <w:top w:val="none" w:sz="0" w:space="0" w:color="auto"/>
            <w:left w:val="none" w:sz="0" w:space="0" w:color="auto"/>
            <w:bottom w:val="none" w:sz="0" w:space="0" w:color="auto"/>
            <w:right w:val="none" w:sz="0" w:space="0" w:color="auto"/>
          </w:divBdr>
          <w:divsChild>
            <w:div w:id="1000696053">
              <w:marLeft w:val="0"/>
              <w:marRight w:val="0"/>
              <w:marTop w:val="0"/>
              <w:marBottom w:val="0"/>
              <w:divBdr>
                <w:top w:val="none" w:sz="0" w:space="0" w:color="auto"/>
                <w:left w:val="none" w:sz="0" w:space="0" w:color="auto"/>
                <w:bottom w:val="none" w:sz="0" w:space="0" w:color="auto"/>
                <w:right w:val="none" w:sz="0" w:space="0" w:color="auto"/>
              </w:divBdr>
            </w:div>
          </w:divsChild>
        </w:div>
        <w:div w:id="531263213">
          <w:marLeft w:val="0"/>
          <w:marRight w:val="0"/>
          <w:marTop w:val="0"/>
          <w:marBottom w:val="0"/>
          <w:divBdr>
            <w:top w:val="none" w:sz="0" w:space="0" w:color="auto"/>
            <w:left w:val="none" w:sz="0" w:space="0" w:color="auto"/>
            <w:bottom w:val="none" w:sz="0" w:space="0" w:color="auto"/>
            <w:right w:val="none" w:sz="0" w:space="0" w:color="auto"/>
          </w:divBdr>
          <w:divsChild>
            <w:div w:id="1897233951">
              <w:marLeft w:val="0"/>
              <w:marRight w:val="0"/>
              <w:marTop w:val="0"/>
              <w:marBottom w:val="0"/>
              <w:divBdr>
                <w:top w:val="none" w:sz="0" w:space="0" w:color="auto"/>
                <w:left w:val="none" w:sz="0" w:space="0" w:color="auto"/>
                <w:bottom w:val="none" w:sz="0" w:space="0" w:color="auto"/>
                <w:right w:val="none" w:sz="0" w:space="0" w:color="auto"/>
              </w:divBdr>
            </w:div>
            <w:div w:id="644045547">
              <w:marLeft w:val="0"/>
              <w:marRight w:val="0"/>
              <w:marTop w:val="0"/>
              <w:marBottom w:val="0"/>
              <w:divBdr>
                <w:top w:val="none" w:sz="0" w:space="0" w:color="auto"/>
                <w:left w:val="none" w:sz="0" w:space="0" w:color="auto"/>
                <w:bottom w:val="none" w:sz="0" w:space="0" w:color="auto"/>
                <w:right w:val="none" w:sz="0" w:space="0" w:color="auto"/>
              </w:divBdr>
            </w:div>
          </w:divsChild>
        </w:div>
        <w:div w:id="2105025948">
          <w:marLeft w:val="0"/>
          <w:marRight w:val="0"/>
          <w:marTop w:val="0"/>
          <w:marBottom w:val="0"/>
          <w:divBdr>
            <w:top w:val="none" w:sz="0" w:space="0" w:color="auto"/>
            <w:left w:val="none" w:sz="0" w:space="0" w:color="auto"/>
            <w:bottom w:val="none" w:sz="0" w:space="0" w:color="auto"/>
            <w:right w:val="none" w:sz="0" w:space="0" w:color="auto"/>
          </w:divBdr>
          <w:divsChild>
            <w:div w:id="423306196">
              <w:marLeft w:val="0"/>
              <w:marRight w:val="0"/>
              <w:marTop w:val="0"/>
              <w:marBottom w:val="0"/>
              <w:divBdr>
                <w:top w:val="none" w:sz="0" w:space="0" w:color="auto"/>
                <w:left w:val="none" w:sz="0" w:space="0" w:color="auto"/>
                <w:bottom w:val="none" w:sz="0" w:space="0" w:color="auto"/>
                <w:right w:val="none" w:sz="0" w:space="0" w:color="auto"/>
              </w:divBdr>
            </w:div>
            <w:div w:id="417596900">
              <w:marLeft w:val="0"/>
              <w:marRight w:val="0"/>
              <w:marTop w:val="0"/>
              <w:marBottom w:val="0"/>
              <w:divBdr>
                <w:top w:val="none" w:sz="0" w:space="0" w:color="auto"/>
                <w:left w:val="none" w:sz="0" w:space="0" w:color="auto"/>
                <w:bottom w:val="none" w:sz="0" w:space="0" w:color="auto"/>
                <w:right w:val="none" w:sz="0" w:space="0" w:color="auto"/>
              </w:divBdr>
            </w:div>
          </w:divsChild>
        </w:div>
        <w:div w:id="265775852">
          <w:marLeft w:val="0"/>
          <w:marRight w:val="0"/>
          <w:marTop w:val="0"/>
          <w:marBottom w:val="0"/>
          <w:divBdr>
            <w:top w:val="none" w:sz="0" w:space="0" w:color="auto"/>
            <w:left w:val="none" w:sz="0" w:space="0" w:color="auto"/>
            <w:bottom w:val="none" w:sz="0" w:space="0" w:color="auto"/>
            <w:right w:val="none" w:sz="0" w:space="0" w:color="auto"/>
          </w:divBdr>
          <w:divsChild>
            <w:div w:id="1424641097">
              <w:marLeft w:val="0"/>
              <w:marRight w:val="0"/>
              <w:marTop w:val="0"/>
              <w:marBottom w:val="0"/>
              <w:divBdr>
                <w:top w:val="none" w:sz="0" w:space="0" w:color="auto"/>
                <w:left w:val="none" w:sz="0" w:space="0" w:color="auto"/>
                <w:bottom w:val="none" w:sz="0" w:space="0" w:color="auto"/>
                <w:right w:val="none" w:sz="0" w:space="0" w:color="auto"/>
              </w:divBdr>
            </w:div>
            <w:div w:id="525101727">
              <w:marLeft w:val="0"/>
              <w:marRight w:val="0"/>
              <w:marTop w:val="0"/>
              <w:marBottom w:val="0"/>
              <w:divBdr>
                <w:top w:val="none" w:sz="0" w:space="0" w:color="auto"/>
                <w:left w:val="none" w:sz="0" w:space="0" w:color="auto"/>
                <w:bottom w:val="none" w:sz="0" w:space="0" w:color="auto"/>
                <w:right w:val="none" w:sz="0" w:space="0" w:color="auto"/>
              </w:divBdr>
            </w:div>
            <w:div w:id="181553588">
              <w:marLeft w:val="0"/>
              <w:marRight w:val="0"/>
              <w:marTop w:val="0"/>
              <w:marBottom w:val="0"/>
              <w:divBdr>
                <w:top w:val="none" w:sz="0" w:space="0" w:color="auto"/>
                <w:left w:val="none" w:sz="0" w:space="0" w:color="auto"/>
                <w:bottom w:val="none" w:sz="0" w:space="0" w:color="auto"/>
                <w:right w:val="none" w:sz="0" w:space="0" w:color="auto"/>
              </w:divBdr>
            </w:div>
            <w:div w:id="439643794">
              <w:marLeft w:val="0"/>
              <w:marRight w:val="0"/>
              <w:marTop w:val="0"/>
              <w:marBottom w:val="0"/>
              <w:divBdr>
                <w:top w:val="none" w:sz="0" w:space="0" w:color="auto"/>
                <w:left w:val="none" w:sz="0" w:space="0" w:color="auto"/>
                <w:bottom w:val="none" w:sz="0" w:space="0" w:color="auto"/>
                <w:right w:val="none" w:sz="0" w:space="0" w:color="auto"/>
              </w:divBdr>
            </w:div>
          </w:divsChild>
        </w:div>
        <w:div w:id="585072115">
          <w:marLeft w:val="0"/>
          <w:marRight w:val="0"/>
          <w:marTop w:val="0"/>
          <w:marBottom w:val="0"/>
          <w:divBdr>
            <w:top w:val="none" w:sz="0" w:space="0" w:color="auto"/>
            <w:left w:val="none" w:sz="0" w:space="0" w:color="auto"/>
            <w:bottom w:val="none" w:sz="0" w:space="0" w:color="auto"/>
            <w:right w:val="none" w:sz="0" w:space="0" w:color="auto"/>
          </w:divBdr>
          <w:divsChild>
            <w:div w:id="91895507">
              <w:marLeft w:val="0"/>
              <w:marRight w:val="0"/>
              <w:marTop w:val="0"/>
              <w:marBottom w:val="0"/>
              <w:divBdr>
                <w:top w:val="none" w:sz="0" w:space="0" w:color="auto"/>
                <w:left w:val="none" w:sz="0" w:space="0" w:color="auto"/>
                <w:bottom w:val="none" w:sz="0" w:space="0" w:color="auto"/>
                <w:right w:val="none" w:sz="0" w:space="0" w:color="auto"/>
              </w:divBdr>
            </w:div>
            <w:div w:id="1522160887">
              <w:marLeft w:val="0"/>
              <w:marRight w:val="0"/>
              <w:marTop w:val="0"/>
              <w:marBottom w:val="0"/>
              <w:divBdr>
                <w:top w:val="none" w:sz="0" w:space="0" w:color="auto"/>
                <w:left w:val="none" w:sz="0" w:space="0" w:color="auto"/>
                <w:bottom w:val="none" w:sz="0" w:space="0" w:color="auto"/>
                <w:right w:val="none" w:sz="0" w:space="0" w:color="auto"/>
              </w:divBdr>
            </w:div>
          </w:divsChild>
        </w:div>
        <w:div w:id="1993437432">
          <w:marLeft w:val="0"/>
          <w:marRight w:val="0"/>
          <w:marTop w:val="0"/>
          <w:marBottom w:val="0"/>
          <w:divBdr>
            <w:top w:val="none" w:sz="0" w:space="0" w:color="auto"/>
            <w:left w:val="none" w:sz="0" w:space="0" w:color="auto"/>
            <w:bottom w:val="none" w:sz="0" w:space="0" w:color="auto"/>
            <w:right w:val="none" w:sz="0" w:space="0" w:color="auto"/>
          </w:divBdr>
          <w:divsChild>
            <w:div w:id="2137523186">
              <w:marLeft w:val="0"/>
              <w:marRight w:val="0"/>
              <w:marTop w:val="0"/>
              <w:marBottom w:val="0"/>
              <w:divBdr>
                <w:top w:val="none" w:sz="0" w:space="0" w:color="auto"/>
                <w:left w:val="none" w:sz="0" w:space="0" w:color="auto"/>
                <w:bottom w:val="none" w:sz="0" w:space="0" w:color="auto"/>
                <w:right w:val="none" w:sz="0" w:space="0" w:color="auto"/>
              </w:divBdr>
            </w:div>
          </w:divsChild>
        </w:div>
        <w:div w:id="462770248">
          <w:marLeft w:val="0"/>
          <w:marRight w:val="0"/>
          <w:marTop w:val="0"/>
          <w:marBottom w:val="0"/>
          <w:divBdr>
            <w:top w:val="none" w:sz="0" w:space="0" w:color="auto"/>
            <w:left w:val="none" w:sz="0" w:space="0" w:color="auto"/>
            <w:bottom w:val="none" w:sz="0" w:space="0" w:color="auto"/>
            <w:right w:val="none" w:sz="0" w:space="0" w:color="auto"/>
          </w:divBdr>
          <w:divsChild>
            <w:div w:id="227568783">
              <w:marLeft w:val="0"/>
              <w:marRight w:val="0"/>
              <w:marTop w:val="0"/>
              <w:marBottom w:val="0"/>
              <w:divBdr>
                <w:top w:val="none" w:sz="0" w:space="0" w:color="auto"/>
                <w:left w:val="none" w:sz="0" w:space="0" w:color="auto"/>
                <w:bottom w:val="none" w:sz="0" w:space="0" w:color="auto"/>
                <w:right w:val="none" w:sz="0" w:space="0" w:color="auto"/>
              </w:divBdr>
            </w:div>
            <w:div w:id="1625849388">
              <w:marLeft w:val="0"/>
              <w:marRight w:val="0"/>
              <w:marTop w:val="0"/>
              <w:marBottom w:val="0"/>
              <w:divBdr>
                <w:top w:val="none" w:sz="0" w:space="0" w:color="auto"/>
                <w:left w:val="none" w:sz="0" w:space="0" w:color="auto"/>
                <w:bottom w:val="none" w:sz="0" w:space="0" w:color="auto"/>
                <w:right w:val="none" w:sz="0" w:space="0" w:color="auto"/>
              </w:divBdr>
            </w:div>
          </w:divsChild>
        </w:div>
        <w:div w:id="2090344947">
          <w:marLeft w:val="0"/>
          <w:marRight w:val="0"/>
          <w:marTop w:val="0"/>
          <w:marBottom w:val="0"/>
          <w:divBdr>
            <w:top w:val="none" w:sz="0" w:space="0" w:color="auto"/>
            <w:left w:val="none" w:sz="0" w:space="0" w:color="auto"/>
            <w:bottom w:val="none" w:sz="0" w:space="0" w:color="auto"/>
            <w:right w:val="none" w:sz="0" w:space="0" w:color="auto"/>
          </w:divBdr>
          <w:divsChild>
            <w:div w:id="2108849210">
              <w:marLeft w:val="0"/>
              <w:marRight w:val="0"/>
              <w:marTop w:val="0"/>
              <w:marBottom w:val="0"/>
              <w:divBdr>
                <w:top w:val="none" w:sz="0" w:space="0" w:color="auto"/>
                <w:left w:val="none" w:sz="0" w:space="0" w:color="auto"/>
                <w:bottom w:val="none" w:sz="0" w:space="0" w:color="auto"/>
                <w:right w:val="none" w:sz="0" w:space="0" w:color="auto"/>
              </w:divBdr>
            </w:div>
            <w:div w:id="1640963818">
              <w:marLeft w:val="0"/>
              <w:marRight w:val="0"/>
              <w:marTop w:val="0"/>
              <w:marBottom w:val="0"/>
              <w:divBdr>
                <w:top w:val="none" w:sz="0" w:space="0" w:color="auto"/>
                <w:left w:val="none" w:sz="0" w:space="0" w:color="auto"/>
                <w:bottom w:val="none" w:sz="0" w:space="0" w:color="auto"/>
                <w:right w:val="none" w:sz="0" w:space="0" w:color="auto"/>
              </w:divBdr>
            </w:div>
          </w:divsChild>
        </w:div>
        <w:div w:id="180701715">
          <w:marLeft w:val="0"/>
          <w:marRight w:val="0"/>
          <w:marTop w:val="0"/>
          <w:marBottom w:val="0"/>
          <w:divBdr>
            <w:top w:val="none" w:sz="0" w:space="0" w:color="auto"/>
            <w:left w:val="none" w:sz="0" w:space="0" w:color="auto"/>
            <w:bottom w:val="none" w:sz="0" w:space="0" w:color="auto"/>
            <w:right w:val="none" w:sz="0" w:space="0" w:color="auto"/>
          </w:divBdr>
          <w:divsChild>
            <w:div w:id="43600295">
              <w:marLeft w:val="0"/>
              <w:marRight w:val="0"/>
              <w:marTop w:val="0"/>
              <w:marBottom w:val="0"/>
              <w:divBdr>
                <w:top w:val="none" w:sz="0" w:space="0" w:color="auto"/>
                <w:left w:val="none" w:sz="0" w:space="0" w:color="auto"/>
                <w:bottom w:val="none" w:sz="0" w:space="0" w:color="auto"/>
                <w:right w:val="none" w:sz="0" w:space="0" w:color="auto"/>
              </w:divBdr>
            </w:div>
            <w:div w:id="780421594">
              <w:marLeft w:val="0"/>
              <w:marRight w:val="0"/>
              <w:marTop w:val="0"/>
              <w:marBottom w:val="0"/>
              <w:divBdr>
                <w:top w:val="none" w:sz="0" w:space="0" w:color="auto"/>
                <w:left w:val="none" w:sz="0" w:space="0" w:color="auto"/>
                <w:bottom w:val="none" w:sz="0" w:space="0" w:color="auto"/>
                <w:right w:val="none" w:sz="0" w:space="0" w:color="auto"/>
              </w:divBdr>
            </w:div>
            <w:div w:id="1370758719">
              <w:marLeft w:val="0"/>
              <w:marRight w:val="0"/>
              <w:marTop w:val="0"/>
              <w:marBottom w:val="0"/>
              <w:divBdr>
                <w:top w:val="none" w:sz="0" w:space="0" w:color="auto"/>
                <w:left w:val="none" w:sz="0" w:space="0" w:color="auto"/>
                <w:bottom w:val="none" w:sz="0" w:space="0" w:color="auto"/>
                <w:right w:val="none" w:sz="0" w:space="0" w:color="auto"/>
              </w:divBdr>
            </w:div>
            <w:div w:id="1828933924">
              <w:marLeft w:val="0"/>
              <w:marRight w:val="0"/>
              <w:marTop w:val="0"/>
              <w:marBottom w:val="0"/>
              <w:divBdr>
                <w:top w:val="none" w:sz="0" w:space="0" w:color="auto"/>
                <w:left w:val="none" w:sz="0" w:space="0" w:color="auto"/>
                <w:bottom w:val="none" w:sz="0" w:space="0" w:color="auto"/>
                <w:right w:val="none" w:sz="0" w:space="0" w:color="auto"/>
              </w:divBdr>
            </w:div>
            <w:div w:id="55588685">
              <w:marLeft w:val="0"/>
              <w:marRight w:val="0"/>
              <w:marTop w:val="0"/>
              <w:marBottom w:val="0"/>
              <w:divBdr>
                <w:top w:val="none" w:sz="0" w:space="0" w:color="auto"/>
                <w:left w:val="none" w:sz="0" w:space="0" w:color="auto"/>
                <w:bottom w:val="none" w:sz="0" w:space="0" w:color="auto"/>
                <w:right w:val="none" w:sz="0" w:space="0" w:color="auto"/>
              </w:divBdr>
            </w:div>
            <w:div w:id="741296297">
              <w:marLeft w:val="0"/>
              <w:marRight w:val="0"/>
              <w:marTop w:val="0"/>
              <w:marBottom w:val="0"/>
              <w:divBdr>
                <w:top w:val="none" w:sz="0" w:space="0" w:color="auto"/>
                <w:left w:val="none" w:sz="0" w:space="0" w:color="auto"/>
                <w:bottom w:val="none" w:sz="0" w:space="0" w:color="auto"/>
                <w:right w:val="none" w:sz="0" w:space="0" w:color="auto"/>
              </w:divBdr>
            </w:div>
          </w:divsChild>
        </w:div>
        <w:div w:id="210506409">
          <w:marLeft w:val="0"/>
          <w:marRight w:val="0"/>
          <w:marTop w:val="0"/>
          <w:marBottom w:val="0"/>
          <w:divBdr>
            <w:top w:val="none" w:sz="0" w:space="0" w:color="auto"/>
            <w:left w:val="none" w:sz="0" w:space="0" w:color="auto"/>
            <w:bottom w:val="none" w:sz="0" w:space="0" w:color="auto"/>
            <w:right w:val="none" w:sz="0" w:space="0" w:color="auto"/>
          </w:divBdr>
          <w:divsChild>
            <w:div w:id="1379167632">
              <w:marLeft w:val="0"/>
              <w:marRight w:val="0"/>
              <w:marTop w:val="0"/>
              <w:marBottom w:val="0"/>
              <w:divBdr>
                <w:top w:val="none" w:sz="0" w:space="0" w:color="auto"/>
                <w:left w:val="none" w:sz="0" w:space="0" w:color="auto"/>
                <w:bottom w:val="none" w:sz="0" w:space="0" w:color="auto"/>
                <w:right w:val="none" w:sz="0" w:space="0" w:color="auto"/>
              </w:divBdr>
            </w:div>
            <w:div w:id="1324046350">
              <w:marLeft w:val="0"/>
              <w:marRight w:val="0"/>
              <w:marTop w:val="0"/>
              <w:marBottom w:val="0"/>
              <w:divBdr>
                <w:top w:val="none" w:sz="0" w:space="0" w:color="auto"/>
                <w:left w:val="none" w:sz="0" w:space="0" w:color="auto"/>
                <w:bottom w:val="none" w:sz="0" w:space="0" w:color="auto"/>
                <w:right w:val="none" w:sz="0" w:space="0" w:color="auto"/>
              </w:divBdr>
            </w:div>
            <w:div w:id="981931341">
              <w:marLeft w:val="0"/>
              <w:marRight w:val="0"/>
              <w:marTop w:val="0"/>
              <w:marBottom w:val="0"/>
              <w:divBdr>
                <w:top w:val="none" w:sz="0" w:space="0" w:color="auto"/>
                <w:left w:val="none" w:sz="0" w:space="0" w:color="auto"/>
                <w:bottom w:val="none" w:sz="0" w:space="0" w:color="auto"/>
                <w:right w:val="none" w:sz="0" w:space="0" w:color="auto"/>
              </w:divBdr>
            </w:div>
            <w:div w:id="941303540">
              <w:marLeft w:val="0"/>
              <w:marRight w:val="0"/>
              <w:marTop w:val="0"/>
              <w:marBottom w:val="0"/>
              <w:divBdr>
                <w:top w:val="none" w:sz="0" w:space="0" w:color="auto"/>
                <w:left w:val="none" w:sz="0" w:space="0" w:color="auto"/>
                <w:bottom w:val="none" w:sz="0" w:space="0" w:color="auto"/>
                <w:right w:val="none" w:sz="0" w:space="0" w:color="auto"/>
              </w:divBdr>
            </w:div>
            <w:div w:id="1980649941">
              <w:marLeft w:val="0"/>
              <w:marRight w:val="0"/>
              <w:marTop w:val="0"/>
              <w:marBottom w:val="0"/>
              <w:divBdr>
                <w:top w:val="none" w:sz="0" w:space="0" w:color="auto"/>
                <w:left w:val="none" w:sz="0" w:space="0" w:color="auto"/>
                <w:bottom w:val="none" w:sz="0" w:space="0" w:color="auto"/>
                <w:right w:val="none" w:sz="0" w:space="0" w:color="auto"/>
              </w:divBdr>
            </w:div>
            <w:div w:id="1790971862">
              <w:marLeft w:val="0"/>
              <w:marRight w:val="0"/>
              <w:marTop w:val="0"/>
              <w:marBottom w:val="0"/>
              <w:divBdr>
                <w:top w:val="none" w:sz="0" w:space="0" w:color="auto"/>
                <w:left w:val="none" w:sz="0" w:space="0" w:color="auto"/>
                <w:bottom w:val="none" w:sz="0" w:space="0" w:color="auto"/>
                <w:right w:val="none" w:sz="0" w:space="0" w:color="auto"/>
              </w:divBdr>
            </w:div>
          </w:divsChild>
        </w:div>
        <w:div w:id="1205021574">
          <w:marLeft w:val="0"/>
          <w:marRight w:val="0"/>
          <w:marTop w:val="0"/>
          <w:marBottom w:val="0"/>
          <w:divBdr>
            <w:top w:val="none" w:sz="0" w:space="0" w:color="auto"/>
            <w:left w:val="none" w:sz="0" w:space="0" w:color="auto"/>
            <w:bottom w:val="none" w:sz="0" w:space="0" w:color="auto"/>
            <w:right w:val="none" w:sz="0" w:space="0" w:color="auto"/>
          </w:divBdr>
          <w:divsChild>
            <w:div w:id="1775056868">
              <w:marLeft w:val="0"/>
              <w:marRight w:val="0"/>
              <w:marTop w:val="0"/>
              <w:marBottom w:val="0"/>
              <w:divBdr>
                <w:top w:val="none" w:sz="0" w:space="0" w:color="auto"/>
                <w:left w:val="none" w:sz="0" w:space="0" w:color="auto"/>
                <w:bottom w:val="none" w:sz="0" w:space="0" w:color="auto"/>
                <w:right w:val="none" w:sz="0" w:space="0" w:color="auto"/>
              </w:divBdr>
            </w:div>
            <w:div w:id="939410609">
              <w:marLeft w:val="0"/>
              <w:marRight w:val="0"/>
              <w:marTop w:val="0"/>
              <w:marBottom w:val="0"/>
              <w:divBdr>
                <w:top w:val="none" w:sz="0" w:space="0" w:color="auto"/>
                <w:left w:val="none" w:sz="0" w:space="0" w:color="auto"/>
                <w:bottom w:val="none" w:sz="0" w:space="0" w:color="auto"/>
                <w:right w:val="none" w:sz="0" w:space="0" w:color="auto"/>
              </w:divBdr>
            </w:div>
            <w:div w:id="1358509788">
              <w:marLeft w:val="0"/>
              <w:marRight w:val="0"/>
              <w:marTop w:val="0"/>
              <w:marBottom w:val="0"/>
              <w:divBdr>
                <w:top w:val="none" w:sz="0" w:space="0" w:color="auto"/>
                <w:left w:val="none" w:sz="0" w:space="0" w:color="auto"/>
                <w:bottom w:val="none" w:sz="0" w:space="0" w:color="auto"/>
                <w:right w:val="none" w:sz="0" w:space="0" w:color="auto"/>
              </w:divBdr>
            </w:div>
            <w:div w:id="521287612">
              <w:marLeft w:val="0"/>
              <w:marRight w:val="0"/>
              <w:marTop w:val="0"/>
              <w:marBottom w:val="0"/>
              <w:divBdr>
                <w:top w:val="none" w:sz="0" w:space="0" w:color="auto"/>
                <w:left w:val="none" w:sz="0" w:space="0" w:color="auto"/>
                <w:bottom w:val="none" w:sz="0" w:space="0" w:color="auto"/>
                <w:right w:val="none" w:sz="0" w:space="0" w:color="auto"/>
              </w:divBdr>
            </w:div>
            <w:div w:id="848107060">
              <w:marLeft w:val="0"/>
              <w:marRight w:val="0"/>
              <w:marTop w:val="0"/>
              <w:marBottom w:val="0"/>
              <w:divBdr>
                <w:top w:val="none" w:sz="0" w:space="0" w:color="auto"/>
                <w:left w:val="none" w:sz="0" w:space="0" w:color="auto"/>
                <w:bottom w:val="none" w:sz="0" w:space="0" w:color="auto"/>
                <w:right w:val="none" w:sz="0" w:space="0" w:color="auto"/>
              </w:divBdr>
            </w:div>
            <w:div w:id="1439565679">
              <w:marLeft w:val="0"/>
              <w:marRight w:val="0"/>
              <w:marTop w:val="0"/>
              <w:marBottom w:val="0"/>
              <w:divBdr>
                <w:top w:val="none" w:sz="0" w:space="0" w:color="auto"/>
                <w:left w:val="none" w:sz="0" w:space="0" w:color="auto"/>
                <w:bottom w:val="none" w:sz="0" w:space="0" w:color="auto"/>
                <w:right w:val="none" w:sz="0" w:space="0" w:color="auto"/>
              </w:divBdr>
            </w:div>
          </w:divsChild>
        </w:div>
        <w:div w:id="1575819527">
          <w:marLeft w:val="0"/>
          <w:marRight w:val="0"/>
          <w:marTop w:val="0"/>
          <w:marBottom w:val="0"/>
          <w:divBdr>
            <w:top w:val="none" w:sz="0" w:space="0" w:color="auto"/>
            <w:left w:val="none" w:sz="0" w:space="0" w:color="auto"/>
            <w:bottom w:val="none" w:sz="0" w:space="0" w:color="auto"/>
            <w:right w:val="none" w:sz="0" w:space="0" w:color="auto"/>
          </w:divBdr>
          <w:divsChild>
            <w:div w:id="1309016215">
              <w:marLeft w:val="0"/>
              <w:marRight w:val="0"/>
              <w:marTop w:val="0"/>
              <w:marBottom w:val="0"/>
              <w:divBdr>
                <w:top w:val="none" w:sz="0" w:space="0" w:color="auto"/>
                <w:left w:val="none" w:sz="0" w:space="0" w:color="auto"/>
                <w:bottom w:val="none" w:sz="0" w:space="0" w:color="auto"/>
                <w:right w:val="none" w:sz="0" w:space="0" w:color="auto"/>
              </w:divBdr>
            </w:div>
            <w:div w:id="784496220">
              <w:marLeft w:val="0"/>
              <w:marRight w:val="0"/>
              <w:marTop w:val="0"/>
              <w:marBottom w:val="0"/>
              <w:divBdr>
                <w:top w:val="none" w:sz="0" w:space="0" w:color="auto"/>
                <w:left w:val="none" w:sz="0" w:space="0" w:color="auto"/>
                <w:bottom w:val="none" w:sz="0" w:space="0" w:color="auto"/>
                <w:right w:val="none" w:sz="0" w:space="0" w:color="auto"/>
              </w:divBdr>
            </w:div>
          </w:divsChild>
        </w:div>
        <w:div w:id="763768171">
          <w:marLeft w:val="0"/>
          <w:marRight w:val="0"/>
          <w:marTop w:val="0"/>
          <w:marBottom w:val="0"/>
          <w:divBdr>
            <w:top w:val="none" w:sz="0" w:space="0" w:color="auto"/>
            <w:left w:val="none" w:sz="0" w:space="0" w:color="auto"/>
            <w:bottom w:val="none" w:sz="0" w:space="0" w:color="auto"/>
            <w:right w:val="none" w:sz="0" w:space="0" w:color="auto"/>
          </w:divBdr>
          <w:divsChild>
            <w:div w:id="650796292">
              <w:marLeft w:val="0"/>
              <w:marRight w:val="0"/>
              <w:marTop w:val="0"/>
              <w:marBottom w:val="0"/>
              <w:divBdr>
                <w:top w:val="none" w:sz="0" w:space="0" w:color="auto"/>
                <w:left w:val="none" w:sz="0" w:space="0" w:color="auto"/>
                <w:bottom w:val="none" w:sz="0" w:space="0" w:color="auto"/>
                <w:right w:val="none" w:sz="0" w:space="0" w:color="auto"/>
              </w:divBdr>
            </w:div>
            <w:div w:id="375085287">
              <w:marLeft w:val="0"/>
              <w:marRight w:val="0"/>
              <w:marTop w:val="0"/>
              <w:marBottom w:val="0"/>
              <w:divBdr>
                <w:top w:val="none" w:sz="0" w:space="0" w:color="auto"/>
                <w:left w:val="none" w:sz="0" w:space="0" w:color="auto"/>
                <w:bottom w:val="none" w:sz="0" w:space="0" w:color="auto"/>
                <w:right w:val="none" w:sz="0" w:space="0" w:color="auto"/>
              </w:divBdr>
            </w:div>
          </w:divsChild>
        </w:div>
        <w:div w:id="1434470035">
          <w:marLeft w:val="0"/>
          <w:marRight w:val="0"/>
          <w:marTop w:val="0"/>
          <w:marBottom w:val="0"/>
          <w:divBdr>
            <w:top w:val="none" w:sz="0" w:space="0" w:color="auto"/>
            <w:left w:val="none" w:sz="0" w:space="0" w:color="auto"/>
            <w:bottom w:val="none" w:sz="0" w:space="0" w:color="auto"/>
            <w:right w:val="none" w:sz="0" w:space="0" w:color="auto"/>
          </w:divBdr>
          <w:divsChild>
            <w:div w:id="1719431397">
              <w:marLeft w:val="0"/>
              <w:marRight w:val="0"/>
              <w:marTop w:val="0"/>
              <w:marBottom w:val="0"/>
              <w:divBdr>
                <w:top w:val="none" w:sz="0" w:space="0" w:color="auto"/>
                <w:left w:val="none" w:sz="0" w:space="0" w:color="auto"/>
                <w:bottom w:val="none" w:sz="0" w:space="0" w:color="auto"/>
                <w:right w:val="none" w:sz="0" w:space="0" w:color="auto"/>
              </w:divBdr>
            </w:div>
            <w:div w:id="679434732">
              <w:marLeft w:val="0"/>
              <w:marRight w:val="0"/>
              <w:marTop w:val="0"/>
              <w:marBottom w:val="0"/>
              <w:divBdr>
                <w:top w:val="none" w:sz="0" w:space="0" w:color="auto"/>
                <w:left w:val="none" w:sz="0" w:space="0" w:color="auto"/>
                <w:bottom w:val="none" w:sz="0" w:space="0" w:color="auto"/>
                <w:right w:val="none" w:sz="0" w:space="0" w:color="auto"/>
              </w:divBdr>
            </w:div>
            <w:div w:id="1748067761">
              <w:marLeft w:val="0"/>
              <w:marRight w:val="0"/>
              <w:marTop w:val="0"/>
              <w:marBottom w:val="0"/>
              <w:divBdr>
                <w:top w:val="none" w:sz="0" w:space="0" w:color="auto"/>
                <w:left w:val="none" w:sz="0" w:space="0" w:color="auto"/>
                <w:bottom w:val="none" w:sz="0" w:space="0" w:color="auto"/>
                <w:right w:val="none" w:sz="0" w:space="0" w:color="auto"/>
              </w:divBdr>
            </w:div>
          </w:divsChild>
        </w:div>
        <w:div w:id="606236531">
          <w:marLeft w:val="0"/>
          <w:marRight w:val="0"/>
          <w:marTop w:val="0"/>
          <w:marBottom w:val="0"/>
          <w:divBdr>
            <w:top w:val="none" w:sz="0" w:space="0" w:color="auto"/>
            <w:left w:val="none" w:sz="0" w:space="0" w:color="auto"/>
            <w:bottom w:val="none" w:sz="0" w:space="0" w:color="auto"/>
            <w:right w:val="none" w:sz="0" w:space="0" w:color="auto"/>
          </w:divBdr>
          <w:divsChild>
            <w:div w:id="324237726">
              <w:marLeft w:val="0"/>
              <w:marRight w:val="0"/>
              <w:marTop w:val="0"/>
              <w:marBottom w:val="0"/>
              <w:divBdr>
                <w:top w:val="none" w:sz="0" w:space="0" w:color="auto"/>
                <w:left w:val="none" w:sz="0" w:space="0" w:color="auto"/>
                <w:bottom w:val="none" w:sz="0" w:space="0" w:color="auto"/>
                <w:right w:val="none" w:sz="0" w:space="0" w:color="auto"/>
              </w:divBdr>
            </w:div>
            <w:div w:id="1222519452">
              <w:marLeft w:val="0"/>
              <w:marRight w:val="0"/>
              <w:marTop w:val="0"/>
              <w:marBottom w:val="0"/>
              <w:divBdr>
                <w:top w:val="none" w:sz="0" w:space="0" w:color="auto"/>
                <w:left w:val="none" w:sz="0" w:space="0" w:color="auto"/>
                <w:bottom w:val="none" w:sz="0" w:space="0" w:color="auto"/>
                <w:right w:val="none" w:sz="0" w:space="0" w:color="auto"/>
              </w:divBdr>
            </w:div>
          </w:divsChild>
        </w:div>
        <w:div w:id="622006472">
          <w:marLeft w:val="0"/>
          <w:marRight w:val="0"/>
          <w:marTop w:val="0"/>
          <w:marBottom w:val="0"/>
          <w:divBdr>
            <w:top w:val="none" w:sz="0" w:space="0" w:color="auto"/>
            <w:left w:val="none" w:sz="0" w:space="0" w:color="auto"/>
            <w:bottom w:val="none" w:sz="0" w:space="0" w:color="auto"/>
            <w:right w:val="none" w:sz="0" w:space="0" w:color="auto"/>
          </w:divBdr>
          <w:divsChild>
            <w:div w:id="657616266">
              <w:marLeft w:val="0"/>
              <w:marRight w:val="0"/>
              <w:marTop w:val="0"/>
              <w:marBottom w:val="0"/>
              <w:divBdr>
                <w:top w:val="none" w:sz="0" w:space="0" w:color="auto"/>
                <w:left w:val="none" w:sz="0" w:space="0" w:color="auto"/>
                <w:bottom w:val="none" w:sz="0" w:space="0" w:color="auto"/>
                <w:right w:val="none" w:sz="0" w:space="0" w:color="auto"/>
              </w:divBdr>
            </w:div>
            <w:div w:id="1614707484">
              <w:marLeft w:val="0"/>
              <w:marRight w:val="0"/>
              <w:marTop w:val="0"/>
              <w:marBottom w:val="0"/>
              <w:divBdr>
                <w:top w:val="none" w:sz="0" w:space="0" w:color="auto"/>
                <w:left w:val="none" w:sz="0" w:space="0" w:color="auto"/>
                <w:bottom w:val="none" w:sz="0" w:space="0" w:color="auto"/>
                <w:right w:val="none" w:sz="0" w:space="0" w:color="auto"/>
              </w:divBdr>
            </w:div>
            <w:div w:id="354616177">
              <w:marLeft w:val="0"/>
              <w:marRight w:val="0"/>
              <w:marTop w:val="0"/>
              <w:marBottom w:val="0"/>
              <w:divBdr>
                <w:top w:val="none" w:sz="0" w:space="0" w:color="auto"/>
                <w:left w:val="none" w:sz="0" w:space="0" w:color="auto"/>
                <w:bottom w:val="none" w:sz="0" w:space="0" w:color="auto"/>
                <w:right w:val="none" w:sz="0" w:space="0" w:color="auto"/>
              </w:divBdr>
            </w:div>
            <w:div w:id="523203388">
              <w:marLeft w:val="0"/>
              <w:marRight w:val="0"/>
              <w:marTop w:val="0"/>
              <w:marBottom w:val="0"/>
              <w:divBdr>
                <w:top w:val="none" w:sz="0" w:space="0" w:color="auto"/>
                <w:left w:val="none" w:sz="0" w:space="0" w:color="auto"/>
                <w:bottom w:val="none" w:sz="0" w:space="0" w:color="auto"/>
                <w:right w:val="none" w:sz="0" w:space="0" w:color="auto"/>
              </w:divBdr>
            </w:div>
            <w:div w:id="1766801270">
              <w:marLeft w:val="0"/>
              <w:marRight w:val="0"/>
              <w:marTop w:val="0"/>
              <w:marBottom w:val="0"/>
              <w:divBdr>
                <w:top w:val="none" w:sz="0" w:space="0" w:color="auto"/>
                <w:left w:val="none" w:sz="0" w:space="0" w:color="auto"/>
                <w:bottom w:val="none" w:sz="0" w:space="0" w:color="auto"/>
                <w:right w:val="none" w:sz="0" w:space="0" w:color="auto"/>
              </w:divBdr>
            </w:div>
          </w:divsChild>
        </w:div>
        <w:div w:id="613171596">
          <w:marLeft w:val="0"/>
          <w:marRight w:val="0"/>
          <w:marTop w:val="0"/>
          <w:marBottom w:val="0"/>
          <w:divBdr>
            <w:top w:val="none" w:sz="0" w:space="0" w:color="auto"/>
            <w:left w:val="none" w:sz="0" w:space="0" w:color="auto"/>
            <w:bottom w:val="none" w:sz="0" w:space="0" w:color="auto"/>
            <w:right w:val="none" w:sz="0" w:space="0" w:color="auto"/>
          </w:divBdr>
          <w:divsChild>
            <w:div w:id="1392577725">
              <w:marLeft w:val="0"/>
              <w:marRight w:val="0"/>
              <w:marTop w:val="0"/>
              <w:marBottom w:val="0"/>
              <w:divBdr>
                <w:top w:val="none" w:sz="0" w:space="0" w:color="auto"/>
                <w:left w:val="none" w:sz="0" w:space="0" w:color="auto"/>
                <w:bottom w:val="none" w:sz="0" w:space="0" w:color="auto"/>
                <w:right w:val="none" w:sz="0" w:space="0" w:color="auto"/>
              </w:divBdr>
            </w:div>
            <w:div w:id="727997104">
              <w:marLeft w:val="0"/>
              <w:marRight w:val="0"/>
              <w:marTop w:val="0"/>
              <w:marBottom w:val="0"/>
              <w:divBdr>
                <w:top w:val="none" w:sz="0" w:space="0" w:color="auto"/>
                <w:left w:val="none" w:sz="0" w:space="0" w:color="auto"/>
                <w:bottom w:val="none" w:sz="0" w:space="0" w:color="auto"/>
                <w:right w:val="none" w:sz="0" w:space="0" w:color="auto"/>
              </w:divBdr>
            </w:div>
          </w:divsChild>
        </w:div>
        <w:div w:id="1363170799">
          <w:marLeft w:val="0"/>
          <w:marRight w:val="0"/>
          <w:marTop w:val="0"/>
          <w:marBottom w:val="0"/>
          <w:divBdr>
            <w:top w:val="none" w:sz="0" w:space="0" w:color="auto"/>
            <w:left w:val="none" w:sz="0" w:space="0" w:color="auto"/>
            <w:bottom w:val="none" w:sz="0" w:space="0" w:color="auto"/>
            <w:right w:val="none" w:sz="0" w:space="0" w:color="auto"/>
          </w:divBdr>
          <w:divsChild>
            <w:div w:id="725639920">
              <w:marLeft w:val="0"/>
              <w:marRight w:val="0"/>
              <w:marTop w:val="0"/>
              <w:marBottom w:val="0"/>
              <w:divBdr>
                <w:top w:val="none" w:sz="0" w:space="0" w:color="auto"/>
                <w:left w:val="none" w:sz="0" w:space="0" w:color="auto"/>
                <w:bottom w:val="none" w:sz="0" w:space="0" w:color="auto"/>
                <w:right w:val="none" w:sz="0" w:space="0" w:color="auto"/>
              </w:divBdr>
            </w:div>
            <w:div w:id="1141921852">
              <w:marLeft w:val="0"/>
              <w:marRight w:val="0"/>
              <w:marTop w:val="0"/>
              <w:marBottom w:val="0"/>
              <w:divBdr>
                <w:top w:val="none" w:sz="0" w:space="0" w:color="auto"/>
                <w:left w:val="none" w:sz="0" w:space="0" w:color="auto"/>
                <w:bottom w:val="none" w:sz="0" w:space="0" w:color="auto"/>
                <w:right w:val="none" w:sz="0" w:space="0" w:color="auto"/>
              </w:divBdr>
            </w:div>
            <w:div w:id="315497557">
              <w:marLeft w:val="0"/>
              <w:marRight w:val="0"/>
              <w:marTop w:val="0"/>
              <w:marBottom w:val="0"/>
              <w:divBdr>
                <w:top w:val="none" w:sz="0" w:space="0" w:color="auto"/>
                <w:left w:val="none" w:sz="0" w:space="0" w:color="auto"/>
                <w:bottom w:val="none" w:sz="0" w:space="0" w:color="auto"/>
                <w:right w:val="none" w:sz="0" w:space="0" w:color="auto"/>
              </w:divBdr>
            </w:div>
            <w:div w:id="1836528455">
              <w:marLeft w:val="0"/>
              <w:marRight w:val="0"/>
              <w:marTop w:val="0"/>
              <w:marBottom w:val="0"/>
              <w:divBdr>
                <w:top w:val="none" w:sz="0" w:space="0" w:color="auto"/>
                <w:left w:val="none" w:sz="0" w:space="0" w:color="auto"/>
                <w:bottom w:val="none" w:sz="0" w:space="0" w:color="auto"/>
                <w:right w:val="none" w:sz="0" w:space="0" w:color="auto"/>
              </w:divBdr>
            </w:div>
          </w:divsChild>
        </w:div>
        <w:div w:id="1387266944">
          <w:marLeft w:val="0"/>
          <w:marRight w:val="0"/>
          <w:marTop w:val="0"/>
          <w:marBottom w:val="0"/>
          <w:divBdr>
            <w:top w:val="none" w:sz="0" w:space="0" w:color="auto"/>
            <w:left w:val="none" w:sz="0" w:space="0" w:color="auto"/>
            <w:bottom w:val="none" w:sz="0" w:space="0" w:color="auto"/>
            <w:right w:val="none" w:sz="0" w:space="0" w:color="auto"/>
          </w:divBdr>
          <w:divsChild>
            <w:div w:id="1449662123">
              <w:marLeft w:val="0"/>
              <w:marRight w:val="0"/>
              <w:marTop w:val="0"/>
              <w:marBottom w:val="0"/>
              <w:divBdr>
                <w:top w:val="none" w:sz="0" w:space="0" w:color="auto"/>
                <w:left w:val="none" w:sz="0" w:space="0" w:color="auto"/>
                <w:bottom w:val="none" w:sz="0" w:space="0" w:color="auto"/>
                <w:right w:val="none" w:sz="0" w:space="0" w:color="auto"/>
              </w:divBdr>
            </w:div>
            <w:div w:id="1050572401">
              <w:marLeft w:val="0"/>
              <w:marRight w:val="0"/>
              <w:marTop w:val="0"/>
              <w:marBottom w:val="0"/>
              <w:divBdr>
                <w:top w:val="none" w:sz="0" w:space="0" w:color="auto"/>
                <w:left w:val="none" w:sz="0" w:space="0" w:color="auto"/>
                <w:bottom w:val="none" w:sz="0" w:space="0" w:color="auto"/>
                <w:right w:val="none" w:sz="0" w:space="0" w:color="auto"/>
              </w:divBdr>
            </w:div>
            <w:div w:id="1924144986">
              <w:marLeft w:val="0"/>
              <w:marRight w:val="0"/>
              <w:marTop w:val="0"/>
              <w:marBottom w:val="0"/>
              <w:divBdr>
                <w:top w:val="none" w:sz="0" w:space="0" w:color="auto"/>
                <w:left w:val="none" w:sz="0" w:space="0" w:color="auto"/>
                <w:bottom w:val="none" w:sz="0" w:space="0" w:color="auto"/>
                <w:right w:val="none" w:sz="0" w:space="0" w:color="auto"/>
              </w:divBdr>
            </w:div>
          </w:divsChild>
        </w:div>
        <w:div w:id="1129664180">
          <w:marLeft w:val="0"/>
          <w:marRight w:val="0"/>
          <w:marTop w:val="0"/>
          <w:marBottom w:val="0"/>
          <w:divBdr>
            <w:top w:val="none" w:sz="0" w:space="0" w:color="auto"/>
            <w:left w:val="none" w:sz="0" w:space="0" w:color="auto"/>
            <w:bottom w:val="none" w:sz="0" w:space="0" w:color="auto"/>
            <w:right w:val="none" w:sz="0" w:space="0" w:color="auto"/>
          </w:divBdr>
          <w:divsChild>
            <w:div w:id="1477449286">
              <w:marLeft w:val="0"/>
              <w:marRight w:val="0"/>
              <w:marTop w:val="0"/>
              <w:marBottom w:val="0"/>
              <w:divBdr>
                <w:top w:val="none" w:sz="0" w:space="0" w:color="auto"/>
                <w:left w:val="none" w:sz="0" w:space="0" w:color="auto"/>
                <w:bottom w:val="none" w:sz="0" w:space="0" w:color="auto"/>
                <w:right w:val="none" w:sz="0" w:space="0" w:color="auto"/>
              </w:divBdr>
            </w:div>
            <w:div w:id="298340665">
              <w:marLeft w:val="0"/>
              <w:marRight w:val="0"/>
              <w:marTop w:val="0"/>
              <w:marBottom w:val="0"/>
              <w:divBdr>
                <w:top w:val="none" w:sz="0" w:space="0" w:color="auto"/>
                <w:left w:val="none" w:sz="0" w:space="0" w:color="auto"/>
                <w:bottom w:val="none" w:sz="0" w:space="0" w:color="auto"/>
                <w:right w:val="none" w:sz="0" w:space="0" w:color="auto"/>
              </w:divBdr>
            </w:div>
            <w:div w:id="309674105">
              <w:marLeft w:val="0"/>
              <w:marRight w:val="0"/>
              <w:marTop w:val="0"/>
              <w:marBottom w:val="0"/>
              <w:divBdr>
                <w:top w:val="none" w:sz="0" w:space="0" w:color="auto"/>
                <w:left w:val="none" w:sz="0" w:space="0" w:color="auto"/>
                <w:bottom w:val="none" w:sz="0" w:space="0" w:color="auto"/>
                <w:right w:val="none" w:sz="0" w:space="0" w:color="auto"/>
              </w:divBdr>
            </w:div>
            <w:div w:id="54935847">
              <w:marLeft w:val="0"/>
              <w:marRight w:val="0"/>
              <w:marTop w:val="0"/>
              <w:marBottom w:val="0"/>
              <w:divBdr>
                <w:top w:val="none" w:sz="0" w:space="0" w:color="auto"/>
                <w:left w:val="none" w:sz="0" w:space="0" w:color="auto"/>
                <w:bottom w:val="none" w:sz="0" w:space="0" w:color="auto"/>
                <w:right w:val="none" w:sz="0" w:space="0" w:color="auto"/>
              </w:divBdr>
            </w:div>
            <w:div w:id="2143619488">
              <w:marLeft w:val="0"/>
              <w:marRight w:val="0"/>
              <w:marTop w:val="0"/>
              <w:marBottom w:val="0"/>
              <w:divBdr>
                <w:top w:val="none" w:sz="0" w:space="0" w:color="auto"/>
                <w:left w:val="none" w:sz="0" w:space="0" w:color="auto"/>
                <w:bottom w:val="none" w:sz="0" w:space="0" w:color="auto"/>
                <w:right w:val="none" w:sz="0" w:space="0" w:color="auto"/>
              </w:divBdr>
            </w:div>
            <w:div w:id="1332219003">
              <w:marLeft w:val="0"/>
              <w:marRight w:val="0"/>
              <w:marTop w:val="0"/>
              <w:marBottom w:val="0"/>
              <w:divBdr>
                <w:top w:val="none" w:sz="0" w:space="0" w:color="auto"/>
                <w:left w:val="none" w:sz="0" w:space="0" w:color="auto"/>
                <w:bottom w:val="none" w:sz="0" w:space="0" w:color="auto"/>
                <w:right w:val="none" w:sz="0" w:space="0" w:color="auto"/>
              </w:divBdr>
            </w:div>
          </w:divsChild>
        </w:div>
        <w:div w:id="18969672">
          <w:marLeft w:val="0"/>
          <w:marRight w:val="0"/>
          <w:marTop w:val="0"/>
          <w:marBottom w:val="0"/>
          <w:divBdr>
            <w:top w:val="none" w:sz="0" w:space="0" w:color="auto"/>
            <w:left w:val="none" w:sz="0" w:space="0" w:color="auto"/>
            <w:bottom w:val="none" w:sz="0" w:space="0" w:color="auto"/>
            <w:right w:val="none" w:sz="0" w:space="0" w:color="auto"/>
          </w:divBdr>
          <w:divsChild>
            <w:div w:id="2122992662">
              <w:marLeft w:val="0"/>
              <w:marRight w:val="0"/>
              <w:marTop w:val="0"/>
              <w:marBottom w:val="0"/>
              <w:divBdr>
                <w:top w:val="none" w:sz="0" w:space="0" w:color="auto"/>
                <w:left w:val="none" w:sz="0" w:space="0" w:color="auto"/>
                <w:bottom w:val="none" w:sz="0" w:space="0" w:color="auto"/>
                <w:right w:val="none" w:sz="0" w:space="0" w:color="auto"/>
              </w:divBdr>
            </w:div>
            <w:div w:id="2119255545">
              <w:marLeft w:val="0"/>
              <w:marRight w:val="0"/>
              <w:marTop w:val="0"/>
              <w:marBottom w:val="0"/>
              <w:divBdr>
                <w:top w:val="none" w:sz="0" w:space="0" w:color="auto"/>
                <w:left w:val="none" w:sz="0" w:space="0" w:color="auto"/>
                <w:bottom w:val="none" w:sz="0" w:space="0" w:color="auto"/>
                <w:right w:val="none" w:sz="0" w:space="0" w:color="auto"/>
              </w:divBdr>
            </w:div>
          </w:divsChild>
        </w:div>
        <w:div w:id="1641501576">
          <w:marLeft w:val="0"/>
          <w:marRight w:val="0"/>
          <w:marTop w:val="0"/>
          <w:marBottom w:val="0"/>
          <w:divBdr>
            <w:top w:val="none" w:sz="0" w:space="0" w:color="auto"/>
            <w:left w:val="none" w:sz="0" w:space="0" w:color="auto"/>
            <w:bottom w:val="none" w:sz="0" w:space="0" w:color="auto"/>
            <w:right w:val="none" w:sz="0" w:space="0" w:color="auto"/>
          </w:divBdr>
          <w:divsChild>
            <w:div w:id="669021708">
              <w:marLeft w:val="0"/>
              <w:marRight w:val="0"/>
              <w:marTop w:val="0"/>
              <w:marBottom w:val="0"/>
              <w:divBdr>
                <w:top w:val="none" w:sz="0" w:space="0" w:color="auto"/>
                <w:left w:val="none" w:sz="0" w:space="0" w:color="auto"/>
                <w:bottom w:val="none" w:sz="0" w:space="0" w:color="auto"/>
                <w:right w:val="none" w:sz="0" w:space="0" w:color="auto"/>
              </w:divBdr>
            </w:div>
          </w:divsChild>
        </w:div>
        <w:div w:id="1690451946">
          <w:marLeft w:val="0"/>
          <w:marRight w:val="0"/>
          <w:marTop w:val="0"/>
          <w:marBottom w:val="0"/>
          <w:divBdr>
            <w:top w:val="none" w:sz="0" w:space="0" w:color="auto"/>
            <w:left w:val="none" w:sz="0" w:space="0" w:color="auto"/>
            <w:bottom w:val="none" w:sz="0" w:space="0" w:color="auto"/>
            <w:right w:val="none" w:sz="0" w:space="0" w:color="auto"/>
          </w:divBdr>
          <w:divsChild>
            <w:div w:id="539052940">
              <w:marLeft w:val="0"/>
              <w:marRight w:val="0"/>
              <w:marTop w:val="0"/>
              <w:marBottom w:val="0"/>
              <w:divBdr>
                <w:top w:val="none" w:sz="0" w:space="0" w:color="auto"/>
                <w:left w:val="none" w:sz="0" w:space="0" w:color="auto"/>
                <w:bottom w:val="none" w:sz="0" w:space="0" w:color="auto"/>
                <w:right w:val="none" w:sz="0" w:space="0" w:color="auto"/>
              </w:divBdr>
            </w:div>
          </w:divsChild>
        </w:div>
        <w:div w:id="1787656131">
          <w:marLeft w:val="0"/>
          <w:marRight w:val="0"/>
          <w:marTop w:val="0"/>
          <w:marBottom w:val="0"/>
          <w:divBdr>
            <w:top w:val="none" w:sz="0" w:space="0" w:color="auto"/>
            <w:left w:val="none" w:sz="0" w:space="0" w:color="auto"/>
            <w:bottom w:val="none" w:sz="0" w:space="0" w:color="auto"/>
            <w:right w:val="none" w:sz="0" w:space="0" w:color="auto"/>
          </w:divBdr>
          <w:divsChild>
            <w:div w:id="135534498">
              <w:marLeft w:val="0"/>
              <w:marRight w:val="0"/>
              <w:marTop w:val="0"/>
              <w:marBottom w:val="0"/>
              <w:divBdr>
                <w:top w:val="none" w:sz="0" w:space="0" w:color="auto"/>
                <w:left w:val="none" w:sz="0" w:space="0" w:color="auto"/>
                <w:bottom w:val="none" w:sz="0" w:space="0" w:color="auto"/>
                <w:right w:val="none" w:sz="0" w:space="0" w:color="auto"/>
              </w:divBdr>
            </w:div>
            <w:div w:id="1106999017">
              <w:marLeft w:val="0"/>
              <w:marRight w:val="0"/>
              <w:marTop w:val="0"/>
              <w:marBottom w:val="0"/>
              <w:divBdr>
                <w:top w:val="none" w:sz="0" w:space="0" w:color="auto"/>
                <w:left w:val="none" w:sz="0" w:space="0" w:color="auto"/>
                <w:bottom w:val="none" w:sz="0" w:space="0" w:color="auto"/>
                <w:right w:val="none" w:sz="0" w:space="0" w:color="auto"/>
              </w:divBdr>
            </w:div>
          </w:divsChild>
        </w:div>
        <w:div w:id="58014884">
          <w:marLeft w:val="0"/>
          <w:marRight w:val="0"/>
          <w:marTop w:val="0"/>
          <w:marBottom w:val="0"/>
          <w:divBdr>
            <w:top w:val="none" w:sz="0" w:space="0" w:color="auto"/>
            <w:left w:val="none" w:sz="0" w:space="0" w:color="auto"/>
            <w:bottom w:val="none" w:sz="0" w:space="0" w:color="auto"/>
            <w:right w:val="none" w:sz="0" w:space="0" w:color="auto"/>
          </w:divBdr>
          <w:divsChild>
            <w:div w:id="591011565">
              <w:marLeft w:val="0"/>
              <w:marRight w:val="0"/>
              <w:marTop w:val="0"/>
              <w:marBottom w:val="0"/>
              <w:divBdr>
                <w:top w:val="none" w:sz="0" w:space="0" w:color="auto"/>
                <w:left w:val="none" w:sz="0" w:space="0" w:color="auto"/>
                <w:bottom w:val="none" w:sz="0" w:space="0" w:color="auto"/>
                <w:right w:val="none" w:sz="0" w:space="0" w:color="auto"/>
              </w:divBdr>
            </w:div>
          </w:divsChild>
        </w:div>
        <w:div w:id="1824348199">
          <w:marLeft w:val="0"/>
          <w:marRight w:val="0"/>
          <w:marTop w:val="0"/>
          <w:marBottom w:val="0"/>
          <w:divBdr>
            <w:top w:val="none" w:sz="0" w:space="0" w:color="auto"/>
            <w:left w:val="none" w:sz="0" w:space="0" w:color="auto"/>
            <w:bottom w:val="none" w:sz="0" w:space="0" w:color="auto"/>
            <w:right w:val="none" w:sz="0" w:space="0" w:color="auto"/>
          </w:divBdr>
          <w:divsChild>
            <w:div w:id="1735546549">
              <w:marLeft w:val="0"/>
              <w:marRight w:val="0"/>
              <w:marTop w:val="0"/>
              <w:marBottom w:val="0"/>
              <w:divBdr>
                <w:top w:val="none" w:sz="0" w:space="0" w:color="auto"/>
                <w:left w:val="none" w:sz="0" w:space="0" w:color="auto"/>
                <w:bottom w:val="none" w:sz="0" w:space="0" w:color="auto"/>
                <w:right w:val="none" w:sz="0" w:space="0" w:color="auto"/>
              </w:divBdr>
            </w:div>
          </w:divsChild>
        </w:div>
        <w:div w:id="1134104231">
          <w:marLeft w:val="0"/>
          <w:marRight w:val="0"/>
          <w:marTop w:val="0"/>
          <w:marBottom w:val="0"/>
          <w:divBdr>
            <w:top w:val="none" w:sz="0" w:space="0" w:color="auto"/>
            <w:left w:val="none" w:sz="0" w:space="0" w:color="auto"/>
            <w:bottom w:val="none" w:sz="0" w:space="0" w:color="auto"/>
            <w:right w:val="none" w:sz="0" w:space="0" w:color="auto"/>
          </w:divBdr>
          <w:divsChild>
            <w:div w:id="1958365167">
              <w:marLeft w:val="0"/>
              <w:marRight w:val="0"/>
              <w:marTop w:val="0"/>
              <w:marBottom w:val="0"/>
              <w:divBdr>
                <w:top w:val="none" w:sz="0" w:space="0" w:color="auto"/>
                <w:left w:val="none" w:sz="0" w:space="0" w:color="auto"/>
                <w:bottom w:val="none" w:sz="0" w:space="0" w:color="auto"/>
                <w:right w:val="none" w:sz="0" w:space="0" w:color="auto"/>
              </w:divBdr>
            </w:div>
            <w:div w:id="1198351996">
              <w:marLeft w:val="0"/>
              <w:marRight w:val="0"/>
              <w:marTop w:val="0"/>
              <w:marBottom w:val="0"/>
              <w:divBdr>
                <w:top w:val="none" w:sz="0" w:space="0" w:color="auto"/>
                <w:left w:val="none" w:sz="0" w:space="0" w:color="auto"/>
                <w:bottom w:val="none" w:sz="0" w:space="0" w:color="auto"/>
                <w:right w:val="none" w:sz="0" w:space="0" w:color="auto"/>
              </w:divBdr>
            </w:div>
          </w:divsChild>
        </w:div>
        <w:div w:id="101926563">
          <w:marLeft w:val="0"/>
          <w:marRight w:val="0"/>
          <w:marTop w:val="0"/>
          <w:marBottom w:val="0"/>
          <w:divBdr>
            <w:top w:val="none" w:sz="0" w:space="0" w:color="auto"/>
            <w:left w:val="none" w:sz="0" w:space="0" w:color="auto"/>
            <w:bottom w:val="none" w:sz="0" w:space="0" w:color="auto"/>
            <w:right w:val="none" w:sz="0" w:space="0" w:color="auto"/>
          </w:divBdr>
          <w:divsChild>
            <w:div w:id="642657088">
              <w:marLeft w:val="0"/>
              <w:marRight w:val="0"/>
              <w:marTop w:val="0"/>
              <w:marBottom w:val="0"/>
              <w:divBdr>
                <w:top w:val="none" w:sz="0" w:space="0" w:color="auto"/>
                <w:left w:val="none" w:sz="0" w:space="0" w:color="auto"/>
                <w:bottom w:val="none" w:sz="0" w:space="0" w:color="auto"/>
                <w:right w:val="none" w:sz="0" w:space="0" w:color="auto"/>
              </w:divBdr>
            </w:div>
            <w:div w:id="1554652564">
              <w:marLeft w:val="0"/>
              <w:marRight w:val="0"/>
              <w:marTop w:val="0"/>
              <w:marBottom w:val="0"/>
              <w:divBdr>
                <w:top w:val="none" w:sz="0" w:space="0" w:color="auto"/>
                <w:left w:val="none" w:sz="0" w:space="0" w:color="auto"/>
                <w:bottom w:val="none" w:sz="0" w:space="0" w:color="auto"/>
                <w:right w:val="none" w:sz="0" w:space="0" w:color="auto"/>
              </w:divBdr>
            </w:div>
            <w:div w:id="1467964412">
              <w:marLeft w:val="0"/>
              <w:marRight w:val="0"/>
              <w:marTop w:val="0"/>
              <w:marBottom w:val="0"/>
              <w:divBdr>
                <w:top w:val="none" w:sz="0" w:space="0" w:color="auto"/>
                <w:left w:val="none" w:sz="0" w:space="0" w:color="auto"/>
                <w:bottom w:val="none" w:sz="0" w:space="0" w:color="auto"/>
                <w:right w:val="none" w:sz="0" w:space="0" w:color="auto"/>
              </w:divBdr>
            </w:div>
            <w:div w:id="1951355126">
              <w:marLeft w:val="0"/>
              <w:marRight w:val="0"/>
              <w:marTop w:val="0"/>
              <w:marBottom w:val="0"/>
              <w:divBdr>
                <w:top w:val="none" w:sz="0" w:space="0" w:color="auto"/>
                <w:left w:val="none" w:sz="0" w:space="0" w:color="auto"/>
                <w:bottom w:val="none" w:sz="0" w:space="0" w:color="auto"/>
                <w:right w:val="none" w:sz="0" w:space="0" w:color="auto"/>
              </w:divBdr>
            </w:div>
          </w:divsChild>
        </w:div>
        <w:div w:id="1805123959">
          <w:marLeft w:val="0"/>
          <w:marRight w:val="0"/>
          <w:marTop w:val="0"/>
          <w:marBottom w:val="0"/>
          <w:divBdr>
            <w:top w:val="none" w:sz="0" w:space="0" w:color="auto"/>
            <w:left w:val="none" w:sz="0" w:space="0" w:color="auto"/>
            <w:bottom w:val="none" w:sz="0" w:space="0" w:color="auto"/>
            <w:right w:val="none" w:sz="0" w:space="0" w:color="auto"/>
          </w:divBdr>
          <w:divsChild>
            <w:div w:id="1700738475">
              <w:marLeft w:val="0"/>
              <w:marRight w:val="0"/>
              <w:marTop w:val="0"/>
              <w:marBottom w:val="0"/>
              <w:divBdr>
                <w:top w:val="none" w:sz="0" w:space="0" w:color="auto"/>
                <w:left w:val="none" w:sz="0" w:space="0" w:color="auto"/>
                <w:bottom w:val="none" w:sz="0" w:space="0" w:color="auto"/>
                <w:right w:val="none" w:sz="0" w:space="0" w:color="auto"/>
              </w:divBdr>
            </w:div>
            <w:div w:id="105198075">
              <w:marLeft w:val="0"/>
              <w:marRight w:val="0"/>
              <w:marTop w:val="0"/>
              <w:marBottom w:val="0"/>
              <w:divBdr>
                <w:top w:val="none" w:sz="0" w:space="0" w:color="auto"/>
                <w:left w:val="none" w:sz="0" w:space="0" w:color="auto"/>
                <w:bottom w:val="none" w:sz="0" w:space="0" w:color="auto"/>
                <w:right w:val="none" w:sz="0" w:space="0" w:color="auto"/>
              </w:divBdr>
            </w:div>
            <w:div w:id="1985116615">
              <w:marLeft w:val="0"/>
              <w:marRight w:val="0"/>
              <w:marTop w:val="0"/>
              <w:marBottom w:val="0"/>
              <w:divBdr>
                <w:top w:val="none" w:sz="0" w:space="0" w:color="auto"/>
                <w:left w:val="none" w:sz="0" w:space="0" w:color="auto"/>
                <w:bottom w:val="none" w:sz="0" w:space="0" w:color="auto"/>
                <w:right w:val="none" w:sz="0" w:space="0" w:color="auto"/>
              </w:divBdr>
            </w:div>
          </w:divsChild>
        </w:div>
        <w:div w:id="682779675">
          <w:marLeft w:val="0"/>
          <w:marRight w:val="0"/>
          <w:marTop w:val="0"/>
          <w:marBottom w:val="0"/>
          <w:divBdr>
            <w:top w:val="none" w:sz="0" w:space="0" w:color="auto"/>
            <w:left w:val="none" w:sz="0" w:space="0" w:color="auto"/>
            <w:bottom w:val="none" w:sz="0" w:space="0" w:color="auto"/>
            <w:right w:val="none" w:sz="0" w:space="0" w:color="auto"/>
          </w:divBdr>
          <w:divsChild>
            <w:div w:id="1018580438">
              <w:marLeft w:val="0"/>
              <w:marRight w:val="0"/>
              <w:marTop w:val="0"/>
              <w:marBottom w:val="0"/>
              <w:divBdr>
                <w:top w:val="none" w:sz="0" w:space="0" w:color="auto"/>
                <w:left w:val="none" w:sz="0" w:space="0" w:color="auto"/>
                <w:bottom w:val="none" w:sz="0" w:space="0" w:color="auto"/>
                <w:right w:val="none" w:sz="0" w:space="0" w:color="auto"/>
              </w:divBdr>
            </w:div>
            <w:div w:id="515122366">
              <w:marLeft w:val="0"/>
              <w:marRight w:val="0"/>
              <w:marTop w:val="0"/>
              <w:marBottom w:val="0"/>
              <w:divBdr>
                <w:top w:val="none" w:sz="0" w:space="0" w:color="auto"/>
                <w:left w:val="none" w:sz="0" w:space="0" w:color="auto"/>
                <w:bottom w:val="none" w:sz="0" w:space="0" w:color="auto"/>
                <w:right w:val="none" w:sz="0" w:space="0" w:color="auto"/>
              </w:divBdr>
            </w:div>
          </w:divsChild>
        </w:div>
        <w:div w:id="339627119">
          <w:marLeft w:val="0"/>
          <w:marRight w:val="0"/>
          <w:marTop w:val="0"/>
          <w:marBottom w:val="0"/>
          <w:divBdr>
            <w:top w:val="none" w:sz="0" w:space="0" w:color="auto"/>
            <w:left w:val="none" w:sz="0" w:space="0" w:color="auto"/>
            <w:bottom w:val="none" w:sz="0" w:space="0" w:color="auto"/>
            <w:right w:val="none" w:sz="0" w:space="0" w:color="auto"/>
          </w:divBdr>
          <w:divsChild>
            <w:div w:id="323819574">
              <w:marLeft w:val="0"/>
              <w:marRight w:val="0"/>
              <w:marTop w:val="0"/>
              <w:marBottom w:val="0"/>
              <w:divBdr>
                <w:top w:val="none" w:sz="0" w:space="0" w:color="auto"/>
                <w:left w:val="none" w:sz="0" w:space="0" w:color="auto"/>
                <w:bottom w:val="none" w:sz="0" w:space="0" w:color="auto"/>
                <w:right w:val="none" w:sz="0" w:space="0" w:color="auto"/>
              </w:divBdr>
            </w:div>
            <w:div w:id="1555851378">
              <w:marLeft w:val="0"/>
              <w:marRight w:val="0"/>
              <w:marTop w:val="0"/>
              <w:marBottom w:val="0"/>
              <w:divBdr>
                <w:top w:val="none" w:sz="0" w:space="0" w:color="auto"/>
                <w:left w:val="none" w:sz="0" w:space="0" w:color="auto"/>
                <w:bottom w:val="none" w:sz="0" w:space="0" w:color="auto"/>
                <w:right w:val="none" w:sz="0" w:space="0" w:color="auto"/>
              </w:divBdr>
            </w:div>
          </w:divsChild>
        </w:div>
        <w:div w:id="411437569">
          <w:marLeft w:val="0"/>
          <w:marRight w:val="0"/>
          <w:marTop w:val="0"/>
          <w:marBottom w:val="0"/>
          <w:divBdr>
            <w:top w:val="none" w:sz="0" w:space="0" w:color="auto"/>
            <w:left w:val="none" w:sz="0" w:space="0" w:color="auto"/>
            <w:bottom w:val="none" w:sz="0" w:space="0" w:color="auto"/>
            <w:right w:val="none" w:sz="0" w:space="0" w:color="auto"/>
          </w:divBdr>
          <w:divsChild>
            <w:div w:id="1574585383">
              <w:marLeft w:val="0"/>
              <w:marRight w:val="0"/>
              <w:marTop w:val="0"/>
              <w:marBottom w:val="0"/>
              <w:divBdr>
                <w:top w:val="none" w:sz="0" w:space="0" w:color="auto"/>
                <w:left w:val="none" w:sz="0" w:space="0" w:color="auto"/>
                <w:bottom w:val="none" w:sz="0" w:space="0" w:color="auto"/>
                <w:right w:val="none" w:sz="0" w:space="0" w:color="auto"/>
              </w:divBdr>
            </w:div>
          </w:divsChild>
        </w:div>
        <w:div w:id="1227379872">
          <w:marLeft w:val="0"/>
          <w:marRight w:val="0"/>
          <w:marTop w:val="0"/>
          <w:marBottom w:val="0"/>
          <w:divBdr>
            <w:top w:val="none" w:sz="0" w:space="0" w:color="auto"/>
            <w:left w:val="none" w:sz="0" w:space="0" w:color="auto"/>
            <w:bottom w:val="none" w:sz="0" w:space="0" w:color="auto"/>
            <w:right w:val="none" w:sz="0" w:space="0" w:color="auto"/>
          </w:divBdr>
          <w:divsChild>
            <w:div w:id="1275479252">
              <w:marLeft w:val="0"/>
              <w:marRight w:val="0"/>
              <w:marTop w:val="0"/>
              <w:marBottom w:val="0"/>
              <w:divBdr>
                <w:top w:val="none" w:sz="0" w:space="0" w:color="auto"/>
                <w:left w:val="none" w:sz="0" w:space="0" w:color="auto"/>
                <w:bottom w:val="none" w:sz="0" w:space="0" w:color="auto"/>
                <w:right w:val="none" w:sz="0" w:space="0" w:color="auto"/>
              </w:divBdr>
            </w:div>
            <w:div w:id="314989266">
              <w:marLeft w:val="0"/>
              <w:marRight w:val="0"/>
              <w:marTop w:val="0"/>
              <w:marBottom w:val="0"/>
              <w:divBdr>
                <w:top w:val="none" w:sz="0" w:space="0" w:color="auto"/>
                <w:left w:val="none" w:sz="0" w:space="0" w:color="auto"/>
                <w:bottom w:val="none" w:sz="0" w:space="0" w:color="auto"/>
                <w:right w:val="none" w:sz="0" w:space="0" w:color="auto"/>
              </w:divBdr>
            </w:div>
          </w:divsChild>
        </w:div>
        <w:div w:id="1769933711">
          <w:marLeft w:val="0"/>
          <w:marRight w:val="0"/>
          <w:marTop w:val="0"/>
          <w:marBottom w:val="0"/>
          <w:divBdr>
            <w:top w:val="none" w:sz="0" w:space="0" w:color="auto"/>
            <w:left w:val="none" w:sz="0" w:space="0" w:color="auto"/>
            <w:bottom w:val="none" w:sz="0" w:space="0" w:color="auto"/>
            <w:right w:val="none" w:sz="0" w:space="0" w:color="auto"/>
          </w:divBdr>
          <w:divsChild>
            <w:div w:id="589043763">
              <w:marLeft w:val="0"/>
              <w:marRight w:val="0"/>
              <w:marTop w:val="0"/>
              <w:marBottom w:val="0"/>
              <w:divBdr>
                <w:top w:val="none" w:sz="0" w:space="0" w:color="auto"/>
                <w:left w:val="none" w:sz="0" w:space="0" w:color="auto"/>
                <w:bottom w:val="none" w:sz="0" w:space="0" w:color="auto"/>
                <w:right w:val="none" w:sz="0" w:space="0" w:color="auto"/>
              </w:divBdr>
            </w:div>
          </w:divsChild>
        </w:div>
        <w:div w:id="43530623">
          <w:marLeft w:val="0"/>
          <w:marRight w:val="0"/>
          <w:marTop w:val="0"/>
          <w:marBottom w:val="0"/>
          <w:divBdr>
            <w:top w:val="none" w:sz="0" w:space="0" w:color="auto"/>
            <w:left w:val="none" w:sz="0" w:space="0" w:color="auto"/>
            <w:bottom w:val="none" w:sz="0" w:space="0" w:color="auto"/>
            <w:right w:val="none" w:sz="0" w:space="0" w:color="auto"/>
          </w:divBdr>
          <w:divsChild>
            <w:div w:id="2069188967">
              <w:marLeft w:val="0"/>
              <w:marRight w:val="0"/>
              <w:marTop w:val="0"/>
              <w:marBottom w:val="0"/>
              <w:divBdr>
                <w:top w:val="none" w:sz="0" w:space="0" w:color="auto"/>
                <w:left w:val="none" w:sz="0" w:space="0" w:color="auto"/>
                <w:bottom w:val="none" w:sz="0" w:space="0" w:color="auto"/>
                <w:right w:val="none" w:sz="0" w:space="0" w:color="auto"/>
              </w:divBdr>
            </w:div>
          </w:divsChild>
        </w:div>
        <w:div w:id="1858424048">
          <w:marLeft w:val="0"/>
          <w:marRight w:val="0"/>
          <w:marTop w:val="0"/>
          <w:marBottom w:val="0"/>
          <w:divBdr>
            <w:top w:val="none" w:sz="0" w:space="0" w:color="auto"/>
            <w:left w:val="none" w:sz="0" w:space="0" w:color="auto"/>
            <w:bottom w:val="none" w:sz="0" w:space="0" w:color="auto"/>
            <w:right w:val="none" w:sz="0" w:space="0" w:color="auto"/>
          </w:divBdr>
          <w:divsChild>
            <w:div w:id="1423717218">
              <w:marLeft w:val="0"/>
              <w:marRight w:val="0"/>
              <w:marTop w:val="0"/>
              <w:marBottom w:val="0"/>
              <w:divBdr>
                <w:top w:val="none" w:sz="0" w:space="0" w:color="auto"/>
                <w:left w:val="none" w:sz="0" w:space="0" w:color="auto"/>
                <w:bottom w:val="none" w:sz="0" w:space="0" w:color="auto"/>
                <w:right w:val="none" w:sz="0" w:space="0" w:color="auto"/>
              </w:divBdr>
            </w:div>
            <w:div w:id="1352217923">
              <w:marLeft w:val="0"/>
              <w:marRight w:val="0"/>
              <w:marTop w:val="0"/>
              <w:marBottom w:val="0"/>
              <w:divBdr>
                <w:top w:val="none" w:sz="0" w:space="0" w:color="auto"/>
                <w:left w:val="none" w:sz="0" w:space="0" w:color="auto"/>
                <w:bottom w:val="none" w:sz="0" w:space="0" w:color="auto"/>
                <w:right w:val="none" w:sz="0" w:space="0" w:color="auto"/>
              </w:divBdr>
            </w:div>
          </w:divsChild>
        </w:div>
        <w:div w:id="39864376">
          <w:marLeft w:val="0"/>
          <w:marRight w:val="0"/>
          <w:marTop w:val="0"/>
          <w:marBottom w:val="0"/>
          <w:divBdr>
            <w:top w:val="none" w:sz="0" w:space="0" w:color="auto"/>
            <w:left w:val="none" w:sz="0" w:space="0" w:color="auto"/>
            <w:bottom w:val="none" w:sz="0" w:space="0" w:color="auto"/>
            <w:right w:val="none" w:sz="0" w:space="0" w:color="auto"/>
          </w:divBdr>
          <w:divsChild>
            <w:div w:id="1119372466">
              <w:marLeft w:val="0"/>
              <w:marRight w:val="0"/>
              <w:marTop w:val="0"/>
              <w:marBottom w:val="0"/>
              <w:divBdr>
                <w:top w:val="none" w:sz="0" w:space="0" w:color="auto"/>
                <w:left w:val="none" w:sz="0" w:space="0" w:color="auto"/>
                <w:bottom w:val="none" w:sz="0" w:space="0" w:color="auto"/>
                <w:right w:val="none" w:sz="0" w:space="0" w:color="auto"/>
              </w:divBdr>
            </w:div>
          </w:divsChild>
        </w:div>
        <w:div w:id="464472985">
          <w:marLeft w:val="0"/>
          <w:marRight w:val="0"/>
          <w:marTop w:val="0"/>
          <w:marBottom w:val="0"/>
          <w:divBdr>
            <w:top w:val="none" w:sz="0" w:space="0" w:color="auto"/>
            <w:left w:val="none" w:sz="0" w:space="0" w:color="auto"/>
            <w:bottom w:val="none" w:sz="0" w:space="0" w:color="auto"/>
            <w:right w:val="none" w:sz="0" w:space="0" w:color="auto"/>
          </w:divBdr>
          <w:divsChild>
            <w:div w:id="698091401">
              <w:marLeft w:val="0"/>
              <w:marRight w:val="0"/>
              <w:marTop w:val="0"/>
              <w:marBottom w:val="0"/>
              <w:divBdr>
                <w:top w:val="none" w:sz="0" w:space="0" w:color="auto"/>
                <w:left w:val="none" w:sz="0" w:space="0" w:color="auto"/>
                <w:bottom w:val="none" w:sz="0" w:space="0" w:color="auto"/>
                <w:right w:val="none" w:sz="0" w:space="0" w:color="auto"/>
              </w:divBdr>
            </w:div>
            <w:div w:id="168450255">
              <w:marLeft w:val="0"/>
              <w:marRight w:val="0"/>
              <w:marTop w:val="0"/>
              <w:marBottom w:val="0"/>
              <w:divBdr>
                <w:top w:val="none" w:sz="0" w:space="0" w:color="auto"/>
                <w:left w:val="none" w:sz="0" w:space="0" w:color="auto"/>
                <w:bottom w:val="none" w:sz="0" w:space="0" w:color="auto"/>
                <w:right w:val="none" w:sz="0" w:space="0" w:color="auto"/>
              </w:divBdr>
            </w:div>
          </w:divsChild>
        </w:div>
        <w:div w:id="347489929">
          <w:marLeft w:val="0"/>
          <w:marRight w:val="0"/>
          <w:marTop w:val="0"/>
          <w:marBottom w:val="0"/>
          <w:divBdr>
            <w:top w:val="none" w:sz="0" w:space="0" w:color="auto"/>
            <w:left w:val="none" w:sz="0" w:space="0" w:color="auto"/>
            <w:bottom w:val="none" w:sz="0" w:space="0" w:color="auto"/>
            <w:right w:val="none" w:sz="0" w:space="0" w:color="auto"/>
          </w:divBdr>
          <w:divsChild>
            <w:div w:id="1227257268">
              <w:marLeft w:val="0"/>
              <w:marRight w:val="0"/>
              <w:marTop w:val="0"/>
              <w:marBottom w:val="0"/>
              <w:divBdr>
                <w:top w:val="none" w:sz="0" w:space="0" w:color="auto"/>
                <w:left w:val="none" w:sz="0" w:space="0" w:color="auto"/>
                <w:bottom w:val="none" w:sz="0" w:space="0" w:color="auto"/>
                <w:right w:val="none" w:sz="0" w:space="0" w:color="auto"/>
              </w:divBdr>
            </w:div>
            <w:div w:id="642154312">
              <w:marLeft w:val="0"/>
              <w:marRight w:val="0"/>
              <w:marTop w:val="0"/>
              <w:marBottom w:val="0"/>
              <w:divBdr>
                <w:top w:val="none" w:sz="0" w:space="0" w:color="auto"/>
                <w:left w:val="none" w:sz="0" w:space="0" w:color="auto"/>
                <w:bottom w:val="none" w:sz="0" w:space="0" w:color="auto"/>
                <w:right w:val="none" w:sz="0" w:space="0" w:color="auto"/>
              </w:divBdr>
            </w:div>
            <w:div w:id="175190669">
              <w:marLeft w:val="0"/>
              <w:marRight w:val="0"/>
              <w:marTop w:val="0"/>
              <w:marBottom w:val="0"/>
              <w:divBdr>
                <w:top w:val="none" w:sz="0" w:space="0" w:color="auto"/>
                <w:left w:val="none" w:sz="0" w:space="0" w:color="auto"/>
                <w:bottom w:val="none" w:sz="0" w:space="0" w:color="auto"/>
                <w:right w:val="none" w:sz="0" w:space="0" w:color="auto"/>
              </w:divBdr>
            </w:div>
            <w:div w:id="1509248840">
              <w:marLeft w:val="0"/>
              <w:marRight w:val="0"/>
              <w:marTop w:val="0"/>
              <w:marBottom w:val="0"/>
              <w:divBdr>
                <w:top w:val="none" w:sz="0" w:space="0" w:color="auto"/>
                <w:left w:val="none" w:sz="0" w:space="0" w:color="auto"/>
                <w:bottom w:val="none" w:sz="0" w:space="0" w:color="auto"/>
                <w:right w:val="none" w:sz="0" w:space="0" w:color="auto"/>
              </w:divBdr>
            </w:div>
            <w:div w:id="400521021">
              <w:marLeft w:val="0"/>
              <w:marRight w:val="0"/>
              <w:marTop w:val="0"/>
              <w:marBottom w:val="0"/>
              <w:divBdr>
                <w:top w:val="none" w:sz="0" w:space="0" w:color="auto"/>
                <w:left w:val="none" w:sz="0" w:space="0" w:color="auto"/>
                <w:bottom w:val="none" w:sz="0" w:space="0" w:color="auto"/>
                <w:right w:val="none" w:sz="0" w:space="0" w:color="auto"/>
              </w:divBdr>
            </w:div>
            <w:div w:id="498617243">
              <w:marLeft w:val="0"/>
              <w:marRight w:val="0"/>
              <w:marTop w:val="0"/>
              <w:marBottom w:val="0"/>
              <w:divBdr>
                <w:top w:val="none" w:sz="0" w:space="0" w:color="auto"/>
                <w:left w:val="none" w:sz="0" w:space="0" w:color="auto"/>
                <w:bottom w:val="none" w:sz="0" w:space="0" w:color="auto"/>
                <w:right w:val="none" w:sz="0" w:space="0" w:color="auto"/>
              </w:divBdr>
            </w:div>
          </w:divsChild>
        </w:div>
        <w:div w:id="1040279220">
          <w:marLeft w:val="0"/>
          <w:marRight w:val="0"/>
          <w:marTop w:val="0"/>
          <w:marBottom w:val="0"/>
          <w:divBdr>
            <w:top w:val="none" w:sz="0" w:space="0" w:color="auto"/>
            <w:left w:val="none" w:sz="0" w:space="0" w:color="auto"/>
            <w:bottom w:val="none" w:sz="0" w:space="0" w:color="auto"/>
            <w:right w:val="none" w:sz="0" w:space="0" w:color="auto"/>
          </w:divBdr>
          <w:divsChild>
            <w:div w:id="215972003">
              <w:marLeft w:val="0"/>
              <w:marRight w:val="0"/>
              <w:marTop w:val="0"/>
              <w:marBottom w:val="0"/>
              <w:divBdr>
                <w:top w:val="none" w:sz="0" w:space="0" w:color="auto"/>
                <w:left w:val="none" w:sz="0" w:space="0" w:color="auto"/>
                <w:bottom w:val="none" w:sz="0" w:space="0" w:color="auto"/>
                <w:right w:val="none" w:sz="0" w:space="0" w:color="auto"/>
              </w:divBdr>
            </w:div>
            <w:div w:id="833111829">
              <w:marLeft w:val="0"/>
              <w:marRight w:val="0"/>
              <w:marTop w:val="0"/>
              <w:marBottom w:val="0"/>
              <w:divBdr>
                <w:top w:val="none" w:sz="0" w:space="0" w:color="auto"/>
                <w:left w:val="none" w:sz="0" w:space="0" w:color="auto"/>
                <w:bottom w:val="none" w:sz="0" w:space="0" w:color="auto"/>
                <w:right w:val="none" w:sz="0" w:space="0" w:color="auto"/>
              </w:divBdr>
            </w:div>
            <w:div w:id="104426362">
              <w:marLeft w:val="0"/>
              <w:marRight w:val="0"/>
              <w:marTop w:val="0"/>
              <w:marBottom w:val="0"/>
              <w:divBdr>
                <w:top w:val="none" w:sz="0" w:space="0" w:color="auto"/>
                <w:left w:val="none" w:sz="0" w:space="0" w:color="auto"/>
                <w:bottom w:val="none" w:sz="0" w:space="0" w:color="auto"/>
                <w:right w:val="none" w:sz="0" w:space="0" w:color="auto"/>
              </w:divBdr>
            </w:div>
          </w:divsChild>
        </w:div>
        <w:div w:id="100077995">
          <w:marLeft w:val="0"/>
          <w:marRight w:val="0"/>
          <w:marTop w:val="0"/>
          <w:marBottom w:val="0"/>
          <w:divBdr>
            <w:top w:val="none" w:sz="0" w:space="0" w:color="auto"/>
            <w:left w:val="none" w:sz="0" w:space="0" w:color="auto"/>
            <w:bottom w:val="none" w:sz="0" w:space="0" w:color="auto"/>
            <w:right w:val="none" w:sz="0" w:space="0" w:color="auto"/>
          </w:divBdr>
          <w:divsChild>
            <w:div w:id="1055857765">
              <w:marLeft w:val="0"/>
              <w:marRight w:val="0"/>
              <w:marTop w:val="0"/>
              <w:marBottom w:val="0"/>
              <w:divBdr>
                <w:top w:val="none" w:sz="0" w:space="0" w:color="auto"/>
                <w:left w:val="none" w:sz="0" w:space="0" w:color="auto"/>
                <w:bottom w:val="none" w:sz="0" w:space="0" w:color="auto"/>
                <w:right w:val="none" w:sz="0" w:space="0" w:color="auto"/>
              </w:divBdr>
            </w:div>
            <w:div w:id="1719353352">
              <w:marLeft w:val="0"/>
              <w:marRight w:val="0"/>
              <w:marTop w:val="0"/>
              <w:marBottom w:val="0"/>
              <w:divBdr>
                <w:top w:val="none" w:sz="0" w:space="0" w:color="auto"/>
                <w:left w:val="none" w:sz="0" w:space="0" w:color="auto"/>
                <w:bottom w:val="none" w:sz="0" w:space="0" w:color="auto"/>
                <w:right w:val="none" w:sz="0" w:space="0" w:color="auto"/>
              </w:divBdr>
            </w:div>
            <w:div w:id="479275893">
              <w:marLeft w:val="0"/>
              <w:marRight w:val="0"/>
              <w:marTop w:val="0"/>
              <w:marBottom w:val="0"/>
              <w:divBdr>
                <w:top w:val="none" w:sz="0" w:space="0" w:color="auto"/>
                <w:left w:val="none" w:sz="0" w:space="0" w:color="auto"/>
                <w:bottom w:val="none" w:sz="0" w:space="0" w:color="auto"/>
                <w:right w:val="none" w:sz="0" w:space="0" w:color="auto"/>
              </w:divBdr>
            </w:div>
            <w:div w:id="883561187">
              <w:marLeft w:val="0"/>
              <w:marRight w:val="0"/>
              <w:marTop w:val="0"/>
              <w:marBottom w:val="0"/>
              <w:divBdr>
                <w:top w:val="none" w:sz="0" w:space="0" w:color="auto"/>
                <w:left w:val="none" w:sz="0" w:space="0" w:color="auto"/>
                <w:bottom w:val="none" w:sz="0" w:space="0" w:color="auto"/>
                <w:right w:val="none" w:sz="0" w:space="0" w:color="auto"/>
              </w:divBdr>
            </w:div>
            <w:div w:id="666831307">
              <w:marLeft w:val="0"/>
              <w:marRight w:val="0"/>
              <w:marTop w:val="0"/>
              <w:marBottom w:val="0"/>
              <w:divBdr>
                <w:top w:val="none" w:sz="0" w:space="0" w:color="auto"/>
                <w:left w:val="none" w:sz="0" w:space="0" w:color="auto"/>
                <w:bottom w:val="none" w:sz="0" w:space="0" w:color="auto"/>
                <w:right w:val="none" w:sz="0" w:space="0" w:color="auto"/>
              </w:divBdr>
            </w:div>
            <w:div w:id="935753895">
              <w:marLeft w:val="0"/>
              <w:marRight w:val="0"/>
              <w:marTop w:val="0"/>
              <w:marBottom w:val="0"/>
              <w:divBdr>
                <w:top w:val="none" w:sz="0" w:space="0" w:color="auto"/>
                <w:left w:val="none" w:sz="0" w:space="0" w:color="auto"/>
                <w:bottom w:val="none" w:sz="0" w:space="0" w:color="auto"/>
                <w:right w:val="none" w:sz="0" w:space="0" w:color="auto"/>
              </w:divBdr>
            </w:div>
            <w:div w:id="955526792">
              <w:marLeft w:val="0"/>
              <w:marRight w:val="0"/>
              <w:marTop w:val="0"/>
              <w:marBottom w:val="0"/>
              <w:divBdr>
                <w:top w:val="none" w:sz="0" w:space="0" w:color="auto"/>
                <w:left w:val="none" w:sz="0" w:space="0" w:color="auto"/>
                <w:bottom w:val="none" w:sz="0" w:space="0" w:color="auto"/>
                <w:right w:val="none" w:sz="0" w:space="0" w:color="auto"/>
              </w:divBdr>
            </w:div>
            <w:div w:id="914818288">
              <w:marLeft w:val="0"/>
              <w:marRight w:val="0"/>
              <w:marTop w:val="0"/>
              <w:marBottom w:val="0"/>
              <w:divBdr>
                <w:top w:val="none" w:sz="0" w:space="0" w:color="auto"/>
                <w:left w:val="none" w:sz="0" w:space="0" w:color="auto"/>
                <w:bottom w:val="none" w:sz="0" w:space="0" w:color="auto"/>
                <w:right w:val="none" w:sz="0" w:space="0" w:color="auto"/>
              </w:divBdr>
            </w:div>
          </w:divsChild>
        </w:div>
        <w:div w:id="616762635">
          <w:marLeft w:val="0"/>
          <w:marRight w:val="0"/>
          <w:marTop w:val="0"/>
          <w:marBottom w:val="0"/>
          <w:divBdr>
            <w:top w:val="none" w:sz="0" w:space="0" w:color="auto"/>
            <w:left w:val="none" w:sz="0" w:space="0" w:color="auto"/>
            <w:bottom w:val="none" w:sz="0" w:space="0" w:color="auto"/>
            <w:right w:val="none" w:sz="0" w:space="0" w:color="auto"/>
          </w:divBdr>
          <w:divsChild>
            <w:div w:id="1286235200">
              <w:marLeft w:val="0"/>
              <w:marRight w:val="0"/>
              <w:marTop w:val="0"/>
              <w:marBottom w:val="0"/>
              <w:divBdr>
                <w:top w:val="none" w:sz="0" w:space="0" w:color="auto"/>
                <w:left w:val="none" w:sz="0" w:space="0" w:color="auto"/>
                <w:bottom w:val="none" w:sz="0" w:space="0" w:color="auto"/>
                <w:right w:val="none" w:sz="0" w:space="0" w:color="auto"/>
              </w:divBdr>
            </w:div>
            <w:div w:id="30110827">
              <w:marLeft w:val="0"/>
              <w:marRight w:val="0"/>
              <w:marTop w:val="0"/>
              <w:marBottom w:val="0"/>
              <w:divBdr>
                <w:top w:val="none" w:sz="0" w:space="0" w:color="auto"/>
                <w:left w:val="none" w:sz="0" w:space="0" w:color="auto"/>
                <w:bottom w:val="none" w:sz="0" w:space="0" w:color="auto"/>
                <w:right w:val="none" w:sz="0" w:space="0" w:color="auto"/>
              </w:divBdr>
            </w:div>
            <w:div w:id="1553232171">
              <w:marLeft w:val="0"/>
              <w:marRight w:val="0"/>
              <w:marTop w:val="0"/>
              <w:marBottom w:val="0"/>
              <w:divBdr>
                <w:top w:val="none" w:sz="0" w:space="0" w:color="auto"/>
                <w:left w:val="none" w:sz="0" w:space="0" w:color="auto"/>
                <w:bottom w:val="none" w:sz="0" w:space="0" w:color="auto"/>
                <w:right w:val="none" w:sz="0" w:space="0" w:color="auto"/>
              </w:divBdr>
            </w:div>
            <w:div w:id="784277967">
              <w:marLeft w:val="0"/>
              <w:marRight w:val="0"/>
              <w:marTop w:val="0"/>
              <w:marBottom w:val="0"/>
              <w:divBdr>
                <w:top w:val="none" w:sz="0" w:space="0" w:color="auto"/>
                <w:left w:val="none" w:sz="0" w:space="0" w:color="auto"/>
                <w:bottom w:val="none" w:sz="0" w:space="0" w:color="auto"/>
                <w:right w:val="none" w:sz="0" w:space="0" w:color="auto"/>
              </w:divBdr>
            </w:div>
            <w:div w:id="183057937">
              <w:marLeft w:val="0"/>
              <w:marRight w:val="0"/>
              <w:marTop w:val="0"/>
              <w:marBottom w:val="0"/>
              <w:divBdr>
                <w:top w:val="none" w:sz="0" w:space="0" w:color="auto"/>
                <w:left w:val="none" w:sz="0" w:space="0" w:color="auto"/>
                <w:bottom w:val="none" w:sz="0" w:space="0" w:color="auto"/>
                <w:right w:val="none" w:sz="0" w:space="0" w:color="auto"/>
              </w:divBdr>
            </w:div>
          </w:divsChild>
        </w:div>
        <w:div w:id="20405344">
          <w:marLeft w:val="0"/>
          <w:marRight w:val="0"/>
          <w:marTop w:val="0"/>
          <w:marBottom w:val="0"/>
          <w:divBdr>
            <w:top w:val="none" w:sz="0" w:space="0" w:color="auto"/>
            <w:left w:val="none" w:sz="0" w:space="0" w:color="auto"/>
            <w:bottom w:val="none" w:sz="0" w:space="0" w:color="auto"/>
            <w:right w:val="none" w:sz="0" w:space="0" w:color="auto"/>
          </w:divBdr>
          <w:divsChild>
            <w:div w:id="1756853252">
              <w:marLeft w:val="0"/>
              <w:marRight w:val="0"/>
              <w:marTop w:val="0"/>
              <w:marBottom w:val="0"/>
              <w:divBdr>
                <w:top w:val="none" w:sz="0" w:space="0" w:color="auto"/>
                <w:left w:val="none" w:sz="0" w:space="0" w:color="auto"/>
                <w:bottom w:val="none" w:sz="0" w:space="0" w:color="auto"/>
                <w:right w:val="none" w:sz="0" w:space="0" w:color="auto"/>
              </w:divBdr>
            </w:div>
            <w:div w:id="1702052034">
              <w:marLeft w:val="0"/>
              <w:marRight w:val="0"/>
              <w:marTop w:val="0"/>
              <w:marBottom w:val="0"/>
              <w:divBdr>
                <w:top w:val="none" w:sz="0" w:space="0" w:color="auto"/>
                <w:left w:val="none" w:sz="0" w:space="0" w:color="auto"/>
                <w:bottom w:val="none" w:sz="0" w:space="0" w:color="auto"/>
                <w:right w:val="none" w:sz="0" w:space="0" w:color="auto"/>
              </w:divBdr>
            </w:div>
            <w:div w:id="1823422155">
              <w:marLeft w:val="0"/>
              <w:marRight w:val="0"/>
              <w:marTop w:val="0"/>
              <w:marBottom w:val="0"/>
              <w:divBdr>
                <w:top w:val="none" w:sz="0" w:space="0" w:color="auto"/>
                <w:left w:val="none" w:sz="0" w:space="0" w:color="auto"/>
                <w:bottom w:val="none" w:sz="0" w:space="0" w:color="auto"/>
                <w:right w:val="none" w:sz="0" w:space="0" w:color="auto"/>
              </w:divBdr>
            </w:div>
            <w:div w:id="833302975">
              <w:marLeft w:val="0"/>
              <w:marRight w:val="0"/>
              <w:marTop w:val="0"/>
              <w:marBottom w:val="0"/>
              <w:divBdr>
                <w:top w:val="none" w:sz="0" w:space="0" w:color="auto"/>
                <w:left w:val="none" w:sz="0" w:space="0" w:color="auto"/>
                <w:bottom w:val="none" w:sz="0" w:space="0" w:color="auto"/>
                <w:right w:val="none" w:sz="0" w:space="0" w:color="auto"/>
              </w:divBdr>
            </w:div>
          </w:divsChild>
        </w:div>
        <w:div w:id="532769964">
          <w:marLeft w:val="0"/>
          <w:marRight w:val="0"/>
          <w:marTop w:val="0"/>
          <w:marBottom w:val="0"/>
          <w:divBdr>
            <w:top w:val="none" w:sz="0" w:space="0" w:color="auto"/>
            <w:left w:val="none" w:sz="0" w:space="0" w:color="auto"/>
            <w:bottom w:val="none" w:sz="0" w:space="0" w:color="auto"/>
            <w:right w:val="none" w:sz="0" w:space="0" w:color="auto"/>
          </w:divBdr>
          <w:divsChild>
            <w:div w:id="2033410525">
              <w:marLeft w:val="0"/>
              <w:marRight w:val="0"/>
              <w:marTop w:val="0"/>
              <w:marBottom w:val="0"/>
              <w:divBdr>
                <w:top w:val="none" w:sz="0" w:space="0" w:color="auto"/>
                <w:left w:val="none" w:sz="0" w:space="0" w:color="auto"/>
                <w:bottom w:val="none" w:sz="0" w:space="0" w:color="auto"/>
                <w:right w:val="none" w:sz="0" w:space="0" w:color="auto"/>
              </w:divBdr>
            </w:div>
            <w:div w:id="306672809">
              <w:marLeft w:val="0"/>
              <w:marRight w:val="0"/>
              <w:marTop w:val="0"/>
              <w:marBottom w:val="0"/>
              <w:divBdr>
                <w:top w:val="none" w:sz="0" w:space="0" w:color="auto"/>
                <w:left w:val="none" w:sz="0" w:space="0" w:color="auto"/>
                <w:bottom w:val="none" w:sz="0" w:space="0" w:color="auto"/>
                <w:right w:val="none" w:sz="0" w:space="0" w:color="auto"/>
              </w:divBdr>
            </w:div>
          </w:divsChild>
        </w:div>
        <w:div w:id="926891218">
          <w:marLeft w:val="0"/>
          <w:marRight w:val="0"/>
          <w:marTop w:val="0"/>
          <w:marBottom w:val="0"/>
          <w:divBdr>
            <w:top w:val="none" w:sz="0" w:space="0" w:color="auto"/>
            <w:left w:val="none" w:sz="0" w:space="0" w:color="auto"/>
            <w:bottom w:val="none" w:sz="0" w:space="0" w:color="auto"/>
            <w:right w:val="none" w:sz="0" w:space="0" w:color="auto"/>
          </w:divBdr>
          <w:divsChild>
            <w:div w:id="556360595">
              <w:marLeft w:val="0"/>
              <w:marRight w:val="0"/>
              <w:marTop w:val="0"/>
              <w:marBottom w:val="0"/>
              <w:divBdr>
                <w:top w:val="none" w:sz="0" w:space="0" w:color="auto"/>
                <w:left w:val="none" w:sz="0" w:space="0" w:color="auto"/>
                <w:bottom w:val="none" w:sz="0" w:space="0" w:color="auto"/>
                <w:right w:val="none" w:sz="0" w:space="0" w:color="auto"/>
              </w:divBdr>
            </w:div>
          </w:divsChild>
        </w:div>
        <w:div w:id="1322999518">
          <w:marLeft w:val="0"/>
          <w:marRight w:val="0"/>
          <w:marTop w:val="0"/>
          <w:marBottom w:val="0"/>
          <w:divBdr>
            <w:top w:val="none" w:sz="0" w:space="0" w:color="auto"/>
            <w:left w:val="none" w:sz="0" w:space="0" w:color="auto"/>
            <w:bottom w:val="none" w:sz="0" w:space="0" w:color="auto"/>
            <w:right w:val="none" w:sz="0" w:space="0" w:color="auto"/>
          </w:divBdr>
          <w:divsChild>
            <w:div w:id="1694304286">
              <w:marLeft w:val="0"/>
              <w:marRight w:val="0"/>
              <w:marTop w:val="0"/>
              <w:marBottom w:val="0"/>
              <w:divBdr>
                <w:top w:val="none" w:sz="0" w:space="0" w:color="auto"/>
                <w:left w:val="none" w:sz="0" w:space="0" w:color="auto"/>
                <w:bottom w:val="none" w:sz="0" w:space="0" w:color="auto"/>
                <w:right w:val="none" w:sz="0" w:space="0" w:color="auto"/>
              </w:divBdr>
            </w:div>
            <w:div w:id="1907952769">
              <w:marLeft w:val="0"/>
              <w:marRight w:val="0"/>
              <w:marTop w:val="0"/>
              <w:marBottom w:val="0"/>
              <w:divBdr>
                <w:top w:val="none" w:sz="0" w:space="0" w:color="auto"/>
                <w:left w:val="none" w:sz="0" w:space="0" w:color="auto"/>
                <w:bottom w:val="none" w:sz="0" w:space="0" w:color="auto"/>
                <w:right w:val="none" w:sz="0" w:space="0" w:color="auto"/>
              </w:divBdr>
            </w:div>
          </w:divsChild>
        </w:div>
        <w:div w:id="143398753">
          <w:marLeft w:val="0"/>
          <w:marRight w:val="0"/>
          <w:marTop w:val="0"/>
          <w:marBottom w:val="0"/>
          <w:divBdr>
            <w:top w:val="none" w:sz="0" w:space="0" w:color="auto"/>
            <w:left w:val="none" w:sz="0" w:space="0" w:color="auto"/>
            <w:bottom w:val="none" w:sz="0" w:space="0" w:color="auto"/>
            <w:right w:val="none" w:sz="0" w:space="0" w:color="auto"/>
          </w:divBdr>
          <w:divsChild>
            <w:div w:id="42220278">
              <w:marLeft w:val="0"/>
              <w:marRight w:val="0"/>
              <w:marTop w:val="0"/>
              <w:marBottom w:val="0"/>
              <w:divBdr>
                <w:top w:val="none" w:sz="0" w:space="0" w:color="auto"/>
                <w:left w:val="none" w:sz="0" w:space="0" w:color="auto"/>
                <w:bottom w:val="none" w:sz="0" w:space="0" w:color="auto"/>
                <w:right w:val="none" w:sz="0" w:space="0" w:color="auto"/>
              </w:divBdr>
            </w:div>
          </w:divsChild>
        </w:div>
        <w:div w:id="795492279">
          <w:marLeft w:val="0"/>
          <w:marRight w:val="0"/>
          <w:marTop w:val="0"/>
          <w:marBottom w:val="0"/>
          <w:divBdr>
            <w:top w:val="none" w:sz="0" w:space="0" w:color="auto"/>
            <w:left w:val="none" w:sz="0" w:space="0" w:color="auto"/>
            <w:bottom w:val="none" w:sz="0" w:space="0" w:color="auto"/>
            <w:right w:val="none" w:sz="0" w:space="0" w:color="auto"/>
          </w:divBdr>
          <w:divsChild>
            <w:div w:id="25831177">
              <w:marLeft w:val="0"/>
              <w:marRight w:val="0"/>
              <w:marTop w:val="0"/>
              <w:marBottom w:val="0"/>
              <w:divBdr>
                <w:top w:val="none" w:sz="0" w:space="0" w:color="auto"/>
                <w:left w:val="none" w:sz="0" w:space="0" w:color="auto"/>
                <w:bottom w:val="none" w:sz="0" w:space="0" w:color="auto"/>
                <w:right w:val="none" w:sz="0" w:space="0" w:color="auto"/>
              </w:divBdr>
            </w:div>
            <w:div w:id="542331777">
              <w:marLeft w:val="0"/>
              <w:marRight w:val="0"/>
              <w:marTop w:val="0"/>
              <w:marBottom w:val="0"/>
              <w:divBdr>
                <w:top w:val="none" w:sz="0" w:space="0" w:color="auto"/>
                <w:left w:val="none" w:sz="0" w:space="0" w:color="auto"/>
                <w:bottom w:val="none" w:sz="0" w:space="0" w:color="auto"/>
                <w:right w:val="none" w:sz="0" w:space="0" w:color="auto"/>
              </w:divBdr>
            </w:div>
          </w:divsChild>
        </w:div>
        <w:div w:id="1844779716">
          <w:marLeft w:val="0"/>
          <w:marRight w:val="0"/>
          <w:marTop w:val="0"/>
          <w:marBottom w:val="0"/>
          <w:divBdr>
            <w:top w:val="none" w:sz="0" w:space="0" w:color="auto"/>
            <w:left w:val="none" w:sz="0" w:space="0" w:color="auto"/>
            <w:bottom w:val="none" w:sz="0" w:space="0" w:color="auto"/>
            <w:right w:val="none" w:sz="0" w:space="0" w:color="auto"/>
          </w:divBdr>
          <w:divsChild>
            <w:div w:id="1939099079">
              <w:marLeft w:val="0"/>
              <w:marRight w:val="0"/>
              <w:marTop w:val="0"/>
              <w:marBottom w:val="0"/>
              <w:divBdr>
                <w:top w:val="none" w:sz="0" w:space="0" w:color="auto"/>
                <w:left w:val="none" w:sz="0" w:space="0" w:color="auto"/>
                <w:bottom w:val="none" w:sz="0" w:space="0" w:color="auto"/>
                <w:right w:val="none" w:sz="0" w:space="0" w:color="auto"/>
              </w:divBdr>
            </w:div>
            <w:div w:id="1826429450">
              <w:marLeft w:val="0"/>
              <w:marRight w:val="0"/>
              <w:marTop w:val="0"/>
              <w:marBottom w:val="0"/>
              <w:divBdr>
                <w:top w:val="none" w:sz="0" w:space="0" w:color="auto"/>
                <w:left w:val="none" w:sz="0" w:space="0" w:color="auto"/>
                <w:bottom w:val="none" w:sz="0" w:space="0" w:color="auto"/>
                <w:right w:val="none" w:sz="0" w:space="0" w:color="auto"/>
              </w:divBdr>
            </w:div>
            <w:div w:id="68236566">
              <w:marLeft w:val="0"/>
              <w:marRight w:val="0"/>
              <w:marTop w:val="0"/>
              <w:marBottom w:val="0"/>
              <w:divBdr>
                <w:top w:val="none" w:sz="0" w:space="0" w:color="auto"/>
                <w:left w:val="none" w:sz="0" w:space="0" w:color="auto"/>
                <w:bottom w:val="none" w:sz="0" w:space="0" w:color="auto"/>
                <w:right w:val="none" w:sz="0" w:space="0" w:color="auto"/>
              </w:divBdr>
            </w:div>
            <w:div w:id="668605861">
              <w:marLeft w:val="0"/>
              <w:marRight w:val="0"/>
              <w:marTop w:val="0"/>
              <w:marBottom w:val="0"/>
              <w:divBdr>
                <w:top w:val="none" w:sz="0" w:space="0" w:color="auto"/>
                <w:left w:val="none" w:sz="0" w:space="0" w:color="auto"/>
                <w:bottom w:val="none" w:sz="0" w:space="0" w:color="auto"/>
                <w:right w:val="none" w:sz="0" w:space="0" w:color="auto"/>
              </w:divBdr>
            </w:div>
            <w:div w:id="1537697685">
              <w:marLeft w:val="0"/>
              <w:marRight w:val="0"/>
              <w:marTop w:val="0"/>
              <w:marBottom w:val="0"/>
              <w:divBdr>
                <w:top w:val="none" w:sz="0" w:space="0" w:color="auto"/>
                <w:left w:val="none" w:sz="0" w:space="0" w:color="auto"/>
                <w:bottom w:val="none" w:sz="0" w:space="0" w:color="auto"/>
                <w:right w:val="none" w:sz="0" w:space="0" w:color="auto"/>
              </w:divBdr>
            </w:div>
          </w:divsChild>
        </w:div>
        <w:div w:id="930814510">
          <w:marLeft w:val="0"/>
          <w:marRight w:val="0"/>
          <w:marTop w:val="0"/>
          <w:marBottom w:val="0"/>
          <w:divBdr>
            <w:top w:val="none" w:sz="0" w:space="0" w:color="auto"/>
            <w:left w:val="none" w:sz="0" w:space="0" w:color="auto"/>
            <w:bottom w:val="none" w:sz="0" w:space="0" w:color="auto"/>
            <w:right w:val="none" w:sz="0" w:space="0" w:color="auto"/>
          </w:divBdr>
          <w:divsChild>
            <w:div w:id="1817451198">
              <w:marLeft w:val="0"/>
              <w:marRight w:val="0"/>
              <w:marTop w:val="0"/>
              <w:marBottom w:val="0"/>
              <w:divBdr>
                <w:top w:val="none" w:sz="0" w:space="0" w:color="auto"/>
                <w:left w:val="none" w:sz="0" w:space="0" w:color="auto"/>
                <w:bottom w:val="none" w:sz="0" w:space="0" w:color="auto"/>
                <w:right w:val="none" w:sz="0" w:space="0" w:color="auto"/>
              </w:divBdr>
            </w:div>
            <w:div w:id="2111927353">
              <w:marLeft w:val="0"/>
              <w:marRight w:val="0"/>
              <w:marTop w:val="0"/>
              <w:marBottom w:val="0"/>
              <w:divBdr>
                <w:top w:val="none" w:sz="0" w:space="0" w:color="auto"/>
                <w:left w:val="none" w:sz="0" w:space="0" w:color="auto"/>
                <w:bottom w:val="none" w:sz="0" w:space="0" w:color="auto"/>
                <w:right w:val="none" w:sz="0" w:space="0" w:color="auto"/>
              </w:divBdr>
            </w:div>
            <w:div w:id="1695613111">
              <w:marLeft w:val="0"/>
              <w:marRight w:val="0"/>
              <w:marTop w:val="0"/>
              <w:marBottom w:val="0"/>
              <w:divBdr>
                <w:top w:val="none" w:sz="0" w:space="0" w:color="auto"/>
                <w:left w:val="none" w:sz="0" w:space="0" w:color="auto"/>
                <w:bottom w:val="none" w:sz="0" w:space="0" w:color="auto"/>
                <w:right w:val="none" w:sz="0" w:space="0" w:color="auto"/>
              </w:divBdr>
            </w:div>
            <w:div w:id="1860850462">
              <w:marLeft w:val="0"/>
              <w:marRight w:val="0"/>
              <w:marTop w:val="0"/>
              <w:marBottom w:val="0"/>
              <w:divBdr>
                <w:top w:val="none" w:sz="0" w:space="0" w:color="auto"/>
                <w:left w:val="none" w:sz="0" w:space="0" w:color="auto"/>
                <w:bottom w:val="none" w:sz="0" w:space="0" w:color="auto"/>
                <w:right w:val="none" w:sz="0" w:space="0" w:color="auto"/>
              </w:divBdr>
            </w:div>
          </w:divsChild>
        </w:div>
        <w:div w:id="213125462">
          <w:marLeft w:val="0"/>
          <w:marRight w:val="0"/>
          <w:marTop w:val="0"/>
          <w:marBottom w:val="0"/>
          <w:divBdr>
            <w:top w:val="none" w:sz="0" w:space="0" w:color="auto"/>
            <w:left w:val="none" w:sz="0" w:space="0" w:color="auto"/>
            <w:bottom w:val="none" w:sz="0" w:space="0" w:color="auto"/>
            <w:right w:val="none" w:sz="0" w:space="0" w:color="auto"/>
          </w:divBdr>
          <w:divsChild>
            <w:div w:id="1883245612">
              <w:marLeft w:val="0"/>
              <w:marRight w:val="0"/>
              <w:marTop w:val="0"/>
              <w:marBottom w:val="0"/>
              <w:divBdr>
                <w:top w:val="none" w:sz="0" w:space="0" w:color="auto"/>
                <w:left w:val="none" w:sz="0" w:space="0" w:color="auto"/>
                <w:bottom w:val="none" w:sz="0" w:space="0" w:color="auto"/>
                <w:right w:val="none" w:sz="0" w:space="0" w:color="auto"/>
              </w:divBdr>
            </w:div>
          </w:divsChild>
        </w:div>
        <w:div w:id="897206804">
          <w:marLeft w:val="0"/>
          <w:marRight w:val="0"/>
          <w:marTop w:val="0"/>
          <w:marBottom w:val="0"/>
          <w:divBdr>
            <w:top w:val="none" w:sz="0" w:space="0" w:color="auto"/>
            <w:left w:val="none" w:sz="0" w:space="0" w:color="auto"/>
            <w:bottom w:val="none" w:sz="0" w:space="0" w:color="auto"/>
            <w:right w:val="none" w:sz="0" w:space="0" w:color="auto"/>
          </w:divBdr>
          <w:divsChild>
            <w:div w:id="1072385347">
              <w:marLeft w:val="0"/>
              <w:marRight w:val="0"/>
              <w:marTop w:val="0"/>
              <w:marBottom w:val="0"/>
              <w:divBdr>
                <w:top w:val="none" w:sz="0" w:space="0" w:color="auto"/>
                <w:left w:val="none" w:sz="0" w:space="0" w:color="auto"/>
                <w:bottom w:val="none" w:sz="0" w:space="0" w:color="auto"/>
                <w:right w:val="none" w:sz="0" w:space="0" w:color="auto"/>
              </w:divBdr>
            </w:div>
            <w:div w:id="863909189">
              <w:marLeft w:val="0"/>
              <w:marRight w:val="0"/>
              <w:marTop w:val="0"/>
              <w:marBottom w:val="0"/>
              <w:divBdr>
                <w:top w:val="none" w:sz="0" w:space="0" w:color="auto"/>
                <w:left w:val="none" w:sz="0" w:space="0" w:color="auto"/>
                <w:bottom w:val="none" w:sz="0" w:space="0" w:color="auto"/>
                <w:right w:val="none" w:sz="0" w:space="0" w:color="auto"/>
              </w:divBdr>
            </w:div>
          </w:divsChild>
        </w:div>
        <w:div w:id="852494591">
          <w:marLeft w:val="0"/>
          <w:marRight w:val="0"/>
          <w:marTop w:val="0"/>
          <w:marBottom w:val="0"/>
          <w:divBdr>
            <w:top w:val="none" w:sz="0" w:space="0" w:color="auto"/>
            <w:left w:val="none" w:sz="0" w:space="0" w:color="auto"/>
            <w:bottom w:val="none" w:sz="0" w:space="0" w:color="auto"/>
            <w:right w:val="none" w:sz="0" w:space="0" w:color="auto"/>
          </w:divBdr>
          <w:divsChild>
            <w:div w:id="1870215073">
              <w:marLeft w:val="0"/>
              <w:marRight w:val="0"/>
              <w:marTop w:val="0"/>
              <w:marBottom w:val="0"/>
              <w:divBdr>
                <w:top w:val="none" w:sz="0" w:space="0" w:color="auto"/>
                <w:left w:val="none" w:sz="0" w:space="0" w:color="auto"/>
                <w:bottom w:val="none" w:sz="0" w:space="0" w:color="auto"/>
                <w:right w:val="none" w:sz="0" w:space="0" w:color="auto"/>
              </w:divBdr>
            </w:div>
          </w:divsChild>
        </w:div>
        <w:div w:id="1442185513">
          <w:marLeft w:val="0"/>
          <w:marRight w:val="0"/>
          <w:marTop w:val="0"/>
          <w:marBottom w:val="0"/>
          <w:divBdr>
            <w:top w:val="none" w:sz="0" w:space="0" w:color="auto"/>
            <w:left w:val="none" w:sz="0" w:space="0" w:color="auto"/>
            <w:bottom w:val="none" w:sz="0" w:space="0" w:color="auto"/>
            <w:right w:val="none" w:sz="0" w:space="0" w:color="auto"/>
          </w:divBdr>
          <w:divsChild>
            <w:div w:id="720325176">
              <w:marLeft w:val="0"/>
              <w:marRight w:val="0"/>
              <w:marTop w:val="0"/>
              <w:marBottom w:val="0"/>
              <w:divBdr>
                <w:top w:val="none" w:sz="0" w:space="0" w:color="auto"/>
                <w:left w:val="none" w:sz="0" w:space="0" w:color="auto"/>
                <w:bottom w:val="none" w:sz="0" w:space="0" w:color="auto"/>
                <w:right w:val="none" w:sz="0" w:space="0" w:color="auto"/>
              </w:divBdr>
            </w:div>
            <w:div w:id="1422873474">
              <w:marLeft w:val="0"/>
              <w:marRight w:val="0"/>
              <w:marTop w:val="0"/>
              <w:marBottom w:val="0"/>
              <w:divBdr>
                <w:top w:val="none" w:sz="0" w:space="0" w:color="auto"/>
                <w:left w:val="none" w:sz="0" w:space="0" w:color="auto"/>
                <w:bottom w:val="none" w:sz="0" w:space="0" w:color="auto"/>
                <w:right w:val="none" w:sz="0" w:space="0" w:color="auto"/>
              </w:divBdr>
            </w:div>
          </w:divsChild>
        </w:div>
        <w:div w:id="1831944800">
          <w:marLeft w:val="0"/>
          <w:marRight w:val="0"/>
          <w:marTop w:val="0"/>
          <w:marBottom w:val="0"/>
          <w:divBdr>
            <w:top w:val="none" w:sz="0" w:space="0" w:color="auto"/>
            <w:left w:val="none" w:sz="0" w:space="0" w:color="auto"/>
            <w:bottom w:val="none" w:sz="0" w:space="0" w:color="auto"/>
            <w:right w:val="none" w:sz="0" w:space="0" w:color="auto"/>
          </w:divBdr>
          <w:divsChild>
            <w:div w:id="1996256010">
              <w:marLeft w:val="0"/>
              <w:marRight w:val="0"/>
              <w:marTop w:val="0"/>
              <w:marBottom w:val="0"/>
              <w:divBdr>
                <w:top w:val="none" w:sz="0" w:space="0" w:color="auto"/>
                <w:left w:val="none" w:sz="0" w:space="0" w:color="auto"/>
                <w:bottom w:val="none" w:sz="0" w:space="0" w:color="auto"/>
                <w:right w:val="none" w:sz="0" w:space="0" w:color="auto"/>
              </w:divBdr>
            </w:div>
            <w:div w:id="61559902">
              <w:marLeft w:val="0"/>
              <w:marRight w:val="0"/>
              <w:marTop w:val="0"/>
              <w:marBottom w:val="0"/>
              <w:divBdr>
                <w:top w:val="none" w:sz="0" w:space="0" w:color="auto"/>
                <w:left w:val="none" w:sz="0" w:space="0" w:color="auto"/>
                <w:bottom w:val="none" w:sz="0" w:space="0" w:color="auto"/>
                <w:right w:val="none" w:sz="0" w:space="0" w:color="auto"/>
              </w:divBdr>
            </w:div>
            <w:div w:id="1121001514">
              <w:marLeft w:val="0"/>
              <w:marRight w:val="0"/>
              <w:marTop w:val="0"/>
              <w:marBottom w:val="0"/>
              <w:divBdr>
                <w:top w:val="none" w:sz="0" w:space="0" w:color="auto"/>
                <w:left w:val="none" w:sz="0" w:space="0" w:color="auto"/>
                <w:bottom w:val="none" w:sz="0" w:space="0" w:color="auto"/>
                <w:right w:val="none" w:sz="0" w:space="0" w:color="auto"/>
              </w:divBdr>
            </w:div>
          </w:divsChild>
        </w:div>
        <w:div w:id="738869223">
          <w:marLeft w:val="0"/>
          <w:marRight w:val="0"/>
          <w:marTop w:val="0"/>
          <w:marBottom w:val="0"/>
          <w:divBdr>
            <w:top w:val="none" w:sz="0" w:space="0" w:color="auto"/>
            <w:left w:val="none" w:sz="0" w:space="0" w:color="auto"/>
            <w:bottom w:val="none" w:sz="0" w:space="0" w:color="auto"/>
            <w:right w:val="none" w:sz="0" w:space="0" w:color="auto"/>
          </w:divBdr>
          <w:divsChild>
            <w:div w:id="2130783093">
              <w:marLeft w:val="0"/>
              <w:marRight w:val="0"/>
              <w:marTop w:val="0"/>
              <w:marBottom w:val="0"/>
              <w:divBdr>
                <w:top w:val="none" w:sz="0" w:space="0" w:color="auto"/>
                <w:left w:val="none" w:sz="0" w:space="0" w:color="auto"/>
                <w:bottom w:val="none" w:sz="0" w:space="0" w:color="auto"/>
                <w:right w:val="none" w:sz="0" w:space="0" w:color="auto"/>
              </w:divBdr>
            </w:div>
          </w:divsChild>
        </w:div>
        <w:div w:id="416171142">
          <w:marLeft w:val="0"/>
          <w:marRight w:val="0"/>
          <w:marTop w:val="0"/>
          <w:marBottom w:val="0"/>
          <w:divBdr>
            <w:top w:val="none" w:sz="0" w:space="0" w:color="auto"/>
            <w:left w:val="none" w:sz="0" w:space="0" w:color="auto"/>
            <w:bottom w:val="none" w:sz="0" w:space="0" w:color="auto"/>
            <w:right w:val="none" w:sz="0" w:space="0" w:color="auto"/>
          </w:divBdr>
          <w:divsChild>
            <w:div w:id="723677983">
              <w:marLeft w:val="0"/>
              <w:marRight w:val="0"/>
              <w:marTop w:val="0"/>
              <w:marBottom w:val="0"/>
              <w:divBdr>
                <w:top w:val="none" w:sz="0" w:space="0" w:color="auto"/>
                <w:left w:val="none" w:sz="0" w:space="0" w:color="auto"/>
                <w:bottom w:val="none" w:sz="0" w:space="0" w:color="auto"/>
                <w:right w:val="none" w:sz="0" w:space="0" w:color="auto"/>
              </w:divBdr>
            </w:div>
            <w:div w:id="493960087">
              <w:marLeft w:val="0"/>
              <w:marRight w:val="0"/>
              <w:marTop w:val="0"/>
              <w:marBottom w:val="0"/>
              <w:divBdr>
                <w:top w:val="none" w:sz="0" w:space="0" w:color="auto"/>
                <w:left w:val="none" w:sz="0" w:space="0" w:color="auto"/>
                <w:bottom w:val="none" w:sz="0" w:space="0" w:color="auto"/>
                <w:right w:val="none" w:sz="0" w:space="0" w:color="auto"/>
              </w:divBdr>
            </w:div>
          </w:divsChild>
        </w:div>
        <w:div w:id="1384211815">
          <w:marLeft w:val="0"/>
          <w:marRight w:val="0"/>
          <w:marTop w:val="0"/>
          <w:marBottom w:val="0"/>
          <w:divBdr>
            <w:top w:val="none" w:sz="0" w:space="0" w:color="auto"/>
            <w:left w:val="none" w:sz="0" w:space="0" w:color="auto"/>
            <w:bottom w:val="none" w:sz="0" w:space="0" w:color="auto"/>
            <w:right w:val="none" w:sz="0" w:space="0" w:color="auto"/>
          </w:divBdr>
          <w:divsChild>
            <w:div w:id="1455443384">
              <w:marLeft w:val="0"/>
              <w:marRight w:val="0"/>
              <w:marTop w:val="0"/>
              <w:marBottom w:val="0"/>
              <w:divBdr>
                <w:top w:val="none" w:sz="0" w:space="0" w:color="auto"/>
                <w:left w:val="none" w:sz="0" w:space="0" w:color="auto"/>
                <w:bottom w:val="none" w:sz="0" w:space="0" w:color="auto"/>
                <w:right w:val="none" w:sz="0" w:space="0" w:color="auto"/>
              </w:divBdr>
            </w:div>
            <w:div w:id="883828699">
              <w:marLeft w:val="0"/>
              <w:marRight w:val="0"/>
              <w:marTop w:val="0"/>
              <w:marBottom w:val="0"/>
              <w:divBdr>
                <w:top w:val="none" w:sz="0" w:space="0" w:color="auto"/>
                <w:left w:val="none" w:sz="0" w:space="0" w:color="auto"/>
                <w:bottom w:val="none" w:sz="0" w:space="0" w:color="auto"/>
                <w:right w:val="none" w:sz="0" w:space="0" w:color="auto"/>
              </w:divBdr>
            </w:div>
            <w:div w:id="221605060">
              <w:marLeft w:val="0"/>
              <w:marRight w:val="0"/>
              <w:marTop w:val="0"/>
              <w:marBottom w:val="0"/>
              <w:divBdr>
                <w:top w:val="none" w:sz="0" w:space="0" w:color="auto"/>
                <w:left w:val="none" w:sz="0" w:space="0" w:color="auto"/>
                <w:bottom w:val="none" w:sz="0" w:space="0" w:color="auto"/>
                <w:right w:val="none" w:sz="0" w:space="0" w:color="auto"/>
              </w:divBdr>
            </w:div>
            <w:div w:id="934703355">
              <w:marLeft w:val="0"/>
              <w:marRight w:val="0"/>
              <w:marTop w:val="0"/>
              <w:marBottom w:val="0"/>
              <w:divBdr>
                <w:top w:val="none" w:sz="0" w:space="0" w:color="auto"/>
                <w:left w:val="none" w:sz="0" w:space="0" w:color="auto"/>
                <w:bottom w:val="none" w:sz="0" w:space="0" w:color="auto"/>
                <w:right w:val="none" w:sz="0" w:space="0" w:color="auto"/>
              </w:divBdr>
            </w:div>
            <w:div w:id="2074229893">
              <w:marLeft w:val="0"/>
              <w:marRight w:val="0"/>
              <w:marTop w:val="0"/>
              <w:marBottom w:val="0"/>
              <w:divBdr>
                <w:top w:val="none" w:sz="0" w:space="0" w:color="auto"/>
                <w:left w:val="none" w:sz="0" w:space="0" w:color="auto"/>
                <w:bottom w:val="none" w:sz="0" w:space="0" w:color="auto"/>
                <w:right w:val="none" w:sz="0" w:space="0" w:color="auto"/>
              </w:divBdr>
            </w:div>
            <w:div w:id="1099717337">
              <w:marLeft w:val="0"/>
              <w:marRight w:val="0"/>
              <w:marTop w:val="0"/>
              <w:marBottom w:val="0"/>
              <w:divBdr>
                <w:top w:val="none" w:sz="0" w:space="0" w:color="auto"/>
                <w:left w:val="none" w:sz="0" w:space="0" w:color="auto"/>
                <w:bottom w:val="none" w:sz="0" w:space="0" w:color="auto"/>
                <w:right w:val="none" w:sz="0" w:space="0" w:color="auto"/>
              </w:divBdr>
            </w:div>
          </w:divsChild>
        </w:div>
        <w:div w:id="169762501">
          <w:marLeft w:val="0"/>
          <w:marRight w:val="0"/>
          <w:marTop w:val="0"/>
          <w:marBottom w:val="0"/>
          <w:divBdr>
            <w:top w:val="none" w:sz="0" w:space="0" w:color="auto"/>
            <w:left w:val="none" w:sz="0" w:space="0" w:color="auto"/>
            <w:bottom w:val="none" w:sz="0" w:space="0" w:color="auto"/>
            <w:right w:val="none" w:sz="0" w:space="0" w:color="auto"/>
          </w:divBdr>
          <w:divsChild>
            <w:div w:id="1302077809">
              <w:marLeft w:val="0"/>
              <w:marRight w:val="0"/>
              <w:marTop w:val="0"/>
              <w:marBottom w:val="0"/>
              <w:divBdr>
                <w:top w:val="none" w:sz="0" w:space="0" w:color="auto"/>
                <w:left w:val="none" w:sz="0" w:space="0" w:color="auto"/>
                <w:bottom w:val="none" w:sz="0" w:space="0" w:color="auto"/>
                <w:right w:val="none" w:sz="0" w:space="0" w:color="auto"/>
              </w:divBdr>
            </w:div>
          </w:divsChild>
        </w:div>
        <w:div w:id="922956352">
          <w:marLeft w:val="0"/>
          <w:marRight w:val="0"/>
          <w:marTop w:val="0"/>
          <w:marBottom w:val="0"/>
          <w:divBdr>
            <w:top w:val="none" w:sz="0" w:space="0" w:color="auto"/>
            <w:left w:val="none" w:sz="0" w:space="0" w:color="auto"/>
            <w:bottom w:val="none" w:sz="0" w:space="0" w:color="auto"/>
            <w:right w:val="none" w:sz="0" w:space="0" w:color="auto"/>
          </w:divBdr>
          <w:divsChild>
            <w:div w:id="1395735647">
              <w:marLeft w:val="0"/>
              <w:marRight w:val="0"/>
              <w:marTop w:val="0"/>
              <w:marBottom w:val="0"/>
              <w:divBdr>
                <w:top w:val="none" w:sz="0" w:space="0" w:color="auto"/>
                <w:left w:val="none" w:sz="0" w:space="0" w:color="auto"/>
                <w:bottom w:val="none" w:sz="0" w:space="0" w:color="auto"/>
                <w:right w:val="none" w:sz="0" w:space="0" w:color="auto"/>
              </w:divBdr>
            </w:div>
            <w:div w:id="326907736">
              <w:marLeft w:val="0"/>
              <w:marRight w:val="0"/>
              <w:marTop w:val="0"/>
              <w:marBottom w:val="0"/>
              <w:divBdr>
                <w:top w:val="none" w:sz="0" w:space="0" w:color="auto"/>
                <w:left w:val="none" w:sz="0" w:space="0" w:color="auto"/>
                <w:bottom w:val="none" w:sz="0" w:space="0" w:color="auto"/>
                <w:right w:val="none" w:sz="0" w:space="0" w:color="auto"/>
              </w:divBdr>
            </w:div>
          </w:divsChild>
        </w:div>
        <w:div w:id="207765048">
          <w:marLeft w:val="0"/>
          <w:marRight w:val="0"/>
          <w:marTop w:val="0"/>
          <w:marBottom w:val="0"/>
          <w:divBdr>
            <w:top w:val="none" w:sz="0" w:space="0" w:color="auto"/>
            <w:left w:val="none" w:sz="0" w:space="0" w:color="auto"/>
            <w:bottom w:val="none" w:sz="0" w:space="0" w:color="auto"/>
            <w:right w:val="none" w:sz="0" w:space="0" w:color="auto"/>
          </w:divBdr>
          <w:divsChild>
            <w:div w:id="1572538529">
              <w:marLeft w:val="0"/>
              <w:marRight w:val="0"/>
              <w:marTop w:val="0"/>
              <w:marBottom w:val="0"/>
              <w:divBdr>
                <w:top w:val="none" w:sz="0" w:space="0" w:color="auto"/>
                <w:left w:val="none" w:sz="0" w:space="0" w:color="auto"/>
                <w:bottom w:val="none" w:sz="0" w:space="0" w:color="auto"/>
                <w:right w:val="none" w:sz="0" w:space="0" w:color="auto"/>
              </w:divBdr>
            </w:div>
            <w:div w:id="126363317">
              <w:marLeft w:val="0"/>
              <w:marRight w:val="0"/>
              <w:marTop w:val="0"/>
              <w:marBottom w:val="0"/>
              <w:divBdr>
                <w:top w:val="none" w:sz="0" w:space="0" w:color="auto"/>
                <w:left w:val="none" w:sz="0" w:space="0" w:color="auto"/>
                <w:bottom w:val="none" w:sz="0" w:space="0" w:color="auto"/>
                <w:right w:val="none" w:sz="0" w:space="0" w:color="auto"/>
              </w:divBdr>
            </w:div>
          </w:divsChild>
        </w:div>
        <w:div w:id="1479376123">
          <w:marLeft w:val="0"/>
          <w:marRight w:val="0"/>
          <w:marTop w:val="0"/>
          <w:marBottom w:val="0"/>
          <w:divBdr>
            <w:top w:val="none" w:sz="0" w:space="0" w:color="auto"/>
            <w:left w:val="none" w:sz="0" w:space="0" w:color="auto"/>
            <w:bottom w:val="none" w:sz="0" w:space="0" w:color="auto"/>
            <w:right w:val="none" w:sz="0" w:space="0" w:color="auto"/>
          </w:divBdr>
          <w:divsChild>
            <w:div w:id="2103337937">
              <w:marLeft w:val="0"/>
              <w:marRight w:val="0"/>
              <w:marTop w:val="0"/>
              <w:marBottom w:val="0"/>
              <w:divBdr>
                <w:top w:val="none" w:sz="0" w:space="0" w:color="auto"/>
                <w:left w:val="none" w:sz="0" w:space="0" w:color="auto"/>
                <w:bottom w:val="none" w:sz="0" w:space="0" w:color="auto"/>
                <w:right w:val="none" w:sz="0" w:space="0" w:color="auto"/>
              </w:divBdr>
            </w:div>
            <w:div w:id="1819573322">
              <w:marLeft w:val="0"/>
              <w:marRight w:val="0"/>
              <w:marTop w:val="0"/>
              <w:marBottom w:val="0"/>
              <w:divBdr>
                <w:top w:val="none" w:sz="0" w:space="0" w:color="auto"/>
                <w:left w:val="none" w:sz="0" w:space="0" w:color="auto"/>
                <w:bottom w:val="none" w:sz="0" w:space="0" w:color="auto"/>
                <w:right w:val="none" w:sz="0" w:space="0" w:color="auto"/>
              </w:divBdr>
            </w:div>
          </w:divsChild>
        </w:div>
        <w:div w:id="1685783666">
          <w:marLeft w:val="0"/>
          <w:marRight w:val="0"/>
          <w:marTop w:val="0"/>
          <w:marBottom w:val="0"/>
          <w:divBdr>
            <w:top w:val="none" w:sz="0" w:space="0" w:color="auto"/>
            <w:left w:val="none" w:sz="0" w:space="0" w:color="auto"/>
            <w:bottom w:val="none" w:sz="0" w:space="0" w:color="auto"/>
            <w:right w:val="none" w:sz="0" w:space="0" w:color="auto"/>
          </w:divBdr>
          <w:divsChild>
            <w:div w:id="1412316156">
              <w:marLeft w:val="0"/>
              <w:marRight w:val="0"/>
              <w:marTop w:val="0"/>
              <w:marBottom w:val="0"/>
              <w:divBdr>
                <w:top w:val="none" w:sz="0" w:space="0" w:color="auto"/>
                <w:left w:val="none" w:sz="0" w:space="0" w:color="auto"/>
                <w:bottom w:val="none" w:sz="0" w:space="0" w:color="auto"/>
                <w:right w:val="none" w:sz="0" w:space="0" w:color="auto"/>
              </w:divBdr>
            </w:div>
            <w:div w:id="1106268482">
              <w:marLeft w:val="0"/>
              <w:marRight w:val="0"/>
              <w:marTop w:val="0"/>
              <w:marBottom w:val="0"/>
              <w:divBdr>
                <w:top w:val="none" w:sz="0" w:space="0" w:color="auto"/>
                <w:left w:val="none" w:sz="0" w:space="0" w:color="auto"/>
                <w:bottom w:val="none" w:sz="0" w:space="0" w:color="auto"/>
                <w:right w:val="none" w:sz="0" w:space="0" w:color="auto"/>
              </w:divBdr>
            </w:div>
          </w:divsChild>
        </w:div>
        <w:div w:id="46224546">
          <w:marLeft w:val="0"/>
          <w:marRight w:val="0"/>
          <w:marTop w:val="0"/>
          <w:marBottom w:val="0"/>
          <w:divBdr>
            <w:top w:val="none" w:sz="0" w:space="0" w:color="auto"/>
            <w:left w:val="none" w:sz="0" w:space="0" w:color="auto"/>
            <w:bottom w:val="none" w:sz="0" w:space="0" w:color="auto"/>
            <w:right w:val="none" w:sz="0" w:space="0" w:color="auto"/>
          </w:divBdr>
          <w:divsChild>
            <w:div w:id="527568712">
              <w:marLeft w:val="0"/>
              <w:marRight w:val="0"/>
              <w:marTop w:val="0"/>
              <w:marBottom w:val="0"/>
              <w:divBdr>
                <w:top w:val="none" w:sz="0" w:space="0" w:color="auto"/>
                <w:left w:val="none" w:sz="0" w:space="0" w:color="auto"/>
                <w:bottom w:val="none" w:sz="0" w:space="0" w:color="auto"/>
                <w:right w:val="none" w:sz="0" w:space="0" w:color="auto"/>
              </w:divBdr>
            </w:div>
            <w:div w:id="1087536544">
              <w:marLeft w:val="0"/>
              <w:marRight w:val="0"/>
              <w:marTop w:val="0"/>
              <w:marBottom w:val="0"/>
              <w:divBdr>
                <w:top w:val="none" w:sz="0" w:space="0" w:color="auto"/>
                <w:left w:val="none" w:sz="0" w:space="0" w:color="auto"/>
                <w:bottom w:val="none" w:sz="0" w:space="0" w:color="auto"/>
                <w:right w:val="none" w:sz="0" w:space="0" w:color="auto"/>
              </w:divBdr>
            </w:div>
          </w:divsChild>
        </w:div>
        <w:div w:id="422452922">
          <w:marLeft w:val="0"/>
          <w:marRight w:val="0"/>
          <w:marTop w:val="0"/>
          <w:marBottom w:val="0"/>
          <w:divBdr>
            <w:top w:val="none" w:sz="0" w:space="0" w:color="auto"/>
            <w:left w:val="none" w:sz="0" w:space="0" w:color="auto"/>
            <w:bottom w:val="none" w:sz="0" w:space="0" w:color="auto"/>
            <w:right w:val="none" w:sz="0" w:space="0" w:color="auto"/>
          </w:divBdr>
          <w:divsChild>
            <w:div w:id="2028755335">
              <w:marLeft w:val="0"/>
              <w:marRight w:val="0"/>
              <w:marTop w:val="0"/>
              <w:marBottom w:val="0"/>
              <w:divBdr>
                <w:top w:val="none" w:sz="0" w:space="0" w:color="auto"/>
                <w:left w:val="none" w:sz="0" w:space="0" w:color="auto"/>
                <w:bottom w:val="none" w:sz="0" w:space="0" w:color="auto"/>
                <w:right w:val="none" w:sz="0" w:space="0" w:color="auto"/>
              </w:divBdr>
            </w:div>
            <w:div w:id="1163007338">
              <w:marLeft w:val="0"/>
              <w:marRight w:val="0"/>
              <w:marTop w:val="0"/>
              <w:marBottom w:val="0"/>
              <w:divBdr>
                <w:top w:val="none" w:sz="0" w:space="0" w:color="auto"/>
                <w:left w:val="none" w:sz="0" w:space="0" w:color="auto"/>
                <w:bottom w:val="none" w:sz="0" w:space="0" w:color="auto"/>
                <w:right w:val="none" w:sz="0" w:space="0" w:color="auto"/>
              </w:divBdr>
            </w:div>
          </w:divsChild>
        </w:div>
        <w:div w:id="1337003101">
          <w:marLeft w:val="0"/>
          <w:marRight w:val="0"/>
          <w:marTop w:val="0"/>
          <w:marBottom w:val="0"/>
          <w:divBdr>
            <w:top w:val="none" w:sz="0" w:space="0" w:color="auto"/>
            <w:left w:val="none" w:sz="0" w:space="0" w:color="auto"/>
            <w:bottom w:val="none" w:sz="0" w:space="0" w:color="auto"/>
            <w:right w:val="none" w:sz="0" w:space="0" w:color="auto"/>
          </w:divBdr>
          <w:divsChild>
            <w:div w:id="1370102430">
              <w:marLeft w:val="0"/>
              <w:marRight w:val="0"/>
              <w:marTop w:val="0"/>
              <w:marBottom w:val="0"/>
              <w:divBdr>
                <w:top w:val="none" w:sz="0" w:space="0" w:color="auto"/>
                <w:left w:val="none" w:sz="0" w:space="0" w:color="auto"/>
                <w:bottom w:val="none" w:sz="0" w:space="0" w:color="auto"/>
                <w:right w:val="none" w:sz="0" w:space="0" w:color="auto"/>
              </w:divBdr>
            </w:div>
            <w:div w:id="872964390">
              <w:marLeft w:val="0"/>
              <w:marRight w:val="0"/>
              <w:marTop w:val="0"/>
              <w:marBottom w:val="0"/>
              <w:divBdr>
                <w:top w:val="none" w:sz="0" w:space="0" w:color="auto"/>
                <w:left w:val="none" w:sz="0" w:space="0" w:color="auto"/>
                <w:bottom w:val="none" w:sz="0" w:space="0" w:color="auto"/>
                <w:right w:val="none" w:sz="0" w:space="0" w:color="auto"/>
              </w:divBdr>
            </w:div>
            <w:div w:id="519244188">
              <w:marLeft w:val="0"/>
              <w:marRight w:val="0"/>
              <w:marTop w:val="0"/>
              <w:marBottom w:val="0"/>
              <w:divBdr>
                <w:top w:val="none" w:sz="0" w:space="0" w:color="auto"/>
                <w:left w:val="none" w:sz="0" w:space="0" w:color="auto"/>
                <w:bottom w:val="none" w:sz="0" w:space="0" w:color="auto"/>
                <w:right w:val="none" w:sz="0" w:space="0" w:color="auto"/>
              </w:divBdr>
            </w:div>
            <w:div w:id="1005933987">
              <w:marLeft w:val="0"/>
              <w:marRight w:val="0"/>
              <w:marTop w:val="0"/>
              <w:marBottom w:val="0"/>
              <w:divBdr>
                <w:top w:val="none" w:sz="0" w:space="0" w:color="auto"/>
                <w:left w:val="none" w:sz="0" w:space="0" w:color="auto"/>
                <w:bottom w:val="none" w:sz="0" w:space="0" w:color="auto"/>
                <w:right w:val="none" w:sz="0" w:space="0" w:color="auto"/>
              </w:divBdr>
            </w:div>
            <w:div w:id="1863279980">
              <w:marLeft w:val="0"/>
              <w:marRight w:val="0"/>
              <w:marTop w:val="0"/>
              <w:marBottom w:val="0"/>
              <w:divBdr>
                <w:top w:val="none" w:sz="0" w:space="0" w:color="auto"/>
                <w:left w:val="none" w:sz="0" w:space="0" w:color="auto"/>
                <w:bottom w:val="none" w:sz="0" w:space="0" w:color="auto"/>
                <w:right w:val="none" w:sz="0" w:space="0" w:color="auto"/>
              </w:divBdr>
            </w:div>
            <w:div w:id="2033456085">
              <w:marLeft w:val="0"/>
              <w:marRight w:val="0"/>
              <w:marTop w:val="0"/>
              <w:marBottom w:val="0"/>
              <w:divBdr>
                <w:top w:val="none" w:sz="0" w:space="0" w:color="auto"/>
                <w:left w:val="none" w:sz="0" w:space="0" w:color="auto"/>
                <w:bottom w:val="none" w:sz="0" w:space="0" w:color="auto"/>
                <w:right w:val="none" w:sz="0" w:space="0" w:color="auto"/>
              </w:divBdr>
            </w:div>
            <w:div w:id="1841509119">
              <w:marLeft w:val="0"/>
              <w:marRight w:val="0"/>
              <w:marTop w:val="0"/>
              <w:marBottom w:val="0"/>
              <w:divBdr>
                <w:top w:val="none" w:sz="0" w:space="0" w:color="auto"/>
                <w:left w:val="none" w:sz="0" w:space="0" w:color="auto"/>
                <w:bottom w:val="none" w:sz="0" w:space="0" w:color="auto"/>
                <w:right w:val="none" w:sz="0" w:space="0" w:color="auto"/>
              </w:divBdr>
            </w:div>
            <w:div w:id="87971832">
              <w:marLeft w:val="0"/>
              <w:marRight w:val="0"/>
              <w:marTop w:val="0"/>
              <w:marBottom w:val="0"/>
              <w:divBdr>
                <w:top w:val="none" w:sz="0" w:space="0" w:color="auto"/>
                <w:left w:val="none" w:sz="0" w:space="0" w:color="auto"/>
                <w:bottom w:val="none" w:sz="0" w:space="0" w:color="auto"/>
                <w:right w:val="none" w:sz="0" w:space="0" w:color="auto"/>
              </w:divBdr>
            </w:div>
            <w:div w:id="1822692972">
              <w:marLeft w:val="0"/>
              <w:marRight w:val="0"/>
              <w:marTop w:val="0"/>
              <w:marBottom w:val="0"/>
              <w:divBdr>
                <w:top w:val="none" w:sz="0" w:space="0" w:color="auto"/>
                <w:left w:val="none" w:sz="0" w:space="0" w:color="auto"/>
                <w:bottom w:val="none" w:sz="0" w:space="0" w:color="auto"/>
                <w:right w:val="none" w:sz="0" w:space="0" w:color="auto"/>
              </w:divBdr>
            </w:div>
            <w:div w:id="1169980805">
              <w:marLeft w:val="0"/>
              <w:marRight w:val="0"/>
              <w:marTop w:val="0"/>
              <w:marBottom w:val="0"/>
              <w:divBdr>
                <w:top w:val="none" w:sz="0" w:space="0" w:color="auto"/>
                <w:left w:val="none" w:sz="0" w:space="0" w:color="auto"/>
                <w:bottom w:val="none" w:sz="0" w:space="0" w:color="auto"/>
                <w:right w:val="none" w:sz="0" w:space="0" w:color="auto"/>
              </w:divBdr>
            </w:div>
            <w:div w:id="102961764">
              <w:marLeft w:val="0"/>
              <w:marRight w:val="0"/>
              <w:marTop w:val="0"/>
              <w:marBottom w:val="0"/>
              <w:divBdr>
                <w:top w:val="none" w:sz="0" w:space="0" w:color="auto"/>
                <w:left w:val="none" w:sz="0" w:space="0" w:color="auto"/>
                <w:bottom w:val="none" w:sz="0" w:space="0" w:color="auto"/>
                <w:right w:val="none" w:sz="0" w:space="0" w:color="auto"/>
              </w:divBdr>
            </w:div>
            <w:div w:id="639069292">
              <w:marLeft w:val="0"/>
              <w:marRight w:val="0"/>
              <w:marTop w:val="0"/>
              <w:marBottom w:val="0"/>
              <w:divBdr>
                <w:top w:val="none" w:sz="0" w:space="0" w:color="auto"/>
                <w:left w:val="none" w:sz="0" w:space="0" w:color="auto"/>
                <w:bottom w:val="none" w:sz="0" w:space="0" w:color="auto"/>
                <w:right w:val="none" w:sz="0" w:space="0" w:color="auto"/>
              </w:divBdr>
            </w:div>
            <w:div w:id="537857628">
              <w:marLeft w:val="0"/>
              <w:marRight w:val="0"/>
              <w:marTop w:val="0"/>
              <w:marBottom w:val="0"/>
              <w:divBdr>
                <w:top w:val="none" w:sz="0" w:space="0" w:color="auto"/>
                <w:left w:val="none" w:sz="0" w:space="0" w:color="auto"/>
                <w:bottom w:val="none" w:sz="0" w:space="0" w:color="auto"/>
                <w:right w:val="none" w:sz="0" w:space="0" w:color="auto"/>
              </w:divBdr>
            </w:div>
            <w:div w:id="1879582979">
              <w:marLeft w:val="0"/>
              <w:marRight w:val="0"/>
              <w:marTop w:val="0"/>
              <w:marBottom w:val="0"/>
              <w:divBdr>
                <w:top w:val="none" w:sz="0" w:space="0" w:color="auto"/>
                <w:left w:val="none" w:sz="0" w:space="0" w:color="auto"/>
                <w:bottom w:val="none" w:sz="0" w:space="0" w:color="auto"/>
                <w:right w:val="none" w:sz="0" w:space="0" w:color="auto"/>
              </w:divBdr>
            </w:div>
            <w:div w:id="1858501595">
              <w:marLeft w:val="0"/>
              <w:marRight w:val="0"/>
              <w:marTop w:val="0"/>
              <w:marBottom w:val="0"/>
              <w:divBdr>
                <w:top w:val="none" w:sz="0" w:space="0" w:color="auto"/>
                <w:left w:val="none" w:sz="0" w:space="0" w:color="auto"/>
                <w:bottom w:val="none" w:sz="0" w:space="0" w:color="auto"/>
                <w:right w:val="none" w:sz="0" w:space="0" w:color="auto"/>
              </w:divBdr>
            </w:div>
            <w:div w:id="911619531">
              <w:marLeft w:val="0"/>
              <w:marRight w:val="0"/>
              <w:marTop w:val="0"/>
              <w:marBottom w:val="0"/>
              <w:divBdr>
                <w:top w:val="none" w:sz="0" w:space="0" w:color="auto"/>
                <w:left w:val="none" w:sz="0" w:space="0" w:color="auto"/>
                <w:bottom w:val="none" w:sz="0" w:space="0" w:color="auto"/>
                <w:right w:val="none" w:sz="0" w:space="0" w:color="auto"/>
              </w:divBdr>
            </w:div>
          </w:divsChild>
        </w:div>
        <w:div w:id="364797022">
          <w:marLeft w:val="0"/>
          <w:marRight w:val="0"/>
          <w:marTop w:val="0"/>
          <w:marBottom w:val="0"/>
          <w:divBdr>
            <w:top w:val="none" w:sz="0" w:space="0" w:color="auto"/>
            <w:left w:val="none" w:sz="0" w:space="0" w:color="auto"/>
            <w:bottom w:val="none" w:sz="0" w:space="0" w:color="auto"/>
            <w:right w:val="none" w:sz="0" w:space="0" w:color="auto"/>
          </w:divBdr>
          <w:divsChild>
            <w:div w:id="1713260670">
              <w:marLeft w:val="0"/>
              <w:marRight w:val="0"/>
              <w:marTop w:val="0"/>
              <w:marBottom w:val="0"/>
              <w:divBdr>
                <w:top w:val="none" w:sz="0" w:space="0" w:color="auto"/>
                <w:left w:val="none" w:sz="0" w:space="0" w:color="auto"/>
                <w:bottom w:val="none" w:sz="0" w:space="0" w:color="auto"/>
                <w:right w:val="none" w:sz="0" w:space="0" w:color="auto"/>
              </w:divBdr>
            </w:div>
          </w:divsChild>
        </w:div>
        <w:div w:id="479419353">
          <w:marLeft w:val="0"/>
          <w:marRight w:val="0"/>
          <w:marTop w:val="0"/>
          <w:marBottom w:val="0"/>
          <w:divBdr>
            <w:top w:val="none" w:sz="0" w:space="0" w:color="auto"/>
            <w:left w:val="none" w:sz="0" w:space="0" w:color="auto"/>
            <w:bottom w:val="none" w:sz="0" w:space="0" w:color="auto"/>
            <w:right w:val="none" w:sz="0" w:space="0" w:color="auto"/>
          </w:divBdr>
          <w:divsChild>
            <w:div w:id="836070470">
              <w:marLeft w:val="0"/>
              <w:marRight w:val="0"/>
              <w:marTop w:val="0"/>
              <w:marBottom w:val="0"/>
              <w:divBdr>
                <w:top w:val="none" w:sz="0" w:space="0" w:color="auto"/>
                <w:left w:val="none" w:sz="0" w:space="0" w:color="auto"/>
                <w:bottom w:val="none" w:sz="0" w:space="0" w:color="auto"/>
                <w:right w:val="none" w:sz="0" w:space="0" w:color="auto"/>
              </w:divBdr>
            </w:div>
            <w:div w:id="1522089949">
              <w:marLeft w:val="0"/>
              <w:marRight w:val="0"/>
              <w:marTop w:val="0"/>
              <w:marBottom w:val="0"/>
              <w:divBdr>
                <w:top w:val="none" w:sz="0" w:space="0" w:color="auto"/>
                <w:left w:val="none" w:sz="0" w:space="0" w:color="auto"/>
                <w:bottom w:val="none" w:sz="0" w:space="0" w:color="auto"/>
                <w:right w:val="none" w:sz="0" w:space="0" w:color="auto"/>
              </w:divBdr>
            </w:div>
          </w:divsChild>
        </w:div>
        <w:div w:id="1506672679">
          <w:marLeft w:val="0"/>
          <w:marRight w:val="0"/>
          <w:marTop w:val="0"/>
          <w:marBottom w:val="0"/>
          <w:divBdr>
            <w:top w:val="none" w:sz="0" w:space="0" w:color="auto"/>
            <w:left w:val="none" w:sz="0" w:space="0" w:color="auto"/>
            <w:bottom w:val="none" w:sz="0" w:space="0" w:color="auto"/>
            <w:right w:val="none" w:sz="0" w:space="0" w:color="auto"/>
          </w:divBdr>
          <w:divsChild>
            <w:div w:id="1011419719">
              <w:marLeft w:val="0"/>
              <w:marRight w:val="0"/>
              <w:marTop w:val="0"/>
              <w:marBottom w:val="0"/>
              <w:divBdr>
                <w:top w:val="none" w:sz="0" w:space="0" w:color="auto"/>
                <w:left w:val="none" w:sz="0" w:space="0" w:color="auto"/>
                <w:bottom w:val="none" w:sz="0" w:space="0" w:color="auto"/>
                <w:right w:val="none" w:sz="0" w:space="0" w:color="auto"/>
              </w:divBdr>
            </w:div>
          </w:divsChild>
        </w:div>
        <w:div w:id="206382697">
          <w:marLeft w:val="0"/>
          <w:marRight w:val="0"/>
          <w:marTop w:val="0"/>
          <w:marBottom w:val="0"/>
          <w:divBdr>
            <w:top w:val="none" w:sz="0" w:space="0" w:color="auto"/>
            <w:left w:val="none" w:sz="0" w:space="0" w:color="auto"/>
            <w:bottom w:val="none" w:sz="0" w:space="0" w:color="auto"/>
            <w:right w:val="none" w:sz="0" w:space="0" w:color="auto"/>
          </w:divBdr>
          <w:divsChild>
            <w:div w:id="1781753994">
              <w:marLeft w:val="0"/>
              <w:marRight w:val="0"/>
              <w:marTop w:val="0"/>
              <w:marBottom w:val="0"/>
              <w:divBdr>
                <w:top w:val="none" w:sz="0" w:space="0" w:color="auto"/>
                <w:left w:val="none" w:sz="0" w:space="0" w:color="auto"/>
                <w:bottom w:val="none" w:sz="0" w:space="0" w:color="auto"/>
                <w:right w:val="none" w:sz="0" w:space="0" w:color="auto"/>
              </w:divBdr>
            </w:div>
            <w:div w:id="325744488">
              <w:marLeft w:val="0"/>
              <w:marRight w:val="0"/>
              <w:marTop w:val="0"/>
              <w:marBottom w:val="0"/>
              <w:divBdr>
                <w:top w:val="none" w:sz="0" w:space="0" w:color="auto"/>
                <w:left w:val="none" w:sz="0" w:space="0" w:color="auto"/>
                <w:bottom w:val="none" w:sz="0" w:space="0" w:color="auto"/>
                <w:right w:val="none" w:sz="0" w:space="0" w:color="auto"/>
              </w:divBdr>
            </w:div>
          </w:divsChild>
        </w:div>
        <w:div w:id="2045596258">
          <w:marLeft w:val="0"/>
          <w:marRight w:val="0"/>
          <w:marTop w:val="0"/>
          <w:marBottom w:val="0"/>
          <w:divBdr>
            <w:top w:val="none" w:sz="0" w:space="0" w:color="auto"/>
            <w:left w:val="none" w:sz="0" w:space="0" w:color="auto"/>
            <w:bottom w:val="none" w:sz="0" w:space="0" w:color="auto"/>
            <w:right w:val="none" w:sz="0" w:space="0" w:color="auto"/>
          </w:divBdr>
          <w:divsChild>
            <w:div w:id="516388322">
              <w:marLeft w:val="0"/>
              <w:marRight w:val="0"/>
              <w:marTop w:val="0"/>
              <w:marBottom w:val="0"/>
              <w:divBdr>
                <w:top w:val="none" w:sz="0" w:space="0" w:color="auto"/>
                <w:left w:val="none" w:sz="0" w:space="0" w:color="auto"/>
                <w:bottom w:val="none" w:sz="0" w:space="0" w:color="auto"/>
                <w:right w:val="none" w:sz="0" w:space="0" w:color="auto"/>
              </w:divBdr>
            </w:div>
          </w:divsChild>
        </w:div>
        <w:div w:id="150800088">
          <w:marLeft w:val="0"/>
          <w:marRight w:val="0"/>
          <w:marTop w:val="0"/>
          <w:marBottom w:val="0"/>
          <w:divBdr>
            <w:top w:val="none" w:sz="0" w:space="0" w:color="auto"/>
            <w:left w:val="none" w:sz="0" w:space="0" w:color="auto"/>
            <w:bottom w:val="none" w:sz="0" w:space="0" w:color="auto"/>
            <w:right w:val="none" w:sz="0" w:space="0" w:color="auto"/>
          </w:divBdr>
          <w:divsChild>
            <w:div w:id="214970953">
              <w:marLeft w:val="0"/>
              <w:marRight w:val="0"/>
              <w:marTop w:val="0"/>
              <w:marBottom w:val="0"/>
              <w:divBdr>
                <w:top w:val="none" w:sz="0" w:space="0" w:color="auto"/>
                <w:left w:val="none" w:sz="0" w:space="0" w:color="auto"/>
                <w:bottom w:val="none" w:sz="0" w:space="0" w:color="auto"/>
                <w:right w:val="none" w:sz="0" w:space="0" w:color="auto"/>
              </w:divBdr>
            </w:div>
            <w:div w:id="564341089">
              <w:marLeft w:val="0"/>
              <w:marRight w:val="0"/>
              <w:marTop w:val="0"/>
              <w:marBottom w:val="0"/>
              <w:divBdr>
                <w:top w:val="none" w:sz="0" w:space="0" w:color="auto"/>
                <w:left w:val="none" w:sz="0" w:space="0" w:color="auto"/>
                <w:bottom w:val="none" w:sz="0" w:space="0" w:color="auto"/>
                <w:right w:val="none" w:sz="0" w:space="0" w:color="auto"/>
              </w:divBdr>
            </w:div>
          </w:divsChild>
        </w:div>
        <w:div w:id="1971276069">
          <w:marLeft w:val="0"/>
          <w:marRight w:val="0"/>
          <w:marTop w:val="0"/>
          <w:marBottom w:val="0"/>
          <w:divBdr>
            <w:top w:val="none" w:sz="0" w:space="0" w:color="auto"/>
            <w:left w:val="none" w:sz="0" w:space="0" w:color="auto"/>
            <w:bottom w:val="none" w:sz="0" w:space="0" w:color="auto"/>
            <w:right w:val="none" w:sz="0" w:space="0" w:color="auto"/>
          </w:divBdr>
          <w:divsChild>
            <w:div w:id="244731553">
              <w:marLeft w:val="0"/>
              <w:marRight w:val="0"/>
              <w:marTop w:val="0"/>
              <w:marBottom w:val="0"/>
              <w:divBdr>
                <w:top w:val="none" w:sz="0" w:space="0" w:color="auto"/>
                <w:left w:val="none" w:sz="0" w:space="0" w:color="auto"/>
                <w:bottom w:val="none" w:sz="0" w:space="0" w:color="auto"/>
                <w:right w:val="none" w:sz="0" w:space="0" w:color="auto"/>
              </w:divBdr>
            </w:div>
            <w:div w:id="173571377">
              <w:marLeft w:val="0"/>
              <w:marRight w:val="0"/>
              <w:marTop w:val="0"/>
              <w:marBottom w:val="0"/>
              <w:divBdr>
                <w:top w:val="none" w:sz="0" w:space="0" w:color="auto"/>
                <w:left w:val="none" w:sz="0" w:space="0" w:color="auto"/>
                <w:bottom w:val="none" w:sz="0" w:space="0" w:color="auto"/>
                <w:right w:val="none" w:sz="0" w:space="0" w:color="auto"/>
              </w:divBdr>
            </w:div>
          </w:divsChild>
        </w:div>
        <w:div w:id="349065283">
          <w:marLeft w:val="0"/>
          <w:marRight w:val="0"/>
          <w:marTop w:val="0"/>
          <w:marBottom w:val="0"/>
          <w:divBdr>
            <w:top w:val="none" w:sz="0" w:space="0" w:color="auto"/>
            <w:left w:val="none" w:sz="0" w:space="0" w:color="auto"/>
            <w:bottom w:val="none" w:sz="0" w:space="0" w:color="auto"/>
            <w:right w:val="none" w:sz="0" w:space="0" w:color="auto"/>
          </w:divBdr>
          <w:divsChild>
            <w:div w:id="756170634">
              <w:marLeft w:val="0"/>
              <w:marRight w:val="0"/>
              <w:marTop w:val="0"/>
              <w:marBottom w:val="0"/>
              <w:divBdr>
                <w:top w:val="none" w:sz="0" w:space="0" w:color="auto"/>
                <w:left w:val="none" w:sz="0" w:space="0" w:color="auto"/>
                <w:bottom w:val="none" w:sz="0" w:space="0" w:color="auto"/>
                <w:right w:val="none" w:sz="0" w:space="0" w:color="auto"/>
              </w:divBdr>
            </w:div>
            <w:div w:id="1023284735">
              <w:marLeft w:val="0"/>
              <w:marRight w:val="0"/>
              <w:marTop w:val="0"/>
              <w:marBottom w:val="0"/>
              <w:divBdr>
                <w:top w:val="none" w:sz="0" w:space="0" w:color="auto"/>
                <w:left w:val="none" w:sz="0" w:space="0" w:color="auto"/>
                <w:bottom w:val="none" w:sz="0" w:space="0" w:color="auto"/>
                <w:right w:val="none" w:sz="0" w:space="0" w:color="auto"/>
              </w:divBdr>
            </w:div>
            <w:div w:id="1457600036">
              <w:marLeft w:val="0"/>
              <w:marRight w:val="0"/>
              <w:marTop w:val="0"/>
              <w:marBottom w:val="0"/>
              <w:divBdr>
                <w:top w:val="none" w:sz="0" w:space="0" w:color="auto"/>
                <w:left w:val="none" w:sz="0" w:space="0" w:color="auto"/>
                <w:bottom w:val="none" w:sz="0" w:space="0" w:color="auto"/>
                <w:right w:val="none" w:sz="0" w:space="0" w:color="auto"/>
              </w:divBdr>
            </w:div>
            <w:div w:id="533157030">
              <w:marLeft w:val="0"/>
              <w:marRight w:val="0"/>
              <w:marTop w:val="0"/>
              <w:marBottom w:val="0"/>
              <w:divBdr>
                <w:top w:val="none" w:sz="0" w:space="0" w:color="auto"/>
                <w:left w:val="none" w:sz="0" w:space="0" w:color="auto"/>
                <w:bottom w:val="none" w:sz="0" w:space="0" w:color="auto"/>
                <w:right w:val="none" w:sz="0" w:space="0" w:color="auto"/>
              </w:divBdr>
            </w:div>
            <w:div w:id="59670357">
              <w:marLeft w:val="0"/>
              <w:marRight w:val="0"/>
              <w:marTop w:val="0"/>
              <w:marBottom w:val="0"/>
              <w:divBdr>
                <w:top w:val="none" w:sz="0" w:space="0" w:color="auto"/>
                <w:left w:val="none" w:sz="0" w:space="0" w:color="auto"/>
                <w:bottom w:val="none" w:sz="0" w:space="0" w:color="auto"/>
                <w:right w:val="none" w:sz="0" w:space="0" w:color="auto"/>
              </w:divBdr>
            </w:div>
            <w:div w:id="18941233">
              <w:marLeft w:val="0"/>
              <w:marRight w:val="0"/>
              <w:marTop w:val="0"/>
              <w:marBottom w:val="0"/>
              <w:divBdr>
                <w:top w:val="none" w:sz="0" w:space="0" w:color="auto"/>
                <w:left w:val="none" w:sz="0" w:space="0" w:color="auto"/>
                <w:bottom w:val="none" w:sz="0" w:space="0" w:color="auto"/>
                <w:right w:val="none" w:sz="0" w:space="0" w:color="auto"/>
              </w:divBdr>
            </w:div>
            <w:div w:id="647324910">
              <w:marLeft w:val="0"/>
              <w:marRight w:val="0"/>
              <w:marTop w:val="0"/>
              <w:marBottom w:val="0"/>
              <w:divBdr>
                <w:top w:val="none" w:sz="0" w:space="0" w:color="auto"/>
                <w:left w:val="none" w:sz="0" w:space="0" w:color="auto"/>
                <w:bottom w:val="none" w:sz="0" w:space="0" w:color="auto"/>
                <w:right w:val="none" w:sz="0" w:space="0" w:color="auto"/>
              </w:divBdr>
            </w:div>
          </w:divsChild>
        </w:div>
        <w:div w:id="1359890651">
          <w:marLeft w:val="0"/>
          <w:marRight w:val="0"/>
          <w:marTop w:val="0"/>
          <w:marBottom w:val="0"/>
          <w:divBdr>
            <w:top w:val="none" w:sz="0" w:space="0" w:color="auto"/>
            <w:left w:val="none" w:sz="0" w:space="0" w:color="auto"/>
            <w:bottom w:val="none" w:sz="0" w:space="0" w:color="auto"/>
            <w:right w:val="none" w:sz="0" w:space="0" w:color="auto"/>
          </w:divBdr>
          <w:divsChild>
            <w:div w:id="1087386219">
              <w:marLeft w:val="0"/>
              <w:marRight w:val="0"/>
              <w:marTop w:val="0"/>
              <w:marBottom w:val="0"/>
              <w:divBdr>
                <w:top w:val="none" w:sz="0" w:space="0" w:color="auto"/>
                <w:left w:val="none" w:sz="0" w:space="0" w:color="auto"/>
                <w:bottom w:val="none" w:sz="0" w:space="0" w:color="auto"/>
                <w:right w:val="none" w:sz="0" w:space="0" w:color="auto"/>
              </w:divBdr>
            </w:div>
          </w:divsChild>
        </w:div>
        <w:div w:id="1795907678">
          <w:marLeft w:val="0"/>
          <w:marRight w:val="0"/>
          <w:marTop w:val="0"/>
          <w:marBottom w:val="0"/>
          <w:divBdr>
            <w:top w:val="none" w:sz="0" w:space="0" w:color="auto"/>
            <w:left w:val="none" w:sz="0" w:space="0" w:color="auto"/>
            <w:bottom w:val="none" w:sz="0" w:space="0" w:color="auto"/>
            <w:right w:val="none" w:sz="0" w:space="0" w:color="auto"/>
          </w:divBdr>
          <w:divsChild>
            <w:div w:id="74009849">
              <w:marLeft w:val="0"/>
              <w:marRight w:val="0"/>
              <w:marTop w:val="0"/>
              <w:marBottom w:val="0"/>
              <w:divBdr>
                <w:top w:val="none" w:sz="0" w:space="0" w:color="auto"/>
                <w:left w:val="none" w:sz="0" w:space="0" w:color="auto"/>
                <w:bottom w:val="none" w:sz="0" w:space="0" w:color="auto"/>
                <w:right w:val="none" w:sz="0" w:space="0" w:color="auto"/>
              </w:divBdr>
            </w:div>
            <w:div w:id="116608412">
              <w:marLeft w:val="0"/>
              <w:marRight w:val="0"/>
              <w:marTop w:val="0"/>
              <w:marBottom w:val="0"/>
              <w:divBdr>
                <w:top w:val="none" w:sz="0" w:space="0" w:color="auto"/>
                <w:left w:val="none" w:sz="0" w:space="0" w:color="auto"/>
                <w:bottom w:val="none" w:sz="0" w:space="0" w:color="auto"/>
                <w:right w:val="none" w:sz="0" w:space="0" w:color="auto"/>
              </w:divBdr>
            </w:div>
          </w:divsChild>
        </w:div>
        <w:div w:id="1775780427">
          <w:marLeft w:val="0"/>
          <w:marRight w:val="0"/>
          <w:marTop w:val="0"/>
          <w:marBottom w:val="0"/>
          <w:divBdr>
            <w:top w:val="none" w:sz="0" w:space="0" w:color="auto"/>
            <w:left w:val="none" w:sz="0" w:space="0" w:color="auto"/>
            <w:bottom w:val="none" w:sz="0" w:space="0" w:color="auto"/>
            <w:right w:val="none" w:sz="0" w:space="0" w:color="auto"/>
          </w:divBdr>
          <w:divsChild>
            <w:div w:id="279185701">
              <w:marLeft w:val="0"/>
              <w:marRight w:val="0"/>
              <w:marTop w:val="0"/>
              <w:marBottom w:val="0"/>
              <w:divBdr>
                <w:top w:val="none" w:sz="0" w:space="0" w:color="auto"/>
                <w:left w:val="none" w:sz="0" w:space="0" w:color="auto"/>
                <w:bottom w:val="none" w:sz="0" w:space="0" w:color="auto"/>
                <w:right w:val="none" w:sz="0" w:space="0" w:color="auto"/>
              </w:divBdr>
            </w:div>
          </w:divsChild>
        </w:div>
        <w:div w:id="702481769">
          <w:marLeft w:val="0"/>
          <w:marRight w:val="0"/>
          <w:marTop w:val="0"/>
          <w:marBottom w:val="0"/>
          <w:divBdr>
            <w:top w:val="none" w:sz="0" w:space="0" w:color="auto"/>
            <w:left w:val="none" w:sz="0" w:space="0" w:color="auto"/>
            <w:bottom w:val="none" w:sz="0" w:space="0" w:color="auto"/>
            <w:right w:val="none" w:sz="0" w:space="0" w:color="auto"/>
          </w:divBdr>
          <w:divsChild>
            <w:div w:id="1460104491">
              <w:marLeft w:val="0"/>
              <w:marRight w:val="0"/>
              <w:marTop w:val="0"/>
              <w:marBottom w:val="0"/>
              <w:divBdr>
                <w:top w:val="none" w:sz="0" w:space="0" w:color="auto"/>
                <w:left w:val="none" w:sz="0" w:space="0" w:color="auto"/>
                <w:bottom w:val="none" w:sz="0" w:space="0" w:color="auto"/>
                <w:right w:val="none" w:sz="0" w:space="0" w:color="auto"/>
              </w:divBdr>
            </w:div>
            <w:div w:id="642974424">
              <w:marLeft w:val="0"/>
              <w:marRight w:val="0"/>
              <w:marTop w:val="0"/>
              <w:marBottom w:val="0"/>
              <w:divBdr>
                <w:top w:val="none" w:sz="0" w:space="0" w:color="auto"/>
                <w:left w:val="none" w:sz="0" w:space="0" w:color="auto"/>
                <w:bottom w:val="none" w:sz="0" w:space="0" w:color="auto"/>
                <w:right w:val="none" w:sz="0" w:space="0" w:color="auto"/>
              </w:divBdr>
            </w:div>
          </w:divsChild>
        </w:div>
        <w:div w:id="585842969">
          <w:marLeft w:val="0"/>
          <w:marRight w:val="0"/>
          <w:marTop w:val="0"/>
          <w:marBottom w:val="0"/>
          <w:divBdr>
            <w:top w:val="none" w:sz="0" w:space="0" w:color="auto"/>
            <w:left w:val="none" w:sz="0" w:space="0" w:color="auto"/>
            <w:bottom w:val="none" w:sz="0" w:space="0" w:color="auto"/>
            <w:right w:val="none" w:sz="0" w:space="0" w:color="auto"/>
          </w:divBdr>
          <w:divsChild>
            <w:div w:id="681391959">
              <w:marLeft w:val="0"/>
              <w:marRight w:val="0"/>
              <w:marTop w:val="0"/>
              <w:marBottom w:val="0"/>
              <w:divBdr>
                <w:top w:val="none" w:sz="0" w:space="0" w:color="auto"/>
                <w:left w:val="none" w:sz="0" w:space="0" w:color="auto"/>
                <w:bottom w:val="none" w:sz="0" w:space="0" w:color="auto"/>
                <w:right w:val="none" w:sz="0" w:space="0" w:color="auto"/>
              </w:divBdr>
            </w:div>
          </w:divsChild>
        </w:div>
        <w:div w:id="971059536">
          <w:marLeft w:val="0"/>
          <w:marRight w:val="0"/>
          <w:marTop w:val="0"/>
          <w:marBottom w:val="0"/>
          <w:divBdr>
            <w:top w:val="none" w:sz="0" w:space="0" w:color="auto"/>
            <w:left w:val="none" w:sz="0" w:space="0" w:color="auto"/>
            <w:bottom w:val="none" w:sz="0" w:space="0" w:color="auto"/>
            <w:right w:val="none" w:sz="0" w:space="0" w:color="auto"/>
          </w:divBdr>
          <w:divsChild>
            <w:div w:id="1983609372">
              <w:marLeft w:val="0"/>
              <w:marRight w:val="0"/>
              <w:marTop w:val="0"/>
              <w:marBottom w:val="0"/>
              <w:divBdr>
                <w:top w:val="none" w:sz="0" w:space="0" w:color="auto"/>
                <w:left w:val="none" w:sz="0" w:space="0" w:color="auto"/>
                <w:bottom w:val="none" w:sz="0" w:space="0" w:color="auto"/>
                <w:right w:val="none" w:sz="0" w:space="0" w:color="auto"/>
              </w:divBdr>
            </w:div>
          </w:divsChild>
        </w:div>
        <w:div w:id="1120994535">
          <w:marLeft w:val="0"/>
          <w:marRight w:val="0"/>
          <w:marTop w:val="0"/>
          <w:marBottom w:val="0"/>
          <w:divBdr>
            <w:top w:val="none" w:sz="0" w:space="0" w:color="auto"/>
            <w:left w:val="none" w:sz="0" w:space="0" w:color="auto"/>
            <w:bottom w:val="none" w:sz="0" w:space="0" w:color="auto"/>
            <w:right w:val="none" w:sz="0" w:space="0" w:color="auto"/>
          </w:divBdr>
          <w:divsChild>
            <w:div w:id="1408654090">
              <w:marLeft w:val="0"/>
              <w:marRight w:val="0"/>
              <w:marTop w:val="0"/>
              <w:marBottom w:val="0"/>
              <w:divBdr>
                <w:top w:val="none" w:sz="0" w:space="0" w:color="auto"/>
                <w:left w:val="none" w:sz="0" w:space="0" w:color="auto"/>
                <w:bottom w:val="none" w:sz="0" w:space="0" w:color="auto"/>
                <w:right w:val="none" w:sz="0" w:space="0" w:color="auto"/>
              </w:divBdr>
            </w:div>
            <w:div w:id="635531410">
              <w:marLeft w:val="0"/>
              <w:marRight w:val="0"/>
              <w:marTop w:val="0"/>
              <w:marBottom w:val="0"/>
              <w:divBdr>
                <w:top w:val="none" w:sz="0" w:space="0" w:color="auto"/>
                <w:left w:val="none" w:sz="0" w:space="0" w:color="auto"/>
                <w:bottom w:val="none" w:sz="0" w:space="0" w:color="auto"/>
                <w:right w:val="none" w:sz="0" w:space="0" w:color="auto"/>
              </w:divBdr>
            </w:div>
          </w:divsChild>
        </w:div>
        <w:div w:id="984166804">
          <w:marLeft w:val="0"/>
          <w:marRight w:val="0"/>
          <w:marTop w:val="0"/>
          <w:marBottom w:val="0"/>
          <w:divBdr>
            <w:top w:val="none" w:sz="0" w:space="0" w:color="auto"/>
            <w:left w:val="none" w:sz="0" w:space="0" w:color="auto"/>
            <w:bottom w:val="none" w:sz="0" w:space="0" w:color="auto"/>
            <w:right w:val="none" w:sz="0" w:space="0" w:color="auto"/>
          </w:divBdr>
          <w:divsChild>
            <w:div w:id="143938390">
              <w:marLeft w:val="0"/>
              <w:marRight w:val="0"/>
              <w:marTop w:val="0"/>
              <w:marBottom w:val="0"/>
              <w:divBdr>
                <w:top w:val="none" w:sz="0" w:space="0" w:color="auto"/>
                <w:left w:val="none" w:sz="0" w:space="0" w:color="auto"/>
                <w:bottom w:val="none" w:sz="0" w:space="0" w:color="auto"/>
                <w:right w:val="none" w:sz="0" w:space="0" w:color="auto"/>
              </w:divBdr>
            </w:div>
          </w:divsChild>
        </w:div>
        <w:div w:id="815292946">
          <w:marLeft w:val="0"/>
          <w:marRight w:val="0"/>
          <w:marTop w:val="0"/>
          <w:marBottom w:val="0"/>
          <w:divBdr>
            <w:top w:val="none" w:sz="0" w:space="0" w:color="auto"/>
            <w:left w:val="none" w:sz="0" w:space="0" w:color="auto"/>
            <w:bottom w:val="none" w:sz="0" w:space="0" w:color="auto"/>
            <w:right w:val="none" w:sz="0" w:space="0" w:color="auto"/>
          </w:divBdr>
          <w:divsChild>
            <w:div w:id="419376189">
              <w:marLeft w:val="0"/>
              <w:marRight w:val="0"/>
              <w:marTop w:val="0"/>
              <w:marBottom w:val="0"/>
              <w:divBdr>
                <w:top w:val="none" w:sz="0" w:space="0" w:color="auto"/>
                <w:left w:val="none" w:sz="0" w:space="0" w:color="auto"/>
                <w:bottom w:val="none" w:sz="0" w:space="0" w:color="auto"/>
                <w:right w:val="none" w:sz="0" w:space="0" w:color="auto"/>
              </w:divBdr>
            </w:div>
          </w:divsChild>
        </w:div>
        <w:div w:id="1825048216">
          <w:marLeft w:val="0"/>
          <w:marRight w:val="0"/>
          <w:marTop w:val="0"/>
          <w:marBottom w:val="0"/>
          <w:divBdr>
            <w:top w:val="none" w:sz="0" w:space="0" w:color="auto"/>
            <w:left w:val="none" w:sz="0" w:space="0" w:color="auto"/>
            <w:bottom w:val="none" w:sz="0" w:space="0" w:color="auto"/>
            <w:right w:val="none" w:sz="0" w:space="0" w:color="auto"/>
          </w:divBdr>
          <w:divsChild>
            <w:div w:id="2080399937">
              <w:marLeft w:val="0"/>
              <w:marRight w:val="0"/>
              <w:marTop w:val="0"/>
              <w:marBottom w:val="0"/>
              <w:divBdr>
                <w:top w:val="none" w:sz="0" w:space="0" w:color="auto"/>
                <w:left w:val="none" w:sz="0" w:space="0" w:color="auto"/>
                <w:bottom w:val="none" w:sz="0" w:space="0" w:color="auto"/>
                <w:right w:val="none" w:sz="0" w:space="0" w:color="auto"/>
              </w:divBdr>
            </w:div>
            <w:div w:id="258100342">
              <w:marLeft w:val="0"/>
              <w:marRight w:val="0"/>
              <w:marTop w:val="0"/>
              <w:marBottom w:val="0"/>
              <w:divBdr>
                <w:top w:val="none" w:sz="0" w:space="0" w:color="auto"/>
                <w:left w:val="none" w:sz="0" w:space="0" w:color="auto"/>
                <w:bottom w:val="none" w:sz="0" w:space="0" w:color="auto"/>
                <w:right w:val="none" w:sz="0" w:space="0" w:color="auto"/>
              </w:divBdr>
            </w:div>
          </w:divsChild>
        </w:div>
        <w:div w:id="37558540">
          <w:marLeft w:val="0"/>
          <w:marRight w:val="0"/>
          <w:marTop w:val="0"/>
          <w:marBottom w:val="0"/>
          <w:divBdr>
            <w:top w:val="none" w:sz="0" w:space="0" w:color="auto"/>
            <w:left w:val="none" w:sz="0" w:space="0" w:color="auto"/>
            <w:bottom w:val="none" w:sz="0" w:space="0" w:color="auto"/>
            <w:right w:val="none" w:sz="0" w:space="0" w:color="auto"/>
          </w:divBdr>
          <w:divsChild>
            <w:div w:id="1821728835">
              <w:marLeft w:val="0"/>
              <w:marRight w:val="0"/>
              <w:marTop w:val="0"/>
              <w:marBottom w:val="0"/>
              <w:divBdr>
                <w:top w:val="none" w:sz="0" w:space="0" w:color="auto"/>
                <w:left w:val="none" w:sz="0" w:space="0" w:color="auto"/>
                <w:bottom w:val="none" w:sz="0" w:space="0" w:color="auto"/>
                <w:right w:val="none" w:sz="0" w:space="0" w:color="auto"/>
              </w:divBdr>
            </w:div>
          </w:divsChild>
        </w:div>
        <w:div w:id="1878271805">
          <w:marLeft w:val="0"/>
          <w:marRight w:val="0"/>
          <w:marTop w:val="0"/>
          <w:marBottom w:val="0"/>
          <w:divBdr>
            <w:top w:val="none" w:sz="0" w:space="0" w:color="auto"/>
            <w:left w:val="none" w:sz="0" w:space="0" w:color="auto"/>
            <w:bottom w:val="none" w:sz="0" w:space="0" w:color="auto"/>
            <w:right w:val="none" w:sz="0" w:space="0" w:color="auto"/>
          </w:divBdr>
          <w:divsChild>
            <w:div w:id="1803233166">
              <w:marLeft w:val="0"/>
              <w:marRight w:val="0"/>
              <w:marTop w:val="0"/>
              <w:marBottom w:val="0"/>
              <w:divBdr>
                <w:top w:val="none" w:sz="0" w:space="0" w:color="auto"/>
                <w:left w:val="none" w:sz="0" w:space="0" w:color="auto"/>
                <w:bottom w:val="none" w:sz="0" w:space="0" w:color="auto"/>
                <w:right w:val="none" w:sz="0" w:space="0" w:color="auto"/>
              </w:divBdr>
            </w:div>
            <w:div w:id="2112430852">
              <w:marLeft w:val="0"/>
              <w:marRight w:val="0"/>
              <w:marTop w:val="0"/>
              <w:marBottom w:val="0"/>
              <w:divBdr>
                <w:top w:val="none" w:sz="0" w:space="0" w:color="auto"/>
                <w:left w:val="none" w:sz="0" w:space="0" w:color="auto"/>
                <w:bottom w:val="none" w:sz="0" w:space="0" w:color="auto"/>
                <w:right w:val="none" w:sz="0" w:space="0" w:color="auto"/>
              </w:divBdr>
            </w:div>
          </w:divsChild>
        </w:div>
        <w:div w:id="1718773882">
          <w:marLeft w:val="0"/>
          <w:marRight w:val="0"/>
          <w:marTop w:val="0"/>
          <w:marBottom w:val="0"/>
          <w:divBdr>
            <w:top w:val="none" w:sz="0" w:space="0" w:color="auto"/>
            <w:left w:val="none" w:sz="0" w:space="0" w:color="auto"/>
            <w:bottom w:val="none" w:sz="0" w:space="0" w:color="auto"/>
            <w:right w:val="none" w:sz="0" w:space="0" w:color="auto"/>
          </w:divBdr>
          <w:divsChild>
            <w:div w:id="1382899745">
              <w:marLeft w:val="0"/>
              <w:marRight w:val="0"/>
              <w:marTop w:val="0"/>
              <w:marBottom w:val="0"/>
              <w:divBdr>
                <w:top w:val="none" w:sz="0" w:space="0" w:color="auto"/>
                <w:left w:val="none" w:sz="0" w:space="0" w:color="auto"/>
                <w:bottom w:val="none" w:sz="0" w:space="0" w:color="auto"/>
                <w:right w:val="none" w:sz="0" w:space="0" w:color="auto"/>
              </w:divBdr>
            </w:div>
            <w:div w:id="11419321">
              <w:marLeft w:val="0"/>
              <w:marRight w:val="0"/>
              <w:marTop w:val="0"/>
              <w:marBottom w:val="0"/>
              <w:divBdr>
                <w:top w:val="none" w:sz="0" w:space="0" w:color="auto"/>
                <w:left w:val="none" w:sz="0" w:space="0" w:color="auto"/>
                <w:bottom w:val="none" w:sz="0" w:space="0" w:color="auto"/>
                <w:right w:val="none" w:sz="0" w:space="0" w:color="auto"/>
              </w:divBdr>
            </w:div>
          </w:divsChild>
        </w:div>
        <w:div w:id="1509557846">
          <w:marLeft w:val="0"/>
          <w:marRight w:val="0"/>
          <w:marTop w:val="0"/>
          <w:marBottom w:val="0"/>
          <w:divBdr>
            <w:top w:val="none" w:sz="0" w:space="0" w:color="auto"/>
            <w:left w:val="none" w:sz="0" w:space="0" w:color="auto"/>
            <w:bottom w:val="none" w:sz="0" w:space="0" w:color="auto"/>
            <w:right w:val="none" w:sz="0" w:space="0" w:color="auto"/>
          </w:divBdr>
          <w:divsChild>
            <w:div w:id="831918753">
              <w:marLeft w:val="0"/>
              <w:marRight w:val="0"/>
              <w:marTop w:val="0"/>
              <w:marBottom w:val="0"/>
              <w:divBdr>
                <w:top w:val="none" w:sz="0" w:space="0" w:color="auto"/>
                <w:left w:val="none" w:sz="0" w:space="0" w:color="auto"/>
                <w:bottom w:val="none" w:sz="0" w:space="0" w:color="auto"/>
                <w:right w:val="none" w:sz="0" w:space="0" w:color="auto"/>
              </w:divBdr>
            </w:div>
            <w:div w:id="1176848290">
              <w:marLeft w:val="0"/>
              <w:marRight w:val="0"/>
              <w:marTop w:val="0"/>
              <w:marBottom w:val="0"/>
              <w:divBdr>
                <w:top w:val="none" w:sz="0" w:space="0" w:color="auto"/>
                <w:left w:val="none" w:sz="0" w:space="0" w:color="auto"/>
                <w:bottom w:val="none" w:sz="0" w:space="0" w:color="auto"/>
                <w:right w:val="none" w:sz="0" w:space="0" w:color="auto"/>
              </w:divBdr>
            </w:div>
            <w:div w:id="854809065">
              <w:marLeft w:val="0"/>
              <w:marRight w:val="0"/>
              <w:marTop w:val="0"/>
              <w:marBottom w:val="0"/>
              <w:divBdr>
                <w:top w:val="none" w:sz="0" w:space="0" w:color="auto"/>
                <w:left w:val="none" w:sz="0" w:space="0" w:color="auto"/>
                <w:bottom w:val="none" w:sz="0" w:space="0" w:color="auto"/>
                <w:right w:val="none" w:sz="0" w:space="0" w:color="auto"/>
              </w:divBdr>
            </w:div>
          </w:divsChild>
        </w:div>
        <w:div w:id="1131249416">
          <w:marLeft w:val="0"/>
          <w:marRight w:val="0"/>
          <w:marTop w:val="0"/>
          <w:marBottom w:val="0"/>
          <w:divBdr>
            <w:top w:val="none" w:sz="0" w:space="0" w:color="auto"/>
            <w:left w:val="none" w:sz="0" w:space="0" w:color="auto"/>
            <w:bottom w:val="none" w:sz="0" w:space="0" w:color="auto"/>
            <w:right w:val="none" w:sz="0" w:space="0" w:color="auto"/>
          </w:divBdr>
          <w:divsChild>
            <w:div w:id="521356044">
              <w:marLeft w:val="0"/>
              <w:marRight w:val="0"/>
              <w:marTop w:val="0"/>
              <w:marBottom w:val="0"/>
              <w:divBdr>
                <w:top w:val="none" w:sz="0" w:space="0" w:color="auto"/>
                <w:left w:val="none" w:sz="0" w:space="0" w:color="auto"/>
                <w:bottom w:val="none" w:sz="0" w:space="0" w:color="auto"/>
                <w:right w:val="none" w:sz="0" w:space="0" w:color="auto"/>
              </w:divBdr>
            </w:div>
            <w:div w:id="1344280729">
              <w:marLeft w:val="0"/>
              <w:marRight w:val="0"/>
              <w:marTop w:val="0"/>
              <w:marBottom w:val="0"/>
              <w:divBdr>
                <w:top w:val="none" w:sz="0" w:space="0" w:color="auto"/>
                <w:left w:val="none" w:sz="0" w:space="0" w:color="auto"/>
                <w:bottom w:val="none" w:sz="0" w:space="0" w:color="auto"/>
                <w:right w:val="none" w:sz="0" w:space="0" w:color="auto"/>
              </w:divBdr>
            </w:div>
          </w:divsChild>
        </w:div>
        <w:div w:id="850415335">
          <w:marLeft w:val="0"/>
          <w:marRight w:val="0"/>
          <w:marTop w:val="0"/>
          <w:marBottom w:val="0"/>
          <w:divBdr>
            <w:top w:val="none" w:sz="0" w:space="0" w:color="auto"/>
            <w:left w:val="none" w:sz="0" w:space="0" w:color="auto"/>
            <w:bottom w:val="none" w:sz="0" w:space="0" w:color="auto"/>
            <w:right w:val="none" w:sz="0" w:space="0" w:color="auto"/>
          </w:divBdr>
          <w:divsChild>
            <w:div w:id="1997684556">
              <w:marLeft w:val="0"/>
              <w:marRight w:val="0"/>
              <w:marTop w:val="0"/>
              <w:marBottom w:val="0"/>
              <w:divBdr>
                <w:top w:val="none" w:sz="0" w:space="0" w:color="auto"/>
                <w:left w:val="none" w:sz="0" w:space="0" w:color="auto"/>
                <w:bottom w:val="none" w:sz="0" w:space="0" w:color="auto"/>
                <w:right w:val="none" w:sz="0" w:space="0" w:color="auto"/>
              </w:divBdr>
            </w:div>
            <w:div w:id="1537965245">
              <w:marLeft w:val="0"/>
              <w:marRight w:val="0"/>
              <w:marTop w:val="0"/>
              <w:marBottom w:val="0"/>
              <w:divBdr>
                <w:top w:val="none" w:sz="0" w:space="0" w:color="auto"/>
                <w:left w:val="none" w:sz="0" w:space="0" w:color="auto"/>
                <w:bottom w:val="none" w:sz="0" w:space="0" w:color="auto"/>
                <w:right w:val="none" w:sz="0" w:space="0" w:color="auto"/>
              </w:divBdr>
            </w:div>
            <w:div w:id="225652753">
              <w:marLeft w:val="0"/>
              <w:marRight w:val="0"/>
              <w:marTop w:val="0"/>
              <w:marBottom w:val="0"/>
              <w:divBdr>
                <w:top w:val="none" w:sz="0" w:space="0" w:color="auto"/>
                <w:left w:val="none" w:sz="0" w:space="0" w:color="auto"/>
                <w:bottom w:val="none" w:sz="0" w:space="0" w:color="auto"/>
                <w:right w:val="none" w:sz="0" w:space="0" w:color="auto"/>
              </w:divBdr>
            </w:div>
            <w:div w:id="362904332">
              <w:marLeft w:val="0"/>
              <w:marRight w:val="0"/>
              <w:marTop w:val="0"/>
              <w:marBottom w:val="0"/>
              <w:divBdr>
                <w:top w:val="none" w:sz="0" w:space="0" w:color="auto"/>
                <w:left w:val="none" w:sz="0" w:space="0" w:color="auto"/>
                <w:bottom w:val="none" w:sz="0" w:space="0" w:color="auto"/>
                <w:right w:val="none" w:sz="0" w:space="0" w:color="auto"/>
              </w:divBdr>
            </w:div>
            <w:div w:id="728192355">
              <w:marLeft w:val="0"/>
              <w:marRight w:val="0"/>
              <w:marTop w:val="0"/>
              <w:marBottom w:val="0"/>
              <w:divBdr>
                <w:top w:val="none" w:sz="0" w:space="0" w:color="auto"/>
                <w:left w:val="none" w:sz="0" w:space="0" w:color="auto"/>
                <w:bottom w:val="none" w:sz="0" w:space="0" w:color="auto"/>
                <w:right w:val="none" w:sz="0" w:space="0" w:color="auto"/>
              </w:divBdr>
            </w:div>
            <w:div w:id="1545672561">
              <w:marLeft w:val="0"/>
              <w:marRight w:val="0"/>
              <w:marTop w:val="0"/>
              <w:marBottom w:val="0"/>
              <w:divBdr>
                <w:top w:val="none" w:sz="0" w:space="0" w:color="auto"/>
                <w:left w:val="none" w:sz="0" w:space="0" w:color="auto"/>
                <w:bottom w:val="none" w:sz="0" w:space="0" w:color="auto"/>
                <w:right w:val="none" w:sz="0" w:space="0" w:color="auto"/>
              </w:divBdr>
            </w:div>
            <w:div w:id="1225218762">
              <w:marLeft w:val="0"/>
              <w:marRight w:val="0"/>
              <w:marTop w:val="0"/>
              <w:marBottom w:val="0"/>
              <w:divBdr>
                <w:top w:val="none" w:sz="0" w:space="0" w:color="auto"/>
                <w:left w:val="none" w:sz="0" w:space="0" w:color="auto"/>
                <w:bottom w:val="none" w:sz="0" w:space="0" w:color="auto"/>
                <w:right w:val="none" w:sz="0" w:space="0" w:color="auto"/>
              </w:divBdr>
            </w:div>
            <w:div w:id="719741856">
              <w:marLeft w:val="0"/>
              <w:marRight w:val="0"/>
              <w:marTop w:val="0"/>
              <w:marBottom w:val="0"/>
              <w:divBdr>
                <w:top w:val="none" w:sz="0" w:space="0" w:color="auto"/>
                <w:left w:val="none" w:sz="0" w:space="0" w:color="auto"/>
                <w:bottom w:val="none" w:sz="0" w:space="0" w:color="auto"/>
                <w:right w:val="none" w:sz="0" w:space="0" w:color="auto"/>
              </w:divBdr>
            </w:div>
            <w:div w:id="303042680">
              <w:marLeft w:val="0"/>
              <w:marRight w:val="0"/>
              <w:marTop w:val="0"/>
              <w:marBottom w:val="0"/>
              <w:divBdr>
                <w:top w:val="none" w:sz="0" w:space="0" w:color="auto"/>
                <w:left w:val="none" w:sz="0" w:space="0" w:color="auto"/>
                <w:bottom w:val="none" w:sz="0" w:space="0" w:color="auto"/>
                <w:right w:val="none" w:sz="0" w:space="0" w:color="auto"/>
              </w:divBdr>
            </w:div>
            <w:div w:id="1181971733">
              <w:marLeft w:val="0"/>
              <w:marRight w:val="0"/>
              <w:marTop w:val="0"/>
              <w:marBottom w:val="0"/>
              <w:divBdr>
                <w:top w:val="none" w:sz="0" w:space="0" w:color="auto"/>
                <w:left w:val="none" w:sz="0" w:space="0" w:color="auto"/>
                <w:bottom w:val="none" w:sz="0" w:space="0" w:color="auto"/>
                <w:right w:val="none" w:sz="0" w:space="0" w:color="auto"/>
              </w:divBdr>
            </w:div>
            <w:div w:id="1565406951">
              <w:marLeft w:val="0"/>
              <w:marRight w:val="0"/>
              <w:marTop w:val="0"/>
              <w:marBottom w:val="0"/>
              <w:divBdr>
                <w:top w:val="none" w:sz="0" w:space="0" w:color="auto"/>
                <w:left w:val="none" w:sz="0" w:space="0" w:color="auto"/>
                <w:bottom w:val="none" w:sz="0" w:space="0" w:color="auto"/>
                <w:right w:val="none" w:sz="0" w:space="0" w:color="auto"/>
              </w:divBdr>
            </w:div>
            <w:div w:id="1585258039">
              <w:marLeft w:val="0"/>
              <w:marRight w:val="0"/>
              <w:marTop w:val="0"/>
              <w:marBottom w:val="0"/>
              <w:divBdr>
                <w:top w:val="none" w:sz="0" w:space="0" w:color="auto"/>
                <w:left w:val="none" w:sz="0" w:space="0" w:color="auto"/>
                <w:bottom w:val="none" w:sz="0" w:space="0" w:color="auto"/>
                <w:right w:val="none" w:sz="0" w:space="0" w:color="auto"/>
              </w:divBdr>
            </w:div>
          </w:divsChild>
        </w:div>
        <w:div w:id="1971595653">
          <w:marLeft w:val="0"/>
          <w:marRight w:val="0"/>
          <w:marTop w:val="0"/>
          <w:marBottom w:val="0"/>
          <w:divBdr>
            <w:top w:val="none" w:sz="0" w:space="0" w:color="auto"/>
            <w:left w:val="none" w:sz="0" w:space="0" w:color="auto"/>
            <w:bottom w:val="none" w:sz="0" w:space="0" w:color="auto"/>
            <w:right w:val="none" w:sz="0" w:space="0" w:color="auto"/>
          </w:divBdr>
          <w:divsChild>
            <w:div w:id="88544363">
              <w:marLeft w:val="0"/>
              <w:marRight w:val="0"/>
              <w:marTop w:val="0"/>
              <w:marBottom w:val="0"/>
              <w:divBdr>
                <w:top w:val="none" w:sz="0" w:space="0" w:color="auto"/>
                <w:left w:val="none" w:sz="0" w:space="0" w:color="auto"/>
                <w:bottom w:val="none" w:sz="0" w:space="0" w:color="auto"/>
                <w:right w:val="none" w:sz="0" w:space="0" w:color="auto"/>
              </w:divBdr>
            </w:div>
            <w:div w:id="1245653422">
              <w:marLeft w:val="0"/>
              <w:marRight w:val="0"/>
              <w:marTop w:val="0"/>
              <w:marBottom w:val="0"/>
              <w:divBdr>
                <w:top w:val="none" w:sz="0" w:space="0" w:color="auto"/>
                <w:left w:val="none" w:sz="0" w:space="0" w:color="auto"/>
                <w:bottom w:val="none" w:sz="0" w:space="0" w:color="auto"/>
                <w:right w:val="none" w:sz="0" w:space="0" w:color="auto"/>
              </w:divBdr>
            </w:div>
            <w:div w:id="121384615">
              <w:marLeft w:val="0"/>
              <w:marRight w:val="0"/>
              <w:marTop w:val="0"/>
              <w:marBottom w:val="0"/>
              <w:divBdr>
                <w:top w:val="none" w:sz="0" w:space="0" w:color="auto"/>
                <w:left w:val="none" w:sz="0" w:space="0" w:color="auto"/>
                <w:bottom w:val="none" w:sz="0" w:space="0" w:color="auto"/>
                <w:right w:val="none" w:sz="0" w:space="0" w:color="auto"/>
              </w:divBdr>
            </w:div>
            <w:div w:id="1208646371">
              <w:marLeft w:val="0"/>
              <w:marRight w:val="0"/>
              <w:marTop w:val="0"/>
              <w:marBottom w:val="0"/>
              <w:divBdr>
                <w:top w:val="none" w:sz="0" w:space="0" w:color="auto"/>
                <w:left w:val="none" w:sz="0" w:space="0" w:color="auto"/>
                <w:bottom w:val="none" w:sz="0" w:space="0" w:color="auto"/>
                <w:right w:val="none" w:sz="0" w:space="0" w:color="auto"/>
              </w:divBdr>
            </w:div>
          </w:divsChild>
        </w:div>
        <w:div w:id="2097050924">
          <w:marLeft w:val="0"/>
          <w:marRight w:val="0"/>
          <w:marTop w:val="0"/>
          <w:marBottom w:val="0"/>
          <w:divBdr>
            <w:top w:val="none" w:sz="0" w:space="0" w:color="auto"/>
            <w:left w:val="none" w:sz="0" w:space="0" w:color="auto"/>
            <w:bottom w:val="none" w:sz="0" w:space="0" w:color="auto"/>
            <w:right w:val="none" w:sz="0" w:space="0" w:color="auto"/>
          </w:divBdr>
          <w:divsChild>
            <w:div w:id="1653211936">
              <w:marLeft w:val="0"/>
              <w:marRight w:val="0"/>
              <w:marTop w:val="0"/>
              <w:marBottom w:val="0"/>
              <w:divBdr>
                <w:top w:val="none" w:sz="0" w:space="0" w:color="auto"/>
                <w:left w:val="none" w:sz="0" w:space="0" w:color="auto"/>
                <w:bottom w:val="none" w:sz="0" w:space="0" w:color="auto"/>
                <w:right w:val="none" w:sz="0" w:space="0" w:color="auto"/>
              </w:divBdr>
            </w:div>
            <w:div w:id="1779987778">
              <w:marLeft w:val="0"/>
              <w:marRight w:val="0"/>
              <w:marTop w:val="0"/>
              <w:marBottom w:val="0"/>
              <w:divBdr>
                <w:top w:val="none" w:sz="0" w:space="0" w:color="auto"/>
                <w:left w:val="none" w:sz="0" w:space="0" w:color="auto"/>
                <w:bottom w:val="none" w:sz="0" w:space="0" w:color="auto"/>
                <w:right w:val="none" w:sz="0" w:space="0" w:color="auto"/>
              </w:divBdr>
            </w:div>
          </w:divsChild>
        </w:div>
        <w:div w:id="854266813">
          <w:marLeft w:val="0"/>
          <w:marRight w:val="0"/>
          <w:marTop w:val="0"/>
          <w:marBottom w:val="0"/>
          <w:divBdr>
            <w:top w:val="none" w:sz="0" w:space="0" w:color="auto"/>
            <w:left w:val="none" w:sz="0" w:space="0" w:color="auto"/>
            <w:bottom w:val="none" w:sz="0" w:space="0" w:color="auto"/>
            <w:right w:val="none" w:sz="0" w:space="0" w:color="auto"/>
          </w:divBdr>
          <w:divsChild>
            <w:div w:id="907882918">
              <w:marLeft w:val="0"/>
              <w:marRight w:val="0"/>
              <w:marTop w:val="0"/>
              <w:marBottom w:val="0"/>
              <w:divBdr>
                <w:top w:val="none" w:sz="0" w:space="0" w:color="auto"/>
                <w:left w:val="none" w:sz="0" w:space="0" w:color="auto"/>
                <w:bottom w:val="none" w:sz="0" w:space="0" w:color="auto"/>
                <w:right w:val="none" w:sz="0" w:space="0" w:color="auto"/>
              </w:divBdr>
            </w:div>
          </w:divsChild>
        </w:div>
        <w:div w:id="2069113684">
          <w:marLeft w:val="0"/>
          <w:marRight w:val="0"/>
          <w:marTop w:val="0"/>
          <w:marBottom w:val="0"/>
          <w:divBdr>
            <w:top w:val="none" w:sz="0" w:space="0" w:color="auto"/>
            <w:left w:val="none" w:sz="0" w:space="0" w:color="auto"/>
            <w:bottom w:val="none" w:sz="0" w:space="0" w:color="auto"/>
            <w:right w:val="none" w:sz="0" w:space="0" w:color="auto"/>
          </w:divBdr>
          <w:divsChild>
            <w:div w:id="1067993974">
              <w:marLeft w:val="0"/>
              <w:marRight w:val="0"/>
              <w:marTop w:val="0"/>
              <w:marBottom w:val="0"/>
              <w:divBdr>
                <w:top w:val="none" w:sz="0" w:space="0" w:color="auto"/>
                <w:left w:val="none" w:sz="0" w:space="0" w:color="auto"/>
                <w:bottom w:val="none" w:sz="0" w:space="0" w:color="auto"/>
                <w:right w:val="none" w:sz="0" w:space="0" w:color="auto"/>
              </w:divBdr>
            </w:div>
          </w:divsChild>
        </w:div>
        <w:div w:id="1819498482">
          <w:marLeft w:val="0"/>
          <w:marRight w:val="0"/>
          <w:marTop w:val="0"/>
          <w:marBottom w:val="0"/>
          <w:divBdr>
            <w:top w:val="none" w:sz="0" w:space="0" w:color="auto"/>
            <w:left w:val="none" w:sz="0" w:space="0" w:color="auto"/>
            <w:bottom w:val="none" w:sz="0" w:space="0" w:color="auto"/>
            <w:right w:val="none" w:sz="0" w:space="0" w:color="auto"/>
          </w:divBdr>
          <w:divsChild>
            <w:div w:id="1423718249">
              <w:marLeft w:val="0"/>
              <w:marRight w:val="0"/>
              <w:marTop w:val="0"/>
              <w:marBottom w:val="0"/>
              <w:divBdr>
                <w:top w:val="none" w:sz="0" w:space="0" w:color="auto"/>
                <w:left w:val="none" w:sz="0" w:space="0" w:color="auto"/>
                <w:bottom w:val="none" w:sz="0" w:space="0" w:color="auto"/>
                <w:right w:val="none" w:sz="0" w:space="0" w:color="auto"/>
              </w:divBdr>
            </w:div>
            <w:div w:id="1401250002">
              <w:marLeft w:val="0"/>
              <w:marRight w:val="0"/>
              <w:marTop w:val="0"/>
              <w:marBottom w:val="0"/>
              <w:divBdr>
                <w:top w:val="none" w:sz="0" w:space="0" w:color="auto"/>
                <w:left w:val="none" w:sz="0" w:space="0" w:color="auto"/>
                <w:bottom w:val="none" w:sz="0" w:space="0" w:color="auto"/>
                <w:right w:val="none" w:sz="0" w:space="0" w:color="auto"/>
              </w:divBdr>
            </w:div>
          </w:divsChild>
        </w:div>
        <w:div w:id="435251495">
          <w:marLeft w:val="0"/>
          <w:marRight w:val="0"/>
          <w:marTop w:val="0"/>
          <w:marBottom w:val="0"/>
          <w:divBdr>
            <w:top w:val="none" w:sz="0" w:space="0" w:color="auto"/>
            <w:left w:val="none" w:sz="0" w:space="0" w:color="auto"/>
            <w:bottom w:val="none" w:sz="0" w:space="0" w:color="auto"/>
            <w:right w:val="none" w:sz="0" w:space="0" w:color="auto"/>
          </w:divBdr>
          <w:divsChild>
            <w:div w:id="161900422">
              <w:marLeft w:val="0"/>
              <w:marRight w:val="0"/>
              <w:marTop w:val="0"/>
              <w:marBottom w:val="0"/>
              <w:divBdr>
                <w:top w:val="none" w:sz="0" w:space="0" w:color="auto"/>
                <w:left w:val="none" w:sz="0" w:space="0" w:color="auto"/>
                <w:bottom w:val="none" w:sz="0" w:space="0" w:color="auto"/>
                <w:right w:val="none" w:sz="0" w:space="0" w:color="auto"/>
              </w:divBdr>
            </w:div>
          </w:divsChild>
        </w:div>
        <w:div w:id="841776827">
          <w:marLeft w:val="0"/>
          <w:marRight w:val="0"/>
          <w:marTop w:val="0"/>
          <w:marBottom w:val="0"/>
          <w:divBdr>
            <w:top w:val="none" w:sz="0" w:space="0" w:color="auto"/>
            <w:left w:val="none" w:sz="0" w:space="0" w:color="auto"/>
            <w:bottom w:val="none" w:sz="0" w:space="0" w:color="auto"/>
            <w:right w:val="none" w:sz="0" w:space="0" w:color="auto"/>
          </w:divBdr>
          <w:divsChild>
            <w:div w:id="904610229">
              <w:marLeft w:val="0"/>
              <w:marRight w:val="0"/>
              <w:marTop w:val="0"/>
              <w:marBottom w:val="0"/>
              <w:divBdr>
                <w:top w:val="none" w:sz="0" w:space="0" w:color="auto"/>
                <w:left w:val="none" w:sz="0" w:space="0" w:color="auto"/>
                <w:bottom w:val="none" w:sz="0" w:space="0" w:color="auto"/>
                <w:right w:val="none" w:sz="0" w:space="0" w:color="auto"/>
              </w:divBdr>
            </w:div>
            <w:div w:id="1658454945">
              <w:marLeft w:val="0"/>
              <w:marRight w:val="0"/>
              <w:marTop w:val="0"/>
              <w:marBottom w:val="0"/>
              <w:divBdr>
                <w:top w:val="none" w:sz="0" w:space="0" w:color="auto"/>
                <w:left w:val="none" w:sz="0" w:space="0" w:color="auto"/>
                <w:bottom w:val="none" w:sz="0" w:space="0" w:color="auto"/>
                <w:right w:val="none" w:sz="0" w:space="0" w:color="auto"/>
              </w:divBdr>
            </w:div>
          </w:divsChild>
        </w:div>
        <w:div w:id="1168180460">
          <w:marLeft w:val="0"/>
          <w:marRight w:val="0"/>
          <w:marTop w:val="0"/>
          <w:marBottom w:val="0"/>
          <w:divBdr>
            <w:top w:val="none" w:sz="0" w:space="0" w:color="auto"/>
            <w:left w:val="none" w:sz="0" w:space="0" w:color="auto"/>
            <w:bottom w:val="none" w:sz="0" w:space="0" w:color="auto"/>
            <w:right w:val="none" w:sz="0" w:space="0" w:color="auto"/>
          </w:divBdr>
          <w:divsChild>
            <w:div w:id="26954125">
              <w:marLeft w:val="0"/>
              <w:marRight w:val="0"/>
              <w:marTop w:val="0"/>
              <w:marBottom w:val="0"/>
              <w:divBdr>
                <w:top w:val="none" w:sz="0" w:space="0" w:color="auto"/>
                <w:left w:val="none" w:sz="0" w:space="0" w:color="auto"/>
                <w:bottom w:val="none" w:sz="0" w:space="0" w:color="auto"/>
                <w:right w:val="none" w:sz="0" w:space="0" w:color="auto"/>
              </w:divBdr>
            </w:div>
            <w:div w:id="877357776">
              <w:marLeft w:val="0"/>
              <w:marRight w:val="0"/>
              <w:marTop w:val="0"/>
              <w:marBottom w:val="0"/>
              <w:divBdr>
                <w:top w:val="none" w:sz="0" w:space="0" w:color="auto"/>
                <w:left w:val="none" w:sz="0" w:space="0" w:color="auto"/>
                <w:bottom w:val="none" w:sz="0" w:space="0" w:color="auto"/>
                <w:right w:val="none" w:sz="0" w:space="0" w:color="auto"/>
              </w:divBdr>
            </w:div>
          </w:divsChild>
        </w:div>
        <w:div w:id="1052847225">
          <w:marLeft w:val="0"/>
          <w:marRight w:val="0"/>
          <w:marTop w:val="0"/>
          <w:marBottom w:val="0"/>
          <w:divBdr>
            <w:top w:val="none" w:sz="0" w:space="0" w:color="auto"/>
            <w:left w:val="none" w:sz="0" w:space="0" w:color="auto"/>
            <w:bottom w:val="none" w:sz="0" w:space="0" w:color="auto"/>
            <w:right w:val="none" w:sz="0" w:space="0" w:color="auto"/>
          </w:divBdr>
          <w:divsChild>
            <w:div w:id="1655722105">
              <w:marLeft w:val="0"/>
              <w:marRight w:val="0"/>
              <w:marTop w:val="0"/>
              <w:marBottom w:val="0"/>
              <w:divBdr>
                <w:top w:val="none" w:sz="0" w:space="0" w:color="auto"/>
                <w:left w:val="none" w:sz="0" w:space="0" w:color="auto"/>
                <w:bottom w:val="none" w:sz="0" w:space="0" w:color="auto"/>
                <w:right w:val="none" w:sz="0" w:space="0" w:color="auto"/>
              </w:divBdr>
            </w:div>
            <w:div w:id="1137183286">
              <w:marLeft w:val="0"/>
              <w:marRight w:val="0"/>
              <w:marTop w:val="0"/>
              <w:marBottom w:val="0"/>
              <w:divBdr>
                <w:top w:val="none" w:sz="0" w:space="0" w:color="auto"/>
                <w:left w:val="none" w:sz="0" w:space="0" w:color="auto"/>
                <w:bottom w:val="none" w:sz="0" w:space="0" w:color="auto"/>
                <w:right w:val="none" w:sz="0" w:space="0" w:color="auto"/>
              </w:divBdr>
            </w:div>
            <w:div w:id="1337726088">
              <w:marLeft w:val="0"/>
              <w:marRight w:val="0"/>
              <w:marTop w:val="0"/>
              <w:marBottom w:val="0"/>
              <w:divBdr>
                <w:top w:val="none" w:sz="0" w:space="0" w:color="auto"/>
                <w:left w:val="none" w:sz="0" w:space="0" w:color="auto"/>
                <w:bottom w:val="none" w:sz="0" w:space="0" w:color="auto"/>
                <w:right w:val="none" w:sz="0" w:space="0" w:color="auto"/>
              </w:divBdr>
            </w:div>
            <w:div w:id="1076170244">
              <w:marLeft w:val="0"/>
              <w:marRight w:val="0"/>
              <w:marTop w:val="0"/>
              <w:marBottom w:val="0"/>
              <w:divBdr>
                <w:top w:val="none" w:sz="0" w:space="0" w:color="auto"/>
                <w:left w:val="none" w:sz="0" w:space="0" w:color="auto"/>
                <w:bottom w:val="none" w:sz="0" w:space="0" w:color="auto"/>
                <w:right w:val="none" w:sz="0" w:space="0" w:color="auto"/>
              </w:divBdr>
            </w:div>
            <w:div w:id="792597542">
              <w:marLeft w:val="0"/>
              <w:marRight w:val="0"/>
              <w:marTop w:val="0"/>
              <w:marBottom w:val="0"/>
              <w:divBdr>
                <w:top w:val="none" w:sz="0" w:space="0" w:color="auto"/>
                <w:left w:val="none" w:sz="0" w:space="0" w:color="auto"/>
                <w:bottom w:val="none" w:sz="0" w:space="0" w:color="auto"/>
                <w:right w:val="none" w:sz="0" w:space="0" w:color="auto"/>
              </w:divBdr>
            </w:div>
            <w:div w:id="1927377637">
              <w:marLeft w:val="0"/>
              <w:marRight w:val="0"/>
              <w:marTop w:val="0"/>
              <w:marBottom w:val="0"/>
              <w:divBdr>
                <w:top w:val="none" w:sz="0" w:space="0" w:color="auto"/>
                <w:left w:val="none" w:sz="0" w:space="0" w:color="auto"/>
                <w:bottom w:val="none" w:sz="0" w:space="0" w:color="auto"/>
                <w:right w:val="none" w:sz="0" w:space="0" w:color="auto"/>
              </w:divBdr>
            </w:div>
            <w:div w:id="1666740851">
              <w:marLeft w:val="0"/>
              <w:marRight w:val="0"/>
              <w:marTop w:val="0"/>
              <w:marBottom w:val="0"/>
              <w:divBdr>
                <w:top w:val="none" w:sz="0" w:space="0" w:color="auto"/>
                <w:left w:val="none" w:sz="0" w:space="0" w:color="auto"/>
                <w:bottom w:val="none" w:sz="0" w:space="0" w:color="auto"/>
                <w:right w:val="none" w:sz="0" w:space="0" w:color="auto"/>
              </w:divBdr>
            </w:div>
          </w:divsChild>
        </w:div>
        <w:div w:id="1386022868">
          <w:marLeft w:val="0"/>
          <w:marRight w:val="0"/>
          <w:marTop w:val="0"/>
          <w:marBottom w:val="0"/>
          <w:divBdr>
            <w:top w:val="none" w:sz="0" w:space="0" w:color="auto"/>
            <w:left w:val="none" w:sz="0" w:space="0" w:color="auto"/>
            <w:bottom w:val="none" w:sz="0" w:space="0" w:color="auto"/>
            <w:right w:val="none" w:sz="0" w:space="0" w:color="auto"/>
          </w:divBdr>
          <w:divsChild>
            <w:div w:id="1170944532">
              <w:marLeft w:val="0"/>
              <w:marRight w:val="0"/>
              <w:marTop w:val="0"/>
              <w:marBottom w:val="0"/>
              <w:divBdr>
                <w:top w:val="none" w:sz="0" w:space="0" w:color="auto"/>
                <w:left w:val="none" w:sz="0" w:space="0" w:color="auto"/>
                <w:bottom w:val="none" w:sz="0" w:space="0" w:color="auto"/>
                <w:right w:val="none" w:sz="0" w:space="0" w:color="auto"/>
              </w:divBdr>
            </w:div>
          </w:divsChild>
        </w:div>
        <w:div w:id="479923044">
          <w:marLeft w:val="0"/>
          <w:marRight w:val="0"/>
          <w:marTop w:val="0"/>
          <w:marBottom w:val="0"/>
          <w:divBdr>
            <w:top w:val="none" w:sz="0" w:space="0" w:color="auto"/>
            <w:left w:val="none" w:sz="0" w:space="0" w:color="auto"/>
            <w:bottom w:val="none" w:sz="0" w:space="0" w:color="auto"/>
            <w:right w:val="none" w:sz="0" w:space="0" w:color="auto"/>
          </w:divBdr>
          <w:divsChild>
            <w:div w:id="1215045249">
              <w:marLeft w:val="0"/>
              <w:marRight w:val="0"/>
              <w:marTop w:val="0"/>
              <w:marBottom w:val="0"/>
              <w:divBdr>
                <w:top w:val="none" w:sz="0" w:space="0" w:color="auto"/>
                <w:left w:val="none" w:sz="0" w:space="0" w:color="auto"/>
                <w:bottom w:val="none" w:sz="0" w:space="0" w:color="auto"/>
                <w:right w:val="none" w:sz="0" w:space="0" w:color="auto"/>
              </w:divBdr>
            </w:div>
            <w:div w:id="1506282514">
              <w:marLeft w:val="0"/>
              <w:marRight w:val="0"/>
              <w:marTop w:val="0"/>
              <w:marBottom w:val="0"/>
              <w:divBdr>
                <w:top w:val="none" w:sz="0" w:space="0" w:color="auto"/>
                <w:left w:val="none" w:sz="0" w:space="0" w:color="auto"/>
                <w:bottom w:val="none" w:sz="0" w:space="0" w:color="auto"/>
                <w:right w:val="none" w:sz="0" w:space="0" w:color="auto"/>
              </w:divBdr>
            </w:div>
          </w:divsChild>
        </w:div>
        <w:div w:id="319505477">
          <w:marLeft w:val="0"/>
          <w:marRight w:val="0"/>
          <w:marTop w:val="0"/>
          <w:marBottom w:val="0"/>
          <w:divBdr>
            <w:top w:val="none" w:sz="0" w:space="0" w:color="auto"/>
            <w:left w:val="none" w:sz="0" w:space="0" w:color="auto"/>
            <w:bottom w:val="none" w:sz="0" w:space="0" w:color="auto"/>
            <w:right w:val="none" w:sz="0" w:space="0" w:color="auto"/>
          </w:divBdr>
          <w:divsChild>
            <w:div w:id="50466123">
              <w:marLeft w:val="0"/>
              <w:marRight w:val="0"/>
              <w:marTop w:val="0"/>
              <w:marBottom w:val="0"/>
              <w:divBdr>
                <w:top w:val="none" w:sz="0" w:space="0" w:color="auto"/>
                <w:left w:val="none" w:sz="0" w:space="0" w:color="auto"/>
                <w:bottom w:val="none" w:sz="0" w:space="0" w:color="auto"/>
                <w:right w:val="none" w:sz="0" w:space="0" w:color="auto"/>
              </w:divBdr>
            </w:div>
          </w:divsChild>
        </w:div>
        <w:div w:id="1017732483">
          <w:marLeft w:val="0"/>
          <w:marRight w:val="0"/>
          <w:marTop w:val="0"/>
          <w:marBottom w:val="0"/>
          <w:divBdr>
            <w:top w:val="none" w:sz="0" w:space="0" w:color="auto"/>
            <w:left w:val="none" w:sz="0" w:space="0" w:color="auto"/>
            <w:bottom w:val="none" w:sz="0" w:space="0" w:color="auto"/>
            <w:right w:val="none" w:sz="0" w:space="0" w:color="auto"/>
          </w:divBdr>
          <w:divsChild>
            <w:div w:id="342174799">
              <w:marLeft w:val="0"/>
              <w:marRight w:val="0"/>
              <w:marTop w:val="0"/>
              <w:marBottom w:val="0"/>
              <w:divBdr>
                <w:top w:val="none" w:sz="0" w:space="0" w:color="auto"/>
                <w:left w:val="none" w:sz="0" w:space="0" w:color="auto"/>
                <w:bottom w:val="none" w:sz="0" w:space="0" w:color="auto"/>
                <w:right w:val="none" w:sz="0" w:space="0" w:color="auto"/>
              </w:divBdr>
            </w:div>
            <w:div w:id="1825702774">
              <w:marLeft w:val="0"/>
              <w:marRight w:val="0"/>
              <w:marTop w:val="0"/>
              <w:marBottom w:val="0"/>
              <w:divBdr>
                <w:top w:val="none" w:sz="0" w:space="0" w:color="auto"/>
                <w:left w:val="none" w:sz="0" w:space="0" w:color="auto"/>
                <w:bottom w:val="none" w:sz="0" w:space="0" w:color="auto"/>
                <w:right w:val="none" w:sz="0" w:space="0" w:color="auto"/>
              </w:divBdr>
            </w:div>
          </w:divsChild>
        </w:div>
        <w:div w:id="909391104">
          <w:marLeft w:val="0"/>
          <w:marRight w:val="0"/>
          <w:marTop w:val="0"/>
          <w:marBottom w:val="0"/>
          <w:divBdr>
            <w:top w:val="none" w:sz="0" w:space="0" w:color="auto"/>
            <w:left w:val="none" w:sz="0" w:space="0" w:color="auto"/>
            <w:bottom w:val="none" w:sz="0" w:space="0" w:color="auto"/>
            <w:right w:val="none" w:sz="0" w:space="0" w:color="auto"/>
          </w:divBdr>
          <w:divsChild>
            <w:div w:id="238567240">
              <w:marLeft w:val="0"/>
              <w:marRight w:val="0"/>
              <w:marTop w:val="0"/>
              <w:marBottom w:val="0"/>
              <w:divBdr>
                <w:top w:val="none" w:sz="0" w:space="0" w:color="auto"/>
                <w:left w:val="none" w:sz="0" w:space="0" w:color="auto"/>
                <w:bottom w:val="none" w:sz="0" w:space="0" w:color="auto"/>
                <w:right w:val="none" w:sz="0" w:space="0" w:color="auto"/>
              </w:divBdr>
            </w:div>
            <w:div w:id="1013610102">
              <w:marLeft w:val="0"/>
              <w:marRight w:val="0"/>
              <w:marTop w:val="0"/>
              <w:marBottom w:val="0"/>
              <w:divBdr>
                <w:top w:val="none" w:sz="0" w:space="0" w:color="auto"/>
                <w:left w:val="none" w:sz="0" w:space="0" w:color="auto"/>
                <w:bottom w:val="none" w:sz="0" w:space="0" w:color="auto"/>
                <w:right w:val="none" w:sz="0" w:space="0" w:color="auto"/>
              </w:divBdr>
            </w:div>
          </w:divsChild>
        </w:div>
        <w:div w:id="1794908260">
          <w:marLeft w:val="0"/>
          <w:marRight w:val="0"/>
          <w:marTop w:val="0"/>
          <w:marBottom w:val="0"/>
          <w:divBdr>
            <w:top w:val="none" w:sz="0" w:space="0" w:color="auto"/>
            <w:left w:val="none" w:sz="0" w:space="0" w:color="auto"/>
            <w:bottom w:val="none" w:sz="0" w:space="0" w:color="auto"/>
            <w:right w:val="none" w:sz="0" w:space="0" w:color="auto"/>
          </w:divBdr>
          <w:divsChild>
            <w:div w:id="1667250269">
              <w:marLeft w:val="0"/>
              <w:marRight w:val="0"/>
              <w:marTop w:val="0"/>
              <w:marBottom w:val="0"/>
              <w:divBdr>
                <w:top w:val="none" w:sz="0" w:space="0" w:color="auto"/>
                <w:left w:val="none" w:sz="0" w:space="0" w:color="auto"/>
                <w:bottom w:val="none" w:sz="0" w:space="0" w:color="auto"/>
                <w:right w:val="none" w:sz="0" w:space="0" w:color="auto"/>
              </w:divBdr>
            </w:div>
          </w:divsChild>
        </w:div>
        <w:div w:id="28116825">
          <w:marLeft w:val="0"/>
          <w:marRight w:val="0"/>
          <w:marTop w:val="0"/>
          <w:marBottom w:val="0"/>
          <w:divBdr>
            <w:top w:val="none" w:sz="0" w:space="0" w:color="auto"/>
            <w:left w:val="none" w:sz="0" w:space="0" w:color="auto"/>
            <w:bottom w:val="none" w:sz="0" w:space="0" w:color="auto"/>
            <w:right w:val="none" w:sz="0" w:space="0" w:color="auto"/>
          </w:divBdr>
          <w:divsChild>
            <w:div w:id="891429827">
              <w:marLeft w:val="0"/>
              <w:marRight w:val="0"/>
              <w:marTop w:val="0"/>
              <w:marBottom w:val="0"/>
              <w:divBdr>
                <w:top w:val="none" w:sz="0" w:space="0" w:color="auto"/>
                <w:left w:val="none" w:sz="0" w:space="0" w:color="auto"/>
                <w:bottom w:val="none" w:sz="0" w:space="0" w:color="auto"/>
                <w:right w:val="none" w:sz="0" w:space="0" w:color="auto"/>
              </w:divBdr>
            </w:div>
            <w:div w:id="298220563">
              <w:marLeft w:val="0"/>
              <w:marRight w:val="0"/>
              <w:marTop w:val="0"/>
              <w:marBottom w:val="0"/>
              <w:divBdr>
                <w:top w:val="none" w:sz="0" w:space="0" w:color="auto"/>
                <w:left w:val="none" w:sz="0" w:space="0" w:color="auto"/>
                <w:bottom w:val="none" w:sz="0" w:space="0" w:color="auto"/>
                <w:right w:val="none" w:sz="0" w:space="0" w:color="auto"/>
              </w:divBdr>
            </w:div>
          </w:divsChild>
        </w:div>
        <w:div w:id="1202403780">
          <w:marLeft w:val="0"/>
          <w:marRight w:val="0"/>
          <w:marTop w:val="0"/>
          <w:marBottom w:val="0"/>
          <w:divBdr>
            <w:top w:val="none" w:sz="0" w:space="0" w:color="auto"/>
            <w:left w:val="none" w:sz="0" w:space="0" w:color="auto"/>
            <w:bottom w:val="none" w:sz="0" w:space="0" w:color="auto"/>
            <w:right w:val="none" w:sz="0" w:space="0" w:color="auto"/>
          </w:divBdr>
          <w:divsChild>
            <w:div w:id="1861115552">
              <w:marLeft w:val="0"/>
              <w:marRight w:val="0"/>
              <w:marTop w:val="0"/>
              <w:marBottom w:val="0"/>
              <w:divBdr>
                <w:top w:val="none" w:sz="0" w:space="0" w:color="auto"/>
                <w:left w:val="none" w:sz="0" w:space="0" w:color="auto"/>
                <w:bottom w:val="none" w:sz="0" w:space="0" w:color="auto"/>
                <w:right w:val="none" w:sz="0" w:space="0" w:color="auto"/>
              </w:divBdr>
            </w:div>
          </w:divsChild>
        </w:div>
        <w:div w:id="360278392">
          <w:marLeft w:val="0"/>
          <w:marRight w:val="0"/>
          <w:marTop w:val="0"/>
          <w:marBottom w:val="0"/>
          <w:divBdr>
            <w:top w:val="none" w:sz="0" w:space="0" w:color="auto"/>
            <w:left w:val="none" w:sz="0" w:space="0" w:color="auto"/>
            <w:bottom w:val="none" w:sz="0" w:space="0" w:color="auto"/>
            <w:right w:val="none" w:sz="0" w:space="0" w:color="auto"/>
          </w:divBdr>
          <w:divsChild>
            <w:div w:id="508719936">
              <w:marLeft w:val="0"/>
              <w:marRight w:val="0"/>
              <w:marTop w:val="0"/>
              <w:marBottom w:val="0"/>
              <w:divBdr>
                <w:top w:val="none" w:sz="0" w:space="0" w:color="auto"/>
                <w:left w:val="none" w:sz="0" w:space="0" w:color="auto"/>
                <w:bottom w:val="none" w:sz="0" w:space="0" w:color="auto"/>
                <w:right w:val="none" w:sz="0" w:space="0" w:color="auto"/>
              </w:divBdr>
            </w:div>
          </w:divsChild>
        </w:div>
        <w:div w:id="240263355">
          <w:marLeft w:val="0"/>
          <w:marRight w:val="0"/>
          <w:marTop w:val="0"/>
          <w:marBottom w:val="0"/>
          <w:divBdr>
            <w:top w:val="none" w:sz="0" w:space="0" w:color="auto"/>
            <w:left w:val="none" w:sz="0" w:space="0" w:color="auto"/>
            <w:bottom w:val="none" w:sz="0" w:space="0" w:color="auto"/>
            <w:right w:val="none" w:sz="0" w:space="0" w:color="auto"/>
          </w:divBdr>
          <w:divsChild>
            <w:div w:id="1463500648">
              <w:marLeft w:val="0"/>
              <w:marRight w:val="0"/>
              <w:marTop w:val="0"/>
              <w:marBottom w:val="0"/>
              <w:divBdr>
                <w:top w:val="none" w:sz="0" w:space="0" w:color="auto"/>
                <w:left w:val="none" w:sz="0" w:space="0" w:color="auto"/>
                <w:bottom w:val="none" w:sz="0" w:space="0" w:color="auto"/>
                <w:right w:val="none" w:sz="0" w:space="0" w:color="auto"/>
              </w:divBdr>
            </w:div>
            <w:div w:id="341015087">
              <w:marLeft w:val="0"/>
              <w:marRight w:val="0"/>
              <w:marTop w:val="0"/>
              <w:marBottom w:val="0"/>
              <w:divBdr>
                <w:top w:val="none" w:sz="0" w:space="0" w:color="auto"/>
                <w:left w:val="none" w:sz="0" w:space="0" w:color="auto"/>
                <w:bottom w:val="none" w:sz="0" w:space="0" w:color="auto"/>
                <w:right w:val="none" w:sz="0" w:space="0" w:color="auto"/>
              </w:divBdr>
            </w:div>
          </w:divsChild>
        </w:div>
        <w:div w:id="1990134581">
          <w:marLeft w:val="0"/>
          <w:marRight w:val="0"/>
          <w:marTop w:val="0"/>
          <w:marBottom w:val="0"/>
          <w:divBdr>
            <w:top w:val="none" w:sz="0" w:space="0" w:color="auto"/>
            <w:left w:val="none" w:sz="0" w:space="0" w:color="auto"/>
            <w:bottom w:val="none" w:sz="0" w:space="0" w:color="auto"/>
            <w:right w:val="none" w:sz="0" w:space="0" w:color="auto"/>
          </w:divBdr>
          <w:divsChild>
            <w:div w:id="1044133164">
              <w:marLeft w:val="0"/>
              <w:marRight w:val="0"/>
              <w:marTop w:val="0"/>
              <w:marBottom w:val="0"/>
              <w:divBdr>
                <w:top w:val="none" w:sz="0" w:space="0" w:color="auto"/>
                <w:left w:val="none" w:sz="0" w:space="0" w:color="auto"/>
                <w:bottom w:val="none" w:sz="0" w:space="0" w:color="auto"/>
                <w:right w:val="none" w:sz="0" w:space="0" w:color="auto"/>
              </w:divBdr>
            </w:div>
            <w:div w:id="14311930">
              <w:marLeft w:val="0"/>
              <w:marRight w:val="0"/>
              <w:marTop w:val="0"/>
              <w:marBottom w:val="0"/>
              <w:divBdr>
                <w:top w:val="none" w:sz="0" w:space="0" w:color="auto"/>
                <w:left w:val="none" w:sz="0" w:space="0" w:color="auto"/>
                <w:bottom w:val="none" w:sz="0" w:space="0" w:color="auto"/>
                <w:right w:val="none" w:sz="0" w:space="0" w:color="auto"/>
              </w:divBdr>
            </w:div>
            <w:div w:id="1805611865">
              <w:marLeft w:val="0"/>
              <w:marRight w:val="0"/>
              <w:marTop w:val="0"/>
              <w:marBottom w:val="0"/>
              <w:divBdr>
                <w:top w:val="none" w:sz="0" w:space="0" w:color="auto"/>
                <w:left w:val="none" w:sz="0" w:space="0" w:color="auto"/>
                <w:bottom w:val="none" w:sz="0" w:space="0" w:color="auto"/>
                <w:right w:val="none" w:sz="0" w:space="0" w:color="auto"/>
              </w:divBdr>
            </w:div>
            <w:div w:id="1440373252">
              <w:marLeft w:val="0"/>
              <w:marRight w:val="0"/>
              <w:marTop w:val="0"/>
              <w:marBottom w:val="0"/>
              <w:divBdr>
                <w:top w:val="none" w:sz="0" w:space="0" w:color="auto"/>
                <w:left w:val="none" w:sz="0" w:space="0" w:color="auto"/>
                <w:bottom w:val="none" w:sz="0" w:space="0" w:color="auto"/>
                <w:right w:val="none" w:sz="0" w:space="0" w:color="auto"/>
              </w:divBdr>
            </w:div>
          </w:divsChild>
        </w:div>
        <w:div w:id="1676030698">
          <w:marLeft w:val="0"/>
          <w:marRight w:val="0"/>
          <w:marTop w:val="0"/>
          <w:marBottom w:val="0"/>
          <w:divBdr>
            <w:top w:val="none" w:sz="0" w:space="0" w:color="auto"/>
            <w:left w:val="none" w:sz="0" w:space="0" w:color="auto"/>
            <w:bottom w:val="none" w:sz="0" w:space="0" w:color="auto"/>
            <w:right w:val="none" w:sz="0" w:space="0" w:color="auto"/>
          </w:divBdr>
          <w:divsChild>
            <w:div w:id="1998608694">
              <w:marLeft w:val="0"/>
              <w:marRight w:val="0"/>
              <w:marTop w:val="0"/>
              <w:marBottom w:val="0"/>
              <w:divBdr>
                <w:top w:val="none" w:sz="0" w:space="0" w:color="auto"/>
                <w:left w:val="none" w:sz="0" w:space="0" w:color="auto"/>
                <w:bottom w:val="none" w:sz="0" w:space="0" w:color="auto"/>
                <w:right w:val="none" w:sz="0" w:space="0" w:color="auto"/>
              </w:divBdr>
            </w:div>
            <w:div w:id="357781158">
              <w:marLeft w:val="0"/>
              <w:marRight w:val="0"/>
              <w:marTop w:val="0"/>
              <w:marBottom w:val="0"/>
              <w:divBdr>
                <w:top w:val="none" w:sz="0" w:space="0" w:color="auto"/>
                <w:left w:val="none" w:sz="0" w:space="0" w:color="auto"/>
                <w:bottom w:val="none" w:sz="0" w:space="0" w:color="auto"/>
                <w:right w:val="none" w:sz="0" w:space="0" w:color="auto"/>
              </w:divBdr>
            </w:div>
          </w:divsChild>
        </w:div>
        <w:div w:id="935135103">
          <w:marLeft w:val="0"/>
          <w:marRight w:val="0"/>
          <w:marTop w:val="0"/>
          <w:marBottom w:val="0"/>
          <w:divBdr>
            <w:top w:val="none" w:sz="0" w:space="0" w:color="auto"/>
            <w:left w:val="none" w:sz="0" w:space="0" w:color="auto"/>
            <w:bottom w:val="none" w:sz="0" w:space="0" w:color="auto"/>
            <w:right w:val="none" w:sz="0" w:space="0" w:color="auto"/>
          </w:divBdr>
          <w:divsChild>
            <w:div w:id="1253733255">
              <w:marLeft w:val="0"/>
              <w:marRight w:val="0"/>
              <w:marTop w:val="0"/>
              <w:marBottom w:val="0"/>
              <w:divBdr>
                <w:top w:val="none" w:sz="0" w:space="0" w:color="auto"/>
                <w:left w:val="none" w:sz="0" w:space="0" w:color="auto"/>
                <w:bottom w:val="none" w:sz="0" w:space="0" w:color="auto"/>
                <w:right w:val="none" w:sz="0" w:space="0" w:color="auto"/>
              </w:divBdr>
            </w:div>
          </w:divsChild>
        </w:div>
        <w:div w:id="256211208">
          <w:marLeft w:val="0"/>
          <w:marRight w:val="0"/>
          <w:marTop w:val="0"/>
          <w:marBottom w:val="0"/>
          <w:divBdr>
            <w:top w:val="none" w:sz="0" w:space="0" w:color="auto"/>
            <w:left w:val="none" w:sz="0" w:space="0" w:color="auto"/>
            <w:bottom w:val="none" w:sz="0" w:space="0" w:color="auto"/>
            <w:right w:val="none" w:sz="0" w:space="0" w:color="auto"/>
          </w:divBdr>
          <w:divsChild>
            <w:div w:id="751774182">
              <w:marLeft w:val="0"/>
              <w:marRight w:val="0"/>
              <w:marTop w:val="0"/>
              <w:marBottom w:val="0"/>
              <w:divBdr>
                <w:top w:val="none" w:sz="0" w:space="0" w:color="auto"/>
                <w:left w:val="none" w:sz="0" w:space="0" w:color="auto"/>
                <w:bottom w:val="none" w:sz="0" w:space="0" w:color="auto"/>
                <w:right w:val="none" w:sz="0" w:space="0" w:color="auto"/>
              </w:divBdr>
            </w:div>
            <w:div w:id="2103185329">
              <w:marLeft w:val="0"/>
              <w:marRight w:val="0"/>
              <w:marTop w:val="0"/>
              <w:marBottom w:val="0"/>
              <w:divBdr>
                <w:top w:val="none" w:sz="0" w:space="0" w:color="auto"/>
                <w:left w:val="none" w:sz="0" w:space="0" w:color="auto"/>
                <w:bottom w:val="none" w:sz="0" w:space="0" w:color="auto"/>
                <w:right w:val="none" w:sz="0" w:space="0" w:color="auto"/>
              </w:divBdr>
            </w:div>
          </w:divsChild>
        </w:div>
        <w:div w:id="1045568731">
          <w:marLeft w:val="0"/>
          <w:marRight w:val="0"/>
          <w:marTop w:val="0"/>
          <w:marBottom w:val="0"/>
          <w:divBdr>
            <w:top w:val="none" w:sz="0" w:space="0" w:color="auto"/>
            <w:left w:val="none" w:sz="0" w:space="0" w:color="auto"/>
            <w:bottom w:val="none" w:sz="0" w:space="0" w:color="auto"/>
            <w:right w:val="none" w:sz="0" w:space="0" w:color="auto"/>
          </w:divBdr>
          <w:divsChild>
            <w:div w:id="1436561569">
              <w:marLeft w:val="0"/>
              <w:marRight w:val="0"/>
              <w:marTop w:val="0"/>
              <w:marBottom w:val="0"/>
              <w:divBdr>
                <w:top w:val="none" w:sz="0" w:space="0" w:color="auto"/>
                <w:left w:val="none" w:sz="0" w:space="0" w:color="auto"/>
                <w:bottom w:val="none" w:sz="0" w:space="0" w:color="auto"/>
                <w:right w:val="none" w:sz="0" w:space="0" w:color="auto"/>
              </w:divBdr>
            </w:div>
            <w:div w:id="377626227">
              <w:marLeft w:val="0"/>
              <w:marRight w:val="0"/>
              <w:marTop w:val="0"/>
              <w:marBottom w:val="0"/>
              <w:divBdr>
                <w:top w:val="none" w:sz="0" w:space="0" w:color="auto"/>
                <w:left w:val="none" w:sz="0" w:space="0" w:color="auto"/>
                <w:bottom w:val="none" w:sz="0" w:space="0" w:color="auto"/>
                <w:right w:val="none" w:sz="0" w:space="0" w:color="auto"/>
              </w:divBdr>
            </w:div>
          </w:divsChild>
        </w:div>
        <w:div w:id="1277636727">
          <w:marLeft w:val="0"/>
          <w:marRight w:val="0"/>
          <w:marTop w:val="0"/>
          <w:marBottom w:val="0"/>
          <w:divBdr>
            <w:top w:val="none" w:sz="0" w:space="0" w:color="auto"/>
            <w:left w:val="none" w:sz="0" w:space="0" w:color="auto"/>
            <w:bottom w:val="none" w:sz="0" w:space="0" w:color="auto"/>
            <w:right w:val="none" w:sz="0" w:space="0" w:color="auto"/>
          </w:divBdr>
          <w:divsChild>
            <w:div w:id="353239151">
              <w:marLeft w:val="0"/>
              <w:marRight w:val="0"/>
              <w:marTop w:val="0"/>
              <w:marBottom w:val="0"/>
              <w:divBdr>
                <w:top w:val="none" w:sz="0" w:space="0" w:color="auto"/>
                <w:left w:val="none" w:sz="0" w:space="0" w:color="auto"/>
                <w:bottom w:val="none" w:sz="0" w:space="0" w:color="auto"/>
                <w:right w:val="none" w:sz="0" w:space="0" w:color="auto"/>
              </w:divBdr>
            </w:div>
            <w:div w:id="994718991">
              <w:marLeft w:val="0"/>
              <w:marRight w:val="0"/>
              <w:marTop w:val="0"/>
              <w:marBottom w:val="0"/>
              <w:divBdr>
                <w:top w:val="none" w:sz="0" w:space="0" w:color="auto"/>
                <w:left w:val="none" w:sz="0" w:space="0" w:color="auto"/>
                <w:bottom w:val="none" w:sz="0" w:space="0" w:color="auto"/>
                <w:right w:val="none" w:sz="0" w:space="0" w:color="auto"/>
              </w:divBdr>
            </w:div>
            <w:div w:id="309478288">
              <w:marLeft w:val="0"/>
              <w:marRight w:val="0"/>
              <w:marTop w:val="0"/>
              <w:marBottom w:val="0"/>
              <w:divBdr>
                <w:top w:val="none" w:sz="0" w:space="0" w:color="auto"/>
                <w:left w:val="none" w:sz="0" w:space="0" w:color="auto"/>
                <w:bottom w:val="none" w:sz="0" w:space="0" w:color="auto"/>
                <w:right w:val="none" w:sz="0" w:space="0" w:color="auto"/>
              </w:divBdr>
            </w:div>
            <w:div w:id="145822843">
              <w:marLeft w:val="0"/>
              <w:marRight w:val="0"/>
              <w:marTop w:val="0"/>
              <w:marBottom w:val="0"/>
              <w:divBdr>
                <w:top w:val="none" w:sz="0" w:space="0" w:color="auto"/>
                <w:left w:val="none" w:sz="0" w:space="0" w:color="auto"/>
                <w:bottom w:val="none" w:sz="0" w:space="0" w:color="auto"/>
                <w:right w:val="none" w:sz="0" w:space="0" w:color="auto"/>
              </w:divBdr>
            </w:div>
            <w:div w:id="769355347">
              <w:marLeft w:val="0"/>
              <w:marRight w:val="0"/>
              <w:marTop w:val="0"/>
              <w:marBottom w:val="0"/>
              <w:divBdr>
                <w:top w:val="none" w:sz="0" w:space="0" w:color="auto"/>
                <w:left w:val="none" w:sz="0" w:space="0" w:color="auto"/>
                <w:bottom w:val="none" w:sz="0" w:space="0" w:color="auto"/>
                <w:right w:val="none" w:sz="0" w:space="0" w:color="auto"/>
              </w:divBdr>
            </w:div>
            <w:div w:id="103114337">
              <w:marLeft w:val="0"/>
              <w:marRight w:val="0"/>
              <w:marTop w:val="0"/>
              <w:marBottom w:val="0"/>
              <w:divBdr>
                <w:top w:val="none" w:sz="0" w:space="0" w:color="auto"/>
                <w:left w:val="none" w:sz="0" w:space="0" w:color="auto"/>
                <w:bottom w:val="none" w:sz="0" w:space="0" w:color="auto"/>
                <w:right w:val="none" w:sz="0" w:space="0" w:color="auto"/>
              </w:divBdr>
            </w:div>
          </w:divsChild>
        </w:div>
        <w:div w:id="954749417">
          <w:marLeft w:val="0"/>
          <w:marRight w:val="0"/>
          <w:marTop w:val="0"/>
          <w:marBottom w:val="0"/>
          <w:divBdr>
            <w:top w:val="none" w:sz="0" w:space="0" w:color="auto"/>
            <w:left w:val="none" w:sz="0" w:space="0" w:color="auto"/>
            <w:bottom w:val="none" w:sz="0" w:space="0" w:color="auto"/>
            <w:right w:val="none" w:sz="0" w:space="0" w:color="auto"/>
          </w:divBdr>
          <w:divsChild>
            <w:div w:id="1407528708">
              <w:marLeft w:val="0"/>
              <w:marRight w:val="0"/>
              <w:marTop w:val="0"/>
              <w:marBottom w:val="0"/>
              <w:divBdr>
                <w:top w:val="none" w:sz="0" w:space="0" w:color="auto"/>
                <w:left w:val="none" w:sz="0" w:space="0" w:color="auto"/>
                <w:bottom w:val="none" w:sz="0" w:space="0" w:color="auto"/>
                <w:right w:val="none" w:sz="0" w:space="0" w:color="auto"/>
              </w:divBdr>
            </w:div>
          </w:divsChild>
        </w:div>
        <w:div w:id="1717971422">
          <w:marLeft w:val="0"/>
          <w:marRight w:val="0"/>
          <w:marTop w:val="0"/>
          <w:marBottom w:val="0"/>
          <w:divBdr>
            <w:top w:val="none" w:sz="0" w:space="0" w:color="auto"/>
            <w:left w:val="none" w:sz="0" w:space="0" w:color="auto"/>
            <w:bottom w:val="none" w:sz="0" w:space="0" w:color="auto"/>
            <w:right w:val="none" w:sz="0" w:space="0" w:color="auto"/>
          </w:divBdr>
          <w:divsChild>
            <w:div w:id="2140800555">
              <w:marLeft w:val="0"/>
              <w:marRight w:val="0"/>
              <w:marTop w:val="0"/>
              <w:marBottom w:val="0"/>
              <w:divBdr>
                <w:top w:val="none" w:sz="0" w:space="0" w:color="auto"/>
                <w:left w:val="none" w:sz="0" w:space="0" w:color="auto"/>
                <w:bottom w:val="none" w:sz="0" w:space="0" w:color="auto"/>
                <w:right w:val="none" w:sz="0" w:space="0" w:color="auto"/>
              </w:divBdr>
            </w:div>
            <w:div w:id="470900870">
              <w:marLeft w:val="0"/>
              <w:marRight w:val="0"/>
              <w:marTop w:val="0"/>
              <w:marBottom w:val="0"/>
              <w:divBdr>
                <w:top w:val="none" w:sz="0" w:space="0" w:color="auto"/>
                <w:left w:val="none" w:sz="0" w:space="0" w:color="auto"/>
                <w:bottom w:val="none" w:sz="0" w:space="0" w:color="auto"/>
                <w:right w:val="none" w:sz="0" w:space="0" w:color="auto"/>
              </w:divBdr>
            </w:div>
            <w:div w:id="545720098">
              <w:marLeft w:val="0"/>
              <w:marRight w:val="0"/>
              <w:marTop w:val="0"/>
              <w:marBottom w:val="0"/>
              <w:divBdr>
                <w:top w:val="none" w:sz="0" w:space="0" w:color="auto"/>
                <w:left w:val="none" w:sz="0" w:space="0" w:color="auto"/>
                <w:bottom w:val="none" w:sz="0" w:space="0" w:color="auto"/>
                <w:right w:val="none" w:sz="0" w:space="0" w:color="auto"/>
              </w:divBdr>
            </w:div>
            <w:div w:id="446125688">
              <w:marLeft w:val="0"/>
              <w:marRight w:val="0"/>
              <w:marTop w:val="0"/>
              <w:marBottom w:val="0"/>
              <w:divBdr>
                <w:top w:val="none" w:sz="0" w:space="0" w:color="auto"/>
                <w:left w:val="none" w:sz="0" w:space="0" w:color="auto"/>
                <w:bottom w:val="none" w:sz="0" w:space="0" w:color="auto"/>
                <w:right w:val="none" w:sz="0" w:space="0" w:color="auto"/>
              </w:divBdr>
            </w:div>
          </w:divsChild>
        </w:div>
        <w:div w:id="1391345626">
          <w:marLeft w:val="0"/>
          <w:marRight w:val="0"/>
          <w:marTop w:val="0"/>
          <w:marBottom w:val="0"/>
          <w:divBdr>
            <w:top w:val="none" w:sz="0" w:space="0" w:color="auto"/>
            <w:left w:val="none" w:sz="0" w:space="0" w:color="auto"/>
            <w:bottom w:val="none" w:sz="0" w:space="0" w:color="auto"/>
            <w:right w:val="none" w:sz="0" w:space="0" w:color="auto"/>
          </w:divBdr>
          <w:divsChild>
            <w:div w:id="1123813338">
              <w:marLeft w:val="0"/>
              <w:marRight w:val="0"/>
              <w:marTop w:val="0"/>
              <w:marBottom w:val="0"/>
              <w:divBdr>
                <w:top w:val="none" w:sz="0" w:space="0" w:color="auto"/>
                <w:left w:val="none" w:sz="0" w:space="0" w:color="auto"/>
                <w:bottom w:val="none" w:sz="0" w:space="0" w:color="auto"/>
                <w:right w:val="none" w:sz="0" w:space="0" w:color="auto"/>
              </w:divBdr>
            </w:div>
            <w:div w:id="1008367023">
              <w:marLeft w:val="0"/>
              <w:marRight w:val="0"/>
              <w:marTop w:val="0"/>
              <w:marBottom w:val="0"/>
              <w:divBdr>
                <w:top w:val="none" w:sz="0" w:space="0" w:color="auto"/>
                <w:left w:val="none" w:sz="0" w:space="0" w:color="auto"/>
                <w:bottom w:val="none" w:sz="0" w:space="0" w:color="auto"/>
                <w:right w:val="none" w:sz="0" w:space="0" w:color="auto"/>
              </w:divBdr>
            </w:div>
            <w:div w:id="1804884944">
              <w:marLeft w:val="0"/>
              <w:marRight w:val="0"/>
              <w:marTop w:val="0"/>
              <w:marBottom w:val="0"/>
              <w:divBdr>
                <w:top w:val="none" w:sz="0" w:space="0" w:color="auto"/>
                <w:left w:val="none" w:sz="0" w:space="0" w:color="auto"/>
                <w:bottom w:val="none" w:sz="0" w:space="0" w:color="auto"/>
                <w:right w:val="none" w:sz="0" w:space="0" w:color="auto"/>
              </w:divBdr>
            </w:div>
          </w:divsChild>
        </w:div>
        <w:div w:id="480201086">
          <w:marLeft w:val="0"/>
          <w:marRight w:val="0"/>
          <w:marTop w:val="0"/>
          <w:marBottom w:val="0"/>
          <w:divBdr>
            <w:top w:val="none" w:sz="0" w:space="0" w:color="auto"/>
            <w:left w:val="none" w:sz="0" w:space="0" w:color="auto"/>
            <w:bottom w:val="none" w:sz="0" w:space="0" w:color="auto"/>
            <w:right w:val="none" w:sz="0" w:space="0" w:color="auto"/>
          </w:divBdr>
          <w:divsChild>
            <w:div w:id="657732350">
              <w:marLeft w:val="0"/>
              <w:marRight w:val="0"/>
              <w:marTop w:val="0"/>
              <w:marBottom w:val="0"/>
              <w:divBdr>
                <w:top w:val="none" w:sz="0" w:space="0" w:color="auto"/>
                <w:left w:val="none" w:sz="0" w:space="0" w:color="auto"/>
                <w:bottom w:val="none" w:sz="0" w:space="0" w:color="auto"/>
                <w:right w:val="none" w:sz="0" w:space="0" w:color="auto"/>
              </w:divBdr>
            </w:div>
            <w:div w:id="1609383754">
              <w:marLeft w:val="0"/>
              <w:marRight w:val="0"/>
              <w:marTop w:val="0"/>
              <w:marBottom w:val="0"/>
              <w:divBdr>
                <w:top w:val="none" w:sz="0" w:space="0" w:color="auto"/>
                <w:left w:val="none" w:sz="0" w:space="0" w:color="auto"/>
                <w:bottom w:val="none" w:sz="0" w:space="0" w:color="auto"/>
                <w:right w:val="none" w:sz="0" w:space="0" w:color="auto"/>
              </w:divBdr>
            </w:div>
          </w:divsChild>
        </w:div>
        <w:div w:id="1637642804">
          <w:marLeft w:val="0"/>
          <w:marRight w:val="0"/>
          <w:marTop w:val="0"/>
          <w:marBottom w:val="0"/>
          <w:divBdr>
            <w:top w:val="none" w:sz="0" w:space="0" w:color="auto"/>
            <w:left w:val="none" w:sz="0" w:space="0" w:color="auto"/>
            <w:bottom w:val="none" w:sz="0" w:space="0" w:color="auto"/>
            <w:right w:val="none" w:sz="0" w:space="0" w:color="auto"/>
          </w:divBdr>
          <w:divsChild>
            <w:div w:id="2019690938">
              <w:marLeft w:val="0"/>
              <w:marRight w:val="0"/>
              <w:marTop w:val="0"/>
              <w:marBottom w:val="0"/>
              <w:divBdr>
                <w:top w:val="none" w:sz="0" w:space="0" w:color="auto"/>
                <w:left w:val="none" w:sz="0" w:space="0" w:color="auto"/>
                <w:bottom w:val="none" w:sz="0" w:space="0" w:color="auto"/>
                <w:right w:val="none" w:sz="0" w:space="0" w:color="auto"/>
              </w:divBdr>
            </w:div>
            <w:div w:id="639772645">
              <w:marLeft w:val="0"/>
              <w:marRight w:val="0"/>
              <w:marTop w:val="0"/>
              <w:marBottom w:val="0"/>
              <w:divBdr>
                <w:top w:val="none" w:sz="0" w:space="0" w:color="auto"/>
                <w:left w:val="none" w:sz="0" w:space="0" w:color="auto"/>
                <w:bottom w:val="none" w:sz="0" w:space="0" w:color="auto"/>
                <w:right w:val="none" w:sz="0" w:space="0" w:color="auto"/>
              </w:divBdr>
            </w:div>
            <w:div w:id="68504911">
              <w:marLeft w:val="0"/>
              <w:marRight w:val="0"/>
              <w:marTop w:val="0"/>
              <w:marBottom w:val="0"/>
              <w:divBdr>
                <w:top w:val="none" w:sz="0" w:space="0" w:color="auto"/>
                <w:left w:val="none" w:sz="0" w:space="0" w:color="auto"/>
                <w:bottom w:val="none" w:sz="0" w:space="0" w:color="auto"/>
                <w:right w:val="none" w:sz="0" w:space="0" w:color="auto"/>
              </w:divBdr>
            </w:div>
          </w:divsChild>
        </w:div>
        <w:div w:id="764880353">
          <w:marLeft w:val="0"/>
          <w:marRight w:val="0"/>
          <w:marTop w:val="0"/>
          <w:marBottom w:val="0"/>
          <w:divBdr>
            <w:top w:val="none" w:sz="0" w:space="0" w:color="auto"/>
            <w:left w:val="none" w:sz="0" w:space="0" w:color="auto"/>
            <w:bottom w:val="none" w:sz="0" w:space="0" w:color="auto"/>
            <w:right w:val="none" w:sz="0" w:space="0" w:color="auto"/>
          </w:divBdr>
          <w:divsChild>
            <w:div w:id="1891845795">
              <w:marLeft w:val="0"/>
              <w:marRight w:val="0"/>
              <w:marTop w:val="0"/>
              <w:marBottom w:val="0"/>
              <w:divBdr>
                <w:top w:val="none" w:sz="0" w:space="0" w:color="auto"/>
                <w:left w:val="none" w:sz="0" w:space="0" w:color="auto"/>
                <w:bottom w:val="none" w:sz="0" w:space="0" w:color="auto"/>
                <w:right w:val="none" w:sz="0" w:space="0" w:color="auto"/>
              </w:divBdr>
            </w:div>
            <w:div w:id="189033174">
              <w:marLeft w:val="0"/>
              <w:marRight w:val="0"/>
              <w:marTop w:val="0"/>
              <w:marBottom w:val="0"/>
              <w:divBdr>
                <w:top w:val="none" w:sz="0" w:space="0" w:color="auto"/>
                <w:left w:val="none" w:sz="0" w:space="0" w:color="auto"/>
                <w:bottom w:val="none" w:sz="0" w:space="0" w:color="auto"/>
                <w:right w:val="none" w:sz="0" w:space="0" w:color="auto"/>
              </w:divBdr>
            </w:div>
          </w:divsChild>
        </w:div>
        <w:div w:id="1311255434">
          <w:marLeft w:val="0"/>
          <w:marRight w:val="0"/>
          <w:marTop w:val="0"/>
          <w:marBottom w:val="0"/>
          <w:divBdr>
            <w:top w:val="none" w:sz="0" w:space="0" w:color="auto"/>
            <w:left w:val="none" w:sz="0" w:space="0" w:color="auto"/>
            <w:bottom w:val="none" w:sz="0" w:space="0" w:color="auto"/>
            <w:right w:val="none" w:sz="0" w:space="0" w:color="auto"/>
          </w:divBdr>
          <w:divsChild>
            <w:div w:id="1109010951">
              <w:marLeft w:val="0"/>
              <w:marRight w:val="0"/>
              <w:marTop w:val="0"/>
              <w:marBottom w:val="0"/>
              <w:divBdr>
                <w:top w:val="none" w:sz="0" w:space="0" w:color="auto"/>
                <w:left w:val="none" w:sz="0" w:space="0" w:color="auto"/>
                <w:bottom w:val="none" w:sz="0" w:space="0" w:color="auto"/>
                <w:right w:val="none" w:sz="0" w:space="0" w:color="auto"/>
              </w:divBdr>
            </w:div>
            <w:div w:id="1597397227">
              <w:marLeft w:val="0"/>
              <w:marRight w:val="0"/>
              <w:marTop w:val="0"/>
              <w:marBottom w:val="0"/>
              <w:divBdr>
                <w:top w:val="none" w:sz="0" w:space="0" w:color="auto"/>
                <w:left w:val="none" w:sz="0" w:space="0" w:color="auto"/>
                <w:bottom w:val="none" w:sz="0" w:space="0" w:color="auto"/>
                <w:right w:val="none" w:sz="0" w:space="0" w:color="auto"/>
              </w:divBdr>
            </w:div>
          </w:divsChild>
        </w:div>
        <w:div w:id="170225395">
          <w:marLeft w:val="0"/>
          <w:marRight w:val="0"/>
          <w:marTop w:val="0"/>
          <w:marBottom w:val="0"/>
          <w:divBdr>
            <w:top w:val="none" w:sz="0" w:space="0" w:color="auto"/>
            <w:left w:val="none" w:sz="0" w:space="0" w:color="auto"/>
            <w:bottom w:val="none" w:sz="0" w:space="0" w:color="auto"/>
            <w:right w:val="none" w:sz="0" w:space="0" w:color="auto"/>
          </w:divBdr>
          <w:divsChild>
            <w:div w:id="1740638315">
              <w:marLeft w:val="0"/>
              <w:marRight w:val="0"/>
              <w:marTop w:val="0"/>
              <w:marBottom w:val="0"/>
              <w:divBdr>
                <w:top w:val="none" w:sz="0" w:space="0" w:color="auto"/>
                <w:left w:val="none" w:sz="0" w:space="0" w:color="auto"/>
                <w:bottom w:val="none" w:sz="0" w:space="0" w:color="auto"/>
                <w:right w:val="none" w:sz="0" w:space="0" w:color="auto"/>
              </w:divBdr>
            </w:div>
            <w:div w:id="1926650309">
              <w:marLeft w:val="0"/>
              <w:marRight w:val="0"/>
              <w:marTop w:val="0"/>
              <w:marBottom w:val="0"/>
              <w:divBdr>
                <w:top w:val="none" w:sz="0" w:space="0" w:color="auto"/>
                <w:left w:val="none" w:sz="0" w:space="0" w:color="auto"/>
                <w:bottom w:val="none" w:sz="0" w:space="0" w:color="auto"/>
                <w:right w:val="none" w:sz="0" w:space="0" w:color="auto"/>
              </w:divBdr>
            </w:div>
            <w:div w:id="190340108">
              <w:marLeft w:val="0"/>
              <w:marRight w:val="0"/>
              <w:marTop w:val="0"/>
              <w:marBottom w:val="0"/>
              <w:divBdr>
                <w:top w:val="none" w:sz="0" w:space="0" w:color="auto"/>
                <w:left w:val="none" w:sz="0" w:space="0" w:color="auto"/>
                <w:bottom w:val="none" w:sz="0" w:space="0" w:color="auto"/>
                <w:right w:val="none" w:sz="0" w:space="0" w:color="auto"/>
              </w:divBdr>
            </w:div>
            <w:div w:id="1441755040">
              <w:marLeft w:val="0"/>
              <w:marRight w:val="0"/>
              <w:marTop w:val="0"/>
              <w:marBottom w:val="0"/>
              <w:divBdr>
                <w:top w:val="none" w:sz="0" w:space="0" w:color="auto"/>
                <w:left w:val="none" w:sz="0" w:space="0" w:color="auto"/>
                <w:bottom w:val="none" w:sz="0" w:space="0" w:color="auto"/>
                <w:right w:val="none" w:sz="0" w:space="0" w:color="auto"/>
              </w:divBdr>
            </w:div>
            <w:div w:id="1784037626">
              <w:marLeft w:val="0"/>
              <w:marRight w:val="0"/>
              <w:marTop w:val="0"/>
              <w:marBottom w:val="0"/>
              <w:divBdr>
                <w:top w:val="none" w:sz="0" w:space="0" w:color="auto"/>
                <w:left w:val="none" w:sz="0" w:space="0" w:color="auto"/>
                <w:bottom w:val="none" w:sz="0" w:space="0" w:color="auto"/>
                <w:right w:val="none" w:sz="0" w:space="0" w:color="auto"/>
              </w:divBdr>
            </w:div>
            <w:div w:id="1359085749">
              <w:marLeft w:val="0"/>
              <w:marRight w:val="0"/>
              <w:marTop w:val="0"/>
              <w:marBottom w:val="0"/>
              <w:divBdr>
                <w:top w:val="none" w:sz="0" w:space="0" w:color="auto"/>
                <w:left w:val="none" w:sz="0" w:space="0" w:color="auto"/>
                <w:bottom w:val="none" w:sz="0" w:space="0" w:color="auto"/>
                <w:right w:val="none" w:sz="0" w:space="0" w:color="auto"/>
              </w:divBdr>
            </w:div>
            <w:div w:id="958492148">
              <w:marLeft w:val="0"/>
              <w:marRight w:val="0"/>
              <w:marTop w:val="0"/>
              <w:marBottom w:val="0"/>
              <w:divBdr>
                <w:top w:val="none" w:sz="0" w:space="0" w:color="auto"/>
                <w:left w:val="none" w:sz="0" w:space="0" w:color="auto"/>
                <w:bottom w:val="none" w:sz="0" w:space="0" w:color="auto"/>
                <w:right w:val="none" w:sz="0" w:space="0" w:color="auto"/>
              </w:divBdr>
            </w:div>
            <w:div w:id="1611937085">
              <w:marLeft w:val="0"/>
              <w:marRight w:val="0"/>
              <w:marTop w:val="0"/>
              <w:marBottom w:val="0"/>
              <w:divBdr>
                <w:top w:val="none" w:sz="0" w:space="0" w:color="auto"/>
                <w:left w:val="none" w:sz="0" w:space="0" w:color="auto"/>
                <w:bottom w:val="none" w:sz="0" w:space="0" w:color="auto"/>
                <w:right w:val="none" w:sz="0" w:space="0" w:color="auto"/>
              </w:divBdr>
            </w:div>
          </w:divsChild>
        </w:div>
        <w:div w:id="1457336014">
          <w:marLeft w:val="0"/>
          <w:marRight w:val="0"/>
          <w:marTop w:val="0"/>
          <w:marBottom w:val="0"/>
          <w:divBdr>
            <w:top w:val="none" w:sz="0" w:space="0" w:color="auto"/>
            <w:left w:val="none" w:sz="0" w:space="0" w:color="auto"/>
            <w:bottom w:val="none" w:sz="0" w:space="0" w:color="auto"/>
            <w:right w:val="none" w:sz="0" w:space="0" w:color="auto"/>
          </w:divBdr>
          <w:divsChild>
            <w:div w:id="2102217575">
              <w:marLeft w:val="0"/>
              <w:marRight w:val="0"/>
              <w:marTop w:val="0"/>
              <w:marBottom w:val="0"/>
              <w:divBdr>
                <w:top w:val="none" w:sz="0" w:space="0" w:color="auto"/>
                <w:left w:val="none" w:sz="0" w:space="0" w:color="auto"/>
                <w:bottom w:val="none" w:sz="0" w:space="0" w:color="auto"/>
                <w:right w:val="none" w:sz="0" w:space="0" w:color="auto"/>
              </w:divBdr>
            </w:div>
          </w:divsChild>
        </w:div>
        <w:div w:id="831603231">
          <w:marLeft w:val="0"/>
          <w:marRight w:val="0"/>
          <w:marTop w:val="0"/>
          <w:marBottom w:val="0"/>
          <w:divBdr>
            <w:top w:val="none" w:sz="0" w:space="0" w:color="auto"/>
            <w:left w:val="none" w:sz="0" w:space="0" w:color="auto"/>
            <w:bottom w:val="none" w:sz="0" w:space="0" w:color="auto"/>
            <w:right w:val="none" w:sz="0" w:space="0" w:color="auto"/>
          </w:divBdr>
          <w:divsChild>
            <w:div w:id="918758289">
              <w:marLeft w:val="0"/>
              <w:marRight w:val="0"/>
              <w:marTop w:val="0"/>
              <w:marBottom w:val="0"/>
              <w:divBdr>
                <w:top w:val="none" w:sz="0" w:space="0" w:color="auto"/>
                <w:left w:val="none" w:sz="0" w:space="0" w:color="auto"/>
                <w:bottom w:val="none" w:sz="0" w:space="0" w:color="auto"/>
                <w:right w:val="none" w:sz="0" w:space="0" w:color="auto"/>
              </w:divBdr>
            </w:div>
            <w:div w:id="133834055">
              <w:marLeft w:val="0"/>
              <w:marRight w:val="0"/>
              <w:marTop w:val="0"/>
              <w:marBottom w:val="0"/>
              <w:divBdr>
                <w:top w:val="none" w:sz="0" w:space="0" w:color="auto"/>
                <w:left w:val="none" w:sz="0" w:space="0" w:color="auto"/>
                <w:bottom w:val="none" w:sz="0" w:space="0" w:color="auto"/>
                <w:right w:val="none" w:sz="0" w:space="0" w:color="auto"/>
              </w:divBdr>
            </w:div>
          </w:divsChild>
        </w:div>
        <w:div w:id="187522019">
          <w:marLeft w:val="0"/>
          <w:marRight w:val="0"/>
          <w:marTop w:val="0"/>
          <w:marBottom w:val="0"/>
          <w:divBdr>
            <w:top w:val="none" w:sz="0" w:space="0" w:color="auto"/>
            <w:left w:val="none" w:sz="0" w:space="0" w:color="auto"/>
            <w:bottom w:val="none" w:sz="0" w:space="0" w:color="auto"/>
            <w:right w:val="none" w:sz="0" w:space="0" w:color="auto"/>
          </w:divBdr>
          <w:divsChild>
            <w:div w:id="840924856">
              <w:marLeft w:val="0"/>
              <w:marRight w:val="0"/>
              <w:marTop w:val="0"/>
              <w:marBottom w:val="0"/>
              <w:divBdr>
                <w:top w:val="none" w:sz="0" w:space="0" w:color="auto"/>
                <w:left w:val="none" w:sz="0" w:space="0" w:color="auto"/>
                <w:bottom w:val="none" w:sz="0" w:space="0" w:color="auto"/>
                <w:right w:val="none" w:sz="0" w:space="0" w:color="auto"/>
              </w:divBdr>
            </w:div>
          </w:divsChild>
        </w:div>
        <w:div w:id="1397510967">
          <w:marLeft w:val="0"/>
          <w:marRight w:val="0"/>
          <w:marTop w:val="0"/>
          <w:marBottom w:val="0"/>
          <w:divBdr>
            <w:top w:val="none" w:sz="0" w:space="0" w:color="auto"/>
            <w:left w:val="none" w:sz="0" w:space="0" w:color="auto"/>
            <w:bottom w:val="none" w:sz="0" w:space="0" w:color="auto"/>
            <w:right w:val="none" w:sz="0" w:space="0" w:color="auto"/>
          </w:divBdr>
          <w:divsChild>
            <w:div w:id="635062292">
              <w:marLeft w:val="0"/>
              <w:marRight w:val="0"/>
              <w:marTop w:val="0"/>
              <w:marBottom w:val="0"/>
              <w:divBdr>
                <w:top w:val="none" w:sz="0" w:space="0" w:color="auto"/>
                <w:left w:val="none" w:sz="0" w:space="0" w:color="auto"/>
                <w:bottom w:val="none" w:sz="0" w:space="0" w:color="auto"/>
                <w:right w:val="none" w:sz="0" w:space="0" w:color="auto"/>
              </w:divBdr>
            </w:div>
            <w:div w:id="1426727010">
              <w:marLeft w:val="0"/>
              <w:marRight w:val="0"/>
              <w:marTop w:val="0"/>
              <w:marBottom w:val="0"/>
              <w:divBdr>
                <w:top w:val="none" w:sz="0" w:space="0" w:color="auto"/>
                <w:left w:val="none" w:sz="0" w:space="0" w:color="auto"/>
                <w:bottom w:val="none" w:sz="0" w:space="0" w:color="auto"/>
                <w:right w:val="none" w:sz="0" w:space="0" w:color="auto"/>
              </w:divBdr>
            </w:div>
          </w:divsChild>
        </w:div>
        <w:div w:id="1602686605">
          <w:marLeft w:val="0"/>
          <w:marRight w:val="0"/>
          <w:marTop w:val="0"/>
          <w:marBottom w:val="0"/>
          <w:divBdr>
            <w:top w:val="none" w:sz="0" w:space="0" w:color="auto"/>
            <w:left w:val="none" w:sz="0" w:space="0" w:color="auto"/>
            <w:bottom w:val="none" w:sz="0" w:space="0" w:color="auto"/>
            <w:right w:val="none" w:sz="0" w:space="0" w:color="auto"/>
          </w:divBdr>
          <w:divsChild>
            <w:div w:id="106242955">
              <w:marLeft w:val="0"/>
              <w:marRight w:val="0"/>
              <w:marTop w:val="0"/>
              <w:marBottom w:val="0"/>
              <w:divBdr>
                <w:top w:val="none" w:sz="0" w:space="0" w:color="auto"/>
                <w:left w:val="none" w:sz="0" w:space="0" w:color="auto"/>
                <w:bottom w:val="none" w:sz="0" w:space="0" w:color="auto"/>
                <w:right w:val="none" w:sz="0" w:space="0" w:color="auto"/>
              </w:divBdr>
            </w:div>
            <w:div w:id="566305577">
              <w:marLeft w:val="0"/>
              <w:marRight w:val="0"/>
              <w:marTop w:val="0"/>
              <w:marBottom w:val="0"/>
              <w:divBdr>
                <w:top w:val="none" w:sz="0" w:space="0" w:color="auto"/>
                <w:left w:val="none" w:sz="0" w:space="0" w:color="auto"/>
                <w:bottom w:val="none" w:sz="0" w:space="0" w:color="auto"/>
                <w:right w:val="none" w:sz="0" w:space="0" w:color="auto"/>
              </w:divBdr>
            </w:div>
          </w:divsChild>
        </w:div>
        <w:div w:id="1591353212">
          <w:marLeft w:val="0"/>
          <w:marRight w:val="0"/>
          <w:marTop w:val="0"/>
          <w:marBottom w:val="0"/>
          <w:divBdr>
            <w:top w:val="none" w:sz="0" w:space="0" w:color="auto"/>
            <w:left w:val="none" w:sz="0" w:space="0" w:color="auto"/>
            <w:bottom w:val="none" w:sz="0" w:space="0" w:color="auto"/>
            <w:right w:val="none" w:sz="0" w:space="0" w:color="auto"/>
          </w:divBdr>
          <w:divsChild>
            <w:div w:id="1170949376">
              <w:marLeft w:val="0"/>
              <w:marRight w:val="0"/>
              <w:marTop w:val="0"/>
              <w:marBottom w:val="0"/>
              <w:divBdr>
                <w:top w:val="none" w:sz="0" w:space="0" w:color="auto"/>
                <w:left w:val="none" w:sz="0" w:space="0" w:color="auto"/>
                <w:bottom w:val="none" w:sz="0" w:space="0" w:color="auto"/>
                <w:right w:val="none" w:sz="0" w:space="0" w:color="auto"/>
              </w:divBdr>
            </w:div>
            <w:div w:id="744953093">
              <w:marLeft w:val="0"/>
              <w:marRight w:val="0"/>
              <w:marTop w:val="0"/>
              <w:marBottom w:val="0"/>
              <w:divBdr>
                <w:top w:val="none" w:sz="0" w:space="0" w:color="auto"/>
                <w:left w:val="none" w:sz="0" w:space="0" w:color="auto"/>
                <w:bottom w:val="none" w:sz="0" w:space="0" w:color="auto"/>
                <w:right w:val="none" w:sz="0" w:space="0" w:color="auto"/>
              </w:divBdr>
            </w:div>
          </w:divsChild>
        </w:div>
        <w:div w:id="1971863521">
          <w:marLeft w:val="0"/>
          <w:marRight w:val="0"/>
          <w:marTop w:val="0"/>
          <w:marBottom w:val="0"/>
          <w:divBdr>
            <w:top w:val="none" w:sz="0" w:space="0" w:color="auto"/>
            <w:left w:val="none" w:sz="0" w:space="0" w:color="auto"/>
            <w:bottom w:val="none" w:sz="0" w:space="0" w:color="auto"/>
            <w:right w:val="none" w:sz="0" w:space="0" w:color="auto"/>
          </w:divBdr>
          <w:divsChild>
            <w:div w:id="1529295988">
              <w:marLeft w:val="0"/>
              <w:marRight w:val="0"/>
              <w:marTop w:val="0"/>
              <w:marBottom w:val="0"/>
              <w:divBdr>
                <w:top w:val="none" w:sz="0" w:space="0" w:color="auto"/>
                <w:left w:val="none" w:sz="0" w:space="0" w:color="auto"/>
                <w:bottom w:val="none" w:sz="0" w:space="0" w:color="auto"/>
                <w:right w:val="none" w:sz="0" w:space="0" w:color="auto"/>
              </w:divBdr>
            </w:div>
            <w:div w:id="1520579794">
              <w:marLeft w:val="0"/>
              <w:marRight w:val="0"/>
              <w:marTop w:val="0"/>
              <w:marBottom w:val="0"/>
              <w:divBdr>
                <w:top w:val="none" w:sz="0" w:space="0" w:color="auto"/>
                <w:left w:val="none" w:sz="0" w:space="0" w:color="auto"/>
                <w:bottom w:val="none" w:sz="0" w:space="0" w:color="auto"/>
                <w:right w:val="none" w:sz="0" w:space="0" w:color="auto"/>
              </w:divBdr>
            </w:div>
          </w:divsChild>
        </w:div>
        <w:div w:id="451241640">
          <w:marLeft w:val="0"/>
          <w:marRight w:val="0"/>
          <w:marTop w:val="0"/>
          <w:marBottom w:val="0"/>
          <w:divBdr>
            <w:top w:val="none" w:sz="0" w:space="0" w:color="auto"/>
            <w:left w:val="none" w:sz="0" w:space="0" w:color="auto"/>
            <w:bottom w:val="none" w:sz="0" w:space="0" w:color="auto"/>
            <w:right w:val="none" w:sz="0" w:space="0" w:color="auto"/>
          </w:divBdr>
          <w:divsChild>
            <w:div w:id="1150364480">
              <w:marLeft w:val="0"/>
              <w:marRight w:val="0"/>
              <w:marTop w:val="0"/>
              <w:marBottom w:val="0"/>
              <w:divBdr>
                <w:top w:val="none" w:sz="0" w:space="0" w:color="auto"/>
                <w:left w:val="none" w:sz="0" w:space="0" w:color="auto"/>
                <w:bottom w:val="none" w:sz="0" w:space="0" w:color="auto"/>
                <w:right w:val="none" w:sz="0" w:space="0" w:color="auto"/>
              </w:divBdr>
            </w:div>
            <w:div w:id="1308823558">
              <w:marLeft w:val="0"/>
              <w:marRight w:val="0"/>
              <w:marTop w:val="0"/>
              <w:marBottom w:val="0"/>
              <w:divBdr>
                <w:top w:val="none" w:sz="0" w:space="0" w:color="auto"/>
                <w:left w:val="none" w:sz="0" w:space="0" w:color="auto"/>
                <w:bottom w:val="none" w:sz="0" w:space="0" w:color="auto"/>
                <w:right w:val="none" w:sz="0" w:space="0" w:color="auto"/>
              </w:divBdr>
            </w:div>
            <w:div w:id="1315530755">
              <w:marLeft w:val="0"/>
              <w:marRight w:val="0"/>
              <w:marTop w:val="0"/>
              <w:marBottom w:val="0"/>
              <w:divBdr>
                <w:top w:val="none" w:sz="0" w:space="0" w:color="auto"/>
                <w:left w:val="none" w:sz="0" w:space="0" w:color="auto"/>
                <w:bottom w:val="none" w:sz="0" w:space="0" w:color="auto"/>
                <w:right w:val="none" w:sz="0" w:space="0" w:color="auto"/>
              </w:divBdr>
            </w:div>
            <w:div w:id="1371372608">
              <w:marLeft w:val="0"/>
              <w:marRight w:val="0"/>
              <w:marTop w:val="0"/>
              <w:marBottom w:val="0"/>
              <w:divBdr>
                <w:top w:val="none" w:sz="0" w:space="0" w:color="auto"/>
                <w:left w:val="none" w:sz="0" w:space="0" w:color="auto"/>
                <w:bottom w:val="none" w:sz="0" w:space="0" w:color="auto"/>
                <w:right w:val="none" w:sz="0" w:space="0" w:color="auto"/>
              </w:divBdr>
            </w:div>
            <w:div w:id="1560434079">
              <w:marLeft w:val="0"/>
              <w:marRight w:val="0"/>
              <w:marTop w:val="0"/>
              <w:marBottom w:val="0"/>
              <w:divBdr>
                <w:top w:val="none" w:sz="0" w:space="0" w:color="auto"/>
                <w:left w:val="none" w:sz="0" w:space="0" w:color="auto"/>
                <w:bottom w:val="none" w:sz="0" w:space="0" w:color="auto"/>
                <w:right w:val="none" w:sz="0" w:space="0" w:color="auto"/>
              </w:divBdr>
            </w:div>
            <w:div w:id="1439569058">
              <w:marLeft w:val="0"/>
              <w:marRight w:val="0"/>
              <w:marTop w:val="0"/>
              <w:marBottom w:val="0"/>
              <w:divBdr>
                <w:top w:val="none" w:sz="0" w:space="0" w:color="auto"/>
                <w:left w:val="none" w:sz="0" w:space="0" w:color="auto"/>
                <w:bottom w:val="none" w:sz="0" w:space="0" w:color="auto"/>
                <w:right w:val="none" w:sz="0" w:space="0" w:color="auto"/>
              </w:divBdr>
            </w:div>
          </w:divsChild>
        </w:div>
        <w:div w:id="724596866">
          <w:marLeft w:val="0"/>
          <w:marRight w:val="0"/>
          <w:marTop w:val="0"/>
          <w:marBottom w:val="0"/>
          <w:divBdr>
            <w:top w:val="none" w:sz="0" w:space="0" w:color="auto"/>
            <w:left w:val="none" w:sz="0" w:space="0" w:color="auto"/>
            <w:bottom w:val="none" w:sz="0" w:space="0" w:color="auto"/>
            <w:right w:val="none" w:sz="0" w:space="0" w:color="auto"/>
          </w:divBdr>
          <w:divsChild>
            <w:div w:id="1581914402">
              <w:marLeft w:val="0"/>
              <w:marRight w:val="0"/>
              <w:marTop w:val="0"/>
              <w:marBottom w:val="0"/>
              <w:divBdr>
                <w:top w:val="none" w:sz="0" w:space="0" w:color="auto"/>
                <w:left w:val="none" w:sz="0" w:space="0" w:color="auto"/>
                <w:bottom w:val="none" w:sz="0" w:space="0" w:color="auto"/>
                <w:right w:val="none" w:sz="0" w:space="0" w:color="auto"/>
              </w:divBdr>
            </w:div>
          </w:divsChild>
        </w:div>
        <w:div w:id="958491185">
          <w:marLeft w:val="0"/>
          <w:marRight w:val="0"/>
          <w:marTop w:val="0"/>
          <w:marBottom w:val="0"/>
          <w:divBdr>
            <w:top w:val="none" w:sz="0" w:space="0" w:color="auto"/>
            <w:left w:val="none" w:sz="0" w:space="0" w:color="auto"/>
            <w:bottom w:val="none" w:sz="0" w:space="0" w:color="auto"/>
            <w:right w:val="none" w:sz="0" w:space="0" w:color="auto"/>
          </w:divBdr>
          <w:divsChild>
            <w:div w:id="1015154657">
              <w:marLeft w:val="0"/>
              <w:marRight w:val="0"/>
              <w:marTop w:val="0"/>
              <w:marBottom w:val="0"/>
              <w:divBdr>
                <w:top w:val="none" w:sz="0" w:space="0" w:color="auto"/>
                <w:left w:val="none" w:sz="0" w:space="0" w:color="auto"/>
                <w:bottom w:val="none" w:sz="0" w:space="0" w:color="auto"/>
                <w:right w:val="none" w:sz="0" w:space="0" w:color="auto"/>
              </w:divBdr>
            </w:div>
            <w:div w:id="1248618461">
              <w:marLeft w:val="0"/>
              <w:marRight w:val="0"/>
              <w:marTop w:val="0"/>
              <w:marBottom w:val="0"/>
              <w:divBdr>
                <w:top w:val="none" w:sz="0" w:space="0" w:color="auto"/>
                <w:left w:val="none" w:sz="0" w:space="0" w:color="auto"/>
                <w:bottom w:val="none" w:sz="0" w:space="0" w:color="auto"/>
                <w:right w:val="none" w:sz="0" w:space="0" w:color="auto"/>
              </w:divBdr>
            </w:div>
          </w:divsChild>
        </w:div>
        <w:div w:id="1081222069">
          <w:marLeft w:val="0"/>
          <w:marRight w:val="0"/>
          <w:marTop w:val="0"/>
          <w:marBottom w:val="0"/>
          <w:divBdr>
            <w:top w:val="none" w:sz="0" w:space="0" w:color="auto"/>
            <w:left w:val="none" w:sz="0" w:space="0" w:color="auto"/>
            <w:bottom w:val="none" w:sz="0" w:space="0" w:color="auto"/>
            <w:right w:val="none" w:sz="0" w:space="0" w:color="auto"/>
          </w:divBdr>
          <w:divsChild>
            <w:div w:id="2094431189">
              <w:marLeft w:val="0"/>
              <w:marRight w:val="0"/>
              <w:marTop w:val="0"/>
              <w:marBottom w:val="0"/>
              <w:divBdr>
                <w:top w:val="none" w:sz="0" w:space="0" w:color="auto"/>
                <w:left w:val="none" w:sz="0" w:space="0" w:color="auto"/>
                <w:bottom w:val="none" w:sz="0" w:space="0" w:color="auto"/>
                <w:right w:val="none" w:sz="0" w:space="0" w:color="auto"/>
              </w:divBdr>
            </w:div>
          </w:divsChild>
        </w:div>
        <w:div w:id="446043622">
          <w:marLeft w:val="0"/>
          <w:marRight w:val="0"/>
          <w:marTop w:val="0"/>
          <w:marBottom w:val="0"/>
          <w:divBdr>
            <w:top w:val="none" w:sz="0" w:space="0" w:color="auto"/>
            <w:left w:val="none" w:sz="0" w:space="0" w:color="auto"/>
            <w:bottom w:val="none" w:sz="0" w:space="0" w:color="auto"/>
            <w:right w:val="none" w:sz="0" w:space="0" w:color="auto"/>
          </w:divBdr>
          <w:divsChild>
            <w:div w:id="2070762089">
              <w:marLeft w:val="0"/>
              <w:marRight w:val="0"/>
              <w:marTop w:val="0"/>
              <w:marBottom w:val="0"/>
              <w:divBdr>
                <w:top w:val="none" w:sz="0" w:space="0" w:color="auto"/>
                <w:left w:val="none" w:sz="0" w:space="0" w:color="auto"/>
                <w:bottom w:val="none" w:sz="0" w:space="0" w:color="auto"/>
                <w:right w:val="none" w:sz="0" w:space="0" w:color="auto"/>
              </w:divBdr>
            </w:div>
            <w:div w:id="928582491">
              <w:marLeft w:val="0"/>
              <w:marRight w:val="0"/>
              <w:marTop w:val="0"/>
              <w:marBottom w:val="0"/>
              <w:divBdr>
                <w:top w:val="none" w:sz="0" w:space="0" w:color="auto"/>
                <w:left w:val="none" w:sz="0" w:space="0" w:color="auto"/>
                <w:bottom w:val="none" w:sz="0" w:space="0" w:color="auto"/>
                <w:right w:val="none" w:sz="0" w:space="0" w:color="auto"/>
              </w:divBdr>
            </w:div>
          </w:divsChild>
        </w:div>
        <w:div w:id="2017995175">
          <w:marLeft w:val="0"/>
          <w:marRight w:val="0"/>
          <w:marTop w:val="0"/>
          <w:marBottom w:val="0"/>
          <w:divBdr>
            <w:top w:val="none" w:sz="0" w:space="0" w:color="auto"/>
            <w:left w:val="none" w:sz="0" w:space="0" w:color="auto"/>
            <w:bottom w:val="none" w:sz="0" w:space="0" w:color="auto"/>
            <w:right w:val="none" w:sz="0" w:space="0" w:color="auto"/>
          </w:divBdr>
          <w:divsChild>
            <w:div w:id="906723193">
              <w:marLeft w:val="0"/>
              <w:marRight w:val="0"/>
              <w:marTop w:val="0"/>
              <w:marBottom w:val="0"/>
              <w:divBdr>
                <w:top w:val="none" w:sz="0" w:space="0" w:color="auto"/>
                <w:left w:val="none" w:sz="0" w:space="0" w:color="auto"/>
                <w:bottom w:val="none" w:sz="0" w:space="0" w:color="auto"/>
                <w:right w:val="none" w:sz="0" w:space="0" w:color="auto"/>
              </w:divBdr>
            </w:div>
          </w:divsChild>
        </w:div>
        <w:div w:id="521017038">
          <w:marLeft w:val="0"/>
          <w:marRight w:val="0"/>
          <w:marTop w:val="0"/>
          <w:marBottom w:val="0"/>
          <w:divBdr>
            <w:top w:val="none" w:sz="0" w:space="0" w:color="auto"/>
            <w:left w:val="none" w:sz="0" w:space="0" w:color="auto"/>
            <w:bottom w:val="none" w:sz="0" w:space="0" w:color="auto"/>
            <w:right w:val="none" w:sz="0" w:space="0" w:color="auto"/>
          </w:divBdr>
          <w:divsChild>
            <w:div w:id="1956793095">
              <w:marLeft w:val="0"/>
              <w:marRight w:val="0"/>
              <w:marTop w:val="0"/>
              <w:marBottom w:val="0"/>
              <w:divBdr>
                <w:top w:val="none" w:sz="0" w:space="0" w:color="auto"/>
                <w:left w:val="none" w:sz="0" w:space="0" w:color="auto"/>
                <w:bottom w:val="none" w:sz="0" w:space="0" w:color="auto"/>
                <w:right w:val="none" w:sz="0" w:space="0" w:color="auto"/>
              </w:divBdr>
            </w:div>
            <w:div w:id="1792743463">
              <w:marLeft w:val="0"/>
              <w:marRight w:val="0"/>
              <w:marTop w:val="0"/>
              <w:marBottom w:val="0"/>
              <w:divBdr>
                <w:top w:val="none" w:sz="0" w:space="0" w:color="auto"/>
                <w:left w:val="none" w:sz="0" w:space="0" w:color="auto"/>
                <w:bottom w:val="none" w:sz="0" w:space="0" w:color="auto"/>
                <w:right w:val="none" w:sz="0" w:space="0" w:color="auto"/>
              </w:divBdr>
            </w:div>
          </w:divsChild>
        </w:div>
        <w:div w:id="1955399099">
          <w:marLeft w:val="0"/>
          <w:marRight w:val="0"/>
          <w:marTop w:val="0"/>
          <w:marBottom w:val="0"/>
          <w:divBdr>
            <w:top w:val="none" w:sz="0" w:space="0" w:color="auto"/>
            <w:left w:val="none" w:sz="0" w:space="0" w:color="auto"/>
            <w:bottom w:val="none" w:sz="0" w:space="0" w:color="auto"/>
            <w:right w:val="none" w:sz="0" w:space="0" w:color="auto"/>
          </w:divBdr>
          <w:divsChild>
            <w:div w:id="1649357975">
              <w:marLeft w:val="0"/>
              <w:marRight w:val="0"/>
              <w:marTop w:val="0"/>
              <w:marBottom w:val="0"/>
              <w:divBdr>
                <w:top w:val="none" w:sz="0" w:space="0" w:color="auto"/>
                <w:left w:val="none" w:sz="0" w:space="0" w:color="auto"/>
                <w:bottom w:val="none" w:sz="0" w:space="0" w:color="auto"/>
                <w:right w:val="none" w:sz="0" w:space="0" w:color="auto"/>
              </w:divBdr>
            </w:div>
            <w:div w:id="164395492">
              <w:marLeft w:val="0"/>
              <w:marRight w:val="0"/>
              <w:marTop w:val="0"/>
              <w:marBottom w:val="0"/>
              <w:divBdr>
                <w:top w:val="none" w:sz="0" w:space="0" w:color="auto"/>
                <w:left w:val="none" w:sz="0" w:space="0" w:color="auto"/>
                <w:bottom w:val="none" w:sz="0" w:space="0" w:color="auto"/>
                <w:right w:val="none" w:sz="0" w:space="0" w:color="auto"/>
              </w:divBdr>
            </w:div>
            <w:div w:id="1244292916">
              <w:marLeft w:val="0"/>
              <w:marRight w:val="0"/>
              <w:marTop w:val="0"/>
              <w:marBottom w:val="0"/>
              <w:divBdr>
                <w:top w:val="none" w:sz="0" w:space="0" w:color="auto"/>
                <w:left w:val="none" w:sz="0" w:space="0" w:color="auto"/>
                <w:bottom w:val="none" w:sz="0" w:space="0" w:color="auto"/>
                <w:right w:val="none" w:sz="0" w:space="0" w:color="auto"/>
              </w:divBdr>
            </w:div>
            <w:div w:id="1456748789">
              <w:marLeft w:val="0"/>
              <w:marRight w:val="0"/>
              <w:marTop w:val="0"/>
              <w:marBottom w:val="0"/>
              <w:divBdr>
                <w:top w:val="none" w:sz="0" w:space="0" w:color="auto"/>
                <w:left w:val="none" w:sz="0" w:space="0" w:color="auto"/>
                <w:bottom w:val="none" w:sz="0" w:space="0" w:color="auto"/>
                <w:right w:val="none" w:sz="0" w:space="0" w:color="auto"/>
              </w:divBdr>
            </w:div>
            <w:div w:id="836262428">
              <w:marLeft w:val="0"/>
              <w:marRight w:val="0"/>
              <w:marTop w:val="0"/>
              <w:marBottom w:val="0"/>
              <w:divBdr>
                <w:top w:val="none" w:sz="0" w:space="0" w:color="auto"/>
                <w:left w:val="none" w:sz="0" w:space="0" w:color="auto"/>
                <w:bottom w:val="none" w:sz="0" w:space="0" w:color="auto"/>
                <w:right w:val="none" w:sz="0" w:space="0" w:color="auto"/>
              </w:divBdr>
            </w:div>
          </w:divsChild>
        </w:div>
        <w:div w:id="809589193">
          <w:marLeft w:val="0"/>
          <w:marRight w:val="0"/>
          <w:marTop w:val="0"/>
          <w:marBottom w:val="0"/>
          <w:divBdr>
            <w:top w:val="none" w:sz="0" w:space="0" w:color="auto"/>
            <w:left w:val="none" w:sz="0" w:space="0" w:color="auto"/>
            <w:bottom w:val="none" w:sz="0" w:space="0" w:color="auto"/>
            <w:right w:val="none" w:sz="0" w:space="0" w:color="auto"/>
          </w:divBdr>
          <w:divsChild>
            <w:div w:id="1733306982">
              <w:marLeft w:val="0"/>
              <w:marRight w:val="0"/>
              <w:marTop w:val="0"/>
              <w:marBottom w:val="0"/>
              <w:divBdr>
                <w:top w:val="none" w:sz="0" w:space="0" w:color="auto"/>
                <w:left w:val="none" w:sz="0" w:space="0" w:color="auto"/>
                <w:bottom w:val="none" w:sz="0" w:space="0" w:color="auto"/>
                <w:right w:val="none" w:sz="0" w:space="0" w:color="auto"/>
              </w:divBdr>
            </w:div>
          </w:divsChild>
        </w:div>
        <w:div w:id="490175412">
          <w:marLeft w:val="0"/>
          <w:marRight w:val="0"/>
          <w:marTop w:val="0"/>
          <w:marBottom w:val="0"/>
          <w:divBdr>
            <w:top w:val="none" w:sz="0" w:space="0" w:color="auto"/>
            <w:left w:val="none" w:sz="0" w:space="0" w:color="auto"/>
            <w:bottom w:val="none" w:sz="0" w:space="0" w:color="auto"/>
            <w:right w:val="none" w:sz="0" w:space="0" w:color="auto"/>
          </w:divBdr>
          <w:divsChild>
            <w:div w:id="546726432">
              <w:marLeft w:val="0"/>
              <w:marRight w:val="0"/>
              <w:marTop w:val="0"/>
              <w:marBottom w:val="0"/>
              <w:divBdr>
                <w:top w:val="none" w:sz="0" w:space="0" w:color="auto"/>
                <w:left w:val="none" w:sz="0" w:space="0" w:color="auto"/>
                <w:bottom w:val="none" w:sz="0" w:space="0" w:color="auto"/>
                <w:right w:val="none" w:sz="0" w:space="0" w:color="auto"/>
              </w:divBdr>
            </w:div>
          </w:divsChild>
        </w:div>
        <w:div w:id="914244622">
          <w:marLeft w:val="0"/>
          <w:marRight w:val="0"/>
          <w:marTop w:val="0"/>
          <w:marBottom w:val="0"/>
          <w:divBdr>
            <w:top w:val="none" w:sz="0" w:space="0" w:color="auto"/>
            <w:left w:val="none" w:sz="0" w:space="0" w:color="auto"/>
            <w:bottom w:val="none" w:sz="0" w:space="0" w:color="auto"/>
            <w:right w:val="none" w:sz="0" w:space="0" w:color="auto"/>
          </w:divBdr>
          <w:divsChild>
            <w:div w:id="1508595407">
              <w:marLeft w:val="0"/>
              <w:marRight w:val="0"/>
              <w:marTop w:val="0"/>
              <w:marBottom w:val="0"/>
              <w:divBdr>
                <w:top w:val="none" w:sz="0" w:space="0" w:color="auto"/>
                <w:left w:val="none" w:sz="0" w:space="0" w:color="auto"/>
                <w:bottom w:val="none" w:sz="0" w:space="0" w:color="auto"/>
                <w:right w:val="none" w:sz="0" w:space="0" w:color="auto"/>
              </w:divBdr>
            </w:div>
            <w:div w:id="1648238972">
              <w:marLeft w:val="0"/>
              <w:marRight w:val="0"/>
              <w:marTop w:val="0"/>
              <w:marBottom w:val="0"/>
              <w:divBdr>
                <w:top w:val="none" w:sz="0" w:space="0" w:color="auto"/>
                <w:left w:val="none" w:sz="0" w:space="0" w:color="auto"/>
                <w:bottom w:val="none" w:sz="0" w:space="0" w:color="auto"/>
                <w:right w:val="none" w:sz="0" w:space="0" w:color="auto"/>
              </w:divBdr>
            </w:div>
          </w:divsChild>
        </w:div>
        <w:div w:id="2097701380">
          <w:marLeft w:val="0"/>
          <w:marRight w:val="0"/>
          <w:marTop w:val="0"/>
          <w:marBottom w:val="0"/>
          <w:divBdr>
            <w:top w:val="none" w:sz="0" w:space="0" w:color="auto"/>
            <w:left w:val="none" w:sz="0" w:space="0" w:color="auto"/>
            <w:bottom w:val="none" w:sz="0" w:space="0" w:color="auto"/>
            <w:right w:val="none" w:sz="0" w:space="0" w:color="auto"/>
          </w:divBdr>
          <w:divsChild>
            <w:div w:id="1498768017">
              <w:marLeft w:val="0"/>
              <w:marRight w:val="0"/>
              <w:marTop w:val="0"/>
              <w:marBottom w:val="0"/>
              <w:divBdr>
                <w:top w:val="none" w:sz="0" w:space="0" w:color="auto"/>
                <w:left w:val="none" w:sz="0" w:space="0" w:color="auto"/>
                <w:bottom w:val="none" w:sz="0" w:space="0" w:color="auto"/>
                <w:right w:val="none" w:sz="0" w:space="0" w:color="auto"/>
              </w:divBdr>
            </w:div>
          </w:divsChild>
        </w:div>
        <w:div w:id="65223689">
          <w:marLeft w:val="0"/>
          <w:marRight w:val="0"/>
          <w:marTop w:val="0"/>
          <w:marBottom w:val="0"/>
          <w:divBdr>
            <w:top w:val="none" w:sz="0" w:space="0" w:color="auto"/>
            <w:left w:val="none" w:sz="0" w:space="0" w:color="auto"/>
            <w:bottom w:val="none" w:sz="0" w:space="0" w:color="auto"/>
            <w:right w:val="none" w:sz="0" w:space="0" w:color="auto"/>
          </w:divBdr>
          <w:divsChild>
            <w:div w:id="1516917572">
              <w:marLeft w:val="0"/>
              <w:marRight w:val="0"/>
              <w:marTop w:val="0"/>
              <w:marBottom w:val="0"/>
              <w:divBdr>
                <w:top w:val="none" w:sz="0" w:space="0" w:color="auto"/>
                <w:left w:val="none" w:sz="0" w:space="0" w:color="auto"/>
                <w:bottom w:val="none" w:sz="0" w:space="0" w:color="auto"/>
                <w:right w:val="none" w:sz="0" w:space="0" w:color="auto"/>
              </w:divBdr>
            </w:div>
          </w:divsChild>
        </w:div>
        <w:div w:id="977035339">
          <w:marLeft w:val="0"/>
          <w:marRight w:val="0"/>
          <w:marTop w:val="0"/>
          <w:marBottom w:val="0"/>
          <w:divBdr>
            <w:top w:val="none" w:sz="0" w:space="0" w:color="auto"/>
            <w:left w:val="none" w:sz="0" w:space="0" w:color="auto"/>
            <w:bottom w:val="none" w:sz="0" w:space="0" w:color="auto"/>
            <w:right w:val="none" w:sz="0" w:space="0" w:color="auto"/>
          </w:divBdr>
          <w:divsChild>
            <w:div w:id="1014116227">
              <w:marLeft w:val="0"/>
              <w:marRight w:val="0"/>
              <w:marTop w:val="0"/>
              <w:marBottom w:val="0"/>
              <w:divBdr>
                <w:top w:val="none" w:sz="0" w:space="0" w:color="auto"/>
                <w:left w:val="none" w:sz="0" w:space="0" w:color="auto"/>
                <w:bottom w:val="none" w:sz="0" w:space="0" w:color="auto"/>
                <w:right w:val="none" w:sz="0" w:space="0" w:color="auto"/>
              </w:divBdr>
            </w:div>
            <w:div w:id="1338388645">
              <w:marLeft w:val="0"/>
              <w:marRight w:val="0"/>
              <w:marTop w:val="0"/>
              <w:marBottom w:val="0"/>
              <w:divBdr>
                <w:top w:val="none" w:sz="0" w:space="0" w:color="auto"/>
                <w:left w:val="none" w:sz="0" w:space="0" w:color="auto"/>
                <w:bottom w:val="none" w:sz="0" w:space="0" w:color="auto"/>
                <w:right w:val="none" w:sz="0" w:space="0" w:color="auto"/>
              </w:divBdr>
            </w:div>
          </w:divsChild>
        </w:div>
        <w:div w:id="480124087">
          <w:marLeft w:val="0"/>
          <w:marRight w:val="0"/>
          <w:marTop w:val="0"/>
          <w:marBottom w:val="0"/>
          <w:divBdr>
            <w:top w:val="none" w:sz="0" w:space="0" w:color="auto"/>
            <w:left w:val="none" w:sz="0" w:space="0" w:color="auto"/>
            <w:bottom w:val="none" w:sz="0" w:space="0" w:color="auto"/>
            <w:right w:val="none" w:sz="0" w:space="0" w:color="auto"/>
          </w:divBdr>
          <w:divsChild>
            <w:div w:id="1330211362">
              <w:marLeft w:val="0"/>
              <w:marRight w:val="0"/>
              <w:marTop w:val="0"/>
              <w:marBottom w:val="0"/>
              <w:divBdr>
                <w:top w:val="none" w:sz="0" w:space="0" w:color="auto"/>
                <w:left w:val="none" w:sz="0" w:space="0" w:color="auto"/>
                <w:bottom w:val="none" w:sz="0" w:space="0" w:color="auto"/>
                <w:right w:val="none" w:sz="0" w:space="0" w:color="auto"/>
              </w:divBdr>
            </w:div>
            <w:div w:id="844783975">
              <w:marLeft w:val="0"/>
              <w:marRight w:val="0"/>
              <w:marTop w:val="0"/>
              <w:marBottom w:val="0"/>
              <w:divBdr>
                <w:top w:val="none" w:sz="0" w:space="0" w:color="auto"/>
                <w:left w:val="none" w:sz="0" w:space="0" w:color="auto"/>
                <w:bottom w:val="none" w:sz="0" w:space="0" w:color="auto"/>
                <w:right w:val="none" w:sz="0" w:space="0" w:color="auto"/>
              </w:divBdr>
            </w:div>
            <w:div w:id="1643654030">
              <w:marLeft w:val="0"/>
              <w:marRight w:val="0"/>
              <w:marTop w:val="0"/>
              <w:marBottom w:val="0"/>
              <w:divBdr>
                <w:top w:val="none" w:sz="0" w:space="0" w:color="auto"/>
                <w:left w:val="none" w:sz="0" w:space="0" w:color="auto"/>
                <w:bottom w:val="none" w:sz="0" w:space="0" w:color="auto"/>
                <w:right w:val="none" w:sz="0" w:space="0" w:color="auto"/>
              </w:divBdr>
            </w:div>
            <w:div w:id="2076778916">
              <w:marLeft w:val="0"/>
              <w:marRight w:val="0"/>
              <w:marTop w:val="0"/>
              <w:marBottom w:val="0"/>
              <w:divBdr>
                <w:top w:val="none" w:sz="0" w:space="0" w:color="auto"/>
                <w:left w:val="none" w:sz="0" w:space="0" w:color="auto"/>
                <w:bottom w:val="none" w:sz="0" w:space="0" w:color="auto"/>
                <w:right w:val="none" w:sz="0" w:space="0" w:color="auto"/>
              </w:divBdr>
            </w:div>
          </w:divsChild>
        </w:div>
        <w:div w:id="1441412409">
          <w:marLeft w:val="0"/>
          <w:marRight w:val="0"/>
          <w:marTop w:val="0"/>
          <w:marBottom w:val="0"/>
          <w:divBdr>
            <w:top w:val="none" w:sz="0" w:space="0" w:color="auto"/>
            <w:left w:val="none" w:sz="0" w:space="0" w:color="auto"/>
            <w:bottom w:val="none" w:sz="0" w:space="0" w:color="auto"/>
            <w:right w:val="none" w:sz="0" w:space="0" w:color="auto"/>
          </w:divBdr>
          <w:divsChild>
            <w:div w:id="414934966">
              <w:marLeft w:val="0"/>
              <w:marRight w:val="0"/>
              <w:marTop w:val="0"/>
              <w:marBottom w:val="0"/>
              <w:divBdr>
                <w:top w:val="none" w:sz="0" w:space="0" w:color="auto"/>
                <w:left w:val="none" w:sz="0" w:space="0" w:color="auto"/>
                <w:bottom w:val="none" w:sz="0" w:space="0" w:color="auto"/>
                <w:right w:val="none" w:sz="0" w:space="0" w:color="auto"/>
              </w:divBdr>
            </w:div>
          </w:divsChild>
        </w:div>
        <w:div w:id="1963344255">
          <w:marLeft w:val="0"/>
          <w:marRight w:val="0"/>
          <w:marTop w:val="0"/>
          <w:marBottom w:val="0"/>
          <w:divBdr>
            <w:top w:val="none" w:sz="0" w:space="0" w:color="auto"/>
            <w:left w:val="none" w:sz="0" w:space="0" w:color="auto"/>
            <w:bottom w:val="none" w:sz="0" w:space="0" w:color="auto"/>
            <w:right w:val="none" w:sz="0" w:space="0" w:color="auto"/>
          </w:divBdr>
          <w:divsChild>
            <w:div w:id="1368413745">
              <w:marLeft w:val="0"/>
              <w:marRight w:val="0"/>
              <w:marTop w:val="0"/>
              <w:marBottom w:val="0"/>
              <w:divBdr>
                <w:top w:val="none" w:sz="0" w:space="0" w:color="auto"/>
                <w:left w:val="none" w:sz="0" w:space="0" w:color="auto"/>
                <w:bottom w:val="none" w:sz="0" w:space="0" w:color="auto"/>
                <w:right w:val="none" w:sz="0" w:space="0" w:color="auto"/>
              </w:divBdr>
            </w:div>
            <w:div w:id="827096780">
              <w:marLeft w:val="0"/>
              <w:marRight w:val="0"/>
              <w:marTop w:val="0"/>
              <w:marBottom w:val="0"/>
              <w:divBdr>
                <w:top w:val="none" w:sz="0" w:space="0" w:color="auto"/>
                <w:left w:val="none" w:sz="0" w:space="0" w:color="auto"/>
                <w:bottom w:val="none" w:sz="0" w:space="0" w:color="auto"/>
                <w:right w:val="none" w:sz="0" w:space="0" w:color="auto"/>
              </w:divBdr>
            </w:div>
          </w:divsChild>
        </w:div>
        <w:div w:id="1012217375">
          <w:marLeft w:val="0"/>
          <w:marRight w:val="0"/>
          <w:marTop w:val="0"/>
          <w:marBottom w:val="0"/>
          <w:divBdr>
            <w:top w:val="none" w:sz="0" w:space="0" w:color="auto"/>
            <w:left w:val="none" w:sz="0" w:space="0" w:color="auto"/>
            <w:bottom w:val="none" w:sz="0" w:space="0" w:color="auto"/>
            <w:right w:val="none" w:sz="0" w:space="0" w:color="auto"/>
          </w:divBdr>
          <w:divsChild>
            <w:div w:id="894775590">
              <w:marLeft w:val="0"/>
              <w:marRight w:val="0"/>
              <w:marTop w:val="0"/>
              <w:marBottom w:val="0"/>
              <w:divBdr>
                <w:top w:val="none" w:sz="0" w:space="0" w:color="auto"/>
                <w:left w:val="none" w:sz="0" w:space="0" w:color="auto"/>
                <w:bottom w:val="none" w:sz="0" w:space="0" w:color="auto"/>
                <w:right w:val="none" w:sz="0" w:space="0" w:color="auto"/>
              </w:divBdr>
            </w:div>
            <w:div w:id="635989516">
              <w:marLeft w:val="0"/>
              <w:marRight w:val="0"/>
              <w:marTop w:val="0"/>
              <w:marBottom w:val="0"/>
              <w:divBdr>
                <w:top w:val="none" w:sz="0" w:space="0" w:color="auto"/>
                <w:left w:val="none" w:sz="0" w:space="0" w:color="auto"/>
                <w:bottom w:val="none" w:sz="0" w:space="0" w:color="auto"/>
                <w:right w:val="none" w:sz="0" w:space="0" w:color="auto"/>
              </w:divBdr>
            </w:div>
            <w:div w:id="1940602666">
              <w:marLeft w:val="0"/>
              <w:marRight w:val="0"/>
              <w:marTop w:val="0"/>
              <w:marBottom w:val="0"/>
              <w:divBdr>
                <w:top w:val="none" w:sz="0" w:space="0" w:color="auto"/>
                <w:left w:val="none" w:sz="0" w:space="0" w:color="auto"/>
                <w:bottom w:val="none" w:sz="0" w:space="0" w:color="auto"/>
                <w:right w:val="none" w:sz="0" w:space="0" w:color="auto"/>
              </w:divBdr>
            </w:div>
            <w:div w:id="1164054373">
              <w:marLeft w:val="0"/>
              <w:marRight w:val="0"/>
              <w:marTop w:val="0"/>
              <w:marBottom w:val="0"/>
              <w:divBdr>
                <w:top w:val="none" w:sz="0" w:space="0" w:color="auto"/>
                <w:left w:val="none" w:sz="0" w:space="0" w:color="auto"/>
                <w:bottom w:val="none" w:sz="0" w:space="0" w:color="auto"/>
                <w:right w:val="none" w:sz="0" w:space="0" w:color="auto"/>
              </w:divBdr>
            </w:div>
            <w:div w:id="599071158">
              <w:marLeft w:val="0"/>
              <w:marRight w:val="0"/>
              <w:marTop w:val="0"/>
              <w:marBottom w:val="0"/>
              <w:divBdr>
                <w:top w:val="none" w:sz="0" w:space="0" w:color="auto"/>
                <w:left w:val="none" w:sz="0" w:space="0" w:color="auto"/>
                <w:bottom w:val="none" w:sz="0" w:space="0" w:color="auto"/>
                <w:right w:val="none" w:sz="0" w:space="0" w:color="auto"/>
              </w:divBdr>
            </w:div>
            <w:div w:id="1959213297">
              <w:marLeft w:val="0"/>
              <w:marRight w:val="0"/>
              <w:marTop w:val="0"/>
              <w:marBottom w:val="0"/>
              <w:divBdr>
                <w:top w:val="none" w:sz="0" w:space="0" w:color="auto"/>
                <w:left w:val="none" w:sz="0" w:space="0" w:color="auto"/>
                <w:bottom w:val="none" w:sz="0" w:space="0" w:color="auto"/>
                <w:right w:val="none" w:sz="0" w:space="0" w:color="auto"/>
              </w:divBdr>
            </w:div>
            <w:div w:id="2127120381">
              <w:marLeft w:val="0"/>
              <w:marRight w:val="0"/>
              <w:marTop w:val="0"/>
              <w:marBottom w:val="0"/>
              <w:divBdr>
                <w:top w:val="none" w:sz="0" w:space="0" w:color="auto"/>
                <w:left w:val="none" w:sz="0" w:space="0" w:color="auto"/>
                <w:bottom w:val="none" w:sz="0" w:space="0" w:color="auto"/>
                <w:right w:val="none" w:sz="0" w:space="0" w:color="auto"/>
              </w:divBdr>
            </w:div>
            <w:div w:id="1111045406">
              <w:marLeft w:val="0"/>
              <w:marRight w:val="0"/>
              <w:marTop w:val="0"/>
              <w:marBottom w:val="0"/>
              <w:divBdr>
                <w:top w:val="none" w:sz="0" w:space="0" w:color="auto"/>
                <w:left w:val="none" w:sz="0" w:space="0" w:color="auto"/>
                <w:bottom w:val="none" w:sz="0" w:space="0" w:color="auto"/>
                <w:right w:val="none" w:sz="0" w:space="0" w:color="auto"/>
              </w:divBdr>
            </w:div>
            <w:div w:id="1189562724">
              <w:marLeft w:val="0"/>
              <w:marRight w:val="0"/>
              <w:marTop w:val="0"/>
              <w:marBottom w:val="0"/>
              <w:divBdr>
                <w:top w:val="none" w:sz="0" w:space="0" w:color="auto"/>
                <w:left w:val="none" w:sz="0" w:space="0" w:color="auto"/>
                <w:bottom w:val="none" w:sz="0" w:space="0" w:color="auto"/>
                <w:right w:val="none" w:sz="0" w:space="0" w:color="auto"/>
              </w:divBdr>
            </w:div>
            <w:div w:id="554704076">
              <w:marLeft w:val="0"/>
              <w:marRight w:val="0"/>
              <w:marTop w:val="0"/>
              <w:marBottom w:val="0"/>
              <w:divBdr>
                <w:top w:val="none" w:sz="0" w:space="0" w:color="auto"/>
                <w:left w:val="none" w:sz="0" w:space="0" w:color="auto"/>
                <w:bottom w:val="none" w:sz="0" w:space="0" w:color="auto"/>
                <w:right w:val="none" w:sz="0" w:space="0" w:color="auto"/>
              </w:divBdr>
            </w:div>
            <w:div w:id="1336692319">
              <w:marLeft w:val="0"/>
              <w:marRight w:val="0"/>
              <w:marTop w:val="0"/>
              <w:marBottom w:val="0"/>
              <w:divBdr>
                <w:top w:val="none" w:sz="0" w:space="0" w:color="auto"/>
                <w:left w:val="none" w:sz="0" w:space="0" w:color="auto"/>
                <w:bottom w:val="none" w:sz="0" w:space="0" w:color="auto"/>
                <w:right w:val="none" w:sz="0" w:space="0" w:color="auto"/>
              </w:divBdr>
            </w:div>
            <w:div w:id="895312113">
              <w:marLeft w:val="0"/>
              <w:marRight w:val="0"/>
              <w:marTop w:val="0"/>
              <w:marBottom w:val="0"/>
              <w:divBdr>
                <w:top w:val="none" w:sz="0" w:space="0" w:color="auto"/>
                <w:left w:val="none" w:sz="0" w:space="0" w:color="auto"/>
                <w:bottom w:val="none" w:sz="0" w:space="0" w:color="auto"/>
                <w:right w:val="none" w:sz="0" w:space="0" w:color="auto"/>
              </w:divBdr>
            </w:div>
            <w:div w:id="638415366">
              <w:marLeft w:val="0"/>
              <w:marRight w:val="0"/>
              <w:marTop w:val="0"/>
              <w:marBottom w:val="0"/>
              <w:divBdr>
                <w:top w:val="none" w:sz="0" w:space="0" w:color="auto"/>
                <w:left w:val="none" w:sz="0" w:space="0" w:color="auto"/>
                <w:bottom w:val="none" w:sz="0" w:space="0" w:color="auto"/>
                <w:right w:val="none" w:sz="0" w:space="0" w:color="auto"/>
              </w:divBdr>
            </w:div>
            <w:div w:id="1966235165">
              <w:marLeft w:val="0"/>
              <w:marRight w:val="0"/>
              <w:marTop w:val="0"/>
              <w:marBottom w:val="0"/>
              <w:divBdr>
                <w:top w:val="none" w:sz="0" w:space="0" w:color="auto"/>
                <w:left w:val="none" w:sz="0" w:space="0" w:color="auto"/>
                <w:bottom w:val="none" w:sz="0" w:space="0" w:color="auto"/>
                <w:right w:val="none" w:sz="0" w:space="0" w:color="auto"/>
              </w:divBdr>
            </w:div>
            <w:div w:id="779494231">
              <w:marLeft w:val="0"/>
              <w:marRight w:val="0"/>
              <w:marTop w:val="0"/>
              <w:marBottom w:val="0"/>
              <w:divBdr>
                <w:top w:val="none" w:sz="0" w:space="0" w:color="auto"/>
                <w:left w:val="none" w:sz="0" w:space="0" w:color="auto"/>
                <w:bottom w:val="none" w:sz="0" w:space="0" w:color="auto"/>
                <w:right w:val="none" w:sz="0" w:space="0" w:color="auto"/>
              </w:divBdr>
            </w:div>
            <w:div w:id="1087386004">
              <w:marLeft w:val="0"/>
              <w:marRight w:val="0"/>
              <w:marTop w:val="0"/>
              <w:marBottom w:val="0"/>
              <w:divBdr>
                <w:top w:val="none" w:sz="0" w:space="0" w:color="auto"/>
                <w:left w:val="none" w:sz="0" w:space="0" w:color="auto"/>
                <w:bottom w:val="none" w:sz="0" w:space="0" w:color="auto"/>
                <w:right w:val="none" w:sz="0" w:space="0" w:color="auto"/>
              </w:divBdr>
            </w:div>
            <w:div w:id="24720414">
              <w:marLeft w:val="0"/>
              <w:marRight w:val="0"/>
              <w:marTop w:val="0"/>
              <w:marBottom w:val="0"/>
              <w:divBdr>
                <w:top w:val="none" w:sz="0" w:space="0" w:color="auto"/>
                <w:left w:val="none" w:sz="0" w:space="0" w:color="auto"/>
                <w:bottom w:val="none" w:sz="0" w:space="0" w:color="auto"/>
                <w:right w:val="none" w:sz="0" w:space="0" w:color="auto"/>
              </w:divBdr>
            </w:div>
            <w:div w:id="2062705564">
              <w:marLeft w:val="0"/>
              <w:marRight w:val="0"/>
              <w:marTop w:val="0"/>
              <w:marBottom w:val="0"/>
              <w:divBdr>
                <w:top w:val="none" w:sz="0" w:space="0" w:color="auto"/>
                <w:left w:val="none" w:sz="0" w:space="0" w:color="auto"/>
                <w:bottom w:val="none" w:sz="0" w:space="0" w:color="auto"/>
                <w:right w:val="none" w:sz="0" w:space="0" w:color="auto"/>
              </w:divBdr>
            </w:div>
            <w:div w:id="1872957787">
              <w:marLeft w:val="0"/>
              <w:marRight w:val="0"/>
              <w:marTop w:val="0"/>
              <w:marBottom w:val="0"/>
              <w:divBdr>
                <w:top w:val="none" w:sz="0" w:space="0" w:color="auto"/>
                <w:left w:val="none" w:sz="0" w:space="0" w:color="auto"/>
                <w:bottom w:val="none" w:sz="0" w:space="0" w:color="auto"/>
                <w:right w:val="none" w:sz="0" w:space="0" w:color="auto"/>
              </w:divBdr>
            </w:div>
            <w:div w:id="1292174142">
              <w:marLeft w:val="0"/>
              <w:marRight w:val="0"/>
              <w:marTop w:val="0"/>
              <w:marBottom w:val="0"/>
              <w:divBdr>
                <w:top w:val="none" w:sz="0" w:space="0" w:color="auto"/>
                <w:left w:val="none" w:sz="0" w:space="0" w:color="auto"/>
                <w:bottom w:val="none" w:sz="0" w:space="0" w:color="auto"/>
                <w:right w:val="none" w:sz="0" w:space="0" w:color="auto"/>
              </w:divBdr>
            </w:div>
            <w:div w:id="1976256492">
              <w:marLeft w:val="0"/>
              <w:marRight w:val="0"/>
              <w:marTop w:val="0"/>
              <w:marBottom w:val="0"/>
              <w:divBdr>
                <w:top w:val="none" w:sz="0" w:space="0" w:color="auto"/>
                <w:left w:val="none" w:sz="0" w:space="0" w:color="auto"/>
                <w:bottom w:val="none" w:sz="0" w:space="0" w:color="auto"/>
                <w:right w:val="none" w:sz="0" w:space="0" w:color="auto"/>
              </w:divBdr>
            </w:div>
          </w:divsChild>
        </w:div>
        <w:div w:id="108743073">
          <w:marLeft w:val="0"/>
          <w:marRight w:val="0"/>
          <w:marTop w:val="0"/>
          <w:marBottom w:val="0"/>
          <w:divBdr>
            <w:top w:val="none" w:sz="0" w:space="0" w:color="auto"/>
            <w:left w:val="none" w:sz="0" w:space="0" w:color="auto"/>
            <w:bottom w:val="none" w:sz="0" w:space="0" w:color="auto"/>
            <w:right w:val="none" w:sz="0" w:space="0" w:color="auto"/>
          </w:divBdr>
          <w:divsChild>
            <w:div w:id="1578054130">
              <w:marLeft w:val="0"/>
              <w:marRight w:val="0"/>
              <w:marTop w:val="0"/>
              <w:marBottom w:val="0"/>
              <w:divBdr>
                <w:top w:val="none" w:sz="0" w:space="0" w:color="auto"/>
                <w:left w:val="none" w:sz="0" w:space="0" w:color="auto"/>
                <w:bottom w:val="none" w:sz="0" w:space="0" w:color="auto"/>
                <w:right w:val="none" w:sz="0" w:space="0" w:color="auto"/>
              </w:divBdr>
            </w:div>
            <w:div w:id="948659509">
              <w:marLeft w:val="0"/>
              <w:marRight w:val="0"/>
              <w:marTop w:val="0"/>
              <w:marBottom w:val="0"/>
              <w:divBdr>
                <w:top w:val="none" w:sz="0" w:space="0" w:color="auto"/>
                <w:left w:val="none" w:sz="0" w:space="0" w:color="auto"/>
                <w:bottom w:val="none" w:sz="0" w:space="0" w:color="auto"/>
                <w:right w:val="none" w:sz="0" w:space="0" w:color="auto"/>
              </w:divBdr>
            </w:div>
            <w:div w:id="1075784604">
              <w:marLeft w:val="0"/>
              <w:marRight w:val="0"/>
              <w:marTop w:val="0"/>
              <w:marBottom w:val="0"/>
              <w:divBdr>
                <w:top w:val="none" w:sz="0" w:space="0" w:color="auto"/>
                <w:left w:val="none" w:sz="0" w:space="0" w:color="auto"/>
                <w:bottom w:val="none" w:sz="0" w:space="0" w:color="auto"/>
                <w:right w:val="none" w:sz="0" w:space="0" w:color="auto"/>
              </w:divBdr>
            </w:div>
          </w:divsChild>
        </w:div>
        <w:div w:id="124347834">
          <w:marLeft w:val="0"/>
          <w:marRight w:val="0"/>
          <w:marTop w:val="0"/>
          <w:marBottom w:val="0"/>
          <w:divBdr>
            <w:top w:val="none" w:sz="0" w:space="0" w:color="auto"/>
            <w:left w:val="none" w:sz="0" w:space="0" w:color="auto"/>
            <w:bottom w:val="none" w:sz="0" w:space="0" w:color="auto"/>
            <w:right w:val="none" w:sz="0" w:space="0" w:color="auto"/>
          </w:divBdr>
          <w:divsChild>
            <w:div w:id="1028406949">
              <w:marLeft w:val="0"/>
              <w:marRight w:val="0"/>
              <w:marTop w:val="0"/>
              <w:marBottom w:val="0"/>
              <w:divBdr>
                <w:top w:val="none" w:sz="0" w:space="0" w:color="auto"/>
                <w:left w:val="none" w:sz="0" w:space="0" w:color="auto"/>
                <w:bottom w:val="none" w:sz="0" w:space="0" w:color="auto"/>
                <w:right w:val="none" w:sz="0" w:space="0" w:color="auto"/>
              </w:divBdr>
            </w:div>
            <w:div w:id="1465349425">
              <w:marLeft w:val="0"/>
              <w:marRight w:val="0"/>
              <w:marTop w:val="0"/>
              <w:marBottom w:val="0"/>
              <w:divBdr>
                <w:top w:val="none" w:sz="0" w:space="0" w:color="auto"/>
                <w:left w:val="none" w:sz="0" w:space="0" w:color="auto"/>
                <w:bottom w:val="none" w:sz="0" w:space="0" w:color="auto"/>
                <w:right w:val="none" w:sz="0" w:space="0" w:color="auto"/>
              </w:divBdr>
            </w:div>
          </w:divsChild>
        </w:div>
        <w:div w:id="2133864403">
          <w:marLeft w:val="0"/>
          <w:marRight w:val="0"/>
          <w:marTop w:val="0"/>
          <w:marBottom w:val="0"/>
          <w:divBdr>
            <w:top w:val="none" w:sz="0" w:space="0" w:color="auto"/>
            <w:left w:val="none" w:sz="0" w:space="0" w:color="auto"/>
            <w:bottom w:val="none" w:sz="0" w:space="0" w:color="auto"/>
            <w:right w:val="none" w:sz="0" w:space="0" w:color="auto"/>
          </w:divBdr>
          <w:divsChild>
            <w:div w:id="1147357545">
              <w:marLeft w:val="0"/>
              <w:marRight w:val="0"/>
              <w:marTop w:val="0"/>
              <w:marBottom w:val="0"/>
              <w:divBdr>
                <w:top w:val="none" w:sz="0" w:space="0" w:color="auto"/>
                <w:left w:val="none" w:sz="0" w:space="0" w:color="auto"/>
                <w:bottom w:val="none" w:sz="0" w:space="0" w:color="auto"/>
                <w:right w:val="none" w:sz="0" w:space="0" w:color="auto"/>
              </w:divBdr>
            </w:div>
            <w:div w:id="1894342456">
              <w:marLeft w:val="0"/>
              <w:marRight w:val="0"/>
              <w:marTop w:val="0"/>
              <w:marBottom w:val="0"/>
              <w:divBdr>
                <w:top w:val="none" w:sz="0" w:space="0" w:color="auto"/>
                <w:left w:val="none" w:sz="0" w:space="0" w:color="auto"/>
                <w:bottom w:val="none" w:sz="0" w:space="0" w:color="auto"/>
                <w:right w:val="none" w:sz="0" w:space="0" w:color="auto"/>
              </w:divBdr>
            </w:div>
          </w:divsChild>
        </w:div>
        <w:div w:id="163250619">
          <w:marLeft w:val="0"/>
          <w:marRight w:val="0"/>
          <w:marTop w:val="0"/>
          <w:marBottom w:val="0"/>
          <w:divBdr>
            <w:top w:val="none" w:sz="0" w:space="0" w:color="auto"/>
            <w:left w:val="none" w:sz="0" w:space="0" w:color="auto"/>
            <w:bottom w:val="none" w:sz="0" w:space="0" w:color="auto"/>
            <w:right w:val="none" w:sz="0" w:space="0" w:color="auto"/>
          </w:divBdr>
          <w:divsChild>
            <w:div w:id="971861659">
              <w:marLeft w:val="0"/>
              <w:marRight w:val="0"/>
              <w:marTop w:val="0"/>
              <w:marBottom w:val="0"/>
              <w:divBdr>
                <w:top w:val="none" w:sz="0" w:space="0" w:color="auto"/>
                <w:left w:val="none" w:sz="0" w:space="0" w:color="auto"/>
                <w:bottom w:val="none" w:sz="0" w:space="0" w:color="auto"/>
                <w:right w:val="none" w:sz="0" w:space="0" w:color="auto"/>
              </w:divBdr>
            </w:div>
            <w:div w:id="1767533472">
              <w:marLeft w:val="0"/>
              <w:marRight w:val="0"/>
              <w:marTop w:val="0"/>
              <w:marBottom w:val="0"/>
              <w:divBdr>
                <w:top w:val="none" w:sz="0" w:space="0" w:color="auto"/>
                <w:left w:val="none" w:sz="0" w:space="0" w:color="auto"/>
                <w:bottom w:val="none" w:sz="0" w:space="0" w:color="auto"/>
                <w:right w:val="none" w:sz="0" w:space="0" w:color="auto"/>
              </w:divBdr>
            </w:div>
          </w:divsChild>
        </w:div>
        <w:div w:id="754935336">
          <w:marLeft w:val="0"/>
          <w:marRight w:val="0"/>
          <w:marTop w:val="0"/>
          <w:marBottom w:val="0"/>
          <w:divBdr>
            <w:top w:val="none" w:sz="0" w:space="0" w:color="auto"/>
            <w:left w:val="none" w:sz="0" w:space="0" w:color="auto"/>
            <w:bottom w:val="none" w:sz="0" w:space="0" w:color="auto"/>
            <w:right w:val="none" w:sz="0" w:space="0" w:color="auto"/>
          </w:divBdr>
          <w:divsChild>
            <w:div w:id="1918831125">
              <w:marLeft w:val="0"/>
              <w:marRight w:val="0"/>
              <w:marTop w:val="0"/>
              <w:marBottom w:val="0"/>
              <w:divBdr>
                <w:top w:val="none" w:sz="0" w:space="0" w:color="auto"/>
                <w:left w:val="none" w:sz="0" w:space="0" w:color="auto"/>
                <w:bottom w:val="none" w:sz="0" w:space="0" w:color="auto"/>
                <w:right w:val="none" w:sz="0" w:space="0" w:color="auto"/>
              </w:divBdr>
            </w:div>
            <w:div w:id="1564946882">
              <w:marLeft w:val="0"/>
              <w:marRight w:val="0"/>
              <w:marTop w:val="0"/>
              <w:marBottom w:val="0"/>
              <w:divBdr>
                <w:top w:val="none" w:sz="0" w:space="0" w:color="auto"/>
                <w:left w:val="none" w:sz="0" w:space="0" w:color="auto"/>
                <w:bottom w:val="none" w:sz="0" w:space="0" w:color="auto"/>
                <w:right w:val="none" w:sz="0" w:space="0" w:color="auto"/>
              </w:divBdr>
            </w:div>
            <w:div w:id="87504534">
              <w:marLeft w:val="0"/>
              <w:marRight w:val="0"/>
              <w:marTop w:val="0"/>
              <w:marBottom w:val="0"/>
              <w:divBdr>
                <w:top w:val="none" w:sz="0" w:space="0" w:color="auto"/>
                <w:left w:val="none" w:sz="0" w:space="0" w:color="auto"/>
                <w:bottom w:val="none" w:sz="0" w:space="0" w:color="auto"/>
                <w:right w:val="none" w:sz="0" w:space="0" w:color="auto"/>
              </w:divBdr>
            </w:div>
            <w:div w:id="848525775">
              <w:marLeft w:val="0"/>
              <w:marRight w:val="0"/>
              <w:marTop w:val="0"/>
              <w:marBottom w:val="0"/>
              <w:divBdr>
                <w:top w:val="none" w:sz="0" w:space="0" w:color="auto"/>
                <w:left w:val="none" w:sz="0" w:space="0" w:color="auto"/>
                <w:bottom w:val="none" w:sz="0" w:space="0" w:color="auto"/>
                <w:right w:val="none" w:sz="0" w:space="0" w:color="auto"/>
              </w:divBdr>
            </w:div>
          </w:divsChild>
        </w:div>
        <w:div w:id="1819421354">
          <w:marLeft w:val="0"/>
          <w:marRight w:val="0"/>
          <w:marTop w:val="0"/>
          <w:marBottom w:val="0"/>
          <w:divBdr>
            <w:top w:val="none" w:sz="0" w:space="0" w:color="auto"/>
            <w:left w:val="none" w:sz="0" w:space="0" w:color="auto"/>
            <w:bottom w:val="none" w:sz="0" w:space="0" w:color="auto"/>
            <w:right w:val="none" w:sz="0" w:space="0" w:color="auto"/>
          </w:divBdr>
          <w:divsChild>
            <w:div w:id="623384454">
              <w:marLeft w:val="0"/>
              <w:marRight w:val="0"/>
              <w:marTop w:val="0"/>
              <w:marBottom w:val="0"/>
              <w:divBdr>
                <w:top w:val="none" w:sz="0" w:space="0" w:color="auto"/>
                <w:left w:val="none" w:sz="0" w:space="0" w:color="auto"/>
                <w:bottom w:val="none" w:sz="0" w:space="0" w:color="auto"/>
                <w:right w:val="none" w:sz="0" w:space="0" w:color="auto"/>
              </w:divBdr>
            </w:div>
            <w:div w:id="18287109">
              <w:marLeft w:val="0"/>
              <w:marRight w:val="0"/>
              <w:marTop w:val="0"/>
              <w:marBottom w:val="0"/>
              <w:divBdr>
                <w:top w:val="none" w:sz="0" w:space="0" w:color="auto"/>
                <w:left w:val="none" w:sz="0" w:space="0" w:color="auto"/>
                <w:bottom w:val="none" w:sz="0" w:space="0" w:color="auto"/>
                <w:right w:val="none" w:sz="0" w:space="0" w:color="auto"/>
              </w:divBdr>
            </w:div>
          </w:divsChild>
        </w:div>
        <w:div w:id="1710840790">
          <w:marLeft w:val="0"/>
          <w:marRight w:val="0"/>
          <w:marTop w:val="0"/>
          <w:marBottom w:val="0"/>
          <w:divBdr>
            <w:top w:val="none" w:sz="0" w:space="0" w:color="auto"/>
            <w:left w:val="none" w:sz="0" w:space="0" w:color="auto"/>
            <w:bottom w:val="none" w:sz="0" w:space="0" w:color="auto"/>
            <w:right w:val="none" w:sz="0" w:space="0" w:color="auto"/>
          </w:divBdr>
          <w:divsChild>
            <w:div w:id="1661494696">
              <w:marLeft w:val="0"/>
              <w:marRight w:val="0"/>
              <w:marTop w:val="0"/>
              <w:marBottom w:val="0"/>
              <w:divBdr>
                <w:top w:val="none" w:sz="0" w:space="0" w:color="auto"/>
                <w:left w:val="none" w:sz="0" w:space="0" w:color="auto"/>
                <w:bottom w:val="none" w:sz="0" w:space="0" w:color="auto"/>
                <w:right w:val="none" w:sz="0" w:space="0" w:color="auto"/>
              </w:divBdr>
            </w:div>
            <w:div w:id="2032875626">
              <w:marLeft w:val="0"/>
              <w:marRight w:val="0"/>
              <w:marTop w:val="0"/>
              <w:marBottom w:val="0"/>
              <w:divBdr>
                <w:top w:val="none" w:sz="0" w:space="0" w:color="auto"/>
                <w:left w:val="none" w:sz="0" w:space="0" w:color="auto"/>
                <w:bottom w:val="none" w:sz="0" w:space="0" w:color="auto"/>
                <w:right w:val="none" w:sz="0" w:space="0" w:color="auto"/>
              </w:divBdr>
            </w:div>
          </w:divsChild>
        </w:div>
        <w:div w:id="981036114">
          <w:marLeft w:val="0"/>
          <w:marRight w:val="0"/>
          <w:marTop w:val="0"/>
          <w:marBottom w:val="0"/>
          <w:divBdr>
            <w:top w:val="none" w:sz="0" w:space="0" w:color="auto"/>
            <w:left w:val="none" w:sz="0" w:space="0" w:color="auto"/>
            <w:bottom w:val="none" w:sz="0" w:space="0" w:color="auto"/>
            <w:right w:val="none" w:sz="0" w:space="0" w:color="auto"/>
          </w:divBdr>
          <w:divsChild>
            <w:div w:id="1087655205">
              <w:marLeft w:val="0"/>
              <w:marRight w:val="0"/>
              <w:marTop w:val="0"/>
              <w:marBottom w:val="0"/>
              <w:divBdr>
                <w:top w:val="none" w:sz="0" w:space="0" w:color="auto"/>
                <w:left w:val="none" w:sz="0" w:space="0" w:color="auto"/>
                <w:bottom w:val="none" w:sz="0" w:space="0" w:color="auto"/>
                <w:right w:val="none" w:sz="0" w:space="0" w:color="auto"/>
              </w:divBdr>
            </w:div>
            <w:div w:id="867334307">
              <w:marLeft w:val="0"/>
              <w:marRight w:val="0"/>
              <w:marTop w:val="0"/>
              <w:marBottom w:val="0"/>
              <w:divBdr>
                <w:top w:val="none" w:sz="0" w:space="0" w:color="auto"/>
                <w:left w:val="none" w:sz="0" w:space="0" w:color="auto"/>
                <w:bottom w:val="none" w:sz="0" w:space="0" w:color="auto"/>
                <w:right w:val="none" w:sz="0" w:space="0" w:color="auto"/>
              </w:divBdr>
            </w:div>
            <w:div w:id="785196149">
              <w:marLeft w:val="0"/>
              <w:marRight w:val="0"/>
              <w:marTop w:val="0"/>
              <w:marBottom w:val="0"/>
              <w:divBdr>
                <w:top w:val="none" w:sz="0" w:space="0" w:color="auto"/>
                <w:left w:val="none" w:sz="0" w:space="0" w:color="auto"/>
                <w:bottom w:val="none" w:sz="0" w:space="0" w:color="auto"/>
                <w:right w:val="none" w:sz="0" w:space="0" w:color="auto"/>
              </w:divBdr>
            </w:div>
            <w:div w:id="1075399098">
              <w:marLeft w:val="0"/>
              <w:marRight w:val="0"/>
              <w:marTop w:val="0"/>
              <w:marBottom w:val="0"/>
              <w:divBdr>
                <w:top w:val="none" w:sz="0" w:space="0" w:color="auto"/>
                <w:left w:val="none" w:sz="0" w:space="0" w:color="auto"/>
                <w:bottom w:val="none" w:sz="0" w:space="0" w:color="auto"/>
                <w:right w:val="none" w:sz="0" w:space="0" w:color="auto"/>
              </w:divBdr>
            </w:div>
            <w:div w:id="54666810">
              <w:marLeft w:val="0"/>
              <w:marRight w:val="0"/>
              <w:marTop w:val="0"/>
              <w:marBottom w:val="0"/>
              <w:divBdr>
                <w:top w:val="none" w:sz="0" w:space="0" w:color="auto"/>
                <w:left w:val="none" w:sz="0" w:space="0" w:color="auto"/>
                <w:bottom w:val="none" w:sz="0" w:space="0" w:color="auto"/>
                <w:right w:val="none" w:sz="0" w:space="0" w:color="auto"/>
              </w:divBdr>
            </w:div>
            <w:div w:id="507333277">
              <w:marLeft w:val="0"/>
              <w:marRight w:val="0"/>
              <w:marTop w:val="0"/>
              <w:marBottom w:val="0"/>
              <w:divBdr>
                <w:top w:val="none" w:sz="0" w:space="0" w:color="auto"/>
                <w:left w:val="none" w:sz="0" w:space="0" w:color="auto"/>
                <w:bottom w:val="none" w:sz="0" w:space="0" w:color="auto"/>
                <w:right w:val="none" w:sz="0" w:space="0" w:color="auto"/>
              </w:divBdr>
            </w:div>
            <w:div w:id="2020306943">
              <w:marLeft w:val="0"/>
              <w:marRight w:val="0"/>
              <w:marTop w:val="0"/>
              <w:marBottom w:val="0"/>
              <w:divBdr>
                <w:top w:val="none" w:sz="0" w:space="0" w:color="auto"/>
                <w:left w:val="none" w:sz="0" w:space="0" w:color="auto"/>
                <w:bottom w:val="none" w:sz="0" w:space="0" w:color="auto"/>
                <w:right w:val="none" w:sz="0" w:space="0" w:color="auto"/>
              </w:divBdr>
            </w:div>
          </w:divsChild>
        </w:div>
        <w:div w:id="956106172">
          <w:marLeft w:val="0"/>
          <w:marRight w:val="0"/>
          <w:marTop w:val="0"/>
          <w:marBottom w:val="0"/>
          <w:divBdr>
            <w:top w:val="none" w:sz="0" w:space="0" w:color="auto"/>
            <w:left w:val="none" w:sz="0" w:space="0" w:color="auto"/>
            <w:bottom w:val="none" w:sz="0" w:space="0" w:color="auto"/>
            <w:right w:val="none" w:sz="0" w:space="0" w:color="auto"/>
          </w:divBdr>
          <w:divsChild>
            <w:div w:id="498469916">
              <w:marLeft w:val="0"/>
              <w:marRight w:val="0"/>
              <w:marTop w:val="0"/>
              <w:marBottom w:val="0"/>
              <w:divBdr>
                <w:top w:val="none" w:sz="0" w:space="0" w:color="auto"/>
                <w:left w:val="none" w:sz="0" w:space="0" w:color="auto"/>
                <w:bottom w:val="none" w:sz="0" w:space="0" w:color="auto"/>
                <w:right w:val="none" w:sz="0" w:space="0" w:color="auto"/>
              </w:divBdr>
            </w:div>
            <w:div w:id="198469918">
              <w:marLeft w:val="0"/>
              <w:marRight w:val="0"/>
              <w:marTop w:val="0"/>
              <w:marBottom w:val="0"/>
              <w:divBdr>
                <w:top w:val="none" w:sz="0" w:space="0" w:color="auto"/>
                <w:left w:val="none" w:sz="0" w:space="0" w:color="auto"/>
                <w:bottom w:val="none" w:sz="0" w:space="0" w:color="auto"/>
                <w:right w:val="none" w:sz="0" w:space="0" w:color="auto"/>
              </w:divBdr>
            </w:div>
            <w:div w:id="1313754849">
              <w:marLeft w:val="0"/>
              <w:marRight w:val="0"/>
              <w:marTop w:val="0"/>
              <w:marBottom w:val="0"/>
              <w:divBdr>
                <w:top w:val="none" w:sz="0" w:space="0" w:color="auto"/>
                <w:left w:val="none" w:sz="0" w:space="0" w:color="auto"/>
                <w:bottom w:val="none" w:sz="0" w:space="0" w:color="auto"/>
                <w:right w:val="none" w:sz="0" w:space="0" w:color="auto"/>
              </w:divBdr>
            </w:div>
            <w:div w:id="1040546903">
              <w:marLeft w:val="0"/>
              <w:marRight w:val="0"/>
              <w:marTop w:val="0"/>
              <w:marBottom w:val="0"/>
              <w:divBdr>
                <w:top w:val="none" w:sz="0" w:space="0" w:color="auto"/>
                <w:left w:val="none" w:sz="0" w:space="0" w:color="auto"/>
                <w:bottom w:val="none" w:sz="0" w:space="0" w:color="auto"/>
                <w:right w:val="none" w:sz="0" w:space="0" w:color="auto"/>
              </w:divBdr>
            </w:div>
          </w:divsChild>
        </w:div>
        <w:div w:id="478621782">
          <w:marLeft w:val="0"/>
          <w:marRight w:val="0"/>
          <w:marTop w:val="0"/>
          <w:marBottom w:val="0"/>
          <w:divBdr>
            <w:top w:val="none" w:sz="0" w:space="0" w:color="auto"/>
            <w:left w:val="none" w:sz="0" w:space="0" w:color="auto"/>
            <w:bottom w:val="none" w:sz="0" w:space="0" w:color="auto"/>
            <w:right w:val="none" w:sz="0" w:space="0" w:color="auto"/>
          </w:divBdr>
          <w:divsChild>
            <w:div w:id="154540149">
              <w:marLeft w:val="0"/>
              <w:marRight w:val="0"/>
              <w:marTop w:val="0"/>
              <w:marBottom w:val="0"/>
              <w:divBdr>
                <w:top w:val="none" w:sz="0" w:space="0" w:color="auto"/>
                <w:left w:val="none" w:sz="0" w:space="0" w:color="auto"/>
                <w:bottom w:val="none" w:sz="0" w:space="0" w:color="auto"/>
                <w:right w:val="none" w:sz="0" w:space="0" w:color="auto"/>
              </w:divBdr>
            </w:div>
            <w:div w:id="1210722901">
              <w:marLeft w:val="0"/>
              <w:marRight w:val="0"/>
              <w:marTop w:val="0"/>
              <w:marBottom w:val="0"/>
              <w:divBdr>
                <w:top w:val="none" w:sz="0" w:space="0" w:color="auto"/>
                <w:left w:val="none" w:sz="0" w:space="0" w:color="auto"/>
                <w:bottom w:val="none" w:sz="0" w:space="0" w:color="auto"/>
                <w:right w:val="none" w:sz="0" w:space="0" w:color="auto"/>
              </w:divBdr>
            </w:div>
          </w:divsChild>
        </w:div>
        <w:div w:id="1878927173">
          <w:marLeft w:val="0"/>
          <w:marRight w:val="0"/>
          <w:marTop w:val="0"/>
          <w:marBottom w:val="0"/>
          <w:divBdr>
            <w:top w:val="none" w:sz="0" w:space="0" w:color="auto"/>
            <w:left w:val="none" w:sz="0" w:space="0" w:color="auto"/>
            <w:bottom w:val="none" w:sz="0" w:space="0" w:color="auto"/>
            <w:right w:val="none" w:sz="0" w:space="0" w:color="auto"/>
          </w:divBdr>
          <w:divsChild>
            <w:div w:id="2088766186">
              <w:marLeft w:val="0"/>
              <w:marRight w:val="0"/>
              <w:marTop w:val="0"/>
              <w:marBottom w:val="0"/>
              <w:divBdr>
                <w:top w:val="none" w:sz="0" w:space="0" w:color="auto"/>
                <w:left w:val="none" w:sz="0" w:space="0" w:color="auto"/>
                <w:bottom w:val="none" w:sz="0" w:space="0" w:color="auto"/>
                <w:right w:val="none" w:sz="0" w:space="0" w:color="auto"/>
              </w:divBdr>
            </w:div>
            <w:div w:id="757482358">
              <w:marLeft w:val="0"/>
              <w:marRight w:val="0"/>
              <w:marTop w:val="0"/>
              <w:marBottom w:val="0"/>
              <w:divBdr>
                <w:top w:val="none" w:sz="0" w:space="0" w:color="auto"/>
                <w:left w:val="none" w:sz="0" w:space="0" w:color="auto"/>
                <w:bottom w:val="none" w:sz="0" w:space="0" w:color="auto"/>
                <w:right w:val="none" w:sz="0" w:space="0" w:color="auto"/>
              </w:divBdr>
            </w:div>
            <w:div w:id="418059555">
              <w:marLeft w:val="0"/>
              <w:marRight w:val="0"/>
              <w:marTop w:val="0"/>
              <w:marBottom w:val="0"/>
              <w:divBdr>
                <w:top w:val="none" w:sz="0" w:space="0" w:color="auto"/>
                <w:left w:val="none" w:sz="0" w:space="0" w:color="auto"/>
                <w:bottom w:val="none" w:sz="0" w:space="0" w:color="auto"/>
                <w:right w:val="none" w:sz="0" w:space="0" w:color="auto"/>
              </w:divBdr>
            </w:div>
          </w:divsChild>
        </w:div>
        <w:div w:id="227156629">
          <w:marLeft w:val="0"/>
          <w:marRight w:val="0"/>
          <w:marTop w:val="0"/>
          <w:marBottom w:val="0"/>
          <w:divBdr>
            <w:top w:val="none" w:sz="0" w:space="0" w:color="auto"/>
            <w:left w:val="none" w:sz="0" w:space="0" w:color="auto"/>
            <w:bottom w:val="none" w:sz="0" w:space="0" w:color="auto"/>
            <w:right w:val="none" w:sz="0" w:space="0" w:color="auto"/>
          </w:divBdr>
          <w:divsChild>
            <w:div w:id="209075487">
              <w:marLeft w:val="0"/>
              <w:marRight w:val="0"/>
              <w:marTop w:val="0"/>
              <w:marBottom w:val="0"/>
              <w:divBdr>
                <w:top w:val="none" w:sz="0" w:space="0" w:color="auto"/>
                <w:left w:val="none" w:sz="0" w:space="0" w:color="auto"/>
                <w:bottom w:val="none" w:sz="0" w:space="0" w:color="auto"/>
                <w:right w:val="none" w:sz="0" w:space="0" w:color="auto"/>
              </w:divBdr>
            </w:div>
            <w:div w:id="1903831120">
              <w:marLeft w:val="0"/>
              <w:marRight w:val="0"/>
              <w:marTop w:val="0"/>
              <w:marBottom w:val="0"/>
              <w:divBdr>
                <w:top w:val="none" w:sz="0" w:space="0" w:color="auto"/>
                <w:left w:val="none" w:sz="0" w:space="0" w:color="auto"/>
                <w:bottom w:val="none" w:sz="0" w:space="0" w:color="auto"/>
                <w:right w:val="none" w:sz="0" w:space="0" w:color="auto"/>
              </w:divBdr>
            </w:div>
          </w:divsChild>
        </w:div>
        <w:div w:id="2048023868">
          <w:marLeft w:val="0"/>
          <w:marRight w:val="0"/>
          <w:marTop w:val="0"/>
          <w:marBottom w:val="0"/>
          <w:divBdr>
            <w:top w:val="none" w:sz="0" w:space="0" w:color="auto"/>
            <w:left w:val="none" w:sz="0" w:space="0" w:color="auto"/>
            <w:bottom w:val="none" w:sz="0" w:space="0" w:color="auto"/>
            <w:right w:val="none" w:sz="0" w:space="0" w:color="auto"/>
          </w:divBdr>
          <w:divsChild>
            <w:div w:id="1075200896">
              <w:marLeft w:val="0"/>
              <w:marRight w:val="0"/>
              <w:marTop w:val="0"/>
              <w:marBottom w:val="0"/>
              <w:divBdr>
                <w:top w:val="none" w:sz="0" w:space="0" w:color="auto"/>
                <w:left w:val="none" w:sz="0" w:space="0" w:color="auto"/>
                <w:bottom w:val="none" w:sz="0" w:space="0" w:color="auto"/>
                <w:right w:val="none" w:sz="0" w:space="0" w:color="auto"/>
              </w:divBdr>
            </w:div>
            <w:div w:id="352809972">
              <w:marLeft w:val="0"/>
              <w:marRight w:val="0"/>
              <w:marTop w:val="0"/>
              <w:marBottom w:val="0"/>
              <w:divBdr>
                <w:top w:val="none" w:sz="0" w:space="0" w:color="auto"/>
                <w:left w:val="none" w:sz="0" w:space="0" w:color="auto"/>
                <w:bottom w:val="none" w:sz="0" w:space="0" w:color="auto"/>
                <w:right w:val="none" w:sz="0" w:space="0" w:color="auto"/>
              </w:divBdr>
            </w:div>
            <w:div w:id="856367">
              <w:marLeft w:val="0"/>
              <w:marRight w:val="0"/>
              <w:marTop w:val="0"/>
              <w:marBottom w:val="0"/>
              <w:divBdr>
                <w:top w:val="none" w:sz="0" w:space="0" w:color="auto"/>
                <w:left w:val="none" w:sz="0" w:space="0" w:color="auto"/>
                <w:bottom w:val="none" w:sz="0" w:space="0" w:color="auto"/>
                <w:right w:val="none" w:sz="0" w:space="0" w:color="auto"/>
              </w:divBdr>
            </w:div>
            <w:div w:id="947783023">
              <w:marLeft w:val="0"/>
              <w:marRight w:val="0"/>
              <w:marTop w:val="0"/>
              <w:marBottom w:val="0"/>
              <w:divBdr>
                <w:top w:val="none" w:sz="0" w:space="0" w:color="auto"/>
                <w:left w:val="none" w:sz="0" w:space="0" w:color="auto"/>
                <w:bottom w:val="none" w:sz="0" w:space="0" w:color="auto"/>
                <w:right w:val="none" w:sz="0" w:space="0" w:color="auto"/>
              </w:divBdr>
            </w:div>
            <w:div w:id="1867525137">
              <w:marLeft w:val="0"/>
              <w:marRight w:val="0"/>
              <w:marTop w:val="0"/>
              <w:marBottom w:val="0"/>
              <w:divBdr>
                <w:top w:val="none" w:sz="0" w:space="0" w:color="auto"/>
                <w:left w:val="none" w:sz="0" w:space="0" w:color="auto"/>
                <w:bottom w:val="none" w:sz="0" w:space="0" w:color="auto"/>
                <w:right w:val="none" w:sz="0" w:space="0" w:color="auto"/>
              </w:divBdr>
            </w:div>
            <w:div w:id="465705040">
              <w:marLeft w:val="0"/>
              <w:marRight w:val="0"/>
              <w:marTop w:val="0"/>
              <w:marBottom w:val="0"/>
              <w:divBdr>
                <w:top w:val="none" w:sz="0" w:space="0" w:color="auto"/>
                <w:left w:val="none" w:sz="0" w:space="0" w:color="auto"/>
                <w:bottom w:val="none" w:sz="0" w:space="0" w:color="auto"/>
                <w:right w:val="none" w:sz="0" w:space="0" w:color="auto"/>
              </w:divBdr>
            </w:div>
            <w:div w:id="1322076137">
              <w:marLeft w:val="0"/>
              <w:marRight w:val="0"/>
              <w:marTop w:val="0"/>
              <w:marBottom w:val="0"/>
              <w:divBdr>
                <w:top w:val="none" w:sz="0" w:space="0" w:color="auto"/>
                <w:left w:val="none" w:sz="0" w:space="0" w:color="auto"/>
                <w:bottom w:val="none" w:sz="0" w:space="0" w:color="auto"/>
                <w:right w:val="none" w:sz="0" w:space="0" w:color="auto"/>
              </w:divBdr>
            </w:div>
            <w:div w:id="1630625525">
              <w:marLeft w:val="0"/>
              <w:marRight w:val="0"/>
              <w:marTop w:val="0"/>
              <w:marBottom w:val="0"/>
              <w:divBdr>
                <w:top w:val="none" w:sz="0" w:space="0" w:color="auto"/>
                <w:left w:val="none" w:sz="0" w:space="0" w:color="auto"/>
                <w:bottom w:val="none" w:sz="0" w:space="0" w:color="auto"/>
                <w:right w:val="none" w:sz="0" w:space="0" w:color="auto"/>
              </w:divBdr>
            </w:div>
            <w:div w:id="262687326">
              <w:marLeft w:val="0"/>
              <w:marRight w:val="0"/>
              <w:marTop w:val="0"/>
              <w:marBottom w:val="0"/>
              <w:divBdr>
                <w:top w:val="none" w:sz="0" w:space="0" w:color="auto"/>
                <w:left w:val="none" w:sz="0" w:space="0" w:color="auto"/>
                <w:bottom w:val="none" w:sz="0" w:space="0" w:color="auto"/>
                <w:right w:val="none" w:sz="0" w:space="0" w:color="auto"/>
              </w:divBdr>
            </w:div>
            <w:div w:id="458186640">
              <w:marLeft w:val="0"/>
              <w:marRight w:val="0"/>
              <w:marTop w:val="0"/>
              <w:marBottom w:val="0"/>
              <w:divBdr>
                <w:top w:val="none" w:sz="0" w:space="0" w:color="auto"/>
                <w:left w:val="none" w:sz="0" w:space="0" w:color="auto"/>
                <w:bottom w:val="none" w:sz="0" w:space="0" w:color="auto"/>
                <w:right w:val="none" w:sz="0" w:space="0" w:color="auto"/>
              </w:divBdr>
            </w:div>
            <w:div w:id="1205484597">
              <w:marLeft w:val="0"/>
              <w:marRight w:val="0"/>
              <w:marTop w:val="0"/>
              <w:marBottom w:val="0"/>
              <w:divBdr>
                <w:top w:val="none" w:sz="0" w:space="0" w:color="auto"/>
                <w:left w:val="none" w:sz="0" w:space="0" w:color="auto"/>
                <w:bottom w:val="none" w:sz="0" w:space="0" w:color="auto"/>
                <w:right w:val="none" w:sz="0" w:space="0" w:color="auto"/>
              </w:divBdr>
            </w:div>
            <w:div w:id="1629318596">
              <w:marLeft w:val="0"/>
              <w:marRight w:val="0"/>
              <w:marTop w:val="0"/>
              <w:marBottom w:val="0"/>
              <w:divBdr>
                <w:top w:val="none" w:sz="0" w:space="0" w:color="auto"/>
                <w:left w:val="none" w:sz="0" w:space="0" w:color="auto"/>
                <w:bottom w:val="none" w:sz="0" w:space="0" w:color="auto"/>
                <w:right w:val="none" w:sz="0" w:space="0" w:color="auto"/>
              </w:divBdr>
            </w:div>
            <w:div w:id="799802540">
              <w:marLeft w:val="0"/>
              <w:marRight w:val="0"/>
              <w:marTop w:val="0"/>
              <w:marBottom w:val="0"/>
              <w:divBdr>
                <w:top w:val="none" w:sz="0" w:space="0" w:color="auto"/>
                <w:left w:val="none" w:sz="0" w:space="0" w:color="auto"/>
                <w:bottom w:val="none" w:sz="0" w:space="0" w:color="auto"/>
                <w:right w:val="none" w:sz="0" w:space="0" w:color="auto"/>
              </w:divBdr>
            </w:div>
            <w:div w:id="1448692673">
              <w:marLeft w:val="0"/>
              <w:marRight w:val="0"/>
              <w:marTop w:val="0"/>
              <w:marBottom w:val="0"/>
              <w:divBdr>
                <w:top w:val="none" w:sz="0" w:space="0" w:color="auto"/>
                <w:left w:val="none" w:sz="0" w:space="0" w:color="auto"/>
                <w:bottom w:val="none" w:sz="0" w:space="0" w:color="auto"/>
                <w:right w:val="none" w:sz="0" w:space="0" w:color="auto"/>
              </w:divBdr>
            </w:div>
            <w:div w:id="1308632340">
              <w:marLeft w:val="0"/>
              <w:marRight w:val="0"/>
              <w:marTop w:val="0"/>
              <w:marBottom w:val="0"/>
              <w:divBdr>
                <w:top w:val="none" w:sz="0" w:space="0" w:color="auto"/>
                <w:left w:val="none" w:sz="0" w:space="0" w:color="auto"/>
                <w:bottom w:val="none" w:sz="0" w:space="0" w:color="auto"/>
                <w:right w:val="none" w:sz="0" w:space="0" w:color="auto"/>
              </w:divBdr>
            </w:div>
          </w:divsChild>
        </w:div>
        <w:div w:id="954143118">
          <w:marLeft w:val="0"/>
          <w:marRight w:val="0"/>
          <w:marTop w:val="0"/>
          <w:marBottom w:val="0"/>
          <w:divBdr>
            <w:top w:val="none" w:sz="0" w:space="0" w:color="auto"/>
            <w:left w:val="none" w:sz="0" w:space="0" w:color="auto"/>
            <w:bottom w:val="none" w:sz="0" w:space="0" w:color="auto"/>
            <w:right w:val="none" w:sz="0" w:space="0" w:color="auto"/>
          </w:divBdr>
          <w:divsChild>
            <w:div w:id="1952857025">
              <w:marLeft w:val="0"/>
              <w:marRight w:val="0"/>
              <w:marTop w:val="0"/>
              <w:marBottom w:val="0"/>
              <w:divBdr>
                <w:top w:val="none" w:sz="0" w:space="0" w:color="auto"/>
                <w:left w:val="none" w:sz="0" w:space="0" w:color="auto"/>
                <w:bottom w:val="none" w:sz="0" w:space="0" w:color="auto"/>
                <w:right w:val="none" w:sz="0" w:space="0" w:color="auto"/>
              </w:divBdr>
            </w:div>
            <w:div w:id="1684740985">
              <w:marLeft w:val="0"/>
              <w:marRight w:val="0"/>
              <w:marTop w:val="0"/>
              <w:marBottom w:val="0"/>
              <w:divBdr>
                <w:top w:val="none" w:sz="0" w:space="0" w:color="auto"/>
                <w:left w:val="none" w:sz="0" w:space="0" w:color="auto"/>
                <w:bottom w:val="none" w:sz="0" w:space="0" w:color="auto"/>
                <w:right w:val="none" w:sz="0" w:space="0" w:color="auto"/>
              </w:divBdr>
            </w:div>
            <w:div w:id="14894116">
              <w:marLeft w:val="0"/>
              <w:marRight w:val="0"/>
              <w:marTop w:val="0"/>
              <w:marBottom w:val="0"/>
              <w:divBdr>
                <w:top w:val="none" w:sz="0" w:space="0" w:color="auto"/>
                <w:left w:val="none" w:sz="0" w:space="0" w:color="auto"/>
                <w:bottom w:val="none" w:sz="0" w:space="0" w:color="auto"/>
                <w:right w:val="none" w:sz="0" w:space="0" w:color="auto"/>
              </w:divBdr>
            </w:div>
          </w:divsChild>
        </w:div>
        <w:div w:id="1399598692">
          <w:marLeft w:val="0"/>
          <w:marRight w:val="0"/>
          <w:marTop w:val="0"/>
          <w:marBottom w:val="0"/>
          <w:divBdr>
            <w:top w:val="none" w:sz="0" w:space="0" w:color="auto"/>
            <w:left w:val="none" w:sz="0" w:space="0" w:color="auto"/>
            <w:bottom w:val="none" w:sz="0" w:space="0" w:color="auto"/>
            <w:right w:val="none" w:sz="0" w:space="0" w:color="auto"/>
          </w:divBdr>
          <w:divsChild>
            <w:div w:id="251135050">
              <w:marLeft w:val="0"/>
              <w:marRight w:val="0"/>
              <w:marTop w:val="0"/>
              <w:marBottom w:val="0"/>
              <w:divBdr>
                <w:top w:val="none" w:sz="0" w:space="0" w:color="auto"/>
                <w:left w:val="none" w:sz="0" w:space="0" w:color="auto"/>
                <w:bottom w:val="none" w:sz="0" w:space="0" w:color="auto"/>
                <w:right w:val="none" w:sz="0" w:space="0" w:color="auto"/>
              </w:divBdr>
            </w:div>
            <w:div w:id="656959250">
              <w:marLeft w:val="0"/>
              <w:marRight w:val="0"/>
              <w:marTop w:val="0"/>
              <w:marBottom w:val="0"/>
              <w:divBdr>
                <w:top w:val="none" w:sz="0" w:space="0" w:color="auto"/>
                <w:left w:val="none" w:sz="0" w:space="0" w:color="auto"/>
                <w:bottom w:val="none" w:sz="0" w:space="0" w:color="auto"/>
                <w:right w:val="none" w:sz="0" w:space="0" w:color="auto"/>
              </w:divBdr>
            </w:div>
          </w:divsChild>
        </w:div>
        <w:div w:id="422536744">
          <w:marLeft w:val="0"/>
          <w:marRight w:val="0"/>
          <w:marTop w:val="0"/>
          <w:marBottom w:val="0"/>
          <w:divBdr>
            <w:top w:val="none" w:sz="0" w:space="0" w:color="auto"/>
            <w:left w:val="none" w:sz="0" w:space="0" w:color="auto"/>
            <w:bottom w:val="none" w:sz="0" w:space="0" w:color="auto"/>
            <w:right w:val="none" w:sz="0" w:space="0" w:color="auto"/>
          </w:divBdr>
          <w:divsChild>
            <w:div w:id="1058018376">
              <w:marLeft w:val="0"/>
              <w:marRight w:val="0"/>
              <w:marTop w:val="0"/>
              <w:marBottom w:val="0"/>
              <w:divBdr>
                <w:top w:val="none" w:sz="0" w:space="0" w:color="auto"/>
                <w:left w:val="none" w:sz="0" w:space="0" w:color="auto"/>
                <w:bottom w:val="none" w:sz="0" w:space="0" w:color="auto"/>
                <w:right w:val="none" w:sz="0" w:space="0" w:color="auto"/>
              </w:divBdr>
            </w:div>
          </w:divsChild>
        </w:div>
        <w:div w:id="1993020913">
          <w:marLeft w:val="0"/>
          <w:marRight w:val="0"/>
          <w:marTop w:val="0"/>
          <w:marBottom w:val="0"/>
          <w:divBdr>
            <w:top w:val="none" w:sz="0" w:space="0" w:color="auto"/>
            <w:left w:val="none" w:sz="0" w:space="0" w:color="auto"/>
            <w:bottom w:val="none" w:sz="0" w:space="0" w:color="auto"/>
            <w:right w:val="none" w:sz="0" w:space="0" w:color="auto"/>
          </w:divBdr>
          <w:divsChild>
            <w:div w:id="557666971">
              <w:marLeft w:val="0"/>
              <w:marRight w:val="0"/>
              <w:marTop w:val="0"/>
              <w:marBottom w:val="0"/>
              <w:divBdr>
                <w:top w:val="none" w:sz="0" w:space="0" w:color="auto"/>
                <w:left w:val="none" w:sz="0" w:space="0" w:color="auto"/>
                <w:bottom w:val="none" w:sz="0" w:space="0" w:color="auto"/>
                <w:right w:val="none" w:sz="0" w:space="0" w:color="auto"/>
              </w:divBdr>
            </w:div>
            <w:div w:id="845748520">
              <w:marLeft w:val="0"/>
              <w:marRight w:val="0"/>
              <w:marTop w:val="0"/>
              <w:marBottom w:val="0"/>
              <w:divBdr>
                <w:top w:val="none" w:sz="0" w:space="0" w:color="auto"/>
                <w:left w:val="none" w:sz="0" w:space="0" w:color="auto"/>
                <w:bottom w:val="none" w:sz="0" w:space="0" w:color="auto"/>
                <w:right w:val="none" w:sz="0" w:space="0" w:color="auto"/>
              </w:divBdr>
            </w:div>
            <w:div w:id="447284980">
              <w:marLeft w:val="0"/>
              <w:marRight w:val="0"/>
              <w:marTop w:val="0"/>
              <w:marBottom w:val="0"/>
              <w:divBdr>
                <w:top w:val="none" w:sz="0" w:space="0" w:color="auto"/>
                <w:left w:val="none" w:sz="0" w:space="0" w:color="auto"/>
                <w:bottom w:val="none" w:sz="0" w:space="0" w:color="auto"/>
                <w:right w:val="none" w:sz="0" w:space="0" w:color="auto"/>
              </w:divBdr>
            </w:div>
            <w:div w:id="1396246505">
              <w:marLeft w:val="0"/>
              <w:marRight w:val="0"/>
              <w:marTop w:val="0"/>
              <w:marBottom w:val="0"/>
              <w:divBdr>
                <w:top w:val="none" w:sz="0" w:space="0" w:color="auto"/>
                <w:left w:val="none" w:sz="0" w:space="0" w:color="auto"/>
                <w:bottom w:val="none" w:sz="0" w:space="0" w:color="auto"/>
                <w:right w:val="none" w:sz="0" w:space="0" w:color="auto"/>
              </w:divBdr>
            </w:div>
          </w:divsChild>
        </w:div>
        <w:div w:id="1519199181">
          <w:marLeft w:val="0"/>
          <w:marRight w:val="0"/>
          <w:marTop w:val="0"/>
          <w:marBottom w:val="0"/>
          <w:divBdr>
            <w:top w:val="none" w:sz="0" w:space="0" w:color="auto"/>
            <w:left w:val="none" w:sz="0" w:space="0" w:color="auto"/>
            <w:bottom w:val="none" w:sz="0" w:space="0" w:color="auto"/>
            <w:right w:val="none" w:sz="0" w:space="0" w:color="auto"/>
          </w:divBdr>
          <w:divsChild>
            <w:div w:id="1086074144">
              <w:marLeft w:val="0"/>
              <w:marRight w:val="0"/>
              <w:marTop w:val="0"/>
              <w:marBottom w:val="0"/>
              <w:divBdr>
                <w:top w:val="none" w:sz="0" w:space="0" w:color="auto"/>
                <w:left w:val="none" w:sz="0" w:space="0" w:color="auto"/>
                <w:bottom w:val="none" w:sz="0" w:space="0" w:color="auto"/>
                <w:right w:val="none" w:sz="0" w:space="0" w:color="auto"/>
              </w:divBdr>
            </w:div>
            <w:div w:id="1132216146">
              <w:marLeft w:val="0"/>
              <w:marRight w:val="0"/>
              <w:marTop w:val="0"/>
              <w:marBottom w:val="0"/>
              <w:divBdr>
                <w:top w:val="none" w:sz="0" w:space="0" w:color="auto"/>
                <w:left w:val="none" w:sz="0" w:space="0" w:color="auto"/>
                <w:bottom w:val="none" w:sz="0" w:space="0" w:color="auto"/>
                <w:right w:val="none" w:sz="0" w:space="0" w:color="auto"/>
              </w:divBdr>
            </w:div>
          </w:divsChild>
        </w:div>
        <w:div w:id="830608463">
          <w:marLeft w:val="0"/>
          <w:marRight w:val="0"/>
          <w:marTop w:val="0"/>
          <w:marBottom w:val="0"/>
          <w:divBdr>
            <w:top w:val="none" w:sz="0" w:space="0" w:color="auto"/>
            <w:left w:val="none" w:sz="0" w:space="0" w:color="auto"/>
            <w:bottom w:val="none" w:sz="0" w:space="0" w:color="auto"/>
            <w:right w:val="none" w:sz="0" w:space="0" w:color="auto"/>
          </w:divBdr>
          <w:divsChild>
            <w:div w:id="2122604843">
              <w:marLeft w:val="0"/>
              <w:marRight w:val="0"/>
              <w:marTop w:val="0"/>
              <w:marBottom w:val="0"/>
              <w:divBdr>
                <w:top w:val="none" w:sz="0" w:space="0" w:color="auto"/>
                <w:left w:val="none" w:sz="0" w:space="0" w:color="auto"/>
                <w:bottom w:val="none" w:sz="0" w:space="0" w:color="auto"/>
                <w:right w:val="none" w:sz="0" w:space="0" w:color="auto"/>
              </w:divBdr>
            </w:div>
            <w:div w:id="1587038448">
              <w:marLeft w:val="0"/>
              <w:marRight w:val="0"/>
              <w:marTop w:val="0"/>
              <w:marBottom w:val="0"/>
              <w:divBdr>
                <w:top w:val="none" w:sz="0" w:space="0" w:color="auto"/>
                <w:left w:val="none" w:sz="0" w:space="0" w:color="auto"/>
                <w:bottom w:val="none" w:sz="0" w:space="0" w:color="auto"/>
                <w:right w:val="none" w:sz="0" w:space="0" w:color="auto"/>
              </w:divBdr>
            </w:div>
          </w:divsChild>
        </w:div>
        <w:div w:id="1792358086">
          <w:marLeft w:val="0"/>
          <w:marRight w:val="0"/>
          <w:marTop w:val="0"/>
          <w:marBottom w:val="0"/>
          <w:divBdr>
            <w:top w:val="none" w:sz="0" w:space="0" w:color="auto"/>
            <w:left w:val="none" w:sz="0" w:space="0" w:color="auto"/>
            <w:bottom w:val="none" w:sz="0" w:space="0" w:color="auto"/>
            <w:right w:val="none" w:sz="0" w:space="0" w:color="auto"/>
          </w:divBdr>
          <w:divsChild>
            <w:div w:id="423234168">
              <w:marLeft w:val="0"/>
              <w:marRight w:val="0"/>
              <w:marTop w:val="0"/>
              <w:marBottom w:val="0"/>
              <w:divBdr>
                <w:top w:val="none" w:sz="0" w:space="0" w:color="auto"/>
                <w:left w:val="none" w:sz="0" w:space="0" w:color="auto"/>
                <w:bottom w:val="none" w:sz="0" w:space="0" w:color="auto"/>
                <w:right w:val="none" w:sz="0" w:space="0" w:color="auto"/>
              </w:divBdr>
            </w:div>
            <w:div w:id="931277156">
              <w:marLeft w:val="0"/>
              <w:marRight w:val="0"/>
              <w:marTop w:val="0"/>
              <w:marBottom w:val="0"/>
              <w:divBdr>
                <w:top w:val="none" w:sz="0" w:space="0" w:color="auto"/>
                <w:left w:val="none" w:sz="0" w:space="0" w:color="auto"/>
                <w:bottom w:val="none" w:sz="0" w:space="0" w:color="auto"/>
                <w:right w:val="none" w:sz="0" w:space="0" w:color="auto"/>
              </w:divBdr>
            </w:div>
          </w:divsChild>
        </w:div>
        <w:div w:id="508108889">
          <w:marLeft w:val="0"/>
          <w:marRight w:val="0"/>
          <w:marTop w:val="0"/>
          <w:marBottom w:val="0"/>
          <w:divBdr>
            <w:top w:val="none" w:sz="0" w:space="0" w:color="auto"/>
            <w:left w:val="none" w:sz="0" w:space="0" w:color="auto"/>
            <w:bottom w:val="none" w:sz="0" w:space="0" w:color="auto"/>
            <w:right w:val="none" w:sz="0" w:space="0" w:color="auto"/>
          </w:divBdr>
          <w:divsChild>
            <w:div w:id="1822038152">
              <w:marLeft w:val="0"/>
              <w:marRight w:val="0"/>
              <w:marTop w:val="0"/>
              <w:marBottom w:val="0"/>
              <w:divBdr>
                <w:top w:val="none" w:sz="0" w:space="0" w:color="auto"/>
                <w:left w:val="none" w:sz="0" w:space="0" w:color="auto"/>
                <w:bottom w:val="none" w:sz="0" w:space="0" w:color="auto"/>
                <w:right w:val="none" w:sz="0" w:space="0" w:color="auto"/>
              </w:divBdr>
            </w:div>
            <w:div w:id="974872934">
              <w:marLeft w:val="0"/>
              <w:marRight w:val="0"/>
              <w:marTop w:val="0"/>
              <w:marBottom w:val="0"/>
              <w:divBdr>
                <w:top w:val="none" w:sz="0" w:space="0" w:color="auto"/>
                <w:left w:val="none" w:sz="0" w:space="0" w:color="auto"/>
                <w:bottom w:val="none" w:sz="0" w:space="0" w:color="auto"/>
                <w:right w:val="none" w:sz="0" w:space="0" w:color="auto"/>
              </w:divBdr>
            </w:div>
            <w:div w:id="877006723">
              <w:marLeft w:val="0"/>
              <w:marRight w:val="0"/>
              <w:marTop w:val="0"/>
              <w:marBottom w:val="0"/>
              <w:divBdr>
                <w:top w:val="none" w:sz="0" w:space="0" w:color="auto"/>
                <w:left w:val="none" w:sz="0" w:space="0" w:color="auto"/>
                <w:bottom w:val="none" w:sz="0" w:space="0" w:color="auto"/>
                <w:right w:val="none" w:sz="0" w:space="0" w:color="auto"/>
              </w:divBdr>
            </w:div>
          </w:divsChild>
        </w:div>
        <w:div w:id="892082967">
          <w:marLeft w:val="0"/>
          <w:marRight w:val="0"/>
          <w:marTop w:val="0"/>
          <w:marBottom w:val="0"/>
          <w:divBdr>
            <w:top w:val="none" w:sz="0" w:space="0" w:color="auto"/>
            <w:left w:val="none" w:sz="0" w:space="0" w:color="auto"/>
            <w:bottom w:val="none" w:sz="0" w:space="0" w:color="auto"/>
            <w:right w:val="none" w:sz="0" w:space="0" w:color="auto"/>
          </w:divBdr>
          <w:divsChild>
            <w:div w:id="359547407">
              <w:marLeft w:val="0"/>
              <w:marRight w:val="0"/>
              <w:marTop w:val="0"/>
              <w:marBottom w:val="0"/>
              <w:divBdr>
                <w:top w:val="none" w:sz="0" w:space="0" w:color="auto"/>
                <w:left w:val="none" w:sz="0" w:space="0" w:color="auto"/>
                <w:bottom w:val="none" w:sz="0" w:space="0" w:color="auto"/>
                <w:right w:val="none" w:sz="0" w:space="0" w:color="auto"/>
              </w:divBdr>
            </w:div>
            <w:div w:id="1275866603">
              <w:marLeft w:val="0"/>
              <w:marRight w:val="0"/>
              <w:marTop w:val="0"/>
              <w:marBottom w:val="0"/>
              <w:divBdr>
                <w:top w:val="none" w:sz="0" w:space="0" w:color="auto"/>
                <w:left w:val="none" w:sz="0" w:space="0" w:color="auto"/>
                <w:bottom w:val="none" w:sz="0" w:space="0" w:color="auto"/>
                <w:right w:val="none" w:sz="0" w:space="0" w:color="auto"/>
              </w:divBdr>
            </w:div>
          </w:divsChild>
        </w:div>
        <w:div w:id="1364360702">
          <w:marLeft w:val="0"/>
          <w:marRight w:val="0"/>
          <w:marTop w:val="0"/>
          <w:marBottom w:val="0"/>
          <w:divBdr>
            <w:top w:val="none" w:sz="0" w:space="0" w:color="auto"/>
            <w:left w:val="none" w:sz="0" w:space="0" w:color="auto"/>
            <w:bottom w:val="none" w:sz="0" w:space="0" w:color="auto"/>
            <w:right w:val="none" w:sz="0" w:space="0" w:color="auto"/>
          </w:divBdr>
          <w:divsChild>
            <w:div w:id="1564096910">
              <w:marLeft w:val="0"/>
              <w:marRight w:val="0"/>
              <w:marTop w:val="0"/>
              <w:marBottom w:val="0"/>
              <w:divBdr>
                <w:top w:val="none" w:sz="0" w:space="0" w:color="auto"/>
                <w:left w:val="none" w:sz="0" w:space="0" w:color="auto"/>
                <w:bottom w:val="none" w:sz="0" w:space="0" w:color="auto"/>
                <w:right w:val="none" w:sz="0" w:space="0" w:color="auto"/>
              </w:divBdr>
            </w:div>
            <w:div w:id="84232032">
              <w:marLeft w:val="0"/>
              <w:marRight w:val="0"/>
              <w:marTop w:val="0"/>
              <w:marBottom w:val="0"/>
              <w:divBdr>
                <w:top w:val="none" w:sz="0" w:space="0" w:color="auto"/>
                <w:left w:val="none" w:sz="0" w:space="0" w:color="auto"/>
                <w:bottom w:val="none" w:sz="0" w:space="0" w:color="auto"/>
                <w:right w:val="none" w:sz="0" w:space="0" w:color="auto"/>
              </w:divBdr>
            </w:div>
          </w:divsChild>
        </w:div>
        <w:div w:id="1661420130">
          <w:marLeft w:val="0"/>
          <w:marRight w:val="0"/>
          <w:marTop w:val="0"/>
          <w:marBottom w:val="0"/>
          <w:divBdr>
            <w:top w:val="none" w:sz="0" w:space="0" w:color="auto"/>
            <w:left w:val="none" w:sz="0" w:space="0" w:color="auto"/>
            <w:bottom w:val="none" w:sz="0" w:space="0" w:color="auto"/>
            <w:right w:val="none" w:sz="0" w:space="0" w:color="auto"/>
          </w:divBdr>
          <w:divsChild>
            <w:div w:id="960307302">
              <w:marLeft w:val="0"/>
              <w:marRight w:val="0"/>
              <w:marTop w:val="0"/>
              <w:marBottom w:val="0"/>
              <w:divBdr>
                <w:top w:val="none" w:sz="0" w:space="0" w:color="auto"/>
                <w:left w:val="none" w:sz="0" w:space="0" w:color="auto"/>
                <w:bottom w:val="none" w:sz="0" w:space="0" w:color="auto"/>
                <w:right w:val="none" w:sz="0" w:space="0" w:color="auto"/>
              </w:divBdr>
            </w:div>
            <w:div w:id="210073988">
              <w:marLeft w:val="0"/>
              <w:marRight w:val="0"/>
              <w:marTop w:val="0"/>
              <w:marBottom w:val="0"/>
              <w:divBdr>
                <w:top w:val="none" w:sz="0" w:space="0" w:color="auto"/>
                <w:left w:val="none" w:sz="0" w:space="0" w:color="auto"/>
                <w:bottom w:val="none" w:sz="0" w:space="0" w:color="auto"/>
                <w:right w:val="none" w:sz="0" w:space="0" w:color="auto"/>
              </w:divBdr>
            </w:div>
          </w:divsChild>
        </w:div>
        <w:div w:id="1681347559">
          <w:marLeft w:val="0"/>
          <w:marRight w:val="0"/>
          <w:marTop w:val="0"/>
          <w:marBottom w:val="0"/>
          <w:divBdr>
            <w:top w:val="none" w:sz="0" w:space="0" w:color="auto"/>
            <w:left w:val="none" w:sz="0" w:space="0" w:color="auto"/>
            <w:bottom w:val="none" w:sz="0" w:space="0" w:color="auto"/>
            <w:right w:val="none" w:sz="0" w:space="0" w:color="auto"/>
          </w:divBdr>
          <w:divsChild>
            <w:div w:id="1389499209">
              <w:marLeft w:val="0"/>
              <w:marRight w:val="0"/>
              <w:marTop w:val="0"/>
              <w:marBottom w:val="0"/>
              <w:divBdr>
                <w:top w:val="none" w:sz="0" w:space="0" w:color="auto"/>
                <w:left w:val="none" w:sz="0" w:space="0" w:color="auto"/>
                <w:bottom w:val="none" w:sz="0" w:space="0" w:color="auto"/>
                <w:right w:val="none" w:sz="0" w:space="0" w:color="auto"/>
              </w:divBdr>
            </w:div>
          </w:divsChild>
        </w:div>
        <w:div w:id="1978027280">
          <w:marLeft w:val="0"/>
          <w:marRight w:val="0"/>
          <w:marTop w:val="0"/>
          <w:marBottom w:val="0"/>
          <w:divBdr>
            <w:top w:val="none" w:sz="0" w:space="0" w:color="auto"/>
            <w:left w:val="none" w:sz="0" w:space="0" w:color="auto"/>
            <w:bottom w:val="none" w:sz="0" w:space="0" w:color="auto"/>
            <w:right w:val="none" w:sz="0" w:space="0" w:color="auto"/>
          </w:divBdr>
          <w:divsChild>
            <w:div w:id="1784957411">
              <w:marLeft w:val="0"/>
              <w:marRight w:val="0"/>
              <w:marTop w:val="0"/>
              <w:marBottom w:val="0"/>
              <w:divBdr>
                <w:top w:val="none" w:sz="0" w:space="0" w:color="auto"/>
                <w:left w:val="none" w:sz="0" w:space="0" w:color="auto"/>
                <w:bottom w:val="none" w:sz="0" w:space="0" w:color="auto"/>
                <w:right w:val="none" w:sz="0" w:space="0" w:color="auto"/>
              </w:divBdr>
            </w:div>
            <w:div w:id="355162505">
              <w:marLeft w:val="0"/>
              <w:marRight w:val="0"/>
              <w:marTop w:val="0"/>
              <w:marBottom w:val="0"/>
              <w:divBdr>
                <w:top w:val="none" w:sz="0" w:space="0" w:color="auto"/>
                <w:left w:val="none" w:sz="0" w:space="0" w:color="auto"/>
                <w:bottom w:val="none" w:sz="0" w:space="0" w:color="auto"/>
                <w:right w:val="none" w:sz="0" w:space="0" w:color="auto"/>
              </w:divBdr>
            </w:div>
          </w:divsChild>
        </w:div>
        <w:div w:id="365646618">
          <w:marLeft w:val="0"/>
          <w:marRight w:val="0"/>
          <w:marTop w:val="0"/>
          <w:marBottom w:val="0"/>
          <w:divBdr>
            <w:top w:val="none" w:sz="0" w:space="0" w:color="auto"/>
            <w:left w:val="none" w:sz="0" w:space="0" w:color="auto"/>
            <w:bottom w:val="none" w:sz="0" w:space="0" w:color="auto"/>
            <w:right w:val="none" w:sz="0" w:space="0" w:color="auto"/>
          </w:divBdr>
          <w:divsChild>
            <w:div w:id="1943175051">
              <w:marLeft w:val="0"/>
              <w:marRight w:val="0"/>
              <w:marTop w:val="0"/>
              <w:marBottom w:val="0"/>
              <w:divBdr>
                <w:top w:val="none" w:sz="0" w:space="0" w:color="auto"/>
                <w:left w:val="none" w:sz="0" w:space="0" w:color="auto"/>
                <w:bottom w:val="none" w:sz="0" w:space="0" w:color="auto"/>
                <w:right w:val="none" w:sz="0" w:space="0" w:color="auto"/>
              </w:divBdr>
            </w:div>
            <w:div w:id="506674173">
              <w:marLeft w:val="0"/>
              <w:marRight w:val="0"/>
              <w:marTop w:val="0"/>
              <w:marBottom w:val="0"/>
              <w:divBdr>
                <w:top w:val="none" w:sz="0" w:space="0" w:color="auto"/>
                <w:left w:val="none" w:sz="0" w:space="0" w:color="auto"/>
                <w:bottom w:val="none" w:sz="0" w:space="0" w:color="auto"/>
                <w:right w:val="none" w:sz="0" w:space="0" w:color="auto"/>
              </w:divBdr>
            </w:div>
            <w:div w:id="1920285053">
              <w:marLeft w:val="0"/>
              <w:marRight w:val="0"/>
              <w:marTop w:val="0"/>
              <w:marBottom w:val="0"/>
              <w:divBdr>
                <w:top w:val="none" w:sz="0" w:space="0" w:color="auto"/>
                <w:left w:val="none" w:sz="0" w:space="0" w:color="auto"/>
                <w:bottom w:val="none" w:sz="0" w:space="0" w:color="auto"/>
                <w:right w:val="none" w:sz="0" w:space="0" w:color="auto"/>
              </w:divBdr>
            </w:div>
          </w:divsChild>
        </w:div>
        <w:div w:id="216160645">
          <w:marLeft w:val="0"/>
          <w:marRight w:val="0"/>
          <w:marTop w:val="0"/>
          <w:marBottom w:val="0"/>
          <w:divBdr>
            <w:top w:val="none" w:sz="0" w:space="0" w:color="auto"/>
            <w:left w:val="none" w:sz="0" w:space="0" w:color="auto"/>
            <w:bottom w:val="none" w:sz="0" w:space="0" w:color="auto"/>
            <w:right w:val="none" w:sz="0" w:space="0" w:color="auto"/>
          </w:divBdr>
          <w:divsChild>
            <w:div w:id="763578567">
              <w:marLeft w:val="0"/>
              <w:marRight w:val="0"/>
              <w:marTop w:val="0"/>
              <w:marBottom w:val="0"/>
              <w:divBdr>
                <w:top w:val="none" w:sz="0" w:space="0" w:color="auto"/>
                <w:left w:val="none" w:sz="0" w:space="0" w:color="auto"/>
                <w:bottom w:val="none" w:sz="0" w:space="0" w:color="auto"/>
                <w:right w:val="none" w:sz="0" w:space="0" w:color="auto"/>
              </w:divBdr>
            </w:div>
          </w:divsChild>
        </w:div>
        <w:div w:id="1222866463">
          <w:marLeft w:val="0"/>
          <w:marRight w:val="0"/>
          <w:marTop w:val="0"/>
          <w:marBottom w:val="0"/>
          <w:divBdr>
            <w:top w:val="none" w:sz="0" w:space="0" w:color="auto"/>
            <w:left w:val="none" w:sz="0" w:space="0" w:color="auto"/>
            <w:bottom w:val="none" w:sz="0" w:space="0" w:color="auto"/>
            <w:right w:val="none" w:sz="0" w:space="0" w:color="auto"/>
          </w:divBdr>
          <w:divsChild>
            <w:div w:id="1693995970">
              <w:marLeft w:val="0"/>
              <w:marRight w:val="0"/>
              <w:marTop w:val="0"/>
              <w:marBottom w:val="0"/>
              <w:divBdr>
                <w:top w:val="none" w:sz="0" w:space="0" w:color="auto"/>
                <w:left w:val="none" w:sz="0" w:space="0" w:color="auto"/>
                <w:bottom w:val="none" w:sz="0" w:space="0" w:color="auto"/>
                <w:right w:val="none" w:sz="0" w:space="0" w:color="auto"/>
              </w:divBdr>
            </w:div>
            <w:div w:id="1446198032">
              <w:marLeft w:val="0"/>
              <w:marRight w:val="0"/>
              <w:marTop w:val="0"/>
              <w:marBottom w:val="0"/>
              <w:divBdr>
                <w:top w:val="none" w:sz="0" w:space="0" w:color="auto"/>
                <w:left w:val="none" w:sz="0" w:space="0" w:color="auto"/>
                <w:bottom w:val="none" w:sz="0" w:space="0" w:color="auto"/>
                <w:right w:val="none" w:sz="0" w:space="0" w:color="auto"/>
              </w:divBdr>
            </w:div>
            <w:div w:id="1793473712">
              <w:marLeft w:val="0"/>
              <w:marRight w:val="0"/>
              <w:marTop w:val="0"/>
              <w:marBottom w:val="0"/>
              <w:divBdr>
                <w:top w:val="none" w:sz="0" w:space="0" w:color="auto"/>
                <w:left w:val="none" w:sz="0" w:space="0" w:color="auto"/>
                <w:bottom w:val="none" w:sz="0" w:space="0" w:color="auto"/>
                <w:right w:val="none" w:sz="0" w:space="0" w:color="auto"/>
              </w:divBdr>
            </w:div>
          </w:divsChild>
        </w:div>
        <w:div w:id="802773046">
          <w:marLeft w:val="0"/>
          <w:marRight w:val="0"/>
          <w:marTop w:val="0"/>
          <w:marBottom w:val="0"/>
          <w:divBdr>
            <w:top w:val="none" w:sz="0" w:space="0" w:color="auto"/>
            <w:left w:val="none" w:sz="0" w:space="0" w:color="auto"/>
            <w:bottom w:val="none" w:sz="0" w:space="0" w:color="auto"/>
            <w:right w:val="none" w:sz="0" w:space="0" w:color="auto"/>
          </w:divBdr>
          <w:divsChild>
            <w:div w:id="947589162">
              <w:marLeft w:val="0"/>
              <w:marRight w:val="0"/>
              <w:marTop w:val="0"/>
              <w:marBottom w:val="0"/>
              <w:divBdr>
                <w:top w:val="none" w:sz="0" w:space="0" w:color="auto"/>
                <w:left w:val="none" w:sz="0" w:space="0" w:color="auto"/>
                <w:bottom w:val="none" w:sz="0" w:space="0" w:color="auto"/>
                <w:right w:val="none" w:sz="0" w:space="0" w:color="auto"/>
              </w:divBdr>
            </w:div>
          </w:divsChild>
        </w:div>
        <w:div w:id="202138813">
          <w:marLeft w:val="0"/>
          <w:marRight w:val="0"/>
          <w:marTop w:val="0"/>
          <w:marBottom w:val="0"/>
          <w:divBdr>
            <w:top w:val="none" w:sz="0" w:space="0" w:color="auto"/>
            <w:left w:val="none" w:sz="0" w:space="0" w:color="auto"/>
            <w:bottom w:val="none" w:sz="0" w:space="0" w:color="auto"/>
            <w:right w:val="none" w:sz="0" w:space="0" w:color="auto"/>
          </w:divBdr>
          <w:divsChild>
            <w:div w:id="1104958650">
              <w:marLeft w:val="0"/>
              <w:marRight w:val="0"/>
              <w:marTop w:val="0"/>
              <w:marBottom w:val="0"/>
              <w:divBdr>
                <w:top w:val="none" w:sz="0" w:space="0" w:color="auto"/>
                <w:left w:val="none" w:sz="0" w:space="0" w:color="auto"/>
                <w:bottom w:val="none" w:sz="0" w:space="0" w:color="auto"/>
                <w:right w:val="none" w:sz="0" w:space="0" w:color="auto"/>
              </w:divBdr>
            </w:div>
          </w:divsChild>
        </w:div>
        <w:div w:id="1392466287">
          <w:marLeft w:val="0"/>
          <w:marRight w:val="0"/>
          <w:marTop w:val="0"/>
          <w:marBottom w:val="0"/>
          <w:divBdr>
            <w:top w:val="none" w:sz="0" w:space="0" w:color="auto"/>
            <w:left w:val="none" w:sz="0" w:space="0" w:color="auto"/>
            <w:bottom w:val="none" w:sz="0" w:space="0" w:color="auto"/>
            <w:right w:val="none" w:sz="0" w:space="0" w:color="auto"/>
          </w:divBdr>
          <w:divsChild>
            <w:div w:id="1258446953">
              <w:marLeft w:val="0"/>
              <w:marRight w:val="0"/>
              <w:marTop w:val="0"/>
              <w:marBottom w:val="0"/>
              <w:divBdr>
                <w:top w:val="none" w:sz="0" w:space="0" w:color="auto"/>
                <w:left w:val="none" w:sz="0" w:space="0" w:color="auto"/>
                <w:bottom w:val="none" w:sz="0" w:space="0" w:color="auto"/>
                <w:right w:val="none" w:sz="0" w:space="0" w:color="auto"/>
              </w:divBdr>
            </w:div>
            <w:div w:id="1103649036">
              <w:marLeft w:val="0"/>
              <w:marRight w:val="0"/>
              <w:marTop w:val="0"/>
              <w:marBottom w:val="0"/>
              <w:divBdr>
                <w:top w:val="none" w:sz="0" w:space="0" w:color="auto"/>
                <w:left w:val="none" w:sz="0" w:space="0" w:color="auto"/>
                <w:bottom w:val="none" w:sz="0" w:space="0" w:color="auto"/>
                <w:right w:val="none" w:sz="0" w:space="0" w:color="auto"/>
              </w:divBdr>
            </w:div>
            <w:div w:id="1158689596">
              <w:marLeft w:val="0"/>
              <w:marRight w:val="0"/>
              <w:marTop w:val="0"/>
              <w:marBottom w:val="0"/>
              <w:divBdr>
                <w:top w:val="none" w:sz="0" w:space="0" w:color="auto"/>
                <w:left w:val="none" w:sz="0" w:space="0" w:color="auto"/>
                <w:bottom w:val="none" w:sz="0" w:space="0" w:color="auto"/>
                <w:right w:val="none" w:sz="0" w:space="0" w:color="auto"/>
              </w:divBdr>
            </w:div>
            <w:div w:id="313490543">
              <w:marLeft w:val="0"/>
              <w:marRight w:val="0"/>
              <w:marTop w:val="0"/>
              <w:marBottom w:val="0"/>
              <w:divBdr>
                <w:top w:val="none" w:sz="0" w:space="0" w:color="auto"/>
                <w:left w:val="none" w:sz="0" w:space="0" w:color="auto"/>
                <w:bottom w:val="none" w:sz="0" w:space="0" w:color="auto"/>
                <w:right w:val="none" w:sz="0" w:space="0" w:color="auto"/>
              </w:divBdr>
            </w:div>
          </w:divsChild>
        </w:div>
        <w:div w:id="582954010">
          <w:marLeft w:val="0"/>
          <w:marRight w:val="0"/>
          <w:marTop w:val="0"/>
          <w:marBottom w:val="0"/>
          <w:divBdr>
            <w:top w:val="none" w:sz="0" w:space="0" w:color="auto"/>
            <w:left w:val="none" w:sz="0" w:space="0" w:color="auto"/>
            <w:bottom w:val="none" w:sz="0" w:space="0" w:color="auto"/>
            <w:right w:val="none" w:sz="0" w:space="0" w:color="auto"/>
          </w:divBdr>
          <w:divsChild>
            <w:div w:id="201410376">
              <w:marLeft w:val="0"/>
              <w:marRight w:val="0"/>
              <w:marTop w:val="0"/>
              <w:marBottom w:val="0"/>
              <w:divBdr>
                <w:top w:val="none" w:sz="0" w:space="0" w:color="auto"/>
                <w:left w:val="none" w:sz="0" w:space="0" w:color="auto"/>
                <w:bottom w:val="none" w:sz="0" w:space="0" w:color="auto"/>
                <w:right w:val="none" w:sz="0" w:space="0" w:color="auto"/>
              </w:divBdr>
            </w:div>
            <w:div w:id="1099956402">
              <w:marLeft w:val="0"/>
              <w:marRight w:val="0"/>
              <w:marTop w:val="0"/>
              <w:marBottom w:val="0"/>
              <w:divBdr>
                <w:top w:val="none" w:sz="0" w:space="0" w:color="auto"/>
                <w:left w:val="none" w:sz="0" w:space="0" w:color="auto"/>
                <w:bottom w:val="none" w:sz="0" w:space="0" w:color="auto"/>
                <w:right w:val="none" w:sz="0" w:space="0" w:color="auto"/>
              </w:divBdr>
            </w:div>
          </w:divsChild>
        </w:div>
        <w:div w:id="104883739">
          <w:marLeft w:val="0"/>
          <w:marRight w:val="0"/>
          <w:marTop w:val="0"/>
          <w:marBottom w:val="0"/>
          <w:divBdr>
            <w:top w:val="none" w:sz="0" w:space="0" w:color="auto"/>
            <w:left w:val="none" w:sz="0" w:space="0" w:color="auto"/>
            <w:bottom w:val="none" w:sz="0" w:space="0" w:color="auto"/>
            <w:right w:val="none" w:sz="0" w:space="0" w:color="auto"/>
          </w:divBdr>
          <w:divsChild>
            <w:div w:id="1762263304">
              <w:marLeft w:val="0"/>
              <w:marRight w:val="0"/>
              <w:marTop w:val="0"/>
              <w:marBottom w:val="0"/>
              <w:divBdr>
                <w:top w:val="none" w:sz="0" w:space="0" w:color="auto"/>
                <w:left w:val="none" w:sz="0" w:space="0" w:color="auto"/>
                <w:bottom w:val="none" w:sz="0" w:space="0" w:color="auto"/>
                <w:right w:val="none" w:sz="0" w:space="0" w:color="auto"/>
              </w:divBdr>
            </w:div>
          </w:divsChild>
        </w:div>
        <w:div w:id="251085151">
          <w:marLeft w:val="0"/>
          <w:marRight w:val="0"/>
          <w:marTop w:val="0"/>
          <w:marBottom w:val="0"/>
          <w:divBdr>
            <w:top w:val="none" w:sz="0" w:space="0" w:color="auto"/>
            <w:left w:val="none" w:sz="0" w:space="0" w:color="auto"/>
            <w:bottom w:val="none" w:sz="0" w:space="0" w:color="auto"/>
            <w:right w:val="none" w:sz="0" w:space="0" w:color="auto"/>
          </w:divBdr>
          <w:divsChild>
            <w:div w:id="1147208616">
              <w:marLeft w:val="0"/>
              <w:marRight w:val="0"/>
              <w:marTop w:val="0"/>
              <w:marBottom w:val="0"/>
              <w:divBdr>
                <w:top w:val="none" w:sz="0" w:space="0" w:color="auto"/>
                <w:left w:val="none" w:sz="0" w:space="0" w:color="auto"/>
                <w:bottom w:val="none" w:sz="0" w:space="0" w:color="auto"/>
                <w:right w:val="none" w:sz="0" w:space="0" w:color="auto"/>
              </w:divBdr>
            </w:div>
            <w:div w:id="977538673">
              <w:marLeft w:val="0"/>
              <w:marRight w:val="0"/>
              <w:marTop w:val="0"/>
              <w:marBottom w:val="0"/>
              <w:divBdr>
                <w:top w:val="none" w:sz="0" w:space="0" w:color="auto"/>
                <w:left w:val="none" w:sz="0" w:space="0" w:color="auto"/>
                <w:bottom w:val="none" w:sz="0" w:space="0" w:color="auto"/>
                <w:right w:val="none" w:sz="0" w:space="0" w:color="auto"/>
              </w:divBdr>
            </w:div>
          </w:divsChild>
        </w:div>
        <w:div w:id="1286161858">
          <w:marLeft w:val="0"/>
          <w:marRight w:val="0"/>
          <w:marTop w:val="0"/>
          <w:marBottom w:val="0"/>
          <w:divBdr>
            <w:top w:val="none" w:sz="0" w:space="0" w:color="auto"/>
            <w:left w:val="none" w:sz="0" w:space="0" w:color="auto"/>
            <w:bottom w:val="none" w:sz="0" w:space="0" w:color="auto"/>
            <w:right w:val="none" w:sz="0" w:space="0" w:color="auto"/>
          </w:divBdr>
          <w:divsChild>
            <w:div w:id="41638629">
              <w:marLeft w:val="0"/>
              <w:marRight w:val="0"/>
              <w:marTop w:val="0"/>
              <w:marBottom w:val="0"/>
              <w:divBdr>
                <w:top w:val="none" w:sz="0" w:space="0" w:color="auto"/>
                <w:left w:val="none" w:sz="0" w:space="0" w:color="auto"/>
                <w:bottom w:val="none" w:sz="0" w:space="0" w:color="auto"/>
                <w:right w:val="none" w:sz="0" w:space="0" w:color="auto"/>
              </w:divBdr>
            </w:div>
            <w:div w:id="491022128">
              <w:marLeft w:val="0"/>
              <w:marRight w:val="0"/>
              <w:marTop w:val="0"/>
              <w:marBottom w:val="0"/>
              <w:divBdr>
                <w:top w:val="none" w:sz="0" w:space="0" w:color="auto"/>
                <w:left w:val="none" w:sz="0" w:space="0" w:color="auto"/>
                <w:bottom w:val="none" w:sz="0" w:space="0" w:color="auto"/>
                <w:right w:val="none" w:sz="0" w:space="0" w:color="auto"/>
              </w:divBdr>
            </w:div>
            <w:div w:id="1090004312">
              <w:marLeft w:val="0"/>
              <w:marRight w:val="0"/>
              <w:marTop w:val="0"/>
              <w:marBottom w:val="0"/>
              <w:divBdr>
                <w:top w:val="none" w:sz="0" w:space="0" w:color="auto"/>
                <w:left w:val="none" w:sz="0" w:space="0" w:color="auto"/>
                <w:bottom w:val="none" w:sz="0" w:space="0" w:color="auto"/>
                <w:right w:val="none" w:sz="0" w:space="0" w:color="auto"/>
              </w:divBdr>
            </w:div>
            <w:div w:id="957757554">
              <w:marLeft w:val="0"/>
              <w:marRight w:val="0"/>
              <w:marTop w:val="0"/>
              <w:marBottom w:val="0"/>
              <w:divBdr>
                <w:top w:val="none" w:sz="0" w:space="0" w:color="auto"/>
                <w:left w:val="none" w:sz="0" w:space="0" w:color="auto"/>
                <w:bottom w:val="none" w:sz="0" w:space="0" w:color="auto"/>
                <w:right w:val="none" w:sz="0" w:space="0" w:color="auto"/>
              </w:divBdr>
            </w:div>
            <w:div w:id="178979001">
              <w:marLeft w:val="0"/>
              <w:marRight w:val="0"/>
              <w:marTop w:val="0"/>
              <w:marBottom w:val="0"/>
              <w:divBdr>
                <w:top w:val="none" w:sz="0" w:space="0" w:color="auto"/>
                <w:left w:val="none" w:sz="0" w:space="0" w:color="auto"/>
                <w:bottom w:val="none" w:sz="0" w:space="0" w:color="auto"/>
                <w:right w:val="none" w:sz="0" w:space="0" w:color="auto"/>
              </w:divBdr>
            </w:div>
          </w:divsChild>
        </w:div>
        <w:div w:id="2130931588">
          <w:marLeft w:val="0"/>
          <w:marRight w:val="0"/>
          <w:marTop w:val="0"/>
          <w:marBottom w:val="0"/>
          <w:divBdr>
            <w:top w:val="none" w:sz="0" w:space="0" w:color="auto"/>
            <w:left w:val="none" w:sz="0" w:space="0" w:color="auto"/>
            <w:bottom w:val="none" w:sz="0" w:space="0" w:color="auto"/>
            <w:right w:val="none" w:sz="0" w:space="0" w:color="auto"/>
          </w:divBdr>
          <w:divsChild>
            <w:div w:id="1052384718">
              <w:marLeft w:val="0"/>
              <w:marRight w:val="0"/>
              <w:marTop w:val="0"/>
              <w:marBottom w:val="0"/>
              <w:divBdr>
                <w:top w:val="none" w:sz="0" w:space="0" w:color="auto"/>
                <w:left w:val="none" w:sz="0" w:space="0" w:color="auto"/>
                <w:bottom w:val="none" w:sz="0" w:space="0" w:color="auto"/>
                <w:right w:val="none" w:sz="0" w:space="0" w:color="auto"/>
              </w:divBdr>
            </w:div>
          </w:divsChild>
        </w:div>
        <w:div w:id="1177110233">
          <w:marLeft w:val="0"/>
          <w:marRight w:val="0"/>
          <w:marTop w:val="0"/>
          <w:marBottom w:val="0"/>
          <w:divBdr>
            <w:top w:val="none" w:sz="0" w:space="0" w:color="auto"/>
            <w:left w:val="none" w:sz="0" w:space="0" w:color="auto"/>
            <w:bottom w:val="none" w:sz="0" w:space="0" w:color="auto"/>
            <w:right w:val="none" w:sz="0" w:space="0" w:color="auto"/>
          </w:divBdr>
          <w:divsChild>
            <w:div w:id="1143424325">
              <w:marLeft w:val="0"/>
              <w:marRight w:val="0"/>
              <w:marTop w:val="0"/>
              <w:marBottom w:val="0"/>
              <w:divBdr>
                <w:top w:val="none" w:sz="0" w:space="0" w:color="auto"/>
                <w:left w:val="none" w:sz="0" w:space="0" w:color="auto"/>
                <w:bottom w:val="none" w:sz="0" w:space="0" w:color="auto"/>
                <w:right w:val="none" w:sz="0" w:space="0" w:color="auto"/>
              </w:divBdr>
            </w:div>
            <w:div w:id="2010597673">
              <w:marLeft w:val="0"/>
              <w:marRight w:val="0"/>
              <w:marTop w:val="0"/>
              <w:marBottom w:val="0"/>
              <w:divBdr>
                <w:top w:val="none" w:sz="0" w:space="0" w:color="auto"/>
                <w:left w:val="none" w:sz="0" w:space="0" w:color="auto"/>
                <w:bottom w:val="none" w:sz="0" w:space="0" w:color="auto"/>
                <w:right w:val="none" w:sz="0" w:space="0" w:color="auto"/>
              </w:divBdr>
            </w:div>
          </w:divsChild>
        </w:div>
        <w:div w:id="1038092140">
          <w:marLeft w:val="0"/>
          <w:marRight w:val="0"/>
          <w:marTop w:val="0"/>
          <w:marBottom w:val="0"/>
          <w:divBdr>
            <w:top w:val="none" w:sz="0" w:space="0" w:color="auto"/>
            <w:left w:val="none" w:sz="0" w:space="0" w:color="auto"/>
            <w:bottom w:val="none" w:sz="0" w:space="0" w:color="auto"/>
            <w:right w:val="none" w:sz="0" w:space="0" w:color="auto"/>
          </w:divBdr>
          <w:divsChild>
            <w:div w:id="527571191">
              <w:marLeft w:val="0"/>
              <w:marRight w:val="0"/>
              <w:marTop w:val="0"/>
              <w:marBottom w:val="0"/>
              <w:divBdr>
                <w:top w:val="none" w:sz="0" w:space="0" w:color="auto"/>
                <w:left w:val="none" w:sz="0" w:space="0" w:color="auto"/>
                <w:bottom w:val="none" w:sz="0" w:space="0" w:color="auto"/>
                <w:right w:val="none" w:sz="0" w:space="0" w:color="auto"/>
              </w:divBdr>
            </w:div>
          </w:divsChild>
        </w:div>
        <w:div w:id="751897287">
          <w:marLeft w:val="0"/>
          <w:marRight w:val="0"/>
          <w:marTop w:val="0"/>
          <w:marBottom w:val="0"/>
          <w:divBdr>
            <w:top w:val="none" w:sz="0" w:space="0" w:color="auto"/>
            <w:left w:val="none" w:sz="0" w:space="0" w:color="auto"/>
            <w:bottom w:val="none" w:sz="0" w:space="0" w:color="auto"/>
            <w:right w:val="none" w:sz="0" w:space="0" w:color="auto"/>
          </w:divBdr>
          <w:divsChild>
            <w:div w:id="1147435701">
              <w:marLeft w:val="0"/>
              <w:marRight w:val="0"/>
              <w:marTop w:val="0"/>
              <w:marBottom w:val="0"/>
              <w:divBdr>
                <w:top w:val="none" w:sz="0" w:space="0" w:color="auto"/>
                <w:left w:val="none" w:sz="0" w:space="0" w:color="auto"/>
                <w:bottom w:val="none" w:sz="0" w:space="0" w:color="auto"/>
                <w:right w:val="none" w:sz="0" w:space="0" w:color="auto"/>
              </w:divBdr>
            </w:div>
            <w:div w:id="480772634">
              <w:marLeft w:val="0"/>
              <w:marRight w:val="0"/>
              <w:marTop w:val="0"/>
              <w:marBottom w:val="0"/>
              <w:divBdr>
                <w:top w:val="none" w:sz="0" w:space="0" w:color="auto"/>
                <w:left w:val="none" w:sz="0" w:space="0" w:color="auto"/>
                <w:bottom w:val="none" w:sz="0" w:space="0" w:color="auto"/>
                <w:right w:val="none" w:sz="0" w:space="0" w:color="auto"/>
              </w:divBdr>
            </w:div>
          </w:divsChild>
        </w:div>
        <w:div w:id="1960448118">
          <w:marLeft w:val="0"/>
          <w:marRight w:val="0"/>
          <w:marTop w:val="0"/>
          <w:marBottom w:val="0"/>
          <w:divBdr>
            <w:top w:val="none" w:sz="0" w:space="0" w:color="auto"/>
            <w:left w:val="none" w:sz="0" w:space="0" w:color="auto"/>
            <w:bottom w:val="none" w:sz="0" w:space="0" w:color="auto"/>
            <w:right w:val="none" w:sz="0" w:space="0" w:color="auto"/>
          </w:divBdr>
          <w:divsChild>
            <w:div w:id="2020503570">
              <w:marLeft w:val="0"/>
              <w:marRight w:val="0"/>
              <w:marTop w:val="0"/>
              <w:marBottom w:val="0"/>
              <w:divBdr>
                <w:top w:val="none" w:sz="0" w:space="0" w:color="auto"/>
                <w:left w:val="none" w:sz="0" w:space="0" w:color="auto"/>
                <w:bottom w:val="none" w:sz="0" w:space="0" w:color="auto"/>
                <w:right w:val="none" w:sz="0" w:space="0" w:color="auto"/>
              </w:divBdr>
            </w:div>
            <w:div w:id="361326742">
              <w:marLeft w:val="0"/>
              <w:marRight w:val="0"/>
              <w:marTop w:val="0"/>
              <w:marBottom w:val="0"/>
              <w:divBdr>
                <w:top w:val="none" w:sz="0" w:space="0" w:color="auto"/>
                <w:left w:val="none" w:sz="0" w:space="0" w:color="auto"/>
                <w:bottom w:val="none" w:sz="0" w:space="0" w:color="auto"/>
                <w:right w:val="none" w:sz="0" w:space="0" w:color="auto"/>
              </w:divBdr>
            </w:div>
          </w:divsChild>
        </w:div>
        <w:div w:id="405225510">
          <w:marLeft w:val="0"/>
          <w:marRight w:val="0"/>
          <w:marTop w:val="0"/>
          <w:marBottom w:val="0"/>
          <w:divBdr>
            <w:top w:val="none" w:sz="0" w:space="0" w:color="auto"/>
            <w:left w:val="none" w:sz="0" w:space="0" w:color="auto"/>
            <w:bottom w:val="none" w:sz="0" w:space="0" w:color="auto"/>
            <w:right w:val="none" w:sz="0" w:space="0" w:color="auto"/>
          </w:divBdr>
          <w:divsChild>
            <w:div w:id="437719145">
              <w:marLeft w:val="0"/>
              <w:marRight w:val="0"/>
              <w:marTop w:val="0"/>
              <w:marBottom w:val="0"/>
              <w:divBdr>
                <w:top w:val="none" w:sz="0" w:space="0" w:color="auto"/>
                <w:left w:val="none" w:sz="0" w:space="0" w:color="auto"/>
                <w:bottom w:val="none" w:sz="0" w:space="0" w:color="auto"/>
                <w:right w:val="none" w:sz="0" w:space="0" w:color="auto"/>
              </w:divBdr>
            </w:div>
            <w:div w:id="434978996">
              <w:marLeft w:val="0"/>
              <w:marRight w:val="0"/>
              <w:marTop w:val="0"/>
              <w:marBottom w:val="0"/>
              <w:divBdr>
                <w:top w:val="none" w:sz="0" w:space="0" w:color="auto"/>
                <w:left w:val="none" w:sz="0" w:space="0" w:color="auto"/>
                <w:bottom w:val="none" w:sz="0" w:space="0" w:color="auto"/>
                <w:right w:val="none" w:sz="0" w:space="0" w:color="auto"/>
              </w:divBdr>
            </w:div>
            <w:div w:id="1258440186">
              <w:marLeft w:val="0"/>
              <w:marRight w:val="0"/>
              <w:marTop w:val="0"/>
              <w:marBottom w:val="0"/>
              <w:divBdr>
                <w:top w:val="none" w:sz="0" w:space="0" w:color="auto"/>
                <w:left w:val="none" w:sz="0" w:space="0" w:color="auto"/>
                <w:bottom w:val="none" w:sz="0" w:space="0" w:color="auto"/>
                <w:right w:val="none" w:sz="0" w:space="0" w:color="auto"/>
              </w:divBdr>
            </w:div>
            <w:div w:id="416363756">
              <w:marLeft w:val="0"/>
              <w:marRight w:val="0"/>
              <w:marTop w:val="0"/>
              <w:marBottom w:val="0"/>
              <w:divBdr>
                <w:top w:val="none" w:sz="0" w:space="0" w:color="auto"/>
                <w:left w:val="none" w:sz="0" w:space="0" w:color="auto"/>
                <w:bottom w:val="none" w:sz="0" w:space="0" w:color="auto"/>
                <w:right w:val="none" w:sz="0" w:space="0" w:color="auto"/>
              </w:divBdr>
            </w:div>
            <w:div w:id="1303970576">
              <w:marLeft w:val="0"/>
              <w:marRight w:val="0"/>
              <w:marTop w:val="0"/>
              <w:marBottom w:val="0"/>
              <w:divBdr>
                <w:top w:val="none" w:sz="0" w:space="0" w:color="auto"/>
                <w:left w:val="none" w:sz="0" w:space="0" w:color="auto"/>
                <w:bottom w:val="none" w:sz="0" w:space="0" w:color="auto"/>
                <w:right w:val="none" w:sz="0" w:space="0" w:color="auto"/>
              </w:divBdr>
            </w:div>
            <w:div w:id="1470117">
              <w:marLeft w:val="0"/>
              <w:marRight w:val="0"/>
              <w:marTop w:val="0"/>
              <w:marBottom w:val="0"/>
              <w:divBdr>
                <w:top w:val="none" w:sz="0" w:space="0" w:color="auto"/>
                <w:left w:val="none" w:sz="0" w:space="0" w:color="auto"/>
                <w:bottom w:val="none" w:sz="0" w:space="0" w:color="auto"/>
                <w:right w:val="none" w:sz="0" w:space="0" w:color="auto"/>
              </w:divBdr>
            </w:div>
            <w:div w:id="1196580377">
              <w:marLeft w:val="0"/>
              <w:marRight w:val="0"/>
              <w:marTop w:val="0"/>
              <w:marBottom w:val="0"/>
              <w:divBdr>
                <w:top w:val="none" w:sz="0" w:space="0" w:color="auto"/>
                <w:left w:val="none" w:sz="0" w:space="0" w:color="auto"/>
                <w:bottom w:val="none" w:sz="0" w:space="0" w:color="auto"/>
                <w:right w:val="none" w:sz="0" w:space="0" w:color="auto"/>
              </w:divBdr>
            </w:div>
          </w:divsChild>
        </w:div>
        <w:div w:id="1499072586">
          <w:marLeft w:val="0"/>
          <w:marRight w:val="0"/>
          <w:marTop w:val="0"/>
          <w:marBottom w:val="0"/>
          <w:divBdr>
            <w:top w:val="none" w:sz="0" w:space="0" w:color="auto"/>
            <w:left w:val="none" w:sz="0" w:space="0" w:color="auto"/>
            <w:bottom w:val="none" w:sz="0" w:space="0" w:color="auto"/>
            <w:right w:val="none" w:sz="0" w:space="0" w:color="auto"/>
          </w:divBdr>
          <w:divsChild>
            <w:div w:id="473722026">
              <w:marLeft w:val="0"/>
              <w:marRight w:val="0"/>
              <w:marTop w:val="0"/>
              <w:marBottom w:val="0"/>
              <w:divBdr>
                <w:top w:val="none" w:sz="0" w:space="0" w:color="auto"/>
                <w:left w:val="none" w:sz="0" w:space="0" w:color="auto"/>
                <w:bottom w:val="none" w:sz="0" w:space="0" w:color="auto"/>
                <w:right w:val="none" w:sz="0" w:space="0" w:color="auto"/>
              </w:divBdr>
            </w:div>
            <w:div w:id="1486313487">
              <w:marLeft w:val="0"/>
              <w:marRight w:val="0"/>
              <w:marTop w:val="0"/>
              <w:marBottom w:val="0"/>
              <w:divBdr>
                <w:top w:val="none" w:sz="0" w:space="0" w:color="auto"/>
                <w:left w:val="none" w:sz="0" w:space="0" w:color="auto"/>
                <w:bottom w:val="none" w:sz="0" w:space="0" w:color="auto"/>
                <w:right w:val="none" w:sz="0" w:space="0" w:color="auto"/>
              </w:divBdr>
            </w:div>
          </w:divsChild>
        </w:div>
        <w:div w:id="1464732985">
          <w:marLeft w:val="0"/>
          <w:marRight w:val="0"/>
          <w:marTop w:val="0"/>
          <w:marBottom w:val="0"/>
          <w:divBdr>
            <w:top w:val="none" w:sz="0" w:space="0" w:color="auto"/>
            <w:left w:val="none" w:sz="0" w:space="0" w:color="auto"/>
            <w:bottom w:val="none" w:sz="0" w:space="0" w:color="auto"/>
            <w:right w:val="none" w:sz="0" w:space="0" w:color="auto"/>
          </w:divBdr>
          <w:divsChild>
            <w:div w:id="2005236420">
              <w:marLeft w:val="0"/>
              <w:marRight w:val="0"/>
              <w:marTop w:val="0"/>
              <w:marBottom w:val="0"/>
              <w:divBdr>
                <w:top w:val="none" w:sz="0" w:space="0" w:color="auto"/>
                <w:left w:val="none" w:sz="0" w:space="0" w:color="auto"/>
                <w:bottom w:val="none" w:sz="0" w:space="0" w:color="auto"/>
                <w:right w:val="none" w:sz="0" w:space="0" w:color="auto"/>
              </w:divBdr>
            </w:div>
            <w:div w:id="1317343552">
              <w:marLeft w:val="0"/>
              <w:marRight w:val="0"/>
              <w:marTop w:val="0"/>
              <w:marBottom w:val="0"/>
              <w:divBdr>
                <w:top w:val="none" w:sz="0" w:space="0" w:color="auto"/>
                <w:left w:val="none" w:sz="0" w:space="0" w:color="auto"/>
                <w:bottom w:val="none" w:sz="0" w:space="0" w:color="auto"/>
                <w:right w:val="none" w:sz="0" w:space="0" w:color="auto"/>
              </w:divBdr>
            </w:div>
          </w:divsChild>
        </w:div>
        <w:div w:id="1753814615">
          <w:marLeft w:val="0"/>
          <w:marRight w:val="0"/>
          <w:marTop w:val="0"/>
          <w:marBottom w:val="0"/>
          <w:divBdr>
            <w:top w:val="none" w:sz="0" w:space="0" w:color="auto"/>
            <w:left w:val="none" w:sz="0" w:space="0" w:color="auto"/>
            <w:bottom w:val="none" w:sz="0" w:space="0" w:color="auto"/>
            <w:right w:val="none" w:sz="0" w:space="0" w:color="auto"/>
          </w:divBdr>
          <w:divsChild>
            <w:div w:id="1334261562">
              <w:marLeft w:val="0"/>
              <w:marRight w:val="0"/>
              <w:marTop w:val="0"/>
              <w:marBottom w:val="0"/>
              <w:divBdr>
                <w:top w:val="none" w:sz="0" w:space="0" w:color="auto"/>
                <w:left w:val="none" w:sz="0" w:space="0" w:color="auto"/>
                <w:bottom w:val="none" w:sz="0" w:space="0" w:color="auto"/>
                <w:right w:val="none" w:sz="0" w:space="0" w:color="auto"/>
              </w:divBdr>
            </w:div>
            <w:div w:id="915241732">
              <w:marLeft w:val="0"/>
              <w:marRight w:val="0"/>
              <w:marTop w:val="0"/>
              <w:marBottom w:val="0"/>
              <w:divBdr>
                <w:top w:val="none" w:sz="0" w:space="0" w:color="auto"/>
                <w:left w:val="none" w:sz="0" w:space="0" w:color="auto"/>
                <w:bottom w:val="none" w:sz="0" w:space="0" w:color="auto"/>
                <w:right w:val="none" w:sz="0" w:space="0" w:color="auto"/>
              </w:divBdr>
            </w:div>
            <w:div w:id="124785488">
              <w:marLeft w:val="0"/>
              <w:marRight w:val="0"/>
              <w:marTop w:val="0"/>
              <w:marBottom w:val="0"/>
              <w:divBdr>
                <w:top w:val="none" w:sz="0" w:space="0" w:color="auto"/>
                <w:left w:val="none" w:sz="0" w:space="0" w:color="auto"/>
                <w:bottom w:val="none" w:sz="0" w:space="0" w:color="auto"/>
                <w:right w:val="none" w:sz="0" w:space="0" w:color="auto"/>
              </w:divBdr>
            </w:div>
          </w:divsChild>
        </w:div>
        <w:div w:id="625936692">
          <w:marLeft w:val="0"/>
          <w:marRight w:val="0"/>
          <w:marTop w:val="0"/>
          <w:marBottom w:val="0"/>
          <w:divBdr>
            <w:top w:val="none" w:sz="0" w:space="0" w:color="auto"/>
            <w:left w:val="none" w:sz="0" w:space="0" w:color="auto"/>
            <w:bottom w:val="none" w:sz="0" w:space="0" w:color="auto"/>
            <w:right w:val="none" w:sz="0" w:space="0" w:color="auto"/>
          </w:divBdr>
          <w:divsChild>
            <w:div w:id="280770600">
              <w:marLeft w:val="0"/>
              <w:marRight w:val="0"/>
              <w:marTop w:val="0"/>
              <w:marBottom w:val="0"/>
              <w:divBdr>
                <w:top w:val="none" w:sz="0" w:space="0" w:color="auto"/>
                <w:left w:val="none" w:sz="0" w:space="0" w:color="auto"/>
                <w:bottom w:val="none" w:sz="0" w:space="0" w:color="auto"/>
                <w:right w:val="none" w:sz="0" w:space="0" w:color="auto"/>
              </w:divBdr>
            </w:div>
            <w:div w:id="1518866">
              <w:marLeft w:val="0"/>
              <w:marRight w:val="0"/>
              <w:marTop w:val="0"/>
              <w:marBottom w:val="0"/>
              <w:divBdr>
                <w:top w:val="none" w:sz="0" w:space="0" w:color="auto"/>
                <w:left w:val="none" w:sz="0" w:space="0" w:color="auto"/>
                <w:bottom w:val="none" w:sz="0" w:space="0" w:color="auto"/>
                <w:right w:val="none" w:sz="0" w:space="0" w:color="auto"/>
              </w:divBdr>
            </w:div>
          </w:divsChild>
        </w:div>
        <w:div w:id="682124532">
          <w:marLeft w:val="0"/>
          <w:marRight w:val="0"/>
          <w:marTop w:val="0"/>
          <w:marBottom w:val="0"/>
          <w:divBdr>
            <w:top w:val="none" w:sz="0" w:space="0" w:color="auto"/>
            <w:left w:val="none" w:sz="0" w:space="0" w:color="auto"/>
            <w:bottom w:val="none" w:sz="0" w:space="0" w:color="auto"/>
            <w:right w:val="none" w:sz="0" w:space="0" w:color="auto"/>
          </w:divBdr>
          <w:divsChild>
            <w:div w:id="680208479">
              <w:marLeft w:val="0"/>
              <w:marRight w:val="0"/>
              <w:marTop w:val="0"/>
              <w:marBottom w:val="0"/>
              <w:divBdr>
                <w:top w:val="none" w:sz="0" w:space="0" w:color="auto"/>
                <w:left w:val="none" w:sz="0" w:space="0" w:color="auto"/>
                <w:bottom w:val="none" w:sz="0" w:space="0" w:color="auto"/>
                <w:right w:val="none" w:sz="0" w:space="0" w:color="auto"/>
              </w:divBdr>
            </w:div>
            <w:div w:id="1636910303">
              <w:marLeft w:val="0"/>
              <w:marRight w:val="0"/>
              <w:marTop w:val="0"/>
              <w:marBottom w:val="0"/>
              <w:divBdr>
                <w:top w:val="none" w:sz="0" w:space="0" w:color="auto"/>
                <w:left w:val="none" w:sz="0" w:space="0" w:color="auto"/>
                <w:bottom w:val="none" w:sz="0" w:space="0" w:color="auto"/>
                <w:right w:val="none" w:sz="0" w:space="0" w:color="auto"/>
              </w:divBdr>
            </w:div>
          </w:divsChild>
        </w:div>
        <w:div w:id="1089501806">
          <w:marLeft w:val="0"/>
          <w:marRight w:val="0"/>
          <w:marTop w:val="0"/>
          <w:marBottom w:val="0"/>
          <w:divBdr>
            <w:top w:val="none" w:sz="0" w:space="0" w:color="auto"/>
            <w:left w:val="none" w:sz="0" w:space="0" w:color="auto"/>
            <w:bottom w:val="none" w:sz="0" w:space="0" w:color="auto"/>
            <w:right w:val="none" w:sz="0" w:space="0" w:color="auto"/>
          </w:divBdr>
          <w:divsChild>
            <w:div w:id="48850201">
              <w:marLeft w:val="0"/>
              <w:marRight w:val="0"/>
              <w:marTop w:val="0"/>
              <w:marBottom w:val="0"/>
              <w:divBdr>
                <w:top w:val="none" w:sz="0" w:space="0" w:color="auto"/>
                <w:left w:val="none" w:sz="0" w:space="0" w:color="auto"/>
                <w:bottom w:val="none" w:sz="0" w:space="0" w:color="auto"/>
                <w:right w:val="none" w:sz="0" w:space="0" w:color="auto"/>
              </w:divBdr>
            </w:div>
            <w:div w:id="80569346">
              <w:marLeft w:val="0"/>
              <w:marRight w:val="0"/>
              <w:marTop w:val="0"/>
              <w:marBottom w:val="0"/>
              <w:divBdr>
                <w:top w:val="none" w:sz="0" w:space="0" w:color="auto"/>
                <w:left w:val="none" w:sz="0" w:space="0" w:color="auto"/>
                <w:bottom w:val="none" w:sz="0" w:space="0" w:color="auto"/>
                <w:right w:val="none" w:sz="0" w:space="0" w:color="auto"/>
              </w:divBdr>
            </w:div>
          </w:divsChild>
        </w:div>
        <w:div w:id="202331394">
          <w:marLeft w:val="0"/>
          <w:marRight w:val="0"/>
          <w:marTop w:val="0"/>
          <w:marBottom w:val="0"/>
          <w:divBdr>
            <w:top w:val="none" w:sz="0" w:space="0" w:color="auto"/>
            <w:left w:val="none" w:sz="0" w:space="0" w:color="auto"/>
            <w:bottom w:val="none" w:sz="0" w:space="0" w:color="auto"/>
            <w:right w:val="none" w:sz="0" w:space="0" w:color="auto"/>
          </w:divBdr>
          <w:divsChild>
            <w:div w:id="2093041236">
              <w:marLeft w:val="0"/>
              <w:marRight w:val="0"/>
              <w:marTop w:val="0"/>
              <w:marBottom w:val="0"/>
              <w:divBdr>
                <w:top w:val="none" w:sz="0" w:space="0" w:color="auto"/>
                <w:left w:val="none" w:sz="0" w:space="0" w:color="auto"/>
                <w:bottom w:val="none" w:sz="0" w:space="0" w:color="auto"/>
                <w:right w:val="none" w:sz="0" w:space="0" w:color="auto"/>
              </w:divBdr>
            </w:div>
            <w:div w:id="292096631">
              <w:marLeft w:val="0"/>
              <w:marRight w:val="0"/>
              <w:marTop w:val="0"/>
              <w:marBottom w:val="0"/>
              <w:divBdr>
                <w:top w:val="none" w:sz="0" w:space="0" w:color="auto"/>
                <w:left w:val="none" w:sz="0" w:space="0" w:color="auto"/>
                <w:bottom w:val="none" w:sz="0" w:space="0" w:color="auto"/>
                <w:right w:val="none" w:sz="0" w:space="0" w:color="auto"/>
              </w:divBdr>
            </w:div>
          </w:divsChild>
        </w:div>
        <w:div w:id="2080981721">
          <w:marLeft w:val="0"/>
          <w:marRight w:val="0"/>
          <w:marTop w:val="0"/>
          <w:marBottom w:val="0"/>
          <w:divBdr>
            <w:top w:val="none" w:sz="0" w:space="0" w:color="auto"/>
            <w:left w:val="none" w:sz="0" w:space="0" w:color="auto"/>
            <w:bottom w:val="none" w:sz="0" w:space="0" w:color="auto"/>
            <w:right w:val="none" w:sz="0" w:space="0" w:color="auto"/>
          </w:divBdr>
          <w:divsChild>
            <w:div w:id="1221483011">
              <w:marLeft w:val="0"/>
              <w:marRight w:val="0"/>
              <w:marTop w:val="0"/>
              <w:marBottom w:val="0"/>
              <w:divBdr>
                <w:top w:val="none" w:sz="0" w:space="0" w:color="auto"/>
                <w:left w:val="none" w:sz="0" w:space="0" w:color="auto"/>
                <w:bottom w:val="none" w:sz="0" w:space="0" w:color="auto"/>
                <w:right w:val="none" w:sz="0" w:space="0" w:color="auto"/>
              </w:divBdr>
            </w:div>
            <w:div w:id="1079791543">
              <w:marLeft w:val="0"/>
              <w:marRight w:val="0"/>
              <w:marTop w:val="0"/>
              <w:marBottom w:val="0"/>
              <w:divBdr>
                <w:top w:val="none" w:sz="0" w:space="0" w:color="auto"/>
                <w:left w:val="none" w:sz="0" w:space="0" w:color="auto"/>
                <w:bottom w:val="none" w:sz="0" w:space="0" w:color="auto"/>
                <w:right w:val="none" w:sz="0" w:space="0" w:color="auto"/>
              </w:divBdr>
            </w:div>
            <w:div w:id="828593721">
              <w:marLeft w:val="0"/>
              <w:marRight w:val="0"/>
              <w:marTop w:val="0"/>
              <w:marBottom w:val="0"/>
              <w:divBdr>
                <w:top w:val="none" w:sz="0" w:space="0" w:color="auto"/>
                <w:left w:val="none" w:sz="0" w:space="0" w:color="auto"/>
                <w:bottom w:val="none" w:sz="0" w:space="0" w:color="auto"/>
                <w:right w:val="none" w:sz="0" w:space="0" w:color="auto"/>
              </w:divBdr>
            </w:div>
            <w:div w:id="2046059436">
              <w:marLeft w:val="0"/>
              <w:marRight w:val="0"/>
              <w:marTop w:val="0"/>
              <w:marBottom w:val="0"/>
              <w:divBdr>
                <w:top w:val="none" w:sz="0" w:space="0" w:color="auto"/>
                <w:left w:val="none" w:sz="0" w:space="0" w:color="auto"/>
                <w:bottom w:val="none" w:sz="0" w:space="0" w:color="auto"/>
                <w:right w:val="none" w:sz="0" w:space="0" w:color="auto"/>
              </w:divBdr>
            </w:div>
            <w:div w:id="1964074025">
              <w:marLeft w:val="0"/>
              <w:marRight w:val="0"/>
              <w:marTop w:val="0"/>
              <w:marBottom w:val="0"/>
              <w:divBdr>
                <w:top w:val="none" w:sz="0" w:space="0" w:color="auto"/>
                <w:left w:val="none" w:sz="0" w:space="0" w:color="auto"/>
                <w:bottom w:val="none" w:sz="0" w:space="0" w:color="auto"/>
                <w:right w:val="none" w:sz="0" w:space="0" w:color="auto"/>
              </w:divBdr>
            </w:div>
            <w:div w:id="493302968">
              <w:marLeft w:val="0"/>
              <w:marRight w:val="0"/>
              <w:marTop w:val="0"/>
              <w:marBottom w:val="0"/>
              <w:divBdr>
                <w:top w:val="none" w:sz="0" w:space="0" w:color="auto"/>
                <w:left w:val="none" w:sz="0" w:space="0" w:color="auto"/>
                <w:bottom w:val="none" w:sz="0" w:space="0" w:color="auto"/>
                <w:right w:val="none" w:sz="0" w:space="0" w:color="auto"/>
              </w:divBdr>
            </w:div>
            <w:div w:id="288754106">
              <w:marLeft w:val="0"/>
              <w:marRight w:val="0"/>
              <w:marTop w:val="0"/>
              <w:marBottom w:val="0"/>
              <w:divBdr>
                <w:top w:val="none" w:sz="0" w:space="0" w:color="auto"/>
                <w:left w:val="none" w:sz="0" w:space="0" w:color="auto"/>
                <w:bottom w:val="none" w:sz="0" w:space="0" w:color="auto"/>
                <w:right w:val="none" w:sz="0" w:space="0" w:color="auto"/>
              </w:divBdr>
            </w:div>
            <w:div w:id="1080130992">
              <w:marLeft w:val="0"/>
              <w:marRight w:val="0"/>
              <w:marTop w:val="0"/>
              <w:marBottom w:val="0"/>
              <w:divBdr>
                <w:top w:val="none" w:sz="0" w:space="0" w:color="auto"/>
                <w:left w:val="none" w:sz="0" w:space="0" w:color="auto"/>
                <w:bottom w:val="none" w:sz="0" w:space="0" w:color="auto"/>
                <w:right w:val="none" w:sz="0" w:space="0" w:color="auto"/>
              </w:divBdr>
            </w:div>
          </w:divsChild>
        </w:div>
        <w:div w:id="1283807073">
          <w:marLeft w:val="0"/>
          <w:marRight w:val="0"/>
          <w:marTop w:val="0"/>
          <w:marBottom w:val="0"/>
          <w:divBdr>
            <w:top w:val="none" w:sz="0" w:space="0" w:color="auto"/>
            <w:left w:val="none" w:sz="0" w:space="0" w:color="auto"/>
            <w:bottom w:val="none" w:sz="0" w:space="0" w:color="auto"/>
            <w:right w:val="none" w:sz="0" w:space="0" w:color="auto"/>
          </w:divBdr>
          <w:divsChild>
            <w:div w:id="526144803">
              <w:marLeft w:val="0"/>
              <w:marRight w:val="0"/>
              <w:marTop w:val="0"/>
              <w:marBottom w:val="0"/>
              <w:divBdr>
                <w:top w:val="none" w:sz="0" w:space="0" w:color="auto"/>
                <w:left w:val="none" w:sz="0" w:space="0" w:color="auto"/>
                <w:bottom w:val="none" w:sz="0" w:space="0" w:color="auto"/>
                <w:right w:val="none" w:sz="0" w:space="0" w:color="auto"/>
              </w:divBdr>
            </w:div>
          </w:divsChild>
        </w:div>
        <w:div w:id="1796943361">
          <w:marLeft w:val="0"/>
          <w:marRight w:val="0"/>
          <w:marTop w:val="0"/>
          <w:marBottom w:val="0"/>
          <w:divBdr>
            <w:top w:val="none" w:sz="0" w:space="0" w:color="auto"/>
            <w:left w:val="none" w:sz="0" w:space="0" w:color="auto"/>
            <w:bottom w:val="none" w:sz="0" w:space="0" w:color="auto"/>
            <w:right w:val="none" w:sz="0" w:space="0" w:color="auto"/>
          </w:divBdr>
          <w:divsChild>
            <w:div w:id="1199515092">
              <w:marLeft w:val="0"/>
              <w:marRight w:val="0"/>
              <w:marTop w:val="0"/>
              <w:marBottom w:val="0"/>
              <w:divBdr>
                <w:top w:val="none" w:sz="0" w:space="0" w:color="auto"/>
                <w:left w:val="none" w:sz="0" w:space="0" w:color="auto"/>
                <w:bottom w:val="none" w:sz="0" w:space="0" w:color="auto"/>
                <w:right w:val="none" w:sz="0" w:space="0" w:color="auto"/>
              </w:divBdr>
            </w:div>
            <w:div w:id="1387952092">
              <w:marLeft w:val="0"/>
              <w:marRight w:val="0"/>
              <w:marTop w:val="0"/>
              <w:marBottom w:val="0"/>
              <w:divBdr>
                <w:top w:val="none" w:sz="0" w:space="0" w:color="auto"/>
                <w:left w:val="none" w:sz="0" w:space="0" w:color="auto"/>
                <w:bottom w:val="none" w:sz="0" w:space="0" w:color="auto"/>
                <w:right w:val="none" w:sz="0" w:space="0" w:color="auto"/>
              </w:divBdr>
            </w:div>
          </w:divsChild>
        </w:div>
        <w:div w:id="1911185007">
          <w:marLeft w:val="0"/>
          <w:marRight w:val="0"/>
          <w:marTop w:val="0"/>
          <w:marBottom w:val="0"/>
          <w:divBdr>
            <w:top w:val="none" w:sz="0" w:space="0" w:color="auto"/>
            <w:left w:val="none" w:sz="0" w:space="0" w:color="auto"/>
            <w:bottom w:val="none" w:sz="0" w:space="0" w:color="auto"/>
            <w:right w:val="none" w:sz="0" w:space="0" w:color="auto"/>
          </w:divBdr>
          <w:divsChild>
            <w:div w:id="2057391460">
              <w:marLeft w:val="0"/>
              <w:marRight w:val="0"/>
              <w:marTop w:val="0"/>
              <w:marBottom w:val="0"/>
              <w:divBdr>
                <w:top w:val="none" w:sz="0" w:space="0" w:color="auto"/>
                <w:left w:val="none" w:sz="0" w:space="0" w:color="auto"/>
                <w:bottom w:val="none" w:sz="0" w:space="0" w:color="auto"/>
                <w:right w:val="none" w:sz="0" w:space="0" w:color="auto"/>
              </w:divBdr>
            </w:div>
            <w:div w:id="272176983">
              <w:marLeft w:val="0"/>
              <w:marRight w:val="0"/>
              <w:marTop w:val="0"/>
              <w:marBottom w:val="0"/>
              <w:divBdr>
                <w:top w:val="none" w:sz="0" w:space="0" w:color="auto"/>
                <w:left w:val="none" w:sz="0" w:space="0" w:color="auto"/>
                <w:bottom w:val="none" w:sz="0" w:space="0" w:color="auto"/>
                <w:right w:val="none" w:sz="0" w:space="0" w:color="auto"/>
              </w:divBdr>
            </w:div>
          </w:divsChild>
        </w:div>
        <w:div w:id="689451440">
          <w:marLeft w:val="0"/>
          <w:marRight w:val="0"/>
          <w:marTop w:val="0"/>
          <w:marBottom w:val="0"/>
          <w:divBdr>
            <w:top w:val="none" w:sz="0" w:space="0" w:color="auto"/>
            <w:left w:val="none" w:sz="0" w:space="0" w:color="auto"/>
            <w:bottom w:val="none" w:sz="0" w:space="0" w:color="auto"/>
            <w:right w:val="none" w:sz="0" w:space="0" w:color="auto"/>
          </w:divBdr>
          <w:divsChild>
            <w:div w:id="1816994983">
              <w:marLeft w:val="0"/>
              <w:marRight w:val="0"/>
              <w:marTop w:val="0"/>
              <w:marBottom w:val="0"/>
              <w:divBdr>
                <w:top w:val="none" w:sz="0" w:space="0" w:color="auto"/>
                <w:left w:val="none" w:sz="0" w:space="0" w:color="auto"/>
                <w:bottom w:val="none" w:sz="0" w:space="0" w:color="auto"/>
                <w:right w:val="none" w:sz="0" w:space="0" w:color="auto"/>
              </w:divBdr>
            </w:div>
          </w:divsChild>
        </w:div>
        <w:div w:id="1762795656">
          <w:marLeft w:val="0"/>
          <w:marRight w:val="0"/>
          <w:marTop w:val="0"/>
          <w:marBottom w:val="0"/>
          <w:divBdr>
            <w:top w:val="none" w:sz="0" w:space="0" w:color="auto"/>
            <w:left w:val="none" w:sz="0" w:space="0" w:color="auto"/>
            <w:bottom w:val="none" w:sz="0" w:space="0" w:color="auto"/>
            <w:right w:val="none" w:sz="0" w:space="0" w:color="auto"/>
          </w:divBdr>
          <w:divsChild>
            <w:div w:id="827207864">
              <w:marLeft w:val="0"/>
              <w:marRight w:val="0"/>
              <w:marTop w:val="0"/>
              <w:marBottom w:val="0"/>
              <w:divBdr>
                <w:top w:val="none" w:sz="0" w:space="0" w:color="auto"/>
                <w:left w:val="none" w:sz="0" w:space="0" w:color="auto"/>
                <w:bottom w:val="none" w:sz="0" w:space="0" w:color="auto"/>
                <w:right w:val="none" w:sz="0" w:space="0" w:color="auto"/>
              </w:divBdr>
            </w:div>
            <w:div w:id="258878737">
              <w:marLeft w:val="0"/>
              <w:marRight w:val="0"/>
              <w:marTop w:val="0"/>
              <w:marBottom w:val="0"/>
              <w:divBdr>
                <w:top w:val="none" w:sz="0" w:space="0" w:color="auto"/>
                <w:left w:val="none" w:sz="0" w:space="0" w:color="auto"/>
                <w:bottom w:val="none" w:sz="0" w:space="0" w:color="auto"/>
                <w:right w:val="none" w:sz="0" w:space="0" w:color="auto"/>
              </w:divBdr>
            </w:div>
          </w:divsChild>
        </w:div>
        <w:div w:id="1411385923">
          <w:marLeft w:val="0"/>
          <w:marRight w:val="0"/>
          <w:marTop w:val="0"/>
          <w:marBottom w:val="0"/>
          <w:divBdr>
            <w:top w:val="none" w:sz="0" w:space="0" w:color="auto"/>
            <w:left w:val="none" w:sz="0" w:space="0" w:color="auto"/>
            <w:bottom w:val="none" w:sz="0" w:space="0" w:color="auto"/>
            <w:right w:val="none" w:sz="0" w:space="0" w:color="auto"/>
          </w:divBdr>
          <w:divsChild>
            <w:div w:id="474952543">
              <w:marLeft w:val="0"/>
              <w:marRight w:val="0"/>
              <w:marTop w:val="0"/>
              <w:marBottom w:val="0"/>
              <w:divBdr>
                <w:top w:val="none" w:sz="0" w:space="0" w:color="auto"/>
                <w:left w:val="none" w:sz="0" w:space="0" w:color="auto"/>
                <w:bottom w:val="none" w:sz="0" w:space="0" w:color="auto"/>
                <w:right w:val="none" w:sz="0" w:space="0" w:color="auto"/>
              </w:divBdr>
            </w:div>
          </w:divsChild>
        </w:div>
        <w:div w:id="1117066366">
          <w:marLeft w:val="0"/>
          <w:marRight w:val="0"/>
          <w:marTop w:val="0"/>
          <w:marBottom w:val="0"/>
          <w:divBdr>
            <w:top w:val="none" w:sz="0" w:space="0" w:color="auto"/>
            <w:left w:val="none" w:sz="0" w:space="0" w:color="auto"/>
            <w:bottom w:val="none" w:sz="0" w:space="0" w:color="auto"/>
            <w:right w:val="none" w:sz="0" w:space="0" w:color="auto"/>
          </w:divBdr>
          <w:divsChild>
            <w:div w:id="748045118">
              <w:marLeft w:val="0"/>
              <w:marRight w:val="0"/>
              <w:marTop w:val="0"/>
              <w:marBottom w:val="0"/>
              <w:divBdr>
                <w:top w:val="none" w:sz="0" w:space="0" w:color="auto"/>
                <w:left w:val="none" w:sz="0" w:space="0" w:color="auto"/>
                <w:bottom w:val="none" w:sz="0" w:space="0" w:color="auto"/>
                <w:right w:val="none" w:sz="0" w:space="0" w:color="auto"/>
              </w:divBdr>
            </w:div>
          </w:divsChild>
        </w:div>
        <w:div w:id="1422608031">
          <w:marLeft w:val="0"/>
          <w:marRight w:val="0"/>
          <w:marTop w:val="0"/>
          <w:marBottom w:val="0"/>
          <w:divBdr>
            <w:top w:val="none" w:sz="0" w:space="0" w:color="auto"/>
            <w:left w:val="none" w:sz="0" w:space="0" w:color="auto"/>
            <w:bottom w:val="none" w:sz="0" w:space="0" w:color="auto"/>
            <w:right w:val="none" w:sz="0" w:space="0" w:color="auto"/>
          </w:divBdr>
          <w:divsChild>
            <w:div w:id="980312122">
              <w:marLeft w:val="0"/>
              <w:marRight w:val="0"/>
              <w:marTop w:val="0"/>
              <w:marBottom w:val="0"/>
              <w:divBdr>
                <w:top w:val="none" w:sz="0" w:space="0" w:color="auto"/>
                <w:left w:val="none" w:sz="0" w:space="0" w:color="auto"/>
                <w:bottom w:val="none" w:sz="0" w:space="0" w:color="auto"/>
                <w:right w:val="none" w:sz="0" w:space="0" w:color="auto"/>
              </w:divBdr>
            </w:div>
            <w:div w:id="793671514">
              <w:marLeft w:val="0"/>
              <w:marRight w:val="0"/>
              <w:marTop w:val="0"/>
              <w:marBottom w:val="0"/>
              <w:divBdr>
                <w:top w:val="none" w:sz="0" w:space="0" w:color="auto"/>
                <w:left w:val="none" w:sz="0" w:space="0" w:color="auto"/>
                <w:bottom w:val="none" w:sz="0" w:space="0" w:color="auto"/>
                <w:right w:val="none" w:sz="0" w:space="0" w:color="auto"/>
              </w:divBdr>
            </w:div>
          </w:divsChild>
        </w:div>
        <w:div w:id="1496261936">
          <w:marLeft w:val="0"/>
          <w:marRight w:val="0"/>
          <w:marTop w:val="0"/>
          <w:marBottom w:val="0"/>
          <w:divBdr>
            <w:top w:val="none" w:sz="0" w:space="0" w:color="auto"/>
            <w:left w:val="none" w:sz="0" w:space="0" w:color="auto"/>
            <w:bottom w:val="none" w:sz="0" w:space="0" w:color="auto"/>
            <w:right w:val="none" w:sz="0" w:space="0" w:color="auto"/>
          </w:divBdr>
          <w:divsChild>
            <w:div w:id="1878857358">
              <w:marLeft w:val="0"/>
              <w:marRight w:val="0"/>
              <w:marTop w:val="0"/>
              <w:marBottom w:val="0"/>
              <w:divBdr>
                <w:top w:val="none" w:sz="0" w:space="0" w:color="auto"/>
                <w:left w:val="none" w:sz="0" w:space="0" w:color="auto"/>
                <w:bottom w:val="none" w:sz="0" w:space="0" w:color="auto"/>
                <w:right w:val="none" w:sz="0" w:space="0" w:color="auto"/>
              </w:divBdr>
            </w:div>
            <w:div w:id="1628125037">
              <w:marLeft w:val="0"/>
              <w:marRight w:val="0"/>
              <w:marTop w:val="0"/>
              <w:marBottom w:val="0"/>
              <w:divBdr>
                <w:top w:val="none" w:sz="0" w:space="0" w:color="auto"/>
                <w:left w:val="none" w:sz="0" w:space="0" w:color="auto"/>
                <w:bottom w:val="none" w:sz="0" w:space="0" w:color="auto"/>
                <w:right w:val="none" w:sz="0" w:space="0" w:color="auto"/>
              </w:divBdr>
            </w:div>
            <w:div w:id="1984771922">
              <w:marLeft w:val="0"/>
              <w:marRight w:val="0"/>
              <w:marTop w:val="0"/>
              <w:marBottom w:val="0"/>
              <w:divBdr>
                <w:top w:val="none" w:sz="0" w:space="0" w:color="auto"/>
                <w:left w:val="none" w:sz="0" w:space="0" w:color="auto"/>
                <w:bottom w:val="none" w:sz="0" w:space="0" w:color="auto"/>
                <w:right w:val="none" w:sz="0" w:space="0" w:color="auto"/>
              </w:divBdr>
            </w:div>
            <w:div w:id="1589074475">
              <w:marLeft w:val="0"/>
              <w:marRight w:val="0"/>
              <w:marTop w:val="0"/>
              <w:marBottom w:val="0"/>
              <w:divBdr>
                <w:top w:val="none" w:sz="0" w:space="0" w:color="auto"/>
                <w:left w:val="none" w:sz="0" w:space="0" w:color="auto"/>
                <w:bottom w:val="none" w:sz="0" w:space="0" w:color="auto"/>
                <w:right w:val="none" w:sz="0" w:space="0" w:color="auto"/>
              </w:divBdr>
            </w:div>
          </w:divsChild>
        </w:div>
        <w:div w:id="485627686">
          <w:marLeft w:val="0"/>
          <w:marRight w:val="0"/>
          <w:marTop w:val="0"/>
          <w:marBottom w:val="0"/>
          <w:divBdr>
            <w:top w:val="none" w:sz="0" w:space="0" w:color="auto"/>
            <w:left w:val="none" w:sz="0" w:space="0" w:color="auto"/>
            <w:bottom w:val="none" w:sz="0" w:space="0" w:color="auto"/>
            <w:right w:val="none" w:sz="0" w:space="0" w:color="auto"/>
          </w:divBdr>
          <w:divsChild>
            <w:div w:id="1121804917">
              <w:marLeft w:val="0"/>
              <w:marRight w:val="0"/>
              <w:marTop w:val="0"/>
              <w:marBottom w:val="0"/>
              <w:divBdr>
                <w:top w:val="none" w:sz="0" w:space="0" w:color="auto"/>
                <w:left w:val="none" w:sz="0" w:space="0" w:color="auto"/>
                <w:bottom w:val="none" w:sz="0" w:space="0" w:color="auto"/>
                <w:right w:val="none" w:sz="0" w:space="0" w:color="auto"/>
              </w:divBdr>
            </w:div>
            <w:div w:id="1047682418">
              <w:marLeft w:val="0"/>
              <w:marRight w:val="0"/>
              <w:marTop w:val="0"/>
              <w:marBottom w:val="0"/>
              <w:divBdr>
                <w:top w:val="none" w:sz="0" w:space="0" w:color="auto"/>
                <w:left w:val="none" w:sz="0" w:space="0" w:color="auto"/>
                <w:bottom w:val="none" w:sz="0" w:space="0" w:color="auto"/>
                <w:right w:val="none" w:sz="0" w:space="0" w:color="auto"/>
              </w:divBdr>
            </w:div>
            <w:div w:id="264968081">
              <w:marLeft w:val="0"/>
              <w:marRight w:val="0"/>
              <w:marTop w:val="0"/>
              <w:marBottom w:val="0"/>
              <w:divBdr>
                <w:top w:val="none" w:sz="0" w:space="0" w:color="auto"/>
                <w:left w:val="none" w:sz="0" w:space="0" w:color="auto"/>
                <w:bottom w:val="none" w:sz="0" w:space="0" w:color="auto"/>
                <w:right w:val="none" w:sz="0" w:space="0" w:color="auto"/>
              </w:divBdr>
            </w:div>
          </w:divsChild>
        </w:div>
        <w:div w:id="958410756">
          <w:marLeft w:val="0"/>
          <w:marRight w:val="0"/>
          <w:marTop w:val="0"/>
          <w:marBottom w:val="0"/>
          <w:divBdr>
            <w:top w:val="none" w:sz="0" w:space="0" w:color="auto"/>
            <w:left w:val="none" w:sz="0" w:space="0" w:color="auto"/>
            <w:bottom w:val="none" w:sz="0" w:space="0" w:color="auto"/>
            <w:right w:val="none" w:sz="0" w:space="0" w:color="auto"/>
          </w:divBdr>
          <w:divsChild>
            <w:div w:id="189227045">
              <w:marLeft w:val="0"/>
              <w:marRight w:val="0"/>
              <w:marTop w:val="0"/>
              <w:marBottom w:val="0"/>
              <w:divBdr>
                <w:top w:val="none" w:sz="0" w:space="0" w:color="auto"/>
                <w:left w:val="none" w:sz="0" w:space="0" w:color="auto"/>
                <w:bottom w:val="none" w:sz="0" w:space="0" w:color="auto"/>
                <w:right w:val="none" w:sz="0" w:space="0" w:color="auto"/>
              </w:divBdr>
            </w:div>
            <w:div w:id="77605389">
              <w:marLeft w:val="0"/>
              <w:marRight w:val="0"/>
              <w:marTop w:val="0"/>
              <w:marBottom w:val="0"/>
              <w:divBdr>
                <w:top w:val="none" w:sz="0" w:space="0" w:color="auto"/>
                <w:left w:val="none" w:sz="0" w:space="0" w:color="auto"/>
                <w:bottom w:val="none" w:sz="0" w:space="0" w:color="auto"/>
                <w:right w:val="none" w:sz="0" w:space="0" w:color="auto"/>
              </w:divBdr>
            </w:div>
          </w:divsChild>
        </w:div>
        <w:div w:id="1514148859">
          <w:marLeft w:val="0"/>
          <w:marRight w:val="0"/>
          <w:marTop w:val="0"/>
          <w:marBottom w:val="0"/>
          <w:divBdr>
            <w:top w:val="none" w:sz="0" w:space="0" w:color="auto"/>
            <w:left w:val="none" w:sz="0" w:space="0" w:color="auto"/>
            <w:bottom w:val="none" w:sz="0" w:space="0" w:color="auto"/>
            <w:right w:val="none" w:sz="0" w:space="0" w:color="auto"/>
          </w:divBdr>
          <w:divsChild>
            <w:div w:id="624389735">
              <w:marLeft w:val="0"/>
              <w:marRight w:val="0"/>
              <w:marTop w:val="0"/>
              <w:marBottom w:val="0"/>
              <w:divBdr>
                <w:top w:val="none" w:sz="0" w:space="0" w:color="auto"/>
                <w:left w:val="none" w:sz="0" w:space="0" w:color="auto"/>
                <w:bottom w:val="none" w:sz="0" w:space="0" w:color="auto"/>
                <w:right w:val="none" w:sz="0" w:space="0" w:color="auto"/>
              </w:divBdr>
            </w:div>
            <w:div w:id="390999745">
              <w:marLeft w:val="0"/>
              <w:marRight w:val="0"/>
              <w:marTop w:val="0"/>
              <w:marBottom w:val="0"/>
              <w:divBdr>
                <w:top w:val="none" w:sz="0" w:space="0" w:color="auto"/>
                <w:left w:val="none" w:sz="0" w:space="0" w:color="auto"/>
                <w:bottom w:val="none" w:sz="0" w:space="0" w:color="auto"/>
                <w:right w:val="none" w:sz="0" w:space="0" w:color="auto"/>
              </w:divBdr>
            </w:div>
            <w:div w:id="748162875">
              <w:marLeft w:val="0"/>
              <w:marRight w:val="0"/>
              <w:marTop w:val="0"/>
              <w:marBottom w:val="0"/>
              <w:divBdr>
                <w:top w:val="none" w:sz="0" w:space="0" w:color="auto"/>
                <w:left w:val="none" w:sz="0" w:space="0" w:color="auto"/>
                <w:bottom w:val="none" w:sz="0" w:space="0" w:color="auto"/>
                <w:right w:val="none" w:sz="0" w:space="0" w:color="auto"/>
              </w:divBdr>
            </w:div>
          </w:divsChild>
        </w:div>
        <w:div w:id="1895963711">
          <w:marLeft w:val="0"/>
          <w:marRight w:val="0"/>
          <w:marTop w:val="0"/>
          <w:marBottom w:val="0"/>
          <w:divBdr>
            <w:top w:val="none" w:sz="0" w:space="0" w:color="auto"/>
            <w:left w:val="none" w:sz="0" w:space="0" w:color="auto"/>
            <w:bottom w:val="none" w:sz="0" w:space="0" w:color="auto"/>
            <w:right w:val="none" w:sz="0" w:space="0" w:color="auto"/>
          </w:divBdr>
          <w:divsChild>
            <w:div w:id="398676823">
              <w:marLeft w:val="0"/>
              <w:marRight w:val="0"/>
              <w:marTop w:val="0"/>
              <w:marBottom w:val="0"/>
              <w:divBdr>
                <w:top w:val="none" w:sz="0" w:space="0" w:color="auto"/>
                <w:left w:val="none" w:sz="0" w:space="0" w:color="auto"/>
                <w:bottom w:val="none" w:sz="0" w:space="0" w:color="auto"/>
                <w:right w:val="none" w:sz="0" w:space="0" w:color="auto"/>
              </w:divBdr>
            </w:div>
            <w:div w:id="1222324347">
              <w:marLeft w:val="0"/>
              <w:marRight w:val="0"/>
              <w:marTop w:val="0"/>
              <w:marBottom w:val="0"/>
              <w:divBdr>
                <w:top w:val="none" w:sz="0" w:space="0" w:color="auto"/>
                <w:left w:val="none" w:sz="0" w:space="0" w:color="auto"/>
                <w:bottom w:val="none" w:sz="0" w:space="0" w:color="auto"/>
                <w:right w:val="none" w:sz="0" w:space="0" w:color="auto"/>
              </w:divBdr>
            </w:div>
          </w:divsChild>
        </w:div>
        <w:div w:id="2130977247">
          <w:marLeft w:val="0"/>
          <w:marRight w:val="0"/>
          <w:marTop w:val="0"/>
          <w:marBottom w:val="0"/>
          <w:divBdr>
            <w:top w:val="none" w:sz="0" w:space="0" w:color="auto"/>
            <w:left w:val="none" w:sz="0" w:space="0" w:color="auto"/>
            <w:bottom w:val="none" w:sz="0" w:space="0" w:color="auto"/>
            <w:right w:val="none" w:sz="0" w:space="0" w:color="auto"/>
          </w:divBdr>
          <w:divsChild>
            <w:div w:id="510921622">
              <w:marLeft w:val="0"/>
              <w:marRight w:val="0"/>
              <w:marTop w:val="0"/>
              <w:marBottom w:val="0"/>
              <w:divBdr>
                <w:top w:val="none" w:sz="0" w:space="0" w:color="auto"/>
                <w:left w:val="none" w:sz="0" w:space="0" w:color="auto"/>
                <w:bottom w:val="none" w:sz="0" w:space="0" w:color="auto"/>
                <w:right w:val="none" w:sz="0" w:space="0" w:color="auto"/>
              </w:divBdr>
            </w:div>
          </w:divsChild>
        </w:div>
        <w:div w:id="1977949302">
          <w:marLeft w:val="0"/>
          <w:marRight w:val="0"/>
          <w:marTop w:val="0"/>
          <w:marBottom w:val="0"/>
          <w:divBdr>
            <w:top w:val="none" w:sz="0" w:space="0" w:color="auto"/>
            <w:left w:val="none" w:sz="0" w:space="0" w:color="auto"/>
            <w:bottom w:val="none" w:sz="0" w:space="0" w:color="auto"/>
            <w:right w:val="none" w:sz="0" w:space="0" w:color="auto"/>
          </w:divBdr>
          <w:divsChild>
            <w:div w:id="197622188">
              <w:marLeft w:val="0"/>
              <w:marRight w:val="0"/>
              <w:marTop w:val="0"/>
              <w:marBottom w:val="0"/>
              <w:divBdr>
                <w:top w:val="none" w:sz="0" w:space="0" w:color="auto"/>
                <w:left w:val="none" w:sz="0" w:space="0" w:color="auto"/>
                <w:bottom w:val="none" w:sz="0" w:space="0" w:color="auto"/>
                <w:right w:val="none" w:sz="0" w:space="0" w:color="auto"/>
              </w:divBdr>
            </w:div>
          </w:divsChild>
        </w:div>
        <w:div w:id="1854803076">
          <w:marLeft w:val="0"/>
          <w:marRight w:val="0"/>
          <w:marTop w:val="0"/>
          <w:marBottom w:val="0"/>
          <w:divBdr>
            <w:top w:val="none" w:sz="0" w:space="0" w:color="auto"/>
            <w:left w:val="none" w:sz="0" w:space="0" w:color="auto"/>
            <w:bottom w:val="none" w:sz="0" w:space="0" w:color="auto"/>
            <w:right w:val="none" w:sz="0" w:space="0" w:color="auto"/>
          </w:divBdr>
          <w:divsChild>
            <w:div w:id="1623269398">
              <w:marLeft w:val="0"/>
              <w:marRight w:val="0"/>
              <w:marTop w:val="0"/>
              <w:marBottom w:val="0"/>
              <w:divBdr>
                <w:top w:val="none" w:sz="0" w:space="0" w:color="auto"/>
                <w:left w:val="none" w:sz="0" w:space="0" w:color="auto"/>
                <w:bottom w:val="none" w:sz="0" w:space="0" w:color="auto"/>
                <w:right w:val="none" w:sz="0" w:space="0" w:color="auto"/>
              </w:divBdr>
            </w:div>
            <w:div w:id="2101176931">
              <w:marLeft w:val="0"/>
              <w:marRight w:val="0"/>
              <w:marTop w:val="0"/>
              <w:marBottom w:val="0"/>
              <w:divBdr>
                <w:top w:val="none" w:sz="0" w:space="0" w:color="auto"/>
                <w:left w:val="none" w:sz="0" w:space="0" w:color="auto"/>
                <w:bottom w:val="none" w:sz="0" w:space="0" w:color="auto"/>
                <w:right w:val="none" w:sz="0" w:space="0" w:color="auto"/>
              </w:divBdr>
            </w:div>
          </w:divsChild>
        </w:div>
        <w:div w:id="1076591820">
          <w:marLeft w:val="0"/>
          <w:marRight w:val="0"/>
          <w:marTop w:val="0"/>
          <w:marBottom w:val="0"/>
          <w:divBdr>
            <w:top w:val="none" w:sz="0" w:space="0" w:color="auto"/>
            <w:left w:val="none" w:sz="0" w:space="0" w:color="auto"/>
            <w:bottom w:val="none" w:sz="0" w:space="0" w:color="auto"/>
            <w:right w:val="none" w:sz="0" w:space="0" w:color="auto"/>
          </w:divBdr>
          <w:divsChild>
            <w:div w:id="970403725">
              <w:marLeft w:val="0"/>
              <w:marRight w:val="0"/>
              <w:marTop w:val="0"/>
              <w:marBottom w:val="0"/>
              <w:divBdr>
                <w:top w:val="none" w:sz="0" w:space="0" w:color="auto"/>
                <w:left w:val="none" w:sz="0" w:space="0" w:color="auto"/>
                <w:bottom w:val="none" w:sz="0" w:space="0" w:color="auto"/>
                <w:right w:val="none" w:sz="0" w:space="0" w:color="auto"/>
              </w:divBdr>
            </w:div>
          </w:divsChild>
        </w:div>
        <w:div w:id="1614242836">
          <w:marLeft w:val="0"/>
          <w:marRight w:val="0"/>
          <w:marTop w:val="0"/>
          <w:marBottom w:val="0"/>
          <w:divBdr>
            <w:top w:val="none" w:sz="0" w:space="0" w:color="auto"/>
            <w:left w:val="none" w:sz="0" w:space="0" w:color="auto"/>
            <w:bottom w:val="none" w:sz="0" w:space="0" w:color="auto"/>
            <w:right w:val="none" w:sz="0" w:space="0" w:color="auto"/>
          </w:divBdr>
          <w:divsChild>
            <w:div w:id="1358962969">
              <w:marLeft w:val="0"/>
              <w:marRight w:val="0"/>
              <w:marTop w:val="0"/>
              <w:marBottom w:val="0"/>
              <w:divBdr>
                <w:top w:val="none" w:sz="0" w:space="0" w:color="auto"/>
                <w:left w:val="none" w:sz="0" w:space="0" w:color="auto"/>
                <w:bottom w:val="none" w:sz="0" w:space="0" w:color="auto"/>
                <w:right w:val="none" w:sz="0" w:space="0" w:color="auto"/>
              </w:divBdr>
            </w:div>
          </w:divsChild>
        </w:div>
        <w:div w:id="2072776185">
          <w:marLeft w:val="0"/>
          <w:marRight w:val="0"/>
          <w:marTop w:val="0"/>
          <w:marBottom w:val="0"/>
          <w:divBdr>
            <w:top w:val="none" w:sz="0" w:space="0" w:color="auto"/>
            <w:left w:val="none" w:sz="0" w:space="0" w:color="auto"/>
            <w:bottom w:val="none" w:sz="0" w:space="0" w:color="auto"/>
            <w:right w:val="none" w:sz="0" w:space="0" w:color="auto"/>
          </w:divBdr>
          <w:divsChild>
            <w:div w:id="2083748937">
              <w:marLeft w:val="0"/>
              <w:marRight w:val="0"/>
              <w:marTop w:val="0"/>
              <w:marBottom w:val="0"/>
              <w:divBdr>
                <w:top w:val="none" w:sz="0" w:space="0" w:color="auto"/>
                <w:left w:val="none" w:sz="0" w:space="0" w:color="auto"/>
                <w:bottom w:val="none" w:sz="0" w:space="0" w:color="auto"/>
                <w:right w:val="none" w:sz="0" w:space="0" w:color="auto"/>
              </w:divBdr>
            </w:div>
            <w:div w:id="787429863">
              <w:marLeft w:val="0"/>
              <w:marRight w:val="0"/>
              <w:marTop w:val="0"/>
              <w:marBottom w:val="0"/>
              <w:divBdr>
                <w:top w:val="none" w:sz="0" w:space="0" w:color="auto"/>
                <w:left w:val="none" w:sz="0" w:space="0" w:color="auto"/>
                <w:bottom w:val="none" w:sz="0" w:space="0" w:color="auto"/>
                <w:right w:val="none" w:sz="0" w:space="0" w:color="auto"/>
              </w:divBdr>
            </w:div>
          </w:divsChild>
        </w:div>
        <w:div w:id="819614377">
          <w:marLeft w:val="0"/>
          <w:marRight w:val="0"/>
          <w:marTop w:val="0"/>
          <w:marBottom w:val="0"/>
          <w:divBdr>
            <w:top w:val="none" w:sz="0" w:space="0" w:color="auto"/>
            <w:left w:val="none" w:sz="0" w:space="0" w:color="auto"/>
            <w:bottom w:val="none" w:sz="0" w:space="0" w:color="auto"/>
            <w:right w:val="none" w:sz="0" w:space="0" w:color="auto"/>
          </w:divBdr>
          <w:divsChild>
            <w:div w:id="542331623">
              <w:marLeft w:val="0"/>
              <w:marRight w:val="0"/>
              <w:marTop w:val="0"/>
              <w:marBottom w:val="0"/>
              <w:divBdr>
                <w:top w:val="none" w:sz="0" w:space="0" w:color="auto"/>
                <w:left w:val="none" w:sz="0" w:space="0" w:color="auto"/>
                <w:bottom w:val="none" w:sz="0" w:space="0" w:color="auto"/>
                <w:right w:val="none" w:sz="0" w:space="0" w:color="auto"/>
              </w:divBdr>
            </w:div>
            <w:div w:id="125586959">
              <w:marLeft w:val="0"/>
              <w:marRight w:val="0"/>
              <w:marTop w:val="0"/>
              <w:marBottom w:val="0"/>
              <w:divBdr>
                <w:top w:val="none" w:sz="0" w:space="0" w:color="auto"/>
                <w:left w:val="none" w:sz="0" w:space="0" w:color="auto"/>
                <w:bottom w:val="none" w:sz="0" w:space="0" w:color="auto"/>
                <w:right w:val="none" w:sz="0" w:space="0" w:color="auto"/>
              </w:divBdr>
            </w:div>
          </w:divsChild>
        </w:div>
        <w:div w:id="2130319911">
          <w:marLeft w:val="0"/>
          <w:marRight w:val="0"/>
          <w:marTop w:val="0"/>
          <w:marBottom w:val="0"/>
          <w:divBdr>
            <w:top w:val="none" w:sz="0" w:space="0" w:color="auto"/>
            <w:left w:val="none" w:sz="0" w:space="0" w:color="auto"/>
            <w:bottom w:val="none" w:sz="0" w:space="0" w:color="auto"/>
            <w:right w:val="none" w:sz="0" w:space="0" w:color="auto"/>
          </w:divBdr>
          <w:divsChild>
            <w:div w:id="1104574177">
              <w:marLeft w:val="0"/>
              <w:marRight w:val="0"/>
              <w:marTop w:val="0"/>
              <w:marBottom w:val="0"/>
              <w:divBdr>
                <w:top w:val="none" w:sz="0" w:space="0" w:color="auto"/>
                <w:left w:val="none" w:sz="0" w:space="0" w:color="auto"/>
                <w:bottom w:val="none" w:sz="0" w:space="0" w:color="auto"/>
                <w:right w:val="none" w:sz="0" w:space="0" w:color="auto"/>
              </w:divBdr>
            </w:div>
            <w:div w:id="1006177344">
              <w:marLeft w:val="0"/>
              <w:marRight w:val="0"/>
              <w:marTop w:val="0"/>
              <w:marBottom w:val="0"/>
              <w:divBdr>
                <w:top w:val="none" w:sz="0" w:space="0" w:color="auto"/>
                <w:left w:val="none" w:sz="0" w:space="0" w:color="auto"/>
                <w:bottom w:val="none" w:sz="0" w:space="0" w:color="auto"/>
                <w:right w:val="none" w:sz="0" w:space="0" w:color="auto"/>
              </w:divBdr>
            </w:div>
          </w:divsChild>
        </w:div>
        <w:div w:id="337586209">
          <w:marLeft w:val="0"/>
          <w:marRight w:val="0"/>
          <w:marTop w:val="0"/>
          <w:marBottom w:val="0"/>
          <w:divBdr>
            <w:top w:val="none" w:sz="0" w:space="0" w:color="auto"/>
            <w:left w:val="none" w:sz="0" w:space="0" w:color="auto"/>
            <w:bottom w:val="none" w:sz="0" w:space="0" w:color="auto"/>
            <w:right w:val="none" w:sz="0" w:space="0" w:color="auto"/>
          </w:divBdr>
          <w:divsChild>
            <w:div w:id="1431320584">
              <w:marLeft w:val="0"/>
              <w:marRight w:val="0"/>
              <w:marTop w:val="0"/>
              <w:marBottom w:val="0"/>
              <w:divBdr>
                <w:top w:val="none" w:sz="0" w:space="0" w:color="auto"/>
                <w:left w:val="none" w:sz="0" w:space="0" w:color="auto"/>
                <w:bottom w:val="none" w:sz="0" w:space="0" w:color="auto"/>
                <w:right w:val="none" w:sz="0" w:space="0" w:color="auto"/>
              </w:divBdr>
            </w:div>
          </w:divsChild>
        </w:div>
        <w:div w:id="510023825">
          <w:marLeft w:val="0"/>
          <w:marRight w:val="0"/>
          <w:marTop w:val="0"/>
          <w:marBottom w:val="0"/>
          <w:divBdr>
            <w:top w:val="none" w:sz="0" w:space="0" w:color="auto"/>
            <w:left w:val="none" w:sz="0" w:space="0" w:color="auto"/>
            <w:bottom w:val="none" w:sz="0" w:space="0" w:color="auto"/>
            <w:right w:val="none" w:sz="0" w:space="0" w:color="auto"/>
          </w:divBdr>
          <w:divsChild>
            <w:div w:id="446969616">
              <w:marLeft w:val="0"/>
              <w:marRight w:val="0"/>
              <w:marTop w:val="0"/>
              <w:marBottom w:val="0"/>
              <w:divBdr>
                <w:top w:val="none" w:sz="0" w:space="0" w:color="auto"/>
                <w:left w:val="none" w:sz="0" w:space="0" w:color="auto"/>
                <w:bottom w:val="none" w:sz="0" w:space="0" w:color="auto"/>
                <w:right w:val="none" w:sz="0" w:space="0" w:color="auto"/>
              </w:divBdr>
            </w:div>
            <w:div w:id="1773166549">
              <w:marLeft w:val="0"/>
              <w:marRight w:val="0"/>
              <w:marTop w:val="0"/>
              <w:marBottom w:val="0"/>
              <w:divBdr>
                <w:top w:val="none" w:sz="0" w:space="0" w:color="auto"/>
                <w:left w:val="none" w:sz="0" w:space="0" w:color="auto"/>
                <w:bottom w:val="none" w:sz="0" w:space="0" w:color="auto"/>
                <w:right w:val="none" w:sz="0" w:space="0" w:color="auto"/>
              </w:divBdr>
            </w:div>
          </w:divsChild>
        </w:div>
        <w:div w:id="844201288">
          <w:marLeft w:val="0"/>
          <w:marRight w:val="0"/>
          <w:marTop w:val="0"/>
          <w:marBottom w:val="0"/>
          <w:divBdr>
            <w:top w:val="none" w:sz="0" w:space="0" w:color="auto"/>
            <w:left w:val="none" w:sz="0" w:space="0" w:color="auto"/>
            <w:bottom w:val="none" w:sz="0" w:space="0" w:color="auto"/>
            <w:right w:val="none" w:sz="0" w:space="0" w:color="auto"/>
          </w:divBdr>
          <w:divsChild>
            <w:div w:id="1509522444">
              <w:marLeft w:val="0"/>
              <w:marRight w:val="0"/>
              <w:marTop w:val="0"/>
              <w:marBottom w:val="0"/>
              <w:divBdr>
                <w:top w:val="none" w:sz="0" w:space="0" w:color="auto"/>
                <w:left w:val="none" w:sz="0" w:space="0" w:color="auto"/>
                <w:bottom w:val="none" w:sz="0" w:space="0" w:color="auto"/>
                <w:right w:val="none" w:sz="0" w:space="0" w:color="auto"/>
              </w:divBdr>
            </w:div>
            <w:div w:id="2057701501">
              <w:marLeft w:val="0"/>
              <w:marRight w:val="0"/>
              <w:marTop w:val="0"/>
              <w:marBottom w:val="0"/>
              <w:divBdr>
                <w:top w:val="none" w:sz="0" w:space="0" w:color="auto"/>
                <w:left w:val="none" w:sz="0" w:space="0" w:color="auto"/>
                <w:bottom w:val="none" w:sz="0" w:space="0" w:color="auto"/>
                <w:right w:val="none" w:sz="0" w:space="0" w:color="auto"/>
              </w:divBdr>
            </w:div>
          </w:divsChild>
        </w:div>
        <w:div w:id="2141148036">
          <w:marLeft w:val="0"/>
          <w:marRight w:val="0"/>
          <w:marTop w:val="0"/>
          <w:marBottom w:val="0"/>
          <w:divBdr>
            <w:top w:val="none" w:sz="0" w:space="0" w:color="auto"/>
            <w:left w:val="none" w:sz="0" w:space="0" w:color="auto"/>
            <w:bottom w:val="none" w:sz="0" w:space="0" w:color="auto"/>
            <w:right w:val="none" w:sz="0" w:space="0" w:color="auto"/>
          </w:divBdr>
          <w:divsChild>
            <w:div w:id="1824466166">
              <w:marLeft w:val="0"/>
              <w:marRight w:val="0"/>
              <w:marTop w:val="0"/>
              <w:marBottom w:val="0"/>
              <w:divBdr>
                <w:top w:val="none" w:sz="0" w:space="0" w:color="auto"/>
                <w:left w:val="none" w:sz="0" w:space="0" w:color="auto"/>
                <w:bottom w:val="none" w:sz="0" w:space="0" w:color="auto"/>
                <w:right w:val="none" w:sz="0" w:space="0" w:color="auto"/>
              </w:divBdr>
            </w:div>
            <w:div w:id="1994524224">
              <w:marLeft w:val="0"/>
              <w:marRight w:val="0"/>
              <w:marTop w:val="0"/>
              <w:marBottom w:val="0"/>
              <w:divBdr>
                <w:top w:val="none" w:sz="0" w:space="0" w:color="auto"/>
                <w:left w:val="none" w:sz="0" w:space="0" w:color="auto"/>
                <w:bottom w:val="none" w:sz="0" w:space="0" w:color="auto"/>
                <w:right w:val="none" w:sz="0" w:space="0" w:color="auto"/>
              </w:divBdr>
            </w:div>
            <w:div w:id="1394310665">
              <w:marLeft w:val="0"/>
              <w:marRight w:val="0"/>
              <w:marTop w:val="0"/>
              <w:marBottom w:val="0"/>
              <w:divBdr>
                <w:top w:val="none" w:sz="0" w:space="0" w:color="auto"/>
                <w:left w:val="none" w:sz="0" w:space="0" w:color="auto"/>
                <w:bottom w:val="none" w:sz="0" w:space="0" w:color="auto"/>
                <w:right w:val="none" w:sz="0" w:space="0" w:color="auto"/>
              </w:divBdr>
            </w:div>
            <w:div w:id="1208495220">
              <w:marLeft w:val="0"/>
              <w:marRight w:val="0"/>
              <w:marTop w:val="0"/>
              <w:marBottom w:val="0"/>
              <w:divBdr>
                <w:top w:val="none" w:sz="0" w:space="0" w:color="auto"/>
                <w:left w:val="none" w:sz="0" w:space="0" w:color="auto"/>
                <w:bottom w:val="none" w:sz="0" w:space="0" w:color="auto"/>
                <w:right w:val="none" w:sz="0" w:space="0" w:color="auto"/>
              </w:divBdr>
            </w:div>
          </w:divsChild>
        </w:div>
        <w:div w:id="748427981">
          <w:marLeft w:val="0"/>
          <w:marRight w:val="0"/>
          <w:marTop w:val="0"/>
          <w:marBottom w:val="0"/>
          <w:divBdr>
            <w:top w:val="none" w:sz="0" w:space="0" w:color="auto"/>
            <w:left w:val="none" w:sz="0" w:space="0" w:color="auto"/>
            <w:bottom w:val="none" w:sz="0" w:space="0" w:color="auto"/>
            <w:right w:val="none" w:sz="0" w:space="0" w:color="auto"/>
          </w:divBdr>
          <w:divsChild>
            <w:div w:id="195854106">
              <w:marLeft w:val="0"/>
              <w:marRight w:val="0"/>
              <w:marTop w:val="0"/>
              <w:marBottom w:val="0"/>
              <w:divBdr>
                <w:top w:val="none" w:sz="0" w:space="0" w:color="auto"/>
                <w:left w:val="none" w:sz="0" w:space="0" w:color="auto"/>
                <w:bottom w:val="none" w:sz="0" w:space="0" w:color="auto"/>
                <w:right w:val="none" w:sz="0" w:space="0" w:color="auto"/>
              </w:divBdr>
            </w:div>
          </w:divsChild>
        </w:div>
        <w:div w:id="1304043852">
          <w:marLeft w:val="0"/>
          <w:marRight w:val="0"/>
          <w:marTop w:val="0"/>
          <w:marBottom w:val="0"/>
          <w:divBdr>
            <w:top w:val="none" w:sz="0" w:space="0" w:color="auto"/>
            <w:left w:val="none" w:sz="0" w:space="0" w:color="auto"/>
            <w:bottom w:val="none" w:sz="0" w:space="0" w:color="auto"/>
            <w:right w:val="none" w:sz="0" w:space="0" w:color="auto"/>
          </w:divBdr>
          <w:divsChild>
            <w:div w:id="1190727082">
              <w:marLeft w:val="0"/>
              <w:marRight w:val="0"/>
              <w:marTop w:val="0"/>
              <w:marBottom w:val="0"/>
              <w:divBdr>
                <w:top w:val="none" w:sz="0" w:space="0" w:color="auto"/>
                <w:left w:val="none" w:sz="0" w:space="0" w:color="auto"/>
                <w:bottom w:val="none" w:sz="0" w:space="0" w:color="auto"/>
                <w:right w:val="none" w:sz="0" w:space="0" w:color="auto"/>
              </w:divBdr>
            </w:div>
            <w:div w:id="1174733159">
              <w:marLeft w:val="0"/>
              <w:marRight w:val="0"/>
              <w:marTop w:val="0"/>
              <w:marBottom w:val="0"/>
              <w:divBdr>
                <w:top w:val="none" w:sz="0" w:space="0" w:color="auto"/>
                <w:left w:val="none" w:sz="0" w:space="0" w:color="auto"/>
                <w:bottom w:val="none" w:sz="0" w:space="0" w:color="auto"/>
                <w:right w:val="none" w:sz="0" w:space="0" w:color="auto"/>
              </w:divBdr>
            </w:div>
          </w:divsChild>
        </w:div>
        <w:div w:id="801532682">
          <w:marLeft w:val="0"/>
          <w:marRight w:val="0"/>
          <w:marTop w:val="0"/>
          <w:marBottom w:val="0"/>
          <w:divBdr>
            <w:top w:val="none" w:sz="0" w:space="0" w:color="auto"/>
            <w:left w:val="none" w:sz="0" w:space="0" w:color="auto"/>
            <w:bottom w:val="none" w:sz="0" w:space="0" w:color="auto"/>
            <w:right w:val="none" w:sz="0" w:space="0" w:color="auto"/>
          </w:divBdr>
          <w:divsChild>
            <w:div w:id="82921104">
              <w:marLeft w:val="0"/>
              <w:marRight w:val="0"/>
              <w:marTop w:val="0"/>
              <w:marBottom w:val="0"/>
              <w:divBdr>
                <w:top w:val="none" w:sz="0" w:space="0" w:color="auto"/>
                <w:left w:val="none" w:sz="0" w:space="0" w:color="auto"/>
                <w:bottom w:val="none" w:sz="0" w:space="0" w:color="auto"/>
                <w:right w:val="none" w:sz="0" w:space="0" w:color="auto"/>
              </w:divBdr>
            </w:div>
          </w:divsChild>
        </w:div>
        <w:div w:id="932320891">
          <w:marLeft w:val="0"/>
          <w:marRight w:val="0"/>
          <w:marTop w:val="0"/>
          <w:marBottom w:val="0"/>
          <w:divBdr>
            <w:top w:val="none" w:sz="0" w:space="0" w:color="auto"/>
            <w:left w:val="none" w:sz="0" w:space="0" w:color="auto"/>
            <w:bottom w:val="none" w:sz="0" w:space="0" w:color="auto"/>
            <w:right w:val="none" w:sz="0" w:space="0" w:color="auto"/>
          </w:divBdr>
          <w:divsChild>
            <w:div w:id="2028215124">
              <w:marLeft w:val="0"/>
              <w:marRight w:val="0"/>
              <w:marTop w:val="0"/>
              <w:marBottom w:val="0"/>
              <w:divBdr>
                <w:top w:val="none" w:sz="0" w:space="0" w:color="auto"/>
                <w:left w:val="none" w:sz="0" w:space="0" w:color="auto"/>
                <w:bottom w:val="none" w:sz="0" w:space="0" w:color="auto"/>
                <w:right w:val="none" w:sz="0" w:space="0" w:color="auto"/>
              </w:divBdr>
            </w:div>
            <w:div w:id="1980303902">
              <w:marLeft w:val="0"/>
              <w:marRight w:val="0"/>
              <w:marTop w:val="0"/>
              <w:marBottom w:val="0"/>
              <w:divBdr>
                <w:top w:val="none" w:sz="0" w:space="0" w:color="auto"/>
                <w:left w:val="none" w:sz="0" w:space="0" w:color="auto"/>
                <w:bottom w:val="none" w:sz="0" w:space="0" w:color="auto"/>
                <w:right w:val="none" w:sz="0" w:space="0" w:color="auto"/>
              </w:divBdr>
            </w:div>
          </w:divsChild>
        </w:div>
        <w:div w:id="201866034">
          <w:marLeft w:val="0"/>
          <w:marRight w:val="0"/>
          <w:marTop w:val="0"/>
          <w:marBottom w:val="0"/>
          <w:divBdr>
            <w:top w:val="none" w:sz="0" w:space="0" w:color="auto"/>
            <w:left w:val="none" w:sz="0" w:space="0" w:color="auto"/>
            <w:bottom w:val="none" w:sz="0" w:space="0" w:color="auto"/>
            <w:right w:val="none" w:sz="0" w:space="0" w:color="auto"/>
          </w:divBdr>
          <w:divsChild>
            <w:div w:id="156314741">
              <w:marLeft w:val="0"/>
              <w:marRight w:val="0"/>
              <w:marTop w:val="0"/>
              <w:marBottom w:val="0"/>
              <w:divBdr>
                <w:top w:val="none" w:sz="0" w:space="0" w:color="auto"/>
                <w:left w:val="none" w:sz="0" w:space="0" w:color="auto"/>
                <w:bottom w:val="none" w:sz="0" w:space="0" w:color="auto"/>
                <w:right w:val="none" w:sz="0" w:space="0" w:color="auto"/>
              </w:divBdr>
            </w:div>
          </w:divsChild>
        </w:div>
        <w:div w:id="1853445208">
          <w:marLeft w:val="0"/>
          <w:marRight w:val="0"/>
          <w:marTop w:val="0"/>
          <w:marBottom w:val="0"/>
          <w:divBdr>
            <w:top w:val="none" w:sz="0" w:space="0" w:color="auto"/>
            <w:left w:val="none" w:sz="0" w:space="0" w:color="auto"/>
            <w:bottom w:val="none" w:sz="0" w:space="0" w:color="auto"/>
            <w:right w:val="none" w:sz="0" w:space="0" w:color="auto"/>
          </w:divBdr>
          <w:divsChild>
            <w:div w:id="48960132">
              <w:marLeft w:val="0"/>
              <w:marRight w:val="0"/>
              <w:marTop w:val="0"/>
              <w:marBottom w:val="0"/>
              <w:divBdr>
                <w:top w:val="none" w:sz="0" w:space="0" w:color="auto"/>
                <w:left w:val="none" w:sz="0" w:space="0" w:color="auto"/>
                <w:bottom w:val="none" w:sz="0" w:space="0" w:color="auto"/>
                <w:right w:val="none" w:sz="0" w:space="0" w:color="auto"/>
              </w:divBdr>
            </w:div>
          </w:divsChild>
        </w:div>
        <w:div w:id="521162144">
          <w:marLeft w:val="0"/>
          <w:marRight w:val="0"/>
          <w:marTop w:val="0"/>
          <w:marBottom w:val="0"/>
          <w:divBdr>
            <w:top w:val="none" w:sz="0" w:space="0" w:color="auto"/>
            <w:left w:val="none" w:sz="0" w:space="0" w:color="auto"/>
            <w:bottom w:val="none" w:sz="0" w:space="0" w:color="auto"/>
            <w:right w:val="none" w:sz="0" w:space="0" w:color="auto"/>
          </w:divBdr>
          <w:divsChild>
            <w:div w:id="1472862992">
              <w:marLeft w:val="0"/>
              <w:marRight w:val="0"/>
              <w:marTop w:val="0"/>
              <w:marBottom w:val="0"/>
              <w:divBdr>
                <w:top w:val="none" w:sz="0" w:space="0" w:color="auto"/>
                <w:left w:val="none" w:sz="0" w:space="0" w:color="auto"/>
                <w:bottom w:val="none" w:sz="0" w:space="0" w:color="auto"/>
                <w:right w:val="none" w:sz="0" w:space="0" w:color="auto"/>
              </w:divBdr>
            </w:div>
            <w:div w:id="1391540943">
              <w:marLeft w:val="0"/>
              <w:marRight w:val="0"/>
              <w:marTop w:val="0"/>
              <w:marBottom w:val="0"/>
              <w:divBdr>
                <w:top w:val="none" w:sz="0" w:space="0" w:color="auto"/>
                <w:left w:val="none" w:sz="0" w:space="0" w:color="auto"/>
                <w:bottom w:val="none" w:sz="0" w:space="0" w:color="auto"/>
                <w:right w:val="none" w:sz="0" w:space="0" w:color="auto"/>
              </w:divBdr>
            </w:div>
          </w:divsChild>
        </w:div>
        <w:div w:id="1980377786">
          <w:marLeft w:val="0"/>
          <w:marRight w:val="0"/>
          <w:marTop w:val="0"/>
          <w:marBottom w:val="0"/>
          <w:divBdr>
            <w:top w:val="none" w:sz="0" w:space="0" w:color="auto"/>
            <w:left w:val="none" w:sz="0" w:space="0" w:color="auto"/>
            <w:bottom w:val="none" w:sz="0" w:space="0" w:color="auto"/>
            <w:right w:val="none" w:sz="0" w:space="0" w:color="auto"/>
          </w:divBdr>
          <w:divsChild>
            <w:div w:id="567762235">
              <w:marLeft w:val="0"/>
              <w:marRight w:val="0"/>
              <w:marTop w:val="0"/>
              <w:marBottom w:val="0"/>
              <w:divBdr>
                <w:top w:val="none" w:sz="0" w:space="0" w:color="auto"/>
                <w:left w:val="none" w:sz="0" w:space="0" w:color="auto"/>
                <w:bottom w:val="none" w:sz="0" w:space="0" w:color="auto"/>
                <w:right w:val="none" w:sz="0" w:space="0" w:color="auto"/>
              </w:divBdr>
            </w:div>
            <w:div w:id="1232346409">
              <w:marLeft w:val="0"/>
              <w:marRight w:val="0"/>
              <w:marTop w:val="0"/>
              <w:marBottom w:val="0"/>
              <w:divBdr>
                <w:top w:val="none" w:sz="0" w:space="0" w:color="auto"/>
                <w:left w:val="none" w:sz="0" w:space="0" w:color="auto"/>
                <w:bottom w:val="none" w:sz="0" w:space="0" w:color="auto"/>
                <w:right w:val="none" w:sz="0" w:space="0" w:color="auto"/>
              </w:divBdr>
            </w:div>
            <w:div w:id="1217544246">
              <w:marLeft w:val="0"/>
              <w:marRight w:val="0"/>
              <w:marTop w:val="0"/>
              <w:marBottom w:val="0"/>
              <w:divBdr>
                <w:top w:val="none" w:sz="0" w:space="0" w:color="auto"/>
                <w:left w:val="none" w:sz="0" w:space="0" w:color="auto"/>
                <w:bottom w:val="none" w:sz="0" w:space="0" w:color="auto"/>
                <w:right w:val="none" w:sz="0" w:space="0" w:color="auto"/>
              </w:divBdr>
            </w:div>
            <w:div w:id="1629818150">
              <w:marLeft w:val="0"/>
              <w:marRight w:val="0"/>
              <w:marTop w:val="0"/>
              <w:marBottom w:val="0"/>
              <w:divBdr>
                <w:top w:val="none" w:sz="0" w:space="0" w:color="auto"/>
                <w:left w:val="none" w:sz="0" w:space="0" w:color="auto"/>
                <w:bottom w:val="none" w:sz="0" w:space="0" w:color="auto"/>
                <w:right w:val="none" w:sz="0" w:space="0" w:color="auto"/>
              </w:divBdr>
            </w:div>
            <w:div w:id="2119331936">
              <w:marLeft w:val="0"/>
              <w:marRight w:val="0"/>
              <w:marTop w:val="0"/>
              <w:marBottom w:val="0"/>
              <w:divBdr>
                <w:top w:val="none" w:sz="0" w:space="0" w:color="auto"/>
                <w:left w:val="none" w:sz="0" w:space="0" w:color="auto"/>
                <w:bottom w:val="none" w:sz="0" w:space="0" w:color="auto"/>
                <w:right w:val="none" w:sz="0" w:space="0" w:color="auto"/>
              </w:divBdr>
            </w:div>
            <w:div w:id="725031741">
              <w:marLeft w:val="0"/>
              <w:marRight w:val="0"/>
              <w:marTop w:val="0"/>
              <w:marBottom w:val="0"/>
              <w:divBdr>
                <w:top w:val="none" w:sz="0" w:space="0" w:color="auto"/>
                <w:left w:val="none" w:sz="0" w:space="0" w:color="auto"/>
                <w:bottom w:val="none" w:sz="0" w:space="0" w:color="auto"/>
                <w:right w:val="none" w:sz="0" w:space="0" w:color="auto"/>
              </w:divBdr>
            </w:div>
          </w:divsChild>
        </w:div>
        <w:div w:id="2008435804">
          <w:marLeft w:val="0"/>
          <w:marRight w:val="0"/>
          <w:marTop w:val="0"/>
          <w:marBottom w:val="0"/>
          <w:divBdr>
            <w:top w:val="none" w:sz="0" w:space="0" w:color="auto"/>
            <w:left w:val="none" w:sz="0" w:space="0" w:color="auto"/>
            <w:bottom w:val="none" w:sz="0" w:space="0" w:color="auto"/>
            <w:right w:val="none" w:sz="0" w:space="0" w:color="auto"/>
          </w:divBdr>
          <w:divsChild>
            <w:div w:id="660157230">
              <w:marLeft w:val="0"/>
              <w:marRight w:val="0"/>
              <w:marTop w:val="0"/>
              <w:marBottom w:val="0"/>
              <w:divBdr>
                <w:top w:val="none" w:sz="0" w:space="0" w:color="auto"/>
                <w:left w:val="none" w:sz="0" w:space="0" w:color="auto"/>
                <w:bottom w:val="none" w:sz="0" w:space="0" w:color="auto"/>
                <w:right w:val="none" w:sz="0" w:space="0" w:color="auto"/>
              </w:divBdr>
            </w:div>
          </w:divsChild>
        </w:div>
        <w:div w:id="1134757769">
          <w:marLeft w:val="0"/>
          <w:marRight w:val="0"/>
          <w:marTop w:val="0"/>
          <w:marBottom w:val="0"/>
          <w:divBdr>
            <w:top w:val="none" w:sz="0" w:space="0" w:color="auto"/>
            <w:left w:val="none" w:sz="0" w:space="0" w:color="auto"/>
            <w:bottom w:val="none" w:sz="0" w:space="0" w:color="auto"/>
            <w:right w:val="none" w:sz="0" w:space="0" w:color="auto"/>
          </w:divBdr>
          <w:divsChild>
            <w:div w:id="1965305091">
              <w:marLeft w:val="0"/>
              <w:marRight w:val="0"/>
              <w:marTop w:val="0"/>
              <w:marBottom w:val="0"/>
              <w:divBdr>
                <w:top w:val="none" w:sz="0" w:space="0" w:color="auto"/>
                <w:left w:val="none" w:sz="0" w:space="0" w:color="auto"/>
                <w:bottom w:val="none" w:sz="0" w:space="0" w:color="auto"/>
                <w:right w:val="none" w:sz="0" w:space="0" w:color="auto"/>
              </w:divBdr>
            </w:div>
            <w:div w:id="1891843184">
              <w:marLeft w:val="0"/>
              <w:marRight w:val="0"/>
              <w:marTop w:val="0"/>
              <w:marBottom w:val="0"/>
              <w:divBdr>
                <w:top w:val="none" w:sz="0" w:space="0" w:color="auto"/>
                <w:left w:val="none" w:sz="0" w:space="0" w:color="auto"/>
                <w:bottom w:val="none" w:sz="0" w:space="0" w:color="auto"/>
                <w:right w:val="none" w:sz="0" w:space="0" w:color="auto"/>
              </w:divBdr>
            </w:div>
            <w:div w:id="763766929">
              <w:marLeft w:val="0"/>
              <w:marRight w:val="0"/>
              <w:marTop w:val="0"/>
              <w:marBottom w:val="0"/>
              <w:divBdr>
                <w:top w:val="none" w:sz="0" w:space="0" w:color="auto"/>
                <w:left w:val="none" w:sz="0" w:space="0" w:color="auto"/>
                <w:bottom w:val="none" w:sz="0" w:space="0" w:color="auto"/>
                <w:right w:val="none" w:sz="0" w:space="0" w:color="auto"/>
              </w:divBdr>
            </w:div>
          </w:divsChild>
        </w:div>
        <w:div w:id="1520391263">
          <w:marLeft w:val="0"/>
          <w:marRight w:val="0"/>
          <w:marTop w:val="0"/>
          <w:marBottom w:val="0"/>
          <w:divBdr>
            <w:top w:val="none" w:sz="0" w:space="0" w:color="auto"/>
            <w:left w:val="none" w:sz="0" w:space="0" w:color="auto"/>
            <w:bottom w:val="none" w:sz="0" w:space="0" w:color="auto"/>
            <w:right w:val="none" w:sz="0" w:space="0" w:color="auto"/>
          </w:divBdr>
          <w:divsChild>
            <w:div w:id="751858294">
              <w:marLeft w:val="0"/>
              <w:marRight w:val="0"/>
              <w:marTop w:val="0"/>
              <w:marBottom w:val="0"/>
              <w:divBdr>
                <w:top w:val="none" w:sz="0" w:space="0" w:color="auto"/>
                <w:left w:val="none" w:sz="0" w:space="0" w:color="auto"/>
                <w:bottom w:val="none" w:sz="0" w:space="0" w:color="auto"/>
                <w:right w:val="none" w:sz="0" w:space="0" w:color="auto"/>
              </w:divBdr>
            </w:div>
            <w:div w:id="1364554464">
              <w:marLeft w:val="0"/>
              <w:marRight w:val="0"/>
              <w:marTop w:val="0"/>
              <w:marBottom w:val="0"/>
              <w:divBdr>
                <w:top w:val="none" w:sz="0" w:space="0" w:color="auto"/>
                <w:left w:val="none" w:sz="0" w:space="0" w:color="auto"/>
                <w:bottom w:val="none" w:sz="0" w:space="0" w:color="auto"/>
                <w:right w:val="none" w:sz="0" w:space="0" w:color="auto"/>
              </w:divBdr>
            </w:div>
            <w:div w:id="731002889">
              <w:marLeft w:val="0"/>
              <w:marRight w:val="0"/>
              <w:marTop w:val="0"/>
              <w:marBottom w:val="0"/>
              <w:divBdr>
                <w:top w:val="none" w:sz="0" w:space="0" w:color="auto"/>
                <w:left w:val="none" w:sz="0" w:space="0" w:color="auto"/>
                <w:bottom w:val="none" w:sz="0" w:space="0" w:color="auto"/>
                <w:right w:val="none" w:sz="0" w:space="0" w:color="auto"/>
              </w:divBdr>
            </w:div>
          </w:divsChild>
        </w:div>
        <w:div w:id="755787058">
          <w:marLeft w:val="0"/>
          <w:marRight w:val="0"/>
          <w:marTop w:val="0"/>
          <w:marBottom w:val="0"/>
          <w:divBdr>
            <w:top w:val="none" w:sz="0" w:space="0" w:color="auto"/>
            <w:left w:val="none" w:sz="0" w:space="0" w:color="auto"/>
            <w:bottom w:val="none" w:sz="0" w:space="0" w:color="auto"/>
            <w:right w:val="none" w:sz="0" w:space="0" w:color="auto"/>
          </w:divBdr>
          <w:divsChild>
            <w:div w:id="1567909733">
              <w:marLeft w:val="0"/>
              <w:marRight w:val="0"/>
              <w:marTop w:val="0"/>
              <w:marBottom w:val="0"/>
              <w:divBdr>
                <w:top w:val="none" w:sz="0" w:space="0" w:color="auto"/>
                <w:left w:val="none" w:sz="0" w:space="0" w:color="auto"/>
                <w:bottom w:val="none" w:sz="0" w:space="0" w:color="auto"/>
                <w:right w:val="none" w:sz="0" w:space="0" w:color="auto"/>
              </w:divBdr>
            </w:div>
          </w:divsChild>
        </w:div>
        <w:div w:id="1396662414">
          <w:marLeft w:val="0"/>
          <w:marRight w:val="0"/>
          <w:marTop w:val="0"/>
          <w:marBottom w:val="0"/>
          <w:divBdr>
            <w:top w:val="none" w:sz="0" w:space="0" w:color="auto"/>
            <w:left w:val="none" w:sz="0" w:space="0" w:color="auto"/>
            <w:bottom w:val="none" w:sz="0" w:space="0" w:color="auto"/>
            <w:right w:val="none" w:sz="0" w:space="0" w:color="auto"/>
          </w:divBdr>
          <w:divsChild>
            <w:div w:id="1268272019">
              <w:marLeft w:val="0"/>
              <w:marRight w:val="0"/>
              <w:marTop w:val="0"/>
              <w:marBottom w:val="0"/>
              <w:divBdr>
                <w:top w:val="none" w:sz="0" w:space="0" w:color="auto"/>
                <w:left w:val="none" w:sz="0" w:space="0" w:color="auto"/>
                <w:bottom w:val="none" w:sz="0" w:space="0" w:color="auto"/>
                <w:right w:val="none" w:sz="0" w:space="0" w:color="auto"/>
              </w:divBdr>
            </w:div>
            <w:div w:id="1833256613">
              <w:marLeft w:val="0"/>
              <w:marRight w:val="0"/>
              <w:marTop w:val="0"/>
              <w:marBottom w:val="0"/>
              <w:divBdr>
                <w:top w:val="none" w:sz="0" w:space="0" w:color="auto"/>
                <w:left w:val="none" w:sz="0" w:space="0" w:color="auto"/>
                <w:bottom w:val="none" w:sz="0" w:space="0" w:color="auto"/>
                <w:right w:val="none" w:sz="0" w:space="0" w:color="auto"/>
              </w:divBdr>
            </w:div>
          </w:divsChild>
        </w:div>
        <w:div w:id="1984044931">
          <w:marLeft w:val="0"/>
          <w:marRight w:val="0"/>
          <w:marTop w:val="0"/>
          <w:marBottom w:val="0"/>
          <w:divBdr>
            <w:top w:val="none" w:sz="0" w:space="0" w:color="auto"/>
            <w:left w:val="none" w:sz="0" w:space="0" w:color="auto"/>
            <w:bottom w:val="none" w:sz="0" w:space="0" w:color="auto"/>
            <w:right w:val="none" w:sz="0" w:space="0" w:color="auto"/>
          </w:divBdr>
          <w:divsChild>
            <w:div w:id="1081878076">
              <w:marLeft w:val="0"/>
              <w:marRight w:val="0"/>
              <w:marTop w:val="0"/>
              <w:marBottom w:val="0"/>
              <w:divBdr>
                <w:top w:val="none" w:sz="0" w:space="0" w:color="auto"/>
                <w:left w:val="none" w:sz="0" w:space="0" w:color="auto"/>
                <w:bottom w:val="none" w:sz="0" w:space="0" w:color="auto"/>
                <w:right w:val="none" w:sz="0" w:space="0" w:color="auto"/>
              </w:divBdr>
            </w:div>
            <w:div w:id="1854566891">
              <w:marLeft w:val="0"/>
              <w:marRight w:val="0"/>
              <w:marTop w:val="0"/>
              <w:marBottom w:val="0"/>
              <w:divBdr>
                <w:top w:val="none" w:sz="0" w:space="0" w:color="auto"/>
                <w:left w:val="none" w:sz="0" w:space="0" w:color="auto"/>
                <w:bottom w:val="none" w:sz="0" w:space="0" w:color="auto"/>
                <w:right w:val="none" w:sz="0" w:space="0" w:color="auto"/>
              </w:divBdr>
            </w:div>
          </w:divsChild>
        </w:div>
        <w:div w:id="1639257821">
          <w:marLeft w:val="0"/>
          <w:marRight w:val="0"/>
          <w:marTop w:val="0"/>
          <w:marBottom w:val="0"/>
          <w:divBdr>
            <w:top w:val="none" w:sz="0" w:space="0" w:color="auto"/>
            <w:left w:val="none" w:sz="0" w:space="0" w:color="auto"/>
            <w:bottom w:val="none" w:sz="0" w:space="0" w:color="auto"/>
            <w:right w:val="none" w:sz="0" w:space="0" w:color="auto"/>
          </w:divBdr>
          <w:divsChild>
            <w:div w:id="2111387895">
              <w:marLeft w:val="0"/>
              <w:marRight w:val="0"/>
              <w:marTop w:val="0"/>
              <w:marBottom w:val="0"/>
              <w:divBdr>
                <w:top w:val="none" w:sz="0" w:space="0" w:color="auto"/>
                <w:left w:val="none" w:sz="0" w:space="0" w:color="auto"/>
                <w:bottom w:val="none" w:sz="0" w:space="0" w:color="auto"/>
                <w:right w:val="none" w:sz="0" w:space="0" w:color="auto"/>
              </w:divBdr>
            </w:div>
            <w:div w:id="2109539018">
              <w:marLeft w:val="0"/>
              <w:marRight w:val="0"/>
              <w:marTop w:val="0"/>
              <w:marBottom w:val="0"/>
              <w:divBdr>
                <w:top w:val="none" w:sz="0" w:space="0" w:color="auto"/>
                <w:left w:val="none" w:sz="0" w:space="0" w:color="auto"/>
                <w:bottom w:val="none" w:sz="0" w:space="0" w:color="auto"/>
                <w:right w:val="none" w:sz="0" w:space="0" w:color="auto"/>
              </w:divBdr>
            </w:div>
            <w:div w:id="206724432">
              <w:marLeft w:val="0"/>
              <w:marRight w:val="0"/>
              <w:marTop w:val="0"/>
              <w:marBottom w:val="0"/>
              <w:divBdr>
                <w:top w:val="none" w:sz="0" w:space="0" w:color="auto"/>
                <w:left w:val="none" w:sz="0" w:space="0" w:color="auto"/>
                <w:bottom w:val="none" w:sz="0" w:space="0" w:color="auto"/>
                <w:right w:val="none" w:sz="0" w:space="0" w:color="auto"/>
              </w:divBdr>
            </w:div>
            <w:div w:id="1534613396">
              <w:marLeft w:val="0"/>
              <w:marRight w:val="0"/>
              <w:marTop w:val="0"/>
              <w:marBottom w:val="0"/>
              <w:divBdr>
                <w:top w:val="none" w:sz="0" w:space="0" w:color="auto"/>
                <w:left w:val="none" w:sz="0" w:space="0" w:color="auto"/>
                <w:bottom w:val="none" w:sz="0" w:space="0" w:color="auto"/>
                <w:right w:val="none" w:sz="0" w:space="0" w:color="auto"/>
              </w:divBdr>
            </w:div>
          </w:divsChild>
        </w:div>
        <w:div w:id="2013987291">
          <w:marLeft w:val="0"/>
          <w:marRight w:val="0"/>
          <w:marTop w:val="0"/>
          <w:marBottom w:val="0"/>
          <w:divBdr>
            <w:top w:val="none" w:sz="0" w:space="0" w:color="auto"/>
            <w:left w:val="none" w:sz="0" w:space="0" w:color="auto"/>
            <w:bottom w:val="none" w:sz="0" w:space="0" w:color="auto"/>
            <w:right w:val="none" w:sz="0" w:space="0" w:color="auto"/>
          </w:divBdr>
          <w:divsChild>
            <w:div w:id="528104288">
              <w:marLeft w:val="0"/>
              <w:marRight w:val="0"/>
              <w:marTop w:val="0"/>
              <w:marBottom w:val="0"/>
              <w:divBdr>
                <w:top w:val="none" w:sz="0" w:space="0" w:color="auto"/>
                <w:left w:val="none" w:sz="0" w:space="0" w:color="auto"/>
                <w:bottom w:val="none" w:sz="0" w:space="0" w:color="auto"/>
                <w:right w:val="none" w:sz="0" w:space="0" w:color="auto"/>
              </w:divBdr>
            </w:div>
            <w:div w:id="1777403560">
              <w:marLeft w:val="0"/>
              <w:marRight w:val="0"/>
              <w:marTop w:val="0"/>
              <w:marBottom w:val="0"/>
              <w:divBdr>
                <w:top w:val="none" w:sz="0" w:space="0" w:color="auto"/>
                <w:left w:val="none" w:sz="0" w:space="0" w:color="auto"/>
                <w:bottom w:val="none" w:sz="0" w:space="0" w:color="auto"/>
                <w:right w:val="none" w:sz="0" w:space="0" w:color="auto"/>
              </w:divBdr>
            </w:div>
          </w:divsChild>
        </w:div>
        <w:div w:id="2064868367">
          <w:marLeft w:val="0"/>
          <w:marRight w:val="0"/>
          <w:marTop w:val="0"/>
          <w:marBottom w:val="0"/>
          <w:divBdr>
            <w:top w:val="none" w:sz="0" w:space="0" w:color="auto"/>
            <w:left w:val="none" w:sz="0" w:space="0" w:color="auto"/>
            <w:bottom w:val="none" w:sz="0" w:space="0" w:color="auto"/>
            <w:right w:val="none" w:sz="0" w:space="0" w:color="auto"/>
          </w:divBdr>
          <w:divsChild>
            <w:div w:id="1043290213">
              <w:marLeft w:val="0"/>
              <w:marRight w:val="0"/>
              <w:marTop w:val="0"/>
              <w:marBottom w:val="0"/>
              <w:divBdr>
                <w:top w:val="none" w:sz="0" w:space="0" w:color="auto"/>
                <w:left w:val="none" w:sz="0" w:space="0" w:color="auto"/>
                <w:bottom w:val="none" w:sz="0" w:space="0" w:color="auto"/>
                <w:right w:val="none" w:sz="0" w:space="0" w:color="auto"/>
              </w:divBdr>
            </w:div>
            <w:div w:id="1002901549">
              <w:marLeft w:val="0"/>
              <w:marRight w:val="0"/>
              <w:marTop w:val="0"/>
              <w:marBottom w:val="0"/>
              <w:divBdr>
                <w:top w:val="none" w:sz="0" w:space="0" w:color="auto"/>
                <w:left w:val="none" w:sz="0" w:space="0" w:color="auto"/>
                <w:bottom w:val="none" w:sz="0" w:space="0" w:color="auto"/>
                <w:right w:val="none" w:sz="0" w:space="0" w:color="auto"/>
              </w:divBdr>
            </w:div>
            <w:div w:id="690109096">
              <w:marLeft w:val="0"/>
              <w:marRight w:val="0"/>
              <w:marTop w:val="0"/>
              <w:marBottom w:val="0"/>
              <w:divBdr>
                <w:top w:val="none" w:sz="0" w:space="0" w:color="auto"/>
                <w:left w:val="none" w:sz="0" w:space="0" w:color="auto"/>
                <w:bottom w:val="none" w:sz="0" w:space="0" w:color="auto"/>
                <w:right w:val="none" w:sz="0" w:space="0" w:color="auto"/>
              </w:divBdr>
            </w:div>
            <w:div w:id="1230966988">
              <w:marLeft w:val="0"/>
              <w:marRight w:val="0"/>
              <w:marTop w:val="0"/>
              <w:marBottom w:val="0"/>
              <w:divBdr>
                <w:top w:val="none" w:sz="0" w:space="0" w:color="auto"/>
                <w:left w:val="none" w:sz="0" w:space="0" w:color="auto"/>
                <w:bottom w:val="none" w:sz="0" w:space="0" w:color="auto"/>
                <w:right w:val="none" w:sz="0" w:space="0" w:color="auto"/>
              </w:divBdr>
            </w:div>
          </w:divsChild>
        </w:div>
        <w:div w:id="1337150308">
          <w:marLeft w:val="0"/>
          <w:marRight w:val="0"/>
          <w:marTop w:val="0"/>
          <w:marBottom w:val="0"/>
          <w:divBdr>
            <w:top w:val="none" w:sz="0" w:space="0" w:color="auto"/>
            <w:left w:val="none" w:sz="0" w:space="0" w:color="auto"/>
            <w:bottom w:val="none" w:sz="0" w:space="0" w:color="auto"/>
            <w:right w:val="none" w:sz="0" w:space="0" w:color="auto"/>
          </w:divBdr>
          <w:divsChild>
            <w:div w:id="773793015">
              <w:marLeft w:val="0"/>
              <w:marRight w:val="0"/>
              <w:marTop w:val="0"/>
              <w:marBottom w:val="0"/>
              <w:divBdr>
                <w:top w:val="none" w:sz="0" w:space="0" w:color="auto"/>
                <w:left w:val="none" w:sz="0" w:space="0" w:color="auto"/>
                <w:bottom w:val="none" w:sz="0" w:space="0" w:color="auto"/>
                <w:right w:val="none" w:sz="0" w:space="0" w:color="auto"/>
              </w:divBdr>
            </w:div>
            <w:div w:id="971323515">
              <w:marLeft w:val="0"/>
              <w:marRight w:val="0"/>
              <w:marTop w:val="0"/>
              <w:marBottom w:val="0"/>
              <w:divBdr>
                <w:top w:val="none" w:sz="0" w:space="0" w:color="auto"/>
                <w:left w:val="none" w:sz="0" w:space="0" w:color="auto"/>
                <w:bottom w:val="none" w:sz="0" w:space="0" w:color="auto"/>
                <w:right w:val="none" w:sz="0" w:space="0" w:color="auto"/>
              </w:divBdr>
            </w:div>
          </w:divsChild>
        </w:div>
        <w:div w:id="466895121">
          <w:marLeft w:val="0"/>
          <w:marRight w:val="0"/>
          <w:marTop w:val="0"/>
          <w:marBottom w:val="0"/>
          <w:divBdr>
            <w:top w:val="none" w:sz="0" w:space="0" w:color="auto"/>
            <w:left w:val="none" w:sz="0" w:space="0" w:color="auto"/>
            <w:bottom w:val="none" w:sz="0" w:space="0" w:color="auto"/>
            <w:right w:val="none" w:sz="0" w:space="0" w:color="auto"/>
          </w:divBdr>
          <w:divsChild>
            <w:div w:id="1693414329">
              <w:marLeft w:val="0"/>
              <w:marRight w:val="0"/>
              <w:marTop w:val="0"/>
              <w:marBottom w:val="0"/>
              <w:divBdr>
                <w:top w:val="none" w:sz="0" w:space="0" w:color="auto"/>
                <w:left w:val="none" w:sz="0" w:space="0" w:color="auto"/>
                <w:bottom w:val="none" w:sz="0" w:space="0" w:color="auto"/>
                <w:right w:val="none" w:sz="0" w:space="0" w:color="auto"/>
              </w:divBdr>
            </w:div>
            <w:div w:id="921648620">
              <w:marLeft w:val="0"/>
              <w:marRight w:val="0"/>
              <w:marTop w:val="0"/>
              <w:marBottom w:val="0"/>
              <w:divBdr>
                <w:top w:val="none" w:sz="0" w:space="0" w:color="auto"/>
                <w:left w:val="none" w:sz="0" w:space="0" w:color="auto"/>
                <w:bottom w:val="none" w:sz="0" w:space="0" w:color="auto"/>
                <w:right w:val="none" w:sz="0" w:space="0" w:color="auto"/>
              </w:divBdr>
            </w:div>
          </w:divsChild>
        </w:div>
        <w:div w:id="1591961322">
          <w:marLeft w:val="0"/>
          <w:marRight w:val="0"/>
          <w:marTop w:val="0"/>
          <w:marBottom w:val="0"/>
          <w:divBdr>
            <w:top w:val="none" w:sz="0" w:space="0" w:color="auto"/>
            <w:left w:val="none" w:sz="0" w:space="0" w:color="auto"/>
            <w:bottom w:val="none" w:sz="0" w:space="0" w:color="auto"/>
            <w:right w:val="none" w:sz="0" w:space="0" w:color="auto"/>
          </w:divBdr>
          <w:divsChild>
            <w:div w:id="1351104882">
              <w:marLeft w:val="0"/>
              <w:marRight w:val="0"/>
              <w:marTop w:val="0"/>
              <w:marBottom w:val="0"/>
              <w:divBdr>
                <w:top w:val="none" w:sz="0" w:space="0" w:color="auto"/>
                <w:left w:val="none" w:sz="0" w:space="0" w:color="auto"/>
                <w:bottom w:val="none" w:sz="0" w:space="0" w:color="auto"/>
                <w:right w:val="none" w:sz="0" w:space="0" w:color="auto"/>
              </w:divBdr>
            </w:div>
          </w:divsChild>
        </w:div>
        <w:div w:id="358432017">
          <w:marLeft w:val="0"/>
          <w:marRight w:val="0"/>
          <w:marTop w:val="0"/>
          <w:marBottom w:val="0"/>
          <w:divBdr>
            <w:top w:val="none" w:sz="0" w:space="0" w:color="auto"/>
            <w:left w:val="none" w:sz="0" w:space="0" w:color="auto"/>
            <w:bottom w:val="none" w:sz="0" w:space="0" w:color="auto"/>
            <w:right w:val="none" w:sz="0" w:space="0" w:color="auto"/>
          </w:divBdr>
          <w:divsChild>
            <w:div w:id="1335262628">
              <w:marLeft w:val="0"/>
              <w:marRight w:val="0"/>
              <w:marTop w:val="0"/>
              <w:marBottom w:val="0"/>
              <w:divBdr>
                <w:top w:val="none" w:sz="0" w:space="0" w:color="auto"/>
                <w:left w:val="none" w:sz="0" w:space="0" w:color="auto"/>
                <w:bottom w:val="none" w:sz="0" w:space="0" w:color="auto"/>
                <w:right w:val="none" w:sz="0" w:space="0" w:color="auto"/>
              </w:divBdr>
            </w:div>
            <w:div w:id="968323397">
              <w:marLeft w:val="0"/>
              <w:marRight w:val="0"/>
              <w:marTop w:val="0"/>
              <w:marBottom w:val="0"/>
              <w:divBdr>
                <w:top w:val="none" w:sz="0" w:space="0" w:color="auto"/>
                <w:left w:val="none" w:sz="0" w:space="0" w:color="auto"/>
                <w:bottom w:val="none" w:sz="0" w:space="0" w:color="auto"/>
                <w:right w:val="none" w:sz="0" w:space="0" w:color="auto"/>
              </w:divBdr>
            </w:div>
          </w:divsChild>
        </w:div>
        <w:div w:id="1176654456">
          <w:marLeft w:val="0"/>
          <w:marRight w:val="0"/>
          <w:marTop w:val="0"/>
          <w:marBottom w:val="0"/>
          <w:divBdr>
            <w:top w:val="none" w:sz="0" w:space="0" w:color="auto"/>
            <w:left w:val="none" w:sz="0" w:space="0" w:color="auto"/>
            <w:bottom w:val="none" w:sz="0" w:space="0" w:color="auto"/>
            <w:right w:val="none" w:sz="0" w:space="0" w:color="auto"/>
          </w:divBdr>
          <w:divsChild>
            <w:div w:id="1616137213">
              <w:marLeft w:val="0"/>
              <w:marRight w:val="0"/>
              <w:marTop w:val="0"/>
              <w:marBottom w:val="0"/>
              <w:divBdr>
                <w:top w:val="none" w:sz="0" w:space="0" w:color="auto"/>
                <w:left w:val="none" w:sz="0" w:space="0" w:color="auto"/>
                <w:bottom w:val="none" w:sz="0" w:space="0" w:color="auto"/>
                <w:right w:val="none" w:sz="0" w:space="0" w:color="auto"/>
              </w:divBdr>
            </w:div>
          </w:divsChild>
        </w:div>
        <w:div w:id="1676306230">
          <w:marLeft w:val="0"/>
          <w:marRight w:val="0"/>
          <w:marTop w:val="0"/>
          <w:marBottom w:val="0"/>
          <w:divBdr>
            <w:top w:val="none" w:sz="0" w:space="0" w:color="auto"/>
            <w:left w:val="none" w:sz="0" w:space="0" w:color="auto"/>
            <w:bottom w:val="none" w:sz="0" w:space="0" w:color="auto"/>
            <w:right w:val="none" w:sz="0" w:space="0" w:color="auto"/>
          </w:divBdr>
          <w:divsChild>
            <w:div w:id="1703020343">
              <w:marLeft w:val="0"/>
              <w:marRight w:val="0"/>
              <w:marTop w:val="0"/>
              <w:marBottom w:val="0"/>
              <w:divBdr>
                <w:top w:val="none" w:sz="0" w:space="0" w:color="auto"/>
                <w:left w:val="none" w:sz="0" w:space="0" w:color="auto"/>
                <w:bottom w:val="none" w:sz="0" w:space="0" w:color="auto"/>
                <w:right w:val="none" w:sz="0" w:space="0" w:color="auto"/>
              </w:divBdr>
            </w:div>
          </w:divsChild>
        </w:div>
        <w:div w:id="1059717142">
          <w:marLeft w:val="0"/>
          <w:marRight w:val="0"/>
          <w:marTop w:val="0"/>
          <w:marBottom w:val="0"/>
          <w:divBdr>
            <w:top w:val="none" w:sz="0" w:space="0" w:color="auto"/>
            <w:left w:val="none" w:sz="0" w:space="0" w:color="auto"/>
            <w:bottom w:val="none" w:sz="0" w:space="0" w:color="auto"/>
            <w:right w:val="none" w:sz="0" w:space="0" w:color="auto"/>
          </w:divBdr>
          <w:divsChild>
            <w:div w:id="627396195">
              <w:marLeft w:val="0"/>
              <w:marRight w:val="0"/>
              <w:marTop w:val="0"/>
              <w:marBottom w:val="0"/>
              <w:divBdr>
                <w:top w:val="none" w:sz="0" w:space="0" w:color="auto"/>
                <w:left w:val="none" w:sz="0" w:space="0" w:color="auto"/>
                <w:bottom w:val="none" w:sz="0" w:space="0" w:color="auto"/>
                <w:right w:val="none" w:sz="0" w:space="0" w:color="auto"/>
              </w:divBdr>
            </w:div>
          </w:divsChild>
        </w:div>
        <w:div w:id="1548561881">
          <w:marLeft w:val="0"/>
          <w:marRight w:val="0"/>
          <w:marTop w:val="0"/>
          <w:marBottom w:val="0"/>
          <w:divBdr>
            <w:top w:val="none" w:sz="0" w:space="0" w:color="auto"/>
            <w:left w:val="none" w:sz="0" w:space="0" w:color="auto"/>
            <w:bottom w:val="none" w:sz="0" w:space="0" w:color="auto"/>
            <w:right w:val="none" w:sz="0" w:space="0" w:color="auto"/>
          </w:divBdr>
          <w:divsChild>
            <w:div w:id="1583292150">
              <w:marLeft w:val="0"/>
              <w:marRight w:val="0"/>
              <w:marTop w:val="0"/>
              <w:marBottom w:val="0"/>
              <w:divBdr>
                <w:top w:val="none" w:sz="0" w:space="0" w:color="auto"/>
                <w:left w:val="none" w:sz="0" w:space="0" w:color="auto"/>
                <w:bottom w:val="none" w:sz="0" w:space="0" w:color="auto"/>
                <w:right w:val="none" w:sz="0" w:space="0" w:color="auto"/>
              </w:divBdr>
            </w:div>
          </w:divsChild>
        </w:div>
        <w:div w:id="1703896639">
          <w:marLeft w:val="0"/>
          <w:marRight w:val="0"/>
          <w:marTop w:val="0"/>
          <w:marBottom w:val="0"/>
          <w:divBdr>
            <w:top w:val="none" w:sz="0" w:space="0" w:color="auto"/>
            <w:left w:val="none" w:sz="0" w:space="0" w:color="auto"/>
            <w:bottom w:val="none" w:sz="0" w:space="0" w:color="auto"/>
            <w:right w:val="none" w:sz="0" w:space="0" w:color="auto"/>
          </w:divBdr>
          <w:divsChild>
            <w:div w:id="1983272999">
              <w:marLeft w:val="0"/>
              <w:marRight w:val="0"/>
              <w:marTop w:val="0"/>
              <w:marBottom w:val="0"/>
              <w:divBdr>
                <w:top w:val="none" w:sz="0" w:space="0" w:color="auto"/>
                <w:left w:val="none" w:sz="0" w:space="0" w:color="auto"/>
                <w:bottom w:val="none" w:sz="0" w:space="0" w:color="auto"/>
                <w:right w:val="none" w:sz="0" w:space="0" w:color="auto"/>
              </w:divBdr>
            </w:div>
          </w:divsChild>
        </w:div>
        <w:div w:id="1967813776">
          <w:marLeft w:val="0"/>
          <w:marRight w:val="0"/>
          <w:marTop w:val="0"/>
          <w:marBottom w:val="0"/>
          <w:divBdr>
            <w:top w:val="none" w:sz="0" w:space="0" w:color="auto"/>
            <w:left w:val="none" w:sz="0" w:space="0" w:color="auto"/>
            <w:bottom w:val="none" w:sz="0" w:space="0" w:color="auto"/>
            <w:right w:val="none" w:sz="0" w:space="0" w:color="auto"/>
          </w:divBdr>
          <w:divsChild>
            <w:div w:id="492716851">
              <w:marLeft w:val="0"/>
              <w:marRight w:val="0"/>
              <w:marTop w:val="0"/>
              <w:marBottom w:val="0"/>
              <w:divBdr>
                <w:top w:val="none" w:sz="0" w:space="0" w:color="auto"/>
                <w:left w:val="none" w:sz="0" w:space="0" w:color="auto"/>
                <w:bottom w:val="none" w:sz="0" w:space="0" w:color="auto"/>
                <w:right w:val="none" w:sz="0" w:space="0" w:color="auto"/>
              </w:divBdr>
            </w:div>
            <w:div w:id="400715873">
              <w:marLeft w:val="0"/>
              <w:marRight w:val="0"/>
              <w:marTop w:val="0"/>
              <w:marBottom w:val="0"/>
              <w:divBdr>
                <w:top w:val="none" w:sz="0" w:space="0" w:color="auto"/>
                <w:left w:val="none" w:sz="0" w:space="0" w:color="auto"/>
                <w:bottom w:val="none" w:sz="0" w:space="0" w:color="auto"/>
                <w:right w:val="none" w:sz="0" w:space="0" w:color="auto"/>
              </w:divBdr>
            </w:div>
          </w:divsChild>
        </w:div>
        <w:div w:id="356154899">
          <w:marLeft w:val="0"/>
          <w:marRight w:val="0"/>
          <w:marTop w:val="0"/>
          <w:marBottom w:val="0"/>
          <w:divBdr>
            <w:top w:val="none" w:sz="0" w:space="0" w:color="auto"/>
            <w:left w:val="none" w:sz="0" w:space="0" w:color="auto"/>
            <w:bottom w:val="none" w:sz="0" w:space="0" w:color="auto"/>
            <w:right w:val="none" w:sz="0" w:space="0" w:color="auto"/>
          </w:divBdr>
          <w:divsChild>
            <w:div w:id="1528562986">
              <w:marLeft w:val="0"/>
              <w:marRight w:val="0"/>
              <w:marTop w:val="0"/>
              <w:marBottom w:val="0"/>
              <w:divBdr>
                <w:top w:val="none" w:sz="0" w:space="0" w:color="auto"/>
                <w:left w:val="none" w:sz="0" w:space="0" w:color="auto"/>
                <w:bottom w:val="none" w:sz="0" w:space="0" w:color="auto"/>
                <w:right w:val="none" w:sz="0" w:space="0" w:color="auto"/>
              </w:divBdr>
            </w:div>
            <w:div w:id="845826837">
              <w:marLeft w:val="0"/>
              <w:marRight w:val="0"/>
              <w:marTop w:val="0"/>
              <w:marBottom w:val="0"/>
              <w:divBdr>
                <w:top w:val="none" w:sz="0" w:space="0" w:color="auto"/>
                <w:left w:val="none" w:sz="0" w:space="0" w:color="auto"/>
                <w:bottom w:val="none" w:sz="0" w:space="0" w:color="auto"/>
                <w:right w:val="none" w:sz="0" w:space="0" w:color="auto"/>
              </w:divBdr>
            </w:div>
          </w:divsChild>
        </w:div>
        <w:div w:id="2023505768">
          <w:marLeft w:val="0"/>
          <w:marRight w:val="0"/>
          <w:marTop w:val="0"/>
          <w:marBottom w:val="0"/>
          <w:divBdr>
            <w:top w:val="none" w:sz="0" w:space="0" w:color="auto"/>
            <w:left w:val="none" w:sz="0" w:space="0" w:color="auto"/>
            <w:bottom w:val="none" w:sz="0" w:space="0" w:color="auto"/>
            <w:right w:val="none" w:sz="0" w:space="0" w:color="auto"/>
          </w:divBdr>
          <w:divsChild>
            <w:div w:id="1541743160">
              <w:marLeft w:val="0"/>
              <w:marRight w:val="0"/>
              <w:marTop w:val="0"/>
              <w:marBottom w:val="0"/>
              <w:divBdr>
                <w:top w:val="none" w:sz="0" w:space="0" w:color="auto"/>
                <w:left w:val="none" w:sz="0" w:space="0" w:color="auto"/>
                <w:bottom w:val="none" w:sz="0" w:space="0" w:color="auto"/>
                <w:right w:val="none" w:sz="0" w:space="0" w:color="auto"/>
              </w:divBdr>
            </w:div>
            <w:div w:id="1539004252">
              <w:marLeft w:val="0"/>
              <w:marRight w:val="0"/>
              <w:marTop w:val="0"/>
              <w:marBottom w:val="0"/>
              <w:divBdr>
                <w:top w:val="none" w:sz="0" w:space="0" w:color="auto"/>
                <w:left w:val="none" w:sz="0" w:space="0" w:color="auto"/>
                <w:bottom w:val="none" w:sz="0" w:space="0" w:color="auto"/>
                <w:right w:val="none" w:sz="0" w:space="0" w:color="auto"/>
              </w:divBdr>
            </w:div>
          </w:divsChild>
        </w:div>
        <w:div w:id="855654555">
          <w:marLeft w:val="0"/>
          <w:marRight w:val="0"/>
          <w:marTop w:val="0"/>
          <w:marBottom w:val="0"/>
          <w:divBdr>
            <w:top w:val="none" w:sz="0" w:space="0" w:color="auto"/>
            <w:left w:val="none" w:sz="0" w:space="0" w:color="auto"/>
            <w:bottom w:val="none" w:sz="0" w:space="0" w:color="auto"/>
            <w:right w:val="none" w:sz="0" w:space="0" w:color="auto"/>
          </w:divBdr>
          <w:divsChild>
            <w:div w:id="394666838">
              <w:marLeft w:val="0"/>
              <w:marRight w:val="0"/>
              <w:marTop w:val="0"/>
              <w:marBottom w:val="0"/>
              <w:divBdr>
                <w:top w:val="none" w:sz="0" w:space="0" w:color="auto"/>
                <w:left w:val="none" w:sz="0" w:space="0" w:color="auto"/>
                <w:bottom w:val="none" w:sz="0" w:space="0" w:color="auto"/>
                <w:right w:val="none" w:sz="0" w:space="0" w:color="auto"/>
              </w:divBdr>
            </w:div>
          </w:divsChild>
        </w:div>
        <w:div w:id="672145816">
          <w:marLeft w:val="0"/>
          <w:marRight w:val="0"/>
          <w:marTop w:val="0"/>
          <w:marBottom w:val="0"/>
          <w:divBdr>
            <w:top w:val="none" w:sz="0" w:space="0" w:color="auto"/>
            <w:left w:val="none" w:sz="0" w:space="0" w:color="auto"/>
            <w:bottom w:val="none" w:sz="0" w:space="0" w:color="auto"/>
            <w:right w:val="none" w:sz="0" w:space="0" w:color="auto"/>
          </w:divBdr>
          <w:divsChild>
            <w:div w:id="131483043">
              <w:marLeft w:val="0"/>
              <w:marRight w:val="0"/>
              <w:marTop w:val="0"/>
              <w:marBottom w:val="0"/>
              <w:divBdr>
                <w:top w:val="none" w:sz="0" w:space="0" w:color="auto"/>
                <w:left w:val="none" w:sz="0" w:space="0" w:color="auto"/>
                <w:bottom w:val="none" w:sz="0" w:space="0" w:color="auto"/>
                <w:right w:val="none" w:sz="0" w:space="0" w:color="auto"/>
              </w:divBdr>
            </w:div>
          </w:divsChild>
        </w:div>
        <w:div w:id="1977685337">
          <w:marLeft w:val="0"/>
          <w:marRight w:val="0"/>
          <w:marTop w:val="0"/>
          <w:marBottom w:val="0"/>
          <w:divBdr>
            <w:top w:val="none" w:sz="0" w:space="0" w:color="auto"/>
            <w:left w:val="none" w:sz="0" w:space="0" w:color="auto"/>
            <w:bottom w:val="none" w:sz="0" w:space="0" w:color="auto"/>
            <w:right w:val="none" w:sz="0" w:space="0" w:color="auto"/>
          </w:divBdr>
          <w:divsChild>
            <w:div w:id="1714114666">
              <w:marLeft w:val="0"/>
              <w:marRight w:val="0"/>
              <w:marTop w:val="0"/>
              <w:marBottom w:val="0"/>
              <w:divBdr>
                <w:top w:val="none" w:sz="0" w:space="0" w:color="auto"/>
                <w:left w:val="none" w:sz="0" w:space="0" w:color="auto"/>
                <w:bottom w:val="none" w:sz="0" w:space="0" w:color="auto"/>
                <w:right w:val="none" w:sz="0" w:space="0" w:color="auto"/>
              </w:divBdr>
            </w:div>
            <w:div w:id="605382433">
              <w:marLeft w:val="0"/>
              <w:marRight w:val="0"/>
              <w:marTop w:val="0"/>
              <w:marBottom w:val="0"/>
              <w:divBdr>
                <w:top w:val="none" w:sz="0" w:space="0" w:color="auto"/>
                <w:left w:val="none" w:sz="0" w:space="0" w:color="auto"/>
                <w:bottom w:val="none" w:sz="0" w:space="0" w:color="auto"/>
                <w:right w:val="none" w:sz="0" w:space="0" w:color="auto"/>
              </w:divBdr>
            </w:div>
          </w:divsChild>
        </w:div>
        <w:div w:id="1187669814">
          <w:marLeft w:val="0"/>
          <w:marRight w:val="0"/>
          <w:marTop w:val="0"/>
          <w:marBottom w:val="0"/>
          <w:divBdr>
            <w:top w:val="none" w:sz="0" w:space="0" w:color="auto"/>
            <w:left w:val="none" w:sz="0" w:space="0" w:color="auto"/>
            <w:bottom w:val="none" w:sz="0" w:space="0" w:color="auto"/>
            <w:right w:val="none" w:sz="0" w:space="0" w:color="auto"/>
          </w:divBdr>
          <w:divsChild>
            <w:div w:id="397674295">
              <w:marLeft w:val="0"/>
              <w:marRight w:val="0"/>
              <w:marTop w:val="0"/>
              <w:marBottom w:val="0"/>
              <w:divBdr>
                <w:top w:val="none" w:sz="0" w:space="0" w:color="auto"/>
                <w:left w:val="none" w:sz="0" w:space="0" w:color="auto"/>
                <w:bottom w:val="none" w:sz="0" w:space="0" w:color="auto"/>
                <w:right w:val="none" w:sz="0" w:space="0" w:color="auto"/>
              </w:divBdr>
            </w:div>
          </w:divsChild>
        </w:div>
        <w:div w:id="26681524">
          <w:marLeft w:val="0"/>
          <w:marRight w:val="0"/>
          <w:marTop w:val="0"/>
          <w:marBottom w:val="0"/>
          <w:divBdr>
            <w:top w:val="none" w:sz="0" w:space="0" w:color="auto"/>
            <w:left w:val="none" w:sz="0" w:space="0" w:color="auto"/>
            <w:bottom w:val="none" w:sz="0" w:space="0" w:color="auto"/>
            <w:right w:val="none" w:sz="0" w:space="0" w:color="auto"/>
          </w:divBdr>
          <w:divsChild>
            <w:div w:id="851065293">
              <w:marLeft w:val="0"/>
              <w:marRight w:val="0"/>
              <w:marTop w:val="0"/>
              <w:marBottom w:val="0"/>
              <w:divBdr>
                <w:top w:val="none" w:sz="0" w:space="0" w:color="auto"/>
                <w:left w:val="none" w:sz="0" w:space="0" w:color="auto"/>
                <w:bottom w:val="none" w:sz="0" w:space="0" w:color="auto"/>
                <w:right w:val="none" w:sz="0" w:space="0" w:color="auto"/>
              </w:divBdr>
            </w:div>
          </w:divsChild>
        </w:div>
        <w:div w:id="1153713852">
          <w:marLeft w:val="0"/>
          <w:marRight w:val="0"/>
          <w:marTop w:val="0"/>
          <w:marBottom w:val="0"/>
          <w:divBdr>
            <w:top w:val="none" w:sz="0" w:space="0" w:color="auto"/>
            <w:left w:val="none" w:sz="0" w:space="0" w:color="auto"/>
            <w:bottom w:val="none" w:sz="0" w:space="0" w:color="auto"/>
            <w:right w:val="none" w:sz="0" w:space="0" w:color="auto"/>
          </w:divBdr>
          <w:divsChild>
            <w:div w:id="657030675">
              <w:marLeft w:val="0"/>
              <w:marRight w:val="0"/>
              <w:marTop w:val="0"/>
              <w:marBottom w:val="0"/>
              <w:divBdr>
                <w:top w:val="none" w:sz="0" w:space="0" w:color="auto"/>
                <w:left w:val="none" w:sz="0" w:space="0" w:color="auto"/>
                <w:bottom w:val="none" w:sz="0" w:space="0" w:color="auto"/>
                <w:right w:val="none" w:sz="0" w:space="0" w:color="auto"/>
              </w:divBdr>
            </w:div>
            <w:div w:id="1410686617">
              <w:marLeft w:val="0"/>
              <w:marRight w:val="0"/>
              <w:marTop w:val="0"/>
              <w:marBottom w:val="0"/>
              <w:divBdr>
                <w:top w:val="none" w:sz="0" w:space="0" w:color="auto"/>
                <w:left w:val="none" w:sz="0" w:space="0" w:color="auto"/>
                <w:bottom w:val="none" w:sz="0" w:space="0" w:color="auto"/>
                <w:right w:val="none" w:sz="0" w:space="0" w:color="auto"/>
              </w:divBdr>
            </w:div>
          </w:divsChild>
        </w:div>
        <w:div w:id="564951916">
          <w:marLeft w:val="0"/>
          <w:marRight w:val="0"/>
          <w:marTop w:val="0"/>
          <w:marBottom w:val="0"/>
          <w:divBdr>
            <w:top w:val="none" w:sz="0" w:space="0" w:color="auto"/>
            <w:left w:val="none" w:sz="0" w:space="0" w:color="auto"/>
            <w:bottom w:val="none" w:sz="0" w:space="0" w:color="auto"/>
            <w:right w:val="none" w:sz="0" w:space="0" w:color="auto"/>
          </w:divBdr>
          <w:divsChild>
            <w:div w:id="667832669">
              <w:marLeft w:val="0"/>
              <w:marRight w:val="0"/>
              <w:marTop w:val="0"/>
              <w:marBottom w:val="0"/>
              <w:divBdr>
                <w:top w:val="none" w:sz="0" w:space="0" w:color="auto"/>
                <w:left w:val="none" w:sz="0" w:space="0" w:color="auto"/>
                <w:bottom w:val="none" w:sz="0" w:space="0" w:color="auto"/>
                <w:right w:val="none" w:sz="0" w:space="0" w:color="auto"/>
              </w:divBdr>
            </w:div>
            <w:div w:id="2018539859">
              <w:marLeft w:val="0"/>
              <w:marRight w:val="0"/>
              <w:marTop w:val="0"/>
              <w:marBottom w:val="0"/>
              <w:divBdr>
                <w:top w:val="none" w:sz="0" w:space="0" w:color="auto"/>
                <w:left w:val="none" w:sz="0" w:space="0" w:color="auto"/>
                <w:bottom w:val="none" w:sz="0" w:space="0" w:color="auto"/>
                <w:right w:val="none" w:sz="0" w:space="0" w:color="auto"/>
              </w:divBdr>
            </w:div>
          </w:divsChild>
        </w:div>
        <w:div w:id="1958903006">
          <w:marLeft w:val="0"/>
          <w:marRight w:val="0"/>
          <w:marTop w:val="0"/>
          <w:marBottom w:val="0"/>
          <w:divBdr>
            <w:top w:val="none" w:sz="0" w:space="0" w:color="auto"/>
            <w:left w:val="none" w:sz="0" w:space="0" w:color="auto"/>
            <w:bottom w:val="none" w:sz="0" w:space="0" w:color="auto"/>
            <w:right w:val="none" w:sz="0" w:space="0" w:color="auto"/>
          </w:divBdr>
          <w:divsChild>
            <w:div w:id="360713080">
              <w:marLeft w:val="0"/>
              <w:marRight w:val="0"/>
              <w:marTop w:val="0"/>
              <w:marBottom w:val="0"/>
              <w:divBdr>
                <w:top w:val="none" w:sz="0" w:space="0" w:color="auto"/>
                <w:left w:val="none" w:sz="0" w:space="0" w:color="auto"/>
                <w:bottom w:val="none" w:sz="0" w:space="0" w:color="auto"/>
                <w:right w:val="none" w:sz="0" w:space="0" w:color="auto"/>
              </w:divBdr>
            </w:div>
          </w:divsChild>
        </w:div>
        <w:div w:id="2082214882">
          <w:marLeft w:val="0"/>
          <w:marRight w:val="0"/>
          <w:marTop w:val="0"/>
          <w:marBottom w:val="0"/>
          <w:divBdr>
            <w:top w:val="none" w:sz="0" w:space="0" w:color="auto"/>
            <w:left w:val="none" w:sz="0" w:space="0" w:color="auto"/>
            <w:bottom w:val="none" w:sz="0" w:space="0" w:color="auto"/>
            <w:right w:val="none" w:sz="0" w:space="0" w:color="auto"/>
          </w:divBdr>
          <w:divsChild>
            <w:div w:id="2091583406">
              <w:marLeft w:val="0"/>
              <w:marRight w:val="0"/>
              <w:marTop w:val="0"/>
              <w:marBottom w:val="0"/>
              <w:divBdr>
                <w:top w:val="none" w:sz="0" w:space="0" w:color="auto"/>
                <w:left w:val="none" w:sz="0" w:space="0" w:color="auto"/>
                <w:bottom w:val="none" w:sz="0" w:space="0" w:color="auto"/>
                <w:right w:val="none" w:sz="0" w:space="0" w:color="auto"/>
              </w:divBdr>
            </w:div>
            <w:div w:id="469828648">
              <w:marLeft w:val="0"/>
              <w:marRight w:val="0"/>
              <w:marTop w:val="0"/>
              <w:marBottom w:val="0"/>
              <w:divBdr>
                <w:top w:val="none" w:sz="0" w:space="0" w:color="auto"/>
                <w:left w:val="none" w:sz="0" w:space="0" w:color="auto"/>
                <w:bottom w:val="none" w:sz="0" w:space="0" w:color="auto"/>
                <w:right w:val="none" w:sz="0" w:space="0" w:color="auto"/>
              </w:divBdr>
            </w:div>
          </w:divsChild>
        </w:div>
        <w:div w:id="1543397265">
          <w:marLeft w:val="0"/>
          <w:marRight w:val="0"/>
          <w:marTop w:val="0"/>
          <w:marBottom w:val="0"/>
          <w:divBdr>
            <w:top w:val="none" w:sz="0" w:space="0" w:color="auto"/>
            <w:left w:val="none" w:sz="0" w:space="0" w:color="auto"/>
            <w:bottom w:val="none" w:sz="0" w:space="0" w:color="auto"/>
            <w:right w:val="none" w:sz="0" w:space="0" w:color="auto"/>
          </w:divBdr>
          <w:divsChild>
            <w:div w:id="1195311270">
              <w:marLeft w:val="0"/>
              <w:marRight w:val="0"/>
              <w:marTop w:val="0"/>
              <w:marBottom w:val="0"/>
              <w:divBdr>
                <w:top w:val="none" w:sz="0" w:space="0" w:color="auto"/>
                <w:left w:val="none" w:sz="0" w:space="0" w:color="auto"/>
                <w:bottom w:val="none" w:sz="0" w:space="0" w:color="auto"/>
                <w:right w:val="none" w:sz="0" w:space="0" w:color="auto"/>
              </w:divBdr>
            </w:div>
          </w:divsChild>
        </w:div>
        <w:div w:id="1566066614">
          <w:marLeft w:val="0"/>
          <w:marRight w:val="0"/>
          <w:marTop w:val="0"/>
          <w:marBottom w:val="0"/>
          <w:divBdr>
            <w:top w:val="none" w:sz="0" w:space="0" w:color="auto"/>
            <w:left w:val="none" w:sz="0" w:space="0" w:color="auto"/>
            <w:bottom w:val="none" w:sz="0" w:space="0" w:color="auto"/>
            <w:right w:val="none" w:sz="0" w:space="0" w:color="auto"/>
          </w:divBdr>
          <w:divsChild>
            <w:div w:id="1619607032">
              <w:marLeft w:val="0"/>
              <w:marRight w:val="0"/>
              <w:marTop w:val="0"/>
              <w:marBottom w:val="0"/>
              <w:divBdr>
                <w:top w:val="none" w:sz="0" w:space="0" w:color="auto"/>
                <w:left w:val="none" w:sz="0" w:space="0" w:color="auto"/>
                <w:bottom w:val="none" w:sz="0" w:space="0" w:color="auto"/>
                <w:right w:val="none" w:sz="0" w:space="0" w:color="auto"/>
              </w:divBdr>
            </w:div>
          </w:divsChild>
        </w:div>
        <w:div w:id="430660043">
          <w:marLeft w:val="0"/>
          <w:marRight w:val="0"/>
          <w:marTop w:val="0"/>
          <w:marBottom w:val="0"/>
          <w:divBdr>
            <w:top w:val="none" w:sz="0" w:space="0" w:color="auto"/>
            <w:left w:val="none" w:sz="0" w:space="0" w:color="auto"/>
            <w:bottom w:val="none" w:sz="0" w:space="0" w:color="auto"/>
            <w:right w:val="none" w:sz="0" w:space="0" w:color="auto"/>
          </w:divBdr>
          <w:divsChild>
            <w:div w:id="1010058973">
              <w:marLeft w:val="0"/>
              <w:marRight w:val="0"/>
              <w:marTop w:val="0"/>
              <w:marBottom w:val="0"/>
              <w:divBdr>
                <w:top w:val="none" w:sz="0" w:space="0" w:color="auto"/>
                <w:left w:val="none" w:sz="0" w:space="0" w:color="auto"/>
                <w:bottom w:val="none" w:sz="0" w:space="0" w:color="auto"/>
                <w:right w:val="none" w:sz="0" w:space="0" w:color="auto"/>
              </w:divBdr>
            </w:div>
            <w:div w:id="554243674">
              <w:marLeft w:val="0"/>
              <w:marRight w:val="0"/>
              <w:marTop w:val="0"/>
              <w:marBottom w:val="0"/>
              <w:divBdr>
                <w:top w:val="none" w:sz="0" w:space="0" w:color="auto"/>
                <w:left w:val="none" w:sz="0" w:space="0" w:color="auto"/>
                <w:bottom w:val="none" w:sz="0" w:space="0" w:color="auto"/>
                <w:right w:val="none" w:sz="0" w:space="0" w:color="auto"/>
              </w:divBdr>
            </w:div>
          </w:divsChild>
        </w:div>
        <w:div w:id="1863205074">
          <w:marLeft w:val="0"/>
          <w:marRight w:val="0"/>
          <w:marTop w:val="0"/>
          <w:marBottom w:val="0"/>
          <w:divBdr>
            <w:top w:val="none" w:sz="0" w:space="0" w:color="auto"/>
            <w:left w:val="none" w:sz="0" w:space="0" w:color="auto"/>
            <w:bottom w:val="none" w:sz="0" w:space="0" w:color="auto"/>
            <w:right w:val="none" w:sz="0" w:space="0" w:color="auto"/>
          </w:divBdr>
          <w:divsChild>
            <w:div w:id="1640261112">
              <w:marLeft w:val="0"/>
              <w:marRight w:val="0"/>
              <w:marTop w:val="0"/>
              <w:marBottom w:val="0"/>
              <w:divBdr>
                <w:top w:val="none" w:sz="0" w:space="0" w:color="auto"/>
                <w:left w:val="none" w:sz="0" w:space="0" w:color="auto"/>
                <w:bottom w:val="none" w:sz="0" w:space="0" w:color="auto"/>
                <w:right w:val="none" w:sz="0" w:space="0" w:color="auto"/>
              </w:divBdr>
            </w:div>
          </w:divsChild>
        </w:div>
        <w:div w:id="154611301">
          <w:marLeft w:val="0"/>
          <w:marRight w:val="0"/>
          <w:marTop w:val="0"/>
          <w:marBottom w:val="0"/>
          <w:divBdr>
            <w:top w:val="none" w:sz="0" w:space="0" w:color="auto"/>
            <w:left w:val="none" w:sz="0" w:space="0" w:color="auto"/>
            <w:bottom w:val="none" w:sz="0" w:space="0" w:color="auto"/>
            <w:right w:val="none" w:sz="0" w:space="0" w:color="auto"/>
          </w:divBdr>
          <w:divsChild>
            <w:div w:id="1445882949">
              <w:marLeft w:val="0"/>
              <w:marRight w:val="0"/>
              <w:marTop w:val="0"/>
              <w:marBottom w:val="0"/>
              <w:divBdr>
                <w:top w:val="none" w:sz="0" w:space="0" w:color="auto"/>
                <w:left w:val="none" w:sz="0" w:space="0" w:color="auto"/>
                <w:bottom w:val="none" w:sz="0" w:space="0" w:color="auto"/>
                <w:right w:val="none" w:sz="0" w:space="0" w:color="auto"/>
              </w:divBdr>
            </w:div>
            <w:div w:id="1238174230">
              <w:marLeft w:val="0"/>
              <w:marRight w:val="0"/>
              <w:marTop w:val="0"/>
              <w:marBottom w:val="0"/>
              <w:divBdr>
                <w:top w:val="none" w:sz="0" w:space="0" w:color="auto"/>
                <w:left w:val="none" w:sz="0" w:space="0" w:color="auto"/>
                <w:bottom w:val="none" w:sz="0" w:space="0" w:color="auto"/>
                <w:right w:val="none" w:sz="0" w:space="0" w:color="auto"/>
              </w:divBdr>
            </w:div>
          </w:divsChild>
        </w:div>
        <w:div w:id="2040037210">
          <w:marLeft w:val="0"/>
          <w:marRight w:val="0"/>
          <w:marTop w:val="0"/>
          <w:marBottom w:val="0"/>
          <w:divBdr>
            <w:top w:val="none" w:sz="0" w:space="0" w:color="auto"/>
            <w:left w:val="none" w:sz="0" w:space="0" w:color="auto"/>
            <w:bottom w:val="none" w:sz="0" w:space="0" w:color="auto"/>
            <w:right w:val="none" w:sz="0" w:space="0" w:color="auto"/>
          </w:divBdr>
          <w:divsChild>
            <w:div w:id="1818112086">
              <w:marLeft w:val="0"/>
              <w:marRight w:val="0"/>
              <w:marTop w:val="0"/>
              <w:marBottom w:val="0"/>
              <w:divBdr>
                <w:top w:val="none" w:sz="0" w:space="0" w:color="auto"/>
                <w:left w:val="none" w:sz="0" w:space="0" w:color="auto"/>
                <w:bottom w:val="none" w:sz="0" w:space="0" w:color="auto"/>
                <w:right w:val="none" w:sz="0" w:space="0" w:color="auto"/>
              </w:divBdr>
            </w:div>
            <w:div w:id="1783760856">
              <w:marLeft w:val="0"/>
              <w:marRight w:val="0"/>
              <w:marTop w:val="0"/>
              <w:marBottom w:val="0"/>
              <w:divBdr>
                <w:top w:val="none" w:sz="0" w:space="0" w:color="auto"/>
                <w:left w:val="none" w:sz="0" w:space="0" w:color="auto"/>
                <w:bottom w:val="none" w:sz="0" w:space="0" w:color="auto"/>
                <w:right w:val="none" w:sz="0" w:space="0" w:color="auto"/>
              </w:divBdr>
            </w:div>
          </w:divsChild>
        </w:div>
        <w:div w:id="160049274">
          <w:marLeft w:val="0"/>
          <w:marRight w:val="0"/>
          <w:marTop w:val="0"/>
          <w:marBottom w:val="0"/>
          <w:divBdr>
            <w:top w:val="none" w:sz="0" w:space="0" w:color="auto"/>
            <w:left w:val="none" w:sz="0" w:space="0" w:color="auto"/>
            <w:bottom w:val="none" w:sz="0" w:space="0" w:color="auto"/>
            <w:right w:val="none" w:sz="0" w:space="0" w:color="auto"/>
          </w:divBdr>
          <w:divsChild>
            <w:div w:id="1254822443">
              <w:marLeft w:val="0"/>
              <w:marRight w:val="0"/>
              <w:marTop w:val="0"/>
              <w:marBottom w:val="0"/>
              <w:divBdr>
                <w:top w:val="none" w:sz="0" w:space="0" w:color="auto"/>
                <w:left w:val="none" w:sz="0" w:space="0" w:color="auto"/>
                <w:bottom w:val="none" w:sz="0" w:space="0" w:color="auto"/>
                <w:right w:val="none" w:sz="0" w:space="0" w:color="auto"/>
              </w:divBdr>
            </w:div>
            <w:div w:id="292253918">
              <w:marLeft w:val="0"/>
              <w:marRight w:val="0"/>
              <w:marTop w:val="0"/>
              <w:marBottom w:val="0"/>
              <w:divBdr>
                <w:top w:val="none" w:sz="0" w:space="0" w:color="auto"/>
                <w:left w:val="none" w:sz="0" w:space="0" w:color="auto"/>
                <w:bottom w:val="none" w:sz="0" w:space="0" w:color="auto"/>
                <w:right w:val="none" w:sz="0" w:space="0" w:color="auto"/>
              </w:divBdr>
            </w:div>
            <w:div w:id="433478989">
              <w:marLeft w:val="0"/>
              <w:marRight w:val="0"/>
              <w:marTop w:val="0"/>
              <w:marBottom w:val="0"/>
              <w:divBdr>
                <w:top w:val="none" w:sz="0" w:space="0" w:color="auto"/>
                <w:left w:val="none" w:sz="0" w:space="0" w:color="auto"/>
                <w:bottom w:val="none" w:sz="0" w:space="0" w:color="auto"/>
                <w:right w:val="none" w:sz="0" w:space="0" w:color="auto"/>
              </w:divBdr>
            </w:div>
            <w:div w:id="1712262996">
              <w:marLeft w:val="0"/>
              <w:marRight w:val="0"/>
              <w:marTop w:val="0"/>
              <w:marBottom w:val="0"/>
              <w:divBdr>
                <w:top w:val="none" w:sz="0" w:space="0" w:color="auto"/>
                <w:left w:val="none" w:sz="0" w:space="0" w:color="auto"/>
                <w:bottom w:val="none" w:sz="0" w:space="0" w:color="auto"/>
                <w:right w:val="none" w:sz="0" w:space="0" w:color="auto"/>
              </w:divBdr>
            </w:div>
          </w:divsChild>
        </w:div>
        <w:div w:id="1630016927">
          <w:marLeft w:val="0"/>
          <w:marRight w:val="0"/>
          <w:marTop w:val="0"/>
          <w:marBottom w:val="0"/>
          <w:divBdr>
            <w:top w:val="none" w:sz="0" w:space="0" w:color="auto"/>
            <w:left w:val="none" w:sz="0" w:space="0" w:color="auto"/>
            <w:bottom w:val="none" w:sz="0" w:space="0" w:color="auto"/>
            <w:right w:val="none" w:sz="0" w:space="0" w:color="auto"/>
          </w:divBdr>
          <w:divsChild>
            <w:div w:id="1458060873">
              <w:marLeft w:val="0"/>
              <w:marRight w:val="0"/>
              <w:marTop w:val="0"/>
              <w:marBottom w:val="0"/>
              <w:divBdr>
                <w:top w:val="none" w:sz="0" w:space="0" w:color="auto"/>
                <w:left w:val="none" w:sz="0" w:space="0" w:color="auto"/>
                <w:bottom w:val="none" w:sz="0" w:space="0" w:color="auto"/>
                <w:right w:val="none" w:sz="0" w:space="0" w:color="auto"/>
              </w:divBdr>
            </w:div>
            <w:div w:id="452285718">
              <w:marLeft w:val="0"/>
              <w:marRight w:val="0"/>
              <w:marTop w:val="0"/>
              <w:marBottom w:val="0"/>
              <w:divBdr>
                <w:top w:val="none" w:sz="0" w:space="0" w:color="auto"/>
                <w:left w:val="none" w:sz="0" w:space="0" w:color="auto"/>
                <w:bottom w:val="none" w:sz="0" w:space="0" w:color="auto"/>
                <w:right w:val="none" w:sz="0" w:space="0" w:color="auto"/>
              </w:divBdr>
            </w:div>
          </w:divsChild>
        </w:div>
        <w:div w:id="1852254751">
          <w:marLeft w:val="0"/>
          <w:marRight w:val="0"/>
          <w:marTop w:val="0"/>
          <w:marBottom w:val="0"/>
          <w:divBdr>
            <w:top w:val="none" w:sz="0" w:space="0" w:color="auto"/>
            <w:left w:val="none" w:sz="0" w:space="0" w:color="auto"/>
            <w:bottom w:val="none" w:sz="0" w:space="0" w:color="auto"/>
            <w:right w:val="none" w:sz="0" w:space="0" w:color="auto"/>
          </w:divBdr>
          <w:divsChild>
            <w:div w:id="2076662708">
              <w:marLeft w:val="0"/>
              <w:marRight w:val="0"/>
              <w:marTop w:val="0"/>
              <w:marBottom w:val="0"/>
              <w:divBdr>
                <w:top w:val="none" w:sz="0" w:space="0" w:color="auto"/>
                <w:left w:val="none" w:sz="0" w:space="0" w:color="auto"/>
                <w:bottom w:val="none" w:sz="0" w:space="0" w:color="auto"/>
                <w:right w:val="none" w:sz="0" w:space="0" w:color="auto"/>
              </w:divBdr>
            </w:div>
            <w:div w:id="766578135">
              <w:marLeft w:val="0"/>
              <w:marRight w:val="0"/>
              <w:marTop w:val="0"/>
              <w:marBottom w:val="0"/>
              <w:divBdr>
                <w:top w:val="none" w:sz="0" w:space="0" w:color="auto"/>
                <w:left w:val="none" w:sz="0" w:space="0" w:color="auto"/>
                <w:bottom w:val="none" w:sz="0" w:space="0" w:color="auto"/>
                <w:right w:val="none" w:sz="0" w:space="0" w:color="auto"/>
              </w:divBdr>
            </w:div>
          </w:divsChild>
        </w:div>
        <w:div w:id="248347427">
          <w:marLeft w:val="0"/>
          <w:marRight w:val="0"/>
          <w:marTop w:val="0"/>
          <w:marBottom w:val="0"/>
          <w:divBdr>
            <w:top w:val="none" w:sz="0" w:space="0" w:color="auto"/>
            <w:left w:val="none" w:sz="0" w:space="0" w:color="auto"/>
            <w:bottom w:val="none" w:sz="0" w:space="0" w:color="auto"/>
            <w:right w:val="none" w:sz="0" w:space="0" w:color="auto"/>
          </w:divBdr>
          <w:divsChild>
            <w:div w:id="2118790374">
              <w:marLeft w:val="0"/>
              <w:marRight w:val="0"/>
              <w:marTop w:val="0"/>
              <w:marBottom w:val="0"/>
              <w:divBdr>
                <w:top w:val="none" w:sz="0" w:space="0" w:color="auto"/>
                <w:left w:val="none" w:sz="0" w:space="0" w:color="auto"/>
                <w:bottom w:val="none" w:sz="0" w:space="0" w:color="auto"/>
                <w:right w:val="none" w:sz="0" w:space="0" w:color="auto"/>
              </w:divBdr>
            </w:div>
          </w:divsChild>
        </w:div>
        <w:div w:id="291059342">
          <w:marLeft w:val="0"/>
          <w:marRight w:val="0"/>
          <w:marTop w:val="0"/>
          <w:marBottom w:val="0"/>
          <w:divBdr>
            <w:top w:val="none" w:sz="0" w:space="0" w:color="auto"/>
            <w:left w:val="none" w:sz="0" w:space="0" w:color="auto"/>
            <w:bottom w:val="none" w:sz="0" w:space="0" w:color="auto"/>
            <w:right w:val="none" w:sz="0" w:space="0" w:color="auto"/>
          </w:divBdr>
          <w:divsChild>
            <w:div w:id="160388419">
              <w:marLeft w:val="0"/>
              <w:marRight w:val="0"/>
              <w:marTop w:val="0"/>
              <w:marBottom w:val="0"/>
              <w:divBdr>
                <w:top w:val="none" w:sz="0" w:space="0" w:color="auto"/>
                <w:left w:val="none" w:sz="0" w:space="0" w:color="auto"/>
                <w:bottom w:val="none" w:sz="0" w:space="0" w:color="auto"/>
                <w:right w:val="none" w:sz="0" w:space="0" w:color="auto"/>
              </w:divBdr>
            </w:div>
            <w:div w:id="209804712">
              <w:marLeft w:val="0"/>
              <w:marRight w:val="0"/>
              <w:marTop w:val="0"/>
              <w:marBottom w:val="0"/>
              <w:divBdr>
                <w:top w:val="none" w:sz="0" w:space="0" w:color="auto"/>
                <w:left w:val="none" w:sz="0" w:space="0" w:color="auto"/>
                <w:bottom w:val="none" w:sz="0" w:space="0" w:color="auto"/>
                <w:right w:val="none" w:sz="0" w:space="0" w:color="auto"/>
              </w:divBdr>
            </w:div>
          </w:divsChild>
        </w:div>
        <w:div w:id="402459112">
          <w:marLeft w:val="0"/>
          <w:marRight w:val="0"/>
          <w:marTop w:val="0"/>
          <w:marBottom w:val="0"/>
          <w:divBdr>
            <w:top w:val="none" w:sz="0" w:space="0" w:color="auto"/>
            <w:left w:val="none" w:sz="0" w:space="0" w:color="auto"/>
            <w:bottom w:val="none" w:sz="0" w:space="0" w:color="auto"/>
            <w:right w:val="none" w:sz="0" w:space="0" w:color="auto"/>
          </w:divBdr>
          <w:divsChild>
            <w:div w:id="192546180">
              <w:marLeft w:val="0"/>
              <w:marRight w:val="0"/>
              <w:marTop w:val="0"/>
              <w:marBottom w:val="0"/>
              <w:divBdr>
                <w:top w:val="none" w:sz="0" w:space="0" w:color="auto"/>
                <w:left w:val="none" w:sz="0" w:space="0" w:color="auto"/>
                <w:bottom w:val="none" w:sz="0" w:space="0" w:color="auto"/>
                <w:right w:val="none" w:sz="0" w:space="0" w:color="auto"/>
              </w:divBdr>
            </w:div>
          </w:divsChild>
        </w:div>
        <w:div w:id="177426629">
          <w:marLeft w:val="0"/>
          <w:marRight w:val="0"/>
          <w:marTop w:val="0"/>
          <w:marBottom w:val="0"/>
          <w:divBdr>
            <w:top w:val="none" w:sz="0" w:space="0" w:color="auto"/>
            <w:left w:val="none" w:sz="0" w:space="0" w:color="auto"/>
            <w:bottom w:val="none" w:sz="0" w:space="0" w:color="auto"/>
            <w:right w:val="none" w:sz="0" w:space="0" w:color="auto"/>
          </w:divBdr>
          <w:divsChild>
            <w:div w:id="87704684">
              <w:marLeft w:val="0"/>
              <w:marRight w:val="0"/>
              <w:marTop w:val="0"/>
              <w:marBottom w:val="0"/>
              <w:divBdr>
                <w:top w:val="none" w:sz="0" w:space="0" w:color="auto"/>
                <w:left w:val="none" w:sz="0" w:space="0" w:color="auto"/>
                <w:bottom w:val="none" w:sz="0" w:space="0" w:color="auto"/>
                <w:right w:val="none" w:sz="0" w:space="0" w:color="auto"/>
              </w:divBdr>
            </w:div>
          </w:divsChild>
        </w:div>
        <w:div w:id="362094212">
          <w:marLeft w:val="0"/>
          <w:marRight w:val="0"/>
          <w:marTop w:val="0"/>
          <w:marBottom w:val="0"/>
          <w:divBdr>
            <w:top w:val="none" w:sz="0" w:space="0" w:color="auto"/>
            <w:left w:val="none" w:sz="0" w:space="0" w:color="auto"/>
            <w:bottom w:val="none" w:sz="0" w:space="0" w:color="auto"/>
            <w:right w:val="none" w:sz="0" w:space="0" w:color="auto"/>
          </w:divBdr>
          <w:divsChild>
            <w:div w:id="945959917">
              <w:marLeft w:val="0"/>
              <w:marRight w:val="0"/>
              <w:marTop w:val="0"/>
              <w:marBottom w:val="0"/>
              <w:divBdr>
                <w:top w:val="none" w:sz="0" w:space="0" w:color="auto"/>
                <w:left w:val="none" w:sz="0" w:space="0" w:color="auto"/>
                <w:bottom w:val="none" w:sz="0" w:space="0" w:color="auto"/>
                <w:right w:val="none" w:sz="0" w:space="0" w:color="auto"/>
              </w:divBdr>
            </w:div>
            <w:div w:id="274555931">
              <w:marLeft w:val="0"/>
              <w:marRight w:val="0"/>
              <w:marTop w:val="0"/>
              <w:marBottom w:val="0"/>
              <w:divBdr>
                <w:top w:val="none" w:sz="0" w:space="0" w:color="auto"/>
                <w:left w:val="none" w:sz="0" w:space="0" w:color="auto"/>
                <w:bottom w:val="none" w:sz="0" w:space="0" w:color="auto"/>
                <w:right w:val="none" w:sz="0" w:space="0" w:color="auto"/>
              </w:divBdr>
            </w:div>
          </w:divsChild>
        </w:div>
        <w:div w:id="817067546">
          <w:marLeft w:val="0"/>
          <w:marRight w:val="0"/>
          <w:marTop w:val="0"/>
          <w:marBottom w:val="0"/>
          <w:divBdr>
            <w:top w:val="none" w:sz="0" w:space="0" w:color="auto"/>
            <w:left w:val="none" w:sz="0" w:space="0" w:color="auto"/>
            <w:bottom w:val="none" w:sz="0" w:space="0" w:color="auto"/>
            <w:right w:val="none" w:sz="0" w:space="0" w:color="auto"/>
          </w:divBdr>
          <w:divsChild>
            <w:div w:id="1101801069">
              <w:marLeft w:val="0"/>
              <w:marRight w:val="0"/>
              <w:marTop w:val="0"/>
              <w:marBottom w:val="0"/>
              <w:divBdr>
                <w:top w:val="none" w:sz="0" w:space="0" w:color="auto"/>
                <w:left w:val="none" w:sz="0" w:space="0" w:color="auto"/>
                <w:bottom w:val="none" w:sz="0" w:space="0" w:color="auto"/>
                <w:right w:val="none" w:sz="0" w:space="0" w:color="auto"/>
              </w:divBdr>
            </w:div>
          </w:divsChild>
        </w:div>
        <w:div w:id="486018165">
          <w:marLeft w:val="0"/>
          <w:marRight w:val="0"/>
          <w:marTop w:val="0"/>
          <w:marBottom w:val="0"/>
          <w:divBdr>
            <w:top w:val="none" w:sz="0" w:space="0" w:color="auto"/>
            <w:left w:val="none" w:sz="0" w:space="0" w:color="auto"/>
            <w:bottom w:val="none" w:sz="0" w:space="0" w:color="auto"/>
            <w:right w:val="none" w:sz="0" w:space="0" w:color="auto"/>
          </w:divBdr>
          <w:divsChild>
            <w:div w:id="1544362610">
              <w:marLeft w:val="0"/>
              <w:marRight w:val="0"/>
              <w:marTop w:val="0"/>
              <w:marBottom w:val="0"/>
              <w:divBdr>
                <w:top w:val="none" w:sz="0" w:space="0" w:color="auto"/>
                <w:left w:val="none" w:sz="0" w:space="0" w:color="auto"/>
                <w:bottom w:val="none" w:sz="0" w:space="0" w:color="auto"/>
                <w:right w:val="none" w:sz="0" w:space="0" w:color="auto"/>
              </w:divBdr>
            </w:div>
            <w:div w:id="90199674">
              <w:marLeft w:val="0"/>
              <w:marRight w:val="0"/>
              <w:marTop w:val="0"/>
              <w:marBottom w:val="0"/>
              <w:divBdr>
                <w:top w:val="none" w:sz="0" w:space="0" w:color="auto"/>
                <w:left w:val="none" w:sz="0" w:space="0" w:color="auto"/>
                <w:bottom w:val="none" w:sz="0" w:space="0" w:color="auto"/>
                <w:right w:val="none" w:sz="0" w:space="0" w:color="auto"/>
              </w:divBdr>
            </w:div>
          </w:divsChild>
        </w:div>
        <w:div w:id="1553540183">
          <w:marLeft w:val="0"/>
          <w:marRight w:val="0"/>
          <w:marTop w:val="0"/>
          <w:marBottom w:val="0"/>
          <w:divBdr>
            <w:top w:val="none" w:sz="0" w:space="0" w:color="auto"/>
            <w:left w:val="none" w:sz="0" w:space="0" w:color="auto"/>
            <w:bottom w:val="none" w:sz="0" w:space="0" w:color="auto"/>
            <w:right w:val="none" w:sz="0" w:space="0" w:color="auto"/>
          </w:divBdr>
          <w:divsChild>
            <w:div w:id="1789738836">
              <w:marLeft w:val="0"/>
              <w:marRight w:val="0"/>
              <w:marTop w:val="0"/>
              <w:marBottom w:val="0"/>
              <w:divBdr>
                <w:top w:val="none" w:sz="0" w:space="0" w:color="auto"/>
                <w:left w:val="none" w:sz="0" w:space="0" w:color="auto"/>
                <w:bottom w:val="none" w:sz="0" w:space="0" w:color="auto"/>
                <w:right w:val="none" w:sz="0" w:space="0" w:color="auto"/>
              </w:divBdr>
            </w:div>
            <w:div w:id="524560967">
              <w:marLeft w:val="0"/>
              <w:marRight w:val="0"/>
              <w:marTop w:val="0"/>
              <w:marBottom w:val="0"/>
              <w:divBdr>
                <w:top w:val="none" w:sz="0" w:space="0" w:color="auto"/>
                <w:left w:val="none" w:sz="0" w:space="0" w:color="auto"/>
                <w:bottom w:val="none" w:sz="0" w:space="0" w:color="auto"/>
                <w:right w:val="none" w:sz="0" w:space="0" w:color="auto"/>
              </w:divBdr>
            </w:div>
            <w:div w:id="173999587">
              <w:marLeft w:val="0"/>
              <w:marRight w:val="0"/>
              <w:marTop w:val="0"/>
              <w:marBottom w:val="0"/>
              <w:divBdr>
                <w:top w:val="none" w:sz="0" w:space="0" w:color="auto"/>
                <w:left w:val="none" w:sz="0" w:space="0" w:color="auto"/>
                <w:bottom w:val="none" w:sz="0" w:space="0" w:color="auto"/>
                <w:right w:val="none" w:sz="0" w:space="0" w:color="auto"/>
              </w:divBdr>
            </w:div>
          </w:divsChild>
        </w:div>
        <w:div w:id="559292495">
          <w:marLeft w:val="0"/>
          <w:marRight w:val="0"/>
          <w:marTop w:val="0"/>
          <w:marBottom w:val="0"/>
          <w:divBdr>
            <w:top w:val="none" w:sz="0" w:space="0" w:color="auto"/>
            <w:left w:val="none" w:sz="0" w:space="0" w:color="auto"/>
            <w:bottom w:val="none" w:sz="0" w:space="0" w:color="auto"/>
            <w:right w:val="none" w:sz="0" w:space="0" w:color="auto"/>
          </w:divBdr>
          <w:divsChild>
            <w:div w:id="1073814611">
              <w:marLeft w:val="0"/>
              <w:marRight w:val="0"/>
              <w:marTop w:val="0"/>
              <w:marBottom w:val="0"/>
              <w:divBdr>
                <w:top w:val="none" w:sz="0" w:space="0" w:color="auto"/>
                <w:left w:val="none" w:sz="0" w:space="0" w:color="auto"/>
                <w:bottom w:val="none" w:sz="0" w:space="0" w:color="auto"/>
                <w:right w:val="none" w:sz="0" w:space="0" w:color="auto"/>
              </w:divBdr>
            </w:div>
          </w:divsChild>
        </w:div>
        <w:div w:id="1340036478">
          <w:marLeft w:val="0"/>
          <w:marRight w:val="0"/>
          <w:marTop w:val="0"/>
          <w:marBottom w:val="0"/>
          <w:divBdr>
            <w:top w:val="none" w:sz="0" w:space="0" w:color="auto"/>
            <w:left w:val="none" w:sz="0" w:space="0" w:color="auto"/>
            <w:bottom w:val="none" w:sz="0" w:space="0" w:color="auto"/>
            <w:right w:val="none" w:sz="0" w:space="0" w:color="auto"/>
          </w:divBdr>
          <w:divsChild>
            <w:div w:id="2087607833">
              <w:marLeft w:val="0"/>
              <w:marRight w:val="0"/>
              <w:marTop w:val="0"/>
              <w:marBottom w:val="0"/>
              <w:divBdr>
                <w:top w:val="none" w:sz="0" w:space="0" w:color="auto"/>
                <w:left w:val="none" w:sz="0" w:space="0" w:color="auto"/>
                <w:bottom w:val="none" w:sz="0" w:space="0" w:color="auto"/>
                <w:right w:val="none" w:sz="0" w:space="0" w:color="auto"/>
              </w:divBdr>
            </w:div>
            <w:div w:id="363867832">
              <w:marLeft w:val="0"/>
              <w:marRight w:val="0"/>
              <w:marTop w:val="0"/>
              <w:marBottom w:val="0"/>
              <w:divBdr>
                <w:top w:val="none" w:sz="0" w:space="0" w:color="auto"/>
                <w:left w:val="none" w:sz="0" w:space="0" w:color="auto"/>
                <w:bottom w:val="none" w:sz="0" w:space="0" w:color="auto"/>
                <w:right w:val="none" w:sz="0" w:space="0" w:color="auto"/>
              </w:divBdr>
            </w:div>
          </w:divsChild>
        </w:div>
        <w:div w:id="1880438622">
          <w:marLeft w:val="0"/>
          <w:marRight w:val="0"/>
          <w:marTop w:val="0"/>
          <w:marBottom w:val="0"/>
          <w:divBdr>
            <w:top w:val="none" w:sz="0" w:space="0" w:color="auto"/>
            <w:left w:val="none" w:sz="0" w:space="0" w:color="auto"/>
            <w:bottom w:val="none" w:sz="0" w:space="0" w:color="auto"/>
            <w:right w:val="none" w:sz="0" w:space="0" w:color="auto"/>
          </w:divBdr>
          <w:divsChild>
            <w:div w:id="1757942621">
              <w:marLeft w:val="0"/>
              <w:marRight w:val="0"/>
              <w:marTop w:val="0"/>
              <w:marBottom w:val="0"/>
              <w:divBdr>
                <w:top w:val="none" w:sz="0" w:space="0" w:color="auto"/>
                <w:left w:val="none" w:sz="0" w:space="0" w:color="auto"/>
                <w:bottom w:val="none" w:sz="0" w:space="0" w:color="auto"/>
                <w:right w:val="none" w:sz="0" w:space="0" w:color="auto"/>
              </w:divBdr>
            </w:div>
            <w:div w:id="1872455167">
              <w:marLeft w:val="0"/>
              <w:marRight w:val="0"/>
              <w:marTop w:val="0"/>
              <w:marBottom w:val="0"/>
              <w:divBdr>
                <w:top w:val="none" w:sz="0" w:space="0" w:color="auto"/>
                <w:left w:val="none" w:sz="0" w:space="0" w:color="auto"/>
                <w:bottom w:val="none" w:sz="0" w:space="0" w:color="auto"/>
                <w:right w:val="none" w:sz="0" w:space="0" w:color="auto"/>
              </w:divBdr>
            </w:div>
            <w:div w:id="291601249">
              <w:marLeft w:val="0"/>
              <w:marRight w:val="0"/>
              <w:marTop w:val="0"/>
              <w:marBottom w:val="0"/>
              <w:divBdr>
                <w:top w:val="none" w:sz="0" w:space="0" w:color="auto"/>
                <w:left w:val="none" w:sz="0" w:space="0" w:color="auto"/>
                <w:bottom w:val="none" w:sz="0" w:space="0" w:color="auto"/>
                <w:right w:val="none" w:sz="0" w:space="0" w:color="auto"/>
              </w:divBdr>
            </w:div>
          </w:divsChild>
        </w:div>
        <w:div w:id="2129860146">
          <w:marLeft w:val="0"/>
          <w:marRight w:val="0"/>
          <w:marTop w:val="0"/>
          <w:marBottom w:val="0"/>
          <w:divBdr>
            <w:top w:val="none" w:sz="0" w:space="0" w:color="auto"/>
            <w:left w:val="none" w:sz="0" w:space="0" w:color="auto"/>
            <w:bottom w:val="none" w:sz="0" w:space="0" w:color="auto"/>
            <w:right w:val="none" w:sz="0" w:space="0" w:color="auto"/>
          </w:divBdr>
          <w:divsChild>
            <w:div w:id="980502201">
              <w:marLeft w:val="0"/>
              <w:marRight w:val="0"/>
              <w:marTop w:val="0"/>
              <w:marBottom w:val="0"/>
              <w:divBdr>
                <w:top w:val="none" w:sz="0" w:space="0" w:color="auto"/>
                <w:left w:val="none" w:sz="0" w:space="0" w:color="auto"/>
                <w:bottom w:val="none" w:sz="0" w:space="0" w:color="auto"/>
                <w:right w:val="none" w:sz="0" w:space="0" w:color="auto"/>
              </w:divBdr>
            </w:div>
            <w:div w:id="1089932605">
              <w:marLeft w:val="0"/>
              <w:marRight w:val="0"/>
              <w:marTop w:val="0"/>
              <w:marBottom w:val="0"/>
              <w:divBdr>
                <w:top w:val="none" w:sz="0" w:space="0" w:color="auto"/>
                <w:left w:val="none" w:sz="0" w:space="0" w:color="auto"/>
                <w:bottom w:val="none" w:sz="0" w:space="0" w:color="auto"/>
                <w:right w:val="none" w:sz="0" w:space="0" w:color="auto"/>
              </w:divBdr>
            </w:div>
            <w:div w:id="1905526447">
              <w:marLeft w:val="0"/>
              <w:marRight w:val="0"/>
              <w:marTop w:val="0"/>
              <w:marBottom w:val="0"/>
              <w:divBdr>
                <w:top w:val="none" w:sz="0" w:space="0" w:color="auto"/>
                <w:left w:val="none" w:sz="0" w:space="0" w:color="auto"/>
                <w:bottom w:val="none" w:sz="0" w:space="0" w:color="auto"/>
                <w:right w:val="none" w:sz="0" w:space="0" w:color="auto"/>
              </w:divBdr>
            </w:div>
          </w:divsChild>
        </w:div>
        <w:div w:id="1577548993">
          <w:marLeft w:val="0"/>
          <w:marRight w:val="0"/>
          <w:marTop w:val="0"/>
          <w:marBottom w:val="0"/>
          <w:divBdr>
            <w:top w:val="none" w:sz="0" w:space="0" w:color="auto"/>
            <w:left w:val="none" w:sz="0" w:space="0" w:color="auto"/>
            <w:bottom w:val="none" w:sz="0" w:space="0" w:color="auto"/>
            <w:right w:val="none" w:sz="0" w:space="0" w:color="auto"/>
          </w:divBdr>
          <w:divsChild>
            <w:div w:id="329063239">
              <w:marLeft w:val="0"/>
              <w:marRight w:val="0"/>
              <w:marTop w:val="0"/>
              <w:marBottom w:val="0"/>
              <w:divBdr>
                <w:top w:val="none" w:sz="0" w:space="0" w:color="auto"/>
                <w:left w:val="none" w:sz="0" w:space="0" w:color="auto"/>
                <w:bottom w:val="none" w:sz="0" w:space="0" w:color="auto"/>
                <w:right w:val="none" w:sz="0" w:space="0" w:color="auto"/>
              </w:divBdr>
            </w:div>
            <w:div w:id="336544969">
              <w:marLeft w:val="0"/>
              <w:marRight w:val="0"/>
              <w:marTop w:val="0"/>
              <w:marBottom w:val="0"/>
              <w:divBdr>
                <w:top w:val="none" w:sz="0" w:space="0" w:color="auto"/>
                <w:left w:val="none" w:sz="0" w:space="0" w:color="auto"/>
                <w:bottom w:val="none" w:sz="0" w:space="0" w:color="auto"/>
                <w:right w:val="none" w:sz="0" w:space="0" w:color="auto"/>
              </w:divBdr>
            </w:div>
          </w:divsChild>
        </w:div>
        <w:div w:id="688720535">
          <w:marLeft w:val="0"/>
          <w:marRight w:val="0"/>
          <w:marTop w:val="0"/>
          <w:marBottom w:val="0"/>
          <w:divBdr>
            <w:top w:val="none" w:sz="0" w:space="0" w:color="auto"/>
            <w:left w:val="none" w:sz="0" w:space="0" w:color="auto"/>
            <w:bottom w:val="none" w:sz="0" w:space="0" w:color="auto"/>
            <w:right w:val="none" w:sz="0" w:space="0" w:color="auto"/>
          </w:divBdr>
          <w:divsChild>
            <w:div w:id="742292275">
              <w:marLeft w:val="0"/>
              <w:marRight w:val="0"/>
              <w:marTop w:val="0"/>
              <w:marBottom w:val="0"/>
              <w:divBdr>
                <w:top w:val="none" w:sz="0" w:space="0" w:color="auto"/>
                <w:left w:val="none" w:sz="0" w:space="0" w:color="auto"/>
                <w:bottom w:val="none" w:sz="0" w:space="0" w:color="auto"/>
                <w:right w:val="none" w:sz="0" w:space="0" w:color="auto"/>
              </w:divBdr>
            </w:div>
            <w:div w:id="235628308">
              <w:marLeft w:val="0"/>
              <w:marRight w:val="0"/>
              <w:marTop w:val="0"/>
              <w:marBottom w:val="0"/>
              <w:divBdr>
                <w:top w:val="none" w:sz="0" w:space="0" w:color="auto"/>
                <w:left w:val="none" w:sz="0" w:space="0" w:color="auto"/>
                <w:bottom w:val="none" w:sz="0" w:space="0" w:color="auto"/>
                <w:right w:val="none" w:sz="0" w:space="0" w:color="auto"/>
              </w:divBdr>
            </w:div>
            <w:div w:id="330067510">
              <w:marLeft w:val="0"/>
              <w:marRight w:val="0"/>
              <w:marTop w:val="0"/>
              <w:marBottom w:val="0"/>
              <w:divBdr>
                <w:top w:val="none" w:sz="0" w:space="0" w:color="auto"/>
                <w:left w:val="none" w:sz="0" w:space="0" w:color="auto"/>
                <w:bottom w:val="none" w:sz="0" w:space="0" w:color="auto"/>
                <w:right w:val="none" w:sz="0" w:space="0" w:color="auto"/>
              </w:divBdr>
            </w:div>
          </w:divsChild>
        </w:div>
        <w:div w:id="1517770230">
          <w:marLeft w:val="0"/>
          <w:marRight w:val="0"/>
          <w:marTop w:val="0"/>
          <w:marBottom w:val="0"/>
          <w:divBdr>
            <w:top w:val="none" w:sz="0" w:space="0" w:color="auto"/>
            <w:left w:val="none" w:sz="0" w:space="0" w:color="auto"/>
            <w:bottom w:val="none" w:sz="0" w:space="0" w:color="auto"/>
            <w:right w:val="none" w:sz="0" w:space="0" w:color="auto"/>
          </w:divBdr>
          <w:divsChild>
            <w:div w:id="1104888431">
              <w:marLeft w:val="0"/>
              <w:marRight w:val="0"/>
              <w:marTop w:val="0"/>
              <w:marBottom w:val="0"/>
              <w:divBdr>
                <w:top w:val="none" w:sz="0" w:space="0" w:color="auto"/>
                <w:left w:val="none" w:sz="0" w:space="0" w:color="auto"/>
                <w:bottom w:val="none" w:sz="0" w:space="0" w:color="auto"/>
                <w:right w:val="none" w:sz="0" w:space="0" w:color="auto"/>
              </w:divBdr>
            </w:div>
            <w:div w:id="963541677">
              <w:marLeft w:val="0"/>
              <w:marRight w:val="0"/>
              <w:marTop w:val="0"/>
              <w:marBottom w:val="0"/>
              <w:divBdr>
                <w:top w:val="none" w:sz="0" w:space="0" w:color="auto"/>
                <w:left w:val="none" w:sz="0" w:space="0" w:color="auto"/>
                <w:bottom w:val="none" w:sz="0" w:space="0" w:color="auto"/>
                <w:right w:val="none" w:sz="0" w:space="0" w:color="auto"/>
              </w:divBdr>
            </w:div>
          </w:divsChild>
        </w:div>
        <w:div w:id="1812361673">
          <w:marLeft w:val="0"/>
          <w:marRight w:val="0"/>
          <w:marTop w:val="0"/>
          <w:marBottom w:val="0"/>
          <w:divBdr>
            <w:top w:val="none" w:sz="0" w:space="0" w:color="auto"/>
            <w:left w:val="none" w:sz="0" w:space="0" w:color="auto"/>
            <w:bottom w:val="none" w:sz="0" w:space="0" w:color="auto"/>
            <w:right w:val="none" w:sz="0" w:space="0" w:color="auto"/>
          </w:divBdr>
          <w:divsChild>
            <w:div w:id="1592815545">
              <w:marLeft w:val="0"/>
              <w:marRight w:val="0"/>
              <w:marTop w:val="0"/>
              <w:marBottom w:val="0"/>
              <w:divBdr>
                <w:top w:val="none" w:sz="0" w:space="0" w:color="auto"/>
                <w:left w:val="none" w:sz="0" w:space="0" w:color="auto"/>
                <w:bottom w:val="none" w:sz="0" w:space="0" w:color="auto"/>
                <w:right w:val="none" w:sz="0" w:space="0" w:color="auto"/>
              </w:divBdr>
            </w:div>
            <w:div w:id="600838155">
              <w:marLeft w:val="0"/>
              <w:marRight w:val="0"/>
              <w:marTop w:val="0"/>
              <w:marBottom w:val="0"/>
              <w:divBdr>
                <w:top w:val="none" w:sz="0" w:space="0" w:color="auto"/>
                <w:left w:val="none" w:sz="0" w:space="0" w:color="auto"/>
                <w:bottom w:val="none" w:sz="0" w:space="0" w:color="auto"/>
                <w:right w:val="none" w:sz="0" w:space="0" w:color="auto"/>
              </w:divBdr>
            </w:div>
            <w:div w:id="2102992290">
              <w:marLeft w:val="0"/>
              <w:marRight w:val="0"/>
              <w:marTop w:val="0"/>
              <w:marBottom w:val="0"/>
              <w:divBdr>
                <w:top w:val="none" w:sz="0" w:space="0" w:color="auto"/>
                <w:left w:val="none" w:sz="0" w:space="0" w:color="auto"/>
                <w:bottom w:val="none" w:sz="0" w:space="0" w:color="auto"/>
                <w:right w:val="none" w:sz="0" w:space="0" w:color="auto"/>
              </w:divBdr>
            </w:div>
            <w:div w:id="1733384940">
              <w:marLeft w:val="0"/>
              <w:marRight w:val="0"/>
              <w:marTop w:val="0"/>
              <w:marBottom w:val="0"/>
              <w:divBdr>
                <w:top w:val="none" w:sz="0" w:space="0" w:color="auto"/>
                <w:left w:val="none" w:sz="0" w:space="0" w:color="auto"/>
                <w:bottom w:val="none" w:sz="0" w:space="0" w:color="auto"/>
                <w:right w:val="none" w:sz="0" w:space="0" w:color="auto"/>
              </w:divBdr>
            </w:div>
            <w:div w:id="1105155314">
              <w:marLeft w:val="0"/>
              <w:marRight w:val="0"/>
              <w:marTop w:val="0"/>
              <w:marBottom w:val="0"/>
              <w:divBdr>
                <w:top w:val="none" w:sz="0" w:space="0" w:color="auto"/>
                <w:left w:val="none" w:sz="0" w:space="0" w:color="auto"/>
                <w:bottom w:val="none" w:sz="0" w:space="0" w:color="auto"/>
                <w:right w:val="none" w:sz="0" w:space="0" w:color="auto"/>
              </w:divBdr>
            </w:div>
          </w:divsChild>
        </w:div>
        <w:div w:id="824276429">
          <w:marLeft w:val="0"/>
          <w:marRight w:val="0"/>
          <w:marTop w:val="0"/>
          <w:marBottom w:val="0"/>
          <w:divBdr>
            <w:top w:val="none" w:sz="0" w:space="0" w:color="auto"/>
            <w:left w:val="none" w:sz="0" w:space="0" w:color="auto"/>
            <w:bottom w:val="none" w:sz="0" w:space="0" w:color="auto"/>
            <w:right w:val="none" w:sz="0" w:space="0" w:color="auto"/>
          </w:divBdr>
          <w:divsChild>
            <w:div w:id="1137798633">
              <w:marLeft w:val="0"/>
              <w:marRight w:val="0"/>
              <w:marTop w:val="0"/>
              <w:marBottom w:val="0"/>
              <w:divBdr>
                <w:top w:val="none" w:sz="0" w:space="0" w:color="auto"/>
                <w:left w:val="none" w:sz="0" w:space="0" w:color="auto"/>
                <w:bottom w:val="none" w:sz="0" w:space="0" w:color="auto"/>
                <w:right w:val="none" w:sz="0" w:space="0" w:color="auto"/>
              </w:divBdr>
            </w:div>
          </w:divsChild>
        </w:div>
        <w:div w:id="1486624651">
          <w:marLeft w:val="0"/>
          <w:marRight w:val="0"/>
          <w:marTop w:val="0"/>
          <w:marBottom w:val="0"/>
          <w:divBdr>
            <w:top w:val="none" w:sz="0" w:space="0" w:color="auto"/>
            <w:left w:val="none" w:sz="0" w:space="0" w:color="auto"/>
            <w:bottom w:val="none" w:sz="0" w:space="0" w:color="auto"/>
            <w:right w:val="none" w:sz="0" w:space="0" w:color="auto"/>
          </w:divBdr>
          <w:divsChild>
            <w:div w:id="1751074983">
              <w:marLeft w:val="0"/>
              <w:marRight w:val="0"/>
              <w:marTop w:val="0"/>
              <w:marBottom w:val="0"/>
              <w:divBdr>
                <w:top w:val="none" w:sz="0" w:space="0" w:color="auto"/>
                <w:left w:val="none" w:sz="0" w:space="0" w:color="auto"/>
                <w:bottom w:val="none" w:sz="0" w:space="0" w:color="auto"/>
                <w:right w:val="none" w:sz="0" w:space="0" w:color="auto"/>
              </w:divBdr>
            </w:div>
            <w:div w:id="984239849">
              <w:marLeft w:val="0"/>
              <w:marRight w:val="0"/>
              <w:marTop w:val="0"/>
              <w:marBottom w:val="0"/>
              <w:divBdr>
                <w:top w:val="none" w:sz="0" w:space="0" w:color="auto"/>
                <w:left w:val="none" w:sz="0" w:space="0" w:color="auto"/>
                <w:bottom w:val="none" w:sz="0" w:space="0" w:color="auto"/>
                <w:right w:val="none" w:sz="0" w:space="0" w:color="auto"/>
              </w:divBdr>
            </w:div>
          </w:divsChild>
        </w:div>
        <w:div w:id="42141867">
          <w:marLeft w:val="0"/>
          <w:marRight w:val="0"/>
          <w:marTop w:val="0"/>
          <w:marBottom w:val="0"/>
          <w:divBdr>
            <w:top w:val="none" w:sz="0" w:space="0" w:color="auto"/>
            <w:left w:val="none" w:sz="0" w:space="0" w:color="auto"/>
            <w:bottom w:val="none" w:sz="0" w:space="0" w:color="auto"/>
            <w:right w:val="none" w:sz="0" w:space="0" w:color="auto"/>
          </w:divBdr>
          <w:divsChild>
            <w:div w:id="872620564">
              <w:marLeft w:val="0"/>
              <w:marRight w:val="0"/>
              <w:marTop w:val="0"/>
              <w:marBottom w:val="0"/>
              <w:divBdr>
                <w:top w:val="none" w:sz="0" w:space="0" w:color="auto"/>
                <w:left w:val="none" w:sz="0" w:space="0" w:color="auto"/>
                <w:bottom w:val="none" w:sz="0" w:space="0" w:color="auto"/>
                <w:right w:val="none" w:sz="0" w:space="0" w:color="auto"/>
              </w:divBdr>
            </w:div>
            <w:div w:id="1531914733">
              <w:marLeft w:val="0"/>
              <w:marRight w:val="0"/>
              <w:marTop w:val="0"/>
              <w:marBottom w:val="0"/>
              <w:divBdr>
                <w:top w:val="none" w:sz="0" w:space="0" w:color="auto"/>
                <w:left w:val="none" w:sz="0" w:space="0" w:color="auto"/>
                <w:bottom w:val="none" w:sz="0" w:space="0" w:color="auto"/>
                <w:right w:val="none" w:sz="0" w:space="0" w:color="auto"/>
              </w:divBdr>
            </w:div>
          </w:divsChild>
        </w:div>
        <w:div w:id="221599947">
          <w:marLeft w:val="0"/>
          <w:marRight w:val="0"/>
          <w:marTop w:val="0"/>
          <w:marBottom w:val="0"/>
          <w:divBdr>
            <w:top w:val="none" w:sz="0" w:space="0" w:color="auto"/>
            <w:left w:val="none" w:sz="0" w:space="0" w:color="auto"/>
            <w:bottom w:val="none" w:sz="0" w:space="0" w:color="auto"/>
            <w:right w:val="none" w:sz="0" w:space="0" w:color="auto"/>
          </w:divBdr>
          <w:divsChild>
            <w:div w:id="23025579">
              <w:marLeft w:val="0"/>
              <w:marRight w:val="0"/>
              <w:marTop w:val="0"/>
              <w:marBottom w:val="0"/>
              <w:divBdr>
                <w:top w:val="none" w:sz="0" w:space="0" w:color="auto"/>
                <w:left w:val="none" w:sz="0" w:space="0" w:color="auto"/>
                <w:bottom w:val="none" w:sz="0" w:space="0" w:color="auto"/>
                <w:right w:val="none" w:sz="0" w:space="0" w:color="auto"/>
              </w:divBdr>
            </w:div>
            <w:div w:id="1468667376">
              <w:marLeft w:val="0"/>
              <w:marRight w:val="0"/>
              <w:marTop w:val="0"/>
              <w:marBottom w:val="0"/>
              <w:divBdr>
                <w:top w:val="none" w:sz="0" w:space="0" w:color="auto"/>
                <w:left w:val="none" w:sz="0" w:space="0" w:color="auto"/>
                <w:bottom w:val="none" w:sz="0" w:space="0" w:color="auto"/>
                <w:right w:val="none" w:sz="0" w:space="0" w:color="auto"/>
              </w:divBdr>
            </w:div>
            <w:div w:id="633753257">
              <w:marLeft w:val="0"/>
              <w:marRight w:val="0"/>
              <w:marTop w:val="0"/>
              <w:marBottom w:val="0"/>
              <w:divBdr>
                <w:top w:val="none" w:sz="0" w:space="0" w:color="auto"/>
                <w:left w:val="none" w:sz="0" w:space="0" w:color="auto"/>
                <w:bottom w:val="none" w:sz="0" w:space="0" w:color="auto"/>
                <w:right w:val="none" w:sz="0" w:space="0" w:color="auto"/>
              </w:divBdr>
            </w:div>
            <w:div w:id="1533305563">
              <w:marLeft w:val="0"/>
              <w:marRight w:val="0"/>
              <w:marTop w:val="0"/>
              <w:marBottom w:val="0"/>
              <w:divBdr>
                <w:top w:val="none" w:sz="0" w:space="0" w:color="auto"/>
                <w:left w:val="none" w:sz="0" w:space="0" w:color="auto"/>
                <w:bottom w:val="none" w:sz="0" w:space="0" w:color="auto"/>
                <w:right w:val="none" w:sz="0" w:space="0" w:color="auto"/>
              </w:divBdr>
            </w:div>
            <w:div w:id="526256112">
              <w:marLeft w:val="0"/>
              <w:marRight w:val="0"/>
              <w:marTop w:val="0"/>
              <w:marBottom w:val="0"/>
              <w:divBdr>
                <w:top w:val="none" w:sz="0" w:space="0" w:color="auto"/>
                <w:left w:val="none" w:sz="0" w:space="0" w:color="auto"/>
                <w:bottom w:val="none" w:sz="0" w:space="0" w:color="auto"/>
                <w:right w:val="none" w:sz="0" w:space="0" w:color="auto"/>
              </w:divBdr>
            </w:div>
            <w:div w:id="82847711">
              <w:marLeft w:val="0"/>
              <w:marRight w:val="0"/>
              <w:marTop w:val="0"/>
              <w:marBottom w:val="0"/>
              <w:divBdr>
                <w:top w:val="none" w:sz="0" w:space="0" w:color="auto"/>
                <w:left w:val="none" w:sz="0" w:space="0" w:color="auto"/>
                <w:bottom w:val="none" w:sz="0" w:space="0" w:color="auto"/>
                <w:right w:val="none" w:sz="0" w:space="0" w:color="auto"/>
              </w:divBdr>
            </w:div>
            <w:div w:id="994645437">
              <w:marLeft w:val="0"/>
              <w:marRight w:val="0"/>
              <w:marTop w:val="0"/>
              <w:marBottom w:val="0"/>
              <w:divBdr>
                <w:top w:val="none" w:sz="0" w:space="0" w:color="auto"/>
                <w:left w:val="none" w:sz="0" w:space="0" w:color="auto"/>
                <w:bottom w:val="none" w:sz="0" w:space="0" w:color="auto"/>
                <w:right w:val="none" w:sz="0" w:space="0" w:color="auto"/>
              </w:divBdr>
            </w:div>
          </w:divsChild>
        </w:div>
        <w:div w:id="245770322">
          <w:marLeft w:val="0"/>
          <w:marRight w:val="0"/>
          <w:marTop w:val="0"/>
          <w:marBottom w:val="0"/>
          <w:divBdr>
            <w:top w:val="none" w:sz="0" w:space="0" w:color="auto"/>
            <w:left w:val="none" w:sz="0" w:space="0" w:color="auto"/>
            <w:bottom w:val="none" w:sz="0" w:space="0" w:color="auto"/>
            <w:right w:val="none" w:sz="0" w:space="0" w:color="auto"/>
          </w:divBdr>
          <w:divsChild>
            <w:div w:id="297880801">
              <w:marLeft w:val="0"/>
              <w:marRight w:val="0"/>
              <w:marTop w:val="0"/>
              <w:marBottom w:val="0"/>
              <w:divBdr>
                <w:top w:val="none" w:sz="0" w:space="0" w:color="auto"/>
                <w:left w:val="none" w:sz="0" w:space="0" w:color="auto"/>
                <w:bottom w:val="none" w:sz="0" w:space="0" w:color="auto"/>
                <w:right w:val="none" w:sz="0" w:space="0" w:color="auto"/>
              </w:divBdr>
            </w:div>
            <w:div w:id="2016762779">
              <w:marLeft w:val="0"/>
              <w:marRight w:val="0"/>
              <w:marTop w:val="0"/>
              <w:marBottom w:val="0"/>
              <w:divBdr>
                <w:top w:val="none" w:sz="0" w:space="0" w:color="auto"/>
                <w:left w:val="none" w:sz="0" w:space="0" w:color="auto"/>
                <w:bottom w:val="none" w:sz="0" w:space="0" w:color="auto"/>
                <w:right w:val="none" w:sz="0" w:space="0" w:color="auto"/>
              </w:divBdr>
            </w:div>
            <w:div w:id="2005545617">
              <w:marLeft w:val="0"/>
              <w:marRight w:val="0"/>
              <w:marTop w:val="0"/>
              <w:marBottom w:val="0"/>
              <w:divBdr>
                <w:top w:val="none" w:sz="0" w:space="0" w:color="auto"/>
                <w:left w:val="none" w:sz="0" w:space="0" w:color="auto"/>
                <w:bottom w:val="none" w:sz="0" w:space="0" w:color="auto"/>
                <w:right w:val="none" w:sz="0" w:space="0" w:color="auto"/>
              </w:divBdr>
            </w:div>
          </w:divsChild>
        </w:div>
        <w:div w:id="1169251648">
          <w:marLeft w:val="0"/>
          <w:marRight w:val="0"/>
          <w:marTop w:val="0"/>
          <w:marBottom w:val="0"/>
          <w:divBdr>
            <w:top w:val="none" w:sz="0" w:space="0" w:color="auto"/>
            <w:left w:val="none" w:sz="0" w:space="0" w:color="auto"/>
            <w:bottom w:val="none" w:sz="0" w:space="0" w:color="auto"/>
            <w:right w:val="none" w:sz="0" w:space="0" w:color="auto"/>
          </w:divBdr>
          <w:divsChild>
            <w:div w:id="2004550492">
              <w:marLeft w:val="0"/>
              <w:marRight w:val="0"/>
              <w:marTop w:val="0"/>
              <w:marBottom w:val="0"/>
              <w:divBdr>
                <w:top w:val="none" w:sz="0" w:space="0" w:color="auto"/>
                <w:left w:val="none" w:sz="0" w:space="0" w:color="auto"/>
                <w:bottom w:val="none" w:sz="0" w:space="0" w:color="auto"/>
                <w:right w:val="none" w:sz="0" w:space="0" w:color="auto"/>
              </w:divBdr>
            </w:div>
            <w:div w:id="2029024472">
              <w:marLeft w:val="0"/>
              <w:marRight w:val="0"/>
              <w:marTop w:val="0"/>
              <w:marBottom w:val="0"/>
              <w:divBdr>
                <w:top w:val="none" w:sz="0" w:space="0" w:color="auto"/>
                <w:left w:val="none" w:sz="0" w:space="0" w:color="auto"/>
                <w:bottom w:val="none" w:sz="0" w:space="0" w:color="auto"/>
                <w:right w:val="none" w:sz="0" w:space="0" w:color="auto"/>
              </w:divBdr>
            </w:div>
            <w:div w:id="448402952">
              <w:marLeft w:val="0"/>
              <w:marRight w:val="0"/>
              <w:marTop w:val="0"/>
              <w:marBottom w:val="0"/>
              <w:divBdr>
                <w:top w:val="none" w:sz="0" w:space="0" w:color="auto"/>
                <w:left w:val="none" w:sz="0" w:space="0" w:color="auto"/>
                <w:bottom w:val="none" w:sz="0" w:space="0" w:color="auto"/>
                <w:right w:val="none" w:sz="0" w:space="0" w:color="auto"/>
              </w:divBdr>
            </w:div>
          </w:divsChild>
        </w:div>
        <w:div w:id="1365640636">
          <w:marLeft w:val="0"/>
          <w:marRight w:val="0"/>
          <w:marTop w:val="0"/>
          <w:marBottom w:val="0"/>
          <w:divBdr>
            <w:top w:val="none" w:sz="0" w:space="0" w:color="auto"/>
            <w:left w:val="none" w:sz="0" w:space="0" w:color="auto"/>
            <w:bottom w:val="none" w:sz="0" w:space="0" w:color="auto"/>
            <w:right w:val="none" w:sz="0" w:space="0" w:color="auto"/>
          </w:divBdr>
          <w:divsChild>
            <w:div w:id="116992780">
              <w:marLeft w:val="0"/>
              <w:marRight w:val="0"/>
              <w:marTop w:val="0"/>
              <w:marBottom w:val="0"/>
              <w:divBdr>
                <w:top w:val="none" w:sz="0" w:space="0" w:color="auto"/>
                <w:left w:val="none" w:sz="0" w:space="0" w:color="auto"/>
                <w:bottom w:val="none" w:sz="0" w:space="0" w:color="auto"/>
                <w:right w:val="none" w:sz="0" w:space="0" w:color="auto"/>
              </w:divBdr>
            </w:div>
            <w:div w:id="1884822792">
              <w:marLeft w:val="0"/>
              <w:marRight w:val="0"/>
              <w:marTop w:val="0"/>
              <w:marBottom w:val="0"/>
              <w:divBdr>
                <w:top w:val="none" w:sz="0" w:space="0" w:color="auto"/>
                <w:left w:val="none" w:sz="0" w:space="0" w:color="auto"/>
                <w:bottom w:val="none" w:sz="0" w:space="0" w:color="auto"/>
                <w:right w:val="none" w:sz="0" w:space="0" w:color="auto"/>
              </w:divBdr>
            </w:div>
          </w:divsChild>
        </w:div>
        <w:div w:id="1825509643">
          <w:marLeft w:val="0"/>
          <w:marRight w:val="0"/>
          <w:marTop w:val="0"/>
          <w:marBottom w:val="0"/>
          <w:divBdr>
            <w:top w:val="none" w:sz="0" w:space="0" w:color="auto"/>
            <w:left w:val="none" w:sz="0" w:space="0" w:color="auto"/>
            <w:bottom w:val="none" w:sz="0" w:space="0" w:color="auto"/>
            <w:right w:val="none" w:sz="0" w:space="0" w:color="auto"/>
          </w:divBdr>
          <w:divsChild>
            <w:div w:id="142283516">
              <w:marLeft w:val="0"/>
              <w:marRight w:val="0"/>
              <w:marTop w:val="0"/>
              <w:marBottom w:val="0"/>
              <w:divBdr>
                <w:top w:val="none" w:sz="0" w:space="0" w:color="auto"/>
                <w:left w:val="none" w:sz="0" w:space="0" w:color="auto"/>
                <w:bottom w:val="none" w:sz="0" w:space="0" w:color="auto"/>
                <w:right w:val="none" w:sz="0" w:space="0" w:color="auto"/>
              </w:divBdr>
            </w:div>
          </w:divsChild>
        </w:div>
        <w:div w:id="765464022">
          <w:marLeft w:val="0"/>
          <w:marRight w:val="0"/>
          <w:marTop w:val="0"/>
          <w:marBottom w:val="0"/>
          <w:divBdr>
            <w:top w:val="none" w:sz="0" w:space="0" w:color="auto"/>
            <w:left w:val="none" w:sz="0" w:space="0" w:color="auto"/>
            <w:bottom w:val="none" w:sz="0" w:space="0" w:color="auto"/>
            <w:right w:val="none" w:sz="0" w:space="0" w:color="auto"/>
          </w:divBdr>
          <w:divsChild>
            <w:div w:id="1437407524">
              <w:marLeft w:val="0"/>
              <w:marRight w:val="0"/>
              <w:marTop w:val="0"/>
              <w:marBottom w:val="0"/>
              <w:divBdr>
                <w:top w:val="none" w:sz="0" w:space="0" w:color="auto"/>
                <w:left w:val="none" w:sz="0" w:space="0" w:color="auto"/>
                <w:bottom w:val="none" w:sz="0" w:space="0" w:color="auto"/>
                <w:right w:val="none" w:sz="0" w:space="0" w:color="auto"/>
              </w:divBdr>
            </w:div>
            <w:div w:id="2133284564">
              <w:marLeft w:val="0"/>
              <w:marRight w:val="0"/>
              <w:marTop w:val="0"/>
              <w:marBottom w:val="0"/>
              <w:divBdr>
                <w:top w:val="none" w:sz="0" w:space="0" w:color="auto"/>
                <w:left w:val="none" w:sz="0" w:space="0" w:color="auto"/>
                <w:bottom w:val="none" w:sz="0" w:space="0" w:color="auto"/>
                <w:right w:val="none" w:sz="0" w:space="0" w:color="auto"/>
              </w:divBdr>
            </w:div>
          </w:divsChild>
        </w:div>
        <w:div w:id="622731316">
          <w:marLeft w:val="0"/>
          <w:marRight w:val="0"/>
          <w:marTop w:val="0"/>
          <w:marBottom w:val="0"/>
          <w:divBdr>
            <w:top w:val="none" w:sz="0" w:space="0" w:color="auto"/>
            <w:left w:val="none" w:sz="0" w:space="0" w:color="auto"/>
            <w:bottom w:val="none" w:sz="0" w:space="0" w:color="auto"/>
            <w:right w:val="none" w:sz="0" w:space="0" w:color="auto"/>
          </w:divBdr>
          <w:divsChild>
            <w:div w:id="1417627340">
              <w:marLeft w:val="0"/>
              <w:marRight w:val="0"/>
              <w:marTop w:val="0"/>
              <w:marBottom w:val="0"/>
              <w:divBdr>
                <w:top w:val="none" w:sz="0" w:space="0" w:color="auto"/>
                <w:left w:val="none" w:sz="0" w:space="0" w:color="auto"/>
                <w:bottom w:val="none" w:sz="0" w:space="0" w:color="auto"/>
                <w:right w:val="none" w:sz="0" w:space="0" w:color="auto"/>
              </w:divBdr>
            </w:div>
            <w:div w:id="229122395">
              <w:marLeft w:val="0"/>
              <w:marRight w:val="0"/>
              <w:marTop w:val="0"/>
              <w:marBottom w:val="0"/>
              <w:divBdr>
                <w:top w:val="none" w:sz="0" w:space="0" w:color="auto"/>
                <w:left w:val="none" w:sz="0" w:space="0" w:color="auto"/>
                <w:bottom w:val="none" w:sz="0" w:space="0" w:color="auto"/>
                <w:right w:val="none" w:sz="0" w:space="0" w:color="auto"/>
              </w:divBdr>
            </w:div>
          </w:divsChild>
        </w:div>
        <w:div w:id="2127506038">
          <w:marLeft w:val="0"/>
          <w:marRight w:val="0"/>
          <w:marTop w:val="0"/>
          <w:marBottom w:val="0"/>
          <w:divBdr>
            <w:top w:val="none" w:sz="0" w:space="0" w:color="auto"/>
            <w:left w:val="none" w:sz="0" w:space="0" w:color="auto"/>
            <w:bottom w:val="none" w:sz="0" w:space="0" w:color="auto"/>
            <w:right w:val="none" w:sz="0" w:space="0" w:color="auto"/>
          </w:divBdr>
          <w:divsChild>
            <w:div w:id="1771049642">
              <w:marLeft w:val="0"/>
              <w:marRight w:val="0"/>
              <w:marTop w:val="0"/>
              <w:marBottom w:val="0"/>
              <w:divBdr>
                <w:top w:val="none" w:sz="0" w:space="0" w:color="auto"/>
                <w:left w:val="none" w:sz="0" w:space="0" w:color="auto"/>
                <w:bottom w:val="none" w:sz="0" w:space="0" w:color="auto"/>
                <w:right w:val="none" w:sz="0" w:space="0" w:color="auto"/>
              </w:divBdr>
            </w:div>
          </w:divsChild>
        </w:div>
        <w:div w:id="391849235">
          <w:marLeft w:val="0"/>
          <w:marRight w:val="0"/>
          <w:marTop w:val="0"/>
          <w:marBottom w:val="0"/>
          <w:divBdr>
            <w:top w:val="none" w:sz="0" w:space="0" w:color="auto"/>
            <w:left w:val="none" w:sz="0" w:space="0" w:color="auto"/>
            <w:bottom w:val="none" w:sz="0" w:space="0" w:color="auto"/>
            <w:right w:val="none" w:sz="0" w:space="0" w:color="auto"/>
          </w:divBdr>
          <w:divsChild>
            <w:div w:id="2120637097">
              <w:marLeft w:val="0"/>
              <w:marRight w:val="0"/>
              <w:marTop w:val="0"/>
              <w:marBottom w:val="0"/>
              <w:divBdr>
                <w:top w:val="none" w:sz="0" w:space="0" w:color="auto"/>
                <w:left w:val="none" w:sz="0" w:space="0" w:color="auto"/>
                <w:bottom w:val="none" w:sz="0" w:space="0" w:color="auto"/>
                <w:right w:val="none" w:sz="0" w:space="0" w:color="auto"/>
              </w:divBdr>
            </w:div>
            <w:div w:id="929235568">
              <w:marLeft w:val="0"/>
              <w:marRight w:val="0"/>
              <w:marTop w:val="0"/>
              <w:marBottom w:val="0"/>
              <w:divBdr>
                <w:top w:val="none" w:sz="0" w:space="0" w:color="auto"/>
                <w:left w:val="none" w:sz="0" w:space="0" w:color="auto"/>
                <w:bottom w:val="none" w:sz="0" w:space="0" w:color="auto"/>
                <w:right w:val="none" w:sz="0" w:space="0" w:color="auto"/>
              </w:divBdr>
            </w:div>
          </w:divsChild>
        </w:div>
        <w:div w:id="642925024">
          <w:marLeft w:val="0"/>
          <w:marRight w:val="0"/>
          <w:marTop w:val="0"/>
          <w:marBottom w:val="0"/>
          <w:divBdr>
            <w:top w:val="none" w:sz="0" w:space="0" w:color="auto"/>
            <w:left w:val="none" w:sz="0" w:space="0" w:color="auto"/>
            <w:bottom w:val="none" w:sz="0" w:space="0" w:color="auto"/>
            <w:right w:val="none" w:sz="0" w:space="0" w:color="auto"/>
          </w:divBdr>
          <w:divsChild>
            <w:div w:id="1758595227">
              <w:marLeft w:val="0"/>
              <w:marRight w:val="0"/>
              <w:marTop w:val="0"/>
              <w:marBottom w:val="0"/>
              <w:divBdr>
                <w:top w:val="none" w:sz="0" w:space="0" w:color="auto"/>
                <w:left w:val="none" w:sz="0" w:space="0" w:color="auto"/>
                <w:bottom w:val="none" w:sz="0" w:space="0" w:color="auto"/>
                <w:right w:val="none" w:sz="0" w:space="0" w:color="auto"/>
              </w:divBdr>
            </w:div>
            <w:div w:id="1007485826">
              <w:marLeft w:val="0"/>
              <w:marRight w:val="0"/>
              <w:marTop w:val="0"/>
              <w:marBottom w:val="0"/>
              <w:divBdr>
                <w:top w:val="none" w:sz="0" w:space="0" w:color="auto"/>
                <w:left w:val="none" w:sz="0" w:space="0" w:color="auto"/>
                <w:bottom w:val="none" w:sz="0" w:space="0" w:color="auto"/>
                <w:right w:val="none" w:sz="0" w:space="0" w:color="auto"/>
              </w:divBdr>
            </w:div>
          </w:divsChild>
        </w:div>
        <w:div w:id="1928533490">
          <w:marLeft w:val="0"/>
          <w:marRight w:val="0"/>
          <w:marTop w:val="0"/>
          <w:marBottom w:val="0"/>
          <w:divBdr>
            <w:top w:val="none" w:sz="0" w:space="0" w:color="auto"/>
            <w:left w:val="none" w:sz="0" w:space="0" w:color="auto"/>
            <w:bottom w:val="none" w:sz="0" w:space="0" w:color="auto"/>
            <w:right w:val="none" w:sz="0" w:space="0" w:color="auto"/>
          </w:divBdr>
          <w:divsChild>
            <w:div w:id="948122136">
              <w:marLeft w:val="0"/>
              <w:marRight w:val="0"/>
              <w:marTop w:val="0"/>
              <w:marBottom w:val="0"/>
              <w:divBdr>
                <w:top w:val="none" w:sz="0" w:space="0" w:color="auto"/>
                <w:left w:val="none" w:sz="0" w:space="0" w:color="auto"/>
                <w:bottom w:val="none" w:sz="0" w:space="0" w:color="auto"/>
                <w:right w:val="none" w:sz="0" w:space="0" w:color="auto"/>
              </w:divBdr>
            </w:div>
            <w:div w:id="1716276943">
              <w:marLeft w:val="0"/>
              <w:marRight w:val="0"/>
              <w:marTop w:val="0"/>
              <w:marBottom w:val="0"/>
              <w:divBdr>
                <w:top w:val="none" w:sz="0" w:space="0" w:color="auto"/>
                <w:left w:val="none" w:sz="0" w:space="0" w:color="auto"/>
                <w:bottom w:val="none" w:sz="0" w:space="0" w:color="auto"/>
                <w:right w:val="none" w:sz="0" w:space="0" w:color="auto"/>
              </w:divBdr>
            </w:div>
          </w:divsChild>
        </w:div>
        <w:div w:id="650983097">
          <w:marLeft w:val="0"/>
          <w:marRight w:val="0"/>
          <w:marTop w:val="0"/>
          <w:marBottom w:val="0"/>
          <w:divBdr>
            <w:top w:val="none" w:sz="0" w:space="0" w:color="auto"/>
            <w:left w:val="none" w:sz="0" w:space="0" w:color="auto"/>
            <w:bottom w:val="none" w:sz="0" w:space="0" w:color="auto"/>
            <w:right w:val="none" w:sz="0" w:space="0" w:color="auto"/>
          </w:divBdr>
          <w:divsChild>
            <w:div w:id="1642684530">
              <w:marLeft w:val="0"/>
              <w:marRight w:val="0"/>
              <w:marTop w:val="0"/>
              <w:marBottom w:val="0"/>
              <w:divBdr>
                <w:top w:val="none" w:sz="0" w:space="0" w:color="auto"/>
                <w:left w:val="none" w:sz="0" w:space="0" w:color="auto"/>
                <w:bottom w:val="none" w:sz="0" w:space="0" w:color="auto"/>
                <w:right w:val="none" w:sz="0" w:space="0" w:color="auto"/>
              </w:divBdr>
            </w:div>
          </w:divsChild>
        </w:div>
        <w:div w:id="564417210">
          <w:marLeft w:val="0"/>
          <w:marRight w:val="0"/>
          <w:marTop w:val="0"/>
          <w:marBottom w:val="0"/>
          <w:divBdr>
            <w:top w:val="none" w:sz="0" w:space="0" w:color="auto"/>
            <w:left w:val="none" w:sz="0" w:space="0" w:color="auto"/>
            <w:bottom w:val="none" w:sz="0" w:space="0" w:color="auto"/>
            <w:right w:val="none" w:sz="0" w:space="0" w:color="auto"/>
          </w:divBdr>
          <w:divsChild>
            <w:div w:id="1703165339">
              <w:marLeft w:val="0"/>
              <w:marRight w:val="0"/>
              <w:marTop w:val="0"/>
              <w:marBottom w:val="0"/>
              <w:divBdr>
                <w:top w:val="none" w:sz="0" w:space="0" w:color="auto"/>
                <w:left w:val="none" w:sz="0" w:space="0" w:color="auto"/>
                <w:bottom w:val="none" w:sz="0" w:space="0" w:color="auto"/>
                <w:right w:val="none" w:sz="0" w:space="0" w:color="auto"/>
              </w:divBdr>
            </w:div>
            <w:div w:id="2079937499">
              <w:marLeft w:val="0"/>
              <w:marRight w:val="0"/>
              <w:marTop w:val="0"/>
              <w:marBottom w:val="0"/>
              <w:divBdr>
                <w:top w:val="none" w:sz="0" w:space="0" w:color="auto"/>
                <w:left w:val="none" w:sz="0" w:space="0" w:color="auto"/>
                <w:bottom w:val="none" w:sz="0" w:space="0" w:color="auto"/>
                <w:right w:val="none" w:sz="0" w:space="0" w:color="auto"/>
              </w:divBdr>
            </w:div>
          </w:divsChild>
        </w:div>
        <w:div w:id="1283923899">
          <w:marLeft w:val="0"/>
          <w:marRight w:val="0"/>
          <w:marTop w:val="0"/>
          <w:marBottom w:val="0"/>
          <w:divBdr>
            <w:top w:val="none" w:sz="0" w:space="0" w:color="auto"/>
            <w:left w:val="none" w:sz="0" w:space="0" w:color="auto"/>
            <w:bottom w:val="none" w:sz="0" w:space="0" w:color="auto"/>
            <w:right w:val="none" w:sz="0" w:space="0" w:color="auto"/>
          </w:divBdr>
          <w:divsChild>
            <w:div w:id="1523591335">
              <w:marLeft w:val="0"/>
              <w:marRight w:val="0"/>
              <w:marTop w:val="0"/>
              <w:marBottom w:val="0"/>
              <w:divBdr>
                <w:top w:val="none" w:sz="0" w:space="0" w:color="auto"/>
                <w:left w:val="none" w:sz="0" w:space="0" w:color="auto"/>
                <w:bottom w:val="none" w:sz="0" w:space="0" w:color="auto"/>
                <w:right w:val="none" w:sz="0" w:space="0" w:color="auto"/>
              </w:divBdr>
            </w:div>
            <w:div w:id="263728891">
              <w:marLeft w:val="0"/>
              <w:marRight w:val="0"/>
              <w:marTop w:val="0"/>
              <w:marBottom w:val="0"/>
              <w:divBdr>
                <w:top w:val="none" w:sz="0" w:space="0" w:color="auto"/>
                <w:left w:val="none" w:sz="0" w:space="0" w:color="auto"/>
                <w:bottom w:val="none" w:sz="0" w:space="0" w:color="auto"/>
                <w:right w:val="none" w:sz="0" w:space="0" w:color="auto"/>
              </w:divBdr>
            </w:div>
            <w:div w:id="1980642933">
              <w:marLeft w:val="0"/>
              <w:marRight w:val="0"/>
              <w:marTop w:val="0"/>
              <w:marBottom w:val="0"/>
              <w:divBdr>
                <w:top w:val="none" w:sz="0" w:space="0" w:color="auto"/>
                <w:left w:val="none" w:sz="0" w:space="0" w:color="auto"/>
                <w:bottom w:val="none" w:sz="0" w:space="0" w:color="auto"/>
                <w:right w:val="none" w:sz="0" w:space="0" w:color="auto"/>
              </w:divBdr>
            </w:div>
          </w:divsChild>
        </w:div>
        <w:div w:id="2009481770">
          <w:marLeft w:val="0"/>
          <w:marRight w:val="0"/>
          <w:marTop w:val="0"/>
          <w:marBottom w:val="0"/>
          <w:divBdr>
            <w:top w:val="none" w:sz="0" w:space="0" w:color="auto"/>
            <w:left w:val="none" w:sz="0" w:space="0" w:color="auto"/>
            <w:bottom w:val="none" w:sz="0" w:space="0" w:color="auto"/>
            <w:right w:val="none" w:sz="0" w:space="0" w:color="auto"/>
          </w:divBdr>
          <w:divsChild>
            <w:div w:id="1509294737">
              <w:marLeft w:val="0"/>
              <w:marRight w:val="0"/>
              <w:marTop w:val="0"/>
              <w:marBottom w:val="0"/>
              <w:divBdr>
                <w:top w:val="none" w:sz="0" w:space="0" w:color="auto"/>
                <w:left w:val="none" w:sz="0" w:space="0" w:color="auto"/>
                <w:bottom w:val="none" w:sz="0" w:space="0" w:color="auto"/>
                <w:right w:val="none" w:sz="0" w:space="0" w:color="auto"/>
              </w:divBdr>
            </w:div>
          </w:divsChild>
        </w:div>
        <w:div w:id="1201437472">
          <w:marLeft w:val="0"/>
          <w:marRight w:val="0"/>
          <w:marTop w:val="0"/>
          <w:marBottom w:val="0"/>
          <w:divBdr>
            <w:top w:val="none" w:sz="0" w:space="0" w:color="auto"/>
            <w:left w:val="none" w:sz="0" w:space="0" w:color="auto"/>
            <w:bottom w:val="none" w:sz="0" w:space="0" w:color="auto"/>
            <w:right w:val="none" w:sz="0" w:space="0" w:color="auto"/>
          </w:divBdr>
          <w:divsChild>
            <w:div w:id="1312294849">
              <w:marLeft w:val="0"/>
              <w:marRight w:val="0"/>
              <w:marTop w:val="0"/>
              <w:marBottom w:val="0"/>
              <w:divBdr>
                <w:top w:val="none" w:sz="0" w:space="0" w:color="auto"/>
                <w:left w:val="none" w:sz="0" w:space="0" w:color="auto"/>
                <w:bottom w:val="none" w:sz="0" w:space="0" w:color="auto"/>
                <w:right w:val="none" w:sz="0" w:space="0" w:color="auto"/>
              </w:divBdr>
            </w:div>
            <w:div w:id="99763040">
              <w:marLeft w:val="0"/>
              <w:marRight w:val="0"/>
              <w:marTop w:val="0"/>
              <w:marBottom w:val="0"/>
              <w:divBdr>
                <w:top w:val="none" w:sz="0" w:space="0" w:color="auto"/>
                <w:left w:val="none" w:sz="0" w:space="0" w:color="auto"/>
                <w:bottom w:val="none" w:sz="0" w:space="0" w:color="auto"/>
                <w:right w:val="none" w:sz="0" w:space="0" w:color="auto"/>
              </w:divBdr>
            </w:div>
          </w:divsChild>
        </w:div>
        <w:div w:id="1320377312">
          <w:marLeft w:val="0"/>
          <w:marRight w:val="0"/>
          <w:marTop w:val="0"/>
          <w:marBottom w:val="0"/>
          <w:divBdr>
            <w:top w:val="none" w:sz="0" w:space="0" w:color="auto"/>
            <w:left w:val="none" w:sz="0" w:space="0" w:color="auto"/>
            <w:bottom w:val="none" w:sz="0" w:space="0" w:color="auto"/>
            <w:right w:val="none" w:sz="0" w:space="0" w:color="auto"/>
          </w:divBdr>
          <w:divsChild>
            <w:div w:id="957761748">
              <w:marLeft w:val="0"/>
              <w:marRight w:val="0"/>
              <w:marTop w:val="0"/>
              <w:marBottom w:val="0"/>
              <w:divBdr>
                <w:top w:val="none" w:sz="0" w:space="0" w:color="auto"/>
                <w:left w:val="none" w:sz="0" w:space="0" w:color="auto"/>
                <w:bottom w:val="none" w:sz="0" w:space="0" w:color="auto"/>
                <w:right w:val="none" w:sz="0" w:space="0" w:color="auto"/>
              </w:divBdr>
            </w:div>
            <w:div w:id="103615898">
              <w:marLeft w:val="0"/>
              <w:marRight w:val="0"/>
              <w:marTop w:val="0"/>
              <w:marBottom w:val="0"/>
              <w:divBdr>
                <w:top w:val="none" w:sz="0" w:space="0" w:color="auto"/>
                <w:left w:val="none" w:sz="0" w:space="0" w:color="auto"/>
                <w:bottom w:val="none" w:sz="0" w:space="0" w:color="auto"/>
                <w:right w:val="none" w:sz="0" w:space="0" w:color="auto"/>
              </w:divBdr>
            </w:div>
          </w:divsChild>
        </w:div>
        <w:div w:id="1025442948">
          <w:marLeft w:val="0"/>
          <w:marRight w:val="0"/>
          <w:marTop w:val="0"/>
          <w:marBottom w:val="0"/>
          <w:divBdr>
            <w:top w:val="none" w:sz="0" w:space="0" w:color="auto"/>
            <w:left w:val="none" w:sz="0" w:space="0" w:color="auto"/>
            <w:bottom w:val="none" w:sz="0" w:space="0" w:color="auto"/>
            <w:right w:val="none" w:sz="0" w:space="0" w:color="auto"/>
          </w:divBdr>
          <w:divsChild>
            <w:div w:id="1294798307">
              <w:marLeft w:val="0"/>
              <w:marRight w:val="0"/>
              <w:marTop w:val="0"/>
              <w:marBottom w:val="0"/>
              <w:divBdr>
                <w:top w:val="none" w:sz="0" w:space="0" w:color="auto"/>
                <w:left w:val="none" w:sz="0" w:space="0" w:color="auto"/>
                <w:bottom w:val="none" w:sz="0" w:space="0" w:color="auto"/>
                <w:right w:val="none" w:sz="0" w:space="0" w:color="auto"/>
              </w:divBdr>
            </w:div>
            <w:div w:id="930745119">
              <w:marLeft w:val="0"/>
              <w:marRight w:val="0"/>
              <w:marTop w:val="0"/>
              <w:marBottom w:val="0"/>
              <w:divBdr>
                <w:top w:val="none" w:sz="0" w:space="0" w:color="auto"/>
                <w:left w:val="none" w:sz="0" w:space="0" w:color="auto"/>
                <w:bottom w:val="none" w:sz="0" w:space="0" w:color="auto"/>
                <w:right w:val="none" w:sz="0" w:space="0" w:color="auto"/>
              </w:divBdr>
            </w:div>
          </w:divsChild>
        </w:div>
        <w:div w:id="1340546678">
          <w:marLeft w:val="0"/>
          <w:marRight w:val="0"/>
          <w:marTop w:val="0"/>
          <w:marBottom w:val="0"/>
          <w:divBdr>
            <w:top w:val="none" w:sz="0" w:space="0" w:color="auto"/>
            <w:left w:val="none" w:sz="0" w:space="0" w:color="auto"/>
            <w:bottom w:val="none" w:sz="0" w:space="0" w:color="auto"/>
            <w:right w:val="none" w:sz="0" w:space="0" w:color="auto"/>
          </w:divBdr>
          <w:divsChild>
            <w:div w:id="1007515217">
              <w:marLeft w:val="0"/>
              <w:marRight w:val="0"/>
              <w:marTop w:val="0"/>
              <w:marBottom w:val="0"/>
              <w:divBdr>
                <w:top w:val="none" w:sz="0" w:space="0" w:color="auto"/>
                <w:left w:val="none" w:sz="0" w:space="0" w:color="auto"/>
                <w:bottom w:val="none" w:sz="0" w:space="0" w:color="auto"/>
                <w:right w:val="none" w:sz="0" w:space="0" w:color="auto"/>
              </w:divBdr>
            </w:div>
            <w:div w:id="523641210">
              <w:marLeft w:val="0"/>
              <w:marRight w:val="0"/>
              <w:marTop w:val="0"/>
              <w:marBottom w:val="0"/>
              <w:divBdr>
                <w:top w:val="none" w:sz="0" w:space="0" w:color="auto"/>
                <w:left w:val="none" w:sz="0" w:space="0" w:color="auto"/>
                <w:bottom w:val="none" w:sz="0" w:space="0" w:color="auto"/>
                <w:right w:val="none" w:sz="0" w:space="0" w:color="auto"/>
              </w:divBdr>
            </w:div>
          </w:divsChild>
        </w:div>
        <w:div w:id="845703788">
          <w:marLeft w:val="0"/>
          <w:marRight w:val="0"/>
          <w:marTop w:val="0"/>
          <w:marBottom w:val="0"/>
          <w:divBdr>
            <w:top w:val="none" w:sz="0" w:space="0" w:color="auto"/>
            <w:left w:val="none" w:sz="0" w:space="0" w:color="auto"/>
            <w:bottom w:val="none" w:sz="0" w:space="0" w:color="auto"/>
            <w:right w:val="none" w:sz="0" w:space="0" w:color="auto"/>
          </w:divBdr>
          <w:divsChild>
            <w:div w:id="651058501">
              <w:marLeft w:val="0"/>
              <w:marRight w:val="0"/>
              <w:marTop w:val="0"/>
              <w:marBottom w:val="0"/>
              <w:divBdr>
                <w:top w:val="none" w:sz="0" w:space="0" w:color="auto"/>
                <w:left w:val="none" w:sz="0" w:space="0" w:color="auto"/>
                <w:bottom w:val="none" w:sz="0" w:space="0" w:color="auto"/>
                <w:right w:val="none" w:sz="0" w:space="0" w:color="auto"/>
              </w:divBdr>
            </w:div>
          </w:divsChild>
        </w:div>
        <w:div w:id="1260219114">
          <w:marLeft w:val="0"/>
          <w:marRight w:val="0"/>
          <w:marTop w:val="0"/>
          <w:marBottom w:val="0"/>
          <w:divBdr>
            <w:top w:val="none" w:sz="0" w:space="0" w:color="auto"/>
            <w:left w:val="none" w:sz="0" w:space="0" w:color="auto"/>
            <w:bottom w:val="none" w:sz="0" w:space="0" w:color="auto"/>
            <w:right w:val="none" w:sz="0" w:space="0" w:color="auto"/>
          </w:divBdr>
          <w:divsChild>
            <w:div w:id="1283657356">
              <w:marLeft w:val="0"/>
              <w:marRight w:val="0"/>
              <w:marTop w:val="0"/>
              <w:marBottom w:val="0"/>
              <w:divBdr>
                <w:top w:val="none" w:sz="0" w:space="0" w:color="auto"/>
                <w:left w:val="none" w:sz="0" w:space="0" w:color="auto"/>
                <w:bottom w:val="none" w:sz="0" w:space="0" w:color="auto"/>
                <w:right w:val="none" w:sz="0" w:space="0" w:color="auto"/>
              </w:divBdr>
            </w:div>
            <w:div w:id="707608589">
              <w:marLeft w:val="0"/>
              <w:marRight w:val="0"/>
              <w:marTop w:val="0"/>
              <w:marBottom w:val="0"/>
              <w:divBdr>
                <w:top w:val="none" w:sz="0" w:space="0" w:color="auto"/>
                <w:left w:val="none" w:sz="0" w:space="0" w:color="auto"/>
                <w:bottom w:val="none" w:sz="0" w:space="0" w:color="auto"/>
                <w:right w:val="none" w:sz="0" w:space="0" w:color="auto"/>
              </w:divBdr>
            </w:div>
          </w:divsChild>
        </w:div>
        <w:div w:id="687875766">
          <w:marLeft w:val="0"/>
          <w:marRight w:val="0"/>
          <w:marTop w:val="0"/>
          <w:marBottom w:val="0"/>
          <w:divBdr>
            <w:top w:val="none" w:sz="0" w:space="0" w:color="auto"/>
            <w:left w:val="none" w:sz="0" w:space="0" w:color="auto"/>
            <w:bottom w:val="none" w:sz="0" w:space="0" w:color="auto"/>
            <w:right w:val="none" w:sz="0" w:space="0" w:color="auto"/>
          </w:divBdr>
          <w:divsChild>
            <w:div w:id="680351684">
              <w:marLeft w:val="0"/>
              <w:marRight w:val="0"/>
              <w:marTop w:val="0"/>
              <w:marBottom w:val="0"/>
              <w:divBdr>
                <w:top w:val="none" w:sz="0" w:space="0" w:color="auto"/>
                <w:left w:val="none" w:sz="0" w:space="0" w:color="auto"/>
                <w:bottom w:val="none" w:sz="0" w:space="0" w:color="auto"/>
                <w:right w:val="none" w:sz="0" w:space="0" w:color="auto"/>
              </w:divBdr>
            </w:div>
          </w:divsChild>
        </w:div>
        <w:div w:id="1275795567">
          <w:marLeft w:val="0"/>
          <w:marRight w:val="0"/>
          <w:marTop w:val="0"/>
          <w:marBottom w:val="0"/>
          <w:divBdr>
            <w:top w:val="none" w:sz="0" w:space="0" w:color="auto"/>
            <w:left w:val="none" w:sz="0" w:space="0" w:color="auto"/>
            <w:bottom w:val="none" w:sz="0" w:space="0" w:color="auto"/>
            <w:right w:val="none" w:sz="0" w:space="0" w:color="auto"/>
          </w:divBdr>
          <w:divsChild>
            <w:div w:id="528880873">
              <w:marLeft w:val="0"/>
              <w:marRight w:val="0"/>
              <w:marTop w:val="0"/>
              <w:marBottom w:val="0"/>
              <w:divBdr>
                <w:top w:val="none" w:sz="0" w:space="0" w:color="auto"/>
                <w:left w:val="none" w:sz="0" w:space="0" w:color="auto"/>
                <w:bottom w:val="none" w:sz="0" w:space="0" w:color="auto"/>
                <w:right w:val="none" w:sz="0" w:space="0" w:color="auto"/>
              </w:divBdr>
            </w:div>
          </w:divsChild>
        </w:div>
        <w:div w:id="164371115">
          <w:marLeft w:val="0"/>
          <w:marRight w:val="0"/>
          <w:marTop w:val="0"/>
          <w:marBottom w:val="0"/>
          <w:divBdr>
            <w:top w:val="none" w:sz="0" w:space="0" w:color="auto"/>
            <w:left w:val="none" w:sz="0" w:space="0" w:color="auto"/>
            <w:bottom w:val="none" w:sz="0" w:space="0" w:color="auto"/>
            <w:right w:val="none" w:sz="0" w:space="0" w:color="auto"/>
          </w:divBdr>
          <w:divsChild>
            <w:div w:id="1803688867">
              <w:marLeft w:val="0"/>
              <w:marRight w:val="0"/>
              <w:marTop w:val="0"/>
              <w:marBottom w:val="0"/>
              <w:divBdr>
                <w:top w:val="none" w:sz="0" w:space="0" w:color="auto"/>
                <w:left w:val="none" w:sz="0" w:space="0" w:color="auto"/>
                <w:bottom w:val="none" w:sz="0" w:space="0" w:color="auto"/>
                <w:right w:val="none" w:sz="0" w:space="0" w:color="auto"/>
              </w:divBdr>
            </w:div>
            <w:div w:id="1223519463">
              <w:marLeft w:val="0"/>
              <w:marRight w:val="0"/>
              <w:marTop w:val="0"/>
              <w:marBottom w:val="0"/>
              <w:divBdr>
                <w:top w:val="none" w:sz="0" w:space="0" w:color="auto"/>
                <w:left w:val="none" w:sz="0" w:space="0" w:color="auto"/>
                <w:bottom w:val="none" w:sz="0" w:space="0" w:color="auto"/>
                <w:right w:val="none" w:sz="0" w:space="0" w:color="auto"/>
              </w:divBdr>
            </w:div>
          </w:divsChild>
        </w:div>
        <w:div w:id="943224575">
          <w:marLeft w:val="0"/>
          <w:marRight w:val="0"/>
          <w:marTop w:val="0"/>
          <w:marBottom w:val="0"/>
          <w:divBdr>
            <w:top w:val="none" w:sz="0" w:space="0" w:color="auto"/>
            <w:left w:val="none" w:sz="0" w:space="0" w:color="auto"/>
            <w:bottom w:val="none" w:sz="0" w:space="0" w:color="auto"/>
            <w:right w:val="none" w:sz="0" w:space="0" w:color="auto"/>
          </w:divBdr>
          <w:divsChild>
            <w:div w:id="779492365">
              <w:marLeft w:val="0"/>
              <w:marRight w:val="0"/>
              <w:marTop w:val="0"/>
              <w:marBottom w:val="0"/>
              <w:divBdr>
                <w:top w:val="none" w:sz="0" w:space="0" w:color="auto"/>
                <w:left w:val="none" w:sz="0" w:space="0" w:color="auto"/>
                <w:bottom w:val="none" w:sz="0" w:space="0" w:color="auto"/>
                <w:right w:val="none" w:sz="0" w:space="0" w:color="auto"/>
              </w:divBdr>
            </w:div>
            <w:div w:id="1061713927">
              <w:marLeft w:val="0"/>
              <w:marRight w:val="0"/>
              <w:marTop w:val="0"/>
              <w:marBottom w:val="0"/>
              <w:divBdr>
                <w:top w:val="none" w:sz="0" w:space="0" w:color="auto"/>
                <w:left w:val="none" w:sz="0" w:space="0" w:color="auto"/>
                <w:bottom w:val="none" w:sz="0" w:space="0" w:color="auto"/>
                <w:right w:val="none" w:sz="0" w:space="0" w:color="auto"/>
              </w:divBdr>
            </w:div>
            <w:div w:id="1667248897">
              <w:marLeft w:val="0"/>
              <w:marRight w:val="0"/>
              <w:marTop w:val="0"/>
              <w:marBottom w:val="0"/>
              <w:divBdr>
                <w:top w:val="none" w:sz="0" w:space="0" w:color="auto"/>
                <w:left w:val="none" w:sz="0" w:space="0" w:color="auto"/>
                <w:bottom w:val="none" w:sz="0" w:space="0" w:color="auto"/>
                <w:right w:val="none" w:sz="0" w:space="0" w:color="auto"/>
              </w:divBdr>
            </w:div>
          </w:divsChild>
        </w:div>
        <w:div w:id="1439637501">
          <w:marLeft w:val="0"/>
          <w:marRight w:val="0"/>
          <w:marTop w:val="0"/>
          <w:marBottom w:val="0"/>
          <w:divBdr>
            <w:top w:val="none" w:sz="0" w:space="0" w:color="auto"/>
            <w:left w:val="none" w:sz="0" w:space="0" w:color="auto"/>
            <w:bottom w:val="none" w:sz="0" w:space="0" w:color="auto"/>
            <w:right w:val="none" w:sz="0" w:space="0" w:color="auto"/>
          </w:divBdr>
          <w:divsChild>
            <w:div w:id="1310162428">
              <w:marLeft w:val="0"/>
              <w:marRight w:val="0"/>
              <w:marTop w:val="0"/>
              <w:marBottom w:val="0"/>
              <w:divBdr>
                <w:top w:val="none" w:sz="0" w:space="0" w:color="auto"/>
                <w:left w:val="none" w:sz="0" w:space="0" w:color="auto"/>
                <w:bottom w:val="none" w:sz="0" w:space="0" w:color="auto"/>
                <w:right w:val="none" w:sz="0" w:space="0" w:color="auto"/>
              </w:divBdr>
            </w:div>
          </w:divsChild>
        </w:div>
        <w:div w:id="511456246">
          <w:marLeft w:val="0"/>
          <w:marRight w:val="0"/>
          <w:marTop w:val="0"/>
          <w:marBottom w:val="0"/>
          <w:divBdr>
            <w:top w:val="none" w:sz="0" w:space="0" w:color="auto"/>
            <w:left w:val="none" w:sz="0" w:space="0" w:color="auto"/>
            <w:bottom w:val="none" w:sz="0" w:space="0" w:color="auto"/>
            <w:right w:val="none" w:sz="0" w:space="0" w:color="auto"/>
          </w:divBdr>
          <w:divsChild>
            <w:div w:id="1326014069">
              <w:marLeft w:val="0"/>
              <w:marRight w:val="0"/>
              <w:marTop w:val="0"/>
              <w:marBottom w:val="0"/>
              <w:divBdr>
                <w:top w:val="none" w:sz="0" w:space="0" w:color="auto"/>
                <w:left w:val="none" w:sz="0" w:space="0" w:color="auto"/>
                <w:bottom w:val="none" w:sz="0" w:space="0" w:color="auto"/>
                <w:right w:val="none" w:sz="0" w:space="0" w:color="auto"/>
              </w:divBdr>
            </w:div>
            <w:div w:id="1220940889">
              <w:marLeft w:val="0"/>
              <w:marRight w:val="0"/>
              <w:marTop w:val="0"/>
              <w:marBottom w:val="0"/>
              <w:divBdr>
                <w:top w:val="none" w:sz="0" w:space="0" w:color="auto"/>
                <w:left w:val="none" w:sz="0" w:space="0" w:color="auto"/>
                <w:bottom w:val="none" w:sz="0" w:space="0" w:color="auto"/>
                <w:right w:val="none" w:sz="0" w:space="0" w:color="auto"/>
              </w:divBdr>
            </w:div>
            <w:div w:id="577523271">
              <w:marLeft w:val="0"/>
              <w:marRight w:val="0"/>
              <w:marTop w:val="0"/>
              <w:marBottom w:val="0"/>
              <w:divBdr>
                <w:top w:val="none" w:sz="0" w:space="0" w:color="auto"/>
                <w:left w:val="none" w:sz="0" w:space="0" w:color="auto"/>
                <w:bottom w:val="none" w:sz="0" w:space="0" w:color="auto"/>
                <w:right w:val="none" w:sz="0" w:space="0" w:color="auto"/>
              </w:divBdr>
            </w:div>
            <w:div w:id="240218007">
              <w:marLeft w:val="0"/>
              <w:marRight w:val="0"/>
              <w:marTop w:val="0"/>
              <w:marBottom w:val="0"/>
              <w:divBdr>
                <w:top w:val="none" w:sz="0" w:space="0" w:color="auto"/>
                <w:left w:val="none" w:sz="0" w:space="0" w:color="auto"/>
                <w:bottom w:val="none" w:sz="0" w:space="0" w:color="auto"/>
                <w:right w:val="none" w:sz="0" w:space="0" w:color="auto"/>
              </w:divBdr>
            </w:div>
          </w:divsChild>
        </w:div>
        <w:div w:id="620502135">
          <w:marLeft w:val="0"/>
          <w:marRight w:val="0"/>
          <w:marTop w:val="0"/>
          <w:marBottom w:val="0"/>
          <w:divBdr>
            <w:top w:val="none" w:sz="0" w:space="0" w:color="auto"/>
            <w:left w:val="none" w:sz="0" w:space="0" w:color="auto"/>
            <w:bottom w:val="none" w:sz="0" w:space="0" w:color="auto"/>
            <w:right w:val="none" w:sz="0" w:space="0" w:color="auto"/>
          </w:divBdr>
          <w:divsChild>
            <w:div w:id="1896699205">
              <w:marLeft w:val="0"/>
              <w:marRight w:val="0"/>
              <w:marTop w:val="0"/>
              <w:marBottom w:val="0"/>
              <w:divBdr>
                <w:top w:val="none" w:sz="0" w:space="0" w:color="auto"/>
                <w:left w:val="none" w:sz="0" w:space="0" w:color="auto"/>
                <w:bottom w:val="none" w:sz="0" w:space="0" w:color="auto"/>
                <w:right w:val="none" w:sz="0" w:space="0" w:color="auto"/>
              </w:divBdr>
            </w:div>
            <w:div w:id="1598294451">
              <w:marLeft w:val="0"/>
              <w:marRight w:val="0"/>
              <w:marTop w:val="0"/>
              <w:marBottom w:val="0"/>
              <w:divBdr>
                <w:top w:val="none" w:sz="0" w:space="0" w:color="auto"/>
                <w:left w:val="none" w:sz="0" w:space="0" w:color="auto"/>
                <w:bottom w:val="none" w:sz="0" w:space="0" w:color="auto"/>
                <w:right w:val="none" w:sz="0" w:space="0" w:color="auto"/>
              </w:divBdr>
            </w:div>
            <w:div w:id="770320776">
              <w:marLeft w:val="0"/>
              <w:marRight w:val="0"/>
              <w:marTop w:val="0"/>
              <w:marBottom w:val="0"/>
              <w:divBdr>
                <w:top w:val="none" w:sz="0" w:space="0" w:color="auto"/>
                <w:left w:val="none" w:sz="0" w:space="0" w:color="auto"/>
                <w:bottom w:val="none" w:sz="0" w:space="0" w:color="auto"/>
                <w:right w:val="none" w:sz="0" w:space="0" w:color="auto"/>
              </w:divBdr>
            </w:div>
            <w:div w:id="1787969450">
              <w:marLeft w:val="0"/>
              <w:marRight w:val="0"/>
              <w:marTop w:val="0"/>
              <w:marBottom w:val="0"/>
              <w:divBdr>
                <w:top w:val="none" w:sz="0" w:space="0" w:color="auto"/>
                <w:left w:val="none" w:sz="0" w:space="0" w:color="auto"/>
                <w:bottom w:val="none" w:sz="0" w:space="0" w:color="auto"/>
                <w:right w:val="none" w:sz="0" w:space="0" w:color="auto"/>
              </w:divBdr>
            </w:div>
            <w:div w:id="2116485845">
              <w:marLeft w:val="0"/>
              <w:marRight w:val="0"/>
              <w:marTop w:val="0"/>
              <w:marBottom w:val="0"/>
              <w:divBdr>
                <w:top w:val="none" w:sz="0" w:space="0" w:color="auto"/>
                <w:left w:val="none" w:sz="0" w:space="0" w:color="auto"/>
                <w:bottom w:val="none" w:sz="0" w:space="0" w:color="auto"/>
                <w:right w:val="none" w:sz="0" w:space="0" w:color="auto"/>
              </w:divBdr>
            </w:div>
          </w:divsChild>
        </w:div>
        <w:div w:id="1569343804">
          <w:marLeft w:val="0"/>
          <w:marRight w:val="0"/>
          <w:marTop w:val="0"/>
          <w:marBottom w:val="0"/>
          <w:divBdr>
            <w:top w:val="none" w:sz="0" w:space="0" w:color="auto"/>
            <w:left w:val="none" w:sz="0" w:space="0" w:color="auto"/>
            <w:bottom w:val="none" w:sz="0" w:space="0" w:color="auto"/>
            <w:right w:val="none" w:sz="0" w:space="0" w:color="auto"/>
          </w:divBdr>
          <w:divsChild>
            <w:div w:id="521013696">
              <w:marLeft w:val="0"/>
              <w:marRight w:val="0"/>
              <w:marTop w:val="0"/>
              <w:marBottom w:val="0"/>
              <w:divBdr>
                <w:top w:val="none" w:sz="0" w:space="0" w:color="auto"/>
                <w:left w:val="none" w:sz="0" w:space="0" w:color="auto"/>
                <w:bottom w:val="none" w:sz="0" w:space="0" w:color="auto"/>
                <w:right w:val="none" w:sz="0" w:space="0" w:color="auto"/>
              </w:divBdr>
            </w:div>
            <w:div w:id="115372759">
              <w:marLeft w:val="0"/>
              <w:marRight w:val="0"/>
              <w:marTop w:val="0"/>
              <w:marBottom w:val="0"/>
              <w:divBdr>
                <w:top w:val="none" w:sz="0" w:space="0" w:color="auto"/>
                <w:left w:val="none" w:sz="0" w:space="0" w:color="auto"/>
                <w:bottom w:val="none" w:sz="0" w:space="0" w:color="auto"/>
                <w:right w:val="none" w:sz="0" w:space="0" w:color="auto"/>
              </w:divBdr>
            </w:div>
          </w:divsChild>
        </w:div>
        <w:div w:id="2026125535">
          <w:marLeft w:val="0"/>
          <w:marRight w:val="0"/>
          <w:marTop w:val="0"/>
          <w:marBottom w:val="0"/>
          <w:divBdr>
            <w:top w:val="none" w:sz="0" w:space="0" w:color="auto"/>
            <w:left w:val="none" w:sz="0" w:space="0" w:color="auto"/>
            <w:bottom w:val="none" w:sz="0" w:space="0" w:color="auto"/>
            <w:right w:val="none" w:sz="0" w:space="0" w:color="auto"/>
          </w:divBdr>
          <w:divsChild>
            <w:div w:id="507136721">
              <w:marLeft w:val="0"/>
              <w:marRight w:val="0"/>
              <w:marTop w:val="0"/>
              <w:marBottom w:val="0"/>
              <w:divBdr>
                <w:top w:val="none" w:sz="0" w:space="0" w:color="auto"/>
                <w:left w:val="none" w:sz="0" w:space="0" w:color="auto"/>
                <w:bottom w:val="none" w:sz="0" w:space="0" w:color="auto"/>
                <w:right w:val="none" w:sz="0" w:space="0" w:color="auto"/>
              </w:divBdr>
            </w:div>
            <w:div w:id="1457093447">
              <w:marLeft w:val="0"/>
              <w:marRight w:val="0"/>
              <w:marTop w:val="0"/>
              <w:marBottom w:val="0"/>
              <w:divBdr>
                <w:top w:val="none" w:sz="0" w:space="0" w:color="auto"/>
                <w:left w:val="none" w:sz="0" w:space="0" w:color="auto"/>
                <w:bottom w:val="none" w:sz="0" w:space="0" w:color="auto"/>
                <w:right w:val="none" w:sz="0" w:space="0" w:color="auto"/>
              </w:divBdr>
            </w:div>
          </w:divsChild>
        </w:div>
        <w:div w:id="711727928">
          <w:marLeft w:val="0"/>
          <w:marRight w:val="0"/>
          <w:marTop w:val="0"/>
          <w:marBottom w:val="0"/>
          <w:divBdr>
            <w:top w:val="none" w:sz="0" w:space="0" w:color="auto"/>
            <w:left w:val="none" w:sz="0" w:space="0" w:color="auto"/>
            <w:bottom w:val="none" w:sz="0" w:space="0" w:color="auto"/>
            <w:right w:val="none" w:sz="0" w:space="0" w:color="auto"/>
          </w:divBdr>
          <w:divsChild>
            <w:div w:id="1332299495">
              <w:marLeft w:val="0"/>
              <w:marRight w:val="0"/>
              <w:marTop w:val="0"/>
              <w:marBottom w:val="0"/>
              <w:divBdr>
                <w:top w:val="none" w:sz="0" w:space="0" w:color="auto"/>
                <w:left w:val="none" w:sz="0" w:space="0" w:color="auto"/>
                <w:bottom w:val="none" w:sz="0" w:space="0" w:color="auto"/>
                <w:right w:val="none" w:sz="0" w:space="0" w:color="auto"/>
              </w:divBdr>
            </w:div>
          </w:divsChild>
        </w:div>
        <w:div w:id="358167585">
          <w:marLeft w:val="0"/>
          <w:marRight w:val="0"/>
          <w:marTop w:val="0"/>
          <w:marBottom w:val="0"/>
          <w:divBdr>
            <w:top w:val="none" w:sz="0" w:space="0" w:color="auto"/>
            <w:left w:val="none" w:sz="0" w:space="0" w:color="auto"/>
            <w:bottom w:val="none" w:sz="0" w:space="0" w:color="auto"/>
            <w:right w:val="none" w:sz="0" w:space="0" w:color="auto"/>
          </w:divBdr>
          <w:divsChild>
            <w:div w:id="1258052086">
              <w:marLeft w:val="0"/>
              <w:marRight w:val="0"/>
              <w:marTop w:val="0"/>
              <w:marBottom w:val="0"/>
              <w:divBdr>
                <w:top w:val="none" w:sz="0" w:space="0" w:color="auto"/>
                <w:left w:val="none" w:sz="0" w:space="0" w:color="auto"/>
                <w:bottom w:val="none" w:sz="0" w:space="0" w:color="auto"/>
                <w:right w:val="none" w:sz="0" w:space="0" w:color="auto"/>
              </w:divBdr>
            </w:div>
            <w:div w:id="1148015816">
              <w:marLeft w:val="0"/>
              <w:marRight w:val="0"/>
              <w:marTop w:val="0"/>
              <w:marBottom w:val="0"/>
              <w:divBdr>
                <w:top w:val="none" w:sz="0" w:space="0" w:color="auto"/>
                <w:left w:val="none" w:sz="0" w:space="0" w:color="auto"/>
                <w:bottom w:val="none" w:sz="0" w:space="0" w:color="auto"/>
                <w:right w:val="none" w:sz="0" w:space="0" w:color="auto"/>
              </w:divBdr>
            </w:div>
          </w:divsChild>
        </w:div>
        <w:div w:id="2062318123">
          <w:marLeft w:val="0"/>
          <w:marRight w:val="0"/>
          <w:marTop w:val="0"/>
          <w:marBottom w:val="0"/>
          <w:divBdr>
            <w:top w:val="none" w:sz="0" w:space="0" w:color="auto"/>
            <w:left w:val="none" w:sz="0" w:space="0" w:color="auto"/>
            <w:bottom w:val="none" w:sz="0" w:space="0" w:color="auto"/>
            <w:right w:val="none" w:sz="0" w:space="0" w:color="auto"/>
          </w:divBdr>
          <w:divsChild>
            <w:div w:id="1636327985">
              <w:marLeft w:val="0"/>
              <w:marRight w:val="0"/>
              <w:marTop w:val="0"/>
              <w:marBottom w:val="0"/>
              <w:divBdr>
                <w:top w:val="none" w:sz="0" w:space="0" w:color="auto"/>
                <w:left w:val="none" w:sz="0" w:space="0" w:color="auto"/>
                <w:bottom w:val="none" w:sz="0" w:space="0" w:color="auto"/>
                <w:right w:val="none" w:sz="0" w:space="0" w:color="auto"/>
              </w:divBdr>
            </w:div>
            <w:div w:id="686372309">
              <w:marLeft w:val="0"/>
              <w:marRight w:val="0"/>
              <w:marTop w:val="0"/>
              <w:marBottom w:val="0"/>
              <w:divBdr>
                <w:top w:val="none" w:sz="0" w:space="0" w:color="auto"/>
                <w:left w:val="none" w:sz="0" w:space="0" w:color="auto"/>
                <w:bottom w:val="none" w:sz="0" w:space="0" w:color="auto"/>
                <w:right w:val="none" w:sz="0" w:space="0" w:color="auto"/>
              </w:divBdr>
            </w:div>
            <w:div w:id="865485825">
              <w:marLeft w:val="0"/>
              <w:marRight w:val="0"/>
              <w:marTop w:val="0"/>
              <w:marBottom w:val="0"/>
              <w:divBdr>
                <w:top w:val="none" w:sz="0" w:space="0" w:color="auto"/>
                <w:left w:val="none" w:sz="0" w:space="0" w:color="auto"/>
                <w:bottom w:val="none" w:sz="0" w:space="0" w:color="auto"/>
                <w:right w:val="none" w:sz="0" w:space="0" w:color="auto"/>
              </w:divBdr>
            </w:div>
          </w:divsChild>
        </w:div>
        <w:div w:id="1059785506">
          <w:marLeft w:val="0"/>
          <w:marRight w:val="0"/>
          <w:marTop w:val="0"/>
          <w:marBottom w:val="0"/>
          <w:divBdr>
            <w:top w:val="none" w:sz="0" w:space="0" w:color="auto"/>
            <w:left w:val="none" w:sz="0" w:space="0" w:color="auto"/>
            <w:bottom w:val="none" w:sz="0" w:space="0" w:color="auto"/>
            <w:right w:val="none" w:sz="0" w:space="0" w:color="auto"/>
          </w:divBdr>
          <w:divsChild>
            <w:div w:id="2120907930">
              <w:marLeft w:val="0"/>
              <w:marRight w:val="0"/>
              <w:marTop w:val="0"/>
              <w:marBottom w:val="0"/>
              <w:divBdr>
                <w:top w:val="none" w:sz="0" w:space="0" w:color="auto"/>
                <w:left w:val="none" w:sz="0" w:space="0" w:color="auto"/>
                <w:bottom w:val="none" w:sz="0" w:space="0" w:color="auto"/>
                <w:right w:val="none" w:sz="0" w:space="0" w:color="auto"/>
              </w:divBdr>
            </w:div>
          </w:divsChild>
        </w:div>
        <w:div w:id="934939924">
          <w:marLeft w:val="0"/>
          <w:marRight w:val="0"/>
          <w:marTop w:val="0"/>
          <w:marBottom w:val="0"/>
          <w:divBdr>
            <w:top w:val="none" w:sz="0" w:space="0" w:color="auto"/>
            <w:left w:val="none" w:sz="0" w:space="0" w:color="auto"/>
            <w:bottom w:val="none" w:sz="0" w:space="0" w:color="auto"/>
            <w:right w:val="none" w:sz="0" w:space="0" w:color="auto"/>
          </w:divBdr>
          <w:divsChild>
            <w:div w:id="533272589">
              <w:marLeft w:val="0"/>
              <w:marRight w:val="0"/>
              <w:marTop w:val="0"/>
              <w:marBottom w:val="0"/>
              <w:divBdr>
                <w:top w:val="none" w:sz="0" w:space="0" w:color="auto"/>
                <w:left w:val="none" w:sz="0" w:space="0" w:color="auto"/>
                <w:bottom w:val="none" w:sz="0" w:space="0" w:color="auto"/>
                <w:right w:val="none" w:sz="0" w:space="0" w:color="auto"/>
              </w:divBdr>
            </w:div>
            <w:div w:id="1246300369">
              <w:marLeft w:val="0"/>
              <w:marRight w:val="0"/>
              <w:marTop w:val="0"/>
              <w:marBottom w:val="0"/>
              <w:divBdr>
                <w:top w:val="none" w:sz="0" w:space="0" w:color="auto"/>
                <w:left w:val="none" w:sz="0" w:space="0" w:color="auto"/>
                <w:bottom w:val="none" w:sz="0" w:space="0" w:color="auto"/>
                <w:right w:val="none" w:sz="0" w:space="0" w:color="auto"/>
              </w:divBdr>
            </w:div>
          </w:divsChild>
        </w:div>
        <w:div w:id="1583560154">
          <w:marLeft w:val="0"/>
          <w:marRight w:val="0"/>
          <w:marTop w:val="0"/>
          <w:marBottom w:val="0"/>
          <w:divBdr>
            <w:top w:val="none" w:sz="0" w:space="0" w:color="auto"/>
            <w:left w:val="none" w:sz="0" w:space="0" w:color="auto"/>
            <w:bottom w:val="none" w:sz="0" w:space="0" w:color="auto"/>
            <w:right w:val="none" w:sz="0" w:space="0" w:color="auto"/>
          </w:divBdr>
          <w:divsChild>
            <w:div w:id="1356231025">
              <w:marLeft w:val="0"/>
              <w:marRight w:val="0"/>
              <w:marTop w:val="0"/>
              <w:marBottom w:val="0"/>
              <w:divBdr>
                <w:top w:val="none" w:sz="0" w:space="0" w:color="auto"/>
                <w:left w:val="none" w:sz="0" w:space="0" w:color="auto"/>
                <w:bottom w:val="none" w:sz="0" w:space="0" w:color="auto"/>
                <w:right w:val="none" w:sz="0" w:space="0" w:color="auto"/>
              </w:divBdr>
            </w:div>
            <w:div w:id="468785179">
              <w:marLeft w:val="0"/>
              <w:marRight w:val="0"/>
              <w:marTop w:val="0"/>
              <w:marBottom w:val="0"/>
              <w:divBdr>
                <w:top w:val="none" w:sz="0" w:space="0" w:color="auto"/>
                <w:left w:val="none" w:sz="0" w:space="0" w:color="auto"/>
                <w:bottom w:val="none" w:sz="0" w:space="0" w:color="auto"/>
                <w:right w:val="none" w:sz="0" w:space="0" w:color="auto"/>
              </w:divBdr>
            </w:div>
          </w:divsChild>
        </w:div>
        <w:div w:id="3675038">
          <w:marLeft w:val="0"/>
          <w:marRight w:val="0"/>
          <w:marTop w:val="0"/>
          <w:marBottom w:val="0"/>
          <w:divBdr>
            <w:top w:val="none" w:sz="0" w:space="0" w:color="auto"/>
            <w:left w:val="none" w:sz="0" w:space="0" w:color="auto"/>
            <w:bottom w:val="none" w:sz="0" w:space="0" w:color="auto"/>
            <w:right w:val="none" w:sz="0" w:space="0" w:color="auto"/>
          </w:divBdr>
          <w:divsChild>
            <w:div w:id="247692735">
              <w:marLeft w:val="0"/>
              <w:marRight w:val="0"/>
              <w:marTop w:val="0"/>
              <w:marBottom w:val="0"/>
              <w:divBdr>
                <w:top w:val="none" w:sz="0" w:space="0" w:color="auto"/>
                <w:left w:val="none" w:sz="0" w:space="0" w:color="auto"/>
                <w:bottom w:val="none" w:sz="0" w:space="0" w:color="auto"/>
                <w:right w:val="none" w:sz="0" w:space="0" w:color="auto"/>
              </w:divBdr>
            </w:div>
            <w:div w:id="1096172272">
              <w:marLeft w:val="0"/>
              <w:marRight w:val="0"/>
              <w:marTop w:val="0"/>
              <w:marBottom w:val="0"/>
              <w:divBdr>
                <w:top w:val="none" w:sz="0" w:space="0" w:color="auto"/>
                <w:left w:val="none" w:sz="0" w:space="0" w:color="auto"/>
                <w:bottom w:val="none" w:sz="0" w:space="0" w:color="auto"/>
                <w:right w:val="none" w:sz="0" w:space="0" w:color="auto"/>
              </w:divBdr>
            </w:div>
          </w:divsChild>
        </w:div>
        <w:div w:id="1556774125">
          <w:marLeft w:val="0"/>
          <w:marRight w:val="0"/>
          <w:marTop w:val="0"/>
          <w:marBottom w:val="0"/>
          <w:divBdr>
            <w:top w:val="none" w:sz="0" w:space="0" w:color="auto"/>
            <w:left w:val="none" w:sz="0" w:space="0" w:color="auto"/>
            <w:bottom w:val="none" w:sz="0" w:space="0" w:color="auto"/>
            <w:right w:val="none" w:sz="0" w:space="0" w:color="auto"/>
          </w:divBdr>
          <w:divsChild>
            <w:div w:id="613056200">
              <w:marLeft w:val="0"/>
              <w:marRight w:val="0"/>
              <w:marTop w:val="0"/>
              <w:marBottom w:val="0"/>
              <w:divBdr>
                <w:top w:val="none" w:sz="0" w:space="0" w:color="auto"/>
                <w:left w:val="none" w:sz="0" w:space="0" w:color="auto"/>
                <w:bottom w:val="none" w:sz="0" w:space="0" w:color="auto"/>
                <w:right w:val="none" w:sz="0" w:space="0" w:color="auto"/>
              </w:divBdr>
            </w:div>
            <w:div w:id="1979454171">
              <w:marLeft w:val="0"/>
              <w:marRight w:val="0"/>
              <w:marTop w:val="0"/>
              <w:marBottom w:val="0"/>
              <w:divBdr>
                <w:top w:val="none" w:sz="0" w:space="0" w:color="auto"/>
                <w:left w:val="none" w:sz="0" w:space="0" w:color="auto"/>
                <w:bottom w:val="none" w:sz="0" w:space="0" w:color="auto"/>
                <w:right w:val="none" w:sz="0" w:space="0" w:color="auto"/>
              </w:divBdr>
            </w:div>
          </w:divsChild>
        </w:div>
        <w:div w:id="1673220481">
          <w:marLeft w:val="0"/>
          <w:marRight w:val="0"/>
          <w:marTop w:val="0"/>
          <w:marBottom w:val="0"/>
          <w:divBdr>
            <w:top w:val="none" w:sz="0" w:space="0" w:color="auto"/>
            <w:left w:val="none" w:sz="0" w:space="0" w:color="auto"/>
            <w:bottom w:val="none" w:sz="0" w:space="0" w:color="auto"/>
            <w:right w:val="none" w:sz="0" w:space="0" w:color="auto"/>
          </w:divBdr>
          <w:divsChild>
            <w:div w:id="1213077168">
              <w:marLeft w:val="0"/>
              <w:marRight w:val="0"/>
              <w:marTop w:val="0"/>
              <w:marBottom w:val="0"/>
              <w:divBdr>
                <w:top w:val="none" w:sz="0" w:space="0" w:color="auto"/>
                <w:left w:val="none" w:sz="0" w:space="0" w:color="auto"/>
                <w:bottom w:val="none" w:sz="0" w:space="0" w:color="auto"/>
                <w:right w:val="none" w:sz="0" w:space="0" w:color="auto"/>
              </w:divBdr>
            </w:div>
          </w:divsChild>
        </w:div>
        <w:div w:id="1654872174">
          <w:marLeft w:val="0"/>
          <w:marRight w:val="0"/>
          <w:marTop w:val="0"/>
          <w:marBottom w:val="0"/>
          <w:divBdr>
            <w:top w:val="none" w:sz="0" w:space="0" w:color="auto"/>
            <w:left w:val="none" w:sz="0" w:space="0" w:color="auto"/>
            <w:bottom w:val="none" w:sz="0" w:space="0" w:color="auto"/>
            <w:right w:val="none" w:sz="0" w:space="0" w:color="auto"/>
          </w:divBdr>
          <w:divsChild>
            <w:div w:id="1730302728">
              <w:marLeft w:val="0"/>
              <w:marRight w:val="0"/>
              <w:marTop w:val="0"/>
              <w:marBottom w:val="0"/>
              <w:divBdr>
                <w:top w:val="none" w:sz="0" w:space="0" w:color="auto"/>
                <w:left w:val="none" w:sz="0" w:space="0" w:color="auto"/>
                <w:bottom w:val="none" w:sz="0" w:space="0" w:color="auto"/>
                <w:right w:val="none" w:sz="0" w:space="0" w:color="auto"/>
              </w:divBdr>
            </w:div>
            <w:div w:id="2069182090">
              <w:marLeft w:val="0"/>
              <w:marRight w:val="0"/>
              <w:marTop w:val="0"/>
              <w:marBottom w:val="0"/>
              <w:divBdr>
                <w:top w:val="none" w:sz="0" w:space="0" w:color="auto"/>
                <w:left w:val="none" w:sz="0" w:space="0" w:color="auto"/>
                <w:bottom w:val="none" w:sz="0" w:space="0" w:color="auto"/>
                <w:right w:val="none" w:sz="0" w:space="0" w:color="auto"/>
              </w:divBdr>
            </w:div>
            <w:div w:id="1423182524">
              <w:marLeft w:val="0"/>
              <w:marRight w:val="0"/>
              <w:marTop w:val="0"/>
              <w:marBottom w:val="0"/>
              <w:divBdr>
                <w:top w:val="none" w:sz="0" w:space="0" w:color="auto"/>
                <w:left w:val="none" w:sz="0" w:space="0" w:color="auto"/>
                <w:bottom w:val="none" w:sz="0" w:space="0" w:color="auto"/>
                <w:right w:val="none" w:sz="0" w:space="0" w:color="auto"/>
              </w:divBdr>
            </w:div>
          </w:divsChild>
        </w:div>
        <w:div w:id="1361978632">
          <w:marLeft w:val="0"/>
          <w:marRight w:val="0"/>
          <w:marTop w:val="0"/>
          <w:marBottom w:val="0"/>
          <w:divBdr>
            <w:top w:val="none" w:sz="0" w:space="0" w:color="auto"/>
            <w:left w:val="none" w:sz="0" w:space="0" w:color="auto"/>
            <w:bottom w:val="none" w:sz="0" w:space="0" w:color="auto"/>
            <w:right w:val="none" w:sz="0" w:space="0" w:color="auto"/>
          </w:divBdr>
          <w:divsChild>
            <w:div w:id="693265125">
              <w:marLeft w:val="0"/>
              <w:marRight w:val="0"/>
              <w:marTop w:val="0"/>
              <w:marBottom w:val="0"/>
              <w:divBdr>
                <w:top w:val="none" w:sz="0" w:space="0" w:color="auto"/>
                <w:left w:val="none" w:sz="0" w:space="0" w:color="auto"/>
                <w:bottom w:val="none" w:sz="0" w:space="0" w:color="auto"/>
                <w:right w:val="none" w:sz="0" w:space="0" w:color="auto"/>
              </w:divBdr>
            </w:div>
            <w:div w:id="44960105">
              <w:marLeft w:val="0"/>
              <w:marRight w:val="0"/>
              <w:marTop w:val="0"/>
              <w:marBottom w:val="0"/>
              <w:divBdr>
                <w:top w:val="none" w:sz="0" w:space="0" w:color="auto"/>
                <w:left w:val="none" w:sz="0" w:space="0" w:color="auto"/>
                <w:bottom w:val="none" w:sz="0" w:space="0" w:color="auto"/>
                <w:right w:val="none" w:sz="0" w:space="0" w:color="auto"/>
              </w:divBdr>
            </w:div>
            <w:div w:id="459684821">
              <w:marLeft w:val="0"/>
              <w:marRight w:val="0"/>
              <w:marTop w:val="0"/>
              <w:marBottom w:val="0"/>
              <w:divBdr>
                <w:top w:val="none" w:sz="0" w:space="0" w:color="auto"/>
                <w:left w:val="none" w:sz="0" w:space="0" w:color="auto"/>
                <w:bottom w:val="none" w:sz="0" w:space="0" w:color="auto"/>
                <w:right w:val="none" w:sz="0" w:space="0" w:color="auto"/>
              </w:divBdr>
            </w:div>
            <w:div w:id="1914195679">
              <w:marLeft w:val="0"/>
              <w:marRight w:val="0"/>
              <w:marTop w:val="0"/>
              <w:marBottom w:val="0"/>
              <w:divBdr>
                <w:top w:val="none" w:sz="0" w:space="0" w:color="auto"/>
                <w:left w:val="none" w:sz="0" w:space="0" w:color="auto"/>
                <w:bottom w:val="none" w:sz="0" w:space="0" w:color="auto"/>
                <w:right w:val="none" w:sz="0" w:space="0" w:color="auto"/>
              </w:divBdr>
            </w:div>
          </w:divsChild>
        </w:div>
        <w:div w:id="9764902">
          <w:marLeft w:val="0"/>
          <w:marRight w:val="0"/>
          <w:marTop w:val="0"/>
          <w:marBottom w:val="0"/>
          <w:divBdr>
            <w:top w:val="none" w:sz="0" w:space="0" w:color="auto"/>
            <w:left w:val="none" w:sz="0" w:space="0" w:color="auto"/>
            <w:bottom w:val="none" w:sz="0" w:space="0" w:color="auto"/>
            <w:right w:val="none" w:sz="0" w:space="0" w:color="auto"/>
          </w:divBdr>
          <w:divsChild>
            <w:div w:id="865870046">
              <w:marLeft w:val="0"/>
              <w:marRight w:val="0"/>
              <w:marTop w:val="0"/>
              <w:marBottom w:val="0"/>
              <w:divBdr>
                <w:top w:val="none" w:sz="0" w:space="0" w:color="auto"/>
                <w:left w:val="none" w:sz="0" w:space="0" w:color="auto"/>
                <w:bottom w:val="none" w:sz="0" w:space="0" w:color="auto"/>
                <w:right w:val="none" w:sz="0" w:space="0" w:color="auto"/>
              </w:divBdr>
            </w:div>
          </w:divsChild>
        </w:div>
        <w:div w:id="461463591">
          <w:marLeft w:val="0"/>
          <w:marRight w:val="0"/>
          <w:marTop w:val="0"/>
          <w:marBottom w:val="0"/>
          <w:divBdr>
            <w:top w:val="none" w:sz="0" w:space="0" w:color="auto"/>
            <w:left w:val="none" w:sz="0" w:space="0" w:color="auto"/>
            <w:bottom w:val="none" w:sz="0" w:space="0" w:color="auto"/>
            <w:right w:val="none" w:sz="0" w:space="0" w:color="auto"/>
          </w:divBdr>
          <w:divsChild>
            <w:div w:id="822509262">
              <w:marLeft w:val="0"/>
              <w:marRight w:val="0"/>
              <w:marTop w:val="0"/>
              <w:marBottom w:val="0"/>
              <w:divBdr>
                <w:top w:val="none" w:sz="0" w:space="0" w:color="auto"/>
                <w:left w:val="none" w:sz="0" w:space="0" w:color="auto"/>
                <w:bottom w:val="none" w:sz="0" w:space="0" w:color="auto"/>
                <w:right w:val="none" w:sz="0" w:space="0" w:color="auto"/>
              </w:divBdr>
            </w:div>
            <w:div w:id="1354306245">
              <w:marLeft w:val="0"/>
              <w:marRight w:val="0"/>
              <w:marTop w:val="0"/>
              <w:marBottom w:val="0"/>
              <w:divBdr>
                <w:top w:val="none" w:sz="0" w:space="0" w:color="auto"/>
                <w:left w:val="none" w:sz="0" w:space="0" w:color="auto"/>
                <w:bottom w:val="none" w:sz="0" w:space="0" w:color="auto"/>
                <w:right w:val="none" w:sz="0" w:space="0" w:color="auto"/>
              </w:divBdr>
            </w:div>
          </w:divsChild>
        </w:div>
        <w:div w:id="1591693622">
          <w:marLeft w:val="0"/>
          <w:marRight w:val="0"/>
          <w:marTop w:val="0"/>
          <w:marBottom w:val="0"/>
          <w:divBdr>
            <w:top w:val="none" w:sz="0" w:space="0" w:color="auto"/>
            <w:left w:val="none" w:sz="0" w:space="0" w:color="auto"/>
            <w:bottom w:val="none" w:sz="0" w:space="0" w:color="auto"/>
            <w:right w:val="none" w:sz="0" w:space="0" w:color="auto"/>
          </w:divBdr>
          <w:divsChild>
            <w:div w:id="1793985697">
              <w:marLeft w:val="0"/>
              <w:marRight w:val="0"/>
              <w:marTop w:val="0"/>
              <w:marBottom w:val="0"/>
              <w:divBdr>
                <w:top w:val="none" w:sz="0" w:space="0" w:color="auto"/>
                <w:left w:val="none" w:sz="0" w:space="0" w:color="auto"/>
                <w:bottom w:val="none" w:sz="0" w:space="0" w:color="auto"/>
                <w:right w:val="none" w:sz="0" w:space="0" w:color="auto"/>
              </w:divBdr>
            </w:div>
            <w:div w:id="450638619">
              <w:marLeft w:val="0"/>
              <w:marRight w:val="0"/>
              <w:marTop w:val="0"/>
              <w:marBottom w:val="0"/>
              <w:divBdr>
                <w:top w:val="none" w:sz="0" w:space="0" w:color="auto"/>
                <w:left w:val="none" w:sz="0" w:space="0" w:color="auto"/>
                <w:bottom w:val="none" w:sz="0" w:space="0" w:color="auto"/>
                <w:right w:val="none" w:sz="0" w:space="0" w:color="auto"/>
              </w:divBdr>
            </w:div>
            <w:div w:id="409884309">
              <w:marLeft w:val="0"/>
              <w:marRight w:val="0"/>
              <w:marTop w:val="0"/>
              <w:marBottom w:val="0"/>
              <w:divBdr>
                <w:top w:val="none" w:sz="0" w:space="0" w:color="auto"/>
                <w:left w:val="none" w:sz="0" w:space="0" w:color="auto"/>
                <w:bottom w:val="none" w:sz="0" w:space="0" w:color="auto"/>
                <w:right w:val="none" w:sz="0" w:space="0" w:color="auto"/>
              </w:divBdr>
            </w:div>
            <w:div w:id="650184437">
              <w:marLeft w:val="0"/>
              <w:marRight w:val="0"/>
              <w:marTop w:val="0"/>
              <w:marBottom w:val="0"/>
              <w:divBdr>
                <w:top w:val="none" w:sz="0" w:space="0" w:color="auto"/>
                <w:left w:val="none" w:sz="0" w:space="0" w:color="auto"/>
                <w:bottom w:val="none" w:sz="0" w:space="0" w:color="auto"/>
                <w:right w:val="none" w:sz="0" w:space="0" w:color="auto"/>
              </w:divBdr>
            </w:div>
          </w:divsChild>
        </w:div>
        <w:div w:id="1848590721">
          <w:marLeft w:val="0"/>
          <w:marRight w:val="0"/>
          <w:marTop w:val="0"/>
          <w:marBottom w:val="0"/>
          <w:divBdr>
            <w:top w:val="none" w:sz="0" w:space="0" w:color="auto"/>
            <w:left w:val="none" w:sz="0" w:space="0" w:color="auto"/>
            <w:bottom w:val="none" w:sz="0" w:space="0" w:color="auto"/>
            <w:right w:val="none" w:sz="0" w:space="0" w:color="auto"/>
          </w:divBdr>
          <w:divsChild>
            <w:div w:id="866993033">
              <w:marLeft w:val="0"/>
              <w:marRight w:val="0"/>
              <w:marTop w:val="0"/>
              <w:marBottom w:val="0"/>
              <w:divBdr>
                <w:top w:val="none" w:sz="0" w:space="0" w:color="auto"/>
                <w:left w:val="none" w:sz="0" w:space="0" w:color="auto"/>
                <w:bottom w:val="none" w:sz="0" w:space="0" w:color="auto"/>
                <w:right w:val="none" w:sz="0" w:space="0" w:color="auto"/>
              </w:divBdr>
            </w:div>
          </w:divsChild>
        </w:div>
        <w:div w:id="1028334560">
          <w:marLeft w:val="0"/>
          <w:marRight w:val="0"/>
          <w:marTop w:val="0"/>
          <w:marBottom w:val="0"/>
          <w:divBdr>
            <w:top w:val="none" w:sz="0" w:space="0" w:color="auto"/>
            <w:left w:val="none" w:sz="0" w:space="0" w:color="auto"/>
            <w:bottom w:val="none" w:sz="0" w:space="0" w:color="auto"/>
            <w:right w:val="none" w:sz="0" w:space="0" w:color="auto"/>
          </w:divBdr>
          <w:divsChild>
            <w:div w:id="487677623">
              <w:marLeft w:val="0"/>
              <w:marRight w:val="0"/>
              <w:marTop w:val="0"/>
              <w:marBottom w:val="0"/>
              <w:divBdr>
                <w:top w:val="none" w:sz="0" w:space="0" w:color="auto"/>
                <w:left w:val="none" w:sz="0" w:space="0" w:color="auto"/>
                <w:bottom w:val="none" w:sz="0" w:space="0" w:color="auto"/>
                <w:right w:val="none" w:sz="0" w:space="0" w:color="auto"/>
              </w:divBdr>
            </w:div>
            <w:div w:id="783616099">
              <w:marLeft w:val="0"/>
              <w:marRight w:val="0"/>
              <w:marTop w:val="0"/>
              <w:marBottom w:val="0"/>
              <w:divBdr>
                <w:top w:val="none" w:sz="0" w:space="0" w:color="auto"/>
                <w:left w:val="none" w:sz="0" w:space="0" w:color="auto"/>
                <w:bottom w:val="none" w:sz="0" w:space="0" w:color="auto"/>
                <w:right w:val="none" w:sz="0" w:space="0" w:color="auto"/>
              </w:divBdr>
            </w:div>
          </w:divsChild>
        </w:div>
        <w:div w:id="471138746">
          <w:marLeft w:val="0"/>
          <w:marRight w:val="0"/>
          <w:marTop w:val="0"/>
          <w:marBottom w:val="0"/>
          <w:divBdr>
            <w:top w:val="none" w:sz="0" w:space="0" w:color="auto"/>
            <w:left w:val="none" w:sz="0" w:space="0" w:color="auto"/>
            <w:bottom w:val="none" w:sz="0" w:space="0" w:color="auto"/>
            <w:right w:val="none" w:sz="0" w:space="0" w:color="auto"/>
          </w:divBdr>
          <w:divsChild>
            <w:div w:id="1311515458">
              <w:marLeft w:val="0"/>
              <w:marRight w:val="0"/>
              <w:marTop w:val="0"/>
              <w:marBottom w:val="0"/>
              <w:divBdr>
                <w:top w:val="none" w:sz="0" w:space="0" w:color="auto"/>
                <w:left w:val="none" w:sz="0" w:space="0" w:color="auto"/>
                <w:bottom w:val="none" w:sz="0" w:space="0" w:color="auto"/>
                <w:right w:val="none" w:sz="0" w:space="0" w:color="auto"/>
              </w:divBdr>
            </w:div>
          </w:divsChild>
        </w:div>
        <w:div w:id="2138987876">
          <w:marLeft w:val="0"/>
          <w:marRight w:val="0"/>
          <w:marTop w:val="0"/>
          <w:marBottom w:val="0"/>
          <w:divBdr>
            <w:top w:val="none" w:sz="0" w:space="0" w:color="auto"/>
            <w:left w:val="none" w:sz="0" w:space="0" w:color="auto"/>
            <w:bottom w:val="none" w:sz="0" w:space="0" w:color="auto"/>
            <w:right w:val="none" w:sz="0" w:space="0" w:color="auto"/>
          </w:divBdr>
          <w:divsChild>
            <w:div w:id="972448636">
              <w:marLeft w:val="0"/>
              <w:marRight w:val="0"/>
              <w:marTop w:val="0"/>
              <w:marBottom w:val="0"/>
              <w:divBdr>
                <w:top w:val="none" w:sz="0" w:space="0" w:color="auto"/>
                <w:left w:val="none" w:sz="0" w:space="0" w:color="auto"/>
                <w:bottom w:val="none" w:sz="0" w:space="0" w:color="auto"/>
                <w:right w:val="none" w:sz="0" w:space="0" w:color="auto"/>
              </w:divBdr>
            </w:div>
            <w:div w:id="599803615">
              <w:marLeft w:val="0"/>
              <w:marRight w:val="0"/>
              <w:marTop w:val="0"/>
              <w:marBottom w:val="0"/>
              <w:divBdr>
                <w:top w:val="none" w:sz="0" w:space="0" w:color="auto"/>
                <w:left w:val="none" w:sz="0" w:space="0" w:color="auto"/>
                <w:bottom w:val="none" w:sz="0" w:space="0" w:color="auto"/>
                <w:right w:val="none" w:sz="0" w:space="0" w:color="auto"/>
              </w:divBdr>
            </w:div>
          </w:divsChild>
        </w:div>
        <w:div w:id="997729891">
          <w:marLeft w:val="0"/>
          <w:marRight w:val="0"/>
          <w:marTop w:val="0"/>
          <w:marBottom w:val="0"/>
          <w:divBdr>
            <w:top w:val="none" w:sz="0" w:space="0" w:color="auto"/>
            <w:left w:val="none" w:sz="0" w:space="0" w:color="auto"/>
            <w:bottom w:val="none" w:sz="0" w:space="0" w:color="auto"/>
            <w:right w:val="none" w:sz="0" w:space="0" w:color="auto"/>
          </w:divBdr>
          <w:divsChild>
            <w:div w:id="1588415418">
              <w:marLeft w:val="0"/>
              <w:marRight w:val="0"/>
              <w:marTop w:val="0"/>
              <w:marBottom w:val="0"/>
              <w:divBdr>
                <w:top w:val="none" w:sz="0" w:space="0" w:color="auto"/>
                <w:left w:val="none" w:sz="0" w:space="0" w:color="auto"/>
                <w:bottom w:val="none" w:sz="0" w:space="0" w:color="auto"/>
                <w:right w:val="none" w:sz="0" w:space="0" w:color="auto"/>
              </w:divBdr>
            </w:div>
            <w:div w:id="841121522">
              <w:marLeft w:val="0"/>
              <w:marRight w:val="0"/>
              <w:marTop w:val="0"/>
              <w:marBottom w:val="0"/>
              <w:divBdr>
                <w:top w:val="none" w:sz="0" w:space="0" w:color="auto"/>
                <w:left w:val="none" w:sz="0" w:space="0" w:color="auto"/>
                <w:bottom w:val="none" w:sz="0" w:space="0" w:color="auto"/>
                <w:right w:val="none" w:sz="0" w:space="0" w:color="auto"/>
              </w:divBdr>
            </w:div>
          </w:divsChild>
        </w:div>
        <w:div w:id="900947369">
          <w:marLeft w:val="0"/>
          <w:marRight w:val="0"/>
          <w:marTop w:val="0"/>
          <w:marBottom w:val="0"/>
          <w:divBdr>
            <w:top w:val="none" w:sz="0" w:space="0" w:color="auto"/>
            <w:left w:val="none" w:sz="0" w:space="0" w:color="auto"/>
            <w:bottom w:val="none" w:sz="0" w:space="0" w:color="auto"/>
            <w:right w:val="none" w:sz="0" w:space="0" w:color="auto"/>
          </w:divBdr>
          <w:divsChild>
            <w:div w:id="1173686711">
              <w:marLeft w:val="0"/>
              <w:marRight w:val="0"/>
              <w:marTop w:val="0"/>
              <w:marBottom w:val="0"/>
              <w:divBdr>
                <w:top w:val="none" w:sz="0" w:space="0" w:color="auto"/>
                <w:left w:val="none" w:sz="0" w:space="0" w:color="auto"/>
                <w:bottom w:val="none" w:sz="0" w:space="0" w:color="auto"/>
                <w:right w:val="none" w:sz="0" w:space="0" w:color="auto"/>
              </w:divBdr>
            </w:div>
          </w:divsChild>
        </w:div>
        <w:div w:id="1338532571">
          <w:marLeft w:val="0"/>
          <w:marRight w:val="0"/>
          <w:marTop w:val="0"/>
          <w:marBottom w:val="0"/>
          <w:divBdr>
            <w:top w:val="none" w:sz="0" w:space="0" w:color="auto"/>
            <w:left w:val="none" w:sz="0" w:space="0" w:color="auto"/>
            <w:bottom w:val="none" w:sz="0" w:space="0" w:color="auto"/>
            <w:right w:val="none" w:sz="0" w:space="0" w:color="auto"/>
          </w:divBdr>
          <w:divsChild>
            <w:div w:id="1145585957">
              <w:marLeft w:val="0"/>
              <w:marRight w:val="0"/>
              <w:marTop w:val="0"/>
              <w:marBottom w:val="0"/>
              <w:divBdr>
                <w:top w:val="none" w:sz="0" w:space="0" w:color="auto"/>
                <w:left w:val="none" w:sz="0" w:space="0" w:color="auto"/>
                <w:bottom w:val="none" w:sz="0" w:space="0" w:color="auto"/>
                <w:right w:val="none" w:sz="0" w:space="0" w:color="auto"/>
              </w:divBdr>
            </w:div>
          </w:divsChild>
        </w:div>
        <w:div w:id="1342968628">
          <w:marLeft w:val="0"/>
          <w:marRight w:val="0"/>
          <w:marTop w:val="0"/>
          <w:marBottom w:val="0"/>
          <w:divBdr>
            <w:top w:val="none" w:sz="0" w:space="0" w:color="auto"/>
            <w:left w:val="none" w:sz="0" w:space="0" w:color="auto"/>
            <w:bottom w:val="none" w:sz="0" w:space="0" w:color="auto"/>
            <w:right w:val="none" w:sz="0" w:space="0" w:color="auto"/>
          </w:divBdr>
          <w:divsChild>
            <w:div w:id="265429063">
              <w:marLeft w:val="0"/>
              <w:marRight w:val="0"/>
              <w:marTop w:val="0"/>
              <w:marBottom w:val="0"/>
              <w:divBdr>
                <w:top w:val="none" w:sz="0" w:space="0" w:color="auto"/>
                <w:left w:val="none" w:sz="0" w:space="0" w:color="auto"/>
                <w:bottom w:val="none" w:sz="0" w:space="0" w:color="auto"/>
                <w:right w:val="none" w:sz="0" w:space="0" w:color="auto"/>
              </w:divBdr>
            </w:div>
            <w:div w:id="1703093609">
              <w:marLeft w:val="0"/>
              <w:marRight w:val="0"/>
              <w:marTop w:val="0"/>
              <w:marBottom w:val="0"/>
              <w:divBdr>
                <w:top w:val="none" w:sz="0" w:space="0" w:color="auto"/>
                <w:left w:val="none" w:sz="0" w:space="0" w:color="auto"/>
                <w:bottom w:val="none" w:sz="0" w:space="0" w:color="auto"/>
                <w:right w:val="none" w:sz="0" w:space="0" w:color="auto"/>
              </w:divBdr>
            </w:div>
          </w:divsChild>
        </w:div>
        <w:div w:id="163280760">
          <w:marLeft w:val="0"/>
          <w:marRight w:val="0"/>
          <w:marTop w:val="0"/>
          <w:marBottom w:val="0"/>
          <w:divBdr>
            <w:top w:val="none" w:sz="0" w:space="0" w:color="auto"/>
            <w:left w:val="none" w:sz="0" w:space="0" w:color="auto"/>
            <w:bottom w:val="none" w:sz="0" w:space="0" w:color="auto"/>
            <w:right w:val="none" w:sz="0" w:space="0" w:color="auto"/>
          </w:divBdr>
          <w:divsChild>
            <w:div w:id="799762922">
              <w:marLeft w:val="0"/>
              <w:marRight w:val="0"/>
              <w:marTop w:val="0"/>
              <w:marBottom w:val="0"/>
              <w:divBdr>
                <w:top w:val="none" w:sz="0" w:space="0" w:color="auto"/>
                <w:left w:val="none" w:sz="0" w:space="0" w:color="auto"/>
                <w:bottom w:val="none" w:sz="0" w:space="0" w:color="auto"/>
                <w:right w:val="none" w:sz="0" w:space="0" w:color="auto"/>
              </w:divBdr>
            </w:div>
            <w:div w:id="1262490142">
              <w:marLeft w:val="0"/>
              <w:marRight w:val="0"/>
              <w:marTop w:val="0"/>
              <w:marBottom w:val="0"/>
              <w:divBdr>
                <w:top w:val="none" w:sz="0" w:space="0" w:color="auto"/>
                <w:left w:val="none" w:sz="0" w:space="0" w:color="auto"/>
                <w:bottom w:val="none" w:sz="0" w:space="0" w:color="auto"/>
                <w:right w:val="none" w:sz="0" w:space="0" w:color="auto"/>
              </w:divBdr>
            </w:div>
          </w:divsChild>
        </w:div>
        <w:div w:id="1128016289">
          <w:marLeft w:val="0"/>
          <w:marRight w:val="0"/>
          <w:marTop w:val="0"/>
          <w:marBottom w:val="0"/>
          <w:divBdr>
            <w:top w:val="none" w:sz="0" w:space="0" w:color="auto"/>
            <w:left w:val="none" w:sz="0" w:space="0" w:color="auto"/>
            <w:bottom w:val="none" w:sz="0" w:space="0" w:color="auto"/>
            <w:right w:val="none" w:sz="0" w:space="0" w:color="auto"/>
          </w:divBdr>
          <w:divsChild>
            <w:div w:id="1422337969">
              <w:marLeft w:val="0"/>
              <w:marRight w:val="0"/>
              <w:marTop w:val="0"/>
              <w:marBottom w:val="0"/>
              <w:divBdr>
                <w:top w:val="none" w:sz="0" w:space="0" w:color="auto"/>
                <w:left w:val="none" w:sz="0" w:space="0" w:color="auto"/>
                <w:bottom w:val="none" w:sz="0" w:space="0" w:color="auto"/>
                <w:right w:val="none" w:sz="0" w:space="0" w:color="auto"/>
              </w:divBdr>
            </w:div>
            <w:div w:id="1309937039">
              <w:marLeft w:val="0"/>
              <w:marRight w:val="0"/>
              <w:marTop w:val="0"/>
              <w:marBottom w:val="0"/>
              <w:divBdr>
                <w:top w:val="none" w:sz="0" w:space="0" w:color="auto"/>
                <w:left w:val="none" w:sz="0" w:space="0" w:color="auto"/>
                <w:bottom w:val="none" w:sz="0" w:space="0" w:color="auto"/>
                <w:right w:val="none" w:sz="0" w:space="0" w:color="auto"/>
              </w:divBdr>
            </w:div>
          </w:divsChild>
        </w:div>
        <w:div w:id="2014601256">
          <w:marLeft w:val="0"/>
          <w:marRight w:val="0"/>
          <w:marTop w:val="0"/>
          <w:marBottom w:val="0"/>
          <w:divBdr>
            <w:top w:val="none" w:sz="0" w:space="0" w:color="auto"/>
            <w:left w:val="none" w:sz="0" w:space="0" w:color="auto"/>
            <w:bottom w:val="none" w:sz="0" w:space="0" w:color="auto"/>
            <w:right w:val="none" w:sz="0" w:space="0" w:color="auto"/>
          </w:divBdr>
          <w:divsChild>
            <w:div w:id="528959614">
              <w:marLeft w:val="0"/>
              <w:marRight w:val="0"/>
              <w:marTop w:val="0"/>
              <w:marBottom w:val="0"/>
              <w:divBdr>
                <w:top w:val="none" w:sz="0" w:space="0" w:color="auto"/>
                <w:left w:val="none" w:sz="0" w:space="0" w:color="auto"/>
                <w:bottom w:val="none" w:sz="0" w:space="0" w:color="auto"/>
                <w:right w:val="none" w:sz="0" w:space="0" w:color="auto"/>
              </w:divBdr>
            </w:div>
            <w:div w:id="384984817">
              <w:marLeft w:val="0"/>
              <w:marRight w:val="0"/>
              <w:marTop w:val="0"/>
              <w:marBottom w:val="0"/>
              <w:divBdr>
                <w:top w:val="none" w:sz="0" w:space="0" w:color="auto"/>
                <w:left w:val="none" w:sz="0" w:space="0" w:color="auto"/>
                <w:bottom w:val="none" w:sz="0" w:space="0" w:color="auto"/>
                <w:right w:val="none" w:sz="0" w:space="0" w:color="auto"/>
              </w:divBdr>
            </w:div>
            <w:div w:id="1506439469">
              <w:marLeft w:val="0"/>
              <w:marRight w:val="0"/>
              <w:marTop w:val="0"/>
              <w:marBottom w:val="0"/>
              <w:divBdr>
                <w:top w:val="none" w:sz="0" w:space="0" w:color="auto"/>
                <w:left w:val="none" w:sz="0" w:space="0" w:color="auto"/>
                <w:bottom w:val="none" w:sz="0" w:space="0" w:color="auto"/>
                <w:right w:val="none" w:sz="0" w:space="0" w:color="auto"/>
              </w:divBdr>
            </w:div>
          </w:divsChild>
        </w:div>
        <w:div w:id="693502136">
          <w:marLeft w:val="0"/>
          <w:marRight w:val="0"/>
          <w:marTop w:val="0"/>
          <w:marBottom w:val="0"/>
          <w:divBdr>
            <w:top w:val="none" w:sz="0" w:space="0" w:color="auto"/>
            <w:left w:val="none" w:sz="0" w:space="0" w:color="auto"/>
            <w:bottom w:val="none" w:sz="0" w:space="0" w:color="auto"/>
            <w:right w:val="none" w:sz="0" w:space="0" w:color="auto"/>
          </w:divBdr>
          <w:divsChild>
            <w:div w:id="2085254407">
              <w:marLeft w:val="0"/>
              <w:marRight w:val="0"/>
              <w:marTop w:val="0"/>
              <w:marBottom w:val="0"/>
              <w:divBdr>
                <w:top w:val="none" w:sz="0" w:space="0" w:color="auto"/>
                <w:left w:val="none" w:sz="0" w:space="0" w:color="auto"/>
                <w:bottom w:val="none" w:sz="0" w:space="0" w:color="auto"/>
                <w:right w:val="none" w:sz="0" w:space="0" w:color="auto"/>
              </w:divBdr>
            </w:div>
          </w:divsChild>
        </w:div>
        <w:div w:id="137116729">
          <w:marLeft w:val="0"/>
          <w:marRight w:val="0"/>
          <w:marTop w:val="0"/>
          <w:marBottom w:val="0"/>
          <w:divBdr>
            <w:top w:val="none" w:sz="0" w:space="0" w:color="auto"/>
            <w:left w:val="none" w:sz="0" w:space="0" w:color="auto"/>
            <w:bottom w:val="none" w:sz="0" w:space="0" w:color="auto"/>
            <w:right w:val="none" w:sz="0" w:space="0" w:color="auto"/>
          </w:divBdr>
          <w:divsChild>
            <w:div w:id="673534691">
              <w:marLeft w:val="0"/>
              <w:marRight w:val="0"/>
              <w:marTop w:val="0"/>
              <w:marBottom w:val="0"/>
              <w:divBdr>
                <w:top w:val="none" w:sz="0" w:space="0" w:color="auto"/>
                <w:left w:val="none" w:sz="0" w:space="0" w:color="auto"/>
                <w:bottom w:val="none" w:sz="0" w:space="0" w:color="auto"/>
                <w:right w:val="none" w:sz="0" w:space="0" w:color="auto"/>
              </w:divBdr>
            </w:div>
            <w:div w:id="1941067195">
              <w:marLeft w:val="0"/>
              <w:marRight w:val="0"/>
              <w:marTop w:val="0"/>
              <w:marBottom w:val="0"/>
              <w:divBdr>
                <w:top w:val="none" w:sz="0" w:space="0" w:color="auto"/>
                <w:left w:val="none" w:sz="0" w:space="0" w:color="auto"/>
                <w:bottom w:val="none" w:sz="0" w:space="0" w:color="auto"/>
                <w:right w:val="none" w:sz="0" w:space="0" w:color="auto"/>
              </w:divBdr>
            </w:div>
          </w:divsChild>
        </w:div>
        <w:div w:id="2118867386">
          <w:marLeft w:val="0"/>
          <w:marRight w:val="0"/>
          <w:marTop w:val="0"/>
          <w:marBottom w:val="0"/>
          <w:divBdr>
            <w:top w:val="none" w:sz="0" w:space="0" w:color="auto"/>
            <w:left w:val="none" w:sz="0" w:space="0" w:color="auto"/>
            <w:bottom w:val="none" w:sz="0" w:space="0" w:color="auto"/>
            <w:right w:val="none" w:sz="0" w:space="0" w:color="auto"/>
          </w:divBdr>
          <w:divsChild>
            <w:div w:id="2000644810">
              <w:marLeft w:val="0"/>
              <w:marRight w:val="0"/>
              <w:marTop w:val="0"/>
              <w:marBottom w:val="0"/>
              <w:divBdr>
                <w:top w:val="none" w:sz="0" w:space="0" w:color="auto"/>
                <w:left w:val="none" w:sz="0" w:space="0" w:color="auto"/>
                <w:bottom w:val="none" w:sz="0" w:space="0" w:color="auto"/>
                <w:right w:val="none" w:sz="0" w:space="0" w:color="auto"/>
              </w:divBdr>
            </w:div>
          </w:divsChild>
        </w:div>
        <w:div w:id="1214393341">
          <w:marLeft w:val="0"/>
          <w:marRight w:val="0"/>
          <w:marTop w:val="0"/>
          <w:marBottom w:val="0"/>
          <w:divBdr>
            <w:top w:val="none" w:sz="0" w:space="0" w:color="auto"/>
            <w:left w:val="none" w:sz="0" w:space="0" w:color="auto"/>
            <w:bottom w:val="none" w:sz="0" w:space="0" w:color="auto"/>
            <w:right w:val="none" w:sz="0" w:space="0" w:color="auto"/>
          </w:divBdr>
          <w:divsChild>
            <w:div w:id="1748111312">
              <w:marLeft w:val="0"/>
              <w:marRight w:val="0"/>
              <w:marTop w:val="0"/>
              <w:marBottom w:val="0"/>
              <w:divBdr>
                <w:top w:val="none" w:sz="0" w:space="0" w:color="auto"/>
                <w:left w:val="none" w:sz="0" w:space="0" w:color="auto"/>
                <w:bottom w:val="none" w:sz="0" w:space="0" w:color="auto"/>
                <w:right w:val="none" w:sz="0" w:space="0" w:color="auto"/>
              </w:divBdr>
            </w:div>
            <w:div w:id="824931655">
              <w:marLeft w:val="0"/>
              <w:marRight w:val="0"/>
              <w:marTop w:val="0"/>
              <w:marBottom w:val="0"/>
              <w:divBdr>
                <w:top w:val="none" w:sz="0" w:space="0" w:color="auto"/>
                <w:left w:val="none" w:sz="0" w:space="0" w:color="auto"/>
                <w:bottom w:val="none" w:sz="0" w:space="0" w:color="auto"/>
                <w:right w:val="none" w:sz="0" w:space="0" w:color="auto"/>
              </w:divBdr>
            </w:div>
          </w:divsChild>
        </w:div>
        <w:div w:id="654069152">
          <w:marLeft w:val="0"/>
          <w:marRight w:val="0"/>
          <w:marTop w:val="0"/>
          <w:marBottom w:val="0"/>
          <w:divBdr>
            <w:top w:val="none" w:sz="0" w:space="0" w:color="auto"/>
            <w:left w:val="none" w:sz="0" w:space="0" w:color="auto"/>
            <w:bottom w:val="none" w:sz="0" w:space="0" w:color="auto"/>
            <w:right w:val="none" w:sz="0" w:space="0" w:color="auto"/>
          </w:divBdr>
          <w:divsChild>
            <w:div w:id="608319256">
              <w:marLeft w:val="0"/>
              <w:marRight w:val="0"/>
              <w:marTop w:val="0"/>
              <w:marBottom w:val="0"/>
              <w:divBdr>
                <w:top w:val="none" w:sz="0" w:space="0" w:color="auto"/>
                <w:left w:val="none" w:sz="0" w:space="0" w:color="auto"/>
                <w:bottom w:val="none" w:sz="0" w:space="0" w:color="auto"/>
                <w:right w:val="none" w:sz="0" w:space="0" w:color="auto"/>
              </w:divBdr>
            </w:div>
            <w:div w:id="745763719">
              <w:marLeft w:val="0"/>
              <w:marRight w:val="0"/>
              <w:marTop w:val="0"/>
              <w:marBottom w:val="0"/>
              <w:divBdr>
                <w:top w:val="none" w:sz="0" w:space="0" w:color="auto"/>
                <w:left w:val="none" w:sz="0" w:space="0" w:color="auto"/>
                <w:bottom w:val="none" w:sz="0" w:space="0" w:color="auto"/>
                <w:right w:val="none" w:sz="0" w:space="0" w:color="auto"/>
              </w:divBdr>
            </w:div>
          </w:divsChild>
        </w:div>
        <w:div w:id="995844288">
          <w:marLeft w:val="0"/>
          <w:marRight w:val="0"/>
          <w:marTop w:val="0"/>
          <w:marBottom w:val="0"/>
          <w:divBdr>
            <w:top w:val="none" w:sz="0" w:space="0" w:color="auto"/>
            <w:left w:val="none" w:sz="0" w:space="0" w:color="auto"/>
            <w:bottom w:val="none" w:sz="0" w:space="0" w:color="auto"/>
            <w:right w:val="none" w:sz="0" w:space="0" w:color="auto"/>
          </w:divBdr>
          <w:divsChild>
            <w:div w:id="580411120">
              <w:marLeft w:val="0"/>
              <w:marRight w:val="0"/>
              <w:marTop w:val="0"/>
              <w:marBottom w:val="0"/>
              <w:divBdr>
                <w:top w:val="none" w:sz="0" w:space="0" w:color="auto"/>
                <w:left w:val="none" w:sz="0" w:space="0" w:color="auto"/>
                <w:bottom w:val="none" w:sz="0" w:space="0" w:color="auto"/>
                <w:right w:val="none" w:sz="0" w:space="0" w:color="auto"/>
              </w:divBdr>
            </w:div>
            <w:div w:id="1201282802">
              <w:marLeft w:val="0"/>
              <w:marRight w:val="0"/>
              <w:marTop w:val="0"/>
              <w:marBottom w:val="0"/>
              <w:divBdr>
                <w:top w:val="none" w:sz="0" w:space="0" w:color="auto"/>
                <w:left w:val="none" w:sz="0" w:space="0" w:color="auto"/>
                <w:bottom w:val="none" w:sz="0" w:space="0" w:color="auto"/>
                <w:right w:val="none" w:sz="0" w:space="0" w:color="auto"/>
              </w:divBdr>
            </w:div>
            <w:div w:id="826172631">
              <w:marLeft w:val="0"/>
              <w:marRight w:val="0"/>
              <w:marTop w:val="0"/>
              <w:marBottom w:val="0"/>
              <w:divBdr>
                <w:top w:val="none" w:sz="0" w:space="0" w:color="auto"/>
                <w:left w:val="none" w:sz="0" w:space="0" w:color="auto"/>
                <w:bottom w:val="none" w:sz="0" w:space="0" w:color="auto"/>
                <w:right w:val="none" w:sz="0" w:space="0" w:color="auto"/>
              </w:divBdr>
            </w:div>
          </w:divsChild>
        </w:div>
        <w:div w:id="1528715473">
          <w:marLeft w:val="0"/>
          <w:marRight w:val="0"/>
          <w:marTop w:val="0"/>
          <w:marBottom w:val="0"/>
          <w:divBdr>
            <w:top w:val="none" w:sz="0" w:space="0" w:color="auto"/>
            <w:left w:val="none" w:sz="0" w:space="0" w:color="auto"/>
            <w:bottom w:val="none" w:sz="0" w:space="0" w:color="auto"/>
            <w:right w:val="none" w:sz="0" w:space="0" w:color="auto"/>
          </w:divBdr>
          <w:divsChild>
            <w:div w:id="1436368212">
              <w:marLeft w:val="0"/>
              <w:marRight w:val="0"/>
              <w:marTop w:val="0"/>
              <w:marBottom w:val="0"/>
              <w:divBdr>
                <w:top w:val="none" w:sz="0" w:space="0" w:color="auto"/>
                <w:left w:val="none" w:sz="0" w:space="0" w:color="auto"/>
                <w:bottom w:val="none" w:sz="0" w:space="0" w:color="auto"/>
                <w:right w:val="none" w:sz="0" w:space="0" w:color="auto"/>
              </w:divBdr>
            </w:div>
          </w:divsChild>
        </w:div>
        <w:div w:id="200822497">
          <w:marLeft w:val="0"/>
          <w:marRight w:val="0"/>
          <w:marTop w:val="0"/>
          <w:marBottom w:val="0"/>
          <w:divBdr>
            <w:top w:val="none" w:sz="0" w:space="0" w:color="auto"/>
            <w:left w:val="none" w:sz="0" w:space="0" w:color="auto"/>
            <w:bottom w:val="none" w:sz="0" w:space="0" w:color="auto"/>
            <w:right w:val="none" w:sz="0" w:space="0" w:color="auto"/>
          </w:divBdr>
          <w:divsChild>
            <w:div w:id="1674067287">
              <w:marLeft w:val="0"/>
              <w:marRight w:val="0"/>
              <w:marTop w:val="0"/>
              <w:marBottom w:val="0"/>
              <w:divBdr>
                <w:top w:val="none" w:sz="0" w:space="0" w:color="auto"/>
                <w:left w:val="none" w:sz="0" w:space="0" w:color="auto"/>
                <w:bottom w:val="none" w:sz="0" w:space="0" w:color="auto"/>
                <w:right w:val="none" w:sz="0" w:space="0" w:color="auto"/>
              </w:divBdr>
            </w:div>
            <w:div w:id="1376463431">
              <w:marLeft w:val="0"/>
              <w:marRight w:val="0"/>
              <w:marTop w:val="0"/>
              <w:marBottom w:val="0"/>
              <w:divBdr>
                <w:top w:val="none" w:sz="0" w:space="0" w:color="auto"/>
                <w:left w:val="none" w:sz="0" w:space="0" w:color="auto"/>
                <w:bottom w:val="none" w:sz="0" w:space="0" w:color="auto"/>
                <w:right w:val="none" w:sz="0" w:space="0" w:color="auto"/>
              </w:divBdr>
            </w:div>
          </w:divsChild>
        </w:div>
        <w:div w:id="1874614986">
          <w:marLeft w:val="0"/>
          <w:marRight w:val="0"/>
          <w:marTop w:val="0"/>
          <w:marBottom w:val="0"/>
          <w:divBdr>
            <w:top w:val="none" w:sz="0" w:space="0" w:color="auto"/>
            <w:left w:val="none" w:sz="0" w:space="0" w:color="auto"/>
            <w:bottom w:val="none" w:sz="0" w:space="0" w:color="auto"/>
            <w:right w:val="none" w:sz="0" w:space="0" w:color="auto"/>
          </w:divBdr>
          <w:divsChild>
            <w:div w:id="439953994">
              <w:marLeft w:val="0"/>
              <w:marRight w:val="0"/>
              <w:marTop w:val="0"/>
              <w:marBottom w:val="0"/>
              <w:divBdr>
                <w:top w:val="none" w:sz="0" w:space="0" w:color="auto"/>
                <w:left w:val="none" w:sz="0" w:space="0" w:color="auto"/>
                <w:bottom w:val="none" w:sz="0" w:space="0" w:color="auto"/>
                <w:right w:val="none" w:sz="0" w:space="0" w:color="auto"/>
              </w:divBdr>
            </w:div>
          </w:divsChild>
        </w:div>
        <w:div w:id="1542740816">
          <w:marLeft w:val="0"/>
          <w:marRight w:val="0"/>
          <w:marTop w:val="0"/>
          <w:marBottom w:val="0"/>
          <w:divBdr>
            <w:top w:val="none" w:sz="0" w:space="0" w:color="auto"/>
            <w:left w:val="none" w:sz="0" w:space="0" w:color="auto"/>
            <w:bottom w:val="none" w:sz="0" w:space="0" w:color="auto"/>
            <w:right w:val="none" w:sz="0" w:space="0" w:color="auto"/>
          </w:divBdr>
          <w:divsChild>
            <w:div w:id="169956631">
              <w:marLeft w:val="0"/>
              <w:marRight w:val="0"/>
              <w:marTop w:val="0"/>
              <w:marBottom w:val="0"/>
              <w:divBdr>
                <w:top w:val="none" w:sz="0" w:space="0" w:color="auto"/>
                <w:left w:val="none" w:sz="0" w:space="0" w:color="auto"/>
                <w:bottom w:val="none" w:sz="0" w:space="0" w:color="auto"/>
                <w:right w:val="none" w:sz="0" w:space="0" w:color="auto"/>
              </w:divBdr>
            </w:div>
            <w:div w:id="101846753">
              <w:marLeft w:val="0"/>
              <w:marRight w:val="0"/>
              <w:marTop w:val="0"/>
              <w:marBottom w:val="0"/>
              <w:divBdr>
                <w:top w:val="none" w:sz="0" w:space="0" w:color="auto"/>
                <w:left w:val="none" w:sz="0" w:space="0" w:color="auto"/>
                <w:bottom w:val="none" w:sz="0" w:space="0" w:color="auto"/>
                <w:right w:val="none" w:sz="0" w:space="0" w:color="auto"/>
              </w:divBdr>
            </w:div>
          </w:divsChild>
        </w:div>
        <w:div w:id="1555845604">
          <w:marLeft w:val="0"/>
          <w:marRight w:val="0"/>
          <w:marTop w:val="0"/>
          <w:marBottom w:val="0"/>
          <w:divBdr>
            <w:top w:val="none" w:sz="0" w:space="0" w:color="auto"/>
            <w:left w:val="none" w:sz="0" w:space="0" w:color="auto"/>
            <w:bottom w:val="none" w:sz="0" w:space="0" w:color="auto"/>
            <w:right w:val="none" w:sz="0" w:space="0" w:color="auto"/>
          </w:divBdr>
          <w:divsChild>
            <w:div w:id="988098696">
              <w:marLeft w:val="0"/>
              <w:marRight w:val="0"/>
              <w:marTop w:val="0"/>
              <w:marBottom w:val="0"/>
              <w:divBdr>
                <w:top w:val="none" w:sz="0" w:space="0" w:color="auto"/>
                <w:left w:val="none" w:sz="0" w:space="0" w:color="auto"/>
                <w:bottom w:val="none" w:sz="0" w:space="0" w:color="auto"/>
                <w:right w:val="none" w:sz="0" w:space="0" w:color="auto"/>
              </w:divBdr>
            </w:div>
            <w:div w:id="1439910983">
              <w:marLeft w:val="0"/>
              <w:marRight w:val="0"/>
              <w:marTop w:val="0"/>
              <w:marBottom w:val="0"/>
              <w:divBdr>
                <w:top w:val="none" w:sz="0" w:space="0" w:color="auto"/>
                <w:left w:val="none" w:sz="0" w:space="0" w:color="auto"/>
                <w:bottom w:val="none" w:sz="0" w:space="0" w:color="auto"/>
                <w:right w:val="none" w:sz="0" w:space="0" w:color="auto"/>
              </w:divBdr>
            </w:div>
          </w:divsChild>
        </w:div>
        <w:div w:id="977076886">
          <w:marLeft w:val="0"/>
          <w:marRight w:val="0"/>
          <w:marTop w:val="0"/>
          <w:marBottom w:val="0"/>
          <w:divBdr>
            <w:top w:val="none" w:sz="0" w:space="0" w:color="auto"/>
            <w:left w:val="none" w:sz="0" w:space="0" w:color="auto"/>
            <w:bottom w:val="none" w:sz="0" w:space="0" w:color="auto"/>
            <w:right w:val="none" w:sz="0" w:space="0" w:color="auto"/>
          </w:divBdr>
          <w:divsChild>
            <w:div w:id="761533428">
              <w:marLeft w:val="0"/>
              <w:marRight w:val="0"/>
              <w:marTop w:val="0"/>
              <w:marBottom w:val="0"/>
              <w:divBdr>
                <w:top w:val="none" w:sz="0" w:space="0" w:color="auto"/>
                <w:left w:val="none" w:sz="0" w:space="0" w:color="auto"/>
                <w:bottom w:val="none" w:sz="0" w:space="0" w:color="auto"/>
                <w:right w:val="none" w:sz="0" w:space="0" w:color="auto"/>
              </w:divBdr>
            </w:div>
            <w:div w:id="175733391">
              <w:marLeft w:val="0"/>
              <w:marRight w:val="0"/>
              <w:marTop w:val="0"/>
              <w:marBottom w:val="0"/>
              <w:divBdr>
                <w:top w:val="none" w:sz="0" w:space="0" w:color="auto"/>
                <w:left w:val="none" w:sz="0" w:space="0" w:color="auto"/>
                <w:bottom w:val="none" w:sz="0" w:space="0" w:color="auto"/>
                <w:right w:val="none" w:sz="0" w:space="0" w:color="auto"/>
              </w:divBdr>
            </w:div>
            <w:div w:id="1763144202">
              <w:marLeft w:val="0"/>
              <w:marRight w:val="0"/>
              <w:marTop w:val="0"/>
              <w:marBottom w:val="0"/>
              <w:divBdr>
                <w:top w:val="none" w:sz="0" w:space="0" w:color="auto"/>
                <w:left w:val="none" w:sz="0" w:space="0" w:color="auto"/>
                <w:bottom w:val="none" w:sz="0" w:space="0" w:color="auto"/>
                <w:right w:val="none" w:sz="0" w:space="0" w:color="auto"/>
              </w:divBdr>
            </w:div>
            <w:div w:id="294257278">
              <w:marLeft w:val="0"/>
              <w:marRight w:val="0"/>
              <w:marTop w:val="0"/>
              <w:marBottom w:val="0"/>
              <w:divBdr>
                <w:top w:val="none" w:sz="0" w:space="0" w:color="auto"/>
                <w:left w:val="none" w:sz="0" w:space="0" w:color="auto"/>
                <w:bottom w:val="none" w:sz="0" w:space="0" w:color="auto"/>
                <w:right w:val="none" w:sz="0" w:space="0" w:color="auto"/>
              </w:divBdr>
            </w:div>
            <w:div w:id="394358233">
              <w:marLeft w:val="0"/>
              <w:marRight w:val="0"/>
              <w:marTop w:val="0"/>
              <w:marBottom w:val="0"/>
              <w:divBdr>
                <w:top w:val="none" w:sz="0" w:space="0" w:color="auto"/>
                <w:left w:val="none" w:sz="0" w:space="0" w:color="auto"/>
                <w:bottom w:val="none" w:sz="0" w:space="0" w:color="auto"/>
                <w:right w:val="none" w:sz="0" w:space="0" w:color="auto"/>
              </w:divBdr>
            </w:div>
            <w:div w:id="1080832532">
              <w:marLeft w:val="0"/>
              <w:marRight w:val="0"/>
              <w:marTop w:val="0"/>
              <w:marBottom w:val="0"/>
              <w:divBdr>
                <w:top w:val="none" w:sz="0" w:space="0" w:color="auto"/>
                <w:left w:val="none" w:sz="0" w:space="0" w:color="auto"/>
                <w:bottom w:val="none" w:sz="0" w:space="0" w:color="auto"/>
                <w:right w:val="none" w:sz="0" w:space="0" w:color="auto"/>
              </w:divBdr>
            </w:div>
            <w:div w:id="1243904651">
              <w:marLeft w:val="0"/>
              <w:marRight w:val="0"/>
              <w:marTop w:val="0"/>
              <w:marBottom w:val="0"/>
              <w:divBdr>
                <w:top w:val="none" w:sz="0" w:space="0" w:color="auto"/>
                <w:left w:val="none" w:sz="0" w:space="0" w:color="auto"/>
                <w:bottom w:val="none" w:sz="0" w:space="0" w:color="auto"/>
                <w:right w:val="none" w:sz="0" w:space="0" w:color="auto"/>
              </w:divBdr>
            </w:div>
            <w:div w:id="1537572744">
              <w:marLeft w:val="0"/>
              <w:marRight w:val="0"/>
              <w:marTop w:val="0"/>
              <w:marBottom w:val="0"/>
              <w:divBdr>
                <w:top w:val="none" w:sz="0" w:space="0" w:color="auto"/>
                <w:left w:val="none" w:sz="0" w:space="0" w:color="auto"/>
                <w:bottom w:val="none" w:sz="0" w:space="0" w:color="auto"/>
                <w:right w:val="none" w:sz="0" w:space="0" w:color="auto"/>
              </w:divBdr>
            </w:div>
            <w:div w:id="768475375">
              <w:marLeft w:val="0"/>
              <w:marRight w:val="0"/>
              <w:marTop w:val="0"/>
              <w:marBottom w:val="0"/>
              <w:divBdr>
                <w:top w:val="none" w:sz="0" w:space="0" w:color="auto"/>
                <w:left w:val="none" w:sz="0" w:space="0" w:color="auto"/>
                <w:bottom w:val="none" w:sz="0" w:space="0" w:color="auto"/>
                <w:right w:val="none" w:sz="0" w:space="0" w:color="auto"/>
              </w:divBdr>
            </w:div>
            <w:div w:id="1221597956">
              <w:marLeft w:val="0"/>
              <w:marRight w:val="0"/>
              <w:marTop w:val="0"/>
              <w:marBottom w:val="0"/>
              <w:divBdr>
                <w:top w:val="none" w:sz="0" w:space="0" w:color="auto"/>
                <w:left w:val="none" w:sz="0" w:space="0" w:color="auto"/>
                <w:bottom w:val="none" w:sz="0" w:space="0" w:color="auto"/>
                <w:right w:val="none" w:sz="0" w:space="0" w:color="auto"/>
              </w:divBdr>
            </w:div>
            <w:div w:id="2060858582">
              <w:marLeft w:val="0"/>
              <w:marRight w:val="0"/>
              <w:marTop w:val="0"/>
              <w:marBottom w:val="0"/>
              <w:divBdr>
                <w:top w:val="none" w:sz="0" w:space="0" w:color="auto"/>
                <w:left w:val="none" w:sz="0" w:space="0" w:color="auto"/>
                <w:bottom w:val="none" w:sz="0" w:space="0" w:color="auto"/>
                <w:right w:val="none" w:sz="0" w:space="0" w:color="auto"/>
              </w:divBdr>
            </w:div>
            <w:div w:id="2052726174">
              <w:marLeft w:val="0"/>
              <w:marRight w:val="0"/>
              <w:marTop w:val="0"/>
              <w:marBottom w:val="0"/>
              <w:divBdr>
                <w:top w:val="none" w:sz="0" w:space="0" w:color="auto"/>
                <w:left w:val="none" w:sz="0" w:space="0" w:color="auto"/>
                <w:bottom w:val="none" w:sz="0" w:space="0" w:color="auto"/>
                <w:right w:val="none" w:sz="0" w:space="0" w:color="auto"/>
              </w:divBdr>
            </w:div>
            <w:div w:id="1445080145">
              <w:marLeft w:val="0"/>
              <w:marRight w:val="0"/>
              <w:marTop w:val="0"/>
              <w:marBottom w:val="0"/>
              <w:divBdr>
                <w:top w:val="none" w:sz="0" w:space="0" w:color="auto"/>
                <w:left w:val="none" w:sz="0" w:space="0" w:color="auto"/>
                <w:bottom w:val="none" w:sz="0" w:space="0" w:color="auto"/>
                <w:right w:val="none" w:sz="0" w:space="0" w:color="auto"/>
              </w:divBdr>
            </w:div>
          </w:divsChild>
        </w:div>
        <w:div w:id="315493002">
          <w:marLeft w:val="0"/>
          <w:marRight w:val="0"/>
          <w:marTop w:val="0"/>
          <w:marBottom w:val="0"/>
          <w:divBdr>
            <w:top w:val="none" w:sz="0" w:space="0" w:color="auto"/>
            <w:left w:val="none" w:sz="0" w:space="0" w:color="auto"/>
            <w:bottom w:val="none" w:sz="0" w:space="0" w:color="auto"/>
            <w:right w:val="none" w:sz="0" w:space="0" w:color="auto"/>
          </w:divBdr>
          <w:divsChild>
            <w:div w:id="1287618062">
              <w:marLeft w:val="0"/>
              <w:marRight w:val="0"/>
              <w:marTop w:val="0"/>
              <w:marBottom w:val="0"/>
              <w:divBdr>
                <w:top w:val="none" w:sz="0" w:space="0" w:color="auto"/>
                <w:left w:val="none" w:sz="0" w:space="0" w:color="auto"/>
                <w:bottom w:val="none" w:sz="0" w:space="0" w:color="auto"/>
                <w:right w:val="none" w:sz="0" w:space="0" w:color="auto"/>
              </w:divBdr>
            </w:div>
          </w:divsChild>
        </w:div>
        <w:div w:id="1117682008">
          <w:marLeft w:val="0"/>
          <w:marRight w:val="0"/>
          <w:marTop w:val="0"/>
          <w:marBottom w:val="0"/>
          <w:divBdr>
            <w:top w:val="none" w:sz="0" w:space="0" w:color="auto"/>
            <w:left w:val="none" w:sz="0" w:space="0" w:color="auto"/>
            <w:bottom w:val="none" w:sz="0" w:space="0" w:color="auto"/>
            <w:right w:val="none" w:sz="0" w:space="0" w:color="auto"/>
          </w:divBdr>
          <w:divsChild>
            <w:div w:id="1816296454">
              <w:marLeft w:val="0"/>
              <w:marRight w:val="0"/>
              <w:marTop w:val="0"/>
              <w:marBottom w:val="0"/>
              <w:divBdr>
                <w:top w:val="none" w:sz="0" w:space="0" w:color="auto"/>
                <w:left w:val="none" w:sz="0" w:space="0" w:color="auto"/>
                <w:bottom w:val="none" w:sz="0" w:space="0" w:color="auto"/>
                <w:right w:val="none" w:sz="0" w:space="0" w:color="auto"/>
              </w:divBdr>
            </w:div>
            <w:div w:id="328099358">
              <w:marLeft w:val="0"/>
              <w:marRight w:val="0"/>
              <w:marTop w:val="0"/>
              <w:marBottom w:val="0"/>
              <w:divBdr>
                <w:top w:val="none" w:sz="0" w:space="0" w:color="auto"/>
                <w:left w:val="none" w:sz="0" w:space="0" w:color="auto"/>
                <w:bottom w:val="none" w:sz="0" w:space="0" w:color="auto"/>
                <w:right w:val="none" w:sz="0" w:space="0" w:color="auto"/>
              </w:divBdr>
            </w:div>
          </w:divsChild>
        </w:div>
        <w:div w:id="630016996">
          <w:marLeft w:val="0"/>
          <w:marRight w:val="0"/>
          <w:marTop w:val="0"/>
          <w:marBottom w:val="0"/>
          <w:divBdr>
            <w:top w:val="none" w:sz="0" w:space="0" w:color="auto"/>
            <w:left w:val="none" w:sz="0" w:space="0" w:color="auto"/>
            <w:bottom w:val="none" w:sz="0" w:space="0" w:color="auto"/>
            <w:right w:val="none" w:sz="0" w:space="0" w:color="auto"/>
          </w:divBdr>
          <w:divsChild>
            <w:div w:id="1491095026">
              <w:marLeft w:val="0"/>
              <w:marRight w:val="0"/>
              <w:marTop w:val="0"/>
              <w:marBottom w:val="0"/>
              <w:divBdr>
                <w:top w:val="none" w:sz="0" w:space="0" w:color="auto"/>
                <w:left w:val="none" w:sz="0" w:space="0" w:color="auto"/>
                <w:bottom w:val="none" w:sz="0" w:space="0" w:color="auto"/>
                <w:right w:val="none" w:sz="0" w:space="0" w:color="auto"/>
              </w:divBdr>
            </w:div>
            <w:div w:id="1387140325">
              <w:marLeft w:val="0"/>
              <w:marRight w:val="0"/>
              <w:marTop w:val="0"/>
              <w:marBottom w:val="0"/>
              <w:divBdr>
                <w:top w:val="none" w:sz="0" w:space="0" w:color="auto"/>
                <w:left w:val="none" w:sz="0" w:space="0" w:color="auto"/>
                <w:bottom w:val="none" w:sz="0" w:space="0" w:color="auto"/>
                <w:right w:val="none" w:sz="0" w:space="0" w:color="auto"/>
              </w:divBdr>
            </w:div>
          </w:divsChild>
        </w:div>
        <w:div w:id="1700936401">
          <w:marLeft w:val="0"/>
          <w:marRight w:val="0"/>
          <w:marTop w:val="0"/>
          <w:marBottom w:val="0"/>
          <w:divBdr>
            <w:top w:val="none" w:sz="0" w:space="0" w:color="auto"/>
            <w:left w:val="none" w:sz="0" w:space="0" w:color="auto"/>
            <w:bottom w:val="none" w:sz="0" w:space="0" w:color="auto"/>
            <w:right w:val="none" w:sz="0" w:space="0" w:color="auto"/>
          </w:divBdr>
          <w:divsChild>
            <w:div w:id="184490374">
              <w:marLeft w:val="0"/>
              <w:marRight w:val="0"/>
              <w:marTop w:val="0"/>
              <w:marBottom w:val="0"/>
              <w:divBdr>
                <w:top w:val="none" w:sz="0" w:space="0" w:color="auto"/>
                <w:left w:val="none" w:sz="0" w:space="0" w:color="auto"/>
                <w:bottom w:val="none" w:sz="0" w:space="0" w:color="auto"/>
                <w:right w:val="none" w:sz="0" w:space="0" w:color="auto"/>
              </w:divBdr>
            </w:div>
            <w:div w:id="913008870">
              <w:marLeft w:val="0"/>
              <w:marRight w:val="0"/>
              <w:marTop w:val="0"/>
              <w:marBottom w:val="0"/>
              <w:divBdr>
                <w:top w:val="none" w:sz="0" w:space="0" w:color="auto"/>
                <w:left w:val="none" w:sz="0" w:space="0" w:color="auto"/>
                <w:bottom w:val="none" w:sz="0" w:space="0" w:color="auto"/>
                <w:right w:val="none" w:sz="0" w:space="0" w:color="auto"/>
              </w:divBdr>
            </w:div>
          </w:divsChild>
        </w:div>
        <w:div w:id="2063628104">
          <w:marLeft w:val="0"/>
          <w:marRight w:val="0"/>
          <w:marTop w:val="0"/>
          <w:marBottom w:val="0"/>
          <w:divBdr>
            <w:top w:val="none" w:sz="0" w:space="0" w:color="auto"/>
            <w:left w:val="none" w:sz="0" w:space="0" w:color="auto"/>
            <w:bottom w:val="none" w:sz="0" w:space="0" w:color="auto"/>
            <w:right w:val="none" w:sz="0" w:space="0" w:color="auto"/>
          </w:divBdr>
          <w:divsChild>
            <w:div w:id="2049797614">
              <w:marLeft w:val="0"/>
              <w:marRight w:val="0"/>
              <w:marTop w:val="0"/>
              <w:marBottom w:val="0"/>
              <w:divBdr>
                <w:top w:val="none" w:sz="0" w:space="0" w:color="auto"/>
                <w:left w:val="none" w:sz="0" w:space="0" w:color="auto"/>
                <w:bottom w:val="none" w:sz="0" w:space="0" w:color="auto"/>
                <w:right w:val="none" w:sz="0" w:space="0" w:color="auto"/>
              </w:divBdr>
            </w:div>
          </w:divsChild>
        </w:div>
        <w:div w:id="107244673">
          <w:marLeft w:val="0"/>
          <w:marRight w:val="0"/>
          <w:marTop w:val="0"/>
          <w:marBottom w:val="0"/>
          <w:divBdr>
            <w:top w:val="none" w:sz="0" w:space="0" w:color="auto"/>
            <w:left w:val="none" w:sz="0" w:space="0" w:color="auto"/>
            <w:bottom w:val="none" w:sz="0" w:space="0" w:color="auto"/>
            <w:right w:val="none" w:sz="0" w:space="0" w:color="auto"/>
          </w:divBdr>
          <w:divsChild>
            <w:div w:id="794100533">
              <w:marLeft w:val="0"/>
              <w:marRight w:val="0"/>
              <w:marTop w:val="0"/>
              <w:marBottom w:val="0"/>
              <w:divBdr>
                <w:top w:val="none" w:sz="0" w:space="0" w:color="auto"/>
                <w:left w:val="none" w:sz="0" w:space="0" w:color="auto"/>
                <w:bottom w:val="none" w:sz="0" w:space="0" w:color="auto"/>
                <w:right w:val="none" w:sz="0" w:space="0" w:color="auto"/>
              </w:divBdr>
            </w:div>
            <w:div w:id="571083787">
              <w:marLeft w:val="0"/>
              <w:marRight w:val="0"/>
              <w:marTop w:val="0"/>
              <w:marBottom w:val="0"/>
              <w:divBdr>
                <w:top w:val="none" w:sz="0" w:space="0" w:color="auto"/>
                <w:left w:val="none" w:sz="0" w:space="0" w:color="auto"/>
                <w:bottom w:val="none" w:sz="0" w:space="0" w:color="auto"/>
                <w:right w:val="none" w:sz="0" w:space="0" w:color="auto"/>
              </w:divBdr>
            </w:div>
          </w:divsChild>
        </w:div>
        <w:div w:id="1098327134">
          <w:marLeft w:val="0"/>
          <w:marRight w:val="0"/>
          <w:marTop w:val="0"/>
          <w:marBottom w:val="0"/>
          <w:divBdr>
            <w:top w:val="none" w:sz="0" w:space="0" w:color="auto"/>
            <w:left w:val="none" w:sz="0" w:space="0" w:color="auto"/>
            <w:bottom w:val="none" w:sz="0" w:space="0" w:color="auto"/>
            <w:right w:val="none" w:sz="0" w:space="0" w:color="auto"/>
          </w:divBdr>
          <w:divsChild>
            <w:div w:id="1139222165">
              <w:marLeft w:val="0"/>
              <w:marRight w:val="0"/>
              <w:marTop w:val="0"/>
              <w:marBottom w:val="0"/>
              <w:divBdr>
                <w:top w:val="none" w:sz="0" w:space="0" w:color="auto"/>
                <w:left w:val="none" w:sz="0" w:space="0" w:color="auto"/>
                <w:bottom w:val="none" w:sz="0" w:space="0" w:color="auto"/>
                <w:right w:val="none" w:sz="0" w:space="0" w:color="auto"/>
              </w:divBdr>
            </w:div>
            <w:div w:id="1031881120">
              <w:marLeft w:val="0"/>
              <w:marRight w:val="0"/>
              <w:marTop w:val="0"/>
              <w:marBottom w:val="0"/>
              <w:divBdr>
                <w:top w:val="none" w:sz="0" w:space="0" w:color="auto"/>
                <w:left w:val="none" w:sz="0" w:space="0" w:color="auto"/>
                <w:bottom w:val="none" w:sz="0" w:space="0" w:color="auto"/>
                <w:right w:val="none" w:sz="0" w:space="0" w:color="auto"/>
              </w:divBdr>
            </w:div>
          </w:divsChild>
        </w:div>
        <w:div w:id="1304236821">
          <w:marLeft w:val="0"/>
          <w:marRight w:val="0"/>
          <w:marTop w:val="0"/>
          <w:marBottom w:val="0"/>
          <w:divBdr>
            <w:top w:val="none" w:sz="0" w:space="0" w:color="auto"/>
            <w:left w:val="none" w:sz="0" w:space="0" w:color="auto"/>
            <w:bottom w:val="none" w:sz="0" w:space="0" w:color="auto"/>
            <w:right w:val="none" w:sz="0" w:space="0" w:color="auto"/>
          </w:divBdr>
          <w:divsChild>
            <w:div w:id="937954636">
              <w:marLeft w:val="0"/>
              <w:marRight w:val="0"/>
              <w:marTop w:val="0"/>
              <w:marBottom w:val="0"/>
              <w:divBdr>
                <w:top w:val="none" w:sz="0" w:space="0" w:color="auto"/>
                <w:left w:val="none" w:sz="0" w:space="0" w:color="auto"/>
                <w:bottom w:val="none" w:sz="0" w:space="0" w:color="auto"/>
                <w:right w:val="none" w:sz="0" w:space="0" w:color="auto"/>
              </w:divBdr>
            </w:div>
            <w:div w:id="455678916">
              <w:marLeft w:val="0"/>
              <w:marRight w:val="0"/>
              <w:marTop w:val="0"/>
              <w:marBottom w:val="0"/>
              <w:divBdr>
                <w:top w:val="none" w:sz="0" w:space="0" w:color="auto"/>
                <w:left w:val="none" w:sz="0" w:space="0" w:color="auto"/>
                <w:bottom w:val="none" w:sz="0" w:space="0" w:color="auto"/>
                <w:right w:val="none" w:sz="0" w:space="0" w:color="auto"/>
              </w:divBdr>
            </w:div>
            <w:div w:id="1243683199">
              <w:marLeft w:val="0"/>
              <w:marRight w:val="0"/>
              <w:marTop w:val="0"/>
              <w:marBottom w:val="0"/>
              <w:divBdr>
                <w:top w:val="none" w:sz="0" w:space="0" w:color="auto"/>
                <w:left w:val="none" w:sz="0" w:space="0" w:color="auto"/>
                <w:bottom w:val="none" w:sz="0" w:space="0" w:color="auto"/>
                <w:right w:val="none" w:sz="0" w:space="0" w:color="auto"/>
              </w:divBdr>
            </w:div>
            <w:div w:id="913511771">
              <w:marLeft w:val="0"/>
              <w:marRight w:val="0"/>
              <w:marTop w:val="0"/>
              <w:marBottom w:val="0"/>
              <w:divBdr>
                <w:top w:val="none" w:sz="0" w:space="0" w:color="auto"/>
                <w:left w:val="none" w:sz="0" w:space="0" w:color="auto"/>
                <w:bottom w:val="none" w:sz="0" w:space="0" w:color="auto"/>
                <w:right w:val="none" w:sz="0" w:space="0" w:color="auto"/>
              </w:divBdr>
            </w:div>
            <w:div w:id="1494179915">
              <w:marLeft w:val="0"/>
              <w:marRight w:val="0"/>
              <w:marTop w:val="0"/>
              <w:marBottom w:val="0"/>
              <w:divBdr>
                <w:top w:val="none" w:sz="0" w:space="0" w:color="auto"/>
                <w:left w:val="none" w:sz="0" w:space="0" w:color="auto"/>
                <w:bottom w:val="none" w:sz="0" w:space="0" w:color="auto"/>
                <w:right w:val="none" w:sz="0" w:space="0" w:color="auto"/>
              </w:divBdr>
            </w:div>
            <w:div w:id="1175728627">
              <w:marLeft w:val="0"/>
              <w:marRight w:val="0"/>
              <w:marTop w:val="0"/>
              <w:marBottom w:val="0"/>
              <w:divBdr>
                <w:top w:val="none" w:sz="0" w:space="0" w:color="auto"/>
                <w:left w:val="none" w:sz="0" w:space="0" w:color="auto"/>
                <w:bottom w:val="none" w:sz="0" w:space="0" w:color="auto"/>
                <w:right w:val="none" w:sz="0" w:space="0" w:color="auto"/>
              </w:divBdr>
            </w:div>
            <w:div w:id="1093743944">
              <w:marLeft w:val="0"/>
              <w:marRight w:val="0"/>
              <w:marTop w:val="0"/>
              <w:marBottom w:val="0"/>
              <w:divBdr>
                <w:top w:val="none" w:sz="0" w:space="0" w:color="auto"/>
                <w:left w:val="none" w:sz="0" w:space="0" w:color="auto"/>
                <w:bottom w:val="none" w:sz="0" w:space="0" w:color="auto"/>
                <w:right w:val="none" w:sz="0" w:space="0" w:color="auto"/>
              </w:divBdr>
            </w:div>
            <w:div w:id="477111660">
              <w:marLeft w:val="0"/>
              <w:marRight w:val="0"/>
              <w:marTop w:val="0"/>
              <w:marBottom w:val="0"/>
              <w:divBdr>
                <w:top w:val="none" w:sz="0" w:space="0" w:color="auto"/>
                <w:left w:val="none" w:sz="0" w:space="0" w:color="auto"/>
                <w:bottom w:val="none" w:sz="0" w:space="0" w:color="auto"/>
                <w:right w:val="none" w:sz="0" w:space="0" w:color="auto"/>
              </w:divBdr>
            </w:div>
            <w:div w:id="979505789">
              <w:marLeft w:val="0"/>
              <w:marRight w:val="0"/>
              <w:marTop w:val="0"/>
              <w:marBottom w:val="0"/>
              <w:divBdr>
                <w:top w:val="none" w:sz="0" w:space="0" w:color="auto"/>
                <w:left w:val="none" w:sz="0" w:space="0" w:color="auto"/>
                <w:bottom w:val="none" w:sz="0" w:space="0" w:color="auto"/>
                <w:right w:val="none" w:sz="0" w:space="0" w:color="auto"/>
              </w:divBdr>
            </w:div>
            <w:div w:id="1149009691">
              <w:marLeft w:val="0"/>
              <w:marRight w:val="0"/>
              <w:marTop w:val="0"/>
              <w:marBottom w:val="0"/>
              <w:divBdr>
                <w:top w:val="none" w:sz="0" w:space="0" w:color="auto"/>
                <w:left w:val="none" w:sz="0" w:space="0" w:color="auto"/>
                <w:bottom w:val="none" w:sz="0" w:space="0" w:color="auto"/>
                <w:right w:val="none" w:sz="0" w:space="0" w:color="auto"/>
              </w:divBdr>
            </w:div>
          </w:divsChild>
        </w:div>
        <w:div w:id="828717862">
          <w:marLeft w:val="0"/>
          <w:marRight w:val="0"/>
          <w:marTop w:val="0"/>
          <w:marBottom w:val="0"/>
          <w:divBdr>
            <w:top w:val="none" w:sz="0" w:space="0" w:color="auto"/>
            <w:left w:val="none" w:sz="0" w:space="0" w:color="auto"/>
            <w:bottom w:val="none" w:sz="0" w:space="0" w:color="auto"/>
            <w:right w:val="none" w:sz="0" w:space="0" w:color="auto"/>
          </w:divBdr>
          <w:divsChild>
            <w:div w:id="394281396">
              <w:marLeft w:val="0"/>
              <w:marRight w:val="0"/>
              <w:marTop w:val="0"/>
              <w:marBottom w:val="0"/>
              <w:divBdr>
                <w:top w:val="none" w:sz="0" w:space="0" w:color="auto"/>
                <w:left w:val="none" w:sz="0" w:space="0" w:color="auto"/>
                <w:bottom w:val="none" w:sz="0" w:space="0" w:color="auto"/>
                <w:right w:val="none" w:sz="0" w:space="0" w:color="auto"/>
              </w:divBdr>
            </w:div>
          </w:divsChild>
        </w:div>
        <w:div w:id="1543052699">
          <w:marLeft w:val="0"/>
          <w:marRight w:val="0"/>
          <w:marTop w:val="0"/>
          <w:marBottom w:val="0"/>
          <w:divBdr>
            <w:top w:val="none" w:sz="0" w:space="0" w:color="auto"/>
            <w:left w:val="none" w:sz="0" w:space="0" w:color="auto"/>
            <w:bottom w:val="none" w:sz="0" w:space="0" w:color="auto"/>
            <w:right w:val="none" w:sz="0" w:space="0" w:color="auto"/>
          </w:divBdr>
          <w:divsChild>
            <w:div w:id="696614363">
              <w:marLeft w:val="0"/>
              <w:marRight w:val="0"/>
              <w:marTop w:val="0"/>
              <w:marBottom w:val="0"/>
              <w:divBdr>
                <w:top w:val="none" w:sz="0" w:space="0" w:color="auto"/>
                <w:left w:val="none" w:sz="0" w:space="0" w:color="auto"/>
                <w:bottom w:val="none" w:sz="0" w:space="0" w:color="auto"/>
                <w:right w:val="none" w:sz="0" w:space="0" w:color="auto"/>
              </w:divBdr>
            </w:div>
            <w:div w:id="1991597552">
              <w:marLeft w:val="0"/>
              <w:marRight w:val="0"/>
              <w:marTop w:val="0"/>
              <w:marBottom w:val="0"/>
              <w:divBdr>
                <w:top w:val="none" w:sz="0" w:space="0" w:color="auto"/>
                <w:left w:val="none" w:sz="0" w:space="0" w:color="auto"/>
                <w:bottom w:val="none" w:sz="0" w:space="0" w:color="auto"/>
                <w:right w:val="none" w:sz="0" w:space="0" w:color="auto"/>
              </w:divBdr>
            </w:div>
          </w:divsChild>
        </w:div>
        <w:div w:id="199055709">
          <w:marLeft w:val="0"/>
          <w:marRight w:val="0"/>
          <w:marTop w:val="0"/>
          <w:marBottom w:val="0"/>
          <w:divBdr>
            <w:top w:val="none" w:sz="0" w:space="0" w:color="auto"/>
            <w:left w:val="none" w:sz="0" w:space="0" w:color="auto"/>
            <w:bottom w:val="none" w:sz="0" w:space="0" w:color="auto"/>
            <w:right w:val="none" w:sz="0" w:space="0" w:color="auto"/>
          </w:divBdr>
          <w:divsChild>
            <w:div w:id="1613054839">
              <w:marLeft w:val="0"/>
              <w:marRight w:val="0"/>
              <w:marTop w:val="0"/>
              <w:marBottom w:val="0"/>
              <w:divBdr>
                <w:top w:val="none" w:sz="0" w:space="0" w:color="auto"/>
                <w:left w:val="none" w:sz="0" w:space="0" w:color="auto"/>
                <w:bottom w:val="none" w:sz="0" w:space="0" w:color="auto"/>
                <w:right w:val="none" w:sz="0" w:space="0" w:color="auto"/>
              </w:divBdr>
            </w:div>
            <w:div w:id="1414544476">
              <w:marLeft w:val="0"/>
              <w:marRight w:val="0"/>
              <w:marTop w:val="0"/>
              <w:marBottom w:val="0"/>
              <w:divBdr>
                <w:top w:val="none" w:sz="0" w:space="0" w:color="auto"/>
                <w:left w:val="none" w:sz="0" w:space="0" w:color="auto"/>
                <w:bottom w:val="none" w:sz="0" w:space="0" w:color="auto"/>
                <w:right w:val="none" w:sz="0" w:space="0" w:color="auto"/>
              </w:divBdr>
            </w:div>
            <w:div w:id="968779022">
              <w:marLeft w:val="0"/>
              <w:marRight w:val="0"/>
              <w:marTop w:val="0"/>
              <w:marBottom w:val="0"/>
              <w:divBdr>
                <w:top w:val="none" w:sz="0" w:space="0" w:color="auto"/>
                <w:left w:val="none" w:sz="0" w:space="0" w:color="auto"/>
                <w:bottom w:val="none" w:sz="0" w:space="0" w:color="auto"/>
                <w:right w:val="none" w:sz="0" w:space="0" w:color="auto"/>
              </w:divBdr>
            </w:div>
            <w:div w:id="1900820287">
              <w:marLeft w:val="0"/>
              <w:marRight w:val="0"/>
              <w:marTop w:val="0"/>
              <w:marBottom w:val="0"/>
              <w:divBdr>
                <w:top w:val="none" w:sz="0" w:space="0" w:color="auto"/>
                <w:left w:val="none" w:sz="0" w:space="0" w:color="auto"/>
                <w:bottom w:val="none" w:sz="0" w:space="0" w:color="auto"/>
                <w:right w:val="none" w:sz="0" w:space="0" w:color="auto"/>
              </w:divBdr>
            </w:div>
          </w:divsChild>
        </w:div>
        <w:div w:id="1869027070">
          <w:marLeft w:val="0"/>
          <w:marRight w:val="0"/>
          <w:marTop w:val="0"/>
          <w:marBottom w:val="0"/>
          <w:divBdr>
            <w:top w:val="none" w:sz="0" w:space="0" w:color="auto"/>
            <w:left w:val="none" w:sz="0" w:space="0" w:color="auto"/>
            <w:bottom w:val="none" w:sz="0" w:space="0" w:color="auto"/>
            <w:right w:val="none" w:sz="0" w:space="0" w:color="auto"/>
          </w:divBdr>
          <w:divsChild>
            <w:div w:id="2024017122">
              <w:marLeft w:val="0"/>
              <w:marRight w:val="0"/>
              <w:marTop w:val="0"/>
              <w:marBottom w:val="0"/>
              <w:divBdr>
                <w:top w:val="none" w:sz="0" w:space="0" w:color="auto"/>
                <w:left w:val="none" w:sz="0" w:space="0" w:color="auto"/>
                <w:bottom w:val="none" w:sz="0" w:space="0" w:color="auto"/>
                <w:right w:val="none" w:sz="0" w:space="0" w:color="auto"/>
              </w:divBdr>
            </w:div>
            <w:div w:id="869949159">
              <w:marLeft w:val="0"/>
              <w:marRight w:val="0"/>
              <w:marTop w:val="0"/>
              <w:marBottom w:val="0"/>
              <w:divBdr>
                <w:top w:val="none" w:sz="0" w:space="0" w:color="auto"/>
                <w:left w:val="none" w:sz="0" w:space="0" w:color="auto"/>
                <w:bottom w:val="none" w:sz="0" w:space="0" w:color="auto"/>
                <w:right w:val="none" w:sz="0" w:space="0" w:color="auto"/>
              </w:divBdr>
            </w:div>
          </w:divsChild>
        </w:div>
        <w:div w:id="228348998">
          <w:marLeft w:val="0"/>
          <w:marRight w:val="0"/>
          <w:marTop w:val="0"/>
          <w:marBottom w:val="0"/>
          <w:divBdr>
            <w:top w:val="none" w:sz="0" w:space="0" w:color="auto"/>
            <w:left w:val="none" w:sz="0" w:space="0" w:color="auto"/>
            <w:bottom w:val="none" w:sz="0" w:space="0" w:color="auto"/>
            <w:right w:val="none" w:sz="0" w:space="0" w:color="auto"/>
          </w:divBdr>
          <w:divsChild>
            <w:div w:id="701395072">
              <w:marLeft w:val="0"/>
              <w:marRight w:val="0"/>
              <w:marTop w:val="0"/>
              <w:marBottom w:val="0"/>
              <w:divBdr>
                <w:top w:val="none" w:sz="0" w:space="0" w:color="auto"/>
                <w:left w:val="none" w:sz="0" w:space="0" w:color="auto"/>
                <w:bottom w:val="none" w:sz="0" w:space="0" w:color="auto"/>
                <w:right w:val="none" w:sz="0" w:space="0" w:color="auto"/>
              </w:divBdr>
            </w:div>
          </w:divsChild>
        </w:div>
        <w:div w:id="70196149">
          <w:marLeft w:val="0"/>
          <w:marRight w:val="0"/>
          <w:marTop w:val="0"/>
          <w:marBottom w:val="0"/>
          <w:divBdr>
            <w:top w:val="none" w:sz="0" w:space="0" w:color="auto"/>
            <w:left w:val="none" w:sz="0" w:space="0" w:color="auto"/>
            <w:bottom w:val="none" w:sz="0" w:space="0" w:color="auto"/>
            <w:right w:val="none" w:sz="0" w:space="0" w:color="auto"/>
          </w:divBdr>
          <w:divsChild>
            <w:div w:id="450561977">
              <w:marLeft w:val="0"/>
              <w:marRight w:val="0"/>
              <w:marTop w:val="0"/>
              <w:marBottom w:val="0"/>
              <w:divBdr>
                <w:top w:val="none" w:sz="0" w:space="0" w:color="auto"/>
                <w:left w:val="none" w:sz="0" w:space="0" w:color="auto"/>
                <w:bottom w:val="none" w:sz="0" w:space="0" w:color="auto"/>
                <w:right w:val="none" w:sz="0" w:space="0" w:color="auto"/>
              </w:divBdr>
            </w:div>
            <w:div w:id="1374307259">
              <w:marLeft w:val="0"/>
              <w:marRight w:val="0"/>
              <w:marTop w:val="0"/>
              <w:marBottom w:val="0"/>
              <w:divBdr>
                <w:top w:val="none" w:sz="0" w:space="0" w:color="auto"/>
                <w:left w:val="none" w:sz="0" w:space="0" w:color="auto"/>
                <w:bottom w:val="none" w:sz="0" w:space="0" w:color="auto"/>
                <w:right w:val="none" w:sz="0" w:space="0" w:color="auto"/>
              </w:divBdr>
            </w:div>
          </w:divsChild>
        </w:div>
        <w:div w:id="557395507">
          <w:marLeft w:val="0"/>
          <w:marRight w:val="0"/>
          <w:marTop w:val="0"/>
          <w:marBottom w:val="0"/>
          <w:divBdr>
            <w:top w:val="none" w:sz="0" w:space="0" w:color="auto"/>
            <w:left w:val="none" w:sz="0" w:space="0" w:color="auto"/>
            <w:bottom w:val="none" w:sz="0" w:space="0" w:color="auto"/>
            <w:right w:val="none" w:sz="0" w:space="0" w:color="auto"/>
          </w:divBdr>
          <w:divsChild>
            <w:div w:id="2075932733">
              <w:marLeft w:val="0"/>
              <w:marRight w:val="0"/>
              <w:marTop w:val="0"/>
              <w:marBottom w:val="0"/>
              <w:divBdr>
                <w:top w:val="none" w:sz="0" w:space="0" w:color="auto"/>
                <w:left w:val="none" w:sz="0" w:space="0" w:color="auto"/>
                <w:bottom w:val="none" w:sz="0" w:space="0" w:color="auto"/>
                <w:right w:val="none" w:sz="0" w:space="0" w:color="auto"/>
              </w:divBdr>
            </w:div>
            <w:div w:id="266163894">
              <w:marLeft w:val="0"/>
              <w:marRight w:val="0"/>
              <w:marTop w:val="0"/>
              <w:marBottom w:val="0"/>
              <w:divBdr>
                <w:top w:val="none" w:sz="0" w:space="0" w:color="auto"/>
                <w:left w:val="none" w:sz="0" w:space="0" w:color="auto"/>
                <w:bottom w:val="none" w:sz="0" w:space="0" w:color="auto"/>
                <w:right w:val="none" w:sz="0" w:space="0" w:color="auto"/>
              </w:divBdr>
            </w:div>
          </w:divsChild>
        </w:div>
        <w:div w:id="1629239437">
          <w:marLeft w:val="0"/>
          <w:marRight w:val="0"/>
          <w:marTop w:val="0"/>
          <w:marBottom w:val="0"/>
          <w:divBdr>
            <w:top w:val="none" w:sz="0" w:space="0" w:color="auto"/>
            <w:left w:val="none" w:sz="0" w:space="0" w:color="auto"/>
            <w:bottom w:val="none" w:sz="0" w:space="0" w:color="auto"/>
            <w:right w:val="none" w:sz="0" w:space="0" w:color="auto"/>
          </w:divBdr>
          <w:divsChild>
            <w:div w:id="1795295947">
              <w:marLeft w:val="0"/>
              <w:marRight w:val="0"/>
              <w:marTop w:val="0"/>
              <w:marBottom w:val="0"/>
              <w:divBdr>
                <w:top w:val="none" w:sz="0" w:space="0" w:color="auto"/>
                <w:left w:val="none" w:sz="0" w:space="0" w:color="auto"/>
                <w:bottom w:val="none" w:sz="0" w:space="0" w:color="auto"/>
                <w:right w:val="none" w:sz="0" w:space="0" w:color="auto"/>
              </w:divBdr>
            </w:div>
            <w:div w:id="263655682">
              <w:marLeft w:val="0"/>
              <w:marRight w:val="0"/>
              <w:marTop w:val="0"/>
              <w:marBottom w:val="0"/>
              <w:divBdr>
                <w:top w:val="none" w:sz="0" w:space="0" w:color="auto"/>
                <w:left w:val="none" w:sz="0" w:space="0" w:color="auto"/>
                <w:bottom w:val="none" w:sz="0" w:space="0" w:color="auto"/>
                <w:right w:val="none" w:sz="0" w:space="0" w:color="auto"/>
              </w:divBdr>
            </w:div>
            <w:div w:id="1992515674">
              <w:marLeft w:val="0"/>
              <w:marRight w:val="0"/>
              <w:marTop w:val="0"/>
              <w:marBottom w:val="0"/>
              <w:divBdr>
                <w:top w:val="none" w:sz="0" w:space="0" w:color="auto"/>
                <w:left w:val="none" w:sz="0" w:space="0" w:color="auto"/>
                <w:bottom w:val="none" w:sz="0" w:space="0" w:color="auto"/>
                <w:right w:val="none" w:sz="0" w:space="0" w:color="auto"/>
              </w:divBdr>
            </w:div>
            <w:div w:id="1893496114">
              <w:marLeft w:val="0"/>
              <w:marRight w:val="0"/>
              <w:marTop w:val="0"/>
              <w:marBottom w:val="0"/>
              <w:divBdr>
                <w:top w:val="none" w:sz="0" w:space="0" w:color="auto"/>
                <w:left w:val="none" w:sz="0" w:space="0" w:color="auto"/>
                <w:bottom w:val="none" w:sz="0" w:space="0" w:color="auto"/>
                <w:right w:val="none" w:sz="0" w:space="0" w:color="auto"/>
              </w:divBdr>
            </w:div>
            <w:div w:id="943658107">
              <w:marLeft w:val="0"/>
              <w:marRight w:val="0"/>
              <w:marTop w:val="0"/>
              <w:marBottom w:val="0"/>
              <w:divBdr>
                <w:top w:val="none" w:sz="0" w:space="0" w:color="auto"/>
                <w:left w:val="none" w:sz="0" w:space="0" w:color="auto"/>
                <w:bottom w:val="none" w:sz="0" w:space="0" w:color="auto"/>
                <w:right w:val="none" w:sz="0" w:space="0" w:color="auto"/>
              </w:divBdr>
            </w:div>
            <w:div w:id="1289434872">
              <w:marLeft w:val="0"/>
              <w:marRight w:val="0"/>
              <w:marTop w:val="0"/>
              <w:marBottom w:val="0"/>
              <w:divBdr>
                <w:top w:val="none" w:sz="0" w:space="0" w:color="auto"/>
                <w:left w:val="none" w:sz="0" w:space="0" w:color="auto"/>
                <w:bottom w:val="none" w:sz="0" w:space="0" w:color="auto"/>
                <w:right w:val="none" w:sz="0" w:space="0" w:color="auto"/>
              </w:divBdr>
            </w:div>
            <w:div w:id="1663973848">
              <w:marLeft w:val="0"/>
              <w:marRight w:val="0"/>
              <w:marTop w:val="0"/>
              <w:marBottom w:val="0"/>
              <w:divBdr>
                <w:top w:val="none" w:sz="0" w:space="0" w:color="auto"/>
                <w:left w:val="none" w:sz="0" w:space="0" w:color="auto"/>
                <w:bottom w:val="none" w:sz="0" w:space="0" w:color="auto"/>
                <w:right w:val="none" w:sz="0" w:space="0" w:color="auto"/>
              </w:divBdr>
            </w:div>
            <w:div w:id="739139175">
              <w:marLeft w:val="0"/>
              <w:marRight w:val="0"/>
              <w:marTop w:val="0"/>
              <w:marBottom w:val="0"/>
              <w:divBdr>
                <w:top w:val="none" w:sz="0" w:space="0" w:color="auto"/>
                <w:left w:val="none" w:sz="0" w:space="0" w:color="auto"/>
                <w:bottom w:val="none" w:sz="0" w:space="0" w:color="auto"/>
                <w:right w:val="none" w:sz="0" w:space="0" w:color="auto"/>
              </w:divBdr>
            </w:div>
            <w:div w:id="980041374">
              <w:marLeft w:val="0"/>
              <w:marRight w:val="0"/>
              <w:marTop w:val="0"/>
              <w:marBottom w:val="0"/>
              <w:divBdr>
                <w:top w:val="none" w:sz="0" w:space="0" w:color="auto"/>
                <w:left w:val="none" w:sz="0" w:space="0" w:color="auto"/>
                <w:bottom w:val="none" w:sz="0" w:space="0" w:color="auto"/>
                <w:right w:val="none" w:sz="0" w:space="0" w:color="auto"/>
              </w:divBdr>
            </w:div>
          </w:divsChild>
        </w:div>
        <w:div w:id="1468936491">
          <w:marLeft w:val="0"/>
          <w:marRight w:val="0"/>
          <w:marTop w:val="0"/>
          <w:marBottom w:val="0"/>
          <w:divBdr>
            <w:top w:val="none" w:sz="0" w:space="0" w:color="auto"/>
            <w:left w:val="none" w:sz="0" w:space="0" w:color="auto"/>
            <w:bottom w:val="none" w:sz="0" w:space="0" w:color="auto"/>
            <w:right w:val="none" w:sz="0" w:space="0" w:color="auto"/>
          </w:divBdr>
          <w:divsChild>
            <w:div w:id="65955783">
              <w:marLeft w:val="0"/>
              <w:marRight w:val="0"/>
              <w:marTop w:val="0"/>
              <w:marBottom w:val="0"/>
              <w:divBdr>
                <w:top w:val="none" w:sz="0" w:space="0" w:color="auto"/>
                <w:left w:val="none" w:sz="0" w:space="0" w:color="auto"/>
                <w:bottom w:val="none" w:sz="0" w:space="0" w:color="auto"/>
                <w:right w:val="none" w:sz="0" w:space="0" w:color="auto"/>
              </w:divBdr>
            </w:div>
            <w:div w:id="1833132278">
              <w:marLeft w:val="0"/>
              <w:marRight w:val="0"/>
              <w:marTop w:val="0"/>
              <w:marBottom w:val="0"/>
              <w:divBdr>
                <w:top w:val="none" w:sz="0" w:space="0" w:color="auto"/>
                <w:left w:val="none" w:sz="0" w:space="0" w:color="auto"/>
                <w:bottom w:val="none" w:sz="0" w:space="0" w:color="auto"/>
                <w:right w:val="none" w:sz="0" w:space="0" w:color="auto"/>
              </w:divBdr>
            </w:div>
          </w:divsChild>
        </w:div>
        <w:div w:id="60376577">
          <w:marLeft w:val="0"/>
          <w:marRight w:val="0"/>
          <w:marTop w:val="0"/>
          <w:marBottom w:val="0"/>
          <w:divBdr>
            <w:top w:val="none" w:sz="0" w:space="0" w:color="auto"/>
            <w:left w:val="none" w:sz="0" w:space="0" w:color="auto"/>
            <w:bottom w:val="none" w:sz="0" w:space="0" w:color="auto"/>
            <w:right w:val="none" w:sz="0" w:space="0" w:color="auto"/>
          </w:divBdr>
          <w:divsChild>
            <w:div w:id="1497573249">
              <w:marLeft w:val="0"/>
              <w:marRight w:val="0"/>
              <w:marTop w:val="0"/>
              <w:marBottom w:val="0"/>
              <w:divBdr>
                <w:top w:val="none" w:sz="0" w:space="0" w:color="auto"/>
                <w:left w:val="none" w:sz="0" w:space="0" w:color="auto"/>
                <w:bottom w:val="none" w:sz="0" w:space="0" w:color="auto"/>
                <w:right w:val="none" w:sz="0" w:space="0" w:color="auto"/>
              </w:divBdr>
            </w:div>
            <w:div w:id="330959249">
              <w:marLeft w:val="0"/>
              <w:marRight w:val="0"/>
              <w:marTop w:val="0"/>
              <w:marBottom w:val="0"/>
              <w:divBdr>
                <w:top w:val="none" w:sz="0" w:space="0" w:color="auto"/>
                <w:left w:val="none" w:sz="0" w:space="0" w:color="auto"/>
                <w:bottom w:val="none" w:sz="0" w:space="0" w:color="auto"/>
                <w:right w:val="none" w:sz="0" w:space="0" w:color="auto"/>
              </w:divBdr>
            </w:div>
          </w:divsChild>
        </w:div>
        <w:div w:id="348020901">
          <w:marLeft w:val="0"/>
          <w:marRight w:val="0"/>
          <w:marTop w:val="0"/>
          <w:marBottom w:val="0"/>
          <w:divBdr>
            <w:top w:val="none" w:sz="0" w:space="0" w:color="auto"/>
            <w:left w:val="none" w:sz="0" w:space="0" w:color="auto"/>
            <w:bottom w:val="none" w:sz="0" w:space="0" w:color="auto"/>
            <w:right w:val="none" w:sz="0" w:space="0" w:color="auto"/>
          </w:divBdr>
          <w:divsChild>
            <w:div w:id="798500424">
              <w:marLeft w:val="0"/>
              <w:marRight w:val="0"/>
              <w:marTop w:val="0"/>
              <w:marBottom w:val="0"/>
              <w:divBdr>
                <w:top w:val="none" w:sz="0" w:space="0" w:color="auto"/>
                <w:left w:val="none" w:sz="0" w:space="0" w:color="auto"/>
                <w:bottom w:val="none" w:sz="0" w:space="0" w:color="auto"/>
                <w:right w:val="none" w:sz="0" w:space="0" w:color="auto"/>
              </w:divBdr>
            </w:div>
            <w:div w:id="1027679993">
              <w:marLeft w:val="0"/>
              <w:marRight w:val="0"/>
              <w:marTop w:val="0"/>
              <w:marBottom w:val="0"/>
              <w:divBdr>
                <w:top w:val="none" w:sz="0" w:space="0" w:color="auto"/>
                <w:left w:val="none" w:sz="0" w:space="0" w:color="auto"/>
                <w:bottom w:val="none" w:sz="0" w:space="0" w:color="auto"/>
                <w:right w:val="none" w:sz="0" w:space="0" w:color="auto"/>
              </w:divBdr>
            </w:div>
            <w:div w:id="755248360">
              <w:marLeft w:val="0"/>
              <w:marRight w:val="0"/>
              <w:marTop w:val="0"/>
              <w:marBottom w:val="0"/>
              <w:divBdr>
                <w:top w:val="none" w:sz="0" w:space="0" w:color="auto"/>
                <w:left w:val="none" w:sz="0" w:space="0" w:color="auto"/>
                <w:bottom w:val="none" w:sz="0" w:space="0" w:color="auto"/>
                <w:right w:val="none" w:sz="0" w:space="0" w:color="auto"/>
              </w:divBdr>
            </w:div>
            <w:div w:id="1328289360">
              <w:marLeft w:val="0"/>
              <w:marRight w:val="0"/>
              <w:marTop w:val="0"/>
              <w:marBottom w:val="0"/>
              <w:divBdr>
                <w:top w:val="none" w:sz="0" w:space="0" w:color="auto"/>
                <w:left w:val="none" w:sz="0" w:space="0" w:color="auto"/>
                <w:bottom w:val="none" w:sz="0" w:space="0" w:color="auto"/>
                <w:right w:val="none" w:sz="0" w:space="0" w:color="auto"/>
              </w:divBdr>
            </w:div>
          </w:divsChild>
        </w:div>
        <w:div w:id="29113032">
          <w:marLeft w:val="0"/>
          <w:marRight w:val="0"/>
          <w:marTop w:val="0"/>
          <w:marBottom w:val="0"/>
          <w:divBdr>
            <w:top w:val="none" w:sz="0" w:space="0" w:color="auto"/>
            <w:left w:val="none" w:sz="0" w:space="0" w:color="auto"/>
            <w:bottom w:val="none" w:sz="0" w:space="0" w:color="auto"/>
            <w:right w:val="none" w:sz="0" w:space="0" w:color="auto"/>
          </w:divBdr>
          <w:divsChild>
            <w:div w:id="1083143293">
              <w:marLeft w:val="0"/>
              <w:marRight w:val="0"/>
              <w:marTop w:val="0"/>
              <w:marBottom w:val="0"/>
              <w:divBdr>
                <w:top w:val="none" w:sz="0" w:space="0" w:color="auto"/>
                <w:left w:val="none" w:sz="0" w:space="0" w:color="auto"/>
                <w:bottom w:val="none" w:sz="0" w:space="0" w:color="auto"/>
                <w:right w:val="none" w:sz="0" w:space="0" w:color="auto"/>
              </w:divBdr>
            </w:div>
            <w:div w:id="2044287072">
              <w:marLeft w:val="0"/>
              <w:marRight w:val="0"/>
              <w:marTop w:val="0"/>
              <w:marBottom w:val="0"/>
              <w:divBdr>
                <w:top w:val="none" w:sz="0" w:space="0" w:color="auto"/>
                <w:left w:val="none" w:sz="0" w:space="0" w:color="auto"/>
                <w:bottom w:val="none" w:sz="0" w:space="0" w:color="auto"/>
                <w:right w:val="none" w:sz="0" w:space="0" w:color="auto"/>
              </w:divBdr>
            </w:div>
          </w:divsChild>
        </w:div>
        <w:div w:id="1149327382">
          <w:marLeft w:val="0"/>
          <w:marRight w:val="0"/>
          <w:marTop w:val="0"/>
          <w:marBottom w:val="0"/>
          <w:divBdr>
            <w:top w:val="none" w:sz="0" w:space="0" w:color="auto"/>
            <w:left w:val="none" w:sz="0" w:space="0" w:color="auto"/>
            <w:bottom w:val="none" w:sz="0" w:space="0" w:color="auto"/>
            <w:right w:val="none" w:sz="0" w:space="0" w:color="auto"/>
          </w:divBdr>
          <w:divsChild>
            <w:div w:id="420034068">
              <w:marLeft w:val="0"/>
              <w:marRight w:val="0"/>
              <w:marTop w:val="0"/>
              <w:marBottom w:val="0"/>
              <w:divBdr>
                <w:top w:val="none" w:sz="0" w:space="0" w:color="auto"/>
                <w:left w:val="none" w:sz="0" w:space="0" w:color="auto"/>
                <w:bottom w:val="none" w:sz="0" w:space="0" w:color="auto"/>
                <w:right w:val="none" w:sz="0" w:space="0" w:color="auto"/>
              </w:divBdr>
            </w:div>
          </w:divsChild>
        </w:div>
        <w:div w:id="1475215476">
          <w:marLeft w:val="0"/>
          <w:marRight w:val="0"/>
          <w:marTop w:val="0"/>
          <w:marBottom w:val="0"/>
          <w:divBdr>
            <w:top w:val="none" w:sz="0" w:space="0" w:color="auto"/>
            <w:left w:val="none" w:sz="0" w:space="0" w:color="auto"/>
            <w:bottom w:val="none" w:sz="0" w:space="0" w:color="auto"/>
            <w:right w:val="none" w:sz="0" w:space="0" w:color="auto"/>
          </w:divBdr>
          <w:divsChild>
            <w:div w:id="1938907550">
              <w:marLeft w:val="0"/>
              <w:marRight w:val="0"/>
              <w:marTop w:val="0"/>
              <w:marBottom w:val="0"/>
              <w:divBdr>
                <w:top w:val="none" w:sz="0" w:space="0" w:color="auto"/>
                <w:left w:val="none" w:sz="0" w:space="0" w:color="auto"/>
                <w:bottom w:val="none" w:sz="0" w:space="0" w:color="auto"/>
                <w:right w:val="none" w:sz="0" w:space="0" w:color="auto"/>
              </w:divBdr>
            </w:div>
            <w:div w:id="258104042">
              <w:marLeft w:val="0"/>
              <w:marRight w:val="0"/>
              <w:marTop w:val="0"/>
              <w:marBottom w:val="0"/>
              <w:divBdr>
                <w:top w:val="none" w:sz="0" w:space="0" w:color="auto"/>
                <w:left w:val="none" w:sz="0" w:space="0" w:color="auto"/>
                <w:bottom w:val="none" w:sz="0" w:space="0" w:color="auto"/>
                <w:right w:val="none" w:sz="0" w:space="0" w:color="auto"/>
              </w:divBdr>
            </w:div>
          </w:divsChild>
        </w:div>
        <w:div w:id="420639033">
          <w:marLeft w:val="0"/>
          <w:marRight w:val="0"/>
          <w:marTop w:val="0"/>
          <w:marBottom w:val="0"/>
          <w:divBdr>
            <w:top w:val="none" w:sz="0" w:space="0" w:color="auto"/>
            <w:left w:val="none" w:sz="0" w:space="0" w:color="auto"/>
            <w:bottom w:val="none" w:sz="0" w:space="0" w:color="auto"/>
            <w:right w:val="none" w:sz="0" w:space="0" w:color="auto"/>
          </w:divBdr>
          <w:divsChild>
            <w:div w:id="1947424911">
              <w:marLeft w:val="0"/>
              <w:marRight w:val="0"/>
              <w:marTop w:val="0"/>
              <w:marBottom w:val="0"/>
              <w:divBdr>
                <w:top w:val="none" w:sz="0" w:space="0" w:color="auto"/>
                <w:left w:val="none" w:sz="0" w:space="0" w:color="auto"/>
                <w:bottom w:val="none" w:sz="0" w:space="0" w:color="auto"/>
                <w:right w:val="none" w:sz="0" w:space="0" w:color="auto"/>
              </w:divBdr>
            </w:div>
            <w:div w:id="293024408">
              <w:marLeft w:val="0"/>
              <w:marRight w:val="0"/>
              <w:marTop w:val="0"/>
              <w:marBottom w:val="0"/>
              <w:divBdr>
                <w:top w:val="none" w:sz="0" w:space="0" w:color="auto"/>
                <w:left w:val="none" w:sz="0" w:space="0" w:color="auto"/>
                <w:bottom w:val="none" w:sz="0" w:space="0" w:color="auto"/>
                <w:right w:val="none" w:sz="0" w:space="0" w:color="auto"/>
              </w:divBdr>
            </w:div>
          </w:divsChild>
        </w:div>
        <w:div w:id="274486265">
          <w:marLeft w:val="0"/>
          <w:marRight w:val="0"/>
          <w:marTop w:val="0"/>
          <w:marBottom w:val="0"/>
          <w:divBdr>
            <w:top w:val="none" w:sz="0" w:space="0" w:color="auto"/>
            <w:left w:val="none" w:sz="0" w:space="0" w:color="auto"/>
            <w:bottom w:val="none" w:sz="0" w:space="0" w:color="auto"/>
            <w:right w:val="none" w:sz="0" w:space="0" w:color="auto"/>
          </w:divBdr>
          <w:divsChild>
            <w:div w:id="1088304083">
              <w:marLeft w:val="0"/>
              <w:marRight w:val="0"/>
              <w:marTop w:val="0"/>
              <w:marBottom w:val="0"/>
              <w:divBdr>
                <w:top w:val="none" w:sz="0" w:space="0" w:color="auto"/>
                <w:left w:val="none" w:sz="0" w:space="0" w:color="auto"/>
                <w:bottom w:val="none" w:sz="0" w:space="0" w:color="auto"/>
                <w:right w:val="none" w:sz="0" w:space="0" w:color="auto"/>
              </w:divBdr>
            </w:div>
            <w:div w:id="868446865">
              <w:marLeft w:val="0"/>
              <w:marRight w:val="0"/>
              <w:marTop w:val="0"/>
              <w:marBottom w:val="0"/>
              <w:divBdr>
                <w:top w:val="none" w:sz="0" w:space="0" w:color="auto"/>
                <w:left w:val="none" w:sz="0" w:space="0" w:color="auto"/>
                <w:bottom w:val="none" w:sz="0" w:space="0" w:color="auto"/>
                <w:right w:val="none" w:sz="0" w:space="0" w:color="auto"/>
              </w:divBdr>
            </w:div>
            <w:div w:id="1162543232">
              <w:marLeft w:val="0"/>
              <w:marRight w:val="0"/>
              <w:marTop w:val="0"/>
              <w:marBottom w:val="0"/>
              <w:divBdr>
                <w:top w:val="none" w:sz="0" w:space="0" w:color="auto"/>
                <w:left w:val="none" w:sz="0" w:space="0" w:color="auto"/>
                <w:bottom w:val="none" w:sz="0" w:space="0" w:color="auto"/>
                <w:right w:val="none" w:sz="0" w:space="0" w:color="auto"/>
              </w:divBdr>
            </w:div>
            <w:div w:id="687754458">
              <w:marLeft w:val="0"/>
              <w:marRight w:val="0"/>
              <w:marTop w:val="0"/>
              <w:marBottom w:val="0"/>
              <w:divBdr>
                <w:top w:val="none" w:sz="0" w:space="0" w:color="auto"/>
                <w:left w:val="none" w:sz="0" w:space="0" w:color="auto"/>
                <w:bottom w:val="none" w:sz="0" w:space="0" w:color="auto"/>
                <w:right w:val="none" w:sz="0" w:space="0" w:color="auto"/>
              </w:divBdr>
            </w:div>
            <w:div w:id="1815758004">
              <w:marLeft w:val="0"/>
              <w:marRight w:val="0"/>
              <w:marTop w:val="0"/>
              <w:marBottom w:val="0"/>
              <w:divBdr>
                <w:top w:val="none" w:sz="0" w:space="0" w:color="auto"/>
                <w:left w:val="none" w:sz="0" w:space="0" w:color="auto"/>
                <w:bottom w:val="none" w:sz="0" w:space="0" w:color="auto"/>
                <w:right w:val="none" w:sz="0" w:space="0" w:color="auto"/>
              </w:divBdr>
            </w:div>
            <w:div w:id="994335775">
              <w:marLeft w:val="0"/>
              <w:marRight w:val="0"/>
              <w:marTop w:val="0"/>
              <w:marBottom w:val="0"/>
              <w:divBdr>
                <w:top w:val="none" w:sz="0" w:space="0" w:color="auto"/>
                <w:left w:val="none" w:sz="0" w:space="0" w:color="auto"/>
                <w:bottom w:val="none" w:sz="0" w:space="0" w:color="auto"/>
                <w:right w:val="none" w:sz="0" w:space="0" w:color="auto"/>
              </w:divBdr>
            </w:div>
            <w:div w:id="675114083">
              <w:marLeft w:val="0"/>
              <w:marRight w:val="0"/>
              <w:marTop w:val="0"/>
              <w:marBottom w:val="0"/>
              <w:divBdr>
                <w:top w:val="none" w:sz="0" w:space="0" w:color="auto"/>
                <w:left w:val="none" w:sz="0" w:space="0" w:color="auto"/>
                <w:bottom w:val="none" w:sz="0" w:space="0" w:color="auto"/>
                <w:right w:val="none" w:sz="0" w:space="0" w:color="auto"/>
              </w:divBdr>
            </w:div>
            <w:div w:id="693073825">
              <w:marLeft w:val="0"/>
              <w:marRight w:val="0"/>
              <w:marTop w:val="0"/>
              <w:marBottom w:val="0"/>
              <w:divBdr>
                <w:top w:val="none" w:sz="0" w:space="0" w:color="auto"/>
                <w:left w:val="none" w:sz="0" w:space="0" w:color="auto"/>
                <w:bottom w:val="none" w:sz="0" w:space="0" w:color="auto"/>
                <w:right w:val="none" w:sz="0" w:space="0" w:color="auto"/>
              </w:divBdr>
            </w:div>
            <w:div w:id="229584629">
              <w:marLeft w:val="0"/>
              <w:marRight w:val="0"/>
              <w:marTop w:val="0"/>
              <w:marBottom w:val="0"/>
              <w:divBdr>
                <w:top w:val="none" w:sz="0" w:space="0" w:color="auto"/>
                <w:left w:val="none" w:sz="0" w:space="0" w:color="auto"/>
                <w:bottom w:val="none" w:sz="0" w:space="0" w:color="auto"/>
                <w:right w:val="none" w:sz="0" w:space="0" w:color="auto"/>
              </w:divBdr>
            </w:div>
          </w:divsChild>
        </w:div>
        <w:div w:id="258027613">
          <w:marLeft w:val="0"/>
          <w:marRight w:val="0"/>
          <w:marTop w:val="0"/>
          <w:marBottom w:val="0"/>
          <w:divBdr>
            <w:top w:val="none" w:sz="0" w:space="0" w:color="auto"/>
            <w:left w:val="none" w:sz="0" w:space="0" w:color="auto"/>
            <w:bottom w:val="none" w:sz="0" w:space="0" w:color="auto"/>
            <w:right w:val="none" w:sz="0" w:space="0" w:color="auto"/>
          </w:divBdr>
          <w:divsChild>
            <w:div w:id="216939491">
              <w:marLeft w:val="0"/>
              <w:marRight w:val="0"/>
              <w:marTop w:val="0"/>
              <w:marBottom w:val="0"/>
              <w:divBdr>
                <w:top w:val="none" w:sz="0" w:space="0" w:color="auto"/>
                <w:left w:val="none" w:sz="0" w:space="0" w:color="auto"/>
                <w:bottom w:val="none" w:sz="0" w:space="0" w:color="auto"/>
                <w:right w:val="none" w:sz="0" w:space="0" w:color="auto"/>
              </w:divBdr>
            </w:div>
          </w:divsChild>
        </w:div>
        <w:div w:id="429280338">
          <w:marLeft w:val="0"/>
          <w:marRight w:val="0"/>
          <w:marTop w:val="0"/>
          <w:marBottom w:val="0"/>
          <w:divBdr>
            <w:top w:val="none" w:sz="0" w:space="0" w:color="auto"/>
            <w:left w:val="none" w:sz="0" w:space="0" w:color="auto"/>
            <w:bottom w:val="none" w:sz="0" w:space="0" w:color="auto"/>
            <w:right w:val="none" w:sz="0" w:space="0" w:color="auto"/>
          </w:divBdr>
          <w:divsChild>
            <w:div w:id="1845053618">
              <w:marLeft w:val="0"/>
              <w:marRight w:val="0"/>
              <w:marTop w:val="0"/>
              <w:marBottom w:val="0"/>
              <w:divBdr>
                <w:top w:val="none" w:sz="0" w:space="0" w:color="auto"/>
                <w:left w:val="none" w:sz="0" w:space="0" w:color="auto"/>
                <w:bottom w:val="none" w:sz="0" w:space="0" w:color="auto"/>
                <w:right w:val="none" w:sz="0" w:space="0" w:color="auto"/>
              </w:divBdr>
            </w:div>
            <w:div w:id="1631394438">
              <w:marLeft w:val="0"/>
              <w:marRight w:val="0"/>
              <w:marTop w:val="0"/>
              <w:marBottom w:val="0"/>
              <w:divBdr>
                <w:top w:val="none" w:sz="0" w:space="0" w:color="auto"/>
                <w:left w:val="none" w:sz="0" w:space="0" w:color="auto"/>
                <w:bottom w:val="none" w:sz="0" w:space="0" w:color="auto"/>
                <w:right w:val="none" w:sz="0" w:space="0" w:color="auto"/>
              </w:divBdr>
            </w:div>
          </w:divsChild>
        </w:div>
        <w:div w:id="2095468000">
          <w:marLeft w:val="0"/>
          <w:marRight w:val="0"/>
          <w:marTop w:val="0"/>
          <w:marBottom w:val="0"/>
          <w:divBdr>
            <w:top w:val="none" w:sz="0" w:space="0" w:color="auto"/>
            <w:left w:val="none" w:sz="0" w:space="0" w:color="auto"/>
            <w:bottom w:val="none" w:sz="0" w:space="0" w:color="auto"/>
            <w:right w:val="none" w:sz="0" w:space="0" w:color="auto"/>
          </w:divBdr>
          <w:divsChild>
            <w:div w:id="363791300">
              <w:marLeft w:val="0"/>
              <w:marRight w:val="0"/>
              <w:marTop w:val="0"/>
              <w:marBottom w:val="0"/>
              <w:divBdr>
                <w:top w:val="none" w:sz="0" w:space="0" w:color="auto"/>
                <w:left w:val="none" w:sz="0" w:space="0" w:color="auto"/>
                <w:bottom w:val="none" w:sz="0" w:space="0" w:color="auto"/>
                <w:right w:val="none" w:sz="0" w:space="0" w:color="auto"/>
              </w:divBdr>
            </w:div>
            <w:div w:id="9990403">
              <w:marLeft w:val="0"/>
              <w:marRight w:val="0"/>
              <w:marTop w:val="0"/>
              <w:marBottom w:val="0"/>
              <w:divBdr>
                <w:top w:val="none" w:sz="0" w:space="0" w:color="auto"/>
                <w:left w:val="none" w:sz="0" w:space="0" w:color="auto"/>
                <w:bottom w:val="none" w:sz="0" w:space="0" w:color="auto"/>
                <w:right w:val="none" w:sz="0" w:space="0" w:color="auto"/>
              </w:divBdr>
            </w:div>
            <w:div w:id="821890029">
              <w:marLeft w:val="0"/>
              <w:marRight w:val="0"/>
              <w:marTop w:val="0"/>
              <w:marBottom w:val="0"/>
              <w:divBdr>
                <w:top w:val="none" w:sz="0" w:space="0" w:color="auto"/>
                <w:left w:val="none" w:sz="0" w:space="0" w:color="auto"/>
                <w:bottom w:val="none" w:sz="0" w:space="0" w:color="auto"/>
                <w:right w:val="none" w:sz="0" w:space="0" w:color="auto"/>
              </w:divBdr>
            </w:div>
          </w:divsChild>
        </w:div>
        <w:div w:id="1243678984">
          <w:marLeft w:val="0"/>
          <w:marRight w:val="0"/>
          <w:marTop w:val="0"/>
          <w:marBottom w:val="0"/>
          <w:divBdr>
            <w:top w:val="none" w:sz="0" w:space="0" w:color="auto"/>
            <w:left w:val="none" w:sz="0" w:space="0" w:color="auto"/>
            <w:bottom w:val="none" w:sz="0" w:space="0" w:color="auto"/>
            <w:right w:val="none" w:sz="0" w:space="0" w:color="auto"/>
          </w:divBdr>
          <w:divsChild>
            <w:div w:id="649293165">
              <w:marLeft w:val="0"/>
              <w:marRight w:val="0"/>
              <w:marTop w:val="0"/>
              <w:marBottom w:val="0"/>
              <w:divBdr>
                <w:top w:val="none" w:sz="0" w:space="0" w:color="auto"/>
                <w:left w:val="none" w:sz="0" w:space="0" w:color="auto"/>
                <w:bottom w:val="none" w:sz="0" w:space="0" w:color="auto"/>
                <w:right w:val="none" w:sz="0" w:space="0" w:color="auto"/>
              </w:divBdr>
            </w:div>
            <w:div w:id="302276503">
              <w:marLeft w:val="0"/>
              <w:marRight w:val="0"/>
              <w:marTop w:val="0"/>
              <w:marBottom w:val="0"/>
              <w:divBdr>
                <w:top w:val="none" w:sz="0" w:space="0" w:color="auto"/>
                <w:left w:val="none" w:sz="0" w:space="0" w:color="auto"/>
                <w:bottom w:val="none" w:sz="0" w:space="0" w:color="auto"/>
                <w:right w:val="none" w:sz="0" w:space="0" w:color="auto"/>
              </w:divBdr>
            </w:div>
          </w:divsChild>
        </w:div>
        <w:div w:id="1169565237">
          <w:marLeft w:val="0"/>
          <w:marRight w:val="0"/>
          <w:marTop w:val="0"/>
          <w:marBottom w:val="0"/>
          <w:divBdr>
            <w:top w:val="none" w:sz="0" w:space="0" w:color="auto"/>
            <w:left w:val="none" w:sz="0" w:space="0" w:color="auto"/>
            <w:bottom w:val="none" w:sz="0" w:space="0" w:color="auto"/>
            <w:right w:val="none" w:sz="0" w:space="0" w:color="auto"/>
          </w:divBdr>
          <w:divsChild>
            <w:div w:id="339889619">
              <w:marLeft w:val="0"/>
              <w:marRight w:val="0"/>
              <w:marTop w:val="0"/>
              <w:marBottom w:val="0"/>
              <w:divBdr>
                <w:top w:val="none" w:sz="0" w:space="0" w:color="auto"/>
                <w:left w:val="none" w:sz="0" w:space="0" w:color="auto"/>
                <w:bottom w:val="none" w:sz="0" w:space="0" w:color="auto"/>
                <w:right w:val="none" w:sz="0" w:space="0" w:color="auto"/>
              </w:divBdr>
            </w:div>
          </w:divsChild>
        </w:div>
        <w:div w:id="1891500546">
          <w:marLeft w:val="0"/>
          <w:marRight w:val="0"/>
          <w:marTop w:val="0"/>
          <w:marBottom w:val="0"/>
          <w:divBdr>
            <w:top w:val="none" w:sz="0" w:space="0" w:color="auto"/>
            <w:left w:val="none" w:sz="0" w:space="0" w:color="auto"/>
            <w:bottom w:val="none" w:sz="0" w:space="0" w:color="auto"/>
            <w:right w:val="none" w:sz="0" w:space="0" w:color="auto"/>
          </w:divBdr>
          <w:divsChild>
            <w:div w:id="1163276229">
              <w:marLeft w:val="0"/>
              <w:marRight w:val="0"/>
              <w:marTop w:val="0"/>
              <w:marBottom w:val="0"/>
              <w:divBdr>
                <w:top w:val="none" w:sz="0" w:space="0" w:color="auto"/>
                <w:left w:val="none" w:sz="0" w:space="0" w:color="auto"/>
                <w:bottom w:val="none" w:sz="0" w:space="0" w:color="auto"/>
                <w:right w:val="none" w:sz="0" w:space="0" w:color="auto"/>
              </w:divBdr>
            </w:div>
            <w:div w:id="814219924">
              <w:marLeft w:val="0"/>
              <w:marRight w:val="0"/>
              <w:marTop w:val="0"/>
              <w:marBottom w:val="0"/>
              <w:divBdr>
                <w:top w:val="none" w:sz="0" w:space="0" w:color="auto"/>
                <w:left w:val="none" w:sz="0" w:space="0" w:color="auto"/>
                <w:bottom w:val="none" w:sz="0" w:space="0" w:color="auto"/>
                <w:right w:val="none" w:sz="0" w:space="0" w:color="auto"/>
              </w:divBdr>
            </w:div>
          </w:divsChild>
        </w:div>
        <w:div w:id="2060084379">
          <w:marLeft w:val="0"/>
          <w:marRight w:val="0"/>
          <w:marTop w:val="0"/>
          <w:marBottom w:val="0"/>
          <w:divBdr>
            <w:top w:val="none" w:sz="0" w:space="0" w:color="auto"/>
            <w:left w:val="none" w:sz="0" w:space="0" w:color="auto"/>
            <w:bottom w:val="none" w:sz="0" w:space="0" w:color="auto"/>
            <w:right w:val="none" w:sz="0" w:space="0" w:color="auto"/>
          </w:divBdr>
          <w:divsChild>
            <w:div w:id="7953284">
              <w:marLeft w:val="0"/>
              <w:marRight w:val="0"/>
              <w:marTop w:val="0"/>
              <w:marBottom w:val="0"/>
              <w:divBdr>
                <w:top w:val="none" w:sz="0" w:space="0" w:color="auto"/>
                <w:left w:val="none" w:sz="0" w:space="0" w:color="auto"/>
                <w:bottom w:val="none" w:sz="0" w:space="0" w:color="auto"/>
                <w:right w:val="none" w:sz="0" w:space="0" w:color="auto"/>
              </w:divBdr>
            </w:div>
            <w:div w:id="136074312">
              <w:marLeft w:val="0"/>
              <w:marRight w:val="0"/>
              <w:marTop w:val="0"/>
              <w:marBottom w:val="0"/>
              <w:divBdr>
                <w:top w:val="none" w:sz="0" w:space="0" w:color="auto"/>
                <w:left w:val="none" w:sz="0" w:space="0" w:color="auto"/>
                <w:bottom w:val="none" w:sz="0" w:space="0" w:color="auto"/>
                <w:right w:val="none" w:sz="0" w:space="0" w:color="auto"/>
              </w:divBdr>
            </w:div>
          </w:divsChild>
        </w:div>
        <w:div w:id="356127967">
          <w:marLeft w:val="0"/>
          <w:marRight w:val="0"/>
          <w:marTop w:val="0"/>
          <w:marBottom w:val="0"/>
          <w:divBdr>
            <w:top w:val="none" w:sz="0" w:space="0" w:color="auto"/>
            <w:left w:val="none" w:sz="0" w:space="0" w:color="auto"/>
            <w:bottom w:val="none" w:sz="0" w:space="0" w:color="auto"/>
            <w:right w:val="none" w:sz="0" w:space="0" w:color="auto"/>
          </w:divBdr>
          <w:divsChild>
            <w:div w:id="1112557834">
              <w:marLeft w:val="0"/>
              <w:marRight w:val="0"/>
              <w:marTop w:val="0"/>
              <w:marBottom w:val="0"/>
              <w:divBdr>
                <w:top w:val="none" w:sz="0" w:space="0" w:color="auto"/>
                <w:left w:val="none" w:sz="0" w:space="0" w:color="auto"/>
                <w:bottom w:val="none" w:sz="0" w:space="0" w:color="auto"/>
                <w:right w:val="none" w:sz="0" w:space="0" w:color="auto"/>
              </w:divBdr>
            </w:div>
            <w:div w:id="521014293">
              <w:marLeft w:val="0"/>
              <w:marRight w:val="0"/>
              <w:marTop w:val="0"/>
              <w:marBottom w:val="0"/>
              <w:divBdr>
                <w:top w:val="none" w:sz="0" w:space="0" w:color="auto"/>
                <w:left w:val="none" w:sz="0" w:space="0" w:color="auto"/>
                <w:bottom w:val="none" w:sz="0" w:space="0" w:color="auto"/>
                <w:right w:val="none" w:sz="0" w:space="0" w:color="auto"/>
              </w:divBdr>
            </w:div>
          </w:divsChild>
        </w:div>
        <w:div w:id="221530180">
          <w:marLeft w:val="0"/>
          <w:marRight w:val="0"/>
          <w:marTop w:val="0"/>
          <w:marBottom w:val="0"/>
          <w:divBdr>
            <w:top w:val="none" w:sz="0" w:space="0" w:color="auto"/>
            <w:left w:val="none" w:sz="0" w:space="0" w:color="auto"/>
            <w:bottom w:val="none" w:sz="0" w:space="0" w:color="auto"/>
            <w:right w:val="none" w:sz="0" w:space="0" w:color="auto"/>
          </w:divBdr>
          <w:divsChild>
            <w:div w:id="1257640645">
              <w:marLeft w:val="0"/>
              <w:marRight w:val="0"/>
              <w:marTop w:val="0"/>
              <w:marBottom w:val="0"/>
              <w:divBdr>
                <w:top w:val="none" w:sz="0" w:space="0" w:color="auto"/>
                <w:left w:val="none" w:sz="0" w:space="0" w:color="auto"/>
                <w:bottom w:val="none" w:sz="0" w:space="0" w:color="auto"/>
                <w:right w:val="none" w:sz="0" w:space="0" w:color="auto"/>
              </w:divBdr>
            </w:div>
            <w:div w:id="617569324">
              <w:marLeft w:val="0"/>
              <w:marRight w:val="0"/>
              <w:marTop w:val="0"/>
              <w:marBottom w:val="0"/>
              <w:divBdr>
                <w:top w:val="none" w:sz="0" w:space="0" w:color="auto"/>
                <w:left w:val="none" w:sz="0" w:space="0" w:color="auto"/>
                <w:bottom w:val="none" w:sz="0" w:space="0" w:color="auto"/>
                <w:right w:val="none" w:sz="0" w:space="0" w:color="auto"/>
              </w:divBdr>
            </w:div>
            <w:div w:id="438179574">
              <w:marLeft w:val="0"/>
              <w:marRight w:val="0"/>
              <w:marTop w:val="0"/>
              <w:marBottom w:val="0"/>
              <w:divBdr>
                <w:top w:val="none" w:sz="0" w:space="0" w:color="auto"/>
                <w:left w:val="none" w:sz="0" w:space="0" w:color="auto"/>
                <w:bottom w:val="none" w:sz="0" w:space="0" w:color="auto"/>
                <w:right w:val="none" w:sz="0" w:space="0" w:color="auto"/>
              </w:divBdr>
            </w:div>
            <w:div w:id="1597708784">
              <w:marLeft w:val="0"/>
              <w:marRight w:val="0"/>
              <w:marTop w:val="0"/>
              <w:marBottom w:val="0"/>
              <w:divBdr>
                <w:top w:val="none" w:sz="0" w:space="0" w:color="auto"/>
                <w:left w:val="none" w:sz="0" w:space="0" w:color="auto"/>
                <w:bottom w:val="none" w:sz="0" w:space="0" w:color="auto"/>
                <w:right w:val="none" w:sz="0" w:space="0" w:color="auto"/>
              </w:divBdr>
            </w:div>
            <w:div w:id="324289664">
              <w:marLeft w:val="0"/>
              <w:marRight w:val="0"/>
              <w:marTop w:val="0"/>
              <w:marBottom w:val="0"/>
              <w:divBdr>
                <w:top w:val="none" w:sz="0" w:space="0" w:color="auto"/>
                <w:left w:val="none" w:sz="0" w:space="0" w:color="auto"/>
                <w:bottom w:val="none" w:sz="0" w:space="0" w:color="auto"/>
                <w:right w:val="none" w:sz="0" w:space="0" w:color="auto"/>
              </w:divBdr>
            </w:div>
            <w:div w:id="1967614383">
              <w:marLeft w:val="0"/>
              <w:marRight w:val="0"/>
              <w:marTop w:val="0"/>
              <w:marBottom w:val="0"/>
              <w:divBdr>
                <w:top w:val="none" w:sz="0" w:space="0" w:color="auto"/>
                <w:left w:val="none" w:sz="0" w:space="0" w:color="auto"/>
                <w:bottom w:val="none" w:sz="0" w:space="0" w:color="auto"/>
                <w:right w:val="none" w:sz="0" w:space="0" w:color="auto"/>
              </w:divBdr>
            </w:div>
            <w:div w:id="1968705762">
              <w:marLeft w:val="0"/>
              <w:marRight w:val="0"/>
              <w:marTop w:val="0"/>
              <w:marBottom w:val="0"/>
              <w:divBdr>
                <w:top w:val="none" w:sz="0" w:space="0" w:color="auto"/>
                <w:left w:val="none" w:sz="0" w:space="0" w:color="auto"/>
                <w:bottom w:val="none" w:sz="0" w:space="0" w:color="auto"/>
                <w:right w:val="none" w:sz="0" w:space="0" w:color="auto"/>
              </w:divBdr>
            </w:div>
            <w:div w:id="716009912">
              <w:marLeft w:val="0"/>
              <w:marRight w:val="0"/>
              <w:marTop w:val="0"/>
              <w:marBottom w:val="0"/>
              <w:divBdr>
                <w:top w:val="none" w:sz="0" w:space="0" w:color="auto"/>
                <w:left w:val="none" w:sz="0" w:space="0" w:color="auto"/>
                <w:bottom w:val="none" w:sz="0" w:space="0" w:color="auto"/>
                <w:right w:val="none" w:sz="0" w:space="0" w:color="auto"/>
              </w:divBdr>
            </w:div>
            <w:div w:id="1333486511">
              <w:marLeft w:val="0"/>
              <w:marRight w:val="0"/>
              <w:marTop w:val="0"/>
              <w:marBottom w:val="0"/>
              <w:divBdr>
                <w:top w:val="none" w:sz="0" w:space="0" w:color="auto"/>
                <w:left w:val="none" w:sz="0" w:space="0" w:color="auto"/>
                <w:bottom w:val="none" w:sz="0" w:space="0" w:color="auto"/>
                <w:right w:val="none" w:sz="0" w:space="0" w:color="auto"/>
              </w:divBdr>
            </w:div>
            <w:div w:id="1343049286">
              <w:marLeft w:val="0"/>
              <w:marRight w:val="0"/>
              <w:marTop w:val="0"/>
              <w:marBottom w:val="0"/>
              <w:divBdr>
                <w:top w:val="none" w:sz="0" w:space="0" w:color="auto"/>
                <w:left w:val="none" w:sz="0" w:space="0" w:color="auto"/>
                <w:bottom w:val="none" w:sz="0" w:space="0" w:color="auto"/>
                <w:right w:val="none" w:sz="0" w:space="0" w:color="auto"/>
              </w:divBdr>
            </w:div>
            <w:div w:id="2016346123">
              <w:marLeft w:val="0"/>
              <w:marRight w:val="0"/>
              <w:marTop w:val="0"/>
              <w:marBottom w:val="0"/>
              <w:divBdr>
                <w:top w:val="none" w:sz="0" w:space="0" w:color="auto"/>
                <w:left w:val="none" w:sz="0" w:space="0" w:color="auto"/>
                <w:bottom w:val="none" w:sz="0" w:space="0" w:color="auto"/>
                <w:right w:val="none" w:sz="0" w:space="0" w:color="auto"/>
              </w:divBdr>
            </w:div>
            <w:div w:id="705060648">
              <w:marLeft w:val="0"/>
              <w:marRight w:val="0"/>
              <w:marTop w:val="0"/>
              <w:marBottom w:val="0"/>
              <w:divBdr>
                <w:top w:val="none" w:sz="0" w:space="0" w:color="auto"/>
                <w:left w:val="none" w:sz="0" w:space="0" w:color="auto"/>
                <w:bottom w:val="none" w:sz="0" w:space="0" w:color="auto"/>
                <w:right w:val="none" w:sz="0" w:space="0" w:color="auto"/>
              </w:divBdr>
            </w:div>
            <w:div w:id="558591926">
              <w:marLeft w:val="0"/>
              <w:marRight w:val="0"/>
              <w:marTop w:val="0"/>
              <w:marBottom w:val="0"/>
              <w:divBdr>
                <w:top w:val="none" w:sz="0" w:space="0" w:color="auto"/>
                <w:left w:val="none" w:sz="0" w:space="0" w:color="auto"/>
                <w:bottom w:val="none" w:sz="0" w:space="0" w:color="auto"/>
                <w:right w:val="none" w:sz="0" w:space="0" w:color="auto"/>
              </w:divBdr>
            </w:div>
            <w:div w:id="1276862178">
              <w:marLeft w:val="0"/>
              <w:marRight w:val="0"/>
              <w:marTop w:val="0"/>
              <w:marBottom w:val="0"/>
              <w:divBdr>
                <w:top w:val="none" w:sz="0" w:space="0" w:color="auto"/>
                <w:left w:val="none" w:sz="0" w:space="0" w:color="auto"/>
                <w:bottom w:val="none" w:sz="0" w:space="0" w:color="auto"/>
                <w:right w:val="none" w:sz="0" w:space="0" w:color="auto"/>
              </w:divBdr>
            </w:div>
            <w:div w:id="492449849">
              <w:marLeft w:val="0"/>
              <w:marRight w:val="0"/>
              <w:marTop w:val="0"/>
              <w:marBottom w:val="0"/>
              <w:divBdr>
                <w:top w:val="none" w:sz="0" w:space="0" w:color="auto"/>
                <w:left w:val="none" w:sz="0" w:space="0" w:color="auto"/>
                <w:bottom w:val="none" w:sz="0" w:space="0" w:color="auto"/>
                <w:right w:val="none" w:sz="0" w:space="0" w:color="auto"/>
              </w:divBdr>
            </w:div>
            <w:div w:id="510068413">
              <w:marLeft w:val="0"/>
              <w:marRight w:val="0"/>
              <w:marTop w:val="0"/>
              <w:marBottom w:val="0"/>
              <w:divBdr>
                <w:top w:val="none" w:sz="0" w:space="0" w:color="auto"/>
                <w:left w:val="none" w:sz="0" w:space="0" w:color="auto"/>
                <w:bottom w:val="none" w:sz="0" w:space="0" w:color="auto"/>
                <w:right w:val="none" w:sz="0" w:space="0" w:color="auto"/>
              </w:divBdr>
            </w:div>
            <w:div w:id="52002161">
              <w:marLeft w:val="0"/>
              <w:marRight w:val="0"/>
              <w:marTop w:val="0"/>
              <w:marBottom w:val="0"/>
              <w:divBdr>
                <w:top w:val="none" w:sz="0" w:space="0" w:color="auto"/>
                <w:left w:val="none" w:sz="0" w:space="0" w:color="auto"/>
                <w:bottom w:val="none" w:sz="0" w:space="0" w:color="auto"/>
                <w:right w:val="none" w:sz="0" w:space="0" w:color="auto"/>
              </w:divBdr>
            </w:div>
          </w:divsChild>
        </w:div>
        <w:div w:id="357318534">
          <w:marLeft w:val="0"/>
          <w:marRight w:val="0"/>
          <w:marTop w:val="0"/>
          <w:marBottom w:val="0"/>
          <w:divBdr>
            <w:top w:val="none" w:sz="0" w:space="0" w:color="auto"/>
            <w:left w:val="none" w:sz="0" w:space="0" w:color="auto"/>
            <w:bottom w:val="none" w:sz="0" w:space="0" w:color="auto"/>
            <w:right w:val="none" w:sz="0" w:space="0" w:color="auto"/>
          </w:divBdr>
          <w:divsChild>
            <w:div w:id="1696229834">
              <w:marLeft w:val="0"/>
              <w:marRight w:val="0"/>
              <w:marTop w:val="0"/>
              <w:marBottom w:val="0"/>
              <w:divBdr>
                <w:top w:val="none" w:sz="0" w:space="0" w:color="auto"/>
                <w:left w:val="none" w:sz="0" w:space="0" w:color="auto"/>
                <w:bottom w:val="none" w:sz="0" w:space="0" w:color="auto"/>
                <w:right w:val="none" w:sz="0" w:space="0" w:color="auto"/>
              </w:divBdr>
            </w:div>
          </w:divsChild>
        </w:div>
        <w:div w:id="722294561">
          <w:marLeft w:val="0"/>
          <w:marRight w:val="0"/>
          <w:marTop w:val="0"/>
          <w:marBottom w:val="0"/>
          <w:divBdr>
            <w:top w:val="none" w:sz="0" w:space="0" w:color="auto"/>
            <w:left w:val="none" w:sz="0" w:space="0" w:color="auto"/>
            <w:bottom w:val="none" w:sz="0" w:space="0" w:color="auto"/>
            <w:right w:val="none" w:sz="0" w:space="0" w:color="auto"/>
          </w:divBdr>
          <w:divsChild>
            <w:div w:id="177358294">
              <w:marLeft w:val="0"/>
              <w:marRight w:val="0"/>
              <w:marTop w:val="0"/>
              <w:marBottom w:val="0"/>
              <w:divBdr>
                <w:top w:val="none" w:sz="0" w:space="0" w:color="auto"/>
                <w:left w:val="none" w:sz="0" w:space="0" w:color="auto"/>
                <w:bottom w:val="none" w:sz="0" w:space="0" w:color="auto"/>
                <w:right w:val="none" w:sz="0" w:space="0" w:color="auto"/>
              </w:divBdr>
            </w:div>
            <w:div w:id="1071317053">
              <w:marLeft w:val="0"/>
              <w:marRight w:val="0"/>
              <w:marTop w:val="0"/>
              <w:marBottom w:val="0"/>
              <w:divBdr>
                <w:top w:val="none" w:sz="0" w:space="0" w:color="auto"/>
                <w:left w:val="none" w:sz="0" w:space="0" w:color="auto"/>
                <w:bottom w:val="none" w:sz="0" w:space="0" w:color="auto"/>
                <w:right w:val="none" w:sz="0" w:space="0" w:color="auto"/>
              </w:divBdr>
            </w:div>
          </w:divsChild>
        </w:div>
        <w:div w:id="981882090">
          <w:marLeft w:val="0"/>
          <w:marRight w:val="0"/>
          <w:marTop w:val="0"/>
          <w:marBottom w:val="0"/>
          <w:divBdr>
            <w:top w:val="none" w:sz="0" w:space="0" w:color="auto"/>
            <w:left w:val="none" w:sz="0" w:space="0" w:color="auto"/>
            <w:bottom w:val="none" w:sz="0" w:space="0" w:color="auto"/>
            <w:right w:val="none" w:sz="0" w:space="0" w:color="auto"/>
          </w:divBdr>
          <w:divsChild>
            <w:div w:id="474876363">
              <w:marLeft w:val="0"/>
              <w:marRight w:val="0"/>
              <w:marTop w:val="0"/>
              <w:marBottom w:val="0"/>
              <w:divBdr>
                <w:top w:val="none" w:sz="0" w:space="0" w:color="auto"/>
                <w:left w:val="none" w:sz="0" w:space="0" w:color="auto"/>
                <w:bottom w:val="none" w:sz="0" w:space="0" w:color="auto"/>
                <w:right w:val="none" w:sz="0" w:space="0" w:color="auto"/>
              </w:divBdr>
            </w:div>
          </w:divsChild>
        </w:div>
        <w:div w:id="1900631507">
          <w:marLeft w:val="0"/>
          <w:marRight w:val="0"/>
          <w:marTop w:val="0"/>
          <w:marBottom w:val="0"/>
          <w:divBdr>
            <w:top w:val="none" w:sz="0" w:space="0" w:color="auto"/>
            <w:left w:val="none" w:sz="0" w:space="0" w:color="auto"/>
            <w:bottom w:val="none" w:sz="0" w:space="0" w:color="auto"/>
            <w:right w:val="none" w:sz="0" w:space="0" w:color="auto"/>
          </w:divBdr>
          <w:divsChild>
            <w:div w:id="630013799">
              <w:marLeft w:val="0"/>
              <w:marRight w:val="0"/>
              <w:marTop w:val="0"/>
              <w:marBottom w:val="0"/>
              <w:divBdr>
                <w:top w:val="none" w:sz="0" w:space="0" w:color="auto"/>
                <w:left w:val="none" w:sz="0" w:space="0" w:color="auto"/>
                <w:bottom w:val="none" w:sz="0" w:space="0" w:color="auto"/>
                <w:right w:val="none" w:sz="0" w:space="0" w:color="auto"/>
              </w:divBdr>
            </w:div>
          </w:divsChild>
        </w:div>
        <w:div w:id="1732001561">
          <w:marLeft w:val="0"/>
          <w:marRight w:val="0"/>
          <w:marTop w:val="0"/>
          <w:marBottom w:val="0"/>
          <w:divBdr>
            <w:top w:val="none" w:sz="0" w:space="0" w:color="auto"/>
            <w:left w:val="none" w:sz="0" w:space="0" w:color="auto"/>
            <w:bottom w:val="none" w:sz="0" w:space="0" w:color="auto"/>
            <w:right w:val="none" w:sz="0" w:space="0" w:color="auto"/>
          </w:divBdr>
          <w:divsChild>
            <w:div w:id="245001787">
              <w:marLeft w:val="0"/>
              <w:marRight w:val="0"/>
              <w:marTop w:val="0"/>
              <w:marBottom w:val="0"/>
              <w:divBdr>
                <w:top w:val="none" w:sz="0" w:space="0" w:color="auto"/>
                <w:left w:val="none" w:sz="0" w:space="0" w:color="auto"/>
                <w:bottom w:val="none" w:sz="0" w:space="0" w:color="auto"/>
                <w:right w:val="none" w:sz="0" w:space="0" w:color="auto"/>
              </w:divBdr>
            </w:div>
            <w:div w:id="18088412">
              <w:marLeft w:val="0"/>
              <w:marRight w:val="0"/>
              <w:marTop w:val="0"/>
              <w:marBottom w:val="0"/>
              <w:divBdr>
                <w:top w:val="none" w:sz="0" w:space="0" w:color="auto"/>
                <w:left w:val="none" w:sz="0" w:space="0" w:color="auto"/>
                <w:bottom w:val="none" w:sz="0" w:space="0" w:color="auto"/>
                <w:right w:val="none" w:sz="0" w:space="0" w:color="auto"/>
              </w:divBdr>
            </w:div>
          </w:divsChild>
        </w:div>
        <w:div w:id="852956679">
          <w:marLeft w:val="0"/>
          <w:marRight w:val="0"/>
          <w:marTop w:val="0"/>
          <w:marBottom w:val="0"/>
          <w:divBdr>
            <w:top w:val="none" w:sz="0" w:space="0" w:color="auto"/>
            <w:left w:val="none" w:sz="0" w:space="0" w:color="auto"/>
            <w:bottom w:val="none" w:sz="0" w:space="0" w:color="auto"/>
            <w:right w:val="none" w:sz="0" w:space="0" w:color="auto"/>
          </w:divBdr>
          <w:divsChild>
            <w:div w:id="812336200">
              <w:marLeft w:val="0"/>
              <w:marRight w:val="0"/>
              <w:marTop w:val="0"/>
              <w:marBottom w:val="0"/>
              <w:divBdr>
                <w:top w:val="none" w:sz="0" w:space="0" w:color="auto"/>
                <w:left w:val="none" w:sz="0" w:space="0" w:color="auto"/>
                <w:bottom w:val="none" w:sz="0" w:space="0" w:color="auto"/>
                <w:right w:val="none" w:sz="0" w:space="0" w:color="auto"/>
              </w:divBdr>
            </w:div>
            <w:div w:id="295381253">
              <w:marLeft w:val="0"/>
              <w:marRight w:val="0"/>
              <w:marTop w:val="0"/>
              <w:marBottom w:val="0"/>
              <w:divBdr>
                <w:top w:val="none" w:sz="0" w:space="0" w:color="auto"/>
                <w:left w:val="none" w:sz="0" w:space="0" w:color="auto"/>
                <w:bottom w:val="none" w:sz="0" w:space="0" w:color="auto"/>
                <w:right w:val="none" w:sz="0" w:space="0" w:color="auto"/>
              </w:divBdr>
            </w:div>
          </w:divsChild>
        </w:div>
        <w:div w:id="732771617">
          <w:marLeft w:val="0"/>
          <w:marRight w:val="0"/>
          <w:marTop w:val="0"/>
          <w:marBottom w:val="0"/>
          <w:divBdr>
            <w:top w:val="none" w:sz="0" w:space="0" w:color="auto"/>
            <w:left w:val="none" w:sz="0" w:space="0" w:color="auto"/>
            <w:bottom w:val="none" w:sz="0" w:space="0" w:color="auto"/>
            <w:right w:val="none" w:sz="0" w:space="0" w:color="auto"/>
          </w:divBdr>
          <w:divsChild>
            <w:div w:id="269241426">
              <w:marLeft w:val="0"/>
              <w:marRight w:val="0"/>
              <w:marTop w:val="0"/>
              <w:marBottom w:val="0"/>
              <w:divBdr>
                <w:top w:val="none" w:sz="0" w:space="0" w:color="auto"/>
                <w:left w:val="none" w:sz="0" w:space="0" w:color="auto"/>
                <w:bottom w:val="none" w:sz="0" w:space="0" w:color="auto"/>
                <w:right w:val="none" w:sz="0" w:space="0" w:color="auto"/>
              </w:divBdr>
            </w:div>
            <w:div w:id="2008484669">
              <w:marLeft w:val="0"/>
              <w:marRight w:val="0"/>
              <w:marTop w:val="0"/>
              <w:marBottom w:val="0"/>
              <w:divBdr>
                <w:top w:val="none" w:sz="0" w:space="0" w:color="auto"/>
                <w:left w:val="none" w:sz="0" w:space="0" w:color="auto"/>
                <w:bottom w:val="none" w:sz="0" w:space="0" w:color="auto"/>
                <w:right w:val="none" w:sz="0" w:space="0" w:color="auto"/>
              </w:divBdr>
            </w:div>
          </w:divsChild>
        </w:div>
        <w:div w:id="1877350060">
          <w:marLeft w:val="0"/>
          <w:marRight w:val="0"/>
          <w:marTop w:val="0"/>
          <w:marBottom w:val="0"/>
          <w:divBdr>
            <w:top w:val="none" w:sz="0" w:space="0" w:color="auto"/>
            <w:left w:val="none" w:sz="0" w:space="0" w:color="auto"/>
            <w:bottom w:val="none" w:sz="0" w:space="0" w:color="auto"/>
            <w:right w:val="none" w:sz="0" w:space="0" w:color="auto"/>
          </w:divBdr>
          <w:divsChild>
            <w:div w:id="1193686146">
              <w:marLeft w:val="0"/>
              <w:marRight w:val="0"/>
              <w:marTop w:val="0"/>
              <w:marBottom w:val="0"/>
              <w:divBdr>
                <w:top w:val="none" w:sz="0" w:space="0" w:color="auto"/>
                <w:left w:val="none" w:sz="0" w:space="0" w:color="auto"/>
                <w:bottom w:val="none" w:sz="0" w:space="0" w:color="auto"/>
                <w:right w:val="none" w:sz="0" w:space="0" w:color="auto"/>
              </w:divBdr>
            </w:div>
          </w:divsChild>
        </w:div>
        <w:div w:id="115102585">
          <w:marLeft w:val="0"/>
          <w:marRight w:val="0"/>
          <w:marTop w:val="0"/>
          <w:marBottom w:val="0"/>
          <w:divBdr>
            <w:top w:val="none" w:sz="0" w:space="0" w:color="auto"/>
            <w:left w:val="none" w:sz="0" w:space="0" w:color="auto"/>
            <w:bottom w:val="none" w:sz="0" w:space="0" w:color="auto"/>
            <w:right w:val="none" w:sz="0" w:space="0" w:color="auto"/>
          </w:divBdr>
          <w:divsChild>
            <w:div w:id="1522275647">
              <w:marLeft w:val="0"/>
              <w:marRight w:val="0"/>
              <w:marTop w:val="0"/>
              <w:marBottom w:val="0"/>
              <w:divBdr>
                <w:top w:val="none" w:sz="0" w:space="0" w:color="auto"/>
                <w:left w:val="none" w:sz="0" w:space="0" w:color="auto"/>
                <w:bottom w:val="none" w:sz="0" w:space="0" w:color="auto"/>
                <w:right w:val="none" w:sz="0" w:space="0" w:color="auto"/>
              </w:divBdr>
            </w:div>
            <w:div w:id="500317519">
              <w:marLeft w:val="0"/>
              <w:marRight w:val="0"/>
              <w:marTop w:val="0"/>
              <w:marBottom w:val="0"/>
              <w:divBdr>
                <w:top w:val="none" w:sz="0" w:space="0" w:color="auto"/>
                <w:left w:val="none" w:sz="0" w:space="0" w:color="auto"/>
                <w:bottom w:val="none" w:sz="0" w:space="0" w:color="auto"/>
                <w:right w:val="none" w:sz="0" w:space="0" w:color="auto"/>
              </w:divBdr>
            </w:div>
          </w:divsChild>
        </w:div>
        <w:div w:id="1292243761">
          <w:marLeft w:val="0"/>
          <w:marRight w:val="0"/>
          <w:marTop w:val="0"/>
          <w:marBottom w:val="0"/>
          <w:divBdr>
            <w:top w:val="none" w:sz="0" w:space="0" w:color="auto"/>
            <w:left w:val="none" w:sz="0" w:space="0" w:color="auto"/>
            <w:bottom w:val="none" w:sz="0" w:space="0" w:color="auto"/>
            <w:right w:val="none" w:sz="0" w:space="0" w:color="auto"/>
          </w:divBdr>
          <w:divsChild>
            <w:div w:id="1709140600">
              <w:marLeft w:val="0"/>
              <w:marRight w:val="0"/>
              <w:marTop w:val="0"/>
              <w:marBottom w:val="0"/>
              <w:divBdr>
                <w:top w:val="none" w:sz="0" w:space="0" w:color="auto"/>
                <w:left w:val="none" w:sz="0" w:space="0" w:color="auto"/>
                <w:bottom w:val="none" w:sz="0" w:space="0" w:color="auto"/>
                <w:right w:val="none" w:sz="0" w:space="0" w:color="auto"/>
              </w:divBdr>
            </w:div>
            <w:div w:id="574514255">
              <w:marLeft w:val="0"/>
              <w:marRight w:val="0"/>
              <w:marTop w:val="0"/>
              <w:marBottom w:val="0"/>
              <w:divBdr>
                <w:top w:val="none" w:sz="0" w:space="0" w:color="auto"/>
                <w:left w:val="none" w:sz="0" w:space="0" w:color="auto"/>
                <w:bottom w:val="none" w:sz="0" w:space="0" w:color="auto"/>
                <w:right w:val="none" w:sz="0" w:space="0" w:color="auto"/>
              </w:divBdr>
            </w:div>
          </w:divsChild>
        </w:div>
        <w:div w:id="102501664">
          <w:marLeft w:val="0"/>
          <w:marRight w:val="0"/>
          <w:marTop w:val="0"/>
          <w:marBottom w:val="0"/>
          <w:divBdr>
            <w:top w:val="none" w:sz="0" w:space="0" w:color="auto"/>
            <w:left w:val="none" w:sz="0" w:space="0" w:color="auto"/>
            <w:bottom w:val="none" w:sz="0" w:space="0" w:color="auto"/>
            <w:right w:val="none" w:sz="0" w:space="0" w:color="auto"/>
          </w:divBdr>
          <w:divsChild>
            <w:div w:id="1144853459">
              <w:marLeft w:val="0"/>
              <w:marRight w:val="0"/>
              <w:marTop w:val="0"/>
              <w:marBottom w:val="0"/>
              <w:divBdr>
                <w:top w:val="none" w:sz="0" w:space="0" w:color="auto"/>
                <w:left w:val="none" w:sz="0" w:space="0" w:color="auto"/>
                <w:bottom w:val="none" w:sz="0" w:space="0" w:color="auto"/>
                <w:right w:val="none" w:sz="0" w:space="0" w:color="auto"/>
              </w:divBdr>
            </w:div>
            <w:div w:id="276907256">
              <w:marLeft w:val="0"/>
              <w:marRight w:val="0"/>
              <w:marTop w:val="0"/>
              <w:marBottom w:val="0"/>
              <w:divBdr>
                <w:top w:val="none" w:sz="0" w:space="0" w:color="auto"/>
                <w:left w:val="none" w:sz="0" w:space="0" w:color="auto"/>
                <w:bottom w:val="none" w:sz="0" w:space="0" w:color="auto"/>
                <w:right w:val="none" w:sz="0" w:space="0" w:color="auto"/>
              </w:divBdr>
            </w:div>
          </w:divsChild>
        </w:div>
        <w:div w:id="581373183">
          <w:marLeft w:val="0"/>
          <w:marRight w:val="0"/>
          <w:marTop w:val="0"/>
          <w:marBottom w:val="0"/>
          <w:divBdr>
            <w:top w:val="none" w:sz="0" w:space="0" w:color="auto"/>
            <w:left w:val="none" w:sz="0" w:space="0" w:color="auto"/>
            <w:bottom w:val="none" w:sz="0" w:space="0" w:color="auto"/>
            <w:right w:val="none" w:sz="0" w:space="0" w:color="auto"/>
          </w:divBdr>
          <w:divsChild>
            <w:div w:id="35276602">
              <w:marLeft w:val="0"/>
              <w:marRight w:val="0"/>
              <w:marTop w:val="0"/>
              <w:marBottom w:val="0"/>
              <w:divBdr>
                <w:top w:val="none" w:sz="0" w:space="0" w:color="auto"/>
                <w:left w:val="none" w:sz="0" w:space="0" w:color="auto"/>
                <w:bottom w:val="none" w:sz="0" w:space="0" w:color="auto"/>
                <w:right w:val="none" w:sz="0" w:space="0" w:color="auto"/>
              </w:divBdr>
            </w:div>
          </w:divsChild>
        </w:div>
        <w:div w:id="295764975">
          <w:marLeft w:val="0"/>
          <w:marRight w:val="0"/>
          <w:marTop w:val="0"/>
          <w:marBottom w:val="0"/>
          <w:divBdr>
            <w:top w:val="none" w:sz="0" w:space="0" w:color="auto"/>
            <w:left w:val="none" w:sz="0" w:space="0" w:color="auto"/>
            <w:bottom w:val="none" w:sz="0" w:space="0" w:color="auto"/>
            <w:right w:val="none" w:sz="0" w:space="0" w:color="auto"/>
          </w:divBdr>
          <w:divsChild>
            <w:div w:id="307826474">
              <w:marLeft w:val="0"/>
              <w:marRight w:val="0"/>
              <w:marTop w:val="0"/>
              <w:marBottom w:val="0"/>
              <w:divBdr>
                <w:top w:val="none" w:sz="0" w:space="0" w:color="auto"/>
                <w:left w:val="none" w:sz="0" w:space="0" w:color="auto"/>
                <w:bottom w:val="none" w:sz="0" w:space="0" w:color="auto"/>
                <w:right w:val="none" w:sz="0" w:space="0" w:color="auto"/>
              </w:divBdr>
            </w:div>
            <w:div w:id="1073042495">
              <w:marLeft w:val="0"/>
              <w:marRight w:val="0"/>
              <w:marTop w:val="0"/>
              <w:marBottom w:val="0"/>
              <w:divBdr>
                <w:top w:val="none" w:sz="0" w:space="0" w:color="auto"/>
                <w:left w:val="none" w:sz="0" w:space="0" w:color="auto"/>
                <w:bottom w:val="none" w:sz="0" w:space="0" w:color="auto"/>
                <w:right w:val="none" w:sz="0" w:space="0" w:color="auto"/>
              </w:divBdr>
            </w:div>
          </w:divsChild>
        </w:div>
        <w:div w:id="2131821724">
          <w:marLeft w:val="0"/>
          <w:marRight w:val="0"/>
          <w:marTop w:val="0"/>
          <w:marBottom w:val="0"/>
          <w:divBdr>
            <w:top w:val="none" w:sz="0" w:space="0" w:color="auto"/>
            <w:left w:val="none" w:sz="0" w:space="0" w:color="auto"/>
            <w:bottom w:val="none" w:sz="0" w:space="0" w:color="auto"/>
            <w:right w:val="none" w:sz="0" w:space="0" w:color="auto"/>
          </w:divBdr>
          <w:divsChild>
            <w:div w:id="2130929186">
              <w:marLeft w:val="0"/>
              <w:marRight w:val="0"/>
              <w:marTop w:val="0"/>
              <w:marBottom w:val="0"/>
              <w:divBdr>
                <w:top w:val="none" w:sz="0" w:space="0" w:color="auto"/>
                <w:left w:val="none" w:sz="0" w:space="0" w:color="auto"/>
                <w:bottom w:val="none" w:sz="0" w:space="0" w:color="auto"/>
                <w:right w:val="none" w:sz="0" w:space="0" w:color="auto"/>
              </w:divBdr>
            </w:div>
            <w:div w:id="1009137027">
              <w:marLeft w:val="0"/>
              <w:marRight w:val="0"/>
              <w:marTop w:val="0"/>
              <w:marBottom w:val="0"/>
              <w:divBdr>
                <w:top w:val="none" w:sz="0" w:space="0" w:color="auto"/>
                <w:left w:val="none" w:sz="0" w:space="0" w:color="auto"/>
                <w:bottom w:val="none" w:sz="0" w:space="0" w:color="auto"/>
                <w:right w:val="none" w:sz="0" w:space="0" w:color="auto"/>
              </w:divBdr>
            </w:div>
          </w:divsChild>
        </w:div>
        <w:div w:id="100610156">
          <w:marLeft w:val="0"/>
          <w:marRight w:val="0"/>
          <w:marTop w:val="0"/>
          <w:marBottom w:val="0"/>
          <w:divBdr>
            <w:top w:val="none" w:sz="0" w:space="0" w:color="auto"/>
            <w:left w:val="none" w:sz="0" w:space="0" w:color="auto"/>
            <w:bottom w:val="none" w:sz="0" w:space="0" w:color="auto"/>
            <w:right w:val="none" w:sz="0" w:space="0" w:color="auto"/>
          </w:divBdr>
          <w:divsChild>
            <w:div w:id="1872958830">
              <w:marLeft w:val="0"/>
              <w:marRight w:val="0"/>
              <w:marTop w:val="0"/>
              <w:marBottom w:val="0"/>
              <w:divBdr>
                <w:top w:val="none" w:sz="0" w:space="0" w:color="auto"/>
                <w:left w:val="none" w:sz="0" w:space="0" w:color="auto"/>
                <w:bottom w:val="none" w:sz="0" w:space="0" w:color="auto"/>
                <w:right w:val="none" w:sz="0" w:space="0" w:color="auto"/>
              </w:divBdr>
            </w:div>
            <w:div w:id="597326973">
              <w:marLeft w:val="0"/>
              <w:marRight w:val="0"/>
              <w:marTop w:val="0"/>
              <w:marBottom w:val="0"/>
              <w:divBdr>
                <w:top w:val="none" w:sz="0" w:space="0" w:color="auto"/>
                <w:left w:val="none" w:sz="0" w:space="0" w:color="auto"/>
                <w:bottom w:val="none" w:sz="0" w:space="0" w:color="auto"/>
                <w:right w:val="none" w:sz="0" w:space="0" w:color="auto"/>
              </w:divBdr>
            </w:div>
          </w:divsChild>
        </w:div>
        <w:div w:id="1116409687">
          <w:marLeft w:val="0"/>
          <w:marRight w:val="0"/>
          <w:marTop w:val="0"/>
          <w:marBottom w:val="0"/>
          <w:divBdr>
            <w:top w:val="none" w:sz="0" w:space="0" w:color="auto"/>
            <w:left w:val="none" w:sz="0" w:space="0" w:color="auto"/>
            <w:bottom w:val="none" w:sz="0" w:space="0" w:color="auto"/>
            <w:right w:val="none" w:sz="0" w:space="0" w:color="auto"/>
          </w:divBdr>
          <w:divsChild>
            <w:div w:id="1213300408">
              <w:marLeft w:val="0"/>
              <w:marRight w:val="0"/>
              <w:marTop w:val="0"/>
              <w:marBottom w:val="0"/>
              <w:divBdr>
                <w:top w:val="none" w:sz="0" w:space="0" w:color="auto"/>
                <w:left w:val="none" w:sz="0" w:space="0" w:color="auto"/>
                <w:bottom w:val="none" w:sz="0" w:space="0" w:color="auto"/>
                <w:right w:val="none" w:sz="0" w:space="0" w:color="auto"/>
              </w:divBdr>
            </w:div>
            <w:div w:id="197133989">
              <w:marLeft w:val="0"/>
              <w:marRight w:val="0"/>
              <w:marTop w:val="0"/>
              <w:marBottom w:val="0"/>
              <w:divBdr>
                <w:top w:val="none" w:sz="0" w:space="0" w:color="auto"/>
                <w:left w:val="none" w:sz="0" w:space="0" w:color="auto"/>
                <w:bottom w:val="none" w:sz="0" w:space="0" w:color="auto"/>
                <w:right w:val="none" w:sz="0" w:space="0" w:color="auto"/>
              </w:divBdr>
            </w:div>
            <w:div w:id="2093038901">
              <w:marLeft w:val="0"/>
              <w:marRight w:val="0"/>
              <w:marTop w:val="0"/>
              <w:marBottom w:val="0"/>
              <w:divBdr>
                <w:top w:val="none" w:sz="0" w:space="0" w:color="auto"/>
                <w:left w:val="none" w:sz="0" w:space="0" w:color="auto"/>
                <w:bottom w:val="none" w:sz="0" w:space="0" w:color="auto"/>
                <w:right w:val="none" w:sz="0" w:space="0" w:color="auto"/>
              </w:divBdr>
            </w:div>
            <w:div w:id="1062168808">
              <w:marLeft w:val="0"/>
              <w:marRight w:val="0"/>
              <w:marTop w:val="0"/>
              <w:marBottom w:val="0"/>
              <w:divBdr>
                <w:top w:val="none" w:sz="0" w:space="0" w:color="auto"/>
                <w:left w:val="none" w:sz="0" w:space="0" w:color="auto"/>
                <w:bottom w:val="none" w:sz="0" w:space="0" w:color="auto"/>
                <w:right w:val="none" w:sz="0" w:space="0" w:color="auto"/>
              </w:divBdr>
            </w:div>
            <w:div w:id="777020096">
              <w:marLeft w:val="0"/>
              <w:marRight w:val="0"/>
              <w:marTop w:val="0"/>
              <w:marBottom w:val="0"/>
              <w:divBdr>
                <w:top w:val="none" w:sz="0" w:space="0" w:color="auto"/>
                <w:left w:val="none" w:sz="0" w:space="0" w:color="auto"/>
                <w:bottom w:val="none" w:sz="0" w:space="0" w:color="auto"/>
                <w:right w:val="none" w:sz="0" w:space="0" w:color="auto"/>
              </w:divBdr>
            </w:div>
            <w:div w:id="1951280292">
              <w:marLeft w:val="0"/>
              <w:marRight w:val="0"/>
              <w:marTop w:val="0"/>
              <w:marBottom w:val="0"/>
              <w:divBdr>
                <w:top w:val="none" w:sz="0" w:space="0" w:color="auto"/>
                <w:left w:val="none" w:sz="0" w:space="0" w:color="auto"/>
                <w:bottom w:val="none" w:sz="0" w:space="0" w:color="auto"/>
                <w:right w:val="none" w:sz="0" w:space="0" w:color="auto"/>
              </w:divBdr>
            </w:div>
            <w:div w:id="353003238">
              <w:marLeft w:val="0"/>
              <w:marRight w:val="0"/>
              <w:marTop w:val="0"/>
              <w:marBottom w:val="0"/>
              <w:divBdr>
                <w:top w:val="none" w:sz="0" w:space="0" w:color="auto"/>
                <w:left w:val="none" w:sz="0" w:space="0" w:color="auto"/>
                <w:bottom w:val="none" w:sz="0" w:space="0" w:color="auto"/>
                <w:right w:val="none" w:sz="0" w:space="0" w:color="auto"/>
              </w:divBdr>
            </w:div>
            <w:div w:id="704451914">
              <w:marLeft w:val="0"/>
              <w:marRight w:val="0"/>
              <w:marTop w:val="0"/>
              <w:marBottom w:val="0"/>
              <w:divBdr>
                <w:top w:val="none" w:sz="0" w:space="0" w:color="auto"/>
                <w:left w:val="none" w:sz="0" w:space="0" w:color="auto"/>
                <w:bottom w:val="none" w:sz="0" w:space="0" w:color="auto"/>
                <w:right w:val="none" w:sz="0" w:space="0" w:color="auto"/>
              </w:divBdr>
            </w:div>
          </w:divsChild>
        </w:div>
        <w:div w:id="1051804220">
          <w:marLeft w:val="0"/>
          <w:marRight w:val="0"/>
          <w:marTop w:val="0"/>
          <w:marBottom w:val="0"/>
          <w:divBdr>
            <w:top w:val="none" w:sz="0" w:space="0" w:color="auto"/>
            <w:left w:val="none" w:sz="0" w:space="0" w:color="auto"/>
            <w:bottom w:val="none" w:sz="0" w:space="0" w:color="auto"/>
            <w:right w:val="none" w:sz="0" w:space="0" w:color="auto"/>
          </w:divBdr>
          <w:divsChild>
            <w:div w:id="196697502">
              <w:marLeft w:val="0"/>
              <w:marRight w:val="0"/>
              <w:marTop w:val="0"/>
              <w:marBottom w:val="0"/>
              <w:divBdr>
                <w:top w:val="none" w:sz="0" w:space="0" w:color="auto"/>
                <w:left w:val="none" w:sz="0" w:space="0" w:color="auto"/>
                <w:bottom w:val="none" w:sz="0" w:space="0" w:color="auto"/>
                <w:right w:val="none" w:sz="0" w:space="0" w:color="auto"/>
              </w:divBdr>
            </w:div>
            <w:div w:id="493837757">
              <w:marLeft w:val="0"/>
              <w:marRight w:val="0"/>
              <w:marTop w:val="0"/>
              <w:marBottom w:val="0"/>
              <w:divBdr>
                <w:top w:val="none" w:sz="0" w:space="0" w:color="auto"/>
                <w:left w:val="none" w:sz="0" w:space="0" w:color="auto"/>
                <w:bottom w:val="none" w:sz="0" w:space="0" w:color="auto"/>
                <w:right w:val="none" w:sz="0" w:space="0" w:color="auto"/>
              </w:divBdr>
            </w:div>
          </w:divsChild>
        </w:div>
        <w:div w:id="974331946">
          <w:marLeft w:val="0"/>
          <w:marRight w:val="0"/>
          <w:marTop w:val="0"/>
          <w:marBottom w:val="0"/>
          <w:divBdr>
            <w:top w:val="none" w:sz="0" w:space="0" w:color="auto"/>
            <w:left w:val="none" w:sz="0" w:space="0" w:color="auto"/>
            <w:bottom w:val="none" w:sz="0" w:space="0" w:color="auto"/>
            <w:right w:val="none" w:sz="0" w:space="0" w:color="auto"/>
          </w:divBdr>
          <w:divsChild>
            <w:div w:id="280769892">
              <w:marLeft w:val="0"/>
              <w:marRight w:val="0"/>
              <w:marTop w:val="0"/>
              <w:marBottom w:val="0"/>
              <w:divBdr>
                <w:top w:val="none" w:sz="0" w:space="0" w:color="auto"/>
                <w:left w:val="none" w:sz="0" w:space="0" w:color="auto"/>
                <w:bottom w:val="none" w:sz="0" w:space="0" w:color="auto"/>
                <w:right w:val="none" w:sz="0" w:space="0" w:color="auto"/>
              </w:divBdr>
            </w:div>
            <w:div w:id="1176844313">
              <w:marLeft w:val="0"/>
              <w:marRight w:val="0"/>
              <w:marTop w:val="0"/>
              <w:marBottom w:val="0"/>
              <w:divBdr>
                <w:top w:val="none" w:sz="0" w:space="0" w:color="auto"/>
                <w:left w:val="none" w:sz="0" w:space="0" w:color="auto"/>
                <w:bottom w:val="none" w:sz="0" w:space="0" w:color="auto"/>
                <w:right w:val="none" w:sz="0" w:space="0" w:color="auto"/>
              </w:divBdr>
            </w:div>
          </w:divsChild>
        </w:div>
        <w:div w:id="727531080">
          <w:marLeft w:val="0"/>
          <w:marRight w:val="0"/>
          <w:marTop w:val="0"/>
          <w:marBottom w:val="0"/>
          <w:divBdr>
            <w:top w:val="none" w:sz="0" w:space="0" w:color="auto"/>
            <w:left w:val="none" w:sz="0" w:space="0" w:color="auto"/>
            <w:bottom w:val="none" w:sz="0" w:space="0" w:color="auto"/>
            <w:right w:val="none" w:sz="0" w:space="0" w:color="auto"/>
          </w:divBdr>
          <w:divsChild>
            <w:div w:id="1921912261">
              <w:marLeft w:val="0"/>
              <w:marRight w:val="0"/>
              <w:marTop w:val="0"/>
              <w:marBottom w:val="0"/>
              <w:divBdr>
                <w:top w:val="none" w:sz="0" w:space="0" w:color="auto"/>
                <w:left w:val="none" w:sz="0" w:space="0" w:color="auto"/>
                <w:bottom w:val="none" w:sz="0" w:space="0" w:color="auto"/>
                <w:right w:val="none" w:sz="0" w:space="0" w:color="auto"/>
              </w:divBdr>
            </w:div>
            <w:div w:id="1368871736">
              <w:marLeft w:val="0"/>
              <w:marRight w:val="0"/>
              <w:marTop w:val="0"/>
              <w:marBottom w:val="0"/>
              <w:divBdr>
                <w:top w:val="none" w:sz="0" w:space="0" w:color="auto"/>
                <w:left w:val="none" w:sz="0" w:space="0" w:color="auto"/>
                <w:bottom w:val="none" w:sz="0" w:space="0" w:color="auto"/>
                <w:right w:val="none" w:sz="0" w:space="0" w:color="auto"/>
              </w:divBdr>
            </w:div>
          </w:divsChild>
        </w:div>
        <w:div w:id="99761996">
          <w:marLeft w:val="0"/>
          <w:marRight w:val="0"/>
          <w:marTop w:val="0"/>
          <w:marBottom w:val="0"/>
          <w:divBdr>
            <w:top w:val="none" w:sz="0" w:space="0" w:color="auto"/>
            <w:left w:val="none" w:sz="0" w:space="0" w:color="auto"/>
            <w:bottom w:val="none" w:sz="0" w:space="0" w:color="auto"/>
            <w:right w:val="none" w:sz="0" w:space="0" w:color="auto"/>
          </w:divBdr>
          <w:divsChild>
            <w:div w:id="2105495921">
              <w:marLeft w:val="0"/>
              <w:marRight w:val="0"/>
              <w:marTop w:val="0"/>
              <w:marBottom w:val="0"/>
              <w:divBdr>
                <w:top w:val="none" w:sz="0" w:space="0" w:color="auto"/>
                <w:left w:val="none" w:sz="0" w:space="0" w:color="auto"/>
                <w:bottom w:val="none" w:sz="0" w:space="0" w:color="auto"/>
                <w:right w:val="none" w:sz="0" w:space="0" w:color="auto"/>
              </w:divBdr>
            </w:div>
          </w:divsChild>
        </w:div>
        <w:div w:id="923150668">
          <w:marLeft w:val="0"/>
          <w:marRight w:val="0"/>
          <w:marTop w:val="0"/>
          <w:marBottom w:val="0"/>
          <w:divBdr>
            <w:top w:val="none" w:sz="0" w:space="0" w:color="auto"/>
            <w:left w:val="none" w:sz="0" w:space="0" w:color="auto"/>
            <w:bottom w:val="none" w:sz="0" w:space="0" w:color="auto"/>
            <w:right w:val="none" w:sz="0" w:space="0" w:color="auto"/>
          </w:divBdr>
          <w:divsChild>
            <w:div w:id="1407336407">
              <w:marLeft w:val="0"/>
              <w:marRight w:val="0"/>
              <w:marTop w:val="0"/>
              <w:marBottom w:val="0"/>
              <w:divBdr>
                <w:top w:val="none" w:sz="0" w:space="0" w:color="auto"/>
                <w:left w:val="none" w:sz="0" w:space="0" w:color="auto"/>
                <w:bottom w:val="none" w:sz="0" w:space="0" w:color="auto"/>
                <w:right w:val="none" w:sz="0" w:space="0" w:color="auto"/>
              </w:divBdr>
            </w:div>
          </w:divsChild>
        </w:div>
        <w:div w:id="1855222451">
          <w:marLeft w:val="0"/>
          <w:marRight w:val="0"/>
          <w:marTop w:val="0"/>
          <w:marBottom w:val="0"/>
          <w:divBdr>
            <w:top w:val="none" w:sz="0" w:space="0" w:color="auto"/>
            <w:left w:val="none" w:sz="0" w:space="0" w:color="auto"/>
            <w:bottom w:val="none" w:sz="0" w:space="0" w:color="auto"/>
            <w:right w:val="none" w:sz="0" w:space="0" w:color="auto"/>
          </w:divBdr>
          <w:divsChild>
            <w:div w:id="1295065886">
              <w:marLeft w:val="0"/>
              <w:marRight w:val="0"/>
              <w:marTop w:val="0"/>
              <w:marBottom w:val="0"/>
              <w:divBdr>
                <w:top w:val="none" w:sz="0" w:space="0" w:color="auto"/>
                <w:left w:val="none" w:sz="0" w:space="0" w:color="auto"/>
                <w:bottom w:val="none" w:sz="0" w:space="0" w:color="auto"/>
                <w:right w:val="none" w:sz="0" w:space="0" w:color="auto"/>
              </w:divBdr>
            </w:div>
            <w:div w:id="1230307668">
              <w:marLeft w:val="0"/>
              <w:marRight w:val="0"/>
              <w:marTop w:val="0"/>
              <w:marBottom w:val="0"/>
              <w:divBdr>
                <w:top w:val="none" w:sz="0" w:space="0" w:color="auto"/>
                <w:left w:val="none" w:sz="0" w:space="0" w:color="auto"/>
                <w:bottom w:val="none" w:sz="0" w:space="0" w:color="auto"/>
                <w:right w:val="none" w:sz="0" w:space="0" w:color="auto"/>
              </w:divBdr>
            </w:div>
          </w:divsChild>
        </w:div>
        <w:div w:id="806435766">
          <w:marLeft w:val="0"/>
          <w:marRight w:val="0"/>
          <w:marTop w:val="0"/>
          <w:marBottom w:val="0"/>
          <w:divBdr>
            <w:top w:val="none" w:sz="0" w:space="0" w:color="auto"/>
            <w:left w:val="none" w:sz="0" w:space="0" w:color="auto"/>
            <w:bottom w:val="none" w:sz="0" w:space="0" w:color="auto"/>
            <w:right w:val="none" w:sz="0" w:space="0" w:color="auto"/>
          </w:divBdr>
          <w:divsChild>
            <w:div w:id="1930849602">
              <w:marLeft w:val="0"/>
              <w:marRight w:val="0"/>
              <w:marTop w:val="0"/>
              <w:marBottom w:val="0"/>
              <w:divBdr>
                <w:top w:val="none" w:sz="0" w:space="0" w:color="auto"/>
                <w:left w:val="none" w:sz="0" w:space="0" w:color="auto"/>
                <w:bottom w:val="none" w:sz="0" w:space="0" w:color="auto"/>
                <w:right w:val="none" w:sz="0" w:space="0" w:color="auto"/>
              </w:divBdr>
            </w:div>
            <w:div w:id="395015384">
              <w:marLeft w:val="0"/>
              <w:marRight w:val="0"/>
              <w:marTop w:val="0"/>
              <w:marBottom w:val="0"/>
              <w:divBdr>
                <w:top w:val="none" w:sz="0" w:space="0" w:color="auto"/>
                <w:left w:val="none" w:sz="0" w:space="0" w:color="auto"/>
                <w:bottom w:val="none" w:sz="0" w:space="0" w:color="auto"/>
                <w:right w:val="none" w:sz="0" w:space="0" w:color="auto"/>
              </w:divBdr>
            </w:div>
          </w:divsChild>
        </w:div>
        <w:div w:id="582493072">
          <w:marLeft w:val="0"/>
          <w:marRight w:val="0"/>
          <w:marTop w:val="0"/>
          <w:marBottom w:val="0"/>
          <w:divBdr>
            <w:top w:val="none" w:sz="0" w:space="0" w:color="auto"/>
            <w:left w:val="none" w:sz="0" w:space="0" w:color="auto"/>
            <w:bottom w:val="none" w:sz="0" w:space="0" w:color="auto"/>
            <w:right w:val="none" w:sz="0" w:space="0" w:color="auto"/>
          </w:divBdr>
          <w:divsChild>
            <w:div w:id="1229536198">
              <w:marLeft w:val="0"/>
              <w:marRight w:val="0"/>
              <w:marTop w:val="0"/>
              <w:marBottom w:val="0"/>
              <w:divBdr>
                <w:top w:val="none" w:sz="0" w:space="0" w:color="auto"/>
                <w:left w:val="none" w:sz="0" w:space="0" w:color="auto"/>
                <w:bottom w:val="none" w:sz="0" w:space="0" w:color="auto"/>
                <w:right w:val="none" w:sz="0" w:space="0" w:color="auto"/>
              </w:divBdr>
            </w:div>
          </w:divsChild>
        </w:div>
        <w:div w:id="1178078018">
          <w:marLeft w:val="0"/>
          <w:marRight w:val="0"/>
          <w:marTop w:val="0"/>
          <w:marBottom w:val="0"/>
          <w:divBdr>
            <w:top w:val="none" w:sz="0" w:space="0" w:color="auto"/>
            <w:left w:val="none" w:sz="0" w:space="0" w:color="auto"/>
            <w:bottom w:val="none" w:sz="0" w:space="0" w:color="auto"/>
            <w:right w:val="none" w:sz="0" w:space="0" w:color="auto"/>
          </w:divBdr>
          <w:divsChild>
            <w:div w:id="1476608248">
              <w:marLeft w:val="0"/>
              <w:marRight w:val="0"/>
              <w:marTop w:val="0"/>
              <w:marBottom w:val="0"/>
              <w:divBdr>
                <w:top w:val="none" w:sz="0" w:space="0" w:color="auto"/>
                <w:left w:val="none" w:sz="0" w:space="0" w:color="auto"/>
                <w:bottom w:val="none" w:sz="0" w:space="0" w:color="auto"/>
                <w:right w:val="none" w:sz="0" w:space="0" w:color="auto"/>
              </w:divBdr>
            </w:div>
            <w:div w:id="342363949">
              <w:marLeft w:val="0"/>
              <w:marRight w:val="0"/>
              <w:marTop w:val="0"/>
              <w:marBottom w:val="0"/>
              <w:divBdr>
                <w:top w:val="none" w:sz="0" w:space="0" w:color="auto"/>
                <w:left w:val="none" w:sz="0" w:space="0" w:color="auto"/>
                <w:bottom w:val="none" w:sz="0" w:space="0" w:color="auto"/>
                <w:right w:val="none" w:sz="0" w:space="0" w:color="auto"/>
              </w:divBdr>
            </w:div>
          </w:divsChild>
        </w:div>
        <w:div w:id="922451310">
          <w:marLeft w:val="0"/>
          <w:marRight w:val="0"/>
          <w:marTop w:val="0"/>
          <w:marBottom w:val="0"/>
          <w:divBdr>
            <w:top w:val="none" w:sz="0" w:space="0" w:color="auto"/>
            <w:left w:val="none" w:sz="0" w:space="0" w:color="auto"/>
            <w:bottom w:val="none" w:sz="0" w:space="0" w:color="auto"/>
            <w:right w:val="none" w:sz="0" w:space="0" w:color="auto"/>
          </w:divBdr>
          <w:divsChild>
            <w:div w:id="1740398017">
              <w:marLeft w:val="0"/>
              <w:marRight w:val="0"/>
              <w:marTop w:val="0"/>
              <w:marBottom w:val="0"/>
              <w:divBdr>
                <w:top w:val="none" w:sz="0" w:space="0" w:color="auto"/>
                <w:left w:val="none" w:sz="0" w:space="0" w:color="auto"/>
                <w:bottom w:val="none" w:sz="0" w:space="0" w:color="auto"/>
                <w:right w:val="none" w:sz="0" w:space="0" w:color="auto"/>
              </w:divBdr>
            </w:div>
            <w:div w:id="1531648810">
              <w:marLeft w:val="0"/>
              <w:marRight w:val="0"/>
              <w:marTop w:val="0"/>
              <w:marBottom w:val="0"/>
              <w:divBdr>
                <w:top w:val="none" w:sz="0" w:space="0" w:color="auto"/>
                <w:left w:val="none" w:sz="0" w:space="0" w:color="auto"/>
                <w:bottom w:val="none" w:sz="0" w:space="0" w:color="auto"/>
                <w:right w:val="none" w:sz="0" w:space="0" w:color="auto"/>
              </w:divBdr>
            </w:div>
          </w:divsChild>
        </w:div>
        <w:div w:id="1594583781">
          <w:marLeft w:val="0"/>
          <w:marRight w:val="0"/>
          <w:marTop w:val="0"/>
          <w:marBottom w:val="0"/>
          <w:divBdr>
            <w:top w:val="none" w:sz="0" w:space="0" w:color="auto"/>
            <w:left w:val="none" w:sz="0" w:space="0" w:color="auto"/>
            <w:bottom w:val="none" w:sz="0" w:space="0" w:color="auto"/>
            <w:right w:val="none" w:sz="0" w:space="0" w:color="auto"/>
          </w:divBdr>
          <w:divsChild>
            <w:div w:id="2146586078">
              <w:marLeft w:val="0"/>
              <w:marRight w:val="0"/>
              <w:marTop w:val="0"/>
              <w:marBottom w:val="0"/>
              <w:divBdr>
                <w:top w:val="none" w:sz="0" w:space="0" w:color="auto"/>
                <w:left w:val="none" w:sz="0" w:space="0" w:color="auto"/>
                <w:bottom w:val="none" w:sz="0" w:space="0" w:color="auto"/>
                <w:right w:val="none" w:sz="0" w:space="0" w:color="auto"/>
              </w:divBdr>
            </w:div>
          </w:divsChild>
        </w:div>
        <w:div w:id="1870298197">
          <w:marLeft w:val="0"/>
          <w:marRight w:val="0"/>
          <w:marTop w:val="0"/>
          <w:marBottom w:val="0"/>
          <w:divBdr>
            <w:top w:val="none" w:sz="0" w:space="0" w:color="auto"/>
            <w:left w:val="none" w:sz="0" w:space="0" w:color="auto"/>
            <w:bottom w:val="none" w:sz="0" w:space="0" w:color="auto"/>
            <w:right w:val="none" w:sz="0" w:space="0" w:color="auto"/>
          </w:divBdr>
          <w:divsChild>
            <w:div w:id="1752120827">
              <w:marLeft w:val="0"/>
              <w:marRight w:val="0"/>
              <w:marTop w:val="0"/>
              <w:marBottom w:val="0"/>
              <w:divBdr>
                <w:top w:val="none" w:sz="0" w:space="0" w:color="auto"/>
                <w:left w:val="none" w:sz="0" w:space="0" w:color="auto"/>
                <w:bottom w:val="none" w:sz="0" w:space="0" w:color="auto"/>
                <w:right w:val="none" w:sz="0" w:space="0" w:color="auto"/>
              </w:divBdr>
            </w:div>
          </w:divsChild>
        </w:div>
        <w:div w:id="1461146184">
          <w:marLeft w:val="0"/>
          <w:marRight w:val="0"/>
          <w:marTop w:val="0"/>
          <w:marBottom w:val="0"/>
          <w:divBdr>
            <w:top w:val="none" w:sz="0" w:space="0" w:color="auto"/>
            <w:left w:val="none" w:sz="0" w:space="0" w:color="auto"/>
            <w:bottom w:val="none" w:sz="0" w:space="0" w:color="auto"/>
            <w:right w:val="none" w:sz="0" w:space="0" w:color="auto"/>
          </w:divBdr>
          <w:divsChild>
            <w:div w:id="1909030219">
              <w:marLeft w:val="0"/>
              <w:marRight w:val="0"/>
              <w:marTop w:val="0"/>
              <w:marBottom w:val="0"/>
              <w:divBdr>
                <w:top w:val="none" w:sz="0" w:space="0" w:color="auto"/>
                <w:left w:val="none" w:sz="0" w:space="0" w:color="auto"/>
                <w:bottom w:val="none" w:sz="0" w:space="0" w:color="auto"/>
                <w:right w:val="none" w:sz="0" w:space="0" w:color="auto"/>
              </w:divBdr>
            </w:div>
          </w:divsChild>
        </w:div>
        <w:div w:id="126047575">
          <w:marLeft w:val="0"/>
          <w:marRight w:val="0"/>
          <w:marTop w:val="0"/>
          <w:marBottom w:val="0"/>
          <w:divBdr>
            <w:top w:val="none" w:sz="0" w:space="0" w:color="auto"/>
            <w:left w:val="none" w:sz="0" w:space="0" w:color="auto"/>
            <w:bottom w:val="none" w:sz="0" w:space="0" w:color="auto"/>
            <w:right w:val="none" w:sz="0" w:space="0" w:color="auto"/>
          </w:divBdr>
          <w:divsChild>
            <w:div w:id="728460706">
              <w:marLeft w:val="0"/>
              <w:marRight w:val="0"/>
              <w:marTop w:val="0"/>
              <w:marBottom w:val="0"/>
              <w:divBdr>
                <w:top w:val="none" w:sz="0" w:space="0" w:color="auto"/>
                <w:left w:val="none" w:sz="0" w:space="0" w:color="auto"/>
                <w:bottom w:val="none" w:sz="0" w:space="0" w:color="auto"/>
                <w:right w:val="none" w:sz="0" w:space="0" w:color="auto"/>
              </w:divBdr>
            </w:div>
            <w:div w:id="256639356">
              <w:marLeft w:val="0"/>
              <w:marRight w:val="0"/>
              <w:marTop w:val="0"/>
              <w:marBottom w:val="0"/>
              <w:divBdr>
                <w:top w:val="none" w:sz="0" w:space="0" w:color="auto"/>
                <w:left w:val="none" w:sz="0" w:space="0" w:color="auto"/>
                <w:bottom w:val="none" w:sz="0" w:space="0" w:color="auto"/>
                <w:right w:val="none" w:sz="0" w:space="0" w:color="auto"/>
              </w:divBdr>
            </w:div>
          </w:divsChild>
        </w:div>
        <w:div w:id="1047072933">
          <w:marLeft w:val="0"/>
          <w:marRight w:val="0"/>
          <w:marTop w:val="0"/>
          <w:marBottom w:val="0"/>
          <w:divBdr>
            <w:top w:val="none" w:sz="0" w:space="0" w:color="auto"/>
            <w:left w:val="none" w:sz="0" w:space="0" w:color="auto"/>
            <w:bottom w:val="none" w:sz="0" w:space="0" w:color="auto"/>
            <w:right w:val="none" w:sz="0" w:space="0" w:color="auto"/>
          </w:divBdr>
          <w:divsChild>
            <w:div w:id="284654482">
              <w:marLeft w:val="0"/>
              <w:marRight w:val="0"/>
              <w:marTop w:val="0"/>
              <w:marBottom w:val="0"/>
              <w:divBdr>
                <w:top w:val="none" w:sz="0" w:space="0" w:color="auto"/>
                <w:left w:val="none" w:sz="0" w:space="0" w:color="auto"/>
                <w:bottom w:val="none" w:sz="0" w:space="0" w:color="auto"/>
                <w:right w:val="none" w:sz="0" w:space="0" w:color="auto"/>
              </w:divBdr>
            </w:div>
            <w:div w:id="1024356638">
              <w:marLeft w:val="0"/>
              <w:marRight w:val="0"/>
              <w:marTop w:val="0"/>
              <w:marBottom w:val="0"/>
              <w:divBdr>
                <w:top w:val="none" w:sz="0" w:space="0" w:color="auto"/>
                <w:left w:val="none" w:sz="0" w:space="0" w:color="auto"/>
                <w:bottom w:val="none" w:sz="0" w:space="0" w:color="auto"/>
                <w:right w:val="none" w:sz="0" w:space="0" w:color="auto"/>
              </w:divBdr>
            </w:div>
          </w:divsChild>
        </w:div>
        <w:div w:id="2005935176">
          <w:marLeft w:val="0"/>
          <w:marRight w:val="0"/>
          <w:marTop w:val="0"/>
          <w:marBottom w:val="0"/>
          <w:divBdr>
            <w:top w:val="none" w:sz="0" w:space="0" w:color="auto"/>
            <w:left w:val="none" w:sz="0" w:space="0" w:color="auto"/>
            <w:bottom w:val="none" w:sz="0" w:space="0" w:color="auto"/>
            <w:right w:val="none" w:sz="0" w:space="0" w:color="auto"/>
          </w:divBdr>
          <w:divsChild>
            <w:div w:id="521016745">
              <w:marLeft w:val="0"/>
              <w:marRight w:val="0"/>
              <w:marTop w:val="0"/>
              <w:marBottom w:val="0"/>
              <w:divBdr>
                <w:top w:val="none" w:sz="0" w:space="0" w:color="auto"/>
                <w:left w:val="none" w:sz="0" w:space="0" w:color="auto"/>
                <w:bottom w:val="none" w:sz="0" w:space="0" w:color="auto"/>
                <w:right w:val="none" w:sz="0" w:space="0" w:color="auto"/>
              </w:divBdr>
            </w:div>
          </w:divsChild>
        </w:div>
        <w:div w:id="1931307934">
          <w:marLeft w:val="0"/>
          <w:marRight w:val="0"/>
          <w:marTop w:val="0"/>
          <w:marBottom w:val="0"/>
          <w:divBdr>
            <w:top w:val="none" w:sz="0" w:space="0" w:color="auto"/>
            <w:left w:val="none" w:sz="0" w:space="0" w:color="auto"/>
            <w:bottom w:val="none" w:sz="0" w:space="0" w:color="auto"/>
            <w:right w:val="none" w:sz="0" w:space="0" w:color="auto"/>
          </w:divBdr>
          <w:divsChild>
            <w:div w:id="2109038678">
              <w:marLeft w:val="0"/>
              <w:marRight w:val="0"/>
              <w:marTop w:val="0"/>
              <w:marBottom w:val="0"/>
              <w:divBdr>
                <w:top w:val="none" w:sz="0" w:space="0" w:color="auto"/>
                <w:left w:val="none" w:sz="0" w:space="0" w:color="auto"/>
                <w:bottom w:val="none" w:sz="0" w:space="0" w:color="auto"/>
                <w:right w:val="none" w:sz="0" w:space="0" w:color="auto"/>
              </w:divBdr>
            </w:div>
          </w:divsChild>
        </w:div>
        <w:div w:id="907612622">
          <w:marLeft w:val="0"/>
          <w:marRight w:val="0"/>
          <w:marTop w:val="0"/>
          <w:marBottom w:val="0"/>
          <w:divBdr>
            <w:top w:val="none" w:sz="0" w:space="0" w:color="auto"/>
            <w:left w:val="none" w:sz="0" w:space="0" w:color="auto"/>
            <w:bottom w:val="none" w:sz="0" w:space="0" w:color="auto"/>
            <w:right w:val="none" w:sz="0" w:space="0" w:color="auto"/>
          </w:divBdr>
          <w:divsChild>
            <w:div w:id="888296388">
              <w:marLeft w:val="0"/>
              <w:marRight w:val="0"/>
              <w:marTop w:val="0"/>
              <w:marBottom w:val="0"/>
              <w:divBdr>
                <w:top w:val="none" w:sz="0" w:space="0" w:color="auto"/>
                <w:left w:val="none" w:sz="0" w:space="0" w:color="auto"/>
                <w:bottom w:val="none" w:sz="0" w:space="0" w:color="auto"/>
                <w:right w:val="none" w:sz="0" w:space="0" w:color="auto"/>
              </w:divBdr>
            </w:div>
          </w:divsChild>
        </w:div>
        <w:div w:id="163710931">
          <w:marLeft w:val="0"/>
          <w:marRight w:val="0"/>
          <w:marTop w:val="0"/>
          <w:marBottom w:val="0"/>
          <w:divBdr>
            <w:top w:val="none" w:sz="0" w:space="0" w:color="auto"/>
            <w:left w:val="none" w:sz="0" w:space="0" w:color="auto"/>
            <w:bottom w:val="none" w:sz="0" w:space="0" w:color="auto"/>
            <w:right w:val="none" w:sz="0" w:space="0" w:color="auto"/>
          </w:divBdr>
          <w:divsChild>
            <w:div w:id="441196092">
              <w:marLeft w:val="0"/>
              <w:marRight w:val="0"/>
              <w:marTop w:val="0"/>
              <w:marBottom w:val="0"/>
              <w:divBdr>
                <w:top w:val="none" w:sz="0" w:space="0" w:color="auto"/>
                <w:left w:val="none" w:sz="0" w:space="0" w:color="auto"/>
                <w:bottom w:val="none" w:sz="0" w:space="0" w:color="auto"/>
                <w:right w:val="none" w:sz="0" w:space="0" w:color="auto"/>
              </w:divBdr>
            </w:div>
            <w:div w:id="1690720332">
              <w:marLeft w:val="0"/>
              <w:marRight w:val="0"/>
              <w:marTop w:val="0"/>
              <w:marBottom w:val="0"/>
              <w:divBdr>
                <w:top w:val="none" w:sz="0" w:space="0" w:color="auto"/>
                <w:left w:val="none" w:sz="0" w:space="0" w:color="auto"/>
                <w:bottom w:val="none" w:sz="0" w:space="0" w:color="auto"/>
                <w:right w:val="none" w:sz="0" w:space="0" w:color="auto"/>
              </w:divBdr>
            </w:div>
          </w:divsChild>
        </w:div>
        <w:div w:id="2051756266">
          <w:marLeft w:val="0"/>
          <w:marRight w:val="0"/>
          <w:marTop w:val="0"/>
          <w:marBottom w:val="0"/>
          <w:divBdr>
            <w:top w:val="none" w:sz="0" w:space="0" w:color="auto"/>
            <w:left w:val="none" w:sz="0" w:space="0" w:color="auto"/>
            <w:bottom w:val="none" w:sz="0" w:space="0" w:color="auto"/>
            <w:right w:val="none" w:sz="0" w:space="0" w:color="auto"/>
          </w:divBdr>
          <w:divsChild>
            <w:div w:id="920062096">
              <w:marLeft w:val="0"/>
              <w:marRight w:val="0"/>
              <w:marTop w:val="0"/>
              <w:marBottom w:val="0"/>
              <w:divBdr>
                <w:top w:val="none" w:sz="0" w:space="0" w:color="auto"/>
                <w:left w:val="none" w:sz="0" w:space="0" w:color="auto"/>
                <w:bottom w:val="none" w:sz="0" w:space="0" w:color="auto"/>
                <w:right w:val="none" w:sz="0" w:space="0" w:color="auto"/>
              </w:divBdr>
            </w:div>
          </w:divsChild>
        </w:div>
        <w:div w:id="1177889999">
          <w:marLeft w:val="0"/>
          <w:marRight w:val="0"/>
          <w:marTop w:val="0"/>
          <w:marBottom w:val="0"/>
          <w:divBdr>
            <w:top w:val="none" w:sz="0" w:space="0" w:color="auto"/>
            <w:left w:val="none" w:sz="0" w:space="0" w:color="auto"/>
            <w:bottom w:val="none" w:sz="0" w:space="0" w:color="auto"/>
            <w:right w:val="none" w:sz="0" w:space="0" w:color="auto"/>
          </w:divBdr>
          <w:divsChild>
            <w:div w:id="1398554680">
              <w:marLeft w:val="0"/>
              <w:marRight w:val="0"/>
              <w:marTop w:val="0"/>
              <w:marBottom w:val="0"/>
              <w:divBdr>
                <w:top w:val="none" w:sz="0" w:space="0" w:color="auto"/>
                <w:left w:val="none" w:sz="0" w:space="0" w:color="auto"/>
                <w:bottom w:val="none" w:sz="0" w:space="0" w:color="auto"/>
                <w:right w:val="none" w:sz="0" w:space="0" w:color="auto"/>
              </w:divBdr>
            </w:div>
          </w:divsChild>
        </w:div>
        <w:div w:id="622882280">
          <w:marLeft w:val="0"/>
          <w:marRight w:val="0"/>
          <w:marTop w:val="0"/>
          <w:marBottom w:val="0"/>
          <w:divBdr>
            <w:top w:val="none" w:sz="0" w:space="0" w:color="auto"/>
            <w:left w:val="none" w:sz="0" w:space="0" w:color="auto"/>
            <w:bottom w:val="none" w:sz="0" w:space="0" w:color="auto"/>
            <w:right w:val="none" w:sz="0" w:space="0" w:color="auto"/>
          </w:divBdr>
          <w:divsChild>
            <w:div w:id="123089154">
              <w:marLeft w:val="0"/>
              <w:marRight w:val="0"/>
              <w:marTop w:val="0"/>
              <w:marBottom w:val="0"/>
              <w:divBdr>
                <w:top w:val="none" w:sz="0" w:space="0" w:color="auto"/>
                <w:left w:val="none" w:sz="0" w:space="0" w:color="auto"/>
                <w:bottom w:val="none" w:sz="0" w:space="0" w:color="auto"/>
                <w:right w:val="none" w:sz="0" w:space="0" w:color="auto"/>
              </w:divBdr>
            </w:div>
            <w:div w:id="759981629">
              <w:marLeft w:val="0"/>
              <w:marRight w:val="0"/>
              <w:marTop w:val="0"/>
              <w:marBottom w:val="0"/>
              <w:divBdr>
                <w:top w:val="none" w:sz="0" w:space="0" w:color="auto"/>
                <w:left w:val="none" w:sz="0" w:space="0" w:color="auto"/>
                <w:bottom w:val="none" w:sz="0" w:space="0" w:color="auto"/>
                <w:right w:val="none" w:sz="0" w:space="0" w:color="auto"/>
              </w:divBdr>
            </w:div>
            <w:div w:id="1287590807">
              <w:marLeft w:val="0"/>
              <w:marRight w:val="0"/>
              <w:marTop w:val="0"/>
              <w:marBottom w:val="0"/>
              <w:divBdr>
                <w:top w:val="none" w:sz="0" w:space="0" w:color="auto"/>
                <w:left w:val="none" w:sz="0" w:space="0" w:color="auto"/>
                <w:bottom w:val="none" w:sz="0" w:space="0" w:color="auto"/>
                <w:right w:val="none" w:sz="0" w:space="0" w:color="auto"/>
              </w:divBdr>
            </w:div>
            <w:div w:id="427968072">
              <w:marLeft w:val="0"/>
              <w:marRight w:val="0"/>
              <w:marTop w:val="0"/>
              <w:marBottom w:val="0"/>
              <w:divBdr>
                <w:top w:val="none" w:sz="0" w:space="0" w:color="auto"/>
                <w:left w:val="none" w:sz="0" w:space="0" w:color="auto"/>
                <w:bottom w:val="none" w:sz="0" w:space="0" w:color="auto"/>
                <w:right w:val="none" w:sz="0" w:space="0" w:color="auto"/>
              </w:divBdr>
            </w:div>
            <w:div w:id="1648626764">
              <w:marLeft w:val="0"/>
              <w:marRight w:val="0"/>
              <w:marTop w:val="0"/>
              <w:marBottom w:val="0"/>
              <w:divBdr>
                <w:top w:val="none" w:sz="0" w:space="0" w:color="auto"/>
                <w:left w:val="none" w:sz="0" w:space="0" w:color="auto"/>
                <w:bottom w:val="none" w:sz="0" w:space="0" w:color="auto"/>
                <w:right w:val="none" w:sz="0" w:space="0" w:color="auto"/>
              </w:divBdr>
            </w:div>
            <w:div w:id="984822061">
              <w:marLeft w:val="0"/>
              <w:marRight w:val="0"/>
              <w:marTop w:val="0"/>
              <w:marBottom w:val="0"/>
              <w:divBdr>
                <w:top w:val="none" w:sz="0" w:space="0" w:color="auto"/>
                <w:left w:val="none" w:sz="0" w:space="0" w:color="auto"/>
                <w:bottom w:val="none" w:sz="0" w:space="0" w:color="auto"/>
                <w:right w:val="none" w:sz="0" w:space="0" w:color="auto"/>
              </w:divBdr>
            </w:div>
            <w:div w:id="803541863">
              <w:marLeft w:val="0"/>
              <w:marRight w:val="0"/>
              <w:marTop w:val="0"/>
              <w:marBottom w:val="0"/>
              <w:divBdr>
                <w:top w:val="none" w:sz="0" w:space="0" w:color="auto"/>
                <w:left w:val="none" w:sz="0" w:space="0" w:color="auto"/>
                <w:bottom w:val="none" w:sz="0" w:space="0" w:color="auto"/>
                <w:right w:val="none" w:sz="0" w:space="0" w:color="auto"/>
              </w:divBdr>
            </w:div>
            <w:div w:id="1460415297">
              <w:marLeft w:val="0"/>
              <w:marRight w:val="0"/>
              <w:marTop w:val="0"/>
              <w:marBottom w:val="0"/>
              <w:divBdr>
                <w:top w:val="none" w:sz="0" w:space="0" w:color="auto"/>
                <w:left w:val="none" w:sz="0" w:space="0" w:color="auto"/>
                <w:bottom w:val="none" w:sz="0" w:space="0" w:color="auto"/>
                <w:right w:val="none" w:sz="0" w:space="0" w:color="auto"/>
              </w:divBdr>
            </w:div>
            <w:div w:id="1787232566">
              <w:marLeft w:val="0"/>
              <w:marRight w:val="0"/>
              <w:marTop w:val="0"/>
              <w:marBottom w:val="0"/>
              <w:divBdr>
                <w:top w:val="none" w:sz="0" w:space="0" w:color="auto"/>
                <w:left w:val="none" w:sz="0" w:space="0" w:color="auto"/>
                <w:bottom w:val="none" w:sz="0" w:space="0" w:color="auto"/>
                <w:right w:val="none" w:sz="0" w:space="0" w:color="auto"/>
              </w:divBdr>
            </w:div>
            <w:div w:id="1950314248">
              <w:marLeft w:val="0"/>
              <w:marRight w:val="0"/>
              <w:marTop w:val="0"/>
              <w:marBottom w:val="0"/>
              <w:divBdr>
                <w:top w:val="none" w:sz="0" w:space="0" w:color="auto"/>
                <w:left w:val="none" w:sz="0" w:space="0" w:color="auto"/>
                <w:bottom w:val="none" w:sz="0" w:space="0" w:color="auto"/>
                <w:right w:val="none" w:sz="0" w:space="0" w:color="auto"/>
              </w:divBdr>
            </w:div>
            <w:div w:id="560214183">
              <w:marLeft w:val="0"/>
              <w:marRight w:val="0"/>
              <w:marTop w:val="0"/>
              <w:marBottom w:val="0"/>
              <w:divBdr>
                <w:top w:val="none" w:sz="0" w:space="0" w:color="auto"/>
                <w:left w:val="none" w:sz="0" w:space="0" w:color="auto"/>
                <w:bottom w:val="none" w:sz="0" w:space="0" w:color="auto"/>
                <w:right w:val="none" w:sz="0" w:space="0" w:color="auto"/>
              </w:divBdr>
            </w:div>
            <w:div w:id="300888027">
              <w:marLeft w:val="0"/>
              <w:marRight w:val="0"/>
              <w:marTop w:val="0"/>
              <w:marBottom w:val="0"/>
              <w:divBdr>
                <w:top w:val="none" w:sz="0" w:space="0" w:color="auto"/>
                <w:left w:val="none" w:sz="0" w:space="0" w:color="auto"/>
                <w:bottom w:val="none" w:sz="0" w:space="0" w:color="auto"/>
                <w:right w:val="none" w:sz="0" w:space="0" w:color="auto"/>
              </w:divBdr>
            </w:div>
            <w:div w:id="9063102">
              <w:marLeft w:val="0"/>
              <w:marRight w:val="0"/>
              <w:marTop w:val="0"/>
              <w:marBottom w:val="0"/>
              <w:divBdr>
                <w:top w:val="none" w:sz="0" w:space="0" w:color="auto"/>
                <w:left w:val="none" w:sz="0" w:space="0" w:color="auto"/>
                <w:bottom w:val="none" w:sz="0" w:space="0" w:color="auto"/>
                <w:right w:val="none" w:sz="0" w:space="0" w:color="auto"/>
              </w:divBdr>
            </w:div>
            <w:div w:id="1904217119">
              <w:marLeft w:val="0"/>
              <w:marRight w:val="0"/>
              <w:marTop w:val="0"/>
              <w:marBottom w:val="0"/>
              <w:divBdr>
                <w:top w:val="none" w:sz="0" w:space="0" w:color="auto"/>
                <w:left w:val="none" w:sz="0" w:space="0" w:color="auto"/>
                <w:bottom w:val="none" w:sz="0" w:space="0" w:color="auto"/>
                <w:right w:val="none" w:sz="0" w:space="0" w:color="auto"/>
              </w:divBdr>
            </w:div>
            <w:div w:id="742065">
              <w:marLeft w:val="0"/>
              <w:marRight w:val="0"/>
              <w:marTop w:val="0"/>
              <w:marBottom w:val="0"/>
              <w:divBdr>
                <w:top w:val="none" w:sz="0" w:space="0" w:color="auto"/>
                <w:left w:val="none" w:sz="0" w:space="0" w:color="auto"/>
                <w:bottom w:val="none" w:sz="0" w:space="0" w:color="auto"/>
                <w:right w:val="none" w:sz="0" w:space="0" w:color="auto"/>
              </w:divBdr>
            </w:div>
            <w:div w:id="1702628966">
              <w:marLeft w:val="0"/>
              <w:marRight w:val="0"/>
              <w:marTop w:val="0"/>
              <w:marBottom w:val="0"/>
              <w:divBdr>
                <w:top w:val="none" w:sz="0" w:space="0" w:color="auto"/>
                <w:left w:val="none" w:sz="0" w:space="0" w:color="auto"/>
                <w:bottom w:val="none" w:sz="0" w:space="0" w:color="auto"/>
                <w:right w:val="none" w:sz="0" w:space="0" w:color="auto"/>
              </w:divBdr>
            </w:div>
            <w:div w:id="1934625847">
              <w:marLeft w:val="0"/>
              <w:marRight w:val="0"/>
              <w:marTop w:val="0"/>
              <w:marBottom w:val="0"/>
              <w:divBdr>
                <w:top w:val="none" w:sz="0" w:space="0" w:color="auto"/>
                <w:left w:val="none" w:sz="0" w:space="0" w:color="auto"/>
                <w:bottom w:val="none" w:sz="0" w:space="0" w:color="auto"/>
                <w:right w:val="none" w:sz="0" w:space="0" w:color="auto"/>
              </w:divBdr>
            </w:div>
            <w:div w:id="786433492">
              <w:marLeft w:val="0"/>
              <w:marRight w:val="0"/>
              <w:marTop w:val="0"/>
              <w:marBottom w:val="0"/>
              <w:divBdr>
                <w:top w:val="none" w:sz="0" w:space="0" w:color="auto"/>
                <w:left w:val="none" w:sz="0" w:space="0" w:color="auto"/>
                <w:bottom w:val="none" w:sz="0" w:space="0" w:color="auto"/>
                <w:right w:val="none" w:sz="0" w:space="0" w:color="auto"/>
              </w:divBdr>
            </w:div>
          </w:divsChild>
        </w:div>
        <w:div w:id="115409706">
          <w:marLeft w:val="0"/>
          <w:marRight w:val="0"/>
          <w:marTop w:val="0"/>
          <w:marBottom w:val="0"/>
          <w:divBdr>
            <w:top w:val="none" w:sz="0" w:space="0" w:color="auto"/>
            <w:left w:val="none" w:sz="0" w:space="0" w:color="auto"/>
            <w:bottom w:val="none" w:sz="0" w:space="0" w:color="auto"/>
            <w:right w:val="none" w:sz="0" w:space="0" w:color="auto"/>
          </w:divBdr>
          <w:divsChild>
            <w:div w:id="19626744">
              <w:marLeft w:val="0"/>
              <w:marRight w:val="0"/>
              <w:marTop w:val="0"/>
              <w:marBottom w:val="0"/>
              <w:divBdr>
                <w:top w:val="none" w:sz="0" w:space="0" w:color="auto"/>
                <w:left w:val="none" w:sz="0" w:space="0" w:color="auto"/>
                <w:bottom w:val="none" w:sz="0" w:space="0" w:color="auto"/>
                <w:right w:val="none" w:sz="0" w:space="0" w:color="auto"/>
              </w:divBdr>
            </w:div>
            <w:div w:id="795955058">
              <w:marLeft w:val="0"/>
              <w:marRight w:val="0"/>
              <w:marTop w:val="0"/>
              <w:marBottom w:val="0"/>
              <w:divBdr>
                <w:top w:val="none" w:sz="0" w:space="0" w:color="auto"/>
                <w:left w:val="none" w:sz="0" w:space="0" w:color="auto"/>
                <w:bottom w:val="none" w:sz="0" w:space="0" w:color="auto"/>
                <w:right w:val="none" w:sz="0" w:space="0" w:color="auto"/>
              </w:divBdr>
            </w:div>
            <w:div w:id="1557429583">
              <w:marLeft w:val="0"/>
              <w:marRight w:val="0"/>
              <w:marTop w:val="0"/>
              <w:marBottom w:val="0"/>
              <w:divBdr>
                <w:top w:val="none" w:sz="0" w:space="0" w:color="auto"/>
                <w:left w:val="none" w:sz="0" w:space="0" w:color="auto"/>
                <w:bottom w:val="none" w:sz="0" w:space="0" w:color="auto"/>
                <w:right w:val="none" w:sz="0" w:space="0" w:color="auto"/>
              </w:divBdr>
            </w:div>
            <w:div w:id="1836802303">
              <w:marLeft w:val="0"/>
              <w:marRight w:val="0"/>
              <w:marTop w:val="0"/>
              <w:marBottom w:val="0"/>
              <w:divBdr>
                <w:top w:val="none" w:sz="0" w:space="0" w:color="auto"/>
                <w:left w:val="none" w:sz="0" w:space="0" w:color="auto"/>
                <w:bottom w:val="none" w:sz="0" w:space="0" w:color="auto"/>
                <w:right w:val="none" w:sz="0" w:space="0" w:color="auto"/>
              </w:divBdr>
            </w:div>
            <w:div w:id="858809107">
              <w:marLeft w:val="0"/>
              <w:marRight w:val="0"/>
              <w:marTop w:val="0"/>
              <w:marBottom w:val="0"/>
              <w:divBdr>
                <w:top w:val="none" w:sz="0" w:space="0" w:color="auto"/>
                <w:left w:val="none" w:sz="0" w:space="0" w:color="auto"/>
                <w:bottom w:val="none" w:sz="0" w:space="0" w:color="auto"/>
                <w:right w:val="none" w:sz="0" w:space="0" w:color="auto"/>
              </w:divBdr>
            </w:div>
            <w:div w:id="1877618859">
              <w:marLeft w:val="0"/>
              <w:marRight w:val="0"/>
              <w:marTop w:val="0"/>
              <w:marBottom w:val="0"/>
              <w:divBdr>
                <w:top w:val="none" w:sz="0" w:space="0" w:color="auto"/>
                <w:left w:val="none" w:sz="0" w:space="0" w:color="auto"/>
                <w:bottom w:val="none" w:sz="0" w:space="0" w:color="auto"/>
                <w:right w:val="none" w:sz="0" w:space="0" w:color="auto"/>
              </w:divBdr>
            </w:div>
            <w:div w:id="799493501">
              <w:marLeft w:val="0"/>
              <w:marRight w:val="0"/>
              <w:marTop w:val="0"/>
              <w:marBottom w:val="0"/>
              <w:divBdr>
                <w:top w:val="none" w:sz="0" w:space="0" w:color="auto"/>
                <w:left w:val="none" w:sz="0" w:space="0" w:color="auto"/>
                <w:bottom w:val="none" w:sz="0" w:space="0" w:color="auto"/>
                <w:right w:val="none" w:sz="0" w:space="0" w:color="auto"/>
              </w:divBdr>
            </w:div>
            <w:div w:id="1514487694">
              <w:marLeft w:val="0"/>
              <w:marRight w:val="0"/>
              <w:marTop w:val="0"/>
              <w:marBottom w:val="0"/>
              <w:divBdr>
                <w:top w:val="none" w:sz="0" w:space="0" w:color="auto"/>
                <w:left w:val="none" w:sz="0" w:space="0" w:color="auto"/>
                <w:bottom w:val="none" w:sz="0" w:space="0" w:color="auto"/>
                <w:right w:val="none" w:sz="0" w:space="0" w:color="auto"/>
              </w:divBdr>
            </w:div>
            <w:div w:id="1039168152">
              <w:marLeft w:val="0"/>
              <w:marRight w:val="0"/>
              <w:marTop w:val="0"/>
              <w:marBottom w:val="0"/>
              <w:divBdr>
                <w:top w:val="none" w:sz="0" w:space="0" w:color="auto"/>
                <w:left w:val="none" w:sz="0" w:space="0" w:color="auto"/>
                <w:bottom w:val="none" w:sz="0" w:space="0" w:color="auto"/>
                <w:right w:val="none" w:sz="0" w:space="0" w:color="auto"/>
              </w:divBdr>
            </w:div>
            <w:div w:id="1317609815">
              <w:marLeft w:val="0"/>
              <w:marRight w:val="0"/>
              <w:marTop w:val="0"/>
              <w:marBottom w:val="0"/>
              <w:divBdr>
                <w:top w:val="none" w:sz="0" w:space="0" w:color="auto"/>
                <w:left w:val="none" w:sz="0" w:space="0" w:color="auto"/>
                <w:bottom w:val="none" w:sz="0" w:space="0" w:color="auto"/>
                <w:right w:val="none" w:sz="0" w:space="0" w:color="auto"/>
              </w:divBdr>
            </w:div>
            <w:div w:id="218984111">
              <w:marLeft w:val="0"/>
              <w:marRight w:val="0"/>
              <w:marTop w:val="0"/>
              <w:marBottom w:val="0"/>
              <w:divBdr>
                <w:top w:val="none" w:sz="0" w:space="0" w:color="auto"/>
                <w:left w:val="none" w:sz="0" w:space="0" w:color="auto"/>
                <w:bottom w:val="none" w:sz="0" w:space="0" w:color="auto"/>
                <w:right w:val="none" w:sz="0" w:space="0" w:color="auto"/>
              </w:divBdr>
            </w:div>
            <w:div w:id="1456295367">
              <w:marLeft w:val="0"/>
              <w:marRight w:val="0"/>
              <w:marTop w:val="0"/>
              <w:marBottom w:val="0"/>
              <w:divBdr>
                <w:top w:val="none" w:sz="0" w:space="0" w:color="auto"/>
                <w:left w:val="none" w:sz="0" w:space="0" w:color="auto"/>
                <w:bottom w:val="none" w:sz="0" w:space="0" w:color="auto"/>
                <w:right w:val="none" w:sz="0" w:space="0" w:color="auto"/>
              </w:divBdr>
            </w:div>
            <w:div w:id="2103184085">
              <w:marLeft w:val="0"/>
              <w:marRight w:val="0"/>
              <w:marTop w:val="0"/>
              <w:marBottom w:val="0"/>
              <w:divBdr>
                <w:top w:val="none" w:sz="0" w:space="0" w:color="auto"/>
                <w:left w:val="none" w:sz="0" w:space="0" w:color="auto"/>
                <w:bottom w:val="none" w:sz="0" w:space="0" w:color="auto"/>
                <w:right w:val="none" w:sz="0" w:space="0" w:color="auto"/>
              </w:divBdr>
            </w:div>
            <w:div w:id="300429432">
              <w:marLeft w:val="0"/>
              <w:marRight w:val="0"/>
              <w:marTop w:val="0"/>
              <w:marBottom w:val="0"/>
              <w:divBdr>
                <w:top w:val="none" w:sz="0" w:space="0" w:color="auto"/>
                <w:left w:val="none" w:sz="0" w:space="0" w:color="auto"/>
                <w:bottom w:val="none" w:sz="0" w:space="0" w:color="auto"/>
                <w:right w:val="none" w:sz="0" w:space="0" w:color="auto"/>
              </w:divBdr>
            </w:div>
            <w:div w:id="2146964109">
              <w:marLeft w:val="0"/>
              <w:marRight w:val="0"/>
              <w:marTop w:val="0"/>
              <w:marBottom w:val="0"/>
              <w:divBdr>
                <w:top w:val="none" w:sz="0" w:space="0" w:color="auto"/>
                <w:left w:val="none" w:sz="0" w:space="0" w:color="auto"/>
                <w:bottom w:val="none" w:sz="0" w:space="0" w:color="auto"/>
                <w:right w:val="none" w:sz="0" w:space="0" w:color="auto"/>
              </w:divBdr>
            </w:div>
            <w:div w:id="1134525832">
              <w:marLeft w:val="0"/>
              <w:marRight w:val="0"/>
              <w:marTop w:val="0"/>
              <w:marBottom w:val="0"/>
              <w:divBdr>
                <w:top w:val="none" w:sz="0" w:space="0" w:color="auto"/>
                <w:left w:val="none" w:sz="0" w:space="0" w:color="auto"/>
                <w:bottom w:val="none" w:sz="0" w:space="0" w:color="auto"/>
                <w:right w:val="none" w:sz="0" w:space="0" w:color="auto"/>
              </w:divBdr>
            </w:div>
            <w:div w:id="1738672149">
              <w:marLeft w:val="0"/>
              <w:marRight w:val="0"/>
              <w:marTop w:val="0"/>
              <w:marBottom w:val="0"/>
              <w:divBdr>
                <w:top w:val="none" w:sz="0" w:space="0" w:color="auto"/>
                <w:left w:val="none" w:sz="0" w:space="0" w:color="auto"/>
                <w:bottom w:val="none" w:sz="0" w:space="0" w:color="auto"/>
                <w:right w:val="none" w:sz="0" w:space="0" w:color="auto"/>
              </w:divBdr>
            </w:div>
            <w:div w:id="245723868">
              <w:marLeft w:val="0"/>
              <w:marRight w:val="0"/>
              <w:marTop w:val="0"/>
              <w:marBottom w:val="0"/>
              <w:divBdr>
                <w:top w:val="none" w:sz="0" w:space="0" w:color="auto"/>
                <w:left w:val="none" w:sz="0" w:space="0" w:color="auto"/>
                <w:bottom w:val="none" w:sz="0" w:space="0" w:color="auto"/>
                <w:right w:val="none" w:sz="0" w:space="0" w:color="auto"/>
              </w:divBdr>
            </w:div>
            <w:div w:id="523639009">
              <w:marLeft w:val="0"/>
              <w:marRight w:val="0"/>
              <w:marTop w:val="0"/>
              <w:marBottom w:val="0"/>
              <w:divBdr>
                <w:top w:val="none" w:sz="0" w:space="0" w:color="auto"/>
                <w:left w:val="none" w:sz="0" w:space="0" w:color="auto"/>
                <w:bottom w:val="none" w:sz="0" w:space="0" w:color="auto"/>
                <w:right w:val="none" w:sz="0" w:space="0" w:color="auto"/>
              </w:divBdr>
            </w:div>
            <w:div w:id="1881431494">
              <w:marLeft w:val="0"/>
              <w:marRight w:val="0"/>
              <w:marTop w:val="0"/>
              <w:marBottom w:val="0"/>
              <w:divBdr>
                <w:top w:val="none" w:sz="0" w:space="0" w:color="auto"/>
                <w:left w:val="none" w:sz="0" w:space="0" w:color="auto"/>
                <w:bottom w:val="none" w:sz="0" w:space="0" w:color="auto"/>
                <w:right w:val="none" w:sz="0" w:space="0" w:color="auto"/>
              </w:divBdr>
            </w:div>
            <w:div w:id="541137474">
              <w:marLeft w:val="0"/>
              <w:marRight w:val="0"/>
              <w:marTop w:val="0"/>
              <w:marBottom w:val="0"/>
              <w:divBdr>
                <w:top w:val="none" w:sz="0" w:space="0" w:color="auto"/>
                <w:left w:val="none" w:sz="0" w:space="0" w:color="auto"/>
                <w:bottom w:val="none" w:sz="0" w:space="0" w:color="auto"/>
                <w:right w:val="none" w:sz="0" w:space="0" w:color="auto"/>
              </w:divBdr>
            </w:div>
            <w:div w:id="1481119830">
              <w:marLeft w:val="0"/>
              <w:marRight w:val="0"/>
              <w:marTop w:val="0"/>
              <w:marBottom w:val="0"/>
              <w:divBdr>
                <w:top w:val="none" w:sz="0" w:space="0" w:color="auto"/>
                <w:left w:val="none" w:sz="0" w:space="0" w:color="auto"/>
                <w:bottom w:val="none" w:sz="0" w:space="0" w:color="auto"/>
                <w:right w:val="none" w:sz="0" w:space="0" w:color="auto"/>
              </w:divBdr>
            </w:div>
            <w:div w:id="674652229">
              <w:marLeft w:val="0"/>
              <w:marRight w:val="0"/>
              <w:marTop w:val="0"/>
              <w:marBottom w:val="0"/>
              <w:divBdr>
                <w:top w:val="none" w:sz="0" w:space="0" w:color="auto"/>
                <w:left w:val="none" w:sz="0" w:space="0" w:color="auto"/>
                <w:bottom w:val="none" w:sz="0" w:space="0" w:color="auto"/>
                <w:right w:val="none" w:sz="0" w:space="0" w:color="auto"/>
              </w:divBdr>
            </w:div>
            <w:div w:id="1624923064">
              <w:marLeft w:val="0"/>
              <w:marRight w:val="0"/>
              <w:marTop w:val="0"/>
              <w:marBottom w:val="0"/>
              <w:divBdr>
                <w:top w:val="none" w:sz="0" w:space="0" w:color="auto"/>
                <w:left w:val="none" w:sz="0" w:space="0" w:color="auto"/>
                <w:bottom w:val="none" w:sz="0" w:space="0" w:color="auto"/>
                <w:right w:val="none" w:sz="0" w:space="0" w:color="auto"/>
              </w:divBdr>
            </w:div>
            <w:div w:id="862548464">
              <w:marLeft w:val="0"/>
              <w:marRight w:val="0"/>
              <w:marTop w:val="0"/>
              <w:marBottom w:val="0"/>
              <w:divBdr>
                <w:top w:val="none" w:sz="0" w:space="0" w:color="auto"/>
                <w:left w:val="none" w:sz="0" w:space="0" w:color="auto"/>
                <w:bottom w:val="none" w:sz="0" w:space="0" w:color="auto"/>
                <w:right w:val="none" w:sz="0" w:space="0" w:color="auto"/>
              </w:divBdr>
            </w:div>
            <w:div w:id="647168709">
              <w:marLeft w:val="0"/>
              <w:marRight w:val="0"/>
              <w:marTop w:val="0"/>
              <w:marBottom w:val="0"/>
              <w:divBdr>
                <w:top w:val="none" w:sz="0" w:space="0" w:color="auto"/>
                <w:left w:val="none" w:sz="0" w:space="0" w:color="auto"/>
                <w:bottom w:val="none" w:sz="0" w:space="0" w:color="auto"/>
                <w:right w:val="none" w:sz="0" w:space="0" w:color="auto"/>
              </w:divBdr>
            </w:div>
            <w:div w:id="1436487407">
              <w:marLeft w:val="0"/>
              <w:marRight w:val="0"/>
              <w:marTop w:val="0"/>
              <w:marBottom w:val="0"/>
              <w:divBdr>
                <w:top w:val="none" w:sz="0" w:space="0" w:color="auto"/>
                <w:left w:val="none" w:sz="0" w:space="0" w:color="auto"/>
                <w:bottom w:val="none" w:sz="0" w:space="0" w:color="auto"/>
                <w:right w:val="none" w:sz="0" w:space="0" w:color="auto"/>
              </w:divBdr>
            </w:div>
            <w:div w:id="2144150549">
              <w:marLeft w:val="0"/>
              <w:marRight w:val="0"/>
              <w:marTop w:val="0"/>
              <w:marBottom w:val="0"/>
              <w:divBdr>
                <w:top w:val="none" w:sz="0" w:space="0" w:color="auto"/>
                <w:left w:val="none" w:sz="0" w:space="0" w:color="auto"/>
                <w:bottom w:val="none" w:sz="0" w:space="0" w:color="auto"/>
                <w:right w:val="none" w:sz="0" w:space="0" w:color="auto"/>
              </w:divBdr>
            </w:div>
            <w:div w:id="1463571475">
              <w:marLeft w:val="0"/>
              <w:marRight w:val="0"/>
              <w:marTop w:val="0"/>
              <w:marBottom w:val="0"/>
              <w:divBdr>
                <w:top w:val="none" w:sz="0" w:space="0" w:color="auto"/>
                <w:left w:val="none" w:sz="0" w:space="0" w:color="auto"/>
                <w:bottom w:val="none" w:sz="0" w:space="0" w:color="auto"/>
                <w:right w:val="none" w:sz="0" w:space="0" w:color="auto"/>
              </w:divBdr>
            </w:div>
            <w:div w:id="1923640367">
              <w:marLeft w:val="0"/>
              <w:marRight w:val="0"/>
              <w:marTop w:val="0"/>
              <w:marBottom w:val="0"/>
              <w:divBdr>
                <w:top w:val="none" w:sz="0" w:space="0" w:color="auto"/>
                <w:left w:val="none" w:sz="0" w:space="0" w:color="auto"/>
                <w:bottom w:val="none" w:sz="0" w:space="0" w:color="auto"/>
                <w:right w:val="none" w:sz="0" w:space="0" w:color="auto"/>
              </w:divBdr>
            </w:div>
            <w:div w:id="2095667156">
              <w:marLeft w:val="0"/>
              <w:marRight w:val="0"/>
              <w:marTop w:val="0"/>
              <w:marBottom w:val="0"/>
              <w:divBdr>
                <w:top w:val="none" w:sz="0" w:space="0" w:color="auto"/>
                <w:left w:val="none" w:sz="0" w:space="0" w:color="auto"/>
                <w:bottom w:val="none" w:sz="0" w:space="0" w:color="auto"/>
                <w:right w:val="none" w:sz="0" w:space="0" w:color="auto"/>
              </w:divBdr>
            </w:div>
          </w:divsChild>
        </w:div>
        <w:div w:id="267279791">
          <w:marLeft w:val="0"/>
          <w:marRight w:val="0"/>
          <w:marTop w:val="0"/>
          <w:marBottom w:val="0"/>
          <w:divBdr>
            <w:top w:val="none" w:sz="0" w:space="0" w:color="auto"/>
            <w:left w:val="none" w:sz="0" w:space="0" w:color="auto"/>
            <w:bottom w:val="none" w:sz="0" w:space="0" w:color="auto"/>
            <w:right w:val="none" w:sz="0" w:space="0" w:color="auto"/>
          </w:divBdr>
          <w:divsChild>
            <w:div w:id="1520660399">
              <w:marLeft w:val="0"/>
              <w:marRight w:val="0"/>
              <w:marTop w:val="0"/>
              <w:marBottom w:val="0"/>
              <w:divBdr>
                <w:top w:val="none" w:sz="0" w:space="0" w:color="auto"/>
                <w:left w:val="none" w:sz="0" w:space="0" w:color="auto"/>
                <w:bottom w:val="none" w:sz="0" w:space="0" w:color="auto"/>
                <w:right w:val="none" w:sz="0" w:space="0" w:color="auto"/>
              </w:divBdr>
            </w:div>
            <w:div w:id="596527754">
              <w:marLeft w:val="0"/>
              <w:marRight w:val="0"/>
              <w:marTop w:val="0"/>
              <w:marBottom w:val="0"/>
              <w:divBdr>
                <w:top w:val="none" w:sz="0" w:space="0" w:color="auto"/>
                <w:left w:val="none" w:sz="0" w:space="0" w:color="auto"/>
                <w:bottom w:val="none" w:sz="0" w:space="0" w:color="auto"/>
                <w:right w:val="none" w:sz="0" w:space="0" w:color="auto"/>
              </w:divBdr>
            </w:div>
            <w:div w:id="740832656">
              <w:marLeft w:val="0"/>
              <w:marRight w:val="0"/>
              <w:marTop w:val="0"/>
              <w:marBottom w:val="0"/>
              <w:divBdr>
                <w:top w:val="none" w:sz="0" w:space="0" w:color="auto"/>
                <w:left w:val="none" w:sz="0" w:space="0" w:color="auto"/>
                <w:bottom w:val="none" w:sz="0" w:space="0" w:color="auto"/>
                <w:right w:val="none" w:sz="0" w:space="0" w:color="auto"/>
              </w:divBdr>
            </w:div>
            <w:div w:id="1901942012">
              <w:marLeft w:val="0"/>
              <w:marRight w:val="0"/>
              <w:marTop w:val="0"/>
              <w:marBottom w:val="0"/>
              <w:divBdr>
                <w:top w:val="none" w:sz="0" w:space="0" w:color="auto"/>
                <w:left w:val="none" w:sz="0" w:space="0" w:color="auto"/>
                <w:bottom w:val="none" w:sz="0" w:space="0" w:color="auto"/>
                <w:right w:val="none" w:sz="0" w:space="0" w:color="auto"/>
              </w:divBdr>
            </w:div>
            <w:div w:id="1899902128">
              <w:marLeft w:val="0"/>
              <w:marRight w:val="0"/>
              <w:marTop w:val="0"/>
              <w:marBottom w:val="0"/>
              <w:divBdr>
                <w:top w:val="none" w:sz="0" w:space="0" w:color="auto"/>
                <w:left w:val="none" w:sz="0" w:space="0" w:color="auto"/>
                <w:bottom w:val="none" w:sz="0" w:space="0" w:color="auto"/>
                <w:right w:val="none" w:sz="0" w:space="0" w:color="auto"/>
              </w:divBdr>
            </w:div>
            <w:div w:id="1517648594">
              <w:marLeft w:val="0"/>
              <w:marRight w:val="0"/>
              <w:marTop w:val="0"/>
              <w:marBottom w:val="0"/>
              <w:divBdr>
                <w:top w:val="none" w:sz="0" w:space="0" w:color="auto"/>
                <w:left w:val="none" w:sz="0" w:space="0" w:color="auto"/>
                <w:bottom w:val="none" w:sz="0" w:space="0" w:color="auto"/>
                <w:right w:val="none" w:sz="0" w:space="0" w:color="auto"/>
              </w:divBdr>
            </w:div>
            <w:div w:id="2080326345">
              <w:marLeft w:val="0"/>
              <w:marRight w:val="0"/>
              <w:marTop w:val="0"/>
              <w:marBottom w:val="0"/>
              <w:divBdr>
                <w:top w:val="none" w:sz="0" w:space="0" w:color="auto"/>
                <w:left w:val="none" w:sz="0" w:space="0" w:color="auto"/>
                <w:bottom w:val="none" w:sz="0" w:space="0" w:color="auto"/>
                <w:right w:val="none" w:sz="0" w:space="0" w:color="auto"/>
              </w:divBdr>
            </w:div>
            <w:div w:id="948582405">
              <w:marLeft w:val="0"/>
              <w:marRight w:val="0"/>
              <w:marTop w:val="0"/>
              <w:marBottom w:val="0"/>
              <w:divBdr>
                <w:top w:val="none" w:sz="0" w:space="0" w:color="auto"/>
                <w:left w:val="none" w:sz="0" w:space="0" w:color="auto"/>
                <w:bottom w:val="none" w:sz="0" w:space="0" w:color="auto"/>
                <w:right w:val="none" w:sz="0" w:space="0" w:color="auto"/>
              </w:divBdr>
            </w:div>
            <w:div w:id="1044404034">
              <w:marLeft w:val="0"/>
              <w:marRight w:val="0"/>
              <w:marTop w:val="0"/>
              <w:marBottom w:val="0"/>
              <w:divBdr>
                <w:top w:val="none" w:sz="0" w:space="0" w:color="auto"/>
                <w:left w:val="none" w:sz="0" w:space="0" w:color="auto"/>
                <w:bottom w:val="none" w:sz="0" w:space="0" w:color="auto"/>
                <w:right w:val="none" w:sz="0" w:space="0" w:color="auto"/>
              </w:divBdr>
            </w:div>
            <w:div w:id="867640414">
              <w:marLeft w:val="0"/>
              <w:marRight w:val="0"/>
              <w:marTop w:val="0"/>
              <w:marBottom w:val="0"/>
              <w:divBdr>
                <w:top w:val="none" w:sz="0" w:space="0" w:color="auto"/>
                <w:left w:val="none" w:sz="0" w:space="0" w:color="auto"/>
                <w:bottom w:val="none" w:sz="0" w:space="0" w:color="auto"/>
                <w:right w:val="none" w:sz="0" w:space="0" w:color="auto"/>
              </w:divBdr>
            </w:div>
            <w:div w:id="1312294411">
              <w:marLeft w:val="0"/>
              <w:marRight w:val="0"/>
              <w:marTop w:val="0"/>
              <w:marBottom w:val="0"/>
              <w:divBdr>
                <w:top w:val="none" w:sz="0" w:space="0" w:color="auto"/>
                <w:left w:val="none" w:sz="0" w:space="0" w:color="auto"/>
                <w:bottom w:val="none" w:sz="0" w:space="0" w:color="auto"/>
                <w:right w:val="none" w:sz="0" w:space="0" w:color="auto"/>
              </w:divBdr>
            </w:div>
            <w:div w:id="1606226561">
              <w:marLeft w:val="0"/>
              <w:marRight w:val="0"/>
              <w:marTop w:val="0"/>
              <w:marBottom w:val="0"/>
              <w:divBdr>
                <w:top w:val="none" w:sz="0" w:space="0" w:color="auto"/>
                <w:left w:val="none" w:sz="0" w:space="0" w:color="auto"/>
                <w:bottom w:val="none" w:sz="0" w:space="0" w:color="auto"/>
                <w:right w:val="none" w:sz="0" w:space="0" w:color="auto"/>
              </w:divBdr>
            </w:div>
            <w:div w:id="1735204395">
              <w:marLeft w:val="0"/>
              <w:marRight w:val="0"/>
              <w:marTop w:val="0"/>
              <w:marBottom w:val="0"/>
              <w:divBdr>
                <w:top w:val="none" w:sz="0" w:space="0" w:color="auto"/>
                <w:left w:val="none" w:sz="0" w:space="0" w:color="auto"/>
                <w:bottom w:val="none" w:sz="0" w:space="0" w:color="auto"/>
                <w:right w:val="none" w:sz="0" w:space="0" w:color="auto"/>
              </w:divBdr>
            </w:div>
            <w:div w:id="1766732038">
              <w:marLeft w:val="0"/>
              <w:marRight w:val="0"/>
              <w:marTop w:val="0"/>
              <w:marBottom w:val="0"/>
              <w:divBdr>
                <w:top w:val="none" w:sz="0" w:space="0" w:color="auto"/>
                <w:left w:val="none" w:sz="0" w:space="0" w:color="auto"/>
                <w:bottom w:val="none" w:sz="0" w:space="0" w:color="auto"/>
                <w:right w:val="none" w:sz="0" w:space="0" w:color="auto"/>
              </w:divBdr>
            </w:div>
            <w:div w:id="920914429">
              <w:marLeft w:val="0"/>
              <w:marRight w:val="0"/>
              <w:marTop w:val="0"/>
              <w:marBottom w:val="0"/>
              <w:divBdr>
                <w:top w:val="none" w:sz="0" w:space="0" w:color="auto"/>
                <w:left w:val="none" w:sz="0" w:space="0" w:color="auto"/>
                <w:bottom w:val="none" w:sz="0" w:space="0" w:color="auto"/>
                <w:right w:val="none" w:sz="0" w:space="0" w:color="auto"/>
              </w:divBdr>
            </w:div>
            <w:div w:id="739064477">
              <w:marLeft w:val="0"/>
              <w:marRight w:val="0"/>
              <w:marTop w:val="0"/>
              <w:marBottom w:val="0"/>
              <w:divBdr>
                <w:top w:val="none" w:sz="0" w:space="0" w:color="auto"/>
                <w:left w:val="none" w:sz="0" w:space="0" w:color="auto"/>
                <w:bottom w:val="none" w:sz="0" w:space="0" w:color="auto"/>
                <w:right w:val="none" w:sz="0" w:space="0" w:color="auto"/>
              </w:divBdr>
            </w:div>
            <w:div w:id="623928660">
              <w:marLeft w:val="0"/>
              <w:marRight w:val="0"/>
              <w:marTop w:val="0"/>
              <w:marBottom w:val="0"/>
              <w:divBdr>
                <w:top w:val="none" w:sz="0" w:space="0" w:color="auto"/>
                <w:left w:val="none" w:sz="0" w:space="0" w:color="auto"/>
                <w:bottom w:val="none" w:sz="0" w:space="0" w:color="auto"/>
                <w:right w:val="none" w:sz="0" w:space="0" w:color="auto"/>
              </w:divBdr>
            </w:div>
            <w:div w:id="2146925284">
              <w:marLeft w:val="0"/>
              <w:marRight w:val="0"/>
              <w:marTop w:val="0"/>
              <w:marBottom w:val="0"/>
              <w:divBdr>
                <w:top w:val="none" w:sz="0" w:space="0" w:color="auto"/>
                <w:left w:val="none" w:sz="0" w:space="0" w:color="auto"/>
                <w:bottom w:val="none" w:sz="0" w:space="0" w:color="auto"/>
                <w:right w:val="none" w:sz="0" w:space="0" w:color="auto"/>
              </w:divBdr>
            </w:div>
            <w:div w:id="1013653887">
              <w:marLeft w:val="0"/>
              <w:marRight w:val="0"/>
              <w:marTop w:val="0"/>
              <w:marBottom w:val="0"/>
              <w:divBdr>
                <w:top w:val="none" w:sz="0" w:space="0" w:color="auto"/>
                <w:left w:val="none" w:sz="0" w:space="0" w:color="auto"/>
                <w:bottom w:val="none" w:sz="0" w:space="0" w:color="auto"/>
                <w:right w:val="none" w:sz="0" w:space="0" w:color="auto"/>
              </w:divBdr>
            </w:div>
            <w:div w:id="490147267">
              <w:marLeft w:val="0"/>
              <w:marRight w:val="0"/>
              <w:marTop w:val="0"/>
              <w:marBottom w:val="0"/>
              <w:divBdr>
                <w:top w:val="none" w:sz="0" w:space="0" w:color="auto"/>
                <w:left w:val="none" w:sz="0" w:space="0" w:color="auto"/>
                <w:bottom w:val="none" w:sz="0" w:space="0" w:color="auto"/>
                <w:right w:val="none" w:sz="0" w:space="0" w:color="auto"/>
              </w:divBdr>
            </w:div>
            <w:div w:id="57243807">
              <w:marLeft w:val="0"/>
              <w:marRight w:val="0"/>
              <w:marTop w:val="0"/>
              <w:marBottom w:val="0"/>
              <w:divBdr>
                <w:top w:val="none" w:sz="0" w:space="0" w:color="auto"/>
                <w:left w:val="none" w:sz="0" w:space="0" w:color="auto"/>
                <w:bottom w:val="none" w:sz="0" w:space="0" w:color="auto"/>
                <w:right w:val="none" w:sz="0" w:space="0" w:color="auto"/>
              </w:divBdr>
            </w:div>
            <w:div w:id="442113775">
              <w:marLeft w:val="0"/>
              <w:marRight w:val="0"/>
              <w:marTop w:val="0"/>
              <w:marBottom w:val="0"/>
              <w:divBdr>
                <w:top w:val="none" w:sz="0" w:space="0" w:color="auto"/>
                <w:left w:val="none" w:sz="0" w:space="0" w:color="auto"/>
                <w:bottom w:val="none" w:sz="0" w:space="0" w:color="auto"/>
                <w:right w:val="none" w:sz="0" w:space="0" w:color="auto"/>
              </w:divBdr>
            </w:div>
            <w:div w:id="959607214">
              <w:marLeft w:val="0"/>
              <w:marRight w:val="0"/>
              <w:marTop w:val="0"/>
              <w:marBottom w:val="0"/>
              <w:divBdr>
                <w:top w:val="none" w:sz="0" w:space="0" w:color="auto"/>
                <w:left w:val="none" w:sz="0" w:space="0" w:color="auto"/>
                <w:bottom w:val="none" w:sz="0" w:space="0" w:color="auto"/>
                <w:right w:val="none" w:sz="0" w:space="0" w:color="auto"/>
              </w:divBdr>
            </w:div>
            <w:div w:id="1303539607">
              <w:marLeft w:val="0"/>
              <w:marRight w:val="0"/>
              <w:marTop w:val="0"/>
              <w:marBottom w:val="0"/>
              <w:divBdr>
                <w:top w:val="none" w:sz="0" w:space="0" w:color="auto"/>
                <w:left w:val="none" w:sz="0" w:space="0" w:color="auto"/>
                <w:bottom w:val="none" w:sz="0" w:space="0" w:color="auto"/>
                <w:right w:val="none" w:sz="0" w:space="0" w:color="auto"/>
              </w:divBdr>
            </w:div>
            <w:div w:id="190263372">
              <w:marLeft w:val="0"/>
              <w:marRight w:val="0"/>
              <w:marTop w:val="0"/>
              <w:marBottom w:val="0"/>
              <w:divBdr>
                <w:top w:val="none" w:sz="0" w:space="0" w:color="auto"/>
                <w:left w:val="none" w:sz="0" w:space="0" w:color="auto"/>
                <w:bottom w:val="none" w:sz="0" w:space="0" w:color="auto"/>
                <w:right w:val="none" w:sz="0" w:space="0" w:color="auto"/>
              </w:divBdr>
            </w:div>
            <w:div w:id="1858734021">
              <w:marLeft w:val="0"/>
              <w:marRight w:val="0"/>
              <w:marTop w:val="0"/>
              <w:marBottom w:val="0"/>
              <w:divBdr>
                <w:top w:val="none" w:sz="0" w:space="0" w:color="auto"/>
                <w:left w:val="none" w:sz="0" w:space="0" w:color="auto"/>
                <w:bottom w:val="none" w:sz="0" w:space="0" w:color="auto"/>
                <w:right w:val="none" w:sz="0" w:space="0" w:color="auto"/>
              </w:divBdr>
            </w:div>
            <w:div w:id="770589312">
              <w:marLeft w:val="0"/>
              <w:marRight w:val="0"/>
              <w:marTop w:val="0"/>
              <w:marBottom w:val="0"/>
              <w:divBdr>
                <w:top w:val="none" w:sz="0" w:space="0" w:color="auto"/>
                <w:left w:val="none" w:sz="0" w:space="0" w:color="auto"/>
                <w:bottom w:val="none" w:sz="0" w:space="0" w:color="auto"/>
                <w:right w:val="none" w:sz="0" w:space="0" w:color="auto"/>
              </w:divBdr>
            </w:div>
            <w:div w:id="1425761988">
              <w:marLeft w:val="0"/>
              <w:marRight w:val="0"/>
              <w:marTop w:val="0"/>
              <w:marBottom w:val="0"/>
              <w:divBdr>
                <w:top w:val="none" w:sz="0" w:space="0" w:color="auto"/>
                <w:left w:val="none" w:sz="0" w:space="0" w:color="auto"/>
                <w:bottom w:val="none" w:sz="0" w:space="0" w:color="auto"/>
                <w:right w:val="none" w:sz="0" w:space="0" w:color="auto"/>
              </w:divBdr>
            </w:div>
            <w:div w:id="336814325">
              <w:marLeft w:val="0"/>
              <w:marRight w:val="0"/>
              <w:marTop w:val="0"/>
              <w:marBottom w:val="0"/>
              <w:divBdr>
                <w:top w:val="none" w:sz="0" w:space="0" w:color="auto"/>
                <w:left w:val="none" w:sz="0" w:space="0" w:color="auto"/>
                <w:bottom w:val="none" w:sz="0" w:space="0" w:color="auto"/>
                <w:right w:val="none" w:sz="0" w:space="0" w:color="auto"/>
              </w:divBdr>
            </w:div>
            <w:div w:id="1262030410">
              <w:marLeft w:val="0"/>
              <w:marRight w:val="0"/>
              <w:marTop w:val="0"/>
              <w:marBottom w:val="0"/>
              <w:divBdr>
                <w:top w:val="none" w:sz="0" w:space="0" w:color="auto"/>
                <w:left w:val="none" w:sz="0" w:space="0" w:color="auto"/>
                <w:bottom w:val="none" w:sz="0" w:space="0" w:color="auto"/>
                <w:right w:val="none" w:sz="0" w:space="0" w:color="auto"/>
              </w:divBdr>
            </w:div>
            <w:div w:id="985814161">
              <w:marLeft w:val="0"/>
              <w:marRight w:val="0"/>
              <w:marTop w:val="0"/>
              <w:marBottom w:val="0"/>
              <w:divBdr>
                <w:top w:val="none" w:sz="0" w:space="0" w:color="auto"/>
                <w:left w:val="none" w:sz="0" w:space="0" w:color="auto"/>
                <w:bottom w:val="none" w:sz="0" w:space="0" w:color="auto"/>
                <w:right w:val="none" w:sz="0" w:space="0" w:color="auto"/>
              </w:divBdr>
            </w:div>
            <w:div w:id="1311323273">
              <w:marLeft w:val="0"/>
              <w:marRight w:val="0"/>
              <w:marTop w:val="0"/>
              <w:marBottom w:val="0"/>
              <w:divBdr>
                <w:top w:val="none" w:sz="0" w:space="0" w:color="auto"/>
                <w:left w:val="none" w:sz="0" w:space="0" w:color="auto"/>
                <w:bottom w:val="none" w:sz="0" w:space="0" w:color="auto"/>
                <w:right w:val="none" w:sz="0" w:space="0" w:color="auto"/>
              </w:divBdr>
            </w:div>
            <w:div w:id="55705773">
              <w:marLeft w:val="0"/>
              <w:marRight w:val="0"/>
              <w:marTop w:val="0"/>
              <w:marBottom w:val="0"/>
              <w:divBdr>
                <w:top w:val="none" w:sz="0" w:space="0" w:color="auto"/>
                <w:left w:val="none" w:sz="0" w:space="0" w:color="auto"/>
                <w:bottom w:val="none" w:sz="0" w:space="0" w:color="auto"/>
                <w:right w:val="none" w:sz="0" w:space="0" w:color="auto"/>
              </w:divBdr>
            </w:div>
            <w:div w:id="2046371529">
              <w:marLeft w:val="0"/>
              <w:marRight w:val="0"/>
              <w:marTop w:val="0"/>
              <w:marBottom w:val="0"/>
              <w:divBdr>
                <w:top w:val="none" w:sz="0" w:space="0" w:color="auto"/>
                <w:left w:val="none" w:sz="0" w:space="0" w:color="auto"/>
                <w:bottom w:val="none" w:sz="0" w:space="0" w:color="auto"/>
                <w:right w:val="none" w:sz="0" w:space="0" w:color="auto"/>
              </w:divBdr>
            </w:div>
            <w:div w:id="273246826">
              <w:marLeft w:val="0"/>
              <w:marRight w:val="0"/>
              <w:marTop w:val="0"/>
              <w:marBottom w:val="0"/>
              <w:divBdr>
                <w:top w:val="none" w:sz="0" w:space="0" w:color="auto"/>
                <w:left w:val="none" w:sz="0" w:space="0" w:color="auto"/>
                <w:bottom w:val="none" w:sz="0" w:space="0" w:color="auto"/>
                <w:right w:val="none" w:sz="0" w:space="0" w:color="auto"/>
              </w:divBdr>
            </w:div>
          </w:divsChild>
        </w:div>
        <w:div w:id="428430196">
          <w:marLeft w:val="0"/>
          <w:marRight w:val="0"/>
          <w:marTop w:val="0"/>
          <w:marBottom w:val="0"/>
          <w:divBdr>
            <w:top w:val="none" w:sz="0" w:space="0" w:color="auto"/>
            <w:left w:val="none" w:sz="0" w:space="0" w:color="auto"/>
            <w:bottom w:val="none" w:sz="0" w:space="0" w:color="auto"/>
            <w:right w:val="none" w:sz="0" w:space="0" w:color="auto"/>
          </w:divBdr>
          <w:divsChild>
            <w:div w:id="686255469">
              <w:marLeft w:val="0"/>
              <w:marRight w:val="0"/>
              <w:marTop w:val="0"/>
              <w:marBottom w:val="0"/>
              <w:divBdr>
                <w:top w:val="none" w:sz="0" w:space="0" w:color="auto"/>
                <w:left w:val="none" w:sz="0" w:space="0" w:color="auto"/>
                <w:bottom w:val="none" w:sz="0" w:space="0" w:color="auto"/>
                <w:right w:val="none" w:sz="0" w:space="0" w:color="auto"/>
              </w:divBdr>
            </w:div>
          </w:divsChild>
        </w:div>
        <w:div w:id="776027671">
          <w:marLeft w:val="0"/>
          <w:marRight w:val="0"/>
          <w:marTop w:val="0"/>
          <w:marBottom w:val="0"/>
          <w:divBdr>
            <w:top w:val="none" w:sz="0" w:space="0" w:color="auto"/>
            <w:left w:val="none" w:sz="0" w:space="0" w:color="auto"/>
            <w:bottom w:val="none" w:sz="0" w:space="0" w:color="auto"/>
            <w:right w:val="none" w:sz="0" w:space="0" w:color="auto"/>
          </w:divBdr>
          <w:divsChild>
            <w:div w:id="766116052">
              <w:marLeft w:val="0"/>
              <w:marRight w:val="0"/>
              <w:marTop w:val="0"/>
              <w:marBottom w:val="0"/>
              <w:divBdr>
                <w:top w:val="none" w:sz="0" w:space="0" w:color="auto"/>
                <w:left w:val="none" w:sz="0" w:space="0" w:color="auto"/>
                <w:bottom w:val="none" w:sz="0" w:space="0" w:color="auto"/>
                <w:right w:val="none" w:sz="0" w:space="0" w:color="auto"/>
              </w:divBdr>
            </w:div>
            <w:div w:id="1511018517">
              <w:marLeft w:val="0"/>
              <w:marRight w:val="0"/>
              <w:marTop w:val="0"/>
              <w:marBottom w:val="0"/>
              <w:divBdr>
                <w:top w:val="none" w:sz="0" w:space="0" w:color="auto"/>
                <w:left w:val="none" w:sz="0" w:space="0" w:color="auto"/>
                <w:bottom w:val="none" w:sz="0" w:space="0" w:color="auto"/>
                <w:right w:val="none" w:sz="0" w:space="0" w:color="auto"/>
              </w:divBdr>
            </w:div>
            <w:div w:id="1693408926">
              <w:marLeft w:val="0"/>
              <w:marRight w:val="0"/>
              <w:marTop w:val="0"/>
              <w:marBottom w:val="0"/>
              <w:divBdr>
                <w:top w:val="none" w:sz="0" w:space="0" w:color="auto"/>
                <w:left w:val="none" w:sz="0" w:space="0" w:color="auto"/>
                <w:bottom w:val="none" w:sz="0" w:space="0" w:color="auto"/>
                <w:right w:val="none" w:sz="0" w:space="0" w:color="auto"/>
              </w:divBdr>
            </w:div>
            <w:div w:id="1816952280">
              <w:marLeft w:val="0"/>
              <w:marRight w:val="0"/>
              <w:marTop w:val="0"/>
              <w:marBottom w:val="0"/>
              <w:divBdr>
                <w:top w:val="none" w:sz="0" w:space="0" w:color="auto"/>
                <w:left w:val="none" w:sz="0" w:space="0" w:color="auto"/>
                <w:bottom w:val="none" w:sz="0" w:space="0" w:color="auto"/>
                <w:right w:val="none" w:sz="0" w:space="0" w:color="auto"/>
              </w:divBdr>
            </w:div>
            <w:div w:id="1886864736">
              <w:marLeft w:val="0"/>
              <w:marRight w:val="0"/>
              <w:marTop w:val="0"/>
              <w:marBottom w:val="0"/>
              <w:divBdr>
                <w:top w:val="none" w:sz="0" w:space="0" w:color="auto"/>
                <w:left w:val="none" w:sz="0" w:space="0" w:color="auto"/>
                <w:bottom w:val="none" w:sz="0" w:space="0" w:color="auto"/>
                <w:right w:val="none" w:sz="0" w:space="0" w:color="auto"/>
              </w:divBdr>
            </w:div>
            <w:div w:id="19430791">
              <w:marLeft w:val="0"/>
              <w:marRight w:val="0"/>
              <w:marTop w:val="0"/>
              <w:marBottom w:val="0"/>
              <w:divBdr>
                <w:top w:val="none" w:sz="0" w:space="0" w:color="auto"/>
                <w:left w:val="none" w:sz="0" w:space="0" w:color="auto"/>
                <w:bottom w:val="none" w:sz="0" w:space="0" w:color="auto"/>
                <w:right w:val="none" w:sz="0" w:space="0" w:color="auto"/>
              </w:divBdr>
            </w:div>
            <w:div w:id="1659458002">
              <w:marLeft w:val="0"/>
              <w:marRight w:val="0"/>
              <w:marTop w:val="0"/>
              <w:marBottom w:val="0"/>
              <w:divBdr>
                <w:top w:val="none" w:sz="0" w:space="0" w:color="auto"/>
                <w:left w:val="none" w:sz="0" w:space="0" w:color="auto"/>
                <w:bottom w:val="none" w:sz="0" w:space="0" w:color="auto"/>
                <w:right w:val="none" w:sz="0" w:space="0" w:color="auto"/>
              </w:divBdr>
            </w:div>
            <w:div w:id="7022898">
              <w:marLeft w:val="0"/>
              <w:marRight w:val="0"/>
              <w:marTop w:val="0"/>
              <w:marBottom w:val="0"/>
              <w:divBdr>
                <w:top w:val="none" w:sz="0" w:space="0" w:color="auto"/>
                <w:left w:val="none" w:sz="0" w:space="0" w:color="auto"/>
                <w:bottom w:val="none" w:sz="0" w:space="0" w:color="auto"/>
                <w:right w:val="none" w:sz="0" w:space="0" w:color="auto"/>
              </w:divBdr>
            </w:div>
            <w:div w:id="2105033931">
              <w:marLeft w:val="0"/>
              <w:marRight w:val="0"/>
              <w:marTop w:val="0"/>
              <w:marBottom w:val="0"/>
              <w:divBdr>
                <w:top w:val="none" w:sz="0" w:space="0" w:color="auto"/>
                <w:left w:val="none" w:sz="0" w:space="0" w:color="auto"/>
                <w:bottom w:val="none" w:sz="0" w:space="0" w:color="auto"/>
                <w:right w:val="none" w:sz="0" w:space="0" w:color="auto"/>
              </w:divBdr>
            </w:div>
            <w:div w:id="1042291449">
              <w:marLeft w:val="0"/>
              <w:marRight w:val="0"/>
              <w:marTop w:val="0"/>
              <w:marBottom w:val="0"/>
              <w:divBdr>
                <w:top w:val="none" w:sz="0" w:space="0" w:color="auto"/>
                <w:left w:val="none" w:sz="0" w:space="0" w:color="auto"/>
                <w:bottom w:val="none" w:sz="0" w:space="0" w:color="auto"/>
                <w:right w:val="none" w:sz="0" w:space="0" w:color="auto"/>
              </w:divBdr>
            </w:div>
            <w:div w:id="1557155904">
              <w:marLeft w:val="0"/>
              <w:marRight w:val="0"/>
              <w:marTop w:val="0"/>
              <w:marBottom w:val="0"/>
              <w:divBdr>
                <w:top w:val="none" w:sz="0" w:space="0" w:color="auto"/>
                <w:left w:val="none" w:sz="0" w:space="0" w:color="auto"/>
                <w:bottom w:val="none" w:sz="0" w:space="0" w:color="auto"/>
                <w:right w:val="none" w:sz="0" w:space="0" w:color="auto"/>
              </w:divBdr>
            </w:div>
            <w:div w:id="1277448844">
              <w:marLeft w:val="0"/>
              <w:marRight w:val="0"/>
              <w:marTop w:val="0"/>
              <w:marBottom w:val="0"/>
              <w:divBdr>
                <w:top w:val="none" w:sz="0" w:space="0" w:color="auto"/>
                <w:left w:val="none" w:sz="0" w:space="0" w:color="auto"/>
                <w:bottom w:val="none" w:sz="0" w:space="0" w:color="auto"/>
                <w:right w:val="none" w:sz="0" w:space="0" w:color="auto"/>
              </w:divBdr>
            </w:div>
            <w:div w:id="1533376242">
              <w:marLeft w:val="0"/>
              <w:marRight w:val="0"/>
              <w:marTop w:val="0"/>
              <w:marBottom w:val="0"/>
              <w:divBdr>
                <w:top w:val="none" w:sz="0" w:space="0" w:color="auto"/>
                <w:left w:val="none" w:sz="0" w:space="0" w:color="auto"/>
                <w:bottom w:val="none" w:sz="0" w:space="0" w:color="auto"/>
                <w:right w:val="none" w:sz="0" w:space="0" w:color="auto"/>
              </w:divBdr>
            </w:div>
            <w:div w:id="1160929888">
              <w:marLeft w:val="0"/>
              <w:marRight w:val="0"/>
              <w:marTop w:val="0"/>
              <w:marBottom w:val="0"/>
              <w:divBdr>
                <w:top w:val="none" w:sz="0" w:space="0" w:color="auto"/>
                <w:left w:val="none" w:sz="0" w:space="0" w:color="auto"/>
                <w:bottom w:val="none" w:sz="0" w:space="0" w:color="auto"/>
                <w:right w:val="none" w:sz="0" w:space="0" w:color="auto"/>
              </w:divBdr>
            </w:div>
            <w:div w:id="668022081">
              <w:marLeft w:val="0"/>
              <w:marRight w:val="0"/>
              <w:marTop w:val="0"/>
              <w:marBottom w:val="0"/>
              <w:divBdr>
                <w:top w:val="none" w:sz="0" w:space="0" w:color="auto"/>
                <w:left w:val="none" w:sz="0" w:space="0" w:color="auto"/>
                <w:bottom w:val="none" w:sz="0" w:space="0" w:color="auto"/>
                <w:right w:val="none" w:sz="0" w:space="0" w:color="auto"/>
              </w:divBdr>
            </w:div>
            <w:div w:id="476723473">
              <w:marLeft w:val="0"/>
              <w:marRight w:val="0"/>
              <w:marTop w:val="0"/>
              <w:marBottom w:val="0"/>
              <w:divBdr>
                <w:top w:val="none" w:sz="0" w:space="0" w:color="auto"/>
                <w:left w:val="none" w:sz="0" w:space="0" w:color="auto"/>
                <w:bottom w:val="none" w:sz="0" w:space="0" w:color="auto"/>
                <w:right w:val="none" w:sz="0" w:space="0" w:color="auto"/>
              </w:divBdr>
            </w:div>
            <w:div w:id="1347439733">
              <w:marLeft w:val="0"/>
              <w:marRight w:val="0"/>
              <w:marTop w:val="0"/>
              <w:marBottom w:val="0"/>
              <w:divBdr>
                <w:top w:val="none" w:sz="0" w:space="0" w:color="auto"/>
                <w:left w:val="none" w:sz="0" w:space="0" w:color="auto"/>
                <w:bottom w:val="none" w:sz="0" w:space="0" w:color="auto"/>
                <w:right w:val="none" w:sz="0" w:space="0" w:color="auto"/>
              </w:divBdr>
            </w:div>
            <w:div w:id="994453968">
              <w:marLeft w:val="0"/>
              <w:marRight w:val="0"/>
              <w:marTop w:val="0"/>
              <w:marBottom w:val="0"/>
              <w:divBdr>
                <w:top w:val="none" w:sz="0" w:space="0" w:color="auto"/>
                <w:left w:val="none" w:sz="0" w:space="0" w:color="auto"/>
                <w:bottom w:val="none" w:sz="0" w:space="0" w:color="auto"/>
                <w:right w:val="none" w:sz="0" w:space="0" w:color="auto"/>
              </w:divBdr>
            </w:div>
            <w:div w:id="817963442">
              <w:marLeft w:val="0"/>
              <w:marRight w:val="0"/>
              <w:marTop w:val="0"/>
              <w:marBottom w:val="0"/>
              <w:divBdr>
                <w:top w:val="none" w:sz="0" w:space="0" w:color="auto"/>
                <w:left w:val="none" w:sz="0" w:space="0" w:color="auto"/>
                <w:bottom w:val="none" w:sz="0" w:space="0" w:color="auto"/>
                <w:right w:val="none" w:sz="0" w:space="0" w:color="auto"/>
              </w:divBdr>
            </w:div>
          </w:divsChild>
        </w:div>
        <w:div w:id="629940055">
          <w:marLeft w:val="0"/>
          <w:marRight w:val="0"/>
          <w:marTop w:val="0"/>
          <w:marBottom w:val="0"/>
          <w:divBdr>
            <w:top w:val="none" w:sz="0" w:space="0" w:color="auto"/>
            <w:left w:val="none" w:sz="0" w:space="0" w:color="auto"/>
            <w:bottom w:val="none" w:sz="0" w:space="0" w:color="auto"/>
            <w:right w:val="none" w:sz="0" w:space="0" w:color="auto"/>
          </w:divBdr>
          <w:divsChild>
            <w:div w:id="214392943">
              <w:marLeft w:val="0"/>
              <w:marRight w:val="0"/>
              <w:marTop w:val="0"/>
              <w:marBottom w:val="0"/>
              <w:divBdr>
                <w:top w:val="none" w:sz="0" w:space="0" w:color="auto"/>
                <w:left w:val="none" w:sz="0" w:space="0" w:color="auto"/>
                <w:bottom w:val="none" w:sz="0" w:space="0" w:color="auto"/>
                <w:right w:val="none" w:sz="0" w:space="0" w:color="auto"/>
              </w:divBdr>
            </w:div>
          </w:divsChild>
        </w:div>
        <w:div w:id="1967199985">
          <w:marLeft w:val="0"/>
          <w:marRight w:val="0"/>
          <w:marTop w:val="0"/>
          <w:marBottom w:val="0"/>
          <w:divBdr>
            <w:top w:val="none" w:sz="0" w:space="0" w:color="auto"/>
            <w:left w:val="none" w:sz="0" w:space="0" w:color="auto"/>
            <w:bottom w:val="none" w:sz="0" w:space="0" w:color="auto"/>
            <w:right w:val="none" w:sz="0" w:space="0" w:color="auto"/>
          </w:divBdr>
          <w:divsChild>
            <w:div w:id="1807550551">
              <w:marLeft w:val="0"/>
              <w:marRight w:val="0"/>
              <w:marTop w:val="0"/>
              <w:marBottom w:val="0"/>
              <w:divBdr>
                <w:top w:val="none" w:sz="0" w:space="0" w:color="auto"/>
                <w:left w:val="none" w:sz="0" w:space="0" w:color="auto"/>
                <w:bottom w:val="none" w:sz="0" w:space="0" w:color="auto"/>
                <w:right w:val="none" w:sz="0" w:space="0" w:color="auto"/>
              </w:divBdr>
            </w:div>
          </w:divsChild>
        </w:div>
        <w:div w:id="34625518">
          <w:marLeft w:val="0"/>
          <w:marRight w:val="0"/>
          <w:marTop w:val="0"/>
          <w:marBottom w:val="0"/>
          <w:divBdr>
            <w:top w:val="none" w:sz="0" w:space="0" w:color="auto"/>
            <w:left w:val="none" w:sz="0" w:space="0" w:color="auto"/>
            <w:bottom w:val="none" w:sz="0" w:space="0" w:color="auto"/>
            <w:right w:val="none" w:sz="0" w:space="0" w:color="auto"/>
          </w:divBdr>
          <w:divsChild>
            <w:div w:id="944270373">
              <w:marLeft w:val="0"/>
              <w:marRight w:val="0"/>
              <w:marTop w:val="0"/>
              <w:marBottom w:val="0"/>
              <w:divBdr>
                <w:top w:val="none" w:sz="0" w:space="0" w:color="auto"/>
                <w:left w:val="none" w:sz="0" w:space="0" w:color="auto"/>
                <w:bottom w:val="none" w:sz="0" w:space="0" w:color="auto"/>
                <w:right w:val="none" w:sz="0" w:space="0" w:color="auto"/>
              </w:divBdr>
            </w:div>
          </w:divsChild>
        </w:div>
        <w:div w:id="521481023">
          <w:marLeft w:val="0"/>
          <w:marRight w:val="0"/>
          <w:marTop w:val="0"/>
          <w:marBottom w:val="0"/>
          <w:divBdr>
            <w:top w:val="none" w:sz="0" w:space="0" w:color="auto"/>
            <w:left w:val="none" w:sz="0" w:space="0" w:color="auto"/>
            <w:bottom w:val="none" w:sz="0" w:space="0" w:color="auto"/>
            <w:right w:val="none" w:sz="0" w:space="0" w:color="auto"/>
          </w:divBdr>
          <w:divsChild>
            <w:div w:id="1658607659">
              <w:marLeft w:val="0"/>
              <w:marRight w:val="0"/>
              <w:marTop w:val="0"/>
              <w:marBottom w:val="0"/>
              <w:divBdr>
                <w:top w:val="none" w:sz="0" w:space="0" w:color="auto"/>
                <w:left w:val="none" w:sz="0" w:space="0" w:color="auto"/>
                <w:bottom w:val="none" w:sz="0" w:space="0" w:color="auto"/>
                <w:right w:val="none" w:sz="0" w:space="0" w:color="auto"/>
              </w:divBdr>
            </w:div>
            <w:div w:id="2104295501">
              <w:marLeft w:val="0"/>
              <w:marRight w:val="0"/>
              <w:marTop w:val="0"/>
              <w:marBottom w:val="0"/>
              <w:divBdr>
                <w:top w:val="none" w:sz="0" w:space="0" w:color="auto"/>
                <w:left w:val="none" w:sz="0" w:space="0" w:color="auto"/>
                <w:bottom w:val="none" w:sz="0" w:space="0" w:color="auto"/>
                <w:right w:val="none" w:sz="0" w:space="0" w:color="auto"/>
              </w:divBdr>
            </w:div>
          </w:divsChild>
        </w:div>
        <w:div w:id="698162374">
          <w:marLeft w:val="0"/>
          <w:marRight w:val="0"/>
          <w:marTop w:val="0"/>
          <w:marBottom w:val="0"/>
          <w:divBdr>
            <w:top w:val="none" w:sz="0" w:space="0" w:color="auto"/>
            <w:left w:val="none" w:sz="0" w:space="0" w:color="auto"/>
            <w:bottom w:val="none" w:sz="0" w:space="0" w:color="auto"/>
            <w:right w:val="none" w:sz="0" w:space="0" w:color="auto"/>
          </w:divBdr>
          <w:divsChild>
            <w:div w:id="766460738">
              <w:marLeft w:val="0"/>
              <w:marRight w:val="0"/>
              <w:marTop w:val="0"/>
              <w:marBottom w:val="0"/>
              <w:divBdr>
                <w:top w:val="none" w:sz="0" w:space="0" w:color="auto"/>
                <w:left w:val="none" w:sz="0" w:space="0" w:color="auto"/>
                <w:bottom w:val="none" w:sz="0" w:space="0" w:color="auto"/>
                <w:right w:val="none" w:sz="0" w:space="0" w:color="auto"/>
              </w:divBdr>
            </w:div>
            <w:div w:id="1452824059">
              <w:marLeft w:val="0"/>
              <w:marRight w:val="0"/>
              <w:marTop w:val="0"/>
              <w:marBottom w:val="0"/>
              <w:divBdr>
                <w:top w:val="none" w:sz="0" w:space="0" w:color="auto"/>
                <w:left w:val="none" w:sz="0" w:space="0" w:color="auto"/>
                <w:bottom w:val="none" w:sz="0" w:space="0" w:color="auto"/>
                <w:right w:val="none" w:sz="0" w:space="0" w:color="auto"/>
              </w:divBdr>
            </w:div>
          </w:divsChild>
        </w:div>
        <w:div w:id="1634867017">
          <w:marLeft w:val="0"/>
          <w:marRight w:val="0"/>
          <w:marTop w:val="0"/>
          <w:marBottom w:val="0"/>
          <w:divBdr>
            <w:top w:val="none" w:sz="0" w:space="0" w:color="auto"/>
            <w:left w:val="none" w:sz="0" w:space="0" w:color="auto"/>
            <w:bottom w:val="none" w:sz="0" w:space="0" w:color="auto"/>
            <w:right w:val="none" w:sz="0" w:space="0" w:color="auto"/>
          </w:divBdr>
          <w:divsChild>
            <w:div w:id="1793087907">
              <w:marLeft w:val="0"/>
              <w:marRight w:val="0"/>
              <w:marTop w:val="0"/>
              <w:marBottom w:val="0"/>
              <w:divBdr>
                <w:top w:val="none" w:sz="0" w:space="0" w:color="auto"/>
                <w:left w:val="none" w:sz="0" w:space="0" w:color="auto"/>
                <w:bottom w:val="none" w:sz="0" w:space="0" w:color="auto"/>
                <w:right w:val="none" w:sz="0" w:space="0" w:color="auto"/>
              </w:divBdr>
            </w:div>
          </w:divsChild>
        </w:div>
        <w:div w:id="336924668">
          <w:marLeft w:val="0"/>
          <w:marRight w:val="0"/>
          <w:marTop w:val="0"/>
          <w:marBottom w:val="0"/>
          <w:divBdr>
            <w:top w:val="none" w:sz="0" w:space="0" w:color="auto"/>
            <w:left w:val="none" w:sz="0" w:space="0" w:color="auto"/>
            <w:bottom w:val="none" w:sz="0" w:space="0" w:color="auto"/>
            <w:right w:val="none" w:sz="0" w:space="0" w:color="auto"/>
          </w:divBdr>
          <w:divsChild>
            <w:div w:id="1345208141">
              <w:marLeft w:val="0"/>
              <w:marRight w:val="0"/>
              <w:marTop w:val="0"/>
              <w:marBottom w:val="0"/>
              <w:divBdr>
                <w:top w:val="none" w:sz="0" w:space="0" w:color="auto"/>
                <w:left w:val="none" w:sz="0" w:space="0" w:color="auto"/>
                <w:bottom w:val="none" w:sz="0" w:space="0" w:color="auto"/>
                <w:right w:val="none" w:sz="0" w:space="0" w:color="auto"/>
              </w:divBdr>
            </w:div>
            <w:div w:id="217714809">
              <w:marLeft w:val="0"/>
              <w:marRight w:val="0"/>
              <w:marTop w:val="0"/>
              <w:marBottom w:val="0"/>
              <w:divBdr>
                <w:top w:val="none" w:sz="0" w:space="0" w:color="auto"/>
                <w:left w:val="none" w:sz="0" w:space="0" w:color="auto"/>
                <w:bottom w:val="none" w:sz="0" w:space="0" w:color="auto"/>
                <w:right w:val="none" w:sz="0" w:space="0" w:color="auto"/>
              </w:divBdr>
            </w:div>
            <w:div w:id="2040081760">
              <w:marLeft w:val="0"/>
              <w:marRight w:val="0"/>
              <w:marTop w:val="0"/>
              <w:marBottom w:val="0"/>
              <w:divBdr>
                <w:top w:val="none" w:sz="0" w:space="0" w:color="auto"/>
                <w:left w:val="none" w:sz="0" w:space="0" w:color="auto"/>
                <w:bottom w:val="none" w:sz="0" w:space="0" w:color="auto"/>
                <w:right w:val="none" w:sz="0" w:space="0" w:color="auto"/>
              </w:divBdr>
            </w:div>
            <w:div w:id="1256018340">
              <w:marLeft w:val="0"/>
              <w:marRight w:val="0"/>
              <w:marTop w:val="0"/>
              <w:marBottom w:val="0"/>
              <w:divBdr>
                <w:top w:val="none" w:sz="0" w:space="0" w:color="auto"/>
                <w:left w:val="none" w:sz="0" w:space="0" w:color="auto"/>
                <w:bottom w:val="none" w:sz="0" w:space="0" w:color="auto"/>
                <w:right w:val="none" w:sz="0" w:space="0" w:color="auto"/>
              </w:divBdr>
            </w:div>
            <w:div w:id="813064397">
              <w:marLeft w:val="0"/>
              <w:marRight w:val="0"/>
              <w:marTop w:val="0"/>
              <w:marBottom w:val="0"/>
              <w:divBdr>
                <w:top w:val="none" w:sz="0" w:space="0" w:color="auto"/>
                <w:left w:val="none" w:sz="0" w:space="0" w:color="auto"/>
                <w:bottom w:val="none" w:sz="0" w:space="0" w:color="auto"/>
                <w:right w:val="none" w:sz="0" w:space="0" w:color="auto"/>
              </w:divBdr>
            </w:div>
            <w:div w:id="1109204597">
              <w:marLeft w:val="0"/>
              <w:marRight w:val="0"/>
              <w:marTop w:val="0"/>
              <w:marBottom w:val="0"/>
              <w:divBdr>
                <w:top w:val="none" w:sz="0" w:space="0" w:color="auto"/>
                <w:left w:val="none" w:sz="0" w:space="0" w:color="auto"/>
                <w:bottom w:val="none" w:sz="0" w:space="0" w:color="auto"/>
                <w:right w:val="none" w:sz="0" w:space="0" w:color="auto"/>
              </w:divBdr>
            </w:div>
            <w:div w:id="45495011">
              <w:marLeft w:val="0"/>
              <w:marRight w:val="0"/>
              <w:marTop w:val="0"/>
              <w:marBottom w:val="0"/>
              <w:divBdr>
                <w:top w:val="none" w:sz="0" w:space="0" w:color="auto"/>
                <w:left w:val="none" w:sz="0" w:space="0" w:color="auto"/>
                <w:bottom w:val="none" w:sz="0" w:space="0" w:color="auto"/>
                <w:right w:val="none" w:sz="0" w:space="0" w:color="auto"/>
              </w:divBdr>
            </w:div>
            <w:div w:id="1387490083">
              <w:marLeft w:val="0"/>
              <w:marRight w:val="0"/>
              <w:marTop w:val="0"/>
              <w:marBottom w:val="0"/>
              <w:divBdr>
                <w:top w:val="none" w:sz="0" w:space="0" w:color="auto"/>
                <w:left w:val="none" w:sz="0" w:space="0" w:color="auto"/>
                <w:bottom w:val="none" w:sz="0" w:space="0" w:color="auto"/>
                <w:right w:val="none" w:sz="0" w:space="0" w:color="auto"/>
              </w:divBdr>
            </w:div>
            <w:div w:id="1010640615">
              <w:marLeft w:val="0"/>
              <w:marRight w:val="0"/>
              <w:marTop w:val="0"/>
              <w:marBottom w:val="0"/>
              <w:divBdr>
                <w:top w:val="none" w:sz="0" w:space="0" w:color="auto"/>
                <w:left w:val="none" w:sz="0" w:space="0" w:color="auto"/>
                <w:bottom w:val="none" w:sz="0" w:space="0" w:color="auto"/>
                <w:right w:val="none" w:sz="0" w:space="0" w:color="auto"/>
              </w:divBdr>
            </w:div>
            <w:div w:id="1834568450">
              <w:marLeft w:val="0"/>
              <w:marRight w:val="0"/>
              <w:marTop w:val="0"/>
              <w:marBottom w:val="0"/>
              <w:divBdr>
                <w:top w:val="none" w:sz="0" w:space="0" w:color="auto"/>
                <w:left w:val="none" w:sz="0" w:space="0" w:color="auto"/>
                <w:bottom w:val="none" w:sz="0" w:space="0" w:color="auto"/>
                <w:right w:val="none" w:sz="0" w:space="0" w:color="auto"/>
              </w:divBdr>
            </w:div>
            <w:div w:id="414786659">
              <w:marLeft w:val="0"/>
              <w:marRight w:val="0"/>
              <w:marTop w:val="0"/>
              <w:marBottom w:val="0"/>
              <w:divBdr>
                <w:top w:val="none" w:sz="0" w:space="0" w:color="auto"/>
                <w:left w:val="none" w:sz="0" w:space="0" w:color="auto"/>
                <w:bottom w:val="none" w:sz="0" w:space="0" w:color="auto"/>
                <w:right w:val="none" w:sz="0" w:space="0" w:color="auto"/>
              </w:divBdr>
            </w:div>
            <w:div w:id="1850873281">
              <w:marLeft w:val="0"/>
              <w:marRight w:val="0"/>
              <w:marTop w:val="0"/>
              <w:marBottom w:val="0"/>
              <w:divBdr>
                <w:top w:val="none" w:sz="0" w:space="0" w:color="auto"/>
                <w:left w:val="none" w:sz="0" w:space="0" w:color="auto"/>
                <w:bottom w:val="none" w:sz="0" w:space="0" w:color="auto"/>
                <w:right w:val="none" w:sz="0" w:space="0" w:color="auto"/>
              </w:divBdr>
            </w:div>
            <w:div w:id="348878554">
              <w:marLeft w:val="0"/>
              <w:marRight w:val="0"/>
              <w:marTop w:val="0"/>
              <w:marBottom w:val="0"/>
              <w:divBdr>
                <w:top w:val="none" w:sz="0" w:space="0" w:color="auto"/>
                <w:left w:val="none" w:sz="0" w:space="0" w:color="auto"/>
                <w:bottom w:val="none" w:sz="0" w:space="0" w:color="auto"/>
                <w:right w:val="none" w:sz="0" w:space="0" w:color="auto"/>
              </w:divBdr>
            </w:div>
            <w:div w:id="1149635198">
              <w:marLeft w:val="0"/>
              <w:marRight w:val="0"/>
              <w:marTop w:val="0"/>
              <w:marBottom w:val="0"/>
              <w:divBdr>
                <w:top w:val="none" w:sz="0" w:space="0" w:color="auto"/>
                <w:left w:val="none" w:sz="0" w:space="0" w:color="auto"/>
                <w:bottom w:val="none" w:sz="0" w:space="0" w:color="auto"/>
                <w:right w:val="none" w:sz="0" w:space="0" w:color="auto"/>
              </w:divBdr>
            </w:div>
          </w:divsChild>
        </w:div>
        <w:div w:id="1718777709">
          <w:marLeft w:val="0"/>
          <w:marRight w:val="0"/>
          <w:marTop w:val="0"/>
          <w:marBottom w:val="0"/>
          <w:divBdr>
            <w:top w:val="none" w:sz="0" w:space="0" w:color="auto"/>
            <w:left w:val="none" w:sz="0" w:space="0" w:color="auto"/>
            <w:bottom w:val="none" w:sz="0" w:space="0" w:color="auto"/>
            <w:right w:val="none" w:sz="0" w:space="0" w:color="auto"/>
          </w:divBdr>
          <w:divsChild>
            <w:div w:id="1025591641">
              <w:marLeft w:val="0"/>
              <w:marRight w:val="0"/>
              <w:marTop w:val="0"/>
              <w:marBottom w:val="0"/>
              <w:divBdr>
                <w:top w:val="none" w:sz="0" w:space="0" w:color="auto"/>
                <w:left w:val="none" w:sz="0" w:space="0" w:color="auto"/>
                <w:bottom w:val="none" w:sz="0" w:space="0" w:color="auto"/>
                <w:right w:val="none" w:sz="0" w:space="0" w:color="auto"/>
              </w:divBdr>
            </w:div>
          </w:divsChild>
        </w:div>
        <w:div w:id="501556332">
          <w:marLeft w:val="0"/>
          <w:marRight w:val="0"/>
          <w:marTop w:val="0"/>
          <w:marBottom w:val="0"/>
          <w:divBdr>
            <w:top w:val="none" w:sz="0" w:space="0" w:color="auto"/>
            <w:left w:val="none" w:sz="0" w:space="0" w:color="auto"/>
            <w:bottom w:val="none" w:sz="0" w:space="0" w:color="auto"/>
            <w:right w:val="none" w:sz="0" w:space="0" w:color="auto"/>
          </w:divBdr>
          <w:divsChild>
            <w:div w:id="1045059334">
              <w:marLeft w:val="0"/>
              <w:marRight w:val="0"/>
              <w:marTop w:val="0"/>
              <w:marBottom w:val="0"/>
              <w:divBdr>
                <w:top w:val="none" w:sz="0" w:space="0" w:color="auto"/>
                <w:left w:val="none" w:sz="0" w:space="0" w:color="auto"/>
                <w:bottom w:val="none" w:sz="0" w:space="0" w:color="auto"/>
                <w:right w:val="none" w:sz="0" w:space="0" w:color="auto"/>
              </w:divBdr>
            </w:div>
            <w:div w:id="402873698">
              <w:marLeft w:val="0"/>
              <w:marRight w:val="0"/>
              <w:marTop w:val="0"/>
              <w:marBottom w:val="0"/>
              <w:divBdr>
                <w:top w:val="none" w:sz="0" w:space="0" w:color="auto"/>
                <w:left w:val="none" w:sz="0" w:space="0" w:color="auto"/>
                <w:bottom w:val="none" w:sz="0" w:space="0" w:color="auto"/>
                <w:right w:val="none" w:sz="0" w:space="0" w:color="auto"/>
              </w:divBdr>
            </w:div>
          </w:divsChild>
        </w:div>
        <w:div w:id="1118187125">
          <w:marLeft w:val="0"/>
          <w:marRight w:val="0"/>
          <w:marTop w:val="0"/>
          <w:marBottom w:val="0"/>
          <w:divBdr>
            <w:top w:val="none" w:sz="0" w:space="0" w:color="auto"/>
            <w:left w:val="none" w:sz="0" w:space="0" w:color="auto"/>
            <w:bottom w:val="none" w:sz="0" w:space="0" w:color="auto"/>
            <w:right w:val="none" w:sz="0" w:space="0" w:color="auto"/>
          </w:divBdr>
          <w:divsChild>
            <w:div w:id="1134905441">
              <w:marLeft w:val="0"/>
              <w:marRight w:val="0"/>
              <w:marTop w:val="0"/>
              <w:marBottom w:val="0"/>
              <w:divBdr>
                <w:top w:val="none" w:sz="0" w:space="0" w:color="auto"/>
                <w:left w:val="none" w:sz="0" w:space="0" w:color="auto"/>
                <w:bottom w:val="none" w:sz="0" w:space="0" w:color="auto"/>
                <w:right w:val="none" w:sz="0" w:space="0" w:color="auto"/>
              </w:divBdr>
            </w:div>
          </w:divsChild>
        </w:div>
        <w:div w:id="910390931">
          <w:marLeft w:val="0"/>
          <w:marRight w:val="0"/>
          <w:marTop w:val="0"/>
          <w:marBottom w:val="0"/>
          <w:divBdr>
            <w:top w:val="none" w:sz="0" w:space="0" w:color="auto"/>
            <w:left w:val="none" w:sz="0" w:space="0" w:color="auto"/>
            <w:bottom w:val="none" w:sz="0" w:space="0" w:color="auto"/>
            <w:right w:val="none" w:sz="0" w:space="0" w:color="auto"/>
          </w:divBdr>
          <w:divsChild>
            <w:div w:id="1293445412">
              <w:marLeft w:val="0"/>
              <w:marRight w:val="0"/>
              <w:marTop w:val="0"/>
              <w:marBottom w:val="0"/>
              <w:divBdr>
                <w:top w:val="none" w:sz="0" w:space="0" w:color="auto"/>
                <w:left w:val="none" w:sz="0" w:space="0" w:color="auto"/>
                <w:bottom w:val="none" w:sz="0" w:space="0" w:color="auto"/>
                <w:right w:val="none" w:sz="0" w:space="0" w:color="auto"/>
              </w:divBdr>
            </w:div>
          </w:divsChild>
        </w:div>
        <w:div w:id="115222902">
          <w:marLeft w:val="0"/>
          <w:marRight w:val="0"/>
          <w:marTop w:val="0"/>
          <w:marBottom w:val="0"/>
          <w:divBdr>
            <w:top w:val="none" w:sz="0" w:space="0" w:color="auto"/>
            <w:left w:val="none" w:sz="0" w:space="0" w:color="auto"/>
            <w:bottom w:val="none" w:sz="0" w:space="0" w:color="auto"/>
            <w:right w:val="none" w:sz="0" w:space="0" w:color="auto"/>
          </w:divBdr>
          <w:divsChild>
            <w:div w:id="309792962">
              <w:marLeft w:val="0"/>
              <w:marRight w:val="0"/>
              <w:marTop w:val="0"/>
              <w:marBottom w:val="0"/>
              <w:divBdr>
                <w:top w:val="none" w:sz="0" w:space="0" w:color="auto"/>
                <w:left w:val="none" w:sz="0" w:space="0" w:color="auto"/>
                <w:bottom w:val="none" w:sz="0" w:space="0" w:color="auto"/>
                <w:right w:val="none" w:sz="0" w:space="0" w:color="auto"/>
              </w:divBdr>
            </w:div>
            <w:div w:id="1567187114">
              <w:marLeft w:val="0"/>
              <w:marRight w:val="0"/>
              <w:marTop w:val="0"/>
              <w:marBottom w:val="0"/>
              <w:divBdr>
                <w:top w:val="none" w:sz="0" w:space="0" w:color="auto"/>
                <w:left w:val="none" w:sz="0" w:space="0" w:color="auto"/>
                <w:bottom w:val="none" w:sz="0" w:space="0" w:color="auto"/>
                <w:right w:val="none" w:sz="0" w:space="0" w:color="auto"/>
              </w:divBdr>
            </w:div>
          </w:divsChild>
        </w:div>
        <w:div w:id="1452822013">
          <w:marLeft w:val="0"/>
          <w:marRight w:val="0"/>
          <w:marTop w:val="0"/>
          <w:marBottom w:val="0"/>
          <w:divBdr>
            <w:top w:val="none" w:sz="0" w:space="0" w:color="auto"/>
            <w:left w:val="none" w:sz="0" w:space="0" w:color="auto"/>
            <w:bottom w:val="none" w:sz="0" w:space="0" w:color="auto"/>
            <w:right w:val="none" w:sz="0" w:space="0" w:color="auto"/>
          </w:divBdr>
          <w:divsChild>
            <w:div w:id="441263629">
              <w:marLeft w:val="0"/>
              <w:marRight w:val="0"/>
              <w:marTop w:val="0"/>
              <w:marBottom w:val="0"/>
              <w:divBdr>
                <w:top w:val="none" w:sz="0" w:space="0" w:color="auto"/>
                <w:left w:val="none" w:sz="0" w:space="0" w:color="auto"/>
                <w:bottom w:val="none" w:sz="0" w:space="0" w:color="auto"/>
                <w:right w:val="none" w:sz="0" w:space="0" w:color="auto"/>
              </w:divBdr>
            </w:div>
          </w:divsChild>
        </w:div>
        <w:div w:id="130905108">
          <w:marLeft w:val="0"/>
          <w:marRight w:val="0"/>
          <w:marTop w:val="0"/>
          <w:marBottom w:val="0"/>
          <w:divBdr>
            <w:top w:val="none" w:sz="0" w:space="0" w:color="auto"/>
            <w:left w:val="none" w:sz="0" w:space="0" w:color="auto"/>
            <w:bottom w:val="none" w:sz="0" w:space="0" w:color="auto"/>
            <w:right w:val="none" w:sz="0" w:space="0" w:color="auto"/>
          </w:divBdr>
          <w:divsChild>
            <w:div w:id="30614953">
              <w:marLeft w:val="0"/>
              <w:marRight w:val="0"/>
              <w:marTop w:val="0"/>
              <w:marBottom w:val="0"/>
              <w:divBdr>
                <w:top w:val="none" w:sz="0" w:space="0" w:color="auto"/>
                <w:left w:val="none" w:sz="0" w:space="0" w:color="auto"/>
                <w:bottom w:val="none" w:sz="0" w:space="0" w:color="auto"/>
                <w:right w:val="none" w:sz="0" w:space="0" w:color="auto"/>
              </w:divBdr>
            </w:div>
            <w:div w:id="1315259744">
              <w:marLeft w:val="0"/>
              <w:marRight w:val="0"/>
              <w:marTop w:val="0"/>
              <w:marBottom w:val="0"/>
              <w:divBdr>
                <w:top w:val="none" w:sz="0" w:space="0" w:color="auto"/>
                <w:left w:val="none" w:sz="0" w:space="0" w:color="auto"/>
                <w:bottom w:val="none" w:sz="0" w:space="0" w:color="auto"/>
                <w:right w:val="none" w:sz="0" w:space="0" w:color="auto"/>
              </w:divBdr>
            </w:div>
          </w:divsChild>
        </w:div>
        <w:div w:id="399642065">
          <w:marLeft w:val="0"/>
          <w:marRight w:val="0"/>
          <w:marTop w:val="0"/>
          <w:marBottom w:val="0"/>
          <w:divBdr>
            <w:top w:val="none" w:sz="0" w:space="0" w:color="auto"/>
            <w:left w:val="none" w:sz="0" w:space="0" w:color="auto"/>
            <w:bottom w:val="none" w:sz="0" w:space="0" w:color="auto"/>
            <w:right w:val="none" w:sz="0" w:space="0" w:color="auto"/>
          </w:divBdr>
          <w:divsChild>
            <w:div w:id="1115295142">
              <w:marLeft w:val="0"/>
              <w:marRight w:val="0"/>
              <w:marTop w:val="0"/>
              <w:marBottom w:val="0"/>
              <w:divBdr>
                <w:top w:val="none" w:sz="0" w:space="0" w:color="auto"/>
                <w:left w:val="none" w:sz="0" w:space="0" w:color="auto"/>
                <w:bottom w:val="none" w:sz="0" w:space="0" w:color="auto"/>
                <w:right w:val="none" w:sz="0" w:space="0" w:color="auto"/>
              </w:divBdr>
            </w:div>
          </w:divsChild>
        </w:div>
        <w:div w:id="279458760">
          <w:marLeft w:val="0"/>
          <w:marRight w:val="0"/>
          <w:marTop w:val="0"/>
          <w:marBottom w:val="0"/>
          <w:divBdr>
            <w:top w:val="none" w:sz="0" w:space="0" w:color="auto"/>
            <w:left w:val="none" w:sz="0" w:space="0" w:color="auto"/>
            <w:bottom w:val="none" w:sz="0" w:space="0" w:color="auto"/>
            <w:right w:val="none" w:sz="0" w:space="0" w:color="auto"/>
          </w:divBdr>
          <w:divsChild>
            <w:div w:id="455367136">
              <w:marLeft w:val="0"/>
              <w:marRight w:val="0"/>
              <w:marTop w:val="0"/>
              <w:marBottom w:val="0"/>
              <w:divBdr>
                <w:top w:val="none" w:sz="0" w:space="0" w:color="auto"/>
                <w:left w:val="none" w:sz="0" w:space="0" w:color="auto"/>
                <w:bottom w:val="none" w:sz="0" w:space="0" w:color="auto"/>
                <w:right w:val="none" w:sz="0" w:space="0" w:color="auto"/>
              </w:divBdr>
            </w:div>
            <w:div w:id="2116901554">
              <w:marLeft w:val="0"/>
              <w:marRight w:val="0"/>
              <w:marTop w:val="0"/>
              <w:marBottom w:val="0"/>
              <w:divBdr>
                <w:top w:val="none" w:sz="0" w:space="0" w:color="auto"/>
                <w:left w:val="none" w:sz="0" w:space="0" w:color="auto"/>
                <w:bottom w:val="none" w:sz="0" w:space="0" w:color="auto"/>
                <w:right w:val="none" w:sz="0" w:space="0" w:color="auto"/>
              </w:divBdr>
            </w:div>
          </w:divsChild>
        </w:div>
        <w:div w:id="1030912878">
          <w:marLeft w:val="0"/>
          <w:marRight w:val="0"/>
          <w:marTop w:val="0"/>
          <w:marBottom w:val="0"/>
          <w:divBdr>
            <w:top w:val="none" w:sz="0" w:space="0" w:color="auto"/>
            <w:left w:val="none" w:sz="0" w:space="0" w:color="auto"/>
            <w:bottom w:val="none" w:sz="0" w:space="0" w:color="auto"/>
            <w:right w:val="none" w:sz="0" w:space="0" w:color="auto"/>
          </w:divBdr>
          <w:divsChild>
            <w:div w:id="349067655">
              <w:marLeft w:val="0"/>
              <w:marRight w:val="0"/>
              <w:marTop w:val="0"/>
              <w:marBottom w:val="0"/>
              <w:divBdr>
                <w:top w:val="none" w:sz="0" w:space="0" w:color="auto"/>
                <w:left w:val="none" w:sz="0" w:space="0" w:color="auto"/>
                <w:bottom w:val="none" w:sz="0" w:space="0" w:color="auto"/>
                <w:right w:val="none" w:sz="0" w:space="0" w:color="auto"/>
              </w:divBdr>
            </w:div>
            <w:div w:id="947077576">
              <w:marLeft w:val="0"/>
              <w:marRight w:val="0"/>
              <w:marTop w:val="0"/>
              <w:marBottom w:val="0"/>
              <w:divBdr>
                <w:top w:val="none" w:sz="0" w:space="0" w:color="auto"/>
                <w:left w:val="none" w:sz="0" w:space="0" w:color="auto"/>
                <w:bottom w:val="none" w:sz="0" w:space="0" w:color="auto"/>
                <w:right w:val="none" w:sz="0" w:space="0" w:color="auto"/>
              </w:divBdr>
            </w:div>
          </w:divsChild>
        </w:div>
        <w:div w:id="859197780">
          <w:marLeft w:val="0"/>
          <w:marRight w:val="0"/>
          <w:marTop w:val="0"/>
          <w:marBottom w:val="0"/>
          <w:divBdr>
            <w:top w:val="none" w:sz="0" w:space="0" w:color="auto"/>
            <w:left w:val="none" w:sz="0" w:space="0" w:color="auto"/>
            <w:bottom w:val="none" w:sz="0" w:space="0" w:color="auto"/>
            <w:right w:val="none" w:sz="0" w:space="0" w:color="auto"/>
          </w:divBdr>
          <w:divsChild>
            <w:div w:id="1247957880">
              <w:marLeft w:val="0"/>
              <w:marRight w:val="0"/>
              <w:marTop w:val="0"/>
              <w:marBottom w:val="0"/>
              <w:divBdr>
                <w:top w:val="none" w:sz="0" w:space="0" w:color="auto"/>
                <w:left w:val="none" w:sz="0" w:space="0" w:color="auto"/>
                <w:bottom w:val="none" w:sz="0" w:space="0" w:color="auto"/>
                <w:right w:val="none" w:sz="0" w:space="0" w:color="auto"/>
              </w:divBdr>
            </w:div>
          </w:divsChild>
        </w:div>
        <w:div w:id="117651933">
          <w:marLeft w:val="0"/>
          <w:marRight w:val="0"/>
          <w:marTop w:val="0"/>
          <w:marBottom w:val="0"/>
          <w:divBdr>
            <w:top w:val="none" w:sz="0" w:space="0" w:color="auto"/>
            <w:left w:val="none" w:sz="0" w:space="0" w:color="auto"/>
            <w:bottom w:val="none" w:sz="0" w:space="0" w:color="auto"/>
            <w:right w:val="none" w:sz="0" w:space="0" w:color="auto"/>
          </w:divBdr>
          <w:divsChild>
            <w:div w:id="549417932">
              <w:marLeft w:val="0"/>
              <w:marRight w:val="0"/>
              <w:marTop w:val="0"/>
              <w:marBottom w:val="0"/>
              <w:divBdr>
                <w:top w:val="none" w:sz="0" w:space="0" w:color="auto"/>
                <w:left w:val="none" w:sz="0" w:space="0" w:color="auto"/>
                <w:bottom w:val="none" w:sz="0" w:space="0" w:color="auto"/>
                <w:right w:val="none" w:sz="0" w:space="0" w:color="auto"/>
              </w:divBdr>
            </w:div>
          </w:divsChild>
        </w:div>
        <w:div w:id="1383216467">
          <w:marLeft w:val="0"/>
          <w:marRight w:val="0"/>
          <w:marTop w:val="0"/>
          <w:marBottom w:val="0"/>
          <w:divBdr>
            <w:top w:val="none" w:sz="0" w:space="0" w:color="auto"/>
            <w:left w:val="none" w:sz="0" w:space="0" w:color="auto"/>
            <w:bottom w:val="none" w:sz="0" w:space="0" w:color="auto"/>
            <w:right w:val="none" w:sz="0" w:space="0" w:color="auto"/>
          </w:divBdr>
          <w:divsChild>
            <w:div w:id="2084178676">
              <w:marLeft w:val="0"/>
              <w:marRight w:val="0"/>
              <w:marTop w:val="0"/>
              <w:marBottom w:val="0"/>
              <w:divBdr>
                <w:top w:val="none" w:sz="0" w:space="0" w:color="auto"/>
                <w:left w:val="none" w:sz="0" w:space="0" w:color="auto"/>
                <w:bottom w:val="none" w:sz="0" w:space="0" w:color="auto"/>
                <w:right w:val="none" w:sz="0" w:space="0" w:color="auto"/>
              </w:divBdr>
            </w:div>
            <w:div w:id="860363073">
              <w:marLeft w:val="0"/>
              <w:marRight w:val="0"/>
              <w:marTop w:val="0"/>
              <w:marBottom w:val="0"/>
              <w:divBdr>
                <w:top w:val="none" w:sz="0" w:space="0" w:color="auto"/>
                <w:left w:val="none" w:sz="0" w:space="0" w:color="auto"/>
                <w:bottom w:val="none" w:sz="0" w:space="0" w:color="auto"/>
                <w:right w:val="none" w:sz="0" w:space="0" w:color="auto"/>
              </w:divBdr>
            </w:div>
          </w:divsChild>
        </w:div>
        <w:div w:id="1655260967">
          <w:marLeft w:val="0"/>
          <w:marRight w:val="0"/>
          <w:marTop w:val="0"/>
          <w:marBottom w:val="0"/>
          <w:divBdr>
            <w:top w:val="none" w:sz="0" w:space="0" w:color="auto"/>
            <w:left w:val="none" w:sz="0" w:space="0" w:color="auto"/>
            <w:bottom w:val="none" w:sz="0" w:space="0" w:color="auto"/>
            <w:right w:val="none" w:sz="0" w:space="0" w:color="auto"/>
          </w:divBdr>
          <w:divsChild>
            <w:div w:id="1085423526">
              <w:marLeft w:val="0"/>
              <w:marRight w:val="0"/>
              <w:marTop w:val="0"/>
              <w:marBottom w:val="0"/>
              <w:divBdr>
                <w:top w:val="none" w:sz="0" w:space="0" w:color="auto"/>
                <w:left w:val="none" w:sz="0" w:space="0" w:color="auto"/>
                <w:bottom w:val="none" w:sz="0" w:space="0" w:color="auto"/>
                <w:right w:val="none" w:sz="0" w:space="0" w:color="auto"/>
              </w:divBdr>
            </w:div>
            <w:div w:id="1343971617">
              <w:marLeft w:val="0"/>
              <w:marRight w:val="0"/>
              <w:marTop w:val="0"/>
              <w:marBottom w:val="0"/>
              <w:divBdr>
                <w:top w:val="none" w:sz="0" w:space="0" w:color="auto"/>
                <w:left w:val="none" w:sz="0" w:space="0" w:color="auto"/>
                <w:bottom w:val="none" w:sz="0" w:space="0" w:color="auto"/>
                <w:right w:val="none" w:sz="0" w:space="0" w:color="auto"/>
              </w:divBdr>
            </w:div>
          </w:divsChild>
        </w:div>
        <w:div w:id="2003852202">
          <w:marLeft w:val="0"/>
          <w:marRight w:val="0"/>
          <w:marTop w:val="0"/>
          <w:marBottom w:val="0"/>
          <w:divBdr>
            <w:top w:val="none" w:sz="0" w:space="0" w:color="auto"/>
            <w:left w:val="none" w:sz="0" w:space="0" w:color="auto"/>
            <w:bottom w:val="none" w:sz="0" w:space="0" w:color="auto"/>
            <w:right w:val="none" w:sz="0" w:space="0" w:color="auto"/>
          </w:divBdr>
          <w:divsChild>
            <w:div w:id="1103765733">
              <w:marLeft w:val="0"/>
              <w:marRight w:val="0"/>
              <w:marTop w:val="0"/>
              <w:marBottom w:val="0"/>
              <w:divBdr>
                <w:top w:val="none" w:sz="0" w:space="0" w:color="auto"/>
                <w:left w:val="none" w:sz="0" w:space="0" w:color="auto"/>
                <w:bottom w:val="none" w:sz="0" w:space="0" w:color="auto"/>
                <w:right w:val="none" w:sz="0" w:space="0" w:color="auto"/>
              </w:divBdr>
            </w:div>
          </w:divsChild>
        </w:div>
        <w:div w:id="1925215124">
          <w:marLeft w:val="0"/>
          <w:marRight w:val="0"/>
          <w:marTop w:val="0"/>
          <w:marBottom w:val="0"/>
          <w:divBdr>
            <w:top w:val="none" w:sz="0" w:space="0" w:color="auto"/>
            <w:left w:val="none" w:sz="0" w:space="0" w:color="auto"/>
            <w:bottom w:val="none" w:sz="0" w:space="0" w:color="auto"/>
            <w:right w:val="none" w:sz="0" w:space="0" w:color="auto"/>
          </w:divBdr>
          <w:divsChild>
            <w:div w:id="776295662">
              <w:marLeft w:val="0"/>
              <w:marRight w:val="0"/>
              <w:marTop w:val="0"/>
              <w:marBottom w:val="0"/>
              <w:divBdr>
                <w:top w:val="none" w:sz="0" w:space="0" w:color="auto"/>
                <w:left w:val="none" w:sz="0" w:space="0" w:color="auto"/>
                <w:bottom w:val="none" w:sz="0" w:space="0" w:color="auto"/>
                <w:right w:val="none" w:sz="0" w:space="0" w:color="auto"/>
              </w:divBdr>
            </w:div>
            <w:div w:id="1156846209">
              <w:marLeft w:val="0"/>
              <w:marRight w:val="0"/>
              <w:marTop w:val="0"/>
              <w:marBottom w:val="0"/>
              <w:divBdr>
                <w:top w:val="none" w:sz="0" w:space="0" w:color="auto"/>
                <w:left w:val="none" w:sz="0" w:space="0" w:color="auto"/>
                <w:bottom w:val="none" w:sz="0" w:space="0" w:color="auto"/>
                <w:right w:val="none" w:sz="0" w:space="0" w:color="auto"/>
              </w:divBdr>
            </w:div>
          </w:divsChild>
        </w:div>
        <w:div w:id="909583118">
          <w:marLeft w:val="0"/>
          <w:marRight w:val="0"/>
          <w:marTop w:val="0"/>
          <w:marBottom w:val="0"/>
          <w:divBdr>
            <w:top w:val="none" w:sz="0" w:space="0" w:color="auto"/>
            <w:left w:val="none" w:sz="0" w:space="0" w:color="auto"/>
            <w:bottom w:val="none" w:sz="0" w:space="0" w:color="auto"/>
            <w:right w:val="none" w:sz="0" w:space="0" w:color="auto"/>
          </w:divBdr>
          <w:divsChild>
            <w:div w:id="428552221">
              <w:marLeft w:val="0"/>
              <w:marRight w:val="0"/>
              <w:marTop w:val="0"/>
              <w:marBottom w:val="0"/>
              <w:divBdr>
                <w:top w:val="none" w:sz="0" w:space="0" w:color="auto"/>
                <w:left w:val="none" w:sz="0" w:space="0" w:color="auto"/>
                <w:bottom w:val="none" w:sz="0" w:space="0" w:color="auto"/>
                <w:right w:val="none" w:sz="0" w:space="0" w:color="auto"/>
              </w:divBdr>
            </w:div>
            <w:div w:id="1300502685">
              <w:marLeft w:val="0"/>
              <w:marRight w:val="0"/>
              <w:marTop w:val="0"/>
              <w:marBottom w:val="0"/>
              <w:divBdr>
                <w:top w:val="none" w:sz="0" w:space="0" w:color="auto"/>
                <w:left w:val="none" w:sz="0" w:space="0" w:color="auto"/>
                <w:bottom w:val="none" w:sz="0" w:space="0" w:color="auto"/>
                <w:right w:val="none" w:sz="0" w:space="0" w:color="auto"/>
              </w:divBdr>
            </w:div>
            <w:div w:id="1115324209">
              <w:marLeft w:val="0"/>
              <w:marRight w:val="0"/>
              <w:marTop w:val="0"/>
              <w:marBottom w:val="0"/>
              <w:divBdr>
                <w:top w:val="none" w:sz="0" w:space="0" w:color="auto"/>
                <w:left w:val="none" w:sz="0" w:space="0" w:color="auto"/>
                <w:bottom w:val="none" w:sz="0" w:space="0" w:color="auto"/>
                <w:right w:val="none" w:sz="0" w:space="0" w:color="auto"/>
              </w:divBdr>
            </w:div>
            <w:div w:id="612400054">
              <w:marLeft w:val="0"/>
              <w:marRight w:val="0"/>
              <w:marTop w:val="0"/>
              <w:marBottom w:val="0"/>
              <w:divBdr>
                <w:top w:val="none" w:sz="0" w:space="0" w:color="auto"/>
                <w:left w:val="none" w:sz="0" w:space="0" w:color="auto"/>
                <w:bottom w:val="none" w:sz="0" w:space="0" w:color="auto"/>
                <w:right w:val="none" w:sz="0" w:space="0" w:color="auto"/>
              </w:divBdr>
            </w:div>
            <w:div w:id="849831094">
              <w:marLeft w:val="0"/>
              <w:marRight w:val="0"/>
              <w:marTop w:val="0"/>
              <w:marBottom w:val="0"/>
              <w:divBdr>
                <w:top w:val="none" w:sz="0" w:space="0" w:color="auto"/>
                <w:left w:val="none" w:sz="0" w:space="0" w:color="auto"/>
                <w:bottom w:val="none" w:sz="0" w:space="0" w:color="auto"/>
                <w:right w:val="none" w:sz="0" w:space="0" w:color="auto"/>
              </w:divBdr>
            </w:div>
          </w:divsChild>
        </w:div>
        <w:div w:id="123083378">
          <w:marLeft w:val="0"/>
          <w:marRight w:val="0"/>
          <w:marTop w:val="0"/>
          <w:marBottom w:val="0"/>
          <w:divBdr>
            <w:top w:val="none" w:sz="0" w:space="0" w:color="auto"/>
            <w:left w:val="none" w:sz="0" w:space="0" w:color="auto"/>
            <w:bottom w:val="none" w:sz="0" w:space="0" w:color="auto"/>
            <w:right w:val="none" w:sz="0" w:space="0" w:color="auto"/>
          </w:divBdr>
          <w:divsChild>
            <w:div w:id="1919945178">
              <w:marLeft w:val="0"/>
              <w:marRight w:val="0"/>
              <w:marTop w:val="0"/>
              <w:marBottom w:val="0"/>
              <w:divBdr>
                <w:top w:val="none" w:sz="0" w:space="0" w:color="auto"/>
                <w:left w:val="none" w:sz="0" w:space="0" w:color="auto"/>
                <w:bottom w:val="none" w:sz="0" w:space="0" w:color="auto"/>
                <w:right w:val="none" w:sz="0" w:space="0" w:color="auto"/>
              </w:divBdr>
            </w:div>
          </w:divsChild>
        </w:div>
        <w:div w:id="137116902">
          <w:marLeft w:val="0"/>
          <w:marRight w:val="0"/>
          <w:marTop w:val="0"/>
          <w:marBottom w:val="0"/>
          <w:divBdr>
            <w:top w:val="none" w:sz="0" w:space="0" w:color="auto"/>
            <w:left w:val="none" w:sz="0" w:space="0" w:color="auto"/>
            <w:bottom w:val="none" w:sz="0" w:space="0" w:color="auto"/>
            <w:right w:val="none" w:sz="0" w:space="0" w:color="auto"/>
          </w:divBdr>
          <w:divsChild>
            <w:div w:id="618415378">
              <w:marLeft w:val="0"/>
              <w:marRight w:val="0"/>
              <w:marTop w:val="0"/>
              <w:marBottom w:val="0"/>
              <w:divBdr>
                <w:top w:val="none" w:sz="0" w:space="0" w:color="auto"/>
                <w:left w:val="none" w:sz="0" w:space="0" w:color="auto"/>
                <w:bottom w:val="none" w:sz="0" w:space="0" w:color="auto"/>
                <w:right w:val="none" w:sz="0" w:space="0" w:color="auto"/>
              </w:divBdr>
            </w:div>
            <w:div w:id="1891653835">
              <w:marLeft w:val="0"/>
              <w:marRight w:val="0"/>
              <w:marTop w:val="0"/>
              <w:marBottom w:val="0"/>
              <w:divBdr>
                <w:top w:val="none" w:sz="0" w:space="0" w:color="auto"/>
                <w:left w:val="none" w:sz="0" w:space="0" w:color="auto"/>
                <w:bottom w:val="none" w:sz="0" w:space="0" w:color="auto"/>
                <w:right w:val="none" w:sz="0" w:space="0" w:color="auto"/>
              </w:divBdr>
            </w:div>
            <w:div w:id="122431207">
              <w:marLeft w:val="0"/>
              <w:marRight w:val="0"/>
              <w:marTop w:val="0"/>
              <w:marBottom w:val="0"/>
              <w:divBdr>
                <w:top w:val="none" w:sz="0" w:space="0" w:color="auto"/>
                <w:left w:val="none" w:sz="0" w:space="0" w:color="auto"/>
                <w:bottom w:val="none" w:sz="0" w:space="0" w:color="auto"/>
                <w:right w:val="none" w:sz="0" w:space="0" w:color="auto"/>
              </w:divBdr>
            </w:div>
          </w:divsChild>
        </w:div>
        <w:div w:id="746341868">
          <w:marLeft w:val="0"/>
          <w:marRight w:val="0"/>
          <w:marTop w:val="0"/>
          <w:marBottom w:val="0"/>
          <w:divBdr>
            <w:top w:val="none" w:sz="0" w:space="0" w:color="auto"/>
            <w:left w:val="none" w:sz="0" w:space="0" w:color="auto"/>
            <w:bottom w:val="none" w:sz="0" w:space="0" w:color="auto"/>
            <w:right w:val="none" w:sz="0" w:space="0" w:color="auto"/>
          </w:divBdr>
          <w:divsChild>
            <w:div w:id="1415204211">
              <w:marLeft w:val="0"/>
              <w:marRight w:val="0"/>
              <w:marTop w:val="0"/>
              <w:marBottom w:val="0"/>
              <w:divBdr>
                <w:top w:val="none" w:sz="0" w:space="0" w:color="auto"/>
                <w:left w:val="none" w:sz="0" w:space="0" w:color="auto"/>
                <w:bottom w:val="none" w:sz="0" w:space="0" w:color="auto"/>
                <w:right w:val="none" w:sz="0" w:space="0" w:color="auto"/>
              </w:divBdr>
            </w:div>
            <w:div w:id="1412853579">
              <w:marLeft w:val="0"/>
              <w:marRight w:val="0"/>
              <w:marTop w:val="0"/>
              <w:marBottom w:val="0"/>
              <w:divBdr>
                <w:top w:val="none" w:sz="0" w:space="0" w:color="auto"/>
                <w:left w:val="none" w:sz="0" w:space="0" w:color="auto"/>
                <w:bottom w:val="none" w:sz="0" w:space="0" w:color="auto"/>
                <w:right w:val="none" w:sz="0" w:space="0" w:color="auto"/>
              </w:divBdr>
            </w:div>
            <w:div w:id="886331503">
              <w:marLeft w:val="0"/>
              <w:marRight w:val="0"/>
              <w:marTop w:val="0"/>
              <w:marBottom w:val="0"/>
              <w:divBdr>
                <w:top w:val="none" w:sz="0" w:space="0" w:color="auto"/>
                <w:left w:val="none" w:sz="0" w:space="0" w:color="auto"/>
                <w:bottom w:val="none" w:sz="0" w:space="0" w:color="auto"/>
                <w:right w:val="none" w:sz="0" w:space="0" w:color="auto"/>
              </w:divBdr>
            </w:div>
          </w:divsChild>
        </w:div>
        <w:div w:id="776100147">
          <w:marLeft w:val="0"/>
          <w:marRight w:val="0"/>
          <w:marTop w:val="0"/>
          <w:marBottom w:val="0"/>
          <w:divBdr>
            <w:top w:val="none" w:sz="0" w:space="0" w:color="auto"/>
            <w:left w:val="none" w:sz="0" w:space="0" w:color="auto"/>
            <w:bottom w:val="none" w:sz="0" w:space="0" w:color="auto"/>
            <w:right w:val="none" w:sz="0" w:space="0" w:color="auto"/>
          </w:divBdr>
          <w:divsChild>
            <w:div w:id="448166733">
              <w:marLeft w:val="0"/>
              <w:marRight w:val="0"/>
              <w:marTop w:val="0"/>
              <w:marBottom w:val="0"/>
              <w:divBdr>
                <w:top w:val="none" w:sz="0" w:space="0" w:color="auto"/>
                <w:left w:val="none" w:sz="0" w:space="0" w:color="auto"/>
                <w:bottom w:val="none" w:sz="0" w:space="0" w:color="auto"/>
                <w:right w:val="none" w:sz="0" w:space="0" w:color="auto"/>
              </w:divBdr>
            </w:div>
            <w:div w:id="1695692538">
              <w:marLeft w:val="0"/>
              <w:marRight w:val="0"/>
              <w:marTop w:val="0"/>
              <w:marBottom w:val="0"/>
              <w:divBdr>
                <w:top w:val="none" w:sz="0" w:space="0" w:color="auto"/>
                <w:left w:val="none" w:sz="0" w:space="0" w:color="auto"/>
                <w:bottom w:val="none" w:sz="0" w:space="0" w:color="auto"/>
                <w:right w:val="none" w:sz="0" w:space="0" w:color="auto"/>
              </w:divBdr>
            </w:div>
          </w:divsChild>
        </w:div>
        <w:div w:id="340745720">
          <w:marLeft w:val="0"/>
          <w:marRight w:val="0"/>
          <w:marTop w:val="0"/>
          <w:marBottom w:val="0"/>
          <w:divBdr>
            <w:top w:val="none" w:sz="0" w:space="0" w:color="auto"/>
            <w:left w:val="none" w:sz="0" w:space="0" w:color="auto"/>
            <w:bottom w:val="none" w:sz="0" w:space="0" w:color="auto"/>
            <w:right w:val="none" w:sz="0" w:space="0" w:color="auto"/>
          </w:divBdr>
          <w:divsChild>
            <w:div w:id="632563465">
              <w:marLeft w:val="0"/>
              <w:marRight w:val="0"/>
              <w:marTop w:val="0"/>
              <w:marBottom w:val="0"/>
              <w:divBdr>
                <w:top w:val="none" w:sz="0" w:space="0" w:color="auto"/>
                <w:left w:val="none" w:sz="0" w:space="0" w:color="auto"/>
                <w:bottom w:val="none" w:sz="0" w:space="0" w:color="auto"/>
                <w:right w:val="none" w:sz="0" w:space="0" w:color="auto"/>
              </w:divBdr>
            </w:div>
          </w:divsChild>
        </w:div>
        <w:div w:id="1084180197">
          <w:marLeft w:val="0"/>
          <w:marRight w:val="0"/>
          <w:marTop w:val="0"/>
          <w:marBottom w:val="0"/>
          <w:divBdr>
            <w:top w:val="none" w:sz="0" w:space="0" w:color="auto"/>
            <w:left w:val="none" w:sz="0" w:space="0" w:color="auto"/>
            <w:bottom w:val="none" w:sz="0" w:space="0" w:color="auto"/>
            <w:right w:val="none" w:sz="0" w:space="0" w:color="auto"/>
          </w:divBdr>
          <w:divsChild>
            <w:div w:id="564922914">
              <w:marLeft w:val="0"/>
              <w:marRight w:val="0"/>
              <w:marTop w:val="0"/>
              <w:marBottom w:val="0"/>
              <w:divBdr>
                <w:top w:val="none" w:sz="0" w:space="0" w:color="auto"/>
                <w:left w:val="none" w:sz="0" w:space="0" w:color="auto"/>
                <w:bottom w:val="none" w:sz="0" w:space="0" w:color="auto"/>
                <w:right w:val="none" w:sz="0" w:space="0" w:color="auto"/>
              </w:divBdr>
            </w:div>
            <w:div w:id="966740809">
              <w:marLeft w:val="0"/>
              <w:marRight w:val="0"/>
              <w:marTop w:val="0"/>
              <w:marBottom w:val="0"/>
              <w:divBdr>
                <w:top w:val="none" w:sz="0" w:space="0" w:color="auto"/>
                <w:left w:val="none" w:sz="0" w:space="0" w:color="auto"/>
                <w:bottom w:val="none" w:sz="0" w:space="0" w:color="auto"/>
                <w:right w:val="none" w:sz="0" w:space="0" w:color="auto"/>
              </w:divBdr>
            </w:div>
          </w:divsChild>
        </w:div>
        <w:div w:id="1557743482">
          <w:marLeft w:val="0"/>
          <w:marRight w:val="0"/>
          <w:marTop w:val="0"/>
          <w:marBottom w:val="0"/>
          <w:divBdr>
            <w:top w:val="none" w:sz="0" w:space="0" w:color="auto"/>
            <w:left w:val="none" w:sz="0" w:space="0" w:color="auto"/>
            <w:bottom w:val="none" w:sz="0" w:space="0" w:color="auto"/>
            <w:right w:val="none" w:sz="0" w:space="0" w:color="auto"/>
          </w:divBdr>
          <w:divsChild>
            <w:div w:id="1523280818">
              <w:marLeft w:val="0"/>
              <w:marRight w:val="0"/>
              <w:marTop w:val="0"/>
              <w:marBottom w:val="0"/>
              <w:divBdr>
                <w:top w:val="none" w:sz="0" w:space="0" w:color="auto"/>
                <w:left w:val="none" w:sz="0" w:space="0" w:color="auto"/>
                <w:bottom w:val="none" w:sz="0" w:space="0" w:color="auto"/>
                <w:right w:val="none" w:sz="0" w:space="0" w:color="auto"/>
              </w:divBdr>
            </w:div>
            <w:div w:id="702635572">
              <w:marLeft w:val="0"/>
              <w:marRight w:val="0"/>
              <w:marTop w:val="0"/>
              <w:marBottom w:val="0"/>
              <w:divBdr>
                <w:top w:val="none" w:sz="0" w:space="0" w:color="auto"/>
                <w:left w:val="none" w:sz="0" w:space="0" w:color="auto"/>
                <w:bottom w:val="none" w:sz="0" w:space="0" w:color="auto"/>
                <w:right w:val="none" w:sz="0" w:space="0" w:color="auto"/>
              </w:divBdr>
            </w:div>
            <w:div w:id="652952907">
              <w:marLeft w:val="0"/>
              <w:marRight w:val="0"/>
              <w:marTop w:val="0"/>
              <w:marBottom w:val="0"/>
              <w:divBdr>
                <w:top w:val="none" w:sz="0" w:space="0" w:color="auto"/>
                <w:left w:val="none" w:sz="0" w:space="0" w:color="auto"/>
                <w:bottom w:val="none" w:sz="0" w:space="0" w:color="auto"/>
                <w:right w:val="none" w:sz="0" w:space="0" w:color="auto"/>
              </w:divBdr>
            </w:div>
            <w:div w:id="1673483674">
              <w:marLeft w:val="0"/>
              <w:marRight w:val="0"/>
              <w:marTop w:val="0"/>
              <w:marBottom w:val="0"/>
              <w:divBdr>
                <w:top w:val="none" w:sz="0" w:space="0" w:color="auto"/>
                <w:left w:val="none" w:sz="0" w:space="0" w:color="auto"/>
                <w:bottom w:val="none" w:sz="0" w:space="0" w:color="auto"/>
                <w:right w:val="none" w:sz="0" w:space="0" w:color="auto"/>
              </w:divBdr>
            </w:div>
            <w:div w:id="268438421">
              <w:marLeft w:val="0"/>
              <w:marRight w:val="0"/>
              <w:marTop w:val="0"/>
              <w:marBottom w:val="0"/>
              <w:divBdr>
                <w:top w:val="none" w:sz="0" w:space="0" w:color="auto"/>
                <w:left w:val="none" w:sz="0" w:space="0" w:color="auto"/>
                <w:bottom w:val="none" w:sz="0" w:space="0" w:color="auto"/>
                <w:right w:val="none" w:sz="0" w:space="0" w:color="auto"/>
              </w:divBdr>
            </w:div>
          </w:divsChild>
        </w:div>
        <w:div w:id="1197696164">
          <w:marLeft w:val="0"/>
          <w:marRight w:val="0"/>
          <w:marTop w:val="0"/>
          <w:marBottom w:val="0"/>
          <w:divBdr>
            <w:top w:val="none" w:sz="0" w:space="0" w:color="auto"/>
            <w:left w:val="none" w:sz="0" w:space="0" w:color="auto"/>
            <w:bottom w:val="none" w:sz="0" w:space="0" w:color="auto"/>
            <w:right w:val="none" w:sz="0" w:space="0" w:color="auto"/>
          </w:divBdr>
          <w:divsChild>
            <w:div w:id="808786153">
              <w:marLeft w:val="0"/>
              <w:marRight w:val="0"/>
              <w:marTop w:val="0"/>
              <w:marBottom w:val="0"/>
              <w:divBdr>
                <w:top w:val="none" w:sz="0" w:space="0" w:color="auto"/>
                <w:left w:val="none" w:sz="0" w:space="0" w:color="auto"/>
                <w:bottom w:val="none" w:sz="0" w:space="0" w:color="auto"/>
                <w:right w:val="none" w:sz="0" w:space="0" w:color="auto"/>
              </w:divBdr>
            </w:div>
            <w:div w:id="863254619">
              <w:marLeft w:val="0"/>
              <w:marRight w:val="0"/>
              <w:marTop w:val="0"/>
              <w:marBottom w:val="0"/>
              <w:divBdr>
                <w:top w:val="none" w:sz="0" w:space="0" w:color="auto"/>
                <w:left w:val="none" w:sz="0" w:space="0" w:color="auto"/>
                <w:bottom w:val="none" w:sz="0" w:space="0" w:color="auto"/>
                <w:right w:val="none" w:sz="0" w:space="0" w:color="auto"/>
              </w:divBdr>
            </w:div>
            <w:div w:id="500048522">
              <w:marLeft w:val="0"/>
              <w:marRight w:val="0"/>
              <w:marTop w:val="0"/>
              <w:marBottom w:val="0"/>
              <w:divBdr>
                <w:top w:val="none" w:sz="0" w:space="0" w:color="auto"/>
                <w:left w:val="none" w:sz="0" w:space="0" w:color="auto"/>
                <w:bottom w:val="none" w:sz="0" w:space="0" w:color="auto"/>
                <w:right w:val="none" w:sz="0" w:space="0" w:color="auto"/>
              </w:divBdr>
            </w:div>
            <w:div w:id="656540328">
              <w:marLeft w:val="0"/>
              <w:marRight w:val="0"/>
              <w:marTop w:val="0"/>
              <w:marBottom w:val="0"/>
              <w:divBdr>
                <w:top w:val="none" w:sz="0" w:space="0" w:color="auto"/>
                <w:left w:val="none" w:sz="0" w:space="0" w:color="auto"/>
                <w:bottom w:val="none" w:sz="0" w:space="0" w:color="auto"/>
                <w:right w:val="none" w:sz="0" w:space="0" w:color="auto"/>
              </w:divBdr>
            </w:div>
            <w:div w:id="2102220179">
              <w:marLeft w:val="0"/>
              <w:marRight w:val="0"/>
              <w:marTop w:val="0"/>
              <w:marBottom w:val="0"/>
              <w:divBdr>
                <w:top w:val="none" w:sz="0" w:space="0" w:color="auto"/>
                <w:left w:val="none" w:sz="0" w:space="0" w:color="auto"/>
                <w:bottom w:val="none" w:sz="0" w:space="0" w:color="auto"/>
                <w:right w:val="none" w:sz="0" w:space="0" w:color="auto"/>
              </w:divBdr>
            </w:div>
            <w:div w:id="467892715">
              <w:marLeft w:val="0"/>
              <w:marRight w:val="0"/>
              <w:marTop w:val="0"/>
              <w:marBottom w:val="0"/>
              <w:divBdr>
                <w:top w:val="none" w:sz="0" w:space="0" w:color="auto"/>
                <w:left w:val="none" w:sz="0" w:space="0" w:color="auto"/>
                <w:bottom w:val="none" w:sz="0" w:space="0" w:color="auto"/>
                <w:right w:val="none" w:sz="0" w:space="0" w:color="auto"/>
              </w:divBdr>
            </w:div>
          </w:divsChild>
        </w:div>
        <w:div w:id="1534419855">
          <w:marLeft w:val="0"/>
          <w:marRight w:val="0"/>
          <w:marTop w:val="0"/>
          <w:marBottom w:val="0"/>
          <w:divBdr>
            <w:top w:val="none" w:sz="0" w:space="0" w:color="auto"/>
            <w:left w:val="none" w:sz="0" w:space="0" w:color="auto"/>
            <w:bottom w:val="none" w:sz="0" w:space="0" w:color="auto"/>
            <w:right w:val="none" w:sz="0" w:space="0" w:color="auto"/>
          </w:divBdr>
          <w:divsChild>
            <w:div w:id="88740344">
              <w:marLeft w:val="0"/>
              <w:marRight w:val="0"/>
              <w:marTop w:val="0"/>
              <w:marBottom w:val="0"/>
              <w:divBdr>
                <w:top w:val="none" w:sz="0" w:space="0" w:color="auto"/>
                <w:left w:val="none" w:sz="0" w:space="0" w:color="auto"/>
                <w:bottom w:val="none" w:sz="0" w:space="0" w:color="auto"/>
                <w:right w:val="none" w:sz="0" w:space="0" w:color="auto"/>
              </w:divBdr>
            </w:div>
          </w:divsChild>
        </w:div>
        <w:div w:id="644355331">
          <w:marLeft w:val="0"/>
          <w:marRight w:val="0"/>
          <w:marTop w:val="0"/>
          <w:marBottom w:val="0"/>
          <w:divBdr>
            <w:top w:val="none" w:sz="0" w:space="0" w:color="auto"/>
            <w:left w:val="none" w:sz="0" w:space="0" w:color="auto"/>
            <w:bottom w:val="none" w:sz="0" w:space="0" w:color="auto"/>
            <w:right w:val="none" w:sz="0" w:space="0" w:color="auto"/>
          </w:divBdr>
          <w:divsChild>
            <w:div w:id="395053943">
              <w:marLeft w:val="0"/>
              <w:marRight w:val="0"/>
              <w:marTop w:val="0"/>
              <w:marBottom w:val="0"/>
              <w:divBdr>
                <w:top w:val="none" w:sz="0" w:space="0" w:color="auto"/>
                <w:left w:val="none" w:sz="0" w:space="0" w:color="auto"/>
                <w:bottom w:val="none" w:sz="0" w:space="0" w:color="auto"/>
                <w:right w:val="none" w:sz="0" w:space="0" w:color="auto"/>
              </w:divBdr>
            </w:div>
            <w:div w:id="1540901023">
              <w:marLeft w:val="0"/>
              <w:marRight w:val="0"/>
              <w:marTop w:val="0"/>
              <w:marBottom w:val="0"/>
              <w:divBdr>
                <w:top w:val="none" w:sz="0" w:space="0" w:color="auto"/>
                <w:left w:val="none" w:sz="0" w:space="0" w:color="auto"/>
                <w:bottom w:val="none" w:sz="0" w:space="0" w:color="auto"/>
                <w:right w:val="none" w:sz="0" w:space="0" w:color="auto"/>
              </w:divBdr>
            </w:div>
          </w:divsChild>
        </w:div>
        <w:div w:id="46684933">
          <w:marLeft w:val="0"/>
          <w:marRight w:val="0"/>
          <w:marTop w:val="0"/>
          <w:marBottom w:val="0"/>
          <w:divBdr>
            <w:top w:val="none" w:sz="0" w:space="0" w:color="auto"/>
            <w:left w:val="none" w:sz="0" w:space="0" w:color="auto"/>
            <w:bottom w:val="none" w:sz="0" w:space="0" w:color="auto"/>
            <w:right w:val="none" w:sz="0" w:space="0" w:color="auto"/>
          </w:divBdr>
          <w:divsChild>
            <w:div w:id="351150124">
              <w:marLeft w:val="0"/>
              <w:marRight w:val="0"/>
              <w:marTop w:val="0"/>
              <w:marBottom w:val="0"/>
              <w:divBdr>
                <w:top w:val="none" w:sz="0" w:space="0" w:color="auto"/>
                <w:left w:val="none" w:sz="0" w:space="0" w:color="auto"/>
                <w:bottom w:val="none" w:sz="0" w:space="0" w:color="auto"/>
                <w:right w:val="none" w:sz="0" w:space="0" w:color="auto"/>
              </w:divBdr>
            </w:div>
            <w:div w:id="1165828091">
              <w:marLeft w:val="0"/>
              <w:marRight w:val="0"/>
              <w:marTop w:val="0"/>
              <w:marBottom w:val="0"/>
              <w:divBdr>
                <w:top w:val="none" w:sz="0" w:space="0" w:color="auto"/>
                <w:left w:val="none" w:sz="0" w:space="0" w:color="auto"/>
                <w:bottom w:val="none" w:sz="0" w:space="0" w:color="auto"/>
                <w:right w:val="none" w:sz="0" w:space="0" w:color="auto"/>
              </w:divBdr>
            </w:div>
          </w:divsChild>
        </w:div>
        <w:div w:id="1425953210">
          <w:marLeft w:val="0"/>
          <w:marRight w:val="0"/>
          <w:marTop w:val="0"/>
          <w:marBottom w:val="0"/>
          <w:divBdr>
            <w:top w:val="none" w:sz="0" w:space="0" w:color="auto"/>
            <w:left w:val="none" w:sz="0" w:space="0" w:color="auto"/>
            <w:bottom w:val="none" w:sz="0" w:space="0" w:color="auto"/>
            <w:right w:val="none" w:sz="0" w:space="0" w:color="auto"/>
          </w:divBdr>
          <w:divsChild>
            <w:div w:id="2108116741">
              <w:marLeft w:val="0"/>
              <w:marRight w:val="0"/>
              <w:marTop w:val="0"/>
              <w:marBottom w:val="0"/>
              <w:divBdr>
                <w:top w:val="none" w:sz="0" w:space="0" w:color="auto"/>
                <w:left w:val="none" w:sz="0" w:space="0" w:color="auto"/>
                <w:bottom w:val="none" w:sz="0" w:space="0" w:color="auto"/>
                <w:right w:val="none" w:sz="0" w:space="0" w:color="auto"/>
              </w:divBdr>
            </w:div>
            <w:div w:id="450515012">
              <w:marLeft w:val="0"/>
              <w:marRight w:val="0"/>
              <w:marTop w:val="0"/>
              <w:marBottom w:val="0"/>
              <w:divBdr>
                <w:top w:val="none" w:sz="0" w:space="0" w:color="auto"/>
                <w:left w:val="none" w:sz="0" w:space="0" w:color="auto"/>
                <w:bottom w:val="none" w:sz="0" w:space="0" w:color="auto"/>
                <w:right w:val="none" w:sz="0" w:space="0" w:color="auto"/>
              </w:divBdr>
            </w:div>
          </w:divsChild>
        </w:div>
        <w:div w:id="769082957">
          <w:marLeft w:val="0"/>
          <w:marRight w:val="0"/>
          <w:marTop w:val="0"/>
          <w:marBottom w:val="0"/>
          <w:divBdr>
            <w:top w:val="none" w:sz="0" w:space="0" w:color="auto"/>
            <w:left w:val="none" w:sz="0" w:space="0" w:color="auto"/>
            <w:bottom w:val="none" w:sz="0" w:space="0" w:color="auto"/>
            <w:right w:val="none" w:sz="0" w:space="0" w:color="auto"/>
          </w:divBdr>
          <w:divsChild>
            <w:div w:id="1746762218">
              <w:marLeft w:val="0"/>
              <w:marRight w:val="0"/>
              <w:marTop w:val="0"/>
              <w:marBottom w:val="0"/>
              <w:divBdr>
                <w:top w:val="none" w:sz="0" w:space="0" w:color="auto"/>
                <w:left w:val="none" w:sz="0" w:space="0" w:color="auto"/>
                <w:bottom w:val="none" w:sz="0" w:space="0" w:color="auto"/>
                <w:right w:val="none" w:sz="0" w:space="0" w:color="auto"/>
              </w:divBdr>
            </w:div>
          </w:divsChild>
        </w:div>
        <w:div w:id="821117805">
          <w:marLeft w:val="0"/>
          <w:marRight w:val="0"/>
          <w:marTop w:val="0"/>
          <w:marBottom w:val="0"/>
          <w:divBdr>
            <w:top w:val="none" w:sz="0" w:space="0" w:color="auto"/>
            <w:left w:val="none" w:sz="0" w:space="0" w:color="auto"/>
            <w:bottom w:val="none" w:sz="0" w:space="0" w:color="auto"/>
            <w:right w:val="none" w:sz="0" w:space="0" w:color="auto"/>
          </w:divBdr>
          <w:divsChild>
            <w:div w:id="145586476">
              <w:marLeft w:val="0"/>
              <w:marRight w:val="0"/>
              <w:marTop w:val="0"/>
              <w:marBottom w:val="0"/>
              <w:divBdr>
                <w:top w:val="none" w:sz="0" w:space="0" w:color="auto"/>
                <w:left w:val="none" w:sz="0" w:space="0" w:color="auto"/>
                <w:bottom w:val="none" w:sz="0" w:space="0" w:color="auto"/>
                <w:right w:val="none" w:sz="0" w:space="0" w:color="auto"/>
              </w:divBdr>
            </w:div>
          </w:divsChild>
        </w:div>
        <w:div w:id="691566525">
          <w:marLeft w:val="0"/>
          <w:marRight w:val="0"/>
          <w:marTop w:val="0"/>
          <w:marBottom w:val="0"/>
          <w:divBdr>
            <w:top w:val="none" w:sz="0" w:space="0" w:color="auto"/>
            <w:left w:val="none" w:sz="0" w:space="0" w:color="auto"/>
            <w:bottom w:val="none" w:sz="0" w:space="0" w:color="auto"/>
            <w:right w:val="none" w:sz="0" w:space="0" w:color="auto"/>
          </w:divBdr>
          <w:divsChild>
            <w:div w:id="1049036493">
              <w:marLeft w:val="0"/>
              <w:marRight w:val="0"/>
              <w:marTop w:val="0"/>
              <w:marBottom w:val="0"/>
              <w:divBdr>
                <w:top w:val="none" w:sz="0" w:space="0" w:color="auto"/>
                <w:left w:val="none" w:sz="0" w:space="0" w:color="auto"/>
                <w:bottom w:val="none" w:sz="0" w:space="0" w:color="auto"/>
                <w:right w:val="none" w:sz="0" w:space="0" w:color="auto"/>
              </w:divBdr>
            </w:div>
            <w:div w:id="35547201">
              <w:marLeft w:val="0"/>
              <w:marRight w:val="0"/>
              <w:marTop w:val="0"/>
              <w:marBottom w:val="0"/>
              <w:divBdr>
                <w:top w:val="none" w:sz="0" w:space="0" w:color="auto"/>
                <w:left w:val="none" w:sz="0" w:space="0" w:color="auto"/>
                <w:bottom w:val="none" w:sz="0" w:space="0" w:color="auto"/>
                <w:right w:val="none" w:sz="0" w:space="0" w:color="auto"/>
              </w:divBdr>
            </w:div>
          </w:divsChild>
        </w:div>
        <w:div w:id="557983709">
          <w:marLeft w:val="0"/>
          <w:marRight w:val="0"/>
          <w:marTop w:val="0"/>
          <w:marBottom w:val="0"/>
          <w:divBdr>
            <w:top w:val="none" w:sz="0" w:space="0" w:color="auto"/>
            <w:left w:val="none" w:sz="0" w:space="0" w:color="auto"/>
            <w:bottom w:val="none" w:sz="0" w:space="0" w:color="auto"/>
            <w:right w:val="none" w:sz="0" w:space="0" w:color="auto"/>
          </w:divBdr>
          <w:divsChild>
            <w:div w:id="1022588342">
              <w:marLeft w:val="0"/>
              <w:marRight w:val="0"/>
              <w:marTop w:val="0"/>
              <w:marBottom w:val="0"/>
              <w:divBdr>
                <w:top w:val="none" w:sz="0" w:space="0" w:color="auto"/>
                <w:left w:val="none" w:sz="0" w:space="0" w:color="auto"/>
                <w:bottom w:val="none" w:sz="0" w:space="0" w:color="auto"/>
                <w:right w:val="none" w:sz="0" w:space="0" w:color="auto"/>
              </w:divBdr>
            </w:div>
            <w:div w:id="1707756571">
              <w:marLeft w:val="0"/>
              <w:marRight w:val="0"/>
              <w:marTop w:val="0"/>
              <w:marBottom w:val="0"/>
              <w:divBdr>
                <w:top w:val="none" w:sz="0" w:space="0" w:color="auto"/>
                <w:left w:val="none" w:sz="0" w:space="0" w:color="auto"/>
                <w:bottom w:val="none" w:sz="0" w:space="0" w:color="auto"/>
                <w:right w:val="none" w:sz="0" w:space="0" w:color="auto"/>
              </w:divBdr>
            </w:div>
            <w:div w:id="864951677">
              <w:marLeft w:val="0"/>
              <w:marRight w:val="0"/>
              <w:marTop w:val="0"/>
              <w:marBottom w:val="0"/>
              <w:divBdr>
                <w:top w:val="none" w:sz="0" w:space="0" w:color="auto"/>
                <w:left w:val="none" w:sz="0" w:space="0" w:color="auto"/>
                <w:bottom w:val="none" w:sz="0" w:space="0" w:color="auto"/>
                <w:right w:val="none" w:sz="0" w:space="0" w:color="auto"/>
              </w:divBdr>
            </w:div>
            <w:div w:id="1508015661">
              <w:marLeft w:val="0"/>
              <w:marRight w:val="0"/>
              <w:marTop w:val="0"/>
              <w:marBottom w:val="0"/>
              <w:divBdr>
                <w:top w:val="none" w:sz="0" w:space="0" w:color="auto"/>
                <w:left w:val="none" w:sz="0" w:space="0" w:color="auto"/>
                <w:bottom w:val="none" w:sz="0" w:space="0" w:color="auto"/>
                <w:right w:val="none" w:sz="0" w:space="0" w:color="auto"/>
              </w:divBdr>
            </w:div>
          </w:divsChild>
        </w:div>
        <w:div w:id="535892439">
          <w:marLeft w:val="0"/>
          <w:marRight w:val="0"/>
          <w:marTop w:val="0"/>
          <w:marBottom w:val="0"/>
          <w:divBdr>
            <w:top w:val="none" w:sz="0" w:space="0" w:color="auto"/>
            <w:left w:val="none" w:sz="0" w:space="0" w:color="auto"/>
            <w:bottom w:val="none" w:sz="0" w:space="0" w:color="auto"/>
            <w:right w:val="none" w:sz="0" w:space="0" w:color="auto"/>
          </w:divBdr>
          <w:divsChild>
            <w:div w:id="1485395274">
              <w:marLeft w:val="0"/>
              <w:marRight w:val="0"/>
              <w:marTop w:val="0"/>
              <w:marBottom w:val="0"/>
              <w:divBdr>
                <w:top w:val="none" w:sz="0" w:space="0" w:color="auto"/>
                <w:left w:val="none" w:sz="0" w:space="0" w:color="auto"/>
                <w:bottom w:val="none" w:sz="0" w:space="0" w:color="auto"/>
                <w:right w:val="none" w:sz="0" w:space="0" w:color="auto"/>
              </w:divBdr>
            </w:div>
          </w:divsChild>
        </w:div>
        <w:div w:id="311302021">
          <w:marLeft w:val="0"/>
          <w:marRight w:val="0"/>
          <w:marTop w:val="0"/>
          <w:marBottom w:val="0"/>
          <w:divBdr>
            <w:top w:val="none" w:sz="0" w:space="0" w:color="auto"/>
            <w:left w:val="none" w:sz="0" w:space="0" w:color="auto"/>
            <w:bottom w:val="none" w:sz="0" w:space="0" w:color="auto"/>
            <w:right w:val="none" w:sz="0" w:space="0" w:color="auto"/>
          </w:divBdr>
          <w:divsChild>
            <w:div w:id="2100445616">
              <w:marLeft w:val="0"/>
              <w:marRight w:val="0"/>
              <w:marTop w:val="0"/>
              <w:marBottom w:val="0"/>
              <w:divBdr>
                <w:top w:val="none" w:sz="0" w:space="0" w:color="auto"/>
                <w:left w:val="none" w:sz="0" w:space="0" w:color="auto"/>
                <w:bottom w:val="none" w:sz="0" w:space="0" w:color="auto"/>
                <w:right w:val="none" w:sz="0" w:space="0" w:color="auto"/>
              </w:divBdr>
            </w:div>
            <w:div w:id="200821772">
              <w:marLeft w:val="0"/>
              <w:marRight w:val="0"/>
              <w:marTop w:val="0"/>
              <w:marBottom w:val="0"/>
              <w:divBdr>
                <w:top w:val="none" w:sz="0" w:space="0" w:color="auto"/>
                <w:left w:val="none" w:sz="0" w:space="0" w:color="auto"/>
                <w:bottom w:val="none" w:sz="0" w:space="0" w:color="auto"/>
                <w:right w:val="none" w:sz="0" w:space="0" w:color="auto"/>
              </w:divBdr>
            </w:div>
          </w:divsChild>
        </w:div>
        <w:div w:id="405151167">
          <w:marLeft w:val="0"/>
          <w:marRight w:val="0"/>
          <w:marTop w:val="0"/>
          <w:marBottom w:val="0"/>
          <w:divBdr>
            <w:top w:val="none" w:sz="0" w:space="0" w:color="auto"/>
            <w:left w:val="none" w:sz="0" w:space="0" w:color="auto"/>
            <w:bottom w:val="none" w:sz="0" w:space="0" w:color="auto"/>
            <w:right w:val="none" w:sz="0" w:space="0" w:color="auto"/>
          </w:divBdr>
          <w:divsChild>
            <w:div w:id="1683627047">
              <w:marLeft w:val="0"/>
              <w:marRight w:val="0"/>
              <w:marTop w:val="0"/>
              <w:marBottom w:val="0"/>
              <w:divBdr>
                <w:top w:val="none" w:sz="0" w:space="0" w:color="auto"/>
                <w:left w:val="none" w:sz="0" w:space="0" w:color="auto"/>
                <w:bottom w:val="none" w:sz="0" w:space="0" w:color="auto"/>
                <w:right w:val="none" w:sz="0" w:space="0" w:color="auto"/>
              </w:divBdr>
            </w:div>
            <w:div w:id="581060460">
              <w:marLeft w:val="0"/>
              <w:marRight w:val="0"/>
              <w:marTop w:val="0"/>
              <w:marBottom w:val="0"/>
              <w:divBdr>
                <w:top w:val="none" w:sz="0" w:space="0" w:color="auto"/>
                <w:left w:val="none" w:sz="0" w:space="0" w:color="auto"/>
                <w:bottom w:val="none" w:sz="0" w:space="0" w:color="auto"/>
                <w:right w:val="none" w:sz="0" w:space="0" w:color="auto"/>
              </w:divBdr>
            </w:div>
          </w:divsChild>
        </w:div>
        <w:div w:id="663777458">
          <w:marLeft w:val="0"/>
          <w:marRight w:val="0"/>
          <w:marTop w:val="0"/>
          <w:marBottom w:val="0"/>
          <w:divBdr>
            <w:top w:val="none" w:sz="0" w:space="0" w:color="auto"/>
            <w:left w:val="none" w:sz="0" w:space="0" w:color="auto"/>
            <w:bottom w:val="none" w:sz="0" w:space="0" w:color="auto"/>
            <w:right w:val="none" w:sz="0" w:space="0" w:color="auto"/>
          </w:divBdr>
          <w:divsChild>
            <w:div w:id="866528947">
              <w:marLeft w:val="0"/>
              <w:marRight w:val="0"/>
              <w:marTop w:val="0"/>
              <w:marBottom w:val="0"/>
              <w:divBdr>
                <w:top w:val="none" w:sz="0" w:space="0" w:color="auto"/>
                <w:left w:val="none" w:sz="0" w:space="0" w:color="auto"/>
                <w:bottom w:val="none" w:sz="0" w:space="0" w:color="auto"/>
                <w:right w:val="none" w:sz="0" w:space="0" w:color="auto"/>
              </w:divBdr>
            </w:div>
          </w:divsChild>
        </w:div>
        <w:div w:id="1419247837">
          <w:marLeft w:val="0"/>
          <w:marRight w:val="0"/>
          <w:marTop w:val="0"/>
          <w:marBottom w:val="0"/>
          <w:divBdr>
            <w:top w:val="none" w:sz="0" w:space="0" w:color="auto"/>
            <w:left w:val="none" w:sz="0" w:space="0" w:color="auto"/>
            <w:bottom w:val="none" w:sz="0" w:space="0" w:color="auto"/>
            <w:right w:val="none" w:sz="0" w:space="0" w:color="auto"/>
          </w:divBdr>
          <w:divsChild>
            <w:div w:id="356666339">
              <w:marLeft w:val="0"/>
              <w:marRight w:val="0"/>
              <w:marTop w:val="0"/>
              <w:marBottom w:val="0"/>
              <w:divBdr>
                <w:top w:val="none" w:sz="0" w:space="0" w:color="auto"/>
                <w:left w:val="none" w:sz="0" w:space="0" w:color="auto"/>
                <w:bottom w:val="none" w:sz="0" w:space="0" w:color="auto"/>
                <w:right w:val="none" w:sz="0" w:space="0" w:color="auto"/>
              </w:divBdr>
            </w:div>
            <w:div w:id="1867060127">
              <w:marLeft w:val="0"/>
              <w:marRight w:val="0"/>
              <w:marTop w:val="0"/>
              <w:marBottom w:val="0"/>
              <w:divBdr>
                <w:top w:val="none" w:sz="0" w:space="0" w:color="auto"/>
                <w:left w:val="none" w:sz="0" w:space="0" w:color="auto"/>
                <w:bottom w:val="none" w:sz="0" w:space="0" w:color="auto"/>
                <w:right w:val="none" w:sz="0" w:space="0" w:color="auto"/>
              </w:divBdr>
            </w:div>
            <w:div w:id="894704661">
              <w:marLeft w:val="0"/>
              <w:marRight w:val="0"/>
              <w:marTop w:val="0"/>
              <w:marBottom w:val="0"/>
              <w:divBdr>
                <w:top w:val="none" w:sz="0" w:space="0" w:color="auto"/>
                <w:left w:val="none" w:sz="0" w:space="0" w:color="auto"/>
                <w:bottom w:val="none" w:sz="0" w:space="0" w:color="auto"/>
                <w:right w:val="none" w:sz="0" w:space="0" w:color="auto"/>
              </w:divBdr>
            </w:div>
          </w:divsChild>
        </w:div>
        <w:div w:id="2050490619">
          <w:marLeft w:val="0"/>
          <w:marRight w:val="0"/>
          <w:marTop w:val="0"/>
          <w:marBottom w:val="0"/>
          <w:divBdr>
            <w:top w:val="none" w:sz="0" w:space="0" w:color="auto"/>
            <w:left w:val="none" w:sz="0" w:space="0" w:color="auto"/>
            <w:bottom w:val="none" w:sz="0" w:space="0" w:color="auto"/>
            <w:right w:val="none" w:sz="0" w:space="0" w:color="auto"/>
          </w:divBdr>
          <w:divsChild>
            <w:div w:id="899826349">
              <w:marLeft w:val="0"/>
              <w:marRight w:val="0"/>
              <w:marTop w:val="0"/>
              <w:marBottom w:val="0"/>
              <w:divBdr>
                <w:top w:val="none" w:sz="0" w:space="0" w:color="auto"/>
                <w:left w:val="none" w:sz="0" w:space="0" w:color="auto"/>
                <w:bottom w:val="none" w:sz="0" w:space="0" w:color="auto"/>
                <w:right w:val="none" w:sz="0" w:space="0" w:color="auto"/>
              </w:divBdr>
            </w:div>
            <w:div w:id="145706776">
              <w:marLeft w:val="0"/>
              <w:marRight w:val="0"/>
              <w:marTop w:val="0"/>
              <w:marBottom w:val="0"/>
              <w:divBdr>
                <w:top w:val="none" w:sz="0" w:space="0" w:color="auto"/>
                <w:left w:val="none" w:sz="0" w:space="0" w:color="auto"/>
                <w:bottom w:val="none" w:sz="0" w:space="0" w:color="auto"/>
                <w:right w:val="none" w:sz="0" w:space="0" w:color="auto"/>
              </w:divBdr>
            </w:div>
            <w:div w:id="1790469816">
              <w:marLeft w:val="0"/>
              <w:marRight w:val="0"/>
              <w:marTop w:val="0"/>
              <w:marBottom w:val="0"/>
              <w:divBdr>
                <w:top w:val="none" w:sz="0" w:space="0" w:color="auto"/>
                <w:left w:val="none" w:sz="0" w:space="0" w:color="auto"/>
                <w:bottom w:val="none" w:sz="0" w:space="0" w:color="auto"/>
                <w:right w:val="none" w:sz="0" w:space="0" w:color="auto"/>
              </w:divBdr>
            </w:div>
            <w:div w:id="1191454352">
              <w:marLeft w:val="0"/>
              <w:marRight w:val="0"/>
              <w:marTop w:val="0"/>
              <w:marBottom w:val="0"/>
              <w:divBdr>
                <w:top w:val="none" w:sz="0" w:space="0" w:color="auto"/>
                <w:left w:val="none" w:sz="0" w:space="0" w:color="auto"/>
                <w:bottom w:val="none" w:sz="0" w:space="0" w:color="auto"/>
                <w:right w:val="none" w:sz="0" w:space="0" w:color="auto"/>
              </w:divBdr>
            </w:div>
            <w:div w:id="1988588810">
              <w:marLeft w:val="0"/>
              <w:marRight w:val="0"/>
              <w:marTop w:val="0"/>
              <w:marBottom w:val="0"/>
              <w:divBdr>
                <w:top w:val="none" w:sz="0" w:space="0" w:color="auto"/>
                <w:left w:val="none" w:sz="0" w:space="0" w:color="auto"/>
                <w:bottom w:val="none" w:sz="0" w:space="0" w:color="auto"/>
                <w:right w:val="none" w:sz="0" w:space="0" w:color="auto"/>
              </w:divBdr>
            </w:div>
            <w:div w:id="984235192">
              <w:marLeft w:val="0"/>
              <w:marRight w:val="0"/>
              <w:marTop w:val="0"/>
              <w:marBottom w:val="0"/>
              <w:divBdr>
                <w:top w:val="none" w:sz="0" w:space="0" w:color="auto"/>
                <w:left w:val="none" w:sz="0" w:space="0" w:color="auto"/>
                <w:bottom w:val="none" w:sz="0" w:space="0" w:color="auto"/>
                <w:right w:val="none" w:sz="0" w:space="0" w:color="auto"/>
              </w:divBdr>
            </w:div>
          </w:divsChild>
        </w:div>
        <w:div w:id="823738420">
          <w:marLeft w:val="0"/>
          <w:marRight w:val="0"/>
          <w:marTop w:val="0"/>
          <w:marBottom w:val="0"/>
          <w:divBdr>
            <w:top w:val="none" w:sz="0" w:space="0" w:color="auto"/>
            <w:left w:val="none" w:sz="0" w:space="0" w:color="auto"/>
            <w:bottom w:val="none" w:sz="0" w:space="0" w:color="auto"/>
            <w:right w:val="none" w:sz="0" w:space="0" w:color="auto"/>
          </w:divBdr>
          <w:divsChild>
            <w:div w:id="679161443">
              <w:marLeft w:val="0"/>
              <w:marRight w:val="0"/>
              <w:marTop w:val="0"/>
              <w:marBottom w:val="0"/>
              <w:divBdr>
                <w:top w:val="none" w:sz="0" w:space="0" w:color="auto"/>
                <w:left w:val="none" w:sz="0" w:space="0" w:color="auto"/>
                <w:bottom w:val="none" w:sz="0" w:space="0" w:color="auto"/>
                <w:right w:val="none" w:sz="0" w:space="0" w:color="auto"/>
              </w:divBdr>
            </w:div>
          </w:divsChild>
        </w:div>
        <w:div w:id="808938383">
          <w:marLeft w:val="0"/>
          <w:marRight w:val="0"/>
          <w:marTop w:val="0"/>
          <w:marBottom w:val="0"/>
          <w:divBdr>
            <w:top w:val="none" w:sz="0" w:space="0" w:color="auto"/>
            <w:left w:val="none" w:sz="0" w:space="0" w:color="auto"/>
            <w:bottom w:val="none" w:sz="0" w:space="0" w:color="auto"/>
            <w:right w:val="none" w:sz="0" w:space="0" w:color="auto"/>
          </w:divBdr>
          <w:divsChild>
            <w:div w:id="477889513">
              <w:marLeft w:val="0"/>
              <w:marRight w:val="0"/>
              <w:marTop w:val="0"/>
              <w:marBottom w:val="0"/>
              <w:divBdr>
                <w:top w:val="none" w:sz="0" w:space="0" w:color="auto"/>
                <w:left w:val="none" w:sz="0" w:space="0" w:color="auto"/>
                <w:bottom w:val="none" w:sz="0" w:space="0" w:color="auto"/>
                <w:right w:val="none" w:sz="0" w:space="0" w:color="auto"/>
              </w:divBdr>
            </w:div>
            <w:div w:id="332729299">
              <w:marLeft w:val="0"/>
              <w:marRight w:val="0"/>
              <w:marTop w:val="0"/>
              <w:marBottom w:val="0"/>
              <w:divBdr>
                <w:top w:val="none" w:sz="0" w:space="0" w:color="auto"/>
                <w:left w:val="none" w:sz="0" w:space="0" w:color="auto"/>
                <w:bottom w:val="none" w:sz="0" w:space="0" w:color="auto"/>
                <w:right w:val="none" w:sz="0" w:space="0" w:color="auto"/>
              </w:divBdr>
            </w:div>
          </w:divsChild>
        </w:div>
        <w:div w:id="1553535768">
          <w:marLeft w:val="0"/>
          <w:marRight w:val="0"/>
          <w:marTop w:val="0"/>
          <w:marBottom w:val="0"/>
          <w:divBdr>
            <w:top w:val="none" w:sz="0" w:space="0" w:color="auto"/>
            <w:left w:val="none" w:sz="0" w:space="0" w:color="auto"/>
            <w:bottom w:val="none" w:sz="0" w:space="0" w:color="auto"/>
            <w:right w:val="none" w:sz="0" w:space="0" w:color="auto"/>
          </w:divBdr>
          <w:divsChild>
            <w:div w:id="13918699">
              <w:marLeft w:val="0"/>
              <w:marRight w:val="0"/>
              <w:marTop w:val="0"/>
              <w:marBottom w:val="0"/>
              <w:divBdr>
                <w:top w:val="none" w:sz="0" w:space="0" w:color="auto"/>
                <w:left w:val="none" w:sz="0" w:space="0" w:color="auto"/>
                <w:bottom w:val="none" w:sz="0" w:space="0" w:color="auto"/>
                <w:right w:val="none" w:sz="0" w:space="0" w:color="auto"/>
              </w:divBdr>
            </w:div>
            <w:div w:id="164521218">
              <w:marLeft w:val="0"/>
              <w:marRight w:val="0"/>
              <w:marTop w:val="0"/>
              <w:marBottom w:val="0"/>
              <w:divBdr>
                <w:top w:val="none" w:sz="0" w:space="0" w:color="auto"/>
                <w:left w:val="none" w:sz="0" w:space="0" w:color="auto"/>
                <w:bottom w:val="none" w:sz="0" w:space="0" w:color="auto"/>
                <w:right w:val="none" w:sz="0" w:space="0" w:color="auto"/>
              </w:divBdr>
            </w:div>
            <w:div w:id="286205948">
              <w:marLeft w:val="0"/>
              <w:marRight w:val="0"/>
              <w:marTop w:val="0"/>
              <w:marBottom w:val="0"/>
              <w:divBdr>
                <w:top w:val="none" w:sz="0" w:space="0" w:color="auto"/>
                <w:left w:val="none" w:sz="0" w:space="0" w:color="auto"/>
                <w:bottom w:val="none" w:sz="0" w:space="0" w:color="auto"/>
                <w:right w:val="none" w:sz="0" w:space="0" w:color="auto"/>
              </w:divBdr>
            </w:div>
            <w:div w:id="2127039845">
              <w:marLeft w:val="0"/>
              <w:marRight w:val="0"/>
              <w:marTop w:val="0"/>
              <w:marBottom w:val="0"/>
              <w:divBdr>
                <w:top w:val="none" w:sz="0" w:space="0" w:color="auto"/>
                <w:left w:val="none" w:sz="0" w:space="0" w:color="auto"/>
                <w:bottom w:val="none" w:sz="0" w:space="0" w:color="auto"/>
                <w:right w:val="none" w:sz="0" w:space="0" w:color="auto"/>
              </w:divBdr>
            </w:div>
          </w:divsChild>
        </w:div>
        <w:div w:id="1145731983">
          <w:marLeft w:val="0"/>
          <w:marRight w:val="0"/>
          <w:marTop w:val="0"/>
          <w:marBottom w:val="0"/>
          <w:divBdr>
            <w:top w:val="none" w:sz="0" w:space="0" w:color="auto"/>
            <w:left w:val="none" w:sz="0" w:space="0" w:color="auto"/>
            <w:bottom w:val="none" w:sz="0" w:space="0" w:color="auto"/>
            <w:right w:val="none" w:sz="0" w:space="0" w:color="auto"/>
          </w:divBdr>
          <w:divsChild>
            <w:div w:id="339087960">
              <w:marLeft w:val="0"/>
              <w:marRight w:val="0"/>
              <w:marTop w:val="0"/>
              <w:marBottom w:val="0"/>
              <w:divBdr>
                <w:top w:val="none" w:sz="0" w:space="0" w:color="auto"/>
                <w:left w:val="none" w:sz="0" w:space="0" w:color="auto"/>
                <w:bottom w:val="none" w:sz="0" w:space="0" w:color="auto"/>
                <w:right w:val="none" w:sz="0" w:space="0" w:color="auto"/>
              </w:divBdr>
            </w:div>
          </w:divsChild>
        </w:div>
        <w:div w:id="1873885580">
          <w:marLeft w:val="0"/>
          <w:marRight w:val="0"/>
          <w:marTop w:val="0"/>
          <w:marBottom w:val="0"/>
          <w:divBdr>
            <w:top w:val="none" w:sz="0" w:space="0" w:color="auto"/>
            <w:left w:val="none" w:sz="0" w:space="0" w:color="auto"/>
            <w:bottom w:val="none" w:sz="0" w:space="0" w:color="auto"/>
            <w:right w:val="none" w:sz="0" w:space="0" w:color="auto"/>
          </w:divBdr>
          <w:divsChild>
            <w:div w:id="989599413">
              <w:marLeft w:val="0"/>
              <w:marRight w:val="0"/>
              <w:marTop w:val="0"/>
              <w:marBottom w:val="0"/>
              <w:divBdr>
                <w:top w:val="none" w:sz="0" w:space="0" w:color="auto"/>
                <w:left w:val="none" w:sz="0" w:space="0" w:color="auto"/>
                <w:bottom w:val="none" w:sz="0" w:space="0" w:color="auto"/>
                <w:right w:val="none" w:sz="0" w:space="0" w:color="auto"/>
              </w:divBdr>
            </w:div>
            <w:div w:id="945386123">
              <w:marLeft w:val="0"/>
              <w:marRight w:val="0"/>
              <w:marTop w:val="0"/>
              <w:marBottom w:val="0"/>
              <w:divBdr>
                <w:top w:val="none" w:sz="0" w:space="0" w:color="auto"/>
                <w:left w:val="none" w:sz="0" w:space="0" w:color="auto"/>
                <w:bottom w:val="none" w:sz="0" w:space="0" w:color="auto"/>
                <w:right w:val="none" w:sz="0" w:space="0" w:color="auto"/>
              </w:divBdr>
            </w:div>
          </w:divsChild>
        </w:div>
        <w:div w:id="1311448751">
          <w:marLeft w:val="0"/>
          <w:marRight w:val="0"/>
          <w:marTop w:val="0"/>
          <w:marBottom w:val="0"/>
          <w:divBdr>
            <w:top w:val="none" w:sz="0" w:space="0" w:color="auto"/>
            <w:left w:val="none" w:sz="0" w:space="0" w:color="auto"/>
            <w:bottom w:val="none" w:sz="0" w:space="0" w:color="auto"/>
            <w:right w:val="none" w:sz="0" w:space="0" w:color="auto"/>
          </w:divBdr>
          <w:divsChild>
            <w:div w:id="907882250">
              <w:marLeft w:val="0"/>
              <w:marRight w:val="0"/>
              <w:marTop w:val="0"/>
              <w:marBottom w:val="0"/>
              <w:divBdr>
                <w:top w:val="none" w:sz="0" w:space="0" w:color="auto"/>
                <w:left w:val="none" w:sz="0" w:space="0" w:color="auto"/>
                <w:bottom w:val="none" w:sz="0" w:space="0" w:color="auto"/>
                <w:right w:val="none" w:sz="0" w:space="0" w:color="auto"/>
              </w:divBdr>
            </w:div>
            <w:div w:id="436146588">
              <w:marLeft w:val="0"/>
              <w:marRight w:val="0"/>
              <w:marTop w:val="0"/>
              <w:marBottom w:val="0"/>
              <w:divBdr>
                <w:top w:val="none" w:sz="0" w:space="0" w:color="auto"/>
                <w:left w:val="none" w:sz="0" w:space="0" w:color="auto"/>
                <w:bottom w:val="none" w:sz="0" w:space="0" w:color="auto"/>
                <w:right w:val="none" w:sz="0" w:space="0" w:color="auto"/>
              </w:divBdr>
            </w:div>
            <w:div w:id="328098977">
              <w:marLeft w:val="0"/>
              <w:marRight w:val="0"/>
              <w:marTop w:val="0"/>
              <w:marBottom w:val="0"/>
              <w:divBdr>
                <w:top w:val="none" w:sz="0" w:space="0" w:color="auto"/>
                <w:left w:val="none" w:sz="0" w:space="0" w:color="auto"/>
                <w:bottom w:val="none" w:sz="0" w:space="0" w:color="auto"/>
                <w:right w:val="none" w:sz="0" w:space="0" w:color="auto"/>
              </w:divBdr>
            </w:div>
            <w:div w:id="303856991">
              <w:marLeft w:val="0"/>
              <w:marRight w:val="0"/>
              <w:marTop w:val="0"/>
              <w:marBottom w:val="0"/>
              <w:divBdr>
                <w:top w:val="none" w:sz="0" w:space="0" w:color="auto"/>
                <w:left w:val="none" w:sz="0" w:space="0" w:color="auto"/>
                <w:bottom w:val="none" w:sz="0" w:space="0" w:color="auto"/>
                <w:right w:val="none" w:sz="0" w:space="0" w:color="auto"/>
              </w:divBdr>
            </w:div>
            <w:div w:id="1367363506">
              <w:marLeft w:val="0"/>
              <w:marRight w:val="0"/>
              <w:marTop w:val="0"/>
              <w:marBottom w:val="0"/>
              <w:divBdr>
                <w:top w:val="none" w:sz="0" w:space="0" w:color="auto"/>
                <w:left w:val="none" w:sz="0" w:space="0" w:color="auto"/>
                <w:bottom w:val="none" w:sz="0" w:space="0" w:color="auto"/>
                <w:right w:val="none" w:sz="0" w:space="0" w:color="auto"/>
              </w:divBdr>
            </w:div>
            <w:div w:id="275646897">
              <w:marLeft w:val="0"/>
              <w:marRight w:val="0"/>
              <w:marTop w:val="0"/>
              <w:marBottom w:val="0"/>
              <w:divBdr>
                <w:top w:val="none" w:sz="0" w:space="0" w:color="auto"/>
                <w:left w:val="none" w:sz="0" w:space="0" w:color="auto"/>
                <w:bottom w:val="none" w:sz="0" w:space="0" w:color="auto"/>
                <w:right w:val="none" w:sz="0" w:space="0" w:color="auto"/>
              </w:divBdr>
            </w:div>
          </w:divsChild>
        </w:div>
        <w:div w:id="757872713">
          <w:marLeft w:val="0"/>
          <w:marRight w:val="0"/>
          <w:marTop w:val="0"/>
          <w:marBottom w:val="0"/>
          <w:divBdr>
            <w:top w:val="none" w:sz="0" w:space="0" w:color="auto"/>
            <w:left w:val="none" w:sz="0" w:space="0" w:color="auto"/>
            <w:bottom w:val="none" w:sz="0" w:space="0" w:color="auto"/>
            <w:right w:val="none" w:sz="0" w:space="0" w:color="auto"/>
          </w:divBdr>
          <w:divsChild>
            <w:div w:id="613445393">
              <w:marLeft w:val="0"/>
              <w:marRight w:val="0"/>
              <w:marTop w:val="0"/>
              <w:marBottom w:val="0"/>
              <w:divBdr>
                <w:top w:val="none" w:sz="0" w:space="0" w:color="auto"/>
                <w:left w:val="none" w:sz="0" w:space="0" w:color="auto"/>
                <w:bottom w:val="none" w:sz="0" w:space="0" w:color="auto"/>
                <w:right w:val="none" w:sz="0" w:space="0" w:color="auto"/>
              </w:divBdr>
            </w:div>
            <w:div w:id="349185705">
              <w:marLeft w:val="0"/>
              <w:marRight w:val="0"/>
              <w:marTop w:val="0"/>
              <w:marBottom w:val="0"/>
              <w:divBdr>
                <w:top w:val="none" w:sz="0" w:space="0" w:color="auto"/>
                <w:left w:val="none" w:sz="0" w:space="0" w:color="auto"/>
                <w:bottom w:val="none" w:sz="0" w:space="0" w:color="auto"/>
                <w:right w:val="none" w:sz="0" w:space="0" w:color="auto"/>
              </w:divBdr>
            </w:div>
          </w:divsChild>
        </w:div>
        <w:div w:id="1461415379">
          <w:marLeft w:val="0"/>
          <w:marRight w:val="0"/>
          <w:marTop w:val="0"/>
          <w:marBottom w:val="0"/>
          <w:divBdr>
            <w:top w:val="none" w:sz="0" w:space="0" w:color="auto"/>
            <w:left w:val="none" w:sz="0" w:space="0" w:color="auto"/>
            <w:bottom w:val="none" w:sz="0" w:space="0" w:color="auto"/>
            <w:right w:val="none" w:sz="0" w:space="0" w:color="auto"/>
          </w:divBdr>
          <w:divsChild>
            <w:div w:id="1920628794">
              <w:marLeft w:val="0"/>
              <w:marRight w:val="0"/>
              <w:marTop w:val="0"/>
              <w:marBottom w:val="0"/>
              <w:divBdr>
                <w:top w:val="none" w:sz="0" w:space="0" w:color="auto"/>
                <w:left w:val="none" w:sz="0" w:space="0" w:color="auto"/>
                <w:bottom w:val="none" w:sz="0" w:space="0" w:color="auto"/>
                <w:right w:val="none" w:sz="0" w:space="0" w:color="auto"/>
              </w:divBdr>
            </w:div>
            <w:div w:id="1783723956">
              <w:marLeft w:val="0"/>
              <w:marRight w:val="0"/>
              <w:marTop w:val="0"/>
              <w:marBottom w:val="0"/>
              <w:divBdr>
                <w:top w:val="none" w:sz="0" w:space="0" w:color="auto"/>
                <w:left w:val="none" w:sz="0" w:space="0" w:color="auto"/>
                <w:bottom w:val="none" w:sz="0" w:space="0" w:color="auto"/>
                <w:right w:val="none" w:sz="0" w:space="0" w:color="auto"/>
              </w:divBdr>
            </w:div>
          </w:divsChild>
        </w:div>
        <w:div w:id="1748914603">
          <w:marLeft w:val="0"/>
          <w:marRight w:val="0"/>
          <w:marTop w:val="0"/>
          <w:marBottom w:val="0"/>
          <w:divBdr>
            <w:top w:val="none" w:sz="0" w:space="0" w:color="auto"/>
            <w:left w:val="none" w:sz="0" w:space="0" w:color="auto"/>
            <w:bottom w:val="none" w:sz="0" w:space="0" w:color="auto"/>
            <w:right w:val="none" w:sz="0" w:space="0" w:color="auto"/>
          </w:divBdr>
          <w:divsChild>
            <w:div w:id="1939367154">
              <w:marLeft w:val="0"/>
              <w:marRight w:val="0"/>
              <w:marTop w:val="0"/>
              <w:marBottom w:val="0"/>
              <w:divBdr>
                <w:top w:val="none" w:sz="0" w:space="0" w:color="auto"/>
                <w:left w:val="none" w:sz="0" w:space="0" w:color="auto"/>
                <w:bottom w:val="none" w:sz="0" w:space="0" w:color="auto"/>
                <w:right w:val="none" w:sz="0" w:space="0" w:color="auto"/>
              </w:divBdr>
            </w:div>
            <w:div w:id="966356709">
              <w:marLeft w:val="0"/>
              <w:marRight w:val="0"/>
              <w:marTop w:val="0"/>
              <w:marBottom w:val="0"/>
              <w:divBdr>
                <w:top w:val="none" w:sz="0" w:space="0" w:color="auto"/>
                <w:left w:val="none" w:sz="0" w:space="0" w:color="auto"/>
                <w:bottom w:val="none" w:sz="0" w:space="0" w:color="auto"/>
                <w:right w:val="none" w:sz="0" w:space="0" w:color="auto"/>
              </w:divBdr>
            </w:div>
          </w:divsChild>
        </w:div>
        <w:div w:id="984579668">
          <w:marLeft w:val="0"/>
          <w:marRight w:val="0"/>
          <w:marTop w:val="0"/>
          <w:marBottom w:val="0"/>
          <w:divBdr>
            <w:top w:val="none" w:sz="0" w:space="0" w:color="auto"/>
            <w:left w:val="none" w:sz="0" w:space="0" w:color="auto"/>
            <w:bottom w:val="none" w:sz="0" w:space="0" w:color="auto"/>
            <w:right w:val="none" w:sz="0" w:space="0" w:color="auto"/>
          </w:divBdr>
          <w:divsChild>
            <w:div w:id="745034305">
              <w:marLeft w:val="0"/>
              <w:marRight w:val="0"/>
              <w:marTop w:val="0"/>
              <w:marBottom w:val="0"/>
              <w:divBdr>
                <w:top w:val="none" w:sz="0" w:space="0" w:color="auto"/>
                <w:left w:val="none" w:sz="0" w:space="0" w:color="auto"/>
                <w:bottom w:val="none" w:sz="0" w:space="0" w:color="auto"/>
                <w:right w:val="none" w:sz="0" w:space="0" w:color="auto"/>
              </w:divBdr>
            </w:div>
            <w:div w:id="790898416">
              <w:marLeft w:val="0"/>
              <w:marRight w:val="0"/>
              <w:marTop w:val="0"/>
              <w:marBottom w:val="0"/>
              <w:divBdr>
                <w:top w:val="none" w:sz="0" w:space="0" w:color="auto"/>
                <w:left w:val="none" w:sz="0" w:space="0" w:color="auto"/>
                <w:bottom w:val="none" w:sz="0" w:space="0" w:color="auto"/>
                <w:right w:val="none" w:sz="0" w:space="0" w:color="auto"/>
              </w:divBdr>
            </w:div>
            <w:div w:id="1625888758">
              <w:marLeft w:val="0"/>
              <w:marRight w:val="0"/>
              <w:marTop w:val="0"/>
              <w:marBottom w:val="0"/>
              <w:divBdr>
                <w:top w:val="none" w:sz="0" w:space="0" w:color="auto"/>
                <w:left w:val="none" w:sz="0" w:space="0" w:color="auto"/>
                <w:bottom w:val="none" w:sz="0" w:space="0" w:color="auto"/>
                <w:right w:val="none" w:sz="0" w:space="0" w:color="auto"/>
              </w:divBdr>
            </w:div>
          </w:divsChild>
        </w:div>
        <w:div w:id="697119458">
          <w:marLeft w:val="0"/>
          <w:marRight w:val="0"/>
          <w:marTop w:val="0"/>
          <w:marBottom w:val="0"/>
          <w:divBdr>
            <w:top w:val="none" w:sz="0" w:space="0" w:color="auto"/>
            <w:left w:val="none" w:sz="0" w:space="0" w:color="auto"/>
            <w:bottom w:val="none" w:sz="0" w:space="0" w:color="auto"/>
            <w:right w:val="none" w:sz="0" w:space="0" w:color="auto"/>
          </w:divBdr>
          <w:divsChild>
            <w:div w:id="2117751868">
              <w:marLeft w:val="0"/>
              <w:marRight w:val="0"/>
              <w:marTop w:val="0"/>
              <w:marBottom w:val="0"/>
              <w:divBdr>
                <w:top w:val="none" w:sz="0" w:space="0" w:color="auto"/>
                <w:left w:val="none" w:sz="0" w:space="0" w:color="auto"/>
                <w:bottom w:val="none" w:sz="0" w:space="0" w:color="auto"/>
                <w:right w:val="none" w:sz="0" w:space="0" w:color="auto"/>
              </w:divBdr>
            </w:div>
            <w:div w:id="607153271">
              <w:marLeft w:val="0"/>
              <w:marRight w:val="0"/>
              <w:marTop w:val="0"/>
              <w:marBottom w:val="0"/>
              <w:divBdr>
                <w:top w:val="none" w:sz="0" w:space="0" w:color="auto"/>
                <w:left w:val="none" w:sz="0" w:space="0" w:color="auto"/>
                <w:bottom w:val="none" w:sz="0" w:space="0" w:color="auto"/>
                <w:right w:val="none" w:sz="0" w:space="0" w:color="auto"/>
              </w:divBdr>
            </w:div>
          </w:divsChild>
        </w:div>
        <w:div w:id="400713048">
          <w:marLeft w:val="0"/>
          <w:marRight w:val="0"/>
          <w:marTop w:val="0"/>
          <w:marBottom w:val="0"/>
          <w:divBdr>
            <w:top w:val="none" w:sz="0" w:space="0" w:color="auto"/>
            <w:left w:val="none" w:sz="0" w:space="0" w:color="auto"/>
            <w:bottom w:val="none" w:sz="0" w:space="0" w:color="auto"/>
            <w:right w:val="none" w:sz="0" w:space="0" w:color="auto"/>
          </w:divBdr>
          <w:divsChild>
            <w:div w:id="616527093">
              <w:marLeft w:val="0"/>
              <w:marRight w:val="0"/>
              <w:marTop w:val="0"/>
              <w:marBottom w:val="0"/>
              <w:divBdr>
                <w:top w:val="none" w:sz="0" w:space="0" w:color="auto"/>
                <w:left w:val="none" w:sz="0" w:space="0" w:color="auto"/>
                <w:bottom w:val="none" w:sz="0" w:space="0" w:color="auto"/>
                <w:right w:val="none" w:sz="0" w:space="0" w:color="auto"/>
              </w:divBdr>
            </w:div>
            <w:div w:id="186259332">
              <w:marLeft w:val="0"/>
              <w:marRight w:val="0"/>
              <w:marTop w:val="0"/>
              <w:marBottom w:val="0"/>
              <w:divBdr>
                <w:top w:val="none" w:sz="0" w:space="0" w:color="auto"/>
                <w:left w:val="none" w:sz="0" w:space="0" w:color="auto"/>
                <w:bottom w:val="none" w:sz="0" w:space="0" w:color="auto"/>
                <w:right w:val="none" w:sz="0" w:space="0" w:color="auto"/>
              </w:divBdr>
            </w:div>
            <w:div w:id="715277335">
              <w:marLeft w:val="0"/>
              <w:marRight w:val="0"/>
              <w:marTop w:val="0"/>
              <w:marBottom w:val="0"/>
              <w:divBdr>
                <w:top w:val="none" w:sz="0" w:space="0" w:color="auto"/>
                <w:left w:val="none" w:sz="0" w:space="0" w:color="auto"/>
                <w:bottom w:val="none" w:sz="0" w:space="0" w:color="auto"/>
                <w:right w:val="none" w:sz="0" w:space="0" w:color="auto"/>
              </w:divBdr>
            </w:div>
            <w:div w:id="1419399577">
              <w:marLeft w:val="0"/>
              <w:marRight w:val="0"/>
              <w:marTop w:val="0"/>
              <w:marBottom w:val="0"/>
              <w:divBdr>
                <w:top w:val="none" w:sz="0" w:space="0" w:color="auto"/>
                <w:left w:val="none" w:sz="0" w:space="0" w:color="auto"/>
                <w:bottom w:val="none" w:sz="0" w:space="0" w:color="auto"/>
                <w:right w:val="none" w:sz="0" w:space="0" w:color="auto"/>
              </w:divBdr>
            </w:div>
            <w:div w:id="192958342">
              <w:marLeft w:val="0"/>
              <w:marRight w:val="0"/>
              <w:marTop w:val="0"/>
              <w:marBottom w:val="0"/>
              <w:divBdr>
                <w:top w:val="none" w:sz="0" w:space="0" w:color="auto"/>
                <w:left w:val="none" w:sz="0" w:space="0" w:color="auto"/>
                <w:bottom w:val="none" w:sz="0" w:space="0" w:color="auto"/>
                <w:right w:val="none" w:sz="0" w:space="0" w:color="auto"/>
              </w:divBdr>
            </w:div>
            <w:div w:id="1529248417">
              <w:marLeft w:val="0"/>
              <w:marRight w:val="0"/>
              <w:marTop w:val="0"/>
              <w:marBottom w:val="0"/>
              <w:divBdr>
                <w:top w:val="none" w:sz="0" w:space="0" w:color="auto"/>
                <w:left w:val="none" w:sz="0" w:space="0" w:color="auto"/>
                <w:bottom w:val="none" w:sz="0" w:space="0" w:color="auto"/>
                <w:right w:val="none" w:sz="0" w:space="0" w:color="auto"/>
              </w:divBdr>
            </w:div>
            <w:div w:id="716390348">
              <w:marLeft w:val="0"/>
              <w:marRight w:val="0"/>
              <w:marTop w:val="0"/>
              <w:marBottom w:val="0"/>
              <w:divBdr>
                <w:top w:val="none" w:sz="0" w:space="0" w:color="auto"/>
                <w:left w:val="none" w:sz="0" w:space="0" w:color="auto"/>
                <w:bottom w:val="none" w:sz="0" w:space="0" w:color="auto"/>
                <w:right w:val="none" w:sz="0" w:space="0" w:color="auto"/>
              </w:divBdr>
            </w:div>
            <w:div w:id="577591668">
              <w:marLeft w:val="0"/>
              <w:marRight w:val="0"/>
              <w:marTop w:val="0"/>
              <w:marBottom w:val="0"/>
              <w:divBdr>
                <w:top w:val="none" w:sz="0" w:space="0" w:color="auto"/>
                <w:left w:val="none" w:sz="0" w:space="0" w:color="auto"/>
                <w:bottom w:val="none" w:sz="0" w:space="0" w:color="auto"/>
                <w:right w:val="none" w:sz="0" w:space="0" w:color="auto"/>
              </w:divBdr>
            </w:div>
            <w:div w:id="1261569161">
              <w:marLeft w:val="0"/>
              <w:marRight w:val="0"/>
              <w:marTop w:val="0"/>
              <w:marBottom w:val="0"/>
              <w:divBdr>
                <w:top w:val="none" w:sz="0" w:space="0" w:color="auto"/>
                <w:left w:val="none" w:sz="0" w:space="0" w:color="auto"/>
                <w:bottom w:val="none" w:sz="0" w:space="0" w:color="auto"/>
                <w:right w:val="none" w:sz="0" w:space="0" w:color="auto"/>
              </w:divBdr>
            </w:div>
            <w:div w:id="2048600388">
              <w:marLeft w:val="0"/>
              <w:marRight w:val="0"/>
              <w:marTop w:val="0"/>
              <w:marBottom w:val="0"/>
              <w:divBdr>
                <w:top w:val="none" w:sz="0" w:space="0" w:color="auto"/>
                <w:left w:val="none" w:sz="0" w:space="0" w:color="auto"/>
                <w:bottom w:val="none" w:sz="0" w:space="0" w:color="auto"/>
                <w:right w:val="none" w:sz="0" w:space="0" w:color="auto"/>
              </w:divBdr>
            </w:div>
          </w:divsChild>
        </w:div>
        <w:div w:id="37826096">
          <w:marLeft w:val="0"/>
          <w:marRight w:val="0"/>
          <w:marTop w:val="0"/>
          <w:marBottom w:val="0"/>
          <w:divBdr>
            <w:top w:val="none" w:sz="0" w:space="0" w:color="auto"/>
            <w:left w:val="none" w:sz="0" w:space="0" w:color="auto"/>
            <w:bottom w:val="none" w:sz="0" w:space="0" w:color="auto"/>
            <w:right w:val="none" w:sz="0" w:space="0" w:color="auto"/>
          </w:divBdr>
          <w:divsChild>
            <w:div w:id="2081638417">
              <w:marLeft w:val="0"/>
              <w:marRight w:val="0"/>
              <w:marTop w:val="0"/>
              <w:marBottom w:val="0"/>
              <w:divBdr>
                <w:top w:val="none" w:sz="0" w:space="0" w:color="auto"/>
                <w:left w:val="none" w:sz="0" w:space="0" w:color="auto"/>
                <w:bottom w:val="none" w:sz="0" w:space="0" w:color="auto"/>
                <w:right w:val="none" w:sz="0" w:space="0" w:color="auto"/>
              </w:divBdr>
            </w:div>
            <w:div w:id="1139029445">
              <w:marLeft w:val="0"/>
              <w:marRight w:val="0"/>
              <w:marTop w:val="0"/>
              <w:marBottom w:val="0"/>
              <w:divBdr>
                <w:top w:val="none" w:sz="0" w:space="0" w:color="auto"/>
                <w:left w:val="none" w:sz="0" w:space="0" w:color="auto"/>
                <w:bottom w:val="none" w:sz="0" w:space="0" w:color="auto"/>
                <w:right w:val="none" w:sz="0" w:space="0" w:color="auto"/>
              </w:divBdr>
            </w:div>
            <w:div w:id="1850949503">
              <w:marLeft w:val="0"/>
              <w:marRight w:val="0"/>
              <w:marTop w:val="0"/>
              <w:marBottom w:val="0"/>
              <w:divBdr>
                <w:top w:val="none" w:sz="0" w:space="0" w:color="auto"/>
                <w:left w:val="none" w:sz="0" w:space="0" w:color="auto"/>
                <w:bottom w:val="none" w:sz="0" w:space="0" w:color="auto"/>
                <w:right w:val="none" w:sz="0" w:space="0" w:color="auto"/>
              </w:divBdr>
            </w:div>
          </w:divsChild>
        </w:div>
        <w:div w:id="1951080437">
          <w:marLeft w:val="0"/>
          <w:marRight w:val="0"/>
          <w:marTop w:val="0"/>
          <w:marBottom w:val="0"/>
          <w:divBdr>
            <w:top w:val="none" w:sz="0" w:space="0" w:color="auto"/>
            <w:left w:val="none" w:sz="0" w:space="0" w:color="auto"/>
            <w:bottom w:val="none" w:sz="0" w:space="0" w:color="auto"/>
            <w:right w:val="none" w:sz="0" w:space="0" w:color="auto"/>
          </w:divBdr>
          <w:divsChild>
            <w:div w:id="10764339">
              <w:marLeft w:val="0"/>
              <w:marRight w:val="0"/>
              <w:marTop w:val="0"/>
              <w:marBottom w:val="0"/>
              <w:divBdr>
                <w:top w:val="none" w:sz="0" w:space="0" w:color="auto"/>
                <w:left w:val="none" w:sz="0" w:space="0" w:color="auto"/>
                <w:bottom w:val="none" w:sz="0" w:space="0" w:color="auto"/>
                <w:right w:val="none" w:sz="0" w:space="0" w:color="auto"/>
              </w:divBdr>
            </w:div>
            <w:div w:id="1855920269">
              <w:marLeft w:val="0"/>
              <w:marRight w:val="0"/>
              <w:marTop w:val="0"/>
              <w:marBottom w:val="0"/>
              <w:divBdr>
                <w:top w:val="none" w:sz="0" w:space="0" w:color="auto"/>
                <w:left w:val="none" w:sz="0" w:space="0" w:color="auto"/>
                <w:bottom w:val="none" w:sz="0" w:space="0" w:color="auto"/>
                <w:right w:val="none" w:sz="0" w:space="0" w:color="auto"/>
              </w:divBdr>
            </w:div>
          </w:divsChild>
        </w:div>
        <w:div w:id="187524020">
          <w:marLeft w:val="0"/>
          <w:marRight w:val="0"/>
          <w:marTop w:val="0"/>
          <w:marBottom w:val="0"/>
          <w:divBdr>
            <w:top w:val="none" w:sz="0" w:space="0" w:color="auto"/>
            <w:left w:val="none" w:sz="0" w:space="0" w:color="auto"/>
            <w:bottom w:val="none" w:sz="0" w:space="0" w:color="auto"/>
            <w:right w:val="none" w:sz="0" w:space="0" w:color="auto"/>
          </w:divBdr>
          <w:divsChild>
            <w:div w:id="2100714719">
              <w:marLeft w:val="0"/>
              <w:marRight w:val="0"/>
              <w:marTop w:val="0"/>
              <w:marBottom w:val="0"/>
              <w:divBdr>
                <w:top w:val="none" w:sz="0" w:space="0" w:color="auto"/>
                <w:left w:val="none" w:sz="0" w:space="0" w:color="auto"/>
                <w:bottom w:val="none" w:sz="0" w:space="0" w:color="auto"/>
                <w:right w:val="none" w:sz="0" w:space="0" w:color="auto"/>
              </w:divBdr>
            </w:div>
          </w:divsChild>
        </w:div>
        <w:div w:id="808473890">
          <w:marLeft w:val="0"/>
          <w:marRight w:val="0"/>
          <w:marTop w:val="0"/>
          <w:marBottom w:val="0"/>
          <w:divBdr>
            <w:top w:val="none" w:sz="0" w:space="0" w:color="auto"/>
            <w:left w:val="none" w:sz="0" w:space="0" w:color="auto"/>
            <w:bottom w:val="none" w:sz="0" w:space="0" w:color="auto"/>
            <w:right w:val="none" w:sz="0" w:space="0" w:color="auto"/>
          </w:divBdr>
          <w:divsChild>
            <w:div w:id="629750646">
              <w:marLeft w:val="0"/>
              <w:marRight w:val="0"/>
              <w:marTop w:val="0"/>
              <w:marBottom w:val="0"/>
              <w:divBdr>
                <w:top w:val="none" w:sz="0" w:space="0" w:color="auto"/>
                <w:left w:val="none" w:sz="0" w:space="0" w:color="auto"/>
                <w:bottom w:val="none" w:sz="0" w:space="0" w:color="auto"/>
                <w:right w:val="none" w:sz="0" w:space="0" w:color="auto"/>
              </w:divBdr>
            </w:div>
            <w:div w:id="910309414">
              <w:marLeft w:val="0"/>
              <w:marRight w:val="0"/>
              <w:marTop w:val="0"/>
              <w:marBottom w:val="0"/>
              <w:divBdr>
                <w:top w:val="none" w:sz="0" w:space="0" w:color="auto"/>
                <w:left w:val="none" w:sz="0" w:space="0" w:color="auto"/>
                <w:bottom w:val="none" w:sz="0" w:space="0" w:color="auto"/>
                <w:right w:val="none" w:sz="0" w:space="0" w:color="auto"/>
              </w:divBdr>
            </w:div>
          </w:divsChild>
        </w:div>
        <w:div w:id="1302927142">
          <w:marLeft w:val="0"/>
          <w:marRight w:val="0"/>
          <w:marTop w:val="0"/>
          <w:marBottom w:val="0"/>
          <w:divBdr>
            <w:top w:val="none" w:sz="0" w:space="0" w:color="auto"/>
            <w:left w:val="none" w:sz="0" w:space="0" w:color="auto"/>
            <w:bottom w:val="none" w:sz="0" w:space="0" w:color="auto"/>
            <w:right w:val="none" w:sz="0" w:space="0" w:color="auto"/>
          </w:divBdr>
          <w:divsChild>
            <w:div w:id="755175532">
              <w:marLeft w:val="0"/>
              <w:marRight w:val="0"/>
              <w:marTop w:val="0"/>
              <w:marBottom w:val="0"/>
              <w:divBdr>
                <w:top w:val="none" w:sz="0" w:space="0" w:color="auto"/>
                <w:left w:val="none" w:sz="0" w:space="0" w:color="auto"/>
                <w:bottom w:val="none" w:sz="0" w:space="0" w:color="auto"/>
                <w:right w:val="none" w:sz="0" w:space="0" w:color="auto"/>
              </w:divBdr>
            </w:div>
            <w:div w:id="431364717">
              <w:marLeft w:val="0"/>
              <w:marRight w:val="0"/>
              <w:marTop w:val="0"/>
              <w:marBottom w:val="0"/>
              <w:divBdr>
                <w:top w:val="none" w:sz="0" w:space="0" w:color="auto"/>
                <w:left w:val="none" w:sz="0" w:space="0" w:color="auto"/>
                <w:bottom w:val="none" w:sz="0" w:space="0" w:color="auto"/>
                <w:right w:val="none" w:sz="0" w:space="0" w:color="auto"/>
              </w:divBdr>
            </w:div>
          </w:divsChild>
        </w:div>
        <w:div w:id="21522255">
          <w:marLeft w:val="0"/>
          <w:marRight w:val="0"/>
          <w:marTop w:val="0"/>
          <w:marBottom w:val="0"/>
          <w:divBdr>
            <w:top w:val="none" w:sz="0" w:space="0" w:color="auto"/>
            <w:left w:val="none" w:sz="0" w:space="0" w:color="auto"/>
            <w:bottom w:val="none" w:sz="0" w:space="0" w:color="auto"/>
            <w:right w:val="none" w:sz="0" w:space="0" w:color="auto"/>
          </w:divBdr>
          <w:divsChild>
            <w:div w:id="501042968">
              <w:marLeft w:val="0"/>
              <w:marRight w:val="0"/>
              <w:marTop w:val="0"/>
              <w:marBottom w:val="0"/>
              <w:divBdr>
                <w:top w:val="none" w:sz="0" w:space="0" w:color="auto"/>
                <w:left w:val="none" w:sz="0" w:space="0" w:color="auto"/>
                <w:bottom w:val="none" w:sz="0" w:space="0" w:color="auto"/>
                <w:right w:val="none" w:sz="0" w:space="0" w:color="auto"/>
              </w:divBdr>
            </w:div>
            <w:div w:id="1971788081">
              <w:marLeft w:val="0"/>
              <w:marRight w:val="0"/>
              <w:marTop w:val="0"/>
              <w:marBottom w:val="0"/>
              <w:divBdr>
                <w:top w:val="none" w:sz="0" w:space="0" w:color="auto"/>
                <w:left w:val="none" w:sz="0" w:space="0" w:color="auto"/>
                <w:bottom w:val="none" w:sz="0" w:space="0" w:color="auto"/>
                <w:right w:val="none" w:sz="0" w:space="0" w:color="auto"/>
              </w:divBdr>
            </w:div>
          </w:divsChild>
        </w:div>
        <w:div w:id="629626169">
          <w:marLeft w:val="0"/>
          <w:marRight w:val="0"/>
          <w:marTop w:val="0"/>
          <w:marBottom w:val="0"/>
          <w:divBdr>
            <w:top w:val="none" w:sz="0" w:space="0" w:color="auto"/>
            <w:left w:val="none" w:sz="0" w:space="0" w:color="auto"/>
            <w:bottom w:val="none" w:sz="0" w:space="0" w:color="auto"/>
            <w:right w:val="none" w:sz="0" w:space="0" w:color="auto"/>
          </w:divBdr>
          <w:divsChild>
            <w:div w:id="1921403356">
              <w:marLeft w:val="0"/>
              <w:marRight w:val="0"/>
              <w:marTop w:val="0"/>
              <w:marBottom w:val="0"/>
              <w:divBdr>
                <w:top w:val="none" w:sz="0" w:space="0" w:color="auto"/>
                <w:left w:val="none" w:sz="0" w:space="0" w:color="auto"/>
                <w:bottom w:val="none" w:sz="0" w:space="0" w:color="auto"/>
                <w:right w:val="none" w:sz="0" w:space="0" w:color="auto"/>
              </w:divBdr>
            </w:div>
            <w:div w:id="430778455">
              <w:marLeft w:val="0"/>
              <w:marRight w:val="0"/>
              <w:marTop w:val="0"/>
              <w:marBottom w:val="0"/>
              <w:divBdr>
                <w:top w:val="none" w:sz="0" w:space="0" w:color="auto"/>
                <w:left w:val="none" w:sz="0" w:space="0" w:color="auto"/>
                <w:bottom w:val="none" w:sz="0" w:space="0" w:color="auto"/>
                <w:right w:val="none" w:sz="0" w:space="0" w:color="auto"/>
              </w:divBdr>
            </w:div>
          </w:divsChild>
        </w:div>
        <w:div w:id="411972762">
          <w:marLeft w:val="0"/>
          <w:marRight w:val="0"/>
          <w:marTop w:val="0"/>
          <w:marBottom w:val="0"/>
          <w:divBdr>
            <w:top w:val="none" w:sz="0" w:space="0" w:color="auto"/>
            <w:left w:val="none" w:sz="0" w:space="0" w:color="auto"/>
            <w:bottom w:val="none" w:sz="0" w:space="0" w:color="auto"/>
            <w:right w:val="none" w:sz="0" w:space="0" w:color="auto"/>
          </w:divBdr>
          <w:divsChild>
            <w:div w:id="61026471">
              <w:marLeft w:val="0"/>
              <w:marRight w:val="0"/>
              <w:marTop w:val="0"/>
              <w:marBottom w:val="0"/>
              <w:divBdr>
                <w:top w:val="none" w:sz="0" w:space="0" w:color="auto"/>
                <w:left w:val="none" w:sz="0" w:space="0" w:color="auto"/>
                <w:bottom w:val="none" w:sz="0" w:space="0" w:color="auto"/>
                <w:right w:val="none" w:sz="0" w:space="0" w:color="auto"/>
              </w:divBdr>
            </w:div>
            <w:div w:id="72625324">
              <w:marLeft w:val="0"/>
              <w:marRight w:val="0"/>
              <w:marTop w:val="0"/>
              <w:marBottom w:val="0"/>
              <w:divBdr>
                <w:top w:val="none" w:sz="0" w:space="0" w:color="auto"/>
                <w:left w:val="none" w:sz="0" w:space="0" w:color="auto"/>
                <w:bottom w:val="none" w:sz="0" w:space="0" w:color="auto"/>
                <w:right w:val="none" w:sz="0" w:space="0" w:color="auto"/>
              </w:divBdr>
            </w:div>
            <w:div w:id="1250772193">
              <w:marLeft w:val="0"/>
              <w:marRight w:val="0"/>
              <w:marTop w:val="0"/>
              <w:marBottom w:val="0"/>
              <w:divBdr>
                <w:top w:val="none" w:sz="0" w:space="0" w:color="auto"/>
                <w:left w:val="none" w:sz="0" w:space="0" w:color="auto"/>
                <w:bottom w:val="none" w:sz="0" w:space="0" w:color="auto"/>
                <w:right w:val="none" w:sz="0" w:space="0" w:color="auto"/>
              </w:divBdr>
            </w:div>
          </w:divsChild>
        </w:div>
        <w:div w:id="1002850362">
          <w:marLeft w:val="0"/>
          <w:marRight w:val="0"/>
          <w:marTop w:val="0"/>
          <w:marBottom w:val="0"/>
          <w:divBdr>
            <w:top w:val="none" w:sz="0" w:space="0" w:color="auto"/>
            <w:left w:val="none" w:sz="0" w:space="0" w:color="auto"/>
            <w:bottom w:val="none" w:sz="0" w:space="0" w:color="auto"/>
            <w:right w:val="none" w:sz="0" w:space="0" w:color="auto"/>
          </w:divBdr>
          <w:divsChild>
            <w:div w:id="72894190">
              <w:marLeft w:val="0"/>
              <w:marRight w:val="0"/>
              <w:marTop w:val="0"/>
              <w:marBottom w:val="0"/>
              <w:divBdr>
                <w:top w:val="none" w:sz="0" w:space="0" w:color="auto"/>
                <w:left w:val="none" w:sz="0" w:space="0" w:color="auto"/>
                <w:bottom w:val="none" w:sz="0" w:space="0" w:color="auto"/>
                <w:right w:val="none" w:sz="0" w:space="0" w:color="auto"/>
              </w:divBdr>
            </w:div>
          </w:divsChild>
        </w:div>
        <w:div w:id="2023900025">
          <w:marLeft w:val="0"/>
          <w:marRight w:val="0"/>
          <w:marTop w:val="0"/>
          <w:marBottom w:val="0"/>
          <w:divBdr>
            <w:top w:val="none" w:sz="0" w:space="0" w:color="auto"/>
            <w:left w:val="none" w:sz="0" w:space="0" w:color="auto"/>
            <w:bottom w:val="none" w:sz="0" w:space="0" w:color="auto"/>
            <w:right w:val="none" w:sz="0" w:space="0" w:color="auto"/>
          </w:divBdr>
          <w:divsChild>
            <w:div w:id="1827084536">
              <w:marLeft w:val="0"/>
              <w:marRight w:val="0"/>
              <w:marTop w:val="0"/>
              <w:marBottom w:val="0"/>
              <w:divBdr>
                <w:top w:val="none" w:sz="0" w:space="0" w:color="auto"/>
                <w:left w:val="none" w:sz="0" w:space="0" w:color="auto"/>
                <w:bottom w:val="none" w:sz="0" w:space="0" w:color="auto"/>
                <w:right w:val="none" w:sz="0" w:space="0" w:color="auto"/>
              </w:divBdr>
            </w:div>
          </w:divsChild>
        </w:div>
        <w:div w:id="1342123714">
          <w:marLeft w:val="0"/>
          <w:marRight w:val="0"/>
          <w:marTop w:val="0"/>
          <w:marBottom w:val="0"/>
          <w:divBdr>
            <w:top w:val="none" w:sz="0" w:space="0" w:color="auto"/>
            <w:left w:val="none" w:sz="0" w:space="0" w:color="auto"/>
            <w:bottom w:val="none" w:sz="0" w:space="0" w:color="auto"/>
            <w:right w:val="none" w:sz="0" w:space="0" w:color="auto"/>
          </w:divBdr>
          <w:divsChild>
            <w:div w:id="224679364">
              <w:marLeft w:val="0"/>
              <w:marRight w:val="0"/>
              <w:marTop w:val="0"/>
              <w:marBottom w:val="0"/>
              <w:divBdr>
                <w:top w:val="none" w:sz="0" w:space="0" w:color="auto"/>
                <w:left w:val="none" w:sz="0" w:space="0" w:color="auto"/>
                <w:bottom w:val="none" w:sz="0" w:space="0" w:color="auto"/>
                <w:right w:val="none" w:sz="0" w:space="0" w:color="auto"/>
              </w:divBdr>
            </w:div>
          </w:divsChild>
        </w:div>
        <w:div w:id="1521578615">
          <w:marLeft w:val="0"/>
          <w:marRight w:val="0"/>
          <w:marTop w:val="0"/>
          <w:marBottom w:val="0"/>
          <w:divBdr>
            <w:top w:val="none" w:sz="0" w:space="0" w:color="auto"/>
            <w:left w:val="none" w:sz="0" w:space="0" w:color="auto"/>
            <w:bottom w:val="none" w:sz="0" w:space="0" w:color="auto"/>
            <w:right w:val="none" w:sz="0" w:space="0" w:color="auto"/>
          </w:divBdr>
          <w:divsChild>
            <w:div w:id="1855487849">
              <w:marLeft w:val="0"/>
              <w:marRight w:val="0"/>
              <w:marTop w:val="0"/>
              <w:marBottom w:val="0"/>
              <w:divBdr>
                <w:top w:val="none" w:sz="0" w:space="0" w:color="auto"/>
                <w:left w:val="none" w:sz="0" w:space="0" w:color="auto"/>
                <w:bottom w:val="none" w:sz="0" w:space="0" w:color="auto"/>
                <w:right w:val="none" w:sz="0" w:space="0" w:color="auto"/>
              </w:divBdr>
            </w:div>
            <w:div w:id="2118985640">
              <w:marLeft w:val="0"/>
              <w:marRight w:val="0"/>
              <w:marTop w:val="0"/>
              <w:marBottom w:val="0"/>
              <w:divBdr>
                <w:top w:val="none" w:sz="0" w:space="0" w:color="auto"/>
                <w:left w:val="none" w:sz="0" w:space="0" w:color="auto"/>
                <w:bottom w:val="none" w:sz="0" w:space="0" w:color="auto"/>
                <w:right w:val="none" w:sz="0" w:space="0" w:color="auto"/>
              </w:divBdr>
            </w:div>
          </w:divsChild>
        </w:div>
        <w:div w:id="500512853">
          <w:marLeft w:val="0"/>
          <w:marRight w:val="0"/>
          <w:marTop w:val="0"/>
          <w:marBottom w:val="0"/>
          <w:divBdr>
            <w:top w:val="none" w:sz="0" w:space="0" w:color="auto"/>
            <w:left w:val="none" w:sz="0" w:space="0" w:color="auto"/>
            <w:bottom w:val="none" w:sz="0" w:space="0" w:color="auto"/>
            <w:right w:val="none" w:sz="0" w:space="0" w:color="auto"/>
          </w:divBdr>
          <w:divsChild>
            <w:div w:id="2047294716">
              <w:marLeft w:val="0"/>
              <w:marRight w:val="0"/>
              <w:marTop w:val="0"/>
              <w:marBottom w:val="0"/>
              <w:divBdr>
                <w:top w:val="none" w:sz="0" w:space="0" w:color="auto"/>
                <w:left w:val="none" w:sz="0" w:space="0" w:color="auto"/>
                <w:bottom w:val="none" w:sz="0" w:space="0" w:color="auto"/>
                <w:right w:val="none" w:sz="0" w:space="0" w:color="auto"/>
              </w:divBdr>
            </w:div>
          </w:divsChild>
        </w:div>
        <w:div w:id="1054423452">
          <w:marLeft w:val="0"/>
          <w:marRight w:val="0"/>
          <w:marTop w:val="0"/>
          <w:marBottom w:val="0"/>
          <w:divBdr>
            <w:top w:val="none" w:sz="0" w:space="0" w:color="auto"/>
            <w:left w:val="none" w:sz="0" w:space="0" w:color="auto"/>
            <w:bottom w:val="none" w:sz="0" w:space="0" w:color="auto"/>
            <w:right w:val="none" w:sz="0" w:space="0" w:color="auto"/>
          </w:divBdr>
          <w:divsChild>
            <w:div w:id="530873868">
              <w:marLeft w:val="0"/>
              <w:marRight w:val="0"/>
              <w:marTop w:val="0"/>
              <w:marBottom w:val="0"/>
              <w:divBdr>
                <w:top w:val="none" w:sz="0" w:space="0" w:color="auto"/>
                <w:left w:val="none" w:sz="0" w:space="0" w:color="auto"/>
                <w:bottom w:val="none" w:sz="0" w:space="0" w:color="auto"/>
                <w:right w:val="none" w:sz="0" w:space="0" w:color="auto"/>
              </w:divBdr>
            </w:div>
          </w:divsChild>
        </w:div>
        <w:div w:id="1423990459">
          <w:marLeft w:val="0"/>
          <w:marRight w:val="0"/>
          <w:marTop w:val="0"/>
          <w:marBottom w:val="0"/>
          <w:divBdr>
            <w:top w:val="none" w:sz="0" w:space="0" w:color="auto"/>
            <w:left w:val="none" w:sz="0" w:space="0" w:color="auto"/>
            <w:bottom w:val="none" w:sz="0" w:space="0" w:color="auto"/>
            <w:right w:val="none" w:sz="0" w:space="0" w:color="auto"/>
          </w:divBdr>
          <w:divsChild>
            <w:div w:id="580918785">
              <w:marLeft w:val="0"/>
              <w:marRight w:val="0"/>
              <w:marTop w:val="0"/>
              <w:marBottom w:val="0"/>
              <w:divBdr>
                <w:top w:val="none" w:sz="0" w:space="0" w:color="auto"/>
                <w:left w:val="none" w:sz="0" w:space="0" w:color="auto"/>
                <w:bottom w:val="none" w:sz="0" w:space="0" w:color="auto"/>
                <w:right w:val="none" w:sz="0" w:space="0" w:color="auto"/>
              </w:divBdr>
            </w:div>
            <w:div w:id="338310090">
              <w:marLeft w:val="0"/>
              <w:marRight w:val="0"/>
              <w:marTop w:val="0"/>
              <w:marBottom w:val="0"/>
              <w:divBdr>
                <w:top w:val="none" w:sz="0" w:space="0" w:color="auto"/>
                <w:left w:val="none" w:sz="0" w:space="0" w:color="auto"/>
                <w:bottom w:val="none" w:sz="0" w:space="0" w:color="auto"/>
                <w:right w:val="none" w:sz="0" w:space="0" w:color="auto"/>
              </w:divBdr>
            </w:div>
          </w:divsChild>
        </w:div>
        <w:div w:id="49424863">
          <w:marLeft w:val="0"/>
          <w:marRight w:val="0"/>
          <w:marTop w:val="0"/>
          <w:marBottom w:val="0"/>
          <w:divBdr>
            <w:top w:val="none" w:sz="0" w:space="0" w:color="auto"/>
            <w:left w:val="none" w:sz="0" w:space="0" w:color="auto"/>
            <w:bottom w:val="none" w:sz="0" w:space="0" w:color="auto"/>
            <w:right w:val="none" w:sz="0" w:space="0" w:color="auto"/>
          </w:divBdr>
          <w:divsChild>
            <w:div w:id="1260600899">
              <w:marLeft w:val="0"/>
              <w:marRight w:val="0"/>
              <w:marTop w:val="0"/>
              <w:marBottom w:val="0"/>
              <w:divBdr>
                <w:top w:val="none" w:sz="0" w:space="0" w:color="auto"/>
                <w:left w:val="none" w:sz="0" w:space="0" w:color="auto"/>
                <w:bottom w:val="none" w:sz="0" w:space="0" w:color="auto"/>
                <w:right w:val="none" w:sz="0" w:space="0" w:color="auto"/>
              </w:divBdr>
            </w:div>
            <w:div w:id="932543691">
              <w:marLeft w:val="0"/>
              <w:marRight w:val="0"/>
              <w:marTop w:val="0"/>
              <w:marBottom w:val="0"/>
              <w:divBdr>
                <w:top w:val="none" w:sz="0" w:space="0" w:color="auto"/>
                <w:left w:val="none" w:sz="0" w:space="0" w:color="auto"/>
                <w:bottom w:val="none" w:sz="0" w:space="0" w:color="auto"/>
                <w:right w:val="none" w:sz="0" w:space="0" w:color="auto"/>
              </w:divBdr>
            </w:div>
            <w:div w:id="842431635">
              <w:marLeft w:val="0"/>
              <w:marRight w:val="0"/>
              <w:marTop w:val="0"/>
              <w:marBottom w:val="0"/>
              <w:divBdr>
                <w:top w:val="none" w:sz="0" w:space="0" w:color="auto"/>
                <w:left w:val="none" w:sz="0" w:space="0" w:color="auto"/>
                <w:bottom w:val="none" w:sz="0" w:space="0" w:color="auto"/>
                <w:right w:val="none" w:sz="0" w:space="0" w:color="auto"/>
              </w:divBdr>
            </w:div>
            <w:div w:id="1003699971">
              <w:marLeft w:val="0"/>
              <w:marRight w:val="0"/>
              <w:marTop w:val="0"/>
              <w:marBottom w:val="0"/>
              <w:divBdr>
                <w:top w:val="none" w:sz="0" w:space="0" w:color="auto"/>
                <w:left w:val="none" w:sz="0" w:space="0" w:color="auto"/>
                <w:bottom w:val="none" w:sz="0" w:space="0" w:color="auto"/>
                <w:right w:val="none" w:sz="0" w:space="0" w:color="auto"/>
              </w:divBdr>
            </w:div>
            <w:div w:id="1674719930">
              <w:marLeft w:val="0"/>
              <w:marRight w:val="0"/>
              <w:marTop w:val="0"/>
              <w:marBottom w:val="0"/>
              <w:divBdr>
                <w:top w:val="none" w:sz="0" w:space="0" w:color="auto"/>
                <w:left w:val="none" w:sz="0" w:space="0" w:color="auto"/>
                <w:bottom w:val="none" w:sz="0" w:space="0" w:color="auto"/>
                <w:right w:val="none" w:sz="0" w:space="0" w:color="auto"/>
              </w:divBdr>
            </w:div>
            <w:div w:id="656113493">
              <w:marLeft w:val="0"/>
              <w:marRight w:val="0"/>
              <w:marTop w:val="0"/>
              <w:marBottom w:val="0"/>
              <w:divBdr>
                <w:top w:val="none" w:sz="0" w:space="0" w:color="auto"/>
                <w:left w:val="none" w:sz="0" w:space="0" w:color="auto"/>
                <w:bottom w:val="none" w:sz="0" w:space="0" w:color="auto"/>
                <w:right w:val="none" w:sz="0" w:space="0" w:color="auto"/>
              </w:divBdr>
            </w:div>
          </w:divsChild>
        </w:div>
        <w:div w:id="1317608715">
          <w:marLeft w:val="0"/>
          <w:marRight w:val="0"/>
          <w:marTop w:val="0"/>
          <w:marBottom w:val="0"/>
          <w:divBdr>
            <w:top w:val="none" w:sz="0" w:space="0" w:color="auto"/>
            <w:left w:val="none" w:sz="0" w:space="0" w:color="auto"/>
            <w:bottom w:val="none" w:sz="0" w:space="0" w:color="auto"/>
            <w:right w:val="none" w:sz="0" w:space="0" w:color="auto"/>
          </w:divBdr>
          <w:divsChild>
            <w:div w:id="1947687823">
              <w:marLeft w:val="0"/>
              <w:marRight w:val="0"/>
              <w:marTop w:val="0"/>
              <w:marBottom w:val="0"/>
              <w:divBdr>
                <w:top w:val="none" w:sz="0" w:space="0" w:color="auto"/>
                <w:left w:val="none" w:sz="0" w:space="0" w:color="auto"/>
                <w:bottom w:val="none" w:sz="0" w:space="0" w:color="auto"/>
                <w:right w:val="none" w:sz="0" w:space="0" w:color="auto"/>
              </w:divBdr>
            </w:div>
            <w:div w:id="824855518">
              <w:marLeft w:val="0"/>
              <w:marRight w:val="0"/>
              <w:marTop w:val="0"/>
              <w:marBottom w:val="0"/>
              <w:divBdr>
                <w:top w:val="none" w:sz="0" w:space="0" w:color="auto"/>
                <w:left w:val="none" w:sz="0" w:space="0" w:color="auto"/>
                <w:bottom w:val="none" w:sz="0" w:space="0" w:color="auto"/>
                <w:right w:val="none" w:sz="0" w:space="0" w:color="auto"/>
              </w:divBdr>
            </w:div>
            <w:div w:id="609051971">
              <w:marLeft w:val="0"/>
              <w:marRight w:val="0"/>
              <w:marTop w:val="0"/>
              <w:marBottom w:val="0"/>
              <w:divBdr>
                <w:top w:val="none" w:sz="0" w:space="0" w:color="auto"/>
                <w:left w:val="none" w:sz="0" w:space="0" w:color="auto"/>
                <w:bottom w:val="none" w:sz="0" w:space="0" w:color="auto"/>
                <w:right w:val="none" w:sz="0" w:space="0" w:color="auto"/>
              </w:divBdr>
            </w:div>
          </w:divsChild>
        </w:div>
        <w:div w:id="1990597987">
          <w:marLeft w:val="0"/>
          <w:marRight w:val="0"/>
          <w:marTop w:val="0"/>
          <w:marBottom w:val="0"/>
          <w:divBdr>
            <w:top w:val="none" w:sz="0" w:space="0" w:color="auto"/>
            <w:left w:val="none" w:sz="0" w:space="0" w:color="auto"/>
            <w:bottom w:val="none" w:sz="0" w:space="0" w:color="auto"/>
            <w:right w:val="none" w:sz="0" w:space="0" w:color="auto"/>
          </w:divBdr>
          <w:divsChild>
            <w:div w:id="1216355782">
              <w:marLeft w:val="0"/>
              <w:marRight w:val="0"/>
              <w:marTop w:val="0"/>
              <w:marBottom w:val="0"/>
              <w:divBdr>
                <w:top w:val="none" w:sz="0" w:space="0" w:color="auto"/>
                <w:left w:val="none" w:sz="0" w:space="0" w:color="auto"/>
                <w:bottom w:val="none" w:sz="0" w:space="0" w:color="auto"/>
                <w:right w:val="none" w:sz="0" w:space="0" w:color="auto"/>
              </w:divBdr>
            </w:div>
            <w:div w:id="1256478419">
              <w:marLeft w:val="0"/>
              <w:marRight w:val="0"/>
              <w:marTop w:val="0"/>
              <w:marBottom w:val="0"/>
              <w:divBdr>
                <w:top w:val="none" w:sz="0" w:space="0" w:color="auto"/>
                <w:left w:val="none" w:sz="0" w:space="0" w:color="auto"/>
                <w:bottom w:val="none" w:sz="0" w:space="0" w:color="auto"/>
                <w:right w:val="none" w:sz="0" w:space="0" w:color="auto"/>
              </w:divBdr>
            </w:div>
          </w:divsChild>
        </w:div>
        <w:div w:id="1264143219">
          <w:marLeft w:val="0"/>
          <w:marRight w:val="0"/>
          <w:marTop w:val="0"/>
          <w:marBottom w:val="0"/>
          <w:divBdr>
            <w:top w:val="none" w:sz="0" w:space="0" w:color="auto"/>
            <w:left w:val="none" w:sz="0" w:space="0" w:color="auto"/>
            <w:bottom w:val="none" w:sz="0" w:space="0" w:color="auto"/>
            <w:right w:val="none" w:sz="0" w:space="0" w:color="auto"/>
          </w:divBdr>
          <w:divsChild>
            <w:div w:id="1931700281">
              <w:marLeft w:val="0"/>
              <w:marRight w:val="0"/>
              <w:marTop w:val="0"/>
              <w:marBottom w:val="0"/>
              <w:divBdr>
                <w:top w:val="none" w:sz="0" w:space="0" w:color="auto"/>
                <w:left w:val="none" w:sz="0" w:space="0" w:color="auto"/>
                <w:bottom w:val="none" w:sz="0" w:space="0" w:color="auto"/>
                <w:right w:val="none" w:sz="0" w:space="0" w:color="auto"/>
              </w:divBdr>
            </w:div>
            <w:div w:id="1761438833">
              <w:marLeft w:val="0"/>
              <w:marRight w:val="0"/>
              <w:marTop w:val="0"/>
              <w:marBottom w:val="0"/>
              <w:divBdr>
                <w:top w:val="none" w:sz="0" w:space="0" w:color="auto"/>
                <w:left w:val="none" w:sz="0" w:space="0" w:color="auto"/>
                <w:bottom w:val="none" w:sz="0" w:space="0" w:color="auto"/>
                <w:right w:val="none" w:sz="0" w:space="0" w:color="auto"/>
              </w:divBdr>
            </w:div>
          </w:divsChild>
        </w:div>
        <w:div w:id="115569387">
          <w:marLeft w:val="0"/>
          <w:marRight w:val="0"/>
          <w:marTop w:val="0"/>
          <w:marBottom w:val="0"/>
          <w:divBdr>
            <w:top w:val="none" w:sz="0" w:space="0" w:color="auto"/>
            <w:left w:val="none" w:sz="0" w:space="0" w:color="auto"/>
            <w:bottom w:val="none" w:sz="0" w:space="0" w:color="auto"/>
            <w:right w:val="none" w:sz="0" w:space="0" w:color="auto"/>
          </w:divBdr>
          <w:divsChild>
            <w:div w:id="130485848">
              <w:marLeft w:val="0"/>
              <w:marRight w:val="0"/>
              <w:marTop w:val="0"/>
              <w:marBottom w:val="0"/>
              <w:divBdr>
                <w:top w:val="none" w:sz="0" w:space="0" w:color="auto"/>
                <w:left w:val="none" w:sz="0" w:space="0" w:color="auto"/>
                <w:bottom w:val="none" w:sz="0" w:space="0" w:color="auto"/>
                <w:right w:val="none" w:sz="0" w:space="0" w:color="auto"/>
              </w:divBdr>
            </w:div>
            <w:div w:id="1243642872">
              <w:marLeft w:val="0"/>
              <w:marRight w:val="0"/>
              <w:marTop w:val="0"/>
              <w:marBottom w:val="0"/>
              <w:divBdr>
                <w:top w:val="none" w:sz="0" w:space="0" w:color="auto"/>
                <w:left w:val="none" w:sz="0" w:space="0" w:color="auto"/>
                <w:bottom w:val="none" w:sz="0" w:space="0" w:color="auto"/>
                <w:right w:val="none" w:sz="0" w:space="0" w:color="auto"/>
              </w:divBdr>
            </w:div>
          </w:divsChild>
        </w:div>
        <w:div w:id="1896309369">
          <w:marLeft w:val="0"/>
          <w:marRight w:val="0"/>
          <w:marTop w:val="0"/>
          <w:marBottom w:val="0"/>
          <w:divBdr>
            <w:top w:val="none" w:sz="0" w:space="0" w:color="auto"/>
            <w:left w:val="none" w:sz="0" w:space="0" w:color="auto"/>
            <w:bottom w:val="none" w:sz="0" w:space="0" w:color="auto"/>
            <w:right w:val="none" w:sz="0" w:space="0" w:color="auto"/>
          </w:divBdr>
          <w:divsChild>
            <w:div w:id="1322275215">
              <w:marLeft w:val="0"/>
              <w:marRight w:val="0"/>
              <w:marTop w:val="0"/>
              <w:marBottom w:val="0"/>
              <w:divBdr>
                <w:top w:val="none" w:sz="0" w:space="0" w:color="auto"/>
                <w:left w:val="none" w:sz="0" w:space="0" w:color="auto"/>
                <w:bottom w:val="none" w:sz="0" w:space="0" w:color="auto"/>
                <w:right w:val="none" w:sz="0" w:space="0" w:color="auto"/>
              </w:divBdr>
            </w:div>
          </w:divsChild>
        </w:div>
        <w:div w:id="328678811">
          <w:marLeft w:val="0"/>
          <w:marRight w:val="0"/>
          <w:marTop w:val="0"/>
          <w:marBottom w:val="0"/>
          <w:divBdr>
            <w:top w:val="none" w:sz="0" w:space="0" w:color="auto"/>
            <w:left w:val="none" w:sz="0" w:space="0" w:color="auto"/>
            <w:bottom w:val="none" w:sz="0" w:space="0" w:color="auto"/>
            <w:right w:val="none" w:sz="0" w:space="0" w:color="auto"/>
          </w:divBdr>
          <w:divsChild>
            <w:div w:id="1373309621">
              <w:marLeft w:val="0"/>
              <w:marRight w:val="0"/>
              <w:marTop w:val="0"/>
              <w:marBottom w:val="0"/>
              <w:divBdr>
                <w:top w:val="none" w:sz="0" w:space="0" w:color="auto"/>
                <w:left w:val="none" w:sz="0" w:space="0" w:color="auto"/>
                <w:bottom w:val="none" w:sz="0" w:space="0" w:color="auto"/>
                <w:right w:val="none" w:sz="0" w:space="0" w:color="auto"/>
              </w:divBdr>
            </w:div>
            <w:div w:id="1390767075">
              <w:marLeft w:val="0"/>
              <w:marRight w:val="0"/>
              <w:marTop w:val="0"/>
              <w:marBottom w:val="0"/>
              <w:divBdr>
                <w:top w:val="none" w:sz="0" w:space="0" w:color="auto"/>
                <w:left w:val="none" w:sz="0" w:space="0" w:color="auto"/>
                <w:bottom w:val="none" w:sz="0" w:space="0" w:color="auto"/>
                <w:right w:val="none" w:sz="0" w:space="0" w:color="auto"/>
              </w:divBdr>
            </w:div>
          </w:divsChild>
        </w:div>
        <w:div w:id="1137992572">
          <w:marLeft w:val="0"/>
          <w:marRight w:val="0"/>
          <w:marTop w:val="0"/>
          <w:marBottom w:val="0"/>
          <w:divBdr>
            <w:top w:val="none" w:sz="0" w:space="0" w:color="auto"/>
            <w:left w:val="none" w:sz="0" w:space="0" w:color="auto"/>
            <w:bottom w:val="none" w:sz="0" w:space="0" w:color="auto"/>
            <w:right w:val="none" w:sz="0" w:space="0" w:color="auto"/>
          </w:divBdr>
          <w:divsChild>
            <w:div w:id="2066637234">
              <w:marLeft w:val="0"/>
              <w:marRight w:val="0"/>
              <w:marTop w:val="0"/>
              <w:marBottom w:val="0"/>
              <w:divBdr>
                <w:top w:val="none" w:sz="0" w:space="0" w:color="auto"/>
                <w:left w:val="none" w:sz="0" w:space="0" w:color="auto"/>
                <w:bottom w:val="none" w:sz="0" w:space="0" w:color="auto"/>
                <w:right w:val="none" w:sz="0" w:space="0" w:color="auto"/>
              </w:divBdr>
            </w:div>
            <w:div w:id="501551397">
              <w:marLeft w:val="0"/>
              <w:marRight w:val="0"/>
              <w:marTop w:val="0"/>
              <w:marBottom w:val="0"/>
              <w:divBdr>
                <w:top w:val="none" w:sz="0" w:space="0" w:color="auto"/>
                <w:left w:val="none" w:sz="0" w:space="0" w:color="auto"/>
                <w:bottom w:val="none" w:sz="0" w:space="0" w:color="auto"/>
                <w:right w:val="none" w:sz="0" w:space="0" w:color="auto"/>
              </w:divBdr>
            </w:div>
          </w:divsChild>
        </w:div>
        <w:div w:id="126975662">
          <w:marLeft w:val="0"/>
          <w:marRight w:val="0"/>
          <w:marTop w:val="0"/>
          <w:marBottom w:val="0"/>
          <w:divBdr>
            <w:top w:val="none" w:sz="0" w:space="0" w:color="auto"/>
            <w:left w:val="none" w:sz="0" w:space="0" w:color="auto"/>
            <w:bottom w:val="none" w:sz="0" w:space="0" w:color="auto"/>
            <w:right w:val="none" w:sz="0" w:space="0" w:color="auto"/>
          </w:divBdr>
          <w:divsChild>
            <w:div w:id="1045713023">
              <w:marLeft w:val="0"/>
              <w:marRight w:val="0"/>
              <w:marTop w:val="0"/>
              <w:marBottom w:val="0"/>
              <w:divBdr>
                <w:top w:val="none" w:sz="0" w:space="0" w:color="auto"/>
                <w:left w:val="none" w:sz="0" w:space="0" w:color="auto"/>
                <w:bottom w:val="none" w:sz="0" w:space="0" w:color="auto"/>
                <w:right w:val="none" w:sz="0" w:space="0" w:color="auto"/>
              </w:divBdr>
            </w:div>
            <w:div w:id="1178688725">
              <w:marLeft w:val="0"/>
              <w:marRight w:val="0"/>
              <w:marTop w:val="0"/>
              <w:marBottom w:val="0"/>
              <w:divBdr>
                <w:top w:val="none" w:sz="0" w:space="0" w:color="auto"/>
                <w:left w:val="none" w:sz="0" w:space="0" w:color="auto"/>
                <w:bottom w:val="none" w:sz="0" w:space="0" w:color="auto"/>
                <w:right w:val="none" w:sz="0" w:space="0" w:color="auto"/>
              </w:divBdr>
            </w:div>
            <w:div w:id="2101415300">
              <w:marLeft w:val="0"/>
              <w:marRight w:val="0"/>
              <w:marTop w:val="0"/>
              <w:marBottom w:val="0"/>
              <w:divBdr>
                <w:top w:val="none" w:sz="0" w:space="0" w:color="auto"/>
                <w:left w:val="none" w:sz="0" w:space="0" w:color="auto"/>
                <w:bottom w:val="none" w:sz="0" w:space="0" w:color="auto"/>
                <w:right w:val="none" w:sz="0" w:space="0" w:color="auto"/>
              </w:divBdr>
            </w:div>
          </w:divsChild>
        </w:div>
        <w:div w:id="331690157">
          <w:marLeft w:val="0"/>
          <w:marRight w:val="0"/>
          <w:marTop w:val="0"/>
          <w:marBottom w:val="0"/>
          <w:divBdr>
            <w:top w:val="none" w:sz="0" w:space="0" w:color="auto"/>
            <w:left w:val="none" w:sz="0" w:space="0" w:color="auto"/>
            <w:bottom w:val="none" w:sz="0" w:space="0" w:color="auto"/>
            <w:right w:val="none" w:sz="0" w:space="0" w:color="auto"/>
          </w:divBdr>
          <w:divsChild>
            <w:div w:id="2061632766">
              <w:marLeft w:val="0"/>
              <w:marRight w:val="0"/>
              <w:marTop w:val="0"/>
              <w:marBottom w:val="0"/>
              <w:divBdr>
                <w:top w:val="none" w:sz="0" w:space="0" w:color="auto"/>
                <w:left w:val="none" w:sz="0" w:space="0" w:color="auto"/>
                <w:bottom w:val="none" w:sz="0" w:space="0" w:color="auto"/>
                <w:right w:val="none" w:sz="0" w:space="0" w:color="auto"/>
              </w:divBdr>
            </w:div>
          </w:divsChild>
        </w:div>
        <w:div w:id="1294677533">
          <w:marLeft w:val="0"/>
          <w:marRight w:val="0"/>
          <w:marTop w:val="0"/>
          <w:marBottom w:val="0"/>
          <w:divBdr>
            <w:top w:val="none" w:sz="0" w:space="0" w:color="auto"/>
            <w:left w:val="none" w:sz="0" w:space="0" w:color="auto"/>
            <w:bottom w:val="none" w:sz="0" w:space="0" w:color="auto"/>
            <w:right w:val="none" w:sz="0" w:space="0" w:color="auto"/>
          </w:divBdr>
          <w:divsChild>
            <w:div w:id="1696035840">
              <w:marLeft w:val="0"/>
              <w:marRight w:val="0"/>
              <w:marTop w:val="0"/>
              <w:marBottom w:val="0"/>
              <w:divBdr>
                <w:top w:val="none" w:sz="0" w:space="0" w:color="auto"/>
                <w:left w:val="none" w:sz="0" w:space="0" w:color="auto"/>
                <w:bottom w:val="none" w:sz="0" w:space="0" w:color="auto"/>
                <w:right w:val="none" w:sz="0" w:space="0" w:color="auto"/>
              </w:divBdr>
            </w:div>
            <w:div w:id="1617056812">
              <w:marLeft w:val="0"/>
              <w:marRight w:val="0"/>
              <w:marTop w:val="0"/>
              <w:marBottom w:val="0"/>
              <w:divBdr>
                <w:top w:val="none" w:sz="0" w:space="0" w:color="auto"/>
                <w:left w:val="none" w:sz="0" w:space="0" w:color="auto"/>
                <w:bottom w:val="none" w:sz="0" w:space="0" w:color="auto"/>
                <w:right w:val="none" w:sz="0" w:space="0" w:color="auto"/>
              </w:divBdr>
            </w:div>
          </w:divsChild>
        </w:div>
        <w:div w:id="103573792">
          <w:marLeft w:val="0"/>
          <w:marRight w:val="0"/>
          <w:marTop w:val="0"/>
          <w:marBottom w:val="0"/>
          <w:divBdr>
            <w:top w:val="none" w:sz="0" w:space="0" w:color="auto"/>
            <w:left w:val="none" w:sz="0" w:space="0" w:color="auto"/>
            <w:bottom w:val="none" w:sz="0" w:space="0" w:color="auto"/>
            <w:right w:val="none" w:sz="0" w:space="0" w:color="auto"/>
          </w:divBdr>
          <w:divsChild>
            <w:div w:id="178549124">
              <w:marLeft w:val="0"/>
              <w:marRight w:val="0"/>
              <w:marTop w:val="0"/>
              <w:marBottom w:val="0"/>
              <w:divBdr>
                <w:top w:val="none" w:sz="0" w:space="0" w:color="auto"/>
                <w:left w:val="none" w:sz="0" w:space="0" w:color="auto"/>
                <w:bottom w:val="none" w:sz="0" w:space="0" w:color="auto"/>
                <w:right w:val="none" w:sz="0" w:space="0" w:color="auto"/>
              </w:divBdr>
            </w:div>
          </w:divsChild>
        </w:div>
        <w:div w:id="1746679991">
          <w:marLeft w:val="0"/>
          <w:marRight w:val="0"/>
          <w:marTop w:val="0"/>
          <w:marBottom w:val="0"/>
          <w:divBdr>
            <w:top w:val="none" w:sz="0" w:space="0" w:color="auto"/>
            <w:left w:val="none" w:sz="0" w:space="0" w:color="auto"/>
            <w:bottom w:val="none" w:sz="0" w:space="0" w:color="auto"/>
            <w:right w:val="none" w:sz="0" w:space="0" w:color="auto"/>
          </w:divBdr>
          <w:divsChild>
            <w:div w:id="582297993">
              <w:marLeft w:val="0"/>
              <w:marRight w:val="0"/>
              <w:marTop w:val="0"/>
              <w:marBottom w:val="0"/>
              <w:divBdr>
                <w:top w:val="none" w:sz="0" w:space="0" w:color="auto"/>
                <w:left w:val="none" w:sz="0" w:space="0" w:color="auto"/>
                <w:bottom w:val="none" w:sz="0" w:space="0" w:color="auto"/>
                <w:right w:val="none" w:sz="0" w:space="0" w:color="auto"/>
              </w:divBdr>
            </w:div>
            <w:div w:id="1851868778">
              <w:marLeft w:val="0"/>
              <w:marRight w:val="0"/>
              <w:marTop w:val="0"/>
              <w:marBottom w:val="0"/>
              <w:divBdr>
                <w:top w:val="none" w:sz="0" w:space="0" w:color="auto"/>
                <w:left w:val="none" w:sz="0" w:space="0" w:color="auto"/>
                <w:bottom w:val="none" w:sz="0" w:space="0" w:color="auto"/>
                <w:right w:val="none" w:sz="0" w:space="0" w:color="auto"/>
              </w:divBdr>
            </w:div>
          </w:divsChild>
        </w:div>
        <w:div w:id="122889325">
          <w:marLeft w:val="0"/>
          <w:marRight w:val="0"/>
          <w:marTop w:val="0"/>
          <w:marBottom w:val="0"/>
          <w:divBdr>
            <w:top w:val="none" w:sz="0" w:space="0" w:color="auto"/>
            <w:left w:val="none" w:sz="0" w:space="0" w:color="auto"/>
            <w:bottom w:val="none" w:sz="0" w:space="0" w:color="auto"/>
            <w:right w:val="none" w:sz="0" w:space="0" w:color="auto"/>
          </w:divBdr>
          <w:divsChild>
            <w:div w:id="1325935269">
              <w:marLeft w:val="0"/>
              <w:marRight w:val="0"/>
              <w:marTop w:val="0"/>
              <w:marBottom w:val="0"/>
              <w:divBdr>
                <w:top w:val="none" w:sz="0" w:space="0" w:color="auto"/>
                <w:left w:val="none" w:sz="0" w:space="0" w:color="auto"/>
                <w:bottom w:val="none" w:sz="0" w:space="0" w:color="auto"/>
                <w:right w:val="none" w:sz="0" w:space="0" w:color="auto"/>
              </w:divBdr>
            </w:div>
          </w:divsChild>
        </w:div>
        <w:div w:id="1232077630">
          <w:marLeft w:val="0"/>
          <w:marRight w:val="0"/>
          <w:marTop w:val="0"/>
          <w:marBottom w:val="0"/>
          <w:divBdr>
            <w:top w:val="none" w:sz="0" w:space="0" w:color="auto"/>
            <w:left w:val="none" w:sz="0" w:space="0" w:color="auto"/>
            <w:bottom w:val="none" w:sz="0" w:space="0" w:color="auto"/>
            <w:right w:val="none" w:sz="0" w:space="0" w:color="auto"/>
          </w:divBdr>
          <w:divsChild>
            <w:div w:id="39483342">
              <w:marLeft w:val="0"/>
              <w:marRight w:val="0"/>
              <w:marTop w:val="0"/>
              <w:marBottom w:val="0"/>
              <w:divBdr>
                <w:top w:val="none" w:sz="0" w:space="0" w:color="auto"/>
                <w:left w:val="none" w:sz="0" w:space="0" w:color="auto"/>
                <w:bottom w:val="none" w:sz="0" w:space="0" w:color="auto"/>
                <w:right w:val="none" w:sz="0" w:space="0" w:color="auto"/>
              </w:divBdr>
            </w:div>
          </w:divsChild>
        </w:div>
        <w:div w:id="1613779783">
          <w:marLeft w:val="0"/>
          <w:marRight w:val="0"/>
          <w:marTop w:val="0"/>
          <w:marBottom w:val="0"/>
          <w:divBdr>
            <w:top w:val="none" w:sz="0" w:space="0" w:color="auto"/>
            <w:left w:val="none" w:sz="0" w:space="0" w:color="auto"/>
            <w:bottom w:val="none" w:sz="0" w:space="0" w:color="auto"/>
            <w:right w:val="none" w:sz="0" w:space="0" w:color="auto"/>
          </w:divBdr>
          <w:divsChild>
            <w:div w:id="1799684498">
              <w:marLeft w:val="0"/>
              <w:marRight w:val="0"/>
              <w:marTop w:val="0"/>
              <w:marBottom w:val="0"/>
              <w:divBdr>
                <w:top w:val="none" w:sz="0" w:space="0" w:color="auto"/>
                <w:left w:val="none" w:sz="0" w:space="0" w:color="auto"/>
                <w:bottom w:val="none" w:sz="0" w:space="0" w:color="auto"/>
                <w:right w:val="none" w:sz="0" w:space="0" w:color="auto"/>
              </w:divBdr>
            </w:div>
            <w:div w:id="1473520114">
              <w:marLeft w:val="0"/>
              <w:marRight w:val="0"/>
              <w:marTop w:val="0"/>
              <w:marBottom w:val="0"/>
              <w:divBdr>
                <w:top w:val="none" w:sz="0" w:space="0" w:color="auto"/>
                <w:left w:val="none" w:sz="0" w:space="0" w:color="auto"/>
                <w:bottom w:val="none" w:sz="0" w:space="0" w:color="auto"/>
                <w:right w:val="none" w:sz="0" w:space="0" w:color="auto"/>
              </w:divBdr>
            </w:div>
          </w:divsChild>
        </w:div>
        <w:div w:id="459034928">
          <w:marLeft w:val="0"/>
          <w:marRight w:val="0"/>
          <w:marTop w:val="0"/>
          <w:marBottom w:val="0"/>
          <w:divBdr>
            <w:top w:val="none" w:sz="0" w:space="0" w:color="auto"/>
            <w:left w:val="none" w:sz="0" w:space="0" w:color="auto"/>
            <w:bottom w:val="none" w:sz="0" w:space="0" w:color="auto"/>
            <w:right w:val="none" w:sz="0" w:space="0" w:color="auto"/>
          </w:divBdr>
          <w:divsChild>
            <w:div w:id="1992902338">
              <w:marLeft w:val="0"/>
              <w:marRight w:val="0"/>
              <w:marTop w:val="0"/>
              <w:marBottom w:val="0"/>
              <w:divBdr>
                <w:top w:val="none" w:sz="0" w:space="0" w:color="auto"/>
                <w:left w:val="none" w:sz="0" w:space="0" w:color="auto"/>
                <w:bottom w:val="none" w:sz="0" w:space="0" w:color="auto"/>
                <w:right w:val="none" w:sz="0" w:space="0" w:color="auto"/>
              </w:divBdr>
            </w:div>
          </w:divsChild>
        </w:div>
        <w:div w:id="860437961">
          <w:marLeft w:val="0"/>
          <w:marRight w:val="0"/>
          <w:marTop w:val="0"/>
          <w:marBottom w:val="0"/>
          <w:divBdr>
            <w:top w:val="none" w:sz="0" w:space="0" w:color="auto"/>
            <w:left w:val="none" w:sz="0" w:space="0" w:color="auto"/>
            <w:bottom w:val="none" w:sz="0" w:space="0" w:color="auto"/>
            <w:right w:val="none" w:sz="0" w:space="0" w:color="auto"/>
          </w:divBdr>
          <w:divsChild>
            <w:div w:id="1121339934">
              <w:marLeft w:val="0"/>
              <w:marRight w:val="0"/>
              <w:marTop w:val="0"/>
              <w:marBottom w:val="0"/>
              <w:divBdr>
                <w:top w:val="none" w:sz="0" w:space="0" w:color="auto"/>
                <w:left w:val="none" w:sz="0" w:space="0" w:color="auto"/>
                <w:bottom w:val="none" w:sz="0" w:space="0" w:color="auto"/>
                <w:right w:val="none" w:sz="0" w:space="0" w:color="auto"/>
              </w:divBdr>
            </w:div>
            <w:div w:id="71583480">
              <w:marLeft w:val="0"/>
              <w:marRight w:val="0"/>
              <w:marTop w:val="0"/>
              <w:marBottom w:val="0"/>
              <w:divBdr>
                <w:top w:val="none" w:sz="0" w:space="0" w:color="auto"/>
                <w:left w:val="none" w:sz="0" w:space="0" w:color="auto"/>
                <w:bottom w:val="none" w:sz="0" w:space="0" w:color="auto"/>
                <w:right w:val="none" w:sz="0" w:space="0" w:color="auto"/>
              </w:divBdr>
            </w:div>
            <w:div w:id="789976854">
              <w:marLeft w:val="0"/>
              <w:marRight w:val="0"/>
              <w:marTop w:val="0"/>
              <w:marBottom w:val="0"/>
              <w:divBdr>
                <w:top w:val="none" w:sz="0" w:space="0" w:color="auto"/>
                <w:left w:val="none" w:sz="0" w:space="0" w:color="auto"/>
                <w:bottom w:val="none" w:sz="0" w:space="0" w:color="auto"/>
                <w:right w:val="none" w:sz="0" w:space="0" w:color="auto"/>
              </w:divBdr>
            </w:div>
          </w:divsChild>
        </w:div>
        <w:div w:id="1188715009">
          <w:marLeft w:val="0"/>
          <w:marRight w:val="0"/>
          <w:marTop w:val="0"/>
          <w:marBottom w:val="0"/>
          <w:divBdr>
            <w:top w:val="none" w:sz="0" w:space="0" w:color="auto"/>
            <w:left w:val="none" w:sz="0" w:space="0" w:color="auto"/>
            <w:bottom w:val="none" w:sz="0" w:space="0" w:color="auto"/>
            <w:right w:val="none" w:sz="0" w:space="0" w:color="auto"/>
          </w:divBdr>
          <w:divsChild>
            <w:div w:id="1809392042">
              <w:marLeft w:val="0"/>
              <w:marRight w:val="0"/>
              <w:marTop w:val="0"/>
              <w:marBottom w:val="0"/>
              <w:divBdr>
                <w:top w:val="none" w:sz="0" w:space="0" w:color="auto"/>
                <w:left w:val="none" w:sz="0" w:space="0" w:color="auto"/>
                <w:bottom w:val="none" w:sz="0" w:space="0" w:color="auto"/>
                <w:right w:val="none" w:sz="0" w:space="0" w:color="auto"/>
              </w:divBdr>
            </w:div>
            <w:div w:id="450981314">
              <w:marLeft w:val="0"/>
              <w:marRight w:val="0"/>
              <w:marTop w:val="0"/>
              <w:marBottom w:val="0"/>
              <w:divBdr>
                <w:top w:val="none" w:sz="0" w:space="0" w:color="auto"/>
                <w:left w:val="none" w:sz="0" w:space="0" w:color="auto"/>
                <w:bottom w:val="none" w:sz="0" w:space="0" w:color="auto"/>
                <w:right w:val="none" w:sz="0" w:space="0" w:color="auto"/>
              </w:divBdr>
            </w:div>
          </w:divsChild>
        </w:div>
        <w:div w:id="1554003523">
          <w:marLeft w:val="0"/>
          <w:marRight w:val="0"/>
          <w:marTop w:val="0"/>
          <w:marBottom w:val="0"/>
          <w:divBdr>
            <w:top w:val="none" w:sz="0" w:space="0" w:color="auto"/>
            <w:left w:val="none" w:sz="0" w:space="0" w:color="auto"/>
            <w:bottom w:val="none" w:sz="0" w:space="0" w:color="auto"/>
            <w:right w:val="none" w:sz="0" w:space="0" w:color="auto"/>
          </w:divBdr>
          <w:divsChild>
            <w:div w:id="50619898">
              <w:marLeft w:val="0"/>
              <w:marRight w:val="0"/>
              <w:marTop w:val="0"/>
              <w:marBottom w:val="0"/>
              <w:divBdr>
                <w:top w:val="none" w:sz="0" w:space="0" w:color="auto"/>
                <w:left w:val="none" w:sz="0" w:space="0" w:color="auto"/>
                <w:bottom w:val="none" w:sz="0" w:space="0" w:color="auto"/>
                <w:right w:val="none" w:sz="0" w:space="0" w:color="auto"/>
              </w:divBdr>
            </w:div>
          </w:divsChild>
        </w:div>
        <w:div w:id="934560247">
          <w:marLeft w:val="0"/>
          <w:marRight w:val="0"/>
          <w:marTop w:val="0"/>
          <w:marBottom w:val="0"/>
          <w:divBdr>
            <w:top w:val="none" w:sz="0" w:space="0" w:color="auto"/>
            <w:left w:val="none" w:sz="0" w:space="0" w:color="auto"/>
            <w:bottom w:val="none" w:sz="0" w:space="0" w:color="auto"/>
            <w:right w:val="none" w:sz="0" w:space="0" w:color="auto"/>
          </w:divBdr>
          <w:divsChild>
            <w:div w:id="778138492">
              <w:marLeft w:val="0"/>
              <w:marRight w:val="0"/>
              <w:marTop w:val="0"/>
              <w:marBottom w:val="0"/>
              <w:divBdr>
                <w:top w:val="none" w:sz="0" w:space="0" w:color="auto"/>
                <w:left w:val="none" w:sz="0" w:space="0" w:color="auto"/>
                <w:bottom w:val="none" w:sz="0" w:space="0" w:color="auto"/>
                <w:right w:val="none" w:sz="0" w:space="0" w:color="auto"/>
              </w:divBdr>
            </w:div>
            <w:div w:id="2067609188">
              <w:marLeft w:val="0"/>
              <w:marRight w:val="0"/>
              <w:marTop w:val="0"/>
              <w:marBottom w:val="0"/>
              <w:divBdr>
                <w:top w:val="none" w:sz="0" w:space="0" w:color="auto"/>
                <w:left w:val="none" w:sz="0" w:space="0" w:color="auto"/>
                <w:bottom w:val="none" w:sz="0" w:space="0" w:color="auto"/>
                <w:right w:val="none" w:sz="0" w:space="0" w:color="auto"/>
              </w:divBdr>
            </w:div>
          </w:divsChild>
        </w:div>
        <w:div w:id="1593660198">
          <w:marLeft w:val="0"/>
          <w:marRight w:val="0"/>
          <w:marTop w:val="0"/>
          <w:marBottom w:val="0"/>
          <w:divBdr>
            <w:top w:val="none" w:sz="0" w:space="0" w:color="auto"/>
            <w:left w:val="none" w:sz="0" w:space="0" w:color="auto"/>
            <w:bottom w:val="none" w:sz="0" w:space="0" w:color="auto"/>
            <w:right w:val="none" w:sz="0" w:space="0" w:color="auto"/>
          </w:divBdr>
          <w:divsChild>
            <w:div w:id="760031444">
              <w:marLeft w:val="0"/>
              <w:marRight w:val="0"/>
              <w:marTop w:val="0"/>
              <w:marBottom w:val="0"/>
              <w:divBdr>
                <w:top w:val="none" w:sz="0" w:space="0" w:color="auto"/>
                <w:left w:val="none" w:sz="0" w:space="0" w:color="auto"/>
                <w:bottom w:val="none" w:sz="0" w:space="0" w:color="auto"/>
                <w:right w:val="none" w:sz="0" w:space="0" w:color="auto"/>
              </w:divBdr>
            </w:div>
            <w:div w:id="1714840021">
              <w:marLeft w:val="0"/>
              <w:marRight w:val="0"/>
              <w:marTop w:val="0"/>
              <w:marBottom w:val="0"/>
              <w:divBdr>
                <w:top w:val="none" w:sz="0" w:space="0" w:color="auto"/>
                <w:left w:val="none" w:sz="0" w:space="0" w:color="auto"/>
                <w:bottom w:val="none" w:sz="0" w:space="0" w:color="auto"/>
                <w:right w:val="none" w:sz="0" w:space="0" w:color="auto"/>
              </w:divBdr>
            </w:div>
          </w:divsChild>
        </w:div>
        <w:div w:id="1950307853">
          <w:marLeft w:val="0"/>
          <w:marRight w:val="0"/>
          <w:marTop w:val="0"/>
          <w:marBottom w:val="0"/>
          <w:divBdr>
            <w:top w:val="none" w:sz="0" w:space="0" w:color="auto"/>
            <w:left w:val="none" w:sz="0" w:space="0" w:color="auto"/>
            <w:bottom w:val="none" w:sz="0" w:space="0" w:color="auto"/>
            <w:right w:val="none" w:sz="0" w:space="0" w:color="auto"/>
          </w:divBdr>
          <w:divsChild>
            <w:div w:id="58679380">
              <w:marLeft w:val="0"/>
              <w:marRight w:val="0"/>
              <w:marTop w:val="0"/>
              <w:marBottom w:val="0"/>
              <w:divBdr>
                <w:top w:val="none" w:sz="0" w:space="0" w:color="auto"/>
                <w:left w:val="none" w:sz="0" w:space="0" w:color="auto"/>
                <w:bottom w:val="none" w:sz="0" w:space="0" w:color="auto"/>
                <w:right w:val="none" w:sz="0" w:space="0" w:color="auto"/>
              </w:divBdr>
            </w:div>
            <w:div w:id="463080969">
              <w:marLeft w:val="0"/>
              <w:marRight w:val="0"/>
              <w:marTop w:val="0"/>
              <w:marBottom w:val="0"/>
              <w:divBdr>
                <w:top w:val="none" w:sz="0" w:space="0" w:color="auto"/>
                <w:left w:val="none" w:sz="0" w:space="0" w:color="auto"/>
                <w:bottom w:val="none" w:sz="0" w:space="0" w:color="auto"/>
                <w:right w:val="none" w:sz="0" w:space="0" w:color="auto"/>
              </w:divBdr>
            </w:div>
            <w:div w:id="50426007">
              <w:marLeft w:val="0"/>
              <w:marRight w:val="0"/>
              <w:marTop w:val="0"/>
              <w:marBottom w:val="0"/>
              <w:divBdr>
                <w:top w:val="none" w:sz="0" w:space="0" w:color="auto"/>
                <w:left w:val="none" w:sz="0" w:space="0" w:color="auto"/>
                <w:bottom w:val="none" w:sz="0" w:space="0" w:color="auto"/>
                <w:right w:val="none" w:sz="0" w:space="0" w:color="auto"/>
              </w:divBdr>
            </w:div>
            <w:div w:id="1851723383">
              <w:marLeft w:val="0"/>
              <w:marRight w:val="0"/>
              <w:marTop w:val="0"/>
              <w:marBottom w:val="0"/>
              <w:divBdr>
                <w:top w:val="none" w:sz="0" w:space="0" w:color="auto"/>
                <w:left w:val="none" w:sz="0" w:space="0" w:color="auto"/>
                <w:bottom w:val="none" w:sz="0" w:space="0" w:color="auto"/>
                <w:right w:val="none" w:sz="0" w:space="0" w:color="auto"/>
              </w:divBdr>
            </w:div>
            <w:div w:id="1724909835">
              <w:marLeft w:val="0"/>
              <w:marRight w:val="0"/>
              <w:marTop w:val="0"/>
              <w:marBottom w:val="0"/>
              <w:divBdr>
                <w:top w:val="none" w:sz="0" w:space="0" w:color="auto"/>
                <w:left w:val="none" w:sz="0" w:space="0" w:color="auto"/>
                <w:bottom w:val="none" w:sz="0" w:space="0" w:color="auto"/>
                <w:right w:val="none" w:sz="0" w:space="0" w:color="auto"/>
              </w:divBdr>
            </w:div>
            <w:div w:id="1684017892">
              <w:marLeft w:val="0"/>
              <w:marRight w:val="0"/>
              <w:marTop w:val="0"/>
              <w:marBottom w:val="0"/>
              <w:divBdr>
                <w:top w:val="none" w:sz="0" w:space="0" w:color="auto"/>
                <w:left w:val="none" w:sz="0" w:space="0" w:color="auto"/>
                <w:bottom w:val="none" w:sz="0" w:space="0" w:color="auto"/>
                <w:right w:val="none" w:sz="0" w:space="0" w:color="auto"/>
              </w:divBdr>
            </w:div>
            <w:div w:id="1191912280">
              <w:marLeft w:val="0"/>
              <w:marRight w:val="0"/>
              <w:marTop w:val="0"/>
              <w:marBottom w:val="0"/>
              <w:divBdr>
                <w:top w:val="none" w:sz="0" w:space="0" w:color="auto"/>
                <w:left w:val="none" w:sz="0" w:space="0" w:color="auto"/>
                <w:bottom w:val="none" w:sz="0" w:space="0" w:color="auto"/>
                <w:right w:val="none" w:sz="0" w:space="0" w:color="auto"/>
              </w:divBdr>
            </w:div>
            <w:div w:id="1869945962">
              <w:marLeft w:val="0"/>
              <w:marRight w:val="0"/>
              <w:marTop w:val="0"/>
              <w:marBottom w:val="0"/>
              <w:divBdr>
                <w:top w:val="none" w:sz="0" w:space="0" w:color="auto"/>
                <w:left w:val="none" w:sz="0" w:space="0" w:color="auto"/>
                <w:bottom w:val="none" w:sz="0" w:space="0" w:color="auto"/>
                <w:right w:val="none" w:sz="0" w:space="0" w:color="auto"/>
              </w:divBdr>
            </w:div>
            <w:div w:id="272055665">
              <w:marLeft w:val="0"/>
              <w:marRight w:val="0"/>
              <w:marTop w:val="0"/>
              <w:marBottom w:val="0"/>
              <w:divBdr>
                <w:top w:val="none" w:sz="0" w:space="0" w:color="auto"/>
                <w:left w:val="none" w:sz="0" w:space="0" w:color="auto"/>
                <w:bottom w:val="none" w:sz="0" w:space="0" w:color="auto"/>
                <w:right w:val="none" w:sz="0" w:space="0" w:color="auto"/>
              </w:divBdr>
            </w:div>
            <w:div w:id="826556139">
              <w:marLeft w:val="0"/>
              <w:marRight w:val="0"/>
              <w:marTop w:val="0"/>
              <w:marBottom w:val="0"/>
              <w:divBdr>
                <w:top w:val="none" w:sz="0" w:space="0" w:color="auto"/>
                <w:left w:val="none" w:sz="0" w:space="0" w:color="auto"/>
                <w:bottom w:val="none" w:sz="0" w:space="0" w:color="auto"/>
                <w:right w:val="none" w:sz="0" w:space="0" w:color="auto"/>
              </w:divBdr>
            </w:div>
            <w:div w:id="1395663719">
              <w:marLeft w:val="0"/>
              <w:marRight w:val="0"/>
              <w:marTop w:val="0"/>
              <w:marBottom w:val="0"/>
              <w:divBdr>
                <w:top w:val="none" w:sz="0" w:space="0" w:color="auto"/>
                <w:left w:val="none" w:sz="0" w:space="0" w:color="auto"/>
                <w:bottom w:val="none" w:sz="0" w:space="0" w:color="auto"/>
                <w:right w:val="none" w:sz="0" w:space="0" w:color="auto"/>
              </w:divBdr>
            </w:div>
            <w:div w:id="963775839">
              <w:marLeft w:val="0"/>
              <w:marRight w:val="0"/>
              <w:marTop w:val="0"/>
              <w:marBottom w:val="0"/>
              <w:divBdr>
                <w:top w:val="none" w:sz="0" w:space="0" w:color="auto"/>
                <w:left w:val="none" w:sz="0" w:space="0" w:color="auto"/>
                <w:bottom w:val="none" w:sz="0" w:space="0" w:color="auto"/>
                <w:right w:val="none" w:sz="0" w:space="0" w:color="auto"/>
              </w:divBdr>
            </w:div>
          </w:divsChild>
        </w:div>
        <w:div w:id="1254630229">
          <w:marLeft w:val="0"/>
          <w:marRight w:val="0"/>
          <w:marTop w:val="0"/>
          <w:marBottom w:val="0"/>
          <w:divBdr>
            <w:top w:val="none" w:sz="0" w:space="0" w:color="auto"/>
            <w:left w:val="none" w:sz="0" w:space="0" w:color="auto"/>
            <w:bottom w:val="none" w:sz="0" w:space="0" w:color="auto"/>
            <w:right w:val="none" w:sz="0" w:space="0" w:color="auto"/>
          </w:divBdr>
          <w:divsChild>
            <w:div w:id="1681857882">
              <w:marLeft w:val="0"/>
              <w:marRight w:val="0"/>
              <w:marTop w:val="0"/>
              <w:marBottom w:val="0"/>
              <w:divBdr>
                <w:top w:val="none" w:sz="0" w:space="0" w:color="auto"/>
                <w:left w:val="none" w:sz="0" w:space="0" w:color="auto"/>
                <w:bottom w:val="none" w:sz="0" w:space="0" w:color="auto"/>
                <w:right w:val="none" w:sz="0" w:space="0" w:color="auto"/>
              </w:divBdr>
            </w:div>
            <w:div w:id="542403281">
              <w:marLeft w:val="0"/>
              <w:marRight w:val="0"/>
              <w:marTop w:val="0"/>
              <w:marBottom w:val="0"/>
              <w:divBdr>
                <w:top w:val="none" w:sz="0" w:space="0" w:color="auto"/>
                <w:left w:val="none" w:sz="0" w:space="0" w:color="auto"/>
                <w:bottom w:val="none" w:sz="0" w:space="0" w:color="auto"/>
                <w:right w:val="none" w:sz="0" w:space="0" w:color="auto"/>
              </w:divBdr>
            </w:div>
            <w:div w:id="2124575408">
              <w:marLeft w:val="0"/>
              <w:marRight w:val="0"/>
              <w:marTop w:val="0"/>
              <w:marBottom w:val="0"/>
              <w:divBdr>
                <w:top w:val="none" w:sz="0" w:space="0" w:color="auto"/>
                <w:left w:val="none" w:sz="0" w:space="0" w:color="auto"/>
                <w:bottom w:val="none" w:sz="0" w:space="0" w:color="auto"/>
                <w:right w:val="none" w:sz="0" w:space="0" w:color="auto"/>
              </w:divBdr>
            </w:div>
            <w:div w:id="1989818557">
              <w:marLeft w:val="0"/>
              <w:marRight w:val="0"/>
              <w:marTop w:val="0"/>
              <w:marBottom w:val="0"/>
              <w:divBdr>
                <w:top w:val="none" w:sz="0" w:space="0" w:color="auto"/>
                <w:left w:val="none" w:sz="0" w:space="0" w:color="auto"/>
                <w:bottom w:val="none" w:sz="0" w:space="0" w:color="auto"/>
                <w:right w:val="none" w:sz="0" w:space="0" w:color="auto"/>
              </w:divBdr>
            </w:div>
          </w:divsChild>
        </w:div>
        <w:div w:id="1651402896">
          <w:marLeft w:val="0"/>
          <w:marRight w:val="0"/>
          <w:marTop w:val="0"/>
          <w:marBottom w:val="0"/>
          <w:divBdr>
            <w:top w:val="none" w:sz="0" w:space="0" w:color="auto"/>
            <w:left w:val="none" w:sz="0" w:space="0" w:color="auto"/>
            <w:bottom w:val="none" w:sz="0" w:space="0" w:color="auto"/>
            <w:right w:val="none" w:sz="0" w:space="0" w:color="auto"/>
          </w:divBdr>
          <w:divsChild>
            <w:div w:id="390924564">
              <w:marLeft w:val="0"/>
              <w:marRight w:val="0"/>
              <w:marTop w:val="0"/>
              <w:marBottom w:val="0"/>
              <w:divBdr>
                <w:top w:val="none" w:sz="0" w:space="0" w:color="auto"/>
                <w:left w:val="none" w:sz="0" w:space="0" w:color="auto"/>
                <w:bottom w:val="none" w:sz="0" w:space="0" w:color="auto"/>
                <w:right w:val="none" w:sz="0" w:space="0" w:color="auto"/>
              </w:divBdr>
            </w:div>
            <w:div w:id="1050568073">
              <w:marLeft w:val="0"/>
              <w:marRight w:val="0"/>
              <w:marTop w:val="0"/>
              <w:marBottom w:val="0"/>
              <w:divBdr>
                <w:top w:val="none" w:sz="0" w:space="0" w:color="auto"/>
                <w:left w:val="none" w:sz="0" w:space="0" w:color="auto"/>
                <w:bottom w:val="none" w:sz="0" w:space="0" w:color="auto"/>
                <w:right w:val="none" w:sz="0" w:space="0" w:color="auto"/>
              </w:divBdr>
            </w:div>
          </w:divsChild>
        </w:div>
        <w:div w:id="2073503525">
          <w:marLeft w:val="0"/>
          <w:marRight w:val="0"/>
          <w:marTop w:val="0"/>
          <w:marBottom w:val="0"/>
          <w:divBdr>
            <w:top w:val="none" w:sz="0" w:space="0" w:color="auto"/>
            <w:left w:val="none" w:sz="0" w:space="0" w:color="auto"/>
            <w:bottom w:val="none" w:sz="0" w:space="0" w:color="auto"/>
            <w:right w:val="none" w:sz="0" w:space="0" w:color="auto"/>
          </w:divBdr>
          <w:divsChild>
            <w:div w:id="2093315113">
              <w:marLeft w:val="0"/>
              <w:marRight w:val="0"/>
              <w:marTop w:val="0"/>
              <w:marBottom w:val="0"/>
              <w:divBdr>
                <w:top w:val="none" w:sz="0" w:space="0" w:color="auto"/>
                <w:left w:val="none" w:sz="0" w:space="0" w:color="auto"/>
                <w:bottom w:val="none" w:sz="0" w:space="0" w:color="auto"/>
                <w:right w:val="none" w:sz="0" w:space="0" w:color="auto"/>
              </w:divBdr>
            </w:div>
          </w:divsChild>
        </w:div>
        <w:div w:id="2028631145">
          <w:marLeft w:val="0"/>
          <w:marRight w:val="0"/>
          <w:marTop w:val="0"/>
          <w:marBottom w:val="0"/>
          <w:divBdr>
            <w:top w:val="none" w:sz="0" w:space="0" w:color="auto"/>
            <w:left w:val="none" w:sz="0" w:space="0" w:color="auto"/>
            <w:bottom w:val="none" w:sz="0" w:space="0" w:color="auto"/>
            <w:right w:val="none" w:sz="0" w:space="0" w:color="auto"/>
          </w:divBdr>
          <w:divsChild>
            <w:div w:id="1337150474">
              <w:marLeft w:val="0"/>
              <w:marRight w:val="0"/>
              <w:marTop w:val="0"/>
              <w:marBottom w:val="0"/>
              <w:divBdr>
                <w:top w:val="none" w:sz="0" w:space="0" w:color="auto"/>
                <w:left w:val="none" w:sz="0" w:space="0" w:color="auto"/>
                <w:bottom w:val="none" w:sz="0" w:space="0" w:color="auto"/>
                <w:right w:val="none" w:sz="0" w:space="0" w:color="auto"/>
              </w:divBdr>
            </w:div>
            <w:div w:id="1182403607">
              <w:marLeft w:val="0"/>
              <w:marRight w:val="0"/>
              <w:marTop w:val="0"/>
              <w:marBottom w:val="0"/>
              <w:divBdr>
                <w:top w:val="none" w:sz="0" w:space="0" w:color="auto"/>
                <w:left w:val="none" w:sz="0" w:space="0" w:color="auto"/>
                <w:bottom w:val="none" w:sz="0" w:space="0" w:color="auto"/>
                <w:right w:val="none" w:sz="0" w:space="0" w:color="auto"/>
              </w:divBdr>
            </w:div>
            <w:div w:id="1782529884">
              <w:marLeft w:val="0"/>
              <w:marRight w:val="0"/>
              <w:marTop w:val="0"/>
              <w:marBottom w:val="0"/>
              <w:divBdr>
                <w:top w:val="none" w:sz="0" w:space="0" w:color="auto"/>
                <w:left w:val="none" w:sz="0" w:space="0" w:color="auto"/>
                <w:bottom w:val="none" w:sz="0" w:space="0" w:color="auto"/>
                <w:right w:val="none" w:sz="0" w:space="0" w:color="auto"/>
              </w:divBdr>
            </w:div>
            <w:div w:id="1392313779">
              <w:marLeft w:val="0"/>
              <w:marRight w:val="0"/>
              <w:marTop w:val="0"/>
              <w:marBottom w:val="0"/>
              <w:divBdr>
                <w:top w:val="none" w:sz="0" w:space="0" w:color="auto"/>
                <w:left w:val="none" w:sz="0" w:space="0" w:color="auto"/>
                <w:bottom w:val="none" w:sz="0" w:space="0" w:color="auto"/>
                <w:right w:val="none" w:sz="0" w:space="0" w:color="auto"/>
              </w:divBdr>
            </w:div>
            <w:div w:id="843283742">
              <w:marLeft w:val="0"/>
              <w:marRight w:val="0"/>
              <w:marTop w:val="0"/>
              <w:marBottom w:val="0"/>
              <w:divBdr>
                <w:top w:val="none" w:sz="0" w:space="0" w:color="auto"/>
                <w:left w:val="none" w:sz="0" w:space="0" w:color="auto"/>
                <w:bottom w:val="none" w:sz="0" w:space="0" w:color="auto"/>
                <w:right w:val="none" w:sz="0" w:space="0" w:color="auto"/>
              </w:divBdr>
            </w:div>
            <w:div w:id="79253063">
              <w:marLeft w:val="0"/>
              <w:marRight w:val="0"/>
              <w:marTop w:val="0"/>
              <w:marBottom w:val="0"/>
              <w:divBdr>
                <w:top w:val="none" w:sz="0" w:space="0" w:color="auto"/>
                <w:left w:val="none" w:sz="0" w:space="0" w:color="auto"/>
                <w:bottom w:val="none" w:sz="0" w:space="0" w:color="auto"/>
                <w:right w:val="none" w:sz="0" w:space="0" w:color="auto"/>
              </w:divBdr>
            </w:div>
            <w:div w:id="343555885">
              <w:marLeft w:val="0"/>
              <w:marRight w:val="0"/>
              <w:marTop w:val="0"/>
              <w:marBottom w:val="0"/>
              <w:divBdr>
                <w:top w:val="none" w:sz="0" w:space="0" w:color="auto"/>
                <w:left w:val="none" w:sz="0" w:space="0" w:color="auto"/>
                <w:bottom w:val="none" w:sz="0" w:space="0" w:color="auto"/>
                <w:right w:val="none" w:sz="0" w:space="0" w:color="auto"/>
              </w:divBdr>
            </w:div>
            <w:div w:id="1116556820">
              <w:marLeft w:val="0"/>
              <w:marRight w:val="0"/>
              <w:marTop w:val="0"/>
              <w:marBottom w:val="0"/>
              <w:divBdr>
                <w:top w:val="none" w:sz="0" w:space="0" w:color="auto"/>
                <w:left w:val="none" w:sz="0" w:space="0" w:color="auto"/>
                <w:bottom w:val="none" w:sz="0" w:space="0" w:color="auto"/>
                <w:right w:val="none" w:sz="0" w:space="0" w:color="auto"/>
              </w:divBdr>
            </w:div>
          </w:divsChild>
        </w:div>
        <w:div w:id="412319388">
          <w:marLeft w:val="0"/>
          <w:marRight w:val="0"/>
          <w:marTop w:val="0"/>
          <w:marBottom w:val="0"/>
          <w:divBdr>
            <w:top w:val="none" w:sz="0" w:space="0" w:color="auto"/>
            <w:left w:val="none" w:sz="0" w:space="0" w:color="auto"/>
            <w:bottom w:val="none" w:sz="0" w:space="0" w:color="auto"/>
            <w:right w:val="none" w:sz="0" w:space="0" w:color="auto"/>
          </w:divBdr>
          <w:divsChild>
            <w:div w:id="174732539">
              <w:marLeft w:val="0"/>
              <w:marRight w:val="0"/>
              <w:marTop w:val="0"/>
              <w:marBottom w:val="0"/>
              <w:divBdr>
                <w:top w:val="none" w:sz="0" w:space="0" w:color="auto"/>
                <w:left w:val="none" w:sz="0" w:space="0" w:color="auto"/>
                <w:bottom w:val="none" w:sz="0" w:space="0" w:color="auto"/>
                <w:right w:val="none" w:sz="0" w:space="0" w:color="auto"/>
              </w:divBdr>
            </w:div>
            <w:div w:id="262347461">
              <w:marLeft w:val="0"/>
              <w:marRight w:val="0"/>
              <w:marTop w:val="0"/>
              <w:marBottom w:val="0"/>
              <w:divBdr>
                <w:top w:val="none" w:sz="0" w:space="0" w:color="auto"/>
                <w:left w:val="none" w:sz="0" w:space="0" w:color="auto"/>
                <w:bottom w:val="none" w:sz="0" w:space="0" w:color="auto"/>
                <w:right w:val="none" w:sz="0" w:space="0" w:color="auto"/>
              </w:divBdr>
            </w:div>
          </w:divsChild>
        </w:div>
        <w:div w:id="1528830793">
          <w:marLeft w:val="0"/>
          <w:marRight w:val="0"/>
          <w:marTop w:val="0"/>
          <w:marBottom w:val="0"/>
          <w:divBdr>
            <w:top w:val="none" w:sz="0" w:space="0" w:color="auto"/>
            <w:left w:val="none" w:sz="0" w:space="0" w:color="auto"/>
            <w:bottom w:val="none" w:sz="0" w:space="0" w:color="auto"/>
            <w:right w:val="none" w:sz="0" w:space="0" w:color="auto"/>
          </w:divBdr>
          <w:divsChild>
            <w:div w:id="1243101490">
              <w:marLeft w:val="0"/>
              <w:marRight w:val="0"/>
              <w:marTop w:val="0"/>
              <w:marBottom w:val="0"/>
              <w:divBdr>
                <w:top w:val="none" w:sz="0" w:space="0" w:color="auto"/>
                <w:left w:val="none" w:sz="0" w:space="0" w:color="auto"/>
                <w:bottom w:val="none" w:sz="0" w:space="0" w:color="auto"/>
                <w:right w:val="none" w:sz="0" w:space="0" w:color="auto"/>
              </w:divBdr>
            </w:div>
          </w:divsChild>
        </w:div>
        <w:div w:id="1933933300">
          <w:marLeft w:val="0"/>
          <w:marRight w:val="0"/>
          <w:marTop w:val="0"/>
          <w:marBottom w:val="0"/>
          <w:divBdr>
            <w:top w:val="none" w:sz="0" w:space="0" w:color="auto"/>
            <w:left w:val="none" w:sz="0" w:space="0" w:color="auto"/>
            <w:bottom w:val="none" w:sz="0" w:space="0" w:color="auto"/>
            <w:right w:val="none" w:sz="0" w:space="0" w:color="auto"/>
          </w:divBdr>
          <w:divsChild>
            <w:div w:id="1603953172">
              <w:marLeft w:val="0"/>
              <w:marRight w:val="0"/>
              <w:marTop w:val="0"/>
              <w:marBottom w:val="0"/>
              <w:divBdr>
                <w:top w:val="none" w:sz="0" w:space="0" w:color="auto"/>
                <w:left w:val="none" w:sz="0" w:space="0" w:color="auto"/>
                <w:bottom w:val="none" w:sz="0" w:space="0" w:color="auto"/>
                <w:right w:val="none" w:sz="0" w:space="0" w:color="auto"/>
              </w:divBdr>
            </w:div>
            <w:div w:id="1355577551">
              <w:marLeft w:val="0"/>
              <w:marRight w:val="0"/>
              <w:marTop w:val="0"/>
              <w:marBottom w:val="0"/>
              <w:divBdr>
                <w:top w:val="none" w:sz="0" w:space="0" w:color="auto"/>
                <w:left w:val="none" w:sz="0" w:space="0" w:color="auto"/>
                <w:bottom w:val="none" w:sz="0" w:space="0" w:color="auto"/>
                <w:right w:val="none" w:sz="0" w:space="0" w:color="auto"/>
              </w:divBdr>
            </w:div>
            <w:div w:id="1472869579">
              <w:marLeft w:val="0"/>
              <w:marRight w:val="0"/>
              <w:marTop w:val="0"/>
              <w:marBottom w:val="0"/>
              <w:divBdr>
                <w:top w:val="none" w:sz="0" w:space="0" w:color="auto"/>
                <w:left w:val="none" w:sz="0" w:space="0" w:color="auto"/>
                <w:bottom w:val="none" w:sz="0" w:space="0" w:color="auto"/>
                <w:right w:val="none" w:sz="0" w:space="0" w:color="auto"/>
              </w:divBdr>
            </w:div>
          </w:divsChild>
        </w:div>
        <w:div w:id="804346828">
          <w:marLeft w:val="0"/>
          <w:marRight w:val="0"/>
          <w:marTop w:val="0"/>
          <w:marBottom w:val="0"/>
          <w:divBdr>
            <w:top w:val="none" w:sz="0" w:space="0" w:color="auto"/>
            <w:left w:val="none" w:sz="0" w:space="0" w:color="auto"/>
            <w:bottom w:val="none" w:sz="0" w:space="0" w:color="auto"/>
            <w:right w:val="none" w:sz="0" w:space="0" w:color="auto"/>
          </w:divBdr>
          <w:divsChild>
            <w:div w:id="342243349">
              <w:marLeft w:val="0"/>
              <w:marRight w:val="0"/>
              <w:marTop w:val="0"/>
              <w:marBottom w:val="0"/>
              <w:divBdr>
                <w:top w:val="none" w:sz="0" w:space="0" w:color="auto"/>
                <w:left w:val="none" w:sz="0" w:space="0" w:color="auto"/>
                <w:bottom w:val="none" w:sz="0" w:space="0" w:color="auto"/>
                <w:right w:val="none" w:sz="0" w:space="0" w:color="auto"/>
              </w:divBdr>
            </w:div>
            <w:div w:id="371275625">
              <w:marLeft w:val="0"/>
              <w:marRight w:val="0"/>
              <w:marTop w:val="0"/>
              <w:marBottom w:val="0"/>
              <w:divBdr>
                <w:top w:val="none" w:sz="0" w:space="0" w:color="auto"/>
                <w:left w:val="none" w:sz="0" w:space="0" w:color="auto"/>
                <w:bottom w:val="none" w:sz="0" w:space="0" w:color="auto"/>
                <w:right w:val="none" w:sz="0" w:space="0" w:color="auto"/>
              </w:divBdr>
            </w:div>
            <w:div w:id="1421758066">
              <w:marLeft w:val="0"/>
              <w:marRight w:val="0"/>
              <w:marTop w:val="0"/>
              <w:marBottom w:val="0"/>
              <w:divBdr>
                <w:top w:val="none" w:sz="0" w:space="0" w:color="auto"/>
                <w:left w:val="none" w:sz="0" w:space="0" w:color="auto"/>
                <w:bottom w:val="none" w:sz="0" w:space="0" w:color="auto"/>
                <w:right w:val="none" w:sz="0" w:space="0" w:color="auto"/>
              </w:divBdr>
            </w:div>
            <w:div w:id="71589813">
              <w:marLeft w:val="0"/>
              <w:marRight w:val="0"/>
              <w:marTop w:val="0"/>
              <w:marBottom w:val="0"/>
              <w:divBdr>
                <w:top w:val="none" w:sz="0" w:space="0" w:color="auto"/>
                <w:left w:val="none" w:sz="0" w:space="0" w:color="auto"/>
                <w:bottom w:val="none" w:sz="0" w:space="0" w:color="auto"/>
                <w:right w:val="none" w:sz="0" w:space="0" w:color="auto"/>
              </w:divBdr>
            </w:div>
            <w:div w:id="898907460">
              <w:marLeft w:val="0"/>
              <w:marRight w:val="0"/>
              <w:marTop w:val="0"/>
              <w:marBottom w:val="0"/>
              <w:divBdr>
                <w:top w:val="none" w:sz="0" w:space="0" w:color="auto"/>
                <w:left w:val="none" w:sz="0" w:space="0" w:color="auto"/>
                <w:bottom w:val="none" w:sz="0" w:space="0" w:color="auto"/>
                <w:right w:val="none" w:sz="0" w:space="0" w:color="auto"/>
              </w:divBdr>
            </w:div>
            <w:div w:id="1874613261">
              <w:marLeft w:val="0"/>
              <w:marRight w:val="0"/>
              <w:marTop w:val="0"/>
              <w:marBottom w:val="0"/>
              <w:divBdr>
                <w:top w:val="none" w:sz="0" w:space="0" w:color="auto"/>
                <w:left w:val="none" w:sz="0" w:space="0" w:color="auto"/>
                <w:bottom w:val="none" w:sz="0" w:space="0" w:color="auto"/>
                <w:right w:val="none" w:sz="0" w:space="0" w:color="auto"/>
              </w:divBdr>
            </w:div>
            <w:div w:id="488450719">
              <w:marLeft w:val="0"/>
              <w:marRight w:val="0"/>
              <w:marTop w:val="0"/>
              <w:marBottom w:val="0"/>
              <w:divBdr>
                <w:top w:val="none" w:sz="0" w:space="0" w:color="auto"/>
                <w:left w:val="none" w:sz="0" w:space="0" w:color="auto"/>
                <w:bottom w:val="none" w:sz="0" w:space="0" w:color="auto"/>
                <w:right w:val="none" w:sz="0" w:space="0" w:color="auto"/>
              </w:divBdr>
            </w:div>
          </w:divsChild>
        </w:div>
        <w:div w:id="1829129872">
          <w:marLeft w:val="0"/>
          <w:marRight w:val="0"/>
          <w:marTop w:val="0"/>
          <w:marBottom w:val="0"/>
          <w:divBdr>
            <w:top w:val="none" w:sz="0" w:space="0" w:color="auto"/>
            <w:left w:val="none" w:sz="0" w:space="0" w:color="auto"/>
            <w:bottom w:val="none" w:sz="0" w:space="0" w:color="auto"/>
            <w:right w:val="none" w:sz="0" w:space="0" w:color="auto"/>
          </w:divBdr>
          <w:divsChild>
            <w:div w:id="1351104115">
              <w:marLeft w:val="0"/>
              <w:marRight w:val="0"/>
              <w:marTop w:val="0"/>
              <w:marBottom w:val="0"/>
              <w:divBdr>
                <w:top w:val="none" w:sz="0" w:space="0" w:color="auto"/>
                <w:left w:val="none" w:sz="0" w:space="0" w:color="auto"/>
                <w:bottom w:val="none" w:sz="0" w:space="0" w:color="auto"/>
                <w:right w:val="none" w:sz="0" w:space="0" w:color="auto"/>
              </w:divBdr>
            </w:div>
            <w:div w:id="2061703289">
              <w:marLeft w:val="0"/>
              <w:marRight w:val="0"/>
              <w:marTop w:val="0"/>
              <w:marBottom w:val="0"/>
              <w:divBdr>
                <w:top w:val="none" w:sz="0" w:space="0" w:color="auto"/>
                <w:left w:val="none" w:sz="0" w:space="0" w:color="auto"/>
                <w:bottom w:val="none" w:sz="0" w:space="0" w:color="auto"/>
                <w:right w:val="none" w:sz="0" w:space="0" w:color="auto"/>
              </w:divBdr>
            </w:div>
            <w:div w:id="2021882416">
              <w:marLeft w:val="0"/>
              <w:marRight w:val="0"/>
              <w:marTop w:val="0"/>
              <w:marBottom w:val="0"/>
              <w:divBdr>
                <w:top w:val="none" w:sz="0" w:space="0" w:color="auto"/>
                <w:left w:val="none" w:sz="0" w:space="0" w:color="auto"/>
                <w:bottom w:val="none" w:sz="0" w:space="0" w:color="auto"/>
                <w:right w:val="none" w:sz="0" w:space="0" w:color="auto"/>
              </w:divBdr>
            </w:div>
            <w:div w:id="965696231">
              <w:marLeft w:val="0"/>
              <w:marRight w:val="0"/>
              <w:marTop w:val="0"/>
              <w:marBottom w:val="0"/>
              <w:divBdr>
                <w:top w:val="none" w:sz="0" w:space="0" w:color="auto"/>
                <w:left w:val="none" w:sz="0" w:space="0" w:color="auto"/>
                <w:bottom w:val="none" w:sz="0" w:space="0" w:color="auto"/>
                <w:right w:val="none" w:sz="0" w:space="0" w:color="auto"/>
              </w:divBdr>
            </w:div>
            <w:div w:id="75252676">
              <w:marLeft w:val="0"/>
              <w:marRight w:val="0"/>
              <w:marTop w:val="0"/>
              <w:marBottom w:val="0"/>
              <w:divBdr>
                <w:top w:val="none" w:sz="0" w:space="0" w:color="auto"/>
                <w:left w:val="none" w:sz="0" w:space="0" w:color="auto"/>
                <w:bottom w:val="none" w:sz="0" w:space="0" w:color="auto"/>
                <w:right w:val="none" w:sz="0" w:space="0" w:color="auto"/>
              </w:divBdr>
            </w:div>
            <w:div w:id="1113288036">
              <w:marLeft w:val="0"/>
              <w:marRight w:val="0"/>
              <w:marTop w:val="0"/>
              <w:marBottom w:val="0"/>
              <w:divBdr>
                <w:top w:val="none" w:sz="0" w:space="0" w:color="auto"/>
                <w:left w:val="none" w:sz="0" w:space="0" w:color="auto"/>
                <w:bottom w:val="none" w:sz="0" w:space="0" w:color="auto"/>
                <w:right w:val="none" w:sz="0" w:space="0" w:color="auto"/>
              </w:divBdr>
            </w:div>
            <w:div w:id="1157107855">
              <w:marLeft w:val="0"/>
              <w:marRight w:val="0"/>
              <w:marTop w:val="0"/>
              <w:marBottom w:val="0"/>
              <w:divBdr>
                <w:top w:val="none" w:sz="0" w:space="0" w:color="auto"/>
                <w:left w:val="none" w:sz="0" w:space="0" w:color="auto"/>
                <w:bottom w:val="none" w:sz="0" w:space="0" w:color="auto"/>
                <w:right w:val="none" w:sz="0" w:space="0" w:color="auto"/>
              </w:divBdr>
            </w:div>
            <w:div w:id="1469782274">
              <w:marLeft w:val="0"/>
              <w:marRight w:val="0"/>
              <w:marTop w:val="0"/>
              <w:marBottom w:val="0"/>
              <w:divBdr>
                <w:top w:val="none" w:sz="0" w:space="0" w:color="auto"/>
                <w:left w:val="none" w:sz="0" w:space="0" w:color="auto"/>
                <w:bottom w:val="none" w:sz="0" w:space="0" w:color="auto"/>
                <w:right w:val="none" w:sz="0" w:space="0" w:color="auto"/>
              </w:divBdr>
            </w:div>
          </w:divsChild>
        </w:div>
        <w:div w:id="1611937573">
          <w:marLeft w:val="0"/>
          <w:marRight w:val="0"/>
          <w:marTop w:val="0"/>
          <w:marBottom w:val="0"/>
          <w:divBdr>
            <w:top w:val="none" w:sz="0" w:space="0" w:color="auto"/>
            <w:left w:val="none" w:sz="0" w:space="0" w:color="auto"/>
            <w:bottom w:val="none" w:sz="0" w:space="0" w:color="auto"/>
            <w:right w:val="none" w:sz="0" w:space="0" w:color="auto"/>
          </w:divBdr>
          <w:divsChild>
            <w:div w:id="458381541">
              <w:marLeft w:val="0"/>
              <w:marRight w:val="0"/>
              <w:marTop w:val="0"/>
              <w:marBottom w:val="0"/>
              <w:divBdr>
                <w:top w:val="none" w:sz="0" w:space="0" w:color="auto"/>
                <w:left w:val="none" w:sz="0" w:space="0" w:color="auto"/>
                <w:bottom w:val="none" w:sz="0" w:space="0" w:color="auto"/>
                <w:right w:val="none" w:sz="0" w:space="0" w:color="auto"/>
              </w:divBdr>
            </w:div>
            <w:div w:id="1762871319">
              <w:marLeft w:val="0"/>
              <w:marRight w:val="0"/>
              <w:marTop w:val="0"/>
              <w:marBottom w:val="0"/>
              <w:divBdr>
                <w:top w:val="none" w:sz="0" w:space="0" w:color="auto"/>
                <w:left w:val="none" w:sz="0" w:space="0" w:color="auto"/>
                <w:bottom w:val="none" w:sz="0" w:space="0" w:color="auto"/>
                <w:right w:val="none" w:sz="0" w:space="0" w:color="auto"/>
              </w:divBdr>
            </w:div>
            <w:div w:id="1015617616">
              <w:marLeft w:val="0"/>
              <w:marRight w:val="0"/>
              <w:marTop w:val="0"/>
              <w:marBottom w:val="0"/>
              <w:divBdr>
                <w:top w:val="none" w:sz="0" w:space="0" w:color="auto"/>
                <w:left w:val="none" w:sz="0" w:space="0" w:color="auto"/>
                <w:bottom w:val="none" w:sz="0" w:space="0" w:color="auto"/>
                <w:right w:val="none" w:sz="0" w:space="0" w:color="auto"/>
              </w:divBdr>
            </w:div>
            <w:div w:id="896555787">
              <w:marLeft w:val="0"/>
              <w:marRight w:val="0"/>
              <w:marTop w:val="0"/>
              <w:marBottom w:val="0"/>
              <w:divBdr>
                <w:top w:val="none" w:sz="0" w:space="0" w:color="auto"/>
                <w:left w:val="none" w:sz="0" w:space="0" w:color="auto"/>
                <w:bottom w:val="none" w:sz="0" w:space="0" w:color="auto"/>
                <w:right w:val="none" w:sz="0" w:space="0" w:color="auto"/>
              </w:divBdr>
            </w:div>
            <w:div w:id="1498422879">
              <w:marLeft w:val="0"/>
              <w:marRight w:val="0"/>
              <w:marTop w:val="0"/>
              <w:marBottom w:val="0"/>
              <w:divBdr>
                <w:top w:val="none" w:sz="0" w:space="0" w:color="auto"/>
                <w:left w:val="none" w:sz="0" w:space="0" w:color="auto"/>
                <w:bottom w:val="none" w:sz="0" w:space="0" w:color="auto"/>
                <w:right w:val="none" w:sz="0" w:space="0" w:color="auto"/>
              </w:divBdr>
            </w:div>
            <w:div w:id="605426026">
              <w:marLeft w:val="0"/>
              <w:marRight w:val="0"/>
              <w:marTop w:val="0"/>
              <w:marBottom w:val="0"/>
              <w:divBdr>
                <w:top w:val="none" w:sz="0" w:space="0" w:color="auto"/>
                <w:left w:val="none" w:sz="0" w:space="0" w:color="auto"/>
                <w:bottom w:val="none" w:sz="0" w:space="0" w:color="auto"/>
                <w:right w:val="none" w:sz="0" w:space="0" w:color="auto"/>
              </w:divBdr>
            </w:div>
            <w:div w:id="262150261">
              <w:marLeft w:val="0"/>
              <w:marRight w:val="0"/>
              <w:marTop w:val="0"/>
              <w:marBottom w:val="0"/>
              <w:divBdr>
                <w:top w:val="none" w:sz="0" w:space="0" w:color="auto"/>
                <w:left w:val="none" w:sz="0" w:space="0" w:color="auto"/>
                <w:bottom w:val="none" w:sz="0" w:space="0" w:color="auto"/>
                <w:right w:val="none" w:sz="0" w:space="0" w:color="auto"/>
              </w:divBdr>
            </w:div>
          </w:divsChild>
        </w:div>
        <w:div w:id="1715612884">
          <w:marLeft w:val="0"/>
          <w:marRight w:val="0"/>
          <w:marTop w:val="0"/>
          <w:marBottom w:val="0"/>
          <w:divBdr>
            <w:top w:val="none" w:sz="0" w:space="0" w:color="auto"/>
            <w:left w:val="none" w:sz="0" w:space="0" w:color="auto"/>
            <w:bottom w:val="none" w:sz="0" w:space="0" w:color="auto"/>
            <w:right w:val="none" w:sz="0" w:space="0" w:color="auto"/>
          </w:divBdr>
          <w:divsChild>
            <w:div w:id="834490396">
              <w:marLeft w:val="0"/>
              <w:marRight w:val="0"/>
              <w:marTop w:val="0"/>
              <w:marBottom w:val="0"/>
              <w:divBdr>
                <w:top w:val="none" w:sz="0" w:space="0" w:color="auto"/>
                <w:left w:val="none" w:sz="0" w:space="0" w:color="auto"/>
                <w:bottom w:val="none" w:sz="0" w:space="0" w:color="auto"/>
                <w:right w:val="none" w:sz="0" w:space="0" w:color="auto"/>
              </w:divBdr>
            </w:div>
          </w:divsChild>
        </w:div>
        <w:div w:id="1846439816">
          <w:marLeft w:val="0"/>
          <w:marRight w:val="0"/>
          <w:marTop w:val="0"/>
          <w:marBottom w:val="0"/>
          <w:divBdr>
            <w:top w:val="none" w:sz="0" w:space="0" w:color="auto"/>
            <w:left w:val="none" w:sz="0" w:space="0" w:color="auto"/>
            <w:bottom w:val="none" w:sz="0" w:space="0" w:color="auto"/>
            <w:right w:val="none" w:sz="0" w:space="0" w:color="auto"/>
          </w:divBdr>
          <w:divsChild>
            <w:div w:id="1354725194">
              <w:marLeft w:val="0"/>
              <w:marRight w:val="0"/>
              <w:marTop w:val="0"/>
              <w:marBottom w:val="0"/>
              <w:divBdr>
                <w:top w:val="none" w:sz="0" w:space="0" w:color="auto"/>
                <w:left w:val="none" w:sz="0" w:space="0" w:color="auto"/>
                <w:bottom w:val="none" w:sz="0" w:space="0" w:color="auto"/>
                <w:right w:val="none" w:sz="0" w:space="0" w:color="auto"/>
              </w:divBdr>
            </w:div>
          </w:divsChild>
        </w:div>
        <w:div w:id="2098092350">
          <w:marLeft w:val="0"/>
          <w:marRight w:val="0"/>
          <w:marTop w:val="0"/>
          <w:marBottom w:val="0"/>
          <w:divBdr>
            <w:top w:val="none" w:sz="0" w:space="0" w:color="auto"/>
            <w:left w:val="none" w:sz="0" w:space="0" w:color="auto"/>
            <w:bottom w:val="none" w:sz="0" w:space="0" w:color="auto"/>
            <w:right w:val="none" w:sz="0" w:space="0" w:color="auto"/>
          </w:divBdr>
          <w:divsChild>
            <w:div w:id="1577786561">
              <w:marLeft w:val="0"/>
              <w:marRight w:val="0"/>
              <w:marTop w:val="0"/>
              <w:marBottom w:val="0"/>
              <w:divBdr>
                <w:top w:val="none" w:sz="0" w:space="0" w:color="auto"/>
                <w:left w:val="none" w:sz="0" w:space="0" w:color="auto"/>
                <w:bottom w:val="none" w:sz="0" w:space="0" w:color="auto"/>
                <w:right w:val="none" w:sz="0" w:space="0" w:color="auto"/>
              </w:divBdr>
            </w:div>
            <w:div w:id="588344501">
              <w:marLeft w:val="0"/>
              <w:marRight w:val="0"/>
              <w:marTop w:val="0"/>
              <w:marBottom w:val="0"/>
              <w:divBdr>
                <w:top w:val="none" w:sz="0" w:space="0" w:color="auto"/>
                <w:left w:val="none" w:sz="0" w:space="0" w:color="auto"/>
                <w:bottom w:val="none" w:sz="0" w:space="0" w:color="auto"/>
                <w:right w:val="none" w:sz="0" w:space="0" w:color="auto"/>
              </w:divBdr>
            </w:div>
          </w:divsChild>
        </w:div>
        <w:div w:id="1183009534">
          <w:marLeft w:val="0"/>
          <w:marRight w:val="0"/>
          <w:marTop w:val="0"/>
          <w:marBottom w:val="0"/>
          <w:divBdr>
            <w:top w:val="none" w:sz="0" w:space="0" w:color="auto"/>
            <w:left w:val="none" w:sz="0" w:space="0" w:color="auto"/>
            <w:bottom w:val="none" w:sz="0" w:space="0" w:color="auto"/>
            <w:right w:val="none" w:sz="0" w:space="0" w:color="auto"/>
          </w:divBdr>
          <w:divsChild>
            <w:div w:id="1266960094">
              <w:marLeft w:val="0"/>
              <w:marRight w:val="0"/>
              <w:marTop w:val="0"/>
              <w:marBottom w:val="0"/>
              <w:divBdr>
                <w:top w:val="none" w:sz="0" w:space="0" w:color="auto"/>
                <w:left w:val="none" w:sz="0" w:space="0" w:color="auto"/>
                <w:bottom w:val="none" w:sz="0" w:space="0" w:color="auto"/>
                <w:right w:val="none" w:sz="0" w:space="0" w:color="auto"/>
              </w:divBdr>
            </w:div>
          </w:divsChild>
        </w:div>
        <w:div w:id="1612587173">
          <w:marLeft w:val="0"/>
          <w:marRight w:val="0"/>
          <w:marTop w:val="0"/>
          <w:marBottom w:val="0"/>
          <w:divBdr>
            <w:top w:val="none" w:sz="0" w:space="0" w:color="auto"/>
            <w:left w:val="none" w:sz="0" w:space="0" w:color="auto"/>
            <w:bottom w:val="none" w:sz="0" w:space="0" w:color="auto"/>
            <w:right w:val="none" w:sz="0" w:space="0" w:color="auto"/>
          </w:divBdr>
          <w:divsChild>
            <w:div w:id="377165419">
              <w:marLeft w:val="0"/>
              <w:marRight w:val="0"/>
              <w:marTop w:val="0"/>
              <w:marBottom w:val="0"/>
              <w:divBdr>
                <w:top w:val="none" w:sz="0" w:space="0" w:color="auto"/>
                <w:left w:val="none" w:sz="0" w:space="0" w:color="auto"/>
                <w:bottom w:val="none" w:sz="0" w:space="0" w:color="auto"/>
                <w:right w:val="none" w:sz="0" w:space="0" w:color="auto"/>
              </w:divBdr>
            </w:div>
            <w:div w:id="66656341">
              <w:marLeft w:val="0"/>
              <w:marRight w:val="0"/>
              <w:marTop w:val="0"/>
              <w:marBottom w:val="0"/>
              <w:divBdr>
                <w:top w:val="none" w:sz="0" w:space="0" w:color="auto"/>
                <w:left w:val="none" w:sz="0" w:space="0" w:color="auto"/>
                <w:bottom w:val="none" w:sz="0" w:space="0" w:color="auto"/>
                <w:right w:val="none" w:sz="0" w:space="0" w:color="auto"/>
              </w:divBdr>
            </w:div>
            <w:div w:id="1516305">
              <w:marLeft w:val="0"/>
              <w:marRight w:val="0"/>
              <w:marTop w:val="0"/>
              <w:marBottom w:val="0"/>
              <w:divBdr>
                <w:top w:val="none" w:sz="0" w:space="0" w:color="auto"/>
                <w:left w:val="none" w:sz="0" w:space="0" w:color="auto"/>
                <w:bottom w:val="none" w:sz="0" w:space="0" w:color="auto"/>
                <w:right w:val="none" w:sz="0" w:space="0" w:color="auto"/>
              </w:divBdr>
            </w:div>
          </w:divsChild>
        </w:div>
        <w:div w:id="1664697488">
          <w:marLeft w:val="0"/>
          <w:marRight w:val="0"/>
          <w:marTop w:val="0"/>
          <w:marBottom w:val="0"/>
          <w:divBdr>
            <w:top w:val="none" w:sz="0" w:space="0" w:color="auto"/>
            <w:left w:val="none" w:sz="0" w:space="0" w:color="auto"/>
            <w:bottom w:val="none" w:sz="0" w:space="0" w:color="auto"/>
            <w:right w:val="none" w:sz="0" w:space="0" w:color="auto"/>
          </w:divBdr>
          <w:divsChild>
            <w:div w:id="1829860696">
              <w:marLeft w:val="0"/>
              <w:marRight w:val="0"/>
              <w:marTop w:val="0"/>
              <w:marBottom w:val="0"/>
              <w:divBdr>
                <w:top w:val="none" w:sz="0" w:space="0" w:color="auto"/>
                <w:left w:val="none" w:sz="0" w:space="0" w:color="auto"/>
                <w:bottom w:val="none" w:sz="0" w:space="0" w:color="auto"/>
                <w:right w:val="none" w:sz="0" w:space="0" w:color="auto"/>
              </w:divBdr>
            </w:div>
            <w:div w:id="1608391845">
              <w:marLeft w:val="0"/>
              <w:marRight w:val="0"/>
              <w:marTop w:val="0"/>
              <w:marBottom w:val="0"/>
              <w:divBdr>
                <w:top w:val="none" w:sz="0" w:space="0" w:color="auto"/>
                <w:left w:val="none" w:sz="0" w:space="0" w:color="auto"/>
                <w:bottom w:val="none" w:sz="0" w:space="0" w:color="auto"/>
                <w:right w:val="none" w:sz="0" w:space="0" w:color="auto"/>
              </w:divBdr>
            </w:div>
          </w:divsChild>
        </w:div>
        <w:div w:id="1873690706">
          <w:marLeft w:val="0"/>
          <w:marRight w:val="0"/>
          <w:marTop w:val="0"/>
          <w:marBottom w:val="0"/>
          <w:divBdr>
            <w:top w:val="none" w:sz="0" w:space="0" w:color="auto"/>
            <w:left w:val="none" w:sz="0" w:space="0" w:color="auto"/>
            <w:bottom w:val="none" w:sz="0" w:space="0" w:color="auto"/>
            <w:right w:val="none" w:sz="0" w:space="0" w:color="auto"/>
          </w:divBdr>
          <w:divsChild>
            <w:div w:id="1510831378">
              <w:marLeft w:val="0"/>
              <w:marRight w:val="0"/>
              <w:marTop w:val="0"/>
              <w:marBottom w:val="0"/>
              <w:divBdr>
                <w:top w:val="none" w:sz="0" w:space="0" w:color="auto"/>
                <w:left w:val="none" w:sz="0" w:space="0" w:color="auto"/>
                <w:bottom w:val="none" w:sz="0" w:space="0" w:color="auto"/>
                <w:right w:val="none" w:sz="0" w:space="0" w:color="auto"/>
              </w:divBdr>
            </w:div>
          </w:divsChild>
        </w:div>
        <w:div w:id="944732116">
          <w:marLeft w:val="0"/>
          <w:marRight w:val="0"/>
          <w:marTop w:val="0"/>
          <w:marBottom w:val="0"/>
          <w:divBdr>
            <w:top w:val="none" w:sz="0" w:space="0" w:color="auto"/>
            <w:left w:val="none" w:sz="0" w:space="0" w:color="auto"/>
            <w:bottom w:val="none" w:sz="0" w:space="0" w:color="auto"/>
            <w:right w:val="none" w:sz="0" w:space="0" w:color="auto"/>
          </w:divBdr>
          <w:divsChild>
            <w:div w:id="936668896">
              <w:marLeft w:val="0"/>
              <w:marRight w:val="0"/>
              <w:marTop w:val="0"/>
              <w:marBottom w:val="0"/>
              <w:divBdr>
                <w:top w:val="none" w:sz="0" w:space="0" w:color="auto"/>
                <w:left w:val="none" w:sz="0" w:space="0" w:color="auto"/>
                <w:bottom w:val="none" w:sz="0" w:space="0" w:color="auto"/>
                <w:right w:val="none" w:sz="0" w:space="0" w:color="auto"/>
              </w:divBdr>
            </w:div>
            <w:div w:id="1001272189">
              <w:marLeft w:val="0"/>
              <w:marRight w:val="0"/>
              <w:marTop w:val="0"/>
              <w:marBottom w:val="0"/>
              <w:divBdr>
                <w:top w:val="none" w:sz="0" w:space="0" w:color="auto"/>
                <w:left w:val="none" w:sz="0" w:space="0" w:color="auto"/>
                <w:bottom w:val="none" w:sz="0" w:space="0" w:color="auto"/>
                <w:right w:val="none" w:sz="0" w:space="0" w:color="auto"/>
              </w:divBdr>
            </w:div>
            <w:div w:id="1441490140">
              <w:marLeft w:val="0"/>
              <w:marRight w:val="0"/>
              <w:marTop w:val="0"/>
              <w:marBottom w:val="0"/>
              <w:divBdr>
                <w:top w:val="none" w:sz="0" w:space="0" w:color="auto"/>
                <w:left w:val="none" w:sz="0" w:space="0" w:color="auto"/>
                <w:bottom w:val="none" w:sz="0" w:space="0" w:color="auto"/>
                <w:right w:val="none" w:sz="0" w:space="0" w:color="auto"/>
              </w:divBdr>
            </w:div>
            <w:div w:id="1830900156">
              <w:marLeft w:val="0"/>
              <w:marRight w:val="0"/>
              <w:marTop w:val="0"/>
              <w:marBottom w:val="0"/>
              <w:divBdr>
                <w:top w:val="none" w:sz="0" w:space="0" w:color="auto"/>
                <w:left w:val="none" w:sz="0" w:space="0" w:color="auto"/>
                <w:bottom w:val="none" w:sz="0" w:space="0" w:color="auto"/>
                <w:right w:val="none" w:sz="0" w:space="0" w:color="auto"/>
              </w:divBdr>
            </w:div>
          </w:divsChild>
        </w:div>
        <w:div w:id="283075738">
          <w:marLeft w:val="0"/>
          <w:marRight w:val="0"/>
          <w:marTop w:val="0"/>
          <w:marBottom w:val="0"/>
          <w:divBdr>
            <w:top w:val="none" w:sz="0" w:space="0" w:color="auto"/>
            <w:left w:val="none" w:sz="0" w:space="0" w:color="auto"/>
            <w:bottom w:val="none" w:sz="0" w:space="0" w:color="auto"/>
            <w:right w:val="none" w:sz="0" w:space="0" w:color="auto"/>
          </w:divBdr>
          <w:divsChild>
            <w:div w:id="859852479">
              <w:marLeft w:val="0"/>
              <w:marRight w:val="0"/>
              <w:marTop w:val="0"/>
              <w:marBottom w:val="0"/>
              <w:divBdr>
                <w:top w:val="none" w:sz="0" w:space="0" w:color="auto"/>
                <w:left w:val="none" w:sz="0" w:space="0" w:color="auto"/>
                <w:bottom w:val="none" w:sz="0" w:space="0" w:color="auto"/>
                <w:right w:val="none" w:sz="0" w:space="0" w:color="auto"/>
              </w:divBdr>
            </w:div>
          </w:divsChild>
        </w:div>
        <w:div w:id="869300802">
          <w:marLeft w:val="0"/>
          <w:marRight w:val="0"/>
          <w:marTop w:val="0"/>
          <w:marBottom w:val="0"/>
          <w:divBdr>
            <w:top w:val="none" w:sz="0" w:space="0" w:color="auto"/>
            <w:left w:val="none" w:sz="0" w:space="0" w:color="auto"/>
            <w:bottom w:val="none" w:sz="0" w:space="0" w:color="auto"/>
            <w:right w:val="none" w:sz="0" w:space="0" w:color="auto"/>
          </w:divBdr>
          <w:divsChild>
            <w:div w:id="370885992">
              <w:marLeft w:val="0"/>
              <w:marRight w:val="0"/>
              <w:marTop w:val="0"/>
              <w:marBottom w:val="0"/>
              <w:divBdr>
                <w:top w:val="none" w:sz="0" w:space="0" w:color="auto"/>
                <w:left w:val="none" w:sz="0" w:space="0" w:color="auto"/>
                <w:bottom w:val="none" w:sz="0" w:space="0" w:color="auto"/>
                <w:right w:val="none" w:sz="0" w:space="0" w:color="auto"/>
              </w:divBdr>
            </w:div>
            <w:div w:id="1396927602">
              <w:marLeft w:val="0"/>
              <w:marRight w:val="0"/>
              <w:marTop w:val="0"/>
              <w:marBottom w:val="0"/>
              <w:divBdr>
                <w:top w:val="none" w:sz="0" w:space="0" w:color="auto"/>
                <w:left w:val="none" w:sz="0" w:space="0" w:color="auto"/>
                <w:bottom w:val="none" w:sz="0" w:space="0" w:color="auto"/>
                <w:right w:val="none" w:sz="0" w:space="0" w:color="auto"/>
              </w:divBdr>
            </w:div>
            <w:div w:id="2080052030">
              <w:marLeft w:val="0"/>
              <w:marRight w:val="0"/>
              <w:marTop w:val="0"/>
              <w:marBottom w:val="0"/>
              <w:divBdr>
                <w:top w:val="none" w:sz="0" w:space="0" w:color="auto"/>
                <w:left w:val="none" w:sz="0" w:space="0" w:color="auto"/>
                <w:bottom w:val="none" w:sz="0" w:space="0" w:color="auto"/>
                <w:right w:val="none" w:sz="0" w:space="0" w:color="auto"/>
              </w:divBdr>
            </w:div>
          </w:divsChild>
        </w:div>
        <w:div w:id="895318670">
          <w:marLeft w:val="0"/>
          <w:marRight w:val="0"/>
          <w:marTop w:val="0"/>
          <w:marBottom w:val="0"/>
          <w:divBdr>
            <w:top w:val="none" w:sz="0" w:space="0" w:color="auto"/>
            <w:left w:val="none" w:sz="0" w:space="0" w:color="auto"/>
            <w:bottom w:val="none" w:sz="0" w:space="0" w:color="auto"/>
            <w:right w:val="none" w:sz="0" w:space="0" w:color="auto"/>
          </w:divBdr>
          <w:divsChild>
            <w:div w:id="1802460068">
              <w:marLeft w:val="0"/>
              <w:marRight w:val="0"/>
              <w:marTop w:val="0"/>
              <w:marBottom w:val="0"/>
              <w:divBdr>
                <w:top w:val="none" w:sz="0" w:space="0" w:color="auto"/>
                <w:left w:val="none" w:sz="0" w:space="0" w:color="auto"/>
                <w:bottom w:val="none" w:sz="0" w:space="0" w:color="auto"/>
                <w:right w:val="none" w:sz="0" w:space="0" w:color="auto"/>
              </w:divBdr>
            </w:div>
            <w:div w:id="897786960">
              <w:marLeft w:val="0"/>
              <w:marRight w:val="0"/>
              <w:marTop w:val="0"/>
              <w:marBottom w:val="0"/>
              <w:divBdr>
                <w:top w:val="none" w:sz="0" w:space="0" w:color="auto"/>
                <w:left w:val="none" w:sz="0" w:space="0" w:color="auto"/>
                <w:bottom w:val="none" w:sz="0" w:space="0" w:color="auto"/>
                <w:right w:val="none" w:sz="0" w:space="0" w:color="auto"/>
              </w:divBdr>
            </w:div>
          </w:divsChild>
        </w:div>
        <w:div w:id="1616671025">
          <w:marLeft w:val="0"/>
          <w:marRight w:val="0"/>
          <w:marTop w:val="0"/>
          <w:marBottom w:val="0"/>
          <w:divBdr>
            <w:top w:val="none" w:sz="0" w:space="0" w:color="auto"/>
            <w:left w:val="none" w:sz="0" w:space="0" w:color="auto"/>
            <w:bottom w:val="none" w:sz="0" w:space="0" w:color="auto"/>
            <w:right w:val="none" w:sz="0" w:space="0" w:color="auto"/>
          </w:divBdr>
          <w:divsChild>
            <w:div w:id="1432628366">
              <w:marLeft w:val="0"/>
              <w:marRight w:val="0"/>
              <w:marTop w:val="0"/>
              <w:marBottom w:val="0"/>
              <w:divBdr>
                <w:top w:val="none" w:sz="0" w:space="0" w:color="auto"/>
                <w:left w:val="none" w:sz="0" w:space="0" w:color="auto"/>
                <w:bottom w:val="none" w:sz="0" w:space="0" w:color="auto"/>
                <w:right w:val="none" w:sz="0" w:space="0" w:color="auto"/>
              </w:divBdr>
            </w:div>
          </w:divsChild>
        </w:div>
        <w:div w:id="1601793125">
          <w:marLeft w:val="0"/>
          <w:marRight w:val="0"/>
          <w:marTop w:val="0"/>
          <w:marBottom w:val="0"/>
          <w:divBdr>
            <w:top w:val="none" w:sz="0" w:space="0" w:color="auto"/>
            <w:left w:val="none" w:sz="0" w:space="0" w:color="auto"/>
            <w:bottom w:val="none" w:sz="0" w:space="0" w:color="auto"/>
            <w:right w:val="none" w:sz="0" w:space="0" w:color="auto"/>
          </w:divBdr>
          <w:divsChild>
            <w:div w:id="520047495">
              <w:marLeft w:val="0"/>
              <w:marRight w:val="0"/>
              <w:marTop w:val="0"/>
              <w:marBottom w:val="0"/>
              <w:divBdr>
                <w:top w:val="none" w:sz="0" w:space="0" w:color="auto"/>
                <w:left w:val="none" w:sz="0" w:space="0" w:color="auto"/>
                <w:bottom w:val="none" w:sz="0" w:space="0" w:color="auto"/>
                <w:right w:val="none" w:sz="0" w:space="0" w:color="auto"/>
              </w:divBdr>
            </w:div>
            <w:div w:id="666128519">
              <w:marLeft w:val="0"/>
              <w:marRight w:val="0"/>
              <w:marTop w:val="0"/>
              <w:marBottom w:val="0"/>
              <w:divBdr>
                <w:top w:val="none" w:sz="0" w:space="0" w:color="auto"/>
                <w:left w:val="none" w:sz="0" w:space="0" w:color="auto"/>
                <w:bottom w:val="none" w:sz="0" w:space="0" w:color="auto"/>
                <w:right w:val="none" w:sz="0" w:space="0" w:color="auto"/>
              </w:divBdr>
            </w:div>
          </w:divsChild>
        </w:div>
        <w:div w:id="601765412">
          <w:marLeft w:val="0"/>
          <w:marRight w:val="0"/>
          <w:marTop w:val="0"/>
          <w:marBottom w:val="0"/>
          <w:divBdr>
            <w:top w:val="none" w:sz="0" w:space="0" w:color="auto"/>
            <w:left w:val="none" w:sz="0" w:space="0" w:color="auto"/>
            <w:bottom w:val="none" w:sz="0" w:space="0" w:color="auto"/>
            <w:right w:val="none" w:sz="0" w:space="0" w:color="auto"/>
          </w:divBdr>
          <w:divsChild>
            <w:div w:id="250819886">
              <w:marLeft w:val="0"/>
              <w:marRight w:val="0"/>
              <w:marTop w:val="0"/>
              <w:marBottom w:val="0"/>
              <w:divBdr>
                <w:top w:val="none" w:sz="0" w:space="0" w:color="auto"/>
                <w:left w:val="none" w:sz="0" w:space="0" w:color="auto"/>
                <w:bottom w:val="none" w:sz="0" w:space="0" w:color="auto"/>
                <w:right w:val="none" w:sz="0" w:space="0" w:color="auto"/>
              </w:divBdr>
            </w:div>
            <w:div w:id="1180967193">
              <w:marLeft w:val="0"/>
              <w:marRight w:val="0"/>
              <w:marTop w:val="0"/>
              <w:marBottom w:val="0"/>
              <w:divBdr>
                <w:top w:val="none" w:sz="0" w:space="0" w:color="auto"/>
                <w:left w:val="none" w:sz="0" w:space="0" w:color="auto"/>
                <w:bottom w:val="none" w:sz="0" w:space="0" w:color="auto"/>
                <w:right w:val="none" w:sz="0" w:space="0" w:color="auto"/>
              </w:divBdr>
            </w:div>
            <w:div w:id="1353412910">
              <w:marLeft w:val="0"/>
              <w:marRight w:val="0"/>
              <w:marTop w:val="0"/>
              <w:marBottom w:val="0"/>
              <w:divBdr>
                <w:top w:val="none" w:sz="0" w:space="0" w:color="auto"/>
                <w:left w:val="none" w:sz="0" w:space="0" w:color="auto"/>
                <w:bottom w:val="none" w:sz="0" w:space="0" w:color="auto"/>
                <w:right w:val="none" w:sz="0" w:space="0" w:color="auto"/>
              </w:divBdr>
            </w:div>
            <w:div w:id="728962158">
              <w:marLeft w:val="0"/>
              <w:marRight w:val="0"/>
              <w:marTop w:val="0"/>
              <w:marBottom w:val="0"/>
              <w:divBdr>
                <w:top w:val="none" w:sz="0" w:space="0" w:color="auto"/>
                <w:left w:val="none" w:sz="0" w:space="0" w:color="auto"/>
                <w:bottom w:val="none" w:sz="0" w:space="0" w:color="auto"/>
                <w:right w:val="none" w:sz="0" w:space="0" w:color="auto"/>
              </w:divBdr>
            </w:div>
            <w:div w:id="1489861643">
              <w:marLeft w:val="0"/>
              <w:marRight w:val="0"/>
              <w:marTop w:val="0"/>
              <w:marBottom w:val="0"/>
              <w:divBdr>
                <w:top w:val="none" w:sz="0" w:space="0" w:color="auto"/>
                <w:left w:val="none" w:sz="0" w:space="0" w:color="auto"/>
                <w:bottom w:val="none" w:sz="0" w:space="0" w:color="auto"/>
                <w:right w:val="none" w:sz="0" w:space="0" w:color="auto"/>
              </w:divBdr>
            </w:div>
            <w:div w:id="1915697787">
              <w:marLeft w:val="0"/>
              <w:marRight w:val="0"/>
              <w:marTop w:val="0"/>
              <w:marBottom w:val="0"/>
              <w:divBdr>
                <w:top w:val="none" w:sz="0" w:space="0" w:color="auto"/>
                <w:left w:val="none" w:sz="0" w:space="0" w:color="auto"/>
                <w:bottom w:val="none" w:sz="0" w:space="0" w:color="auto"/>
                <w:right w:val="none" w:sz="0" w:space="0" w:color="auto"/>
              </w:divBdr>
            </w:div>
            <w:div w:id="494078163">
              <w:marLeft w:val="0"/>
              <w:marRight w:val="0"/>
              <w:marTop w:val="0"/>
              <w:marBottom w:val="0"/>
              <w:divBdr>
                <w:top w:val="none" w:sz="0" w:space="0" w:color="auto"/>
                <w:left w:val="none" w:sz="0" w:space="0" w:color="auto"/>
                <w:bottom w:val="none" w:sz="0" w:space="0" w:color="auto"/>
                <w:right w:val="none" w:sz="0" w:space="0" w:color="auto"/>
              </w:divBdr>
            </w:div>
          </w:divsChild>
        </w:div>
        <w:div w:id="584338800">
          <w:marLeft w:val="0"/>
          <w:marRight w:val="0"/>
          <w:marTop w:val="0"/>
          <w:marBottom w:val="0"/>
          <w:divBdr>
            <w:top w:val="none" w:sz="0" w:space="0" w:color="auto"/>
            <w:left w:val="none" w:sz="0" w:space="0" w:color="auto"/>
            <w:bottom w:val="none" w:sz="0" w:space="0" w:color="auto"/>
            <w:right w:val="none" w:sz="0" w:space="0" w:color="auto"/>
          </w:divBdr>
          <w:divsChild>
            <w:div w:id="342559233">
              <w:marLeft w:val="0"/>
              <w:marRight w:val="0"/>
              <w:marTop w:val="0"/>
              <w:marBottom w:val="0"/>
              <w:divBdr>
                <w:top w:val="none" w:sz="0" w:space="0" w:color="auto"/>
                <w:left w:val="none" w:sz="0" w:space="0" w:color="auto"/>
                <w:bottom w:val="none" w:sz="0" w:space="0" w:color="auto"/>
                <w:right w:val="none" w:sz="0" w:space="0" w:color="auto"/>
              </w:divBdr>
            </w:div>
            <w:div w:id="1284195190">
              <w:marLeft w:val="0"/>
              <w:marRight w:val="0"/>
              <w:marTop w:val="0"/>
              <w:marBottom w:val="0"/>
              <w:divBdr>
                <w:top w:val="none" w:sz="0" w:space="0" w:color="auto"/>
                <w:left w:val="none" w:sz="0" w:space="0" w:color="auto"/>
                <w:bottom w:val="none" w:sz="0" w:space="0" w:color="auto"/>
                <w:right w:val="none" w:sz="0" w:space="0" w:color="auto"/>
              </w:divBdr>
            </w:div>
          </w:divsChild>
        </w:div>
        <w:div w:id="1182285724">
          <w:marLeft w:val="0"/>
          <w:marRight w:val="0"/>
          <w:marTop w:val="0"/>
          <w:marBottom w:val="0"/>
          <w:divBdr>
            <w:top w:val="none" w:sz="0" w:space="0" w:color="auto"/>
            <w:left w:val="none" w:sz="0" w:space="0" w:color="auto"/>
            <w:bottom w:val="none" w:sz="0" w:space="0" w:color="auto"/>
            <w:right w:val="none" w:sz="0" w:space="0" w:color="auto"/>
          </w:divBdr>
          <w:divsChild>
            <w:div w:id="1381830179">
              <w:marLeft w:val="0"/>
              <w:marRight w:val="0"/>
              <w:marTop w:val="0"/>
              <w:marBottom w:val="0"/>
              <w:divBdr>
                <w:top w:val="none" w:sz="0" w:space="0" w:color="auto"/>
                <w:left w:val="none" w:sz="0" w:space="0" w:color="auto"/>
                <w:bottom w:val="none" w:sz="0" w:space="0" w:color="auto"/>
                <w:right w:val="none" w:sz="0" w:space="0" w:color="auto"/>
              </w:divBdr>
            </w:div>
            <w:div w:id="1893345443">
              <w:marLeft w:val="0"/>
              <w:marRight w:val="0"/>
              <w:marTop w:val="0"/>
              <w:marBottom w:val="0"/>
              <w:divBdr>
                <w:top w:val="none" w:sz="0" w:space="0" w:color="auto"/>
                <w:left w:val="none" w:sz="0" w:space="0" w:color="auto"/>
                <w:bottom w:val="none" w:sz="0" w:space="0" w:color="auto"/>
                <w:right w:val="none" w:sz="0" w:space="0" w:color="auto"/>
              </w:divBdr>
            </w:div>
            <w:div w:id="285159354">
              <w:marLeft w:val="0"/>
              <w:marRight w:val="0"/>
              <w:marTop w:val="0"/>
              <w:marBottom w:val="0"/>
              <w:divBdr>
                <w:top w:val="none" w:sz="0" w:space="0" w:color="auto"/>
                <w:left w:val="none" w:sz="0" w:space="0" w:color="auto"/>
                <w:bottom w:val="none" w:sz="0" w:space="0" w:color="auto"/>
                <w:right w:val="none" w:sz="0" w:space="0" w:color="auto"/>
              </w:divBdr>
            </w:div>
            <w:div w:id="370153233">
              <w:marLeft w:val="0"/>
              <w:marRight w:val="0"/>
              <w:marTop w:val="0"/>
              <w:marBottom w:val="0"/>
              <w:divBdr>
                <w:top w:val="none" w:sz="0" w:space="0" w:color="auto"/>
                <w:left w:val="none" w:sz="0" w:space="0" w:color="auto"/>
                <w:bottom w:val="none" w:sz="0" w:space="0" w:color="auto"/>
                <w:right w:val="none" w:sz="0" w:space="0" w:color="auto"/>
              </w:divBdr>
            </w:div>
            <w:div w:id="1797412328">
              <w:marLeft w:val="0"/>
              <w:marRight w:val="0"/>
              <w:marTop w:val="0"/>
              <w:marBottom w:val="0"/>
              <w:divBdr>
                <w:top w:val="none" w:sz="0" w:space="0" w:color="auto"/>
                <w:left w:val="none" w:sz="0" w:space="0" w:color="auto"/>
                <w:bottom w:val="none" w:sz="0" w:space="0" w:color="auto"/>
                <w:right w:val="none" w:sz="0" w:space="0" w:color="auto"/>
              </w:divBdr>
            </w:div>
          </w:divsChild>
        </w:div>
        <w:div w:id="613053679">
          <w:marLeft w:val="0"/>
          <w:marRight w:val="0"/>
          <w:marTop w:val="0"/>
          <w:marBottom w:val="0"/>
          <w:divBdr>
            <w:top w:val="none" w:sz="0" w:space="0" w:color="auto"/>
            <w:left w:val="none" w:sz="0" w:space="0" w:color="auto"/>
            <w:bottom w:val="none" w:sz="0" w:space="0" w:color="auto"/>
            <w:right w:val="none" w:sz="0" w:space="0" w:color="auto"/>
          </w:divBdr>
          <w:divsChild>
            <w:div w:id="1860241052">
              <w:marLeft w:val="0"/>
              <w:marRight w:val="0"/>
              <w:marTop w:val="0"/>
              <w:marBottom w:val="0"/>
              <w:divBdr>
                <w:top w:val="none" w:sz="0" w:space="0" w:color="auto"/>
                <w:left w:val="none" w:sz="0" w:space="0" w:color="auto"/>
                <w:bottom w:val="none" w:sz="0" w:space="0" w:color="auto"/>
                <w:right w:val="none" w:sz="0" w:space="0" w:color="auto"/>
              </w:divBdr>
            </w:div>
          </w:divsChild>
        </w:div>
        <w:div w:id="419645267">
          <w:marLeft w:val="0"/>
          <w:marRight w:val="0"/>
          <w:marTop w:val="0"/>
          <w:marBottom w:val="0"/>
          <w:divBdr>
            <w:top w:val="none" w:sz="0" w:space="0" w:color="auto"/>
            <w:left w:val="none" w:sz="0" w:space="0" w:color="auto"/>
            <w:bottom w:val="none" w:sz="0" w:space="0" w:color="auto"/>
            <w:right w:val="none" w:sz="0" w:space="0" w:color="auto"/>
          </w:divBdr>
          <w:divsChild>
            <w:div w:id="549538488">
              <w:marLeft w:val="0"/>
              <w:marRight w:val="0"/>
              <w:marTop w:val="0"/>
              <w:marBottom w:val="0"/>
              <w:divBdr>
                <w:top w:val="none" w:sz="0" w:space="0" w:color="auto"/>
                <w:left w:val="none" w:sz="0" w:space="0" w:color="auto"/>
                <w:bottom w:val="none" w:sz="0" w:space="0" w:color="auto"/>
                <w:right w:val="none" w:sz="0" w:space="0" w:color="auto"/>
              </w:divBdr>
            </w:div>
          </w:divsChild>
        </w:div>
        <w:div w:id="1899242705">
          <w:marLeft w:val="0"/>
          <w:marRight w:val="0"/>
          <w:marTop w:val="0"/>
          <w:marBottom w:val="0"/>
          <w:divBdr>
            <w:top w:val="none" w:sz="0" w:space="0" w:color="auto"/>
            <w:left w:val="none" w:sz="0" w:space="0" w:color="auto"/>
            <w:bottom w:val="none" w:sz="0" w:space="0" w:color="auto"/>
            <w:right w:val="none" w:sz="0" w:space="0" w:color="auto"/>
          </w:divBdr>
          <w:divsChild>
            <w:div w:id="1373386291">
              <w:marLeft w:val="0"/>
              <w:marRight w:val="0"/>
              <w:marTop w:val="0"/>
              <w:marBottom w:val="0"/>
              <w:divBdr>
                <w:top w:val="none" w:sz="0" w:space="0" w:color="auto"/>
                <w:left w:val="none" w:sz="0" w:space="0" w:color="auto"/>
                <w:bottom w:val="none" w:sz="0" w:space="0" w:color="auto"/>
                <w:right w:val="none" w:sz="0" w:space="0" w:color="auto"/>
              </w:divBdr>
            </w:div>
            <w:div w:id="1315721548">
              <w:marLeft w:val="0"/>
              <w:marRight w:val="0"/>
              <w:marTop w:val="0"/>
              <w:marBottom w:val="0"/>
              <w:divBdr>
                <w:top w:val="none" w:sz="0" w:space="0" w:color="auto"/>
                <w:left w:val="none" w:sz="0" w:space="0" w:color="auto"/>
                <w:bottom w:val="none" w:sz="0" w:space="0" w:color="auto"/>
                <w:right w:val="none" w:sz="0" w:space="0" w:color="auto"/>
              </w:divBdr>
            </w:div>
          </w:divsChild>
        </w:div>
        <w:div w:id="402145663">
          <w:marLeft w:val="0"/>
          <w:marRight w:val="0"/>
          <w:marTop w:val="0"/>
          <w:marBottom w:val="0"/>
          <w:divBdr>
            <w:top w:val="none" w:sz="0" w:space="0" w:color="auto"/>
            <w:left w:val="none" w:sz="0" w:space="0" w:color="auto"/>
            <w:bottom w:val="none" w:sz="0" w:space="0" w:color="auto"/>
            <w:right w:val="none" w:sz="0" w:space="0" w:color="auto"/>
          </w:divBdr>
          <w:divsChild>
            <w:div w:id="2039350590">
              <w:marLeft w:val="0"/>
              <w:marRight w:val="0"/>
              <w:marTop w:val="0"/>
              <w:marBottom w:val="0"/>
              <w:divBdr>
                <w:top w:val="none" w:sz="0" w:space="0" w:color="auto"/>
                <w:left w:val="none" w:sz="0" w:space="0" w:color="auto"/>
                <w:bottom w:val="none" w:sz="0" w:space="0" w:color="auto"/>
                <w:right w:val="none" w:sz="0" w:space="0" w:color="auto"/>
              </w:divBdr>
            </w:div>
          </w:divsChild>
        </w:div>
        <w:div w:id="1589458551">
          <w:marLeft w:val="0"/>
          <w:marRight w:val="0"/>
          <w:marTop w:val="0"/>
          <w:marBottom w:val="0"/>
          <w:divBdr>
            <w:top w:val="none" w:sz="0" w:space="0" w:color="auto"/>
            <w:left w:val="none" w:sz="0" w:space="0" w:color="auto"/>
            <w:bottom w:val="none" w:sz="0" w:space="0" w:color="auto"/>
            <w:right w:val="none" w:sz="0" w:space="0" w:color="auto"/>
          </w:divBdr>
          <w:divsChild>
            <w:div w:id="1260678411">
              <w:marLeft w:val="0"/>
              <w:marRight w:val="0"/>
              <w:marTop w:val="0"/>
              <w:marBottom w:val="0"/>
              <w:divBdr>
                <w:top w:val="none" w:sz="0" w:space="0" w:color="auto"/>
                <w:left w:val="none" w:sz="0" w:space="0" w:color="auto"/>
                <w:bottom w:val="none" w:sz="0" w:space="0" w:color="auto"/>
                <w:right w:val="none" w:sz="0" w:space="0" w:color="auto"/>
              </w:divBdr>
            </w:div>
            <w:div w:id="1900824770">
              <w:marLeft w:val="0"/>
              <w:marRight w:val="0"/>
              <w:marTop w:val="0"/>
              <w:marBottom w:val="0"/>
              <w:divBdr>
                <w:top w:val="none" w:sz="0" w:space="0" w:color="auto"/>
                <w:left w:val="none" w:sz="0" w:space="0" w:color="auto"/>
                <w:bottom w:val="none" w:sz="0" w:space="0" w:color="auto"/>
                <w:right w:val="none" w:sz="0" w:space="0" w:color="auto"/>
              </w:divBdr>
            </w:div>
          </w:divsChild>
        </w:div>
        <w:div w:id="1089960791">
          <w:marLeft w:val="0"/>
          <w:marRight w:val="0"/>
          <w:marTop w:val="0"/>
          <w:marBottom w:val="0"/>
          <w:divBdr>
            <w:top w:val="none" w:sz="0" w:space="0" w:color="auto"/>
            <w:left w:val="none" w:sz="0" w:space="0" w:color="auto"/>
            <w:bottom w:val="none" w:sz="0" w:space="0" w:color="auto"/>
            <w:right w:val="none" w:sz="0" w:space="0" w:color="auto"/>
          </w:divBdr>
          <w:divsChild>
            <w:div w:id="15885570">
              <w:marLeft w:val="0"/>
              <w:marRight w:val="0"/>
              <w:marTop w:val="0"/>
              <w:marBottom w:val="0"/>
              <w:divBdr>
                <w:top w:val="none" w:sz="0" w:space="0" w:color="auto"/>
                <w:left w:val="none" w:sz="0" w:space="0" w:color="auto"/>
                <w:bottom w:val="none" w:sz="0" w:space="0" w:color="auto"/>
                <w:right w:val="none" w:sz="0" w:space="0" w:color="auto"/>
              </w:divBdr>
            </w:div>
            <w:div w:id="505100374">
              <w:marLeft w:val="0"/>
              <w:marRight w:val="0"/>
              <w:marTop w:val="0"/>
              <w:marBottom w:val="0"/>
              <w:divBdr>
                <w:top w:val="none" w:sz="0" w:space="0" w:color="auto"/>
                <w:left w:val="none" w:sz="0" w:space="0" w:color="auto"/>
                <w:bottom w:val="none" w:sz="0" w:space="0" w:color="auto"/>
                <w:right w:val="none" w:sz="0" w:space="0" w:color="auto"/>
              </w:divBdr>
            </w:div>
          </w:divsChild>
        </w:div>
        <w:div w:id="226039421">
          <w:marLeft w:val="0"/>
          <w:marRight w:val="0"/>
          <w:marTop w:val="0"/>
          <w:marBottom w:val="0"/>
          <w:divBdr>
            <w:top w:val="none" w:sz="0" w:space="0" w:color="auto"/>
            <w:left w:val="none" w:sz="0" w:space="0" w:color="auto"/>
            <w:bottom w:val="none" w:sz="0" w:space="0" w:color="auto"/>
            <w:right w:val="none" w:sz="0" w:space="0" w:color="auto"/>
          </w:divBdr>
          <w:divsChild>
            <w:div w:id="1652755963">
              <w:marLeft w:val="0"/>
              <w:marRight w:val="0"/>
              <w:marTop w:val="0"/>
              <w:marBottom w:val="0"/>
              <w:divBdr>
                <w:top w:val="none" w:sz="0" w:space="0" w:color="auto"/>
                <w:left w:val="none" w:sz="0" w:space="0" w:color="auto"/>
                <w:bottom w:val="none" w:sz="0" w:space="0" w:color="auto"/>
                <w:right w:val="none" w:sz="0" w:space="0" w:color="auto"/>
              </w:divBdr>
            </w:div>
            <w:div w:id="1924100928">
              <w:marLeft w:val="0"/>
              <w:marRight w:val="0"/>
              <w:marTop w:val="0"/>
              <w:marBottom w:val="0"/>
              <w:divBdr>
                <w:top w:val="none" w:sz="0" w:space="0" w:color="auto"/>
                <w:left w:val="none" w:sz="0" w:space="0" w:color="auto"/>
                <w:bottom w:val="none" w:sz="0" w:space="0" w:color="auto"/>
                <w:right w:val="none" w:sz="0" w:space="0" w:color="auto"/>
              </w:divBdr>
            </w:div>
          </w:divsChild>
        </w:div>
        <w:div w:id="71582230">
          <w:marLeft w:val="0"/>
          <w:marRight w:val="0"/>
          <w:marTop w:val="0"/>
          <w:marBottom w:val="0"/>
          <w:divBdr>
            <w:top w:val="none" w:sz="0" w:space="0" w:color="auto"/>
            <w:left w:val="none" w:sz="0" w:space="0" w:color="auto"/>
            <w:bottom w:val="none" w:sz="0" w:space="0" w:color="auto"/>
            <w:right w:val="none" w:sz="0" w:space="0" w:color="auto"/>
          </w:divBdr>
          <w:divsChild>
            <w:div w:id="1006441252">
              <w:marLeft w:val="0"/>
              <w:marRight w:val="0"/>
              <w:marTop w:val="0"/>
              <w:marBottom w:val="0"/>
              <w:divBdr>
                <w:top w:val="none" w:sz="0" w:space="0" w:color="auto"/>
                <w:left w:val="none" w:sz="0" w:space="0" w:color="auto"/>
                <w:bottom w:val="none" w:sz="0" w:space="0" w:color="auto"/>
                <w:right w:val="none" w:sz="0" w:space="0" w:color="auto"/>
              </w:divBdr>
            </w:div>
            <w:div w:id="1695229024">
              <w:marLeft w:val="0"/>
              <w:marRight w:val="0"/>
              <w:marTop w:val="0"/>
              <w:marBottom w:val="0"/>
              <w:divBdr>
                <w:top w:val="none" w:sz="0" w:space="0" w:color="auto"/>
                <w:left w:val="none" w:sz="0" w:space="0" w:color="auto"/>
                <w:bottom w:val="none" w:sz="0" w:space="0" w:color="auto"/>
                <w:right w:val="none" w:sz="0" w:space="0" w:color="auto"/>
              </w:divBdr>
            </w:div>
            <w:div w:id="400491136">
              <w:marLeft w:val="0"/>
              <w:marRight w:val="0"/>
              <w:marTop w:val="0"/>
              <w:marBottom w:val="0"/>
              <w:divBdr>
                <w:top w:val="none" w:sz="0" w:space="0" w:color="auto"/>
                <w:left w:val="none" w:sz="0" w:space="0" w:color="auto"/>
                <w:bottom w:val="none" w:sz="0" w:space="0" w:color="auto"/>
                <w:right w:val="none" w:sz="0" w:space="0" w:color="auto"/>
              </w:divBdr>
            </w:div>
          </w:divsChild>
        </w:div>
        <w:div w:id="1108887865">
          <w:marLeft w:val="0"/>
          <w:marRight w:val="0"/>
          <w:marTop w:val="0"/>
          <w:marBottom w:val="0"/>
          <w:divBdr>
            <w:top w:val="none" w:sz="0" w:space="0" w:color="auto"/>
            <w:left w:val="none" w:sz="0" w:space="0" w:color="auto"/>
            <w:bottom w:val="none" w:sz="0" w:space="0" w:color="auto"/>
            <w:right w:val="none" w:sz="0" w:space="0" w:color="auto"/>
          </w:divBdr>
          <w:divsChild>
            <w:div w:id="1805542195">
              <w:marLeft w:val="0"/>
              <w:marRight w:val="0"/>
              <w:marTop w:val="0"/>
              <w:marBottom w:val="0"/>
              <w:divBdr>
                <w:top w:val="none" w:sz="0" w:space="0" w:color="auto"/>
                <w:left w:val="none" w:sz="0" w:space="0" w:color="auto"/>
                <w:bottom w:val="none" w:sz="0" w:space="0" w:color="auto"/>
                <w:right w:val="none" w:sz="0" w:space="0" w:color="auto"/>
              </w:divBdr>
            </w:div>
            <w:div w:id="1106004897">
              <w:marLeft w:val="0"/>
              <w:marRight w:val="0"/>
              <w:marTop w:val="0"/>
              <w:marBottom w:val="0"/>
              <w:divBdr>
                <w:top w:val="none" w:sz="0" w:space="0" w:color="auto"/>
                <w:left w:val="none" w:sz="0" w:space="0" w:color="auto"/>
                <w:bottom w:val="none" w:sz="0" w:space="0" w:color="auto"/>
                <w:right w:val="none" w:sz="0" w:space="0" w:color="auto"/>
              </w:divBdr>
            </w:div>
            <w:div w:id="1991474586">
              <w:marLeft w:val="0"/>
              <w:marRight w:val="0"/>
              <w:marTop w:val="0"/>
              <w:marBottom w:val="0"/>
              <w:divBdr>
                <w:top w:val="none" w:sz="0" w:space="0" w:color="auto"/>
                <w:left w:val="none" w:sz="0" w:space="0" w:color="auto"/>
                <w:bottom w:val="none" w:sz="0" w:space="0" w:color="auto"/>
                <w:right w:val="none" w:sz="0" w:space="0" w:color="auto"/>
              </w:divBdr>
            </w:div>
            <w:div w:id="909802427">
              <w:marLeft w:val="0"/>
              <w:marRight w:val="0"/>
              <w:marTop w:val="0"/>
              <w:marBottom w:val="0"/>
              <w:divBdr>
                <w:top w:val="none" w:sz="0" w:space="0" w:color="auto"/>
                <w:left w:val="none" w:sz="0" w:space="0" w:color="auto"/>
                <w:bottom w:val="none" w:sz="0" w:space="0" w:color="auto"/>
                <w:right w:val="none" w:sz="0" w:space="0" w:color="auto"/>
              </w:divBdr>
            </w:div>
            <w:div w:id="1884440943">
              <w:marLeft w:val="0"/>
              <w:marRight w:val="0"/>
              <w:marTop w:val="0"/>
              <w:marBottom w:val="0"/>
              <w:divBdr>
                <w:top w:val="none" w:sz="0" w:space="0" w:color="auto"/>
                <w:left w:val="none" w:sz="0" w:space="0" w:color="auto"/>
                <w:bottom w:val="none" w:sz="0" w:space="0" w:color="auto"/>
                <w:right w:val="none" w:sz="0" w:space="0" w:color="auto"/>
              </w:divBdr>
            </w:div>
            <w:div w:id="1166942332">
              <w:marLeft w:val="0"/>
              <w:marRight w:val="0"/>
              <w:marTop w:val="0"/>
              <w:marBottom w:val="0"/>
              <w:divBdr>
                <w:top w:val="none" w:sz="0" w:space="0" w:color="auto"/>
                <w:left w:val="none" w:sz="0" w:space="0" w:color="auto"/>
                <w:bottom w:val="none" w:sz="0" w:space="0" w:color="auto"/>
                <w:right w:val="none" w:sz="0" w:space="0" w:color="auto"/>
              </w:divBdr>
            </w:div>
          </w:divsChild>
        </w:div>
        <w:div w:id="2058122324">
          <w:marLeft w:val="0"/>
          <w:marRight w:val="0"/>
          <w:marTop w:val="0"/>
          <w:marBottom w:val="0"/>
          <w:divBdr>
            <w:top w:val="none" w:sz="0" w:space="0" w:color="auto"/>
            <w:left w:val="none" w:sz="0" w:space="0" w:color="auto"/>
            <w:bottom w:val="none" w:sz="0" w:space="0" w:color="auto"/>
            <w:right w:val="none" w:sz="0" w:space="0" w:color="auto"/>
          </w:divBdr>
          <w:divsChild>
            <w:div w:id="602111218">
              <w:marLeft w:val="0"/>
              <w:marRight w:val="0"/>
              <w:marTop w:val="0"/>
              <w:marBottom w:val="0"/>
              <w:divBdr>
                <w:top w:val="none" w:sz="0" w:space="0" w:color="auto"/>
                <w:left w:val="none" w:sz="0" w:space="0" w:color="auto"/>
                <w:bottom w:val="none" w:sz="0" w:space="0" w:color="auto"/>
                <w:right w:val="none" w:sz="0" w:space="0" w:color="auto"/>
              </w:divBdr>
            </w:div>
          </w:divsChild>
        </w:div>
        <w:div w:id="1176458082">
          <w:marLeft w:val="0"/>
          <w:marRight w:val="0"/>
          <w:marTop w:val="0"/>
          <w:marBottom w:val="0"/>
          <w:divBdr>
            <w:top w:val="none" w:sz="0" w:space="0" w:color="auto"/>
            <w:left w:val="none" w:sz="0" w:space="0" w:color="auto"/>
            <w:bottom w:val="none" w:sz="0" w:space="0" w:color="auto"/>
            <w:right w:val="none" w:sz="0" w:space="0" w:color="auto"/>
          </w:divBdr>
          <w:divsChild>
            <w:div w:id="1899433403">
              <w:marLeft w:val="0"/>
              <w:marRight w:val="0"/>
              <w:marTop w:val="0"/>
              <w:marBottom w:val="0"/>
              <w:divBdr>
                <w:top w:val="none" w:sz="0" w:space="0" w:color="auto"/>
                <w:left w:val="none" w:sz="0" w:space="0" w:color="auto"/>
                <w:bottom w:val="none" w:sz="0" w:space="0" w:color="auto"/>
                <w:right w:val="none" w:sz="0" w:space="0" w:color="auto"/>
              </w:divBdr>
            </w:div>
          </w:divsChild>
        </w:div>
        <w:div w:id="1937863943">
          <w:marLeft w:val="0"/>
          <w:marRight w:val="0"/>
          <w:marTop w:val="0"/>
          <w:marBottom w:val="0"/>
          <w:divBdr>
            <w:top w:val="none" w:sz="0" w:space="0" w:color="auto"/>
            <w:left w:val="none" w:sz="0" w:space="0" w:color="auto"/>
            <w:bottom w:val="none" w:sz="0" w:space="0" w:color="auto"/>
            <w:right w:val="none" w:sz="0" w:space="0" w:color="auto"/>
          </w:divBdr>
          <w:divsChild>
            <w:div w:id="1830318855">
              <w:marLeft w:val="0"/>
              <w:marRight w:val="0"/>
              <w:marTop w:val="0"/>
              <w:marBottom w:val="0"/>
              <w:divBdr>
                <w:top w:val="none" w:sz="0" w:space="0" w:color="auto"/>
                <w:left w:val="none" w:sz="0" w:space="0" w:color="auto"/>
                <w:bottom w:val="none" w:sz="0" w:space="0" w:color="auto"/>
                <w:right w:val="none" w:sz="0" w:space="0" w:color="auto"/>
              </w:divBdr>
            </w:div>
          </w:divsChild>
        </w:div>
        <w:div w:id="380716348">
          <w:marLeft w:val="0"/>
          <w:marRight w:val="0"/>
          <w:marTop w:val="0"/>
          <w:marBottom w:val="0"/>
          <w:divBdr>
            <w:top w:val="none" w:sz="0" w:space="0" w:color="auto"/>
            <w:left w:val="none" w:sz="0" w:space="0" w:color="auto"/>
            <w:bottom w:val="none" w:sz="0" w:space="0" w:color="auto"/>
            <w:right w:val="none" w:sz="0" w:space="0" w:color="auto"/>
          </w:divBdr>
          <w:divsChild>
            <w:div w:id="1158811573">
              <w:marLeft w:val="0"/>
              <w:marRight w:val="0"/>
              <w:marTop w:val="0"/>
              <w:marBottom w:val="0"/>
              <w:divBdr>
                <w:top w:val="none" w:sz="0" w:space="0" w:color="auto"/>
                <w:left w:val="none" w:sz="0" w:space="0" w:color="auto"/>
                <w:bottom w:val="none" w:sz="0" w:space="0" w:color="auto"/>
                <w:right w:val="none" w:sz="0" w:space="0" w:color="auto"/>
              </w:divBdr>
            </w:div>
          </w:divsChild>
        </w:div>
        <w:div w:id="642350242">
          <w:marLeft w:val="0"/>
          <w:marRight w:val="0"/>
          <w:marTop w:val="0"/>
          <w:marBottom w:val="0"/>
          <w:divBdr>
            <w:top w:val="none" w:sz="0" w:space="0" w:color="auto"/>
            <w:left w:val="none" w:sz="0" w:space="0" w:color="auto"/>
            <w:bottom w:val="none" w:sz="0" w:space="0" w:color="auto"/>
            <w:right w:val="none" w:sz="0" w:space="0" w:color="auto"/>
          </w:divBdr>
          <w:divsChild>
            <w:div w:id="861480876">
              <w:marLeft w:val="0"/>
              <w:marRight w:val="0"/>
              <w:marTop w:val="0"/>
              <w:marBottom w:val="0"/>
              <w:divBdr>
                <w:top w:val="none" w:sz="0" w:space="0" w:color="auto"/>
                <w:left w:val="none" w:sz="0" w:space="0" w:color="auto"/>
                <w:bottom w:val="none" w:sz="0" w:space="0" w:color="auto"/>
                <w:right w:val="none" w:sz="0" w:space="0" w:color="auto"/>
              </w:divBdr>
            </w:div>
            <w:div w:id="364526159">
              <w:marLeft w:val="0"/>
              <w:marRight w:val="0"/>
              <w:marTop w:val="0"/>
              <w:marBottom w:val="0"/>
              <w:divBdr>
                <w:top w:val="none" w:sz="0" w:space="0" w:color="auto"/>
                <w:left w:val="none" w:sz="0" w:space="0" w:color="auto"/>
                <w:bottom w:val="none" w:sz="0" w:space="0" w:color="auto"/>
                <w:right w:val="none" w:sz="0" w:space="0" w:color="auto"/>
              </w:divBdr>
            </w:div>
            <w:div w:id="120998071">
              <w:marLeft w:val="0"/>
              <w:marRight w:val="0"/>
              <w:marTop w:val="0"/>
              <w:marBottom w:val="0"/>
              <w:divBdr>
                <w:top w:val="none" w:sz="0" w:space="0" w:color="auto"/>
                <w:left w:val="none" w:sz="0" w:space="0" w:color="auto"/>
                <w:bottom w:val="none" w:sz="0" w:space="0" w:color="auto"/>
                <w:right w:val="none" w:sz="0" w:space="0" w:color="auto"/>
              </w:divBdr>
            </w:div>
          </w:divsChild>
        </w:div>
        <w:div w:id="2142376643">
          <w:marLeft w:val="0"/>
          <w:marRight w:val="0"/>
          <w:marTop w:val="0"/>
          <w:marBottom w:val="0"/>
          <w:divBdr>
            <w:top w:val="none" w:sz="0" w:space="0" w:color="auto"/>
            <w:left w:val="none" w:sz="0" w:space="0" w:color="auto"/>
            <w:bottom w:val="none" w:sz="0" w:space="0" w:color="auto"/>
            <w:right w:val="none" w:sz="0" w:space="0" w:color="auto"/>
          </w:divBdr>
          <w:divsChild>
            <w:div w:id="1902522681">
              <w:marLeft w:val="0"/>
              <w:marRight w:val="0"/>
              <w:marTop w:val="0"/>
              <w:marBottom w:val="0"/>
              <w:divBdr>
                <w:top w:val="none" w:sz="0" w:space="0" w:color="auto"/>
                <w:left w:val="none" w:sz="0" w:space="0" w:color="auto"/>
                <w:bottom w:val="none" w:sz="0" w:space="0" w:color="auto"/>
                <w:right w:val="none" w:sz="0" w:space="0" w:color="auto"/>
              </w:divBdr>
            </w:div>
          </w:divsChild>
        </w:div>
        <w:div w:id="1514684044">
          <w:marLeft w:val="0"/>
          <w:marRight w:val="0"/>
          <w:marTop w:val="0"/>
          <w:marBottom w:val="0"/>
          <w:divBdr>
            <w:top w:val="none" w:sz="0" w:space="0" w:color="auto"/>
            <w:left w:val="none" w:sz="0" w:space="0" w:color="auto"/>
            <w:bottom w:val="none" w:sz="0" w:space="0" w:color="auto"/>
            <w:right w:val="none" w:sz="0" w:space="0" w:color="auto"/>
          </w:divBdr>
          <w:divsChild>
            <w:div w:id="1134107094">
              <w:marLeft w:val="0"/>
              <w:marRight w:val="0"/>
              <w:marTop w:val="0"/>
              <w:marBottom w:val="0"/>
              <w:divBdr>
                <w:top w:val="none" w:sz="0" w:space="0" w:color="auto"/>
                <w:left w:val="none" w:sz="0" w:space="0" w:color="auto"/>
                <w:bottom w:val="none" w:sz="0" w:space="0" w:color="auto"/>
                <w:right w:val="none" w:sz="0" w:space="0" w:color="auto"/>
              </w:divBdr>
            </w:div>
            <w:div w:id="1212381240">
              <w:marLeft w:val="0"/>
              <w:marRight w:val="0"/>
              <w:marTop w:val="0"/>
              <w:marBottom w:val="0"/>
              <w:divBdr>
                <w:top w:val="none" w:sz="0" w:space="0" w:color="auto"/>
                <w:left w:val="none" w:sz="0" w:space="0" w:color="auto"/>
                <w:bottom w:val="none" w:sz="0" w:space="0" w:color="auto"/>
                <w:right w:val="none" w:sz="0" w:space="0" w:color="auto"/>
              </w:divBdr>
            </w:div>
            <w:div w:id="835069623">
              <w:marLeft w:val="0"/>
              <w:marRight w:val="0"/>
              <w:marTop w:val="0"/>
              <w:marBottom w:val="0"/>
              <w:divBdr>
                <w:top w:val="none" w:sz="0" w:space="0" w:color="auto"/>
                <w:left w:val="none" w:sz="0" w:space="0" w:color="auto"/>
                <w:bottom w:val="none" w:sz="0" w:space="0" w:color="auto"/>
                <w:right w:val="none" w:sz="0" w:space="0" w:color="auto"/>
              </w:divBdr>
            </w:div>
          </w:divsChild>
        </w:div>
        <w:div w:id="8872597">
          <w:marLeft w:val="0"/>
          <w:marRight w:val="0"/>
          <w:marTop w:val="0"/>
          <w:marBottom w:val="0"/>
          <w:divBdr>
            <w:top w:val="none" w:sz="0" w:space="0" w:color="auto"/>
            <w:left w:val="none" w:sz="0" w:space="0" w:color="auto"/>
            <w:bottom w:val="none" w:sz="0" w:space="0" w:color="auto"/>
            <w:right w:val="none" w:sz="0" w:space="0" w:color="auto"/>
          </w:divBdr>
          <w:divsChild>
            <w:div w:id="569660053">
              <w:marLeft w:val="0"/>
              <w:marRight w:val="0"/>
              <w:marTop w:val="0"/>
              <w:marBottom w:val="0"/>
              <w:divBdr>
                <w:top w:val="none" w:sz="0" w:space="0" w:color="auto"/>
                <w:left w:val="none" w:sz="0" w:space="0" w:color="auto"/>
                <w:bottom w:val="none" w:sz="0" w:space="0" w:color="auto"/>
                <w:right w:val="none" w:sz="0" w:space="0" w:color="auto"/>
              </w:divBdr>
            </w:div>
            <w:div w:id="1273590422">
              <w:marLeft w:val="0"/>
              <w:marRight w:val="0"/>
              <w:marTop w:val="0"/>
              <w:marBottom w:val="0"/>
              <w:divBdr>
                <w:top w:val="none" w:sz="0" w:space="0" w:color="auto"/>
                <w:left w:val="none" w:sz="0" w:space="0" w:color="auto"/>
                <w:bottom w:val="none" w:sz="0" w:space="0" w:color="auto"/>
                <w:right w:val="none" w:sz="0" w:space="0" w:color="auto"/>
              </w:divBdr>
            </w:div>
          </w:divsChild>
        </w:div>
        <w:div w:id="856113913">
          <w:marLeft w:val="0"/>
          <w:marRight w:val="0"/>
          <w:marTop w:val="0"/>
          <w:marBottom w:val="0"/>
          <w:divBdr>
            <w:top w:val="none" w:sz="0" w:space="0" w:color="auto"/>
            <w:left w:val="none" w:sz="0" w:space="0" w:color="auto"/>
            <w:bottom w:val="none" w:sz="0" w:space="0" w:color="auto"/>
            <w:right w:val="none" w:sz="0" w:space="0" w:color="auto"/>
          </w:divBdr>
          <w:divsChild>
            <w:div w:id="459803340">
              <w:marLeft w:val="0"/>
              <w:marRight w:val="0"/>
              <w:marTop w:val="0"/>
              <w:marBottom w:val="0"/>
              <w:divBdr>
                <w:top w:val="none" w:sz="0" w:space="0" w:color="auto"/>
                <w:left w:val="none" w:sz="0" w:space="0" w:color="auto"/>
                <w:bottom w:val="none" w:sz="0" w:space="0" w:color="auto"/>
                <w:right w:val="none" w:sz="0" w:space="0" w:color="auto"/>
              </w:divBdr>
            </w:div>
            <w:div w:id="1196236524">
              <w:marLeft w:val="0"/>
              <w:marRight w:val="0"/>
              <w:marTop w:val="0"/>
              <w:marBottom w:val="0"/>
              <w:divBdr>
                <w:top w:val="none" w:sz="0" w:space="0" w:color="auto"/>
                <w:left w:val="none" w:sz="0" w:space="0" w:color="auto"/>
                <w:bottom w:val="none" w:sz="0" w:space="0" w:color="auto"/>
                <w:right w:val="none" w:sz="0" w:space="0" w:color="auto"/>
              </w:divBdr>
            </w:div>
            <w:div w:id="1239751811">
              <w:marLeft w:val="0"/>
              <w:marRight w:val="0"/>
              <w:marTop w:val="0"/>
              <w:marBottom w:val="0"/>
              <w:divBdr>
                <w:top w:val="none" w:sz="0" w:space="0" w:color="auto"/>
                <w:left w:val="none" w:sz="0" w:space="0" w:color="auto"/>
                <w:bottom w:val="none" w:sz="0" w:space="0" w:color="auto"/>
                <w:right w:val="none" w:sz="0" w:space="0" w:color="auto"/>
              </w:divBdr>
            </w:div>
            <w:div w:id="1298098211">
              <w:marLeft w:val="0"/>
              <w:marRight w:val="0"/>
              <w:marTop w:val="0"/>
              <w:marBottom w:val="0"/>
              <w:divBdr>
                <w:top w:val="none" w:sz="0" w:space="0" w:color="auto"/>
                <w:left w:val="none" w:sz="0" w:space="0" w:color="auto"/>
                <w:bottom w:val="none" w:sz="0" w:space="0" w:color="auto"/>
                <w:right w:val="none" w:sz="0" w:space="0" w:color="auto"/>
              </w:divBdr>
            </w:div>
            <w:div w:id="872498060">
              <w:marLeft w:val="0"/>
              <w:marRight w:val="0"/>
              <w:marTop w:val="0"/>
              <w:marBottom w:val="0"/>
              <w:divBdr>
                <w:top w:val="none" w:sz="0" w:space="0" w:color="auto"/>
                <w:left w:val="none" w:sz="0" w:space="0" w:color="auto"/>
                <w:bottom w:val="none" w:sz="0" w:space="0" w:color="auto"/>
                <w:right w:val="none" w:sz="0" w:space="0" w:color="auto"/>
              </w:divBdr>
            </w:div>
            <w:div w:id="1881894178">
              <w:marLeft w:val="0"/>
              <w:marRight w:val="0"/>
              <w:marTop w:val="0"/>
              <w:marBottom w:val="0"/>
              <w:divBdr>
                <w:top w:val="none" w:sz="0" w:space="0" w:color="auto"/>
                <w:left w:val="none" w:sz="0" w:space="0" w:color="auto"/>
                <w:bottom w:val="none" w:sz="0" w:space="0" w:color="auto"/>
                <w:right w:val="none" w:sz="0" w:space="0" w:color="auto"/>
              </w:divBdr>
            </w:div>
            <w:div w:id="1412047251">
              <w:marLeft w:val="0"/>
              <w:marRight w:val="0"/>
              <w:marTop w:val="0"/>
              <w:marBottom w:val="0"/>
              <w:divBdr>
                <w:top w:val="none" w:sz="0" w:space="0" w:color="auto"/>
                <w:left w:val="none" w:sz="0" w:space="0" w:color="auto"/>
                <w:bottom w:val="none" w:sz="0" w:space="0" w:color="auto"/>
                <w:right w:val="none" w:sz="0" w:space="0" w:color="auto"/>
              </w:divBdr>
            </w:div>
            <w:div w:id="253589624">
              <w:marLeft w:val="0"/>
              <w:marRight w:val="0"/>
              <w:marTop w:val="0"/>
              <w:marBottom w:val="0"/>
              <w:divBdr>
                <w:top w:val="none" w:sz="0" w:space="0" w:color="auto"/>
                <w:left w:val="none" w:sz="0" w:space="0" w:color="auto"/>
                <w:bottom w:val="none" w:sz="0" w:space="0" w:color="auto"/>
                <w:right w:val="none" w:sz="0" w:space="0" w:color="auto"/>
              </w:divBdr>
            </w:div>
            <w:div w:id="1279141131">
              <w:marLeft w:val="0"/>
              <w:marRight w:val="0"/>
              <w:marTop w:val="0"/>
              <w:marBottom w:val="0"/>
              <w:divBdr>
                <w:top w:val="none" w:sz="0" w:space="0" w:color="auto"/>
                <w:left w:val="none" w:sz="0" w:space="0" w:color="auto"/>
                <w:bottom w:val="none" w:sz="0" w:space="0" w:color="auto"/>
                <w:right w:val="none" w:sz="0" w:space="0" w:color="auto"/>
              </w:divBdr>
            </w:div>
          </w:divsChild>
        </w:div>
        <w:div w:id="904222151">
          <w:marLeft w:val="0"/>
          <w:marRight w:val="0"/>
          <w:marTop w:val="0"/>
          <w:marBottom w:val="0"/>
          <w:divBdr>
            <w:top w:val="none" w:sz="0" w:space="0" w:color="auto"/>
            <w:left w:val="none" w:sz="0" w:space="0" w:color="auto"/>
            <w:bottom w:val="none" w:sz="0" w:space="0" w:color="auto"/>
            <w:right w:val="none" w:sz="0" w:space="0" w:color="auto"/>
          </w:divBdr>
          <w:divsChild>
            <w:div w:id="1764841542">
              <w:marLeft w:val="0"/>
              <w:marRight w:val="0"/>
              <w:marTop w:val="0"/>
              <w:marBottom w:val="0"/>
              <w:divBdr>
                <w:top w:val="none" w:sz="0" w:space="0" w:color="auto"/>
                <w:left w:val="none" w:sz="0" w:space="0" w:color="auto"/>
                <w:bottom w:val="none" w:sz="0" w:space="0" w:color="auto"/>
                <w:right w:val="none" w:sz="0" w:space="0" w:color="auto"/>
              </w:divBdr>
            </w:div>
            <w:div w:id="582690850">
              <w:marLeft w:val="0"/>
              <w:marRight w:val="0"/>
              <w:marTop w:val="0"/>
              <w:marBottom w:val="0"/>
              <w:divBdr>
                <w:top w:val="none" w:sz="0" w:space="0" w:color="auto"/>
                <w:left w:val="none" w:sz="0" w:space="0" w:color="auto"/>
                <w:bottom w:val="none" w:sz="0" w:space="0" w:color="auto"/>
                <w:right w:val="none" w:sz="0" w:space="0" w:color="auto"/>
              </w:divBdr>
            </w:div>
          </w:divsChild>
        </w:div>
        <w:div w:id="113138496">
          <w:marLeft w:val="0"/>
          <w:marRight w:val="0"/>
          <w:marTop w:val="0"/>
          <w:marBottom w:val="0"/>
          <w:divBdr>
            <w:top w:val="none" w:sz="0" w:space="0" w:color="auto"/>
            <w:left w:val="none" w:sz="0" w:space="0" w:color="auto"/>
            <w:bottom w:val="none" w:sz="0" w:space="0" w:color="auto"/>
            <w:right w:val="none" w:sz="0" w:space="0" w:color="auto"/>
          </w:divBdr>
          <w:divsChild>
            <w:div w:id="1518694787">
              <w:marLeft w:val="0"/>
              <w:marRight w:val="0"/>
              <w:marTop w:val="0"/>
              <w:marBottom w:val="0"/>
              <w:divBdr>
                <w:top w:val="none" w:sz="0" w:space="0" w:color="auto"/>
                <w:left w:val="none" w:sz="0" w:space="0" w:color="auto"/>
                <w:bottom w:val="none" w:sz="0" w:space="0" w:color="auto"/>
                <w:right w:val="none" w:sz="0" w:space="0" w:color="auto"/>
              </w:divBdr>
            </w:div>
            <w:div w:id="1798143669">
              <w:marLeft w:val="0"/>
              <w:marRight w:val="0"/>
              <w:marTop w:val="0"/>
              <w:marBottom w:val="0"/>
              <w:divBdr>
                <w:top w:val="none" w:sz="0" w:space="0" w:color="auto"/>
                <w:left w:val="none" w:sz="0" w:space="0" w:color="auto"/>
                <w:bottom w:val="none" w:sz="0" w:space="0" w:color="auto"/>
                <w:right w:val="none" w:sz="0" w:space="0" w:color="auto"/>
              </w:divBdr>
            </w:div>
          </w:divsChild>
        </w:div>
        <w:div w:id="1830750445">
          <w:marLeft w:val="0"/>
          <w:marRight w:val="0"/>
          <w:marTop w:val="0"/>
          <w:marBottom w:val="0"/>
          <w:divBdr>
            <w:top w:val="none" w:sz="0" w:space="0" w:color="auto"/>
            <w:left w:val="none" w:sz="0" w:space="0" w:color="auto"/>
            <w:bottom w:val="none" w:sz="0" w:space="0" w:color="auto"/>
            <w:right w:val="none" w:sz="0" w:space="0" w:color="auto"/>
          </w:divBdr>
          <w:divsChild>
            <w:div w:id="1074667379">
              <w:marLeft w:val="0"/>
              <w:marRight w:val="0"/>
              <w:marTop w:val="0"/>
              <w:marBottom w:val="0"/>
              <w:divBdr>
                <w:top w:val="none" w:sz="0" w:space="0" w:color="auto"/>
                <w:left w:val="none" w:sz="0" w:space="0" w:color="auto"/>
                <w:bottom w:val="none" w:sz="0" w:space="0" w:color="auto"/>
                <w:right w:val="none" w:sz="0" w:space="0" w:color="auto"/>
              </w:divBdr>
            </w:div>
            <w:div w:id="35467567">
              <w:marLeft w:val="0"/>
              <w:marRight w:val="0"/>
              <w:marTop w:val="0"/>
              <w:marBottom w:val="0"/>
              <w:divBdr>
                <w:top w:val="none" w:sz="0" w:space="0" w:color="auto"/>
                <w:left w:val="none" w:sz="0" w:space="0" w:color="auto"/>
                <w:bottom w:val="none" w:sz="0" w:space="0" w:color="auto"/>
                <w:right w:val="none" w:sz="0" w:space="0" w:color="auto"/>
              </w:divBdr>
            </w:div>
          </w:divsChild>
        </w:div>
        <w:div w:id="2086605050">
          <w:marLeft w:val="0"/>
          <w:marRight w:val="0"/>
          <w:marTop w:val="0"/>
          <w:marBottom w:val="0"/>
          <w:divBdr>
            <w:top w:val="none" w:sz="0" w:space="0" w:color="auto"/>
            <w:left w:val="none" w:sz="0" w:space="0" w:color="auto"/>
            <w:bottom w:val="none" w:sz="0" w:space="0" w:color="auto"/>
            <w:right w:val="none" w:sz="0" w:space="0" w:color="auto"/>
          </w:divBdr>
          <w:divsChild>
            <w:div w:id="145902827">
              <w:marLeft w:val="0"/>
              <w:marRight w:val="0"/>
              <w:marTop w:val="0"/>
              <w:marBottom w:val="0"/>
              <w:divBdr>
                <w:top w:val="none" w:sz="0" w:space="0" w:color="auto"/>
                <w:left w:val="none" w:sz="0" w:space="0" w:color="auto"/>
                <w:bottom w:val="none" w:sz="0" w:space="0" w:color="auto"/>
                <w:right w:val="none" w:sz="0" w:space="0" w:color="auto"/>
              </w:divBdr>
            </w:div>
            <w:div w:id="2048679762">
              <w:marLeft w:val="0"/>
              <w:marRight w:val="0"/>
              <w:marTop w:val="0"/>
              <w:marBottom w:val="0"/>
              <w:divBdr>
                <w:top w:val="none" w:sz="0" w:space="0" w:color="auto"/>
                <w:left w:val="none" w:sz="0" w:space="0" w:color="auto"/>
                <w:bottom w:val="none" w:sz="0" w:space="0" w:color="auto"/>
                <w:right w:val="none" w:sz="0" w:space="0" w:color="auto"/>
              </w:divBdr>
            </w:div>
            <w:div w:id="1614090668">
              <w:marLeft w:val="0"/>
              <w:marRight w:val="0"/>
              <w:marTop w:val="0"/>
              <w:marBottom w:val="0"/>
              <w:divBdr>
                <w:top w:val="none" w:sz="0" w:space="0" w:color="auto"/>
                <w:left w:val="none" w:sz="0" w:space="0" w:color="auto"/>
                <w:bottom w:val="none" w:sz="0" w:space="0" w:color="auto"/>
                <w:right w:val="none" w:sz="0" w:space="0" w:color="auto"/>
              </w:divBdr>
            </w:div>
          </w:divsChild>
        </w:div>
        <w:div w:id="44334923">
          <w:marLeft w:val="0"/>
          <w:marRight w:val="0"/>
          <w:marTop w:val="0"/>
          <w:marBottom w:val="0"/>
          <w:divBdr>
            <w:top w:val="none" w:sz="0" w:space="0" w:color="auto"/>
            <w:left w:val="none" w:sz="0" w:space="0" w:color="auto"/>
            <w:bottom w:val="none" w:sz="0" w:space="0" w:color="auto"/>
            <w:right w:val="none" w:sz="0" w:space="0" w:color="auto"/>
          </w:divBdr>
          <w:divsChild>
            <w:div w:id="1125809142">
              <w:marLeft w:val="0"/>
              <w:marRight w:val="0"/>
              <w:marTop w:val="0"/>
              <w:marBottom w:val="0"/>
              <w:divBdr>
                <w:top w:val="none" w:sz="0" w:space="0" w:color="auto"/>
                <w:left w:val="none" w:sz="0" w:space="0" w:color="auto"/>
                <w:bottom w:val="none" w:sz="0" w:space="0" w:color="auto"/>
                <w:right w:val="none" w:sz="0" w:space="0" w:color="auto"/>
              </w:divBdr>
            </w:div>
            <w:div w:id="749667282">
              <w:marLeft w:val="0"/>
              <w:marRight w:val="0"/>
              <w:marTop w:val="0"/>
              <w:marBottom w:val="0"/>
              <w:divBdr>
                <w:top w:val="none" w:sz="0" w:space="0" w:color="auto"/>
                <w:left w:val="none" w:sz="0" w:space="0" w:color="auto"/>
                <w:bottom w:val="none" w:sz="0" w:space="0" w:color="auto"/>
                <w:right w:val="none" w:sz="0" w:space="0" w:color="auto"/>
              </w:divBdr>
            </w:div>
            <w:div w:id="657654262">
              <w:marLeft w:val="0"/>
              <w:marRight w:val="0"/>
              <w:marTop w:val="0"/>
              <w:marBottom w:val="0"/>
              <w:divBdr>
                <w:top w:val="none" w:sz="0" w:space="0" w:color="auto"/>
                <w:left w:val="none" w:sz="0" w:space="0" w:color="auto"/>
                <w:bottom w:val="none" w:sz="0" w:space="0" w:color="auto"/>
                <w:right w:val="none" w:sz="0" w:space="0" w:color="auto"/>
              </w:divBdr>
            </w:div>
            <w:div w:id="1198854744">
              <w:marLeft w:val="0"/>
              <w:marRight w:val="0"/>
              <w:marTop w:val="0"/>
              <w:marBottom w:val="0"/>
              <w:divBdr>
                <w:top w:val="none" w:sz="0" w:space="0" w:color="auto"/>
                <w:left w:val="none" w:sz="0" w:space="0" w:color="auto"/>
                <w:bottom w:val="none" w:sz="0" w:space="0" w:color="auto"/>
                <w:right w:val="none" w:sz="0" w:space="0" w:color="auto"/>
              </w:divBdr>
            </w:div>
            <w:div w:id="1320184481">
              <w:marLeft w:val="0"/>
              <w:marRight w:val="0"/>
              <w:marTop w:val="0"/>
              <w:marBottom w:val="0"/>
              <w:divBdr>
                <w:top w:val="none" w:sz="0" w:space="0" w:color="auto"/>
                <w:left w:val="none" w:sz="0" w:space="0" w:color="auto"/>
                <w:bottom w:val="none" w:sz="0" w:space="0" w:color="auto"/>
                <w:right w:val="none" w:sz="0" w:space="0" w:color="auto"/>
              </w:divBdr>
            </w:div>
            <w:div w:id="1545749249">
              <w:marLeft w:val="0"/>
              <w:marRight w:val="0"/>
              <w:marTop w:val="0"/>
              <w:marBottom w:val="0"/>
              <w:divBdr>
                <w:top w:val="none" w:sz="0" w:space="0" w:color="auto"/>
                <w:left w:val="none" w:sz="0" w:space="0" w:color="auto"/>
                <w:bottom w:val="none" w:sz="0" w:space="0" w:color="auto"/>
                <w:right w:val="none" w:sz="0" w:space="0" w:color="auto"/>
              </w:divBdr>
            </w:div>
            <w:div w:id="580673928">
              <w:marLeft w:val="0"/>
              <w:marRight w:val="0"/>
              <w:marTop w:val="0"/>
              <w:marBottom w:val="0"/>
              <w:divBdr>
                <w:top w:val="none" w:sz="0" w:space="0" w:color="auto"/>
                <w:left w:val="none" w:sz="0" w:space="0" w:color="auto"/>
                <w:bottom w:val="none" w:sz="0" w:space="0" w:color="auto"/>
                <w:right w:val="none" w:sz="0" w:space="0" w:color="auto"/>
              </w:divBdr>
            </w:div>
            <w:div w:id="1114402924">
              <w:marLeft w:val="0"/>
              <w:marRight w:val="0"/>
              <w:marTop w:val="0"/>
              <w:marBottom w:val="0"/>
              <w:divBdr>
                <w:top w:val="none" w:sz="0" w:space="0" w:color="auto"/>
                <w:left w:val="none" w:sz="0" w:space="0" w:color="auto"/>
                <w:bottom w:val="none" w:sz="0" w:space="0" w:color="auto"/>
                <w:right w:val="none" w:sz="0" w:space="0" w:color="auto"/>
              </w:divBdr>
            </w:div>
          </w:divsChild>
        </w:div>
        <w:div w:id="919483469">
          <w:marLeft w:val="0"/>
          <w:marRight w:val="0"/>
          <w:marTop w:val="0"/>
          <w:marBottom w:val="0"/>
          <w:divBdr>
            <w:top w:val="none" w:sz="0" w:space="0" w:color="auto"/>
            <w:left w:val="none" w:sz="0" w:space="0" w:color="auto"/>
            <w:bottom w:val="none" w:sz="0" w:space="0" w:color="auto"/>
            <w:right w:val="none" w:sz="0" w:space="0" w:color="auto"/>
          </w:divBdr>
          <w:divsChild>
            <w:div w:id="43061778">
              <w:marLeft w:val="0"/>
              <w:marRight w:val="0"/>
              <w:marTop w:val="0"/>
              <w:marBottom w:val="0"/>
              <w:divBdr>
                <w:top w:val="none" w:sz="0" w:space="0" w:color="auto"/>
                <w:left w:val="none" w:sz="0" w:space="0" w:color="auto"/>
                <w:bottom w:val="none" w:sz="0" w:space="0" w:color="auto"/>
                <w:right w:val="none" w:sz="0" w:space="0" w:color="auto"/>
              </w:divBdr>
            </w:div>
          </w:divsChild>
        </w:div>
        <w:div w:id="366487688">
          <w:marLeft w:val="0"/>
          <w:marRight w:val="0"/>
          <w:marTop w:val="0"/>
          <w:marBottom w:val="0"/>
          <w:divBdr>
            <w:top w:val="none" w:sz="0" w:space="0" w:color="auto"/>
            <w:left w:val="none" w:sz="0" w:space="0" w:color="auto"/>
            <w:bottom w:val="none" w:sz="0" w:space="0" w:color="auto"/>
            <w:right w:val="none" w:sz="0" w:space="0" w:color="auto"/>
          </w:divBdr>
          <w:divsChild>
            <w:div w:id="2027318803">
              <w:marLeft w:val="0"/>
              <w:marRight w:val="0"/>
              <w:marTop w:val="0"/>
              <w:marBottom w:val="0"/>
              <w:divBdr>
                <w:top w:val="none" w:sz="0" w:space="0" w:color="auto"/>
                <w:left w:val="none" w:sz="0" w:space="0" w:color="auto"/>
                <w:bottom w:val="none" w:sz="0" w:space="0" w:color="auto"/>
                <w:right w:val="none" w:sz="0" w:space="0" w:color="auto"/>
              </w:divBdr>
            </w:div>
            <w:div w:id="1796948967">
              <w:marLeft w:val="0"/>
              <w:marRight w:val="0"/>
              <w:marTop w:val="0"/>
              <w:marBottom w:val="0"/>
              <w:divBdr>
                <w:top w:val="none" w:sz="0" w:space="0" w:color="auto"/>
                <w:left w:val="none" w:sz="0" w:space="0" w:color="auto"/>
                <w:bottom w:val="none" w:sz="0" w:space="0" w:color="auto"/>
                <w:right w:val="none" w:sz="0" w:space="0" w:color="auto"/>
              </w:divBdr>
            </w:div>
          </w:divsChild>
        </w:div>
        <w:div w:id="598758037">
          <w:marLeft w:val="0"/>
          <w:marRight w:val="0"/>
          <w:marTop w:val="0"/>
          <w:marBottom w:val="0"/>
          <w:divBdr>
            <w:top w:val="none" w:sz="0" w:space="0" w:color="auto"/>
            <w:left w:val="none" w:sz="0" w:space="0" w:color="auto"/>
            <w:bottom w:val="none" w:sz="0" w:space="0" w:color="auto"/>
            <w:right w:val="none" w:sz="0" w:space="0" w:color="auto"/>
          </w:divBdr>
          <w:divsChild>
            <w:div w:id="1955477712">
              <w:marLeft w:val="0"/>
              <w:marRight w:val="0"/>
              <w:marTop w:val="0"/>
              <w:marBottom w:val="0"/>
              <w:divBdr>
                <w:top w:val="none" w:sz="0" w:space="0" w:color="auto"/>
                <w:left w:val="none" w:sz="0" w:space="0" w:color="auto"/>
                <w:bottom w:val="none" w:sz="0" w:space="0" w:color="auto"/>
                <w:right w:val="none" w:sz="0" w:space="0" w:color="auto"/>
              </w:divBdr>
            </w:div>
          </w:divsChild>
        </w:div>
        <w:div w:id="1875340436">
          <w:marLeft w:val="0"/>
          <w:marRight w:val="0"/>
          <w:marTop w:val="0"/>
          <w:marBottom w:val="0"/>
          <w:divBdr>
            <w:top w:val="none" w:sz="0" w:space="0" w:color="auto"/>
            <w:left w:val="none" w:sz="0" w:space="0" w:color="auto"/>
            <w:bottom w:val="none" w:sz="0" w:space="0" w:color="auto"/>
            <w:right w:val="none" w:sz="0" w:space="0" w:color="auto"/>
          </w:divBdr>
          <w:divsChild>
            <w:div w:id="1009798681">
              <w:marLeft w:val="0"/>
              <w:marRight w:val="0"/>
              <w:marTop w:val="0"/>
              <w:marBottom w:val="0"/>
              <w:divBdr>
                <w:top w:val="none" w:sz="0" w:space="0" w:color="auto"/>
                <w:left w:val="none" w:sz="0" w:space="0" w:color="auto"/>
                <w:bottom w:val="none" w:sz="0" w:space="0" w:color="auto"/>
                <w:right w:val="none" w:sz="0" w:space="0" w:color="auto"/>
              </w:divBdr>
            </w:div>
            <w:div w:id="765418642">
              <w:marLeft w:val="0"/>
              <w:marRight w:val="0"/>
              <w:marTop w:val="0"/>
              <w:marBottom w:val="0"/>
              <w:divBdr>
                <w:top w:val="none" w:sz="0" w:space="0" w:color="auto"/>
                <w:left w:val="none" w:sz="0" w:space="0" w:color="auto"/>
                <w:bottom w:val="none" w:sz="0" w:space="0" w:color="auto"/>
                <w:right w:val="none" w:sz="0" w:space="0" w:color="auto"/>
              </w:divBdr>
            </w:div>
            <w:div w:id="1742370471">
              <w:marLeft w:val="0"/>
              <w:marRight w:val="0"/>
              <w:marTop w:val="0"/>
              <w:marBottom w:val="0"/>
              <w:divBdr>
                <w:top w:val="none" w:sz="0" w:space="0" w:color="auto"/>
                <w:left w:val="none" w:sz="0" w:space="0" w:color="auto"/>
                <w:bottom w:val="none" w:sz="0" w:space="0" w:color="auto"/>
                <w:right w:val="none" w:sz="0" w:space="0" w:color="auto"/>
              </w:divBdr>
            </w:div>
            <w:div w:id="11929071">
              <w:marLeft w:val="0"/>
              <w:marRight w:val="0"/>
              <w:marTop w:val="0"/>
              <w:marBottom w:val="0"/>
              <w:divBdr>
                <w:top w:val="none" w:sz="0" w:space="0" w:color="auto"/>
                <w:left w:val="none" w:sz="0" w:space="0" w:color="auto"/>
                <w:bottom w:val="none" w:sz="0" w:space="0" w:color="auto"/>
                <w:right w:val="none" w:sz="0" w:space="0" w:color="auto"/>
              </w:divBdr>
            </w:div>
            <w:div w:id="735708250">
              <w:marLeft w:val="0"/>
              <w:marRight w:val="0"/>
              <w:marTop w:val="0"/>
              <w:marBottom w:val="0"/>
              <w:divBdr>
                <w:top w:val="none" w:sz="0" w:space="0" w:color="auto"/>
                <w:left w:val="none" w:sz="0" w:space="0" w:color="auto"/>
                <w:bottom w:val="none" w:sz="0" w:space="0" w:color="auto"/>
                <w:right w:val="none" w:sz="0" w:space="0" w:color="auto"/>
              </w:divBdr>
            </w:div>
          </w:divsChild>
        </w:div>
        <w:div w:id="1099132768">
          <w:marLeft w:val="0"/>
          <w:marRight w:val="0"/>
          <w:marTop w:val="0"/>
          <w:marBottom w:val="0"/>
          <w:divBdr>
            <w:top w:val="none" w:sz="0" w:space="0" w:color="auto"/>
            <w:left w:val="none" w:sz="0" w:space="0" w:color="auto"/>
            <w:bottom w:val="none" w:sz="0" w:space="0" w:color="auto"/>
            <w:right w:val="none" w:sz="0" w:space="0" w:color="auto"/>
          </w:divBdr>
          <w:divsChild>
            <w:div w:id="361824350">
              <w:marLeft w:val="0"/>
              <w:marRight w:val="0"/>
              <w:marTop w:val="0"/>
              <w:marBottom w:val="0"/>
              <w:divBdr>
                <w:top w:val="none" w:sz="0" w:space="0" w:color="auto"/>
                <w:left w:val="none" w:sz="0" w:space="0" w:color="auto"/>
                <w:bottom w:val="none" w:sz="0" w:space="0" w:color="auto"/>
                <w:right w:val="none" w:sz="0" w:space="0" w:color="auto"/>
              </w:divBdr>
            </w:div>
            <w:div w:id="414518778">
              <w:marLeft w:val="0"/>
              <w:marRight w:val="0"/>
              <w:marTop w:val="0"/>
              <w:marBottom w:val="0"/>
              <w:divBdr>
                <w:top w:val="none" w:sz="0" w:space="0" w:color="auto"/>
                <w:left w:val="none" w:sz="0" w:space="0" w:color="auto"/>
                <w:bottom w:val="none" w:sz="0" w:space="0" w:color="auto"/>
                <w:right w:val="none" w:sz="0" w:space="0" w:color="auto"/>
              </w:divBdr>
            </w:div>
          </w:divsChild>
        </w:div>
        <w:div w:id="262610092">
          <w:marLeft w:val="0"/>
          <w:marRight w:val="0"/>
          <w:marTop w:val="0"/>
          <w:marBottom w:val="0"/>
          <w:divBdr>
            <w:top w:val="none" w:sz="0" w:space="0" w:color="auto"/>
            <w:left w:val="none" w:sz="0" w:space="0" w:color="auto"/>
            <w:bottom w:val="none" w:sz="0" w:space="0" w:color="auto"/>
            <w:right w:val="none" w:sz="0" w:space="0" w:color="auto"/>
          </w:divBdr>
          <w:divsChild>
            <w:div w:id="1696156501">
              <w:marLeft w:val="0"/>
              <w:marRight w:val="0"/>
              <w:marTop w:val="0"/>
              <w:marBottom w:val="0"/>
              <w:divBdr>
                <w:top w:val="none" w:sz="0" w:space="0" w:color="auto"/>
                <w:left w:val="none" w:sz="0" w:space="0" w:color="auto"/>
                <w:bottom w:val="none" w:sz="0" w:space="0" w:color="auto"/>
                <w:right w:val="none" w:sz="0" w:space="0" w:color="auto"/>
              </w:divBdr>
            </w:div>
          </w:divsChild>
        </w:div>
        <w:div w:id="844979043">
          <w:marLeft w:val="0"/>
          <w:marRight w:val="0"/>
          <w:marTop w:val="0"/>
          <w:marBottom w:val="0"/>
          <w:divBdr>
            <w:top w:val="none" w:sz="0" w:space="0" w:color="auto"/>
            <w:left w:val="none" w:sz="0" w:space="0" w:color="auto"/>
            <w:bottom w:val="none" w:sz="0" w:space="0" w:color="auto"/>
            <w:right w:val="none" w:sz="0" w:space="0" w:color="auto"/>
          </w:divBdr>
          <w:divsChild>
            <w:div w:id="1994406553">
              <w:marLeft w:val="0"/>
              <w:marRight w:val="0"/>
              <w:marTop w:val="0"/>
              <w:marBottom w:val="0"/>
              <w:divBdr>
                <w:top w:val="none" w:sz="0" w:space="0" w:color="auto"/>
                <w:left w:val="none" w:sz="0" w:space="0" w:color="auto"/>
                <w:bottom w:val="none" w:sz="0" w:space="0" w:color="auto"/>
                <w:right w:val="none" w:sz="0" w:space="0" w:color="auto"/>
              </w:divBdr>
            </w:div>
            <w:div w:id="652369331">
              <w:marLeft w:val="0"/>
              <w:marRight w:val="0"/>
              <w:marTop w:val="0"/>
              <w:marBottom w:val="0"/>
              <w:divBdr>
                <w:top w:val="none" w:sz="0" w:space="0" w:color="auto"/>
                <w:left w:val="none" w:sz="0" w:space="0" w:color="auto"/>
                <w:bottom w:val="none" w:sz="0" w:space="0" w:color="auto"/>
                <w:right w:val="none" w:sz="0" w:space="0" w:color="auto"/>
              </w:divBdr>
            </w:div>
          </w:divsChild>
        </w:div>
        <w:div w:id="1049837339">
          <w:marLeft w:val="0"/>
          <w:marRight w:val="0"/>
          <w:marTop w:val="0"/>
          <w:marBottom w:val="0"/>
          <w:divBdr>
            <w:top w:val="none" w:sz="0" w:space="0" w:color="auto"/>
            <w:left w:val="none" w:sz="0" w:space="0" w:color="auto"/>
            <w:bottom w:val="none" w:sz="0" w:space="0" w:color="auto"/>
            <w:right w:val="none" w:sz="0" w:space="0" w:color="auto"/>
          </w:divBdr>
          <w:divsChild>
            <w:div w:id="2086412932">
              <w:marLeft w:val="0"/>
              <w:marRight w:val="0"/>
              <w:marTop w:val="0"/>
              <w:marBottom w:val="0"/>
              <w:divBdr>
                <w:top w:val="none" w:sz="0" w:space="0" w:color="auto"/>
                <w:left w:val="none" w:sz="0" w:space="0" w:color="auto"/>
                <w:bottom w:val="none" w:sz="0" w:space="0" w:color="auto"/>
                <w:right w:val="none" w:sz="0" w:space="0" w:color="auto"/>
              </w:divBdr>
            </w:div>
            <w:div w:id="632833934">
              <w:marLeft w:val="0"/>
              <w:marRight w:val="0"/>
              <w:marTop w:val="0"/>
              <w:marBottom w:val="0"/>
              <w:divBdr>
                <w:top w:val="none" w:sz="0" w:space="0" w:color="auto"/>
                <w:left w:val="none" w:sz="0" w:space="0" w:color="auto"/>
                <w:bottom w:val="none" w:sz="0" w:space="0" w:color="auto"/>
                <w:right w:val="none" w:sz="0" w:space="0" w:color="auto"/>
              </w:divBdr>
            </w:div>
          </w:divsChild>
        </w:div>
        <w:div w:id="923151348">
          <w:marLeft w:val="0"/>
          <w:marRight w:val="0"/>
          <w:marTop w:val="0"/>
          <w:marBottom w:val="0"/>
          <w:divBdr>
            <w:top w:val="none" w:sz="0" w:space="0" w:color="auto"/>
            <w:left w:val="none" w:sz="0" w:space="0" w:color="auto"/>
            <w:bottom w:val="none" w:sz="0" w:space="0" w:color="auto"/>
            <w:right w:val="none" w:sz="0" w:space="0" w:color="auto"/>
          </w:divBdr>
          <w:divsChild>
            <w:div w:id="440809627">
              <w:marLeft w:val="0"/>
              <w:marRight w:val="0"/>
              <w:marTop w:val="0"/>
              <w:marBottom w:val="0"/>
              <w:divBdr>
                <w:top w:val="none" w:sz="0" w:space="0" w:color="auto"/>
                <w:left w:val="none" w:sz="0" w:space="0" w:color="auto"/>
                <w:bottom w:val="none" w:sz="0" w:space="0" w:color="auto"/>
                <w:right w:val="none" w:sz="0" w:space="0" w:color="auto"/>
              </w:divBdr>
            </w:div>
            <w:div w:id="1021853175">
              <w:marLeft w:val="0"/>
              <w:marRight w:val="0"/>
              <w:marTop w:val="0"/>
              <w:marBottom w:val="0"/>
              <w:divBdr>
                <w:top w:val="none" w:sz="0" w:space="0" w:color="auto"/>
                <w:left w:val="none" w:sz="0" w:space="0" w:color="auto"/>
                <w:bottom w:val="none" w:sz="0" w:space="0" w:color="auto"/>
                <w:right w:val="none" w:sz="0" w:space="0" w:color="auto"/>
              </w:divBdr>
            </w:div>
          </w:divsChild>
        </w:div>
        <w:div w:id="1351878065">
          <w:marLeft w:val="0"/>
          <w:marRight w:val="0"/>
          <w:marTop w:val="0"/>
          <w:marBottom w:val="0"/>
          <w:divBdr>
            <w:top w:val="none" w:sz="0" w:space="0" w:color="auto"/>
            <w:left w:val="none" w:sz="0" w:space="0" w:color="auto"/>
            <w:bottom w:val="none" w:sz="0" w:space="0" w:color="auto"/>
            <w:right w:val="none" w:sz="0" w:space="0" w:color="auto"/>
          </w:divBdr>
          <w:divsChild>
            <w:div w:id="1243906039">
              <w:marLeft w:val="0"/>
              <w:marRight w:val="0"/>
              <w:marTop w:val="0"/>
              <w:marBottom w:val="0"/>
              <w:divBdr>
                <w:top w:val="none" w:sz="0" w:space="0" w:color="auto"/>
                <w:left w:val="none" w:sz="0" w:space="0" w:color="auto"/>
                <w:bottom w:val="none" w:sz="0" w:space="0" w:color="auto"/>
                <w:right w:val="none" w:sz="0" w:space="0" w:color="auto"/>
              </w:divBdr>
            </w:div>
          </w:divsChild>
        </w:div>
        <w:div w:id="1759323752">
          <w:marLeft w:val="0"/>
          <w:marRight w:val="0"/>
          <w:marTop w:val="0"/>
          <w:marBottom w:val="0"/>
          <w:divBdr>
            <w:top w:val="none" w:sz="0" w:space="0" w:color="auto"/>
            <w:left w:val="none" w:sz="0" w:space="0" w:color="auto"/>
            <w:bottom w:val="none" w:sz="0" w:space="0" w:color="auto"/>
            <w:right w:val="none" w:sz="0" w:space="0" w:color="auto"/>
          </w:divBdr>
          <w:divsChild>
            <w:div w:id="1933854223">
              <w:marLeft w:val="0"/>
              <w:marRight w:val="0"/>
              <w:marTop w:val="0"/>
              <w:marBottom w:val="0"/>
              <w:divBdr>
                <w:top w:val="none" w:sz="0" w:space="0" w:color="auto"/>
                <w:left w:val="none" w:sz="0" w:space="0" w:color="auto"/>
                <w:bottom w:val="none" w:sz="0" w:space="0" w:color="auto"/>
                <w:right w:val="none" w:sz="0" w:space="0" w:color="auto"/>
              </w:divBdr>
            </w:div>
            <w:div w:id="1246379162">
              <w:marLeft w:val="0"/>
              <w:marRight w:val="0"/>
              <w:marTop w:val="0"/>
              <w:marBottom w:val="0"/>
              <w:divBdr>
                <w:top w:val="none" w:sz="0" w:space="0" w:color="auto"/>
                <w:left w:val="none" w:sz="0" w:space="0" w:color="auto"/>
                <w:bottom w:val="none" w:sz="0" w:space="0" w:color="auto"/>
                <w:right w:val="none" w:sz="0" w:space="0" w:color="auto"/>
              </w:divBdr>
            </w:div>
          </w:divsChild>
        </w:div>
        <w:div w:id="872696200">
          <w:marLeft w:val="0"/>
          <w:marRight w:val="0"/>
          <w:marTop w:val="0"/>
          <w:marBottom w:val="0"/>
          <w:divBdr>
            <w:top w:val="none" w:sz="0" w:space="0" w:color="auto"/>
            <w:left w:val="none" w:sz="0" w:space="0" w:color="auto"/>
            <w:bottom w:val="none" w:sz="0" w:space="0" w:color="auto"/>
            <w:right w:val="none" w:sz="0" w:space="0" w:color="auto"/>
          </w:divBdr>
          <w:divsChild>
            <w:div w:id="2137676470">
              <w:marLeft w:val="0"/>
              <w:marRight w:val="0"/>
              <w:marTop w:val="0"/>
              <w:marBottom w:val="0"/>
              <w:divBdr>
                <w:top w:val="none" w:sz="0" w:space="0" w:color="auto"/>
                <w:left w:val="none" w:sz="0" w:space="0" w:color="auto"/>
                <w:bottom w:val="none" w:sz="0" w:space="0" w:color="auto"/>
                <w:right w:val="none" w:sz="0" w:space="0" w:color="auto"/>
              </w:divBdr>
            </w:div>
            <w:div w:id="690422442">
              <w:marLeft w:val="0"/>
              <w:marRight w:val="0"/>
              <w:marTop w:val="0"/>
              <w:marBottom w:val="0"/>
              <w:divBdr>
                <w:top w:val="none" w:sz="0" w:space="0" w:color="auto"/>
                <w:left w:val="none" w:sz="0" w:space="0" w:color="auto"/>
                <w:bottom w:val="none" w:sz="0" w:space="0" w:color="auto"/>
                <w:right w:val="none" w:sz="0" w:space="0" w:color="auto"/>
              </w:divBdr>
            </w:div>
          </w:divsChild>
        </w:div>
        <w:div w:id="1786191177">
          <w:marLeft w:val="0"/>
          <w:marRight w:val="0"/>
          <w:marTop w:val="0"/>
          <w:marBottom w:val="0"/>
          <w:divBdr>
            <w:top w:val="none" w:sz="0" w:space="0" w:color="auto"/>
            <w:left w:val="none" w:sz="0" w:space="0" w:color="auto"/>
            <w:bottom w:val="none" w:sz="0" w:space="0" w:color="auto"/>
            <w:right w:val="none" w:sz="0" w:space="0" w:color="auto"/>
          </w:divBdr>
          <w:divsChild>
            <w:div w:id="191110312">
              <w:marLeft w:val="0"/>
              <w:marRight w:val="0"/>
              <w:marTop w:val="0"/>
              <w:marBottom w:val="0"/>
              <w:divBdr>
                <w:top w:val="none" w:sz="0" w:space="0" w:color="auto"/>
                <w:left w:val="none" w:sz="0" w:space="0" w:color="auto"/>
                <w:bottom w:val="none" w:sz="0" w:space="0" w:color="auto"/>
                <w:right w:val="none" w:sz="0" w:space="0" w:color="auto"/>
              </w:divBdr>
            </w:div>
          </w:divsChild>
        </w:div>
        <w:div w:id="258833167">
          <w:marLeft w:val="0"/>
          <w:marRight w:val="0"/>
          <w:marTop w:val="0"/>
          <w:marBottom w:val="0"/>
          <w:divBdr>
            <w:top w:val="none" w:sz="0" w:space="0" w:color="auto"/>
            <w:left w:val="none" w:sz="0" w:space="0" w:color="auto"/>
            <w:bottom w:val="none" w:sz="0" w:space="0" w:color="auto"/>
            <w:right w:val="none" w:sz="0" w:space="0" w:color="auto"/>
          </w:divBdr>
          <w:divsChild>
            <w:div w:id="2140878009">
              <w:marLeft w:val="0"/>
              <w:marRight w:val="0"/>
              <w:marTop w:val="0"/>
              <w:marBottom w:val="0"/>
              <w:divBdr>
                <w:top w:val="none" w:sz="0" w:space="0" w:color="auto"/>
                <w:left w:val="none" w:sz="0" w:space="0" w:color="auto"/>
                <w:bottom w:val="none" w:sz="0" w:space="0" w:color="auto"/>
                <w:right w:val="none" w:sz="0" w:space="0" w:color="auto"/>
              </w:divBdr>
            </w:div>
            <w:div w:id="582764723">
              <w:marLeft w:val="0"/>
              <w:marRight w:val="0"/>
              <w:marTop w:val="0"/>
              <w:marBottom w:val="0"/>
              <w:divBdr>
                <w:top w:val="none" w:sz="0" w:space="0" w:color="auto"/>
                <w:left w:val="none" w:sz="0" w:space="0" w:color="auto"/>
                <w:bottom w:val="none" w:sz="0" w:space="0" w:color="auto"/>
                <w:right w:val="none" w:sz="0" w:space="0" w:color="auto"/>
              </w:divBdr>
            </w:div>
          </w:divsChild>
        </w:div>
        <w:div w:id="2013795618">
          <w:marLeft w:val="0"/>
          <w:marRight w:val="0"/>
          <w:marTop w:val="0"/>
          <w:marBottom w:val="0"/>
          <w:divBdr>
            <w:top w:val="none" w:sz="0" w:space="0" w:color="auto"/>
            <w:left w:val="none" w:sz="0" w:space="0" w:color="auto"/>
            <w:bottom w:val="none" w:sz="0" w:space="0" w:color="auto"/>
            <w:right w:val="none" w:sz="0" w:space="0" w:color="auto"/>
          </w:divBdr>
          <w:divsChild>
            <w:div w:id="435835218">
              <w:marLeft w:val="0"/>
              <w:marRight w:val="0"/>
              <w:marTop w:val="0"/>
              <w:marBottom w:val="0"/>
              <w:divBdr>
                <w:top w:val="none" w:sz="0" w:space="0" w:color="auto"/>
                <w:left w:val="none" w:sz="0" w:space="0" w:color="auto"/>
                <w:bottom w:val="none" w:sz="0" w:space="0" w:color="auto"/>
                <w:right w:val="none" w:sz="0" w:space="0" w:color="auto"/>
              </w:divBdr>
            </w:div>
            <w:div w:id="1183209096">
              <w:marLeft w:val="0"/>
              <w:marRight w:val="0"/>
              <w:marTop w:val="0"/>
              <w:marBottom w:val="0"/>
              <w:divBdr>
                <w:top w:val="none" w:sz="0" w:space="0" w:color="auto"/>
                <w:left w:val="none" w:sz="0" w:space="0" w:color="auto"/>
                <w:bottom w:val="none" w:sz="0" w:space="0" w:color="auto"/>
                <w:right w:val="none" w:sz="0" w:space="0" w:color="auto"/>
              </w:divBdr>
            </w:div>
            <w:div w:id="1393043246">
              <w:marLeft w:val="0"/>
              <w:marRight w:val="0"/>
              <w:marTop w:val="0"/>
              <w:marBottom w:val="0"/>
              <w:divBdr>
                <w:top w:val="none" w:sz="0" w:space="0" w:color="auto"/>
                <w:left w:val="none" w:sz="0" w:space="0" w:color="auto"/>
                <w:bottom w:val="none" w:sz="0" w:space="0" w:color="auto"/>
                <w:right w:val="none" w:sz="0" w:space="0" w:color="auto"/>
              </w:divBdr>
            </w:div>
            <w:div w:id="872965310">
              <w:marLeft w:val="0"/>
              <w:marRight w:val="0"/>
              <w:marTop w:val="0"/>
              <w:marBottom w:val="0"/>
              <w:divBdr>
                <w:top w:val="none" w:sz="0" w:space="0" w:color="auto"/>
                <w:left w:val="none" w:sz="0" w:space="0" w:color="auto"/>
                <w:bottom w:val="none" w:sz="0" w:space="0" w:color="auto"/>
                <w:right w:val="none" w:sz="0" w:space="0" w:color="auto"/>
              </w:divBdr>
            </w:div>
          </w:divsChild>
        </w:div>
        <w:div w:id="1321613678">
          <w:marLeft w:val="0"/>
          <w:marRight w:val="0"/>
          <w:marTop w:val="0"/>
          <w:marBottom w:val="0"/>
          <w:divBdr>
            <w:top w:val="none" w:sz="0" w:space="0" w:color="auto"/>
            <w:left w:val="none" w:sz="0" w:space="0" w:color="auto"/>
            <w:bottom w:val="none" w:sz="0" w:space="0" w:color="auto"/>
            <w:right w:val="none" w:sz="0" w:space="0" w:color="auto"/>
          </w:divBdr>
          <w:divsChild>
            <w:div w:id="1045711657">
              <w:marLeft w:val="0"/>
              <w:marRight w:val="0"/>
              <w:marTop w:val="0"/>
              <w:marBottom w:val="0"/>
              <w:divBdr>
                <w:top w:val="none" w:sz="0" w:space="0" w:color="auto"/>
                <w:left w:val="none" w:sz="0" w:space="0" w:color="auto"/>
                <w:bottom w:val="none" w:sz="0" w:space="0" w:color="auto"/>
                <w:right w:val="none" w:sz="0" w:space="0" w:color="auto"/>
              </w:divBdr>
            </w:div>
            <w:div w:id="356083971">
              <w:marLeft w:val="0"/>
              <w:marRight w:val="0"/>
              <w:marTop w:val="0"/>
              <w:marBottom w:val="0"/>
              <w:divBdr>
                <w:top w:val="none" w:sz="0" w:space="0" w:color="auto"/>
                <w:left w:val="none" w:sz="0" w:space="0" w:color="auto"/>
                <w:bottom w:val="none" w:sz="0" w:space="0" w:color="auto"/>
                <w:right w:val="none" w:sz="0" w:space="0" w:color="auto"/>
              </w:divBdr>
            </w:div>
          </w:divsChild>
        </w:div>
        <w:div w:id="1037318895">
          <w:marLeft w:val="0"/>
          <w:marRight w:val="0"/>
          <w:marTop w:val="0"/>
          <w:marBottom w:val="0"/>
          <w:divBdr>
            <w:top w:val="none" w:sz="0" w:space="0" w:color="auto"/>
            <w:left w:val="none" w:sz="0" w:space="0" w:color="auto"/>
            <w:bottom w:val="none" w:sz="0" w:space="0" w:color="auto"/>
            <w:right w:val="none" w:sz="0" w:space="0" w:color="auto"/>
          </w:divBdr>
          <w:divsChild>
            <w:div w:id="1527519349">
              <w:marLeft w:val="0"/>
              <w:marRight w:val="0"/>
              <w:marTop w:val="0"/>
              <w:marBottom w:val="0"/>
              <w:divBdr>
                <w:top w:val="none" w:sz="0" w:space="0" w:color="auto"/>
                <w:left w:val="none" w:sz="0" w:space="0" w:color="auto"/>
                <w:bottom w:val="none" w:sz="0" w:space="0" w:color="auto"/>
                <w:right w:val="none" w:sz="0" w:space="0" w:color="auto"/>
              </w:divBdr>
            </w:div>
          </w:divsChild>
        </w:div>
        <w:div w:id="870266768">
          <w:marLeft w:val="0"/>
          <w:marRight w:val="0"/>
          <w:marTop w:val="0"/>
          <w:marBottom w:val="0"/>
          <w:divBdr>
            <w:top w:val="none" w:sz="0" w:space="0" w:color="auto"/>
            <w:left w:val="none" w:sz="0" w:space="0" w:color="auto"/>
            <w:bottom w:val="none" w:sz="0" w:space="0" w:color="auto"/>
            <w:right w:val="none" w:sz="0" w:space="0" w:color="auto"/>
          </w:divBdr>
          <w:divsChild>
            <w:div w:id="249853294">
              <w:marLeft w:val="0"/>
              <w:marRight w:val="0"/>
              <w:marTop w:val="0"/>
              <w:marBottom w:val="0"/>
              <w:divBdr>
                <w:top w:val="none" w:sz="0" w:space="0" w:color="auto"/>
                <w:left w:val="none" w:sz="0" w:space="0" w:color="auto"/>
                <w:bottom w:val="none" w:sz="0" w:space="0" w:color="auto"/>
                <w:right w:val="none" w:sz="0" w:space="0" w:color="auto"/>
              </w:divBdr>
            </w:div>
            <w:div w:id="420682341">
              <w:marLeft w:val="0"/>
              <w:marRight w:val="0"/>
              <w:marTop w:val="0"/>
              <w:marBottom w:val="0"/>
              <w:divBdr>
                <w:top w:val="none" w:sz="0" w:space="0" w:color="auto"/>
                <w:left w:val="none" w:sz="0" w:space="0" w:color="auto"/>
                <w:bottom w:val="none" w:sz="0" w:space="0" w:color="auto"/>
                <w:right w:val="none" w:sz="0" w:space="0" w:color="auto"/>
              </w:divBdr>
            </w:div>
          </w:divsChild>
        </w:div>
        <w:div w:id="1798986348">
          <w:marLeft w:val="0"/>
          <w:marRight w:val="0"/>
          <w:marTop w:val="0"/>
          <w:marBottom w:val="0"/>
          <w:divBdr>
            <w:top w:val="none" w:sz="0" w:space="0" w:color="auto"/>
            <w:left w:val="none" w:sz="0" w:space="0" w:color="auto"/>
            <w:bottom w:val="none" w:sz="0" w:space="0" w:color="auto"/>
            <w:right w:val="none" w:sz="0" w:space="0" w:color="auto"/>
          </w:divBdr>
          <w:divsChild>
            <w:div w:id="838614147">
              <w:marLeft w:val="0"/>
              <w:marRight w:val="0"/>
              <w:marTop w:val="0"/>
              <w:marBottom w:val="0"/>
              <w:divBdr>
                <w:top w:val="none" w:sz="0" w:space="0" w:color="auto"/>
                <w:left w:val="none" w:sz="0" w:space="0" w:color="auto"/>
                <w:bottom w:val="none" w:sz="0" w:space="0" w:color="auto"/>
                <w:right w:val="none" w:sz="0" w:space="0" w:color="auto"/>
              </w:divBdr>
            </w:div>
            <w:div w:id="183596400">
              <w:marLeft w:val="0"/>
              <w:marRight w:val="0"/>
              <w:marTop w:val="0"/>
              <w:marBottom w:val="0"/>
              <w:divBdr>
                <w:top w:val="none" w:sz="0" w:space="0" w:color="auto"/>
                <w:left w:val="none" w:sz="0" w:space="0" w:color="auto"/>
                <w:bottom w:val="none" w:sz="0" w:space="0" w:color="auto"/>
                <w:right w:val="none" w:sz="0" w:space="0" w:color="auto"/>
              </w:divBdr>
            </w:div>
          </w:divsChild>
        </w:div>
        <w:div w:id="763258202">
          <w:marLeft w:val="0"/>
          <w:marRight w:val="0"/>
          <w:marTop w:val="0"/>
          <w:marBottom w:val="0"/>
          <w:divBdr>
            <w:top w:val="none" w:sz="0" w:space="0" w:color="auto"/>
            <w:left w:val="none" w:sz="0" w:space="0" w:color="auto"/>
            <w:bottom w:val="none" w:sz="0" w:space="0" w:color="auto"/>
            <w:right w:val="none" w:sz="0" w:space="0" w:color="auto"/>
          </w:divBdr>
          <w:divsChild>
            <w:div w:id="1912764433">
              <w:marLeft w:val="0"/>
              <w:marRight w:val="0"/>
              <w:marTop w:val="0"/>
              <w:marBottom w:val="0"/>
              <w:divBdr>
                <w:top w:val="none" w:sz="0" w:space="0" w:color="auto"/>
                <w:left w:val="none" w:sz="0" w:space="0" w:color="auto"/>
                <w:bottom w:val="none" w:sz="0" w:space="0" w:color="auto"/>
                <w:right w:val="none" w:sz="0" w:space="0" w:color="auto"/>
              </w:divBdr>
            </w:div>
            <w:div w:id="1372144082">
              <w:marLeft w:val="0"/>
              <w:marRight w:val="0"/>
              <w:marTop w:val="0"/>
              <w:marBottom w:val="0"/>
              <w:divBdr>
                <w:top w:val="none" w:sz="0" w:space="0" w:color="auto"/>
                <w:left w:val="none" w:sz="0" w:space="0" w:color="auto"/>
                <w:bottom w:val="none" w:sz="0" w:space="0" w:color="auto"/>
                <w:right w:val="none" w:sz="0" w:space="0" w:color="auto"/>
              </w:divBdr>
            </w:div>
            <w:div w:id="943463589">
              <w:marLeft w:val="0"/>
              <w:marRight w:val="0"/>
              <w:marTop w:val="0"/>
              <w:marBottom w:val="0"/>
              <w:divBdr>
                <w:top w:val="none" w:sz="0" w:space="0" w:color="auto"/>
                <w:left w:val="none" w:sz="0" w:space="0" w:color="auto"/>
                <w:bottom w:val="none" w:sz="0" w:space="0" w:color="auto"/>
                <w:right w:val="none" w:sz="0" w:space="0" w:color="auto"/>
              </w:divBdr>
            </w:div>
            <w:div w:id="1862166239">
              <w:marLeft w:val="0"/>
              <w:marRight w:val="0"/>
              <w:marTop w:val="0"/>
              <w:marBottom w:val="0"/>
              <w:divBdr>
                <w:top w:val="none" w:sz="0" w:space="0" w:color="auto"/>
                <w:left w:val="none" w:sz="0" w:space="0" w:color="auto"/>
                <w:bottom w:val="none" w:sz="0" w:space="0" w:color="auto"/>
                <w:right w:val="none" w:sz="0" w:space="0" w:color="auto"/>
              </w:divBdr>
            </w:div>
            <w:div w:id="816186997">
              <w:marLeft w:val="0"/>
              <w:marRight w:val="0"/>
              <w:marTop w:val="0"/>
              <w:marBottom w:val="0"/>
              <w:divBdr>
                <w:top w:val="none" w:sz="0" w:space="0" w:color="auto"/>
                <w:left w:val="none" w:sz="0" w:space="0" w:color="auto"/>
                <w:bottom w:val="none" w:sz="0" w:space="0" w:color="auto"/>
                <w:right w:val="none" w:sz="0" w:space="0" w:color="auto"/>
              </w:divBdr>
            </w:div>
          </w:divsChild>
        </w:div>
        <w:div w:id="1332369865">
          <w:marLeft w:val="0"/>
          <w:marRight w:val="0"/>
          <w:marTop w:val="0"/>
          <w:marBottom w:val="0"/>
          <w:divBdr>
            <w:top w:val="none" w:sz="0" w:space="0" w:color="auto"/>
            <w:left w:val="none" w:sz="0" w:space="0" w:color="auto"/>
            <w:bottom w:val="none" w:sz="0" w:space="0" w:color="auto"/>
            <w:right w:val="none" w:sz="0" w:space="0" w:color="auto"/>
          </w:divBdr>
          <w:divsChild>
            <w:div w:id="1576285693">
              <w:marLeft w:val="0"/>
              <w:marRight w:val="0"/>
              <w:marTop w:val="0"/>
              <w:marBottom w:val="0"/>
              <w:divBdr>
                <w:top w:val="none" w:sz="0" w:space="0" w:color="auto"/>
                <w:left w:val="none" w:sz="0" w:space="0" w:color="auto"/>
                <w:bottom w:val="none" w:sz="0" w:space="0" w:color="auto"/>
                <w:right w:val="none" w:sz="0" w:space="0" w:color="auto"/>
              </w:divBdr>
            </w:div>
          </w:divsChild>
        </w:div>
        <w:div w:id="488058235">
          <w:marLeft w:val="0"/>
          <w:marRight w:val="0"/>
          <w:marTop w:val="0"/>
          <w:marBottom w:val="0"/>
          <w:divBdr>
            <w:top w:val="none" w:sz="0" w:space="0" w:color="auto"/>
            <w:left w:val="none" w:sz="0" w:space="0" w:color="auto"/>
            <w:bottom w:val="none" w:sz="0" w:space="0" w:color="auto"/>
            <w:right w:val="none" w:sz="0" w:space="0" w:color="auto"/>
          </w:divBdr>
          <w:divsChild>
            <w:div w:id="638535462">
              <w:marLeft w:val="0"/>
              <w:marRight w:val="0"/>
              <w:marTop w:val="0"/>
              <w:marBottom w:val="0"/>
              <w:divBdr>
                <w:top w:val="none" w:sz="0" w:space="0" w:color="auto"/>
                <w:left w:val="none" w:sz="0" w:space="0" w:color="auto"/>
                <w:bottom w:val="none" w:sz="0" w:space="0" w:color="auto"/>
                <w:right w:val="none" w:sz="0" w:space="0" w:color="auto"/>
              </w:divBdr>
            </w:div>
            <w:div w:id="562066037">
              <w:marLeft w:val="0"/>
              <w:marRight w:val="0"/>
              <w:marTop w:val="0"/>
              <w:marBottom w:val="0"/>
              <w:divBdr>
                <w:top w:val="none" w:sz="0" w:space="0" w:color="auto"/>
                <w:left w:val="none" w:sz="0" w:space="0" w:color="auto"/>
                <w:bottom w:val="none" w:sz="0" w:space="0" w:color="auto"/>
                <w:right w:val="none" w:sz="0" w:space="0" w:color="auto"/>
              </w:divBdr>
            </w:div>
          </w:divsChild>
        </w:div>
        <w:div w:id="1361083553">
          <w:marLeft w:val="0"/>
          <w:marRight w:val="0"/>
          <w:marTop w:val="0"/>
          <w:marBottom w:val="0"/>
          <w:divBdr>
            <w:top w:val="none" w:sz="0" w:space="0" w:color="auto"/>
            <w:left w:val="none" w:sz="0" w:space="0" w:color="auto"/>
            <w:bottom w:val="none" w:sz="0" w:space="0" w:color="auto"/>
            <w:right w:val="none" w:sz="0" w:space="0" w:color="auto"/>
          </w:divBdr>
          <w:divsChild>
            <w:div w:id="1844123582">
              <w:marLeft w:val="0"/>
              <w:marRight w:val="0"/>
              <w:marTop w:val="0"/>
              <w:marBottom w:val="0"/>
              <w:divBdr>
                <w:top w:val="none" w:sz="0" w:space="0" w:color="auto"/>
                <w:left w:val="none" w:sz="0" w:space="0" w:color="auto"/>
                <w:bottom w:val="none" w:sz="0" w:space="0" w:color="auto"/>
                <w:right w:val="none" w:sz="0" w:space="0" w:color="auto"/>
              </w:divBdr>
            </w:div>
          </w:divsChild>
        </w:div>
        <w:div w:id="1765806964">
          <w:marLeft w:val="0"/>
          <w:marRight w:val="0"/>
          <w:marTop w:val="0"/>
          <w:marBottom w:val="0"/>
          <w:divBdr>
            <w:top w:val="none" w:sz="0" w:space="0" w:color="auto"/>
            <w:left w:val="none" w:sz="0" w:space="0" w:color="auto"/>
            <w:bottom w:val="none" w:sz="0" w:space="0" w:color="auto"/>
            <w:right w:val="none" w:sz="0" w:space="0" w:color="auto"/>
          </w:divBdr>
          <w:divsChild>
            <w:div w:id="1667633354">
              <w:marLeft w:val="0"/>
              <w:marRight w:val="0"/>
              <w:marTop w:val="0"/>
              <w:marBottom w:val="0"/>
              <w:divBdr>
                <w:top w:val="none" w:sz="0" w:space="0" w:color="auto"/>
                <w:left w:val="none" w:sz="0" w:space="0" w:color="auto"/>
                <w:bottom w:val="none" w:sz="0" w:space="0" w:color="auto"/>
                <w:right w:val="none" w:sz="0" w:space="0" w:color="auto"/>
              </w:divBdr>
            </w:div>
            <w:div w:id="747767988">
              <w:marLeft w:val="0"/>
              <w:marRight w:val="0"/>
              <w:marTop w:val="0"/>
              <w:marBottom w:val="0"/>
              <w:divBdr>
                <w:top w:val="none" w:sz="0" w:space="0" w:color="auto"/>
                <w:left w:val="none" w:sz="0" w:space="0" w:color="auto"/>
                <w:bottom w:val="none" w:sz="0" w:space="0" w:color="auto"/>
                <w:right w:val="none" w:sz="0" w:space="0" w:color="auto"/>
              </w:divBdr>
            </w:div>
          </w:divsChild>
        </w:div>
        <w:div w:id="1126923215">
          <w:marLeft w:val="0"/>
          <w:marRight w:val="0"/>
          <w:marTop w:val="0"/>
          <w:marBottom w:val="0"/>
          <w:divBdr>
            <w:top w:val="none" w:sz="0" w:space="0" w:color="auto"/>
            <w:left w:val="none" w:sz="0" w:space="0" w:color="auto"/>
            <w:bottom w:val="none" w:sz="0" w:space="0" w:color="auto"/>
            <w:right w:val="none" w:sz="0" w:space="0" w:color="auto"/>
          </w:divBdr>
          <w:divsChild>
            <w:div w:id="1743021172">
              <w:marLeft w:val="0"/>
              <w:marRight w:val="0"/>
              <w:marTop w:val="0"/>
              <w:marBottom w:val="0"/>
              <w:divBdr>
                <w:top w:val="none" w:sz="0" w:space="0" w:color="auto"/>
                <w:left w:val="none" w:sz="0" w:space="0" w:color="auto"/>
                <w:bottom w:val="none" w:sz="0" w:space="0" w:color="auto"/>
                <w:right w:val="none" w:sz="0" w:space="0" w:color="auto"/>
              </w:divBdr>
            </w:div>
            <w:div w:id="1297755224">
              <w:marLeft w:val="0"/>
              <w:marRight w:val="0"/>
              <w:marTop w:val="0"/>
              <w:marBottom w:val="0"/>
              <w:divBdr>
                <w:top w:val="none" w:sz="0" w:space="0" w:color="auto"/>
                <w:left w:val="none" w:sz="0" w:space="0" w:color="auto"/>
                <w:bottom w:val="none" w:sz="0" w:space="0" w:color="auto"/>
                <w:right w:val="none" w:sz="0" w:space="0" w:color="auto"/>
              </w:divBdr>
            </w:div>
          </w:divsChild>
        </w:div>
        <w:div w:id="254092625">
          <w:marLeft w:val="0"/>
          <w:marRight w:val="0"/>
          <w:marTop w:val="0"/>
          <w:marBottom w:val="0"/>
          <w:divBdr>
            <w:top w:val="none" w:sz="0" w:space="0" w:color="auto"/>
            <w:left w:val="none" w:sz="0" w:space="0" w:color="auto"/>
            <w:bottom w:val="none" w:sz="0" w:space="0" w:color="auto"/>
            <w:right w:val="none" w:sz="0" w:space="0" w:color="auto"/>
          </w:divBdr>
          <w:divsChild>
            <w:div w:id="1318806431">
              <w:marLeft w:val="0"/>
              <w:marRight w:val="0"/>
              <w:marTop w:val="0"/>
              <w:marBottom w:val="0"/>
              <w:divBdr>
                <w:top w:val="none" w:sz="0" w:space="0" w:color="auto"/>
                <w:left w:val="none" w:sz="0" w:space="0" w:color="auto"/>
                <w:bottom w:val="none" w:sz="0" w:space="0" w:color="auto"/>
                <w:right w:val="none" w:sz="0" w:space="0" w:color="auto"/>
              </w:divBdr>
            </w:div>
            <w:div w:id="1866284904">
              <w:marLeft w:val="0"/>
              <w:marRight w:val="0"/>
              <w:marTop w:val="0"/>
              <w:marBottom w:val="0"/>
              <w:divBdr>
                <w:top w:val="none" w:sz="0" w:space="0" w:color="auto"/>
                <w:left w:val="none" w:sz="0" w:space="0" w:color="auto"/>
                <w:bottom w:val="none" w:sz="0" w:space="0" w:color="auto"/>
                <w:right w:val="none" w:sz="0" w:space="0" w:color="auto"/>
              </w:divBdr>
            </w:div>
          </w:divsChild>
        </w:div>
        <w:div w:id="497769734">
          <w:marLeft w:val="0"/>
          <w:marRight w:val="0"/>
          <w:marTop w:val="0"/>
          <w:marBottom w:val="0"/>
          <w:divBdr>
            <w:top w:val="none" w:sz="0" w:space="0" w:color="auto"/>
            <w:left w:val="none" w:sz="0" w:space="0" w:color="auto"/>
            <w:bottom w:val="none" w:sz="0" w:space="0" w:color="auto"/>
            <w:right w:val="none" w:sz="0" w:space="0" w:color="auto"/>
          </w:divBdr>
          <w:divsChild>
            <w:div w:id="812723748">
              <w:marLeft w:val="0"/>
              <w:marRight w:val="0"/>
              <w:marTop w:val="0"/>
              <w:marBottom w:val="0"/>
              <w:divBdr>
                <w:top w:val="none" w:sz="0" w:space="0" w:color="auto"/>
                <w:left w:val="none" w:sz="0" w:space="0" w:color="auto"/>
                <w:bottom w:val="none" w:sz="0" w:space="0" w:color="auto"/>
                <w:right w:val="none" w:sz="0" w:space="0" w:color="auto"/>
              </w:divBdr>
            </w:div>
            <w:div w:id="554663154">
              <w:marLeft w:val="0"/>
              <w:marRight w:val="0"/>
              <w:marTop w:val="0"/>
              <w:marBottom w:val="0"/>
              <w:divBdr>
                <w:top w:val="none" w:sz="0" w:space="0" w:color="auto"/>
                <w:left w:val="none" w:sz="0" w:space="0" w:color="auto"/>
                <w:bottom w:val="none" w:sz="0" w:space="0" w:color="auto"/>
                <w:right w:val="none" w:sz="0" w:space="0" w:color="auto"/>
              </w:divBdr>
            </w:div>
            <w:div w:id="1921214987">
              <w:marLeft w:val="0"/>
              <w:marRight w:val="0"/>
              <w:marTop w:val="0"/>
              <w:marBottom w:val="0"/>
              <w:divBdr>
                <w:top w:val="none" w:sz="0" w:space="0" w:color="auto"/>
                <w:left w:val="none" w:sz="0" w:space="0" w:color="auto"/>
                <w:bottom w:val="none" w:sz="0" w:space="0" w:color="auto"/>
                <w:right w:val="none" w:sz="0" w:space="0" w:color="auto"/>
              </w:divBdr>
            </w:div>
            <w:div w:id="1097601767">
              <w:marLeft w:val="0"/>
              <w:marRight w:val="0"/>
              <w:marTop w:val="0"/>
              <w:marBottom w:val="0"/>
              <w:divBdr>
                <w:top w:val="none" w:sz="0" w:space="0" w:color="auto"/>
                <w:left w:val="none" w:sz="0" w:space="0" w:color="auto"/>
                <w:bottom w:val="none" w:sz="0" w:space="0" w:color="auto"/>
                <w:right w:val="none" w:sz="0" w:space="0" w:color="auto"/>
              </w:divBdr>
            </w:div>
            <w:div w:id="907619338">
              <w:marLeft w:val="0"/>
              <w:marRight w:val="0"/>
              <w:marTop w:val="0"/>
              <w:marBottom w:val="0"/>
              <w:divBdr>
                <w:top w:val="none" w:sz="0" w:space="0" w:color="auto"/>
                <w:left w:val="none" w:sz="0" w:space="0" w:color="auto"/>
                <w:bottom w:val="none" w:sz="0" w:space="0" w:color="auto"/>
                <w:right w:val="none" w:sz="0" w:space="0" w:color="auto"/>
              </w:divBdr>
            </w:div>
          </w:divsChild>
        </w:div>
        <w:div w:id="1643806711">
          <w:marLeft w:val="0"/>
          <w:marRight w:val="0"/>
          <w:marTop w:val="0"/>
          <w:marBottom w:val="0"/>
          <w:divBdr>
            <w:top w:val="none" w:sz="0" w:space="0" w:color="auto"/>
            <w:left w:val="none" w:sz="0" w:space="0" w:color="auto"/>
            <w:bottom w:val="none" w:sz="0" w:space="0" w:color="auto"/>
            <w:right w:val="none" w:sz="0" w:space="0" w:color="auto"/>
          </w:divBdr>
          <w:divsChild>
            <w:div w:id="1190724554">
              <w:marLeft w:val="0"/>
              <w:marRight w:val="0"/>
              <w:marTop w:val="0"/>
              <w:marBottom w:val="0"/>
              <w:divBdr>
                <w:top w:val="none" w:sz="0" w:space="0" w:color="auto"/>
                <w:left w:val="none" w:sz="0" w:space="0" w:color="auto"/>
                <w:bottom w:val="none" w:sz="0" w:space="0" w:color="auto"/>
                <w:right w:val="none" w:sz="0" w:space="0" w:color="auto"/>
              </w:divBdr>
            </w:div>
          </w:divsChild>
        </w:div>
        <w:div w:id="439645267">
          <w:marLeft w:val="0"/>
          <w:marRight w:val="0"/>
          <w:marTop w:val="0"/>
          <w:marBottom w:val="0"/>
          <w:divBdr>
            <w:top w:val="none" w:sz="0" w:space="0" w:color="auto"/>
            <w:left w:val="none" w:sz="0" w:space="0" w:color="auto"/>
            <w:bottom w:val="none" w:sz="0" w:space="0" w:color="auto"/>
            <w:right w:val="none" w:sz="0" w:space="0" w:color="auto"/>
          </w:divBdr>
          <w:divsChild>
            <w:div w:id="1294292445">
              <w:marLeft w:val="0"/>
              <w:marRight w:val="0"/>
              <w:marTop w:val="0"/>
              <w:marBottom w:val="0"/>
              <w:divBdr>
                <w:top w:val="none" w:sz="0" w:space="0" w:color="auto"/>
                <w:left w:val="none" w:sz="0" w:space="0" w:color="auto"/>
                <w:bottom w:val="none" w:sz="0" w:space="0" w:color="auto"/>
                <w:right w:val="none" w:sz="0" w:space="0" w:color="auto"/>
              </w:divBdr>
            </w:div>
          </w:divsChild>
        </w:div>
        <w:div w:id="935406833">
          <w:marLeft w:val="0"/>
          <w:marRight w:val="0"/>
          <w:marTop w:val="0"/>
          <w:marBottom w:val="0"/>
          <w:divBdr>
            <w:top w:val="none" w:sz="0" w:space="0" w:color="auto"/>
            <w:left w:val="none" w:sz="0" w:space="0" w:color="auto"/>
            <w:bottom w:val="none" w:sz="0" w:space="0" w:color="auto"/>
            <w:right w:val="none" w:sz="0" w:space="0" w:color="auto"/>
          </w:divBdr>
          <w:divsChild>
            <w:div w:id="1367678010">
              <w:marLeft w:val="0"/>
              <w:marRight w:val="0"/>
              <w:marTop w:val="0"/>
              <w:marBottom w:val="0"/>
              <w:divBdr>
                <w:top w:val="none" w:sz="0" w:space="0" w:color="auto"/>
                <w:left w:val="none" w:sz="0" w:space="0" w:color="auto"/>
                <w:bottom w:val="none" w:sz="0" w:space="0" w:color="auto"/>
                <w:right w:val="none" w:sz="0" w:space="0" w:color="auto"/>
              </w:divBdr>
            </w:div>
            <w:div w:id="1800491255">
              <w:marLeft w:val="0"/>
              <w:marRight w:val="0"/>
              <w:marTop w:val="0"/>
              <w:marBottom w:val="0"/>
              <w:divBdr>
                <w:top w:val="none" w:sz="0" w:space="0" w:color="auto"/>
                <w:left w:val="none" w:sz="0" w:space="0" w:color="auto"/>
                <w:bottom w:val="none" w:sz="0" w:space="0" w:color="auto"/>
                <w:right w:val="none" w:sz="0" w:space="0" w:color="auto"/>
              </w:divBdr>
            </w:div>
          </w:divsChild>
        </w:div>
        <w:div w:id="490029249">
          <w:marLeft w:val="0"/>
          <w:marRight w:val="0"/>
          <w:marTop w:val="0"/>
          <w:marBottom w:val="0"/>
          <w:divBdr>
            <w:top w:val="none" w:sz="0" w:space="0" w:color="auto"/>
            <w:left w:val="none" w:sz="0" w:space="0" w:color="auto"/>
            <w:bottom w:val="none" w:sz="0" w:space="0" w:color="auto"/>
            <w:right w:val="none" w:sz="0" w:space="0" w:color="auto"/>
          </w:divBdr>
          <w:divsChild>
            <w:div w:id="771168961">
              <w:marLeft w:val="0"/>
              <w:marRight w:val="0"/>
              <w:marTop w:val="0"/>
              <w:marBottom w:val="0"/>
              <w:divBdr>
                <w:top w:val="none" w:sz="0" w:space="0" w:color="auto"/>
                <w:left w:val="none" w:sz="0" w:space="0" w:color="auto"/>
                <w:bottom w:val="none" w:sz="0" w:space="0" w:color="auto"/>
                <w:right w:val="none" w:sz="0" w:space="0" w:color="auto"/>
              </w:divBdr>
            </w:div>
            <w:div w:id="2036231883">
              <w:marLeft w:val="0"/>
              <w:marRight w:val="0"/>
              <w:marTop w:val="0"/>
              <w:marBottom w:val="0"/>
              <w:divBdr>
                <w:top w:val="none" w:sz="0" w:space="0" w:color="auto"/>
                <w:left w:val="none" w:sz="0" w:space="0" w:color="auto"/>
                <w:bottom w:val="none" w:sz="0" w:space="0" w:color="auto"/>
                <w:right w:val="none" w:sz="0" w:space="0" w:color="auto"/>
              </w:divBdr>
            </w:div>
          </w:divsChild>
        </w:div>
        <w:div w:id="134414998">
          <w:marLeft w:val="0"/>
          <w:marRight w:val="0"/>
          <w:marTop w:val="0"/>
          <w:marBottom w:val="0"/>
          <w:divBdr>
            <w:top w:val="none" w:sz="0" w:space="0" w:color="auto"/>
            <w:left w:val="none" w:sz="0" w:space="0" w:color="auto"/>
            <w:bottom w:val="none" w:sz="0" w:space="0" w:color="auto"/>
            <w:right w:val="none" w:sz="0" w:space="0" w:color="auto"/>
          </w:divBdr>
          <w:divsChild>
            <w:div w:id="1242326448">
              <w:marLeft w:val="0"/>
              <w:marRight w:val="0"/>
              <w:marTop w:val="0"/>
              <w:marBottom w:val="0"/>
              <w:divBdr>
                <w:top w:val="none" w:sz="0" w:space="0" w:color="auto"/>
                <w:left w:val="none" w:sz="0" w:space="0" w:color="auto"/>
                <w:bottom w:val="none" w:sz="0" w:space="0" w:color="auto"/>
                <w:right w:val="none" w:sz="0" w:space="0" w:color="auto"/>
              </w:divBdr>
            </w:div>
            <w:div w:id="1176267146">
              <w:marLeft w:val="0"/>
              <w:marRight w:val="0"/>
              <w:marTop w:val="0"/>
              <w:marBottom w:val="0"/>
              <w:divBdr>
                <w:top w:val="none" w:sz="0" w:space="0" w:color="auto"/>
                <w:left w:val="none" w:sz="0" w:space="0" w:color="auto"/>
                <w:bottom w:val="none" w:sz="0" w:space="0" w:color="auto"/>
                <w:right w:val="none" w:sz="0" w:space="0" w:color="auto"/>
              </w:divBdr>
            </w:div>
          </w:divsChild>
        </w:div>
        <w:div w:id="382297387">
          <w:marLeft w:val="0"/>
          <w:marRight w:val="0"/>
          <w:marTop w:val="0"/>
          <w:marBottom w:val="0"/>
          <w:divBdr>
            <w:top w:val="none" w:sz="0" w:space="0" w:color="auto"/>
            <w:left w:val="none" w:sz="0" w:space="0" w:color="auto"/>
            <w:bottom w:val="none" w:sz="0" w:space="0" w:color="auto"/>
            <w:right w:val="none" w:sz="0" w:space="0" w:color="auto"/>
          </w:divBdr>
          <w:divsChild>
            <w:div w:id="946355679">
              <w:marLeft w:val="0"/>
              <w:marRight w:val="0"/>
              <w:marTop w:val="0"/>
              <w:marBottom w:val="0"/>
              <w:divBdr>
                <w:top w:val="none" w:sz="0" w:space="0" w:color="auto"/>
                <w:left w:val="none" w:sz="0" w:space="0" w:color="auto"/>
                <w:bottom w:val="none" w:sz="0" w:space="0" w:color="auto"/>
                <w:right w:val="none" w:sz="0" w:space="0" w:color="auto"/>
              </w:divBdr>
            </w:div>
            <w:div w:id="578372920">
              <w:marLeft w:val="0"/>
              <w:marRight w:val="0"/>
              <w:marTop w:val="0"/>
              <w:marBottom w:val="0"/>
              <w:divBdr>
                <w:top w:val="none" w:sz="0" w:space="0" w:color="auto"/>
                <w:left w:val="none" w:sz="0" w:space="0" w:color="auto"/>
                <w:bottom w:val="none" w:sz="0" w:space="0" w:color="auto"/>
                <w:right w:val="none" w:sz="0" w:space="0" w:color="auto"/>
              </w:divBdr>
            </w:div>
          </w:divsChild>
        </w:div>
        <w:div w:id="1110078586">
          <w:marLeft w:val="0"/>
          <w:marRight w:val="0"/>
          <w:marTop w:val="0"/>
          <w:marBottom w:val="0"/>
          <w:divBdr>
            <w:top w:val="none" w:sz="0" w:space="0" w:color="auto"/>
            <w:left w:val="none" w:sz="0" w:space="0" w:color="auto"/>
            <w:bottom w:val="none" w:sz="0" w:space="0" w:color="auto"/>
            <w:right w:val="none" w:sz="0" w:space="0" w:color="auto"/>
          </w:divBdr>
          <w:divsChild>
            <w:div w:id="1263420481">
              <w:marLeft w:val="0"/>
              <w:marRight w:val="0"/>
              <w:marTop w:val="0"/>
              <w:marBottom w:val="0"/>
              <w:divBdr>
                <w:top w:val="none" w:sz="0" w:space="0" w:color="auto"/>
                <w:left w:val="none" w:sz="0" w:space="0" w:color="auto"/>
                <w:bottom w:val="none" w:sz="0" w:space="0" w:color="auto"/>
                <w:right w:val="none" w:sz="0" w:space="0" w:color="auto"/>
              </w:divBdr>
            </w:div>
            <w:div w:id="2061127102">
              <w:marLeft w:val="0"/>
              <w:marRight w:val="0"/>
              <w:marTop w:val="0"/>
              <w:marBottom w:val="0"/>
              <w:divBdr>
                <w:top w:val="none" w:sz="0" w:space="0" w:color="auto"/>
                <w:left w:val="none" w:sz="0" w:space="0" w:color="auto"/>
                <w:bottom w:val="none" w:sz="0" w:space="0" w:color="auto"/>
                <w:right w:val="none" w:sz="0" w:space="0" w:color="auto"/>
              </w:divBdr>
            </w:div>
            <w:div w:id="55050970">
              <w:marLeft w:val="0"/>
              <w:marRight w:val="0"/>
              <w:marTop w:val="0"/>
              <w:marBottom w:val="0"/>
              <w:divBdr>
                <w:top w:val="none" w:sz="0" w:space="0" w:color="auto"/>
                <w:left w:val="none" w:sz="0" w:space="0" w:color="auto"/>
                <w:bottom w:val="none" w:sz="0" w:space="0" w:color="auto"/>
                <w:right w:val="none" w:sz="0" w:space="0" w:color="auto"/>
              </w:divBdr>
            </w:div>
            <w:div w:id="2077043109">
              <w:marLeft w:val="0"/>
              <w:marRight w:val="0"/>
              <w:marTop w:val="0"/>
              <w:marBottom w:val="0"/>
              <w:divBdr>
                <w:top w:val="none" w:sz="0" w:space="0" w:color="auto"/>
                <w:left w:val="none" w:sz="0" w:space="0" w:color="auto"/>
                <w:bottom w:val="none" w:sz="0" w:space="0" w:color="auto"/>
                <w:right w:val="none" w:sz="0" w:space="0" w:color="auto"/>
              </w:divBdr>
            </w:div>
            <w:div w:id="570895978">
              <w:marLeft w:val="0"/>
              <w:marRight w:val="0"/>
              <w:marTop w:val="0"/>
              <w:marBottom w:val="0"/>
              <w:divBdr>
                <w:top w:val="none" w:sz="0" w:space="0" w:color="auto"/>
                <w:left w:val="none" w:sz="0" w:space="0" w:color="auto"/>
                <w:bottom w:val="none" w:sz="0" w:space="0" w:color="auto"/>
                <w:right w:val="none" w:sz="0" w:space="0" w:color="auto"/>
              </w:divBdr>
            </w:div>
            <w:div w:id="1075786800">
              <w:marLeft w:val="0"/>
              <w:marRight w:val="0"/>
              <w:marTop w:val="0"/>
              <w:marBottom w:val="0"/>
              <w:divBdr>
                <w:top w:val="none" w:sz="0" w:space="0" w:color="auto"/>
                <w:left w:val="none" w:sz="0" w:space="0" w:color="auto"/>
                <w:bottom w:val="none" w:sz="0" w:space="0" w:color="auto"/>
                <w:right w:val="none" w:sz="0" w:space="0" w:color="auto"/>
              </w:divBdr>
            </w:div>
            <w:div w:id="799374693">
              <w:marLeft w:val="0"/>
              <w:marRight w:val="0"/>
              <w:marTop w:val="0"/>
              <w:marBottom w:val="0"/>
              <w:divBdr>
                <w:top w:val="none" w:sz="0" w:space="0" w:color="auto"/>
                <w:left w:val="none" w:sz="0" w:space="0" w:color="auto"/>
                <w:bottom w:val="none" w:sz="0" w:space="0" w:color="auto"/>
                <w:right w:val="none" w:sz="0" w:space="0" w:color="auto"/>
              </w:divBdr>
            </w:div>
          </w:divsChild>
        </w:div>
        <w:div w:id="1456362826">
          <w:marLeft w:val="0"/>
          <w:marRight w:val="0"/>
          <w:marTop w:val="0"/>
          <w:marBottom w:val="0"/>
          <w:divBdr>
            <w:top w:val="none" w:sz="0" w:space="0" w:color="auto"/>
            <w:left w:val="none" w:sz="0" w:space="0" w:color="auto"/>
            <w:bottom w:val="none" w:sz="0" w:space="0" w:color="auto"/>
            <w:right w:val="none" w:sz="0" w:space="0" w:color="auto"/>
          </w:divBdr>
          <w:divsChild>
            <w:div w:id="264384692">
              <w:marLeft w:val="0"/>
              <w:marRight w:val="0"/>
              <w:marTop w:val="0"/>
              <w:marBottom w:val="0"/>
              <w:divBdr>
                <w:top w:val="none" w:sz="0" w:space="0" w:color="auto"/>
                <w:left w:val="none" w:sz="0" w:space="0" w:color="auto"/>
                <w:bottom w:val="none" w:sz="0" w:space="0" w:color="auto"/>
                <w:right w:val="none" w:sz="0" w:space="0" w:color="auto"/>
              </w:divBdr>
            </w:div>
            <w:div w:id="266740328">
              <w:marLeft w:val="0"/>
              <w:marRight w:val="0"/>
              <w:marTop w:val="0"/>
              <w:marBottom w:val="0"/>
              <w:divBdr>
                <w:top w:val="none" w:sz="0" w:space="0" w:color="auto"/>
                <w:left w:val="none" w:sz="0" w:space="0" w:color="auto"/>
                <w:bottom w:val="none" w:sz="0" w:space="0" w:color="auto"/>
                <w:right w:val="none" w:sz="0" w:space="0" w:color="auto"/>
              </w:divBdr>
            </w:div>
            <w:div w:id="2070375190">
              <w:marLeft w:val="0"/>
              <w:marRight w:val="0"/>
              <w:marTop w:val="0"/>
              <w:marBottom w:val="0"/>
              <w:divBdr>
                <w:top w:val="none" w:sz="0" w:space="0" w:color="auto"/>
                <w:left w:val="none" w:sz="0" w:space="0" w:color="auto"/>
                <w:bottom w:val="none" w:sz="0" w:space="0" w:color="auto"/>
                <w:right w:val="none" w:sz="0" w:space="0" w:color="auto"/>
              </w:divBdr>
            </w:div>
          </w:divsChild>
        </w:div>
        <w:div w:id="684331065">
          <w:marLeft w:val="0"/>
          <w:marRight w:val="0"/>
          <w:marTop w:val="0"/>
          <w:marBottom w:val="0"/>
          <w:divBdr>
            <w:top w:val="none" w:sz="0" w:space="0" w:color="auto"/>
            <w:left w:val="none" w:sz="0" w:space="0" w:color="auto"/>
            <w:bottom w:val="none" w:sz="0" w:space="0" w:color="auto"/>
            <w:right w:val="none" w:sz="0" w:space="0" w:color="auto"/>
          </w:divBdr>
          <w:divsChild>
            <w:div w:id="346250822">
              <w:marLeft w:val="0"/>
              <w:marRight w:val="0"/>
              <w:marTop w:val="0"/>
              <w:marBottom w:val="0"/>
              <w:divBdr>
                <w:top w:val="none" w:sz="0" w:space="0" w:color="auto"/>
                <w:left w:val="none" w:sz="0" w:space="0" w:color="auto"/>
                <w:bottom w:val="none" w:sz="0" w:space="0" w:color="auto"/>
                <w:right w:val="none" w:sz="0" w:space="0" w:color="auto"/>
              </w:divBdr>
            </w:div>
            <w:div w:id="1301575018">
              <w:marLeft w:val="0"/>
              <w:marRight w:val="0"/>
              <w:marTop w:val="0"/>
              <w:marBottom w:val="0"/>
              <w:divBdr>
                <w:top w:val="none" w:sz="0" w:space="0" w:color="auto"/>
                <w:left w:val="none" w:sz="0" w:space="0" w:color="auto"/>
                <w:bottom w:val="none" w:sz="0" w:space="0" w:color="auto"/>
                <w:right w:val="none" w:sz="0" w:space="0" w:color="auto"/>
              </w:divBdr>
            </w:div>
            <w:div w:id="100999188">
              <w:marLeft w:val="0"/>
              <w:marRight w:val="0"/>
              <w:marTop w:val="0"/>
              <w:marBottom w:val="0"/>
              <w:divBdr>
                <w:top w:val="none" w:sz="0" w:space="0" w:color="auto"/>
                <w:left w:val="none" w:sz="0" w:space="0" w:color="auto"/>
                <w:bottom w:val="none" w:sz="0" w:space="0" w:color="auto"/>
                <w:right w:val="none" w:sz="0" w:space="0" w:color="auto"/>
              </w:divBdr>
            </w:div>
          </w:divsChild>
        </w:div>
        <w:div w:id="2021464078">
          <w:marLeft w:val="0"/>
          <w:marRight w:val="0"/>
          <w:marTop w:val="0"/>
          <w:marBottom w:val="0"/>
          <w:divBdr>
            <w:top w:val="none" w:sz="0" w:space="0" w:color="auto"/>
            <w:left w:val="none" w:sz="0" w:space="0" w:color="auto"/>
            <w:bottom w:val="none" w:sz="0" w:space="0" w:color="auto"/>
            <w:right w:val="none" w:sz="0" w:space="0" w:color="auto"/>
          </w:divBdr>
          <w:divsChild>
            <w:div w:id="1646550407">
              <w:marLeft w:val="0"/>
              <w:marRight w:val="0"/>
              <w:marTop w:val="0"/>
              <w:marBottom w:val="0"/>
              <w:divBdr>
                <w:top w:val="none" w:sz="0" w:space="0" w:color="auto"/>
                <w:left w:val="none" w:sz="0" w:space="0" w:color="auto"/>
                <w:bottom w:val="none" w:sz="0" w:space="0" w:color="auto"/>
                <w:right w:val="none" w:sz="0" w:space="0" w:color="auto"/>
              </w:divBdr>
            </w:div>
            <w:div w:id="781650083">
              <w:marLeft w:val="0"/>
              <w:marRight w:val="0"/>
              <w:marTop w:val="0"/>
              <w:marBottom w:val="0"/>
              <w:divBdr>
                <w:top w:val="none" w:sz="0" w:space="0" w:color="auto"/>
                <w:left w:val="none" w:sz="0" w:space="0" w:color="auto"/>
                <w:bottom w:val="none" w:sz="0" w:space="0" w:color="auto"/>
                <w:right w:val="none" w:sz="0" w:space="0" w:color="auto"/>
              </w:divBdr>
            </w:div>
            <w:div w:id="1363361811">
              <w:marLeft w:val="0"/>
              <w:marRight w:val="0"/>
              <w:marTop w:val="0"/>
              <w:marBottom w:val="0"/>
              <w:divBdr>
                <w:top w:val="none" w:sz="0" w:space="0" w:color="auto"/>
                <w:left w:val="none" w:sz="0" w:space="0" w:color="auto"/>
                <w:bottom w:val="none" w:sz="0" w:space="0" w:color="auto"/>
                <w:right w:val="none" w:sz="0" w:space="0" w:color="auto"/>
              </w:divBdr>
            </w:div>
            <w:div w:id="972834424">
              <w:marLeft w:val="0"/>
              <w:marRight w:val="0"/>
              <w:marTop w:val="0"/>
              <w:marBottom w:val="0"/>
              <w:divBdr>
                <w:top w:val="none" w:sz="0" w:space="0" w:color="auto"/>
                <w:left w:val="none" w:sz="0" w:space="0" w:color="auto"/>
                <w:bottom w:val="none" w:sz="0" w:space="0" w:color="auto"/>
                <w:right w:val="none" w:sz="0" w:space="0" w:color="auto"/>
              </w:divBdr>
            </w:div>
            <w:div w:id="407651268">
              <w:marLeft w:val="0"/>
              <w:marRight w:val="0"/>
              <w:marTop w:val="0"/>
              <w:marBottom w:val="0"/>
              <w:divBdr>
                <w:top w:val="none" w:sz="0" w:space="0" w:color="auto"/>
                <w:left w:val="none" w:sz="0" w:space="0" w:color="auto"/>
                <w:bottom w:val="none" w:sz="0" w:space="0" w:color="auto"/>
                <w:right w:val="none" w:sz="0" w:space="0" w:color="auto"/>
              </w:divBdr>
            </w:div>
            <w:div w:id="1630743011">
              <w:marLeft w:val="0"/>
              <w:marRight w:val="0"/>
              <w:marTop w:val="0"/>
              <w:marBottom w:val="0"/>
              <w:divBdr>
                <w:top w:val="none" w:sz="0" w:space="0" w:color="auto"/>
                <w:left w:val="none" w:sz="0" w:space="0" w:color="auto"/>
                <w:bottom w:val="none" w:sz="0" w:space="0" w:color="auto"/>
                <w:right w:val="none" w:sz="0" w:space="0" w:color="auto"/>
              </w:divBdr>
            </w:div>
          </w:divsChild>
        </w:div>
        <w:div w:id="2141141327">
          <w:marLeft w:val="0"/>
          <w:marRight w:val="0"/>
          <w:marTop w:val="0"/>
          <w:marBottom w:val="0"/>
          <w:divBdr>
            <w:top w:val="none" w:sz="0" w:space="0" w:color="auto"/>
            <w:left w:val="none" w:sz="0" w:space="0" w:color="auto"/>
            <w:bottom w:val="none" w:sz="0" w:space="0" w:color="auto"/>
            <w:right w:val="none" w:sz="0" w:space="0" w:color="auto"/>
          </w:divBdr>
          <w:divsChild>
            <w:div w:id="1464159374">
              <w:marLeft w:val="0"/>
              <w:marRight w:val="0"/>
              <w:marTop w:val="0"/>
              <w:marBottom w:val="0"/>
              <w:divBdr>
                <w:top w:val="none" w:sz="0" w:space="0" w:color="auto"/>
                <w:left w:val="none" w:sz="0" w:space="0" w:color="auto"/>
                <w:bottom w:val="none" w:sz="0" w:space="0" w:color="auto"/>
                <w:right w:val="none" w:sz="0" w:space="0" w:color="auto"/>
              </w:divBdr>
            </w:div>
          </w:divsChild>
        </w:div>
        <w:div w:id="387188573">
          <w:marLeft w:val="0"/>
          <w:marRight w:val="0"/>
          <w:marTop w:val="0"/>
          <w:marBottom w:val="0"/>
          <w:divBdr>
            <w:top w:val="none" w:sz="0" w:space="0" w:color="auto"/>
            <w:left w:val="none" w:sz="0" w:space="0" w:color="auto"/>
            <w:bottom w:val="none" w:sz="0" w:space="0" w:color="auto"/>
            <w:right w:val="none" w:sz="0" w:space="0" w:color="auto"/>
          </w:divBdr>
          <w:divsChild>
            <w:div w:id="415253041">
              <w:marLeft w:val="0"/>
              <w:marRight w:val="0"/>
              <w:marTop w:val="0"/>
              <w:marBottom w:val="0"/>
              <w:divBdr>
                <w:top w:val="none" w:sz="0" w:space="0" w:color="auto"/>
                <w:left w:val="none" w:sz="0" w:space="0" w:color="auto"/>
                <w:bottom w:val="none" w:sz="0" w:space="0" w:color="auto"/>
                <w:right w:val="none" w:sz="0" w:space="0" w:color="auto"/>
              </w:divBdr>
            </w:div>
            <w:div w:id="1966352577">
              <w:marLeft w:val="0"/>
              <w:marRight w:val="0"/>
              <w:marTop w:val="0"/>
              <w:marBottom w:val="0"/>
              <w:divBdr>
                <w:top w:val="none" w:sz="0" w:space="0" w:color="auto"/>
                <w:left w:val="none" w:sz="0" w:space="0" w:color="auto"/>
                <w:bottom w:val="none" w:sz="0" w:space="0" w:color="auto"/>
                <w:right w:val="none" w:sz="0" w:space="0" w:color="auto"/>
              </w:divBdr>
            </w:div>
            <w:div w:id="76752285">
              <w:marLeft w:val="0"/>
              <w:marRight w:val="0"/>
              <w:marTop w:val="0"/>
              <w:marBottom w:val="0"/>
              <w:divBdr>
                <w:top w:val="none" w:sz="0" w:space="0" w:color="auto"/>
                <w:left w:val="none" w:sz="0" w:space="0" w:color="auto"/>
                <w:bottom w:val="none" w:sz="0" w:space="0" w:color="auto"/>
                <w:right w:val="none" w:sz="0" w:space="0" w:color="auto"/>
              </w:divBdr>
            </w:div>
          </w:divsChild>
        </w:div>
        <w:div w:id="4675648">
          <w:marLeft w:val="0"/>
          <w:marRight w:val="0"/>
          <w:marTop w:val="0"/>
          <w:marBottom w:val="0"/>
          <w:divBdr>
            <w:top w:val="none" w:sz="0" w:space="0" w:color="auto"/>
            <w:left w:val="none" w:sz="0" w:space="0" w:color="auto"/>
            <w:bottom w:val="none" w:sz="0" w:space="0" w:color="auto"/>
            <w:right w:val="none" w:sz="0" w:space="0" w:color="auto"/>
          </w:divBdr>
          <w:divsChild>
            <w:div w:id="98453509">
              <w:marLeft w:val="0"/>
              <w:marRight w:val="0"/>
              <w:marTop w:val="0"/>
              <w:marBottom w:val="0"/>
              <w:divBdr>
                <w:top w:val="none" w:sz="0" w:space="0" w:color="auto"/>
                <w:left w:val="none" w:sz="0" w:space="0" w:color="auto"/>
                <w:bottom w:val="none" w:sz="0" w:space="0" w:color="auto"/>
                <w:right w:val="none" w:sz="0" w:space="0" w:color="auto"/>
              </w:divBdr>
            </w:div>
          </w:divsChild>
        </w:div>
        <w:div w:id="2117480864">
          <w:marLeft w:val="0"/>
          <w:marRight w:val="0"/>
          <w:marTop w:val="0"/>
          <w:marBottom w:val="0"/>
          <w:divBdr>
            <w:top w:val="none" w:sz="0" w:space="0" w:color="auto"/>
            <w:left w:val="none" w:sz="0" w:space="0" w:color="auto"/>
            <w:bottom w:val="none" w:sz="0" w:space="0" w:color="auto"/>
            <w:right w:val="none" w:sz="0" w:space="0" w:color="auto"/>
          </w:divBdr>
          <w:divsChild>
            <w:div w:id="744911885">
              <w:marLeft w:val="0"/>
              <w:marRight w:val="0"/>
              <w:marTop w:val="0"/>
              <w:marBottom w:val="0"/>
              <w:divBdr>
                <w:top w:val="none" w:sz="0" w:space="0" w:color="auto"/>
                <w:left w:val="none" w:sz="0" w:space="0" w:color="auto"/>
                <w:bottom w:val="none" w:sz="0" w:space="0" w:color="auto"/>
                <w:right w:val="none" w:sz="0" w:space="0" w:color="auto"/>
              </w:divBdr>
            </w:div>
            <w:div w:id="778598495">
              <w:marLeft w:val="0"/>
              <w:marRight w:val="0"/>
              <w:marTop w:val="0"/>
              <w:marBottom w:val="0"/>
              <w:divBdr>
                <w:top w:val="none" w:sz="0" w:space="0" w:color="auto"/>
                <w:left w:val="none" w:sz="0" w:space="0" w:color="auto"/>
                <w:bottom w:val="none" w:sz="0" w:space="0" w:color="auto"/>
                <w:right w:val="none" w:sz="0" w:space="0" w:color="auto"/>
              </w:divBdr>
            </w:div>
          </w:divsChild>
        </w:div>
        <w:div w:id="735669468">
          <w:marLeft w:val="0"/>
          <w:marRight w:val="0"/>
          <w:marTop w:val="0"/>
          <w:marBottom w:val="0"/>
          <w:divBdr>
            <w:top w:val="none" w:sz="0" w:space="0" w:color="auto"/>
            <w:left w:val="none" w:sz="0" w:space="0" w:color="auto"/>
            <w:bottom w:val="none" w:sz="0" w:space="0" w:color="auto"/>
            <w:right w:val="none" w:sz="0" w:space="0" w:color="auto"/>
          </w:divBdr>
          <w:divsChild>
            <w:div w:id="1288582654">
              <w:marLeft w:val="0"/>
              <w:marRight w:val="0"/>
              <w:marTop w:val="0"/>
              <w:marBottom w:val="0"/>
              <w:divBdr>
                <w:top w:val="none" w:sz="0" w:space="0" w:color="auto"/>
                <w:left w:val="none" w:sz="0" w:space="0" w:color="auto"/>
                <w:bottom w:val="none" w:sz="0" w:space="0" w:color="auto"/>
                <w:right w:val="none" w:sz="0" w:space="0" w:color="auto"/>
              </w:divBdr>
            </w:div>
            <w:div w:id="1552694054">
              <w:marLeft w:val="0"/>
              <w:marRight w:val="0"/>
              <w:marTop w:val="0"/>
              <w:marBottom w:val="0"/>
              <w:divBdr>
                <w:top w:val="none" w:sz="0" w:space="0" w:color="auto"/>
                <w:left w:val="none" w:sz="0" w:space="0" w:color="auto"/>
                <w:bottom w:val="none" w:sz="0" w:space="0" w:color="auto"/>
                <w:right w:val="none" w:sz="0" w:space="0" w:color="auto"/>
              </w:divBdr>
            </w:div>
          </w:divsChild>
        </w:div>
        <w:div w:id="1532524330">
          <w:marLeft w:val="0"/>
          <w:marRight w:val="0"/>
          <w:marTop w:val="0"/>
          <w:marBottom w:val="0"/>
          <w:divBdr>
            <w:top w:val="none" w:sz="0" w:space="0" w:color="auto"/>
            <w:left w:val="none" w:sz="0" w:space="0" w:color="auto"/>
            <w:bottom w:val="none" w:sz="0" w:space="0" w:color="auto"/>
            <w:right w:val="none" w:sz="0" w:space="0" w:color="auto"/>
          </w:divBdr>
          <w:divsChild>
            <w:div w:id="1758090001">
              <w:marLeft w:val="0"/>
              <w:marRight w:val="0"/>
              <w:marTop w:val="0"/>
              <w:marBottom w:val="0"/>
              <w:divBdr>
                <w:top w:val="none" w:sz="0" w:space="0" w:color="auto"/>
                <w:left w:val="none" w:sz="0" w:space="0" w:color="auto"/>
                <w:bottom w:val="none" w:sz="0" w:space="0" w:color="auto"/>
                <w:right w:val="none" w:sz="0" w:space="0" w:color="auto"/>
              </w:divBdr>
            </w:div>
          </w:divsChild>
        </w:div>
        <w:div w:id="1767846680">
          <w:marLeft w:val="0"/>
          <w:marRight w:val="0"/>
          <w:marTop w:val="0"/>
          <w:marBottom w:val="0"/>
          <w:divBdr>
            <w:top w:val="none" w:sz="0" w:space="0" w:color="auto"/>
            <w:left w:val="none" w:sz="0" w:space="0" w:color="auto"/>
            <w:bottom w:val="none" w:sz="0" w:space="0" w:color="auto"/>
            <w:right w:val="none" w:sz="0" w:space="0" w:color="auto"/>
          </w:divBdr>
          <w:divsChild>
            <w:div w:id="741828378">
              <w:marLeft w:val="0"/>
              <w:marRight w:val="0"/>
              <w:marTop w:val="0"/>
              <w:marBottom w:val="0"/>
              <w:divBdr>
                <w:top w:val="none" w:sz="0" w:space="0" w:color="auto"/>
                <w:left w:val="none" w:sz="0" w:space="0" w:color="auto"/>
                <w:bottom w:val="none" w:sz="0" w:space="0" w:color="auto"/>
                <w:right w:val="none" w:sz="0" w:space="0" w:color="auto"/>
              </w:divBdr>
            </w:div>
            <w:div w:id="2090736865">
              <w:marLeft w:val="0"/>
              <w:marRight w:val="0"/>
              <w:marTop w:val="0"/>
              <w:marBottom w:val="0"/>
              <w:divBdr>
                <w:top w:val="none" w:sz="0" w:space="0" w:color="auto"/>
                <w:left w:val="none" w:sz="0" w:space="0" w:color="auto"/>
                <w:bottom w:val="none" w:sz="0" w:space="0" w:color="auto"/>
                <w:right w:val="none" w:sz="0" w:space="0" w:color="auto"/>
              </w:divBdr>
            </w:div>
          </w:divsChild>
        </w:div>
        <w:div w:id="1587153545">
          <w:marLeft w:val="0"/>
          <w:marRight w:val="0"/>
          <w:marTop w:val="0"/>
          <w:marBottom w:val="0"/>
          <w:divBdr>
            <w:top w:val="none" w:sz="0" w:space="0" w:color="auto"/>
            <w:left w:val="none" w:sz="0" w:space="0" w:color="auto"/>
            <w:bottom w:val="none" w:sz="0" w:space="0" w:color="auto"/>
            <w:right w:val="none" w:sz="0" w:space="0" w:color="auto"/>
          </w:divBdr>
          <w:divsChild>
            <w:div w:id="691108291">
              <w:marLeft w:val="0"/>
              <w:marRight w:val="0"/>
              <w:marTop w:val="0"/>
              <w:marBottom w:val="0"/>
              <w:divBdr>
                <w:top w:val="none" w:sz="0" w:space="0" w:color="auto"/>
                <w:left w:val="none" w:sz="0" w:space="0" w:color="auto"/>
                <w:bottom w:val="none" w:sz="0" w:space="0" w:color="auto"/>
                <w:right w:val="none" w:sz="0" w:space="0" w:color="auto"/>
              </w:divBdr>
            </w:div>
          </w:divsChild>
        </w:div>
        <w:div w:id="474227584">
          <w:marLeft w:val="0"/>
          <w:marRight w:val="0"/>
          <w:marTop w:val="0"/>
          <w:marBottom w:val="0"/>
          <w:divBdr>
            <w:top w:val="none" w:sz="0" w:space="0" w:color="auto"/>
            <w:left w:val="none" w:sz="0" w:space="0" w:color="auto"/>
            <w:bottom w:val="none" w:sz="0" w:space="0" w:color="auto"/>
            <w:right w:val="none" w:sz="0" w:space="0" w:color="auto"/>
          </w:divBdr>
          <w:divsChild>
            <w:div w:id="750738185">
              <w:marLeft w:val="0"/>
              <w:marRight w:val="0"/>
              <w:marTop w:val="0"/>
              <w:marBottom w:val="0"/>
              <w:divBdr>
                <w:top w:val="none" w:sz="0" w:space="0" w:color="auto"/>
                <w:left w:val="none" w:sz="0" w:space="0" w:color="auto"/>
                <w:bottom w:val="none" w:sz="0" w:space="0" w:color="auto"/>
                <w:right w:val="none" w:sz="0" w:space="0" w:color="auto"/>
              </w:divBdr>
            </w:div>
          </w:divsChild>
        </w:div>
        <w:div w:id="667369622">
          <w:marLeft w:val="0"/>
          <w:marRight w:val="0"/>
          <w:marTop w:val="0"/>
          <w:marBottom w:val="0"/>
          <w:divBdr>
            <w:top w:val="none" w:sz="0" w:space="0" w:color="auto"/>
            <w:left w:val="none" w:sz="0" w:space="0" w:color="auto"/>
            <w:bottom w:val="none" w:sz="0" w:space="0" w:color="auto"/>
            <w:right w:val="none" w:sz="0" w:space="0" w:color="auto"/>
          </w:divBdr>
          <w:divsChild>
            <w:div w:id="1875845394">
              <w:marLeft w:val="0"/>
              <w:marRight w:val="0"/>
              <w:marTop w:val="0"/>
              <w:marBottom w:val="0"/>
              <w:divBdr>
                <w:top w:val="none" w:sz="0" w:space="0" w:color="auto"/>
                <w:left w:val="none" w:sz="0" w:space="0" w:color="auto"/>
                <w:bottom w:val="none" w:sz="0" w:space="0" w:color="auto"/>
                <w:right w:val="none" w:sz="0" w:space="0" w:color="auto"/>
              </w:divBdr>
            </w:div>
            <w:div w:id="1278633539">
              <w:marLeft w:val="0"/>
              <w:marRight w:val="0"/>
              <w:marTop w:val="0"/>
              <w:marBottom w:val="0"/>
              <w:divBdr>
                <w:top w:val="none" w:sz="0" w:space="0" w:color="auto"/>
                <w:left w:val="none" w:sz="0" w:space="0" w:color="auto"/>
                <w:bottom w:val="none" w:sz="0" w:space="0" w:color="auto"/>
                <w:right w:val="none" w:sz="0" w:space="0" w:color="auto"/>
              </w:divBdr>
            </w:div>
            <w:div w:id="1353341660">
              <w:marLeft w:val="0"/>
              <w:marRight w:val="0"/>
              <w:marTop w:val="0"/>
              <w:marBottom w:val="0"/>
              <w:divBdr>
                <w:top w:val="none" w:sz="0" w:space="0" w:color="auto"/>
                <w:left w:val="none" w:sz="0" w:space="0" w:color="auto"/>
                <w:bottom w:val="none" w:sz="0" w:space="0" w:color="auto"/>
                <w:right w:val="none" w:sz="0" w:space="0" w:color="auto"/>
              </w:divBdr>
            </w:div>
            <w:div w:id="1042677964">
              <w:marLeft w:val="0"/>
              <w:marRight w:val="0"/>
              <w:marTop w:val="0"/>
              <w:marBottom w:val="0"/>
              <w:divBdr>
                <w:top w:val="none" w:sz="0" w:space="0" w:color="auto"/>
                <w:left w:val="none" w:sz="0" w:space="0" w:color="auto"/>
                <w:bottom w:val="none" w:sz="0" w:space="0" w:color="auto"/>
                <w:right w:val="none" w:sz="0" w:space="0" w:color="auto"/>
              </w:divBdr>
            </w:div>
          </w:divsChild>
        </w:div>
        <w:div w:id="278876034">
          <w:marLeft w:val="0"/>
          <w:marRight w:val="0"/>
          <w:marTop w:val="0"/>
          <w:marBottom w:val="0"/>
          <w:divBdr>
            <w:top w:val="none" w:sz="0" w:space="0" w:color="auto"/>
            <w:left w:val="none" w:sz="0" w:space="0" w:color="auto"/>
            <w:bottom w:val="none" w:sz="0" w:space="0" w:color="auto"/>
            <w:right w:val="none" w:sz="0" w:space="0" w:color="auto"/>
          </w:divBdr>
          <w:divsChild>
            <w:div w:id="1418358455">
              <w:marLeft w:val="0"/>
              <w:marRight w:val="0"/>
              <w:marTop w:val="0"/>
              <w:marBottom w:val="0"/>
              <w:divBdr>
                <w:top w:val="none" w:sz="0" w:space="0" w:color="auto"/>
                <w:left w:val="none" w:sz="0" w:space="0" w:color="auto"/>
                <w:bottom w:val="none" w:sz="0" w:space="0" w:color="auto"/>
                <w:right w:val="none" w:sz="0" w:space="0" w:color="auto"/>
              </w:divBdr>
            </w:div>
          </w:divsChild>
        </w:div>
        <w:div w:id="594635211">
          <w:marLeft w:val="0"/>
          <w:marRight w:val="0"/>
          <w:marTop w:val="0"/>
          <w:marBottom w:val="0"/>
          <w:divBdr>
            <w:top w:val="none" w:sz="0" w:space="0" w:color="auto"/>
            <w:left w:val="none" w:sz="0" w:space="0" w:color="auto"/>
            <w:bottom w:val="none" w:sz="0" w:space="0" w:color="auto"/>
            <w:right w:val="none" w:sz="0" w:space="0" w:color="auto"/>
          </w:divBdr>
          <w:divsChild>
            <w:div w:id="1018888464">
              <w:marLeft w:val="0"/>
              <w:marRight w:val="0"/>
              <w:marTop w:val="0"/>
              <w:marBottom w:val="0"/>
              <w:divBdr>
                <w:top w:val="none" w:sz="0" w:space="0" w:color="auto"/>
                <w:left w:val="none" w:sz="0" w:space="0" w:color="auto"/>
                <w:bottom w:val="none" w:sz="0" w:space="0" w:color="auto"/>
                <w:right w:val="none" w:sz="0" w:space="0" w:color="auto"/>
              </w:divBdr>
            </w:div>
            <w:div w:id="1241060024">
              <w:marLeft w:val="0"/>
              <w:marRight w:val="0"/>
              <w:marTop w:val="0"/>
              <w:marBottom w:val="0"/>
              <w:divBdr>
                <w:top w:val="none" w:sz="0" w:space="0" w:color="auto"/>
                <w:left w:val="none" w:sz="0" w:space="0" w:color="auto"/>
                <w:bottom w:val="none" w:sz="0" w:space="0" w:color="auto"/>
                <w:right w:val="none" w:sz="0" w:space="0" w:color="auto"/>
              </w:divBdr>
            </w:div>
          </w:divsChild>
        </w:div>
        <w:div w:id="2137096025">
          <w:marLeft w:val="0"/>
          <w:marRight w:val="0"/>
          <w:marTop w:val="0"/>
          <w:marBottom w:val="0"/>
          <w:divBdr>
            <w:top w:val="none" w:sz="0" w:space="0" w:color="auto"/>
            <w:left w:val="none" w:sz="0" w:space="0" w:color="auto"/>
            <w:bottom w:val="none" w:sz="0" w:space="0" w:color="auto"/>
            <w:right w:val="none" w:sz="0" w:space="0" w:color="auto"/>
          </w:divBdr>
          <w:divsChild>
            <w:div w:id="955871643">
              <w:marLeft w:val="0"/>
              <w:marRight w:val="0"/>
              <w:marTop w:val="0"/>
              <w:marBottom w:val="0"/>
              <w:divBdr>
                <w:top w:val="none" w:sz="0" w:space="0" w:color="auto"/>
                <w:left w:val="none" w:sz="0" w:space="0" w:color="auto"/>
                <w:bottom w:val="none" w:sz="0" w:space="0" w:color="auto"/>
                <w:right w:val="none" w:sz="0" w:space="0" w:color="auto"/>
              </w:divBdr>
            </w:div>
          </w:divsChild>
        </w:div>
        <w:div w:id="511921886">
          <w:marLeft w:val="0"/>
          <w:marRight w:val="0"/>
          <w:marTop w:val="0"/>
          <w:marBottom w:val="0"/>
          <w:divBdr>
            <w:top w:val="none" w:sz="0" w:space="0" w:color="auto"/>
            <w:left w:val="none" w:sz="0" w:space="0" w:color="auto"/>
            <w:bottom w:val="none" w:sz="0" w:space="0" w:color="auto"/>
            <w:right w:val="none" w:sz="0" w:space="0" w:color="auto"/>
          </w:divBdr>
          <w:divsChild>
            <w:div w:id="613437902">
              <w:marLeft w:val="0"/>
              <w:marRight w:val="0"/>
              <w:marTop w:val="0"/>
              <w:marBottom w:val="0"/>
              <w:divBdr>
                <w:top w:val="none" w:sz="0" w:space="0" w:color="auto"/>
                <w:left w:val="none" w:sz="0" w:space="0" w:color="auto"/>
                <w:bottom w:val="none" w:sz="0" w:space="0" w:color="auto"/>
                <w:right w:val="none" w:sz="0" w:space="0" w:color="auto"/>
              </w:divBdr>
            </w:div>
            <w:div w:id="1494955151">
              <w:marLeft w:val="0"/>
              <w:marRight w:val="0"/>
              <w:marTop w:val="0"/>
              <w:marBottom w:val="0"/>
              <w:divBdr>
                <w:top w:val="none" w:sz="0" w:space="0" w:color="auto"/>
                <w:left w:val="none" w:sz="0" w:space="0" w:color="auto"/>
                <w:bottom w:val="none" w:sz="0" w:space="0" w:color="auto"/>
                <w:right w:val="none" w:sz="0" w:space="0" w:color="auto"/>
              </w:divBdr>
            </w:div>
            <w:div w:id="1988510205">
              <w:marLeft w:val="0"/>
              <w:marRight w:val="0"/>
              <w:marTop w:val="0"/>
              <w:marBottom w:val="0"/>
              <w:divBdr>
                <w:top w:val="none" w:sz="0" w:space="0" w:color="auto"/>
                <w:left w:val="none" w:sz="0" w:space="0" w:color="auto"/>
                <w:bottom w:val="none" w:sz="0" w:space="0" w:color="auto"/>
                <w:right w:val="none" w:sz="0" w:space="0" w:color="auto"/>
              </w:divBdr>
            </w:div>
          </w:divsChild>
        </w:div>
        <w:div w:id="1668048703">
          <w:marLeft w:val="0"/>
          <w:marRight w:val="0"/>
          <w:marTop w:val="0"/>
          <w:marBottom w:val="0"/>
          <w:divBdr>
            <w:top w:val="none" w:sz="0" w:space="0" w:color="auto"/>
            <w:left w:val="none" w:sz="0" w:space="0" w:color="auto"/>
            <w:bottom w:val="none" w:sz="0" w:space="0" w:color="auto"/>
            <w:right w:val="none" w:sz="0" w:space="0" w:color="auto"/>
          </w:divBdr>
          <w:divsChild>
            <w:div w:id="853883027">
              <w:marLeft w:val="0"/>
              <w:marRight w:val="0"/>
              <w:marTop w:val="0"/>
              <w:marBottom w:val="0"/>
              <w:divBdr>
                <w:top w:val="none" w:sz="0" w:space="0" w:color="auto"/>
                <w:left w:val="none" w:sz="0" w:space="0" w:color="auto"/>
                <w:bottom w:val="none" w:sz="0" w:space="0" w:color="auto"/>
                <w:right w:val="none" w:sz="0" w:space="0" w:color="auto"/>
              </w:divBdr>
            </w:div>
            <w:div w:id="121121935">
              <w:marLeft w:val="0"/>
              <w:marRight w:val="0"/>
              <w:marTop w:val="0"/>
              <w:marBottom w:val="0"/>
              <w:divBdr>
                <w:top w:val="none" w:sz="0" w:space="0" w:color="auto"/>
                <w:left w:val="none" w:sz="0" w:space="0" w:color="auto"/>
                <w:bottom w:val="none" w:sz="0" w:space="0" w:color="auto"/>
                <w:right w:val="none" w:sz="0" w:space="0" w:color="auto"/>
              </w:divBdr>
            </w:div>
            <w:div w:id="259609829">
              <w:marLeft w:val="0"/>
              <w:marRight w:val="0"/>
              <w:marTop w:val="0"/>
              <w:marBottom w:val="0"/>
              <w:divBdr>
                <w:top w:val="none" w:sz="0" w:space="0" w:color="auto"/>
                <w:left w:val="none" w:sz="0" w:space="0" w:color="auto"/>
                <w:bottom w:val="none" w:sz="0" w:space="0" w:color="auto"/>
                <w:right w:val="none" w:sz="0" w:space="0" w:color="auto"/>
              </w:divBdr>
            </w:div>
            <w:div w:id="1921594756">
              <w:marLeft w:val="0"/>
              <w:marRight w:val="0"/>
              <w:marTop w:val="0"/>
              <w:marBottom w:val="0"/>
              <w:divBdr>
                <w:top w:val="none" w:sz="0" w:space="0" w:color="auto"/>
                <w:left w:val="none" w:sz="0" w:space="0" w:color="auto"/>
                <w:bottom w:val="none" w:sz="0" w:space="0" w:color="auto"/>
                <w:right w:val="none" w:sz="0" w:space="0" w:color="auto"/>
              </w:divBdr>
            </w:div>
            <w:div w:id="522128992">
              <w:marLeft w:val="0"/>
              <w:marRight w:val="0"/>
              <w:marTop w:val="0"/>
              <w:marBottom w:val="0"/>
              <w:divBdr>
                <w:top w:val="none" w:sz="0" w:space="0" w:color="auto"/>
                <w:left w:val="none" w:sz="0" w:space="0" w:color="auto"/>
                <w:bottom w:val="none" w:sz="0" w:space="0" w:color="auto"/>
                <w:right w:val="none" w:sz="0" w:space="0" w:color="auto"/>
              </w:divBdr>
            </w:div>
            <w:div w:id="82847875">
              <w:marLeft w:val="0"/>
              <w:marRight w:val="0"/>
              <w:marTop w:val="0"/>
              <w:marBottom w:val="0"/>
              <w:divBdr>
                <w:top w:val="none" w:sz="0" w:space="0" w:color="auto"/>
                <w:left w:val="none" w:sz="0" w:space="0" w:color="auto"/>
                <w:bottom w:val="none" w:sz="0" w:space="0" w:color="auto"/>
                <w:right w:val="none" w:sz="0" w:space="0" w:color="auto"/>
              </w:divBdr>
            </w:div>
            <w:div w:id="807209738">
              <w:marLeft w:val="0"/>
              <w:marRight w:val="0"/>
              <w:marTop w:val="0"/>
              <w:marBottom w:val="0"/>
              <w:divBdr>
                <w:top w:val="none" w:sz="0" w:space="0" w:color="auto"/>
                <w:left w:val="none" w:sz="0" w:space="0" w:color="auto"/>
                <w:bottom w:val="none" w:sz="0" w:space="0" w:color="auto"/>
                <w:right w:val="none" w:sz="0" w:space="0" w:color="auto"/>
              </w:divBdr>
            </w:div>
            <w:div w:id="72624939">
              <w:marLeft w:val="0"/>
              <w:marRight w:val="0"/>
              <w:marTop w:val="0"/>
              <w:marBottom w:val="0"/>
              <w:divBdr>
                <w:top w:val="none" w:sz="0" w:space="0" w:color="auto"/>
                <w:left w:val="none" w:sz="0" w:space="0" w:color="auto"/>
                <w:bottom w:val="none" w:sz="0" w:space="0" w:color="auto"/>
                <w:right w:val="none" w:sz="0" w:space="0" w:color="auto"/>
              </w:divBdr>
            </w:div>
            <w:div w:id="492767486">
              <w:marLeft w:val="0"/>
              <w:marRight w:val="0"/>
              <w:marTop w:val="0"/>
              <w:marBottom w:val="0"/>
              <w:divBdr>
                <w:top w:val="none" w:sz="0" w:space="0" w:color="auto"/>
                <w:left w:val="none" w:sz="0" w:space="0" w:color="auto"/>
                <w:bottom w:val="none" w:sz="0" w:space="0" w:color="auto"/>
                <w:right w:val="none" w:sz="0" w:space="0" w:color="auto"/>
              </w:divBdr>
            </w:div>
            <w:div w:id="107166846">
              <w:marLeft w:val="0"/>
              <w:marRight w:val="0"/>
              <w:marTop w:val="0"/>
              <w:marBottom w:val="0"/>
              <w:divBdr>
                <w:top w:val="none" w:sz="0" w:space="0" w:color="auto"/>
                <w:left w:val="none" w:sz="0" w:space="0" w:color="auto"/>
                <w:bottom w:val="none" w:sz="0" w:space="0" w:color="auto"/>
                <w:right w:val="none" w:sz="0" w:space="0" w:color="auto"/>
              </w:divBdr>
            </w:div>
            <w:div w:id="921370887">
              <w:marLeft w:val="0"/>
              <w:marRight w:val="0"/>
              <w:marTop w:val="0"/>
              <w:marBottom w:val="0"/>
              <w:divBdr>
                <w:top w:val="none" w:sz="0" w:space="0" w:color="auto"/>
                <w:left w:val="none" w:sz="0" w:space="0" w:color="auto"/>
                <w:bottom w:val="none" w:sz="0" w:space="0" w:color="auto"/>
                <w:right w:val="none" w:sz="0" w:space="0" w:color="auto"/>
              </w:divBdr>
            </w:div>
            <w:div w:id="1792244882">
              <w:marLeft w:val="0"/>
              <w:marRight w:val="0"/>
              <w:marTop w:val="0"/>
              <w:marBottom w:val="0"/>
              <w:divBdr>
                <w:top w:val="none" w:sz="0" w:space="0" w:color="auto"/>
                <w:left w:val="none" w:sz="0" w:space="0" w:color="auto"/>
                <w:bottom w:val="none" w:sz="0" w:space="0" w:color="auto"/>
                <w:right w:val="none" w:sz="0" w:space="0" w:color="auto"/>
              </w:divBdr>
            </w:div>
            <w:div w:id="351616850">
              <w:marLeft w:val="0"/>
              <w:marRight w:val="0"/>
              <w:marTop w:val="0"/>
              <w:marBottom w:val="0"/>
              <w:divBdr>
                <w:top w:val="none" w:sz="0" w:space="0" w:color="auto"/>
                <w:left w:val="none" w:sz="0" w:space="0" w:color="auto"/>
                <w:bottom w:val="none" w:sz="0" w:space="0" w:color="auto"/>
                <w:right w:val="none" w:sz="0" w:space="0" w:color="auto"/>
              </w:divBdr>
            </w:div>
            <w:div w:id="1255437430">
              <w:marLeft w:val="0"/>
              <w:marRight w:val="0"/>
              <w:marTop w:val="0"/>
              <w:marBottom w:val="0"/>
              <w:divBdr>
                <w:top w:val="none" w:sz="0" w:space="0" w:color="auto"/>
                <w:left w:val="none" w:sz="0" w:space="0" w:color="auto"/>
                <w:bottom w:val="none" w:sz="0" w:space="0" w:color="auto"/>
                <w:right w:val="none" w:sz="0" w:space="0" w:color="auto"/>
              </w:divBdr>
            </w:div>
            <w:div w:id="233400625">
              <w:marLeft w:val="0"/>
              <w:marRight w:val="0"/>
              <w:marTop w:val="0"/>
              <w:marBottom w:val="0"/>
              <w:divBdr>
                <w:top w:val="none" w:sz="0" w:space="0" w:color="auto"/>
                <w:left w:val="none" w:sz="0" w:space="0" w:color="auto"/>
                <w:bottom w:val="none" w:sz="0" w:space="0" w:color="auto"/>
                <w:right w:val="none" w:sz="0" w:space="0" w:color="auto"/>
              </w:divBdr>
            </w:div>
            <w:div w:id="673537911">
              <w:marLeft w:val="0"/>
              <w:marRight w:val="0"/>
              <w:marTop w:val="0"/>
              <w:marBottom w:val="0"/>
              <w:divBdr>
                <w:top w:val="none" w:sz="0" w:space="0" w:color="auto"/>
                <w:left w:val="none" w:sz="0" w:space="0" w:color="auto"/>
                <w:bottom w:val="none" w:sz="0" w:space="0" w:color="auto"/>
                <w:right w:val="none" w:sz="0" w:space="0" w:color="auto"/>
              </w:divBdr>
            </w:div>
            <w:div w:id="49230722">
              <w:marLeft w:val="0"/>
              <w:marRight w:val="0"/>
              <w:marTop w:val="0"/>
              <w:marBottom w:val="0"/>
              <w:divBdr>
                <w:top w:val="none" w:sz="0" w:space="0" w:color="auto"/>
                <w:left w:val="none" w:sz="0" w:space="0" w:color="auto"/>
                <w:bottom w:val="none" w:sz="0" w:space="0" w:color="auto"/>
                <w:right w:val="none" w:sz="0" w:space="0" w:color="auto"/>
              </w:divBdr>
            </w:div>
            <w:div w:id="369762541">
              <w:marLeft w:val="0"/>
              <w:marRight w:val="0"/>
              <w:marTop w:val="0"/>
              <w:marBottom w:val="0"/>
              <w:divBdr>
                <w:top w:val="none" w:sz="0" w:space="0" w:color="auto"/>
                <w:left w:val="none" w:sz="0" w:space="0" w:color="auto"/>
                <w:bottom w:val="none" w:sz="0" w:space="0" w:color="auto"/>
                <w:right w:val="none" w:sz="0" w:space="0" w:color="auto"/>
              </w:divBdr>
            </w:div>
            <w:div w:id="1205018976">
              <w:marLeft w:val="0"/>
              <w:marRight w:val="0"/>
              <w:marTop w:val="0"/>
              <w:marBottom w:val="0"/>
              <w:divBdr>
                <w:top w:val="none" w:sz="0" w:space="0" w:color="auto"/>
                <w:left w:val="none" w:sz="0" w:space="0" w:color="auto"/>
                <w:bottom w:val="none" w:sz="0" w:space="0" w:color="auto"/>
                <w:right w:val="none" w:sz="0" w:space="0" w:color="auto"/>
              </w:divBdr>
            </w:div>
          </w:divsChild>
        </w:div>
        <w:div w:id="119955416">
          <w:marLeft w:val="0"/>
          <w:marRight w:val="0"/>
          <w:marTop w:val="0"/>
          <w:marBottom w:val="0"/>
          <w:divBdr>
            <w:top w:val="none" w:sz="0" w:space="0" w:color="auto"/>
            <w:left w:val="none" w:sz="0" w:space="0" w:color="auto"/>
            <w:bottom w:val="none" w:sz="0" w:space="0" w:color="auto"/>
            <w:right w:val="none" w:sz="0" w:space="0" w:color="auto"/>
          </w:divBdr>
          <w:divsChild>
            <w:div w:id="149638126">
              <w:marLeft w:val="0"/>
              <w:marRight w:val="0"/>
              <w:marTop w:val="0"/>
              <w:marBottom w:val="0"/>
              <w:divBdr>
                <w:top w:val="none" w:sz="0" w:space="0" w:color="auto"/>
                <w:left w:val="none" w:sz="0" w:space="0" w:color="auto"/>
                <w:bottom w:val="none" w:sz="0" w:space="0" w:color="auto"/>
                <w:right w:val="none" w:sz="0" w:space="0" w:color="auto"/>
              </w:divBdr>
            </w:div>
          </w:divsChild>
        </w:div>
        <w:div w:id="188764762">
          <w:marLeft w:val="0"/>
          <w:marRight w:val="0"/>
          <w:marTop w:val="0"/>
          <w:marBottom w:val="0"/>
          <w:divBdr>
            <w:top w:val="none" w:sz="0" w:space="0" w:color="auto"/>
            <w:left w:val="none" w:sz="0" w:space="0" w:color="auto"/>
            <w:bottom w:val="none" w:sz="0" w:space="0" w:color="auto"/>
            <w:right w:val="none" w:sz="0" w:space="0" w:color="auto"/>
          </w:divBdr>
          <w:divsChild>
            <w:div w:id="2061127179">
              <w:marLeft w:val="0"/>
              <w:marRight w:val="0"/>
              <w:marTop w:val="0"/>
              <w:marBottom w:val="0"/>
              <w:divBdr>
                <w:top w:val="none" w:sz="0" w:space="0" w:color="auto"/>
                <w:left w:val="none" w:sz="0" w:space="0" w:color="auto"/>
                <w:bottom w:val="none" w:sz="0" w:space="0" w:color="auto"/>
                <w:right w:val="none" w:sz="0" w:space="0" w:color="auto"/>
              </w:divBdr>
            </w:div>
          </w:divsChild>
        </w:div>
        <w:div w:id="942878871">
          <w:marLeft w:val="0"/>
          <w:marRight w:val="0"/>
          <w:marTop w:val="0"/>
          <w:marBottom w:val="0"/>
          <w:divBdr>
            <w:top w:val="none" w:sz="0" w:space="0" w:color="auto"/>
            <w:left w:val="none" w:sz="0" w:space="0" w:color="auto"/>
            <w:bottom w:val="none" w:sz="0" w:space="0" w:color="auto"/>
            <w:right w:val="none" w:sz="0" w:space="0" w:color="auto"/>
          </w:divBdr>
          <w:divsChild>
            <w:div w:id="2046368282">
              <w:marLeft w:val="0"/>
              <w:marRight w:val="0"/>
              <w:marTop w:val="0"/>
              <w:marBottom w:val="0"/>
              <w:divBdr>
                <w:top w:val="none" w:sz="0" w:space="0" w:color="auto"/>
                <w:left w:val="none" w:sz="0" w:space="0" w:color="auto"/>
                <w:bottom w:val="none" w:sz="0" w:space="0" w:color="auto"/>
                <w:right w:val="none" w:sz="0" w:space="0" w:color="auto"/>
              </w:divBdr>
            </w:div>
            <w:div w:id="2016571585">
              <w:marLeft w:val="0"/>
              <w:marRight w:val="0"/>
              <w:marTop w:val="0"/>
              <w:marBottom w:val="0"/>
              <w:divBdr>
                <w:top w:val="none" w:sz="0" w:space="0" w:color="auto"/>
                <w:left w:val="none" w:sz="0" w:space="0" w:color="auto"/>
                <w:bottom w:val="none" w:sz="0" w:space="0" w:color="auto"/>
                <w:right w:val="none" w:sz="0" w:space="0" w:color="auto"/>
              </w:divBdr>
            </w:div>
          </w:divsChild>
        </w:div>
        <w:div w:id="187835240">
          <w:marLeft w:val="0"/>
          <w:marRight w:val="0"/>
          <w:marTop w:val="0"/>
          <w:marBottom w:val="0"/>
          <w:divBdr>
            <w:top w:val="none" w:sz="0" w:space="0" w:color="auto"/>
            <w:left w:val="none" w:sz="0" w:space="0" w:color="auto"/>
            <w:bottom w:val="none" w:sz="0" w:space="0" w:color="auto"/>
            <w:right w:val="none" w:sz="0" w:space="0" w:color="auto"/>
          </w:divBdr>
          <w:divsChild>
            <w:div w:id="800414953">
              <w:marLeft w:val="0"/>
              <w:marRight w:val="0"/>
              <w:marTop w:val="0"/>
              <w:marBottom w:val="0"/>
              <w:divBdr>
                <w:top w:val="none" w:sz="0" w:space="0" w:color="auto"/>
                <w:left w:val="none" w:sz="0" w:space="0" w:color="auto"/>
                <w:bottom w:val="none" w:sz="0" w:space="0" w:color="auto"/>
                <w:right w:val="none" w:sz="0" w:space="0" w:color="auto"/>
              </w:divBdr>
            </w:div>
          </w:divsChild>
        </w:div>
        <w:div w:id="1110205753">
          <w:marLeft w:val="0"/>
          <w:marRight w:val="0"/>
          <w:marTop w:val="0"/>
          <w:marBottom w:val="0"/>
          <w:divBdr>
            <w:top w:val="none" w:sz="0" w:space="0" w:color="auto"/>
            <w:left w:val="none" w:sz="0" w:space="0" w:color="auto"/>
            <w:bottom w:val="none" w:sz="0" w:space="0" w:color="auto"/>
            <w:right w:val="none" w:sz="0" w:space="0" w:color="auto"/>
          </w:divBdr>
          <w:divsChild>
            <w:div w:id="1540509562">
              <w:marLeft w:val="0"/>
              <w:marRight w:val="0"/>
              <w:marTop w:val="0"/>
              <w:marBottom w:val="0"/>
              <w:divBdr>
                <w:top w:val="none" w:sz="0" w:space="0" w:color="auto"/>
                <w:left w:val="none" w:sz="0" w:space="0" w:color="auto"/>
                <w:bottom w:val="none" w:sz="0" w:space="0" w:color="auto"/>
                <w:right w:val="none" w:sz="0" w:space="0" w:color="auto"/>
              </w:divBdr>
            </w:div>
            <w:div w:id="145434405">
              <w:marLeft w:val="0"/>
              <w:marRight w:val="0"/>
              <w:marTop w:val="0"/>
              <w:marBottom w:val="0"/>
              <w:divBdr>
                <w:top w:val="none" w:sz="0" w:space="0" w:color="auto"/>
                <w:left w:val="none" w:sz="0" w:space="0" w:color="auto"/>
                <w:bottom w:val="none" w:sz="0" w:space="0" w:color="auto"/>
                <w:right w:val="none" w:sz="0" w:space="0" w:color="auto"/>
              </w:divBdr>
            </w:div>
          </w:divsChild>
        </w:div>
        <w:div w:id="2973737">
          <w:marLeft w:val="0"/>
          <w:marRight w:val="0"/>
          <w:marTop w:val="0"/>
          <w:marBottom w:val="0"/>
          <w:divBdr>
            <w:top w:val="none" w:sz="0" w:space="0" w:color="auto"/>
            <w:left w:val="none" w:sz="0" w:space="0" w:color="auto"/>
            <w:bottom w:val="none" w:sz="0" w:space="0" w:color="auto"/>
            <w:right w:val="none" w:sz="0" w:space="0" w:color="auto"/>
          </w:divBdr>
          <w:divsChild>
            <w:div w:id="1818181783">
              <w:marLeft w:val="0"/>
              <w:marRight w:val="0"/>
              <w:marTop w:val="0"/>
              <w:marBottom w:val="0"/>
              <w:divBdr>
                <w:top w:val="none" w:sz="0" w:space="0" w:color="auto"/>
                <w:left w:val="none" w:sz="0" w:space="0" w:color="auto"/>
                <w:bottom w:val="none" w:sz="0" w:space="0" w:color="auto"/>
                <w:right w:val="none" w:sz="0" w:space="0" w:color="auto"/>
              </w:divBdr>
            </w:div>
            <w:div w:id="1776317194">
              <w:marLeft w:val="0"/>
              <w:marRight w:val="0"/>
              <w:marTop w:val="0"/>
              <w:marBottom w:val="0"/>
              <w:divBdr>
                <w:top w:val="none" w:sz="0" w:space="0" w:color="auto"/>
                <w:left w:val="none" w:sz="0" w:space="0" w:color="auto"/>
                <w:bottom w:val="none" w:sz="0" w:space="0" w:color="auto"/>
                <w:right w:val="none" w:sz="0" w:space="0" w:color="auto"/>
              </w:divBdr>
            </w:div>
          </w:divsChild>
        </w:div>
        <w:div w:id="323362920">
          <w:marLeft w:val="0"/>
          <w:marRight w:val="0"/>
          <w:marTop w:val="0"/>
          <w:marBottom w:val="0"/>
          <w:divBdr>
            <w:top w:val="none" w:sz="0" w:space="0" w:color="auto"/>
            <w:left w:val="none" w:sz="0" w:space="0" w:color="auto"/>
            <w:bottom w:val="none" w:sz="0" w:space="0" w:color="auto"/>
            <w:right w:val="none" w:sz="0" w:space="0" w:color="auto"/>
          </w:divBdr>
          <w:divsChild>
            <w:div w:id="818767437">
              <w:marLeft w:val="0"/>
              <w:marRight w:val="0"/>
              <w:marTop w:val="0"/>
              <w:marBottom w:val="0"/>
              <w:divBdr>
                <w:top w:val="none" w:sz="0" w:space="0" w:color="auto"/>
                <w:left w:val="none" w:sz="0" w:space="0" w:color="auto"/>
                <w:bottom w:val="none" w:sz="0" w:space="0" w:color="auto"/>
                <w:right w:val="none" w:sz="0" w:space="0" w:color="auto"/>
              </w:divBdr>
            </w:div>
            <w:div w:id="733507485">
              <w:marLeft w:val="0"/>
              <w:marRight w:val="0"/>
              <w:marTop w:val="0"/>
              <w:marBottom w:val="0"/>
              <w:divBdr>
                <w:top w:val="none" w:sz="0" w:space="0" w:color="auto"/>
                <w:left w:val="none" w:sz="0" w:space="0" w:color="auto"/>
                <w:bottom w:val="none" w:sz="0" w:space="0" w:color="auto"/>
                <w:right w:val="none" w:sz="0" w:space="0" w:color="auto"/>
              </w:divBdr>
            </w:div>
          </w:divsChild>
        </w:div>
        <w:div w:id="994264755">
          <w:marLeft w:val="0"/>
          <w:marRight w:val="0"/>
          <w:marTop w:val="0"/>
          <w:marBottom w:val="0"/>
          <w:divBdr>
            <w:top w:val="none" w:sz="0" w:space="0" w:color="auto"/>
            <w:left w:val="none" w:sz="0" w:space="0" w:color="auto"/>
            <w:bottom w:val="none" w:sz="0" w:space="0" w:color="auto"/>
            <w:right w:val="none" w:sz="0" w:space="0" w:color="auto"/>
          </w:divBdr>
          <w:divsChild>
            <w:div w:id="1043793605">
              <w:marLeft w:val="0"/>
              <w:marRight w:val="0"/>
              <w:marTop w:val="0"/>
              <w:marBottom w:val="0"/>
              <w:divBdr>
                <w:top w:val="none" w:sz="0" w:space="0" w:color="auto"/>
                <w:left w:val="none" w:sz="0" w:space="0" w:color="auto"/>
                <w:bottom w:val="none" w:sz="0" w:space="0" w:color="auto"/>
                <w:right w:val="none" w:sz="0" w:space="0" w:color="auto"/>
              </w:divBdr>
            </w:div>
            <w:div w:id="1025323930">
              <w:marLeft w:val="0"/>
              <w:marRight w:val="0"/>
              <w:marTop w:val="0"/>
              <w:marBottom w:val="0"/>
              <w:divBdr>
                <w:top w:val="none" w:sz="0" w:space="0" w:color="auto"/>
                <w:left w:val="none" w:sz="0" w:space="0" w:color="auto"/>
                <w:bottom w:val="none" w:sz="0" w:space="0" w:color="auto"/>
                <w:right w:val="none" w:sz="0" w:space="0" w:color="auto"/>
              </w:divBdr>
            </w:div>
          </w:divsChild>
        </w:div>
        <w:div w:id="1306472564">
          <w:marLeft w:val="0"/>
          <w:marRight w:val="0"/>
          <w:marTop w:val="0"/>
          <w:marBottom w:val="0"/>
          <w:divBdr>
            <w:top w:val="none" w:sz="0" w:space="0" w:color="auto"/>
            <w:left w:val="none" w:sz="0" w:space="0" w:color="auto"/>
            <w:bottom w:val="none" w:sz="0" w:space="0" w:color="auto"/>
            <w:right w:val="none" w:sz="0" w:space="0" w:color="auto"/>
          </w:divBdr>
          <w:divsChild>
            <w:div w:id="1437169670">
              <w:marLeft w:val="0"/>
              <w:marRight w:val="0"/>
              <w:marTop w:val="0"/>
              <w:marBottom w:val="0"/>
              <w:divBdr>
                <w:top w:val="none" w:sz="0" w:space="0" w:color="auto"/>
                <w:left w:val="none" w:sz="0" w:space="0" w:color="auto"/>
                <w:bottom w:val="none" w:sz="0" w:space="0" w:color="auto"/>
                <w:right w:val="none" w:sz="0" w:space="0" w:color="auto"/>
              </w:divBdr>
            </w:div>
            <w:div w:id="727343916">
              <w:marLeft w:val="0"/>
              <w:marRight w:val="0"/>
              <w:marTop w:val="0"/>
              <w:marBottom w:val="0"/>
              <w:divBdr>
                <w:top w:val="none" w:sz="0" w:space="0" w:color="auto"/>
                <w:left w:val="none" w:sz="0" w:space="0" w:color="auto"/>
                <w:bottom w:val="none" w:sz="0" w:space="0" w:color="auto"/>
                <w:right w:val="none" w:sz="0" w:space="0" w:color="auto"/>
              </w:divBdr>
            </w:div>
            <w:div w:id="928808181">
              <w:marLeft w:val="0"/>
              <w:marRight w:val="0"/>
              <w:marTop w:val="0"/>
              <w:marBottom w:val="0"/>
              <w:divBdr>
                <w:top w:val="none" w:sz="0" w:space="0" w:color="auto"/>
                <w:left w:val="none" w:sz="0" w:space="0" w:color="auto"/>
                <w:bottom w:val="none" w:sz="0" w:space="0" w:color="auto"/>
                <w:right w:val="none" w:sz="0" w:space="0" w:color="auto"/>
              </w:divBdr>
            </w:div>
            <w:div w:id="1604530386">
              <w:marLeft w:val="0"/>
              <w:marRight w:val="0"/>
              <w:marTop w:val="0"/>
              <w:marBottom w:val="0"/>
              <w:divBdr>
                <w:top w:val="none" w:sz="0" w:space="0" w:color="auto"/>
                <w:left w:val="none" w:sz="0" w:space="0" w:color="auto"/>
                <w:bottom w:val="none" w:sz="0" w:space="0" w:color="auto"/>
                <w:right w:val="none" w:sz="0" w:space="0" w:color="auto"/>
              </w:divBdr>
            </w:div>
            <w:div w:id="2055539937">
              <w:marLeft w:val="0"/>
              <w:marRight w:val="0"/>
              <w:marTop w:val="0"/>
              <w:marBottom w:val="0"/>
              <w:divBdr>
                <w:top w:val="none" w:sz="0" w:space="0" w:color="auto"/>
                <w:left w:val="none" w:sz="0" w:space="0" w:color="auto"/>
                <w:bottom w:val="none" w:sz="0" w:space="0" w:color="auto"/>
                <w:right w:val="none" w:sz="0" w:space="0" w:color="auto"/>
              </w:divBdr>
            </w:div>
            <w:div w:id="339505819">
              <w:marLeft w:val="0"/>
              <w:marRight w:val="0"/>
              <w:marTop w:val="0"/>
              <w:marBottom w:val="0"/>
              <w:divBdr>
                <w:top w:val="none" w:sz="0" w:space="0" w:color="auto"/>
                <w:left w:val="none" w:sz="0" w:space="0" w:color="auto"/>
                <w:bottom w:val="none" w:sz="0" w:space="0" w:color="auto"/>
                <w:right w:val="none" w:sz="0" w:space="0" w:color="auto"/>
              </w:divBdr>
            </w:div>
            <w:div w:id="1191726257">
              <w:marLeft w:val="0"/>
              <w:marRight w:val="0"/>
              <w:marTop w:val="0"/>
              <w:marBottom w:val="0"/>
              <w:divBdr>
                <w:top w:val="none" w:sz="0" w:space="0" w:color="auto"/>
                <w:left w:val="none" w:sz="0" w:space="0" w:color="auto"/>
                <w:bottom w:val="none" w:sz="0" w:space="0" w:color="auto"/>
                <w:right w:val="none" w:sz="0" w:space="0" w:color="auto"/>
              </w:divBdr>
            </w:div>
          </w:divsChild>
        </w:div>
        <w:div w:id="1910529304">
          <w:marLeft w:val="0"/>
          <w:marRight w:val="0"/>
          <w:marTop w:val="0"/>
          <w:marBottom w:val="0"/>
          <w:divBdr>
            <w:top w:val="none" w:sz="0" w:space="0" w:color="auto"/>
            <w:left w:val="none" w:sz="0" w:space="0" w:color="auto"/>
            <w:bottom w:val="none" w:sz="0" w:space="0" w:color="auto"/>
            <w:right w:val="none" w:sz="0" w:space="0" w:color="auto"/>
          </w:divBdr>
          <w:divsChild>
            <w:div w:id="2013028912">
              <w:marLeft w:val="0"/>
              <w:marRight w:val="0"/>
              <w:marTop w:val="0"/>
              <w:marBottom w:val="0"/>
              <w:divBdr>
                <w:top w:val="none" w:sz="0" w:space="0" w:color="auto"/>
                <w:left w:val="none" w:sz="0" w:space="0" w:color="auto"/>
                <w:bottom w:val="none" w:sz="0" w:space="0" w:color="auto"/>
                <w:right w:val="none" w:sz="0" w:space="0" w:color="auto"/>
              </w:divBdr>
            </w:div>
          </w:divsChild>
        </w:div>
        <w:div w:id="447772456">
          <w:marLeft w:val="0"/>
          <w:marRight w:val="0"/>
          <w:marTop w:val="0"/>
          <w:marBottom w:val="0"/>
          <w:divBdr>
            <w:top w:val="none" w:sz="0" w:space="0" w:color="auto"/>
            <w:left w:val="none" w:sz="0" w:space="0" w:color="auto"/>
            <w:bottom w:val="none" w:sz="0" w:space="0" w:color="auto"/>
            <w:right w:val="none" w:sz="0" w:space="0" w:color="auto"/>
          </w:divBdr>
          <w:divsChild>
            <w:div w:id="94980609">
              <w:marLeft w:val="0"/>
              <w:marRight w:val="0"/>
              <w:marTop w:val="0"/>
              <w:marBottom w:val="0"/>
              <w:divBdr>
                <w:top w:val="none" w:sz="0" w:space="0" w:color="auto"/>
                <w:left w:val="none" w:sz="0" w:space="0" w:color="auto"/>
                <w:bottom w:val="none" w:sz="0" w:space="0" w:color="auto"/>
                <w:right w:val="none" w:sz="0" w:space="0" w:color="auto"/>
              </w:divBdr>
            </w:div>
          </w:divsChild>
        </w:div>
        <w:div w:id="211620035">
          <w:marLeft w:val="0"/>
          <w:marRight w:val="0"/>
          <w:marTop w:val="0"/>
          <w:marBottom w:val="0"/>
          <w:divBdr>
            <w:top w:val="none" w:sz="0" w:space="0" w:color="auto"/>
            <w:left w:val="none" w:sz="0" w:space="0" w:color="auto"/>
            <w:bottom w:val="none" w:sz="0" w:space="0" w:color="auto"/>
            <w:right w:val="none" w:sz="0" w:space="0" w:color="auto"/>
          </w:divBdr>
          <w:divsChild>
            <w:div w:id="1920216891">
              <w:marLeft w:val="0"/>
              <w:marRight w:val="0"/>
              <w:marTop w:val="0"/>
              <w:marBottom w:val="0"/>
              <w:divBdr>
                <w:top w:val="none" w:sz="0" w:space="0" w:color="auto"/>
                <w:left w:val="none" w:sz="0" w:space="0" w:color="auto"/>
                <w:bottom w:val="none" w:sz="0" w:space="0" w:color="auto"/>
                <w:right w:val="none" w:sz="0" w:space="0" w:color="auto"/>
              </w:divBdr>
            </w:div>
          </w:divsChild>
        </w:div>
        <w:div w:id="1096024737">
          <w:marLeft w:val="0"/>
          <w:marRight w:val="0"/>
          <w:marTop w:val="0"/>
          <w:marBottom w:val="0"/>
          <w:divBdr>
            <w:top w:val="none" w:sz="0" w:space="0" w:color="auto"/>
            <w:left w:val="none" w:sz="0" w:space="0" w:color="auto"/>
            <w:bottom w:val="none" w:sz="0" w:space="0" w:color="auto"/>
            <w:right w:val="none" w:sz="0" w:space="0" w:color="auto"/>
          </w:divBdr>
          <w:divsChild>
            <w:div w:id="171728306">
              <w:marLeft w:val="0"/>
              <w:marRight w:val="0"/>
              <w:marTop w:val="0"/>
              <w:marBottom w:val="0"/>
              <w:divBdr>
                <w:top w:val="none" w:sz="0" w:space="0" w:color="auto"/>
                <w:left w:val="none" w:sz="0" w:space="0" w:color="auto"/>
                <w:bottom w:val="none" w:sz="0" w:space="0" w:color="auto"/>
                <w:right w:val="none" w:sz="0" w:space="0" w:color="auto"/>
              </w:divBdr>
            </w:div>
            <w:div w:id="687293743">
              <w:marLeft w:val="0"/>
              <w:marRight w:val="0"/>
              <w:marTop w:val="0"/>
              <w:marBottom w:val="0"/>
              <w:divBdr>
                <w:top w:val="none" w:sz="0" w:space="0" w:color="auto"/>
                <w:left w:val="none" w:sz="0" w:space="0" w:color="auto"/>
                <w:bottom w:val="none" w:sz="0" w:space="0" w:color="auto"/>
                <w:right w:val="none" w:sz="0" w:space="0" w:color="auto"/>
              </w:divBdr>
            </w:div>
          </w:divsChild>
        </w:div>
        <w:div w:id="1635867834">
          <w:marLeft w:val="0"/>
          <w:marRight w:val="0"/>
          <w:marTop w:val="0"/>
          <w:marBottom w:val="0"/>
          <w:divBdr>
            <w:top w:val="none" w:sz="0" w:space="0" w:color="auto"/>
            <w:left w:val="none" w:sz="0" w:space="0" w:color="auto"/>
            <w:bottom w:val="none" w:sz="0" w:space="0" w:color="auto"/>
            <w:right w:val="none" w:sz="0" w:space="0" w:color="auto"/>
          </w:divBdr>
          <w:divsChild>
            <w:div w:id="1792242066">
              <w:marLeft w:val="0"/>
              <w:marRight w:val="0"/>
              <w:marTop w:val="0"/>
              <w:marBottom w:val="0"/>
              <w:divBdr>
                <w:top w:val="none" w:sz="0" w:space="0" w:color="auto"/>
                <w:left w:val="none" w:sz="0" w:space="0" w:color="auto"/>
                <w:bottom w:val="none" w:sz="0" w:space="0" w:color="auto"/>
                <w:right w:val="none" w:sz="0" w:space="0" w:color="auto"/>
              </w:divBdr>
            </w:div>
            <w:div w:id="213347021">
              <w:marLeft w:val="0"/>
              <w:marRight w:val="0"/>
              <w:marTop w:val="0"/>
              <w:marBottom w:val="0"/>
              <w:divBdr>
                <w:top w:val="none" w:sz="0" w:space="0" w:color="auto"/>
                <w:left w:val="none" w:sz="0" w:space="0" w:color="auto"/>
                <w:bottom w:val="none" w:sz="0" w:space="0" w:color="auto"/>
                <w:right w:val="none" w:sz="0" w:space="0" w:color="auto"/>
              </w:divBdr>
            </w:div>
          </w:divsChild>
        </w:div>
        <w:div w:id="885868557">
          <w:marLeft w:val="0"/>
          <w:marRight w:val="0"/>
          <w:marTop w:val="0"/>
          <w:marBottom w:val="0"/>
          <w:divBdr>
            <w:top w:val="none" w:sz="0" w:space="0" w:color="auto"/>
            <w:left w:val="none" w:sz="0" w:space="0" w:color="auto"/>
            <w:bottom w:val="none" w:sz="0" w:space="0" w:color="auto"/>
            <w:right w:val="none" w:sz="0" w:space="0" w:color="auto"/>
          </w:divBdr>
          <w:divsChild>
            <w:div w:id="30570562">
              <w:marLeft w:val="0"/>
              <w:marRight w:val="0"/>
              <w:marTop w:val="0"/>
              <w:marBottom w:val="0"/>
              <w:divBdr>
                <w:top w:val="none" w:sz="0" w:space="0" w:color="auto"/>
                <w:left w:val="none" w:sz="0" w:space="0" w:color="auto"/>
                <w:bottom w:val="none" w:sz="0" w:space="0" w:color="auto"/>
                <w:right w:val="none" w:sz="0" w:space="0" w:color="auto"/>
              </w:divBdr>
            </w:div>
          </w:divsChild>
        </w:div>
        <w:div w:id="1222524449">
          <w:marLeft w:val="0"/>
          <w:marRight w:val="0"/>
          <w:marTop w:val="0"/>
          <w:marBottom w:val="0"/>
          <w:divBdr>
            <w:top w:val="none" w:sz="0" w:space="0" w:color="auto"/>
            <w:left w:val="none" w:sz="0" w:space="0" w:color="auto"/>
            <w:bottom w:val="none" w:sz="0" w:space="0" w:color="auto"/>
            <w:right w:val="none" w:sz="0" w:space="0" w:color="auto"/>
          </w:divBdr>
          <w:divsChild>
            <w:div w:id="772214402">
              <w:marLeft w:val="0"/>
              <w:marRight w:val="0"/>
              <w:marTop w:val="0"/>
              <w:marBottom w:val="0"/>
              <w:divBdr>
                <w:top w:val="none" w:sz="0" w:space="0" w:color="auto"/>
                <w:left w:val="none" w:sz="0" w:space="0" w:color="auto"/>
                <w:bottom w:val="none" w:sz="0" w:space="0" w:color="auto"/>
                <w:right w:val="none" w:sz="0" w:space="0" w:color="auto"/>
              </w:divBdr>
            </w:div>
            <w:div w:id="540676649">
              <w:marLeft w:val="0"/>
              <w:marRight w:val="0"/>
              <w:marTop w:val="0"/>
              <w:marBottom w:val="0"/>
              <w:divBdr>
                <w:top w:val="none" w:sz="0" w:space="0" w:color="auto"/>
                <w:left w:val="none" w:sz="0" w:space="0" w:color="auto"/>
                <w:bottom w:val="none" w:sz="0" w:space="0" w:color="auto"/>
                <w:right w:val="none" w:sz="0" w:space="0" w:color="auto"/>
              </w:divBdr>
            </w:div>
          </w:divsChild>
        </w:div>
        <w:div w:id="1558282029">
          <w:marLeft w:val="0"/>
          <w:marRight w:val="0"/>
          <w:marTop w:val="0"/>
          <w:marBottom w:val="0"/>
          <w:divBdr>
            <w:top w:val="none" w:sz="0" w:space="0" w:color="auto"/>
            <w:left w:val="none" w:sz="0" w:space="0" w:color="auto"/>
            <w:bottom w:val="none" w:sz="0" w:space="0" w:color="auto"/>
            <w:right w:val="none" w:sz="0" w:space="0" w:color="auto"/>
          </w:divBdr>
          <w:divsChild>
            <w:div w:id="103038569">
              <w:marLeft w:val="0"/>
              <w:marRight w:val="0"/>
              <w:marTop w:val="0"/>
              <w:marBottom w:val="0"/>
              <w:divBdr>
                <w:top w:val="none" w:sz="0" w:space="0" w:color="auto"/>
                <w:left w:val="none" w:sz="0" w:space="0" w:color="auto"/>
                <w:bottom w:val="none" w:sz="0" w:space="0" w:color="auto"/>
                <w:right w:val="none" w:sz="0" w:space="0" w:color="auto"/>
              </w:divBdr>
            </w:div>
          </w:divsChild>
        </w:div>
        <w:div w:id="1425762744">
          <w:marLeft w:val="0"/>
          <w:marRight w:val="0"/>
          <w:marTop w:val="0"/>
          <w:marBottom w:val="0"/>
          <w:divBdr>
            <w:top w:val="none" w:sz="0" w:space="0" w:color="auto"/>
            <w:left w:val="none" w:sz="0" w:space="0" w:color="auto"/>
            <w:bottom w:val="none" w:sz="0" w:space="0" w:color="auto"/>
            <w:right w:val="none" w:sz="0" w:space="0" w:color="auto"/>
          </w:divBdr>
          <w:divsChild>
            <w:div w:id="33968006">
              <w:marLeft w:val="0"/>
              <w:marRight w:val="0"/>
              <w:marTop w:val="0"/>
              <w:marBottom w:val="0"/>
              <w:divBdr>
                <w:top w:val="none" w:sz="0" w:space="0" w:color="auto"/>
                <w:left w:val="none" w:sz="0" w:space="0" w:color="auto"/>
                <w:bottom w:val="none" w:sz="0" w:space="0" w:color="auto"/>
                <w:right w:val="none" w:sz="0" w:space="0" w:color="auto"/>
              </w:divBdr>
            </w:div>
          </w:divsChild>
        </w:div>
        <w:div w:id="803890345">
          <w:marLeft w:val="0"/>
          <w:marRight w:val="0"/>
          <w:marTop w:val="0"/>
          <w:marBottom w:val="0"/>
          <w:divBdr>
            <w:top w:val="none" w:sz="0" w:space="0" w:color="auto"/>
            <w:left w:val="none" w:sz="0" w:space="0" w:color="auto"/>
            <w:bottom w:val="none" w:sz="0" w:space="0" w:color="auto"/>
            <w:right w:val="none" w:sz="0" w:space="0" w:color="auto"/>
          </w:divBdr>
          <w:divsChild>
            <w:div w:id="1574006728">
              <w:marLeft w:val="0"/>
              <w:marRight w:val="0"/>
              <w:marTop w:val="0"/>
              <w:marBottom w:val="0"/>
              <w:divBdr>
                <w:top w:val="none" w:sz="0" w:space="0" w:color="auto"/>
                <w:left w:val="none" w:sz="0" w:space="0" w:color="auto"/>
                <w:bottom w:val="none" w:sz="0" w:space="0" w:color="auto"/>
                <w:right w:val="none" w:sz="0" w:space="0" w:color="auto"/>
              </w:divBdr>
            </w:div>
            <w:div w:id="1806241804">
              <w:marLeft w:val="0"/>
              <w:marRight w:val="0"/>
              <w:marTop w:val="0"/>
              <w:marBottom w:val="0"/>
              <w:divBdr>
                <w:top w:val="none" w:sz="0" w:space="0" w:color="auto"/>
                <w:left w:val="none" w:sz="0" w:space="0" w:color="auto"/>
                <w:bottom w:val="none" w:sz="0" w:space="0" w:color="auto"/>
                <w:right w:val="none" w:sz="0" w:space="0" w:color="auto"/>
              </w:divBdr>
            </w:div>
          </w:divsChild>
        </w:div>
        <w:div w:id="731319847">
          <w:marLeft w:val="0"/>
          <w:marRight w:val="0"/>
          <w:marTop w:val="0"/>
          <w:marBottom w:val="0"/>
          <w:divBdr>
            <w:top w:val="none" w:sz="0" w:space="0" w:color="auto"/>
            <w:left w:val="none" w:sz="0" w:space="0" w:color="auto"/>
            <w:bottom w:val="none" w:sz="0" w:space="0" w:color="auto"/>
            <w:right w:val="none" w:sz="0" w:space="0" w:color="auto"/>
          </w:divBdr>
          <w:divsChild>
            <w:div w:id="1022167562">
              <w:marLeft w:val="0"/>
              <w:marRight w:val="0"/>
              <w:marTop w:val="0"/>
              <w:marBottom w:val="0"/>
              <w:divBdr>
                <w:top w:val="none" w:sz="0" w:space="0" w:color="auto"/>
                <w:left w:val="none" w:sz="0" w:space="0" w:color="auto"/>
                <w:bottom w:val="none" w:sz="0" w:space="0" w:color="auto"/>
                <w:right w:val="none" w:sz="0" w:space="0" w:color="auto"/>
              </w:divBdr>
            </w:div>
          </w:divsChild>
        </w:div>
        <w:div w:id="754785223">
          <w:marLeft w:val="0"/>
          <w:marRight w:val="0"/>
          <w:marTop w:val="0"/>
          <w:marBottom w:val="0"/>
          <w:divBdr>
            <w:top w:val="none" w:sz="0" w:space="0" w:color="auto"/>
            <w:left w:val="none" w:sz="0" w:space="0" w:color="auto"/>
            <w:bottom w:val="none" w:sz="0" w:space="0" w:color="auto"/>
            <w:right w:val="none" w:sz="0" w:space="0" w:color="auto"/>
          </w:divBdr>
          <w:divsChild>
            <w:div w:id="1988581967">
              <w:marLeft w:val="0"/>
              <w:marRight w:val="0"/>
              <w:marTop w:val="0"/>
              <w:marBottom w:val="0"/>
              <w:divBdr>
                <w:top w:val="none" w:sz="0" w:space="0" w:color="auto"/>
                <w:left w:val="none" w:sz="0" w:space="0" w:color="auto"/>
                <w:bottom w:val="none" w:sz="0" w:space="0" w:color="auto"/>
                <w:right w:val="none" w:sz="0" w:space="0" w:color="auto"/>
              </w:divBdr>
            </w:div>
            <w:div w:id="458888431">
              <w:marLeft w:val="0"/>
              <w:marRight w:val="0"/>
              <w:marTop w:val="0"/>
              <w:marBottom w:val="0"/>
              <w:divBdr>
                <w:top w:val="none" w:sz="0" w:space="0" w:color="auto"/>
                <w:left w:val="none" w:sz="0" w:space="0" w:color="auto"/>
                <w:bottom w:val="none" w:sz="0" w:space="0" w:color="auto"/>
                <w:right w:val="none" w:sz="0" w:space="0" w:color="auto"/>
              </w:divBdr>
            </w:div>
          </w:divsChild>
        </w:div>
        <w:div w:id="605580052">
          <w:marLeft w:val="0"/>
          <w:marRight w:val="0"/>
          <w:marTop w:val="0"/>
          <w:marBottom w:val="0"/>
          <w:divBdr>
            <w:top w:val="none" w:sz="0" w:space="0" w:color="auto"/>
            <w:left w:val="none" w:sz="0" w:space="0" w:color="auto"/>
            <w:bottom w:val="none" w:sz="0" w:space="0" w:color="auto"/>
            <w:right w:val="none" w:sz="0" w:space="0" w:color="auto"/>
          </w:divBdr>
          <w:divsChild>
            <w:div w:id="1119763896">
              <w:marLeft w:val="0"/>
              <w:marRight w:val="0"/>
              <w:marTop w:val="0"/>
              <w:marBottom w:val="0"/>
              <w:divBdr>
                <w:top w:val="none" w:sz="0" w:space="0" w:color="auto"/>
                <w:left w:val="none" w:sz="0" w:space="0" w:color="auto"/>
                <w:bottom w:val="none" w:sz="0" w:space="0" w:color="auto"/>
                <w:right w:val="none" w:sz="0" w:space="0" w:color="auto"/>
              </w:divBdr>
            </w:div>
            <w:div w:id="1643801747">
              <w:marLeft w:val="0"/>
              <w:marRight w:val="0"/>
              <w:marTop w:val="0"/>
              <w:marBottom w:val="0"/>
              <w:divBdr>
                <w:top w:val="none" w:sz="0" w:space="0" w:color="auto"/>
                <w:left w:val="none" w:sz="0" w:space="0" w:color="auto"/>
                <w:bottom w:val="none" w:sz="0" w:space="0" w:color="auto"/>
                <w:right w:val="none" w:sz="0" w:space="0" w:color="auto"/>
              </w:divBdr>
            </w:div>
            <w:div w:id="1827739106">
              <w:marLeft w:val="0"/>
              <w:marRight w:val="0"/>
              <w:marTop w:val="0"/>
              <w:marBottom w:val="0"/>
              <w:divBdr>
                <w:top w:val="none" w:sz="0" w:space="0" w:color="auto"/>
                <w:left w:val="none" w:sz="0" w:space="0" w:color="auto"/>
                <w:bottom w:val="none" w:sz="0" w:space="0" w:color="auto"/>
                <w:right w:val="none" w:sz="0" w:space="0" w:color="auto"/>
              </w:divBdr>
            </w:div>
            <w:div w:id="373888346">
              <w:marLeft w:val="0"/>
              <w:marRight w:val="0"/>
              <w:marTop w:val="0"/>
              <w:marBottom w:val="0"/>
              <w:divBdr>
                <w:top w:val="none" w:sz="0" w:space="0" w:color="auto"/>
                <w:left w:val="none" w:sz="0" w:space="0" w:color="auto"/>
                <w:bottom w:val="none" w:sz="0" w:space="0" w:color="auto"/>
                <w:right w:val="none" w:sz="0" w:space="0" w:color="auto"/>
              </w:divBdr>
            </w:div>
            <w:div w:id="513299523">
              <w:marLeft w:val="0"/>
              <w:marRight w:val="0"/>
              <w:marTop w:val="0"/>
              <w:marBottom w:val="0"/>
              <w:divBdr>
                <w:top w:val="none" w:sz="0" w:space="0" w:color="auto"/>
                <w:left w:val="none" w:sz="0" w:space="0" w:color="auto"/>
                <w:bottom w:val="none" w:sz="0" w:space="0" w:color="auto"/>
                <w:right w:val="none" w:sz="0" w:space="0" w:color="auto"/>
              </w:divBdr>
            </w:div>
          </w:divsChild>
        </w:div>
        <w:div w:id="1103189061">
          <w:marLeft w:val="0"/>
          <w:marRight w:val="0"/>
          <w:marTop w:val="0"/>
          <w:marBottom w:val="0"/>
          <w:divBdr>
            <w:top w:val="none" w:sz="0" w:space="0" w:color="auto"/>
            <w:left w:val="none" w:sz="0" w:space="0" w:color="auto"/>
            <w:bottom w:val="none" w:sz="0" w:space="0" w:color="auto"/>
            <w:right w:val="none" w:sz="0" w:space="0" w:color="auto"/>
          </w:divBdr>
          <w:divsChild>
            <w:div w:id="192882657">
              <w:marLeft w:val="0"/>
              <w:marRight w:val="0"/>
              <w:marTop w:val="0"/>
              <w:marBottom w:val="0"/>
              <w:divBdr>
                <w:top w:val="none" w:sz="0" w:space="0" w:color="auto"/>
                <w:left w:val="none" w:sz="0" w:space="0" w:color="auto"/>
                <w:bottom w:val="none" w:sz="0" w:space="0" w:color="auto"/>
                <w:right w:val="none" w:sz="0" w:space="0" w:color="auto"/>
              </w:divBdr>
            </w:div>
            <w:div w:id="1675914479">
              <w:marLeft w:val="0"/>
              <w:marRight w:val="0"/>
              <w:marTop w:val="0"/>
              <w:marBottom w:val="0"/>
              <w:divBdr>
                <w:top w:val="none" w:sz="0" w:space="0" w:color="auto"/>
                <w:left w:val="none" w:sz="0" w:space="0" w:color="auto"/>
                <w:bottom w:val="none" w:sz="0" w:space="0" w:color="auto"/>
                <w:right w:val="none" w:sz="0" w:space="0" w:color="auto"/>
              </w:divBdr>
            </w:div>
          </w:divsChild>
        </w:div>
        <w:div w:id="1696078721">
          <w:marLeft w:val="0"/>
          <w:marRight w:val="0"/>
          <w:marTop w:val="0"/>
          <w:marBottom w:val="0"/>
          <w:divBdr>
            <w:top w:val="none" w:sz="0" w:space="0" w:color="auto"/>
            <w:left w:val="none" w:sz="0" w:space="0" w:color="auto"/>
            <w:bottom w:val="none" w:sz="0" w:space="0" w:color="auto"/>
            <w:right w:val="none" w:sz="0" w:space="0" w:color="auto"/>
          </w:divBdr>
          <w:divsChild>
            <w:div w:id="62727679">
              <w:marLeft w:val="0"/>
              <w:marRight w:val="0"/>
              <w:marTop w:val="0"/>
              <w:marBottom w:val="0"/>
              <w:divBdr>
                <w:top w:val="none" w:sz="0" w:space="0" w:color="auto"/>
                <w:left w:val="none" w:sz="0" w:space="0" w:color="auto"/>
                <w:bottom w:val="none" w:sz="0" w:space="0" w:color="auto"/>
                <w:right w:val="none" w:sz="0" w:space="0" w:color="auto"/>
              </w:divBdr>
            </w:div>
            <w:div w:id="922302187">
              <w:marLeft w:val="0"/>
              <w:marRight w:val="0"/>
              <w:marTop w:val="0"/>
              <w:marBottom w:val="0"/>
              <w:divBdr>
                <w:top w:val="none" w:sz="0" w:space="0" w:color="auto"/>
                <w:left w:val="none" w:sz="0" w:space="0" w:color="auto"/>
                <w:bottom w:val="none" w:sz="0" w:space="0" w:color="auto"/>
                <w:right w:val="none" w:sz="0" w:space="0" w:color="auto"/>
              </w:divBdr>
            </w:div>
          </w:divsChild>
        </w:div>
        <w:div w:id="1359623271">
          <w:marLeft w:val="0"/>
          <w:marRight w:val="0"/>
          <w:marTop w:val="0"/>
          <w:marBottom w:val="0"/>
          <w:divBdr>
            <w:top w:val="none" w:sz="0" w:space="0" w:color="auto"/>
            <w:left w:val="none" w:sz="0" w:space="0" w:color="auto"/>
            <w:bottom w:val="none" w:sz="0" w:space="0" w:color="auto"/>
            <w:right w:val="none" w:sz="0" w:space="0" w:color="auto"/>
          </w:divBdr>
          <w:divsChild>
            <w:div w:id="1159543738">
              <w:marLeft w:val="0"/>
              <w:marRight w:val="0"/>
              <w:marTop w:val="0"/>
              <w:marBottom w:val="0"/>
              <w:divBdr>
                <w:top w:val="none" w:sz="0" w:space="0" w:color="auto"/>
                <w:left w:val="none" w:sz="0" w:space="0" w:color="auto"/>
                <w:bottom w:val="none" w:sz="0" w:space="0" w:color="auto"/>
                <w:right w:val="none" w:sz="0" w:space="0" w:color="auto"/>
              </w:divBdr>
            </w:div>
            <w:div w:id="1998801084">
              <w:marLeft w:val="0"/>
              <w:marRight w:val="0"/>
              <w:marTop w:val="0"/>
              <w:marBottom w:val="0"/>
              <w:divBdr>
                <w:top w:val="none" w:sz="0" w:space="0" w:color="auto"/>
                <w:left w:val="none" w:sz="0" w:space="0" w:color="auto"/>
                <w:bottom w:val="none" w:sz="0" w:space="0" w:color="auto"/>
                <w:right w:val="none" w:sz="0" w:space="0" w:color="auto"/>
              </w:divBdr>
            </w:div>
            <w:div w:id="14040439">
              <w:marLeft w:val="0"/>
              <w:marRight w:val="0"/>
              <w:marTop w:val="0"/>
              <w:marBottom w:val="0"/>
              <w:divBdr>
                <w:top w:val="none" w:sz="0" w:space="0" w:color="auto"/>
                <w:left w:val="none" w:sz="0" w:space="0" w:color="auto"/>
                <w:bottom w:val="none" w:sz="0" w:space="0" w:color="auto"/>
                <w:right w:val="none" w:sz="0" w:space="0" w:color="auto"/>
              </w:divBdr>
            </w:div>
            <w:div w:id="637612208">
              <w:marLeft w:val="0"/>
              <w:marRight w:val="0"/>
              <w:marTop w:val="0"/>
              <w:marBottom w:val="0"/>
              <w:divBdr>
                <w:top w:val="none" w:sz="0" w:space="0" w:color="auto"/>
                <w:left w:val="none" w:sz="0" w:space="0" w:color="auto"/>
                <w:bottom w:val="none" w:sz="0" w:space="0" w:color="auto"/>
                <w:right w:val="none" w:sz="0" w:space="0" w:color="auto"/>
              </w:divBdr>
            </w:div>
            <w:div w:id="1855341087">
              <w:marLeft w:val="0"/>
              <w:marRight w:val="0"/>
              <w:marTop w:val="0"/>
              <w:marBottom w:val="0"/>
              <w:divBdr>
                <w:top w:val="none" w:sz="0" w:space="0" w:color="auto"/>
                <w:left w:val="none" w:sz="0" w:space="0" w:color="auto"/>
                <w:bottom w:val="none" w:sz="0" w:space="0" w:color="auto"/>
                <w:right w:val="none" w:sz="0" w:space="0" w:color="auto"/>
              </w:divBdr>
            </w:div>
            <w:div w:id="1068839300">
              <w:marLeft w:val="0"/>
              <w:marRight w:val="0"/>
              <w:marTop w:val="0"/>
              <w:marBottom w:val="0"/>
              <w:divBdr>
                <w:top w:val="none" w:sz="0" w:space="0" w:color="auto"/>
                <w:left w:val="none" w:sz="0" w:space="0" w:color="auto"/>
                <w:bottom w:val="none" w:sz="0" w:space="0" w:color="auto"/>
                <w:right w:val="none" w:sz="0" w:space="0" w:color="auto"/>
              </w:divBdr>
            </w:div>
            <w:div w:id="1047611477">
              <w:marLeft w:val="0"/>
              <w:marRight w:val="0"/>
              <w:marTop w:val="0"/>
              <w:marBottom w:val="0"/>
              <w:divBdr>
                <w:top w:val="none" w:sz="0" w:space="0" w:color="auto"/>
                <w:left w:val="none" w:sz="0" w:space="0" w:color="auto"/>
                <w:bottom w:val="none" w:sz="0" w:space="0" w:color="auto"/>
                <w:right w:val="none" w:sz="0" w:space="0" w:color="auto"/>
              </w:divBdr>
            </w:div>
            <w:div w:id="2020279239">
              <w:marLeft w:val="0"/>
              <w:marRight w:val="0"/>
              <w:marTop w:val="0"/>
              <w:marBottom w:val="0"/>
              <w:divBdr>
                <w:top w:val="none" w:sz="0" w:space="0" w:color="auto"/>
                <w:left w:val="none" w:sz="0" w:space="0" w:color="auto"/>
                <w:bottom w:val="none" w:sz="0" w:space="0" w:color="auto"/>
                <w:right w:val="none" w:sz="0" w:space="0" w:color="auto"/>
              </w:divBdr>
            </w:div>
            <w:div w:id="1717704709">
              <w:marLeft w:val="0"/>
              <w:marRight w:val="0"/>
              <w:marTop w:val="0"/>
              <w:marBottom w:val="0"/>
              <w:divBdr>
                <w:top w:val="none" w:sz="0" w:space="0" w:color="auto"/>
                <w:left w:val="none" w:sz="0" w:space="0" w:color="auto"/>
                <w:bottom w:val="none" w:sz="0" w:space="0" w:color="auto"/>
                <w:right w:val="none" w:sz="0" w:space="0" w:color="auto"/>
              </w:divBdr>
            </w:div>
            <w:div w:id="88738977">
              <w:marLeft w:val="0"/>
              <w:marRight w:val="0"/>
              <w:marTop w:val="0"/>
              <w:marBottom w:val="0"/>
              <w:divBdr>
                <w:top w:val="none" w:sz="0" w:space="0" w:color="auto"/>
                <w:left w:val="none" w:sz="0" w:space="0" w:color="auto"/>
                <w:bottom w:val="none" w:sz="0" w:space="0" w:color="auto"/>
                <w:right w:val="none" w:sz="0" w:space="0" w:color="auto"/>
              </w:divBdr>
            </w:div>
            <w:div w:id="386147885">
              <w:marLeft w:val="0"/>
              <w:marRight w:val="0"/>
              <w:marTop w:val="0"/>
              <w:marBottom w:val="0"/>
              <w:divBdr>
                <w:top w:val="none" w:sz="0" w:space="0" w:color="auto"/>
                <w:left w:val="none" w:sz="0" w:space="0" w:color="auto"/>
                <w:bottom w:val="none" w:sz="0" w:space="0" w:color="auto"/>
                <w:right w:val="none" w:sz="0" w:space="0" w:color="auto"/>
              </w:divBdr>
            </w:div>
            <w:div w:id="581333778">
              <w:marLeft w:val="0"/>
              <w:marRight w:val="0"/>
              <w:marTop w:val="0"/>
              <w:marBottom w:val="0"/>
              <w:divBdr>
                <w:top w:val="none" w:sz="0" w:space="0" w:color="auto"/>
                <w:left w:val="none" w:sz="0" w:space="0" w:color="auto"/>
                <w:bottom w:val="none" w:sz="0" w:space="0" w:color="auto"/>
                <w:right w:val="none" w:sz="0" w:space="0" w:color="auto"/>
              </w:divBdr>
            </w:div>
            <w:div w:id="883563334">
              <w:marLeft w:val="0"/>
              <w:marRight w:val="0"/>
              <w:marTop w:val="0"/>
              <w:marBottom w:val="0"/>
              <w:divBdr>
                <w:top w:val="none" w:sz="0" w:space="0" w:color="auto"/>
                <w:left w:val="none" w:sz="0" w:space="0" w:color="auto"/>
                <w:bottom w:val="none" w:sz="0" w:space="0" w:color="auto"/>
                <w:right w:val="none" w:sz="0" w:space="0" w:color="auto"/>
              </w:divBdr>
            </w:div>
          </w:divsChild>
        </w:div>
        <w:div w:id="1649481475">
          <w:marLeft w:val="0"/>
          <w:marRight w:val="0"/>
          <w:marTop w:val="0"/>
          <w:marBottom w:val="0"/>
          <w:divBdr>
            <w:top w:val="none" w:sz="0" w:space="0" w:color="auto"/>
            <w:left w:val="none" w:sz="0" w:space="0" w:color="auto"/>
            <w:bottom w:val="none" w:sz="0" w:space="0" w:color="auto"/>
            <w:right w:val="none" w:sz="0" w:space="0" w:color="auto"/>
          </w:divBdr>
          <w:divsChild>
            <w:div w:id="1897736408">
              <w:marLeft w:val="0"/>
              <w:marRight w:val="0"/>
              <w:marTop w:val="0"/>
              <w:marBottom w:val="0"/>
              <w:divBdr>
                <w:top w:val="none" w:sz="0" w:space="0" w:color="auto"/>
                <w:left w:val="none" w:sz="0" w:space="0" w:color="auto"/>
                <w:bottom w:val="none" w:sz="0" w:space="0" w:color="auto"/>
                <w:right w:val="none" w:sz="0" w:space="0" w:color="auto"/>
              </w:divBdr>
            </w:div>
            <w:div w:id="1965577852">
              <w:marLeft w:val="0"/>
              <w:marRight w:val="0"/>
              <w:marTop w:val="0"/>
              <w:marBottom w:val="0"/>
              <w:divBdr>
                <w:top w:val="none" w:sz="0" w:space="0" w:color="auto"/>
                <w:left w:val="none" w:sz="0" w:space="0" w:color="auto"/>
                <w:bottom w:val="none" w:sz="0" w:space="0" w:color="auto"/>
                <w:right w:val="none" w:sz="0" w:space="0" w:color="auto"/>
              </w:divBdr>
            </w:div>
          </w:divsChild>
        </w:div>
        <w:div w:id="1024280891">
          <w:marLeft w:val="0"/>
          <w:marRight w:val="0"/>
          <w:marTop w:val="0"/>
          <w:marBottom w:val="0"/>
          <w:divBdr>
            <w:top w:val="none" w:sz="0" w:space="0" w:color="auto"/>
            <w:left w:val="none" w:sz="0" w:space="0" w:color="auto"/>
            <w:bottom w:val="none" w:sz="0" w:space="0" w:color="auto"/>
            <w:right w:val="none" w:sz="0" w:space="0" w:color="auto"/>
          </w:divBdr>
          <w:divsChild>
            <w:div w:id="1700354555">
              <w:marLeft w:val="0"/>
              <w:marRight w:val="0"/>
              <w:marTop w:val="0"/>
              <w:marBottom w:val="0"/>
              <w:divBdr>
                <w:top w:val="none" w:sz="0" w:space="0" w:color="auto"/>
                <w:left w:val="none" w:sz="0" w:space="0" w:color="auto"/>
                <w:bottom w:val="none" w:sz="0" w:space="0" w:color="auto"/>
                <w:right w:val="none" w:sz="0" w:space="0" w:color="auto"/>
              </w:divBdr>
            </w:div>
            <w:div w:id="416948164">
              <w:marLeft w:val="0"/>
              <w:marRight w:val="0"/>
              <w:marTop w:val="0"/>
              <w:marBottom w:val="0"/>
              <w:divBdr>
                <w:top w:val="none" w:sz="0" w:space="0" w:color="auto"/>
                <w:left w:val="none" w:sz="0" w:space="0" w:color="auto"/>
                <w:bottom w:val="none" w:sz="0" w:space="0" w:color="auto"/>
                <w:right w:val="none" w:sz="0" w:space="0" w:color="auto"/>
              </w:divBdr>
            </w:div>
          </w:divsChild>
        </w:div>
        <w:div w:id="1170558095">
          <w:marLeft w:val="0"/>
          <w:marRight w:val="0"/>
          <w:marTop w:val="0"/>
          <w:marBottom w:val="0"/>
          <w:divBdr>
            <w:top w:val="none" w:sz="0" w:space="0" w:color="auto"/>
            <w:left w:val="none" w:sz="0" w:space="0" w:color="auto"/>
            <w:bottom w:val="none" w:sz="0" w:space="0" w:color="auto"/>
            <w:right w:val="none" w:sz="0" w:space="0" w:color="auto"/>
          </w:divBdr>
          <w:divsChild>
            <w:div w:id="40055173">
              <w:marLeft w:val="0"/>
              <w:marRight w:val="0"/>
              <w:marTop w:val="0"/>
              <w:marBottom w:val="0"/>
              <w:divBdr>
                <w:top w:val="none" w:sz="0" w:space="0" w:color="auto"/>
                <w:left w:val="none" w:sz="0" w:space="0" w:color="auto"/>
                <w:bottom w:val="none" w:sz="0" w:space="0" w:color="auto"/>
                <w:right w:val="none" w:sz="0" w:space="0" w:color="auto"/>
              </w:divBdr>
            </w:div>
          </w:divsChild>
        </w:div>
        <w:div w:id="151916575">
          <w:marLeft w:val="0"/>
          <w:marRight w:val="0"/>
          <w:marTop w:val="0"/>
          <w:marBottom w:val="0"/>
          <w:divBdr>
            <w:top w:val="none" w:sz="0" w:space="0" w:color="auto"/>
            <w:left w:val="none" w:sz="0" w:space="0" w:color="auto"/>
            <w:bottom w:val="none" w:sz="0" w:space="0" w:color="auto"/>
            <w:right w:val="none" w:sz="0" w:space="0" w:color="auto"/>
          </w:divBdr>
          <w:divsChild>
            <w:div w:id="939069321">
              <w:marLeft w:val="0"/>
              <w:marRight w:val="0"/>
              <w:marTop w:val="0"/>
              <w:marBottom w:val="0"/>
              <w:divBdr>
                <w:top w:val="none" w:sz="0" w:space="0" w:color="auto"/>
                <w:left w:val="none" w:sz="0" w:space="0" w:color="auto"/>
                <w:bottom w:val="none" w:sz="0" w:space="0" w:color="auto"/>
                <w:right w:val="none" w:sz="0" w:space="0" w:color="auto"/>
              </w:divBdr>
            </w:div>
            <w:div w:id="194118293">
              <w:marLeft w:val="0"/>
              <w:marRight w:val="0"/>
              <w:marTop w:val="0"/>
              <w:marBottom w:val="0"/>
              <w:divBdr>
                <w:top w:val="none" w:sz="0" w:space="0" w:color="auto"/>
                <w:left w:val="none" w:sz="0" w:space="0" w:color="auto"/>
                <w:bottom w:val="none" w:sz="0" w:space="0" w:color="auto"/>
                <w:right w:val="none" w:sz="0" w:space="0" w:color="auto"/>
              </w:divBdr>
            </w:div>
          </w:divsChild>
        </w:div>
        <w:div w:id="145979403">
          <w:marLeft w:val="0"/>
          <w:marRight w:val="0"/>
          <w:marTop w:val="0"/>
          <w:marBottom w:val="0"/>
          <w:divBdr>
            <w:top w:val="none" w:sz="0" w:space="0" w:color="auto"/>
            <w:left w:val="none" w:sz="0" w:space="0" w:color="auto"/>
            <w:bottom w:val="none" w:sz="0" w:space="0" w:color="auto"/>
            <w:right w:val="none" w:sz="0" w:space="0" w:color="auto"/>
          </w:divBdr>
          <w:divsChild>
            <w:div w:id="138042568">
              <w:marLeft w:val="0"/>
              <w:marRight w:val="0"/>
              <w:marTop w:val="0"/>
              <w:marBottom w:val="0"/>
              <w:divBdr>
                <w:top w:val="none" w:sz="0" w:space="0" w:color="auto"/>
                <w:left w:val="none" w:sz="0" w:space="0" w:color="auto"/>
                <w:bottom w:val="none" w:sz="0" w:space="0" w:color="auto"/>
                <w:right w:val="none" w:sz="0" w:space="0" w:color="auto"/>
              </w:divBdr>
            </w:div>
          </w:divsChild>
        </w:div>
        <w:div w:id="593048512">
          <w:marLeft w:val="0"/>
          <w:marRight w:val="0"/>
          <w:marTop w:val="0"/>
          <w:marBottom w:val="0"/>
          <w:divBdr>
            <w:top w:val="none" w:sz="0" w:space="0" w:color="auto"/>
            <w:left w:val="none" w:sz="0" w:space="0" w:color="auto"/>
            <w:bottom w:val="none" w:sz="0" w:space="0" w:color="auto"/>
            <w:right w:val="none" w:sz="0" w:space="0" w:color="auto"/>
          </w:divBdr>
          <w:divsChild>
            <w:div w:id="1996446287">
              <w:marLeft w:val="0"/>
              <w:marRight w:val="0"/>
              <w:marTop w:val="0"/>
              <w:marBottom w:val="0"/>
              <w:divBdr>
                <w:top w:val="none" w:sz="0" w:space="0" w:color="auto"/>
                <w:left w:val="none" w:sz="0" w:space="0" w:color="auto"/>
                <w:bottom w:val="none" w:sz="0" w:space="0" w:color="auto"/>
                <w:right w:val="none" w:sz="0" w:space="0" w:color="auto"/>
              </w:divBdr>
            </w:div>
          </w:divsChild>
        </w:div>
        <w:div w:id="342981114">
          <w:marLeft w:val="0"/>
          <w:marRight w:val="0"/>
          <w:marTop w:val="0"/>
          <w:marBottom w:val="0"/>
          <w:divBdr>
            <w:top w:val="none" w:sz="0" w:space="0" w:color="auto"/>
            <w:left w:val="none" w:sz="0" w:space="0" w:color="auto"/>
            <w:bottom w:val="none" w:sz="0" w:space="0" w:color="auto"/>
            <w:right w:val="none" w:sz="0" w:space="0" w:color="auto"/>
          </w:divBdr>
          <w:divsChild>
            <w:div w:id="1985309971">
              <w:marLeft w:val="0"/>
              <w:marRight w:val="0"/>
              <w:marTop w:val="0"/>
              <w:marBottom w:val="0"/>
              <w:divBdr>
                <w:top w:val="none" w:sz="0" w:space="0" w:color="auto"/>
                <w:left w:val="none" w:sz="0" w:space="0" w:color="auto"/>
                <w:bottom w:val="none" w:sz="0" w:space="0" w:color="auto"/>
                <w:right w:val="none" w:sz="0" w:space="0" w:color="auto"/>
              </w:divBdr>
            </w:div>
            <w:div w:id="654451622">
              <w:marLeft w:val="0"/>
              <w:marRight w:val="0"/>
              <w:marTop w:val="0"/>
              <w:marBottom w:val="0"/>
              <w:divBdr>
                <w:top w:val="none" w:sz="0" w:space="0" w:color="auto"/>
                <w:left w:val="none" w:sz="0" w:space="0" w:color="auto"/>
                <w:bottom w:val="none" w:sz="0" w:space="0" w:color="auto"/>
                <w:right w:val="none" w:sz="0" w:space="0" w:color="auto"/>
              </w:divBdr>
            </w:div>
            <w:div w:id="500775576">
              <w:marLeft w:val="0"/>
              <w:marRight w:val="0"/>
              <w:marTop w:val="0"/>
              <w:marBottom w:val="0"/>
              <w:divBdr>
                <w:top w:val="none" w:sz="0" w:space="0" w:color="auto"/>
                <w:left w:val="none" w:sz="0" w:space="0" w:color="auto"/>
                <w:bottom w:val="none" w:sz="0" w:space="0" w:color="auto"/>
                <w:right w:val="none" w:sz="0" w:space="0" w:color="auto"/>
              </w:divBdr>
            </w:div>
            <w:div w:id="71199755">
              <w:marLeft w:val="0"/>
              <w:marRight w:val="0"/>
              <w:marTop w:val="0"/>
              <w:marBottom w:val="0"/>
              <w:divBdr>
                <w:top w:val="none" w:sz="0" w:space="0" w:color="auto"/>
                <w:left w:val="none" w:sz="0" w:space="0" w:color="auto"/>
                <w:bottom w:val="none" w:sz="0" w:space="0" w:color="auto"/>
                <w:right w:val="none" w:sz="0" w:space="0" w:color="auto"/>
              </w:divBdr>
            </w:div>
            <w:div w:id="2137864705">
              <w:marLeft w:val="0"/>
              <w:marRight w:val="0"/>
              <w:marTop w:val="0"/>
              <w:marBottom w:val="0"/>
              <w:divBdr>
                <w:top w:val="none" w:sz="0" w:space="0" w:color="auto"/>
                <w:left w:val="none" w:sz="0" w:space="0" w:color="auto"/>
                <w:bottom w:val="none" w:sz="0" w:space="0" w:color="auto"/>
                <w:right w:val="none" w:sz="0" w:space="0" w:color="auto"/>
              </w:divBdr>
            </w:div>
            <w:div w:id="1645038221">
              <w:marLeft w:val="0"/>
              <w:marRight w:val="0"/>
              <w:marTop w:val="0"/>
              <w:marBottom w:val="0"/>
              <w:divBdr>
                <w:top w:val="none" w:sz="0" w:space="0" w:color="auto"/>
                <w:left w:val="none" w:sz="0" w:space="0" w:color="auto"/>
                <w:bottom w:val="none" w:sz="0" w:space="0" w:color="auto"/>
                <w:right w:val="none" w:sz="0" w:space="0" w:color="auto"/>
              </w:divBdr>
            </w:div>
          </w:divsChild>
        </w:div>
        <w:div w:id="743916156">
          <w:marLeft w:val="0"/>
          <w:marRight w:val="0"/>
          <w:marTop w:val="0"/>
          <w:marBottom w:val="0"/>
          <w:divBdr>
            <w:top w:val="none" w:sz="0" w:space="0" w:color="auto"/>
            <w:left w:val="none" w:sz="0" w:space="0" w:color="auto"/>
            <w:bottom w:val="none" w:sz="0" w:space="0" w:color="auto"/>
            <w:right w:val="none" w:sz="0" w:space="0" w:color="auto"/>
          </w:divBdr>
          <w:divsChild>
            <w:div w:id="578053450">
              <w:marLeft w:val="0"/>
              <w:marRight w:val="0"/>
              <w:marTop w:val="0"/>
              <w:marBottom w:val="0"/>
              <w:divBdr>
                <w:top w:val="none" w:sz="0" w:space="0" w:color="auto"/>
                <w:left w:val="none" w:sz="0" w:space="0" w:color="auto"/>
                <w:bottom w:val="none" w:sz="0" w:space="0" w:color="auto"/>
                <w:right w:val="none" w:sz="0" w:space="0" w:color="auto"/>
              </w:divBdr>
            </w:div>
            <w:div w:id="1805193742">
              <w:marLeft w:val="0"/>
              <w:marRight w:val="0"/>
              <w:marTop w:val="0"/>
              <w:marBottom w:val="0"/>
              <w:divBdr>
                <w:top w:val="none" w:sz="0" w:space="0" w:color="auto"/>
                <w:left w:val="none" w:sz="0" w:space="0" w:color="auto"/>
                <w:bottom w:val="none" w:sz="0" w:space="0" w:color="auto"/>
                <w:right w:val="none" w:sz="0" w:space="0" w:color="auto"/>
              </w:divBdr>
            </w:div>
            <w:div w:id="1088576728">
              <w:marLeft w:val="0"/>
              <w:marRight w:val="0"/>
              <w:marTop w:val="0"/>
              <w:marBottom w:val="0"/>
              <w:divBdr>
                <w:top w:val="none" w:sz="0" w:space="0" w:color="auto"/>
                <w:left w:val="none" w:sz="0" w:space="0" w:color="auto"/>
                <w:bottom w:val="none" w:sz="0" w:space="0" w:color="auto"/>
                <w:right w:val="none" w:sz="0" w:space="0" w:color="auto"/>
              </w:divBdr>
            </w:div>
            <w:div w:id="1627467571">
              <w:marLeft w:val="0"/>
              <w:marRight w:val="0"/>
              <w:marTop w:val="0"/>
              <w:marBottom w:val="0"/>
              <w:divBdr>
                <w:top w:val="none" w:sz="0" w:space="0" w:color="auto"/>
                <w:left w:val="none" w:sz="0" w:space="0" w:color="auto"/>
                <w:bottom w:val="none" w:sz="0" w:space="0" w:color="auto"/>
                <w:right w:val="none" w:sz="0" w:space="0" w:color="auto"/>
              </w:divBdr>
            </w:div>
            <w:div w:id="1172138780">
              <w:marLeft w:val="0"/>
              <w:marRight w:val="0"/>
              <w:marTop w:val="0"/>
              <w:marBottom w:val="0"/>
              <w:divBdr>
                <w:top w:val="none" w:sz="0" w:space="0" w:color="auto"/>
                <w:left w:val="none" w:sz="0" w:space="0" w:color="auto"/>
                <w:bottom w:val="none" w:sz="0" w:space="0" w:color="auto"/>
                <w:right w:val="none" w:sz="0" w:space="0" w:color="auto"/>
              </w:divBdr>
            </w:div>
          </w:divsChild>
        </w:div>
        <w:div w:id="1428308805">
          <w:marLeft w:val="0"/>
          <w:marRight w:val="0"/>
          <w:marTop w:val="0"/>
          <w:marBottom w:val="0"/>
          <w:divBdr>
            <w:top w:val="none" w:sz="0" w:space="0" w:color="auto"/>
            <w:left w:val="none" w:sz="0" w:space="0" w:color="auto"/>
            <w:bottom w:val="none" w:sz="0" w:space="0" w:color="auto"/>
            <w:right w:val="none" w:sz="0" w:space="0" w:color="auto"/>
          </w:divBdr>
          <w:divsChild>
            <w:div w:id="584846436">
              <w:marLeft w:val="0"/>
              <w:marRight w:val="0"/>
              <w:marTop w:val="0"/>
              <w:marBottom w:val="0"/>
              <w:divBdr>
                <w:top w:val="none" w:sz="0" w:space="0" w:color="auto"/>
                <w:left w:val="none" w:sz="0" w:space="0" w:color="auto"/>
                <w:bottom w:val="none" w:sz="0" w:space="0" w:color="auto"/>
                <w:right w:val="none" w:sz="0" w:space="0" w:color="auto"/>
              </w:divBdr>
            </w:div>
            <w:div w:id="1995983439">
              <w:marLeft w:val="0"/>
              <w:marRight w:val="0"/>
              <w:marTop w:val="0"/>
              <w:marBottom w:val="0"/>
              <w:divBdr>
                <w:top w:val="none" w:sz="0" w:space="0" w:color="auto"/>
                <w:left w:val="none" w:sz="0" w:space="0" w:color="auto"/>
                <w:bottom w:val="none" w:sz="0" w:space="0" w:color="auto"/>
                <w:right w:val="none" w:sz="0" w:space="0" w:color="auto"/>
              </w:divBdr>
            </w:div>
          </w:divsChild>
        </w:div>
        <w:div w:id="460923204">
          <w:marLeft w:val="0"/>
          <w:marRight w:val="0"/>
          <w:marTop w:val="0"/>
          <w:marBottom w:val="0"/>
          <w:divBdr>
            <w:top w:val="none" w:sz="0" w:space="0" w:color="auto"/>
            <w:left w:val="none" w:sz="0" w:space="0" w:color="auto"/>
            <w:bottom w:val="none" w:sz="0" w:space="0" w:color="auto"/>
            <w:right w:val="none" w:sz="0" w:space="0" w:color="auto"/>
          </w:divBdr>
          <w:divsChild>
            <w:div w:id="1549680372">
              <w:marLeft w:val="0"/>
              <w:marRight w:val="0"/>
              <w:marTop w:val="0"/>
              <w:marBottom w:val="0"/>
              <w:divBdr>
                <w:top w:val="none" w:sz="0" w:space="0" w:color="auto"/>
                <w:left w:val="none" w:sz="0" w:space="0" w:color="auto"/>
                <w:bottom w:val="none" w:sz="0" w:space="0" w:color="auto"/>
                <w:right w:val="none" w:sz="0" w:space="0" w:color="auto"/>
              </w:divBdr>
            </w:div>
            <w:div w:id="923303809">
              <w:marLeft w:val="0"/>
              <w:marRight w:val="0"/>
              <w:marTop w:val="0"/>
              <w:marBottom w:val="0"/>
              <w:divBdr>
                <w:top w:val="none" w:sz="0" w:space="0" w:color="auto"/>
                <w:left w:val="none" w:sz="0" w:space="0" w:color="auto"/>
                <w:bottom w:val="none" w:sz="0" w:space="0" w:color="auto"/>
                <w:right w:val="none" w:sz="0" w:space="0" w:color="auto"/>
              </w:divBdr>
            </w:div>
          </w:divsChild>
        </w:div>
        <w:div w:id="1517889454">
          <w:marLeft w:val="0"/>
          <w:marRight w:val="0"/>
          <w:marTop w:val="0"/>
          <w:marBottom w:val="0"/>
          <w:divBdr>
            <w:top w:val="none" w:sz="0" w:space="0" w:color="auto"/>
            <w:left w:val="none" w:sz="0" w:space="0" w:color="auto"/>
            <w:bottom w:val="none" w:sz="0" w:space="0" w:color="auto"/>
            <w:right w:val="none" w:sz="0" w:space="0" w:color="auto"/>
          </w:divBdr>
          <w:divsChild>
            <w:div w:id="1382094612">
              <w:marLeft w:val="0"/>
              <w:marRight w:val="0"/>
              <w:marTop w:val="0"/>
              <w:marBottom w:val="0"/>
              <w:divBdr>
                <w:top w:val="none" w:sz="0" w:space="0" w:color="auto"/>
                <w:left w:val="none" w:sz="0" w:space="0" w:color="auto"/>
                <w:bottom w:val="none" w:sz="0" w:space="0" w:color="auto"/>
                <w:right w:val="none" w:sz="0" w:space="0" w:color="auto"/>
              </w:divBdr>
            </w:div>
          </w:divsChild>
        </w:div>
        <w:div w:id="1231622734">
          <w:marLeft w:val="0"/>
          <w:marRight w:val="0"/>
          <w:marTop w:val="0"/>
          <w:marBottom w:val="0"/>
          <w:divBdr>
            <w:top w:val="none" w:sz="0" w:space="0" w:color="auto"/>
            <w:left w:val="none" w:sz="0" w:space="0" w:color="auto"/>
            <w:bottom w:val="none" w:sz="0" w:space="0" w:color="auto"/>
            <w:right w:val="none" w:sz="0" w:space="0" w:color="auto"/>
          </w:divBdr>
          <w:divsChild>
            <w:div w:id="1644197733">
              <w:marLeft w:val="0"/>
              <w:marRight w:val="0"/>
              <w:marTop w:val="0"/>
              <w:marBottom w:val="0"/>
              <w:divBdr>
                <w:top w:val="none" w:sz="0" w:space="0" w:color="auto"/>
                <w:left w:val="none" w:sz="0" w:space="0" w:color="auto"/>
                <w:bottom w:val="none" w:sz="0" w:space="0" w:color="auto"/>
                <w:right w:val="none" w:sz="0" w:space="0" w:color="auto"/>
              </w:divBdr>
            </w:div>
            <w:div w:id="168759502">
              <w:marLeft w:val="0"/>
              <w:marRight w:val="0"/>
              <w:marTop w:val="0"/>
              <w:marBottom w:val="0"/>
              <w:divBdr>
                <w:top w:val="none" w:sz="0" w:space="0" w:color="auto"/>
                <w:left w:val="none" w:sz="0" w:space="0" w:color="auto"/>
                <w:bottom w:val="none" w:sz="0" w:space="0" w:color="auto"/>
                <w:right w:val="none" w:sz="0" w:space="0" w:color="auto"/>
              </w:divBdr>
            </w:div>
          </w:divsChild>
        </w:div>
        <w:div w:id="1995445592">
          <w:marLeft w:val="0"/>
          <w:marRight w:val="0"/>
          <w:marTop w:val="0"/>
          <w:marBottom w:val="0"/>
          <w:divBdr>
            <w:top w:val="none" w:sz="0" w:space="0" w:color="auto"/>
            <w:left w:val="none" w:sz="0" w:space="0" w:color="auto"/>
            <w:bottom w:val="none" w:sz="0" w:space="0" w:color="auto"/>
            <w:right w:val="none" w:sz="0" w:space="0" w:color="auto"/>
          </w:divBdr>
          <w:divsChild>
            <w:div w:id="1351957566">
              <w:marLeft w:val="0"/>
              <w:marRight w:val="0"/>
              <w:marTop w:val="0"/>
              <w:marBottom w:val="0"/>
              <w:divBdr>
                <w:top w:val="none" w:sz="0" w:space="0" w:color="auto"/>
                <w:left w:val="none" w:sz="0" w:space="0" w:color="auto"/>
                <w:bottom w:val="none" w:sz="0" w:space="0" w:color="auto"/>
                <w:right w:val="none" w:sz="0" w:space="0" w:color="auto"/>
              </w:divBdr>
            </w:div>
            <w:div w:id="648242059">
              <w:marLeft w:val="0"/>
              <w:marRight w:val="0"/>
              <w:marTop w:val="0"/>
              <w:marBottom w:val="0"/>
              <w:divBdr>
                <w:top w:val="none" w:sz="0" w:space="0" w:color="auto"/>
                <w:left w:val="none" w:sz="0" w:space="0" w:color="auto"/>
                <w:bottom w:val="none" w:sz="0" w:space="0" w:color="auto"/>
                <w:right w:val="none" w:sz="0" w:space="0" w:color="auto"/>
              </w:divBdr>
            </w:div>
          </w:divsChild>
        </w:div>
        <w:div w:id="245041293">
          <w:marLeft w:val="0"/>
          <w:marRight w:val="0"/>
          <w:marTop w:val="0"/>
          <w:marBottom w:val="0"/>
          <w:divBdr>
            <w:top w:val="none" w:sz="0" w:space="0" w:color="auto"/>
            <w:left w:val="none" w:sz="0" w:space="0" w:color="auto"/>
            <w:bottom w:val="none" w:sz="0" w:space="0" w:color="auto"/>
            <w:right w:val="none" w:sz="0" w:space="0" w:color="auto"/>
          </w:divBdr>
          <w:divsChild>
            <w:div w:id="1839274500">
              <w:marLeft w:val="0"/>
              <w:marRight w:val="0"/>
              <w:marTop w:val="0"/>
              <w:marBottom w:val="0"/>
              <w:divBdr>
                <w:top w:val="none" w:sz="0" w:space="0" w:color="auto"/>
                <w:left w:val="none" w:sz="0" w:space="0" w:color="auto"/>
                <w:bottom w:val="none" w:sz="0" w:space="0" w:color="auto"/>
                <w:right w:val="none" w:sz="0" w:space="0" w:color="auto"/>
              </w:divBdr>
            </w:div>
          </w:divsChild>
        </w:div>
        <w:div w:id="1227107321">
          <w:marLeft w:val="0"/>
          <w:marRight w:val="0"/>
          <w:marTop w:val="0"/>
          <w:marBottom w:val="0"/>
          <w:divBdr>
            <w:top w:val="none" w:sz="0" w:space="0" w:color="auto"/>
            <w:left w:val="none" w:sz="0" w:space="0" w:color="auto"/>
            <w:bottom w:val="none" w:sz="0" w:space="0" w:color="auto"/>
            <w:right w:val="none" w:sz="0" w:space="0" w:color="auto"/>
          </w:divBdr>
          <w:divsChild>
            <w:div w:id="247464952">
              <w:marLeft w:val="0"/>
              <w:marRight w:val="0"/>
              <w:marTop w:val="0"/>
              <w:marBottom w:val="0"/>
              <w:divBdr>
                <w:top w:val="none" w:sz="0" w:space="0" w:color="auto"/>
                <w:left w:val="none" w:sz="0" w:space="0" w:color="auto"/>
                <w:bottom w:val="none" w:sz="0" w:space="0" w:color="auto"/>
                <w:right w:val="none" w:sz="0" w:space="0" w:color="auto"/>
              </w:divBdr>
            </w:div>
          </w:divsChild>
        </w:div>
        <w:div w:id="805509191">
          <w:marLeft w:val="0"/>
          <w:marRight w:val="0"/>
          <w:marTop w:val="0"/>
          <w:marBottom w:val="0"/>
          <w:divBdr>
            <w:top w:val="none" w:sz="0" w:space="0" w:color="auto"/>
            <w:left w:val="none" w:sz="0" w:space="0" w:color="auto"/>
            <w:bottom w:val="none" w:sz="0" w:space="0" w:color="auto"/>
            <w:right w:val="none" w:sz="0" w:space="0" w:color="auto"/>
          </w:divBdr>
          <w:divsChild>
            <w:div w:id="68500860">
              <w:marLeft w:val="0"/>
              <w:marRight w:val="0"/>
              <w:marTop w:val="0"/>
              <w:marBottom w:val="0"/>
              <w:divBdr>
                <w:top w:val="none" w:sz="0" w:space="0" w:color="auto"/>
                <w:left w:val="none" w:sz="0" w:space="0" w:color="auto"/>
                <w:bottom w:val="none" w:sz="0" w:space="0" w:color="auto"/>
                <w:right w:val="none" w:sz="0" w:space="0" w:color="auto"/>
              </w:divBdr>
            </w:div>
            <w:div w:id="1642151371">
              <w:marLeft w:val="0"/>
              <w:marRight w:val="0"/>
              <w:marTop w:val="0"/>
              <w:marBottom w:val="0"/>
              <w:divBdr>
                <w:top w:val="none" w:sz="0" w:space="0" w:color="auto"/>
                <w:left w:val="none" w:sz="0" w:space="0" w:color="auto"/>
                <w:bottom w:val="none" w:sz="0" w:space="0" w:color="auto"/>
                <w:right w:val="none" w:sz="0" w:space="0" w:color="auto"/>
              </w:divBdr>
            </w:div>
          </w:divsChild>
        </w:div>
        <w:div w:id="1382092008">
          <w:marLeft w:val="0"/>
          <w:marRight w:val="0"/>
          <w:marTop w:val="0"/>
          <w:marBottom w:val="0"/>
          <w:divBdr>
            <w:top w:val="none" w:sz="0" w:space="0" w:color="auto"/>
            <w:left w:val="none" w:sz="0" w:space="0" w:color="auto"/>
            <w:bottom w:val="none" w:sz="0" w:space="0" w:color="auto"/>
            <w:right w:val="none" w:sz="0" w:space="0" w:color="auto"/>
          </w:divBdr>
          <w:divsChild>
            <w:div w:id="1837572070">
              <w:marLeft w:val="0"/>
              <w:marRight w:val="0"/>
              <w:marTop w:val="0"/>
              <w:marBottom w:val="0"/>
              <w:divBdr>
                <w:top w:val="none" w:sz="0" w:space="0" w:color="auto"/>
                <w:left w:val="none" w:sz="0" w:space="0" w:color="auto"/>
                <w:bottom w:val="none" w:sz="0" w:space="0" w:color="auto"/>
                <w:right w:val="none" w:sz="0" w:space="0" w:color="auto"/>
              </w:divBdr>
            </w:div>
          </w:divsChild>
        </w:div>
        <w:div w:id="45028633">
          <w:marLeft w:val="0"/>
          <w:marRight w:val="0"/>
          <w:marTop w:val="0"/>
          <w:marBottom w:val="0"/>
          <w:divBdr>
            <w:top w:val="none" w:sz="0" w:space="0" w:color="auto"/>
            <w:left w:val="none" w:sz="0" w:space="0" w:color="auto"/>
            <w:bottom w:val="none" w:sz="0" w:space="0" w:color="auto"/>
            <w:right w:val="none" w:sz="0" w:space="0" w:color="auto"/>
          </w:divBdr>
          <w:divsChild>
            <w:div w:id="614168845">
              <w:marLeft w:val="0"/>
              <w:marRight w:val="0"/>
              <w:marTop w:val="0"/>
              <w:marBottom w:val="0"/>
              <w:divBdr>
                <w:top w:val="none" w:sz="0" w:space="0" w:color="auto"/>
                <w:left w:val="none" w:sz="0" w:space="0" w:color="auto"/>
                <w:bottom w:val="none" w:sz="0" w:space="0" w:color="auto"/>
                <w:right w:val="none" w:sz="0" w:space="0" w:color="auto"/>
              </w:divBdr>
            </w:div>
          </w:divsChild>
        </w:div>
        <w:div w:id="2116516248">
          <w:marLeft w:val="0"/>
          <w:marRight w:val="0"/>
          <w:marTop w:val="0"/>
          <w:marBottom w:val="0"/>
          <w:divBdr>
            <w:top w:val="none" w:sz="0" w:space="0" w:color="auto"/>
            <w:left w:val="none" w:sz="0" w:space="0" w:color="auto"/>
            <w:bottom w:val="none" w:sz="0" w:space="0" w:color="auto"/>
            <w:right w:val="none" w:sz="0" w:space="0" w:color="auto"/>
          </w:divBdr>
          <w:divsChild>
            <w:div w:id="2078547775">
              <w:marLeft w:val="0"/>
              <w:marRight w:val="0"/>
              <w:marTop w:val="0"/>
              <w:marBottom w:val="0"/>
              <w:divBdr>
                <w:top w:val="none" w:sz="0" w:space="0" w:color="auto"/>
                <w:left w:val="none" w:sz="0" w:space="0" w:color="auto"/>
                <w:bottom w:val="none" w:sz="0" w:space="0" w:color="auto"/>
                <w:right w:val="none" w:sz="0" w:space="0" w:color="auto"/>
              </w:divBdr>
            </w:div>
            <w:div w:id="1374845510">
              <w:marLeft w:val="0"/>
              <w:marRight w:val="0"/>
              <w:marTop w:val="0"/>
              <w:marBottom w:val="0"/>
              <w:divBdr>
                <w:top w:val="none" w:sz="0" w:space="0" w:color="auto"/>
                <w:left w:val="none" w:sz="0" w:space="0" w:color="auto"/>
                <w:bottom w:val="none" w:sz="0" w:space="0" w:color="auto"/>
                <w:right w:val="none" w:sz="0" w:space="0" w:color="auto"/>
              </w:divBdr>
            </w:div>
          </w:divsChild>
        </w:div>
        <w:div w:id="21832660">
          <w:marLeft w:val="0"/>
          <w:marRight w:val="0"/>
          <w:marTop w:val="0"/>
          <w:marBottom w:val="0"/>
          <w:divBdr>
            <w:top w:val="none" w:sz="0" w:space="0" w:color="auto"/>
            <w:left w:val="none" w:sz="0" w:space="0" w:color="auto"/>
            <w:bottom w:val="none" w:sz="0" w:space="0" w:color="auto"/>
            <w:right w:val="none" w:sz="0" w:space="0" w:color="auto"/>
          </w:divBdr>
          <w:divsChild>
            <w:div w:id="1692216805">
              <w:marLeft w:val="0"/>
              <w:marRight w:val="0"/>
              <w:marTop w:val="0"/>
              <w:marBottom w:val="0"/>
              <w:divBdr>
                <w:top w:val="none" w:sz="0" w:space="0" w:color="auto"/>
                <w:left w:val="none" w:sz="0" w:space="0" w:color="auto"/>
                <w:bottom w:val="none" w:sz="0" w:space="0" w:color="auto"/>
                <w:right w:val="none" w:sz="0" w:space="0" w:color="auto"/>
              </w:divBdr>
            </w:div>
            <w:div w:id="797839167">
              <w:marLeft w:val="0"/>
              <w:marRight w:val="0"/>
              <w:marTop w:val="0"/>
              <w:marBottom w:val="0"/>
              <w:divBdr>
                <w:top w:val="none" w:sz="0" w:space="0" w:color="auto"/>
                <w:left w:val="none" w:sz="0" w:space="0" w:color="auto"/>
                <w:bottom w:val="none" w:sz="0" w:space="0" w:color="auto"/>
                <w:right w:val="none" w:sz="0" w:space="0" w:color="auto"/>
              </w:divBdr>
            </w:div>
          </w:divsChild>
        </w:div>
        <w:div w:id="401106707">
          <w:marLeft w:val="0"/>
          <w:marRight w:val="0"/>
          <w:marTop w:val="0"/>
          <w:marBottom w:val="0"/>
          <w:divBdr>
            <w:top w:val="none" w:sz="0" w:space="0" w:color="auto"/>
            <w:left w:val="none" w:sz="0" w:space="0" w:color="auto"/>
            <w:bottom w:val="none" w:sz="0" w:space="0" w:color="auto"/>
            <w:right w:val="none" w:sz="0" w:space="0" w:color="auto"/>
          </w:divBdr>
          <w:divsChild>
            <w:div w:id="58674328">
              <w:marLeft w:val="0"/>
              <w:marRight w:val="0"/>
              <w:marTop w:val="0"/>
              <w:marBottom w:val="0"/>
              <w:divBdr>
                <w:top w:val="none" w:sz="0" w:space="0" w:color="auto"/>
                <w:left w:val="none" w:sz="0" w:space="0" w:color="auto"/>
                <w:bottom w:val="none" w:sz="0" w:space="0" w:color="auto"/>
                <w:right w:val="none" w:sz="0" w:space="0" w:color="auto"/>
              </w:divBdr>
            </w:div>
            <w:div w:id="254870412">
              <w:marLeft w:val="0"/>
              <w:marRight w:val="0"/>
              <w:marTop w:val="0"/>
              <w:marBottom w:val="0"/>
              <w:divBdr>
                <w:top w:val="none" w:sz="0" w:space="0" w:color="auto"/>
                <w:left w:val="none" w:sz="0" w:space="0" w:color="auto"/>
                <w:bottom w:val="none" w:sz="0" w:space="0" w:color="auto"/>
                <w:right w:val="none" w:sz="0" w:space="0" w:color="auto"/>
              </w:divBdr>
            </w:div>
          </w:divsChild>
        </w:div>
        <w:div w:id="1597178052">
          <w:marLeft w:val="0"/>
          <w:marRight w:val="0"/>
          <w:marTop w:val="0"/>
          <w:marBottom w:val="0"/>
          <w:divBdr>
            <w:top w:val="none" w:sz="0" w:space="0" w:color="auto"/>
            <w:left w:val="none" w:sz="0" w:space="0" w:color="auto"/>
            <w:bottom w:val="none" w:sz="0" w:space="0" w:color="auto"/>
            <w:right w:val="none" w:sz="0" w:space="0" w:color="auto"/>
          </w:divBdr>
          <w:divsChild>
            <w:div w:id="1610163171">
              <w:marLeft w:val="0"/>
              <w:marRight w:val="0"/>
              <w:marTop w:val="0"/>
              <w:marBottom w:val="0"/>
              <w:divBdr>
                <w:top w:val="none" w:sz="0" w:space="0" w:color="auto"/>
                <w:left w:val="none" w:sz="0" w:space="0" w:color="auto"/>
                <w:bottom w:val="none" w:sz="0" w:space="0" w:color="auto"/>
                <w:right w:val="none" w:sz="0" w:space="0" w:color="auto"/>
              </w:divBdr>
            </w:div>
          </w:divsChild>
        </w:div>
        <w:div w:id="1306396594">
          <w:marLeft w:val="0"/>
          <w:marRight w:val="0"/>
          <w:marTop w:val="0"/>
          <w:marBottom w:val="0"/>
          <w:divBdr>
            <w:top w:val="none" w:sz="0" w:space="0" w:color="auto"/>
            <w:left w:val="none" w:sz="0" w:space="0" w:color="auto"/>
            <w:bottom w:val="none" w:sz="0" w:space="0" w:color="auto"/>
            <w:right w:val="none" w:sz="0" w:space="0" w:color="auto"/>
          </w:divBdr>
          <w:divsChild>
            <w:div w:id="1521699025">
              <w:marLeft w:val="0"/>
              <w:marRight w:val="0"/>
              <w:marTop w:val="0"/>
              <w:marBottom w:val="0"/>
              <w:divBdr>
                <w:top w:val="none" w:sz="0" w:space="0" w:color="auto"/>
                <w:left w:val="none" w:sz="0" w:space="0" w:color="auto"/>
                <w:bottom w:val="none" w:sz="0" w:space="0" w:color="auto"/>
                <w:right w:val="none" w:sz="0" w:space="0" w:color="auto"/>
              </w:divBdr>
            </w:div>
            <w:div w:id="590092686">
              <w:marLeft w:val="0"/>
              <w:marRight w:val="0"/>
              <w:marTop w:val="0"/>
              <w:marBottom w:val="0"/>
              <w:divBdr>
                <w:top w:val="none" w:sz="0" w:space="0" w:color="auto"/>
                <w:left w:val="none" w:sz="0" w:space="0" w:color="auto"/>
                <w:bottom w:val="none" w:sz="0" w:space="0" w:color="auto"/>
                <w:right w:val="none" w:sz="0" w:space="0" w:color="auto"/>
              </w:divBdr>
            </w:div>
            <w:div w:id="1899658327">
              <w:marLeft w:val="0"/>
              <w:marRight w:val="0"/>
              <w:marTop w:val="0"/>
              <w:marBottom w:val="0"/>
              <w:divBdr>
                <w:top w:val="none" w:sz="0" w:space="0" w:color="auto"/>
                <w:left w:val="none" w:sz="0" w:space="0" w:color="auto"/>
                <w:bottom w:val="none" w:sz="0" w:space="0" w:color="auto"/>
                <w:right w:val="none" w:sz="0" w:space="0" w:color="auto"/>
              </w:divBdr>
            </w:div>
          </w:divsChild>
        </w:div>
        <w:div w:id="211617503">
          <w:marLeft w:val="0"/>
          <w:marRight w:val="0"/>
          <w:marTop w:val="0"/>
          <w:marBottom w:val="0"/>
          <w:divBdr>
            <w:top w:val="none" w:sz="0" w:space="0" w:color="auto"/>
            <w:left w:val="none" w:sz="0" w:space="0" w:color="auto"/>
            <w:bottom w:val="none" w:sz="0" w:space="0" w:color="auto"/>
            <w:right w:val="none" w:sz="0" w:space="0" w:color="auto"/>
          </w:divBdr>
          <w:divsChild>
            <w:div w:id="1069687891">
              <w:marLeft w:val="0"/>
              <w:marRight w:val="0"/>
              <w:marTop w:val="0"/>
              <w:marBottom w:val="0"/>
              <w:divBdr>
                <w:top w:val="none" w:sz="0" w:space="0" w:color="auto"/>
                <w:left w:val="none" w:sz="0" w:space="0" w:color="auto"/>
                <w:bottom w:val="none" w:sz="0" w:space="0" w:color="auto"/>
                <w:right w:val="none" w:sz="0" w:space="0" w:color="auto"/>
              </w:divBdr>
            </w:div>
            <w:div w:id="589461379">
              <w:marLeft w:val="0"/>
              <w:marRight w:val="0"/>
              <w:marTop w:val="0"/>
              <w:marBottom w:val="0"/>
              <w:divBdr>
                <w:top w:val="none" w:sz="0" w:space="0" w:color="auto"/>
                <w:left w:val="none" w:sz="0" w:space="0" w:color="auto"/>
                <w:bottom w:val="none" w:sz="0" w:space="0" w:color="auto"/>
                <w:right w:val="none" w:sz="0" w:space="0" w:color="auto"/>
              </w:divBdr>
            </w:div>
          </w:divsChild>
        </w:div>
        <w:div w:id="280377589">
          <w:marLeft w:val="0"/>
          <w:marRight w:val="0"/>
          <w:marTop w:val="0"/>
          <w:marBottom w:val="0"/>
          <w:divBdr>
            <w:top w:val="none" w:sz="0" w:space="0" w:color="auto"/>
            <w:left w:val="none" w:sz="0" w:space="0" w:color="auto"/>
            <w:bottom w:val="none" w:sz="0" w:space="0" w:color="auto"/>
            <w:right w:val="none" w:sz="0" w:space="0" w:color="auto"/>
          </w:divBdr>
          <w:divsChild>
            <w:div w:id="856895595">
              <w:marLeft w:val="0"/>
              <w:marRight w:val="0"/>
              <w:marTop w:val="0"/>
              <w:marBottom w:val="0"/>
              <w:divBdr>
                <w:top w:val="none" w:sz="0" w:space="0" w:color="auto"/>
                <w:left w:val="none" w:sz="0" w:space="0" w:color="auto"/>
                <w:bottom w:val="none" w:sz="0" w:space="0" w:color="auto"/>
                <w:right w:val="none" w:sz="0" w:space="0" w:color="auto"/>
              </w:divBdr>
            </w:div>
            <w:div w:id="340134032">
              <w:marLeft w:val="0"/>
              <w:marRight w:val="0"/>
              <w:marTop w:val="0"/>
              <w:marBottom w:val="0"/>
              <w:divBdr>
                <w:top w:val="none" w:sz="0" w:space="0" w:color="auto"/>
                <w:left w:val="none" w:sz="0" w:space="0" w:color="auto"/>
                <w:bottom w:val="none" w:sz="0" w:space="0" w:color="auto"/>
                <w:right w:val="none" w:sz="0" w:space="0" w:color="auto"/>
              </w:divBdr>
            </w:div>
            <w:div w:id="2002075862">
              <w:marLeft w:val="0"/>
              <w:marRight w:val="0"/>
              <w:marTop w:val="0"/>
              <w:marBottom w:val="0"/>
              <w:divBdr>
                <w:top w:val="none" w:sz="0" w:space="0" w:color="auto"/>
                <w:left w:val="none" w:sz="0" w:space="0" w:color="auto"/>
                <w:bottom w:val="none" w:sz="0" w:space="0" w:color="auto"/>
                <w:right w:val="none" w:sz="0" w:space="0" w:color="auto"/>
              </w:divBdr>
            </w:div>
            <w:div w:id="2040163453">
              <w:marLeft w:val="0"/>
              <w:marRight w:val="0"/>
              <w:marTop w:val="0"/>
              <w:marBottom w:val="0"/>
              <w:divBdr>
                <w:top w:val="none" w:sz="0" w:space="0" w:color="auto"/>
                <w:left w:val="none" w:sz="0" w:space="0" w:color="auto"/>
                <w:bottom w:val="none" w:sz="0" w:space="0" w:color="auto"/>
                <w:right w:val="none" w:sz="0" w:space="0" w:color="auto"/>
              </w:divBdr>
            </w:div>
            <w:div w:id="350105972">
              <w:marLeft w:val="0"/>
              <w:marRight w:val="0"/>
              <w:marTop w:val="0"/>
              <w:marBottom w:val="0"/>
              <w:divBdr>
                <w:top w:val="none" w:sz="0" w:space="0" w:color="auto"/>
                <w:left w:val="none" w:sz="0" w:space="0" w:color="auto"/>
                <w:bottom w:val="none" w:sz="0" w:space="0" w:color="auto"/>
                <w:right w:val="none" w:sz="0" w:space="0" w:color="auto"/>
              </w:divBdr>
            </w:div>
            <w:div w:id="1103919751">
              <w:marLeft w:val="0"/>
              <w:marRight w:val="0"/>
              <w:marTop w:val="0"/>
              <w:marBottom w:val="0"/>
              <w:divBdr>
                <w:top w:val="none" w:sz="0" w:space="0" w:color="auto"/>
                <w:left w:val="none" w:sz="0" w:space="0" w:color="auto"/>
                <w:bottom w:val="none" w:sz="0" w:space="0" w:color="auto"/>
                <w:right w:val="none" w:sz="0" w:space="0" w:color="auto"/>
              </w:divBdr>
            </w:div>
            <w:div w:id="1139616108">
              <w:marLeft w:val="0"/>
              <w:marRight w:val="0"/>
              <w:marTop w:val="0"/>
              <w:marBottom w:val="0"/>
              <w:divBdr>
                <w:top w:val="none" w:sz="0" w:space="0" w:color="auto"/>
                <w:left w:val="none" w:sz="0" w:space="0" w:color="auto"/>
                <w:bottom w:val="none" w:sz="0" w:space="0" w:color="auto"/>
                <w:right w:val="none" w:sz="0" w:space="0" w:color="auto"/>
              </w:divBdr>
            </w:div>
            <w:div w:id="448596679">
              <w:marLeft w:val="0"/>
              <w:marRight w:val="0"/>
              <w:marTop w:val="0"/>
              <w:marBottom w:val="0"/>
              <w:divBdr>
                <w:top w:val="none" w:sz="0" w:space="0" w:color="auto"/>
                <w:left w:val="none" w:sz="0" w:space="0" w:color="auto"/>
                <w:bottom w:val="none" w:sz="0" w:space="0" w:color="auto"/>
                <w:right w:val="none" w:sz="0" w:space="0" w:color="auto"/>
              </w:divBdr>
            </w:div>
          </w:divsChild>
        </w:div>
        <w:div w:id="250048949">
          <w:marLeft w:val="0"/>
          <w:marRight w:val="0"/>
          <w:marTop w:val="0"/>
          <w:marBottom w:val="0"/>
          <w:divBdr>
            <w:top w:val="none" w:sz="0" w:space="0" w:color="auto"/>
            <w:left w:val="none" w:sz="0" w:space="0" w:color="auto"/>
            <w:bottom w:val="none" w:sz="0" w:space="0" w:color="auto"/>
            <w:right w:val="none" w:sz="0" w:space="0" w:color="auto"/>
          </w:divBdr>
          <w:divsChild>
            <w:div w:id="408961132">
              <w:marLeft w:val="0"/>
              <w:marRight w:val="0"/>
              <w:marTop w:val="0"/>
              <w:marBottom w:val="0"/>
              <w:divBdr>
                <w:top w:val="none" w:sz="0" w:space="0" w:color="auto"/>
                <w:left w:val="none" w:sz="0" w:space="0" w:color="auto"/>
                <w:bottom w:val="none" w:sz="0" w:space="0" w:color="auto"/>
                <w:right w:val="none" w:sz="0" w:space="0" w:color="auto"/>
              </w:divBdr>
            </w:div>
          </w:divsChild>
        </w:div>
        <w:div w:id="1792239250">
          <w:marLeft w:val="0"/>
          <w:marRight w:val="0"/>
          <w:marTop w:val="0"/>
          <w:marBottom w:val="0"/>
          <w:divBdr>
            <w:top w:val="none" w:sz="0" w:space="0" w:color="auto"/>
            <w:left w:val="none" w:sz="0" w:space="0" w:color="auto"/>
            <w:bottom w:val="none" w:sz="0" w:space="0" w:color="auto"/>
            <w:right w:val="none" w:sz="0" w:space="0" w:color="auto"/>
          </w:divBdr>
          <w:divsChild>
            <w:div w:id="1718503881">
              <w:marLeft w:val="0"/>
              <w:marRight w:val="0"/>
              <w:marTop w:val="0"/>
              <w:marBottom w:val="0"/>
              <w:divBdr>
                <w:top w:val="none" w:sz="0" w:space="0" w:color="auto"/>
                <w:left w:val="none" w:sz="0" w:space="0" w:color="auto"/>
                <w:bottom w:val="none" w:sz="0" w:space="0" w:color="auto"/>
                <w:right w:val="none" w:sz="0" w:space="0" w:color="auto"/>
              </w:divBdr>
            </w:div>
            <w:div w:id="916982617">
              <w:marLeft w:val="0"/>
              <w:marRight w:val="0"/>
              <w:marTop w:val="0"/>
              <w:marBottom w:val="0"/>
              <w:divBdr>
                <w:top w:val="none" w:sz="0" w:space="0" w:color="auto"/>
                <w:left w:val="none" w:sz="0" w:space="0" w:color="auto"/>
                <w:bottom w:val="none" w:sz="0" w:space="0" w:color="auto"/>
                <w:right w:val="none" w:sz="0" w:space="0" w:color="auto"/>
              </w:divBdr>
            </w:div>
          </w:divsChild>
        </w:div>
        <w:div w:id="444812869">
          <w:marLeft w:val="0"/>
          <w:marRight w:val="0"/>
          <w:marTop w:val="0"/>
          <w:marBottom w:val="0"/>
          <w:divBdr>
            <w:top w:val="none" w:sz="0" w:space="0" w:color="auto"/>
            <w:left w:val="none" w:sz="0" w:space="0" w:color="auto"/>
            <w:bottom w:val="none" w:sz="0" w:space="0" w:color="auto"/>
            <w:right w:val="none" w:sz="0" w:space="0" w:color="auto"/>
          </w:divBdr>
          <w:divsChild>
            <w:div w:id="587925524">
              <w:marLeft w:val="0"/>
              <w:marRight w:val="0"/>
              <w:marTop w:val="0"/>
              <w:marBottom w:val="0"/>
              <w:divBdr>
                <w:top w:val="none" w:sz="0" w:space="0" w:color="auto"/>
                <w:left w:val="none" w:sz="0" w:space="0" w:color="auto"/>
                <w:bottom w:val="none" w:sz="0" w:space="0" w:color="auto"/>
                <w:right w:val="none" w:sz="0" w:space="0" w:color="auto"/>
              </w:divBdr>
            </w:div>
            <w:div w:id="2014799646">
              <w:marLeft w:val="0"/>
              <w:marRight w:val="0"/>
              <w:marTop w:val="0"/>
              <w:marBottom w:val="0"/>
              <w:divBdr>
                <w:top w:val="none" w:sz="0" w:space="0" w:color="auto"/>
                <w:left w:val="none" w:sz="0" w:space="0" w:color="auto"/>
                <w:bottom w:val="none" w:sz="0" w:space="0" w:color="auto"/>
                <w:right w:val="none" w:sz="0" w:space="0" w:color="auto"/>
              </w:divBdr>
            </w:div>
          </w:divsChild>
        </w:div>
        <w:div w:id="1493445862">
          <w:marLeft w:val="0"/>
          <w:marRight w:val="0"/>
          <w:marTop w:val="0"/>
          <w:marBottom w:val="0"/>
          <w:divBdr>
            <w:top w:val="none" w:sz="0" w:space="0" w:color="auto"/>
            <w:left w:val="none" w:sz="0" w:space="0" w:color="auto"/>
            <w:bottom w:val="none" w:sz="0" w:space="0" w:color="auto"/>
            <w:right w:val="none" w:sz="0" w:space="0" w:color="auto"/>
          </w:divBdr>
          <w:divsChild>
            <w:div w:id="1014041344">
              <w:marLeft w:val="0"/>
              <w:marRight w:val="0"/>
              <w:marTop w:val="0"/>
              <w:marBottom w:val="0"/>
              <w:divBdr>
                <w:top w:val="none" w:sz="0" w:space="0" w:color="auto"/>
                <w:left w:val="none" w:sz="0" w:space="0" w:color="auto"/>
                <w:bottom w:val="none" w:sz="0" w:space="0" w:color="auto"/>
                <w:right w:val="none" w:sz="0" w:space="0" w:color="auto"/>
              </w:divBdr>
            </w:div>
            <w:div w:id="426076500">
              <w:marLeft w:val="0"/>
              <w:marRight w:val="0"/>
              <w:marTop w:val="0"/>
              <w:marBottom w:val="0"/>
              <w:divBdr>
                <w:top w:val="none" w:sz="0" w:space="0" w:color="auto"/>
                <w:left w:val="none" w:sz="0" w:space="0" w:color="auto"/>
                <w:bottom w:val="none" w:sz="0" w:space="0" w:color="auto"/>
                <w:right w:val="none" w:sz="0" w:space="0" w:color="auto"/>
              </w:divBdr>
            </w:div>
          </w:divsChild>
        </w:div>
        <w:div w:id="860052067">
          <w:marLeft w:val="0"/>
          <w:marRight w:val="0"/>
          <w:marTop w:val="0"/>
          <w:marBottom w:val="0"/>
          <w:divBdr>
            <w:top w:val="none" w:sz="0" w:space="0" w:color="auto"/>
            <w:left w:val="none" w:sz="0" w:space="0" w:color="auto"/>
            <w:bottom w:val="none" w:sz="0" w:space="0" w:color="auto"/>
            <w:right w:val="none" w:sz="0" w:space="0" w:color="auto"/>
          </w:divBdr>
          <w:divsChild>
            <w:div w:id="290946218">
              <w:marLeft w:val="0"/>
              <w:marRight w:val="0"/>
              <w:marTop w:val="0"/>
              <w:marBottom w:val="0"/>
              <w:divBdr>
                <w:top w:val="none" w:sz="0" w:space="0" w:color="auto"/>
                <w:left w:val="none" w:sz="0" w:space="0" w:color="auto"/>
                <w:bottom w:val="none" w:sz="0" w:space="0" w:color="auto"/>
                <w:right w:val="none" w:sz="0" w:space="0" w:color="auto"/>
              </w:divBdr>
            </w:div>
          </w:divsChild>
        </w:div>
        <w:div w:id="1762411599">
          <w:marLeft w:val="0"/>
          <w:marRight w:val="0"/>
          <w:marTop w:val="0"/>
          <w:marBottom w:val="0"/>
          <w:divBdr>
            <w:top w:val="none" w:sz="0" w:space="0" w:color="auto"/>
            <w:left w:val="none" w:sz="0" w:space="0" w:color="auto"/>
            <w:bottom w:val="none" w:sz="0" w:space="0" w:color="auto"/>
            <w:right w:val="none" w:sz="0" w:space="0" w:color="auto"/>
          </w:divBdr>
          <w:divsChild>
            <w:div w:id="1032654458">
              <w:marLeft w:val="0"/>
              <w:marRight w:val="0"/>
              <w:marTop w:val="0"/>
              <w:marBottom w:val="0"/>
              <w:divBdr>
                <w:top w:val="none" w:sz="0" w:space="0" w:color="auto"/>
                <w:left w:val="none" w:sz="0" w:space="0" w:color="auto"/>
                <w:bottom w:val="none" w:sz="0" w:space="0" w:color="auto"/>
                <w:right w:val="none" w:sz="0" w:space="0" w:color="auto"/>
              </w:divBdr>
            </w:div>
            <w:div w:id="2002662719">
              <w:marLeft w:val="0"/>
              <w:marRight w:val="0"/>
              <w:marTop w:val="0"/>
              <w:marBottom w:val="0"/>
              <w:divBdr>
                <w:top w:val="none" w:sz="0" w:space="0" w:color="auto"/>
                <w:left w:val="none" w:sz="0" w:space="0" w:color="auto"/>
                <w:bottom w:val="none" w:sz="0" w:space="0" w:color="auto"/>
                <w:right w:val="none" w:sz="0" w:space="0" w:color="auto"/>
              </w:divBdr>
            </w:div>
            <w:div w:id="1539782929">
              <w:marLeft w:val="0"/>
              <w:marRight w:val="0"/>
              <w:marTop w:val="0"/>
              <w:marBottom w:val="0"/>
              <w:divBdr>
                <w:top w:val="none" w:sz="0" w:space="0" w:color="auto"/>
                <w:left w:val="none" w:sz="0" w:space="0" w:color="auto"/>
                <w:bottom w:val="none" w:sz="0" w:space="0" w:color="auto"/>
                <w:right w:val="none" w:sz="0" w:space="0" w:color="auto"/>
              </w:divBdr>
            </w:div>
            <w:div w:id="1595354529">
              <w:marLeft w:val="0"/>
              <w:marRight w:val="0"/>
              <w:marTop w:val="0"/>
              <w:marBottom w:val="0"/>
              <w:divBdr>
                <w:top w:val="none" w:sz="0" w:space="0" w:color="auto"/>
                <w:left w:val="none" w:sz="0" w:space="0" w:color="auto"/>
                <w:bottom w:val="none" w:sz="0" w:space="0" w:color="auto"/>
                <w:right w:val="none" w:sz="0" w:space="0" w:color="auto"/>
              </w:divBdr>
            </w:div>
            <w:div w:id="436949625">
              <w:marLeft w:val="0"/>
              <w:marRight w:val="0"/>
              <w:marTop w:val="0"/>
              <w:marBottom w:val="0"/>
              <w:divBdr>
                <w:top w:val="none" w:sz="0" w:space="0" w:color="auto"/>
                <w:left w:val="none" w:sz="0" w:space="0" w:color="auto"/>
                <w:bottom w:val="none" w:sz="0" w:space="0" w:color="auto"/>
                <w:right w:val="none" w:sz="0" w:space="0" w:color="auto"/>
              </w:divBdr>
            </w:div>
            <w:div w:id="131482625">
              <w:marLeft w:val="0"/>
              <w:marRight w:val="0"/>
              <w:marTop w:val="0"/>
              <w:marBottom w:val="0"/>
              <w:divBdr>
                <w:top w:val="none" w:sz="0" w:space="0" w:color="auto"/>
                <w:left w:val="none" w:sz="0" w:space="0" w:color="auto"/>
                <w:bottom w:val="none" w:sz="0" w:space="0" w:color="auto"/>
                <w:right w:val="none" w:sz="0" w:space="0" w:color="auto"/>
              </w:divBdr>
            </w:div>
            <w:div w:id="1746217547">
              <w:marLeft w:val="0"/>
              <w:marRight w:val="0"/>
              <w:marTop w:val="0"/>
              <w:marBottom w:val="0"/>
              <w:divBdr>
                <w:top w:val="none" w:sz="0" w:space="0" w:color="auto"/>
                <w:left w:val="none" w:sz="0" w:space="0" w:color="auto"/>
                <w:bottom w:val="none" w:sz="0" w:space="0" w:color="auto"/>
                <w:right w:val="none" w:sz="0" w:space="0" w:color="auto"/>
              </w:divBdr>
            </w:div>
            <w:div w:id="552235631">
              <w:marLeft w:val="0"/>
              <w:marRight w:val="0"/>
              <w:marTop w:val="0"/>
              <w:marBottom w:val="0"/>
              <w:divBdr>
                <w:top w:val="none" w:sz="0" w:space="0" w:color="auto"/>
                <w:left w:val="none" w:sz="0" w:space="0" w:color="auto"/>
                <w:bottom w:val="none" w:sz="0" w:space="0" w:color="auto"/>
                <w:right w:val="none" w:sz="0" w:space="0" w:color="auto"/>
              </w:divBdr>
            </w:div>
            <w:div w:id="692924251">
              <w:marLeft w:val="0"/>
              <w:marRight w:val="0"/>
              <w:marTop w:val="0"/>
              <w:marBottom w:val="0"/>
              <w:divBdr>
                <w:top w:val="none" w:sz="0" w:space="0" w:color="auto"/>
                <w:left w:val="none" w:sz="0" w:space="0" w:color="auto"/>
                <w:bottom w:val="none" w:sz="0" w:space="0" w:color="auto"/>
                <w:right w:val="none" w:sz="0" w:space="0" w:color="auto"/>
              </w:divBdr>
            </w:div>
            <w:div w:id="1211380089">
              <w:marLeft w:val="0"/>
              <w:marRight w:val="0"/>
              <w:marTop w:val="0"/>
              <w:marBottom w:val="0"/>
              <w:divBdr>
                <w:top w:val="none" w:sz="0" w:space="0" w:color="auto"/>
                <w:left w:val="none" w:sz="0" w:space="0" w:color="auto"/>
                <w:bottom w:val="none" w:sz="0" w:space="0" w:color="auto"/>
                <w:right w:val="none" w:sz="0" w:space="0" w:color="auto"/>
              </w:divBdr>
            </w:div>
            <w:div w:id="269973430">
              <w:marLeft w:val="0"/>
              <w:marRight w:val="0"/>
              <w:marTop w:val="0"/>
              <w:marBottom w:val="0"/>
              <w:divBdr>
                <w:top w:val="none" w:sz="0" w:space="0" w:color="auto"/>
                <w:left w:val="none" w:sz="0" w:space="0" w:color="auto"/>
                <w:bottom w:val="none" w:sz="0" w:space="0" w:color="auto"/>
                <w:right w:val="none" w:sz="0" w:space="0" w:color="auto"/>
              </w:divBdr>
            </w:div>
            <w:div w:id="909929000">
              <w:marLeft w:val="0"/>
              <w:marRight w:val="0"/>
              <w:marTop w:val="0"/>
              <w:marBottom w:val="0"/>
              <w:divBdr>
                <w:top w:val="none" w:sz="0" w:space="0" w:color="auto"/>
                <w:left w:val="none" w:sz="0" w:space="0" w:color="auto"/>
                <w:bottom w:val="none" w:sz="0" w:space="0" w:color="auto"/>
                <w:right w:val="none" w:sz="0" w:space="0" w:color="auto"/>
              </w:divBdr>
            </w:div>
            <w:div w:id="535241005">
              <w:marLeft w:val="0"/>
              <w:marRight w:val="0"/>
              <w:marTop w:val="0"/>
              <w:marBottom w:val="0"/>
              <w:divBdr>
                <w:top w:val="none" w:sz="0" w:space="0" w:color="auto"/>
                <w:left w:val="none" w:sz="0" w:space="0" w:color="auto"/>
                <w:bottom w:val="none" w:sz="0" w:space="0" w:color="auto"/>
                <w:right w:val="none" w:sz="0" w:space="0" w:color="auto"/>
              </w:divBdr>
            </w:div>
            <w:div w:id="1522208492">
              <w:marLeft w:val="0"/>
              <w:marRight w:val="0"/>
              <w:marTop w:val="0"/>
              <w:marBottom w:val="0"/>
              <w:divBdr>
                <w:top w:val="none" w:sz="0" w:space="0" w:color="auto"/>
                <w:left w:val="none" w:sz="0" w:space="0" w:color="auto"/>
                <w:bottom w:val="none" w:sz="0" w:space="0" w:color="auto"/>
                <w:right w:val="none" w:sz="0" w:space="0" w:color="auto"/>
              </w:divBdr>
            </w:div>
            <w:div w:id="30809566">
              <w:marLeft w:val="0"/>
              <w:marRight w:val="0"/>
              <w:marTop w:val="0"/>
              <w:marBottom w:val="0"/>
              <w:divBdr>
                <w:top w:val="none" w:sz="0" w:space="0" w:color="auto"/>
                <w:left w:val="none" w:sz="0" w:space="0" w:color="auto"/>
                <w:bottom w:val="none" w:sz="0" w:space="0" w:color="auto"/>
                <w:right w:val="none" w:sz="0" w:space="0" w:color="auto"/>
              </w:divBdr>
            </w:div>
          </w:divsChild>
        </w:div>
        <w:div w:id="7145936">
          <w:marLeft w:val="0"/>
          <w:marRight w:val="0"/>
          <w:marTop w:val="0"/>
          <w:marBottom w:val="0"/>
          <w:divBdr>
            <w:top w:val="none" w:sz="0" w:space="0" w:color="auto"/>
            <w:left w:val="none" w:sz="0" w:space="0" w:color="auto"/>
            <w:bottom w:val="none" w:sz="0" w:space="0" w:color="auto"/>
            <w:right w:val="none" w:sz="0" w:space="0" w:color="auto"/>
          </w:divBdr>
          <w:divsChild>
            <w:div w:id="600648310">
              <w:marLeft w:val="0"/>
              <w:marRight w:val="0"/>
              <w:marTop w:val="0"/>
              <w:marBottom w:val="0"/>
              <w:divBdr>
                <w:top w:val="none" w:sz="0" w:space="0" w:color="auto"/>
                <w:left w:val="none" w:sz="0" w:space="0" w:color="auto"/>
                <w:bottom w:val="none" w:sz="0" w:space="0" w:color="auto"/>
                <w:right w:val="none" w:sz="0" w:space="0" w:color="auto"/>
              </w:divBdr>
            </w:div>
            <w:div w:id="5402437">
              <w:marLeft w:val="0"/>
              <w:marRight w:val="0"/>
              <w:marTop w:val="0"/>
              <w:marBottom w:val="0"/>
              <w:divBdr>
                <w:top w:val="none" w:sz="0" w:space="0" w:color="auto"/>
                <w:left w:val="none" w:sz="0" w:space="0" w:color="auto"/>
                <w:bottom w:val="none" w:sz="0" w:space="0" w:color="auto"/>
                <w:right w:val="none" w:sz="0" w:space="0" w:color="auto"/>
              </w:divBdr>
            </w:div>
            <w:div w:id="1560936605">
              <w:marLeft w:val="0"/>
              <w:marRight w:val="0"/>
              <w:marTop w:val="0"/>
              <w:marBottom w:val="0"/>
              <w:divBdr>
                <w:top w:val="none" w:sz="0" w:space="0" w:color="auto"/>
                <w:left w:val="none" w:sz="0" w:space="0" w:color="auto"/>
                <w:bottom w:val="none" w:sz="0" w:space="0" w:color="auto"/>
                <w:right w:val="none" w:sz="0" w:space="0" w:color="auto"/>
              </w:divBdr>
            </w:div>
          </w:divsChild>
        </w:div>
        <w:div w:id="1051688733">
          <w:marLeft w:val="0"/>
          <w:marRight w:val="0"/>
          <w:marTop w:val="0"/>
          <w:marBottom w:val="0"/>
          <w:divBdr>
            <w:top w:val="none" w:sz="0" w:space="0" w:color="auto"/>
            <w:left w:val="none" w:sz="0" w:space="0" w:color="auto"/>
            <w:bottom w:val="none" w:sz="0" w:space="0" w:color="auto"/>
            <w:right w:val="none" w:sz="0" w:space="0" w:color="auto"/>
          </w:divBdr>
          <w:divsChild>
            <w:div w:id="1864393475">
              <w:marLeft w:val="0"/>
              <w:marRight w:val="0"/>
              <w:marTop w:val="0"/>
              <w:marBottom w:val="0"/>
              <w:divBdr>
                <w:top w:val="none" w:sz="0" w:space="0" w:color="auto"/>
                <w:left w:val="none" w:sz="0" w:space="0" w:color="auto"/>
                <w:bottom w:val="none" w:sz="0" w:space="0" w:color="auto"/>
                <w:right w:val="none" w:sz="0" w:space="0" w:color="auto"/>
              </w:divBdr>
            </w:div>
            <w:div w:id="269431206">
              <w:marLeft w:val="0"/>
              <w:marRight w:val="0"/>
              <w:marTop w:val="0"/>
              <w:marBottom w:val="0"/>
              <w:divBdr>
                <w:top w:val="none" w:sz="0" w:space="0" w:color="auto"/>
                <w:left w:val="none" w:sz="0" w:space="0" w:color="auto"/>
                <w:bottom w:val="none" w:sz="0" w:space="0" w:color="auto"/>
                <w:right w:val="none" w:sz="0" w:space="0" w:color="auto"/>
              </w:divBdr>
            </w:div>
            <w:div w:id="1300307955">
              <w:marLeft w:val="0"/>
              <w:marRight w:val="0"/>
              <w:marTop w:val="0"/>
              <w:marBottom w:val="0"/>
              <w:divBdr>
                <w:top w:val="none" w:sz="0" w:space="0" w:color="auto"/>
                <w:left w:val="none" w:sz="0" w:space="0" w:color="auto"/>
                <w:bottom w:val="none" w:sz="0" w:space="0" w:color="auto"/>
                <w:right w:val="none" w:sz="0" w:space="0" w:color="auto"/>
              </w:divBdr>
            </w:div>
            <w:div w:id="1229463499">
              <w:marLeft w:val="0"/>
              <w:marRight w:val="0"/>
              <w:marTop w:val="0"/>
              <w:marBottom w:val="0"/>
              <w:divBdr>
                <w:top w:val="none" w:sz="0" w:space="0" w:color="auto"/>
                <w:left w:val="none" w:sz="0" w:space="0" w:color="auto"/>
                <w:bottom w:val="none" w:sz="0" w:space="0" w:color="auto"/>
                <w:right w:val="none" w:sz="0" w:space="0" w:color="auto"/>
              </w:divBdr>
            </w:div>
            <w:div w:id="954335957">
              <w:marLeft w:val="0"/>
              <w:marRight w:val="0"/>
              <w:marTop w:val="0"/>
              <w:marBottom w:val="0"/>
              <w:divBdr>
                <w:top w:val="none" w:sz="0" w:space="0" w:color="auto"/>
                <w:left w:val="none" w:sz="0" w:space="0" w:color="auto"/>
                <w:bottom w:val="none" w:sz="0" w:space="0" w:color="auto"/>
                <w:right w:val="none" w:sz="0" w:space="0" w:color="auto"/>
              </w:divBdr>
            </w:div>
            <w:div w:id="558054538">
              <w:marLeft w:val="0"/>
              <w:marRight w:val="0"/>
              <w:marTop w:val="0"/>
              <w:marBottom w:val="0"/>
              <w:divBdr>
                <w:top w:val="none" w:sz="0" w:space="0" w:color="auto"/>
                <w:left w:val="none" w:sz="0" w:space="0" w:color="auto"/>
                <w:bottom w:val="none" w:sz="0" w:space="0" w:color="auto"/>
                <w:right w:val="none" w:sz="0" w:space="0" w:color="auto"/>
              </w:divBdr>
            </w:div>
            <w:div w:id="453905604">
              <w:marLeft w:val="0"/>
              <w:marRight w:val="0"/>
              <w:marTop w:val="0"/>
              <w:marBottom w:val="0"/>
              <w:divBdr>
                <w:top w:val="none" w:sz="0" w:space="0" w:color="auto"/>
                <w:left w:val="none" w:sz="0" w:space="0" w:color="auto"/>
                <w:bottom w:val="none" w:sz="0" w:space="0" w:color="auto"/>
                <w:right w:val="none" w:sz="0" w:space="0" w:color="auto"/>
              </w:divBdr>
            </w:div>
            <w:div w:id="1050492678">
              <w:marLeft w:val="0"/>
              <w:marRight w:val="0"/>
              <w:marTop w:val="0"/>
              <w:marBottom w:val="0"/>
              <w:divBdr>
                <w:top w:val="none" w:sz="0" w:space="0" w:color="auto"/>
                <w:left w:val="none" w:sz="0" w:space="0" w:color="auto"/>
                <w:bottom w:val="none" w:sz="0" w:space="0" w:color="auto"/>
                <w:right w:val="none" w:sz="0" w:space="0" w:color="auto"/>
              </w:divBdr>
            </w:div>
            <w:div w:id="1957978563">
              <w:marLeft w:val="0"/>
              <w:marRight w:val="0"/>
              <w:marTop w:val="0"/>
              <w:marBottom w:val="0"/>
              <w:divBdr>
                <w:top w:val="none" w:sz="0" w:space="0" w:color="auto"/>
                <w:left w:val="none" w:sz="0" w:space="0" w:color="auto"/>
                <w:bottom w:val="none" w:sz="0" w:space="0" w:color="auto"/>
                <w:right w:val="none" w:sz="0" w:space="0" w:color="auto"/>
              </w:divBdr>
            </w:div>
            <w:div w:id="351958658">
              <w:marLeft w:val="0"/>
              <w:marRight w:val="0"/>
              <w:marTop w:val="0"/>
              <w:marBottom w:val="0"/>
              <w:divBdr>
                <w:top w:val="none" w:sz="0" w:space="0" w:color="auto"/>
                <w:left w:val="none" w:sz="0" w:space="0" w:color="auto"/>
                <w:bottom w:val="none" w:sz="0" w:space="0" w:color="auto"/>
                <w:right w:val="none" w:sz="0" w:space="0" w:color="auto"/>
              </w:divBdr>
            </w:div>
            <w:div w:id="2113819155">
              <w:marLeft w:val="0"/>
              <w:marRight w:val="0"/>
              <w:marTop w:val="0"/>
              <w:marBottom w:val="0"/>
              <w:divBdr>
                <w:top w:val="none" w:sz="0" w:space="0" w:color="auto"/>
                <w:left w:val="none" w:sz="0" w:space="0" w:color="auto"/>
                <w:bottom w:val="none" w:sz="0" w:space="0" w:color="auto"/>
                <w:right w:val="none" w:sz="0" w:space="0" w:color="auto"/>
              </w:divBdr>
            </w:div>
            <w:div w:id="1383403606">
              <w:marLeft w:val="0"/>
              <w:marRight w:val="0"/>
              <w:marTop w:val="0"/>
              <w:marBottom w:val="0"/>
              <w:divBdr>
                <w:top w:val="none" w:sz="0" w:space="0" w:color="auto"/>
                <w:left w:val="none" w:sz="0" w:space="0" w:color="auto"/>
                <w:bottom w:val="none" w:sz="0" w:space="0" w:color="auto"/>
                <w:right w:val="none" w:sz="0" w:space="0" w:color="auto"/>
              </w:divBdr>
            </w:div>
            <w:div w:id="1023018089">
              <w:marLeft w:val="0"/>
              <w:marRight w:val="0"/>
              <w:marTop w:val="0"/>
              <w:marBottom w:val="0"/>
              <w:divBdr>
                <w:top w:val="none" w:sz="0" w:space="0" w:color="auto"/>
                <w:left w:val="none" w:sz="0" w:space="0" w:color="auto"/>
                <w:bottom w:val="none" w:sz="0" w:space="0" w:color="auto"/>
                <w:right w:val="none" w:sz="0" w:space="0" w:color="auto"/>
              </w:divBdr>
            </w:div>
            <w:div w:id="757139804">
              <w:marLeft w:val="0"/>
              <w:marRight w:val="0"/>
              <w:marTop w:val="0"/>
              <w:marBottom w:val="0"/>
              <w:divBdr>
                <w:top w:val="none" w:sz="0" w:space="0" w:color="auto"/>
                <w:left w:val="none" w:sz="0" w:space="0" w:color="auto"/>
                <w:bottom w:val="none" w:sz="0" w:space="0" w:color="auto"/>
                <w:right w:val="none" w:sz="0" w:space="0" w:color="auto"/>
              </w:divBdr>
            </w:div>
            <w:div w:id="541138232">
              <w:marLeft w:val="0"/>
              <w:marRight w:val="0"/>
              <w:marTop w:val="0"/>
              <w:marBottom w:val="0"/>
              <w:divBdr>
                <w:top w:val="none" w:sz="0" w:space="0" w:color="auto"/>
                <w:left w:val="none" w:sz="0" w:space="0" w:color="auto"/>
                <w:bottom w:val="none" w:sz="0" w:space="0" w:color="auto"/>
                <w:right w:val="none" w:sz="0" w:space="0" w:color="auto"/>
              </w:divBdr>
            </w:div>
            <w:div w:id="23211753">
              <w:marLeft w:val="0"/>
              <w:marRight w:val="0"/>
              <w:marTop w:val="0"/>
              <w:marBottom w:val="0"/>
              <w:divBdr>
                <w:top w:val="none" w:sz="0" w:space="0" w:color="auto"/>
                <w:left w:val="none" w:sz="0" w:space="0" w:color="auto"/>
                <w:bottom w:val="none" w:sz="0" w:space="0" w:color="auto"/>
                <w:right w:val="none" w:sz="0" w:space="0" w:color="auto"/>
              </w:divBdr>
            </w:div>
            <w:div w:id="807092592">
              <w:marLeft w:val="0"/>
              <w:marRight w:val="0"/>
              <w:marTop w:val="0"/>
              <w:marBottom w:val="0"/>
              <w:divBdr>
                <w:top w:val="none" w:sz="0" w:space="0" w:color="auto"/>
                <w:left w:val="none" w:sz="0" w:space="0" w:color="auto"/>
                <w:bottom w:val="none" w:sz="0" w:space="0" w:color="auto"/>
                <w:right w:val="none" w:sz="0" w:space="0" w:color="auto"/>
              </w:divBdr>
            </w:div>
            <w:div w:id="2011984149">
              <w:marLeft w:val="0"/>
              <w:marRight w:val="0"/>
              <w:marTop w:val="0"/>
              <w:marBottom w:val="0"/>
              <w:divBdr>
                <w:top w:val="none" w:sz="0" w:space="0" w:color="auto"/>
                <w:left w:val="none" w:sz="0" w:space="0" w:color="auto"/>
                <w:bottom w:val="none" w:sz="0" w:space="0" w:color="auto"/>
                <w:right w:val="none" w:sz="0" w:space="0" w:color="auto"/>
              </w:divBdr>
            </w:div>
            <w:div w:id="1457067957">
              <w:marLeft w:val="0"/>
              <w:marRight w:val="0"/>
              <w:marTop w:val="0"/>
              <w:marBottom w:val="0"/>
              <w:divBdr>
                <w:top w:val="none" w:sz="0" w:space="0" w:color="auto"/>
                <w:left w:val="none" w:sz="0" w:space="0" w:color="auto"/>
                <w:bottom w:val="none" w:sz="0" w:space="0" w:color="auto"/>
                <w:right w:val="none" w:sz="0" w:space="0" w:color="auto"/>
              </w:divBdr>
            </w:div>
            <w:div w:id="108817713">
              <w:marLeft w:val="0"/>
              <w:marRight w:val="0"/>
              <w:marTop w:val="0"/>
              <w:marBottom w:val="0"/>
              <w:divBdr>
                <w:top w:val="none" w:sz="0" w:space="0" w:color="auto"/>
                <w:left w:val="none" w:sz="0" w:space="0" w:color="auto"/>
                <w:bottom w:val="none" w:sz="0" w:space="0" w:color="auto"/>
                <w:right w:val="none" w:sz="0" w:space="0" w:color="auto"/>
              </w:divBdr>
            </w:div>
            <w:div w:id="142503708">
              <w:marLeft w:val="0"/>
              <w:marRight w:val="0"/>
              <w:marTop w:val="0"/>
              <w:marBottom w:val="0"/>
              <w:divBdr>
                <w:top w:val="none" w:sz="0" w:space="0" w:color="auto"/>
                <w:left w:val="none" w:sz="0" w:space="0" w:color="auto"/>
                <w:bottom w:val="none" w:sz="0" w:space="0" w:color="auto"/>
                <w:right w:val="none" w:sz="0" w:space="0" w:color="auto"/>
              </w:divBdr>
            </w:div>
            <w:div w:id="464083731">
              <w:marLeft w:val="0"/>
              <w:marRight w:val="0"/>
              <w:marTop w:val="0"/>
              <w:marBottom w:val="0"/>
              <w:divBdr>
                <w:top w:val="none" w:sz="0" w:space="0" w:color="auto"/>
                <w:left w:val="none" w:sz="0" w:space="0" w:color="auto"/>
                <w:bottom w:val="none" w:sz="0" w:space="0" w:color="auto"/>
                <w:right w:val="none" w:sz="0" w:space="0" w:color="auto"/>
              </w:divBdr>
            </w:div>
            <w:div w:id="286351325">
              <w:marLeft w:val="0"/>
              <w:marRight w:val="0"/>
              <w:marTop w:val="0"/>
              <w:marBottom w:val="0"/>
              <w:divBdr>
                <w:top w:val="none" w:sz="0" w:space="0" w:color="auto"/>
                <w:left w:val="none" w:sz="0" w:space="0" w:color="auto"/>
                <w:bottom w:val="none" w:sz="0" w:space="0" w:color="auto"/>
                <w:right w:val="none" w:sz="0" w:space="0" w:color="auto"/>
              </w:divBdr>
            </w:div>
            <w:div w:id="1458335106">
              <w:marLeft w:val="0"/>
              <w:marRight w:val="0"/>
              <w:marTop w:val="0"/>
              <w:marBottom w:val="0"/>
              <w:divBdr>
                <w:top w:val="none" w:sz="0" w:space="0" w:color="auto"/>
                <w:left w:val="none" w:sz="0" w:space="0" w:color="auto"/>
                <w:bottom w:val="none" w:sz="0" w:space="0" w:color="auto"/>
                <w:right w:val="none" w:sz="0" w:space="0" w:color="auto"/>
              </w:divBdr>
            </w:div>
          </w:divsChild>
        </w:div>
        <w:div w:id="2118327113">
          <w:marLeft w:val="0"/>
          <w:marRight w:val="0"/>
          <w:marTop w:val="0"/>
          <w:marBottom w:val="0"/>
          <w:divBdr>
            <w:top w:val="none" w:sz="0" w:space="0" w:color="auto"/>
            <w:left w:val="none" w:sz="0" w:space="0" w:color="auto"/>
            <w:bottom w:val="none" w:sz="0" w:space="0" w:color="auto"/>
            <w:right w:val="none" w:sz="0" w:space="0" w:color="auto"/>
          </w:divBdr>
          <w:divsChild>
            <w:div w:id="875236816">
              <w:marLeft w:val="0"/>
              <w:marRight w:val="0"/>
              <w:marTop w:val="0"/>
              <w:marBottom w:val="0"/>
              <w:divBdr>
                <w:top w:val="none" w:sz="0" w:space="0" w:color="auto"/>
                <w:left w:val="none" w:sz="0" w:space="0" w:color="auto"/>
                <w:bottom w:val="none" w:sz="0" w:space="0" w:color="auto"/>
                <w:right w:val="none" w:sz="0" w:space="0" w:color="auto"/>
              </w:divBdr>
            </w:div>
          </w:divsChild>
        </w:div>
        <w:div w:id="32923587">
          <w:marLeft w:val="0"/>
          <w:marRight w:val="0"/>
          <w:marTop w:val="0"/>
          <w:marBottom w:val="0"/>
          <w:divBdr>
            <w:top w:val="none" w:sz="0" w:space="0" w:color="auto"/>
            <w:left w:val="none" w:sz="0" w:space="0" w:color="auto"/>
            <w:bottom w:val="none" w:sz="0" w:space="0" w:color="auto"/>
            <w:right w:val="none" w:sz="0" w:space="0" w:color="auto"/>
          </w:divBdr>
          <w:divsChild>
            <w:div w:id="1376270173">
              <w:marLeft w:val="0"/>
              <w:marRight w:val="0"/>
              <w:marTop w:val="0"/>
              <w:marBottom w:val="0"/>
              <w:divBdr>
                <w:top w:val="none" w:sz="0" w:space="0" w:color="auto"/>
                <w:left w:val="none" w:sz="0" w:space="0" w:color="auto"/>
                <w:bottom w:val="none" w:sz="0" w:space="0" w:color="auto"/>
                <w:right w:val="none" w:sz="0" w:space="0" w:color="auto"/>
              </w:divBdr>
            </w:div>
            <w:div w:id="82193927">
              <w:marLeft w:val="0"/>
              <w:marRight w:val="0"/>
              <w:marTop w:val="0"/>
              <w:marBottom w:val="0"/>
              <w:divBdr>
                <w:top w:val="none" w:sz="0" w:space="0" w:color="auto"/>
                <w:left w:val="none" w:sz="0" w:space="0" w:color="auto"/>
                <w:bottom w:val="none" w:sz="0" w:space="0" w:color="auto"/>
                <w:right w:val="none" w:sz="0" w:space="0" w:color="auto"/>
              </w:divBdr>
            </w:div>
            <w:div w:id="1298754524">
              <w:marLeft w:val="0"/>
              <w:marRight w:val="0"/>
              <w:marTop w:val="0"/>
              <w:marBottom w:val="0"/>
              <w:divBdr>
                <w:top w:val="none" w:sz="0" w:space="0" w:color="auto"/>
                <w:left w:val="none" w:sz="0" w:space="0" w:color="auto"/>
                <w:bottom w:val="none" w:sz="0" w:space="0" w:color="auto"/>
                <w:right w:val="none" w:sz="0" w:space="0" w:color="auto"/>
              </w:divBdr>
            </w:div>
          </w:divsChild>
        </w:div>
        <w:div w:id="312683748">
          <w:marLeft w:val="0"/>
          <w:marRight w:val="0"/>
          <w:marTop w:val="0"/>
          <w:marBottom w:val="0"/>
          <w:divBdr>
            <w:top w:val="none" w:sz="0" w:space="0" w:color="auto"/>
            <w:left w:val="none" w:sz="0" w:space="0" w:color="auto"/>
            <w:bottom w:val="none" w:sz="0" w:space="0" w:color="auto"/>
            <w:right w:val="none" w:sz="0" w:space="0" w:color="auto"/>
          </w:divBdr>
          <w:divsChild>
            <w:div w:id="1875344406">
              <w:marLeft w:val="0"/>
              <w:marRight w:val="0"/>
              <w:marTop w:val="0"/>
              <w:marBottom w:val="0"/>
              <w:divBdr>
                <w:top w:val="none" w:sz="0" w:space="0" w:color="auto"/>
                <w:left w:val="none" w:sz="0" w:space="0" w:color="auto"/>
                <w:bottom w:val="none" w:sz="0" w:space="0" w:color="auto"/>
                <w:right w:val="none" w:sz="0" w:space="0" w:color="auto"/>
              </w:divBdr>
            </w:div>
          </w:divsChild>
        </w:div>
        <w:div w:id="576089816">
          <w:marLeft w:val="0"/>
          <w:marRight w:val="0"/>
          <w:marTop w:val="0"/>
          <w:marBottom w:val="0"/>
          <w:divBdr>
            <w:top w:val="none" w:sz="0" w:space="0" w:color="auto"/>
            <w:left w:val="none" w:sz="0" w:space="0" w:color="auto"/>
            <w:bottom w:val="none" w:sz="0" w:space="0" w:color="auto"/>
            <w:right w:val="none" w:sz="0" w:space="0" w:color="auto"/>
          </w:divBdr>
          <w:divsChild>
            <w:div w:id="825433846">
              <w:marLeft w:val="0"/>
              <w:marRight w:val="0"/>
              <w:marTop w:val="0"/>
              <w:marBottom w:val="0"/>
              <w:divBdr>
                <w:top w:val="none" w:sz="0" w:space="0" w:color="auto"/>
                <w:left w:val="none" w:sz="0" w:space="0" w:color="auto"/>
                <w:bottom w:val="none" w:sz="0" w:space="0" w:color="auto"/>
                <w:right w:val="none" w:sz="0" w:space="0" w:color="auto"/>
              </w:divBdr>
            </w:div>
            <w:div w:id="1526601270">
              <w:marLeft w:val="0"/>
              <w:marRight w:val="0"/>
              <w:marTop w:val="0"/>
              <w:marBottom w:val="0"/>
              <w:divBdr>
                <w:top w:val="none" w:sz="0" w:space="0" w:color="auto"/>
                <w:left w:val="none" w:sz="0" w:space="0" w:color="auto"/>
                <w:bottom w:val="none" w:sz="0" w:space="0" w:color="auto"/>
                <w:right w:val="none" w:sz="0" w:space="0" w:color="auto"/>
              </w:divBdr>
            </w:div>
          </w:divsChild>
        </w:div>
        <w:div w:id="2028673735">
          <w:marLeft w:val="0"/>
          <w:marRight w:val="0"/>
          <w:marTop w:val="0"/>
          <w:marBottom w:val="0"/>
          <w:divBdr>
            <w:top w:val="none" w:sz="0" w:space="0" w:color="auto"/>
            <w:left w:val="none" w:sz="0" w:space="0" w:color="auto"/>
            <w:bottom w:val="none" w:sz="0" w:space="0" w:color="auto"/>
            <w:right w:val="none" w:sz="0" w:space="0" w:color="auto"/>
          </w:divBdr>
          <w:divsChild>
            <w:div w:id="1806657526">
              <w:marLeft w:val="0"/>
              <w:marRight w:val="0"/>
              <w:marTop w:val="0"/>
              <w:marBottom w:val="0"/>
              <w:divBdr>
                <w:top w:val="none" w:sz="0" w:space="0" w:color="auto"/>
                <w:left w:val="none" w:sz="0" w:space="0" w:color="auto"/>
                <w:bottom w:val="none" w:sz="0" w:space="0" w:color="auto"/>
                <w:right w:val="none" w:sz="0" w:space="0" w:color="auto"/>
              </w:divBdr>
            </w:div>
          </w:divsChild>
        </w:div>
        <w:div w:id="204098411">
          <w:marLeft w:val="0"/>
          <w:marRight w:val="0"/>
          <w:marTop w:val="0"/>
          <w:marBottom w:val="0"/>
          <w:divBdr>
            <w:top w:val="none" w:sz="0" w:space="0" w:color="auto"/>
            <w:left w:val="none" w:sz="0" w:space="0" w:color="auto"/>
            <w:bottom w:val="none" w:sz="0" w:space="0" w:color="auto"/>
            <w:right w:val="none" w:sz="0" w:space="0" w:color="auto"/>
          </w:divBdr>
          <w:divsChild>
            <w:div w:id="1315835818">
              <w:marLeft w:val="0"/>
              <w:marRight w:val="0"/>
              <w:marTop w:val="0"/>
              <w:marBottom w:val="0"/>
              <w:divBdr>
                <w:top w:val="none" w:sz="0" w:space="0" w:color="auto"/>
                <w:left w:val="none" w:sz="0" w:space="0" w:color="auto"/>
                <w:bottom w:val="none" w:sz="0" w:space="0" w:color="auto"/>
                <w:right w:val="none" w:sz="0" w:space="0" w:color="auto"/>
              </w:divBdr>
            </w:div>
          </w:divsChild>
        </w:div>
        <w:div w:id="1498761650">
          <w:marLeft w:val="0"/>
          <w:marRight w:val="0"/>
          <w:marTop w:val="0"/>
          <w:marBottom w:val="0"/>
          <w:divBdr>
            <w:top w:val="none" w:sz="0" w:space="0" w:color="auto"/>
            <w:left w:val="none" w:sz="0" w:space="0" w:color="auto"/>
            <w:bottom w:val="none" w:sz="0" w:space="0" w:color="auto"/>
            <w:right w:val="none" w:sz="0" w:space="0" w:color="auto"/>
          </w:divBdr>
          <w:divsChild>
            <w:div w:id="1639146867">
              <w:marLeft w:val="0"/>
              <w:marRight w:val="0"/>
              <w:marTop w:val="0"/>
              <w:marBottom w:val="0"/>
              <w:divBdr>
                <w:top w:val="none" w:sz="0" w:space="0" w:color="auto"/>
                <w:left w:val="none" w:sz="0" w:space="0" w:color="auto"/>
                <w:bottom w:val="none" w:sz="0" w:space="0" w:color="auto"/>
                <w:right w:val="none" w:sz="0" w:space="0" w:color="auto"/>
              </w:divBdr>
            </w:div>
            <w:div w:id="275018512">
              <w:marLeft w:val="0"/>
              <w:marRight w:val="0"/>
              <w:marTop w:val="0"/>
              <w:marBottom w:val="0"/>
              <w:divBdr>
                <w:top w:val="none" w:sz="0" w:space="0" w:color="auto"/>
                <w:left w:val="none" w:sz="0" w:space="0" w:color="auto"/>
                <w:bottom w:val="none" w:sz="0" w:space="0" w:color="auto"/>
                <w:right w:val="none" w:sz="0" w:space="0" w:color="auto"/>
              </w:divBdr>
            </w:div>
          </w:divsChild>
        </w:div>
        <w:div w:id="1670715684">
          <w:marLeft w:val="0"/>
          <w:marRight w:val="0"/>
          <w:marTop w:val="0"/>
          <w:marBottom w:val="0"/>
          <w:divBdr>
            <w:top w:val="none" w:sz="0" w:space="0" w:color="auto"/>
            <w:left w:val="none" w:sz="0" w:space="0" w:color="auto"/>
            <w:bottom w:val="none" w:sz="0" w:space="0" w:color="auto"/>
            <w:right w:val="none" w:sz="0" w:space="0" w:color="auto"/>
          </w:divBdr>
          <w:divsChild>
            <w:div w:id="1395082284">
              <w:marLeft w:val="0"/>
              <w:marRight w:val="0"/>
              <w:marTop w:val="0"/>
              <w:marBottom w:val="0"/>
              <w:divBdr>
                <w:top w:val="none" w:sz="0" w:space="0" w:color="auto"/>
                <w:left w:val="none" w:sz="0" w:space="0" w:color="auto"/>
                <w:bottom w:val="none" w:sz="0" w:space="0" w:color="auto"/>
                <w:right w:val="none" w:sz="0" w:space="0" w:color="auto"/>
              </w:divBdr>
            </w:div>
          </w:divsChild>
        </w:div>
        <w:div w:id="551118304">
          <w:marLeft w:val="0"/>
          <w:marRight w:val="0"/>
          <w:marTop w:val="0"/>
          <w:marBottom w:val="0"/>
          <w:divBdr>
            <w:top w:val="none" w:sz="0" w:space="0" w:color="auto"/>
            <w:left w:val="none" w:sz="0" w:space="0" w:color="auto"/>
            <w:bottom w:val="none" w:sz="0" w:space="0" w:color="auto"/>
            <w:right w:val="none" w:sz="0" w:space="0" w:color="auto"/>
          </w:divBdr>
          <w:divsChild>
            <w:div w:id="16588596">
              <w:marLeft w:val="0"/>
              <w:marRight w:val="0"/>
              <w:marTop w:val="0"/>
              <w:marBottom w:val="0"/>
              <w:divBdr>
                <w:top w:val="none" w:sz="0" w:space="0" w:color="auto"/>
                <w:left w:val="none" w:sz="0" w:space="0" w:color="auto"/>
                <w:bottom w:val="none" w:sz="0" w:space="0" w:color="auto"/>
                <w:right w:val="none" w:sz="0" w:space="0" w:color="auto"/>
              </w:divBdr>
            </w:div>
          </w:divsChild>
        </w:div>
        <w:div w:id="1217276580">
          <w:marLeft w:val="0"/>
          <w:marRight w:val="0"/>
          <w:marTop w:val="0"/>
          <w:marBottom w:val="0"/>
          <w:divBdr>
            <w:top w:val="none" w:sz="0" w:space="0" w:color="auto"/>
            <w:left w:val="none" w:sz="0" w:space="0" w:color="auto"/>
            <w:bottom w:val="none" w:sz="0" w:space="0" w:color="auto"/>
            <w:right w:val="none" w:sz="0" w:space="0" w:color="auto"/>
          </w:divBdr>
          <w:divsChild>
            <w:div w:id="1622541359">
              <w:marLeft w:val="0"/>
              <w:marRight w:val="0"/>
              <w:marTop w:val="0"/>
              <w:marBottom w:val="0"/>
              <w:divBdr>
                <w:top w:val="none" w:sz="0" w:space="0" w:color="auto"/>
                <w:left w:val="none" w:sz="0" w:space="0" w:color="auto"/>
                <w:bottom w:val="none" w:sz="0" w:space="0" w:color="auto"/>
                <w:right w:val="none" w:sz="0" w:space="0" w:color="auto"/>
              </w:divBdr>
            </w:div>
            <w:div w:id="260072563">
              <w:marLeft w:val="0"/>
              <w:marRight w:val="0"/>
              <w:marTop w:val="0"/>
              <w:marBottom w:val="0"/>
              <w:divBdr>
                <w:top w:val="none" w:sz="0" w:space="0" w:color="auto"/>
                <w:left w:val="none" w:sz="0" w:space="0" w:color="auto"/>
                <w:bottom w:val="none" w:sz="0" w:space="0" w:color="auto"/>
                <w:right w:val="none" w:sz="0" w:space="0" w:color="auto"/>
              </w:divBdr>
            </w:div>
          </w:divsChild>
        </w:div>
        <w:div w:id="976689936">
          <w:marLeft w:val="0"/>
          <w:marRight w:val="0"/>
          <w:marTop w:val="0"/>
          <w:marBottom w:val="0"/>
          <w:divBdr>
            <w:top w:val="none" w:sz="0" w:space="0" w:color="auto"/>
            <w:left w:val="none" w:sz="0" w:space="0" w:color="auto"/>
            <w:bottom w:val="none" w:sz="0" w:space="0" w:color="auto"/>
            <w:right w:val="none" w:sz="0" w:space="0" w:color="auto"/>
          </w:divBdr>
          <w:divsChild>
            <w:div w:id="1470397138">
              <w:marLeft w:val="0"/>
              <w:marRight w:val="0"/>
              <w:marTop w:val="0"/>
              <w:marBottom w:val="0"/>
              <w:divBdr>
                <w:top w:val="none" w:sz="0" w:space="0" w:color="auto"/>
                <w:left w:val="none" w:sz="0" w:space="0" w:color="auto"/>
                <w:bottom w:val="none" w:sz="0" w:space="0" w:color="auto"/>
                <w:right w:val="none" w:sz="0" w:space="0" w:color="auto"/>
              </w:divBdr>
            </w:div>
            <w:div w:id="1920089726">
              <w:marLeft w:val="0"/>
              <w:marRight w:val="0"/>
              <w:marTop w:val="0"/>
              <w:marBottom w:val="0"/>
              <w:divBdr>
                <w:top w:val="none" w:sz="0" w:space="0" w:color="auto"/>
                <w:left w:val="none" w:sz="0" w:space="0" w:color="auto"/>
                <w:bottom w:val="none" w:sz="0" w:space="0" w:color="auto"/>
                <w:right w:val="none" w:sz="0" w:space="0" w:color="auto"/>
              </w:divBdr>
            </w:div>
            <w:div w:id="2051950893">
              <w:marLeft w:val="0"/>
              <w:marRight w:val="0"/>
              <w:marTop w:val="0"/>
              <w:marBottom w:val="0"/>
              <w:divBdr>
                <w:top w:val="none" w:sz="0" w:space="0" w:color="auto"/>
                <w:left w:val="none" w:sz="0" w:space="0" w:color="auto"/>
                <w:bottom w:val="none" w:sz="0" w:space="0" w:color="auto"/>
                <w:right w:val="none" w:sz="0" w:space="0" w:color="auto"/>
              </w:divBdr>
            </w:div>
            <w:div w:id="1930234507">
              <w:marLeft w:val="0"/>
              <w:marRight w:val="0"/>
              <w:marTop w:val="0"/>
              <w:marBottom w:val="0"/>
              <w:divBdr>
                <w:top w:val="none" w:sz="0" w:space="0" w:color="auto"/>
                <w:left w:val="none" w:sz="0" w:space="0" w:color="auto"/>
                <w:bottom w:val="none" w:sz="0" w:space="0" w:color="auto"/>
                <w:right w:val="none" w:sz="0" w:space="0" w:color="auto"/>
              </w:divBdr>
            </w:div>
            <w:div w:id="202056501">
              <w:marLeft w:val="0"/>
              <w:marRight w:val="0"/>
              <w:marTop w:val="0"/>
              <w:marBottom w:val="0"/>
              <w:divBdr>
                <w:top w:val="none" w:sz="0" w:space="0" w:color="auto"/>
                <w:left w:val="none" w:sz="0" w:space="0" w:color="auto"/>
                <w:bottom w:val="none" w:sz="0" w:space="0" w:color="auto"/>
                <w:right w:val="none" w:sz="0" w:space="0" w:color="auto"/>
              </w:divBdr>
            </w:div>
          </w:divsChild>
        </w:div>
        <w:div w:id="1217624586">
          <w:marLeft w:val="0"/>
          <w:marRight w:val="0"/>
          <w:marTop w:val="0"/>
          <w:marBottom w:val="0"/>
          <w:divBdr>
            <w:top w:val="none" w:sz="0" w:space="0" w:color="auto"/>
            <w:left w:val="none" w:sz="0" w:space="0" w:color="auto"/>
            <w:bottom w:val="none" w:sz="0" w:space="0" w:color="auto"/>
            <w:right w:val="none" w:sz="0" w:space="0" w:color="auto"/>
          </w:divBdr>
          <w:divsChild>
            <w:div w:id="1399673029">
              <w:marLeft w:val="0"/>
              <w:marRight w:val="0"/>
              <w:marTop w:val="0"/>
              <w:marBottom w:val="0"/>
              <w:divBdr>
                <w:top w:val="none" w:sz="0" w:space="0" w:color="auto"/>
                <w:left w:val="none" w:sz="0" w:space="0" w:color="auto"/>
                <w:bottom w:val="none" w:sz="0" w:space="0" w:color="auto"/>
                <w:right w:val="none" w:sz="0" w:space="0" w:color="auto"/>
              </w:divBdr>
            </w:div>
            <w:div w:id="773942787">
              <w:marLeft w:val="0"/>
              <w:marRight w:val="0"/>
              <w:marTop w:val="0"/>
              <w:marBottom w:val="0"/>
              <w:divBdr>
                <w:top w:val="none" w:sz="0" w:space="0" w:color="auto"/>
                <w:left w:val="none" w:sz="0" w:space="0" w:color="auto"/>
                <w:bottom w:val="none" w:sz="0" w:space="0" w:color="auto"/>
                <w:right w:val="none" w:sz="0" w:space="0" w:color="auto"/>
              </w:divBdr>
            </w:div>
            <w:div w:id="2145152957">
              <w:marLeft w:val="0"/>
              <w:marRight w:val="0"/>
              <w:marTop w:val="0"/>
              <w:marBottom w:val="0"/>
              <w:divBdr>
                <w:top w:val="none" w:sz="0" w:space="0" w:color="auto"/>
                <w:left w:val="none" w:sz="0" w:space="0" w:color="auto"/>
                <w:bottom w:val="none" w:sz="0" w:space="0" w:color="auto"/>
                <w:right w:val="none" w:sz="0" w:space="0" w:color="auto"/>
              </w:divBdr>
            </w:div>
          </w:divsChild>
        </w:div>
        <w:div w:id="861289060">
          <w:marLeft w:val="0"/>
          <w:marRight w:val="0"/>
          <w:marTop w:val="0"/>
          <w:marBottom w:val="0"/>
          <w:divBdr>
            <w:top w:val="none" w:sz="0" w:space="0" w:color="auto"/>
            <w:left w:val="none" w:sz="0" w:space="0" w:color="auto"/>
            <w:bottom w:val="none" w:sz="0" w:space="0" w:color="auto"/>
            <w:right w:val="none" w:sz="0" w:space="0" w:color="auto"/>
          </w:divBdr>
          <w:divsChild>
            <w:div w:id="25761492">
              <w:marLeft w:val="0"/>
              <w:marRight w:val="0"/>
              <w:marTop w:val="0"/>
              <w:marBottom w:val="0"/>
              <w:divBdr>
                <w:top w:val="none" w:sz="0" w:space="0" w:color="auto"/>
                <w:left w:val="none" w:sz="0" w:space="0" w:color="auto"/>
                <w:bottom w:val="none" w:sz="0" w:space="0" w:color="auto"/>
                <w:right w:val="none" w:sz="0" w:space="0" w:color="auto"/>
              </w:divBdr>
            </w:div>
            <w:div w:id="1475370544">
              <w:marLeft w:val="0"/>
              <w:marRight w:val="0"/>
              <w:marTop w:val="0"/>
              <w:marBottom w:val="0"/>
              <w:divBdr>
                <w:top w:val="none" w:sz="0" w:space="0" w:color="auto"/>
                <w:left w:val="none" w:sz="0" w:space="0" w:color="auto"/>
                <w:bottom w:val="none" w:sz="0" w:space="0" w:color="auto"/>
                <w:right w:val="none" w:sz="0" w:space="0" w:color="auto"/>
              </w:divBdr>
            </w:div>
            <w:div w:id="202640498">
              <w:marLeft w:val="0"/>
              <w:marRight w:val="0"/>
              <w:marTop w:val="0"/>
              <w:marBottom w:val="0"/>
              <w:divBdr>
                <w:top w:val="none" w:sz="0" w:space="0" w:color="auto"/>
                <w:left w:val="none" w:sz="0" w:space="0" w:color="auto"/>
                <w:bottom w:val="none" w:sz="0" w:space="0" w:color="auto"/>
                <w:right w:val="none" w:sz="0" w:space="0" w:color="auto"/>
              </w:divBdr>
            </w:div>
            <w:div w:id="207182589">
              <w:marLeft w:val="0"/>
              <w:marRight w:val="0"/>
              <w:marTop w:val="0"/>
              <w:marBottom w:val="0"/>
              <w:divBdr>
                <w:top w:val="none" w:sz="0" w:space="0" w:color="auto"/>
                <w:left w:val="none" w:sz="0" w:space="0" w:color="auto"/>
                <w:bottom w:val="none" w:sz="0" w:space="0" w:color="auto"/>
                <w:right w:val="none" w:sz="0" w:space="0" w:color="auto"/>
              </w:divBdr>
            </w:div>
          </w:divsChild>
        </w:div>
        <w:div w:id="1500465561">
          <w:marLeft w:val="0"/>
          <w:marRight w:val="0"/>
          <w:marTop w:val="0"/>
          <w:marBottom w:val="0"/>
          <w:divBdr>
            <w:top w:val="none" w:sz="0" w:space="0" w:color="auto"/>
            <w:left w:val="none" w:sz="0" w:space="0" w:color="auto"/>
            <w:bottom w:val="none" w:sz="0" w:space="0" w:color="auto"/>
            <w:right w:val="none" w:sz="0" w:space="0" w:color="auto"/>
          </w:divBdr>
          <w:divsChild>
            <w:div w:id="580062792">
              <w:marLeft w:val="0"/>
              <w:marRight w:val="0"/>
              <w:marTop w:val="0"/>
              <w:marBottom w:val="0"/>
              <w:divBdr>
                <w:top w:val="none" w:sz="0" w:space="0" w:color="auto"/>
                <w:left w:val="none" w:sz="0" w:space="0" w:color="auto"/>
                <w:bottom w:val="none" w:sz="0" w:space="0" w:color="auto"/>
                <w:right w:val="none" w:sz="0" w:space="0" w:color="auto"/>
              </w:divBdr>
            </w:div>
          </w:divsChild>
        </w:div>
        <w:div w:id="1501236046">
          <w:marLeft w:val="0"/>
          <w:marRight w:val="0"/>
          <w:marTop w:val="0"/>
          <w:marBottom w:val="0"/>
          <w:divBdr>
            <w:top w:val="none" w:sz="0" w:space="0" w:color="auto"/>
            <w:left w:val="none" w:sz="0" w:space="0" w:color="auto"/>
            <w:bottom w:val="none" w:sz="0" w:space="0" w:color="auto"/>
            <w:right w:val="none" w:sz="0" w:space="0" w:color="auto"/>
          </w:divBdr>
          <w:divsChild>
            <w:div w:id="523983098">
              <w:marLeft w:val="0"/>
              <w:marRight w:val="0"/>
              <w:marTop w:val="0"/>
              <w:marBottom w:val="0"/>
              <w:divBdr>
                <w:top w:val="none" w:sz="0" w:space="0" w:color="auto"/>
                <w:left w:val="none" w:sz="0" w:space="0" w:color="auto"/>
                <w:bottom w:val="none" w:sz="0" w:space="0" w:color="auto"/>
                <w:right w:val="none" w:sz="0" w:space="0" w:color="auto"/>
              </w:divBdr>
            </w:div>
            <w:div w:id="508059737">
              <w:marLeft w:val="0"/>
              <w:marRight w:val="0"/>
              <w:marTop w:val="0"/>
              <w:marBottom w:val="0"/>
              <w:divBdr>
                <w:top w:val="none" w:sz="0" w:space="0" w:color="auto"/>
                <w:left w:val="none" w:sz="0" w:space="0" w:color="auto"/>
                <w:bottom w:val="none" w:sz="0" w:space="0" w:color="auto"/>
                <w:right w:val="none" w:sz="0" w:space="0" w:color="auto"/>
              </w:divBdr>
            </w:div>
          </w:divsChild>
        </w:div>
        <w:div w:id="1647584811">
          <w:marLeft w:val="0"/>
          <w:marRight w:val="0"/>
          <w:marTop w:val="0"/>
          <w:marBottom w:val="0"/>
          <w:divBdr>
            <w:top w:val="none" w:sz="0" w:space="0" w:color="auto"/>
            <w:left w:val="none" w:sz="0" w:space="0" w:color="auto"/>
            <w:bottom w:val="none" w:sz="0" w:space="0" w:color="auto"/>
            <w:right w:val="none" w:sz="0" w:space="0" w:color="auto"/>
          </w:divBdr>
          <w:divsChild>
            <w:div w:id="761685448">
              <w:marLeft w:val="0"/>
              <w:marRight w:val="0"/>
              <w:marTop w:val="0"/>
              <w:marBottom w:val="0"/>
              <w:divBdr>
                <w:top w:val="none" w:sz="0" w:space="0" w:color="auto"/>
                <w:left w:val="none" w:sz="0" w:space="0" w:color="auto"/>
                <w:bottom w:val="none" w:sz="0" w:space="0" w:color="auto"/>
                <w:right w:val="none" w:sz="0" w:space="0" w:color="auto"/>
              </w:divBdr>
            </w:div>
          </w:divsChild>
        </w:div>
        <w:div w:id="779370876">
          <w:marLeft w:val="0"/>
          <w:marRight w:val="0"/>
          <w:marTop w:val="0"/>
          <w:marBottom w:val="0"/>
          <w:divBdr>
            <w:top w:val="none" w:sz="0" w:space="0" w:color="auto"/>
            <w:left w:val="none" w:sz="0" w:space="0" w:color="auto"/>
            <w:bottom w:val="none" w:sz="0" w:space="0" w:color="auto"/>
            <w:right w:val="none" w:sz="0" w:space="0" w:color="auto"/>
          </w:divBdr>
          <w:divsChild>
            <w:div w:id="1538812903">
              <w:marLeft w:val="0"/>
              <w:marRight w:val="0"/>
              <w:marTop w:val="0"/>
              <w:marBottom w:val="0"/>
              <w:divBdr>
                <w:top w:val="none" w:sz="0" w:space="0" w:color="auto"/>
                <w:left w:val="none" w:sz="0" w:space="0" w:color="auto"/>
                <w:bottom w:val="none" w:sz="0" w:space="0" w:color="auto"/>
                <w:right w:val="none" w:sz="0" w:space="0" w:color="auto"/>
              </w:divBdr>
            </w:div>
            <w:div w:id="920943274">
              <w:marLeft w:val="0"/>
              <w:marRight w:val="0"/>
              <w:marTop w:val="0"/>
              <w:marBottom w:val="0"/>
              <w:divBdr>
                <w:top w:val="none" w:sz="0" w:space="0" w:color="auto"/>
                <w:left w:val="none" w:sz="0" w:space="0" w:color="auto"/>
                <w:bottom w:val="none" w:sz="0" w:space="0" w:color="auto"/>
                <w:right w:val="none" w:sz="0" w:space="0" w:color="auto"/>
              </w:divBdr>
            </w:div>
            <w:div w:id="1875649963">
              <w:marLeft w:val="0"/>
              <w:marRight w:val="0"/>
              <w:marTop w:val="0"/>
              <w:marBottom w:val="0"/>
              <w:divBdr>
                <w:top w:val="none" w:sz="0" w:space="0" w:color="auto"/>
                <w:left w:val="none" w:sz="0" w:space="0" w:color="auto"/>
                <w:bottom w:val="none" w:sz="0" w:space="0" w:color="auto"/>
                <w:right w:val="none" w:sz="0" w:space="0" w:color="auto"/>
              </w:divBdr>
            </w:div>
            <w:div w:id="442305655">
              <w:marLeft w:val="0"/>
              <w:marRight w:val="0"/>
              <w:marTop w:val="0"/>
              <w:marBottom w:val="0"/>
              <w:divBdr>
                <w:top w:val="none" w:sz="0" w:space="0" w:color="auto"/>
                <w:left w:val="none" w:sz="0" w:space="0" w:color="auto"/>
                <w:bottom w:val="none" w:sz="0" w:space="0" w:color="auto"/>
                <w:right w:val="none" w:sz="0" w:space="0" w:color="auto"/>
              </w:divBdr>
            </w:div>
          </w:divsChild>
        </w:div>
        <w:div w:id="348605739">
          <w:marLeft w:val="0"/>
          <w:marRight w:val="0"/>
          <w:marTop w:val="0"/>
          <w:marBottom w:val="0"/>
          <w:divBdr>
            <w:top w:val="none" w:sz="0" w:space="0" w:color="auto"/>
            <w:left w:val="none" w:sz="0" w:space="0" w:color="auto"/>
            <w:bottom w:val="none" w:sz="0" w:space="0" w:color="auto"/>
            <w:right w:val="none" w:sz="0" w:space="0" w:color="auto"/>
          </w:divBdr>
          <w:divsChild>
            <w:div w:id="1241987065">
              <w:marLeft w:val="0"/>
              <w:marRight w:val="0"/>
              <w:marTop w:val="0"/>
              <w:marBottom w:val="0"/>
              <w:divBdr>
                <w:top w:val="none" w:sz="0" w:space="0" w:color="auto"/>
                <w:left w:val="none" w:sz="0" w:space="0" w:color="auto"/>
                <w:bottom w:val="none" w:sz="0" w:space="0" w:color="auto"/>
                <w:right w:val="none" w:sz="0" w:space="0" w:color="auto"/>
              </w:divBdr>
            </w:div>
            <w:div w:id="1821769835">
              <w:marLeft w:val="0"/>
              <w:marRight w:val="0"/>
              <w:marTop w:val="0"/>
              <w:marBottom w:val="0"/>
              <w:divBdr>
                <w:top w:val="none" w:sz="0" w:space="0" w:color="auto"/>
                <w:left w:val="none" w:sz="0" w:space="0" w:color="auto"/>
                <w:bottom w:val="none" w:sz="0" w:space="0" w:color="auto"/>
                <w:right w:val="none" w:sz="0" w:space="0" w:color="auto"/>
              </w:divBdr>
            </w:div>
          </w:divsChild>
        </w:div>
        <w:div w:id="186987521">
          <w:marLeft w:val="0"/>
          <w:marRight w:val="0"/>
          <w:marTop w:val="0"/>
          <w:marBottom w:val="0"/>
          <w:divBdr>
            <w:top w:val="none" w:sz="0" w:space="0" w:color="auto"/>
            <w:left w:val="none" w:sz="0" w:space="0" w:color="auto"/>
            <w:bottom w:val="none" w:sz="0" w:space="0" w:color="auto"/>
            <w:right w:val="none" w:sz="0" w:space="0" w:color="auto"/>
          </w:divBdr>
          <w:divsChild>
            <w:div w:id="445776963">
              <w:marLeft w:val="0"/>
              <w:marRight w:val="0"/>
              <w:marTop w:val="0"/>
              <w:marBottom w:val="0"/>
              <w:divBdr>
                <w:top w:val="none" w:sz="0" w:space="0" w:color="auto"/>
                <w:left w:val="none" w:sz="0" w:space="0" w:color="auto"/>
                <w:bottom w:val="none" w:sz="0" w:space="0" w:color="auto"/>
                <w:right w:val="none" w:sz="0" w:space="0" w:color="auto"/>
              </w:divBdr>
            </w:div>
            <w:div w:id="1996184259">
              <w:marLeft w:val="0"/>
              <w:marRight w:val="0"/>
              <w:marTop w:val="0"/>
              <w:marBottom w:val="0"/>
              <w:divBdr>
                <w:top w:val="none" w:sz="0" w:space="0" w:color="auto"/>
                <w:left w:val="none" w:sz="0" w:space="0" w:color="auto"/>
                <w:bottom w:val="none" w:sz="0" w:space="0" w:color="auto"/>
                <w:right w:val="none" w:sz="0" w:space="0" w:color="auto"/>
              </w:divBdr>
            </w:div>
            <w:div w:id="306327848">
              <w:marLeft w:val="0"/>
              <w:marRight w:val="0"/>
              <w:marTop w:val="0"/>
              <w:marBottom w:val="0"/>
              <w:divBdr>
                <w:top w:val="none" w:sz="0" w:space="0" w:color="auto"/>
                <w:left w:val="none" w:sz="0" w:space="0" w:color="auto"/>
                <w:bottom w:val="none" w:sz="0" w:space="0" w:color="auto"/>
                <w:right w:val="none" w:sz="0" w:space="0" w:color="auto"/>
              </w:divBdr>
            </w:div>
            <w:div w:id="1918054663">
              <w:marLeft w:val="0"/>
              <w:marRight w:val="0"/>
              <w:marTop w:val="0"/>
              <w:marBottom w:val="0"/>
              <w:divBdr>
                <w:top w:val="none" w:sz="0" w:space="0" w:color="auto"/>
                <w:left w:val="none" w:sz="0" w:space="0" w:color="auto"/>
                <w:bottom w:val="none" w:sz="0" w:space="0" w:color="auto"/>
                <w:right w:val="none" w:sz="0" w:space="0" w:color="auto"/>
              </w:divBdr>
            </w:div>
            <w:div w:id="20596699">
              <w:marLeft w:val="0"/>
              <w:marRight w:val="0"/>
              <w:marTop w:val="0"/>
              <w:marBottom w:val="0"/>
              <w:divBdr>
                <w:top w:val="none" w:sz="0" w:space="0" w:color="auto"/>
                <w:left w:val="none" w:sz="0" w:space="0" w:color="auto"/>
                <w:bottom w:val="none" w:sz="0" w:space="0" w:color="auto"/>
                <w:right w:val="none" w:sz="0" w:space="0" w:color="auto"/>
              </w:divBdr>
            </w:div>
            <w:div w:id="843666952">
              <w:marLeft w:val="0"/>
              <w:marRight w:val="0"/>
              <w:marTop w:val="0"/>
              <w:marBottom w:val="0"/>
              <w:divBdr>
                <w:top w:val="none" w:sz="0" w:space="0" w:color="auto"/>
                <w:left w:val="none" w:sz="0" w:space="0" w:color="auto"/>
                <w:bottom w:val="none" w:sz="0" w:space="0" w:color="auto"/>
                <w:right w:val="none" w:sz="0" w:space="0" w:color="auto"/>
              </w:divBdr>
            </w:div>
          </w:divsChild>
        </w:div>
        <w:div w:id="370082084">
          <w:marLeft w:val="0"/>
          <w:marRight w:val="0"/>
          <w:marTop w:val="0"/>
          <w:marBottom w:val="0"/>
          <w:divBdr>
            <w:top w:val="none" w:sz="0" w:space="0" w:color="auto"/>
            <w:left w:val="none" w:sz="0" w:space="0" w:color="auto"/>
            <w:bottom w:val="none" w:sz="0" w:space="0" w:color="auto"/>
            <w:right w:val="none" w:sz="0" w:space="0" w:color="auto"/>
          </w:divBdr>
          <w:divsChild>
            <w:div w:id="847787961">
              <w:marLeft w:val="0"/>
              <w:marRight w:val="0"/>
              <w:marTop w:val="0"/>
              <w:marBottom w:val="0"/>
              <w:divBdr>
                <w:top w:val="none" w:sz="0" w:space="0" w:color="auto"/>
                <w:left w:val="none" w:sz="0" w:space="0" w:color="auto"/>
                <w:bottom w:val="none" w:sz="0" w:space="0" w:color="auto"/>
                <w:right w:val="none" w:sz="0" w:space="0" w:color="auto"/>
              </w:divBdr>
            </w:div>
            <w:div w:id="1373993383">
              <w:marLeft w:val="0"/>
              <w:marRight w:val="0"/>
              <w:marTop w:val="0"/>
              <w:marBottom w:val="0"/>
              <w:divBdr>
                <w:top w:val="none" w:sz="0" w:space="0" w:color="auto"/>
                <w:left w:val="none" w:sz="0" w:space="0" w:color="auto"/>
                <w:bottom w:val="none" w:sz="0" w:space="0" w:color="auto"/>
                <w:right w:val="none" w:sz="0" w:space="0" w:color="auto"/>
              </w:divBdr>
            </w:div>
          </w:divsChild>
        </w:div>
        <w:div w:id="1442410324">
          <w:marLeft w:val="0"/>
          <w:marRight w:val="0"/>
          <w:marTop w:val="0"/>
          <w:marBottom w:val="0"/>
          <w:divBdr>
            <w:top w:val="none" w:sz="0" w:space="0" w:color="auto"/>
            <w:left w:val="none" w:sz="0" w:space="0" w:color="auto"/>
            <w:bottom w:val="none" w:sz="0" w:space="0" w:color="auto"/>
            <w:right w:val="none" w:sz="0" w:space="0" w:color="auto"/>
          </w:divBdr>
          <w:divsChild>
            <w:div w:id="985285255">
              <w:marLeft w:val="0"/>
              <w:marRight w:val="0"/>
              <w:marTop w:val="0"/>
              <w:marBottom w:val="0"/>
              <w:divBdr>
                <w:top w:val="none" w:sz="0" w:space="0" w:color="auto"/>
                <w:left w:val="none" w:sz="0" w:space="0" w:color="auto"/>
                <w:bottom w:val="none" w:sz="0" w:space="0" w:color="auto"/>
                <w:right w:val="none" w:sz="0" w:space="0" w:color="auto"/>
              </w:divBdr>
            </w:div>
          </w:divsChild>
        </w:div>
        <w:div w:id="1070083084">
          <w:marLeft w:val="0"/>
          <w:marRight w:val="0"/>
          <w:marTop w:val="0"/>
          <w:marBottom w:val="0"/>
          <w:divBdr>
            <w:top w:val="none" w:sz="0" w:space="0" w:color="auto"/>
            <w:left w:val="none" w:sz="0" w:space="0" w:color="auto"/>
            <w:bottom w:val="none" w:sz="0" w:space="0" w:color="auto"/>
            <w:right w:val="none" w:sz="0" w:space="0" w:color="auto"/>
          </w:divBdr>
          <w:divsChild>
            <w:div w:id="188178027">
              <w:marLeft w:val="0"/>
              <w:marRight w:val="0"/>
              <w:marTop w:val="0"/>
              <w:marBottom w:val="0"/>
              <w:divBdr>
                <w:top w:val="none" w:sz="0" w:space="0" w:color="auto"/>
                <w:left w:val="none" w:sz="0" w:space="0" w:color="auto"/>
                <w:bottom w:val="none" w:sz="0" w:space="0" w:color="auto"/>
                <w:right w:val="none" w:sz="0" w:space="0" w:color="auto"/>
              </w:divBdr>
            </w:div>
            <w:div w:id="1357121441">
              <w:marLeft w:val="0"/>
              <w:marRight w:val="0"/>
              <w:marTop w:val="0"/>
              <w:marBottom w:val="0"/>
              <w:divBdr>
                <w:top w:val="none" w:sz="0" w:space="0" w:color="auto"/>
                <w:left w:val="none" w:sz="0" w:space="0" w:color="auto"/>
                <w:bottom w:val="none" w:sz="0" w:space="0" w:color="auto"/>
                <w:right w:val="none" w:sz="0" w:space="0" w:color="auto"/>
              </w:divBdr>
            </w:div>
          </w:divsChild>
        </w:div>
        <w:div w:id="1528130769">
          <w:marLeft w:val="0"/>
          <w:marRight w:val="0"/>
          <w:marTop w:val="0"/>
          <w:marBottom w:val="0"/>
          <w:divBdr>
            <w:top w:val="none" w:sz="0" w:space="0" w:color="auto"/>
            <w:left w:val="none" w:sz="0" w:space="0" w:color="auto"/>
            <w:bottom w:val="none" w:sz="0" w:space="0" w:color="auto"/>
            <w:right w:val="none" w:sz="0" w:space="0" w:color="auto"/>
          </w:divBdr>
          <w:divsChild>
            <w:div w:id="1384601098">
              <w:marLeft w:val="0"/>
              <w:marRight w:val="0"/>
              <w:marTop w:val="0"/>
              <w:marBottom w:val="0"/>
              <w:divBdr>
                <w:top w:val="none" w:sz="0" w:space="0" w:color="auto"/>
                <w:left w:val="none" w:sz="0" w:space="0" w:color="auto"/>
                <w:bottom w:val="none" w:sz="0" w:space="0" w:color="auto"/>
                <w:right w:val="none" w:sz="0" w:space="0" w:color="auto"/>
              </w:divBdr>
            </w:div>
          </w:divsChild>
        </w:div>
        <w:div w:id="1085761147">
          <w:marLeft w:val="0"/>
          <w:marRight w:val="0"/>
          <w:marTop w:val="0"/>
          <w:marBottom w:val="0"/>
          <w:divBdr>
            <w:top w:val="none" w:sz="0" w:space="0" w:color="auto"/>
            <w:left w:val="none" w:sz="0" w:space="0" w:color="auto"/>
            <w:bottom w:val="none" w:sz="0" w:space="0" w:color="auto"/>
            <w:right w:val="none" w:sz="0" w:space="0" w:color="auto"/>
          </w:divBdr>
          <w:divsChild>
            <w:div w:id="955060699">
              <w:marLeft w:val="0"/>
              <w:marRight w:val="0"/>
              <w:marTop w:val="0"/>
              <w:marBottom w:val="0"/>
              <w:divBdr>
                <w:top w:val="none" w:sz="0" w:space="0" w:color="auto"/>
                <w:left w:val="none" w:sz="0" w:space="0" w:color="auto"/>
                <w:bottom w:val="none" w:sz="0" w:space="0" w:color="auto"/>
                <w:right w:val="none" w:sz="0" w:space="0" w:color="auto"/>
              </w:divBdr>
            </w:div>
            <w:div w:id="299655134">
              <w:marLeft w:val="0"/>
              <w:marRight w:val="0"/>
              <w:marTop w:val="0"/>
              <w:marBottom w:val="0"/>
              <w:divBdr>
                <w:top w:val="none" w:sz="0" w:space="0" w:color="auto"/>
                <w:left w:val="none" w:sz="0" w:space="0" w:color="auto"/>
                <w:bottom w:val="none" w:sz="0" w:space="0" w:color="auto"/>
                <w:right w:val="none" w:sz="0" w:space="0" w:color="auto"/>
              </w:divBdr>
            </w:div>
            <w:div w:id="2091854622">
              <w:marLeft w:val="0"/>
              <w:marRight w:val="0"/>
              <w:marTop w:val="0"/>
              <w:marBottom w:val="0"/>
              <w:divBdr>
                <w:top w:val="none" w:sz="0" w:space="0" w:color="auto"/>
                <w:left w:val="none" w:sz="0" w:space="0" w:color="auto"/>
                <w:bottom w:val="none" w:sz="0" w:space="0" w:color="auto"/>
                <w:right w:val="none" w:sz="0" w:space="0" w:color="auto"/>
              </w:divBdr>
            </w:div>
            <w:div w:id="836698401">
              <w:marLeft w:val="0"/>
              <w:marRight w:val="0"/>
              <w:marTop w:val="0"/>
              <w:marBottom w:val="0"/>
              <w:divBdr>
                <w:top w:val="none" w:sz="0" w:space="0" w:color="auto"/>
                <w:left w:val="none" w:sz="0" w:space="0" w:color="auto"/>
                <w:bottom w:val="none" w:sz="0" w:space="0" w:color="auto"/>
                <w:right w:val="none" w:sz="0" w:space="0" w:color="auto"/>
              </w:divBdr>
            </w:div>
            <w:div w:id="1485464132">
              <w:marLeft w:val="0"/>
              <w:marRight w:val="0"/>
              <w:marTop w:val="0"/>
              <w:marBottom w:val="0"/>
              <w:divBdr>
                <w:top w:val="none" w:sz="0" w:space="0" w:color="auto"/>
                <w:left w:val="none" w:sz="0" w:space="0" w:color="auto"/>
                <w:bottom w:val="none" w:sz="0" w:space="0" w:color="auto"/>
                <w:right w:val="none" w:sz="0" w:space="0" w:color="auto"/>
              </w:divBdr>
            </w:div>
            <w:div w:id="1599947322">
              <w:marLeft w:val="0"/>
              <w:marRight w:val="0"/>
              <w:marTop w:val="0"/>
              <w:marBottom w:val="0"/>
              <w:divBdr>
                <w:top w:val="none" w:sz="0" w:space="0" w:color="auto"/>
                <w:left w:val="none" w:sz="0" w:space="0" w:color="auto"/>
                <w:bottom w:val="none" w:sz="0" w:space="0" w:color="auto"/>
                <w:right w:val="none" w:sz="0" w:space="0" w:color="auto"/>
              </w:divBdr>
            </w:div>
          </w:divsChild>
        </w:div>
        <w:div w:id="449127067">
          <w:marLeft w:val="0"/>
          <w:marRight w:val="0"/>
          <w:marTop w:val="0"/>
          <w:marBottom w:val="0"/>
          <w:divBdr>
            <w:top w:val="none" w:sz="0" w:space="0" w:color="auto"/>
            <w:left w:val="none" w:sz="0" w:space="0" w:color="auto"/>
            <w:bottom w:val="none" w:sz="0" w:space="0" w:color="auto"/>
            <w:right w:val="none" w:sz="0" w:space="0" w:color="auto"/>
          </w:divBdr>
          <w:divsChild>
            <w:div w:id="799037247">
              <w:marLeft w:val="0"/>
              <w:marRight w:val="0"/>
              <w:marTop w:val="0"/>
              <w:marBottom w:val="0"/>
              <w:divBdr>
                <w:top w:val="none" w:sz="0" w:space="0" w:color="auto"/>
                <w:left w:val="none" w:sz="0" w:space="0" w:color="auto"/>
                <w:bottom w:val="none" w:sz="0" w:space="0" w:color="auto"/>
                <w:right w:val="none" w:sz="0" w:space="0" w:color="auto"/>
              </w:divBdr>
            </w:div>
          </w:divsChild>
        </w:div>
        <w:div w:id="1229339062">
          <w:marLeft w:val="0"/>
          <w:marRight w:val="0"/>
          <w:marTop w:val="0"/>
          <w:marBottom w:val="0"/>
          <w:divBdr>
            <w:top w:val="none" w:sz="0" w:space="0" w:color="auto"/>
            <w:left w:val="none" w:sz="0" w:space="0" w:color="auto"/>
            <w:bottom w:val="none" w:sz="0" w:space="0" w:color="auto"/>
            <w:right w:val="none" w:sz="0" w:space="0" w:color="auto"/>
          </w:divBdr>
          <w:divsChild>
            <w:div w:id="468933998">
              <w:marLeft w:val="0"/>
              <w:marRight w:val="0"/>
              <w:marTop w:val="0"/>
              <w:marBottom w:val="0"/>
              <w:divBdr>
                <w:top w:val="none" w:sz="0" w:space="0" w:color="auto"/>
                <w:left w:val="none" w:sz="0" w:space="0" w:color="auto"/>
                <w:bottom w:val="none" w:sz="0" w:space="0" w:color="auto"/>
                <w:right w:val="none" w:sz="0" w:space="0" w:color="auto"/>
              </w:divBdr>
            </w:div>
            <w:div w:id="1964144804">
              <w:marLeft w:val="0"/>
              <w:marRight w:val="0"/>
              <w:marTop w:val="0"/>
              <w:marBottom w:val="0"/>
              <w:divBdr>
                <w:top w:val="none" w:sz="0" w:space="0" w:color="auto"/>
                <w:left w:val="none" w:sz="0" w:space="0" w:color="auto"/>
                <w:bottom w:val="none" w:sz="0" w:space="0" w:color="auto"/>
                <w:right w:val="none" w:sz="0" w:space="0" w:color="auto"/>
              </w:divBdr>
            </w:div>
            <w:div w:id="1510023065">
              <w:marLeft w:val="0"/>
              <w:marRight w:val="0"/>
              <w:marTop w:val="0"/>
              <w:marBottom w:val="0"/>
              <w:divBdr>
                <w:top w:val="none" w:sz="0" w:space="0" w:color="auto"/>
                <w:left w:val="none" w:sz="0" w:space="0" w:color="auto"/>
                <w:bottom w:val="none" w:sz="0" w:space="0" w:color="auto"/>
                <w:right w:val="none" w:sz="0" w:space="0" w:color="auto"/>
              </w:divBdr>
            </w:div>
          </w:divsChild>
        </w:div>
        <w:div w:id="1156461154">
          <w:marLeft w:val="0"/>
          <w:marRight w:val="0"/>
          <w:marTop w:val="0"/>
          <w:marBottom w:val="0"/>
          <w:divBdr>
            <w:top w:val="none" w:sz="0" w:space="0" w:color="auto"/>
            <w:left w:val="none" w:sz="0" w:space="0" w:color="auto"/>
            <w:bottom w:val="none" w:sz="0" w:space="0" w:color="auto"/>
            <w:right w:val="none" w:sz="0" w:space="0" w:color="auto"/>
          </w:divBdr>
          <w:divsChild>
            <w:div w:id="512768629">
              <w:marLeft w:val="0"/>
              <w:marRight w:val="0"/>
              <w:marTop w:val="0"/>
              <w:marBottom w:val="0"/>
              <w:divBdr>
                <w:top w:val="none" w:sz="0" w:space="0" w:color="auto"/>
                <w:left w:val="none" w:sz="0" w:space="0" w:color="auto"/>
                <w:bottom w:val="none" w:sz="0" w:space="0" w:color="auto"/>
                <w:right w:val="none" w:sz="0" w:space="0" w:color="auto"/>
              </w:divBdr>
            </w:div>
            <w:div w:id="837384219">
              <w:marLeft w:val="0"/>
              <w:marRight w:val="0"/>
              <w:marTop w:val="0"/>
              <w:marBottom w:val="0"/>
              <w:divBdr>
                <w:top w:val="none" w:sz="0" w:space="0" w:color="auto"/>
                <w:left w:val="none" w:sz="0" w:space="0" w:color="auto"/>
                <w:bottom w:val="none" w:sz="0" w:space="0" w:color="auto"/>
                <w:right w:val="none" w:sz="0" w:space="0" w:color="auto"/>
              </w:divBdr>
            </w:div>
          </w:divsChild>
        </w:div>
        <w:div w:id="415053089">
          <w:marLeft w:val="0"/>
          <w:marRight w:val="0"/>
          <w:marTop w:val="0"/>
          <w:marBottom w:val="0"/>
          <w:divBdr>
            <w:top w:val="none" w:sz="0" w:space="0" w:color="auto"/>
            <w:left w:val="none" w:sz="0" w:space="0" w:color="auto"/>
            <w:bottom w:val="none" w:sz="0" w:space="0" w:color="auto"/>
            <w:right w:val="none" w:sz="0" w:space="0" w:color="auto"/>
          </w:divBdr>
          <w:divsChild>
            <w:div w:id="1624384225">
              <w:marLeft w:val="0"/>
              <w:marRight w:val="0"/>
              <w:marTop w:val="0"/>
              <w:marBottom w:val="0"/>
              <w:divBdr>
                <w:top w:val="none" w:sz="0" w:space="0" w:color="auto"/>
                <w:left w:val="none" w:sz="0" w:space="0" w:color="auto"/>
                <w:bottom w:val="none" w:sz="0" w:space="0" w:color="auto"/>
                <w:right w:val="none" w:sz="0" w:space="0" w:color="auto"/>
              </w:divBdr>
            </w:div>
          </w:divsChild>
        </w:div>
        <w:div w:id="238907582">
          <w:marLeft w:val="0"/>
          <w:marRight w:val="0"/>
          <w:marTop w:val="0"/>
          <w:marBottom w:val="0"/>
          <w:divBdr>
            <w:top w:val="none" w:sz="0" w:space="0" w:color="auto"/>
            <w:left w:val="none" w:sz="0" w:space="0" w:color="auto"/>
            <w:bottom w:val="none" w:sz="0" w:space="0" w:color="auto"/>
            <w:right w:val="none" w:sz="0" w:space="0" w:color="auto"/>
          </w:divBdr>
          <w:divsChild>
            <w:div w:id="1520393218">
              <w:marLeft w:val="0"/>
              <w:marRight w:val="0"/>
              <w:marTop w:val="0"/>
              <w:marBottom w:val="0"/>
              <w:divBdr>
                <w:top w:val="none" w:sz="0" w:space="0" w:color="auto"/>
                <w:left w:val="none" w:sz="0" w:space="0" w:color="auto"/>
                <w:bottom w:val="none" w:sz="0" w:space="0" w:color="auto"/>
                <w:right w:val="none" w:sz="0" w:space="0" w:color="auto"/>
              </w:divBdr>
            </w:div>
            <w:div w:id="1497961877">
              <w:marLeft w:val="0"/>
              <w:marRight w:val="0"/>
              <w:marTop w:val="0"/>
              <w:marBottom w:val="0"/>
              <w:divBdr>
                <w:top w:val="none" w:sz="0" w:space="0" w:color="auto"/>
                <w:left w:val="none" w:sz="0" w:space="0" w:color="auto"/>
                <w:bottom w:val="none" w:sz="0" w:space="0" w:color="auto"/>
                <w:right w:val="none" w:sz="0" w:space="0" w:color="auto"/>
              </w:divBdr>
            </w:div>
          </w:divsChild>
        </w:div>
        <w:div w:id="1932722">
          <w:marLeft w:val="0"/>
          <w:marRight w:val="0"/>
          <w:marTop w:val="0"/>
          <w:marBottom w:val="0"/>
          <w:divBdr>
            <w:top w:val="none" w:sz="0" w:space="0" w:color="auto"/>
            <w:left w:val="none" w:sz="0" w:space="0" w:color="auto"/>
            <w:bottom w:val="none" w:sz="0" w:space="0" w:color="auto"/>
            <w:right w:val="none" w:sz="0" w:space="0" w:color="auto"/>
          </w:divBdr>
          <w:divsChild>
            <w:div w:id="1347251833">
              <w:marLeft w:val="0"/>
              <w:marRight w:val="0"/>
              <w:marTop w:val="0"/>
              <w:marBottom w:val="0"/>
              <w:divBdr>
                <w:top w:val="none" w:sz="0" w:space="0" w:color="auto"/>
                <w:left w:val="none" w:sz="0" w:space="0" w:color="auto"/>
                <w:bottom w:val="none" w:sz="0" w:space="0" w:color="auto"/>
                <w:right w:val="none" w:sz="0" w:space="0" w:color="auto"/>
              </w:divBdr>
            </w:div>
            <w:div w:id="1201825115">
              <w:marLeft w:val="0"/>
              <w:marRight w:val="0"/>
              <w:marTop w:val="0"/>
              <w:marBottom w:val="0"/>
              <w:divBdr>
                <w:top w:val="none" w:sz="0" w:space="0" w:color="auto"/>
                <w:left w:val="none" w:sz="0" w:space="0" w:color="auto"/>
                <w:bottom w:val="none" w:sz="0" w:space="0" w:color="auto"/>
                <w:right w:val="none" w:sz="0" w:space="0" w:color="auto"/>
              </w:divBdr>
            </w:div>
          </w:divsChild>
        </w:div>
        <w:div w:id="437414241">
          <w:marLeft w:val="0"/>
          <w:marRight w:val="0"/>
          <w:marTop w:val="0"/>
          <w:marBottom w:val="0"/>
          <w:divBdr>
            <w:top w:val="none" w:sz="0" w:space="0" w:color="auto"/>
            <w:left w:val="none" w:sz="0" w:space="0" w:color="auto"/>
            <w:bottom w:val="none" w:sz="0" w:space="0" w:color="auto"/>
            <w:right w:val="none" w:sz="0" w:space="0" w:color="auto"/>
          </w:divBdr>
          <w:divsChild>
            <w:div w:id="833645611">
              <w:marLeft w:val="0"/>
              <w:marRight w:val="0"/>
              <w:marTop w:val="0"/>
              <w:marBottom w:val="0"/>
              <w:divBdr>
                <w:top w:val="none" w:sz="0" w:space="0" w:color="auto"/>
                <w:left w:val="none" w:sz="0" w:space="0" w:color="auto"/>
                <w:bottom w:val="none" w:sz="0" w:space="0" w:color="auto"/>
                <w:right w:val="none" w:sz="0" w:space="0" w:color="auto"/>
              </w:divBdr>
            </w:div>
            <w:div w:id="1311520497">
              <w:marLeft w:val="0"/>
              <w:marRight w:val="0"/>
              <w:marTop w:val="0"/>
              <w:marBottom w:val="0"/>
              <w:divBdr>
                <w:top w:val="none" w:sz="0" w:space="0" w:color="auto"/>
                <w:left w:val="none" w:sz="0" w:space="0" w:color="auto"/>
                <w:bottom w:val="none" w:sz="0" w:space="0" w:color="auto"/>
                <w:right w:val="none" w:sz="0" w:space="0" w:color="auto"/>
              </w:divBdr>
            </w:div>
            <w:div w:id="1434668585">
              <w:marLeft w:val="0"/>
              <w:marRight w:val="0"/>
              <w:marTop w:val="0"/>
              <w:marBottom w:val="0"/>
              <w:divBdr>
                <w:top w:val="none" w:sz="0" w:space="0" w:color="auto"/>
                <w:left w:val="none" w:sz="0" w:space="0" w:color="auto"/>
                <w:bottom w:val="none" w:sz="0" w:space="0" w:color="auto"/>
                <w:right w:val="none" w:sz="0" w:space="0" w:color="auto"/>
              </w:divBdr>
            </w:div>
          </w:divsChild>
        </w:div>
        <w:div w:id="71003033">
          <w:marLeft w:val="0"/>
          <w:marRight w:val="0"/>
          <w:marTop w:val="0"/>
          <w:marBottom w:val="0"/>
          <w:divBdr>
            <w:top w:val="none" w:sz="0" w:space="0" w:color="auto"/>
            <w:left w:val="none" w:sz="0" w:space="0" w:color="auto"/>
            <w:bottom w:val="none" w:sz="0" w:space="0" w:color="auto"/>
            <w:right w:val="none" w:sz="0" w:space="0" w:color="auto"/>
          </w:divBdr>
          <w:divsChild>
            <w:div w:id="1201669669">
              <w:marLeft w:val="0"/>
              <w:marRight w:val="0"/>
              <w:marTop w:val="0"/>
              <w:marBottom w:val="0"/>
              <w:divBdr>
                <w:top w:val="none" w:sz="0" w:space="0" w:color="auto"/>
                <w:left w:val="none" w:sz="0" w:space="0" w:color="auto"/>
                <w:bottom w:val="none" w:sz="0" w:space="0" w:color="auto"/>
                <w:right w:val="none" w:sz="0" w:space="0" w:color="auto"/>
              </w:divBdr>
            </w:div>
            <w:div w:id="1291130231">
              <w:marLeft w:val="0"/>
              <w:marRight w:val="0"/>
              <w:marTop w:val="0"/>
              <w:marBottom w:val="0"/>
              <w:divBdr>
                <w:top w:val="none" w:sz="0" w:space="0" w:color="auto"/>
                <w:left w:val="none" w:sz="0" w:space="0" w:color="auto"/>
                <w:bottom w:val="none" w:sz="0" w:space="0" w:color="auto"/>
                <w:right w:val="none" w:sz="0" w:space="0" w:color="auto"/>
              </w:divBdr>
            </w:div>
          </w:divsChild>
        </w:div>
        <w:div w:id="1111240403">
          <w:marLeft w:val="0"/>
          <w:marRight w:val="0"/>
          <w:marTop w:val="0"/>
          <w:marBottom w:val="0"/>
          <w:divBdr>
            <w:top w:val="none" w:sz="0" w:space="0" w:color="auto"/>
            <w:left w:val="none" w:sz="0" w:space="0" w:color="auto"/>
            <w:bottom w:val="none" w:sz="0" w:space="0" w:color="auto"/>
            <w:right w:val="none" w:sz="0" w:space="0" w:color="auto"/>
          </w:divBdr>
          <w:divsChild>
            <w:div w:id="1776054018">
              <w:marLeft w:val="0"/>
              <w:marRight w:val="0"/>
              <w:marTop w:val="0"/>
              <w:marBottom w:val="0"/>
              <w:divBdr>
                <w:top w:val="none" w:sz="0" w:space="0" w:color="auto"/>
                <w:left w:val="none" w:sz="0" w:space="0" w:color="auto"/>
                <w:bottom w:val="none" w:sz="0" w:space="0" w:color="auto"/>
                <w:right w:val="none" w:sz="0" w:space="0" w:color="auto"/>
              </w:divBdr>
            </w:div>
          </w:divsChild>
        </w:div>
        <w:div w:id="470290997">
          <w:marLeft w:val="0"/>
          <w:marRight w:val="0"/>
          <w:marTop w:val="0"/>
          <w:marBottom w:val="0"/>
          <w:divBdr>
            <w:top w:val="none" w:sz="0" w:space="0" w:color="auto"/>
            <w:left w:val="none" w:sz="0" w:space="0" w:color="auto"/>
            <w:bottom w:val="none" w:sz="0" w:space="0" w:color="auto"/>
            <w:right w:val="none" w:sz="0" w:space="0" w:color="auto"/>
          </w:divBdr>
          <w:divsChild>
            <w:div w:id="1909223783">
              <w:marLeft w:val="0"/>
              <w:marRight w:val="0"/>
              <w:marTop w:val="0"/>
              <w:marBottom w:val="0"/>
              <w:divBdr>
                <w:top w:val="none" w:sz="0" w:space="0" w:color="auto"/>
                <w:left w:val="none" w:sz="0" w:space="0" w:color="auto"/>
                <w:bottom w:val="none" w:sz="0" w:space="0" w:color="auto"/>
                <w:right w:val="none" w:sz="0" w:space="0" w:color="auto"/>
              </w:divBdr>
            </w:div>
          </w:divsChild>
        </w:div>
        <w:div w:id="513375413">
          <w:marLeft w:val="0"/>
          <w:marRight w:val="0"/>
          <w:marTop w:val="0"/>
          <w:marBottom w:val="0"/>
          <w:divBdr>
            <w:top w:val="none" w:sz="0" w:space="0" w:color="auto"/>
            <w:left w:val="none" w:sz="0" w:space="0" w:color="auto"/>
            <w:bottom w:val="none" w:sz="0" w:space="0" w:color="auto"/>
            <w:right w:val="none" w:sz="0" w:space="0" w:color="auto"/>
          </w:divBdr>
          <w:divsChild>
            <w:div w:id="2077387672">
              <w:marLeft w:val="0"/>
              <w:marRight w:val="0"/>
              <w:marTop w:val="0"/>
              <w:marBottom w:val="0"/>
              <w:divBdr>
                <w:top w:val="none" w:sz="0" w:space="0" w:color="auto"/>
                <w:left w:val="none" w:sz="0" w:space="0" w:color="auto"/>
                <w:bottom w:val="none" w:sz="0" w:space="0" w:color="auto"/>
                <w:right w:val="none" w:sz="0" w:space="0" w:color="auto"/>
              </w:divBdr>
            </w:div>
            <w:div w:id="1017847184">
              <w:marLeft w:val="0"/>
              <w:marRight w:val="0"/>
              <w:marTop w:val="0"/>
              <w:marBottom w:val="0"/>
              <w:divBdr>
                <w:top w:val="none" w:sz="0" w:space="0" w:color="auto"/>
                <w:left w:val="none" w:sz="0" w:space="0" w:color="auto"/>
                <w:bottom w:val="none" w:sz="0" w:space="0" w:color="auto"/>
                <w:right w:val="none" w:sz="0" w:space="0" w:color="auto"/>
              </w:divBdr>
            </w:div>
          </w:divsChild>
        </w:div>
        <w:div w:id="1372000630">
          <w:marLeft w:val="0"/>
          <w:marRight w:val="0"/>
          <w:marTop w:val="0"/>
          <w:marBottom w:val="0"/>
          <w:divBdr>
            <w:top w:val="none" w:sz="0" w:space="0" w:color="auto"/>
            <w:left w:val="none" w:sz="0" w:space="0" w:color="auto"/>
            <w:bottom w:val="none" w:sz="0" w:space="0" w:color="auto"/>
            <w:right w:val="none" w:sz="0" w:space="0" w:color="auto"/>
          </w:divBdr>
          <w:divsChild>
            <w:div w:id="1361470833">
              <w:marLeft w:val="0"/>
              <w:marRight w:val="0"/>
              <w:marTop w:val="0"/>
              <w:marBottom w:val="0"/>
              <w:divBdr>
                <w:top w:val="none" w:sz="0" w:space="0" w:color="auto"/>
                <w:left w:val="none" w:sz="0" w:space="0" w:color="auto"/>
                <w:bottom w:val="none" w:sz="0" w:space="0" w:color="auto"/>
                <w:right w:val="none" w:sz="0" w:space="0" w:color="auto"/>
              </w:divBdr>
            </w:div>
          </w:divsChild>
        </w:div>
        <w:div w:id="795686740">
          <w:marLeft w:val="0"/>
          <w:marRight w:val="0"/>
          <w:marTop w:val="0"/>
          <w:marBottom w:val="0"/>
          <w:divBdr>
            <w:top w:val="none" w:sz="0" w:space="0" w:color="auto"/>
            <w:left w:val="none" w:sz="0" w:space="0" w:color="auto"/>
            <w:bottom w:val="none" w:sz="0" w:space="0" w:color="auto"/>
            <w:right w:val="none" w:sz="0" w:space="0" w:color="auto"/>
          </w:divBdr>
          <w:divsChild>
            <w:div w:id="1901939308">
              <w:marLeft w:val="0"/>
              <w:marRight w:val="0"/>
              <w:marTop w:val="0"/>
              <w:marBottom w:val="0"/>
              <w:divBdr>
                <w:top w:val="none" w:sz="0" w:space="0" w:color="auto"/>
                <w:left w:val="none" w:sz="0" w:space="0" w:color="auto"/>
                <w:bottom w:val="none" w:sz="0" w:space="0" w:color="auto"/>
                <w:right w:val="none" w:sz="0" w:space="0" w:color="auto"/>
              </w:divBdr>
            </w:div>
            <w:div w:id="1114443815">
              <w:marLeft w:val="0"/>
              <w:marRight w:val="0"/>
              <w:marTop w:val="0"/>
              <w:marBottom w:val="0"/>
              <w:divBdr>
                <w:top w:val="none" w:sz="0" w:space="0" w:color="auto"/>
                <w:left w:val="none" w:sz="0" w:space="0" w:color="auto"/>
                <w:bottom w:val="none" w:sz="0" w:space="0" w:color="auto"/>
                <w:right w:val="none" w:sz="0" w:space="0" w:color="auto"/>
              </w:divBdr>
            </w:div>
          </w:divsChild>
        </w:div>
        <w:div w:id="1917518145">
          <w:marLeft w:val="0"/>
          <w:marRight w:val="0"/>
          <w:marTop w:val="0"/>
          <w:marBottom w:val="0"/>
          <w:divBdr>
            <w:top w:val="none" w:sz="0" w:space="0" w:color="auto"/>
            <w:left w:val="none" w:sz="0" w:space="0" w:color="auto"/>
            <w:bottom w:val="none" w:sz="0" w:space="0" w:color="auto"/>
            <w:right w:val="none" w:sz="0" w:space="0" w:color="auto"/>
          </w:divBdr>
          <w:divsChild>
            <w:div w:id="848064973">
              <w:marLeft w:val="0"/>
              <w:marRight w:val="0"/>
              <w:marTop w:val="0"/>
              <w:marBottom w:val="0"/>
              <w:divBdr>
                <w:top w:val="none" w:sz="0" w:space="0" w:color="auto"/>
                <w:left w:val="none" w:sz="0" w:space="0" w:color="auto"/>
                <w:bottom w:val="none" w:sz="0" w:space="0" w:color="auto"/>
                <w:right w:val="none" w:sz="0" w:space="0" w:color="auto"/>
              </w:divBdr>
            </w:div>
            <w:div w:id="31420299">
              <w:marLeft w:val="0"/>
              <w:marRight w:val="0"/>
              <w:marTop w:val="0"/>
              <w:marBottom w:val="0"/>
              <w:divBdr>
                <w:top w:val="none" w:sz="0" w:space="0" w:color="auto"/>
                <w:left w:val="none" w:sz="0" w:space="0" w:color="auto"/>
                <w:bottom w:val="none" w:sz="0" w:space="0" w:color="auto"/>
                <w:right w:val="none" w:sz="0" w:space="0" w:color="auto"/>
              </w:divBdr>
            </w:div>
            <w:div w:id="1103307881">
              <w:marLeft w:val="0"/>
              <w:marRight w:val="0"/>
              <w:marTop w:val="0"/>
              <w:marBottom w:val="0"/>
              <w:divBdr>
                <w:top w:val="none" w:sz="0" w:space="0" w:color="auto"/>
                <w:left w:val="none" w:sz="0" w:space="0" w:color="auto"/>
                <w:bottom w:val="none" w:sz="0" w:space="0" w:color="auto"/>
                <w:right w:val="none" w:sz="0" w:space="0" w:color="auto"/>
              </w:divBdr>
            </w:div>
          </w:divsChild>
        </w:div>
        <w:div w:id="1171682500">
          <w:marLeft w:val="0"/>
          <w:marRight w:val="0"/>
          <w:marTop w:val="0"/>
          <w:marBottom w:val="0"/>
          <w:divBdr>
            <w:top w:val="none" w:sz="0" w:space="0" w:color="auto"/>
            <w:left w:val="none" w:sz="0" w:space="0" w:color="auto"/>
            <w:bottom w:val="none" w:sz="0" w:space="0" w:color="auto"/>
            <w:right w:val="none" w:sz="0" w:space="0" w:color="auto"/>
          </w:divBdr>
          <w:divsChild>
            <w:div w:id="753547016">
              <w:marLeft w:val="0"/>
              <w:marRight w:val="0"/>
              <w:marTop w:val="0"/>
              <w:marBottom w:val="0"/>
              <w:divBdr>
                <w:top w:val="none" w:sz="0" w:space="0" w:color="auto"/>
                <w:left w:val="none" w:sz="0" w:space="0" w:color="auto"/>
                <w:bottom w:val="none" w:sz="0" w:space="0" w:color="auto"/>
                <w:right w:val="none" w:sz="0" w:space="0" w:color="auto"/>
              </w:divBdr>
            </w:div>
          </w:divsChild>
        </w:div>
        <w:div w:id="350185325">
          <w:marLeft w:val="0"/>
          <w:marRight w:val="0"/>
          <w:marTop w:val="0"/>
          <w:marBottom w:val="0"/>
          <w:divBdr>
            <w:top w:val="none" w:sz="0" w:space="0" w:color="auto"/>
            <w:left w:val="none" w:sz="0" w:space="0" w:color="auto"/>
            <w:bottom w:val="none" w:sz="0" w:space="0" w:color="auto"/>
            <w:right w:val="none" w:sz="0" w:space="0" w:color="auto"/>
          </w:divBdr>
          <w:divsChild>
            <w:div w:id="522086192">
              <w:marLeft w:val="0"/>
              <w:marRight w:val="0"/>
              <w:marTop w:val="0"/>
              <w:marBottom w:val="0"/>
              <w:divBdr>
                <w:top w:val="none" w:sz="0" w:space="0" w:color="auto"/>
                <w:left w:val="none" w:sz="0" w:space="0" w:color="auto"/>
                <w:bottom w:val="none" w:sz="0" w:space="0" w:color="auto"/>
                <w:right w:val="none" w:sz="0" w:space="0" w:color="auto"/>
              </w:divBdr>
            </w:div>
            <w:div w:id="1225337055">
              <w:marLeft w:val="0"/>
              <w:marRight w:val="0"/>
              <w:marTop w:val="0"/>
              <w:marBottom w:val="0"/>
              <w:divBdr>
                <w:top w:val="none" w:sz="0" w:space="0" w:color="auto"/>
                <w:left w:val="none" w:sz="0" w:space="0" w:color="auto"/>
                <w:bottom w:val="none" w:sz="0" w:space="0" w:color="auto"/>
                <w:right w:val="none" w:sz="0" w:space="0" w:color="auto"/>
              </w:divBdr>
            </w:div>
          </w:divsChild>
        </w:div>
        <w:div w:id="724834930">
          <w:marLeft w:val="0"/>
          <w:marRight w:val="0"/>
          <w:marTop w:val="0"/>
          <w:marBottom w:val="0"/>
          <w:divBdr>
            <w:top w:val="none" w:sz="0" w:space="0" w:color="auto"/>
            <w:left w:val="none" w:sz="0" w:space="0" w:color="auto"/>
            <w:bottom w:val="none" w:sz="0" w:space="0" w:color="auto"/>
            <w:right w:val="none" w:sz="0" w:space="0" w:color="auto"/>
          </w:divBdr>
          <w:divsChild>
            <w:div w:id="1863781817">
              <w:marLeft w:val="0"/>
              <w:marRight w:val="0"/>
              <w:marTop w:val="0"/>
              <w:marBottom w:val="0"/>
              <w:divBdr>
                <w:top w:val="none" w:sz="0" w:space="0" w:color="auto"/>
                <w:left w:val="none" w:sz="0" w:space="0" w:color="auto"/>
                <w:bottom w:val="none" w:sz="0" w:space="0" w:color="auto"/>
                <w:right w:val="none" w:sz="0" w:space="0" w:color="auto"/>
              </w:divBdr>
            </w:div>
            <w:div w:id="10301908">
              <w:marLeft w:val="0"/>
              <w:marRight w:val="0"/>
              <w:marTop w:val="0"/>
              <w:marBottom w:val="0"/>
              <w:divBdr>
                <w:top w:val="none" w:sz="0" w:space="0" w:color="auto"/>
                <w:left w:val="none" w:sz="0" w:space="0" w:color="auto"/>
                <w:bottom w:val="none" w:sz="0" w:space="0" w:color="auto"/>
                <w:right w:val="none" w:sz="0" w:space="0" w:color="auto"/>
              </w:divBdr>
            </w:div>
          </w:divsChild>
        </w:div>
        <w:div w:id="1088582204">
          <w:marLeft w:val="0"/>
          <w:marRight w:val="0"/>
          <w:marTop w:val="0"/>
          <w:marBottom w:val="0"/>
          <w:divBdr>
            <w:top w:val="none" w:sz="0" w:space="0" w:color="auto"/>
            <w:left w:val="none" w:sz="0" w:space="0" w:color="auto"/>
            <w:bottom w:val="none" w:sz="0" w:space="0" w:color="auto"/>
            <w:right w:val="none" w:sz="0" w:space="0" w:color="auto"/>
          </w:divBdr>
          <w:divsChild>
            <w:div w:id="410935484">
              <w:marLeft w:val="0"/>
              <w:marRight w:val="0"/>
              <w:marTop w:val="0"/>
              <w:marBottom w:val="0"/>
              <w:divBdr>
                <w:top w:val="none" w:sz="0" w:space="0" w:color="auto"/>
                <w:left w:val="none" w:sz="0" w:space="0" w:color="auto"/>
                <w:bottom w:val="none" w:sz="0" w:space="0" w:color="auto"/>
                <w:right w:val="none" w:sz="0" w:space="0" w:color="auto"/>
              </w:divBdr>
            </w:div>
          </w:divsChild>
        </w:div>
        <w:div w:id="943271863">
          <w:marLeft w:val="0"/>
          <w:marRight w:val="0"/>
          <w:marTop w:val="0"/>
          <w:marBottom w:val="0"/>
          <w:divBdr>
            <w:top w:val="none" w:sz="0" w:space="0" w:color="auto"/>
            <w:left w:val="none" w:sz="0" w:space="0" w:color="auto"/>
            <w:bottom w:val="none" w:sz="0" w:space="0" w:color="auto"/>
            <w:right w:val="none" w:sz="0" w:space="0" w:color="auto"/>
          </w:divBdr>
          <w:divsChild>
            <w:div w:id="64493848">
              <w:marLeft w:val="0"/>
              <w:marRight w:val="0"/>
              <w:marTop w:val="0"/>
              <w:marBottom w:val="0"/>
              <w:divBdr>
                <w:top w:val="none" w:sz="0" w:space="0" w:color="auto"/>
                <w:left w:val="none" w:sz="0" w:space="0" w:color="auto"/>
                <w:bottom w:val="none" w:sz="0" w:space="0" w:color="auto"/>
                <w:right w:val="none" w:sz="0" w:space="0" w:color="auto"/>
              </w:divBdr>
            </w:div>
            <w:div w:id="1123420179">
              <w:marLeft w:val="0"/>
              <w:marRight w:val="0"/>
              <w:marTop w:val="0"/>
              <w:marBottom w:val="0"/>
              <w:divBdr>
                <w:top w:val="none" w:sz="0" w:space="0" w:color="auto"/>
                <w:left w:val="none" w:sz="0" w:space="0" w:color="auto"/>
                <w:bottom w:val="none" w:sz="0" w:space="0" w:color="auto"/>
                <w:right w:val="none" w:sz="0" w:space="0" w:color="auto"/>
              </w:divBdr>
            </w:div>
          </w:divsChild>
        </w:div>
        <w:div w:id="2017540627">
          <w:marLeft w:val="0"/>
          <w:marRight w:val="0"/>
          <w:marTop w:val="0"/>
          <w:marBottom w:val="0"/>
          <w:divBdr>
            <w:top w:val="none" w:sz="0" w:space="0" w:color="auto"/>
            <w:left w:val="none" w:sz="0" w:space="0" w:color="auto"/>
            <w:bottom w:val="none" w:sz="0" w:space="0" w:color="auto"/>
            <w:right w:val="none" w:sz="0" w:space="0" w:color="auto"/>
          </w:divBdr>
          <w:divsChild>
            <w:div w:id="232392224">
              <w:marLeft w:val="0"/>
              <w:marRight w:val="0"/>
              <w:marTop w:val="0"/>
              <w:marBottom w:val="0"/>
              <w:divBdr>
                <w:top w:val="none" w:sz="0" w:space="0" w:color="auto"/>
                <w:left w:val="none" w:sz="0" w:space="0" w:color="auto"/>
                <w:bottom w:val="none" w:sz="0" w:space="0" w:color="auto"/>
                <w:right w:val="none" w:sz="0" w:space="0" w:color="auto"/>
              </w:divBdr>
            </w:div>
          </w:divsChild>
        </w:div>
        <w:div w:id="222374032">
          <w:marLeft w:val="0"/>
          <w:marRight w:val="0"/>
          <w:marTop w:val="0"/>
          <w:marBottom w:val="0"/>
          <w:divBdr>
            <w:top w:val="none" w:sz="0" w:space="0" w:color="auto"/>
            <w:left w:val="none" w:sz="0" w:space="0" w:color="auto"/>
            <w:bottom w:val="none" w:sz="0" w:space="0" w:color="auto"/>
            <w:right w:val="none" w:sz="0" w:space="0" w:color="auto"/>
          </w:divBdr>
          <w:divsChild>
            <w:div w:id="2103796944">
              <w:marLeft w:val="0"/>
              <w:marRight w:val="0"/>
              <w:marTop w:val="0"/>
              <w:marBottom w:val="0"/>
              <w:divBdr>
                <w:top w:val="none" w:sz="0" w:space="0" w:color="auto"/>
                <w:left w:val="none" w:sz="0" w:space="0" w:color="auto"/>
                <w:bottom w:val="none" w:sz="0" w:space="0" w:color="auto"/>
                <w:right w:val="none" w:sz="0" w:space="0" w:color="auto"/>
              </w:divBdr>
            </w:div>
            <w:div w:id="591933600">
              <w:marLeft w:val="0"/>
              <w:marRight w:val="0"/>
              <w:marTop w:val="0"/>
              <w:marBottom w:val="0"/>
              <w:divBdr>
                <w:top w:val="none" w:sz="0" w:space="0" w:color="auto"/>
                <w:left w:val="none" w:sz="0" w:space="0" w:color="auto"/>
                <w:bottom w:val="none" w:sz="0" w:space="0" w:color="auto"/>
                <w:right w:val="none" w:sz="0" w:space="0" w:color="auto"/>
              </w:divBdr>
            </w:div>
          </w:divsChild>
        </w:div>
        <w:div w:id="778571097">
          <w:marLeft w:val="0"/>
          <w:marRight w:val="0"/>
          <w:marTop w:val="0"/>
          <w:marBottom w:val="0"/>
          <w:divBdr>
            <w:top w:val="none" w:sz="0" w:space="0" w:color="auto"/>
            <w:left w:val="none" w:sz="0" w:space="0" w:color="auto"/>
            <w:bottom w:val="none" w:sz="0" w:space="0" w:color="auto"/>
            <w:right w:val="none" w:sz="0" w:space="0" w:color="auto"/>
          </w:divBdr>
          <w:divsChild>
            <w:div w:id="590548480">
              <w:marLeft w:val="0"/>
              <w:marRight w:val="0"/>
              <w:marTop w:val="0"/>
              <w:marBottom w:val="0"/>
              <w:divBdr>
                <w:top w:val="none" w:sz="0" w:space="0" w:color="auto"/>
                <w:left w:val="none" w:sz="0" w:space="0" w:color="auto"/>
                <w:bottom w:val="none" w:sz="0" w:space="0" w:color="auto"/>
                <w:right w:val="none" w:sz="0" w:space="0" w:color="auto"/>
              </w:divBdr>
            </w:div>
            <w:div w:id="273947187">
              <w:marLeft w:val="0"/>
              <w:marRight w:val="0"/>
              <w:marTop w:val="0"/>
              <w:marBottom w:val="0"/>
              <w:divBdr>
                <w:top w:val="none" w:sz="0" w:space="0" w:color="auto"/>
                <w:left w:val="none" w:sz="0" w:space="0" w:color="auto"/>
                <w:bottom w:val="none" w:sz="0" w:space="0" w:color="auto"/>
                <w:right w:val="none" w:sz="0" w:space="0" w:color="auto"/>
              </w:divBdr>
            </w:div>
          </w:divsChild>
        </w:div>
        <w:div w:id="761411429">
          <w:marLeft w:val="0"/>
          <w:marRight w:val="0"/>
          <w:marTop w:val="0"/>
          <w:marBottom w:val="0"/>
          <w:divBdr>
            <w:top w:val="none" w:sz="0" w:space="0" w:color="auto"/>
            <w:left w:val="none" w:sz="0" w:space="0" w:color="auto"/>
            <w:bottom w:val="none" w:sz="0" w:space="0" w:color="auto"/>
            <w:right w:val="none" w:sz="0" w:space="0" w:color="auto"/>
          </w:divBdr>
          <w:divsChild>
            <w:div w:id="639113584">
              <w:marLeft w:val="0"/>
              <w:marRight w:val="0"/>
              <w:marTop w:val="0"/>
              <w:marBottom w:val="0"/>
              <w:divBdr>
                <w:top w:val="none" w:sz="0" w:space="0" w:color="auto"/>
                <w:left w:val="none" w:sz="0" w:space="0" w:color="auto"/>
                <w:bottom w:val="none" w:sz="0" w:space="0" w:color="auto"/>
                <w:right w:val="none" w:sz="0" w:space="0" w:color="auto"/>
              </w:divBdr>
            </w:div>
            <w:div w:id="1987515067">
              <w:marLeft w:val="0"/>
              <w:marRight w:val="0"/>
              <w:marTop w:val="0"/>
              <w:marBottom w:val="0"/>
              <w:divBdr>
                <w:top w:val="none" w:sz="0" w:space="0" w:color="auto"/>
                <w:left w:val="none" w:sz="0" w:space="0" w:color="auto"/>
                <w:bottom w:val="none" w:sz="0" w:space="0" w:color="auto"/>
                <w:right w:val="none" w:sz="0" w:space="0" w:color="auto"/>
              </w:divBdr>
            </w:div>
          </w:divsChild>
        </w:div>
        <w:div w:id="616838893">
          <w:marLeft w:val="0"/>
          <w:marRight w:val="0"/>
          <w:marTop w:val="0"/>
          <w:marBottom w:val="0"/>
          <w:divBdr>
            <w:top w:val="none" w:sz="0" w:space="0" w:color="auto"/>
            <w:left w:val="none" w:sz="0" w:space="0" w:color="auto"/>
            <w:bottom w:val="none" w:sz="0" w:space="0" w:color="auto"/>
            <w:right w:val="none" w:sz="0" w:space="0" w:color="auto"/>
          </w:divBdr>
          <w:divsChild>
            <w:div w:id="606735578">
              <w:marLeft w:val="0"/>
              <w:marRight w:val="0"/>
              <w:marTop w:val="0"/>
              <w:marBottom w:val="0"/>
              <w:divBdr>
                <w:top w:val="none" w:sz="0" w:space="0" w:color="auto"/>
                <w:left w:val="none" w:sz="0" w:space="0" w:color="auto"/>
                <w:bottom w:val="none" w:sz="0" w:space="0" w:color="auto"/>
                <w:right w:val="none" w:sz="0" w:space="0" w:color="auto"/>
              </w:divBdr>
            </w:div>
            <w:div w:id="299043395">
              <w:marLeft w:val="0"/>
              <w:marRight w:val="0"/>
              <w:marTop w:val="0"/>
              <w:marBottom w:val="0"/>
              <w:divBdr>
                <w:top w:val="none" w:sz="0" w:space="0" w:color="auto"/>
                <w:left w:val="none" w:sz="0" w:space="0" w:color="auto"/>
                <w:bottom w:val="none" w:sz="0" w:space="0" w:color="auto"/>
                <w:right w:val="none" w:sz="0" w:space="0" w:color="auto"/>
              </w:divBdr>
            </w:div>
          </w:divsChild>
        </w:div>
        <w:div w:id="680858457">
          <w:marLeft w:val="0"/>
          <w:marRight w:val="0"/>
          <w:marTop w:val="0"/>
          <w:marBottom w:val="0"/>
          <w:divBdr>
            <w:top w:val="none" w:sz="0" w:space="0" w:color="auto"/>
            <w:left w:val="none" w:sz="0" w:space="0" w:color="auto"/>
            <w:bottom w:val="none" w:sz="0" w:space="0" w:color="auto"/>
            <w:right w:val="none" w:sz="0" w:space="0" w:color="auto"/>
          </w:divBdr>
          <w:divsChild>
            <w:div w:id="868496618">
              <w:marLeft w:val="0"/>
              <w:marRight w:val="0"/>
              <w:marTop w:val="0"/>
              <w:marBottom w:val="0"/>
              <w:divBdr>
                <w:top w:val="none" w:sz="0" w:space="0" w:color="auto"/>
                <w:left w:val="none" w:sz="0" w:space="0" w:color="auto"/>
                <w:bottom w:val="none" w:sz="0" w:space="0" w:color="auto"/>
                <w:right w:val="none" w:sz="0" w:space="0" w:color="auto"/>
              </w:divBdr>
            </w:div>
            <w:div w:id="30956018">
              <w:marLeft w:val="0"/>
              <w:marRight w:val="0"/>
              <w:marTop w:val="0"/>
              <w:marBottom w:val="0"/>
              <w:divBdr>
                <w:top w:val="none" w:sz="0" w:space="0" w:color="auto"/>
                <w:left w:val="none" w:sz="0" w:space="0" w:color="auto"/>
                <w:bottom w:val="none" w:sz="0" w:space="0" w:color="auto"/>
                <w:right w:val="none" w:sz="0" w:space="0" w:color="auto"/>
              </w:divBdr>
            </w:div>
            <w:div w:id="1261597897">
              <w:marLeft w:val="0"/>
              <w:marRight w:val="0"/>
              <w:marTop w:val="0"/>
              <w:marBottom w:val="0"/>
              <w:divBdr>
                <w:top w:val="none" w:sz="0" w:space="0" w:color="auto"/>
                <w:left w:val="none" w:sz="0" w:space="0" w:color="auto"/>
                <w:bottom w:val="none" w:sz="0" w:space="0" w:color="auto"/>
                <w:right w:val="none" w:sz="0" w:space="0" w:color="auto"/>
              </w:divBdr>
            </w:div>
            <w:div w:id="1528789041">
              <w:marLeft w:val="0"/>
              <w:marRight w:val="0"/>
              <w:marTop w:val="0"/>
              <w:marBottom w:val="0"/>
              <w:divBdr>
                <w:top w:val="none" w:sz="0" w:space="0" w:color="auto"/>
                <w:left w:val="none" w:sz="0" w:space="0" w:color="auto"/>
                <w:bottom w:val="none" w:sz="0" w:space="0" w:color="auto"/>
                <w:right w:val="none" w:sz="0" w:space="0" w:color="auto"/>
              </w:divBdr>
            </w:div>
          </w:divsChild>
        </w:div>
        <w:div w:id="443159497">
          <w:marLeft w:val="0"/>
          <w:marRight w:val="0"/>
          <w:marTop w:val="0"/>
          <w:marBottom w:val="0"/>
          <w:divBdr>
            <w:top w:val="none" w:sz="0" w:space="0" w:color="auto"/>
            <w:left w:val="none" w:sz="0" w:space="0" w:color="auto"/>
            <w:bottom w:val="none" w:sz="0" w:space="0" w:color="auto"/>
            <w:right w:val="none" w:sz="0" w:space="0" w:color="auto"/>
          </w:divBdr>
          <w:divsChild>
            <w:div w:id="1110050085">
              <w:marLeft w:val="0"/>
              <w:marRight w:val="0"/>
              <w:marTop w:val="0"/>
              <w:marBottom w:val="0"/>
              <w:divBdr>
                <w:top w:val="none" w:sz="0" w:space="0" w:color="auto"/>
                <w:left w:val="none" w:sz="0" w:space="0" w:color="auto"/>
                <w:bottom w:val="none" w:sz="0" w:space="0" w:color="auto"/>
                <w:right w:val="none" w:sz="0" w:space="0" w:color="auto"/>
              </w:divBdr>
            </w:div>
            <w:div w:id="1709915555">
              <w:marLeft w:val="0"/>
              <w:marRight w:val="0"/>
              <w:marTop w:val="0"/>
              <w:marBottom w:val="0"/>
              <w:divBdr>
                <w:top w:val="none" w:sz="0" w:space="0" w:color="auto"/>
                <w:left w:val="none" w:sz="0" w:space="0" w:color="auto"/>
                <w:bottom w:val="none" w:sz="0" w:space="0" w:color="auto"/>
                <w:right w:val="none" w:sz="0" w:space="0" w:color="auto"/>
              </w:divBdr>
            </w:div>
            <w:div w:id="904800470">
              <w:marLeft w:val="0"/>
              <w:marRight w:val="0"/>
              <w:marTop w:val="0"/>
              <w:marBottom w:val="0"/>
              <w:divBdr>
                <w:top w:val="none" w:sz="0" w:space="0" w:color="auto"/>
                <w:left w:val="none" w:sz="0" w:space="0" w:color="auto"/>
                <w:bottom w:val="none" w:sz="0" w:space="0" w:color="auto"/>
                <w:right w:val="none" w:sz="0" w:space="0" w:color="auto"/>
              </w:divBdr>
            </w:div>
            <w:div w:id="792485225">
              <w:marLeft w:val="0"/>
              <w:marRight w:val="0"/>
              <w:marTop w:val="0"/>
              <w:marBottom w:val="0"/>
              <w:divBdr>
                <w:top w:val="none" w:sz="0" w:space="0" w:color="auto"/>
                <w:left w:val="none" w:sz="0" w:space="0" w:color="auto"/>
                <w:bottom w:val="none" w:sz="0" w:space="0" w:color="auto"/>
                <w:right w:val="none" w:sz="0" w:space="0" w:color="auto"/>
              </w:divBdr>
            </w:div>
          </w:divsChild>
        </w:div>
        <w:div w:id="2124617596">
          <w:marLeft w:val="0"/>
          <w:marRight w:val="0"/>
          <w:marTop w:val="0"/>
          <w:marBottom w:val="0"/>
          <w:divBdr>
            <w:top w:val="none" w:sz="0" w:space="0" w:color="auto"/>
            <w:left w:val="none" w:sz="0" w:space="0" w:color="auto"/>
            <w:bottom w:val="none" w:sz="0" w:space="0" w:color="auto"/>
            <w:right w:val="none" w:sz="0" w:space="0" w:color="auto"/>
          </w:divBdr>
          <w:divsChild>
            <w:div w:id="285238043">
              <w:marLeft w:val="0"/>
              <w:marRight w:val="0"/>
              <w:marTop w:val="0"/>
              <w:marBottom w:val="0"/>
              <w:divBdr>
                <w:top w:val="none" w:sz="0" w:space="0" w:color="auto"/>
                <w:left w:val="none" w:sz="0" w:space="0" w:color="auto"/>
                <w:bottom w:val="none" w:sz="0" w:space="0" w:color="auto"/>
                <w:right w:val="none" w:sz="0" w:space="0" w:color="auto"/>
              </w:divBdr>
            </w:div>
            <w:div w:id="510872058">
              <w:marLeft w:val="0"/>
              <w:marRight w:val="0"/>
              <w:marTop w:val="0"/>
              <w:marBottom w:val="0"/>
              <w:divBdr>
                <w:top w:val="none" w:sz="0" w:space="0" w:color="auto"/>
                <w:left w:val="none" w:sz="0" w:space="0" w:color="auto"/>
                <w:bottom w:val="none" w:sz="0" w:space="0" w:color="auto"/>
                <w:right w:val="none" w:sz="0" w:space="0" w:color="auto"/>
              </w:divBdr>
            </w:div>
            <w:div w:id="397245165">
              <w:marLeft w:val="0"/>
              <w:marRight w:val="0"/>
              <w:marTop w:val="0"/>
              <w:marBottom w:val="0"/>
              <w:divBdr>
                <w:top w:val="none" w:sz="0" w:space="0" w:color="auto"/>
                <w:left w:val="none" w:sz="0" w:space="0" w:color="auto"/>
                <w:bottom w:val="none" w:sz="0" w:space="0" w:color="auto"/>
                <w:right w:val="none" w:sz="0" w:space="0" w:color="auto"/>
              </w:divBdr>
            </w:div>
          </w:divsChild>
        </w:div>
        <w:div w:id="1966501776">
          <w:marLeft w:val="0"/>
          <w:marRight w:val="0"/>
          <w:marTop w:val="0"/>
          <w:marBottom w:val="0"/>
          <w:divBdr>
            <w:top w:val="none" w:sz="0" w:space="0" w:color="auto"/>
            <w:left w:val="none" w:sz="0" w:space="0" w:color="auto"/>
            <w:bottom w:val="none" w:sz="0" w:space="0" w:color="auto"/>
            <w:right w:val="none" w:sz="0" w:space="0" w:color="auto"/>
          </w:divBdr>
          <w:divsChild>
            <w:div w:id="2064939603">
              <w:marLeft w:val="0"/>
              <w:marRight w:val="0"/>
              <w:marTop w:val="0"/>
              <w:marBottom w:val="0"/>
              <w:divBdr>
                <w:top w:val="none" w:sz="0" w:space="0" w:color="auto"/>
                <w:left w:val="none" w:sz="0" w:space="0" w:color="auto"/>
                <w:bottom w:val="none" w:sz="0" w:space="0" w:color="auto"/>
                <w:right w:val="none" w:sz="0" w:space="0" w:color="auto"/>
              </w:divBdr>
            </w:div>
            <w:div w:id="1701854278">
              <w:marLeft w:val="0"/>
              <w:marRight w:val="0"/>
              <w:marTop w:val="0"/>
              <w:marBottom w:val="0"/>
              <w:divBdr>
                <w:top w:val="none" w:sz="0" w:space="0" w:color="auto"/>
                <w:left w:val="none" w:sz="0" w:space="0" w:color="auto"/>
                <w:bottom w:val="none" w:sz="0" w:space="0" w:color="auto"/>
                <w:right w:val="none" w:sz="0" w:space="0" w:color="auto"/>
              </w:divBdr>
            </w:div>
          </w:divsChild>
        </w:div>
        <w:div w:id="1098603668">
          <w:marLeft w:val="0"/>
          <w:marRight w:val="0"/>
          <w:marTop w:val="0"/>
          <w:marBottom w:val="0"/>
          <w:divBdr>
            <w:top w:val="none" w:sz="0" w:space="0" w:color="auto"/>
            <w:left w:val="none" w:sz="0" w:space="0" w:color="auto"/>
            <w:bottom w:val="none" w:sz="0" w:space="0" w:color="auto"/>
            <w:right w:val="none" w:sz="0" w:space="0" w:color="auto"/>
          </w:divBdr>
          <w:divsChild>
            <w:div w:id="429089510">
              <w:marLeft w:val="0"/>
              <w:marRight w:val="0"/>
              <w:marTop w:val="0"/>
              <w:marBottom w:val="0"/>
              <w:divBdr>
                <w:top w:val="none" w:sz="0" w:space="0" w:color="auto"/>
                <w:left w:val="none" w:sz="0" w:space="0" w:color="auto"/>
                <w:bottom w:val="none" w:sz="0" w:space="0" w:color="auto"/>
                <w:right w:val="none" w:sz="0" w:space="0" w:color="auto"/>
              </w:divBdr>
            </w:div>
          </w:divsChild>
        </w:div>
        <w:div w:id="1584604545">
          <w:marLeft w:val="0"/>
          <w:marRight w:val="0"/>
          <w:marTop w:val="0"/>
          <w:marBottom w:val="0"/>
          <w:divBdr>
            <w:top w:val="none" w:sz="0" w:space="0" w:color="auto"/>
            <w:left w:val="none" w:sz="0" w:space="0" w:color="auto"/>
            <w:bottom w:val="none" w:sz="0" w:space="0" w:color="auto"/>
            <w:right w:val="none" w:sz="0" w:space="0" w:color="auto"/>
          </w:divBdr>
          <w:divsChild>
            <w:div w:id="1109007579">
              <w:marLeft w:val="0"/>
              <w:marRight w:val="0"/>
              <w:marTop w:val="0"/>
              <w:marBottom w:val="0"/>
              <w:divBdr>
                <w:top w:val="none" w:sz="0" w:space="0" w:color="auto"/>
                <w:left w:val="none" w:sz="0" w:space="0" w:color="auto"/>
                <w:bottom w:val="none" w:sz="0" w:space="0" w:color="auto"/>
                <w:right w:val="none" w:sz="0" w:space="0" w:color="auto"/>
              </w:divBdr>
            </w:div>
            <w:div w:id="143856450">
              <w:marLeft w:val="0"/>
              <w:marRight w:val="0"/>
              <w:marTop w:val="0"/>
              <w:marBottom w:val="0"/>
              <w:divBdr>
                <w:top w:val="none" w:sz="0" w:space="0" w:color="auto"/>
                <w:left w:val="none" w:sz="0" w:space="0" w:color="auto"/>
                <w:bottom w:val="none" w:sz="0" w:space="0" w:color="auto"/>
                <w:right w:val="none" w:sz="0" w:space="0" w:color="auto"/>
              </w:divBdr>
            </w:div>
          </w:divsChild>
        </w:div>
        <w:div w:id="802381602">
          <w:marLeft w:val="0"/>
          <w:marRight w:val="0"/>
          <w:marTop w:val="0"/>
          <w:marBottom w:val="0"/>
          <w:divBdr>
            <w:top w:val="none" w:sz="0" w:space="0" w:color="auto"/>
            <w:left w:val="none" w:sz="0" w:space="0" w:color="auto"/>
            <w:bottom w:val="none" w:sz="0" w:space="0" w:color="auto"/>
            <w:right w:val="none" w:sz="0" w:space="0" w:color="auto"/>
          </w:divBdr>
          <w:divsChild>
            <w:div w:id="1200361347">
              <w:marLeft w:val="0"/>
              <w:marRight w:val="0"/>
              <w:marTop w:val="0"/>
              <w:marBottom w:val="0"/>
              <w:divBdr>
                <w:top w:val="none" w:sz="0" w:space="0" w:color="auto"/>
                <w:left w:val="none" w:sz="0" w:space="0" w:color="auto"/>
                <w:bottom w:val="none" w:sz="0" w:space="0" w:color="auto"/>
                <w:right w:val="none" w:sz="0" w:space="0" w:color="auto"/>
              </w:divBdr>
            </w:div>
          </w:divsChild>
        </w:div>
        <w:div w:id="604189313">
          <w:marLeft w:val="0"/>
          <w:marRight w:val="0"/>
          <w:marTop w:val="0"/>
          <w:marBottom w:val="0"/>
          <w:divBdr>
            <w:top w:val="none" w:sz="0" w:space="0" w:color="auto"/>
            <w:left w:val="none" w:sz="0" w:space="0" w:color="auto"/>
            <w:bottom w:val="none" w:sz="0" w:space="0" w:color="auto"/>
            <w:right w:val="none" w:sz="0" w:space="0" w:color="auto"/>
          </w:divBdr>
          <w:divsChild>
            <w:div w:id="1097360815">
              <w:marLeft w:val="0"/>
              <w:marRight w:val="0"/>
              <w:marTop w:val="0"/>
              <w:marBottom w:val="0"/>
              <w:divBdr>
                <w:top w:val="none" w:sz="0" w:space="0" w:color="auto"/>
                <w:left w:val="none" w:sz="0" w:space="0" w:color="auto"/>
                <w:bottom w:val="none" w:sz="0" w:space="0" w:color="auto"/>
                <w:right w:val="none" w:sz="0" w:space="0" w:color="auto"/>
              </w:divBdr>
            </w:div>
            <w:div w:id="600143724">
              <w:marLeft w:val="0"/>
              <w:marRight w:val="0"/>
              <w:marTop w:val="0"/>
              <w:marBottom w:val="0"/>
              <w:divBdr>
                <w:top w:val="none" w:sz="0" w:space="0" w:color="auto"/>
                <w:left w:val="none" w:sz="0" w:space="0" w:color="auto"/>
                <w:bottom w:val="none" w:sz="0" w:space="0" w:color="auto"/>
                <w:right w:val="none" w:sz="0" w:space="0" w:color="auto"/>
              </w:divBdr>
            </w:div>
          </w:divsChild>
        </w:div>
        <w:div w:id="307905553">
          <w:marLeft w:val="0"/>
          <w:marRight w:val="0"/>
          <w:marTop w:val="0"/>
          <w:marBottom w:val="0"/>
          <w:divBdr>
            <w:top w:val="none" w:sz="0" w:space="0" w:color="auto"/>
            <w:left w:val="none" w:sz="0" w:space="0" w:color="auto"/>
            <w:bottom w:val="none" w:sz="0" w:space="0" w:color="auto"/>
            <w:right w:val="none" w:sz="0" w:space="0" w:color="auto"/>
          </w:divBdr>
          <w:divsChild>
            <w:div w:id="481459959">
              <w:marLeft w:val="0"/>
              <w:marRight w:val="0"/>
              <w:marTop w:val="0"/>
              <w:marBottom w:val="0"/>
              <w:divBdr>
                <w:top w:val="none" w:sz="0" w:space="0" w:color="auto"/>
                <w:left w:val="none" w:sz="0" w:space="0" w:color="auto"/>
                <w:bottom w:val="none" w:sz="0" w:space="0" w:color="auto"/>
                <w:right w:val="none" w:sz="0" w:space="0" w:color="auto"/>
              </w:divBdr>
            </w:div>
            <w:div w:id="73010858">
              <w:marLeft w:val="0"/>
              <w:marRight w:val="0"/>
              <w:marTop w:val="0"/>
              <w:marBottom w:val="0"/>
              <w:divBdr>
                <w:top w:val="none" w:sz="0" w:space="0" w:color="auto"/>
                <w:left w:val="none" w:sz="0" w:space="0" w:color="auto"/>
                <w:bottom w:val="none" w:sz="0" w:space="0" w:color="auto"/>
                <w:right w:val="none" w:sz="0" w:space="0" w:color="auto"/>
              </w:divBdr>
            </w:div>
          </w:divsChild>
        </w:div>
        <w:div w:id="817842930">
          <w:marLeft w:val="0"/>
          <w:marRight w:val="0"/>
          <w:marTop w:val="0"/>
          <w:marBottom w:val="0"/>
          <w:divBdr>
            <w:top w:val="none" w:sz="0" w:space="0" w:color="auto"/>
            <w:left w:val="none" w:sz="0" w:space="0" w:color="auto"/>
            <w:bottom w:val="none" w:sz="0" w:space="0" w:color="auto"/>
            <w:right w:val="none" w:sz="0" w:space="0" w:color="auto"/>
          </w:divBdr>
          <w:divsChild>
            <w:div w:id="1305544551">
              <w:marLeft w:val="0"/>
              <w:marRight w:val="0"/>
              <w:marTop w:val="0"/>
              <w:marBottom w:val="0"/>
              <w:divBdr>
                <w:top w:val="none" w:sz="0" w:space="0" w:color="auto"/>
                <w:left w:val="none" w:sz="0" w:space="0" w:color="auto"/>
                <w:bottom w:val="none" w:sz="0" w:space="0" w:color="auto"/>
                <w:right w:val="none" w:sz="0" w:space="0" w:color="auto"/>
              </w:divBdr>
            </w:div>
            <w:div w:id="2073846206">
              <w:marLeft w:val="0"/>
              <w:marRight w:val="0"/>
              <w:marTop w:val="0"/>
              <w:marBottom w:val="0"/>
              <w:divBdr>
                <w:top w:val="none" w:sz="0" w:space="0" w:color="auto"/>
                <w:left w:val="none" w:sz="0" w:space="0" w:color="auto"/>
                <w:bottom w:val="none" w:sz="0" w:space="0" w:color="auto"/>
                <w:right w:val="none" w:sz="0" w:space="0" w:color="auto"/>
              </w:divBdr>
            </w:div>
            <w:div w:id="1264607832">
              <w:marLeft w:val="0"/>
              <w:marRight w:val="0"/>
              <w:marTop w:val="0"/>
              <w:marBottom w:val="0"/>
              <w:divBdr>
                <w:top w:val="none" w:sz="0" w:space="0" w:color="auto"/>
                <w:left w:val="none" w:sz="0" w:space="0" w:color="auto"/>
                <w:bottom w:val="none" w:sz="0" w:space="0" w:color="auto"/>
                <w:right w:val="none" w:sz="0" w:space="0" w:color="auto"/>
              </w:divBdr>
            </w:div>
            <w:div w:id="1956403299">
              <w:marLeft w:val="0"/>
              <w:marRight w:val="0"/>
              <w:marTop w:val="0"/>
              <w:marBottom w:val="0"/>
              <w:divBdr>
                <w:top w:val="none" w:sz="0" w:space="0" w:color="auto"/>
                <w:left w:val="none" w:sz="0" w:space="0" w:color="auto"/>
                <w:bottom w:val="none" w:sz="0" w:space="0" w:color="auto"/>
                <w:right w:val="none" w:sz="0" w:space="0" w:color="auto"/>
              </w:divBdr>
            </w:div>
            <w:div w:id="10886499">
              <w:marLeft w:val="0"/>
              <w:marRight w:val="0"/>
              <w:marTop w:val="0"/>
              <w:marBottom w:val="0"/>
              <w:divBdr>
                <w:top w:val="none" w:sz="0" w:space="0" w:color="auto"/>
                <w:left w:val="none" w:sz="0" w:space="0" w:color="auto"/>
                <w:bottom w:val="none" w:sz="0" w:space="0" w:color="auto"/>
                <w:right w:val="none" w:sz="0" w:space="0" w:color="auto"/>
              </w:divBdr>
            </w:div>
            <w:div w:id="1603102676">
              <w:marLeft w:val="0"/>
              <w:marRight w:val="0"/>
              <w:marTop w:val="0"/>
              <w:marBottom w:val="0"/>
              <w:divBdr>
                <w:top w:val="none" w:sz="0" w:space="0" w:color="auto"/>
                <w:left w:val="none" w:sz="0" w:space="0" w:color="auto"/>
                <w:bottom w:val="none" w:sz="0" w:space="0" w:color="auto"/>
                <w:right w:val="none" w:sz="0" w:space="0" w:color="auto"/>
              </w:divBdr>
            </w:div>
            <w:div w:id="1710762050">
              <w:marLeft w:val="0"/>
              <w:marRight w:val="0"/>
              <w:marTop w:val="0"/>
              <w:marBottom w:val="0"/>
              <w:divBdr>
                <w:top w:val="none" w:sz="0" w:space="0" w:color="auto"/>
                <w:left w:val="none" w:sz="0" w:space="0" w:color="auto"/>
                <w:bottom w:val="none" w:sz="0" w:space="0" w:color="auto"/>
                <w:right w:val="none" w:sz="0" w:space="0" w:color="auto"/>
              </w:divBdr>
            </w:div>
            <w:div w:id="152334746">
              <w:marLeft w:val="0"/>
              <w:marRight w:val="0"/>
              <w:marTop w:val="0"/>
              <w:marBottom w:val="0"/>
              <w:divBdr>
                <w:top w:val="none" w:sz="0" w:space="0" w:color="auto"/>
                <w:left w:val="none" w:sz="0" w:space="0" w:color="auto"/>
                <w:bottom w:val="none" w:sz="0" w:space="0" w:color="auto"/>
                <w:right w:val="none" w:sz="0" w:space="0" w:color="auto"/>
              </w:divBdr>
            </w:div>
            <w:div w:id="1017923667">
              <w:marLeft w:val="0"/>
              <w:marRight w:val="0"/>
              <w:marTop w:val="0"/>
              <w:marBottom w:val="0"/>
              <w:divBdr>
                <w:top w:val="none" w:sz="0" w:space="0" w:color="auto"/>
                <w:left w:val="none" w:sz="0" w:space="0" w:color="auto"/>
                <w:bottom w:val="none" w:sz="0" w:space="0" w:color="auto"/>
                <w:right w:val="none" w:sz="0" w:space="0" w:color="auto"/>
              </w:divBdr>
            </w:div>
          </w:divsChild>
        </w:div>
        <w:div w:id="1349063354">
          <w:marLeft w:val="0"/>
          <w:marRight w:val="0"/>
          <w:marTop w:val="0"/>
          <w:marBottom w:val="0"/>
          <w:divBdr>
            <w:top w:val="none" w:sz="0" w:space="0" w:color="auto"/>
            <w:left w:val="none" w:sz="0" w:space="0" w:color="auto"/>
            <w:bottom w:val="none" w:sz="0" w:space="0" w:color="auto"/>
            <w:right w:val="none" w:sz="0" w:space="0" w:color="auto"/>
          </w:divBdr>
          <w:divsChild>
            <w:div w:id="1364282822">
              <w:marLeft w:val="0"/>
              <w:marRight w:val="0"/>
              <w:marTop w:val="0"/>
              <w:marBottom w:val="0"/>
              <w:divBdr>
                <w:top w:val="none" w:sz="0" w:space="0" w:color="auto"/>
                <w:left w:val="none" w:sz="0" w:space="0" w:color="auto"/>
                <w:bottom w:val="none" w:sz="0" w:space="0" w:color="auto"/>
                <w:right w:val="none" w:sz="0" w:space="0" w:color="auto"/>
              </w:divBdr>
            </w:div>
          </w:divsChild>
        </w:div>
        <w:div w:id="489373994">
          <w:marLeft w:val="0"/>
          <w:marRight w:val="0"/>
          <w:marTop w:val="0"/>
          <w:marBottom w:val="0"/>
          <w:divBdr>
            <w:top w:val="none" w:sz="0" w:space="0" w:color="auto"/>
            <w:left w:val="none" w:sz="0" w:space="0" w:color="auto"/>
            <w:bottom w:val="none" w:sz="0" w:space="0" w:color="auto"/>
            <w:right w:val="none" w:sz="0" w:space="0" w:color="auto"/>
          </w:divBdr>
          <w:divsChild>
            <w:div w:id="1737824903">
              <w:marLeft w:val="0"/>
              <w:marRight w:val="0"/>
              <w:marTop w:val="0"/>
              <w:marBottom w:val="0"/>
              <w:divBdr>
                <w:top w:val="none" w:sz="0" w:space="0" w:color="auto"/>
                <w:left w:val="none" w:sz="0" w:space="0" w:color="auto"/>
                <w:bottom w:val="none" w:sz="0" w:space="0" w:color="auto"/>
                <w:right w:val="none" w:sz="0" w:space="0" w:color="auto"/>
              </w:divBdr>
            </w:div>
            <w:div w:id="979114337">
              <w:marLeft w:val="0"/>
              <w:marRight w:val="0"/>
              <w:marTop w:val="0"/>
              <w:marBottom w:val="0"/>
              <w:divBdr>
                <w:top w:val="none" w:sz="0" w:space="0" w:color="auto"/>
                <w:left w:val="none" w:sz="0" w:space="0" w:color="auto"/>
                <w:bottom w:val="none" w:sz="0" w:space="0" w:color="auto"/>
                <w:right w:val="none" w:sz="0" w:space="0" w:color="auto"/>
              </w:divBdr>
            </w:div>
          </w:divsChild>
        </w:div>
        <w:div w:id="1454909245">
          <w:marLeft w:val="0"/>
          <w:marRight w:val="0"/>
          <w:marTop w:val="0"/>
          <w:marBottom w:val="0"/>
          <w:divBdr>
            <w:top w:val="none" w:sz="0" w:space="0" w:color="auto"/>
            <w:left w:val="none" w:sz="0" w:space="0" w:color="auto"/>
            <w:bottom w:val="none" w:sz="0" w:space="0" w:color="auto"/>
            <w:right w:val="none" w:sz="0" w:space="0" w:color="auto"/>
          </w:divBdr>
          <w:divsChild>
            <w:div w:id="358824696">
              <w:marLeft w:val="0"/>
              <w:marRight w:val="0"/>
              <w:marTop w:val="0"/>
              <w:marBottom w:val="0"/>
              <w:divBdr>
                <w:top w:val="none" w:sz="0" w:space="0" w:color="auto"/>
                <w:left w:val="none" w:sz="0" w:space="0" w:color="auto"/>
                <w:bottom w:val="none" w:sz="0" w:space="0" w:color="auto"/>
                <w:right w:val="none" w:sz="0" w:space="0" w:color="auto"/>
              </w:divBdr>
            </w:div>
          </w:divsChild>
        </w:div>
        <w:div w:id="2120371197">
          <w:marLeft w:val="0"/>
          <w:marRight w:val="0"/>
          <w:marTop w:val="0"/>
          <w:marBottom w:val="0"/>
          <w:divBdr>
            <w:top w:val="none" w:sz="0" w:space="0" w:color="auto"/>
            <w:left w:val="none" w:sz="0" w:space="0" w:color="auto"/>
            <w:bottom w:val="none" w:sz="0" w:space="0" w:color="auto"/>
            <w:right w:val="none" w:sz="0" w:space="0" w:color="auto"/>
          </w:divBdr>
          <w:divsChild>
            <w:div w:id="1750616013">
              <w:marLeft w:val="0"/>
              <w:marRight w:val="0"/>
              <w:marTop w:val="0"/>
              <w:marBottom w:val="0"/>
              <w:divBdr>
                <w:top w:val="none" w:sz="0" w:space="0" w:color="auto"/>
                <w:left w:val="none" w:sz="0" w:space="0" w:color="auto"/>
                <w:bottom w:val="none" w:sz="0" w:space="0" w:color="auto"/>
                <w:right w:val="none" w:sz="0" w:space="0" w:color="auto"/>
              </w:divBdr>
            </w:div>
            <w:div w:id="440613412">
              <w:marLeft w:val="0"/>
              <w:marRight w:val="0"/>
              <w:marTop w:val="0"/>
              <w:marBottom w:val="0"/>
              <w:divBdr>
                <w:top w:val="none" w:sz="0" w:space="0" w:color="auto"/>
                <w:left w:val="none" w:sz="0" w:space="0" w:color="auto"/>
                <w:bottom w:val="none" w:sz="0" w:space="0" w:color="auto"/>
                <w:right w:val="none" w:sz="0" w:space="0" w:color="auto"/>
              </w:divBdr>
            </w:div>
          </w:divsChild>
        </w:div>
        <w:div w:id="1291284063">
          <w:marLeft w:val="0"/>
          <w:marRight w:val="0"/>
          <w:marTop w:val="0"/>
          <w:marBottom w:val="0"/>
          <w:divBdr>
            <w:top w:val="none" w:sz="0" w:space="0" w:color="auto"/>
            <w:left w:val="none" w:sz="0" w:space="0" w:color="auto"/>
            <w:bottom w:val="none" w:sz="0" w:space="0" w:color="auto"/>
            <w:right w:val="none" w:sz="0" w:space="0" w:color="auto"/>
          </w:divBdr>
          <w:divsChild>
            <w:div w:id="1123811437">
              <w:marLeft w:val="0"/>
              <w:marRight w:val="0"/>
              <w:marTop w:val="0"/>
              <w:marBottom w:val="0"/>
              <w:divBdr>
                <w:top w:val="none" w:sz="0" w:space="0" w:color="auto"/>
                <w:left w:val="none" w:sz="0" w:space="0" w:color="auto"/>
                <w:bottom w:val="none" w:sz="0" w:space="0" w:color="auto"/>
                <w:right w:val="none" w:sz="0" w:space="0" w:color="auto"/>
              </w:divBdr>
            </w:div>
          </w:divsChild>
        </w:div>
        <w:div w:id="161047086">
          <w:marLeft w:val="0"/>
          <w:marRight w:val="0"/>
          <w:marTop w:val="0"/>
          <w:marBottom w:val="0"/>
          <w:divBdr>
            <w:top w:val="none" w:sz="0" w:space="0" w:color="auto"/>
            <w:left w:val="none" w:sz="0" w:space="0" w:color="auto"/>
            <w:bottom w:val="none" w:sz="0" w:space="0" w:color="auto"/>
            <w:right w:val="none" w:sz="0" w:space="0" w:color="auto"/>
          </w:divBdr>
          <w:divsChild>
            <w:div w:id="1789662104">
              <w:marLeft w:val="0"/>
              <w:marRight w:val="0"/>
              <w:marTop w:val="0"/>
              <w:marBottom w:val="0"/>
              <w:divBdr>
                <w:top w:val="none" w:sz="0" w:space="0" w:color="auto"/>
                <w:left w:val="none" w:sz="0" w:space="0" w:color="auto"/>
                <w:bottom w:val="none" w:sz="0" w:space="0" w:color="auto"/>
                <w:right w:val="none" w:sz="0" w:space="0" w:color="auto"/>
              </w:divBdr>
            </w:div>
            <w:div w:id="881208253">
              <w:marLeft w:val="0"/>
              <w:marRight w:val="0"/>
              <w:marTop w:val="0"/>
              <w:marBottom w:val="0"/>
              <w:divBdr>
                <w:top w:val="none" w:sz="0" w:space="0" w:color="auto"/>
                <w:left w:val="none" w:sz="0" w:space="0" w:color="auto"/>
                <w:bottom w:val="none" w:sz="0" w:space="0" w:color="auto"/>
                <w:right w:val="none" w:sz="0" w:space="0" w:color="auto"/>
              </w:divBdr>
            </w:div>
          </w:divsChild>
        </w:div>
        <w:div w:id="924461641">
          <w:marLeft w:val="0"/>
          <w:marRight w:val="0"/>
          <w:marTop w:val="0"/>
          <w:marBottom w:val="0"/>
          <w:divBdr>
            <w:top w:val="none" w:sz="0" w:space="0" w:color="auto"/>
            <w:left w:val="none" w:sz="0" w:space="0" w:color="auto"/>
            <w:bottom w:val="none" w:sz="0" w:space="0" w:color="auto"/>
            <w:right w:val="none" w:sz="0" w:space="0" w:color="auto"/>
          </w:divBdr>
          <w:divsChild>
            <w:div w:id="870847593">
              <w:marLeft w:val="0"/>
              <w:marRight w:val="0"/>
              <w:marTop w:val="0"/>
              <w:marBottom w:val="0"/>
              <w:divBdr>
                <w:top w:val="none" w:sz="0" w:space="0" w:color="auto"/>
                <w:left w:val="none" w:sz="0" w:space="0" w:color="auto"/>
                <w:bottom w:val="none" w:sz="0" w:space="0" w:color="auto"/>
                <w:right w:val="none" w:sz="0" w:space="0" w:color="auto"/>
              </w:divBdr>
            </w:div>
            <w:div w:id="184756715">
              <w:marLeft w:val="0"/>
              <w:marRight w:val="0"/>
              <w:marTop w:val="0"/>
              <w:marBottom w:val="0"/>
              <w:divBdr>
                <w:top w:val="none" w:sz="0" w:space="0" w:color="auto"/>
                <w:left w:val="none" w:sz="0" w:space="0" w:color="auto"/>
                <w:bottom w:val="none" w:sz="0" w:space="0" w:color="auto"/>
                <w:right w:val="none" w:sz="0" w:space="0" w:color="auto"/>
              </w:divBdr>
            </w:div>
          </w:divsChild>
        </w:div>
        <w:div w:id="1223950980">
          <w:marLeft w:val="0"/>
          <w:marRight w:val="0"/>
          <w:marTop w:val="0"/>
          <w:marBottom w:val="0"/>
          <w:divBdr>
            <w:top w:val="none" w:sz="0" w:space="0" w:color="auto"/>
            <w:left w:val="none" w:sz="0" w:space="0" w:color="auto"/>
            <w:bottom w:val="none" w:sz="0" w:space="0" w:color="auto"/>
            <w:right w:val="none" w:sz="0" w:space="0" w:color="auto"/>
          </w:divBdr>
          <w:divsChild>
            <w:div w:id="1085418734">
              <w:marLeft w:val="0"/>
              <w:marRight w:val="0"/>
              <w:marTop w:val="0"/>
              <w:marBottom w:val="0"/>
              <w:divBdr>
                <w:top w:val="none" w:sz="0" w:space="0" w:color="auto"/>
                <w:left w:val="none" w:sz="0" w:space="0" w:color="auto"/>
                <w:bottom w:val="none" w:sz="0" w:space="0" w:color="auto"/>
                <w:right w:val="none" w:sz="0" w:space="0" w:color="auto"/>
              </w:divBdr>
            </w:div>
          </w:divsChild>
        </w:div>
        <w:div w:id="1426489273">
          <w:marLeft w:val="0"/>
          <w:marRight w:val="0"/>
          <w:marTop w:val="0"/>
          <w:marBottom w:val="0"/>
          <w:divBdr>
            <w:top w:val="none" w:sz="0" w:space="0" w:color="auto"/>
            <w:left w:val="none" w:sz="0" w:space="0" w:color="auto"/>
            <w:bottom w:val="none" w:sz="0" w:space="0" w:color="auto"/>
            <w:right w:val="none" w:sz="0" w:space="0" w:color="auto"/>
          </w:divBdr>
          <w:divsChild>
            <w:div w:id="235676907">
              <w:marLeft w:val="0"/>
              <w:marRight w:val="0"/>
              <w:marTop w:val="0"/>
              <w:marBottom w:val="0"/>
              <w:divBdr>
                <w:top w:val="none" w:sz="0" w:space="0" w:color="auto"/>
                <w:left w:val="none" w:sz="0" w:space="0" w:color="auto"/>
                <w:bottom w:val="none" w:sz="0" w:space="0" w:color="auto"/>
                <w:right w:val="none" w:sz="0" w:space="0" w:color="auto"/>
              </w:divBdr>
            </w:div>
          </w:divsChild>
        </w:div>
        <w:div w:id="925530596">
          <w:marLeft w:val="0"/>
          <w:marRight w:val="0"/>
          <w:marTop w:val="0"/>
          <w:marBottom w:val="0"/>
          <w:divBdr>
            <w:top w:val="none" w:sz="0" w:space="0" w:color="auto"/>
            <w:left w:val="none" w:sz="0" w:space="0" w:color="auto"/>
            <w:bottom w:val="none" w:sz="0" w:space="0" w:color="auto"/>
            <w:right w:val="none" w:sz="0" w:space="0" w:color="auto"/>
          </w:divBdr>
          <w:divsChild>
            <w:div w:id="2077429695">
              <w:marLeft w:val="0"/>
              <w:marRight w:val="0"/>
              <w:marTop w:val="0"/>
              <w:marBottom w:val="0"/>
              <w:divBdr>
                <w:top w:val="none" w:sz="0" w:space="0" w:color="auto"/>
                <w:left w:val="none" w:sz="0" w:space="0" w:color="auto"/>
                <w:bottom w:val="none" w:sz="0" w:space="0" w:color="auto"/>
                <w:right w:val="none" w:sz="0" w:space="0" w:color="auto"/>
              </w:divBdr>
            </w:div>
            <w:div w:id="226957248">
              <w:marLeft w:val="0"/>
              <w:marRight w:val="0"/>
              <w:marTop w:val="0"/>
              <w:marBottom w:val="0"/>
              <w:divBdr>
                <w:top w:val="none" w:sz="0" w:space="0" w:color="auto"/>
                <w:left w:val="none" w:sz="0" w:space="0" w:color="auto"/>
                <w:bottom w:val="none" w:sz="0" w:space="0" w:color="auto"/>
                <w:right w:val="none" w:sz="0" w:space="0" w:color="auto"/>
              </w:divBdr>
            </w:div>
          </w:divsChild>
        </w:div>
        <w:div w:id="1983651826">
          <w:marLeft w:val="0"/>
          <w:marRight w:val="0"/>
          <w:marTop w:val="0"/>
          <w:marBottom w:val="0"/>
          <w:divBdr>
            <w:top w:val="none" w:sz="0" w:space="0" w:color="auto"/>
            <w:left w:val="none" w:sz="0" w:space="0" w:color="auto"/>
            <w:bottom w:val="none" w:sz="0" w:space="0" w:color="auto"/>
            <w:right w:val="none" w:sz="0" w:space="0" w:color="auto"/>
          </w:divBdr>
          <w:divsChild>
            <w:div w:id="996348155">
              <w:marLeft w:val="0"/>
              <w:marRight w:val="0"/>
              <w:marTop w:val="0"/>
              <w:marBottom w:val="0"/>
              <w:divBdr>
                <w:top w:val="none" w:sz="0" w:space="0" w:color="auto"/>
                <w:left w:val="none" w:sz="0" w:space="0" w:color="auto"/>
                <w:bottom w:val="none" w:sz="0" w:space="0" w:color="auto"/>
                <w:right w:val="none" w:sz="0" w:space="0" w:color="auto"/>
              </w:divBdr>
            </w:div>
          </w:divsChild>
        </w:div>
        <w:div w:id="597713203">
          <w:marLeft w:val="0"/>
          <w:marRight w:val="0"/>
          <w:marTop w:val="0"/>
          <w:marBottom w:val="0"/>
          <w:divBdr>
            <w:top w:val="none" w:sz="0" w:space="0" w:color="auto"/>
            <w:left w:val="none" w:sz="0" w:space="0" w:color="auto"/>
            <w:bottom w:val="none" w:sz="0" w:space="0" w:color="auto"/>
            <w:right w:val="none" w:sz="0" w:space="0" w:color="auto"/>
          </w:divBdr>
          <w:divsChild>
            <w:div w:id="425227592">
              <w:marLeft w:val="0"/>
              <w:marRight w:val="0"/>
              <w:marTop w:val="0"/>
              <w:marBottom w:val="0"/>
              <w:divBdr>
                <w:top w:val="none" w:sz="0" w:space="0" w:color="auto"/>
                <w:left w:val="none" w:sz="0" w:space="0" w:color="auto"/>
                <w:bottom w:val="none" w:sz="0" w:space="0" w:color="auto"/>
                <w:right w:val="none" w:sz="0" w:space="0" w:color="auto"/>
              </w:divBdr>
            </w:div>
            <w:div w:id="1829207430">
              <w:marLeft w:val="0"/>
              <w:marRight w:val="0"/>
              <w:marTop w:val="0"/>
              <w:marBottom w:val="0"/>
              <w:divBdr>
                <w:top w:val="none" w:sz="0" w:space="0" w:color="auto"/>
                <w:left w:val="none" w:sz="0" w:space="0" w:color="auto"/>
                <w:bottom w:val="none" w:sz="0" w:space="0" w:color="auto"/>
                <w:right w:val="none" w:sz="0" w:space="0" w:color="auto"/>
              </w:divBdr>
            </w:div>
          </w:divsChild>
        </w:div>
        <w:div w:id="1150098959">
          <w:marLeft w:val="0"/>
          <w:marRight w:val="0"/>
          <w:marTop w:val="0"/>
          <w:marBottom w:val="0"/>
          <w:divBdr>
            <w:top w:val="none" w:sz="0" w:space="0" w:color="auto"/>
            <w:left w:val="none" w:sz="0" w:space="0" w:color="auto"/>
            <w:bottom w:val="none" w:sz="0" w:space="0" w:color="auto"/>
            <w:right w:val="none" w:sz="0" w:space="0" w:color="auto"/>
          </w:divBdr>
          <w:divsChild>
            <w:div w:id="2004040089">
              <w:marLeft w:val="0"/>
              <w:marRight w:val="0"/>
              <w:marTop w:val="0"/>
              <w:marBottom w:val="0"/>
              <w:divBdr>
                <w:top w:val="none" w:sz="0" w:space="0" w:color="auto"/>
                <w:left w:val="none" w:sz="0" w:space="0" w:color="auto"/>
                <w:bottom w:val="none" w:sz="0" w:space="0" w:color="auto"/>
                <w:right w:val="none" w:sz="0" w:space="0" w:color="auto"/>
              </w:divBdr>
            </w:div>
          </w:divsChild>
        </w:div>
        <w:div w:id="1583249965">
          <w:marLeft w:val="0"/>
          <w:marRight w:val="0"/>
          <w:marTop w:val="0"/>
          <w:marBottom w:val="0"/>
          <w:divBdr>
            <w:top w:val="none" w:sz="0" w:space="0" w:color="auto"/>
            <w:left w:val="none" w:sz="0" w:space="0" w:color="auto"/>
            <w:bottom w:val="none" w:sz="0" w:space="0" w:color="auto"/>
            <w:right w:val="none" w:sz="0" w:space="0" w:color="auto"/>
          </w:divBdr>
          <w:divsChild>
            <w:div w:id="802314756">
              <w:marLeft w:val="0"/>
              <w:marRight w:val="0"/>
              <w:marTop w:val="0"/>
              <w:marBottom w:val="0"/>
              <w:divBdr>
                <w:top w:val="none" w:sz="0" w:space="0" w:color="auto"/>
                <w:left w:val="none" w:sz="0" w:space="0" w:color="auto"/>
                <w:bottom w:val="none" w:sz="0" w:space="0" w:color="auto"/>
                <w:right w:val="none" w:sz="0" w:space="0" w:color="auto"/>
              </w:divBdr>
            </w:div>
          </w:divsChild>
        </w:div>
        <w:div w:id="1915554380">
          <w:marLeft w:val="0"/>
          <w:marRight w:val="0"/>
          <w:marTop w:val="0"/>
          <w:marBottom w:val="0"/>
          <w:divBdr>
            <w:top w:val="none" w:sz="0" w:space="0" w:color="auto"/>
            <w:left w:val="none" w:sz="0" w:space="0" w:color="auto"/>
            <w:bottom w:val="none" w:sz="0" w:space="0" w:color="auto"/>
            <w:right w:val="none" w:sz="0" w:space="0" w:color="auto"/>
          </w:divBdr>
          <w:divsChild>
            <w:div w:id="1073968239">
              <w:marLeft w:val="0"/>
              <w:marRight w:val="0"/>
              <w:marTop w:val="0"/>
              <w:marBottom w:val="0"/>
              <w:divBdr>
                <w:top w:val="none" w:sz="0" w:space="0" w:color="auto"/>
                <w:left w:val="none" w:sz="0" w:space="0" w:color="auto"/>
                <w:bottom w:val="none" w:sz="0" w:space="0" w:color="auto"/>
                <w:right w:val="none" w:sz="0" w:space="0" w:color="auto"/>
              </w:divBdr>
            </w:div>
            <w:div w:id="9381590">
              <w:marLeft w:val="0"/>
              <w:marRight w:val="0"/>
              <w:marTop w:val="0"/>
              <w:marBottom w:val="0"/>
              <w:divBdr>
                <w:top w:val="none" w:sz="0" w:space="0" w:color="auto"/>
                <w:left w:val="none" w:sz="0" w:space="0" w:color="auto"/>
                <w:bottom w:val="none" w:sz="0" w:space="0" w:color="auto"/>
                <w:right w:val="none" w:sz="0" w:space="0" w:color="auto"/>
              </w:divBdr>
            </w:div>
          </w:divsChild>
        </w:div>
        <w:div w:id="1044250656">
          <w:marLeft w:val="0"/>
          <w:marRight w:val="0"/>
          <w:marTop w:val="0"/>
          <w:marBottom w:val="0"/>
          <w:divBdr>
            <w:top w:val="none" w:sz="0" w:space="0" w:color="auto"/>
            <w:left w:val="none" w:sz="0" w:space="0" w:color="auto"/>
            <w:bottom w:val="none" w:sz="0" w:space="0" w:color="auto"/>
            <w:right w:val="none" w:sz="0" w:space="0" w:color="auto"/>
          </w:divBdr>
          <w:divsChild>
            <w:div w:id="315453466">
              <w:marLeft w:val="0"/>
              <w:marRight w:val="0"/>
              <w:marTop w:val="0"/>
              <w:marBottom w:val="0"/>
              <w:divBdr>
                <w:top w:val="none" w:sz="0" w:space="0" w:color="auto"/>
                <w:left w:val="none" w:sz="0" w:space="0" w:color="auto"/>
                <w:bottom w:val="none" w:sz="0" w:space="0" w:color="auto"/>
                <w:right w:val="none" w:sz="0" w:space="0" w:color="auto"/>
              </w:divBdr>
            </w:div>
          </w:divsChild>
        </w:div>
        <w:div w:id="21440587">
          <w:marLeft w:val="0"/>
          <w:marRight w:val="0"/>
          <w:marTop w:val="0"/>
          <w:marBottom w:val="0"/>
          <w:divBdr>
            <w:top w:val="none" w:sz="0" w:space="0" w:color="auto"/>
            <w:left w:val="none" w:sz="0" w:space="0" w:color="auto"/>
            <w:bottom w:val="none" w:sz="0" w:space="0" w:color="auto"/>
            <w:right w:val="none" w:sz="0" w:space="0" w:color="auto"/>
          </w:divBdr>
          <w:divsChild>
            <w:div w:id="1343585659">
              <w:marLeft w:val="0"/>
              <w:marRight w:val="0"/>
              <w:marTop w:val="0"/>
              <w:marBottom w:val="0"/>
              <w:divBdr>
                <w:top w:val="none" w:sz="0" w:space="0" w:color="auto"/>
                <w:left w:val="none" w:sz="0" w:space="0" w:color="auto"/>
                <w:bottom w:val="none" w:sz="0" w:space="0" w:color="auto"/>
                <w:right w:val="none" w:sz="0" w:space="0" w:color="auto"/>
              </w:divBdr>
            </w:div>
          </w:divsChild>
        </w:div>
        <w:div w:id="1396709089">
          <w:marLeft w:val="0"/>
          <w:marRight w:val="0"/>
          <w:marTop w:val="0"/>
          <w:marBottom w:val="0"/>
          <w:divBdr>
            <w:top w:val="none" w:sz="0" w:space="0" w:color="auto"/>
            <w:left w:val="none" w:sz="0" w:space="0" w:color="auto"/>
            <w:bottom w:val="none" w:sz="0" w:space="0" w:color="auto"/>
            <w:right w:val="none" w:sz="0" w:space="0" w:color="auto"/>
          </w:divBdr>
          <w:divsChild>
            <w:div w:id="1324163369">
              <w:marLeft w:val="0"/>
              <w:marRight w:val="0"/>
              <w:marTop w:val="0"/>
              <w:marBottom w:val="0"/>
              <w:divBdr>
                <w:top w:val="none" w:sz="0" w:space="0" w:color="auto"/>
                <w:left w:val="none" w:sz="0" w:space="0" w:color="auto"/>
                <w:bottom w:val="none" w:sz="0" w:space="0" w:color="auto"/>
                <w:right w:val="none" w:sz="0" w:space="0" w:color="auto"/>
              </w:divBdr>
            </w:div>
            <w:div w:id="574510622">
              <w:marLeft w:val="0"/>
              <w:marRight w:val="0"/>
              <w:marTop w:val="0"/>
              <w:marBottom w:val="0"/>
              <w:divBdr>
                <w:top w:val="none" w:sz="0" w:space="0" w:color="auto"/>
                <w:left w:val="none" w:sz="0" w:space="0" w:color="auto"/>
                <w:bottom w:val="none" w:sz="0" w:space="0" w:color="auto"/>
                <w:right w:val="none" w:sz="0" w:space="0" w:color="auto"/>
              </w:divBdr>
            </w:div>
          </w:divsChild>
        </w:div>
        <w:div w:id="630089797">
          <w:marLeft w:val="0"/>
          <w:marRight w:val="0"/>
          <w:marTop w:val="0"/>
          <w:marBottom w:val="0"/>
          <w:divBdr>
            <w:top w:val="none" w:sz="0" w:space="0" w:color="auto"/>
            <w:left w:val="none" w:sz="0" w:space="0" w:color="auto"/>
            <w:bottom w:val="none" w:sz="0" w:space="0" w:color="auto"/>
            <w:right w:val="none" w:sz="0" w:space="0" w:color="auto"/>
          </w:divBdr>
          <w:divsChild>
            <w:div w:id="930511638">
              <w:marLeft w:val="0"/>
              <w:marRight w:val="0"/>
              <w:marTop w:val="0"/>
              <w:marBottom w:val="0"/>
              <w:divBdr>
                <w:top w:val="none" w:sz="0" w:space="0" w:color="auto"/>
                <w:left w:val="none" w:sz="0" w:space="0" w:color="auto"/>
                <w:bottom w:val="none" w:sz="0" w:space="0" w:color="auto"/>
                <w:right w:val="none" w:sz="0" w:space="0" w:color="auto"/>
              </w:divBdr>
            </w:div>
          </w:divsChild>
        </w:div>
        <w:div w:id="658845540">
          <w:marLeft w:val="0"/>
          <w:marRight w:val="0"/>
          <w:marTop w:val="0"/>
          <w:marBottom w:val="0"/>
          <w:divBdr>
            <w:top w:val="none" w:sz="0" w:space="0" w:color="auto"/>
            <w:left w:val="none" w:sz="0" w:space="0" w:color="auto"/>
            <w:bottom w:val="none" w:sz="0" w:space="0" w:color="auto"/>
            <w:right w:val="none" w:sz="0" w:space="0" w:color="auto"/>
          </w:divBdr>
          <w:divsChild>
            <w:div w:id="1221358014">
              <w:marLeft w:val="0"/>
              <w:marRight w:val="0"/>
              <w:marTop w:val="0"/>
              <w:marBottom w:val="0"/>
              <w:divBdr>
                <w:top w:val="none" w:sz="0" w:space="0" w:color="auto"/>
                <w:left w:val="none" w:sz="0" w:space="0" w:color="auto"/>
                <w:bottom w:val="none" w:sz="0" w:space="0" w:color="auto"/>
                <w:right w:val="none" w:sz="0" w:space="0" w:color="auto"/>
              </w:divBdr>
            </w:div>
          </w:divsChild>
        </w:div>
        <w:div w:id="1520853887">
          <w:marLeft w:val="0"/>
          <w:marRight w:val="0"/>
          <w:marTop w:val="0"/>
          <w:marBottom w:val="0"/>
          <w:divBdr>
            <w:top w:val="none" w:sz="0" w:space="0" w:color="auto"/>
            <w:left w:val="none" w:sz="0" w:space="0" w:color="auto"/>
            <w:bottom w:val="none" w:sz="0" w:space="0" w:color="auto"/>
            <w:right w:val="none" w:sz="0" w:space="0" w:color="auto"/>
          </w:divBdr>
          <w:divsChild>
            <w:div w:id="863595078">
              <w:marLeft w:val="0"/>
              <w:marRight w:val="0"/>
              <w:marTop w:val="0"/>
              <w:marBottom w:val="0"/>
              <w:divBdr>
                <w:top w:val="none" w:sz="0" w:space="0" w:color="auto"/>
                <w:left w:val="none" w:sz="0" w:space="0" w:color="auto"/>
                <w:bottom w:val="none" w:sz="0" w:space="0" w:color="auto"/>
                <w:right w:val="none" w:sz="0" w:space="0" w:color="auto"/>
              </w:divBdr>
            </w:div>
            <w:div w:id="701129994">
              <w:marLeft w:val="0"/>
              <w:marRight w:val="0"/>
              <w:marTop w:val="0"/>
              <w:marBottom w:val="0"/>
              <w:divBdr>
                <w:top w:val="none" w:sz="0" w:space="0" w:color="auto"/>
                <w:left w:val="none" w:sz="0" w:space="0" w:color="auto"/>
                <w:bottom w:val="none" w:sz="0" w:space="0" w:color="auto"/>
                <w:right w:val="none" w:sz="0" w:space="0" w:color="auto"/>
              </w:divBdr>
            </w:div>
          </w:divsChild>
        </w:div>
        <w:div w:id="436797538">
          <w:marLeft w:val="0"/>
          <w:marRight w:val="0"/>
          <w:marTop w:val="0"/>
          <w:marBottom w:val="0"/>
          <w:divBdr>
            <w:top w:val="none" w:sz="0" w:space="0" w:color="auto"/>
            <w:left w:val="none" w:sz="0" w:space="0" w:color="auto"/>
            <w:bottom w:val="none" w:sz="0" w:space="0" w:color="auto"/>
            <w:right w:val="none" w:sz="0" w:space="0" w:color="auto"/>
          </w:divBdr>
          <w:divsChild>
            <w:div w:id="448355101">
              <w:marLeft w:val="0"/>
              <w:marRight w:val="0"/>
              <w:marTop w:val="0"/>
              <w:marBottom w:val="0"/>
              <w:divBdr>
                <w:top w:val="none" w:sz="0" w:space="0" w:color="auto"/>
                <w:left w:val="none" w:sz="0" w:space="0" w:color="auto"/>
                <w:bottom w:val="none" w:sz="0" w:space="0" w:color="auto"/>
                <w:right w:val="none" w:sz="0" w:space="0" w:color="auto"/>
              </w:divBdr>
            </w:div>
            <w:div w:id="100148327">
              <w:marLeft w:val="0"/>
              <w:marRight w:val="0"/>
              <w:marTop w:val="0"/>
              <w:marBottom w:val="0"/>
              <w:divBdr>
                <w:top w:val="none" w:sz="0" w:space="0" w:color="auto"/>
                <w:left w:val="none" w:sz="0" w:space="0" w:color="auto"/>
                <w:bottom w:val="none" w:sz="0" w:space="0" w:color="auto"/>
                <w:right w:val="none" w:sz="0" w:space="0" w:color="auto"/>
              </w:divBdr>
            </w:div>
          </w:divsChild>
        </w:div>
        <w:div w:id="437726390">
          <w:marLeft w:val="0"/>
          <w:marRight w:val="0"/>
          <w:marTop w:val="0"/>
          <w:marBottom w:val="0"/>
          <w:divBdr>
            <w:top w:val="none" w:sz="0" w:space="0" w:color="auto"/>
            <w:left w:val="none" w:sz="0" w:space="0" w:color="auto"/>
            <w:bottom w:val="none" w:sz="0" w:space="0" w:color="auto"/>
            <w:right w:val="none" w:sz="0" w:space="0" w:color="auto"/>
          </w:divBdr>
          <w:divsChild>
            <w:div w:id="1136601035">
              <w:marLeft w:val="0"/>
              <w:marRight w:val="0"/>
              <w:marTop w:val="0"/>
              <w:marBottom w:val="0"/>
              <w:divBdr>
                <w:top w:val="none" w:sz="0" w:space="0" w:color="auto"/>
                <w:left w:val="none" w:sz="0" w:space="0" w:color="auto"/>
                <w:bottom w:val="none" w:sz="0" w:space="0" w:color="auto"/>
                <w:right w:val="none" w:sz="0" w:space="0" w:color="auto"/>
              </w:divBdr>
            </w:div>
            <w:div w:id="1023239639">
              <w:marLeft w:val="0"/>
              <w:marRight w:val="0"/>
              <w:marTop w:val="0"/>
              <w:marBottom w:val="0"/>
              <w:divBdr>
                <w:top w:val="none" w:sz="0" w:space="0" w:color="auto"/>
                <w:left w:val="none" w:sz="0" w:space="0" w:color="auto"/>
                <w:bottom w:val="none" w:sz="0" w:space="0" w:color="auto"/>
                <w:right w:val="none" w:sz="0" w:space="0" w:color="auto"/>
              </w:divBdr>
            </w:div>
          </w:divsChild>
        </w:div>
        <w:div w:id="1190291243">
          <w:marLeft w:val="0"/>
          <w:marRight w:val="0"/>
          <w:marTop w:val="0"/>
          <w:marBottom w:val="0"/>
          <w:divBdr>
            <w:top w:val="none" w:sz="0" w:space="0" w:color="auto"/>
            <w:left w:val="none" w:sz="0" w:space="0" w:color="auto"/>
            <w:bottom w:val="none" w:sz="0" w:space="0" w:color="auto"/>
            <w:right w:val="none" w:sz="0" w:space="0" w:color="auto"/>
          </w:divBdr>
          <w:divsChild>
            <w:div w:id="1393112866">
              <w:marLeft w:val="0"/>
              <w:marRight w:val="0"/>
              <w:marTop w:val="0"/>
              <w:marBottom w:val="0"/>
              <w:divBdr>
                <w:top w:val="none" w:sz="0" w:space="0" w:color="auto"/>
                <w:left w:val="none" w:sz="0" w:space="0" w:color="auto"/>
                <w:bottom w:val="none" w:sz="0" w:space="0" w:color="auto"/>
                <w:right w:val="none" w:sz="0" w:space="0" w:color="auto"/>
              </w:divBdr>
            </w:div>
            <w:div w:id="758140659">
              <w:marLeft w:val="0"/>
              <w:marRight w:val="0"/>
              <w:marTop w:val="0"/>
              <w:marBottom w:val="0"/>
              <w:divBdr>
                <w:top w:val="none" w:sz="0" w:space="0" w:color="auto"/>
                <w:left w:val="none" w:sz="0" w:space="0" w:color="auto"/>
                <w:bottom w:val="none" w:sz="0" w:space="0" w:color="auto"/>
                <w:right w:val="none" w:sz="0" w:space="0" w:color="auto"/>
              </w:divBdr>
            </w:div>
            <w:div w:id="1311516017">
              <w:marLeft w:val="0"/>
              <w:marRight w:val="0"/>
              <w:marTop w:val="0"/>
              <w:marBottom w:val="0"/>
              <w:divBdr>
                <w:top w:val="none" w:sz="0" w:space="0" w:color="auto"/>
                <w:left w:val="none" w:sz="0" w:space="0" w:color="auto"/>
                <w:bottom w:val="none" w:sz="0" w:space="0" w:color="auto"/>
                <w:right w:val="none" w:sz="0" w:space="0" w:color="auto"/>
              </w:divBdr>
            </w:div>
            <w:div w:id="1654720124">
              <w:marLeft w:val="0"/>
              <w:marRight w:val="0"/>
              <w:marTop w:val="0"/>
              <w:marBottom w:val="0"/>
              <w:divBdr>
                <w:top w:val="none" w:sz="0" w:space="0" w:color="auto"/>
                <w:left w:val="none" w:sz="0" w:space="0" w:color="auto"/>
                <w:bottom w:val="none" w:sz="0" w:space="0" w:color="auto"/>
                <w:right w:val="none" w:sz="0" w:space="0" w:color="auto"/>
              </w:divBdr>
            </w:div>
          </w:divsChild>
        </w:div>
        <w:div w:id="612590697">
          <w:marLeft w:val="0"/>
          <w:marRight w:val="0"/>
          <w:marTop w:val="0"/>
          <w:marBottom w:val="0"/>
          <w:divBdr>
            <w:top w:val="none" w:sz="0" w:space="0" w:color="auto"/>
            <w:left w:val="none" w:sz="0" w:space="0" w:color="auto"/>
            <w:bottom w:val="none" w:sz="0" w:space="0" w:color="auto"/>
            <w:right w:val="none" w:sz="0" w:space="0" w:color="auto"/>
          </w:divBdr>
          <w:divsChild>
            <w:div w:id="364257350">
              <w:marLeft w:val="0"/>
              <w:marRight w:val="0"/>
              <w:marTop w:val="0"/>
              <w:marBottom w:val="0"/>
              <w:divBdr>
                <w:top w:val="none" w:sz="0" w:space="0" w:color="auto"/>
                <w:left w:val="none" w:sz="0" w:space="0" w:color="auto"/>
                <w:bottom w:val="none" w:sz="0" w:space="0" w:color="auto"/>
                <w:right w:val="none" w:sz="0" w:space="0" w:color="auto"/>
              </w:divBdr>
            </w:div>
          </w:divsChild>
        </w:div>
        <w:div w:id="1906794066">
          <w:marLeft w:val="0"/>
          <w:marRight w:val="0"/>
          <w:marTop w:val="0"/>
          <w:marBottom w:val="0"/>
          <w:divBdr>
            <w:top w:val="none" w:sz="0" w:space="0" w:color="auto"/>
            <w:left w:val="none" w:sz="0" w:space="0" w:color="auto"/>
            <w:bottom w:val="none" w:sz="0" w:space="0" w:color="auto"/>
            <w:right w:val="none" w:sz="0" w:space="0" w:color="auto"/>
          </w:divBdr>
          <w:divsChild>
            <w:div w:id="651638303">
              <w:marLeft w:val="0"/>
              <w:marRight w:val="0"/>
              <w:marTop w:val="0"/>
              <w:marBottom w:val="0"/>
              <w:divBdr>
                <w:top w:val="none" w:sz="0" w:space="0" w:color="auto"/>
                <w:left w:val="none" w:sz="0" w:space="0" w:color="auto"/>
                <w:bottom w:val="none" w:sz="0" w:space="0" w:color="auto"/>
                <w:right w:val="none" w:sz="0" w:space="0" w:color="auto"/>
              </w:divBdr>
            </w:div>
            <w:div w:id="1440297927">
              <w:marLeft w:val="0"/>
              <w:marRight w:val="0"/>
              <w:marTop w:val="0"/>
              <w:marBottom w:val="0"/>
              <w:divBdr>
                <w:top w:val="none" w:sz="0" w:space="0" w:color="auto"/>
                <w:left w:val="none" w:sz="0" w:space="0" w:color="auto"/>
                <w:bottom w:val="none" w:sz="0" w:space="0" w:color="auto"/>
                <w:right w:val="none" w:sz="0" w:space="0" w:color="auto"/>
              </w:divBdr>
            </w:div>
          </w:divsChild>
        </w:div>
        <w:div w:id="22244824">
          <w:marLeft w:val="0"/>
          <w:marRight w:val="0"/>
          <w:marTop w:val="0"/>
          <w:marBottom w:val="0"/>
          <w:divBdr>
            <w:top w:val="none" w:sz="0" w:space="0" w:color="auto"/>
            <w:left w:val="none" w:sz="0" w:space="0" w:color="auto"/>
            <w:bottom w:val="none" w:sz="0" w:space="0" w:color="auto"/>
            <w:right w:val="none" w:sz="0" w:space="0" w:color="auto"/>
          </w:divBdr>
          <w:divsChild>
            <w:div w:id="57672467">
              <w:marLeft w:val="0"/>
              <w:marRight w:val="0"/>
              <w:marTop w:val="0"/>
              <w:marBottom w:val="0"/>
              <w:divBdr>
                <w:top w:val="none" w:sz="0" w:space="0" w:color="auto"/>
                <w:left w:val="none" w:sz="0" w:space="0" w:color="auto"/>
                <w:bottom w:val="none" w:sz="0" w:space="0" w:color="auto"/>
                <w:right w:val="none" w:sz="0" w:space="0" w:color="auto"/>
              </w:divBdr>
            </w:div>
          </w:divsChild>
        </w:div>
        <w:div w:id="895778691">
          <w:marLeft w:val="0"/>
          <w:marRight w:val="0"/>
          <w:marTop w:val="0"/>
          <w:marBottom w:val="0"/>
          <w:divBdr>
            <w:top w:val="none" w:sz="0" w:space="0" w:color="auto"/>
            <w:left w:val="none" w:sz="0" w:space="0" w:color="auto"/>
            <w:bottom w:val="none" w:sz="0" w:space="0" w:color="auto"/>
            <w:right w:val="none" w:sz="0" w:space="0" w:color="auto"/>
          </w:divBdr>
          <w:divsChild>
            <w:div w:id="592279612">
              <w:marLeft w:val="0"/>
              <w:marRight w:val="0"/>
              <w:marTop w:val="0"/>
              <w:marBottom w:val="0"/>
              <w:divBdr>
                <w:top w:val="none" w:sz="0" w:space="0" w:color="auto"/>
                <w:left w:val="none" w:sz="0" w:space="0" w:color="auto"/>
                <w:bottom w:val="none" w:sz="0" w:space="0" w:color="auto"/>
                <w:right w:val="none" w:sz="0" w:space="0" w:color="auto"/>
              </w:divBdr>
            </w:div>
          </w:divsChild>
        </w:div>
        <w:div w:id="2125230081">
          <w:marLeft w:val="0"/>
          <w:marRight w:val="0"/>
          <w:marTop w:val="0"/>
          <w:marBottom w:val="0"/>
          <w:divBdr>
            <w:top w:val="none" w:sz="0" w:space="0" w:color="auto"/>
            <w:left w:val="none" w:sz="0" w:space="0" w:color="auto"/>
            <w:bottom w:val="none" w:sz="0" w:space="0" w:color="auto"/>
            <w:right w:val="none" w:sz="0" w:space="0" w:color="auto"/>
          </w:divBdr>
          <w:divsChild>
            <w:div w:id="32850962">
              <w:marLeft w:val="0"/>
              <w:marRight w:val="0"/>
              <w:marTop w:val="0"/>
              <w:marBottom w:val="0"/>
              <w:divBdr>
                <w:top w:val="none" w:sz="0" w:space="0" w:color="auto"/>
                <w:left w:val="none" w:sz="0" w:space="0" w:color="auto"/>
                <w:bottom w:val="none" w:sz="0" w:space="0" w:color="auto"/>
                <w:right w:val="none" w:sz="0" w:space="0" w:color="auto"/>
              </w:divBdr>
            </w:div>
          </w:divsChild>
        </w:div>
        <w:div w:id="15926919">
          <w:marLeft w:val="0"/>
          <w:marRight w:val="0"/>
          <w:marTop w:val="0"/>
          <w:marBottom w:val="0"/>
          <w:divBdr>
            <w:top w:val="none" w:sz="0" w:space="0" w:color="auto"/>
            <w:left w:val="none" w:sz="0" w:space="0" w:color="auto"/>
            <w:bottom w:val="none" w:sz="0" w:space="0" w:color="auto"/>
            <w:right w:val="none" w:sz="0" w:space="0" w:color="auto"/>
          </w:divBdr>
          <w:divsChild>
            <w:div w:id="3558367">
              <w:marLeft w:val="0"/>
              <w:marRight w:val="0"/>
              <w:marTop w:val="0"/>
              <w:marBottom w:val="0"/>
              <w:divBdr>
                <w:top w:val="none" w:sz="0" w:space="0" w:color="auto"/>
                <w:left w:val="none" w:sz="0" w:space="0" w:color="auto"/>
                <w:bottom w:val="none" w:sz="0" w:space="0" w:color="auto"/>
                <w:right w:val="none" w:sz="0" w:space="0" w:color="auto"/>
              </w:divBdr>
            </w:div>
            <w:div w:id="1100100084">
              <w:marLeft w:val="0"/>
              <w:marRight w:val="0"/>
              <w:marTop w:val="0"/>
              <w:marBottom w:val="0"/>
              <w:divBdr>
                <w:top w:val="none" w:sz="0" w:space="0" w:color="auto"/>
                <w:left w:val="none" w:sz="0" w:space="0" w:color="auto"/>
                <w:bottom w:val="none" w:sz="0" w:space="0" w:color="auto"/>
                <w:right w:val="none" w:sz="0" w:space="0" w:color="auto"/>
              </w:divBdr>
            </w:div>
          </w:divsChild>
        </w:div>
        <w:div w:id="1986005861">
          <w:marLeft w:val="0"/>
          <w:marRight w:val="0"/>
          <w:marTop w:val="0"/>
          <w:marBottom w:val="0"/>
          <w:divBdr>
            <w:top w:val="none" w:sz="0" w:space="0" w:color="auto"/>
            <w:left w:val="none" w:sz="0" w:space="0" w:color="auto"/>
            <w:bottom w:val="none" w:sz="0" w:space="0" w:color="auto"/>
            <w:right w:val="none" w:sz="0" w:space="0" w:color="auto"/>
          </w:divBdr>
          <w:divsChild>
            <w:div w:id="1688293056">
              <w:marLeft w:val="0"/>
              <w:marRight w:val="0"/>
              <w:marTop w:val="0"/>
              <w:marBottom w:val="0"/>
              <w:divBdr>
                <w:top w:val="none" w:sz="0" w:space="0" w:color="auto"/>
                <w:left w:val="none" w:sz="0" w:space="0" w:color="auto"/>
                <w:bottom w:val="none" w:sz="0" w:space="0" w:color="auto"/>
                <w:right w:val="none" w:sz="0" w:space="0" w:color="auto"/>
              </w:divBdr>
            </w:div>
            <w:div w:id="810681361">
              <w:marLeft w:val="0"/>
              <w:marRight w:val="0"/>
              <w:marTop w:val="0"/>
              <w:marBottom w:val="0"/>
              <w:divBdr>
                <w:top w:val="none" w:sz="0" w:space="0" w:color="auto"/>
                <w:left w:val="none" w:sz="0" w:space="0" w:color="auto"/>
                <w:bottom w:val="none" w:sz="0" w:space="0" w:color="auto"/>
                <w:right w:val="none" w:sz="0" w:space="0" w:color="auto"/>
              </w:divBdr>
            </w:div>
          </w:divsChild>
        </w:div>
        <w:div w:id="4209181">
          <w:marLeft w:val="0"/>
          <w:marRight w:val="0"/>
          <w:marTop w:val="0"/>
          <w:marBottom w:val="0"/>
          <w:divBdr>
            <w:top w:val="none" w:sz="0" w:space="0" w:color="auto"/>
            <w:left w:val="none" w:sz="0" w:space="0" w:color="auto"/>
            <w:bottom w:val="none" w:sz="0" w:space="0" w:color="auto"/>
            <w:right w:val="none" w:sz="0" w:space="0" w:color="auto"/>
          </w:divBdr>
          <w:divsChild>
            <w:div w:id="627853664">
              <w:marLeft w:val="0"/>
              <w:marRight w:val="0"/>
              <w:marTop w:val="0"/>
              <w:marBottom w:val="0"/>
              <w:divBdr>
                <w:top w:val="none" w:sz="0" w:space="0" w:color="auto"/>
                <w:left w:val="none" w:sz="0" w:space="0" w:color="auto"/>
                <w:bottom w:val="none" w:sz="0" w:space="0" w:color="auto"/>
                <w:right w:val="none" w:sz="0" w:space="0" w:color="auto"/>
              </w:divBdr>
            </w:div>
            <w:div w:id="1984774645">
              <w:marLeft w:val="0"/>
              <w:marRight w:val="0"/>
              <w:marTop w:val="0"/>
              <w:marBottom w:val="0"/>
              <w:divBdr>
                <w:top w:val="none" w:sz="0" w:space="0" w:color="auto"/>
                <w:left w:val="none" w:sz="0" w:space="0" w:color="auto"/>
                <w:bottom w:val="none" w:sz="0" w:space="0" w:color="auto"/>
                <w:right w:val="none" w:sz="0" w:space="0" w:color="auto"/>
              </w:divBdr>
            </w:div>
          </w:divsChild>
        </w:div>
        <w:div w:id="1977373445">
          <w:marLeft w:val="0"/>
          <w:marRight w:val="0"/>
          <w:marTop w:val="0"/>
          <w:marBottom w:val="0"/>
          <w:divBdr>
            <w:top w:val="none" w:sz="0" w:space="0" w:color="auto"/>
            <w:left w:val="none" w:sz="0" w:space="0" w:color="auto"/>
            <w:bottom w:val="none" w:sz="0" w:space="0" w:color="auto"/>
            <w:right w:val="none" w:sz="0" w:space="0" w:color="auto"/>
          </w:divBdr>
          <w:divsChild>
            <w:div w:id="370420659">
              <w:marLeft w:val="0"/>
              <w:marRight w:val="0"/>
              <w:marTop w:val="0"/>
              <w:marBottom w:val="0"/>
              <w:divBdr>
                <w:top w:val="none" w:sz="0" w:space="0" w:color="auto"/>
                <w:left w:val="none" w:sz="0" w:space="0" w:color="auto"/>
                <w:bottom w:val="none" w:sz="0" w:space="0" w:color="auto"/>
                <w:right w:val="none" w:sz="0" w:space="0" w:color="auto"/>
              </w:divBdr>
            </w:div>
          </w:divsChild>
        </w:div>
        <w:div w:id="899252202">
          <w:marLeft w:val="0"/>
          <w:marRight w:val="0"/>
          <w:marTop w:val="0"/>
          <w:marBottom w:val="0"/>
          <w:divBdr>
            <w:top w:val="none" w:sz="0" w:space="0" w:color="auto"/>
            <w:left w:val="none" w:sz="0" w:space="0" w:color="auto"/>
            <w:bottom w:val="none" w:sz="0" w:space="0" w:color="auto"/>
            <w:right w:val="none" w:sz="0" w:space="0" w:color="auto"/>
          </w:divBdr>
          <w:divsChild>
            <w:div w:id="412557334">
              <w:marLeft w:val="0"/>
              <w:marRight w:val="0"/>
              <w:marTop w:val="0"/>
              <w:marBottom w:val="0"/>
              <w:divBdr>
                <w:top w:val="none" w:sz="0" w:space="0" w:color="auto"/>
                <w:left w:val="none" w:sz="0" w:space="0" w:color="auto"/>
                <w:bottom w:val="none" w:sz="0" w:space="0" w:color="auto"/>
                <w:right w:val="none" w:sz="0" w:space="0" w:color="auto"/>
              </w:divBdr>
            </w:div>
            <w:div w:id="1950577320">
              <w:marLeft w:val="0"/>
              <w:marRight w:val="0"/>
              <w:marTop w:val="0"/>
              <w:marBottom w:val="0"/>
              <w:divBdr>
                <w:top w:val="none" w:sz="0" w:space="0" w:color="auto"/>
                <w:left w:val="none" w:sz="0" w:space="0" w:color="auto"/>
                <w:bottom w:val="none" w:sz="0" w:space="0" w:color="auto"/>
                <w:right w:val="none" w:sz="0" w:space="0" w:color="auto"/>
              </w:divBdr>
            </w:div>
          </w:divsChild>
        </w:div>
        <w:div w:id="618029645">
          <w:marLeft w:val="0"/>
          <w:marRight w:val="0"/>
          <w:marTop w:val="0"/>
          <w:marBottom w:val="0"/>
          <w:divBdr>
            <w:top w:val="none" w:sz="0" w:space="0" w:color="auto"/>
            <w:left w:val="none" w:sz="0" w:space="0" w:color="auto"/>
            <w:bottom w:val="none" w:sz="0" w:space="0" w:color="auto"/>
            <w:right w:val="none" w:sz="0" w:space="0" w:color="auto"/>
          </w:divBdr>
          <w:divsChild>
            <w:div w:id="1503466038">
              <w:marLeft w:val="0"/>
              <w:marRight w:val="0"/>
              <w:marTop w:val="0"/>
              <w:marBottom w:val="0"/>
              <w:divBdr>
                <w:top w:val="none" w:sz="0" w:space="0" w:color="auto"/>
                <w:left w:val="none" w:sz="0" w:space="0" w:color="auto"/>
                <w:bottom w:val="none" w:sz="0" w:space="0" w:color="auto"/>
                <w:right w:val="none" w:sz="0" w:space="0" w:color="auto"/>
              </w:divBdr>
            </w:div>
          </w:divsChild>
        </w:div>
        <w:div w:id="1649935290">
          <w:marLeft w:val="0"/>
          <w:marRight w:val="0"/>
          <w:marTop w:val="0"/>
          <w:marBottom w:val="0"/>
          <w:divBdr>
            <w:top w:val="none" w:sz="0" w:space="0" w:color="auto"/>
            <w:left w:val="none" w:sz="0" w:space="0" w:color="auto"/>
            <w:bottom w:val="none" w:sz="0" w:space="0" w:color="auto"/>
            <w:right w:val="none" w:sz="0" w:space="0" w:color="auto"/>
          </w:divBdr>
          <w:divsChild>
            <w:div w:id="1396900027">
              <w:marLeft w:val="0"/>
              <w:marRight w:val="0"/>
              <w:marTop w:val="0"/>
              <w:marBottom w:val="0"/>
              <w:divBdr>
                <w:top w:val="none" w:sz="0" w:space="0" w:color="auto"/>
                <w:left w:val="none" w:sz="0" w:space="0" w:color="auto"/>
                <w:bottom w:val="none" w:sz="0" w:space="0" w:color="auto"/>
                <w:right w:val="none" w:sz="0" w:space="0" w:color="auto"/>
              </w:divBdr>
            </w:div>
            <w:div w:id="393354238">
              <w:marLeft w:val="0"/>
              <w:marRight w:val="0"/>
              <w:marTop w:val="0"/>
              <w:marBottom w:val="0"/>
              <w:divBdr>
                <w:top w:val="none" w:sz="0" w:space="0" w:color="auto"/>
                <w:left w:val="none" w:sz="0" w:space="0" w:color="auto"/>
                <w:bottom w:val="none" w:sz="0" w:space="0" w:color="auto"/>
                <w:right w:val="none" w:sz="0" w:space="0" w:color="auto"/>
              </w:divBdr>
            </w:div>
          </w:divsChild>
        </w:div>
        <w:div w:id="972174444">
          <w:marLeft w:val="0"/>
          <w:marRight w:val="0"/>
          <w:marTop w:val="0"/>
          <w:marBottom w:val="0"/>
          <w:divBdr>
            <w:top w:val="none" w:sz="0" w:space="0" w:color="auto"/>
            <w:left w:val="none" w:sz="0" w:space="0" w:color="auto"/>
            <w:bottom w:val="none" w:sz="0" w:space="0" w:color="auto"/>
            <w:right w:val="none" w:sz="0" w:space="0" w:color="auto"/>
          </w:divBdr>
          <w:divsChild>
            <w:div w:id="169564845">
              <w:marLeft w:val="0"/>
              <w:marRight w:val="0"/>
              <w:marTop w:val="0"/>
              <w:marBottom w:val="0"/>
              <w:divBdr>
                <w:top w:val="none" w:sz="0" w:space="0" w:color="auto"/>
                <w:left w:val="none" w:sz="0" w:space="0" w:color="auto"/>
                <w:bottom w:val="none" w:sz="0" w:space="0" w:color="auto"/>
                <w:right w:val="none" w:sz="0" w:space="0" w:color="auto"/>
              </w:divBdr>
            </w:div>
          </w:divsChild>
        </w:div>
        <w:div w:id="1061710288">
          <w:marLeft w:val="0"/>
          <w:marRight w:val="0"/>
          <w:marTop w:val="0"/>
          <w:marBottom w:val="0"/>
          <w:divBdr>
            <w:top w:val="none" w:sz="0" w:space="0" w:color="auto"/>
            <w:left w:val="none" w:sz="0" w:space="0" w:color="auto"/>
            <w:bottom w:val="none" w:sz="0" w:space="0" w:color="auto"/>
            <w:right w:val="none" w:sz="0" w:space="0" w:color="auto"/>
          </w:divBdr>
          <w:divsChild>
            <w:div w:id="497035865">
              <w:marLeft w:val="0"/>
              <w:marRight w:val="0"/>
              <w:marTop w:val="0"/>
              <w:marBottom w:val="0"/>
              <w:divBdr>
                <w:top w:val="none" w:sz="0" w:space="0" w:color="auto"/>
                <w:left w:val="none" w:sz="0" w:space="0" w:color="auto"/>
                <w:bottom w:val="none" w:sz="0" w:space="0" w:color="auto"/>
                <w:right w:val="none" w:sz="0" w:space="0" w:color="auto"/>
              </w:divBdr>
            </w:div>
          </w:divsChild>
        </w:div>
        <w:div w:id="1672945325">
          <w:marLeft w:val="0"/>
          <w:marRight w:val="0"/>
          <w:marTop w:val="0"/>
          <w:marBottom w:val="0"/>
          <w:divBdr>
            <w:top w:val="none" w:sz="0" w:space="0" w:color="auto"/>
            <w:left w:val="none" w:sz="0" w:space="0" w:color="auto"/>
            <w:bottom w:val="none" w:sz="0" w:space="0" w:color="auto"/>
            <w:right w:val="none" w:sz="0" w:space="0" w:color="auto"/>
          </w:divBdr>
          <w:divsChild>
            <w:div w:id="2026898989">
              <w:marLeft w:val="0"/>
              <w:marRight w:val="0"/>
              <w:marTop w:val="0"/>
              <w:marBottom w:val="0"/>
              <w:divBdr>
                <w:top w:val="none" w:sz="0" w:space="0" w:color="auto"/>
                <w:left w:val="none" w:sz="0" w:space="0" w:color="auto"/>
                <w:bottom w:val="none" w:sz="0" w:space="0" w:color="auto"/>
                <w:right w:val="none" w:sz="0" w:space="0" w:color="auto"/>
              </w:divBdr>
            </w:div>
          </w:divsChild>
        </w:div>
        <w:div w:id="1190728312">
          <w:marLeft w:val="0"/>
          <w:marRight w:val="0"/>
          <w:marTop w:val="0"/>
          <w:marBottom w:val="0"/>
          <w:divBdr>
            <w:top w:val="none" w:sz="0" w:space="0" w:color="auto"/>
            <w:left w:val="none" w:sz="0" w:space="0" w:color="auto"/>
            <w:bottom w:val="none" w:sz="0" w:space="0" w:color="auto"/>
            <w:right w:val="none" w:sz="0" w:space="0" w:color="auto"/>
          </w:divBdr>
          <w:divsChild>
            <w:div w:id="1929851729">
              <w:marLeft w:val="0"/>
              <w:marRight w:val="0"/>
              <w:marTop w:val="0"/>
              <w:marBottom w:val="0"/>
              <w:divBdr>
                <w:top w:val="none" w:sz="0" w:space="0" w:color="auto"/>
                <w:left w:val="none" w:sz="0" w:space="0" w:color="auto"/>
                <w:bottom w:val="none" w:sz="0" w:space="0" w:color="auto"/>
                <w:right w:val="none" w:sz="0" w:space="0" w:color="auto"/>
              </w:divBdr>
            </w:div>
          </w:divsChild>
        </w:div>
        <w:div w:id="234046093">
          <w:marLeft w:val="0"/>
          <w:marRight w:val="0"/>
          <w:marTop w:val="0"/>
          <w:marBottom w:val="0"/>
          <w:divBdr>
            <w:top w:val="none" w:sz="0" w:space="0" w:color="auto"/>
            <w:left w:val="none" w:sz="0" w:space="0" w:color="auto"/>
            <w:bottom w:val="none" w:sz="0" w:space="0" w:color="auto"/>
            <w:right w:val="none" w:sz="0" w:space="0" w:color="auto"/>
          </w:divBdr>
          <w:divsChild>
            <w:div w:id="222058369">
              <w:marLeft w:val="0"/>
              <w:marRight w:val="0"/>
              <w:marTop w:val="0"/>
              <w:marBottom w:val="0"/>
              <w:divBdr>
                <w:top w:val="none" w:sz="0" w:space="0" w:color="auto"/>
                <w:left w:val="none" w:sz="0" w:space="0" w:color="auto"/>
                <w:bottom w:val="none" w:sz="0" w:space="0" w:color="auto"/>
                <w:right w:val="none" w:sz="0" w:space="0" w:color="auto"/>
              </w:divBdr>
            </w:div>
          </w:divsChild>
        </w:div>
        <w:div w:id="557520468">
          <w:marLeft w:val="0"/>
          <w:marRight w:val="0"/>
          <w:marTop w:val="0"/>
          <w:marBottom w:val="0"/>
          <w:divBdr>
            <w:top w:val="none" w:sz="0" w:space="0" w:color="auto"/>
            <w:left w:val="none" w:sz="0" w:space="0" w:color="auto"/>
            <w:bottom w:val="none" w:sz="0" w:space="0" w:color="auto"/>
            <w:right w:val="none" w:sz="0" w:space="0" w:color="auto"/>
          </w:divBdr>
          <w:divsChild>
            <w:div w:id="1119373705">
              <w:marLeft w:val="0"/>
              <w:marRight w:val="0"/>
              <w:marTop w:val="0"/>
              <w:marBottom w:val="0"/>
              <w:divBdr>
                <w:top w:val="none" w:sz="0" w:space="0" w:color="auto"/>
                <w:left w:val="none" w:sz="0" w:space="0" w:color="auto"/>
                <w:bottom w:val="none" w:sz="0" w:space="0" w:color="auto"/>
                <w:right w:val="none" w:sz="0" w:space="0" w:color="auto"/>
              </w:divBdr>
            </w:div>
          </w:divsChild>
        </w:div>
        <w:div w:id="768282319">
          <w:marLeft w:val="0"/>
          <w:marRight w:val="0"/>
          <w:marTop w:val="0"/>
          <w:marBottom w:val="0"/>
          <w:divBdr>
            <w:top w:val="none" w:sz="0" w:space="0" w:color="auto"/>
            <w:left w:val="none" w:sz="0" w:space="0" w:color="auto"/>
            <w:bottom w:val="none" w:sz="0" w:space="0" w:color="auto"/>
            <w:right w:val="none" w:sz="0" w:space="0" w:color="auto"/>
          </w:divBdr>
          <w:divsChild>
            <w:div w:id="874779517">
              <w:marLeft w:val="0"/>
              <w:marRight w:val="0"/>
              <w:marTop w:val="0"/>
              <w:marBottom w:val="0"/>
              <w:divBdr>
                <w:top w:val="none" w:sz="0" w:space="0" w:color="auto"/>
                <w:left w:val="none" w:sz="0" w:space="0" w:color="auto"/>
                <w:bottom w:val="none" w:sz="0" w:space="0" w:color="auto"/>
                <w:right w:val="none" w:sz="0" w:space="0" w:color="auto"/>
              </w:divBdr>
            </w:div>
          </w:divsChild>
        </w:div>
        <w:div w:id="238755270">
          <w:marLeft w:val="0"/>
          <w:marRight w:val="0"/>
          <w:marTop w:val="0"/>
          <w:marBottom w:val="0"/>
          <w:divBdr>
            <w:top w:val="none" w:sz="0" w:space="0" w:color="auto"/>
            <w:left w:val="none" w:sz="0" w:space="0" w:color="auto"/>
            <w:bottom w:val="none" w:sz="0" w:space="0" w:color="auto"/>
            <w:right w:val="none" w:sz="0" w:space="0" w:color="auto"/>
          </w:divBdr>
          <w:divsChild>
            <w:div w:id="565843610">
              <w:marLeft w:val="0"/>
              <w:marRight w:val="0"/>
              <w:marTop w:val="0"/>
              <w:marBottom w:val="0"/>
              <w:divBdr>
                <w:top w:val="none" w:sz="0" w:space="0" w:color="auto"/>
                <w:left w:val="none" w:sz="0" w:space="0" w:color="auto"/>
                <w:bottom w:val="none" w:sz="0" w:space="0" w:color="auto"/>
                <w:right w:val="none" w:sz="0" w:space="0" w:color="auto"/>
              </w:divBdr>
            </w:div>
            <w:div w:id="335613633">
              <w:marLeft w:val="0"/>
              <w:marRight w:val="0"/>
              <w:marTop w:val="0"/>
              <w:marBottom w:val="0"/>
              <w:divBdr>
                <w:top w:val="none" w:sz="0" w:space="0" w:color="auto"/>
                <w:left w:val="none" w:sz="0" w:space="0" w:color="auto"/>
                <w:bottom w:val="none" w:sz="0" w:space="0" w:color="auto"/>
                <w:right w:val="none" w:sz="0" w:space="0" w:color="auto"/>
              </w:divBdr>
            </w:div>
          </w:divsChild>
        </w:div>
        <w:div w:id="935289875">
          <w:marLeft w:val="0"/>
          <w:marRight w:val="0"/>
          <w:marTop w:val="0"/>
          <w:marBottom w:val="0"/>
          <w:divBdr>
            <w:top w:val="none" w:sz="0" w:space="0" w:color="auto"/>
            <w:left w:val="none" w:sz="0" w:space="0" w:color="auto"/>
            <w:bottom w:val="none" w:sz="0" w:space="0" w:color="auto"/>
            <w:right w:val="none" w:sz="0" w:space="0" w:color="auto"/>
          </w:divBdr>
          <w:divsChild>
            <w:div w:id="946157386">
              <w:marLeft w:val="0"/>
              <w:marRight w:val="0"/>
              <w:marTop w:val="0"/>
              <w:marBottom w:val="0"/>
              <w:divBdr>
                <w:top w:val="none" w:sz="0" w:space="0" w:color="auto"/>
                <w:left w:val="none" w:sz="0" w:space="0" w:color="auto"/>
                <w:bottom w:val="none" w:sz="0" w:space="0" w:color="auto"/>
                <w:right w:val="none" w:sz="0" w:space="0" w:color="auto"/>
              </w:divBdr>
            </w:div>
            <w:div w:id="537164226">
              <w:marLeft w:val="0"/>
              <w:marRight w:val="0"/>
              <w:marTop w:val="0"/>
              <w:marBottom w:val="0"/>
              <w:divBdr>
                <w:top w:val="none" w:sz="0" w:space="0" w:color="auto"/>
                <w:left w:val="none" w:sz="0" w:space="0" w:color="auto"/>
                <w:bottom w:val="none" w:sz="0" w:space="0" w:color="auto"/>
                <w:right w:val="none" w:sz="0" w:space="0" w:color="auto"/>
              </w:divBdr>
            </w:div>
          </w:divsChild>
        </w:div>
        <w:div w:id="1230770812">
          <w:marLeft w:val="0"/>
          <w:marRight w:val="0"/>
          <w:marTop w:val="0"/>
          <w:marBottom w:val="0"/>
          <w:divBdr>
            <w:top w:val="none" w:sz="0" w:space="0" w:color="auto"/>
            <w:left w:val="none" w:sz="0" w:space="0" w:color="auto"/>
            <w:bottom w:val="none" w:sz="0" w:space="0" w:color="auto"/>
            <w:right w:val="none" w:sz="0" w:space="0" w:color="auto"/>
          </w:divBdr>
          <w:divsChild>
            <w:div w:id="1469934858">
              <w:marLeft w:val="0"/>
              <w:marRight w:val="0"/>
              <w:marTop w:val="0"/>
              <w:marBottom w:val="0"/>
              <w:divBdr>
                <w:top w:val="none" w:sz="0" w:space="0" w:color="auto"/>
                <w:left w:val="none" w:sz="0" w:space="0" w:color="auto"/>
                <w:bottom w:val="none" w:sz="0" w:space="0" w:color="auto"/>
                <w:right w:val="none" w:sz="0" w:space="0" w:color="auto"/>
              </w:divBdr>
            </w:div>
          </w:divsChild>
        </w:div>
        <w:div w:id="1801145872">
          <w:marLeft w:val="0"/>
          <w:marRight w:val="0"/>
          <w:marTop w:val="0"/>
          <w:marBottom w:val="0"/>
          <w:divBdr>
            <w:top w:val="none" w:sz="0" w:space="0" w:color="auto"/>
            <w:left w:val="none" w:sz="0" w:space="0" w:color="auto"/>
            <w:bottom w:val="none" w:sz="0" w:space="0" w:color="auto"/>
            <w:right w:val="none" w:sz="0" w:space="0" w:color="auto"/>
          </w:divBdr>
          <w:divsChild>
            <w:div w:id="713888976">
              <w:marLeft w:val="0"/>
              <w:marRight w:val="0"/>
              <w:marTop w:val="0"/>
              <w:marBottom w:val="0"/>
              <w:divBdr>
                <w:top w:val="none" w:sz="0" w:space="0" w:color="auto"/>
                <w:left w:val="none" w:sz="0" w:space="0" w:color="auto"/>
                <w:bottom w:val="none" w:sz="0" w:space="0" w:color="auto"/>
                <w:right w:val="none" w:sz="0" w:space="0" w:color="auto"/>
              </w:divBdr>
            </w:div>
          </w:divsChild>
        </w:div>
        <w:div w:id="939483723">
          <w:marLeft w:val="0"/>
          <w:marRight w:val="0"/>
          <w:marTop w:val="0"/>
          <w:marBottom w:val="0"/>
          <w:divBdr>
            <w:top w:val="none" w:sz="0" w:space="0" w:color="auto"/>
            <w:left w:val="none" w:sz="0" w:space="0" w:color="auto"/>
            <w:bottom w:val="none" w:sz="0" w:space="0" w:color="auto"/>
            <w:right w:val="none" w:sz="0" w:space="0" w:color="auto"/>
          </w:divBdr>
          <w:divsChild>
            <w:div w:id="1264221052">
              <w:marLeft w:val="0"/>
              <w:marRight w:val="0"/>
              <w:marTop w:val="0"/>
              <w:marBottom w:val="0"/>
              <w:divBdr>
                <w:top w:val="none" w:sz="0" w:space="0" w:color="auto"/>
                <w:left w:val="none" w:sz="0" w:space="0" w:color="auto"/>
                <w:bottom w:val="none" w:sz="0" w:space="0" w:color="auto"/>
                <w:right w:val="none" w:sz="0" w:space="0" w:color="auto"/>
              </w:divBdr>
            </w:div>
            <w:div w:id="1574966369">
              <w:marLeft w:val="0"/>
              <w:marRight w:val="0"/>
              <w:marTop w:val="0"/>
              <w:marBottom w:val="0"/>
              <w:divBdr>
                <w:top w:val="none" w:sz="0" w:space="0" w:color="auto"/>
                <w:left w:val="none" w:sz="0" w:space="0" w:color="auto"/>
                <w:bottom w:val="none" w:sz="0" w:space="0" w:color="auto"/>
                <w:right w:val="none" w:sz="0" w:space="0" w:color="auto"/>
              </w:divBdr>
            </w:div>
            <w:div w:id="1561133123">
              <w:marLeft w:val="0"/>
              <w:marRight w:val="0"/>
              <w:marTop w:val="0"/>
              <w:marBottom w:val="0"/>
              <w:divBdr>
                <w:top w:val="none" w:sz="0" w:space="0" w:color="auto"/>
                <w:left w:val="none" w:sz="0" w:space="0" w:color="auto"/>
                <w:bottom w:val="none" w:sz="0" w:space="0" w:color="auto"/>
                <w:right w:val="none" w:sz="0" w:space="0" w:color="auto"/>
              </w:divBdr>
            </w:div>
            <w:div w:id="504902274">
              <w:marLeft w:val="0"/>
              <w:marRight w:val="0"/>
              <w:marTop w:val="0"/>
              <w:marBottom w:val="0"/>
              <w:divBdr>
                <w:top w:val="none" w:sz="0" w:space="0" w:color="auto"/>
                <w:left w:val="none" w:sz="0" w:space="0" w:color="auto"/>
                <w:bottom w:val="none" w:sz="0" w:space="0" w:color="auto"/>
                <w:right w:val="none" w:sz="0" w:space="0" w:color="auto"/>
              </w:divBdr>
            </w:div>
          </w:divsChild>
        </w:div>
        <w:div w:id="179976185">
          <w:marLeft w:val="0"/>
          <w:marRight w:val="0"/>
          <w:marTop w:val="0"/>
          <w:marBottom w:val="0"/>
          <w:divBdr>
            <w:top w:val="none" w:sz="0" w:space="0" w:color="auto"/>
            <w:left w:val="none" w:sz="0" w:space="0" w:color="auto"/>
            <w:bottom w:val="none" w:sz="0" w:space="0" w:color="auto"/>
            <w:right w:val="none" w:sz="0" w:space="0" w:color="auto"/>
          </w:divBdr>
          <w:divsChild>
            <w:div w:id="172846952">
              <w:marLeft w:val="0"/>
              <w:marRight w:val="0"/>
              <w:marTop w:val="0"/>
              <w:marBottom w:val="0"/>
              <w:divBdr>
                <w:top w:val="none" w:sz="0" w:space="0" w:color="auto"/>
                <w:left w:val="none" w:sz="0" w:space="0" w:color="auto"/>
                <w:bottom w:val="none" w:sz="0" w:space="0" w:color="auto"/>
                <w:right w:val="none" w:sz="0" w:space="0" w:color="auto"/>
              </w:divBdr>
            </w:div>
          </w:divsChild>
        </w:div>
        <w:div w:id="1847473919">
          <w:marLeft w:val="0"/>
          <w:marRight w:val="0"/>
          <w:marTop w:val="0"/>
          <w:marBottom w:val="0"/>
          <w:divBdr>
            <w:top w:val="none" w:sz="0" w:space="0" w:color="auto"/>
            <w:left w:val="none" w:sz="0" w:space="0" w:color="auto"/>
            <w:bottom w:val="none" w:sz="0" w:space="0" w:color="auto"/>
            <w:right w:val="none" w:sz="0" w:space="0" w:color="auto"/>
          </w:divBdr>
          <w:divsChild>
            <w:div w:id="1961447886">
              <w:marLeft w:val="0"/>
              <w:marRight w:val="0"/>
              <w:marTop w:val="0"/>
              <w:marBottom w:val="0"/>
              <w:divBdr>
                <w:top w:val="none" w:sz="0" w:space="0" w:color="auto"/>
                <w:left w:val="none" w:sz="0" w:space="0" w:color="auto"/>
                <w:bottom w:val="none" w:sz="0" w:space="0" w:color="auto"/>
                <w:right w:val="none" w:sz="0" w:space="0" w:color="auto"/>
              </w:divBdr>
            </w:div>
          </w:divsChild>
        </w:div>
        <w:div w:id="971205003">
          <w:marLeft w:val="0"/>
          <w:marRight w:val="0"/>
          <w:marTop w:val="0"/>
          <w:marBottom w:val="0"/>
          <w:divBdr>
            <w:top w:val="none" w:sz="0" w:space="0" w:color="auto"/>
            <w:left w:val="none" w:sz="0" w:space="0" w:color="auto"/>
            <w:bottom w:val="none" w:sz="0" w:space="0" w:color="auto"/>
            <w:right w:val="none" w:sz="0" w:space="0" w:color="auto"/>
          </w:divBdr>
          <w:divsChild>
            <w:div w:id="1737821229">
              <w:marLeft w:val="0"/>
              <w:marRight w:val="0"/>
              <w:marTop w:val="0"/>
              <w:marBottom w:val="0"/>
              <w:divBdr>
                <w:top w:val="none" w:sz="0" w:space="0" w:color="auto"/>
                <w:left w:val="none" w:sz="0" w:space="0" w:color="auto"/>
                <w:bottom w:val="none" w:sz="0" w:space="0" w:color="auto"/>
                <w:right w:val="none" w:sz="0" w:space="0" w:color="auto"/>
              </w:divBdr>
            </w:div>
            <w:div w:id="447821529">
              <w:marLeft w:val="0"/>
              <w:marRight w:val="0"/>
              <w:marTop w:val="0"/>
              <w:marBottom w:val="0"/>
              <w:divBdr>
                <w:top w:val="none" w:sz="0" w:space="0" w:color="auto"/>
                <w:left w:val="none" w:sz="0" w:space="0" w:color="auto"/>
                <w:bottom w:val="none" w:sz="0" w:space="0" w:color="auto"/>
                <w:right w:val="none" w:sz="0" w:space="0" w:color="auto"/>
              </w:divBdr>
            </w:div>
          </w:divsChild>
        </w:div>
        <w:div w:id="210192857">
          <w:marLeft w:val="0"/>
          <w:marRight w:val="0"/>
          <w:marTop w:val="0"/>
          <w:marBottom w:val="0"/>
          <w:divBdr>
            <w:top w:val="none" w:sz="0" w:space="0" w:color="auto"/>
            <w:left w:val="none" w:sz="0" w:space="0" w:color="auto"/>
            <w:bottom w:val="none" w:sz="0" w:space="0" w:color="auto"/>
            <w:right w:val="none" w:sz="0" w:space="0" w:color="auto"/>
          </w:divBdr>
          <w:divsChild>
            <w:div w:id="576401025">
              <w:marLeft w:val="0"/>
              <w:marRight w:val="0"/>
              <w:marTop w:val="0"/>
              <w:marBottom w:val="0"/>
              <w:divBdr>
                <w:top w:val="none" w:sz="0" w:space="0" w:color="auto"/>
                <w:left w:val="none" w:sz="0" w:space="0" w:color="auto"/>
                <w:bottom w:val="none" w:sz="0" w:space="0" w:color="auto"/>
                <w:right w:val="none" w:sz="0" w:space="0" w:color="auto"/>
              </w:divBdr>
            </w:div>
            <w:div w:id="611520056">
              <w:marLeft w:val="0"/>
              <w:marRight w:val="0"/>
              <w:marTop w:val="0"/>
              <w:marBottom w:val="0"/>
              <w:divBdr>
                <w:top w:val="none" w:sz="0" w:space="0" w:color="auto"/>
                <w:left w:val="none" w:sz="0" w:space="0" w:color="auto"/>
                <w:bottom w:val="none" w:sz="0" w:space="0" w:color="auto"/>
                <w:right w:val="none" w:sz="0" w:space="0" w:color="auto"/>
              </w:divBdr>
            </w:div>
          </w:divsChild>
        </w:div>
        <w:div w:id="293408277">
          <w:marLeft w:val="0"/>
          <w:marRight w:val="0"/>
          <w:marTop w:val="0"/>
          <w:marBottom w:val="0"/>
          <w:divBdr>
            <w:top w:val="none" w:sz="0" w:space="0" w:color="auto"/>
            <w:left w:val="none" w:sz="0" w:space="0" w:color="auto"/>
            <w:bottom w:val="none" w:sz="0" w:space="0" w:color="auto"/>
            <w:right w:val="none" w:sz="0" w:space="0" w:color="auto"/>
          </w:divBdr>
          <w:divsChild>
            <w:div w:id="492338247">
              <w:marLeft w:val="0"/>
              <w:marRight w:val="0"/>
              <w:marTop w:val="0"/>
              <w:marBottom w:val="0"/>
              <w:divBdr>
                <w:top w:val="none" w:sz="0" w:space="0" w:color="auto"/>
                <w:left w:val="none" w:sz="0" w:space="0" w:color="auto"/>
                <w:bottom w:val="none" w:sz="0" w:space="0" w:color="auto"/>
                <w:right w:val="none" w:sz="0" w:space="0" w:color="auto"/>
              </w:divBdr>
            </w:div>
            <w:div w:id="1237979803">
              <w:marLeft w:val="0"/>
              <w:marRight w:val="0"/>
              <w:marTop w:val="0"/>
              <w:marBottom w:val="0"/>
              <w:divBdr>
                <w:top w:val="none" w:sz="0" w:space="0" w:color="auto"/>
                <w:left w:val="none" w:sz="0" w:space="0" w:color="auto"/>
                <w:bottom w:val="none" w:sz="0" w:space="0" w:color="auto"/>
                <w:right w:val="none" w:sz="0" w:space="0" w:color="auto"/>
              </w:divBdr>
            </w:div>
            <w:div w:id="1181309765">
              <w:marLeft w:val="0"/>
              <w:marRight w:val="0"/>
              <w:marTop w:val="0"/>
              <w:marBottom w:val="0"/>
              <w:divBdr>
                <w:top w:val="none" w:sz="0" w:space="0" w:color="auto"/>
                <w:left w:val="none" w:sz="0" w:space="0" w:color="auto"/>
                <w:bottom w:val="none" w:sz="0" w:space="0" w:color="auto"/>
                <w:right w:val="none" w:sz="0" w:space="0" w:color="auto"/>
              </w:divBdr>
            </w:div>
          </w:divsChild>
        </w:div>
        <w:div w:id="1978295416">
          <w:marLeft w:val="0"/>
          <w:marRight w:val="0"/>
          <w:marTop w:val="0"/>
          <w:marBottom w:val="0"/>
          <w:divBdr>
            <w:top w:val="none" w:sz="0" w:space="0" w:color="auto"/>
            <w:left w:val="none" w:sz="0" w:space="0" w:color="auto"/>
            <w:bottom w:val="none" w:sz="0" w:space="0" w:color="auto"/>
            <w:right w:val="none" w:sz="0" w:space="0" w:color="auto"/>
          </w:divBdr>
          <w:divsChild>
            <w:div w:id="883832120">
              <w:marLeft w:val="0"/>
              <w:marRight w:val="0"/>
              <w:marTop w:val="0"/>
              <w:marBottom w:val="0"/>
              <w:divBdr>
                <w:top w:val="none" w:sz="0" w:space="0" w:color="auto"/>
                <w:left w:val="none" w:sz="0" w:space="0" w:color="auto"/>
                <w:bottom w:val="none" w:sz="0" w:space="0" w:color="auto"/>
                <w:right w:val="none" w:sz="0" w:space="0" w:color="auto"/>
              </w:divBdr>
            </w:div>
            <w:div w:id="744648735">
              <w:marLeft w:val="0"/>
              <w:marRight w:val="0"/>
              <w:marTop w:val="0"/>
              <w:marBottom w:val="0"/>
              <w:divBdr>
                <w:top w:val="none" w:sz="0" w:space="0" w:color="auto"/>
                <w:left w:val="none" w:sz="0" w:space="0" w:color="auto"/>
                <w:bottom w:val="none" w:sz="0" w:space="0" w:color="auto"/>
                <w:right w:val="none" w:sz="0" w:space="0" w:color="auto"/>
              </w:divBdr>
            </w:div>
          </w:divsChild>
        </w:div>
        <w:div w:id="1176068321">
          <w:marLeft w:val="0"/>
          <w:marRight w:val="0"/>
          <w:marTop w:val="0"/>
          <w:marBottom w:val="0"/>
          <w:divBdr>
            <w:top w:val="none" w:sz="0" w:space="0" w:color="auto"/>
            <w:left w:val="none" w:sz="0" w:space="0" w:color="auto"/>
            <w:bottom w:val="none" w:sz="0" w:space="0" w:color="auto"/>
            <w:right w:val="none" w:sz="0" w:space="0" w:color="auto"/>
          </w:divBdr>
          <w:divsChild>
            <w:div w:id="1736126139">
              <w:marLeft w:val="0"/>
              <w:marRight w:val="0"/>
              <w:marTop w:val="0"/>
              <w:marBottom w:val="0"/>
              <w:divBdr>
                <w:top w:val="none" w:sz="0" w:space="0" w:color="auto"/>
                <w:left w:val="none" w:sz="0" w:space="0" w:color="auto"/>
                <w:bottom w:val="none" w:sz="0" w:space="0" w:color="auto"/>
                <w:right w:val="none" w:sz="0" w:space="0" w:color="auto"/>
              </w:divBdr>
            </w:div>
          </w:divsChild>
        </w:div>
        <w:div w:id="1752703847">
          <w:marLeft w:val="0"/>
          <w:marRight w:val="0"/>
          <w:marTop w:val="0"/>
          <w:marBottom w:val="0"/>
          <w:divBdr>
            <w:top w:val="none" w:sz="0" w:space="0" w:color="auto"/>
            <w:left w:val="none" w:sz="0" w:space="0" w:color="auto"/>
            <w:bottom w:val="none" w:sz="0" w:space="0" w:color="auto"/>
            <w:right w:val="none" w:sz="0" w:space="0" w:color="auto"/>
          </w:divBdr>
          <w:divsChild>
            <w:div w:id="998310408">
              <w:marLeft w:val="0"/>
              <w:marRight w:val="0"/>
              <w:marTop w:val="0"/>
              <w:marBottom w:val="0"/>
              <w:divBdr>
                <w:top w:val="none" w:sz="0" w:space="0" w:color="auto"/>
                <w:left w:val="none" w:sz="0" w:space="0" w:color="auto"/>
                <w:bottom w:val="none" w:sz="0" w:space="0" w:color="auto"/>
                <w:right w:val="none" w:sz="0" w:space="0" w:color="auto"/>
              </w:divBdr>
            </w:div>
            <w:div w:id="1854495079">
              <w:marLeft w:val="0"/>
              <w:marRight w:val="0"/>
              <w:marTop w:val="0"/>
              <w:marBottom w:val="0"/>
              <w:divBdr>
                <w:top w:val="none" w:sz="0" w:space="0" w:color="auto"/>
                <w:left w:val="none" w:sz="0" w:space="0" w:color="auto"/>
                <w:bottom w:val="none" w:sz="0" w:space="0" w:color="auto"/>
                <w:right w:val="none" w:sz="0" w:space="0" w:color="auto"/>
              </w:divBdr>
            </w:div>
          </w:divsChild>
        </w:div>
        <w:div w:id="378870262">
          <w:marLeft w:val="0"/>
          <w:marRight w:val="0"/>
          <w:marTop w:val="0"/>
          <w:marBottom w:val="0"/>
          <w:divBdr>
            <w:top w:val="none" w:sz="0" w:space="0" w:color="auto"/>
            <w:left w:val="none" w:sz="0" w:space="0" w:color="auto"/>
            <w:bottom w:val="none" w:sz="0" w:space="0" w:color="auto"/>
            <w:right w:val="none" w:sz="0" w:space="0" w:color="auto"/>
          </w:divBdr>
          <w:divsChild>
            <w:div w:id="986544978">
              <w:marLeft w:val="0"/>
              <w:marRight w:val="0"/>
              <w:marTop w:val="0"/>
              <w:marBottom w:val="0"/>
              <w:divBdr>
                <w:top w:val="none" w:sz="0" w:space="0" w:color="auto"/>
                <w:left w:val="none" w:sz="0" w:space="0" w:color="auto"/>
                <w:bottom w:val="none" w:sz="0" w:space="0" w:color="auto"/>
                <w:right w:val="none" w:sz="0" w:space="0" w:color="auto"/>
              </w:divBdr>
            </w:div>
            <w:div w:id="755130247">
              <w:marLeft w:val="0"/>
              <w:marRight w:val="0"/>
              <w:marTop w:val="0"/>
              <w:marBottom w:val="0"/>
              <w:divBdr>
                <w:top w:val="none" w:sz="0" w:space="0" w:color="auto"/>
                <w:left w:val="none" w:sz="0" w:space="0" w:color="auto"/>
                <w:bottom w:val="none" w:sz="0" w:space="0" w:color="auto"/>
                <w:right w:val="none" w:sz="0" w:space="0" w:color="auto"/>
              </w:divBdr>
            </w:div>
            <w:div w:id="1585993111">
              <w:marLeft w:val="0"/>
              <w:marRight w:val="0"/>
              <w:marTop w:val="0"/>
              <w:marBottom w:val="0"/>
              <w:divBdr>
                <w:top w:val="none" w:sz="0" w:space="0" w:color="auto"/>
                <w:left w:val="none" w:sz="0" w:space="0" w:color="auto"/>
                <w:bottom w:val="none" w:sz="0" w:space="0" w:color="auto"/>
                <w:right w:val="none" w:sz="0" w:space="0" w:color="auto"/>
              </w:divBdr>
            </w:div>
            <w:div w:id="711417540">
              <w:marLeft w:val="0"/>
              <w:marRight w:val="0"/>
              <w:marTop w:val="0"/>
              <w:marBottom w:val="0"/>
              <w:divBdr>
                <w:top w:val="none" w:sz="0" w:space="0" w:color="auto"/>
                <w:left w:val="none" w:sz="0" w:space="0" w:color="auto"/>
                <w:bottom w:val="none" w:sz="0" w:space="0" w:color="auto"/>
                <w:right w:val="none" w:sz="0" w:space="0" w:color="auto"/>
              </w:divBdr>
            </w:div>
            <w:div w:id="445123958">
              <w:marLeft w:val="0"/>
              <w:marRight w:val="0"/>
              <w:marTop w:val="0"/>
              <w:marBottom w:val="0"/>
              <w:divBdr>
                <w:top w:val="none" w:sz="0" w:space="0" w:color="auto"/>
                <w:left w:val="none" w:sz="0" w:space="0" w:color="auto"/>
                <w:bottom w:val="none" w:sz="0" w:space="0" w:color="auto"/>
                <w:right w:val="none" w:sz="0" w:space="0" w:color="auto"/>
              </w:divBdr>
            </w:div>
            <w:div w:id="1400332">
              <w:marLeft w:val="0"/>
              <w:marRight w:val="0"/>
              <w:marTop w:val="0"/>
              <w:marBottom w:val="0"/>
              <w:divBdr>
                <w:top w:val="none" w:sz="0" w:space="0" w:color="auto"/>
                <w:left w:val="none" w:sz="0" w:space="0" w:color="auto"/>
                <w:bottom w:val="none" w:sz="0" w:space="0" w:color="auto"/>
                <w:right w:val="none" w:sz="0" w:space="0" w:color="auto"/>
              </w:divBdr>
            </w:div>
          </w:divsChild>
        </w:div>
        <w:div w:id="256377463">
          <w:marLeft w:val="0"/>
          <w:marRight w:val="0"/>
          <w:marTop w:val="0"/>
          <w:marBottom w:val="0"/>
          <w:divBdr>
            <w:top w:val="none" w:sz="0" w:space="0" w:color="auto"/>
            <w:left w:val="none" w:sz="0" w:space="0" w:color="auto"/>
            <w:bottom w:val="none" w:sz="0" w:space="0" w:color="auto"/>
            <w:right w:val="none" w:sz="0" w:space="0" w:color="auto"/>
          </w:divBdr>
          <w:divsChild>
            <w:div w:id="2140489943">
              <w:marLeft w:val="0"/>
              <w:marRight w:val="0"/>
              <w:marTop w:val="0"/>
              <w:marBottom w:val="0"/>
              <w:divBdr>
                <w:top w:val="none" w:sz="0" w:space="0" w:color="auto"/>
                <w:left w:val="none" w:sz="0" w:space="0" w:color="auto"/>
                <w:bottom w:val="none" w:sz="0" w:space="0" w:color="auto"/>
                <w:right w:val="none" w:sz="0" w:space="0" w:color="auto"/>
              </w:divBdr>
            </w:div>
            <w:div w:id="82259902">
              <w:marLeft w:val="0"/>
              <w:marRight w:val="0"/>
              <w:marTop w:val="0"/>
              <w:marBottom w:val="0"/>
              <w:divBdr>
                <w:top w:val="none" w:sz="0" w:space="0" w:color="auto"/>
                <w:left w:val="none" w:sz="0" w:space="0" w:color="auto"/>
                <w:bottom w:val="none" w:sz="0" w:space="0" w:color="auto"/>
                <w:right w:val="none" w:sz="0" w:space="0" w:color="auto"/>
              </w:divBdr>
            </w:div>
          </w:divsChild>
        </w:div>
        <w:div w:id="276525008">
          <w:marLeft w:val="0"/>
          <w:marRight w:val="0"/>
          <w:marTop w:val="0"/>
          <w:marBottom w:val="0"/>
          <w:divBdr>
            <w:top w:val="none" w:sz="0" w:space="0" w:color="auto"/>
            <w:left w:val="none" w:sz="0" w:space="0" w:color="auto"/>
            <w:bottom w:val="none" w:sz="0" w:space="0" w:color="auto"/>
            <w:right w:val="none" w:sz="0" w:space="0" w:color="auto"/>
          </w:divBdr>
          <w:divsChild>
            <w:div w:id="547883219">
              <w:marLeft w:val="0"/>
              <w:marRight w:val="0"/>
              <w:marTop w:val="0"/>
              <w:marBottom w:val="0"/>
              <w:divBdr>
                <w:top w:val="none" w:sz="0" w:space="0" w:color="auto"/>
                <w:left w:val="none" w:sz="0" w:space="0" w:color="auto"/>
                <w:bottom w:val="none" w:sz="0" w:space="0" w:color="auto"/>
                <w:right w:val="none" w:sz="0" w:space="0" w:color="auto"/>
              </w:divBdr>
            </w:div>
            <w:div w:id="399593675">
              <w:marLeft w:val="0"/>
              <w:marRight w:val="0"/>
              <w:marTop w:val="0"/>
              <w:marBottom w:val="0"/>
              <w:divBdr>
                <w:top w:val="none" w:sz="0" w:space="0" w:color="auto"/>
                <w:left w:val="none" w:sz="0" w:space="0" w:color="auto"/>
                <w:bottom w:val="none" w:sz="0" w:space="0" w:color="auto"/>
                <w:right w:val="none" w:sz="0" w:space="0" w:color="auto"/>
              </w:divBdr>
            </w:div>
          </w:divsChild>
        </w:div>
        <w:div w:id="563613436">
          <w:marLeft w:val="0"/>
          <w:marRight w:val="0"/>
          <w:marTop w:val="0"/>
          <w:marBottom w:val="0"/>
          <w:divBdr>
            <w:top w:val="none" w:sz="0" w:space="0" w:color="auto"/>
            <w:left w:val="none" w:sz="0" w:space="0" w:color="auto"/>
            <w:bottom w:val="none" w:sz="0" w:space="0" w:color="auto"/>
            <w:right w:val="none" w:sz="0" w:space="0" w:color="auto"/>
          </w:divBdr>
          <w:divsChild>
            <w:div w:id="705789494">
              <w:marLeft w:val="0"/>
              <w:marRight w:val="0"/>
              <w:marTop w:val="0"/>
              <w:marBottom w:val="0"/>
              <w:divBdr>
                <w:top w:val="none" w:sz="0" w:space="0" w:color="auto"/>
                <w:left w:val="none" w:sz="0" w:space="0" w:color="auto"/>
                <w:bottom w:val="none" w:sz="0" w:space="0" w:color="auto"/>
                <w:right w:val="none" w:sz="0" w:space="0" w:color="auto"/>
              </w:divBdr>
            </w:div>
            <w:div w:id="135725999">
              <w:marLeft w:val="0"/>
              <w:marRight w:val="0"/>
              <w:marTop w:val="0"/>
              <w:marBottom w:val="0"/>
              <w:divBdr>
                <w:top w:val="none" w:sz="0" w:space="0" w:color="auto"/>
                <w:left w:val="none" w:sz="0" w:space="0" w:color="auto"/>
                <w:bottom w:val="none" w:sz="0" w:space="0" w:color="auto"/>
                <w:right w:val="none" w:sz="0" w:space="0" w:color="auto"/>
              </w:divBdr>
            </w:div>
            <w:div w:id="1719742706">
              <w:marLeft w:val="0"/>
              <w:marRight w:val="0"/>
              <w:marTop w:val="0"/>
              <w:marBottom w:val="0"/>
              <w:divBdr>
                <w:top w:val="none" w:sz="0" w:space="0" w:color="auto"/>
                <w:left w:val="none" w:sz="0" w:space="0" w:color="auto"/>
                <w:bottom w:val="none" w:sz="0" w:space="0" w:color="auto"/>
                <w:right w:val="none" w:sz="0" w:space="0" w:color="auto"/>
              </w:divBdr>
            </w:div>
            <w:div w:id="1145707823">
              <w:marLeft w:val="0"/>
              <w:marRight w:val="0"/>
              <w:marTop w:val="0"/>
              <w:marBottom w:val="0"/>
              <w:divBdr>
                <w:top w:val="none" w:sz="0" w:space="0" w:color="auto"/>
                <w:left w:val="none" w:sz="0" w:space="0" w:color="auto"/>
                <w:bottom w:val="none" w:sz="0" w:space="0" w:color="auto"/>
                <w:right w:val="none" w:sz="0" w:space="0" w:color="auto"/>
              </w:divBdr>
            </w:div>
          </w:divsChild>
        </w:div>
        <w:div w:id="1070814078">
          <w:marLeft w:val="0"/>
          <w:marRight w:val="0"/>
          <w:marTop w:val="0"/>
          <w:marBottom w:val="0"/>
          <w:divBdr>
            <w:top w:val="none" w:sz="0" w:space="0" w:color="auto"/>
            <w:left w:val="none" w:sz="0" w:space="0" w:color="auto"/>
            <w:bottom w:val="none" w:sz="0" w:space="0" w:color="auto"/>
            <w:right w:val="none" w:sz="0" w:space="0" w:color="auto"/>
          </w:divBdr>
          <w:divsChild>
            <w:div w:id="1595086229">
              <w:marLeft w:val="0"/>
              <w:marRight w:val="0"/>
              <w:marTop w:val="0"/>
              <w:marBottom w:val="0"/>
              <w:divBdr>
                <w:top w:val="none" w:sz="0" w:space="0" w:color="auto"/>
                <w:left w:val="none" w:sz="0" w:space="0" w:color="auto"/>
                <w:bottom w:val="none" w:sz="0" w:space="0" w:color="auto"/>
                <w:right w:val="none" w:sz="0" w:space="0" w:color="auto"/>
              </w:divBdr>
            </w:div>
            <w:div w:id="1996758563">
              <w:marLeft w:val="0"/>
              <w:marRight w:val="0"/>
              <w:marTop w:val="0"/>
              <w:marBottom w:val="0"/>
              <w:divBdr>
                <w:top w:val="none" w:sz="0" w:space="0" w:color="auto"/>
                <w:left w:val="none" w:sz="0" w:space="0" w:color="auto"/>
                <w:bottom w:val="none" w:sz="0" w:space="0" w:color="auto"/>
                <w:right w:val="none" w:sz="0" w:space="0" w:color="auto"/>
              </w:divBdr>
            </w:div>
          </w:divsChild>
        </w:div>
        <w:div w:id="1082987983">
          <w:marLeft w:val="0"/>
          <w:marRight w:val="0"/>
          <w:marTop w:val="0"/>
          <w:marBottom w:val="0"/>
          <w:divBdr>
            <w:top w:val="none" w:sz="0" w:space="0" w:color="auto"/>
            <w:left w:val="none" w:sz="0" w:space="0" w:color="auto"/>
            <w:bottom w:val="none" w:sz="0" w:space="0" w:color="auto"/>
            <w:right w:val="none" w:sz="0" w:space="0" w:color="auto"/>
          </w:divBdr>
          <w:divsChild>
            <w:div w:id="927884573">
              <w:marLeft w:val="0"/>
              <w:marRight w:val="0"/>
              <w:marTop w:val="0"/>
              <w:marBottom w:val="0"/>
              <w:divBdr>
                <w:top w:val="none" w:sz="0" w:space="0" w:color="auto"/>
                <w:left w:val="none" w:sz="0" w:space="0" w:color="auto"/>
                <w:bottom w:val="none" w:sz="0" w:space="0" w:color="auto"/>
                <w:right w:val="none" w:sz="0" w:space="0" w:color="auto"/>
              </w:divBdr>
            </w:div>
            <w:div w:id="1058943311">
              <w:marLeft w:val="0"/>
              <w:marRight w:val="0"/>
              <w:marTop w:val="0"/>
              <w:marBottom w:val="0"/>
              <w:divBdr>
                <w:top w:val="none" w:sz="0" w:space="0" w:color="auto"/>
                <w:left w:val="none" w:sz="0" w:space="0" w:color="auto"/>
                <w:bottom w:val="none" w:sz="0" w:space="0" w:color="auto"/>
                <w:right w:val="none" w:sz="0" w:space="0" w:color="auto"/>
              </w:divBdr>
            </w:div>
          </w:divsChild>
        </w:div>
        <w:div w:id="687413505">
          <w:marLeft w:val="0"/>
          <w:marRight w:val="0"/>
          <w:marTop w:val="0"/>
          <w:marBottom w:val="0"/>
          <w:divBdr>
            <w:top w:val="none" w:sz="0" w:space="0" w:color="auto"/>
            <w:left w:val="none" w:sz="0" w:space="0" w:color="auto"/>
            <w:bottom w:val="none" w:sz="0" w:space="0" w:color="auto"/>
            <w:right w:val="none" w:sz="0" w:space="0" w:color="auto"/>
          </w:divBdr>
          <w:divsChild>
            <w:div w:id="631448917">
              <w:marLeft w:val="0"/>
              <w:marRight w:val="0"/>
              <w:marTop w:val="0"/>
              <w:marBottom w:val="0"/>
              <w:divBdr>
                <w:top w:val="none" w:sz="0" w:space="0" w:color="auto"/>
                <w:left w:val="none" w:sz="0" w:space="0" w:color="auto"/>
                <w:bottom w:val="none" w:sz="0" w:space="0" w:color="auto"/>
                <w:right w:val="none" w:sz="0" w:space="0" w:color="auto"/>
              </w:divBdr>
            </w:div>
            <w:div w:id="1185703921">
              <w:marLeft w:val="0"/>
              <w:marRight w:val="0"/>
              <w:marTop w:val="0"/>
              <w:marBottom w:val="0"/>
              <w:divBdr>
                <w:top w:val="none" w:sz="0" w:space="0" w:color="auto"/>
                <w:left w:val="none" w:sz="0" w:space="0" w:color="auto"/>
                <w:bottom w:val="none" w:sz="0" w:space="0" w:color="auto"/>
                <w:right w:val="none" w:sz="0" w:space="0" w:color="auto"/>
              </w:divBdr>
            </w:div>
          </w:divsChild>
        </w:div>
        <w:div w:id="1163472155">
          <w:marLeft w:val="0"/>
          <w:marRight w:val="0"/>
          <w:marTop w:val="0"/>
          <w:marBottom w:val="0"/>
          <w:divBdr>
            <w:top w:val="none" w:sz="0" w:space="0" w:color="auto"/>
            <w:left w:val="none" w:sz="0" w:space="0" w:color="auto"/>
            <w:bottom w:val="none" w:sz="0" w:space="0" w:color="auto"/>
            <w:right w:val="none" w:sz="0" w:space="0" w:color="auto"/>
          </w:divBdr>
          <w:divsChild>
            <w:div w:id="1084453872">
              <w:marLeft w:val="0"/>
              <w:marRight w:val="0"/>
              <w:marTop w:val="0"/>
              <w:marBottom w:val="0"/>
              <w:divBdr>
                <w:top w:val="none" w:sz="0" w:space="0" w:color="auto"/>
                <w:left w:val="none" w:sz="0" w:space="0" w:color="auto"/>
                <w:bottom w:val="none" w:sz="0" w:space="0" w:color="auto"/>
                <w:right w:val="none" w:sz="0" w:space="0" w:color="auto"/>
              </w:divBdr>
            </w:div>
            <w:div w:id="1865167137">
              <w:marLeft w:val="0"/>
              <w:marRight w:val="0"/>
              <w:marTop w:val="0"/>
              <w:marBottom w:val="0"/>
              <w:divBdr>
                <w:top w:val="none" w:sz="0" w:space="0" w:color="auto"/>
                <w:left w:val="none" w:sz="0" w:space="0" w:color="auto"/>
                <w:bottom w:val="none" w:sz="0" w:space="0" w:color="auto"/>
                <w:right w:val="none" w:sz="0" w:space="0" w:color="auto"/>
              </w:divBdr>
            </w:div>
          </w:divsChild>
        </w:div>
        <w:div w:id="1041134054">
          <w:marLeft w:val="0"/>
          <w:marRight w:val="0"/>
          <w:marTop w:val="0"/>
          <w:marBottom w:val="0"/>
          <w:divBdr>
            <w:top w:val="none" w:sz="0" w:space="0" w:color="auto"/>
            <w:left w:val="none" w:sz="0" w:space="0" w:color="auto"/>
            <w:bottom w:val="none" w:sz="0" w:space="0" w:color="auto"/>
            <w:right w:val="none" w:sz="0" w:space="0" w:color="auto"/>
          </w:divBdr>
          <w:divsChild>
            <w:div w:id="1847743135">
              <w:marLeft w:val="0"/>
              <w:marRight w:val="0"/>
              <w:marTop w:val="0"/>
              <w:marBottom w:val="0"/>
              <w:divBdr>
                <w:top w:val="none" w:sz="0" w:space="0" w:color="auto"/>
                <w:left w:val="none" w:sz="0" w:space="0" w:color="auto"/>
                <w:bottom w:val="none" w:sz="0" w:space="0" w:color="auto"/>
                <w:right w:val="none" w:sz="0" w:space="0" w:color="auto"/>
              </w:divBdr>
            </w:div>
            <w:div w:id="1162353562">
              <w:marLeft w:val="0"/>
              <w:marRight w:val="0"/>
              <w:marTop w:val="0"/>
              <w:marBottom w:val="0"/>
              <w:divBdr>
                <w:top w:val="none" w:sz="0" w:space="0" w:color="auto"/>
                <w:left w:val="none" w:sz="0" w:space="0" w:color="auto"/>
                <w:bottom w:val="none" w:sz="0" w:space="0" w:color="auto"/>
                <w:right w:val="none" w:sz="0" w:space="0" w:color="auto"/>
              </w:divBdr>
            </w:div>
            <w:div w:id="744349">
              <w:marLeft w:val="0"/>
              <w:marRight w:val="0"/>
              <w:marTop w:val="0"/>
              <w:marBottom w:val="0"/>
              <w:divBdr>
                <w:top w:val="none" w:sz="0" w:space="0" w:color="auto"/>
                <w:left w:val="none" w:sz="0" w:space="0" w:color="auto"/>
                <w:bottom w:val="none" w:sz="0" w:space="0" w:color="auto"/>
                <w:right w:val="none" w:sz="0" w:space="0" w:color="auto"/>
              </w:divBdr>
            </w:div>
            <w:div w:id="981882767">
              <w:marLeft w:val="0"/>
              <w:marRight w:val="0"/>
              <w:marTop w:val="0"/>
              <w:marBottom w:val="0"/>
              <w:divBdr>
                <w:top w:val="none" w:sz="0" w:space="0" w:color="auto"/>
                <w:left w:val="none" w:sz="0" w:space="0" w:color="auto"/>
                <w:bottom w:val="none" w:sz="0" w:space="0" w:color="auto"/>
                <w:right w:val="none" w:sz="0" w:space="0" w:color="auto"/>
              </w:divBdr>
            </w:div>
          </w:divsChild>
        </w:div>
        <w:div w:id="653223863">
          <w:marLeft w:val="0"/>
          <w:marRight w:val="0"/>
          <w:marTop w:val="0"/>
          <w:marBottom w:val="0"/>
          <w:divBdr>
            <w:top w:val="none" w:sz="0" w:space="0" w:color="auto"/>
            <w:left w:val="none" w:sz="0" w:space="0" w:color="auto"/>
            <w:bottom w:val="none" w:sz="0" w:space="0" w:color="auto"/>
            <w:right w:val="none" w:sz="0" w:space="0" w:color="auto"/>
          </w:divBdr>
          <w:divsChild>
            <w:div w:id="990527531">
              <w:marLeft w:val="0"/>
              <w:marRight w:val="0"/>
              <w:marTop w:val="0"/>
              <w:marBottom w:val="0"/>
              <w:divBdr>
                <w:top w:val="none" w:sz="0" w:space="0" w:color="auto"/>
                <w:left w:val="none" w:sz="0" w:space="0" w:color="auto"/>
                <w:bottom w:val="none" w:sz="0" w:space="0" w:color="auto"/>
                <w:right w:val="none" w:sz="0" w:space="0" w:color="auto"/>
              </w:divBdr>
            </w:div>
            <w:div w:id="1445077382">
              <w:marLeft w:val="0"/>
              <w:marRight w:val="0"/>
              <w:marTop w:val="0"/>
              <w:marBottom w:val="0"/>
              <w:divBdr>
                <w:top w:val="none" w:sz="0" w:space="0" w:color="auto"/>
                <w:left w:val="none" w:sz="0" w:space="0" w:color="auto"/>
                <w:bottom w:val="none" w:sz="0" w:space="0" w:color="auto"/>
                <w:right w:val="none" w:sz="0" w:space="0" w:color="auto"/>
              </w:divBdr>
            </w:div>
            <w:div w:id="726075814">
              <w:marLeft w:val="0"/>
              <w:marRight w:val="0"/>
              <w:marTop w:val="0"/>
              <w:marBottom w:val="0"/>
              <w:divBdr>
                <w:top w:val="none" w:sz="0" w:space="0" w:color="auto"/>
                <w:left w:val="none" w:sz="0" w:space="0" w:color="auto"/>
                <w:bottom w:val="none" w:sz="0" w:space="0" w:color="auto"/>
                <w:right w:val="none" w:sz="0" w:space="0" w:color="auto"/>
              </w:divBdr>
            </w:div>
          </w:divsChild>
        </w:div>
        <w:div w:id="657195438">
          <w:marLeft w:val="0"/>
          <w:marRight w:val="0"/>
          <w:marTop w:val="0"/>
          <w:marBottom w:val="0"/>
          <w:divBdr>
            <w:top w:val="none" w:sz="0" w:space="0" w:color="auto"/>
            <w:left w:val="none" w:sz="0" w:space="0" w:color="auto"/>
            <w:bottom w:val="none" w:sz="0" w:space="0" w:color="auto"/>
            <w:right w:val="none" w:sz="0" w:space="0" w:color="auto"/>
          </w:divBdr>
          <w:divsChild>
            <w:div w:id="226453864">
              <w:marLeft w:val="0"/>
              <w:marRight w:val="0"/>
              <w:marTop w:val="0"/>
              <w:marBottom w:val="0"/>
              <w:divBdr>
                <w:top w:val="none" w:sz="0" w:space="0" w:color="auto"/>
                <w:left w:val="none" w:sz="0" w:space="0" w:color="auto"/>
                <w:bottom w:val="none" w:sz="0" w:space="0" w:color="auto"/>
                <w:right w:val="none" w:sz="0" w:space="0" w:color="auto"/>
              </w:divBdr>
            </w:div>
            <w:div w:id="1824464702">
              <w:marLeft w:val="0"/>
              <w:marRight w:val="0"/>
              <w:marTop w:val="0"/>
              <w:marBottom w:val="0"/>
              <w:divBdr>
                <w:top w:val="none" w:sz="0" w:space="0" w:color="auto"/>
                <w:left w:val="none" w:sz="0" w:space="0" w:color="auto"/>
                <w:bottom w:val="none" w:sz="0" w:space="0" w:color="auto"/>
                <w:right w:val="none" w:sz="0" w:space="0" w:color="auto"/>
              </w:divBdr>
            </w:div>
          </w:divsChild>
        </w:div>
        <w:div w:id="1074358211">
          <w:marLeft w:val="0"/>
          <w:marRight w:val="0"/>
          <w:marTop w:val="0"/>
          <w:marBottom w:val="0"/>
          <w:divBdr>
            <w:top w:val="none" w:sz="0" w:space="0" w:color="auto"/>
            <w:left w:val="none" w:sz="0" w:space="0" w:color="auto"/>
            <w:bottom w:val="none" w:sz="0" w:space="0" w:color="auto"/>
            <w:right w:val="none" w:sz="0" w:space="0" w:color="auto"/>
          </w:divBdr>
          <w:divsChild>
            <w:div w:id="1783917971">
              <w:marLeft w:val="0"/>
              <w:marRight w:val="0"/>
              <w:marTop w:val="0"/>
              <w:marBottom w:val="0"/>
              <w:divBdr>
                <w:top w:val="none" w:sz="0" w:space="0" w:color="auto"/>
                <w:left w:val="none" w:sz="0" w:space="0" w:color="auto"/>
                <w:bottom w:val="none" w:sz="0" w:space="0" w:color="auto"/>
                <w:right w:val="none" w:sz="0" w:space="0" w:color="auto"/>
              </w:divBdr>
            </w:div>
          </w:divsChild>
        </w:div>
        <w:div w:id="158153705">
          <w:marLeft w:val="0"/>
          <w:marRight w:val="0"/>
          <w:marTop w:val="0"/>
          <w:marBottom w:val="0"/>
          <w:divBdr>
            <w:top w:val="none" w:sz="0" w:space="0" w:color="auto"/>
            <w:left w:val="none" w:sz="0" w:space="0" w:color="auto"/>
            <w:bottom w:val="none" w:sz="0" w:space="0" w:color="auto"/>
            <w:right w:val="none" w:sz="0" w:space="0" w:color="auto"/>
          </w:divBdr>
          <w:divsChild>
            <w:div w:id="1268463413">
              <w:marLeft w:val="0"/>
              <w:marRight w:val="0"/>
              <w:marTop w:val="0"/>
              <w:marBottom w:val="0"/>
              <w:divBdr>
                <w:top w:val="none" w:sz="0" w:space="0" w:color="auto"/>
                <w:left w:val="none" w:sz="0" w:space="0" w:color="auto"/>
                <w:bottom w:val="none" w:sz="0" w:space="0" w:color="auto"/>
                <w:right w:val="none" w:sz="0" w:space="0" w:color="auto"/>
              </w:divBdr>
            </w:div>
          </w:divsChild>
        </w:div>
        <w:div w:id="1443572426">
          <w:marLeft w:val="0"/>
          <w:marRight w:val="0"/>
          <w:marTop w:val="0"/>
          <w:marBottom w:val="0"/>
          <w:divBdr>
            <w:top w:val="none" w:sz="0" w:space="0" w:color="auto"/>
            <w:left w:val="none" w:sz="0" w:space="0" w:color="auto"/>
            <w:bottom w:val="none" w:sz="0" w:space="0" w:color="auto"/>
            <w:right w:val="none" w:sz="0" w:space="0" w:color="auto"/>
          </w:divBdr>
          <w:divsChild>
            <w:div w:id="1951744826">
              <w:marLeft w:val="0"/>
              <w:marRight w:val="0"/>
              <w:marTop w:val="0"/>
              <w:marBottom w:val="0"/>
              <w:divBdr>
                <w:top w:val="none" w:sz="0" w:space="0" w:color="auto"/>
                <w:left w:val="none" w:sz="0" w:space="0" w:color="auto"/>
                <w:bottom w:val="none" w:sz="0" w:space="0" w:color="auto"/>
                <w:right w:val="none" w:sz="0" w:space="0" w:color="auto"/>
              </w:divBdr>
            </w:div>
            <w:div w:id="298221212">
              <w:marLeft w:val="0"/>
              <w:marRight w:val="0"/>
              <w:marTop w:val="0"/>
              <w:marBottom w:val="0"/>
              <w:divBdr>
                <w:top w:val="none" w:sz="0" w:space="0" w:color="auto"/>
                <w:left w:val="none" w:sz="0" w:space="0" w:color="auto"/>
                <w:bottom w:val="none" w:sz="0" w:space="0" w:color="auto"/>
                <w:right w:val="none" w:sz="0" w:space="0" w:color="auto"/>
              </w:divBdr>
            </w:div>
          </w:divsChild>
        </w:div>
        <w:div w:id="2121021210">
          <w:marLeft w:val="0"/>
          <w:marRight w:val="0"/>
          <w:marTop w:val="0"/>
          <w:marBottom w:val="0"/>
          <w:divBdr>
            <w:top w:val="none" w:sz="0" w:space="0" w:color="auto"/>
            <w:left w:val="none" w:sz="0" w:space="0" w:color="auto"/>
            <w:bottom w:val="none" w:sz="0" w:space="0" w:color="auto"/>
            <w:right w:val="none" w:sz="0" w:space="0" w:color="auto"/>
          </w:divBdr>
          <w:divsChild>
            <w:div w:id="588999861">
              <w:marLeft w:val="0"/>
              <w:marRight w:val="0"/>
              <w:marTop w:val="0"/>
              <w:marBottom w:val="0"/>
              <w:divBdr>
                <w:top w:val="none" w:sz="0" w:space="0" w:color="auto"/>
                <w:left w:val="none" w:sz="0" w:space="0" w:color="auto"/>
                <w:bottom w:val="none" w:sz="0" w:space="0" w:color="auto"/>
                <w:right w:val="none" w:sz="0" w:space="0" w:color="auto"/>
              </w:divBdr>
            </w:div>
          </w:divsChild>
        </w:div>
        <w:div w:id="1197356801">
          <w:marLeft w:val="0"/>
          <w:marRight w:val="0"/>
          <w:marTop w:val="0"/>
          <w:marBottom w:val="0"/>
          <w:divBdr>
            <w:top w:val="none" w:sz="0" w:space="0" w:color="auto"/>
            <w:left w:val="none" w:sz="0" w:space="0" w:color="auto"/>
            <w:bottom w:val="none" w:sz="0" w:space="0" w:color="auto"/>
            <w:right w:val="none" w:sz="0" w:space="0" w:color="auto"/>
          </w:divBdr>
          <w:divsChild>
            <w:div w:id="2104449189">
              <w:marLeft w:val="0"/>
              <w:marRight w:val="0"/>
              <w:marTop w:val="0"/>
              <w:marBottom w:val="0"/>
              <w:divBdr>
                <w:top w:val="none" w:sz="0" w:space="0" w:color="auto"/>
                <w:left w:val="none" w:sz="0" w:space="0" w:color="auto"/>
                <w:bottom w:val="none" w:sz="0" w:space="0" w:color="auto"/>
                <w:right w:val="none" w:sz="0" w:space="0" w:color="auto"/>
              </w:divBdr>
            </w:div>
            <w:div w:id="1135609024">
              <w:marLeft w:val="0"/>
              <w:marRight w:val="0"/>
              <w:marTop w:val="0"/>
              <w:marBottom w:val="0"/>
              <w:divBdr>
                <w:top w:val="none" w:sz="0" w:space="0" w:color="auto"/>
                <w:left w:val="none" w:sz="0" w:space="0" w:color="auto"/>
                <w:bottom w:val="none" w:sz="0" w:space="0" w:color="auto"/>
                <w:right w:val="none" w:sz="0" w:space="0" w:color="auto"/>
              </w:divBdr>
            </w:div>
          </w:divsChild>
        </w:div>
        <w:div w:id="1246452053">
          <w:marLeft w:val="0"/>
          <w:marRight w:val="0"/>
          <w:marTop w:val="0"/>
          <w:marBottom w:val="0"/>
          <w:divBdr>
            <w:top w:val="none" w:sz="0" w:space="0" w:color="auto"/>
            <w:left w:val="none" w:sz="0" w:space="0" w:color="auto"/>
            <w:bottom w:val="none" w:sz="0" w:space="0" w:color="auto"/>
            <w:right w:val="none" w:sz="0" w:space="0" w:color="auto"/>
          </w:divBdr>
          <w:divsChild>
            <w:div w:id="1280647063">
              <w:marLeft w:val="0"/>
              <w:marRight w:val="0"/>
              <w:marTop w:val="0"/>
              <w:marBottom w:val="0"/>
              <w:divBdr>
                <w:top w:val="none" w:sz="0" w:space="0" w:color="auto"/>
                <w:left w:val="none" w:sz="0" w:space="0" w:color="auto"/>
                <w:bottom w:val="none" w:sz="0" w:space="0" w:color="auto"/>
                <w:right w:val="none" w:sz="0" w:space="0" w:color="auto"/>
              </w:divBdr>
            </w:div>
            <w:div w:id="1947350452">
              <w:marLeft w:val="0"/>
              <w:marRight w:val="0"/>
              <w:marTop w:val="0"/>
              <w:marBottom w:val="0"/>
              <w:divBdr>
                <w:top w:val="none" w:sz="0" w:space="0" w:color="auto"/>
                <w:left w:val="none" w:sz="0" w:space="0" w:color="auto"/>
                <w:bottom w:val="none" w:sz="0" w:space="0" w:color="auto"/>
                <w:right w:val="none" w:sz="0" w:space="0" w:color="auto"/>
              </w:divBdr>
            </w:div>
          </w:divsChild>
        </w:div>
        <w:div w:id="1800805515">
          <w:marLeft w:val="0"/>
          <w:marRight w:val="0"/>
          <w:marTop w:val="0"/>
          <w:marBottom w:val="0"/>
          <w:divBdr>
            <w:top w:val="none" w:sz="0" w:space="0" w:color="auto"/>
            <w:left w:val="none" w:sz="0" w:space="0" w:color="auto"/>
            <w:bottom w:val="none" w:sz="0" w:space="0" w:color="auto"/>
            <w:right w:val="none" w:sz="0" w:space="0" w:color="auto"/>
          </w:divBdr>
          <w:divsChild>
            <w:div w:id="887107824">
              <w:marLeft w:val="0"/>
              <w:marRight w:val="0"/>
              <w:marTop w:val="0"/>
              <w:marBottom w:val="0"/>
              <w:divBdr>
                <w:top w:val="none" w:sz="0" w:space="0" w:color="auto"/>
                <w:left w:val="none" w:sz="0" w:space="0" w:color="auto"/>
                <w:bottom w:val="none" w:sz="0" w:space="0" w:color="auto"/>
                <w:right w:val="none" w:sz="0" w:space="0" w:color="auto"/>
              </w:divBdr>
            </w:div>
            <w:div w:id="182784919">
              <w:marLeft w:val="0"/>
              <w:marRight w:val="0"/>
              <w:marTop w:val="0"/>
              <w:marBottom w:val="0"/>
              <w:divBdr>
                <w:top w:val="none" w:sz="0" w:space="0" w:color="auto"/>
                <w:left w:val="none" w:sz="0" w:space="0" w:color="auto"/>
                <w:bottom w:val="none" w:sz="0" w:space="0" w:color="auto"/>
                <w:right w:val="none" w:sz="0" w:space="0" w:color="auto"/>
              </w:divBdr>
            </w:div>
            <w:div w:id="628512544">
              <w:marLeft w:val="0"/>
              <w:marRight w:val="0"/>
              <w:marTop w:val="0"/>
              <w:marBottom w:val="0"/>
              <w:divBdr>
                <w:top w:val="none" w:sz="0" w:space="0" w:color="auto"/>
                <w:left w:val="none" w:sz="0" w:space="0" w:color="auto"/>
                <w:bottom w:val="none" w:sz="0" w:space="0" w:color="auto"/>
                <w:right w:val="none" w:sz="0" w:space="0" w:color="auto"/>
              </w:divBdr>
            </w:div>
            <w:div w:id="2042242714">
              <w:marLeft w:val="0"/>
              <w:marRight w:val="0"/>
              <w:marTop w:val="0"/>
              <w:marBottom w:val="0"/>
              <w:divBdr>
                <w:top w:val="none" w:sz="0" w:space="0" w:color="auto"/>
                <w:left w:val="none" w:sz="0" w:space="0" w:color="auto"/>
                <w:bottom w:val="none" w:sz="0" w:space="0" w:color="auto"/>
                <w:right w:val="none" w:sz="0" w:space="0" w:color="auto"/>
              </w:divBdr>
            </w:div>
          </w:divsChild>
        </w:div>
        <w:div w:id="1668315672">
          <w:marLeft w:val="0"/>
          <w:marRight w:val="0"/>
          <w:marTop w:val="0"/>
          <w:marBottom w:val="0"/>
          <w:divBdr>
            <w:top w:val="none" w:sz="0" w:space="0" w:color="auto"/>
            <w:left w:val="none" w:sz="0" w:space="0" w:color="auto"/>
            <w:bottom w:val="none" w:sz="0" w:space="0" w:color="auto"/>
            <w:right w:val="none" w:sz="0" w:space="0" w:color="auto"/>
          </w:divBdr>
          <w:divsChild>
            <w:div w:id="135296084">
              <w:marLeft w:val="0"/>
              <w:marRight w:val="0"/>
              <w:marTop w:val="0"/>
              <w:marBottom w:val="0"/>
              <w:divBdr>
                <w:top w:val="none" w:sz="0" w:space="0" w:color="auto"/>
                <w:left w:val="none" w:sz="0" w:space="0" w:color="auto"/>
                <w:bottom w:val="none" w:sz="0" w:space="0" w:color="auto"/>
                <w:right w:val="none" w:sz="0" w:space="0" w:color="auto"/>
              </w:divBdr>
            </w:div>
          </w:divsChild>
        </w:div>
        <w:div w:id="385569781">
          <w:marLeft w:val="0"/>
          <w:marRight w:val="0"/>
          <w:marTop w:val="0"/>
          <w:marBottom w:val="0"/>
          <w:divBdr>
            <w:top w:val="none" w:sz="0" w:space="0" w:color="auto"/>
            <w:left w:val="none" w:sz="0" w:space="0" w:color="auto"/>
            <w:bottom w:val="none" w:sz="0" w:space="0" w:color="auto"/>
            <w:right w:val="none" w:sz="0" w:space="0" w:color="auto"/>
          </w:divBdr>
          <w:divsChild>
            <w:div w:id="703674200">
              <w:marLeft w:val="0"/>
              <w:marRight w:val="0"/>
              <w:marTop w:val="0"/>
              <w:marBottom w:val="0"/>
              <w:divBdr>
                <w:top w:val="none" w:sz="0" w:space="0" w:color="auto"/>
                <w:left w:val="none" w:sz="0" w:space="0" w:color="auto"/>
                <w:bottom w:val="none" w:sz="0" w:space="0" w:color="auto"/>
                <w:right w:val="none" w:sz="0" w:space="0" w:color="auto"/>
              </w:divBdr>
            </w:div>
            <w:div w:id="925727146">
              <w:marLeft w:val="0"/>
              <w:marRight w:val="0"/>
              <w:marTop w:val="0"/>
              <w:marBottom w:val="0"/>
              <w:divBdr>
                <w:top w:val="none" w:sz="0" w:space="0" w:color="auto"/>
                <w:left w:val="none" w:sz="0" w:space="0" w:color="auto"/>
                <w:bottom w:val="none" w:sz="0" w:space="0" w:color="auto"/>
                <w:right w:val="none" w:sz="0" w:space="0" w:color="auto"/>
              </w:divBdr>
            </w:div>
          </w:divsChild>
        </w:div>
        <w:div w:id="833256472">
          <w:marLeft w:val="0"/>
          <w:marRight w:val="0"/>
          <w:marTop w:val="0"/>
          <w:marBottom w:val="0"/>
          <w:divBdr>
            <w:top w:val="none" w:sz="0" w:space="0" w:color="auto"/>
            <w:left w:val="none" w:sz="0" w:space="0" w:color="auto"/>
            <w:bottom w:val="none" w:sz="0" w:space="0" w:color="auto"/>
            <w:right w:val="none" w:sz="0" w:space="0" w:color="auto"/>
          </w:divBdr>
          <w:divsChild>
            <w:div w:id="265969453">
              <w:marLeft w:val="0"/>
              <w:marRight w:val="0"/>
              <w:marTop w:val="0"/>
              <w:marBottom w:val="0"/>
              <w:divBdr>
                <w:top w:val="none" w:sz="0" w:space="0" w:color="auto"/>
                <w:left w:val="none" w:sz="0" w:space="0" w:color="auto"/>
                <w:bottom w:val="none" w:sz="0" w:space="0" w:color="auto"/>
                <w:right w:val="none" w:sz="0" w:space="0" w:color="auto"/>
              </w:divBdr>
            </w:div>
            <w:div w:id="1629121775">
              <w:marLeft w:val="0"/>
              <w:marRight w:val="0"/>
              <w:marTop w:val="0"/>
              <w:marBottom w:val="0"/>
              <w:divBdr>
                <w:top w:val="none" w:sz="0" w:space="0" w:color="auto"/>
                <w:left w:val="none" w:sz="0" w:space="0" w:color="auto"/>
                <w:bottom w:val="none" w:sz="0" w:space="0" w:color="auto"/>
                <w:right w:val="none" w:sz="0" w:space="0" w:color="auto"/>
              </w:divBdr>
            </w:div>
          </w:divsChild>
        </w:div>
        <w:div w:id="742875231">
          <w:marLeft w:val="0"/>
          <w:marRight w:val="0"/>
          <w:marTop w:val="0"/>
          <w:marBottom w:val="0"/>
          <w:divBdr>
            <w:top w:val="none" w:sz="0" w:space="0" w:color="auto"/>
            <w:left w:val="none" w:sz="0" w:space="0" w:color="auto"/>
            <w:bottom w:val="none" w:sz="0" w:space="0" w:color="auto"/>
            <w:right w:val="none" w:sz="0" w:space="0" w:color="auto"/>
          </w:divBdr>
          <w:divsChild>
            <w:div w:id="1527720262">
              <w:marLeft w:val="0"/>
              <w:marRight w:val="0"/>
              <w:marTop w:val="0"/>
              <w:marBottom w:val="0"/>
              <w:divBdr>
                <w:top w:val="none" w:sz="0" w:space="0" w:color="auto"/>
                <w:left w:val="none" w:sz="0" w:space="0" w:color="auto"/>
                <w:bottom w:val="none" w:sz="0" w:space="0" w:color="auto"/>
                <w:right w:val="none" w:sz="0" w:space="0" w:color="auto"/>
              </w:divBdr>
            </w:div>
            <w:div w:id="133705">
              <w:marLeft w:val="0"/>
              <w:marRight w:val="0"/>
              <w:marTop w:val="0"/>
              <w:marBottom w:val="0"/>
              <w:divBdr>
                <w:top w:val="none" w:sz="0" w:space="0" w:color="auto"/>
                <w:left w:val="none" w:sz="0" w:space="0" w:color="auto"/>
                <w:bottom w:val="none" w:sz="0" w:space="0" w:color="auto"/>
                <w:right w:val="none" w:sz="0" w:space="0" w:color="auto"/>
              </w:divBdr>
            </w:div>
          </w:divsChild>
        </w:div>
        <w:div w:id="417870086">
          <w:marLeft w:val="0"/>
          <w:marRight w:val="0"/>
          <w:marTop w:val="0"/>
          <w:marBottom w:val="0"/>
          <w:divBdr>
            <w:top w:val="none" w:sz="0" w:space="0" w:color="auto"/>
            <w:left w:val="none" w:sz="0" w:space="0" w:color="auto"/>
            <w:bottom w:val="none" w:sz="0" w:space="0" w:color="auto"/>
            <w:right w:val="none" w:sz="0" w:space="0" w:color="auto"/>
          </w:divBdr>
          <w:divsChild>
            <w:div w:id="1355573449">
              <w:marLeft w:val="0"/>
              <w:marRight w:val="0"/>
              <w:marTop w:val="0"/>
              <w:marBottom w:val="0"/>
              <w:divBdr>
                <w:top w:val="none" w:sz="0" w:space="0" w:color="auto"/>
                <w:left w:val="none" w:sz="0" w:space="0" w:color="auto"/>
                <w:bottom w:val="none" w:sz="0" w:space="0" w:color="auto"/>
                <w:right w:val="none" w:sz="0" w:space="0" w:color="auto"/>
              </w:divBdr>
            </w:div>
          </w:divsChild>
        </w:div>
        <w:div w:id="1903717215">
          <w:marLeft w:val="0"/>
          <w:marRight w:val="0"/>
          <w:marTop w:val="0"/>
          <w:marBottom w:val="0"/>
          <w:divBdr>
            <w:top w:val="none" w:sz="0" w:space="0" w:color="auto"/>
            <w:left w:val="none" w:sz="0" w:space="0" w:color="auto"/>
            <w:bottom w:val="none" w:sz="0" w:space="0" w:color="auto"/>
            <w:right w:val="none" w:sz="0" w:space="0" w:color="auto"/>
          </w:divBdr>
          <w:divsChild>
            <w:div w:id="1256741358">
              <w:marLeft w:val="0"/>
              <w:marRight w:val="0"/>
              <w:marTop w:val="0"/>
              <w:marBottom w:val="0"/>
              <w:divBdr>
                <w:top w:val="none" w:sz="0" w:space="0" w:color="auto"/>
                <w:left w:val="none" w:sz="0" w:space="0" w:color="auto"/>
                <w:bottom w:val="none" w:sz="0" w:space="0" w:color="auto"/>
                <w:right w:val="none" w:sz="0" w:space="0" w:color="auto"/>
              </w:divBdr>
            </w:div>
            <w:div w:id="253755722">
              <w:marLeft w:val="0"/>
              <w:marRight w:val="0"/>
              <w:marTop w:val="0"/>
              <w:marBottom w:val="0"/>
              <w:divBdr>
                <w:top w:val="none" w:sz="0" w:space="0" w:color="auto"/>
                <w:left w:val="none" w:sz="0" w:space="0" w:color="auto"/>
                <w:bottom w:val="none" w:sz="0" w:space="0" w:color="auto"/>
                <w:right w:val="none" w:sz="0" w:space="0" w:color="auto"/>
              </w:divBdr>
            </w:div>
          </w:divsChild>
        </w:div>
        <w:div w:id="818183379">
          <w:marLeft w:val="0"/>
          <w:marRight w:val="0"/>
          <w:marTop w:val="0"/>
          <w:marBottom w:val="0"/>
          <w:divBdr>
            <w:top w:val="none" w:sz="0" w:space="0" w:color="auto"/>
            <w:left w:val="none" w:sz="0" w:space="0" w:color="auto"/>
            <w:bottom w:val="none" w:sz="0" w:space="0" w:color="auto"/>
            <w:right w:val="none" w:sz="0" w:space="0" w:color="auto"/>
          </w:divBdr>
          <w:divsChild>
            <w:div w:id="1200780250">
              <w:marLeft w:val="0"/>
              <w:marRight w:val="0"/>
              <w:marTop w:val="0"/>
              <w:marBottom w:val="0"/>
              <w:divBdr>
                <w:top w:val="none" w:sz="0" w:space="0" w:color="auto"/>
                <w:left w:val="none" w:sz="0" w:space="0" w:color="auto"/>
                <w:bottom w:val="none" w:sz="0" w:space="0" w:color="auto"/>
                <w:right w:val="none" w:sz="0" w:space="0" w:color="auto"/>
              </w:divBdr>
            </w:div>
            <w:div w:id="779298623">
              <w:marLeft w:val="0"/>
              <w:marRight w:val="0"/>
              <w:marTop w:val="0"/>
              <w:marBottom w:val="0"/>
              <w:divBdr>
                <w:top w:val="none" w:sz="0" w:space="0" w:color="auto"/>
                <w:left w:val="none" w:sz="0" w:space="0" w:color="auto"/>
                <w:bottom w:val="none" w:sz="0" w:space="0" w:color="auto"/>
                <w:right w:val="none" w:sz="0" w:space="0" w:color="auto"/>
              </w:divBdr>
            </w:div>
          </w:divsChild>
        </w:div>
        <w:div w:id="718669089">
          <w:marLeft w:val="0"/>
          <w:marRight w:val="0"/>
          <w:marTop w:val="0"/>
          <w:marBottom w:val="0"/>
          <w:divBdr>
            <w:top w:val="none" w:sz="0" w:space="0" w:color="auto"/>
            <w:left w:val="none" w:sz="0" w:space="0" w:color="auto"/>
            <w:bottom w:val="none" w:sz="0" w:space="0" w:color="auto"/>
            <w:right w:val="none" w:sz="0" w:space="0" w:color="auto"/>
          </w:divBdr>
          <w:divsChild>
            <w:div w:id="1796757445">
              <w:marLeft w:val="0"/>
              <w:marRight w:val="0"/>
              <w:marTop w:val="0"/>
              <w:marBottom w:val="0"/>
              <w:divBdr>
                <w:top w:val="none" w:sz="0" w:space="0" w:color="auto"/>
                <w:left w:val="none" w:sz="0" w:space="0" w:color="auto"/>
                <w:bottom w:val="none" w:sz="0" w:space="0" w:color="auto"/>
                <w:right w:val="none" w:sz="0" w:space="0" w:color="auto"/>
              </w:divBdr>
            </w:div>
            <w:div w:id="1100762362">
              <w:marLeft w:val="0"/>
              <w:marRight w:val="0"/>
              <w:marTop w:val="0"/>
              <w:marBottom w:val="0"/>
              <w:divBdr>
                <w:top w:val="none" w:sz="0" w:space="0" w:color="auto"/>
                <w:left w:val="none" w:sz="0" w:space="0" w:color="auto"/>
                <w:bottom w:val="none" w:sz="0" w:space="0" w:color="auto"/>
                <w:right w:val="none" w:sz="0" w:space="0" w:color="auto"/>
              </w:divBdr>
            </w:div>
            <w:div w:id="824321257">
              <w:marLeft w:val="0"/>
              <w:marRight w:val="0"/>
              <w:marTop w:val="0"/>
              <w:marBottom w:val="0"/>
              <w:divBdr>
                <w:top w:val="none" w:sz="0" w:space="0" w:color="auto"/>
                <w:left w:val="none" w:sz="0" w:space="0" w:color="auto"/>
                <w:bottom w:val="none" w:sz="0" w:space="0" w:color="auto"/>
                <w:right w:val="none" w:sz="0" w:space="0" w:color="auto"/>
              </w:divBdr>
            </w:div>
            <w:div w:id="440296321">
              <w:marLeft w:val="0"/>
              <w:marRight w:val="0"/>
              <w:marTop w:val="0"/>
              <w:marBottom w:val="0"/>
              <w:divBdr>
                <w:top w:val="none" w:sz="0" w:space="0" w:color="auto"/>
                <w:left w:val="none" w:sz="0" w:space="0" w:color="auto"/>
                <w:bottom w:val="none" w:sz="0" w:space="0" w:color="auto"/>
                <w:right w:val="none" w:sz="0" w:space="0" w:color="auto"/>
              </w:divBdr>
            </w:div>
            <w:div w:id="2007630200">
              <w:marLeft w:val="0"/>
              <w:marRight w:val="0"/>
              <w:marTop w:val="0"/>
              <w:marBottom w:val="0"/>
              <w:divBdr>
                <w:top w:val="none" w:sz="0" w:space="0" w:color="auto"/>
                <w:left w:val="none" w:sz="0" w:space="0" w:color="auto"/>
                <w:bottom w:val="none" w:sz="0" w:space="0" w:color="auto"/>
                <w:right w:val="none" w:sz="0" w:space="0" w:color="auto"/>
              </w:divBdr>
            </w:div>
            <w:div w:id="1335721116">
              <w:marLeft w:val="0"/>
              <w:marRight w:val="0"/>
              <w:marTop w:val="0"/>
              <w:marBottom w:val="0"/>
              <w:divBdr>
                <w:top w:val="none" w:sz="0" w:space="0" w:color="auto"/>
                <w:left w:val="none" w:sz="0" w:space="0" w:color="auto"/>
                <w:bottom w:val="none" w:sz="0" w:space="0" w:color="auto"/>
                <w:right w:val="none" w:sz="0" w:space="0" w:color="auto"/>
              </w:divBdr>
            </w:div>
          </w:divsChild>
        </w:div>
        <w:div w:id="1009412387">
          <w:marLeft w:val="0"/>
          <w:marRight w:val="0"/>
          <w:marTop w:val="0"/>
          <w:marBottom w:val="0"/>
          <w:divBdr>
            <w:top w:val="none" w:sz="0" w:space="0" w:color="auto"/>
            <w:left w:val="none" w:sz="0" w:space="0" w:color="auto"/>
            <w:bottom w:val="none" w:sz="0" w:space="0" w:color="auto"/>
            <w:right w:val="none" w:sz="0" w:space="0" w:color="auto"/>
          </w:divBdr>
          <w:divsChild>
            <w:div w:id="1424297544">
              <w:marLeft w:val="0"/>
              <w:marRight w:val="0"/>
              <w:marTop w:val="0"/>
              <w:marBottom w:val="0"/>
              <w:divBdr>
                <w:top w:val="none" w:sz="0" w:space="0" w:color="auto"/>
                <w:left w:val="none" w:sz="0" w:space="0" w:color="auto"/>
                <w:bottom w:val="none" w:sz="0" w:space="0" w:color="auto"/>
                <w:right w:val="none" w:sz="0" w:space="0" w:color="auto"/>
              </w:divBdr>
            </w:div>
            <w:div w:id="1707562221">
              <w:marLeft w:val="0"/>
              <w:marRight w:val="0"/>
              <w:marTop w:val="0"/>
              <w:marBottom w:val="0"/>
              <w:divBdr>
                <w:top w:val="none" w:sz="0" w:space="0" w:color="auto"/>
                <w:left w:val="none" w:sz="0" w:space="0" w:color="auto"/>
                <w:bottom w:val="none" w:sz="0" w:space="0" w:color="auto"/>
                <w:right w:val="none" w:sz="0" w:space="0" w:color="auto"/>
              </w:divBdr>
            </w:div>
            <w:div w:id="810025685">
              <w:marLeft w:val="0"/>
              <w:marRight w:val="0"/>
              <w:marTop w:val="0"/>
              <w:marBottom w:val="0"/>
              <w:divBdr>
                <w:top w:val="none" w:sz="0" w:space="0" w:color="auto"/>
                <w:left w:val="none" w:sz="0" w:space="0" w:color="auto"/>
                <w:bottom w:val="none" w:sz="0" w:space="0" w:color="auto"/>
                <w:right w:val="none" w:sz="0" w:space="0" w:color="auto"/>
              </w:divBdr>
            </w:div>
          </w:divsChild>
        </w:div>
        <w:div w:id="1766147598">
          <w:marLeft w:val="0"/>
          <w:marRight w:val="0"/>
          <w:marTop w:val="0"/>
          <w:marBottom w:val="0"/>
          <w:divBdr>
            <w:top w:val="none" w:sz="0" w:space="0" w:color="auto"/>
            <w:left w:val="none" w:sz="0" w:space="0" w:color="auto"/>
            <w:bottom w:val="none" w:sz="0" w:space="0" w:color="auto"/>
            <w:right w:val="none" w:sz="0" w:space="0" w:color="auto"/>
          </w:divBdr>
          <w:divsChild>
            <w:div w:id="499269545">
              <w:marLeft w:val="0"/>
              <w:marRight w:val="0"/>
              <w:marTop w:val="0"/>
              <w:marBottom w:val="0"/>
              <w:divBdr>
                <w:top w:val="none" w:sz="0" w:space="0" w:color="auto"/>
                <w:left w:val="none" w:sz="0" w:space="0" w:color="auto"/>
                <w:bottom w:val="none" w:sz="0" w:space="0" w:color="auto"/>
                <w:right w:val="none" w:sz="0" w:space="0" w:color="auto"/>
              </w:divBdr>
            </w:div>
            <w:div w:id="1627082340">
              <w:marLeft w:val="0"/>
              <w:marRight w:val="0"/>
              <w:marTop w:val="0"/>
              <w:marBottom w:val="0"/>
              <w:divBdr>
                <w:top w:val="none" w:sz="0" w:space="0" w:color="auto"/>
                <w:left w:val="none" w:sz="0" w:space="0" w:color="auto"/>
                <w:bottom w:val="none" w:sz="0" w:space="0" w:color="auto"/>
                <w:right w:val="none" w:sz="0" w:space="0" w:color="auto"/>
              </w:divBdr>
            </w:div>
          </w:divsChild>
        </w:div>
        <w:div w:id="1505196176">
          <w:marLeft w:val="0"/>
          <w:marRight w:val="0"/>
          <w:marTop w:val="0"/>
          <w:marBottom w:val="0"/>
          <w:divBdr>
            <w:top w:val="none" w:sz="0" w:space="0" w:color="auto"/>
            <w:left w:val="none" w:sz="0" w:space="0" w:color="auto"/>
            <w:bottom w:val="none" w:sz="0" w:space="0" w:color="auto"/>
            <w:right w:val="none" w:sz="0" w:space="0" w:color="auto"/>
          </w:divBdr>
          <w:divsChild>
            <w:div w:id="571544006">
              <w:marLeft w:val="0"/>
              <w:marRight w:val="0"/>
              <w:marTop w:val="0"/>
              <w:marBottom w:val="0"/>
              <w:divBdr>
                <w:top w:val="none" w:sz="0" w:space="0" w:color="auto"/>
                <w:left w:val="none" w:sz="0" w:space="0" w:color="auto"/>
                <w:bottom w:val="none" w:sz="0" w:space="0" w:color="auto"/>
                <w:right w:val="none" w:sz="0" w:space="0" w:color="auto"/>
              </w:divBdr>
            </w:div>
            <w:div w:id="1583028635">
              <w:marLeft w:val="0"/>
              <w:marRight w:val="0"/>
              <w:marTop w:val="0"/>
              <w:marBottom w:val="0"/>
              <w:divBdr>
                <w:top w:val="none" w:sz="0" w:space="0" w:color="auto"/>
                <w:left w:val="none" w:sz="0" w:space="0" w:color="auto"/>
                <w:bottom w:val="none" w:sz="0" w:space="0" w:color="auto"/>
                <w:right w:val="none" w:sz="0" w:space="0" w:color="auto"/>
              </w:divBdr>
            </w:div>
          </w:divsChild>
        </w:div>
        <w:div w:id="2015377453">
          <w:marLeft w:val="0"/>
          <w:marRight w:val="0"/>
          <w:marTop w:val="0"/>
          <w:marBottom w:val="0"/>
          <w:divBdr>
            <w:top w:val="none" w:sz="0" w:space="0" w:color="auto"/>
            <w:left w:val="none" w:sz="0" w:space="0" w:color="auto"/>
            <w:bottom w:val="none" w:sz="0" w:space="0" w:color="auto"/>
            <w:right w:val="none" w:sz="0" w:space="0" w:color="auto"/>
          </w:divBdr>
          <w:divsChild>
            <w:div w:id="1723478584">
              <w:marLeft w:val="0"/>
              <w:marRight w:val="0"/>
              <w:marTop w:val="0"/>
              <w:marBottom w:val="0"/>
              <w:divBdr>
                <w:top w:val="none" w:sz="0" w:space="0" w:color="auto"/>
                <w:left w:val="none" w:sz="0" w:space="0" w:color="auto"/>
                <w:bottom w:val="none" w:sz="0" w:space="0" w:color="auto"/>
                <w:right w:val="none" w:sz="0" w:space="0" w:color="auto"/>
              </w:divBdr>
            </w:div>
            <w:div w:id="356779385">
              <w:marLeft w:val="0"/>
              <w:marRight w:val="0"/>
              <w:marTop w:val="0"/>
              <w:marBottom w:val="0"/>
              <w:divBdr>
                <w:top w:val="none" w:sz="0" w:space="0" w:color="auto"/>
                <w:left w:val="none" w:sz="0" w:space="0" w:color="auto"/>
                <w:bottom w:val="none" w:sz="0" w:space="0" w:color="auto"/>
                <w:right w:val="none" w:sz="0" w:space="0" w:color="auto"/>
              </w:divBdr>
            </w:div>
          </w:divsChild>
        </w:div>
        <w:div w:id="1283002024">
          <w:marLeft w:val="0"/>
          <w:marRight w:val="0"/>
          <w:marTop w:val="0"/>
          <w:marBottom w:val="0"/>
          <w:divBdr>
            <w:top w:val="none" w:sz="0" w:space="0" w:color="auto"/>
            <w:left w:val="none" w:sz="0" w:space="0" w:color="auto"/>
            <w:bottom w:val="none" w:sz="0" w:space="0" w:color="auto"/>
            <w:right w:val="none" w:sz="0" w:space="0" w:color="auto"/>
          </w:divBdr>
          <w:divsChild>
            <w:div w:id="620654604">
              <w:marLeft w:val="0"/>
              <w:marRight w:val="0"/>
              <w:marTop w:val="0"/>
              <w:marBottom w:val="0"/>
              <w:divBdr>
                <w:top w:val="none" w:sz="0" w:space="0" w:color="auto"/>
                <w:left w:val="none" w:sz="0" w:space="0" w:color="auto"/>
                <w:bottom w:val="none" w:sz="0" w:space="0" w:color="auto"/>
                <w:right w:val="none" w:sz="0" w:space="0" w:color="auto"/>
              </w:divBdr>
            </w:div>
            <w:div w:id="670714964">
              <w:marLeft w:val="0"/>
              <w:marRight w:val="0"/>
              <w:marTop w:val="0"/>
              <w:marBottom w:val="0"/>
              <w:divBdr>
                <w:top w:val="none" w:sz="0" w:space="0" w:color="auto"/>
                <w:left w:val="none" w:sz="0" w:space="0" w:color="auto"/>
                <w:bottom w:val="none" w:sz="0" w:space="0" w:color="auto"/>
                <w:right w:val="none" w:sz="0" w:space="0" w:color="auto"/>
              </w:divBdr>
            </w:div>
          </w:divsChild>
        </w:div>
        <w:div w:id="2066099066">
          <w:marLeft w:val="0"/>
          <w:marRight w:val="0"/>
          <w:marTop w:val="0"/>
          <w:marBottom w:val="0"/>
          <w:divBdr>
            <w:top w:val="none" w:sz="0" w:space="0" w:color="auto"/>
            <w:left w:val="none" w:sz="0" w:space="0" w:color="auto"/>
            <w:bottom w:val="none" w:sz="0" w:space="0" w:color="auto"/>
            <w:right w:val="none" w:sz="0" w:space="0" w:color="auto"/>
          </w:divBdr>
          <w:divsChild>
            <w:div w:id="1322848725">
              <w:marLeft w:val="0"/>
              <w:marRight w:val="0"/>
              <w:marTop w:val="0"/>
              <w:marBottom w:val="0"/>
              <w:divBdr>
                <w:top w:val="none" w:sz="0" w:space="0" w:color="auto"/>
                <w:left w:val="none" w:sz="0" w:space="0" w:color="auto"/>
                <w:bottom w:val="none" w:sz="0" w:space="0" w:color="auto"/>
                <w:right w:val="none" w:sz="0" w:space="0" w:color="auto"/>
              </w:divBdr>
            </w:div>
            <w:div w:id="613248618">
              <w:marLeft w:val="0"/>
              <w:marRight w:val="0"/>
              <w:marTop w:val="0"/>
              <w:marBottom w:val="0"/>
              <w:divBdr>
                <w:top w:val="none" w:sz="0" w:space="0" w:color="auto"/>
                <w:left w:val="none" w:sz="0" w:space="0" w:color="auto"/>
                <w:bottom w:val="none" w:sz="0" w:space="0" w:color="auto"/>
                <w:right w:val="none" w:sz="0" w:space="0" w:color="auto"/>
              </w:divBdr>
            </w:div>
          </w:divsChild>
        </w:div>
        <w:div w:id="575170599">
          <w:marLeft w:val="0"/>
          <w:marRight w:val="0"/>
          <w:marTop w:val="0"/>
          <w:marBottom w:val="0"/>
          <w:divBdr>
            <w:top w:val="none" w:sz="0" w:space="0" w:color="auto"/>
            <w:left w:val="none" w:sz="0" w:space="0" w:color="auto"/>
            <w:bottom w:val="none" w:sz="0" w:space="0" w:color="auto"/>
            <w:right w:val="none" w:sz="0" w:space="0" w:color="auto"/>
          </w:divBdr>
          <w:divsChild>
            <w:div w:id="191958219">
              <w:marLeft w:val="0"/>
              <w:marRight w:val="0"/>
              <w:marTop w:val="0"/>
              <w:marBottom w:val="0"/>
              <w:divBdr>
                <w:top w:val="none" w:sz="0" w:space="0" w:color="auto"/>
                <w:left w:val="none" w:sz="0" w:space="0" w:color="auto"/>
                <w:bottom w:val="none" w:sz="0" w:space="0" w:color="auto"/>
                <w:right w:val="none" w:sz="0" w:space="0" w:color="auto"/>
              </w:divBdr>
            </w:div>
            <w:div w:id="1455245089">
              <w:marLeft w:val="0"/>
              <w:marRight w:val="0"/>
              <w:marTop w:val="0"/>
              <w:marBottom w:val="0"/>
              <w:divBdr>
                <w:top w:val="none" w:sz="0" w:space="0" w:color="auto"/>
                <w:left w:val="none" w:sz="0" w:space="0" w:color="auto"/>
                <w:bottom w:val="none" w:sz="0" w:space="0" w:color="auto"/>
                <w:right w:val="none" w:sz="0" w:space="0" w:color="auto"/>
              </w:divBdr>
            </w:div>
            <w:div w:id="1655144144">
              <w:marLeft w:val="0"/>
              <w:marRight w:val="0"/>
              <w:marTop w:val="0"/>
              <w:marBottom w:val="0"/>
              <w:divBdr>
                <w:top w:val="none" w:sz="0" w:space="0" w:color="auto"/>
                <w:left w:val="none" w:sz="0" w:space="0" w:color="auto"/>
                <w:bottom w:val="none" w:sz="0" w:space="0" w:color="auto"/>
                <w:right w:val="none" w:sz="0" w:space="0" w:color="auto"/>
              </w:divBdr>
            </w:div>
          </w:divsChild>
        </w:div>
        <w:div w:id="2121610630">
          <w:marLeft w:val="0"/>
          <w:marRight w:val="0"/>
          <w:marTop w:val="0"/>
          <w:marBottom w:val="0"/>
          <w:divBdr>
            <w:top w:val="none" w:sz="0" w:space="0" w:color="auto"/>
            <w:left w:val="none" w:sz="0" w:space="0" w:color="auto"/>
            <w:bottom w:val="none" w:sz="0" w:space="0" w:color="auto"/>
            <w:right w:val="none" w:sz="0" w:space="0" w:color="auto"/>
          </w:divBdr>
          <w:divsChild>
            <w:div w:id="945230857">
              <w:marLeft w:val="0"/>
              <w:marRight w:val="0"/>
              <w:marTop w:val="0"/>
              <w:marBottom w:val="0"/>
              <w:divBdr>
                <w:top w:val="none" w:sz="0" w:space="0" w:color="auto"/>
                <w:left w:val="none" w:sz="0" w:space="0" w:color="auto"/>
                <w:bottom w:val="none" w:sz="0" w:space="0" w:color="auto"/>
                <w:right w:val="none" w:sz="0" w:space="0" w:color="auto"/>
              </w:divBdr>
            </w:div>
            <w:div w:id="941378849">
              <w:marLeft w:val="0"/>
              <w:marRight w:val="0"/>
              <w:marTop w:val="0"/>
              <w:marBottom w:val="0"/>
              <w:divBdr>
                <w:top w:val="none" w:sz="0" w:space="0" w:color="auto"/>
                <w:left w:val="none" w:sz="0" w:space="0" w:color="auto"/>
                <w:bottom w:val="none" w:sz="0" w:space="0" w:color="auto"/>
                <w:right w:val="none" w:sz="0" w:space="0" w:color="auto"/>
              </w:divBdr>
            </w:div>
            <w:div w:id="195392591">
              <w:marLeft w:val="0"/>
              <w:marRight w:val="0"/>
              <w:marTop w:val="0"/>
              <w:marBottom w:val="0"/>
              <w:divBdr>
                <w:top w:val="none" w:sz="0" w:space="0" w:color="auto"/>
                <w:left w:val="none" w:sz="0" w:space="0" w:color="auto"/>
                <w:bottom w:val="none" w:sz="0" w:space="0" w:color="auto"/>
                <w:right w:val="none" w:sz="0" w:space="0" w:color="auto"/>
              </w:divBdr>
            </w:div>
            <w:div w:id="513306819">
              <w:marLeft w:val="0"/>
              <w:marRight w:val="0"/>
              <w:marTop w:val="0"/>
              <w:marBottom w:val="0"/>
              <w:divBdr>
                <w:top w:val="none" w:sz="0" w:space="0" w:color="auto"/>
                <w:left w:val="none" w:sz="0" w:space="0" w:color="auto"/>
                <w:bottom w:val="none" w:sz="0" w:space="0" w:color="auto"/>
                <w:right w:val="none" w:sz="0" w:space="0" w:color="auto"/>
              </w:divBdr>
            </w:div>
            <w:div w:id="556404376">
              <w:marLeft w:val="0"/>
              <w:marRight w:val="0"/>
              <w:marTop w:val="0"/>
              <w:marBottom w:val="0"/>
              <w:divBdr>
                <w:top w:val="none" w:sz="0" w:space="0" w:color="auto"/>
                <w:left w:val="none" w:sz="0" w:space="0" w:color="auto"/>
                <w:bottom w:val="none" w:sz="0" w:space="0" w:color="auto"/>
                <w:right w:val="none" w:sz="0" w:space="0" w:color="auto"/>
              </w:divBdr>
            </w:div>
            <w:div w:id="1491408121">
              <w:marLeft w:val="0"/>
              <w:marRight w:val="0"/>
              <w:marTop w:val="0"/>
              <w:marBottom w:val="0"/>
              <w:divBdr>
                <w:top w:val="none" w:sz="0" w:space="0" w:color="auto"/>
                <w:left w:val="none" w:sz="0" w:space="0" w:color="auto"/>
                <w:bottom w:val="none" w:sz="0" w:space="0" w:color="auto"/>
                <w:right w:val="none" w:sz="0" w:space="0" w:color="auto"/>
              </w:divBdr>
            </w:div>
            <w:div w:id="307830083">
              <w:marLeft w:val="0"/>
              <w:marRight w:val="0"/>
              <w:marTop w:val="0"/>
              <w:marBottom w:val="0"/>
              <w:divBdr>
                <w:top w:val="none" w:sz="0" w:space="0" w:color="auto"/>
                <w:left w:val="none" w:sz="0" w:space="0" w:color="auto"/>
                <w:bottom w:val="none" w:sz="0" w:space="0" w:color="auto"/>
                <w:right w:val="none" w:sz="0" w:space="0" w:color="auto"/>
              </w:divBdr>
            </w:div>
            <w:div w:id="790318575">
              <w:marLeft w:val="0"/>
              <w:marRight w:val="0"/>
              <w:marTop w:val="0"/>
              <w:marBottom w:val="0"/>
              <w:divBdr>
                <w:top w:val="none" w:sz="0" w:space="0" w:color="auto"/>
                <w:left w:val="none" w:sz="0" w:space="0" w:color="auto"/>
                <w:bottom w:val="none" w:sz="0" w:space="0" w:color="auto"/>
                <w:right w:val="none" w:sz="0" w:space="0" w:color="auto"/>
              </w:divBdr>
            </w:div>
            <w:div w:id="1677920500">
              <w:marLeft w:val="0"/>
              <w:marRight w:val="0"/>
              <w:marTop w:val="0"/>
              <w:marBottom w:val="0"/>
              <w:divBdr>
                <w:top w:val="none" w:sz="0" w:space="0" w:color="auto"/>
                <w:left w:val="none" w:sz="0" w:space="0" w:color="auto"/>
                <w:bottom w:val="none" w:sz="0" w:space="0" w:color="auto"/>
                <w:right w:val="none" w:sz="0" w:space="0" w:color="auto"/>
              </w:divBdr>
            </w:div>
            <w:div w:id="1954362635">
              <w:marLeft w:val="0"/>
              <w:marRight w:val="0"/>
              <w:marTop w:val="0"/>
              <w:marBottom w:val="0"/>
              <w:divBdr>
                <w:top w:val="none" w:sz="0" w:space="0" w:color="auto"/>
                <w:left w:val="none" w:sz="0" w:space="0" w:color="auto"/>
                <w:bottom w:val="none" w:sz="0" w:space="0" w:color="auto"/>
                <w:right w:val="none" w:sz="0" w:space="0" w:color="auto"/>
              </w:divBdr>
            </w:div>
            <w:div w:id="2086998351">
              <w:marLeft w:val="0"/>
              <w:marRight w:val="0"/>
              <w:marTop w:val="0"/>
              <w:marBottom w:val="0"/>
              <w:divBdr>
                <w:top w:val="none" w:sz="0" w:space="0" w:color="auto"/>
                <w:left w:val="none" w:sz="0" w:space="0" w:color="auto"/>
                <w:bottom w:val="none" w:sz="0" w:space="0" w:color="auto"/>
                <w:right w:val="none" w:sz="0" w:space="0" w:color="auto"/>
              </w:divBdr>
            </w:div>
          </w:divsChild>
        </w:div>
        <w:div w:id="586576360">
          <w:marLeft w:val="0"/>
          <w:marRight w:val="0"/>
          <w:marTop w:val="0"/>
          <w:marBottom w:val="0"/>
          <w:divBdr>
            <w:top w:val="none" w:sz="0" w:space="0" w:color="auto"/>
            <w:left w:val="none" w:sz="0" w:space="0" w:color="auto"/>
            <w:bottom w:val="none" w:sz="0" w:space="0" w:color="auto"/>
            <w:right w:val="none" w:sz="0" w:space="0" w:color="auto"/>
          </w:divBdr>
          <w:divsChild>
            <w:div w:id="1890142221">
              <w:marLeft w:val="0"/>
              <w:marRight w:val="0"/>
              <w:marTop w:val="0"/>
              <w:marBottom w:val="0"/>
              <w:divBdr>
                <w:top w:val="none" w:sz="0" w:space="0" w:color="auto"/>
                <w:left w:val="none" w:sz="0" w:space="0" w:color="auto"/>
                <w:bottom w:val="none" w:sz="0" w:space="0" w:color="auto"/>
                <w:right w:val="none" w:sz="0" w:space="0" w:color="auto"/>
              </w:divBdr>
            </w:div>
            <w:div w:id="1100948468">
              <w:marLeft w:val="0"/>
              <w:marRight w:val="0"/>
              <w:marTop w:val="0"/>
              <w:marBottom w:val="0"/>
              <w:divBdr>
                <w:top w:val="none" w:sz="0" w:space="0" w:color="auto"/>
                <w:left w:val="none" w:sz="0" w:space="0" w:color="auto"/>
                <w:bottom w:val="none" w:sz="0" w:space="0" w:color="auto"/>
                <w:right w:val="none" w:sz="0" w:space="0" w:color="auto"/>
              </w:divBdr>
            </w:div>
            <w:div w:id="1387339129">
              <w:marLeft w:val="0"/>
              <w:marRight w:val="0"/>
              <w:marTop w:val="0"/>
              <w:marBottom w:val="0"/>
              <w:divBdr>
                <w:top w:val="none" w:sz="0" w:space="0" w:color="auto"/>
                <w:left w:val="none" w:sz="0" w:space="0" w:color="auto"/>
                <w:bottom w:val="none" w:sz="0" w:space="0" w:color="auto"/>
                <w:right w:val="none" w:sz="0" w:space="0" w:color="auto"/>
              </w:divBdr>
            </w:div>
            <w:div w:id="1035931176">
              <w:marLeft w:val="0"/>
              <w:marRight w:val="0"/>
              <w:marTop w:val="0"/>
              <w:marBottom w:val="0"/>
              <w:divBdr>
                <w:top w:val="none" w:sz="0" w:space="0" w:color="auto"/>
                <w:left w:val="none" w:sz="0" w:space="0" w:color="auto"/>
                <w:bottom w:val="none" w:sz="0" w:space="0" w:color="auto"/>
                <w:right w:val="none" w:sz="0" w:space="0" w:color="auto"/>
              </w:divBdr>
            </w:div>
          </w:divsChild>
        </w:div>
        <w:div w:id="1805469603">
          <w:marLeft w:val="0"/>
          <w:marRight w:val="0"/>
          <w:marTop w:val="0"/>
          <w:marBottom w:val="0"/>
          <w:divBdr>
            <w:top w:val="none" w:sz="0" w:space="0" w:color="auto"/>
            <w:left w:val="none" w:sz="0" w:space="0" w:color="auto"/>
            <w:bottom w:val="none" w:sz="0" w:space="0" w:color="auto"/>
            <w:right w:val="none" w:sz="0" w:space="0" w:color="auto"/>
          </w:divBdr>
          <w:divsChild>
            <w:div w:id="1905674502">
              <w:marLeft w:val="0"/>
              <w:marRight w:val="0"/>
              <w:marTop w:val="0"/>
              <w:marBottom w:val="0"/>
              <w:divBdr>
                <w:top w:val="none" w:sz="0" w:space="0" w:color="auto"/>
                <w:left w:val="none" w:sz="0" w:space="0" w:color="auto"/>
                <w:bottom w:val="none" w:sz="0" w:space="0" w:color="auto"/>
                <w:right w:val="none" w:sz="0" w:space="0" w:color="auto"/>
              </w:divBdr>
            </w:div>
            <w:div w:id="373622677">
              <w:marLeft w:val="0"/>
              <w:marRight w:val="0"/>
              <w:marTop w:val="0"/>
              <w:marBottom w:val="0"/>
              <w:divBdr>
                <w:top w:val="none" w:sz="0" w:space="0" w:color="auto"/>
                <w:left w:val="none" w:sz="0" w:space="0" w:color="auto"/>
                <w:bottom w:val="none" w:sz="0" w:space="0" w:color="auto"/>
                <w:right w:val="none" w:sz="0" w:space="0" w:color="auto"/>
              </w:divBdr>
            </w:div>
          </w:divsChild>
        </w:div>
        <w:div w:id="765419865">
          <w:marLeft w:val="0"/>
          <w:marRight w:val="0"/>
          <w:marTop w:val="0"/>
          <w:marBottom w:val="0"/>
          <w:divBdr>
            <w:top w:val="none" w:sz="0" w:space="0" w:color="auto"/>
            <w:left w:val="none" w:sz="0" w:space="0" w:color="auto"/>
            <w:bottom w:val="none" w:sz="0" w:space="0" w:color="auto"/>
            <w:right w:val="none" w:sz="0" w:space="0" w:color="auto"/>
          </w:divBdr>
          <w:divsChild>
            <w:div w:id="1670595029">
              <w:marLeft w:val="0"/>
              <w:marRight w:val="0"/>
              <w:marTop w:val="0"/>
              <w:marBottom w:val="0"/>
              <w:divBdr>
                <w:top w:val="none" w:sz="0" w:space="0" w:color="auto"/>
                <w:left w:val="none" w:sz="0" w:space="0" w:color="auto"/>
                <w:bottom w:val="none" w:sz="0" w:space="0" w:color="auto"/>
                <w:right w:val="none" w:sz="0" w:space="0" w:color="auto"/>
              </w:divBdr>
            </w:div>
          </w:divsChild>
        </w:div>
        <w:div w:id="2115664582">
          <w:marLeft w:val="0"/>
          <w:marRight w:val="0"/>
          <w:marTop w:val="0"/>
          <w:marBottom w:val="0"/>
          <w:divBdr>
            <w:top w:val="none" w:sz="0" w:space="0" w:color="auto"/>
            <w:left w:val="none" w:sz="0" w:space="0" w:color="auto"/>
            <w:bottom w:val="none" w:sz="0" w:space="0" w:color="auto"/>
            <w:right w:val="none" w:sz="0" w:space="0" w:color="auto"/>
          </w:divBdr>
          <w:divsChild>
            <w:div w:id="1159267193">
              <w:marLeft w:val="0"/>
              <w:marRight w:val="0"/>
              <w:marTop w:val="0"/>
              <w:marBottom w:val="0"/>
              <w:divBdr>
                <w:top w:val="none" w:sz="0" w:space="0" w:color="auto"/>
                <w:left w:val="none" w:sz="0" w:space="0" w:color="auto"/>
                <w:bottom w:val="none" w:sz="0" w:space="0" w:color="auto"/>
                <w:right w:val="none" w:sz="0" w:space="0" w:color="auto"/>
              </w:divBdr>
            </w:div>
            <w:div w:id="1316103574">
              <w:marLeft w:val="0"/>
              <w:marRight w:val="0"/>
              <w:marTop w:val="0"/>
              <w:marBottom w:val="0"/>
              <w:divBdr>
                <w:top w:val="none" w:sz="0" w:space="0" w:color="auto"/>
                <w:left w:val="none" w:sz="0" w:space="0" w:color="auto"/>
                <w:bottom w:val="none" w:sz="0" w:space="0" w:color="auto"/>
                <w:right w:val="none" w:sz="0" w:space="0" w:color="auto"/>
              </w:divBdr>
            </w:div>
          </w:divsChild>
        </w:div>
        <w:div w:id="1817145493">
          <w:marLeft w:val="0"/>
          <w:marRight w:val="0"/>
          <w:marTop w:val="0"/>
          <w:marBottom w:val="0"/>
          <w:divBdr>
            <w:top w:val="none" w:sz="0" w:space="0" w:color="auto"/>
            <w:left w:val="none" w:sz="0" w:space="0" w:color="auto"/>
            <w:bottom w:val="none" w:sz="0" w:space="0" w:color="auto"/>
            <w:right w:val="none" w:sz="0" w:space="0" w:color="auto"/>
          </w:divBdr>
          <w:divsChild>
            <w:div w:id="828862511">
              <w:marLeft w:val="0"/>
              <w:marRight w:val="0"/>
              <w:marTop w:val="0"/>
              <w:marBottom w:val="0"/>
              <w:divBdr>
                <w:top w:val="none" w:sz="0" w:space="0" w:color="auto"/>
                <w:left w:val="none" w:sz="0" w:space="0" w:color="auto"/>
                <w:bottom w:val="none" w:sz="0" w:space="0" w:color="auto"/>
                <w:right w:val="none" w:sz="0" w:space="0" w:color="auto"/>
              </w:divBdr>
            </w:div>
          </w:divsChild>
        </w:div>
        <w:div w:id="229538458">
          <w:marLeft w:val="0"/>
          <w:marRight w:val="0"/>
          <w:marTop w:val="0"/>
          <w:marBottom w:val="0"/>
          <w:divBdr>
            <w:top w:val="none" w:sz="0" w:space="0" w:color="auto"/>
            <w:left w:val="none" w:sz="0" w:space="0" w:color="auto"/>
            <w:bottom w:val="none" w:sz="0" w:space="0" w:color="auto"/>
            <w:right w:val="none" w:sz="0" w:space="0" w:color="auto"/>
          </w:divBdr>
          <w:divsChild>
            <w:div w:id="1040593964">
              <w:marLeft w:val="0"/>
              <w:marRight w:val="0"/>
              <w:marTop w:val="0"/>
              <w:marBottom w:val="0"/>
              <w:divBdr>
                <w:top w:val="none" w:sz="0" w:space="0" w:color="auto"/>
                <w:left w:val="none" w:sz="0" w:space="0" w:color="auto"/>
                <w:bottom w:val="none" w:sz="0" w:space="0" w:color="auto"/>
                <w:right w:val="none" w:sz="0" w:space="0" w:color="auto"/>
              </w:divBdr>
            </w:div>
            <w:div w:id="149758185">
              <w:marLeft w:val="0"/>
              <w:marRight w:val="0"/>
              <w:marTop w:val="0"/>
              <w:marBottom w:val="0"/>
              <w:divBdr>
                <w:top w:val="none" w:sz="0" w:space="0" w:color="auto"/>
                <w:left w:val="none" w:sz="0" w:space="0" w:color="auto"/>
                <w:bottom w:val="none" w:sz="0" w:space="0" w:color="auto"/>
                <w:right w:val="none" w:sz="0" w:space="0" w:color="auto"/>
              </w:divBdr>
            </w:div>
          </w:divsChild>
        </w:div>
        <w:div w:id="372659819">
          <w:marLeft w:val="0"/>
          <w:marRight w:val="0"/>
          <w:marTop w:val="0"/>
          <w:marBottom w:val="0"/>
          <w:divBdr>
            <w:top w:val="none" w:sz="0" w:space="0" w:color="auto"/>
            <w:left w:val="none" w:sz="0" w:space="0" w:color="auto"/>
            <w:bottom w:val="none" w:sz="0" w:space="0" w:color="auto"/>
            <w:right w:val="none" w:sz="0" w:space="0" w:color="auto"/>
          </w:divBdr>
          <w:divsChild>
            <w:div w:id="362248949">
              <w:marLeft w:val="0"/>
              <w:marRight w:val="0"/>
              <w:marTop w:val="0"/>
              <w:marBottom w:val="0"/>
              <w:divBdr>
                <w:top w:val="none" w:sz="0" w:space="0" w:color="auto"/>
                <w:left w:val="none" w:sz="0" w:space="0" w:color="auto"/>
                <w:bottom w:val="none" w:sz="0" w:space="0" w:color="auto"/>
                <w:right w:val="none" w:sz="0" w:space="0" w:color="auto"/>
              </w:divBdr>
            </w:div>
            <w:div w:id="1209220831">
              <w:marLeft w:val="0"/>
              <w:marRight w:val="0"/>
              <w:marTop w:val="0"/>
              <w:marBottom w:val="0"/>
              <w:divBdr>
                <w:top w:val="none" w:sz="0" w:space="0" w:color="auto"/>
                <w:left w:val="none" w:sz="0" w:space="0" w:color="auto"/>
                <w:bottom w:val="none" w:sz="0" w:space="0" w:color="auto"/>
                <w:right w:val="none" w:sz="0" w:space="0" w:color="auto"/>
              </w:divBdr>
            </w:div>
          </w:divsChild>
        </w:div>
        <w:div w:id="2103791956">
          <w:marLeft w:val="0"/>
          <w:marRight w:val="0"/>
          <w:marTop w:val="0"/>
          <w:marBottom w:val="0"/>
          <w:divBdr>
            <w:top w:val="none" w:sz="0" w:space="0" w:color="auto"/>
            <w:left w:val="none" w:sz="0" w:space="0" w:color="auto"/>
            <w:bottom w:val="none" w:sz="0" w:space="0" w:color="auto"/>
            <w:right w:val="none" w:sz="0" w:space="0" w:color="auto"/>
          </w:divBdr>
          <w:divsChild>
            <w:div w:id="1580823173">
              <w:marLeft w:val="0"/>
              <w:marRight w:val="0"/>
              <w:marTop w:val="0"/>
              <w:marBottom w:val="0"/>
              <w:divBdr>
                <w:top w:val="none" w:sz="0" w:space="0" w:color="auto"/>
                <w:left w:val="none" w:sz="0" w:space="0" w:color="auto"/>
                <w:bottom w:val="none" w:sz="0" w:space="0" w:color="auto"/>
                <w:right w:val="none" w:sz="0" w:space="0" w:color="auto"/>
              </w:divBdr>
            </w:div>
          </w:divsChild>
        </w:div>
        <w:div w:id="360086715">
          <w:marLeft w:val="0"/>
          <w:marRight w:val="0"/>
          <w:marTop w:val="0"/>
          <w:marBottom w:val="0"/>
          <w:divBdr>
            <w:top w:val="none" w:sz="0" w:space="0" w:color="auto"/>
            <w:left w:val="none" w:sz="0" w:space="0" w:color="auto"/>
            <w:bottom w:val="none" w:sz="0" w:space="0" w:color="auto"/>
            <w:right w:val="none" w:sz="0" w:space="0" w:color="auto"/>
          </w:divBdr>
          <w:divsChild>
            <w:div w:id="314919668">
              <w:marLeft w:val="0"/>
              <w:marRight w:val="0"/>
              <w:marTop w:val="0"/>
              <w:marBottom w:val="0"/>
              <w:divBdr>
                <w:top w:val="none" w:sz="0" w:space="0" w:color="auto"/>
                <w:left w:val="none" w:sz="0" w:space="0" w:color="auto"/>
                <w:bottom w:val="none" w:sz="0" w:space="0" w:color="auto"/>
                <w:right w:val="none" w:sz="0" w:space="0" w:color="auto"/>
              </w:divBdr>
            </w:div>
            <w:div w:id="13456543">
              <w:marLeft w:val="0"/>
              <w:marRight w:val="0"/>
              <w:marTop w:val="0"/>
              <w:marBottom w:val="0"/>
              <w:divBdr>
                <w:top w:val="none" w:sz="0" w:space="0" w:color="auto"/>
                <w:left w:val="none" w:sz="0" w:space="0" w:color="auto"/>
                <w:bottom w:val="none" w:sz="0" w:space="0" w:color="auto"/>
                <w:right w:val="none" w:sz="0" w:space="0" w:color="auto"/>
              </w:divBdr>
            </w:div>
            <w:div w:id="1989245265">
              <w:marLeft w:val="0"/>
              <w:marRight w:val="0"/>
              <w:marTop w:val="0"/>
              <w:marBottom w:val="0"/>
              <w:divBdr>
                <w:top w:val="none" w:sz="0" w:space="0" w:color="auto"/>
                <w:left w:val="none" w:sz="0" w:space="0" w:color="auto"/>
                <w:bottom w:val="none" w:sz="0" w:space="0" w:color="auto"/>
                <w:right w:val="none" w:sz="0" w:space="0" w:color="auto"/>
              </w:divBdr>
            </w:div>
            <w:div w:id="1085767079">
              <w:marLeft w:val="0"/>
              <w:marRight w:val="0"/>
              <w:marTop w:val="0"/>
              <w:marBottom w:val="0"/>
              <w:divBdr>
                <w:top w:val="none" w:sz="0" w:space="0" w:color="auto"/>
                <w:left w:val="none" w:sz="0" w:space="0" w:color="auto"/>
                <w:bottom w:val="none" w:sz="0" w:space="0" w:color="auto"/>
                <w:right w:val="none" w:sz="0" w:space="0" w:color="auto"/>
              </w:divBdr>
            </w:div>
          </w:divsChild>
        </w:div>
        <w:div w:id="192306245">
          <w:marLeft w:val="0"/>
          <w:marRight w:val="0"/>
          <w:marTop w:val="0"/>
          <w:marBottom w:val="0"/>
          <w:divBdr>
            <w:top w:val="none" w:sz="0" w:space="0" w:color="auto"/>
            <w:left w:val="none" w:sz="0" w:space="0" w:color="auto"/>
            <w:bottom w:val="none" w:sz="0" w:space="0" w:color="auto"/>
            <w:right w:val="none" w:sz="0" w:space="0" w:color="auto"/>
          </w:divBdr>
          <w:divsChild>
            <w:div w:id="1365980362">
              <w:marLeft w:val="0"/>
              <w:marRight w:val="0"/>
              <w:marTop w:val="0"/>
              <w:marBottom w:val="0"/>
              <w:divBdr>
                <w:top w:val="none" w:sz="0" w:space="0" w:color="auto"/>
                <w:left w:val="none" w:sz="0" w:space="0" w:color="auto"/>
                <w:bottom w:val="none" w:sz="0" w:space="0" w:color="auto"/>
                <w:right w:val="none" w:sz="0" w:space="0" w:color="auto"/>
              </w:divBdr>
            </w:div>
            <w:div w:id="997805969">
              <w:marLeft w:val="0"/>
              <w:marRight w:val="0"/>
              <w:marTop w:val="0"/>
              <w:marBottom w:val="0"/>
              <w:divBdr>
                <w:top w:val="none" w:sz="0" w:space="0" w:color="auto"/>
                <w:left w:val="none" w:sz="0" w:space="0" w:color="auto"/>
                <w:bottom w:val="none" w:sz="0" w:space="0" w:color="auto"/>
                <w:right w:val="none" w:sz="0" w:space="0" w:color="auto"/>
              </w:divBdr>
            </w:div>
          </w:divsChild>
        </w:div>
        <w:div w:id="71902481">
          <w:marLeft w:val="0"/>
          <w:marRight w:val="0"/>
          <w:marTop w:val="0"/>
          <w:marBottom w:val="0"/>
          <w:divBdr>
            <w:top w:val="none" w:sz="0" w:space="0" w:color="auto"/>
            <w:left w:val="none" w:sz="0" w:space="0" w:color="auto"/>
            <w:bottom w:val="none" w:sz="0" w:space="0" w:color="auto"/>
            <w:right w:val="none" w:sz="0" w:space="0" w:color="auto"/>
          </w:divBdr>
          <w:divsChild>
            <w:div w:id="1527795686">
              <w:marLeft w:val="0"/>
              <w:marRight w:val="0"/>
              <w:marTop w:val="0"/>
              <w:marBottom w:val="0"/>
              <w:divBdr>
                <w:top w:val="none" w:sz="0" w:space="0" w:color="auto"/>
                <w:left w:val="none" w:sz="0" w:space="0" w:color="auto"/>
                <w:bottom w:val="none" w:sz="0" w:space="0" w:color="auto"/>
                <w:right w:val="none" w:sz="0" w:space="0" w:color="auto"/>
              </w:divBdr>
            </w:div>
            <w:div w:id="1544294718">
              <w:marLeft w:val="0"/>
              <w:marRight w:val="0"/>
              <w:marTop w:val="0"/>
              <w:marBottom w:val="0"/>
              <w:divBdr>
                <w:top w:val="none" w:sz="0" w:space="0" w:color="auto"/>
                <w:left w:val="none" w:sz="0" w:space="0" w:color="auto"/>
                <w:bottom w:val="none" w:sz="0" w:space="0" w:color="auto"/>
                <w:right w:val="none" w:sz="0" w:space="0" w:color="auto"/>
              </w:divBdr>
            </w:div>
            <w:div w:id="223377957">
              <w:marLeft w:val="0"/>
              <w:marRight w:val="0"/>
              <w:marTop w:val="0"/>
              <w:marBottom w:val="0"/>
              <w:divBdr>
                <w:top w:val="none" w:sz="0" w:space="0" w:color="auto"/>
                <w:left w:val="none" w:sz="0" w:space="0" w:color="auto"/>
                <w:bottom w:val="none" w:sz="0" w:space="0" w:color="auto"/>
                <w:right w:val="none" w:sz="0" w:space="0" w:color="auto"/>
              </w:divBdr>
            </w:div>
          </w:divsChild>
        </w:div>
        <w:div w:id="315576975">
          <w:marLeft w:val="0"/>
          <w:marRight w:val="0"/>
          <w:marTop w:val="0"/>
          <w:marBottom w:val="0"/>
          <w:divBdr>
            <w:top w:val="none" w:sz="0" w:space="0" w:color="auto"/>
            <w:left w:val="none" w:sz="0" w:space="0" w:color="auto"/>
            <w:bottom w:val="none" w:sz="0" w:space="0" w:color="auto"/>
            <w:right w:val="none" w:sz="0" w:space="0" w:color="auto"/>
          </w:divBdr>
          <w:divsChild>
            <w:div w:id="98255320">
              <w:marLeft w:val="0"/>
              <w:marRight w:val="0"/>
              <w:marTop w:val="0"/>
              <w:marBottom w:val="0"/>
              <w:divBdr>
                <w:top w:val="none" w:sz="0" w:space="0" w:color="auto"/>
                <w:left w:val="none" w:sz="0" w:space="0" w:color="auto"/>
                <w:bottom w:val="none" w:sz="0" w:space="0" w:color="auto"/>
                <w:right w:val="none" w:sz="0" w:space="0" w:color="auto"/>
              </w:divBdr>
            </w:div>
          </w:divsChild>
        </w:div>
        <w:div w:id="1261985903">
          <w:marLeft w:val="0"/>
          <w:marRight w:val="0"/>
          <w:marTop w:val="0"/>
          <w:marBottom w:val="0"/>
          <w:divBdr>
            <w:top w:val="none" w:sz="0" w:space="0" w:color="auto"/>
            <w:left w:val="none" w:sz="0" w:space="0" w:color="auto"/>
            <w:bottom w:val="none" w:sz="0" w:space="0" w:color="auto"/>
            <w:right w:val="none" w:sz="0" w:space="0" w:color="auto"/>
          </w:divBdr>
          <w:divsChild>
            <w:div w:id="1630476785">
              <w:marLeft w:val="0"/>
              <w:marRight w:val="0"/>
              <w:marTop w:val="0"/>
              <w:marBottom w:val="0"/>
              <w:divBdr>
                <w:top w:val="none" w:sz="0" w:space="0" w:color="auto"/>
                <w:left w:val="none" w:sz="0" w:space="0" w:color="auto"/>
                <w:bottom w:val="none" w:sz="0" w:space="0" w:color="auto"/>
                <w:right w:val="none" w:sz="0" w:space="0" w:color="auto"/>
              </w:divBdr>
            </w:div>
            <w:div w:id="1097675958">
              <w:marLeft w:val="0"/>
              <w:marRight w:val="0"/>
              <w:marTop w:val="0"/>
              <w:marBottom w:val="0"/>
              <w:divBdr>
                <w:top w:val="none" w:sz="0" w:space="0" w:color="auto"/>
                <w:left w:val="none" w:sz="0" w:space="0" w:color="auto"/>
                <w:bottom w:val="none" w:sz="0" w:space="0" w:color="auto"/>
                <w:right w:val="none" w:sz="0" w:space="0" w:color="auto"/>
              </w:divBdr>
            </w:div>
          </w:divsChild>
        </w:div>
        <w:div w:id="256986870">
          <w:marLeft w:val="0"/>
          <w:marRight w:val="0"/>
          <w:marTop w:val="0"/>
          <w:marBottom w:val="0"/>
          <w:divBdr>
            <w:top w:val="none" w:sz="0" w:space="0" w:color="auto"/>
            <w:left w:val="none" w:sz="0" w:space="0" w:color="auto"/>
            <w:bottom w:val="none" w:sz="0" w:space="0" w:color="auto"/>
            <w:right w:val="none" w:sz="0" w:space="0" w:color="auto"/>
          </w:divBdr>
          <w:divsChild>
            <w:div w:id="904484714">
              <w:marLeft w:val="0"/>
              <w:marRight w:val="0"/>
              <w:marTop w:val="0"/>
              <w:marBottom w:val="0"/>
              <w:divBdr>
                <w:top w:val="none" w:sz="0" w:space="0" w:color="auto"/>
                <w:left w:val="none" w:sz="0" w:space="0" w:color="auto"/>
                <w:bottom w:val="none" w:sz="0" w:space="0" w:color="auto"/>
                <w:right w:val="none" w:sz="0" w:space="0" w:color="auto"/>
              </w:divBdr>
            </w:div>
          </w:divsChild>
        </w:div>
        <w:div w:id="733087716">
          <w:marLeft w:val="0"/>
          <w:marRight w:val="0"/>
          <w:marTop w:val="0"/>
          <w:marBottom w:val="0"/>
          <w:divBdr>
            <w:top w:val="none" w:sz="0" w:space="0" w:color="auto"/>
            <w:left w:val="none" w:sz="0" w:space="0" w:color="auto"/>
            <w:bottom w:val="none" w:sz="0" w:space="0" w:color="auto"/>
            <w:right w:val="none" w:sz="0" w:space="0" w:color="auto"/>
          </w:divBdr>
          <w:divsChild>
            <w:div w:id="1712149711">
              <w:marLeft w:val="0"/>
              <w:marRight w:val="0"/>
              <w:marTop w:val="0"/>
              <w:marBottom w:val="0"/>
              <w:divBdr>
                <w:top w:val="none" w:sz="0" w:space="0" w:color="auto"/>
                <w:left w:val="none" w:sz="0" w:space="0" w:color="auto"/>
                <w:bottom w:val="none" w:sz="0" w:space="0" w:color="auto"/>
                <w:right w:val="none" w:sz="0" w:space="0" w:color="auto"/>
              </w:divBdr>
            </w:div>
            <w:div w:id="704790694">
              <w:marLeft w:val="0"/>
              <w:marRight w:val="0"/>
              <w:marTop w:val="0"/>
              <w:marBottom w:val="0"/>
              <w:divBdr>
                <w:top w:val="none" w:sz="0" w:space="0" w:color="auto"/>
                <w:left w:val="none" w:sz="0" w:space="0" w:color="auto"/>
                <w:bottom w:val="none" w:sz="0" w:space="0" w:color="auto"/>
                <w:right w:val="none" w:sz="0" w:space="0" w:color="auto"/>
              </w:divBdr>
            </w:div>
          </w:divsChild>
        </w:div>
        <w:div w:id="1251499653">
          <w:marLeft w:val="0"/>
          <w:marRight w:val="0"/>
          <w:marTop w:val="0"/>
          <w:marBottom w:val="0"/>
          <w:divBdr>
            <w:top w:val="none" w:sz="0" w:space="0" w:color="auto"/>
            <w:left w:val="none" w:sz="0" w:space="0" w:color="auto"/>
            <w:bottom w:val="none" w:sz="0" w:space="0" w:color="auto"/>
            <w:right w:val="none" w:sz="0" w:space="0" w:color="auto"/>
          </w:divBdr>
          <w:divsChild>
            <w:div w:id="1041898681">
              <w:marLeft w:val="0"/>
              <w:marRight w:val="0"/>
              <w:marTop w:val="0"/>
              <w:marBottom w:val="0"/>
              <w:divBdr>
                <w:top w:val="none" w:sz="0" w:space="0" w:color="auto"/>
                <w:left w:val="none" w:sz="0" w:space="0" w:color="auto"/>
                <w:bottom w:val="none" w:sz="0" w:space="0" w:color="auto"/>
                <w:right w:val="none" w:sz="0" w:space="0" w:color="auto"/>
              </w:divBdr>
            </w:div>
            <w:div w:id="66997535">
              <w:marLeft w:val="0"/>
              <w:marRight w:val="0"/>
              <w:marTop w:val="0"/>
              <w:marBottom w:val="0"/>
              <w:divBdr>
                <w:top w:val="none" w:sz="0" w:space="0" w:color="auto"/>
                <w:left w:val="none" w:sz="0" w:space="0" w:color="auto"/>
                <w:bottom w:val="none" w:sz="0" w:space="0" w:color="auto"/>
                <w:right w:val="none" w:sz="0" w:space="0" w:color="auto"/>
              </w:divBdr>
            </w:div>
          </w:divsChild>
        </w:div>
        <w:div w:id="2085836992">
          <w:marLeft w:val="0"/>
          <w:marRight w:val="0"/>
          <w:marTop w:val="0"/>
          <w:marBottom w:val="0"/>
          <w:divBdr>
            <w:top w:val="none" w:sz="0" w:space="0" w:color="auto"/>
            <w:left w:val="none" w:sz="0" w:space="0" w:color="auto"/>
            <w:bottom w:val="none" w:sz="0" w:space="0" w:color="auto"/>
            <w:right w:val="none" w:sz="0" w:space="0" w:color="auto"/>
          </w:divBdr>
          <w:divsChild>
            <w:div w:id="636105743">
              <w:marLeft w:val="0"/>
              <w:marRight w:val="0"/>
              <w:marTop w:val="0"/>
              <w:marBottom w:val="0"/>
              <w:divBdr>
                <w:top w:val="none" w:sz="0" w:space="0" w:color="auto"/>
                <w:left w:val="none" w:sz="0" w:space="0" w:color="auto"/>
                <w:bottom w:val="none" w:sz="0" w:space="0" w:color="auto"/>
                <w:right w:val="none" w:sz="0" w:space="0" w:color="auto"/>
              </w:divBdr>
            </w:div>
            <w:div w:id="1281304196">
              <w:marLeft w:val="0"/>
              <w:marRight w:val="0"/>
              <w:marTop w:val="0"/>
              <w:marBottom w:val="0"/>
              <w:divBdr>
                <w:top w:val="none" w:sz="0" w:space="0" w:color="auto"/>
                <w:left w:val="none" w:sz="0" w:space="0" w:color="auto"/>
                <w:bottom w:val="none" w:sz="0" w:space="0" w:color="auto"/>
                <w:right w:val="none" w:sz="0" w:space="0" w:color="auto"/>
              </w:divBdr>
            </w:div>
            <w:div w:id="780994795">
              <w:marLeft w:val="0"/>
              <w:marRight w:val="0"/>
              <w:marTop w:val="0"/>
              <w:marBottom w:val="0"/>
              <w:divBdr>
                <w:top w:val="none" w:sz="0" w:space="0" w:color="auto"/>
                <w:left w:val="none" w:sz="0" w:space="0" w:color="auto"/>
                <w:bottom w:val="none" w:sz="0" w:space="0" w:color="auto"/>
                <w:right w:val="none" w:sz="0" w:space="0" w:color="auto"/>
              </w:divBdr>
            </w:div>
            <w:div w:id="912006491">
              <w:marLeft w:val="0"/>
              <w:marRight w:val="0"/>
              <w:marTop w:val="0"/>
              <w:marBottom w:val="0"/>
              <w:divBdr>
                <w:top w:val="none" w:sz="0" w:space="0" w:color="auto"/>
                <w:left w:val="none" w:sz="0" w:space="0" w:color="auto"/>
                <w:bottom w:val="none" w:sz="0" w:space="0" w:color="auto"/>
                <w:right w:val="none" w:sz="0" w:space="0" w:color="auto"/>
              </w:divBdr>
            </w:div>
            <w:div w:id="912087893">
              <w:marLeft w:val="0"/>
              <w:marRight w:val="0"/>
              <w:marTop w:val="0"/>
              <w:marBottom w:val="0"/>
              <w:divBdr>
                <w:top w:val="none" w:sz="0" w:space="0" w:color="auto"/>
                <w:left w:val="none" w:sz="0" w:space="0" w:color="auto"/>
                <w:bottom w:val="none" w:sz="0" w:space="0" w:color="auto"/>
                <w:right w:val="none" w:sz="0" w:space="0" w:color="auto"/>
              </w:divBdr>
            </w:div>
          </w:divsChild>
        </w:div>
        <w:div w:id="98961891">
          <w:marLeft w:val="0"/>
          <w:marRight w:val="0"/>
          <w:marTop w:val="0"/>
          <w:marBottom w:val="0"/>
          <w:divBdr>
            <w:top w:val="none" w:sz="0" w:space="0" w:color="auto"/>
            <w:left w:val="none" w:sz="0" w:space="0" w:color="auto"/>
            <w:bottom w:val="none" w:sz="0" w:space="0" w:color="auto"/>
            <w:right w:val="none" w:sz="0" w:space="0" w:color="auto"/>
          </w:divBdr>
          <w:divsChild>
            <w:div w:id="1497841557">
              <w:marLeft w:val="0"/>
              <w:marRight w:val="0"/>
              <w:marTop w:val="0"/>
              <w:marBottom w:val="0"/>
              <w:divBdr>
                <w:top w:val="none" w:sz="0" w:space="0" w:color="auto"/>
                <w:left w:val="none" w:sz="0" w:space="0" w:color="auto"/>
                <w:bottom w:val="none" w:sz="0" w:space="0" w:color="auto"/>
                <w:right w:val="none" w:sz="0" w:space="0" w:color="auto"/>
              </w:divBdr>
            </w:div>
            <w:div w:id="1586955963">
              <w:marLeft w:val="0"/>
              <w:marRight w:val="0"/>
              <w:marTop w:val="0"/>
              <w:marBottom w:val="0"/>
              <w:divBdr>
                <w:top w:val="none" w:sz="0" w:space="0" w:color="auto"/>
                <w:left w:val="none" w:sz="0" w:space="0" w:color="auto"/>
                <w:bottom w:val="none" w:sz="0" w:space="0" w:color="auto"/>
                <w:right w:val="none" w:sz="0" w:space="0" w:color="auto"/>
              </w:divBdr>
            </w:div>
            <w:div w:id="983392763">
              <w:marLeft w:val="0"/>
              <w:marRight w:val="0"/>
              <w:marTop w:val="0"/>
              <w:marBottom w:val="0"/>
              <w:divBdr>
                <w:top w:val="none" w:sz="0" w:space="0" w:color="auto"/>
                <w:left w:val="none" w:sz="0" w:space="0" w:color="auto"/>
                <w:bottom w:val="none" w:sz="0" w:space="0" w:color="auto"/>
                <w:right w:val="none" w:sz="0" w:space="0" w:color="auto"/>
              </w:divBdr>
            </w:div>
            <w:div w:id="53358430">
              <w:marLeft w:val="0"/>
              <w:marRight w:val="0"/>
              <w:marTop w:val="0"/>
              <w:marBottom w:val="0"/>
              <w:divBdr>
                <w:top w:val="none" w:sz="0" w:space="0" w:color="auto"/>
                <w:left w:val="none" w:sz="0" w:space="0" w:color="auto"/>
                <w:bottom w:val="none" w:sz="0" w:space="0" w:color="auto"/>
                <w:right w:val="none" w:sz="0" w:space="0" w:color="auto"/>
              </w:divBdr>
            </w:div>
            <w:div w:id="1274483030">
              <w:marLeft w:val="0"/>
              <w:marRight w:val="0"/>
              <w:marTop w:val="0"/>
              <w:marBottom w:val="0"/>
              <w:divBdr>
                <w:top w:val="none" w:sz="0" w:space="0" w:color="auto"/>
                <w:left w:val="none" w:sz="0" w:space="0" w:color="auto"/>
                <w:bottom w:val="none" w:sz="0" w:space="0" w:color="auto"/>
                <w:right w:val="none" w:sz="0" w:space="0" w:color="auto"/>
              </w:divBdr>
            </w:div>
            <w:div w:id="310985102">
              <w:marLeft w:val="0"/>
              <w:marRight w:val="0"/>
              <w:marTop w:val="0"/>
              <w:marBottom w:val="0"/>
              <w:divBdr>
                <w:top w:val="none" w:sz="0" w:space="0" w:color="auto"/>
                <w:left w:val="none" w:sz="0" w:space="0" w:color="auto"/>
                <w:bottom w:val="none" w:sz="0" w:space="0" w:color="auto"/>
                <w:right w:val="none" w:sz="0" w:space="0" w:color="auto"/>
              </w:divBdr>
            </w:div>
          </w:divsChild>
        </w:div>
        <w:div w:id="1394356388">
          <w:marLeft w:val="0"/>
          <w:marRight w:val="0"/>
          <w:marTop w:val="0"/>
          <w:marBottom w:val="0"/>
          <w:divBdr>
            <w:top w:val="none" w:sz="0" w:space="0" w:color="auto"/>
            <w:left w:val="none" w:sz="0" w:space="0" w:color="auto"/>
            <w:bottom w:val="none" w:sz="0" w:space="0" w:color="auto"/>
            <w:right w:val="none" w:sz="0" w:space="0" w:color="auto"/>
          </w:divBdr>
          <w:divsChild>
            <w:div w:id="1683161210">
              <w:marLeft w:val="0"/>
              <w:marRight w:val="0"/>
              <w:marTop w:val="0"/>
              <w:marBottom w:val="0"/>
              <w:divBdr>
                <w:top w:val="none" w:sz="0" w:space="0" w:color="auto"/>
                <w:left w:val="none" w:sz="0" w:space="0" w:color="auto"/>
                <w:bottom w:val="none" w:sz="0" w:space="0" w:color="auto"/>
                <w:right w:val="none" w:sz="0" w:space="0" w:color="auto"/>
              </w:divBdr>
            </w:div>
            <w:div w:id="1226070408">
              <w:marLeft w:val="0"/>
              <w:marRight w:val="0"/>
              <w:marTop w:val="0"/>
              <w:marBottom w:val="0"/>
              <w:divBdr>
                <w:top w:val="none" w:sz="0" w:space="0" w:color="auto"/>
                <w:left w:val="none" w:sz="0" w:space="0" w:color="auto"/>
                <w:bottom w:val="none" w:sz="0" w:space="0" w:color="auto"/>
                <w:right w:val="none" w:sz="0" w:space="0" w:color="auto"/>
              </w:divBdr>
            </w:div>
          </w:divsChild>
        </w:div>
        <w:div w:id="104546463">
          <w:marLeft w:val="0"/>
          <w:marRight w:val="0"/>
          <w:marTop w:val="0"/>
          <w:marBottom w:val="0"/>
          <w:divBdr>
            <w:top w:val="none" w:sz="0" w:space="0" w:color="auto"/>
            <w:left w:val="none" w:sz="0" w:space="0" w:color="auto"/>
            <w:bottom w:val="none" w:sz="0" w:space="0" w:color="auto"/>
            <w:right w:val="none" w:sz="0" w:space="0" w:color="auto"/>
          </w:divBdr>
          <w:divsChild>
            <w:div w:id="384257688">
              <w:marLeft w:val="0"/>
              <w:marRight w:val="0"/>
              <w:marTop w:val="0"/>
              <w:marBottom w:val="0"/>
              <w:divBdr>
                <w:top w:val="none" w:sz="0" w:space="0" w:color="auto"/>
                <w:left w:val="none" w:sz="0" w:space="0" w:color="auto"/>
                <w:bottom w:val="none" w:sz="0" w:space="0" w:color="auto"/>
                <w:right w:val="none" w:sz="0" w:space="0" w:color="auto"/>
              </w:divBdr>
            </w:div>
            <w:div w:id="1149126794">
              <w:marLeft w:val="0"/>
              <w:marRight w:val="0"/>
              <w:marTop w:val="0"/>
              <w:marBottom w:val="0"/>
              <w:divBdr>
                <w:top w:val="none" w:sz="0" w:space="0" w:color="auto"/>
                <w:left w:val="none" w:sz="0" w:space="0" w:color="auto"/>
                <w:bottom w:val="none" w:sz="0" w:space="0" w:color="auto"/>
                <w:right w:val="none" w:sz="0" w:space="0" w:color="auto"/>
              </w:divBdr>
            </w:div>
            <w:div w:id="13041982">
              <w:marLeft w:val="0"/>
              <w:marRight w:val="0"/>
              <w:marTop w:val="0"/>
              <w:marBottom w:val="0"/>
              <w:divBdr>
                <w:top w:val="none" w:sz="0" w:space="0" w:color="auto"/>
                <w:left w:val="none" w:sz="0" w:space="0" w:color="auto"/>
                <w:bottom w:val="none" w:sz="0" w:space="0" w:color="auto"/>
                <w:right w:val="none" w:sz="0" w:space="0" w:color="auto"/>
              </w:divBdr>
            </w:div>
            <w:div w:id="984579715">
              <w:marLeft w:val="0"/>
              <w:marRight w:val="0"/>
              <w:marTop w:val="0"/>
              <w:marBottom w:val="0"/>
              <w:divBdr>
                <w:top w:val="none" w:sz="0" w:space="0" w:color="auto"/>
                <w:left w:val="none" w:sz="0" w:space="0" w:color="auto"/>
                <w:bottom w:val="none" w:sz="0" w:space="0" w:color="auto"/>
                <w:right w:val="none" w:sz="0" w:space="0" w:color="auto"/>
              </w:divBdr>
            </w:div>
          </w:divsChild>
        </w:div>
        <w:div w:id="906038895">
          <w:marLeft w:val="0"/>
          <w:marRight w:val="0"/>
          <w:marTop w:val="0"/>
          <w:marBottom w:val="0"/>
          <w:divBdr>
            <w:top w:val="none" w:sz="0" w:space="0" w:color="auto"/>
            <w:left w:val="none" w:sz="0" w:space="0" w:color="auto"/>
            <w:bottom w:val="none" w:sz="0" w:space="0" w:color="auto"/>
            <w:right w:val="none" w:sz="0" w:space="0" w:color="auto"/>
          </w:divBdr>
          <w:divsChild>
            <w:div w:id="529806210">
              <w:marLeft w:val="0"/>
              <w:marRight w:val="0"/>
              <w:marTop w:val="0"/>
              <w:marBottom w:val="0"/>
              <w:divBdr>
                <w:top w:val="none" w:sz="0" w:space="0" w:color="auto"/>
                <w:left w:val="none" w:sz="0" w:space="0" w:color="auto"/>
                <w:bottom w:val="none" w:sz="0" w:space="0" w:color="auto"/>
                <w:right w:val="none" w:sz="0" w:space="0" w:color="auto"/>
              </w:divBdr>
            </w:div>
            <w:div w:id="706024417">
              <w:marLeft w:val="0"/>
              <w:marRight w:val="0"/>
              <w:marTop w:val="0"/>
              <w:marBottom w:val="0"/>
              <w:divBdr>
                <w:top w:val="none" w:sz="0" w:space="0" w:color="auto"/>
                <w:left w:val="none" w:sz="0" w:space="0" w:color="auto"/>
                <w:bottom w:val="none" w:sz="0" w:space="0" w:color="auto"/>
                <w:right w:val="none" w:sz="0" w:space="0" w:color="auto"/>
              </w:divBdr>
            </w:div>
          </w:divsChild>
        </w:div>
        <w:div w:id="27605817">
          <w:marLeft w:val="0"/>
          <w:marRight w:val="0"/>
          <w:marTop w:val="0"/>
          <w:marBottom w:val="0"/>
          <w:divBdr>
            <w:top w:val="none" w:sz="0" w:space="0" w:color="auto"/>
            <w:left w:val="none" w:sz="0" w:space="0" w:color="auto"/>
            <w:bottom w:val="none" w:sz="0" w:space="0" w:color="auto"/>
            <w:right w:val="none" w:sz="0" w:space="0" w:color="auto"/>
          </w:divBdr>
          <w:divsChild>
            <w:div w:id="1148982060">
              <w:marLeft w:val="0"/>
              <w:marRight w:val="0"/>
              <w:marTop w:val="0"/>
              <w:marBottom w:val="0"/>
              <w:divBdr>
                <w:top w:val="none" w:sz="0" w:space="0" w:color="auto"/>
                <w:left w:val="none" w:sz="0" w:space="0" w:color="auto"/>
                <w:bottom w:val="none" w:sz="0" w:space="0" w:color="auto"/>
                <w:right w:val="none" w:sz="0" w:space="0" w:color="auto"/>
              </w:divBdr>
            </w:div>
          </w:divsChild>
        </w:div>
        <w:div w:id="574046073">
          <w:marLeft w:val="0"/>
          <w:marRight w:val="0"/>
          <w:marTop w:val="0"/>
          <w:marBottom w:val="0"/>
          <w:divBdr>
            <w:top w:val="none" w:sz="0" w:space="0" w:color="auto"/>
            <w:left w:val="none" w:sz="0" w:space="0" w:color="auto"/>
            <w:bottom w:val="none" w:sz="0" w:space="0" w:color="auto"/>
            <w:right w:val="none" w:sz="0" w:space="0" w:color="auto"/>
          </w:divBdr>
          <w:divsChild>
            <w:div w:id="629670850">
              <w:marLeft w:val="0"/>
              <w:marRight w:val="0"/>
              <w:marTop w:val="0"/>
              <w:marBottom w:val="0"/>
              <w:divBdr>
                <w:top w:val="none" w:sz="0" w:space="0" w:color="auto"/>
                <w:left w:val="none" w:sz="0" w:space="0" w:color="auto"/>
                <w:bottom w:val="none" w:sz="0" w:space="0" w:color="auto"/>
                <w:right w:val="none" w:sz="0" w:space="0" w:color="auto"/>
              </w:divBdr>
            </w:div>
          </w:divsChild>
        </w:div>
        <w:div w:id="421685831">
          <w:marLeft w:val="0"/>
          <w:marRight w:val="0"/>
          <w:marTop w:val="0"/>
          <w:marBottom w:val="0"/>
          <w:divBdr>
            <w:top w:val="none" w:sz="0" w:space="0" w:color="auto"/>
            <w:left w:val="none" w:sz="0" w:space="0" w:color="auto"/>
            <w:bottom w:val="none" w:sz="0" w:space="0" w:color="auto"/>
            <w:right w:val="none" w:sz="0" w:space="0" w:color="auto"/>
          </w:divBdr>
          <w:divsChild>
            <w:div w:id="663122412">
              <w:marLeft w:val="0"/>
              <w:marRight w:val="0"/>
              <w:marTop w:val="0"/>
              <w:marBottom w:val="0"/>
              <w:divBdr>
                <w:top w:val="none" w:sz="0" w:space="0" w:color="auto"/>
                <w:left w:val="none" w:sz="0" w:space="0" w:color="auto"/>
                <w:bottom w:val="none" w:sz="0" w:space="0" w:color="auto"/>
                <w:right w:val="none" w:sz="0" w:space="0" w:color="auto"/>
              </w:divBdr>
            </w:div>
          </w:divsChild>
        </w:div>
        <w:div w:id="1197163094">
          <w:marLeft w:val="0"/>
          <w:marRight w:val="0"/>
          <w:marTop w:val="0"/>
          <w:marBottom w:val="0"/>
          <w:divBdr>
            <w:top w:val="none" w:sz="0" w:space="0" w:color="auto"/>
            <w:left w:val="none" w:sz="0" w:space="0" w:color="auto"/>
            <w:bottom w:val="none" w:sz="0" w:space="0" w:color="auto"/>
            <w:right w:val="none" w:sz="0" w:space="0" w:color="auto"/>
          </w:divBdr>
          <w:divsChild>
            <w:div w:id="1560364162">
              <w:marLeft w:val="0"/>
              <w:marRight w:val="0"/>
              <w:marTop w:val="0"/>
              <w:marBottom w:val="0"/>
              <w:divBdr>
                <w:top w:val="none" w:sz="0" w:space="0" w:color="auto"/>
                <w:left w:val="none" w:sz="0" w:space="0" w:color="auto"/>
                <w:bottom w:val="none" w:sz="0" w:space="0" w:color="auto"/>
                <w:right w:val="none" w:sz="0" w:space="0" w:color="auto"/>
              </w:divBdr>
            </w:div>
          </w:divsChild>
        </w:div>
        <w:div w:id="1498036408">
          <w:marLeft w:val="0"/>
          <w:marRight w:val="0"/>
          <w:marTop w:val="0"/>
          <w:marBottom w:val="0"/>
          <w:divBdr>
            <w:top w:val="none" w:sz="0" w:space="0" w:color="auto"/>
            <w:left w:val="none" w:sz="0" w:space="0" w:color="auto"/>
            <w:bottom w:val="none" w:sz="0" w:space="0" w:color="auto"/>
            <w:right w:val="none" w:sz="0" w:space="0" w:color="auto"/>
          </w:divBdr>
          <w:divsChild>
            <w:div w:id="165246910">
              <w:marLeft w:val="0"/>
              <w:marRight w:val="0"/>
              <w:marTop w:val="0"/>
              <w:marBottom w:val="0"/>
              <w:divBdr>
                <w:top w:val="none" w:sz="0" w:space="0" w:color="auto"/>
                <w:left w:val="none" w:sz="0" w:space="0" w:color="auto"/>
                <w:bottom w:val="none" w:sz="0" w:space="0" w:color="auto"/>
                <w:right w:val="none" w:sz="0" w:space="0" w:color="auto"/>
              </w:divBdr>
            </w:div>
          </w:divsChild>
        </w:div>
        <w:div w:id="1259482247">
          <w:marLeft w:val="0"/>
          <w:marRight w:val="0"/>
          <w:marTop w:val="0"/>
          <w:marBottom w:val="0"/>
          <w:divBdr>
            <w:top w:val="none" w:sz="0" w:space="0" w:color="auto"/>
            <w:left w:val="none" w:sz="0" w:space="0" w:color="auto"/>
            <w:bottom w:val="none" w:sz="0" w:space="0" w:color="auto"/>
            <w:right w:val="none" w:sz="0" w:space="0" w:color="auto"/>
          </w:divBdr>
          <w:divsChild>
            <w:div w:id="2098475345">
              <w:marLeft w:val="0"/>
              <w:marRight w:val="0"/>
              <w:marTop w:val="0"/>
              <w:marBottom w:val="0"/>
              <w:divBdr>
                <w:top w:val="none" w:sz="0" w:space="0" w:color="auto"/>
                <w:left w:val="none" w:sz="0" w:space="0" w:color="auto"/>
                <w:bottom w:val="none" w:sz="0" w:space="0" w:color="auto"/>
                <w:right w:val="none" w:sz="0" w:space="0" w:color="auto"/>
              </w:divBdr>
            </w:div>
            <w:div w:id="25062573">
              <w:marLeft w:val="0"/>
              <w:marRight w:val="0"/>
              <w:marTop w:val="0"/>
              <w:marBottom w:val="0"/>
              <w:divBdr>
                <w:top w:val="none" w:sz="0" w:space="0" w:color="auto"/>
                <w:left w:val="none" w:sz="0" w:space="0" w:color="auto"/>
                <w:bottom w:val="none" w:sz="0" w:space="0" w:color="auto"/>
                <w:right w:val="none" w:sz="0" w:space="0" w:color="auto"/>
              </w:divBdr>
            </w:div>
            <w:div w:id="1562987027">
              <w:marLeft w:val="0"/>
              <w:marRight w:val="0"/>
              <w:marTop w:val="0"/>
              <w:marBottom w:val="0"/>
              <w:divBdr>
                <w:top w:val="none" w:sz="0" w:space="0" w:color="auto"/>
                <w:left w:val="none" w:sz="0" w:space="0" w:color="auto"/>
                <w:bottom w:val="none" w:sz="0" w:space="0" w:color="auto"/>
                <w:right w:val="none" w:sz="0" w:space="0" w:color="auto"/>
              </w:divBdr>
            </w:div>
          </w:divsChild>
        </w:div>
        <w:div w:id="607809177">
          <w:marLeft w:val="0"/>
          <w:marRight w:val="0"/>
          <w:marTop w:val="0"/>
          <w:marBottom w:val="0"/>
          <w:divBdr>
            <w:top w:val="none" w:sz="0" w:space="0" w:color="auto"/>
            <w:left w:val="none" w:sz="0" w:space="0" w:color="auto"/>
            <w:bottom w:val="none" w:sz="0" w:space="0" w:color="auto"/>
            <w:right w:val="none" w:sz="0" w:space="0" w:color="auto"/>
          </w:divBdr>
          <w:divsChild>
            <w:div w:id="1167406935">
              <w:marLeft w:val="0"/>
              <w:marRight w:val="0"/>
              <w:marTop w:val="0"/>
              <w:marBottom w:val="0"/>
              <w:divBdr>
                <w:top w:val="none" w:sz="0" w:space="0" w:color="auto"/>
                <w:left w:val="none" w:sz="0" w:space="0" w:color="auto"/>
                <w:bottom w:val="none" w:sz="0" w:space="0" w:color="auto"/>
                <w:right w:val="none" w:sz="0" w:space="0" w:color="auto"/>
              </w:divBdr>
            </w:div>
          </w:divsChild>
        </w:div>
        <w:div w:id="487402980">
          <w:marLeft w:val="0"/>
          <w:marRight w:val="0"/>
          <w:marTop w:val="0"/>
          <w:marBottom w:val="0"/>
          <w:divBdr>
            <w:top w:val="none" w:sz="0" w:space="0" w:color="auto"/>
            <w:left w:val="none" w:sz="0" w:space="0" w:color="auto"/>
            <w:bottom w:val="none" w:sz="0" w:space="0" w:color="auto"/>
            <w:right w:val="none" w:sz="0" w:space="0" w:color="auto"/>
          </w:divBdr>
          <w:divsChild>
            <w:div w:id="2074310865">
              <w:marLeft w:val="0"/>
              <w:marRight w:val="0"/>
              <w:marTop w:val="0"/>
              <w:marBottom w:val="0"/>
              <w:divBdr>
                <w:top w:val="none" w:sz="0" w:space="0" w:color="auto"/>
                <w:left w:val="none" w:sz="0" w:space="0" w:color="auto"/>
                <w:bottom w:val="none" w:sz="0" w:space="0" w:color="auto"/>
                <w:right w:val="none" w:sz="0" w:space="0" w:color="auto"/>
              </w:divBdr>
            </w:div>
          </w:divsChild>
        </w:div>
        <w:div w:id="1220900580">
          <w:marLeft w:val="0"/>
          <w:marRight w:val="0"/>
          <w:marTop w:val="0"/>
          <w:marBottom w:val="0"/>
          <w:divBdr>
            <w:top w:val="none" w:sz="0" w:space="0" w:color="auto"/>
            <w:left w:val="none" w:sz="0" w:space="0" w:color="auto"/>
            <w:bottom w:val="none" w:sz="0" w:space="0" w:color="auto"/>
            <w:right w:val="none" w:sz="0" w:space="0" w:color="auto"/>
          </w:divBdr>
          <w:divsChild>
            <w:div w:id="366178547">
              <w:marLeft w:val="0"/>
              <w:marRight w:val="0"/>
              <w:marTop w:val="0"/>
              <w:marBottom w:val="0"/>
              <w:divBdr>
                <w:top w:val="none" w:sz="0" w:space="0" w:color="auto"/>
                <w:left w:val="none" w:sz="0" w:space="0" w:color="auto"/>
                <w:bottom w:val="none" w:sz="0" w:space="0" w:color="auto"/>
                <w:right w:val="none" w:sz="0" w:space="0" w:color="auto"/>
              </w:divBdr>
            </w:div>
            <w:div w:id="955253619">
              <w:marLeft w:val="0"/>
              <w:marRight w:val="0"/>
              <w:marTop w:val="0"/>
              <w:marBottom w:val="0"/>
              <w:divBdr>
                <w:top w:val="none" w:sz="0" w:space="0" w:color="auto"/>
                <w:left w:val="none" w:sz="0" w:space="0" w:color="auto"/>
                <w:bottom w:val="none" w:sz="0" w:space="0" w:color="auto"/>
                <w:right w:val="none" w:sz="0" w:space="0" w:color="auto"/>
              </w:divBdr>
            </w:div>
          </w:divsChild>
        </w:div>
        <w:div w:id="856315214">
          <w:marLeft w:val="0"/>
          <w:marRight w:val="0"/>
          <w:marTop w:val="0"/>
          <w:marBottom w:val="0"/>
          <w:divBdr>
            <w:top w:val="none" w:sz="0" w:space="0" w:color="auto"/>
            <w:left w:val="none" w:sz="0" w:space="0" w:color="auto"/>
            <w:bottom w:val="none" w:sz="0" w:space="0" w:color="auto"/>
            <w:right w:val="none" w:sz="0" w:space="0" w:color="auto"/>
          </w:divBdr>
          <w:divsChild>
            <w:div w:id="713651466">
              <w:marLeft w:val="0"/>
              <w:marRight w:val="0"/>
              <w:marTop w:val="0"/>
              <w:marBottom w:val="0"/>
              <w:divBdr>
                <w:top w:val="none" w:sz="0" w:space="0" w:color="auto"/>
                <w:left w:val="none" w:sz="0" w:space="0" w:color="auto"/>
                <w:bottom w:val="none" w:sz="0" w:space="0" w:color="auto"/>
                <w:right w:val="none" w:sz="0" w:space="0" w:color="auto"/>
              </w:divBdr>
            </w:div>
            <w:div w:id="890504950">
              <w:marLeft w:val="0"/>
              <w:marRight w:val="0"/>
              <w:marTop w:val="0"/>
              <w:marBottom w:val="0"/>
              <w:divBdr>
                <w:top w:val="none" w:sz="0" w:space="0" w:color="auto"/>
                <w:left w:val="none" w:sz="0" w:space="0" w:color="auto"/>
                <w:bottom w:val="none" w:sz="0" w:space="0" w:color="auto"/>
                <w:right w:val="none" w:sz="0" w:space="0" w:color="auto"/>
              </w:divBdr>
            </w:div>
            <w:div w:id="373845620">
              <w:marLeft w:val="0"/>
              <w:marRight w:val="0"/>
              <w:marTop w:val="0"/>
              <w:marBottom w:val="0"/>
              <w:divBdr>
                <w:top w:val="none" w:sz="0" w:space="0" w:color="auto"/>
                <w:left w:val="none" w:sz="0" w:space="0" w:color="auto"/>
                <w:bottom w:val="none" w:sz="0" w:space="0" w:color="auto"/>
                <w:right w:val="none" w:sz="0" w:space="0" w:color="auto"/>
              </w:divBdr>
            </w:div>
            <w:div w:id="2137522386">
              <w:marLeft w:val="0"/>
              <w:marRight w:val="0"/>
              <w:marTop w:val="0"/>
              <w:marBottom w:val="0"/>
              <w:divBdr>
                <w:top w:val="none" w:sz="0" w:space="0" w:color="auto"/>
                <w:left w:val="none" w:sz="0" w:space="0" w:color="auto"/>
                <w:bottom w:val="none" w:sz="0" w:space="0" w:color="auto"/>
                <w:right w:val="none" w:sz="0" w:space="0" w:color="auto"/>
              </w:divBdr>
            </w:div>
            <w:div w:id="2006279821">
              <w:marLeft w:val="0"/>
              <w:marRight w:val="0"/>
              <w:marTop w:val="0"/>
              <w:marBottom w:val="0"/>
              <w:divBdr>
                <w:top w:val="none" w:sz="0" w:space="0" w:color="auto"/>
                <w:left w:val="none" w:sz="0" w:space="0" w:color="auto"/>
                <w:bottom w:val="none" w:sz="0" w:space="0" w:color="auto"/>
                <w:right w:val="none" w:sz="0" w:space="0" w:color="auto"/>
              </w:divBdr>
            </w:div>
            <w:div w:id="1451627290">
              <w:marLeft w:val="0"/>
              <w:marRight w:val="0"/>
              <w:marTop w:val="0"/>
              <w:marBottom w:val="0"/>
              <w:divBdr>
                <w:top w:val="none" w:sz="0" w:space="0" w:color="auto"/>
                <w:left w:val="none" w:sz="0" w:space="0" w:color="auto"/>
                <w:bottom w:val="none" w:sz="0" w:space="0" w:color="auto"/>
                <w:right w:val="none" w:sz="0" w:space="0" w:color="auto"/>
              </w:divBdr>
            </w:div>
            <w:div w:id="1228106516">
              <w:marLeft w:val="0"/>
              <w:marRight w:val="0"/>
              <w:marTop w:val="0"/>
              <w:marBottom w:val="0"/>
              <w:divBdr>
                <w:top w:val="none" w:sz="0" w:space="0" w:color="auto"/>
                <w:left w:val="none" w:sz="0" w:space="0" w:color="auto"/>
                <w:bottom w:val="none" w:sz="0" w:space="0" w:color="auto"/>
                <w:right w:val="none" w:sz="0" w:space="0" w:color="auto"/>
              </w:divBdr>
            </w:div>
            <w:div w:id="177700000">
              <w:marLeft w:val="0"/>
              <w:marRight w:val="0"/>
              <w:marTop w:val="0"/>
              <w:marBottom w:val="0"/>
              <w:divBdr>
                <w:top w:val="none" w:sz="0" w:space="0" w:color="auto"/>
                <w:left w:val="none" w:sz="0" w:space="0" w:color="auto"/>
                <w:bottom w:val="none" w:sz="0" w:space="0" w:color="auto"/>
                <w:right w:val="none" w:sz="0" w:space="0" w:color="auto"/>
              </w:divBdr>
            </w:div>
            <w:div w:id="800998167">
              <w:marLeft w:val="0"/>
              <w:marRight w:val="0"/>
              <w:marTop w:val="0"/>
              <w:marBottom w:val="0"/>
              <w:divBdr>
                <w:top w:val="none" w:sz="0" w:space="0" w:color="auto"/>
                <w:left w:val="none" w:sz="0" w:space="0" w:color="auto"/>
                <w:bottom w:val="none" w:sz="0" w:space="0" w:color="auto"/>
                <w:right w:val="none" w:sz="0" w:space="0" w:color="auto"/>
              </w:divBdr>
            </w:div>
            <w:div w:id="1518150683">
              <w:marLeft w:val="0"/>
              <w:marRight w:val="0"/>
              <w:marTop w:val="0"/>
              <w:marBottom w:val="0"/>
              <w:divBdr>
                <w:top w:val="none" w:sz="0" w:space="0" w:color="auto"/>
                <w:left w:val="none" w:sz="0" w:space="0" w:color="auto"/>
                <w:bottom w:val="none" w:sz="0" w:space="0" w:color="auto"/>
                <w:right w:val="none" w:sz="0" w:space="0" w:color="auto"/>
              </w:divBdr>
            </w:div>
          </w:divsChild>
        </w:div>
        <w:div w:id="1141580012">
          <w:marLeft w:val="0"/>
          <w:marRight w:val="0"/>
          <w:marTop w:val="0"/>
          <w:marBottom w:val="0"/>
          <w:divBdr>
            <w:top w:val="none" w:sz="0" w:space="0" w:color="auto"/>
            <w:left w:val="none" w:sz="0" w:space="0" w:color="auto"/>
            <w:bottom w:val="none" w:sz="0" w:space="0" w:color="auto"/>
            <w:right w:val="none" w:sz="0" w:space="0" w:color="auto"/>
          </w:divBdr>
          <w:divsChild>
            <w:div w:id="1135945305">
              <w:marLeft w:val="0"/>
              <w:marRight w:val="0"/>
              <w:marTop w:val="0"/>
              <w:marBottom w:val="0"/>
              <w:divBdr>
                <w:top w:val="none" w:sz="0" w:space="0" w:color="auto"/>
                <w:left w:val="none" w:sz="0" w:space="0" w:color="auto"/>
                <w:bottom w:val="none" w:sz="0" w:space="0" w:color="auto"/>
                <w:right w:val="none" w:sz="0" w:space="0" w:color="auto"/>
              </w:divBdr>
            </w:div>
          </w:divsChild>
        </w:div>
        <w:div w:id="1978299443">
          <w:marLeft w:val="0"/>
          <w:marRight w:val="0"/>
          <w:marTop w:val="0"/>
          <w:marBottom w:val="0"/>
          <w:divBdr>
            <w:top w:val="none" w:sz="0" w:space="0" w:color="auto"/>
            <w:left w:val="none" w:sz="0" w:space="0" w:color="auto"/>
            <w:bottom w:val="none" w:sz="0" w:space="0" w:color="auto"/>
            <w:right w:val="none" w:sz="0" w:space="0" w:color="auto"/>
          </w:divBdr>
          <w:divsChild>
            <w:div w:id="352388371">
              <w:marLeft w:val="0"/>
              <w:marRight w:val="0"/>
              <w:marTop w:val="0"/>
              <w:marBottom w:val="0"/>
              <w:divBdr>
                <w:top w:val="none" w:sz="0" w:space="0" w:color="auto"/>
                <w:left w:val="none" w:sz="0" w:space="0" w:color="auto"/>
                <w:bottom w:val="none" w:sz="0" w:space="0" w:color="auto"/>
                <w:right w:val="none" w:sz="0" w:space="0" w:color="auto"/>
              </w:divBdr>
            </w:div>
            <w:div w:id="1119452299">
              <w:marLeft w:val="0"/>
              <w:marRight w:val="0"/>
              <w:marTop w:val="0"/>
              <w:marBottom w:val="0"/>
              <w:divBdr>
                <w:top w:val="none" w:sz="0" w:space="0" w:color="auto"/>
                <w:left w:val="none" w:sz="0" w:space="0" w:color="auto"/>
                <w:bottom w:val="none" w:sz="0" w:space="0" w:color="auto"/>
                <w:right w:val="none" w:sz="0" w:space="0" w:color="auto"/>
              </w:divBdr>
            </w:div>
            <w:div w:id="535850609">
              <w:marLeft w:val="0"/>
              <w:marRight w:val="0"/>
              <w:marTop w:val="0"/>
              <w:marBottom w:val="0"/>
              <w:divBdr>
                <w:top w:val="none" w:sz="0" w:space="0" w:color="auto"/>
                <w:left w:val="none" w:sz="0" w:space="0" w:color="auto"/>
                <w:bottom w:val="none" w:sz="0" w:space="0" w:color="auto"/>
                <w:right w:val="none" w:sz="0" w:space="0" w:color="auto"/>
              </w:divBdr>
            </w:div>
            <w:div w:id="472870409">
              <w:marLeft w:val="0"/>
              <w:marRight w:val="0"/>
              <w:marTop w:val="0"/>
              <w:marBottom w:val="0"/>
              <w:divBdr>
                <w:top w:val="none" w:sz="0" w:space="0" w:color="auto"/>
                <w:left w:val="none" w:sz="0" w:space="0" w:color="auto"/>
                <w:bottom w:val="none" w:sz="0" w:space="0" w:color="auto"/>
                <w:right w:val="none" w:sz="0" w:space="0" w:color="auto"/>
              </w:divBdr>
            </w:div>
          </w:divsChild>
        </w:div>
        <w:div w:id="1270815594">
          <w:marLeft w:val="0"/>
          <w:marRight w:val="0"/>
          <w:marTop w:val="0"/>
          <w:marBottom w:val="0"/>
          <w:divBdr>
            <w:top w:val="none" w:sz="0" w:space="0" w:color="auto"/>
            <w:left w:val="none" w:sz="0" w:space="0" w:color="auto"/>
            <w:bottom w:val="none" w:sz="0" w:space="0" w:color="auto"/>
            <w:right w:val="none" w:sz="0" w:space="0" w:color="auto"/>
          </w:divBdr>
          <w:divsChild>
            <w:div w:id="1853110304">
              <w:marLeft w:val="0"/>
              <w:marRight w:val="0"/>
              <w:marTop w:val="0"/>
              <w:marBottom w:val="0"/>
              <w:divBdr>
                <w:top w:val="none" w:sz="0" w:space="0" w:color="auto"/>
                <w:left w:val="none" w:sz="0" w:space="0" w:color="auto"/>
                <w:bottom w:val="none" w:sz="0" w:space="0" w:color="auto"/>
                <w:right w:val="none" w:sz="0" w:space="0" w:color="auto"/>
              </w:divBdr>
            </w:div>
          </w:divsChild>
        </w:div>
        <w:div w:id="680163625">
          <w:marLeft w:val="0"/>
          <w:marRight w:val="0"/>
          <w:marTop w:val="0"/>
          <w:marBottom w:val="0"/>
          <w:divBdr>
            <w:top w:val="none" w:sz="0" w:space="0" w:color="auto"/>
            <w:left w:val="none" w:sz="0" w:space="0" w:color="auto"/>
            <w:bottom w:val="none" w:sz="0" w:space="0" w:color="auto"/>
            <w:right w:val="none" w:sz="0" w:space="0" w:color="auto"/>
          </w:divBdr>
          <w:divsChild>
            <w:div w:id="1222592711">
              <w:marLeft w:val="0"/>
              <w:marRight w:val="0"/>
              <w:marTop w:val="0"/>
              <w:marBottom w:val="0"/>
              <w:divBdr>
                <w:top w:val="none" w:sz="0" w:space="0" w:color="auto"/>
                <w:left w:val="none" w:sz="0" w:space="0" w:color="auto"/>
                <w:bottom w:val="none" w:sz="0" w:space="0" w:color="auto"/>
                <w:right w:val="none" w:sz="0" w:space="0" w:color="auto"/>
              </w:divBdr>
            </w:div>
          </w:divsChild>
        </w:div>
        <w:div w:id="1427967295">
          <w:marLeft w:val="0"/>
          <w:marRight w:val="0"/>
          <w:marTop w:val="0"/>
          <w:marBottom w:val="0"/>
          <w:divBdr>
            <w:top w:val="none" w:sz="0" w:space="0" w:color="auto"/>
            <w:left w:val="none" w:sz="0" w:space="0" w:color="auto"/>
            <w:bottom w:val="none" w:sz="0" w:space="0" w:color="auto"/>
            <w:right w:val="none" w:sz="0" w:space="0" w:color="auto"/>
          </w:divBdr>
          <w:divsChild>
            <w:div w:id="1385837855">
              <w:marLeft w:val="0"/>
              <w:marRight w:val="0"/>
              <w:marTop w:val="0"/>
              <w:marBottom w:val="0"/>
              <w:divBdr>
                <w:top w:val="none" w:sz="0" w:space="0" w:color="auto"/>
                <w:left w:val="none" w:sz="0" w:space="0" w:color="auto"/>
                <w:bottom w:val="none" w:sz="0" w:space="0" w:color="auto"/>
                <w:right w:val="none" w:sz="0" w:space="0" w:color="auto"/>
              </w:divBdr>
            </w:div>
            <w:div w:id="280495013">
              <w:marLeft w:val="0"/>
              <w:marRight w:val="0"/>
              <w:marTop w:val="0"/>
              <w:marBottom w:val="0"/>
              <w:divBdr>
                <w:top w:val="none" w:sz="0" w:space="0" w:color="auto"/>
                <w:left w:val="none" w:sz="0" w:space="0" w:color="auto"/>
                <w:bottom w:val="none" w:sz="0" w:space="0" w:color="auto"/>
                <w:right w:val="none" w:sz="0" w:space="0" w:color="auto"/>
              </w:divBdr>
            </w:div>
          </w:divsChild>
        </w:div>
        <w:div w:id="231433579">
          <w:marLeft w:val="0"/>
          <w:marRight w:val="0"/>
          <w:marTop w:val="0"/>
          <w:marBottom w:val="0"/>
          <w:divBdr>
            <w:top w:val="none" w:sz="0" w:space="0" w:color="auto"/>
            <w:left w:val="none" w:sz="0" w:space="0" w:color="auto"/>
            <w:bottom w:val="none" w:sz="0" w:space="0" w:color="auto"/>
            <w:right w:val="none" w:sz="0" w:space="0" w:color="auto"/>
          </w:divBdr>
          <w:divsChild>
            <w:div w:id="733964823">
              <w:marLeft w:val="0"/>
              <w:marRight w:val="0"/>
              <w:marTop w:val="0"/>
              <w:marBottom w:val="0"/>
              <w:divBdr>
                <w:top w:val="none" w:sz="0" w:space="0" w:color="auto"/>
                <w:left w:val="none" w:sz="0" w:space="0" w:color="auto"/>
                <w:bottom w:val="none" w:sz="0" w:space="0" w:color="auto"/>
                <w:right w:val="none" w:sz="0" w:space="0" w:color="auto"/>
              </w:divBdr>
            </w:div>
            <w:div w:id="697657348">
              <w:marLeft w:val="0"/>
              <w:marRight w:val="0"/>
              <w:marTop w:val="0"/>
              <w:marBottom w:val="0"/>
              <w:divBdr>
                <w:top w:val="none" w:sz="0" w:space="0" w:color="auto"/>
                <w:left w:val="none" w:sz="0" w:space="0" w:color="auto"/>
                <w:bottom w:val="none" w:sz="0" w:space="0" w:color="auto"/>
                <w:right w:val="none" w:sz="0" w:space="0" w:color="auto"/>
              </w:divBdr>
            </w:div>
          </w:divsChild>
        </w:div>
        <w:div w:id="1280257374">
          <w:marLeft w:val="0"/>
          <w:marRight w:val="0"/>
          <w:marTop w:val="0"/>
          <w:marBottom w:val="0"/>
          <w:divBdr>
            <w:top w:val="none" w:sz="0" w:space="0" w:color="auto"/>
            <w:left w:val="none" w:sz="0" w:space="0" w:color="auto"/>
            <w:bottom w:val="none" w:sz="0" w:space="0" w:color="auto"/>
            <w:right w:val="none" w:sz="0" w:space="0" w:color="auto"/>
          </w:divBdr>
          <w:divsChild>
            <w:div w:id="1450467558">
              <w:marLeft w:val="0"/>
              <w:marRight w:val="0"/>
              <w:marTop w:val="0"/>
              <w:marBottom w:val="0"/>
              <w:divBdr>
                <w:top w:val="none" w:sz="0" w:space="0" w:color="auto"/>
                <w:left w:val="none" w:sz="0" w:space="0" w:color="auto"/>
                <w:bottom w:val="none" w:sz="0" w:space="0" w:color="auto"/>
                <w:right w:val="none" w:sz="0" w:space="0" w:color="auto"/>
              </w:divBdr>
            </w:div>
            <w:div w:id="65684743">
              <w:marLeft w:val="0"/>
              <w:marRight w:val="0"/>
              <w:marTop w:val="0"/>
              <w:marBottom w:val="0"/>
              <w:divBdr>
                <w:top w:val="none" w:sz="0" w:space="0" w:color="auto"/>
                <w:left w:val="none" w:sz="0" w:space="0" w:color="auto"/>
                <w:bottom w:val="none" w:sz="0" w:space="0" w:color="auto"/>
                <w:right w:val="none" w:sz="0" w:space="0" w:color="auto"/>
              </w:divBdr>
            </w:div>
          </w:divsChild>
        </w:div>
        <w:div w:id="942691105">
          <w:marLeft w:val="0"/>
          <w:marRight w:val="0"/>
          <w:marTop w:val="0"/>
          <w:marBottom w:val="0"/>
          <w:divBdr>
            <w:top w:val="none" w:sz="0" w:space="0" w:color="auto"/>
            <w:left w:val="none" w:sz="0" w:space="0" w:color="auto"/>
            <w:bottom w:val="none" w:sz="0" w:space="0" w:color="auto"/>
            <w:right w:val="none" w:sz="0" w:space="0" w:color="auto"/>
          </w:divBdr>
          <w:divsChild>
            <w:div w:id="2136409797">
              <w:marLeft w:val="0"/>
              <w:marRight w:val="0"/>
              <w:marTop w:val="0"/>
              <w:marBottom w:val="0"/>
              <w:divBdr>
                <w:top w:val="none" w:sz="0" w:space="0" w:color="auto"/>
                <w:left w:val="none" w:sz="0" w:space="0" w:color="auto"/>
                <w:bottom w:val="none" w:sz="0" w:space="0" w:color="auto"/>
                <w:right w:val="none" w:sz="0" w:space="0" w:color="auto"/>
              </w:divBdr>
            </w:div>
          </w:divsChild>
        </w:div>
        <w:div w:id="975723434">
          <w:marLeft w:val="0"/>
          <w:marRight w:val="0"/>
          <w:marTop w:val="0"/>
          <w:marBottom w:val="0"/>
          <w:divBdr>
            <w:top w:val="none" w:sz="0" w:space="0" w:color="auto"/>
            <w:left w:val="none" w:sz="0" w:space="0" w:color="auto"/>
            <w:bottom w:val="none" w:sz="0" w:space="0" w:color="auto"/>
            <w:right w:val="none" w:sz="0" w:space="0" w:color="auto"/>
          </w:divBdr>
          <w:divsChild>
            <w:div w:id="988628483">
              <w:marLeft w:val="0"/>
              <w:marRight w:val="0"/>
              <w:marTop w:val="0"/>
              <w:marBottom w:val="0"/>
              <w:divBdr>
                <w:top w:val="none" w:sz="0" w:space="0" w:color="auto"/>
                <w:left w:val="none" w:sz="0" w:space="0" w:color="auto"/>
                <w:bottom w:val="none" w:sz="0" w:space="0" w:color="auto"/>
                <w:right w:val="none" w:sz="0" w:space="0" w:color="auto"/>
              </w:divBdr>
            </w:div>
            <w:div w:id="253440162">
              <w:marLeft w:val="0"/>
              <w:marRight w:val="0"/>
              <w:marTop w:val="0"/>
              <w:marBottom w:val="0"/>
              <w:divBdr>
                <w:top w:val="none" w:sz="0" w:space="0" w:color="auto"/>
                <w:left w:val="none" w:sz="0" w:space="0" w:color="auto"/>
                <w:bottom w:val="none" w:sz="0" w:space="0" w:color="auto"/>
                <w:right w:val="none" w:sz="0" w:space="0" w:color="auto"/>
              </w:divBdr>
            </w:div>
          </w:divsChild>
        </w:div>
        <w:div w:id="1200879">
          <w:marLeft w:val="0"/>
          <w:marRight w:val="0"/>
          <w:marTop w:val="0"/>
          <w:marBottom w:val="0"/>
          <w:divBdr>
            <w:top w:val="none" w:sz="0" w:space="0" w:color="auto"/>
            <w:left w:val="none" w:sz="0" w:space="0" w:color="auto"/>
            <w:bottom w:val="none" w:sz="0" w:space="0" w:color="auto"/>
            <w:right w:val="none" w:sz="0" w:space="0" w:color="auto"/>
          </w:divBdr>
          <w:divsChild>
            <w:div w:id="616915310">
              <w:marLeft w:val="0"/>
              <w:marRight w:val="0"/>
              <w:marTop w:val="0"/>
              <w:marBottom w:val="0"/>
              <w:divBdr>
                <w:top w:val="none" w:sz="0" w:space="0" w:color="auto"/>
                <w:left w:val="none" w:sz="0" w:space="0" w:color="auto"/>
                <w:bottom w:val="none" w:sz="0" w:space="0" w:color="auto"/>
                <w:right w:val="none" w:sz="0" w:space="0" w:color="auto"/>
              </w:divBdr>
            </w:div>
            <w:div w:id="1410620499">
              <w:marLeft w:val="0"/>
              <w:marRight w:val="0"/>
              <w:marTop w:val="0"/>
              <w:marBottom w:val="0"/>
              <w:divBdr>
                <w:top w:val="none" w:sz="0" w:space="0" w:color="auto"/>
                <w:left w:val="none" w:sz="0" w:space="0" w:color="auto"/>
                <w:bottom w:val="none" w:sz="0" w:space="0" w:color="auto"/>
                <w:right w:val="none" w:sz="0" w:space="0" w:color="auto"/>
              </w:divBdr>
            </w:div>
          </w:divsChild>
        </w:div>
        <w:div w:id="621154278">
          <w:marLeft w:val="0"/>
          <w:marRight w:val="0"/>
          <w:marTop w:val="0"/>
          <w:marBottom w:val="0"/>
          <w:divBdr>
            <w:top w:val="none" w:sz="0" w:space="0" w:color="auto"/>
            <w:left w:val="none" w:sz="0" w:space="0" w:color="auto"/>
            <w:bottom w:val="none" w:sz="0" w:space="0" w:color="auto"/>
            <w:right w:val="none" w:sz="0" w:space="0" w:color="auto"/>
          </w:divBdr>
          <w:divsChild>
            <w:div w:id="815758843">
              <w:marLeft w:val="0"/>
              <w:marRight w:val="0"/>
              <w:marTop w:val="0"/>
              <w:marBottom w:val="0"/>
              <w:divBdr>
                <w:top w:val="none" w:sz="0" w:space="0" w:color="auto"/>
                <w:left w:val="none" w:sz="0" w:space="0" w:color="auto"/>
                <w:bottom w:val="none" w:sz="0" w:space="0" w:color="auto"/>
                <w:right w:val="none" w:sz="0" w:space="0" w:color="auto"/>
              </w:divBdr>
            </w:div>
            <w:div w:id="1186601935">
              <w:marLeft w:val="0"/>
              <w:marRight w:val="0"/>
              <w:marTop w:val="0"/>
              <w:marBottom w:val="0"/>
              <w:divBdr>
                <w:top w:val="none" w:sz="0" w:space="0" w:color="auto"/>
                <w:left w:val="none" w:sz="0" w:space="0" w:color="auto"/>
                <w:bottom w:val="none" w:sz="0" w:space="0" w:color="auto"/>
                <w:right w:val="none" w:sz="0" w:space="0" w:color="auto"/>
              </w:divBdr>
            </w:div>
            <w:div w:id="1517110151">
              <w:marLeft w:val="0"/>
              <w:marRight w:val="0"/>
              <w:marTop w:val="0"/>
              <w:marBottom w:val="0"/>
              <w:divBdr>
                <w:top w:val="none" w:sz="0" w:space="0" w:color="auto"/>
                <w:left w:val="none" w:sz="0" w:space="0" w:color="auto"/>
                <w:bottom w:val="none" w:sz="0" w:space="0" w:color="auto"/>
                <w:right w:val="none" w:sz="0" w:space="0" w:color="auto"/>
              </w:divBdr>
            </w:div>
          </w:divsChild>
        </w:div>
        <w:div w:id="42100383">
          <w:marLeft w:val="0"/>
          <w:marRight w:val="0"/>
          <w:marTop w:val="0"/>
          <w:marBottom w:val="0"/>
          <w:divBdr>
            <w:top w:val="none" w:sz="0" w:space="0" w:color="auto"/>
            <w:left w:val="none" w:sz="0" w:space="0" w:color="auto"/>
            <w:bottom w:val="none" w:sz="0" w:space="0" w:color="auto"/>
            <w:right w:val="none" w:sz="0" w:space="0" w:color="auto"/>
          </w:divBdr>
          <w:divsChild>
            <w:div w:id="1797094799">
              <w:marLeft w:val="0"/>
              <w:marRight w:val="0"/>
              <w:marTop w:val="0"/>
              <w:marBottom w:val="0"/>
              <w:divBdr>
                <w:top w:val="none" w:sz="0" w:space="0" w:color="auto"/>
                <w:left w:val="none" w:sz="0" w:space="0" w:color="auto"/>
                <w:bottom w:val="none" w:sz="0" w:space="0" w:color="auto"/>
                <w:right w:val="none" w:sz="0" w:space="0" w:color="auto"/>
              </w:divBdr>
            </w:div>
            <w:div w:id="2076467907">
              <w:marLeft w:val="0"/>
              <w:marRight w:val="0"/>
              <w:marTop w:val="0"/>
              <w:marBottom w:val="0"/>
              <w:divBdr>
                <w:top w:val="none" w:sz="0" w:space="0" w:color="auto"/>
                <w:left w:val="none" w:sz="0" w:space="0" w:color="auto"/>
                <w:bottom w:val="none" w:sz="0" w:space="0" w:color="auto"/>
                <w:right w:val="none" w:sz="0" w:space="0" w:color="auto"/>
              </w:divBdr>
            </w:div>
          </w:divsChild>
        </w:div>
        <w:div w:id="984698872">
          <w:marLeft w:val="0"/>
          <w:marRight w:val="0"/>
          <w:marTop w:val="0"/>
          <w:marBottom w:val="0"/>
          <w:divBdr>
            <w:top w:val="none" w:sz="0" w:space="0" w:color="auto"/>
            <w:left w:val="none" w:sz="0" w:space="0" w:color="auto"/>
            <w:bottom w:val="none" w:sz="0" w:space="0" w:color="auto"/>
            <w:right w:val="none" w:sz="0" w:space="0" w:color="auto"/>
          </w:divBdr>
          <w:divsChild>
            <w:div w:id="142355463">
              <w:marLeft w:val="0"/>
              <w:marRight w:val="0"/>
              <w:marTop w:val="0"/>
              <w:marBottom w:val="0"/>
              <w:divBdr>
                <w:top w:val="none" w:sz="0" w:space="0" w:color="auto"/>
                <w:left w:val="none" w:sz="0" w:space="0" w:color="auto"/>
                <w:bottom w:val="none" w:sz="0" w:space="0" w:color="auto"/>
                <w:right w:val="none" w:sz="0" w:space="0" w:color="auto"/>
              </w:divBdr>
            </w:div>
            <w:div w:id="456948102">
              <w:marLeft w:val="0"/>
              <w:marRight w:val="0"/>
              <w:marTop w:val="0"/>
              <w:marBottom w:val="0"/>
              <w:divBdr>
                <w:top w:val="none" w:sz="0" w:space="0" w:color="auto"/>
                <w:left w:val="none" w:sz="0" w:space="0" w:color="auto"/>
                <w:bottom w:val="none" w:sz="0" w:space="0" w:color="auto"/>
                <w:right w:val="none" w:sz="0" w:space="0" w:color="auto"/>
              </w:divBdr>
            </w:div>
          </w:divsChild>
        </w:div>
        <w:div w:id="1098064435">
          <w:marLeft w:val="0"/>
          <w:marRight w:val="0"/>
          <w:marTop w:val="0"/>
          <w:marBottom w:val="0"/>
          <w:divBdr>
            <w:top w:val="none" w:sz="0" w:space="0" w:color="auto"/>
            <w:left w:val="none" w:sz="0" w:space="0" w:color="auto"/>
            <w:bottom w:val="none" w:sz="0" w:space="0" w:color="auto"/>
            <w:right w:val="none" w:sz="0" w:space="0" w:color="auto"/>
          </w:divBdr>
          <w:divsChild>
            <w:div w:id="1793403484">
              <w:marLeft w:val="0"/>
              <w:marRight w:val="0"/>
              <w:marTop w:val="0"/>
              <w:marBottom w:val="0"/>
              <w:divBdr>
                <w:top w:val="none" w:sz="0" w:space="0" w:color="auto"/>
                <w:left w:val="none" w:sz="0" w:space="0" w:color="auto"/>
                <w:bottom w:val="none" w:sz="0" w:space="0" w:color="auto"/>
                <w:right w:val="none" w:sz="0" w:space="0" w:color="auto"/>
              </w:divBdr>
            </w:div>
            <w:div w:id="715741926">
              <w:marLeft w:val="0"/>
              <w:marRight w:val="0"/>
              <w:marTop w:val="0"/>
              <w:marBottom w:val="0"/>
              <w:divBdr>
                <w:top w:val="none" w:sz="0" w:space="0" w:color="auto"/>
                <w:left w:val="none" w:sz="0" w:space="0" w:color="auto"/>
                <w:bottom w:val="none" w:sz="0" w:space="0" w:color="auto"/>
                <w:right w:val="none" w:sz="0" w:space="0" w:color="auto"/>
              </w:divBdr>
            </w:div>
            <w:div w:id="1592351037">
              <w:marLeft w:val="0"/>
              <w:marRight w:val="0"/>
              <w:marTop w:val="0"/>
              <w:marBottom w:val="0"/>
              <w:divBdr>
                <w:top w:val="none" w:sz="0" w:space="0" w:color="auto"/>
                <w:left w:val="none" w:sz="0" w:space="0" w:color="auto"/>
                <w:bottom w:val="none" w:sz="0" w:space="0" w:color="auto"/>
                <w:right w:val="none" w:sz="0" w:space="0" w:color="auto"/>
              </w:divBdr>
            </w:div>
            <w:div w:id="153375438">
              <w:marLeft w:val="0"/>
              <w:marRight w:val="0"/>
              <w:marTop w:val="0"/>
              <w:marBottom w:val="0"/>
              <w:divBdr>
                <w:top w:val="none" w:sz="0" w:space="0" w:color="auto"/>
                <w:left w:val="none" w:sz="0" w:space="0" w:color="auto"/>
                <w:bottom w:val="none" w:sz="0" w:space="0" w:color="auto"/>
                <w:right w:val="none" w:sz="0" w:space="0" w:color="auto"/>
              </w:divBdr>
            </w:div>
            <w:div w:id="1279409565">
              <w:marLeft w:val="0"/>
              <w:marRight w:val="0"/>
              <w:marTop w:val="0"/>
              <w:marBottom w:val="0"/>
              <w:divBdr>
                <w:top w:val="none" w:sz="0" w:space="0" w:color="auto"/>
                <w:left w:val="none" w:sz="0" w:space="0" w:color="auto"/>
                <w:bottom w:val="none" w:sz="0" w:space="0" w:color="auto"/>
                <w:right w:val="none" w:sz="0" w:space="0" w:color="auto"/>
              </w:divBdr>
            </w:div>
          </w:divsChild>
        </w:div>
        <w:div w:id="1793093493">
          <w:marLeft w:val="0"/>
          <w:marRight w:val="0"/>
          <w:marTop w:val="0"/>
          <w:marBottom w:val="0"/>
          <w:divBdr>
            <w:top w:val="none" w:sz="0" w:space="0" w:color="auto"/>
            <w:left w:val="none" w:sz="0" w:space="0" w:color="auto"/>
            <w:bottom w:val="none" w:sz="0" w:space="0" w:color="auto"/>
            <w:right w:val="none" w:sz="0" w:space="0" w:color="auto"/>
          </w:divBdr>
          <w:divsChild>
            <w:div w:id="304969663">
              <w:marLeft w:val="0"/>
              <w:marRight w:val="0"/>
              <w:marTop w:val="0"/>
              <w:marBottom w:val="0"/>
              <w:divBdr>
                <w:top w:val="none" w:sz="0" w:space="0" w:color="auto"/>
                <w:left w:val="none" w:sz="0" w:space="0" w:color="auto"/>
                <w:bottom w:val="none" w:sz="0" w:space="0" w:color="auto"/>
                <w:right w:val="none" w:sz="0" w:space="0" w:color="auto"/>
              </w:divBdr>
            </w:div>
            <w:div w:id="117844097">
              <w:marLeft w:val="0"/>
              <w:marRight w:val="0"/>
              <w:marTop w:val="0"/>
              <w:marBottom w:val="0"/>
              <w:divBdr>
                <w:top w:val="none" w:sz="0" w:space="0" w:color="auto"/>
                <w:left w:val="none" w:sz="0" w:space="0" w:color="auto"/>
                <w:bottom w:val="none" w:sz="0" w:space="0" w:color="auto"/>
                <w:right w:val="none" w:sz="0" w:space="0" w:color="auto"/>
              </w:divBdr>
            </w:div>
          </w:divsChild>
        </w:div>
        <w:div w:id="893353560">
          <w:marLeft w:val="0"/>
          <w:marRight w:val="0"/>
          <w:marTop w:val="0"/>
          <w:marBottom w:val="0"/>
          <w:divBdr>
            <w:top w:val="none" w:sz="0" w:space="0" w:color="auto"/>
            <w:left w:val="none" w:sz="0" w:space="0" w:color="auto"/>
            <w:bottom w:val="none" w:sz="0" w:space="0" w:color="auto"/>
            <w:right w:val="none" w:sz="0" w:space="0" w:color="auto"/>
          </w:divBdr>
          <w:divsChild>
            <w:div w:id="1946766426">
              <w:marLeft w:val="0"/>
              <w:marRight w:val="0"/>
              <w:marTop w:val="0"/>
              <w:marBottom w:val="0"/>
              <w:divBdr>
                <w:top w:val="none" w:sz="0" w:space="0" w:color="auto"/>
                <w:left w:val="none" w:sz="0" w:space="0" w:color="auto"/>
                <w:bottom w:val="none" w:sz="0" w:space="0" w:color="auto"/>
                <w:right w:val="none" w:sz="0" w:space="0" w:color="auto"/>
              </w:divBdr>
            </w:div>
          </w:divsChild>
        </w:div>
        <w:div w:id="1630353112">
          <w:marLeft w:val="0"/>
          <w:marRight w:val="0"/>
          <w:marTop w:val="0"/>
          <w:marBottom w:val="0"/>
          <w:divBdr>
            <w:top w:val="none" w:sz="0" w:space="0" w:color="auto"/>
            <w:left w:val="none" w:sz="0" w:space="0" w:color="auto"/>
            <w:bottom w:val="none" w:sz="0" w:space="0" w:color="auto"/>
            <w:right w:val="none" w:sz="0" w:space="0" w:color="auto"/>
          </w:divBdr>
          <w:divsChild>
            <w:div w:id="354894038">
              <w:marLeft w:val="0"/>
              <w:marRight w:val="0"/>
              <w:marTop w:val="0"/>
              <w:marBottom w:val="0"/>
              <w:divBdr>
                <w:top w:val="none" w:sz="0" w:space="0" w:color="auto"/>
                <w:left w:val="none" w:sz="0" w:space="0" w:color="auto"/>
                <w:bottom w:val="none" w:sz="0" w:space="0" w:color="auto"/>
                <w:right w:val="none" w:sz="0" w:space="0" w:color="auto"/>
              </w:divBdr>
            </w:div>
            <w:div w:id="1666087633">
              <w:marLeft w:val="0"/>
              <w:marRight w:val="0"/>
              <w:marTop w:val="0"/>
              <w:marBottom w:val="0"/>
              <w:divBdr>
                <w:top w:val="none" w:sz="0" w:space="0" w:color="auto"/>
                <w:left w:val="none" w:sz="0" w:space="0" w:color="auto"/>
                <w:bottom w:val="none" w:sz="0" w:space="0" w:color="auto"/>
                <w:right w:val="none" w:sz="0" w:space="0" w:color="auto"/>
              </w:divBdr>
            </w:div>
          </w:divsChild>
        </w:div>
        <w:div w:id="127020272">
          <w:marLeft w:val="0"/>
          <w:marRight w:val="0"/>
          <w:marTop w:val="0"/>
          <w:marBottom w:val="0"/>
          <w:divBdr>
            <w:top w:val="none" w:sz="0" w:space="0" w:color="auto"/>
            <w:left w:val="none" w:sz="0" w:space="0" w:color="auto"/>
            <w:bottom w:val="none" w:sz="0" w:space="0" w:color="auto"/>
            <w:right w:val="none" w:sz="0" w:space="0" w:color="auto"/>
          </w:divBdr>
          <w:divsChild>
            <w:div w:id="516626847">
              <w:marLeft w:val="0"/>
              <w:marRight w:val="0"/>
              <w:marTop w:val="0"/>
              <w:marBottom w:val="0"/>
              <w:divBdr>
                <w:top w:val="none" w:sz="0" w:space="0" w:color="auto"/>
                <w:left w:val="none" w:sz="0" w:space="0" w:color="auto"/>
                <w:bottom w:val="none" w:sz="0" w:space="0" w:color="auto"/>
                <w:right w:val="none" w:sz="0" w:space="0" w:color="auto"/>
              </w:divBdr>
            </w:div>
            <w:div w:id="1836801794">
              <w:marLeft w:val="0"/>
              <w:marRight w:val="0"/>
              <w:marTop w:val="0"/>
              <w:marBottom w:val="0"/>
              <w:divBdr>
                <w:top w:val="none" w:sz="0" w:space="0" w:color="auto"/>
                <w:left w:val="none" w:sz="0" w:space="0" w:color="auto"/>
                <w:bottom w:val="none" w:sz="0" w:space="0" w:color="auto"/>
                <w:right w:val="none" w:sz="0" w:space="0" w:color="auto"/>
              </w:divBdr>
            </w:div>
            <w:div w:id="1657106176">
              <w:marLeft w:val="0"/>
              <w:marRight w:val="0"/>
              <w:marTop w:val="0"/>
              <w:marBottom w:val="0"/>
              <w:divBdr>
                <w:top w:val="none" w:sz="0" w:space="0" w:color="auto"/>
                <w:left w:val="none" w:sz="0" w:space="0" w:color="auto"/>
                <w:bottom w:val="none" w:sz="0" w:space="0" w:color="auto"/>
                <w:right w:val="none" w:sz="0" w:space="0" w:color="auto"/>
              </w:divBdr>
            </w:div>
            <w:div w:id="50544614">
              <w:marLeft w:val="0"/>
              <w:marRight w:val="0"/>
              <w:marTop w:val="0"/>
              <w:marBottom w:val="0"/>
              <w:divBdr>
                <w:top w:val="none" w:sz="0" w:space="0" w:color="auto"/>
                <w:left w:val="none" w:sz="0" w:space="0" w:color="auto"/>
                <w:bottom w:val="none" w:sz="0" w:space="0" w:color="auto"/>
                <w:right w:val="none" w:sz="0" w:space="0" w:color="auto"/>
              </w:divBdr>
            </w:div>
          </w:divsChild>
        </w:div>
        <w:div w:id="866410919">
          <w:marLeft w:val="0"/>
          <w:marRight w:val="0"/>
          <w:marTop w:val="0"/>
          <w:marBottom w:val="0"/>
          <w:divBdr>
            <w:top w:val="none" w:sz="0" w:space="0" w:color="auto"/>
            <w:left w:val="none" w:sz="0" w:space="0" w:color="auto"/>
            <w:bottom w:val="none" w:sz="0" w:space="0" w:color="auto"/>
            <w:right w:val="none" w:sz="0" w:space="0" w:color="auto"/>
          </w:divBdr>
          <w:divsChild>
            <w:div w:id="253326505">
              <w:marLeft w:val="0"/>
              <w:marRight w:val="0"/>
              <w:marTop w:val="0"/>
              <w:marBottom w:val="0"/>
              <w:divBdr>
                <w:top w:val="none" w:sz="0" w:space="0" w:color="auto"/>
                <w:left w:val="none" w:sz="0" w:space="0" w:color="auto"/>
                <w:bottom w:val="none" w:sz="0" w:space="0" w:color="auto"/>
                <w:right w:val="none" w:sz="0" w:space="0" w:color="auto"/>
              </w:divBdr>
            </w:div>
          </w:divsChild>
        </w:div>
        <w:div w:id="1612325754">
          <w:marLeft w:val="0"/>
          <w:marRight w:val="0"/>
          <w:marTop w:val="0"/>
          <w:marBottom w:val="0"/>
          <w:divBdr>
            <w:top w:val="none" w:sz="0" w:space="0" w:color="auto"/>
            <w:left w:val="none" w:sz="0" w:space="0" w:color="auto"/>
            <w:bottom w:val="none" w:sz="0" w:space="0" w:color="auto"/>
            <w:right w:val="none" w:sz="0" w:space="0" w:color="auto"/>
          </w:divBdr>
          <w:divsChild>
            <w:div w:id="1990789276">
              <w:marLeft w:val="0"/>
              <w:marRight w:val="0"/>
              <w:marTop w:val="0"/>
              <w:marBottom w:val="0"/>
              <w:divBdr>
                <w:top w:val="none" w:sz="0" w:space="0" w:color="auto"/>
                <w:left w:val="none" w:sz="0" w:space="0" w:color="auto"/>
                <w:bottom w:val="none" w:sz="0" w:space="0" w:color="auto"/>
                <w:right w:val="none" w:sz="0" w:space="0" w:color="auto"/>
              </w:divBdr>
            </w:div>
          </w:divsChild>
        </w:div>
        <w:div w:id="1321345517">
          <w:marLeft w:val="0"/>
          <w:marRight w:val="0"/>
          <w:marTop w:val="0"/>
          <w:marBottom w:val="0"/>
          <w:divBdr>
            <w:top w:val="none" w:sz="0" w:space="0" w:color="auto"/>
            <w:left w:val="none" w:sz="0" w:space="0" w:color="auto"/>
            <w:bottom w:val="none" w:sz="0" w:space="0" w:color="auto"/>
            <w:right w:val="none" w:sz="0" w:space="0" w:color="auto"/>
          </w:divBdr>
          <w:divsChild>
            <w:div w:id="343947300">
              <w:marLeft w:val="0"/>
              <w:marRight w:val="0"/>
              <w:marTop w:val="0"/>
              <w:marBottom w:val="0"/>
              <w:divBdr>
                <w:top w:val="none" w:sz="0" w:space="0" w:color="auto"/>
                <w:left w:val="none" w:sz="0" w:space="0" w:color="auto"/>
                <w:bottom w:val="none" w:sz="0" w:space="0" w:color="auto"/>
                <w:right w:val="none" w:sz="0" w:space="0" w:color="auto"/>
              </w:divBdr>
            </w:div>
            <w:div w:id="1393383630">
              <w:marLeft w:val="0"/>
              <w:marRight w:val="0"/>
              <w:marTop w:val="0"/>
              <w:marBottom w:val="0"/>
              <w:divBdr>
                <w:top w:val="none" w:sz="0" w:space="0" w:color="auto"/>
                <w:left w:val="none" w:sz="0" w:space="0" w:color="auto"/>
                <w:bottom w:val="none" w:sz="0" w:space="0" w:color="auto"/>
                <w:right w:val="none" w:sz="0" w:space="0" w:color="auto"/>
              </w:divBdr>
            </w:div>
            <w:div w:id="107970019">
              <w:marLeft w:val="0"/>
              <w:marRight w:val="0"/>
              <w:marTop w:val="0"/>
              <w:marBottom w:val="0"/>
              <w:divBdr>
                <w:top w:val="none" w:sz="0" w:space="0" w:color="auto"/>
                <w:left w:val="none" w:sz="0" w:space="0" w:color="auto"/>
                <w:bottom w:val="none" w:sz="0" w:space="0" w:color="auto"/>
                <w:right w:val="none" w:sz="0" w:space="0" w:color="auto"/>
              </w:divBdr>
            </w:div>
            <w:div w:id="493372820">
              <w:marLeft w:val="0"/>
              <w:marRight w:val="0"/>
              <w:marTop w:val="0"/>
              <w:marBottom w:val="0"/>
              <w:divBdr>
                <w:top w:val="none" w:sz="0" w:space="0" w:color="auto"/>
                <w:left w:val="none" w:sz="0" w:space="0" w:color="auto"/>
                <w:bottom w:val="none" w:sz="0" w:space="0" w:color="auto"/>
                <w:right w:val="none" w:sz="0" w:space="0" w:color="auto"/>
              </w:divBdr>
            </w:div>
          </w:divsChild>
        </w:div>
        <w:div w:id="1054308932">
          <w:marLeft w:val="0"/>
          <w:marRight w:val="0"/>
          <w:marTop w:val="0"/>
          <w:marBottom w:val="0"/>
          <w:divBdr>
            <w:top w:val="none" w:sz="0" w:space="0" w:color="auto"/>
            <w:left w:val="none" w:sz="0" w:space="0" w:color="auto"/>
            <w:bottom w:val="none" w:sz="0" w:space="0" w:color="auto"/>
            <w:right w:val="none" w:sz="0" w:space="0" w:color="auto"/>
          </w:divBdr>
          <w:divsChild>
            <w:div w:id="416247301">
              <w:marLeft w:val="0"/>
              <w:marRight w:val="0"/>
              <w:marTop w:val="0"/>
              <w:marBottom w:val="0"/>
              <w:divBdr>
                <w:top w:val="none" w:sz="0" w:space="0" w:color="auto"/>
                <w:left w:val="none" w:sz="0" w:space="0" w:color="auto"/>
                <w:bottom w:val="none" w:sz="0" w:space="0" w:color="auto"/>
                <w:right w:val="none" w:sz="0" w:space="0" w:color="auto"/>
              </w:divBdr>
            </w:div>
            <w:div w:id="1668435952">
              <w:marLeft w:val="0"/>
              <w:marRight w:val="0"/>
              <w:marTop w:val="0"/>
              <w:marBottom w:val="0"/>
              <w:divBdr>
                <w:top w:val="none" w:sz="0" w:space="0" w:color="auto"/>
                <w:left w:val="none" w:sz="0" w:space="0" w:color="auto"/>
                <w:bottom w:val="none" w:sz="0" w:space="0" w:color="auto"/>
                <w:right w:val="none" w:sz="0" w:space="0" w:color="auto"/>
              </w:divBdr>
            </w:div>
          </w:divsChild>
        </w:div>
        <w:div w:id="1994140362">
          <w:marLeft w:val="0"/>
          <w:marRight w:val="0"/>
          <w:marTop w:val="0"/>
          <w:marBottom w:val="0"/>
          <w:divBdr>
            <w:top w:val="none" w:sz="0" w:space="0" w:color="auto"/>
            <w:left w:val="none" w:sz="0" w:space="0" w:color="auto"/>
            <w:bottom w:val="none" w:sz="0" w:space="0" w:color="auto"/>
            <w:right w:val="none" w:sz="0" w:space="0" w:color="auto"/>
          </w:divBdr>
          <w:divsChild>
            <w:div w:id="1096711464">
              <w:marLeft w:val="0"/>
              <w:marRight w:val="0"/>
              <w:marTop w:val="0"/>
              <w:marBottom w:val="0"/>
              <w:divBdr>
                <w:top w:val="none" w:sz="0" w:space="0" w:color="auto"/>
                <w:left w:val="none" w:sz="0" w:space="0" w:color="auto"/>
                <w:bottom w:val="none" w:sz="0" w:space="0" w:color="auto"/>
                <w:right w:val="none" w:sz="0" w:space="0" w:color="auto"/>
              </w:divBdr>
            </w:div>
            <w:div w:id="671303084">
              <w:marLeft w:val="0"/>
              <w:marRight w:val="0"/>
              <w:marTop w:val="0"/>
              <w:marBottom w:val="0"/>
              <w:divBdr>
                <w:top w:val="none" w:sz="0" w:space="0" w:color="auto"/>
                <w:left w:val="none" w:sz="0" w:space="0" w:color="auto"/>
                <w:bottom w:val="none" w:sz="0" w:space="0" w:color="auto"/>
                <w:right w:val="none" w:sz="0" w:space="0" w:color="auto"/>
              </w:divBdr>
            </w:div>
          </w:divsChild>
        </w:div>
        <w:div w:id="353575683">
          <w:marLeft w:val="0"/>
          <w:marRight w:val="0"/>
          <w:marTop w:val="0"/>
          <w:marBottom w:val="0"/>
          <w:divBdr>
            <w:top w:val="none" w:sz="0" w:space="0" w:color="auto"/>
            <w:left w:val="none" w:sz="0" w:space="0" w:color="auto"/>
            <w:bottom w:val="none" w:sz="0" w:space="0" w:color="auto"/>
            <w:right w:val="none" w:sz="0" w:space="0" w:color="auto"/>
          </w:divBdr>
          <w:divsChild>
            <w:div w:id="551816016">
              <w:marLeft w:val="0"/>
              <w:marRight w:val="0"/>
              <w:marTop w:val="0"/>
              <w:marBottom w:val="0"/>
              <w:divBdr>
                <w:top w:val="none" w:sz="0" w:space="0" w:color="auto"/>
                <w:left w:val="none" w:sz="0" w:space="0" w:color="auto"/>
                <w:bottom w:val="none" w:sz="0" w:space="0" w:color="auto"/>
                <w:right w:val="none" w:sz="0" w:space="0" w:color="auto"/>
              </w:divBdr>
            </w:div>
          </w:divsChild>
        </w:div>
        <w:div w:id="2092774791">
          <w:marLeft w:val="0"/>
          <w:marRight w:val="0"/>
          <w:marTop w:val="0"/>
          <w:marBottom w:val="0"/>
          <w:divBdr>
            <w:top w:val="none" w:sz="0" w:space="0" w:color="auto"/>
            <w:left w:val="none" w:sz="0" w:space="0" w:color="auto"/>
            <w:bottom w:val="none" w:sz="0" w:space="0" w:color="auto"/>
            <w:right w:val="none" w:sz="0" w:space="0" w:color="auto"/>
          </w:divBdr>
          <w:divsChild>
            <w:div w:id="1127704656">
              <w:marLeft w:val="0"/>
              <w:marRight w:val="0"/>
              <w:marTop w:val="0"/>
              <w:marBottom w:val="0"/>
              <w:divBdr>
                <w:top w:val="none" w:sz="0" w:space="0" w:color="auto"/>
                <w:left w:val="none" w:sz="0" w:space="0" w:color="auto"/>
                <w:bottom w:val="none" w:sz="0" w:space="0" w:color="auto"/>
                <w:right w:val="none" w:sz="0" w:space="0" w:color="auto"/>
              </w:divBdr>
            </w:div>
          </w:divsChild>
        </w:div>
        <w:div w:id="1341348798">
          <w:marLeft w:val="0"/>
          <w:marRight w:val="0"/>
          <w:marTop w:val="0"/>
          <w:marBottom w:val="0"/>
          <w:divBdr>
            <w:top w:val="none" w:sz="0" w:space="0" w:color="auto"/>
            <w:left w:val="none" w:sz="0" w:space="0" w:color="auto"/>
            <w:bottom w:val="none" w:sz="0" w:space="0" w:color="auto"/>
            <w:right w:val="none" w:sz="0" w:space="0" w:color="auto"/>
          </w:divBdr>
          <w:divsChild>
            <w:div w:id="598490914">
              <w:marLeft w:val="0"/>
              <w:marRight w:val="0"/>
              <w:marTop w:val="0"/>
              <w:marBottom w:val="0"/>
              <w:divBdr>
                <w:top w:val="none" w:sz="0" w:space="0" w:color="auto"/>
                <w:left w:val="none" w:sz="0" w:space="0" w:color="auto"/>
                <w:bottom w:val="none" w:sz="0" w:space="0" w:color="auto"/>
                <w:right w:val="none" w:sz="0" w:space="0" w:color="auto"/>
              </w:divBdr>
            </w:div>
            <w:div w:id="486165642">
              <w:marLeft w:val="0"/>
              <w:marRight w:val="0"/>
              <w:marTop w:val="0"/>
              <w:marBottom w:val="0"/>
              <w:divBdr>
                <w:top w:val="none" w:sz="0" w:space="0" w:color="auto"/>
                <w:left w:val="none" w:sz="0" w:space="0" w:color="auto"/>
                <w:bottom w:val="none" w:sz="0" w:space="0" w:color="auto"/>
                <w:right w:val="none" w:sz="0" w:space="0" w:color="auto"/>
              </w:divBdr>
            </w:div>
            <w:div w:id="1602834726">
              <w:marLeft w:val="0"/>
              <w:marRight w:val="0"/>
              <w:marTop w:val="0"/>
              <w:marBottom w:val="0"/>
              <w:divBdr>
                <w:top w:val="none" w:sz="0" w:space="0" w:color="auto"/>
                <w:left w:val="none" w:sz="0" w:space="0" w:color="auto"/>
                <w:bottom w:val="none" w:sz="0" w:space="0" w:color="auto"/>
                <w:right w:val="none" w:sz="0" w:space="0" w:color="auto"/>
              </w:divBdr>
            </w:div>
            <w:div w:id="940186648">
              <w:marLeft w:val="0"/>
              <w:marRight w:val="0"/>
              <w:marTop w:val="0"/>
              <w:marBottom w:val="0"/>
              <w:divBdr>
                <w:top w:val="none" w:sz="0" w:space="0" w:color="auto"/>
                <w:left w:val="none" w:sz="0" w:space="0" w:color="auto"/>
                <w:bottom w:val="none" w:sz="0" w:space="0" w:color="auto"/>
                <w:right w:val="none" w:sz="0" w:space="0" w:color="auto"/>
              </w:divBdr>
            </w:div>
          </w:divsChild>
        </w:div>
        <w:div w:id="557321885">
          <w:marLeft w:val="0"/>
          <w:marRight w:val="0"/>
          <w:marTop w:val="0"/>
          <w:marBottom w:val="0"/>
          <w:divBdr>
            <w:top w:val="none" w:sz="0" w:space="0" w:color="auto"/>
            <w:left w:val="none" w:sz="0" w:space="0" w:color="auto"/>
            <w:bottom w:val="none" w:sz="0" w:space="0" w:color="auto"/>
            <w:right w:val="none" w:sz="0" w:space="0" w:color="auto"/>
          </w:divBdr>
          <w:divsChild>
            <w:div w:id="781845872">
              <w:marLeft w:val="0"/>
              <w:marRight w:val="0"/>
              <w:marTop w:val="0"/>
              <w:marBottom w:val="0"/>
              <w:divBdr>
                <w:top w:val="none" w:sz="0" w:space="0" w:color="auto"/>
                <w:left w:val="none" w:sz="0" w:space="0" w:color="auto"/>
                <w:bottom w:val="none" w:sz="0" w:space="0" w:color="auto"/>
                <w:right w:val="none" w:sz="0" w:space="0" w:color="auto"/>
              </w:divBdr>
            </w:div>
          </w:divsChild>
        </w:div>
        <w:div w:id="1549560975">
          <w:marLeft w:val="0"/>
          <w:marRight w:val="0"/>
          <w:marTop w:val="0"/>
          <w:marBottom w:val="0"/>
          <w:divBdr>
            <w:top w:val="none" w:sz="0" w:space="0" w:color="auto"/>
            <w:left w:val="none" w:sz="0" w:space="0" w:color="auto"/>
            <w:bottom w:val="none" w:sz="0" w:space="0" w:color="auto"/>
            <w:right w:val="none" w:sz="0" w:space="0" w:color="auto"/>
          </w:divBdr>
          <w:divsChild>
            <w:div w:id="1000036601">
              <w:marLeft w:val="0"/>
              <w:marRight w:val="0"/>
              <w:marTop w:val="0"/>
              <w:marBottom w:val="0"/>
              <w:divBdr>
                <w:top w:val="none" w:sz="0" w:space="0" w:color="auto"/>
                <w:left w:val="none" w:sz="0" w:space="0" w:color="auto"/>
                <w:bottom w:val="none" w:sz="0" w:space="0" w:color="auto"/>
                <w:right w:val="none" w:sz="0" w:space="0" w:color="auto"/>
              </w:divBdr>
            </w:div>
          </w:divsChild>
        </w:div>
        <w:div w:id="701436524">
          <w:marLeft w:val="0"/>
          <w:marRight w:val="0"/>
          <w:marTop w:val="0"/>
          <w:marBottom w:val="0"/>
          <w:divBdr>
            <w:top w:val="none" w:sz="0" w:space="0" w:color="auto"/>
            <w:left w:val="none" w:sz="0" w:space="0" w:color="auto"/>
            <w:bottom w:val="none" w:sz="0" w:space="0" w:color="auto"/>
            <w:right w:val="none" w:sz="0" w:space="0" w:color="auto"/>
          </w:divBdr>
          <w:divsChild>
            <w:div w:id="1106510087">
              <w:marLeft w:val="0"/>
              <w:marRight w:val="0"/>
              <w:marTop w:val="0"/>
              <w:marBottom w:val="0"/>
              <w:divBdr>
                <w:top w:val="none" w:sz="0" w:space="0" w:color="auto"/>
                <w:left w:val="none" w:sz="0" w:space="0" w:color="auto"/>
                <w:bottom w:val="none" w:sz="0" w:space="0" w:color="auto"/>
                <w:right w:val="none" w:sz="0" w:space="0" w:color="auto"/>
              </w:divBdr>
            </w:div>
            <w:div w:id="1648509784">
              <w:marLeft w:val="0"/>
              <w:marRight w:val="0"/>
              <w:marTop w:val="0"/>
              <w:marBottom w:val="0"/>
              <w:divBdr>
                <w:top w:val="none" w:sz="0" w:space="0" w:color="auto"/>
                <w:left w:val="none" w:sz="0" w:space="0" w:color="auto"/>
                <w:bottom w:val="none" w:sz="0" w:space="0" w:color="auto"/>
                <w:right w:val="none" w:sz="0" w:space="0" w:color="auto"/>
              </w:divBdr>
            </w:div>
            <w:div w:id="624044337">
              <w:marLeft w:val="0"/>
              <w:marRight w:val="0"/>
              <w:marTop w:val="0"/>
              <w:marBottom w:val="0"/>
              <w:divBdr>
                <w:top w:val="none" w:sz="0" w:space="0" w:color="auto"/>
                <w:left w:val="none" w:sz="0" w:space="0" w:color="auto"/>
                <w:bottom w:val="none" w:sz="0" w:space="0" w:color="auto"/>
                <w:right w:val="none" w:sz="0" w:space="0" w:color="auto"/>
              </w:divBdr>
            </w:div>
            <w:div w:id="1142431921">
              <w:marLeft w:val="0"/>
              <w:marRight w:val="0"/>
              <w:marTop w:val="0"/>
              <w:marBottom w:val="0"/>
              <w:divBdr>
                <w:top w:val="none" w:sz="0" w:space="0" w:color="auto"/>
                <w:left w:val="none" w:sz="0" w:space="0" w:color="auto"/>
                <w:bottom w:val="none" w:sz="0" w:space="0" w:color="auto"/>
                <w:right w:val="none" w:sz="0" w:space="0" w:color="auto"/>
              </w:divBdr>
            </w:div>
          </w:divsChild>
        </w:div>
        <w:div w:id="400174299">
          <w:marLeft w:val="0"/>
          <w:marRight w:val="0"/>
          <w:marTop w:val="0"/>
          <w:marBottom w:val="0"/>
          <w:divBdr>
            <w:top w:val="none" w:sz="0" w:space="0" w:color="auto"/>
            <w:left w:val="none" w:sz="0" w:space="0" w:color="auto"/>
            <w:bottom w:val="none" w:sz="0" w:space="0" w:color="auto"/>
            <w:right w:val="none" w:sz="0" w:space="0" w:color="auto"/>
          </w:divBdr>
          <w:divsChild>
            <w:div w:id="1152792323">
              <w:marLeft w:val="0"/>
              <w:marRight w:val="0"/>
              <w:marTop w:val="0"/>
              <w:marBottom w:val="0"/>
              <w:divBdr>
                <w:top w:val="none" w:sz="0" w:space="0" w:color="auto"/>
                <w:left w:val="none" w:sz="0" w:space="0" w:color="auto"/>
                <w:bottom w:val="none" w:sz="0" w:space="0" w:color="auto"/>
                <w:right w:val="none" w:sz="0" w:space="0" w:color="auto"/>
              </w:divBdr>
            </w:div>
          </w:divsChild>
        </w:div>
        <w:div w:id="777678142">
          <w:marLeft w:val="0"/>
          <w:marRight w:val="0"/>
          <w:marTop w:val="0"/>
          <w:marBottom w:val="0"/>
          <w:divBdr>
            <w:top w:val="none" w:sz="0" w:space="0" w:color="auto"/>
            <w:left w:val="none" w:sz="0" w:space="0" w:color="auto"/>
            <w:bottom w:val="none" w:sz="0" w:space="0" w:color="auto"/>
            <w:right w:val="none" w:sz="0" w:space="0" w:color="auto"/>
          </w:divBdr>
          <w:divsChild>
            <w:div w:id="1428230840">
              <w:marLeft w:val="0"/>
              <w:marRight w:val="0"/>
              <w:marTop w:val="0"/>
              <w:marBottom w:val="0"/>
              <w:divBdr>
                <w:top w:val="none" w:sz="0" w:space="0" w:color="auto"/>
                <w:left w:val="none" w:sz="0" w:space="0" w:color="auto"/>
                <w:bottom w:val="none" w:sz="0" w:space="0" w:color="auto"/>
                <w:right w:val="none" w:sz="0" w:space="0" w:color="auto"/>
              </w:divBdr>
            </w:div>
          </w:divsChild>
        </w:div>
        <w:div w:id="529799081">
          <w:marLeft w:val="0"/>
          <w:marRight w:val="0"/>
          <w:marTop w:val="0"/>
          <w:marBottom w:val="0"/>
          <w:divBdr>
            <w:top w:val="none" w:sz="0" w:space="0" w:color="auto"/>
            <w:left w:val="none" w:sz="0" w:space="0" w:color="auto"/>
            <w:bottom w:val="none" w:sz="0" w:space="0" w:color="auto"/>
            <w:right w:val="none" w:sz="0" w:space="0" w:color="auto"/>
          </w:divBdr>
          <w:divsChild>
            <w:div w:id="492381853">
              <w:marLeft w:val="0"/>
              <w:marRight w:val="0"/>
              <w:marTop w:val="0"/>
              <w:marBottom w:val="0"/>
              <w:divBdr>
                <w:top w:val="none" w:sz="0" w:space="0" w:color="auto"/>
                <w:left w:val="none" w:sz="0" w:space="0" w:color="auto"/>
                <w:bottom w:val="none" w:sz="0" w:space="0" w:color="auto"/>
                <w:right w:val="none" w:sz="0" w:space="0" w:color="auto"/>
              </w:divBdr>
            </w:div>
            <w:div w:id="1868908626">
              <w:marLeft w:val="0"/>
              <w:marRight w:val="0"/>
              <w:marTop w:val="0"/>
              <w:marBottom w:val="0"/>
              <w:divBdr>
                <w:top w:val="none" w:sz="0" w:space="0" w:color="auto"/>
                <w:left w:val="none" w:sz="0" w:space="0" w:color="auto"/>
                <w:bottom w:val="none" w:sz="0" w:space="0" w:color="auto"/>
                <w:right w:val="none" w:sz="0" w:space="0" w:color="auto"/>
              </w:divBdr>
            </w:div>
          </w:divsChild>
        </w:div>
        <w:div w:id="1367216281">
          <w:marLeft w:val="0"/>
          <w:marRight w:val="0"/>
          <w:marTop w:val="0"/>
          <w:marBottom w:val="0"/>
          <w:divBdr>
            <w:top w:val="none" w:sz="0" w:space="0" w:color="auto"/>
            <w:left w:val="none" w:sz="0" w:space="0" w:color="auto"/>
            <w:bottom w:val="none" w:sz="0" w:space="0" w:color="auto"/>
            <w:right w:val="none" w:sz="0" w:space="0" w:color="auto"/>
          </w:divBdr>
          <w:divsChild>
            <w:div w:id="1219560694">
              <w:marLeft w:val="0"/>
              <w:marRight w:val="0"/>
              <w:marTop w:val="0"/>
              <w:marBottom w:val="0"/>
              <w:divBdr>
                <w:top w:val="none" w:sz="0" w:space="0" w:color="auto"/>
                <w:left w:val="none" w:sz="0" w:space="0" w:color="auto"/>
                <w:bottom w:val="none" w:sz="0" w:space="0" w:color="auto"/>
                <w:right w:val="none" w:sz="0" w:space="0" w:color="auto"/>
              </w:divBdr>
            </w:div>
          </w:divsChild>
        </w:div>
        <w:div w:id="1291206892">
          <w:marLeft w:val="0"/>
          <w:marRight w:val="0"/>
          <w:marTop w:val="0"/>
          <w:marBottom w:val="0"/>
          <w:divBdr>
            <w:top w:val="none" w:sz="0" w:space="0" w:color="auto"/>
            <w:left w:val="none" w:sz="0" w:space="0" w:color="auto"/>
            <w:bottom w:val="none" w:sz="0" w:space="0" w:color="auto"/>
            <w:right w:val="none" w:sz="0" w:space="0" w:color="auto"/>
          </w:divBdr>
          <w:divsChild>
            <w:div w:id="942683762">
              <w:marLeft w:val="0"/>
              <w:marRight w:val="0"/>
              <w:marTop w:val="0"/>
              <w:marBottom w:val="0"/>
              <w:divBdr>
                <w:top w:val="none" w:sz="0" w:space="0" w:color="auto"/>
                <w:left w:val="none" w:sz="0" w:space="0" w:color="auto"/>
                <w:bottom w:val="none" w:sz="0" w:space="0" w:color="auto"/>
                <w:right w:val="none" w:sz="0" w:space="0" w:color="auto"/>
              </w:divBdr>
            </w:div>
            <w:div w:id="1105347174">
              <w:marLeft w:val="0"/>
              <w:marRight w:val="0"/>
              <w:marTop w:val="0"/>
              <w:marBottom w:val="0"/>
              <w:divBdr>
                <w:top w:val="none" w:sz="0" w:space="0" w:color="auto"/>
                <w:left w:val="none" w:sz="0" w:space="0" w:color="auto"/>
                <w:bottom w:val="none" w:sz="0" w:space="0" w:color="auto"/>
                <w:right w:val="none" w:sz="0" w:space="0" w:color="auto"/>
              </w:divBdr>
            </w:div>
          </w:divsChild>
        </w:div>
        <w:div w:id="1260456162">
          <w:marLeft w:val="0"/>
          <w:marRight w:val="0"/>
          <w:marTop w:val="0"/>
          <w:marBottom w:val="0"/>
          <w:divBdr>
            <w:top w:val="none" w:sz="0" w:space="0" w:color="auto"/>
            <w:left w:val="none" w:sz="0" w:space="0" w:color="auto"/>
            <w:bottom w:val="none" w:sz="0" w:space="0" w:color="auto"/>
            <w:right w:val="none" w:sz="0" w:space="0" w:color="auto"/>
          </w:divBdr>
          <w:divsChild>
            <w:div w:id="1116171827">
              <w:marLeft w:val="0"/>
              <w:marRight w:val="0"/>
              <w:marTop w:val="0"/>
              <w:marBottom w:val="0"/>
              <w:divBdr>
                <w:top w:val="none" w:sz="0" w:space="0" w:color="auto"/>
                <w:left w:val="none" w:sz="0" w:space="0" w:color="auto"/>
                <w:bottom w:val="none" w:sz="0" w:space="0" w:color="auto"/>
                <w:right w:val="none" w:sz="0" w:space="0" w:color="auto"/>
              </w:divBdr>
            </w:div>
            <w:div w:id="1301764064">
              <w:marLeft w:val="0"/>
              <w:marRight w:val="0"/>
              <w:marTop w:val="0"/>
              <w:marBottom w:val="0"/>
              <w:divBdr>
                <w:top w:val="none" w:sz="0" w:space="0" w:color="auto"/>
                <w:left w:val="none" w:sz="0" w:space="0" w:color="auto"/>
                <w:bottom w:val="none" w:sz="0" w:space="0" w:color="auto"/>
                <w:right w:val="none" w:sz="0" w:space="0" w:color="auto"/>
              </w:divBdr>
            </w:div>
          </w:divsChild>
        </w:div>
        <w:div w:id="934022484">
          <w:marLeft w:val="0"/>
          <w:marRight w:val="0"/>
          <w:marTop w:val="0"/>
          <w:marBottom w:val="0"/>
          <w:divBdr>
            <w:top w:val="none" w:sz="0" w:space="0" w:color="auto"/>
            <w:left w:val="none" w:sz="0" w:space="0" w:color="auto"/>
            <w:bottom w:val="none" w:sz="0" w:space="0" w:color="auto"/>
            <w:right w:val="none" w:sz="0" w:space="0" w:color="auto"/>
          </w:divBdr>
          <w:divsChild>
            <w:div w:id="1312563981">
              <w:marLeft w:val="0"/>
              <w:marRight w:val="0"/>
              <w:marTop w:val="0"/>
              <w:marBottom w:val="0"/>
              <w:divBdr>
                <w:top w:val="none" w:sz="0" w:space="0" w:color="auto"/>
                <w:left w:val="none" w:sz="0" w:space="0" w:color="auto"/>
                <w:bottom w:val="none" w:sz="0" w:space="0" w:color="auto"/>
                <w:right w:val="none" w:sz="0" w:space="0" w:color="auto"/>
              </w:divBdr>
            </w:div>
            <w:div w:id="1079449820">
              <w:marLeft w:val="0"/>
              <w:marRight w:val="0"/>
              <w:marTop w:val="0"/>
              <w:marBottom w:val="0"/>
              <w:divBdr>
                <w:top w:val="none" w:sz="0" w:space="0" w:color="auto"/>
                <w:left w:val="none" w:sz="0" w:space="0" w:color="auto"/>
                <w:bottom w:val="none" w:sz="0" w:space="0" w:color="auto"/>
                <w:right w:val="none" w:sz="0" w:space="0" w:color="auto"/>
              </w:divBdr>
            </w:div>
            <w:div w:id="1028674890">
              <w:marLeft w:val="0"/>
              <w:marRight w:val="0"/>
              <w:marTop w:val="0"/>
              <w:marBottom w:val="0"/>
              <w:divBdr>
                <w:top w:val="none" w:sz="0" w:space="0" w:color="auto"/>
                <w:left w:val="none" w:sz="0" w:space="0" w:color="auto"/>
                <w:bottom w:val="none" w:sz="0" w:space="0" w:color="auto"/>
                <w:right w:val="none" w:sz="0" w:space="0" w:color="auto"/>
              </w:divBdr>
            </w:div>
            <w:div w:id="726729687">
              <w:marLeft w:val="0"/>
              <w:marRight w:val="0"/>
              <w:marTop w:val="0"/>
              <w:marBottom w:val="0"/>
              <w:divBdr>
                <w:top w:val="none" w:sz="0" w:space="0" w:color="auto"/>
                <w:left w:val="none" w:sz="0" w:space="0" w:color="auto"/>
                <w:bottom w:val="none" w:sz="0" w:space="0" w:color="auto"/>
                <w:right w:val="none" w:sz="0" w:space="0" w:color="auto"/>
              </w:divBdr>
            </w:div>
            <w:div w:id="1201209453">
              <w:marLeft w:val="0"/>
              <w:marRight w:val="0"/>
              <w:marTop w:val="0"/>
              <w:marBottom w:val="0"/>
              <w:divBdr>
                <w:top w:val="none" w:sz="0" w:space="0" w:color="auto"/>
                <w:left w:val="none" w:sz="0" w:space="0" w:color="auto"/>
                <w:bottom w:val="none" w:sz="0" w:space="0" w:color="auto"/>
                <w:right w:val="none" w:sz="0" w:space="0" w:color="auto"/>
              </w:divBdr>
            </w:div>
            <w:div w:id="1312752978">
              <w:marLeft w:val="0"/>
              <w:marRight w:val="0"/>
              <w:marTop w:val="0"/>
              <w:marBottom w:val="0"/>
              <w:divBdr>
                <w:top w:val="none" w:sz="0" w:space="0" w:color="auto"/>
                <w:left w:val="none" w:sz="0" w:space="0" w:color="auto"/>
                <w:bottom w:val="none" w:sz="0" w:space="0" w:color="auto"/>
                <w:right w:val="none" w:sz="0" w:space="0" w:color="auto"/>
              </w:divBdr>
            </w:div>
            <w:div w:id="412120848">
              <w:marLeft w:val="0"/>
              <w:marRight w:val="0"/>
              <w:marTop w:val="0"/>
              <w:marBottom w:val="0"/>
              <w:divBdr>
                <w:top w:val="none" w:sz="0" w:space="0" w:color="auto"/>
                <w:left w:val="none" w:sz="0" w:space="0" w:color="auto"/>
                <w:bottom w:val="none" w:sz="0" w:space="0" w:color="auto"/>
                <w:right w:val="none" w:sz="0" w:space="0" w:color="auto"/>
              </w:divBdr>
            </w:div>
            <w:div w:id="1159690609">
              <w:marLeft w:val="0"/>
              <w:marRight w:val="0"/>
              <w:marTop w:val="0"/>
              <w:marBottom w:val="0"/>
              <w:divBdr>
                <w:top w:val="none" w:sz="0" w:space="0" w:color="auto"/>
                <w:left w:val="none" w:sz="0" w:space="0" w:color="auto"/>
                <w:bottom w:val="none" w:sz="0" w:space="0" w:color="auto"/>
                <w:right w:val="none" w:sz="0" w:space="0" w:color="auto"/>
              </w:divBdr>
            </w:div>
            <w:div w:id="2099405185">
              <w:marLeft w:val="0"/>
              <w:marRight w:val="0"/>
              <w:marTop w:val="0"/>
              <w:marBottom w:val="0"/>
              <w:divBdr>
                <w:top w:val="none" w:sz="0" w:space="0" w:color="auto"/>
                <w:left w:val="none" w:sz="0" w:space="0" w:color="auto"/>
                <w:bottom w:val="none" w:sz="0" w:space="0" w:color="auto"/>
                <w:right w:val="none" w:sz="0" w:space="0" w:color="auto"/>
              </w:divBdr>
            </w:div>
          </w:divsChild>
        </w:div>
        <w:div w:id="157186864">
          <w:marLeft w:val="0"/>
          <w:marRight w:val="0"/>
          <w:marTop w:val="0"/>
          <w:marBottom w:val="0"/>
          <w:divBdr>
            <w:top w:val="none" w:sz="0" w:space="0" w:color="auto"/>
            <w:left w:val="none" w:sz="0" w:space="0" w:color="auto"/>
            <w:bottom w:val="none" w:sz="0" w:space="0" w:color="auto"/>
            <w:right w:val="none" w:sz="0" w:space="0" w:color="auto"/>
          </w:divBdr>
          <w:divsChild>
            <w:div w:id="1483157117">
              <w:marLeft w:val="0"/>
              <w:marRight w:val="0"/>
              <w:marTop w:val="0"/>
              <w:marBottom w:val="0"/>
              <w:divBdr>
                <w:top w:val="none" w:sz="0" w:space="0" w:color="auto"/>
                <w:left w:val="none" w:sz="0" w:space="0" w:color="auto"/>
                <w:bottom w:val="none" w:sz="0" w:space="0" w:color="auto"/>
                <w:right w:val="none" w:sz="0" w:space="0" w:color="auto"/>
              </w:divBdr>
            </w:div>
            <w:div w:id="55013159">
              <w:marLeft w:val="0"/>
              <w:marRight w:val="0"/>
              <w:marTop w:val="0"/>
              <w:marBottom w:val="0"/>
              <w:divBdr>
                <w:top w:val="none" w:sz="0" w:space="0" w:color="auto"/>
                <w:left w:val="none" w:sz="0" w:space="0" w:color="auto"/>
                <w:bottom w:val="none" w:sz="0" w:space="0" w:color="auto"/>
                <w:right w:val="none" w:sz="0" w:space="0" w:color="auto"/>
              </w:divBdr>
            </w:div>
            <w:div w:id="1364133298">
              <w:marLeft w:val="0"/>
              <w:marRight w:val="0"/>
              <w:marTop w:val="0"/>
              <w:marBottom w:val="0"/>
              <w:divBdr>
                <w:top w:val="none" w:sz="0" w:space="0" w:color="auto"/>
                <w:left w:val="none" w:sz="0" w:space="0" w:color="auto"/>
                <w:bottom w:val="none" w:sz="0" w:space="0" w:color="auto"/>
                <w:right w:val="none" w:sz="0" w:space="0" w:color="auto"/>
              </w:divBdr>
            </w:div>
          </w:divsChild>
        </w:div>
        <w:div w:id="2118674403">
          <w:marLeft w:val="0"/>
          <w:marRight w:val="0"/>
          <w:marTop w:val="0"/>
          <w:marBottom w:val="0"/>
          <w:divBdr>
            <w:top w:val="none" w:sz="0" w:space="0" w:color="auto"/>
            <w:left w:val="none" w:sz="0" w:space="0" w:color="auto"/>
            <w:bottom w:val="none" w:sz="0" w:space="0" w:color="auto"/>
            <w:right w:val="none" w:sz="0" w:space="0" w:color="auto"/>
          </w:divBdr>
          <w:divsChild>
            <w:div w:id="213274634">
              <w:marLeft w:val="0"/>
              <w:marRight w:val="0"/>
              <w:marTop w:val="0"/>
              <w:marBottom w:val="0"/>
              <w:divBdr>
                <w:top w:val="none" w:sz="0" w:space="0" w:color="auto"/>
                <w:left w:val="none" w:sz="0" w:space="0" w:color="auto"/>
                <w:bottom w:val="none" w:sz="0" w:space="0" w:color="auto"/>
                <w:right w:val="none" w:sz="0" w:space="0" w:color="auto"/>
              </w:divBdr>
            </w:div>
            <w:div w:id="861237202">
              <w:marLeft w:val="0"/>
              <w:marRight w:val="0"/>
              <w:marTop w:val="0"/>
              <w:marBottom w:val="0"/>
              <w:divBdr>
                <w:top w:val="none" w:sz="0" w:space="0" w:color="auto"/>
                <w:left w:val="none" w:sz="0" w:space="0" w:color="auto"/>
                <w:bottom w:val="none" w:sz="0" w:space="0" w:color="auto"/>
                <w:right w:val="none" w:sz="0" w:space="0" w:color="auto"/>
              </w:divBdr>
            </w:div>
          </w:divsChild>
        </w:div>
        <w:div w:id="1598949035">
          <w:marLeft w:val="0"/>
          <w:marRight w:val="0"/>
          <w:marTop w:val="0"/>
          <w:marBottom w:val="0"/>
          <w:divBdr>
            <w:top w:val="none" w:sz="0" w:space="0" w:color="auto"/>
            <w:left w:val="none" w:sz="0" w:space="0" w:color="auto"/>
            <w:bottom w:val="none" w:sz="0" w:space="0" w:color="auto"/>
            <w:right w:val="none" w:sz="0" w:space="0" w:color="auto"/>
          </w:divBdr>
          <w:divsChild>
            <w:div w:id="261691724">
              <w:marLeft w:val="0"/>
              <w:marRight w:val="0"/>
              <w:marTop w:val="0"/>
              <w:marBottom w:val="0"/>
              <w:divBdr>
                <w:top w:val="none" w:sz="0" w:space="0" w:color="auto"/>
                <w:left w:val="none" w:sz="0" w:space="0" w:color="auto"/>
                <w:bottom w:val="none" w:sz="0" w:space="0" w:color="auto"/>
                <w:right w:val="none" w:sz="0" w:space="0" w:color="auto"/>
              </w:divBdr>
            </w:div>
            <w:div w:id="1999965367">
              <w:marLeft w:val="0"/>
              <w:marRight w:val="0"/>
              <w:marTop w:val="0"/>
              <w:marBottom w:val="0"/>
              <w:divBdr>
                <w:top w:val="none" w:sz="0" w:space="0" w:color="auto"/>
                <w:left w:val="none" w:sz="0" w:space="0" w:color="auto"/>
                <w:bottom w:val="none" w:sz="0" w:space="0" w:color="auto"/>
                <w:right w:val="none" w:sz="0" w:space="0" w:color="auto"/>
              </w:divBdr>
            </w:div>
          </w:divsChild>
        </w:div>
      </w:divsChild>
    </w:div>
    <w:div w:id="1150681483">
      <w:bodyDiv w:val="1"/>
      <w:marLeft w:val="0"/>
      <w:marRight w:val="0"/>
      <w:marTop w:val="0"/>
      <w:marBottom w:val="0"/>
      <w:divBdr>
        <w:top w:val="none" w:sz="0" w:space="0" w:color="auto"/>
        <w:left w:val="none" w:sz="0" w:space="0" w:color="auto"/>
        <w:bottom w:val="none" w:sz="0" w:space="0" w:color="auto"/>
        <w:right w:val="none" w:sz="0" w:space="0" w:color="auto"/>
      </w:divBdr>
    </w:div>
    <w:div w:id="1169784096">
      <w:bodyDiv w:val="1"/>
      <w:marLeft w:val="0"/>
      <w:marRight w:val="0"/>
      <w:marTop w:val="0"/>
      <w:marBottom w:val="0"/>
      <w:divBdr>
        <w:top w:val="none" w:sz="0" w:space="0" w:color="auto"/>
        <w:left w:val="none" w:sz="0" w:space="0" w:color="auto"/>
        <w:bottom w:val="none" w:sz="0" w:space="0" w:color="auto"/>
        <w:right w:val="none" w:sz="0" w:space="0" w:color="auto"/>
      </w:divBdr>
    </w:div>
    <w:div w:id="1191987393">
      <w:bodyDiv w:val="1"/>
      <w:marLeft w:val="0"/>
      <w:marRight w:val="0"/>
      <w:marTop w:val="0"/>
      <w:marBottom w:val="0"/>
      <w:divBdr>
        <w:top w:val="none" w:sz="0" w:space="0" w:color="auto"/>
        <w:left w:val="none" w:sz="0" w:space="0" w:color="auto"/>
        <w:bottom w:val="none" w:sz="0" w:space="0" w:color="auto"/>
        <w:right w:val="none" w:sz="0" w:space="0" w:color="auto"/>
      </w:divBdr>
    </w:div>
    <w:div w:id="1194415042">
      <w:bodyDiv w:val="1"/>
      <w:marLeft w:val="0"/>
      <w:marRight w:val="0"/>
      <w:marTop w:val="0"/>
      <w:marBottom w:val="0"/>
      <w:divBdr>
        <w:top w:val="none" w:sz="0" w:space="0" w:color="auto"/>
        <w:left w:val="none" w:sz="0" w:space="0" w:color="auto"/>
        <w:bottom w:val="none" w:sz="0" w:space="0" w:color="auto"/>
        <w:right w:val="none" w:sz="0" w:space="0" w:color="auto"/>
      </w:divBdr>
      <w:divsChild>
        <w:div w:id="36980233">
          <w:marLeft w:val="640"/>
          <w:marRight w:val="0"/>
          <w:marTop w:val="0"/>
          <w:marBottom w:val="0"/>
          <w:divBdr>
            <w:top w:val="none" w:sz="0" w:space="0" w:color="auto"/>
            <w:left w:val="none" w:sz="0" w:space="0" w:color="auto"/>
            <w:bottom w:val="none" w:sz="0" w:space="0" w:color="auto"/>
            <w:right w:val="none" w:sz="0" w:space="0" w:color="auto"/>
          </w:divBdr>
        </w:div>
        <w:div w:id="42139888">
          <w:marLeft w:val="640"/>
          <w:marRight w:val="0"/>
          <w:marTop w:val="0"/>
          <w:marBottom w:val="0"/>
          <w:divBdr>
            <w:top w:val="none" w:sz="0" w:space="0" w:color="auto"/>
            <w:left w:val="none" w:sz="0" w:space="0" w:color="auto"/>
            <w:bottom w:val="none" w:sz="0" w:space="0" w:color="auto"/>
            <w:right w:val="none" w:sz="0" w:space="0" w:color="auto"/>
          </w:divBdr>
        </w:div>
        <w:div w:id="44372083">
          <w:marLeft w:val="640"/>
          <w:marRight w:val="0"/>
          <w:marTop w:val="0"/>
          <w:marBottom w:val="0"/>
          <w:divBdr>
            <w:top w:val="none" w:sz="0" w:space="0" w:color="auto"/>
            <w:left w:val="none" w:sz="0" w:space="0" w:color="auto"/>
            <w:bottom w:val="none" w:sz="0" w:space="0" w:color="auto"/>
            <w:right w:val="none" w:sz="0" w:space="0" w:color="auto"/>
          </w:divBdr>
        </w:div>
        <w:div w:id="59326507">
          <w:marLeft w:val="640"/>
          <w:marRight w:val="0"/>
          <w:marTop w:val="0"/>
          <w:marBottom w:val="0"/>
          <w:divBdr>
            <w:top w:val="none" w:sz="0" w:space="0" w:color="auto"/>
            <w:left w:val="none" w:sz="0" w:space="0" w:color="auto"/>
            <w:bottom w:val="none" w:sz="0" w:space="0" w:color="auto"/>
            <w:right w:val="none" w:sz="0" w:space="0" w:color="auto"/>
          </w:divBdr>
        </w:div>
        <w:div w:id="62338792">
          <w:marLeft w:val="640"/>
          <w:marRight w:val="0"/>
          <w:marTop w:val="0"/>
          <w:marBottom w:val="0"/>
          <w:divBdr>
            <w:top w:val="none" w:sz="0" w:space="0" w:color="auto"/>
            <w:left w:val="none" w:sz="0" w:space="0" w:color="auto"/>
            <w:bottom w:val="none" w:sz="0" w:space="0" w:color="auto"/>
            <w:right w:val="none" w:sz="0" w:space="0" w:color="auto"/>
          </w:divBdr>
        </w:div>
        <w:div w:id="62725753">
          <w:marLeft w:val="640"/>
          <w:marRight w:val="0"/>
          <w:marTop w:val="0"/>
          <w:marBottom w:val="0"/>
          <w:divBdr>
            <w:top w:val="none" w:sz="0" w:space="0" w:color="auto"/>
            <w:left w:val="none" w:sz="0" w:space="0" w:color="auto"/>
            <w:bottom w:val="none" w:sz="0" w:space="0" w:color="auto"/>
            <w:right w:val="none" w:sz="0" w:space="0" w:color="auto"/>
          </w:divBdr>
        </w:div>
        <w:div w:id="73748256">
          <w:marLeft w:val="640"/>
          <w:marRight w:val="0"/>
          <w:marTop w:val="0"/>
          <w:marBottom w:val="0"/>
          <w:divBdr>
            <w:top w:val="none" w:sz="0" w:space="0" w:color="auto"/>
            <w:left w:val="none" w:sz="0" w:space="0" w:color="auto"/>
            <w:bottom w:val="none" w:sz="0" w:space="0" w:color="auto"/>
            <w:right w:val="none" w:sz="0" w:space="0" w:color="auto"/>
          </w:divBdr>
        </w:div>
        <w:div w:id="77217488">
          <w:marLeft w:val="640"/>
          <w:marRight w:val="0"/>
          <w:marTop w:val="0"/>
          <w:marBottom w:val="0"/>
          <w:divBdr>
            <w:top w:val="none" w:sz="0" w:space="0" w:color="auto"/>
            <w:left w:val="none" w:sz="0" w:space="0" w:color="auto"/>
            <w:bottom w:val="none" w:sz="0" w:space="0" w:color="auto"/>
            <w:right w:val="none" w:sz="0" w:space="0" w:color="auto"/>
          </w:divBdr>
        </w:div>
        <w:div w:id="88742970">
          <w:marLeft w:val="640"/>
          <w:marRight w:val="0"/>
          <w:marTop w:val="0"/>
          <w:marBottom w:val="0"/>
          <w:divBdr>
            <w:top w:val="none" w:sz="0" w:space="0" w:color="auto"/>
            <w:left w:val="none" w:sz="0" w:space="0" w:color="auto"/>
            <w:bottom w:val="none" w:sz="0" w:space="0" w:color="auto"/>
            <w:right w:val="none" w:sz="0" w:space="0" w:color="auto"/>
          </w:divBdr>
        </w:div>
        <w:div w:id="108209340">
          <w:marLeft w:val="640"/>
          <w:marRight w:val="0"/>
          <w:marTop w:val="0"/>
          <w:marBottom w:val="0"/>
          <w:divBdr>
            <w:top w:val="none" w:sz="0" w:space="0" w:color="auto"/>
            <w:left w:val="none" w:sz="0" w:space="0" w:color="auto"/>
            <w:bottom w:val="none" w:sz="0" w:space="0" w:color="auto"/>
            <w:right w:val="none" w:sz="0" w:space="0" w:color="auto"/>
          </w:divBdr>
        </w:div>
        <w:div w:id="118259204">
          <w:marLeft w:val="640"/>
          <w:marRight w:val="0"/>
          <w:marTop w:val="0"/>
          <w:marBottom w:val="0"/>
          <w:divBdr>
            <w:top w:val="none" w:sz="0" w:space="0" w:color="auto"/>
            <w:left w:val="none" w:sz="0" w:space="0" w:color="auto"/>
            <w:bottom w:val="none" w:sz="0" w:space="0" w:color="auto"/>
            <w:right w:val="none" w:sz="0" w:space="0" w:color="auto"/>
          </w:divBdr>
        </w:div>
        <w:div w:id="119494263">
          <w:marLeft w:val="640"/>
          <w:marRight w:val="0"/>
          <w:marTop w:val="0"/>
          <w:marBottom w:val="0"/>
          <w:divBdr>
            <w:top w:val="none" w:sz="0" w:space="0" w:color="auto"/>
            <w:left w:val="none" w:sz="0" w:space="0" w:color="auto"/>
            <w:bottom w:val="none" w:sz="0" w:space="0" w:color="auto"/>
            <w:right w:val="none" w:sz="0" w:space="0" w:color="auto"/>
          </w:divBdr>
        </w:div>
        <w:div w:id="124392828">
          <w:marLeft w:val="640"/>
          <w:marRight w:val="0"/>
          <w:marTop w:val="0"/>
          <w:marBottom w:val="0"/>
          <w:divBdr>
            <w:top w:val="none" w:sz="0" w:space="0" w:color="auto"/>
            <w:left w:val="none" w:sz="0" w:space="0" w:color="auto"/>
            <w:bottom w:val="none" w:sz="0" w:space="0" w:color="auto"/>
            <w:right w:val="none" w:sz="0" w:space="0" w:color="auto"/>
          </w:divBdr>
        </w:div>
        <w:div w:id="133720662">
          <w:marLeft w:val="640"/>
          <w:marRight w:val="0"/>
          <w:marTop w:val="0"/>
          <w:marBottom w:val="0"/>
          <w:divBdr>
            <w:top w:val="none" w:sz="0" w:space="0" w:color="auto"/>
            <w:left w:val="none" w:sz="0" w:space="0" w:color="auto"/>
            <w:bottom w:val="none" w:sz="0" w:space="0" w:color="auto"/>
            <w:right w:val="none" w:sz="0" w:space="0" w:color="auto"/>
          </w:divBdr>
        </w:div>
        <w:div w:id="136146122">
          <w:marLeft w:val="640"/>
          <w:marRight w:val="0"/>
          <w:marTop w:val="0"/>
          <w:marBottom w:val="0"/>
          <w:divBdr>
            <w:top w:val="none" w:sz="0" w:space="0" w:color="auto"/>
            <w:left w:val="none" w:sz="0" w:space="0" w:color="auto"/>
            <w:bottom w:val="none" w:sz="0" w:space="0" w:color="auto"/>
            <w:right w:val="none" w:sz="0" w:space="0" w:color="auto"/>
          </w:divBdr>
        </w:div>
        <w:div w:id="141965887">
          <w:marLeft w:val="640"/>
          <w:marRight w:val="0"/>
          <w:marTop w:val="0"/>
          <w:marBottom w:val="0"/>
          <w:divBdr>
            <w:top w:val="none" w:sz="0" w:space="0" w:color="auto"/>
            <w:left w:val="none" w:sz="0" w:space="0" w:color="auto"/>
            <w:bottom w:val="none" w:sz="0" w:space="0" w:color="auto"/>
            <w:right w:val="none" w:sz="0" w:space="0" w:color="auto"/>
          </w:divBdr>
        </w:div>
        <w:div w:id="148333475">
          <w:marLeft w:val="640"/>
          <w:marRight w:val="0"/>
          <w:marTop w:val="0"/>
          <w:marBottom w:val="0"/>
          <w:divBdr>
            <w:top w:val="none" w:sz="0" w:space="0" w:color="auto"/>
            <w:left w:val="none" w:sz="0" w:space="0" w:color="auto"/>
            <w:bottom w:val="none" w:sz="0" w:space="0" w:color="auto"/>
            <w:right w:val="none" w:sz="0" w:space="0" w:color="auto"/>
          </w:divBdr>
        </w:div>
        <w:div w:id="162358028">
          <w:marLeft w:val="640"/>
          <w:marRight w:val="0"/>
          <w:marTop w:val="0"/>
          <w:marBottom w:val="0"/>
          <w:divBdr>
            <w:top w:val="none" w:sz="0" w:space="0" w:color="auto"/>
            <w:left w:val="none" w:sz="0" w:space="0" w:color="auto"/>
            <w:bottom w:val="none" w:sz="0" w:space="0" w:color="auto"/>
            <w:right w:val="none" w:sz="0" w:space="0" w:color="auto"/>
          </w:divBdr>
        </w:div>
        <w:div w:id="183135690">
          <w:marLeft w:val="640"/>
          <w:marRight w:val="0"/>
          <w:marTop w:val="0"/>
          <w:marBottom w:val="0"/>
          <w:divBdr>
            <w:top w:val="none" w:sz="0" w:space="0" w:color="auto"/>
            <w:left w:val="none" w:sz="0" w:space="0" w:color="auto"/>
            <w:bottom w:val="none" w:sz="0" w:space="0" w:color="auto"/>
            <w:right w:val="none" w:sz="0" w:space="0" w:color="auto"/>
          </w:divBdr>
        </w:div>
        <w:div w:id="183515467">
          <w:marLeft w:val="640"/>
          <w:marRight w:val="0"/>
          <w:marTop w:val="0"/>
          <w:marBottom w:val="0"/>
          <w:divBdr>
            <w:top w:val="none" w:sz="0" w:space="0" w:color="auto"/>
            <w:left w:val="none" w:sz="0" w:space="0" w:color="auto"/>
            <w:bottom w:val="none" w:sz="0" w:space="0" w:color="auto"/>
            <w:right w:val="none" w:sz="0" w:space="0" w:color="auto"/>
          </w:divBdr>
        </w:div>
        <w:div w:id="191649331">
          <w:marLeft w:val="640"/>
          <w:marRight w:val="0"/>
          <w:marTop w:val="0"/>
          <w:marBottom w:val="0"/>
          <w:divBdr>
            <w:top w:val="none" w:sz="0" w:space="0" w:color="auto"/>
            <w:left w:val="none" w:sz="0" w:space="0" w:color="auto"/>
            <w:bottom w:val="none" w:sz="0" w:space="0" w:color="auto"/>
            <w:right w:val="none" w:sz="0" w:space="0" w:color="auto"/>
          </w:divBdr>
        </w:div>
        <w:div w:id="193542326">
          <w:marLeft w:val="640"/>
          <w:marRight w:val="0"/>
          <w:marTop w:val="0"/>
          <w:marBottom w:val="0"/>
          <w:divBdr>
            <w:top w:val="none" w:sz="0" w:space="0" w:color="auto"/>
            <w:left w:val="none" w:sz="0" w:space="0" w:color="auto"/>
            <w:bottom w:val="none" w:sz="0" w:space="0" w:color="auto"/>
            <w:right w:val="none" w:sz="0" w:space="0" w:color="auto"/>
          </w:divBdr>
        </w:div>
        <w:div w:id="202981880">
          <w:marLeft w:val="640"/>
          <w:marRight w:val="0"/>
          <w:marTop w:val="0"/>
          <w:marBottom w:val="0"/>
          <w:divBdr>
            <w:top w:val="none" w:sz="0" w:space="0" w:color="auto"/>
            <w:left w:val="none" w:sz="0" w:space="0" w:color="auto"/>
            <w:bottom w:val="none" w:sz="0" w:space="0" w:color="auto"/>
            <w:right w:val="none" w:sz="0" w:space="0" w:color="auto"/>
          </w:divBdr>
        </w:div>
        <w:div w:id="254746856">
          <w:marLeft w:val="640"/>
          <w:marRight w:val="0"/>
          <w:marTop w:val="0"/>
          <w:marBottom w:val="0"/>
          <w:divBdr>
            <w:top w:val="none" w:sz="0" w:space="0" w:color="auto"/>
            <w:left w:val="none" w:sz="0" w:space="0" w:color="auto"/>
            <w:bottom w:val="none" w:sz="0" w:space="0" w:color="auto"/>
            <w:right w:val="none" w:sz="0" w:space="0" w:color="auto"/>
          </w:divBdr>
        </w:div>
        <w:div w:id="265693440">
          <w:marLeft w:val="640"/>
          <w:marRight w:val="0"/>
          <w:marTop w:val="0"/>
          <w:marBottom w:val="0"/>
          <w:divBdr>
            <w:top w:val="none" w:sz="0" w:space="0" w:color="auto"/>
            <w:left w:val="none" w:sz="0" w:space="0" w:color="auto"/>
            <w:bottom w:val="none" w:sz="0" w:space="0" w:color="auto"/>
            <w:right w:val="none" w:sz="0" w:space="0" w:color="auto"/>
          </w:divBdr>
        </w:div>
        <w:div w:id="271014853">
          <w:marLeft w:val="640"/>
          <w:marRight w:val="0"/>
          <w:marTop w:val="0"/>
          <w:marBottom w:val="0"/>
          <w:divBdr>
            <w:top w:val="none" w:sz="0" w:space="0" w:color="auto"/>
            <w:left w:val="none" w:sz="0" w:space="0" w:color="auto"/>
            <w:bottom w:val="none" w:sz="0" w:space="0" w:color="auto"/>
            <w:right w:val="none" w:sz="0" w:space="0" w:color="auto"/>
          </w:divBdr>
        </w:div>
        <w:div w:id="276955593">
          <w:marLeft w:val="640"/>
          <w:marRight w:val="0"/>
          <w:marTop w:val="0"/>
          <w:marBottom w:val="0"/>
          <w:divBdr>
            <w:top w:val="none" w:sz="0" w:space="0" w:color="auto"/>
            <w:left w:val="none" w:sz="0" w:space="0" w:color="auto"/>
            <w:bottom w:val="none" w:sz="0" w:space="0" w:color="auto"/>
            <w:right w:val="none" w:sz="0" w:space="0" w:color="auto"/>
          </w:divBdr>
        </w:div>
        <w:div w:id="296035025">
          <w:marLeft w:val="640"/>
          <w:marRight w:val="0"/>
          <w:marTop w:val="0"/>
          <w:marBottom w:val="0"/>
          <w:divBdr>
            <w:top w:val="none" w:sz="0" w:space="0" w:color="auto"/>
            <w:left w:val="none" w:sz="0" w:space="0" w:color="auto"/>
            <w:bottom w:val="none" w:sz="0" w:space="0" w:color="auto"/>
            <w:right w:val="none" w:sz="0" w:space="0" w:color="auto"/>
          </w:divBdr>
        </w:div>
        <w:div w:id="314995234">
          <w:marLeft w:val="640"/>
          <w:marRight w:val="0"/>
          <w:marTop w:val="0"/>
          <w:marBottom w:val="0"/>
          <w:divBdr>
            <w:top w:val="none" w:sz="0" w:space="0" w:color="auto"/>
            <w:left w:val="none" w:sz="0" w:space="0" w:color="auto"/>
            <w:bottom w:val="none" w:sz="0" w:space="0" w:color="auto"/>
            <w:right w:val="none" w:sz="0" w:space="0" w:color="auto"/>
          </w:divBdr>
        </w:div>
        <w:div w:id="318268773">
          <w:marLeft w:val="640"/>
          <w:marRight w:val="0"/>
          <w:marTop w:val="0"/>
          <w:marBottom w:val="0"/>
          <w:divBdr>
            <w:top w:val="none" w:sz="0" w:space="0" w:color="auto"/>
            <w:left w:val="none" w:sz="0" w:space="0" w:color="auto"/>
            <w:bottom w:val="none" w:sz="0" w:space="0" w:color="auto"/>
            <w:right w:val="none" w:sz="0" w:space="0" w:color="auto"/>
          </w:divBdr>
        </w:div>
        <w:div w:id="324406917">
          <w:marLeft w:val="640"/>
          <w:marRight w:val="0"/>
          <w:marTop w:val="0"/>
          <w:marBottom w:val="0"/>
          <w:divBdr>
            <w:top w:val="none" w:sz="0" w:space="0" w:color="auto"/>
            <w:left w:val="none" w:sz="0" w:space="0" w:color="auto"/>
            <w:bottom w:val="none" w:sz="0" w:space="0" w:color="auto"/>
            <w:right w:val="none" w:sz="0" w:space="0" w:color="auto"/>
          </w:divBdr>
        </w:div>
        <w:div w:id="338509156">
          <w:marLeft w:val="640"/>
          <w:marRight w:val="0"/>
          <w:marTop w:val="0"/>
          <w:marBottom w:val="0"/>
          <w:divBdr>
            <w:top w:val="none" w:sz="0" w:space="0" w:color="auto"/>
            <w:left w:val="none" w:sz="0" w:space="0" w:color="auto"/>
            <w:bottom w:val="none" w:sz="0" w:space="0" w:color="auto"/>
            <w:right w:val="none" w:sz="0" w:space="0" w:color="auto"/>
          </w:divBdr>
        </w:div>
        <w:div w:id="339280513">
          <w:marLeft w:val="640"/>
          <w:marRight w:val="0"/>
          <w:marTop w:val="0"/>
          <w:marBottom w:val="0"/>
          <w:divBdr>
            <w:top w:val="none" w:sz="0" w:space="0" w:color="auto"/>
            <w:left w:val="none" w:sz="0" w:space="0" w:color="auto"/>
            <w:bottom w:val="none" w:sz="0" w:space="0" w:color="auto"/>
            <w:right w:val="none" w:sz="0" w:space="0" w:color="auto"/>
          </w:divBdr>
        </w:div>
        <w:div w:id="369577083">
          <w:marLeft w:val="640"/>
          <w:marRight w:val="0"/>
          <w:marTop w:val="0"/>
          <w:marBottom w:val="0"/>
          <w:divBdr>
            <w:top w:val="none" w:sz="0" w:space="0" w:color="auto"/>
            <w:left w:val="none" w:sz="0" w:space="0" w:color="auto"/>
            <w:bottom w:val="none" w:sz="0" w:space="0" w:color="auto"/>
            <w:right w:val="none" w:sz="0" w:space="0" w:color="auto"/>
          </w:divBdr>
        </w:div>
        <w:div w:id="371924637">
          <w:marLeft w:val="640"/>
          <w:marRight w:val="0"/>
          <w:marTop w:val="0"/>
          <w:marBottom w:val="0"/>
          <w:divBdr>
            <w:top w:val="none" w:sz="0" w:space="0" w:color="auto"/>
            <w:left w:val="none" w:sz="0" w:space="0" w:color="auto"/>
            <w:bottom w:val="none" w:sz="0" w:space="0" w:color="auto"/>
            <w:right w:val="none" w:sz="0" w:space="0" w:color="auto"/>
          </w:divBdr>
        </w:div>
        <w:div w:id="372391469">
          <w:marLeft w:val="640"/>
          <w:marRight w:val="0"/>
          <w:marTop w:val="0"/>
          <w:marBottom w:val="0"/>
          <w:divBdr>
            <w:top w:val="none" w:sz="0" w:space="0" w:color="auto"/>
            <w:left w:val="none" w:sz="0" w:space="0" w:color="auto"/>
            <w:bottom w:val="none" w:sz="0" w:space="0" w:color="auto"/>
            <w:right w:val="none" w:sz="0" w:space="0" w:color="auto"/>
          </w:divBdr>
        </w:div>
        <w:div w:id="375591116">
          <w:marLeft w:val="640"/>
          <w:marRight w:val="0"/>
          <w:marTop w:val="0"/>
          <w:marBottom w:val="0"/>
          <w:divBdr>
            <w:top w:val="none" w:sz="0" w:space="0" w:color="auto"/>
            <w:left w:val="none" w:sz="0" w:space="0" w:color="auto"/>
            <w:bottom w:val="none" w:sz="0" w:space="0" w:color="auto"/>
            <w:right w:val="none" w:sz="0" w:space="0" w:color="auto"/>
          </w:divBdr>
        </w:div>
        <w:div w:id="392512268">
          <w:marLeft w:val="640"/>
          <w:marRight w:val="0"/>
          <w:marTop w:val="0"/>
          <w:marBottom w:val="0"/>
          <w:divBdr>
            <w:top w:val="none" w:sz="0" w:space="0" w:color="auto"/>
            <w:left w:val="none" w:sz="0" w:space="0" w:color="auto"/>
            <w:bottom w:val="none" w:sz="0" w:space="0" w:color="auto"/>
            <w:right w:val="none" w:sz="0" w:space="0" w:color="auto"/>
          </w:divBdr>
        </w:div>
        <w:div w:id="418717897">
          <w:marLeft w:val="640"/>
          <w:marRight w:val="0"/>
          <w:marTop w:val="0"/>
          <w:marBottom w:val="0"/>
          <w:divBdr>
            <w:top w:val="none" w:sz="0" w:space="0" w:color="auto"/>
            <w:left w:val="none" w:sz="0" w:space="0" w:color="auto"/>
            <w:bottom w:val="none" w:sz="0" w:space="0" w:color="auto"/>
            <w:right w:val="none" w:sz="0" w:space="0" w:color="auto"/>
          </w:divBdr>
        </w:div>
        <w:div w:id="425345679">
          <w:marLeft w:val="640"/>
          <w:marRight w:val="0"/>
          <w:marTop w:val="0"/>
          <w:marBottom w:val="0"/>
          <w:divBdr>
            <w:top w:val="none" w:sz="0" w:space="0" w:color="auto"/>
            <w:left w:val="none" w:sz="0" w:space="0" w:color="auto"/>
            <w:bottom w:val="none" w:sz="0" w:space="0" w:color="auto"/>
            <w:right w:val="none" w:sz="0" w:space="0" w:color="auto"/>
          </w:divBdr>
        </w:div>
        <w:div w:id="441533177">
          <w:marLeft w:val="640"/>
          <w:marRight w:val="0"/>
          <w:marTop w:val="0"/>
          <w:marBottom w:val="0"/>
          <w:divBdr>
            <w:top w:val="none" w:sz="0" w:space="0" w:color="auto"/>
            <w:left w:val="none" w:sz="0" w:space="0" w:color="auto"/>
            <w:bottom w:val="none" w:sz="0" w:space="0" w:color="auto"/>
            <w:right w:val="none" w:sz="0" w:space="0" w:color="auto"/>
          </w:divBdr>
        </w:div>
        <w:div w:id="481654436">
          <w:marLeft w:val="640"/>
          <w:marRight w:val="0"/>
          <w:marTop w:val="0"/>
          <w:marBottom w:val="0"/>
          <w:divBdr>
            <w:top w:val="none" w:sz="0" w:space="0" w:color="auto"/>
            <w:left w:val="none" w:sz="0" w:space="0" w:color="auto"/>
            <w:bottom w:val="none" w:sz="0" w:space="0" w:color="auto"/>
            <w:right w:val="none" w:sz="0" w:space="0" w:color="auto"/>
          </w:divBdr>
        </w:div>
        <w:div w:id="485828774">
          <w:marLeft w:val="640"/>
          <w:marRight w:val="0"/>
          <w:marTop w:val="0"/>
          <w:marBottom w:val="0"/>
          <w:divBdr>
            <w:top w:val="none" w:sz="0" w:space="0" w:color="auto"/>
            <w:left w:val="none" w:sz="0" w:space="0" w:color="auto"/>
            <w:bottom w:val="none" w:sz="0" w:space="0" w:color="auto"/>
            <w:right w:val="none" w:sz="0" w:space="0" w:color="auto"/>
          </w:divBdr>
        </w:div>
        <w:div w:id="498891584">
          <w:marLeft w:val="640"/>
          <w:marRight w:val="0"/>
          <w:marTop w:val="0"/>
          <w:marBottom w:val="0"/>
          <w:divBdr>
            <w:top w:val="none" w:sz="0" w:space="0" w:color="auto"/>
            <w:left w:val="none" w:sz="0" w:space="0" w:color="auto"/>
            <w:bottom w:val="none" w:sz="0" w:space="0" w:color="auto"/>
            <w:right w:val="none" w:sz="0" w:space="0" w:color="auto"/>
          </w:divBdr>
        </w:div>
        <w:div w:id="516820758">
          <w:marLeft w:val="640"/>
          <w:marRight w:val="0"/>
          <w:marTop w:val="0"/>
          <w:marBottom w:val="0"/>
          <w:divBdr>
            <w:top w:val="none" w:sz="0" w:space="0" w:color="auto"/>
            <w:left w:val="none" w:sz="0" w:space="0" w:color="auto"/>
            <w:bottom w:val="none" w:sz="0" w:space="0" w:color="auto"/>
            <w:right w:val="none" w:sz="0" w:space="0" w:color="auto"/>
          </w:divBdr>
        </w:div>
        <w:div w:id="544105365">
          <w:marLeft w:val="640"/>
          <w:marRight w:val="0"/>
          <w:marTop w:val="0"/>
          <w:marBottom w:val="0"/>
          <w:divBdr>
            <w:top w:val="none" w:sz="0" w:space="0" w:color="auto"/>
            <w:left w:val="none" w:sz="0" w:space="0" w:color="auto"/>
            <w:bottom w:val="none" w:sz="0" w:space="0" w:color="auto"/>
            <w:right w:val="none" w:sz="0" w:space="0" w:color="auto"/>
          </w:divBdr>
        </w:div>
        <w:div w:id="573050211">
          <w:marLeft w:val="640"/>
          <w:marRight w:val="0"/>
          <w:marTop w:val="0"/>
          <w:marBottom w:val="0"/>
          <w:divBdr>
            <w:top w:val="none" w:sz="0" w:space="0" w:color="auto"/>
            <w:left w:val="none" w:sz="0" w:space="0" w:color="auto"/>
            <w:bottom w:val="none" w:sz="0" w:space="0" w:color="auto"/>
            <w:right w:val="none" w:sz="0" w:space="0" w:color="auto"/>
          </w:divBdr>
        </w:div>
        <w:div w:id="573666181">
          <w:marLeft w:val="640"/>
          <w:marRight w:val="0"/>
          <w:marTop w:val="0"/>
          <w:marBottom w:val="0"/>
          <w:divBdr>
            <w:top w:val="none" w:sz="0" w:space="0" w:color="auto"/>
            <w:left w:val="none" w:sz="0" w:space="0" w:color="auto"/>
            <w:bottom w:val="none" w:sz="0" w:space="0" w:color="auto"/>
            <w:right w:val="none" w:sz="0" w:space="0" w:color="auto"/>
          </w:divBdr>
        </w:div>
        <w:div w:id="575238472">
          <w:marLeft w:val="640"/>
          <w:marRight w:val="0"/>
          <w:marTop w:val="0"/>
          <w:marBottom w:val="0"/>
          <w:divBdr>
            <w:top w:val="none" w:sz="0" w:space="0" w:color="auto"/>
            <w:left w:val="none" w:sz="0" w:space="0" w:color="auto"/>
            <w:bottom w:val="none" w:sz="0" w:space="0" w:color="auto"/>
            <w:right w:val="none" w:sz="0" w:space="0" w:color="auto"/>
          </w:divBdr>
        </w:div>
        <w:div w:id="576598639">
          <w:marLeft w:val="640"/>
          <w:marRight w:val="0"/>
          <w:marTop w:val="0"/>
          <w:marBottom w:val="0"/>
          <w:divBdr>
            <w:top w:val="none" w:sz="0" w:space="0" w:color="auto"/>
            <w:left w:val="none" w:sz="0" w:space="0" w:color="auto"/>
            <w:bottom w:val="none" w:sz="0" w:space="0" w:color="auto"/>
            <w:right w:val="none" w:sz="0" w:space="0" w:color="auto"/>
          </w:divBdr>
        </w:div>
        <w:div w:id="595872298">
          <w:marLeft w:val="640"/>
          <w:marRight w:val="0"/>
          <w:marTop w:val="0"/>
          <w:marBottom w:val="0"/>
          <w:divBdr>
            <w:top w:val="none" w:sz="0" w:space="0" w:color="auto"/>
            <w:left w:val="none" w:sz="0" w:space="0" w:color="auto"/>
            <w:bottom w:val="none" w:sz="0" w:space="0" w:color="auto"/>
            <w:right w:val="none" w:sz="0" w:space="0" w:color="auto"/>
          </w:divBdr>
        </w:div>
        <w:div w:id="611329916">
          <w:marLeft w:val="640"/>
          <w:marRight w:val="0"/>
          <w:marTop w:val="0"/>
          <w:marBottom w:val="0"/>
          <w:divBdr>
            <w:top w:val="none" w:sz="0" w:space="0" w:color="auto"/>
            <w:left w:val="none" w:sz="0" w:space="0" w:color="auto"/>
            <w:bottom w:val="none" w:sz="0" w:space="0" w:color="auto"/>
            <w:right w:val="none" w:sz="0" w:space="0" w:color="auto"/>
          </w:divBdr>
        </w:div>
        <w:div w:id="611983626">
          <w:marLeft w:val="640"/>
          <w:marRight w:val="0"/>
          <w:marTop w:val="0"/>
          <w:marBottom w:val="0"/>
          <w:divBdr>
            <w:top w:val="none" w:sz="0" w:space="0" w:color="auto"/>
            <w:left w:val="none" w:sz="0" w:space="0" w:color="auto"/>
            <w:bottom w:val="none" w:sz="0" w:space="0" w:color="auto"/>
            <w:right w:val="none" w:sz="0" w:space="0" w:color="auto"/>
          </w:divBdr>
        </w:div>
        <w:div w:id="619917242">
          <w:marLeft w:val="640"/>
          <w:marRight w:val="0"/>
          <w:marTop w:val="0"/>
          <w:marBottom w:val="0"/>
          <w:divBdr>
            <w:top w:val="none" w:sz="0" w:space="0" w:color="auto"/>
            <w:left w:val="none" w:sz="0" w:space="0" w:color="auto"/>
            <w:bottom w:val="none" w:sz="0" w:space="0" w:color="auto"/>
            <w:right w:val="none" w:sz="0" w:space="0" w:color="auto"/>
          </w:divBdr>
        </w:div>
        <w:div w:id="628510933">
          <w:marLeft w:val="640"/>
          <w:marRight w:val="0"/>
          <w:marTop w:val="0"/>
          <w:marBottom w:val="0"/>
          <w:divBdr>
            <w:top w:val="none" w:sz="0" w:space="0" w:color="auto"/>
            <w:left w:val="none" w:sz="0" w:space="0" w:color="auto"/>
            <w:bottom w:val="none" w:sz="0" w:space="0" w:color="auto"/>
            <w:right w:val="none" w:sz="0" w:space="0" w:color="auto"/>
          </w:divBdr>
        </w:div>
        <w:div w:id="633102970">
          <w:marLeft w:val="640"/>
          <w:marRight w:val="0"/>
          <w:marTop w:val="0"/>
          <w:marBottom w:val="0"/>
          <w:divBdr>
            <w:top w:val="none" w:sz="0" w:space="0" w:color="auto"/>
            <w:left w:val="none" w:sz="0" w:space="0" w:color="auto"/>
            <w:bottom w:val="none" w:sz="0" w:space="0" w:color="auto"/>
            <w:right w:val="none" w:sz="0" w:space="0" w:color="auto"/>
          </w:divBdr>
        </w:div>
        <w:div w:id="644820335">
          <w:marLeft w:val="640"/>
          <w:marRight w:val="0"/>
          <w:marTop w:val="0"/>
          <w:marBottom w:val="0"/>
          <w:divBdr>
            <w:top w:val="none" w:sz="0" w:space="0" w:color="auto"/>
            <w:left w:val="none" w:sz="0" w:space="0" w:color="auto"/>
            <w:bottom w:val="none" w:sz="0" w:space="0" w:color="auto"/>
            <w:right w:val="none" w:sz="0" w:space="0" w:color="auto"/>
          </w:divBdr>
        </w:div>
        <w:div w:id="662902650">
          <w:marLeft w:val="640"/>
          <w:marRight w:val="0"/>
          <w:marTop w:val="0"/>
          <w:marBottom w:val="0"/>
          <w:divBdr>
            <w:top w:val="none" w:sz="0" w:space="0" w:color="auto"/>
            <w:left w:val="none" w:sz="0" w:space="0" w:color="auto"/>
            <w:bottom w:val="none" w:sz="0" w:space="0" w:color="auto"/>
            <w:right w:val="none" w:sz="0" w:space="0" w:color="auto"/>
          </w:divBdr>
        </w:div>
        <w:div w:id="673260920">
          <w:marLeft w:val="640"/>
          <w:marRight w:val="0"/>
          <w:marTop w:val="0"/>
          <w:marBottom w:val="0"/>
          <w:divBdr>
            <w:top w:val="none" w:sz="0" w:space="0" w:color="auto"/>
            <w:left w:val="none" w:sz="0" w:space="0" w:color="auto"/>
            <w:bottom w:val="none" w:sz="0" w:space="0" w:color="auto"/>
            <w:right w:val="none" w:sz="0" w:space="0" w:color="auto"/>
          </w:divBdr>
        </w:div>
        <w:div w:id="687677166">
          <w:marLeft w:val="640"/>
          <w:marRight w:val="0"/>
          <w:marTop w:val="0"/>
          <w:marBottom w:val="0"/>
          <w:divBdr>
            <w:top w:val="none" w:sz="0" w:space="0" w:color="auto"/>
            <w:left w:val="none" w:sz="0" w:space="0" w:color="auto"/>
            <w:bottom w:val="none" w:sz="0" w:space="0" w:color="auto"/>
            <w:right w:val="none" w:sz="0" w:space="0" w:color="auto"/>
          </w:divBdr>
        </w:div>
        <w:div w:id="723332933">
          <w:marLeft w:val="640"/>
          <w:marRight w:val="0"/>
          <w:marTop w:val="0"/>
          <w:marBottom w:val="0"/>
          <w:divBdr>
            <w:top w:val="none" w:sz="0" w:space="0" w:color="auto"/>
            <w:left w:val="none" w:sz="0" w:space="0" w:color="auto"/>
            <w:bottom w:val="none" w:sz="0" w:space="0" w:color="auto"/>
            <w:right w:val="none" w:sz="0" w:space="0" w:color="auto"/>
          </w:divBdr>
        </w:div>
        <w:div w:id="744453772">
          <w:marLeft w:val="640"/>
          <w:marRight w:val="0"/>
          <w:marTop w:val="0"/>
          <w:marBottom w:val="0"/>
          <w:divBdr>
            <w:top w:val="none" w:sz="0" w:space="0" w:color="auto"/>
            <w:left w:val="none" w:sz="0" w:space="0" w:color="auto"/>
            <w:bottom w:val="none" w:sz="0" w:space="0" w:color="auto"/>
            <w:right w:val="none" w:sz="0" w:space="0" w:color="auto"/>
          </w:divBdr>
        </w:div>
        <w:div w:id="758407835">
          <w:marLeft w:val="640"/>
          <w:marRight w:val="0"/>
          <w:marTop w:val="0"/>
          <w:marBottom w:val="0"/>
          <w:divBdr>
            <w:top w:val="none" w:sz="0" w:space="0" w:color="auto"/>
            <w:left w:val="none" w:sz="0" w:space="0" w:color="auto"/>
            <w:bottom w:val="none" w:sz="0" w:space="0" w:color="auto"/>
            <w:right w:val="none" w:sz="0" w:space="0" w:color="auto"/>
          </w:divBdr>
        </w:div>
        <w:div w:id="767774013">
          <w:marLeft w:val="640"/>
          <w:marRight w:val="0"/>
          <w:marTop w:val="0"/>
          <w:marBottom w:val="0"/>
          <w:divBdr>
            <w:top w:val="none" w:sz="0" w:space="0" w:color="auto"/>
            <w:left w:val="none" w:sz="0" w:space="0" w:color="auto"/>
            <w:bottom w:val="none" w:sz="0" w:space="0" w:color="auto"/>
            <w:right w:val="none" w:sz="0" w:space="0" w:color="auto"/>
          </w:divBdr>
        </w:div>
        <w:div w:id="771779541">
          <w:marLeft w:val="640"/>
          <w:marRight w:val="0"/>
          <w:marTop w:val="0"/>
          <w:marBottom w:val="0"/>
          <w:divBdr>
            <w:top w:val="none" w:sz="0" w:space="0" w:color="auto"/>
            <w:left w:val="none" w:sz="0" w:space="0" w:color="auto"/>
            <w:bottom w:val="none" w:sz="0" w:space="0" w:color="auto"/>
            <w:right w:val="none" w:sz="0" w:space="0" w:color="auto"/>
          </w:divBdr>
        </w:div>
        <w:div w:id="774441677">
          <w:marLeft w:val="640"/>
          <w:marRight w:val="0"/>
          <w:marTop w:val="0"/>
          <w:marBottom w:val="0"/>
          <w:divBdr>
            <w:top w:val="none" w:sz="0" w:space="0" w:color="auto"/>
            <w:left w:val="none" w:sz="0" w:space="0" w:color="auto"/>
            <w:bottom w:val="none" w:sz="0" w:space="0" w:color="auto"/>
            <w:right w:val="none" w:sz="0" w:space="0" w:color="auto"/>
          </w:divBdr>
        </w:div>
        <w:div w:id="777794629">
          <w:marLeft w:val="640"/>
          <w:marRight w:val="0"/>
          <w:marTop w:val="0"/>
          <w:marBottom w:val="0"/>
          <w:divBdr>
            <w:top w:val="none" w:sz="0" w:space="0" w:color="auto"/>
            <w:left w:val="none" w:sz="0" w:space="0" w:color="auto"/>
            <w:bottom w:val="none" w:sz="0" w:space="0" w:color="auto"/>
            <w:right w:val="none" w:sz="0" w:space="0" w:color="auto"/>
          </w:divBdr>
        </w:div>
        <w:div w:id="786004048">
          <w:marLeft w:val="640"/>
          <w:marRight w:val="0"/>
          <w:marTop w:val="0"/>
          <w:marBottom w:val="0"/>
          <w:divBdr>
            <w:top w:val="none" w:sz="0" w:space="0" w:color="auto"/>
            <w:left w:val="none" w:sz="0" w:space="0" w:color="auto"/>
            <w:bottom w:val="none" w:sz="0" w:space="0" w:color="auto"/>
            <w:right w:val="none" w:sz="0" w:space="0" w:color="auto"/>
          </w:divBdr>
        </w:div>
        <w:div w:id="810489011">
          <w:marLeft w:val="640"/>
          <w:marRight w:val="0"/>
          <w:marTop w:val="0"/>
          <w:marBottom w:val="0"/>
          <w:divBdr>
            <w:top w:val="none" w:sz="0" w:space="0" w:color="auto"/>
            <w:left w:val="none" w:sz="0" w:space="0" w:color="auto"/>
            <w:bottom w:val="none" w:sz="0" w:space="0" w:color="auto"/>
            <w:right w:val="none" w:sz="0" w:space="0" w:color="auto"/>
          </w:divBdr>
        </w:div>
        <w:div w:id="833377829">
          <w:marLeft w:val="640"/>
          <w:marRight w:val="0"/>
          <w:marTop w:val="0"/>
          <w:marBottom w:val="0"/>
          <w:divBdr>
            <w:top w:val="none" w:sz="0" w:space="0" w:color="auto"/>
            <w:left w:val="none" w:sz="0" w:space="0" w:color="auto"/>
            <w:bottom w:val="none" w:sz="0" w:space="0" w:color="auto"/>
            <w:right w:val="none" w:sz="0" w:space="0" w:color="auto"/>
          </w:divBdr>
        </w:div>
        <w:div w:id="834304186">
          <w:marLeft w:val="640"/>
          <w:marRight w:val="0"/>
          <w:marTop w:val="0"/>
          <w:marBottom w:val="0"/>
          <w:divBdr>
            <w:top w:val="none" w:sz="0" w:space="0" w:color="auto"/>
            <w:left w:val="none" w:sz="0" w:space="0" w:color="auto"/>
            <w:bottom w:val="none" w:sz="0" w:space="0" w:color="auto"/>
            <w:right w:val="none" w:sz="0" w:space="0" w:color="auto"/>
          </w:divBdr>
        </w:div>
        <w:div w:id="834762840">
          <w:marLeft w:val="640"/>
          <w:marRight w:val="0"/>
          <w:marTop w:val="0"/>
          <w:marBottom w:val="0"/>
          <w:divBdr>
            <w:top w:val="none" w:sz="0" w:space="0" w:color="auto"/>
            <w:left w:val="none" w:sz="0" w:space="0" w:color="auto"/>
            <w:bottom w:val="none" w:sz="0" w:space="0" w:color="auto"/>
            <w:right w:val="none" w:sz="0" w:space="0" w:color="auto"/>
          </w:divBdr>
        </w:div>
        <w:div w:id="846943431">
          <w:marLeft w:val="640"/>
          <w:marRight w:val="0"/>
          <w:marTop w:val="0"/>
          <w:marBottom w:val="0"/>
          <w:divBdr>
            <w:top w:val="none" w:sz="0" w:space="0" w:color="auto"/>
            <w:left w:val="none" w:sz="0" w:space="0" w:color="auto"/>
            <w:bottom w:val="none" w:sz="0" w:space="0" w:color="auto"/>
            <w:right w:val="none" w:sz="0" w:space="0" w:color="auto"/>
          </w:divBdr>
        </w:div>
        <w:div w:id="859052088">
          <w:marLeft w:val="640"/>
          <w:marRight w:val="0"/>
          <w:marTop w:val="0"/>
          <w:marBottom w:val="0"/>
          <w:divBdr>
            <w:top w:val="none" w:sz="0" w:space="0" w:color="auto"/>
            <w:left w:val="none" w:sz="0" w:space="0" w:color="auto"/>
            <w:bottom w:val="none" w:sz="0" w:space="0" w:color="auto"/>
            <w:right w:val="none" w:sz="0" w:space="0" w:color="auto"/>
          </w:divBdr>
        </w:div>
        <w:div w:id="886140241">
          <w:marLeft w:val="640"/>
          <w:marRight w:val="0"/>
          <w:marTop w:val="0"/>
          <w:marBottom w:val="0"/>
          <w:divBdr>
            <w:top w:val="none" w:sz="0" w:space="0" w:color="auto"/>
            <w:left w:val="none" w:sz="0" w:space="0" w:color="auto"/>
            <w:bottom w:val="none" w:sz="0" w:space="0" w:color="auto"/>
            <w:right w:val="none" w:sz="0" w:space="0" w:color="auto"/>
          </w:divBdr>
        </w:div>
        <w:div w:id="927688405">
          <w:marLeft w:val="640"/>
          <w:marRight w:val="0"/>
          <w:marTop w:val="0"/>
          <w:marBottom w:val="0"/>
          <w:divBdr>
            <w:top w:val="none" w:sz="0" w:space="0" w:color="auto"/>
            <w:left w:val="none" w:sz="0" w:space="0" w:color="auto"/>
            <w:bottom w:val="none" w:sz="0" w:space="0" w:color="auto"/>
            <w:right w:val="none" w:sz="0" w:space="0" w:color="auto"/>
          </w:divBdr>
        </w:div>
        <w:div w:id="929773157">
          <w:marLeft w:val="640"/>
          <w:marRight w:val="0"/>
          <w:marTop w:val="0"/>
          <w:marBottom w:val="0"/>
          <w:divBdr>
            <w:top w:val="none" w:sz="0" w:space="0" w:color="auto"/>
            <w:left w:val="none" w:sz="0" w:space="0" w:color="auto"/>
            <w:bottom w:val="none" w:sz="0" w:space="0" w:color="auto"/>
            <w:right w:val="none" w:sz="0" w:space="0" w:color="auto"/>
          </w:divBdr>
        </w:div>
        <w:div w:id="948469537">
          <w:marLeft w:val="640"/>
          <w:marRight w:val="0"/>
          <w:marTop w:val="0"/>
          <w:marBottom w:val="0"/>
          <w:divBdr>
            <w:top w:val="none" w:sz="0" w:space="0" w:color="auto"/>
            <w:left w:val="none" w:sz="0" w:space="0" w:color="auto"/>
            <w:bottom w:val="none" w:sz="0" w:space="0" w:color="auto"/>
            <w:right w:val="none" w:sz="0" w:space="0" w:color="auto"/>
          </w:divBdr>
        </w:div>
        <w:div w:id="949049689">
          <w:marLeft w:val="640"/>
          <w:marRight w:val="0"/>
          <w:marTop w:val="0"/>
          <w:marBottom w:val="0"/>
          <w:divBdr>
            <w:top w:val="none" w:sz="0" w:space="0" w:color="auto"/>
            <w:left w:val="none" w:sz="0" w:space="0" w:color="auto"/>
            <w:bottom w:val="none" w:sz="0" w:space="0" w:color="auto"/>
            <w:right w:val="none" w:sz="0" w:space="0" w:color="auto"/>
          </w:divBdr>
        </w:div>
        <w:div w:id="960527051">
          <w:marLeft w:val="640"/>
          <w:marRight w:val="0"/>
          <w:marTop w:val="0"/>
          <w:marBottom w:val="0"/>
          <w:divBdr>
            <w:top w:val="none" w:sz="0" w:space="0" w:color="auto"/>
            <w:left w:val="none" w:sz="0" w:space="0" w:color="auto"/>
            <w:bottom w:val="none" w:sz="0" w:space="0" w:color="auto"/>
            <w:right w:val="none" w:sz="0" w:space="0" w:color="auto"/>
          </w:divBdr>
        </w:div>
        <w:div w:id="964045353">
          <w:marLeft w:val="640"/>
          <w:marRight w:val="0"/>
          <w:marTop w:val="0"/>
          <w:marBottom w:val="0"/>
          <w:divBdr>
            <w:top w:val="none" w:sz="0" w:space="0" w:color="auto"/>
            <w:left w:val="none" w:sz="0" w:space="0" w:color="auto"/>
            <w:bottom w:val="none" w:sz="0" w:space="0" w:color="auto"/>
            <w:right w:val="none" w:sz="0" w:space="0" w:color="auto"/>
          </w:divBdr>
        </w:div>
        <w:div w:id="971599835">
          <w:marLeft w:val="640"/>
          <w:marRight w:val="0"/>
          <w:marTop w:val="0"/>
          <w:marBottom w:val="0"/>
          <w:divBdr>
            <w:top w:val="none" w:sz="0" w:space="0" w:color="auto"/>
            <w:left w:val="none" w:sz="0" w:space="0" w:color="auto"/>
            <w:bottom w:val="none" w:sz="0" w:space="0" w:color="auto"/>
            <w:right w:val="none" w:sz="0" w:space="0" w:color="auto"/>
          </w:divBdr>
        </w:div>
        <w:div w:id="980577378">
          <w:marLeft w:val="640"/>
          <w:marRight w:val="0"/>
          <w:marTop w:val="0"/>
          <w:marBottom w:val="0"/>
          <w:divBdr>
            <w:top w:val="none" w:sz="0" w:space="0" w:color="auto"/>
            <w:left w:val="none" w:sz="0" w:space="0" w:color="auto"/>
            <w:bottom w:val="none" w:sz="0" w:space="0" w:color="auto"/>
            <w:right w:val="none" w:sz="0" w:space="0" w:color="auto"/>
          </w:divBdr>
        </w:div>
        <w:div w:id="983851959">
          <w:marLeft w:val="640"/>
          <w:marRight w:val="0"/>
          <w:marTop w:val="0"/>
          <w:marBottom w:val="0"/>
          <w:divBdr>
            <w:top w:val="none" w:sz="0" w:space="0" w:color="auto"/>
            <w:left w:val="none" w:sz="0" w:space="0" w:color="auto"/>
            <w:bottom w:val="none" w:sz="0" w:space="0" w:color="auto"/>
            <w:right w:val="none" w:sz="0" w:space="0" w:color="auto"/>
          </w:divBdr>
        </w:div>
        <w:div w:id="986013101">
          <w:marLeft w:val="640"/>
          <w:marRight w:val="0"/>
          <w:marTop w:val="0"/>
          <w:marBottom w:val="0"/>
          <w:divBdr>
            <w:top w:val="none" w:sz="0" w:space="0" w:color="auto"/>
            <w:left w:val="none" w:sz="0" w:space="0" w:color="auto"/>
            <w:bottom w:val="none" w:sz="0" w:space="0" w:color="auto"/>
            <w:right w:val="none" w:sz="0" w:space="0" w:color="auto"/>
          </w:divBdr>
        </w:div>
        <w:div w:id="994334878">
          <w:marLeft w:val="640"/>
          <w:marRight w:val="0"/>
          <w:marTop w:val="0"/>
          <w:marBottom w:val="0"/>
          <w:divBdr>
            <w:top w:val="none" w:sz="0" w:space="0" w:color="auto"/>
            <w:left w:val="none" w:sz="0" w:space="0" w:color="auto"/>
            <w:bottom w:val="none" w:sz="0" w:space="0" w:color="auto"/>
            <w:right w:val="none" w:sz="0" w:space="0" w:color="auto"/>
          </w:divBdr>
        </w:div>
        <w:div w:id="1024288444">
          <w:marLeft w:val="640"/>
          <w:marRight w:val="0"/>
          <w:marTop w:val="0"/>
          <w:marBottom w:val="0"/>
          <w:divBdr>
            <w:top w:val="none" w:sz="0" w:space="0" w:color="auto"/>
            <w:left w:val="none" w:sz="0" w:space="0" w:color="auto"/>
            <w:bottom w:val="none" w:sz="0" w:space="0" w:color="auto"/>
            <w:right w:val="none" w:sz="0" w:space="0" w:color="auto"/>
          </w:divBdr>
        </w:div>
        <w:div w:id="1027103054">
          <w:marLeft w:val="640"/>
          <w:marRight w:val="0"/>
          <w:marTop w:val="0"/>
          <w:marBottom w:val="0"/>
          <w:divBdr>
            <w:top w:val="none" w:sz="0" w:space="0" w:color="auto"/>
            <w:left w:val="none" w:sz="0" w:space="0" w:color="auto"/>
            <w:bottom w:val="none" w:sz="0" w:space="0" w:color="auto"/>
            <w:right w:val="none" w:sz="0" w:space="0" w:color="auto"/>
          </w:divBdr>
        </w:div>
        <w:div w:id="1030835190">
          <w:marLeft w:val="640"/>
          <w:marRight w:val="0"/>
          <w:marTop w:val="0"/>
          <w:marBottom w:val="0"/>
          <w:divBdr>
            <w:top w:val="none" w:sz="0" w:space="0" w:color="auto"/>
            <w:left w:val="none" w:sz="0" w:space="0" w:color="auto"/>
            <w:bottom w:val="none" w:sz="0" w:space="0" w:color="auto"/>
            <w:right w:val="none" w:sz="0" w:space="0" w:color="auto"/>
          </w:divBdr>
        </w:div>
        <w:div w:id="1031616080">
          <w:marLeft w:val="640"/>
          <w:marRight w:val="0"/>
          <w:marTop w:val="0"/>
          <w:marBottom w:val="0"/>
          <w:divBdr>
            <w:top w:val="none" w:sz="0" w:space="0" w:color="auto"/>
            <w:left w:val="none" w:sz="0" w:space="0" w:color="auto"/>
            <w:bottom w:val="none" w:sz="0" w:space="0" w:color="auto"/>
            <w:right w:val="none" w:sz="0" w:space="0" w:color="auto"/>
          </w:divBdr>
        </w:div>
        <w:div w:id="1044596270">
          <w:marLeft w:val="640"/>
          <w:marRight w:val="0"/>
          <w:marTop w:val="0"/>
          <w:marBottom w:val="0"/>
          <w:divBdr>
            <w:top w:val="none" w:sz="0" w:space="0" w:color="auto"/>
            <w:left w:val="none" w:sz="0" w:space="0" w:color="auto"/>
            <w:bottom w:val="none" w:sz="0" w:space="0" w:color="auto"/>
            <w:right w:val="none" w:sz="0" w:space="0" w:color="auto"/>
          </w:divBdr>
        </w:div>
        <w:div w:id="1054893470">
          <w:marLeft w:val="640"/>
          <w:marRight w:val="0"/>
          <w:marTop w:val="0"/>
          <w:marBottom w:val="0"/>
          <w:divBdr>
            <w:top w:val="none" w:sz="0" w:space="0" w:color="auto"/>
            <w:left w:val="none" w:sz="0" w:space="0" w:color="auto"/>
            <w:bottom w:val="none" w:sz="0" w:space="0" w:color="auto"/>
            <w:right w:val="none" w:sz="0" w:space="0" w:color="auto"/>
          </w:divBdr>
        </w:div>
        <w:div w:id="1056322810">
          <w:marLeft w:val="640"/>
          <w:marRight w:val="0"/>
          <w:marTop w:val="0"/>
          <w:marBottom w:val="0"/>
          <w:divBdr>
            <w:top w:val="none" w:sz="0" w:space="0" w:color="auto"/>
            <w:left w:val="none" w:sz="0" w:space="0" w:color="auto"/>
            <w:bottom w:val="none" w:sz="0" w:space="0" w:color="auto"/>
            <w:right w:val="none" w:sz="0" w:space="0" w:color="auto"/>
          </w:divBdr>
        </w:div>
        <w:div w:id="1059087263">
          <w:marLeft w:val="640"/>
          <w:marRight w:val="0"/>
          <w:marTop w:val="0"/>
          <w:marBottom w:val="0"/>
          <w:divBdr>
            <w:top w:val="none" w:sz="0" w:space="0" w:color="auto"/>
            <w:left w:val="none" w:sz="0" w:space="0" w:color="auto"/>
            <w:bottom w:val="none" w:sz="0" w:space="0" w:color="auto"/>
            <w:right w:val="none" w:sz="0" w:space="0" w:color="auto"/>
          </w:divBdr>
        </w:div>
        <w:div w:id="1066564802">
          <w:marLeft w:val="640"/>
          <w:marRight w:val="0"/>
          <w:marTop w:val="0"/>
          <w:marBottom w:val="0"/>
          <w:divBdr>
            <w:top w:val="none" w:sz="0" w:space="0" w:color="auto"/>
            <w:left w:val="none" w:sz="0" w:space="0" w:color="auto"/>
            <w:bottom w:val="none" w:sz="0" w:space="0" w:color="auto"/>
            <w:right w:val="none" w:sz="0" w:space="0" w:color="auto"/>
          </w:divBdr>
        </w:div>
        <w:div w:id="1069613323">
          <w:marLeft w:val="640"/>
          <w:marRight w:val="0"/>
          <w:marTop w:val="0"/>
          <w:marBottom w:val="0"/>
          <w:divBdr>
            <w:top w:val="none" w:sz="0" w:space="0" w:color="auto"/>
            <w:left w:val="none" w:sz="0" w:space="0" w:color="auto"/>
            <w:bottom w:val="none" w:sz="0" w:space="0" w:color="auto"/>
            <w:right w:val="none" w:sz="0" w:space="0" w:color="auto"/>
          </w:divBdr>
        </w:div>
        <w:div w:id="1071000669">
          <w:marLeft w:val="640"/>
          <w:marRight w:val="0"/>
          <w:marTop w:val="0"/>
          <w:marBottom w:val="0"/>
          <w:divBdr>
            <w:top w:val="none" w:sz="0" w:space="0" w:color="auto"/>
            <w:left w:val="none" w:sz="0" w:space="0" w:color="auto"/>
            <w:bottom w:val="none" w:sz="0" w:space="0" w:color="auto"/>
            <w:right w:val="none" w:sz="0" w:space="0" w:color="auto"/>
          </w:divBdr>
        </w:div>
        <w:div w:id="1076974372">
          <w:marLeft w:val="640"/>
          <w:marRight w:val="0"/>
          <w:marTop w:val="0"/>
          <w:marBottom w:val="0"/>
          <w:divBdr>
            <w:top w:val="none" w:sz="0" w:space="0" w:color="auto"/>
            <w:left w:val="none" w:sz="0" w:space="0" w:color="auto"/>
            <w:bottom w:val="none" w:sz="0" w:space="0" w:color="auto"/>
            <w:right w:val="none" w:sz="0" w:space="0" w:color="auto"/>
          </w:divBdr>
        </w:div>
        <w:div w:id="1082222058">
          <w:marLeft w:val="640"/>
          <w:marRight w:val="0"/>
          <w:marTop w:val="0"/>
          <w:marBottom w:val="0"/>
          <w:divBdr>
            <w:top w:val="none" w:sz="0" w:space="0" w:color="auto"/>
            <w:left w:val="none" w:sz="0" w:space="0" w:color="auto"/>
            <w:bottom w:val="none" w:sz="0" w:space="0" w:color="auto"/>
            <w:right w:val="none" w:sz="0" w:space="0" w:color="auto"/>
          </w:divBdr>
        </w:div>
        <w:div w:id="1086266204">
          <w:marLeft w:val="640"/>
          <w:marRight w:val="0"/>
          <w:marTop w:val="0"/>
          <w:marBottom w:val="0"/>
          <w:divBdr>
            <w:top w:val="none" w:sz="0" w:space="0" w:color="auto"/>
            <w:left w:val="none" w:sz="0" w:space="0" w:color="auto"/>
            <w:bottom w:val="none" w:sz="0" w:space="0" w:color="auto"/>
            <w:right w:val="none" w:sz="0" w:space="0" w:color="auto"/>
          </w:divBdr>
        </w:div>
        <w:div w:id="1095633263">
          <w:marLeft w:val="640"/>
          <w:marRight w:val="0"/>
          <w:marTop w:val="0"/>
          <w:marBottom w:val="0"/>
          <w:divBdr>
            <w:top w:val="none" w:sz="0" w:space="0" w:color="auto"/>
            <w:left w:val="none" w:sz="0" w:space="0" w:color="auto"/>
            <w:bottom w:val="none" w:sz="0" w:space="0" w:color="auto"/>
            <w:right w:val="none" w:sz="0" w:space="0" w:color="auto"/>
          </w:divBdr>
        </w:div>
        <w:div w:id="1121608547">
          <w:marLeft w:val="640"/>
          <w:marRight w:val="0"/>
          <w:marTop w:val="0"/>
          <w:marBottom w:val="0"/>
          <w:divBdr>
            <w:top w:val="none" w:sz="0" w:space="0" w:color="auto"/>
            <w:left w:val="none" w:sz="0" w:space="0" w:color="auto"/>
            <w:bottom w:val="none" w:sz="0" w:space="0" w:color="auto"/>
            <w:right w:val="none" w:sz="0" w:space="0" w:color="auto"/>
          </w:divBdr>
        </w:div>
        <w:div w:id="1151144011">
          <w:marLeft w:val="640"/>
          <w:marRight w:val="0"/>
          <w:marTop w:val="0"/>
          <w:marBottom w:val="0"/>
          <w:divBdr>
            <w:top w:val="none" w:sz="0" w:space="0" w:color="auto"/>
            <w:left w:val="none" w:sz="0" w:space="0" w:color="auto"/>
            <w:bottom w:val="none" w:sz="0" w:space="0" w:color="auto"/>
            <w:right w:val="none" w:sz="0" w:space="0" w:color="auto"/>
          </w:divBdr>
        </w:div>
        <w:div w:id="1159418540">
          <w:marLeft w:val="640"/>
          <w:marRight w:val="0"/>
          <w:marTop w:val="0"/>
          <w:marBottom w:val="0"/>
          <w:divBdr>
            <w:top w:val="none" w:sz="0" w:space="0" w:color="auto"/>
            <w:left w:val="none" w:sz="0" w:space="0" w:color="auto"/>
            <w:bottom w:val="none" w:sz="0" w:space="0" w:color="auto"/>
            <w:right w:val="none" w:sz="0" w:space="0" w:color="auto"/>
          </w:divBdr>
        </w:div>
        <w:div w:id="1169176118">
          <w:marLeft w:val="640"/>
          <w:marRight w:val="0"/>
          <w:marTop w:val="0"/>
          <w:marBottom w:val="0"/>
          <w:divBdr>
            <w:top w:val="none" w:sz="0" w:space="0" w:color="auto"/>
            <w:left w:val="none" w:sz="0" w:space="0" w:color="auto"/>
            <w:bottom w:val="none" w:sz="0" w:space="0" w:color="auto"/>
            <w:right w:val="none" w:sz="0" w:space="0" w:color="auto"/>
          </w:divBdr>
        </w:div>
        <w:div w:id="1169371747">
          <w:marLeft w:val="640"/>
          <w:marRight w:val="0"/>
          <w:marTop w:val="0"/>
          <w:marBottom w:val="0"/>
          <w:divBdr>
            <w:top w:val="none" w:sz="0" w:space="0" w:color="auto"/>
            <w:left w:val="none" w:sz="0" w:space="0" w:color="auto"/>
            <w:bottom w:val="none" w:sz="0" w:space="0" w:color="auto"/>
            <w:right w:val="none" w:sz="0" w:space="0" w:color="auto"/>
          </w:divBdr>
        </w:div>
        <w:div w:id="1169441202">
          <w:marLeft w:val="640"/>
          <w:marRight w:val="0"/>
          <w:marTop w:val="0"/>
          <w:marBottom w:val="0"/>
          <w:divBdr>
            <w:top w:val="none" w:sz="0" w:space="0" w:color="auto"/>
            <w:left w:val="none" w:sz="0" w:space="0" w:color="auto"/>
            <w:bottom w:val="none" w:sz="0" w:space="0" w:color="auto"/>
            <w:right w:val="none" w:sz="0" w:space="0" w:color="auto"/>
          </w:divBdr>
        </w:div>
        <w:div w:id="1180048198">
          <w:marLeft w:val="640"/>
          <w:marRight w:val="0"/>
          <w:marTop w:val="0"/>
          <w:marBottom w:val="0"/>
          <w:divBdr>
            <w:top w:val="none" w:sz="0" w:space="0" w:color="auto"/>
            <w:left w:val="none" w:sz="0" w:space="0" w:color="auto"/>
            <w:bottom w:val="none" w:sz="0" w:space="0" w:color="auto"/>
            <w:right w:val="none" w:sz="0" w:space="0" w:color="auto"/>
          </w:divBdr>
        </w:div>
        <w:div w:id="1185826003">
          <w:marLeft w:val="640"/>
          <w:marRight w:val="0"/>
          <w:marTop w:val="0"/>
          <w:marBottom w:val="0"/>
          <w:divBdr>
            <w:top w:val="none" w:sz="0" w:space="0" w:color="auto"/>
            <w:left w:val="none" w:sz="0" w:space="0" w:color="auto"/>
            <w:bottom w:val="none" w:sz="0" w:space="0" w:color="auto"/>
            <w:right w:val="none" w:sz="0" w:space="0" w:color="auto"/>
          </w:divBdr>
        </w:div>
        <w:div w:id="1185942424">
          <w:marLeft w:val="640"/>
          <w:marRight w:val="0"/>
          <w:marTop w:val="0"/>
          <w:marBottom w:val="0"/>
          <w:divBdr>
            <w:top w:val="none" w:sz="0" w:space="0" w:color="auto"/>
            <w:left w:val="none" w:sz="0" w:space="0" w:color="auto"/>
            <w:bottom w:val="none" w:sz="0" w:space="0" w:color="auto"/>
            <w:right w:val="none" w:sz="0" w:space="0" w:color="auto"/>
          </w:divBdr>
        </w:div>
        <w:div w:id="1193299501">
          <w:marLeft w:val="640"/>
          <w:marRight w:val="0"/>
          <w:marTop w:val="0"/>
          <w:marBottom w:val="0"/>
          <w:divBdr>
            <w:top w:val="none" w:sz="0" w:space="0" w:color="auto"/>
            <w:left w:val="none" w:sz="0" w:space="0" w:color="auto"/>
            <w:bottom w:val="none" w:sz="0" w:space="0" w:color="auto"/>
            <w:right w:val="none" w:sz="0" w:space="0" w:color="auto"/>
          </w:divBdr>
        </w:div>
        <w:div w:id="1193956245">
          <w:marLeft w:val="640"/>
          <w:marRight w:val="0"/>
          <w:marTop w:val="0"/>
          <w:marBottom w:val="0"/>
          <w:divBdr>
            <w:top w:val="none" w:sz="0" w:space="0" w:color="auto"/>
            <w:left w:val="none" w:sz="0" w:space="0" w:color="auto"/>
            <w:bottom w:val="none" w:sz="0" w:space="0" w:color="auto"/>
            <w:right w:val="none" w:sz="0" w:space="0" w:color="auto"/>
          </w:divBdr>
        </w:div>
        <w:div w:id="1251356889">
          <w:marLeft w:val="640"/>
          <w:marRight w:val="0"/>
          <w:marTop w:val="0"/>
          <w:marBottom w:val="0"/>
          <w:divBdr>
            <w:top w:val="none" w:sz="0" w:space="0" w:color="auto"/>
            <w:left w:val="none" w:sz="0" w:space="0" w:color="auto"/>
            <w:bottom w:val="none" w:sz="0" w:space="0" w:color="auto"/>
            <w:right w:val="none" w:sz="0" w:space="0" w:color="auto"/>
          </w:divBdr>
        </w:div>
        <w:div w:id="1251429868">
          <w:marLeft w:val="640"/>
          <w:marRight w:val="0"/>
          <w:marTop w:val="0"/>
          <w:marBottom w:val="0"/>
          <w:divBdr>
            <w:top w:val="none" w:sz="0" w:space="0" w:color="auto"/>
            <w:left w:val="none" w:sz="0" w:space="0" w:color="auto"/>
            <w:bottom w:val="none" w:sz="0" w:space="0" w:color="auto"/>
            <w:right w:val="none" w:sz="0" w:space="0" w:color="auto"/>
          </w:divBdr>
        </w:div>
        <w:div w:id="1255557705">
          <w:marLeft w:val="640"/>
          <w:marRight w:val="0"/>
          <w:marTop w:val="0"/>
          <w:marBottom w:val="0"/>
          <w:divBdr>
            <w:top w:val="none" w:sz="0" w:space="0" w:color="auto"/>
            <w:left w:val="none" w:sz="0" w:space="0" w:color="auto"/>
            <w:bottom w:val="none" w:sz="0" w:space="0" w:color="auto"/>
            <w:right w:val="none" w:sz="0" w:space="0" w:color="auto"/>
          </w:divBdr>
        </w:div>
        <w:div w:id="1261450354">
          <w:marLeft w:val="640"/>
          <w:marRight w:val="0"/>
          <w:marTop w:val="0"/>
          <w:marBottom w:val="0"/>
          <w:divBdr>
            <w:top w:val="none" w:sz="0" w:space="0" w:color="auto"/>
            <w:left w:val="none" w:sz="0" w:space="0" w:color="auto"/>
            <w:bottom w:val="none" w:sz="0" w:space="0" w:color="auto"/>
            <w:right w:val="none" w:sz="0" w:space="0" w:color="auto"/>
          </w:divBdr>
        </w:div>
        <w:div w:id="1271858251">
          <w:marLeft w:val="640"/>
          <w:marRight w:val="0"/>
          <w:marTop w:val="0"/>
          <w:marBottom w:val="0"/>
          <w:divBdr>
            <w:top w:val="none" w:sz="0" w:space="0" w:color="auto"/>
            <w:left w:val="none" w:sz="0" w:space="0" w:color="auto"/>
            <w:bottom w:val="none" w:sz="0" w:space="0" w:color="auto"/>
            <w:right w:val="none" w:sz="0" w:space="0" w:color="auto"/>
          </w:divBdr>
        </w:div>
        <w:div w:id="1294822432">
          <w:marLeft w:val="640"/>
          <w:marRight w:val="0"/>
          <w:marTop w:val="0"/>
          <w:marBottom w:val="0"/>
          <w:divBdr>
            <w:top w:val="none" w:sz="0" w:space="0" w:color="auto"/>
            <w:left w:val="none" w:sz="0" w:space="0" w:color="auto"/>
            <w:bottom w:val="none" w:sz="0" w:space="0" w:color="auto"/>
            <w:right w:val="none" w:sz="0" w:space="0" w:color="auto"/>
          </w:divBdr>
        </w:div>
        <w:div w:id="1300573468">
          <w:marLeft w:val="640"/>
          <w:marRight w:val="0"/>
          <w:marTop w:val="0"/>
          <w:marBottom w:val="0"/>
          <w:divBdr>
            <w:top w:val="none" w:sz="0" w:space="0" w:color="auto"/>
            <w:left w:val="none" w:sz="0" w:space="0" w:color="auto"/>
            <w:bottom w:val="none" w:sz="0" w:space="0" w:color="auto"/>
            <w:right w:val="none" w:sz="0" w:space="0" w:color="auto"/>
          </w:divBdr>
        </w:div>
        <w:div w:id="1303845392">
          <w:marLeft w:val="640"/>
          <w:marRight w:val="0"/>
          <w:marTop w:val="0"/>
          <w:marBottom w:val="0"/>
          <w:divBdr>
            <w:top w:val="none" w:sz="0" w:space="0" w:color="auto"/>
            <w:left w:val="none" w:sz="0" w:space="0" w:color="auto"/>
            <w:bottom w:val="none" w:sz="0" w:space="0" w:color="auto"/>
            <w:right w:val="none" w:sz="0" w:space="0" w:color="auto"/>
          </w:divBdr>
        </w:div>
        <w:div w:id="1315182280">
          <w:marLeft w:val="640"/>
          <w:marRight w:val="0"/>
          <w:marTop w:val="0"/>
          <w:marBottom w:val="0"/>
          <w:divBdr>
            <w:top w:val="none" w:sz="0" w:space="0" w:color="auto"/>
            <w:left w:val="none" w:sz="0" w:space="0" w:color="auto"/>
            <w:bottom w:val="none" w:sz="0" w:space="0" w:color="auto"/>
            <w:right w:val="none" w:sz="0" w:space="0" w:color="auto"/>
          </w:divBdr>
        </w:div>
        <w:div w:id="1315183607">
          <w:marLeft w:val="640"/>
          <w:marRight w:val="0"/>
          <w:marTop w:val="0"/>
          <w:marBottom w:val="0"/>
          <w:divBdr>
            <w:top w:val="none" w:sz="0" w:space="0" w:color="auto"/>
            <w:left w:val="none" w:sz="0" w:space="0" w:color="auto"/>
            <w:bottom w:val="none" w:sz="0" w:space="0" w:color="auto"/>
            <w:right w:val="none" w:sz="0" w:space="0" w:color="auto"/>
          </w:divBdr>
        </w:div>
        <w:div w:id="1348560821">
          <w:marLeft w:val="640"/>
          <w:marRight w:val="0"/>
          <w:marTop w:val="0"/>
          <w:marBottom w:val="0"/>
          <w:divBdr>
            <w:top w:val="none" w:sz="0" w:space="0" w:color="auto"/>
            <w:left w:val="none" w:sz="0" w:space="0" w:color="auto"/>
            <w:bottom w:val="none" w:sz="0" w:space="0" w:color="auto"/>
            <w:right w:val="none" w:sz="0" w:space="0" w:color="auto"/>
          </w:divBdr>
        </w:div>
        <w:div w:id="1354960197">
          <w:marLeft w:val="640"/>
          <w:marRight w:val="0"/>
          <w:marTop w:val="0"/>
          <w:marBottom w:val="0"/>
          <w:divBdr>
            <w:top w:val="none" w:sz="0" w:space="0" w:color="auto"/>
            <w:left w:val="none" w:sz="0" w:space="0" w:color="auto"/>
            <w:bottom w:val="none" w:sz="0" w:space="0" w:color="auto"/>
            <w:right w:val="none" w:sz="0" w:space="0" w:color="auto"/>
          </w:divBdr>
        </w:div>
        <w:div w:id="1358894050">
          <w:marLeft w:val="640"/>
          <w:marRight w:val="0"/>
          <w:marTop w:val="0"/>
          <w:marBottom w:val="0"/>
          <w:divBdr>
            <w:top w:val="none" w:sz="0" w:space="0" w:color="auto"/>
            <w:left w:val="none" w:sz="0" w:space="0" w:color="auto"/>
            <w:bottom w:val="none" w:sz="0" w:space="0" w:color="auto"/>
            <w:right w:val="none" w:sz="0" w:space="0" w:color="auto"/>
          </w:divBdr>
        </w:div>
        <w:div w:id="1374230218">
          <w:marLeft w:val="640"/>
          <w:marRight w:val="0"/>
          <w:marTop w:val="0"/>
          <w:marBottom w:val="0"/>
          <w:divBdr>
            <w:top w:val="none" w:sz="0" w:space="0" w:color="auto"/>
            <w:left w:val="none" w:sz="0" w:space="0" w:color="auto"/>
            <w:bottom w:val="none" w:sz="0" w:space="0" w:color="auto"/>
            <w:right w:val="none" w:sz="0" w:space="0" w:color="auto"/>
          </w:divBdr>
        </w:div>
        <w:div w:id="1395541096">
          <w:marLeft w:val="640"/>
          <w:marRight w:val="0"/>
          <w:marTop w:val="0"/>
          <w:marBottom w:val="0"/>
          <w:divBdr>
            <w:top w:val="none" w:sz="0" w:space="0" w:color="auto"/>
            <w:left w:val="none" w:sz="0" w:space="0" w:color="auto"/>
            <w:bottom w:val="none" w:sz="0" w:space="0" w:color="auto"/>
            <w:right w:val="none" w:sz="0" w:space="0" w:color="auto"/>
          </w:divBdr>
        </w:div>
        <w:div w:id="1399205700">
          <w:marLeft w:val="640"/>
          <w:marRight w:val="0"/>
          <w:marTop w:val="0"/>
          <w:marBottom w:val="0"/>
          <w:divBdr>
            <w:top w:val="none" w:sz="0" w:space="0" w:color="auto"/>
            <w:left w:val="none" w:sz="0" w:space="0" w:color="auto"/>
            <w:bottom w:val="none" w:sz="0" w:space="0" w:color="auto"/>
            <w:right w:val="none" w:sz="0" w:space="0" w:color="auto"/>
          </w:divBdr>
        </w:div>
        <w:div w:id="1421441274">
          <w:marLeft w:val="640"/>
          <w:marRight w:val="0"/>
          <w:marTop w:val="0"/>
          <w:marBottom w:val="0"/>
          <w:divBdr>
            <w:top w:val="none" w:sz="0" w:space="0" w:color="auto"/>
            <w:left w:val="none" w:sz="0" w:space="0" w:color="auto"/>
            <w:bottom w:val="none" w:sz="0" w:space="0" w:color="auto"/>
            <w:right w:val="none" w:sz="0" w:space="0" w:color="auto"/>
          </w:divBdr>
        </w:div>
        <w:div w:id="1427728988">
          <w:marLeft w:val="640"/>
          <w:marRight w:val="0"/>
          <w:marTop w:val="0"/>
          <w:marBottom w:val="0"/>
          <w:divBdr>
            <w:top w:val="none" w:sz="0" w:space="0" w:color="auto"/>
            <w:left w:val="none" w:sz="0" w:space="0" w:color="auto"/>
            <w:bottom w:val="none" w:sz="0" w:space="0" w:color="auto"/>
            <w:right w:val="none" w:sz="0" w:space="0" w:color="auto"/>
          </w:divBdr>
        </w:div>
        <w:div w:id="1438020587">
          <w:marLeft w:val="640"/>
          <w:marRight w:val="0"/>
          <w:marTop w:val="0"/>
          <w:marBottom w:val="0"/>
          <w:divBdr>
            <w:top w:val="none" w:sz="0" w:space="0" w:color="auto"/>
            <w:left w:val="none" w:sz="0" w:space="0" w:color="auto"/>
            <w:bottom w:val="none" w:sz="0" w:space="0" w:color="auto"/>
            <w:right w:val="none" w:sz="0" w:space="0" w:color="auto"/>
          </w:divBdr>
        </w:div>
        <w:div w:id="1460732430">
          <w:marLeft w:val="640"/>
          <w:marRight w:val="0"/>
          <w:marTop w:val="0"/>
          <w:marBottom w:val="0"/>
          <w:divBdr>
            <w:top w:val="none" w:sz="0" w:space="0" w:color="auto"/>
            <w:left w:val="none" w:sz="0" w:space="0" w:color="auto"/>
            <w:bottom w:val="none" w:sz="0" w:space="0" w:color="auto"/>
            <w:right w:val="none" w:sz="0" w:space="0" w:color="auto"/>
          </w:divBdr>
        </w:div>
        <w:div w:id="1464225520">
          <w:marLeft w:val="640"/>
          <w:marRight w:val="0"/>
          <w:marTop w:val="0"/>
          <w:marBottom w:val="0"/>
          <w:divBdr>
            <w:top w:val="none" w:sz="0" w:space="0" w:color="auto"/>
            <w:left w:val="none" w:sz="0" w:space="0" w:color="auto"/>
            <w:bottom w:val="none" w:sz="0" w:space="0" w:color="auto"/>
            <w:right w:val="none" w:sz="0" w:space="0" w:color="auto"/>
          </w:divBdr>
        </w:div>
        <w:div w:id="1477068377">
          <w:marLeft w:val="640"/>
          <w:marRight w:val="0"/>
          <w:marTop w:val="0"/>
          <w:marBottom w:val="0"/>
          <w:divBdr>
            <w:top w:val="none" w:sz="0" w:space="0" w:color="auto"/>
            <w:left w:val="none" w:sz="0" w:space="0" w:color="auto"/>
            <w:bottom w:val="none" w:sz="0" w:space="0" w:color="auto"/>
            <w:right w:val="none" w:sz="0" w:space="0" w:color="auto"/>
          </w:divBdr>
        </w:div>
        <w:div w:id="1484541715">
          <w:marLeft w:val="640"/>
          <w:marRight w:val="0"/>
          <w:marTop w:val="0"/>
          <w:marBottom w:val="0"/>
          <w:divBdr>
            <w:top w:val="none" w:sz="0" w:space="0" w:color="auto"/>
            <w:left w:val="none" w:sz="0" w:space="0" w:color="auto"/>
            <w:bottom w:val="none" w:sz="0" w:space="0" w:color="auto"/>
            <w:right w:val="none" w:sz="0" w:space="0" w:color="auto"/>
          </w:divBdr>
        </w:div>
        <w:div w:id="1489397436">
          <w:marLeft w:val="640"/>
          <w:marRight w:val="0"/>
          <w:marTop w:val="0"/>
          <w:marBottom w:val="0"/>
          <w:divBdr>
            <w:top w:val="none" w:sz="0" w:space="0" w:color="auto"/>
            <w:left w:val="none" w:sz="0" w:space="0" w:color="auto"/>
            <w:bottom w:val="none" w:sz="0" w:space="0" w:color="auto"/>
            <w:right w:val="none" w:sz="0" w:space="0" w:color="auto"/>
          </w:divBdr>
        </w:div>
        <w:div w:id="1491293261">
          <w:marLeft w:val="640"/>
          <w:marRight w:val="0"/>
          <w:marTop w:val="0"/>
          <w:marBottom w:val="0"/>
          <w:divBdr>
            <w:top w:val="none" w:sz="0" w:space="0" w:color="auto"/>
            <w:left w:val="none" w:sz="0" w:space="0" w:color="auto"/>
            <w:bottom w:val="none" w:sz="0" w:space="0" w:color="auto"/>
            <w:right w:val="none" w:sz="0" w:space="0" w:color="auto"/>
          </w:divBdr>
        </w:div>
        <w:div w:id="1510175135">
          <w:marLeft w:val="640"/>
          <w:marRight w:val="0"/>
          <w:marTop w:val="0"/>
          <w:marBottom w:val="0"/>
          <w:divBdr>
            <w:top w:val="none" w:sz="0" w:space="0" w:color="auto"/>
            <w:left w:val="none" w:sz="0" w:space="0" w:color="auto"/>
            <w:bottom w:val="none" w:sz="0" w:space="0" w:color="auto"/>
            <w:right w:val="none" w:sz="0" w:space="0" w:color="auto"/>
          </w:divBdr>
        </w:div>
        <w:div w:id="1518882316">
          <w:marLeft w:val="640"/>
          <w:marRight w:val="0"/>
          <w:marTop w:val="0"/>
          <w:marBottom w:val="0"/>
          <w:divBdr>
            <w:top w:val="none" w:sz="0" w:space="0" w:color="auto"/>
            <w:left w:val="none" w:sz="0" w:space="0" w:color="auto"/>
            <w:bottom w:val="none" w:sz="0" w:space="0" w:color="auto"/>
            <w:right w:val="none" w:sz="0" w:space="0" w:color="auto"/>
          </w:divBdr>
        </w:div>
        <w:div w:id="1521309241">
          <w:marLeft w:val="640"/>
          <w:marRight w:val="0"/>
          <w:marTop w:val="0"/>
          <w:marBottom w:val="0"/>
          <w:divBdr>
            <w:top w:val="none" w:sz="0" w:space="0" w:color="auto"/>
            <w:left w:val="none" w:sz="0" w:space="0" w:color="auto"/>
            <w:bottom w:val="none" w:sz="0" w:space="0" w:color="auto"/>
            <w:right w:val="none" w:sz="0" w:space="0" w:color="auto"/>
          </w:divBdr>
        </w:div>
        <w:div w:id="1525050771">
          <w:marLeft w:val="640"/>
          <w:marRight w:val="0"/>
          <w:marTop w:val="0"/>
          <w:marBottom w:val="0"/>
          <w:divBdr>
            <w:top w:val="none" w:sz="0" w:space="0" w:color="auto"/>
            <w:left w:val="none" w:sz="0" w:space="0" w:color="auto"/>
            <w:bottom w:val="none" w:sz="0" w:space="0" w:color="auto"/>
            <w:right w:val="none" w:sz="0" w:space="0" w:color="auto"/>
          </w:divBdr>
        </w:div>
        <w:div w:id="1535266665">
          <w:marLeft w:val="640"/>
          <w:marRight w:val="0"/>
          <w:marTop w:val="0"/>
          <w:marBottom w:val="0"/>
          <w:divBdr>
            <w:top w:val="none" w:sz="0" w:space="0" w:color="auto"/>
            <w:left w:val="none" w:sz="0" w:space="0" w:color="auto"/>
            <w:bottom w:val="none" w:sz="0" w:space="0" w:color="auto"/>
            <w:right w:val="none" w:sz="0" w:space="0" w:color="auto"/>
          </w:divBdr>
        </w:div>
        <w:div w:id="1542788785">
          <w:marLeft w:val="640"/>
          <w:marRight w:val="0"/>
          <w:marTop w:val="0"/>
          <w:marBottom w:val="0"/>
          <w:divBdr>
            <w:top w:val="none" w:sz="0" w:space="0" w:color="auto"/>
            <w:left w:val="none" w:sz="0" w:space="0" w:color="auto"/>
            <w:bottom w:val="none" w:sz="0" w:space="0" w:color="auto"/>
            <w:right w:val="none" w:sz="0" w:space="0" w:color="auto"/>
          </w:divBdr>
        </w:div>
        <w:div w:id="1549680123">
          <w:marLeft w:val="640"/>
          <w:marRight w:val="0"/>
          <w:marTop w:val="0"/>
          <w:marBottom w:val="0"/>
          <w:divBdr>
            <w:top w:val="none" w:sz="0" w:space="0" w:color="auto"/>
            <w:left w:val="none" w:sz="0" w:space="0" w:color="auto"/>
            <w:bottom w:val="none" w:sz="0" w:space="0" w:color="auto"/>
            <w:right w:val="none" w:sz="0" w:space="0" w:color="auto"/>
          </w:divBdr>
        </w:div>
        <w:div w:id="1564220998">
          <w:marLeft w:val="640"/>
          <w:marRight w:val="0"/>
          <w:marTop w:val="0"/>
          <w:marBottom w:val="0"/>
          <w:divBdr>
            <w:top w:val="none" w:sz="0" w:space="0" w:color="auto"/>
            <w:left w:val="none" w:sz="0" w:space="0" w:color="auto"/>
            <w:bottom w:val="none" w:sz="0" w:space="0" w:color="auto"/>
            <w:right w:val="none" w:sz="0" w:space="0" w:color="auto"/>
          </w:divBdr>
        </w:div>
        <w:div w:id="1574662586">
          <w:marLeft w:val="640"/>
          <w:marRight w:val="0"/>
          <w:marTop w:val="0"/>
          <w:marBottom w:val="0"/>
          <w:divBdr>
            <w:top w:val="none" w:sz="0" w:space="0" w:color="auto"/>
            <w:left w:val="none" w:sz="0" w:space="0" w:color="auto"/>
            <w:bottom w:val="none" w:sz="0" w:space="0" w:color="auto"/>
            <w:right w:val="none" w:sz="0" w:space="0" w:color="auto"/>
          </w:divBdr>
        </w:div>
        <w:div w:id="1588028441">
          <w:marLeft w:val="640"/>
          <w:marRight w:val="0"/>
          <w:marTop w:val="0"/>
          <w:marBottom w:val="0"/>
          <w:divBdr>
            <w:top w:val="none" w:sz="0" w:space="0" w:color="auto"/>
            <w:left w:val="none" w:sz="0" w:space="0" w:color="auto"/>
            <w:bottom w:val="none" w:sz="0" w:space="0" w:color="auto"/>
            <w:right w:val="none" w:sz="0" w:space="0" w:color="auto"/>
          </w:divBdr>
        </w:div>
        <w:div w:id="1612467144">
          <w:marLeft w:val="640"/>
          <w:marRight w:val="0"/>
          <w:marTop w:val="0"/>
          <w:marBottom w:val="0"/>
          <w:divBdr>
            <w:top w:val="none" w:sz="0" w:space="0" w:color="auto"/>
            <w:left w:val="none" w:sz="0" w:space="0" w:color="auto"/>
            <w:bottom w:val="none" w:sz="0" w:space="0" w:color="auto"/>
            <w:right w:val="none" w:sz="0" w:space="0" w:color="auto"/>
          </w:divBdr>
        </w:div>
        <w:div w:id="1633711699">
          <w:marLeft w:val="640"/>
          <w:marRight w:val="0"/>
          <w:marTop w:val="0"/>
          <w:marBottom w:val="0"/>
          <w:divBdr>
            <w:top w:val="none" w:sz="0" w:space="0" w:color="auto"/>
            <w:left w:val="none" w:sz="0" w:space="0" w:color="auto"/>
            <w:bottom w:val="none" w:sz="0" w:space="0" w:color="auto"/>
            <w:right w:val="none" w:sz="0" w:space="0" w:color="auto"/>
          </w:divBdr>
        </w:div>
        <w:div w:id="1643927092">
          <w:marLeft w:val="640"/>
          <w:marRight w:val="0"/>
          <w:marTop w:val="0"/>
          <w:marBottom w:val="0"/>
          <w:divBdr>
            <w:top w:val="none" w:sz="0" w:space="0" w:color="auto"/>
            <w:left w:val="none" w:sz="0" w:space="0" w:color="auto"/>
            <w:bottom w:val="none" w:sz="0" w:space="0" w:color="auto"/>
            <w:right w:val="none" w:sz="0" w:space="0" w:color="auto"/>
          </w:divBdr>
        </w:div>
        <w:div w:id="1652254032">
          <w:marLeft w:val="640"/>
          <w:marRight w:val="0"/>
          <w:marTop w:val="0"/>
          <w:marBottom w:val="0"/>
          <w:divBdr>
            <w:top w:val="none" w:sz="0" w:space="0" w:color="auto"/>
            <w:left w:val="none" w:sz="0" w:space="0" w:color="auto"/>
            <w:bottom w:val="none" w:sz="0" w:space="0" w:color="auto"/>
            <w:right w:val="none" w:sz="0" w:space="0" w:color="auto"/>
          </w:divBdr>
        </w:div>
        <w:div w:id="1658411817">
          <w:marLeft w:val="640"/>
          <w:marRight w:val="0"/>
          <w:marTop w:val="0"/>
          <w:marBottom w:val="0"/>
          <w:divBdr>
            <w:top w:val="none" w:sz="0" w:space="0" w:color="auto"/>
            <w:left w:val="none" w:sz="0" w:space="0" w:color="auto"/>
            <w:bottom w:val="none" w:sz="0" w:space="0" w:color="auto"/>
            <w:right w:val="none" w:sz="0" w:space="0" w:color="auto"/>
          </w:divBdr>
        </w:div>
        <w:div w:id="1691292464">
          <w:marLeft w:val="640"/>
          <w:marRight w:val="0"/>
          <w:marTop w:val="0"/>
          <w:marBottom w:val="0"/>
          <w:divBdr>
            <w:top w:val="none" w:sz="0" w:space="0" w:color="auto"/>
            <w:left w:val="none" w:sz="0" w:space="0" w:color="auto"/>
            <w:bottom w:val="none" w:sz="0" w:space="0" w:color="auto"/>
            <w:right w:val="none" w:sz="0" w:space="0" w:color="auto"/>
          </w:divBdr>
        </w:div>
        <w:div w:id="1711877922">
          <w:marLeft w:val="640"/>
          <w:marRight w:val="0"/>
          <w:marTop w:val="0"/>
          <w:marBottom w:val="0"/>
          <w:divBdr>
            <w:top w:val="none" w:sz="0" w:space="0" w:color="auto"/>
            <w:left w:val="none" w:sz="0" w:space="0" w:color="auto"/>
            <w:bottom w:val="none" w:sz="0" w:space="0" w:color="auto"/>
            <w:right w:val="none" w:sz="0" w:space="0" w:color="auto"/>
          </w:divBdr>
        </w:div>
        <w:div w:id="1716391144">
          <w:marLeft w:val="640"/>
          <w:marRight w:val="0"/>
          <w:marTop w:val="0"/>
          <w:marBottom w:val="0"/>
          <w:divBdr>
            <w:top w:val="none" w:sz="0" w:space="0" w:color="auto"/>
            <w:left w:val="none" w:sz="0" w:space="0" w:color="auto"/>
            <w:bottom w:val="none" w:sz="0" w:space="0" w:color="auto"/>
            <w:right w:val="none" w:sz="0" w:space="0" w:color="auto"/>
          </w:divBdr>
        </w:div>
        <w:div w:id="1726490411">
          <w:marLeft w:val="640"/>
          <w:marRight w:val="0"/>
          <w:marTop w:val="0"/>
          <w:marBottom w:val="0"/>
          <w:divBdr>
            <w:top w:val="none" w:sz="0" w:space="0" w:color="auto"/>
            <w:left w:val="none" w:sz="0" w:space="0" w:color="auto"/>
            <w:bottom w:val="none" w:sz="0" w:space="0" w:color="auto"/>
            <w:right w:val="none" w:sz="0" w:space="0" w:color="auto"/>
          </w:divBdr>
        </w:div>
        <w:div w:id="1727533894">
          <w:marLeft w:val="640"/>
          <w:marRight w:val="0"/>
          <w:marTop w:val="0"/>
          <w:marBottom w:val="0"/>
          <w:divBdr>
            <w:top w:val="none" w:sz="0" w:space="0" w:color="auto"/>
            <w:left w:val="none" w:sz="0" w:space="0" w:color="auto"/>
            <w:bottom w:val="none" w:sz="0" w:space="0" w:color="auto"/>
            <w:right w:val="none" w:sz="0" w:space="0" w:color="auto"/>
          </w:divBdr>
        </w:div>
        <w:div w:id="1735543681">
          <w:marLeft w:val="640"/>
          <w:marRight w:val="0"/>
          <w:marTop w:val="0"/>
          <w:marBottom w:val="0"/>
          <w:divBdr>
            <w:top w:val="none" w:sz="0" w:space="0" w:color="auto"/>
            <w:left w:val="none" w:sz="0" w:space="0" w:color="auto"/>
            <w:bottom w:val="none" w:sz="0" w:space="0" w:color="auto"/>
            <w:right w:val="none" w:sz="0" w:space="0" w:color="auto"/>
          </w:divBdr>
        </w:div>
        <w:div w:id="1738356597">
          <w:marLeft w:val="640"/>
          <w:marRight w:val="0"/>
          <w:marTop w:val="0"/>
          <w:marBottom w:val="0"/>
          <w:divBdr>
            <w:top w:val="none" w:sz="0" w:space="0" w:color="auto"/>
            <w:left w:val="none" w:sz="0" w:space="0" w:color="auto"/>
            <w:bottom w:val="none" w:sz="0" w:space="0" w:color="auto"/>
            <w:right w:val="none" w:sz="0" w:space="0" w:color="auto"/>
          </w:divBdr>
        </w:div>
        <w:div w:id="1741171302">
          <w:marLeft w:val="640"/>
          <w:marRight w:val="0"/>
          <w:marTop w:val="0"/>
          <w:marBottom w:val="0"/>
          <w:divBdr>
            <w:top w:val="none" w:sz="0" w:space="0" w:color="auto"/>
            <w:left w:val="none" w:sz="0" w:space="0" w:color="auto"/>
            <w:bottom w:val="none" w:sz="0" w:space="0" w:color="auto"/>
            <w:right w:val="none" w:sz="0" w:space="0" w:color="auto"/>
          </w:divBdr>
        </w:div>
        <w:div w:id="1743136366">
          <w:marLeft w:val="640"/>
          <w:marRight w:val="0"/>
          <w:marTop w:val="0"/>
          <w:marBottom w:val="0"/>
          <w:divBdr>
            <w:top w:val="none" w:sz="0" w:space="0" w:color="auto"/>
            <w:left w:val="none" w:sz="0" w:space="0" w:color="auto"/>
            <w:bottom w:val="none" w:sz="0" w:space="0" w:color="auto"/>
            <w:right w:val="none" w:sz="0" w:space="0" w:color="auto"/>
          </w:divBdr>
        </w:div>
        <w:div w:id="1744057843">
          <w:marLeft w:val="640"/>
          <w:marRight w:val="0"/>
          <w:marTop w:val="0"/>
          <w:marBottom w:val="0"/>
          <w:divBdr>
            <w:top w:val="none" w:sz="0" w:space="0" w:color="auto"/>
            <w:left w:val="none" w:sz="0" w:space="0" w:color="auto"/>
            <w:bottom w:val="none" w:sz="0" w:space="0" w:color="auto"/>
            <w:right w:val="none" w:sz="0" w:space="0" w:color="auto"/>
          </w:divBdr>
        </w:div>
        <w:div w:id="1749110031">
          <w:marLeft w:val="640"/>
          <w:marRight w:val="0"/>
          <w:marTop w:val="0"/>
          <w:marBottom w:val="0"/>
          <w:divBdr>
            <w:top w:val="none" w:sz="0" w:space="0" w:color="auto"/>
            <w:left w:val="none" w:sz="0" w:space="0" w:color="auto"/>
            <w:bottom w:val="none" w:sz="0" w:space="0" w:color="auto"/>
            <w:right w:val="none" w:sz="0" w:space="0" w:color="auto"/>
          </w:divBdr>
        </w:div>
        <w:div w:id="1749888020">
          <w:marLeft w:val="640"/>
          <w:marRight w:val="0"/>
          <w:marTop w:val="0"/>
          <w:marBottom w:val="0"/>
          <w:divBdr>
            <w:top w:val="none" w:sz="0" w:space="0" w:color="auto"/>
            <w:left w:val="none" w:sz="0" w:space="0" w:color="auto"/>
            <w:bottom w:val="none" w:sz="0" w:space="0" w:color="auto"/>
            <w:right w:val="none" w:sz="0" w:space="0" w:color="auto"/>
          </w:divBdr>
        </w:div>
        <w:div w:id="1762141546">
          <w:marLeft w:val="640"/>
          <w:marRight w:val="0"/>
          <w:marTop w:val="0"/>
          <w:marBottom w:val="0"/>
          <w:divBdr>
            <w:top w:val="none" w:sz="0" w:space="0" w:color="auto"/>
            <w:left w:val="none" w:sz="0" w:space="0" w:color="auto"/>
            <w:bottom w:val="none" w:sz="0" w:space="0" w:color="auto"/>
            <w:right w:val="none" w:sz="0" w:space="0" w:color="auto"/>
          </w:divBdr>
        </w:div>
        <w:div w:id="1776050371">
          <w:marLeft w:val="640"/>
          <w:marRight w:val="0"/>
          <w:marTop w:val="0"/>
          <w:marBottom w:val="0"/>
          <w:divBdr>
            <w:top w:val="none" w:sz="0" w:space="0" w:color="auto"/>
            <w:left w:val="none" w:sz="0" w:space="0" w:color="auto"/>
            <w:bottom w:val="none" w:sz="0" w:space="0" w:color="auto"/>
            <w:right w:val="none" w:sz="0" w:space="0" w:color="auto"/>
          </w:divBdr>
        </w:div>
        <w:div w:id="1781608097">
          <w:marLeft w:val="640"/>
          <w:marRight w:val="0"/>
          <w:marTop w:val="0"/>
          <w:marBottom w:val="0"/>
          <w:divBdr>
            <w:top w:val="none" w:sz="0" w:space="0" w:color="auto"/>
            <w:left w:val="none" w:sz="0" w:space="0" w:color="auto"/>
            <w:bottom w:val="none" w:sz="0" w:space="0" w:color="auto"/>
            <w:right w:val="none" w:sz="0" w:space="0" w:color="auto"/>
          </w:divBdr>
        </w:div>
        <w:div w:id="1789473052">
          <w:marLeft w:val="640"/>
          <w:marRight w:val="0"/>
          <w:marTop w:val="0"/>
          <w:marBottom w:val="0"/>
          <w:divBdr>
            <w:top w:val="none" w:sz="0" w:space="0" w:color="auto"/>
            <w:left w:val="none" w:sz="0" w:space="0" w:color="auto"/>
            <w:bottom w:val="none" w:sz="0" w:space="0" w:color="auto"/>
            <w:right w:val="none" w:sz="0" w:space="0" w:color="auto"/>
          </w:divBdr>
        </w:div>
        <w:div w:id="1802260565">
          <w:marLeft w:val="640"/>
          <w:marRight w:val="0"/>
          <w:marTop w:val="0"/>
          <w:marBottom w:val="0"/>
          <w:divBdr>
            <w:top w:val="none" w:sz="0" w:space="0" w:color="auto"/>
            <w:left w:val="none" w:sz="0" w:space="0" w:color="auto"/>
            <w:bottom w:val="none" w:sz="0" w:space="0" w:color="auto"/>
            <w:right w:val="none" w:sz="0" w:space="0" w:color="auto"/>
          </w:divBdr>
        </w:div>
        <w:div w:id="1811747655">
          <w:marLeft w:val="640"/>
          <w:marRight w:val="0"/>
          <w:marTop w:val="0"/>
          <w:marBottom w:val="0"/>
          <w:divBdr>
            <w:top w:val="none" w:sz="0" w:space="0" w:color="auto"/>
            <w:left w:val="none" w:sz="0" w:space="0" w:color="auto"/>
            <w:bottom w:val="none" w:sz="0" w:space="0" w:color="auto"/>
            <w:right w:val="none" w:sz="0" w:space="0" w:color="auto"/>
          </w:divBdr>
        </w:div>
        <w:div w:id="1817917640">
          <w:marLeft w:val="640"/>
          <w:marRight w:val="0"/>
          <w:marTop w:val="0"/>
          <w:marBottom w:val="0"/>
          <w:divBdr>
            <w:top w:val="none" w:sz="0" w:space="0" w:color="auto"/>
            <w:left w:val="none" w:sz="0" w:space="0" w:color="auto"/>
            <w:bottom w:val="none" w:sz="0" w:space="0" w:color="auto"/>
            <w:right w:val="none" w:sz="0" w:space="0" w:color="auto"/>
          </w:divBdr>
        </w:div>
        <w:div w:id="1826044570">
          <w:marLeft w:val="640"/>
          <w:marRight w:val="0"/>
          <w:marTop w:val="0"/>
          <w:marBottom w:val="0"/>
          <w:divBdr>
            <w:top w:val="none" w:sz="0" w:space="0" w:color="auto"/>
            <w:left w:val="none" w:sz="0" w:space="0" w:color="auto"/>
            <w:bottom w:val="none" w:sz="0" w:space="0" w:color="auto"/>
            <w:right w:val="none" w:sz="0" w:space="0" w:color="auto"/>
          </w:divBdr>
        </w:div>
        <w:div w:id="1832525162">
          <w:marLeft w:val="640"/>
          <w:marRight w:val="0"/>
          <w:marTop w:val="0"/>
          <w:marBottom w:val="0"/>
          <w:divBdr>
            <w:top w:val="none" w:sz="0" w:space="0" w:color="auto"/>
            <w:left w:val="none" w:sz="0" w:space="0" w:color="auto"/>
            <w:bottom w:val="none" w:sz="0" w:space="0" w:color="auto"/>
            <w:right w:val="none" w:sz="0" w:space="0" w:color="auto"/>
          </w:divBdr>
        </w:div>
        <w:div w:id="1832527850">
          <w:marLeft w:val="640"/>
          <w:marRight w:val="0"/>
          <w:marTop w:val="0"/>
          <w:marBottom w:val="0"/>
          <w:divBdr>
            <w:top w:val="none" w:sz="0" w:space="0" w:color="auto"/>
            <w:left w:val="none" w:sz="0" w:space="0" w:color="auto"/>
            <w:bottom w:val="none" w:sz="0" w:space="0" w:color="auto"/>
            <w:right w:val="none" w:sz="0" w:space="0" w:color="auto"/>
          </w:divBdr>
        </w:div>
        <w:div w:id="1835026405">
          <w:marLeft w:val="640"/>
          <w:marRight w:val="0"/>
          <w:marTop w:val="0"/>
          <w:marBottom w:val="0"/>
          <w:divBdr>
            <w:top w:val="none" w:sz="0" w:space="0" w:color="auto"/>
            <w:left w:val="none" w:sz="0" w:space="0" w:color="auto"/>
            <w:bottom w:val="none" w:sz="0" w:space="0" w:color="auto"/>
            <w:right w:val="none" w:sz="0" w:space="0" w:color="auto"/>
          </w:divBdr>
        </w:div>
        <w:div w:id="1850751196">
          <w:marLeft w:val="640"/>
          <w:marRight w:val="0"/>
          <w:marTop w:val="0"/>
          <w:marBottom w:val="0"/>
          <w:divBdr>
            <w:top w:val="none" w:sz="0" w:space="0" w:color="auto"/>
            <w:left w:val="none" w:sz="0" w:space="0" w:color="auto"/>
            <w:bottom w:val="none" w:sz="0" w:space="0" w:color="auto"/>
            <w:right w:val="none" w:sz="0" w:space="0" w:color="auto"/>
          </w:divBdr>
        </w:div>
        <w:div w:id="1855874720">
          <w:marLeft w:val="640"/>
          <w:marRight w:val="0"/>
          <w:marTop w:val="0"/>
          <w:marBottom w:val="0"/>
          <w:divBdr>
            <w:top w:val="none" w:sz="0" w:space="0" w:color="auto"/>
            <w:left w:val="none" w:sz="0" w:space="0" w:color="auto"/>
            <w:bottom w:val="none" w:sz="0" w:space="0" w:color="auto"/>
            <w:right w:val="none" w:sz="0" w:space="0" w:color="auto"/>
          </w:divBdr>
        </w:div>
        <w:div w:id="1856460002">
          <w:marLeft w:val="640"/>
          <w:marRight w:val="0"/>
          <w:marTop w:val="0"/>
          <w:marBottom w:val="0"/>
          <w:divBdr>
            <w:top w:val="none" w:sz="0" w:space="0" w:color="auto"/>
            <w:left w:val="none" w:sz="0" w:space="0" w:color="auto"/>
            <w:bottom w:val="none" w:sz="0" w:space="0" w:color="auto"/>
            <w:right w:val="none" w:sz="0" w:space="0" w:color="auto"/>
          </w:divBdr>
        </w:div>
        <w:div w:id="1863668377">
          <w:marLeft w:val="640"/>
          <w:marRight w:val="0"/>
          <w:marTop w:val="0"/>
          <w:marBottom w:val="0"/>
          <w:divBdr>
            <w:top w:val="none" w:sz="0" w:space="0" w:color="auto"/>
            <w:left w:val="none" w:sz="0" w:space="0" w:color="auto"/>
            <w:bottom w:val="none" w:sz="0" w:space="0" w:color="auto"/>
            <w:right w:val="none" w:sz="0" w:space="0" w:color="auto"/>
          </w:divBdr>
        </w:div>
        <w:div w:id="1899322578">
          <w:marLeft w:val="640"/>
          <w:marRight w:val="0"/>
          <w:marTop w:val="0"/>
          <w:marBottom w:val="0"/>
          <w:divBdr>
            <w:top w:val="none" w:sz="0" w:space="0" w:color="auto"/>
            <w:left w:val="none" w:sz="0" w:space="0" w:color="auto"/>
            <w:bottom w:val="none" w:sz="0" w:space="0" w:color="auto"/>
            <w:right w:val="none" w:sz="0" w:space="0" w:color="auto"/>
          </w:divBdr>
        </w:div>
        <w:div w:id="1918779562">
          <w:marLeft w:val="640"/>
          <w:marRight w:val="0"/>
          <w:marTop w:val="0"/>
          <w:marBottom w:val="0"/>
          <w:divBdr>
            <w:top w:val="none" w:sz="0" w:space="0" w:color="auto"/>
            <w:left w:val="none" w:sz="0" w:space="0" w:color="auto"/>
            <w:bottom w:val="none" w:sz="0" w:space="0" w:color="auto"/>
            <w:right w:val="none" w:sz="0" w:space="0" w:color="auto"/>
          </w:divBdr>
        </w:div>
        <w:div w:id="1919092620">
          <w:marLeft w:val="640"/>
          <w:marRight w:val="0"/>
          <w:marTop w:val="0"/>
          <w:marBottom w:val="0"/>
          <w:divBdr>
            <w:top w:val="none" w:sz="0" w:space="0" w:color="auto"/>
            <w:left w:val="none" w:sz="0" w:space="0" w:color="auto"/>
            <w:bottom w:val="none" w:sz="0" w:space="0" w:color="auto"/>
            <w:right w:val="none" w:sz="0" w:space="0" w:color="auto"/>
          </w:divBdr>
        </w:div>
        <w:div w:id="1925873140">
          <w:marLeft w:val="640"/>
          <w:marRight w:val="0"/>
          <w:marTop w:val="0"/>
          <w:marBottom w:val="0"/>
          <w:divBdr>
            <w:top w:val="none" w:sz="0" w:space="0" w:color="auto"/>
            <w:left w:val="none" w:sz="0" w:space="0" w:color="auto"/>
            <w:bottom w:val="none" w:sz="0" w:space="0" w:color="auto"/>
            <w:right w:val="none" w:sz="0" w:space="0" w:color="auto"/>
          </w:divBdr>
        </w:div>
        <w:div w:id="1938900164">
          <w:marLeft w:val="640"/>
          <w:marRight w:val="0"/>
          <w:marTop w:val="0"/>
          <w:marBottom w:val="0"/>
          <w:divBdr>
            <w:top w:val="none" w:sz="0" w:space="0" w:color="auto"/>
            <w:left w:val="none" w:sz="0" w:space="0" w:color="auto"/>
            <w:bottom w:val="none" w:sz="0" w:space="0" w:color="auto"/>
            <w:right w:val="none" w:sz="0" w:space="0" w:color="auto"/>
          </w:divBdr>
        </w:div>
        <w:div w:id="1940140130">
          <w:marLeft w:val="640"/>
          <w:marRight w:val="0"/>
          <w:marTop w:val="0"/>
          <w:marBottom w:val="0"/>
          <w:divBdr>
            <w:top w:val="none" w:sz="0" w:space="0" w:color="auto"/>
            <w:left w:val="none" w:sz="0" w:space="0" w:color="auto"/>
            <w:bottom w:val="none" w:sz="0" w:space="0" w:color="auto"/>
            <w:right w:val="none" w:sz="0" w:space="0" w:color="auto"/>
          </w:divBdr>
        </w:div>
        <w:div w:id="1941789901">
          <w:marLeft w:val="640"/>
          <w:marRight w:val="0"/>
          <w:marTop w:val="0"/>
          <w:marBottom w:val="0"/>
          <w:divBdr>
            <w:top w:val="none" w:sz="0" w:space="0" w:color="auto"/>
            <w:left w:val="none" w:sz="0" w:space="0" w:color="auto"/>
            <w:bottom w:val="none" w:sz="0" w:space="0" w:color="auto"/>
            <w:right w:val="none" w:sz="0" w:space="0" w:color="auto"/>
          </w:divBdr>
        </w:div>
        <w:div w:id="1943757345">
          <w:marLeft w:val="640"/>
          <w:marRight w:val="0"/>
          <w:marTop w:val="0"/>
          <w:marBottom w:val="0"/>
          <w:divBdr>
            <w:top w:val="none" w:sz="0" w:space="0" w:color="auto"/>
            <w:left w:val="none" w:sz="0" w:space="0" w:color="auto"/>
            <w:bottom w:val="none" w:sz="0" w:space="0" w:color="auto"/>
            <w:right w:val="none" w:sz="0" w:space="0" w:color="auto"/>
          </w:divBdr>
        </w:div>
        <w:div w:id="1950818192">
          <w:marLeft w:val="640"/>
          <w:marRight w:val="0"/>
          <w:marTop w:val="0"/>
          <w:marBottom w:val="0"/>
          <w:divBdr>
            <w:top w:val="none" w:sz="0" w:space="0" w:color="auto"/>
            <w:left w:val="none" w:sz="0" w:space="0" w:color="auto"/>
            <w:bottom w:val="none" w:sz="0" w:space="0" w:color="auto"/>
            <w:right w:val="none" w:sz="0" w:space="0" w:color="auto"/>
          </w:divBdr>
        </w:div>
        <w:div w:id="1963732458">
          <w:marLeft w:val="640"/>
          <w:marRight w:val="0"/>
          <w:marTop w:val="0"/>
          <w:marBottom w:val="0"/>
          <w:divBdr>
            <w:top w:val="none" w:sz="0" w:space="0" w:color="auto"/>
            <w:left w:val="none" w:sz="0" w:space="0" w:color="auto"/>
            <w:bottom w:val="none" w:sz="0" w:space="0" w:color="auto"/>
            <w:right w:val="none" w:sz="0" w:space="0" w:color="auto"/>
          </w:divBdr>
        </w:div>
        <w:div w:id="1969243407">
          <w:marLeft w:val="640"/>
          <w:marRight w:val="0"/>
          <w:marTop w:val="0"/>
          <w:marBottom w:val="0"/>
          <w:divBdr>
            <w:top w:val="none" w:sz="0" w:space="0" w:color="auto"/>
            <w:left w:val="none" w:sz="0" w:space="0" w:color="auto"/>
            <w:bottom w:val="none" w:sz="0" w:space="0" w:color="auto"/>
            <w:right w:val="none" w:sz="0" w:space="0" w:color="auto"/>
          </w:divBdr>
        </w:div>
        <w:div w:id="1974748191">
          <w:marLeft w:val="640"/>
          <w:marRight w:val="0"/>
          <w:marTop w:val="0"/>
          <w:marBottom w:val="0"/>
          <w:divBdr>
            <w:top w:val="none" w:sz="0" w:space="0" w:color="auto"/>
            <w:left w:val="none" w:sz="0" w:space="0" w:color="auto"/>
            <w:bottom w:val="none" w:sz="0" w:space="0" w:color="auto"/>
            <w:right w:val="none" w:sz="0" w:space="0" w:color="auto"/>
          </w:divBdr>
        </w:div>
        <w:div w:id="1976058589">
          <w:marLeft w:val="640"/>
          <w:marRight w:val="0"/>
          <w:marTop w:val="0"/>
          <w:marBottom w:val="0"/>
          <w:divBdr>
            <w:top w:val="none" w:sz="0" w:space="0" w:color="auto"/>
            <w:left w:val="none" w:sz="0" w:space="0" w:color="auto"/>
            <w:bottom w:val="none" w:sz="0" w:space="0" w:color="auto"/>
            <w:right w:val="none" w:sz="0" w:space="0" w:color="auto"/>
          </w:divBdr>
        </w:div>
        <w:div w:id="1984309032">
          <w:marLeft w:val="640"/>
          <w:marRight w:val="0"/>
          <w:marTop w:val="0"/>
          <w:marBottom w:val="0"/>
          <w:divBdr>
            <w:top w:val="none" w:sz="0" w:space="0" w:color="auto"/>
            <w:left w:val="none" w:sz="0" w:space="0" w:color="auto"/>
            <w:bottom w:val="none" w:sz="0" w:space="0" w:color="auto"/>
            <w:right w:val="none" w:sz="0" w:space="0" w:color="auto"/>
          </w:divBdr>
        </w:div>
        <w:div w:id="2001882825">
          <w:marLeft w:val="640"/>
          <w:marRight w:val="0"/>
          <w:marTop w:val="0"/>
          <w:marBottom w:val="0"/>
          <w:divBdr>
            <w:top w:val="none" w:sz="0" w:space="0" w:color="auto"/>
            <w:left w:val="none" w:sz="0" w:space="0" w:color="auto"/>
            <w:bottom w:val="none" w:sz="0" w:space="0" w:color="auto"/>
            <w:right w:val="none" w:sz="0" w:space="0" w:color="auto"/>
          </w:divBdr>
        </w:div>
        <w:div w:id="2016760089">
          <w:marLeft w:val="640"/>
          <w:marRight w:val="0"/>
          <w:marTop w:val="0"/>
          <w:marBottom w:val="0"/>
          <w:divBdr>
            <w:top w:val="none" w:sz="0" w:space="0" w:color="auto"/>
            <w:left w:val="none" w:sz="0" w:space="0" w:color="auto"/>
            <w:bottom w:val="none" w:sz="0" w:space="0" w:color="auto"/>
            <w:right w:val="none" w:sz="0" w:space="0" w:color="auto"/>
          </w:divBdr>
        </w:div>
        <w:div w:id="2019963038">
          <w:marLeft w:val="640"/>
          <w:marRight w:val="0"/>
          <w:marTop w:val="0"/>
          <w:marBottom w:val="0"/>
          <w:divBdr>
            <w:top w:val="none" w:sz="0" w:space="0" w:color="auto"/>
            <w:left w:val="none" w:sz="0" w:space="0" w:color="auto"/>
            <w:bottom w:val="none" w:sz="0" w:space="0" w:color="auto"/>
            <w:right w:val="none" w:sz="0" w:space="0" w:color="auto"/>
          </w:divBdr>
        </w:div>
        <w:div w:id="2024429206">
          <w:marLeft w:val="640"/>
          <w:marRight w:val="0"/>
          <w:marTop w:val="0"/>
          <w:marBottom w:val="0"/>
          <w:divBdr>
            <w:top w:val="none" w:sz="0" w:space="0" w:color="auto"/>
            <w:left w:val="none" w:sz="0" w:space="0" w:color="auto"/>
            <w:bottom w:val="none" w:sz="0" w:space="0" w:color="auto"/>
            <w:right w:val="none" w:sz="0" w:space="0" w:color="auto"/>
          </w:divBdr>
        </w:div>
        <w:div w:id="2028555362">
          <w:marLeft w:val="640"/>
          <w:marRight w:val="0"/>
          <w:marTop w:val="0"/>
          <w:marBottom w:val="0"/>
          <w:divBdr>
            <w:top w:val="none" w:sz="0" w:space="0" w:color="auto"/>
            <w:left w:val="none" w:sz="0" w:space="0" w:color="auto"/>
            <w:bottom w:val="none" w:sz="0" w:space="0" w:color="auto"/>
            <w:right w:val="none" w:sz="0" w:space="0" w:color="auto"/>
          </w:divBdr>
        </w:div>
        <w:div w:id="2032145558">
          <w:marLeft w:val="640"/>
          <w:marRight w:val="0"/>
          <w:marTop w:val="0"/>
          <w:marBottom w:val="0"/>
          <w:divBdr>
            <w:top w:val="none" w:sz="0" w:space="0" w:color="auto"/>
            <w:left w:val="none" w:sz="0" w:space="0" w:color="auto"/>
            <w:bottom w:val="none" w:sz="0" w:space="0" w:color="auto"/>
            <w:right w:val="none" w:sz="0" w:space="0" w:color="auto"/>
          </w:divBdr>
        </w:div>
        <w:div w:id="2048211617">
          <w:marLeft w:val="640"/>
          <w:marRight w:val="0"/>
          <w:marTop w:val="0"/>
          <w:marBottom w:val="0"/>
          <w:divBdr>
            <w:top w:val="none" w:sz="0" w:space="0" w:color="auto"/>
            <w:left w:val="none" w:sz="0" w:space="0" w:color="auto"/>
            <w:bottom w:val="none" w:sz="0" w:space="0" w:color="auto"/>
            <w:right w:val="none" w:sz="0" w:space="0" w:color="auto"/>
          </w:divBdr>
        </w:div>
        <w:div w:id="2057316675">
          <w:marLeft w:val="640"/>
          <w:marRight w:val="0"/>
          <w:marTop w:val="0"/>
          <w:marBottom w:val="0"/>
          <w:divBdr>
            <w:top w:val="none" w:sz="0" w:space="0" w:color="auto"/>
            <w:left w:val="none" w:sz="0" w:space="0" w:color="auto"/>
            <w:bottom w:val="none" w:sz="0" w:space="0" w:color="auto"/>
            <w:right w:val="none" w:sz="0" w:space="0" w:color="auto"/>
          </w:divBdr>
        </w:div>
        <w:div w:id="2060594922">
          <w:marLeft w:val="640"/>
          <w:marRight w:val="0"/>
          <w:marTop w:val="0"/>
          <w:marBottom w:val="0"/>
          <w:divBdr>
            <w:top w:val="none" w:sz="0" w:space="0" w:color="auto"/>
            <w:left w:val="none" w:sz="0" w:space="0" w:color="auto"/>
            <w:bottom w:val="none" w:sz="0" w:space="0" w:color="auto"/>
            <w:right w:val="none" w:sz="0" w:space="0" w:color="auto"/>
          </w:divBdr>
        </w:div>
        <w:div w:id="2069451096">
          <w:marLeft w:val="640"/>
          <w:marRight w:val="0"/>
          <w:marTop w:val="0"/>
          <w:marBottom w:val="0"/>
          <w:divBdr>
            <w:top w:val="none" w:sz="0" w:space="0" w:color="auto"/>
            <w:left w:val="none" w:sz="0" w:space="0" w:color="auto"/>
            <w:bottom w:val="none" w:sz="0" w:space="0" w:color="auto"/>
            <w:right w:val="none" w:sz="0" w:space="0" w:color="auto"/>
          </w:divBdr>
        </w:div>
        <w:div w:id="2099594741">
          <w:marLeft w:val="640"/>
          <w:marRight w:val="0"/>
          <w:marTop w:val="0"/>
          <w:marBottom w:val="0"/>
          <w:divBdr>
            <w:top w:val="none" w:sz="0" w:space="0" w:color="auto"/>
            <w:left w:val="none" w:sz="0" w:space="0" w:color="auto"/>
            <w:bottom w:val="none" w:sz="0" w:space="0" w:color="auto"/>
            <w:right w:val="none" w:sz="0" w:space="0" w:color="auto"/>
          </w:divBdr>
        </w:div>
        <w:div w:id="2099670525">
          <w:marLeft w:val="640"/>
          <w:marRight w:val="0"/>
          <w:marTop w:val="0"/>
          <w:marBottom w:val="0"/>
          <w:divBdr>
            <w:top w:val="none" w:sz="0" w:space="0" w:color="auto"/>
            <w:left w:val="none" w:sz="0" w:space="0" w:color="auto"/>
            <w:bottom w:val="none" w:sz="0" w:space="0" w:color="auto"/>
            <w:right w:val="none" w:sz="0" w:space="0" w:color="auto"/>
          </w:divBdr>
        </w:div>
        <w:div w:id="2110612330">
          <w:marLeft w:val="640"/>
          <w:marRight w:val="0"/>
          <w:marTop w:val="0"/>
          <w:marBottom w:val="0"/>
          <w:divBdr>
            <w:top w:val="none" w:sz="0" w:space="0" w:color="auto"/>
            <w:left w:val="none" w:sz="0" w:space="0" w:color="auto"/>
            <w:bottom w:val="none" w:sz="0" w:space="0" w:color="auto"/>
            <w:right w:val="none" w:sz="0" w:space="0" w:color="auto"/>
          </w:divBdr>
        </w:div>
        <w:div w:id="2110925955">
          <w:marLeft w:val="640"/>
          <w:marRight w:val="0"/>
          <w:marTop w:val="0"/>
          <w:marBottom w:val="0"/>
          <w:divBdr>
            <w:top w:val="none" w:sz="0" w:space="0" w:color="auto"/>
            <w:left w:val="none" w:sz="0" w:space="0" w:color="auto"/>
            <w:bottom w:val="none" w:sz="0" w:space="0" w:color="auto"/>
            <w:right w:val="none" w:sz="0" w:space="0" w:color="auto"/>
          </w:divBdr>
        </w:div>
        <w:div w:id="2114130012">
          <w:marLeft w:val="640"/>
          <w:marRight w:val="0"/>
          <w:marTop w:val="0"/>
          <w:marBottom w:val="0"/>
          <w:divBdr>
            <w:top w:val="none" w:sz="0" w:space="0" w:color="auto"/>
            <w:left w:val="none" w:sz="0" w:space="0" w:color="auto"/>
            <w:bottom w:val="none" w:sz="0" w:space="0" w:color="auto"/>
            <w:right w:val="none" w:sz="0" w:space="0" w:color="auto"/>
          </w:divBdr>
        </w:div>
        <w:div w:id="2117091391">
          <w:marLeft w:val="640"/>
          <w:marRight w:val="0"/>
          <w:marTop w:val="0"/>
          <w:marBottom w:val="0"/>
          <w:divBdr>
            <w:top w:val="none" w:sz="0" w:space="0" w:color="auto"/>
            <w:left w:val="none" w:sz="0" w:space="0" w:color="auto"/>
            <w:bottom w:val="none" w:sz="0" w:space="0" w:color="auto"/>
            <w:right w:val="none" w:sz="0" w:space="0" w:color="auto"/>
          </w:divBdr>
        </w:div>
        <w:div w:id="2117947535">
          <w:marLeft w:val="640"/>
          <w:marRight w:val="0"/>
          <w:marTop w:val="0"/>
          <w:marBottom w:val="0"/>
          <w:divBdr>
            <w:top w:val="none" w:sz="0" w:space="0" w:color="auto"/>
            <w:left w:val="none" w:sz="0" w:space="0" w:color="auto"/>
            <w:bottom w:val="none" w:sz="0" w:space="0" w:color="auto"/>
            <w:right w:val="none" w:sz="0" w:space="0" w:color="auto"/>
          </w:divBdr>
        </w:div>
        <w:div w:id="2118601839">
          <w:marLeft w:val="640"/>
          <w:marRight w:val="0"/>
          <w:marTop w:val="0"/>
          <w:marBottom w:val="0"/>
          <w:divBdr>
            <w:top w:val="none" w:sz="0" w:space="0" w:color="auto"/>
            <w:left w:val="none" w:sz="0" w:space="0" w:color="auto"/>
            <w:bottom w:val="none" w:sz="0" w:space="0" w:color="auto"/>
            <w:right w:val="none" w:sz="0" w:space="0" w:color="auto"/>
          </w:divBdr>
        </w:div>
        <w:div w:id="2128966800">
          <w:marLeft w:val="640"/>
          <w:marRight w:val="0"/>
          <w:marTop w:val="0"/>
          <w:marBottom w:val="0"/>
          <w:divBdr>
            <w:top w:val="none" w:sz="0" w:space="0" w:color="auto"/>
            <w:left w:val="none" w:sz="0" w:space="0" w:color="auto"/>
            <w:bottom w:val="none" w:sz="0" w:space="0" w:color="auto"/>
            <w:right w:val="none" w:sz="0" w:space="0" w:color="auto"/>
          </w:divBdr>
        </w:div>
        <w:div w:id="2130083619">
          <w:marLeft w:val="640"/>
          <w:marRight w:val="0"/>
          <w:marTop w:val="0"/>
          <w:marBottom w:val="0"/>
          <w:divBdr>
            <w:top w:val="none" w:sz="0" w:space="0" w:color="auto"/>
            <w:left w:val="none" w:sz="0" w:space="0" w:color="auto"/>
            <w:bottom w:val="none" w:sz="0" w:space="0" w:color="auto"/>
            <w:right w:val="none" w:sz="0" w:space="0" w:color="auto"/>
          </w:divBdr>
        </w:div>
        <w:div w:id="2135829441">
          <w:marLeft w:val="640"/>
          <w:marRight w:val="0"/>
          <w:marTop w:val="0"/>
          <w:marBottom w:val="0"/>
          <w:divBdr>
            <w:top w:val="none" w:sz="0" w:space="0" w:color="auto"/>
            <w:left w:val="none" w:sz="0" w:space="0" w:color="auto"/>
            <w:bottom w:val="none" w:sz="0" w:space="0" w:color="auto"/>
            <w:right w:val="none" w:sz="0" w:space="0" w:color="auto"/>
          </w:divBdr>
        </w:div>
        <w:div w:id="2136677261">
          <w:marLeft w:val="640"/>
          <w:marRight w:val="0"/>
          <w:marTop w:val="0"/>
          <w:marBottom w:val="0"/>
          <w:divBdr>
            <w:top w:val="none" w:sz="0" w:space="0" w:color="auto"/>
            <w:left w:val="none" w:sz="0" w:space="0" w:color="auto"/>
            <w:bottom w:val="none" w:sz="0" w:space="0" w:color="auto"/>
            <w:right w:val="none" w:sz="0" w:space="0" w:color="auto"/>
          </w:divBdr>
        </w:div>
        <w:div w:id="2146851047">
          <w:marLeft w:val="640"/>
          <w:marRight w:val="0"/>
          <w:marTop w:val="0"/>
          <w:marBottom w:val="0"/>
          <w:divBdr>
            <w:top w:val="none" w:sz="0" w:space="0" w:color="auto"/>
            <w:left w:val="none" w:sz="0" w:space="0" w:color="auto"/>
            <w:bottom w:val="none" w:sz="0" w:space="0" w:color="auto"/>
            <w:right w:val="none" w:sz="0" w:space="0" w:color="auto"/>
          </w:divBdr>
        </w:div>
      </w:divsChild>
    </w:div>
    <w:div w:id="1194608299">
      <w:bodyDiv w:val="1"/>
      <w:marLeft w:val="0"/>
      <w:marRight w:val="0"/>
      <w:marTop w:val="0"/>
      <w:marBottom w:val="0"/>
      <w:divBdr>
        <w:top w:val="none" w:sz="0" w:space="0" w:color="auto"/>
        <w:left w:val="none" w:sz="0" w:space="0" w:color="auto"/>
        <w:bottom w:val="none" w:sz="0" w:space="0" w:color="auto"/>
        <w:right w:val="none" w:sz="0" w:space="0" w:color="auto"/>
      </w:divBdr>
      <w:divsChild>
        <w:div w:id="221839915">
          <w:marLeft w:val="0"/>
          <w:marRight w:val="0"/>
          <w:marTop w:val="0"/>
          <w:marBottom w:val="0"/>
          <w:divBdr>
            <w:top w:val="none" w:sz="0" w:space="0" w:color="auto"/>
            <w:left w:val="none" w:sz="0" w:space="0" w:color="auto"/>
            <w:bottom w:val="none" w:sz="0" w:space="0" w:color="auto"/>
            <w:right w:val="none" w:sz="0" w:space="0" w:color="auto"/>
          </w:divBdr>
        </w:div>
        <w:div w:id="1755273696">
          <w:marLeft w:val="0"/>
          <w:marRight w:val="0"/>
          <w:marTop w:val="0"/>
          <w:marBottom w:val="0"/>
          <w:divBdr>
            <w:top w:val="none" w:sz="0" w:space="0" w:color="auto"/>
            <w:left w:val="none" w:sz="0" w:space="0" w:color="auto"/>
            <w:bottom w:val="none" w:sz="0" w:space="0" w:color="auto"/>
            <w:right w:val="none" w:sz="0" w:space="0" w:color="auto"/>
          </w:divBdr>
        </w:div>
      </w:divsChild>
    </w:div>
    <w:div w:id="1201700271">
      <w:bodyDiv w:val="1"/>
      <w:marLeft w:val="0"/>
      <w:marRight w:val="0"/>
      <w:marTop w:val="0"/>
      <w:marBottom w:val="0"/>
      <w:divBdr>
        <w:top w:val="none" w:sz="0" w:space="0" w:color="auto"/>
        <w:left w:val="none" w:sz="0" w:space="0" w:color="auto"/>
        <w:bottom w:val="none" w:sz="0" w:space="0" w:color="auto"/>
        <w:right w:val="none" w:sz="0" w:space="0" w:color="auto"/>
      </w:divBdr>
    </w:div>
    <w:div w:id="1204439344">
      <w:bodyDiv w:val="1"/>
      <w:marLeft w:val="0"/>
      <w:marRight w:val="0"/>
      <w:marTop w:val="0"/>
      <w:marBottom w:val="0"/>
      <w:divBdr>
        <w:top w:val="none" w:sz="0" w:space="0" w:color="auto"/>
        <w:left w:val="none" w:sz="0" w:space="0" w:color="auto"/>
        <w:bottom w:val="none" w:sz="0" w:space="0" w:color="auto"/>
        <w:right w:val="none" w:sz="0" w:space="0" w:color="auto"/>
      </w:divBdr>
    </w:div>
    <w:div w:id="1210917287">
      <w:bodyDiv w:val="1"/>
      <w:marLeft w:val="0"/>
      <w:marRight w:val="0"/>
      <w:marTop w:val="0"/>
      <w:marBottom w:val="0"/>
      <w:divBdr>
        <w:top w:val="none" w:sz="0" w:space="0" w:color="auto"/>
        <w:left w:val="none" w:sz="0" w:space="0" w:color="auto"/>
        <w:bottom w:val="none" w:sz="0" w:space="0" w:color="auto"/>
        <w:right w:val="none" w:sz="0" w:space="0" w:color="auto"/>
      </w:divBdr>
    </w:div>
    <w:div w:id="1221944394">
      <w:bodyDiv w:val="1"/>
      <w:marLeft w:val="0"/>
      <w:marRight w:val="0"/>
      <w:marTop w:val="0"/>
      <w:marBottom w:val="0"/>
      <w:divBdr>
        <w:top w:val="none" w:sz="0" w:space="0" w:color="auto"/>
        <w:left w:val="none" w:sz="0" w:space="0" w:color="auto"/>
        <w:bottom w:val="none" w:sz="0" w:space="0" w:color="auto"/>
        <w:right w:val="none" w:sz="0" w:space="0" w:color="auto"/>
      </w:divBdr>
      <w:divsChild>
        <w:div w:id="19624487">
          <w:marLeft w:val="640"/>
          <w:marRight w:val="0"/>
          <w:marTop w:val="0"/>
          <w:marBottom w:val="0"/>
          <w:divBdr>
            <w:top w:val="none" w:sz="0" w:space="0" w:color="auto"/>
            <w:left w:val="none" w:sz="0" w:space="0" w:color="auto"/>
            <w:bottom w:val="none" w:sz="0" w:space="0" w:color="auto"/>
            <w:right w:val="none" w:sz="0" w:space="0" w:color="auto"/>
          </w:divBdr>
        </w:div>
        <w:div w:id="20329301">
          <w:marLeft w:val="640"/>
          <w:marRight w:val="0"/>
          <w:marTop w:val="0"/>
          <w:marBottom w:val="0"/>
          <w:divBdr>
            <w:top w:val="none" w:sz="0" w:space="0" w:color="auto"/>
            <w:left w:val="none" w:sz="0" w:space="0" w:color="auto"/>
            <w:bottom w:val="none" w:sz="0" w:space="0" w:color="auto"/>
            <w:right w:val="none" w:sz="0" w:space="0" w:color="auto"/>
          </w:divBdr>
        </w:div>
        <w:div w:id="27798573">
          <w:marLeft w:val="640"/>
          <w:marRight w:val="0"/>
          <w:marTop w:val="0"/>
          <w:marBottom w:val="0"/>
          <w:divBdr>
            <w:top w:val="none" w:sz="0" w:space="0" w:color="auto"/>
            <w:left w:val="none" w:sz="0" w:space="0" w:color="auto"/>
            <w:bottom w:val="none" w:sz="0" w:space="0" w:color="auto"/>
            <w:right w:val="none" w:sz="0" w:space="0" w:color="auto"/>
          </w:divBdr>
        </w:div>
        <w:div w:id="49158108">
          <w:marLeft w:val="640"/>
          <w:marRight w:val="0"/>
          <w:marTop w:val="0"/>
          <w:marBottom w:val="0"/>
          <w:divBdr>
            <w:top w:val="none" w:sz="0" w:space="0" w:color="auto"/>
            <w:left w:val="none" w:sz="0" w:space="0" w:color="auto"/>
            <w:bottom w:val="none" w:sz="0" w:space="0" w:color="auto"/>
            <w:right w:val="none" w:sz="0" w:space="0" w:color="auto"/>
          </w:divBdr>
        </w:div>
        <w:div w:id="64692815">
          <w:marLeft w:val="640"/>
          <w:marRight w:val="0"/>
          <w:marTop w:val="0"/>
          <w:marBottom w:val="0"/>
          <w:divBdr>
            <w:top w:val="none" w:sz="0" w:space="0" w:color="auto"/>
            <w:left w:val="none" w:sz="0" w:space="0" w:color="auto"/>
            <w:bottom w:val="none" w:sz="0" w:space="0" w:color="auto"/>
            <w:right w:val="none" w:sz="0" w:space="0" w:color="auto"/>
          </w:divBdr>
        </w:div>
        <w:div w:id="67579296">
          <w:marLeft w:val="640"/>
          <w:marRight w:val="0"/>
          <w:marTop w:val="0"/>
          <w:marBottom w:val="0"/>
          <w:divBdr>
            <w:top w:val="none" w:sz="0" w:space="0" w:color="auto"/>
            <w:left w:val="none" w:sz="0" w:space="0" w:color="auto"/>
            <w:bottom w:val="none" w:sz="0" w:space="0" w:color="auto"/>
            <w:right w:val="none" w:sz="0" w:space="0" w:color="auto"/>
          </w:divBdr>
        </w:div>
        <w:div w:id="86511789">
          <w:marLeft w:val="640"/>
          <w:marRight w:val="0"/>
          <w:marTop w:val="0"/>
          <w:marBottom w:val="0"/>
          <w:divBdr>
            <w:top w:val="none" w:sz="0" w:space="0" w:color="auto"/>
            <w:left w:val="none" w:sz="0" w:space="0" w:color="auto"/>
            <w:bottom w:val="none" w:sz="0" w:space="0" w:color="auto"/>
            <w:right w:val="none" w:sz="0" w:space="0" w:color="auto"/>
          </w:divBdr>
        </w:div>
        <w:div w:id="106850798">
          <w:marLeft w:val="640"/>
          <w:marRight w:val="0"/>
          <w:marTop w:val="0"/>
          <w:marBottom w:val="0"/>
          <w:divBdr>
            <w:top w:val="none" w:sz="0" w:space="0" w:color="auto"/>
            <w:left w:val="none" w:sz="0" w:space="0" w:color="auto"/>
            <w:bottom w:val="none" w:sz="0" w:space="0" w:color="auto"/>
            <w:right w:val="none" w:sz="0" w:space="0" w:color="auto"/>
          </w:divBdr>
        </w:div>
        <w:div w:id="120417259">
          <w:marLeft w:val="640"/>
          <w:marRight w:val="0"/>
          <w:marTop w:val="0"/>
          <w:marBottom w:val="0"/>
          <w:divBdr>
            <w:top w:val="none" w:sz="0" w:space="0" w:color="auto"/>
            <w:left w:val="none" w:sz="0" w:space="0" w:color="auto"/>
            <w:bottom w:val="none" w:sz="0" w:space="0" w:color="auto"/>
            <w:right w:val="none" w:sz="0" w:space="0" w:color="auto"/>
          </w:divBdr>
        </w:div>
        <w:div w:id="131678241">
          <w:marLeft w:val="640"/>
          <w:marRight w:val="0"/>
          <w:marTop w:val="0"/>
          <w:marBottom w:val="0"/>
          <w:divBdr>
            <w:top w:val="none" w:sz="0" w:space="0" w:color="auto"/>
            <w:left w:val="none" w:sz="0" w:space="0" w:color="auto"/>
            <w:bottom w:val="none" w:sz="0" w:space="0" w:color="auto"/>
            <w:right w:val="none" w:sz="0" w:space="0" w:color="auto"/>
          </w:divBdr>
        </w:div>
        <w:div w:id="145703904">
          <w:marLeft w:val="640"/>
          <w:marRight w:val="0"/>
          <w:marTop w:val="0"/>
          <w:marBottom w:val="0"/>
          <w:divBdr>
            <w:top w:val="none" w:sz="0" w:space="0" w:color="auto"/>
            <w:left w:val="none" w:sz="0" w:space="0" w:color="auto"/>
            <w:bottom w:val="none" w:sz="0" w:space="0" w:color="auto"/>
            <w:right w:val="none" w:sz="0" w:space="0" w:color="auto"/>
          </w:divBdr>
        </w:div>
        <w:div w:id="148444930">
          <w:marLeft w:val="640"/>
          <w:marRight w:val="0"/>
          <w:marTop w:val="0"/>
          <w:marBottom w:val="0"/>
          <w:divBdr>
            <w:top w:val="none" w:sz="0" w:space="0" w:color="auto"/>
            <w:left w:val="none" w:sz="0" w:space="0" w:color="auto"/>
            <w:bottom w:val="none" w:sz="0" w:space="0" w:color="auto"/>
            <w:right w:val="none" w:sz="0" w:space="0" w:color="auto"/>
          </w:divBdr>
        </w:div>
        <w:div w:id="159737867">
          <w:marLeft w:val="640"/>
          <w:marRight w:val="0"/>
          <w:marTop w:val="0"/>
          <w:marBottom w:val="0"/>
          <w:divBdr>
            <w:top w:val="none" w:sz="0" w:space="0" w:color="auto"/>
            <w:left w:val="none" w:sz="0" w:space="0" w:color="auto"/>
            <w:bottom w:val="none" w:sz="0" w:space="0" w:color="auto"/>
            <w:right w:val="none" w:sz="0" w:space="0" w:color="auto"/>
          </w:divBdr>
        </w:div>
        <w:div w:id="191189026">
          <w:marLeft w:val="640"/>
          <w:marRight w:val="0"/>
          <w:marTop w:val="0"/>
          <w:marBottom w:val="0"/>
          <w:divBdr>
            <w:top w:val="none" w:sz="0" w:space="0" w:color="auto"/>
            <w:left w:val="none" w:sz="0" w:space="0" w:color="auto"/>
            <w:bottom w:val="none" w:sz="0" w:space="0" w:color="auto"/>
            <w:right w:val="none" w:sz="0" w:space="0" w:color="auto"/>
          </w:divBdr>
        </w:div>
        <w:div w:id="194198558">
          <w:marLeft w:val="640"/>
          <w:marRight w:val="0"/>
          <w:marTop w:val="0"/>
          <w:marBottom w:val="0"/>
          <w:divBdr>
            <w:top w:val="none" w:sz="0" w:space="0" w:color="auto"/>
            <w:left w:val="none" w:sz="0" w:space="0" w:color="auto"/>
            <w:bottom w:val="none" w:sz="0" w:space="0" w:color="auto"/>
            <w:right w:val="none" w:sz="0" w:space="0" w:color="auto"/>
          </w:divBdr>
        </w:div>
        <w:div w:id="237445285">
          <w:marLeft w:val="640"/>
          <w:marRight w:val="0"/>
          <w:marTop w:val="0"/>
          <w:marBottom w:val="0"/>
          <w:divBdr>
            <w:top w:val="none" w:sz="0" w:space="0" w:color="auto"/>
            <w:left w:val="none" w:sz="0" w:space="0" w:color="auto"/>
            <w:bottom w:val="none" w:sz="0" w:space="0" w:color="auto"/>
            <w:right w:val="none" w:sz="0" w:space="0" w:color="auto"/>
          </w:divBdr>
        </w:div>
        <w:div w:id="275066947">
          <w:marLeft w:val="640"/>
          <w:marRight w:val="0"/>
          <w:marTop w:val="0"/>
          <w:marBottom w:val="0"/>
          <w:divBdr>
            <w:top w:val="none" w:sz="0" w:space="0" w:color="auto"/>
            <w:left w:val="none" w:sz="0" w:space="0" w:color="auto"/>
            <w:bottom w:val="none" w:sz="0" w:space="0" w:color="auto"/>
            <w:right w:val="none" w:sz="0" w:space="0" w:color="auto"/>
          </w:divBdr>
        </w:div>
        <w:div w:id="286354224">
          <w:marLeft w:val="640"/>
          <w:marRight w:val="0"/>
          <w:marTop w:val="0"/>
          <w:marBottom w:val="0"/>
          <w:divBdr>
            <w:top w:val="none" w:sz="0" w:space="0" w:color="auto"/>
            <w:left w:val="none" w:sz="0" w:space="0" w:color="auto"/>
            <w:bottom w:val="none" w:sz="0" w:space="0" w:color="auto"/>
            <w:right w:val="none" w:sz="0" w:space="0" w:color="auto"/>
          </w:divBdr>
        </w:div>
        <w:div w:id="306863779">
          <w:marLeft w:val="640"/>
          <w:marRight w:val="0"/>
          <w:marTop w:val="0"/>
          <w:marBottom w:val="0"/>
          <w:divBdr>
            <w:top w:val="none" w:sz="0" w:space="0" w:color="auto"/>
            <w:left w:val="none" w:sz="0" w:space="0" w:color="auto"/>
            <w:bottom w:val="none" w:sz="0" w:space="0" w:color="auto"/>
            <w:right w:val="none" w:sz="0" w:space="0" w:color="auto"/>
          </w:divBdr>
        </w:div>
        <w:div w:id="322778401">
          <w:marLeft w:val="640"/>
          <w:marRight w:val="0"/>
          <w:marTop w:val="0"/>
          <w:marBottom w:val="0"/>
          <w:divBdr>
            <w:top w:val="none" w:sz="0" w:space="0" w:color="auto"/>
            <w:left w:val="none" w:sz="0" w:space="0" w:color="auto"/>
            <w:bottom w:val="none" w:sz="0" w:space="0" w:color="auto"/>
            <w:right w:val="none" w:sz="0" w:space="0" w:color="auto"/>
          </w:divBdr>
        </w:div>
        <w:div w:id="324088220">
          <w:marLeft w:val="640"/>
          <w:marRight w:val="0"/>
          <w:marTop w:val="0"/>
          <w:marBottom w:val="0"/>
          <w:divBdr>
            <w:top w:val="none" w:sz="0" w:space="0" w:color="auto"/>
            <w:left w:val="none" w:sz="0" w:space="0" w:color="auto"/>
            <w:bottom w:val="none" w:sz="0" w:space="0" w:color="auto"/>
            <w:right w:val="none" w:sz="0" w:space="0" w:color="auto"/>
          </w:divBdr>
        </w:div>
        <w:div w:id="328607598">
          <w:marLeft w:val="640"/>
          <w:marRight w:val="0"/>
          <w:marTop w:val="0"/>
          <w:marBottom w:val="0"/>
          <w:divBdr>
            <w:top w:val="none" w:sz="0" w:space="0" w:color="auto"/>
            <w:left w:val="none" w:sz="0" w:space="0" w:color="auto"/>
            <w:bottom w:val="none" w:sz="0" w:space="0" w:color="auto"/>
            <w:right w:val="none" w:sz="0" w:space="0" w:color="auto"/>
          </w:divBdr>
        </w:div>
        <w:div w:id="334958771">
          <w:marLeft w:val="640"/>
          <w:marRight w:val="0"/>
          <w:marTop w:val="0"/>
          <w:marBottom w:val="0"/>
          <w:divBdr>
            <w:top w:val="none" w:sz="0" w:space="0" w:color="auto"/>
            <w:left w:val="none" w:sz="0" w:space="0" w:color="auto"/>
            <w:bottom w:val="none" w:sz="0" w:space="0" w:color="auto"/>
            <w:right w:val="none" w:sz="0" w:space="0" w:color="auto"/>
          </w:divBdr>
        </w:div>
        <w:div w:id="335690218">
          <w:marLeft w:val="640"/>
          <w:marRight w:val="0"/>
          <w:marTop w:val="0"/>
          <w:marBottom w:val="0"/>
          <w:divBdr>
            <w:top w:val="none" w:sz="0" w:space="0" w:color="auto"/>
            <w:left w:val="none" w:sz="0" w:space="0" w:color="auto"/>
            <w:bottom w:val="none" w:sz="0" w:space="0" w:color="auto"/>
            <w:right w:val="none" w:sz="0" w:space="0" w:color="auto"/>
          </w:divBdr>
        </w:div>
        <w:div w:id="341704865">
          <w:marLeft w:val="640"/>
          <w:marRight w:val="0"/>
          <w:marTop w:val="0"/>
          <w:marBottom w:val="0"/>
          <w:divBdr>
            <w:top w:val="none" w:sz="0" w:space="0" w:color="auto"/>
            <w:left w:val="none" w:sz="0" w:space="0" w:color="auto"/>
            <w:bottom w:val="none" w:sz="0" w:space="0" w:color="auto"/>
            <w:right w:val="none" w:sz="0" w:space="0" w:color="auto"/>
          </w:divBdr>
        </w:div>
        <w:div w:id="342902623">
          <w:marLeft w:val="640"/>
          <w:marRight w:val="0"/>
          <w:marTop w:val="0"/>
          <w:marBottom w:val="0"/>
          <w:divBdr>
            <w:top w:val="none" w:sz="0" w:space="0" w:color="auto"/>
            <w:left w:val="none" w:sz="0" w:space="0" w:color="auto"/>
            <w:bottom w:val="none" w:sz="0" w:space="0" w:color="auto"/>
            <w:right w:val="none" w:sz="0" w:space="0" w:color="auto"/>
          </w:divBdr>
        </w:div>
        <w:div w:id="343364268">
          <w:marLeft w:val="640"/>
          <w:marRight w:val="0"/>
          <w:marTop w:val="0"/>
          <w:marBottom w:val="0"/>
          <w:divBdr>
            <w:top w:val="none" w:sz="0" w:space="0" w:color="auto"/>
            <w:left w:val="none" w:sz="0" w:space="0" w:color="auto"/>
            <w:bottom w:val="none" w:sz="0" w:space="0" w:color="auto"/>
            <w:right w:val="none" w:sz="0" w:space="0" w:color="auto"/>
          </w:divBdr>
        </w:div>
        <w:div w:id="346298021">
          <w:marLeft w:val="640"/>
          <w:marRight w:val="0"/>
          <w:marTop w:val="0"/>
          <w:marBottom w:val="0"/>
          <w:divBdr>
            <w:top w:val="none" w:sz="0" w:space="0" w:color="auto"/>
            <w:left w:val="none" w:sz="0" w:space="0" w:color="auto"/>
            <w:bottom w:val="none" w:sz="0" w:space="0" w:color="auto"/>
            <w:right w:val="none" w:sz="0" w:space="0" w:color="auto"/>
          </w:divBdr>
        </w:div>
        <w:div w:id="347760341">
          <w:marLeft w:val="640"/>
          <w:marRight w:val="0"/>
          <w:marTop w:val="0"/>
          <w:marBottom w:val="0"/>
          <w:divBdr>
            <w:top w:val="none" w:sz="0" w:space="0" w:color="auto"/>
            <w:left w:val="none" w:sz="0" w:space="0" w:color="auto"/>
            <w:bottom w:val="none" w:sz="0" w:space="0" w:color="auto"/>
            <w:right w:val="none" w:sz="0" w:space="0" w:color="auto"/>
          </w:divBdr>
        </w:div>
        <w:div w:id="352610678">
          <w:marLeft w:val="640"/>
          <w:marRight w:val="0"/>
          <w:marTop w:val="0"/>
          <w:marBottom w:val="0"/>
          <w:divBdr>
            <w:top w:val="none" w:sz="0" w:space="0" w:color="auto"/>
            <w:left w:val="none" w:sz="0" w:space="0" w:color="auto"/>
            <w:bottom w:val="none" w:sz="0" w:space="0" w:color="auto"/>
            <w:right w:val="none" w:sz="0" w:space="0" w:color="auto"/>
          </w:divBdr>
        </w:div>
        <w:div w:id="353922593">
          <w:marLeft w:val="640"/>
          <w:marRight w:val="0"/>
          <w:marTop w:val="0"/>
          <w:marBottom w:val="0"/>
          <w:divBdr>
            <w:top w:val="none" w:sz="0" w:space="0" w:color="auto"/>
            <w:left w:val="none" w:sz="0" w:space="0" w:color="auto"/>
            <w:bottom w:val="none" w:sz="0" w:space="0" w:color="auto"/>
            <w:right w:val="none" w:sz="0" w:space="0" w:color="auto"/>
          </w:divBdr>
        </w:div>
        <w:div w:id="371423189">
          <w:marLeft w:val="640"/>
          <w:marRight w:val="0"/>
          <w:marTop w:val="0"/>
          <w:marBottom w:val="0"/>
          <w:divBdr>
            <w:top w:val="none" w:sz="0" w:space="0" w:color="auto"/>
            <w:left w:val="none" w:sz="0" w:space="0" w:color="auto"/>
            <w:bottom w:val="none" w:sz="0" w:space="0" w:color="auto"/>
            <w:right w:val="none" w:sz="0" w:space="0" w:color="auto"/>
          </w:divBdr>
        </w:div>
        <w:div w:id="372197842">
          <w:marLeft w:val="640"/>
          <w:marRight w:val="0"/>
          <w:marTop w:val="0"/>
          <w:marBottom w:val="0"/>
          <w:divBdr>
            <w:top w:val="none" w:sz="0" w:space="0" w:color="auto"/>
            <w:left w:val="none" w:sz="0" w:space="0" w:color="auto"/>
            <w:bottom w:val="none" w:sz="0" w:space="0" w:color="auto"/>
            <w:right w:val="none" w:sz="0" w:space="0" w:color="auto"/>
          </w:divBdr>
        </w:div>
        <w:div w:id="372967670">
          <w:marLeft w:val="640"/>
          <w:marRight w:val="0"/>
          <w:marTop w:val="0"/>
          <w:marBottom w:val="0"/>
          <w:divBdr>
            <w:top w:val="none" w:sz="0" w:space="0" w:color="auto"/>
            <w:left w:val="none" w:sz="0" w:space="0" w:color="auto"/>
            <w:bottom w:val="none" w:sz="0" w:space="0" w:color="auto"/>
            <w:right w:val="none" w:sz="0" w:space="0" w:color="auto"/>
          </w:divBdr>
        </w:div>
        <w:div w:id="379398905">
          <w:marLeft w:val="640"/>
          <w:marRight w:val="0"/>
          <w:marTop w:val="0"/>
          <w:marBottom w:val="0"/>
          <w:divBdr>
            <w:top w:val="none" w:sz="0" w:space="0" w:color="auto"/>
            <w:left w:val="none" w:sz="0" w:space="0" w:color="auto"/>
            <w:bottom w:val="none" w:sz="0" w:space="0" w:color="auto"/>
            <w:right w:val="none" w:sz="0" w:space="0" w:color="auto"/>
          </w:divBdr>
        </w:div>
        <w:div w:id="386343727">
          <w:marLeft w:val="640"/>
          <w:marRight w:val="0"/>
          <w:marTop w:val="0"/>
          <w:marBottom w:val="0"/>
          <w:divBdr>
            <w:top w:val="none" w:sz="0" w:space="0" w:color="auto"/>
            <w:left w:val="none" w:sz="0" w:space="0" w:color="auto"/>
            <w:bottom w:val="none" w:sz="0" w:space="0" w:color="auto"/>
            <w:right w:val="none" w:sz="0" w:space="0" w:color="auto"/>
          </w:divBdr>
        </w:div>
        <w:div w:id="394596512">
          <w:marLeft w:val="640"/>
          <w:marRight w:val="0"/>
          <w:marTop w:val="0"/>
          <w:marBottom w:val="0"/>
          <w:divBdr>
            <w:top w:val="none" w:sz="0" w:space="0" w:color="auto"/>
            <w:left w:val="none" w:sz="0" w:space="0" w:color="auto"/>
            <w:bottom w:val="none" w:sz="0" w:space="0" w:color="auto"/>
            <w:right w:val="none" w:sz="0" w:space="0" w:color="auto"/>
          </w:divBdr>
        </w:div>
        <w:div w:id="406615394">
          <w:marLeft w:val="640"/>
          <w:marRight w:val="0"/>
          <w:marTop w:val="0"/>
          <w:marBottom w:val="0"/>
          <w:divBdr>
            <w:top w:val="none" w:sz="0" w:space="0" w:color="auto"/>
            <w:left w:val="none" w:sz="0" w:space="0" w:color="auto"/>
            <w:bottom w:val="none" w:sz="0" w:space="0" w:color="auto"/>
            <w:right w:val="none" w:sz="0" w:space="0" w:color="auto"/>
          </w:divBdr>
        </w:div>
        <w:div w:id="412287414">
          <w:marLeft w:val="640"/>
          <w:marRight w:val="0"/>
          <w:marTop w:val="0"/>
          <w:marBottom w:val="0"/>
          <w:divBdr>
            <w:top w:val="none" w:sz="0" w:space="0" w:color="auto"/>
            <w:left w:val="none" w:sz="0" w:space="0" w:color="auto"/>
            <w:bottom w:val="none" w:sz="0" w:space="0" w:color="auto"/>
            <w:right w:val="none" w:sz="0" w:space="0" w:color="auto"/>
          </w:divBdr>
        </w:div>
        <w:div w:id="418258446">
          <w:marLeft w:val="640"/>
          <w:marRight w:val="0"/>
          <w:marTop w:val="0"/>
          <w:marBottom w:val="0"/>
          <w:divBdr>
            <w:top w:val="none" w:sz="0" w:space="0" w:color="auto"/>
            <w:left w:val="none" w:sz="0" w:space="0" w:color="auto"/>
            <w:bottom w:val="none" w:sz="0" w:space="0" w:color="auto"/>
            <w:right w:val="none" w:sz="0" w:space="0" w:color="auto"/>
          </w:divBdr>
        </w:div>
        <w:div w:id="435910139">
          <w:marLeft w:val="640"/>
          <w:marRight w:val="0"/>
          <w:marTop w:val="0"/>
          <w:marBottom w:val="0"/>
          <w:divBdr>
            <w:top w:val="none" w:sz="0" w:space="0" w:color="auto"/>
            <w:left w:val="none" w:sz="0" w:space="0" w:color="auto"/>
            <w:bottom w:val="none" w:sz="0" w:space="0" w:color="auto"/>
            <w:right w:val="none" w:sz="0" w:space="0" w:color="auto"/>
          </w:divBdr>
        </w:div>
        <w:div w:id="449472963">
          <w:marLeft w:val="640"/>
          <w:marRight w:val="0"/>
          <w:marTop w:val="0"/>
          <w:marBottom w:val="0"/>
          <w:divBdr>
            <w:top w:val="none" w:sz="0" w:space="0" w:color="auto"/>
            <w:left w:val="none" w:sz="0" w:space="0" w:color="auto"/>
            <w:bottom w:val="none" w:sz="0" w:space="0" w:color="auto"/>
            <w:right w:val="none" w:sz="0" w:space="0" w:color="auto"/>
          </w:divBdr>
        </w:div>
        <w:div w:id="450979668">
          <w:marLeft w:val="640"/>
          <w:marRight w:val="0"/>
          <w:marTop w:val="0"/>
          <w:marBottom w:val="0"/>
          <w:divBdr>
            <w:top w:val="none" w:sz="0" w:space="0" w:color="auto"/>
            <w:left w:val="none" w:sz="0" w:space="0" w:color="auto"/>
            <w:bottom w:val="none" w:sz="0" w:space="0" w:color="auto"/>
            <w:right w:val="none" w:sz="0" w:space="0" w:color="auto"/>
          </w:divBdr>
        </w:div>
        <w:div w:id="451830509">
          <w:marLeft w:val="640"/>
          <w:marRight w:val="0"/>
          <w:marTop w:val="0"/>
          <w:marBottom w:val="0"/>
          <w:divBdr>
            <w:top w:val="none" w:sz="0" w:space="0" w:color="auto"/>
            <w:left w:val="none" w:sz="0" w:space="0" w:color="auto"/>
            <w:bottom w:val="none" w:sz="0" w:space="0" w:color="auto"/>
            <w:right w:val="none" w:sz="0" w:space="0" w:color="auto"/>
          </w:divBdr>
        </w:div>
        <w:div w:id="458843623">
          <w:marLeft w:val="640"/>
          <w:marRight w:val="0"/>
          <w:marTop w:val="0"/>
          <w:marBottom w:val="0"/>
          <w:divBdr>
            <w:top w:val="none" w:sz="0" w:space="0" w:color="auto"/>
            <w:left w:val="none" w:sz="0" w:space="0" w:color="auto"/>
            <w:bottom w:val="none" w:sz="0" w:space="0" w:color="auto"/>
            <w:right w:val="none" w:sz="0" w:space="0" w:color="auto"/>
          </w:divBdr>
        </w:div>
        <w:div w:id="464205411">
          <w:marLeft w:val="640"/>
          <w:marRight w:val="0"/>
          <w:marTop w:val="0"/>
          <w:marBottom w:val="0"/>
          <w:divBdr>
            <w:top w:val="none" w:sz="0" w:space="0" w:color="auto"/>
            <w:left w:val="none" w:sz="0" w:space="0" w:color="auto"/>
            <w:bottom w:val="none" w:sz="0" w:space="0" w:color="auto"/>
            <w:right w:val="none" w:sz="0" w:space="0" w:color="auto"/>
          </w:divBdr>
        </w:div>
        <w:div w:id="470486302">
          <w:marLeft w:val="640"/>
          <w:marRight w:val="0"/>
          <w:marTop w:val="0"/>
          <w:marBottom w:val="0"/>
          <w:divBdr>
            <w:top w:val="none" w:sz="0" w:space="0" w:color="auto"/>
            <w:left w:val="none" w:sz="0" w:space="0" w:color="auto"/>
            <w:bottom w:val="none" w:sz="0" w:space="0" w:color="auto"/>
            <w:right w:val="none" w:sz="0" w:space="0" w:color="auto"/>
          </w:divBdr>
        </w:div>
        <w:div w:id="503478354">
          <w:marLeft w:val="640"/>
          <w:marRight w:val="0"/>
          <w:marTop w:val="0"/>
          <w:marBottom w:val="0"/>
          <w:divBdr>
            <w:top w:val="none" w:sz="0" w:space="0" w:color="auto"/>
            <w:left w:val="none" w:sz="0" w:space="0" w:color="auto"/>
            <w:bottom w:val="none" w:sz="0" w:space="0" w:color="auto"/>
            <w:right w:val="none" w:sz="0" w:space="0" w:color="auto"/>
          </w:divBdr>
        </w:div>
        <w:div w:id="510031302">
          <w:marLeft w:val="640"/>
          <w:marRight w:val="0"/>
          <w:marTop w:val="0"/>
          <w:marBottom w:val="0"/>
          <w:divBdr>
            <w:top w:val="none" w:sz="0" w:space="0" w:color="auto"/>
            <w:left w:val="none" w:sz="0" w:space="0" w:color="auto"/>
            <w:bottom w:val="none" w:sz="0" w:space="0" w:color="auto"/>
            <w:right w:val="none" w:sz="0" w:space="0" w:color="auto"/>
          </w:divBdr>
        </w:div>
        <w:div w:id="511336906">
          <w:marLeft w:val="640"/>
          <w:marRight w:val="0"/>
          <w:marTop w:val="0"/>
          <w:marBottom w:val="0"/>
          <w:divBdr>
            <w:top w:val="none" w:sz="0" w:space="0" w:color="auto"/>
            <w:left w:val="none" w:sz="0" w:space="0" w:color="auto"/>
            <w:bottom w:val="none" w:sz="0" w:space="0" w:color="auto"/>
            <w:right w:val="none" w:sz="0" w:space="0" w:color="auto"/>
          </w:divBdr>
        </w:div>
        <w:div w:id="518006247">
          <w:marLeft w:val="640"/>
          <w:marRight w:val="0"/>
          <w:marTop w:val="0"/>
          <w:marBottom w:val="0"/>
          <w:divBdr>
            <w:top w:val="none" w:sz="0" w:space="0" w:color="auto"/>
            <w:left w:val="none" w:sz="0" w:space="0" w:color="auto"/>
            <w:bottom w:val="none" w:sz="0" w:space="0" w:color="auto"/>
            <w:right w:val="none" w:sz="0" w:space="0" w:color="auto"/>
          </w:divBdr>
        </w:div>
        <w:div w:id="522716964">
          <w:marLeft w:val="640"/>
          <w:marRight w:val="0"/>
          <w:marTop w:val="0"/>
          <w:marBottom w:val="0"/>
          <w:divBdr>
            <w:top w:val="none" w:sz="0" w:space="0" w:color="auto"/>
            <w:left w:val="none" w:sz="0" w:space="0" w:color="auto"/>
            <w:bottom w:val="none" w:sz="0" w:space="0" w:color="auto"/>
            <w:right w:val="none" w:sz="0" w:space="0" w:color="auto"/>
          </w:divBdr>
        </w:div>
        <w:div w:id="529145047">
          <w:marLeft w:val="640"/>
          <w:marRight w:val="0"/>
          <w:marTop w:val="0"/>
          <w:marBottom w:val="0"/>
          <w:divBdr>
            <w:top w:val="none" w:sz="0" w:space="0" w:color="auto"/>
            <w:left w:val="none" w:sz="0" w:space="0" w:color="auto"/>
            <w:bottom w:val="none" w:sz="0" w:space="0" w:color="auto"/>
            <w:right w:val="none" w:sz="0" w:space="0" w:color="auto"/>
          </w:divBdr>
        </w:div>
        <w:div w:id="532883757">
          <w:marLeft w:val="640"/>
          <w:marRight w:val="0"/>
          <w:marTop w:val="0"/>
          <w:marBottom w:val="0"/>
          <w:divBdr>
            <w:top w:val="none" w:sz="0" w:space="0" w:color="auto"/>
            <w:left w:val="none" w:sz="0" w:space="0" w:color="auto"/>
            <w:bottom w:val="none" w:sz="0" w:space="0" w:color="auto"/>
            <w:right w:val="none" w:sz="0" w:space="0" w:color="auto"/>
          </w:divBdr>
        </w:div>
        <w:div w:id="535894414">
          <w:marLeft w:val="640"/>
          <w:marRight w:val="0"/>
          <w:marTop w:val="0"/>
          <w:marBottom w:val="0"/>
          <w:divBdr>
            <w:top w:val="none" w:sz="0" w:space="0" w:color="auto"/>
            <w:left w:val="none" w:sz="0" w:space="0" w:color="auto"/>
            <w:bottom w:val="none" w:sz="0" w:space="0" w:color="auto"/>
            <w:right w:val="none" w:sz="0" w:space="0" w:color="auto"/>
          </w:divBdr>
        </w:div>
        <w:div w:id="536430057">
          <w:marLeft w:val="640"/>
          <w:marRight w:val="0"/>
          <w:marTop w:val="0"/>
          <w:marBottom w:val="0"/>
          <w:divBdr>
            <w:top w:val="none" w:sz="0" w:space="0" w:color="auto"/>
            <w:left w:val="none" w:sz="0" w:space="0" w:color="auto"/>
            <w:bottom w:val="none" w:sz="0" w:space="0" w:color="auto"/>
            <w:right w:val="none" w:sz="0" w:space="0" w:color="auto"/>
          </w:divBdr>
        </w:div>
        <w:div w:id="539780554">
          <w:marLeft w:val="640"/>
          <w:marRight w:val="0"/>
          <w:marTop w:val="0"/>
          <w:marBottom w:val="0"/>
          <w:divBdr>
            <w:top w:val="none" w:sz="0" w:space="0" w:color="auto"/>
            <w:left w:val="none" w:sz="0" w:space="0" w:color="auto"/>
            <w:bottom w:val="none" w:sz="0" w:space="0" w:color="auto"/>
            <w:right w:val="none" w:sz="0" w:space="0" w:color="auto"/>
          </w:divBdr>
        </w:div>
        <w:div w:id="567806682">
          <w:marLeft w:val="640"/>
          <w:marRight w:val="0"/>
          <w:marTop w:val="0"/>
          <w:marBottom w:val="0"/>
          <w:divBdr>
            <w:top w:val="none" w:sz="0" w:space="0" w:color="auto"/>
            <w:left w:val="none" w:sz="0" w:space="0" w:color="auto"/>
            <w:bottom w:val="none" w:sz="0" w:space="0" w:color="auto"/>
            <w:right w:val="none" w:sz="0" w:space="0" w:color="auto"/>
          </w:divBdr>
        </w:div>
        <w:div w:id="575869721">
          <w:marLeft w:val="640"/>
          <w:marRight w:val="0"/>
          <w:marTop w:val="0"/>
          <w:marBottom w:val="0"/>
          <w:divBdr>
            <w:top w:val="none" w:sz="0" w:space="0" w:color="auto"/>
            <w:left w:val="none" w:sz="0" w:space="0" w:color="auto"/>
            <w:bottom w:val="none" w:sz="0" w:space="0" w:color="auto"/>
            <w:right w:val="none" w:sz="0" w:space="0" w:color="auto"/>
          </w:divBdr>
        </w:div>
        <w:div w:id="602148275">
          <w:marLeft w:val="640"/>
          <w:marRight w:val="0"/>
          <w:marTop w:val="0"/>
          <w:marBottom w:val="0"/>
          <w:divBdr>
            <w:top w:val="none" w:sz="0" w:space="0" w:color="auto"/>
            <w:left w:val="none" w:sz="0" w:space="0" w:color="auto"/>
            <w:bottom w:val="none" w:sz="0" w:space="0" w:color="auto"/>
            <w:right w:val="none" w:sz="0" w:space="0" w:color="auto"/>
          </w:divBdr>
        </w:div>
        <w:div w:id="604967715">
          <w:marLeft w:val="640"/>
          <w:marRight w:val="0"/>
          <w:marTop w:val="0"/>
          <w:marBottom w:val="0"/>
          <w:divBdr>
            <w:top w:val="none" w:sz="0" w:space="0" w:color="auto"/>
            <w:left w:val="none" w:sz="0" w:space="0" w:color="auto"/>
            <w:bottom w:val="none" w:sz="0" w:space="0" w:color="auto"/>
            <w:right w:val="none" w:sz="0" w:space="0" w:color="auto"/>
          </w:divBdr>
        </w:div>
        <w:div w:id="621494740">
          <w:marLeft w:val="640"/>
          <w:marRight w:val="0"/>
          <w:marTop w:val="0"/>
          <w:marBottom w:val="0"/>
          <w:divBdr>
            <w:top w:val="none" w:sz="0" w:space="0" w:color="auto"/>
            <w:left w:val="none" w:sz="0" w:space="0" w:color="auto"/>
            <w:bottom w:val="none" w:sz="0" w:space="0" w:color="auto"/>
            <w:right w:val="none" w:sz="0" w:space="0" w:color="auto"/>
          </w:divBdr>
        </w:div>
        <w:div w:id="625163382">
          <w:marLeft w:val="640"/>
          <w:marRight w:val="0"/>
          <w:marTop w:val="0"/>
          <w:marBottom w:val="0"/>
          <w:divBdr>
            <w:top w:val="none" w:sz="0" w:space="0" w:color="auto"/>
            <w:left w:val="none" w:sz="0" w:space="0" w:color="auto"/>
            <w:bottom w:val="none" w:sz="0" w:space="0" w:color="auto"/>
            <w:right w:val="none" w:sz="0" w:space="0" w:color="auto"/>
          </w:divBdr>
        </w:div>
        <w:div w:id="636253630">
          <w:marLeft w:val="640"/>
          <w:marRight w:val="0"/>
          <w:marTop w:val="0"/>
          <w:marBottom w:val="0"/>
          <w:divBdr>
            <w:top w:val="none" w:sz="0" w:space="0" w:color="auto"/>
            <w:left w:val="none" w:sz="0" w:space="0" w:color="auto"/>
            <w:bottom w:val="none" w:sz="0" w:space="0" w:color="auto"/>
            <w:right w:val="none" w:sz="0" w:space="0" w:color="auto"/>
          </w:divBdr>
        </w:div>
        <w:div w:id="640040687">
          <w:marLeft w:val="640"/>
          <w:marRight w:val="0"/>
          <w:marTop w:val="0"/>
          <w:marBottom w:val="0"/>
          <w:divBdr>
            <w:top w:val="none" w:sz="0" w:space="0" w:color="auto"/>
            <w:left w:val="none" w:sz="0" w:space="0" w:color="auto"/>
            <w:bottom w:val="none" w:sz="0" w:space="0" w:color="auto"/>
            <w:right w:val="none" w:sz="0" w:space="0" w:color="auto"/>
          </w:divBdr>
        </w:div>
        <w:div w:id="654802720">
          <w:marLeft w:val="640"/>
          <w:marRight w:val="0"/>
          <w:marTop w:val="0"/>
          <w:marBottom w:val="0"/>
          <w:divBdr>
            <w:top w:val="none" w:sz="0" w:space="0" w:color="auto"/>
            <w:left w:val="none" w:sz="0" w:space="0" w:color="auto"/>
            <w:bottom w:val="none" w:sz="0" w:space="0" w:color="auto"/>
            <w:right w:val="none" w:sz="0" w:space="0" w:color="auto"/>
          </w:divBdr>
        </w:div>
        <w:div w:id="663321821">
          <w:marLeft w:val="640"/>
          <w:marRight w:val="0"/>
          <w:marTop w:val="0"/>
          <w:marBottom w:val="0"/>
          <w:divBdr>
            <w:top w:val="none" w:sz="0" w:space="0" w:color="auto"/>
            <w:left w:val="none" w:sz="0" w:space="0" w:color="auto"/>
            <w:bottom w:val="none" w:sz="0" w:space="0" w:color="auto"/>
            <w:right w:val="none" w:sz="0" w:space="0" w:color="auto"/>
          </w:divBdr>
        </w:div>
        <w:div w:id="665783453">
          <w:marLeft w:val="640"/>
          <w:marRight w:val="0"/>
          <w:marTop w:val="0"/>
          <w:marBottom w:val="0"/>
          <w:divBdr>
            <w:top w:val="none" w:sz="0" w:space="0" w:color="auto"/>
            <w:left w:val="none" w:sz="0" w:space="0" w:color="auto"/>
            <w:bottom w:val="none" w:sz="0" w:space="0" w:color="auto"/>
            <w:right w:val="none" w:sz="0" w:space="0" w:color="auto"/>
          </w:divBdr>
        </w:div>
        <w:div w:id="683021238">
          <w:marLeft w:val="640"/>
          <w:marRight w:val="0"/>
          <w:marTop w:val="0"/>
          <w:marBottom w:val="0"/>
          <w:divBdr>
            <w:top w:val="none" w:sz="0" w:space="0" w:color="auto"/>
            <w:left w:val="none" w:sz="0" w:space="0" w:color="auto"/>
            <w:bottom w:val="none" w:sz="0" w:space="0" w:color="auto"/>
            <w:right w:val="none" w:sz="0" w:space="0" w:color="auto"/>
          </w:divBdr>
        </w:div>
        <w:div w:id="685137746">
          <w:marLeft w:val="640"/>
          <w:marRight w:val="0"/>
          <w:marTop w:val="0"/>
          <w:marBottom w:val="0"/>
          <w:divBdr>
            <w:top w:val="none" w:sz="0" w:space="0" w:color="auto"/>
            <w:left w:val="none" w:sz="0" w:space="0" w:color="auto"/>
            <w:bottom w:val="none" w:sz="0" w:space="0" w:color="auto"/>
            <w:right w:val="none" w:sz="0" w:space="0" w:color="auto"/>
          </w:divBdr>
        </w:div>
        <w:div w:id="711803769">
          <w:marLeft w:val="640"/>
          <w:marRight w:val="0"/>
          <w:marTop w:val="0"/>
          <w:marBottom w:val="0"/>
          <w:divBdr>
            <w:top w:val="none" w:sz="0" w:space="0" w:color="auto"/>
            <w:left w:val="none" w:sz="0" w:space="0" w:color="auto"/>
            <w:bottom w:val="none" w:sz="0" w:space="0" w:color="auto"/>
            <w:right w:val="none" w:sz="0" w:space="0" w:color="auto"/>
          </w:divBdr>
        </w:div>
        <w:div w:id="715662927">
          <w:marLeft w:val="640"/>
          <w:marRight w:val="0"/>
          <w:marTop w:val="0"/>
          <w:marBottom w:val="0"/>
          <w:divBdr>
            <w:top w:val="none" w:sz="0" w:space="0" w:color="auto"/>
            <w:left w:val="none" w:sz="0" w:space="0" w:color="auto"/>
            <w:bottom w:val="none" w:sz="0" w:space="0" w:color="auto"/>
            <w:right w:val="none" w:sz="0" w:space="0" w:color="auto"/>
          </w:divBdr>
        </w:div>
        <w:div w:id="730350585">
          <w:marLeft w:val="640"/>
          <w:marRight w:val="0"/>
          <w:marTop w:val="0"/>
          <w:marBottom w:val="0"/>
          <w:divBdr>
            <w:top w:val="none" w:sz="0" w:space="0" w:color="auto"/>
            <w:left w:val="none" w:sz="0" w:space="0" w:color="auto"/>
            <w:bottom w:val="none" w:sz="0" w:space="0" w:color="auto"/>
            <w:right w:val="none" w:sz="0" w:space="0" w:color="auto"/>
          </w:divBdr>
        </w:div>
        <w:div w:id="736128466">
          <w:marLeft w:val="640"/>
          <w:marRight w:val="0"/>
          <w:marTop w:val="0"/>
          <w:marBottom w:val="0"/>
          <w:divBdr>
            <w:top w:val="none" w:sz="0" w:space="0" w:color="auto"/>
            <w:left w:val="none" w:sz="0" w:space="0" w:color="auto"/>
            <w:bottom w:val="none" w:sz="0" w:space="0" w:color="auto"/>
            <w:right w:val="none" w:sz="0" w:space="0" w:color="auto"/>
          </w:divBdr>
        </w:div>
        <w:div w:id="748885489">
          <w:marLeft w:val="640"/>
          <w:marRight w:val="0"/>
          <w:marTop w:val="0"/>
          <w:marBottom w:val="0"/>
          <w:divBdr>
            <w:top w:val="none" w:sz="0" w:space="0" w:color="auto"/>
            <w:left w:val="none" w:sz="0" w:space="0" w:color="auto"/>
            <w:bottom w:val="none" w:sz="0" w:space="0" w:color="auto"/>
            <w:right w:val="none" w:sz="0" w:space="0" w:color="auto"/>
          </w:divBdr>
        </w:div>
        <w:div w:id="749693931">
          <w:marLeft w:val="640"/>
          <w:marRight w:val="0"/>
          <w:marTop w:val="0"/>
          <w:marBottom w:val="0"/>
          <w:divBdr>
            <w:top w:val="none" w:sz="0" w:space="0" w:color="auto"/>
            <w:left w:val="none" w:sz="0" w:space="0" w:color="auto"/>
            <w:bottom w:val="none" w:sz="0" w:space="0" w:color="auto"/>
            <w:right w:val="none" w:sz="0" w:space="0" w:color="auto"/>
          </w:divBdr>
        </w:div>
        <w:div w:id="761489546">
          <w:marLeft w:val="640"/>
          <w:marRight w:val="0"/>
          <w:marTop w:val="0"/>
          <w:marBottom w:val="0"/>
          <w:divBdr>
            <w:top w:val="none" w:sz="0" w:space="0" w:color="auto"/>
            <w:left w:val="none" w:sz="0" w:space="0" w:color="auto"/>
            <w:bottom w:val="none" w:sz="0" w:space="0" w:color="auto"/>
            <w:right w:val="none" w:sz="0" w:space="0" w:color="auto"/>
          </w:divBdr>
        </w:div>
        <w:div w:id="787355215">
          <w:marLeft w:val="640"/>
          <w:marRight w:val="0"/>
          <w:marTop w:val="0"/>
          <w:marBottom w:val="0"/>
          <w:divBdr>
            <w:top w:val="none" w:sz="0" w:space="0" w:color="auto"/>
            <w:left w:val="none" w:sz="0" w:space="0" w:color="auto"/>
            <w:bottom w:val="none" w:sz="0" w:space="0" w:color="auto"/>
            <w:right w:val="none" w:sz="0" w:space="0" w:color="auto"/>
          </w:divBdr>
        </w:div>
        <w:div w:id="792553934">
          <w:marLeft w:val="640"/>
          <w:marRight w:val="0"/>
          <w:marTop w:val="0"/>
          <w:marBottom w:val="0"/>
          <w:divBdr>
            <w:top w:val="none" w:sz="0" w:space="0" w:color="auto"/>
            <w:left w:val="none" w:sz="0" w:space="0" w:color="auto"/>
            <w:bottom w:val="none" w:sz="0" w:space="0" w:color="auto"/>
            <w:right w:val="none" w:sz="0" w:space="0" w:color="auto"/>
          </w:divBdr>
        </w:div>
        <w:div w:id="803498662">
          <w:marLeft w:val="640"/>
          <w:marRight w:val="0"/>
          <w:marTop w:val="0"/>
          <w:marBottom w:val="0"/>
          <w:divBdr>
            <w:top w:val="none" w:sz="0" w:space="0" w:color="auto"/>
            <w:left w:val="none" w:sz="0" w:space="0" w:color="auto"/>
            <w:bottom w:val="none" w:sz="0" w:space="0" w:color="auto"/>
            <w:right w:val="none" w:sz="0" w:space="0" w:color="auto"/>
          </w:divBdr>
        </w:div>
        <w:div w:id="813251508">
          <w:marLeft w:val="640"/>
          <w:marRight w:val="0"/>
          <w:marTop w:val="0"/>
          <w:marBottom w:val="0"/>
          <w:divBdr>
            <w:top w:val="none" w:sz="0" w:space="0" w:color="auto"/>
            <w:left w:val="none" w:sz="0" w:space="0" w:color="auto"/>
            <w:bottom w:val="none" w:sz="0" w:space="0" w:color="auto"/>
            <w:right w:val="none" w:sz="0" w:space="0" w:color="auto"/>
          </w:divBdr>
        </w:div>
        <w:div w:id="813957531">
          <w:marLeft w:val="640"/>
          <w:marRight w:val="0"/>
          <w:marTop w:val="0"/>
          <w:marBottom w:val="0"/>
          <w:divBdr>
            <w:top w:val="none" w:sz="0" w:space="0" w:color="auto"/>
            <w:left w:val="none" w:sz="0" w:space="0" w:color="auto"/>
            <w:bottom w:val="none" w:sz="0" w:space="0" w:color="auto"/>
            <w:right w:val="none" w:sz="0" w:space="0" w:color="auto"/>
          </w:divBdr>
        </w:div>
        <w:div w:id="844824659">
          <w:marLeft w:val="640"/>
          <w:marRight w:val="0"/>
          <w:marTop w:val="0"/>
          <w:marBottom w:val="0"/>
          <w:divBdr>
            <w:top w:val="none" w:sz="0" w:space="0" w:color="auto"/>
            <w:left w:val="none" w:sz="0" w:space="0" w:color="auto"/>
            <w:bottom w:val="none" w:sz="0" w:space="0" w:color="auto"/>
            <w:right w:val="none" w:sz="0" w:space="0" w:color="auto"/>
          </w:divBdr>
        </w:div>
        <w:div w:id="850148571">
          <w:marLeft w:val="640"/>
          <w:marRight w:val="0"/>
          <w:marTop w:val="0"/>
          <w:marBottom w:val="0"/>
          <w:divBdr>
            <w:top w:val="none" w:sz="0" w:space="0" w:color="auto"/>
            <w:left w:val="none" w:sz="0" w:space="0" w:color="auto"/>
            <w:bottom w:val="none" w:sz="0" w:space="0" w:color="auto"/>
            <w:right w:val="none" w:sz="0" w:space="0" w:color="auto"/>
          </w:divBdr>
        </w:div>
        <w:div w:id="859781066">
          <w:marLeft w:val="640"/>
          <w:marRight w:val="0"/>
          <w:marTop w:val="0"/>
          <w:marBottom w:val="0"/>
          <w:divBdr>
            <w:top w:val="none" w:sz="0" w:space="0" w:color="auto"/>
            <w:left w:val="none" w:sz="0" w:space="0" w:color="auto"/>
            <w:bottom w:val="none" w:sz="0" w:space="0" w:color="auto"/>
            <w:right w:val="none" w:sz="0" w:space="0" w:color="auto"/>
          </w:divBdr>
        </w:div>
        <w:div w:id="865027200">
          <w:marLeft w:val="640"/>
          <w:marRight w:val="0"/>
          <w:marTop w:val="0"/>
          <w:marBottom w:val="0"/>
          <w:divBdr>
            <w:top w:val="none" w:sz="0" w:space="0" w:color="auto"/>
            <w:left w:val="none" w:sz="0" w:space="0" w:color="auto"/>
            <w:bottom w:val="none" w:sz="0" w:space="0" w:color="auto"/>
            <w:right w:val="none" w:sz="0" w:space="0" w:color="auto"/>
          </w:divBdr>
        </w:div>
        <w:div w:id="868564605">
          <w:marLeft w:val="640"/>
          <w:marRight w:val="0"/>
          <w:marTop w:val="0"/>
          <w:marBottom w:val="0"/>
          <w:divBdr>
            <w:top w:val="none" w:sz="0" w:space="0" w:color="auto"/>
            <w:left w:val="none" w:sz="0" w:space="0" w:color="auto"/>
            <w:bottom w:val="none" w:sz="0" w:space="0" w:color="auto"/>
            <w:right w:val="none" w:sz="0" w:space="0" w:color="auto"/>
          </w:divBdr>
        </w:div>
        <w:div w:id="875580997">
          <w:marLeft w:val="640"/>
          <w:marRight w:val="0"/>
          <w:marTop w:val="0"/>
          <w:marBottom w:val="0"/>
          <w:divBdr>
            <w:top w:val="none" w:sz="0" w:space="0" w:color="auto"/>
            <w:left w:val="none" w:sz="0" w:space="0" w:color="auto"/>
            <w:bottom w:val="none" w:sz="0" w:space="0" w:color="auto"/>
            <w:right w:val="none" w:sz="0" w:space="0" w:color="auto"/>
          </w:divBdr>
        </w:div>
        <w:div w:id="885485760">
          <w:marLeft w:val="640"/>
          <w:marRight w:val="0"/>
          <w:marTop w:val="0"/>
          <w:marBottom w:val="0"/>
          <w:divBdr>
            <w:top w:val="none" w:sz="0" w:space="0" w:color="auto"/>
            <w:left w:val="none" w:sz="0" w:space="0" w:color="auto"/>
            <w:bottom w:val="none" w:sz="0" w:space="0" w:color="auto"/>
            <w:right w:val="none" w:sz="0" w:space="0" w:color="auto"/>
          </w:divBdr>
        </w:div>
        <w:div w:id="887180015">
          <w:marLeft w:val="640"/>
          <w:marRight w:val="0"/>
          <w:marTop w:val="0"/>
          <w:marBottom w:val="0"/>
          <w:divBdr>
            <w:top w:val="none" w:sz="0" w:space="0" w:color="auto"/>
            <w:left w:val="none" w:sz="0" w:space="0" w:color="auto"/>
            <w:bottom w:val="none" w:sz="0" w:space="0" w:color="auto"/>
            <w:right w:val="none" w:sz="0" w:space="0" w:color="auto"/>
          </w:divBdr>
        </w:div>
        <w:div w:id="894505506">
          <w:marLeft w:val="640"/>
          <w:marRight w:val="0"/>
          <w:marTop w:val="0"/>
          <w:marBottom w:val="0"/>
          <w:divBdr>
            <w:top w:val="none" w:sz="0" w:space="0" w:color="auto"/>
            <w:left w:val="none" w:sz="0" w:space="0" w:color="auto"/>
            <w:bottom w:val="none" w:sz="0" w:space="0" w:color="auto"/>
            <w:right w:val="none" w:sz="0" w:space="0" w:color="auto"/>
          </w:divBdr>
        </w:div>
        <w:div w:id="909578112">
          <w:marLeft w:val="640"/>
          <w:marRight w:val="0"/>
          <w:marTop w:val="0"/>
          <w:marBottom w:val="0"/>
          <w:divBdr>
            <w:top w:val="none" w:sz="0" w:space="0" w:color="auto"/>
            <w:left w:val="none" w:sz="0" w:space="0" w:color="auto"/>
            <w:bottom w:val="none" w:sz="0" w:space="0" w:color="auto"/>
            <w:right w:val="none" w:sz="0" w:space="0" w:color="auto"/>
          </w:divBdr>
        </w:div>
        <w:div w:id="942111892">
          <w:marLeft w:val="640"/>
          <w:marRight w:val="0"/>
          <w:marTop w:val="0"/>
          <w:marBottom w:val="0"/>
          <w:divBdr>
            <w:top w:val="none" w:sz="0" w:space="0" w:color="auto"/>
            <w:left w:val="none" w:sz="0" w:space="0" w:color="auto"/>
            <w:bottom w:val="none" w:sz="0" w:space="0" w:color="auto"/>
            <w:right w:val="none" w:sz="0" w:space="0" w:color="auto"/>
          </w:divBdr>
        </w:div>
        <w:div w:id="944772960">
          <w:marLeft w:val="640"/>
          <w:marRight w:val="0"/>
          <w:marTop w:val="0"/>
          <w:marBottom w:val="0"/>
          <w:divBdr>
            <w:top w:val="none" w:sz="0" w:space="0" w:color="auto"/>
            <w:left w:val="none" w:sz="0" w:space="0" w:color="auto"/>
            <w:bottom w:val="none" w:sz="0" w:space="0" w:color="auto"/>
            <w:right w:val="none" w:sz="0" w:space="0" w:color="auto"/>
          </w:divBdr>
        </w:div>
        <w:div w:id="963656676">
          <w:marLeft w:val="640"/>
          <w:marRight w:val="0"/>
          <w:marTop w:val="0"/>
          <w:marBottom w:val="0"/>
          <w:divBdr>
            <w:top w:val="none" w:sz="0" w:space="0" w:color="auto"/>
            <w:left w:val="none" w:sz="0" w:space="0" w:color="auto"/>
            <w:bottom w:val="none" w:sz="0" w:space="0" w:color="auto"/>
            <w:right w:val="none" w:sz="0" w:space="0" w:color="auto"/>
          </w:divBdr>
        </w:div>
        <w:div w:id="979381655">
          <w:marLeft w:val="640"/>
          <w:marRight w:val="0"/>
          <w:marTop w:val="0"/>
          <w:marBottom w:val="0"/>
          <w:divBdr>
            <w:top w:val="none" w:sz="0" w:space="0" w:color="auto"/>
            <w:left w:val="none" w:sz="0" w:space="0" w:color="auto"/>
            <w:bottom w:val="none" w:sz="0" w:space="0" w:color="auto"/>
            <w:right w:val="none" w:sz="0" w:space="0" w:color="auto"/>
          </w:divBdr>
        </w:div>
        <w:div w:id="994647698">
          <w:marLeft w:val="640"/>
          <w:marRight w:val="0"/>
          <w:marTop w:val="0"/>
          <w:marBottom w:val="0"/>
          <w:divBdr>
            <w:top w:val="none" w:sz="0" w:space="0" w:color="auto"/>
            <w:left w:val="none" w:sz="0" w:space="0" w:color="auto"/>
            <w:bottom w:val="none" w:sz="0" w:space="0" w:color="auto"/>
            <w:right w:val="none" w:sz="0" w:space="0" w:color="auto"/>
          </w:divBdr>
        </w:div>
        <w:div w:id="1001005500">
          <w:marLeft w:val="640"/>
          <w:marRight w:val="0"/>
          <w:marTop w:val="0"/>
          <w:marBottom w:val="0"/>
          <w:divBdr>
            <w:top w:val="none" w:sz="0" w:space="0" w:color="auto"/>
            <w:left w:val="none" w:sz="0" w:space="0" w:color="auto"/>
            <w:bottom w:val="none" w:sz="0" w:space="0" w:color="auto"/>
            <w:right w:val="none" w:sz="0" w:space="0" w:color="auto"/>
          </w:divBdr>
        </w:div>
        <w:div w:id="1028021004">
          <w:marLeft w:val="640"/>
          <w:marRight w:val="0"/>
          <w:marTop w:val="0"/>
          <w:marBottom w:val="0"/>
          <w:divBdr>
            <w:top w:val="none" w:sz="0" w:space="0" w:color="auto"/>
            <w:left w:val="none" w:sz="0" w:space="0" w:color="auto"/>
            <w:bottom w:val="none" w:sz="0" w:space="0" w:color="auto"/>
            <w:right w:val="none" w:sz="0" w:space="0" w:color="auto"/>
          </w:divBdr>
        </w:div>
        <w:div w:id="1034769923">
          <w:marLeft w:val="640"/>
          <w:marRight w:val="0"/>
          <w:marTop w:val="0"/>
          <w:marBottom w:val="0"/>
          <w:divBdr>
            <w:top w:val="none" w:sz="0" w:space="0" w:color="auto"/>
            <w:left w:val="none" w:sz="0" w:space="0" w:color="auto"/>
            <w:bottom w:val="none" w:sz="0" w:space="0" w:color="auto"/>
            <w:right w:val="none" w:sz="0" w:space="0" w:color="auto"/>
          </w:divBdr>
        </w:div>
        <w:div w:id="1034967514">
          <w:marLeft w:val="640"/>
          <w:marRight w:val="0"/>
          <w:marTop w:val="0"/>
          <w:marBottom w:val="0"/>
          <w:divBdr>
            <w:top w:val="none" w:sz="0" w:space="0" w:color="auto"/>
            <w:left w:val="none" w:sz="0" w:space="0" w:color="auto"/>
            <w:bottom w:val="none" w:sz="0" w:space="0" w:color="auto"/>
            <w:right w:val="none" w:sz="0" w:space="0" w:color="auto"/>
          </w:divBdr>
        </w:div>
        <w:div w:id="1038315361">
          <w:marLeft w:val="640"/>
          <w:marRight w:val="0"/>
          <w:marTop w:val="0"/>
          <w:marBottom w:val="0"/>
          <w:divBdr>
            <w:top w:val="none" w:sz="0" w:space="0" w:color="auto"/>
            <w:left w:val="none" w:sz="0" w:space="0" w:color="auto"/>
            <w:bottom w:val="none" w:sz="0" w:space="0" w:color="auto"/>
            <w:right w:val="none" w:sz="0" w:space="0" w:color="auto"/>
          </w:divBdr>
        </w:div>
        <w:div w:id="1043137962">
          <w:marLeft w:val="640"/>
          <w:marRight w:val="0"/>
          <w:marTop w:val="0"/>
          <w:marBottom w:val="0"/>
          <w:divBdr>
            <w:top w:val="none" w:sz="0" w:space="0" w:color="auto"/>
            <w:left w:val="none" w:sz="0" w:space="0" w:color="auto"/>
            <w:bottom w:val="none" w:sz="0" w:space="0" w:color="auto"/>
            <w:right w:val="none" w:sz="0" w:space="0" w:color="auto"/>
          </w:divBdr>
        </w:div>
        <w:div w:id="1045716633">
          <w:marLeft w:val="640"/>
          <w:marRight w:val="0"/>
          <w:marTop w:val="0"/>
          <w:marBottom w:val="0"/>
          <w:divBdr>
            <w:top w:val="none" w:sz="0" w:space="0" w:color="auto"/>
            <w:left w:val="none" w:sz="0" w:space="0" w:color="auto"/>
            <w:bottom w:val="none" w:sz="0" w:space="0" w:color="auto"/>
            <w:right w:val="none" w:sz="0" w:space="0" w:color="auto"/>
          </w:divBdr>
        </w:div>
        <w:div w:id="1049114035">
          <w:marLeft w:val="640"/>
          <w:marRight w:val="0"/>
          <w:marTop w:val="0"/>
          <w:marBottom w:val="0"/>
          <w:divBdr>
            <w:top w:val="none" w:sz="0" w:space="0" w:color="auto"/>
            <w:left w:val="none" w:sz="0" w:space="0" w:color="auto"/>
            <w:bottom w:val="none" w:sz="0" w:space="0" w:color="auto"/>
            <w:right w:val="none" w:sz="0" w:space="0" w:color="auto"/>
          </w:divBdr>
        </w:div>
        <w:div w:id="1057706567">
          <w:marLeft w:val="640"/>
          <w:marRight w:val="0"/>
          <w:marTop w:val="0"/>
          <w:marBottom w:val="0"/>
          <w:divBdr>
            <w:top w:val="none" w:sz="0" w:space="0" w:color="auto"/>
            <w:left w:val="none" w:sz="0" w:space="0" w:color="auto"/>
            <w:bottom w:val="none" w:sz="0" w:space="0" w:color="auto"/>
            <w:right w:val="none" w:sz="0" w:space="0" w:color="auto"/>
          </w:divBdr>
        </w:div>
        <w:div w:id="1080523580">
          <w:marLeft w:val="640"/>
          <w:marRight w:val="0"/>
          <w:marTop w:val="0"/>
          <w:marBottom w:val="0"/>
          <w:divBdr>
            <w:top w:val="none" w:sz="0" w:space="0" w:color="auto"/>
            <w:left w:val="none" w:sz="0" w:space="0" w:color="auto"/>
            <w:bottom w:val="none" w:sz="0" w:space="0" w:color="auto"/>
            <w:right w:val="none" w:sz="0" w:space="0" w:color="auto"/>
          </w:divBdr>
        </w:div>
        <w:div w:id="1084180411">
          <w:marLeft w:val="640"/>
          <w:marRight w:val="0"/>
          <w:marTop w:val="0"/>
          <w:marBottom w:val="0"/>
          <w:divBdr>
            <w:top w:val="none" w:sz="0" w:space="0" w:color="auto"/>
            <w:left w:val="none" w:sz="0" w:space="0" w:color="auto"/>
            <w:bottom w:val="none" w:sz="0" w:space="0" w:color="auto"/>
            <w:right w:val="none" w:sz="0" w:space="0" w:color="auto"/>
          </w:divBdr>
        </w:div>
        <w:div w:id="1087000721">
          <w:marLeft w:val="640"/>
          <w:marRight w:val="0"/>
          <w:marTop w:val="0"/>
          <w:marBottom w:val="0"/>
          <w:divBdr>
            <w:top w:val="none" w:sz="0" w:space="0" w:color="auto"/>
            <w:left w:val="none" w:sz="0" w:space="0" w:color="auto"/>
            <w:bottom w:val="none" w:sz="0" w:space="0" w:color="auto"/>
            <w:right w:val="none" w:sz="0" w:space="0" w:color="auto"/>
          </w:divBdr>
        </w:div>
        <w:div w:id="1087658277">
          <w:marLeft w:val="640"/>
          <w:marRight w:val="0"/>
          <w:marTop w:val="0"/>
          <w:marBottom w:val="0"/>
          <w:divBdr>
            <w:top w:val="none" w:sz="0" w:space="0" w:color="auto"/>
            <w:left w:val="none" w:sz="0" w:space="0" w:color="auto"/>
            <w:bottom w:val="none" w:sz="0" w:space="0" w:color="auto"/>
            <w:right w:val="none" w:sz="0" w:space="0" w:color="auto"/>
          </w:divBdr>
        </w:div>
        <w:div w:id="1096711601">
          <w:marLeft w:val="640"/>
          <w:marRight w:val="0"/>
          <w:marTop w:val="0"/>
          <w:marBottom w:val="0"/>
          <w:divBdr>
            <w:top w:val="none" w:sz="0" w:space="0" w:color="auto"/>
            <w:left w:val="none" w:sz="0" w:space="0" w:color="auto"/>
            <w:bottom w:val="none" w:sz="0" w:space="0" w:color="auto"/>
            <w:right w:val="none" w:sz="0" w:space="0" w:color="auto"/>
          </w:divBdr>
        </w:div>
        <w:div w:id="1099565674">
          <w:marLeft w:val="640"/>
          <w:marRight w:val="0"/>
          <w:marTop w:val="0"/>
          <w:marBottom w:val="0"/>
          <w:divBdr>
            <w:top w:val="none" w:sz="0" w:space="0" w:color="auto"/>
            <w:left w:val="none" w:sz="0" w:space="0" w:color="auto"/>
            <w:bottom w:val="none" w:sz="0" w:space="0" w:color="auto"/>
            <w:right w:val="none" w:sz="0" w:space="0" w:color="auto"/>
          </w:divBdr>
        </w:div>
        <w:div w:id="1123040919">
          <w:marLeft w:val="640"/>
          <w:marRight w:val="0"/>
          <w:marTop w:val="0"/>
          <w:marBottom w:val="0"/>
          <w:divBdr>
            <w:top w:val="none" w:sz="0" w:space="0" w:color="auto"/>
            <w:left w:val="none" w:sz="0" w:space="0" w:color="auto"/>
            <w:bottom w:val="none" w:sz="0" w:space="0" w:color="auto"/>
            <w:right w:val="none" w:sz="0" w:space="0" w:color="auto"/>
          </w:divBdr>
        </w:div>
        <w:div w:id="1127314559">
          <w:marLeft w:val="640"/>
          <w:marRight w:val="0"/>
          <w:marTop w:val="0"/>
          <w:marBottom w:val="0"/>
          <w:divBdr>
            <w:top w:val="none" w:sz="0" w:space="0" w:color="auto"/>
            <w:left w:val="none" w:sz="0" w:space="0" w:color="auto"/>
            <w:bottom w:val="none" w:sz="0" w:space="0" w:color="auto"/>
            <w:right w:val="none" w:sz="0" w:space="0" w:color="auto"/>
          </w:divBdr>
        </w:div>
        <w:div w:id="1137379882">
          <w:marLeft w:val="640"/>
          <w:marRight w:val="0"/>
          <w:marTop w:val="0"/>
          <w:marBottom w:val="0"/>
          <w:divBdr>
            <w:top w:val="none" w:sz="0" w:space="0" w:color="auto"/>
            <w:left w:val="none" w:sz="0" w:space="0" w:color="auto"/>
            <w:bottom w:val="none" w:sz="0" w:space="0" w:color="auto"/>
            <w:right w:val="none" w:sz="0" w:space="0" w:color="auto"/>
          </w:divBdr>
        </w:div>
        <w:div w:id="1142620321">
          <w:marLeft w:val="640"/>
          <w:marRight w:val="0"/>
          <w:marTop w:val="0"/>
          <w:marBottom w:val="0"/>
          <w:divBdr>
            <w:top w:val="none" w:sz="0" w:space="0" w:color="auto"/>
            <w:left w:val="none" w:sz="0" w:space="0" w:color="auto"/>
            <w:bottom w:val="none" w:sz="0" w:space="0" w:color="auto"/>
            <w:right w:val="none" w:sz="0" w:space="0" w:color="auto"/>
          </w:divBdr>
        </w:div>
        <w:div w:id="1146044326">
          <w:marLeft w:val="640"/>
          <w:marRight w:val="0"/>
          <w:marTop w:val="0"/>
          <w:marBottom w:val="0"/>
          <w:divBdr>
            <w:top w:val="none" w:sz="0" w:space="0" w:color="auto"/>
            <w:left w:val="none" w:sz="0" w:space="0" w:color="auto"/>
            <w:bottom w:val="none" w:sz="0" w:space="0" w:color="auto"/>
            <w:right w:val="none" w:sz="0" w:space="0" w:color="auto"/>
          </w:divBdr>
        </w:div>
        <w:div w:id="1152450792">
          <w:marLeft w:val="640"/>
          <w:marRight w:val="0"/>
          <w:marTop w:val="0"/>
          <w:marBottom w:val="0"/>
          <w:divBdr>
            <w:top w:val="none" w:sz="0" w:space="0" w:color="auto"/>
            <w:left w:val="none" w:sz="0" w:space="0" w:color="auto"/>
            <w:bottom w:val="none" w:sz="0" w:space="0" w:color="auto"/>
            <w:right w:val="none" w:sz="0" w:space="0" w:color="auto"/>
          </w:divBdr>
        </w:div>
        <w:div w:id="1163856901">
          <w:marLeft w:val="640"/>
          <w:marRight w:val="0"/>
          <w:marTop w:val="0"/>
          <w:marBottom w:val="0"/>
          <w:divBdr>
            <w:top w:val="none" w:sz="0" w:space="0" w:color="auto"/>
            <w:left w:val="none" w:sz="0" w:space="0" w:color="auto"/>
            <w:bottom w:val="none" w:sz="0" w:space="0" w:color="auto"/>
            <w:right w:val="none" w:sz="0" w:space="0" w:color="auto"/>
          </w:divBdr>
        </w:div>
        <w:div w:id="1175262335">
          <w:marLeft w:val="640"/>
          <w:marRight w:val="0"/>
          <w:marTop w:val="0"/>
          <w:marBottom w:val="0"/>
          <w:divBdr>
            <w:top w:val="none" w:sz="0" w:space="0" w:color="auto"/>
            <w:left w:val="none" w:sz="0" w:space="0" w:color="auto"/>
            <w:bottom w:val="none" w:sz="0" w:space="0" w:color="auto"/>
            <w:right w:val="none" w:sz="0" w:space="0" w:color="auto"/>
          </w:divBdr>
        </w:div>
        <w:div w:id="1177814452">
          <w:marLeft w:val="640"/>
          <w:marRight w:val="0"/>
          <w:marTop w:val="0"/>
          <w:marBottom w:val="0"/>
          <w:divBdr>
            <w:top w:val="none" w:sz="0" w:space="0" w:color="auto"/>
            <w:left w:val="none" w:sz="0" w:space="0" w:color="auto"/>
            <w:bottom w:val="none" w:sz="0" w:space="0" w:color="auto"/>
            <w:right w:val="none" w:sz="0" w:space="0" w:color="auto"/>
          </w:divBdr>
        </w:div>
        <w:div w:id="1192381219">
          <w:marLeft w:val="640"/>
          <w:marRight w:val="0"/>
          <w:marTop w:val="0"/>
          <w:marBottom w:val="0"/>
          <w:divBdr>
            <w:top w:val="none" w:sz="0" w:space="0" w:color="auto"/>
            <w:left w:val="none" w:sz="0" w:space="0" w:color="auto"/>
            <w:bottom w:val="none" w:sz="0" w:space="0" w:color="auto"/>
            <w:right w:val="none" w:sz="0" w:space="0" w:color="auto"/>
          </w:divBdr>
        </w:div>
        <w:div w:id="1218737174">
          <w:marLeft w:val="640"/>
          <w:marRight w:val="0"/>
          <w:marTop w:val="0"/>
          <w:marBottom w:val="0"/>
          <w:divBdr>
            <w:top w:val="none" w:sz="0" w:space="0" w:color="auto"/>
            <w:left w:val="none" w:sz="0" w:space="0" w:color="auto"/>
            <w:bottom w:val="none" w:sz="0" w:space="0" w:color="auto"/>
            <w:right w:val="none" w:sz="0" w:space="0" w:color="auto"/>
          </w:divBdr>
        </w:div>
        <w:div w:id="1224373380">
          <w:marLeft w:val="640"/>
          <w:marRight w:val="0"/>
          <w:marTop w:val="0"/>
          <w:marBottom w:val="0"/>
          <w:divBdr>
            <w:top w:val="none" w:sz="0" w:space="0" w:color="auto"/>
            <w:left w:val="none" w:sz="0" w:space="0" w:color="auto"/>
            <w:bottom w:val="none" w:sz="0" w:space="0" w:color="auto"/>
            <w:right w:val="none" w:sz="0" w:space="0" w:color="auto"/>
          </w:divBdr>
        </w:div>
        <w:div w:id="1235312059">
          <w:marLeft w:val="640"/>
          <w:marRight w:val="0"/>
          <w:marTop w:val="0"/>
          <w:marBottom w:val="0"/>
          <w:divBdr>
            <w:top w:val="none" w:sz="0" w:space="0" w:color="auto"/>
            <w:left w:val="none" w:sz="0" w:space="0" w:color="auto"/>
            <w:bottom w:val="none" w:sz="0" w:space="0" w:color="auto"/>
            <w:right w:val="none" w:sz="0" w:space="0" w:color="auto"/>
          </w:divBdr>
        </w:div>
        <w:div w:id="1252205637">
          <w:marLeft w:val="640"/>
          <w:marRight w:val="0"/>
          <w:marTop w:val="0"/>
          <w:marBottom w:val="0"/>
          <w:divBdr>
            <w:top w:val="none" w:sz="0" w:space="0" w:color="auto"/>
            <w:left w:val="none" w:sz="0" w:space="0" w:color="auto"/>
            <w:bottom w:val="none" w:sz="0" w:space="0" w:color="auto"/>
            <w:right w:val="none" w:sz="0" w:space="0" w:color="auto"/>
          </w:divBdr>
        </w:div>
        <w:div w:id="1264189508">
          <w:marLeft w:val="640"/>
          <w:marRight w:val="0"/>
          <w:marTop w:val="0"/>
          <w:marBottom w:val="0"/>
          <w:divBdr>
            <w:top w:val="none" w:sz="0" w:space="0" w:color="auto"/>
            <w:left w:val="none" w:sz="0" w:space="0" w:color="auto"/>
            <w:bottom w:val="none" w:sz="0" w:space="0" w:color="auto"/>
            <w:right w:val="none" w:sz="0" w:space="0" w:color="auto"/>
          </w:divBdr>
        </w:div>
        <w:div w:id="1272398029">
          <w:marLeft w:val="640"/>
          <w:marRight w:val="0"/>
          <w:marTop w:val="0"/>
          <w:marBottom w:val="0"/>
          <w:divBdr>
            <w:top w:val="none" w:sz="0" w:space="0" w:color="auto"/>
            <w:left w:val="none" w:sz="0" w:space="0" w:color="auto"/>
            <w:bottom w:val="none" w:sz="0" w:space="0" w:color="auto"/>
            <w:right w:val="none" w:sz="0" w:space="0" w:color="auto"/>
          </w:divBdr>
        </w:div>
        <w:div w:id="1282805809">
          <w:marLeft w:val="640"/>
          <w:marRight w:val="0"/>
          <w:marTop w:val="0"/>
          <w:marBottom w:val="0"/>
          <w:divBdr>
            <w:top w:val="none" w:sz="0" w:space="0" w:color="auto"/>
            <w:left w:val="none" w:sz="0" w:space="0" w:color="auto"/>
            <w:bottom w:val="none" w:sz="0" w:space="0" w:color="auto"/>
            <w:right w:val="none" w:sz="0" w:space="0" w:color="auto"/>
          </w:divBdr>
        </w:div>
        <w:div w:id="1293975543">
          <w:marLeft w:val="640"/>
          <w:marRight w:val="0"/>
          <w:marTop w:val="0"/>
          <w:marBottom w:val="0"/>
          <w:divBdr>
            <w:top w:val="none" w:sz="0" w:space="0" w:color="auto"/>
            <w:left w:val="none" w:sz="0" w:space="0" w:color="auto"/>
            <w:bottom w:val="none" w:sz="0" w:space="0" w:color="auto"/>
            <w:right w:val="none" w:sz="0" w:space="0" w:color="auto"/>
          </w:divBdr>
        </w:div>
        <w:div w:id="1320384448">
          <w:marLeft w:val="640"/>
          <w:marRight w:val="0"/>
          <w:marTop w:val="0"/>
          <w:marBottom w:val="0"/>
          <w:divBdr>
            <w:top w:val="none" w:sz="0" w:space="0" w:color="auto"/>
            <w:left w:val="none" w:sz="0" w:space="0" w:color="auto"/>
            <w:bottom w:val="none" w:sz="0" w:space="0" w:color="auto"/>
            <w:right w:val="none" w:sz="0" w:space="0" w:color="auto"/>
          </w:divBdr>
        </w:div>
        <w:div w:id="1351569789">
          <w:marLeft w:val="640"/>
          <w:marRight w:val="0"/>
          <w:marTop w:val="0"/>
          <w:marBottom w:val="0"/>
          <w:divBdr>
            <w:top w:val="none" w:sz="0" w:space="0" w:color="auto"/>
            <w:left w:val="none" w:sz="0" w:space="0" w:color="auto"/>
            <w:bottom w:val="none" w:sz="0" w:space="0" w:color="auto"/>
            <w:right w:val="none" w:sz="0" w:space="0" w:color="auto"/>
          </w:divBdr>
        </w:div>
        <w:div w:id="1353651718">
          <w:marLeft w:val="640"/>
          <w:marRight w:val="0"/>
          <w:marTop w:val="0"/>
          <w:marBottom w:val="0"/>
          <w:divBdr>
            <w:top w:val="none" w:sz="0" w:space="0" w:color="auto"/>
            <w:left w:val="none" w:sz="0" w:space="0" w:color="auto"/>
            <w:bottom w:val="none" w:sz="0" w:space="0" w:color="auto"/>
            <w:right w:val="none" w:sz="0" w:space="0" w:color="auto"/>
          </w:divBdr>
        </w:div>
        <w:div w:id="1355154776">
          <w:marLeft w:val="640"/>
          <w:marRight w:val="0"/>
          <w:marTop w:val="0"/>
          <w:marBottom w:val="0"/>
          <w:divBdr>
            <w:top w:val="none" w:sz="0" w:space="0" w:color="auto"/>
            <w:left w:val="none" w:sz="0" w:space="0" w:color="auto"/>
            <w:bottom w:val="none" w:sz="0" w:space="0" w:color="auto"/>
            <w:right w:val="none" w:sz="0" w:space="0" w:color="auto"/>
          </w:divBdr>
        </w:div>
        <w:div w:id="1362314662">
          <w:marLeft w:val="640"/>
          <w:marRight w:val="0"/>
          <w:marTop w:val="0"/>
          <w:marBottom w:val="0"/>
          <w:divBdr>
            <w:top w:val="none" w:sz="0" w:space="0" w:color="auto"/>
            <w:left w:val="none" w:sz="0" w:space="0" w:color="auto"/>
            <w:bottom w:val="none" w:sz="0" w:space="0" w:color="auto"/>
            <w:right w:val="none" w:sz="0" w:space="0" w:color="auto"/>
          </w:divBdr>
        </w:div>
        <w:div w:id="1364938605">
          <w:marLeft w:val="640"/>
          <w:marRight w:val="0"/>
          <w:marTop w:val="0"/>
          <w:marBottom w:val="0"/>
          <w:divBdr>
            <w:top w:val="none" w:sz="0" w:space="0" w:color="auto"/>
            <w:left w:val="none" w:sz="0" w:space="0" w:color="auto"/>
            <w:bottom w:val="none" w:sz="0" w:space="0" w:color="auto"/>
            <w:right w:val="none" w:sz="0" w:space="0" w:color="auto"/>
          </w:divBdr>
        </w:div>
        <w:div w:id="1371104883">
          <w:marLeft w:val="640"/>
          <w:marRight w:val="0"/>
          <w:marTop w:val="0"/>
          <w:marBottom w:val="0"/>
          <w:divBdr>
            <w:top w:val="none" w:sz="0" w:space="0" w:color="auto"/>
            <w:left w:val="none" w:sz="0" w:space="0" w:color="auto"/>
            <w:bottom w:val="none" w:sz="0" w:space="0" w:color="auto"/>
            <w:right w:val="none" w:sz="0" w:space="0" w:color="auto"/>
          </w:divBdr>
        </w:div>
        <w:div w:id="1377464218">
          <w:marLeft w:val="640"/>
          <w:marRight w:val="0"/>
          <w:marTop w:val="0"/>
          <w:marBottom w:val="0"/>
          <w:divBdr>
            <w:top w:val="none" w:sz="0" w:space="0" w:color="auto"/>
            <w:left w:val="none" w:sz="0" w:space="0" w:color="auto"/>
            <w:bottom w:val="none" w:sz="0" w:space="0" w:color="auto"/>
            <w:right w:val="none" w:sz="0" w:space="0" w:color="auto"/>
          </w:divBdr>
        </w:div>
        <w:div w:id="1378050340">
          <w:marLeft w:val="640"/>
          <w:marRight w:val="0"/>
          <w:marTop w:val="0"/>
          <w:marBottom w:val="0"/>
          <w:divBdr>
            <w:top w:val="none" w:sz="0" w:space="0" w:color="auto"/>
            <w:left w:val="none" w:sz="0" w:space="0" w:color="auto"/>
            <w:bottom w:val="none" w:sz="0" w:space="0" w:color="auto"/>
            <w:right w:val="none" w:sz="0" w:space="0" w:color="auto"/>
          </w:divBdr>
        </w:div>
        <w:div w:id="1379084678">
          <w:marLeft w:val="640"/>
          <w:marRight w:val="0"/>
          <w:marTop w:val="0"/>
          <w:marBottom w:val="0"/>
          <w:divBdr>
            <w:top w:val="none" w:sz="0" w:space="0" w:color="auto"/>
            <w:left w:val="none" w:sz="0" w:space="0" w:color="auto"/>
            <w:bottom w:val="none" w:sz="0" w:space="0" w:color="auto"/>
            <w:right w:val="none" w:sz="0" w:space="0" w:color="auto"/>
          </w:divBdr>
        </w:div>
        <w:div w:id="1386493013">
          <w:marLeft w:val="640"/>
          <w:marRight w:val="0"/>
          <w:marTop w:val="0"/>
          <w:marBottom w:val="0"/>
          <w:divBdr>
            <w:top w:val="none" w:sz="0" w:space="0" w:color="auto"/>
            <w:left w:val="none" w:sz="0" w:space="0" w:color="auto"/>
            <w:bottom w:val="none" w:sz="0" w:space="0" w:color="auto"/>
            <w:right w:val="none" w:sz="0" w:space="0" w:color="auto"/>
          </w:divBdr>
        </w:div>
        <w:div w:id="1400440099">
          <w:marLeft w:val="640"/>
          <w:marRight w:val="0"/>
          <w:marTop w:val="0"/>
          <w:marBottom w:val="0"/>
          <w:divBdr>
            <w:top w:val="none" w:sz="0" w:space="0" w:color="auto"/>
            <w:left w:val="none" w:sz="0" w:space="0" w:color="auto"/>
            <w:bottom w:val="none" w:sz="0" w:space="0" w:color="auto"/>
            <w:right w:val="none" w:sz="0" w:space="0" w:color="auto"/>
          </w:divBdr>
        </w:div>
        <w:div w:id="1448310509">
          <w:marLeft w:val="640"/>
          <w:marRight w:val="0"/>
          <w:marTop w:val="0"/>
          <w:marBottom w:val="0"/>
          <w:divBdr>
            <w:top w:val="none" w:sz="0" w:space="0" w:color="auto"/>
            <w:left w:val="none" w:sz="0" w:space="0" w:color="auto"/>
            <w:bottom w:val="none" w:sz="0" w:space="0" w:color="auto"/>
            <w:right w:val="none" w:sz="0" w:space="0" w:color="auto"/>
          </w:divBdr>
        </w:div>
        <w:div w:id="1454252380">
          <w:marLeft w:val="640"/>
          <w:marRight w:val="0"/>
          <w:marTop w:val="0"/>
          <w:marBottom w:val="0"/>
          <w:divBdr>
            <w:top w:val="none" w:sz="0" w:space="0" w:color="auto"/>
            <w:left w:val="none" w:sz="0" w:space="0" w:color="auto"/>
            <w:bottom w:val="none" w:sz="0" w:space="0" w:color="auto"/>
            <w:right w:val="none" w:sz="0" w:space="0" w:color="auto"/>
          </w:divBdr>
        </w:div>
        <w:div w:id="1477145707">
          <w:marLeft w:val="640"/>
          <w:marRight w:val="0"/>
          <w:marTop w:val="0"/>
          <w:marBottom w:val="0"/>
          <w:divBdr>
            <w:top w:val="none" w:sz="0" w:space="0" w:color="auto"/>
            <w:left w:val="none" w:sz="0" w:space="0" w:color="auto"/>
            <w:bottom w:val="none" w:sz="0" w:space="0" w:color="auto"/>
            <w:right w:val="none" w:sz="0" w:space="0" w:color="auto"/>
          </w:divBdr>
        </w:div>
        <w:div w:id="1480347123">
          <w:marLeft w:val="640"/>
          <w:marRight w:val="0"/>
          <w:marTop w:val="0"/>
          <w:marBottom w:val="0"/>
          <w:divBdr>
            <w:top w:val="none" w:sz="0" w:space="0" w:color="auto"/>
            <w:left w:val="none" w:sz="0" w:space="0" w:color="auto"/>
            <w:bottom w:val="none" w:sz="0" w:space="0" w:color="auto"/>
            <w:right w:val="none" w:sz="0" w:space="0" w:color="auto"/>
          </w:divBdr>
        </w:div>
        <w:div w:id="1509560370">
          <w:marLeft w:val="640"/>
          <w:marRight w:val="0"/>
          <w:marTop w:val="0"/>
          <w:marBottom w:val="0"/>
          <w:divBdr>
            <w:top w:val="none" w:sz="0" w:space="0" w:color="auto"/>
            <w:left w:val="none" w:sz="0" w:space="0" w:color="auto"/>
            <w:bottom w:val="none" w:sz="0" w:space="0" w:color="auto"/>
            <w:right w:val="none" w:sz="0" w:space="0" w:color="auto"/>
          </w:divBdr>
        </w:div>
        <w:div w:id="1512377808">
          <w:marLeft w:val="640"/>
          <w:marRight w:val="0"/>
          <w:marTop w:val="0"/>
          <w:marBottom w:val="0"/>
          <w:divBdr>
            <w:top w:val="none" w:sz="0" w:space="0" w:color="auto"/>
            <w:left w:val="none" w:sz="0" w:space="0" w:color="auto"/>
            <w:bottom w:val="none" w:sz="0" w:space="0" w:color="auto"/>
            <w:right w:val="none" w:sz="0" w:space="0" w:color="auto"/>
          </w:divBdr>
        </w:div>
        <w:div w:id="1534153583">
          <w:marLeft w:val="640"/>
          <w:marRight w:val="0"/>
          <w:marTop w:val="0"/>
          <w:marBottom w:val="0"/>
          <w:divBdr>
            <w:top w:val="none" w:sz="0" w:space="0" w:color="auto"/>
            <w:left w:val="none" w:sz="0" w:space="0" w:color="auto"/>
            <w:bottom w:val="none" w:sz="0" w:space="0" w:color="auto"/>
            <w:right w:val="none" w:sz="0" w:space="0" w:color="auto"/>
          </w:divBdr>
        </w:div>
        <w:div w:id="1553956312">
          <w:marLeft w:val="640"/>
          <w:marRight w:val="0"/>
          <w:marTop w:val="0"/>
          <w:marBottom w:val="0"/>
          <w:divBdr>
            <w:top w:val="none" w:sz="0" w:space="0" w:color="auto"/>
            <w:left w:val="none" w:sz="0" w:space="0" w:color="auto"/>
            <w:bottom w:val="none" w:sz="0" w:space="0" w:color="auto"/>
            <w:right w:val="none" w:sz="0" w:space="0" w:color="auto"/>
          </w:divBdr>
        </w:div>
        <w:div w:id="1558084684">
          <w:marLeft w:val="640"/>
          <w:marRight w:val="0"/>
          <w:marTop w:val="0"/>
          <w:marBottom w:val="0"/>
          <w:divBdr>
            <w:top w:val="none" w:sz="0" w:space="0" w:color="auto"/>
            <w:left w:val="none" w:sz="0" w:space="0" w:color="auto"/>
            <w:bottom w:val="none" w:sz="0" w:space="0" w:color="auto"/>
            <w:right w:val="none" w:sz="0" w:space="0" w:color="auto"/>
          </w:divBdr>
        </w:div>
        <w:div w:id="1558973876">
          <w:marLeft w:val="640"/>
          <w:marRight w:val="0"/>
          <w:marTop w:val="0"/>
          <w:marBottom w:val="0"/>
          <w:divBdr>
            <w:top w:val="none" w:sz="0" w:space="0" w:color="auto"/>
            <w:left w:val="none" w:sz="0" w:space="0" w:color="auto"/>
            <w:bottom w:val="none" w:sz="0" w:space="0" w:color="auto"/>
            <w:right w:val="none" w:sz="0" w:space="0" w:color="auto"/>
          </w:divBdr>
        </w:div>
        <w:div w:id="1561940327">
          <w:marLeft w:val="640"/>
          <w:marRight w:val="0"/>
          <w:marTop w:val="0"/>
          <w:marBottom w:val="0"/>
          <w:divBdr>
            <w:top w:val="none" w:sz="0" w:space="0" w:color="auto"/>
            <w:left w:val="none" w:sz="0" w:space="0" w:color="auto"/>
            <w:bottom w:val="none" w:sz="0" w:space="0" w:color="auto"/>
            <w:right w:val="none" w:sz="0" w:space="0" w:color="auto"/>
          </w:divBdr>
        </w:div>
        <w:div w:id="1570654550">
          <w:marLeft w:val="640"/>
          <w:marRight w:val="0"/>
          <w:marTop w:val="0"/>
          <w:marBottom w:val="0"/>
          <w:divBdr>
            <w:top w:val="none" w:sz="0" w:space="0" w:color="auto"/>
            <w:left w:val="none" w:sz="0" w:space="0" w:color="auto"/>
            <w:bottom w:val="none" w:sz="0" w:space="0" w:color="auto"/>
            <w:right w:val="none" w:sz="0" w:space="0" w:color="auto"/>
          </w:divBdr>
        </w:div>
        <w:div w:id="1572888411">
          <w:marLeft w:val="640"/>
          <w:marRight w:val="0"/>
          <w:marTop w:val="0"/>
          <w:marBottom w:val="0"/>
          <w:divBdr>
            <w:top w:val="none" w:sz="0" w:space="0" w:color="auto"/>
            <w:left w:val="none" w:sz="0" w:space="0" w:color="auto"/>
            <w:bottom w:val="none" w:sz="0" w:space="0" w:color="auto"/>
            <w:right w:val="none" w:sz="0" w:space="0" w:color="auto"/>
          </w:divBdr>
        </w:div>
        <w:div w:id="1574579240">
          <w:marLeft w:val="640"/>
          <w:marRight w:val="0"/>
          <w:marTop w:val="0"/>
          <w:marBottom w:val="0"/>
          <w:divBdr>
            <w:top w:val="none" w:sz="0" w:space="0" w:color="auto"/>
            <w:left w:val="none" w:sz="0" w:space="0" w:color="auto"/>
            <w:bottom w:val="none" w:sz="0" w:space="0" w:color="auto"/>
            <w:right w:val="none" w:sz="0" w:space="0" w:color="auto"/>
          </w:divBdr>
        </w:div>
        <w:div w:id="1575505829">
          <w:marLeft w:val="640"/>
          <w:marRight w:val="0"/>
          <w:marTop w:val="0"/>
          <w:marBottom w:val="0"/>
          <w:divBdr>
            <w:top w:val="none" w:sz="0" w:space="0" w:color="auto"/>
            <w:left w:val="none" w:sz="0" w:space="0" w:color="auto"/>
            <w:bottom w:val="none" w:sz="0" w:space="0" w:color="auto"/>
            <w:right w:val="none" w:sz="0" w:space="0" w:color="auto"/>
          </w:divBdr>
        </w:div>
        <w:div w:id="1598442143">
          <w:marLeft w:val="640"/>
          <w:marRight w:val="0"/>
          <w:marTop w:val="0"/>
          <w:marBottom w:val="0"/>
          <w:divBdr>
            <w:top w:val="none" w:sz="0" w:space="0" w:color="auto"/>
            <w:left w:val="none" w:sz="0" w:space="0" w:color="auto"/>
            <w:bottom w:val="none" w:sz="0" w:space="0" w:color="auto"/>
            <w:right w:val="none" w:sz="0" w:space="0" w:color="auto"/>
          </w:divBdr>
        </w:div>
        <w:div w:id="1610508667">
          <w:marLeft w:val="640"/>
          <w:marRight w:val="0"/>
          <w:marTop w:val="0"/>
          <w:marBottom w:val="0"/>
          <w:divBdr>
            <w:top w:val="none" w:sz="0" w:space="0" w:color="auto"/>
            <w:left w:val="none" w:sz="0" w:space="0" w:color="auto"/>
            <w:bottom w:val="none" w:sz="0" w:space="0" w:color="auto"/>
            <w:right w:val="none" w:sz="0" w:space="0" w:color="auto"/>
          </w:divBdr>
        </w:div>
        <w:div w:id="1614557263">
          <w:marLeft w:val="640"/>
          <w:marRight w:val="0"/>
          <w:marTop w:val="0"/>
          <w:marBottom w:val="0"/>
          <w:divBdr>
            <w:top w:val="none" w:sz="0" w:space="0" w:color="auto"/>
            <w:left w:val="none" w:sz="0" w:space="0" w:color="auto"/>
            <w:bottom w:val="none" w:sz="0" w:space="0" w:color="auto"/>
            <w:right w:val="none" w:sz="0" w:space="0" w:color="auto"/>
          </w:divBdr>
        </w:div>
        <w:div w:id="1618876058">
          <w:marLeft w:val="640"/>
          <w:marRight w:val="0"/>
          <w:marTop w:val="0"/>
          <w:marBottom w:val="0"/>
          <w:divBdr>
            <w:top w:val="none" w:sz="0" w:space="0" w:color="auto"/>
            <w:left w:val="none" w:sz="0" w:space="0" w:color="auto"/>
            <w:bottom w:val="none" w:sz="0" w:space="0" w:color="auto"/>
            <w:right w:val="none" w:sz="0" w:space="0" w:color="auto"/>
          </w:divBdr>
        </w:div>
        <w:div w:id="1623030661">
          <w:marLeft w:val="640"/>
          <w:marRight w:val="0"/>
          <w:marTop w:val="0"/>
          <w:marBottom w:val="0"/>
          <w:divBdr>
            <w:top w:val="none" w:sz="0" w:space="0" w:color="auto"/>
            <w:left w:val="none" w:sz="0" w:space="0" w:color="auto"/>
            <w:bottom w:val="none" w:sz="0" w:space="0" w:color="auto"/>
            <w:right w:val="none" w:sz="0" w:space="0" w:color="auto"/>
          </w:divBdr>
        </w:div>
        <w:div w:id="1645548288">
          <w:marLeft w:val="640"/>
          <w:marRight w:val="0"/>
          <w:marTop w:val="0"/>
          <w:marBottom w:val="0"/>
          <w:divBdr>
            <w:top w:val="none" w:sz="0" w:space="0" w:color="auto"/>
            <w:left w:val="none" w:sz="0" w:space="0" w:color="auto"/>
            <w:bottom w:val="none" w:sz="0" w:space="0" w:color="auto"/>
            <w:right w:val="none" w:sz="0" w:space="0" w:color="auto"/>
          </w:divBdr>
        </w:div>
        <w:div w:id="1646622385">
          <w:marLeft w:val="640"/>
          <w:marRight w:val="0"/>
          <w:marTop w:val="0"/>
          <w:marBottom w:val="0"/>
          <w:divBdr>
            <w:top w:val="none" w:sz="0" w:space="0" w:color="auto"/>
            <w:left w:val="none" w:sz="0" w:space="0" w:color="auto"/>
            <w:bottom w:val="none" w:sz="0" w:space="0" w:color="auto"/>
            <w:right w:val="none" w:sz="0" w:space="0" w:color="auto"/>
          </w:divBdr>
        </w:div>
        <w:div w:id="1657878564">
          <w:marLeft w:val="640"/>
          <w:marRight w:val="0"/>
          <w:marTop w:val="0"/>
          <w:marBottom w:val="0"/>
          <w:divBdr>
            <w:top w:val="none" w:sz="0" w:space="0" w:color="auto"/>
            <w:left w:val="none" w:sz="0" w:space="0" w:color="auto"/>
            <w:bottom w:val="none" w:sz="0" w:space="0" w:color="auto"/>
            <w:right w:val="none" w:sz="0" w:space="0" w:color="auto"/>
          </w:divBdr>
        </w:div>
        <w:div w:id="1675571234">
          <w:marLeft w:val="640"/>
          <w:marRight w:val="0"/>
          <w:marTop w:val="0"/>
          <w:marBottom w:val="0"/>
          <w:divBdr>
            <w:top w:val="none" w:sz="0" w:space="0" w:color="auto"/>
            <w:left w:val="none" w:sz="0" w:space="0" w:color="auto"/>
            <w:bottom w:val="none" w:sz="0" w:space="0" w:color="auto"/>
            <w:right w:val="none" w:sz="0" w:space="0" w:color="auto"/>
          </w:divBdr>
        </w:div>
        <w:div w:id="1688873371">
          <w:marLeft w:val="640"/>
          <w:marRight w:val="0"/>
          <w:marTop w:val="0"/>
          <w:marBottom w:val="0"/>
          <w:divBdr>
            <w:top w:val="none" w:sz="0" w:space="0" w:color="auto"/>
            <w:left w:val="none" w:sz="0" w:space="0" w:color="auto"/>
            <w:bottom w:val="none" w:sz="0" w:space="0" w:color="auto"/>
            <w:right w:val="none" w:sz="0" w:space="0" w:color="auto"/>
          </w:divBdr>
        </w:div>
        <w:div w:id="1693796958">
          <w:marLeft w:val="640"/>
          <w:marRight w:val="0"/>
          <w:marTop w:val="0"/>
          <w:marBottom w:val="0"/>
          <w:divBdr>
            <w:top w:val="none" w:sz="0" w:space="0" w:color="auto"/>
            <w:left w:val="none" w:sz="0" w:space="0" w:color="auto"/>
            <w:bottom w:val="none" w:sz="0" w:space="0" w:color="auto"/>
            <w:right w:val="none" w:sz="0" w:space="0" w:color="auto"/>
          </w:divBdr>
        </w:div>
        <w:div w:id="1705405080">
          <w:marLeft w:val="640"/>
          <w:marRight w:val="0"/>
          <w:marTop w:val="0"/>
          <w:marBottom w:val="0"/>
          <w:divBdr>
            <w:top w:val="none" w:sz="0" w:space="0" w:color="auto"/>
            <w:left w:val="none" w:sz="0" w:space="0" w:color="auto"/>
            <w:bottom w:val="none" w:sz="0" w:space="0" w:color="auto"/>
            <w:right w:val="none" w:sz="0" w:space="0" w:color="auto"/>
          </w:divBdr>
        </w:div>
        <w:div w:id="1728647520">
          <w:marLeft w:val="640"/>
          <w:marRight w:val="0"/>
          <w:marTop w:val="0"/>
          <w:marBottom w:val="0"/>
          <w:divBdr>
            <w:top w:val="none" w:sz="0" w:space="0" w:color="auto"/>
            <w:left w:val="none" w:sz="0" w:space="0" w:color="auto"/>
            <w:bottom w:val="none" w:sz="0" w:space="0" w:color="auto"/>
            <w:right w:val="none" w:sz="0" w:space="0" w:color="auto"/>
          </w:divBdr>
        </w:div>
        <w:div w:id="1729110372">
          <w:marLeft w:val="640"/>
          <w:marRight w:val="0"/>
          <w:marTop w:val="0"/>
          <w:marBottom w:val="0"/>
          <w:divBdr>
            <w:top w:val="none" w:sz="0" w:space="0" w:color="auto"/>
            <w:left w:val="none" w:sz="0" w:space="0" w:color="auto"/>
            <w:bottom w:val="none" w:sz="0" w:space="0" w:color="auto"/>
            <w:right w:val="none" w:sz="0" w:space="0" w:color="auto"/>
          </w:divBdr>
        </w:div>
        <w:div w:id="1730609832">
          <w:marLeft w:val="640"/>
          <w:marRight w:val="0"/>
          <w:marTop w:val="0"/>
          <w:marBottom w:val="0"/>
          <w:divBdr>
            <w:top w:val="none" w:sz="0" w:space="0" w:color="auto"/>
            <w:left w:val="none" w:sz="0" w:space="0" w:color="auto"/>
            <w:bottom w:val="none" w:sz="0" w:space="0" w:color="auto"/>
            <w:right w:val="none" w:sz="0" w:space="0" w:color="auto"/>
          </w:divBdr>
        </w:div>
        <w:div w:id="1768381942">
          <w:marLeft w:val="640"/>
          <w:marRight w:val="0"/>
          <w:marTop w:val="0"/>
          <w:marBottom w:val="0"/>
          <w:divBdr>
            <w:top w:val="none" w:sz="0" w:space="0" w:color="auto"/>
            <w:left w:val="none" w:sz="0" w:space="0" w:color="auto"/>
            <w:bottom w:val="none" w:sz="0" w:space="0" w:color="auto"/>
            <w:right w:val="none" w:sz="0" w:space="0" w:color="auto"/>
          </w:divBdr>
        </w:div>
        <w:div w:id="1772553210">
          <w:marLeft w:val="640"/>
          <w:marRight w:val="0"/>
          <w:marTop w:val="0"/>
          <w:marBottom w:val="0"/>
          <w:divBdr>
            <w:top w:val="none" w:sz="0" w:space="0" w:color="auto"/>
            <w:left w:val="none" w:sz="0" w:space="0" w:color="auto"/>
            <w:bottom w:val="none" w:sz="0" w:space="0" w:color="auto"/>
            <w:right w:val="none" w:sz="0" w:space="0" w:color="auto"/>
          </w:divBdr>
        </w:div>
        <w:div w:id="1776441062">
          <w:marLeft w:val="640"/>
          <w:marRight w:val="0"/>
          <w:marTop w:val="0"/>
          <w:marBottom w:val="0"/>
          <w:divBdr>
            <w:top w:val="none" w:sz="0" w:space="0" w:color="auto"/>
            <w:left w:val="none" w:sz="0" w:space="0" w:color="auto"/>
            <w:bottom w:val="none" w:sz="0" w:space="0" w:color="auto"/>
            <w:right w:val="none" w:sz="0" w:space="0" w:color="auto"/>
          </w:divBdr>
        </w:div>
        <w:div w:id="1792631218">
          <w:marLeft w:val="640"/>
          <w:marRight w:val="0"/>
          <w:marTop w:val="0"/>
          <w:marBottom w:val="0"/>
          <w:divBdr>
            <w:top w:val="none" w:sz="0" w:space="0" w:color="auto"/>
            <w:left w:val="none" w:sz="0" w:space="0" w:color="auto"/>
            <w:bottom w:val="none" w:sz="0" w:space="0" w:color="auto"/>
            <w:right w:val="none" w:sz="0" w:space="0" w:color="auto"/>
          </w:divBdr>
        </w:div>
        <w:div w:id="1798066200">
          <w:marLeft w:val="640"/>
          <w:marRight w:val="0"/>
          <w:marTop w:val="0"/>
          <w:marBottom w:val="0"/>
          <w:divBdr>
            <w:top w:val="none" w:sz="0" w:space="0" w:color="auto"/>
            <w:left w:val="none" w:sz="0" w:space="0" w:color="auto"/>
            <w:bottom w:val="none" w:sz="0" w:space="0" w:color="auto"/>
            <w:right w:val="none" w:sz="0" w:space="0" w:color="auto"/>
          </w:divBdr>
        </w:div>
        <w:div w:id="1865827915">
          <w:marLeft w:val="640"/>
          <w:marRight w:val="0"/>
          <w:marTop w:val="0"/>
          <w:marBottom w:val="0"/>
          <w:divBdr>
            <w:top w:val="none" w:sz="0" w:space="0" w:color="auto"/>
            <w:left w:val="none" w:sz="0" w:space="0" w:color="auto"/>
            <w:bottom w:val="none" w:sz="0" w:space="0" w:color="auto"/>
            <w:right w:val="none" w:sz="0" w:space="0" w:color="auto"/>
          </w:divBdr>
        </w:div>
        <w:div w:id="1873106491">
          <w:marLeft w:val="640"/>
          <w:marRight w:val="0"/>
          <w:marTop w:val="0"/>
          <w:marBottom w:val="0"/>
          <w:divBdr>
            <w:top w:val="none" w:sz="0" w:space="0" w:color="auto"/>
            <w:left w:val="none" w:sz="0" w:space="0" w:color="auto"/>
            <w:bottom w:val="none" w:sz="0" w:space="0" w:color="auto"/>
            <w:right w:val="none" w:sz="0" w:space="0" w:color="auto"/>
          </w:divBdr>
        </w:div>
        <w:div w:id="1881867198">
          <w:marLeft w:val="640"/>
          <w:marRight w:val="0"/>
          <w:marTop w:val="0"/>
          <w:marBottom w:val="0"/>
          <w:divBdr>
            <w:top w:val="none" w:sz="0" w:space="0" w:color="auto"/>
            <w:left w:val="none" w:sz="0" w:space="0" w:color="auto"/>
            <w:bottom w:val="none" w:sz="0" w:space="0" w:color="auto"/>
            <w:right w:val="none" w:sz="0" w:space="0" w:color="auto"/>
          </w:divBdr>
        </w:div>
        <w:div w:id="1894269869">
          <w:marLeft w:val="640"/>
          <w:marRight w:val="0"/>
          <w:marTop w:val="0"/>
          <w:marBottom w:val="0"/>
          <w:divBdr>
            <w:top w:val="none" w:sz="0" w:space="0" w:color="auto"/>
            <w:left w:val="none" w:sz="0" w:space="0" w:color="auto"/>
            <w:bottom w:val="none" w:sz="0" w:space="0" w:color="auto"/>
            <w:right w:val="none" w:sz="0" w:space="0" w:color="auto"/>
          </w:divBdr>
        </w:div>
        <w:div w:id="1897159114">
          <w:marLeft w:val="640"/>
          <w:marRight w:val="0"/>
          <w:marTop w:val="0"/>
          <w:marBottom w:val="0"/>
          <w:divBdr>
            <w:top w:val="none" w:sz="0" w:space="0" w:color="auto"/>
            <w:left w:val="none" w:sz="0" w:space="0" w:color="auto"/>
            <w:bottom w:val="none" w:sz="0" w:space="0" w:color="auto"/>
            <w:right w:val="none" w:sz="0" w:space="0" w:color="auto"/>
          </w:divBdr>
        </w:div>
        <w:div w:id="1914124877">
          <w:marLeft w:val="640"/>
          <w:marRight w:val="0"/>
          <w:marTop w:val="0"/>
          <w:marBottom w:val="0"/>
          <w:divBdr>
            <w:top w:val="none" w:sz="0" w:space="0" w:color="auto"/>
            <w:left w:val="none" w:sz="0" w:space="0" w:color="auto"/>
            <w:bottom w:val="none" w:sz="0" w:space="0" w:color="auto"/>
            <w:right w:val="none" w:sz="0" w:space="0" w:color="auto"/>
          </w:divBdr>
        </w:div>
        <w:div w:id="1916042770">
          <w:marLeft w:val="640"/>
          <w:marRight w:val="0"/>
          <w:marTop w:val="0"/>
          <w:marBottom w:val="0"/>
          <w:divBdr>
            <w:top w:val="none" w:sz="0" w:space="0" w:color="auto"/>
            <w:left w:val="none" w:sz="0" w:space="0" w:color="auto"/>
            <w:bottom w:val="none" w:sz="0" w:space="0" w:color="auto"/>
            <w:right w:val="none" w:sz="0" w:space="0" w:color="auto"/>
          </w:divBdr>
        </w:div>
        <w:div w:id="1928071821">
          <w:marLeft w:val="640"/>
          <w:marRight w:val="0"/>
          <w:marTop w:val="0"/>
          <w:marBottom w:val="0"/>
          <w:divBdr>
            <w:top w:val="none" w:sz="0" w:space="0" w:color="auto"/>
            <w:left w:val="none" w:sz="0" w:space="0" w:color="auto"/>
            <w:bottom w:val="none" w:sz="0" w:space="0" w:color="auto"/>
            <w:right w:val="none" w:sz="0" w:space="0" w:color="auto"/>
          </w:divBdr>
        </w:div>
        <w:div w:id="1944148361">
          <w:marLeft w:val="640"/>
          <w:marRight w:val="0"/>
          <w:marTop w:val="0"/>
          <w:marBottom w:val="0"/>
          <w:divBdr>
            <w:top w:val="none" w:sz="0" w:space="0" w:color="auto"/>
            <w:left w:val="none" w:sz="0" w:space="0" w:color="auto"/>
            <w:bottom w:val="none" w:sz="0" w:space="0" w:color="auto"/>
            <w:right w:val="none" w:sz="0" w:space="0" w:color="auto"/>
          </w:divBdr>
        </w:div>
        <w:div w:id="1945113084">
          <w:marLeft w:val="640"/>
          <w:marRight w:val="0"/>
          <w:marTop w:val="0"/>
          <w:marBottom w:val="0"/>
          <w:divBdr>
            <w:top w:val="none" w:sz="0" w:space="0" w:color="auto"/>
            <w:left w:val="none" w:sz="0" w:space="0" w:color="auto"/>
            <w:bottom w:val="none" w:sz="0" w:space="0" w:color="auto"/>
            <w:right w:val="none" w:sz="0" w:space="0" w:color="auto"/>
          </w:divBdr>
        </w:div>
        <w:div w:id="1948585514">
          <w:marLeft w:val="640"/>
          <w:marRight w:val="0"/>
          <w:marTop w:val="0"/>
          <w:marBottom w:val="0"/>
          <w:divBdr>
            <w:top w:val="none" w:sz="0" w:space="0" w:color="auto"/>
            <w:left w:val="none" w:sz="0" w:space="0" w:color="auto"/>
            <w:bottom w:val="none" w:sz="0" w:space="0" w:color="auto"/>
            <w:right w:val="none" w:sz="0" w:space="0" w:color="auto"/>
          </w:divBdr>
        </w:div>
        <w:div w:id="1953197247">
          <w:marLeft w:val="640"/>
          <w:marRight w:val="0"/>
          <w:marTop w:val="0"/>
          <w:marBottom w:val="0"/>
          <w:divBdr>
            <w:top w:val="none" w:sz="0" w:space="0" w:color="auto"/>
            <w:left w:val="none" w:sz="0" w:space="0" w:color="auto"/>
            <w:bottom w:val="none" w:sz="0" w:space="0" w:color="auto"/>
            <w:right w:val="none" w:sz="0" w:space="0" w:color="auto"/>
          </w:divBdr>
        </w:div>
        <w:div w:id="1966814363">
          <w:marLeft w:val="640"/>
          <w:marRight w:val="0"/>
          <w:marTop w:val="0"/>
          <w:marBottom w:val="0"/>
          <w:divBdr>
            <w:top w:val="none" w:sz="0" w:space="0" w:color="auto"/>
            <w:left w:val="none" w:sz="0" w:space="0" w:color="auto"/>
            <w:bottom w:val="none" w:sz="0" w:space="0" w:color="auto"/>
            <w:right w:val="none" w:sz="0" w:space="0" w:color="auto"/>
          </w:divBdr>
        </w:div>
        <w:div w:id="1974283817">
          <w:marLeft w:val="640"/>
          <w:marRight w:val="0"/>
          <w:marTop w:val="0"/>
          <w:marBottom w:val="0"/>
          <w:divBdr>
            <w:top w:val="none" w:sz="0" w:space="0" w:color="auto"/>
            <w:left w:val="none" w:sz="0" w:space="0" w:color="auto"/>
            <w:bottom w:val="none" w:sz="0" w:space="0" w:color="auto"/>
            <w:right w:val="none" w:sz="0" w:space="0" w:color="auto"/>
          </w:divBdr>
        </w:div>
        <w:div w:id="1978148843">
          <w:marLeft w:val="640"/>
          <w:marRight w:val="0"/>
          <w:marTop w:val="0"/>
          <w:marBottom w:val="0"/>
          <w:divBdr>
            <w:top w:val="none" w:sz="0" w:space="0" w:color="auto"/>
            <w:left w:val="none" w:sz="0" w:space="0" w:color="auto"/>
            <w:bottom w:val="none" w:sz="0" w:space="0" w:color="auto"/>
            <w:right w:val="none" w:sz="0" w:space="0" w:color="auto"/>
          </w:divBdr>
        </w:div>
        <w:div w:id="1984695820">
          <w:marLeft w:val="640"/>
          <w:marRight w:val="0"/>
          <w:marTop w:val="0"/>
          <w:marBottom w:val="0"/>
          <w:divBdr>
            <w:top w:val="none" w:sz="0" w:space="0" w:color="auto"/>
            <w:left w:val="none" w:sz="0" w:space="0" w:color="auto"/>
            <w:bottom w:val="none" w:sz="0" w:space="0" w:color="auto"/>
            <w:right w:val="none" w:sz="0" w:space="0" w:color="auto"/>
          </w:divBdr>
        </w:div>
        <w:div w:id="1985355394">
          <w:marLeft w:val="640"/>
          <w:marRight w:val="0"/>
          <w:marTop w:val="0"/>
          <w:marBottom w:val="0"/>
          <w:divBdr>
            <w:top w:val="none" w:sz="0" w:space="0" w:color="auto"/>
            <w:left w:val="none" w:sz="0" w:space="0" w:color="auto"/>
            <w:bottom w:val="none" w:sz="0" w:space="0" w:color="auto"/>
            <w:right w:val="none" w:sz="0" w:space="0" w:color="auto"/>
          </w:divBdr>
        </w:div>
        <w:div w:id="1988195142">
          <w:marLeft w:val="640"/>
          <w:marRight w:val="0"/>
          <w:marTop w:val="0"/>
          <w:marBottom w:val="0"/>
          <w:divBdr>
            <w:top w:val="none" w:sz="0" w:space="0" w:color="auto"/>
            <w:left w:val="none" w:sz="0" w:space="0" w:color="auto"/>
            <w:bottom w:val="none" w:sz="0" w:space="0" w:color="auto"/>
            <w:right w:val="none" w:sz="0" w:space="0" w:color="auto"/>
          </w:divBdr>
        </w:div>
        <w:div w:id="2011516896">
          <w:marLeft w:val="640"/>
          <w:marRight w:val="0"/>
          <w:marTop w:val="0"/>
          <w:marBottom w:val="0"/>
          <w:divBdr>
            <w:top w:val="none" w:sz="0" w:space="0" w:color="auto"/>
            <w:left w:val="none" w:sz="0" w:space="0" w:color="auto"/>
            <w:bottom w:val="none" w:sz="0" w:space="0" w:color="auto"/>
            <w:right w:val="none" w:sz="0" w:space="0" w:color="auto"/>
          </w:divBdr>
        </w:div>
        <w:div w:id="2022314720">
          <w:marLeft w:val="640"/>
          <w:marRight w:val="0"/>
          <w:marTop w:val="0"/>
          <w:marBottom w:val="0"/>
          <w:divBdr>
            <w:top w:val="none" w:sz="0" w:space="0" w:color="auto"/>
            <w:left w:val="none" w:sz="0" w:space="0" w:color="auto"/>
            <w:bottom w:val="none" w:sz="0" w:space="0" w:color="auto"/>
            <w:right w:val="none" w:sz="0" w:space="0" w:color="auto"/>
          </w:divBdr>
        </w:div>
        <w:div w:id="2033530741">
          <w:marLeft w:val="640"/>
          <w:marRight w:val="0"/>
          <w:marTop w:val="0"/>
          <w:marBottom w:val="0"/>
          <w:divBdr>
            <w:top w:val="none" w:sz="0" w:space="0" w:color="auto"/>
            <w:left w:val="none" w:sz="0" w:space="0" w:color="auto"/>
            <w:bottom w:val="none" w:sz="0" w:space="0" w:color="auto"/>
            <w:right w:val="none" w:sz="0" w:space="0" w:color="auto"/>
          </w:divBdr>
        </w:div>
        <w:div w:id="2036153241">
          <w:marLeft w:val="640"/>
          <w:marRight w:val="0"/>
          <w:marTop w:val="0"/>
          <w:marBottom w:val="0"/>
          <w:divBdr>
            <w:top w:val="none" w:sz="0" w:space="0" w:color="auto"/>
            <w:left w:val="none" w:sz="0" w:space="0" w:color="auto"/>
            <w:bottom w:val="none" w:sz="0" w:space="0" w:color="auto"/>
            <w:right w:val="none" w:sz="0" w:space="0" w:color="auto"/>
          </w:divBdr>
        </w:div>
        <w:div w:id="2039046072">
          <w:marLeft w:val="640"/>
          <w:marRight w:val="0"/>
          <w:marTop w:val="0"/>
          <w:marBottom w:val="0"/>
          <w:divBdr>
            <w:top w:val="none" w:sz="0" w:space="0" w:color="auto"/>
            <w:left w:val="none" w:sz="0" w:space="0" w:color="auto"/>
            <w:bottom w:val="none" w:sz="0" w:space="0" w:color="auto"/>
            <w:right w:val="none" w:sz="0" w:space="0" w:color="auto"/>
          </w:divBdr>
        </w:div>
        <w:div w:id="2045641050">
          <w:marLeft w:val="640"/>
          <w:marRight w:val="0"/>
          <w:marTop w:val="0"/>
          <w:marBottom w:val="0"/>
          <w:divBdr>
            <w:top w:val="none" w:sz="0" w:space="0" w:color="auto"/>
            <w:left w:val="none" w:sz="0" w:space="0" w:color="auto"/>
            <w:bottom w:val="none" w:sz="0" w:space="0" w:color="auto"/>
            <w:right w:val="none" w:sz="0" w:space="0" w:color="auto"/>
          </w:divBdr>
        </w:div>
        <w:div w:id="2048143614">
          <w:marLeft w:val="640"/>
          <w:marRight w:val="0"/>
          <w:marTop w:val="0"/>
          <w:marBottom w:val="0"/>
          <w:divBdr>
            <w:top w:val="none" w:sz="0" w:space="0" w:color="auto"/>
            <w:left w:val="none" w:sz="0" w:space="0" w:color="auto"/>
            <w:bottom w:val="none" w:sz="0" w:space="0" w:color="auto"/>
            <w:right w:val="none" w:sz="0" w:space="0" w:color="auto"/>
          </w:divBdr>
        </w:div>
        <w:div w:id="2073841838">
          <w:marLeft w:val="640"/>
          <w:marRight w:val="0"/>
          <w:marTop w:val="0"/>
          <w:marBottom w:val="0"/>
          <w:divBdr>
            <w:top w:val="none" w:sz="0" w:space="0" w:color="auto"/>
            <w:left w:val="none" w:sz="0" w:space="0" w:color="auto"/>
            <w:bottom w:val="none" w:sz="0" w:space="0" w:color="auto"/>
            <w:right w:val="none" w:sz="0" w:space="0" w:color="auto"/>
          </w:divBdr>
        </w:div>
        <w:div w:id="2077434648">
          <w:marLeft w:val="640"/>
          <w:marRight w:val="0"/>
          <w:marTop w:val="0"/>
          <w:marBottom w:val="0"/>
          <w:divBdr>
            <w:top w:val="none" w:sz="0" w:space="0" w:color="auto"/>
            <w:left w:val="none" w:sz="0" w:space="0" w:color="auto"/>
            <w:bottom w:val="none" w:sz="0" w:space="0" w:color="auto"/>
            <w:right w:val="none" w:sz="0" w:space="0" w:color="auto"/>
          </w:divBdr>
        </w:div>
        <w:div w:id="2077700258">
          <w:marLeft w:val="640"/>
          <w:marRight w:val="0"/>
          <w:marTop w:val="0"/>
          <w:marBottom w:val="0"/>
          <w:divBdr>
            <w:top w:val="none" w:sz="0" w:space="0" w:color="auto"/>
            <w:left w:val="none" w:sz="0" w:space="0" w:color="auto"/>
            <w:bottom w:val="none" w:sz="0" w:space="0" w:color="auto"/>
            <w:right w:val="none" w:sz="0" w:space="0" w:color="auto"/>
          </w:divBdr>
        </w:div>
        <w:div w:id="2079550909">
          <w:marLeft w:val="640"/>
          <w:marRight w:val="0"/>
          <w:marTop w:val="0"/>
          <w:marBottom w:val="0"/>
          <w:divBdr>
            <w:top w:val="none" w:sz="0" w:space="0" w:color="auto"/>
            <w:left w:val="none" w:sz="0" w:space="0" w:color="auto"/>
            <w:bottom w:val="none" w:sz="0" w:space="0" w:color="auto"/>
            <w:right w:val="none" w:sz="0" w:space="0" w:color="auto"/>
          </w:divBdr>
        </w:div>
        <w:div w:id="2086341296">
          <w:marLeft w:val="640"/>
          <w:marRight w:val="0"/>
          <w:marTop w:val="0"/>
          <w:marBottom w:val="0"/>
          <w:divBdr>
            <w:top w:val="none" w:sz="0" w:space="0" w:color="auto"/>
            <w:left w:val="none" w:sz="0" w:space="0" w:color="auto"/>
            <w:bottom w:val="none" w:sz="0" w:space="0" w:color="auto"/>
            <w:right w:val="none" w:sz="0" w:space="0" w:color="auto"/>
          </w:divBdr>
        </w:div>
        <w:div w:id="2092118490">
          <w:marLeft w:val="640"/>
          <w:marRight w:val="0"/>
          <w:marTop w:val="0"/>
          <w:marBottom w:val="0"/>
          <w:divBdr>
            <w:top w:val="none" w:sz="0" w:space="0" w:color="auto"/>
            <w:left w:val="none" w:sz="0" w:space="0" w:color="auto"/>
            <w:bottom w:val="none" w:sz="0" w:space="0" w:color="auto"/>
            <w:right w:val="none" w:sz="0" w:space="0" w:color="auto"/>
          </w:divBdr>
        </w:div>
        <w:div w:id="2092577447">
          <w:marLeft w:val="640"/>
          <w:marRight w:val="0"/>
          <w:marTop w:val="0"/>
          <w:marBottom w:val="0"/>
          <w:divBdr>
            <w:top w:val="none" w:sz="0" w:space="0" w:color="auto"/>
            <w:left w:val="none" w:sz="0" w:space="0" w:color="auto"/>
            <w:bottom w:val="none" w:sz="0" w:space="0" w:color="auto"/>
            <w:right w:val="none" w:sz="0" w:space="0" w:color="auto"/>
          </w:divBdr>
        </w:div>
        <w:div w:id="2097509318">
          <w:marLeft w:val="640"/>
          <w:marRight w:val="0"/>
          <w:marTop w:val="0"/>
          <w:marBottom w:val="0"/>
          <w:divBdr>
            <w:top w:val="none" w:sz="0" w:space="0" w:color="auto"/>
            <w:left w:val="none" w:sz="0" w:space="0" w:color="auto"/>
            <w:bottom w:val="none" w:sz="0" w:space="0" w:color="auto"/>
            <w:right w:val="none" w:sz="0" w:space="0" w:color="auto"/>
          </w:divBdr>
        </w:div>
        <w:div w:id="2099710927">
          <w:marLeft w:val="640"/>
          <w:marRight w:val="0"/>
          <w:marTop w:val="0"/>
          <w:marBottom w:val="0"/>
          <w:divBdr>
            <w:top w:val="none" w:sz="0" w:space="0" w:color="auto"/>
            <w:left w:val="none" w:sz="0" w:space="0" w:color="auto"/>
            <w:bottom w:val="none" w:sz="0" w:space="0" w:color="auto"/>
            <w:right w:val="none" w:sz="0" w:space="0" w:color="auto"/>
          </w:divBdr>
        </w:div>
        <w:div w:id="2101902528">
          <w:marLeft w:val="640"/>
          <w:marRight w:val="0"/>
          <w:marTop w:val="0"/>
          <w:marBottom w:val="0"/>
          <w:divBdr>
            <w:top w:val="none" w:sz="0" w:space="0" w:color="auto"/>
            <w:left w:val="none" w:sz="0" w:space="0" w:color="auto"/>
            <w:bottom w:val="none" w:sz="0" w:space="0" w:color="auto"/>
            <w:right w:val="none" w:sz="0" w:space="0" w:color="auto"/>
          </w:divBdr>
        </w:div>
        <w:div w:id="2102527031">
          <w:marLeft w:val="640"/>
          <w:marRight w:val="0"/>
          <w:marTop w:val="0"/>
          <w:marBottom w:val="0"/>
          <w:divBdr>
            <w:top w:val="none" w:sz="0" w:space="0" w:color="auto"/>
            <w:left w:val="none" w:sz="0" w:space="0" w:color="auto"/>
            <w:bottom w:val="none" w:sz="0" w:space="0" w:color="auto"/>
            <w:right w:val="none" w:sz="0" w:space="0" w:color="auto"/>
          </w:divBdr>
        </w:div>
        <w:div w:id="2119794544">
          <w:marLeft w:val="640"/>
          <w:marRight w:val="0"/>
          <w:marTop w:val="0"/>
          <w:marBottom w:val="0"/>
          <w:divBdr>
            <w:top w:val="none" w:sz="0" w:space="0" w:color="auto"/>
            <w:left w:val="none" w:sz="0" w:space="0" w:color="auto"/>
            <w:bottom w:val="none" w:sz="0" w:space="0" w:color="auto"/>
            <w:right w:val="none" w:sz="0" w:space="0" w:color="auto"/>
          </w:divBdr>
        </w:div>
        <w:div w:id="2142073166">
          <w:marLeft w:val="640"/>
          <w:marRight w:val="0"/>
          <w:marTop w:val="0"/>
          <w:marBottom w:val="0"/>
          <w:divBdr>
            <w:top w:val="none" w:sz="0" w:space="0" w:color="auto"/>
            <w:left w:val="none" w:sz="0" w:space="0" w:color="auto"/>
            <w:bottom w:val="none" w:sz="0" w:space="0" w:color="auto"/>
            <w:right w:val="none" w:sz="0" w:space="0" w:color="auto"/>
          </w:divBdr>
        </w:div>
        <w:div w:id="2145848078">
          <w:marLeft w:val="640"/>
          <w:marRight w:val="0"/>
          <w:marTop w:val="0"/>
          <w:marBottom w:val="0"/>
          <w:divBdr>
            <w:top w:val="none" w:sz="0" w:space="0" w:color="auto"/>
            <w:left w:val="none" w:sz="0" w:space="0" w:color="auto"/>
            <w:bottom w:val="none" w:sz="0" w:space="0" w:color="auto"/>
            <w:right w:val="none" w:sz="0" w:space="0" w:color="auto"/>
          </w:divBdr>
        </w:div>
      </w:divsChild>
    </w:div>
    <w:div w:id="1225680821">
      <w:bodyDiv w:val="1"/>
      <w:marLeft w:val="0"/>
      <w:marRight w:val="0"/>
      <w:marTop w:val="0"/>
      <w:marBottom w:val="0"/>
      <w:divBdr>
        <w:top w:val="none" w:sz="0" w:space="0" w:color="auto"/>
        <w:left w:val="none" w:sz="0" w:space="0" w:color="auto"/>
        <w:bottom w:val="none" w:sz="0" w:space="0" w:color="auto"/>
        <w:right w:val="none" w:sz="0" w:space="0" w:color="auto"/>
      </w:divBdr>
    </w:div>
    <w:div w:id="1242987237">
      <w:bodyDiv w:val="1"/>
      <w:marLeft w:val="0"/>
      <w:marRight w:val="0"/>
      <w:marTop w:val="0"/>
      <w:marBottom w:val="0"/>
      <w:divBdr>
        <w:top w:val="none" w:sz="0" w:space="0" w:color="auto"/>
        <w:left w:val="none" w:sz="0" w:space="0" w:color="auto"/>
        <w:bottom w:val="none" w:sz="0" w:space="0" w:color="auto"/>
        <w:right w:val="none" w:sz="0" w:space="0" w:color="auto"/>
      </w:divBdr>
    </w:div>
    <w:div w:id="1243493096">
      <w:bodyDiv w:val="1"/>
      <w:marLeft w:val="0"/>
      <w:marRight w:val="0"/>
      <w:marTop w:val="0"/>
      <w:marBottom w:val="0"/>
      <w:divBdr>
        <w:top w:val="none" w:sz="0" w:space="0" w:color="auto"/>
        <w:left w:val="none" w:sz="0" w:space="0" w:color="auto"/>
        <w:bottom w:val="none" w:sz="0" w:space="0" w:color="auto"/>
        <w:right w:val="none" w:sz="0" w:space="0" w:color="auto"/>
      </w:divBdr>
    </w:div>
    <w:div w:id="1243639584">
      <w:bodyDiv w:val="1"/>
      <w:marLeft w:val="0"/>
      <w:marRight w:val="0"/>
      <w:marTop w:val="0"/>
      <w:marBottom w:val="0"/>
      <w:divBdr>
        <w:top w:val="none" w:sz="0" w:space="0" w:color="auto"/>
        <w:left w:val="none" w:sz="0" w:space="0" w:color="auto"/>
        <w:bottom w:val="none" w:sz="0" w:space="0" w:color="auto"/>
        <w:right w:val="none" w:sz="0" w:space="0" w:color="auto"/>
      </w:divBdr>
    </w:div>
    <w:div w:id="1244686751">
      <w:bodyDiv w:val="1"/>
      <w:marLeft w:val="0"/>
      <w:marRight w:val="0"/>
      <w:marTop w:val="0"/>
      <w:marBottom w:val="0"/>
      <w:divBdr>
        <w:top w:val="none" w:sz="0" w:space="0" w:color="auto"/>
        <w:left w:val="none" w:sz="0" w:space="0" w:color="auto"/>
        <w:bottom w:val="none" w:sz="0" w:space="0" w:color="auto"/>
        <w:right w:val="none" w:sz="0" w:space="0" w:color="auto"/>
      </w:divBdr>
    </w:div>
    <w:div w:id="1259287103">
      <w:bodyDiv w:val="1"/>
      <w:marLeft w:val="0"/>
      <w:marRight w:val="0"/>
      <w:marTop w:val="0"/>
      <w:marBottom w:val="0"/>
      <w:divBdr>
        <w:top w:val="none" w:sz="0" w:space="0" w:color="auto"/>
        <w:left w:val="none" w:sz="0" w:space="0" w:color="auto"/>
        <w:bottom w:val="none" w:sz="0" w:space="0" w:color="auto"/>
        <w:right w:val="none" w:sz="0" w:space="0" w:color="auto"/>
      </w:divBdr>
      <w:divsChild>
        <w:div w:id="8918771">
          <w:marLeft w:val="640"/>
          <w:marRight w:val="0"/>
          <w:marTop w:val="0"/>
          <w:marBottom w:val="0"/>
          <w:divBdr>
            <w:top w:val="none" w:sz="0" w:space="0" w:color="auto"/>
            <w:left w:val="none" w:sz="0" w:space="0" w:color="auto"/>
            <w:bottom w:val="none" w:sz="0" w:space="0" w:color="auto"/>
            <w:right w:val="none" w:sz="0" w:space="0" w:color="auto"/>
          </w:divBdr>
        </w:div>
        <w:div w:id="8990286">
          <w:marLeft w:val="640"/>
          <w:marRight w:val="0"/>
          <w:marTop w:val="0"/>
          <w:marBottom w:val="0"/>
          <w:divBdr>
            <w:top w:val="none" w:sz="0" w:space="0" w:color="auto"/>
            <w:left w:val="none" w:sz="0" w:space="0" w:color="auto"/>
            <w:bottom w:val="none" w:sz="0" w:space="0" w:color="auto"/>
            <w:right w:val="none" w:sz="0" w:space="0" w:color="auto"/>
          </w:divBdr>
        </w:div>
        <w:div w:id="17123016">
          <w:marLeft w:val="640"/>
          <w:marRight w:val="0"/>
          <w:marTop w:val="0"/>
          <w:marBottom w:val="0"/>
          <w:divBdr>
            <w:top w:val="none" w:sz="0" w:space="0" w:color="auto"/>
            <w:left w:val="none" w:sz="0" w:space="0" w:color="auto"/>
            <w:bottom w:val="none" w:sz="0" w:space="0" w:color="auto"/>
            <w:right w:val="none" w:sz="0" w:space="0" w:color="auto"/>
          </w:divBdr>
        </w:div>
        <w:div w:id="24521000">
          <w:marLeft w:val="640"/>
          <w:marRight w:val="0"/>
          <w:marTop w:val="0"/>
          <w:marBottom w:val="0"/>
          <w:divBdr>
            <w:top w:val="none" w:sz="0" w:space="0" w:color="auto"/>
            <w:left w:val="none" w:sz="0" w:space="0" w:color="auto"/>
            <w:bottom w:val="none" w:sz="0" w:space="0" w:color="auto"/>
            <w:right w:val="none" w:sz="0" w:space="0" w:color="auto"/>
          </w:divBdr>
        </w:div>
        <w:div w:id="31078813">
          <w:marLeft w:val="640"/>
          <w:marRight w:val="0"/>
          <w:marTop w:val="0"/>
          <w:marBottom w:val="0"/>
          <w:divBdr>
            <w:top w:val="none" w:sz="0" w:space="0" w:color="auto"/>
            <w:left w:val="none" w:sz="0" w:space="0" w:color="auto"/>
            <w:bottom w:val="none" w:sz="0" w:space="0" w:color="auto"/>
            <w:right w:val="none" w:sz="0" w:space="0" w:color="auto"/>
          </w:divBdr>
        </w:div>
        <w:div w:id="32847325">
          <w:marLeft w:val="640"/>
          <w:marRight w:val="0"/>
          <w:marTop w:val="0"/>
          <w:marBottom w:val="0"/>
          <w:divBdr>
            <w:top w:val="none" w:sz="0" w:space="0" w:color="auto"/>
            <w:left w:val="none" w:sz="0" w:space="0" w:color="auto"/>
            <w:bottom w:val="none" w:sz="0" w:space="0" w:color="auto"/>
            <w:right w:val="none" w:sz="0" w:space="0" w:color="auto"/>
          </w:divBdr>
        </w:div>
        <w:div w:id="36901741">
          <w:marLeft w:val="640"/>
          <w:marRight w:val="0"/>
          <w:marTop w:val="0"/>
          <w:marBottom w:val="0"/>
          <w:divBdr>
            <w:top w:val="none" w:sz="0" w:space="0" w:color="auto"/>
            <w:left w:val="none" w:sz="0" w:space="0" w:color="auto"/>
            <w:bottom w:val="none" w:sz="0" w:space="0" w:color="auto"/>
            <w:right w:val="none" w:sz="0" w:space="0" w:color="auto"/>
          </w:divBdr>
        </w:div>
        <w:div w:id="49353473">
          <w:marLeft w:val="640"/>
          <w:marRight w:val="0"/>
          <w:marTop w:val="0"/>
          <w:marBottom w:val="0"/>
          <w:divBdr>
            <w:top w:val="none" w:sz="0" w:space="0" w:color="auto"/>
            <w:left w:val="none" w:sz="0" w:space="0" w:color="auto"/>
            <w:bottom w:val="none" w:sz="0" w:space="0" w:color="auto"/>
            <w:right w:val="none" w:sz="0" w:space="0" w:color="auto"/>
          </w:divBdr>
        </w:div>
        <w:div w:id="49618054">
          <w:marLeft w:val="640"/>
          <w:marRight w:val="0"/>
          <w:marTop w:val="0"/>
          <w:marBottom w:val="0"/>
          <w:divBdr>
            <w:top w:val="none" w:sz="0" w:space="0" w:color="auto"/>
            <w:left w:val="none" w:sz="0" w:space="0" w:color="auto"/>
            <w:bottom w:val="none" w:sz="0" w:space="0" w:color="auto"/>
            <w:right w:val="none" w:sz="0" w:space="0" w:color="auto"/>
          </w:divBdr>
        </w:div>
        <w:div w:id="56977908">
          <w:marLeft w:val="640"/>
          <w:marRight w:val="0"/>
          <w:marTop w:val="0"/>
          <w:marBottom w:val="0"/>
          <w:divBdr>
            <w:top w:val="none" w:sz="0" w:space="0" w:color="auto"/>
            <w:left w:val="none" w:sz="0" w:space="0" w:color="auto"/>
            <w:bottom w:val="none" w:sz="0" w:space="0" w:color="auto"/>
            <w:right w:val="none" w:sz="0" w:space="0" w:color="auto"/>
          </w:divBdr>
        </w:div>
        <w:div w:id="65495881">
          <w:marLeft w:val="640"/>
          <w:marRight w:val="0"/>
          <w:marTop w:val="0"/>
          <w:marBottom w:val="0"/>
          <w:divBdr>
            <w:top w:val="none" w:sz="0" w:space="0" w:color="auto"/>
            <w:left w:val="none" w:sz="0" w:space="0" w:color="auto"/>
            <w:bottom w:val="none" w:sz="0" w:space="0" w:color="auto"/>
            <w:right w:val="none" w:sz="0" w:space="0" w:color="auto"/>
          </w:divBdr>
        </w:div>
        <w:div w:id="78329700">
          <w:marLeft w:val="640"/>
          <w:marRight w:val="0"/>
          <w:marTop w:val="0"/>
          <w:marBottom w:val="0"/>
          <w:divBdr>
            <w:top w:val="none" w:sz="0" w:space="0" w:color="auto"/>
            <w:left w:val="none" w:sz="0" w:space="0" w:color="auto"/>
            <w:bottom w:val="none" w:sz="0" w:space="0" w:color="auto"/>
            <w:right w:val="none" w:sz="0" w:space="0" w:color="auto"/>
          </w:divBdr>
        </w:div>
        <w:div w:id="78331243">
          <w:marLeft w:val="640"/>
          <w:marRight w:val="0"/>
          <w:marTop w:val="0"/>
          <w:marBottom w:val="0"/>
          <w:divBdr>
            <w:top w:val="none" w:sz="0" w:space="0" w:color="auto"/>
            <w:left w:val="none" w:sz="0" w:space="0" w:color="auto"/>
            <w:bottom w:val="none" w:sz="0" w:space="0" w:color="auto"/>
            <w:right w:val="none" w:sz="0" w:space="0" w:color="auto"/>
          </w:divBdr>
        </w:div>
        <w:div w:id="81920230">
          <w:marLeft w:val="640"/>
          <w:marRight w:val="0"/>
          <w:marTop w:val="0"/>
          <w:marBottom w:val="0"/>
          <w:divBdr>
            <w:top w:val="none" w:sz="0" w:space="0" w:color="auto"/>
            <w:left w:val="none" w:sz="0" w:space="0" w:color="auto"/>
            <w:bottom w:val="none" w:sz="0" w:space="0" w:color="auto"/>
            <w:right w:val="none" w:sz="0" w:space="0" w:color="auto"/>
          </w:divBdr>
        </w:div>
        <w:div w:id="106584525">
          <w:marLeft w:val="640"/>
          <w:marRight w:val="0"/>
          <w:marTop w:val="0"/>
          <w:marBottom w:val="0"/>
          <w:divBdr>
            <w:top w:val="none" w:sz="0" w:space="0" w:color="auto"/>
            <w:left w:val="none" w:sz="0" w:space="0" w:color="auto"/>
            <w:bottom w:val="none" w:sz="0" w:space="0" w:color="auto"/>
            <w:right w:val="none" w:sz="0" w:space="0" w:color="auto"/>
          </w:divBdr>
        </w:div>
        <w:div w:id="123085735">
          <w:marLeft w:val="640"/>
          <w:marRight w:val="0"/>
          <w:marTop w:val="0"/>
          <w:marBottom w:val="0"/>
          <w:divBdr>
            <w:top w:val="none" w:sz="0" w:space="0" w:color="auto"/>
            <w:left w:val="none" w:sz="0" w:space="0" w:color="auto"/>
            <w:bottom w:val="none" w:sz="0" w:space="0" w:color="auto"/>
            <w:right w:val="none" w:sz="0" w:space="0" w:color="auto"/>
          </w:divBdr>
        </w:div>
        <w:div w:id="134836947">
          <w:marLeft w:val="640"/>
          <w:marRight w:val="0"/>
          <w:marTop w:val="0"/>
          <w:marBottom w:val="0"/>
          <w:divBdr>
            <w:top w:val="none" w:sz="0" w:space="0" w:color="auto"/>
            <w:left w:val="none" w:sz="0" w:space="0" w:color="auto"/>
            <w:bottom w:val="none" w:sz="0" w:space="0" w:color="auto"/>
            <w:right w:val="none" w:sz="0" w:space="0" w:color="auto"/>
          </w:divBdr>
        </w:div>
        <w:div w:id="149173220">
          <w:marLeft w:val="640"/>
          <w:marRight w:val="0"/>
          <w:marTop w:val="0"/>
          <w:marBottom w:val="0"/>
          <w:divBdr>
            <w:top w:val="none" w:sz="0" w:space="0" w:color="auto"/>
            <w:left w:val="none" w:sz="0" w:space="0" w:color="auto"/>
            <w:bottom w:val="none" w:sz="0" w:space="0" w:color="auto"/>
            <w:right w:val="none" w:sz="0" w:space="0" w:color="auto"/>
          </w:divBdr>
        </w:div>
        <w:div w:id="149950093">
          <w:marLeft w:val="640"/>
          <w:marRight w:val="0"/>
          <w:marTop w:val="0"/>
          <w:marBottom w:val="0"/>
          <w:divBdr>
            <w:top w:val="none" w:sz="0" w:space="0" w:color="auto"/>
            <w:left w:val="none" w:sz="0" w:space="0" w:color="auto"/>
            <w:bottom w:val="none" w:sz="0" w:space="0" w:color="auto"/>
            <w:right w:val="none" w:sz="0" w:space="0" w:color="auto"/>
          </w:divBdr>
        </w:div>
        <w:div w:id="172259958">
          <w:marLeft w:val="640"/>
          <w:marRight w:val="0"/>
          <w:marTop w:val="0"/>
          <w:marBottom w:val="0"/>
          <w:divBdr>
            <w:top w:val="none" w:sz="0" w:space="0" w:color="auto"/>
            <w:left w:val="none" w:sz="0" w:space="0" w:color="auto"/>
            <w:bottom w:val="none" w:sz="0" w:space="0" w:color="auto"/>
            <w:right w:val="none" w:sz="0" w:space="0" w:color="auto"/>
          </w:divBdr>
        </w:div>
        <w:div w:id="200022877">
          <w:marLeft w:val="640"/>
          <w:marRight w:val="0"/>
          <w:marTop w:val="0"/>
          <w:marBottom w:val="0"/>
          <w:divBdr>
            <w:top w:val="none" w:sz="0" w:space="0" w:color="auto"/>
            <w:left w:val="none" w:sz="0" w:space="0" w:color="auto"/>
            <w:bottom w:val="none" w:sz="0" w:space="0" w:color="auto"/>
            <w:right w:val="none" w:sz="0" w:space="0" w:color="auto"/>
          </w:divBdr>
        </w:div>
        <w:div w:id="211617875">
          <w:marLeft w:val="640"/>
          <w:marRight w:val="0"/>
          <w:marTop w:val="0"/>
          <w:marBottom w:val="0"/>
          <w:divBdr>
            <w:top w:val="none" w:sz="0" w:space="0" w:color="auto"/>
            <w:left w:val="none" w:sz="0" w:space="0" w:color="auto"/>
            <w:bottom w:val="none" w:sz="0" w:space="0" w:color="auto"/>
            <w:right w:val="none" w:sz="0" w:space="0" w:color="auto"/>
          </w:divBdr>
        </w:div>
        <w:div w:id="228423761">
          <w:marLeft w:val="640"/>
          <w:marRight w:val="0"/>
          <w:marTop w:val="0"/>
          <w:marBottom w:val="0"/>
          <w:divBdr>
            <w:top w:val="none" w:sz="0" w:space="0" w:color="auto"/>
            <w:left w:val="none" w:sz="0" w:space="0" w:color="auto"/>
            <w:bottom w:val="none" w:sz="0" w:space="0" w:color="auto"/>
            <w:right w:val="none" w:sz="0" w:space="0" w:color="auto"/>
          </w:divBdr>
        </w:div>
        <w:div w:id="231428195">
          <w:marLeft w:val="640"/>
          <w:marRight w:val="0"/>
          <w:marTop w:val="0"/>
          <w:marBottom w:val="0"/>
          <w:divBdr>
            <w:top w:val="none" w:sz="0" w:space="0" w:color="auto"/>
            <w:left w:val="none" w:sz="0" w:space="0" w:color="auto"/>
            <w:bottom w:val="none" w:sz="0" w:space="0" w:color="auto"/>
            <w:right w:val="none" w:sz="0" w:space="0" w:color="auto"/>
          </w:divBdr>
        </w:div>
        <w:div w:id="250702311">
          <w:marLeft w:val="640"/>
          <w:marRight w:val="0"/>
          <w:marTop w:val="0"/>
          <w:marBottom w:val="0"/>
          <w:divBdr>
            <w:top w:val="none" w:sz="0" w:space="0" w:color="auto"/>
            <w:left w:val="none" w:sz="0" w:space="0" w:color="auto"/>
            <w:bottom w:val="none" w:sz="0" w:space="0" w:color="auto"/>
            <w:right w:val="none" w:sz="0" w:space="0" w:color="auto"/>
          </w:divBdr>
        </w:div>
        <w:div w:id="256913276">
          <w:marLeft w:val="640"/>
          <w:marRight w:val="0"/>
          <w:marTop w:val="0"/>
          <w:marBottom w:val="0"/>
          <w:divBdr>
            <w:top w:val="none" w:sz="0" w:space="0" w:color="auto"/>
            <w:left w:val="none" w:sz="0" w:space="0" w:color="auto"/>
            <w:bottom w:val="none" w:sz="0" w:space="0" w:color="auto"/>
            <w:right w:val="none" w:sz="0" w:space="0" w:color="auto"/>
          </w:divBdr>
        </w:div>
        <w:div w:id="258880271">
          <w:marLeft w:val="640"/>
          <w:marRight w:val="0"/>
          <w:marTop w:val="0"/>
          <w:marBottom w:val="0"/>
          <w:divBdr>
            <w:top w:val="none" w:sz="0" w:space="0" w:color="auto"/>
            <w:left w:val="none" w:sz="0" w:space="0" w:color="auto"/>
            <w:bottom w:val="none" w:sz="0" w:space="0" w:color="auto"/>
            <w:right w:val="none" w:sz="0" w:space="0" w:color="auto"/>
          </w:divBdr>
        </w:div>
        <w:div w:id="277836955">
          <w:marLeft w:val="640"/>
          <w:marRight w:val="0"/>
          <w:marTop w:val="0"/>
          <w:marBottom w:val="0"/>
          <w:divBdr>
            <w:top w:val="none" w:sz="0" w:space="0" w:color="auto"/>
            <w:left w:val="none" w:sz="0" w:space="0" w:color="auto"/>
            <w:bottom w:val="none" w:sz="0" w:space="0" w:color="auto"/>
            <w:right w:val="none" w:sz="0" w:space="0" w:color="auto"/>
          </w:divBdr>
        </w:div>
        <w:div w:id="280189923">
          <w:marLeft w:val="640"/>
          <w:marRight w:val="0"/>
          <w:marTop w:val="0"/>
          <w:marBottom w:val="0"/>
          <w:divBdr>
            <w:top w:val="none" w:sz="0" w:space="0" w:color="auto"/>
            <w:left w:val="none" w:sz="0" w:space="0" w:color="auto"/>
            <w:bottom w:val="none" w:sz="0" w:space="0" w:color="auto"/>
            <w:right w:val="none" w:sz="0" w:space="0" w:color="auto"/>
          </w:divBdr>
        </w:div>
        <w:div w:id="282804686">
          <w:marLeft w:val="640"/>
          <w:marRight w:val="0"/>
          <w:marTop w:val="0"/>
          <w:marBottom w:val="0"/>
          <w:divBdr>
            <w:top w:val="none" w:sz="0" w:space="0" w:color="auto"/>
            <w:left w:val="none" w:sz="0" w:space="0" w:color="auto"/>
            <w:bottom w:val="none" w:sz="0" w:space="0" w:color="auto"/>
            <w:right w:val="none" w:sz="0" w:space="0" w:color="auto"/>
          </w:divBdr>
        </w:div>
        <w:div w:id="295643096">
          <w:marLeft w:val="640"/>
          <w:marRight w:val="0"/>
          <w:marTop w:val="0"/>
          <w:marBottom w:val="0"/>
          <w:divBdr>
            <w:top w:val="none" w:sz="0" w:space="0" w:color="auto"/>
            <w:left w:val="none" w:sz="0" w:space="0" w:color="auto"/>
            <w:bottom w:val="none" w:sz="0" w:space="0" w:color="auto"/>
            <w:right w:val="none" w:sz="0" w:space="0" w:color="auto"/>
          </w:divBdr>
        </w:div>
        <w:div w:id="300773768">
          <w:marLeft w:val="640"/>
          <w:marRight w:val="0"/>
          <w:marTop w:val="0"/>
          <w:marBottom w:val="0"/>
          <w:divBdr>
            <w:top w:val="none" w:sz="0" w:space="0" w:color="auto"/>
            <w:left w:val="none" w:sz="0" w:space="0" w:color="auto"/>
            <w:bottom w:val="none" w:sz="0" w:space="0" w:color="auto"/>
            <w:right w:val="none" w:sz="0" w:space="0" w:color="auto"/>
          </w:divBdr>
        </w:div>
        <w:div w:id="308940322">
          <w:marLeft w:val="640"/>
          <w:marRight w:val="0"/>
          <w:marTop w:val="0"/>
          <w:marBottom w:val="0"/>
          <w:divBdr>
            <w:top w:val="none" w:sz="0" w:space="0" w:color="auto"/>
            <w:left w:val="none" w:sz="0" w:space="0" w:color="auto"/>
            <w:bottom w:val="none" w:sz="0" w:space="0" w:color="auto"/>
            <w:right w:val="none" w:sz="0" w:space="0" w:color="auto"/>
          </w:divBdr>
        </w:div>
        <w:div w:id="317076103">
          <w:marLeft w:val="640"/>
          <w:marRight w:val="0"/>
          <w:marTop w:val="0"/>
          <w:marBottom w:val="0"/>
          <w:divBdr>
            <w:top w:val="none" w:sz="0" w:space="0" w:color="auto"/>
            <w:left w:val="none" w:sz="0" w:space="0" w:color="auto"/>
            <w:bottom w:val="none" w:sz="0" w:space="0" w:color="auto"/>
            <w:right w:val="none" w:sz="0" w:space="0" w:color="auto"/>
          </w:divBdr>
        </w:div>
        <w:div w:id="320740866">
          <w:marLeft w:val="640"/>
          <w:marRight w:val="0"/>
          <w:marTop w:val="0"/>
          <w:marBottom w:val="0"/>
          <w:divBdr>
            <w:top w:val="none" w:sz="0" w:space="0" w:color="auto"/>
            <w:left w:val="none" w:sz="0" w:space="0" w:color="auto"/>
            <w:bottom w:val="none" w:sz="0" w:space="0" w:color="auto"/>
            <w:right w:val="none" w:sz="0" w:space="0" w:color="auto"/>
          </w:divBdr>
        </w:div>
        <w:div w:id="324864426">
          <w:marLeft w:val="640"/>
          <w:marRight w:val="0"/>
          <w:marTop w:val="0"/>
          <w:marBottom w:val="0"/>
          <w:divBdr>
            <w:top w:val="none" w:sz="0" w:space="0" w:color="auto"/>
            <w:left w:val="none" w:sz="0" w:space="0" w:color="auto"/>
            <w:bottom w:val="none" w:sz="0" w:space="0" w:color="auto"/>
            <w:right w:val="none" w:sz="0" w:space="0" w:color="auto"/>
          </w:divBdr>
        </w:div>
        <w:div w:id="337579199">
          <w:marLeft w:val="640"/>
          <w:marRight w:val="0"/>
          <w:marTop w:val="0"/>
          <w:marBottom w:val="0"/>
          <w:divBdr>
            <w:top w:val="none" w:sz="0" w:space="0" w:color="auto"/>
            <w:left w:val="none" w:sz="0" w:space="0" w:color="auto"/>
            <w:bottom w:val="none" w:sz="0" w:space="0" w:color="auto"/>
            <w:right w:val="none" w:sz="0" w:space="0" w:color="auto"/>
          </w:divBdr>
        </w:div>
        <w:div w:id="352657339">
          <w:marLeft w:val="640"/>
          <w:marRight w:val="0"/>
          <w:marTop w:val="0"/>
          <w:marBottom w:val="0"/>
          <w:divBdr>
            <w:top w:val="none" w:sz="0" w:space="0" w:color="auto"/>
            <w:left w:val="none" w:sz="0" w:space="0" w:color="auto"/>
            <w:bottom w:val="none" w:sz="0" w:space="0" w:color="auto"/>
            <w:right w:val="none" w:sz="0" w:space="0" w:color="auto"/>
          </w:divBdr>
        </w:div>
        <w:div w:id="355040232">
          <w:marLeft w:val="640"/>
          <w:marRight w:val="0"/>
          <w:marTop w:val="0"/>
          <w:marBottom w:val="0"/>
          <w:divBdr>
            <w:top w:val="none" w:sz="0" w:space="0" w:color="auto"/>
            <w:left w:val="none" w:sz="0" w:space="0" w:color="auto"/>
            <w:bottom w:val="none" w:sz="0" w:space="0" w:color="auto"/>
            <w:right w:val="none" w:sz="0" w:space="0" w:color="auto"/>
          </w:divBdr>
        </w:div>
        <w:div w:id="364913429">
          <w:marLeft w:val="640"/>
          <w:marRight w:val="0"/>
          <w:marTop w:val="0"/>
          <w:marBottom w:val="0"/>
          <w:divBdr>
            <w:top w:val="none" w:sz="0" w:space="0" w:color="auto"/>
            <w:left w:val="none" w:sz="0" w:space="0" w:color="auto"/>
            <w:bottom w:val="none" w:sz="0" w:space="0" w:color="auto"/>
            <w:right w:val="none" w:sz="0" w:space="0" w:color="auto"/>
          </w:divBdr>
        </w:div>
        <w:div w:id="372001109">
          <w:marLeft w:val="640"/>
          <w:marRight w:val="0"/>
          <w:marTop w:val="0"/>
          <w:marBottom w:val="0"/>
          <w:divBdr>
            <w:top w:val="none" w:sz="0" w:space="0" w:color="auto"/>
            <w:left w:val="none" w:sz="0" w:space="0" w:color="auto"/>
            <w:bottom w:val="none" w:sz="0" w:space="0" w:color="auto"/>
            <w:right w:val="none" w:sz="0" w:space="0" w:color="auto"/>
          </w:divBdr>
        </w:div>
        <w:div w:id="373582025">
          <w:marLeft w:val="640"/>
          <w:marRight w:val="0"/>
          <w:marTop w:val="0"/>
          <w:marBottom w:val="0"/>
          <w:divBdr>
            <w:top w:val="none" w:sz="0" w:space="0" w:color="auto"/>
            <w:left w:val="none" w:sz="0" w:space="0" w:color="auto"/>
            <w:bottom w:val="none" w:sz="0" w:space="0" w:color="auto"/>
            <w:right w:val="none" w:sz="0" w:space="0" w:color="auto"/>
          </w:divBdr>
        </w:div>
        <w:div w:id="385111683">
          <w:marLeft w:val="640"/>
          <w:marRight w:val="0"/>
          <w:marTop w:val="0"/>
          <w:marBottom w:val="0"/>
          <w:divBdr>
            <w:top w:val="none" w:sz="0" w:space="0" w:color="auto"/>
            <w:left w:val="none" w:sz="0" w:space="0" w:color="auto"/>
            <w:bottom w:val="none" w:sz="0" w:space="0" w:color="auto"/>
            <w:right w:val="none" w:sz="0" w:space="0" w:color="auto"/>
          </w:divBdr>
        </w:div>
        <w:div w:id="385422621">
          <w:marLeft w:val="640"/>
          <w:marRight w:val="0"/>
          <w:marTop w:val="0"/>
          <w:marBottom w:val="0"/>
          <w:divBdr>
            <w:top w:val="none" w:sz="0" w:space="0" w:color="auto"/>
            <w:left w:val="none" w:sz="0" w:space="0" w:color="auto"/>
            <w:bottom w:val="none" w:sz="0" w:space="0" w:color="auto"/>
            <w:right w:val="none" w:sz="0" w:space="0" w:color="auto"/>
          </w:divBdr>
        </w:div>
        <w:div w:id="387538194">
          <w:marLeft w:val="640"/>
          <w:marRight w:val="0"/>
          <w:marTop w:val="0"/>
          <w:marBottom w:val="0"/>
          <w:divBdr>
            <w:top w:val="none" w:sz="0" w:space="0" w:color="auto"/>
            <w:left w:val="none" w:sz="0" w:space="0" w:color="auto"/>
            <w:bottom w:val="none" w:sz="0" w:space="0" w:color="auto"/>
            <w:right w:val="none" w:sz="0" w:space="0" w:color="auto"/>
          </w:divBdr>
        </w:div>
        <w:div w:id="387581539">
          <w:marLeft w:val="640"/>
          <w:marRight w:val="0"/>
          <w:marTop w:val="0"/>
          <w:marBottom w:val="0"/>
          <w:divBdr>
            <w:top w:val="none" w:sz="0" w:space="0" w:color="auto"/>
            <w:left w:val="none" w:sz="0" w:space="0" w:color="auto"/>
            <w:bottom w:val="none" w:sz="0" w:space="0" w:color="auto"/>
            <w:right w:val="none" w:sz="0" w:space="0" w:color="auto"/>
          </w:divBdr>
        </w:div>
        <w:div w:id="399669772">
          <w:marLeft w:val="640"/>
          <w:marRight w:val="0"/>
          <w:marTop w:val="0"/>
          <w:marBottom w:val="0"/>
          <w:divBdr>
            <w:top w:val="none" w:sz="0" w:space="0" w:color="auto"/>
            <w:left w:val="none" w:sz="0" w:space="0" w:color="auto"/>
            <w:bottom w:val="none" w:sz="0" w:space="0" w:color="auto"/>
            <w:right w:val="none" w:sz="0" w:space="0" w:color="auto"/>
          </w:divBdr>
        </w:div>
        <w:div w:id="402024186">
          <w:marLeft w:val="640"/>
          <w:marRight w:val="0"/>
          <w:marTop w:val="0"/>
          <w:marBottom w:val="0"/>
          <w:divBdr>
            <w:top w:val="none" w:sz="0" w:space="0" w:color="auto"/>
            <w:left w:val="none" w:sz="0" w:space="0" w:color="auto"/>
            <w:bottom w:val="none" w:sz="0" w:space="0" w:color="auto"/>
            <w:right w:val="none" w:sz="0" w:space="0" w:color="auto"/>
          </w:divBdr>
        </w:div>
        <w:div w:id="405106944">
          <w:marLeft w:val="640"/>
          <w:marRight w:val="0"/>
          <w:marTop w:val="0"/>
          <w:marBottom w:val="0"/>
          <w:divBdr>
            <w:top w:val="none" w:sz="0" w:space="0" w:color="auto"/>
            <w:left w:val="none" w:sz="0" w:space="0" w:color="auto"/>
            <w:bottom w:val="none" w:sz="0" w:space="0" w:color="auto"/>
            <w:right w:val="none" w:sz="0" w:space="0" w:color="auto"/>
          </w:divBdr>
        </w:div>
        <w:div w:id="410935746">
          <w:marLeft w:val="640"/>
          <w:marRight w:val="0"/>
          <w:marTop w:val="0"/>
          <w:marBottom w:val="0"/>
          <w:divBdr>
            <w:top w:val="none" w:sz="0" w:space="0" w:color="auto"/>
            <w:left w:val="none" w:sz="0" w:space="0" w:color="auto"/>
            <w:bottom w:val="none" w:sz="0" w:space="0" w:color="auto"/>
            <w:right w:val="none" w:sz="0" w:space="0" w:color="auto"/>
          </w:divBdr>
        </w:div>
        <w:div w:id="437601771">
          <w:marLeft w:val="640"/>
          <w:marRight w:val="0"/>
          <w:marTop w:val="0"/>
          <w:marBottom w:val="0"/>
          <w:divBdr>
            <w:top w:val="none" w:sz="0" w:space="0" w:color="auto"/>
            <w:left w:val="none" w:sz="0" w:space="0" w:color="auto"/>
            <w:bottom w:val="none" w:sz="0" w:space="0" w:color="auto"/>
            <w:right w:val="none" w:sz="0" w:space="0" w:color="auto"/>
          </w:divBdr>
        </w:div>
        <w:div w:id="440489586">
          <w:marLeft w:val="640"/>
          <w:marRight w:val="0"/>
          <w:marTop w:val="0"/>
          <w:marBottom w:val="0"/>
          <w:divBdr>
            <w:top w:val="none" w:sz="0" w:space="0" w:color="auto"/>
            <w:left w:val="none" w:sz="0" w:space="0" w:color="auto"/>
            <w:bottom w:val="none" w:sz="0" w:space="0" w:color="auto"/>
            <w:right w:val="none" w:sz="0" w:space="0" w:color="auto"/>
          </w:divBdr>
        </w:div>
        <w:div w:id="442728338">
          <w:marLeft w:val="640"/>
          <w:marRight w:val="0"/>
          <w:marTop w:val="0"/>
          <w:marBottom w:val="0"/>
          <w:divBdr>
            <w:top w:val="none" w:sz="0" w:space="0" w:color="auto"/>
            <w:left w:val="none" w:sz="0" w:space="0" w:color="auto"/>
            <w:bottom w:val="none" w:sz="0" w:space="0" w:color="auto"/>
            <w:right w:val="none" w:sz="0" w:space="0" w:color="auto"/>
          </w:divBdr>
        </w:div>
        <w:div w:id="448210127">
          <w:marLeft w:val="640"/>
          <w:marRight w:val="0"/>
          <w:marTop w:val="0"/>
          <w:marBottom w:val="0"/>
          <w:divBdr>
            <w:top w:val="none" w:sz="0" w:space="0" w:color="auto"/>
            <w:left w:val="none" w:sz="0" w:space="0" w:color="auto"/>
            <w:bottom w:val="none" w:sz="0" w:space="0" w:color="auto"/>
            <w:right w:val="none" w:sz="0" w:space="0" w:color="auto"/>
          </w:divBdr>
        </w:div>
        <w:div w:id="453059695">
          <w:marLeft w:val="640"/>
          <w:marRight w:val="0"/>
          <w:marTop w:val="0"/>
          <w:marBottom w:val="0"/>
          <w:divBdr>
            <w:top w:val="none" w:sz="0" w:space="0" w:color="auto"/>
            <w:left w:val="none" w:sz="0" w:space="0" w:color="auto"/>
            <w:bottom w:val="none" w:sz="0" w:space="0" w:color="auto"/>
            <w:right w:val="none" w:sz="0" w:space="0" w:color="auto"/>
          </w:divBdr>
        </w:div>
        <w:div w:id="457065470">
          <w:marLeft w:val="640"/>
          <w:marRight w:val="0"/>
          <w:marTop w:val="0"/>
          <w:marBottom w:val="0"/>
          <w:divBdr>
            <w:top w:val="none" w:sz="0" w:space="0" w:color="auto"/>
            <w:left w:val="none" w:sz="0" w:space="0" w:color="auto"/>
            <w:bottom w:val="none" w:sz="0" w:space="0" w:color="auto"/>
            <w:right w:val="none" w:sz="0" w:space="0" w:color="auto"/>
          </w:divBdr>
        </w:div>
        <w:div w:id="462119518">
          <w:marLeft w:val="640"/>
          <w:marRight w:val="0"/>
          <w:marTop w:val="0"/>
          <w:marBottom w:val="0"/>
          <w:divBdr>
            <w:top w:val="none" w:sz="0" w:space="0" w:color="auto"/>
            <w:left w:val="none" w:sz="0" w:space="0" w:color="auto"/>
            <w:bottom w:val="none" w:sz="0" w:space="0" w:color="auto"/>
            <w:right w:val="none" w:sz="0" w:space="0" w:color="auto"/>
          </w:divBdr>
        </w:div>
        <w:div w:id="464280924">
          <w:marLeft w:val="640"/>
          <w:marRight w:val="0"/>
          <w:marTop w:val="0"/>
          <w:marBottom w:val="0"/>
          <w:divBdr>
            <w:top w:val="none" w:sz="0" w:space="0" w:color="auto"/>
            <w:left w:val="none" w:sz="0" w:space="0" w:color="auto"/>
            <w:bottom w:val="none" w:sz="0" w:space="0" w:color="auto"/>
            <w:right w:val="none" w:sz="0" w:space="0" w:color="auto"/>
          </w:divBdr>
        </w:div>
        <w:div w:id="472717057">
          <w:marLeft w:val="640"/>
          <w:marRight w:val="0"/>
          <w:marTop w:val="0"/>
          <w:marBottom w:val="0"/>
          <w:divBdr>
            <w:top w:val="none" w:sz="0" w:space="0" w:color="auto"/>
            <w:left w:val="none" w:sz="0" w:space="0" w:color="auto"/>
            <w:bottom w:val="none" w:sz="0" w:space="0" w:color="auto"/>
            <w:right w:val="none" w:sz="0" w:space="0" w:color="auto"/>
          </w:divBdr>
        </w:div>
        <w:div w:id="483933415">
          <w:marLeft w:val="640"/>
          <w:marRight w:val="0"/>
          <w:marTop w:val="0"/>
          <w:marBottom w:val="0"/>
          <w:divBdr>
            <w:top w:val="none" w:sz="0" w:space="0" w:color="auto"/>
            <w:left w:val="none" w:sz="0" w:space="0" w:color="auto"/>
            <w:bottom w:val="none" w:sz="0" w:space="0" w:color="auto"/>
            <w:right w:val="none" w:sz="0" w:space="0" w:color="auto"/>
          </w:divBdr>
        </w:div>
        <w:div w:id="490757354">
          <w:marLeft w:val="640"/>
          <w:marRight w:val="0"/>
          <w:marTop w:val="0"/>
          <w:marBottom w:val="0"/>
          <w:divBdr>
            <w:top w:val="none" w:sz="0" w:space="0" w:color="auto"/>
            <w:left w:val="none" w:sz="0" w:space="0" w:color="auto"/>
            <w:bottom w:val="none" w:sz="0" w:space="0" w:color="auto"/>
            <w:right w:val="none" w:sz="0" w:space="0" w:color="auto"/>
          </w:divBdr>
        </w:div>
        <w:div w:id="505485498">
          <w:marLeft w:val="640"/>
          <w:marRight w:val="0"/>
          <w:marTop w:val="0"/>
          <w:marBottom w:val="0"/>
          <w:divBdr>
            <w:top w:val="none" w:sz="0" w:space="0" w:color="auto"/>
            <w:left w:val="none" w:sz="0" w:space="0" w:color="auto"/>
            <w:bottom w:val="none" w:sz="0" w:space="0" w:color="auto"/>
            <w:right w:val="none" w:sz="0" w:space="0" w:color="auto"/>
          </w:divBdr>
        </w:div>
        <w:div w:id="522015360">
          <w:marLeft w:val="640"/>
          <w:marRight w:val="0"/>
          <w:marTop w:val="0"/>
          <w:marBottom w:val="0"/>
          <w:divBdr>
            <w:top w:val="none" w:sz="0" w:space="0" w:color="auto"/>
            <w:left w:val="none" w:sz="0" w:space="0" w:color="auto"/>
            <w:bottom w:val="none" w:sz="0" w:space="0" w:color="auto"/>
            <w:right w:val="none" w:sz="0" w:space="0" w:color="auto"/>
          </w:divBdr>
        </w:div>
        <w:div w:id="525603513">
          <w:marLeft w:val="640"/>
          <w:marRight w:val="0"/>
          <w:marTop w:val="0"/>
          <w:marBottom w:val="0"/>
          <w:divBdr>
            <w:top w:val="none" w:sz="0" w:space="0" w:color="auto"/>
            <w:left w:val="none" w:sz="0" w:space="0" w:color="auto"/>
            <w:bottom w:val="none" w:sz="0" w:space="0" w:color="auto"/>
            <w:right w:val="none" w:sz="0" w:space="0" w:color="auto"/>
          </w:divBdr>
        </w:div>
        <w:div w:id="542643207">
          <w:marLeft w:val="640"/>
          <w:marRight w:val="0"/>
          <w:marTop w:val="0"/>
          <w:marBottom w:val="0"/>
          <w:divBdr>
            <w:top w:val="none" w:sz="0" w:space="0" w:color="auto"/>
            <w:left w:val="none" w:sz="0" w:space="0" w:color="auto"/>
            <w:bottom w:val="none" w:sz="0" w:space="0" w:color="auto"/>
            <w:right w:val="none" w:sz="0" w:space="0" w:color="auto"/>
          </w:divBdr>
        </w:div>
        <w:div w:id="543299369">
          <w:marLeft w:val="640"/>
          <w:marRight w:val="0"/>
          <w:marTop w:val="0"/>
          <w:marBottom w:val="0"/>
          <w:divBdr>
            <w:top w:val="none" w:sz="0" w:space="0" w:color="auto"/>
            <w:left w:val="none" w:sz="0" w:space="0" w:color="auto"/>
            <w:bottom w:val="none" w:sz="0" w:space="0" w:color="auto"/>
            <w:right w:val="none" w:sz="0" w:space="0" w:color="auto"/>
          </w:divBdr>
        </w:div>
        <w:div w:id="559441516">
          <w:marLeft w:val="640"/>
          <w:marRight w:val="0"/>
          <w:marTop w:val="0"/>
          <w:marBottom w:val="0"/>
          <w:divBdr>
            <w:top w:val="none" w:sz="0" w:space="0" w:color="auto"/>
            <w:left w:val="none" w:sz="0" w:space="0" w:color="auto"/>
            <w:bottom w:val="none" w:sz="0" w:space="0" w:color="auto"/>
            <w:right w:val="none" w:sz="0" w:space="0" w:color="auto"/>
          </w:divBdr>
        </w:div>
        <w:div w:id="573663277">
          <w:marLeft w:val="640"/>
          <w:marRight w:val="0"/>
          <w:marTop w:val="0"/>
          <w:marBottom w:val="0"/>
          <w:divBdr>
            <w:top w:val="none" w:sz="0" w:space="0" w:color="auto"/>
            <w:left w:val="none" w:sz="0" w:space="0" w:color="auto"/>
            <w:bottom w:val="none" w:sz="0" w:space="0" w:color="auto"/>
            <w:right w:val="none" w:sz="0" w:space="0" w:color="auto"/>
          </w:divBdr>
        </w:div>
        <w:div w:id="584070797">
          <w:marLeft w:val="640"/>
          <w:marRight w:val="0"/>
          <w:marTop w:val="0"/>
          <w:marBottom w:val="0"/>
          <w:divBdr>
            <w:top w:val="none" w:sz="0" w:space="0" w:color="auto"/>
            <w:left w:val="none" w:sz="0" w:space="0" w:color="auto"/>
            <w:bottom w:val="none" w:sz="0" w:space="0" w:color="auto"/>
            <w:right w:val="none" w:sz="0" w:space="0" w:color="auto"/>
          </w:divBdr>
        </w:div>
        <w:div w:id="587810709">
          <w:marLeft w:val="640"/>
          <w:marRight w:val="0"/>
          <w:marTop w:val="0"/>
          <w:marBottom w:val="0"/>
          <w:divBdr>
            <w:top w:val="none" w:sz="0" w:space="0" w:color="auto"/>
            <w:left w:val="none" w:sz="0" w:space="0" w:color="auto"/>
            <w:bottom w:val="none" w:sz="0" w:space="0" w:color="auto"/>
            <w:right w:val="none" w:sz="0" w:space="0" w:color="auto"/>
          </w:divBdr>
        </w:div>
        <w:div w:id="609901505">
          <w:marLeft w:val="640"/>
          <w:marRight w:val="0"/>
          <w:marTop w:val="0"/>
          <w:marBottom w:val="0"/>
          <w:divBdr>
            <w:top w:val="none" w:sz="0" w:space="0" w:color="auto"/>
            <w:left w:val="none" w:sz="0" w:space="0" w:color="auto"/>
            <w:bottom w:val="none" w:sz="0" w:space="0" w:color="auto"/>
            <w:right w:val="none" w:sz="0" w:space="0" w:color="auto"/>
          </w:divBdr>
        </w:div>
        <w:div w:id="620453691">
          <w:marLeft w:val="640"/>
          <w:marRight w:val="0"/>
          <w:marTop w:val="0"/>
          <w:marBottom w:val="0"/>
          <w:divBdr>
            <w:top w:val="none" w:sz="0" w:space="0" w:color="auto"/>
            <w:left w:val="none" w:sz="0" w:space="0" w:color="auto"/>
            <w:bottom w:val="none" w:sz="0" w:space="0" w:color="auto"/>
            <w:right w:val="none" w:sz="0" w:space="0" w:color="auto"/>
          </w:divBdr>
        </w:div>
        <w:div w:id="630744833">
          <w:marLeft w:val="640"/>
          <w:marRight w:val="0"/>
          <w:marTop w:val="0"/>
          <w:marBottom w:val="0"/>
          <w:divBdr>
            <w:top w:val="none" w:sz="0" w:space="0" w:color="auto"/>
            <w:left w:val="none" w:sz="0" w:space="0" w:color="auto"/>
            <w:bottom w:val="none" w:sz="0" w:space="0" w:color="auto"/>
            <w:right w:val="none" w:sz="0" w:space="0" w:color="auto"/>
          </w:divBdr>
        </w:div>
        <w:div w:id="632252421">
          <w:marLeft w:val="640"/>
          <w:marRight w:val="0"/>
          <w:marTop w:val="0"/>
          <w:marBottom w:val="0"/>
          <w:divBdr>
            <w:top w:val="none" w:sz="0" w:space="0" w:color="auto"/>
            <w:left w:val="none" w:sz="0" w:space="0" w:color="auto"/>
            <w:bottom w:val="none" w:sz="0" w:space="0" w:color="auto"/>
            <w:right w:val="none" w:sz="0" w:space="0" w:color="auto"/>
          </w:divBdr>
        </w:div>
        <w:div w:id="633294065">
          <w:marLeft w:val="640"/>
          <w:marRight w:val="0"/>
          <w:marTop w:val="0"/>
          <w:marBottom w:val="0"/>
          <w:divBdr>
            <w:top w:val="none" w:sz="0" w:space="0" w:color="auto"/>
            <w:left w:val="none" w:sz="0" w:space="0" w:color="auto"/>
            <w:bottom w:val="none" w:sz="0" w:space="0" w:color="auto"/>
            <w:right w:val="none" w:sz="0" w:space="0" w:color="auto"/>
          </w:divBdr>
        </w:div>
        <w:div w:id="635646205">
          <w:marLeft w:val="640"/>
          <w:marRight w:val="0"/>
          <w:marTop w:val="0"/>
          <w:marBottom w:val="0"/>
          <w:divBdr>
            <w:top w:val="none" w:sz="0" w:space="0" w:color="auto"/>
            <w:left w:val="none" w:sz="0" w:space="0" w:color="auto"/>
            <w:bottom w:val="none" w:sz="0" w:space="0" w:color="auto"/>
            <w:right w:val="none" w:sz="0" w:space="0" w:color="auto"/>
          </w:divBdr>
        </w:div>
        <w:div w:id="669990806">
          <w:marLeft w:val="640"/>
          <w:marRight w:val="0"/>
          <w:marTop w:val="0"/>
          <w:marBottom w:val="0"/>
          <w:divBdr>
            <w:top w:val="none" w:sz="0" w:space="0" w:color="auto"/>
            <w:left w:val="none" w:sz="0" w:space="0" w:color="auto"/>
            <w:bottom w:val="none" w:sz="0" w:space="0" w:color="auto"/>
            <w:right w:val="none" w:sz="0" w:space="0" w:color="auto"/>
          </w:divBdr>
        </w:div>
        <w:div w:id="697052212">
          <w:marLeft w:val="640"/>
          <w:marRight w:val="0"/>
          <w:marTop w:val="0"/>
          <w:marBottom w:val="0"/>
          <w:divBdr>
            <w:top w:val="none" w:sz="0" w:space="0" w:color="auto"/>
            <w:left w:val="none" w:sz="0" w:space="0" w:color="auto"/>
            <w:bottom w:val="none" w:sz="0" w:space="0" w:color="auto"/>
            <w:right w:val="none" w:sz="0" w:space="0" w:color="auto"/>
          </w:divBdr>
        </w:div>
        <w:div w:id="742682175">
          <w:marLeft w:val="640"/>
          <w:marRight w:val="0"/>
          <w:marTop w:val="0"/>
          <w:marBottom w:val="0"/>
          <w:divBdr>
            <w:top w:val="none" w:sz="0" w:space="0" w:color="auto"/>
            <w:left w:val="none" w:sz="0" w:space="0" w:color="auto"/>
            <w:bottom w:val="none" w:sz="0" w:space="0" w:color="auto"/>
            <w:right w:val="none" w:sz="0" w:space="0" w:color="auto"/>
          </w:divBdr>
        </w:div>
        <w:div w:id="744645376">
          <w:marLeft w:val="640"/>
          <w:marRight w:val="0"/>
          <w:marTop w:val="0"/>
          <w:marBottom w:val="0"/>
          <w:divBdr>
            <w:top w:val="none" w:sz="0" w:space="0" w:color="auto"/>
            <w:left w:val="none" w:sz="0" w:space="0" w:color="auto"/>
            <w:bottom w:val="none" w:sz="0" w:space="0" w:color="auto"/>
            <w:right w:val="none" w:sz="0" w:space="0" w:color="auto"/>
          </w:divBdr>
        </w:div>
        <w:div w:id="758600499">
          <w:marLeft w:val="640"/>
          <w:marRight w:val="0"/>
          <w:marTop w:val="0"/>
          <w:marBottom w:val="0"/>
          <w:divBdr>
            <w:top w:val="none" w:sz="0" w:space="0" w:color="auto"/>
            <w:left w:val="none" w:sz="0" w:space="0" w:color="auto"/>
            <w:bottom w:val="none" w:sz="0" w:space="0" w:color="auto"/>
            <w:right w:val="none" w:sz="0" w:space="0" w:color="auto"/>
          </w:divBdr>
        </w:div>
        <w:div w:id="759644663">
          <w:marLeft w:val="640"/>
          <w:marRight w:val="0"/>
          <w:marTop w:val="0"/>
          <w:marBottom w:val="0"/>
          <w:divBdr>
            <w:top w:val="none" w:sz="0" w:space="0" w:color="auto"/>
            <w:left w:val="none" w:sz="0" w:space="0" w:color="auto"/>
            <w:bottom w:val="none" w:sz="0" w:space="0" w:color="auto"/>
            <w:right w:val="none" w:sz="0" w:space="0" w:color="auto"/>
          </w:divBdr>
        </w:div>
        <w:div w:id="767427925">
          <w:marLeft w:val="640"/>
          <w:marRight w:val="0"/>
          <w:marTop w:val="0"/>
          <w:marBottom w:val="0"/>
          <w:divBdr>
            <w:top w:val="none" w:sz="0" w:space="0" w:color="auto"/>
            <w:left w:val="none" w:sz="0" w:space="0" w:color="auto"/>
            <w:bottom w:val="none" w:sz="0" w:space="0" w:color="auto"/>
            <w:right w:val="none" w:sz="0" w:space="0" w:color="auto"/>
          </w:divBdr>
        </w:div>
        <w:div w:id="786778567">
          <w:marLeft w:val="640"/>
          <w:marRight w:val="0"/>
          <w:marTop w:val="0"/>
          <w:marBottom w:val="0"/>
          <w:divBdr>
            <w:top w:val="none" w:sz="0" w:space="0" w:color="auto"/>
            <w:left w:val="none" w:sz="0" w:space="0" w:color="auto"/>
            <w:bottom w:val="none" w:sz="0" w:space="0" w:color="auto"/>
            <w:right w:val="none" w:sz="0" w:space="0" w:color="auto"/>
          </w:divBdr>
        </w:div>
        <w:div w:id="794376308">
          <w:marLeft w:val="640"/>
          <w:marRight w:val="0"/>
          <w:marTop w:val="0"/>
          <w:marBottom w:val="0"/>
          <w:divBdr>
            <w:top w:val="none" w:sz="0" w:space="0" w:color="auto"/>
            <w:left w:val="none" w:sz="0" w:space="0" w:color="auto"/>
            <w:bottom w:val="none" w:sz="0" w:space="0" w:color="auto"/>
            <w:right w:val="none" w:sz="0" w:space="0" w:color="auto"/>
          </w:divBdr>
        </w:div>
        <w:div w:id="816915383">
          <w:marLeft w:val="640"/>
          <w:marRight w:val="0"/>
          <w:marTop w:val="0"/>
          <w:marBottom w:val="0"/>
          <w:divBdr>
            <w:top w:val="none" w:sz="0" w:space="0" w:color="auto"/>
            <w:left w:val="none" w:sz="0" w:space="0" w:color="auto"/>
            <w:bottom w:val="none" w:sz="0" w:space="0" w:color="auto"/>
            <w:right w:val="none" w:sz="0" w:space="0" w:color="auto"/>
          </w:divBdr>
        </w:div>
        <w:div w:id="819077907">
          <w:marLeft w:val="640"/>
          <w:marRight w:val="0"/>
          <w:marTop w:val="0"/>
          <w:marBottom w:val="0"/>
          <w:divBdr>
            <w:top w:val="none" w:sz="0" w:space="0" w:color="auto"/>
            <w:left w:val="none" w:sz="0" w:space="0" w:color="auto"/>
            <w:bottom w:val="none" w:sz="0" w:space="0" w:color="auto"/>
            <w:right w:val="none" w:sz="0" w:space="0" w:color="auto"/>
          </w:divBdr>
        </w:div>
        <w:div w:id="825125698">
          <w:marLeft w:val="640"/>
          <w:marRight w:val="0"/>
          <w:marTop w:val="0"/>
          <w:marBottom w:val="0"/>
          <w:divBdr>
            <w:top w:val="none" w:sz="0" w:space="0" w:color="auto"/>
            <w:left w:val="none" w:sz="0" w:space="0" w:color="auto"/>
            <w:bottom w:val="none" w:sz="0" w:space="0" w:color="auto"/>
            <w:right w:val="none" w:sz="0" w:space="0" w:color="auto"/>
          </w:divBdr>
        </w:div>
        <w:div w:id="825433764">
          <w:marLeft w:val="640"/>
          <w:marRight w:val="0"/>
          <w:marTop w:val="0"/>
          <w:marBottom w:val="0"/>
          <w:divBdr>
            <w:top w:val="none" w:sz="0" w:space="0" w:color="auto"/>
            <w:left w:val="none" w:sz="0" w:space="0" w:color="auto"/>
            <w:bottom w:val="none" w:sz="0" w:space="0" w:color="auto"/>
            <w:right w:val="none" w:sz="0" w:space="0" w:color="auto"/>
          </w:divBdr>
        </w:div>
        <w:div w:id="827596911">
          <w:marLeft w:val="640"/>
          <w:marRight w:val="0"/>
          <w:marTop w:val="0"/>
          <w:marBottom w:val="0"/>
          <w:divBdr>
            <w:top w:val="none" w:sz="0" w:space="0" w:color="auto"/>
            <w:left w:val="none" w:sz="0" w:space="0" w:color="auto"/>
            <w:bottom w:val="none" w:sz="0" w:space="0" w:color="auto"/>
            <w:right w:val="none" w:sz="0" w:space="0" w:color="auto"/>
          </w:divBdr>
        </w:div>
        <w:div w:id="827743777">
          <w:marLeft w:val="640"/>
          <w:marRight w:val="0"/>
          <w:marTop w:val="0"/>
          <w:marBottom w:val="0"/>
          <w:divBdr>
            <w:top w:val="none" w:sz="0" w:space="0" w:color="auto"/>
            <w:left w:val="none" w:sz="0" w:space="0" w:color="auto"/>
            <w:bottom w:val="none" w:sz="0" w:space="0" w:color="auto"/>
            <w:right w:val="none" w:sz="0" w:space="0" w:color="auto"/>
          </w:divBdr>
        </w:div>
        <w:div w:id="836115646">
          <w:marLeft w:val="640"/>
          <w:marRight w:val="0"/>
          <w:marTop w:val="0"/>
          <w:marBottom w:val="0"/>
          <w:divBdr>
            <w:top w:val="none" w:sz="0" w:space="0" w:color="auto"/>
            <w:left w:val="none" w:sz="0" w:space="0" w:color="auto"/>
            <w:bottom w:val="none" w:sz="0" w:space="0" w:color="auto"/>
            <w:right w:val="none" w:sz="0" w:space="0" w:color="auto"/>
          </w:divBdr>
        </w:div>
        <w:div w:id="836463364">
          <w:marLeft w:val="640"/>
          <w:marRight w:val="0"/>
          <w:marTop w:val="0"/>
          <w:marBottom w:val="0"/>
          <w:divBdr>
            <w:top w:val="none" w:sz="0" w:space="0" w:color="auto"/>
            <w:left w:val="none" w:sz="0" w:space="0" w:color="auto"/>
            <w:bottom w:val="none" w:sz="0" w:space="0" w:color="auto"/>
            <w:right w:val="none" w:sz="0" w:space="0" w:color="auto"/>
          </w:divBdr>
        </w:div>
        <w:div w:id="848257256">
          <w:marLeft w:val="640"/>
          <w:marRight w:val="0"/>
          <w:marTop w:val="0"/>
          <w:marBottom w:val="0"/>
          <w:divBdr>
            <w:top w:val="none" w:sz="0" w:space="0" w:color="auto"/>
            <w:left w:val="none" w:sz="0" w:space="0" w:color="auto"/>
            <w:bottom w:val="none" w:sz="0" w:space="0" w:color="auto"/>
            <w:right w:val="none" w:sz="0" w:space="0" w:color="auto"/>
          </w:divBdr>
        </w:div>
        <w:div w:id="849291429">
          <w:marLeft w:val="640"/>
          <w:marRight w:val="0"/>
          <w:marTop w:val="0"/>
          <w:marBottom w:val="0"/>
          <w:divBdr>
            <w:top w:val="none" w:sz="0" w:space="0" w:color="auto"/>
            <w:left w:val="none" w:sz="0" w:space="0" w:color="auto"/>
            <w:bottom w:val="none" w:sz="0" w:space="0" w:color="auto"/>
            <w:right w:val="none" w:sz="0" w:space="0" w:color="auto"/>
          </w:divBdr>
        </w:div>
        <w:div w:id="859584666">
          <w:marLeft w:val="640"/>
          <w:marRight w:val="0"/>
          <w:marTop w:val="0"/>
          <w:marBottom w:val="0"/>
          <w:divBdr>
            <w:top w:val="none" w:sz="0" w:space="0" w:color="auto"/>
            <w:left w:val="none" w:sz="0" w:space="0" w:color="auto"/>
            <w:bottom w:val="none" w:sz="0" w:space="0" w:color="auto"/>
            <w:right w:val="none" w:sz="0" w:space="0" w:color="auto"/>
          </w:divBdr>
        </w:div>
        <w:div w:id="876545234">
          <w:marLeft w:val="640"/>
          <w:marRight w:val="0"/>
          <w:marTop w:val="0"/>
          <w:marBottom w:val="0"/>
          <w:divBdr>
            <w:top w:val="none" w:sz="0" w:space="0" w:color="auto"/>
            <w:left w:val="none" w:sz="0" w:space="0" w:color="auto"/>
            <w:bottom w:val="none" w:sz="0" w:space="0" w:color="auto"/>
            <w:right w:val="none" w:sz="0" w:space="0" w:color="auto"/>
          </w:divBdr>
        </w:div>
        <w:div w:id="883709756">
          <w:marLeft w:val="640"/>
          <w:marRight w:val="0"/>
          <w:marTop w:val="0"/>
          <w:marBottom w:val="0"/>
          <w:divBdr>
            <w:top w:val="none" w:sz="0" w:space="0" w:color="auto"/>
            <w:left w:val="none" w:sz="0" w:space="0" w:color="auto"/>
            <w:bottom w:val="none" w:sz="0" w:space="0" w:color="auto"/>
            <w:right w:val="none" w:sz="0" w:space="0" w:color="auto"/>
          </w:divBdr>
        </w:div>
        <w:div w:id="885335900">
          <w:marLeft w:val="640"/>
          <w:marRight w:val="0"/>
          <w:marTop w:val="0"/>
          <w:marBottom w:val="0"/>
          <w:divBdr>
            <w:top w:val="none" w:sz="0" w:space="0" w:color="auto"/>
            <w:left w:val="none" w:sz="0" w:space="0" w:color="auto"/>
            <w:bottom w:val="none" w:sz="0" w:space="0" w:color="auto"/>
            <w:right w:val="none" w:sz="0" w:space="0" w:color="auto"/>
          </w:divBdr>
        </w:div>
        <w:div w:id="896935106">
          <w:marLeft w:val="640"/>
          <w:marRight w:val="0"/>
          <w:marTop w:val="0"/>
          <w:marBottom w:val="0"/>
          <w:divBdr>
            <w:top w:val="none" w:sz="0" w:space="0" w:color="auto"/>
            <w:left w:val="none" w:sz="0" w:space="0" w:color="auto"/>
            <w:bottom w:val="none" w:sz="0" w:space="0" w:color="auto"/>
            <w:right w:val="none" w:sz="0" w:space="0" w:color="auto"/>
          </w:divBdr>
        </w:div>
        <w:div w:id="918518195">
          <w:marLeft w:val="640"/>
          <w:marRight w:val="0"/>
          <w:marTop w:val="0"/>
          <w:marBottom w:val="0"/>
          <w:divBdr>
            <w:top w:val="none" w:sz="0" w:space="0" w:color="auto"/>
            <w:left w:val="none" w:sz="0" w:space="0" w:color="auto"/>
            <w:bottom w:val="none" w:sz="0" w:space="0" w:color="auto"/>
            <w:right w:val="none" w:sz="0" w:space="0" w:color="auto"/>
          </w:divBdr>
        </w:div>
        <w:div w:id="930167413">
          <w:marLeft w:val="640"/>
          <w:marRight w:val="0"/>
          <w:marTop w:val="0"/>
          <w:marBottom w:val="0"/>
          <w:divBdr>
            <w:top w:val="none" w:sz="0" w:space="0" w:color="auto"/>
            <w:left w:val="none" w:sz="0" w:space="0" w:color="auto"/>
            <w:bottom w:val="none" w:sz="0" w:space="0" w:color="auto"/>
            <w:right w:val="none" w:sz="0" w:space="0" w:color="auto"/>
          </w:divBdr>
        </w:div>
        <w:div w:id="967272499">
          <w:marLeft w:val="640"/>
          <w:marRight w:val="0"/>
          <w:marTop w:val="0"/>
          <w:marBottom w:val="0"/>
          <w:divBdr>
            <w:top w:val="none" w:sz="0" w:space="0" w:color="auto"/>
            <w:left w:val="none" w:sz="0" w:space="0" w:color="auto"/>
            <w:bottom w:val="none" w:sz="0" w:space="0" w:color="auto"/>
            <w:right w:val="none" w:sz="0" w:space="0" w:color="auto"/>
          </w:divBdr>
        </w:div>
        <w:div w:id="967978799">
          <w:marLeft w:val="640"/>
          <w:marRight w:val="0"/>
          <w:marTop w:val="0"/>
          <w:marBottom w:val="0"/>
          <w:divBdr>
            <w:top w:val="none" w:sz="0" w:space="0" w:color="auto"/>
            <w:left w:val="none" w:sz="0" w:space="0" w:color="auto"/>
            <w:bottom w:val="none" w:sz="0" w:space="0" w:color="auto"/>
            <w:right w:val="none" w:sz="0" w:space="0" w:color="auto"/>
          </w:divBdr>
        </w:div>
        <w:div w:id="997076695">
          <w:marLeft w:val="640"/>
          <w:marRight w:val="0"/>
          <w:marTop w:val="0"/>
          <w:marBottom w:val="0"/>
          <w:divBdr>
            <w:top w:val="none" w:sz="0" w:space="0" w:color="auto"/>
            <w:left w:val="none" w:sz="0" w:space="0" w:color="auto"/>
            <w:bottom w:val="none" w:sz="0" w:space="0" w:color="auto"/>
            <w:right w:val="none" w:sz="0" w:space="0" w:color="auto"/>
          </w:divBdr>
        </w:div>
        <w:div w:id="1018002954">
          <w:marLeft w:val="640"/>
          <w:marRight w:val="0"/>
          <w:marTop w:val="0"/>
          <w:marBottom w:val="0"/>
          <w:divBdr>
            <w:top w:val="none" w:sz="0" w:space="0" w:color="auto"/>
            <w:left w:val="none" w:sz="0" w:space="0" w:color="auto"/>
            <w:bottom w:val="none" w:sz="0" w:space="0" w:color="auto"/>
            <w:right w:val="none" w:sz="0" w:space="0" w:color="auto"/>
          </w:divBdr>
        </w:div>
        <w:div w:id="1019505019">
          <w:marLeft w:val="640"/>
          <w:marRight w:val="0"/>
          <w:marTop w:val="0"/>
          <w:marBottom w:val="0"/>
          <w:divBdr>
            <w:top w:val="none" w:sz="0" w:space="0" w:color="auto"/>
            <w:left w:val="none" w:sz="0" w:space="0" w:color="auto"/>
            <w:bottom w:val="none" w:sz="0" w:space="0" w:color="auto"/>
            <w:right w:val="none" w:sz="0" w:space="0" w:color="auto"/>
          </w:divBdr>
        </w:div>
        <w:div w:id="1025863407">
          <w:marLeft w:val="640"/>
          <w:marRight w:val="0"/>
          <w:marTop w:val="0"/>
          <w:marBottom w:val="0"/>
          <w:divBdr>
            <w:top w:val="none" w:sz="0" w:space="0" w:color="auto"/>
            <w:left w:val="none" w:sz="0" w:space="0" w:color="auto"/>
            <w:bottom w:val="none" w:sz="0" w:space="0" w:color="auto"/>
            <w:right w:val="none" w:sz="0" w:space="0" w:color="auto"/>
          </w:divBdr>
        </w:div>
        <w:div w:id="1041326366">
          <w:marLeft w:val="640"/>
          <w:marRight w:val="0"/>
          <w:marTop w:val="0"/>
          <w:marBottom w:val="0"/>
          <w:divBdr>
            <w:top w:val="none" w:sz="0" w:space="0" w:color="auto"/>
            <w:left w:val="none" w:sz="0" w:space="0" w:color="auto"/>
            <w:bottom w:val="none" w:sz="0" w:space="0" w:color="auto"/>
            <w:right w:val="none" w:sz="0" w:space="0" w:color="auto"/>
          </w:divBdr>
        </w:div>
        <w:div w:id="1053768254">
          <w:marLeft w:val="640"/>
          <w:marRight w:val="0"/>
          <w:marTop w:val="0"/>
          <w:marBottom w:val="0"/>
          <w:divBdr>
            <w:top w:val="none" w:sz="0" w:space="0" w:color="auto"/>
            <w:left w:val="none" w:sz="0" w:space="0" w:color="auto"/>
            <w:bottom w:val="none" w:sz="0" w:space="0" w:color="auto"/>
            <w:right w:val="none" w:sz="0" w:space="0" w:color="auto"/>
          </w:divBdr>
        </w:div>
        <w:div w:id="1058016451">
          <w:marLeft w:val="640"/>
          <w:marRight w:val="0"/>
          <w:marTop w:val="0"/>
          <w:marBottom w:val="0"/>
          <w:divBdr>
            <w:top w:val="none" w:sz="0" w:space="0" w:color="auto"/>
            <w:left w:val="none" w:sz="0" w:space="0" w:color="auto"/>
            <w:bottom w:val="none" w:sz="0" w:space="0" w:color="auto"/>
            <w:right w:val="none" w:sz="0" w:space="0" w:color="auto"/>
          </w:divBdr>
        </w:div>
        <w:div w:id="1065839317">
          <w:marLeft w:val="640"/>
          <w:marRight w:val="0"/>
          <w:marTop w:val="0"/>
          <w:marBottom w:val="0"/>
          <w:divBdr>
            <w:top w:val="none" w:sz="0" w:space="0" w:color="auto"/>
            <w:left w:val="none" w:sz="0" w:space="0" w:color="auto"/>
            <w:bottom w:val="none" w:sz="0" w:space="0" w:color="auto"/>
            <w:right w:val="none" w:sz="0" w:space="0" w:color="auto"/>
          </w:divBdr>
        </w:div>
        <w:div w:id="1074015198">
          <w:marLeft w:val="640"/>
          <w:marRight w:val="0"/>
          <w:marTop w:val="0"/>
          <w:marBottom w:val="0"/>
          <w:divBdr>
            <w:top w:val="none" w:sz="0" w:space="0" w:color="auto"/>
            <w:left w:val="none" w:sz="0" w:space="0" w:color="auto"/>
            <w:bottom w:val="none" w:sz="0" w:space="0" w:color="auto"/>
            <w:right w:val="none" w:sz="0" w:space="0" w:color="auto"/>
          </w:divBdr>
        </w:div>
        <w:div w:id="1083717309">
          <w:marLeft w:val="640"/>
          <w:marRight w:val="0"/>
          <w:marTop w:val="0"/>
          <w:marBottom w:val="0"/>
          <w:divBdr>
            <w:top w:val="none" w:sz="0" w:space="0" w:color="auto"/>
            <w:left w:val="none" w:sz="0" w:space="0" w:color="auto"/>
            <w:bottom w:val="none" w:sz="0" w:space="0" w:color="auto"/>
            <w:right w:val="none" w:sz="0" w:space="0" w:color="auto"/>
          </w:divBdr>
        </w:div>
        <w:div w:id="1085079724">
          <w:marLeft w:val="640"/>
          <w:marRight w:val="0"/>
          <w:marTop w:val="0"/>
          <w:marBottom w:val="0"/>
          <w:divBdr>
            <w:top w:val="none" w:sz="0" w:space="0" w:color="auto"/>
            <w:left w:val="none" w:sz="0" w:space="0" w:color="auto"/>
            <w:bottom w:val="none" w:sz="0" w:space="0" w:color="auto"/>
            <w:right w:val="none" w:sz="0" w:space="0" w:color="auto"/>
          </w:divBdr>
        </w:div>
        <w:div w:id="1095636676">
          <w:marLeft w:val="640"/>
          <w:marRight w:val="0"/>
          <w:marTop w:val="0"/>
          <w:marBottom w:val="0"/>
          <w:divBdr>
            <w:top w:val="none" w:sz="0" w:space="0" w:color="auto"/>
            <w:left w:val="none" w:sz="0" w:space="0" w:color="auto"/>
            <w:bottom w:val="none" w:sz="0" w:space="0" w:color="auto"/>
            <w:right w:val="none" w:sz="0" w:space="0" w:color="auto"/>
          </w:divBdr>
        </w:div>
        <w:div w:id="1101536090">
          <w:marLeft w:val="640"/>
          <w:marRight w:val="0"/>
          <w:marTop w:val="0"/>
          <w:marBottom w:val="0"/>
          <w:divBdr>
            <w:top w:val="none" w:sz="0" w:space="0" w:color="auto"/>
            <w:left w:val="none" w:sz="0" w:space="0" w:color="auto"/>
            <w:bottom w:val="none" w:sz="0" w:space="0" w:color="auto"/>
            <w:right w:val="none" w:sz="0" w:space="0" w:color="auto"/>
          </w:divBdr>
        </w:div>
        <w:div w:id="1107509314">
          <w:marLeft w:val="640"/>
          <w:marRight w:val="0"/>
          <w:marTop w:val="0"/>
          <w:marBottom w:val="0"/>
          <w:divBdr>
            <w:top w:val="none" w:sz="0" w:space="0" w:color="auto"/>
            <w:left w:val="none" w:sz="0" w:space="0" w:color="auto"/>
            <w:bottom w:val="none" w:sz="0" w:space="0" w:color="auto"/>
            <w:right w:val="none" w:sz="0" w:space="0" w:color="auto"/>
          </w:divBdr>
        </w:div>
        <w:div w:id="1115517429">
          <w:marLeft w:val="640"/>
          <w:marRight w:val="0"/>
          <w:marTop w:val="0"/>
          <w:marBottom w:val="0"/>
          <w:divBdr>
            <w:top w:val="none" w:sz="0" w:space="0" w:color="auto"/>
            <w:left w:val="none" w:sz="0" w:space="0" w:color="auto"/>
            <w:bottom w:val="none" w:sz="0" w:space="0" w:color="auto"/>
            <w:right w:val="none" w:sz="0" w:space="0" w:color="auto"/>
          </w:divBdr>
        </w:div>
        <w:div w:id="1125000241">
          <w:marLeft w:val="640"/>
          <w:marRight w:val="0"/>
          <w:marTop w:val="0"/>
          <w:marBottom w:val="0"/>
          <w:divBdr>
            <w:top w:val="none" w:sz="0" w:space="0" w:color="auto"/>
            <w:left w:val="none" w:sz="0" w:space="0" w:color="auto"/>
            <w:bottom w:val="none" w:sz="0" w:space="0" w:color="auto"/>
            <w:right w:val="none" w:sz="0" w:space="0" w:color="auto"/>
          </w:divBdr>
        </w:div>
        <w:div w:id="1139610158">
          <w:marLeft w:val="640"/>
          <w:marRight w:val="0"/>
          <w:marTop w:val="0"/>
          <w:marBottom w:val="0"/>
          <w:divBdr>
            <w:top w:val="none" w:sz="0" w:space="0" w:color="auto"/>
            <w:left w:val="none" w:sz="0" w:space="0" w:color="auto"/>
            <w:bottom w:val="none" w:sz="0" w:space="0" w:color="auto"/>
            <w:right w:val="none" w:sz="0" w:space="0" w:color="auto"/>
          </w:divBdr>
        </w:div>
        <w:div w:id="1141658241">
          <w:marLeft w:val="640"/>
          <w:marRight w:val="0"/>
          <w:marTop w:val="0"/>
          <w:marBottom w:val="0"/>
          <w:divBdr>
            <w:top w:val="none" w:sz="0" w:space="0" w:color="auto"/>
            <w:left w:val="none" w:sz="0" w:space="0" w:color="auto"/>
            <w:bottom w:val="none" w:sz="0" w:space="0" w:color="auto"/>
            <w:right w:val="none" w:sz="0" w:space="0" w:color="auto"/>
          </w:divBdr>
        </w:div>
        <w:div w:id="1149324608">
          <w:marLeft w:val="640"/>
          <w:marRight w:val="0"/>
          <w:marTop w:val="0"/>
          <w:marBottom w:val="0"/>
          <w:divBdr>
            <w:top w:val="none" w:sz="0" w:space="0" w:color="auto"/>
            <w:left w:val="none" w:sz="0" w:space="0" w:color="auto"/>
            <w:bottom w:val="none" w:sz="0" w:space="0" w:color="auto"/>
            <w:right w:val="none" w:sz="0" w:space="0" w:color="auto"/>
          </w:divBdr>
        </w:div>
        <w:div w:id="1161510511">
          <w:marLeft w:val="640"/>
          <w:marRight w:val="0"/>
          <w:marTop w:val="0"/>
          <w:marBottom w:val="0"/>
          <w:divBdr>
            <w:top w:val="none" w:sz="0" w:space="0" w:color="auto"/>
            <w:left w:val="none" w:sz="0" w:space="0" w:color="auto"/>
            <w:bottom w:val="none" w:sz="0" w:space="0" w:color="auto"/>
            <w:right w:val="none" w:sz="0" w:space="0" w:color="auto"/>
          </w:divBdr>
        </w:div>
        <w:div w:id="1162896066">
          <w:marLeft w:val="640"/>
          <w:marRight w:val="0"/>
          <w:marTop w:val="0"/>
          <w:marBottom w:val="0"/>
          <w:divBdr>
            <w:top w:val="none" w:sz="0" w:space="0" w:color="auto"/>
            <w:left w:val="none" w:sz="0" w:space="0" w:color="auto"/>
            <w:bottom w:val="none" w:sz="0" w:space="0" w:color="auto"/>
            <w:right w:val="none" w:sz="0" w:space="0" w:color="auto"/>
          </w:divBdr>
        </w:div>
        <w:div w:id="1166095641">
          <w:marLeft w:val="640"/>
          <w:marRight w:val="0"/>
          <w:marTop w:val="0"/>
          <w:marBottom w:val="0"/>
          <w:divBdr>
            <w:top w:val="none" w:sz="0" w:space="0" w:color="auto"/>
            <w:left w:val="none" w:sz="0" w:space="0" w:color="auto"/>
            <w:bottom w:val="none" w:sz="0" w:space="0" w:color="auto"/>
            <w:right w:val="none" w:sz="0" w:space="0" w:color="auto"/>
          </w:divBdr>
        </w:div>
        <w:div w:id="1181318196">
          <w:marLeft w:val="640"/>
          <w:marRight w:val="0"/>
          <w:marTop w:val="0"/>
          <w:marBottom w:val="0"/>
          <w:divBdr>
            <w:top w:val="none" w:sz="0" w:space="0" w:color="auto"/>
            <w:left w:val="none" w:sz="0" w:space="0" w:color="auto"/>
            <w:bottom w:val="none" w:sz="0" w:space="0" w:color="auto"/>
            <w:right w:val="none" w:sz="0" w:space="0" w:color="auto"/>
          </w:divBdr>
        </w:div>
        <w:div w:id="1231692751">
          <w:marLeft w:val="640"/>
          <w:marRight w:val="0"/>
          <w:marTop w:val="0"/>
          <w:marBottom w:val="0"/>
          <w:divBdr>
            <w:top w:val="none" w:sz="0" w:space="0" w:color="auto"/>
            <w:left w:val="none" w:sz="0" w:space="0" w:color="auto"/>
            <w:bottom w:val="none" w:sz="0" w:space="0" w:color="auto"/>
            <w:right w:val="none" w:sz="0" w:space="0" w:color="auto"/>
          </w:divBdr>
        </w:div>
        <w:div w:id="1240288655">
          <w:marLeft w:val="640"/>
          <w:marRight w:val="0"/>
          <w:marTop w:val="0"/>
          <w:marBottom w:val="0"/>
          <w:divBdr>
            <w:top w:val="none" w:sz="0" w:space="0" w:color="auto"/>
            <w:left w:val="none" w:sz="0" w:space="0" w:color="auto"/>
            <w:bottom w:val="none" w:sz="0" w:space="0" w:color="auto"/>
            <w:right w:val="none" w:sz="0" w:space="0" w:color="auto"/>
          </w:divBdr>
        </w:div>
        <w:div w:id="1240408666">
          <w:marLeft w:val="640"/>
          <w:marRight w:val="0"/>
          <w:marTop w:val="0"/>
          <w:marBottom w:val="0"/>
          <w:divBdr>
            <w:top w:val="none" w:sz="0" w:space="0" w:color="auto"/>
            <w:left w:val="none" w:sz="0" w:space="0" w:color="auto"/>
            <w:bottom w:val="none" w:sz="0" w:space="0" w:color="auto"/>
            <w:right w:val="none" w:sz="0" w:space="0" w:color="auto"/>
          </w:divBdr>
        </w:div>
        <w:div w:id="1242183638">
          <w:marLeft w:val="640"/>
          <w:marRight w:val="0"/>
          <w:marTop w:val="0"/>
          <w:marBottom w:val="0"/>
          <w:divBdr>
            <w:top w:val="none" w:sz="0" w:space="0" w:color="auto"/>
            <w:left w:val="none" w:sz="0" w:space="0" w:color="auto"/>
            <w:bottom w:val="none" w:sz="0" w:space="0" w:color="auto"/>
            <w:right w:val="none" w:sz="0" w:space="0" w:color="auto"/>
          </w:divBdr>
        </w:div>
        <w:div w:id="1251352156">
          <w:marLeft w:val="640"/>
          <w:marRight w:val="0"/>
          <w:marTop w:val="0"/>
          <w:marBottom w:val="0"/>
          <w:divBdr>
            <w:top w:val="none" w:sz="0" w:space="0" w:color="auto"/>
            <w:left w:val="none" w:sz="0" w:space="0" w:color="auto"/>
            <w:bottom w:val="none" w:sz="0" w:space="0" w:color="auto"/>
            <w:right w:val="none" w:sz="0" w:space="0" w:color="auto"/>
          </w:divBdr>
        </w:div>
        <w:div w:id="1251623788">
          <w:marLeft w:val="640"/>
          <w:marRight w:val="0"/>
          <w:marTop w:val="0"/>
          <w:marBottom w:val="0"/>
          <w:divBdr>
            <w:top w:val="none" w:sz="0" w:space="0" w:color="auto"/>
            <w:left w:val="none" w:sz="0" w:space="0" w:color="auto"/>
            <w:bottom w:val="none" w:sz="0" w:space="0" w:color="auto"/>
            <w:right w:val="none" w:sz="0" w:space="0" w:color="auto"/>
          </w:divBdr>
        </w:div>
        <w:div w:id="1252351612">
          <w:marLeft w:val="640"/>
          <w:marRight w:val="0"/>
          <w:marTop w:val="0"/>
          <w:marBottom w:val="0"/>
          <w:divBdr>
            <w:top w:val="none" w:sz="0" w:space="0" w:color="auto"/>
            <w:left w:val="none" w:sz="0" w:space="0" w:color="auto"/>
            <w:bottom w:val="none" w:sz="0" w:space="0" w:color="auto"/>
            <w:right w:val="none" w:sz="0" w:space="0" w:color="auto"/>
          </w:divBdr>
        </w:div>
        <w:div w:id="1260791617">
          <w:marLeft w:val="640"/>
          <w:marRight w:val="0"/>
          <w:marTop w:val="0"/>
          <w:marBottom w:val="0"/>
          <w:divBdr>
            <w:top w:val="none" w:sz="0" w:space="0" w:color="auto"/>
            <w:left w:val="none" w:sz="0" w:space="0" w:color="auto"/>
            <w:bottom w:val="none" w:sz="0" w:space="0" w:color="auto"/>
            <w:right w:val="none" w:sz="0" w:space="0" w:color="auto"/>
          </w:divBdr>
        </w:div>
        <w:div w:id="1263536820">
          <w:marLeft w:val="640"/>
          <w:marRight w:val="0"/>
          <w:marTop w:val="0"/>
          <w:marBottom w:val="0"/>
          <w:divBdr>
            <w:top w:val="none" w:sz="0" w:space="0" w:color="auto"/>
            <w:left w:val="none" w:sz="0" w:space="0" w:color="auto"/>
            <w:bottom w:val="none" w:sz="0" w:space="0" w:color="auto"/>
            <w:right w:val="none" w:sz="0" w:space="0" w:color="auto"/>
          </w:divBdr>
        </w:div>
        <w:div w:id="1310205696">
          <w:marLeft w:val="640"/>
          <w:marRight w:val="0"/>
          <w:marTop w:val="0"/>
          <w:marBottom w:val="0"/>
          <w:divBdr>
            <w:top w:val="none" w:sz="0" w:space="0" w:color="auto"/>
            <w:left w:val="none" w:sz="0" w:space="0" w:color="auto"/>
            <w:bottom w:val="none" w:sz="0" w:space="0" w:color="auto"/>
            <w:right w:val="none" w:sz="0" w:space="0" w:color="auto"/>
          </w:divBdr>
        </w:div>
        <w:div w:id="1316841821">
          <w:marLeft w:val="640"/>
          <w:marRight w:val="0"/>
          <w:marTop w:val="0"/>
          <w:marBottom w:val="0"/>
          <w:divBdr>
            <w:top w:val="none" w:sz="0" w:space="0" w:color="auto"/>
            <w:left w:val="none" w:sz="0" w:space="0" w:color="auto"/>
            <w:bottom w:val="none" w:sz="0" w:space="0" w:color="auto"/>
            <w:right w:val="none" w:sz="0" w:space="0" w:color="auto"/>
          </w:divBdr>
        </w:div>
        <w:div w:id="1321884924">
          <w:marLeft w:val="640"/>
          <w:marRight w:val="0"/>
          <w:marTop w:val="0"/>
          <w:marBottom w:val="0"/>
          <w:divBdr>
            <w:top w:val="none" w:sz="0" w:space="0" w:color="auto"/>
            <w:left w:val="none" w:sz="0" w:space="0" w:color="auto"/>
            <w:bottom w:val="none" w:sz="0" w:space="0" w:color="auto"/>
            <w:right w:val="none" w:sz="0" w:space="0" w:color="auto"/>
          </w:divBdr>
        </w:div>
        <w:div w:id="1338267741">
          <w:marLeft w:val="640"/>
          <w:marRight w:val="0"/>
          <w:marTop w:val="0"/>
          <w:marBottom w:val="0"/>
          <w:divBdr>
            <w:top w:val="none" w:sz="0" w:space="0" w:color="auto"/>
            <w:left w:val="none" w:sz="0" w:space="0" w:color="auto"/>
            <w:bottom w:val="none" w:sz="0" w:space="0" w:color="auto"/>
            <w:right w:val="none" w:sz="0" w:space="0" w:color="auto"/>
          </w:divBdr>
        </w:div>
        <w:div w:id="1343361983">
          <w:marLeft w:val="640"/>
          <w:marRight w:val="0"/>
          <w:marTop w:val="0"/>
          <w:marBottom w:val="0"/>
          <w:divBdr>
            <w:top w:val="none" w:sz="0" w:space="0" w:color="auto"/>
            <w:left w:val="none" w:sz="0" w:space="0" w:color="auto"/>
            <w:bottom w:val="none" w:sz="0" w:space="0" w:color="auto"/>
            <w:right w:val="none" w:sz="0" w:space="0" w:color="auto"/>
          </w:divBdr>
        </w:div>
        <w:div w:id="1368991879">
          <w:marLeft w:val="640"/>
          <w:marRight w:val="0"/>
          <w:marTop w:val="0"/>
          <w:marBottom w:val="0"/>
          <w:divBdr>
            <w:top w:val="none" w:sz="0" w:space="0" w:color="auto"/>
            <w:left w:val="none" w:sz="0" w:space="0" w:color="auto"/>
            <w:bottom w:val="none" w:sz="0" w:space="0" w:color="auto"/>
            <w:right w:val="none" w:sz="0" w:space="0" w:color="auto"/>
          </w:divBdr>
        </w:div>
        <w:div w:id="1378436078">
          <w:marLeft w:val="640"/>
          <w:marRight w:val="0"/>
          <w:marTop w:val="0"/>
          <w:marBottom w:val="0"/>
          <w:divBdr>
            <w:top w:val="none" w:sz="0" w:space="0" w:color="auto"/>
            <w:left w:val="none" w:sz="0" w:space="0" w:color="auto"/>
            <w:bottom w:val="none" w:sz="0" w:space="0" w:color="auto"/>
            <w:right w:val="none" w:sz="0" w:space="0" w:color="auto"/>
          </w:divBdr>
        </w:div>
        <w:div w:id="1380133749">
          <w:marLeft w:val="640"/>
          <w:marRight w:val="0"/>
          <w:marTop w:val="0"/>
          <w:marBottom w:val="0"/>
          <w:divBdr>
            <w:top w:val="none" w:sz="0" w:space="0" w:color="auto"/>
            <w:left w:val="none" w:sz="0" w:space="0" w:color="auto"/>
            <w:bottom w:val="none" w:sz="0" w:space="0" w:color="auto"/>
            <w:right w:val="none" w:sz="0" w:space="0" w:color="auto"/>
          </w:divBdr>
        </w:div>
        <w:div w:id="1405487756">
          <w:marLeft w:val="640"/>
          <w:marRight w:val="0"/>
          <w:marTop w:val="0"/>
          <w:marBottom w:val="0"/>
          <w:divBdr>
            <w:top w:val="none" w:sz="0" w:space="0" w:color="auto"/>
            <w:left w:val="none" w:sz="0" w:space="0" w:color="auto"/>
            <w:bottom w:val="none" w:sz="0" w:space="0" w:color="auto"/>
            <w:right w:val="none" w:sz="0" w:space="0" w:color="auto"/>
          </w:divBdr>
        </w:div>
        <w:div w:id="1444955540">
          <w:marLeft w:val="640"/>
          <w:marRight w:val="0"/>
          <w:marTop w:val="0"/>
          <w:marBottom w:val="0"/>
          <w:divBdr>
            <w:top w:val="none" w:sz="0" w:space="0" w:color="auto"/>
            <w:left w:val="none" w:sz="0" w:space="0" w:color="auto"/>
            <w:bottom w:val="none" w:sz="0" w:space="0" w:color="auto"/>
            <w:right w:val="none" w:sz="0" w:space="0" w:color="auto"/>
          </w:divBdr>
        </w:div>
        <w:div w:id="1467704151">
          <w:marLeft w:val="640"/>
          <w:marRight w:val="0"/>
          <w:marTop w:val="0"/>
          <w:marBottom w:val="0"/>
          <w:divBdr>
            <w:top w:val="none" w:sz="0" w:space="0" w:color="auto"/>
            <w:left w:val="none" w:sz="0" w:space="0" w:color="auto"/>
            <w:bottom w:val="none" w:sz="0" w:space="0" w:color="auto"/>
            <w:right w:val="none" w:sz="0" w:space="0" w:color="auto"/>
          </w:divBdr>
        </w:div>
        <w:div w:id="1474909802">
          <w:marLeft w:val="640"/>
          <w:marRight w:val="0"/>
          <w:marTop w:val="0"/>
          <w:marBottom w:val="0"/>
          <w:divBdr>
            <w:top w:val="none" w:sz="0" w:space="0" w:color="auto"/>
            <w:left w:val="none" w:sz="0" w:space="0" w:color="auto"/>
            <w:bottom w:val="none" w:sz="0" w:space="0" w:color="auto"/>
            <w:right w:val="none" w:sz="0" w:space="0" w:color="auto"/>
          </w:divBdr>
        </w:div>
        <w:div w:id="1482192131">
          <w:marLeft w:val="640"/>
          <w:marRight w:val="0"/>
          <w:marTop w:val="0"/>
          <w:marBottom w:val="0"/>
          <w:divBdr>
            <w:top w:val="none" w:sz="0" w:space="0" w:color="auto"/>
            <w:left w:val="none" w:sz="0" w:space="0" w:color="auto"/>
            <w:bottom w:val="none" w:sz="0" w:space="0" w:color="auto"/>
            <w:right w:val="none" w:sz="0" w:space="0" w:color="auto"/>
          </w:divBdr>
        </w:div>
        <w:div w:id="1508250509">
          <w:marLeft w:val="640"/>
          <w:marRight w:val="0"/>
          <w:marTop w:val="0"/>
          <w:marBottom w:val="0"/>
          <w:divBdr>
            <w:top w:val="none" w:sz="0" w:space="0" w:color="auto"/>
            <w:left w:val="none" w:sz="0" w:space="0" w:color="auto"/>
            <w:bottom w:val="none" w:sz="0" w:space="0" w:color="auto"/>
            <w:right w:val="none" w:sz="0" w:space="0" w:color="auto"/>
          </w:divBdr>
        </w:div>
        <w:div w:id="1511598972">
          <w:marLeft w:val="640"/>
          <w:marRight w:val="0"/>
          <w:marTop w:val="0"/>
          <w:marBottom w:val="0"/>
          <w:divBdr>
            <w:top w:val="none" w:sz="0" w:space="0" w:color="auto"/>
            <w:left w:val="none" w:sz="0" w:space="0" w:color="auto"/>
            <w:bottom w:val="none" w:sz="0" w:space="0" w:color="auto"/>
            <w:right w:val="none" w:sz="0" w:space="0" w:color="auto"/>
          </w:divBdr>
        </w:div>
        <w:div w:id="1518150744">
          <w:marLeft w:val="640"/>
          <w:marRight w:val="0"/>
          <w:marTop w:val="0"/>
          <w:marBottom w:val="0"/>
          <w:divBdr>
            <w:top w:val="none" w:sz="0" w:space="0" w:color="auto"/>
            <w:left w:val="none" w:sz="0" w:space="0" w:color="auto"/>
            <w:bottom w:val="none" w:sz="0" w:space="0" w:color="auto"/>
            <w:right w:val="none" w:sz="0" w:space="0" w:color="auto"/>
          </w:divBdr>
        </w:div>
        <w:div w:id="1518226411">
          <w:marLeft w:val="640"/>
          <w:marRight w:val="0"/>
          <w:marTop w:val="0"/>
          <w:marBottom w:val="0"/>
          <w:divBdr>
            <w:top w:val="none" w:sz="0" w:space="0" w:color="auto"/>
            <w:left w:val="none" w:sz="0" w:space="0" w:color="auto"/>
            <w:bottom w:val="none" w:sz="0" w:space="0" w:color="auto"/>
            <w:right w:val="none" w:sz="0" w:space="0" w:color="auto"/>
          </w:divBdr>
        </w:div>
        <w:div w:id="1519126680">
          <w:marLeft w:val="640"/>
          <w:marRight w:val="0"/>
          <w:marTop w:val="0"/>
          <w:marBottom w:val="0"/>
          <w:divBdr>
            <w:top w:val="none" w:sz="0" w:space="0" w:color="auto"/>
            <w:left w:val="none" w:sz="0" w:space="0" w:color="auto"/>
            <w:bottom w:val="none" w:sz="0" w:space="0" w:color="auto"/>
            <w:right w:val="none" w:sz="0" w:space="0" w:color="auto"/>
          </w:divBdr>
        </w:div>
        <w:div w:id="1519655760">
          <w:marLeft w:val="640"/>
          <w:marRight w:val="0"/>
          <w:marTop w:val="0"/>
          <w:marBottom w:val="0"/>
          <w:divBdr>
            <w:top w:val="none" w:sz="0" w:space="0" w:color="auto"/>
            <w:left w:val="none" w:sz="0" w:space="0" w:color="auto"/>
            <w:bottom w:val="none" w:sz="0" w:space="0" w:color="auto"/>
            <w:right w:val="none" w:sz="0" w:space="0" w:color="auto"/>
          </w:divBdr>
        </w:div>
        <w:div w:id="1519731234">
          <w:marLeft w:val="640"/>
          <w:marRight w:val="0"/>
          <w:marTop w:val="0"/>
          <w:marBottom w:val="0"/>
          <w:divBdr>
            <w:top w:val="none" w:sz="0" w:space="0" w:color="auto"/>
            <w:left w:val="none" w:sz="0" w:space="0" w:color="auto"/>
            <w:bottom w:val="none" w:sz="0" w:space="0" w:color="auto"/>
            <w:right w:val="none" w:sz="0" w:space="0" w:color="auto"/>
          </w:divBdr>
        </w:div>
        <w:div w:id="1523786246">
          <w:marLeft w:val="640"/>
          <w:marRight w:val="0"/>
          <w:marTop w:val="0"/>
          <w:marBottom w:val="0"/>
          <w:divBdr>
            <w:top w:val="none" w:sz="0" w:space="0" w:color="auto"/>
            <w:left w:val="none" w:sz="0" w:space="0" w:color="auto"/>
            <w:bottom w:val="none" w:sz="0" w:space="0" w:color="auto"/>
            <w:right w:val="none" w:sz="0" w:space="0" w:color="auto"/>
          </w:divBdr>
        </w:div>
        <w:div w:id="1537084073">
          <w:marLeft w:val="640"/>
          <w:marRight w:val="0"/>
          <w:marTop w:val="0"/>
          <w:marBottom w:val="0"/>
          <w:divBdr>
            <w:top w:val="none" w:sz="0" w:space="0" w:color="auto"/>
            <w:left w:val="none" w:sz="0" w:space="0" w:color="auto"/>
            <w:bottom w:val="none" w:sz="0" w:space="0" w:color="auto"/>
            <w:right w:val="none" w:sz="0" w:space="0" w:color="auto"/>
          </w:divBdr>
        </w:div>
        <w:div w:id="1546258038">
          <w:marLeft w:val="640"/>
          <w:marRight w:val="0"/>
          <w:marTop w:val="0"/>
          <w:marBottom w:val="0"/>
          <w:divBdr>
            <w:top w:val="none" w:sz="0" w:space="0" w:color="auto"/>
            <w:left w:val="none" w:sz="0" w:space="0" w:color="auto"/>
            <w:bottom w:val="none" w:sz="0" w:space="0" w:color="auto"/>
            <w:right w:val="none" w:sz="0" w:space="0" w:color="auto"/>
          </w:divBdr>
        </w:div>
        <w:div w:id="1552618521">
          <w:marLeft w:val="640"/>
          <w:marRight w:val="0"/>
          <w:marTop w:val="0"/>
          <w:marBottom w:val="0"/>
          <w:divBdr>
            <w:top w:val="none" w:sz="0" w:space="0" w:color="auto"/>
            <w:left w:val="none" w:sz="0" w:space="0" w:color="auto"/>
            <w:bottom w:val="none" w:sz="0" w:space="0" w:color="auto"/>
            <w:right w:val="none" w:sz="0" w:space="0" w:color="auto"/>
          </w:divBdr>
        </w:div>
        <w:div w:id="1552690652">
          <w:marLeft w:val="640"/>
          <w:marRight w:val="0"/>
          <w:marTop w:val="0"/>
          <w:marBottom w:val="0"/>
          <w:divBdr>
            <w:top w:val="none" w:sz="0" w:space="0" w:color="auto"/>
            <w:left w:val="none" w:sz="0" w:space="0" w:color="auto"/>
            <w:bottom w:val="none" w:sz="0" w:space="0" w:color="auto"/>
            <w:right w:val="none" w:sz="0" w:space="0" w:color="auto"/>
          </w:divBdr>
        </w:div>
        <w:div w:id="1567380116">
          <w:marLeft w:val="640"/>
          <w:marRight w:val="0"/>
          <w:marTop w:val="0"/>
          <w:marBottom w:val="0"/>
          <w:divBdr>
            <w:top w:val="none" w:sz="0" w:space="0" w:color="auto"/>
            <w:left w:val="none" w:sz="0" w:space="0" w:color="auto"/>
            <w:bottom w:val="none" w:sz="0" w:space="0" w:color="auto"/>
            <w:right w:val="none" w:sz="0" w:space="0" w:color="auto"/>
          </w:divBdr>
        </w:div>
        <w:div w:id="1567767053">
          <w:marLeft w:val="640"/>
          <w:marRight w:val="0"/>
          <w:marTop w:val="0"/>
          <w:marBottom w:val="0"/>
          <w:divBdr>
            <w:top w:val="none" w:sz="0" w:space="0" w:color="auto"/>
            <w:left w:val="none" w:sz="0" w:space="0" w:color="auto"/>
            <w:bottom w:val="none" w:sz="0" w:space="0" w:color="auto"/>
            <w:right w:val="none" w:sz="0" w:space="0" w:color="auto"/>
          </w:divBdr>
        </w:div>
        <w:div w:id="1568568826">
          <w:marLeft w:val="640"/>
          <w:marRight w:val="0"/>
          <w:marTop w:val="0"/>
          <w:marBottom w:val="0"/>
          <w:divBdr>
            <w:top w:val="none" w:sz="0" w:space="0" w:color="auto"/>
            <w:left w:val="none" w:sz="0" w:space="0" w:color="auto"/>
            <w:bottom w:val="none" w:sz="0" w:space="0" w:color="auto"/>
            <w:right w:val="none" w:sz="0" w:space="0" w:color="auto"/>
          </w:divBdr>
        </w:div>
        <w:div w:id="1574193585">
          <w:marLeft w:val="640"/>
          <w:marRight w:val="0"/>
          <w:marTop w:val="0"/>
          <w:marBottom w:val="0"/>
          <w:divBdr>
            <w:top w:val="none" w:sz="0" w:space="0" w:color="auto"/>
            <w:left w:val="none" w:sz="0" w:space="0" w:color="auto"/>
            <w:bottom w:val="none" w:sz="0" w:space="0" w:color="auto"/>
            <w:right w:val="none" w:sz="0" w:space="0" w:color="auto"/>
          </w:divBdr>
        </w:div>
        <w:div w:id="1579287895">
          <w:marLeft w:val="640"/>
          <w:marRight w:val="0"/>
          <w:marTop w:val="0"/>
          <w:marBottom w:val="0"/>
          <w:divBdr>
            <w:top w:val="none" w:sz="0" w:space="0" w:color="auto"/>
            <w:left w:val="none" w:sz="0" w:space="0" w:color="auto"/>
            <w:bottom w:val="none" w:sz="0" w:space="0" w:color="auto"/>
            <w:right w:val="none" w:sz="0" w:space="0" w:color="auto"/>
          </w:divBdr>
        </w:div>
        <w:div w:id="1582252002">
          <w:marLeft w:val="640"/>
          <w:marRight w:val="0"/>
          <w:marTop w:val="0"/>
          <w:marBottom w:val="0"/>
          <w:divBdr>
            <w:top w:val="none" w:sz="0" w:space="0" w:color="auto"/>
            <w:left w:val="none" w:sz="0" w:space="0" w:color="auto"/>
            <w:bottom w:val="none" w:sz="0" w:space="0" w:color="auto"/>
            <w:right w:val="none" w:sz="0" w:space="0" w:color="auto"/>
          </w:divBdr>
        </w:div>
        <w:div w:id="1589191746">
          <w:marLeft w:val="640"/>
          <w:marRight w:val="0"/>
          <w:marTop w:val="0"/>
          <w:marBottom w:val="0"/>
          <w:divBdr>
            <w:top w:val="none" w:sz="0" w:space="0" w:color="auto"/>
            <w:left w:val="none" w:sz="0" w:space="0" w:color="auto"/>
            <w:bottom w:val="none" w:sz="0" w:space="0" w:color="auto"/>
            <w:right w:val="none" w:sz="0" w:space="0" w:color="auto"/>
          </w:divBdr>
        </w:div>
        <w:div w:id="1619724538">
          <w:marLeft w:val="640"/>
          <w:marRight w:val="0"/>
          <w:marTop w:val="0"/>
          <w:marBottom w:val="0"/>
          <w:divBdr>
            <w:top w:val="none" w:sz="0" w:space="0" w:color="auto"/>
            <w:left w:val="none" w:sz="0" w:space="0" w:color="auto"/>
            <w:bottom w:val="none" w:sz="0" w:space="0" w:color="auto"/>
            <w:right w:val="none" w:sz="0" w:space="0" w:color="auto"/>
          </w:divBdr>
        </w:div>
        <w:div w:id="1637106426">
          <w:marLeft w:val="640"/>
          <w:marRight w:val="0"/>
          <w:marTop w:val="0"/>
          <w:marBottom w:val="0"/>
          <w:divBdr>
            <w:top w:val="none" w:sz="0" w:space="0" w:color="auto"/>
            <w:left w:val="none" w:sz="0" w:space="0" w:color="auto"/>
            <w:bottom w:val="none" w:sz="0" w:space="0" w:color="auto"/>
            <w:right w:val="none" w:sz="0" w:space="0" w:color="auto"/>
          </w:divBdr>
        </w:div>
        <w:div w:id="1638954089">
          <w:marLeft w:val="640"/>
          <w:marRight w:val="0"/>
          <w:marTop w:val="0"/>
          <w:marBottom w:val="0"/>
          <w:divBdr>
            <w:top w:val="none" w:sz="0" w:space="0" w:color="auto"/>
            <w:left w:val="none" w:sz="0" w:space="0" w:color="auto"/>
            <w:bottom w:val="none" w:sz="0" w:space="0" w:color="auto"/>
            <w:right w:val="none" w:sz="0" w:space="0" w:color="auto"/>
          </w:divBdr>
        </w:div>
        <w:div w:id="1643386359">
          <w:marLeft w:val="640"/>
          <w:marRight w:val="0"/>
          <w:marTop w:val="0"/>
          <w:marBottom w:val="0"/>
          <w:divBdr>
            <w:top w:val="none" w:sz="0" w:space="0" w:color="auto"/>
            <w:left w:val="none" w:sz="0" w:space="0" w:color="auto"/>
            <w:bottom w:val="none" w:sz="0" w:space="0" w:color="auto"/>
            <w:right w:val="none" w:sz="0" w:space="0" w:color="auto"/>
          </w:divBdr>
        </w:div>
        <w:div w:id="1653753330">
          <w:marLeft w:val="640"/>
          <w:marRight w:val="0"/>
          <w:marTop w:val="0"/>
          <w:marBottom w:val="0"/>
          <w:divBdr>
            <w:top w:val="none" w:sz="0" w:space="0" w:color="auto"/>
            <w:left w:val="none" w:sz="0" w:space="0" w:color="auto"/>
            <w:bottom w:val="none" w:sz="0" w:space="0" w:color="auto"/>
            <w:right w:val="none" w:sz="0" w:space="0" w:color="auto"/>
          </w:divBdr>
        </w:div>
        <w:div w:id="1653870788">
          <w:marLeft w:val="640"/>
          <w:marRight w:val="0"/>
          <w:marTop w:val="0"/>
          <w:marBottom w:val="0"/>
          <w:divBdr>
            <w:top w:val="none" w:sz="0" w:space="0" w:color="auto"/>
            <w:left w:val="none" w:sz="0" w:space="0" w:color="auto"/>
            <w:bottom w:val="none" w:sz="0" w:space="0" w:color="auto"/>
            <w:right w:val="none" w:sz="0" w:space="0" w:color="auto"/>
          </w:divBdr>
        </w:div>
        <w:div w:id="1657876151">
          <w:marLeft w:val="640"/>
          <w:marRight w:val="0"/>
          <w:marTop w:val="0"/>
          <w:marBottom w:val="0"/>
          <w:divBdr>
            <w:top w:val="none" w:sz="0" w:space="0" w:color="auto"/>
            <w:left w:val="none" w:sz="0" w:space="0" w:color="auto"/>
            <w:bottom w:val="none" w:sz="0" w:space="0" w:color="auto"/>
            <w:right w:val="none" w:sz="0" w:space="0" w:color="auto"/>
          </w:divBdr>
        </w:div>
        <w:div w:id="1663772076">
          <w:marLeft w:val="640"/>
          <w:marRight w:val="0"/>
          <w:marTop w:val="0"/>
          <w:marBottom w:val="0"/>
          <w:divBdr>
            <w:top w:val="none" w:sz="0" w:space="0" w:color="auto"/>
            <w:left w:val="none" w:sz="0" w:space="0" w:color="auto"/>
            <w:bottom w:val="none" w:sz="0" w:space="0" w:color="auto"/>
            <w:right w:val="none" w:sz="0" w:space="0" w:color="auto"/>
          </w:divBdr>
        </w:div>
        <w:div w:id="1677027378">
          <w:marLeft w:val="640"/>
          <w:marRight w:val="0"/>
          <w:marTop w:val="0"/>
          <w:marBottom w:val="0"/>
          <w:divBdr>
            <w:top w:val="none" w:sz="0" w:space="0" w:color="auto"/>
            <w:left w:val="none" w:sz="0" w:space="0" w:color="auto"/>
            <w:bottom w:val="none" w:sz="0" w:space="0" w:color="auto"/>
            <w:right w:val="none" w:sz="0" w:space="0" w:color="auto"/>
          </w:divBdr>
        </w:div>
        <w:div w:id="1679234018">
          <w:marLeft w:val="640"/>
          <w:marRight w:val="0"/>
          <w:marTop w:val="0"/>
          <w:marBottom w:val="0"/>
          <w:divBdr>
            <w:top w:val="none" w:sz="0" w:space="0" w:color="auto"/>
            <w:left w:val="none" w:sz="0" w:space="0" w:color="auto"/>
            <w:bottom w:val="none" w:sz="0" w:space="0" w:color="auto"/>
            <w:right w:val="none" w:sz="0" w:space="0" w:color="auto"/>
          </w:divBdr>
        </w:div>
        <w:div w:id="1679387532">
          <w:marLeft w:val="640"/>
          <w:marRight w:val="0"/>
          <w:marTop w:val="0"/>
          <w:marBottom w:val="0"/>
          <w:divBdr>
            <w:top w:val="none" w:sz="0" w:space="0" w:color="auto"/>
            <w:left w:val="none" w:sz="0" w:space="0" w:color="auto"/>
            <w:bottom w:val="none" w:sz="0" w:space="0" w:color="auto"/>
            <w:right w:val="none" w:sz="0" w:space="0" w:color="auto"/>
          </w:divBdr>
        </w:div>
        <w:div w:id="1701667325">
          <w:marLeft w:val="640"/>
          <w:marRight w:val="0"/>
          <w:marTop w:val="0"/>
          <w:marBottom w:val="0"/>
          <w:divBdr>
            <w:top w:val="none" w:sz="0" w:space="0" w:color="auto"/>
            <w:left w:val="none" w:sz="0" w:space="0" w:color="auto"/>
            <w:bottom w:val="none" w:sz="0" w:space="0" w:color="auto"/>
            <w:right w:val="none" w:sz="0" w:space="0" w:color="auto"/>
          </w:divBdr>
        </w:div>
        <w:div w:id="1702317989">
          <w:marLeft w:val="640"/>
          <w:marRight w:val="0"/>
          <w:marTop w:val="0"/>
          <w:marBottom w:val="0"/>
          <w:divBdr>
            <w:top w:val="none" w:sz="0" w:space="0" w:color="auto"/>
            <w:left w:val="none" w:sz="0" w:space="0" w:color="auto"/>
            <w:bottom w:val="none" w:sz="0" w:space="0" w:color="auto"/>
            <w:right w:val="none" w:sz="0" w:space="0" w:color="auto"/>
          </w:divBdr>
        </w:div>
        <w:div w:id="1711685538">
          <w:marLeft w:val="640"/>
          <w:marRight w:val="0"/>
          <w:marTop w:val="0"/>
          <w:marBottom w:val="0"/>
          <w:divBdr>
            <w:top w:val="none" w:sz="0" w:space="0" w:color="auto"/>
            <w:left w:val="none" w:sz="0" w:space="0" w:color="auto"/>
            <w:bottom w:val="none" w:sz="0" w:space="0" w:color="auto"/>
            <w:right w:val="none" w:sz="0" w:space="0" w:color="auto"/>
          </w:divBdr>
        </w:div>
        <w:div w:id="1726874597">
          <w:marLeft w:val="640"/>
          <w:marRight w:val="0"/>
          <w:marTop w:val="0"/>
          <w:marBottom w:val="0"/>
          <w:divBdr>
            <w:top w:val="none" w:sz="0" w:space="0" w:color="auto"/>
            <w:left w:val="none" w:sz="0" w:space="0" w:color="auto"/>
            <w:bottom w:val="none" w:sz="0" w:space="0" w:color="auto"/>
            <w:right w:val="none" w:sz="0" w:space="0" w:color="auto"/>
          </w:divBdr>
        </w:div>
        <w:div w:id="1736468144">
          <w:marLeft w:val="640"/>
          <w:marRight w:val="0"/>
          <w:marTop w:val="0"/>
          <w:marBottom w:val="0"/>
          <w:divBdr>
            <w:top w:val="none" w:sz="0" w:space="0" w:color="auto"/>
            <w:left w:val="none" w:sz="0" w:space="0" w:color="auto"/>
            <w:bottom w:val="none" w:sz="0" w:space="0" w:color="auto"/>
            <w:right w:val="none" w:sz="0" w:space="0" w:color="auto"/>
          </w:divBdr>
        </w:div>
        <w:div w:id="1743332930">
          <w:marLeft w:val="640"/>
          <w:marRight w:val="0"/>
          <w:marTop w:val="0"/>
          <w:marBottom w:val="0"/>
          <w:divBdr>
            <w:top w:val="none" w:sz="0" w:space="0" w:color="auto"/>
            <w:left w:val="none" w:sz="0" w:space="0" w:color="auto"/>
            <w:bottom w:val="none" w:sz="0" w:space="0" w:color="auto"/>
            <w:right w:val="none" w:sz="0" w:space="0" w:color="auto"/>
          </w:divBdr>
        </w:div>
        <w:div w:id="1752236871">
          <w:marLeft w:val="640"/>
          <w:marRight w:val="0"/>
          <w:marTop w:val="0"/>
          <w:marBottom w:val="0"/>
          <w:divBdr>
            <w:top w:val="none" w:sz="0" w:space="0" w:color="auto"/>
            <w:left w:val="none" w:sz="0" w:space="0" w:color="auto"/>
            <w:bottom w:val="none" w:sz="0" w:space="0" w:color="auto"/>
            <w:right w:val="none" w:sz="0" w:space="0" w:color="auto"/>
          </w:divBdr>
        </w:div>
        <w:div w:id="1768380437">
          <w:marLeft w:val="640"/>
          <w:marRight w:val="0"/>
          <w:marTop w:val="0"/>
          <w:marBottom w:val="0"/>
          <w:divBdr>
            <w:top w:val="none" w:sz="0" w:space="0" w:color="auto"/>
            <w:left w:val="none" w:sz="0" w:space="0" w:color="auto"/>
            <w:bottom w:val="none" w:sz="0" w:space="0" w:color="auto"/>
            <w:right w:val="none" w:sz="0" w:space="0" w:color="auto"/>
          </w:divBdr>
        </w:div>
        <w:div w:id="1797025785">
          <w:marLeft w:val="640"/>
          <w:marRight w:val="0"/>
          <w:marTop w:val="0"/>
          <w:marBottom w:val="0"/>
          <w:divBdr>
            <w:top w:val="none" w:sz="0" w:space="0" w:color="auto"/>
            <w:left w:val="none" w:sz="0" w:space="0" w:color="auto"/>
            <w:bottom w:val="none" w:sz="0" w:space="0" w:color="auto"/>
            <w:right w:val="none" w:sz="0" w:space="0" w:color="auto"/>
          </w:divBdr>
        </w:div>
        <w:div w:id="1808163326">
          <w:marLeft w:val="640"/>
          <w:marRight w:val="0"/>
          <w:marTop w:val="0"/>
          <w:marBottom w:val="0"/>
          <w:divBdr>
            <w:top w:val="none" w:sz="0" w:space="0" w:color="auto"/>
            <w:left w:val="none" w:sz="0" w:space="0" w:color="auto"/>
            <w:bottom w:val="none" w:sz="0" w:space="0" w:color="auto"/>
            <w:right w:val="none" w:sz="0" w:space="0" w:color="auto"/>
          </w:divBdr>
        </w:div>
        <w:div w:id="1817841938">
          <w:marLeft w:val="640"/>
          <w:marRight w:val="0"/>
          <w:marTop w:val="0"/>
          <w:marBottom w:val="0"/>
          <w:divBdr>
            <w:top w:val="none" w:sz="0" w:space="0" w:color="auto"/>
            <w:left w:val="none" w:sz="0" w:space="0" w:color="auto"/>
            <w:bottom w:val="none" w:sz="0" w:space="0" w:color="auto"/>
            <w:right w:val="none" w:sz="0" w:space="0" w:color="auto"/>
          </w:divBdr>
        </w:div>
        <w:div w:id="1824160586">
          <w:marLeft w:val="640"/>
          <w:marRight w:val="0"/>
          <w:marTop w:val="0"/>
          <w:marBottom w:val="0"/>
          <w:divBdr>
            <w:top w:val="none" w:sz="0" w:space="0" w:color="auto"/>
            <w:left w:val="none" w:sz="0" w:space="0" w:color="auto"/>
            <w:bottom w:val="none" w:sz="0" w:space="0" w:color="auto"/>
            <w:right w:val="none" w:sz="0" w:space="0" w:color="auto"/>
          </w:divBdr>
        </w:div>
        <w:div w:id="1825974047">
          <w:marLeft w:val="640"/>
          <w:marRight w:val="0"/>
          <w:marTop w:val="0"/>
          <w:marBottom w:val="0"/>
          <w:divBdr>
            <w:top w:val="none" w:sz="0" w:space="0" w:color="auto"/>
            <w:left w:val="none" w:sz="0" w:space="0" w:color="auto"/>
            <w:bottom w:val="none" w:sz="0" w:space="0" w:color="auto"/>
            <w:right w:val="none" w:sz="0" w:space="0" w:color="auto"/>
          </w:divBdr>
        </w:div>
        <w:div w:id="1852210769">
          <w:marLeft w:val="640"/>
          <w:marRight w:val="0"/>
          <w:marTop w:val="0"/>
          <w:marBottom w:val="0"/>
          <w:divBdr>
            <w:top w:val="none" w:sz="0" w:space="0" w:color="auto"/>
            <w:left w:val="none" w:sz="0" w:space="0" w:color="auto"/>
            <w:bottom w:val="none" w:sz="0" w:space="0" w:color="auto"/>
            <w:right w:val="none" w:sz="0" w:space="0" w:color="auto"/>
          </w:divBdr>
        </w:div>
        <w:div w:id="1859081634">
          <w:marLeft w:val="640"/>
          <w:marRight w:val="0"/>
          <w:marTop w:val="0"/>
          <w:marBottom w:val="0"/>
          <w:divBdr>
            <w:top w:val="none" w:sz="0" w:space="0" w:color="auto"/>
            <w:left w:val="none" w:sz="0" w:space="0" w:color="auto"/>
            <w:bottom w:val="none" w:sz="0" w:space="0" w:color="auto"/>
            <w:right w:val="none" w:sz="0" w:space="0" w:color="auto"/>
          </w:divBdr>
        </w:div>
        <w:div w:id="1866941822">
          <w:marLeft w:val="640"/>
          <w:marRight w:val="0"/>
          <w:marTop w:val="0"/>
          <w:marBottom w:val="0"/>
          <w:divBdr>
            <w:top w:val="none" w:sz="0" w:space="0" w:color="auto"/>
            <w:left w:val="none" w:sz="0" w:space="0" w:color="auto"/>
            <w:bottom w:val="none" w:sz="0" w:space="0" w:color="auto"/>
            <w:right w:val="none" w:sz="0" w:space="0" w:color="auto"/>
          </w:divBdr>
        </w:div>
        <w:div w:id="1867525149">
          <w:marLeft w:val="640"/>
          <w:marRight w:val="0"/>
          <w:marTop w:val="0"/>
          <w:marBottom w:val="0"/>
          <w:divBdr>
            <w:top w:val="none" w:sz="0" w:space="0" w:color="auto"/>
            <w:left w:val="none" w:sz="0" w:space="0" w:color="auto"/>
            <w:bottom w:val="none" w:sz="0" w:space="0" w:color="auto"/>
            <w:right w:val="none" w:sz="0" w:space="0" w:color="auto"/>
          </w:divBdr>
        </w:div>
        <w:div w:id="1868761264">
          <w:marLeft w:val="640"/>
          <w:marRight w:val="0"/>
          <w:marTop w:val="0"/>
          <w:marBottom w:val="0"/>
          <w:divBdr>
            <w:top w:val="none" w:sz="0" w:space="0" w:color="auto"/>
            <w:left w:val="none" w:sz="0" w:space="0" w:color="auto"/>
            <w:bottom w:val="none" w:sz="0" w:space="0" w:color="auto"/>
            <w:right w:val="none" w:sz="0" w:space="0" w:color="auto"/>
          </w:divBdr>
        </w:div>
        <w:div w:id="1874883312">
          <w:marLeft w:val="640"/>
          <w:marRight w:val="0"/>
          <w:marTop w:val="0"/>
          <w:marBottom w:val="0"/>
          <w:divBdr>
            <w:top w:val="none" w:sz="0" w:space="0" w:color="auto"/>
            <w:left w:val="none" w:sz="0" w:space="0" w:color="auto"/>
            <w:bottom w:val="none" w:sz="0" w:space="0" w:color="auto"/>
            <w:right w:val="none" w:sz="0" w:space="0" w:color="auto"/>
          </w:divBdr>
        </w:div>
        <w:div w:id="1901361738">
          <w:marLeft w:val="640"/>
          <w:marRight w:val="0"/>
          <w:marTop w:val="0"/>
          <w:marBottom w:val="0"/>
          <w:divBdr>
            <w:top w:val="none" w:sz="0" w:space="0" w:color="auto"/>
            <w:left w:val="none" w:sz="0" w:space="0" w:color="auto"/>
            <w:bottom w:val="none" w:sz="0" w:space="0" w:color="auto"/>
            <w:right w:val="none" w:sz="0" w:space="0" w:color="auto"/>
          </w:divBdr>
        </w:div>
        <w:div w:id="1925725631">
          <w:marLeft w:val="640"/>
          <w:marRight w:val="0"/>
          <w:marTop w:val="0"/>
          <w:marBottom w:val="0"/>
          <w:divBdr>
            <w:top w:val="none" w:sz="0" w:space="0" w:color="auto"/>
            <w:left w:val="none" w:sz="0" w:space="0" w:color="auto"/>
            <w:bottom w:val="none" w:sz="0" w:space="0" w:color="auto"/>
            <w:right w:val="none" w:sz="0" w:space="0" w:color="auto"/>
          </w:divBdr>
        </w:div>
        <w:div w:id="1928273497">
          <w:marLeft w:val="640"/>
          <w:marRight w:val="0"/>
          <w:marTop w:val="0"/>
          <w:marBottom w:val="0"/>
          <w:divBdr>
            <w:top w:val="none" w:sz="0" w:space="0" w:color="auto"/>
            <w:left w:val="none" w:sz="0" w:space="0" w:color="auto"/>
            <w:bottom w:val="none" w:sz="0" w:space="0" w:color="auto"/>
            <w:right w:val="none" w:sz="0" w:space="0" w:color="auto"/>
          </w:divBdr>
        </w:div>
        <w:div w:id="1933902005">
          <w:marLeft w:val="640"/>
          <w:marRight w:val="0"/>
          <w:marTop w:val="0"/>
          <w:marBottom w:val="0"/>
          <w:divBdr>
            <w:top w:val="none" w:sz="0" w:space="0" w:color="auto"/>
            <w:left w:val="none" w:sz="0" w:space="0" w:color="auto"/>
            <w:bottom w:val="none" w:sz="0" w:space="0" w:color="auto"/>
            <w:right w:val="none" w:sz="0" w:space="0" w:color="auto"/>
          </w:divBdr>
        </w:div>
        <w:div w:id="1938636438">
          <w:marLeft w:val="640"/>
          <w:marRight w:val="0"/>
          <w:marTop w:val="0"/>
          <w:marBottom w:val="0"/>
          <w:divBdr>
            <w:top w:val="none" w:sz="0" w:space="0" w:color="auto"/>
            <w:left w:val="none" w:sz="0" w:space="0" w:color="auto"/>
            <w:bottom w:val="none" w:sz="0" w:space="0" w:color="auto"/>
            <w:right w:val="none" w:sz="0" w:space="0" w:color="auto"/>
          </w:divBdr>
        </w:div>
        <w:div w:id="1952545558">
          <w:marLeft w:val="640"/>
          <w:marRight w:val="0"/>
          <w:marTop w:val="0"/>
          <w:marBottom w:val="0"/>
          <w:divBdr>
            <w:top w:val="none" w:sz="0" w:space="0" w:color="auto"/>
            <w:left w:val="none" w:sz="0" w:space="0" w:color="auto"/>
            <w:bottom w:val="none" w:sz="0" w:space="0" w:color="auto"/>
            <w:right w:val="none" w:sz="0" w:space="0" w:color="auto"/>
          </w:divBdr>
        </w:div>
        <w:div w:id="1962804406">
          <w:marLeft w:val="640"/>
          <w:marRight w:val="0"/>
          <w:marTop w:val="0"/>
          <w:marBottom w:val="0"/>
          <w:divBdr>
            <w:top w:val="none" w:sz="0" w:space="0" w:color="auto"/>
            <w:left w:val="none" w:sz="0" w:space="0" w:color="auto"/>
            <w:bottom w:val="none" w:sz="0" w:space="0" w:color="auto"/>
            <w:right w:val="none" w:sz="0" w:space="0" w:color="auto"/>
          </w:divBdr>
        </w:div>
        <w:div w:id="1971276072">
          <w:marLeft w:val="640"/>
          <w:marRight w:val="0"/>
          <w:marTop w:val="0"/>
          <w:marBottom w:val="0"/>
          <w:divBdr>
            <w:top w:val="none" w:sz="0" w:space="0" w:color="auto"/>
            <w:left w:val="none" w:sz="0" w:space="0" w:color="auto"/>
            <w:bottom w:val="none" w:sz="0" w:space="0" w:color="auto"/>
            <w:right w:val="none" w:sz="0" w:space="0" w:color="auto"/>
          </w:divBdr>
        </w:div>
        <w:div w:id="1981765825">
          <w:marLeft w:val="640"/>
          <w:marRight w:val="0"/>
          <w:marTop w:val="0"/>
          <w:marBottom w:val="0"/>
          <w:divBdr>
            <w:top w:val="none" w:sz="0" w:space="0" w:color="auto"/>
            <w:left w:val="none" w:sz="0" w:space="0" w:color="auto"/>
            <w:bottom w:val="none" w:sz="0" w:space="0" w:color="auto"/>
            <w:right w:val="none" w:sz="0" w:space="0" w:color="auto"/>
          </w:divBdr>
        </w:div>
        <w:div w:id="1984846462">
          <w:marLeft w:val="640"/>
          <w:marRight w:val="0"/>
          <w:marTop w:val="0"/>
          <w:marBottom w:val="0"/>
          <w:divBdr>
            <w:top w:val="none" w:sz="0" w:space="0" w:color="auto"/>
            <w:left w:val="none" w:sz="0" w:space="0" w:color="auto"/>
            <w:bottom w:val="none" w:sz="0" w:space="0" w:color="auto"/>
            <w:right w:val="none" w:sz="0" w:space="0" w:color="auto"/>
          </w:divBdr>
        </w:div>
        <w:div w:id="2035883028">
          <w:marLeft w:val="640"/>
          <w:marRight w:val="0"/>
          <w:marTop w:val="0"/>
          <w:marBottom w:val="0"/>
          <w:divBdr>
            <w:top w:val="none" w:sz="0" w:space="0" w:color="auto"/>
            <w:left w:val="none" w:sz="0" w:space="0" w:color="auto"/>
            <w:bottom w:val="none" w:sz="0" w:space="0" w:color="auto"/>
            <w:right w:val="none" w:sz="0" w:space="0" w:color="auto"/>
          </w:divBdr>
        </w:div>
        <w:div w:id="2061779555">
          <w:marLeft w:val="640"/>
          <w:marRight w:val="0"/>
          <w:marTop w:val="0"/>
          <w:marBottom w:val="0"/>
          <w:divBdr>
            <w:top w:val="none" w:sz="0" w:space="0" w:color="auto"/>
            <w:left w:val="none" w:sz="0" w:space="0" w:color="auto"/>
            <w:bottom w:val="none" w:sz="0" w:space="0" w:color="auto"/>
            <w:right w:val="none" w:sz="0" w:space="0" w:color="auto"/>
          </w:divBdr>
        </w:div>
        <w:div w:id="2077163831">
          <w:marLeft w:val="640"/>
          <w:marRight w:val="0"/>
          <w:marTop w:val="0"/>
          <w:marBottom w:val="0"/>
          <w:divBdr>
            <w:top w:val="none" w:sz="0" w:space="0" w:color="auto"/>
            <w:left w:val="none" w:sz="0" w:space="0" w:color="auto"/>
            <w:bottom w:val="none" w:sz="0" w:space="0" w:color="auto"/>
            <w:right w:val="none" w:sz="0" w:space="0" w:color="auto"/>
          </w:divBdr>
        </w:div>
        <w:div w:id="2079670896">
          <w:marLeft w:val="640"/>
          <w:marRight w:val="0"/>
          <w:marTop w:val="0"/>
          <w:marBottom w:val="0"/>
          <w:divBdr>
            <w:top w:val="none" w:sz="0" w:space="0" w:color="auto"/>
            <w:left w:val="none" w:sz="0" w:space="0" w:color="auto"/>
            <w:bottom w:val="none" w:sz="0" w:space="0" w:color="auto"/>
            <w:right w:val="none" w:sz="0" w:space="0" w:color="auto"/>
          </w:divBdr>
        </w:div>
        <w:div w:id="2086758842">
          <w:marLeft w:val="640"/>
          <w:marRight w:val="0"/>
          <w:marTop w:val="0"/>
          <w:marBottom w:val="0"/>
          <w:divBdr>
            <w:top w:val="none" w:sz="0" w:space="0" w:color="auto"/>
            <w:left w:val="none" w:sz="0" w:space="0" w:color="auto"/>
            <w:bottom w:val="none" w:sz="0" w:space="0" w:color="auto"/>
            <w:right w:val="none" w:sz="0" w:space="0" w:color="auto"/>
          </w:divBdr>
        </w:div>
        <w:div w:id="2105376302">
          <w:marLeft w:val="640"/>
          <w:marRight w:val="0"/>
          <w:marTop w:val="0"/>
          <w:marBottom w:val="0"/>
          <w:divBdr>
            <w:top w:val="none" w:sz="0" w:space="0" w:color="auto"/>
            <w:left w:val="none" w:sz="0" w:space="0" w:color="auto"/>
            <w:bottom w:val="none" w:sz="0" w:space="0" w:color="auto"/>
            <w:right w:val="none" w:sz="0" w:space="0" w:color="auto"/>
          </w:divBdr>
        </w:div>
        <w:div w:id="2133395878">
          <w:marLeft w:val="640"/>
          <w:marRight w:val="0"/>
          <w:marTop w:val="0"/>
          <w:marBottom w:val="0"/>
          <w:divBdr>
            <w:top w:val="none" w:sz="0" w:space="0" w:color="auto"/>
            <w:left w:val="none" w:sz="0" w:space="0" w:color="auto"/>
            <w:bottom w:val="none" w:sz="0" w:space="0" w:color="auto"/>
            <w:right w:val="none" w:sz="0" w:space="0" w:color="auto"/>
          </w:divBdr>
        </w:div>
      </w:divsChild>
    </w:div>
    <w:div w:id="1262488683">
      <w:bodyDiv w:val="1"/>
      <w:marLeft w:val="0"/>
      <w:marRight w:val="0"/>
      <w:marTop w:val="0"/>
      <w:marBottom w:val="0"/>
      <w:divBdr>
        <w:top w:val="none" w:sz="0" w:space="0" w:color="auto"/>
        <w:left w:val="none" w:sz="0" w:space="0" w:color="auto"/>
        <w:bottom w:val="none" w:sz="0" w:space="0" w:color="auto"/>
        <w:right w:val="none" w:sz="0" w:space="0" w:color="auto"/>
      </w:divBdr>
    </w:div>
    <w:div w:id="1279219936">
      <w:bodyDiv w:val="1"/>
      <w:marLeft w:val="0"/>
      <w:marRight w:val="0"/>
      <w:marTop w:val="0"/>
      <w:marBottom w:val="0"/>
      <w:divBdr>
        <w:top w:val="none" w:sz="0" w:space="0" w:color="auto"/>
        <w:left w:val="none" w:sz="0" w:space="0" w:color="auto"/>
        <w:bottom w:val="none" w:sz="0" w:space="0" w:color="auto"/>
        <w:right w:val="none" w:sz="0" w:space="0" w:color="auto"/>
      </w:divBdr>
      <w:divsChild>
        <w:div w:id="3636302">
          <w:marLeft w:val="640"/>
          <w:marRight w:val="0"/>
          <w:marTop w:val="0"/>
          <w:marBottom w:val="0"/>
          <w:divBdr>
            <w:top w:val="none" w:sz="0" w:space="0" w:color="auto"/>
            <w:left w:val="none" w:sz="0" w:space="0" w:color="auto"/>
            <w:bottom w:val="none" w:sz="0" w:space="0" w:color="auto"/>
            <w:right w:val="none" w:sz="0" w:space="0" w:color="auto"/>
          </w:divBdr>
        </w:div>
        <w:div w:id="19406135">
          <w:marLeft w:val="640"/>
          <w:marRight w:val="0"/>
          <w:marTop w:val="0"/>
          <w:marBottom w:val="0"/>
          <w:divBdr>
            <w:top w:val="none" w:sz="0" w:space="0" w:color="auto"/>
            <w:left w:val="none" w:sz="0" w:space="0" w:color="auto"/>
            <w:bottom w:val="none" w:sz="0" w:space="0" w:color="auto"/>
            <w:right w:val="none" w:sz="0" w:space="0" w:color="auto"/>
          </w:divBdr>
        </w:div>
        <w:div w:id="23487390">
          <w:marLeft w:val="640"/>
          <w:marRight w:val="0"/>
          <w:marTop w:val="0"/>
          <w:marBottom w:val="0"/>
          <w:divBdr>
            <w:top w:val="none" w:sz="0" w:space="0" w:color="auto"/>
            <w:left w:val="none" w:sz="0" w:space="0" w:color="auto"/>
            <w:bottom w:val="none" w:sz="0" w:space="0" w:color="auto"/>
            <w:right w:val="none" w:sz="0" w:space="0" w:color="auto"/>
          </w:divBdr>
        </w:div>
        <w:div w:id="51395957">
          <w:marLeft w:val="640"/>
          <w:marRight w:val="0"/>
          <w:marTop w:val="0"/>
          <w:marBottom w:val="0"/>
          <w:divBdr>
            <w:top w:val="none" w:sz="0" w:space="0" w:color="auto"/>
            <w:left w:val="none" w:sz="0" w:space="0" w:color="auto"/>
            <w:bottom w:val="none" w:sz="0" w:space="0" w:color="auto"/>
            <w:right w:val="none" w:sz="0" w:space="0" w:color="auto"/>
          </w:divBdr>
        </w:div>
        <w:div w:id="62458644">
          <w:marLeft w:val="640"/>
          <w:marRight w:val="0"/>
          <w:marTop w:val="0"/>
          <w:marBottom w:val="0"/>
          <w:divBdr>
            <w:top w:val="none" w:sz="0" w:space="0" w:color="auto"/>
            <w:left w:val="none" w:sz="0" w:space="0" w:color="auto"/>
            <w:bottom w:val="none" w:sz="0" w:space="0" w:color="auto"/>
            <w:right w:val="none" w:sz="0" w:space="0" w:color="auto"/>
          </w:divBdr>
        </w:div>
        <w:div w:id="62796719">
          <w:marLeft w:val="640"/>
          <w:marRight w:val="0"/>
          <w:marTop w:val="0"/>
          <w:marBottom w:val="0"/>
          <w:divBdr>
            <w:top w:val="none" w:sz="0" w:space="0" w:color="auto"/>
            <w:left w:val="none" w:sz="0" w:space="0" w:color="auto"/>
            <w:bottom w:val="none" w:sz="0" w:space="0" w:color="auto"/>
            <w:right w:val="none" w:sz="0" w:space="0" w:color="auto"/>
          </w:divBdr>
        </w:div>
        <w:div w:id="63071902">
          <w:marLeft w:val="640"/>
          <w:marRight w:val="0"/>
          <w:marTop w:val="0"/>
          <w:marBottom w:val="0"/>
          <w:divBdr>
            <w:top w:val="none" w:sz="0" w:space="0" w:color="auto"/>
            <w:left w:val="none" w:sz="0" w:space="0" w:color="auto"/>
            <w:bottom w:val="none" w:sz="0" w:space="0" w:color="auto"/>
            <w:right w:val="none" w:sz="0" w:space="0" w:color="auto"/>
          </w:divBdr>
        </w:div>
        <w:div w:id="65735954">
          <w:marLeft w:val="640"/>
          <w:marRight w:val="0"/>
          <w:marTop w:val="0"/>
          <w:marBottom w:val="0"/>
          <w:divBdr>
            <w:top w:val="none" w:sz="0" w:space="0" w:color="auto"/>
            <w:left w:val="none" w:sz="0" w:space="0" w:color="auto"/>
            <w:bottom w:val="none" w:sz="0" w:space="0" w:color="auto"/>
            <w:right w:val="none" w:sz="0" w:space="0" w:color="auto"/>
          </w:divBdr>
        </w:div>
        <w:div w:id="66802173">
          <w:marLeft w:val="640"/>
          <w:marRight w:val="0"/>
          <w:marTop w:val="0"/>
          <w:marBottom w:val="0"/>
          <w:divBdr>
            <w:top w:val="none" w:sz="0" w:space="0" w:color="auto"/>
            <w:left w:val="none" w:sz="0" w:space="0" w:color="auto"/>
            <w:bottom w:val="none" w:sz="0" w:space="0" w:color="auto"/>
            <w:right w:val="none" w:sz="0" w:space="0" w:color="auto"/>
          </w:divBdr>
        </w:div>
        <w:div w:id="87697347">
          <w:marLeft w:val="640"/>
          <w:marRight w:val="0"/>
          <w:marTop w:val="0"/>
          <w:marBottom w:val="0"/>
          <w:divBdr>
            <w:top w:val="none" w:sz="0" w:space="0" w:color="auto"/>
            <w:left w:val="none" w:sz="0" w:space="0" w:color="auto"/>
            <w:bottom w:val="none" w:sz="0" w:space="0" w:color="auto"/>
            <w:right w:val="none" w:sz="0" w:space="0" w:color="auto"/>
          </w:divBdr>
        </w:div>
        <w:div w:id="93942740">
          <w:marLeft w:val="640"/>
          <w:marRight w:val="0"/>
          <w:marTop w:val="0"/>
          <w:marBottom w:val="0"/>
          <w:divBdr>
            <w:top w:val="none" w:sz="0" w:space="0" w:color="auto"/>
            <w:left w:val="none" w:sz="0" w:space="0" w:color="auto"/>
            <w:bottom w:val="none" w:sz="0" w:space="0" w:color="auto"/>
            <w:right w:val="none" w:sz="0" w:space="0" w:color="auto"/>
          </w:divBdr>
        </w:div>
        <w:div w:id="99226219">
          <w:marLeft w:val="640"/>
          <w:marRight w:val="0"/>
          <w:marTop w:val="0"/>
          <w:marBottom w:val="0"/>
          <w:divBdr>
            <w:top w:val="none" w:sz="0" w:space="0" w:color="auto"/>
            <w:left w:val="none" w:sz="0" w:space="0" w:color="auto"/>
            <w:bottom w:val="none" w:sz="0" w:space="0" w:color="auto"/>
            <w:right w:val="none" w:sz="0" w:space="0" w:color="auto"/>
          </w:divBdr>
        </w:div>
        <w:div w:id="102726413">
          <w:marLeft w:val="640"/>
          <w:marRight w:val="0"/>
          <w:marTop w:val="0"/>
          <w:marBottom w:val="0"/>
          <w:divBdr>
            <w:top w:val="none" w:sz="0" w:space="0" w:color="auto"/>
            <w:left w:val="none" w:sz="0" w:space="0" w:color="auto"/>
            <w:bottom w:val="none" w:sz="0" w:space="0" w:color="auto"/>
            <w:right w:val="none" w:sz="0" w:space="0" w:color="auto"/>
          </w:divBdr>
        </w:div>
        <w:div w:id="104157725">
          <w:marLeft w:val="640"/>
          <w:marRight w:val="0"/>
          <w:marTop w:val="0"/>
          <w:marBottom w:val="0"/>
          <w:divBdr>
            <w:top w:val="none" w:sz="0" w:space="0" w:color="auto"/>
            <w:left w:val="none" w:sz="0" w:space="0" w:color="auto"/>
            <w:bottom w:val="none" w:sz="0" w:space="0" w:color="auto"/>
            <w:right w:val="none" w:sz="0" w:space="0" w:color="auto"/>
          </w:divBdr>
        </w:div>
        <w:div w:id="104427936">
          <w:marLeft w:val="640"/>
          <w:marRight w:val="0"/>
          <w:marTop w:val="0"/>
          <w:marBottom w:val="0"/>
          <w:divBdr>
            <w:top w:val="none" w:sz="0" w:space="0" w:color="auto"/>
            <w:left w:val="none" w:sz="0" w:space="0" w:color="auto"/>
            <w:bottom w:val="none" w:sz="0" w:space="0" w:color="auto"/>
            <w:right w:val="none" w:sz="0" w:space="0" w:color="auto"/>
          </w:divBdr>
        </w:div>
        <w:div w:id="111367252">
          <w:marLeft w:val="640"/>
          <w:marRight w:val="0"/>
          <w:marTop w:val="0"/>
          <w:marBottom w:val="0"/>
          <w:divBdr>
            <w:top w:val="none" w:sz="0" w:space="0" w:color="auto"/>
            <w:left w:val="none" w:sz="0" w:space="0" w:color="auto"/>
            <w:bottom w:val="none" w:sz="0" w:space="0" w:color="auto"/>
            <w:right w:val="none" w:sz="0" w:space="0" w:color="auto"/>
          </w:divBdr>
        </w:div>
        <w:div w:id="116415709">
          <w:marLeft w:val="640"/>
          <w:marRight w:val="0"/>
          <w:marTop w:val="0"/>
          <w:marBottom w:val="0"/>
          <w:divBdr>
            <w:top w:val="none" w:sz="0" w:space="0" w:color="auto"/>
            <w:left w:val="none" w:sz="0" w:space="0" w:color="auto"/>
            <w:bottom w:val="none" w:sz="0" w:space="0" w:color="auto"/>
            <w:right w:val="none" w:sz="0" w:space="0" w:color="auto"/>
          </w:divBdr>
        </w:div>
        <w:div w:id="145125570">
          <w:marLeft w:val="640"/>
          <w:marRight w:val="0"/>
          <w:marTop w:val="0"/>
          <w:marBottom w:val="0"/>
          <w:divBdr>
            <w:top w:val="none" w:sz="0" w:space="0" w:color="auto"/>
            <w:left w:val="none" w:sz="0" w:space="0" w:color="auto"/>
            <w:bottom w:val="none" w:sz="0" w:space="0" w:color="auto"/>
            <w:right w:val="none" w:sz="0" w:space="0" w:color="auto"/>
          </w:divBdr>
        </w:div>
        <w:div w:id="157768746">
          <w:marLeft w:val="640"/>
          <w:marRight w:val="0"/>
          <w:marTop w:val="0"/>
          <w:marBottom w:val="0"/>
          <w:divBdr>
            <w:top w:val="none" w:sz="0" w:space="0" w:color="auto"/>
            <w:left w:val="none" w:sz="0" w:space="0" w:color="auto"/>
            <w:bottom w:val="none" w:sz="0" w:space="0" w:color="auto"/>
            <w:right w:val="none" w:sz="0" w:space="0" w:color="auto"/>
          </w:divBdr>
        </w:div>
        <w:div w:id="165026241">
          <w:marLeft w:val="640"/>
          <w:marRight w:val="0"/>
          <w:marTop w:val="0"/>
          <w:marBottom w:val="0"/>
          <w:divBdr>
            <w:top w:val="none" w:sz="0" w:space="0" w:color="auto"/>
            <w:left w:val="none" w:sz="0" w:space="0" w:color="auto"/>
            <w:bottom w:val="none" w:sz="0" w:space="0" w:color="auto"/>
            <w:right w:val="none" w:sz="0" w:space="0" w:color="auto"/>
          </w:divBdr>
        </w:div>
        <w:div w:id="170608476">
          <w:marLeft w:val="640"/>
          <w:marRight w:val="0"/>
          <w:marTop w:val="0"/>
          <w:marBottom w:val="0"/>
          <w:divBdr>
            <w:top w:val="none" w:sz="0" w:space="0" w:color="auto"/>
            <w:left w:val="none" w:sz="0" w:space="0" w:color="auto"/>
            <w:bottom w:val="none" w:sz="0" w:space="0" w:color="auto"/>
            <w:right w:val="none" w:sz="0" w:space="0" w:color="auto"/>
          </w:divBdr>
        </w:div>
        <w:div w:id="175770174">
          <w:marLeft w:val="640"/>
          <w:marRight w:val="0"/>
          <w:marTop w:val="0"/>
          <w:marBottom w:val="0"/>
          <w:divBdr>
            <w:top w:val="none" w:sz="0" w:space="0" w:color="auto"/>
            <w:left w:val="none" w:sz="0" w:space="0" w:color="auto"/>
            <w:bottom w:val="none" w:sz="0" w:space="0" w:color="auto"/>
            <w:right w:val="none" w:sz="0" w:space="0" w:color="auto"/>
          </w:divBdr>
        </w:div>
        <w:div w:id="199054189">
          <w:marLeft w:val="640"/>
          <w:marRight w:val="0"/>
          <w:marTop w:val="0"/>
          <w:marBottom w:val="0"/>
          <w:divBdr>
            <w:top w:val="none" w:sz="0" w:space="0" w:color="auto"/>
            <w:left w:val="none" w:sz="0" w:space="0" w:color="auto"/>
            <w:bottom w:val="none" w:sz="0" w:space="0" w:color="auto"/>
            <w:right w:val="none" w:sz="0" w:space="0" w:color="auto"/>
          </w:divBdr>
        </w:div>
        <w:div w:id="210699857">
          <w:marLeft w:val="640"/>
          <w:marRight w:val="0"/>
          <w:marTop w:val="0"/>
          <w:marBottom w:val="0"/>
          <w:divBdr>
            <w:top w:val="none" w:sz="0" w:space="0" w:color="auto"/>
            <w:left w:val="none" w:sz="0" w:space="0" w:color="auto"/>
            <w:bottom w:val="none" w:sz="0" w:space="0" w:color="auto"/>
            <w:right w:val="none" w:sz="0" w:space="0" w:color="auto"/>
          </w:divBdr>
        </w:div>
        <w:div w:id="211424465">
          <w:marLeft w:val="640"/>
          <w:marRight w:val="0"/>
          <w:marTop w:val="0"/>
          <w:marBottom w:val="0"/>
          <w:divBdr>
            <w:top w:val="none" w:sz="0" w:space="0" w:color="auto"/>
            <w:left w:val="none" w:sz="0" w:space="0" w:color="auto"/>
            <w:bottom w:val="none" w:sz="0" w:space="0" w:color="auto"/>
            <w:right w:val="none" w:sz="0" w:space="0" w:color="auto"/>
          </w:divBdr>
        </w:div>
        <w:div w:id="273100376">
          <w:marLeft w:val="640"/>
          <w:marRight w:val="0"/>
          <w:marTop w:val="0"/>
          <w:marBottom w:val="0"/>
          <w:divBdr>
            <w:top w:val="none" w:sz="0" w:space="0" w:color="auto"/>
            <w:left w:val="none" w:sz="0" w:space="0" w:color="auto"/>
            <w:bottom w:val="none" w:sz="0" w:space="0" w:color="auto"/>
            <w:right w:val="none" w:sz="0" w:space="0" w:color="auto"/>
          </w:divBdr>
        </w:div>
        <w:div w:id="280038947">
          <w:marLeft w:val="640"/>
          <w:marRight w:val="0"/>
          <w:marTop w:val="0"/>
          <w:marBottom w:val="0"/>
          <w:divBdr>
            <w:top w:val="none" w:sz="0" w:space="0" w:color="auto"/>
            <w:left w:val="none" w:sz="0" w:space="0" w:color="auto"/>
            <w:bottom w:val="none" w:sz="0" w:space="0" w:color="auto"/>
            <w:right w:val="none" w:sz="0" w:space="0" w:color="auto"/>
          </w:divBdr>
        </w:div>
        <w:div w:id="280570341">
          <w:marLeft w:val="640"/>
          <w:marRight w:val="0"/>
          <w:marTop w:val="0"/>
          <w:marBottom w:val="0"/>
          <w:divBdr>
            <w:top w:val="none" w:sz="0" w:space="0" w:color="auto"/>
            <w:left w:val="none" w:sz="0" w:space="0" w:color="auto"/>
            <w:bottom w:val="none" w:sz="0" w:space="0" w:color="auto"/>
            <w:right w:val="none" w:sz="0" w:space="0" w:color="auto"/>
          </w:divBdr>
        </w:div>
        <w:div w:id="295069045">
          <w:marLeft w:val="640"/>
          <w:marRight w:val="0"/>
          <w:marTop w:val="0"/>
          <w:marBottom w:val="0"/>
          <w:divBdr>
            <w:top w:val="none" w:sz="0" w:space="0" w:color="auto"/>
            <w:left w:val="none" w:sz="0" w:space="0" w:color="auto"/>
            <w:bottom w:val="none" w:sz="0" w:space="0" w:color="auto"/>
            <w:right w:val="none" w:sz="0" w:space="0" w:color="auto"/>
          </w:divBdr>
        </w:div>
        <w:div w:id="309482612">
          <w:marLeft w:val="640"/>
          <w:marRight w:val="0"/>
          <w:marTop w:val="0"/>
          <w:marBottom w:val="0"/>
          <w:divBdr>
            <w:top w:val="none" w:sz="0" w:space="0" w:color="auto"/>
            <w:left w:val="none" w:sz="0" w:space="0" w:color="auto"/>
            <w:bottom w:val="none" w:sz="0" w:space="0" w:color="auto"/>
            <w:right w:val="none" w:sz="0" w:space="0" w:color="auto"/>
          </w:divBdr>
        </w:div>
        <w:div w:id="325210956">
          <w:marLeft w:val="640"/>
          <w:marRight w:val="0"/>
          <w:marTop w:val="0"/>
          <w:marBottom w:val="0"/>
          <w:divBdr>
            <w:top w:val="none" w:sz="0" w:space="0" w:color="auto"/>
            <w:left w:val="none" w:sz="0" w:space="0" w:color="auto"/>
            <w:bottom w:val="none" w:sz="0" w:space="0" w:color="auto"/>
            <w:right w:val="none" w:sz="0" w:space="0" w:color="auto"/>
          </w:divBdr>
        </w:div>
        <w:div w:id="338167747">
          <w:marLeft w:val="640"/>
          <w:marRight w:val="0"/>
          <w:marTop w:val="0"/>
          <w:marBottom w:val="0"/>
          <w:divBdr>
            <w:top w:val="none" w:sz="0" w:space="0" w:color="auto"/>
            <w:left w:val="none" w:sz="0" w:space="0" w:color="auto"/>
            <w:bottom w:val="none" w:sz="0" w:space="0" w:color="auto"/>
            <w:right w:val="none" w:sz="0" w:space="0" w:color="auto"/>
          </w:divBdr>
        </w:div>
        <w:div w:id="350228950">
          <w:marLeft w:val="640"/>
          <w:marRight w:val="0"/>
          <w:marTop w:val="0"/>
          <w:marBottom w:val="0"/>
          <w:divBdr>
            <w:top w:val="none" w:sz="0" w:space="0" w:color="auto"/>
            <w:left w:val="none" w:sz="0" w:space="0" w:color="auto"/>
            <w:bottom w:val="none" w:sz="0" w:space="0" w:color="auto"/>
            <w:right w:val="none" w:sz="0" w:space="0" w:color="auto"/>
          </w:divBdr>
        </w:div>
        <w:div w:id="360282778">
          <w:marLeft w:val="640"/>
          <w:marRight w:val="0"/>
          <w:marTop w:val="0"/>
          <w:marBottom w:val="0"/>
          <w:divBdr>
            <w:top w:val="none" w:sz="0" w:space="0" w:color="auto"/>
            <w:left w:val="none" w:sz="0" w:space="0" w:color="auto"/>
            <w:bottom w:val="none" w:sz="0" w:space="0" w:color="auto"/>
            <w:right w:val="none" w:sz="0" w:space="0" w:color="auto"/>
          </w:divBdr>
        </w:div>
        <w:div w:id="367221574">
          <w:marLeft w:val="640"/>
          <w:marRight w:val="0"/>
          <w:marTop w:val="0"/>
          <w:marBottom w:val="0"/>
          <w:divBdr>
            <w:top w:val="none" w:sz="0" w:space="0" w:color="auto"/>
            <w:left w:val="none" w:sz="0" w:space="0" w:color="auto"/>
            <w:bottom w:val="none" w:sz="0" w:space="0" w:color="auto"/>
            <w:right w:val="none" w:sz="0" w:space="0" w:color="auto"/>
          </w:divBdr>
        </w:div>
        <w:div w:id="367871872">
          <w:marLeft w:val="640"/>
          <w:marRight w:val="0"/>
          <w:marTop w:val="0"/>
          <w:marBottom w:val="0"/>
          <w:divBdr>
            <w:top w:val="none" w:sz="0" w:space="0" w:color="auto"/>
            <w:left w:val="none" w:sz="0" w:space="0" w:color="auto"/>
            <w:bottom w:val="none" w:sz="0" w:space="0" w:color="auto"/>
            <w:right w:val="none" w:sz="0" w:space="0" w:color="auto"/>
          </w:divBdr>
        </w:div>
        <w:div w:id="371809967">
          <w:marLeft w:val="640"/>
          <w:marRight w:val="0"/>
          <w:marTop w:val="0"/>
          <w:marBottom w:val="0"/>
          <w:divBdr>
            <w:top w:val="none" w:sz="0" w:space="0" w:color="auto"/>
            <w:left w:val="none" w:sz="0" w:space="0" w:color="auto"/>
            <w:bottom w:val="none" w:sz="0" w:space="0" w:color="auto"/>
            <w:right w:val="none" w:sz="0" w:space="0" w:color="auto"/>
          </w:divBdr>
        </w:div>
        <w:div w:id="383141377">
          <w:marLeft w:val="640"/>
          <w:marRight w:val="0"/>
          <w:marTop w:val="0"/>
          <w:marBottom w:val="0"/>
          <w:divBdr>
            <w:top w:val="none" w:sz="0" w:space="0" w:color="auto"/>
            <w:left w:val="none" w:sz="0" w:space="0" w:color="auto"/>
            <w:bottom w:val="none" w:sz="0" w:space="0" w:color="auto"/>
            <w:right w:val="none" w:sz="0" w:space="0" w:color="auto"/>
          </w:divBdr>
        </w:div>
        <w:div w:id="387806414">
          <w:marLeft w:val="640"/>
          <w:marRight w:val="0"/>
          <w:marTop w:val="0"/>
          <w:marBottom w:val="0"/>
          <w:divBdr>
            <w:top w:val="none" w:sz="0" w:space="0" w:color="auto"/>
            <w:left w:val="none" w:sz="0" w:space="0" w:color="auto"/>
            <w:bottom w:val="none" w:sz="0" w:space="0" w:color="auto"/>
            <w:right w:val="none" w:sz="0" w:space="0" w:color="auto"/>
          </w:divBdr>
        </w:div>
        <w:div w:id="403719584">
          <w:marLeft w:val="640"/>
          <w:marRight w:val="0"/>
          <w:marTop w:val="0"/>
          <w:marBottom w:val="0"/>
          <w:divBdr>
            <w:top w:val="none" w:sz="0" w:space="0" w:color="auto"/>
            <w:left w:val="none" w:sz="0" w:space="0" w:color="auto"/>
            <w:bottom w:val="none" w:sz="0" w:space="0" w:color="auto"/>
            <w:right w:val="none" w:sz="0" w:space="0" w:color="auto"/>
          </w:divBdr>
        </w:div>
        <w:div w:id="407464148">
          <w:marLeft w:val="640"/>
          <w:marRight w:val="0"/>
          <w:marTop w:val="0"/>
          <w:marBottom w:val="0"/>
          <w:divBdr>
            <w:top w:val="none" w:sz="0" w:space="0" w:color="auto"/>
            <w:left w:val="none" w:sz="0" w:space="0" w:color="auto"/>
            <w:bottom w:val="none" w:sz="0" w:space="0" w:color="auto"/>
            <w:right w:val="none" w:sz="0" w:space="0" w:color="auto"/>
          </w:divBdr>
        </w:div>
        <w:div w:id="437069576">
          <w:marLeft w:val="640"/>
          <w:marRight w:val="0"/>
          <w:marTop w:val="0"/>
          <w:marBottom w:val="0"/>
          <w:divBdr>
            <w:top w:val="none" w:sz="0" w:space="0" w:color="auto"/>
            <w:left w:val="none" w:sz="0" w:space="0" w:color="auto"/>
            <w:bottom w:val="none" w:sz="0" w:space="0" w:color="auto"/>
            <w:right w:val="none" w:sz="0" w:space="0" w:color="auto"/>
          </w:divBdr>
        </w:div>
        <w:div w:id="482745901">
          <w:marLeft w:val="640"/>
          <w:marRight w:val="0"/>
          <w:marTop w:val="0"/>
          <w:marBottom w:val="0"/>
          <w:divBdr>
            <w:top w:val="none" w:sz="0" w:space="0" w:color="auto"/>
            <w:left w:val="none" w:sz="0" w:space="0" w:color="auto"/>
            <w:bottom w:val="none" w:sz="0" w:space="0" w:color="auto"/>
            <w:right w:val="none" w:sz="0" w:space="0" w:color="auto"/>
          </w:divBdr>
        </w:div>
        <w:div w:id="496573779">
          <w:marLeft w:val="640"/>
          <w:marRight w:val="0"/>
          <w:marTop w:val="0"/>
          <w:marBottom w:val="0"/>
          <w:divBdr>
            <w:top w:val="none" w:sz="0" w:space="0" w:color="auto"/>
            <w:left w:val="none" w:sz="0" w:space="0" w:color="auto"/>
            <w:bottom w:val="none" w:sz="0" w:space="0" w:color="auto"/>
            <w:right w:val="none" w:sz="0" w:space="0" w:color="auto"/>
          </w:divBdr>
        </w:div>
        <w:div w:id="523327444">
          <w:marLeft w:val="640"/>
          <w:marRight w:val="0"/>
          <w:marTop w:val="0"/>
          <w:marBottom w:val="0"/>
          <w:divBdr>
            <w:top w:val="none" w:sz="0" w:space="0" w:color="auto"/>
            <w:left w:val="none" w:sz="0" w:space="0" w:color="auto"/>
            <w:bottom w:val="none" w:sz="0" w:space="0" w:color="auto"/>
            <w:right w:val="none" w:sz="0" w:space="0" w:color="auto"/>
          </w:divBdr>
        </w:div>
        <w:div w:id="533154292">
          <w:marLeft w:val="640"/>
          <w:marRight w:val="0"/>
          <w:marTop w:val="0"/>
          <w:marBottom w:val="0"/>
          <w:divBdr>
            <w:top w:val="none" w:sz="0" w:space="0" w:color="auto"/>
            <w:left w:val="none" w:sz="0" w:space="0" w:color="auto"/>
            <w:bottom w:val="none" w:sz="0" w:space="0" w:color="auto"/>
            <w:right w:val="none" w:sz="0" w:space="0" w:color="auto"/>
          </w:divBdr>
        </w:div>
        <w:div w:id="540089697">
          <w:marLeft w:val="640"/>
          <w:marRight w:val="0"/>
          <w:marTop w:val="0"/>
          <w:marBottom w:val="0"/>
          <w:divBdr>
            <w:top w:val="none" w:sz="0" w:space="0" w:color="auto"/>
            <w:left w:val="none" w:sz="0" w:space="0" w:color="auto"/>
            <w:bottom w:val="none" w:sz="0" w:space="0" w:color="auto"/>
            <w:right w:val="none" w:sz="0" w:space="0" w:color="auto"/>
          </w:divBdr>
        </w:div>
        <w:div w:id="561133851">
          <w:marLeft w:val="640"/>
          <w:marRight w:val="0"/>
          <w:marTop w:val="0"/>
          <w:marBottom w:val="0"/>
          <w:divBdr>
            <w:top w:val="none" w:sz="0" w:space="0" w:color="auto"/>
            <w:left w:val="none" w:sz="0" w:space="0" w:color="auto"/>
            <w:bottom w:val="none" w:sz="0" w:space="0" w:color="auto"/>
            <w:right w:val="none" w:sz="0" w:space="0" w:color="auto"/>
          </w:divBdr>
        </w:div>
        <w:div w:id="563947824">
          <w:marLeft w:val="640"/>
          <w:marRight w:val="0"/>
          <w:marTop w:val="0"/>
          <w:marBottom w:val="0"/>
          <w:divBdr>
            <w:top w:val="none" w:sz="0" w:space="0" w:color="auto"/>
            <w:left w:val="none" w:sz="0" w:space="0" w:color="auto"/>
            <w:bottom w:val="none" w:sz="0" w:space="0" w:color="auto"/>
            <w:right w:val="none" w:sz="0" w:space="0" w:color="auto"/>
          </w:divBdr>
        </w:div>
        <w:div w:id="564993799">
          <w:marLeft w:val="640"/>
          <w:marRight w:val="0"/>
          <w:marTop w:val="0"/>
          <w:marBottom w:val="0"/>
          <w:divBdr>
            <w:top w:val="none" w:sz="0" w:space="0" w:color="auto"/>
            <w:left w:val="none" w:sz="0" w:space="0" w:color="auto"/>
            <w:bottom w:val="none" w:sz="0" w:space="0" w:color="auto"/>
            <w:right w:val="none" w:sz="0" w:space="0" w:color="auto"/>
          </w:divBdr>
        </w:div>
        <w:div w:id="570233549">
          <w:marLeft w:val="640"/>
          <w:marRight w:val="0"/>
          <w:marTop w:val="0"/>
          <w:marBottom w:val="0"/>
          <w:divBdr>
            <w:top w:val="none" w:sz="0" w:space="0" w:color="auto"/>
            <w:left w:val="none" w:sz="0" w:space="0" w:color="auto"/>
            <w:bottom w:val="none" w:sz="0" w:space="0" w:color="auto"/>
            <w:right w:val="none" w:sz="0" w:space="0" w:color="auto"/>
          </w:divBdr>
        </w:div>
        <w:div w:id="571505489">
          <w:marLeft w:val="640"/>
          <w:marRight w:val="0"/>
          <w:marTop w:val="0"/>
          <w:marBottom w:val="0"/>
          <w:divBdr>
            <w:top w:val="none" w:sz="0" w:space="0" w:color="auto"/>
            <w:left w:val="none" w:sz="0" w:space="0" w:color="auto"/>
            <w:bottom w:val="none" w:sz="0" w:space="0" w:color="auto"/>
            <w:right w:val="none" w:sz="0" w:space="0" w:color="auto"/>
          </w:divBdr>
        </w:div>
        <w:div w:id="579171511">
          <w:marLeft w:val="640"/>
          <w:marRight w:val="0"/>
          <w:marTop w:val="0"/>
          <w:marBottom w:val="0"/>
          <w:divBdr>
            <w:top w:val="none" w:sz="0" w:space="0" w:color="auto"/>
            <w:left w:val="none" w:sz="0" w:space="0" w:color="auto"/>
            <w:bottom w:val="none" w:sz="0" w:space="0" w:color="auto"/>
            <w:right w:val="none" w:sz="0" w:space="0" w:color="auto"/>
          </w:divBdr>
        </w:div>
        <w:div w:id="592475327">
          <w:marLeft w:val="640"/>
          <w:marRight w:val="0"/>
          <w:marTop w:val="0"/>
          <w:marBottom w:val="0"/>
          <w:divBdr>
            <w:top w:val="none" w:sz="0" w:space="0" w:color="auto"/>
            <w:left w:val="none" w:sz="0" w:space="0" w:color="auto"/>
            <w:bottom w:val="none" w:sz="0" w:space="0" w:color="auto"/>
            <w:right w:val="none" w:sz="0" w:space="0" w:color="auto"/>
          </w:divBdr>
        </w:div>
        <w:div w:id="601497747">
          <w:marLeft w:val="640"/>
          <w:marRight w:val="0"/>
          <w:marTop w:val="0"/>
          <w:marBottom w:val="0"/>
          <w:divBdr>
            <w:top w:val="none" w:sz="0" w:space="0" w:color="auto"/>
            <w:left w:val="none" w:sz="0" w:space="0" w:color="auto"/>
            <w:bottom w:val="none" w:sz="0" w:space="0" w:color="auto"/>
            <w:right w:val="none" w:sz="0" w:space="0" w:color="auto"/>
          </w:divBdr>
        </w:div>
        <w:div w:id="618293773">
          <w:marLeft w:val="640"/>
          <w:marRight w:val="0"/>
          <w:marTop w:val="0"/>
          <w:marBottom w:val="0"/>
          <w:divBdr>
            <w:top w:val="none" w:sz="0" w:space="0" w:color="auto"/>
            <w:left w:val="none" w:sz="0" w:space="0" w:color="auto"/>
            <w:bottom w:val="none" w:sz="0" w:space="0" w:color="auto"/>
            <w:right w:val="none" w:sz="0" w:space="0" w:color="auto"/>
          </w:divBdr>
        </w:div>
        <w:div w:id="620697001">
          <w:marLeft w:val="640"/>
          <w:marRight w:val="0"/>
          <w:marTop w:val="0"/>
          <w:marBottom w:val="0"/>
          <w:divBdr>
            <w:top w:val="none" w:sz="0" w:space="0" w:color="auto"/>
            <w:left w:val="none" w:sz="0" w:space="0" w:color="auto"/>
            <w:bottom w:val="none" w:sz="0" w:space="0" w:color="auto"/>
            <w:right w:val="none" w:sz="0" w:space="0" w:color="auto"/>
          </w:divBdr>
        </w:div>
        <w:div w:id="621576070">
          <w:marLeft w:val="640"/>
          <w:marRight w:val="0"/>
          <w:marTop w:val="0"/>
          <w:marBottom w:val="0"/>
          <w:divBdr>
            <w:top w:val="none" w:sz="0" w:space="0" w:color="auto"/>
            <w:left w:val="none" w:sz="0" w:space="0" w:color="auto"/>
            <w:bottom w:val="none" w:sz="0" w:space="0" w:color="auto"/>
            <w:right w:val="none" w:sz="0" w:space="0" w:color="auto"/>
          </w:divBdr>
        </w:div>
        <w:div w:id="625891746">
          <w:marLeft w:val="640"/>
          <w:marRight w:val="0"/>
          <w:marTop w:val="0"/>
          <w:marBottom w:val="0"/>
          <w:divBdr>
            <w:top w:val="none" w:sz="0" w:space="0" w:color="auto"/>
            <w:left w:val="none" w:sz="0" w:space="0" w:color="auto"/>
            <w:bottom w:val="none" w:sz="0" w:space="0" w:color="auto"/>
            <w:right w:val="none" w:sz="0" w:space="0" w:color="auto"/>
          </w:divBdr>
        </w:div>
        <w:div w:id="626934057">
          <w:marLeft w:val="640"/>
          <w:marRight w:val="0"/>
          <w:marTop w:val="0"/>
          <w:marBottom w:val="0"/>
          <w:divBdr>
            <w:top w:val="none" w:sz="0" w:space="0" w:color="auto"/>
            <w:left w:val="none" w:sz="0" w:space="0" w:color="auto"/>
            <w:bottom w:val="none" w:sz="0" w:space="0" w:color="auto"/>
            <w:right w:val="none" w:sz="0" w:space="0" w:color="auto"/>
          </w:divBdr>
        </w:div>
        <w:div w:id="630284989">
          <w:marLeft w:val="640"/>
          <w:marRight w:val="0"/>
          <w:marTop w:val="0"/>
          <w:marBottom w:val="0"/>
          <w:divBdr>
            <w:top w:val="none" w:sz="0" w:space="0" w:color="auto"/>
            <w:left w:val="none" w:sz="0" w:space="0" w:color="auto"/>
            <w:bottom w:val="none" w:sz="0" w:space="0" w:color="auto"/>
            <w:right w:val="none" w:sz="0" w:space="0" w:color="auto"/>
          </w:divBdr>
        </w:div>
        <w:div w:id="643856027">
          <w:marLeft w:val="640"/>
          <w:marRight w:val="0"/>
          <w:marTop w:val="0"/>
          <w:marBottom w:val="0"/>
          <w:divBdr>
            <w:top w:val="none" w:sz="0" w:space="0" w:color="auto"/>
            <w:left w:val="none" w:sz="0" w:space="0" w:color="auto"/>
            <w:bottom w:val="none" w:sz="0" w:space="0" w:color="auto"/>
            <w:right w:val="none" w:sz="0" w:space="0" w:color="auto"/>
          </w:divBdr>
        </w:div>
        <w:div w:id="651326497">
          <w:marLeft w:val="640"/>
          <w:marRight w:val="0"/>
          <w:marTop w:val="0"/>
          <w:marBottom w:val="0"/>
          <w:divBdr>
            <w:top w:val="none" w:sz="0" w:space="0" w:color="auto"/>
            <w:left w:val="none" w:sz="0" w:space="0" w:color="auto"/>
            <w:bottom w:val="none" w:sz="0" w:space="0" w:color="auto"/>
            <w:right w:val="none" w:sz="0" w:space="0" w:color="auto"/>
          </w:divBdr>
        </w:div>
        <w:div w:id="658120448">
          <w:marLeft w:val="640"/>
          <w:marRight w:val="0"/>
          <w:marTop w:val="0"/>
          <w:marBottom w:val="0"/>
          <w:divBdr>
            <w:top w:val="none" w:sz="0" w:space="0" w:color="auto"/>
            <w:left w:val="none" w:sz="0" w:space="0" w:color="auto"/>
            <w:bottom w:val="none" w:sz="0" w:space="0" w:color="auto"/>
            <w:right w:val="none" w:sz="0" w:space="0" w:color="auto"/>
          </w:divBdr>
        </w:div>
        <w:div w:id="661854536">
          <w:marLeft w:val="640"/>
          <w:marRight w:val="0"/>
          <w:marTop w:val="0"/>
          <w:marBottom w:val="0"/>
          <w:divBdr>
            <w:top w:val="none" w:sz="0" w:space="0" w:color="auto"/>
            <w:left w:val="none" w:sz="0" w:space="0" w:color="auto"/>
            <w:bottom w:val="none" w:sz="0" w:space="0" w:color="auto"/>
            <w:right w:val="none" w:sz="0" w:space="0" w:color="auto"/>
          </w:divBdr>
        </w:div>
        <w:div w:id="662782508">
          <w:marLeft w:val="640"/>
          <w:marRight w:val="0"/>
          <w:marTop w:val="0"/>
          <w:marBottom w:val="0"/>
          <w:divBdr>
            <w:top w:val="none" w:sz="0" w:space="0" w:color="auto"/>
            <w:left w:val="none" w:sz="0" w:space="0" w:color="auto"/>
            <w:bottom w:val="none" w:sz="0" w:space="0" w:color="auto"/>
            <w:right w:val="none" w:sz="0" w:space="0" w:color="auto"/>
          </w:divBdr>
        </w:div>
        <w:div w:id="677191930">
          <w:marLeft w:val="640"/>
          <w:marRight w:val="0"/>
          <w:marTop w:val="0"/>
          <w:marBottom w:val="0"/>
          <w:divBdr>
            <w:top w:val="none" w:sz="0" w:space="0" w:color="auto"/>
            <w:left w:val="none" w:sz="0" w:space="0" w:color="auto"/>
            <w:bottom w:val="none" w:sz="0" w:space="0" w:color="auto"/>
            <w:right w:val="none" w:sz="0" w:space="0" w:color="auto"/>
          </w:divBdr>
        </w:div>
        <w:div w:id="677461761">
          <w:marLeft w:val="640"/>
          <w:marRight w:val="0"/>
          <w:marTop w:val="0"/>
          <w:marBottom w:val="0"/>
          <w:divBdr>
            <w:top w:val="none" w:sz="0" w:space="0" w:color="auto"/>
            <w:left w:val="none" w:sz="0" w:space="0" w:color="auto"/>
            <w:bottom w:val="none" w:sz="0" w:space="0" w:color="auto"/>
            <w:right w:val="none" w:sz="0" w:space="0" w:color="auto"/>
          </w:divBdr>
        </w:div>
        <w:div w:id="681080752">
          <w:marLeft w:val="640"/>
          <w:marRight w:val="0"/>
          <w:marTop w:val="0"/>
          <w:marBottom w:val="0"/>
          <w:divBdr>
            <w:top w:val="none" w:sz="0" w:space="0" w:color="auto"/>
            <w:left w:val="none" w:sz="0" w:space="0" w:color="auto"/>
            <w:bottom w:val="none" w:sz="0" w:space="0" w:color="auto"/>
            <w:right w:val="none" w:sz="0" w:space="0" w:color="auto"/>
          </w:divBdr>
        </w:div>
        <w:div w:id="736712054">
          <w:marLeft w:val="640"/>
          <w:marRight w:val="0"/>
          <w:marTop w:val="0"/>
          <w:marBottom w:val="0"/>
          <w:divBdr>
            <w:top w:val="none" w:sz="0" w:space="0" w:color="auto"/>
            <w:left w:val="none" w:sz="0" w:space="0" w:color="auto"/>
            <w:bottom w:val="none" w:sz="0" w:space="0" w:color="auto"/>
            <w:right w:val="none" w:sz="0" w:space="0" w:color="auto"/>
          </w:divBdr>
        </w:div>
        <w:div w:id="741829038">
          <w:marLeft w:val="640"/>
          <w:marRight w:val="0"/>
          <w:marTop w:val="0"/>
          <w:marBottom w:val="0"/>
          <w:divBdr>
            <w:top w:val="none" w:sz="0" w:space="0" w:color="auto"/>
            <w:left w:val="none" w:sz="0" w:space="0" w:color="auto"/>
            <w:bottom w:val="none" w:sz="0" w:space="0" w:color="auto"/>
            <w:right w:val="none" w:sz="0" w:space="0" w:color="auto"/>
          </w:divBdr>
        </w:div>
        <w:div w:id="746994678">
          <w:marLeft w:val="640"/>
          <w:marRight w:val="0"/>
          <w:marTop w:val="0"/>
          <w:marBottom w:val="0"/>
          <w:divBdr>
            <w:top w:val="none" w:sz="0" w:space="0" w:color="auto"/>
            <w:left w:val="none" w:sz="0" w:space="0" w:color="auto"/>
            <w:bottom w:val="none" w:sz="0" w:space="0" w:color="auto"/>
            <w:right w:val="none" w:sz="0" w:space="0" w:color="auto"/>
          </w:divBdr>
        </w:div>
        <w:div w:id="756100065">
          <w:marLeft w:val="640"/>
          <w:marRight w:val="0"/>
          <w:marTop w:val="0"/>
          <w:marBottom w:val="0"/>
          <w:divBdr>
            <w:top w:val="none" w:sz="0" w:space="0" w:color="auto"/>
            <w:left w:val="none" w:sz="0" w:space="0" w:color="auto"/>
            <w:bottom w:val="none" w:sz="0" w:space="0" w:color="auto"/>
            <w:right w:val="none" w:sz="0" w:space="0" w:color="auto"/>
          </w:divBdr>
        </w:div>
        <w:div w:id="775951408">
          <w:marLeft w:val="640"/>
          <w:marRight w:val="0"/>
          <w:marTop w:val="0"/>
          <w:marBottom w:val="0"/>
          <w:divBdr>
            <w:top w:val="none" w:sz="0" w:space="0" w:color="auto"/>
            <w:left w:val="none" w:sz="0" w:space="0" w:color="auto"/>
            <w:bottom w:val="none" w:sz="0" w:space="0" w:color="auto"/>
            <w:right w:val="none" w:sz="0" w:space="0" w:color="auto"/>
          </w:divBdr>
        </w:div>
        <w:div w:id="783428684">
          <w:marLeft w:val="640"/>
          <w:marRight w:val="0"/>
          <w:marTop w:val="0"/>
          <w:marBottom w:val="0"/>
          <w:divBdr>
            <w:top w:val="none" w:sz="0" w:space="0" w:color="auto"/>
            <w:left w:val="none" w:sz="0" w:space="0" w:color="auto"/>
            <w:bottom w:val="none" w:sz="0" w:space="0" w:color="auto"/>
            <w:right w:val="none" w:sz="0" w:space="0" w:color="auto"/>
          </w:divBdr>
        </w:div>
        <w:div w:id="801194564">
          <w:marLeft w:val="640"/>
          <w:marRight w:val="0"/>
          <w:marTop w:val="0"/>
          <w:marBottom w:val="0"/>
          <w:divBdr>
            <w:top w:val="none" w:sz="0" w:space="0" w:color="auto"/>
            <w:left w:val="none" w:sz="0" w:space="0" w:color="auto"/>
            <w:bottom w:val="none" w:sz="0" w:space="0" w:color="auto"/>
            <w:right w:val="none" w:sz="0" w:space="0" w:color="auto"/>
          </w:divBdr>
        </w:div>
        <w:div w:id="817183727">
          <w:marLeft w:val="640"/>
          <w:marRight w:val="0"/>
          <w:marTop w:val="0"/>
          <w:marBottom w:val="0"/>
          <w:divBdr>
            <w:top w:val="none" w:sz="0" w:space="0" w:color="auto"/>
            <w:left w:val="none" w:sz="0" w:space="0" w:color="auto"/>
            <w:bottom w:val="none" w:sz="0" w:space="0" w:color="auto"/>
            <w:right w:val="none" w:sz="0" w:space="0" w:color="auto"/>
          </w:divBdr>
        </w:div>
        <w:div w:id="832798305">
          <w:marLeft w:val="640"/>
          <w:marRight w:val="0"/>
          <w:marTop w:val="0"/>
          <w:marBottom w:val="0"/>
          <w:divBdr>
            <w:top w:val="none" w:sz="0" w:space="0" w:color="auto"/>
            <w:left w:val="none" w:sz="0" w:space="0" w:color="auto"/>
            <w:bottom w:val="none" w:sz="0" w:space="0" w:color="auto"/>
            <w:right w:val="none" w:sz="0" w:space="0" w:color="auto"/>
          </w:divBdr>
        </w:div>
        <w:div w:id="843201028">
          <w:marLeft w:val="640"/>
          <w:marRight w:val="0"/>
          <w:marTop w:val="0"/>
          <w:marBottom w:val="0"/>
          <w:divBdr>
            <w:top w:val="none" w:sz="0" w:space="0" w:color="auto"/>
            <w:left w:val="none" w:sz="0" w:space="0" w:color="auto"/>
            <w:bottom w:val="none" w:sz="0" w:space="0" w:color="auto"/>
            <w:right w:val="none" w:sz="0" w:space="0" w:color="auto"/>
          </w:divBdr>
        </w:div>
        <w:div w:id="863128313">
          <w:marLeft w:val="640"/>
          <w:marRight w:val="0"/>
          <w:marTop w:val="0"/>
          <w:marBottom w:val="0"/>
          <w:divBdr>
            <w:top w:val="none" w:sz="0" w:space="0" w:color="auto"/>
            <w:left w:val="none" w:sz="0" w:space="0" w:color="auto"/>
            <w:bottom w:val="none" w:sz="0" w:space="0" w:color="auto"/>
            <w:right w:val="none" w:sz="0" w:space="0" w:color="auto"/>
          </w:divBdr>
        </w:div>
        <w:div w:id="890533987">
          <w:marLeft w:val="640"/>
          <w:marRight w:val="0"/>
          <w:marTop w:val="0"/>
          <w:marBottom w:val="0"/>
          <w:divBdr>
            <w:top w:val="none" w:sz="0" w:space="0" w:color="auto"/>
            <w:left w:val="none" w:sz="0" w:space="0" w:color="auto"/>
            <w:bottom w:val="none" w:sz="0" w:space="0" w:color="auto"/>
            <w:right w:val="none" w:sz="0" w:space="0" w:color="auto"/>
          </w:divBdr>
        </w:div>
        <w:div w:id="897592512">
          <w:marLeft w:val="640"/>
          <w:marRight w:val="0"/>
          <w:marTop w:val="0"/>
          <w:marBottom w:val="0"/>
          <w:divBdr>
            <w:top w:val="none" w:sz="0" w:space="0" w:color="auto"/>
            <w:left w:val="none" w:sz="0" w:space="0" w:color="auto"/>
            <w:bottom w:val="none" w:sz="0" w:space="0" w:color="auto"/>
            <w:right w:val="none" w:sz="0" w:space="0" w:color="auto"/>
          </w:divBdr>
        </w:div>
        <w:div w:id="903296012">
          <w:marLeft w:val="640"/>
          <w:marRight w:val="0"/>
          <w:marTop w:val="0"/>
          <w:marBottom w:val="0"/>
          <w:divBdr>
            <w:top w:val="none" w:sz="0" w:space="0" w:color="auto"/>
            <w:left w:val="none" w:sz="0" w:space="0" w:color="auto"/>
            <w:bottom w:val="none" w:sz="0" w:space="0" w:color="auto"/>
            <w:right w:val="none" w:sz="0" w:space="0" w:color="auto"/>
          </w:divBdr>
        </w:div>
        <w:div w:id="915822698">
          <w:marLeft w:val="640"/>
          <w:marRight w:val="0"/>
          <w:marTop w:val="0"/>
          <w:marBottom w:val="0"/>
          <w:divBdr>
            <w:top w:val="none" w:sz="0" w:space="0" w:color="auto"/>
            <w:left w:val="none" w:sz="0" w:space="0" w:color="auto"/>
            <w:bottom w:val="none" w:sz="0" w:space="0" w:color="auto"/>
            <w:right w:val="none" w:sz="0" w:space="0" w:color="auto"/>
          </w:divBdr>
        </w:div>
        <w:div w:id="922295144">
          <w:marLeft w:val="640"/>
          <w:marRight w:val="0"/>
          <w:marTop w:val="0"/>
          <w:marBottom w:val="0"/>
          <w:divBdr>
            <w:top w:val="none" w:sz="0" w:space="0" w:color="auto"/>
            <w:left w:val="none" w:sz="0" w:space="0" w:color="auto"/>
            <w:bottom w:val="none" w:sz="0" w:space="0" w:color="auto"/>
            <w:right w:val="none" w:sz="0" w:space="0" w:color="auto"/>
          </w:divBdr>
        </w:div>
        <w:div w:id="923299975">
          <w:marLeft w:val="640"/>
          <w:marRight w:val="0"/>
          <w:marTop w:val="0"/>
          <w:marBottom w:val="0"/>
          <w:divBdr>
            <w:top w:val="none" w:sz="0" w:space="0" w:color="auto"/>
            <w:left w:val="none" w:sz="0" w:space="0" w:color="auto"/>
            <w:bottom w:val="none" w:sz="0" w:space="0" w:color="auto"/>
            <w:right w:val="none" w:sz="0" w:space="0" w:color="auto"/>
          </w:divBdr>
        </w:div>
        <w:div w:id="928389146">
          <w:marLeft w:val="640"/>
          <w:marRight w:val="0"/>
          <w:marTop w:val="0"/>
          <w:marBottom w:val="0"/>
          <w:divBdr>
            <w:top w:val="none" w:sz="0" w:space="0" w:color="auto"/>
            <w:left w:val="none" w:sz="0" w:space="0" w:color="auto"/>
            <w:bottom w:val="none" w:sz="0" w:space="0" w:color="auto"/>
            <w:right w:val="none" w:sz="0" w:space="0" w:color="auto"/>
          </w:divBdr>
        </w:div>
        <w:div w:id="935868597">
          <w:marLeft w:val="640"/>
          <w:marRight w:val="0"/>
          <w:marTop w:val="0"/>
          <w:marBottom w:val="0"/>
          <w:divBdr>
            <w:top w:val="none" w:sz="0" w:space="0" w:color="auto"/>
            <w:left w:val="none" w:sz="0" w:space="0" w:color="auto"/>
            <w:bottom w:val="none" w:sz="0" w:space="0" w:color="auto"/>
            <w:right w:val="none" w:sz="0" w:space="0" w:color="auto"/>
          </w:divBdr>
        </w:div>
        <w:div w:id="950818648">
          <w:marLeft w:val="640"/>
          <w:marRight w:val="0"/>
          <w:marTop w:val="0"/>
          <w:marBottom w:val="0"/>
          <w:divBdr>
            <w:top w:val="none" w:sz="0" w:space="0" w:color="auto"/>
            <w:left w:val="none" w:sz="0" w:space="0" w:color="auto"/>
            <w:bottom w:val="none" w:sz="0" w:space="0" w:color="auto"/>
            <w:right w:val="none" w:sz="0" w:space="0" w:color="auto"/>
          </w:divBdr>
        </w:div>
        <w:div w:id="951134862">
          <w:marLeft w:val="640"/>
          <w:marRight w:val="0"/>
          <w:marTop w:val="0"/>
          <w:marBottom w:val="0"/>
          <w:divBdr>
            <w:top w:val="none" w:sz="0" w:space="0" w:color="auto"/>
            <w:left w:val="none" w:sz="0" w:space="0" w:color="auto"/>
            <w:bottom w:val="none" w:sz="0" w:space="0" w:color="auto"/>
            <w:right w:val="none" w:sz="0" w:space="0" w:color="auto"/>
          </w:divBdr>
        </w:div>
        <w:div w:id="954484189">
          <w:marLeft w:val="640"/>
          <w:marRight w:val="0"/>
          <w:marTop w:val="0"/>
          <w:marBottom w:val="0"/>
          <w:divBdr>
            <w:top w:val="none" w:sz="0" w:space="0" w:color="auto"/>
            <w:left w:val="none" w:sz="0" w:space="0" w:color="auto"/>
            <w:bottom w:val="none" w:sz="0" w:space="0" w:color="auto"/>
            <w:right w:val="none" w:sz="0" w:space="0" w:color="auto"/>
          </w:divBdr>
        </w:div>
        <w:div w:id="955137935">
          <w:marLeft w:val="640"/>
          <w:marRight w:val="0"/>
          <w:marTop w:val="0"/>
          <w:marBottom w:val="0"/>
          <w:divBdr>
            <w:top w:val="none" w:sz="0" w:space="0" w:color="auto"/>
            <w:left w:val="none" w:sz="0" w:space="0" w:color="auto"/>
            <w:bottom w:val="none" w:sz="0" w:space="0" w:color="auto"/>
            <w:right w:val="none" w:sz="0" w:space="0" w:color="auto"/>
          </w:divBdr>
        </w:div>
        <w:div w:id="970088948">
          <w:marLeft w:val="640"/>
          <w:marRight w:val="0"/>
          <w:marTop w:val="0"/>
          <w:marBottom w:val="0"/>
          <w:divBdr>
            <w:top w:val="none" w:sz="0" w:space="0" w:color="auto"/>
            <w:left w:val="none" w:sz="0" w:space="0" w:color="auto"/>
            <w:bottom w:val="none" w:sz="0" w:space="0" w:color="auto"/>
            <w:right w:val="none" w:sz="0" w:space="0" w:color="auto"/>
          </w:divBdr>
        </w:div>
        <w:div w:id="985008486">
          <w:marLeft w:val="640"/>
          <w:marRight w:val="0"/>
          <w:marTop w:val="0"/>
          <w:marBottom w:val="0"/>
          <w:divBdr>
            <w:top w:val="none" w:sz="0" w:space="0" w:color="auto"/>
            <w:left w:val="none" w:sz="0" w:space="0" w:color="auto"/>
            <w:bottom w:val="none" w:sz="0" w:space="0" w:color="auto"/>
            <w:right w:val="none" w:sz="0" w:space="0" w:color="auto"/>
          </w:divBdr>
        </w:div>
        <w:div w:id="992297324">
          <w:marLeft w:val="640"/>
          <w:marRight w:val="0"/>
          <w:marTop w:val="0"/>
          <w:marBottom w:val="0"/>
          <w:divBdr>
            <w:top w:val="none" w:sz="0" w:space="0" w:color="auto"/>
            <w:left w:val="none" w:sz="0" w:space="0" w:color="auto"/>
            <w:bottom w:val="none" w:sz="0" w:space="0" w:color="auto"/>
            <w:right w:val="none" w:sz="0" w:space="0" w:color="auto"/>
          </w:divBdr>
        </w:div>
        <w:div w:id="997345862">
          <w:marLeft w:val="640"/>
          <w:marRight w:val="0"/>
          <w:marTop w:val="0"/>
          <w:marBottom w:val="0"/>
          <w:divBdr>
            <w:top w:val="none" w:sz="0" w:space="0" w:color="auto"/>
            <w:left w:val="none" w:sz="0" w:space="0" w:color="auto"/>
            <w:bottom w:val="none" w:sz="0" w:space="0" w:color="auto"/>
            <w:right w:val="none" w:sz="0" w:space="0" w:color="auto"/>
          </w:divBdr>
        </w:div>
        <w:div w:id="1001154785">
          <w:marLeft w:val="640"/>
          <w:marRight w:val="0"/>
          <w:marTop w:val="0"/>
          <w:marBottom w:val="0"/>
          <w:divBdr>
            <w:top w:val="none" w:sz="0" w:space="0" w:color="auto"/>
            <w:left w:val="none" w:sz="0" w:space="0" w:color="auto"/>
            <w:bottom w:val="none" w:sz="0" w:space="0" w:color="auto"/>
            <w:right w:val="none" w:sz="0" w:space="0" w:color="auto"/>
          </w:divBdr>
        </w:div>
        <w:div w:id="1018431763">
          <w:marLeft w:val="640"/>
          <w:marRight w:val="0"/>
          <w:marTop w:val="0"/>
          <w:marBottom w:val="0"/>
          <w:divBdr>
            <w:top w:val="none" w:sz="0" w:space="0" w:color="auto"/>
            <w:left w:val="none" w:sz="0" w:space="0" w:color="auto"/>
            <w:bottom w:val="none" w:sz="0" w:space="0" w:color="auto"/>
            <w:right w:val="none" w:sz="0" w:space="0" w:color="auto"/>
          </w:divBdr>
        </w:div>
        <w:div w:id="1018502384">
          <w:marLeft w:val="640"/>
          <w:marRight w:val="0"/>
          <w:marTop w:val="0"/>
          <w:marBottom w:val="0"/>
          <w:divBdr>
            <w:top w:val="none" w:sz="0" w:space="0" w:color="auto"/>
            <w:left w:val="none" w:sz="0" w:space="0" w:color="auto"/>
            <w:bottom w:val="none" w:sz="0" w:space="0" w:color="auto"/>
            <w:right w:val="none" w:sz="0" w:space="0" w:color="auto"/>
          </w:divBdr>
        </w:div>
        <w:div w:id="1028292175">
          <w:marLeft w:val="640"/>
          <w:marRight w:val="0"/>
          <w:marTop w:val="0"/>
          <w:marBottom w:val="0"/>
          <w:divBdr>
            <w:top w:val="none" w:sz="0" w:space="0" w:color="auto"/>
            <w:left w:val="none" w:sz="0" w:space="0" w:color="auto"/>
            <w:bottom w:val="none" w:sz="0" w:space="0" w:color="auto"/>
            <w:right w:val="none" w:sz="0" w:space="0" w:color="auto"/>
          </w:divBdr>
        </w:div>
        <w:div w:id="1048532499">
          <w:marLeft w:val="640"/>
          <w:marRight w:val="0"/>
          <w:marTop w:val="0"/>
          <w:marBottom w:val="0"/>
          <w:divBdr>
            <w:top w:val="none" w:sz="0" w:space="0" w:color="auto"/>
            <w:left w:val="none" w:sz="0" w:space="0" w:color="auto"/>
            <w:bottom w:val="none" w:sz="0" w:space="0" w:color="auto"/>
            <w:right w:val="none" w:sz="0" w:space="0" w:color="auto"/>
          </w:divBdr>
        </w:div>
        <w:div w:id="1049305190">
          <w:marLeft w:val="640"/>
          <w:marRight w:val="0"/>
          <w:marTop w:val="0"/>
          <w:marBottom w:val="0"/>
          <w:divBdr>
            <w:top w:val="none" w:sz="0" w:space="0" w:color="auto"/>
            <w:left w:val="none" w:sz="0" w:space="0" w:color="auto"/>
            <w:bottom w:val="none" w:sz="0" w:space="0" w:color="auto"/>
            <w:right w:val="none" w:sz="0" w:space="0" w:color="auto"/>
          </w:divBdr>
        </w:div>
        <w:div w:id="1052849225">
          <w:marLeft w:val="640"/>
          <w:marRight w:val="0"/>
          <w:marTop w:val="0"/>
          <w:marBottom w:val="0"/>
          <w:divBdr>
            <w:top w:val="none" w:sz="0" w:space="0" w:color="auto"/>
            <w:left w:val="none" w:sz="0" w:space="0" w:color="auto"/>
            <w:bottom w:val="none" w:sz="0" w:space="0" w:color="auto"/>
            <w:right w:val="none" w:sz="0" w:space="0" w:color="auto"/>
          </w:divBdr>
        </w:div>
        <w:div w:id="1073353200">
          <w:marLeft w:val="640"/>
          <w:marRight w:val="0"/>
          <w:marTop w:val="0"/>
          <w:marBottom w:val="0"/>
          <w:divBdr>
            <w:top w:val="none" w:sz="0" w:space="0" w:color="auto"/>
            <w:left w:val="none" w:sz="0" w:space="0" w:color="auto"/>
            <w:bottom w:val="none" w:sz="0" w:space="0" w:color="auto"/>
            <w:right w:val="none" w:sz="0" w:space="0" w:color="auto"/>
          </w:divBdr>
        </w:div>
        <w:div w:id="1073507375">
          <w:marLeft w:val="640"/>
          <w:marRight w:val="0"/>
          <w:marTop w:val="0"/>
          <w:marBottom w:val="0"/>
          <w:divBdr>
            <w:top w:val="none" w:sz="0" w:space="0" w:color="auto"/>
            <w:left w:val="none" w:sz="0" w:space="0" w:color="auto"/>
            <w:bottom w:val="none" w:sz="0" w:space="0" w:color="auto"/>
            <w:right w:val="none" w:sz="0" w:space="0" w:color="auto"/>
          </w:divBdr>
        </w:div>
        <w:div w:id="1073746685">
          <w:marLeft w:val="640"/>
          <w:marRight w:val="0"/>
          <w:marTop w:val="0"/>
          <w:marBottom w:val="0"/>
          <w:divBdr>
            <w:top w:val="none" w:sz="0" w:space="0" w:color="auto"/>
            <w:left w:val="none" w:sz="0" w:space="0" w:color="auto"/>
            <w:bottom w:val="none" w:sz="0" w:space="0" w:color="auto"/>
            <w:right w:val="none" w:sz="0" w:space="0" w:color="auto"/>
          </w:divBdr>
        </w:div>
        <w:div w:id="1077748242">
          <w:marLeft w:val="640"/>
          <w:marRight w:val="0"/>
          <w:marTop w:val="0"/>
          <w:marBottom w:val="0"/>
          <w:divBdr>
            <w:top w:val="none" w:sz="0" w:space="0" w:color="auto"/>
            <w:left w:val="none" w:sz="0" w:space="0" w:color="auto"/>
            <w:bottom w:val="none" w:sz="0" w:space="0" w:color="auto"/>
            <w:right w:val="none" w:sz="0" w:space="0" w:color="auto"/>
          </w:divBdr>
        </w:div>
        <w:div w:id="1078210594">
          <w:marLeft w:val="640"/>
          <w:marRight w:val="0"/>
          <w:marTop w:val="0"/>
          <w:marBottom w:val="0"/>
          <w:divBdr>
            <w:top w:val="none" w:sz="0" w:space="0" w:color="auto"/>
            <w:left w:val="none" w:sz="0" w:space="0" w:color="auto"/>
            <w:bottom w:val="none" w:sz="0" w:space="0" w:color="auto"/>
            <w:right w:val="none" w:sz="0" w:space="0" w:color="auto"/>
          </w:divBdr>
        </w:div>
        <w:div w:id="1089236871">
          <w:marLeft w:val="640"/>
          <w:marRight w:val="0"/>
          <w:marTop w:val="0"/>
          <w:marBottom w:val="0"/>
          <w:divBdr>
            <w:top w:val="none" w:sz="0" w:space="0" w:color="auto"/>
            <w:left w:val="none" w:sz="0" w:space="0" w:color="auto"/>
            <w:bottom w:val="none" w:sz="0" w:space="0" w:color="auto"/>
            <w:right w:val="none" w:sz="0" w:space="0" w:color="auto"/>
          </w:divBdr>
        </w:div>
        <w:div w:id="1090396696">
          <w:marLeft w:val="640"/>
          <w:marRight w:val="0"/>
          <w:marTop w:val="0"/>
          <w:marBottom w:val="0"/>
          <w:divBdr>
            <w:top w:val="none" w:sz="0" w:space="0" w:color="auto"/>
            <w:left w:val="none" w:sz="0" w:space="0" w:color="auto"/>
            <w:bottom w:val="none" w:sz="0" w:space="0" w:color="auto"/>
            <w:right w:val="none" w:sz="0" w:space="0" w:color="auto"/>
          </w:divBdr>
        </w:div>
        <w:div w:id="1100225195">
          <w:marLeft w:val="640"/>
          <w:marRight w:val="0"/>
          <w:marTop w:val="0"/>
          <w:marBottom w:val="0"/>
          <w:divBdr>
            <w:top w:val="none" w:sz="0" w:space="0" w:color="auto"/>
            <w:left w:val="none" w:sz="0" w:space="0" w:color="auto"/>
            <w:bottom w:val="none" w:sz="0" w:space="0" w:color="auto"/>
            <w:right w:val="none" w:sz="0" w:space="0" w:color="auto"/>
          </w:divBdr>
        </w:div>
        <w:div w:id="1110003952">
          <w:marLeft w:val="640"/>
          <w:marRight w:val="0"/>
          <w:marTop w:val="0"/>
          <w:marBottom w:val="0"/>
          <w:divBdr>
            <w:top w:val="none" w:sz="0" w:space="0" w:color="auto"/>
            <w:left w:val="none" w:sz="0" w:space="0" w:color="auto"/>
            <w:bottom w:val="none" w:sz="0" w:space="0" w:color="auto"/>
            <w:right w:val="none" w:sz="0" w:space="0" w:color="auto"/>
          </w:divBdr>
        </w:div>
        <w:div w:id="1111778081">
          <w:marLeft w:val="640"/>
          <w:marRight w:val="0"/>
          <w:marTop w:val="0"/>
          <w:marBottom w:val="0"/>
          <w:divBdr>
            <w:top w:val="none" w:sz="0" w:space="0" w:color="auto"/>
            <w:left w:val="none" w:sz="0" w:space="0" w:color="auto"/>
            <w:bottom w:val="none" w:sz="0" w:space="0" w:color="auto"/>
            <w:right w:val="none" w:sz="0" w:space="0" w:color="auto"/>
          </w:divBdr>
        </w:div>
        <w:div w:id="1119834371">
          <w:marLeft w:val="640"/>
          <w:marRight w:val="0"/>
          <w:marTop w:val="0"/>
          <w:marBottom w:val="0"/>
          <w:divBdr>
            <w:top w:val="none" w:sz="0" w:space="0" w:color="auto"/>
            <w:left w:val="none" w:sz="0" w:space="0" w:color="auto"/>
            <w:bottom w:val="none" w:sz="0" w:space="0" w:color="auto"/>
            <w:right w:val="none" w:sz="0" w:space="0" w:color="auto"/>
          </w:divBdr>
        </w:div>
        <w:div w:id="1124811933">
          <w:marLeft w:val="640"/>
          <w:marRight w:val="0"/>
          <w:marTop w:val="0"/>
          <w:marBottom w:val="0"/>
          <w:divBdr>
            <w:top w:val="none" w:sz="0" w:space="0" w:color="auto"/>
            <w:left w:val="none" w:sz="0" w:space="0" w:color="auto"/>
            <w:bottom w:val="none" w:sz="0" w:space="0" w:color="auto"/>
            <w:right w:val="none" w:sz="0" w:space="0" w:color="auto"/>
          </w:divBdr>
        </w:div>
        <w:div w:id="1135375088">
          <w:marLeft w:val="640"/>
          <w:marRight w:val="0"/>
          <w:marTop w:val="0"/>
          <w:marBottom w:val="0"/>
          <w:divBdr>
            <w:top w:val="none" w:sz="0" w:space="0" w:color="auto"/>
            <w:left w:val="none" w:sz="0" w:space="0" w:color="auto"/>
            <w:bottom w:val="none" w:sz="0" w:space="0" w:color="auto"/>
            <w:right w:val="none" w:sz="0" w:space="0" w:color="auto"/>
          </w:divBdr>
        </w:div>
        <w:div w:id="1168789631">
          <w:marLeft w:val="640"/>
          <w:marRight w:val="0"/>
          <w:marTop w:val="0"/>
          <w:marBottom w:val="0"/>
          <w:divBdr>
            <w:top w:val="none" w:sz="0" w:space="0" w:color="auto"/>
            <w:left w:val="none" w:sz="0" w:space="0" w:color="auto"/>
            <w:bottom w:val="none" w:sz="0" w:space="0" w:color="auto"/>
            <w:right w:val="none" w:sz="0" w:space="0" w:color="auto"/>
          </w:divBdr>
        </w:div>
        <w:div w:id="1172795227">
          <w:marLeft w:val="640"/>
          <w:marRight w:val="0"/>
          <w:marTop w:val="0"/>
          <w:marBottom w:val="0"/>
          <w:divBdr>
            <w:top w:val="none" w:sz="0" w:space="0" w:color="auto"/>
            <w:left w:val="none" w:sz="0" w:space="0" w:color="auto"/>
            <w:bottom w:val="none" w:sz="0" w:space="0" w:color="auto"/>
            <w:right w:val="none" w:sz="0" w:space="0" w:color="auto"/>
          </w:divBdr>
        </w:div>
        <w:div w:id="1215240959">
          <w:marLeft w:val="640"/>
          <w:marRight w:val="0"/>
          <w:marTop w:val="0"/>
          <w:marBottom w:val="0"/>
          <w:divBdr>
            <w:top w:val="none" w:sz="0" w:space="0" w:color="auto"/>
            <w:left w:val="none" w:sz="0" w:space="0" w:color="auto"/>
            <w:bottom w:val="none" w:sz="0" w:space="0" w:color="auto"/>
            <w:right w:val="none" w:sz="0" w:space="0" w:color="auto"/>
          </w:divBdr>
        </w:div>
        <w:div w:id="1228882998">
          <w:marLeft w:val="640"/>
          <w:marRight w:val="0"/>
          <w:marTop w:val="0"/>
          <w:marBottom w:val="0"/>
          <w:divBdr>
            <w:top w:val="none" w:sz="0" w:space="0" w:color="auto"/>
            <w:left w:val="none" w:sz="0" w:space="0" w:color="auto"/>
            <w:bottom w:val="none" w:sz="0" w:space="0" w:color="auto"/>
            <w:right w:val="none" w:sz="0" w:space="0" w:color="auto"/>
          </w:divBdr>
        </w:div>
        <w:div w:id="1239173408">
          <w:marLeft w:val="640"/>
          <w:marRight w:val="0"/>
          <w:marTop w:val="0"/>
          <w:marBottom w:val="0"/>
          <w:divBdr>
            <w:top w:val="none" w:sz="0" w:space="0" w:color="auto"/>
            <w:left w:val="none" w:sz="0" w:space="0" w:color="auto"/>
            <w:bottom w:val="none" w:sz="0" w:space="0" w:color="auto"/>
            <w:right w:val="none" w:sz="0" w:space="0" w:color="auto"/>
          </w:divBdr>
        </w:div>
        <w:div w:id="1245921179">
          <w:marLeft w:val="640"/>
          <w:marRight w:val="0"/>
          <w:marTop w:val="0"/>
          <w:marBottom w:val="0"/>
          <w:divBdr>
            <w:top w:val="none" w:sz="0" w:space="0" w:color="auto"/>
            <w:left w:val="none" w:sz="0" w:space="0" w:color="auto"/>
            <w:bottom w:val="none" w:sz="0" w:space="0" w:color="auto"/>
            <w:right w:val="none" w:sz="0" w:space="0" w:color="auto"/>
          </w:divBdr>
        </w:div>
        <w:div w:id="1270501484">
          <w:marLeft w:val="640"/>
          <w:marRight w:val="0"/>
          <w:marTop w:val="0"/>
          <w:marBottom w:val="0"/>
          <w:divBdr>
            <w:top w:val="none" w:sz="0" w:space="0" w:color="auto"/>
            <w:left w:val="none" w:sz="0" w:space="0" w:color="auto"/>
            <w:bottom w:val="none" w:sz="0" w:space="0" w:color="auto"/>
            <w:right w:val="none" w:sz="0" w:space="0" w:color="auto"/>
          </w:divBdr>
        </w:div>
        <w:div w:id="1272011068">
          <w:marLeft w:val="640"/>
          <w:marRight w:val="0"/>
          <w:marTop w:val="0"/>
          <w:marBottom w:val="0"/>
          <w:divBdr>
            <w:top w:val="none" w:sz="0" w:space="0" w:color="auto"/>
            <w:left w:val="none" w:sz="0" w:space="0" w:color="auto"/>
            <w:bottom w:val="none" w:sz="0" w:space="0" w:color="auto"/>
            <w:right w:val="none" w:sz="0" w:space="0" w:color="auto"/>
          </w:divBdr>
        </w:div>
        <w:div w:id="1293901395">
          <w:marLeft w:val="640"/>
          <w:marRight w:val="0"/>
          <w:marTop w:val="0"/>
          <w:marBottom w:val="0"/>
          <w:divBdr>
            <w:top w:val="none" w:sz="0" w:space="0" w:color="auto"/>
            <w:left w:val="none" w:sz="0" w:space="0" w:color="auto"/>
            <w:bottom w:val="none" w:sz="0" w:space="0" w:color="auto"/>
            <w:right w:val="none" w:sz="0" w:space="0" w:color="auto"/>
          </w:divBdr>
        </w:div>
        <w:div w:id="1297223485">
          <w:marLeft w:val="640"/>
          <w:marRight w:val="0"/>
          <w:marTop w:val="0"/>
          <w:marBottom w:val="0"/>
          <w:divBdr>
            <w:top w:val="none" w:sz="0" w:space="0" w:color="auto"/>
            <w:left w:val="none" w:sz="0" w:space="0" w:color="auto"/>
            <w:bottom w:val="none" w:sz="0" w:space="0" w:color="auto"/>
            <w:right w:val="none" w:sz="0" w:space="0" w:color="auto"/>
          </w:divBdr>
        </w:div>
        <w:div w:id="1316032966">
          <w:marLeft w:val="640"/>
          <w:marRight w:val="0"/>
          <w:marTop w:val="0"/>
          <w:marBottom w:val="0"/>
          <w:divBdr>
            <w:top w:val="none" w:sz="0" w:space="0" w:color="auto"/>
            <w:left w:val="none" w:sz="0" w:space="0" w:color="auto"/>
            <w:bottom w:val="none" w:sz="0" w:space="0" w:color="auto"/>
            <w:right w:val="none" w:sz="0" w:space="0" w:color="auto"/>
          </w:divBdr>
        </w:div>
        <w:div w:id="1316183940">
          <w:marLeft w:val="640"/>
          <w:marRight w:val="0"/>
          <w:marTop w:val="0"/>
          <w:marBottom w:val="0"/>
          <w:divBdr>
            <w:top w:val="none" w:sz="0" w:space="0" w:color="auto"/>
            <w:left w:val="none" w:sz="0" w:space="0" w:color="auto"/>
            <w:bottom w:val="none" w:sz="0" w:space="0" w:color="auto"/>
            <w:right w:val="none" w:sz="0" w:space="0" w:color="auto"/>
          </w:divBdr>
        </w:div>
        <w:div w:id="1328829151">
          <w:marLeft w:val="640"/>
          <w:marRight w:val="0"/>
          <w:marTop w:val="0"/>
          <w:marBottom w:val="0"/>
          <w:divBdr>
            <w:top w:val="none" w:sz="0" w:space="0" w:color="auto"/>
            <w:left w:val="none" w:sz="0" w:space="0" w:color="auto"/>
            <w:bottom w:val="none" w:sz="0" w:space="0" w:color="auto"/>
            <w:right w:val="none" w:sz="0" w:space="0" w:color="auto"/>
          </w:divBdr>
        </w:div>
        <w:div w:id="1335575155">
          <w:marLeft w:val="640"/>
          <w:marRight w:val="0"/>
          <w:marTop w:val="0"/>
          <w:marBottom w:val="0"/>
          <w:divBdr>
            <w:top w:val="none" w:sz="0" w:space="0" w:color="auto"/>
            <w:left w:val="none" w:sz="0" w:space="0" w:color="auto"/>
            <w:bottom w:val="none" w:sz="0" w:space="0" w:color="auto"/>
            <w:right w:val="none" w:sz="0" w:space="0" w:color="auto"/>
          </w:divBdr>
        </w:div>
        <w:div w:id="1335720727">
          <w:marLeft w:val="640"/>
          <w:marRight w:val="0"/>
          <w:marTop w:val="0"/>
          <w:marBottom w:val="0"/>
          <w:divBdr>
            <w:top w:val="none" w:sz="0" w:space="0" w:color="auto"/>
            <w:left w:val="none" w:sz="0" w:space="0" w:color="auto"/>
            <w:bottom w:val="none" w:sz="0" w:space="0" w:color="auto"/>
            <w:right w:val="none" w:sz="0" w:space="0" w:color="auto"/>
          </w:divBdr>
        </w:div>
        <w:div w:id="1336148104">
          <w:marLeft w:val="640"/>
          <w:marRight w:val="0"/>
          <w:marTop w:val="0"/>
          <w:marBottom w:val="0"/>
          <w:divBdr>
            <w:top w:val="none" w:sz="0" w:space="0" w:color="auto"/>
            <w:left w:val="none" w:sz="0" w:space="0" w:color="auto"/>
            <w:bottom w:val="none" w:sz="0" w:space="0" w:color="auto"/>
            <w:right w:val="none" w:sz="0" w:space="0" w:color="auto"/>
          </w:divBdr>
        </w:div>
        <w:div w:id="1339192404">
          <w:marLeft w:val="640"/>
          <w:marRight w:val="0"/>
          <w:marTop w:val="0"/>
          <w:marBottom w:val="0"/>
          <w:divBdr>
            <w:top w:val="none" w:sz="0" w:space="0" w:color="auto"/>
            <w:left w:val="none" w:sz="0" w:space="0" w:color="auto"/>
            <w:bottom w:val="none" w:sz="0" w:space="0" w:color="auto"/>
            <w:right w:val="none" w:sz="0" w:space="0" w:color="auto"/>
          </w:divBdr>
        </w:div>
        <w:div w:id="1351564463">
          <w:marLeft w:val="640"/>
          <w:marRight w:val="0"/>
          <w:marTop w:val="0"/>
          <w:marBottom w:val="0"/>
          <w:divBdr>
            <w:top w:val="none" w:sz="0" w:space="0" w:color="auto"/>
            <w:left w:val="none" w:sz="0" w:space="0" w:color="auto"/>
            <w:bottom w:val="none" w:sz="0" w:space="0" w:color="auto"/>
            <w:right w:val="none" w:sz="0" w:space="0" w:color="auto"/>
          </w:divBdr>
        </w:div>
        <w:div w:id="1356803828">
          <w:marLeft w:val="640"/>
          <w:marRight w:val="0"/>
          <w:marTop w:val="0"/>
          <w:marBottom w:val="0"/>
          <w:divBdr>
            <w:top w:val="none" w:sz="0" w:space="0" w:color="auto"/>
            <w:left w:val="none" w:sz="0" w:space="0" w:color="auto"/>
            <w:bottom w:val="none" w:sz="0" w:space="0" w:color="auto"/>
            <w:right w:val="none" w:sz="0" w:space="0" w:color="auto"/>
          </w:divBdr>
        </w:div>
        <w:div w:id="1375887241">
          <w:marLeft w:val="640"/>
          <w:marRight w:val="0"/>
          <w:marTop w:val="0"/>
          <w:marBottom w:val="0"/>
          <w:divBdr>
            <w:top w:val="none" w:sz="0" w:space="0" w:color="auto"/>
            <w:left w:val="none" w:sz="0" w:space="0" w:color="auto"/>
            <w:bottom w:val="none" w:sz="0" w:space="0" w:color="auto"/>
            <w:right w:val="none" w:sz="0" w:space="0" w:color="auto"/>
          </w:divBdr>
        </w:div>
        <w:div w:id="1380009937">
          <w:marLeft w:val="640"/>
          <w:marRight w:val="0"/>
          <w:marTop w:val="0"/>
          <w:marBottom w:val="0"/>
          <w:divBdr>
            <w:top w:val="none" w:sz="0" w:space="0" w:color="auto"/>
            <w:left w:val="none" w:sz="0" w:space="0" w:color="auto"/>
            <w:bottom w:val="none" w:sz="0" w:space="0" w:color="auto"/>
            <w:right w:val="none" w:sz="0" w:space="0" w:color="auto"/>
          </w:divBdr>
        </w:div>
        <w:div w:id="1383745533">
          <w:marLeft w:val="640"/>
          <w:marRight w:val="0"/>
          <w:marTop w:val="0"/>
          <w:marBottom w:val="0"/>
          <w:divBdr>
            <w:top w:val="none" w:sz="0" w:space="0" w:color="auto"/>
            <w:left w:val="none" w:sz="0" w:space="0" w:color="auto"/>
            <w:bottom w:val="none" w:sz="0" w:space="0" w:color="auto"/>
            <w:right w:val="none" w:sz="0" w:space="0" w:color="auto"/>
          </w:divBdr>
        </w:div>
        <w:div w:id="1391886303">
          <w:marLeft w:val="640"/>
          <w:marRight w:val="0"/>
          <w:marTop w:val="0"/>
          <w:marBottom w:val="0"/>
          <w:divBdr>
            <w:top w:val="none" w:sz="0" w:space="0" w:color="auto"/>
            <w:left w:val="none" w:sz="0" w:space="0" w:color="auto"/>
            <w:bottom w:val="none" w:sz="0" w:space="0" w:color="auto"/>
            <w:right w:val="none" w:sz="0" w:space="0" w:color="auto"/>
          </w:divBdr>
        </w:div>
        <w:div w:id="1399278684">
          <w:marLeft w:val="640"/>
          <w:marRight w:val="0"/>
          <w:marTop w:val="0"/>
          <w:marBottom w:val="0"/>
          <w:divBdr>
            <w:top w:val="none" w:sz="0" w:space="0" w:color="auto"/>
            <w:left w:val="none" w:sz="0" w:space="0" w:color="auto"/>
            <w:bottom w:val="none" w:sz="0" w:space="0" w:color="auto"/>
            <w:right w:val="none" w:sz="0" w:space="0" w:color="auto"/>
          </w:divBdr>
        </w:div>
        <w:div w:id="1413433266">
          <w:marLeft w:val="640"/>
          <w:marRight w:val="0"/>
          <w:marTop w:val="0"/>
          <w:marBottom w:val="0"/>
          <w:divBdr>
            <w:top w:val="none" w:sz="0" w:space="0" w:color="auto"/>
            <w:left w:val="none" w:sz="0" w:space="0" w:color="auto"/>
            <w:bottom w:val="none" w:sz="0" w:space="0" w:color="auto"/>
            <w:right w:val="none" w:sz="0" w:space="0" w:color="auto"/>
          </w:divBdr>
        </w:div>
        <w:div w:id="1450050998">
          <w:marLeft w:val="640"/>
          <w:marRight w:val="0"/>
          <w:marTop w:val="0"/>
          <w:marBottom w:val="0"/>
          <w:divBdr>
            <w:top w:val="none" w:sz="0" w:space="0" w:color="auto"/>
            <w:left w:val="none" w:sz="0" w:space="0" w:color="auto"/>
            <w:bottom w:val="none" w:sz="0" w:space="0" w:color="auto"/>
            <w:right w:val="none" w:sz="0" w:space="0" w:color="auto"/>
          </w:divBdr>
        </w:div>
        <w:div w:id="1465780127">
          <w:marLeft w:val="640"/>
          <w:marRight w:val="0"/>
          <w:marTop w:val="0"/>
          <w:marBottom w:val="0"/>
          <w:divBdr>
            <w:top w:val="none" w:sz="0" w:space="0" w:color="auto"/>
            <w:left w:val="none" w:sz="0" w:space="0" w:color="auto"/>
            <w:bottom w:val="none" w:sz="0" w:space="0" w:color="auto"/>
            <w:right w:val="none" w:sz="0" w:space="0" w:color="auto"/>
          </w:divBdr>
        </w:div>
        <w:div w:id="1474910304">
          <w:marLeft w:val="640"/>
          <w:marRight w:val="0"/>
          <w:marTop w:val="0"/>
          <w:marBottom w:val="0"/>
          <w:divBdr>
            <w:top w:val="none" w:sz="0" w:space="0" w:color="auto"/>
            <w:left w:val="none" w:sz="0" w:space="0" w:color="auto"/>
            <w:bottom w:val="none" w:sz="0" w:space="0" w:color="auto"/>
            <w:right w:val="none" w:sz="0" w:space="0" w:color="auto"/>
          </w:divBdr>
        </w:div>
        <w:div w:id="1483547308">
          <w:marLeft w:val="640"/>
          <w:marRight w:val="0"/>
          <w:marTop w:val="0"/>
          <w:marBottom w:val="0"/>
          <w:divBdr>
            <w:top w:val="none" w:sz="0" w:space="0" w:color="auto"/>
            <w:left w:val="none" w:sz="0" w:space="0" w:color="auto"/>
            <w:bottom w:val="none" w:sz="0" w:space="0" w:color="auto"/>
            <w:right w:val="none" w:sz="0" w:space="0" w:color="auto"/>
          </w:divBdr>
        </w:div>
        <w:div w:id="1511985235">
          <w:marLeft w:val="640"/>
          <w:marRight w:val="0"/>
          <w:marTop w:val="0"/>
          <w:marBottom w:val="0"/>
          <w:divBdr>
            <w:top w:val="none" w:sz="0" w:space="0" w:color="auto"/>
            <w:left w:val="none" w:sz="0" w:space="0" w:color="auto"/>
            <w:bottom w:val="none" w:sz="0" w:space="0" w:color="auto"/>
            <w:right w:val="none" w:sz="0" w:space="0" w:color="auto"/>
          </w:divBdr>
        </w:div>
        <w:div w:id="1519923784">
          <w:marLeft w:val="640"/>
          <w:marRight w:val="0"/>
          <w:marTop w:val="0"/>
          <w:marBottom w:val="0"/>
          <w:divBdr>
            <w:top w:val="none" w:sz="0" w:space="0" w:color="auto"/>
            <w:left w:val="none" w:sz="0" w:space="0" w:color="auto"/>
            <w:bottom w:val="none" w:sz="0" w:space="0" w:color="auto"/>
            <w:right w:val="none" w:sz="0" w:space="0" w:color="auto"/>
          </w:divBdr>
        </w:div>
        <w:div w:id="1521705084">
          <w:marLeft w:val="640"/>
          <w:marRight w:val="0"/>
          <w:marTop w:val="0"/>
          <w:marBottom w:val="0"/>
          <w:divBdr>
            <w:top w:val="none" w:sz="0" w:space="0" w:color="auto"/>
            <w:left w:val="none" w:sz="0" w:space="0" w:color="auto"/>
            <w:bottom w:val="none" w:sz="0" w:space="0" w:color="auto"/>
            <w:right w:val="none" w:sz="0" w:space="0" w:color="auto"/>
          </w:divBdr>
        </w:div>
        <w:div w:id="1524516261">
          <w:marLeft w:val="640"/>
          <w:marRight w:val="0"/>
          <w:marTop w:val="0"/>
          <w:marBottom w:val="0"/>
          <w:divBdr>
            <w:top w:val="none" w:sz="0" w:space="0" w:color="auto"/>
            <w:left w:val="none" w:sz="0" w:space="0" w:color="auto"/>
            <w:bottom w:val="none" w:sz="0" w:space="0" w:color="auto"/>
            <w:right w:val="none" w:sz="0" w:space="0" w:color="auto"/>
          </w:divBdr>
        </w:div>
        <w:div w:id="1527399796">
          <w:marLeft w:val="640"/>
          <w:marRight w:val="0"/>
          <w:marTop w:val="0"/>
          <w:marBottom w:val="0"/>
          <w:divBdr>
            <w:top w:val="none" w:sz="0" w:space="0" w:color="auto"/>
            <w:left w:val="none" w:sz="0" w:space="0" w:color="auto"/>
            <w:bottom w:val="none" w:sz="0" w:space="0" w:color="auto"/>
            <w:right w:val="none" w:sz="0" w:space="0" w:color="auto"/>
          </w:divBdr>
        </w:div>
        <w:div w:id="1531794093">
          <w:marLeft w:val="640"/>
          <w:marRight w:val="0"/>
          <w:marTop w:val="0"/>
          <w:marBottom w:val="0"/>
          <w:divBdr>
            <w:top w:val="none" w:sz="0" w:space="0" w:color="auto"/>
            <w:left w:val="none" w:sz="0" w:space="0" w:color="auto"/>
            <w:bottom w:val="none" w:sz="0" w:space="0" w:color="auto"/>
            <w:right w:val="none" w:sz="0" w:space="0" w:color="auto"/>
          </w:divBdr>
        </w:div>
        <w:div w:id="1551258676">
          <w:marLeft w:val="640"/>
          <w:marRight w:val="0"/>
          <w:marTop w:val="0"/>
          <w:marBottom w:val="0"/>
          <w:divBdr>
            <w:top w:val="none" w:sz="0" w:space="0" w:color="auto"/>
            <w:left w:val="none" w:sz="0" w:space="0" w:color="auto"/>
            <w:bottom w:val="none" w:sz="0" w:space="0" w:color="auto"/>
            <w:right w:val="none" w:sz="0" w:space="0" w:color="auto"/>
          </w:divBdr>
        </w:div>
        <w:div w:id="1555653639">
          <w:marLeft w:val="640"/>
          <w:marRight w:val="0"/>
          <w:marTop w:val="0"/>
          <w:marBottom w:val="0"/>
          <w:divBdr>
            <w:top w:val="none" w:sz="0" w:space="0" w:color="auto"/>
            <w:left w:val="none" w:sz="0" w:space="0" w:color="auto"/>
            <w:bottom w:val="none" w:sz="0" w:space="0" w:color="auto"/>
            <w:right w:val="none" w:sz="0" w:space="0" w:color="auto"/>
          </w:divBdr>
        </w:div>
        <w:div w:id="1571117670">
          <w:marLeft w:val="640"/>
          <w:marRight w:val="0"/>
          <w:marTop w:val="0"/>
          <w:marBottom w:val="0"/>
          <w:divBdr>
            <w:top w:val="none" w:sz="0" w:space="0" w:color="auto"/>
            <w:left w:val="none" w:sz="0" w:space="0" w:color="auto"/>
            <w:bottom w:val="none" w:sz="0" w:space="0" w:color="auto"/>
            <w:right w:val="none" w:sz="0" w:space="0" w:color="auto"/>
          </w:divBdr>
        </w:div>
        <w:div w:id="1572815531">
          <w:marLeft w:val="640"/>
          <w:marRight w:val="0"/>
          <w:marTop w:val="0"/>
          <w:marBottom w:val="0"/>
          <w:divBdr>
            <w:top w:val="none" w:sz="0" w:space="0" w:color="auto"/>
            <w:left w:val="none" w:sz="0" w:space="0" w:color="auto"/>
            <w:bottom w:val="none" w:sz="0" w:space="0" w:color="auto"/>
            <w:right w:val="none" w:sz="0" w:space="0" w:color="auto"/>
          </w:divBdr>
        </w:div>
        <w:div w:id="1592808677">
          <w:marLeft w:val="640"/>
          <w:marRight w:val="0"/>
          <w:marTop w:val="0"/>
          <w:marBottom w:val="0"/>
          <w:divBdr>
            <w:top w:val="none" w:sz="0" w:space="0" w:color="auto"/>
            <w:left w:val="none" w:sz="0" w:space="0" w:color="auto"/>
            <w:bottom w:val="none" w:sz="0" w:space="0" w:color="auto"/>
            <w:right w:val="none" w:sz="0" w:space="0" w:color="auto"/>
          </w:divBdr>
        </w:div>
        <w:div w:id="1597446960">
          <w:marLeft w:val="640"/>
          <w:marRight w:val="0"/>
          <w:marTop w:val="0"/>
          <w:marBottom w:val="0"/>
          <w:divBdr>
            <w:top w:val="none" w:sz="0" w:space="0" w:color="auto"/>
            <w:left w:val="none" w:sz="0" w:space="0" w:color="auto"/>
            <w:bottom w:val="none" w:sz="0" w:space="0" w:color="auto"/>
            <w:right w:val="none" w:sz="0" w:space="0" w:color="auto"/>
          </w:divBdr>
        </w:div>
        <w:div w:id="1597834219">
          <w:marLeft w:val="640"/>
          <w:marRight w:val="0"/>
          <w:marTop w:val="0"/>
          <w:marBottom w:val="0"/>
          <w:divBdr>
            <w:top w:val="none" w:sz="0" w:space="0" w:color="auto"/>
            <w:left w:val="none" w:sz="0" w:space="0" w:color="auto"/>
            <w:bottom w:val="none" w:sz="0" w:space="0" w:color="auto"/>
            <w:right w:val="none" w:sz="0" w:space="0" w:color="auto"/>
          </w:divBdr>
        </w:div>
        <w:div w:id="1604219379">
          <w:marLeft w:val="640"/>
          <w:marRight w:val="0"/>
          <w:marTop w:val="0"/>
          <w:marBottom w:val="0"/>
          <w:divBdr>
            <w:top w:val="none" w:sz="0" w:space="0" w:color="auto"/>
            <w:left w:val="none" w:sz="0" w:space="0" w:color="auto"/>
            <w:bottom w:val="none" w:sz="0" w:space="0" w:color="auto"/>
            <w:right w:val="none" w:sz="0" w:space="0" w:color="auto"/>
          </w:divBdr>
        </w:div>
        <w:div w:id="1627857117">
          <w:marLeft w:val="640"/>
          <w:marRight w:val="0"/>
          <w:marTop w:val="0"/>
          <w:marBottom w:val="0"/>
          <w:divBdr>
            <w:top w:val="none" w:sz="0" w:space="0" w:color="auto"/>
            <w:left w:val="none" w:sz="0" w:space="0" w:color="auto"/>
            <w:bottom w:val="none" w:sz="0" w:space="0" w:color="auto"/>
            <w:right w:val="none" w:sz="0" w:space="0" w:color="auto"/>
          </w:divBdr>
        </w:div>
        <w:div w:id="1633175692">
          <w:marLeft w:val="640"/>
          <w:marRight w:val="0"/>
          <w:marTop w:val="0"/>
          <w:marBottom w:val="0"/>
          <w:divBdr>
            <w:top w:val="none" w:sz="0" w:space="0" w:color="auto"/>
            <w:left w:val="none" w:sz="0" w:space="0" w:color="auto"/>
            <w:bottom w:val="none" w:sz="0" w:space="0" w:color="auto"/>
            <w:right w:val="none" w:sz="0" w:space="0" w:color="auto"/>
          </w:divBdr>
        </w:div>
        <w:div w:id="1633369691">
          <w:marLeft w:val="640"/>
          <w:marRight w:val="0"/>
          <w:marTop w:val="0"/>
          <w:marBottom w:val="0"/>
          <w:divBdr>
            <w:top w:val="none" w:sz="0" w:space="0" w:color="auto"/>
            <w:left w:val="none" w:sz="0" w:space="0" w:color="auto"/>
            <w:bottom w:val="none" w:sz="0" w:space="0" w:color="auto"/>
            <w:right w:val="none" w:sz="0" w:space="0" w:color="auto"/>
          </w:divBdr>
        </w:div>
        <w:div w:id="1649436792">
          <w:marLeft w:val="640"/>
          <w:marRight w:val="0"/>
          <w:marTop w:val="0"/>
          <w:marBottom w:val="0"/>
          <w:divBdr>
            <w:top w:val="none" w:sz="0" w:space="0" w:color="auto"/>
            <w:left w:val="none" w:sz="0" w:space="0" w:color="auto"/>
            <w:bottom w:val="none" w:sz="0" w:space="0" w:color="auto"/>
            <w:right w:val="none" w:sz="0" w:space="0" w:color="auto"/>
          </w:divBdr>
        </w:div>
        <w:div w:id="1661154349">
          <w:marLeft w:val="640"/>
          <w:marRight w:val="0"/>
          <w:marTop w:val="0"/>
          <w:marBottom w:val="0"/>
          <w:divBdr>
            <w:top w:val="none" w:sz="0" w:space="0" w:color="auto"/>
            <w:left w:val="none" w:sz="0" w:space="0" w:color="auto"/>
            <w:bottom w:val="none" w:sz="0" w:space="0" w:color="auto"/>
            <w:right w:val="none" w:sz="0" w:space="0" w:color="auto"/>
          </w:divBdr>
        </w:div>
        <w:div w:id="1667131582">
          <w:marLeft w:val="640"/>
          <w:marRight w:val="0"/>
          <w:marTop w:val="0"/>
          <w:marBottom w:val="0"/>
          <w:divBdr>
            <w:top w:val="none" w:sz="0" w:space="0" w:color="auto"/>
            <w:left w:val="none" w:sz="0" w:space="0" w:color="auto"/>
            <w:bottom w:val="none" w:sz="0" w:space="0" w:color="auto"/>
            <w:right w:val="none" w:sz="0" w:space="0" w:color="auto"/>
          </w:divBdr>
        </w:div>
        <w:div w:id="1708407623">
          <w:marLeft w:val="640"/>
          <w:marRight w:val="0"/>
          <w:marTop w:val="0"/>
          <w:marBottom w:val="0"/>
          <w:divBdr>
            <w:top w:val="none" w:sz="0" w:space="0" w:color="auto"/>
            <w:left w:val="none" w:sz="0" w:space="0" w:color="auto"/>
            <w:bottom w:val="none" w:sz="0" w:space="0" w:color="auto"/>
            <w:right w:val="none" w:sz="0" w:space="0" w:color="auto"/>
          </w:divBdr>
        </w:div>
        <w:div w:id="1712607096">
          <w:marLeft w:val="640"/>
          <w:marRight w:val="0"/>
          <w:marTop w:val="0"/>
          <w:marBottom w:val="0"/>
          <w:divBdr>
            <w:top w:val="none" w:sz="0" w:space="0" w:color="auto"/>
            <w:left w:val="none" w:sz="0" w:space="0" w:color="auto"/>
            <w:bottom w:val="none" w:sz="0" w:space="0" w:color="auto"/>
            <w:right w:val="none" w:sz="0" w:space="0" w:color="auto"/>
          </w:divBdr>
        </w:div>
        <w:div w:id="1737163435">
          <w:marLeft w:val="640"/>
          <w:marRight w:val="0"/>
          <w:marTop w:val="0"/>
          <w:marBottom w:val="0"/>
          <w:divBdr>
            <w:top w:val="none" w:sz="0" w:space="0" w:color="auto"/>
            <w:left w:val="none" w:sz="0" w:space="0" w:color="auto"/>
            <w:bottom w:val="none" w:sz="0" w:space="0" w:color="auto"/>
            <w:right w:val="none" w:sz="0" w:space="0" w:color="auto"/>
          </w:divBdr>
        </w:div>
        <w:div w:id="1745683848">
          <w:marLeft w:val="640"/>
          <w:marRight w:val="0"/>
          <w:marTop w:val="0"/>
          <w:marBottom w:val="0"/>
          <w:divBdr>
            <w:top w:val="none" w:sz="0" w:space="0" w:color="auto"/>
            <w:left w:val="none" w:sz="0" w:space="0" w:color="auto"/>
            <w:bottom w:val="none" w:sz="0" w:space="0" w:color="auto"/>
            <w:right w:val="none" w:sz="0" w:space="0" w:color="auto"/>
          </w:divBdr>
        </w:div>
        <w:div w:id="1754819876">
          <w:marLeft w:val="640"/>
          <w:marRight w:val="0"/>
          <w:marTop w:val="0"/>
          <w:marBottom w:val="0"/>
          <w:divBdr>
            <w:top w:val="none" w:sz="0" w:space="0" w:color="auto"/>
            <w:left w:val="none" w:sz="0" w:space="0" w:color="auto"/>
            <w:bottom w:val="none" w:sz="0" w:space="0" w:color="auto"/>
            <w:right w:val="none" w:sz="0" w:space="0" w:color="auto"/>
          </w:divBdr>
        </w:div>
        <w:div w:id="1770351627">
          <w:marLeft w:val="640"/>
          <w:marRight w:val="0"/>
          <w:marTop w:val="0"/>
          <w:marBottom w:val="0"/>
          <w:divBdr>
            <w:top w:val="none" w:sz="0" w:space="0" w:color="auto"/>
            <w:left w:val="none" w:sz="0" w:space="0" w:color="auto"/>
            <w:bottom w:val="none" w:sz="0" w:space="0" w:color="auto"/>
            <w:right w:val="none" w:sz="0" w:space="0" w:color="auto"/>
          </w:divBdr>
        </w:div>
        <w:div w:id="1776973608">
          <w:marLeft w:val="640"/>
          <w:marRight w:val="0"/>
          <w:marTop w:val="0"/>
          <w:marBottom w:val="0"/>
          <w:divBdr>
            <w:top w:val="none" w:sz="0" w:space="0" w:color="auto"/>
            <w:left w:val="none" w:sz="0" w:space="0" w:color="auto"/>
            <w:bottom w:val="none" w:sz="0" w:space="0" w:color="auto"/>
            <w:right w:val="none" w:sz="0" w:space="0" w:color="auto"/>
          </w:divBdr>
        </w:div>
        <w:div w:id="1778796400">
          <w:marLeft w:val="640"/>
          <w:marRight w:val="0"/>
          <w:marTop w:val="0"/>
          <w:marBottom w:val="0"/>
          <w:divBdr>
            <w:top w:val="none" w:sz="0" w:space="0" w:color="auto"/>
            <w:left w:val="none" w:sz="0" w:space="0" w:color="auto"/>
            <w:bottom w:val="none" w:sz="0" w:space="0" w:color="auto"/>
            <w:right w:val="none" w:sz="0" w:space="0" w:color="auto"/>
          </w:divBdr>
        </w:div>
        <w:div w:id="1779567503">
          <w:marLeft w:val="640"/>
          <w:marRight w:val="0"/>
          <w:marTop w:val="0"/>
          <w:marBottom w:val="0"/>
          <w:divBdr>
            <w:top w:val="none" w:sz="0" w:space="0" w:color="auto"/>
            <w:left w:val="none" w:sz="0" w:space="0" w:color="auto"/>
            <w:bottom w:val="none" w:sz="0" w:space="0" w:color="auto"/>
            <w:right w:val="none" w:sz="0" w:space="0" w:color="auto"/>
          </w:divBdr>
        </w:div>
        <w:div w:id="1779635896">
          <w:marLeft w:val="640"/>
          <w:marRight w:val="0"/>
          <w:marTop w:val="0"/>
          <w:marBottom w:val="0"/>
          <w:divBdr>
            <w:top w:val="none" w:sz="0" w:space="0" w:color="auto"/>
            <w:left w:val="none" w:sz="0" w:space="0" w:color="auto"/>
            <w:bottom w:val="none" w:sz="0" w:space="0" w:color="auto"/>
            <w:right w:val="none" w:sz="0" w:space="0" w:color="auto"/>
          </w:divBdr>
        </w:div>
        <w:div w:id="1789885712">
          <w:marLeft w:val="640"/>
          <w:marRight w:val="0"/>
          <w:marTop w:val="0"/>
          <w:marBottom w:val="0"/>
          <w:divBdr>
            <w:top w:val="none" w:sz="0" w:space="0" w:color="auto"/>
            <w:left w:val="none" w:sz="0" w:space="0" w:color="auto"/>
            <w:bottom w:val="none" w:sz="0" w:space="0" w:color="auto"/>
            <w:right w:val="none" w:sz="0" w:space="0" w:color="auto"/>
          </w:divBdr>
        </w:div>
        <w:div w:id="1807770193">
          <w:marLeft w:val="640"/>
          <w:marRight w:val="0"/>
          <w:marTop w:val="0"/>
          <w:marBottom w:val="0"/>
          <w:divBdr>
            <w:top w:val="none" w:sz="0" w:space="0" w:color="auto"/>
            <w:left w:val="none" w:sz="0" w:space="0" w:color="auto"/>
            <w:bottom w:val="none" w:sz="0" w:space="0" w:color="auto"/>
            <w:right w:val="none" w:sz="0" w:space="0" w:color="auto"/>
          </w:divBdr>
        </w:div>
        <w:div w:id="1809662673">
          <w:marLeft w:val="640"/>
          <w:marRight w:val="0"/>
          <w:marTop w:val="0"/>
          <w:marBottom w:val="0"/>
          <w:divBdr>
            <w:top w:val="none" w:sz="0" w:space="0" w:color="auto"/>
            <w:left w:val="none" w:sz="0" w:space="0" w:color="auto"/>
            <w:bottom w:val="none" w:sz="0" w:space="0" w:color="auto"/>
            <w:right w:val="none" w:sz="0" w:space="0" w:color="auto"/>
          </w:divBdr>
        </w:div>
        <w:div w:id="1813401902">
          <w:marLeft w:val="640"/>
          <w:marRight w:val="0"/>
          <w:marTop w:val="0"/>
          <w:marBottom w:val="0"/>
          <w:divBdr>
            <w:top w:val="none" w:sz="0" w:space="0" w:color="auto"/>
            <w:left w:val="none" w:sz="0" w:space="0" w:color="auto"/>
            <w:bottom w:val="none" w:sz="0" w:space="0" w:color="auto"/>
            <w:right w:val="none" w:sz="0" w:space="0" w:color="auto"/>
          </w:divBdr>
        </w:div>
        <w:div w:id="1825970507">
          <w:marLeft w:val="640"/>
          <w:marRight w:val="0"/>
          <w:marTop w:val="0"/>
          <w:marBottom w:val="0"/>
          <w:divBdr>
            <w:top w:val="none" w:sz="0" w:space="0" w:color="auto"/>
            <w:left w:val="none" w:sz="0" w:space="0" w:color="auto"/>
            <w:bottom w:val="none" w:sz="0" w:space="0" w:color="auto"/>
            <w:right w:val="none" w:sz="0" w:space="0" w:color="auto"/>
          </w:divBdr>
        </w:div>
        <w:div w:id="1831601870">
          <w:marLeft w:val="640"/>
          <w:marRight w:val="0"/>
          <w:marTop w:val="0"/>
          <w:marBottom w:val="0"/>
          <w:divBdr>
            <w:top w:val="none" w:sz="0" w:space="0" w:color="auto"/>
            <w:left w:val="none" w:sz="0" w:space="0" w:color="auto"/>
            <w:bottom w:val="none" w:sz="0" w:space="0" w:color="auto"/>
            <w:right w:val="none" w:sz="0" w:space="0" w:color="auto"/>
          </w:divBdr>
        </w:div>
        <w:div w:id="1840387778">
          <w:marLeft w:val="640"/>
          <w:marRight w:val="0"/>
          <w:marTop w:val="0"/>
          <w:marBottom w:val="0"/>
          <w:divBdr>
            <w:top w:val="none" w:sz="0" w:space="0" w:color="auto"/>
            <w:left w:val="none" w:sz="0" w:space="0" w:color="auto"/>
            <w:bottom w:val="none" w:sz="0" w:space="0" w:color="auto"/>
            <w:right w:val="none" w:sz="0" w:space="0" w:color="auto"/>
          </w:divBdr>
        </w:div>
        <w:div w:id="1847133975">
          <w:marLeft w:val="640"/>
          <w:marRight w:val="0"/>
          <w:marTop w:val="0"/>
          <w:marBottom w:val="0"/>
          <w:divBdr>
            <w:top w:val="none" w:sz="0" w:space="0" w:color="auto"/>
            <w:left w:val="none" w:sz="0" w:space="0" w:color="auto"/>
            <w:bottom w:val="none" w:sz="0" w:space="0" w:color="auto"/>
            <w:right w:val="none" w:sz="0" w:space="0" w:color="auto"/>
          </w:divBdr>
        </w:div>
        <w:div w:id="1870871463">
          <w:marLeft w:val="640"/>
          <w:marRight w:val="0"/>
          <w:marTop w:val="0"/>
          <w:marBottom w:val="0"/>
          <w:divBdr>
            <w:top w:val="none" w:sz="0" w:space="0" w:color="auto"/>
            <w:left w:val="none" w:sz="0" w:space="0" w:color="auto"/>
            <w:bottom w:val="none" w:sz="0" w:space="0" w:color="auto"/>
            <w:right w:val="none" w:sz="0" w:space="0" w:color="auto"/>
          </w:divBdr>
        </w:div>
        <w:div w:id="1870875135">
          <w:marLeft w:val="640"/>
          <w:marRight w:val="0"/>
          <w:marTop w:val="0"/>
          <w:marBottom w:val="0"/>
          <w:divBdr>
            <w:top w:val="none" w:sz="0" w:space="0" w:color="auto"/>
            <w:left w:val="none" w:sz="0" w:space="0" w:color="auto"/>
            <w:bottom w:val="none" w:sz="0" w:space="0" w:color="auto"/>
            <w:right w:val="none" w:sz="0" w:space="0" w:color="auto"/>
          </w:divBdr>
        </w:div>
        <w:div w:id="1876042871">
          <w:marLeft w:val="640"/>
          <w:marRight w:val="0"/>
          <w:marTop w:val="0"/>
          <w:marBottom w:val="0"/>
          <w:divBdr>
            <w:top w:val="none" w:sz="0" w:space="0" w:color="auto"/>
            <w:left w:val="none" w:sz="0" w:space="0" w:color="auto"/>
            <w:bottom w:val="none" w:sz="0" w:space="0" w:color="auto"/>
            <w:right w:val="none" w:sz="0" w:space="0" w:color="auto"/>
          </w:divBdr>
        </w:div>
        <w:div w:id="1876887886">
          <w:marLeft w:val="640"/>
          <w:marRight w:val="0"/>
          <w:marTop w:val="0"/>
          <w:marBottom w:val="0"/>
          <w:divBdr>
            <w:top w:val="none" w:sz="0" w:space="0" w:color="auto"/>
            <w:left w:val="none" w:sz="0" w:space="0" w:color="auto"/>
            <w:bottom w:val="none" w:sz="0" w:space="0" w:color="auto"/>
            <w:right w:val="none" w:sz="0" w:space="0" w:color="auto"/>
          </w:divBdr>
        </w:div>
        <w:div w:id="1898323584">
          <w:marLeft w:val="640"/>
          <w:marRight w:val="0"/>
          <w:marTop w:val="0"/>
          <w:marBottom w:val="0"/>
          <w:divBdr>
            <w:top w:val="none" w:sz="0" w:space="0" w:color="auto"/>
            <w:left w:val="none" w:sz="0" w:space="0" w:color="auto"/>
            <w:bottom w:val="none" w:sz="0" w:space="0" w:color="auto"/>
            <w:right w:val="none" w:sz="0" w:space="0" w:color="auto"/>
          </w:divBdr>
        </w:div>
        <w:div w:id="1901288610">
          <w:marLeft w:val="640"/>
          <w:marRight w:val="0"/>
          <w:marTop w:val="0"/>
          <w:marBottom w:val="0"/>
          <w:divBdr>
            <w:top w:val="none" w:sz="0" w:space="0" w:color="auto"/>
            <w:left w:val="none" w:sz="0" w:space="0" w:color="auto"/>
            <w:bottom w:val="none" w:sz="0" w:space="0" w:color="auto"/>
            <w:right w:val="none" w:sz="0" w:space="0" w:color="auto"/>
          </w:divBdr>
        </w:div>
        <w:div w:id="1901742112">
          <w:marLeft w:val="640"/>
          <w:marRight w:val="0"/>
          <w:marTop w:val="0"/>
          <w:marBottom w:val="0"/>
          <w:divBdr>
            <w:top w:val="none" w:sz="0" w:space="0" w:color="auto"/>
            <w:left w:val="none" w:sz="0" w:space="0" w:color="auto"/>
            <w:bottom w:val="none" w:sz="0" w:space="0" w:color="auto"/>
            <w:right w:val="none" w:sz="0" w:space="0" w:color="auto"/>
          </w:divBdr>
        </w:div>
        <w:div w:id="1906992531">
          <w:marLeft w:val="640"/>
          <w:marRight w:val="0"/>
          <w:marTop w:val="0"/>
          <w:marBottom w:val="0"/>
          <w:divBdr>
            <w:top w:val="none" w:sz="0" w:space="0" w:color="auto"/>
            <w:left w:val="none" w:sz="0" w:space="0" w:color="auto"/>
            <w:bottom w:val="none" w:sz="0" w:space="0" w:color="auto"/>
            <w:right w:val="none" w:sz="0" w:space="0" w:color="auto"/>
          </w:divBdr>
        </w:div>
        <w:div w:id="1910265063">
          <w:marLeft w:val="640"/>
          <w:marRight w:val="0"/>
          <w:marTop w:val="0"/>
          <w:marBottom w:val="0"/>
          <w:divBdr>
            <w:top w:val="none" w:sz="0" w:space="0" w:color="auto"/>
            <w:left w:val="none" w:sz="0" w:space="0" w:color="auto"/>
            <w:bottom w:val="none" w:sz="0" w:space="0" w:color="auto"/>
            <w:right w:val="none" w:sz="0" w:space="0" w:color="auto"/>
          </w:divBdr>
        </w:div>
        <w:div w:id="1926063103">
          <w:marLeft w:val="640"/>
          <w:marRight w:val="0"/>
          <w:marTop w:val="0"/>
          <w:marBottom w:val="0"/>
          <w:divBdr>
            <w:top w:val="none" w:sz="0" w:space="0" w:color="auto"/>
            <w:left w:val="none" w:sz="0" w:space="0" w:color="auto"/>
            <w:bottom w:val="none" w:sz="0" w:space="0" w:color="auto"/>
            <w:right w:val="none" w:sz="0" w:space="0" w:color="auto"/>
          </w:divBdr>
        </w:div>
        <w:div w:id="1945651823">
          <w:marLeft w:val="640"/>
          <w:marRight w:val="0"/>
          <w:marTop w:val="0"/>
          <w:marBottom w:val="0"/>
          <w:divBdr>
            <w:top w:val="none" w:sz="0" w:space="0" w:color="auto"/>
            <w:left w:val="none" w:sz="0" w:space="0" w:color="auto"/>
            <w:bottom w:val="none" w:sz="0" w:space="0" w:color="auto"/>
            <w:right w:val="none" w:sz="0" w:space="0" w:color="auto"/>
          </w:divBdr>
        </w:div>
        <w:div w:id="1959994447">
          <w:marLeft w:val="640"/>
          <w:marRight w:val="0"/>
          <w:marTop w:val="0"/>
          <w:marBottom w:val="0"/>
          <w:divBdr>
            <w:top w:val="none" w:sz="0" w:space="0" w:color="auto"/>
            <w:left w:val="none" w:sz="0" w:space="0" w:color="auto"/>
            <w:bottom w:val="none" w:sz="0" w:space="0" w:color="auto"/>
            <w:right w:val="none" w:sz="0" w:space="0" w:color="auto"/>
          </w:divBdr>
        </w:div>
        <w:div w:id="1961110905">
          <w:marLeft w:val="640"/>
          <w:marRight w:val="0"/>
          <w:marTop w:val="0"/>
          <w:marBottom w:val="0"/>
          <w:divBdr>
            <w:top w:val="none" w:sz="0" w:space="0" w:color="auto"/>
            <w:left w:val="none" w:sz="0" w:space="0" w:color="auto"/>
            <w:bottom w:val="none" w:sz="0" w:space="0" w:color="auto"/>
            <w:right w:val="none" w:sz="0" w:space="0" w:color="auto"/>
          </w:divBdr>
        </w:div>
        <w:div w:id="1966152828">
          <w:marLeft w:val="640"/>
          <w:marRight w:val="0"/>
          <w:marTop w:val="0"/>
          <w:marBottom w:val="0"/>
          <w:divBdr>
            <w:top w:val="none" w:sz="0" w:space="0" w:color="auto"/>
            <w:left w:val="none" w:sz="0" w:space="0" w:color="auto"/>
            <w:bottom w:val="none" w:sz="0" w:space="0" w:color="auto"/>
            <w:right w:val="none" w:sz="0" w:space="0" w:color="auto"/>
          </w:divBdr>
        </w:div>
        <w:div w:id="1983928153">
          <w:marLeft w:val="640"/>
          <w:marRight w:val="0"/>
          <w:marTop w:val="0"/>
          <w:marBottom w:val="0"/>
          <w:divBdr>
            <w:top w:val="none" w:sz="0" w:space="0" w:color="auto"/>
            <w:left w:val="none" w:sz="0" w:space="0" w:color="auto"/>
            <w:bottom w:val="none" w:sz="0" w:space="0" w:color="auto"/>
            <w:right w:val="none" w:sz="0" w:space="0" w:color="auto"/>
          </w:divBdr>
        </w:div>
        <w:div w:id="1989091325">
          <w:marLeft w:val="640"/>
          <w:marRight w:val="0"/>
          <w:marTop w:val="0"/>
          <w:marBottom w:val="0"/>
          <w:divBdr>
            <w:top w:val="none" w:sz="0" w:space="0" w:color="auto"/>
            <w:left w:val="none" w:sz="0" w:space="0" w:color="auto"/>
            <w:bottom w:val="none" w:sz="0" w:space="0" w:color="auto"/>
            <w:right w:val="none" w:sz="0" w:space="0" w:color="auto"/>
          </w:divBdr>
        </w:div>
        <w:div w:id="1992362992">
          <w:marLeft w:val="640"/>
          <w:marRight w:val="0"/>
          <w:marTop w:val="0"/>
          <w:marBottom w:val="0"/>
          <w:divBdr>
            <w:top w:val="none" w:sz="0" w:space="0" w:color="auto"/>
            <w:left w:val="none" w:sz="0" w:space="0" w:color="auto"/>
            <w:bottom w:val="none" w:sz="0" w:space="0" w:color="auto"/>
            <w:right w:val="none" w:sz="0" w:space="0" w:color="auto"/>
          </w:divBdr>
        </w:div>
        <w:div w:id="1993021943">
          <w:marLeft w:val="640"/>
          <w:marRight w:val="0"/>
          <w:marTop w:val="0"/>
          <w:marBottom w:val="0"/>
          <w:divBdr>
            <w:top w:val="none" w:sz="0" w:space="0" w:color="auto"/>
            <w:left w:val="none" w:sz="0" w:space="0" w:color="auto"/>
            <w:bottom w:val="none" w:sz="0" w:space="0" w:color="auto"/>
            <w:right w:val="none" w:sz="0" w:space="0" w:color="auto"/>
          </w:divBdr>
        </w:div>
        <w:div w:id="1993212182">
          <w:marLeft w:val="640"/>
          <w:marRight w:val="0"/>
          <w:marTop w:val="0"/>
          <w:marBottom w:val="0"/>
          <w:divBdr>
            <w:top w:val="none" w:sz="0" w:space="0" w:color="auto"/>
            <w:left w:val="none" w:sz="0" w:space="0" w:color="auto"/>
            <w:bottom w:val="none" w:sz="0" w:space="0" w:color="auto"/>
            <w:right w:val="none" w:sz="0" w:space="0" w:color="auto"/>
          </w:divBdr>
        </w:div>
        <w:div w:id="2002997746">
          <w:marLeft w:val="640"/>
          <w:marRight w:val="0"/>
          <w:marTop w:val="0"/>
          <w:marBottom w:val="0"/>
          <w:divBdr>
            <w:top w:val="none" w:sz="0" w:space="0" w:color="auto"/>
            <w:left w:val="none" w:sz="0" w:space="0" w:color="auto"/>
            <w:bottom w:val="none" w:sz="0" w:space="0" w:color="auto"/>
            <w:right w:val="none" w:sz="0" w:space="0" w:color="auto"/>
          </w:divBdr>
        </w:div>
        <w:div w:id="2012177360">
          <w:marLeft w:val="640"/>
          <w:marRight w:val="0"/>
          <w:marTop w:val="0"/>
          <w:marBottom w:val="0"/>
          <w:divBdr>
            <w:top w:val="none" w:sz="0" w:space="0" w:color="auto"/>
            <w:left w:val="none" w:sz="0" w:space="0" w:color="auto"/>
            <w:bottom w:val="none" w:sz="0" w:space="0" w:color="auto"/>
            <w:right w:val="none" w:sz="0" w:space="0" w:color="auto"/>
          </w:divBdr>
        </w:div>
        <w:div w:id="2027242216">
          <w:marLeft w:val="640"/>
          <w:marRight w:val="0"/>
          <w:marTop w:val="0"/>
          <w:marBottom w:val="0"/>
          <w:divBdr>
            <w:top w:val="none" w:sz="0" w:space="0" w:color="auto"/>
            <w:left w:val="none" w:sz="0" w:space="0" w:color="auto"/>
            <w:bottom w:val="none" w:sz="0" w:space="0" w:color="auto"/>
            <w:right w:val="none" w:sz="0" w:space="0" w:color="auto"/>
          </w:divBdr>
        </w:div>
        <w:div w:id="2045860872">
          <w:marLeft w:val="640"/>
          <w:marRight w:val="0"/>
          <w:marTop w:val="0"/>
          <w:marBottom w:val="0"/>
          <w:divBdr>
            <w:top w:val="none" w:sz="0" w:space="0" w:color="auto"/>
            <w:left w:val="none" w:sz="0" w:space="0" w:color="auto"/>
            <w:bottom w:val="none" w:sz="0" w:space="0" w:color="auto"/>
            <w:right w:val="none" w:sz="0" w:space="0" w:color="auto"/>
          </w:divBdr>
        </w:div>
        <w:div w:id="2048869505">
          <w:marLeft w:val="640"/>
          <w:marRight w:val="0"/>
          <w:marTop w:val="0"/>
          <w:marBottom w:val="0"/>
          <w:divBdr>
            <w:top w:val="none" w:sz="0" w:space="0" w:color="auto"/>
            <w:left w:val="none" w:sz="0" w:space="0" w:color="auto"/>
            <w:bottom w:val="none" w:sz="0" w:space="0" w:color="auto"/>
            <w:right w:val="none" w:sz="0" w:space="0" w:color="auto"/>
          </w:divBdr>
        </w:div>
        <w:div w:id="2078554492">
          <w:marLeft w:val="640"/>
          <w:marRight w:val="0"/>
          <w:marTop w:val="0"/>
          <w:marBottom w:val="0"/>
          <w:divBdr>
            <w:top w:val="none" w:sz="0" w:space="0" w:color="auto"/>
            <w:left w:val="none" w:sz="0" w:space="0" w:color="auto"/>
            <w:bottom w:val="none" w:sz="0" w:space="0" w:color="auto"/>
            <w:right w:val="none" w:sz="0" w:space="0" w:color="auto"/>
          </w:divBdr>
        </w:div>
        <w:div w:id="2079669507">
          <w:marLeft w:val="640"/>
          <w:marRight w:val="0"/>
          <w:marTop w:val="0"/>
          <w:marBottom w:val="0"/>
          <w:divBdr>
            <w:top w:val="none" w:sz="0" w:space="0" w:color="auto"/>
            <w:left w:val="none" w:sz="0" w:space="0" w:color="auto"/>
            <w:bottom w:val="none" w:sz="0" w:space="0" w:color="auto"/>
            <w:right w:val="none" w:sz="0" w:space="0" w:color="auto"/>
          </w:divBdr>
        </w:div>
        <w:div w:id="2089576311">
          <w:marLeft w:val="640"/>
          <w:marRight w:val="0"/>
          <w:marTop w:val="0"/>
          <w:marBottom w:val="0"/>
          <w:divBdr>
            <w:top w:val="none" w:sz="0" w:space="0" w:color="auto"/>
            <w:left w:val="none" w:sz="0" w:space="0" w:color="auto"/>
            <w:bottom w:val="none" w:sz="0" w:space="0" w:color="auto"/>
            <w:right w:val="none" w:sz="0" w:space="0" w:color="auto"/>
          </w:divBdr>
        </w:div>
        <w:div w:id="2096122285">
          <w:marLeft w:val="640"/>
          <w:marRight w:val="0"/>
          <w:marTop w:val="0"/>
          <w:marBottom w:val="0"/>
          <w:divBdr>
            <w:top w:val="none" w:sz="0" w:space="0" w:color="auto"/>
            <w:left w:val="none" w:sz="0" w:space="0" w:color="auto"/>
            <w:bottom w:val="none" w:sz="0" w:space="0" w:color="auto"/>
            <w:right w:val="none" w:sz="0" w:space="0" w:color="auto"/>
          </w:divBdr>
        </w:div>
        <w:div w:id="2103909652">
          <w:marLeft w:val="640"/>
          <w:marRight w:val="0"/>
          <w:marTop w:val="0"/>
          <w:marBottom w:val="0"/>
          <w:divBdr>
            <w:top w:val="none" w:sz="0" w:space="0" w:color="auto"/>
            <w:left w:val="none" w:sz="0" w:space="0" w:color="auto"/>
            <w:bottom w:val="none" w:sz="0" w:space="0" w:color="auto"/>
            <w:right w:val="none" w:sz="0" w:space="0" w:color="auto"/>
          </w:divBdr>
        </w:div>
        <w:div w:id="2111465858">
          <w:marLeft w:val="640"/>
          <w:marRight w:val="0"/>
          <w:marTop w:val="0"/>
          <w:marBottom w:val="0"/>
          <w:divBdr>
            <w:top w:val="none" w:sz="0" w:space="0" w:color="auto"/>
            <w:left w:val="none" w:sz="0" w:space="0" w:color="auto"/>
            <w:bottom w:val="none" w:sz="0" w:space="0" w:color="auto"/>
            <w:right w:val="none" w:sz="0" w:space="0" w:color="auto"/>
          </w:divBdr>
        </w:div>
        <w:div w:id="2112775374">
          <w:marLeft w:val="640"/>
          <w:marRight w:val="0"/>
          <w:marTop w:val="0"/>
          <w:marBottom w:val="0"/>
          <w:divBdr>
            <w:top w:val="none" w:sz="0" w:space="0" w:color="auto"/>
            <w:left w:val="none" w:sz="0" w:space="0" w:color="auto"/>
            <w:bottom w:val="none" w:sz="0" w:space="0" w:color="auto"/>
            <w:right w:val="none" w:sz="0" w:space="0" w:color="auto"/>
          </w:divBdr>
        </w:div>
        <w:div w:id="2147312986">
          <w:marLeft w:val="640"/>
          <w:marRight w:val="0"/>
          <w:marTop w:val="0"/>
          <w:marBottom w:val="0"/>
          <w:divBdr>
            <w:top w:val="none" w:sz="0" w:space="0" w:color="auto"/>
            <w:left w:val="none" w:sz="0" w:space="0" w:color="auto"/>
            <w:bottom w:val="none" w:sz="0" w:space="0" w:color="auto"/>
            <w:right w:val="none" w:sz="0" w:space="0" w:color="auto"/>
          </w:divBdr>
        </w:div>
      </w:divsChild>
    </w:div>
    <w:div w:id="1284456432">
      <w:bodyDiv w:val="1"/>
      <w:marLeft w:val="0"/>
      <w:marRight w:val="0"/>
      <w:marTop w:val="0"/>
      <w:marBottom w:val="0"/>
      <w:divBdr>
        <w:top w:val="none" w:sz="0" w:space="0" w:color="auto"/>
        <w:left w:val="none" w:sz="0" w:space="0" w:color="auto"/>
        <w:bottom w:val="none" w:sz="0" w:space="0" w:color="auto"/>
        <w:right w:val="none" w:sz="0" w:space="0" w:color="auto"/>
      </w:divBdr>
      <w:divsChild>
        <w:div w:id="1855798">
          <w:marLeft w:val="640"/>
          <w:marRight w:val="0"/>
          <w:marTop w:val="0"/>
          <w:marBottom w:val="0"/>
          <w:divBdr>
            <w:top w:val="none" w:sz="0" w:space="0" w:color="auto"/>
            <w:left w:val="none" w:sz="0" w:space="0" w:color="auto"/>
            <w:bottom w:val="none" w:sz="0" w:space="0" w:color="auto"/>
            <w:right w:val="none" w:sz="0" w:space="0" w:color="auto"/>
          </w:divBdr>
        </w:div>
        <w:div w:id="2630306">
          <w:marLeft w:val="640"/>
          <w:marRight w:val="0"/>
          <w:marTop w:val="0"/>
          <w:marBottom w:val="0"/>
          <w:divBdr>
            <w:top w:val="none" w:sz="0" w:space="0" w:color="auto"/>
            <w:left w:val="none" w:sz="0" w:space="0" w:color="auto"/>
            <w:bottom w:val="none" w:sz="0" w:space="0" w:color="auto"/>
            <w:right w:val="none" w:sz="0" w:space="0" w:color="auto"/>
          </w:divBdr>
        </w:div>
        <w:div w:id="21051149">
          <w:marLeft w:val="640"/>
          <w:marRight w:val="0"/>
          <w:marTop w:val="0"/>
          <w:marBottom w:val="0"/>
          <w:divBdr>
            <w:top w:val="none" w:sz="0" w:space="0" w:color="auto"/>
            <w:left w:val="none" w:sz="0" w:space="0" w:color="auto"/>
            <w:bottom w:val="none" w:sz="0" w:space="0" w:color="auto"/>
            <w:right w:val="none" w:sz="0" w:space="0" w:color="auto"/>
          </w:divBdr>
        </w:div>
        <w:div w:id="25645327">
          <w:marLeft w:val="640"/>
          <w:marRight w:val="0"/>
          <w:marTop w:val="0"/>
          <w:marBottom w:val="0"/>
          <w:divBdr>
            <w:top w:val="none" w:sz="0" w:space="0" w:color="auto"/>
            <w:left w:val="none" w:sz="0" w:space="0" w:color="auto"/>
            <w:bottom w:val="none" w:sz="0" w:space="0" w:color="auto"/>
            <w:right w:val="none" w:sz="0" w:space="0" w:color="auto"/>
          </w:divBdr>
        </w:div>
        <w:div w:id="25908551">
          <w:marLeft w:val="640"/>
          <w:marRight w:val="0"/>
          <w:marTop w:val="0"/>
          <w:marBottom w:val="0"/>
          <w:divBdr>
            <w:top w:val="none" w:sz="0" w:space="0" w:color="auto"/>
            <w:left w:val="none" w:sz="0" w:space="0" w:color="auto"/>
            <w:bottom w:val="none" w:sz="0" w:space="0" w:color="auto"/>
            <w:right w:val="none" w:sz="0" w:space="0" w:color="auto"/>
          </w:divBdr>
        </w:div>
        <w:div w:id="26488177">
          <w:marLeft w:val="640"/>
          <w:marRight w:val="0"/>
          <w:marTop w:val="0"/>
          <w:marBottom w:val="0"/>
          <w:divBdr>
            <w:top w:val="none" w:sz="0" w:space="0" w:color="auto"/>
            <w:left w:val="none" w:sz="0" w:space="0" w:color="auto"/>
            <w:bottom w:val="none" w:sz="0" w:space="0" w:color="auto"/>
            <w:right w:val="none" w:sz="0" w:space="0" w:color="auto"/>
          </w:divBdr>
        </w:div>
        <w:div w:id="31930121">
          <w:marLeft w:val="640"/>
          <w:marRight w:val="0"/>
          <w:marTop w:val="0"/>
          <w:marBottom w:val="0"/>
          <w:divBdr>
            <w:top w:val="none" w:sz="0" w:space="0" w:color="auto"/>
            <w:left w:val="none" w:sz="0" w:space="0" w:color="auto"/>
            <w:bottom w:val="none" w:sz="0" w:space="0" w:color="auto"/>
            <w:right w:val="none" w:sz="0" w:space="0" w:color="auto"/>
          </w:divBdr>
        </w:div>
        <w:div w:id="44378943">
          <w:marLeft w:val="640"/>
          <w:marRight w:val="0"/>
          <w:marTop w:val="0"/>
          <w:marBottom w:val="0"/>
          <w:divBdr>
            <w:top w:val="none" w:sz="0" w:space="0" w:color="auto"/>
            <w:left w:val="none" w:sz="0" w:space="0" w:color="auto"/>
            <w:bottom w:val="none" w:sz="0" w:space="0" w:color="auto"/>
            <w:right w:val="none" w:sz="0" w:space="0" w:color="auto"/>
          </w:divBdr>
        </w:div>
        <w:div w:id="70156077">
          <w:marLeft w:val="640"/>
          <w:marRight w:val="0"/>
          <w:marTop w:val="0"/>
          <w:marBottom w:val="0"/>
          <w:divBdr>
            <w:top w:val="none" w:sz="0" w:space="0" w:color="auto"/>
            <w:left w:val="none" w:sz="0" w:space="0" w:color="auto"/>
            <w:bottom w:val="none" w:sz="0" w:space="0" w:color="auto"/>
            <w:right w:val="none" w:sz="0" w:space="0" w:color="auto"/>
          </w:divBdr>
        </w:div>
        <w:div w:id="74671090">
          <w:marLeft w:val="640"/>
          <w:marRight w:val="0"/>
          <w:marTop w:val="0"/>
          <w:marBottom w:val="0"/>
          <w:divBdr>
            <w:top w:val="none" w:sz="0" w:space="0" w:color="auto"/>
            <w:left w:val="none" w:sz="0" w:space="0" w:color="auto"/>
            <w:bottom w:val="none" w:sz="0" w:space="0" w:color="auto"/>
            <w:right w:val="none" w:sz="0" w:space="0" w:color="auto"/>
          </w:divBdr>
        </w:div>
        <w:div w:id="75516640">
          <w:marLeft w:val="640"/>
          <w:marRight w:val="0"/>
          <w:marTop w:val="0"/>
          <w:marBottom w:val="0"/>
          <w:divBdr>
            <w:top w:val="none" w:sz="0" w:space="0" w:color="auto"/>
            <w:left w:val="none" w:sz="0" w:space="0" w:color="auto"/>
            <w:bottom w:val="none" w:sz="0" w:space="0" w:color="auto"/>
            <w:right w:val="none" w:sz="0" w:space="0" w:color="auto"/>
          </w:divBdr>
        </w:div>
        <w:div w:id="75590810">
          <w:marLeft w:val="640"/>
          <w:marRight w:val="0"/>
          <w:marTop w:val="0"/>
          <w:marBottom w:val="0"/>
          <w:divBdr>
            <w:top w:val="none" w:sz="0" w:space="0" w:color="auto"/>
            <w:left w:val="none" w:sz="0" w:space="0" w:color="auto"/>
            <w:bottom w:val="none" w:sz="0" w:space="0" w:color="auto"/>
            <w:right w:val="none" w:sz="0" w:space="0" w:color="auto"/>
          </w:divBdr>
        </w:div>
        <w:div w:id="95759416">
          <w:marLeft w:val="640"/>
          <w:marRight w:val="0"/>
          <w:marTop w:val="0"/>
          <w:marBottom w:val="0"/>
          <w:divBdr>
            <w:top w:val="none" w:sz="0" w:space="0" w:color="auto"/>
            <w:left w:val="none" w:sz="0" w:space="0" w:color="auto"/>
            <w:bottom w:val="none" w:sz="0" w:space="0" w:color="auto"/>
            <w:right w:val="none" w:sz="0" w:space="0" w:color="auto"/>
          </w:divBdr>
        </w:div>
        <w:div w:id="101846748">
          <w:marLeft w:val="640"/>
          <w:marRight w:val="0"/>
          <w:marTop w:val="0"/>
          <w:marBottom w:val="0"/>
          <w:divBdr>
            <w:top w:val="none" w:sz="0" w:space="0" w:color="auto"/>
            <w:left w:val="none" w:sz="0" w:space="0" w:color="auto"/>
            <w:bottom w:val="none" w:sz="0" w:space="0" w:color="auto"/>
            <w:right w:val="none" w:sz="0" w:space="0" w:color="auto"/>
          </w:divBdr>
        </w:div>
        <w:div w:id="108085366">
          <w:marLeft w:val="640"/>
          <w:marRight w:val="0"/>
          <w:marTop w:val="0"/>
          <w:marBottom w:val="0"/>
          <w:divBdr>
            <w:top w:val="none" w:sz="0" w:space="0" w:color="auto"/>
            <w:left w:val="none" w:sz="0" w:space="0" w:color="auto"/>
            <w:bottom w:val="none" w:sz="0" w:space="0" w:color="auto"/>
            <w:right w:val="none" w:sz="0" w:space="0" w:color="auto"/>
          </w:divBdr>
        </w:div>
        <w:div w:id="127557539">
          <w:marLeft w:val="640"/>
          <w:marRight w:val="0"/>
          <w:marTop w:val="0"/>
          <w:marBottom w:val="0"/>
          <w:divBdr>
            <w:top w:val="none" w:sz="0" w:space="0" w:color="auto"/>
            <w:left w:val="none" w:sz="0" w:space="0" w:color="auto"/>
            <w:bottom w:val="none" w:sz="0" w:space="0" w:color="auto"/>
            <w:right w:val="none" w:sz="0" w:space="0" w:color="auto"/>
          </w:divBdr>
        </w:div>
        <w:div w:id="129790526">
          <w:marLeft w:val="640"/>
          <w:marRight w:val="0"/>
          <w:marTop w:val="0"/>
          <w:marBottom w:val="0"/>
          <w:divBdr>
            <w:top w:val="none" w:sz="0" w:space="0" w:color="auto"/>
            <w:left w:val="none" w:sz="0" w:space="0" w:color="auto"/>
            <w:bottom w:val="none" w:sz="0" w:space="0" w:color="auto"/>
            <w:right w:val="none" w:sz="0" w:space="0" w:color="auto"/>
          </w:divBdr>
        </w:div>
        <w:div w:id="135344819">
          <w:marLeft w:val="640"/>
          <w:marRight w:val="0"/>
          <w:marTop w:val="0"/>
          <w:marBottom w:val="0"/>
          <w:divBdr>
            <w:top w:val="none" w:sz="0" w:space="0" w:color="auto"/>
            <w:left w:val="none" w:sz="0" w:space="0" w:color="auto"/>
            <w:bottom w:val="none" w:sz="0" w:space="0" w:color="auto"/>
            <w:right w:val="none" w:sz="0" w:space="0" w:color="auto"/>
          </w:divBdr>
        </w:div>
        <w:div w:id="147595645">
          <w:marLeft w:val="640"/>
          <w:marRight w:val="0"/>
          <w:marTop w:val="0"/>
          <w:marBottom w:val="0"/>
          <w:divBdr>
            <w:top w:val="none" w:sz="0" w:space="0" w:color="auto"/>
            <w:left w:val="none" w:sz="0" w:space="0" w:color="auto"/>
            <w:bottom w:val="none" w:sz="0" w:space="0" w:color="auto"/>
            <w:right w:val="none" w:sz="0" w:space="0" w:color="auto"/>
          </w:divBdr>
        </w:div>
        <w:div w:id="148713332">
          <w:marLeft w:val="640"/>
          <w:marRight w:val="0"/>
          <w:marTop w:val="0"/>
          <w:marBottom w:val="0"/>
          <w:divBdr>
            <w:top w:val="none" w:sz="0" w:space="0" w:color="auto"/>
            <w:left w:val="none" w:sz="0" w:space="0" w:color="auto"/>
            <w:bottom w:val="none" w:sz="0" w:space="0" w:color="auto"/>
            <w:right w:val="none" w:sz="0" w:space="0" w:color="auto"/>
          </w:divBdr>
        </w:div>
        <w:div w:id="158425130">
          <w:marLeft w:val="640"/>
          <w:marRight w:val="0"/>
          <w:marTop w:val="0"/>
          <w:marBottom w:val="0"/>
          <w:divBdr>
            <w:top w:val="none" w:sz="0" w:space="0" w:color="auto"/>
            <w:left w:val="none" w:sz="0" w:space="0" w:color="auto"/>
            <w:bottom w:val="none" w:sz="0" w:space="0" w:color="auto"/>
            <w:right w:val="none" w:sz="0" w:space="0" w:color="auto"/>
          </w:divBdr>
        </w:div>
        <w:div w:id="174272117">
          <w:marLeft w:val="640"/>
          <w:marRight w:val="0"/>
          <w:marTop w:val="0"/>
          <w:marBottom w:val="0"/>
          <w:divBdr>
            <w:top w:val="none" w:sz="0" w:space="0" w:color="auto"/>
            <w:left w:val="none" w:sz="0" w:space="0" w:color="auto"/>
            <w:bottom w:val="none" w:sz="0" w:space="0" w:color="auto"/>
            <w:right w:val="none" w:sz="0" w:space="0" w:color="auto"/>
          </w:divBdr>
        </w:div>
        <w:div w:id="180363603">
          <w:marLeft w:val="640"/>
          <w:marRight w:val="0"/>
          <w:marTop w:val="0"/>
          <w:marBottom w:val="0"/>
          <w:divBdr>
            <w:top w:val="none" w:sz="0" w:space="0" w:color="auto"/>
            <w:left w:val="none" w:sz="0" w:space="0" w:color="auto"/>
            <w:bottom w:val="none" w:sz="0" w:space="0" w:color="auto"/>
            <w:right w:val="none" w:sz="0" w:space="0" w:color="auto"/>
          </w:divBdr>
        </w:div>
        <w:div w:id="181481253">
          <w:marLeft w:val="640"/>
          <w:marRight w:val="0"/>
          <w:marTop w:val="0"/>
          <w:marBottom w:val="0"/>
          <w:divBdr>
            <w:top w:val="none" w:sz="0" w:space="0" w:color="auto"/>
            <w:left w:val="none" w:sz="0" w:space="0" w:color="auto"/>
            <w:bottom w:val="none" w:sz="0" w:space="0" w:color="auto"/>
            <w:right w:val="none" w:sz="0" w:space="0" w:color="auto"/>
          </w:divBdr>
        </w:div>
        <w:div w:id="183518528">
          <w:marLeft w:val="640"/>
          <w:marRight w:val="0"/>
          <w:marTop w:val="0"/>
          <w:marBottom w:val="0"/>
          <w:divBdr>
            <w:top w:val="none" w:sz="0" w:space="0" w:color="auto"/>
            <w:left w:val="none" w:sz="0" w:space="0" w:color="auto"/>
            <w:bottom w:val="none" w:sz="0" w:space="0" w:color="auto"/>
            <w:right w:val="none" w:sz="0" w:space="0" w:color="auto"/>
          </w:divBdr>
        </w:div>
        <w:div w:id="187446933">
          <w:marLeft w:val="640"/>
          <w:marRight w:val="0"/>
          <w:marTop w:val="0"/>
          <w:marBottom w:val="0"/>
          <w:divBdr>
            <w:top w:val="none" w:sz="0" w:space="0" w:color="auto"/>
            <w:left w:val="none" w:sz="0" w:space="0" w:color="auto"/>
            <w:bottom w:val="none" w:sz="0" w:space="0" w:color="auto"/>
            <w:right w:val="none" w:sz="0" w:space="0" w:color="auto"/>
          </w:divBdr>
        </w:div>
        <w:div w:id="188027368">
          <w:marLeft w:val="640"/>
          <w:marRight w:val="0"/>
          <w:marTop w:val="0"/>
          <w:marBottom w:val="0"/>
          <w:divBdr>
            <w:top w:val="none" w:sz="0" w:space="0" w:color="auto"/>
            <w:left w:val="none" w:sz="0" w:space="0" w:color="auto"/>
            <w:bottom w:val="none" w:sz="0" w:space="0" w:color="auto"/>
            <w:right w:val="none" w:sz="0" w:space="0" w:color="auto"/>
          </w:divBdr>
        </w:div>
        <w:div w:id="212162989">
          <w:marLeft w:val="640"/>
          <w:marRight w:val="0"/>
          <w:marTop w:val="0"/>
          <w:marBottom w:val="0"/>
          <w:divBdr>
            <w:top w:val="none" w:sz="0" w:space="0" w:color="auto"/>
            <w:left w:val="none" w:sz="0" w:space="0" w:color="auto"/>
            <w:bottom w:val="none" w:sz="0" w:space="0" w:color="auto"/>
            <w:right w:val="none" w:sz="0" w:space="0" w:color="auto"/>
          </w:divBdr>
        </w:div>
        <w:div w:id="213077548">
          <w:marLeft w:val="640"/>
          <w:marRight w:val="0"/>
          <w:marTop w:val="0"/>
          <w:marBottom w:val="0"/>
          <w:divBdr>
            <w:top w:val="none" w:sz="0" w:space="0" w:color="auto"/>
            <w:left w:val="none" w:sz="0" w:space="0" w:color="auto"/>
            <w:bottom w:val="none" w:sz="0" w:space="0" w:color="auto"/>
            <w:right w:val="none" w:sz="0" w:space="0" w:color="auto"/>
          </w:divBdr>
        </w:div>
        <w:div w:id="215431648">
          <w:marLeft w:val="640"/>
          <w:marRight w:val="0"/>
          <w:marTop w:val="0"/>
          <w:marBottom w:val="0"/>
          <w:divBdr>
            <w:top w:val="none" w:sz="0" w:space="0" w:color="auto"/>
            <w:left w:val="none" w:sz="0" w:space="0" w:color="auto"/>
            <w:bottom w:val="none" w:sz="0" w:space="0" w:color="auto"/>
            <w:right w:val="none" w:sz="0" w:space="0" w:color="auto"/>
          </w:divBdr>
        </w:div>
        <w:div w:id="221328514">
          <w:marLeft w:val="640"/>
          <w:marRight w:val="0"/>
          <w:marTop w:val="0"/>
          <w:marBottom w:val="0"/>
          <w:divBdr>
            <w:top w:val="none" w:sz="0" w:space="0" w:color="auto"/>
            <w:left w:val="none" w:sz="0" w:space="0" w:color="auto"/>
            <w:bottom w:val="none" w:sz="0" w:space="0" w:color="auto"/>
            <w:right w:val="none" w:sz="0" w:space="0" w:color="auto"/>
          </w:divBdr>
        </w:div>
        <w:div w:id="224219362">
          <w:marLeft w:val="640"/>
          <w:marRight w:val="0"/>
          <w:marTop w:val="0"/>
          <w:marBottom w:val="0"/>
          <w:divBdr>
            <w:top w:val="none" w:sz="0" w:space="0" w:color="auto"/>
            <w:left w:val="none" w:sz="0" w:space="0" w:color="auto"/>
            <w:bottom w:val="none" w:sz="0" w:space="0" w:color="auto"/>
            <w:right w:val="none" w:sz="0" w:space="0" w:color="auto"/>
          </w:divBdr>
        </w:div>
        <w:div w:id="236862944">
          <w:marLeft w:val="640"/>
          <w:marRight w:val="0"/>
          <w:marTop w:val="0"/>
          <w:marBottom w:val="0"/>
          <w:divBdr>
            <w:top w:val="none" w:sz="0" w:space="0" w:color="auto"/>
            <w:left w:val="none" w:sz="0" w:space="0" w:color="auto"/>
            <w:bottom w:val="none" w:sz="0" w:space="0" w:color="auto"/>
            <w:right w:val="none" w:sz="0" w:space="0" w:color="auto"/>
          </w:divBdr>
        </w:div>
        <w:div w:id="238097659">
          <w:marLeft w:val="640"/>
          <w:marRight w:val="0"/>
          <w:marTop w:val="0"/>
          <w:marBottom w:val="0"/>
          <w:divBdr>
            <w:top w:val="none" w:sz="0" w:space="0" w:color="auto"/>
            <w:left w:val="none" w:sz="0" w:space="0" w:color="auto"/>
            <w:bottom w:val="none" w:sz="0" w:space="0" w:color="auto"/>
            <w:right w:val="none" w:sz="0" w:space="0" w:color="auto"/>
          </w:divBdr>
        </w:div>
        <w:div w:id="240942793">
          <w:marLeft w:val="640"/>
          <w:marRight w:val="0"/>
          <w:marTop w:val="0"/>
          <w:marBottom w:val="0"/>
          <w:divBdr>
            <w:top w:val="none" w:sz="0" w:space="0" w:color="auto"/>
            <w:left w:val="none" w:sz="0" w:space="0" w:color="auto"/>
            <w:bottom w:val="none" w:sz="0" w:space="0" w:color="auto"/>
            <w:right w:val="none" w:sz="0" w:space="0" w:color="auto"/>
          </w:divBdr>
        </w:div>
        <w:div w:id="255478837">
          <w:marLeft w:val="640"/>
          <w:marRight w:val="0"/>
          <w:marTop w:val="0"/>
          <w:marBottom w:val="0"/>
          <w:divBdr>
            <w:top w:val="none" w:sz="0" w:space="0" w:color="auto"/>
            <w:left w:val="none" w:sz="0" w:space="0" w:color="auto"/>
            <w:bottom w:val="none" w:sz="0" w:space="0" w:color="auto"/>
            <w:right w:val="none" w:sz="0" w:space="0" w:color="auto"/>
          </w:divBdr>
        </w:div>
        <w:div w:id="255600734">
          <w:marLeft w:val="640"/>
          <w:marRight w:val="0"/>
          <w:marTop w:val="0"/>
          <w:marBottom w:val="0"/>
          <w:divBdr>
            <w:top w:val="none" w:sz="0" w:space="0" w:color="auto"/>
            <w:left w:val="none" w:sz="0" w:space="0" w:color="auto"/>
            <w:bottom w:val="none" w:sz="0" w:space="0" w:color="auto"/>
            <w:right w:val="none" w:sz="0" w:space="0" w:color="auto"/>
          </w:divBdr>
        </w:div>
        <w:div w:id="275185743">
          <w:marLeft w:val="640"/>
          <w:marRight w:val="0"/>
          <w:marTop w:val="0"/>
          <w:marBottom w:val="0"/>
          <w:divBdr>
            <w:top w:val="none" w:sz="0" w:space="0" w:color="auto"/>
            <w:left w:val="none" w:sz="0" w:space="0" w:color="auto"/>
            <w:bottom w:val="none" w:sz="0" w:space="0" w:color="auto"/>
            <w:right w:val="none" w:sz="0" w:space="0" w:color="auto"/>
          </w:divBdr>
        </w:div>
        <w:div w:id="277372973">
          <w:marLeft w:val="640"/>
          <w:marRight w:val="0"/>
          <w:marTop w:val="0"/>
          <w:marBottom w:val="0"/>
          <w:divBdr>
            <w:top w:val="none" w:sz="0" w:space="0" w:color="auto"/>
            <w:left w:val="none" w:sz="0" w:space="0" w:color="auto"/>
            <w:bottom w:val="none" w:sz="0" w:space="0" w:color="auto"/>
            <w:right w:val="none" w:sz="0" w:space="0" w:color="auto"/>
          </w:divBdr>
        </w:div>
        <w:div w:id="279730537">
          <w:marLeft w:val="640"/>
          <w:marRight w:val="0"/>
          <w:marTop w:val="0"/>
          <w:marBottom w:val="0"/>
          <w:divBdr>
            <w:top w:val="none" w:sz="0" w:space="0" w:color="auto"/>
            <w:left w:val="none" w:sz="0" w:space="0" w:color="auto"/>
            <w:bottom w:val="none" w:sz="0" w:space="0" w:color="auto"/>
            <w:right w:val="none" w:sz="0" w:space="0" w:color="auto"/>
          </w:divBdr>
        </w:div>
        <w:div w:id="308368159">
          <w:marLeft w:val="640"/>
          <w:marRight w:val="0"/>
          <w:marTop w:val="0"/>
          <w:marBottom w:val="0"/>
          <w:divBdr>
            <w:top w:val="none" w:sz="0" w:space="0" w:color="auto"/>
            <w:left w:val="none" w:sz="0" w:space="0" w:color="auto"/>
            <w:bottom w:val="none" w:sz="0" w:space="0" w:color="auto"/>
            <w:right w:val="none" w:sz="0" w:space="0" w:color="auto"/>
          </w:divBdr>
        </w:div>
        <w:div w:id="316692057">
          <w:marLeft w:val="640"/>
          <w:marRight w:val="0"/>
          <w:marTop w:val="0"/>
          <w:marBottom w:val="0"/>
          <w:divBdr>
            <w:top w:val="none" w:sz="0" w:space="0" w:color="auto"/>
            <w:left w:val="none" w:sz="0" w:space="0" w:color="auto"/>
            <w:bottom w:val="none" w:sz="0" w:space="0" w:color="auto"/>
            <w:right w:val="none" w:sz="0" w:space="0" w:color="auto"/>
          </w:divBdr>
        </w:div>
        <w:div w:id="355739221">
          <w:marLeft w:val="640"/>
          <w:marRight w:val="0"/>
          <w:marTop w:val="0"/>
          <w:marBottom w:val="0"/>
          <w:divBdr>
            <w:top w:val="none" w:sz="0" w:space="0" w:color="auto"/>
            <w:left w:val="none" w:sz="0" w:space="0" w:color="auto"/>
            <w:bottom w:val="none" w:sz="0" w:space="0" w:color="auto"/>
            <w:right w:val="none" w:sz="0" w:space="0" w:color="auto"/>
          </w:divBdr>
        </w:div>
        <w:div w:id="359628517">
          <w:marLeft w:val="640"/>
          <w:marRight w:val="0"/>
          <w:marTop w:val="0"/>
          <w:marBottom w:val="0"/>
          <w:divBdr>
            <w:top w:val="none" w:sz="0" w:space="0" w:color="auto"/>
            <w:left w:val="none" w:sz="0" w:space="0" w:color="auto"/>
            <w:bottom w:val="none" w:sz="0" w:space="0" w:color="auto"/>
            <w:right w:val="none" w:sz="0" w:space="0" w:color="auto"/>
          </w:divBdr>
        </w:div>
        <w:div w:id="370375328">
          <w:marLeft w:val="640"/>
          <w:marRight w:val="0"/>
          <w:marTop w:val="0"/>
          <w:marBottom w:val="0"/>
          <w:divBdr>
            <w:top w:val="none" w:sz="0" w:space="0" w:color="auto"/>
            <w:left w:val="none" w:sz="0" w:space="0" w:color="auto"/>
            <w:bottom w:val="none" w:sz="0" w:space="0" w:color="auto"/>
            <w:right w:val="none" w:sz="0" w:space="0" w:color="auto"/>
          </w:divBdr>
        </w:div>
        <w:div w:id="380517862">
          <w:marLeft w:val="640"/>
          <w:marRight w:val="0"/>
          <w:marTop w:val="0"/>
          <w:marBottom w:val="0"/>
          <w:divBdr>
            <w:top w:val="none" w:sz="0" w:space="0" w:color="auto"/>
            <w:left w:val="none" w:sz="0" w:space="0" w:color="auto"/>
            <w:bottom w:val="none" w:sz="0" w:space="0" w:color="auto"/>
            <w:right w:val="none" w:sz="0" w:space="0" w:color="auto"/>
          </w:divBdr>
        </w:div>
        <w:div w:id="391583828">
          <w:marLeft w:val="640"/>
          <w:marRight w:val="0"/>
          <w:marTop w:val="0"/>
          <w:marBottom w:val="0"/>
          <w:divBdr>
            <w:top w:val="none" w:sz="0" w:space="0" w:color="auto"/>
            <w:left w:val="none" w:sz="0" w:space="0" w:color="auto"/>
            <w:bottom w:val="none" w:sz="0" w:space="0" w:color="auto"/>
            <w:right w:val="none" w:sz="0" w:space="0" w:color="auto"/>
          </w:divBdr>
        </w:div>
        <w:div w:id="404497271">
          <w:marLeft w:val="640"/>
          <w:marRight w:val="0"/>
          <w:marTop w:val="0"/>
          <w:marBottom w:val="0"/>
          <w:divBdr>
            <w:top w:val="none" w:sz="0" w:space="0" w:color="auto"/>
            <w:left w:val="none" w:sz="0" w:space="0" w:color="auto"/>
            <w:bottom w:val="none" w:sz="0" w:space="0" w:color="auto"/>
            <w:right w:val="none" w:sz="0" w:space="0" w:color="auto"/>
          </w:divBdr>
        </w:div>
        <w:div w:id="411438053">
          <w:marLeft w:val="640"/>
          <w:marRight w:val="0"/>
          <w:marTop w:val="0"/>
          <w:marBottom w:val="0"/>
          <w:divBdr>
            <w:top w:val="none" w:sz="0" w:space="0" w:color="auto"/>
            <w:left w:val="none" w:sz="0" w:space="0" w:color="auto"/>
            <w:bottom w:val="none" w:sz="0" w:space="0" w:color="auto"/>
            <w:right w:val="none" w:sz="0" w:space="0" w:color="auto"/>
          </w:divBdr>
        </w:div>
        <w:div w:id="434177776">
          <w:marLeft w:val="640"/>
          <w:marRight w:val="0"/>
          <w:marTop w:val="0"/>
          <w:marBottom w:val="0"/>
          <w:divBdr>
            <w:top w:val="none" w:sz="0" w:space="0" w:color="auto"/>
            <w:left w:val="none" w:sz="0" w:space="0" w:color="auto"/>
            <w:bottom w:val="none" w:sz="0" w:space="0" w:color="auto"/>
            <w:right w:val="none" w:sz="0" w:space="0" w:color="auto"/>
          </w:divBdr>
        </w:div>
        <w:div w:id="435447608">
          <w:marLeft w:val="640"/>
          <w:marRight w:val="0"/>
          <w:marTop w:val="0"/>
          <w:marBottom w:val="0"/>
          <w:divBdr>
            <w:top w:val="none" w:sz="0" w:space="0" w:color="auto"/>
            <w:left w:val="none" w:sz="0" w:space="0" w:color="auto"/>
            <w:bottom w:val="none" w:sz="0" w:space="0" w:color="auto"/>
            <w:right w:val="none" w:sz="0" w:space="0" w:color="auto"/>
          </w:divBdr>
        </w:div>
        <w:div w:id="435835326">
          <w:marLeft w:val="640"/>
          <w:marRight w:val="0"/>
          <w:marTop w:val="0"/>
          <w:marBottom w:val="0"/>
          <w:divBdr>
            <w:top w:val="none" w:sz="0" w:space="0" w:color="auto"/>
            <w:left w:val="none" w:sz="0" w:space="0" w:color="auto"/>
            <w:bottom w:val="none" w:sz="0" w:space="0" w:color="auto"/>
            <w:right w:val="none" w:sz="0" w:space="0" w:color="auto"/>
          </w:divBdr>
        </w:div>
        <w:div w:id="441655863">
          <w:marLeft w:val="640"/>
          <w:marRight w:val="0"/>
          <w:marTop w:val="0"/>
          <w:marBottom w:val="0"/>
          <w:divBdr>
            <w:top w:val="none" w:sz="0" w:space="0" w:color="auto"/>
            <w:left w:val="none" w:sz="0" w:space="0" w:color="auto"/>
            <w:bottom w:val="none" w:sz="0" w:space="0" w:color="auto"/>
            <w:right w:val="none" w:sz="0" w:space="0" w:color="auto"/>
          </w:divBdr>
        </w:div>
        <w:div w:id="444467629">
          <w:marLeft w:val="640"/>
          <w:marRight w:val="0"/>
          <w:marTop w:val="0"/>
          <w:marBottom w:val="0"/>
          <w:divBdr>
            <w:top w:val="none" w:sz="0" w:space="0" w:color="auto"/>
            <w:left w:val="none" w:sz="0" w:space="0" w:color="auto"/>
            <w:bottom w:val="none" w:sz="0" w:space="0" w:color="auto"/>
            <w:right w:val="none" w:sz="0" w:space="0" w:color="auto"/>
          </w:divBdr>
        </w:div>
        <w:div w:id="459225413">
          <w:marLeft w:val="640"/>
          <w:marRight w:val="0"/>
          <w:marTop w:val="0"/>
          <w:marBottom w:val="0"/>
          <w:divBdr>
            <w:top w:val="none" w:sz="0" w:space="0" w:color="auto"/>
            <w:left w:val="none" w:sz="0" w:space="0" w:color="auto"/>
            <w:bottom w:val="none" w:sz="0" w:space="0" w:color="auto"/>
            <w:right w:val="none" w:sz="0" w:space="0" w:color="auto"/>
          </w:divBdr>
        </w:div>
        <w:div w:id="479461560">
          <w:marLeft w:val="640"/>
          <w:marRight w:val="0"/>
          <w:marTop w:val="0"/>
          <w:marBottom w:val="0"/>
          <w:divBdr>
            <w:top w:val="none" w:sz="0" w:space="0" w:color="auto"/>
            <w:left w:val="none" w:sz="0" w:space="0" w:color="auto"/>
            <w:bottom w:val="none" w:sz="0" w:space="0" w:color="auto"/>
            <w:right w:val="none" w:sz="0" w:space="0" w:color="auto"/>
          </w:divBdr>
        </w:div>
        <w:div w:id="494732792">
          <w:marLeft w:val="640"/>
          <w:marRight w:val="0"/>
          <w:marTop w:val="0"/>
          <w:marBottom w:val="0"/>
          <w:divBdr>
            <w:top w:val="none" w:sz="0" w:space="0" w:color="auto"/>
            <w:left w:val="none" w:sz="0" w:space="0" w:color="auto"/>
            <w:bottom w:val="none" w:sz="0" w:space="0" w:color="auto"/>
            <w:right w:val="none" w:sz="0" w:space="0" w:color="auto"/>
          </w:divBdr>
        </w:div>
        <w:div w:id="504438577">
          <w:marLeft w:val="640"/>
          <w:marRight w:val="0"/>
          <w:marTop w:val="0"/>
          <w:marBottom w:val="0"/>
          <w:divBdr>
            <w:top w:val="none" w:sz="0" w:space="0" w:color="auto"/>
            <w:left w:val="none" w:sz="0" w:space="0" w:color="auto"/>
            <w:bottom w:val="none" w:sz="0" w:space="0" w:color="auto"/>
            <w:right w:val="none" w:sz="0" w:space="0" w:color="auto"/>
          </w:divBdr>
        </w:div>
        <w:div w:id="511186236">
          <w:marLeft w:val="640"/>
          <w:marRight w:val="0"/>
          <w:marTop w:val="0"/>
          <w:marBottom w:val="0"/>
          <w:divBdr>
            <w:top w:val="none" w:sz="0" w:space="0" w:color="auto"/>
            <w:left w:val="none" w:sz="0" w:space="0" w:color="auto"/>
            <w:bottom w:val="none" w:sz="0" w:space="0" w:color="auto"/>
            <w:right w:val="none" w:sz="0" w:space="0" w:color="auto"/>
          </w:divBdr>
        </w:div>
        <w:div w:id="519121465">
          <w:marLeft w:val="640"/>
          <w:marRight w:val="0"/>
          <w:marTop w:val="0"/>
          <w:marBottom w:val="0"/>
          <w:divBdr>
            <w:top w:val="none" w:sz="0" w:space="0" w:color="auto"/>
            <w:left w:val="none" w:sz="0" w:space="0" w:color="auto"/>
            <w:bottom w:val="none" w:sz="0" w:space="0" w:color="auto"/>
            <w:right w:val="none" w:sz="0" w:space="0" w:color="auto"/>
          </w:divBdr>
        </w:div>
        <w:div w:id="530143315">
          <w:marLeft w:val="640"/>
          <w:marRight w:val="0"/>
          <w:marTop w:val="0"/>
          <w:marBottom w:val="0"/>
          <w:divBdr>
            <w:top w:val="none" w:sz="0" w:space="0" w:color="auto"/>
            <w:left w:val="none" w:sz="0" w:space="0" w:color="auto"/>
            <w:bottom w:val="none" w:sz="0" w:space="0" w:color="auto"/>
            <w:right w:val="none" w:sz="0" w:space="0" w:color="auto"/>
          </w:divBdr>
        </w:div>
        <w:div w:id="532231756">
          <w:marLeft w:val="640"/>
          <w:marRight w:val="0"/>
          <w:marTop w:val="0"/>
          <w:marBottom w:val="0"/>
          <w:divBdr>
            <w:top w:val="none" w:sz="0" w:space="0" w:color="auto"/>
            <w:left w:val="none" w:sz="0" w:space="0" w:color="auto"/>
            <w:bottom w:val="none" w:sz="0" w:space="0" w:color="auto"/>
            <w:right w:val="none" w:sz="0" w:space="0" w:color="auto"/>
          </w:divBdr>
        </w:div>
        <w:div w:id="537164548">
          <w:marLeft w:val="640"/>
          <w:marRight w:val="0"/>
          <w:marTop w:val="0"/>
          <w:marBottom w:val="0"/>
          <w:divBdr>
            <w:top w:val="none" w:sz="0" w:space="0" w:color="auto"/>
            <w:left w:val="none" w:sz="0" w:space="0" w:color="auto"/>
            <w:bottom w:val="none" w:sz="0" w:space="0" w:color="auto"/>
            <w:right w:val="none" w:sz="0" w:space="0" w:color="auto"/>
          </w:divBdr>
        </w:div>
        <w:div w:id="537746796">
          <w:marLeft w:val="640"/>
          <w:marRight w:val="0"/>
          <w:marTop w:val="0"/>
          <w:marBottom w:val="0"/>
          <w:divBdr>
            <w:top w:val="none" w:sz="0" w:space="0" w:color="auto"/>
            <w:left w:val="none" w:sz="0" w:space="0" w:color="auto"/>
            <w:bottom w:val="none" w:sz="0" w:space="0" w:color="auto"/>
            <w:right w:val="none" w:sz="0" w:space="0" w:color="auto"/>
          </w:divBdr>
        </w:div>
        <w:div w:id="540678856">
          <w:marLeft w:val="640"/>
          <w:marRight w:val="0"/>
          <w:marTop w:val="0"/>
          <w:marBottom w:val="0"/>
          <w:divBdr>
            <w:top w:val="none" w:sz="0" w:space="0" w:color="auto"/>
            <w:left w:val="none" w:sz="0" w:space="0" w:color="auto"/>
            <w:bottom w:val="none" w:sz="0" w:space="0" w:color="auto"/>
            <w:right w:val="none" w:sz="0" w:space="0" w:color="auto"/>
          </w:divBdr>
        </w:div>
        <w:div w:id="552156563">
          <w:marLeft w:val="640"/>
          <w:marRight w:val="0"/>
          <w:marTop w:val="0"/>
          <w:marBottom w:val="0"/>
          <w:divBdr>
            <w:top w:val="none" w:sz="0" w:space="0" w:color="auto"/>
            <w:left w:val="none" w:sz="0" w:space="0" w:color="auto"/>
            <w:bottom w:val="none" w:sz="0" w:space="0" w:color="auto"/>
            <w:right w:val="none" w:sz="0" w:space="0" w:color="auto"/>
          </w:divBdr>
        </w:div>
        <w:div w:id="559023571">
          <w:marLeft w:val="640"/>
          <w:marRight w:val="0"/>
          <w:marTop w:val="0"/>
          <w:marBottom w:val="0"/>
          <w:divBdr>
            <w:top w:val="none" w:sz="0" w:space="0" w:color="auto"/>
            <w:left w:val="none" w:sz="0" w:space="0" w:color="auto"/>
            <w:bottom w:val="none" w:sz="0" w:space="0" w:color="auto"/>
            <w:right w:val="none" w:sz="0" w:space="0" w:color="auto"/>
          </w:divBdr>
        </w:div>
        <w:div w:id="583412639">
          <w:marLeft w:val="640"/>
          <w:marRight w:val="0"/>
          <w:marTop w:val="0"/>
          <w:marBottom w:val="0"/>
          <w:divBdr>
            <w:top w:val="none" w:sz="0" w:space="0" w:color="auto"/>
            <w:left w:val="none" w:sz="0" w:space="0" w:color="auto"/>
            <w:bottom w:val="none" w:sz="0" w:space="0" w:color="auto"/>
            <w:right w:val="none" w:sz="0" w:space="0" w:color="auto"/>
          </w:divBdr>
        </w:div>
        <w:div w:id="592857525">
          <w:marLeft w:val="640"/>
          <w:marRight w:val="0"/>
          <w:marTop w:val="0"/>
          <w:marBottom w:val="0"/>
          <w:divBdr>
            <w:top w:val="none" w:sz="0" w:space="0" w:color="auto"/>
            <w:left w:val="none" w:sz="0" w:space="0" w:color="auto"/>
            <w:bottom w:val="none" w:sz="0" w:space="0" w:color="auto"/>
            <w:right w:val="none" w:sz="0" w:space="0" w:color="auto"/>
          </w:divBdr>
        </w:div>
        <w:div w:id="601256663">
          <w:marLeft w:val="640"/>
          <w:marRight w:val="0"/>
          <w:marTop w:val="0"/>
          <w:marBottom w:val="0"/>
          <w:divBdr>
            <w:top w:val="none" w:sz="0" w:space="0" w:color="auto"/>
            <w:left w:val="none" w:sz="0" w:space="0" w:color="auto"/>
            <w:bottom w:val="none" w:sz="0" w:space="0" w:color="auto"/>
            <w:right w:val="none" w:sz="0" w:space="0" w:color="auto"/>
          </w:divBdr>
        </w:div>
        <w:div w:id="611713078">
          <w:marLeft w:val="640"/>
          <w:marRight w:val="0"/>
          <w:marTop w:val="0"/>
          <w:marBottom w:val="0"/>
          <w:divBdr>
            <w:top w:val="none" w:sz="0" w:space="0" w:color="auto"/>
            <w:left w:val="none" w:sz="0" w:space="0" w:color="auto"/>
            <w:bottom w:val="none" w:sz="0" w:space="0" w:color="auto"/>
            <w:right w:val="none" w:sz="0" w:space="0" w:color="auto"/>
          </w:divBdr>
        </w:div>
        <w:div w:id="624042617">
          <w:marLeft w:val="640"/>
          <w:marRight w:val="0"/>
          <w:marTop w:val="0"/>
          <w:marBottom w:val="0"/>
          <w:divBdr>
            <w:top w:val="none" w:sz="0" w:space="0" w:color="auto"/>
            <w:left w:val="none" w:sz="0" w:space="0" w:color="auto"/>
            <w:bottom w:val="none" w:sz="0" w:space="0" w:color="auto"/>
            <w:right w:val="none" w:sz="0" w:space="0" w:color="auto"/>
          </w:divBdr>
        </w:div>
        <w:div w:id="625160678">
          <w:marLeft w:val="640"/>
          <w:marRight w:val="0"/>
          <w:marTop w:val="0"/>
          <w:marBottom w:val="0"/>
          <w:divBdr>
            <w:top w:val="none" w:sz="0" w:space="0" w:color="auto"/>
            <w:left w:val="none" w:sz="0" w:space="0" w:color="auto"/>
            <w:bottom w:val="none" w:sz="0" w:space="0" w:color="auto"/>
            <w:right w:val="none" w:sz="0" w:space="0" w:color="auto"/>
          </w:divBdr>
        </w:div>
        <w:div w:id="641811559">
          <w:marLeft w:val="640"/>
          <w:marRight w:val="0"/>
          <w:marTop w:val="0"/>
          <w:marBottom w:val="0"/>
          <w:divBdr>
            <w:top w:val="none" w:sz="0" w:space="0" w:color="auto"/>
            <w:left w:val="none" w:sz="0" w:space="0" w:color="auto"/>
            <w:bottom w:val="none" w:sz="0" w:space="0" w:color="auto"/>
            <w:right w:val="none" w:sz="0" w:space="0" w:color="auto"/>
          </w:divBdr>
        </w:div>
        <w:div w:id="653796539">
          <w:marLeft w:val="640"/>
          <w:marRight w:val="0"/>
          <w:marTop w:val="0"/>
          <w:marBottom w:val="0"/>
          <w:divBdr>
            <w:top w:val="none" w:sz="0" w:space="0" w:color="auto"/>
            <w:left w:val="none" w:sz="0" w:space="0" w:color="auto"/>
            <w:bottom w:val="none" w:sz="0" w:space="0" w:color="auto"/>
            <w:right w:val="none" w:sz="0" w:space="0" w:color="auto"/>
          </w:divBdr>
        </w:div>
        <w:div w:id="654070745">
          <w:marLeft w:val="640"/>
          <w:marRight w:val="0"/>
          <w:marTop w:val="0"/>
          <w:marBottom w:val="0"/>
          <w:divBdr>
            <w:top w:val="none" w:sz="0" w:space="0" w:color="auto"/>
            <w:left w:val="none" w:sz="0" w:space="0" w:color="auto"/>
            <w:bottom w:val="none" w:sz="0" w:space="0" w:color="auto"/>
            <w:right w:val="none" w:sz="0" w:space="0" w:color="auto"/>
          </w:divBdr>
        </w:div>
        <w:div w:id="679964630">
          <w:marLeft w:val="640"/>
          <w:marRight w:val="0"/>
          <w:marTop w:val="0"/>
          <w:marBottom w:val="0"/>
          <w:divBdr>
            <w:top w:val="none" w:sz="0" w:space="0" w:color="auto"/>
            <w:left w:val="none" w:sz="0" w:space="0" w:color="auto"/>
            <w:bottom w:val="none" w:sz="0" w:space="0" w:color="auto"/>
            <w:right w:val="none" w:sz="0" w:space="0" w:color="auto"/>
          </w:divBdr>
        </w:div>
        <w:div w:id="695741999">
          <w:marLeft w:val="640"/>
          <w:marRight w:val="0"/>
          <w:marTop w:val="0"/>
          <w:marBottom w:val="0"/>
          <w:divBdr>
            <w:top w:val="none" w:sz="0" w:space="0" w:color="auto"/>
            <w:left w:val="none" w:sz="0" w:space="0" w:color="auto"/>
            <w:bottom w:val="none" w:sz="0" w:space="0" w:color="auto"/>
            <w:right w:val="none" w:sz="0" w:space="0" w:color="auto"/>
          </w:divBdr>
        </w:div>
        <w:div w:id="706443336">
          <w:marLeft w:val="640"/>
          <w:marRight w:val="0"/>
          <w:marTop w:val="0"/>
          <w:marBottom w:val="0"/>
          <w:divBdr>
            <w:top w:val="none" w:sz="0" w:space="0" w:color="auto"/>
            <w:left w:val="none" w:sz="0" w:space="0" w:color="auto"/>
            <w:bottom w:val="none" w:sz="0" w:space="0" w:color="auto"/>
            <w:right w:val="none" w:sz="0" w:space="0" w:color="auto"/>
          </w:divBdr>
        </w:div>
        <w:div w:id="736055742">
          <w:marLeft w:val="640"/>
          <w:marRight w:val="0"/>
          <w:marTop w:val="0"/>
          <w:marBottom w:val="0"/>
          <w:divBdr>
            <w:top w:val="none" w:sz="0" w:space="0" w:color="auto"/>
            <w:left w:val="none" w:sz="0" w:space="0" w:color="auto"/>
            <w:bottom w:val="none" w:sz="0" w:space="0" w:color="auto"/>
            <w:right w:val="none" w:sz="0" w:space="0" w:color="auto"/>
          </w:divBdr>
        </w:div>
        <w:div w:id="736561573">
          <w:marLeft w:val="640"/>
          <w:marRight w:val="0"/>
          <w:marTop w:val="0"/>
          <w:marBottom w:val="0"/>
          <w:divBdr>
            <w:top w:val="none" w:sz="0" w:space="0" w:color="auto"/>
            <w:left w:val="none" w:sz="0" w:space="0" w:color="auto"/>
            <w:bottom w:val="none" w:sz="0" w:space="0" w:color="auto"/>
            <w:right w:val="none" w:sz="0" w:space="0" w:color="auto"/>
          </w:divBdr>
        </w:div>
        <w:div w:id="784157361">
          <w:marLeft w:val="640"/>
          <w:marRight w:val="0"/>
          <w:marTop w:val="0"/>
          <w:marBottom w:val="0"/>
          <w:divBdr>
            <w:top w:val="none" w:sz="0" w:space="0" w:color="auto"/>
            <w:left w:val="none" w:sz="0" w:space="0" w:color="auto"/>
            <w:bottom w:val="none" w:sz="0" w:space="0" w:color="auto"/>
            <w:right w:val="none" w:sz="0" w:space="0" w:color="auto"/>
          </w:divBdr>
        </w:div>
        <w:div w:id="814954558">
          <w:marLeft w:val="640"/>
          <w:marRight w:val="0"/>
          <w:marTop w:val="0"/>
          <w:marBottom w:val="0"/>
          <w:divBdr>
            <w:top w:val="none" w:sz="0" w:space="0" w:color="auto"/>
            <w:left w:val="none" w:sz="0" w:space="0" w:color="auto"/>
            <w:bottom w:val="none" w:sz="0" w:space="0" w:color="auto"/>
            <w:right w:val="none" w:sz="0" w:space="0" w:color="auto"/>
          </w:divBdr>
        </w:div>
        <w:div w:id="825972521">
          <w:marLeft w:val="640"/>
          <w:marRight w:val="0"/>
          <w:marTop w:val="0"/>
          <w:marBottom w:val="0"/>
          <w:divBdr>
            <w:top w:val="none" w:sz="0" w:space="0" w:color="auto"/>
            <w:left w:val="none" w:sz="0" w:space="0" w:color="auto"/>
            <w:bottom w:val="none" w:sz="0" w:space="0" w:color="auto"/>
            <w:right w:val="none" w:sz="0" w:space="0" w:color="auto"/>
          </w:divBdr>
        </w:div>
        <w:div w:id="828137053">
          <w:marLeft w:val="640"/>
          <w:marRight w:val="0"/>
          <w:marTop w:val="0"/>
          <w:marBottom w:val="0"/>
          <w:divBdr>
            <w:top w:val="none" w:sz="0" w:space="0" w:color="auto"/>
            <w:left w:val="none" w:sz="0" w:space="0" w:color="auto"/>
            <w:bottom w:val="none" w:sz="0" w:space="0" w:color="auto"/>
            <w:right w:val="none" w:sz="0" w:space="0" w:color="auto"/>
          </w:divBdr>
        </w:div>
        <w:div w:id="847527668">
          <w:marLeft w:val="640"/>
          <w:marRight w:val="0"/>
          <w:marTop w:val="0"/>
          <w:marBottom w:val="0"/>
          <w:divBdr>
            <w:top w:val="none" w:sz="0" w:space="0" w:color="auto"/>
            <w:left w:val="none" w:sz="0" w:space="0" w:color="auto"/>
            <w:bottom w:val="none" w:sz="0" w:space="0" w:color="auto"/>
            <w:right w:val="none" w:sz="0" w:space="0" w:color="auto"/>
          </w:divBdr>
        </w:div>
        <w:div w:id="848786896">
          <w:marLeft w:val="640"/>
          <w:marRight w:val="0"/>
          <w:marTop w:val="0"/>
          <w:marBottom w:val="0"/>
          <w:divBdr>
            <w:top w:val="none" w:sz="0" w:space="0" w:color="auto"/>
            <w:left w:val="none" w:sz="0" w:space="0" w:color="auto"/>
            <w:bottom w:val="none" w:sz="0" w:space="0" w:color="auto"/>
            <w:right w:val="none" w:sz="0" w:space="0" w:color="auto"/>
          </w:divBdr>
        </w:div>
        <w:div w:id="881476644">
          <w:marLeft w:val="640"/>
          <w:marRight w:val="0"/>
          <w:marTop w:val="0"/>
          <w:marBottom w:val="0"/>
          <w:divBdr>
            <w:top w:val="none" w:sz="0" w:space="0" w:color="auto"/>
            <w:left w:val="none" w:sz="0" w:space="0" w:color="auto"/>
            <w:bottom w:val="none" w:sz="0" w:space="0" w:color="auto"/>
            <w:right w:val="none" w:sz="0" w:space="0" w:color="auto"/>
          </w:divBdr>
        </w:div>
        <w:div w:id="882639055">
          <w:marLeft w:val="640"/>
          <w:marRight w:val="0"/>
          <w:marTop w:val="0"/>
          <w:marBottom w:val="0"/>
          <w:divBdr>
            <w:top w:val="none" w:sz="0" w:space="0" w:color="auto"/>
            <w:left w:val="none" w:sz="0" w:space="0" w:color="auto"/>
            <w:bottom w:val="none" w:sz="0" w:space="0" w:color="auto"/>
            <w:right w:val="none" w:sz="0" w:space="0" w:color="auto"/>
          </w:divBdr>
        </w:div>
        <w:div w:id="897015520">
          <w:marLeft w:val="640"/>
          <w:marRight w:val="0"/>
          <w:marTop w:val="0"/>
          <w:marBottom w:val="0"/>
          <w:divBdr>
            <w:top w:val="none" w:sz="0" w:space="0" w:color="auto"/>
            <w:left w:val="none" w:sz="0" w:space="0" w:color="auto"/>
            <w:bottom w:val="none" w:sz="0" w:space="0" w:color="auto"/>
            <w:right w:val="none" w:sz="0" w:space="0" w:color="auto"/>
          </w:divBdr>
        </w:div>
        <w:div w:id="907349860">
          <w:marLeft w:val="640"/>
          <w:marRight w:val="0"/>
          <w:marTop w:val="0"/>
          <w:marBottom w:val="0"/>
          <w:divBdr>
            <w:top w:val="none" w:sz="0" w:space="0" w:color="auto"/>
            <w:left w:val="none" w:sz="0" w:space="0" w:color="auto"/>
            <w:bottom w:val="none" w:sz="0" w:space="0" w:color="auto"/>
            <w:right w:val="none" w:sz="0" w:space="0" w:color="auto"/>
          </w:divBdr>
        </w:div>
        <w:div w:id="923491537">
          <w:marLeft w:val="640"/>
          <w:marRight w:val="0"/>
          <w:marTop w:val="0"/>
          <w:marBottom w:val="0"/>
          <w:divBdr>
            <w:top w:val="none" w:sz="0" w:space="0" w:color="auto"/>
            <w:left w:val="none" w:sz="0" w:space="0" w:color="auto"/>
            <w:bottom w:val="none" w:sz="0" w:space="0" w:color="auto"/>
            <w:right w:val="none" w:sz="0" w:space="0" w:color="auto"/>
          </w:divBdr>
        </w:div>
        <w:div w:id="939490413">
          <w:marLeft w:val="640"/>
          <w:marRight w:val="0"/>
          <w:marTop w:val="0"/>
          <w:marBottom w:val="0"/>
          <w:divBdr>
            <w:top w:val="none" w:sz="0" w:space="0" w:color="auto"/>
            <w:left w:val="none" w:sz="0" w:space="0" w:color="auto"/>
            <w:bottom w:val="none" w:sz="0" w:space="0" w:color="auto"/>
            <w:right w:val="none" w:sz="0" w:space="0" w:color="auto"/>
          </w:divBdr>
        </w:div>
        <w:div w:id="949581984">
          <w:marLeft w:val="640"/>
          <w:marRight w:val="0"/>
          <w:marTop w:val="0"/>
          <w:marBottom w:val="0"/>
          <w:divBdr>
            <w:top w:val="none" w:sz="0" w:space="0" w:color="auto"/>
            <w:left w:val="none" w:sz="0" w:space="0" w:color="auto"/>
            <w:bottom w:val="none" w:sz="0" w:space="0" w:color="auto"/>
            <w:right w:val="none" w:sz="0" w:space="0" w:color="auto"/>
          </w:divBdr>
        </w:div>
        <w:div w:id="951940458">
          <w:marLeft w:val="640"/>
          <w:marRight w:val="0"/>
          <w:marTop w:val="0"/>
          <w:marBottom w:val="0"/>
          <w:divBdr>
            <w:top w:val="none" w:sz="0" w:space="0" w:color="auto"/>
            <w:left w:val="none" w:sz="0" w:space="0" w:color="auto"/>
            <w:bottom w:val="none" w:sz="0" w:space="0" w:color="auto"/>
            <w:right w:val="none" w:sz="0" w:space="0" w:color="auto"/>
          </w:divBdr>
        </w:div>
        <w:div w:id="956259963">
          <w:marLeft w:val="640"/>
          <w:marRight w:val="0"/>
          <w:marTop w:val="0"/>
          <w:marBottom w:val="0"/>
          <w:divBdr>
            <w:top w:val="none" w:sz="0" w:space="0" w:color="auto"/>
            <w:left w:val="none" w:sz="0" w:space="0" w:color="auto"/>
            <w:bottom w:val="none" w:sz="0" w:space="0" w:color="auto"/>
            <w:right w:val="none" w:sz="0" w:space="0" w:color="auto"/>
          </w:divBdr>
        </w:div>
        <w:div w:id="984623419">
          <w:marLeft w:val="640"/>
          <w:marRight w:val="0"/>
          <w:marTop w:val="0"/>
          <w:marBottom w:val="0"/>
          <w:divBdr>
            <w:top w:val="none" w:sz="0" w:space="0" w:color="auto"/>
            <w:left w:val="none" w:sz="0" w:space="0" w:color="auto"/>
            <w:bottom w:val="none" w:sz="0" w:space="0" w:color="auto"/>
            <w:right w:val="none" w:sz="0" w:space="0" w:color="auto"/>
          </w:divBdr>
        </w:div>
        <w:div w:id="993407937">
          <w:marLeft w:val="640"/>
          <w:marRight w:val="0"/>
          <w:marTop w:val="0"/>
          <w:marBottom w:val="0"/>
          <w:divBdr>
            <w:top w:val="none" w:sz="0" w:space="0" w:color="auto"/>
            <w:left w:val="none" w:sz="0" w:space="0" w:color="auto"/>
            <w:bottom w:val="none" w:sz="0" w:space="0" w:color="auto"/>
            <w:right w:val="none" w:sz="0" w:space="0" w:color="auto"/>
          </w:divBdr>
        </w:div>
        <w:div w:id="998965839">
          <w:marLeft w:val="640"/>
          <w:marRight w:val="0"/>
          <w:marTop w:val="0"/>
          <w:marBottom w:val="0"/>
          <w:divBdr>
            <w:top w:val="none" w:sz="0" w:space="0" w:color="auto"/>
            <w:left w:val="none" w:sz="0" w:space="0" w:color="auto"/>
            <w:bottom w:val="none" w:sz="0" w:space="0" w:color="auto"/>
            <w:right w:val="none" w:sz="0" w:space="0" w:color="auto"/>
          </w:divBdr>
        </w:div>
        <w:div w:id="1003121578">
          <w:marLeft w:val="640"/>
          <w:marRight w:val="0"/>
          <w:marTop w:val="0"/>
          <w:marBottom w:val="0"/>
          <w:divBdr>
            <w:top w:val="none" w:sz="0" w:space="0" w:color="auto"/>
            <w:left w:val="none" w:sz="0" w:space="0" w:color="auto"/>
            <w:bottom w:val="none" w:sz="0" w:space="0" w:color="auto"/>
            <w:right w:val="none" w:sz="0" w:space="0" w:color="auto"/>
          </w:divBdr>
        </w:div>
        <w:div w:id="1018317066">
          <w:marLeft w:val="640"/>
          <w:marRight w:val="0"/>
          <w:marTop w:val="0"/>
          <w:marBottom w:val="0"/>
          <w:divBdr>
            <w:top w:val="none" w:sz="0" w:space="0" w:color="auto"/>
            <w:left w:val="none" w:sz="0" w:space="0" w:color="auto"/>
            <w:bottom w:val="none" w:sz="0" w:space="0" w:color="auto"/>
            <w:right w:val="none" w:sz="0" w:space="0" w:color="auto"/>
          </w:divBdr>
        </w:div>
        <w:div w:id="1038699028">
          <w:marLeft w:val="640"/>
          <w:marRight w:val="0"/>
          <w:marTop w:val="0"/>
          <w:marBottom w:val="0"/>
          <w:divBdr>
            <w:top w:val="none" w:sz="0" w:space="0" w:color="auto"/>
            <w:left w:val="none" w:sz="0" w:space="0" w:color="auto"/>
            <w:bottom w:val="none" w:sz="0" w:space="0" w:color="auto"/>
            <w:right w:val="none" w:sz="0" w:space="0" w:color="auto"/>
          </w:divBdr>
        </w:div>
        <w:div w:id="1052576534">
          <w:marLeft w:val="640"/>
          <w:marRight w:val="0"/>
          <w:marTop w:val="0"/>
          <w:marBottom w:val="0"/>
          <w:divBdr>
            <w:top w:val="none" w:sz="0" w:space="0" w:color="auto"/>
            <w:left w:val="none" w:sz="0" w:space="0" w:color="auto"/>
            <w:bottom w:val="none" w:sz="0" w:space="0" w:color="auto"/>
            <w:right w:val="none" w:sz="0" w:space="0" w:color="auto"/>
          </w:divBdr>
        </w:div>
        <w:div w:id="1055660178">
          <w:marLeft w:val="640"/>
          <w:marRight w:val="0"/>
          <w:marTop w:val="0"/>
          <w:marBottom w:val="0"/>
          <w:divBdr>
            <w:top w:val="none" w:sz="0" w:space="0" w:color="auto"/>
            <w:left w:val="none" w:sz="0" w:space="0" w:color="auto"/>
            <w:bottom w:val="none" w:sz="0" w:space="0" w:color="auto"/>
            <w:right w:val="none" w:sz="0" w:space="0" w:color="auto"/>
          </w:divBdr>
        </w:div>
        <w:div w:id="1060400631">
          <w:marLeft w:val="640"/>
          <w:marRight w:val="0"/>
          <w:marTop w:val="0"/>
          <w:marBottom w:val="0"/>
          <w:divBdr>
            <w:top w:val="none" w:sz="0" w:space="0" w:color="auto"/>
            <w:left w:val="none" w:sz="0" w:space="0" w:color="auto"/>
            <w:bottom w:val="none" w:sz="0" w:space="0" w:color="auto"/>
            <w:right w:val="none" w:sz="0" w:space="0" w:color="auto"/>
          </w:divBdr>
        </w:div>
        <w:div w:id="1080713096">
          <w:marLeft w:val="640"/>
          <w:marRight w:val="0"/>
          <w:marTop w:val="0"/>
          <w:marBottom w:val="0"/>
          <w:divBdr>
            <w:top w:val="none" w:sz="0" w:space="0" w:color="auto"/>
            <w:left w:val="none" w:sz="0" w:space="0" w:color="auto"/>
            <w:bottom w:val="none" w:sz="0" w:space="0" w:color="auto"/>
            <w:right w:val="none" w:sz="0" w:space="0" w:color="auto"/>
          </w:divBdr>
        </w:div>
        <w:div w:id="1084424223">
          <w:marLeft w:val="640"/>
          <w:marRight w:val="0"/>
          <w:marTop w:val="0"/>
          <w:marBottom w:val="0"/>
          <w:divBdr>
            <w:top w:val="none" w:sz="0" w:space="0" w:color="auto"/>
            <w:left w:val="none" w:sz="0" w:space="0" w:color="auto"/>
            <w:bottom w:val="none" w:sz="0" w:space="0" w:color="auto"/>
            <w:right w:val="none" w:sz="0" w:space="0" w:color="auto"/>
          </w:divBdr>
        </w:div>
        <w:div w:id="1091581338">
          <w:marLeft w:val="640"/>
          <w:marRight w:val="0"/>
          <w:marTop w:val="0"/>
          <w:marBottom w:val="0"/>
          <w:divBdr>
            <w:top w:val="none" w:sz="0" w:space="0" w:color="auto"/>
            <w:left w:val="none" w:sz="0" w:space="0" w:color="auto"/>
            <w:bottom w:val="none" w:sz="0" w:space="0" w:color="auto"/>
            <w:right w:val="none" w:sz="0" w:space="0" w:color="auto"/>
          </w:divBdr>
        </w:div>
        <w:div w:id="1105079102">
          <w:marLeft w:val="640"/>
          <w:marRight w:val="0"/>
          <w:marTop w:val="0"/>
          <w:marBottom w:val="0"/>
          <w:divBdr>
            <w:top w:val="none" w:sz="0" w:space="0" w:color="auto"/>
            <w:left w:val="none" w:sz="0" w:space="0" w:color="auto"/>
            <w:bottom w:val="none" w:sz="0" w:space="0" w:color="auto"/>
            <w:right w:val="none" w:sz="0" w:space="0" w:color="auto"/>
          </w:divBdr>
        </w:div>
        <w:div w:id="1121874315">
          <w:marLeft w:val="640"/>
          <w:marRight w:val="0"/>
          <w:marTop w:val="0"/>
          <w:marBottom w:val="0"/>
          <w:divBdr>
            <w:top w:val="none" w:sz="0" w:space="0" w:color="auto"/>
            <w:left w:val="none" w:sz="0" w:space="0" w:color="auto"/>
            <w:bottom w:val="none" w:sz="0" w:space="0" w:color="auto"/>
            <w:right w:val="none" w:sz="0" w:space="0" w:color="auto"/>
          </w:divBdr>
        </w:div>
        <w:div w:id="1126661506">
          <w:marLeft w:val="640"/>
          <w:marRight w:val="0"/>
          <w:marTop w:val="0"/>
          <w:marBottom w:val="0"/>
          <w:divBdr>
            <w:top w:val="none" w:sz="0" w:space="0" w:color="auto"/>
            <w:left w:val="none" w:sz="0" w:space="0" w:color="auto"/>
            <w:bottom w:val="none" w:sz="0" w:space="0" w:color="auto"/>
            <w:right w:val="none" w:sz="0" w:space="0" w:color="auto"/>
          </w:divBdr>
        </w:div>
        <w:div w:id="1132819977">
          <w:marLeft w:val="640"/>
          <w:marRight w:val="0"/>
          <w:marTop w:val="0"/>
          <w:marBottom w:val="0"/>
          <w:divBdr>
            <w:top w:val="none" w:sz="0" w:space="0" w:color="auto"/>
            <w:left w:val="none" w:sz="0" w:space="0" w:color="auto"/>
            <w:bottom w:val="none" w:sz="0" w:space="0" w:color="auto"/>
            <w:right w:val="none" w:sz="0" w:space="0" w:color="auto"/>
          </w:divBdr>
        </w:div>
        <w:div w:id="1139617949">
          <w:marLeft w:val="640"/>
          <w:marRight w:val="0"/>
          <w:marTop w:val="0"/>
          <w:marBottom w:val="0"/>
          <w:divBdr>
            <w:top w:val="none" w:sz="0" w:space="0" w:color="auto"/>
            <w:left w:val="none" w:sz="0" w:space="0" w:color="auto"/>
            <w:bottom w:val="none" w:sz="0" w:space="0" w:color="auto"/>
            <w:right w:val="none" w:sz="0" w:space="0" w:color="auto"/>
          </w:divBdr>
        </w:div>
        <w:div w:id="1162432084">
          <w:marLeft w:val="640"/>
          <w:marRight w:val="0"/>
          <w:marTop w:val="0"/>
          <w:marBottom w:val="0"/>
          <w:divBdr>
            <w:top w:val="none" w:sz="0" w:space="0" w:color="auto"/>
            <w:left w:val="none" w:sz="0" w:space="0" w:color="auto"/>
            <w:bottom w:val="none" w:sz="0" w:space="0" w:color="auto"/>
            <w:right w:val="none" w:sz="0" w:space="0" w:color="auto"/>
          </w:divBdr>
        </w:div>
        <w:div w:id="1163424985">
          <w:marLeft w:val="640"/>
          <w:marRight w:val="0"/>
          <w:marTop w:val="0"/>
          <w:marBottom w:val="0"/>
          <w:divBdr>
            <w:top w:val="none" w:sz="0" w:space="0" w:color="auto"/>
            <w:left w:val="none" w:sz="0" w:space="0" w:color="auto"/>
            <w:bottom w:val="none" w:sz="0" w:space="0" w:color="auto"/>
            <w:right w:val="none" w:sz="0" w:space="0" w:color="auto"/>
          </w:divBdr>
        </w:div>
        <w:div w:id="1172530819">
          <w:marLeft w:val="640"/>
          <w:marRight w:val="0"/>
          <w:marTop w:val="0"/>
          <w:marBottom w:val="0"/>
          <w:divBdr>
            <w:top w:val="none" w:sz="0" w:space="0" w:color="auto"/>
            <w:left w:val="none" w:sz="0" w:space="0" w:color="auto"/>
            <w:bottom w:val="none" w:sz="0" w:space="0" w:color="auto"/>
            <w:right w:val="none" w:sz="0" w:space="0" w:color="auto"/>
          </w:divBdr>
        </w:div>
        <w:div w:id="1177425654">
          <w:marLeft w:val="640"/>
          <w:marRight w:val="0"/>
          <w:marTop w:val="0"/>
          <w:marBottom w:val="0"/>
          <w:divBdr>
            <w:top w:val="none" w:sz="0" w:space="0" w:color="auto"/>
            <w:left w:val="none" w:sz="0" w:space="0" w:color="auto"/>
            <w:bottom w:val="none" w:sz="0" w:space="0" w:color="auto"/>
            <w:right w:val="none" w:sz="0" w:space="0" w:color="auto"/>
          </w:divBdr>
        </w:div>
        <w:div w:id="1212691439">
          <w:marLeft w:val="640"/>
          <w:marRight w:val="0"/>
          <w:marTop w:val="0"/>
          <w:marBottom w:val="0"/>
          <w:divBdr>
            <w:top w:val="none" w:sz="0" w:space="0" w:color="auto"/>
            <w:left w:val="none" w:sz="0" w:space="0" w:color="auto"/>
            <w:bottom w:val="none" w:sz="0" w:space="0" w:color="auto"/>
            <w:right w:val="none" w:sz="0" w:space="0" w:color="auto"/>
          </w:divBdr>
        </w:div>
        <w:div w:id="1220749333">
          <w:marLeft w:val="640"/>
          <w:marRight w:val="0"/>
          <w:marTop w:val="0"/>
          <w:marBottom w:val="0"/>
          <w:divBdr>
            <w:top w:val="none" w:sz="0" w:space="0" w:color="auto"/>
            <w:left w:val="none" w:sz="0" w:space="0" w:color="auto"/>
            <w:bottom w:val="none" w:sz="0" w:space="0" w:color="auto"/>
            <w:right w:val="none" w:sz="0" w:space="0" w:color="auto"/>
          </w:divBdr>
        </w:div>
        <w:div w:id="1227688887">
          <w:marLeft w:val="640"/>
          <w:marRight w:val="0"/>
          <w:marTop w:val="0"/>
          <w:marBottom w:val="0"/>
          <w:divBdr>
            <w:top w:val="none" w:sz="0" w:space="0" w:color="auto"/>
            <w:left w:val="none" w:sz="0" w:space="0" w:color="auto"/>
            <w:bottom w:val="none" w:sz="0" w:space="0" w:color="auto"/>
            <w:right w:val="none" w:sz="0" w:space="0" w:color="auto"/>
          </w:divBdr>
        </w:div>
        <w:div w:id="1251543626">
          <w:marLeft w:val="640"/>
          <w:marRight w:val="0"/>
          <w:marTop w:val="0"/>
          <w:marBottom w:val="0"/>
          <w:divBdr>
            <w:top w:val="none" w:sz="0" w:space="0" w:color="auto"/>
            <w:left w:val="none" w:sz="0" w:space="0" w:color="auto"/>
            <w:bottom w:val="none" w:sz="0" w:space="0" w:color="auto"/>
            <w:right w:val="none" w:sz="0" w:space="0" w:color="auto"/>
          </w:divBdr>
        </w:div>
        <w:div w:id="1270159121">
          <w:marLeft w:val="640"/>
          <w:marRight w:val="0"/>
          <w:marTop w:val="0"/>
          <w:marBottom w:val="0"/>
          <w:divBdr>
            <w:top w:val="none" w:sz="0" w:space="0" w:color="auto"/>
            <w:left w:val="none" w:sz="0" w:space="0" w:color="auto"/>
            <w:bottom w:val="none" w:sz="0" w:space="0" w:color="auto"/>
            <w:right w:val="none" w:sz="0" w:space="0" w:color="auto"/>
          </w:divBdr>
        </w:div>
        <w:div w:id="1278948007">
          <w:marLeft w:val="640"/>
          <w:marRight w:val="0"/>
          <w:marTop w:val="0"/>
          <w:marBottom w:val="0"/>
          <w:divBdr>
            <w:top w:val="none" w:sz="0" w:space="0" w:color="auto"/>
            <w:left w:val="none" w:sz="0" w:space="0" w:color="auto"/>
            <w:bottom w:val="none" w:sz="0" w:space="0" w:color="auto"/>
            <w:right w:val="none" w:sz="0" w:space="0" w:color="auto"/>
          </w:divBdr>
        </w:div>
        <w:div w:id="1282031691">
          <w:marLeft w:val="640"/>
          <w:marRight w:val="0"/>
          <w:marTop w:val="0"/>
          <w:marBottom w:val="0"/>
          <w:divBdr>
            <w:top w:val="none" w:sz="0" w:space="0" w:color="auto"/>
            <w:left w:val="none" w:sz="0" w:space="0" w:color="auto"/>
            <w:bottom w:val="none" w:sz="0" w:space="0" w:color="auto"/>
            <w:right w:val="none" w:sz="0" w:space="0" w:color="auto"/>
          </w:divBdr>
        </w:div>
        <w:div w:id="1301767458">
          <w:marLeft w:val="640"/>
          <w:marRight w:val="0"/>
          <w:marTop w:val="0"/>
          <w:marBottom w:val="0"/>
          <w:divBdr>
            <w:top w:val="none" w:sz="0" w:space="0" w:color="auto"/>
            <w:left w:val="none" w:sz="0" w:space="0" w:color="auto"/>
            <w:bottom w:val="none" w:sz="0" w:space="0" w:color="auto"/>
            <w:right w:val="none" w:sz="0" w:space="0" w:color="auto"/>
          </w:divBdr>
        </w:div>
        <w:div w:id="1314870957">
          <w:marLeft w:val="640"/>
          <w:marRight w:val="0"/>
          <w:marTop w:val="0"/>
          <w:marBottom w:val="0"/>
          <w:divBdr>
            <w:top w:val="none" w:sz="0" w:space="0" w:color="auto"/>
            <w:left w:val="none" w:sz="0" w:space="0" w:color="auto"/>
            <w:bottom w:val="none" w:sz="0" w:space="0" w:color="auto"/>
            <w:right w:val="none" w:sz="0" w:space="0" w:color="auto"/>
          </w:divBdr>
        </w:div>
        <w:div w:id="1317955306">
          <w:marLeft w:val="640"/>
          <w:marRight w:val="0"/>
          <w:marTop w:val="0"/>
          <w:marBottom w:val="0"/>
          <w:divBdr>
            <w:top w:val="none" w:sz="0" w:space="0" w:color="auto"/>
            <w:left w:val="none" w:sz="0" w:space="0" w:color="auto"/>
            <w:bottom w:val="none" w:sz="0" w:space="0" w:color="auto"/>
            <w:right w:val="none" w:sz="0" w:space="0" w:color="auto"/>
          </w:divBdr>
        </w:div>
        <w:div w:id="1318801065">
          <w:marLeft w:val="640"/>
          <w:marRight w:val="0"/>
          <w:marTop w:val="0"/>
          <w:marBottom w:val="0"/>
          <w:divBdr>
            <w:top w:val="none" w:sz="0" w:space="0" w:color="auto"/>
            <w:left w:val="none" w:sz="0" w:space="0" w:color="auto"/>
            <w:bottom w:val="none" w:sz="0" w:space="0" w:color="auto"/>
            <w:right w:val="none" w:sz="0" w:space="0" w:color="auto"/>
          </w:divBdr>
        </w:div>
        <w:div w:id="1323779635">
          <w:marLeft w:val="640"/>
          <w:marRight w:val="0"/>
          <w:marTop w:val="0"/>
          <w:marBottom w:val="0"/>
          <w:divBdr>
            <w:top w:val="none" w:sz="0" w:space="0" w:color="auto"/>
            <w:left w:val="none" w:sz="0" w:space="0" w:color="auto"/>
            <w:bottom w:val="none" w:sz="0" w:space="0" w:color="auto"/>
            <w:right w:val="none" w:sz="0" w:space="0" w:color="auto"/>
          </w:divBdr>
        </w:div>
        <w:div w:id="1325009134">
          <w:marLeft w:val="640"/>
          <w:marRight w:val="0"/>
          <w:marTop w:val="0"/>
          <w:marBottom w:val="0"/>
          <w:divBdr>
            <w:top w:val="none" w:sz="0" w:space="0" w:color="auto"/>
            <w:left w:val="none" w:sz="0" w:space="0" w:color="auto"/>
            <w:bottom w:val="none" w:sz="0" w:space="0" w:color="auto"/>
            <w:right w:val="none" w:sz="0" w:space="0" w:color="auto"/>
          </w:divBdr>
        </w:div>
        <w:div w:id="1327591678">
          <w:marLeft w:val="640"/>
          <w:marRight w:val="0"/>
          <w:marTop w:val="0"/>
          <w:marBottom w:val="0"/>
          <w:divBdr>
            <w:top w:val="none" w:sz="0" w:space="0" w:color="auto"/>
            <w:left w:val="none" w:sz="0" w:space="0" w:color="auto"/>
            <w:bottom w:val="none" w:sz="0" w:space="0" w:color="auto"/>
            <w:right w:val="none" w:sz="0" w:space="0" w:color="auto"/>
          </w:divBdr>
        </w:div>
        <w:div w:id="1332374115">
          <w:marLeft w:val="640"/>
          <w:marRight w:val="0"/>
          <w:marTop w:val="0"/>
          <w:marBottom w:val="0"/>
          <w:divBdr>
            <w:top w:val="none" w:sz="0" w:space="0" w:color="auto"/>
            <w:left w:val="none" w:sz="0" w:space="0" w:color="auto"/>
            <w:bottom w:val="none" w:sz="0" w:space="0" w:color="auto"/>
            <w:right w:val="none" w:sz="0" w:space="0" w:color="auto"/>
          </w:divBdr>
        </w:div>
        <w:div w:id="1337077064">
          <w:marLeft w:val="640"/>
          <w:marRight w:val="0"/>
          <w:marTop w:val="0"/>
          <w:marBottom w:val="0"/>
          <w:divBdr>
            <w:top w:val="none" w:sz="0" w:space="0" w:color="auto"/>
            <w:left w:val="none" w:sz="0" w:space="0" w:color="auto"/>
            <w:bottom w:val="none" w:sz="0" w:space="0" w:color="auto"/>
            <w:right w:val="none" w:sz="0" w:space="0" w:color="auto"/>
          </w:divBdr>
        </w:div>
        <w:div w:id="1344627669">
          <w:marLeft w:val="640"/>
          <w:marRight w:val="0"/>
          <w:marTop w:val="0"/>
          <w:marBottom w:val="0"/>
          <w:divBdr>
            <w:top w:val="none" w:sz="0" w:space="0" w:color="auto"/>
            <w:left w:val="none" w:sz="0" w:space="0" w:color="auto"/>
            <w:bottom w:val="none" w:sz="0" w:space="0" w:color="auto"/>
            <w:right w:val="none" w:sz="0" w:space="0" w:color="auto"/>
          </w:divBdr>
        </w:div>
        <w:div w:id="1352100792">
          <w:marLeft w:val="640"/>
          <w:marRight w:val="0"/>
          <w:marTop w:val="0"/>
          <w:marBottom w:val="0"/>
          <w:divBdr>
            <w:top w:val="none" w:sz="0" w:space="0" w:color="auto"/>
            <w:left w:val="none" w:sz="0" w:space="0" w:color="auto"/>
            <w:bottom w:val="none" w:sz="0" w:space="0" w:color="auto"/>
            <w:right w:val="none" w:sz="0" w:space="0" w:color="auto"/>
          </w:divBdr>
        </w:div>
        <w:div w:id="1359969598">
          <w:marLeft w:val="640"/>
          <w:marRight w:val="0"/>
          <w:marTop w:val="0"/>
          <w:marBottom w:val="0"/>
          <w:divBdr>
            <w:top w:val="none" w:sz="0" w:space="0" w:color="auto"/>
            <w:left w:val="none" w:sz="0" w:space="0" w:color="auto"/>
            <w:bottom w:val="none" w:sz="0" w:space="0" w:color="auto"/>
            <w:right w:val="none" w:sz="0" w:space="0" w:color="auto"/>
          </w:divBdr>
        </w:div>
        <w:div w:id="1369262784">
          <w:marLeft w:val="640"/>
          <w:marRight w:val="0"/>
          <w:marTop w:val="0"/>
          <w:marBottom w:val="0"/>
          <w:divBdr>
            <w:top w:val="none" w:sz="0" w:space="0" w:color="auto"/>
            <w:left w:val="none" w:sz="0" w:space="0" w:color="auto"/>
            <w:bottom w:val="none" w:sz="0" w:space="0" w:color="auto"/>
            <w:right w:val="none" w:sz="0" w:space="0" w:color="auto"/>
          </w:divBdr>
        </w:div>
        <w:div w:id="1377503790">
          <w:marLeft w:val="640"/>
          <w:marRight w:val="0"/>
          <w:marTop w:val="0"/>
          <w:marBottom w:val="0"/>
          <w:divBdr>
            <w:top w:val="none" w:sz="0" w:space="0" w:color="auto"/>
            <w:left w:val="none" w:sz="0" w:space="0" w:color="auto"/>
            <w:bottom w:val="none" w:sz="0" w:space="0" w:color="auto"/>
            <w:right w:val="none" w:sz="0" w:space="0" w:color="auto"/>
          </w:divBdr>
        </w:div>
        <w:div w:id="1377654861">
          <w:marLeft w:val="640"/>
          <w:marRight w:val="0"/>
          <w:marTop w:val="0"/>
          <w:marBottom w:val="0"/>
          <w:divBdr>
            <w:top w:val="none" w:sz="0" w:space="0" w:color="auto"/>
            <w:left w:val="none" w:sz="0" w:space="0" w:color="auto"/>
            <w:bottom w:val="none" w:sz="0" w:space="0" w:color="auto"/>
            <w:right w:val="none" w:sz="0" w:space="0" w:color="auto"/>
          </w:divBdr>
        </w:div>
        <w:div w:id="1386837908">
          <w:marLeft w:val="640"/>
          <w:marRight w:val="0"/>
          <w:marTop w:val="0"/>
          <w:marBottom w:val="0"/>
          <w:divBdr>
            <w:top w:val="none" w:sz="0" w:space="0" w:color="auto"/>
            <w:left w:val="none" w:sz="0" w:space="0" w:color="auto"/>
            <w:bottom w:val="none" w:sz="0" w:space="0" w:color="auto"/>
            <w:right w:val="none" w:sz="0" w:space="0" w:color="auto"/>
          </w:divBdr>
        </w:div>
        <w:div w:id="1394112271">
          <w:marLeft w:val="640"/>
          <w:marRight w:val="0"/>
          <w:marTop w:val="0"/>
          <w:marBottom w:val="0"/>
          <w:divBdr>
            <w:top w:val="none" w:sz="0" w:space="0" w:color="auto"/>
            <w:left w:val="none" w:sz="0" w:space="0" w:color="auto"/>
            <w:bottom w:val="none" w:sz="0" w:space="0" w:color="auto"/>
            <w:right w:val="none" w:sz="0" w:space="0" w:color="auto"/>
          </w:divBdr>
        </w:div>
        <w:div w:id="1409496715">
          <w:marLeft w:val="640"/>
          <w:marRight w:val="0"/>
          <w:marTop w:val="0"/>
          <w:marBottom w:val="0"/>
          <w:divBdr>
            <w:top w:val="none" w:sz="0" w:space="0" w:color="auto"/>
            <w:left w:val="none" w:sz="0" w:space="0" w:color="auto"/>
            <w:bottom w:val="none" w:sz="0" w:space="0" w:color="auto"/>
            <w:right w:val="none" w:sz="0" w:space="0" w:color="auto"/>
          </w:divBdr>
        </w:div>
        <w:div w:id="1416777804">
          <w:marLeft w:val="640"/>
          <w:marRight w:val="0"/>
          <w:marTop w:val="0"/>
          <w:marBottom w:val="0"/>
          <w:divBdr>
            <w:top w:val="none" w:sz="0" w:space="0" w:color="auto"/>
            <w:left w:val="none" w:sz="0" w:space="0" w:color="auto"/>
            <w:bottom w:val="none" w:sz="0" w:space="0" w:color="auto"/>
            <w:right w:val="none" w:sz="0" w:space="0" w:color="auto"/>
          </w:divBdr>
        </w:div>
        <w:div w:id="1422490799">
          <w:marLeft w:val="640"/>
          <w:marRight w:val="0"/>
          <w:marTop w:val="0"/>
          <w:marBottom w:val="0"/>
          <w:divBdr>
            <w:top w:val="none" w:sz="0" w:space="0" w:color="auto"/>
            <w:left w:val="none" w:sz="0" w:space="0" w:color="auto"/>
            <w:bottom w:val="none" w:sz="0" w:space="0" w:color="auto"/>
            <w:right w:val="none" w:sz="0" w:space="0" w:color="auto"/>
          </w:divBdr>
        </w:div>
        <w:div w:id="1431899933">
          <w:marLeft w:val="640"/>
          <w:marRight w:val="0"/>
          <w:marTop w:val="0"/>
          <w:marBottom w:val="0"/>
          <w:divBdr>
            <w:top w:val="none" w:sz="0" w:space="0" w:color="auto"/>
            <w:left w:val="none" w:sz="0" w:space="0" w:color="auto"/>
            <w:bottom w:val="none" w:sz="0" w:space="0" w:color="auto"/>
            <w:right w:val="none" w:sz="0" w:space="0" w:color="auto"/>
          </w:divBdr>
        </w:div>
        <w:div w:id="1438254653">
          <w:marLeft w:val="640"/>
          <w:marRight w:val="0"/>
          <w:marTop w:val="0"/>
          <w:marBottom w:val="0"/>
          <w:divBdr>
            <w:top w:val="none" w:sz="0" w:space="0" w:color="auto"/>
            <w:left w:val="none" w:sz="0" w:space="0" w:color="auto"/>
            <w:bottom w:val="none" w:sz="0" w:space="0" w:color="auto"/>
            <w:right w:val="none" w:sz="0" w:space="0" w:color="auto"/>
          </w:divBdr>
        </w:div>
        <w:div w:id="1439448345">
          <w:marLeft w:val="640"/>
          <w:marRight w:val="0"/>
          <w:marTop w:val="0"/>
          <w:marBottom w:val="0"/>
          <w:divBdr>
            <w:top w:val="none" w:sz="0" w:space="0" w:color="auto"/>
            <w:left w:val="none" w:sz="0" w:space="0" w:color="auto"/>
            <w:bottom w:val="none" w:sz="0" w:space="0" w:color="auto"/>
            <w:right w:val="none" w:sz="0" w:space="0" w:color="auto"/>
          </w:divBdr>
        </w:div>
        <w:div w:id="1439566703">
          <w:marLeft w:val="640"/>
          <w:marRight w:val="0"/>
          <w:marTop w:val="0"/>
          <w:marBottom w:val="0"/>
          <w:divBdr>
            <w:top w:val="none" w:sz="0" w:space="0" w:color="auto"/>
            <w:left w:val="none" w:sz="0" w:space="0" w:color="auto"/>
            <w:bottom w:val="none" w:sz="0" w:space="0" w:color="auto"/>
            <w:right w:val="none" w:sz="0" w:space="0" w:color="auto"/>
          </w:divBdr>
        </w:div>
        <w:div w:id="1440295394">
          <w:marLeft w:val="640"/>
          <w:marRight w:val="0"/>
          <w:marTop w:val="0"/>
          <w:marBottom w:val="0"/>
          <w:divBdr>
            <w:top w:val="none" w:sz="0" w:space="0" w:color="auto"/>
            <w:left w:val="none" w:sz="0" w:space="0" w:color="auto"/>
            <w:bottom w:val="none" w:sz="0" w:space="0" w:color="auto"/>
            <w:right w:val="none" w:sz="0" w:space="0" w:color="auto"/>
          </w:divBdr>
        </w:div>
        <w:div w:id="1444106818">
          <w:marLeft w:val="640"/>
          <w:marRight w:val="0"/>
          <w:marTop w:val="0"/>
          <w:marBottom w:val="0"/>
          <w:divBdr>
            <w:top w:val="none" w:sz="0" w:space="0" w:color="auto"/>
            <w:left w:val="none" w:sz="0" w:space="0" w:color="auto"/>
            <w:bottom w:val="none" w:sz="0" w:space="0" w:color="auto"/>
            <w:right w:val="none" w:sz="0" w:space="0" w:color="auto"/>
          </w:divBdr>
        </w:div>
        <w:div w:id="1454136841">
          <w:marLeft w:val="640"/>
          <w:marRight w:val="0"/>
          <w:marTop w:val="0"/>
          <w:marBottom w:val="0"/>
          <w:divBdr>
            <w:top w:val="none" w:sz="0" w:space="0" w:color="auto"/>
            <w:left w:val="none" w:sz="0" w:space="0" w:color="auto"/>
            <w:bottom w:val="none" w:sz="0" w:space="0" w:color="auto"/>
            <w:right w:val="none" w:sz="0" w:space="0" w:color="auto"/>
          </w:divBdr>
        </w:div>
        <w:div w:id="1459181269">
          <w:marLeft w:val="640"/>
          <w:marRight w:val="0"/>
          <w:marTop w:val="0"/>
          <w:marBottom w:val="0"/>
          <w:divBdr>
            <w:top w:val="none" w:sz="0" w:space="0" w:color="auto"/>
            <w:left w:val="none" w:sz="0" w:space="0" w:color="auto"/>
            <w:bottom w:val="none" w:sz="0" w:space="0" w:color="auto"/>
            <w:right w:val="none" w:sz="0" w:space="0" w:color="auto"/>
          </w:divBdr>
        </w:div>
        <w:div w:id="1460606853">
          <w:marLeft w:val="640"/>
          <w:marRight w:val="0"/>
          <w:marTop w:val="0"/>
          <w:marBottom w:val="0"/>
          <w:divBdr>
            <w:top w:val="none" w:sz="0" w:space="0" w:color="auto"/>
            <w:left w:val="none" w:sz="0" w:space="0" w:color="auto"/>
            <w:bottom w:val="none" w:sz="0" w:space="0" w:color="auto"/>
            <w:right w:val="none" w:sz="0" w:space="0" w:color="auto"/>
          </w:divBdr>
        </w:div>
        <w:div w:id="1465736486">
          <w:marLeft w:val="640"/>
          <w:marRight w:val="0"/>
          <w:marTop w:val="0"/>
          <w:marBottom w:val="0"/>
          <w:divBdr>
            <w:top w:val="none" w:sz="0" w:space="0" w:color="auto"/>
            <w:left w:val="none" w:sz="0" w:space="0" w:color="auto"/>
            <w:bottom w:val="none" w:sz="0" w:space="0" w:color="auto"/>
            <w:right w:val="none" w:sz="0" w:space="0" w:color="auto"/>
          </w:divBdr>
        </w:div>
        <w:div w:id="1487940356">
          <w:marLeft w:val="640"/>
          <w:marRight w:val="0"/>
          <w:marTop w:val="0"/>
          <w:marBottom w:val="0"/>
          <w:divBdr>
            <w:top w:val="none" w:sz="0" w:space="0" w:color="auto"/>
            <w:left w:val="none" w:sz="0" w:space="0" w:color="auto"/>
            <w:bottom w:val="none" w:sz="0" w:space="0" w:color="auto"/>
            <w:right w:val="none" w:sz="0" w:space="0" w:color="auto"/>
          </w:divBdr>
        </w:div>
        <w:div w:id="1494225148">
          <w:marLeft w:val="640"/>
          <w:marRight w:val="0"/>
          <w:marTop w:val="0"/>
          <w:marBottom w:val="0"/>
          <w:divBdr>
            <w:top w:val="none" w:sz="0" w:space="0" w:color="auto"/>
            <w:left w:val="none" w:sz="0" w:space="0" w:color="auto"/>
            <w:bottom w:val="none" w:sz="0" w:space="0" w:color="auto"/>
            <w:right w:val="none" w:sz="0" w:space="0" w:color="auto"/>
          </w:divBdr>
        </w:div>
        <w:div w:id="1525827255">
          <w:marLeft w:val="640"/>
          <w:marRight w:val="0"/>
          <w:marTop w:val="0"/>
          <w:marBottom w:val="0"/>
          <w:divBdr>
            <w:top w:val="none" w:sz="0" w:space="0" w:color="auto"/>
            <w:left w:val="none" w:sz="0" w:space="0" w:color="auto"/>
            <w:bottom w:val="none" w:sz="0" w:space="0" w:color="auto"/>
            <w:right w:val="none" w:sz="0" w:space="0" w:color="auto"/>
          </w:divBdr>
        </w:div>
        <w:div w:id="1536306765">
          <w:marLeft w:val="640"/>
          <w:marRight w:val="0"/>
          <w:marTop w:val="0"/>
          <w:marBottom w:val="0"/>
          <w:divBdr>
            <w:top w:val="none" w:sz="0" w:space="0" w:color="auto"/>
            <w:left w:val="none" w:sz="0" w:space="0" w:color="auto"/>
            <w:bottom w:val="none" w:sz="0" w:space="0" w:color="auto"/>
            <w:right w:val="none" w:sz="0" w:space="0" w:color="auto"/>
          </w:divBdr>
        </w:div>
        <w:div w:id="1536891004">
          <w:marLeft w:val="640"/>
          <w:marRight w:val="0"/>
          <w:marTop w:val="0"/>
          <w:marBottom w:val="0"/>
          <w:divBdr>
            <w:top w:val="none" w:sz="0" w:space="0" w:color="auto"/>
            <w:left w:val="none" w:sz="0" w:space="0" w:color="auto"/>
            <w:bottom w:val="none" w:sz="0" w:space="0" w:color="auto"/>
            <w:right w:val="none" w:sz="0" w:space="0" w:color="auto"/>
          </w:divBdr>
        </w:div>
        <w:div w:id="1549293750">
          <w:marLeft w:val="640"/>
          <w:marRight w:val="0"/>
          <w:marTop w:val="0"/>
          <w:marBottom w:val="0"/>
          <w:divBdr>
            <w:top w:val="none" w:sz="0" w:space="0" w:color="auto"/>
            <w:left w:val="none" w:sz="0" w:space="0" w:color="auto"/>
            <w:bottom w:val="none" w:sz="0" w:space="0" w:color="auto"/>
            <w:right w:val="none" w:sz="0" w:space="0" w:color="auto"/>
          </w:divBdr>
        </w:div>
        <w:div w:id="1565944171">
          <w:marLeft w:val="640"/>
          <w:marRight w:val="0"/>
          <w:marTop w:val="0"/>
          <w:marBottom w:val="0"/>
          <w:divBdr>
            <w:top w:val="none" w:sz="0" w:space="0" w:color="auto"/>
            <w:left w:val="none" w:sz="0" w:space="0" w:color="auto"/>
            <w:bottom w:val="none" w:sz="0" w:space="0" w:color="auto"/>
            <w:right w:val="none" w:sz="0" w:space="0" w:color="auto"/>
          </w:divBdr>
        </w:div>
        <w:div w:id="1583297560">
          <w:marLeft w:val="640"/>
          <w:marRight w:val="0"/>
          <w:marTop w:val="0"/>
          <w:marBottom w:val="0"/>
          <w:divBdr>
            <w:top w:val="none" w:sz="0" w:space="0" w:color="auto"/>
            <w:left w:val="none" w:sz="0" w:space="0" w:color="auto"/>
            <w:bottom w:val="none" w:sz="0" w:space="0" w:color="auto"/>
            <w:right w:val="none" w:sz="0" w:space="0" w:color="auto"/>
          </w:divBdr>
        </w:div>
        <w:div w:id="1589582619">
          <w:marLeft w:val="640"/>
          <w:marRight w:val="0"/>
          <w:marTop w:val="0"/>
          <w:marBottom w:val="0"/>
          <w:divBdr>
            <w:top w:val="none" w:sz="0" w:space="0" w:color="auto"/>
            <w:left w:val="none" w:sz="0" w:space="0" w:color="auto"/>
            <w:bottom w:val="none" w:sz="0" w:space="0" w:color="auto"/>
            <w:right w:val="none" w:sz="0" w:space="0" w:color="auto"/>
          </w:divBdr>
        </w:div>
        <w:div w:id="1603611116">
          <w:marLeft w:val="640"/>
          <w:marRight w:val="0"/>
          <w:marTop w:val="0"/>
          <w:marBottom w:val="0"/>
          <w:divBdr>
            <w:top w:val="none" w:sz="0" w:space="0" w:color="auto"/>
            <w:left w:val="none" w:sz="0" w:space="0" w:color="auto"/>
            <w:bottom w:val="none" w:sz="0" w:space="0" w:color="auto"/>
            <w:right w:val="none" w:sz="0" w:space="0" w:color="auto"/>
          </w:divBdr>
        </w:div>
        <w:div w:id="1603680613">
          <w:marLeft w:val="640"/>
          <w:marRight w:val="0"/>
          <w:marTop w:val="0"/>
          <w:marBottom w:val="0"/>
          <w:divBdr>
            <w:top w:val="none" w:sz="0" w:space="0" w:color="auto"/>
            <w:left w:val="none" w:sz="0" w:space="0" w:color="auto"/>
            <w:bottom w:val="none" w:sz="0" w:space="0" w:color="auto"/>
            <w:right w:val="none" w:sz="0" w:space="0" w:color="auto"/>
          </w:divBdr>
        </w:div>
        <w:div w:id="1608543589">
          <w:marLeft w:val="640"/>
          <w:marRight w:val="0"/>
          <w:marTop w:val="0"/>
          <w:marBottom w:val="0"/>
          <w:divBdr>
            <w:top w:val="none" w:sz="0" w:space="0" w:color="auto"/>
            <w:left w:val="none" w:sz="0" w:space="0" w:color="auto"/>
            <w:bottom w:val="none" w:sz="0" w:space="0" w:color="auto"/>
            <w:right w:val="none" w:sz="0" w:space="0" w:color="auto"/>
          </w:divBdr>
        </w:div>
        <w:div w:id="1616523414">
          <w:marLeft w:val="640"/>
          <w:marRight w:val="0"/>
          <w:marTop w:val="0"/>
          <w:marBottom w:val="0"/>
          <w:divBdr>
            <w:top w:val="none" w:sz="0" w:space="0" w:color="auto"/>
            <w:left w:val="none" w:sz="0" w:space="0" w:color="auto"/>
            <w:bottom w:val="none" w:sz="0" w:space="0" w:color="auto"/>
            <w:right w:val="none" w:sz="0" w:space="0" w:color="auto"/>
          </w:divBdr>
        </w:div>
        <w:div w:id="1627006748">
          <w:marLeft w:val="640"/>
          <w:marRight w:val="0"/>
          <w:marTop w:val="0"/>
          <w:marBottom w:val="0"/>
          <w:divBdr>
            <w:top w:val="none" w:sz="0" w:space="0" w:color="auto"/>
            <w:left w:val="none" w:sz="0" w:space="0" w:color="auto"/>
            <w:bottom w:val="none" w:sz="0" w:space="0" w:color="auto"/>
            <w:right w:val="none" w:sz="0" w:space="0" w:color="auto"/>
          </w:divBdr>
        </w:div>
        <w:div w:id="1637368995">
          <w:marLeft w:val="640"/>
          <w:marRight w:val="0"/>
          <w:marTop w:val="0"/>
          <w:marBottom w:val="0"/>
          <w:divBdr>
            <w:top w:val="none" w:sz="0" w:space="0" w:color="auto"/>
            <w:left w:val="none" w:sz="0" w:space="0" w:color="auto"/>
            <w:bottom w:val="none" w:sz="0" w:space="0" w:color="auto"/>
            <w:right w:val="none" w:sz="0" w:space="0" w:color="auto"/>
          </w:divBdr>
        </w:div>
        <w:div w:id="1679770687">
          <w:marLeft w:val="640"/>
          <w:marRight w:val="0"/>
          <w:marTop w:val="0"/>
          <w:marBottom w:val="0"/>
          <w:divBdr>
            <w:top w:val="none" w:sz="0" w:space="0" w:color="auto"/>
            <w:left w:val="none" w:sz="0" w:space="0" w:color="auto"/>
            <w:bottom w:val="none" w:sz="0" w:space="0" w:color="auto"/>
            <w:right w:val="none" w:sz="0" w:space="0" w:color="auto"/>
          </w:divBdr>
        </w:div>
        <w:div w:id="1687242776">
          <w:marLeft w:val="640"/>
          <w:marRight w:val="0"/>
          <w:marTop w:val="0"/>
          <w:marBottom w:val="0"/>
          <w:divBdr>
            <w:top w:val="none" w:sz="0" w:space="0" w:color="auto"/>
            <w:left w:val="none" w:sz="0" w:space="0" w:color="auto"/>
            <w:bottom w:val="none" w:sz="0" w:space="0" w:color="auto"/>
            <w:right w:val="none" w:sz="0" w:space="0" w:color="auto"/>
          </w:divBdr>
        </w:div>
        <w:div w:id="1694845580">
          <w:marLeft w:val="640"/>
          <w:marRight w:val="0"/>
          <w:marTop w:val="0"/>
          <w:marBottom w:val="0"/>
          <w:divBdr>
            <w:top w:val="none" w:sz="0" w:space="0" w:color="auto"/>
            <w:left w:val="none" w:sz="0" w:space="0" w:color="auto"/>
            <w:bottom w:val="none" w:sz="0" w:space="0" w:color="auto"/>
            <w:right w:val="none" w:sz="0" w:space="0" w:color="auto"/>
          </w:divBdr>
        </w:div>
        <w:div w:id="1699813364">
          <w:marLeft w:val="640"/>
          <w:marRight w:val="0"/>
          <w:marTop w:val="0"/>
          <w:marBottom w:val="0"/>
          <w:divBdr>
            <w:top w:val="none" w:sz="0" w:space="0" w:color="auto"/>
            <w:left w:val="none" w:sz="0" w:space="0" w:color="auto"/>
            <w:bottom w:val="none" w:sz="0" w:space="0" w:color="auto"/>
            <w:right w:val="none" w:sz="0" w:space="0" w:color="auto"/>
          </w:divBdr>
        </w:div>
        <w:div w:id="1706249260">
          <w:marLeft w:val="640"/>
          <w:marRight w:val="0"/>
          <w:marTop w:val="0"/>
          <w:marBottom w:val="0"/>
          <w:divBdr>
            <w:top w:val="none" w:sz="0" w:space="0" w:color="auto"/>
            <w:left w:val="none" w:sz="0" w:space="0" w:color="auto"/>
            <w:bottom w:val="none" w:sz="0" w:space="0" w:color="auto"/>
            <w:right w:val="none" w:sz="0" w:space="0" w:color="auto"/>
          </w:divBdr>
        </w:div>
        <w:div w:id="1707752093">
          <w:marLeft w:val="640"/>
          <w:marRight w:val="0"/>
          <w:marTop w:val="0"/>
          <w:marBottom w:val="0"/>
          <w:divBdr>
            <w:top w:val="none" w:sz="0" w:space="0" w:color="auto"/>
            <w:left w:val="none" w:sz="0" w:space="0" w:color="auto"/>
            <w:bottom w:val="none" w:sz="0" w:space="0" w:color="auto"/>
            <w:right w:val="none" w:sz="0" w:space="0" w:color="auto"/>
          </w:divBdr>
        </w:div>
        <w:div w:id="1708870381">
          <w:marLeft w:val="640"/>
          <w:marRight w:val="0"/>
          <w:marTop w:val="0"/>
          <w:marBottom w:val="0"/>
          <w:divBdr>
            <w:top w:val="none" w:sz="0" w:space="0" w:color="auto"/>
            <w:left w:val="none" w:sz="0" w:space="0" w:color="auto"/>
            <w:bottom w:val="none" w:sz="0" w:space="0" w:color="auto"/>
            <w:right w:val="none" w:sz="0" w:space="0" w:color="auto"/>
          </w:divBdr>
        </w:div>
        <w:div w:id="1724910258">
          <w:marLeft w:val="640"/>
          <w:marRight w:val="0"/>
          <w:marTop w:val="0"/>
          <w:marBottom w:val="0"/>
          <w:divBdr>
            <w:top w:val="none" w:sz="0" w:space="0" w:color="auto"/>
            <w:left w:val="none" w:sz="0" w:space="0" w:color="auto"/>
            <w:bottom w:val="none" w:sz="0" w:space="0" w:color="auto"/>
            <w:right w:val="none" w:sz="0" w:space="0" w:color="auto"/>
          </w:divBdr>
        </w:div>
        <w:div w:id="1752502605">
          <w:marLeft w:val="640"/>
          <w:marRight w:val="0"/>
          <w:marTop w:val="0"/>
          <w:marBottom w:val="0"/>
          <w:divBdr>
            <w:top w:val="none" w:sz="0" w:space="0" w:color="auto"/>
            <w:left w:val="none" w:sz="0" w:space="0" w:color="auto"/>
            <w:bottom w:val="none" w:sz="0" w:space="0" w:color="auto"/>
            <w:right w:val="none" w:sz="0" w:space="0" w:color="auto"/>
          </w:divBdr>
        </w:div>
        <w:div w:id="1757439049">
          <w:marLeft w:val="640"/>
          <w:marRight w:val="0"/>
          <w:marTop w:val="0"/>
          <w:marBottom w:val="0"/>
          <w:divBdr>
            <w:top w:val="none" w:sz="0" w:space="0" w:color="auto"/>
            <w:left w:val="none" w:sz="0" w:space="0" w:color="auto"/>
            <w:bottom w:val="none" w:sz="0" w:space="0" w:color="auto"/>
            <w:right w:val="none" w:sz="0" w:space="0" w:color="auto"/>
          </w:divBdr>
        </w:div>
        <w:div w:id="1773167187">
          <w:marLeft w:val="640"/>
          <w:marRight w:val="0"/>
          <w:marTop w:val="0"/>
          <w:marBottom w:val="0"/>
          <w:divBdr>
            <w:top w:val="none" w:sz="0" w:space="0" w:color="auto"/>
            <w:left w:val="none" w:sz="0" w:space="0" w:color="auto"/>
            <w:bottom w:val="none" w:sz="0" w:space="0" w:color="auto"/>
            <w:right w:val="none" w:sz="0" w:space="0" w:color="auto"/>
          </w:divBdr>
        </w:div>
        <w:div w:id="1787038057">
          <w:marLeft w:val="640"/>
          <w:marRight w:val="0"/>
          <w:marTop w:val="0"/>
          <w:marBottom w:val="0"/>
          <w:divBdr>
            <w:top w:val="none" w:sz="0" w:space="0" w:color="auto"/>
            <w:left w:val="none" w:sz="0" w:space="0" w:color="auto"/>
            <w:bottom w:val="none" w:sz="0" w:space="0" w:color="auto"/>
            <w:right w:val="none" w:sz="0" w:space="0" w:color="auto"/>
          </w:divBdr>
        </w:div>
        <w:div w:id="1793554217">
          <w:marLeft w:val="640"/>
          <w:marRight w:val="0"/>
          <w:marTop w:val="0"/>
          <w:marBottom w:val="0"/>
          <w:divBdr>
            <w:top w:val="none" w:sz="0" w:space="0" w:color="auto"/>
            <w:left w:val="none" w:sz="0" w:space="0" w:color="auto"/>
            <w:bottom w:val="none" w:sz="0" w:space="0" w:color="auto"/>
            <w:right w:val="none" w:sz="0" w:space="0" w:color="auto"/>
          </w:divBdr>
        </w:div>
        <w:div w:id="1808818250">
          <w:marLeft w:val="640"/>
          <w:marRight w:val="0"/>
          <w:marTop w:val="0"/>
          <w:marBottom w:val="0"/>
          <w:divBdr>
            <w:top w:val="none" w:sz="0" w:space="0" w:color="auto"/>
            <w:left w:val="none" w:sz="0" w:space="0" w:color="auto"/>
            <w:bottom w:val="none" w:sz="0" w:space="0" w:color="auto"/>
            <w:right w:val="none" w:sz="0" w:space="0" w:color="auto"/>
          </w:divBdr>
        </w:div>
        <w:div w:id="1818565726">
          <w:marLeft w:val="640"/>
          <w:marRight w:val="0"/>
          <w:marTop w:val="0"/>
          <w:marBottom w:val="0"/>
          <w:divBdr>
            <w:top w:val="none" w:sz="0" w:space="0" w:color="auto"/>
            <w:left w:val="none" w:sz="0" w:space="0" w:color="auto"/>
            <w:bottom w:val="none" w:sz="0" w:space="0" w:color="auto"/>
            <w:right w:val="none" w:sz="0" w:space="0" w:color="auto"/>
          </w:divBdr>
        </w:div>
        <w:div w:id="1823081301">
          <w:marLeft w:val="640"/>
          <w:marRight w:val="0"/>
          <w:marTop w:val="0"/>
          <w:marBottom w:val="0"/>
          <w:divBdr>
            <w:top w:val="none" w:sz="0" w:space="0" w:color="auto"/>
            <w:left w:val="none" w:sz="0" w:space="0" w:color="auto"/>
            <w:bottom w:val="none" w:sz="0" w:space="0" w:color="auto"/>
            <w:right w:val="none" w:sz="0" w:space="0" w:color="auto"/>
          </w:divBdr>
        </w:div>
        <w:div w:id="1824010359">
          <w:marLeft w:val="640"/>
          <w:marRight w:val="0"/>
          <w:marTop w:val="0"/>
          <w:marBottom w:val="0"/>
          <w:divBdr>
            <w:top w:val="none" w:sz="0" w:space="0" w:color="auto"/>
            <w:left w:val="none" w:sz="0" w:space="0" w:color="auto"/>
            <w:bottom w:val="none" w:sz="0" w:space="0" w:color="auto"/>
            <w:right w:val="none" w:sz="0" w:space="0" w:color="auto"/>
          </w:divBdr>
        </w:div>
        <w:div w:id="1828278487">
          <w:marLeft w:val="640"/>
          <w:marRight w:val="0"/>
          <w:marTop w:val="0"/>
          <w:marBottom w:val="0"/>
          <w:divBdr>
            <w:top w:val="none" w:sz="0" w:space="0" w:color="auto"/>
            <w:left w:val="none" w:sz="0" w:space="0" w:color="auto"/>
            <w:bottom w:val="none" w:sz="0" w:space="0" w:color="auto"/>
            <w:right w:val="none" w:sz="0" w:space="0" w:color="auto"/>
          </w:divBdr>
        </w:div>
        <w:div w:id="1844278832">
          <w:marLeft w:val="640"/>
          <w:marRight w:val="0"/>
          <w:marTop w:val="0"/>
          <w:marBottom w:val="0"/>
          <w:divBdr>
            <w:top w:val="none" w:sz="0" w:space="0" w:color="auto"/>
            <w:left w:val="none" w:sz="0" w:space="0" w:color="auto"/>
            <w:bottom w:val="none" w:sz="0" w:space="0" w:color="auto"/>
            <w:right w:val="none" w:sz="0" w:space="0" w:color="auto"/>
          </w:divBdr>
        </w:div>
        <w:div w:id="1845783738">
          <w:marLeft w:val="640"/>
          <w:marRight w:val="0"/>
          <w:marTop w:val="0"/>
          <w:marBottom w:val="0"/>
          <w:divBdr>
            <w:top w:val="none" w:sz="0" w:space="0" w:color="auto"/>
            <w:left w:val="none" w:sz="0" w:space="0" w:color="auto"/>
            <w:bottom w:val="none" w:sz="0" w:space="0" w:color="auto"/>
            <w:right w:val="none" w:sz="0" w:space="0" w:color="auto"/>
          </w:divBdr>
        </w:div>
        <w:div w:id="1860848005">
          <w:marLeft w:val="640"/>
          <w:marRight w:val="0"/>
          <w:marTop w:val="0"/>
          <w:marBottom w:val="0"/>
          <w:divBdr>
            <w:top w:val="none" w:sz="0" w:space="0" w:color="auto"/>
            <w:left w:val="none" w:sz="0" w:space="0" w:color="auto"/>
            <w:bottom w:val="none" w:sz="0" w:space="0" w:color="auto"/>
            <w:right w:val="none" w:sz="0" w:space="0" w:color="auto"/>
          </w:divBdr>
        </w:div>
        <w:div w:id="1862082057">
          <w:marLeft w:val="640"/>
          <w:marRight w:val="0"/>
          <w:marTop w:val="0"/>
          <w:marBottom w:val="0"/>
          <w:divBdr>
            <w:top w:val="none" w:sz="0" w:space="0" w:color="auto"/>
            <w:left w:val="none" w:sz="0" w:space="0" w:color="auto"/>
            <w:bottom w:val="none" w:sz="0" w:space="0" w:color="auto"/>
            <w:right w:val="none" w:sz="0" w:space="0" w:color="auto"/>
          </w:divBdr>
        </w:div>
        <w:div w:id="1876575713">
          <w:marLeft w:val="640"/>
          <w:marRight w:val="0"/>
          <w:marTop w:val="0"/>
          <w:marBottom w:val="0"/>
          <w:divBdr>
            <w:top w:val="none" w:sz="0" w:space="0" w:color="auto"/>
            <w:left w:val="none" w:sz="0" w:space="0" w:color="auto"/>
            <w:bottom w:val="none" w:sz="0" w:space="0" w:color="auto"/>
            <w:right w:val="none" w:sz="0" w:space="0" w:color="auto"/>
          </w:divBdr>
        </w:div>
        <w:div w:id="1881936969">
          <w:marLeft w:val="640"/>
          <w:marRight w:val="0"/>
          <w:marTop w:val="0"/>
          <w:marBottom w:val="0"/>
          <w:divBdr>
            <w:top w:val="none" w:sz="0" w:space="0" w:color="auto"/>
            <w:left w:val="none" w:sz="0" w:space="0" w:color="auto"/>
            <w:bottom w:val="none" w:sz="0" w:space="0" w:color="auto"/>
            <w:right w:val="none" w:sz="0" w:space="0" w:color="auto"/>
          </w:divBdr>
        </w:div>
        <w:div w:id="1887912012">
          <w:marLeft w:val="640"/>
          <w:marRight w:val="0"/>
          <w:marTop w:val="0"/>
          <w:marBottom w:val="0"/>
          <w:divBdr>
            <w:top w:val="none" w:sz="0" w:space="0" w:color="auto"/>
            <w:left w:val="none" w:sz="0" w:space="0" w:color="auto"/>
            <w:bottom w:val="none" w:sz="0" w:space="0" w:color="auto"/>
            <w:right w:val="none" w:sz="0" w:space="0" w:color="auto"/>
          </w:divBdr>
        </w:div>
        <w:div w:id="1906792477">
          <w:marLeft w:val="640"/>
          <w:marRight w:val="0"/>
          <w:marTop w:val="0"/>
          <w:marBottom w:val="0"/>
          <w:divBdr>
            <w:top w:val="none" w:sz="0" w:space="0" w:color="auto"/>
            <w:left w:val="none" w:sz="0" w:space="0" w:color="auto"/>
            <w:bottom w:val="none" w:sz="0" w:space="0" w:color="auto"/>
            <w:right w:val="none" w:sz="0" w:space="0" w:color="auto"/>
          </w:divBdr>
        </w:div>
        <w:div w:id="1911966751">
          <w:marLeft w:val="640"/>
          <w:marRight w:val="0"/>
          <w:marTop w:val="0"/>
          <w:marBottom w:val="0"/>
          <w:divBdr>
            <w:top w:val="none" w:sz="0" w:space="0" w:color="auto"/>
            <w:left w:val="none" w:sz="0" w:space="0" w:color="auto"/>
            <w:bottom w:val="none" w:sz="0" w:space="0" w:color="auto"/>
            <w:right w:val="none" w:sz="0" w:space="0" w:color="auto"/>
          </w:divBdr>
        </w:div>
        <w:div w:id="1912350769">
          <w:marLeft w:val="640"/>
          <w:marRight w:val="0"/>
          <w:marTop w:val="0"/>
          <w:marBottom w:val="0"/>
          <w:divBdr>
            <w:top w:val="none" w:sz="0" w:space="0" w:color="auto"/>
            <w:left w:val="none" w:sz="0" w:space="0" w:color="auto"/>
            <w:bottom w:val="none" w:sz="0" w:space="0" w:color="auto"/>
            <w:right w:val="none" w:sz="0" w:space="0" w:color="auto"/>
          </w:divBdr>
        </w:div>
        <w:div w:id="1912543018">
          <w:marLeft w:val="640"/>
          <w:marRight w:val="0"/>
          <w:marTop w:val="0"/>
          <w:marBottom w:val="0"/>
          <w:divBdr>
            <w:top w:val="none" w:sz="0" w:space="0" w:color="auto"/>
            <w:left w:val="none" w:sz="0" w:space="0" w:color="auto"/>
            <w:bottom w:val="none" w:sz="0" w:space="0" w:color="auto"/>
            <w:right w:val="none" w:sz="0" w:space="0" w:color="auto"/>
          </w:divBdr>
        </w:div>
        <w:div w:id="1954053027">
          <w:marLeft w:val="640"/>
          <w:marRight w:val="0"/>
          <w:marTop w:val="0"/>
          <w:marBottom w:val="0"/>
          <w:divBdr>
            <w:top w:val="none" w:sz="0" w:space="0" w:color="auto"/>
            <w:left w:val="none" w:sz="0" w:space="0" w:color="auto"/>
            <w:bottom w:val="none" w:sz="0" w:space="0" w:color="auto"/>
            <w:right w:val="none" w:sz="0" w:space="0" w:color="auto"/>
          </w:divBdr>
        </w:div>
        <w:div w:id="1962880724">
          <w:marLeft w:val="640"/>
          <w:marRight w:val="0"/>
          <w:marTop w:val="0"/>
          <w:marBottom w:val="0"/>
          <w:divBdr>
            <w:top w:val="none" w:sz="0" w:space="0" w:color="auto"/>
            <w:left w:val="none" w:sz="0" w:space="0" w:color="auto"/>
            <w:bottom w:val="none" w:sz="0" w:space="0" w:color="auto"/>
            <w:right w:val="none" w:sz="0" w:space="0" w:color="auto"/>
          </w:divBdr>
        </w:div>
        <w:div w:id="1970091797">
          <w:marLeft w:val="640"/>
          <w:marRight w:val="0"/>
          <w:marTop w:val="0"/>
          <w:marBottom w:val="0"/>
          <w:divBdr>
            <w:top w:val="none" w:sz="0" w:space="0" w:color="auto"/>
            <w:left w:val="none" w:sz="0" w:space="0" w:color="auto"/>
            <w:bottom w:val="none" w:sz="0" w:space="0" w:color="auto"/>
            <w:right w:val="none" w:sz="0" w:space="0" w:color="auto"/>
          </w:divBdr>
        </w:div>
        <w:div w:id="1980574826">
          <w:marLeft w:val="640"/>
          <w:marRight w:val="0"/>
          <w:marTop w:val="0"/>
          <w:marBottom w:val="0"/>
          <w:divBdr>
            <w:top w:val="none" w:sz="0" w:space="0" w:color="auto"/>
            <w:left w:val="none" w:sz="0" w:space="0" w:color="auto"/>
            <w:bottom w:val="none" w:sz="0" w:space="0" w:color="auto"/>
            <w:right w:val="none" w:sz="0" w:space="0" w:color="auto"/>
          </w:divBdr>
        </w:div>
        <w:div w:id="1991594248">
          <w:marLeft w:val="640"/>
          <w:marRight w:val="0"/>
          <w:marTop w:val="0"/>
          <w:marBottom w:val="0"/>
          <w:divBdr>
            <w:top w:val="none" w:sz="0" w:space="0" w:color="auto"/>
            <w:left w:val="none" w:sz="0" w:space="0" w:color="auto"/>
            <w:bottom w:val="none" w:sz="0" w:space="0" w:color="auto"/>
            <w:right w:val="none" w:sz="0" w:space="0" w:color="auto"/>
          </w:divBdr>
        </w:div>
        <w:div w:id="1998798037">
          <w:marLeft w:val="640"/>
          <w:marRight w:val="0"/>
          <w:marTop w:val="0"/>
          <w:marBottom w:val="0"/>
          <w:divBdr>
            <w:top w:val="none" w:sz="0" w:space="0" w:color="auto"/>
            <w:left w:val="none" w:sz="0" w:space="0" w:color="auto"/>
            <w:bottom w:val="none" w:sz="0" w:space="0" w:color="auto"/>
            <w:right w:val="none" w:sz="0" w:space="0" w:color="auto"/>
          </w:divBdr>
        </w:div>
        <w:div w:id="2007123223">
          <w:marLeft w:val="640"/>
          <w:marRight w:val="0"/>
          <w:marTop w:val="0"/>
          <w:marBottom w:val="0"/>
          <w:divBdr>
            <w:top w:val="none" w:sz="0" w:space="0" w:color="auto"/>
            <w:left w:val="none" w:sz="0" w:space="0" w:color="auto"/>
            <w:bottom w:val="none" w:sz="0" w:space="0" w:color="auto"/>
            <w:right w:val="none" w:sz="0" w:space="0" w:color="auto"/>
          </w:divBdr>
        </w:div>
        <w:div w:id="2015834822">
          <w:marLeft w:val="640"/>
          <w:marRight w:val="0"/>
          <w:marTop w:val="0"/>
          <w:marBottom w:val="0"/>
          <w:divBdr>
            <w:top w:val="none" w:sz="0" w:space="0" w:color="auto"/>
            <w:left w:val="none" w:sz="0" w:space="0" w:color="auto"/>
            <w:bottom w:val="none" w:sz="0" w:space="0" w:color="auto"/>
            <w:right w:val="none" w:sz="0" w:space="0" w:color="auto"/>
          </w:divBdr>
        </w:div>
        <w:div w:id="2018728947">
          <w:marLeft w:val="640"/>
          <w:marRight w:val="0"/>
          <w:marTop w:val="0"/>
          <w:marBottom w:val="0"/>
          <w:divBdr>
            <w:top w:val="none" w:sz="0" w:space="0" w:color="auto"/>
            <w:left w:val="none" w:sz="0" w:space="0" w:color="auto"/>
            <w:bottom w:val="none" w:sz="0" w:space="0" w:color="auto"/>
            <w:right w:val="none" w:sz="0" w:space="0" w:color="auto"/>
          </w:divBdr>
        </w:div>
        <w:div w:id="2029091528">
          <w:marLeft w:val="640"/>
          <w:marRight w:val="0"/>
          <w:marTop w:val="0"/>
          <w:marBottom w:val="0"/>
          <w:divBdr>
            <w:top w:val="none" w:sz="0" w:space="0" w:color="auto"/>
            <w:left w:val="none" w:sz="0" w:space="0" w:color="auto"/>
            <w:bottom w:val="none" w:sz="0" w:space="0" w:color="auto"/>
            <w:right w:val="none" w:sz="0" w:space="0" w:color="auto"/>
          </w:divBdr>
        </w:div>
        <w:div w:id="2029983999">
          <w:marLeft w:val="640"/>
          <w:marRight w:val="0"/>
          <w:marTop w:val="0"/>
          <w:marBottom w:val="0"/>
          <w:divBdr>
            <w:top w:val="none" w:sz="0" w:space="0" w:color="auto"/>
            <w:left w:val="none" w:sz="0" w:space="0" w:color="auto"/>
            <w:bottom w:val="none" w:sz="0" w:space="0" w:color="auto"/>
            <w:right w:val="none" w:sz="0" w:space="0" w:color="auto"/>
          </w:divBdr>
        </w:div>
        <w:div w:id="2048024285">
          <w:marLeft w:val="640"/>
          <w:marRight w:val="0"/>
          <w:marTop w:val="0"/>
          <w:marBottom w:val="0"/>
          <w:divBdr>
            <w:top w:val="none" w:sz="0" w:space="0" w:color="auto"/>
            <w:left w:val="none" w:sz="0" w:space="0" w:color="auto"/>
            <w:bottom w:val="none" w:sz="0" w:space="0" w:color="auto"/>
            <w:right w:val="none" w:sz="0" w:space="0" w:color="auto"/>
          </w:divBdr>
        </w:div>
        <w:div w:id="2086342765">
          <w:marLeft w:val="640"/>
          <w:marRight w:val="0"/>
          <w:marTop w:val="0"/>
          <w:marBottom w:val="0"/>
          <w:divBdr>
            <w:top w:val="none" w:sz="0" w:space="0" w:color="auto"/>
            <w:left w:val="none" w:sz="0" w:space="0" w:color="auto"/>
            <w:bottom w:val="none" w:sz="0" w:space="0" w:color="auto"/>
            <w:right w:val="none" w:sz="0" w:space="0" w:color="auto"/>
          </w:divBdr>
        </w:div>
        <w:div w:id="2090347735">
          <w:marLeft w:val="640"/>
          <w:marRight w:val="0"/>
          <w:marTop w:val="0"/>
          <w:marBottom w:val="0"/>
          <w:divBdr>
            <w:top w:val="none" w:sz="0" w:space="0" w:color="auto"/>
            <w:left w:val="none" w:sz="0" w:space="0" w:color="auto"/>
            <w:bottom w:val="none" w:sz="0" w:space="0" w:color="auto"/>
            <w:right w:val="none" w:sz="0" w:space="0" w:color="auto"/>
          </w:divBdr>
        </w:div>
        <w:div w:id="2108773778">
          <w:marLeft w:val="640"/>
          <w:marRight w:val="0"/>
          <w:marTop w:val="0"/>
          <w:marBottom w:val="0"/>
          <w:divBdr>
            <w:top w:val="none" w:sz="0" w:space="0" w:color="auto"/>
            <w:left w:val="none" w:sz="0" w:space="0" w:color="auto"/>
            <w:bottom w:val="none" w:sz="0" w:space="0" w:color="auto"/>
            <w:right w:val="none" w:sz="0" w:space="0" w:color="auto"/>
          </w:divBdr>
        </w:div>
        <w:div w:id="2132355901">
          <w:marLeft w:val="640"/>
          <w:marRight w:val="0"/>
          <w:marTop w:val="0"/>
          <w:marBottom w:val="0"/>
          <w:divBdr>
            <w:top w:val="none" w:sz="0" w:space="0" w:color="auto"/>
            <w:left w:val="none" w:sz="0" w:space="0" w:color="auto"/>
            <w:bottom w:val="none" w:sz="0" w:space="0" w:color="auto"/>
            <w:right w:val="none" w:sz="0" w:space="0" w:color="auto"/>
          </w:divBdr>
        </w:div>
        <w:div w:id="2133983253">
          <w:marLeft w:val="640"/>
          <w:marRight w:val="0"/>
          <w:marTop w:val="0"/>
          <w:marBottom w:val="0"/>
          <w:divBdr>
            <w:top w:val="none" w:sz="0" w:space="0" w:color="auto"/>
            <w:left w:val="none" w:sz="0" w:space="0" w:color="auto"/>
            <w:bottom w:val="none" w:sz="0" w:space="0" w:color="auto"/>
            <w:right w:val="none" w:sz="0" w:space="0" w:color="auto"/>
          </w:divBdr>
        </w:div>
        <w:div w:id="2142652650">
          <w:marLeft w:val="640"/>
          <w:marRight w:val="0"/>
          <w:marTop w:val="0"/>
          <w:marBottom w:val="0"/>
          <w:divBdr>
            <w:top w:val="none" w:sz="0" w:space="0" w:color="auto"/>
            <w:left w:val="none" w:sz="0" w:space="0" w:color="auto"/>
            <w:bottom w:val="none" w:sz="0" w:space="0" w:color="auto"/>
            <w:right w:val="none" w:sz="0" w:space="0" w:color="auto"/>
          </w:divBdr>
        </w:div>
      </w:divsChild>
    </w:div>
    <w:div w:id="1294024301">
      <w:bodyDiv w:val="1"/>
      <w:marLeft w:val="0"/>
      <w:marRight w:val="0"/>
      <w:marTop w:val="0"/>
      <w:marBottom w:val="0"/>
      <w:divBdr>
        <w:top w:val="none" w:sz="0" w:space="0" w:color="auto"/>
        <w:left w:val="none" w:sz="0" w:space="0" w:color="auto"/>
        <w:bottom w:val="none" w:sz="0" w:space="0" w:color="auto"/>
        <w:right w:val="none" w:sz="0" w:space="0" w:color="auto"/>
      </w:divBdr>
    </w:div>
    <w:div w:id="1296718278">
      <w:bodyDiv w:val="1"/>
      <w:marLeft w:val="0"/>
      <w:marRight w:val="0"/>
      <w:marTop w:val="0"/>
      <w:marBottom w:val="0"/>
      <w:divBdr>
        <w:top w:val="none" w:sz="0" w:space="0" w:color="auto"/>
        <w:left w:val="none" w:sz="0" w:space="0" w:color="auto"/>
        <w:bottom w:val="none" w:sz="0" w:space="0" w:color="auto"/>
        <w:right w:val="none" w:sz="0" w:space="0" w:color="auto"/>
      </w:divBdr>
    </w:div>
    <w:div w:id="1296836436">
      <w:bodyDiv w:val="1"/>
      <w:marLeft w:val="0"/>
      <w:marRight w:val="0"/>
      <w:marTop w:val="0"/>
      <w:marBottom w:val="0"/>
      <w:divBdr>
        <w:top w:val="none" w:sz="0" w:space="0" w:color="auto"/>
        <w:left w:val="none" w:sz="0" w:space="0" w:color="auto"/>
        <w:bottom w:val="none" w:sz="0" w:space="0" w:color="auto"/>
        <w:right w:val="none" w:sz="0" w:space="0" w:color="auto"/>
      </w:divBdr>
    </w:div>
    <w:div w:id="1316495322">
      <w:bodyDiv w:val="1"/>
      <w:marLeft w:val="0"/>
      <w:marRight w:val="0"/>
      <w:marTop w:val="0"/>
      <w:marBottom w:val="0"/>
      <w:divBdr>
        <w:top w:val="none" w:sz="0" w:space="0" w:color="auto"/>
        <w:left w:val="none" w:sz="0" w:space="0" w:color="auto"/>
        <w:bottom w:val="none" w:sz="0" w:space="0" w:color="auto"/>
        <w:right w:val="none" w:sz="0" w:space="0" w:color="auto"/>
      </w:divBdr>
      <w:divsChild>
        <w:div w:id="16735418">
          <w:marLeft w:val="640"/>
          <w:marRight w:val="0"/>
          <w:marTop w:val="0"/>
          <w:marBottom w:val="0"/>
          <w:divBdr>
            <w:top w:val="none" w:sz="0" w:space="0" w:color="auto"/>
            <w:left w:val="none" w:sz="0" w:space="0" w:color="auto"/>
            <w:bottom w:val="none" w:sz="0" w:space="0" w:color="auto"/>
            <w:right w:val="none" w:sz="0" w:space="0" w:color="auto"/>
          </w:divBdr>
        </w:div>
        <w:div w:id="17970331">
          <w:marLeft w:val="640"/>
          <w:marRight w:val="0"/>
          <w:marTop w:val="0"/>
          <w:marBottom w:val="0"/>
          <w:divBdr>
            <w:top w:val="none" w:sz="0" w:space="0" w:color="auto"/>
            <w:left w:val="none" w:sz="0" w:space="0" w:color="auto"/>
            <w:bottom w:val="none" w:sz="0" w:space="0" w:color="auto"/>
            <w:right w:val="none" w:sz="0" w:space="0" w:color="auto"/>
          </w:divBdr>
        </w:div>
        <w:div w:id="18361712">
          <w:marLeft w:val="640"/>
          <w:marRight w:val="0"/>
          <w:marTop w:val="0"/>
          <w:marBottom w:val="0"/>
          <w:divBdr>
            <w:top w:val="none" w:sz="0" w:space="0" w:color="auto"/>
            <w:left w:val="none" w:sz="0" w:space="0" w:color="auto"/>
            <w:bottom w:val="none" w:sz="0" w:space="0" w:color="auto"/>
            <w:right w:val="none" w:sz="0" w:space="0" w:color="auto"/>
          </w:divBdr>
        </w:div>
        <w:div w:id="24989454">
          <w:marLeft w:val="640"/>
          <w:marRight w:val="0"/>
          <w:marTop w:val="0"/>
          <w:marBottom w:val="0"/>
          <w:divBdr>
            <w:top w:val="none" w:sz="0" w:space="0" w:color="auto"/>
            <w:left w:val="none" w:sz="0" w:space="0" w:color="auto"/>
            <w:bottom w:val="none" w:sz="0" w:space="0" w:color="auto"/>
            <w:right w:val="none" w:sz="0" w:space="0" w:color="auto"/>
          </w:divBdr>
        </w:div>
        <w:div w:id="46875288">
          <w:marLeft w:val="640"/>
          <w:marRight w:val="0"/>
          <w:marTop w:val="0"/>
          <w:marBottom w:val="0"/>
          <w:divBdr>
            <w:top w:val="none" w:sz="0" w:space="0" w:color="auto"/>
            <w:left w:val="none" w:sz="0" w:space="0" w:color="auto"/>
            <w:bottom w:val="none" w:sz="0" w:space="0" w:color="auto"/>
            <w:right w:val="none" w:sz="0" w:space="0" w:color="auto"/>
          </w:divBdr>
        </w:div>
        <w:div w:id="98372717">
          <w:marLeft w:val="640"/>
          <w:marRight w:val="0"/>
          <w:marTop w:val="0"/>
          <w:marBottom w:val="0"/>
          <w:divBdr>
            <w:top w:val="none" w:sz="0" w:space="0" w:color="auto"/>
            <w:left w:val="none" w:sz="0" w:space="0" w:color="auto"/>
            <w:bottom w:val="none" w:sz="0" w:space="0" w:color="auto"/>
            <w:right w:val="none" w:sz="0" w:space="0" w:color="auto"/>
          </w:divBdr>
        </w:div>
        <w:div w:id="99034481">
          <w:marLeft w:val="640"/>
          <w:marRight w:val="0"/>
          <w:marTop w:val="0"/>
          <w:marBottom w:val="0"/>
          <w:divBdr>
            <w:top w:val="none" w:sz="0" w:space="0" w:color="auto"/>
            <w:left w:val="none" w:sz="0" w:space="0" w:color="auto"/>
            <w:bottom w:val="none" w:sz="0" w:space="0" w:color="auto"/>
            <w:right w:val="none" w:sz="0" w:space="0" w:color="auto"/>
          </w:divBdr>
        </w:div>
        <w:div w:id="114099627">
          <w:marLeft w:val="640"/>
          <w:marRight w:val="0"/>
          <w:marTop w:val="0"/>
          <w:marBottom w:val="0"/>
          <w:divBdr>
            <w:top w:val="none" w:sz="0" w:space="0" w:color="auto"/>
            <w:left w:val="none" w:sz="0" w:space="0" w:color="auto"/>
            <w:bottom w:val="none" w:sz="0" w:space="0" w:color="auto"/>
            <w:right w:val="none" w:sz="0" w:space="0" w:color="auto"/>
          </w:divBdr>
        </w:div>
        <w:div w:id="115028709">
          <w:marLeft w:val="640"/>
          <w:marRight w:val="0"/>
          <w:marTop w:val="0"/>
          <w:marBottom w:val="0"/>
          <w:divBdr>
            <w:top w:val="none" w:sz="0" w:space="0" w:color="auto"/>
            <w:left w:val="none" w:sz="0" w:space="0" w:color="auto"/>
            <w:bottom w:val="none" w:sz="0" w:space="0" w:color="auto"/>
            <w:right w:val="none" w:sz="0" w:space="0" w:color="auto"/>
          </w:divBdr>
        </w:div>
        <w:div w:id="122618417">
          <w:marLeft w:val="640"/>
          <w:marRight w:val="0"/>
          <w:marTop w:val="0"/>
          <w:marBottom w:val="0"/>
          <w:divBdr>
            <w:top w:val="none" w:sz="0" w:space="0" w:color="auto"/>
            <w:left w:val="none" w:sz="0" w:space="0" w:color="auto"/>
            <w:bottom w:val="none" w:sz="0" w:space="0" w:color="auto"/>
            <w:right w:val="none" w:sz="0" w:space="0" w:color="auto"/>
          </w:divBdr>
        </w:div>
        <w:div w:id="123157230">
          <w:marLeft w:val="640"/>
          <w:marRight w:val="0"/>
          <w:marTop w:val="0"/>
          <w:marBottom w:val="0"/>
          <w:divBdr>
            <w:top w:val="none" w:sz="0" w:space="0" w:color="auto"/>
            <w:left w:val="none" w:sz="0" w:space="0" w:color="auto"/>
            <w:bottom w:val="none" w:sz="0" w:space="0" w:color="auto"/>
            <w:right w:val="none" w:sz="0" w:space="0" w:color="auto"/>
          </w:divBdr>
        </w:div>
        <w:div w:id="130178215">
          <w:marLeft w:val="640"/>
          <w:marRight w:val="0"/>
          <w:marTop w:val="0"/>
          <w:marBottom w:val="0"/>
          <w:divBdr>
            <w:top w:val="none" w:sz="0" w:space="0" w:color="auto"/>
            <w:left w:val="none" w:sz="0" w:space="0" w:color="auto"/>
            <w:bottom w:val="none" w:sz="0" w:space="0" w:color="auto"/>
            <w:right w:val="none" w:sz="0" w:space="0" w:color="auto"/>
          </w:divBdr>
        </w:div>
        <w:div w:id="134183154">
          <w:marLeft w:val="640"/>
          <w:marRight w:val="0"/>
          <w:marTop w:val="0"/>
          <w:marBottom w:val="0"/>
          <w:divBdr>
            <w:top w:val="none" w:sz="0" w:space="0" w:color="auto"/>
            <w:left w:val="none" w:sz="0" w:space="0" w:color="auto"/>
            <w:bottom w:val="none" w:sz="0" w:space="0" w:color="auto"/>
            <w:right w:val="none" w:sz="0" w:space="0" w:color="auto"/>
          </w:divBdr>
        </w:div>
        <w:div w:id="134495667">
          <w:marLeft w:val="640"/>
          <w:marRight w:val="0"/>
          <w:marTop w:val="0"/>
          <w:marBottom w:val="0"/>
          <w:divBdr>
            <w:top w:val="none" w:sz="0" w:space="0" w:color="auto"/>
            <w:left w:val="none" w:sz="0" w:space="0" w:color="auto"/>
            <w:bottom w:val="none" w:sz="0" w:space="0" w:color="auto"/>
            <w:right w:val="none" w:sz="0" w:space="0" w:color="auto"/>
          </w:divBdr>
        </w:div>
        <w:div w:id="136412806">
          <w:marLeft w:val="640"/>
          <w:marRight w:val="0"/>
          <w:marTop w:val="0"/>
          <w:marBottom w:val="0"/>
          <w:divBdr>
            <w:top w:val="none" w:sz="0" w:space="0" w:color="auto"/>
            <w:left w:val="none" w:sz="0" w:space="0" w:color="auto"/>
            <w:bottom w:val="none" w:sz="0" w:space="0" w:color="auto"/>
            <w:right w:val="none" w:sz="0" w:space="0" w:color="auto"/>
          </w:divBdr>
        </w:div>
        <w:div w:id="158816575">
          <w:marLeft w:val="640"/>
          <w:marRight w:val="0"/>
          <w:marTop w:val="0"/>
          <w:marBottom w:val="0"/>
          <w:divBdr>
            <w:top w:val="none" w:sz="0" w:space="0" w:color="auto"/>
            <w:left w:val="none" w:sz="0" w:space="0" w:color="auto"/>
            <w:bottom w:val="none" w:sz="0" w:space="0" w:color="auto"/>
            <w:right w:val="none" w:sz="0" w:space="0" w:color="auto"/>
          </w:divBdr>
        </w:div>
        <w:div w:id="171798619">
          <w:marLeft w:val="640"/>
          <w:marRight w:val="0"/>
          <w:marTop w:val="0"/>
          <w:marBottom w:val="0"/>
          <w:divBdr>
            <w:top w:val="none" w:sz="0" w:space="0" w:color="auto"/>
            <w:left w:val="none" w:sz="0" w:space="0" w:color="auto"/>
            <w:bottom w:val="none" w:sz="0" w:space="0" w:color="auto"/>
            <w:right w:val="none" w:sz="0" w:space="0" w:color="auto"/>
          </w:divBdr>
        </w:div>
        <w:div w:id="198469032">
          <w:marLeft w:val="640"/>
          <w:marRight w:val="0"/>
          <w:marTop w:val="0"/>
          <w:marBottom w:val="0"/>
          <w:divBdr>
            <w:top w:val="none" w:sz="0" w:space="0" w:color="auto"/>
            <w:left w:val="none" w:sz="0" w:space="0" w:color="auto"/>
            <w:bottom w:val="none" w:sz="0" w:space="0" w:color="auto"/>
            <w:right w:val="none" w:sz="0" w:space="0" w:color="auto"/>
          </w:divBdr>
        </w:div>
        <w:div w:id="199755557">
          <w:marLeft w:val="640"/>
          <w:marRight w:val="0"/>
          <w:marTop w:val="0"/>
          <w:marBottom w:val="0"/>
          <w:divBdr>
            <w:top w:val="none" w:sz="0" w:space="0" w:color="auto"/>
            <w:left w:val="none" w:sz="0" w:space="0" w:color="auto"/>
            <w:bottom w:val="none" w:sz="0" w:space="0" w:color="auto"/>
            <w:right w:val="none" w:sz="0" w:space="0" w:color="auto"/>
          </w:divBdr>
        </w:div>
        <w:div w:id="211042406">
          <w:marLeft w:val="640"/>
          <w:marRight w:val="0"/>
          <w:marTop w:val="0"/>
          <w:marBottom w:val="0"/>
          <w:divBdr>
            <w:top w:val="none" w:sz="0" w:space="0" w:color="auto"/>
            <w:left w:val="none" w:sz="0" w:space="0" w:color="auto"/>
            <w:bottom w:val="none" w:sz="0" w:space="0" w:color="auto"/>
            <w:right w:val="none" w:sz="0" w:space="0" w:color="auto"/>
          </w:divBdr>
        </w:div>
        <w:div w:id="213124416">
          <w:marLeft w:val="640"/>
          <w:marRight w:val="0"/>
          <w:marTop w:val="0"/>
          <w:marBottom w:val="0"/>
          <w:divBdr>
            <w:top w:val="none" w:sz="0" w:space="0" w:color="auto"/>
            <w:left w:val="none" w:sz="0" w:space="0" w:color="auto"/>
            <w:bottom w:val="none" w:sz="0" w:space="0" w:color="auto"/>
            <w:right w:val="none" w:sz="0" w:space="0" w:color="auto"/>
          </w:divBdr>
        </w:div>
        <w:div w:id="220752773">
          <w:marLeft w:val="640"/>
          <w:marRight w:val="0"/>
          <w:marTop w:val="0"/>
          <w:marBottom w:val="0"/>
          <w:divBdr>
            <w:top w:val="none" w:sz="0" w:space="0" w:color="auto"/>
            <w:left w:val="none" w:sz="0" w:space="0" w:color="auto"/>
            <w:bottom w:val="none" w:sz="0" w:space="0" w:color="auto"/>
            <w:right w:val="none" w:sz="0" w:space="0" w:color="auto"/>
          </w:divBdr>
        </w:div>
        <w:div w:id="233511957">
          <w:marLeft w:val="640"/>
          <w:marRight w:val="0"/>
          <w:marTop w:val="0"/>
          <w:marBottom w:val="0"/>
          <w:divBdr>
            <w:top w:val="none" w:sz="0" w:space="0" w:color="auto"/>
            <w:left w:val="none" w:sz="0" w:space="0" w:color="auto"/>
            <w:bottom w:val="none" w:sz="0" w:space="0" w:color="auto"/>
            <w:right w:val="none" w:sz="0" w:space="0" w:color="auto"/>
          </w:divBdr>
        </w:div>
        <w:div w:id="260534353">
          <w:marLeft w:val="640"/>
          <w:marRight w:val="0"/>
          <w:marTop w:val="0"/>
          <w:marBottom w:val="0"/>
          <w:divBdr>
            <w:top w:val="none" w:sz="0" w:space="0" w:color="auto"/>
            <w:left w:val="none" w:sz="0" w:space="0" w:color="auto"/>
            <w:bottom w:val="none" w:sz="0" w:space="0" w:color="auto"/>
            <w:right w:val="none" w:sz="0" w:space="0" w:color="auto"/>
          </w:divBdr>
        </w:div>
        <w:div w:id="266278953">
          <w:marLeft w:val="640"/>
          <w:marRight w:val="0"/>
          <w:marTop w:val="0"/>
          <w:marBottom w:val="0"/>
          <w:divBdr>
            <w:top w:val="none" w:sz="0" w:space="0" w:color="auto"/>
            <w:left w:val="none" w:sz="0" w:space="0" w:color="auto"/>
            <w:bottom w:val="none" w:sz="0" w:space="0" w:color="auto"/>
            <w:right w:val="none" w:sz="0" w:space="0" w:color="auto"/>
          </w:divBdr>
        </w:div>
        <w:div w:id="270355660">
          <w:marLeft w:val="640"/>
          <w:marRight w:val="0"/>
          <w:marTop w:val="0"/>
          <w:marBottom w:val="0"/>
          <w:divBdr>
            <w:top w:val="none" w:sz="0" w:space="0" w:color="auto"/>
            <w:left w:val="none" w:sz="0" w:space="0" w:color="auto"/>
            <w:bottom w:val="none" w:sz="0" w:space="0" w:color="auto"/>
            <w:right w:val="none" w:sz="0" w:space="0" w:color="auto"/>
          </w:divBdr>
        </w:div>
        <w:div w:id="276373816">
          <w:marLeft w:val="640"/>
          <w:marRight w:val="0"/>
          <w:marTop w:val="0"/>
          <w:marBottom w:val="0"/>
          <w:divBdr>
            <w:top w:val="none" w:sz="0" w:space="0" w:color="auto"/>
            <w:left w:val="none" w:sz="0" w:space="0" w:color="auto"/>
            <w:bottom w:val="none" w:sz="0" w:space="0" w:color="auto"/>
            <w:right w:val="none" w:sz="0" w:space="0" w:color="auto"/>
          </w:divBdr>
        </w:div>
        <w:div w:id="308246538">
          <w:marLeft w:val="640"/>
          <w:marRight w:val="0"/>
          <w:marTop w:val="0"/>
          <w:marBottom w:val="0"/>
          <w:divBdr>
            <w:top w:val="none" w:sz="0" w:space="0" w:color="auto"/>
            <w:left w:val="none" w:sz="0" w:space="0" w:color="auto"/>
            <w:bottom w:val="none" w:sz="0" w:space="0" w:color="auto"/>
            <w:right w:val="none" w:sz="0" w:space="0" w:color="auto"/>
          </w:divBdr>
        </w:div>
        <w:div w:id="320281553">
          <w:marLeft w:val="640"/>
          <w:marRight w:val="0"/>
          <w:marTop w:val="0"/>
          <w:marBottom w:val="0"/>
          <w:divBdr>
            <w:top w:val="none" w:sz="0" w:space="0" w:color="auto"/>
            <w:left w:val="none" w:sz="0" w:space="0" w:color="auto"/>
            <w:bottom w:val="none" w:sz="0" w:space="0" w:color="auto"/>
            <w:right w:val="none" w:sz="0" w:space="0" w:color="auto"/>
          </w:divBdr>
        </w:div>
        <w:div w:id="334916005">
          <w:marLeft w:val="640"/>
          <w:marRight w:val="0"/>
          <w:marTop w:val="0"/>
          <w:marBottom w:val="0"/>
          <w:divBdr>
            <w:top w:val="none" w:sz="0" w:space="0" w:color="auto"/>
            <w:left w:val="none" w:sz="0" w:space="0" w:color="auto"/>
            <w:bottom w:val="none" w:sz="0" w:space="0" w:color="auto"/>
            <w:right w:val="none" w:sz="0" w:space="0" w:color="auto"/>
          </w:divBdr>
        </w:div>
        <w:div w:id="335575532">
          <w:marLeft w:val="640"/>
          <w:marRight w:val="0"/>
          <w:marTop w:val="0"/>
          <w:marBottom w:val="0"/>
          <w:divBdr>
            <w:top w:val="none" w:sz="0" w:space="0" w:color="auto"/>
            <w:left w:val="none" w:sz="0" w:space="0" w:color="auto"/>
            <w:bottom w:val="none" w:sz="0" w:space="0" w:color="auto"/>
            <w:right w:val="none" w:sz="0" w:space="0" w:color="auto"/>
          </w:divBdr>
        </w:div>
        <w:div w:id="342245833">
          <w:marLeft w:val="640"/>
          <w:marRight w:val="0"/>
          <w:marTop w:val="0"/>
          <w:marBottom w:val="0"/>
          <w:divBdr>
            <w:top w:val="none" w:sz="0" w:space="0" w:color="auto"/>
            <w:left w:val="none" w:sz="0" w:space="0" w:color="auto"/>
            <w:bottom w:val="none" w:sz="0" w:space="0" w:color="auto"/>
            <w:right w:val="none" w:sz="0" w:space="0" w:color="auto"/>
          </w:divBdr>
        </w:div>
        <w:div w:id="348219315">
          <w:marLeft w:val="640"/>
          <w:marRight w:val="0"/>
          <w:marTop w:val="0"/>
          <w:marBottom w:val="0"/>
          <w:divBdr>
            <w:top w:val="none" w:sz="0" w:space="0" w:color="auto"/>
            <w:left w:val="none" w:sz="0" w:space="0" w:color="auto"/>
            <w:bottom w:val="none" w:sz="0" w:space="0" w:color="auto"/>
            <w:right w:val="none" w:sz="0" w:space="0" w:color="auto"/>
          </w:divBdr>
        </w:div>
        <w:div w:id="353314588">
          <w:marLeft w:val="640"/>
          <w:marRight w:val="0"/>
          <w:marTop w:val="0"/>
          <w:marBottom w:val="0"/>
          <w:divBdr>
            <w:top w:val="none" w:sz="0" w:space="0" w:color="auto"/>
            <w:left w:val="none" w:sz="0" w:space="0" w:color="auto"/>
            <w:bottom w:val="none" w:sz="0" w:space="0" w:color="auto"/>
            <w:right w:val="none" w:sz="0" w:space="0" w:color="auto"/>
          </w:divBdr>
        </w:div>
        <w:div w:id="354770034">
          <w:marLeft w:val="640"/>
          <w:marRight w:val="0"/>
          <w:marTop w:val="0"/>
          <w:marBottom w:val="0"/>
          <w:divBdr>
            <w:top w:val="none" w:sz="0" w:space="0" w:color="auto"/>
            <w:left w:val="none" w:sz="0" w:space="0" w:color="auto"/>
            <w:bottom w:val="none" w:sz="0" w:space="0" w:color="auto"/>
            <w:right w:val="none" w:sz="0" w:space="0" w:color="auto"/>
          </w:divBdr>
        </w:div>
        <w:div w:id="360202707">
          <w:marLeft w:val="640"/>
          <w:marRight w:val="0"/>
          <w:marTop w:val="0"/>
          <w:marBottom w:val="0"/>
          <w:divBdr>
            <w:top w:val="none" w:sz="0" w:space="0" w:color="auto"/>
            <w:left w:val="none" w:sz="0" w:space="0" w:color="auto"/>
            <w:bottom w:val="none" w:sz="0" w:space="0" w:color="auto"/>
            <w:right w:val="none" w:sz="0" w:space="0" w:color="auto"/>
          </w:divBdr>
        </w:div>
        <w:div w:id="367343380">
          <w:marLeft w:val="640"/>
          <w:marRight w:val="0"/>
          <w:marTop w:val="0"/>
          <w:marBottom w:val="0"/>
          <w:divBdr>
            <w:top w:val="none" w:sz="0" w:space="0" w:color="auto"/>
            <w:left w:val="none" w:sz="0" w:space="0" w:color="auto"/>
            <w:bottom w:val="none" w:sz="0" w:space="0" w:color="auto"/>
            <w:right w:val="none" w:sz="0" w:space="0" w:color="auto"/>
          </w:divBdr>
        </w:div>
        <w:div w:id="396823558">
          <w:marLeft w:val="640"/>
          <w:marRight w:val="0"/>
          <w:marTop w:val="0"/>
          <w:marBottom w:val="0"/>
          <w:divBdr>
            <w:top w:val="none" w:sz="0" w:space="0" w:color="auto"/>
            <w:left w:val="none" w:sz="0" w:space="0" w:color="auto"/>
            <w:bottom w:val="none" w:sz="0" w:space="0" w:color="auto"/>
            <w:right w:val="none" w:sz="0" w:space="0" w:color="auto"/>
          </w:divBdr>
        </w:div>
        <w:div w:id="406270225">
          <w:marLeft w:val="640"/>
          <w:marRight w:val="0"/>
          <w:marTop w:val="0"/>
          <w:marBottom w:val="0"/>
          <w:divBdr>
            <w:top w:val="none" w:sz="0" w:space="0" w:color="auto"/>
            <w:left w:val="none" w:sz="0" w:space="0" w:color="auto"/>
            <w:bottom w:val="none" w:sz="0" w:space="0" w:color="auto"/>
            <w:right w:val="none" w:sz="0" w:space="0" w:color="auto"/>
          </w:divBdr>
        </w:div>
        <w:div w:id="431821539">
          <w:marLeft w:val="640"/>
          <w:marRight w:val="0"/>
          <w:marTop w:val="0"/>
          <w:marBottom w:val="0"/>
          <w:divBdr>
            <w:top w:val="none" w:sz="0" w:space="0" w:color="auto"/>
            <w:left w:val="none" w:sz="0" w:space="0" w:color="auto"/>
            <w:bottom w:val="none" w:sz="0" w:space="0" w:color="auto"/>
            <w:right w:val="none" w:sz="0" w:space="0" w:color="auto"/>
          </w:divBdr>
        </w:div>
        <w:div w:id="433062029">
          <w:marLeft w:val="640"/>
          <w:marRight w:val="0"/>
          <w:marTop w:val="0"/>
          <w:marBottom w:val="0"/>
          <w:divBdr>
            <w:top w:val="none" w:sz="0" w:space="0" w:color="auto"/>
            <w:left w:val="none" w:sz="0" w:space="0" w:color="auto"/>
            <w:bottom w:val="none" w:sz="0" w:space="0" w:color="auto"/>
            <w:right w:val="none" w:sz="0" w:space="0" w:color="auto"/>
          </w:divBdr>
        </w:div>
        <w:div w:id="443888492">
          <w:marLeft w:val="640"/>
          <w:marRight w:val="0"/>
          <w:marTop w:val="0"/>
          <w:marBottom w:val="0"/>
          <w:divBdr>
            <w:top w:val="none" w:sz="0" w:space="0" w:color="auto"/>
            <w:left w:val="none" w:sz="0" w:space="0" w:color="auto"/>
            <w:bottom w:val="none" w:sz="0" w:space="0" w:color="auto"/>
            <w:right w:val="none" w:sz="0" w:space="0" w:color="auto"/>
          </w:divBdr>
        </w:div>
        <w:div w:id="447821808">
          <w:marLeft w:val="640"/>
          <w:marRight w:val="0"/>
          <w:marTop w:val="0"/>
          <w:marBottom w:val="0"/>
          <w:divBdr>
            <w:top w:val="none" w:sz="0" w:space="0" w:color="auto"/>
            <w:left w:val="none" w:sz="0" w:space="0" w:color="auto"/>
            <w:bottom w:val="none" w:sz="0" w:space="0" w:color="auto"/>
            <w:right w:val="none" w:sz="0" w:space="0" w:color="auto"/>
          </w:divBdr>
        </w:div>
        <w:div w:id="458499614">
          <w:marLeft w:val="640"/>
          <w:marRight w:val="0"/>
          <w:marTop w:val="0"/>
          <w:marBottom w:val="0"/>
          <w:divBdr>
            <w:top w:val="none" w:sz="0" w:space="0" w:color="auto"/>
            <w:left w:val="none" w:sz="0" w:space="0" w:color="auto"/>
            <w:bottom w:val="none" w:sz="0" w:space="0" w:color="auto"/>
            <w:right w:val="none" w:sz="0" w:space="0" w:color="auto"/>
          </w:divBdr>
        </w:div>
        <w:div w:id="464733993">
          <w:marLeft w:val="640"/>
          <w:marRight w:val="0"/>
          <w:marTop w:val="0"/>
          <w:marBottom w:val="0"/>
          <w:divBdr>
            <w:top w:val="none" w:sz="0" w:space="0" w:color="auto"/>
            <w:left w:val="none" w:sz="0" w:space="0" w:color="auto"/>
            <w:bottom w:val="none" w:sz="0" w:space="0" w:color="auto"/>
            <w:right w:val="none" w:sz="0" w:space="0" w:color="auto"/>
          </w:divBdr>
        </w:div>
        <w:div w:id="470295180">
          <w:marLeft w:val="640"/>
          <w:marRight w:val="0"/>
          <w:marTop w:val="0"/>
          <w:marBottom w:val="0"/>
          <w:divBdr>
            <w:top w:val="none" w:sz="0" w:space="0" w:color="auto"/>
            <w:left w:val="none" w:sz="0" w:space="0" w:color="auto"/>
            <w:bottom w:val="none" w:sz="0" w:space="0" w:color="auto"/>
            <w:right w:val="none" w:sz="0" w:space="0" w:color="auto"/>
          </w:divBdr>
        </w:div>
        <w:div w:id="474377066">
          <w:marLeft w:val="640"/>
          <w:marRight w:val="0"/>
          <w:marTop w:val="0"/>
          <w:marBottom w:val="0"/>
          <w:divBdr>
            <w:top w:val="none" w:sz="0" w:space="0" w:color="auto"/>
            <w:left w:val="none" w:sz="0" w:space="0" w:color="auto"/>
            <w:bottom w:val="none" w:sz="0" w:space="0" w:color="auto"/>
            <w:right w:val="none" w:sz="0" w:space="0" w:color="auto"/>
          </w:divBdr>
        </w:div>
        <w:div w:id="484053762">
          <w:marLeft w:val="640"/>
          <w:marRight w:val="0"/>
          <w:marTop w:val="0"/>
          <w:marBottom w:val="0"/>
          <w:divBdr>
            <w:top w:val="none" w:sz="0" w:space="0" w:color="auto"/>
            <w:left w:val="none" w:sz="0" w:space="0" w:color="auto"/>
            <w:bottom w:val="none" w:sz="0" w:space="0" w:color="auto"/>
            <w:right w:val="none" w:sz="0" w:space="0" w:color="auto"/>
          </w:divBdr>
        </w:div>
        <w:div w:id="496460106">
          <w:marLeft w:val="640"/>
          <w:marRight w:val="0"/>
          <w:marTop w:val="0"/>
          <w:marBottom w:val="0"/>
          <w:divBdr>
            <w:top w:val="none" w:sz="0" w:space="0" w:color="auto"/>
            <w:left w:val="none" w:sz="0" w:space="0" w:color="auto"/>
            <w:bottom w:val="none" w:sz="0" w:space="0" w:color="auto"/>
            <w:right w:val="none" w:sz="0" w:space="0" w:color="auto"/>
          </w:divBdr>
        </w:div>
        <w:div w:id="498353683">
          <w:marLeft w:val="640"/>
          <w:marRight w:val="0"/>
          <w:marTop w:val="0"/>
          <w:marBottom w:val="0"/>
          <w:divBdr>
            <w:top w:val="none" w:sz="0" w:space="0" w:color="auto"/>
            <w:left w:val="none" w:sz="0" w:space="0" w:color="auto"/>
            <w:bottom w:val="none" w:sz="0" w:space="0" w:color="auto"/>
            <w:right w:val="none" w:sz="0" w:space="0" w:color="auto"/>
          </w:divBdr>
        </w:div>
        <w:div w:id="508376112">
          <w:marLeft w:val="640"/>
          <w:marRight w:val="0"/>
          <w:marTop w:val="0"/>
          <w:marBottom w:val="0"/>
          <w:divBdr>
            <w:top w:val="none" w:sz="0" w:space="0" w:color="auto"/>
            <w:left w:val="none" w:sz="0" w:space="0" w:color="auto"/>
            <w:bottom w:val="none" w:sz="0" w:space="0" w:color="auto"/>
            <w:right w:val="none" w:sz="0" w:space="0" w:color="auto"/>
          </w:divBdr>
        </w:div>
        <w:div w:id="516382673">
          <w:marLeft w:val="640"/>
          <w:marRight w:val="0"/>
          <w:marTop w:val="0"/>
          <w:marBottom w:val="0"/>
          <w:divBdr>
            <w:top w:val="none" w:sz="0" w:space="0" w:color="auto"/>
            <w:left w:val="none" w:sz="0" w:space="0" w:color="auto"/>
            <w:bottom w:val="none" w:sz="0" w:space="0" w:color="auto"/>
            <w:right w:val="none" w:sz="0" w:space="0" w:color="auto"/>
          </w:divBdr>
        </w:div>
        <w:div w:id="522283176">
          <w:marLeft w:val="640"/>
          <w:marRight w:val="0"/>
          <w:marTop w:val="0"/>
          <w:marBottom w:val="0"/>
          <w:divBdr>
            <w:top w:val="none" w:sz="0" w:space="0" w:color="auto"/>
            <w:left w:val="none" w:sz="0" w:space="0" w:color="auto"/>
            <w:bottom w:val="none" w:sz="0" w:space="0" w:color="auto"/>
            <w:right w:val="none" w:sz="0" w:space="0" w:color="auto"/>
          </w:divBdr>
        </w:div>
        <w:div w:id="522786550">
          <w:marLeft w:val="640"/>
          <w:marRight w:val="0"/>
          <w:marTop w:val="0"/>
          <w:marBottom w:val="0"/>
          <w:divBdr>
            <w:top w:val="none" w:sz="0" w:space="0" w:color="auto"/>
            <w:left w:val="none" w:sz="0" w:space="0" w:color="auto"/>
            <w:bottom w:val="none" w:sz="0" w:space="0" w:color="auto"/>
            <w:right w:val="none" w:sz="0" w:space="0" w:color="auto"/>
          </w:divBdr>
        </w:div>
        <w:div w:id="525142014">
          <w:marLeft w:val="640"/>
          <w:marRight w:val="0"/>
          <w:marTop w:val="0"/>
          <w:marBottom w:val="0"/>
          <w:divBdr>
            <w:top w:val="none" w:sz="0" w:space="0" w:color="auto"/>
            <w:left w:val="none" w:sz="0" w:space="0" w:color="auto"/>
            <w:bottom w:val="none" w:sz="0" w:space="0" w:color="auto"/>
            <w:right w:val="none" w:sz="0" w:space="0" w:color="auto"/>
          </w:divBdr>
        </w:div>
        <w:div w:id="531724578">
          <w:marLeft w:val="640"/>
          <w:marRight w:val="0"/>
          <w:marTop w:val="0"/>
          <w:marBottom w:val="0"/>
          <w:divBdr>
            <w:top w:val="none" w:sz="0" w:space="0" w:color="auto"/>
            <w:left w:val="none" w:sz="0" w:space="0" w:color="auto"/>
            <w:bottom w:val="none" w:sz="0" w:space="0" w:color="auto"/>
            <w:right w:val="none" w:sz="0" w:space="0" w:color="auto"/>
          </w:divBdr>
        </w:div>
        <w:div w:id="532891144">
          <w:marLeft w:val="640"/>
          <w:marRight w:val="0"/>
          <w:marTop w:val="0"/>
          <w:marBottom w:val="0"/>
          <w:divBdr>
            <w:top w:val="none" w:sz="0" w:space="0" w:color="auto"/>
            <w:left w:val="none" w:sz="0" w:space="0" w:color="auto"/>
            <w:bottom w:val="none" w:sz="0" w:space="0" w:color="auto"/>
            <w:right w:val="none" w:sz="0" w:space="0" w:color="auto"/>
          </w:divBdr>
        </w:div>
        <w:div w:id="549615743">
          <w:marLeft w:val="640"/>
          <w:marRight w:val="0"/>
          <w:marTop w:val="0"/>
          <w:marBottom w:val="0"/>
          <w:divBdr>
            <w:top w:val="none" w:sz="0" w:space="0" w:color="auto"/>
            <w:left w:val="none" w:sz="0" w:space="0" w:color="auto"/>
            <w:bottom w:val="none" w:sz="0" w:space="0" w:color="auto"/>
            <w:right w:val="none" w:sz="0" w:space="0" w:color="auto"/>
          </w:divBdr>
        </w:div>
        <w:div w:id="568658847">
          <w:marLeft w:val="640"/>
          <w:marRight w:val="0"/>
          <w:marTop w:val="0"/>
          <w:marBottom w:val="0"/>
          <w:divBdr>
            <w:top w:val="none" w:sz="0" w:space="0" w:color="auto"/>
            <w:left w:val="none" w:sz="0" w:space="0" w:color="auto"/>
            <w:bottom w:val="none" w:sz="0" w:space="0" w:color="auto"/>
            <w:right w:val="none" w:sz="0" w:space="0" w:color="auto"/>
          </w:divBdr>
        </w:div>
        <w:div w:id="581910390">
          <w:marLeft w:val="640"/>
          <w:marRight w:val="0"/>
          <w:marTop w:val="0"/>
          <w:marBottom w:val="0"/>
          <w:divBdr>
            <w:top w:val="none" w:sz="0" w:space="0" w:color="auto"/>
            <w:left w:val="none" w:sz="0" w:space="0" w:color="auto"/>
            <w:bottom w:val="none" w:sz="0" w:space="0" w:color="auto"/>
            <w:right w:val="none" w:sz="0" w:space="0" w:color="auto"/>
          </w:divBdr>
        </w:div>
        <w:div w:id="608246642">
          <w:marLeft w:val="640"/>
          <w:marRight w:val="0"/>
          <w:marTop w:val="0"/>
          <w:marBottom w:val="0"/>
          <w:divBdr>
            <w:top w:val="none" w:sz="0" w:space="0" w:color="auto"/>
            <w:left w:val="none" w:sz="0" w:space="0" w:color="auto"/>
            <w:bottom w:val="none" w:sz="0" w:space="0" w:color="auto"/>
            <w:right w:val="none" w:sz="0" w:space="0" w:color="auto"/>
          </w:divBdr>
        </w:div>
        <w:div w:id="612135449">
          <w:marLeft w:val="640"/>
          <w:marRight w:val="0"/>
          <w:marTop w:val="0"/>
          <w:marBottom w:val="0"/>
          <w:divBdr>
            <w:top w:val="none" w:sz="0" w:space="0" w:color="auto"/>
            <w:left w:val="none" w:sz="0" w:space="0" w:color="auto"/>
            <w:bottom w:val="none" w:sz="0" w:space="0" w:color="auto"/>
            <w:right w:val="none" w:sz="0" w:space="0" w:color="auto"/>
          </w:divBdr>
        </w:div>
        <w:div w:id="623074408">
          <w:marLeft w:val="640"/>
          <w:marRight w:val="0"/>
          <w:marTop w:val="0"/>
          <w:marBottom w:val="0"/>
          <w:divBdr>
            <w:top w:val="none" w:sz="0" w:space="0" w:color="auto"/>
            <w:left w:val="none" w:sz="0" w:space="0" w:color="auto"/>
            <w:bottom w:val="none" w:sz="0" w:space="0" w:color="auto"/>
            <w:right w:val="none" w:sz="0" w:space="0" w:color="auto"/>
          </w:divBdr>
        </w:div>
        <w:div w:id="623119690">
          <w:marLeft w:val="640"/>
          <w:marRight w:val="0"/>
          <w:marTop w:val="0"/>
          <w:marBottom w:val="0"/>
          <w:divBdr>
            <w:top w:val="none" w:sz="0" w:space="0" w:color="auto"/>
            <w:left w:val="none" w:sz="0" w:space="0" w:color="auto"/>
            <w:bottom w:val="none" w:sz="0" w:space="0" w:color="auto"/>
            <w:right w:val="none" w:sz="0" w:space="0" w:color="auto"/>
          </w:divBdr>
        </w:div>
        <w:div w:id="629164664">
          <w:marLeft w:val="640"/>
          <w:marRight w:val="0"/>
          <w:marTop w:val="0"/>
          <w:marBottom w:val="0"/>
          <w:divBdr>
            <w:top w:val="none" w:sz="0" w:space="0" w:color="auto"/>
            <w:left w:val="none" w:sz="0" w:space="0" w:color="auto"/>
            <w:bottom w:val="none" w:sz="0" w:space="0" w:color="auto"/>
            <w:right w:val="none" w:sz="0" w:space="0" w:color="auto"/>
          </w:divBdr>
        </w:div>
        <w:div w:id="638847054">
          <w:marLeft w:val="640"/>
          <w:marRight w:val="0"/>
          <w:marTop w:val="0"/>
          <w:marBottom w:val="0"/>
          <w:divBdr>
            <w:top w:val="none" w:sz="0" w:space="0" w:color="auto"/>
            <w:left w:val="none" w:sz="0" w:space="0" w:color="auto"/>
            <w:bottom w:val="none" w:sz="0" w:space="0" w:color="auto"/>
            <w:right w:val="none" w:sz="0" w:space="0" w:color="auto"/>
          </w:divBdr>
        </w:div>
        <w:div w:id="662124733">
          <w:marLeft w:val="640"/>
          <w:marRight w:val="0"/>
          <w:marTop w:val="0"/>
          <w:marBottom w:val="0"/>
          <w:divBdr>
            <w:top w:val="none" w:sz="0" w:space="0" w:color="auto"/>
            <w:left w:val="none" w:sz="0" w:space="0" w:color="auto"/>
            <w:bottom w:val="none" w:sz="0" w:space="0" w:color="auto"/>
            <w:right w:val="none" w:sz="0" w:space="0" w:color="auto"/>
          </w:divBdr>
        </w:div>
        <w:div w:id="687948225">
          <w:marLeft w:val="640"/>
          <w:marRight w:val="0"/>
          <w:marTop w:val="0"/>
          <w:marBottom w:val="0"/>
          <w:divBdr>
            <w:top w:val="none" w:sz="0" w:space="0" w:color="auto"/>
            <w:left w:val="none" w:sz="0" w:space="0" w:color="auto"/>
            <w:bottom w:val="none" w:sz="0" w:space="0" w:color="auto"/>
            <w:right w:val="none" w:sz="0" w:space="0" w:color="auto"/>
          </w:divBdr>
        </w:div>
        <w:div w:id="694383830">
          <w:marLeft w:val="640"/>
          <w:marRight w:val="0"/>
          <w:marTop w:val="0"/>
          <w:marBottom w:val="0"/>
          <w:divBdr>
            <w:top w:val="none" w:sz="0" w:space="0" w:color="auto"/>
            <w:left w:val="none" w:sz="0" w:space="0" w:color="auto"/>
            <w:bottom w:val="none" w:sz="0" w:space="0" w:color="auto"/>
            <w:right w:val="none" w:sz="0" w:space="0" w:color="auto"/>
          </w:divBdr>
        </w:div>
        <w:div w:id="699741566">
          <w:marLeft w:val="640"/>
          <w:marRight w:val="0"/>
          <w:marTop w:val="0"/>
          <w:marBottom w:val="0"/>
          <w:divBdr>
            <w:top w:val="none" w:sz="0" w:space="0" w:color="auto"/>
            <w:left w:val="none" w:sz="0" w:space="0" w:color="auto"/>
            <w:bottom w:val="none" w:sz="0" w:space="0" w:color="auto"/>
            <w:right w:val="none" w:sz="0" w:space="0" w:color="auto"/>
          </w:divBdr>
        </w:div>
        <w:div w:id="703746447">
          <w:marLeft w:val="640"/>
          <w:marRight w:val="0"/>
          <w:marTop w:val="0"/>
          <w:marBottom w:val="0"/>
          <w:divBdr>
            <w:top w:val="none" w:sz="0" w:space="0" w:color="auto"/>
            <w:left w:val="none" w:sz="0" w:space="0" w:color="auto"/>
            <w:bottom w:val="none" w:sz="0" w:space="0" w:color="auto"/>
            <w:right w:val="none" w:sz="0" w:space="0" w:color="auto"/>
          </w:divBdr>
        </w:div>
        <w:div w:id="716472251">
          <w:marLeft w:val="640"/>
          <w:marRight w:val="0"/>
          <w:marTop w:val="0"/>
          <w:marBottom w:val="0"/>
          <w:divBdr>
            <w:top w:val="none" w:sz="0" w:space="0" w:color="auto"/>
            <w:left w:val="none" w:sz="0" w:space="0" w:color="auto"/>
            <w:bottom w:val="none" w:sz="0" w:space="0" w:color="auto"/>
            <w:right w:val="none" w:sz="0" w:space="0" w:color="auto"/>
          </w:divBdr>
        </w:div>
        <w:div w:id="719131214">
          <w:marLeft w:val="640"/>
          <w:marRight w:val="0"/>
          <w:marTop w:val="0"/>
          <w:marBottom w:val="0"/>
          <w:divBdr>
            <w:top w:val="none" w:sz="0" w:space="0" w:color="auto"/>
            <w:left w:val="none" w:sz="0" w:space="0" w:color="auto"/>
            <w:bottom w:val="none" w:sz="0" w:space="0" w:color="auto"/>
            <w:right w:val="none" w:sz="0" w:space="0" w:color="auto"/>
          </w:divBdr>
        </w:div>
        <w:div w:id="730151157">
          <w:marLeft w:val="640"/>
          <w:marRight w:val="0"/>
          <w:marTop w:val="0"/>
          <w:marBottom w:val="0"/>
          <w:divBdr>
            <w:top w:val="none" w:sz="0" w:space="0" w:color="auto"/>
            <w:left w:val="none" w:sz="0" w:space="0" w:color="auto"/>
            <w:bottom w:val="none" w:sz="0" w:space="0" w:color="auto"/>
            <w:right w:val="none" w:sz="0" w:space="0" w:color="auto"/>
          </w:divBdr>
        </w:div>
        <w:div w:id="778373243">
          <w:marLeft w:val="640"/>
          <w:marRight w:val="0"/>
          <w:marTop w:val="0"/>
          <w:marBottom w:val="0"/>
          <w:divBdr>
            <w:top w:val="none" w:sz="0" w:space="0" w:color="auto"/>
            <w:left w:val="none" w:sz="0" w:space="0" w:color="auto"/>
            <w:bottom w:val="none" w:sz="0" w:space="0" w:color="auto"/>
            <w:right w:val="none" w:sz="0" w:space="0" w:color="auto"/>
          </w:divBdr>
        </w:div>
        <w:div w:id="782917494">
          <w:marLeft w:val="640"/>
          <w:marRight w:val="0"/>
          <w:marTop w:val="0"/>
          <w:marBottom w:val="0"/>
          <w:divBdr>
            <w:top w:val="none" w:sz="0" w:space="0" w:color="auto"/>
            <w:left w:val="none" w:sz="0" w:space="0" w:color="auto"/>
            <w:bottom w:val="none" w:sz="0" w:space="0" w:color="auto"/>
            <w:right w:val="none" w:sz="0" w:space="0" w:color="auto"/>
          </w:divBdr>
        </w:div>
        <w:div w:id="799955488">
          <w:marLeft w:val="640"/>
          <w:marRight w:val="0"/>
          <w:marTop w:val="0"/>
          <w:marBottom w:val="0"/>
          <w:divBdr>
            <w:top w:val="none" w:sz="0" w:space="0" w:color="auto"/>
            <w:left w:val="none" w:sz="0" w:space="0" w:color="auto"/>
            <w:bottom w:val="none" w:sz="0" w:space="0" w:color="auto"/>
            <w:right w:val="none" w:sz="0" w:space="0" w:color="auto"/>
          </w:divBdr>
        </w:div>
        <w:div w:id="805705137">
          <w:marLeft w:val="640"/>
          <w:marRight w:val="0"/>
          <w:marTop w:val="0"/>
          <w:marBottom w:val="0"/>
          <w:divBdr>
            <w:top w:val="none" w:sz="0" w:space="0" w:color="auto"/>
            <w:left w:val="none" w:sz="0" w:space="0" w:color="auto"/>
            <w:bottom w:val="none" w:sz="0" w:space="0" w:color="auto"/>
            <w:right w:val="none" w:sz="0" w:space="0" w:color="auto"/>
          </w:divBdr>
        </w:div>
        <w:div w:id="819811338">
          <w:marLeft w:val="640"/>
          <w:marRight w:val="0"/>
          <w:marTop w:val="0"/>
          <w:marBottom w:val="0"/>
          <w:divBdr>
            <w:top w:val="none" w:sz="0" w:space="0" w:color="auto"/>
            <w:left w:val="none" w:sz="0" w:space="0" w:color="auto"/>
            <w:bottom w:val="none" w:sz="0" w:space="0" w:color="auto"/>
            <w:right w:val="none" w:sz="0" w:space="0" w:color="auto"/>
          </w:divBdr>
        </w:div>
        <w:div w:id="820850526">
          <w:marLeft w:val="640"/>
          <w:marRight w:val="0"/>
          <w:marTop w:val="0"/>
          <w:marBottom w:val="0"/>
          <w:divBdr>
            <w:top w:val="none" w:sz="0" w:space="0" w:color="auto"/>
            <w:left w:val="none" w:sz="0" w:space="0" w:color="auto"/>
            <w:bottom w:val="none" w:sz="0" w:space="0" w:color="auto"/>
            <w:right w:val="none" w:sz="0" w:space="0" w:color="auto"/>
          </w:divBdr>
        </w:div>
        <w:div w:id="833371513">
          <w:marLeft w:val="640"/>
          <w:marRight w:val="0"/>
          <w:marTop w:val="0"/>
          <w:marBottom w:val="0"/>
          <w:divBdr>
            <w:top w:val="none" w:sz="0" w:space="0" w:color="auto"/>
            <w:left w:val="none" w:sz="0" w:space="0" w:color="auto"/>
            <w:bottom w:val="none" w:sz="0" w:space="0" w:color="auto"/>
            <w:right w:val="none" w:sz="0" w:space="0" w:color="auto"/>
          </w:divBdr>
        </w:div>
        <w:div w:id="839464771">
          <w:marLeft w:val="640"/>
          <w:marRight w:val="0"/>
          <w:marTop w:val="0"/>
          <w:marBottom w:val="0"/>
          <w:divBdr>
            <w:top w:val="none" w:sz="0" w:space="0" w:color="auto"/>
            <w:left w:val="none" w:sz="0" w:space="0" w:color="auto"/>
            <w:bottom w:val="none" w:sz="0" w:space="0" w:color="auto"/>
            <w:right w:val="none" w:sz="0" w:space="0" w:color="auto"/>
          </w:divBdr>
        </w:div>
        <w:div w:id="845093738">
          <w:marLeft w:val="640"/>
          <w:marRight w:val="0"/>
          <w:marTop w:val="0"/>
          <w:marBottom w:val="0"/>
          <w:divBdr>
            <w:top w:val="none" w:sz="0" w:space="0" w:color="auto"/>
            <w:left w:val="none" w:sz="0" w:space="0" w:color="auto"/>
            <w:bottom w:val="none" w:sz="0" w:space="0" w:color="auto"/>
            <w:right w:val="none" w:sz="0" w:space="0" w:color="auto"/>
          </w:divBdr>
        </w:div>
        <w:div w:id="850415340">
          <w:marLeft w:val="640"/>
          <w:marRight w:val="0"/>
          <w:marTop w:val="0"/>
          <w:marBottom w:val="0"/>
          <w:divBdr>
            <w:top w:val="none" w:sz="0" w:space="0" w:color="auto"/>
            <w:left w:val="none" w:sz="0" w:space="0" w:color="auto"/>
            <w:bottom w:val="none" w:sz="0" w:space="0" w:color="auto"/>
            <w:right w:val="none" w:sz="0" w:space="0" w:color="auto"/>
          </w:divBdr>
        </w:div>
        <w:div w:id="871839307">
          <w:marLeft w:val="640"/>
          <w:marRight w:val="0"/>
          <w:marTop w:val="0"/>
          <w:marBottom w:val="0"/>
          <w:divBdr>
            <w:top w:val="none" w:sz="0" w:space="0" w:color="auto"/>
            <w:left w:val="none" w:sz="0" w:space="0" w:color="auto"/>
            <w:bottom w:val="none" w:sz="0" w:space="0" w:color="auto"/>
            <w:right w:val="none" w:sz="0" w:space="0" w:color="auto"/>
          </w:divBdr>
        </w:div>
        <w:div w:id="873005176">
          <w:marLeft w:val="640"/>
          <w:marRight w:val="0"/>
          <w:marTop w:val="0"/>
          <w:marBottom w:val="0"/>
          <w:divBdr>
            <w:top w:val="none" w:sz="0" w:space="0" w:color="auto"/>
            <w:left w:val="none" w:sz="0" w:space="0" w:color="auto"/>
            <w:bottom w:val="none" w:sz="0" w:space="0" w:color="auto"/>
            <w:right w:val="none" w:sz="0" w:space="0" w:color="auto"/>
          </w:divBdr>
        </w:div>
        <w:div w:id="875776123">
          <w:marLeft w:val="640"/>
          <w:marRight w:val="0"/>
          <w:marTop w:val="0"/>
          <w:marBottom w:val="0"/>
          <w:divBdr>
            <w:top w:val="none" w:sz="0" w:space="0" w:color="auto"/>
            <w:left w:val="none" w:sz="0" w:space="0" w:color="auto"/>
            <w:bottom w:val="none" w:sz="0" w:space="0" w:color="auto"/>
            <w:right w:val="none" w:sz="0" w:space="0" w:color="auto"/>
          </w:divBdr>
        </w:div>
        <w:div w:id="888801412">
          <w:marLeft w:val="640"/>
          <w:marRight w:val="0"/>
          <w:marTop w:val="0"/>
          <w:marBottom w:val="0"/>
          <w:divBdr>
            <w:top w:val="none" w:sz="0" w:space="0" w:color="auto"/>
            <w:left w:val="none" w:sz="0" w:space="0" w:color="auto"/>
            <w:bottom w:val="none" w:sz="0" w:space="0" w:color="auto"/>
            <w:right w:val="none" w:sz="0" w:space="0" w:color="auto"/>
          </w:divBdr>
        </w:div>
        <w:div w:id="891043994">
          <w:marLeft w:val="640"/>
          <w:marRight w:val="0"/>
          <w:marTop w:val="0"/>
          <w:marBottom w:val="0"/>
          <w:divBdr>
            <w:top w:val="none" w:sz="0" w:space="0" w:color="auto"/>
            <w:left w:val="none" w:sz="0" w:space="0" w:color="auto"/>
            <w:bottom w:val="none" w:sz="0" w:space="0" w:color="auto"/>
            <w:right w:val="none" w:sz="0" w:space="0" w:color="auto"/>
          </w:divBdr>
        </w:div>
        <w:div w:id="892079555">
          <w:marLeft w:val="640"/>
          <w:marRight w:val="0"/>
          <w:marTop w:val="0"/>
          <w:marBottom w:val="0"/>
          <w:divBdr>
            <w:top w:val="none" w:sz="0" w:space="0" w:color="auto"/>
            <w:left w:val="none" w:sz="0" w:space="0" w:color="auto"/>
            <w:bottom w:val="none" w:sz="0" w:space="0" w:color="auto"/>
            <w:right w:val="none" w:sz="0" w:space="0" w:color="auto"/>
          </w:divBdr>
        </w:div>
        <w:div w:id="904265801">
          <w:marLeft w:val="640"/>
          <w:marRight w:val="0"/>
          <w:marTop w:val="0"/>
          <w:marBottom w:val="0"/>
          <w:divBdr>
            <w:top w:val="none" w:sz="0" w:space="0" w:color="auto"/>
            <w:left w:val="none" w:sz="0" w:space="0" w:color="auto"/>
            <w:bottom w:val="none" w:sz="0" w:space="0" w:color="auto"/>
            <w:right w:val="none" w:sz="0" w:space="0" w:color="auto"/>
          </w:divBdr>
        </w:div>
        <w:div w:id="906959099">
          <w:marLeft w:val="640"/>
          <w:marRight w:val="0"/>
          <w:marTop w:val="0"/>
          <w:marBottom w:val="0"/>
          <w:divBdr>
            <w:top w:val="none" w:sz="0" w:space="0" w:color="auto"/>
            <w:left w:val="none" w:sz="0" w:space="0" w:color="auto"/>
            <w:bottom w:val="none" w:sz="0" w:space="0" w:color="auto"/>
            <w:right w:val="none" w:sz="0" w:space="0" w:color="auto"/>
          </w:divBdr>
        </w:div>
        <w:div w:id="924386635">
          <w:marLeft w:val="640"/>
          <w:marRight w:val="0"/>
          <w:marTop w:val="0"/>
          <w:marBottom w:val="0"/>
          <w:divBdr>
            <w:top w:val="none" w:sz="0" w:space="0" w:color="auto"/>
            <w:left w:val="none" w:sz="0" w:space="0" w:color="auto"/>
            <w:bottom w:val="none" w:sz="0" w:space="0" w:color="auto"/>
            <w:right w:val="none" w:sz="0" w:space="0" w:color="auto"/>
          </w:divBdr>
        </w:div>
        <w:div w:id="929201058">
          <w:marLeft w:val="640"/>
          <w:marRight w:val="0"/>
          <w:marTop w:val="0"/>
          <w:marBottom w:val="0"/>
          <w:divBdr>
            <w:top w:val="none" w:sz="0" w:space="0" w:color="auto"/>
            <w:left w:val="none" w:sz="0" w:space="0" w:color="auto"/>
            <w:bottom w:val="none" w:sz="0" w:space="0" w:color="auto"/>
            <w:right w:val="none" w:sz="0" w:space="0" w:color="auto"/>
          </w:divBdr>
        </w:div>
        <w:div w:id="954210701">
          <w:marLeft w:val="640"/>
          <w:marRight w:val="0"/>
          <w:marTop w:val="0"/>
          <w:marBottom w:val="0"/>
          <w:divBdr>
            <w:top w:val="none" w:sz="0" w:space="0" w:color="auto"/>
            <w:left w:val="none" w:sz="0" w:space="0" w:color="auto"/>
            <w:bottom w:val="none" w:sz="0" w:space="0" w:color="auto"/>
            <w:right w:val="none" w:sz="0" w:space="0" w:color="auto"/>
          </w:divBdr>
        </w:div>
        <w:div w:id="955600248">
          <w:marLeft w:val="640"/>
          <w:marRight w:val="0"/>
          <w:marTop w:val="0"/>
          <w:marBottom w:val="0"/>
          <w:divBdr>
            <w:top w:val="none" w:sz="0" w:space="0" w:color="auto"/>
            <w:left w:val="none" w:sz="0" w:space="0" w:color="auto"/>
            <w:bottom w:val="none" w:sz="0" w:space="0" w:color="auto"/>
            <w:right w:val="none" w:sz="0" w:space="0" w:color="auto"/>
          </w:divBdr>
        </w:div>
        <w:div w:id="963460575">
          <w:marLeft w:val="640"/>
          <w:marRight w:val="0"/>
          <w:marTop w:val="0"/>
          <w:marBottom w:val="0"/>
          <w:divBdr>
            <w:top w:val="none" w:sz="0" w:space="0" w:color="auto"/>
            <w:left w:val="none" w:sz="0" w:space="0" w:color="auto"/>
            <w:bottom w:val="none" w:sz="0" w:space="0" w:color="auto"/>
            <w:right w:val="none" w:sz="0" w:space="0" w:color="auto"/>
          </w:divBdr>
        </w:div>
        <w:div w:id="973679523">
          <w:marLeft w:val="640"/>
          <w:marRight w:val="0"/>
          <w:marTop w:val="0"/>
          <w:marBottom w:val="0"/>
          <w:divBdr>
            <w:top w:val="none" w:sz="0" w:space="0" w:color="auto"/>
            <w:left w:val="none" w:sz="0" w:space="0" w:color="auto"/>
            <w:bottom w:val="none" w:sz="0" w:space="0" w:color="auto"/>
            <w:right w:val="none" w:sz="0" w:space="0" w:color="auto"/>
          </w:divBdr>
        </w:div>
        <w:div w:id="992296698">
          <w:marLeft w:val="640"/>
          <w:marRight w:val="0"/>
          <w:marTop w:val="0"/>
          <w:marBottom w:val="0"/>
          <w:divBdr>
            <w:top w:val="none" w:sz="0" w:space="0" w:color="auto"/>
            <w:left w:val="none" w:sz="0" w:space="0" w:color="auto"/>
            <w:bottom w:val="none" w:sz="0" w:space="0" w:color="auto"/>
            <w:right w:val="none" w:sz="0" w:space="0" w:color="auto"/>
          </w:divBdr>
        </w:div>
        <w:div w:id="995499070">
          <w:marLeft w:val="640"/>
          <w:marRight w:val="0"/>
          <w:marTop w:val="0"/>
          <w:marBottom w:val="0"/>
          <w:divBdr>
            <w:top w:val="none" w:sz="0" w:space="0" w:color="auto"/>
            <w:left w:val="none" w:sz="0" w:space="0" w:color="auto"/>
            <w:bottom w:val="none" w:sz="0" w:space="0" w:color="auto"/>
            <w:right w:val="none" w:sz="0" w:space="0" w:color="auto"/>
          </w:divBdr>
        </w:div>
        <w:div w:id="1005135705">
          <w:marLeft w:val="640"/>
          <w:marRight w:val="0"/>
          <w:marTop w:val="0"/>
          <w:marBottom w:val="0"/>
          <w:divBdr>
            <w:top w:val="none" w:sz="0" w:space="0" w:color="auto"/>
            <w:left w:val="none" w:sz="0" w:space="0" w:color="auto"/>
            <w:bottom w:val="none" w:sz="0" w:space="0" w:color="auto"/>
            <w:right w:val="none" w:sz="0" w:space="0" w:color="auto"/>
          </w:divBdr>
        </w:div>
        <w:div w:id="1060178489">
          <w:marLeft w:val="640"/>
          <w:marRight w:val="0"/>
          <w:marTop w:val="0"/>
          <w:marBottom w:val="0"/>
          <w:divBdr>
            <w:top w:val="none" w:sz="0" w:space="0" w:color="auto"/>
            <w:left w:val="none" w:sz="0" w:space="0" w:color="auto"/>
            <w:bottom w:val="none" w:sz="0" w:space="0" w:color="auto"/>
            <w:right w:val="none" w:sz="0" w:space="0" w:color="auto"/>
          </w:divBdr>
        </w:div>
        <w:div w:id="1062866978">
          <w:marLeft w:val="640"/>
          <w:marRight w:val="0"/>
          <w:marTop w:val="0"/>
          <w:marBottom w:val="0"/>
          <w:divBdr>
            <w:top w:val="none" w:sz="0" w:space="0" w:color="auto"/>
            <w:left w:val="none" w:sz="0" w:space="0" w:color="auto"/>
            <w:bottom w:val="none" w:sz="0" w:space="0" w:color="auto"/>
            <w:right w:val="none" w:sz="0" w:space="0" w:color="auto"/>
          </w:divBdr>
        </w:div>
        <w:div w:id="1066027740">
          <w:marLeft w:val="640"/>
          <w:marRight w:val="0"/>
          <w:marTop w:val="0"/>
          <w:marBottom w:val="0"/>
          <w:divBdr>
            <w:top w:val="none" w:sz="0" w:space="0" w:color="auto"/>
            <w:left w:val="none" w:sz="0" w:space="0" w:color="auto"/>
            <w:bottom w:val="none" w:sz="0" w:space="0" w:color="auto"/>
            <w:right w:val="none" w:sz="0" w:space="0" w:color="auto"/>
          </w:divBdr>
        </w:div>
        <w:div w:id="1066413269">
          <w:marLeft w:val="640"/>
          <w:marRight w:val="0"/>
          <w:marTop w:val="0"/>
          <w:marBottom w:val="0"/>
          <w:divBdr>
            <w:top w:val="none" w:sz="0" w:space="0" w:color="auto"/>
            <w:left w:val="none" w:sz="0" w:space="0" w:color="auto"/>
            <w:bottom w:val="none" w:sz="0" w:space="0" w:color="auto"/>
            <w:right w:val="none" w:sz="0" w:space="0" w:color="auto"/>
          </w:divBdr>
        </w:div>
        <w:div w:id="1077895691">
          <w:marLeft w:val="640"/>
          <w:marRight w:val="0"/>
          <w:marTop w:val="0"/>
          <w:marBottom w:val="0"/>
          <w:divBdr>
            <w:top w:val="none" w:sz="0" w:space="0" w:color="auto"/>
            <w:left w:val="none" w:sz="0" w:space="0" w:color="auto"/>
            <w:bottom w:val="none" w:sz="0" w:space="0" w:color="auto"/>
            <w:right w:val="none" w:sz="0" w:space="0" w:color="auto"/>
          </w:divBdr>
        </w:div>
        <w:div w:id="1085882063">
          <w:marLeft w:val="640"/>
          <w:marRight w:val="0"/>
          <w:marTop w:val="0"/>
          <w:marBottom w:val="0"/>
          <w:divBdr>
            <w:top w:val="none" w:sz="0" w:space="0" w:color="auto"/>
            <w:left w:val="none" w:sz="0" w:space="0" w:color="auto"/>
            <w:bottom w:val="none" w:sz="0" w:space="0" w:color="auto"/>
            <w:right w:val="none" w:sz="0" w:space="0" w:color="auto"/>
          </w:divBdr>
        </w:div>
        <w:div w:id="1087733329">
          <w:marLeft w:val="640"/>
          <w:marRight w:val="0"/>
          <w:marTop w:val="0"/>
          <w:marBottom w:val="0"/>
          <w:divBdr>
            <w:top w:val="none" w:sz="0" w:space="0" w:color="auto"/>
            <w:left w:val="none" w:sz="0" w:space="0" w:color="auto"/>
            <w:bottom w:val="none" w:sz="0" w:space="0" w:color="auto"/>
            <w:right w:val="none" w:sz="0" w:space="0" w:color="auto"/>
          </w:divBdr>
        </w:div>
        <w:div w:id="1129543351">
          <w:marLeft w:val="640"/>
          <w:marRight w:val="0"/>
          <w:marTop w:val="0"/>
          <w:marBottom w:val="0"/>
          <w:divBdr>
            <w:top w:val="none" w:sz="0" w:space="0" w:color="auto"/>
            <w:left w:val="none" w:sz="0" w:space="0" w:color="auto"/>
            <w:bottom w:val="none" w:sz="0" w:space="0" w:color="auto"/>
            <w:right w:val="none" w:sz="0" w:space="0" w:color="auto"/>
          </w:divBdr>
        </w:div>
        <w:div w:id="1141964857">
          <w:marLeft w:val="640"/>
          <w:marRight w:val="0"/>
          <w:marTop w:val="0"/>
          <w:marBottom w:val="0"/>
          <w:divBdr>
            <w:top w:val="none" w:sz="0" w:space="0" w:color="auto"/>
            <w:left w:val="none" w:sz="0" w:space="0" w:color="auto"/>
            <w:bottom w:val="none" w:sz="0" w:space="0" w:color="auto"/>
            <w:right w:val="none" w:sz="0" w:space="0" w:color="auto"/>
          </w:divBdr>
        </w:div>
        <w:div w:id="1144393737">
          <w:marLeft w:val="640"/>
          <w:marRight w:val="0"/>
          <w:marTop w:val="0"/>
          <w:marBottom w:val="0"/>
          <w:divBdr>
            <w:top w:val="none" w:sz="0" w:space="0" w:color="auto"/>
            <w:left w:val="none" w:sz="0" w:space="0" w:color="auto"/>
            <w:bottom w:val="none" w:sz="0" w:space="0" w:color="auto"/>
            <w:right w:val="none" w:sz="0" w:space="0" w:color="auto"/>
          </w:divBdr>
        </w:div>
        <w:div w:id="1145509465">
          <w:marLeft w:val="640"/>
          <w:marRight w:val="0"/>
          <w:marTop w:val="0"/>
          <w:marBottom w:val="0"/>
          <w:divBdr>
            <w:top w:val="none" w:sz="0" w:space="0" w:color="auto"/>
            <w:left w:val="none" w:sz="0" w:space="0" w:color="auto"/>
            <w:bottom w:val="none" w:sz="0" w:space="0" w:color="auto"/>
            <w:right w:val="none" w:sz="0" w:space="0" w:color="auto"/>
          </w:divBdr>
        </w:div>
        <w:div w:id="1147237655">
          <w:marLeft w:val="640"/>
          <w:marRight w:val="0"/>
          <w:marTop w:val="0"/>
          <w:marBottom w:val="0"/>
          <w:divBdr>
            <w:top w:val="none" w:sz="0" w:space="0" w:color="auto"/>
            <w:left w:val="none" w:sz="0" w:space="0" w:color="auto"/>
            <w:bottom w:val="none" w:sz="0" w:space="0" w:color="auto"/>
            <w:right w:val="none" w:sz="0" w:space="0" w:color="auto"/>
          </w:divBdr>
        </w:div>
        <w:div w:id="1165827009">
          <w:marLeft w:val="640"/>
          <w:marRight w:val="0"/>
          <w:marTop w:val="0"/>
          <w:marBottom w:val="0"/>
          <w:divBdr>
            <w:top w:val="none" w:sz="0" w:space="0" w:color="auto"/>
            <w:left w:val="none" w:sz="0" w:space="0" w:color="auto"/>
            <w:bottom w:val="none" w:sz="0" w:space="0" w:color="auto"/>
            <w:right w:val="none" w:sz="0" w:space="0" w:color="auto"/>
          </w:divBdr>
        </w:div>
        <w:div w:id="1176533547">
          <w:marLeft w:val="640"/>
          <w:marRight w:val="0"/>
          <w:marTop w:val="0"/>
          <w:marBottom w:val="0"/>
          <w:divBdr>
            <w:top w:val="none" w:sz="0" w:space="0" w:color="auto"/>
            <w:left w:val="none" w:sz="0" w:space="0" w:color="auto"/>
            <w:bottom w:val="none" w:sz="0" w:space="0" w:color="auto"/>
            <w:right w:val="none" w:sz="0" w:space="0" w:color="auto"/>
          </w:divBdr>
        </w:div>
        <w:div w:id="1193955084">
          <w:marLeft w:val="640"/>
          <w:marRight w:val="0"/>
          <w:marTop w:val="0"/>
          <w:marBottom w:val="0"/>
          <w:divBdr>
            <w:top w:val="none" w:sz="0" w:space="0" w:color="auto"/>
            <w:left w:val="none" w:sz="0" w:space="0" w:color="auto"/>
            <w:bottom w:val="none" w:sz="0" w:space="0" w:color="auto"/>
            <w:right w:val="none" w:sz="0" w:space="0" w:color="auto"/>
          </w:divBdr>
        </w:div>
        <w:div w:id="1213153434">
          <w:marLeft w:val="640"/>
          <w:marRight w:val="0"/>
          <w:marTop w:val="0"/>
          <w:marBottom w:val="0"/>
          <w:divBdr>
            <w:top w:val="none" w:sz="0" w:space="0" w:color="auto"/>
            <w:left w:val="none" w:sz="0" w:space="0" w:color="auto"/>
            <w:bottom w:val="none" w:sz="0" w:space="0" w:color="auto"/>
            <w:right w:val="none" w:sz="0" w:space="0" w:color="auto"/>
          </w:divBdr>
        </w:div>
        <w:div w:id="1224755691">
          <w:marLeft w:val="640"/>
          <w:marRight w:val="0"/>
          <w:marTop w:val="0"/>
          <w:marBottom w:val="0"/>
          <w:divBdr>
            <w:top w:val="none" w:sz="0" w:space="0" w:color="auto"/>
            <w:left w:val="none" w:sz="0" w:space="0" w:color="auto"/>
            <w:bottom w:val="none" w:sz="0" w:space="0" w:color="auto"/>
            <w:right w:val="none" w:sz="0" w:space="0" w:color="auto"/>
          </w:divBdr>
        </w:div>
        <w:div w:id="1232082449">
          <w:marLeft w:val="640"/>
          <w:marRight w:val="0"/>
          <w:marTop w:val="0"/>
          <w:marBottom w:val="0"/>
          <w:divBdr>
            <w:top w:val="none" w:sz="0" w:space="0" w:color="auto"/>
            <w:left w:val="none" w:sz="0" w:space="0" w:color="auto"/>
            <w:bottom w:val="none" w:sz="0" w:space="0" w:color="auto"/>
            <w:right w:val="none" w:sz="0" w:space="0" w:color="auto"/>
          </w:divBdr>
        </w:div>
        <w:div w:id="1247499604">
          <w:marLeft w:val="640"/>
          <w:marRight w:val="0"/>
          <w:marTop w:val="0"/>
          <w:marBottom w:val="0"/>
          <w:divBdr>
            <w:top w:val="none" w:sz="0" w:space="0" w:color="auto"/>
            <w:left w:val="none" w:sz="0" w:space="0" w:color="auto"/>
            <w:bottom w:val="none" w:sz="0" w:space="0" w:color="auto"/>
            <w:right w:val="none" w:sz="0" w:space="0" w:color="auto"/>
          </w:divBdr>
        </w:div>
        <w:div w:id="1249773665">
          <w:marLeft w:val="640"/>
          <w:marRight w:val="0"/>
          <w:marTop w:val="0"/>
          <w:marBottom w:val="0"/>
          <w:divBdr>
            <w:top w:val="none" w:sz="0" w:space="0" w:color="auto"/>
            <w:left w:val="none" w:sz="0" w:space="0" w:color="auto"/>
            <w:bottom w:val="none" w:sz="0" w:space="0" w:color="auto"/>
            <w:right w:val="none" w:sz="0" w:space="0" w:color="auto"/>
          </w:divBdr>
        </w:div>
        <w:div w:id="1253394496">
          <w:marLeft w:val="640"/>
          <w:marRight w:val="0"/>
          <w:marTop w:val="0"/>
          <w:marBottom w:val="0"/>
          <w:divBdr>
            <w:top w:val="none" w:sz="0" w:space="0" w:color="auto"/>
            <w:left w:val="none" w:sz="0" w:space="0" w:color="auto"/>
            <w:bottom w:val="none" w:sz="0" w:space="0" w:color="auto"/>
            <w:right w:val="none" w:sz="0" w:space="0" w:color="auto"/>
          </w:divBdr>
        </w:div>
        <w:div w:id="1263225122">
          <w:marLeft w:val="640"/>
          <w:marRight w:val="0"/>
          <w:marTop w:val="0"/>
          <w:marBottom w:val="0"/>
          <w:divBdr>
            <w:top w:val="none" w:sz="0" w:space="0" w:color="auto"/>
            <w:left w:val="none" w:sz="0" w:space="0" w:color="auto"/>
            <w:bottom w:val="none" w:sz="0" w:space="0" w:color="auto"/>
            <w:right w:val="none" w:sz="0" w:space="0" w:color="auto"/>
          </w:divBdr>
        </w:div>
        <w:div w:id="1283223896">
          <w:marLeft w:val="640"/>
          <w:marRight w:val="0"/>
          <w:marTop w:val="0"/>
          <w:marBottom w:val="0"/>
          <w:divBdr>
            <w:top w:val="none" w:sz="0" w:space="0" w:color="auto"/>
            <w:left w:val="none" w:sz="0" w:space="0" w:color="auto"/>
            <w:bottom w:val="none" w:sz="0" w:space="0" w:color="auto"/>
            <w:right w:val="none" w:sz="0" w:space="0" w:color="auto"/>
          </w:divBdr>
        </w:div>
        <w:div w:id="1298991150">
          <w:marLeft w:val="640"/>
          <w:marRight w:val="0"/>
          <w:marTop w:val="0"/>
          <w:marBottom w:val="0"/>
          <w:divBdr>
            <w:top w:val="none" w:sz="0" w:space="0" w:color="auto"/>
            <w:left w:val="none" w:sz="0" w:space="0" w:color="auto"/>
            <w:bottom w:val="none" w:sz="0" w:space="0" w:color="auto"/>
            <w:right w:val="none" w:sz="0" w:space="0" w:color="auto"/>
          </w:divBdr>
        </w:div>
        <w:div w:id="1306085297">
          <w:marLeft w:val="640"/>
          <w:marRight w:val="0"/>
          <w:marTop w:val="0"/>
          <w:marBottom w:val="0"/>
          <w:divBdr>
            <w:top w:val="none" w:sz="0" w:space="0" w:color="auto"/>
            <w:left w:val="none" w:sz="0" w:space="0" w:color="auto"/>
            <w:bottom w:val="none" w:sz="0" w:space="0" w:color="auto"/>
            <w:right w:val="none" w:sz="0" w:space="0" w:color="auto"/>
          </w:divBdr>
        </w:div>
        <w:div w:id="1307709470">
          <w:marLeft w:val="640"/>
          <w:marRight w:val="0"/>
          <w:marTop w:val="0"/>
          <w:marBottom w:val="0"/>
          <w:divBdr>
            <w:top w:val="none" w:sz="0" w:space="0" w:color="auto"/>
            <w:left w:val="none" w:sz="0" w:space="0" w:color="auto"/>
            <w:bottom w:val="none" w:sz="0" w:space="0" w:color="auto"/>
            <w:right w:val="none" w:sz="0" w:space="0" w:color="auto"/>
          </w:divBdr>
        </w:div>
        <w:div w:id="1324046378">
          <w:marLeft w:val="640"/>
          <w:marRight w:val="0"/>
          <w:marTop w:val="0"/>
          <w:marBottom w:val="0"/>
          <w:divBdr>
            <w:top w:val="none" w:sz="0" w:space="0" w:color="auto"/>
            <w:left w:val="none" w:sz="0" w:space="0" w:color="auto"/>
            <w:bottom w:val="none" w:sz="0" w:space="0" w:color="auto"/>
            <w:right w:val="none" w:sz="0" w:space="0" w:color="auto"/>
          </w:divBdr>
        </w:div>
        <w:div w:id="1326545168">
          <w:marLeft w:val="640"/>
          <w:marRight w:val="0"/>
          <w:marTop w:val="0"/>
          <w:marBottom w:val="0"/>
          <w:divBdr>
            <w:top w:val="none" w:sz="0" w:space="0" w:color="auto"/>
            <w:left w:val="none" w:sz="0" w:space="0" w:color="auto"/>
            <w:bottom w:val="none" w:sz="0" w:space="0" w:color="auto"/>
            <w:right w:val="none" w:sz="0" w:space="0" w:color="auto"/>
          </w:divBdr>
        </w:div>
        <w:div w:id="1331593024">
          <w:marLeft w:val="640"/>
          <w:marRight w:val="0"/>
          <w:marTop w:val="0"/>
          <w:marBottom w:val="0"/>
          <w:divBdr>
            <w:top w:val="none" w:sz="0" w:space="0" w:color="auto"/>
            <w:left w:val="none" w:sz="0" w:space="0" w:color="auto"/>
            <w:bottom w:val="none" w:sz="0" w:space="0" w:color="auto"/>
            <w:right w:val="none" w:sz="0" w:space="0" w:color="auto"/>
          </w:divBdr>
        </w:div>
        <w:div w:id="1345090988">
          <w:marLeft w:val="640"/>
          <w:marRight w:val="0"/>
          <w:marTop w:val="0"/>
          <w:marBottom w:val="0"/>
          <w:divBdr>
            <w:top w:val="none" w:sz="0" w:space="0" w:color="auto"/>
            <w:left w:val="none" w:sz="0" w:space="0" w:color="auto"/>
            <w:bottom w:val="none" w:sz="0" w:space="0" w:color="auto"/>
            <w:right w:val="none" w:sz="0" w:space="0" w:color="auto"/>
          </w:divBdr>
        </w:div>
        <w:div w:id="1363019992">
          <w:marLeft w:val="640"/>
          <w:marRight w:val="0"/>
          <w:marTop w:val="0"/>
          <w:marBottom w:val="0"/>
          <w:divBdr>
            <w:top w:val="none" w:sz="0" w:space="0" w:color="auto"/>
            <w:left w:val="none" w:sz="0" w:space="0" w:color="auto"/>
            <w:bottom w:val="none" w:sz="0" w:space="0" w:color="auto"/>
            <w:right w:val="none" w:sz="0" w:space="0" w:color="auto"/>
          </w:divBdr>
        </w:div>
        <w:div w:id="1370184913">
          <w:marLeft w:val="640"/>
          <w:marRight w:val="0"/>
          <w:marTop w:val="0"/>
          <w:marBottom w:val="0"/>
          <w:divBdr>
            <w:top w:val="none" w:sz="0" w:space="0" w:color="auto"/>
            <w:left w:val="none" w:sz="0" w:space="0" w:color="auto"/>
            <w:bottom w:val="none" w:sz="0" w:space="0" w:color="auto"/>
            <w:right w:val="none" w:sz="0" w:space="0" w:color="auto"/>
          </w:divBdr>
        </w:div>
        <w:div w:id="1389643249">
          <w:marLeft w:val="640"/>
          <w:marRight w:val="0"/>
          <w:marTop w:val="0"/>
          <w:marBottom w:val="0"/>
          <w:divBdr>
            <w:top w:val="none" w:sz="0" w:space="0" w:color="auto"/>
            <w:left w:val="none" w:sz="0" w:space="0" w:color="auto"/>
            <w:bottom w:val="none" w:sz="0" w:space="0" w:color="auto"/>
            <w:right w:val="none" w:sz="0" w:space="0" w:color="auto"/>
          </w:divBdr>
        </w:div>
        <w:div w:id="1395816791">
          <w:marLeft w:val="640"/>
          <w:marRight w:val="0"/>
          <w:marTop w:val="0"/>
          <w:marBottom w:val="0"/>
          <w:divBdr>
            <w:top w:val="none" w:sz="0" w:space="0" w:color="auto"/>
            <w:left w:val="none" w:sz="0" w:space="0" w:color="auto"/>
            <w:bottom w:val="none" w:sz="0" w:space="0" w:color="auto"/>
            <w:right w:val="none" w:sz="0" w:space="0" w:color="auto"/>
          </w:divBdr>
        </w:div>
        <w:div w:id="1401174636">
          <w:marLeft w:val="640"/>
          <w:marRight w:val="0"/>
          <w:marTop w:val="0"/>
          <w:marBottom w:val="0"/>
          <w:divBdr>
            <w:top w:val="none" w:sz="0" w:space="0" w:color="auto"/>
            <w:left w:val="none" w:sz="0" w:space="0" w:color="auto"/>
            <w:bottom w:val="none" w:sz="0" w:space="0" w:color="auto"/>
            <w:right w:val="none" w:sz="0" w:space="0" w:color="auto"/>
          </w:divBdr>
        </w:div>
        <w:div w:id="1402483454">
          <w:marLeft w:val="640"/>
          <w:marRight w:val="0"/>
          <w:marTop w:val="0"/>
          <w:marBottom w:val="0"/>
          <w:divBdr>
            <w:top w:val="none" w:sz="0" w:space="0" w:color="auto"/>
            <w:left w:val="none" w:sz="0" w:space="0" w:color="auto"/>
            <w:bottom w:val="none" w:sz="0" w:space="0" w:color="auto"/>
            <w:right w:val="none" w:sz="0" w:space="0" w:color="auto"/>
          </w:divBdr>
        </w:div>
        <w:div w:id="1406339166">
          <w:marLeft w:val="640"/>
          <w:marRight w:val="0"/>
          <w:marTop w:val="0"/>
          <w:marBottom w:val="0"/>
          <w:divBdr>
            <w:top w:val="none" w:sz="0" w:space="0" w:color="auto"/>
            <w:left w:val="none" w:sz="0" w:space="0" w:color="auto"/>
            <w:bottom w:val="none" w:sz="0" w:space="0" w:color="auto"/>
            <w:right w:val="none" w:sz="0" w:space="0" w:color="auto"/>
          </w:divBdr>
        </w:div>
        <w:div w:id="1418090198">
          <w:marLeft w:val="640"/>
          <w:marRight w:val="0"/>
          <w:marTop w:val="0"/>
          <w:marBottom w:val="0"/>
          <w:divBdr>
            <w:top w:val="none" w:sz="0" w:space="0" w:color="auto"/>
            <w:left w:val="none" w:sz="0" w:space="0" w:color="auto"/>
            <w:bottom w:val="none" w:sz="0" w:space="0" w:color="auto"/>
            <w:right w:val="none" w:sz="0" w:space="0" w:color="auto"/>
          </w:divBdr>
        </w:div>
        <w:div w:id="1450391705">
          <w:marLeft w:val="640"/>
          <w:marRight w:val="0"/>
          <w:marTop w:val="0"/>
          <w:marBottom w:val="0"/>
          <w:divBdr>
            <w:top w:val="none" w:sz="0" w:space="0" w:color="auto"/>
            <w:left w:val="none" w:sz="0" w:space="0" w:color="auto"/>
            <w:bottom w:val="none" w:sz="0" w:space="0" w:color="auto"/>
            <w:right w:val="none" w:sz="0" w:space="0" w:color="auto"/>
          </w:divBdr>
        </w:div>
        <w:div w:id="1453329483">
          <w:marLeft w:val="640"/>
          <w:marRight w:val="0"/>
          <w:marTop w:val="0"/>
          <w:marBottom w:val="0"/>
          <w:divBdr>
            <w:top w:val="none" w:sz="0" w:space="0" w:color="auto"/>
            <w:left w:val="none" w:sz="0" w:space="0" w:color="auto"/>
            <w:bottom w:val="none" w:sz="0" w:space="0" w:color="auto"/>
            <w:right w:val="none" w:sz="0" w:space="0" w:color="auto"/>
          </w:divBdr>
        </w:div>
        <w:div w:id="1462839353">
          <w:marLeft w:val="640"/>
          <w:marRight w:val="0"/>
          <w:marTop w:val="0"/>
          <w:marBottom w:val="0"/>
          <w:divBdr>
            <w:top w:val="none" w:sz="0" w:space="0" w:color="auto"/>
            <w:left w:val="none" w:sz="0" w:space="0" w:color="auto"/>
            <w:bottom w:val="none" w:sz="0" w:space="0" w:color="auto"/>
            <w:right w:val="none" w:sz="0" w:space="0" w:color="auto"/>
          </w:divBdr>
        </w:div>
        <w:div w:id="1464229583">
          <w:marLeft w:val="640"/>
          <w:marRight w:val="0"/>
          <w:marTop w:val="0"/>
          <w:marBottom w:val="0"/>
          <w:divBdr>
            <w:top w:val="none" w:sz="0" w:space="0" w:color="auto"/>
            <w:left w:val="none" w:sz="0" w:space="0" w:color="auto"/>
            <w:bottom w:val="none" w:sz="0" w:space="0" w:color="auto"/>
            <w:right w:val="none" w:sz="0" w:space="0" w:color="auto"/>
          </w:divBdr>
        </w:div>
        <w:div w:id="1478838752">
          <w:marLeft w:val="640"/>
          <w:marRight w:val="0"/>
          <w:marTop w:val="0"/>
          <w:marBottom w:val="0"/>
          <w:divBdr>
            <w:top w:val="none" w:sz="0" w:space="0" w:color="auto"/>
            <w:left w:val="none" w:sz="0" w:space="0" w:color="auto"/>
            <w:bottom w:val="none" w:sz="0" w:space="0" w:color="auto"/>
            <w:right w:val="none" w:sz="0" w:space="0" w:color="auto"/>
          </w:divBdr>
        </w:div>
        <w:div w:id="1485855457">
          <w:marLeft w:val="640"/>
          <w:marRight w:val="0"/>
          <w:marTop w:val="0"/>
          <w:marBottom w:val="0"/>
          <w:divBdr>
            <w:top w:val="none" w:sz="0" w:space="0" w:color="auto"/>
            <w:left w:val="none" w:sz="0" w:space="0" w:color="auto"/>
            <w:bottom w:val="none" w:sz="0" w:space="0" w:color="auto"/>
            <w:right w:val="none" w:sz="0" w:space="0" w:color="auto"/>
          </w:divBdr>
        </w:div>
        <w:div w:id="1487866674">
          <w:marLeft w:val="640"/>
          <w:marRight w:val="0"/>
          <w:marTop w:val="0"/>
          <w:marBottom w:val="0"/>
          <w:divBdr>
            <w:top w:val="none" w:sz="0" w:space="0" w:color="auto"/>
            <w:left w:val="none" w:sz="0" w:space="0" w:color="auto"/>
            <w:bottom w:val="none" w:sz="0" w:space="0" w:color="auto"/>
            <w:right w:val="none" w:sz="0" w:space="0" w:color="auto"/>
          </w:divBdr>
        </w:div>
        <w:div w:id="1489706775">
          <w:marLeft w:val="640"/>
          <w:marRight w:val="0"/>
          <w:marTop w:val="0"/>
          <w:marBottom w:val="0"/>
          <w:divBdr>
            <w:top w:val="none" w:sz="0" w:space="0" w:color="auto"/>
            <w:left w:val="none" w:sz="0" w:space="0" w:color="auto"/>
            <w:bottom w:val="none" w:sz="0" w:space="0" w:color="auto"/>
            <w:right w:val="none" w:sz="0" w:space="0" w:color="auto"/>
          </w:divBdr>
        </w:div>
        <w:div w:id="1516461819">
          <w:marLeft w:val="640"/>
          <w:marRight w:val="0"/>
          <w:marTop w:val="0"/>
          <w:marBottom w:val="0"/>
          <w:divBdr>
            <w:top w:val="none" w:sz="0" w:space="0" w:color="auto"/>
            <w:left w:val="none" w:sz="0" w:space="0" w:color="auto"/>
            <w:bottom w:val="none" w:sz="0" w:space="0" w:color="auto"/>
            <w:right w:val="none" w:sz="0" w:space="0" w:color="auto"/>
          </w:divBdr>
        </w:div>
        <w:div w:id="1548644387">
          <w:marLeft w:val="640"/>
          <w:marRight w:val="0"/>
          <w:marTop w:val="0"/>
          <w:marBottom w:val="0"/>
          <w:divBdr>
            <w:top w:val="none" w:sz="0" w:space="0" w:color="auto"/>
            <w:left w:val="none" w:sz="0" w:space="0" w:color="auto"/>
            <w:bottom w:val="none" w:sz="0" w:space="0" w:color="auto"/>
            <w:right w:val="none" w:sz="0" w:space="0" w:color="auto"/>
          </w:divBdr>
        </w:div>
        <w:div w:id="1571113824">
          <w:marLeft w:val="640"/>
          <w:marRight w:val="0"/>
          <w:marTop w:val="0"/>
          <w:marBottom w:val="0"/>
          <w:divBdr>
            <w:top w:val="none" w:sz="0" w:space="0" w:color="auto"/>
            <w:left w:val="none" w:sz="0" w:space="0" w:color="auto"/>
            <w:bottom w:val="none" w:sz="0" w:space="0" w:color="auto"/>
            <w:right w:val="none" w:sz="0" w:space="0" w:color="auto"/>
          </w:divBdr>
        </w:div>
        <w:div w:id="1579946399">
          <w:marLeft w:val="640"/>
          <w:marRight w:val="0"/>
          <w:marTop w:val="0"/>
          <w:marBottom w:val="0"/>
          <w:divBdr>
            <w:top w:val="none" w:sz="0" w:space="0" w:color="auto"/>
            <w:left w:val="none" w:sz="0" w:space="0" w:color="auto"/>
            <w:bottom w:val="none" w:sz="0" w:space="0" w:color="auto"/>
            <w:right w:val="none" w:sz="0" w:space="0" w:color="auto"/>
          </w:divBdr>
        </w:div>
        <w:div w:id="1586305179">
          <w:marLeft w:val="640"/>
          <w:marRight w:val="0"/>
          <w:marTop w:val="0"/>
          <w:marBottom w:val="0"/>
          <w:divBdr>
            <w:top w:val="none" w:sz="0" w:space="0" w:color="auto"/>
            <w:left w:val="none" w:sz="0" w:space="0" w:color="auto"/>
            <w:bottom w:val="none" w:sz="0" w:space="0" w:color="auto"/>
            <w:right w:val="none" w:sz="0" w:space="0" w:color="auto"/>
          </w:divBdr>
        </w:div>
        <w:div w:id="1589801880">
          <w:marLeft w:val="640"/>
          <w:marRight w:val="0"/>
          <w:marTop w:val="0"/>
          <w:marBottom w:val="0"/>
          <w:divBdr>
            <w:top w:val="none" w:sz="0" w:space="0" w:color="auto"/>
            <w:left w:val="none" w:sz="0" w:space="0" w:color="auto"/>
            <w:bottom w:val="none" w:sz="0" w:space="0" w:color="auto"/>
            <w:right w:val="none" w:sz="0" w:space="0" w:color="auto"/>
          </w:divBdr>
        </w:div>
        <w:div w:id="1608851470">
          <w:marLeft w:val="640"/>
          <w:marRight w:val="0"/>
          <w:marTop w:val="0"/>
          <w:marBottom w:val="0"/>
          <w:divBdr>
            <w:top w:val="none" w:sz="0" w:space="0" w:color="auto"/>
            <w:left w:val="none" w:sz="0" w:space="0" w:color="auto"/>
            <w:bottom w:val="none" w:sz="0" w:space="0" w:color="auto"/>
            <w:right w:val="none" w:sz="0" w:space="0" w:color="auto"/>
          </w:divBdr>
        </w:div>
        <w:div w:id="1625888624">
          <w:marLeft w:val="640"/>
          <w:marRight w:val="0"/>
          <w:marTop w:val="0"/>
          <w:marBottom w:val="0"/>
          <w:divBdr>
            <w:top w:val="none" w:sz="0" w:space="0" w:color="auto"/>
            <w:left w:val="none" w:sz="0" w:space="0" w:color="auto"/>
            <w:bottom w:val="none" w:sz="0" w:space="0" w:color="auto"/>
            <w:right w:val="none" w:sz="0" w:space="0" w:color="auto"/>
          </w:divBdr>
        </w:div>
        <w:div w:id="1653562493">
          <w:marLeft w:val="640"/>
          <w:marRight w:val="0"/>
          <w:marTop w:val="0"/>
          <w:marBottom w:val="0"/>
          <w:divBdr>
            <w:top w:val="none" w:sz="0" w:space="0" w:color="auto"/>
            <w:left w:val="none" w:sz="0" w:space="0" w:color="auto"/>
            <w:bottom w:val="none" w:sz="0" w:space="0" w:color="auto"/>
            <w:right w:val="none" w:sz="0" w:space="0" w:color="auto"/>
          </w:divBdr>
        </w:div>
        <w:div w:id="1662779679">
          <w:marLeft w:val="640"/>
          <w:marRight w:val="0"/>
          <w:marTop w:val="0"/>
          <w:marBottom w:val="0"/>
          <w:divBdr>
            <w:top w:val="none" w:sz="0" w:space="0" w:color="auto"/>
            <w:left w:val="none" w:sz="0" w:space="0" w:color="auto"/>
            <w:bottom w:val="none" w:sz="0" w:space="0" w:color="auto"/>
            <w:right w:val="none" w:sz="0" w:space="0" w:color="auto"/>
          </w:divBdr>
        </w:div>
        <w:div w:id="1665553074">
          <w:marLeft w:val="640"/>
          <w:marRight w:val="0"/>
          <w:marTop w:val="0"/>
          <w:marBottom w:val="0"/>
          <w:divBdr>
            <w:top w:val="none" w:sz="0" w:space="0" w:color="auto"/>
            <w:left w:val="none" w:sz="0" w:space="0" w:color="auto"/>
            <w:bottom w:val="none" w:sz="0" w:space="0" w:color="auto"/>
            <w:right w:val="none" w:sz="0" w:space="0" w:color="auto"/>
          </w:divBdr>
        </w:div>
        <w:div w:id="1670062829">
          <w:marLeft w:val="640"/>
          <w:marRight w:val="0"/>
          <w:marTop w:val="0"/>
          <w:marBottom w:val="0"/>
          <w:divBdr>
            <w:top w:val="none" w:sz="0" w:space="0" w:color="auto"/>
            <w:left w:val="none" w:sz="0" w:space="0" w:color="auto"/>
            <w:bottom w:val="none" w:sz="0" w:space="0" w:color="auto"/>
            <w:right w:val="none" w:sz="0" w:space="0" w:color="auto"/>
          </w:divBdr>
        </w:div>
        <w:div w:id="1695033795">
          <w:marLeft w:val="640"/>
          <w:marRight w:val="0"/>
          <w:marTop w:val="0"/>
          <w:marBottom w:val="0"/>
          <w:divBdr>
            <w:top w:val="none" w:sz="0" w:space="0" w:color="auto"/>
            <w:left w:val="none" w:sz="0" w:space="0" w:color="auto"/>
            <w:bottom w:val="none" w:sz="0" w:space="0" w:color="auto"/>
            <w:right w:val="none" w:sz="0" w:space="0" w:color="auto"/>
          </w:divBdr>
        </w:div>
        <w:div w:id="1714572146">
          <w:marLeft w:val="640"/>
          <w:marRight w:val="0"/>
          <w:marTop w:val="0"/>
          <w:marBottom w:val="0"/>
          <w:divBdr>
            <w:top w:val="none" w:sz="0" w:space="0" w:color="auto"/>
            <w:left w:val="none" w:sz="0" w:space="0" w:color="auto"/>
            <w:bottom w:val="none" w:sz="0" w:space="0" w:color="auto"/>
            <w:right w:val="none" w:sz="0" w:space="0" w:color="auto"/>
          </w:divBdr>
        </w:div>
        <w:div w:id="1733774191">
          <w:marLeft w:val="640"/>
          <w:marRight w:val="0"/>
          <w:marTop w:val="0"/>
          <w:marBottom w:val="0"/>
          <w:divBdr>
            <w:top w:val="none" w:sz="0" w:space="0" w:color="auto"/>
            <w:left w:val="none" w:sz="0" w:space="0" w:color="auto"/>
            <w:bottom w:val="none" w:sz="0" w:space="0" w:color="auto"/>
            <w:right w:val="none" w:sz="0" w:space="0" w:color="auto"/>
          </w:divBdr>
        </w:div>
        <w:div w:id="1740712445">
          <w:marLeft w:val="640"/>
          <w:marRight w:val="0"/>
          <w:marTop w:val="0"/>
          <w:marBottom w:val="0"/>
          <w:divBdr>
            <w:top w:val="none" w:sz="0" w:space="0" w:color="auto"/>
            <w:left w:val="none" w:sz="0" w:space="0" w:color="auto"/>
            <w:bottom w:val="none" w:sz="0" w:space="0" w:color="auto"/>
            <w:right w:val="none" w:sz="0" w:space="0" w:color="auto"/>
          </w:divBdr>
        </w:div>
        <w:div w:id="1744373024">
          <w:marLeft w:val="640"/>
          <w:marRight w:val="0"/>
          <w:marTop w:val="0"/>
          <w:marBottom w:val="0"/>
          <w:divBdr>
            <w:top w:val="none" w:sz="0" w:space="0" w:color="auto"/>
            <w:left w:val="none" w:sz="0" w:space="0" w:color="auto"/>
            <w:bottom w:val="none" w:sz="0" w:space="0" w:color="auto"/>
            <w:right w:val="none" w:sz="0" w:space="0" w:color="auto"/>
          </w:divBdr>
        </w:div>
        <w:div w:id="1756242160">
          <w:marLeft w:val="640"/>
          <w:marRight w:val="0"/>
          <w:marTop w:val="0"/>
          <w:marBottom w:val="0"/>
          <w:divBdr>
            <w:top w:val="none" w:sz="0" w:space="0" w:color="auto"/>
            <w:left w:val="none" w:sz="0" w:space="0" w:color="auto"/>
            <w:bottom w:val="none" w:sz="0" w:space="0" w:color="auto"/>
            <w:right w:val="none" w:sz="0" w:space="0" w:color="auto"/>
          </w:divBdr>
        </w:div>
        <w:div w:id="1764909356">
          <w:marLeft w:val="640"/>
          <w:marRight w:val="0"/>
          <w:marTop w:val="0"/>
          <w:marBottom w:val="0"/>
          <w:divBdr>
            <w:top w:val="none" w:sz="0" w:space="0" w:color="auto"/>
            <w:left w:val="none" w:sz="0" w:space="0" w:color="auto"/>
            <w:bottom w:val="none" w:sz="0" w:space="0" w:color="auto"/>
            <w:right w:val="none" w:sz="0" w:space="0" w:color="auto"/>
          </w:divBdr>
        </w:div>
        <w:div w:id="1781491263">
          <w:marLeft w:val="640"/>
          <w:marRight w:val="0"/>
          <w:marTop w:val="0"/>
          <w:marBottom w:val="0"/>
          <w:divBdr>
            <w:top w:val="none" w:sz="0" w:space="0" w:color="auto"/>
            <w:left w:val="none" w:sz="0" w:space="0" w:color="auto"/>
            <w:bottom w:val="none" w:sz="0" w:space="0" w:color="auto"/>
            <w:right w:val="none" w:sz="0" w:space="0" w:color="auto"/>
          </w:divBdr>
        </w:div>
        <w:div w:id="1783838205">
          <w:marLeft w:val="640"/>
          <w:marRight w:val="0"/>
          <w:marTop w:val="0"/>
          <w:marBottom w:val="0"/>
          <w:divBdr>
            <w:top w:val="none" w:sz="0" w:space="0" w:color="auto"/>
            <w:left w:val="none" w:sz="0" w:space="0" w:color="auto"/>
            <w:bottom w:val="none" w:sz="0" w:space="0" w:color="auto"/>
            <w:right w:val="none" w:sz="0" w:space="0" w:color="auto"/>
          </w:divBdr>
        </w:div>
        <w:div w:id="1786002174">
          <w:marLeft w:val="640"/>
          <w:marRight w:val="0"/>
          <w:marTop w:val="0"/>
          <w:marBottom w:val="0"/>
          <w:divBdr>
            <w:top w:val="none" w:sz="0" w:space="0" w:color="auto"/>
            <w:left w:val="none" w:sz="0" w:space="0" w:color="auto"/>
            <w:bottom w:val="none" w:sz="0" w:space="0" w:color="auto"/>
            <w:right w:val="none" w:sz="0" w:space="0" w:color="auto"/>
          </w:divBdr>
        </w:div>
        <w:div w:id="1800755239">
          <w:marLeft w:val="640"/>
          <w:marRight w:val="0"/>
          <w:marTop w:val="0"/>
          <w:marBottom w:val="0"/>
          <w:divBdr>
            <w:top w:val="none" w:sz="0" w:space="0" w:color="auto"/>
            <w:left w:val="none" w:sz="0" w:space="0" w:color="auto"/>
            <w:bottom w:val="none" w:sz="0" w:space="0" w:color="auto"/>
            <w:right w:val="none" w:sz="0" w:space="0" w:color="auto"/>
          </w:divBdr>
        </w:div>
        <w:div w:id="1810395343">
          <w:marLeft w:val="640"/>
          <w:marRight w:val="0"/>
          <w:marTop w:val="0"/>
          <w:marBottom w:val="0"/>
          <w:divBdr>
            <w:top w:val="none" w:sz="0" w:space="0" w:color="auto"/>
            <w:left w:val="none" w:sz="0" w:space="0" w:color="auto"/>
            <w:bottom w:val="none" w:sz="0" w:space="0" w:color="auto"/>
            <w:right w:val="none" w:sz="0" w:space="0" w:color="auto"/>
          </w:divBdr>
        </w:div>
        <w:div w:id="1815096002">
          <w:marLeft w:val="640"/>
          <w:marRight w:val="0"/>
          <w:marTop w:val="0"/>
          <w:marBottom w:val="0"/>
          <w:divBdr>
            <w:top w:val="none" w:sz="0" w:space="0" w:color="auto"/>
            <w:left w:val="none" w:sz="0" w:space="0" w:color="auto"/>
            <w:bottom w:val="none" w:sz="0" w:space="0" w:color="auto"/>
            <w:right w:val="none" w:sz="0" w:space="0" w:color="auto"/>
          </w:divBdr>
        </w:div>
        <w:div w:id="1815952326">
          <w:marLeft w:val="640"/>
          <w:marRight w:val="0"/>
          <w:marTop w:val="0"/>
          <w:marBottom w:val="0"/>
          <w:divBdr>
            <w:top w:val="none" w:sz="0" w:space="0" w:color="auto"/>
            <w:left w:val="none" w:sz="0" w:space="0" w:color="auto"/>
            <w:bottom w:val="none" w:sz="0" w:space="0" w:color="auto"/>
            <w:right w:val="none" w:sz="0" w:space="0" w:color="auto"/>
          </w:divBdr>
        </w:div>
        <w:div w:id="1822504315">
          <w:marLeft w:val="640"/>
          <w:marRight w:val="0"/>
          <w:marTop w:val="0"/>
          <w:marBottom w:val="0"/>
          <w:divBdr>
            <w:top w:val="none" w:sz="0" w:space="0" w:color="auto"/>
            <w:left w:val="none" w:sz="0" w:space="0" w:color="auto"/>
            <w:bottom w:val="none" w:sz="0" w:space="0" w:color="auto"/>
            <w:right w:val="none" w:sz="0" w:space="0" w:color="auto"/>
          </w:divBdr>
        </w:div>
        <w:div w:id="1826773410">
          <w:marLeft w:val="640"/>
          <w:marRight w:val="0"/>
          <w:marTop w:val="0"/>
          <w:marBottom w:val="0"/>
          <w:divBdr>
            <w:top w:val="none" w:sz="0" w:space="0" w:color="auto"/>
            <w:left w:val="none" w:sz="0" w:space="0" w:color="auto"/>
            <w:bottom w:val="none" w:sz="0" w:space="0" w:color="auto"/>
            <w:right w:val="none" w:sz="0" w:space="0" w:color="auto"/>
          </w:divBdr>
        </w:div>
        <w:div w:id="1827554887">
          <w:marLeft w:val="640"/>
          <w:marRight w:val="0"/>
          <w:marTop w:val="0"/>
          <w:marBottom w:val="0"/>
          <w:divBdr>
            <w:top w:val="none" w:sz="0" w:space="0" w:color="auto"/>
            <w:left w:val="none" w:sz="0" w:space="0" w:color="auto"/>
            <w:bottom w:val="none" w:sz="0" w:space="0" w:color="auto"/>
            <w:right w:val="none" w:sz="0" w:space="0" w:color="auto"/>
          </w:divBdr>
        </w:div>
        <w:div w:id="1827698917">
          <w:marLeft w:val="640"/>
          <w:marRight w:val="0"/>
          <w:marTop w:val="0"/>
          <w:marBottom w:val="0"/>
          <w:divBdr>
            <w:top w:val="none" w:sz="0" w:space="0" w:color="auto"/>
            <w:left w:val="none" w:sz="0" w:space="0" w:color="auto"/>
            <w:bottom w:val="none" w:sz="0" w:space="0" w:color="auto"/>
            <w:right w:val="none" w:sz="0" w:space="0" w:color="auto"/>
          </w:divBdr>
        </w:div>
        <w:div w:id="1836721111">
          <w:marLeft w:val="640"/>
          <w:marRight w:val="0"/>
          <w:marTop w:val="0"/>
          <w:marBottom w:val="0"/>
          <w:divBdr>
            <w:top w:val="none" w:sz="0" w:space="0" w:color="auto"/>
            <w:left w:val="none" w:sz="0" w:space="0" w:color="auto"/>
            <w:bottom w:val="none" w:sz="0" w:space="0" w:color="auto"/>
            <w:right w:val="none" w:sz="0" w:space="0" w:color="auto"/>
          </w:divBdr>
        </w:div>
        <w:div w:id="1837063453">
          <w:marLeft w:val="640"/>
          <w:marRight w:val="0"/>
          <w:marTop w:val="0"/>
          <w:marBottom w:val="0"/>
          <w:divBdr>
            <w:top w:val="none" w:sz="0" w:space="0" w:color="auto"/>
            <w:left w:val="none" w:sz="0" w:space="0" w:color="auto"/>
            <w:bottom w:val="none" w:sz="0" w:space="0" w:color="auto"/>
            <w:right w:val="none" w:sz="0" w:space="0" w:color="auto"/>
          </w:divBdr>
        </w:div>
        <w:div w:id="1837112391">
          <w:marLeft w:val="640"/>
          <w:marRight w:val="0"/>
          <w:marTop w:val="0"/>
          <w:marBottom w:val="0"/>
          <w:divBdr>
            <w:top w:val="none" w:sz="0" w:space="0" w:color="auto"/>
            <w:left w:val="none" w:sz="0" w:space="0" w:color="auto"/>
            <w:bottom w:val="none" w:sz="0" w:space="0" w:color="auto"/>
            <w:right w:val="none" w:sz="0" w:space="0" w:color="auto"/>
          </w:divBdr>
        </w:div>
        <w:div w:id="1842502635">
          <w:marLeft w:val="640"/>
          <w:marRight w:val="0"/>
          <w:marTop w:val="0"/>
          <w:marBottom w:val="0"/>
          <w:divBdr>
            <w:top w:val="none" w:sz="0" w:space="0" w:color="auto"/>
            <w:left w:val="none" w:sz="0" w:space="0" w:color="auto"/>
            <w:bottom w:val="none" w:sz="0" w:space="0" w:color="auto"/>
            <w:right w:val="none" w:sz="0" w:space="0" w:color="auto"/>
          </w:divBdr>
        </w:div>
        <w:div w:id="1843349676">
          <w:marLeft w:val="640"/>
          <w:marRight w:val="0"/>
          <w:marTop w:val="0"/>
          <w:marBottom w:val="0"/>
          <w:divBdr>
            <w:top w:val="none" w:sz="0" w:space="0" w:color="auto"/>
            <w:left w:val="none" w:sz="0" w:space="0" w:color="auto"/>
            <w:bottom w:val="none" w:sz="0" w:space="0" w:color="auto"/>
            <w:right w:val="none" w:sz="0" w:space="0" w:color="auto"/>
          </w:divBdr>
        </w:div>
        <w:div w:id="1844515837">
          <w:marLeft w:val="640"/>
          <w:marRight w:val="0"/>
          <w:marTop w:val="0"/>
          <w:marBottom w:val="0"/>
          <w:divBdr>
            <w:top w:val="none" w:sz="0" w:space="0" w:color="auto"/>
            <w:left w:val="none" w:sz="0" w:space="0" w:color="auto"/>
            <w:bottom w:val="none" w:sz="0" w:space="0" w:color="auto"/>
            <w:right w:val="none" w:sz="0" w:space="0" w:color="auto"/>
          </w:divBdr>
        </w:div>
        <w:div w:id="1856453194">
          <w:marLeft w:val="640"/>
          <w:marRight w:val="0"/>
          <w:marTop w:val="0"/>
          <w:marBottom w:val="0"/>
          <w:divBdr>
            <w:top w:val="none" w:sz="0" w:space="0" w:color="auto"/>
            <w:left w:val="none" w:sz="0" w:space="0" w:color="auto"/>
            <w:bottom w:val="none" w:sz="0" w:space="0" w:color="auto"/>
            <w:right w:val="none" w:sz="0" w:space="0" w:color="auto"/>
          </w:divBdr>
        </w:div>
        <w:div w:id="1859345350">
          <w:marLeft w:val="640"/>
          <w:marRight w:val="0"/>
          <w:marTop w:val="0"/>
          <w:marBottom w:val="0"/>
          <w:divBdr>
            <w:top w:val="none" w:sz="0" w:space="0" w:color="auto"/>
            <w:left w:val="none" w:sz="0" w:space="0" w:color="auto"/>
            <w:bottom w:val="none" w:sz="0" w:space="0" w:color="auto"/>
            <w:right w:val="none" w:sz="0" w:space="0" w:color="auto"/>
          </w:divBdr>
        </w:div>
        <w:div w:id="1880556374">
          <w:marLeft w:val="640"/>
          <w:marRight w:val="0"/>
          <w:marTop w:val="0"/>
          <w:marBottom w:val="0"/>
          <w:divBdr>
            <w:top w:val="none" w:sz="0" w:space="0" w:color="auto"/>
            <w:left w:val="none" w:sz="0" w:space="0" w:color="auto"/>
            <w:bottom w:val="none" w:sz="0" w:space="0" w:color="auto"/>
            <w:right w:val="none" w:sz="0" w:space="0" w:color="auto"/>
          </w:divBdr>
        </w:div>
        <w:div w:id="1889873498">
          <w:marLeft w:val="640"/>
          <w:marRight w:val="0"/>
          <w:marTop w:val="0"/>
          <w:marBottom w:val="0"/>
          <w:divBdr>
            <w:top w:val="none" w:sz="0" w:space="0" w:color="auto"/>
            <w:left w:val="none" w:sz="0" w:space="0" w:color="auto"/>
            <w:bottom w:val="none" w:sz="0" w:space="0" w:color="auto"/>
            <w:right w:val="none" w:sz="0" w:space="0" w:color="auto"/>
          </w:divBdr>
        </w:div>
        <w:div w:id="1918788468">
          <w:marLeft w:val="640"/>
          <w:marRight w:val="0"/>
          <w:marTop w:val="0"/>
          <w:marBottom w:val="0"/>
          <w:divBdr>
            <w:top w:val="none" w:sz="0" w:space="0" w:color="auto"/>
            <w:left w:val="none" w:sz="0" w:space="0" w:color="auto"/>
            <w:bottom w:val="none" w:sz="0" w:space="0" w:color="auto"/>
            <w:right w:val="none" w:sz="0" w:space="0" w:color="auto"/>
          </w:divBdr>
        </w:div>
        <w:div w:id="1945722424">
          <w:marLeft w:val="640"/>
          <w:marRight w:val="0"/>
          <w:marTop w:val="0"/>
          <w:marBottom w:val="0"/>
          <w:divBdr>
            <w:top w:val="none" w:sz="0" w:space="0" w:color="auto"/>
            <w:left w:val="none" w:sz="0" w:space="0" w:color="auto"/>
            <w:bottom w:val="none" w:sz="0" w:space="0" w:color="auto"/>
            <w:right w:val="none" w:sz="0" w:space="0" w:color="auto"/>
          </w:divBdr>
        </w:div>
        <w:div w:id="1946620071">
          <w:marLeft w:val="640"/>
          <w:marRight w:val="0"/>
          <w:marTop w:val="0"/>
          <w:marBottom w:val="0"/>
          <w:divBdr>
            <w:top w:val="none" w:sz="0" w:space="0" w:color="auto"/>
            <w:left w:val="none" w:sz="0" w:space="0" w:color="auto"/>
            <w:bottom w:val="none" w:sz="0" w:space="0" w:color="auto"/>
            <w:right w:val="none" w:sz="0" w:space="0" w:color="auto"/>
          </w:divBdr>
        </w:div>
        <w:div w:id="1953433478">
          <w:marLeft w:val="640"/>
          <w:marRight w:val="0"/>
          <w:marTop w:val="0"/>
          <w:marBottom w:val="0"/>
          <w:divBdr>
            <w:top w:val="none" w:sz="0" w:space="0" w:color="auto"/>
            <w:left w:val="none" w:sz="0" w:space="0" w:color="auto"/>
            <w:bottom w:val="none" w:sz="0" w:space="0" w:color="auto"/>
            <w:right w:val="none" w:sz="0" w:space="0" w:color="auto"/>
          </w:divBdr>
        </w:div>
        <w:div w:id="1966304861">
          <w:marLeft w:val="640"/>
          <w:marRight w:val="0"/>
          <w:marTop w:val="0"/>
          <w:marBottom w:val="0"/>
          <w:divBdr>
            <w:top w:val="none" w:sz="0" w:space="0" w:color="auto"/>
            <w:left w:val="none" w:sz="0" w:space="0" w:color="auto"/>
            <w:bottom w:val="none" w:sz="0" w:space="0" w:color="auto"/>
            <w:right w:val="none" w:sz="0" w:space="0" w:color="auto"/>
          </w:divBdr>
        </w:div>
        <w:div w:id="1969815627">
          <w:marLeft w:val="640"/>
          <w:marRight w:val="0"/>
          <w:marTop w:val="0"/>
          <w:marBottom w:val="0"/>
          <w:divBdr>
            <w:top w:val="none" w:sz="0" w:space="0" w:color="auto"/>
            <w:left w:val="none" w:sz="0" w:space="0" w:color="auto"/>
            <w:bottom w:val="none" w:sz="0" w:space="0" w:color="auto"/>
            <w:right w:val="none" w:sz="0" w:space="0" w:color="auto"/>
          </w:divBdr>
        </w:div>
        <w:div w:id="1989476820">
          <w:marLeft w:val="640"/>
          <w:marRight w:val="0"/>
          <w:marTop w:val="0"/>
          <w:marBottom w:val="0"/>
          <w:divBdr>
            <w:top w:val="none" w:sz="0" w:space="0" w:color="auto"/>
            <w:left w:val="none" w:sz="0" w:space="0" w:color="auto"/>
            <w:bottom w:val="none" w:sz="0" w:space="0" w:color="auto"/>
            <w:right w:val="none" w:sz="0" w:space="0" w:color="auto"/>
          </w:divBdr>
        </w:div>
        <w:div w:id="2003855145">
          <w:marLeft w:val="640"/>
          <w:marRight w:val="0"/>
          <w:marTop w:val="0"/>
          <w:marBottom w:val="0"/>
          <w:divBdr>
            <w:top w:val="none" w:sz="0" w:space="0" w:color="auto"/>
            <w:left w:val="none" w:sz="0" w:space="0" w:color="auto"/>
            <w:bottom w:val="none" w:sz="0" w:space="0" w:color="auto"/>
            <w:right w:val="none" w:sz="0" w:space="0" w:color="auto"/>
          </w:divBdr>
        </w:div>
        <w:div w:id="2004236575">
          <w:marLeft w:val="640"/>
          <w:marRight w:val="0"/>
          <w:marTop w:val="0"/>
          <w:marBottom w:val="0"/>
          <w:divBdr>
            <w:top w:val="none" w:sz="0" w:space="0" w:color="auto"/>
            <w:left w:val="none" w:sz="0" w:space="0" w:color="auto"/>
            <w:bottom w:val="none" w:sz="0" w:space="0" w:color="auto"/>
            <w:right w:val="none" w:sz="0" w:space="0" w:color="auto"/>
          </w:divBdr>
        </w:div>
        <w:div w:id="2014070076">
          <w:marLeft w:val="640"/>
          <w:marRight w:val="0"/>
          <w:marTop w:val="0"/>
          <w:marBottom w:val="0"/>
          <w:divBdr>
            <w:top w:val="none" w:sz="0" w:space="0" w:color="auto"/>
            <w:left w:val="none" w:sz="0" w:space="0" w:color="auto"/>
            <w:bottom w:val="none" w:sz="0" w:space="0" w:color="auto"/>
            <w:right w:val="none" w:sz="0" w:space="0" w:color="auto"/>
          </w:divBdr>
        </w:div>
        <w:div w:id="2020308429">
          <w:marLeft w:val="640"/>
          <w:marRight w:val="0"/>
          <w:marTop w:val="0"/>
          <w:marBottom w:val="0"/>
          <w:divBdr>
            <w:top w:val="none" w:sz="0" w:space="0" w:color="auto"/>
            <w:left w:val="none" w:sz="0" w:space="0" w:color="auto"/>
            <w:bottom w:val="none" w:sz="0" w:space="0" w:color="auto"/>
            <w:right w:val="none" w:sz="0" w:space="0" w:color="auto"/>
          </w:divBdr>
        </w:div>
        <w:div w:id="2022466119">
          <w:marLeft w:val="640"/>
          <w:marRight w:val="0"/>
          <w:marTop w:val="0"/>
          <w:marBottom w:val="0"/>
          <w:divBdr>
            <w:top w:val="none" w:sz="0" w:space="0" w:color="auto"/>
            <w:left w:val="none" w:sz="0" w:space="0" w:color="auto"/>
            <w:bottom w:val="none" w:sz="0" w:space="0" w:color="auto"/>
            <w:right w:val="none" w:sz="0" w:space="0" w:color="auto"/>
          </w:divBdr>
        </w:div>
        <w:div w:id="2031294343">
          <w:marLeft w:val="640"/>
          <w:marRight w:val="0"/>
          <w:marTop w:val="0"/>
          <w:marBottom w:val="0"/>
          <w:divBdr>
            <w:top w:val="none" w:sz="0" w:space="0" w:color="auto"/>
            <w:left w:val="none" w:sz="0" w:space="0" w:color="auto"/>
            <w:bottom w:val="none" w:sz="0" w:space="0" w:color="auto"/>
            <w:right w:val="none" w:sz="0" w:space="0" w:color="auto"/>
          </w:divBdr>
        </w:div>
        <w:div w:id="2036231957">
          <w:marLeft w:val="640"/>
          <w:marRight w:val="0"/>
          <w:marTop w:val="0"/>
          <w:marBottom w:val="0"/>
          <w:divBdr>
            <w:top w:val="none" w:sz="0" w:space="0" w:color="auto"/>
            <w:left w:val="none" w:sz="0" w:space="0" w:color="auto"/>
            <w:bottom w:val="none" w:sz="0" w:space="0" w:color="auto"/>
            <w:right w:val="none" w:sz="0" w:space="0" w:color="auto"/>
          </w:divBdr>
        </w:div>
        <w:div w:id="2040934120">
          <w:marLeft w:val="640"/>
          <w:marRight w:val="0"/>
          <w:marTop w:val="0"/>
          <w:marBottom w:val="0"/>
          <w:divBdr>
            <w:top w:val="none" w:sz="0" w:space="0" w:color="auto"/>
            <w:left w:val="none" w:sz="0" w:space="0" w:color="auto"/>
            <w:bottom w:val="none" w:sz="0" w:space="0" w:color="auto"/>
            <w:right w:val="none" w:sz="0" w:space="0" w:color="auto"/>
          </w:divBdr>
        </w:div>
        <w:div w:id="2044399980">
          <w:marLeft w:val="640"/>
          <w:marRight w:val="0"/>
          <w:marTop w:val="0"/>
          <w:marBottom w:val="0"/>
          <w:divBdr>
            <w:top w:val="none" w:sz="0" w:space="0" w:color="auto"/>
            <w:left w:val="none" w:sz="0" w:space="0" w:color="auto"/>
            <w:bottom w:val="none" w:sz="0" w:space="0" w:color="auto"/>
            <w:right w:val="none" w:sz="0" w:space="0" w:color="auto"/>
          </w:divBdr>
        </w:div>
        <w:div w:id="2054882788">
          <w:marLeft w:val="640"/>
          <w:marRight w:val="0"/>
          <w:marTop w:val="0"/>
          <w:marBottom w:val="0"/>
          <w:divBdr>
            <w:top w:val="none" w:sz="0" w:space="0" w:color="auto"/>
            <w:left w:val="none" w:sz="0" w:space="0" w:color="auto"/>
            <w:bottom w:val="none" w:sz="0" w:space="0" w:color="auto"/>
            <w:right w:val="none" w:sz="0" w:space="0" w:color="auto"/>
          </w:divBdr>
        </w:div>
        <w:div w:id="2068140847">
          <w:marLeft w:val="640"/>
          <w:marRight w:val="0"/>
          <w:marTop w:val="0"/>
          <w:marBottom w:val="0"/>
          <w:divBdr>
            <w:top w:val="none" w:sz="0" w:space="0" w:color="auto"/>
            <w:left w:val="none" w:sz="0" w:space="0" w:color="auto"/>
            <w:bottom w:val="none" w:sz="0" w:space="0" w:color="auto"/>
            <w:right w:val="none" w:sz="0" w:space="0" w:color="auto"/>
          </w:divBdr>
        </w:div>
        <w:div w:id="2069647791">
          <w:marLeft w:val="640"/>
          <w:marRight w:val="0"/>
          <w:marTop w:val="0"/>
          <w:marBottom w:val="0"/>
          <w:divBdr>
            <w:top w:val="none" w:sz="0" w:space="0" w:color="auto"/>
            <w:left w:val="none" w:sz="0" w:space="0" w:color="auto"/>
            <w:bottom w:val="none" w:sz="0" w:space="0" w:color="auto"/>
            <w:right w:val="none" w:sz="0" w:space="0" w:color="auto"/>
          </w:divBdr>
        </w:div>
        <w:div w:id="2077360139">
          <w:marLeft w:val="640"/>
          <w:marRight w:val="0"/>
          <w:marTop w:val="0"/>
          <w:marBottom w:val="0"/>
          <w:divBdr>
            <w:top w:val="none" w:sz="0" w:space="0" w:color="auto"/>
            <w:left w:val="none" w:sz="0" w:space="0" w:color="auto"/>
            <w:bottom w:val="none" w:sz="0" w:space="0" w:color="auto"/>
            <w:right w:val="none" w:sz="0" w:space="0" w:color="auto"/>
          </w:divBdr>
        </w:div>
        <w:div w:id="2084521715">
          <w:marLeft w:val="640"/>
          <w:marRight w:val="0"/>
          <w:marTop w:val="0"/>
          <w:marBottom w:val="0"/>
          <w:divBdr>
            <w:top w:val="none" w:sz="0" w:space="0" w:color="auto"/>
            <w:left w:val="none" w:sz="0" w:space="0" w:color="auto"/>
            <w:bottom w:val="none" w:sz="0" w:space="0" w:color="auto"/>
            <w:right w:val="none" w:sz="0" w:space="0" w:color="auto"/>
          </w:divBdr>
        </w:div>
        <w:div w:id="2089764279">
          <w:marLeft w:val="640"/>
          <w:marRight w:val="0"/>
          <w:marTop w:val="0"/>
          <w:marBottom w:val="0"/>
          <w:divBdr>
            <w:top w:val="none" w:sz="0" w:space="0" w:color="auto"/>
            <w:left w:val="none" w:sz="0" w:space="0" w:color="auto"/>
            <w:bottom w:val="none" w:sz="0" w:space="0" w:color="auto"/>
            <w:right w:val="none" w:sz="0" w:space="0" w:color="auto"/>
          </w:divBdr>
        </w:div>
        <w:div w:id="2104034990">
          <w:marLeft w:val="640"/>
          <w:marRight w:val="0"/>
          <w:marTop w:val="0"/>
          <w:marBottom w:val="0"/>
          <w:divBdr>
            <w:top w:val="none" w:sz="0" w:space="0" w:color="auto"/>
            <w:left w:val="none" w:sz="0" w:space="0" w:color="auto"/>
            <w:bottom w:val="none" w:sz="0" w:space="0" w:color="auto"/>
            <w:right w:val="none" w:sz="0" w:space="0" w:color="auto"/>
          </w:divBdr>
        </w:div>
        <w:div w:id="2118596553">
          <w:marLeft w:val="640"/>
          <w:marRight w:val="0"/>
          <w:marTop w:val="0"/>
          <w:marBottom w:val="0"/>
          <w:divBdr>
            <w:top w:val="none" w:sz="0" w:space="0" w:color="auto"/>
            <w:left w:val="none" w:sz="0" w:space="0" w:color="auto"/>
            <w:bottom w:val="none" w:sz="0" w:space="0" w:color="auto"/>
            <w:right w:val="none" w:sz="0" w:space="0" w:color="auto"/>
          </w:divBdr>
        </w:div>
        <w:div w:id="2120753232">
          <w:marLeft w:val="640"/>
          <w:marRight w:val="0"/>
          <w:marTop w:val="0"/>
          <w:marBottom w:val="0"/>
          <w:divBdr>
            <w:top w:val="none" w:sz="0" w:space="0" w:color="auto"/>
            <w:left w:val="none" w:sz="0" w:space="0" w:color="auto"/>
            <w:bottom w:val="none" w:sz="0" w:space="0" w:color="auto"/>
            <w:right w:val="none" w:sz="0" w:space="0" w:color="auto"/>
          </w:divBdr>
        </w:div>
        <w:div w:id="2122529172">
          <w:marLeft w:val="640"/>
          <w:marRight w:val="0"/>
          <w:marTop w:val="0"/>
          <w:marBottom w:val="0"/>
          <w:divBdr>
            <w:top w:val="none" w:sz="0" w:space="0" w:color="auto"/>
            <w:left w:val="none" w:sz="0" w:space="0" w:color="auto"/>
            <w:bottom w:val="none" w:sz="0" w:space="0" w:color="auto"/>
            <w:right w:val="none" w:sz="0" w:space="0" w:color="auto"/>
          </w:divBdr>
        </w:div>
        <w:div w:id="2135127385">
          <w:marLeft w:val="640"/>
          <w:marRight w:val="0"/>
          <w:marTop w:val="0"/>
          <w:marBottom w:val="0"/>
          <w:divBdr>
            <w:top w:val="none" w:sz="0" w:space="0" w:color="auto"/>
            <w:left w:val="none" w:sz="0" w:space="0" w:color="auto"/>
            <w:bottom w:val="none" w:sz="0" w:space="0" w:color="auto"/>
            <w:right w:val="none" w:sz="0" w:space="0" w:color="auto"/>
          </w:divBdr>
        </w:div>
        <w:div w:id="2136095601">
          <w:marLeft w:val="640"/>
          <w:marRight w:val="0"/>
          <w:marTop w:val="0"/>
          <w:marBottom w:val="0"/>
          <w:divBdr>
            <w:top w:val="none" w:sz="0" w:space="0" w:color="auto"/>
            <w:left w:val="none" w:sz="0" w:space="0" w:color="auto"/>
            <w:bottom w:val="none" w:sz="0" w:space="0" w:color="auto"/>
            <w:right w:val="none" w:sz="0" w:space="0" w:color="auto"/>
          </w:divBdr>
        </w:div>
      </w:divsChild>
    </w:div>
    <w:div w:id="1317421168">
      <w:bodyDiv w:val="1"/>
      <w:marLeft w:val="0"/>
      <w:marRight w:val="0"/>
      <w:marTop w:val="0"/>
      <w:marBottom w:val="0"/>
      <w:divBdr>
        <w:top w:val="none" w:sz="0" w:space="0" w:color="auto"/>
        <w:left w:val="none" w:sz="0" w:space="0" w:color="auto"/>
        <w:bottom w:val="none" w:sz="0" w:space="0" w:color="auto"/>
        <w:right w:val="none" w:sz="0" w:space="0" w:color="auto"/>
      </w:divBdr>
      <w:divsChild>
        <w:div w:id="25909100">
          <w:marLeft w:val="640"/>
          <w:marRight w:val="0"/>
          <w:marTop w:val="0"/>
          <w:marBottom w:val="0"/>
          <w:divBdr>
            <w:top w:val="none" w:sz="0" w:space="0" w:color="auto"/>
            <w:left w:val="none" w:sz="0" w:space="0" w:color="auto"/>
            <w:bottom w:val="none" w:sz="0" w:space="0" w:color="auto"/>
            <w:right w:val="none" w:sz="0" w:space="0" w:color="auto"/>
          </w:divBdr>
        </w:div>
        <w:div w:id="28452915">
          <w:marLeft w:val="640"/>
          <w:marRight w:val="0"/>
          <w:marTop w:val="0"/>
          <w:marBottom w:val="0"/>
          <w:divBdr>
            <w:top w:val="none" w:sz="0" w:space="0" w:color="auto"/>
            <w:left w:val="none" w:sz="0" w:space="0" w:color="auto"/>
            <w:bottom w:val="none" w:sz="0" w:space="0" w:color="auto"/>
            <w:right w:val="none" w:sz="0" w:space="0" w:color="auto"/>
          </w:divBdr>
        </w:div>
        <w:div w:id="39519647">
          <w:marLeft w:val="640"/>
          <w:marRight w:val="0"/>
          <w:marTop w:val="0"/>
          <w:marBottom w:val="0"/>
          <w:divBdr>
            <w:top w:val="none" w:sz="0" w:space="0" w:color="auto"/>
            <w:left w:val="none" w:sz="0" w:space="0" w:color="auto"/>
            <w:bottom w:val="none" w:sz="0" w:space="0" w:color="auto"/>
            <w:right w:val="none" w:sz="0" w:space="0" w:color="auto"/>
          </w:divBdr>
        </w:div>
        <w:div w:id="44263691">
          <w:marLeft w:val="640"/>
          <w:marRight w:val="0"/>
          <w:marTop w:val="0"/>
          <w:marBottom w:val="0"/>
          <w:divBdr>
            <w:top w:val="none" w:sz="0" w:space="0" w:color="auto"/>
            <w:left w:val="none" w:sz="0" w:space="0" w:color="auto"/>
            <w:bottom w:val="none" w:sz="0" w:space="0" w:color="auto"/>
            <w:right w:val="none" w:sz="0" w:space="0" w:color="auto"/>
          </w:divBdr>
        </w:div>
        <w:div w:id="44839116">
          <w:marLeft w:val="640"/>
          <w:marRight w:val="0"/>
          <w:marTop w:val="0"/>
          <w:marBottom w:val="0"/>
          <w:divBdr>
            <w:top w:val="none" w:sz="0" w:space="0" w:color="auto"/>
            <w:left w:val="none" w:sz="0" w:space="0" w:color="auto"/>
            <w:bottom w:val="none" w:sz="0" w:space="0" w:color="auto"/>
            <w:right w:val="none" w:sz="0" w:space="0" w:color="auto"/>
          </w:divBdr>
        </w:div>
        <w:div w:id="52513495">
          <w:marLeft w:val="640"/>
          <w:marRight w:val="0"/>
          <w:marTop w:val="0"/>
          <w:marBottom w:val="0"/>
          <w:divBdr>
            <w:top w:val="none" w:sz="0" w:space="0" w:color="auto"/>
            <w:left w:val="none" w:sz="0" w:space="0" w:color="auto"/>
            <w:bottom w:val="none" w:sz="0" w:space="0" w:color="auto"/>
            <w:right w:val="none" w:sz="0" w:space="0" w:color="auto"/>
          </w:divBdr>
        </w:div>
        <w:div w:id="54471423">
          <w:marLeft w:val="640"/>
          <w:marRight w:val="0"/>
          <w:marTop w:val="0"/>
          <w:marBottom w:val="0"/>
          <w:divBdr>
            <w:top w:val="none" w:sz="0" w:space="0" w:color="auto"/>
            <w:left w:val="none" w:sz="0" w:space="0" w:color="auto"/>
            <w:bottom w:val="none" w:sz="0" w:space="0" w:color="auto"/>
            <w:right w:val="none" w:sz="0" w:space="0" w:color="auto"/>
          </w:divBdr>
        </w:div>
        <w:div w:id="56824075">
          <w:marLeft w:val="640"/>
          <w:marRight w:val="0"/>
          <w:marTop w:val="0"/>
          <w:marBottom w:val="0"/>
          <w:divBdr>
            <w:top w:val="none" w:sz="0" w:space="0" w:color="auto"/>
            <w:left w:val="none" w:sz="0" w:space="0" w:color="auto"/>
            <w:bottom w:val="none" w:sz="0" w:space="0" w:color="auto"/>
            <w:right w:val="none" w:sz="0" w:space="0" w:color="auto"/>
          </w:divBdr>
        </w:div>
        <w:div w:id="58941073">
          <w:marLeft w:val="640"/>
          <w:marRight w:val="0"/>
          <w:marTop w:val="0"/>
          <w:marBottom w:val="0"/>
          <w:divBdr>
            <w:top w:val="none" w:sz="0" w:space="0" w:color="auto"/>
            <w:left w:val="none" w:sz="0" w:space="0" w:color="auto"/>
            <w:bottom w:val="none" w:sz="0" w:space="0" w:color="auto"/>
            <w:right w:val="none" w:sz="0" w:space="0" w:color="auto"/>
          </w:divBdr>
        </w:div>
        <w:div w:id="66613738">
          <w:marLeft w:val="640"/>
          <w:marRight w:val="0"/>
          <w:marTop w:val="0"/>
          <w:marBottom w:val="0"/>
          <w:divBdr>
            <w:top w:val="none" w:sz="0" w:space="0" w:color="auto"/>
            <w:left w:val="none" w:sz="0" w:space="0" w:color="auto"/>
            <w:bottom w:val="none" w:sz="0" w:space="0" w:color="auto"/>
            <w:right w:val="none" w:sz="0" w:space="0" w:color="auto"/>
          </w:divBdr>
        </w:div>
        <w:div w:id="78020280">
          <w:marLeft w:val="640"/>
          <w:marRight w:val="0"/>
          <w:marTop w:val="0"/>
          <w:marBottom w:val="0"/>
          <w:divBdr>
            <w:top w:val="none" w:sz="0" w:space="0" w:color="auto"/>
            <w:left w:val="none" w:sz="0" w:space="0" w:color="auto"/>
            <w:bottom w:val="none" w:sz="0" w:space="0" w:color="auto"/>
            <w:right w:val="none" w:sz="0" w:space="0" w:color="auto"/>
          </w:divBdr>
        </w:div>
        <w:div w:id="114445342">
          <w:marLeft w:val="640"/>
          <w:marRight w:val="0"/>
          <w:marTop w:val="0"/>
          <w:marBottom w:val="0"/>
          <w:divBdr>
            <w:top w:val="none" w:sz="0" w:space="0" w:color="auto"/>
            <w:left w:val="none" w:sz="0" w:space="0" w:color="auto"/>
            <w:bottom w:val="none" w:sz="0" w:space="0" w:color="auto"/>
            <w:right w:val="none" w:sz="0" w:space="0" w:color="auto"/>
          </w:divBdr>
        </w:div>
        <w:div w:id="135218825">
          <w:marLeft w:val="640"/>
          <w:marRight w:val="0"/>
          <w:marTop w:val="0"/>
          <w:marBottom w:val="0"/>
          <w:divBdr>
            <w:top w:val="none" w:sz="0" w:space="0" w:color="auto"/>
            <w:left w:val="none" w:sz="0" w:space="0" w:color="auto"/>
            <w:bottom w:val="none" w:sz="0" w:space="0" w:color="auto"/>
            <w:right w:val="none" w:sz="0" w:space="0" w:color="auto"/>
          </w:divBdr>
        </w:div>
        <w:div w:id="141585637">
          <w:marLeft w:val="640"/>
          <w:marRight w:val="0"/>
          <w:marTop w:val="0"/>
          <w:marBottom w:val="0"/>
          <w:divBdr>
            <w:top w:val="none" w:sz="0" w:space="0" w:color="auto"/>
            <w:left w:val="none" w:sz="0" w:space="0" w:color="auto"/>
            <w:bottom w:val="none" w:sz="0" w:space="0" w:color="auto"/>
            <w:right w:val="none" w:sz="0" w:space="0" w:color="auto"/>
          </w:divBdr>
        </w:div>
        <w:div w:id="148598096">
          <w:marLeft w:val="640"/>
          <w:marRight w:val="0"/>
          <w:marTop w:val="0"/>
          <w:marBottom w:val="0"/>
          <w:divBdr>
            <w:top w:val="none" w:sz="0" w:space="0" w:color="auto"/>
            <w:left w:val="none" w:sz="0" w:space="0" w:color="auto"/>
            <w:bottom w:val="none" w:sz="0" w:space="0" w:color="auto"/>
            <w:right w:val="none" w:sz="0" w:space="0" w:color="auto"/>
          </w:divBdr>
        </w:div>
        <w:div w:id="159277324">
          <w:marLeft w:val="640"/>
          <w:marRight w:val="0"/>
          <w:marTop w:val="0"/>
          <w:marBottom w:val="0"/>
          <w:divBdr>
            <w:top w:val="none" w:sz="0" w:space="0" w:color="auto"/>
            <w:left w:val="none" w:sz="0" w:space="0" w:color="auto"/>
            <w:bottom w:val="none" w:sz="0" w:space="0" w:color="auto"/>
            <w:right w:val="none" w:sz="0" w:space="0" w:color="auto"/>
          </w:divBdr>
        </w:div>
        <w:div w:id="184680894">
          <w:marLeft w:val="640"/>
          <w:marRight w:val="0"/>
          <w:marTop w:val="0"/>
          <w:marBottom w:val="0"/>
          <w:divBdr>
            <w:top w:val="none" w:sz="0" w:space="0" w:color="auto"/>
            <w:left w:val="none" w:sz="0" w:space="0" w:color="auto"/>
            <w:bottom w:val="none" w:sz="0" w:space="0" w:color="auto"/>
            <w:right w:val="none" w:sz="0" w:space="0" w:color="auto"/>
          </w:divBdr>
        </w:div>
        <w:div w:id="185171817">
          <w:marLeft w:val="640"/>
          <w:marRight w:val="0"/>
          <w:marTop w:val="0"/>
          <w:marBottom w:val="0"/>
          <w:divBdr>
            <w:top w:val="none" w:sz="0" w:space="0" w:color="auto"/>
            <w:left w:val="none" w:sz="0" w:space="0" w:color="auto"/>
            <w:bottom w:val="none" w:sz="0" w:space="0" w:color="auto"/>
            <w:right w:val="none" w:sz="0" w:space="0" w:color="auto"/>
          </w:divBdr>
        </w:div>
        <w:div w:id="187181558">
          <w:marLeft w:val="640"/>
          <w:marRight w:val="0"/>
          <w:marTop w:val="0"/>
          <w:marBottom w:val="0"/>
          <w:divBdr>
            <w:top w:val="none" w:sz="0" w:space="0" w:color="auto"/>
            <w:left w:val="none" w:sz="0" w:space="0" w:color="auto"/>
            <w:bottom w:val="none" w:sz="0" w:space="0" w:color="auto"/>
            <w:right w:val="none" w:sz="0" w:space="0" w:color="auto"/>
          </w:divBdr>
        </w:div>
        <w:div w:id="199827980">
          <w:marLeft w:val="640"/>
          <w:marRight w:val="0"/>
          <w:marTop w:val="0"/>
          <w:marBottom w:val="0"/>
          <w:divBdr>
            <w:top w:val="none" w:sz="0" w:space="0" w:color="auto"/>
            <w:left w:val="none" w:sz="0" w:space="0" w:color="auto"/>
            <w:bottom w:val="none" w:sz="0" w:space="0" w:color="auto"/>
            <w:right w:val="none" w:sz="0" w:space="0" w:color="auto"/>
          </w:divBdr>
        </w:div>
        <w:div w:id="204217523">
          <w:marLeft w:val="640"/>
          <w:marRight w:val="0"/>
          <w:marTop w:val="0"/>
          <w:marBottom w:val="0"/>
          <w:divBdr>
            <w:top w:val="none" w:sz="0" w:space="0" w:color="auto"/>
            <w:left w:val="none" w:sz="0" w:space="0" w:color="auto"/>
            <w:bottom w:val="none" w:sz="0" w:space="0" w:color="auto"/>
            <w:right w:val="none" w:sz="0" w:space="0" w:color="auto"/>
          </w:divBdr>
        </w:div>
        <w:div w:id="205266400">
          <w:marLeft w:val="640"/>
          <w:marRight w:val="0"/>
          <w:marTop w:val="0"/>
          <w:marBottom w:val="0"/>
          <w:divBdr>
            <w:top w:val="none" w:sz="0" w:space="0" w:color="auto"/>
            <w:left w:val="none" w:sz="0" w:space="0" w:color="auto"/>
            <w:bottom w:val="none" w:sz="0" w:space="0" w:color="auto"/>
            <w:right w:val="none" w:sz="0" w:space="0" w:color="auto"/>
          </w:divBdr>
        </w:div>
        <w:div w:id="205415499">
          <w:marLeft w:val="640"/>
          <w:marRight w:val="0"/>
          <w:marTop w:val="0"/>
          <w:marBottom w:val="0"/>
          <w:divBdr>
            <w:top w:val="none" w:sz="0" w:space="0" w:color="auto"/>
            <w:left w:val="none" w:sz="0" w:space="0" w:color="auto"/>
            <w:bottom w:val="none" w:sz="0" w:space="0" w:color="auto"/>
            <w:right w:val="none" w:sz="0" w:space="0" w:color="auto"/>
          </w:divBdr>
        </w:div>
        <w:div w:id="211038334">
          <w:marLeft w:val="640"/>
          <w:marRight w:val="0"/>
          <w:marTop w:val="0"/>
          <w:marBottom w:val="0"/>
          <w:divBdr>
            <w:top w:val="none" w:sz="0" w:space="0" w:color="auto"/>
            <w:left w:val="none" w:sz="0" w:space="0" w:color="auto"/>
            <w:bottom w:val="none" w:sz="0" w:space="0" w:color="auto"/>
            <w:right w:val="none" w:sz="0" w:space="0" w:color="auto"/>
          </w:divBdr>
        </w:div>
        <w:div w:id="219291823">
          <w:marLeft w:val="640"/>
          <w:marRight w:val="0"/>
          <w:marTop w:val="0"/>
          <w:marBottom w:val="0"/>
          <w:divBdr>
            <w:top w:val="none" w:sz="0" w:space="0" w:color="auto"/>
            <w:left w:val="none" w:sz="0" w:space="0" w:color="auto"/>
            <w:bottom w:val="none" w:sz="0" w:space="0" w:color="auto"/>
            <w:right w:val="none" w:sz="0" w:space="0" w:color="auto"/>
          </w:divBdr>
        </w:div>
        <w:div w:id="224610623">
          <w:marLeft w:val="640"/>
          <w:marRight w:val="0"/>
          <w:marTop w:val="0"/>
          <w:marBottom w:val="0"/>
          <w:divBdr>
            <w:top w:val="none" w:sz="0" w:space="0" w:color="auto"/>
            <w:left w:val="none" w:sz="0" w:space="0" w:color="auto"/>
            <w:bottom w:val="none" w:sz="0" w:space="0" w:color="auto"/>
            <w:right w:val="none" w:sz="0" w:space="0" w:color="auto"/>
          </w:divBdr>
        </w:div>
        <w:div w:id="234822312">
          <w:marLeft w:val="640"/>
          <w:marRight w:val="0"/>
          <w:marTop w:val="0"/>
          <w:marBottom w:val="0"/>
          <w:divBdr>
            <w:top w:val="none" w:sz="0" w:space="0" w:color="auto"/>
            <w:left w:val="none" w:sz="0" w:space="0" w:color="auto"/>
            <w:bottom w:val="none" w:sz="0" w:space="0" w:color="auto"/>
            <w:right w:val="none" w:sz="0" w:space="0" w:color="auto"/>
          </w:divBdr>
        </w:div>
        <w:div w:id="236133794">
          <w:marLeft w:val="640"/>
          <w:marRight w:val="0"/>
          <w:marTop w:val="0"/>
          <w:marBottom w:val="0"/>
          <w:divBdr>
            <w:top w:val="none" w:sz="0" w:space="0" w:color="auto"/>
            <w:left w:val="none" w:sz="0" w:space="0" w:color="auto"/>
            <w:bottom w:val="none" w:sz="0" w:space="0" w:color="auto"/>
            <w:right w:val="none" w:sz="0" w:space="0" w:color="auto"/>
          </w:divBdr>
        </w:div>
        <w:div w:id="247467010">
          <w:marLeft w:val="640"/>
          <w:marRight w:val="0"/>
          <w:marTop w:val="0"/>
          <w:marBottom w:val="0"/>
          <w:divBdr>
            <w:top w:val="none" w:sz="0" w:space="0" w:color="auto"/>
            <w:left w:val="none" w:sz="0" w:space="0" w:color="auto"/>
            <w:bottom w:val="none" w:sz="0" w:space="0" w:color="auto"/>
            <w:right w:val="none" w:sz="0" w:space="0" w:color="auto"/>
          </w:divBdr>
        </w:div>
        <w:div w:id="252862689">
          <w:marLeft w:val="640"/>
          <w:marRight w:val="0"/>
          <w:marTop w:val="0"/>
          <w:marBottom w:val="0"/>
          <w:divBdr>
            <w:top w:val="none" w:sz="0" w:space="0" w:color="auto"/>
            <w:left w:val="none" w:sz="0" w:space="0" w:color="auto"/>
            <w:bottom w:val="none" w:sz="0" w:space="0" w:color="auto"/>
            <w:right w:val="none" w:sz="0" w:space="0" w:color="auto"/>
          </w:divBdr>
        </w:div>
        <w:div w:id="266432677">
          <w:marLeft w:val="640"/>
          <w:marRight w:val="0"/>
          <w:marTop w:val="0"/>
          <w:marBottom w:val="0"/>
          <w:divBdr>
            <w:top w:val="none" w:sz="0" w:space="0" w:color="auto"/>
            <w:left w:val="none" w:sz="0" w:space="0" w:color="auto"/>
            <w:bottom w:val="none" w:sz="0" w:space="0" w:color="auto"/>
            <w:right w:val="none" w:sz="0" w:space="0" w:color="auto"/>
          </w:divBdr>
        </w:div>
        <w:div w:id="272984778">
          <w:marLeft w:val="640"/>
          <w:marRight w:val="0"/>
          <w:marTop w:val="0"/>
          <w:marBottom w:val="0"/>
          <w:divBdr>
            <w:top w:val="none" w:sz="0" w:space="0" w:color="auto"/>
            <w:left w:val="none" w:sz="0" w:space="0" w:color="auto"/>
            <w:bottom w:val="none" w:sz="0" w:space="0" w:color="auto"/>
            <w:right w:val="none" w:sz="0" w:space="0" w:color="auto"/>
          </w:divBdr>
        </w:div>
        <w:div w:id="275792675">
          <w:marLeft w:val="640"/>
          <w:marRight w:val="0"/>
          <w:marTop w:val="0"/>
          <w:marBottom w:val="0"/>
          <w:divBdr>
            <w:top w:val="none" w:sz="0" w:space="0" w:color="auto"/>
            <w:left w:val="none" w:sz="0" w:space="0" w:color="auto"/>
            <w:bottom w:val="none" w:sz="0" w:space="0" w:color="auto"/>
            <w:right w:val="none" w:sz="0" w:space="0" w:color="auto"/>
          </w:divBdr>
        </w:div>
        <w:div w:id="296764171">
          <w:marLeft w:val="640"/>
          <w:marRight w:val="0"/>
          <w:marTop w:val="0"/>
          <w:marBottom w:val="0"/>
          <w:divBdr>
            <w:top w:val="none" w:sz="0" w:space="0" w:color="auto"/>
            <w:left w:val="none" w:sz="0" w:space="0" w:color="auto"/>
            <w:bottom w:val="none" w:sz="0" w:space="0" w:color="auto"/>
            <w:right w:val="none" w:sz="0" w:space="0" w:color="auto"/>
          </w:divBdr>
        </w:div>
        <w:div w:id="302084825">
          <w:marLeft w:val="640"/>
          <w:marRight w:val="0"/>
          <w:marTop w:val="0"/>
          <w:marBottom w:val="0"/>
          <w:divBdr>
            <w:top w:val="none" w:sz="0" w:space="0" w:color="auto"/>
            <w:left w:val="none" w:sz="0" w:space="0" w:color="auto"/>
            <w:bottom w:val="none" w:sz="0" w:space="0" w:color="auto"/>
            <w:right w:val="none" w:sz="0" w:space="0" w:color="auto"/>
          </w:divBdr>
        </w:div>
        <w:div w:id="316347932">
          <w:marLeft w:val="640"/>
          <w:marRight w:val="0"/>
          <w:marTop w:val="0"/>
          <w:marBottom w:val="0"/>
          <w:divBdr>
            <w:top w:val="none" w:sz="0" w:space="0" w:color="auto"/>
            <w:left w:val="none" w:sz="0" w:space="0" w:color="auto"/>
            <w:bottom w:val="none" w:sz="0" w:space="0" w:color="auto"/>
            <w:right w:val="none" w:sz="0" w:space="0" w:color="auto"/>
          </w:divBdr>
        </w:div>
        <w:div w:id="339049219">
          <w:marLeft w:val="640"/>
          <w:marRight w:val="0"/>
          <w:marTop w:val="0"/>
          <w:marBottom w:val="0"/>
          <w:divBdr>
            <w:top w:val="none" w:sz="0" w:space="0" w:color="auto"/>
            <w:left w:val="none" w:sz="0" w:space="0" w:color="auto"/>
            <w:bottom w:val="none" w:sz="0" w:space="0" w:color="auto"/>
            <w:right w:val="none" w:sz="0" w:space="0" w:color="auto"/>
          </w:divBdr>
        </w:div>
        <w:div w:id="365058911">
          <w:marLeft w:val="640"/>
          <w:marRight w:val="0"/>
          <w:marTop w:val="0"/>
          <w:marBottom w:val="0"/>
          <w:divBdr>
            <w:top w:val="none" w:sz="0" w:space="0" w:color="auto"/>
            <w:left w:val="none" w:sz="0" w:space="0" w:color="auto"/>
            <w:bottom w:val="none" w:sz="0" w:space="0" w:color="auto"/>
            <w:right w:val="none" w:sz="0" w:space="0" w:color="auto"/>
          </w:divBdr>
        </w:div>
        <w:div w:id="388386736">
          <w:marLeft w:val="640"/>
          <w:marRight w:val="0"/>
          <w:marTop w:val="0"/>
          <w:marBottom w:val="0"/>
          <w:divBdr>
            <w:top w:val="none" w:sz="0" w:space="0" w:color="auto"/>
            <w:left w:val="none" w:sz="0" w:space="0" w:color="auto"/>
            <w:bottom w:val="none" w:sz="0" w:space="0" w:color="auto"/>
            <w:right w:val="none" w:sz="0" w:space="0" w:color="auto"/>
          </w:divBdr>
        </w:div>
        <w:div w:id="394472949">
          <w:marLeft w:val="640"/>
          <w:marRight w:val="0"/>
          <w:marTop w:val="0"/>
          <w:marBottom w:val="0"/>
          <w:divBdr>
            <w:top w:val="none" w:sz="0" w:space="0" w:color="auto"/>
            <w:left w:val="none" w:sz="0" w:space="0" w:color="auto"/>
            <w:bottom w:val="none" w:sz="0" w:space="0" w:color="auto"/>
            <w:right w:val="none" w:sz="0" w:space="0" w:color="auto"/>
          </w:divBdr>
        </w:div>
        <w:div w:id="405690977">
          <w:marLeft w:val="640"/>
          <w:marRight w:val="0"/>
          <w:marTop w:val="0"/>
          <w:marBottom w:val="0"/>
          <w:divBdr>
            <w:top w:val="none" w:sz="0" w:space="0" w:color="auto"/>
            <w:left w:val="none" w:sz="0" w:space="0" w:color="auto"/>
            <w:bottom w:val="none" w:sz="0" w:space="0" w:color="auto"/>
            <w:right w:val="none" w:sz="0" w:space="0" w:color="auto"/>
          </w:divBdr>
        </w:div>
        <w:div w:id="416247116">
          <w:marLeft w:val="640"/>
          <w:marRight w:val="0"/>
          <w:marTop w:val="0"/>
          <w:marBottom w:val="0"/>
          <w:divBdr>
            <w:top w:val="none" w:sz="0" w:space="0" w:color="auto"/>
            <w:left w:val="none" w:sz="0" w:space="0" w:color="auto"/>
            <w:bottom w:val="none" w:sz="0" w:space="0" w:color="auto"/>
            <w:right w:val="none" w:sz="0" w:space="0" w:color="auto"/>
          </w:divBdr>
        </w:div>
        <w:div w:id="424762867">
          <w:marLeft w:val="640"/>
          <w:marRight w:val="0"/>
          <w:marTop w:val="0"/>
          <w:marBottom w:val="0"/>
          <w:divBdr>
            <w:top w:val="none" w:sz="0" w:space="0" w:color="auto"/>
            <w:left w:val="none" w:sz="0" w:space="0" w:color="auto"/>
            <w:bottom w:val="none" w:sz="0" w:space="0" w:color="auto"/>
            <w:right w:val="none" w:sz="0" w:space="0" w:color="auto"/>
          </w:divBdr>
        </w:div>
        <w:div w:id="436217254">
          <w:marLeft w:val="640"/>
          <w:marRight w:val="0"/>
          <w:marTop w:val="0"/>
          <w:marBottom w:val="0"/>
          <w:divBdr>
            <w:top w:val="none" w:sz="0" w:space="0" w:color="auto"/>
            <w:left w:val="none" w:sz="0" w:space="0" w:color="auto"/>
            <w:bottom w:val="none" w:sz="0" w:space="0" w:color="auto"/>
            <w:right w:val="none" w:sz="0" w:space="0" w:color="auto"/>
          </w:divBdr>
        </w:div>
        <w:div w:id="440301349">
          <w:marLeft w:val="640"/>
          <w:marRight w:val="0"/>
          <w:marTop w:val="0"/>
          <w:marBottom w:val="0"/>
          <w:divBdr>
            <w:top w:val="none" w:sz="0" w:space="0" w:color="auto"/>
            <w:left w:val="none" w:sz="0" w:space="0" w:color="auto"/>
            <w:bottom w:val="none" w:sz="0" w:space="0" w:color="auto"/>
            <w:right w:val="none" w:sz="0" w:space="0" w:color="auto"/>
          </w:divBdr>
        </w:div>
        <w:div w:id="442505495">
          <w:marLeft w:val="640"/>
          <w:marRight w:val="0"/>
          <w:marTop w:val="0"/>
          <w:marBottom w:val="0"/>
          <w:divBdr>
            <w:top w:val="none" w:sz="0" w:space="0" w:color="auto"/>
            <w:left w:val="none" w:sz="0" w:space="0" w:color="auto"/>
            <w:bottom w:val="none" w:sz="0" w:space="0" w:color="auto"/>
            <w:right w:val="none" w:sz="0" w:space="0" w:color="auto"/>
          </w:divBdr>
        </w:div>
        <w:div w:id="446117664">
          <w:marLeft w:val="640"/>
          <w:marRight w:val="0"/>
          <w:marTop w:val="0"/>
          <w:marBottom w:val="0"/>
          <w:divBdr>
            <w:top w:val="none" w:sz="0" w:space="0" w:color="auto"/>
            <w:left w:val="none" w:sz="0" w:space="0" w:color="auto"/>
            <w:bottom w:val="none" w:sz="0" w:space="0" w:color="auto"/>
            <w:right w:val="none" w:sz="0" w:space="0" w:color="auto"/>
          </w:divBdr>
        </w:div>
        <w:div w:id="456483773">
          <w:marLeft w:val="640"/>
          <w:marRight w:val="0"/>
          <w:marTop w:val="0"/>
          <w:marBottom w:val="0"/>
          <w:divBdr>
            <w:top w:val="none" w:sz="0" w:space="0" w:color="auto"/>
            <w:left w:val="none" w:sz="0" w:space="0" w:color="auto"/>
            <w:bottom w:val="none" w:sz="0" w:space="0" w:color="auto"/>
            <w:right w:val="none" w:sz="0" w:space="0" w:color="auto"/>
          </w:divBdr>
        </w:div>
        <w:div w:id="480461301">
          <w:marLeft w:val="640"/>
          <w:marRight w:val="0"/>
          <w:marTop w:val="0"/>
          <w:marBottom w:val="0"/>
          <w:divBdr>
            <w:top w:val="none" w:sz="0" w:space="0" w:color="auto"/>
            <w:left w:val="none" w:sz="0" w:space="0" w:color="auto"/>
            <w:bottom w:val="none" w:sz="0" w:space="0" w:color="auto"/>
            <w:right w:val="none" w:sz="0" w:space="0" w:color="auto"/>
          </w:divBdr>
        </w:div>
        <w:div w:id="485365349">
          <w:marLeft w:val="640"/>
          <w:marRight w:val="0"/>
          <w:marTop w:val="0"/>
          <w:marBottom w:val="0"/>
          <w:divBdr>
            <w:top w:val="none" w:sz="0" w:space="0" w:color="auto"/>
            <w:left w:val="none" w:sz="0" w:space="0" w:color="auto"/>
            <w:bottom w:val="none" w:sz="0" w:space="0" w:color="auto"/>
            <w:right w:val="none" w:sz="0" w:space="0" w:color="auto"/>
          </w:divBdr>
        </w:div>
        <w:div w:id="486408265">
          <w:marLeft w:val="640"/>
          <w:marRight w:val="0"/>
          <w:marTop w:val="0"/>
          <w:marBottom w:val="0"/>
          <w:divBdr>
            <w:top w:val="none" w:sz="0" w:space="0" w:color="auto"/>
            <w:left w:val="none" w:sz="0" w:space="0" w:color="auto"/>
            <w:bottom w:val="none" w:sz="0" w:space="0" w:color="auto"/>
            <w:right w:val="none" w:sz="0" w:space="0" w:color="auto"/>
          </w:divBdr>
        </w:div>
        <w:div w:id="496116461">
          <w:marLeft w:val="640"/>
          <w:marRight w:val="0"/>
          <w:marTop w:val="0"/>
          <w:marBottom w:val="0"/>
          <w:divBdr>
            <w:top w:val="none" w:sz="0" w:space="0" w:color="auto"/>
            <w:left w:val="none" w:sz="0" w:space="0" w:color="auto"/>
            <w:bottom w:val="none" w:sz="0" w:space="0" w:color="auto"/>
            <w:right w:val="none" w:sz="0" w:space="0" w:color="auto"/>
          </w:divBdr>
        </w:div>
        <w:div w:id="500436517">
          <w:marLeft w:val="640"/>
          <w:marRight w:val="0"/>
          <w:marTop w:val="0"/>
          <w:marBottom w:val="0"/>
          <w:divBdr>
            <w:top w:val="none" w:sz="0" w:space="0" w:color="auto"/>
            <w:left w:val="none" w:sz="0" w:space="0" w:color="auto"/>
            <w:bottom w:val="none" w:sz="0" w:space="0" w:color="auto"/>
            <w:right w:val="none" w:sz="0" w:space="0" w:color="auto"/>
          </w:divBdr>
        </w:div>
        <w:div w:id="501550749">
          <w:marLeft w:val="640"/>
          <w:marRight w:val="0"/>
          <w:marTop w:val="0"/>
          <w:marBottom w:val="0"/>
          <w:divBdr>
            <w:top w:val="none" w:sz="0" w:space="0" w:color="auto"/>
            <w:left w:val="none" w:sz="0" w:space="0" w:color="auto"/>
            <w:bottom w:val="none" w:sz="0" w:space="0" w:color="auto"/>
            <w:right w:val="none" w:sz="0" w:space="0" w:color="auto"/>
          </w:divBdr>
        </w:div>
        <w:div w:id="522475508">
          <w:marLeft w:val="640"/>
          <w:marRight w:val="0"/>
          <w:marTop w:val="0"/>
          <w:marBottom w:val="0"/>
          <w:divBdr>
            <w:top w:val="none" w:sz="0" w:space="0" w:color="auto"/>
            <w:left w:val="none" w:sz="0" w:space="0" w:color="auto"/>
            <w:bottom w:val="none" w:sz="0" w:space="0" w:color="auto"/>
            <w:right w:val="none" w:sz="0" w:space="0" w:color="auto"/>
          </w:divBdr>
        </w:div>
        <w:div w:id="534662994">
          <w:marLeft w:val="640"/>
          <w:marRight w:val="0"/>
          <w:marTop w:val="0"/>
          <w:marBottom w:val="0"/>
          <w:divBdr>
            <w:top w:val="none" w:sz="0" w:space="0" w:color="auto"/>
            <w:left w:val="none" w:sz="0" w:space="0" w:color="auto"/>
            <w:bottom w:val="none" w:sz="0" w:space="0" w:color="auto"/>
            <w:right w:val="none" w:sz="0" w:space="0" w:color="auto"/>
          </w:divBdr>
        </w:div>
        <w:div w:id="539512317">
          <w:marLeft w:val="640"/>
          <w:marRight w:val="0"/>
          <w:marTop w:val="0"/>
          <w:marBottom w:val="0"/>
          <w:divBdr>
            <w:top w:val="none" w:sz="0" w:space="0" w:color="auto"/>
            <w:left w:val="none" w:sz="0" w:space="0" w:color="auto"/>
            <w:bottom w:val="none" w:sz="0" w:space="0" w:color="auto"/>
            <w:right w:val="none" w:sz="0" w:space="0" w:color="auto"/>
          </w:divBdr>
        </w:div>
        <w:div w:id="544873067">
          <w:marLeft w:val="640"/>
          <w:marRight w:val="0"/>
          <w:marTop w:val="0"/>
          <w:marBottom w:val="0"/>
          <w:divBdr>
            <w:top w:val="none" w:sz="0" w:space="0" w:color="auto"/>
            <w:left w:val="none" w:sz="0" w:space="0" w:color="auto"/>
            <w:bottom w:val="none" w:sz="0" w:space="0" w:color="auto"/>
            <w:right w:val="none" w:sz="0" w:space="0" w:color="auto"/>
          </w:divBdr>
        </w:div>
        <w:div w:id="562109638">
          <w:marLeft w:val="640"/>
          <w:marRight w:val="0"/>
          <w:marTop w:val="0"/>
          <w:marBottom w:val="0"/>
          <w:divBdr>
            <w:top w:val="none" w:sz="0" w:space="0" w:color="auto"/>
            <w:left w:val="none" w:sz="0" w:space="0" w:color="auto"/>
            <w:bottom w:val="none" w:sz="0" w:space="0" w:color="auto"/>
            <w:right w:val="none" w:sz="0" w:space="0" w:color="auto"/>
          </w:divBdr>
        </w:div>
        <w:div w:id="565456184">
          <w:marLeft w:val="640"/>
          <w:marRight w:val="0"/>
          <w:marTop w:val="0"/>
          <w:marBottom w:val="0"/>
          <w:divBdr>
            <w:top w:val="none" w:sz="0" w:space="0" w:color="auto"/>
            <w:left w:val="none" w:sz="0" w:space="0" w:color="auto"/>
            <w:bottom w:val="none" w:sz="0" w:space="0" w:color="auto"/>
            <w:right w:val="none" w:sz="0" w:space="0" w:color="auto"/>
          </w:divBdr>
        </w:div>
        <w:div w:id="571892898">
          <w:marLeft w:val="640"/>
          <w:marRight w:val="0"/>
          <w:marTop w:val="0"/>
          <w:marBottom w:val="0"/>
          <w:divBdr>
            <w:top w:val="none" w:sz="0" w:space="0" w:color="auto"/>
            <w:left w:val="none" w:sz="0" w:space="0" w:color="auto"/>
            <w:bottom w:val="none" w:sz="0" w:space="0" w:color="auto"/>
            <w:right w:val="none" w:sz="0" w:space="0" w:color="auto"/>
          </w:divBdr>
        </w:div>
        <w:div w:id="615252411">
          <w:marLeft w:val="640"/>
          <w:marRight w:val="0"/>
          <w:marTop w:val="0"/>
          <w:marBottom w:val="0"/>
          <w:divBdr>
            <w:top w:val="none" w:sz="0" w:space="0" w:color="auto"/>
            <w:left w:val="none" w:sz="0" w:space="0" w:color="auto"/>
            <w:bottom w:val="none" w:sz="0" w:space="0" w:color="auto"/>
            <w:right w:val="none" w:sz="0" w:space="0" w:color="auto"/>
          </w:divBdr>
        </w:div>
        <w:div w:id="619606195">
          <w:marLeft w:val="640"/>
          <w:marRight w:val="0"/>
          <w:marTop w:val="0"/>
          <w:marBottom w:val="0"/>
          <w:divBdr>
            <w:top w:val="none" w:sz="0" w:space="0" w:color="auto"/>
            <w:left w:val="none" w:sz="0" w:space="0" w:color="auto"/>
            <w:bottom w:val="none" w:sz="0" w:space="0" w:color="auto"/>
            <w:right w:val="none" w:sz="0" w:space="0" w:color="auto"/>
          </w:divBdr>
        </w:div>
        <w:div w:id="627782974">
          <w:marLeft w:val="640"/>
          <w:marRight w:val="0"/>
          <w:marTop w:val="0"/>
          <w:marBottom w:val="0"/>
          <w:divBdr>
            <w:top w:val="none" w:sz="0" w:space="0" w:color="auto"/>
            <w:left w:val="none" w:sz="0" w:space="0" w:color="auto"/>
            <w:bottom w:val="none" w:sz="0" w:space="0" w:color="auto"/>
            <w:right w:val="none" w:sz="0" w:space="0" w:color="auto"/>
          </w:divBdr>
        </w:div>
        <w:div w:id="631133170">
          <w:marLeft w:val="640"/>
          <w:marRight w:val="0"/>
          <w:marTop w:val="0"/>
          <w:marBottom w:val="0"/>
          <w:divBdr>
            <w:top w:val="none" w:sz="0" w:space="0" w:color="auto"/>
            <w:left w:val="none" w:sz="0" w:space="0" w:color="auto"/>
            <w:bottom w:val="none" w:sz="0" w:space="0" w:color="auto"/>
            <w:right w:val="none" w:sz="0" w:space="0" w:color="auto"/>
          </w:divBdr>
        </w:div>
        <w:div w:id="644311713">
          <w:marLeft w:val="640"/>
          <w:marRight w:val="0"/>
          <w:marTop w:val="0"/>
          <w:marBottom w:val="0"/>
          <w:divBdr>
            <w:top w:val="none" w:sz="0" w:space="0" w:color="auto"/>
            <w:left w:val="none" w:sz="0" w:space="0" w:color="auto"/>
            <w:bottom w:val="none" w:sz="0" w:space="0" w:color="auto"/>
            <w:right w:val="none" w:sz="0" w:space="0" w:color="auto"/>
          </w:divBdr>
        </w:div>
        <w:div w:id="674266013">
          <w:marLeft w:val="640"/>
          <w:marRight w:val="0"/>
          <w:marTop w:val="0"/>
          <w:marBottom w:val="0"/>
          <w:divBdr>
            <w:top w:val="none" w:sz="0" w:space="0" w:color="auto"/>
            <w:left w:val="none" w:sz="0" w:space="0" w:color="auto"/>
            <w:bottom w:val="none" w:sz="0" w:space="0" w:color="auto"/>
            <w:right w:val="none" w:sz="0" w:space="0" w:color="auto"/>
          </w:divBdr>
        </w:div>
        <w:div w:id="675115070">
          <w:marLeft w:val="640"/>
          <w:marRight w:val="0"/>
          <w:marTop w:val="0"/>
          <w:marBottom w:val="0"/>
          <w:divBdr>
            <w:top w:val="none" w:sz="0" w:space="0" w:color="auto"/>
            <w:left w:val="none" w:sz="0" w:space="0" w:color="auto"/>
            <w:bottom w:val="none" w:sz="0" w:space="0" w:color="auto"/>
            <w:right w:val="none" w:sz="0" w:space="0" w:color="auto"/>
          </w:divBdr>
        </w:div>
        <w:div w:id="688213256">
          <w:marLeft w:val="640"/>
          <w:marRight w:val="0"/>
          <w:marTop w:val="0"/>
          <w:marBottom w:val="0"/>
          <w:divBdr>
            <w:top w:val="none" w:sz="0" w:space="0" w:color="auto"/>
            <w:left w:val="none" w:sz="0" w:space="0" w:color="auto"/>
            <w:bottom w:val="none" w:sz="0" w:space="0" w:color="auto"/>
            <w:right w:val="none" w:sz="0" w:space="0" w:color="auto"/>
          </w:divBdr>
        </w:div>
        <w:div w:id="688215543">
          <w:marLeft w:val="640"/>
          <w:marRight w:val="0"/>
          <w:marTop w:val="0"/>
          <w:marBottom w:val="0"/>
          <w:divBdr>
            <w:top w:val="none" w:sz="0" w:space="0" w:color="auto"/>
            <w:left w:val="none" w:sz="0" w:space="0" w:color="auto"/>
            <w:bottom w:val="none" w:sz="0" w:space="0" w:color="auto"/>
            <w:right w:val="none" w:sz="0" w:space="0" w:color="auto"/>
          </w:divBdr>
        </w:div>
        <w:div w:id="689723451">
          <w:marLeft w:val="640"/>
          <w:marRight w:val="0"/>
          <w:marTop w:val="0"/>
          <w:marBottom w:val="0"/>
          <w:divBdr>
            <w:top w:val="none" w:sz="0" w:space="0" w:color="auto"/>
            <w:left w:val="none" w:sz="0" w:space="0" w:color="auto"/>
            <w:bottom w:val="none" w:sz="0" w:space="0" w:color="auto"/>
            <w:right w:val="none" w:sz="0" w:space="0" w:color="auto"/>
          </w:divBdr>
        </w:div>
        <w:div w:id="693455193">
          <w:marLeft w:val="640"/>
          <w:marRight w:val="0"/>
          <w:marTop w:val="0"/>
          <w:marBottom w:val="0"/>
          <w:divBdr>
            <w:top w:val="none" w:sz="0" w:space="0" w:color="auto"/>
            <w:left w:val="none" w:sz="0" w:space="0" w:color="auto"/>
            <w:bottom w:val="none" w:sz="0" w:space="0" w:color="auto"/>
            <w:right w:val="none" w:sz="0" w:space="0" w:color="auto"/>
          </w:divBdr>
        </w:div>
        <w:div w:id="706031805">
          <w:marLeft w:val="640"/>
          <w:marRight w:val="0"/>
          <w:marTop w:val="0"/>
          <w:marBottom w:val="0"/>
          <w:divBdr>
            <w:top w:val="none" w:sz="0" w:space="0" w:color="auto"/>
            <w:left w:val="none" w:sz="0" w:space="0" w:color="auto"/>
            <w:bottom w:val="none" w:sz="0" w:space="0" w:color="auto"/>
            <w:right w:val="none" w:sz="0" w:space="0" w:color="auto"/>
          </w:divBdr>
        </w:div>
        <w:div w:id="738290825">
          <w:marLeft w:val="640"/>
          <w:marRight w:val="0"/>
          <w:marTop w:val="0"/>
          <w:marBottom w:val="0"/>
          <w:divBdr>
            <w:top w:val="none" w:sz="0" w:space="0" w:color="auto"/>
            <w:left w:val="none" w:sz="0" w:space="0" w:color="auto"/>
            <w:bottom w:val="none" w:sz="0" w:space="0" w:color="auto"/>
            <w:right w:val="none" w:sz="0" w:space="0" w:color="auto"/>
          </w:divBdr>
        </w:div>
        <w:div w:id="746919076">
          <w:marLeft w:val="640"/>
          <w:marRight w:val="0"/>
          <w:marTop w:val="0"/>
          <w:marBottom w:val="0"/>
          <w:divBdr>
            <w:top w:val="none" w:sz="0" w:space="0" w:color="auto"/>
            <w:left w:val="none" w:sz="0" w:space="0" w:color="auto"/>
            <w:bottom w:val="none" w:sz="0" w:space="0" w:color="auto"/>
            <w:right w:val="none" w:sz="0" w:space="0" w:color="auto"/>
          </w:divBdr>
        </w:div>
        <w:div w:id="752166229">
          <w:marLeft w:val="640"/>
          <w:marRight w:val="0"/>
          <w:marTop w:val="0"/>
          <w:marBottom w:val="0"/>
          <w:divBdr>
            <w:top w:val="none" w:sz="0" w:space="0" w:color="auto"/>
            <w:left w:val="none" w:sz="0" w:space="0" w:color="auto"/>
            <w:bottom w:val="none" w:sz="0" w:space="0" w:color="auto"/>
            <w:right w:val="none" w:sz="0" w:space="0" w:color="auto"/>
          </w:divBdr>
        </w:div>
        <w:div w:id="753624912">
          <w:marLeft w:val="640"/>
          <w:marRight w:val="0"/>
          <w:marTop w:val="0"/>
          <w:marBottom w:val="0"/>
          <w:divBdr>
            <w:top w:val="none" w:sz="0" w:space="0" w:color="auto"/>
            <w:left w:val="none" w:sz="0" w:space="0" w:color="auto"/>
            <w:bottom w:val="none" w:sz="0" w:space="0" w:color="auto"/>
            <w:right w:val="none" w:sz="0" w:space="0" w:color="auto"/>
          </w:divBdr>
        </w:div>
        <w:div w:id="761334938">
          <w:marLeft w:val="640"/>
          <w:marRight w:val="0"/>
          <w:marTop w:val="0"/>
          <w:marBottom w:val="0"/>
          <w:divBdr>
            <w:top w:val="none" w:sz="0" w:space="0" w:color="auto"/>
            <w:left w:val="none" w:sz="0" w:space="0" w:color="auto"/>
            <w:bottom w:val="none" w:sz="0" w:space="0" w:color="auto"/>
            <w:right w:val="none" w:sz="0" w:space="0" w:color="auto"/>
          </w:divBdr>
        </w:div>
        <w:div w:id="764156715">
          <w:marLeft w:val="640"/>
          <w:marRight w:val="0"/>
          <w:marTop w:val="0"/>
          <w:marBottom w:val="0"/>
          <w:divBdr>
            <w:top w:val="none" w:sz="0" w:space="0" w:color="auto"/>
            <w:left w:val="none" w:sz="0" w:space="0" w:color="auto"/>
            <w:bottom w:val="none" w:sz="0" w:space="0" w:color="auto"/>
            <w:right w:val="none" w:sz="0" w:space="0" w:color="auto"/>
          </w:divBdr>
        </w:div>
        <w:div w:id="766653844">
          <w:marLeft w:val="640"/>
          <w:marRight w:val="0"/>
          <w:marTop w:val="0"/>
          <w:marBottom w:val="0"/>
          <w:divBdr>
            <w:top w:val="none" w:sz="0" w:space="0" w:color="auto"/>
            <w:left w:val="none" w:sz="0" w:space="0" w:color="auto"/>
            <w:bottom w:val="none" w:sz="0" w:space="0" w:color="auto"/>
            <w:right w:val="none" w:sz="0" w:space="0" w:color="auto"/>
          </w:divBdr>
        </w:div>
        <w:div w:id="780730421">
          <w:marLeft w:val="640"/>
          <w:marRight w:val="0"/>
          <w:marTop w:val="0"/>
          <w:marBottom w:val="0"/>
          <w:divBdr>
            <w:top w:val="none" w:sz="0" w:space="0" w:color="auto"/>
            <w:left w:val="none" w:sz="0" w:space="0" w:color="auto"/>
            <w:bottom w:val="none" w:sz="0" w:space="0" w:color="auto"/>
            <w:right w:val="none" w:sz="0" w:space="0" w:color="auto"/>
          </w:divBdr>
        </w:div>
        <w:div w:id="789201144">
          <w:marLeft w:val="640"/>
          <w:marRight w:val="0"/>
          <w:marTop w:val="0"/>
          <w:marBottom w:val="0"/>
          <w:divBdr>
            <w:top w:val="none" w:sz="0" w:space="0" w:color="auto"/>
            <w:left w:val="none" w:sz="0" w:space="0" w:color="auto"/>
            <w:bottom w:val="none" w:sz="0" w:space="0" w:color="auto"/>
            <w:right w:val="none" w:sz="0" w:space="0" w:color="auto"/>
          </w:divBdr>
        </w:div>
        <w:div w:id="791678194">
          <w:marLeft w:val="640"/>
          <w:marRight w:val="0"/>
          <w:marTop w:val="0"/>
          <w:marBottom w:val="0"/>
          <w:divBdr>
            <w:top w:val="none" w:sz="0" w:space="0" w:color="auto"/>
            <w:left w:val="none" w:sz="0" w:space="0" w:color="auto"/>
            <w:bottom w:val="none" w:sz="0" w:space="0" w:color="auto"/>
            <w:right w:val="none" w:sz="0" w:space="0" w:color="auto"/>
          </w:divBdr>
        </w:div>
        <w:div w:id="797382617">
          <w:marLeft w:val="640"/>
          <w:marRight w:val="0"/>
          <w:marTop w:val="0"/>
          <w:marBottom w:val="0"/>
          <w:divBdr>
            <w:top w:val="none" w:sz="0" w:space="0" w:color="auto"/>
            <w:left w:val="none" w:sz="0" w:space="0" w:color="auto"/>
            <w:bottom w:val="none" w:sz="0" w:space="0" w:color="auto"/>
            <w:right w:val="none" w:sz="0" w:space="0" w:color="auto"/>
          </w:divBdr>
        </w:div>
        <w:div w:id="798768383">
          <w:marLeft w:val="640"/>
          <w:marRight w:val="0"/>
          <w:marTop w:val="0"/>
          <w:marBottom w:val="0"/>
          <w:divBdr>
            <w:top w:val="none" w:sz="0" w:space="0" w:color="auto"/>
            <w:left w:val="none" w:sz="0" w:space="0" w:color="auto"/>
            <w:bottom w:val="none" w:sz="0" w:space="0" w:color="auto"/>
            <w:right w:val="none" w:sz="0" w:space="0" w:color="auto"/>
          </w:divBdr>
        </w:div>
        <w:div w:id="803811556">
          <w:marLeft w:val="640"/>
          <w:marRight w:val="0"/>
          <w:marTop w:val="0"/>
          <w:marBottom w:val="0"/>
          <w:divBdr>
            <w:top w:val="none" w:sz="0" w:space="0" w:color="auto"/>
            <w:left w:val="none" w:sz="0" w:space="0" w:color="auto"/>
            <w:bottom w:val="none" w:sz="0" w:space="0" w:color="auto"/>
            <w:right w:val="none" w:sz="0" w:space="0" w:color="auto"/>
          </w:divBdr>
        </w:div>
        <w:div w:id="806894854">
          <w:marLeft w:val="640"/>
          <w:marRight w:val="0"/>
          <w:marTop w:val="0"/>
          <w:marBottom w:val="0"/>
          <w:divBdr>
            <w:top w:val="none" w:sz="0" w:space="0" w:color="auto"/>
            <w:left w:val="none" w:sz="0" w:space="0" w:color="auto"/>
            <w:bottom w:val="none" w:sz="0" w:space="0" w:color="auto"/>
            <w:right w:val="none" w:sz="0" w:space="0" w:color="auto"/>
          </w:divBdr>
        </w:div>
        <w:div w:id="808976437">
          <w:marLeft w:val="640"/>
          <w:marRight w:val="0"/>
          <w:marTop w:val="0"/>
          <w:marBottom w:val="0"/>
          <w:divBdr>
            <w:top w:val="none" w:sz="0" w:space="0" w:color="auto"/>
            <w:left w:val="none" w:sz="0" w:space="0" w:color="auto"/>
            <w:bottom w:val="none" w:sz="0" w:space="0" w:color="auto"/>
            <w:right w:val="none" w:sz="0" w:space="0" w:color="auto"/>
          </w:divBdr>
        </w:div>
        <w:div w:id="837692144">
          <w:marLeft w:val="640"/>
          <w:marRight w:val="0"/>
          <w:marTop w:val="0"/>
          <w:marBottom w:val="0"/>
          <w:divBdr>
            <w:top w:val="none" w:sz="0" w:space="0" w:color="auto"/>
            <w:left w:val="none" w:sz="0" w:space="0" w:color="auto"/>
            <w:bottom w:val="none" w:sz="0" w:space="0" w:color="auto"/>
            <w:right w:val="none" w:sz="0" w:space="0" w:color="auto"/>
          </w:divBdr>
        </w:div>
        <w:div w:id="838153104">
          <w:marLeft w:val="640"/>
          <w:marRight w:val="0"/>
          <w:marTop w:val="0"/>
          <w:marBottom w:val="0"/>
          <w:divBdr>
            <w:top w:val="none" w:sz="0" w:space="0" w:color="auto"/>
            <w:left w:val="none" w:sz="0" w:space="0" w:color="auto"/>
            <w:bottom w:val="none" w:sz="0" w:space="0" w:color="auto"/>
            <w:right w:val="none" w:sz="0" w:space="0" w:color="auto"/>
          </w:divBdr>
        </w:div>
        <w:div w:id="855582018">
          <w:marLeft w:val="640"/>
          <w:marRight w:val="0"/>
          <w:marTop w:val="0"/>
          <w:marBottom w:val="0"/>
          <w:divBdr>
            <w:top w:val="none" w:sz="0" w:space="0" w:color="auto"/>
            <w:left w:val="none" w:sz="0" w:space="0" w:color="auto"/>
            <w:bottom w:val="none" w:sz="0" w:space="0" w:color="auto"/>
            <w:right w:val="none" w:sz="0" w:space="0" w:color="auto"/>
          </w:divBdr>
        </w:div>
        <w:div w:id="856502932">
          <w:marLeft w:val="640"/>
          <w:marRight w:val="0"/>
          <w:marTop w:val="0"/>
          <w:marBottom w:val="0"/>
          <w:divBdr>
            <w:top w:val="none" w:sz="0" w:space="0" w:color="auto"/>
            <w:left w:val="none" w:sz="0" w:space="0" w:color="auto"/>
            <w:bottom w:val="none" w:sz="0" w:space="0" w:color="auto"/>
            <w:right w:val="none" w:sz="0" w:space="0" w:color="auto"/>
          </w:divBdr>
        </w:div>
        <w:div w:id="869876436">
          <w:marLeft w:val="640"/>
          <w:marRight w:val="0"/>
          <w:marTop w:val="0"/>
          <w:marBottom w:val="0"/>
          <w:divBdr>
            <w:top w:val="none" w:sz="0" w:space="0" w:color="auto"/>
            <w:left w:val="none" w:sz="0" w:space="0" w:color="auto"/>
            <w:bottom w:val="none" w:sz="0" w:space="0" w:color="auto"/>
            <w:right w:val="none" w:sz="0" w:space="0" w:color="auto"/>
          </w:divBdr>
        </w:div>
        <w:div w:id="876545356">
          <w:marLeft w:val="640"/>
          <w:marRight w:val="0"/>
          <w:marTop w:val="0"/>
          <w:marBottom w:val="0"/>
          <w:divBdr>
            <w:top w:val="none" w:sz="0" w:space="0" w:color="auto"/>
            <w:left w:val="none" w:sz="0" w:space="0" w:color="auto"/>
            <w:bottom w:val="none" w:sz="0" w:space="0" w:color="auto"/>
            <w:right w:val="none" w:sz="0" w:space="0" w:color="auto"/>
          </w:divBdr>
        </w:div>
        <w:div w:id="880557763">
          <w:marLeft w:val="640"/>
          <w:marRight w:val="0"/>
          <w:marTop w:val="0"/>
          <w:marBottom w:val="0"/>
          <w:divBdr>
            <w:top w:val="none" w:sz="0" w:space="0" w:color="auto"/>
            <w:left w:val="none" w:sz="0" w:space="0" w:color="auto"/>
            <w:bottom w:val="none" w:sz="0" w:space="0" w:color="auto"/>
            <w:right w:val="none" w:sz="0" w:space="0" w:color="auto"/>
          </w:divBdr>
        </w:div>
        <w:div w:id="883755264">
          <w:marLeft w:val="640"/>
          <w:marRight w:val="0"/>
          <w:marTop w:val="0"/>
          <w:marBottom w:val="0"/>
          <w:divBdr>
            <w:top w:val="none" w:sz="0" w:space="0" w:color="auto"/>
            <w:left w:val="none" w:sz="0" w:space="0" w:color="auto"/>
            <w:bottom w:val="none" w:sz="0" w:space="0" w:color="auto"/>
            <w:right w:val="none" w:sz="0" w:space="0" w:color="auto"/>
          </w:divBdr>
        </w:div>
        <w:div w:id="894004505">
          <w:marLeft w:val="640"/>
          <w:marRight w:val="0"/>
          <w:marTop w:val="0"/>
          <w:marBottom w:val="0"/>
          <w:divBdr>
            <w:top w:val="none" w:sz="0" w:space="0" w:color="auto"/>
            <w:left w:val="none" w:sz="0" w:space="0" w:color="auto"/>
            <w:bottom w:val="none" w:sz="0" w:space="0" w:color="auto"/>
            <w:right w:val="none" w:sz="0" w:space="0" w:color="auto"/>
          </w:divBdr>
        </w:div>
        <w:div w:id="895315447">
          <w:marLeft w:val="640"/>
          <w:marRight w:val="0"/>
          <w:marTop w:val="0"/>
          <w:marBottom w:val="0"/>
          <w:divBdr>
            <w:top w:val="none" w:sz="0" w:space="0" w:color="auto"/>
            <w:left w:val="none" w:sz="0" w:space="0" w:color="auto"/>
            <w:bottom w:val="none" w:sz="0" w:space="0" w:color="auto"/>
            <w:right w:val="none" w:sz="0" w:space="0" w:color="auto"/>
          </w:divBdr>
        </w:div>
        <w:div w:id="897324194">
          <w:marLeft w:val="640"/>
          <w:marRight w:val="0"/>
          <w:marTop w:val="0"/>
          <w:marBottom w:val="0"/>
          <w:divBdr>
            <w:top w:val="none" w:sz="0" w:space="0" w:color="auto"/>
            <w:left w:val="none" w:sz="0" w:space="0" w:color="auto"/>
            <w:bottom w:val="none" w:sz="0" w:space="0" w:color="auto"/>
            <w:right w:val="none" w:sz="0" w:space="0" w:color="auto"/>
          </w:divBdr>
        </w:div>
        <w:div w:id="904726203">
          <w:marLeft w:val="640"/>
          <w:marRight w:val="0"/>
          <w:marTop w:val="0"/>
          <w:marBottom w:val="0"/>
          <w:divBdr>
            <w:top w:val="none" w:sz="0" w:space="0" w:color="auto"/>
            <w:left w:val="none" w:sz="0" w:space="0" w:color="auto"/>
            <w:bottom w:val="none" w:sz="0" w:space="0" w:color="auto"/>
            <w:right w:val="none" w:sz="0" w:space="0" w:color="auto"/>
          </w:divBdr>
        </w:div>
        <w:div w:id="907494888">
          <w:marLeft w:val="640"/>
          <w:marRight w:val="0"/>
          <w:marTop w:val="0"/>
          <w:marBottom w:val="0"/>
          <w:divBdr>
            <w:top w:val="none" w:sz="0" w:space="0" w:color="auto"/>
            <w:left w:val="none" w:sz="0" w:space="0" w:color="auto"/>
            <w:bottom w:val="none" w:sz="0" w:space="0" w:color="auto"/>
            <w:right w:val="none" w:sz="0" w:space="0" w:color="auto"/>
          </w:divBdr>
        </w:div>
        <w:div w:id="912159268">
          <w:marLeft w:val="640"/>
          <w:marRight w:val="0"/>
          <w:marTop w:val="0"/>
          <w:marBottom w:val="0"/>
          <w:divBdr>
            <w:top w:val="none" w:sz="0" w:space="0" w:color="auto"/>
            <w:left w:val="none" w:sz="0" w:space="0" w:color="auto"/>
            <w:bottom w:val="none" w:sz="0" w:space="0" w:color="auto"/>
            <w:right w:val="none" w:sz="0" w:space="0" w:color="auto"/>
          </w:divBdr>
        </w:div>
        <w:div w:id="916743210">
          <w:marLeft w:val="640"/>
          <w:marRight w:val="0"/>
          <w:marTop w:val="0"/>
          <w:marBottom w:val="0"/>
          <w:divBdr>
            <w:top w:val="none" w:sz="0" w:space="0" w:color="auto"/>
            <w:left w:val="none" w:sz="0" w:space="0" w:color="auto"/>
            <w:bottom w:val="none" w:sz="0" w:space="0" w:color="auto"/>
            <w:right w:val="none" w:sz="0" w:space="0" w:color="auto"/>
          </w:divBdr>
        </w:div>
        <w:div w:id="935943992">
          <w:marLeft w:val="640"/>
          <w:marRight w:val="0"/>
          <w:marTop w:val="0"/>
          <w:marBottom w:val="0"/>
          <w:divBdr>
            <w:top w:val="none" w:sz="0" w:space="0" w:color="auto"/>
            <w:left w:val="none" w:sz="0" w:space="0" w:color="auto"/>
            <w:bottom w:val="none" w:sz="0" w:space="0" w:color="auto"/>
            <w:right w:val="none" w:sz="0" w:space="0" w:color="auto"/>
          </w:divBdr>
        </w:div>
        <w:div w:id="946547489">
          <w:marLeft w:val="640"/>
          <w:marRight w:val="0"/>
          <w:marTop w:val="0"/>
          <w:marBottom w:val="0"/>
          <w:divBdr>
            <w:top w:val="none" w:sz="0" w:space="0" w:color="auto"/>
            <w:left w:val="none" w:sz="0" w:space="0" w:color="auto"/>
            <w:bottom w:val="none" w:sz="0" w:space="0" w:color="auto"/>
            <w:right w:val="none" w:sz="0" w:space="0" w:color="auto"/>
          </w:divBdr>
        </w:div>
        <w:div w:id="953171522">
          <w:marLeft w:val="640"/>
          <w:marRight w:val="0"/>
          <w:marTop w:val="0"/>
          <w:marBottom w:val="0"/>
          <w:divBdr>
            <w:top w:val="none" w:sz="0" w:space="0" w:color="auto"/>
            <w:left w:val="none" w:sz="0" w:space="0" w:color="auto"/>
            <w:bottom w:val="none" w:sz="0" w:space="0" w:color="auto"/>
            <w:right w:val="none" w:sz="0" w:space="0" w:color="auto"/>
          </w:divBdr>
        </w:div>
        <w:div w:id="957613233">
          <w:marLeft w:val="640"/>
          <w:marRight w:val="0"/>
          <w:marTop w:val="0"/>
          <w:marBottom w:val="0"/>
          <w:divBdr>
            <w:top w:val="none" w:sz="0" w:space="0" w:color="auto"/>
            <w:left w:val="none" w:sz="0" w:space="0" w:color="auto"/>
            <w:bottom w:val="none" w:sz="0" w:space="0" w:color="auto"/>
            <w:right w:val="none" w:sz="0" w:space="0" w:color="auto"/>
          </w:divBdr>
        </w:div>
        <w:div w:id="967932758">
          <w:marLeft w:val="640"/>
          <w:marRight w:val="0"/>
          <w:marTop w:val="0"/>
          <w:marBottom w:val="0"/>
          <w:divBdr>
            <w:top w:val="none" w:sz="0" w:space="0" w:color="auto"/>
            <w:left w:val="none" w:sz="0" w:space="0" w:color="auto"/>
            <w:bottom w:val="none" w:sz="0" w:space="0" w:color="auto"/>
            <w:right w:val="none" w:sz="0" w:space="0" w:color="auto"/>
          </w:divBdr>
        </w:div>
        <w:div w:id="1001271378">
          <w:marLeft w:val="640"/>
          <w:marRight w:val="0"/>
          <w:marTop w:val="0"/>
          <w:marBottom w:val="0"/>
          <w:divBdr>
            <w:top w:val="none" w:sz="0" w:space="0" w:color="auto"/>
            <w:left w:val="none" w:sz="0" w:space="0" w:color="auto"/>
            <w:bottom w:val="none" w:sz="0" w:space="0" w:color="auto"/>
            <w:right w:val="none" w:sz="0" w:space="0" w:color="auto"/>
          </w:divBdr>
        </w:div>
        <w:div w:id="1028607475">
          <w:marLeft w:val="640"/>
          <w:marRight w:val="0"/>
          <w:marTop w:val="0"/>
          <w:marBottom w:val="0"/>
          <w:divBdr>
            <w:top w:val="none" w:sz="0" w:space="0" w:color="auto"/>
            <w:left w:val="none" w:sz="0" w:space="0" w:color="auto"/>
            <w:bottom w:val="none" w:sz="0" w:space="0" w:color="auto"/>
            <w:right w:val="none" w:sz="0" w:space="0" w:color="auto"/>
          </w:divBdr>
        </w:div>
        <w:div w:id="1030956519">
          <w:marLeft w:val="640"/>
          <w:marRight w:val="0"/>
          <w:marTop w:val="0"/>
          <w:marBottom w:val="0"/>
          <w:divBdr>
            <w:top w:val="none" w:sz="0" w:space="0" w:color="auto"/>
            <w:left w:val="none" w:sz="0" w:space="0" w:color="auto"/>
            <w:bottom w:val="none" w:sz="0" w:space="0" w:color="auto"/>
            <w:right w:val="none" w:sz="0" w:space="0" w:color="auto"/>
          </w:divBdr>
        </w:div>
        <w:div w:id="1035160376">
          <w:marLeft w:val="640"/>
          <w:marRight w:val="0"/>
          <w:marTop w:val="0"/>
          <w:marBottom w:val="0"/>
          <w:divBdr>
            <w:top w:val="none" w:sz="0" w:space="0" w:color="auto"/>
            <w:left w:val="none" w:sz="0" w:space="0" w:color="auto"/>
            <w:bottom w:val="none" w:sz="0" w:space="0" w:color="auto"/>
            <w:right w:val="none" w:sz="0" w:space="0" w:color="auto"/>
          </w:divBdr>
        </w:div>
        <w:div w:id="1036469671">
          <w:marLeft w:val="640"/>
          <w:marRight w:val="0"/>
          <w:marTop w:val="0"/>
          <w:marBottom w:val="0"/>
          <w:divBdr>
            <w:top w:val="none" w:sz="0" w:space="0" w:color="auto"/>
            <w:left w:val="none" w:sz="0" w:space="0" w:color="auto"/>
            <w:bottom w:val="none" w:sz="0" w:space="0" w:color="auto"/>
            <w:right w:val="none" w:sz="0" w:space="0" w:color="auto"/>
          </w:divBdr>
        </w:div>
        <w:div w:id="1037505262">
          <w:marLeft w:val="640"/>
          <w:marRight w:val="0"/>
          <w:marTop w:val="0"/>
          <w:marBottom w:val="0"/>
          <w:divBdr>
            <w:top w:val="none" w:sz="0" w:space="0" w:color="auto"/>
            <w:left w:val="none" w:sz="0" w:space="0" w:color="auto"/>
            <w:bottom w:val="none" w:sz="0" w:space="0" w:color="auto"/>
            <w:right w:val="none" w:sz="0" w:space="0" w:color="auto"/>
          </w:divBdr>
        </w:div>
        <w:div w:id="1038699654">
          <w:marLeft w:val="640"/>
          <w:marRight w:val="0"/>
          <w:marTop w:val="0"/>
          <w:marBottom w:val="0"/>
          <w:divBdr>
            <w:top w:val="none" w:sz="0" w:space="0" w:color="auto"/>
            <w:left w:val="none" w:sz="0" w:space="0" w:color="auto"/>
            <w:bottom w:val="none" w:sz="0" w:space="0" w:color="auto"/>
            <w:right w:val="none" w:sz="0" w:space="0" w:color="auto"/>
          </w:divBdr>
        </w:div>
        <w:div w:id="1040132574">
          <w:marLeft w:val="640"/>
          <w:marRight w:val="0"/>
          <w:marTop w:val="0"/>
          <w:marBottom w:val="0"/>
          <w:divBdr>
            <w:top w:val="none" w:sz="0" w:space="0" w:color="auto"/>
            <w:left w:val="none" w:sz="0" w:space="0" w:color="auto"/>
            <w:bottom w:val="none" w:sz="0" w:space="0" w:color="auto"/>
            <w:right w:val="none" w:sz="0" w:space="0" w:color="auto"/>
          </w:divBdr>
        </w:div>
        <w:div w:id="1045717939">
          <w:marLeft w:val="640"/>
          <w:marRight w:val="0"/>
          <w:marTop w:val="0"/>
          <w:marBottom w:val="0"/>
          <w:divBdr>
            <w:top w:val="none" w:sz="0" w:space="0" w:color="auto"/>
            <w:left w:val="none" w:sz="0" w:space="0" w:color="auto"/>
            <w:bottom w:val="none" w:sz="0" w:space="0" w:color="auto"/>
            <w:right w:val="none" w:sz="0" w:space="0" w:color="auto"/>
          </w:divBdr>
        </w:div>
        <w:div w:id="1048917276">
          <w:marLeft w:val="640"/>
          <w:marRight w:val="0"/>
          <w:marTop w:val="0"/>
          <w:marBottom w:val="0"/>
          <w:divBdr>
            <w:top w:val="none" w:sz="0" w:space="0" w:color="auto"/>
            <w:left w:val="none" w:sz="0" w:space="0" w:color="auto"/>
            <w:bottom w:val="none" w:sz="0" w:space="0" w:color="auto"/>
            <w:right w:val="none" w:sz="0" w:space="0" w:color="auto"/>
          </w:divBdr>
        </w:div>
        <w:div w:id="1053384510">
          <w:marLeft w:val="640"/>
          <w:marRight w:val="0"/>
          <w:marTop w:val="0"/>
          <w:marBottom w:val="0"/>
          <w:divBdr>
            <w:top w:val="none" w:sz="0" w:space="0" w:color="auto"/>
            <w:left w:val="none" w:sz="0" w:space="0" w:color="auto"/>
            <w:bottom w:val="none" w:sz="0" w:space="0" w:color="auto"/>
            <w:right w:val="none" w:sz="0" w:space="0" w:color="auto"/>
          </w:divBdr>
        </w:div>
        <w:div w:id="1064137859">
          <w:marLeft w:val="640"/>
          <w:marRight w:val="0"/>
          <w:marTop w:val="0"/>
          <w:marBottom w:val="0"/>
          <w:divBdr>
            <w:top w:val="none" w:sz="0" w:space="0" w:color="auto"/>
            <w:left w:val="none" w:sz="0" w:space="0" w:color="auto"/>
            <w:bottom w:val="none" w:sz="0" w:space="0" w:color="auto"/>
            <w:right w:val="none" w:sz="0" w:space="0" w:color="auto"/>
          </w:divBdr>
        </w:div>
        <w:div w:id="1064597849">
          <w:marLeft w:val="640"/>
          <w:marRight w:val="0"/>
          <w:marTop w:val="0"/>
          <w:marBottom w:val="0"/>
          <w:divBdr>
            <w:top w:val="none" w:sz="0" w:space="0" w:color="auto"/>
            <w:left w:val="none" w:sz="0" w:space="0" w:color="auto"/>
            <w:bottom w:val="none" w:sz="0" w:space="0" w:color="auto"/>
            <w:right w:val="none" w:sz="0" w:space="0" w:color="auto"/>
          </w:divBdr>
        </w:div>
        <w:div w:id="1077050877">
          <w:marLeft w:val="640"/>
          <w:marRight w:val="0"/>
          <w:marTop w:val="0"/>
          <w:marBottom w:val="0"/>
          <w:divBdr>
            <w:top w:val="none" w:sz="0" w:space="0" w:color="auto"/>
            <w:left w:val="none" w:sz="0" w:space="0" w:color="auto"/>
            <w:bottom w:val="none" w:sz="0" w:space="0" w:color="auto"/>
            <w:right w:val="none" w:sz="0" w:space="0" w:color="auto"/>
          </w:divBdr>
        </w:div>
        <w:div w:id="1087849658">
          <w:marLeft w:val="640"/>
          <w:marRight w:val="0"/>
          <w:marTop w:val="0"/>
          <w:marBottom w:val="0"/>
          <w:divBdr>
            <w:top w:val="none" w:sz="0" w:space="0" w:color="auto"/>
            <w:left w:val="none" w:sz="0" w:space="0" w:color="auto"/>
            <w:bottom w:val="none" w:sz="0" w:space="0" w:color="auto"/>
            <w:right w:val="none" w:sz="0" w:space="0" w:color="auto"/>
          </w:divBdr>
        </w:div>
        <w:div w:id="1119568672">
          <w:marLeft w:val="640"/>
          <w:marRight w:val="0"/>
          <w:marTop w:val="0"/>
          <w:marBottom w:val="0"/>
          <w:divBdr>
            <w:top w:val="none" w:sz="0" w:space="0" w:color="auto"/>
            <w:left w:val="none" w:sz="0" w:space="0" w:color="auto"/>
            <w:bottom w:val="none" w:sz="0" w:space="0" w:color="auto"/>
            <w:right w:val="none" w:sz="0" w:space="0" w:color="auto"/>
          </w:divBdr>
        </w:div>
        <w:div w:id="1119645473">
          <w:marLeft w:val="640"/>
          <w:marRight w:val="0"/>
          <w:marTop w:val="0"/>
          <w:marBottom w:val="0"/>
          <w:divBdr>
            <w:top w:val="none" w:sz="0" w:space="0" w:color="auto"/>
            <w:left w:val="none" w:sz="0" w:space="0" w:color="auto"/>
            <w:bottom w:val="none" w:sz="0" w:space="0" w:color="auto"/>
            <w:right w:val="none" w:sz="0" w:space="0" w:color="auto"/>
          </w:divBdr>
        </w:div>
        <w:div w:id="1121262629">
          <w:marLeft w:val="640"/>
          <w:marRight w:val="0"/>
          <w:marTop w:val="0"/>
          <w:marBottom w:val="0"/>
          <w:divBdr>
            <w:top w:val="none" w:sz="0" w:space="0" w:color="auto"/>
            <w:left w:val="none" w:sz="0" w:space="0" w:color="auto"/>
            <w:bottom w:val="none" w:sz="0" w:space="0" w:color="auto"/>
            <w:right w:val="none" w:sz="0" w:space="0" w:color="auto"/>
          </w:divBdr>
        </w:div>
        <w:div w:id="1138958741">
          <w:marLeft w:val="640"/>
          <w:marRight w:val="0"/>
          <w:marTop w:val="0"/>
          <w:marBottom w:val="0"/>
          <w:divBdr>
            <w:top w:val="none" w:sz="0" w:space="0" w:color="auto"/>
            <w:left w:val="none" w:sz="0" w:space="0" w:color="auto"/>
            <w:bottom w:val="none" w:sz="0" w:space="0" w:color="auto"/>
            <w:right w:val="none" w:sz="0" w:space="0" w:color="auto"/>
          </w:divBdr>
        </w:div>
        <w:div w:id="1183593143">
          <w:marLeft w:val="640"/>
          <w:marRight w:val="0"/>
          <w:marTop w:val="0"/>
          <w:marBottom w:val="0"/>
          <w:divBdr>
            <w:top w:val="none" w:sz="0" w:space="0" w:color="auto"/>
            <w:left w:val="none" w:sz="0" w:space="0" w:color="auto"/>
            <w:bottom w:val="none" w:sz="0" w:space="0" w:color="auto"/>
            <w:right w:val="none" w:sz="0" w:space="0" w:color="auto"/>
          </w:divBdr>
        </w:div>
        <w:div w:id="1199470760">
          <w:marLeft w:val="640"/>
          <w:marRight w:val="0"/>
          <w:marTop w:val="0"/>
          <w:marBottom w:val="0"/>
          <w:divBdr>
            <w:top w:val="none" w:sz="0" w:space="0" w:color="auto"/>
            <w:left w:val="none" w:sz="0" w:space="0" w:color="auto"/>
            <w:bottom w:val="none" w:sz="0" w:space="0" w:color="auto"/>
            <w:right w:val="none" w:sz="0" w:space="0" w:color="auto"/>
          </w:divBdr>
        </w:div>
        <w:div w:id="1201018513">
          <w:marLeft w:val="640"/>
          <w:marRight w:val="0"/>
          <w:marTop w:val="0"/>
          <w:marBottom w:val="0"/>
          <w:divBdr>
            <w:top w:val="none" w:sz="0" w:space="0" w:color="auto"/>
            <w:left w:val="none" w:sz="0" w:space="0" w:color="auto"/>
            <w:bottom w:val="none" w:sz="0" w:space="0" w:color="auto"/>
            <w:right w:val="none" w:sz="0" w:space="0" w:color="auto"/>
          </w:divBdr>
        </w:div>
        <w:div w:id="1202860087">
          <w:marLeft w:val="640"/>
          <w:marRight w:val="0"/>
          <w:marTop w:val="0"/>
          <w:marBottom w:val="0"/>
          <w:divBdr>
            <w:top w:val="none" w:sz="0" w:space="0" w:color="auto"/>
            <w:left w:val="none" w:sz="0" w:space="0" w:color="auto"/>
            <w:bottom w:val="none" w:sz="0" w:space="0" w:color="auto"/>
            <w:right w:val="none" w:sz="0" w:space="0" w:color="auto"/>
          </w:divBdr>
        </w:div>
        <w:div w:id="1206676085">
          <w:marLeft w:val="640"/>
          <w:marRight w:val="0"/>
          <w:marTop w:val="0"/>
          <w:marBottom w:val="0"/>
          <w:divBdr>
            <w:top w:val="none" w:sz="0" w:space="0" w:color="auto"/>
            <w:left w:val="none" w:sz="0" w:space="0" w:color="auto"/>
            <w:bottom w:val="none" w:sz="0" w:space="0" w:color="auto"/>
            <w:right w:val="none" w:sz="0" w:space="0" w:color="auto"/>
          </w:divBdr>
        </w:div>
        <w:div w:id="1209145694">
          <w:marLeft w:val="640"/>
          <w:marRight w:val="0"/>
          <w:marTop w:val="0"/>
          <w:marBottom w:val="0"/>
          <w:divBdr>
            <w:top w:val="none" w:sz="0" w:space="0" w:color="auto"/>
            <w:left w:val="none" w:sz="0" w:space="0" w:color="auto"/>
            <w:bottom w:val="none" w:sz="0" w:space="0" w:color="auto"/>
            <w:right w:val="none" w:sz="0" w:space="0" w:color="auto"/>
          </w:divBdr>
        </w:div>
        <w:div w:id="1212502870">
          <w:marLeft w:val="640"/>
          <w:marRight w:val="0"/>
          <w:marTop w:val="0"/>
          <w:marBottom w:val="0"/>
          <w:divBdr>
            <w:top w:val="none" w:sz="0" w:space="0" w:color="auto"/>
            <w:left w:val="none" w:sz="0" w:space="0" w:color="auto"/>
            <w:bottom w:val="none" w:sz="0" w:space="0" w:color="auto"/>
            <w:right w:val="none" w:sz="0" w:space="0" w:color="auto"/>
          </w:divBdr>
        </w:div>
        <w:div w:id="1234200396">
          <w:marLeft w:val="640"/>
          <w:marRight w:val="0"/>
          <w:marTop w:val="0"/>
          <w:marBottom w:val="0"/>
          <w:divBdr>
            <w:top w:val="none" w:sz="0" w:space="0" w:color="auto"/>
            <w:left w:val="none" w:sz="0" w:space="0" w:color="auto"/>
            <w:bottom w:val="none" w:sz="0" w:space="0" w:color="auto"/>
            <w:right w:val="none" w:sz="0" w:space="0" w:color="auto"/>
          </w:divBdr>
        </w:div>
        <w:div w:id="1261256982">
          <w:marLeft w:val="640"/>
          <w:marRight w:val="0"/>
          <w:marTop w:val="0"/>
          <w:marBottom w:val="0"/>
          <w:divBdr>
            <w:top w:val="none" w:sz="0" w:space="0" w:color="auto"/>
            <w:left w:val="none" w:sz="0" w:space="0" w:color="auto"/>
            <w:bottom w:val="none" w:sz="0" w:space="0" w:color="auto"/>
            <w:right w:val="none" w:sz="0" w:space="0" w:color="auto"/>
          </w:divBdr>
        </w:div>
        <w:div w:id="1274288718">
          <w:marLeft w:val="640"/>
          <w:marRight w:val="0"/>
          <w:marTop w:val="0"/>
          <w:marBottom w:val="0"/>
          <w:divBdr>
            <w:top w:val="none" w:sz="0" w:space="0" w:color="auto"/>
            <w:left w:val="none" w:sz="0" w:space="0" w:color="auto"/>
            <w:bottom w:val="none" w:sz="0" w:space="0" w:color="auto"/>
            <w:right w:val="none" w:sz="0" w:space="0" w:color="auto"/>
          </w:divBdr>
        </w:div>
        <w:div w:id="1279988168">
          <w:marLeft w:val="640"/>
          <w:marRight w:val="0"/>
          <w:marTop w:val="0"/>
          <w:marBottom w:val="0"/>
          <w:divBdr>
            <w:top w:val="none" w:sz="0" w:space="0" w:color="auto"/>
            <w:left w:val="none" w:sz="0" w:space="0" w:color="auto"/>
            <w:bottom w:val="none" w:sz="0" w:space="0" w:color="auto"/>
            <w:right w:val="none" w:sz="0" w:space="0" w:color="auto"/>
          </w:divBdr>
        </w:div>
        <w:div w:id="1280912839">
          <w:marLeft w:val="640"/>
          <w:marRight w:val="0"/>
          <w:marTop w:val="0"/>
          <w:marBottom w:val="0"/>
          <w:divBdr>
            <w:top w:val="none" w:sz="0" w:space="0" w:color="auto"/>
            <w:left w:val="none" w:sz="0" w:space="0" w:color="auto"/>
            <w:bottom w:val="none" w:sz="0" w:space="0" w:color="auto"/>
            <w:right w:val="none" w:sz="0" w:space="0" w:color="auto"/>
          </w:divBdr>
        </w:div>
        <w:div w:id="1288270521">
          <w:marLeft w:val="640"/>
          <w:marRight w:val="0"/>
          <w:marTop w:val="0"/>
          <w:marBottom w:val="0"/>
          <w:divBdr>
            <w:top w:val="none" w:sz="0" w:space="0" w:color="auto"/>
            <w:left w:val="none" w:sz="0" w:space="0" w:color="auto"/>
            <w:bottom w:val="none" w:sz="0" w:space="0" w:color="auto"/>
            <w:right w:val="none" w:sz="0" w:space="0" w:color="auto"/>
          </w:divBdr>
        </w:div>
        <w:div w:id="1336806355">
          <w:marLeft w:val="640"/>
          <w:marRight w:val="0"/>
          <w:marTop w:val="0"/>
          <w:marBottom w:val="0"/>
          <w:divBdr>
            <w:top w:val="none" w:sz="0" w:space="0" w:color="auto"/>
            <w:left w:val="none" w:sz="0" w:space="0" w:color="auto"/>
            <w:bottom w:val="none" w:sz="0" w:space="0" w:color="auto"/>
            <w:right w:val="none" w:sz="0" w:space="0" w:color="auto"/>
          </w:divBdr>
        </w:div>
        <w:div w:id="1344935160">
          <w:marLeft w:val="640"/>
          <w:marRight w:val="0"/>
          <w:marTop w:val="0"/>
          <w:marBottom w:val="0"/>
          <w:divBdr>
            <w:top w:val="none" w:sz="0" w:space="0" w:color="auto"/>
            <w:left w:val="none" w:sz="0" w:space="0" w:color="auto"/>
            <w:bottom w:val="none" w:sz="0" w:space="0" w:color="auto"/>
            <w:right w:val="none" w:sz="0" w:space="0" w:color="auto"/>
          </w:divBdr>
        </w:div>
        <w:div w:id="1353455909">
          <w:marLeft w:val="640"/>
          <w:marRight w:val="0"/>
          <w:marTop w:val="0"/>
          <w:marBottom w:val="0"/>
          <w:divBdr>
            <w:top w:val="none" w:sz="0" w:space="0" w:color="auto"/>
            <w:left w:val="none" w:sz="0" w:space="0" w:color="auto"/>
            <w:bottom w:val="none" w:sz="0" w:space="0" w:color="auto"/>
            <w:right w:val="none" w:sz="0" w:space="0" w:color="auto"/>
          </w:divBdr>
        </w:div>
        <w:div w:id="1359042358">
          <w:marLeft w:val="640"/>
          <w:marRight w:val="0"/>
          <w:marTop w:val="0"/>
          <w:marBottom w:val="0"/>
          <w:divBdr>
            <w:top w:val="none" w:sz="0" w:space="0" w:color="auto"/>
            <w:left w:val="none" w:sz="0" w:space="0" w:color="auto"/>
            <w:bottom w:val="none" w:sz="0" w:space="0" w:color="auto"/>
            <w:right w:val="none" w:sz="0" w:space="0" w:color="auto"/>
          </w:divBdr>
        </w:div>
        <w:div w:id="1391031784">
          <w:marLeft w:val="640"/>
          <w:marRight w:val="0"/>
          <w:marTop w:val="0"/>
          <w:marBottom w:val="0"/>
          <w:divBdr>
            <w:top w:val="none" w:sz="0" w:space="0" w:color="auto"/>
            <w:left w:val="none" w:sz="0" w:space="0" w:color="auto"/>
            <w:bottom w:val="none" w:sz="0" w:space="0" w:color="auto"/>
            <w:right w:val="none" w:sz="0" w:space="0" w:color="auto"/>
          </w:divBdr>
        </w:div>
        <w:div w:id="1393430248">
          <w:marLeft w:val="640"/>
          <w:marRight w:val="0"/>
          <w:marTop w:val="0"/>
          <w:marBottom w:val="0"/>
          <w:divBdr>
            <w:top w:val="none" w:sz="0" w:space="0" w:color="auto"/>
            <w:left w:val="none" w:sz="0" w:space="0" w:color="auto"/>
            <w:bottom w:val="none" w:sz="0" w:space="0" w:color="auto"/>
            <w:right w:val="none" w:sz="0" w:space="0" w:color="auto"/>
          </w:divBdr>
        </w:div>
        <w:div w:id="1399596386">
          <w:marLeft w:val="640"/>
          <w:marRight w:val="0"/>
          <w:marTop w:val="0"/>
          <w:marBottom w:val="0"/>
          <w:divBdr>
            <w:top w:val="none" w:sz="0" w:space="0" w:color="auto"/>
            <w:left w:val="none" w:sz="0" w:space="0" w:color="auto"/>
            <w:bottom w:val="none" w:sz="0" w:space="0" w:color="auto"/>
            <w:right w:val="none" w:sz="0" w:space="0" w:color="auto"/>
          </w:divBdr>
        </w:div>
        <w:div w:id="1421828960">
          <w:marLeft w:val="640"/>
          <w:marRight w:val="0"/>
          <w:marTop w:val="0"/>
          <w:marBottom w:val="0"/>
          <w:divBdr>
            <w:top w:val="none" w:sz="0" w:space="0" w:color="auto"/>
            <w:left w:val="none" w:sz="0" w:space="0" w:color="auto"/>
            <w:bottom w:val="none" w:sz="0" w:space="0" w:color="auto"/>
            <w:right w:val="none" w:sz="0" w:space="0" w:color="auto"/>
          </w:divBdr>
        </w:div>
        <w:div w:id="1424498491">
          <w:marLeft w:val="640"/>
          <w:marRight w:val="0"/>
          <w:marTop w:val="0"/>
          <w:marBottom w:val="0"/>
          <w:divBdr>
            <w:top w:val="none" w:sz="0" w:space="0" w:color="auto"/>
            <w:left w:val="none" w:sz="0" w:space="0" w:color="auto"/>
            <w:bottom w:val="none" w:sz="0" w:space="0" w:color="auto"/>
            <w:right w:val="none" w:sz="0" w:space="0" w:color="auto"/>
          </w:divBdr>
        </w:div>
        <w:div w:id="1428040989">
          <w:marLeft w:val="640"/>
          <w:marRight w:val="0"/>
          <w:marTop w:val="0"/>
          <w:marBottom w:val="0"/>
          <w:divBdr>
            <w:top w:val="none" w:sz="0" w:space="0" w:color="auto"/>
            <w:left w:val="none" w:sz="0" w:space="0" w:color="auto"/>
            <w:bottom w:val="none" w:sz="0" w:space="0" w:color="auto"/>
            <w:right w:val="none" w:sz="0" w:space="0" w:color="auto"/>
          </w:divBdr>
        </w:div>
        <w:div w:id="1447433687">
          <w:marLeft w:val="640"/>
          <w:marRight w:val="0"/>
          <w:marTop w:val="0"/>
          <w:marBottom w:val="0"/>
          <w:divBdr>
            <w:top w:val="none" w:sz="0" w:space="0" w:color="auto"/>
            <w:left w:val="none" w:sz="0" w:space="0" w:color="auto"/>
            <w:bottom w:val="none" w:sz="0" w:space="0" w:color="auto"/>
            <w:right w:val="none" w:sz="0" w:space="0" w:color="auto"/>
          </w:divBdr>
        </w:div>
        <w:div w:id="1454520595">
          <w:marLeft w:val="640"/>
          <w:marRight w:val="0"/>
          <w:marTop w:val="0"/>
          <w:marBottom w:val="0"/>
          <w:divBdr>
            <w:top w:val="none" w:sz="0" w:space="0" w:color="auto"/>
            <w:left w:val="none" w:sz="0" w:space="0" w:color="auto"/>
            <w:bottom w:val="none" w:sz="0" w:space="0" w:color="auto"/>
            <w:right w:val="none" w:sz="0" w:space="0" w:color="auto"/>
          </w:divBdr>
        </w:div>
        <w:div w:id="1461417282">
          <w:marLeft w:val="640"/>
          <w:marRight w:val="0"/>
          <w:marTop w:val="0"/>
          <w:marBottom w:val="0"/>
          <w:divBdr>
            <w:top w:val="none" w:sz="0" w:space="0" w:color="auto"/>
            <w:left w:val="none" w:sz="0" w:space="0" w:color="auto"/>
            <w:bottom w:val="none" w:sz="0" w:space="0" w:color="auto"/>
            <w:right w:val="none" w:sz="0" w:space="0" w:color="auto"/>
          </w:divBdr>
        </w:div>
        <w:div w:id="1479614510">
          <w:marLeft w:val="640"/>
          <w:marRight w:val="0"/>
          <w:marTop w:val="0"/>
          <w:marBottom w:val="0"/>
          <w:divBdr>
            <w:top w:val="none" w:sz="0" w:space="0" w:color="auto"/>
            <w:left w:val="none" w:sz="0" w:space="0" w:color="auto"/>
            <w:bottom w:val="none" w:sz="0" w:space="0" w:color="auto"/>
            <w:right w:val="none" w:sz="0" w:space="0" w:color="auto"/>
          </w:divBdr>
        </w:div>
        <w:div w:id="1505976364">
          <w:marLeft w:val="640"/>
          <w:marRight w:val="0"/>
          <w:marTop w:val="0"/>
          <w:marBottom w:val="0"/>
          <w:divBdr>
            <w:top w:val="none" w:sz="0" w:space="0" w:color="auto"/>
            <w:left w:val="none" w:sz="0" w:space="0" w:color="auto"/>
            <w:bottom w:val="none" w:sz="0" w:space="0" w:color="auto"/>
            <w:right w:val="none" w:sz="0" w:space="0" w:color="auto"/>
          </w:divBdr>
        </w:div>
        <w:div w:id="1541017398">
          <w:marLeft w:val="640"/>
          <w:marRight w:val="0"/>
          <w:marTop w:val="0"/>
          <w:marBottom w:val="0"/>
          <w:divBdr>
            <w:top w:val="none" w:sz="0" w:space="0" w:color="auto"/>
            <w:left w:val="none" w:sz="0" w:space="0" w:color="auto"/>
            <w:bottom w:val="none" w:sz="0" w:space="0" w:color="auto"/>
            <w:right w:val="none" w:sz="0" w:space="0" w:color="auto"/>
          </w:divBdr>
        </w:div>
        <w:div w:id="1554079538">
          <w:marLeft w:val="640"/>
          <w:marRight w:val="0"/>
          <w:marTop w:val="0"/>
          <w:marBottom w:val="0"/>
          <w:divBdr>
            <w:top w:val="none" w:sz="0" w:space="0" w:color="auto"/>
            <w:left w:val="none" w:sz="0" w:space="0" w:color="auto"/>
            <w:bottom w:val="none" w:sz="0" w:space="0" w:color="auto"/>
            <w:right w:val="none" w:sz="0" w:space="0" w:color="auto"/>
          </w:divBdr>
        </w:div>
        <w:div w:id="1558008524">
          <w:marLeft w:val="640"/>
          <w:marRight w:val="0"/>
          <w:marTop w:val="0"/>
          <w:marBottom w:val="0"/>
          <w:divBdr>
            <w:top w:val="none" w:sz="0" w:space="0" w:color="auto"/>
            <w:left w:val="none" w:sz="0" w:space="0" w:color="auto"/>
            <w:bottom w:val="none" w:sz="0" w:space="0" w:color="auto"/>
            <w:right w:val="none" w:sz="0" w:space="0" w:color="auto"/>
          </w:divBdr>
        </w:div>
        <w:div w:id="1558013007">
          <w:marLeft w:val="640"/>
          <w:marRight w:val="0"/>
          <w:marTop w:val="0"/>
          <w:marBottom w:val="0"/>
          <w:divBdr>
            <w:top w:val="none" w:sz="0" w:space="0" w:color="auto"/>
            <w:left w:val="none" w:sz="0" w:space="0" w:color="auto"/>
            <w:bottom w:val="none" w:sz="0" w:space="0" w:color="auto"/>
            <w:right w:val="none" w:sz="0" w:space="0" w:color="auto"/>
          </w:divBdr>
        </w:div>
        <w:div w:id="1577204517">
          <w:marLeft w:val="640"/>
          <w:marRight w:val="0"/>
          <w:marTop w:val="0"/>
          <w:marBottom w:val="0"/>
          <w:divBdr>
            <w:top w:val="none" w:sz="0" w:space="0" w:color="auto"/>
            <w:left w:val="none" w:sz="0" w:space="0" w:color="auto"/>
            <w:bottom w:val="none" w:sz="0" w:space="0" w:color="auto"/>
            <w:right w:val="none" w:sz="0" w:space="0" w:color="auto"/>
          </w:divBdr>
        </w:div>
        <w:div w:id="1589071763">
          <w:marLeft w:val="640"/>
          <w:marRight w:val="0"/>
          <w:marTop w:val="0"/>
          <w:marBottom w:val="0"/>
          <w:divBdr>
            <w:top w:val="none" w:sz="0" w:space="0" w:color="auto"/>
            <w:left w:val="none" w:sz="0" w:space="0" w:color="auto"/>
            <w:bottom w:val="none" w:sz="0" w:space="0" w:color="auto"/>
            <w:right w:val="none" w:sz="0" w:space="0" w:color="auto"/>
          </w:divBdr>
        </w:div>
        <w:div w:id="1595941555">
          <w:marLeft w:val="640"/>
          <w:marRight w:val="0"/>
          <w:marTop w:val="0"/>
          <w:marBottom w:val="0"/>
          <w:divBdr>
            <w:top w:val="none" w:sz="0" w:space="0" w:color="auto"/>
            <w:left w:val="none" w:sz="0" w:space="0" w:color="auto"/>
            <w:bottom w:val="none" w:sz="0" w:space="0" w:color="auto"/>
            <w:right w:val="none" w:sz="0" w:space="0" w:color="auto"/>
          </w:divBdr>
        </w:div>
        <w:div w:id="1601139748">
          <w:marLeft w:val="640"/>
          <w:marRight w:val="0"/>
          <w:marTop w:val="0"/>
          <w:marBottom w:val="0"/>
          <w:divBdr>
            <w:top w:val="none" w:sz="0" w:space="0" w:color="auto"/>
            <w:left w:val="none" w:sz="0" w:space="0" w:color="auto"/>
            <w:bottom w:val="none" w:sz="0" w:space="0" w:color="auto"/>
            <w:right w:val="none" w:sz="0" w:space="0" w:color="auto"/>
          </w:divBdr>
        </w:div>
        <w:div w:id="1609580814">
          <w:marLeft w:val="640"/>
          <w:marRight w:val="0"/>
          <w:marTop w:val="0"/>
          <w:marBottom w:val="0"/>
          <w:divBdr>
            <w:top w:val="none" w:sz="0" w:space="0" w:color="auto"/>
            <w:left w:val="none" w:sz="0" w:space="0" w:color="auto"/>
            <w:bottom w:val="none" w:sz="0" w:space="0" w:color="auto"/>
            <w:right w:val="none" w:sz="0" w:space="0" w:color="auto"/>
          </w:divBdr>
        </w:div>
        <w:div w:id="1613703364">
          <w:marLeft w:val="640"/>
          <w:marRight w:val="0"/>
          <w:marTop w:val="0"/>
          <w:marBottom w:val="0"/>
          <w:divBdr>
            <w:top w:val="none" w:sz="0" w:space="0" w:color="auto"/>
            <w:left w:val="none" w:sz="0" w:space="0" w:color="auto"/>
            <w:bottom w:val="none" w:sz="0" w:space="0" w:color="auto"/>
            <w:right w:val="none" w:sz="0" w:space="0" w:color="auto"/>
          </w:divBdr>
        </w:div>
        <w:div w:id="1636839030">
          <w:marLeft w:val="640"/>
          <w:marRight w:val="0"/>
          <w:marTop w:val="0"/>
          <w:marBottom w:val="0"/>
          <w:divBdr>
            <w:top w:val="none" w:sz="0" w:space="0" w:color="auto"/>
            <w:left w:val="none" w:sz="0" w:space="0" w:color="auto"/>
            <w:bottom w:val="none" w:sz="0" w:space="0" w:color="auto"/>
            <w:right w:val="none" w:sz="0" w:space="0" w:color="auto"/>
          </w:divBdr>
        </w:div>
        <w:div w:id="1643802602">
          <w:marLeft w:val="640"/>
          <w:marRight w:val="0"/>
          <w:marTop w:val="0"/>
          <w:marBottom w:val="0"/>
          <w:divBdr>
            <w:top w:val="none" w:sz="0" w:space="0" w:color="auto"/>
            <w:left w:val="none" w:sz="0" w:space="0" w:color="auto"/>
            <w:bottom w:val="none" w:sz="0" w:space="0" w:color="auto"/>
            <w:right w:val="none" w:sz="0" w:space="0" w:color="auto"/>
          </w:divBdr>
        </w:div>
        <w:div w:id="1648122987">
          <w:marLeft w:val="640"/>
          <w:marRight w:val="0"/>
          <w:marTop w:val="0"/>
          <w:marBottom w:val="0"/>
          <w:divBdr>
            <w:top w:val="none" w:sz="0" w:space="0" w:color="auto"/>
            <w:left w:val="none" w:sz="0" w:space="0" w:color="auto"/>
            <w:bottom w:val="none" w:sz="0" w:space="0" w:color="auto"/>
            <w:right w:val="none" w:sz="0" w:space="0" w:color="auto"/>
          </w:divBdr>
        </w:div>
        <w:div w:id="1657807000">
          <w:marLeft w:val="640"/>
          <w:marRight w:val="0"/>
          <w:marTop w:val="0"/>
          <w:marBottom w:val="0"/>
          <w:divBdr>
            <w:top w:val="none" w:sz="0" w:space="0" w:color="auto"/>
            <w:left w:val="none" w:sz="0" w:space="0" w:color="auto"/>
            <w:bottom w:val="none" w:sz="0" w:space="0" w:color="auto"/>
            <w:right w:val="none" w:sz="0" w:space="0" w:color="auto"/>
          </w:divBdr>
        </w:div>
        <w:div w:id="1657997337">
          <w:marLeft w:val="640"/>
          <w:marRight w:val="0"/>
          <w:marTop w:val="0"/>
          <w:marBottom w:val="0"/>
          <w:divBdr>
            <w:top w:val="none" w:sz="0" w:space="0" w:color="auto"/>
            <w:left w:val="none" w:sz="0" w:space="0" w:color="auto"/>
            <w:bottom w:val="none" w:sz="0" w:space="0" w:color="auto"/>
            <w:right w:val="none" w:sz="0" w:space="0" w:color="auto"/>
          </w:divBdr>
        </w:div>
        <w:div w:id="1661233523">
          <w:marLeft w:val="640"/>
          <w:marRight w:val="0"/>
          <w:marTop w:val="0"/>
          <w:marBottom w:val="0"/>
          <w:divBdr>
            <w:top w:val="none" w:sz="0" w:space="0" w:color="auto"/>
            <w:left w:val="none" w:sz="0" w:space="0" w:color="auto"/>
            <w:bottom w:val="none" w:sz="0" w:space="0" w:color="auto"/>
            <w:right w:val="none" w:sz="0" w:space="0" w:color="auto"/>
          </w:divBdr>
        </w:div>
        <w:div w:id="1670981938">
          <w:marLeft w:val="640"/>
          <w:marRight w:val="0"/>
          <w:marTop w:val="0"/>
          <w:marBottom w:val="0"/>
          <w:divBdr>
            <w:top w:val="none" w:sz="0" w:space="0" w:color="auto"/>
            <w:left w:val="none" w:sz="0" w:space="0" w:color="auto"/>
            <w:bottom w:val="none" w:sz="0" w:space="0" w:color="auto"/>
            <w:right w:val="none" w:sz="0" w:space="0" w:color="auto"/>
          </w:divBdr>
        </w:div>
        <w:div w:id="1699162888">
          <w:marLeft w:val="640"/>
          <w:marRight w:val="0"/>
          <w:marTop w:val="0"/>
          <w:marBottom w:val="0"/>
          <w:divBdr>
            <w:top w:val="none" w:sz="0" w:space="0" w:color="auto"/>
            <w:left w:val="none" w:sz="0" w:space="0" w:color="auto"/>
            <w:bottom w:val="none" w:sz="0" w:space="0" w:color="auto"/>
            <w:right w:val="none" w:sz="0" w:space="0" w:color="auto"/>
          </w:divBdr>
        </w:div>
        <w:div w:id="1703021572">
          <w:marLeft w:val="640"/>
          <w:marRight w:val="0"/>
          <w:marTop w:val="0"/>
          <w:marBottom w:val="0"/>
          <w:divBdr>
            <w:top w:val="none" w:sz="0" w:space="0" w:color="auto"/>
            <w:left w:val="none" w:sz="0" w:space="0" w:color="auto"/>
            <w:bottom w:val="none" w:sz="0" w:space="0" w:color="auto"/>
            <w:right w:val="none" w:sz="0" w:space="0" w:color="auto"/>
          </w:divBdr>
        </w:div>
        <w:div w:id="1705860860">
          <w:marLeft w:val="640"/>
          <w:marRight w:val="0"/>
          <w:marTop w:val="0"/>
          <w:marBottom w:val="0"/>
          <w:divBdr>
            <w:top w:val="none" w:sz="0" w:space="0" w:color="auto"/>
            <w:left w:val="none" w:sz="0" w:space="0" w:color="auto"/>
            <w:bottom w:val="none" w:sz="0" w:space="0" w:color="auto"/>
            <w:right w:val="none" w:sz="0" w:space="0" w:color="auto"/>
          </w:divBdr>
        </w:div>
        <w:div w:id="1712993131">
          <w:marLeft w:val="640"/>
          <w:marRight w:val="0"/>
          <w:marTop w:val="0"/>
          <w:marBottom w:val="0"/>
          <w:divBdr>
            <w:top w:val="none" w:sz="0" w:space="0" w:color="auto"/>
            <w:left w:val="none" w:sz="0" w:space="0" w:color="auto"/>
            <w:bottom w:val="none" w:sz="0" w:space="0" w:color="auto"/>
            <w:right w:val="none" w:sz="0" w:space="0" w:color="auto"/>
          </w:divBdr>
        </w:div>
        <w:div w:id="1713075955">
          <w:marLeft w:val="640"/>
          <w:marRight w:val="0"/>
          <w:marTop w:val="0"/>
          <w:marBottom w:val="0"/>
          <w:divBdr>
            <w:top w:val="none" w:sz="0" w:space="0" w:color="auto"/>
            <w:left w:val="none" w:sz="0" w:space="0" w:color="auto"/>
            <w:bottom w:val="none" w:sz="0" w:space="0" w:color="auto"/>
            <w:right w:val="none" w:sz="0" w:space="0" w:color="auto"/>
          </w:divBdr>
        </w:div>
        <w:div w:id="1720935817">
          <w:marLeft w:val="640"/>
          <w:marRight w:val="0"/>
          <w:marTop w:val="0"/>
          <w:marBottom w:val="0"/>
          <w:divBdr>
            <w:top w:val="none" w:sz="0" w:space="0" w:color="auto"/>
            <w:left w:val="none" w:sz="0" w:space="0" w:color="auto"/>
            <w:bottom w:val="none" w:sz="0" w:space="0" w:color="auto"/>
            <w:right w:val="none" w:sz="0" w:space="0" w:color="auto"/>
          </w:divBdr>
        </w:div>
        <w:div w:id="1740859689">
          <w:marLeft w:val="640"/>
          <w:marRight w:val="0"/>
          <w:marTop w:val="0"/>
          <w:marBottom w:val="0"/>
          <w:divBdr>
            <w:top w:val="none" w:sz="0" w:space="0" w:color="auto"/>
            <w:left w:val="none" w:sz="0" w:space="0" w:color="auto"/>
            <w:bottom w:val="none" w:sz="0" w:space="0" w:color="auto"/>
            <w:right w:val="none" w:sz="0" w:space="0" w:color="auto"/>
          </w:divBdr>
        </w:div>
        <w:div w:id="1754667168">
          <w:marLeft w:val="640"/>
          <w:marRight w:val="0"/>
          <w:marTop w:val="0"/>
          <w:marBottom w:val="0"/>
          <w:divBdr>
            <w:top w:val="none" w:sz="0" w:space="0" w:color="auto"/>
            <w:left w:val="none" w:sz="0" w:space="0" w:color="auto"/>
            <w:bottom w:val="none" w:sz="0" w:space="0" w:color="auto"/>
            <w:right w:val="none" w:sz="0" w:space="0" w:color="auto"/>
          </w:divBdr>
        </w:div>
        <w:div w:id="1762724589">
          <w:marLeft w:val="640"/>
          <w:marRight w:val="0"/>
          <w:marTop w:val="0"/>
          <w:marBottom w:val="0"/>
          <w:divBdr>
            <w:top w:val="none" w:sz="0" w:space="0" w:color="auto"/>
            <w:left w:val="none" w:sz="0" w:space="0" w:color="auto"/>
            <w:bottom w:val="none" w:sz="0" w:space="0" w:color="auto"/>
            <w:right w:val="none" w:sz="0" w:space="0" w:color="auto"/>
          </w:divBdr>
        </w:div>
        <w:div w:id="1768041129">
          <w:marLeft w:val="640"/>
          <w:marRight w:val="0"/>
          <w:marTop w:val="0"/>
          <w:marBottom w:val="0"/>
          <w:divBdr>
            <w:top w:val="none" w:sz="0" w:space="0" w:color="auto"/>
            <w:left w:val="none" w:sz="0" w:space="0" w:color="auto"/>
            <w:bottom w:val="none" w:sz="0" w:space="0" w:color="auto"/>
            <w:right w:val="none" w:sz="0" w:space="0" w:color="auto"/>
          </w:divBdr>
        </w:div>
        <w:div w:id="1787040125">
          <w:marLeft w:val="640"/>
          <w:marRight w:val="0"/>
          <w:marTop w:val="0"/>
          <w:marBottom w:val="0"/>
          <w:divBdr>
            <w:top w:val="none" w:sz="0" w:space="0" w:color="auto"/>
            <w:left w:val="none" w:sz="0" w:space="0" w:color="auto"/>
            <w:bottom w:val="none" w:sz="0" w:space="0" w:color="auto"/>
            <w:right w:val="none" w:sz="0" w:space="0" w:color="auto"/>
          </w:divBdr>
        </w:div>
        <w:div w:id="1807430737">
          <w:marLeft w:val="640"/>
          <w:marRight w:val="0"/>
          <w:marTop w:val="0"/>
          <w:marBottom w:val="0"/>
          <w:divBdr>
            <w:top w:val="none" w:sz="0" w:space="0" w:color="auto"/>
            <w:left w:val="none" w:sz="0" w:space="0" w:color="auto"/>
            <w:bottom w:val="none" w:sz="0" w:space="0" w:color="auto"/>
            <w:right w:val="none" w:sz="0" w:space="0" w:color="auto"/>
          </w:divBdr>
        </w:div>
        <w:div w:id="1812136183">
          <w:marLeft w:val="640"/>
          <w:marRight w:val="0"/>
          <w:marTop w:val="0"/>
          <w:marBottom w:val="0"/>
          <w:divBdr>
            <w:top w:val="none" w:sz="0" w:space="0" w:color="auto"/>
            <w:left w:val="none" w:sz="0" w:space="0" w:color="auto"/>
            <w:bottom w:val="none" w:sz="0" w:space="0" w:color="auto"/>
            <w:right w:val="none" w:sz="0" w:space="0" w:color="auto"/>
          </w:divBdr>
        </w:div>
        <w:div w:id="1846479631">
          <w:marLeft w:val="640"/>
          <w:marRight w:val="0"/>
          <w:marTop w:val="0"/>
          <w:marBottom w:val="0"/>
          <w:divBdr>
            <w:top w:val="none" w:sz="0" w:space="0" w:color="auto"/>
            <w:left w:val="none" w:sz="0" w:space="0" w:color="auto"/>
            <w:bottom w:val="none" w:sz="0" w:space="0" w:color="auto"/>
            <w:right w:val="none" w:sz="0" w:space="0" w:color="auto"/>
          </w:divBdr>
        </w:div>
        <w:div w:id="1879514791">
          <w:marLeft w:val="640"/>
          <w:marRight w:val="0"/>
          <w:marTop w:val="0"/>
          <w:marBottom w:val="0"/>
          <w:divBdr>
            <w:top w:val="none" w:sz="0" w:space="0" w:color="auto"/>
            <w:left w:val="none" w:sz="0" w:space="0" w:color="auto"/>
            <w:bottom w:val="none" w:sz="0" w:space="0" w:color="auto"/>
            <w:right w:val="none" w:sz="0" w:space="0" w:color="auto"/>
          </w:divBdr>
        </w:div>
        <w:div w:id="1882203301">
          <w:marLeft w:val="640"/>
          <w:marRight w:val="0"/>
          <w:marTop w:val="0"/>
          <w:marBottom w:val="0"/>
          <w:divBdr>
            <w:top w:val="none" w:sz="0" w:space="0" w:color="auto"/>
            <w:left w:val="none" w:sz="0" w:space="0" w:color="auto"/>
            <w:bottom w:val="none" w:sz="0" w:space="0" w:color="auto"/>
            <w:right w:val="none" w:sz="0" w:space="0" w:color="auto"/>
          </w:divBdr>
        </w:div>
        <w:div w:id="1915968522">
          <w:marLeft w:val="640"/>
          <w:marRight w:val="0"/>
          <w:marTop w:val="0"/>
          <w:marBottom w:val="0"/>
          <w:divBdr>
            <w:top w:val="none" w:sz="0" w:space="0" w:color="auto"/>
            <w:left w:val="none" w:sz="0" w:space="0" w:color="auto"/>
            <w:bottom w:val="none" w:sz="0" w:space="0" w:color="auto"/>
            <w:right w:val="none" w:sz="0" w:space="0" w:color="auto"/>
          </w:divBdr>
        </w:div>
        <w:div w:id="1926986467">
          <w:marLeft w:val="640"/>
          <w:marRight w:val="0"/>
          <w:marTop w:val="0"/>
          <w:marBottom w:val="0"/>
          <w:divBdr>
            <w:top w:val="none" w:sz="0" w:space="0" w:color="auto"/>
            <w:left w:val="none" w:sz="0" w:space="0" w:color="auto"/>
            <w:bottom w:val="none" w:sz="0" w:space="0" w:color="auto"/>
            <w:right w:val="none" w:sz="0" w:space="0" w:color="auto"/>
          </w:divBdr>
        </w:div>
        <w:div w:id="1932198176">
          <w:marLeft w:val="640"/>
          <w:marRight w:val="0"/>
          <w:marTop w:val="0"/>
          <w:marBottom w:val="0"/>
          <w:divBdr>
            <w:top w:val="none" w:sz="0" w:space="0" w:color="auto"/>
            <w:left w:val="none" w:sz="0" w:space="0" w:color="auto"/>
            <w:bottom w:val="none" w:sz="0" w:space="0" w:color="auto"/>
            <w:right w:val="none" w:sz="0" w:space="0" w:color="auto"/>
          </w:divBdr>
        </w:div>
        <w:div w:id="1937400359">
          <w:marLeft w:val="640"/>
          <w:marRight w:val="0"/>
          <w:marTop w:val="0"/>
          <w:marBottom w:val="0"/>
          <w:divBdr>
            <w:top w:val="none" w:sz="0" w:space="0" w:color="auto"/>
            <w:left w:val="none" w:sz="0" w:space="0" w:color="auto"/>
            <w:bottom w:val="none" w:sz="0" w:space="0" w:color="auto"/>
            <w:right w:val="none" w:sz="0" w:space="0" w:color="auto"/>
          </w:divBdr>
        </w:div>
        <w:div w:id="1939021662">
          <w:marLeft w:val="640"/>
          <w:marRight w:val="0"/>
          <w:marTop w:val="0"/>
          <w:marBottom w:val="0"/>
          <w:divBdr>
            <w:top w:val="none" w:sz="0" w:space="0" w:color="auto"/>
            <w:left w:val="none" w:sz="0" w:space="0" w:color="auto"/>
            <w:bottom w:val="none" w:sz="0" w:space="0" w:color="auto"/>
            <w:right w:val="none" w:sz="0" w:space="0" w:color="auto"/>
          </w:divBdr>
        </w:div>
        <w:div w:id="1961102801">
          <w:marLeft w:val="640"/>
          <w:marRight w:val="0"/>
          <w:marTop w:val="0"/>
          <w:marBottom w:val="0"/>
          <w:divBdr>
            <w:top w:val="none" w:sz="0" w:space="0" w:color="auto"/>
            <w:left w:val="none" w:sz="0" w:space="0" w:color="auto"/>
            <w:bottom w:val="none" w:sz="0" w:space="0" w:color="auto"/>
            <w:right w:val="none" w:sz="0" w:space="0" w:color="auto"/>
          </w:divBdr>
        </w:div>
        <w:div w:id="1961261301">
          <w:marLeft w:val="640"/>
          <w:marRight w:val="0"/>
          <w:marTop w:val="0"/>
          <w:marBottom w:val="0"/>
          <w:divBdr>
            <w:top w:val="none" w:sz="0" w:space="0" w:color="auto"/>
            <w:left w:val="none" w:sz="0" w:space="0" w:color="auto"/>
            <w:bottom w:val="none" w:sz="0" w:space="0" w:color="auto"/>
            <w:right w:val="none" w:sz="0" w:space="0" w:color="auto"/>
          </w:divBdr>
        </w:div>
        <w:div w:id="1965575297">
          <w:marLeft w:val="640"/>
          <w:marRight w:val="0"/>
          <w:marTop w:val="0"/>
          <w:marBottom w:val="0"/>
          <w:divBdr>
            <w:top w:val="none" w:sz="0" w:space="0" w:color="auto"/>
            <w:left w:val="none" w:sz="0" w:space="0" w:color="auto"/>
            <w:bottom w:val="none" w:sz="0" w:space="0" w:color="auto"/>
            <w:right w:val="none" w:sz="0" w:space="0" w:color="auto"/>
          </w:divBdr>
        </w:div>
        <w:div w:id="1990867650">
          <w:marLeft w:val="640"/>
          <w:marRight w:val="0"/>
          <w:marTop w:val="0"/>
          <w:marBottom w:val="0"/>
          <w:divBdr>
            <w:top w:val="none" w:sz="0" w:space="0" w:color="auto"/>
            <w:left w:val="none" w:sz="0" w:space="0" w:color="auto"/>
            <w:bottom w:val="none" w:sz="0" w:space="0" w:color="auto"/>
            <w:right w:val="none" w:sz="0" w:space="0" w:color="auto"/>
          </w:divBdr>
        </w:div>
        <w:div w:id="1992296179">
          <w:marLeft w:val="640"/>
          <w:marRight w:val="0"/>
          <w:marTop w:val="0"/>
          <w:marBottom w:val="0"/>
          <w:divBdr>
            <w:top w:val="none" w:sz="0" w:space="0" w:color="auto"/>
            <w:left w:val="none" w:sz="0" w:space="0" w:color="auto"/>
            <w:bottom w:val="none" w:sz="0" w:space="0" w:color="auto"/>
            <w:right w:val="none" w:sz="0" w:space="0" w:color="auto"/>
          </w:divBdr>
        </w:div>
        <w:div w:id="1999844349">
          <w:marLeft w:val="640"/>
          <w:marRight w:val="0"/>
          <w:marTop w:val="0"/>
          <w:marBottom w:val="0"/>
          <w:divBdr>
            <w:top w:val="none" w:sz="0" w:space="0" w:color="auto"/>
            <w:left w:val="none" w:sz="0" w:space="0" w:color="auto"/>
            <w:bottom w:val="none" w:sz="0" w:space="0" w:color="auto"/>
            <w:right w:val="none" w:sz="0" w:space="0" w:color="auto"/>
          </w:divBdr>
        </w:div>
        <w:div w:id="2000308768">
          <w:marLeft w:val="640"/>
          <w:marRight w:val="0"/>
          <w:marTop w:val="0"/>
          <w:marBottom w:val="0"/>
          <w:divBdr>
            <w:top w:val="none" w:sz="0" w:space="0" w:color="auto"/>
            <w:left w:val="none" w:sz="0" w:space="0" w:color="auto"/>
            <w:bottom w:val="none" w:sz="0" w:space="0" w:color="auto"/>
            <w:right w:val="none" w:sz="0" w:space="0" w:color="auto"/>
          </w:divBdr>
        </w:div>
        <w:div w:id="2003463860">
          <w:marLeft w:val="640"/>
          <w:marRight w:val="0"/>
          <w:marTop w:val="0"/>
          <w:marBottom w:val="0"/>
          <w:divBdr>
            <w:top w:val="none" w:sz="0" w:space="0" w:color="auto"/>
            <w:left w:val="none" w:sz="0" w:space="0" w:color="auto"/>
            <w:bottom w:val="none" w:sz="0" w:space="0" w:color="auto"/>
            <w:right w:val="none" w:sz="0" w:space="0" w:color="auto"/>
          </w:divBdr>
        </w:div>
        <w:div w:id="2006468766">
          <w:marLeft w:val="640"/>
          <w:marRight w:val="0"/>
          <w:marTop w:val="0"/>
          <w:marBottom w:val="0"/>
          <w:divBdr>
            <w:top w:val="none" w:sz="0" w:space="0" w:color="auto"/>
            <w:left w:val="none" w:sz="0" w:space="0" w:color="auto"/>
            <w:bottom w:val="none" w:sz="0" w:space="0" w:color="auto"/>
            <w:right w:val="none" w:sz="0" w:space="0" w:color="auto"/>
          </w:divBdr>
        </w:div>
        <w:div w:id="2014722757">
          <w:marLeft w:val="640"/>
          <w:marRight w:val="0"/>
          <w:marTop w:val="0"/>
          <w:marBottom w:val="0"/>
          <w:divBdr>
            <w:top w:val="none" w:sz="0" w:space="0" w:color="auto"/>
            <w:left w:val="none" w:sz="0" w:space="0" w:color="auto"/>
            <w:bottom w:val="none" w:sz="0" w:space="0" w:color="auto"/>
            <w:right w:val="none" w:sz="0" w:space="0" w:color="auto"/>
          </w:divBdr>
        </w:div>
        <w:div w:id="2015719270">
          <w:marLeft w:val="640"/>
          <w:marRight w:val="0"/>
          <w:marTop w:val="0"/>
          <w:marBottom w:val="0"/>
          <w:divBdr>
            <w:top w:val="none" w:sz="0" w:space="0" w:color="auto"/>
            <w:left w:val="none" w:sz="0" w:space="0" w:color="auto"/>
            <w:bottom w:val="none" w:sz="0" w:space="0" w:color="auto"/>
            <w:right w:val="none" w:sz="0" w:space="0" w:color="auto"/>
          </w:divBdr>
        </w:div>
        <w:div w:id="2037193200">
          <w:marLeft w:val="640"/>
          <w:marRight w:val="0"/>
          <w:marTop w:val="0"/>
          <w:marBottom w:val="0"/>
          <w:divBdr>
            <w:top w:val="none" w:sz="0" w:space="0" w:color="auto"/>
            <w:left w:val="none" w:sz="0" w:space="0" w:color="auto"/>
            <w:bottom w:val="none" w:sz="0" w:space="0" w:color="auto"/>
            <w:right w:val="none" w:sz="0" w:space="0" w:color="auto"/>
          </w:divBdr>
        </w:div>
        <w:div w:id="2038046421">
          <w:marLeft w:val="640"/>
          <w:marRight w:val="0"/>
          <w:marTop w:val="0"/>
          <w:marBottom w:val="0"/>
          <w:divBdr>
            <w:top w:val="none" w:sz="0" w:space="0" w:color="auto"/>
            <w:left w:val="none" w:sz="0" w:space="0" w:color="auto"/>
            <w:bottom w:val="none" w:sz="0" w:space="0" w:color="auto"/>
            <w:right w:val="none" w:sz="0" w:space="0" w:color="auto"/>
          </w:divBdr>
        </w:div>
        <w:div w:id="2038391362">
          <w:marLeft w:val="640"/>
          <w:marRight w:val="0"/>
          <w:marTop w:val="0"/>
          <w:marBottom w:val="0"/>
          <w:divBdr>
            <w:top w:val="none" w:sz="0" w:space="0" w:color="auto"/>
            <w:left w:val="none" w:sz="0" w:space="0" w:color="auto"/>
            <w:bottom w:val="none" w:sz="0" w:space="0" w:color="auto"/>
            <w:right w:val="none" w:sz="0" w:space="0" w:color="auto"/>
          </w:divBdr>
        </w:div>
        <w:div w:id="2049645566">
          <w:marLeft w:val="640"/>
          <w:marRight w:val="0"/>
          <w:marTop w:val="0"/>
          <w:marBottom w:val="0"/>
          <w:divBdr>
            <w:top w:val="none" w:sz="0" w:space="0" w:color="auto"/>
            <w:left w:val="none" w:sz="0" w:space="0" w:color="auto"/>
            <w:bottom w:val="none" w:sz="0" w:space="0" w:color="auto"/>
            <w:right w:val="none" w:sz="0" w:space="0" w:color="auto"/>
          </w:divBdr>
        </w:div>
        <w:div w:id="2060131649">
          <w:marLeft w:val="640"/>
          <w:marRight w:val="0"/>
          <w:marTop w:val="0"/>
          <w:marBottom w:val="0"/>
          <w:divBdr>
            <w:top w:val="none" w:sz="0" w:space="0" w:color="auto"/>
            <w:left w:val="none" w:sz="0" w:space="0" w:color="auto"/>
            <w:bottom w:val="none" w:sz="0" w:space="0" w:color="auto"/>
            <w:right w:val="none" w:sz="0" w:space="0" w:color="auto"/>
          </w:divBdr>
        </w:div>
        <w:div w:id="2073044366">
          <w:marLeft w:val="640"/>
          <w:marRight w:val="0"/>
          <w:marTop w:val="0"/>
          <w:marBottom w:val="0"/>
          <w:divBdr>
            <w:top w:val="none" w:sz="0" w:space="0" w:color="auto"/>
            <w:left w:val="none" w:sz="0" w:space="0" w:color="auto"/>
            <w:bottom w:val="none" w:sz="0" w:space="0" w:color="auto"/>
            <w:right w:val="none" w:sz="0" w:space="0" w:color="auto"/>
          </w:divBdr>
        </w:div>
        <w:div w:id="2094038182">
          <w:marLeft w:val="640"/>
          <w:marRight w:val="0"/>
          <w:marTop w:val="0"/>
          <w:marBottom w:val="0"/>
          <w:divBdr>
            <w:top w:val="none" w:sz="0" w:space="0" w:color="auto"/>
            <w:left w:val="none" w:sz="0" w:space="0" w:color="auto"/>
            <w:bottom w:val="none" w:sz="0" w:space="0" w:color="auto"/>
            <w:right w:val="none" w:sz="0" w:space="0" w:color="auto"/>
          </w:divBdr>
        </w:div>
        <w:div w:id="2106534139">
          <w:marLeft w:val="640"/>
          <w:marRight w:val="0"/>
          <w:marTop w:val="0"/>
          <w:marBottom w:val="0"/>
          <w:divBdr>
            <w:top w:val="none" w:sz="0" w:space="0" w:color="auto"/>
            <w:left w:val="none" w:sz="0" w:space="0" w:color="auto"/>
            <w:bottom w:val="none" w:sz="0" w:space="0" w:color="auto"/>
            <w:right w:val="none" w:sz="0" w:space="0" w:color="auto"/>
          </w:divBdr>
        </w:div>
        <w:div w:id="2106605621">
          <w:marLeft w:val="640"/>
          <w:marRight w:val="0"/>
          <w:marTop w:val="0"/>
          <w:marBottom w:val="0"/>
          <w:divBdr>
            <w:top w:val="none" w:sz="0" w:space="0" w:color="auto"/>
            <w:left w:val="none" w:sz="0" w:space="0" w:color="auto"/>
            <w:bottom w:val="none" w:sz="0" w:space="0" w:color="auto"/>
            <w:right w:val="none" w:sz="0" w:space="0" w:color="auto"/>
          </w:divBdr>
        </w:div>
        <w:div w:id="2106614824">
          <w:marLeft w:val="640"/>
          <w:marRight w:val="0"/>
          <w:marTop w:val="0"/>
          <w:marBottom w:val="0"/>
          <w:divBdr>
            <w:top w:val="none" w:sz="0" w:space="0" w:color="auto"/>
            <w:left w:val="none" w:sz="0" w:space="0" w:color="auto"/>
            <w:bottom w:val="none" w:sz="0" w:space="0" w:color="auto"/>
            <w:right w:val="none" w:sz="0" w:space="0" w:color="auto"/>
          </w:divBdr>
        </w:div>
        <w:div w:id="2114157880">
          <w:marLeft w:val="640"/>
          <w:marRight w:val="0"/>
          <w:marTop w:val="0"/>
          <w:marBottom w:val="0"/>
          <w:divBdr>
            <w:top w:val="none" w:sz="0" w:space="0" w:color="auto"/>
            <w:left w:val="none" w:sz="0" w:space="0" w:color="auto"/>
            <w:bottom w:val="none" w:sz="0" w:space="0" w:color="auto"/>
            <w:right w:val="none" w:sz="0" w:space="0" w:color="auto"/>
          </w:divBdr>
        </w:div>
        <w:div w:id="2122647109">
          <w:marLeft w:val="640"/>
          <w:marRight w:val="0"/>
          <w:marTop w:val="0"/>
          <w:marBottom w:val="0"/>
          <w:divBdr>
            <w:top w:val="none" w:sz="0" w:space="0" w:color="auto"/>
            <w:left w:val="none" w:sz="0" w:space="0" w:color="auto"/>
            <w:bottom w:val="none" w:sz="0" w:space="0" w:color="auto"/>
            <w:right w:val="none" w:sz="0" w:space="0" w:color="auto"/>
          </w:divBdr>
        </w:div>
        <w:div w:id="2125491430">
          <w:marLeft w:val="640"/>
          <w:marRight w:val="0"/>
          <w:marTop w:val="0"/>
          <w:marBottom w:val="0"/>
          <w:divBdr>
            <w:top w:val="none" w:sz="0" w:space="0" w:color="auto"/>
            <w:left w:val="none" w:sz="0" w:space="0" w:color="auto"/>
            <w:bottom w:val="none" w:sz="0" w:space="0" w:color="auto"/>
            <w:right w:val="none" w:sz="0" w:space="0" w:color="auto"/>
          </w:divBdr>
        </w:div>
        <w:div w:id="2135981723">
          <w:marLeft w:val="640"/>
          <w:marRight w:val="0"/>
          <w:marTop w:val="0"/>
          <w:marBottom w:val="0"/>
          <w:divBdr>
            <w:top w:val="none" w:sz="0" w:space="0" w:color="auto"/>
            <w:left w:val="none" w:sz="0" w:space="0" w:color="auto"/>
            <w:bottom w:val="none" w:sz="0" w:space="0" w:color="auto"/>
            <w:right w:val="none" w:sz="0" w:space="0" w:color="auto"/>
          </w:divBdr>
        </w:div>
        <w:div w:id="2138335274">
          <w:marLeft w:val="640"/>
          <w:marRight w:val="0"/>
          <w:marTop w:val="0"/>
          <w:marBottom w:val="0"/>
          <w:divBdr>
            <w:top w:val="none" w:sz="0" w:space="0" w:color="auto"/>
            <w:left w:val="none" w:sz="0" w:space="0" w:color="auto"/>
            <w:bottom w:val="none" w:sz="0" w:space="0" w:color="auto"/>
            <w:right w:val="none" w:sz="0" w:space="0" w:color="auto"/>
          </w:divBdr>
        </w:div>
        <w:div w:id="2144543250">
          <w:marLeft w:val="640"/>
          <w:marRight w:val="0"/>
          <w:marTop w:val="0"/>
          <w:marBottom w:val="0"/>
          <w:divBdr>
            <w:top w:val="none" w:sz="0" w:space="0" w:color="auto"/>
            <w:left w:val="none" w:sz="0" w:space="0" w:color="auto"/>
            <w:bottom w:val="none" w:sz="0" w:space="0" w:color="auto"/>
            <w:right w:val="none" w:sz="0" w:space="0" w:color="auto"/>
          </w:divBdr>
        </w:div>
      </w:divsChild>
    </w:div>
    <w:div w:id="1323194260">
      <w:bodyDiv w:val="1"/>
      <w:marLeft w:val="0"/>
      <w:marRight w:val="0"/>
      <w:marTop w:val="0"/>
      <w:marBottom w:val="0"/>
      <w:divBdr>
        <w:top w:val="none" w:sz="0" w:space="0" w:color="auto"/>
        <w:left w:val="none" w:sz="0" w:space="0" w:color="auto"/>
        <w:bottom w:val="none" w:sz="0" w:space="0" w:color="auto"/>
        <w:right w:val="none" w:sz="0" w:space="0" w:color="auto"/>
      </w:divBdr>
    </w:div>
    <w:div w:id="1325165993">
      <w:bodyDiv w:val="1"/>
      <w:marLeft w:val="0"/>
      <w:marRight w:val="0"/>
      <w:marTop w:val="0"/>
      <w:marBottom w:val="0"/>
      <w:divBdr>
        <w:top w:val="none" w:sz="0" w:space="0" w:color="auto"/>
        <w:left w:val="none" w:sz="0" w:space="0" w:color="auto"/>
        <w:bottom w:val="none" w:sz="0" w:space="0" w:color="auto"/>
        <w:right w:val="none" w:sz="0" w:space="0" w:color="auto"/>
      </w:divBdr>
    </w:div>
    <w:div w:id="1325472434">
      <w:bodyDiv w:val="1"/>
      <w:marLeft w:val="0"/>
      <w:marRight w:val="0"/>
      <w:marTop w:val="0"/>
      <w:marBottom w:val="0"/>
      <w:divBdr>
        <w:top w:val="none" w:sz="0" w:space="0" w:color="auto"/>
        <w:left w:val="none" w:sz="0" w:space="0" w:color="auto"/>
        <w:bottom w:val="none" w:sz="0" w:space="0" w:color="auto"/>
        <w:right w:val="none" w:sz="0" w:space="0" w:color="auto"/>
      </w:divBdr>
    </w:div>
    <w:div w:id="1335063868">
      <w:bodyDiv w:val="1"/>
      <w:marLeft w:val="0"/>
      <w:marRight w:val="0"/>
      <w:marTop w:val="0"/>
      <w:marBottom w:val="0"/>
      <w:divBdr>
        <w:top w:val="none" w:sz="0" w:space="0" w:color="auto"/>
        <w:left w:val="none" w:sz="0" w:space="0" w:color="auto"/>
        <w:bottom w:val="none" w:sz="0" w:space="0" w:color="auto"/>
        <w:right w:val="none" w:sz="0" w:space="0" w:color="auto"/>
      </w:divBdr>
    </w:div>
    <w:div w:id="1339886876">
      <w:bodyDiv w:val="1"/>
      <w:marLeft w:val="0"/>
      <w:marRight w:val="0"/>
      <w:marTop w:val="0"/>
      <w:marBottom w:val="0"/>
      <w:divBdr>
        <w:top w:val="none" w:sz="0" w:space="0" w:color="auto"/>
        <w:left w:val="none" w:sz="0" w:space="0" w:color="auto"/>
        <w:bottom w:val="none" w:sz="0" w:space="0" w:color="auto"/>
        <w:right w:val="none" w:sz="0" w:space="0" w:color="auto"/>
      </w:divBdr>
    </w:div>
    <w:div w:id="1345476194">
      <w:bodyDiv w:val="1"/>
      <w:marLeft w:val="0"/>
      <w:marRight w:val="0"/>
      <w:marTop w:val="0"/>
      <w:marBottom w:val="0"/>
      <w:divBdr>
        <w:top w:val="none" w:sz="0" w:space="0" w:color="auto"/>
        <w:left w:val="none" w:sz="0" w:space="0" w:color="auto"/>
        <w:bottom w:val="none" w:sz="0" w:space="0" w:color="auto"/>
        <w:right w:val="none" w:sz="0" w:space="0" w:color="auto"/>
      </w:divBdr>
      <w:divsChild>
        <w:div w:id="17171219">
          <w:marLeft w:val="640"/>
          <w:marRight w:val="0"/>
          <w:marTop w:val="0"/>
          <w:marBottom w:val="0"/>
          <w:divBdr>
            <w:top w:val="none" w:sz="0" w:space="0" w:color="auto"/>
            <w:left w:val="none" w:sz="0" w:space="0" w:color="auto"/>
            <w:bottom w:val="none" w:sz="0" w:space="0" w:color="auto"/>
            <w:right w:val="none" w:sz="0" w:space="0" w:color="auto"/>
          </w:divBdr>
        </w:div>
        <w:div w:id="29234629">
          <w:marLeft w:val="640"/>
          <w:marRight w:val="0"/>
          <w:marTop w:val="0"/>
          <w:marBottom w:val="0"/>
          <w:divBdr>
            <w:top w:val="none" w:sz="0" w:space="0" w:color="auto"/>
            <w:left w:val="none" w:sz="0" w:space="0" w:color="auto"/>
            <w:bottom w:val="none" w:sz="0" w:space="0" w:color="auto"/>
            <w:right w:val="none" w:sz="0" w:space="0" w:color="auto"/>
          </w:divBdr>
        </w:div>
        <w:div w:id="40176303">
          <w:marLeft w:val="640"/>
          <w:marRight w:val="0"/>
          <w:marTop w:val="0"/>
          <w:marBottom w:val="0"/>
          <w:divBdr>
            <w:top w:val="none" w:sz="0" w:space="0" w:color="auto"/>
            <w:left w:val="none" w:sz="0" w:space="0" w:color="auto"/>
            <w:bottom w:val="none" w:sz="0" w:space="0" w:color="auto"/>
            <w:right w:val="none" w:sz="0" w:space="0" w:color="auto"/>
          </w:divBdr>
        </w:div>
        <w:div w:id="49231930">
          <w:marLeft w:val="640"/>
          <w:marRight w:val="0"/>
          <w:marTop w:val="0"/>
          <w:marBottom w:val="0"/>
          <w:divBdr>
            <w:top w:val="none" w:sz="0" w:space="0" w:color="auto"/>
            <w:left w:val="none" w:sz="0" w:space="0" w:color="auto"/>
            <w:bottom w:val="none" w:sz="0" w:space="0" w:color="auto"/>
            <w:right w:val="none" w:sz="0" w:space="0" w:color="auto"/>
          </w:divBdr>
        </w:div>
        <w:div w:id="51589459">
          <w:marLeft w:val="640"/>
          <w:marRight w:val="0"/>
          <w:marTop w:val="0"/>
          <w:marBottom w:val="0"/>
          <w:divBdr>
            <w:top w:val="none" w:sz="0" w:space="0" w:color="auto"/>
            <w:left w:val="none" w:sz="0" w:space="0" w:color="auto"/>
            <w:bottom w:val="none" w:sz="0" w:space="0" w:color="auto"/>
            <w:right w:val="none" w:sz="0" w:space="0" w:color="auto"/>
          </w:divBdr>
        </w:div>
        <w:div w:id="57286670">
          <w:marLeft w:val="640"/>
          <w:marRight w:val="0"/>
          <w:marTop w:val="0"/>
          <w:marBottom w:val="0"/>
          <w:divBdr>
            <w:top w:val="none" w:sz="0" w:space="0" w:color="auto"/>
            <w:left w:val="none" w:sz="0" w:space="0" w:color="auto"/>
            <w:bottom w:val="none" w:sz="0" w:space="0" w:color="auto"/>
            <w:right w:val="none" w:sz="0" w:space="0" w:color="auto"/>
          </w:divBdr>
        </w:div>
        <w:div w:id="79059886">
          <w:marLeft w:val="640"/>
          <w:marRight w:val="0"/>
          <w:marTop w:val="0"/>
          <w:marBottom w:val="0"/>
          <w:divBdr>
            <w:top w:val="none" w:sz="0" w:space="0" w:color="auto"/>
            <w:left w:val="none" w:sz="0" w:space="0" w:color="auto"/>
            <w:bottom w:val="none" w:sz="0" w:space="0" w:color="auto"/>
            <w:right w:val="none" w:sz="0" w:space="0" w:color="auto"/>
          </w:divBdr>
        </w:div>
        <w:div w:id="81146292">
          <w:marLeft w:val="640"/>
          <w:marRight w:val="0"/>
          <w:marTop w:val="0"/>
          <w:marBottom w:val="0"/>
          <w:divBdr>
            <w:top w:val="none" w:sz="0" w:space="0" w:color="auto"/>
            <w:left w:val="none" w:sz="0" w:space="0" w:color="auto"/>
            <w:bottom w:val="none" w:sz="0" w:space="0" w:color="auto"/>
            <w:right w:val="none" w:sz="0" w:space="0" w:color="auto"/>
          </w:divBdr>
        </w:div>
        <w:div w:id="92433105">
          <w:marLeft w:val="640"/>
          <w:marRight w:val="0"/>
          <w:marTop w:val="0"/>
          <w:marBottom w:val="0"/>
          <w:divBdr>
            <w:top w:val="none" w:sz="0" w:space="0" w:color="auto"/>
            <w:left w:val="none" w:sz="0" w:space="0" w:color="auto"/>
            <w:bottom w:val="none" w:sz="0" w:space="0" w:color="auto"/>
            <w:right w:val="none" w:sz="0" w:space="0" w:color="auto"/>
          </w:divBdr>
        </w:div>
        <w:div w:id="96600344">
          <w:marLeft w:val="640"/>
          <w:marRight w:val="0"/>
          <w:marTop w:val="0"/>
          <w:marBottom w:val="0"/>
          <w:divBdr>
            <w:top w:val="none" w:sz="0" w:space="0" w:color="auto"/>
            <w:left w:val="none" w:sz="0" w:space="0" w:color="auto"/>
            <w:bottom w:val="none" w:sz="0" w:space="0" w:color="auto"/>
            <w:right w:val="none" w:sz="0" w:space="0" w:color="auto"/>
          </w:divBdr>
        </w:div>
        <w:div w:id="102460572">
          <w:marLeft w:val="640"/>
          <w:marRight w:val="0"/>
          <w:marTop w:val="0"/>
          <w:marBottom w:val="0"/>
          <w:divBdr>
            <w:top w:val="none" w:sz="0" w:space="0" w:color="auto"/>
            <w:left w:val="none" w:sz="0" w:space="0" w:color="auto"/>
            <w:bottom w:val="none" w:sz="0" w:space="0" w:color="auto"/>
            <w:right w:val="none" w:sz="0" w:space="0" w:color="auto"/>
          </w:divBdr>
        </w:div>
        <w:div w:id="111443434">
          <w:marLeft w:val="640"/>
          <w:marRight w:val="0"/>
          <w:marTop w:val="0"/>
          <w:marBottom w:val="0"/>
          <w:divBdr>
            <w:top w:val="none" w:sz="0" w:space="0" w:color="auto"/>
            <w:left w:val="none" w:sz="0" w:space="0" w:color="auto"/>
            <w:bottom w:val="none" w:sz="0" w:space="0" w:color="auto"/>
            <w:right w:val="none" w:sz="0" w:space="0" w:color="auto"/>
          </w:divBdr>
        </w:div>
        <w:div w:id="140772212">
          <w:marLeft w:val="640"/>
          <w:marRight w:val="0"/>
          <w:marTop w:val="0"/>
          <w:marBottom w:val="0"/>
          <w:divBdr>
            <w:top w:val="none" w:sz="0" w:space="0" w:color="auto"/>
            <w:left w:val="none" w:sz="0" w:space="0" w:color="auto"/>
            <w:bottom w:val="none" w:sz="0" w:space="0" w:color="auto"/>
            <w:right w:val="none" w:sz="0" w:space="0" w:color="auto"/>
          </w:divBdr>
        </w:div>
        <w:div w:id="144513830">
          <w:marLeft w:val="640"/>
          <w:marRight w:val="0"/>
          <w:marTop w:val="0"/>
          <w:marBottom w:val="0"/>
          <w:divBdr>
            <w:top w:val="none" w:sz="0" w:space="0" w:color="auto"/>
            <w:left w:val="none" w:sz="0" w:space="0" w:color="auto"/>
            <w:bottom w:val="none" w:sz="0" w:space="0" w:color="auto"/>
            <w:right w:val="none" w:sz="0" w:space="0" w:color="auto"/>
          </w:divBdr>
        </w:div>
        <w:div w:id="155415127">
          <w:marLeft w:val="640"/>
          <w:marRight w:val="0"/>
          <w:marTop w:val="0"/>
          <w:marBottom w:val="0"/>
          <w:divBdr>
            <w:top w:val="none" w:sz="0" w:space="0" w:color="auto"/>
            <w:left w:val="none" w:sz="0" w:space="0" w:color="auto"/>
            <w:bottom w:val="none" w:sz="0" w:space="0" w:color="auto"/>
            <w:right w:val="none" w:sz="0" w:space="0" w:color="auto"/>
          </w:divBdr>
        </w:div>
        <w:div w:id="168640168">
          <w:marLeft w:val="640"/>
          <w:marRight w:val="0"/>
          <w:marTop w:val="0"/>
          <w:marBottom w:val="0"/>
          <w:divBdr>
            <w:top w:val="none" w:sz="0" w:space="0" w:color="auto"/>
            <w:left w:val="none" w:sz="0" w:space="0" w:color="auto"/>
            <w:bottom w:val="none" w:sz="0" w:space="0" w:color="auto"/>
            <w:right w:val="none" w:sz="0" w:space="0" w:color="auto"/>
          </w:divBdr>
        </w:div>
        <w:div w:id="173807605">
          <w:marLeft w:val="640"/>
          <w:marRight w:val="0"/>
          <w:marTop w:val="0"/>
          <w:marBottom w:val="0"/>
          <w:divBdr>
            <w:top w:val="none" w:sz="0" w:space="0" w:color="auto"/>
            <w:left w:val="none" w:sz="0" w:space="0" w:color="auto"/>
            <w:bottom w:val="none" w:sz="0" w:space="0" w:color="auto"/>
            <w:right w:val="none" w:sz="0" w:space="0" w:color="auto"/>
          </w:divBdr>
        </w:div>
        <w:div w:id="179054389">
          <w:marLeft w:val="640"/>
          <w:marRight w:val="0"/>
          <w:marTop w:val="0"/>
          <w:marBottom w:val="0"/>
          <w:divBdr>
            <w:top w:val="none" w:sz="0" w:space="0" w:color="auto"/>
            <w:left w:val="none" w:sz="0" w:space="0" w:color="auto"/>
            <w:bottom w:val="none" w:sz="0" w:space="0" w:color="auto"/>
            <w:right w:val="none" w:sz="0" w:space="0" w:color="auto"/>
          </w:divBdr>
        </w:div>
        <w:div w:id="179517191">
          <w:marLeft w:val="640"/>
          <w:marRight w:val="0"/>
          <w:marTop w:val="0"/>
          <w:marBottom w:val="0"/>
          <w:divBdr>
            <w:top w:val="none" w:sz="0" w:space="0" w:color="auto"/>
            <w:left w:val="none" w:sz="0" w:space="0" w:color="auto"/>
            <w:bottom w:val="none" w:sz="0" w:space="0" w:color="auto"/>
            <w:right w:val="none" w:sz="0" w:space="0" w:color="auto"/>
          </w:divBdr>
        </w:div>
        <w:div w:id="184171923">
          <w:marLeft w:val="640"/>
          <w:marRight w:val="0"/>
          <w:marTop w:val="0"/>
          <w:marBottom w:val="0"/>
          <w:divBdr>
            <w:top w:val="none" w:sz="0" w:space="0" w:color="auto"/>
            <w:left w:val="none" w:sz="0" w:space="0" w:color="auto"/>
            <w:bottom w:val="none" w:sz="0" w:space="0" w:color="auto"/>
            <w:right w:val="none" w:sz="0" w:space="0" w:color="auto"/>
          </w:divBdr>
        </w:div>
        <w:div w:id="185826340">
          <w:marLeft w:val="640"/>
          <w:marRight w:val="0"/>
          <w:marTop w:val="0"/>
          <w:marBottom w:val="0"/>
          <w:divBdr>
            <w:top w:val="none" w:sz="0" w:space="0" w:color="auto"/>
            <w:left w:val="none" w:sz="0" w:space="0" w:color="auto"/>
            <w:bottom w:val="none" w:sz="0" w:space="0" w:color="auto"/>
            <w:right w:val="none" w:sz="0" w:space="0" w:color="auto"/>
          </w:divBdr>
        </w:div>
        <w:div w:id="196553865">
          <w:marLeft w:val="640"/>
          <w:marRight w:val="0"/>
          <w:marTop w:val="0"/>
          <w:marBottom w:val="0"/>
          <w:divBdr>
            <w:top w:val="none" w:sz="0" w:space="0" w:color="auto"/>
            <w:left w:val="none" w:sz="0" w:space="0" w:color="auto"/>
            <w:bottom w:val="none" w:sz="0" w:space="0" w:color="auto"/>
            <w:right w:val="none" w:sz="0" w:space="0" w:color="auto"/>
          </w:divBdr>
        </w:div>
        <w:div w:id="210774707">
          <w:marLeft w:val="640"/>
          <w:marRight w:val="0"/>
          <w:marTop w:val="0"/>
          <w:marBottom w:val="0"/>
          <w:divBdr>
            <w:top w:val="none" w:sz="0" w:space="0" w:color="auto"/>
            <w:left w:val="none" w:sz="0" w:space="0" w:color="auto"/>
            <w:bottom w:val="none" w:sz="0" w:space="0" w:color="auto"/>
            <w:right w:val="none" w:sz="0" w:space="0" w:color="auto"/>
          </w:divBdr>
        </w:div>
        <w:div w:id="214586158">
          <w:marLeft w:val="640"/>
          <w:marRight w:val="0"/>
          <w:marTop w:val="0"/>
          <w:marBottom w:val="0"/>
          <w:divBdr>
            <w:top w:val="none" w:sz="0" w:space="0" w:color="auto"/>
            <w:left w:val="none" w:sz="0" w:space="0" w:color="auto"/>
            <w:bottom w:val="none" w:sz="0" w:space="0" w:color="auto"/>
            <w:right w:val="none" w:sz="0" w:space="0" w:color="auto"/>
          </w:divBdr>
        </w:div>
        <w:div w:id="225383921">
          <w:marLeft w:val="640"/>
          <w:marRight w:val="0"/>
          <w:marTop w:val="0"/>
          <w:marBottom w:val="0"/>
          <w:divBdr>
            <w:top w:val="none" w:sz="0" w:space="0" w:color="auto"/>
            <w:left w:val="none" w:sz="0" w:space="0" w:color="auto"/>
            <w:bottom w:val="none" w:sz="0" w:space="0" w:color="auto"/>
            <w:right w:val="none" w:sz="0" w:space="0" w:color="auto"/>
          </w:divBdr>
        </w:div>
        <w:div w:id="227885159">
          <w:marLeft w:val="640"/>
          <w:marRight w:val="0"/>
          <w:marTop w:val="0"/>
          <w:marBottom w:val="0"/>
          <w:divBdr>
            <w:top w:val="none" w:sz="0" w:space="0" w:color="auto"/>
            <w:left w:val="none" w:sz="0" w:space="0" w:color="auto"/>
            <w:bottom w:val="none" w:sz="0" w:space="0" w:color="auto"/>
            <w:right w:val="none" w:sz="0" w:space="0" w:color="auto"/>
          </w:divBdr>
        </w:div>
        <w:div w:id="231087921">
          <w:marLeft w:val="640"/>
          <w:marRight w:val="0"/>
          <w:marTop w:val="0"/>
          <w:marBottom w:val="0"/>
          <w:divBdr>
            <w:top w:val="none" w:sz="0" w:space="0" w:color="auto"/>
            <w:left w:val="none" w:sz="0" w:space="0" w:color="auto"/>
            <w:bottom w:val="none" w:sz="0" w:space="0" w:color="auto"/>
            <w:right w:val="none" w:sz="0" w:space="0" w:color="auto"/>
          </w:divBdr>
        </w:div>
        <w:div w:id="241718628">
          <w:marLeft w:val="640"/>
          <w:marRight w:val="0"/>
          <w:marTop w:val="0"/>
          <w:marBottom w:val="0"/>
          <w:divBdr>
            <w:top w:val="none" w:sz="0" w:space="0" w:color="auto"/>
            <w:left w:val="none" w:sz="0" w:space="0" w:color="auto"/>
            <w:bottom w:val="none" w:sz="0" w:space="0" w:color="auto"/>
            <w:right w:val="none" w:sz="0" w:space="0" w:color="auto"/>
          </w:divBdr>
        </w:div>
        <w:div w:id="257519577">
          <w:marLeft w:val="640"/>
          <w:marRight w:val="0"/>
          <w:marTop w:val="0"/>
          <w:marBottom w:val="0"/>
          <w:divBdr>
            <w:top w:val="none" w:sz="0" w:space="0" w:color="auto"/>
            <w:left w:val="none" w:sz="0" w:space="0" w:color="auto"/>
            <w:bottom w:val="none" w:sz="0" w:space="0" w:color="auto"/>
            <w:right w:val="none" w:sz="0" w:space="0" w:color="auto"/>
          </w:divBdr>
        </w:div>
        <w:div w:id="279607839">
          <w:marLeft w:val="640"/>
          <w:marRight w:val="0"/>
          <w:marTop w:val="0"/>
          <w:marBottom w:val="0"/>
          <w:divBdr>
            <w:top w:val="none" w:sz="0" w:space="0" w:color="auto"/>
            <w:left w:val="none" w:sz="0" w:space="0" w:color="auto"/>
            <w:bottom w:val="none" w:sz="0" w:space="0" w:color="auto"/>
            <w:right w:val="none" w:sz="0" w:space="0" w:color="auto"/>
          </w:divBdr>
        </w:div>
        <w:div w:id="289291105">
          <w:marLeft w:val="640"/>
          <w:marRight w:val="0"/>
          <w:marTop w:val="0"/>
          <w:marBottom w:val="0"/>
          <w:divBdr>
            <w:top w:val="none" w:sz="0" w:space="0" w:color="auto"/>
            <w:left w:val="none" w:sz="0" w:space="0" w:color="auto"/>
            <w:bottom w:val="none" w:sz="0" w:space="0" w:color="auto"/>
            <w:right w:val="none" w:sz="0" w:space="0" w:color="auto"/>
          </w:divBdr>
        </w:div>
        <w:div w:id="303581821">
          <w:marLeft w:val="640"/>
          <w:marRight w:val="0"/>
          <w:marTop w:val="0"/>
          <w:marBottom w:val="0"/>
          <w:divBdr>
            <w:top w:val="none" w:sz="0" w:space="0" w:color="auto"/>
            <w:left w:val="none" w:sz="0" w:space="0" w:color="auto"/>
            <w:bottom w:val="none" w:sz="0" w:space="0" w:color="auto"/>
            <w:right w:val="none" w:sz="0" w:space="0" w:color="auto"/>
          </w:divBdr>
        </w:div>
        <w:div w:id="304749486">
          <w:marLeft w:val="640"/>
          <w:marRight w:val="0"/>
          <w:marTop w:val="0"/>
          <w:marBottom w:val="0"/>
          <w:divBdr>
            <w:top w:val="none" w:sz="0" w:space="0" w:color="auto"/>
            <w:left w:val="none" w:sz="0" w:space="0" w:color="auto"/>
            <w:bottom w:val="none" w:sz="0" w:space="0" w:color="auto"/>
            <w:right w:val="none" w:sz="0" w:space="0" w:color="auto"/>
          </w:divBdr>
        </w:div>
        <w:div w:id="323557651">
          <w:marLeft w:val="640"/>
          <w:marRight w:val="0"/>
          <w:marTop w:val="0"/>
          <w:marBottom w:val="0"/>
          <w:divBdr>
            <w:top w:val="none" w:sz="0" w:space="0" w:color="auto"/>
            <w:left w:val="none" w:sz="0" w:space="0" w:color="auto"/>
            <w:bottom w:val="none" w:sz="0" w:space="0" w:color="auto"/>
            <w:right w:val="none" w:sz="0" w:space="0" w:color="auto"/>
          </w:divBdr>
        </w:div>
        <w:div w:id="336734193">
          <w:marLeft w:val="640"/>
          <w:marRight w:val="0"/>
          <w:marTop w:val="0"/>
          <w:marBottom w:val="0"/>
          <w:divBdr>
            <w:top w:val="none" w:sz="0" w:space="0" w:color="auto"/>
            <w:left w:val="none" w:sz="0" w:space="0" w:color="auto"/>
            <w:bottom w:val="none" w:sz="0" w:space="0" w:color="auto"/>
            <w:right w:val="none" w:sz="0" w:space="0" w:color="auto"/>
          </w:divBdr>
        </w:div>
        <w:div w:id="341206035">
          <w:marLeft w:val="640"/>
          <w:marRight w:val="0"/>
          <w:marTop w:val="0"/>
          <w:marBottom w:val="0"/>
          <w:divBdr>
            <w:top w:val="none" w:sz="0" w:space="0" w:color="auto"/>
            <w:left w:val="none" w:sz="0" w:space="0" w:color="auto"/>
            <w:bottom w:val="none" w:sz="0" w:space="0" w:color="auto"/>
            <w:right w:val="none" w:sz="0" w:space="0" w:color="auto"/>
          </w:divBdr>
        </w:div>
        <w:div w:id="345179661">
          <w:marLeft w:val="640"/>
          <w:marRight w:val="0"/>
          <w:marTop w:val="0"/>
          <w:marBottom w:val="0"/>
          <w:divBdr>
            <w:top w:val="none" w:sz="0" w:space="0" w:color="auto"/>
            <w:left w:val="none" w:sz="0" w:space="0" w:color="auto"/>
            <w:bottom w:val="none" w:sz="0" w:space="0" w:color="auto"/>
            <w:right w:val="none" w:sz="0" w:space="0" w:color="auto"/>
          </w:divBdr>
        </w:div>
        <w:div w:id="346910281">
          <w:marLeft w:val="640"/>
          <w:marRight w:val="0"/>
          <w:marTop w:val="0"/>
          <w:marBottom w:val="0"/>
          <w:divBdr>
            <w:top w:val="none" w:sz="0" w:space="0" w:color="auto"/>
            <w:left w:val="none" w:sz="0" w:space="0" w:color="auto"/>
            <w:bottom w:val="none" w:sz="0" w:space="0" w:color="auto"/>
            <w:right w:val="none" w:sz="0" w:space="0" w:color="auto"/>
          </w:divBdr>
        </w:div>
        <w:div w:id="352348241">
          <w:marLeft w:val="640"/>
          <w:marRight w:val="0"/>
          <w:marTop w:val="0"/>
          <w:marBottom w:val="0"/>
          <w:divBdr>
            <w:top w:val="none" w:sz="0" w:space="0" w:color="auto"/>
            <w:left w:val="none" w:sz="0" w:space="0" w:color="auto"/>
            <w:bottom w:val="none" w:sz="0" w:space="0" w:color="auto"/>
            <w:right w:val="none" w:sz="0" w:space="0" w:color="auto"/>
          </w:divBdr>
        </w:div>
        <w:div w:id="359745278">
          <w:marLeft w:val="640"/>
          <w:marRight w:val="0"/>
          <w:marTop w:val="0"/>
          <w:marBottom w:val="0"/>
          <w:divBdr>
            <w:top w:val="none" w:sz="0" w:space="0" w:color="auto"/>
            <w:left w:val="none" w:sz="0" w:space="0" w:color="auto"/>
            <w:bottom w:val="none" w:sz="0" w:space="0" w:color="auto"/>
            <w:right w:val="none" w:sz="0" w:space="0" w:color="auto"/>
          </w:divBdr>
        </w:div>
        <w:div w:id="360713967">
          <w:marLeft w:val="640"/>
          <w:marRight w:val="0"/>
          <w:marTop w:val="0"/>
          <w:marBottom w:val="0"/>
          <w:divBdr>
            <w:top w:val="none" w:sz="0" w:space="0" w:color="auto"/>
            <w:left w:val="none" w:sz="0" w:space="0" w:color="auto"/>
            <w:bottom w:val="none" w:sz="0" w:space="0" w:color="auto"/>
            <w:right w:val="none" w:sz="0" w:space="0" w:color="auto"/>
          </w:divBdr>
        </w:div>
        <w:div w:id="363597369">
          <w:marLeft w:val="640"/>
          <w:marRight w:val="0"/>
          <w:marTop w:val="0"/>
          <w:marBottom w:val="0"/>
          <w:divBdr>
            <w:top w:val="none" w:sz="0" w:space="0" w:color="auto"/>
            <w:left w:val="none" w:sz="0" w:space="0" w:color="auto"/>
            <w:bottom w:val="none" w:sz="0" w:space="0" w:color="auto"/>
            <w:right w:val="none" w:sz="0" w:space="0" w:color="auto"/>
          </w:divBdr>
        </w:div>
        <w:div w:id="369383396">
          <w:marLeft w:val="640"/>
          <w:marRight w:val="0"/>
          <w:marTop w:val="0"/>
          <w:marBottom w:val="0"/>
          <w:divBdr>
            <w:top w:val="none" w:sz="0" w:space="0" w:color="auto"/>
            <w:left w:val="none" w:sz="0" w:space="0" w:color="auto"/>
            <w:bottom w:val="none" w:sz="0" w:space="0" w:color="auto"/>
            <w:right w:val="none" w:sz="0" w:space="0" w:color="auto"/>
          </w:divBdr>
        </w:div>
        <w:div w:id="390886155">
          <w:marLeft w:val="640"/>
          <w:marRight w:val="0"/>
          <w:marTop w:val="0"/>
          <w:marBottom w:val="0"/>
          <w:divBdr>
            <w:top w:val="none" w:sz="0" w:space="0" w:color="auto"/>
            <w:left w:val="none" w:sz="0" w:space="0" w:color="auto"/>
            <w:bottom w:val="none" w:sz="0" w:space="0" w:color="auto"/>
            <w:right w:val="none" w:sz="0" w:space="0" w:color="auto"/>
          </w:divBdr>
        </w:div>
        <w:div w:id="395472291">
          <w:marLeft w:val="640"/>
          <w:marRight w:val="0"/>
          <w:marTop w:val="0"/>
          <w:marBottom w:val="0"/>
          <w:divBdr>
            <w:top w:val="none" w:sz="0" w:space="0" w:color="auto"/>
            <w:left w:val="none" w:sz="0" w:space="0" w:color="auto"/>
            <w:bottom w:val="none" w:sz="0" w:space="0" w:color="auto"/>
            <w:right w:val="none" w:sz="0" w:space="0" w:color="auto"/>
          </w:divBdr>
        </w:div>
        <w:div w:id="396900018">
          <w:marLeft w:val="640"/>
          <w:marRight w:val="0"/>
          <w:marTop w:val="0"/>
          <w:marBottom w:val="0"/>
          <w:divBdr>
            <w:top w:val="none" w:sz="0" w:space="0" w:color="auto"/>
            <w:left w:val="none" w:sz="0" w:space="0" w:color="auto"/>
            <w:bottom w:val="none" w:sz="0" w:space="0" w:color="auto"/>
            <w:right w:val="none" w:sz="0" w:space="0" w:color="auto"/>
          </w:divBdr>
        </w:div>
        <w:div w:id="401827739">
          <w:marLeft w:val="640"/>
          <w:marRight w:val="0"/>
          <w:marTop w:val="0"/>
          <w:marBottom w:val="0"/>
          <w:divBdr>
            <w:top w:val="none" w:sz="0" w:space="0" w:color="auto"/>
            <w:left w:val="none" w:sz="0" w:space="0" w:color="auto"/>
            <w:bottom w:val="none" w:sz="0" w:space="0" w:color="auto"/>
            <w:right w:val="none" w:sz="0" w:space="0" w:color="auto"/>
          </w:divBdr>
        </w:div>
        <w:div w:id="413938883">
          <w:marLeft w:val="640"/>
          <w:marRight w:val="0"/>
          <w:marTop w:val="0"/>
          <w:marBottom w:val="0"/>
          <w:divBdr>
            <w:top w:val="none" w:sz="0" w:space="0" w:color="auto"/>
            <w:left w:val="none" w:sz="0" w:space="0" w:color="auto"/>
            <w:bottom w:val="none" w:sz="0" w:space="0" w:color="auto"/>
            <w:right w:val="none" w:sz="0" w:space="0" w:color="auto"/>
          </w:divBdr>
        </w:div>
        <w:div w:id="418331798">
          <w:marLeft w:val="640"/>
          <w:marRight w:val="0"/>
          <w:marTop w:val="0"/>
          <w:marBottom w:val="0"/>
          <w:divBdr>
            <w:top w:val="none" w:sz="0" w:space="0" w:color="auto"/>
            <w:left w:val="none" w:sz="0" w:space="0" w:color="auto"/>
            <w:bottom w:val="none" w:sz="0" w:space="0" w:color="auto"/>
            <w:right w:val="none" w:sz="0" w:space="0" w:color="auto"/>
          </w:divBdr>
        </w:div>
        <w:div w:id="418913883">
          <w:marLeft w:val="640"/>
          <w:marRight w:val="0"/>
          <w:marTop w:val="0"/>
          <w:marBottom w:val="0"/>
          <w:divBdr>
            <w:top w:val="none" w:sz="0" w:space="0" w:color="auto"/>
            <w:left w:val="none" w:sz="0" w:space="0" w:color="auto"/>
            <w:bottom w:val="none" w:sz="0" w:space="0" w:color="auto"/>
            <w:right w:val="none" w:sz="0" w:space="0" w:color="auto"/>
          </w:divBdr>
        </w:div>
        <w:div w:id="421294974">
          <w:marLeft w:val="640"/>
          <w:marRight w:val="0"/>
          <w:marTop w:val="0"/>
          <w:marBottom w:val="0"/>
          <w:divBdr>
            <w:top w:val="none" w:sz="0" w:space="0" w:color="auto"/>
            <w:left w:val="none" w:sz="0" w:space="0" w:color="auto"/>
            <w:bottom w:val="none" w:sz="0" w:space="0" w:color="auto"/>
            <w:right w:val="none" w:sz="0" w:space="0" w:color="auto"/>
          </w:divBdr>
        </w:div>
        <w:div w:id="446241692">
          <w:marLeft w:val="640"/>
          <w:marRight w:val="0"/>
          <w:marTop w:val="0"/>
          <w:marBottom w:val="0"/>
          <w:divBdr>
            <w:top w:val="none" w:sz="0" w:space="0" w:color="auto"/>
            <w:left w:val="none" w:sz="0" w:space="0" w:color="auto"/>
            <w:bottom w:val="none" w:sz="0" w:space="0" w:color="auto"/>
            <w:right w:val="none" w:sz="0" w:space="0" w:color="auto"/>
          </w:divBdr>
        </w:div>
        <w:div w:id="479423247">
          <w:marLeft w:val="640"/>
          <w:marRight w:val="0"/>
          <w:marTop w:val="0"/>
          <w:marBottom w:val="0"/>
          <w:divBdr>
            <w:top w:val="none" w:sz="0" w:space="0" w:color="auto"/>
            <w:left w:val="none" w:sz="0" w:space="0" w:color="auto"/>
            <w:bottom w:val="none" w:sz="0" w:space="0" w:color="auto"/>
            <w:right w:val="none" w:sz="0" w:space="0" w:color="auto"/>
          </w:divBdr>
        </w:div>
        <w:div w:id="483663314">
          <w:marLeft w:val="640"/>
          <w:marRight w:val="0"/>
          <w:marTop w:val="0"/>
          <w:marBottom w:val="0"/>
          <w:divBdr>
            <w:top w:val="none" w:sz="0" w:space="0" w:color="auto"/>
            <w:left w:val="none" w:sz="0" w:space="0" w:color="auto"/>
            <w:bottom w:val="none" w:sz="0" w:space="0" w:color="auto"/>
            <w:right w:val="none" w:sz="0" w:space="0" w:color="auto"/>
          </w:divBdr>
        </w:div>
        <w:div w:id="488131835">
          <w:marLeft w:val="640"/>
          <w:marRight w:val="0"/>
          <w:marTop w:val="0"/>
          <w:marBottom w:val="0"/>
          <w:divBdr>
            <w:top w:val="none" w:sz="0" w:space="0" w:color="auto"/>
            <w:left w:val="none" w:sz="0" w:space="0" w:color="auto"/>
            <w:bottom w:val="none" w:sz="0" w:space="0" w:color="auto"/>
            <w:right w:val="none" w:sz="0" w:space="0" w:color="auto"/>
          </w:divBdr>
        </w:div>
        <w:div w:id="497618397">
          <w:marLeft w:val="640"/>
          <w:marRight w:val="0"/>
          <w:marTop w:val="0"/>
          <w:marBottom w:val="0"/>
          <w:divBdr>
            <w:top w:val="none" w:sz="0" w:space="0" w:color="auto"/>
            <w:left w:val="none" w:sz="0" w:space="0" w:color="auto"/>
            <w:bottom w:val="none" w:sz="0" w:space="0" w:color="auto"/>
            <w:right w:val="none" w:sz="0" w:space="0" w:color="auto"/>
          </w:divBdr>
        </w:div>
        <w:div w:id="516382758">
          <w:marLeft w:val="640"/>
          <w:marRight w:val="0"/>
          <w:marTop w:val="0"/>
          <w:marBottom w:val="0"/>
          <w:divBdr>
            <w:top w:val="none" w:sz="0" w:space="0" w:color="auto"/>
            <w:left w:val="none" w:sz="0" w:space="0" w:color="auto"/>
            <w:bottom w:val="none" w:sz="0" w:space="0" w:color="auto"/>
            <w:right w:val="none" w:sz="0" w:space="0" w:color="auto"/>
          </w:divBdr>
        </w:div>
        <w:div w:id="519584091">
          <w:marLeft w:val="640"/>
          <w:marRight w:val="0"/>
          <w:marTop w:val="0"/>
          <w:marBottom w:val="0"/>
          <w:divBdr>
            <w:top w:val="none" w:sz="0" w:space="0" w:color="auto"/>
            <w:left w:val="none" w:sz="0" w:space="0" w:color="auto"/>
            <w:bottom w:val="none" w:sz="0" w:space="0" w:color="auto"/>
            <w:right w:val="none" w:sz="0" w:space="0" w:color="auto"/>
          </w:divBdr>
        </w:div>
        <w:div w:id="521894625">
          <w:marLeft w:val="640"/>
          <w:marRight w:val="0"/>
          <w:marTop w:val="0"/>
          <w:marBottom w:val="0"/>
          <w:divBdr>
            <w:top w:val="none" w:sz="0" w:space="0" w:color="auto"/>
            <w:left w:val="none" w:sz="0" w:space="0" w:color="auto"/>
            <w:bottom w:val="none" w:sz="0" w:space="0" w:color="auto"/>
            <w:right w:val="none" w:sz="0" w:space="0" w:color="auto"/>
          </w:divBdr>
        </w:div>
        <w:div w:id="529027813">
          <w:marLeft w:val="640"/>
          <w:marRight w:val="0"/>
          <w:marTop w:val="0"/>
          <w:marBottom w:val="0"/>
          <w:divBdr>
            <w:top w:val="none" w:sz="0" w:space="0" w:color="auto"/>
            <w:left w:val="none" w:sz="0" w:space="0" w:color="auto"/>
            <w:bottom w:val="none" w:sz="0" w:space="0" w:color="auto"/>
            <w:right w:val="none" w:sz="0" w:space="0" w:color="auto"/>
          </w:divBdr>
        </w:div>
        <w:div w:id="534804976">
          <w:marLeft w:val="640"/>
          <w:marRight w:val="0"/>
          <w:marTop w:val="0"/>
          <w:marBottom w:val="0"/>
          <w:divBdr>
            <w:top w:val="none" w:sz="0" w:space="0" w:color="auto"/>
            <w:left w:val="none" w:sz="0" w:space="0" w:color="auto"/>
            <w:bottom w:val="none" w:sz="0" w:space="0" w:color="auto"/>
            <w:right w:val="none" w:sz="0" w:space="0" w:color="auto"/>
          </w:divBdr>
        </w:div>
        <w:div w:id="539124497">
          <w:marLeft w:val="640"/>
          <w:marRight w:val="0"/>
          <w:marTop w:val="0"/>
          <w:marBottom w:val="0"/>
          <w:divBdr>
            <w:top w:val="none" w:sz="0" w:space="0" w:color="auto"/>
            <w:left w:val="none" w:sz="0" w:space="0" w:color="auto"/>
            <w:bottom w:val="none" w:sz="0" w:space="0" w:color="auto"/>
            <w:right w:val="none" w:sz="0" w:space="0" w:color="auto"/>
          </w:divBdr>
        </w:div>
        <w:div w:id="543517740">
          <w:marLeft w:val="640"/>
          <w:marRight w:val="0"/>
          <w:marTop w:val="0"/>
          <w:marBottom w:val="0"/>
          <w:divBdr>
            <w:top w:val="none" w:sz="0" w:space="0" w:color="auto"/>
            <w:left w:val="none" w:sz="0" w:space="0" w:color="auto"/>
            <w:bottom w:val="none" w:sz="0" w:space="0" w:color="auto"/>
            <w:right w:val="none" w:sz="0" w:space="0" w:color="auto"/>
          </w:divBdr>
        </w:div>
        <w:div w:id="546377553">
          <w:marLeft w:val="640"/>
          <w:marRight w:val="0"/>
          <w:marTop w:val="0"/>
          <w:marBottom w:val="0"/>
          <w:divBdr>
            <w:top w:val="none" w:sz="0" w:space="0" w:color="auto"/>
            <w:left w:val="none" w:sz="0" w:space="0" w:color="auto"/>
            <w:bottom w:val="none" w:sz="0" w:space="0" w:color="auto"/>
            <w:right w:val="none" w:sz="0" w:space="0" w:color="auto"/>
          </w:divBdr>
        </w:div>
        <w:div w:id="556477805">
          <w:marLeft w:val="640"/>
          <w:marRight w:val="0"/>
          <w:marTop w:val="0"/>
          <w:marBottom w:val="0"/>
          <w:divBdr>
            <w:top w:val="none" w:sz="0" w:space="0" w:color="auto"/>
            <w:left w:val="none" w:sz="0" w:space="0" w:color="auto"/>
            <w:bottom w:val="none" w:sz="0" w:space="0" w:color="auto"/>
            <w:right w:val="none" w:sz="0" w:space="0" w:color="auto"/>
          </w:divBdr>
        </w:div>
        <w:div w:id="563640981">
          <w:marLeft w:val="640"/>
          <w:marRight w:val="0"/>
          <w:marTop w:val="0"/>
          <w:marBottom w:val="0"/>
          <w:divBdr>
            <w:top w:val="none" w:sz="0" w:space="0" w:color="auto"/>
            <w:left w:val="none" w:sz="0" w:space="0" w:color="auto"/>
            <w:bottom w:val="none" w:sz="0" w:space="0" w:color="auto"/>
            <w:right w:val="none" w:sz="0" w:space="0" w:color="auto"/>
          </w:divBdr>
        </w:div>
        <w:div w:id="564295620">
          <w:marLeft w:val="640"/>
          <w:marRight w:val="0"/>
          <w:marTop w:val="0"/>
          <w:marBottom w:val="0"/>
          <w:divBdr>
            <w:top w:val="none" w:sz="0" w:space="0" w:color="auto"/>
            <w:left w:val="none" w:sz="0" w:space="0" w:color="auto"/>
            <w:bottom w:val="none" w:sz="0" w:space="0" w:color="auto"/>
            <w:right w:val="none" w:sz="0" w:space="0" w:color="auto"/>
          </w:divBdr>
        </w:div>
        <w:div w:id="579607995">
          <w:marLeft w:val="640"/>
          <w:marRight w:val="0"/>
          <w:marTop w:val="0"/>
          <w:marBottom w:val="0"/>
          <w:divBdr>
            <w:top w:val="none" w:sz="0" w:space="0" w:color="auto"/>
            <w:left w:val="none" w:sz="0" w:space="0" w:color="auto"/>
            <w:bottom w:val="none" w:sz="0" w:space="0" w:color="auto"/>
            <w:right w:val="none" w:sz="0" w:space="0" w:color="auto"/>
          </w:divBdr>
        </w:div>
        <w:div w:id="589696784">
          <w:marLeft w:val="640"/>
          <w:marRight w:val="0"/>
          <w:marTop w:val="0"/>
          <w:marBottom w:val="0"/>
          <w:divBdr>
            <w:top w:val="none" w:sz="0" w:space="0" w:color="auto"/>
            <w:left w:val="none" w:sz="0" w:space="0" w:color="auto"/>
            <w:bottom w:val="none" w:sz="0" w:space="0" w:color="auto"/>
            <w:right w:val="none" w:sz="0" w:space="0" w:color="auto"/>
          </w:divBdr>
        </w:div>
        <w:div w:id="591012087">
          <w:marLeft w:val="640"/>
          <w:marRight w:val="0"/>
          <w:marTop w:val="0"/>
          <w:marBottom w:val="0"/>
          <w:divBdr>
            <w:top w:val="none" w:sz="0" w:space="0" w:color="auto"/>
            <w:left w:val="none" w:sz="0" w:space="0" w:color="auto"/>
            <w:bottom w:val="none" w:sz="0" w:space="0" w:color="auto"/>
            <w:right w:val="none" w:sz="0" w:space="0" w:color="auto"/>
          </w:divBdr>
        </w:div>
        <w:div w:id="606474588">
          <w:marLeft w:val="640"/>
          <w:marRight w:val="0"/>
          <w:marTop w:val="0"/>
          <w:marBottom w:val="0"/>
          <w:divBdr>
            <w:top w:val="none" w:sz="0" w:space="0" w:color="auto"/>
            <w:left w:val="none" w:sz="0" w:space="0" w:color="auto"/>
            <w:bottom w:val="none" w:sz="0" w:space="0" w:color="auto"/>
            <w:right w:val="none" w:sz="0" w:space="0" w:color="auto"/>
          </w:divBdr>
        </w:div>
        <w:div w:id="608705346">
          <w:marLeft w:val="640"/>
          <w:marRight w:val="0"/>
          <w:marTop w:val="0"/>
          <w:marBottom w:val="0"/>
          <w:divBdr>
            <w:top w:val="none" w:sz="0" w:space="0" w:color="auto"/>
            <w:left w:val="none" w:sz="0" w:space="0" w:color="auto"/>
            <w:bottom w:val="none" w:sz="0" w:space="0" w:color="auto"/>
            <w:right w:val="none" w:sz="0" w:space="0" w:color="auto"/>
          </w:divBdr>
        </w:div>
        <w:div w:id="612246055">
          <w:marLeft w:val="640"/>
          <w:marRight w:val="0"/>
          <w:marTop w:val="0"/>
          <w:marBottom w:val="0"/>
          <w:divBdr>
            <w:top w:val="none" w:sz="0" w:space="0" w:color="auto"/>
            <w:left w:val="none" w:sz="0" w:space="0" w:color="auto"/>
            <w:bottom w:val="none" w:sz="0" w:space="0" w:color="auto"/>
            <w:right w:val="none" w:sz="0" w:space="0" w:color="auto"/>
          </w:divBdr>
        </w:div>
        <w:div w:id="623580857">
          <w:marLeft w:val="640"/>
          <w:marRight w:val="0"/>
          <w:marTop w:val="0"/>
          <w:marBottom w:val="0"/>
          <w:divBdr>
            <w:top w:val="none" w:sz="0" w:space="0" w:color="auto"/>
            <w:left w:val="none" w:sz="0" w:space="0" w:color="auto"/>
            <w:bottom w:val="none" w:sz="0" w:space="0" w:color="auto"/>
            <w:right w:val="none" w:sz="0" w:space="0" w:color="auto"/>
          </w:divBdr>
        </w:div>
        <w:div w:id="635259806">
          <w:marLeft w:val="640"/>
          <w:marRight w:val="0"/>
          <w:marTop w:val="0"/>
          <w:marBottom w:val="0"/>
          <w:divBdr>
            <w:top w:val="none" w:sz="0" w:space="0" w:color="auto"/>
            <w:left w:val="none" w:sz="0" w:space="0" w:color="auto"/>
            <w:bottom w:val="none" w:sz="0" w:space="0" w:color="auto"/>
            <w:right w:val="none" w:sz="0" w:space="0" w:color="auto"/>
          </w:divBdr>
        </w:div>
        <w:div w:id="642538543">
          <w:marLeft w:val="640"/>
          <w:marRight w:val="0"/>
          <w:marTop w:val="0"/>
          <w:marBottom w:val="0"/>
          <w:divBdr>
            <w:top w:val="none" w:sz="0" w:space="0" w:color="auto"/>
            <w:left w:val="none" w:sz="0" w:space="0" w:color="auto"/>
            <w:bottom w:val="none" w:sz="0" w:space="0" w:color="auto"/>
            <w:right w:val="none" w:sz="0" w:space="0" w:color="auto"/>
          </w:divBdr>
        </w:div>
        <w:div w:id="645742884">
          <w:marLeft w:val="640"/>
          <w:marRight w:val="0"/>
          <w:marTop w:val="0"/>
          <w:marBottom w:val="0"/>
          <w:divBdr>
            <w:top w:val="none" w:sz="0" w:space="0" w:color="auto"/>
            <w:left w:val="none" w:sz="0" w:space="0" w:color="auto"/>
            <w:bottom w:val="none" w:sz="0" w:space="0" w:color="auto"/>
            <w:right w:val="none" w:sz="0" w:space="0" w:color="auto"/>
          </w:divBdr>
        </w:div>
        <w:div w:id="683675337">
          <w:marLeft w:val="640"/>
          <w:marRight w:val="0"/>
          <w:marTop w:val="0"/>
          <w:marBottom w:val="0"/>
          <w:divBdr>
            <w:top w:val="none" w:sz="0" w:space="0" w:color="auto"/>
            <w:left w:val="none" w:sz="0" w:space="0" w:color="auto"/>
            <w:bottom w:val="none" w:sz="0" w:space="0" w:color="auto"/>
            <w:right w:val="none" w:sz="0" w:space="0" w:color="auto"/>
          </w:divBdr>
        </w:div>
        <w:div w:id="700665980">
          <w:marLeft w:val="640"/>
          <w:marRight w:val="0"/>
          <w:marTop w:val="0"/>
          <w:marBottom w:val="0"/>
          <w:divBdr>
            <w:top w:val="none" w:sz="0" w:space="0" w:color="auto"/>
            <w:left w:val="none" w:sz="0" w:space="0" w:color="auto"/>
            <w:bottom w:val="none" w:sz="0" w:space="0" w:color="auto"/>
            <w:right w:val="none" w:sz="0" w:space="0" w:color="auto"/>
          </w:divBdr>
        </w:div>
        <w:div w:id="703945111">
          <w:marLeft w:val="640"/>
          <w:marRight w:val="0"/>
          <w:marTop w:val="0"/>
          <w:marBottom w:val="0"/>
          <w:divBdr>
            <w:top w:val="none" w:sz="0" w:space="0" w:color="auto"/>
            <w:left w:val="none" w:sz="0" w:space="0" w:color="auto"/>
            <w:bottom w:val="none" w:sz="0" w:space="0" w:color="auto"/>
            <w:right w:val="none" w:sz="0" w:space="0" w:color="auto"/>
          </w:divBdr>
        </w:div>
        <w:div w:id="727264539">
          <w:marLeft w:val="640"/>
          <w:marRight w:val="0"/>
          <w:marTop w:val="0"/>
          <w:marBottom w:val="0"/>
          <w:divBdr>
            <w:top w:val="none" w:sz="0" w:space="0" w:color="auto"/>
            <w:left w:val="none" w:sz="0" w:space="0" w:color="auto"/>
            <w:bottom w:val="none" w:sz="0" w:space="0" w:color="auto"/>
            <w:right w:val="none" w:sz="0" w:space="0" w:color="auto"/>
          </w:divBdr>
        </w:div>
        <w:div w:id="729498007">
          <w:marLeft w:val="640"/>
          <w:marRight w:val="0"/>
          <w:marTop w:val="0"/>
          <w:marBottom w:val="0"/>
          <w:divBdr>
            <w:top w:val="none" w:sz="0" w:space="0" w:color="auto"/>
            <w:left w:val="none" w:sz="0" w:space="0" w:color="auto"/>
            <w:bottom w:val="none" w:sz="0" w:space="0" w:color="auto"/>
            <w:right w:val="none" w:sz="0" w:space="0" w:color="auto"/>
          </w:divBdr>
        </w:div>
        <w:div w:id="750852370">
          <w:marLeft w:val="640"/>
          <w:marRight w:val="0"/>
          <w:marTop w:val="0"/>
          <w:marBottom w:val="0"/>
          <w:divBdr>
            <w:top w:val="none" w:sz="0" w:space="0" w:color="auto"/>
            <w:left w:val="none" w:sz="0" w:space="0" w:color="auto"/>
            <w:bottom w:val="none" w:sz="0" w:space="0" w:color="auto"/>
            <w:right w:val="none" w:sz="0" w:space="0" w:color="auto"/>
          </w:divBdr>
        </w:div>
        <w:div w:id="764569491">
          <w:marLeft w:val="640"/>
          <w:marRight w:val="0"/>
          <w:marTop w:val="0"/>
          <w:marBottom w:val="0"/>
          <w:divBdr>
            <w:top w:val="none" w:sz="0" w:space="0" w:color="auto"/>
            <w:left w:val="none" w:sz="0" w:space="0" w:color="auto"/>
            <w:bottom w:val="none" w:sz="0" w:space="0" w:color="auto"/>
            <w:right w:val="none" w:sz="0" w:space="0" w:color="auto"/>
          </w:divBdr>
        </w:div>
        <w:div w:id="787164001">
          <w:marLeft w:val="640"/>
          <w:marRight w:val="0"/>
          <w:marTop w:val="0"/>
          <w:marBottom w:val="0"/>
          <w:divBdr>
            <w:top w:val="none" w:sz="0" w:space="0" w:color="auto"/>
            <w:left w:val="none" w:sz="0" w:space="0" w:color="auto"/>
            <w:bottom w:val="none" w:sz="0" w:space="0" w:color="auto"/>
            <w:right w:val="none" w:sz="0" w:space="0" w:color="auto"/>
          </w:divBdr>
        </w:div>
        <w:div w:id="796490517">
          <w:marLeft w:val="640"/>
          <w:marRight w:val="0"/>
          <w:marTop w:val="0"/>
          <w:marBottom w:val="0"/>
          <w:divBdr>
            <w:top w:val="none" w:sz="0" w:space="0" w:color="auto"/>
            <w:left w:val="none" w:sz="0" w:space="0" w:color="auto"/>
            <w:bottom w:val="none" w:sz="0" w:space="0" w:color="auto"/>
            <w:right w:val="none" w:sz="0" w:space="0" w:color="auto"/>
          </w:divBdr>
        </w:div>
        <w:div w:id="800195863">
          <w:marLeft w:val="640"/>
          <w:marRight w:val="0"/>
          <w:marTop w:val="0"/>
          <w:marBottom w:val="0"/>
          <w:divBdr>
            <w:top w:val="none" w:sz="0" w:space="0" w:color="auto"/>
            <w:left w:val="none" w:sz="0" w:space="0" w:color="auto"/>
            <w:bottom w:val="none" w:sz="0" w:space="0" w:color="auto"/>
            <w:right w:val="none" w:sz="0" w:space="0" w:color="auto"/>
          </w:divBdr>
        </w:div>
        <w:div w:id="827554540">
          <w:marLeft w:val="640"/>
          <w:marRight w:val="0"/>
          <w:marTop w:val="0"/>
          <w:marBottom w:val="0"/>
          <w:divBdr>
            <w:top w:val="none" w:sz="0" w:space="0" w:color="auto"/>
            <w:left w:val="none" w:sz="0" w:space="0" w:color="auto"/>
            <w:bottom w:val="none" w:sz="0" w:space="0" w:color="auto"/>
            <w:right w:val="none" w:sz="0" w:space="0" w:color="auto"/>
          </w:divBdr>
        </w:div>
        <w:div w:id="828441764">
          <w:marLeft w:val="640"/>
          <w:marRight w:val="0"/>
          <w:marTop w:val="0"/>
          <w:marBottom w:val="0"/>
          <w:divBdr>
            <w:top w:val="none" w:sz="0" w:space="0" w:color="auto"/>
            <w:left w:val="none" w:sz="0" w:space="0" w:color="auto"/>
            <w:bottom w:val="none" w:sz="0" w:space="0" w:color="auto"/>
            <w:right w:val="none" w:sz="0" w:space="0" w:color="auto"/>
          </w:divBdr>
        </w:div>
        <w:div w:id="859317994">
          <w:marLeft w:val="640"/>
          <w:marRight w:val="0"/>
          <w:marTop w:val="0"/>
          <w:marBottom w:val="0"/>
          <w:divBdr>
            <w:top w:val="none" w:sz="0" w:space="0" w:color="auto"/>
            <w:left w:val="none" w:sz="0" w:space="0" w:color="auto"/>
            <w:bottom w:val="none" w:sz="0" w:space="0" w:color="auto"/>
            <w:right w:val="none" w:sz="0" w:space="0" w:color="auto"/>
          </w:divBdr>
        </w:div>
        <w:div w:id="862016650">
          <w:marLeft w:val="640"/>
          <w:marRight w:val="0"/>
          <w:marTop w:val="0"/>
          <w:marBottom w:val="0"/>
          <w:divBdr>
            <w:top w:val="none" w:sz="0" w:space="0" w:color="auto"/>
            <w:left w:val="none" w:sz="0" w:space="0" w:color="auto"/>
            <w:bottom w:val="none" w:sz="0" w:space="0" w:color="auto"/>
            <w:right w:val="none" w:sz="0" w:space="0" w:color="auto"/>
          </w:divBdr>
        </w:div>
        <w:div w:id="875241877">
          <w:marLeft w:val="640"/>
          <w:marRight w:val="0"/>
          <w:marTop w:val="0"/>
          <w:marBottom w:val="0"/>
          <w:divBdr>
            <w:top w:val="none" w:sz="0" w:space="0" w:color="auto"/>
            <w:left w:val="none" w:sz="0" w:space="0" w:color="auto"/>
            <w:bottom w:val="none" w:sz="0" w:space="0" w:color="auto"/>
            <w:right w:val="none" w:sz="0" w:space="0" w:color="auto"/>
          </w:divBdr>
        </w:div>
        <w:div w:id="891649617">
          <w:marLeft w:val="640"/>
          <w:marRight w:val="0"/>
          <w:marTop w:val="0"/>
          <w:marBottom w:val="0"/>
          <w:divBdr>
            <w:top w:val="none" w:sz="0" w:space="0" w:color="auto"/>
            <w:left w:val="none" w:sz="0" w:space="0" w:color="auto"/>
            <w:bottom w:val="none" w:sz="0" w:space="0" w:color="auto"/>
            <w:right w:val="none" w:sz="0" w:space="0" w:color="auto"/>
          </w:divBdr>
        </w:div>
        <w:div w:id="922182372">
          <w:marLeft w:val="640"/>
          <w:marRight w:val="0"/>
          <w:marTop w:val="0"/>
          <w:marBottom w:val="0"/>
          <w:divBdr>
            <w:top w:val="none" w:sz="0" w:space="0" w:color="auto"/>
            <w:left w:val="none" w:sz="0" w:space="0" w:color="auto"/>
            <w:bottom w:val="none" w:sz="0" w:space="0" w:color="auto"/>
            <w:right w:val="none" w:sz="0" w:space="0" w:color="auto"/>
          </w:divBdr>
        </w:div>
        <w:div w:id="931012849">
          <w:marLeft w:val="640"/>
          <w:marRight w:val="0"/>
          <w:marTop w:val="0"/>
          <w:marBottom w:val="0"/>
          <w:divBdr>
            <w:top w:val="none" w:sz="0" w:space="0" w:color="auto"/>
            <w:left w:val="none" w:sz="0" w:space="0" w:color="auto"/>
            <w:bottom w:val="none" w:sz="0" w:space="0" w:color="auto"/>
            <w:right w:val="none" w:sz="0" w:space="0" w:color="auto"/>
          </w:divBdr>
        </w:div>
        <w:div w:id="937299142">
          <w:marLeft w:val="640"/>
          <w:marRight w:val="0"/>
          <w:marTop w:val="0"/>
          <w:marBottom w:val="0"/>
          <w:divBdr>
            <w:top w:val="none" w:sz="0" w:space="0" w:color="auto"/>
            <w:left w:val="none" w:sz="0" w:space="0" w:color="auto"/>
            <w:bottom w:val="none" w:sz="0" w:space="0" w:color="auto"/>
            <w:right w:val="none" w:sz="0" w:space="0" w:color="auto"/>
          </w:divBdr>
        </w:div>
        <w:div w:id="939795489">
          <w:marLeft w:val="640"/>
          <w:marRight w:val="0"/>
          <w:marTop w:val="0"/>
          <w:marBottom w:val="0"/>
          <w:divBdr>
            <w:top w:val="none" w:sz="0" w:space="0" w:color="auto"/>
            <w:left w:val="none" w:sz="0" w:space="0" w:color="auto"/>
            <w:bottom w:val="none" w:sz="0" w:space="0" w:color="auto"/>
            <w:right w:val="none" w:sz="0" w:space="0" w:color="auto"/>
          </w:divBdr>
        </w:div>
        <w:div w:id="956712984">
          <w:marLeft w:val="640"/>
          <w:marRight w:val="0"/>
          <w:marTop w:val="0"/>
          <w:marBottom w:val="0"/>
          <w:divBdr>
            <w:top w:val="none" w:sz="0" w:space="0" w:color="auto"/>
            <w:left w:val="none" w:sz="0" w:space="0" w:color="auto"/>
            <w:bottom w:val="none" w:sz="0" w:space="0" w:color="auto"/>
            <w:right w:val="none" w:sz="0" w:space="0" w:color="auto"/>
          </w:divBdr>
        </w:div>
        <w:div w:id="965894511">
          <w:marLeft w:val="640"/>
          <w:marRight w:val="0"/>
          <w:marTop w:val="0"/>
          <w:marBottom w:val="0"/>
          <w:divBdr>
            <w:top w:val="none" w:sz="0" w:space="0" w:color="auto"/>
            <w:left w:val="none" w:sz="0" w:space="0" w:color="auto"/>
            <w:bottom w:val="none" w:sz="0" w:space="0" w:color="auto"/>
            <w:right w:val="none" w:sz="0" w:space="0" w:color="auto"/>
          </w:divBdr>
        </w:div>
        <w:div w:id="978612291">
          <w:marLeft w:val="640"/>
          <w:marRight w:val="0"/>
          <w:marTop w:val="0"/>
          <w:marBottom w:val="0"/>
          <w:divBdr>
            <w:top w:val="none" w:sz="0" w:space="0" w:color="auto"/>
            <w:left w:val="none" w:sz="0" w:space="0" w:color="auto"/>
            <w:bottom w:val="none" w:sz="0" w:space="0" w:color="auto"/>
            <w:right w:val="none" w:sz="0" w:space="0" w:color="auto"/>
          </w:divBdr>
        </w:div>
        <w:div w:id="986515687">
          <w:marLeft w:val="640"/>
          <w:marRight w:val="0"/>
          <w:marTop w:val="0"/>
          <w:marBottom w:val="0"/>
          <w:divBdr>
            <w:top w:val="none" w:sz="0" w:space="0" w:color="auto"/>
            <w:left w:val="none" w:sz="0" w:space="0" w:color="auto"/>
            <w:bottom w:val="none" w:sz="0" w:space="0" w:color="auto"/>
            <w:right w:val="none" w:sz="0" w:space="0" w:color="auto"/>
          </w:divBdr>
        </w:div>
        <w:div w:id="989409246">
          <w:marLeft w:val="640"/>
          <w:marRight w:val="0"/>
          <w:marTop w:val="0"/>
          <w:marBottom w:val="0"/>
          <w:divBdr>
            <w:top w:val="none" w:sz="0" w:space="0" w:color="auto"/>
            <w:left w:val="none" w:sz="0" w:space="0" w:color="auto"/>
            <w:bottom w:val="none" w:sz="0" w:space="0" w:color="auto"/>
            <w:right w:val="none" w:sz="0" w:space="0" w:color="auto"/>
          </w:divBdr>
        </w:div>
        <w:div w:id="997541824">
          <w:marLeft w:val="640"/>
          <w:marRight w:val="0"/>
          <w:marTop w:val="0"/>
          <w:marBottom w:val="0"/>
          <w:divBdr>
            <w:top w:val="none" w:sz="0" w:space="0" w:color="auto"/>
            <w:left w:val="none" w:sz="0" w:space="0" w:color="auto"/>
            <w:bottom w:val="none" w:sz="0" w:space="0" w:color="auto"/>
            <w:right w:val="none" w:sz="0" w:space="0" w:color="auto"/>
          </w:divBdr>
        </w:div>
        <w:div w:id="1008018247">
          <w:marLeft w:val="640"/>
          <w:marRight w:val="0"/>
          <w:marTop w:val="0"/>
          <w:marBottom w:val="0"/>
          <w:divBdr>
            <w:top w:val="none" w:sz="0" w:space="0" w:color="auto"/>
            <w:left w:val="none" w:sz="0" w:space="0" w:color="auto"/>
            <w:bottom w:val="none" w:sz="0" w:space="0" w:color="auto"/>
            <w:right w:val="none" w:sz="0" w:space="0" w:color="auto"/>
          </w:divBdr>
        </w:div>
        <w:div w:id="1011764719">
          <w:marLeft w:val="640"/>
          <w:marRight w:val="0"/>
          <w:marTop w:val="0"/>
          <w:marBottom w:val="0"/>
          <w:divBdr>
            <w:top w:val="none" w:sz="0" w:space="0" w:color="auto"/>
            <w:left w:val="none" w:sz="0" w:space="0" w:color="auto"/>
            <w:bottom w:val="none" w:sz="0" w:space="0" w:color="auto"/>
            <w:right w:val="none" w:sz="0" w:space="0" w:color="auto"/>
          </w:divBdr>
        </w:div>
        <w:div w:id="1033533481">
          <w:marLeft w:val="640"/>
          <w:marRight w:val="0"/>
          <w:marTop w:val="0"/>
          <w:marBottom w:val="0"/>
          <w:divBdr>
            <w:top w:val="none" w:sz="0" w:space="0" w:color="auto"/>
            <w:left w:val="none" w:sz="0" w:space="0" w:color="auto"/>
            <w:bottom w:val="none" w:sz="0" w:space="0" w:color="auto"/>
            <w:right w:val="none" w:sz="0" w:space="0" w:color="auto"/>
          </w:divBdr>
        </w:div>
        <w:div w:id="1042484322">
          <w:marLeft w:val="640"/>
          <w:marRight w:val="0"/>
          <w:marTop w:val="0"/>
          <w:marBottom w:val="0"/>
          <w:divBdr>
            <w:top w:val="none" w:sz="0" w:space="0" w:color="auto"/>
            <w:left w:val="none" w:sz="0" w:space="0" w:color="auto"/>
            <w:bottom w:val="none" w:sz="0" w:space="0" w:color="auto"/>
            <w:right w:val="none" w:sz="0" w:space="0" w:color="auto"/>
          </w:divBdr>
        </w:div>
        <w:div w:id="1043213533">
          <w:marLeft w:val="640"/>
          <w:marRight w:val="0"/>
          <w:marTop w:val="0"/>
          <w:marBottom w:val="0"/>
          <w:divBdr>
            <w:top w:val="none" w:sz="0" w:space="0" w:color="auto"/>
            <w:left w:val="none" w:sz="0" w:space="0" w:color="auto"/>
            <w:bottom w:val="none" w:sz="0" w:space="0" w:color="auto"/>
            <w:right w:val="none" w:sz="0" w:space="0" w:color="auto"/>
          </w:divBdr>
        </w:div>
        <w:div w:id="1053961266">
          <w:marLeft w:val="640"/>
          <w:marRight w:val="0"/>
          <w:marTop w:val="0"/>
          <w:marBottom w:val="0"/>
          <w:divBdr>
            <w:top w:val="none" w:sz="0" w:space="0" w:color="auto"/>
            <w:left w:val="none" w:sz="0" w:space="0" w:color="auto"/>
            <w:bottom w:val="none" w:sz="0" w:space="0" w:color="auto"/>
            <w:right w:val="none" w:sz="0" w:space="0" w:color="auto"/>
          </w:divBdr>
        </w:div>
        <w:div w:id="1059286354">
          <w:marLeft w:val="640"/>
          <w:marRight w:val="0"/>
          <w:marTop w:val="0"/>
          <w:marBottom w:val="0"/>
          <w:divBdr>
            <w:top w:val="none" w:sz="0" w:space="0" w:color="auto"/>
            <w:left w:val="none" w:sz="0" w:space="0" w:color="auto"/>
            <w:bottom w:val="none" w:sz="0" w:space="0" w:color="auto"/>
            <w:right w:val="none" w:sz="0" w:space="0" w:color="auto"/>
          </w:divBdr>
        </w:div>
        <w:div w:id="1066606088">
          <w:marLeft w:val="640"/>
          <w:marRight w:val="0"/>
          <w:marTop w:val="0"/>
          <w:marBottom w:val="0"/>
          <w:divBdr>
            <w:top w:val="none" w:sz="0" w:space="0" w:color="auto"/>
            <w:left w:val="none" w:sz="0" w:space="0" w:color="auto"/>
            <w:bottom w:val="none" w:sz="0" w:space="0" w:color="auto"/>
            <w:right w:val="none" w:sz="0" w:space="0" w:color="auto"/>
          </w:divBdr>
        </w:div>
        <w:div w:id="1097991225">
          <w:marLeft w:val="640"/>
          <w:marRight w:val="0"/>
          <w:marTop w:val="0"/>
          <w:marBottom w:val="0"/>
          <w:divBdr>
            <w:top w:val="none" w:sz="0" w:space="0" w:color="auto"/>
            <w:left w:val="none" w:sz="0" w:space="0" w:color="auto"/>
            <w:bottom w:val="none" w:sz="0" w:space="0" w:color="auto"/>
            <w:right w:val="none" w:sz="0" w:space="0" w:color="auto"/>
          </w:divBdr>
        </w:div>
        <w:div w:id="1100100730">
          <w:marLeft w:val="640"/>
          <w:marRight w:val="0"/>
          <w:marTop w:val="0"/>
          <w:marBottom w:val="0"/>
          <w:divBdr>
            <w:top w:val="none" w:sz="0" w:space="0" w:color="auto"/>
            <w:left w:val="none" w:sz="0" w:space="0" w:color="auto"/>
            <w:bottom w:val="none" w:sz="0" w:space="0" w:color="auto"/>
            <w:right w:val="none" w:sz="0" w:space="0" w:color="auto"/>
          </w:divBdr>
        </w:div>
        <w:div w:id="1111168542">
          <w:marLeft w:val="640"/>
          <w:marRight w:val="0"/>
          <w:marTop w:val="0"/>
          <w:marBottom w:val="0"/>
          <w:divBdr>
            <w:top w:val="none" w:sz="0" w:space="0" w:color="auto"/>
            <w:left w:val="none" w:sz="0" w:space="0" w:color="auto"/>
            <w:bottom w:val="none" w:sz="0" w:space="0" w:color="auto"/>
            <w:right w:val="none" w:sz="0" w:space="0" w:color="auto"/>
          </w:divBdr>
        </w:div>
        <w:div w:id="1127311667">
          <w:marLeft w:val="640"/>
          <w:marRight w:val="0"/>
          <w:marTop w:val="0"/>
          <w:marBottom w:val="0"/>
          <w:divBdr>
            <w:top w:val="none" w:sz="0" w:space="0" w:color="auto"/>
            <w:left w:val="none" w:sz="0" w:space="0" w:color="auto"/>
            <w:bottom w:val="none" w:sz="0" w:space="0" w:color="auto"/>
            <w:right w:val="none" w:sz="0" w:space="0" w:color="auto"/>
          </w:divBdr>
        </w:div>
        <w:div w:id="1138720706">
          <w:marLeft w:val="640"/>
          <w:marRight w:val="0"/>
          <w:marTop w:val="0"/>
          <w:marBottom w:val="0"/>
          <w:divBdr>
            <w:top w:val="none" w:sz="0" w:space="0" w:color="auto"/>
            <w:left w:val="none" w:sz="0" w:space="0" w:color="auto"/>
            <w:bottom w:val="none" w:sz="0" w:space="0" w:color="auto"/>
            <w:right w:val="none" w:sz="0" w:space="0" w:color="auto"/>
          </w:divBdr>
        </w:div>
        <w:div w:id="1149715216">
          <w:marLeft w:val="640"/>
          <w:marRight w:val="0"/>
          <w:marTop w:val="0"/>
          <w:marBottom w:val="0"/>
          <w:divBdr>
            <w:top w:val="none" w:sz="0" w:space="0" w:color="auto"/>
            <w:left w:val="none" w:sz="0" w:space="0" w:color="auto"/>
            <w:bottom w:val="none" w:sz="0" w:space="0" w:color="auto"/>
            <w:right w:val="none" w:sz="0" w:space="0" w:color="auto"/>
          </w:divBdr>
        </w:div>
        <w:div w:id="1149782405">
          <w:marLeft w:val="640"/>
          <w:marRight w:val="0"/>
          <w:marTop w:val="0"/>
          <w:marBottom w:val="0"/>
          <w:divBdr>
            <w:top w:val="none" w:sz="0" w:space="0" w:color="auto"/>
            <w:left w:val="none" w:sz="0" w:space="0" w:color="auto"/>
            <w:bottom w:val="none" w:sz="0" w:space="0" w:color="auto"/>
            <w:right w:val="none" w:sz="0" w:space="0" w:color="auto"/>
          </w:divBdr>
        </w:div>
        <w:div w:id="1165440947">
          <w:marLeft w:val="640"/>
          <w:marRight w:val="0"/>
          <w:marTop w:val="0"/>
          <w:marBottom w:val="0"/>
          <w:divBdr>
            <w:top w:val="none" w:sz="0" w:space="0" w:color="auto"/>
            <w:left w:val="none" w:sz="0" w:space="0" w:color="auto"/>
            <w:bottom w:val="none" w:sz="0" w:space="0" w:color="auto"/>
            <w:right w:val="none" w:sz="0" w:space="0" w:color="auto"/>
          </w:divBdr>
        </w:div>
        <w:div w:id="1170556609">
          <w:marLeft w:val="640"/>
          <w:marRight w:val="0"/>
          <w:marTop w:val="0"/>
          <w:marBottom w:val="0"/>
          <w:divBdr>
            <w:top w:val="none" w:sz="0" w:space="0" w:color="auto"/>
            <w:left w:val="none" w:sz="0" w:space="0" w:color="auto"/>
            <w:bottom w:val="none" w:sz="0" w:space="0" w:color="auto"/>
            <w:right w:val="none" w:sz="0" w:space="0" w:color="auto"/>
          </w:divBdr>
        </w:div>
        <w:div w:id="1178618487">
          <w:marLeft w:val="640"/>
          <w:marRight w:val="0"/>
          <w:marTop w:val="0"/>
          <w:marBottom w:val="0"/>
          <w:divBdr>
            <w:top w:val="none" w:sz="0" w:space="0" w:color="auto"/>
            <w:left w:val="none" w:sz="0" w:space="0" w:color="auto"/>
            <w:bottom w:val="none" w:sz="0" w:space="0" w:color="auto"/>
            <w:right w:val="none" w:sz="0" w:space="0" w:color="auto"/>
          </w:divBdr>
        </w:div>
        <w:div w:id="1183202529">
          <w:marLeft w:val="640"/>
          <w:marRight w:val="0"/>
          <w:marTop w:val="0"/>
          <w:marBottom w:val="0"/>
          <w:divBdr>
            <w:top w:val="none" w:sz="0" w:space="0" w:color="auto"/>
            <w:left w:val="none" w:sz="0" w:space="0" w:color="auto"/>
            <w:bottom w:val="none" w:sz="0" w:space="0" w:color="auto"/>
            <w:right w:val="none" w:sz="0" w:space="0" w:color="auto"/>
          </w:divBdr>
        </w:div>
        <w:div w:id="1187209114">
          <w:marLeft w:val="640"/>
          <w:marRight w:val="0"/>
          <w:marTop w:val="0"/>
          <w:marBottom w:val="0"/>
          <w:divBdr>
            <w:top w:val="none" w:sz="0" w:space="0" w:color="auto"/>
            <w:left w:val="none" w:sz="0" w:space="0" w:color="auto"/>
            <w:bottom w:val="none" w:sz="0" w:space="0" w:color="auto"/>
            <w:right w:val="none" w:sz="0" w:space="0" w:color="auto"/>
          </w:divBdr>
        </w:div>
        <w:div w:id="1209537943">
          <w:marLeft w:val="640"/>
          <w:marRight w:val="0"/>
          <w:marTop w:val="0"/>
          <w:marBottom w:val="0"/>
          <w:divBdr>
            <w:top w:val="none" w:sz="0" w:space="0" w:color="auto"/>
            <w:left w:val="none" w:sz="0" w:space="0" w:color="auto"/>
            <w:bottom w:val="none" w:sz="0" w:space="0" w:color="auto"/>
            <w:right w:val="none" w:sz="0" w:space="0" w:color="auto"/>
          </w:divBdr>
        </w:div>
        <w:div w:id="1215849563">
          <w:marLeft w:val="640"/>
          <w:marRight w:val="0"/>
          <w:marTop w:val="0"/>
          <w:marBottom w:val="0"/>
          <w:divBdr>
            <w:top w:val="none" w:sz="0" w:space="0" w:color="auto"/>
            <w:left w:val="none" w:sz="0" w:space="0" w:color="auto"/>
            <w:bottom w:val="none" w:sz="0" w:space="0" w:color="auto"/>
            <w:right w:val="none" w:sz="0" w:space="0" w:color="auto"/>
          </w:divBdr>
        </w:div>
        <w:div w:id="1216890201">
          <w:marLeft w:val="640"/>
          <w:marRight w:val="0"/>
          <w:marTop w:val="0"/>
          <w:marBottom w:val="0"/>
          <w:divBdr>
            <w:top w:val="none" w:sz="0" w:space="0" w:color="auto"/>
            <w:left w:val="none" w:sz="0" w:space="0" w:color="auto"/>
            <w:bottom w:val="none" w:sz="0" w:space="0" w:color="auto"/>
            <w:right w:val="none" w:sz="0" w:space="0" w:color="auto"/>
          </w:divBdr>
        </w:div>
        <w:div w:id="1221018503">
          <w:marLeft w:val="640"/>
          <w:marRight w:val="0"/>
          <w:marTop w:val="0"/>
          <w:marBottom w:val="0"/>
          <w:divBdr>
            <w:top w:val="none" w:sz="0" w:space="0" w:color="auto"/>
            <w:left w:val="none" w:sz="0" w:space="0" w:color="auto"/>
            <w:bottom w:val="none" w:sz="0" w:space="0" w:color="auto"/>
            <w:right w:val="none" w:sz="0" w:space="0" w:color="auto"/>
          </w:divBdr>
        </w:div>
        <w:div w:id="1221477394">
          <w:marLeft w:val="640"/>
          <w:marRight w:val="0"/>
          <w:marTop w:val="0"/>
          <w:marBottom w:val="0"/>
          <w:divBdr>
            <w:top w:val="none" w:sz="0" w:space="0" w:color="auto"/>
            <w:left w:val="none" w:sz="0" w:space="0" w:color="auto"/>
            <w:bottom w:val="none" w:sz="0" w:space="0" w:color="auto"/>
            <w:right w:val="none" w:sz="0" w:space="0" w:color="auto"/>
          </w:divBdr>
        </w:div>
        <w:div w:id="1230925443">
          <w:marLeft w:val="640"/>
          <w:marRight w:val="0"/>
          <w:marTop w:val="0"/>
          <w:marBottom w:val="0"/>
          <w:divBdr>
            <w:top w:val="none" w:sz="0" w:space="0" w:color="auto"/>
            <w:left w:val="none" w:sz="0" w:space="0" w:color="auto"/>
            <w:bottom w:val="none" w:sz="0" w:space="0" w:color="auto"/>
            <w:right w:val="none" w:sz="0" w:space="0" w:color="auto"/>
          </w:divBdr>
        </w:div>
        <w:div w:id="1233346261">
          <w:marLeft w:val="640"/>
          <w:marRight w:val="0"/>
          <w:marTop w:val="0"/>
          <w:marBottom w:val="0"/>
          <w:divBdr>
            <w:top w:val="none" w:sz="0" w:space="0" w:color="auto"/>
            <w:left w:val="none" w:sz="0" w:space="0" w:color="auto"/>
            <w:bottom w:val="none" w:sz="0" w:space="0" w:color="auto"/>
            <w:right w:val="none" w:sz="0" w:space="0" w:color="auto"/>
          </w:divBdr>
        </w:div>
        <w:div w:id="1241869437">
          <w:marLeft w:val="640"/>
          <w:marRight w:val="0"/>
          <w:marTop w:val="0"/>
          <w:marBottom w:val="0"/>
          <w:divBdr>
            <w:top w:val="none" w:sz="0" w:space="0" w:color="auto"/>
            <w:left w:val="none" w:sz="0" w:space="0" w:color="auto"/>
            <w:bottom w:val="none" w:sz="0" w:space="0" w:color="auto"/>
            <w:right w:val="none" w:sz="0" w:space="0" w:color="auto"/>
          </w:divBdr>
        </w:div>
        <w:div w:id="1252617655">
          <w:marLeft w:val="640"/>
          <w:marRight w:val="0"/>
          <w:marTop w:val="0"/>
          <w:marBottom w:val="0"/>
          <w:divBdr>
            <w:top w:val="none" w:sz="0" w:space="0" w:color="auto"/>
            <w:left w:val="none" w:sz="0" w:space="0" w:color="auto"/>
            <w:bottom w:val="none" w:sz="0" w:space="0" w:color="auto"/>
            <w:right w:val="none" w:sz="0" w:space="0" w:color="auto"/>
          </w:divBdr>
        </w:div>
        <w:div w:id="1258052356">
          <w:marLeft w:val="640"/>
          <w:marRight w:val="0"/>
          <w:marTop w:val="0"/>
          <w:marBottom w:val="0"/>
          <w:divBdr>
            <w:top w:val="none" w:sz="0" w:space="0" w:color="auto"/>
            <w:left w:val="none" w:sz="0" w:space="0" w:color="auto"/>
            <w:bottom w:val="none" w:sz="0" w:space="0" w:color="auto"/>
            <w:right w:val="none" w:sz="0" w:space="0" w:color="auto"/>
          </w:divBdr>
        </w:div>
        <w:div w:id="1264845588">
          <w:marLeft w:val="640"/>
          <w:marRight w:val="0"/>
          <w:marTop w:val="0"/>
          <w:marBottom w:val="0"/>
          <w:divBdr>
            <w:top w:val="none" w:sz="0" w:space="0" w:color="auto"/>
            <w:left w:val="none" w:sz="0" w:space="0" w:color="auto"/>
            <w:bottom w:val="none" w:sz="0" w:space="0" w:color="auto"/>
            <w:right w:val="none" w:sz="0" w:space="0" w:color="auto"/>
          </w:divBdr>
        </w:div>
        <w:div w:id="1271159837">
          <w:marLeft w:val="640"/>
          <w:marRight w:val="0"/>
          <w:marTop w:val="0"/>
          <w:marBottom w:val="0"/>
          <w:divBdr>
            <w:top w:val="none" w:sz="0" w:space="0" w:color="auto"/>
            <w:left w:val="none" w:sz="0" w:space="0" w:color="auto"/>
            <w:bottom w:val="none" w:sz="0" w:space="0" w:color="auto"/>
            <w:right w:val="none" w:sz="0" w:space="0" w:color="auto"/>
          </w:divBdr>
        </w:div>
        <w:div w:id="1271203669">
          <w:marLeft w:val="640"/>
          <w:marRight w:val="0"/>
          <w:marTop w:val="0"/>
          <w:marBottom w:val="0"/>
          <w:divBdr>
            <w:top w:val="none" w:sz="0" w:space="0" w:color="auto"/>
            <w:left w:val="none" w:sz="0" w:space="0" w:color="auto"/>
            <w:bottom w:val="none" w:sz="0" w:space="0" w:color="auto"/>
            <w:right w:val="none" w:sz="0" w:space="0" w:color="auto"/>
          </w:divBdr>
        </w:div>
        <w:div w:id="1279408914">
          <w:marLeft w:val="640"/>
          <w:marRight w:val="0"/>
          <w:marTop w:val="0"/>
          <w:marBottom w:val="0"/>
          <w:divBdr>
            <w:top w:val="none" w:sz="0" w:space="0" w:color="auto"/>
            <w:left w:val="none" w:sz="0" w:space="0" w:color="auto"/>
            <w:bottom w:val="none" w:sz="0" w:space="0" w:color="auto"/>
            <w:right w:val="none" w:sz="0" w:space="0" w:color="auto"/>
          </w:divBdr>
        </w:div>
        <w:div w:id="1286279792">
          <w:marLeft w:val="640"/>
          <w:marRight w:val="0"/>
          <w:marTop w:val="0"/>
          <w:marBottom w:val="0"/>
          <w:divBdr>
            <w:top w:val="none" w:sz="0" w:space="0" w:color="auto"/>
            <w:left w:val="none" w:sz="0" w:space="0" w:color="auto"/>
            <w:bottom w:val="none" w:sz="0" w:space="0" w:color="auto"/>
            <w:right w:val="none" w:sz="0" w:space="0" w:color="auto"/>
          </w:divBdr>
        </w:div>
        <w:div w:id="1293829193">
          <w:marLeft w:val="640"/>
          <w:marRight w:val="0"/>
          <w:marTop w:val="0"/>
          <w:marBottom w:val="0"/>
          <w:divBdr>
            <w:top w:val="none" w:sz="0" w:space="0" w:color="auto"/>
            <w:left w:val="none" w:sz="0" w:space="0" w:color="auto"/>
            <w:bottom w:val="none" w:sz="0" w:space="0" w:color="auto"/>
            <w:right w:val="none" w:sz="0" w:space="0" w:color="auto"/>
          </w:divBdr>
        </w:div>
        <w:div w:id="1295327995">
          <w:marLeft w:val="640"/>
          <w:marRight w:val="0"/>
          <w:marTop w:val="0"/>
          <w:marBottom w:val="0"/>
          <w:divBdr>
            <w:top w:val="none" w:sz="0" w:space="0" w:color="auto"/>
            <w:left w:val="none" w:sz="0" w:space="0" w:color="auto"/>
            <w:bottom w:val="none" w:sz="0" w:space="0" w:color="auto"/>
            <w:right w:val="none" w:sz="0" w:space="0" w:color="auto"/>
          </w:divBdr>
        </w:div>
        <w:div w:id="1300569581">
          <w:marLeft w:val="640"/>
          <w:marRight w:val="0"/>
          <w:marTop w:val="0"/>
          <w:marBottom w:val="0"/>
          <w:divBdr>
            <w:top w:val="none" w:sz="0" w:space="0" w:color="auto"/>
            <w:left w:val="none" w:sz="0" w:space="0" w:color="auto"/>
            <w:bottom w:val="none" w:sz="0" w:space="0" w:color="auto"/>
            <w:right w:val="none" w:sz="0" w:space="0" w:color="auto"/>
          </w:divBdr>
        </w:div>
        <w:div w:id="1302803300">
          <w:marLeft w:val="640"/>
          <w:marRight w:val="0"/>
          <w:marTop w:val="0"/>
          <w:marBottom w:val="0"/>
          <w:divBdr>
            <w:top w:val="none" w:sz="0" w:space="0" w:color="auto"/>
            <w:left w:val="none" w:sz="0" w:space="0" w:color="auto"/>
            <w:bottom w:val="none" w:sz="0" w:space="0" w:color="auto"/>
            <w:right w:val="none" w:sz="0" w:space="0" w:color="auto"/>
          </w:divBdr>
        </w:div>
        <w:div w:id="1326738417">
          <w:marLeft w:val="640"/>
          <w:marRight w:val="0"/>
          <w:marTop w:val="0"/>
          <w:marBottom w:val="0"/>
          <w:divBdr>
            <w:top w:val="none" w:sz="0" w:space="0" w:color="auto"/>
            <w:left w:val="none" w:sz="0" w:space="0" w:color="auto"/>
            <w:bottom w:val="none" w:sz="0" w:space="0" w:color="auto"/>
            <w:right w:val="none" w:sz="0" w:space="0" w:color="auto"/>
          </w:divBdr>
        </w:div>
        <w:div w:id="1336031022">
          <w:marLeft w:val="640"/>
          <w:marRight w:val="0"/>
          <w:marTop w:val="0"/>
          <w:marBottom w:val="0"/>
          <w:divBdr>
            <w:top w:val="none" w:sz="0" w:space="0" w:color="auto"/>
            <w:left w:val="none" w:sz="0" w:space="0" w:color="auto"/>
            <w:bottom w:val="none" w:sz="0" w:space="0" w:color="auto"/>
            <w:right w:val="none" w:sz="0" w:space="0" w:color="auto"/>
          </w:divBdr>
        </w:div>
        <w:div w:id="1341004965">
          <w:marLeft w:val="640"/>
          <w:marRight w:val="0"/>
          <w:marTop w:val="0"/>
          <w:marBottom w:val="0"/>
          <w:divBdr>
            <w:top w:val="none" w:sz="0" w:space="0" w:color="auto"/>
            <w:left w:val="none" w:sz="0" w:space="0" w:color="auto"/>
            <w:bottom w:val="none" w:sz="0" w:space="0" w:color="auto"/>
            <w:right w:val="none" w:sz="0" w:space="0" w:color="auto"/>
          </w:divBdr>
        </w:div>
        <w:div w:id="1353070285">
          <w:marLeft w:val="640"/>
          <w:marRight w:val="0"/>
          <w:marTop w:val="0"/>
          <w:marBottom w:val="0"/>
          <w:divBdr>
            <w:top w:val="none" w:sz="0" w:space="0" w:color="auto"/>
            <w:left w:val="none" w:sz="0" w:space="0" w:color="auto"/>
            <w:bottom w:val="none" w:sz="0" w:space="0" w:color="auto"/>
            <w:right w:val="none" w:sz="0" w:space="0" w:color="auto"/>
          </w:divBdr>
        </w:div>
        <w:div w:id="1365134042">
          <w:marLeft w:val="640"/>
          <w:marRight w:val="0"/>
          <w:marTop w:val="0"/>
          <w:marBottom w:val="0"/>
          <w:divBdr>
            <w:top w:val="none" w:sz="0" w:space="0" w:color="auto"/>
            <w:left w:val="none" w:sz="0" w:space="0" w:color="auto"/>
            <w:bottom w:val="none" w:sz="0" w:space="0" w:color="auto"/>
            <w:right w:val="none" w:sz="0" w:space="0" w:color="auto"/>
          </w:divBdr>
        </w:div>
        <w:div w:id="1380016291">
          <w:marLeft w:val="640"/>
          <w:marRight w:val="0"/>
          <w:marTop w:val="0"/>
          <w:marBottom w:val="0"/>
          <w:divBdr>
            <w:top w:val="none" w:sz="0" w:space="0" w:color="auto"/>
            <w:left w:val="none" w:sz="0" w:space="0" w:color="auto"/>
            <w:bottom w:val="none" w:sz="0" w:space="0" w:color="auto"/>
            <w:right w:val="none" w:sz="0" w:space="0" w:color="auto"/>
          </w:divBdr>
        </w:div>
        <w:div w:id="1384333532">
          <w:marLeft w:val="640"/>
          <w:marRight w:val="0"/>
          <w:marTop w:val="0"/>
          <w:marBottom w:val="0"/>
          <w:divBdr>
            <w:top w:val="none" w:sz="0" w:space="0" w:color="auto"/>
            <w:left w:val="none" w:sz="0" w:space="0" w:color="auto"/>
            <w:bottom w:val="none" w:sz="0" w:space="0" w:color="auto"/>
            <w:right w:val="none" w:sz="0" w:space="0" w:color="auto"/>
          </w:divBdr>
        </w:div>
        <w:div w:id="1398164617">
          <w:marLeft w:val="640"/>
          <w:marRight w:val="0"/>
          <w:marTop w:val="0"/>
          <w:marBottom w:val="0"/>
          <w:divBdr>
            <w:top w:val="none" w:sz="0" w:space="0" w:color="auto"/>
            <w:left w:val="none" w:sz="0" w:space="0" w:color="auto"/>
            <w:bottom w:val="none" w:sz="0" w:space="0" w:color="auto"/>
            <w:right w:val="none" w:sz="0" w:space="0" w:color="auto"/>
          </w:divBdr>
        </w:div>
        <w:div w:id="1405300708">
          <w:marLeft w:val="640"/>
          <w:marRight w:val="0"/>
          <w:marTop w:val="0"/>
          <w:marBottom w:val="0"/>
          <w:divBdr>
            <w:top w:val="none" w:sz="0" w:space="0" w:color="auto"/>
            <w:left w:val="none" w:sz="0" w:space="0" w:color="auto"/>
            <w:bottom w:val="none" w:sz="0" w:space="0" w:color="auto"/>
            <w:right w:val="none" w:sz="0" w:space="0" w:color="auto"/>
          </w:divBdr>
        </w:div>
        <w:div w:id="1416973990">
          <w:marLeft w:val="640"/>
          <w:marRight w:val="0"/>
          <w:marTop w:val="0"/>
          <w:marBottom w:val="0"/>
          <w:divBdr>
            <w:top w:val="none" w:sz="0" w:space="0" w:color="auto"/>
            <w:left w:val="none" w:sz="0" w:space="0" w:color="auto"/>
            <w:bottom w:val="none" w:sz="0" w:space="0" w:color="auto"/>
            <w:right w:val="none" w:sz="0" w:space="0" w:color="auto"/>
          </w:divBdr>
        </w:div>
        <w:div w:id="1436944948">
          <w:marLeft w:val="640"/>
          <w:marRight w:val="0"/>
          <w:marTop w:val="0"/>
          <w:marBottom w:val="0"/>
          <w:divBdr>
            <w:top w:val="none" w:sz="0" w:space="0" w:color="auto"/>
            <w:left w:val="none" w:sz="0" w:space="0" w:color="auto"/>
            <w:bottom w:val="none" w:sz="0" w:space="0" w:color="auto"/>
            <w:right w:val="none" w:sz="0" w:space="0" w:color="auto"/>
          </w:divBdr>
        </w:div>
        <w:div w:id="1440220068">
          <w:marLeft w:val="640"/>
          <w:marRight w:val="0"/>
          <w:marTop w:val="0"/>
          <w:marBottom w:val="0"/>
          <w:divBdr>
            <w:top w:val="none" w:sz="0" w:space="0" w:color="auto"/>
            <w:left w:val="none" w:sz="0" w:space="0" w:color="auto"/>
            <w:bottom w:val="none" w:sz="0" w:space="0" w:color="auto"/>
            <w:right w:val="none" w:sz="0" w:space="0" w:color="auto"/>
          </w:divBdr>
        </w:div>
        <w:div w:id="1443499630">
          <w:marLeft w:val="640"/>
          <w:marRight w:val="0"/>
          <w:marTop w:val="0"/>
          <w:marBottom w:val="0"/>
          <w:divBdr>
            <w:top w:val="none" w:sz="0" w:space="0" w:color="auto"/>
            <w:left w:val="none" w:sz="0" w:space="0" w:color="auto"/>
            <w:bottom w:val="none" w:sz="0" w:space="0" w:color="auto"/>
            <w:right w:val="none" w:sz="0" w:space="0" w:color="auto"/>
          </w:divBdr>
        </w:div>
        <w:div w:id="1449471715">
          <w:marLeft w:val="640"/>
          <w:marRight w:val="0"/>
          <w:marTop w:val="0"/>
          <w:marBottom w:val="0"/>
          <w:divBdr>
            <w:top w:val="none" w:sz="0" w:space="0" w:color="auto"/>
            <w:left w:val="none" w:sz="0" w:space="0" w:color="auto"/>
            <w:bottom w:val="none" w:sz="0" w:space="0" w:color="auto"/>
            <w:right w:val="none" w:sz="0" w:space="0" w:color="auto"/>
          </w:divBdr>
        </w:div>
        <w:div w:id="1463814039">
          <w:marLeft w:val="640"/>
          <w:marRight w:val="0"/>
          <w:marTop w:val="0"/>
          <w:marBottom w:val="0"/>
          <w:divBdr>
            <w:top w:val="none" w:sz="0" w:space="0" w:color="auto"/>
            <w:left w:val="none" w:sz="0" w:space="0" w:color="auto"/>
            <w:bottom w:val="none" w:sz="0" w:space="0" w:color="auto"/>
            <w:right w:val="none" w:sz="0" w:space="0" w:color="auto"/>
          </w:divBdr>
        </w:div>
        <w:div w:id="1473866109">
          <w:marLeft w:val="640"/>
          <w:marRight w:val="0"/>
          <w:marTop w:val="0"/>
          <w:marBottom w:val="0"/>
          <w:divBdr>
            <w:top w:val="none" w:sz="0" w:space="0" w:color="auto"/>
            <w:left w:val="none" w:sz="0" w:space="0" w:color="auto"/>
            <w:bottom w:val="none" w:sz="0" w:space="0" w:color="auto"/>
            <w:right w:val="none" w:sz="0" w:space="0" w:color="auto"/>
          </w:divBdr>
        </w:div>
        <w:div w:id="1475487827">
          <w:marLeft w:val="640"/>
          <w:marRight w:val="0"/>
          <w:marTop w:val="0"/>
          <w:marBottom w:val="0"/>
          <w:divBdr>
            <w:top w:val="none" w:sz="0" w:space="0" w:color="auto"/>
            <w:left w:val="none" w:sz="0" w:space="0" w:color="auto"/>
            <w:bottom w:val="none" w:sz="0" w:space="0" w:color="auto"/>
            <w:right w:val="none" w:sz="0" w:space="0" w:color="auto"/>
          </w:divBdr>
        </w:div>
        <w:div w:id="1483548685">
          <w:marLeft w:val="640"/>
          <w:marRight w:val="0"/>
          <w:marTop w:val="0"/>
          <w:marBottom w:val="0"/>
          <w:divBdr>
            <w:top w:val="none" w:sz="0" w:space="0" w:color="auto"/>
            <w:left w:val="none" w:sz="0" w:space="0" w:color="auto"/>
            <w:bottom w:val="none" w:sz="0" w:space="0" w:color="auto"/>
            <w:right w:val="none" w:sz="0" w:space="0" w:color="auto"/>
          </w:divBdr>
        </w:div>
        <w:div w:id="1487042469">
          <w:marLeft w:val="640"/>
          <w:marRight w:val="0"/>
          <w:marTop w:val="0"/>
          <w:marBottom w:val="0"/>
          <w:divBdr>
            <w:top w:val="none" w:sz="0" w:space="0" w:color="auto"/>
            <w:left w:val="none" w:sz="0" w:space="0" w:color="auto"/>
            <w:bottom w:val="none" w:sz="0" w:space="0" w:color="auto"/>
            <w:right w:val="none" w:sz="0" w:space="0" w:color="auto"/>
          </w:divBdr>
        </w:div>
        <w:div w:id="1495149584">
          <w:marLeft w:val="640"/>
          <w:marRight w:val="0"/>
          <w:marTop w:val="0"/>
          <w:marBottom w:val="0"/>
          <w:divBdr>
            <w:top w:val="none" w:sz="0" w:space="0" w:color="auto"/>
            <w:left w:val="none" w:sz="0" w:space="0" w:color="auto"/>
            <w:bottom w:val="none" w:sz="0" w:space="0" w:color="auto"/>
            <w:right w:val="none" w:sz="0" w:space="0" w:color="auto"/>
          </w:divBdr>
        </w:div>
        <w:div w:id="1507555386">
          <w:marLeft w:val="640"/>
          <w:marRight w:val="0"/>
          <w:marTop w:val="0"/>
          <w:marBottom w:val="0"/>
          <w:divBdr>
            <w:top w:val="none" w:sz="0" w:space="0" w:color="auto"/>
            <w:left w:val="none" w:sz="0" w:space="0" w:color="auto"/>
            <w:bottom w:val="none" w:sz="0" w:space="0" w:color="auto"/>
            <w:right w:val="none" w:sz="0" w:space="0" w:color="auto"/>
          </w:divBdr>
        </w:div>
        <w:div w:id="1547641417">
          <w:marLeft w:val="640"/>
          <w:marRight w:val="0"/>
          <w:marTop w:val="0"/>
          <w:marBottom w:val="0"/>
          <w:divBdr>
            <w:top w:val="none" w:sz="0" w:space="0" w:color="auto"/>
            <w:left w:val="none" w:sz="0" w:space="0" w:color="auto"/>
            <w:bottom w:val="none" w:sz="0" w:space="0" w:color="auto"/>
            <w:right w:val="none" w:sz="0" w:space="0" w:color="auto"/>
          </w:divBdr>
        </w:div>
        <w:div w:id="1561287079">
          <w:marLeft w:val="640"/>
          <w:marRight w:val="0"/>
          <w:marTop w:val="0"/>
          <w:marBottom w:val="0"/>
          <w:divBdr>
            <w:top w:val="none" w:sz="0" w:space="0" w:color="auto"/>
            <w:left w:val="none" w:sz="0" w:space="0" w:color="auto"/>
            <w:bottom w:val="none" w:sz="0" w:space="0" w:color="auto"/>
            <w:right w:val="none" w:sz="0" w:space="0" w:color="auto"/>
          </w:divBdr>
        </w:div>
        <w:div w:id="1567259603">
          <w:marLeft w:val="640"/>
          <w:marRight w:val="0"/>
          <w:marTop w:val="0"/>
          <w:marBottom w:val="0"/>
          <w:divBdr>
            <w:top w:val="none" w:sz="0" w:space="0" w:color="auto"/>
            <w:left w:val="none" w:sz="0" w:space="0" w:color="auto"/>
            <w:bottom w:val="none" w:sz="0" w:space="0" w:color="auto"/>
            <w:right w:val="none" w:sz="0" w:space="0" w:color="auto"/>
          </w:divBdr>
        </w:div>
        <w:div w:id="1592272218">
          <w:marLeft w:val="640"/>
          <w:marRight w:val="0"/>
          <w:marTop w:val="0"/>
          <w:marBottom w:val="0"/>
          <w:divBdr>
            <w:top w:val="none" w:sz="0" w:space="0" w:color="auto"/>
            <w:left w:val="none" w:sz="0" w:space="0" w:color="auto"/>
            <w:bottom w:val="none" w:sz="0" w:space="0" w:color="auto"/>
            <w:right w:val="none" w:sz="0" w:space="0" w:color="auto"/>
          </w:divBdr>
        </w:div>
        <w:div w:id="1592350146">
          <w:marLeft w:val="640"/>
          <w:marRight w:val="0"/>
          <w:marTop w:val="0"/>
          <w:marBottom w:val="0"/>
          <w:divBdr>
            <w:top w:val="none" w:sz="0" w:space="0" w:color="auto"/>
            <w:left w:val="none" w:sz="0" w:space="0" w:color="auto"/>
            <w:bottom w:val="none" w:sz="0" w:space="0" w:color="auto"/>
            <w:right w:val="none" w:sz="0" w:space="0" w:color="auto"/>
          </w:divBdr>
        </w:div>
        <w:div w:id="1600869724">
          <w:marLeft w:val="640"/>
          <w:marRight w:val="0"/>
          <w:marTop w:val="0"/>
          <w:marBottom w:val="0"/>
          <w:divBdr>
            <w:top w:val="none" w:sz="0" w:space="0" w:color="auto"/>
            <w:left w:val="none" w:sz="0" w:space="0" w:color="auto"/>
            <w:bottom w:val="none" w:sz="0" w:space="0" w:color="auto"/>
            <w:right w:val="none" w:sz="0" w:space="0" w:color="auto"/>
          </w:divBdr>
        </w:div>
        <w:div w:id="1611816838">
          <w:marLeft w:val="640"/>
          <w:marRight w:val="0"/>
          <w:marTop w:val="0"/>
          <w:marBottom w:val="0"/>
          <w:divBdr>
            <w:top w:val="none" w:sz="0" w:space="0" w:color="auto"/>
            <w:left w:val="none" w:sz="0" w:space="0" w:color="auto"/>
            <w:bottom w:val="none" w:sz="0" w:space="0" w:color="auto"/>
            <w:right w:val="none" w:sz="0" w:space="0" w:color="auto"/>
          </w:divBdr>
        </w:div>
        <w:div w:id="1614746757">
          <w:marLeft w:val="640"/>
          <w:marRight w:val="0"/>
          <w:marTop w:val="0"/>
          <w:marBottom w:val="0"/>
          <w:divBdr>
            <w:top w:val="none" w:sz="0" w:space="0" w:color="auto"/>
            <w:left w:val="none" w:sz="0" w:space="0" w:color="auto"/>
            <w:bottom w:val="none" w:sz="0" w:space="0" w:color="auto"/>
            <w:right w:val="none" w:sz="0" w:space="0" w:color="auto"/>
          </w:divBdr>
        </w:div>
        <w:div w:id="1620142008">
          <w:marLeft w:val="640"/>
          <w:marRight w:val="0"/>
          <w:marTop w:val="0"/>
          <w:marBottom w:val="0"/>
          <w:divBdr>
            <w:top w:val="none" w:sz="0" w:space="0" w:color="auto"/>
            <w:left w:val="none" w:sz="0" w:space="0" w:color="auto"/>
            <w:bottom w:val="none" w:sz="0" w:space="0" w:color="auto"/>
            <w:right w:val="none" w:sz="0" w:space="0" w:color="auto"/>
          </w:divBdr>
        </w:div>
        <w:div w:id="1643583154">
          <w:marLeft w:val="640"/>
          <w:marRight w:val="0"/>
          <w:marTop w:val="0"/>
          <w:marBottom w:val="0"/>
          <w:divBdr>
            <w:top w:val="none" w:sz="0" w:space="0" w:color="auto"/>
            <w:left w:val="none" w:sz="0" w:space="0" w:color="auto"/>
            <w:bottom w:val="none" w:sz="0" w:space="0" w:color="auto"/>
            <w:right w:val="none" w:sz="0" w:space="0" w:color="auto"/>
          </w:divBdr>
        </w:div>
        <w:div w:id="1646396734">
          <w:marLeft w:val="640"/>
          <w:marRight w:val="0"/>
          <w:marTop w:val="0"/>
          <w:marBottom w:val="0"/>
          <w:divBdr>
            <w:top w:val="none" w:sz="0" w:space="0" w:color="auto"/>
            <w:left w:val="none" w:sz="0" w:space="0" w:color="auto"/>
            <w:bottom w:val="none" w:sz="0" w:space="0" w:color="auto"/>
            <w:right w:val="none" w:sz="0" w:space="0" w:color="auto"/>
          </w:divBdr>
        </w:div>
        <w:div w:id="1666932594">
          <w:marLeft w:val="640"/>
          <w:marRight w:val="0"/>
          <w:marTop w:val="0"/>
          <w:marBottom w:val="0"/>
          <w:divBdr>
            <w:top w:val="none" w:sz="0" w:space="0" w:color="auto"/>
            <w:left w:val="none" w:sz="0" w:space="0" w:color="auto"/>
            <w:bottom w:val="none" w:sz="0" w:space="0" w:color="auto"/>
            <w:right w:val="none" w:sz="0" w:space="0" w:color="auto"/>
          </w:divBdr>
        </w:div>
        <w:div w:id="1670404320">
          <w:marLeft w:val="640"/>
          <w:marRight w:val="0"/>
          <w:marTop w:val="0"/>
          <w:marBottom w:val="0"/>
          <w:divBdr>
            <w:top w:val="none" w:sz="0" w:space="0" w:color="auto"/>
            <w:left w:val="none" w:sz="0" w:space="0" w:color="auto"/>
            <w:bottom w:val="none" w:sz="0" w:space="0" w:color="auto"/>
            <w:right w:val="none" w:sz="0" w:space="0" w:color="auto"/>
          </w:divBdr>
        </w:div>
        <w:div w:id="1732271005">
          <w:marLeft w:val="640"/>
          <w:marRight w:val="0"/>
          <w:marTop w:val="0"/>
          <w:marBottom w:val="0"/>
          <w:divBdr>
            <w:top w:val="none" w:sz="0" w:space="0" w:color="auto"/>
            <w:left w:val="none" w:sz="0" w:space="0" w:color="auto"/>
            <w:bottom w:val="none" w:sz="0" w:space="0" w:color="auto"/>
            <w:right w:val="none" w:sz="0" w:space="0" w:color="auto"/>
          </w:divBdr>
        </w:div>
        <w:div w:id="1756169896">
          <w:marLeft w:val="640"/>
          <w:marRight w:val="0"/>
          <w:marTop w:val="0"/>
          <w:marBottom w:val="0"/>
          <w:divBdr>
            <w:top w:val="none" w:sz="0" w:space="0" w:color="auto"/>
            <w:left w:val="none" w:sz="0" w:space="0" w:color="auto"/>
            <w:bottom w:val="none" w:sz="0" w:space="0" w:color="auto"/>
            <w:right w:val="none" w:sz="0" w:space="0" w:color="auto"/>
          </w:divBdr>
        </w:div>
        <w:div w:id="1757939686">
          <w:marLeft w:val="640"/>
          <w:marRight w:val="0"/>
          <w:marTop w:val="0"/>
          <w:marBottom w:val="0"/>
          <w:divBdr>
            <w:top w:val="none" w:sz="0" w:space="0" w:color="auto"/>
            <w:left w:val="none" w:sz="0" w:space="0" w:color="auto"/>
            <w:bottom w:val="none" w:sz="0" w:space="0" w:color="auto"/>
            <w:right w:val="none" w:sz="0" w:space="0" w:color="auto"/>
          </w:divBdr>
        </w:div>
        <w:div w:id="1759137678">
          <w:marLeft w:val="640"/>
          <w:marRight w:val="0"/>
          <w:marTop w:val="0"/>
          <w:marBottom w:val="0"/>
          <w:divBdr>
            <w:top w:val="none" w:sz="0" w:space="0" w:color="auto"/>
            <w:left w:val="none" w:sz="0" w:space="0" w:color="auto"/>
            <w:bottom w:val="none" w:sz="0" w:space="0" w:color="auto"/>
            <w:right w:val="none" w:sz="0" w:space="0" w:color="auto"/>
          </w:divBdr>
        </w:div>
        <w:div w:id="1787890519">
          <w:marLeft w:val="640"/>
          <w:marRight w:val="0"/>
          <w:marTop w:val="0"/>
          <w:marBottom w:val="0"/>
          <w:divBdr>
            <w:top w:val="none" w:sz="0" w:space="0" w:color="auto"/>
            <w:left w:val="none" w:sz="0" w:space="0" w:color="auto"/>
            <w:bottom w:val="none" w:sz="0" w:space="0" w:color="auto"/>
            <w:right w:val="none" w:sz="0" w:space="0" w:color="auto"/>
          </w:divBdr>
        </w:div>
        <w:div w:id="1792629522">
          <w:marLeft w:val="640"/>
          <w:marRight w:val="0"/>
          <w:marTop w:val="0"/>
          <w:marBottom w:val="0"/>
          <w:divBdr>
            <w:top w:val="none" w:sz="0" w:space="0" w:color="auto"/>
            <w:left w:val="none" w:sz="0" w:space="0" w:color="auto"/>
            <w:bottom w:val="none" w:sz="0" w:space="0" w:color="auto"/>
            <w:right w:val="none" w:sz="0" w:space="0" w:color="auto"/>
          </w:divBdr>
        </w:div>
        <w:div w:id="1806580335">
          <w:marLeft w:val="640"/>
          <w:marRight w:val="0"/>
          <w:marTop w:val="0"/>
          <w:marBottom w:val="0"/>
          <w:divBdr>
            <w:top w:val="none" w:sz="0" w:space="0" w:color="auto"/>
            <w:left w:val="none" w:sz="0" w:space="0" w:color="auto"/>
            <w:bottom w:val="none" w:sz="0" w:space="0" w:color="auto"/>
            <w:right w:val="none" w:sz="0" w:space="0" w:color="auto"/>
          </w:divBdr>
        </w:div>
        <w:div w:id="1808819676">
          <w:marLeft w:val="640"/>
          <w:marRight w:val="0"/>
          <w:marTop w:val="0"/>
          <w:marBottom w:val="0"/>
          <w:divBdr>
            <w:top w:val="none" w:sz="0" w:space="0" w:color="auto"/>
            <w:left w:val="none" w:sz="0" w:space="0" w:color="auto"/>
            <w:bottom w:val="none" w:sz="0" w:space="0" w:color="auto"/>
            <w:right w:val="none" w:sz="0" w:space="0" w:color="auto"/>
          </w:divBdr>
        </w:div>
        <w:div w:id="1835947832">
          <w:marLeft w:val="640"/>
          <w:marRight w:val="0"/>
          <w:marTop w:val="0"/>
          <w:marBottom w:val="0"/>
          <w:divBdr>
            <w:top w:val="none" w:sz="0" w:space="0" w:color="auto"/>
            <w:left w:val="none" w:sz="0" w:space="0" w:color="auto"/>
            <w:bottom w:val="none" w:sz="0" w:space="0" w:color="auto"/>
            <w:right w:val="none" w:sz="0" w:space="0" w:color="auto"/>
          </w:divBdr>
        </w:div>
        <w:div w:id="1876694999">
          <w:marLeft w:val="640"/>
          <w:marRight w:val="0"/>
          <w:marTop w:val="0"/>
          <w:marBottom w:val="0"/>
          <w:divBdr>
            <w:top w:val="none" w:sz="0" w:space="0" w:color="auto"/>
            <w:left w:val="none" w:sz="0" w:space="0" w:color="auto"/>
            <w:bottom w:val="none" w:sz="0" w:space="0" w:color="auto"/>
            <w:right w:val="none" w:sz="0" w:space="0" w:color="auto"/>
          </w:divBdr>
        </w:div>
        <w:div w:id="1882329176">
          <w:marLeft w:val="640"/>
          <w:marRight w:val="0"/>
          <w:marTop w:val="0"/>
          <w:marBottom w:val="0"/>
          <w:divBdr>
            <w:top w:val="none" w:sz="0" w:space="0" w:color="auto"/>
            <w:left w:val="none" w:sz="0" w:space="0" w:color="auto"/>
            <w:bottom w:val="none" w:sz="0" w:space="0" w:color="auto"/>
            <w:right w:val="none" w:sz="0" w:space="0" w:color="auto"/>
          </w:divBdr>
        </w:div>
        <w:div w:id="1896231670">
          <w:marLeft w:val="640"/>
          <w:marRight w:val="0"/>
          <w:marTop w:val="0"/>
          <w:marBottom w:val="0"/>
          <w:divBdr>
            <w:top w:val="none" w:sz="0" w:space="0" w:color="auto"/>
            <w:left w:val="none" w:sz="0" w:space="0" w:color="auto"/>
            <w:bottom w:val="none" w:sz="0" w:space="0" w:color="auto"/>
            <w:right w:val="none" w:sz="0" w:space="0" w:color="auto"/>
          </w:divBdr>
        </w:div>
        <w:div w:id="1902255739">
          <w:marLeft w:val="640"/>
          <w:marRight w:val="0"/>
          <w:marTop w:val="0"/>
          <w:marBottom w:val="0"/>
          <w:divBdr>
            <w:top w:val="none" w:sz="0" w:space="0" w:color="auto"/>
            <w:left w:val="none" w:sz="0" w:space="0" w:color="auto"/>
            <w:bottom w:val="none" w:sz="0" w:space="0" w:color="auto"/>
            <w:right w:val="none" w:sz="0" w:space="0" w:color="auto"/>
          </w:divBdr>
        </w:div>
        <w:div w:id="1908033154">
          <w:marLeft w:val="640"/>
          <w:marRight w:val="0"/>
          <w:marTop w:val="0"/>
          <w:marBottom w:val="0"/>
          <w:divBdr>
            <w:top w:val="none" w:sz="0" w:space="0" w:color="auto"/>
            <w:left w:val="none" w:sz="0" w:space="0" w:color="auto"/>
            <w:bottom w:val="none" w:sz="0" w:space="0" w:color="auto"/>
            <w:right w:val="none" w:sz="0" w:space="0" w:color="auto"/>
          </w:divBdr>
        </w:div>
        <w:div w:id="1938634041">
          <w:marLeft w:val="640"/>
          <w:marRight w:val="0"/>
          <w:marTop w:val="0"/>
          <w:marBottom w:val="0"/>
          <w:divBdr>
            <w:top w:val="none" w:sz="0" w:space="0" w:color="auto"/>
            <w:left w:val="none" w:sz="0" w:space="0" w:color="auto"/>
            <w:bottom w:val="none" w:sz="0" w:space="0" w:color="auto"/>
            <w:right w:val="none" w:sz="0" w:space="0" w:color="auto"/>
          </w:divBdr>
        </w:div>
        <w:div w:id="1941446892">
          <w:marLeft w:val="640"/>
          <w:marRight w:val="0"/>
          <w:marTop w:val="0"/>
          <w:marBottom w:val="0"/>
          <w:divBdr>
            <w:top w:val="none" w:sz="0" w:space="0" w:color="auto"/>
            <w:left w:val="none" w:sz="0" w:space="0" w:color="auto"/>
            <w:bottom w:val="none" w:sz="0" w:space="0" w:color="auto"/>
            <w:right w:val="none" w:sz="0" w:space="0" w:color="auto"/>
          </w:divBdr>
        </w:div>
        <w:div w:id="1956709614">
          <w:marLeft w:val="640"/>
          <w:marRight w:val="0"/>
          <w:marTop w:val="0"/>
          <w:marBottom w:val="0"/>
          <w:divBdr>
            <w:top w:val="none" w:sz="0" w:space="0" w:color="auto"/>
            <w:left w:val="none" w:sz="0" w:space="0" w:color="auto"/>
            <w:bottom w:val="none" w:sz="0" w:space="0" w:color="auto"/>
            <w:right w:val="none" w:sz="0" w:space="0" w:color="auto"/>
          </w:divBdr>
        </w:div>
        <w:div w:id="1985354504">
          <w:marLeft w:val="640"/>
          <w:marRight w:val="0"/>
          <w:marTop w:val="0"/>
          <w:marBottom w:val="0"/>
          <w:divBdr>
            <w:top w:val="none" w:sz="0" w:space="0" w:color="auto"/>
            <w:left w:val="none" w:sz="0" w:space="0" w:color="auto"/>
            <w:bottom w:val="none" w:sz="0" w:space="0" w:color="auto"/>
            <w:right w:val="none" w:sz="0" w:space="0" w:color="auto"/>
          </w:divBdr>
        </w:div>
        <w:div w:id="1987852238">
          <w:marLeft w:val="640"/>
          <w:marRight w:val="0"/>
          <w:marTop w:val="0"/>
          <w:marBottom w:val="0"/>
          <w:divBdr>
            <w:top w:val="none" w:sz="0" w:space="0" w:color="auto"/>
            <w:left w:val="none" w:sz="0" w:space="0" w:color="auto"/>
            <w:bottom w:val="none" w:sz="0" w:space="0" w:color="auto"/>
            <w:right w:val="none" w:sz="0" w:space="0" w:color="auto"/>
          </w:divBdr>
        </w:div>
        <w:div w:id="1990086129">
          <w:marLeft w:val="640"/>
          <w:marRight w:val="0"/>
          <w:marTop w:val="0"/>
          <w:marBottom w:val="0"/>
          <w:divBdr>
            <w:top w:val="none" w:sz="0" w:space="0" w:color="auto"/>
            <w:left w:val="none" w:sz="0" w:space="0" w:color="auto"/>
            <w:bottom w:val="none" w:sz="0" w:space="0" w:color="auto"/>
            <w:right w:val="none" w:sz="0" w:space="0" w:color="auto"/>
          </w:divBdr>
        </w:div>
        <w:div w:id="1998606026">
          <w:marLeft w:val="640"/>
          <w:marRight w:val="0"/>
          <w:marTop w:val="0"/>
          <w:marBottom w:val="0"/>
          <w:divBdr>
            <w:top w:val="none" w:sz="0" w:space="0" w:color="auto"/>
            <w:left w:val="none" w:sz="0" w:space="0" w:color="auto"/>
            <w:bottom w:val="none" w:sz="0" w:space="0" w:color="auto"/>
            <w:right w:val="none" w:sz="0" w:space="0" w:color="auto"/>
          </w:divBdr>
        </w:div>
        <w:div w:id="2006086971">
          <w:marLeft w:val="640"/>
          <w:marRight w:val="0"/>
          <w:marTop w:val="0"/>
          <w:marBottom w:val="0"/>
          <w:divBdr>
            <w:top w:val="none" w:sz="0" w:space="0" w:color="auto"/>
            <w:left w:val="none" w:sz="0" w:space="0" w:color="auto"/>
            <w:bottom w:val="none" w:sz="0" w:space="0" w:color="auto"/>
            <w:right w:val="none" w:sz="0" w:space="0" w:color="auto"/>
          </w:divBdr>
        </w:div>
        <w:div w:id="2010909782">
          <w:marLeft w:val="640"/>
          <w:marRight w:val="0"/>
          <w:marTop w:val="0"/>
          <w:marBottom w:val="0"/>
          <w:divBdr>
            <w:top w:val="none" w:sz="0" w:space="0" w:color="auto"/>
            <w:left w:val="none" w:sz="0" w:space="0" w:color="auto"/>
            <w:bottom w:val="none" w:sz="0" w:space="0" w:color="auto"/>
            <w:right w:val="none" w:sz="0" w:space="0" w:color="auto"/>
          </w:divBdr>
        </w:div>
        <w:div w:id="2013487780">
          <w:marLeft w:val="640"/>
          <w:marRight w:val="0"/>
          <w:marTop w:val="0"/>
          <w:marBottom w:val="0"/>
          <w:divBdr>
            <w:top w:val="none" w:sz="0" w:space="0" w:color="auto"/>
            <w:left w:val="none" w:sz="0" w:space="0" w:color="auto"/>
            <w:bottom w:val="none" w:sz="0" w:space="0" w:color="auto"/>
            <w:right w:val="none" w:sz="0" w:space="0" w:color="auto"/>
          </w:divBdr>
        </w:div>
        <w:div w:id="2013680392">
          <w:marLeft w:val="640"/>
          <w:marRight w:val="0"/>
          <w:marTop w:val="0"/>
          <w:marBottom w:val="0"/>
          <w:divBdr>
            <w:top w:val="none" w:sz="0" w:space="0" w:color="auto"/>
            <w:left w:val="none" w:sz="0" w:space="0" w:color="auto"/>
            <w:bottom w:val="none" w:sz="0" w:space="0" w:color="auto"/>
            <w:right w:val="none" w:sz="0" w:space="0" w:color="auto"/>
          </w:divBdr>
        </w:div>
        <w:div w:id="2020113510">
          <w:marLeft w:val="640"/>
          <w:marRight w:val="0"/>
          <w:marTop w:val="0"/>
          <w:marBottom w:val="0"/>
          <w:divBdr>
            <w:top w:val="none" w:sz="0" w:space="0" w:color="auto"/>
            <w:left w:val="none" w:sz="0" w:space="0" w:color="auto"/>
            <w:bottom w:val="none" w:sz="0" w:space="0" w:color="auto"/>
            <w:right w:val="none" w:sz="0" w:space="0" w:color="auto"/>
          </w:divBdr>
        </w:div>
        <w:div w:id="2044211313">
          <w:marLeft w:val="640"/>
          <w:marRight w:val="0"/>
          <w:marTop w:val="0"/>
          <w:marBottom w:val="0"/>
          <w:divBdr>
            <w:top w:val="none" w:sz="0" w:space="0" w:color="auto"/>
            <w:left w:val="none" w:sz="0" w:space="0" w:color="auto"/>
            <w:bottom w:val="none" w:sz="0" w:space="0" w:color="auto"/>
            <w:right w:val="none" w:sz="0" w:space="0" w:color="auto"/>
          </w:divBdr>
        </w:div>
        <w:div w:id="2055999570">
          <w:marLeft w:val="640"/>
          <w:marRight w:val="0"/>
          <w:marTop w:val="0"/>
          <w:marBottom w:val="0"/>
          <w:divBdr>
            <w:top w:val="none" w:sz="0" w:space="0" w:color="auto"/>
            <w:left w:val="none" w:sz="0" w:space="0" w:color="auto"/>
            <w:bottom w:val="none" w:sz="0" w:space="0" w:color="auto"/>
            <w:right w:val="none" w:sz="0" w:space="0" w:color="auto"/>
          </w:divBdr>
        </w:div>
        <w:div w:id="2065643911">
          <w:marLeft w:val="640"/>
          <w:marRight w:val="0"/>
          <w:marTop w:val="0"/>
          <w:marBottom w:val="0"/>
          <w:divBdr>
            <w:top w:val="none" w:sz="0" w:space="0" w:color="auto"/>
            <w:left w:val="none" w:sz="0" w:space="0" w:color="auto"/>
            <w:bottom w:val="none" w:sz="0" w:space="0" w:color="auto"/>
            <w:right w:val="none" w:sz="0" w:space="0" w:color="auto"/>
          </w:divBdr>
        </w:div>
        <w:div w:id="2070886069">
          <w:marLeft w:val="640"/>
          <w:marRight w:val="0"/>
          <w:marTop w:val="0"/>
          <w:marBottom w:val="0"/>
          <w:divBdr>
            <w:top w:val="none" w:sz="0" w:space="0" w:color="auto"/>
            <w:left w:val="none" w:sz="0" w:space="0" w:color="auto"/>
            <w:bottom w:val="none" w:sz="0" w:space="0" w:color="auto"/>
            <w:right w:val="none" w:sz="0" w:space="0" w:color="auto"/>
          </w:divBdr>
        </w:div>
        <w:div w:id="2080790551">
          <w:marLeft w:val="640"/>
          <w:marRight w:val="0"/>
          <w:marTop w:val="0"/>
          <w:marBottom w:val="0"/>
          <w:divBdr>
            <w:top w:val="none" w:sz="0" w:space="0" w:color="auto"/>
            <w:left w:val="none" w:sz="0" w:space="0" w:color="auto"/>
            <w:bottom w:val="none" w:sz="0" w:space="0" w:color="auto"/>
            <w:right w:val="none" w:sz="0" w:space="0" w:color="auto"/>
          </w:divBdr>
        </w:div>
        <w:div w:id="2084641801">
          <w:marLeft w:val="640"/>
          <w:marRight w:val="0"/>
          <w:marTop w:val="0"/>
          <w:marBottom w:val="0"/>
          <w:divBdr>
            <w:top w:val="none" w:sz="0" w:space="0" w:color="auto"/>
            <w:left w:val="none" w:sz="0" w:space="0" w:color="auto"/>
            <w:bottom w:val="none" w:sz="0" w:space="0" w:color="auto"/>
            <w:right w:val="none" w:sz="0" w:space="0" w:color="auto"/>
          </w:divBdr>
        </w:div>
        <w:div w:id="2086024043">
          <w:marLeft w:val="640"/>
          <w:marRight w:val="0"/>
          <w:marTop w:val="0"/>
          <w:marBottom w:val="0"/>
          <w:divBdr>
            <w:top w:val="none" w:sz="0" w:space="0" w:color="auto"/>
            <w:left w:val="none" w:sz="0" w:space="0" w:color="auto"/>
            <w:bottom w:val="none" w:sz="0" w:space="0" w:color="auto"/>
            <w:right w:val="none" w:sz="0" w:space="0" w:color="auto"/>
          </w:divBdr>
        </w:div>
        <w:div w:id="2099790439">
          <w:marLeft w:val="640"/>
          <w:marRight w:val="0"/>
          <w:marTop w:val="0"/>
          <w:marBottom w:val="0"/>
          <w:divBdr>
            <w:top w:val="none" w:sz="0" w:space="0" w:color="auto"/>
            <w:left w:val="none" w:sz="0" w:space="0" w:color="auto"/>
            <w:bottom w:val="none" w:sz="0" w:space="0" w:color="auto"/>
            <w:right w:val="none" w:sz="0" w:space="0" w:color="auto"/>
          </w:divBdr>
        </w:div>
        <w:div w:id="2111512238">
          <w:marLeft w:val="640"/>
          <w:marRight w:val="0"/>
          <w:marTop w:val="0"/>
          <w:marBottom w:val="0"/>
          <w:divBdr>
            <w:top w:val="none" w:sz="0" w:space="0" w:color="auto"/>
            <w:left w:val="none" w:sz="0" w:space="0" w:color="auto"/>
            <w:bottom w:val="none" w:sz="0" w:space="0" w:color="auto"/>
            <w:right w:val="none" w:sz="0" w:space="0" w:color="auto"/>
          </w:divBdr>
        </w:div>
        <w:div w:id="2122842845">
          <w:marLeft w:val="640"/>
          <w:marRight w:val="0"/>
          <w:marTop w:val="0"/>
          <w:marBottom w:val="0"/>
          <w:divBdr>
            <w:top w:val="none" w:sz="0" w:space="0" w:color="auto"/>
            <w:left w:val="none" w:sz="0" w:space="0" w:color="auto"/>
            <w:bottom w:val="none" w:sz="0" w:space="0" w:color="auto"/>
            <w:right w:val="none" w:sz="0" w:space="0" w:color="auto"/>
          </w:divBdr>
        </w:div>
        <w:div w:id="2124495061">
          <w:marLeft w:val="640"/>
          <w:marRight w:val="0"/>
          <w:marTop w:val="0"/>
          <w:marBottom w:val="0"/>
          <w:divBdr>
            <w:top w:val="none" w:sz="0" w:space="0" w:color="auto"/>
            <w:left w:val="none" w:sz="0" w:space="0" w:color="auto"/>
            <w:bottom w:val="none" w:sz="0" w:space="0" w:color="auto"/>
            <w:right w:val="none" w:sz="0" w:space="0" w:color="auto"/>
          </w:divBdr>
        </w:div>
        <w:div w:id="2132900439">
          <w:marLeft w:val="640"/>
          <w:marRight w:val="0"/>
          <w:marTop w:val="0"/>
          <w:marBottom w:val="0"/>
          <w:divBdr>
            <w:top w:val="none" w:sz="0" w:space="0" w:color="auto"/>
            <w:left w:val="none" w:sz="0" w:space="0" w:color="auto"/>
            <w:bottom w:val="none" w:sz="0" w:space="0" w:color="auto"/>
            <w:right w:val="none" w:sz="0" w:space="0" w:color="auto"/>
          </w:divBdr>
        </w:div>
        <w:div w:id="2132934828">
          <w:marLeft w:val="640"/>
          <w:marRight w:val="0"/>
          <w:marTop w:val="0"/>
          <w:marBottom w:val="0"/>
          <w:divBdr>
            <w:top w:val="none" w:sz="0" w:space="0" w:color="auto"/>
            <w:left w:val="none" w:sz="0" w:space="0" w:color="auto"/>
            <w:bottom w:val="none" w:sz="0" w:space="0" w:color="auto"/>
            <w:right w:val="none" w:sz="0" w:space="0" w:color="auto"/>
          </w:divBdr>
        </w:div>
        <w:div w:id="2138598162">
          <w:marLeft w:val="640"/>
          <w:marRight w:val="0"/>
          <w:marTop w:val="0"/>
          <w:marBottom w:val="0"/>
          <w:divBdr>
            <w:top w:val="none" w:sz="0" w:space="0" w:color="auto"/>
            <w:left w:val="none" w:sz="0" w:space="0" w:color="auto"/>
            <w:bottom w:val="none" w:sz="0" w:space="0" w:color="auto"/>
            <w:right w:val="none" w:sz="0" w:space="0" w:color="auto"/>
          </w:divBdr>
        </w:div>
      </w:divsChild>
    </w:div>
    <w:div w:id="1347903852">
      <w:bodyDiv w:val="1"/>
      <w:marLeft w:val="0"/>
      <w:marRight w:val="0"/>
      <w:marTop w:val="0"/>
      <w:marBottom w:val="0"/>
      <w:divBdr>
        <w:top w:val="none" w:sz="0" w:space="0" w:color="auto"/>
        <w:left w:val="none" w:sz="0" w:space="0" w:color="auto"/>
        <w:bottom w:val="none" w:sz="0" w:space="0" w:color="auto"/>
        <w:right w:val="none" w:sz="0" w:space="0" w:color="auto"/>
      </w:divBdr>
    </w:div>
    <w:div w:id="1360862902">
      <w:bodyDiv w:val="1"/>
      <w:marLeft w:val="0"/>
      <w:marRight w:val="0"/>
      <w:marTop w:val="0"/>
      <w:marBottom w:val="0"/>
      <w:divBdr>
        <w:top w:val="none" w:sz="0" w:space="0" w:color="auto"/>
        <w:left w:val="none" w:sz="0" w:space="0" w:color="auto"/>
        <w:bottom w:val="none" w:sz="0" w:space="0" w:color="auto"/>
        <w:right w:val="none" w:sz="0" w:space="0" w:color="auto"/>
      </w:divBdr>
      <w:divsChild>
        <w:div w:id="664602">
          <w:marLeft w:val="640"/>
          <w:marRight w:val="0"/>
          <w:marTop w:val="0"/>
          <w:marBottom w:val="0"/>
          <w:divBdr>
            <w:top w:val="none" w:sz="0" w:space="0" w:color="auto"/>
            <w:left w:val="none" w:sz="0" w:space="0" w:color="auto"/>
            <w:bottom w:val="none" w:sz="0" w:space="0" w:color="auto"/>
            <w:right w:val="none" w:sz="0" w:space="0" w:color="auto"/>
          </w:divBdr>
        </w:div>
        <w:div w:id="5864139">
          <w:marLeft w:val="640"/>
          <w:marRight w:val="0"/>
          <w:marTop w:val="0"/>
          <w:marBottom w:val="0"/>
          <w:divBdr>
            <w:top w:val="none" w:sz="0" w:space="0" w:color="auto"/>
            <w:left w:val="none" w:sz="0" w:space="0" w:color="auto"/>
            <w:bottom w:val="none" w:sz="0" w:space="0" w:color="auto"/>
            <w:right w:val="none" w:sz="0" w:space="0" w:color="auto"/>
          </w:divBdr>
        </w:div>
        <w:div w:id="10838694">
          <w:marLeft w:val="640"/>
          <w:marRight w:val="0"/>
          <w:marTop w:val="0"/>
          <w:marBottom w:val="0"/>
          <w:divBdr>
            <w:top w:val="none" w:sz="0" w:space="0" w:color="auto"/>
            <w:left w:val="none" w:sz="0" w:space="0" w:color="auto"/>
            <w:bottom w:val="none" w:sz="0" w:space="0" w:color="auto"/>
            <w:right w:val="none" w:sz="0" w:space="0" w:color="auto"/>
          </w:divBdr>
        </w:div>
        <w:div w:id="17899682">
          <w:marLeft w:val="640"/>
          <w:marRight w:val="0"/>
          <w:marTop w:val="0"/>
          <w:marBottom w:val="0"/>
          <w:divBdr>
            <w:top w:val="none" w:sz="0" w:space="0" w:color="auto"/>
            <w:left w:val="none" w:sz="0" w:space="0" w:color="auto"/>
            <w:bottom w:val="none" w:sz="0" w:space="0" w:color="auto"/>
            <w:right w:val="none" w:sz="0" w:space="0" w:color="auto"/>
          </w:divBdr>
        </w:div>
        <w:div w:id="20867075">
          <w:marLeft w:val="640"/>
          <w:marRight w:val="0"/>
          <w:marTop w:val="0"/>
          <w:marBottom w:val="0"/>
          <w:divBdr>
            <w:top w:val="none" w:sz="0" w:space="0" w:color="auto"/>
            <w:left w:val="none" w:sz="0" w:space="0" w:color="auto"/>
            <w:bottom w:val="none" w:sz="0" w:space="0" w:color="auto"/>
            <w:right w:val="none" w:sz="0" w:space="0" w:color="auto"/>
          </w:divBdr>
        </w:div>
        <w:div w:id="23602592">
          <w:marLeft w:val="640"/>
          <w:marRight w:val="0"/>
          <w:marTop w:val="0"/>
          <w:marBottom w:val="0"/>
          <w:divBdr>
            <w:top w:val="none" w:sz="0" w:space="0" w:color="auto"/>
            <w:left w:val="none" w:sz="0" w:space="0" w:color="auto"/>
            <w:bottom w:val="none" w:sz="0" w:space="0" w:color="auto"/>
            <w:right w:val="none" w:sz="0" w:space="0" w:color="auto"/>
          </w:divBdr>
        </w:div>
        <w:div w:id="25451212">
          <w:marLeft w:val="640"/>
          <w:marRight w:val="0"/>
          <w:marTop w:val="0"/>
          <w:marBottom w:val="0"/>
          <w:divBdr>
            <w:top w:val="none" w:sz="0" w:space="0" w:color="auto"/>
            <w:left w:val="none" w:sz="0" w:space="0" w:color="auto"/>
            <w:bottom w:val="none" w:sz="0" w:space="0" w:color="auto"/>
            <w:right w:val="none" w:sz="0" w:space="0" w:color="auto"/>
          </w:divBdr>
        </w:div>
        <w:div w:id="26226021">
          <w:marLeft w:val="640"/>
          <w:marRight w:val="0"/>
          <w:marTop w:val="0"/>
          <w:marBottom w:val="0"/>
          <w:divBdr>
            <w:top w:val="none" w:sz="0" w:space="0" w:color="auto"/>
            <w:left w:val="none" w:sz="0" w:space="0" w:color="auto"/>
            <w:bottom w:val="none" w:sz="0" w:space="0" w:color="auto"/>
            <w:right w:val="none" w:sz="0" w:space="0" w:color="auto"/>
          </w:divBdr>
        </w:div>
        <w:div w:id="40402431">
          <w:marLeft w:val="640"/>
          <w:marRight w:val="0"/>
          <w:marTop w:val="0"/>
          <w:marBottom w:val="0"/>
          <w:divBdr>
            <w:top w:val="none" w:sz="0" w:space="0" w:color="auto"/>
            <w:left w:val="none" w:sz="0" w:space="0" w:color="auto"/>
            <w:bottom w:val="none" w:sz="0" w:space="0" w:color="auto"/>
            <w:right w:val="none" w:sz="0" w:space="0" w:color="auto"/>
          </w:divBdr>
        </w:div>
        <w:div w:id="41290316">
          <w:marLeft w:val="640"/>
          <w:marRight w:val="0"/>
          <w:marTop w:val="0"/>
          <w:marBottom w:val="0"/>
          <w:divBdr>
            <w:top w:val="none" w:sz="0" w:space="0" w:color="auto"/>
            <w:left w:val="none" w:sz="0" w:space="0" w:color="auto"/>
            <w:bottom w:val="none" w:sz="0" w:space="0" w:color="auto"/>
            <w:right w:val="none" w:sz="0" w:space="0" w:color="auto"/>
          </w:divBdr>
        </w:div>
        <w:div w:id="59787235">
          <w:marLeft w:val="640"/>
          <w:marRight w:val="0"/>
          <w:marTop w:val="0"/>
          <w:marBottom w:val="0"/>
          <w:divBdr>
            <w:top w:val="none" w:sz="0" w:space="0" w:color="auto"/>
            <w:left w:val="none" w:sz="0" w:space="0" w:color="auto"/>
            <w:bottom w:val="none" w:sz="0" w:space="0" w:color="auto"/>
            <w:right w:val="none" w:sz="0" w:space="0" w:color="auto"/>
          </w:divBdr>
        </w:div>
        <w:div w:id="67188994">
          <w:marLeft w:val="640"/>
          <w:marRight w:val="0"/>
          <w:marTop w:val="0"/>
          <w:marBottom w:val="0"/>
          <w:divBdr>
            <w:top w:val="none" w:sz="0" w:space="0" w:color="auto"/>
            <w:left w:val="none" w:sz="0" w:space="0" w:color="auto"/>
            <w:bottom w:val="none" w:sz="0" w:space="0" w:color="auto"/>
            <w:right w:val="none" w:sz="0" w:space="0" w:color="auto"/>
          </w:divBdr>
        </w:div>
        <w:div w:id="69351944">
          <w:marLeft w:val="640"/>
          <w:marRight w:val="0"/>
          <w:marTop w:val="0"/>
          <w:marBottom w:val="0"/>
          <w:divBdr>
            <w:top w:val="none" w:sz="0" w:space="0" w:color="auto"/>
            <w:left w:val="none" w:sz="0" w:space="0" w:color="auto"/>
            <w:bottom w:val="none" w:sz="0" w:space="0" w:color="auto"/>
            <w:right w:val="none" w:sz="0" w:space="0" w:color="auto"/>
          </w:divBdr>
        </w:div>
        <w:div w:id="70397589">
          <w:marLeft w:val="640"/>
          <w:marRight w:val="0"/>
          <w:marTop w:val="0"/>
          <w:marBottom w:val="0"/>
          <w:divBdr>
            <w:top w:val="none" w:sz="0" w:space="0" w:color="auto"/>
            <w:left w:val="none" w:sz="0" w:space="0" w:color="auto"/>
            <w:bottom w:val="none" w:sz="0" w:space="0" w:color="auto"/>
            <w:right w:val="none" w:sz="0" w:space="0" w:color="auto"/>
          </w:divBdr>
        </w:div>
        <w:div w:id="78797795">
          <w:marLeft w:val="640"/>
          <w:marRight w:val="0"/>
          <w:marTop w:val="0"/>
          <w:marBottom w:val="0"/>
          <w:divBdr>
            <w:top w:val="none" w:sz="0" w:space="0" w:color="auto"/>
            <w:left w:val="none" w:sz="0" w:space="0" w:color="auto"/>
            <w:bottom w:val="none" w:sz="0" w:space="0" w:color="auto"/>
            <w:right w:val="none" w:sz="0" w:space="0" w:color="auto"/>
          </w:divBdr>
        </w:div>
        <w:div w:id="89857405">
          <w:marLeft w:val="640"/>
          <w:marRight w:val="0"/>
          <w:marTop w:val="0"/>
          <w:marBottom w:val="0"/>
          <w:divBdr>
            <w:top w:val="none" w:sz="0" w:space="0" w:color="auto"/>
            <w:left w:val="none" w:sz="0" w:space="0" w:color="auto"/>
            <w:bottom w:val="none" w:sz="0" w:space="0" w:color="auto"/>
            <w:right w:val="none" w:sz="0" w:space="0" w:color="auto"/>
          </w:divBdr>
        </w:div>
        <w:div w:id="103382710">
          <w:marLeft w:val="640"/>
          <w:marRight w:val="0"/>
          <w:marTop w:val="0"/>
          <w:marBottom w:val="0"/>
          <w:divBdr>
            <w:top w:val="none" w:sz="0" w:space="0" w:color="auto"/>
            <w:left w:val="none" w:sz="0" w:space="0" w:color="auto"/>
            <w:bottom w:val="none" w:sz="0" w:space="0" w:color="auto"/>
            <w:right w:val="none" w:sz="0" w:space="0" w:color="auto"/>
          </w:divBdr>
        </w:div>
        <w:div w:id="105974975">
          <w:marLeft w:val="640"/>
          <w:marRight w:val="0"/>
          <w:marTop w:val="0"/>
          <w:marBottom w:val="0"/>
          <w:divBdr>
            <w:top w:val="none" w:sz="0" w:space="0" w:color="auto"/>
            <w:left w:val="none" w:sz="0" w:space="0" w:color="auto"/>
            <w:bottom w:val="none" w:sz="0" w:space="0" w:color="auto"/>
            <w:right w:val="none" w:sz="0" w:space="0" w:color="auto"/>
          </w:divBdr>
        </w:div>
        <w:div w:id="157308332">
          <w:marLeft w:val="640"/>
          <w:marRight w:val="0"/>
          <w:marTop w:val="0"/>
          <w:marBottom w:val="0"/>
          <w:divBdr>
            <w:top w:val="none" w:sz="0" w:space="0" w:color="auto"/>
            <w:left w:val="none" w:sz="0" w:space="0" w:color="auto"/>
            <w:bottom w:val="none" w:sz="0" w:space="0" w:color="auto"/>
            <w:right w:val="none" w:sz="0" w:space="0" w:color="auto"/>
          </w:divBdr>
        </w:div>
        <w:div w:id="164368967">
          <w:marLeft w:val="640"/>
          <w:marRight w:val="0"/>
          <w:marTop w:val="0"/>
          <w:marBottom w:val="0"/>
          <w:divBdr>
            <w:top w:val="none" w:sz="0" w:space="0" w:color="auto"/>
            <w:left w:val="none" w:sz="0" w:space="0" w:color="auto"/>
            <w:bottom w:val="none" w:sz="0" w:space="0" w:color="auto"/>
            <w:right w:val="none" w:sz="0" w:space="0" w:color="auto"/>
          </w:divBdr>
        </w:div>
        <w:div w:id="164589950">
          <w:marLeft w:val="640"/>
          <w:marRight w:val="0"/>
          <w:marTop w:val="0"/>
          <w:marBottom w:val="0"/>
          <w:divBdr>
            <w:top w:val="none" w:sz="0" w:space="0" w:color="auto"/>
            <w:left w:val="none" w:sz="0" w:space="0" w:color="auto"/>
            <w:bottom w:val="none" w:sz="0" w:space="0" w:color="auto"/>
            <w:right w:val="none" w:sz="0" w:space="0" w:color="auto"/>
          </w:divBdr>
        </w:div>
        <w:div w:id="169561445">
          <w:marLeft w:val="640"/>
          <w:marRight w:val="0"/>
          <w:marTop w:val="0"/>
          <w:marBottom w:val="0"/>
          <w:divBdr>
            <w:top w:val="none" w:sz="0" w:space="0" w:color="auto"/>
            <w:left w:val="none" w:sz="0" w:space="0" w:color="auto"/>
            <w:bottom w:val="none" w:sz="0" w:space="0" w:color="auto"/>
            <w:right w:val="none" w:sz="0" w:space="0" w:color="auto"/>
          </w:divBdr>
        </w:div>
        <w:div w:id="209341139">
          <w:marLeft w:val="640"/>
          <w:marRight w:val="0"/>
          <w:marTop w:val="0"/>
          <w:marBottom w:val="0"/>
          <w:divBdr>
            <w:top w:val="none" w:sz="0" w:space="0" w:color="auto"/>
            <w:left w:val="none" w:sz="0" w:space="0" w:color="auto"/>
            <w:bottom w:val="none" w:sz="0" w:space="0" w:color="auto"/>
            <w:right w:val="none" w:sz="0" w:space="0" w:color="auto"/>
          </w:divBdr>
        </w:div>
        <w:div w:id="231161829">
          <w:marLeft w:val="640"/>
          <w:marRight w:val="0"/>
          <w:marTop w:val="0"/>
          <w:marBottom w:val="0"/>
          <w:divBdr>
            <w:top w:val="none" w:sz="0" w:space="0" w:color="auto"/>
            <w:left w:val="none" w:sz="0" w:space="0" w:color="auto"/>
            <w:bottom w:val="none" w:sz="0" w:space="0" w:color="auto"/>
            <w:right w:val="none" w:sz="0" w:space="0" w:color="auto"/>
          </w:divBdr>
        </w:div>
        <w:div w:id="240719374">
          <w:marLeft w:val="640"/>
          <w:marRight w:val="0"/>
          <w:marTop w:val="0"/>
          <w:marBottom w:val="0"/>
          <w:divBdr>
            <w:top w:val="none" w:sz="0" w:space="0" w:color="auto"/>
            <w:left w:val="none" w:sz="0" w:space="0" w:color="auto"/>
            <w:bottom w:val="none" w:sz="0" w:space="0" w:color="auto"/>
            <w:right w:val="none" w:sz="0" w:space="0" w:color="auto"/>
          </w:divBdr>
        </w:div>
        <w:div w:id="249050846">
          <w:marLeft w:val="640"/>
          <w:marRight w:val="0"/>
          <w:marTop w:val="0"/>
          <w:marBottom w:val="0"/>
          <w:divBdr>
            <w:top w:val="none" w:sz="0" w:space="0" w:color="auto"/>
            <w:left w:val="none" w:sz="0" w:space="0" w:color="auto"/>
            <w:bottom w:val="none" w:sz="0" w:space="0" w:color="auto"/>
            <w:right w:val="none" w:sz="0" w:space="0" w:color="auto"/>
          </w:divBdr>
        </w:div>
        <w:div w:id="265425535">
          <w:marLeft w:val="640"/>
          <w:marRight w:val="0"/>
          <w:marTop w:val="0"/>
          <w:marBottom w:val="0"/>
          <w:divBdr>
            <w:top w:val="none" w:sz="0" w:space="0" w:color="auto"/>
            <w:left w:val="none" w:sz="0" w:space="0" w:color="auto"/>
            <w:bottom w:val="none" w:sz="0" w:space="0" w:color="auto"/>
            <w:right w:val="none" w:sz="0" w:space="0" w:color="auto"/>
          </w:divBdr>
        </w:div>
        <w:div w:id="286593560">
          <w:marLeft w:val="640"/>
          <w:marRight w:val="0"/>
          <w:marTop w:val="0"/>
          <w:marBottom w:val="0"/>
          <w:divBdr>
            <w:top w:val="none" w:sz="0" w:space="0" w:color="auto"/>
            <w:left w:val="none" w:sz="0" w:space="0" w:color="auto"/>
            <w:bottom w:val="none" w:sz="0" w:space="0" w:color="auto"/>
            <w:right w:val="none" w:sz="0" w:space="0" w:color="auto"/>
          </w:divBdr>
        </w:div>
        <w:div w:id="292292774">
          <w:marLeft w:val="640"/>
          <w:marRight w:val="0"/>
          <w:marTop w:val="0"/>
          <w:marBottom w:val="0"/>
          <w:divBdr>
            <w:top w:val="none" w:sz="0" w:space="0" w:color="auto"/>
            <w:left w:val="none" w:sz="0" w:space="0" w:color="auto"/>
            <w:bottom w:val="none" w:sz="0" w:space="0" w:color="auto"/>
            <w:right w:val="none" w:sz="0" w:space="0" w:color="auto"/>
          </w:divBdr>
        </w:div>
        <w:div w:id="299268273">
          <w:marLeft w:val="640"/>
          <w:marRight w:val="0"/>
          <w:marTop w:val="0"/>
          <w:marBottom w:val="0"/>
          <w:divBdr>
            <w:top w:val="none" w:sz="0" w:space="0" w:color="auto"/>
            <w:left w:val="none" w:sz="0" w:space="0" w:color="auto"/>
            <w:bottom w:val="none" w:sz="0" w:space="0" w:color="auto"/>
            <w:right w:val="none" w:sz="0" w:space="0" w:color="auto"/>
          </w:divBdr>
        </w:div>
        <w:div w:id="302660113">
          <w:marLeft w:val="640"/>
          <w:marRight w:val="0"/>
          <w:marTop w:val="0"/>
          <w:marBottom w:val="0"/>
          <w:divBdr>
            <w:top w:val="none" w:sz="0" w:space="0" w:color="auto"/>
            <w:left w:val="none" w:sz="0" w:space="0" w:color="auto"/>
            <w:bottom w:val="none" w:sz="0" w:space="0" w:color="auto"/>
            <w:right w:val="none" w:sz="0" w:space="0" w:color="auto"/>
          </w:divBdr>
        </w:div>
        <w:div w:id="328288594">
          <w:marLeft w:val="640"/>
          <w:marRight w:val="0"/>
          <w:marTop w:val="0"/>
          <w:marBottom w:val="0"/>
          <w:divBdr>
            <w:top w:val="none" w:sz="0" w:space="0" w:color="auto"/>
            <w:left w:val="none" w:sz="0" w:space="0" w:color="auto"/>
            <w:bottom w:val="none" w:sz="0" w:space="0" w:color="auto"/>
            <w:right w:val="none" w:sz="0" w:space="0" w:color="auto"/>
          </w:divBdr>
        </w:div>
        <w:div w:id="333267264">
          <w:marLeft w:val="640"/>
          <w:marRight w:val="0"/>
          <w:marTop w:val="0"/>
          <w:marBottom w:val="0"/>
          <w:divBdr>
            <w:top w:val="none" w:sz="0" w:space="0" w:color="auto"/>
            <w:left w:val="none" w:sz="0" w:space="0" w:color="auto"/>
            <w:bottom w:val="none" w:sz="0" w:space="0" w:color="auto"/>
            <w:right w:val="none" w:sz="0" w:space="0" w:color="auto"/>
          </w:divBdr>
        </w:div>
        <w:div w:id="347099490">
          <w:marLeft w:val="640"/>
          <w:marRight w:val="0"/>
          <w:marTop w:val="0"/>
          <w:marBottom w:val="0"/>
          <w:divBdr>
            <w:top w:val="none" w:sz="0" w:space="0" w:color="auto"/>
            <w:left w:val="none" w:sz="0" w:space="0" w:color="auto"/>
            <w:bottom w:val="none" w:sz="0" w:space="0" w:color="auto"/>
            <w:right w:val="none" w:sz="0" w:space="0" w:color="auto"/>
          </w:divBdr>
        </w:div>
        <w:div w:id="357513853">
          <w:marLeft w:val="640"/>
          <w:marRight w:val="0"/>
          <w:marTop w:val="0"/>
          <w:marBottom w:val="0"/>
          <w:divBdr>
            <w:top w:val="none" w:sz="0" w:space="0" w:color="auto"/>
            <w:left w:val="none" w:sz="0" w:space="0" w:color="auto"/>
            <w:bottom w:val="none" w:sz="0" w:space="0" w:color="auto"/>
            <w:right w:val="none" w:sz="0" w:space="0" w:color="auto"/>
          </w:divBdr>
        </w:div>
        <w:div w:id="364642371">
          <w:marLeft w:val="640"/>
          <w:marRight w:val="0"/>
          <w:marTop w:val="0"/>
          <w:marBottom w:val="0"/>
          <w:divBdr>
            <w:top w:val="none" w:sz="0" w:space="0" w:color="auto"/>
            <w:left w:val="none" w:sz="0" w:space="0" w:color="auto"/>
            <w:bottom w:val="none" w:sz="0" w:space="0" w:color="auto"/>
            <w:right w:val="none" w:sz="0" w:space="0" w:color="auto"/>
          </w:divBdr>
        </w:div>
        <w:div w:id="368646101">
          <w:marLeft w:val="640"/>
          <w:marRight w:val="0"/>
          <w:marTop w:val="0"/>
          <w:marBottom w:val="0"/>
          <w:divBdr>
            <w:top w:val="none" w:sz="0" w:space="0" w:color="auto"/>
            <w:left w:val="none" w:sz="0" w:space="0" w:color="auto"/>
            <w:bottom w:val="none" w:sz="0" w:space="0" w:color="auto"/>
            <w:right w:val="none" w:sz="0" w:space="0" w:color="auto"/>
          </w:divBdr>
        </w:div>
        <w:div w:id="407118050">
          <w:marLeft w:val="640"/>
          <w:marRight w:val="0"/>
          <w:marTop w:val="0"/>
          <w:marBottom w:val="0"/>
          <w:divBdr>
            <w:top w:val="none" w:sz="0" w:space="0" w:color="auto"/>
            <w:left w:val="none" w:sz="0" w:space="0" w:color="auto"/>
            <w:bottom w:val="none" w:sz="0" w:space="0" w:color="auto"/>
            <w:right w:val="none" w:sz="0" w:space="0" w:color="auto"/>
          </w:divBdr>
        </w:div>
        <w:div w:id="418134396">
          <w:marLeft w:val="640"/>
          <w:marRight w:val="0"/>
          <w:marTop w:val="0"/>
          <w:marBottom w:val="0"/>
          <w:divBdr>
            <w:top w:val="none" w:sz="0" w:space="0" w:color="auto"/>
            <w:left w:val="none" w:sz="0" w:space="0" w:color="auto"/>
            <w:bottom w:val="none" w:sz="0" w:space="0" w:color="auto"/>
            <w:right w:val="none" w:sz="0" w:space="0" w:color="auto"/>
          </w:divBdr>
        </w:div>
        <w:div w:id="420882138">
          <w:marLeft w:val="640"/>
          <w:marRight w:val="0"/>
          <w:marTop w:val="0"/>
          <w:marBottom w:val="0"/>
          <w:divBdr>
            <w:top w:val="none" w:sz="0" w:space="0" w:color="auto"/>
            <w:left w:val="none" w:sz="0" w:space="0" w:color="auto"/>
            <w:bottom w:val="none" w:sz="0" w:space="0" w:color="auto"/>
            <w:right w:val="none" w:sz="0" w:space="0" w:color="auto"/>
          </w:divBdr>
        </w:div>
        <w:div w:id="424959036">
          <w:marLeft w:val="640"/>
          <w:marRight w:val="0"/>
          <w:marTop w:val="0"/>
          <w:marBottom w:val="0"/>
          <w:divBdr>
            <w:top w:val="none" w:sz="0" w:space="0" w:color="auto"/>
            <w:left w:val="none" w:sz="0" w:space="0" w:color="auto"/>
            <w:bottom w:val="none" w:sz="0" w:space="0" w:color="auto"/>
            <w:right w:val="none" w:sz="0" w:space="0" w:color="auto"/>
          </w:divBdr>
        </w:div>
        <w:div w:id="425154992">
          <w:marLeft w:val="640"/>
          <w:marRight w:val="0"/>
          <w:marTop w:val="0"/>
          <w:marBottom w:val="0"/>
          <w:divBdr>
            <w:top w:val="none" w:sz="0" w:space="0" w:color="auto"/>
            <w:left w:val="none" w:sz="0" w:space="0" w:color="auto"/>
            <w:bottom w:val="none" w:sz="0" w:space="0" w:color="auto"/>
            <w:right w:val="none" w:sz="0" w:space="0" w:color="auto"/>
          </w:divBdr>
        </w:div>
        <w:div w:id="426777399">
          <w:marLeft w:val="640"/>
          <w:marRight w:val="0"/>
          <w:marTop w:val="0"/>
          <w:marBottom w:val="0"/>
          <w:divBdr>
            <w:top w:val="none" w:sz="0" w:space="0" w:color="auto"/>
            <w:left w:val="none" w:sz="0" w:space="0" w:color="auto"/>
            <w:bottom w:val="none" w:sz="0" w:space="0" w:color="auto"/>
            <w:right w:val="none" w:sz="0" w:space="0" w:color="auto"/>
          </w:divBdr>
        </w:div>
        <w:div w:id="429350759">
          <w:marLeft w:val="640"/>
          <w:marRight w:val="0"/>
          <w:marTop w:val="0"/>
          <w:marBottom w:val="0"/>
          <w:divBdr>
            <w:top w:val="none" w:sz="0" w:space="0" w:color="auto"/>
            <w:left w:val="none" w:sz="0" w:space="0" w:color="auto"/>
            <w:bottom w:val="none" w:sz="0" w:space="0" w:color="auto"/>
            <w:right w:val="none" w:sz="0" w:space="0" w:color="auto"/>
          </w:divBdr>
        </w:div>
        <w:div w:id="436338922">
          <w:marLeft w:val="640"/>
          <w:marRight w:val="0"/>
          <w:marTop w:val="0"/>
          <w:marBottom w:val="0"/>
          <w:divBdr>
            <w:top w:val="none" w:sz="0" w:space="0" w:color="auto"/>
            <w:left w:val="none" w:sz="0" w:space="0" w:color="auto"/>
            <w:bottom w:val="none" w:sz="0" w:space="0" w:color="auto"/>
            <w:right w:val="none" w:sz="0" w:space="0" w:color="auto"/>
          </w:divBdr>
        </w:div>
        <w:div w:id="445001580">
          <w:marLeft w:val="640"/>
          <w:marRight w:val="0"/>
          <w:marTop w:val="0"/>
          <w:marBottom w:val="0"/>
          <w:divBdr>
            <w:top w:val="none" w:sz="0" w:space="0" w:color="auto"/>
            <w:left w:val="none" w:sz="0" w:space="0" w:color="auto"/>
            <w:bottom w:val="none" w:sz="0" w:space="0" w:color="auto"/>
            <w:right w:val="none" w:sz="0" w:space="0" w:color="auto"/>
          </w:divBdr>
        </w:div>
        <w:div w:id="459301897">
          <w:marLeft w:val="640"/>
          <w:marRight w:val="0"/>
          <w:marTop w:val="0"/>
          <w:marBottom w:val="0"/>
          <w:divBdr>
            <w:top w:val="none" w:sz="0" w:space="0" w:color="auto"/>
            <w:left w:val="none" w:sz="0" w:space="0" w:color="auto"/>
            <w:bottom w:val="none" w:sz="0" w:space="0" w:color="auto"/>
            <w:right w:val="none" w:sz="0" w:space="0" w:color="auto"/>
          </w:divBdr>
        </w:div>
        <w:div w:id="470248522">
          <w:marLeft w:val="640"/>
          <w:marRight w:val="0"/>
          <w:marTop w:val="0"/>
          <w:marBottom w:val="0"/>
          <w:divBdr>
            <w:top w:val="none" w:sz="0" w:space="0" w:color="auto"/>
            <w:left w:val="none" w:sz="0" w:space="0" w:color="auto"/>
            <w:bottom w:val="none" w:sz="0" w:space="0" w:color="auto"/>
            <w:right w:val="none" w:sz="0" w:space="0" w:color="auto"/>
          </w:divBdr>
        </w:div>
        <w:div w:id="492843309">
          <w:marLeft w:val="640"/>
          <w:marRight w:val="0"/>
          <w:marTop w:val="0"/>
          <w:marBottom w:val="0"/>
          <w:divBdr>
            <w:top w:val="none" w:sz="0" w:space="0" w:color="auto"/>
            <w:left w:val="none" w:sz="0" w:space="0" w:color="auto"/>
            <w:bottom w:val="none" w:sz="0" w:space="0" w:color="auto"/>
            <w:right w:val="none" w:sz="0" w:space="0" w:color="auto"/>
          </w:divBdr>
        </w:div>
        <w:div w:id="499777914">
          <w:marLeft w:val="640"/>
          <w:marRight w:val="0"/>
          <w:marTop w:val="0"/>
          <w:marBottom w:val="0"/>
          <w:divBdr>
            <w:top w:val="none" w:sz="0" w:space="0" w:color="auto"/>
            <w:left w:val="none" w:sz="0" w:space="0" w:color="auto"/>
            <w:bottom w:val="none" w:sz="0" w:space="0" w:color="auto"/>
            <w:right w:val="none" w:sz="0" w:space="0" w:color="auto"/>
          </w:divBdr>
        </w:div>
        <w:div w:id="500897484">
          <w:marLeft w:val="640"/>
          <w:marRight w:val="0"/>
          <w:marTop w:val="0"/>
          <w:marBottom w:val="0"/>
          <w:divBdr>
            <w:top w:val="none" w:sz="0" w:space="0" w:color="auto"/>
            <w:left w:val="none" w:sz="0" w:space="0" w:color="auto"/>
            <w:bottom w:val="none" w:sz="0" w:space="0" w:color="auto"/>
            <w:right w:val="none" w:sz="0" w:space="0" w:color="auto"/>
          </w:divBdr>
        </w:div>
        <w:div w:id="505636528">
          <w:marLeft w:val="640"/>
          <w:marRight w:val="0"/>
          <w:marTop w:val="0"/>
          <w:marBottom w:val="0"/>
          <w:divBdr>
            <w:top w:val="none" w:sz="0" w:space="0" w:color="auto"/>
            <w:left w:val="none" w:sz="0" w:space="0" w:color="auto"/>
            <w:bottom w:val="none" w:sz="0" w:space="0" w:color="auto"/>
            <w:right w:val="none" w:sz="0" w:space="0" w:color="auto"/>
          </w:divBdr>
        </w:div>
        <w:div w:id="509569211">
          <w:marLeft w:val="640"/>
          <w:marRight w:val="0"/>
          <w:marTop w:val="0"/>
          <w:marBottom w:val="0"/>
          <w:divBdr>
            <w:top w:val="none" w:sz="0" w:space="0" w:color="auto"/>
            <w:left w:val="none" w:sz="0" w:space="0" w:color="auto"/>
            <w:bottom w:val="none" w:sz="0" w:space="0" w:color="auto"/>
            <w:right w:val="none" w:sz="0" w:space="0" w:color="auto"/>
          </w:divBdr>
        </w:div>
        <w:div w:id="511409438">
          <w:marLeft w:val="640"/>
          <w:marRight w:val="0"/>
          <w:marTop w:val="0"/>
          <w:marBottom w:val="0"/>
          <w:divBdr>
            <w:top w:val="none" w:sz="0" w:space="0" w:color="auto"/>
            <w:left w:val="none" w:sz="0" w:space="0" w:color="auto"/>
            <w:bottom w:val="none" w:sz="0" w:space="0" w:color="auto"/>
            <w:right w:val="none" w:sz="0" w:space="0" w:color="auto"/>
          </w:divBdr>
        </w:div>
        <w:div w:id="511605481">
          <w:marLeft w:val="640"/>
          <w:marRight w:val="0"/>
          <w:marTop w:val="0"/>
          <w:marBottom w:val="0"/>
          <w:divBdr>
            <w:top w:val="none" w:sz="0" w:space="0" w:color="auto"/>
            <w:left w:val="none" w:sz="0" w:space="0" w:color="auto"/>
            <w:bottom w:val="none" w:sz="0" w:space="0" w:color="auto"/>
            <w:right w:val="none" w:sz="0" w:space="0" w:color="auto"/>
          </w:divBdr>
        </w:div>
        <w:div w:id="517430924">
          <w:marLeft w:val="640"/>
          <w:marRight w:val="0"/>
          <w:marTop w:val="0"/>
          <w:marBottom w:val="0"/>
          <w:divBdr>
            <w:top w:val="none" w:sz="0" w:space="0" w:color="auto"/>
            <w:left w:val="none" w:sz="0" w:space="0" w:color="auto"/>
            <w:bottom w:val="none" w:sz="0" w:space="0" w:color="auto"/>
            <w:right w:val="none" w:sz="0" w:space="0" w:color="auto"/>
          </w:divBdr>
        </w:div>
        <w:div w:id="517936997">
          <w:marLeft w:val="640"/>
          <w:marRight w:val="0"/>
          <w:marTop w:val="0"/>
          <w:marBottom w:val="0"/>
          <w:divBdr>
            <w:top w:val="none" w:sz="0" w:space="0" w:color="auto"/>
            <w:left w:val="none" w:sz="0" w:space="0" w:color="auto"/>
            <w:bottom w:val="none" w:sz="0" w:space="0" w:color="auto"/>
            <w:right w:val="none" w:sz="0" w:space="0" w:color="auto"/>
          </w:divBdr>
        </w:div>
        <w:div w:id="569778497">
          <w:marLeft w:val="640"/>
          <w:marRight w:val="0"/>
          <w:marTop w:val="0"/>
          <w:marBottom w:val="0"/>
          <w:divBdr>
            <w:top w:val="none" w:sz="0" w:space="0" w:color="auto"/>
            <w:left w:val="none" w:sz="0" w:space="0" w:color="auto"/>
            <w:bottom w:val="none" w:sz="0" w:space="0" w:color="auto"/>
            <w:right w:val="none" w:sz="0" w:space="0" w:color="auto"/>
          </w:divBdr>
        </w:div>
        <w:div w:id="578290119">
          <w:marLeft w:val="640"/>
          <w:marRight w:val="0"/>
          <w:marTop w:val="0"/>
          <w:marBottom w:val="0"/>
          <w:divBdr>
            <w:top w:val="none" w:sz="0" w:space="0" w:color="auto"/>
            <w:left w:val="none" w:sz="0" w:space="0" w:color="auto"/>
            <w:bottom w:val="none" w:sz="0" w:space="0" w:color="auto"/>
            <w:right w:val="none" w:sz="0" w:space="0" w:color="auto"/>
          </w:divBdr>
        </w:div>
        <w:div w:id="611938664">
          <w:marLeft w:val="640"/>
          <w:marRight w:val="0"/>
          <w:marTop w:val="0"/>
          <w:marBottom w:val="0"/>
          <w:divBdr>
            <w:top w:val="none" w:sz="0" w:space="0" w:color="auto"/>
            <w:left w:val="none" w:sz="0" w:space="0" w:color="auto"/>
            <w:bottom w:val="none" w:sz="0" w:space="0" w:color="auto"/>
            <w:right w:val="none" w:sz="0" w:space="0" w:color="auto"/>
          </w:divBdr>
        </w:div>
        <w:div w:id="638457143">
          <w:marLeft w:val="640"/>
          <w:marRight w:val="0"/>
          <w:marTop w:val="0"/>
          <w:marBottom w:val="0"/>
          <w:divBdr>
            <w:top w:val="none" w:sz="0" w:space="0" w:color="auto"/>
            <w:left w:val="none" w:sz="0" w:space="0" w:color="auto"/>
            <w:bottom w:val="none" w:sz="0" w:space="0" w:color="auto"/>
            <w:right w:val="none" w:sz="0" w:space="0" w:color="auto"/>
          </w:divBdr>
        </w:div>
        <w:div w:id="639500731">
          <w:marLeft w:val="640"/>
          <w:marRight w:val="0"/>
          <w:marTop w:val="0"/>
          <w:marBottom w:val="0"/>
          <w:divBdr>
            <w:top w:val="none" w:sz="0" w:space="0" w:color="auto"/>
            <w:left w:val="none" w:sz="0" w:space="0" w:color="auto"/>
            <w:bottom w:val="none" w:sz="0" w:space="0" w:color="auto"/>
            <w:right w:val="none" w:sz="0" w:space="0" w:color="auto"/>
          </w:divBdr>
        </w:div>
        <w:div w:id="666976032">
          <w:marLeft w:val="640"/>
          <w:marRight w:val="0"/>
          <w:marTop w:val="0"/>
          <w:marBottom w:val="0"/>
          <w:divBdr>
            <w:top w:val="none" w:sz="0" w:space="0" w:color="auto"/>
            <w:left w:val="none" w:sz="0" w:space="0" w:color="auto"/>
            <w:bottom w:val="none" w:sz="0" w:space="0" w:color="auto"/>
            <w:right w:val="none" w:sz="0" w:space="0" w:color="auto"/>
          </w:divBdr>
        </w:div>
        <w:div w:id="671760734">
          <w:marLeft w:val="640"/>
          <w:marRight w:val="0"/>
          <w:marTop w:val="0"/>
          <w:marBottom w:val="0"/>
          <w:divBdr>
            <w:top w:val="none" w:sz="0" w:space="0" w:color="auto"/>
            <w:left w:val="none" w:sz="0" w:space="0" w:color="auto"/>
            <w:bottom w:val="none" w:sz="0" w:space="0" w:color="auto"/>
            <w:right w:val="none" w:sz="0" w:space="0" w:color="auto"/>
          </w:divBdr>
        </w:div>
        <w:div w:id="678888734">
          <w:marLeft w:val="640"/>
          <w:marRight w:val="0"/>
          <w:marTop w:val="0"/>
          <w:marBottom w:val="0"/>
          <w:divBdr>
            <w:top w:val="none" w:sz="0" w:space="0" w:color="auto"/>
            <w:left w:val="none" w:sz="0" w:space="0" w:color="auto"/>
            <w:bottom w:val="none" w:sz="0" w:space="0" w:color="auto"/>
            <w:right w:val="none" w:sz="0" w:space="0" w:color="auto"/>
          </w:divBdr>
        </w:div>
        <w:div w:id="682710656">
          <w:marLeft w:val="640"/>
          <w:marRight w:val="0"/>
          <w:marTop w:val="0"/>
          <w:marBottom w:val="0"/>
          <w:divBdr>
            <w:top w:val="none" w:sz="0" w:space="0" w:color="auto"/>
            <w:left w:val="none" w:sz="0" w:space="0" w:color="auto"/>
            <w:bottom w:val="none" w:sz="0" w:space="0" w:color="auto"/>
            <w:right w:val="none" w:sz="0" w:space="0" w:color="auto"/>
          </w:divBdr>
        </w:div>
        <w:div w:id="699935344">
          <w:marLeft w:val="640"/>
          <w:marRight w:val="0"/>
          <w:marTop w:val="0"/>
          <w:marBottom w:val="0"/>
          <w:divBdr>
            <w:top w:val="none" w:sz="0" w:space="0" w:color="auto"/>
            <w:left w:val="none" w:sz="0" w:space="0" w:color="auto"/>
            <w:bottom w:val="none" w:sz="0" w:space="0" w:color="auto"/>
            <w:right w:val="none" w:sz="0" w:space="0" w:color="auto"/>
          </w:divBdr>
        </w:div>
        <w:div w:id="701512998">
          <w:marLeft w:val="640"/>
          <w:marRight w:val="0"/>
          <w:marTop w:val="0"/>
          <w:marBottom w:val="0"/>
          <w:divBdr>
            <w:top w:val="none" w:sz="0" w:space="0" w:color="auto"/>
            <w:left w:val="none" w:sz="0" w:space="0" w:color="auto"/>
            <w:bottom w:val="none" w:sz="0" w:space="0" w:color="auto"/>
            <w:right w:val="none" w:sz="0" w:space="0" w:color="auto"/>
          </w:divBdr>
        </w:div>
        <w:div w:id="702486444">
          <w:marLeft w:val="640"/>
          <w:marRight w:val="0"/>
          <w:marTop w:val="0"/>
          <w:marBottom w:val="0"/>
          <w:divBdr>
            <w:top w:val="none" w:sz="0" w:space="0" w:color="auto"/>
            <w:left w:val="none" w:sz="0" w:space="0" w:color="auto"/>
            <w:bottom w:val="none" w:sz="0" w:space="0" w:color="auto"/>
            <w:right w:val="none" w:sz="0" w:space="0" w:color="auto"/>
          </w:divBdr>
        </w:div>
        <w:div w:id="707143372">
          <w:marLeft w:val="640"/>
          <w:marRight w:val="0"/>
          <w:marTop w:val="0"/>
          <w:marBottom w:val="0"/>
          <w:divBdr>
            <w:top w:val="none" w:sz="0" w:space="0" w:color="auto"/>
            <w:left w:val="none" w:sz="0" w:space="0" w:color="auto"/>
            <w:bottom w:val="none" w:sz="0" w:space="0" w:color="auto"/>
            <w:right w:val="none" w:sz="0" w:space="0" w:color="auto"/>
          </w:divBdr>
        </w:div>
        <w:div w:id="717171716">
          <w:marLeft w:val="640"/>
          <w:marRight w:val="0"/>
          <w:marTop w:val="0"/>
          <w:marBottom w:val="0"/>
          <w:divBdr>
            <w:top w:val="none" w:sz="0" w:space="0" w:color="auto"/>
            <w:left w:val="none" w:sz="0" w:space="0" w:color="auto"/>
            <w:bottom w:val="none" w:sz="0" w:space="0" w:color="auto"/>
            <w:right w:val="none" w:sz="0" w:space="0" w:color="auto"/>
          </w:divBdr>
        </w:div>
        <w:div w:id="744448300">
          <w:marLeft w:val="640"/>
          <w:marRight w:val="0"/>
          <w:marTop w:val="0"/>
          <w:marBottom w:val="0"/>
          <w:divBdr>
            <w:top w:val="none" w:sz="0" w:space="0" w:color="auto"/>
            <w:left w:val="none" w:sz="0" w:space="0" w:color="auto"/>
            <w:bottom w:val="none" w:sz="0" w:space="0" w:color="auto"/>
            <w:right w:val="none" w:sz="0" w:space="0" w:color="auto"/>
          </w:divBdr>
        </w:div>
        <w:div w:id="760224618">
          <w:marLeft w:val="640"/>
          <w:marRight w:val="0"/>
          <w:marTop w:val="0"/>
          <w:marBottom w:val="0"/>
          <w:divBdr>
            <w:top w:val="none" w:sz="0" w:space="0" w:color="auto"/>
            <w:left w:val="none" w:sz="0" w:space="0" w:color="auto"/>
            <w:bottom w:val="none" w:sz="0" w:space="0" w:color="auto"/>
            <w:right w:val="none" w:sz="0" w:space="0" w:color="auto"/>
          </w:divBdr>
        </w:div>
        <w:div w:id="772557339">
          <w:marLeft w:val="640"/>
          <w:marRight w:val="0"/>
          <w:marTop w:val="0"/>
          <w:marBottom w:val="0"/>
          <w:divBdr>
            <w:top w:val="none" w:sz="0" w:space="0" w:color="auto"/>
            <w:left w:val="none" w:sz="0" w:space="0" w:color="auto"/>
            <w:bottom w:val="none" w:sz="0" w:space="0" w:color="auto"/>
            <w:right w:val="none" w:sz="0" w:space="0" w:color="auto"/>
          </w:divBdr>
        </w:div>
        <w:div w:id="772824804">
          <w:marLeft w:val="640"/>
          <w:marRight w:val="0"/>
          <w:marTop w:val="0"/>
          <w:marBottom w:val="0"/>
          <w:divBdr>
            <w:top w:val="none" w:sz="0" w:space="0" w:color="auto"/>
            <w:left w:val="none" w:sz="0" w:space="0" w:color="auto"/>
            <w:bottom w:val="none" w:sz="0" w:space="0" w:color="auto"/>
            <w:right w:val="none" w:sz="0" w:space="0" w:color="auto"/>
          </w:divBdr>
        </w:div>
        <w:div w:id="780497728">
          <w:marLeft w:val="640"/>
          <w:marRight w:val="0"/>
          <w:marTop w:val="0"/>
          <w:marBottom w:val="0"/>
          <w:divBdr>
            <w:top w:val="none" w:sz="0" w:space="0" w:color="auto"/>
            <w:left w:val="none" w:sz="0" w:space="0" w:color="auto"/>
            <w:bottom w:val="none" w:sz="0" w:space="0" w:color="auto"/>
            <w:right w:val="none" w:sz="0" w:space="0" w:color="auto"/>
          </w:divBdr>
        </w:div>
        <w:div w:id="804280656">
          <w:marLeft w:val="640"/>
          <w:marRight w:val="0"/>
          <w:marTop w:val="0"/>
          <w:marBottom w:val="0"/>
          <w:divBdr>
            <w:top w:val="none" w:sz="0" w:space="0" w:color="auto"/>
            <w:left w:val="none" w:sz="0" w:space="0" w:color="auto"/>
            <w:bottom w:val="none" w:sz="0" w:space="0" w:color="auto"/>
            <w:right w:val="none" w:sz="0" w:space="0" w:color="auto"/>
          </w:divBdr>
        </w:div>
        <w:div w:id="819925739">
          <w:marLeft w:val="640"/>
          <w:marRight w:val="0"/>
          <w:marTop w:val="0"/>
          <w:marBottom w:val="0"/>
          <w:divBdr>
            <w:top w:val="none" w:sz="0" w:space="0" w:color="auto"/>
            <w:left w:val="none" w:sz="0" w:space="0" w:color="auto"/>
            <w:bottom w:val="none" w:sz="0" w:space="0" w:color="auto"/>
            <w:right w:val="none" w:sz="0" w:space="0" w:color="auto"/>
          </w:divBdr>
        </w:div>
        <w:div w:id="827936226">
          <w:marLeft w:val="640"/>
          <w:marRight w:val="0"/>
          <w:marTop w:val="0"/>
          <w:marBottom w:val="0"/>
          <w:divBdr>
            <w:top w:val="none" w:sz="0" w:space="0" w:color="auto"/>
            <w:left w:val="none" w:sz="0" w:space="0" w:color="auto"/>
            <w:bottom w:val="none" w:sz="0" w:space="0" w:color="auto"/>
            <w:right w:val="none" w:sz="0" w:space="0" w:color="auto"/>
          </w:divBdr>
        </w:div>
        <w:div w:id="835194729">
          <w:marLeft w:val="640"/>
          <w:marRight w:val="0"/>
          <w:marTop w:val="0"/>
          <w:marBottom w:val="0"/>
          <w:divBdr>
            <w:top w:val="none" w:sz="0" w:space="0" w:color="auto"/>
            <w:left w:val="none" w:sz="0" w:space="0" w:color="auto"/>
            <w:bottom w:val="none" w:sz="0" w:space="0" w:color="auto"/>
            <w:right w:val="none" w:sz="0" w:space="0" w:color="auto"/>
          </w:divBdr>
        </w:div>
        <w:div w:id="835803858">
          <w:marLeft w:val="640"/>
          <w:marRight w:val="0"/>
          <w:marTop w:val="0"/>
          <w:marBottom w:val="0"/>
          <w:divBdr>
            <w:top w:val="none" w:sz="0" w:space="0" w:color="auto"/>
            <w:left w:val="none" w:sz="0" w:space="0" w:color="auto"/>
            <w:bottom w:val="none" w:sz="0" w:space="0" w:color="auto"/>
            <w:right w:val="none" w:sz="0" w:space="0" w:color="auto"/>
          </w:divBdr>
        </w:div>
        <w:div w:id="847141127">
          <w:marLeft w:val="640"/>
          <w:marRight w:val="0"/>
          <w:marTop w:val="0"/>
          <w:marBottom w:val="0"/>
          <w:divBdr>
            <w:top w:val="none" w:sz="0" w:space="0" w:color="auto"/>
            <w:left w:val="none" w:sz="0" w:space="0" w:color="auto"/>
            <w:bottom w:val="none" w:sz="0" w:space="0" w:color="auto"/>
            <w:right w:val="none" w:sz="0" w:space="0" w:color="auto"/>
          </w:divBdr>
        </w:div>
        <w:div w:id="880283371">
          <w:marLeft w:val="640"/>
          <w:marRight w:val="0"/>
          <w:marTop w:val="0"/>
          <w:marBottom w:val="0"/>
          <w:divBdr>
            <w:top w:val="none" w:sz="0" w:space="0" w:color="auto"/>
            <w:left w:val="none" w:sz="0" w:space="0" w:color="auto"/>
            <w:bottom w:val="none" w:sz="0" w:space="0" w:color="auto"/>
            <w:right w:val="none" w:sz="0" w:space="0" w:color="auto"/>
          </w:divBdr>
        </w:div>
        <w:div w:id="883523263">
          <w:marLeft w:val="640"/>
          <w:marRight w:val="0"/>
          <w:marTop w:val="0"/>
          <w:marBottom w:val="0"/>
          <w:divBdr>
            <w:top w:val="none" w:sz="0" w:space="0" w:color="auto"/>
            <w:left w:val="none" w:sz="0" w:space="0" w:color="auto"/>
            <w:bottom w:val="none" w:sz="0" w:space="0" w:color="auto"/>
            <w:right w:val="none" w:sz="0" w:space="0" w:color="auto"/>
          </w:divBdr>
        </w:div>
        <w:div w:id="887305249">
          <w:marLeft w:val="640"/>
          <w:marRight w:val="0"/>
          <w:marTop w:val="0"/>
          <w:marBottom w:val="0"/>
          <w:divBdr>
            <w:top w:val="none" w:sz="0" w:space="0" w:color="auto"/>
            <w:left w:val="none" w:sz="0" w:space="0" w:color="auto"/>
            <w:bottom w:val="none" w:sz="0" w:space="0" w:color="auto"/>
            <w:right w:val="none" w:sz="0" w:space="0" w:color="auto"/>
          </w:divBdr>
        </w:div>
        <w:div w:id="902133263">
          <w:marLeft w:val="640"/>
          <w:marRight w:val="0"/>
          <w:marTop w:val="0"/>
          <w:marBottom w:val="0"/>
          <w:divBdr>
            <w:top w:val="none" w:sz="0" w:space="0" w:color="auto"/>
            <w:left w:val="none" w:sz="0" w:space="0" w:color="auto"/>
            <w:bottom w:val="none" w:sz="0" w:space="0" w:color="auto"/>
            <w:right w:val="none" w:sz="0" w:space="0" w:color="auto"/>
          </w:divBdr>
        </w:div>
        <w:div w:id="910770683">
          <w:marLeft w:val="640"/>
          <w:marRight w:val="0"/>
          <w:marTop w:val="0"/>
          <w:marBottom w:val="0"/>
          <w:divBdr>
            <w:top w:val="none" w:sz="0" w:space="0" w:color="auto"/>
            <w:left w:val="none" w:sz="0" w:space="0" w:color="auto"/>
            <w:bottom w:val="none" w:sz="0" w:space="0" w:color="auto"/>
            <w:right w:val="none" w:sz="0" w:space="0" w:color="auto"/>
          </w:divBdr>
        </w:div>
        <w:div w:id="916862874">
          <w:marLeft w:val="640"/>
          <w:marRight w:val="0"/>
          <w:marTop w:val="0"/>
          <w:marBottom w:val="0"/>
          <w:divBdr>
            <w:top w:val="none" w:sz="0" w:space="0" w:color="auto"/>
            <w:left w:val="none" w:sz="0" w:space="0" w:color="auto"/>
            <w:bottom w:val="none" w:sz="0" w:space="0" w:color="auto"/>
            <w:right w:val="none" w:sz="0" w:space="0" w:color="auto"/>
          </w:divBdr>
        </w:div>
        <w:div w:id="929849330">
          <w:marLeft w:val="640"/>
          <w:marRight w:val="0"/>
          <w:marTop w:val="0"/>
          <w:marBottom w:val="0"/>
          <w:divBdr>
            <w:top w:val="none" w:sz="0" w:space="0" w:color="auto"/>
            <w:left w:val="none" w:sz="0" w:space="0" w:color="auto"/>
            <w:bottom w:val="none" w:sz="0" w:space="0" w:color="auto"/>
            <w:right w:val="none" w:sz="0" w:space="0" w:color="auto"/>
          </w:divBdr>
        </w:div>
        <w:div w:id="938874396">
          <w:marLeft w:val="640"/>
          <w:marRight w:val="0"/>
          <w:marTop w:val="0"/>
          <w:marBottom w:val="0"/>
          <w:divBdr>
            <w:top w:val="none" w:sz="0" w:space="0" w:color="auto"/>
            <w:left w:val="none" w:sz="0" w:space="0" w:color="auto"/>
            <w:bottom w:val="none" w:sz="0" w:space="0" w:color="auto"/>
            <w:right w:val="none" w:sz="0" w:space="0" w:color="auto"/>
          </w:divBdr>
        </w:div>
        <w:div w:id="947737963">
          <w:marLeft w:val="640"/>
          <w:marRight w:val="0"/>
          <w:marTop w:val="0"/>
          <w:marBottom w:val="0"/>
          <w:divBdr>
            <w:top w:val="none" w:sz="0" w:space="0" w:color="auto"/>
            <w:left w:val="none" w:sz="0" w:space="0" w:color="auto"/>
            <w:bottom w:val="none" w:sz="0" w:space="0" w:color="auto"/>
            <w:right w:val="none" w:sz="0" w:space="0" w:color="auto"/>
          </w:divBdr>
        </w:div>
        <w:div w:id="953443324">
          <w:marLeft w:val="640"/>
          <w:marRight w:val="0"/>
          <w:marTop w:val="0"/>
          <w:marBottom w:val="0"/>
          <w:divBdr>
            <w:top w:val="none" w:sz="0" w:space="0" w:color="auto"/>
            <w:left w:val="none" w:sz="0" w:space="0" w:color="auto"/>
            <w:bottom w:val="none" w:sz="0" w:space="0" w:color="auto"/>
            <w:right w:val="none" w:sz="0" w:space="0" w:color="auto"/>
          </w:divBdr>
        </w:div>
        <w:div w:id="971443772">
          <w:marLeft w:val="640"/>
          <w:marRight w:val="0"/>
          <w:marTop w:val="0"/>
          <w:marBottom w:val="0"/>
          <w:divBdr>
            <w:top w:val="none" w:sz="0" w:space="0" w:color="auto"/>
            <w:left w:val="none" w:sz="0" w:space="0" w:color="auto"/>
            <w:bottom w:val="none" w:sz="0" w:space="0" w:color="auto"/>
            <w:right w:val="none" w:sz="0" w:space="0" w:color="auto"/>
          </w:divBdr>
        </w:div>
        <w:div w:id="975839603">
          <w:marLeft w:val="640"/>
          <w:marRight w:val="0"/>
          <w:marTop w:val="0"/>
          <w:marBottom w:val="0"/>
          <w:divBdr>
            <w:top w:val="none" w:sz="0" w:space="0" w:color="auto"/>
            <w:left w:val="none" w:sz="0" w:space="0" w:color="auto"/>
            <w:bottom w:val="none" w:sz="0" w:space="0" w:color="auto"/>
            <w:right w:val="none" w:sz="0" w:space="0" w:color="auto"/>
          </w:divBdr>
        </w:div>
        <w:div w:id="981882287">
          <w:marLeft w:val="640"/>
          <w:marRight w:val="0"/>
          <w:marTop w:val="0"/>
          <w:marBottom w:val="0"/>
          <w:divBdr>
            <w:top w:val="none" w:sz="0" w:space="0" w:color="auto"/>
            <w:left w:val="none" w:sz="0" w:space="0" w:color="auto"/>
            <w:bottom w:val="none" w:sz="0" w:space="0" w:color="auto"/>
            <w:right w:val="none" w:sz="0" w:space="0" w:color="auto"/>
          </w:divBdr>
        </w:div>
        <w:div w:id="989288911">
          <w:marLeft w:val="640"/>
          <w:marRight w:val="0"/>
          <w:marTop w:val="0"/>
          <w:marBottom w:val="0"/>
          <w:divBdr>
            <w:top w:val="none" w:sz="0" w:space="0" w:color="auto"/>
            <w:left w:val="none" w:sz="0" w:space="0" w:color="auto"/>
            <w:bottom w:val="none" w:sz="0" w:space="0" w:color="auto"/>
            <w:right w:val="none" w:sz="0" w:space="0" w:color="auto"/>
          </w:divBdr>
        </w:div>
        <w:div w:id="998191018">
          <w:marLeft w:val="640"/>
          <w:marRight w:val="0"/>
          <w:marTop w:val="0"/>
          <w:marBottom w:val="0"/>
          <w:divBdr>
            <w:top w:val="none" w:sz="0" w:space="0" w:color="auto"/>
            <w:left w:val="none" w:sz="0" w:space="0" w:color="auto"/>
            <w:bottom w:val="none" w:sz="0" w:space="0" w:color="auto"/>
            <w:right w:val="none" w:sz="0" w:space="0" w:color="auto"/>
          </w:divBdr>
        </w:div>
        <w:div w:id="1000547004">
          <w:marLeft w:val="640"/>
          <w:marRight w:val="0"/>
          <w:marTop w:val="0"/>
          <w:marBottom w:val="0"/>
          <w:divBdr>
            <w:top w:val="none" w:sz="0" w:space="0" w:color="auto"/>
            <w:left w:val="none" w:sz="0" w:space="0" w:color="auto"/>
            <w:bottom w:val="none" w:sz="0" w:space="0" w:color="auto"/>
            <w:right w:val="none" w:sz="0" w:space="0" w:color="auto"/>
          </w:divBdr>
        </w:div>
        <w:div w:id="1002317222">
          <w:marLeft w:val="640"/>
          <w:marRight w:val="0"/>
          <w:marTop w:val="0"/>
          <w:marBottom w:val="0"/>
          <w:divBdr>
            <w:top w:val="none" w:sz="0" w:space="0" w:color="auto"/>
            <w:left w:val="none" w:sz="0" w:space="0" w:color="auto"/>
            <w:bottom w:val="none" w:sz="0" w:space="0" w:color="auto"/>
            <w:right w:val="none" w:sz="0" w:space="0" w:color="auto"/>
          </w:divBdr>
        </w:div>
        <w:div w:id="1008214323">
          <w:marLeft w:val="640"/>
          <w:marRight w:val="0"/>
          <w:marTop w:val="0"/>
          <w:marBottom w:val="0"/>
          <w:divBdr>
            <w:top w:val="none" w:sz="0" w:space="0" w:color="auto"/>
            <w:left w:val="none" w:sz="0" w:space="0" w:color="auto"/>
            <w:bottom w:val="none" w:sz="0" w:space="0" w:color="auto"/>
            <w:right w:val="none" w:sz="0" w:space="0" w:color="auto"/>
          </w:divBdr>
        </w:div>
        <w:div w:id="1009989664">
          <w:marLeft w:val="640"/>
          <w:marRight w:val="0"/>
          <w:marTop w:val="0"/>
          <w:marBottom w:val="0"/>
          <w:divBdr>
            <w:top w:val="none" w:sz="0" w:space="0" w:color="auto"/>
            <w:left w:val="none" w:sz="0" w:space="0" w:color="auto"/>
            <w:bottom w:val="none" w:sz="0" w:space="0" w:color="auto"/>
            <w:right w:val="none" w:sz="0" w:space="0" w:color="auto"/>
          </w:divBdr>
        </w:div>
        <w:div w:id="1023629834">
          <w:marLeft w:val="640"/>
          <w:marRight w:val="0"/>
          <w:marTop w:val="0"/>
          <w:marBottom w:val="0"/>
          <w:divBdr>
            <w:top w:val="none" w:sz="0" w:space="0" w:color="auto"/>
            <w:left w:val="none" w:sz="0" w:space="0" w:color="auto"/>
            <w:bottom w:val="none" w:sz="0" w:space="0" w:color="auto"/>
            <w:right w:val="none" w:sz="0" w:space="0" w:color="auto"/>
          </w:divBdr>
        </w:div>
        <w:div w:id="1049576679">
          <w:marLeft w:val="640"/>
          <w:marRight w:val="0"/>
          <w:marTop w:val="0"/>
          <w:marBottom w:val="0"/>
          <w:divBdr>
            <w:top w:val="none" w:sz="0" w:space="0" w:color="auto"/>
            <w:left w:val="none" w:sz="0" w:space="0" w:color="auto"/>
            <w:bottom w:val="none" w:sz="0" w:space="0" w:color="auto"/>
            <w:right w:val="none" w:sz="0" w:space="0" w:color="auto"/>
          </w:divBdr>
        </w:div>
        <w:div w:id="1075975709">
          <w:marLeft w:val="640"/>
          <w:marRight w:val="0"/>
          <w:marTop w:val="0"/>
          <w:marBottom w:val="0"/>
          <w:divBdr>
            <w:top w:val="none" w:sz="0" w:space="0" w:color="auto"/>
            <w:left w:val="none" w:sz="0" w:space="0" w:color="auto"/>
            <w:bottom w:val="none" w:sz="0" w:space="0" w:color="auto"/>
            <w:right w:val="none" w:sz="0" w:space="0" w:color="auto"/>
          </w:divBdr>
        </w:div>
        <w:div w:id="1103299778">
          <w:marLeft w:val="640"/>
          <w:marRight w:val="0"/>
          <w:marTop w:val="0"/>
          <w:marBottom w:val="0"/>
          <w:divBdr>
            <w:top w:val="none" w:sz="0" w:space="0" w:color="auto"/>
            <w:left w:val="none" w:sz="0" w:space="0" w:color="auto"/>
            <w:bottom w:val="none" w:sz="0" w:space="0" w:color="auto"/>
            <w:right w:val="none" w:sz="0" w:space="0" w:color="auto"/>
          </w:divBdr>
        </w:div>
        <w:div w:id="1106342307">
          <w:marLeft w:val="640"/>
          <w:marRight w:val="0"/>
          <w:marTop w:val="0"/>
          <w:marBottom w:val="0"/>
          <w:divBdr>
            <w:top w:val="none" w:sz="0" w:space="0" w:color="auto"/>
            <w:left w:val="none" w:sz="0" w:space="0" w:color="auto"/>
            <w:bottom w:val="none" w:sz="0" w:space="0" w:color="auto"/>
            <w:right w:val="none" w:sz="0" w:space="0" w:color="auto"/>
          </w:divBdr>
        </w:div>
        <w:div w:id="1114598737">
          <w:marLeft w:val="640"/>
          <w:marRight w:val="0"/>
          <w:marTop w:val="0"/>
          <w:marBottom w:val="0"/>
          <w:divBdr>
            <w:top w:val="none" w:sz="0" w:space="0" w:color="auto"/>
            <w:left w:val="none" w:sz="0" w:space="0" w:color="auto"/>
            <w:bottom w:val="none" w:sz="0" w:space="0" w:color="auto"/>
            <w:right w:val="none" w:sz="0" w:space="0" w:color="auto"/>
          </w:divBdr>
        </w:div>
        <w:div w:id="1119450528">
          <w:marLeft w:val="640"/>
          <w:marRight w:val="0"/>
          <w:marTop w:val="0"/>
          <w:marBottom w:val="0"/>
          <w:divBdr>
            <w:top w:val="none" w:sz="0" w:space="0" w:color="auto"/>
            <w:left w:val="none" w:sz="0" w:space="0" w:color="auto"/>
            <w:bottom w:val="none" w:sz="0" w:space="0" w:color="auto"/>
            <w:right w:val="none" w:sz="0" w:space="0" w:color="auto"/>
          </w:divBdr>
        </w:div>
        <w:div w:id="1125277083">
          <w:marLeft w:val="640"/>
          <w:marRight w:val="0"/>
          <w:marTop w:val="0"/>
          <w:marBottom w:val="0"/>
          <w:divBdr>
            <w:top w:val="none" w:sz="0" w:space="0" w:color="auto"/>
            <w:left w:val="none" w:sz="0" w:space="0" w:color="auto"/>
            <w:bottom w:val="none" w:sz="0" w:space="0" w:color="auto"/>
            <w:right w:val="none" w:sz="0" w:space="0" w:color="auto"/>
          </w:divBdr>
        </w:div>
        <w:div w:id="1127940692">
          <w:marLeft w:val="640"/>
          <w:marRight w:val="0"/>
          <w:marTop w:val="0"/>
          <w:marBottom w:val="0"/>
          <w:divBdr>
            <w:top w:val="none" w:sz="0" w:space="0" w:color="auto"/>
            <w:left w:val="none" w:sz="0" w:space="0" w:color="auto"/>
            <w:bottom w:val="none" w:sz="0" w:space="0" w:color="auto"/>
            <w:right w:val="none" w:sz="0" w:space="0" w:color="auto"/>
          </w:divBdr>
        </w:div>
        <w:div w:id="1134132411">
          <w:marLeft w:val="640"/>
          <w:marRight w:val="0"/>
          <w:marTop w:val="0"/>
          <w:marBottom w:val="0"/>
          <w:divBdr>
            <w:top w:val="none" w:sz="0" w:space="0" w:color="auto"/>
            <w:left w:val="none" w:sz="0" w:space="0" w:color="auto"/>
            <w:bottom w:val="none" w:sz="0" w:space="0" w:color="auto"/>
            <w:right w:val="none" w:sz="0" w:space="0" w:color="auto"/>
          </w:divBdr>
        </w:div>
        <w:div w:id="1150898678">
          <w:marLeft w:val="640"/>
          <w:marRight w:val="0"/>
          <w:marTop w:val="0"/>
          <w:marBottom w:val="0"/>
          <w:divBdr>
            <w:top w:val="none" w:sz="0" w:space="0" w:color="auto"/>
            <w:left w:val="none" w:sz="0" w:space="0" w:color="auto"/>
            <w:bottom w:val="none" w:sz="0" w:space="0" w:color="auto"/>
            <w:right w:val="none" w:sz="0" w:space="0" w:color="auto"/>
          </w:divBdr>
        </w:div>
        <w:div w:id="1174496820">
          <w:marLeft w:val="640"/>
          <w:marRight w:val="0"/>
          <w:marTop w:val="0"/>
          <w:marBottom w:val="0"/>
          <w:divBdr>
            <w:top w:val="none" w:sz="0" w:space="0" w:color="auto"/>
            <w:left w:val="none" w:sz="0" w:space="0" w:color="auto"/>
            <w:bottom w:val="none" w:sz="0" w:space="0" w:color="auto"/>
            <w:right w:val="none" w:sz="0" w:space="0" w:color="auto"/>
          </w:divBdr>
        </w:div>
        <w:div w:id="1175923957">
          <w:marLeft w:val="640"/>
          <w:marRight w:val="0"/>
          <w:marTop w:val="0"/>
          <w:marBottom w:val="0"/>
          <w:divBdr>
            <w:top w:val="none" w:sz="0" w:space="0" w:color="auto"/>
            <w:left w:val="none" w:sz="0" w:space="0" w:color="auto"/>
            <w:bottom w:val="none" w:sz="0" w:space="0" w:color="auto"/>
            <w:right w:val="none" w:sz="0" w:space="0" w:color="auto"/>
          </w:divBdr>
        </w:div>
        <w:div w:id="1176963942">
          <w:marLeft w:val="640"/>
          <w:marRight w:val="0"/>
          <w:marTop w:val="0"/>
          <w:marBottom w:val="0"/>
          <w:divBdr>
            <w:top w:val="none" w:sz="0" w:space="0" w:color="auto"/>
            <w:left w:val="none" w:sz="0" w:space="0" w:color="auto"/>
            <w:bottom w:val="none" w:sz="0" w:space="0" w:color="auto"/>
            <w:right w:val="none" w:sz="0" w:space="0" w:color="auto"/>
          </w:divBdr>
        </w:div>
        <w:div w:id="1178615505">
          <w:marLeft w:val="640"/>
          <w:marRight w:val="0"/>
          <w:marTop w:val="0"/>
          <w:marBottom w:val="0"/>
          <w:divBdr>
            <w:top w:val="none" w:sz="0" w:space="0" w:color="auto"/>
            <w:left w:val="none" w:sz="0" w:space="0" w:color="auto"/>
            <w:bottom w:val="none" w:sz="0" w:space="0" w:color="auto"/>
            <w:right w:val="none" w:sz="0" w:space="0" w:color="auto"/>
          </w:divBdr>
        </w:div>
        <w:div w:id="1189755490">
          <w:marLeft w:val="640"/>
          <w:marRight w:val="0"/>
          <w:marTop w:val="0"/>
          <w:marBottom w:val="0"/>
          <w:divBdr>
            <w:top w:val="none" w:sz="0" w:space="0" w:color="auto"/>
            <w:left w:val="none" w:sz="0" w:space="0" w:color="auto"/>
            <w:bottom w:val="none" w:sz="0" w:space="0" w:color="auto"/>
            <w:right w:val="none" w:sz="0" w:space="0" w:color="auto"/>
          </w:divBdr>
        </w:div>
        <w:div w:id="1191409874">
          <w:marLeft w:val="640"/>
          <w:marRight w:val="0"/>
          <w:marTop w:val="0"/>
          <w:marBottom w:val="0"/>
          <w:divBdr>
            <w:top w:val="none" w:sz="0" w:space="0" w:color="auto"/>
            <w:left w:val="none" w:sz="0" w:space="0" w:color="auto"/>
            <w:bottom w:val="none" w:sz="0" w:space="0" w:color="auto"/>
            <w:right w:val="none" w:sz="0" w:space="0" w:color="auto"/>
          </w:divBdr>
        </w:div>
        <w:div w:id="1193226309">
          <w:marLeft w:val="640"/>
          <w:marRight w:val="0"/>
          <w:marTop w:val="0"/>
          <w:marBottom w:val="0"/>
          <w:divBdr>
            <w:top w:val="none" w:sz="0" w:space="0" w:color="auto"/>
            <w:left w:val="none" w:sz="0" w:space="0" w:color="auto"/>
            <w:bottom w:val="none" w:sz="0" w:space="0" w:color="auto"/>
            <w:right w:val="none" w:sz="0" w:space="0" w:color="auto"/>
          </w:divBdr>
        </w:div>
        <w:div w:id="1212378746">
          <w:marLeft w:val="640"/>
          <w:marRight w:val="0"/>
          <w:marTop w:val="0"/>
          <w:marBottom w:val="0"/>
          <w:divBdr>
            <w:top w:val="none" w:sz="0" w:space="0" w:color="auto"/>
            <w:left w:val="none" w:sz="0" w:space="0" w:color="auto"/>
            <w:bottom w:val="none" w:sz="0" w:space="0" w:color="auto"/>
            <w:right w:val="none" w:sz="0" w:space="0" w:color="auto"/>
          </w:divBdr>
        </w:div>
        <w:div w:id="1212621371">
          <w:marLeft w:val="640"/>
          <w:marRight w:val="0"/>
          <w:marTop w:val="0"/>
          <w:marBottom w:val="0"/>
          <w:divBdr>
            <w:top w:val="none" w:sz="0" w:space="0" w:color="auto"/>
            <w:left w:val="none" w:sz="0" w:space="0" w:color="auto"/>
            <w:bottom w:val="none" w:sz="0" w:space="0" w:color="auto"/>
            <w:right w:val="none" w:sz="0" w:space="0" w:color="auto"/>
          </w:divBdr>
        </w:div>
        <w:div w:id="1223295600">
          <w:marLeft w:val="640"/>
          <w:marRight w:val="0"/>
          <w:marTop w:val="0"/>
          <w:marBottom w:val="0"/>
          <w:divBdr>
            <w:top w:val="none" w:sz="0" w:space="0" w:color="auto"/>
            <w:left w:val="none" w:sz="0" w:space="0" w:color="auto"/>
            <w:bottom w:val="none" w:sz="0" w:space="0" w:color="auto"/>
            <w:right w:val="none" w:sz="0" w:space="0" w:color="auto"/>
          </w:divBdr>
        </w:div>
        <w:div w:id="1226797935">
          <w:marLeft w:val="640"/>
          <w:marRight w:val="0"/>
          <w:marTop w:val="0"/>
          <w:marBottom w:val="0"/>
          <w:divBdr>
            <w:top w:val="none" w:sz="0" w:space="0" w:color="auto"/>
            <w:left w:val="none" w:sz="0" w:space="0" w:color="auto"/>
            <w:bottom w:val="none" w:sz="0" w:space="0" w:color="auto"/>
            <w:right w:val="none" w:sz="0" w:space="0" w:color="auto"/>
          </w:divBdr>
        </w:div>
        <w:div w:id="1232472289">
          <w:marLeft w:val="640"/>
          <w:marRight w:val="0"/>
          <w:marTop w:val="0"/>
          <w:marBottom w:val="0"/>
          <w:divBdr>
            <w:top w:val="none" w:sz="0" w:space="0" w:color="auto"/>
            <w:left w:val="none" w:sz="0" w:space="0" w:color="auto"/>
            <w:bottom w:val="none" w:sz="0" w:space="0" w:color="auto"/>
            <w:right w:val="none" w:sz="0" w:space="0" w:color="auto"/>
          </w:divBdr>
        </w:div>
        <w:div w:id="1240597647">
          <w:marLeft w:val="640"/>
          <w:marRight w:val="0"/>
          <w:marTop w:val="0"/>
          <w:marBottom w:val="0"/>
          <w:divBdr>
            <w:top w:val="none" w:sz="0" w:space="0" w:color="auto"/>
            <w:left w:val="none" w:sz="0" w:space="0" w:color="auto"/>
            <w:bottom w:val="none" w:sz="0" w:space="0" w:color="auto"/>
            <w:right w:val="none" w:sz="0" w:space="0" w:color="auto"/>
          </w:divBdr>
        </w:div>
        <w:div w:id="1253586618">
          <w:marLeft w:val="640"/>
          <w:marRight w:val="0"/>
          <w:marTop w:val="0"/>
          <w:marBottom w:val="0"/>
          <w:divBdr>
            <w:top w:val="none" w:sz="0" w:space="0" w:color="auto"/>
            <w:left w:val="none" w:sz="0" w:space="0" w:color="auto"/>
            <w:bottom w:val="none" w:sz="0" w:space="0" w:color="auto"/>
            <w:right w:val="none" w:sz="0" w:space="0" w:color="auto"/>
          </w:divBdr>
        </w:div>
        <w:div w:id="1263297983">
          <w:marLeft w:val="640"/>
          <w:marRight w:val="0"/>
          <w:marTop w:val="0"/>
          <w:marBottom w:val="0"/>
          <w:divBdr>
            <w:top w:val="none" w:sz="0" w:space="0" w:color="auto"/>
            <w:left w:val="none" w:sz="0" w:space="0" w:color="auto"/>
            <w:bottom w:val="none" w:sz="0" w:space="0" w:color="auto"/>
            <w:right w:val="none" w:sz="0" w:space="0" w:color="auto"/>
          </w:divBdr>
        </w:div>
        <w:div w:id="1272086449">
          <w:marLeft w:val="640"/>
          <w:marRight w:val="0"/>
          <w:marTop w:val="0"/>
          <w:marBottom w:val="0"/>
          <w:divBdr>
            <w:top w:val="none" w:sz="0" w:space="0" w:color="auto"/>
            <w:left w:val="none" w:sz="0" w:space="0" w:color="auto"/>
            <w:bottom w:val="none" w:sz="0" w:space="0" w:color="auto"/>
            <w:right w:val="none" w:sz="0" w:space="0" w:color="auto"/>
          </w:divBdr>
        </w:div>
        <w:div w:id="1287348246">
          <w:marLeft w:val="640"/>
          <w:marRight w:val="0"/>
          <w:marTop w:val="0"/>
          <w:marBottom w:val="0"/>
          <w:divBdr>
            <w:top w:val="none" w:sz="0" w:space="0" w:color="auto"/>
            <w:left w:val="none" w:sz="0" w:space="0" w:color="auto"/>
            <w:bottom w:val="none" w:sz="0" w:space="0" w:color="auto"/>
            <w:right w:val="none" w:sz="0" w:space="0" w:color="auto"/>
          </w:divBdr>
        </w:div>
        <w:div w:id="1295333295">
          <w:marLeft w:val="640"/>
          <w:marRight w:val="0"/>
          <w:marTop w:val="0"/>
          <w:marBottom w:val="0"/>
          <w:divBdr>
            <w:top w:val="none" w:sz="0" w:space="0" w:color="auto"/>
            <w:left w:val="none" w:sz="0" w:space="0" w:color="auto"/>
            <w:bottom w:val="none" w:sz="0" w:space="0" w:color="auto"/>
            <w:right w:val="none" w:sz="0" w:space="0" w:color="auto"/>
          </w:divBdr>
        </w:div>
        <w:div w:id="1295678080">
          <w:marLeft w:val="640"/>
          <w:marRight w:val="0"/>
          <w:marTop w:val="0"/>
          <w:marBottom w:val="0"/>
          <w:divBdr>
            <w:top w:val="none" w:sz="0" w:space="0" w:color="auto"/>
            <w:left w:val="none" w:sz="0" w:space="0" w:color="auto"/>
            <w:bottom w:val="none" w:sz="0" w:space="0" w:color="auto"/>
            <w:right w:val="none" w:sz="0" w:space="0" w:color="auto"/>
          </w:divBdr>
        </w:div>
        <w:div w:id="1299342909">
          <w:marLeft w:val="640"/>
          <w:marRight w:val="0"/>
          <w:marTop w:val="0"/>
          <w:marBottom w:val="0"/>
          <w:divBdr>
            <w:top w:val="none" w:sz="0" w:space="0" w:color="auto"/>
            <w:left w:val="none" w:sz="0" w:space="0" w:color="auto"/>
            <w:bottom w:val="none" w:sz="0" w:space="0" w:color="auto"/>
            <w:right w:val="none" w:sz="0" w:space="0" w:color="auto"/>
          </w:divBdr>
        </w:div>
        <w:div w:id="1303466128">
          <w:marLeft w:val="640"/>
          <w:marRight w:val="0"/>
          <w:marTop w:val="0"/>
          <w:marBottom w:val="0"/>
          <w:divBdr>
            <w:top w:val="none" w:sz="0" w:space="0" w:color="auto"/>
            <w:left w:val="none" w:sz="0" w:space="0" w:color="auto"/>
            <w:bottom w:val="none" w:sz="0" w:space="0" w:color="auto"/>
            <w:right w:val="none" w:sz="0" w:space="0" w:color="auto"/>
          </w:divBdr>
        </w:div>
        <w:div w:id="1327903537">
          <w:marLeft w:val="640"/>
          <w:marRight w:val="0"/>
          <w:marTop w:val="0"/>
          <w:marBottom w:val="0"/>
          <w:divBdr>
            <w:top w:val="none" w:sz="0" w:space="0" w:color="auto"/>
            <w:left w:val="none" w:sz="0" w:space="0" w:color="auto"/>
            <w:bottom w:val="none" w:sz="0" w:space="0" w:color="auto"/>
            <w:right w:val="none" w:sz="0" w:space="0" w:color="auto"/>
          </w:divBdr>
        </w:div>
        <w:div w:id="1330908482">
          <w:marLeft w:val="640"/>
          <w:marRight w:val="0"/>
          <w:marTop w:val="0"/>
          <w:marBottom w:val="0"/>
          <w:divBdr>
            <w:top w:val="none" w:sz="0" w:space="0" w:color="auto"/>
            <w:left w:val="none" w:sz="0" w:space="0" w:color="auto"/>
            <w:bottom w:val="none" w:sz="0" w:space="0" w:color="auto"/>
            <w:right w:val="none" w:sz="0" w:space="0" w:color="auto"/>
          </w:divBdr>
        </w:div>
        <w:div w:id="1332101040">
          <w:marLeft w:val="640"/>
          <w:marRight w:val="0"/>
          <w:marTop w:val="0"/>
          <w:marBottom w:val="0"/>
          <w:divBdr>
            <w:top w:val="none" w:sz="0" w:space="0" w:color="auto"/>
            <w:left w:val="none" w:sz="0" w:space="0" w:color="auto"/>
            <w:bottom w:val="none" w:sz="0" w:space="0" w:color="auto"/>
            <w:right w:val="none" w:sz="0" w:space="0" w:color="auto"/>
          </w:divBdr>
        </w:div>
        <w:div w:id="1334139377">
          <w:marLeft w:val="640"/>
          <w:marRight w:val="0"/>
          <w:marTop w:val="0"/>
          <w:marBottom w:val="0"/>
          <w:divBdr>
            <w:top w:val="none" w:sz="0" w:space="0" w:color="auto"/>
            <w:left w:val="none" w:sz="0" w:space="0" w:color="auto"/>
            <w:bottom w:val="none" w:sz="0" w:space="0" w:color="auto"/>
            <w:right w:val="none" w:sz="0" w:space="0" w:color="auto"/>
          </w:divBdr>
        </w:div>
        <w:div w:id="1347559091">
          <w:marLeft w:val="640"/>
          <w:marRight w:val="0"/>
          <w:marTop w:val="0"/>
          <w:marBottom w:val="0"/>
          <w:divBdr>
            <w:top w:val="none" w:sz="0" w:space="0" w:color="auto"/>
            <w:left w:val="none" w:sz="0" w:space="0" w:color="auto"/>
            <w:bottom w:val="none" w:sz="0" w:space="0" w:color="auto"/>
            <w:right w:val="none" w:sz="0" w:space="0" w:color="auto"/>
          </w:divBdr>
        </w:div>
        <w:div w:id="1370299045">
          <w:marLeft w:val="640"/>
          <w:marRight w:val="0"/>
          <w:marTop w:val="0"/>
          <w:marBottom w:val="0"/>
          <w:divBdr>
            <w:top w:val="none" w:sz="0" w:space="0" w:color="auto"/>
            <w:left w:val="none" w:sz="0" w:space="0" w:color="auto"/>
            <w:bottom w:val="none" w:sz="0" w:space="0" w:color="auto"/>
            <w:right w:val="none" w:sz="0" w:space="0" w:color="auto"/>
          </w:divBdr>
        </w:div>
        <w:div w:id="1384328851">
          <w:marLeft w:val="640"/>
          <w:marRight w:val="0"/>
          <w:marTop w:val="0"/>
          <w:marBottom w:val="0"/>
          <w:divBdr>
            <w:top w:val="none" w:sz="0" w:space="0" w:color="auto"/>
            <w:left w:val="none" w:sz="0" w:space="0" w:color="auto"/>
            <w:bottom w:val="none" w:sz="0" w:space="0" w:color="auto"/>
            <w:right w:val="none" w:sz="0" w:space="0" w:color="auto"/>
          </w:divBdr>
        </w:div>
        <w:div w:id="1398085744">
          <w:marLeft w:val="640"/>
          <w:marRight w:val="0"/>
          <w:marTop w:val="0"/>
          <w:marBottom w:val="0"/>
          <w:divBdr>
            <w:top w:val="none" w:sz="0" w:space="0" w:color="auto"/>
            <w:left w:val="none" w:sz="0" w:space="0" w:color="auto"/>
            <w:bottom w:val="none" w:sz="0" w:space="0" w:color="auto"/>
            <w:right w:val="none" w:sz="0" w:space="0" w:color="auto"/>
          </w:divBdr>
        </w:div>
        <w:div w:id="1411732425">
          <w:marLeft w:val="640"/>
          <w:marRight w:val="0"/>
          <w:marTop w:val="0"/>
          <w:marBottom w:val="0"/>
          <w:divBdr>
            <w:top w:val="none" w:sz="0" w:space="0" w:color="auto"/>
            <w:left w:val="none" w:sz="0" w:space="0" w:color="auto"/>
            <w:bottom w:val="none" w:sz="0" w:space="0" w:color="auto"/>
            <w:right w:val="none" w:sz="0" w:space="0" w:color="auto"/>
          </w:divBdr>
        </w:div>
        <w:div w:id="1413041581">
          <w:marLeft w:val="640"/>
          <w:marRight w:val="0"/>
          <w:marTop w:val="0"/>
          <w:marBottom w:val="0"/>
          <w:divBdr>
            <w:top w:val="none" w:sz="0" w:space="0" w:color="auto"/>
            <w:left w:val="none" w:sz="0" w:space="0" w:color="auto"/>
            <w:bottom w:val="none" w:sz="0" w:space="0" w:color="auto"/>
            <w:right w:val="none" w:sz="0" w:space="0" w:color="auto"/>
          </w:divBdr>
        </w:div>
        <w:div w:id="1421834917">
          <w:marLeft w:val="640"/>
          <w:marRight w:val="0"/>
          <w:marTop w:val="0"/>
          <w:marBottom w:val="0"/>
          <w:divBdr>
            <w:top w:val="none" w:sz="0" w:space="0" w:color="auto"/>
            <w:left w:val="none" w:sz="0" w:space="0" w:color="auto"/>
            <w:bottom w:val="none" w:sz="0" w:space="0" w:color="auto"/>
            <w:right w:val="none" w:sz="0" w:space="0" w:color="auto"/>
          </w:divBdr>
        </w:div>
        <w:div w:id="1438133222">
          <w:marLeft w:val="640"/>
          <w:marRight w:val="0"/>
          <w:marTop w:val="0"/>
          <w:marBottom w:val="0"/>
          <w:divBdr>
            <w:top w:val="none" w:sz="0" w:space="0" w:color="auto"/>
            <w:left w:val="none" w:sz="0" w:space="0" w:color="auto"/>
            <w:bottom w:val="none" w:sz="0" w:space="0" w:color="auto"/>
            <w:right w:val="none" w:sz="0" w:space="0" w:color="auto"/>
          </w:divBdr>
        </w:div>
        <w:div w:id="1443919314">
          <w:marLeft w:val="640"/>
          <w:marRight w:val="0"/>
          <w:marTop w:val="0"/>
          <w:marBottom w:val="0"/>
          <w:divBdr>
            <w:top w:val="none" w:sz="0" w:space="0" w:color="auto"/>
            <w:left w:val="none" w:sz="0" w:space="0" w:color="auto"/>
            <w:bottom w:val="none" w:sz="0" w:space="0" w:color="auto"/>
            <w:right w:val="none" w:sz="0" w:space="0" w:color="auto"/>
          </w:divBdr>
        </w:div>
        <w:div w:id="1443954843">
          <w:marLeft w:val="640"/>
          <w:marRight w:val="0"/>
          <w:marTop w:val="0"/>
          <w:marBottom w:val="0"/>
          <w:divBdr>
            <w:top w:val="none" w:sz="0" w:space="0" w:color="auto"/>
            <w:left w:val="none" w:sz="0" w:space="0" w:color="auto"/>
            <w:bottom w:val="none" w:sz="0" w:space="0" w:color="auto"/>
            <w:right w:val="none" w:sz="0" w:space="0" w:color="auto"/>
          </w:divBdr>
        </w:div>
        <w:div w:id="1444761949">
          <w:marLeft w:val="640"/>
          <w:marRight w:val="0"/>
          <w:marTop w:val="0"/>
          <w:marBottom w:val="0"/>
          <w:divBdr>
            <w:top w:val="none" w:sz="0" w:space="0" w:color="auto"/>
            <w:left w:val="none" w:sz="0" w:space="0" w:color="auto"/>
            <w:bottom w:val="none" w:sz="0" w:space="0" w:color="auto"/>
            <w:right w:val="none" w:sz="0" w:space="0" w:color="auto"/>
          </w:divBdr>
        </w:div>
        <w:div w:id="1454446337">
          <w:marLeft w:val="640"/>
          <w:marRight w:val="0"/>
          <w:marTop w:val="0"/>
          <w:marBottom w:val="0"/>
          <w:divBdr>
            <w:top w:val="none" w:sz="0" w:space="0" w:color="auto"/>
            <w:left w:val="none" w:sz="0" w:space="0" w:color="auto"/>
            <w:bottom w:val="none" w:sz="0" w:space="0" w:color="auto"/>
            <w:right w:val="none" w:sz="0" w:space="0" w:color="auto"/>
          </w:divBdr>
        </w:div>
        <w:div w:id="1465586499">
          <w:marLeft w:val="640"/>
          <w:marRight w:val="0"/>
          <w:marTop w:val="0"/>
          <w:marBottom w:val="0"/>
          <w:divBdr>
            <w:top w:val="none" w:sz="0" w:space="0" w:color="auto"/>
            <w:left w:val="none" w:sz="0" w:space="0" w:color="auto"/>
            <w:bottom w:val="none" w:sz="0" w:space="0" w:color="auto"/>
            <w:right w:val="none" w:sz="0" w:space="0" w:color="auto"/>
          </w:divBdr>
        </w:div>
        <w:div w:id="1469477060">
          <w:marLeft w:val="640"/>
          <w:marRight w:val="0"/>
          <w:marTop w:val="0"/>
          <w:marBottom w:val="0"/>
          <w:divBdr>
            <w:top w:val="none" w:sz="0" w:space="0" w:color="auto"/>
            <w:left w:val="none" w:sz="0" w:space="0" w:color="auto"/>
            <w:bottom w:val="none" w:sz="0" w:space="0" w:color="auto"/>
            <w:right w:val="none" w:sz="0" w:space="0" w:color="auto"/>
          </w:divBdr>
        </w:div>
        <w:div w:id="1475683514">
          <w:marLeft w:val="640"/>
          <w:marRight w:val="0"/>
          <w:marTop w:val="0"/>
          <w:marBottom w:val="0"/>
          <w:divBdr>
            <w:top w:val="none" w:sz="0" w:space="0" w:color="auto"/>
            <w:left w:val="none" w:sz="0" w:space="0" w:color="auto"/>
            <w:bottom w:val="none" w:sz="0" w:space="0" w:color="auto"/>
            <w:right w:val="none" w:sz="0" w:space="0" w:color="auto"/>
          </w:divBdr>
        </w:div>
        <w:div w:id="1480725299">
          <w:marLeft w:val="640"/>
          <w:marRight w:val="0"/>
          <w:marTop w:val="0"/>
          <w:marBottom w:val="0"/>
          <w:divBdr>
            <w:top w:val="none" w:sz="0" w:space="0" w:color="auto"/>
            <w:left w:val="none" w:sz="0" w:space="0" w:color="auto"/>
            <w:bottom w:val="none" w:sz="0" w:space="0" w:color="auto"/>
            <w:right w:val="none" w:sz="0" w:space="0" w:color="auto"/>
          </w:divBdr>
        </w:div>
        <w:div w:id="1499343202">
          <w:marLeft w:val="640"/>
          <w:marRight w:val="0"/>
          <w:marTop w:val="0"/>
          <w:marBottom w:val="0"/>
          <w:divBdr>
            <w:top w:val="none" w:sz="0" w:space="0" w:color="auto"/>
            <w:left w:val="none" w:sz="0" w:space="0" w:color="auto"/>
            <w:bottom w:val="none" w:sz="0" w:space="0" w:color="auto"/>
            <w:right w:val="none" w:sz="0" w:space="0" w:color="auto"/>
          </w:divBdr>
        </w:div>
        <w:div w:id="1507135958">
          <w:marLeft w:val="640"/>
          <w:marRight w:val="0"/>
          <w:marTop w:val="0"/>
          <w:marBottom w:val="0"/>
          <w:divBdr>
            <w:top w:val="none" w:sz="0" w:space="0" w:color="auto"/>
            <w:left w:val="none" w:sz="0" w:space="0" w:color="auto"/>
            <w:bottom w:val="none" w:sz="0" w:space="0" w:color="auto"/>
            <w:right w:val="none" w:sz="0" w:space="0" w:color="auto"/>
          </w:divBdr>
        </w:div>
        <w:div w:id="1510755525">
          <w:marLeft w:val="640"/>
          <w:marRight w:val="0"/>
          <w:marTop w:val="0"/>
          <w:marBottom w:val="0"/>
          <w:divBdr>
            <w:top w:val="none" w:sz="0" w:space="0" w:color="auto"/>
            <w:left w:val="none" w:sz="0" w:space="0" w:color="auto"/>
            <w:bottom w:val="none" w:sz="0" w:space="0" w:color="auto"/>
            <w:right w:val="none" w:sz="0" w:space="0" w:color="auto"/>
          </w:divBdr>
        </w:div>
        <w:div w:id="1514683352">
          <w:marLeft w:val="640"/>
          <w:marRight w:val="0"/>
          <w:marTop w:val="0"/>
          <w:marBottom w:val="0"/>
          <w:divBdr>
            <w:top w:val="none" w:sz="0" w:space="0" w:color="auto"/>
            <w:left w:val="none" w:sz="0" w:space="0" w:color="auto"/>
            <w:bottom w:val="none" w:sz="0" w:space="0" w:color="auto"/>
            <w:right w:val="none" w:sz="0" w:space="0" w:color="auto"/>
          </w:divBdr>
        </w:div>
        <w:div w:id="1521776500">
          <w:marLeft w:val="640"/>
          <w:marRight w:val="0"/>
          <w:marTop w:val="0"/>
          <w:marBottom w:val="0"/>
          <w:divBdr>
            <w:top w:val="none" w:sz="0" w:space="0" w:color="auto"/>
            <w:left w:val="none" w:sz="0" w:space="0" w:color="auto"/>
            <w:bottom w:val="none" w:sz="0" w:space="0" w:color="auto"/>
            <w:right w:val="none" w:sz="0" w:space="0" w:color="auto"/>
          </w:divBdr>
        </w:div>
        <w:div w:id="1522166942">
          <w:marLeft w:val="640"/>
          <w:marRight w:val="0"/>
          <w:marTop w:val="0"/>
          <w:marBottom w:val="0"/>
          <w:divBdr>
            <w:top w:val="none" w:sz="0" w:space="0" w:color="auto"/>
            <w:left w:val="none" w:sz="0" w:space="0" w:color="auto"/>
            <w:bottom w:val="none" w:sz="0" w:space="0" w:color="auto"/>
            <w:right w:val="none" w:sz="0" w:space="0" w:color="auto"/>
          </w:divBdr>
        </w:div>
        <w:div w:id="1525436234">
          <w:marLeft w:val="640"/>
          <w:marRight w:val="0"/>
          <w:marTop w:val="0"/>
          <w:marBottom w:val="0"/>
          <w:divBdr>
            <w:top w:val="none" w:sz="0" w:space="0" w:color="auto"/>
            <w:left w:val="none" w:sz="0" w:space="0" w:color="auto"/>
            <w:bottom w:val="none" w:sz="0" w:space="0" w:color="auto"/>
            <w:right w:val="none" w:sz="0" w:space="0" w:color="auto"/>
          </w:divBdr>
        </w:div>
        <w:div w:id="1530873784">
          <w:marLeft w:val="640"/>
          <w:marRight w:val="0"/>
          <w:marTop w:val="0"/>
          <w:marBottom w:val="0"/>
          <w:divBdr>
            <w:top w:val="none" w:sz="0" w:space="0" w:color="auto"/>
            <w:left w:val="none" w:sz="0" w:space="0" w:color="auto"/>
            <w:bottom w:val="none" w:sz="0" w:space="0" w:color="auto"/>
            <w:right w:val="none" w:sz="0" w:space="0" w:color="auto"/>
          </w:divBdr>
        </w:div>
        <w:div w:id="1534347412">
          <w:marLeft w:val="640"/>
          <w:marRight w:val="0"/>
          <w:marTop w:val="0"/>
          <w:marBottom w:val="0"/>
          <w:divBdr>
            <w:top w:val="none" w:sz="0" w:space="0" w:color="auto"/>
            <w:left w:val="none" w:sz="0" w:space="0" w:color="auto"/>
            <w:bottom w:val="none" w:sz="0" w:space="0" w:color="auto"/>
            <w:right w:val="none" w:sz="0" w:space="0" w:color="auto"/>
          </w:divBdr>
        </w:div>
        <w:div w:id="1572034257">
          <w:marLeft w:val="640"/>
          <w:marRight w:val="0"/>
          <w:marTop w:val="0"/>
          <w:marBottom w:val="0"/>
          <w:divBdr>
            <w:top w:val="none" w:sz="0" w:space="0" w:color="auto"/>
            <w:left w:val="none" w:sz="0" w:space="0" w:color="auto"/>
            <w:bottom w:val="none" w:sz="0" w:space="0" w:color="auto"/>
            <w:right w:val="none" w:sz="0" w:space="0" w:color="auto"/>
          </w:divBdr>
        </w:div>
        <w:div w:id="1587038561">
          <w:marLeft w:val="640"/>
          <w:marRight w:val="0"/>
          <w:marTop w:val="0"/>
          <w:marBottom w:val="0"/>
          <w:divBdr>
            <w:top w:val="none" w:sz="0" w:space="0" w:color="auto"/>
            <w:left w:val="none" w:sz="0" w:space="0" w:color="auto"/>
            <w:bottom w:val="none" w:sz="0" w:space="0" w:color="auto"/>
            <w:right w:val="none" w:sz="0" w:space="0" w:color="auto"/>
          </w:divBdr>
        </w:div>
        <w:div w:id="1588031682">
          <w:marLeft w:val="640"/>
          <w:marRight w:val="0"/>
          <w:marTop w:val="0"/>
          <w:marBottom w:val="0"/>
          <w:divBdr>
            <w:top w:val="none" w:sz="0" w:space="0" w:color="auto"/>
            <w:left w:val="none" w:sz="0" w:space="0" w:color="auto"/>
            <w:bottom w:val="none" w:sz="0" w:space="0" w:color="auto"/>
            <w:right w:val="none" w:sz="0" w:space="0" w:color="auto"/>
          </w:divBdr>
        </w:div>
        <w:div w:id="1588535187">
          <w:marLeft w:val="640"/>
          <w:marRight w:val="0"/>
          <w:marTop w:val="0"/>
          <w:marBottom w:val="0"/>
          <w:divBdr>
            <w:top w:val="none" w:sz="0" w:space="0" w:color="auto"/>
            <w:left w:val="none" w:sz="0" w:space="0" w:color="auto"/>
            <w:bottom w:val="none" w:sz="0" w:space="0" w:color="auto"/>
            <w:right w:val="none" w:sz="0" w:space="0" w:color="auto"/>
          </w:divBdr>
        </w:div>
        <w:div w:id="1602371211">
          <w:marLeft w:val="640"/>
          <w:marRight w:val="0"/>
          <w:marTop w:val="0"/>
          <w:marBottom w:val="0"/>
          <w:divBdr>
            <w:top w:val="none" w:sz="0" w:space="0" w:color="auto"/>
            <w:left w:val="none" w:sz="0" w:space="0" w:color="auto"/>
            <w:bottom w:val="none" w:sz="0" w:space="0" w:color="auto"/>
            <w:right w:val="none" w:sz="0" w:space="0" w:color="auto"/>
          </w:divBdr>
        </w:div>
        <w:div w:id="1620455276">
          <w:marLeft w:val="640"/>
          <w:marRight w:val="0"/>
          <w:marTop w:val="0"/>
          <w:marBottom w:val="0"/>
          <w:divBdr>
            <w:top w:val="none" w:sz="0" w:space="0" w:color="auto"/>
            <w:left w:val="none" w:sz="0" w:space="0" w:color="auto"/>
            <w:bottom w:val="none" w:sz="0" w:space="0" w:color="auto"/>
            <w:right w:val="none" w:sz="0" w:space="0" w:color="auto"/>
          </w:divBdr>
        </w:div>
        <w:div w:id="1626697317">
          <w:marLeft w:val="640"/>
          <w:marRight w:val="0"/>
          <w:marTop w:val="0"/>
          <w:marBottom w:val="0"/>
          <w:divBdr>
            <w:top w:val="none" w:sz="0" w:space="0" w:color="auto"/>
            <w:left w:val="none" w:sz="0" w:space="0" w:color="auto"/>
            <w:bottom w:val="none" w:sz="0" w:space="0" w:color="auto"/>
            <w:right w:val="none" w:sz="0" w:space="0" w:color="auto"/>
          </w:divBdr>
        </w:div>
        <w:div w:id="1628588934">
          <w:marLeft w:val="640"/>
          <w:marRight w:val="0"/>
          <w:marTop w:val="0"/>
          <w:marBottom w:val="0"/>
          <w:divBdr>
            <w:top w:val="none" w:sz="0" w:space="0" w:color="auto"/>
            <w:left w:val="none" w:sz="0" w:space="0" w:color="auto"/>
            <w:bottom w:val="none" w:sz="0" w:space="0" w:color="auto"/>
            <w:right w:val="none" w:sz="0" w:space="0" w:color="auto"/>
          </w:divBdr>
        </w:div>
        <w:div w:id="1628656030">
          <w:marLeft w:val="640"/>
          <w:marRight w:val="0"/>
          <w:marTop w:val="0"/>
          <w:marBottom w:val="0"/>
          <w:divBdr>
            <w:top w:val="none" w:sz="0" w:space="0" w:color="auto"/>
            <w:left w:val="none" w:sz="0" w:space="0" w:color="auto"/>
            <w:bottom w:val="none" w:sz="0" w:space="0" w:color="auto"/>
            <w:right w:val="none" w:sz="0" w:space="0" w:color="auto"/>
          </w:divBdr>
        </w:div>
        <w:div w:id="1628971473">
          <w:marLeft w:val="640"/>
          <w:marRight w:val="0"/>
          <w:marTop w:val="0"/>
          <w:marBottom w:val="0"/>
          <w:divBdr>
            <w:top w:val="none" w:sz="0" w:space="0" w:color="auto"/>
            <w:left w:val="none" w:sz="0" w:space="0" w:color="auto"/>
            <w:bottom w:val="none" w:sz="0" w:space="0" w:color="auto"/>
            <w:right w:val="none" w:sz="0" w:space="0" w:color="auto"/>
          </w:divBdr>
        </w:div>
        <w:div w:id="1644651078">
          <w:marLeft w:val="640"/>
          <w:marRight w:val="0"/>
          <w:marTop w:val="0"/>
          <w:marBottom w:val="0"/>
          <w:divBdr>
            <w:top w:val="none" w:sz="0" w:space="0" w:color="auto"/>
            <w:left w:val="none" w:sz="0" w:space="0" w:color="auto"/>
            <w:bottom w:val="none" w:sz="0" w:space="0" w:color="auto"/>
            <w:right w:val="none" w:sz="0" w:space="0" w:color="auto"/>
          </w:divBdr>
        </w:div>
        <w:div w:id="1653413078">
          <w:marLeft w:val="640"/>
          <w:marRight w:val="0"/>
          <w:marTop w:val="0"/>
          <w:marBottom w:val="0"/>
          <w:divBdr>
            <w:top w:val="none" w:sz="0" w:space="0" w:color="auto"/>
            <w:left w:val="none" w:sz="0" w:space="0" w:color="auto"/>
            <w:bottom w:val="none" w:sz="0" w:space="0" w:color="auto"/>
            <w:right w:val="none" w:sz="0" w:space="0" w:color="auto"/>
          </w:divBdr>
        </w:div>
        <w:div w:id="1665007796">
          <w:marLeft w:val="640"/>
          <w:marRight w:val="0"/>
          <w:marTop w:val="0"/>
          <w:marBottom w:val="0"/>
          <w:divBdr>
            <w:top w:val="none" w:sz="0" w:space="0" w:color="auto"/>
            <w:left w:val="none" w:sz="0" w:space="0" w:color="auto"/>
            <w:bottom w:val="none" w:sz="0" w:space="0" w:color="auto"/>
            <w:right w:val="none" w:sz="0" w:space="0" w:color="auto"/>
          </w:divBdr>
        </w:div>
        <w:div w:id="1668553806">
          <w:marLeft w:val="640"/>
          <w:marRight w:val="0"/>
          <w:marTop w:val="0"/>
          <w:marBottom w:val="0"/>
          <w:divBdr>
            <w:top w:val="none" w:sz="0" w:space="0" w:color="auto"/>
            <w:left w:val="none" w:sz="0" w:space="0" w:color="auto"/>
            <w:bottom w:val="none" w:sz="0" w:space="0" w:color="auto"/>
            <w:right w:val="none" w:sz="0" w:space="0" w:color="auto"/>
          </w:divBdr>
        </w:div>
        <w:div w:id="1672679005">
          <w:marLeft w:val="640"/>
          <w:marRight w:val="0"/>
          <w:marTop w:val="0"/>
          <w:marBottom w:val="0"/>
          <w:divBdr>
            <w:top w:val="none" w:sz="0" w:space="0" w:color="auto"/>
            <w:left w:val="none" w:sz="0" w:space="0" w:color="auto"/>
            <w:bottom w:val="none" w:sz="0" w:space="0" w:color="auto"/>
            <w:right w:val="none" w:sz="0" w:space="0" w:color="auto"/>
          </w:divBdr>
        </w:div>
        <w:div w:id="1680885305">
          <w:marLeft w:val="640"/>
          <w:marRight w:val="0"/>
          <w:marTop w:val="0"/>
          <w:marBottom w:val="0"/>
          <w:divBdr>
            <w:top w:val="none" w:sz="0" w:space="0" w:color="auto"/>
            <w:left w:val="none" w:sz="0" w:space="0" w:color="auto"/>
            <w:bottom w:val="none" w:sz="0" w:space="0" w:color="auto"/>
            <w:right w:val="none" w:sz="0" w:space="0" w:color="auto"/>
          </w:divBdr>
        </w:div>
        <w:div w:id="1694529289">
          <w:marLeft w:val="640"/>
          <w:marRight w:val="0"/>
          <w:marTop w:val="0"/>
          <w:marBottom w:val="0"/>
          <w:divBdr>
            <w:top w:val="none" w:sz="0" w:space="0" w:color="auto"/>
            <w:left w:val="none" w:sz="0" w:space="0" w:color="auto"/>
            <w:bottom w:val="none" w:sz="0" w:space="0" w:color="auto"/>
            <w:right w:val="none" w:sz="0" w:space="0" w:color="auto"/>
          </w:divBdr>
        </w:div>
        <w:div w:id="1696730416">
          <w:marLeft w:val="640"/>
          <w:marRight w:val="0"/>
          <w:marTop w:val="0"/>
          <w:marBottom w:val="0"/>
          <w:divBdr>
            <w:top w:val="none" w:sz="0" w:space="0" w:color="auto"/>
            <w:left w:val="none" w:sz="0" w:space="0" w:color="auto"/>
            <w:bottom w:val="none" w:sz="0" w:space="0" w:color="auto"/>
            <w:right w:val="none" w:sz="0" w:space="0" w:color="auto"/>
          </w:divBdr>
        </w:div>
        <w:div w:id="1697579608">
          <w:marLeft w:val="640"/>
          <w:marRight w:val="0"/>
          <w:marTop w:val="0"/>
          <w:marBottom w:val="0"/>
          <w:divBdr>
            <w:top w:val="none" w:sz="0" w:space="0" w:color="auto"/>
            <w:left w:val="none" w:sz="0" w:space="0" w:color="auto"/>
            <w:bottom w:val="none" w:sz="0" w:space="0" w:color="auto"/>
            <w:right w:val="none" w:sz="0" w:space="0" w:color="auto"/>
          </w:divBdr>
        </w:div>
        <w:div w:id="1711343120">
          <w:marLeft w:val="640"/>
          <w:marRight w:val="0"/>
          <w:marTop w:val="0"/>
          <w:marBottom w:val="0"/>
          <w:divBdr>
            <w:top w:val="none" w:sz="0" w:space="0" w:color="auto"/>
            <w:left w:val="none" w:sz="0" w:space="0" w:color="auto"/>
            <w:bottom w:val="none" w:sz="0" w:space="0" w:color="auto"/>
            <w:right w:val="none" w:sz="0" w:space="0" w:color="auto"/>
          </w:divBdr>
        </w:div>
        <w:div w:id="1737243815">
          <w:marLeft w:val="640"/>
          <w:marRight w:val="0"/>
          <w:marTop w:val="0"/>
          <w:marBottom w:val="0"/>
          <w:divBdr>
            <w:top w:val="none" w:sz="0" w:space="0" w:color="auto"/>
            <w:left w:val="none" w:sz="0" w:space="0" w:color="auto"/>
            <w:bottom w:val="none" w:sz="0" w:space="0" w:color="auto"/>
            <w:right w:val="none" w:sz="0" w:space="0" w:color="auto"/>
          </w:divBdr>
        </w:div>
        <w:div w:id="1740978025">
          <w:marLeft w:val="640"/>
          <w:marRight w:val="0"/>
          <w:marTop w:val="0"/>
          <w:marBottom w:val="0"/>
          <w:divBdr>
            <w:top w:val="none" w:sz="0" w:space="0" w:color="auto"/>
            <w:left w:val="none" w:sz="0" w:space="0" w:color="auto"/>
            <w:bottom w:val="none" w:sz="0" w:space="0" w:color="auto"/>
            <w:right w:val="none" w:sz="0" w:space="0" w:color="auto"/>
          </w:divBdr>
        </w:div>
        <w:div w:id="1754623176">
          <w:marLeft w:val="640"/>
          <w:marRight w:val="0"/>
          <w:marTop w:val="0"/>
          <w:marBottom w:val="0"/>
          <w:divBdr>
            <w:top w:val="none" w:sz="0" w:space="0" w:color="auto"/>
            <w:left w:val="none" w:sz="0" w:space="0" w:color="auto"/>
            <w:bottom w:val="none" w:sz="0" w:space="0" w:color="auto"/>
            <w:right w:val="none" w:sz="0" w:space="0" w:color="auto"/>
          </w:divBdr>
        </w:div>
        <w:div w:id="1768429992">
          <w:marLeft w:val="640"/>
          <w:marRight w:val="0"/>
          <w:marTop w:val="0"/>
          <w:marBottom w:val="0"/>
          <w:divBdr>
            <w:top w:val="none" w:sz="0" w:space="0" w:color="auto"/>
            <w:left w:val="none" w:sz="0" w:space="0" w:color="auto"/>
            <w:bottom w:val="none" w:sz="0" w:space="0" w:color="auto"/>
            <w:right w:val="none" w:sz="0" w:space="0" w:color="auto"/>
          </w:divBdr>
        </w:div>
        <w:div w:id="1770586170">
          <w:marLeft w:val="640"/>
          <w:marRight w:val="0"/>
          <w:marTop w:val="0"/>
          <w:marBottom w:val="0"/>
          <w:divBdr>
            <w:top w:val="none" w:sz="0" w:space="0" w:color="auto"/>
            <w:left w:val="none" w:sz="0" w:space="0" w:color="auto"/>
            <w:bottom w:val="none" w:sz="0" w:space="0" w:color="auto"/>
            <w:right w:val="none" w:sz="0" w:space="0" w:color="auto"/>
          </w:divBdr>
        </w:div>
        <w:div w:id="1774327571">
          <w:marLeft w:val="640"/>
          <w:marRight w:val="0"/>
          <w:marTop w:val="0"/>
          <w:marBottom w:val="0"/>
          <w:divBdr>
            <w:top w:val="none" w:sz="0" w:space="0" w:color="auto"/>
            <w:left w:val="none" w:sz="0" w:space="0" w:color="auto"/>
            <w:bottom w:val="none" w:sz="0" w:space="0" w:color="auto"/>
            <w:right w:val="none" w:sz="0" w:space="0" w:color="auto"/>
          </w:divBdr>
        </w:div>
        <w:div w:id="1813711425">
          <w:marLeft w:val="640"/>
          <w:marRight w:val="0"/>
          <w:marTop w:val="0"/>
          <w:marBottom w:val="0"/>
          <w:divBdr>
            <w:top w:val="none" w:sz="0" w:space="0" w:color="auto"/>
            <w:left w:val="none" w:sz="0" w:space="0" w:color="auto"/>
            <w:bottom w:val="none" w:sz="0" w:space="0" w:color="auto"/>
            <w:right w:val="none" w:sz="0" w:space="0" w:color="auto"/>
          </w:divBdr>
        </w:div>
        <w:div w:id="1818692157">
          <w:marLeft w:val="640"/>
          <w:marRight w:val="0"/>
          <w:marTop w:val="0"/>
          <w:marBottom w:val="0"/>
          <w:divBdr>
            <w:top w:val="none" w:sz="0" w:space="0" w:color="auto"/>
            <w:left w:val="none" w:sz="0" w:space="0" w:color="auto"/>
            <w:bottom w:val="none" w:sz="0" w:space="0" w:color="auto"/>
            <w:right w:val="none" w:sz="0" w:space="0" w:color="auto"/>
          </w:divBdr>
        </w:div>
        <w:div w:id="1819301603">
          <w:marLeft w:val="640"/>
          <w:marRight w:val="0"/>
          <w:marTop w:val="0"/>
          <w:marBottom w:val="0"/>
          <w:divBdr>
            <w:top w:val="none" w:sz="0" w:space="0" w:color="auto"/>
            <w:left w:val="none" w:sz="0" w:space="0" w:color="auto"/>
            <w:bottom w:val="none" w:sz="0" w:space="0" w:color="auto"/>
            <w:right w:val="none" w:sz="0" w:space="0" w:color="auto"/>
          </w:divBdr>
        </w:div>
        <w:div w:id="1823811124">
          <w:marLeft w:val="640"/>
          <w:marRight w:val="0"/>
          <w:marTop w:val="0"/>
          <w:marBottom w:val="0"/>
          <w:divBdr>
            <w:top w:val="none" w:sz="0" w:space="0" w:color="auto"/>
            <w:left w:val="none" w:sz="0" w:space="0" w:color="auto"/>
            <w:bottom w:val="none" w:sz="0" w:space="0" w:color="auto"/>
            <w:right w:val="none" w:sz="0" w:space="0" w:color="auto"/>
          </w:divBdr>
        </w:div>
        <w:div w:id="1827622839">
          <w:marLeft w:val="640"/>
          <w:marRight w:val="0"/>
          <w:marTop w:val="0"/>
          <w:marBottom w:val="0"/>
          <w:divBdr>
            <w:top w:val="none" w:sz="0" w:space="0" w:color="auto"/>
            <w:left w:val="none" w:sz="0" w:space="0" w:color="auto"/>
            <w:bottom w:val="none" w:sz="0" w:space="0" w:color="auto"/>
            <w:right w:val="none" w:sz="0" w:space="0" w:color="auto"/>
          </w:divBdr>
        </w:div>
        <w:div w:id="1843621926">
          <w:marLeft w:val="640"/>
          <w:marRight w:val="0"/>
          <w:marTop w:val="0"/>
          <w:marBottom w:val="0"/>
          <w:divBdr>
            <w:top w:val="none" w:sz="0" w:space="0" w:color="auto"/>
            <w:left w:val="none" w:sz="0" w:space="0" w:color="auto"/>
            <w:bottom w:val="none" w:sz="0" w:space="0" w:color="auto"/>
            <w:right w:val="none" w:sz="0" w:space="0" w:color="auto"/>
          </w:divBdr>
        </w:div>
        <w:div w:id="1845244983">
          <w:marLeft w:val="640"/>
          <w:marRight w:val="0"/>
          <w:marTop w:val="0"/>
          <w:marBottom w:val="0"/>
          <w:divBdr>
            <w:top w:val="none" w:sz="0" w:space="0" w:color="auto"/>
            <w:left w:val="none" w:sz="0" w:space="0" w:color="auto"/>
            <w:bottom w:val="none" w:sz="0" w:space="0" w:color="auto"/>
            <w:right w:val="none" w:sz="0" w:space="0" w:color="auto"/>
          </w:divBdr>
        </w:div>
        <w:div w:id="1849758754">
          <w:marLeft w:val="640"/>
          <w:marRight w:val="0"/>
          <w:marTop w:val="0"/>
          <w:marBottom w:val="0"/>
          <w:divBdr>
            <w:top w:val="none" w:sz="0" w:space="0" w:color="auto"/>
            <w:left w:val="none" w:sz="0" w:space="0" w:color="auto"/>
            <w:bottom w:val="none" w:sz="0" w:space="0" w:color="auto"/>
            <w:right w:val="none" w:sz="0" w:space="0" w:color="auto"/>
          </w:divBdr>
        </w:div>
        <w:div w:id="1861699808">
          <w:marLeft w:val="640"/>
          <w:marRight w:val="0"/>
          <w:marTop w:val="0"/>
          <w:marBottom w:val="0"/>
          <w:divBdr>
            <w:top w:val="none" w:sz="0" w:space="0" w:color="auto"/>
            <w:left w:val="none" w:sz="0" w:space="0" w:color="auto"/>
            <w:bottom w:val="none" w:sz="0" w:space="0" w:color="auto"/>
            <w:right w:val="none" w:sz="0" w:space="0" w:color="auto"/>
          </w:divBdr>
        </w:div>
        <w:div w:id="1871143698">
          <w:marLeft w:val="640"/>
          <w:marRight w:val="0"/>
          <w:marTop w:val="0"/>
          <w:marBottom w:val="0"/>
          <w:divBdr>
            <w:top w:val="none" w:sz="0" w:space="0" w:color="auto"/>
            <w:left w:val="none" w:sz="0" w:space="0" w:color="auto"/>
            <w:bottom w:val="none" w:sz="0" w:space="0" w:color="auto"/>
            <w:right w:val="none" w:sz="0" w:space="0" w:color="auto"/>
          </w:divBdr>
        </w:div>
        <w:div w:id="1887791147">
          <w:marLeft w:val="640"/>
          <w:marRight w:val="0"/>
          <w:marTop w:val="0"/>
          <w:marBottom w:val="0"/>
          <w:divBdr>
            <w:top w:val="none" w:sz="0" w:space="0" w:color="auto"/>
            <w:left w:val="none" w:sz="0" w:space="0" w:color="auto"/>
            <w:bottom w:val="none" w:sz="0" w:space="0" w:color="auto"/>
            <w:right w:val="none" w:sz="0" w:space="0" w:color="auto"/>
          </w:divBdr>
        </w:div>
        <w:div w:id="1893425878">
          <w:marLeft w:val="640"/>
          <w:marRight w:val="0"/>
          <w:marTop w:val="0"/>
          <w:marBottom w:val="0"/>
          <w:divBdr>
            <w:top w:val="none" w:sz="0" w:space="0" w:color="auto"/>
            <w:left w:val="none" w:sz="0" w:space="0" w:color="auto"/>
            <w:bottom w:val="none" w:sz="0" w:space="0" w:color="auto"/>
            <w:right w:val="none" w:sz="0" w:space="0" w:color="auto"/>
          </w:divBdr>
        </w:div>
        <w:div w:id="1933466162">
          <w:marLeft w:val="640"/>
          <w:marRight w:val="0"/>
          <w:marTop w:val="0"/>
          <w:marBottom w:val="0"/>
          <w:divBdr>
            <w:top w:val="none" w:sz="0" w:space="0" w:color="auto"/>
            <w:left w:val="none" w:sz="0" w:space="0" w:color="auto"/>
            <w:bottom w:val="none" w:sz="0" w:space="0" w:color="auto"/>
            <w:right w:val="none" w:sz="0" w:space="0" w:color="auto"/>
          </w:divBdr>
        </w:div>
        <w:div w:id="1975867500">
          <w:marLeft w:val="640"/>
          <w:marRight w:val="0"/>
          <w:marTop w:val="0"/>
          <w:marBottom w:val="0"/>
          <w:divBdr>
            <w:top w:val="none" w:sz="0" w:space="0" w:color="auto"/>
            <w:left w:val="none" w:sz="0" w:space="0" w:color="auto"/>
            <w:bottom w:val="none" w:sz="0" w:space="0" w:color="auto"/>
            <w:right w:val="none" w:sz="0" w:space="0" w:color="auto"/>
          </w:divBdr>
        </w:div>
        <w:div w:id="1975872000">
          <w:marLeft w:val="640"/>
          <w:marRight w:val="0"/>
          <w:marTop w:val="0"/>
          <w:marBottom w:val="0"/>
          <w:divBdr>
            <w:top w:val="none" w:sz="0" w:space="0" w:color="auto"/>
            <w:left w:val="none" w:sz="0" w:space="0" w:color="auto"/>
            <w:bottom w:val="none" w:sz="0" w:space="0" w:color="auto"/>
            <w:right w:val="none" w:sz="0" w:space="0" w:color="auto"/>
          </w:divBdr>
        </w:div>
        <w:div w:id="1981499462">
          <w:marLeft w:val="640"/>
          <w:marRight w:val="0"/>
          <w:marTop w:val="0"/>
          <w:marBottom w:val="0"/>
          <w:divBdr>
            <w:top w:val="none" w:sz="0" w:space="0" w:color="auto"/>
            <w:left w:val="none" w:sz="0" w:space="0" w:color="auto"/>
            <w:bottom w:val="none" w:sz="0" w:space="0" w:color="auto"/>
            <w:right w:val="none" w:sz="0" w:space="0" w:color="auto"/>
          </w:divBdr>
        </w:div>
        <w:div w:id="2032023641">
          <w:marLeft w:val="640"/>
          <w:marRight w:val="0"/>
          <w:marTop w:val="0"/>
          <w:marBottom w:val="0"/>
          <w:divBdr>
            <w:top w:val="none" w:sz="0" w:space="0" w:color="auto"/>
            <w:left w:val="none" w:sz="0" w:space="0" w:color="auto"/>
            <w:bottom w:val="none" w:sz="0" w:space="0" w:color="auto"/>
            <w:right w:val="none" w:sz="0" w:space="0" w:color="auto"/>
          </w:divBdr>
        </w:div>
        <w:div w:id="2049252753">
          <w:marLeft w:val="640"/>
          <w:marRight w:val="0"/>
          <w:marTop w:val="0"/>
          <w:marBottom w:val="0"/>
          <w:divBdr>
            <w:top w:val="none" w:sz="0" w:space="0" w:color="auto"/>
            <w:left w:val="none" w:sz="0" w:space="0" w:color="auto"/>
            <w:bottom w:val="none" w:sz="0" w:space="0" w:color="auto"/>
            <w:right w:val="none" w:sz="0" w:space="0" w:color="auto"/>
          </w:divBdr>
        </w:div>
        <w:div w:id="2052873055">
          <w:marLeft w:val="640"/>
          <w:marRight w:val="0"/>
          <w:marTop w:val="0"/>
          <w:marBottom w:val="0"/>
          <w:divBdr>
            <w:top w:val="none" w:sz="0" w:space="0" w:color="auto"/>
            <w:left w:val="none" w:sz="0" w:space="0" w:color="auto"/>
            <w:bottom w:val="none" w:sz="0" w:space="0" w:color="auto"/>
            <w:right w:val="none" w:sz="0" w:space="0" w:color="auto"/>
          </w:divBdr>
        </w:div>
        <w:div w:id="2066373235">
          <w:marLeft w:val="640"/>
          <w:marRight w:val="0"/>
          <w:marTop w:val="0"/>
          <w:marBottom w:val="0"/>
          <w:divBdr>
            <w:top w:val="none" w:sz="0" w:space="0" w:color="auto"/>
            <w:left w:val="none" w:sz="0" w:space="0" w:color="auto"/>
            <w:bottom w:val="none" w:sz="0" w:space="0" w:color="auto"/>
            <w:right w:val="none" w:sz="0" w:space="0" w:color="auto"/>
          </w:divBdr>
        </w:div>
        <w:div w:id="2077051084">
          <w:marLeft w:val="640"/>
          <w:marRight w:val="0"/>
          <w:marTop w:val="0"/>
          <w:marBottom w:val="0"/>
          <w:divBdr>
            <w:top w:val="none" w:sz="0" w:space="0" w:color="auto"/>
            <w:left w:val="none" w:sz="0" w:space="0" w:color="auto"/>
            <w:bottom w:val="none" w:sz="0" w:space="0" w:color="auto"/>
            <w:right w:val="none" w:sz="0" w:space="0" w:color="auto"/>
          </w:divBdr>
        </w:div>
        <w:div w:id="2089617351">
          <w:marLeft w:val="640"/>
          <w:marRight w:val="0"/>
          <w:marTop w:val="0"/>
          <w:marBottom w:val="0"/>
          <w:divBdr>
            <w:top w:val="none" w:sz="0" w:space="0" w:color="auto"/>
            <w:left w:val="none" w:sz="0" w:space="0" w:color="auto"/>
            <w:bottom w:val="none" w:sz="0" w:space="0" w:color="auto"/>
            <w:right w:val="none" w:sz="0" w:space="0" w:color="auto"/>
          </w:divBdr>
        </w:div>
        <w:div w:id="2106417803">
          <w:marLeft w:val="640"/>
          <w:marRight w:val="0"/>
          <w:marTop w:val="0"/>
          <w:marBottom w:val="0"/>
          <w:divBdr>
            <w:top w:val="none" w:sz="0" w:space="0" w:color="auto"/>
            <w:left w:val="none" w:sz="0" w:space="0" w:color="auto"/>
            <w:bottom w:val="none" w:sz="0" w:space="0" w:color="auto"/>
            <w:right w:val="none" w:sz="0" w:space="0" w:color="auto"/>
          </w:divBdr>
        </w:div>
        <w:div w:id="2114782193">
          <w:marLeft w:val="640"/>
          <w:marRight w:val="0"/>
          <w:marTop w:val="0"/>
          <w:marBottom w:val="0"/>
          <w:divBdr>
            <w:top w:val="none" w:sz="0" w:space="0" w:color="auto"/>
            <w:left w:val="none" w:sz="0" w:space="0" w:color="auto"/>
            <w:bottom w:val="none" w:sz="0" w:space="0" w:color="auto"/>
            <w:right w:val="none" w:sz="0" w:space="0" w:color="auto"/>
          </w:divBdr>
        </w:div>
        <w:div w:id="2118674370">
          <w:marLeft w:val="640"/>
          <w:marRight w:val="0"/>
          <w:marTop w:val="0"/>
          <w:marBottom w:val="0"/>
          <w:divBdr>
            <w:top w:val="none" w:sz="0" w:space="0" w:color="auto"/>
            <w:left w:val="none" w:sz="0" w:space="0" w:color="auto"/>
            <w:bottom w:val="none" w:sz="0" w:space="0" w:color="auto"/>
            <w:right w:val="none" w:sz="0" w:space="0" w:color="auto"/>
          </w:divBdr>
        </w:div>
        <w:div w:id="2127920315">
          <w:marLeft w:val="640"/>
          <w:marRight w:val="0"/>
          <w:marTop w:val="0"/>
          <w:marBottom w:val="0"/>
          <w:divBdr>
            <w:top w:val="none" w:sz="0" w:space="0" w:color="auto"/>
            <w:left w:val="none" w:sz="0" w:space="0" w:color="auto"/>
            <w:bottom w:val="none" w:sz="0" w:space="0" w:color="auto"/>
            <w:right w:val="none" w:sz="0" w:space="0" w:color="auto"/>
          </w:divBdr>
        </w:div>
        <w:div w:id="2137023563">
          <w:marLeft w:val="640"/>
          <w:marRight w:val="0"/>
          <w:marTop w:val="0"/>
          <w:marBottom w:val="0"/>
          <w:divBdr>
            <w:top w:val="none" w:sz="0" w:space="0" w:color="auto"/>
            <w:left w:val="none" w:sz="0" w:space="0" w:color="auto"/>
            <w:bottom w:val="none" w:sz="0" w:space="0" w:color="auto"/>
            <w:right w:val="none" w:sz="0" w:space="0" w:color="auto"/>
          </w:divBdr>
        </w:div>
        <w:div w:id="2140687629">
          <w:marLeft w:val="640"/>
          <w:marRight w:val="0"/>
          <w:marTop w:val="0"/>
          <w:marBottom w:val="0"/>
          <w:divBdr>
            <w:top w:val="none" w:sz="0" w:space="0" w:color="auto"/>
            <w:left w:val="none" w:sz="0" w:space="0" w:color="auto"/>
            <w:bottom w:val="none" w:sz="0" w:space="0" w:color="auto"/>
            <w:right w:val="none" w:sz="0" w:space="0" w:color="auto"/>
          </w:divBdr>
        </w:div>
      </w:divsChild>
    </w:div>
    <w:div w:id="1379819357">
      <w:bodyDiv w:val="1"/>
      <w:marLeft w:val="0"/>
      <w:marRight w:val="0"/>
      <w:marTop w:val="0"/>
      <w:marBottom w:val="0"/>
      <w:divBdr>
        <w:top w:val="none" w:sz="0" w:space="0" w:color="auto"/>
        <w:left w:val="none" w:sz="0" w:space="0" w:color="auto"/>
        <w:bottom w:val="none" w:sz="0" w:space="0" w:color="auto"/>
        <w:right w:val="none" w:sz="0" w:space="0" w:color="auto"/>
      </w:divBdr>
    </w:div>
    <w:div w:id="1379938683">
      <w:bodyDiv w:val="1"/>
      <w:marLeft w:val="0"/>
      <w:marRight w:val="0"/>
      <w:marTop w:val="0"/>
      <w:marBottom w:val="0"/>
      <w:divBdr>
        <w:top w:val="none" w:sz="0" w:space="0" w:color="auto"/>
        <w:left w:val="none" w:sz="0" w:space="0" w:color="auto"/>
        <w:bottom w:val="none" w:sz="0" w:space="0" w:color="auto"/>
        <w:right w:val="none" w:sz="0" w:space="0" w:color="auto"/>
      </w:divBdr>
    </w:div>
    <w:div w:id="1390494545">
      <w:bodyDiv w:val="1"/>
      <w:marLeft w:val="0"/>
      <w:marRight w:val="0"/>
      <w:marTop w:val="0"/>
      <w:marBottom w:val="0"/>
      <w:divBdr>
        <w:top w:val="none" w:sz="0" w:space="0" w:color="auto"/>
        <w:left w:val="none" w:sz="0" w:space="0" w:color="auto"/>
        <w:bottom w:val="none" w:sz="0" w:space="0" w:color="auto"/>
        <w:right w:val="none" w:sz="0" w:space="0" w:color="auto"/>
      </w:divBdr>
    </w:div>
    <w:div w:id="1397053134">
      <w:bodyDiv w:val="1"/>
      <w:marLeft w:val="0"/>
      <w:marRight w:val="0"/>
      <w:marTop w:val="0"/>
      <w:marBottom w:val="0"/>
      <w:divBdr>
        <w:top w:val="none" w:sz="0" w:space="0" w:color="auto"/>
        <w:left w:val="none" w:sz="0" w:space="0" w:color="auto"/>
        <w:bottom w:val="none" w:sz="0" w:space="0" w:color="auto"/>
        <w:right w:val="none" w:sz="0" w:space="0" w:color="auto"/>
      </w:divBdr>
      <w:divsChild>
        <w:div w:id="11255">
          <w:marLeft w:val="640"/>
          <w:marRight w:val="0"/>
          <w:marTop w:val="0"/>
          <w:marBottom w:val="0"/>
          <w:divBdr>
            <w:top w:val="none" w:sz="0" w:space="0" w:color="auto"/>
            <w:left w:val="none" w:sz="0" w:space="0" w:color="auto"/>
            <w:bottom w:val="none" w:sz="0" w:space="0" w:color="auto"/>
            <w:right w:val="none" w:sz="0" w:space="0" w:color="auto"/>
          </w:divBdr>
        </w:div>
        <w:div w:id="8876141">
          <w:marLeft w:val="640"/>
          <w:marRight w:val="0"/>
          <w:marTop w:val="0"/>
          <w:marBottom w:val="0"/>
          <w:divBdr>
            <w:top w:val="none" w:sz="0" w:space="0" w:color="auto"/>
            <w:left w:val="none" w:sz="0" w:space="0" w:color="auto"/>
            <w:bottom w:val="none" w:sz="0" w:space="0" w:color="auto"/>
            <w:right w:val="none" w:sz="0" w:space="0" w:color="auto"/>
          </w:divBdr>
        </w:div>
        <w:div w:id="11805131">
          <w:marLeft w:val="640"/>
          <w:marRight w:val="0"/>
          <w:marTop w:val="0"/>
          <w:marBottom w:val="0"/>
          <w:divBdr>
            <w:top w:val="none" w:sz="0" w:space="0" w:color="auto"/>
            <w:left w:val="none" w:sz="0" w:space="0" w:color="auto"/>
            <w:bottom w:val="none" w:sz="0" w:space="0" w:color="auto"/>
            <w:right w:val="none" w:sz="0" w:space="0" w:color="auto"/>
          </w:divBdr>
        </w:div>
        <w:div w:id="22368336">
          <w:marLeft w:val="640"/>
          <w:marRight w:val="0"/>
          <w:marTop w:val="0"/>
          <w:marBottom w:val="0"/>
          <w:divBdr>
            <w:top w:val="none" w:sz="0" w:space="0" w:color="auto"/>
            <w:left w:val="none" w:sz="0" w:space="0" w:color="auto"/>
            <w:bottom w:val="none" w:sz="0" w:space="0" w:color="auto"/>
            <w:right w:val="none" w:sz="0" w:space="0" w:color="auto"/>
          </w:divBdr>
        </w:div>
        <w:div w:id="25251900">
          <w:marLeft w:val="640"/>
          <w:marRight w:val="0"/>
          <w:marTop w:val="0"/>
          <w:marBottom w:val="0"/>
          <w:divBdr>
            <w:top w:val="none" w:sz="0" w:space="0" w:color="auto"/>
            <w:left w:val="none" w:sz="0" w:space="0" w:color="auto"/>
            <w:bottom w:val="none" w:sz="0" w:space="0" w:color="auto"/>
            <w:right w:val="none" w:sz="0" w:space="0" w:color="auto"/>
          </w:divBdr>
        </w:div>
        <w:div w:id="27874113">
          <w:marLeft w:val="640"/>
          <w:marRight w:val="0"/>
          <w:marTop w:val="0"/>
          <w:marBottom w:val="0"/>
          <w:divBdr>
            <w:top w:val="none" w:sz="0" w:space="0" w:color="auto"/>
            <w:left w:val="none" w:sz="0" w:space="0" w:color="auto"/>
            <w:bottom w:val="none" w:sz="0" w:space="0" w:color="auto"/>
            <w:right w:val="none" w:sz="0" w:space="0" w:color="auto"/>
          </w:divBdr>
        </w:div>
        <w:div w:id="52973929">
          <w:marLeft w:val="640"/>
          <w:marRight w:val="0"/>
          <w:marTop w:val="0"/>
          <w:marBottom w:val="0"/>
          <w:divBdr>
            <w:top w:val="none" w:sz="0" w:space="0" w:color="auto"/>
            <w:left w:val="none" w:sz="0" w:space="0" w:color="auto"/>
            <w:bottom w:val="none" w:sz="0" w:space="0" w:color="auto"/>
            <w:right w:val="none" w:sz="0" w:space="0" w:color="auto"/>
          </w:divBdr>
        </w:div>
        <w:div w:id="57364265">
          <w:marLeft w:val="640"/>
          <w:marRight w:val="0"/>
          <w:marTop w:val="0"/>
          <w:marBottom w:val="0"/>
          <w:divBdr>
            <w:top w:val="none" w:sz="0" w:space="0" w:color="auto"/>
            <w:left w:val="none" w:sz="0" w:space="0" w:color="auto"/>
            <w:bottom w:val="none" w:sz="0" w:space="0" w:color="auto"/>
            <w:right w:val="none" w:sz="0" w:space="0" w:color="auto"/>
          </w:divBdr>
        </w:div>
        <w:div w:id="69353951">
          <w:marLeft w:val="640"/>
          <w:marRight w:val="0"/>
          <w:marTop w:val="0"/>
          <w:marBottom w:val="0"/>
          <w:divBdr>
            <w:top w:val="none" w:sz="0" w:space="0" w:color="auto"/>
            <w:left w:val="none" w:sz="0" w:space="0" w:color="auto"/>
            <w:bottom w:val="none" w:sz="0" w:space="0" w:color="auto"/>
            <w:right w:val="none" w:sz="0" w:space="0" w:color="auto"/>
          </w:divBdr>
        </w:div>
        <w:div w:id="72895284">
          <w:marLeft w:val="640"/>
          <w:marRight w:val="0"/>
          <w:marTop w:val="0"/>
          <w:marBottom w:val="0"/>
          <w:divBdr>
            <w:top w:val="none" w:sz="0" w:space="0" w:color="auto"/>
            <w:left w:val="none" w:sz="0" w:space="0" w:color="auto"/>
            <w:bottom w:val="none" w:sz="0" w:space="0" w:color="auto"/>
            <w:right w:val="none" w:sz="0" w:space="0" w:color="auto"/>
          </w:divBdr>
        </w:div>
        <w:div w:id="74520364">
          <w:marLeft w:val="640"/>
          <w:marRight w:val="0"/>
          <w:marTop w:val="0"/>
          <w:marBottom w:val="0"/>
          <w:divBdr>
            <w:top w:val="none" w:sz="0" w:space="0" w:color="auto"/>
            <w:left w:val="none" w:sz="0" w:space="0" w:color="auto"/>
            <w:bottom w:val="none" w:sz="0" w:space="0" w:color="auto"/>
            <w:right w:val="none" w:sz="0" w:space="0" w:color="auto"/>
          </w:divBdr>
        </w:div>
        <w:div w:id="82653958">
          <w:marLeft w:val="640"/>
          <w:marRight w:val="0"/>
          <w:marTop w:val="0"/>
          <w:marBottom w:val="0"/>
          <w:divBdr>
            <w:top w:val="none" w:sz="0" w:space="0" w:color="auto"/>
            <w:left w:val="none" w:sz="0" w:space="0" w:color="auto"/>
            <w:bottom w:val="none" w:sz="0" w:space="0" w:color="auto"/>
            <w:right w:val="none" w:sz="0" w:space="0" w:color="auto"/>
          </w:divBdr>
        </w:div>
        <w:div w:id="94904122">
          <w:marLeft w:val="640"/>
          <w:marRight w:val="0"/>
          <w:marTop w:val="0"/>
          <w:marBottom w:val="0"/>
          <w:divBdr>
            <w:top w:val="none" w:sz="0" w:space="0" w:color="auto"/>
            <w:left w:val="none" w:sz="0" w:space="0" w:color="auto"/>
            <w:bottom w:val="none" w:sz="0" w:space="0" w:color="auto"/>
            <w:right w:val="none" w:sz="0" w:space="0" w:color="auto"/>
          </w:divBdr>
        </w:div>
        <w:div w:id="115224065">
          <w:marLeft w:val="640"/>
          <w:marRight w:val="0"/>
          <w:marTop w:val="0"/>
          <w:marBottom w:val="0"/>
          <w:divBdr>
            <w:top w:val="none" w:sz="0" w:space="0" w:color="auto"/>
            <w:left w:val="none" w:sz="0" w:space="0" w:color="auto"/>
            <w:bottom w:val="none" w:sz="0" w:space="0" w:color="auto"/>
            <w:right w:val="none" w:sz="0" w:space="0" w:color="auto"/>
          </w:divBdr>
        </w:div>
        <w:div w:id="116685834">
          <w:marLeft w:val="640"/>
          <w:marRight w:val="0"/>
          <w:marTop w:val="0"/>
          <w:marBottom w:val="0"/>
          <w:divBdr>
            <w:top w:val="none" w:sz="0" w:space="0" w:color="auto"/>
            <w:left w:val="none" w:sz="0" w:space="0" w:color="auto"/>
            <w:bottom w:val="none" w:sz="0" w:space="0" w:color="auto"/>
            <w:right w:val="none" w:sz="0" w:space="0" w:color="auto"/>
          </w:divBdr>
        </w:div>
        <w:div w:id="144206844">
          <w:marLeft w:val="640"/>
          <w:marRight w:val="0"/>
          <w:marTop w:val="0"/>
          <w:marBottom w:val="0"/>
          <w:divBdr>
            <w:top w:val="none" w:sz="0" w:space="0" w:color="auto"/>
            <w:left w:val="none" w:sz="0" w:space="0" w:color="auto"/>
            <w:bottom w:val="none" w:sz="0" w:space="0" w:color="auto"/>
            <w:right w:val="none" w:sz="0" w:space="0" w:color="auto"/>
          </w:divBdr>
        </w:div>
        <w:div w:id="152986677">
          <w:marLeft w:val="640"/>
          <w:marRight w:val="0"/>
          <w:marTop w:val="0"/>
          <w:marBottom w:val="0"/>
          <w:divBdr>
            <w:top w:val="none" w:sz="0" w:space="0" w:color="auto"/>
            <w:left w:val="none" w:sz="0" w:space="0" w:color="auto"/>
            <w:bottom w:val="none" w:sz="0" w:space="0" w:color="auto"/>
            <w:right w:val="none" w:sz="0" w:space="0" w:color="auto"/>
          </w:divBdr>
        </w:div>
        <w:div w:id="157353281">
          <w:marLeft w:val="640"/>
          <w:marRight w:val="0"/>
          <w:marTop w:val="0"/>
          <w:marBottom w:val="0"/>
          <w:divBdr>
            <w:top w:val="none" w:sz="0" w:space="0" w:color="auto"/>
            <w:left w:val="none" w:sz="0" w:space="0" w:color="auto"/>
            <w:bottom w:val="none" w:sz="0" w:space="0" w:color="auto"/>
            <w:right w:val="none" w:sz="0" w:space="0" w:color="auto"/>
          </w:divBdr>
        </w:div>
        <w:div w:id="168713409">
          <w:marLeft w:val="640"/>
          <w:marRight w:val="0"/>
          <w:marTop w:val="0"/>
          <w:marBottom w:val="0"/>
          <w:divBdr>
            <w:top w:val="none" w:sz="0" w:space="0" w:color="auto"/>
            <w:left w:val="none" w:sz="0" w:space="0" w:color="auto"/>
            <w:bottom w:val="none" w:sz="0" w:space="0" w:color="auto"/>
            <w:right w:val="none" w:sz="0" w:space="0" w:color="auto"/>
          </w:divBdr>
        </w:div>
        <w:div w:id="177698028">
          <w:marLeft w:val="640"/>
          <w:marRight w:val="0"/>
          <w:marTop w:val="0"/>
          <w:marBottom w:val="0"/>
          <w:divBdr>
            <w:top w:val="none" w:sz="0" w:space="0" w:color="auto"/>
            <w:left w:val="none" w:sz="0" w:space="0" w:color="auto"/>
            <w:bottom w:val="none" w:sz="0" w:space="0" w:color="auto"/>
            <w:right w:val="none" w:sz="0" w:space="0" w:color="auto"/>
          </w:divBdr>
        </w:div>
        <w:div w:id="190336365">
          <w:marLeft w:val="640"/>
          <w:marRight w:val="0"/>
          <w:marTop w:val="0"/>
          <w:marBottom w:val="0"/>
          <w:divBdr>
            <w:top w:val="none" w:sz="0" w:space="0" w:color="auto"/>
            <w:left w:val="none" w:sz="0" w:space="0" w:color="auto"/>
            <w:bottom w:val="none" w:sz="0" w:space="0" w:color="auto"/>
            <w:right w:val="none" w:sz="0" w:space="0" w:color="auto"/>
          </w:divBdr>
        </w:div>
        <w:div w:id="225144366">
          <w:marLeft w:val="640"/>
          <w:marRight w:val="0"/>
          <w:marTop w:val="0"/>
          <w:marBottom w:val="0"/>
          <w:divBdr>
            <w:top w:val="none" w:sz="0" w:space="0" w:color="auto"/>
            <w:left w:val="none" w:sz="0" w:space="0" w:color="auto"/>
            <w:bottom w:val="none" w:sz="0" w:space="0" w:color="auto"/>
            <w:right w:val="none" w:sz="0" w:space="0" w:color="auto"/>
          </w:divBdr>
        </w:div>
        <w:div w:id="227497053">
          <w:marLeft w:val="640"/>
          <w:marRight w:val="0"/>
          <w:marTop w:val="0"/>
          <w:marBottom w:val="0"/>
          <w:divBdr>
            <w:top w:val="none" w:sz="0" w:space="0" w:color="auto"/>
            <w:left w:val="none" w:sz="0" w:space="0" w:color="auto"/>
            <w:bottom w:val="none" w:sz="0" w:space="0" w:color="auto"/>
            <w:right w:val="none" w:sz="0" w:space="0" w:color="auto"/>
          </w:divBdr>
        </w:div>
        <w:div w:id="241716644">
          <w:marLeft w:val="640"/>
          <w:marRight w:val="0"/>
          <w:marTop w:val="0"/>
          <w:marBottom w:val="0"/>
          <w:divBdr>
            <w:top w:val="none" w:sz="0" w:space="0" w:color="auto"/>
            <w:left w:val="none" w:sz="0" w:space="0" w:color="auto"/>
            <w:bottom w:val="none" w:sz="0" w:space="0" w:color="auto"/>
            <w:right w:val="none" w:sz="0" w:space="0" w:color="auto"/>
          </w:divBdr>
        </w:div>
        <w:div w:id="243730611">
          <w:marLeft w:val="640"/>
          <w:marRight w:val="0"/>
          <w:marTop w:val="0"/>
          <w:marBottom w:val="0"/>
          <w:divBdr>
            <w:top w:val="none" w:sz="0" w:space="0" w:color="auto"/>
            <w:left w:val="none" w:sz="0" w:space="0" w:color="auto"/>
            <w:bottom w:val="none" w:sz="0" w:space="0" w:color="auto"/>
            <w:right w:val="none" w:sz="0" w:space="0" w:color="auto"/>
          </w:divBdr>
        </w:div>
        <w:div w:id="259611216">
          <w:marLeft w:val="640"/>
          <w:marRight w:val="0"/>
          <w:marTop w:val="0"/>
          <w:marBottom w:val="0"/>
          <w:divBdr>
            <w:top w:val="none" w:sz="0" w:space="0" w:color="auto"/>
            <w:left w:val="none" w:sz="0" w:space="0" w:color="auto"/>
            <w:bottom w:val="none" w:sz="0" w:space="0" w:color="auto"/>
            <w:right w:val="none" w:sz="0" w:space="0" w:color="auto"/>
          </w:divBdr>
        </w:div>
        <w:div w:id="260993446">
          <w:marLeft w:val="640"/>
          <w:marRight w:val="0"/>
          <w:marTop w:val="0"/>
          <w:marBottom w:val="0"/>
          <w:divBdr>
            <w:top w:val="none" w:sz="0" w:space="0" w:color="auto"/>
            <w:left w:val="none" w:sz="0" w:space="0" w:color="auto"/>
            <w:bottom w:val="none" w:sz="0" w:space="0" w:color="auto"/>
            <w:right w:val="none" w:sz="0" w:space="0" w:color="auto"/>
          </w:divBdr>
        </w:div>
        <w:div w:id="263272612">
          <w:marLeft w:val="640"/>
          <w:marRight w:val="0"/>
          <w:marTop w:val="0"/>
          <w:marBottom w:val="0"/>
          <w:divBdr>
            <w:top w:val="none" w:sz="0" w:space="0" w:color="auto"/>
            <w:left w:val="none" w:sz="0" w:space="0" w:color="auto"/>
            <w:bottom w:val="none" w:sz="0" w:space="0" w:color="auto"/>
            <w:right w:val="none" w:sz="0" w:space="0" w:color="auto"/>
          </w:divBdr>
        </w:div>
        <w:div w:id="268122457">
          <w:marLeft w:val="640"/>
          <w:marRight w:val="0"/>
          <w:marTop w:val="0"/>
          <w:marBottom w:val="0"/>
          <w:divBdr>
            <w:top w:val="none" w:sz="0" w:space="0" w:color="auto"/>
            <w:left w:val="none" w:sz="0" w:space="0" w:color="auto"/>
            <w:bottom w:val="none" w:sz="0" w:space="0" w:color="auto"/>
            <w:right w:val="none" w:sz="0" w:space="0" w:color="auto"/>
          </w:divBdr>
        </w:div>
        <w:div w:id="268321264">
          <w:marLeft w:val="640"/>
          <w:marRight w:val="0"/>
          <w:marTop w:val="0"/>
          <w:marBottom w:val="0"/>
          <w:divBdr>
            <w:top w:val="none" w:sz="0" w:space="0" w:color="auto"/>
            <w:left w:val="none" w:sz="0" w:space="0" w:color="auto"/>
            <w:bottom w:val="none" w:sz="0" w:space="0" w:color="auto"/>
            <w:right w:val="none" w:sz="0" w:space="0" w:color="auto"/>
          </w:divBdr>
        </w:div>
        <w:div w:id="303898220">
          <w:marLeft w:val="640"/>
          <w:marRight w:val="0"/>
          <w:marTop w:val="0"/>
          <w:marBottom w:val="0"/>
          <w:divBdr>
            <w:top w:val="none" w:sz="0" w:space="0" w:color="auto"/>
            <w:left w:val="none" w:sz="0" w:space="0" w:color="auto"/>
            <w:bottom w:val="none" w:sz="0" w:space="0" w:color="auto"/>
            <w:right w:val="none" w:sz="0" w:space="0" w:color="auto"/>
          </w:divBdr>
        </w:div>
        <w:div w:id="317152146">
          <w:marLeft w:val="640"/>
          <w:marRight w:val="0"/>
          <w:marTop w:val="0"/>
          <w:marBottom w:val="0"/>
          <w:divBdr>
            <w:top w:val="none" w:sz="0" w:space="0" w:color="auto"/>
            <w:left w:val="none" w:sz="0" w:space="0" w:color="auto"/>
            <w:bottom w:val="none" w:sz="0" w:space="0" w:color="auto"/>
            <w:right w:val="none" w:sz="0" w:space="0" w:color="auto"/>
          </w:divBdr>
        </w:div>
        <w:div w:id="328752399">
          <w:marLeft w:val="640"/>
          <w:marRight w:val="0"/>
          <w:marTop w:val="0"/>
          <w:marBottom w:val="0"/>
          <w:divBdr>
            <w:top w:val="none" w:sz="0" w:space="0" w:color="auto"/>
            <w:left w:val="none" w:sz="0" w:space="0" w:color="auto"/>
            <w:bottom w:val="none" w:sz="0" w:space="0" w:color="auto"/>
            <w:right w:val="none" w:sz="0" w:space="0" w:color="auto"/>
          </w:divBdr>
        </w:div>
        <w:div w:id="348680365">
          <w:marLeft w:val="640"/>
          <w:marRight w:val="0"/>
          <w:marTop w:val="0"/>
          <w:marBottom w:val="0"/>
          <w:divBdr>
            <w:top w:val="none" w:sz="0" w:space="0" w:color="auto"/>
            <w:left w:val="none" w:sz="0" w:space="0" w:color="auto"/>
            <w:bottom w:val="none" w:sz="0" w:space="0" w:color="auto"/>
            <w:right w:val="none" w:sz="0" w:space="0" w:color="auto"/>
          </w:divBdr>
        </w:div>
        <w:div w:id="350491062">
          <w:marLeft w:val="640"/>
          <w:marRight w:val="0"/>
          <w:marTop w:val="0"/>
          <w:marBottom w:val="0"/>
          <w:divBdr>
            <w:top w:val="none" w:sz="0" w:space="0" w:color="auto"/>
            <w:left w:val="none" w:sz="0" w:space="0" w:color="auto"/>
            <w:bottom w:val="none" w:sz="0" w:space="0" w:color="auto"/>
            <w:right w:val="none" w:sz="0" w:space="0" w:color="auto"/>
          </w:divBdr>
        </w:div>
        <w:div w:id="353307142">
          <w:marLeft w:val="640"/>
          <w:marRight w:val="0"/>
          <w:marTop w:val="0"/>
          <w:marBottom w:val="0"/>
          <w:divBdr>
            <w:top w:val="none" w:sz="0" w:space="0" w:color="auto"/>
            <w:left w:val="none" w:sz="0" w:space="0" w:color="auto"/>
            <w:bottom w:val="none" w:sz="0" w:space="0" w:color="auto"/>
            <w:right w:val="none" w:sz="0" w:space="0" w:color="auto"/>
          </w:divBdr>
        </w:div>
        <w:div w:id="359741360">
          <w:marLeft w:val="640"/>
          <w:marRight w:val="0"/>
          <w:marTop w:val="0"/>
          <w:marBottom w:val="0"/>
          <w:divBdr>
            <w:top w:val="none" w:sz="0" w:space="0" w:color="auto"/>
            <w:left w:val="none" w:sz="0" w:space="0" w:color="auto"/>
            <w:bottom w:val="none" w:sz="0" w:space="0" w:color="auto"/>
            <w:right w:val="none" w:sz="0" w:space="0" w:color="auto"/>
          </w:divBdr>
        </w:div>
        <w:div w:id="382753695">
          <w:marLeft w:val="640"/>
          <w:marRight w:val="0"/>
          <w:marTop w:val="0"/>
          <w:marBottom w:val="0"/>
          <w:divBdr>
            <w:top w:val="none" w:sz="0" w:space="0" w:color="auto"/>
            <w:left w:val="none" w:sz="0" w:space="0" w:color="auto"/>
            <w:bottom w:val="none" w:sz="0" w:space="0" w:color="auto"/>
            <w:right w:val="none" w:sz="0" w:space="0" w:color="auto"/>
          </w:divBdr>
        </w:div>
        <w:div w:id="383255264">
          <w:marLeft w:val="640"/>
          <w:marRight w:val="0"/>
          <w:marTop w:val="0"/>
          <w:marBottom w:val="0"/>
          <w:divBdr>
            <w:top w:val="none" w:sz="0" w:space="0" w:color="auto"/>
            <w:left w:val="none" w:sz="0" w:space="0" w:color="auto"/>
            <w:bottom w:val="none" w:sz="0" w:space="0" w:color="auto"/>
            <w:right w:val="none" w:sz="0" w:space="0" w:color="auto"/>
          </w:divBdr>
        </w:div>
        <w:div w:id="383333787">
          <w:marLeft w:val="640"/>
          <w:marRight w:val="0"/>
          <w:marTop w:val="0"/>
          <w:marBottom w:val="0"/>
          <w:divBdr>
            <w:top w:val="none" w:sz="0" w:space="0" w:color="auto"/>
            <w:left w:val="none" w:sz="0" w:space="0" w:color="auto"/>
            <w:bottom w:val="none" w:sz="0" w:space="0" w:color="auto"/>
            <w:right w:val="none" w:sz="0" w:space="0" w:color="auto"/>
          </w:divBdr>
        </w:div>
        <w:div w:id="400249236">
          <w:marLeft w:val="640"/>
          <w:marRight w:val="0"/>
          <w:marTop w:val="0"/>
          <w:marBottom w:val="0"/>
          <w:divBdr>
            <w:top w:val="none" w:sz="0" w:space="0" w:color="auto"/>
            <w:left w:val="none" w:sz="0" w:space="0" w:color="auto"/>
            <w:bottom w:val="none" w:sz="0" w:space="0" w:color="auto"/>
            <w:right w:val="none" w:sz="0" w:space="0" w:color="auto"/>
          </w:divBdr>
        </w:div>
        <w:div w:id="409615874">
          <w:marLeft w:val="640"/>
          <w:marRight w:val="0"/>
          <w:marTop w:val="0"/>
          <w:marBottom w:val="0"/>
          <w:divBdr>
            <w:top w:val="none" w:sz="0" w:space="0" w:color="auto"/>
            <w:left w:val="none" w:sz="0" w:space="0" w:color="auto"/>
            <w:bottom w:val="none" w:sz="0" w:space="0" w:color="auto"/>
            <w:right w:val="none" w:sz="0" w:space="0" w:color="auto"/>
          </w:divBdr>
        </w:div>
        <w:div w:id="412363003">
          <w:marLeft w:val="640"/>
          <w:marRight w:val="0"/>
          <w:marTop w:val="0"/>
          <w:marBottom w:val="0"/>
          <w:divBdr>
            <w:top w:val="none" w:sz="0" w:space="0" w:color="auto"/>
            <w:left w:val="none" w:sz="0" w:space="0" w:color="auto"/>
            <w:bottom w:val="none" w:sz="0" w:space="0" w:color="auto"/>
            <w:right w:val="none" w:sz="0" w:space="0" w:color="auto"/>
          </w:divBdr>
        </w:div>
        <w:div w:id="413867777">
          <w:marLeft w:val="640"/>
          <w:marRight w:val="0"/>
          <w:marTop w:val="0"/>
          <w:marBottom w:val="0"/>
          <w:divBdr>
            <w:top w:val="none" w:sz="0" w:space="0" w:color="auto"/>
            <w:left w:val="none" w:sz="0" w:space="0" w:color="auto"/>
            <w:bottom w:val="none" w:sz="0" w:space="0" w:color="auto"/>
            <w:right w:val="none" w:sz="0" w:space="0" w:color="auto"/>
          </w:divBdr>
        </w:div>
        <w:div w:id="456485034">
          <w:marLeft w:val="640"/>
          <w:marRight w:val="0"/>
          <w:marTop w:val="0"/>
          <w:marBottom w:val="0"/>
          <w:divBdr>
            <w:top w:val="none" w:sz="0" w:space="0" w:color="auto"/>
            <w:left w:val="none" w:sz="0" w:space="0" w:color="auto"/>
            <w:bottom w:val="none" w:sz="0" w:space="0" w:color="auto"/>
            <w:right w:val="none" w:sz="0" w:space="0" w:color="auto"/>
          </w:divBdr>
        </w:div>
        <w:div w:id="457841039">
          <w:marLeft w:val="640"/>
          <w:marRight w:val="0"/>
          <w:marTop w:val="0"/>
          <w:marBottom w:val="0"/>
          <w:divBdr>
            <w:top w:val="none" w:sz="0" w:space="0" w:color="auto"/>
            <w:left w:val="none" w:sz="0" w:space="0" w:color="auto"/>
            <w:bottom w:val="none" w:sz="0" w:space="0" w:color="auto"/>
            <w:right w:val="none" w:sz="0" w:space="0" w:color="auto"/>
          </w:divBdr>
        </w:div>
        <w:div w:id="465780416">
          <w:marLeft w:val="640"/>
          <w:marRight w:val="0"/>
          <w:marTop w:val="0"/>
          <w:marBottom w:val="0"/>
          <w:divBdr>
            <w:top w:val="none" w:sz="0" w:space="0" w:color="auto"/>
            <w:left w:val="none" w:sz="0" w:space="0" w:color="auto"/>
            <w:bottom w:val="none" w:sz="0" w:space="0" w:color="auto"/>
            <w:right w:val="none" w:sz="0" w:space="0" w:color="auto"/>
          </w:divBdr>
        </w:div>
        <w:div w:id="470368912">
          <w:marLeft w:val="640"/>
          <w:marRight w:val="0"/>
          <w:marTop w:val="0"/>
          <w:marBottom w:val="0"/>
          <w:divBdr>
            <w:top w:val="none" w:sz="0" w:space="0" w:color="auto"/>
            <w:left w:val="none" w:sz="0" w:space="0" w:color="auto"/>
            <w:bottom w:val="none" w:sz="0" w:space="0" w:color="auto"/>
            <w:right w:val="none" w:sz="0" w:space="0" w:color="auto"/>
          </w:divBdr>
        </w:div>
        <w:div w:id="494806503">
          <w:marLeft w:val="640"/>
          <w:marRight w:val="0"/>
          <w:marTop w:val="0"/>
          <w:marBottom w:val="0"/>
          <w:divBdr>
            <w:top w:val="none" w:sz="0" w:space="0" w:color="auto"/>
            <w:left w:val="none" w:sz="0" w:space="0" w:color="auto"/>
            <w:bottom w:val="none" w:sz="0" w:space="0" w:color="auto"/>
            <w:right w:val="none" w:sz="0" w:space="0" w:color="auto"/>
          </w:divBdr>
        </w:div>
        <w:div w:id="505246439">
          <w:marLeft w:val="640"/>
          <w:marRight w:val="0"/>
          <w:marTop w:val="0"/>
          <w:marBottom w:val="0"/>
          <w:divBdr>
            <w:top w:val="none" w:sz="0" w:space="0" w:color="auto"/>
            <w:left w:val="none" w:sz="0" w:space="0" w:color="auto"/>
            <w:bottom w:val="none" w:sz="0" w:space="0" w:color="auto"/>
            <w:right w:val="none" w:sz="0" w:space="0" w:color="auto"/>
          </w:divBdr>
        </w:div>
        <w:div w:id="506673520">
          <w:marLeft w:val="640"/>
          <w:marRight w:val="0"/>
          <w:marTop w:val="0"/>
          <w:marBottom w:val="0"/>
          <w:divBdr>
            <w:top w:val="none" w:sz="0" w:space="0" w:color="auto"/>
            <w:left w:val="none" w:sz="0" w:space="0" w:color="auto"/>
            <w:bottom w:val="none" w:sz="0" w:space="0" w:color="auto"/>
            <w:right w:val="none" w:sz="0" w:space="0" w:color="auto"/>
          </w:divBdr>
        </w:div>
        <w:div w:id="506677816">
          <w:marLeft w:val="640"/>
          <w:marRight w:val="0"/>
          <w:marTop w:val="0"/>
          <w:marBottom w:val="0"/>
          <w:divBdr>
            <w:top w:val="none" w:sz="0" w:space="0" w:color="auto"/>
            <w:left w:val="none" w:sz="0" w:space="0" w:color="auto"/>
            <w:bottom w:val="none" w:sz="0" w:space="0" w:color="auto"/>
            <w:right w:val="none" w:sz="0" w:space="0" w:color="auto"/>
          </w:divBdr>
        </w:div>
        <w:div w:id="521011485">
          <w:marLeft w:val="640"/>
          <w:marRight w:val="0"/>
          <w:marTop w:val="0"/>
          <w:marBottom w:val="0"/>
          <w:divBdr>
            <w:top w:val="none" w:sz="0" w:space="0" w:color="auto"/>
            <w:left w:val="none" w:sz="0" w:space="0" w:color="auto"/>
            <w:bottom w:val="none" w:sz="0" w:space="0" w:color="auto"/>
            <w:right w:val="none" w:sz="0" w:space="0" w:color="auto"/>
          </w:divBdr>
        </w:div>
        <w:div w:id="522205726">
          <w:marLeft w:val="640"/>
          <w:marRight w:val="0"/>
          <w:marTop w:val="0"/>
          <w:marBottom w:val="0"/>
          <w:divBdr>
            <w:top w:val="none" w:sz="0" w:space="0" w:color="auto"/>
            <w:left w:val="none" w:sz="0" w:space="0" w:color="auto"/>
            <w:bottom w:val="none" w:sz="0" w:space="0" w:color="auto"/>
            <w:right w:val="none" w:sz="0" w:space="0" w:color="auto"/>
          </w:divBdr>
        </w:div>
        <w:div w:id="525020070">
          <w:marLeft w:val="640"/>
          <w:marRight w:val="0"/>
          <w:marTop w:val="0"/>
          <w:marBottom w:val="0"/>
          <w:divBdr>
            <w:top w:val="none" w:sz="0" w:space="0" w:color="auto"/>
            <w:left w:val="none" w:sz="0" w:space="0" w:color="auto"/>
            <w:bottom w:val="none" w:sz="0" w:space="0" w:color="auto"/>
            <w:right w:val="none" w:sz="0" w:space="0" w:color="auto"/>
          </w:divBdr>
        </w:div>
        <w:div w:id="525944672">
          <w:marLeft w:val="640"/>
          <w:marRight w:val="0"/>
          <w:marTop w:val="0"/>
          <w:marBottom w:val="0"/>
          <w:divBdr>
            <w:top w:val="none" w:sz="0" w:space="0" w:color="auto"/>
            <w:left w:val="none" w:sz="0" w:space="0" w:color="auto"/>
            <w:bottom w:val="none" w:sz="0" w:space="0" w:color="auto"/>
            <w:right w:val="none" w:sz="0" w:space="0" w:color="auto"/>
          </w:divBdr>
        </w:div>
        <w:div w:id="535124657">
          <w:marLeft w:val="640"/>
          <w:marRight w:val="0"/>
          <w:marTop w:val="0"/>
          <w:marBottom w:val="0"/>
          <w:divBdr>
            <w:top w:val="none" w:sz="0" w:space="0" w:color="auto"/>
            <w:left w:val="none" w:sz="0" w:space="0" w:color="auto"/>
            <w:bottom w:val="none" w:sz="0" w:space="0" w:color="auto"/>
            <w:right w:val="none" w:sz="0" w:space="0" w:color="auto"/>
          </w:divBdr>
        </w:div>
        <w:div w:id="541212275">
          <w:marLeft w:val="640"/>
          <w:marRight w:val="0"/>
          <w:marTop w:val="0"/>
          <w:marBottom w:val="0"/>
          <w:divBdr>
            <w:top w:val="none" w:sz="0" w:space="0" w:color="auto"/>
            <w:left w:val="none" w:sz="0" w:space="0" w:color="auto"/>
            <w:bottom w:val="none" w:sz="0" w:space="0" w:color="auto"/>
            <w:right w:val="none" w:sz="0" w:space="0" w:color="auto"/>
          </w:divBdr>
        </w:div>
        <w:div w:id="545609062">
          <w:marLeft w:val="640"/>
          <w:marRight w:val="0"/>
          <w:marTop w:val="0"/>
          <w:marBottom w:val="0"/>
          <w:divBdr>
            <w:top w:val="none" w:sz="0" w:space="0" w:color="auto"/>
            <w:left w:val="none" w:sz="0" w:space="0" w:color="auto"/>
            <w:bottom w:val="none" w:sz="0" w:space="0" w:color="auto"/>
            <w:right w:val="none" w:sz="0" w:space="0" w:color="auto"/>
          </w:divBdr>
        </w:div>
        <w:div w:id="548686190">
          <w:marLeft w:val="640"/>
          <w:marRight w:val="0"/>
          <w:marTop w:val="0"/>
          <w:marBottom w:val="0"/>
          <w:divBdr>
            <w:top w:val="none" w:sz="0" w:space="0" w:color="auto"/>
            <w:left w:val="none" w:sz="0" w:space="0" w:color="auto"/>
            <w:bottom w:val="none" w:sz="0" w:space="0" w:color="auto"/>
            <w:right w:val="none" w:sz="0" w:space="0" w:color="auto"/>
          </w:divBdr>
        </w:div>
        <w:div w:id="569343600">
          <w:marLeft w:val="640"/>
          <w:marRight w:val="0"/>
          <w:marTop w:val="0"/>
          <w:marBottom w:val="0"/>
          <w:divBdr>
            <w:top w:val="none" w:sz="0" w:space="0" w:color="auto"/>
            <w:left w:val="none" w:sz="0" w:space="0" w:color="auto"/>
            <w:bottom w:val="none" w:sz="0" w:space="0" w:color="auto"/>
            <w:right w:val="none" w:sz="0" w:space="0" w:color="auto"/>
          </w:divBdr>
        </w:div>
        <w:div w:id="573859825">
          <w:marLeft w:val="640"/>
          <w:marRight w:val="0"/>
          <w:marTop w:val="0"/>
          <w:marBottom w:val="0"/>
          <w:divBdr>
            <w:top w:val="none" w:sz="0" w:space="0" w:color="auto"/>
            <w:left w:val="none" w:sz="0" w:space="0" w:color="auto"/>
            <w:bottom w:val="none" w:sz="0" w:space="0" w:color="auto"/>
            <w:right w:val="none" w:sz="0" w:space="0" w:color="auto"/>
          </w:divBdr>
        </w:div>
        <w:div w:id="574165311">
          <w:marLeft w:val="640"/>
          <w:marRight w:val="0"/>
          <w:marTop w:val="0"/>
          <w:marBottom w:val="0"/>
          <w:divBdr>
            <w:top w:val="none" w:sz="0" w:space="0" w:color="auto"/>
            <w:left w:val="none" w:sz="0" w:space="0" w:color="auto"/>
            <w:bottom w:val="none" w:sz="0" w:space="0" w:color="auto"/>
            <w:right w:val="none" w:sz="0" w:space="0" w:color="auto"/>
          </w:divBdr>
        </w:div>
        <w:div w:id="575013761">
          <w:marLeft w:val="640"/>
          <w:marRight w:val="0"/>
          <w:marTop w:val="0"/>
          <w:marBottom w:val="0"/>
          <w:divBdr>
            <w:top w:val="none" w:sz="0" w:space="0" w:color="auto"/>
            <w:left w:val="none" w:sz="0" w:space="0" w:color="auto"/>
            <w:bottom w:val="none" w:sz="0" w:space="0" w:color="auto"/>
            <w:right w:val="none" w:sz="0" w:space="0" w:color="auto"/>
          </w:divBdr>
        </w:div>
        <w:div w:id="577251165">
          <w:marLeft w:val="640"/>
          <w:marRight w:val="0"/>
          <w:marTop w:val="0"/>
          <w:marBottom w:val="0"/>
          <w:divBdr>
            <w:top w:val="none" w:sz="0" w:space="0" w:color="auto"/>
            <w:left w:val="none" w:sz="0" w:space="0" w:color="auto"/>
            <w:bottom w:val="none" w:sz="0" w:space="0" w:color="auto"/>
            <w:right w:val="none" w:sz="0" w:space="0" w:color="auto"/>
          </w:divBdr>
        </w:div>
        <w:div w:id="581567027">
          <w:marLeft w:val="640"/>
          <w:marRight w:val="0"/>
          <w:marTop w:val="0"/>
          <w:marBottom w:val="0"/>
          <w:divBdr>
            <w:top w:val="none" w:sz="0" w:space="0" w:color="auto"/>
            <w:left w:val="none" w:sz="0" w:space="0" w:color="auto"/>
            <w:bottom w:val="none" w:sz="0" w:space="0" w:color="auto"/>
            <w:right w:val="none" w:sz="0" w:space="0" w:color="auto"/>
          </w:divBdr>
        </w:div>
        <w:div w:id="581917110">
          <w:marLeft w:val="640"/>
          <w:marRight w:val="0"/>
          <w:marTop w:val="0"/>
          <w:marBottom w:val="0"/>
          <w:divBdr>
            <w:top w:val="none" w:sz="0" w:space="0" w:color="auto"/>
            <w:left w:val="none" w:sz="0" w:space="0" w:color="auto"/>
            <w:bottom w:val="none" w:sz="0" w:space="0" w:color="auto"/>
            <w:right w:val="none" w:sz="0" w:space="0" w:color="auto"/>
          </w:divBdr>
        </w:div>
        <w:div w:id="588151843">
          <w:marLeft w:val="640"/>
          <w:marRight w:val="0"/>
          <w:marTop w:val="0"/>
          <w:marBottom w:val="0"/>
          <w:divBdr>
            <w:top w:val="none" w:sz="0" w:space="0" w:color="auto"/>
            <w:left w:val="none" w:sz="0" w:space="0" w:color="auto"/>
            <w:bottom w:val="none" w:sz="0" w:space="0" w:color="auto"/>
            <w:right w:val="none" w:sz="0" w:space="0" w:color="auto"/>
          </w:divBdr>
        </w:div>
        <w:div w:id="606545499">
          <w:marLeft w:val="640"/>
          <w:marRight w:val="0"/>
          <w:marTop w:val="0"/>
          <w:marBottom w:val="0"/>
          <w:divBdr>
            <w:top w:val="none" w:sz="0" w:space="0" w:color="auto"/>
            <w:left w:val="none" w:sz="0" w:space="0" w:color="auto"/>
            <w:bottom w:val="none" w:sz="0" w:space="0" w:color="auto"/>
            <w:right w:val="none" w:sz="0" w:space="0" w:color="auto"/>
          </w:divBdr>
        </w:div>
        <w:div w:id="614294300">
          <w:marLeft w:val="640"/>
          <w:marRight w:val="0"/>
          <w:marTop w:val="0"/>
          <w:marBottom w:val="0"/>
          <w:divBdr>
            <w:top w:val="none" w:sz="0" w:space="0" w:color="auto"/>
            <w:left w:val="none" w:sz="0" w:space="0" w:color="auto"/>
            <w:bottom w:val="none" w:sz="0" w:space="0" w:color="auto"/>
            <w:right w:val="none" w:sz="0" w:space="0" w:color="auto"/>
          </w:divBdr>
        </w:div>
        <w:div w:id="622031302">
          <w:marLeft w:val="640"/>
          <w:marRight w:val="0"/>
          <w:marTop w:val="0"/>
          <w:marBottom w:val="0"/>
          <w:divBdr>
            <w:top w:val="none" w:sz="0" w:space="0" w:color="auto"/>
            <w:left w:val="none" w:sz="0" w:space="0" w:color="auto"/>
            <w:bottom w:val="none" w:sz="0" w:space="0" w:color="auto"/>
            <w:right w:val="none" w:sz="0" w:space="0" w:color="auto"/>
          </w:divBdr>
        </w:div>
        <w:div w:id="634456734">
          <w:marLeft w:val="640"/>
          <w:marRight w:val="0"/>
          <w:marTop w:val="0"/>
          <w:marBottom w:val="0"/>
          <w:divBdr>
            <w:top w:val="none" w:sz="0" w:space="0" w:color="auto"/>
            <w:left w:val="none" w:sz="0" w:space="0" w:color="auto"/>
            <w:bottom w:val="none" w:sz="0" w:space="0" w:color="auto"/>
            <w:right w:val="none" w:sz="0" w:space="0" w:color="auto"/>
          </w:divBdr>
        </w:div>
        <w:div w:id="635258305">
          <w:marLeft w:val="640"/>
          <w:marRight w:val="0"/>
          <w:marTop w:val="0"/>
          <w:marBottom w:val="0"/>
          <w:divBdr>
            <w:top w:val="none" w:sz="0" w:space="0" w:color="auto"/>
            <w:left w:val="none" w:sz="0" w:space="0" w:color="auto"/>
            <w:bottom w:val="none" w:sz="0" w:space="0" w:color="auto"/>
            <w:right w:val="none" w:sz="0" w:space="0" w:color="auto"/>
          </w:divBdr>
        </w:div>
        <w:div w:id="636107110">
          <w:marLeft w:val="640"/>
          <w:marRight w:val="0"/>
          <w:marTop w:val="0"/>
          <w:marBottom w:val="0"/>
          <w:divBdr>
            <w:top w:val="none" w:sz="0" w:space="0" w:color="auto"/>
            <w:left w:val="none" w:sz="0" w:space="0" w:color="auto"/>
            <w:bottom w:val="none" w:sz="0" w:space="0" w:color="auto"/>
            <w:right w:val="none" w:sz="0" w:space="0" w:color="auto"/>
          </w:divBdr>
        </w:div>
        <w:div w:id="645476902">
          <w:marLeft w:val="640"/>
          <w:marRight w:val="0"/>
          <w:marTop w:val="0"/>
          <w:marBottom w:val="0"/>
          <w:divBdr>
            <w:top w:val="none" w:sz="0" w:space="0" w:color="auto"/>
            <w:left w:val="none" w:sz="0" w:space="0" w:color="auto"/>
            <w:bottom w:val="none" w:sz="0" w:space="0" w:color="auto"/>
            <w:right w:val="none" w:sz="0" w:space="0" w:color="auto"/>
          </w:divBdr>
        </w:div>
        <w:div w:id="646738317">
          <w:marLeft w:val="640"/>
          <w:marRight w:val="0"/>
          <w:marTop w:val="0"/>
          <w:marBottom w:val="0"/>
          <w:divBdr>
            <w:top w:val="none" w:sz="0" w:space="0" w:color="auto"/>
            <w:left w:val="none" w:sz="0" w:space="0" w:color="auto"/>
            <w:bottom w:val="none" w:sz="0" w:space="0" w:color="auto"/>
            <w:right w:val="none" w:sz="0" w:space="0" w:color="auto"/>
          </w:divBdr>
        </w:div>
        <w:div w:id="655770031">
          <w:marLeft w:val="640"/>
          <w:marRight w:val="0"/>
          <w:marTop w:val="0"/>
          <w:marBottom w:val="0"/>
          <w:divBdr>
            <w:top w:val="none" w:sz="0" w:space="0" w:color="auto"/>
            <w:left w:val="none" w:sz="0" w:space="0" w:color="auto"/>
            <w:bottom w:val="none" w:sz="0" w:space="0" w:color="auto"/>
            <w:right w:val="none" w:sz="0" w:space="0" w:color="auto"/>
          </w:divBdr>
        </w:div>
        <w:div w:id="658123042">
          <w:marLeft w:val="640"/>
          <w:marRight w:val="0"/>
          <w:marTop w:val="0"/>
          <w:marBottom w:val="0"/>
          <w:divBdr>
            <w:top w:val="none" w:sz="0" w:space="0" w:color="auto"/>
            <w:left w:val="none" w:sz="0" w:space="0" w:color="auto"/>
            <w:bottom w:val="none" w:sz="0" w:space="0" w:color="auto"/>
            <w:right w:val="none" w:sz="0" w:space="0" w:color="auto"/>
          </w:divBdr>
        </w:div>
        <w:div w:id="664287597">
          <w:marLeft w:val="640"/>
          <w:marRight w:val="0"/>
          <w:marTop w:val="0"/>
          <w:marBottom w:val="0"/>
          <w:divBdr>
            <w:top w:val="none" w:sz="0" w:space="0" w:color="auto"/>
            <w:left w:val="none" w:sz="0" w:space="0" w:color="auto"/>
            <w:bottom w:val="none" w:sz="0" w:space="0" w:color="auto"/>
            <w:right w:val="none" w:sz="0" w:space="0" w:color="auto"/>
          </w:divBdr>
        </w:div>
        <w:div w:id="673187334">
          <w:marLeft w:val="640"/>
          <w:marRight w:val="0"/>
          <w:marTop w:val="0"/>
          <w:marBottom w:val="0"/>
          <w:divBdr>
            <w:top w:val="none" w:sz="0" w:space="0" w:color="auto"/>
            <w:left w:val="none" w:sz="0" w:space="0" w:color="auto"/>
            <w:bottom w:val="none" w:sz="0" w:space="0" w:color="auto"/>
            <w:right w:val="none" w:sz="0" w:space="0" w:color="auto"/>
          </w:divBdr>
        </w:div>
        <w:div w:id="676811804">
          <w:marLeft w:val="640"/>
          <w:marRight w:val="0"/>
          <w:marTop w:val="0"/>
          <w:marBottom w:val="0"/>
          <w:divBdr>
            <w:top w:val="none" w:sz="0" w:space="0" w:color="auto"/>
            <w:left w:val="none" w:sz="0" w:space="0" w:color="auto"/>
            <w:bottom w:val="none" w:sz="0" w:space="0" w:color="auto"/>
            <w:right w:val="none" w:sz="0" w:space="0" w:color="auto"/>
          </w:divBdr>
        </w:div>
        <w:div w:id="687561569">
          <w:marLeft w:val="640"/>
          <w:marRight w:val="0"/>
          <w:marTop w:val="0"/>
          <w:marBottom w:val="0"/>
          <w:divBdr>
            <w:top w:val="none" w:sz="0" w:space="0" w:color="auto"/>
            <w:left w:val="none" w:sz="0" w:space="0" w:color="auto"/>
            <w:bottom w:val="none" w:sz="0" w:space="0" w:color="auto"/>
            <w:right w:val="none" w:sz="0" w:space="0" w:color="auto"/>
          </w:divBdr>
        </w:div>
        <w:div w:id="698822340">
          <w:marLeft w:val="640"/>
          <w:marRight w:val="0"/>
          <w:marTop w:val="0"/>
          <w:marBottom w:val="0"/>
          <w:divBdr>
            <w:top w:val="none" w:sz="0" w:space="0" w:color="auto"/>
            <w:left w:val="none" w:sz="0" w:space="0" w:color="auto"/>
            <w:bottom w:val="none" w:sz="0" w:space="0" w:color="auto"/>
            <w:right w:val="none" w:sz="0" w:space="0" w:color="auto"/>
          </w:divBdr>
        </w:div>
        <w:div w:id="704713870">
          <w:marLeft w:val="640"/>
          <w:marRight w:val="0"/>
          <w:marTop w:val="0"/>
          <w:marBottom w:val="0"/>
          <w:divBdr>
            <w:top w:val="none" w:sz="0" w:space="0" w:color="auto"/>
            <w:left w:val="none" w:sz="0" w:space="0" w:color="auto"/>
            <w:bottom w:val="none" w:sz="0" w:space="0" w:color="auto"/>
            <w:right w:val="none" w:sz="0" w:space="0" w:color="auto"/>
          </w:divBdr>
        </w:div>
        <w:div w:id="708723895">
          <w:marLeft w:val="640"/>
          <w:marRight w:val="0"/>
          <w:marTop w:val="0"/>
          <w:marBottom w:val="0"/>
          <w:divBdr>
            <w:top w:val="none" w:sz="0" w:space="0" w:color="auto"/>
            <w:left w:val="none" w:sz="0" w:space="0" w:color="auto"/>
            <w:bottom w:val="none" w:sz="0" w:space="0" w:color="auto"/>
            <w:right w:val="none" w:sz="0" w:space="0" w:color="auto"/>
          </w:divBdr>
        </w:div>
        <w:div w:id="717052388">
          <w:marLeft w:val="640"/>
          <w:marRight w:val="0"/>
          <w:marTop w:val="0"/>
          <w:marBottom w:val="0"/>
          <w:divBdr>
            <w:top w:val="none" w:sz="0" w:space="0" w:color="auto"/>
            <w:left w:val="none" w:sz="0" w:space="0" w:color="auto"/>
            <w:bottom w:val="none" w:sz="0" w:space="0" w:color="auto"/>
            <w:right w:val="none" w:sz="0" w:space="0" w:color="auto"/>
          </w:divBdr>
        </w:div>
        <w:div w:id="718092170">
          <w:marLeft w:val="640"/>
          <w:marRight w:val="0"/>
          <w:marTop w:val="0"/>
          <w:marBottom w:val="0"/>
          <w:divBdr>
            <w:top w:val="none" w:sz="0" w:space="0" w:color="auto"/>
            <w:left w:val="none" w:sz="0" w:space="0" w:color="auto"/>
            <w:bottom w:val="none" w:sz="0" w:space="0" w:color="auto"/>
            <w:right w:val="none" w:sz="0" w:space="0" w:color="auto"/>
          </w:divBdr>
        </w:div>
        <w:div w:id="738867879">
          <w:marLeft w:val="640"/>
          <w:marRight w:val="0"/>
          <w:marTop w:val="0"/>
          <w:marBottom w:val="0"/>
          <w:divBdr>
            <w:top w:val="none" w:sz="0" w:space="0" w:color="auto"/>
            <w:left w:val="none" w:sz="0" w:space="0" w:color="auto"/>
            <w:bottom w:val="none" w:sz="0" w:space="0" w:color="auto"/>
            <w:right w:val="none" w:sz="0" w:space="0" w:color="auto"/>
          </w:divBdr>
        </w:div>
        <w:div w:id="741634423">
          <w:marLeft w:val="640"/>
          <w:marRight w:val="0"/>
          <w:marTop w:val="0"/>
          <w:marBottom w:val="0"/>
          <w:divBdr>
            <w:top w:val="none" w:sz="0" w:space="0" w:color="auto"/>
            <w:left w:val="none" w:sz="0" w:space="0" w:color="auto"/>
            <w:bottom w:val="none" w:sz="0" w:space="0" w:color="auto"/>
            <w:right w:val="none" w:sz="0" w:space="0" w:color="auto"/>
          </w:divBdr>
        </w:div>
        <w:div w:id="755976372">
          <w:marLeft w:val="640"/>
          <w:marRight w:val="0"/>
          <w:marTop w:val="0"/>
          <w:marBottom w:val="0"/>
          <w:divBdr>
            <w:top w:val="none" w:sz="0" w:space="0" w:color="auto"/>
            <w:left w:val="none" w:sz="0" w:space="0" w:color="auto"/>
            <w:bottom w:val="none" w:sz="0" w:space="0" w:color="auto"/>
            <w:right w:val="none" w:sz="0" w:space="0" w:color="auto"/>
          </w:divBdr>
        </w:div>
        <w:div w:id="758715512">
          <w:marLeft w:val="640"/>
          <w:marRight w:val="0"/>
          <w:marTop w:val="0"/>
          <w:marBottom w:val="0"/>
          <w:divBdr>
            <w:top w:val="none" w:sz="0" w:space="0" w:color="auto"/>
            <w:left w:val="none" w:sz="0" w:space="0" w:color="auto"/>
            <w:bottom w:val="none" w:sz="0" w:space="0" w:color="auto"/>
            <w:right w:val="none" w:sz="0" w:space="0" w:color="auto"/>
          </w:divBdr>
        </w:div>
        <w:div w:id="769935293">
          <w:marLeft w:val="640"/>
          <w:marRight w:val="0"/>
          <w:marTop w:val="0"/>
          <w:marBottom w:val="0"/>
          <w:divBdr>
            <w:top w:val="none" w:sz="0" w:space="0" w:color="auto"/>
            <w:left w:val="none" w:sz="0" w:space="0" w:color="auto"/>
            <w:bottom w:val="none" w:sz="0" w:space="0" w:color="auto"/>
            <w:right w:val="none" w:sz="0" w:space="0" w:color="auto"/>
          </w:divBdr>
        </w:div>
        <w:div w:id="782723653">
          <w:marLeft w:val="640"/>
          <w:marRight w:val="0"/>
          <w:marTop w:val="0"/>
          <w:marBottom w:val="0"/>
          <w:divBdr>
            <w:top w:val="none" w:sz="0" w:space="0" w:color="auto"/>
            <w:left w:val="none" w:sz="0" w:space="0" w:color="auto"/>
            <w:bottom w:val="none" w:sz="0" w:space="0" w:color="auto"/>
            <w:right w:val="none" w:sz="0" w:space="0" w:color="auto"/>
          </w:divBdr>
        </w:div>
        <w:div w:id="782991211">
          <w:marLeft w:val="640"/>
          <w:marRight w:val="0"/>
          <w:marTop w:val="0"/>
          <w:marBottom w:val="0"/>
          <w:divBdr>
            <w:top w:val="none" w:sz="0" w:space="0" w:color="auto"/>
            <w:left w:val="none" w:sz="0" w:space="0" w:color="auto"/>
            <w:bottom w:val="none" w:sz="0" w:space="0" w:color="auto"/>
            <w:right w:val="none" w:sz="0" w:space="0" w:color="auto"/>
          </w:divBdr>
        </w:div>
        <w:div w:id="792288073">
          <w:marLeft w:val="640"/>
          <w:marRight w:val="0"/>
          <w:marTop w:val="0"/>
          <w:marBottom w:val="0"/>
          <w:divBdr>
            <w:top w:val="none" w:sz="0" w:space="0" w:color="auto"/>
            <w:left w:val="none" w:sz="0" w:space="0" w:color="auto"/>
            <w:bottom w:val="none" w:sz="0" w:space="0" w:color="auto"/>
            <w:right w:val="none" w:sz="0" w:space="0" w:color="auto"/>
          </w:divBdr>
        </w:div>
        <w:div w:id="795610578">
          <w:marLeft w:val="640"/>
          <w:marRight w:val="0"/>
          <w:marTop w:val="0"/>
          <w:marBottom w:val="0"/>
          <w:divBdr>
            <w:top w:val="none" w:sz="0" w:space="0" w:color="auto"/>
            <w:left w:val="none" w:sz="0" w:space="0" w:color="auto"/>
            <w:bottom w:val="none" w:sz="0" w:space="0" w:color="auto"/>
            <w:right w:val="none" w:sz="0" w:space="0" w:color="auto"/>
          </w:divBdr>
        </w:div>
        <w:div w:id="810294222">
          <w:marLeft w:val="640"/>
          <w:marRight w:val="0"/>
          <w:marTop w:val="0"/>
          <w:marBottom w:val="0"/>
          <w:divBdr>
            <w:top w:val="none" w:sz="0" w:space="0" w:color="auto"/>
            <w:left w:val="none" w:sz="0" w:space="0" w:color="auto"/>
            <w:bottom w:val="none" w:sz="0" w:space="0" w:color="auto"/>
            <w:right w:val="none" w:sz="0" w:space="0" w:color="auto"/>
          </w:divBdr>
        </w:div>
        <w:div w:id="819883852">
          <w:marLeft w:val="640"/>
          <w:marRight w:val="0"/>
          <w:marTop w:val="0"/>
          <w:marBottom w:val="0"/>
          <w:divBdr>
            <w:top w:val="none" w:sz="0" w:space="0" w:color="auto"/>
            <w:left w:val="none" w:sz="0" w:space="0" w:color="auto"/>
            <w:bottom w:val="none" w:sz="0" w:space="0" w:color="auto"/>
            <w:right w:val="none" w:sz="0" w:space="0" w:color="auto"/>
          </w:divBdr>
        </w:div>
        <w:div w:id="847865553">
          <w:marLeft w:val="640"/>
          <w:marRight w:val="0"/>
          <w:marTop w:val="0"/>
          <w:marBottom w:val="0"/>
          <w:divBdr>
            <w:top w:val="none" w:sz="0" w:space="0" w:color="auto"/>
            <w:left w:val="none" w:sz="0" w:space="0" w:color="auto"/>
            <w:bottom w:val="none" w:sz="0" w:space="0" w:color="auto"/>
            <w:right w:val="none" w:sz="0" w:space="0" w:color="auto"/>
          </w:divBdr>
        </w:div>
        <w:div w:id="862740838">
          <w:marLeft w:val="640"/>
          <w:marRight w:val="0"/>
          <w:marTop w:val="0"/>
          <w:marBottom w:val="0"/>
          <w:divBdr>
            <w:top w:val="none" w:sz="0" w:space="0" w:color="auto"/>
            <w:left w:val="none" w:sz="0" w:space="0" w:color="auto"/>
            <w:bottom w:val="none" w:sz="0" w:space="0" w:color="auto"/>
            <w:right w:val="none" w:sz="0" w:space="0" w:color="auto"/>
          </w:divBdr>
        </w:div>
        <w:div w:id="866137607">
          <w:marLeft w:val="640"/>
          <w:marRight w:val="0"/>
          <w:marTop w:val="0"/>
          <w:marBottom w:val="0"/>
          <w:divBdr>
            <w:top w:val="none" w:sz="0" w:space="0" w:color="auto"/>
            <w:left w:val="none" w:sz="0" w:space="0" w:color="auto"/>
            <w:bottom w:val="none" w:sz="0" w:space="0" w:color="auto"/>
            <w:right w:val="none" w:sz="0" w:space="0" w:color="auto"/>
          </w:divBdr>
        </w:div>
        <w:div w:id="872112722">
          <w:marLeft w:val="640"/>
          <w:marRight w:val="0"/>
          <w:marTop w:val="0"/>
          <w:marBottom w:val="0"/>
          <w:divBdr>
            <w:top w:val="none" w:sz="0" w:space="0" w:color="auto"/>
            <w:left w:val="none" w:sz="0" w:space="0" w:color="auto"/>
            <w:bottom w:val="none" w:sz="0" w:space="0" w:color="auto"/>
            <w:right w:val="none" w:sz="0" w:space="0" w:color="auto"/>
          </w:divBdr>
        </w:div>
        <w:div w:id="876773058">
          <w:marLeft w:val="640"/>
          <w:marRight w:val="0"/>
          <w:marTop w:val="0"/>
          <w:marBottom w:val="0"/>
          <w:divBdr>
            <w:top w:val="none" w:sz="0" w:space="0" w:color="auto"/>
            <w:left w:val="none" w:sz="0" w:space="0" w:color="auto"/>
            <w:bottom w:val="none" w:sz="0" w:space="0" w:color="auto"/>
            <w:right w:val="none" w:sz="0" w:space="0" w:color="auto"/>
          </w:divBdr>
        </w:div>
        <w:div w:id="882669536">
          <w:marLeft w:val="640"/>
          <w:marRight w:val="0"/>
          <w:marTop w:val="0"/>
          <w:marBottom w:val="0"/>
          <w:divBdr>
            <w:top w:val="none" w:sz="0" w:space="0" w:color="auto"/>
            <w:left w:val="none" w:sz="0" w:space="0" w:color="auto"/>
            <w:bottom w:val="none" w:sz="0" w:space="0" w:color="auto"/>
            <w:right w:val="none" w:sz="0" w:space="0" w:color="auto"/>
          </w:divBdr>
        </w:div>
        <w:div w:id="885027122">
          <w:marLeft w:val="640"/>
          <w:marRight w:val="0"/>
          <w:marTop w:val="0"/>
          <w:marBottom w:val="0"/>
          <w:divBdr>
            <w:top w:val="none" w:sz="0" w:space="0" w:color="auto"/>
            <w:left w:val="none" w:sz="0" w:space="0" w:color="auto"/>
            <w:bottom w:val="none" w:sz="0" w:space="0" w:color="auto"/>
            <w:right w:val="none" w:sz="0" w:space="0" w:color="auto"/>
          </w:divBdr>
        </w:div>
        <w:div w:id="888031320">
          <w:marLeft w:val="640"/>
          <w:marRight w:val="0"/>
          <w:marTop w:val="0"/>
          <w:marBottom w:val="0"/>
          <w:divBdr>
            <w:top w:val="none" w:sz="0" w:space="0" w:color="auto"/>
            <w:left w:val="none" w:sz="0" w:space="0" w:color="auto"/>
            <w:bottom w:val="none" w:sz="0" w:space="0" w:color="auto"/>
            <w:right w:val="none" w:sz="0" w:space="0" w:color="auto"/>
          </w:divBdr>
        </w:div>
        <w:div w:id="896598109">
          <w:marLeft w:val="640"/>
          <w:marRight w:val="0"/>
          <w:marTop w:val="0"/>
          <w:marBottom w:val="0"/>
          <w:divBdr>
            <w:top w:val="none" w:sz="0" w:space="0" w:color="auto"/>
            <w:left w:val="none" w:sz="0" w:space="0" w:color="auto"/>
            <w:bottom w:val="none" w:sz="0" w:space="0" w:color="auto"/>
            <w:right w:val="none" w:sz="0" w:space="0" w:color="auto"/>
          </w:divBdr>
        </w:div>
        <w:div w:id="897326479">
          <w:marLeft w:val="640"/>
          <w:marRight w:val="0"/>
          <w:marTop w:val="0"/>
          <w:marBottom w:val="0"/>
          <w:divBdr>
            <w:top w:val="none" w:sz="0" w:space="0" w:color="auto"/>
            <w:left w:val="none" w:sz="0" w:space="0" w:color="auto"/>
            <w:bottom w:val="none" w:sz="0" w:space="0" w:color="auto"/>
            <w:right w:val="none" w:sz="0" w:space="0" w:color="auto"/>
          </w:divBdr>
        </w:div>
        <w:div w:id="898057491">
          <w:marLeft w:val="640"/>
          <w:marRight w:val="0"/>
          <w:marTop w:val="0"/>
          <w:marBottom w:val="0"/>
          <w:divBdr>
            <w:top w:val="none" w:sz="0" w:space="0" w:color="auto"/>
            <w:left w:val="none" w:sz="0" w:space="0" w:color="auto"/>
            <w:bottom w:val="none" w:sz="0" w:space="0" w:color="auto"/>
            <w:right w:val="none" w:sz="0" w:space="0" w:color="auto"/>
          </w:divBdr>
        </w:div>
        <w:div w:id="904950116">
          <w:marLeft w:val="640"/>
          <w:marRight w:val="0"/>
          <w:marTop w:val="0"/>
          <w:marBottom w:val="0"/>
          <w:divBdr>
            <w:top w:val="none" w:sz="0" w:space="0" w:color="auto"/>
            <w:left w:val="none" w:sz="0" w:space="0" w:color="auto"/>
            <w:bottom w:val="none" w:sz="0" w:space="0" w:color="auto"/>
            <w:right w:val="none" w:sz="0" w:space="0" w:color="auto"/>
          </w:divBdr>
        </w:div>
        <w:div w:id="913047600">
          <w:marLeft w:val="640"/>
          <w:marRight w:val="0"/>
          <w:marTop w:val="0"/>
          <w:marBottom w:val="0"/>
          <w:divBdr>
            <w:top w:val="none" w:sz="0" w:space="0" w:color="auto"/>
            <w:left w:val="none" w:sz="0" w:space="0" w:color="auto"/>
            <w:bottom w:val="none" w:sz="0" w:space="0" w:color="auto"/>
            <w:right w:val="none" w:sz="0" w:space="0" w:color="auto"/>
          </w:divBdr>
        </w:div>
        <w:div w:id="919678061">
          <w:marLeft w:val="640"/>
          <w:marRight w:val="0"/>
          <w:marTop w:val="0"/>
          <w:marBottom w:val="0"/>
          <w:divBdr>
            <w:top w:val="none" w:sz="0" w:space="0" w:color="auto"/>
            <w:left w:val="none" w:sz="0" w:space="0" w:color="auto"/>
            <w:bottom w:val="none" w:sz="0" w:space="0" w:color="auto"/>
            <w:right w:val="none" w:sz="0" w:space="0" w:color="auto"/>
          </w:divBdr>
        </w:div>
        <w:div w:id="922225334">
          <w:marLeft w:val="640"/>
          <w:marRight w:val="0"/>
          <w:marTop w:val="0"/>
          <w:marBottom w:val="0"/>
          <w:divBdr>
            <w:top w:val="none" w:sz="0" w:space="0" w:color="auto"/>
            <w:left w:val="none" w:sz="0" w:space="0" w:color="auto"/>
            <w:bottom w:val="none" w:sz="0" w:space="0" w:color="auto"/>
            <w:right w:val="none" w:sz="0" w:space="0" w:color="auto"/>
          </w:divBdr>
        </w:div>
        <w:div w:id="933174468">
          <w:marLeft w:val="640"/>
          <w:marRight w:val="0"/>
          <w:marTop w:val="0"/>
          <w:marBottom w:val="0"/>
          <w:divBdr>
            <w:top w:val="none" w:sz="0" w:space="0" w:color="auto"/>
            <w:left w:val="none" w:sz="0" w:space="0" w:color="auto"/>
            <w:bottom w:val="none" w:sz="0" w:space="0" w:color="auto"/>
            <w:right w:val="none" w:sz="0" w:space="0" w:color="auto"/>
          </w:divBdr>
        </w:div>
        <w:div w:id="949432890">
          <w:marLeft w:val="640"/>
          <w:marRight w:val="0"/>
          <w:marTop w:val="0"/>
          <w:marBottom w:val="0"/>
          <w:divBdr>
            <w:top w:val="none" w:sz="0" w:space="0" w:color="auto"/>
            <w:left w:val="none" w:sz="0" w:space="0" w:color="auto"/>
            <w:bottom w:val="none" w:sz="0" w:space="0" w:color="auto"/>
            <w:right w:val="none" w:sz="0" w:space="0" w:color="auto"/>
          </w:divBdr>
        </w:div>
        <w:div w:id="962003910">
          <w:marLeft w:val="640"/>
          <w:marRight w:val="0"/>
          <w:marTop w:val="0"/>
          <w:marBottom w:val="0"/>
          <w:divBdr>
            <w:top w:val="none" w:sz="0" w:space="0" w:color="auto"/>
            <w:left w:val="none" w:sz="0" w:space="0" w:color="auto"/>
            <w:bottom w:val="none" w:sz="0" w:space="0" w:color="auto"/>
            <w:right w:val="none" w:sz="0" w:space="0" w:color="auto"/>
          </w:divBdr>
        </w:div>
        <w:div w:id="966735943">
          <w:marLeft w:val="640"/>
          <w:marRight w:val="0"/>
          <w:marTop w:val="0"/>
          <w:marBottom w:val="0"/>
          <w:divBdr>
            <w:top w:val="none" w:sz="0" w:space="0" w:color="auto"/>
            <w:left w:val="none" w:sz="0" w:space="0" w:color="auto"/>
            <w:bottom w:val="none" w:sz="0" w:space="0" w:color="auto"/>
            <w:right w:val="none" w:sz="0" w:space="0" w:color="auto"/>
          </w:divBdr>
        </w:div>
        <w:div w:id="969899366">
          <w:marLeft w:val="640"/>
          <w:marRight w:val="0"/>
          <w:marTop w:val="0"/>
          <w:marBottom w:val="0"/>
          <w:divBdr>
            <w:top w:val="none" w:sz="0" w:space="0" w:color="auto"/>
            <w:left w:val="none" w:sz="0" w:space="0" w:color="auto"/>
            <w:bottom w:val="none" w:sz="0" w:space="0" w:color="auto"/>
            <w:right w:val="none" w:sz="0" w:space="0" w:color="auto"/>
          </w:divBdr>
        </w:div>
        <w:div w:id="1001464469">
          <w:marLeft w:val="640"/>
          <w:marRight w:val="0"/>
          <w:marTop w:val="0"/>
          <w:marBottom w:val="0"/>
          <w:divBdr>
            <w:top w:val="none" w:sz="0" w:space="0" w:color="auto"/>
            <w:left w:val="none" w:sz="0" w:space="0" w:color="auto"/>
            <w:bottom w:val="none" w:sz="0" w:space="0" w:color="auto"/>
            <w:right w:val="none" w:sz="0" w:space="0" w:color="auto"/>
          </w:divBdr>
        </w:div>
        <w:div w:id="1005279271">
          <w:marLeft w:val="640"/>
          <w:marRight w:val="0"/>
          <w:marTop w:val="0"/>
          <w:marBottom w:val="0"/>
          <w:divBdr>
            <w:top w:val="none" w:sz="0" w:space="0" w:color="auto"/>
            <w:left w:val="none" w:sz="0" w:space="0" w:color="auto"/>
            <w:bottom w:val="none" w:sz="0" w:space="0" w:color="auto"/>
            <w:right w:val="none" w:sz="0" w:space="0" w:color="auto"/>
          </w:divBdr>
        </w:div>
        <w:div w:id="1007515963">
          <w:marLeft w:val="640"/>
          <w:marRight w:val="0"/>
          <w:marTop w:val="0"/>
          <w:marBottom w:val="0"/>
          <w:divBdr>
            <w:top w:val="none" w:sz="0" w:space="0" w:color="auto"/>
            <w:left w:val="none" w:sz="0" w:space="0" w:color="auto"/>
            <w:bottom w:val="none" w:sz="0" w:space="0" w:color="auto"/>
            <w:right w:val="none" w:sz="0" w:space="0" w:color="auto"/>
          </w:divBdr>
        </w:div>
        <w:div w:id="1022902525">
          <w:marLeft w:val="640"/>
          <w:marRight w:val="0"/>
          <w:marTop w:val="0"/>
          <w:marBottom w:val="0"/>
          <w:divBdr>
            <w:top w:val="none" w:sz="0" w:space="0" w:color="auto"/>
            <w:left w:val="none" w:sz="0" w:space="0" w:color="auto"/>
            <w:bottom w:val="none" w:sz="0" w:space="0" w:color="auto"/>
            <w:right w:val="none" w:sz="0" w:space="0" w:color="auto"/>
          </w:divBdr>
        </w:div>
        <w:div w:id="1024139292">
          <w:marLeft w:val="640"/>
          <w:marRight w:val="0"/>
          <w:marTop w:val="0"/>
          <w:marBottom w:val="0"/>
          <w:divBdr>
            <w:top w:val="none" w:sz="0" w:space="0" w:color="auto"/>
            <w:left w:val="none" w:sz="0" w:space="0" w:color="auto"/>
            <w:bottom w:val="none" w:sz="0" w:space="0" w:color="auto"/>
            <w:right w:val="none" w:sz="0" w:space="0" w:color="auto"/>
          </w:divBdr>
        </w:div>
        <w:div w:id="1035888527">
          <w:marLeft w:val="640"/>
          <w:marRight w:val="0"/>
          <w:marTop w:val="0"/>
          <w:marBottom w:val="0"/>
          <w:divBdr>
            <w:top w:val="none" w:sz="0" w:space="0" w:color="auto"/>
            <w:left w:val="none" w:sz="0" w:space="0" w:color="auto"/>
            <w:bottom w:val="none" w:sz="0" w:space="0" w:color="auto"/>
            <w:right w:val="none" w:sz="0" w:space="0" w:color="auto"/>
          </w:divBdr>
        </w:div>
        <w:div w:id="1047027406">
          <w:marLeft w:val="640"/>
          <w:marRight w:val="0"/>
          <w:marTop w:val="0"/>
          <w:marBottom w:val="0"/>
          <w:divBdr>
            <w:top w:val="none" w:sz="0" w:space="0" w:color="auto"/>
            <w:left w:val="none" w:sz="0" w:space="0" w:color="auto"/>
            <w:bottom w:val="none" w:sz="0" w:space="0" w:color="auto"/>
            <w:right w:val="none" w:sz="0" w:space="0" w:color="auto"/>
          </w:divBdr>
        </w:div>
        <w:div w:id="1049649141">
          <w:marLeft w:val="640"/>
          <w:marRight w:val="0"/>
          <w:marTop w:val="0"/>
          <w:marBottom w:val="0"/>
          <w:divBdr>
            <w:top w:val="none" w:sz="0" w:space="0" w:color="auto"/>
            <w:left w:val="none" w:sz="0" w:space="0" w:color="auto"/>
            <w:bottom w:val="none" w:sz="0" w:space="0" w:color="auto"/>
            <w:right w:val="none" w:sz="0" w:space="0" w:color="auto"/>
          </w:divBdr>
        </w:div>
        <w:div w:id="1055465477">
          <w:marLeft w:val="640"/>
          <w:marRight w:val="0"/>
          <w:marTop w:val="0"/>
          <w:marBottom w:val="0"/>
          <w:divBdr>
            <w:top w:val="none" w:sz="0" w:space="0" w:color="auto"/>
            <w:left w:val="none" w:sz="0" w:space="0" w:color="auto"/>
            <w:bottom w:val="none" w:sz="0" w:space="0" w:color="auto"/>
            <w:right w:val="none" w:sz="0" w:space="0" w:color="auto"/>
          </w:divBdr>
        </w:div>
        <w:div w:id="1056048026">
          <w:marLeft w:val="640"/>
          <w:marRight w:val="0"/>
          <w:marTop w:val="0"/>
          <w:marBottom w:val="0"/>
          <w:divBdr>
            <w:top w:val="none" w:sz="0" w:space="0" w:color="auto"/>
            <w:left w:val="none" w:sz="0" w:space="0" w:color="auto"/>
            <w:bottom w:val="none" w:sz="0" w:space="0" w:color="auto"/>
            <w:right w:val="none" w:sz="0" w:space="0" w:color="auto"/>
          </w:divBdr>
        </w:div>
        <w:div w:id="1068764572">
          <w:marLeft w:val="640"/>
          <w:marRight w:val="0"/>
          <w:marTop w:val="0"/>
          <w:marBottom w:val="0"/>
          <w:divBdr>
            <w:top w:val="none" w:sz="0" w:space="0" w:color="auto"/>
            <w:left w:val="none" w:sz="0" w:space="0" w:color="auto"/>
            <w:bottom w:val="none" w:sz="0" w:space="0" w:color="auto"/>
            <w:right w:val="none" w:sz="0" w:space="0" w:color="auto"/>
          </w:divBdr>
        </w:div>
        <w:div w:id="1073091223">
          <w:marLeft w:val="640"/>
          <w:marRight w:val="0"/>
          <w:marTop w:val="0"/>
          <w:marBottom w:val="0"/>
          <w:divBdr>
            <w:top w:val="none" w:sz="0" w:space="0" w:color="auto"/>
            <w:left w:val="none" w:sz="0" w:space="0" w:color="auto"/>
            <w:bottom w:val="none" w:sz="0" w:space="0" w:color="auto"/>
            <w:right w:val="none" w:sz="0" w:space="0" w:color="auto"/>
          </w:divBdr>
        </w:div>
        <w:div w:id="1074086063">
          <w:marLeft w:val="640"/>
          <w:marRight w:val="0"/>
          <w:marTop w:val="0"/>
          <w:marBottom w:val="0"/>
          <w:divBdr>
            <w:top w:val="none" w:sz="0" w:space="0" w:color="auto"/>
            <w:left w:val="none" w:sz="0" w:space="0" w:color="auto"/>
            <w:bottom w:val="none" w:sz="0" w:space="0" w:color="auto"/>
            <w:right w:val="none" w:sz="0" w:space="0" w:color="auto"/>
          </w:divBdr>
        </w:div>
        <w:div w:id="1083260467">
          <w:marLeft w:val="640"/>
          <w:marRight w:val="0"/>
          <w:marTop w:val="0"/>
          <w:marBottom w:val="0"/>
          <w:divBdr>
            <w:top w:val="none" w:sz="0" w:space="0" w:color="auto"/>
            <w:left w:val="none" w:sz="0" w:space="0" w:color="auto"/>
            <w:bottom w:val="none" w:sz="0" w:space="0" w:color="auto"/>
            <w:right w:val="none" w:sz="0" w:space="0" w:color="auto"/>
          </w:divBdr>
        </w:div>
        <w:div w:id="1090808775">
          <w:marLeft w:val="640"/>
          <w:marRight w:val="0"/>
          <w:marTop w:val="0"/>
          <w:marBottom w:val="0"/>
          <w:divBdr>
            <w:top w:val="none" w:sz="0" w:space="0" w:color="auto"/>
            <w:left w:val="none" w:sz="0" w:space="0" w:color="auto"/>
            <w:bottom w:val="none" w:sz="0" w:space="0" w:color="auto"/>
            <w:right w:val="none" w:sz="0" w:space="0" w:color="auto"/>
          </w:divBdr>
        </w:div>
        <w:div w:id="1095712219">
          <w:marLeft w:val="640"/>
          <w:marRight w:val="0"/>
          <w:marTop w:val="0"/>
          <w:marBottom w:val="0"/>
          <w:divBdr>
            <w:top w:val="none" w:sz="0" w:space="0" w:color="auto"/>
            <w:left w:val="none" w:sz="0" w:space="0" w:color="auto"/>
            <w:bottom w:val="none" w:sz="0" w:space="0" w:color="auto"/>
            <w:right w:val="none" w:sz="0" w:space="0" w:color="auto"/>
          </w:divBdr>
        </w:div>
        <w:div w:id="1104810567">
          <w:marLeft w:val="640"/>
          <w:marRight w:val="0"/>
          <w:marTop w:val="0"/>
          <w:marBottom w:val="0"/>
          <w:divBdr>
            <w:top w:val="none" w:sz="0" w:space="0" w:color="auto"/>
            <w:left w:val="none" w:sz="0" w:space="0" w:color="auto"/>
            <w:bottom w:val="none" w:sz="0" w:space="0" w:color="auto"/>
            <w:right w:val="none" w:sz="0" w:space="0" w:color="auto"/>
          </w:divBdr>
        </w:div>
        <w:div w:id="1116679893">
          <w:marLeft w:val="640"/>
          <w:marRight w:val="0"/>
          <w:marTop w:val="0"/>
          <w:marBottom w:val="0"/>
          <w:divBdr>
            <w:top w:val="none" w:sz="0" w:space="0" w:color="auto"/>
            <w:left w:val="none" w:sz="0" w:space="0" w:color="auto"/>
            <w:bottom w:val="none" w:sz="0" w:space="0" w:color="auto"/>
            <w:right w:val="none" w:sz="0" w:space="0" w:color="auto"/>
          </w:divBdr>
        </w:div>
        <w:div w:id="1173035660">
          <w:marLeft w:val="640"/>
          <w:marRight w:val="0"/>
          <w:marTop w:val="0"/>
          <w:marBottom w:val="0"/>
          <w:divBdr>
            <w:top w:val="none" w:sz="0" w:space="0" w:color="auto"/>
            <w:left w:val="none" w:sz="0" w:space="0" w:color="auto"/>
            <w:bottom w:val="none" w:sz="0" w:space="0" w:color="auto"/>
            <w:right w:val="none" w:sz="0" w:space="0" w:color="auto"/>
          </w:divBdr>
        </w:div>
        <w:div w:id="1186483623">
          <w:marLeft w:val="640"/>
          <w:marRight w:val="0"/>
          <w:marTop w:val="0"/>
          <w:marBottom w:val="0"/>
          <w:divBdr>
            <w:top w:val="none" w:sz="0" w:space="0" w:color="auto"/>
            <w:left w:val="none" w:sz="0" w:space="0" w:color="auto"/>
            <w:bottom w:val="none" w:sz="0" w:space="0" w:color="auto"/>
            <w:right w:val="none" w:sz="0" w:space="0" w:color="auto"/>
          </w:divBdr>
        </w:div>
        <w:div w:id="1193181031">
          <w:marLeft w:val="640"/>
          <w:marRight w:val="0"/>
          <w:marTop w:val="0"/>
          <w:marBottom w:val="0"/>
          <w:divBdr>
            <w:top w:val="none" w:sz="0" w:space="0" w:color="auto"/>
            <w:left w:val="none" w:sz="0" w:space="0" w:color="auto"/>
            <w:bottom w:val="none" w:sz="0" w:space="0" w:color="auto"/>
            <w:right w:val="none" w:sz="0" w:space="0" w:color="auto"/>
          </w:divBdr>
        </w:div>
        <w:div w:id="1208951755">
          <w:marLeft w:val="640"/>
          <w:marRight w:val="0"/>
          <w:marTop w:val="0"/>
          <w:marBottom w:val="0"/>
          <w:divBdr>
            <w:top w:val="none" w:sz="0" w:space="0" w:color="auto"/>
            <w:left w:val="none" w:sz="0" w:space="0" w:color="auto"/>
            <w:bottom w:val="none" w:sz="0" w:space="0" w:color="auto"/>
            <w:right w:val="none" w:sz="0" w:space="0" w:color="auto"/>
          </w:divBdr>
        </w:div>
        <w:div w:id="1217862098">
          <w:marLeft w:val="640"/>
          <w:marRight w:val="0"/>
          <w:marTop w:val="0"/>
          <w:marBottom w:val="0"/>
          <w:divBdr>
            <w:top w:val="none" w:sz="0" w:space="0" w:color="auto"/>
            <w:left w:val="none" w:sz="0" w:space="0" w:color="auto"/>
            <w:bottom w:val="none" w:sz="0" w:space="0" w:color="auto"/>
            <w:right w:val="none" w:sz="0" w:space="0" w:color="auto"/>
          </w:divBdr>
        </w:div>
        <w:div w:id="1242566611">
          <w:marLeft w:val="640"/>
          <w:marRight w:val="0"/>
          <w:marTop w:val="0"/>
          <w:marBottom w:val="0"/>
          <w:divBdr>
            <w:top w:val="none" w:sz="0" w:space="0" w:color="auto"/>
            <w:left w:val="none" w:sz="0" w:space="0" w:color="auto"/>
            <w:bottom w:val="none" w:sz="0" w:space="0" w:color="auto"/>
            <w:right w:val="none" w:sz="0" w:space="0" w:color="auto"/>
          </w:divBdr>
        </w:div>
        <w:div w:id="1257327908">
          <w:marLeft w:val="640"/>
          <w:marRight w:val="0"/>
          <w:marTop w:val="0"/>
          <w:marBottom w:val="0"/>
          <w:divBdr>
            <w:top w:val="none" w:sz="0" w:space="0" w:color="auto"/>
            <w:left w:val="none" w:sz="0" w:space="0" w:color="auto"/>
            <w:bottom w:val="none" w:sz="0" w:space="0" w:color="auto"/>
            <w:right w:val="none" w:sz="0" w:space="0" w:color="auto"/>
          </w:divBdr>
        </w:div>
        <w:div w:id="1266958872">
          <w:marLeft w:val="640"/>
          <w:marRight w:val="0"/>
          <w:marTop w:val="0"/>
          <w:marBottom w:val="0"/>
          <w:divBdr>
            <w:top w:val="none" w:sz="0" w:space="0" w:color="auto"/>
            <w:left w:val="none" w:sz="0" w:space="0" w:color="auto"/>
            <w:bottom w:val="none" w:sz="0" w:space="0" w:color="auto"/>
            <w:right w:val="none" w:sz="0" w:space="0" w:color="auto"/>
          </w:divBdr>
        </w:div>
        <w:div w:id="1288774548">
          <w:marLeft w:val="640"/>
          <w:marRight w:val="0"/>
          <w:marTop w:val="0"/>
          <w:marBottom w:val="0"/>
          <w:divBdr>
            <w:top w:val="none" w:sz="0" w:space="0" w:color="auto"/>
            <w:left w:val="none" w:sz="0" w:space="0" w:color="auto"/>
            <w:bottom w:val="none" w:sz="0" w:space="0" w:color="auto"/>
            <w:right w:val="none" w:sz="0" w:space="0" w:color="auto"/>
          </w:divBdr>
        </w:div>
        <w:div w:id="1303578149">
          <w:marLeft w:val="640"/>
          <w:marRight w:val="0"/>
          <w:marTop w:val="0"/>
          <w:marBottom w:val="0"/>
          <w:divBdr>
            <w:top w:val="none" w:sz="0" w:space="0" w:color="auto"/>
            <w:left w:val="none" w:sz="0" w:space="0" w:color="auto"/>
            <w:bottom w:val="none" w:sz="0" w:space="0" w:color="auto"/>
            <w:right w:val="none" w:sz="0" w:space="0" w:color="auto"/>
          </w:divBdr>
        </w:div>
        <w:div w:id="1308246678">
          <w:marLeft w:val="640"/>
          <w:marRight w:val="0"/>
          <w:marTop w:val="0"/>
          <w:marBottom w:val="0"/>
          <w:divBdr>
            <w:top w:val="none" w:sz="0" w:space="0" w:color="auto"/>
            <w:left w:val="none" w:sz="0" w:space="0" w:color="auto"/>
            <w:bottom w:val="none" w:sz="0" w:space="0" w:color="auto"/>
            <w:right w:val="none" w:sz="0" w:space="0" w:color="auto"/>
          </w:divBdr>
        </w:div>
        <w:div w:id="1309633521">
          <w:marLeft w:val="640"/>
          <w:marRight w:val="0"/>
          <w:marTop w:val="0"/>
          <w:marBottom w:val="0"/>
          <w:divBdr>
            <w:top w:val="none" w:sz="0" w:space="0" w:color="auto"/>
            <w:left w:val="none" w:sz="0" w:space="0" w:color="auto"/>
            <w:bottom w:val="none" w:sz="0" w:space="0" w:color="auto"/>
            <w:right w:val="none" w:sz="0" w:space="0" w:color="auto"/>
          </w:divBdr>
        </w:div>
        <w:div w:id="1315334435">
          <w:marLeft w:val="640"/>
          <w:marRight w:val="0"/>
          <w:marTop w:val="0"/>
          <w:marBottom w:val="0"/>
          <w:divBdr>
            <w:top w:val="none" w:sz="0" w:space="0" w:color="auto"/>
            <w:left w:val="none" w:sz="0" w:space="0" w:color="auto"/>
            <w:bottom w:val="none" w:sz="0" w:space="0" w:color="auto"/>
            <w:right w:val="none" w:sz="0" w:space="0" w:color="auto"/>
          </w:divBdr>
        </w:div>
        <w:div w:id="1318533481">
          <w:marLeft w:val="640"/>
          <w:marRight w:val="0"/>
          <w:marTop w:val="0"/>
          <w:marBottom w:val="0"/>
          <w:divBdr>
            <w:top w:val="none" w:sz="0" w:space="0" w:color="auto"/>
            <w:left w:val="none" w:sz="0" w:space="0" w:color="auto"/>
            <w:bottom w:val="none" w:sz="0" w:space="0" w:color="auto"/>
            <w:right w:val="none" w:sz="0" w:space="0" w:color="auto"/>
          </w:divBdr>
        </w:div>
        <w:div w:id="1319112521">
          <w:marLeft w:val="640"/>
          <w:marRight w:val="0"/>
          <w:marTop w:val="0"/>
          <w:marBottom w:val="0"/>
          <w:divBdr>
            <w:top w:val="none" w:sz="0" w:space="0" w:color="auto"/>
            <w:left w:val="none" w:sz="0" w:space="0" w:color="auto"/>
            <w:bottom w:val="none" w:sz="0" w:space="0" w:color="auto"/>
            <w:right w:val="none" w:sz="0" w:space="0" w:color="auto"/>
          </w:divBdr>
        </w:div>
        <w:div w:id="1340228633">
          <w:marLeft w:val="640"/>
          <w:marRight w:val="0"/>
          <w:marTop w:val="0"/>
          <w:marBottom w:val="0"/>
          <w:divBdr>
            <w:top w:val="none" w:sz="0" w:space="0" w:color="auto"/>
            <w:left w:val="none" w:sz="0" w:space="0" w:color="auto"/>
            <w:bottom w:val="none" w:sz="0" w:space="0" w:color="auto"/>
            <w:right w:val="none" w:sz="0" w:space="0" w:color="auto"/>
          </w:divBdr>
        </w:div>
        <w:div w:id="1359165649">
          <w:marLeft w:val="640"/>
          <w:marRight w:val="0"/>
          <w:marTop w:val="0"/>
          <w:marBottom w:val="0"/>
          <w:divBdr>
            <w:top w:val="none" w:sz="0" w:space="0" w:color="auto"/>
            <w:left w:val="none" w:sz="0" w:space="0" w:color="auto"/>
            <w:bottom w:val="none" w:sz="0" w:space="0" w:color="auto"/>
            <w:right w:val="none" w:sz="0" w:space="0" w:color="auto"/>
          </w:divBdr>
        </w:div>
        <w:div w:id="1381324404">
          <w:marLeft w:val="640"/>
          <w:marRight w:val="0"/>
          <w:marTop w:val="0"/>
          <w:marBottom w:val="0"/>
          <w:divBdr>
            <w:top w:val="none" w:sz="0" w:space="0" w:color="auto"/>
            <w:left w:val="none" w:sz="0" w:space="0" w:color="auto"/>
            <w:bottom w:val="none" w:sz="0" w:space="0" w:color="auto"/>
            <w:right w:val="none" w:sz="0" w:space="0" w:color="auto"/>
          </w:divBdr>
        </w:div>
        <w:div w:id="1387101207">
          <w:marLeft w:val="640"/>
          <w:marRight w:val="0"/>
          <w:marTop w:val="0"/>
          <w:marBottom w:val="0"/>
          <w:divBdr>
            <w:top w:val="none" w:sz="0" w:space="0" w:color="auto"/>
            <w:left w:val="none" w:sz="0" w:space="0" w:color="auto"/>
            <w:bottom w:val="none" w:sz="0" w:space="0" w:color="auto"/>
            <w:right w:val="none" w:sz="0" w:space="0" w:color="auto"/>
          </w:divBdr>
        </w:div>
        <w:div w:id="1391149853">
          <w:marLeft w:val="640"/>
          <w:marRight w:val="0"/>
          <w:marTop w:val="0"/>
          <w:marBottom w:val="0"/>
          <w:divBdr>
            <w:top w:val="none" w:sz="0" w:space="0" w:color="auto"/>
            <w:left w:val="none" w:sz="0" w:space="0" w:color="auto"/>
            <w:bottom w:val="none" w:sz="0" w:space="0" w:color="auto"/>
            <w:right w:val="none" w:sz="0" w:space="0" w:color="auto"/>
          </w:divBdr>
        </w:div>
        <w:div w:id="1416392222">
          <w:marLeft w:val="640"/>
          <w:marRight w:val="0"/>
          <w:marTop w:val="0"/>
          <w:marBottom w:val="0"/>
          <w:divBdr>
            <w:top w:val="none" w:sz="0" w:space="0" w:color="auto"/>
            <w:left w:val="none" w:sz="0" w:space="0" w:color="auto"/>
            <w:bottom w:val="none" w:sz="0" w:space="0" w:color="auto"/>
            <w:right w:val="none" w:sz="0" w:space="0" w:color="auto"/>
          </w:divBdr>
        </w:div>
        <w:div w:id="1435587703">
          <w:marLeft w:val="640"/>
          <w:marRight w:val="0"/>
          <w:marTop w:val="0"/>
          <w:marBottom w:val="0"/>
          <w:divBdr>
            <w:top w:val="none" w:sz="0" w:space="0" w:color="auto"/>
            <w:left w:val="none" w:sz="0" w:space="0" w:color="auto"/>
            <w:bottom w:val="none" w:sz="0" w:space="0" w:color="auto"/>
            <w:right w:val="none" w:sz="0" w:space="0" w:color="auto"/>
          </w:divBdr>
        </w:div>
        <w:div w:id="1458836754">
          <w:marLeft w:val="640"/>
          <w:marRight w:val="0"/>
          <w:marTop w:val="0"/>
          <w:marBottom w:val="0"/>
          <w:divBdr>
            <w:top w:val="none" w:sz="0" w:space="0" w:color="auto"/>
            <w:left w:val="none" w:sz="0" w:space="0" w:color="auto"/>
            <w:bottom w:val="none" w:sz="0" w:space="0" w:color="auto"/>
            <w:right w:val="none" w:sz="0" w:space="0" w:color="auto"/>
          </w:divBdr>
        </w:div>
        <w:div w:id="1469392496">
          <w:marLeft w:val="640"/>
          <w:marRight w:val="0"/>
          <w:marTop w:val="0"/>
          <w:marBottom w:val="0"/>
          <w:divBdr>
            <w:top w:val="none" w:sz="0" w:space="0" w:color="auto"/>
            <w:left w:val="none" w:sz="0" w:space="0" w:color="auto"/>
            <w:bottom w:val="none" w:sz="0" w:space="0" w:color="auto"/>
            <w:right w:val="none" w:sz="0" w:space="0" w:color="auto"/>
          </w:divBdr>
        </w:div>
        <w:div w:id="1506285680">
          <w:marLeft w:val="640"/>
          <w:marRight w:val="0"/>
          <w:marTop w:val="0"/>
          <w:marBottom w:val="0"/>
          <w:divBdr>
            <w:top w:val="none" w:sz="0" w:space="0" w:color="auto"/>
            <w:left w:val="none" w:sz="0" w:space="0" w:color="auto"/>
            <w:bottom w:val="none" w:sz="0" w:space="0" w:color="auto"/>
            <w:right w:val="none" w:sz="0" w:space="0" w:color="auto"/>
          </w:divBdr>
        </w:div>
        <w:div w:id="1509516414">
          <w:marLeft w:val="640"/>
          <w:marRight w:val="0"/>
          <w:marTop w:val="0"/>
          <w:marBottom w:val="0"/>
          <w:divBdr>
            <w:top w:val="none" w:sz="0" w:space="0" w:color="auto"/>
            <w:left w:val="none" w:sz="0" w:space="0" w:color="auto"/>
            <w:bottom w:val="none" w:sz="0" w:space="0" w:color="auto"/>
            <w:right w:val="none" w:sz="0" w:space="0" w:color="auto"/>
          </w:divBdr>
        </w:div>
        <w:div w:id="1522207746">
          <w:marLeft w:val="640"/>
          <w:marRight w:val="0"/>
          <w:marTop w:val="0"/>
          <w:marBottom w:val="0"/>
          <w:divBdr>
            <w:top w:val="none" w:sz="0" w:space="0" w:color="auto"/>
            <w:left w:val="none" w:sz="0" w:space="0" w:color="auto"/>
            <w:bottom w:val="none" w:sz="0" w:space="0" w:color="auto"/>
            <w:right w:val="none" w:sz="0" w:space="0" w:color="auto"/>
          </w:divBdr>
        </w:div>
        <w:div w:id="1522548965">
          <w:marLeft w:val="640"/>
          <w:marRight w:val="0"/>
          <w:marTop w:val="0"/>
          <w:marBottom w:val="0"/>
          <w:divBdr>
            <w:top w:val="none" w:sz="0" w:space="0" w:color="auto"/>
            <w:left w:val="none" w:sz="0" w:space="0" w:color="auto"/>
            <w:bottom w:val="none" w:sz="0" w:space="0" w:color="auto"/>
            <w:right w:val="none" w:sz="0" w:space="0" w:color="auto"/>
          </w:divBdr>
        </w:div>
        <w:div w:id="1528832552">
          <w:marLeft w:val="640"/>
          <w:marRight w:val="0"/>
          <w:marTop w:val="0"/>
          <w:marBottom w:val="0"/>
          <w:divBdr>
            <w:top w:val="none" w:sz="0" w:space="0" w:color="auto"/>
            <w:left w:val="none" w:sz="0" w:space="0" w:color="auto"/>
            <w:bottom w:val="none" w:sz="0" w:space="0" w:color="auto"/>
            <w:right w:val="none" w:sz="0" w:space="0" w:color="auto"/>
          </w:divBdr>
        </w:div>
        <w:div w:id="1535119726">
          <w:marLeft w:val="640"/>
          <w:marRight w:val="0"/>
          <w:marTop w:val="0"/>
          <w:marBottom w:val="0"/>
          <w:divBdr>
            <w:top w:val="none" w:sz="0" w:space="0" w:color="auto"/>
            <w:left w:val="none" w:sz="0" w:space="0" w:color="auto"/>
            <w:bottom w:val="none" w:sz="0" w:space="0" w:color="auto"/>
            <w:right w:val="none" w:sz="0" w:space="0" w:color="auto"/>
          </w:divBdr>
        </w:div>
        <w:div w:id="1549877899">
          <w:marLeft w:val="640"/>
          <w:marRight w:val="0"/>
          <w:marTop w:val="0"/>
          <w:marBottom w:val="0"/>
          <w:divBdr>
            <w:top w:val="none" w:sz="0" w:space="0" w:color="auto"/>
            <w:left w:val="none" w:sz="0" w:space="0" w:color="auto"/>
            <w:bottom w:val="none" w:sz="0" w:space="0" w:color="auto"/>
            <w:right w:val="none" w:sz="0" w:space="0" w:color="auto"/>
          </w:divBdr>
        </w:div>
        <w:div w:id="1567691629">
          <w:marLeft w:val="640"/>
          <w:marRight w:val="0"/>
          <w:marTop w:val="0"/>
          <w:marBottom w:val="0"/>
          <w:divBdr>
            <w:top w:val="none" w:sz="0" w:space="0" w:color="auto"/>
            <w:left w:val="none" w:sz="0" w:space="0" w:color="auto"/>
            <w:bottom w:val="none" w:sz="0" w:space="0" w:color="auto"/>
            <w:right w:val="none" w:sz="0" w:space="0" w:color="auto"/>
          </w:divBdr>
        </w:div>
        <w:div w:id="1571841814">
          <w:marLeft w:val="640"/>
          <w:marRight w:val="0"/>
          <w:marTop w:val="0"/>
          <w:marBottom w:val="0"/>
          <w:divBdr>
            <w:top w:val="none" w:sz="0" w:space="0" w:color="auto"/>
            <w:left w:val="none" w:sz="0" w:space="0" w:color="auto"/>
            <w:bottom w:val="none" w:sz="0" w:space="0" w:color="auto"/>
            <w:right w:val="none" w:sz="0" w:space="0" w:color="auto"/>
          </w:divBdr>
        </w:div>
        <w:div w:id="1577282434">
          <w:marLeft w:val="640"/>
          <w:marRight w:val="0"/>
          <w:marTop w:val="0"/>
          <w:marBottom w:val="0"/>
          <w:divBdr>
            <w:top w:val="none" w:sz="0" w:space="0" w:color="auto"/>
            <w:left w:val="none" w:sz="0" w:space="0" w:color="auto"/>
            <w:bottom w:val="none" w:sz="0" w:space="0" w:color="auto"/>
            <w:right w:val="none" w:sz="0" w:space="0" w:color="auto"/>
          </w:divBdr>
        </w:div>
        <w:div w:id="1584411729">
          <w:marLeft w:val="640"/>
          <w:marRight w:val="0"/>
          <w:marTop w:val="0"/>
          <w:marBottom w:val="0"/>
          <w:divBdr>
            <w:top w:val="none" w:sz="0" w:space="0" w:color="auto"/>
            <w:left w:val="none" w:sz="0" w:space="0" w:color="auto"/>
            <w:bottom w:val="none" w:sz="0" w:space="0" w:color="auto"/>
            <w:right w:val="none" w:sz="0" w:space="0" w:color="auto"/>
          </w:divBdr>
        </w:div>
        <w:div w:id="1610813859">
          <w:marLeft w:val="640"/>
          <w:marRight w:val="0"/>
          <w:marTop w:val="0"/>
          <w:marBottom w:val="0"/>
          <w:divBdr>
            <w:top w:val="none" w:sz="0" w:space="0" w:color="auto"/>
            <w:left w:val="none" w:sz="0" w:space="0" w:color="auto"/>
            <w:bottom w:val="none" w:sz="0" w:space="0" w:color="auto"/>
            <w:right w:val="none" w:sz="0" w:space="0" w:color="auto"/>
          </w:divBdr>
        </w:div>
        <w:div w:id="1610821904">
          <w:marLeft w:val="640"/>
          <w:marRight w:val="0"/>
          <w:marTop w:val="0"/>
          <w:marBottom w:val="0"/>
          <w:divBdr>
            <w:top w:val="none" w:sz="0" w:space="0" w:color="auto"/>
            <w:left w:val="none" w:sz="0" w:space="0" w:color="auto"/>
            <w:bottom w:val="none" w:sz="0" w:space="0" w:color="auto"/>
            <w:right w:val="none" w:sz="0" w:space="0" w:color="auto"/>
          </w:divBdr>
        </w:div>
        <w:div w:id="1614751554">
          <w:marLeft w:val="640"/>
          <w:marRight w:val="0"/>
          <w:marTop w:val="0"/>
          <w:marBottom w:val="0"/>
          <w:divBdr>
            <w:top w:val="none" w:sz="0" w:space="0" w:color="auto"/>
            <w:left w:val="none" w:sz="0" w:space="0" w:color="auto"/>
            <w:bottom w:val="none" w:sz="0" w:space="0" w:color="auto"/>
            <w:right w:val="none" w:sz="0" w:space="0" w:color="auto"/>
          </w:divBdr>
        </w:div>
        <w:div w:id="1626228381">
          <w:marLeft w:val="640"/>
          <w:marRight w:val="0"/>
          <w:marTop w:val="0"/>
          <w:marBottom w:val="0"/>
          <w:divBdr>
            <w:top w:val="none" w:sz="0" w:space="0" w:color="auto"/>
            <w:left w:val="none" w:sz="0" w:space="0" w:color="auto"/>
            <w:bottom w:val="none" w:sz="0" w:space="0" w:color="auto"/>
            <w:right w:val="none" w:sz="0" w:space="0" w:color="auto"/>
          </w:divBdr>
        </w:div>
        <w:div w:id="1642273353">
          <w:marLeft w:val="640"/>
          <w:marRight w:val="0"/>
          <w:marTop w:val="0"/>
          <w:marBottom w:val="0"/>
          <w:divBdr>
            <w:top w:val="none" w:sz="0" w:space="0" w:color="auto"/>
            <w:left w:val="none" w:sz="0" w:space="0" w:color="auto"/>
            <w:bottom w:val="none" w:sz="0" w:space="0" w:color="auto"/>
            <w:right w:val="none" w:sz="0" w:space="0" w:color="auto"/>
          </w:divBdr>
        </w:div>
        <w:div w:id="1657997171">
          <w:marLeft w:val="640"/>
          <w:marRight w:val="0"/>
          <w:marTop w:val="0"/>
          <w:marBottom w:val="0"/>
          <w:divBdr>
            <w:top w:val="none" w:sz="0" w:space="0" w:color="auto"/>
            <w:left w:val="none" w:sz="0" w:space="0" w:color="auto"/>
            <w:bottom w:val="none" w:sz="0" w:space="0" w:color="auto"/>
            <w:right w:val="none" w:sz="0" w:space="0" w:color="auto"/>
          </w:divBdr>
        </w:div>
        <w:div w:id="1664624221">
          <w:marLeft w:val="640"/>
          <w:marRight w:val="0"/>
          <w:marTop w:val="0"/>
          <w:marBottom w:val="0"/>
          <w:divBdr>
            <w:top w:val="none" w:sz="0" w:space="0" w:color="auto"/>
            <w:left w:val="none" w:sz="0" w:space="0" w:color="auto"/>
            <w:bottom w:val="none" w:sz="0" w:space="0" w:color="auto"/>
            <w:right w:val="none" w:sz="0" w:space="0" w:color="auto"/>
          </w:divBdr>
        </w:div>
        <w:div w:id="1665164408">
          <w:marLeft w:val="640"/>
          <w:marRight w:val="0"/>
          <w:marTop w:val="0"/>
          <w:marBottom w:val="0"/>
          <w:divBdr>
            <w:top w:val="none" w:sz="0" w:space="0" w:color="auto"/>
            <w:left w:val="none" w:sz="0" w:space="0" w:color="auto"/>
            <w:bottom w:val="none" w:sz="0" w:space="0" w:color="auto"/>
            <w:right w:val="none" w:sz="0" w:space="0" w:color="auto"/>
          </w:divBdr>
        </w:div>
        <w:div w:id="1698114899">
          <w:marLeft w:val="640"/>
          <w:marRight w:val="0"/>
          <w:marTop w:val="0"/>
          <w:marBottom w:val="0"/>
          <w:divBdr>
            <w:top w:val="none" w:sz="0" w:space="0" w:color="auto"/>
            <w:left w:val="none" w:sz="0" w:space="0" w:color="auto"/>
            <w:bottom w:val="none" w:sz="0" w:space="0" w:color="auto"/>
            <w:right w:val="none" w:sz="0" w:space="0" w:color="auto"/>
          </w:divBdr>
        </w:div>
        <w:div w:id="1721519350">
          <w:marLeft w:val="640"/>
          <w:marRight w:val="0"/>
          <w:marTop w:val="0"/>
          <w:marBottom w:val="0"/>
          <w:divBdr>
            <w:top w:val="none" w:sz="0" w:space="0" w:color="auto"/>
            <w:left w:val="none" w:sz="0" w:space="0" w:color="auto"/>
            <w:bottom w:val="none" w:sz="0" w:space="0" w:color="auto"/>
            <w:right w:val="none" w:sz="0" w:space="0" w:color="auto"/>
          </w:divBdr>
        </w:div>
        <w:div w:id="1732772958">
          <w:marLeft w:val="640"/>
          <w:marRight w:val="0"/>
          <w:marTop w:val="0"/>
          <w:marBottom w:val="0"/>
          <w:divBdr>
            <w:top w:val="none" w:sz="0" w:space="0" w:color="auto"/>
            <w:left w:val="none" w:sz="0" w:space="0" w:color="auto"/>
            <w:bottom w:val="none" w:sz="0" w:space="0" w:color="auto"/>
            <w:right w:val="none" w:sz="0" w:space="0" w:color="auto"/>
          </w:divBdr>
        </w:div>
        <w:div w:id="1741054067">
          <w:marLeft w:val="640"/>
          <w:marRight w:val="0"/>
          <w:marTop w:val="0"/>
          <w:marBottom w:val="0"/>
          <w:divBdr>
            <w:top w:val="none" w:sz="0" w:space="0" w:color="auto"/>
            <w:left w:val="none" w:sz="0" w:space="0" w:color="auto"/>
            <w:bottom w:val="none" w:sz="0" w:space="0" w:color="auto"/>
            <w:right w:val="none" w:sz="0" w:space="0" w:color="auto"/>
          </w:divBdr>
        </w:div>
        <w:div w:id="1801650516">
          <w:marLeft w:val="640"/>
          <w:marRight w:val="0"/>
          <w:marTop w:val="0"/>
          <w:marBottom w:val="0"/>
          <w:divBdr>
            <w:top w:val="none" w:sz="0" w:space="0" w:color="auto"/>
            <w:left w:val="none" w:sz="0" w:space="0" w:color="auto"/>
            <w:bottom w:val="none" w:sz="0" w:space="0" w:color="auto"/>
            <w:right w:val="none" w:sz="0" w:space="0" w:color="auto"/>
          </w:divBdr>
        </w:div>
        <w:div w:id="1807118701">
          <w:marLeft w:val="640"/>
          <w:marRight w:val="0"/>
          <w:marTop w:val="0"/>
          <w:marBottom w:val="0"/>
          <w:divBdr>
            <w:top w:val="none" w:sz="0" w:space="0" w:color="auto"/>
            <w:left w:val="none" w:sz="0" w:space="0" w:color="auto"/>
            <w:bottom w:val="none" w:sz="0" w:space="0" w:color="auto"/>
            <w:right w:val="none" w:sz="0" w:space="0" w:color="auto"/>
          </w:divBdr>
        </w:div>
        <w:div w:id="1809200892">
          <w:marLeft w:val="640"/>
          <w:marRight w:val="0"/>
          <w:marTop w:val="0"/>
          <w:marBottom w:val="0"/>
          <w:divBdr>
            <w:top w:val="none" w:sz="0" w:space="0" w:color="auto"/>
            <w:left w:val="none" w:sz="0" w:space="0" w:color="auto"/>
            <w:bottom w:val="none" w:sz="0" w:space="0" w:color="auto"/>
            <w:right w:val="none" w:sz="0" w:space="0" w:color="auto"/>
          </w:divBdr>
        </w:div>
        <w:div w:id="1819611451">
          <w:marLeft w:val="640"/>
          <w:marRight w:val="0"/>
          <w:marTop w:val="0"/>
          <w:marBottom w:val="0"/>
          <w:divBdr>
            <w:top w:val="none" w:sz="0" w:space="0" w:color="auto"/>
            <w:left w:val="none" w:sz="0" w:space="0" w:color="auto"/>
            <w:bottom w:val="none" w:sz="0" w:space="0" w:color="auto"/>
            <w:right w:val="none" w:sz="0" w:space="0" w:color="auto"/>
          </w:divBdr>
        </w:div>
        <w:div w:id="1821841672">
          <w:marLeft w:val="640"/>
          <w:marRight w:val="0"/>
          <w:marTop w:val="0"/>
          <w:marBottom w:val="0"/>
          <w:divBdr>
            <w:top w:val="none" w:sz="0" w:space="0" w:color="auto"/>
            <w:left w:val="none" w:sz="0" w:space="0" w:color="auto"/>
            <w:bottom w:val="none" w:sz="0" w:space="0" w:color="auto"/>
            <w:right w:val="none" w:sz="0" w:space="0" w:color="auto"/>
          </w:divBdr>
        </w:div>
        <w:div w:id="1831406532">
          <w:marLeft w:val="640"/>
          <w:marRight w:val="0"/>
          <w:marTop w:val="0"/>
          <w:marBottom w:val="0"/>
          <w:divBdr>
            <w:top w:val="none" w:sz="0" w:space="0" w:color="auto"/>
            <w:left w:val="none" w:sz="0" w:space="0" w:color="auto"/>
            <w:bottom w:val="none" w:sz="0" w:space="0" w:color="auto"/>
            <w:right w:val="none" w:sz="0" w:space="0" w:color="auto"/>
          </w:divBdr>
        </w:div>
        <w:div w:id="1838300529">
          <w:marLeft w:val="640"/>
          <w:marRight w:val="0"/>
          <w:marTop w:val="0"/>
          <w:marBottom w:val="0"/>
          <w:divBdr>
            <w:top w:val="none" w:sz="0" w:space="0" w:color="auto"/>
            <w:left w:val="none" w:sz="0" w:space="0" w:color="auto"/>
            <w:bottom w:val="none" w:sz="0" w:space="0" w:color="auto"/>
            <w:right w:val="none" w:sz="0" w:space="0" w:color="auto"/>
          </w:divBdr>
        </w:div>
        <w:div w:id="1847864080">
          <w:marLeft w:val="640"/>
          <w:marRight w:val="0"/>
          <w:marTop w:val="0"/>
          <w:marBottom w:val="0"/>
          <w:divBdr>
            <w:top w:val="none" w:sz="0" w:space="0" w:color="auto"/>
            <w:left w:val="none" w:sz="0" w:space="0" w:color="auto"/>
            <w:bottom w:val="none" w:sz="0" w:space="0" w:color="auto"/>
            <w:right w:val="none" w:sz="0" w:space="0" w:color="auto"/>
          </w:divBdr>
        </w:div>
        <w:div w:id="1849128797">
          <w:marLeft w:val="640"/>
          <w:marRight w:val="0"/>
          <w:marTop w:val="0"/>
          <w:marBottom w:val="0"/>
          <w:divBdr>
            <w:top w:val="none" w:sz="0" w:space="0" w:color="auto"/>
            <w:left w:val="none" w:sz="0" w:space="0" w:color="auto"/>
            <w:bottom w:val="none" w:sz="0" w:space="0" w:color="auto"/>
            <w:right w:val="none" w:sz="0" w:space="0" w:color="auto"/>
          </w:divBdr>
        </w:div>
        <w:div w:id="1871994478">
          <w:marLeft w:val="640"/>
          <w:marRight w:val="0"/>
          <w:marTop w:val="0"/>
          <w:marBottom w:val="0"/>
          <w:divBdr>
            <w:top w:val="none" w:sz="0" w:space="0" w:color="auto"/>
            <w:left w:val="none" w:sz="0" w:space="0" w:color="auto"/>
            <w:bottom w:val="none" w:sz="0" w:space="0" w:color="auto"/>
            <w:right w:val="none" w:sz="0" w:space="0" w:color="auto"/>
          </w:divBdr>
        </w:div>
        <w:div w:id="1881161088">
          <w:marLeft w:val="640"/>
          <w:marRight w:val="0"/>
          <w:marTop w:val="0"/>
          <w:marBottom w:val="0"/>
          <w:divBdr>
            <w:top w:val="none" w:sz="0" w:space="0" w:color="auto"/>
            <w:left w:val="none" w:sz="0" w:space="0" w:color="auto"/>
            <w:bottom w:val="none" w:sz="0" w:space="0" w:color="auto"/>
            <w:right w:val="none" w:sz="0" w:space="0" w:color="auto"/>
          </w:divBdr>
        </w:div>
        <w:div w:id="1890218447">
          <w:marLeft w:val="640"/>
          <w:marRight w:val="0"/>
          <w:marTop w:val="0"/>
          <w:marBottom w:val="0"/>
          <w:divBdr>
            <w:top w:val="none" w:sz="0" w:space="0" w:color="auto"/>
            <w:left w:val="none" w:sz="0" w:space="0" w:color="auto"/>
            <w:bottom w:val="none" w:sz="0" w:space="0" w:color="auto"/>
            <w:right w:val="none" w:sz="0" w:space="0" w:color="auto"/>
          </w:divBdr>
        </w:div>
        <w:div w:id="1896894213">
          <w:marLeft w:val="640"/>
          <w:marRight w:val="0"/>
          <w:marTop w:val="0"/>
          <w:marBottom w:val="0"/>
          <w:divBdr>
            <w:top w:val="none" w:sz="0" w:space="0" w:color="auto"/>
            <w:left w:val="none" w:sz="0" w:space="0" w:color="auto"/>
            <w:bottom w:val="none" w:sz="0" w:space="0" w:color="auto"/>
            <w:right w:val="none" w:sz="0" w:space="0" w:color="auto"/>
          </w:divBdr>
        </w:div>
        <w:div w:id="1900432578">
          <w:marLeft w:val="640"/>
          <w:marRight w:val="0"/>
          <w:marTop w:val="0"/>
          <w:marBottom w:val="0"/>
          <w:divBdr>
            <w:top w:val="none" w:sz="0" w:space="0" w:color="auto"/>
            <w:left w:val="none" w:sz="0" w:space="0" w:color="auto"/>
            <w:bottom w:val="none" w:sz="0" w:space="0" w:color="auto"/>
            <w:right w:val="none" w:sz="0" w:space="0" w:color="auto"/>
          </w:divBdr>
        </w:div>
        <w:div w:id="1901162272">
          <w:marLeft w:val="640"/>
          <w:marRight w:val="0"/>
          <w:marTop w:val="0"/>
          <w:marBottom w:val="0"/>
          <w:divBdr>
            <w:top w:val="none" w:sz="0" w:space="0" w:color="auto"/>
            <w:left w:val="none" w:sz="0" w:space="0" w:color="auto"/>
            <w:bottom w:val="none" w:sz="0" w:space="0" w:color="auto"/>
            <w:right w:val="none" w:sz="0" w:space="0" w:color="auto"/>
          </w:divBdr>
        </w:div>
        <w:div w:id="1901205556">
          <w:marLeft w:val="640"/>
          <w:marRight w:val="0"/>
          <w:marTop w:val="0"/>
          <w:marBottom w:val="0"/>
          <w:divBdr>
            <w:top w:val="none" w:sz="0" w:space="0" w:color="auto"/>
            <w:left w:val="none" w:sz="0" w:space="0" w:color="auto"/>
            <w:bottom w:val="none" w:sz="0" w:space="0" w:color="auto"/>
            <w:right w:val="none" w:sz="0" w:space="0" w:color="auto"/>
          </w:divBdr>
        </w:div>
        <w:div w:id="1947538608">
          <w:marLeft w:val="640"/>
          <w:marRight w:val="0"/>
          <w:marTop w:val="0"/>
          <w:marBottom w:val="0"/>
          <w:divBdr>
            <w:top w:val="none" w:sz="0" w:space="0" w:color="auto"/>
            <w:left w:val="none" w:sz="0" w:space="0" w:color="auto"/>
            <w:bottom w:val="none" w:sz="0" w:space="0" w:color="auto"/>
            <w:right w:val="none" w:sz="0" w:space="0" w:color="auto"/>
          </w:divBdr>
        </w:div>
        <w:div w:id="1949123209">
          <w:marLeft w:val="640"/>
          <w:marRight w:val="0"/>
          <w:marTop w:val="0"/>
          <w:marBottom w:val="0"/>
          <w:divBdr>
            <w:top w:val="none" w:sz="0" w:space="0" w:color="auto"/>
            <w:left w:val="none" w:sz="0" w:space="0" w:color="auto"/>
            <w:bottom w:val="none" w:sz="0" w:space="0" w:color="auto"/>
            <w:right w:val="none" w:sz="0" w:space="0" w:color="auto"/>
          </w:divBdr>
        </w:div>
        <w:div w:id="1960447378">
          <w:marLeft w:val="640"/>
          <w:marRight w:val="0"/>
          <w:marTop w:val="0"/>
          <w:marBottom w:val="0"/>
          <w:divBdr>
            <w:top w:val="none" w:sz="0" w:space="0" w:color="auto"/>
            <w:left w:val="none" w:sz="0" w:space="0" w:color="auto"/>
            <w:bottom w:val="none" w:sz="0" w:space="0" w:color="auto"/>
            <w:right w:val="none" w:sz="0" w:space="0" w:color="auto"/>
          </w:divBdr>
        </w:div>
        <w:div w:id="1963144511">
          <w:marLeft w:val="640"/>
          <w:marRight w:val="0"/>
          <w:marTop w:val="0"/>
          <w:marBottom w:val="0"/>
          <w:divBdr>
            <w:top w:val="none" w:sz="0" w:space="0" w:color="auto"/>
            <w:left w:val="none" w:sz="0" w:space="0" w:color="auto"/>
            <w:bottom w:val="none" w:sz="0" w:space="0" w:color="auto"/>
            <w:right w:val="none" w:sz="0" w:space="0" w:color="auto"/>
          </w:divBdr>
        </w:div>
        <w:div w:id="1972130890">
          <w:marLeft w:val="640"/>
          <w:marRight w:val="0"/>
          <w:marTop w:val="0"/>
          <w:marBottom w:val="0"/>
          <w:divBdr>
            <w:top w:val="none" w:sz="0" w:space="0" w:color="auto"/>
            <w:left w:val="none" w:sz="0" w:space="0" w:color="auto"/>
            <w:bottom w:val="none" w:sz="0" w:space="0" w:color="auto"/>
            <w:right w:val="none" w:sz="0" w:space="0" w:color="auto"/>
          </w:divBdr>
        </w:div>
        <w:div w:id="1980723726">
          <w:marLeft w:val="640"/>
          <w:marRight w:val="0"/>
          <w:marTop w:val="0"/>
          <w:marBottom w:val="0"/>
          <w:divBdr>
            <w:top w:val="none" w:sz="0" w:space="0" w:color="auto"/>
            <w:left w:val="none" w:sz="0" w:space="0" w:color="auto"/>
            <w:bottom w:val="none" w:sz="0" w:space="0" w:color="auto"/>
            <w:right w:val="none" w:sz="0" w:space="0" w:color="auto"/>
          </w:divBdr>
        </w:div>
        <w:div w:id="1985085836">
          <w:marLeft w:val="640"/>
          <w:marRight w:val="0"/>
          <w:marTop w:val="0"/>
          <w:marBottom w:val="0"/>
          <w:divBdr>
            <w:top w:val="none" w:sz="0" w:space="0" w:color="auto"/>
            <w:left w:val="none" w:sz="0" w:space="0" w:color="auto"/>
            <w:bottom w:val="none" w:sz="0" w:space="0" w:color="auto"/>
            <w:right w:val="none" w:sz="0" w:space="0" w:color="auto"/>
          </w:divBdr>
        </w:div>
        <w:div w:id="1990284438">
          <w:marLeft w:val="640"/>
          <w:marRight w:val="0"/>
          <w:marTop w:val="0"/>
          <w:marBottom w:val="0"/>
          <w:divBdr>
            <w:top w:val="none" w:sz="0" w:space="0" w:color="auto"/>
            <w:left w:val="none" w:sz="0" w:space="0" w:color="auto"/>
            <w:bottom w:val="none" w:sz="0" w:space="0" w:color="auto"/>
            <w:right w:val="none" w:sz="0" w:space="0" w:color="auto"/>
          </w:divBdr>
        </w:div>
        <w:div w:id="2024746943">
          <w:marLeft w:val="640"/>
          <w:marRight w:val="0"/>
          <w:marTop w:val="0"/>
          <w:marBottom w:val="0"/>
          <w:divBdr>
            <w:top w:val="none" w:sz="0" w:space="0" w:color="auto"/>
            <w:left w:val="none" w:sz="0" w:space="0" w:color="auto"/>
            <w:bottom w:val="none" w:sz="0" w:space="0" w:color="auto"/>
            <w:right w:val="none" w:sz="0" w:space="0" w:color="auto"/>
          </w:divBdr>
        </w:div>
        <w:div w:id="2029677438">
          <w:marLeft w:val="640"/>
          <w:marRight w:val="0"/>
          <w:marTop w:val="0"/>
          <w:marBottom w:val="0"/>
          <w:divBdr>
            <w:top w:val="none" w:sz="0" w:space="0" w:color="auto"/>
            <w:left w:val="none" w:sz="0" w:space="0" w:color="auto"/>
            <w:bottom w:val="none" w:sz="0" w:space="0" w:color="auto"/>
            <w:right w:val="none" w:sz="0" w:space="0" w:color="auto"/>
          </w:divBdr>
        </w:div>
        <w:div w:id="2066367591">
          <w:marLeft w:val="640"/>
          <w:marRight w:val="0"/>
          <w:marTop w:val="0"/>
          <w:marBottom w:val="0"/>
          <w:divBdr>
            <w:top w:val="none" w:sz="0" w:space="0" w:color="auto"/>
            <w:left w:val="none" w:sz="0" w:space="0" w:color="auto"/>
            <w:bottom w:val="none" w:sz="0" w:space="0" w:color="auto"/>
            <w:right w:val="none" w:sz="0" w:space="0" w:color="auto"/>
          </w:divBdr>
        </w:div>
        <w:div w:id="2071147484">
          <w:marLeft w:val="640"/>
          <w:marRight w:val="0"/>
          <w:marTop w:val="0"/>
          <w:marBottom w:val="0"/>
          <w:divBdr>
            <w:top w:val="none" w:sz="0" w:space="0" w:color="auto"/>
            <w:left w:val="none" w:sz="0" w:space="0" w:color="auto"/>
            <w:bottom w:val="none" w:sz="0" w:space="0" w:color="auto"/>
            <w:right w:val="none" w:sz="0" w:space="0" w:color="auto"/>
          </w:divBdr>
        </w:div>
        <w:div w:id="2072581639">
          <w:marLeft w:val="640"/>
          <w:marRight w:val="0"/>
          <w:marTop w:val="0"/>
          <w:marBottom w:val="0"/>
          <w:divBdr>
            <w:top w:val="none" w:sz="0" w:space="0" w:color="auto"/>
            <w:left w:val="none" w:sz="0" w:space="0" w:color="auto"/>
            <w:bottom w:val="none" w:sz="0" w:space="0" w:color="auto"/>
            <w:right w:val="none" w:sz="0" w:space="0" w:color="auto"/>
          </w:divBdr>
        </w:div>
        <w:div w:id="2108235842">
          <w:marLeft w:val="640"/>
          <w:marRight w:val="0"/>
          <w:marTop w:val="0"/>
          <w:marBottom w:val="0"/>
          <w:divBdr>
            <w:top w:val="none" w:sz="0" w:space="0" w:color="auto"/>
            <w:left w:val="none" w:sz="0" w:space="0" w:color="auto"/>
            <w:bottom w:val="none" w:sz="0" w:space="0" w:color="auto"/>
            <w:right w:val="none" w:sz="0" w:space="0" w:color="auto"/>
          </w:divBdr>
        </w:div>
        <w:div w:id="2122873990">
          <w:marLeft w:val="640"/>
          <w:marRight w:val="0"/>
          <w:marTop w:val="0"/>
          <w:marBottom w:val="0"/>
          <w:divBdr>
            <w:top w:val="none" w:sz="0" w:space="0" w:color="auto"/>
            <w:left w:val="none" w:sz="0" w:space="0" w:color="auto"/>
            <w:bottom w:val="none" w:sz="0" w:space="0" w:color="auto"/>
            <w:right w:val="none" w:sz="0" w:space="0" w:color="auto"/>
          </w:divBdr>
        </w:div>
        <w:div w:id="2139644875">
          <w:marLeft w:val="640"/>
          <w:marRight w:val="0"/>
          <w:marTop w:val="0"/>
          <w:marBottom w:val="0"/>
          <w:divBdr>
            <w:top w:val="none" w:sz="0" w:space="0" w:color="auto"/>
            <w:left w:val="none" w:sz="0" w:space="0" w:color="auto"/>
            <w:bottom w:val="none" w:sz="0" w:space="0" w:color="auto"/>
            <w:right w:val="none" w:sz="0" w:space="0" w:color="auto"/>
          </w:divBdr>
        </w:div>
        <w:div w:id="2141144341">
          <w:marLeft w:val="640"/>
          <w:marRight w:val="0"/>
          <w:marTop w:val="0"/>
          <w:marBottom w:val="0"/>
          <w:divBdr>
            <w:top w:val="none" w:sz="0" w:space="0" w:color="auto"/>
            <w:left w:val="none" w:sz="0" w:space="0" w:color="auto"/>
            <w:bottom w:val="none" w:sz="0" w:space="0" w:color="auto"/>
            <w:right w:val="none" w:sz="0" w:space="0" w:color="auto"/>
          </w:divBdr>
        </w:div>
        <w:div w:id="2142266569">
          <w:marLeft w:val="640"/>
          <w:marRight w:val="0"/>
          <w:marTop w:val="0"/>
          <w:marBottom w:val="0"/>
          <w:divBdr>
            <w:top w:val="none" w:sz="0" w:space="0" w:color="auto"/>
            <w:left w:val="none" w:sz="0" w:space="0" w:color="auto"/>
            <w:bottom w:val="none" w:sz="0" w:space="0" w:color="auto"/>
            <w:right w:val="none" w:sz="0" w:space="0" w:color="auto"/>
          </w:divBdr>
        </w:div>
      </w:divsChild>
    </w:div>
    <w:div w:id="1420058772">
      <w:bodyDiv w:val="1"/>
      <w:marLeft w:val="0"/>
      <w:marRight w:val="0"/>
      <w:marTop w:val="0"/>
      <w:marBottom w:val="0"/>
      <w:divBdr>
        <w:top w:val="none" w:sz="0" w:space="0" w:color="auto"/>
        <w:left w:val="none" w:sz="0" w:space="0" w:color="auto"/>
        <w:bottom w:val="none" w:sz="0" w:space="0" w:color="auto"/>
        <w:right w:val="none" w:sz="0" w:space="0" w:color="auto"/>
      </w:divBdr>
    </w:div>
    <w:div w:id="1424840302">
      <w:bodyDiv w:val="1"/>
      <w:marLeft w:val="0"/>
      <w:marRight w:val="0"/>
      <w:marTop w:val="0"/>
      <w:marBottom w:val="0"/>
      <w:divBdr>
        <w:top w:val="none" w:sz="0" w:space="0" w:color="auto"/>
        <w:left w:val="none" w:sz="0" w:space="0" w:color="auto"/>
        <w:bottom w:val="none" w:sz="0" w:space="0" w:color="auto"/>
        <w:right w:val="none" w:sz="0" w:space="0" w:color="auto"/>
      </w:divBdr>
      <w:divsChild>
        <w:div w:id="1861587">
          <w:marLeft w:val="640"/>
          <w:marRight w:val="0"/>
          <w:marTop w:val="0"/>
          <w:marBottom w:val="0"/>
          <w:divBdr>
            <w:top w:val="none" w:sz="0" w:space="0" w:color="auto"/>
            <w:left w:val="none" w:sz="0" w:space="0" w:color="auto"/>
            <w:bottom w:val="none" w:sz="0" w:space="0" w:color="auto"/>
            <w:right w:val="none" w:sz="0" w:space="0" w:color="auto"/>
          </w:divBdr>
        </w:div>
        <w:div w:id="6566007">
          <w:marLeft w:val="640"/>
          <w:marRight w:val="0"/>
          <w:marTop w:val="0"/>
          <w:marBottom w:val="0"/>
          <w:divBdr>
            <w:top w:val="none" w:sz="0" w:space="0" w:color="auto"/>
            <w:left w:val="none" w:sz="0" w:space="0" w:color="auto"/>
            <w:bottom w:val="none" w:sz="0" w:space="0" w:color="auto"/>
            <w:right w:val="none" w:sz="0" w:space="0" w:color="auto"/>
          </w:divBdr>
        </w:div>
        <w:div w:id="15545044">
          <w:marLeft w:val="640"/>
          <w:marRight w:val="0"/>
          <w:marTop w:val="0"/>
          <w:marBottom w:val="0"/>
          <w:divBdr>
            <w:top w:val="none" w:sz="0" w:space="0" w:color="auto"/>
            <w:left w:val="none" w:sz="0" w:space="0" w:color="auto"/>
            <w:bottom w:val="none" w:sz="0" w:space="0" w:color="auto"/>
            <w:right w:val="none" w:sz="0" w:space="0" w:color="auto"/>
          </w:divBdr>
        </w:div>
        <w:div w:id="52893621">
          <w:marLeft w:val="640"/>
          <w:marRight w:val="0"/>
          <w:marTop w:val="0"/>
          <w:marBottom w:val="0"/>
          <w:divBdr>
            <w:top w:val="none" w:sz="0" w:space="0" w:color="auto"/>
            <w:left w:val="none" w:sz="0" w:space="0" w:color="auto"/>
            <w:bottom w:val="none" w:sz="0" w:space="0" w:color="auto"/>
            <w:right w:val="none" w:sz="0" w:space="0" w:color="auto"/>
          </w:divBdr>
        </w:div>
        <w:div w:id="93135662">
          <w:marLeft w:val="640"/>
          <w:marRight w:val="0"/>
          <w:marTop w:val="0"/>
          <w:marBottom w:val="0"/>
          <w:divBdr>
            <w:top w:val="none" w:sz="0" w:space="0" w:color="auto"/>
            <w:left w:val="none" w:sz="0" w:space="0" w:color="auto"/>
            <w:bottom w:val="none" w:sz="0" w:space="0" w:color="auto"/>
            <w:right w:val="none" w:sz="0" w:space="0" w:color="auto"/>
          </w:divBdr>
        </w:div>
        <w:div w:id="93792940">
          <w:marLeft w:val="640"/>
          <w:marRight w:val="0"/>
          <w:marTop w:val="0"/>
          <w:marBottom w:val="0"/>
          <w:divBdr>
            <w:top w:val="none" w:sz="0" w:space="0" w:color="auto"/>
            <w:left w:val="none" w:sz="0" w:space="0" w:color="auto"/>
            <w:bottom w:val="none" w:sz="0" w:space="0" w:color="auto"/>
            <w:right w:val="none" w:sz="0" w:space="0" w:color="auto"/>
          </w:divBdr>
        </w:div>
        <w:div w:id="101919954">
          <w:marLeft w:val="640"/>
          <w:marRight w:val="0"/>
          <w:marTop w:val="0"/>
          <w:marBottom w:val="0"/>
          <w:divBdr>
            <w:top w:val="none" w:sz="0" w:space="0" w:color="auto"/>
            <w:left w:val="none" w:sz="0" w:space="0" w:color="auto"/>
            <w:bottom w:val="none" w:sz="0" w:space="0" w:color="auto"/>
            <w:right w:val="none" w:sz="0" w:space="0" w:color="auto"/>
          </w:divBdr>
        </w:div>
        <w:div w:id="108134833">
          <w:marLeft w:val="640"/>
          <w:marRight w:val="0"/>
          <w:marTop w:val="0"/>
          <w:marBottom w:val="0"/>
          <w:divBdr>
            <w:top w:val="none" w:sz="0" w:space="0" w:color="auto"/>
            <w:left w:val="none" w:sz="0" w:space="0" w:color="auto"/>
            <w:bottom w:val="none" w:sz="0" w:space="0" w:color="auto"/>
            <w:right w:val="none" w:sz="0" w:space="0" w:color="auto"/>
          </w:divBdr>
        </w:div>
        <w:div w:id="110442405">
          <w:marLeft w:val="640"/>
          <w:marRight w:val="0"/>
          <w:marTop w:val="0"/>
          <w:marBottom w:val="0"/>
          <w:divBdr>
            <w:top w:val="none" w:sz="0" w:space="0" w:color="auto"/>
            <w:left w:val="none" w:sz="0" w:space="0" w:color="auto"/>
            <w:bottom w:val="none" w:sz="0" w:space="0" w:color="auto"/>
            <w:right w:val="none" w:sz="0" w:space="0" w:color="auto"/>
          </w:divBdr>
        </w:div>
        <w:div w:id="119226716">
          <w:marLeft w:val="640"/>
          <w:marRight w:val="0"/>
          <w:marTop w:val="0"/>
          <w:marBottom w:val="0"/>
          <w:divBdr>
            <w:top w:val="none" w:sz="0" w:space="0" w:color="auto"/>
            <w:left w:val="none" w:sz="0" w:space="0" w:color="auto"/>
            <w:bottom w:val="none" w:sz="0" w:space="0" w:color="auto"/>
            <w:right w:val="none" w:sz="0" w:space="0" w:color="auto"/>
          </w:divBdr>
        </w:div>
        <w:div w:id="127018748">
          <w:marLeft w:val="640"/>
          <w:marRight w:val="0"/>
          <w:marTop w:val="0"/>
          <w:marBottom w:val="0"/>
          <w:divBdr>
            <w:top w:val="none" w:sz="0" w:space="0" w:color="auto"/>
            <w:left w:val="none" w:sz="0" w:space="0" w:color="auto"/>
            <w:bottom w:val="none" w:sz="0" w:space="0" w:color="auto"/>
            <w:right w:val="none" w:sz="0" w:space="0" w:color="auto"/>
          </w:divBdr>
        </w:div>
        <w:div w:id="137307288">
          <w:marLeft w:val="640"/>
          <w:marRight w:val="0"/>
          <w:marTop w:val="0"/>
          <w:marBottom w:val="0"/>
          <w:divBdr>
            <w:top w:val="none" w:sz="0" w:space="0" w:color="auto"/>
            <w:left w:val="none" w:sz="0" w:space="0" w:color="auto"/>
            <w:bottom w:val="none" w:sz="0" w:space="0" w:color="auto"/>
            <w:right w:val="none" w:sz="0" w:space="0" w:color="auto"/>
          </w:divBdr>
        </w:div>
        <w:div w:id="146478366">
          <w:marLeft w:val="640"/>
          <w:marRight w:val="0"/>
          <w:marTop w:val="0"/>
          <w:marBottom w:val="0"/>
          <w:divBdr>
            <w:top w:val="none" w:sz="0" w:space="0" w:color="auto"/>
            <w:left w:val="none" w:sz="0" w:space="0" w:color="auto"/>
            <w:bottom w:val="none" w:sz="0" w:space="0" w:color="auto"/>
            <w:right w:val="none" w:sz="0" w:space="0" w:color="auto"/>
          </w:divBdr>
        </w:div>
        <w:div w:id="147524469">
          <w:marLeft w:val="640"/>
          <w:marRight w:val="0"/>
          <w:marTop w:val="0"/>
          <w:marBottom w:val="0"/>
          <w:divBdr>
            <w:top w:val="none" w:sz="0" w:space="0" w:color="auto"/>
            <w:left w:val="none" w:sz="0" w:space="0" w:color="auto"/>
            <w:bottom w:val="none" w:sz="0" w:space="0" w:color="auto"/>
            <w:right w:val="none" w:sz="0" w:space="0" w:color="auto"/>
          </w:divBdr>
        </w:div>
        <w:div w:id="188104498">
          <w:marLeft w:val="640"/>
          <w:marRight w:val="0"/>
          <w:marTop w:val="0"/>
          <w:marBottom w:val="0"/>
          <w:divBdr>
            <w:top w:val="none" w:sz="0" w:space="0" w:color="auto"/>
            <w:left w:val="none" w:sz="0" w:space="0" w:color="auto"/>
            <w:bottom w:val="none" w:sz="0" w:space="0" w:color="auto"/>
            <w:right w:val="none" w:sz="0" w:space="0" w:color="auto"/>
          </w:divBdr>
        </w:div>
        <w:div w:id="191503395">
          <w:marLeft w:val="640"/>
          <w:marRight w:val="0"/>
          <w:marTop w:val="0"/>
          <w:marBottom w:val="0"/>
          <w:divBdr>
            <w:top w:val="none" w:sz="0" w:space="0" w:color="auto"/>
            <w:left w:val="none" w:sz="0" w:space="0" w:color="auto"/>
            <w:bottom w:val="none" w:sz="0" w:space="0" w:color="auto"/>
            <w:right w:val="none" w:sz="0" w:space="0" w:color="auto"/>
          </w:divBdr>
        </w:div>
        <w:div w:id="202401403">
          <w:marLeft w:val="640"/>
          <w:marRight w:val="0"/>
          <w:marTop w:val="0"/>
          <w:marBottom w:val="0"/>
          <w:divBdr>
            <w:top w:val="none" w:sz="0" w:space="0" w:color="auto"/>
            <w:left w:val="none" w:sz="0" w:space="0" w:color="auto"/>
            <w:bottom w:val="none" w:sz="0" w:space="0" w:color="auto"/>
            <w:right w:val="none" w:sz="0" w:space="0" w:color="auto"/>
          </w:divBdr>
        </w:div>
        <w:div w:id="203061466">
          <w:marLeft w:val="640"/>
          <w:marRight w:val="0"/>
          <w:marTop w:val="0"/>
          <w:marBottom w:val="0"/>
          <w:divBdr>
            <w:top w:val="none" w:sz="0" w:space="0" w:color="auto"/>
            <w:left w:val="none" w:sz="0" w:space="0" w:color="auto"/>
            <w:bottom w:val="none" w:sz="0" w:space="0" w:color="auto"/>
            <w:right w:val="none" w:sz="0" w:space="0" w:color="auto"/>
          </w:divBdr>
        </w:div>
        <w:div w:id="208735259">
          <w:marLeft w:val="640"/>
          <w:marRight w:val="0"/>
          <w:marTop w:val="0"/>
          <w:marBottom w:val="0"/>
          <w:divBdr>
            <w:top w:val="none" w:sz="0" w:space="0" w:color="auto"/>
            <w:left w:val="none" w:sz="0" w:space="0" w:color="auto"/>
            <w:bottom w:val="none" w:sz="0" w:space="0" w:color="auto"/>
            <w:right w:val="none" w:sz="0" w:space="0" w:color="auto"/>
          </w:divBdr>
        </w:div>
        <w:div w:id="214318798">
          <w:marLeft w:val="640"/>
          <w:marRight w:val="0"/>
          <w:marTop w:val="0"/>
          <w:marBottom w:val="0"/>
          <w:divBdr>
            <w:top w:val="none" w:sz="0" w:space="0" w:color="auto"/>
            <w:left w:val="none" w:sz="0" w:space="0" w:color="auto"/>
            <w:bottom w:val="none" w:sz="0" w:space="0" w:color="auto"/>
            <w:right w:val="none" w:sz="0" w:space="0" w:color="auto"/>
          </w:divBdr>
        </w:div>
        <w:div w:id="220598237">
          <w:marLeft w:val="640"/>
          <w:marRight w:val="0"/>
          <w:marTop w:val="0"/>
          <w:marBottom w:val="0"/>
          <w:divBdr>
            <w:top w:val="none" w:sz="0" w:space="0" w:color="auto"/>
            <w:left w:val="none" w:sz="0" w:space="0" w:color="auto"/>
            <w:bottom w:val="none" w:sz="0" w:space="0" w:color="auto"/>
            <w:right w:val="none" w:sz="0" w:space="0" w:color="auto"/>
          </w:divBdr>
        </w:div>
        <w:div w:id="224295206">
          <w:marLeft w:val="640"/>
          <w:marRight w:val="0"/>
          <w:marTop w:val="0"/>
          <w:marBottom w:val="0"/>
          <w:divBdr>
            <w:top w:val="none" w:sz="0" w:space="0" w:color="auto"/>
            <w:left w:val="none" w:sz="0" w:space="0" w:color="auto"/>
            <w:bottom w:val="none" w:sz="0" w:space="0" w:color="auto"/>
            <w:right w:val="none" w:sz="0" w:space="0" w:color="auto"/>
          </w:divBdr>
        </w:div>
        <w:div w:id="228150032">
          <w:marLeft w:val="640"/>
          <w:marRight w:val="0"/>
          <w:marTop w:val="0"/>
          <w:marBottom w:val="0"/>
          <w:divBdr>
            <w:top w:val="none" w:sz="0" w:space="0" w:color="auto"/>
            <w:left w:val="none" w:sz="0" w:space="0" w:color="auto"/>
            <w:bottom w:val="none" w:sz="0" w:space="0" w:color="auto"/>
            <w:right w:val="none" w:sz="0" w:space="0" w:color="auto"/>
          </w:divBdr>
        </w:div>
        <w:div w:id="229771436">
          <w:marLeft w:val="640"/>
          <w:marRight w:val="0"/>
          <w:marTop w:val="0"/>
          <w:marBottom w:val="0"/>
          <w:divBdr>
            <w:top w:val="none" w:sz="0" w:space="0" w:color="auto"/>
            <w:left w:val="none" w:sz="0" w:space="0" w:color="auto"/>
            <w:bottom w:val="none" w:sz="0" w:space="0" w:color="auto"/>
            <w:right w:val="none" w:sz="0" w:space="0" w:color="auto"/>
          </w:divBdr>
        </w:div>
        <w:div w:id="244069484">
          <w:marLeft w:val="640"/>
          <w:marRight w:val="0"/>
          <w:marTop w:val="0"/>
          <w:marBottom w:val="0"/>
          <w:divBdr>
            <w:top w:val="none" w:sz="0" w:space="0" w:color="auto"/>
            <w:left w:val="none" w:sz="0" w:space="0" w:color="auto"/>
            <w:bottom w:val="none" w:sz="0" w:space="0" w:color="auto"/>
            <w:right w:val="none" w:sz="0" w:space="0" w:color="auto"/>
          </w:divBdr>
        </w:div>
        <w:div w:id="275984344">
          <w:marLeft w:val="640"/>
          <w:marRight w:val="0"/>
          <w:marTop w:val="0"/>
          <w:marBottom w:val="0"/>
          <w:divBdr>
            <w:top w:val="none" w:sz="0" w:space="0" w:color="auto"/>
            <w:left w:val="none" w:sz="0" w:space="0" w:color="auto"/>
            <w:bottom w:val="none" w:sz="0" w:space="0" w:color="auto"/>
            <w:right w:val="none" w:sz="0" w:space="0" w:color="auto"/>
          </w:divBdr>
        </w:div>
        <w:div w:id="277837100">
          <w:marLeft w:val="640"/>
          <w:marRight w:val="0"/>
          <w:marTop w:val="0"/>
          <w:marBottom w:val="0"/>
          <w:divBdr>
            <w:top w:val="none" w:sz="0" w:space="0" w:color="auto"/>
            <w:left w:val="none" w:sz="0" w:space="0" w:color="auto"/>
            <w:bottom w:val="none" w:sz="0" w:space="0" w:color="auto"/>
            <w:right w:val="none" w:sz="0" w:space="0" w:color="auto"/>
          </w:divBdr>
        </w:div>
        <w:div w:id="283737719">
          <w:marLeft w:val="640"/>
          <w:marRight w:val="0"/>
          <w:marTop w:val="0"/>
          <w:marBottom w:val="0"/>
          <w:divBdr>
            <w:top w:val="none" w:sz="0" w:space="0" w:color="auto"/>
            <w:left w:val="none" w:sz="0" w:space="0" w:color="auto"/>
            <w:bottom w:val="none" w:sz="0" w:space="0" w:color="auto"/>
            <w:right w:val="none" w:sz="0" w:space="0" w:color="auto"/>
          </w:divBdr>
        </w:div>
        <w:div w:id="288823793">
          <w:marLeft w:val="640"/>
          <w:marRight w:val="0"/>
          <w:marTop w:val="0"/>
          <w:marBottom w:val="0"/>
          <w:divBdr>
            <w:top w:val="none" w:sz="0" w:space="0" w:color="auto"/>
            <w:left w:val="none" w:sz="0" w:space="0" w:color="auto"/>
            <w:bottom w:val="none" w:sz="0" w:space="0" w:color="auto"/>
            <w:right w:val="none" w:sz="0" w:space="0" w:color="auto"/>
          </w:divBdr>
        </w:div>
        <w:div w:id="289626964">
          <w:marLeft w:val="640"/>
          <w:marRight w:val="0"/>
          <w:marTop w:val="0"/>
          <w:marBottom w:val="0"/>
          <w:divBdr>
            <w:top w:val="none" w:sz="0" w:space="0" w:color="auto"/>
            <w:left w:val="none" w:sz="0" w:space="0" w:color="auto"/>
            <w:bottom w:val="none" w:sz="0" w:space="0" w:color="auto"/>
            <w:right w:val="none" w:sz="0" w:space="0" w:color="auto"/>
          </w:divBdr>
        </w:div>
        <w:div w:id="299698311">
          <w:marLeft w:val="640"/>
          <w:marRight w:val="0"/>
          <w:marTop w:val="0"/>
          <w:marBottom w:val="0"/>
          <w:divBdr>
            <w:top w:val="none" w:sz="0" w:space="0" w:color="auto"/>
            <w:left w:val="none" w:sz="0" w:space="0" w:color="auto"/>
            <w:bottom w:val="none" w:sz="0" w:space="0" w:color="auto"/>
            <w:right w:val="none" w:sz="0" w:space="0" w:color="auto"/>
          </w:divBdr>
        </w:div>
        <w:div w:id="306133809">
          <w:marLeft w:val="640"/>
          <w:marRight w:val="0"/>
          <w:marTop w:val="0"/>
          <w:marBottom w:val="0"/>
          <w:divBdr>
            <w:top w:val="none" w:sz="0" w:space="0" w:color="auto"/>
            <w:left w:val="none" w:sz="0" w:space="0" w:color="auto"/>
            <w:bottom w:val="none" w:sz="0" w:space="0" w:color="auto"/>
            <w:right w:val="none" w:sz="0" w:space="0" w:color="auto"/>
          </w:divBdr>
        </w:div>
        <w:div w:id="306741078">
          <w:marLeft w:val="640"/>
          <w:marRight w:val="0"/>
          <w:marTop w:val="0"/>
          <w:marBottom w:val="0"/>
          <w:divBdr>
            <w:top w:val="none" w:sz="0" w:space="0" w:color="auto"/>
            <w:left w:val="none" w:sz="0" w:space="0" w:color="auto"/>
            <w:bottom w:val="none" w:sz="0" w:space="0" w:color="auto"/>
            <w:right w:val="none" w:sz="0" w:space="0" w:color="auto"/>
          </w:divBdr>
        </w:div>
        <w:div w:id="312414627">
          <w:marLeft w:val="640"/>
          <w:marRight w:val="0"/>
          <w:marTop w:val="0"/>
          <w:marBottom w:val="0"/>
          <w:divBdr>
            <w:top w:val="none" w:sz="0" w:space="0" w:color="auto"/>
            <w:left w:val="none" w:sz="0" w:space="0" w:color="auto"/>
            <w:bottom w:val="none" w:sz="0" w:space="0" w:color="auto"/>
            <w:right w:val="none" w:sz="0" w:space="0" w:color="auto"/>
          </w:divBdr>
        </w:div>
        <w:div w:id="340161362">
          <w:marLeft w:val="640"/>
          <w:marRight w:val="0"/>
          <w:marTop w:val="0"/>
          <w:marBottom w:val="0"/>
          <w:divBdr>
            <w:top w:val="none" w:sz="0" w:space="0" w:color="auto"/>
            <w:left w:val="none" w:sz="0" w:space="0" w:color="auto"/>
            <w:bottom w:val="none" w:sz="0" w:space="0" w:color="auto"/>
            <w:right w:val="none" w:sz="0" w:space="0" w:color="auto"/>
          </w:divBdr>
        </w:div>
        <w:div w:id="343213118">
          <w:marLeft w:val="640"/>
          <w:marRight w:val="0"/>
          <w:marTop w:val="0"/>
          <w:marBottom w:val="0"/>
          <w:divBdr>
            <w:top w:val="none" w:sz="0" w:space="0" w:color="auto"/>
            <w:left w:val="none" w:sz="0" w:space="0" w:color="auto"/>
            <w:bottom w:val="none" w:sz="0" w:space="0" w:color="auto"/>
            <w:right w:val="none" w:sz="0" w:space="0" w:color="auto"/>
          </w:divBdr>
        </w:div>
        <w:div w:id="344022031">
          <w:marLeft w:val="640"/>
          <w:marRight w:val="0"/>
          <w:marTop w:val="0"/>
          <w:marBottom w:val="0"/>
          <w:divBdr>
            <w:top w:val="none" w:sz="0" w:space="0" w:color="auto"/>
            <w:left w:val="none" w:sz="0" w:space="0" w:color="auto"/>
            <w:bottom w:val="none" w:sz="0" w:space="0" w:color="auto"/>
            <w:right w:val="none" w:sz="0" w:space="0" w:color="auto"/>
          </w:divBdr>
        </w:div>
        <w:div w:id="352221890">
          <w:marLeft w:val="640"/>
          <w:marRight w:val="0"/>
          <w:marTop w:val="0"/>
          <w:marBottom w:val="0"/>
          <w:divBdr>
            <w:top w:val="none" w:sz="0" w:space="0" w:color="auto"/>
            <w:left w:val="none" w:sz="0" w:space="0" w:color="auto"/>
            <w:bottom w:val="none" w:sz="0" w:space="0" w:color="auto"/>
            <w:right w:val="none" w:sz="0" w:space="0" w:color="auto"/>
          </w:divBdr>
        </w:div>
        <w:div w:id="353658106">
          <w:marLeft w:val="640"/>
          <w:marRight w:val="0"/>
          <w:marTop w:val="0"/>
          <w:marBottom w:val="0"/>
          <w:divBdr>
            <w:top w:val="none" w:sz="0" w:space="0" w:color="auto"/>
            <w:left w:val="none" w:sz="0" w:space="0" w:color="auto"/>
            <w:bottom w:val="none" w:sz="0" w:space="0" w:color="auto"/>
            <w:right w:val="none" w:sz="0" w:space="0" w:color="auto"/>
          </w:divBdr>
        </w:div>
        <w:div w:id="370568851">
          <w:marLeft w:val="640"/>
          <w:marRight w:val="0"/>
          <w:marTop w:val="0"/>
          <w:marBottom w:val="0"/>
          <w:divBdr>
            <w:top w:val="none" w:sz="0" w:space="0" w:color="auto"/>
            <w:left w:val="none" w:sz="0" w:space="0" w:color="auto"/>
            <w:bottom w:val="none" w:sz="0" w:space="0" w:color="auto"/>
            <w:right w:val="none" w:sz="0" w:space="0" w:color="auto"/>
          </w:divBdr>
        </w:div>
        <w:div w:id="375811999">
          <w:marLeft w:val="640"/>
          <w:marRight w:val="0"/>
          <w:marTop w:val="0"/>
          <w:marBottom w:val="0"/>
          <w:divBdr>
            <w:top w:val="none" w:sz="0" w:space="0" w:color="auto"/>
            <w:left w:val="none" w:sz="0" w:space="0" w:color="auto"/>
            <w:bottom w:val="none" w:sz="0" w:space="0" w:color="auto"/>
            <w:right w:val="none" w:sz="0" w:space="0" w:color="auto"/>
          </w:divBdr>
        </w:div>
        <w:div w:id="379482262">
          <w:marLeft w:val="640"/>
          <w:marRight w:val="0"/>
          <w:marTop w:val="0"/>
          <w:marBottom w:val="0"/>
          <w:divBdr>
            <w:top w:val="none" w:sz="0" w:space="0" w:color="auto"/>
            <w:left w:val="none" w:sz="0" w:space="0" w:color="auto"/>
            <w:bottom w:val="none" w:sz="0" w:space="0" w:color="auto"/>
            <w:right w:val="none" w:sz="0" w:space="0" w:color="auto"/>
          </w:divBdr>
        </w:div>
        <w:div w:id="386421069">
          <w:marLeft w:val="640"/>
          <w:marRight w:val="0"/>
          <w:marTop w:val="0"/>
          <w:marBottom w:val="0"/>
          <w:divBdr>
            <w:top w:val="none" w:sz="0" w:space="0" w:color="auto"/>
            <w:left w:val="none" w:sz="0" w:space="0" w:color="auto"/>
            <w:bottom w:val="none" w:sz="0" w:space="0" w:color="auto"/>
            <w:right w:val="none" w:sz="0" w:space="0" w:color="auto"/>
          </w:divBdr>
        </w:div>
        <w:div w:id="393285972">
          <w:marLeft w:val="640"/>
          <w:marRight w:val="0"/>
          <w:marTop w:val="0"/>
          <w:marBottom w:val="0"/>
          <w:divBdr>
            <w:top w:val="none" w:sz="0" w:space="0" w:color="auto"/>
            <w:left w:val="none" w:sz="0" w:space="0" w:color="auto"/>
            <w:bottom w:val="none" w:sz="0" w:space="0" w:color="auto"/>
            <w:right w:val="none" w:sz="0" w:space="0" w:color="auto"/>
          </w:divBdr>
        </w:div>
        <w:div w:id="408623911">
          <w:marLeft w:val="640"/>
          <w:marRight w:val="0"/>
          <w:marTop w:val="0"/>
          <w:marBottom w:val="0"/>
          <w:divBdr>
            <w:top w:val="none" w:sz="0" w:space="0" w:color="auto"/>
            <w:left w:val="none" w:sz="0" w:space="0" w:color="auto"/>
            <w:bottom w:val="none" w:sz="0" w:space="0" w:color="auto"/>
            <w:right w:val="none" w:sz="0" w:space="0" w:color="auto"/>
          </w:divBdr>
        </w:div>
        <w:div w:id="421293668">
          <w:marLeft w:val="640"/>
          <w:marRight w:val="0"/>
          <w:marTop w:val="0"/>
          <w:marBottom w:val="0"/>
          <w:divBdr>
            <w:top w:val="none" w:sz="0" w:space="0" w:color="auto"/>
            <w:left w:val="none" w:sz="0" w:space="0" w:color="auto"/>
            <w:bottom w:val="none" w:sz="0" w:space="0" w:color="auto"/>
            <w:right w:val="none" w:sz="0" w:space="0" w:color="auto"/>
          </w:divBdr>
        </w:div>
        <w:div w:id="435948296">
          <w:marLeft w:val="640"/>
          <w:marRight w:val="0"/>
          <w:marTop w:val="0"/>
          <w:marBottom w:val="0"/>
          <w:divBdr>
            <w:top w:val="none" w:sz="0" w:space="0" w:color="auto"/>
            <w:left w:val="none" w:sz="0" w:space="0" w:color="auto"/>
            <w:bottom w:val="none" w:sz="0" w:space="0" w:color="auto"/>
            <w:right w:val="none" w:sz="0" w:space="0" w:color="auto"/>
          </w:divBdr>
        </w:div>
        <w:div w:id="448201995">
          <w:marLeft w:val="640"/>
          <w:marRight w:val="0"/>
          <w:marTop w:val="0"/>
          <w:marBottom w:val="0"/>
          <w:divBdr>
            <w:top w:val="none" w:sz="0" w:space="0" w:color="auto"/>
            <w:left w:val="none" w:sz="0" w:space="0" w:color="auto"/>
            <w:bottom w:val="none" w:sz="0" w:space="0" w:color="auto"/>
            <w:right w:val="none" w:sz="0" w:space="0" w:color="auto"/>
          </w:divBdr>
        </w:div>
        <w:div w:id="458113322">
          <w:marLeft w:val="640"/>
          <w:marRight w:val="0"/>
          <w:marTop w:val="0"/>
          <w:marBottom w:val="0"/>
          <w:divBdr>
            <w:top w:val="none" w:sz="0" w:space="0" w:color="auto"/>
            <w:left w:val="none" w:sz="0" w:space="0" w:color="auto"/>
            <w:bottom w:val="none" w:sz="0" w:space="0" w:color="auto"/>
            <w:right w:val="none" w:sz="0" w:space="0" w:color="auto"/>
          </w:divBdr>
        </w:div>
        <w:div w:id="475415991">
          <w:marLeft w:val="640"/>
          <w:marRight w:val="0"/>
          <w:marTop w:val="0"/>
          <w:marBottom w:val="0"/>
          <w:divBdr>
            <w:top w:val="none" w:sz="0" w:space="0" w:color="auto"/>
            <w:left w:val="none" w:sz="0" w:space="0" w:color="auto"/>
            <w:bottom w:val="none" w:sz="0" w:space="0" w:color="auto"/>
            <w:right w:val="none" w:sz="0" w:space="0" w:color="auto"/>
          </w:divBdr>
        </w:div>
        <w:div w:id="480542244">
          <w:marLeft w:val="640"/>
          <w:marRight w:val="0"/>
          <w:marTop w:val="0"/>
          <w:marBottom w:val="0"/>
          <w:divBdr>
            <w:top w:val="none" w:sz="0" w:space="0" w:color="auto"/>
            <w:left w:val="none" w:sz="0" w:space="0" w:color="auto"/>
            <w:bottom w:val="none" w:sz="0" w:space="0" w:color="auto"/>
            <w:right w:val="none" w:sz="0" w:space="0" w:color="auto"/>
          </w:divBdr>
        </w:div>
        <w:div w:id="483552705">
          <w:marLeft w:val="640"/>
          <w:marRight w:val="0"/>
          <w:marTop w:val="0"/>
          <w:marBottom w:val="0"/>
          <w:divBdr>
            <w:top w:val="none" w:sz="0" w:space="0" w:color="auto"/>
            <w:left w:val="none" w:sz="0" w:space="0" w:color="auto"/>
            <w:bottom w:val="none" w:sz="0" w:space="0" w:color="auto"/>
            <w:right w:val="none" w:sz="0" w:space="0" w:color="auto"/>
          </w:divBdr>
        </w:div>
        <w:div w:id="485246555">
          <w:marLeft w:val="640"/>
          <w:marRight w:val="0"/>
          <w:marTop w:val="0"/>
          <w:marBottom w:val="0"/>
          <w:divBdr>
            <w:top w:val="none" w:sz="0" w:space="0" w:color="auto"/>
            <w:left w:val="none" w:sz="0" w:space="0" w:color="auto"/>
            <w:bottom w:val="none" w:sz="0" w:space="0" w:color="auto"/>
            <w:right w:val="none" w:sz="0" w:space="0" w:color="auto"/>
          </w:divBdr>
        </w:div>
        <w:div w:id="485783686">
          <w:marLeft w:val="640"/>
          <w:marRight w:val="0"/>
          <w:marTop w:val="0"/>
          <w:marBottom w:val="0"/>
          <w:divBdr>
            <w:top w:val="none" w:sz="0" w:space="0" w:color="auto"/>
            <w:left w:val="none" w:sz="0" w:space="0" w:color="auto"/>
            <w:bottom w:val="none" w:sz="0" w:space="0" w:color="auto"/>
            <w:right w:val="none" w:sz="0" w:space="0" w:color="auto"/>
          </w:divBdr>
        </w:div>
        <w:div w:id="486896223">
          <w:marLeft w:val="640"/>
          <w:marRight w:val="0"/>
          <w:marTop w:val="0"/>
          <w:marBottom w:val="0"/>
          <w:divBdr>
            <w:top w:val="none" w:sz="0" w:space="0" w:color="auto"/>
            <w:left w:val="none" w:sz="0" w:space="0" w:color="auto"/>
            <w:bottom w:val="none" w:sz="0" w:space="0" w:color="auto"/>
            <w:right w:val="none" w:sz="0" w:space="0" w:color="auto"/>
          </w:divBdr>
        </w:div>
        <w:div w:id="489058286">
          <w:marLeft w:val="640"/>
          <w:marRight w:val="0"/>
          <w:marTop w:val="0"/>
          <w:marBottom w:val="0"/>
          <w:divBdr>
            <w:top w:val="none" w:sz="0" w:space="0" w:color="auto"/>
            <w:left w:val="none" w:sz="0" w:space="0" w:color="auto"/>
            <w:bottom w:val="none" w:sz="0" w:space="0" w:color="auto"/>
            <w:right w:val="none" w:sz="0" w:space="0" w:color="auto"/>
          </w:divBdr>
        </w:div>
        <w:div w:id="498428403">
          <w:marLeft w:val="640"/>
          <w:marRight w:val="0"/>
          <w:marTop w:val="0"/>
          <w:marBottom w:val="0"/>
          <w:divBdr>
            <w:top w:val="none" w:sz="0" w:space="0" w:color="auto"/>
            <w:left w:val="none" w:sz="0" w:space="0" w:color="auto"/>
            <w:bottom w:val="none" w:sz="0" w:space="0" w:color="auto"/>
            <w:right w:val="none" w:sz="0" w:space="0" w:color="auto"/>
          </w:divBdr>
        </w:div>
        <w:div w:id="499271032">
          <w:marLeft w:val="640"/>
          <w:marRight w:val="0"/>
          <w:marTop w:val="0"/>
          <w:marBottom w:val="0"/>
          <w:divBdr>
            <w:top w:val="none" w:sz="0" w:space="0" w:color="auto"/>
            <w:left w:val="none" w:sz="0" w:space="0" w:color="auto"/>
            <w:bottom w:val="none" w:sz="0" w:space="0" w:color="auto"/>
            <w:right w:val="none" w:sz="0" w:space="0" w:color="auto"/>
          </w:divBdr>
        </w:div>
        <w:div w:id="532503653">
          <w:marLeft w:val="640"/>
          <w:marRight w:val="0"/>
          <w:marTop w:val="0"/>
          <w:marBottom w:val="0"/>
          <w:divBdr>
            <w:top w:val="none" w:sz="0" w:space="0" w:color="auto"/>
            <w:left w:val="none" w:sz="0" w:space="0" w:color="auto"/>
            <w:bottom w:val="none" w:sz="0" w:space="0" w:color="auto"/>
            <w:right w:val="none" w:sz="0" w:space="0" w:color="auto"/>
          </w:divBdr>
        </w:div>
        <w:div w:id="548033606">
          <w:marLeft w:val="640"/>
          <w:marRight w:val="0"/>
          <w:marTop w:val="0"/>
          <w:marBottom w:val="0"/>
          <w:divBdr>
            <w:top w:val="none" w:sz="0" w:space="0" w:color="auto"/>
            <w:left w:val="none" w:sz="0" w:space="0" w:color="auto"/>
            <w:bottom w:val="none" w:sz="0" w:space="0" w:color="auto"/>
            <w:right w:val="none" w:sz="0" w:space="0" w:color="auto"/>
          </w:divBdr>
        </w:div>
        <w:div w:id="571474473">
          <w:marLeft w:val="640"/>
          <w:marRight w:val="0"/>
          <w:marTop w:val="0"/>
          <w:marBottom w:val="0"/>
          <w:divBdr>
            <w:top w:val="none" w:sz="0" w:space="0" w:color="auto"/>
            <w:left w:val="none" w:sz="0" w:space="0" w:color="auto"/>
            <w:bottom w:val="none" w:sz="0" w:space="0" w:color="auto"/>
            <w:right w:val="none" w:sz="0" w:space="0" w:color="auto"/>
          </w:divBdr>
        </w:div>
        <w:div w:id="573324195">
          <w:marLeft w:val="640"/>
          <w:marRight w:val="0"/>
          <w:marTop w:val="0"/>
          <w:marBottom w:val="0"/>
          <w:divBdr>
            <w:top w:val="none" w:sz="0" w:space="0" w:color="auto"/>
            <w:left w:val="none" w:sz="0" w:space="0" w:color="auto"/>
            <w:bottom w:val="none" w:sz="0" w:space="0" w:color="auto"/>
            <w:right w:val="none" w:sz="0" w:space="0" w:color="auto"/>
          </w:divBdr>
        </w:div>
        <w:div w:id="582760450">
          <w:marLeft w:val="640"/>
          <w:marRight w:val="0"/>
          <w:marTop w:val="0"/>
          <w:marBottom w:val="0"/>
          <w:divBdr>
            <w:top w:val="none" w:sz="0" w:space="0" w:color="auto"/>
            <w:left w:val="none" w:sz="0" w:space="0" w:color="auto"/>
            <w:bottom w:val="none" w:sz="0" w:space="0" w:color="auto"/>
            <w:right w:val="none" w:sz="0" w:space="0" w:color="auto"/>
          </w:divBdr>
        </w:div>
        <w:div w:id="588924188">
          <w:marLeft w:val="640"/>
          <w:marRight w:val="0"/>
          <w:marTop w:val="0"/>
          <w:marBottom w:val="0"/>
          <w:divBdr>
            <w:top w:val="none" w:sz="0" w:space="0" w:color="auto"/>
            <w:left w:val="none" w:sz="0" w:space="0" w:color="auto"/>
            <w:bottom w:val="none" w:sz="0" w:space="0" w:color="auto"/>
            <w:right w:val="none" w:sz="0" w:space="0" w:color="auto"/>
          </w:divBdr>
        </w:div>
        <w:div w:id="592784075">
          <w:marLeft w:val="640"/>
          <w:marRight w:val="0"/>
          <w:marTop w:val="0"/>
          <w:marBottom w:val="0"/>
          <w:divBdr>
            <w:top w:val="none" w:sz="0" w:space="0" w:color="auto"/>
            <w:left w:val="none" w:sz="0" w:space="0" w:color="auto"/>
            <w:bottom w:val="none" w:sz="0" w:space="0" w:color="auto"/>
            <w:right w:val="none" w:sz="0" w:space="0" w:color="auto"/>
          </w:divBdr>
        </w:div>
        <w:div w:id="612177696">
          <w:marLeft w:val="640"/>
          <w:marRight w:val="0"/>
          <w:marTop w:val="0"/>
          <w:marBottom w:val="0"/>
          <w:divBdr>
            <w:top w:val="none" w:sz="0" w:space="0" w:color="auto"/>
            <w:left w:val="none" w:sz="0" w:space="0" w:color="auto"/>
            <w:bottom w:val="none" w:sz="0" w:space="0" w:color="auto"/>
            <w:right w:val="none" w:sz="0" w:space="0" w:color="auto"/>
          </w:divBdr>
        </w:div>
        <w:div w:id="614169928">
          <w:marLeft w:val="640"/>
          <w:marRight w:val="0"/>
          <w:marTop w:val="0"/>
          <w:marBottom w:val="0"/>
          <w:divBdr>
            <w:top w:val="none" w:sz="0" w:space="0" w:color="auto"/>
            <w:left w:val="none" w:sz="0" w:space="0" w:color="auto"/>
            <w:bottom w:val="none" w:sz="0" w:space="0" w:color="auto"/>
            <w:right w:val="none" w:sz="0" w:space="0" w:color="auto"/>
          </w:divBdr>
        </w:div>
        <w:div w:id="628172027">
          <w:marLeft w:val="640"/>
          <w:marRight w:val="0"/>
          <w:marTop w:val="0"/>
          <w:marBottom w:val="0"/>
          <w:divBdr>
            <w:top w:val="none" w:sz="0" w:space="0" w:color="auto"/>
            <w:left w:val="none" w:sz="0" w:space="0" w:color="auto"/>
            <w:bottom w:val="none" w:sz="0" w:space="0" w:color="auto"/>
            <w:right w:val="none" w:sz="0" w:space="0" w:color="auto"/>
          </w:divBdr>
        </w:div>
        <w:div w:id="655651946">
          <w:marLeft w:val="640"/>
          <w:marRight w:val="0"/>
          <w:marTop w:val="0"/>
          <w:marBottom w:val="0"/>
          <w:divBdr>
            <w:top w:val="none" w:sz="0" w:space="0" w:color="auto"/>
            <w:left w:val="none" w:sz="0" w:space="0" w:color="auto"/>
            <w:bottom w:val="none" w:sz="0" w:space="0" w:color="auto"/>
            <w:right w:val="none" w:sz="0" w:space="0" w:color="auto"/>
          </w:divBdr>
        </w:div>
        <w:div w:id="666975991">
          <w:marLeft w:val="640"/>
          <w:marRight w:val="0"/>
          <w:marTop w:val="0"/>
          <w:marBottom w:val="0"/>
          <w:divBdr>
            <w:top w:val="none" w:sz="0" w:space="0" w:color="auto"/>
            <w:left w:val="none" w:sz="0" w:space="0" w:color="auto"/>
            <w:bottom w:val="none" w:sz="0" w:space="0" w:color="auto"/>
            <w:right w:val="none" w:sz="0" w:space="0" w:color="auto"/>
          </w:divBdr>
        </w:div>
        <w:div w:id="675156530">
          <w:marLeft w:val="640"/>
          <w:marRight w:val="0"/>
          <w:marTop w:val="0"/>
          <w:marBottom w:val="0"/>
          <w:divBdr>
            <w:top w:val="none" w:sz="0" w:space="0" w:color="auto"/>
            <w:left w:val="none" w:sz="0" w:space="0" w:color="auto"/>
            <w:bottom w:val="none" w:sz="0" w:space="0" w:color="auto"/>
            <w:right w:val="none" w:sz="0" w:space="0" w:color="auto"/>
          </w:divBdr>
        </w:div>
        <w:div w:id="676426204">
          <w:marLeft w:val="640"/>
          <w:marRight w:val="0"/>
          <w:marTop w:val="0"/>
          <w:marBottom w:val="0"/>
          <w:divBdr>
            <w:top w:val="none" w:sz="0" w:space="0" w:color="auto"/>
            <w:left w:val="none" w:sz="0" w:space="0" w:color="auto"/>
            <w:bottom w:val="none" w:sz="0" w:space="0" w:color="auto"/>
            <w:right w:val="none" w:sz="0" w:space="0" w:color="auto"/>
          </w:divBdr>
        </w:div>
        <w:div w:id="701513147">
          <w:marLeft w:val="640"/>
          <w:marRight w:val="0"/>
          <w:marTop w:val="0"/>
          <w:marBottom w:val="0"/>
          <w:divBdr>
            <w:top w:val="none" w:sz="0" w:space="0" w:color="auto"/>
            <w:left w:val="none" w:sz="0" w:space="0" w:color="auto"/>
            <w:bottom w:val="none" w:sz="0" w:space="0" w:color="auto"/>
            <w:right w:val="none" w:sz="0" w:space="0" w:color="auto"/>
          </w:divBdr>
        </w:div>
        <w:div w:id="707998075">
          <w:marLeft w:val="640"/>
          <w:marRight w:val="0"/>
          <w:marTop w:val="0"/>
          <w:marBottom w:val="0"/>
          <w:divBdr>
            <w:top w:val="none" w:sz="0" w:space="0" w:color="auto"/>
            <w:left w:val="none" w:sz="0" w:space="0" w:color="auto"/>
            <w:bottom w:val="none" w:sz="0" w:space="0" w:color="auto"/>
            <w:right w:val="none" w:sz="0" w:space="0" w:color="auto"/>
          </w:divBdr>
        </w:div>
        <w:div w:id="715857205">
          <w:marLeft w:val="640"/>
          <w:marRight w:val="0"/>
          <w:marTop w:val="0"/>
          <w:marBottom w:val="0"/>
          <w:divBdr>
            <w:top w:val="none" w:sz="0" w:space="0" w:color="auto"/>
            <w:left w:val="none" w:sz="0" w:space="0" w:color="auto"/>
            <w:bottom w:val="none" w:sz="0" w:space="0" w:color="auto"/>
            <w:right w:val="none" w:sz="0" w:space="0" w:color="auto"/>
          </w:divBdr>
        </w:div>
        <w:div w:id="720978177">
          <w:marLeft w:val="640"/>
          <w:marRight w:val="0"/>
          <w:marTop w:val="0"/>
          <w:marBottom w:val="0"/>
          <w:divBdr>
            <w:top w:val="none" w:sz="0" w:space="0" w:color="auto"/>
            <w:left w:val="none" w:sz="0" w:space="0" w:color="auto"/>
            <w:bottom w:val="none" w:sz="0" w:space="0" w:color="auto"/>
            <w:right w:val="none" w:sz="0" w:space="0" w:color="auto"/>
          </w:divBdr>
        </w:div>
        <w:div w:id="722558210">
          <w:marLeft w:val="640"/>
          <w:marRight w:val="0"/>
          <w:marTop w:val="0"/>
          <w:marBottom w:val="0"/>
          <w:divBdr>
            <w:top w:val="none" w:sz="0" w:space="0" w:color="auto"/>
            <w:left w:val="none" w:sz="0" w:space="0" w:color="auto"/>
            <w:bottom w:val="none" w:sz="0" w:space="0" w:color="auto"/>
            <w:right w:val="none" w:sz="0" w:space="0" w:color="auto"/>
          </w:divBdr>
        </w:div>
        <w:div w:id="741803900">
          <w:marLeft w:val="640"/>
          <w:marRight w:val="0"/>
          <w:marTop w:val="0"/>
          <w:marBottom w:val="0"/>
          <w:divBdr>
            <w:top w:val="none" w:sz="0" w:space="0" w:color="auto"/>
            <w:left w:val="none" w:sz="0" w:space="0" w:color="auto"/>
            <w:bottom w:val="none" w:sz="0" w:space="0" w:color="auto"/>
            <w:right w:val="none" w:sz="0" w:space="0" w:color="auto"/>
          </w:divBdr>
        </w:div>
        <w:div w:id="745808035">
          <w:marLeft w:val="640"/>
          <w:marRight w:val="0"/>
          <w:marTop w:val="0"/>
          <w:marBottom w:val="0"/>
          <w:divBdr>
            <w:top w:val="none" w:sz="0" w:space="0" w:color="auto"/>
            <w:left w:val="none" w:sz="0" w:space="0" w:color="auto"/>
            <w:bottom w:val="none" w:sz="0" w:space="0" w:color="auto"/>
            <w:right w:val="none" w:sz="0" w:space="0" w:color="auto"/>
          </w:divBdr>
        </w:div>
        <w:div w:id="761295962">
          <w:marLeft w:val="640"/>
          <w:marRight w:val="0"/>
          <w:marTop w:val="0"/>
          <w:marBottom w:val="0"/>
          <w:divBdr>
            <w:top w:val="none" w:sz="0" w:space="0" w:color="auto"/>
            <w:left w:val="none" w:sz="0" w:space="0" w:color="auto"/>
            <w:bottom w:val="none" w:sz="0" w:space="0" w:color="auto"/>
            <w:right w:val="none" w:sz="0" w:space="0" w:color="auto"/>
          </w:divBdr>
        </w:div>
        <w:div w:id="786774863">
          <w:marLeft w:val="640"/>
          <w:marRight w:val="0"/>
          <w:marTop w:val="0"/>
          <w:marBottom w:val="0"/>
          <w:divBdr>
            <w:top w:val="none" w:sz="0" w:space="0" w:color="auto"/>
            <w:left w:val="none" w:sz="0" w:space="0" w:color="auto"/>
            <w:bottom w:val="none" w:sz="0" w:space="0" w:color="auto"/>
            <w:right w:val="none" w:sz="0" w:space="0" w:color="auto"/>
          </w:divBdr>
        </w:div>
        <w:div w:id="796607868">
          <w:marLeft w:val="640"/>
          <w:marRight w:val="0"/>
          <w:marTop w:val="0"/>
          <w:marBottom w:val="0"/>
          <w:divBdr>
            <w:top w:val="none" w:sz="0" w:space="0" w:color="auto"/>
            <w:left w:val="none" w:sz="0" w:space="0" w:color="auto"/>
            <w:bottom w:val="none" w:sz="0" w:space="0" w:color="auto"/>
            <w:right w:val="none" w:sz="0" w:space="0" w:color="auto"/>
          </w:divBdr>
        </w:div>
        <w:div w:id="813984410">
          <w:marLeft w:val="640"/>
          <w:marRight w:val="0"/>
          <w:marTop w:val="0"/>
          <w:marBottom w:val="0"/>
          <w:divBdr>
            <w:top w:val="none" w:sz="0" w:space="0" w:color="auto"/>
            <w:left w:val="none" w:sz="0" w:space="0" w:color="auto"/>
            <w:bottom w:val="none" w:sz="0" w:space="0" w:color="auto"/>
            <w:right w:val="none" w:sz="0" w:space="0" w:color="auto"/>
          </w:divBdr>
        </w:div>
        <w:div w:id="813988249">
          <w:marLeft w:val="640"/>
          <w:marRight w:val="0"/>
          <w:marTop w:val="0"/>
          <w:marBottom w:val="0"/>
          <w:divBdr>
            <w:top w:val="none" w:sz="0" w:space="0" w:color="auto"/>
            <w:left w:val="none" w:sz="0" w:space="0" w:color="auto"/>
            <w:bottom w:val="none" w:sz="0" w:space="0" w:color="auto"/>
            <w:right w:val="none" w:sz="0" w:space="0" w:color="auto"/>
          </w:divBdr>
        </w:div>
        <w:div w:id="816411970">
          <w:marLeft w:val="640"/>
          <w:marRight w:val="0"/>
          <w:marTop w:val="0"/>
          <w:marBottom w:val="0"/>
          <w:divBdr>
            <w:top w:val="none" w:sz="0" w:space="0" w:color="auto"/>
            <w:left w:val="none" w:sz="0" w:space="0" w:color="auto"/>
            <w:bottom w:val="none" w:sz="0" w:space="0" w:color="auto"/>
            <w:right w:val="none" w:sz="0" w:space="0" w:color="auto"/>
          </w:divBdr>
        </w:div>
        <w:div w:id="819536814">
          <w:marLeft w:val="640"/>
          <w:marRight w:val="0"/>
          <w:marTop w:val="0"/>
          <w:marBottom w:val="0"/>
          <w:divBdr>
            <w:top w:val="none" w:sz="0" w:space="0" w:color="auto"/>
            <w:left w:val="none" w:sz="0" w:space="0" w:color="auto"/>
            <w:bottom w:val="none" w:sz="0" w:space="0" w:color="auto"/>
            <w:right w:val="none" w:sz="0" w:space="0" w:color="auto"/>
          </w:divBdr>
        </w:div>
        <w:div w:id="823663779">
          <w:marLeft w:val="640"/>
          <w:marRight w:val="0"/>
          <w:marTop w:val="0"/>
          <w:marBottom w:val="0"/>
          <w:divBdr>
            <w:top w:val="none" w:sz="0" w:space="0" w:color="auto"/>
            <w:left w:val="none" w:sz="0" w:space="0" w:color="auto"/>
            <w:bottom w:val="none" w:sz="0" w:space="0" w:color="auto"/>
            <w:right w:val="none" w:sz="0" w:space="0" w:color="auto"/>
          </w:divBdr>
        </w:div>
        <w:div w:id="823938225">
          <w:marLeft w:val="640"/>
          <w:marRight w:val="0"/>
          <w:marTop w:val="0"/>
          <w:marBottom w:val="0"/>
          <w:divBdr>
            <w:top w:val="none" w:sz="0" w:space="0" w:color="auto"/>
            <w:left w:val="none" w:sz="0" w:space="0" w:color="auto"/>
            <w:bottom w:val="none" w:sz="0" w:space="0" w:color="auto"/>
            <w:right w:val="none" w:sz="0" w:space="0" w:color="auto"/>
          </w:divBdr>
        </w:div>
        <w:div w:id="828787121">
          <w:marLeft w:val="640"/>
          <w:marRight w:val="0"/>
          <w:marTop w:val="0"/>
          <w:marBottom w:val="0"/>
          <w:divBdr>
            <w:top w:val="none" w:sz="0" w:space="0" w:color="auto"/>
            <w:left w:val="none" w:sz="0" w:space="0" w:color="auto"/>
            <w:bottom w:val="none" w:sz="0" w:space="0" w:color="auto"/>
            <w:right w:val="none" w:sz="0" w:space="0" w:color="auto"/>
          </w:divBdr>
        </w:div>
        <w:div w:id="833376294">
          <w:marLeft w:val="640"/>
          <w:marRight w:val="0"/>
          <w:marTop w:val="0"/>
          <w:marBottom w:val="0"/>
          <w:divBdr>
            <w:top w:val="none" w:sz="0" w:space="0" w:color="auto"/>
            <w:left w:val="none" w:sz="0" w:space="0" w:color="auto"/>
            <w:bottom w:val="none" w:sz="0" w:space="0" w:color="auto"/>
            <w:right w:val="none" w:sz="0" w:space="0" w:color="auto"/>
          </w:divBdr>
        </w:div>
        <w:div w:id="835849467">
          <w:marLeft w:val="640"/>
          <w:marRight w:val="0"/>
          <w:marTop w:val="0"/>
          <w:marBottom w:val="0"/>
          <w:divBdr>
            <w:top w:val="none" w:sz="0" w:space="0" w:color="auto"/>
            <w:left w:val="none" w:sz="0" w:space="0" w:color="auto"/>
            <w:bottom w:val="none" w:sz="0" w:space="0" w:color="auto"/>
            <w:right w:val="none" w:sz="0" w:space="0" w:color="auto"/>
          </w:divBdr>
        </w:div>
        <w:div w:id="849101621">
          <w:marLeft w:val="640"/>
          <w:marRight w:val="0"/>
          <w:marTop w:val="0"/>
          <w:marBottom w:val="0"/>
          <w:divBdr>
            <w:top w:val="none" w:sz="0" w:space="0" w:color="auto"/>
            <w:left w:val="none" w:sz="0" w:space="0" w:color="auto"/>
            <w:bottom w:val="none" w:sz="0" w:space="0" w:color="auto"/>
            <w:right w:val="none" w:sz="0" w:space="0" w:color="auto"/>
          </w:divBdr>
        </w:div>
        <w:div w:id="858082101">
          <w:marLeft w:val="640"/>
          <w:marRight w:val="0"/>
          <w:marTop w:val="0"/>
          <w:marBottom w:val="0"/>
          <w:divBdr>
            <w:top w:val="none" w:sz="0" w:space="0" w:color="auto"/>
            <w:left w:val="none" w:sz="0" w:space="0" w:color="auto"/>
            <w:bottom w:val="none" w:sz="0" w:space="0" w:color="auto"/>
            <w:right w:val="none" w:sz="0" w:space="0" w:color="auto"/>
          </w:divBdr>
        </w:div>
        <w:div w:id="864560197">
          <w:marLeft w:val="640"/>
          <w:marRight w:val="0"/>
          <w:marTop w:val="0"/>
          <w:marBottom w:val="0"/>
          <w:divBdr>
            <w:top w:val="none" w:sz="0" w:space="0" w:color="auto"/>
            <w:left w:val="none" w:sz="0" w:space="0" w:color="auto"/>
            <w:bottom w:val="none" w:sz="0" w:space="0" w:color="auto"/>
            <w:right w:val="none" w:sz="0" w:space="0" w:color="auto"/>
          </w:divBdr>
        </w:div>
        <w:div w:id="880558017">
          <w:marLeft w:val="640"/>
          <w:marRight w:val="0"/>
          <w:marTop w:val="0"/>
          <w:marBottom w:val="0"/>
          <w:divBdr>
            <w:top w:val="none" w:sz="0" w:space="0" w:color="auto"/>
            <w:left w:val="none" w:sz="0" w:space="0" w:color="auto"/>
            <w:bottom w:val="none" w:sz="0" w:space="0" w:color="auto"/>
            <w:right w:val="none" w:sz="0" w:space="0" w:color="auto"/>
          </w:divBdr>
        </w:div>
        <w:div w:id="889997229">
          <w:marLeft w:val="640"/>
          <w:marRight w:val="0"/>
          <w:marTop w:val="0"/>
          <w:marBottom w:val="0"/>
          <w:divBdr>
            <w:top w:val="none" w:sz="0" w:space="0" w:color="auto"/>
            <w:left w:val="none" w:sz="0" w:space="0" w:color="auto"/>
            <w:bottom w:val="none" w:sz="0" w:space="0" w:color="auto"/>
            <w:right w:val="none" w:sz="0" w:space="0" w:color="auto"/>
          </w:divBdr>
        </w:div>
        <w:div w:id="907155704">
          <w:marLeft w:val="640"/>
          <w:marRight w:val="0"/>
          <w:marTop w:val="0"/>
          <w:marBottom w:val="0"/>
          <w:divBdr>
            <w:top w:val="none" w:sz="0" w:space="0" w:color="auto"/>
            <w:left w:val="none" w:sz="0" w:space="0" w:color="auto"/>
            <w:bottom w:val="none" w:sz="0" w:space="0" w:color="auto"/>
            <w:right w:val="none" w:sz="0" w:space="0" w:color="auto"/>
          </w:divBdr>
        </w:div>
        <w:div w:id="917639155">
          <w:marLeft w:val="640"/>
          <w:marRight w:val="0"/>
          <w:marTop w:val="0"/>
          <w:marBottom w:val="0"/>
          <w:divBdr>
            <w:top w:val="none" w:sz="0" w:space="0" w:color="auto"/>
            <w:left w:val="none" w:sz="0" w:space="0" w:color="auto"/>
            <w:bottom w:val="none" w:sz="0" w:space="0" w:color="auto"/>
            <w:right w:val="none" w:sz="0" w:space="0" w:color="auto"/>
          </w:divBdr>
        </w:div>
        <w:div w:id="944846832">
          <w:marLeft w:val="640"/>
          <w:marRight w:val="0"/>
          <w:marTop w:val="0"/>
          <w:marBottom w:val="0"/>
          <w:divBdr>
            <w:top w:val="none" w:sz="0" w:space="0" w:color="auto"/>
            <w:left w:val="none" w:sz="0" w:space="0" w:color="auto"/>
            <w:bottom w:val="none" w:sz="0" w:space="0" w:color="auto"/>
            <w:right w:val="none" w:sz="0" w:space="0" w:color="auto"/>
          </w:divBdr>
        </w:div>
        <w:div w:id="952054999">
          <w:marLeft w:val="640"/>
          <w:marRight w:val="0"/>
          <w:marTop w:val="0"/>
          <w:marBottom w:val="0"/>
          <w:divBdr>
            <w:top w:val="none" w:sz="0" w:space="0" w:color="auto"/>
            <w:left w:val="none" w:sz="0" w:space="0" w:color="auto"/>
            <w:bottom w:val="none" w:sz="0" w:space="0" w:color="auto"/>
            <w:right w:val="none" w:sz="0" w:space="0" w:color="auto"/>
          </w:divBdr>
        </w:div>
        <w:div w:id="966086159">
          <w:marLeft w:val="640"/>
          <w:marRight w:val="0"/>
          <w:marTop w:val="0"/>
          <w:marBottom w:val="0"/>
          <w:divBdr>
            <w:top w:val="none" w:sz="0" w:space="0" w:color="auto"/>
            <w:left w:val="none" w:sz="0" w:space="0" w:color="auto"/>
            <w:bottom w:val="none" w:sz="0" w:space="0" w:color="auto"/>
            <w:right w:val="none" w:sz="0" w:space="0" w:color="auto"/>
          </w:divBdr>
        </w:div>
        <w:div w:id="975068599">
          <w:marLeft w:val="640"/>
          <w:marRight w:val="0"/>
          <w:marTop w:val="0"/>
          <w:marBottom w:val="0"/>
          <w:divBdr>
            <w:top w:val="none" w:sz="0" w:space="0" w:color="auto"/>
            <w:left w:val="none" w:sz="0" w:space="0" w:color="auto"/>
            <w:bottom w:val="none" w:sz="0" w:space="0" w:color="auto"/>
            <w:right w:val="none" w:sz="0" w:space="0" w:color="auto"/>
          </w:divBdr>
        </w:div>
        <w:div w:id="995915988">
          <w:marLeft w:val="640"/>
          <w:marRight w:val="0"/>
          <w:marTop w:val="0"/>
          <w:marBottom w:val="0"/>
          <w:divBdr>
            <w:top w:val="none" w:sz="0" w:space="0" w:color="auto"/>
            <w:left w:val="none" w:sz="0" w:space="0" w:color="auto"/>
            <w:bottom w:val="none" w:sz="0" w:space="0" w:color="auto"/>
            <w:right w:val="none" w:sz="0" w:space="0" w:color="auto"/>
          </w:divBdr>
        </w:div>
        <w:div w:id="1007363994">
          <w:marLeft w:val="640"/>
          <w:marRight w:val="0"/>
          <w:marTop w:val="0"/>
          <w:marBottom w:val="0"/>
          <w:divBdr>
            <w:top w:val="none" w:sz="0" w:space="0" w:color="auto"/>
            <w:left w:val="none" w:sz="0" w:space="0" w:color="auto"/>
            <w:bottom w:val="none" w:sz="0" w:space="0" w:color="auto"/>
            <w:right w:val="none" w:sz="0" w:space="0" w:color="auto"/>
          </w:divBdr>
        </w:div>
        <w:div w:id="1011175581">
          <w:marLeft w:val="640"/>
          <w:marRight w:val="0"/>
          <w:marTop w:val="0"/>
          <w:marBottom w:val="0"/>
          <w:divBdr>
            <w:top w:val="none" w:sz="0" w:space="0" w:color="auto"/>
            <w:left w:val="none" w:sz="0" w:space="0" w:color="auto"/>
            <w:bottom w:val="none" w:sz="0" w:space="0" w:color="auto"/>
            <w:right w:val="none" w:sz="0" w:space="0" w:color="auto"/>
          </w:divBdr>
        </w:div>
        <w:div w:id="1020398914">
          <w:marLeft w:val="640"/>
          <w:marRight w:val="0"/>
          <w:marTop w:val="0"/>
          <w:marBottom w:val="0"/>
          <w:divBdr>
            <w:top w:val="none" w:sz="0" w:space="0" w:color="auto"/>
            <w:left w:val="none" w:sz="0" w:space="0" w:color="auto"/>
            <w:bottom w:val="none" w:sz="0" w:space="0" w:color="auto"/>
            <w:right w:val="none" w:sz="0" w:space="0" w:color="auto"/>
          </w:divBdr>
        </w:div>
        <w:div w:id="1030910959">
          <w:marLeft w:val="640"/>
          <w:marRight w:val="0"/>
          <w:marTop w:val="0"/>
          <w:marBottom w:val="0"/>
          <w:divBdr>
            <w:top w:val="none" w:sz="0" w:space="0" w:color="auto"/>
            <w:left w:val="none" w:sz="0" w:space="0" w:color="auto"/>
            <w:bottom w:val="none" w:sz="0" w:space="0" w:color="auto"/>
            <w:right w:val="none" w:sz="0" w:space="0" w:color="auto"/>
          </w:divBdr>
        </w:div>
        <w:div w:id="1077902921">
          <w:marLeft w:val="640"/>
          <w:marRight w:val="0"/>
          <w:marTop w:val="0"/>
          <w:marBottom w:val="0"/>
          <w:divBdr>
            <w:top w:val="none" w:sz="0" w:space="0" w:color="auto"/>
            <w:left w:val="none" w:sz="0" w:space="0" w:color="auto"/>
            <w:bottom w:val="none" w:sz="0" w:space="0" w:color="auto"/>
            <w:right w:val="none" w:sz="0" w:space="0" w:color="auto"/>
          </w:divBdr>
        </w:div>
        <w:div w:id="1085691047">
          <w:marLeft w:val="640"/>
          <w:marRight w:val="0"/>
          <w:marTop w:val="0"/>
          <w:marBottom w:val="0"/>
          <w:divBdr>
            <w:top w:val="none" w:sz="0" w:space="0" w:color="auto"/>
            <w:left w:val="none" w:sz="0" w:space="0" w:color="auto"/>
            <w:bottom w:val="none" w:sz="0" w:space="0" w:color="auto"/>
            <w:right w:val="none" w:sz="0" w:space="0" w:color="auto"/>
          </w:divBdr>
        </w:div>
        <w:div w:id="1086731722">
          <w:marLeft w:val="640"/>
          <w:marRight w:val="0"/>
          <w:marTop w:val="0"/>
          <w:marBottom w:val="0"/>
          <w:divBdr>
            <w:top w:val="none" w:sz="0" w:space="0" w:color="auto"/>
            <w:left w:val="none" w:sz="0" w:space="0" w:color="auto"/>
            <w:bottom w:val="none" w:sz="0" w:space="0" w:color="auto"/>
            <w:right w:val="none" w:sz="0" w:space="0" w:color="auto"/>
          </w:divBdr>
        </w:div>
        <w:div w:id="1100030138">
          <w:marLeft w:val="640"/>
          <w:marRight w:val="0"/>
          <w:marTop w:val="0"/>
          <w:marBottom w:val="0"/>
          <w:divBdr>
            <w:top w:val="none" w:sz="0" w:space="0" w:color="auto"/>
            <w:left w:val="none" w:sz="0" w:space="0" w:color="auto"/>
            <w:bottom w:val="none" w:sz="0" w:space="0" w:color="auto"/>
            <w:right w:val="none" w:sz="0" w:space="0" w:color="auto"/>
          </w:divBdr>
        </w:div>
        <w:div w:id="1101797433">
          <w:marLeft w:val="640"/>
          <w:marRight w:val="0"/>
          <w:marTop w:val="0"/>
          <w:marBottom w:val="0"/>
          <w:divBdr>
            <w:top w:val="none" w:sz="0" w:space="0" w:color="auto"/>
            <w:left w:val="none" w:sz="0" w:space="0" w:color="auto"/>
            <w:bottom w:val="none" w:sz="0" w:space="0" w:color="auto"/>
            <w:right w:val="none" w:sz="0" w:space="0" w:color="auto"/>
          </w:divBdr>
        </w:div>
        <w:div w:id="1106535178">
          <w:marLeft w:val="640"/>
          <w:marRight w:val="0"/>
          <w:marTop w:val="0"/>
          <w:marBottom w:val="0"/>
          <w:divBdr>
            <w:top w:val="none" w:sz="0" w:space="0" w:color="auto"/>
            <w:left w:val="none" w:sz="0" w:space="0" w:color="auto"/>
            <w:bottom w:val="none" w:sz="0" w:space="0" w:color="auto"/>
            <w:right w:val="none" w:sz="0" w:space="0" w:color="auto"/>
          </w:divBdr>
        </w:div>
        <w:div w:id="1106535354">
          <w:marLeft w:val="640"/>
          <w:marRight w:val="0"/>
          <w:marTop w:val="0"/>
          <w:marBottom w:val="0"/>
          <w:divBdr>
            <w:top w:val="none" w:sz="0" w:space="0" w:color="auto"/>
            <w:left w:val="none" w:sz="0" w:space="0" w:color="auto"/>
            <w:bottom w:val="none" w:sz="0" w:space="0" w:color="auto"/>
            <w:right w:val="none" w:sz="0" w:space="0" w:color="auto"/>
          </w:divBdr>
        </w:div>
        <w:div w:id="1110390222">
          <w:marLeft w:val="640"/>
          <w:marRight w:val="0"/>
          <w:marTop w:val="0"/>
          <w:marBottom w:val="0"/>
          <w:divBdr>
            <w:top w:val="none" w:sz="0" w:space="0" w:color="auto"/>
            <w:left w:val="none" w:sz="0" w:space="0" w:color="auto"/>
            <w:bottom w:val="none" w:sz="0" w:space="0" w:color="auto"/>
            <w:right w:val="none" w:sz="0" w:space="0" w:color="auto"/>
          </w:divBdr>
        </w:div>
        <w:div w:id="1122921192">
          <w:marLeft w:val="640"/>
          <w:marRight w:val="0"/>
          <w:marTop w:val="0"/>
          <w:marBottom w:val="0"/>
          <w:divBdr>
            <w:top w:val="none" w:sz="0" w:space="0" w:color="auto"/>
            <w:left w:val="none" w:sz="0" w:space="0" w:color="auto"/>
            <w:bottom w:val="none" w:sz="0" w:space="0" w:color="auto"/>
            <w:right w:val="none" w:sz="0" w:space="0" w:color="auto"/>
          </w:divBdr>
        </w:div>
        <w:div w:id="1141577425">
          <w:marLeft w:val="640"/>
          <w:marRight w:val="0"/>
          <w:marTop w:val="0"/>
          <w:marBottom w:val="0"/>
          <w:divBdr>
            <w:top w:val="none" w:sz="0" w:space="0" w:color="auto"/>
            <w:left w:val="none" w:sz="0" w:space="0" w:color="auto"/>
            <w:bottom w:val="none" w:sz="0" w:space="0" w:color="auto"/>
            <w:right w:val="none" w:sz="0" w:space="0" w:color="auto"/>
          </w:divBdr>
        </w:div>
        <w:div w:id="1151093264">
          <w:marLeft w:val="640"/>
          <w:marRight w:val="0"/>
          <w:marTop w:val="0"/>
          <w:marBottom w:val="0"/>
          <w:divBdr>
            <w:top w:val="none" w:sz="0" w:space="0" w:color="auto"/>
            <w:left w:val="none" w:sz="0" w:space="0" w:color="auto"/>
            <w:bottom w:val="none" w:sz="0" w:space="0" w:color="auto"/>
            <w:right w:val="none" w:sz="0" w:space="0" w:color="auto"/>
          </w:divBdr>
        </w:div>
        <w:div w:id="1168792329">
          <w:marLeft w:val="640"/>
          <w:marRight w:val="0"/>
          <w:marTop w:val="0"/>
          <w:marBottom w:val="0"/>
          <w:divBdr>
            <w:top w:val="none" w:sz="0" w:space="0" w:color="auto"/>
            <w:left w:val="none" w:sz="0" w:space="0" w:color="auto"/>
            <w:bottom w:val="none" w:sz="0" w:space="0" w:color="auto"/>
            <w:right w:val="none" w:sz="0" w:space="0" w:color="auto"/>
          </w:divBdr>
        </w:div>
        <w:div w:id="1168982009">
          <w:marLeft w:val="640"/>
          <w:marRight w:val="0"/>
          <w:marTop w:val="0"/>
          <w:marBottom w:val="0"/>
          <w:divBdr>
            <w:top w:val="none" w:sz="0" w:space="0" w:color="auto"/>
            <w:left w:val="none" w:sz="0" w:space="0" w:color="auto"/>
            <w:bottom w:val="none" w:sz="0" w:space="0" w:color="auto"/>
            <w:right w:val="none" w:sz="0" w:space="0" w:color="auto"/>
          </w:divBdr>
        </w:div>
        <w:div w:id="1170633147">
          <w:marLeft w:val="640"/>
          <w:marRight w:val="0"/>
          <w:marTop w:val="0"/>
          <w:marBottom w:val="0"/>
          <w:divBdr>
            <w:top w:val="none" w:sz="0" w:space="0" w:color="auto"/>
            <w:left w:val="none" w:sz="0" w:space="0" w:color="auto"/>
            <w:bottom w:val="none" w:sz="0" w:space="0" w:color="auto"/>
            <w:right w:val="none" w:sz="0" w:space="0" w:color="auto"/>
          </w:divBdr>
        </w:div>
        <w:div w:id="1173881584">
          <w:marLeft w:val="640"/>
          <w:marRight w:val="0"/>
          <w:marTop w:val="0"/>
          <w:marBottom w:val="0"/>
          <w:divBdr>
            <w:top w:val="none" w:sz="0" w:space="0" w:color="auto"/>
            <w:left w:val="none" w:sz="0" w:space="0" w:color="auto"/>
            <w:bottom w:val="none" w:sz="0" w:space="0" w:color="auto"/>
            <w:right w:val="none" w:sz="0" w:space="0" w:color="auto"/>
          </w:divBdr>
        </w:div>
        <w:div w:id="1228489399">
          <w:marLeft w:val="640"/>
          <w:marRight w:val="0"/>
          <w:marTop w:val="0"/>
          <w:marBottom w:val="0"/>
          <w:divBdr>
            <w:top w:val="none" w:sz="0" w:space="0" w:color="auto"/>
            <w:left w:val="none" w:sz="0" w:space="0" w:color="auto"/>
            <w:bottom w:val="none" w:sz="0" w:space="0" w:color="auto"/>
            <w:right w:val="none" w:sz="0" w:space="0" w:color="auto"/>
          </w:divBdr>
        </w:div>
        <w:div w:id="1234972075">
          <w:marLeft w:val="640"/>
          <w:marRight w:val="0"/>
          <w:marTop w:val="0"/>
          <w:marBottom w:val="0"/>
          <w:divBdr>
            <w:top w:val="none" w:sz="0" w:space="0" w:color="auto"/>
            <w:left w:val="none" w:sz="0" w:space="0" w:color="auto"/>
            <w:bottom w:val="none" w:sz="0" w:space="0" w:color="auto"/>
            <w:right w:val="none" w:sz="0" w:space="0" w:color="auto"/>
          </w:divBdr>
        </w:div>
        <w:div w:id="1237934941">
          <w:marLeft w:val="640"/>
          <w:marRight w:val="0"/>
          <w:marTop w:val="0"/>
          <w:marBottom w:val="0"/>
          <w:divBdr>
            <w:top w:val="none" w:sz="0" w:space="0" w:color="auto"/>
            <w:left w:val="none" w:sz="0" w:space="0" w:color="auto"/>
            <w:bottom w:val="none" w:sz="0" w:space="0" w:color="auto"/>
            <w:right w:val="none" w:sz="0" w:space="0" w:color="auto"/>
          </w:divBdr>
        </w:div>
        <w:div w:id="1239750814">
          <w:marLeft w:val="640"/>
          <w:marRight w:val="0"/>
          <w:marTop w:val="0"/>
          <w:marBottom w:val="0"/>
          <w:divBdr>
            <w:top w:val="none" w:sz="0" w:space="0" w:color="auto"/>
            <w:left w:val="none" w:sz="0" w:space="0" w:color="auto"/>
            <w:bottom w:val="none" w:sz="0" w:space="0" w:color="auto"/>
            <w:right w:val="none" w:sz="0" w:space="0" w:color="auto"/>
          </w:divBdr>
        </w:div>
        <w:div w:id="1244797604">
          <w:marLeft w:val="640"/>
          <w:marRight w:val="0"/>
          <w:marTop w:val="0"/>
          <w:marBottom w:val="0"/>
          <w:divBdr>
            <w:top w:val="none" w:sz="0" w:space="0" w:color="auto"/>
            <w:left w:val="none" w:sz="0" w:space="0" w:color="auto"/>
            <w:bottom w:val="none" w:sz="0" w:space="0" w:color="auto"/>
            <w:right w:val="none" w:sz="0" w:space="0" w:color="auto"/>
          </w:divBdr>
        </w:div>
        <w:div w:id="1245452558">
          <w:marLeft w:val="640"/>
          <w:marRight w:val="0"/>
          <w:marTop w:val="0"/>
          <w:marBottom w:val="0"/>
          <w:divBdr>
            <w:top w:val="none" w:sz="0" w:space="0" w:color="auto"/>
            <w:left w:val="none" w:sz="0" w:space="0" w:color="auto"/>
            <w:bottom w:val="none" w:sz="0" w:space="0" w:color="auto"/>
            <w:right w:val="none" w:sz="0" w:space="0" w:color="auto"/>
          </w:divBdr>
        </w:div>
        <w:div w:id="1252619428">
          <w:marLeft w:val="640"/>
          <w:marRight w:val="0"/>
          <w:marTop w:val="0"/>
          <w:marBottom w:val="0"/>
          <w:divBdr>
            <w:top w:val="none" w:sz="0" w:space="0" w:color="auto"/>
            <w:left w:val="none" w:sz="0" w:space="0" w:color="auto"/>
            <w:bottom w:val="none" w:sz="0" w:space="0" w:color="auto"/>
            <w:right w:val="none" w:sz="0" w:space="0" w:color="auto"/>
          </w:divBdr>
        </w:div>
        <w:div w:id="1275675603">
          <w:marLeft w:val="640"/>
          <w:marRight w:val="0"/>
          <w:marTop w:val="0"/>
          <w:marBottom w:val="0"/>
          <w:divBdr>
            <w:top w:val="none" w:sz="0" w:space="0" w:color="auto"/>
            <w:left w:val="none" w:sz="0" w:space="0" w:color="auto"/>
            <w:bottom w:val="none" w:sz="0" w:space="0" w:color="auto"/>
            <w:right w:val="none" w:sz="0" w:space="0" w:color="auto"/>
          </w:divBdr>
        </w:div>
        <w:div w:id="1280257287">
          <w:marLeft w:val="640"/>
          <w:marRight w:val="0"/>
          <w:marTop w:val="0"/>
          <w:marBottom w:val="0"/>
          <w:divBdr>
            <w:top w:val="none" w:sz="0" w:space="0" w:color="auto"/>
            <w:left w:val="none" w:sz="0" w:space="0" w:color="auto"/>
            <w:bottom w:val="none" w:sz="0" w:space="0" w:color="auto"/>
            <w:right w:val="none" w:sz="0" w:space="0" w:color="auto"/>
          </w:divBdr>
        </w:div>
        <w:div w:id="1285885201">
          <w:marLeft w:val="640"/>
          <w:marRight w:val="0"/>
          <w:marTop w:val="0"/>
          <w:marBottom w:val="0"/>
          <w:divBdr>
            <w:top w:val="none" w:sz="0" w:space="0" w:color="auto"/>
            <w:left w:val="none" w:sz="0" w:space="0" w:color="auto"/>
            <w:bottom w:val="none" w:sz="0" w:space="0" w:color="auto"/>
            <w:right w:val="none" w:sz="0" w:space="0" w:color="auto"/>
          </w:divBdr>
        </w:div>
        <w:div w:id="1286275757">
          <w:marLeft w:val="640"/>
          <w:marRight w:val="0"/>
          <w:marTop w:val="0"/>
          <w:marBottom w:val="0"/>
          <w:divBdr>
            <w:top w:val="none" w:sz="0" w:space="0" w:color="auto"/>
            <w:left w:val="none" w:sz="0" w:space="0" w:color="auto"/>
            <w:bottom w:val="none" w:sz="0" w:space="0" w:color="auto"/>
            <w:right w:val="none" w:sz="0" w:space="0" w:color="auto"/>
          </w:divBdr>
        </w:div>
        <w:div w:id="1293948338">
          <w:marLeft w:val="640"/>
          <w:marRight w:val="0"/>
          <w:marTop w:val="0"/>
          <w:marBottom w:val="0"/>
          <w:divBdr>
            <w:top w:val="none" w:sz="0" w:space="0" w:color="auto"/>
            <w:left w:val="none" w:sz="0" w:space="0" w:color="auto"/>
            <w:bottom w:val="none" w:sz="0" w:space="0" w:color="auto"/>
            <w:right w:val="none" w:sz="0" w:space="0" w:color="auto"/>
          </w:divBdr>
        </w:div>
        <w:div w:id="1309629370">
          <w:marLeft w:val="640"/>
          <w:marRight w:val="0"/>
          <w:marTop w:val="0"/>
          <w:marBottom w:val="0"/>
          <w:divBdr>
            <w:top w:val="none" w:sz="0" w:space="0" w:color="auto"/>
            <w:left w:val="none" w:sz="0" w:space="0" w:color="auto"/>
            <w:bottom w:val="none" w:sz="0" w:space="0" w:color="auto"/>
            <w:right w:val="none" w:sz="0" w:space="0" w:color="auto"/>
          </w:divBdr>
        </w:div>
        <w:div w:id="1312632382">
          <w:marLeft w:val="640"/>
          <w:marRight w:val="0"/>
          <w:marTop w:val="0"/>
          <w:marBottom w:val="0"/>
          <w:divBdr>
            <w:top w:val="none" w:sz="0" w:space="0" w:color="auto"/>
            <w:left w:val="none" w:sz="0" w:space="0" w:color="auto"/>
            <w:bottom w:val="none" w:sz="0" w:space="0" w:color="auto"/>
            <w:right w:val="none" w:sz="0" w:space="0" w:color="auto"/>
          </w:divBdr>
        </w:div>
        <w:div w:id="1315766943">
          <w:marLeft w:val="640"/>
          <w:marRight w:val="0"/>
          <w:marTop w:val="0"/>
          <w:marBottom w:val="0"/>
          <w:divBdr>
            <w:top w:val="none" w:sz="0" w:space="0" w:color="auto"/>
            <w:left w:val="none" w:sz="0" w:space="0" w:color="auto"/>
            <w:bottom w:val="none" w:sz="0" w:space="0" w:color="auto"/>
            <w:right w:val="none" w:sz="0" w:space="0" w:color="auto"/>
          </w:divBdr>
        </w:div>
        <w:div w:id="1322083582">
          <w:marLeft w:val="640"/>
          <w:marRight w:val="0"/>
          <w:marTop w:val="0"/>
          <w:marBottom w:val="0"/>
          <w:divBdr>
            <w:top w:val="none" w:sz="0" w:space="0" w:color="auto"/>
            <w:left w:val="none" w:sz="0" w:space="0" w:color="auto"/>
            <w:bottom w:val="none" w:sz="0" w:space="0" w:color="auto"/>
            <w:right w:val="none" w:sz="0" w:space="0" w:color="auto"/>
          </w:divBdr>
        </w:div>
        <w:div w:id="1333878163">
          <w:marLeft w:val="640"/>
          <w:marRight w:val="0"/>
          <w:marTop w:val="0"/>
          <w:marBottom w:val="0"/>
          <w:divBdr>
            <w:top w:val="none" w:sz="0" w:space="0" w:color="auto"/>
            <w:left w:val="none" w:sz="0" w:space="0" w:color="auto"/>
            <w:bottom w:val="none" w:sz="0" w:space="0" w:color="auto"/>
            <w:right w:val="none" w:sz="0" w:space="0" w:color="auto"/>
          </w:divBdr>
        </w:div>
        <w:div w:id="1341660182">
          <w:marLeft w:val="640"/>
          <w:marRight w:val="0"/>
          <w:marTop w:val="0"/>
          <w:marBottom w:val="0"/>
          <w:divBdr>
            <w:top w:val="none" w:sz="0" w:space="0" w:color="auto"/>
            <w:left w:val="none" w:sz="0" w:space="0" w:color="auto"/>
            <w:bottom w:val="none" w:sz="0" w:space="0" w:color="auto"/>
            <w:right w:val="none" w:sz="0" w:space="0" w:color="auto"/>
          </w:divBdr>
        </w:div>
        <w:div w:id="1341741414">
          <w:marLeft w:val="640"/>
          <w:marRight w:val="0"/>
          <w:marTop w:val="0"/>
          <w:marBottom w:val="0"/>
          <w:divBdr>
            <w:top w:val="none" w:sz="0" w:space="0" w:color="auto"/>
            <w:left w:val="none" w:sz="0" w:space="0" w:color="auto"/>
            <w:bottom w:val="none" w:sz="0" w:space="0" w:color="auto"/>
            <w:right w:val="none" w:sz="0" w:space="0" w:color="auto"/>
          </w:divBdr>
        </w:div>
        <w:div w:id="1346322589">
          <w:marLeft w:val="640"/>
          <w:marRight w:val="0"/>
          <w:marTop w:val="0"/>
          <w:marBottom w:val="0"/>
          <w:divBdr>
            <w:top w:val="none" w:sz="0" w:space="0" w:color="auto"/>
            <w:left w:val="none" w:sz="0" w:space="0" w:color="auto"/>
            <w:bottom w:val="none" w:sz="0" w:space="0" w:color="auto"/>
            <w:right w:val="none" w:sz="0" w:space="0" w:color="auto"/>
          </w:divBdr>
        </w:div>
        <w:div w:id="1356810020">
          <w:marLeft w:val="640"/>
          <w:marRight w:val="0"/>
          <w:marTop w:val="0"/>
          <w:marBottom w:val="0"/>
          <w:divBdr>
            <w:top w:val="none" w:sz="0" w:space="0" w:color="auto"/>
            <w:left w:val="none" w:sz="0" w:space="0" w:color="auto"/>
            <w:bottom w:val="none" w:sz="0" w:space="0" w:color="auto"/>
            <w:right w:val="none" w:sz="0" w:space="0" w:color="auto"/>
          </w:divBdr>
        </w:div>
        <w:div w:id="1376390909">
          <w:marLeft w:val="640"/>
          <w:marRight w:val="0"/>
          <w:marTop w:val="0"/>
          <w:marBottom w:val="0"/>
          <w:divBdr>
            <w:top w:val="none" w:sz="0" w:space="0" w:color="auto"/>
            <w:left w:val="none" w:sz="0" w:space="0" w:color="auto"/>
            <w:bottom w:val="none" w:sz="0" w:space="0" w:color="auto"/>
            <w:right w:val="none" w:sz="0" w:space="0" w:color="auto"/>
          </w:divBdr>
        </w:div>
        <w:div w:id="1423839807">
          <w:marLeft w:val="640"/>
          <w:marRight w:val="0"/>
          <w:marTop w:val="0"/>
          <w:marBottom w:val="0"/>
          <w:divBdr>
            <w:top w:val="none" w:sz="0" w:space="0" w:color="auto"/>
            <w:left w:val="none" w:sz="0" w:space="0" w:color="auto"/>
            <w:bottom w:val="none" w:sz="0" w:space="0" w:color="auto"/>
            <w:right w:val="none" w:sz="0" w:space="0" w:color="auto"/>
          </w:divBdr>
        </w:div>
        <w:div w:id="1426658187">
          <w:marLeft w:val="640"/>
          <w:marRight w:val="0"/>
          <w:marTop w:val="0"/>
          <w:marBottom w:val="0"/>
          <w:divBdr>
            <w:top w:val="none" w:sz="0" w:space="0" w:color="auto"/>
            <w:left w:val="none" w:sz="0" w:space="0" w:color="auto"/>
            <w:bottom w:val="none" w:sz="0" w:space="0" w:color="auto"/>
            <w:right w:val="none" w:sz="0" w:space="0" w:color="auto"/>
          </w:divBdr>
        </w:div>
        <w:div w:id="1427770970">
          <w:marLeft w:val="640"/>
          <w:marRight w:val="0"/>
          <w:marTop w:val="0"/>
          <w:marBottom w:val="0"/>
          <w:divBdr>
            <w:top w:val="none" w:sz="0" w:space="0" w:color="auto"/>
            <w:left w:val="none" w:sz="0" w:space="0" w:color="auto"/>
            <w:bottom w:val="none" w:sz="0" w:space="0" w:color="auto"/>
            <w:right w:val="none" w:sz="0" w:space="0" w:color="auto"/>
          </w:divBdr>
        </w:div>
        <w:div w:id="1429157637">
          <w:marLeft w:val="640"/>
          <w:marRight w:val="0"/>
          <w:marTop w:val="0"/>
          <w:marBottom w:val="0"/>
          <w:divBdr>
            <w:top w:val="none" w:sz="0" w:space="0" w:color="auto"/>
            <w:left w:val="none" w:sz="0" w:space="0" w:color="auto"/>
            <w:bottom w:val="none" w:sz="0" w:space="0" w:color="auto"/>
            <w:right w:val="none" w:sz="0" w:space="0" w:color="auto"/>
          </w:divBdr>
        </w:div>
        <w:div w:id="1437015647">
          <w:marLeft w:val="640"/>
          <w:marRight w:val="0"/>
          <w:marTop w:val="0"/>
          <w:marBottom w:val="0"/>
          <w:divBdr>
            <w:top w:val="none" w:sz="0" w:space="0" w:color="auto"/>
            <w:left w:val="none" w:sz="0" w:space="0" w:color="auto"/>
            <w:bottom w:val="none" w:sz="0" w:space="0" w:color="auto"/>
            <w:right w:val="none" w:sz="0" w:space="0" w:color="auto"/>
          </w:divBdr>
        </w:div>
        <w:div w:id="1443264791">
          <w:marLeft w:val="640"/>
          <w:marRight w:val="0"/>
          <w:marTop w:val="0"/>
          <w:marBottom w:val="0"/>
          <w:divBdr>
            <w:top w:val="none" w:sz="0" w:space="0" w:color="auto"/>
            <w:left w:val="none" w:sz="0" w:space="0" w:color="auto"/>
            <w:bottom w:val="none" w:sz="0" w:space="0" w:color="auto"/>
            <w:right w:val="none" w:sz="0" w:space="0" w:color="auto"/>
          </w:divBdr>
        </w:div>
        <w:div w:id="1444881831">
          <w:marLeft w:val="640"/>
          <w:marRight w:val="0"/>
          <w:marTop w:val="0"/>
          <w:marBottom w:val="0"/>
          <w:divBdr>
            <w:top w:val="none" w:sz="0" w:space="0" w:color="auto"/>
            <w:left w:val="none" w:sz="0" w:space="0" w:color="auto"/>
            <w:bottom w:val="none" w:sz="0" w:space="0" w:color="auto"/>
            <w:right w:val="none" w:sz="0" w:space="0" w:color="auto"/>
          </w:divBdr>
        </w:div>
        <w:div w:id="1447501923">
          <w:marLeft w:val="640"/>
          <w:marRight w:val="0"/>
          <w:marTop w:val="0"/>
          <w:marBottom w:val="0"/>
          <w:divBdr>
            <w:top w:val="none" w:sz="0" w:space="0" w:color="auto"/>
            <w:left w:val="none" w:sz="0" w:space="0" w:color="auto"/>
            <w:bottom w:val="none" w:sz="0" w:space="0" w:color="auto"/>
            <w:right w:val="none" w:sz="0" w:space="0" w:color="auto"/>
          </w:divBdr>
        </w:div>
        <w:div w:id="1462770042">
          <w:marLeft w:val="640"/>
          <w:marRight w:val="0"/>
          <w:marTop w:val="0"/>
          <w:marBottom w:val="0"/>
          <w:divBdr>
            <w:top w:val="none" w:sz="0" w:space="0" w:color="auto"/>
            <w:left w:val="none" w:sz="0" w:space="0" w:color="auto"/>
            <w:bottom w:val="none" w:sz="0" w:space="0" w:color="auto"/>
            <w:right w:val="none" w:sz="0" w:space="0" w:color="auto"/>
          </w:divBdr>
        </w:div>
        <w:div w:id="1463496950">
          <w:marLeft w:val="640"/>
          <w:marRight w:val="0"/>
          <w:marTop w:val="0"/>
          <w:marBottom w:val="0"/>
          <w:divBdr>
            <w:top w:val="none" w:sz="0" w:space="0" w:color="auto"/>
            <w:left w:val="none" w:sz="0" w:space="0" w:color="auto"/>
            <w:bottom w:val="none" w:sz="0" w:space="0" w:color="auto"/>
            <w:right w:val="none" w:sz="0" w:space="0" w:color="auto"/>
          </w:divBdr>
        </w:div>
        <w:div w:id="1463689911">
          <w:marLeft w:val="640"/>
          <w:marRight w:val="0"/>
          <w:marTop w:val="0"/>
          <w:marBottom w:val="0"/>
          <w:divBdr>
            <w:top w:val="none" w:sz="0" w:space="0" w:color="auto"/>
            <w:left w:val="none" w:sz="0" w:space="0" w:color="auto"/>
            <w:bottom w:val="none" w:sz="0" w:space="0" w:color="auto"/>
            <w:right w:val="none" w:sz="0" w:space="0" w:color="auto"/>
          </w:divBdr>
        </w:div>
        <w:div w:id="1469588269">
          <w:marLeft w:val="640"/>
          <w:marRight w:val="0"/>
          <w:marTop w:val="0"/>
          <w:marBottom w:val="0"/>
          <w:divBdr>
            <w:top w:val="none" w:sz="0" w:space="0" w:color="auto"/>
            <w:left w:val="none" w:sz="0" w:space="0" w:color="auto"/>
            <w:bottom w:val="none" w:sz="0" w:space="0" w:color="auto"/>
            <w:right w:val="none" w:sz="0" w:space="0" w:color="auto"/>
          </w:divBdr>
        </w:div>
        <w:div w:id="1510485442">
          <w:marLeft w:val="640"/>
          <w:marRight w:val="0"/>
          <w:marTop w:val="0"/>
          <w:marBottom w:val="0"/>
          <w:divBdr>
            <w:top w:val="none" w:sz="0" w:space="0" w:color="auto"/>
            <w:left w:val="none" w:sz="0" w:space="0" w:color="auto"/>
            <w:bottom w:val="none" w:sz="0" w:space="0" w:color="auto"/>
            <w:right w:val="none" w:sz="0" w:space="0" w:color="auto"/>
          </w:divBdr>
        </w:div>
        <w:div w:id="1522476368">
          <w:marLeft w:val="640"/>
          <w:marRight w:val="0"/>
          <w:marTop w:val="0"/>
          <w:marBottom w:val="0"/>
          <w:divBdr>
            <w:top w:val="none" w:sz="0" w:space="0" w:color="auto"/>
            <w:left w:val="none" w:sz="0" w:space="0" w:color="auto"/>
            <w:bottom w:val="none" w:sz="0" w:space="0" w:color="auto"/>
            <w:right w:val="none" w:sz="0" w:space="0" w:color="auto"/>
          </w:divBdr>
        </w:div>
        <w:div w:id="1523669295">
          <w:marLeft w:val="640"/>
          <w:marRight w:val="0"/>
          <w:marTop w:val="0"/>
          <w:marBottom w:val="0"/>
          <w:divBdr>
            <w:top w:val="none" w:sz="0" w:space="0" w:color="auto"/>
            <w:left w:val="none" w:sz="0" w:space="0" w:color="auto"/>
            <w:bottom w:val="none" w:sz="0" w:space="0" w:color="auto"/>
            <w:right w:val="none" w:sz="0" w:space="0" w:color="auto"/>
          </w:divBdr>
        </w:div>
        <w:div w:id="1527644460">
          <w:marLeft w:val="640"/>
          <w:marRight w:val="0"/>
          <w:marTop w:val="0"/>
          <w:marBottom w:val="0"/>
          <w:divBdr>
            <w:top w:val="none" w:sz="0" w:space="0" w:color="auto"/>
            <w:left w:val="none" w:sz="0" w:space="0" w:color="auto"/>
            <w:bottom w:val="none" w:sz="0" w:space="0" w:color="auto"/>
            <w:right w:val="none" w:sz="0" w:space="0" w:color="auto"/>
          </w:divBdr>
        </w:div>
        <w:div w:id="1536500731">
          <w:marLeft w:val="640"/>
          <w:marRight w:val="0"/>
          <w:marTop w:val="0"/>
          <w:marBottom w:val="0"/>
          <w:divBdr>
            <w:top w:val="none" w:sz="0" w:space="0" w:color="auto"/>
            <w:left w:val="none" w:sz="0" w:space="0" w:color="auto"/>
            <w:bottom w:val="none" w:sz="0" w:space="0" w:color="auto"/>
            <w:right w:val="none" w:sz="0" w:space="0" w:color="auto"/>
          </w:divBdr>
        </w:div>
        <w:div w:id="1539119259">
          <w:marLeft w:val="640"/>
          <w:marRight w:val="0"/>
          <w:marTop w:val="0"/>
          <w:marBottom w:val="0"/>
          <w:divBdr>
            <w:top w:val="none" w:sz="0" w:space="0" w:color="auto"/>
            <w:left w:val="none" w:sz="0" w:space="0" w:color="auto"/>
            <w:bottom w:val="none" w:sz="0" w:space="0" w:color="auto"/>
            <w:right w:val="none" w:sz="0" w:space="0" w:color="auto"/>
          </w:divBdr>
        </w:div>
        <w:div w:id="1568110009">
          <w:marLeft w:val="640"/>
          <w:marRight w:val="0"/>
          <w:marTop w:val="0"/>
          <w:marBottom w:val="0"/>
          <w:divBdr>
            <w:top w:val="none" w:sz="0" w:space="0" w:color="auto"/>
            <w:left w:val="none" w:sz="0" w:space="0" w:color="auto"/>
            <w:bottom w:val="none" w:sz="0" w:space="0" w:color="auto"/>
            <w:right w:val="none" w:sz="0" w:space="0" w:color="auto"/>
          </w:divBdr>
        </w:div>
        <w:div w:id="1579055067">
          <w:marLeft w:val="640"/>
          <w:marRight w:val="0"/>
          <w:marTop w:val="0"/>
          <w:marBottom w:val="0"/>
          <w:divBdr>
            <w:top w:val="none" w:sz="0" w:space="0" w:color="auto"/>
            <w:left w:val="none" w:sz="0" w:space="0" w:color="auto"/>
            <w:bottom w:val="none" w:sz="0" w:space="0" w:color="auto"/>
            <w:right w:val="none" w:sz="0" w:space="0" w:color="auto"/>
          </w:divBdr>
        </w:div>
        <w:div w:id="1587347703">
          <w:marLeft w:val="640"/>
          <w:marRight w:val="0"/>
          <w:marTop w:val="0"/>
          <w:marBottom w:val="0"/>
          <w:divBdr>
            <w:top w:val="none" w:sz="0" w:space="0" w:color="auto"/>
            <w:left w:val="none" w:sz="0" w:space="0" w:color="auto"/>
            <w:bottom w:val="none" w:sz="0" w:space="0" w:color="auto"/>
            <w:right w:val="none" w:sz="0" w:space="0" w:color="auto"/>
          </w:divBdr>
        </w:div>
        <w:div w:id="1588808704">
          <w:marLeft w:val="640"/>
          <w:marRight w:val="0"/>
          <w:marTop w:val="0"/>
          <w:marBottom w:val="0"/>
          <w:divBdr>
            <w:top w:val="none" w:sz="0" w:space="0" w:color="auto"/>
            <w:left w:val="none" w:sz="0" w:space="0" w:color="auto"/>
            <w:bottom w:val="none" w:sz="0" w:space="0" w:color="auto"/>
            <w:right w:val="none" w:sz="0" w:space="0" w:color="auto"/>
          </w:divBdr>
        </w:div>
        <w:div w:id="1590698310">
          <w:marLeft w:val="640"/>
          <w:marRight w:val="0"/>
          <w:marTop w:val="0"/>
          <w:marBottom w:val="0"/>
          <w:divBdr>
            <w:top w:val="none" w:sz="0" w:space="0" w:color="auto"/>
            <w:left w:val="none" w:sz="0" w:space="0" w:color="auto"/>
            <w:bottom w:val="none" w:sz="0" w:space="0" w:color="auto"/>
            <w:right w:val="none" w:sz="0" w:space="0" w:color="auto"/>
          </w:divBdr>
        </w:div>
        <w:div w:id="1591506640">
          <w:marLeft w:val="640"/>
          <w:marRight w:val="0"/>
          <w:marTop w:val="0"/>
          <w:marBottom w:val="0"/>
          <w:divBdr>
            <w:top w:val="none" w:sz="0" w:space="0" w:color="auto"/>
            <w:left w:val="none" w:sz="0" w:space="0" w:color="auto"/>
            <w:bottom w:val="none" w:sz="0" w:space="0" w:color="auto"/>
            <w:right w:val="none" w:sz="0" w:space="0" w:color="auto"/>
          </w:divBdr>
        </w:div>
        <w:div w:id="1604410490">
          <w:marLeft w:val="640"/>
          <w:marRight w:val="0"/>
          <w:marTop w:val="0"/>
          <w:marBottom w:val="0"/>
          <w:divBdr>
            <w:top w:val="none" w:sz="0" w:space="0" w:color="auto"/>
            <w:left w:val="none" w:sz="0" w:space="0" w:color="auto"/>
            <w:bottom w:val="none" w:sz="0" w:space="0" w:color="auto"/>
            <w:right w:val="none" w:sz="0" w:space="0" w:color="auto"/>
          </w:divBdr>
        </w:div>
        <w:div w:id="1617909473">
          <w:marLeft w:val="640"/>
          <w:marRight w:val="0"/>
          <w:marTop w:val="0"/>
          <w:marBottom w:val="0"/>
          <w:divBdr>
            <w:top w:val="none" w:sz="0" w:space="0" w:color="auto"/>
            <w:left w:val="none" w:sz="0" w:space="0" w:color="auto"/>
            <w:bottom w:val="none" w:sz="0" w:space="0" w:color="auto"/>
            <w:right w:val="none" w:sz="0" w:space="0" w:color="auto"/>
          </w:divBdr>
        </w:div>
        <w:div w:id="1632588583">
          <w:marLeft w:val="640"/>
          <w:marRight w:val="0"/>
          <w:marTop w:val="0"/>
          <w:marBottom w:val="0"/>
          <w:divBdr>
            <w:top w:val="none" w:sz="0" w:space="0" w:color="auto"/>
            <w:left w:val="none" w:sz="0" w:space="0" w:color="auto"/>
            <w:bottom w:val="none" w:sz="0" w:space="0" w:color="auto"/>
            <w:right w:val="none" w:sz="0" w:space="0" w:color="auto"/>
          </w:divBdr>
        </w:div>
        <w:div w:id="1639072500">
          <w:marLeft w:val="640"/>
          <w:marRight w:val="0"/>
          <w:marTop w:val="0"/>
          <w:marBottom w:val="0"/>
          <w:divBdr>
            <w:top w:val="none" w:sz="0" w:space="0" w:color="auto"/>
            <w:left w:val="none" w:sz="0" w:space="0" w:color="auto"/>
            <w:bottom w:val="none" w:sz="0" w:space="0" w:color="auto"/>
            <w:right w:val="none" w:sz="0" w:space="0" w:color="auto"/>
          </w:divBdr>
        </w:div>
        <w:div w:id="1678145278">
          <w:marLeft w:val="640"/>
          <w:marRight w:val="0"/>
          <w:marTop w:val="0"/>
          <w:marBottom w:val="0"/>
          <w:divBdr>
            <w:top w:val="none" w:sz="0" w:space="0" w:color="auto"/>
            <w:left w:val="none" w:sz="0" w:space="0" w:color="auto"/>
            <w:bottom w:val="none" w:sz="0" w:space="0" w:color="auto"/>
            <w:right w:val="none" w:sz="0" w:space="0" w:color="auto"/>
          </w:divBdr>
        </w:div>
        <w:div w:id="1679117696">
          <w:marLeft w:val="640"/>
          <w:marRight w:val="0"/>
          <w:marTop w:val="0"/>
          <w:marBottom w:val="0"/>
          <w:divBdr>
            <w:top w:val="none" w:sz="0" w:space="0" w:color="auto"/>
            <w:left w:val="none" w:sz="0" w:space="0" w:color="auto"/>
            <w:bottom w:val="none" w:sz="0" w:space="0" w:color="auto"/>
            <w:right w:val="none" w:sz="0" w:space="0" w:color="auto"/>
          </w:divBdr>
        </w:div>
        <w:div w:id="1682924737">
          <w:marLeft w:val="640"/>
          <w:marRight w:val="0"/>
          <w:marTop w:val="0"/>
          <w:marBottom w:val="0"/>
          <w:divBdr>
            <w:top w:val="none" w:sz="0" w:space="0" w:color="auto"/>
            <w:left w:val="none" w:sz="0" w:space="0" w:color="auto"/>
            <w:bottom w:val="none" w:sz="0" w:space="0" w:color="auto"/>
            <w:right w:val="none" w:sz="0" w:space="0" w:color="auto"/>
          </w:divBdr>
        </w:div>
        <w:div w:id="1709917299">
          <w:marLeft w:val="640"/>
          <w:marRight w:val="0"/>
          <w:marTop w:val="0"/>
          <w:marBottom w:val="0"/>
          <w:divBdr>
            <w:top w:val="none" w:sz="0" w:space="0" w:color="auto"/>
            <w:left w:val="none" w:sz="0" w:space="0" w:color="auto"/>
            <w:bottom w:val="none" w:sz="0" w:space="0" w:color="auto"/>
            <w:right w:val="none" w:sz="0" w:space="0" w:color="auto"/>
          </w:divBdr>
        </w:div>
        <w:div w:id="1714772134">
          <w:marLeft w:val="640"/>
          <w:marRight w:val="0"/>
          <w:marTop w:val="0"/>
          <w:marBottom w:val="0"/>
          <w:divBdr>
            <w:top w:val="none" w:sz="0" w:space="0" w:color="auto"/>
            <w:left w:val="none" w:sz="0" w:space="0" w:color="auto"/>
            <w:bottom w:val="none" w:sz="0" w:space="0" w:color="auto"/>
            <w:right w:val="none" w:sz="0" w:space="0" w:color="auto"/>
          </w:divBdr>
        </w:div>
        <w:div w:id="1718968525">
          <w:marLeft w:val="640"/>
          <w:marRight w:val="0"/>
          <w:marTop w:val="0"/>
          <w:marBottom w:val="0"/>
          <w:divBdr>
            <w:top w:val="none" w:sz="0" w:space="0" w:color="auto"/>
            <w:left w:val="none" w:sz="0" w:space="0" w:color="auto"/>
            <w:bottom w:val="none" w:sz="0" w:space="0" w:color="auto"/>
            <w:right w:val="none" w:sz="0" w:space="0" w:color="auto"/>
          </w:divBdr>
        </w:div>
        <w:div w:id="1721320479">
          <w:marLeft w:val="640"/>
          <w:marRight w:val="0"/>
          <w:marTop w:val="0"/>
          <w:marBottom w:val="0"/>
          <w:divBdr>
            <w:top w:val="none" w:sz="0" w:space="0" w:color="auto"/>
            <w:left w:val="none" w:sz="0" w:space="0" w:color="auto"/>
            <w:bottom w:val="none" w:sz="0" w:space="0" w:color="auto"/>
            <w:right w:val="none" w:sz="0" w:space="0" w:color="auto"/>
          </w:divBdr>
        </w:div>
        <w:div w:id="1737582718">
          <w:marLeft w:val="640"/>
          <w:marRight w:val="0"/>
          <w:marTop w:val="0"/>
          <w:marBottom w:val="0"/>
          <w:divBdr>
            <w:top w:val="none" w:sz="0" w:space="0" w:color="auto"/>
            <w:left w:val="none" w:sz="0" w:space="0" w:color="auto"/>
            <w:bottom w:val="none" w:sz="0" w:space="0" w:color="auto"/>
            <w:right w:val="none" w:sz="0" w:space="0" w:color="auto"/>
          </w:divBdr>
        </w:div>
        <w:div w:id="1746799097">
          <w:marLeft w:val="640"/>
          <w:marRight w:val="0"/>
          <w:marTop w:val="0"/>
          <w:marBottom w:val="0"/>
          <w:divBdr>
            <w:top w:val="none" w:sz="0" w:space="0" w:color="auto"/>
            <w:left w:val="none" w:sz="0" w:space="0" w:color="auto"/>
            <w:bottom w:val="none" w:sz="0" w:space="0" w:color="auto"/>
            <w:right w:val="none" w:sz="0" w:space="0" w:color="auto"/>
          </w:divBdr>
        </w:div>
        <w:div w:id="1763257756">
          <w:marLeft w:val="640"/>
          <w:marRight w:val="0"/>
          <w:marTop w:val="0"/>
          <w:marBottom w:val="0"/>
          <w:divBdr>
            <w:top w:val="none" w:sz="0" w:space="0" w:color="auto"/>
            <w:left w:val="none" w:sz="0" w:space="0" w:color="auto"/>
            <w:bottom w:val="none" w:sz="0" w:space="0" w:color="auto"/>
            <w:right w:val="none" w:sz="0" w:space="0" w:color="auto"/>
          </w:divBdr>
        </w:div>
        <w:div w:id="1768309291">
          <w:marLeft w:val="640"/>
          <w:marRight w:val="0"/>
          <w:marTop w:val="0"/>
          <w:marBottom w:val="0"/>
          <w:divBdr>
            <w:top w:val="none" w:sz="0" w:space="0" w:color="auto"/>
            <w:left w:val="none" w:sz="0" w:space="0" w:color="auto"/>
            <w:bottom w:val="none" w:sz="0" w:space="0" w:color="auto"/>
            <w:right w:val="none" w:sz="0" w:space="0" w:color="auto"/>
          </w:divBdr>
        </w:div>
        <w:div w:id="1785269923">
          <w:marLeft w:val="640"/>
          <w:marRight w:val="0"/>
          <w:marTop w:val="0"/>
          <w:marBottom w:val="0"/>
          <w:divBdr>
            <w:top w:val="none" w:sz="0" w:space="0" w:color="auto"/>
            <w:left w:val="none" w:sz="0" w:space="0" w:color="auto"/>
            <w:bottom w:val="none" w:sz="0" w:space="0" w:color="auto"/>
            <w:right w:val="none" w:sz="0" w:space="0" w:color="auto"/>
          </w:divBdr>
        </w:div>
        <w:div w:id="1787311385">
          <w:marLeft w:val="640"/>
          <w:marRight w:val="0"/>
          <w:marTop w:val="0"/>
          <w:marBottom w:val="0"/>
          <w:divBdr>
            <w:top w:val="none" w:sz="0" w:space="0" w:color="auto"/>
            <w:left w:val="none" w:sz="0" w:space="0" w:color="auto"/>
            <w:bottom w:val="none" w:sz="0" w:space="0" w:color="auto"/>
            <w:right w:val="none" w:sz="0" w:space="0" w:color="auto"/>
          </w:divBdr>
        </w:div>
        <w:div w:id="1805929047">
          <w:marLeft w:val="640"/>
          <w:marRight w:val="0"/>
          <w:marTop w:val="0"/>
          <w:marBottom w:val="0"/>
          <w:divBdr>
            <w:top w:val="none" w:sz="0" w:space="0" w:color="auto"/>
            <w:left w:val="none" w:sz="0" w:space="0" w:color="auto"/>
            <w:bottom w:val="none" w:sz="0" w:space="0" w:color="auto"/>
            <w:right w:val="none" w:sz="0" w:space="0" w:color="auto"/>
          </w:divBdr>
        </w:div>
        <w:div w:id="1813792839">
          <w:marLeft w:val="640"/>
          <w:marRight w:val="0"/>
          <w:marTop w:val="0"/>
          <w:marBottom w:val="0"/>
          <w:divBdr>
            <w:top w:val="none" w:sz="0" w:space="0" w:color="auto"/>
            <w:left w:val="none" w:sz="0" w:space="0" w:color="auto"/>
            <w:bottom w:val="none" w:sz="0" w:space="0" w:color="auto"/>
            <w:right w:val="none" w:sz="0" w:space="0" w:color="auto"/>
          </w:divBdr>
        </w:div>
        <w:div w:id="1815022179">
          <w:marLeft w:val="640"/>
          <w:marRight w:val="0"/>
          <w:marTop w:val="0"/>
          <w:marBottom w:val="0"/>
          <w:divBdr>
            <w:top w:val="none" w:sz="0" w:space="0" w:color="auto"/>
            <w:left w:val="none" w:sz="0" w:space="0" w:color="auto"/>
            <w:bottom w:val="none" w:sz="0" w:space="0" w:color="auto"/>
            <w:right w:val="none" w:sz="0" w:space="0" w:color="auto"/>
          </w:divBdr>
        </w:div>
        <w:div w:id="1820154028">
          <w:marLeft w:val="640"/>
          <w:marRight w:val="0"/>
          <w:marTop w:val="0"/>
          <w:marBottom w:val="0"/>
          <w:divBdr>
            <w:top w:val="none" w:sz="0" w:space="0" w:color="auto"/>
            <w:left w:val="none" w:sz="0" w:space="0" w:color="auto"/>
            <w:bottom w:val="none" w:sz="0" w:space="0" w:color="auto"/>
            <w:right w:val="none" w:sz="0" w:space="0" w:color="auto"/>
          </w:divBdr>
        </w:div>
        <w:div w:id="1842894599">
          <w:marLeft w:val="640"/>
          <w:marRight w:val="0"/>
          <w:marTop w:val="0"/>
          <w:marBottom w:val="0"/>
          <w:divBdr>
            <w:top w:val="none" w:sz="0" w:space="0" w:color="auto"/>
            <w:left w:val="none" w:sz="0" w:space="0" w:color="auto"/>
            <w:bottom w:val="none" w:sz="0" w:space="0" w:color="auto"/>
            <w:right w:val="none" w:sz="0" w:space="0" w:color="auto"/>
          </w:divBdr>
        </w:div>
        <w:div w:id="1870020224">
          <w:marLeft w:val="640"/>
          <w:marRight w:val="0"/>
          <w:marTop w:val="0"/>
          <w:marBottom w:val="0"/>
          <w:divBdr>
            <w:top w:val="none" w:sz="0" w:space="0" w:color="auto"/>
            <w:left w:val="none" w:sz="0" w:space="0" w:color="auto"/>
            <w:bottom w:val="none" w:sz="0" w:space="0" w:color="auto"/>
            <w:right w:val="none" w:sz="0" w:space="0" w:color="auto"/>
          </w:divBdr>
        </w:div>
        <w:div w:id="1878858745">
          <w:marLeft w:val="640"/>
          <w:marRight w:val="0"/>
          <w:marTop w:val="0"/>
          <w:marBottom w:val="0"/>
          <w:divBdr>
            <w:top w:val="none" w:sz="0" w:space="0" w:color="auto"/>
            <w:left w:val="none" w:sz="0" w:space="0" w:color="auto"/>
            <w:bottom w:val="none" w:sz="0" w:space="0" w:color="auto"/>
            <w:right w:val="none" w:sz="0" w:space="0" w:color="auto"/>
          </w:divBdr>
        </w:div>
        <w:div w:id="1881237702">
          <w:marLeft w:val="640"/>
          <w:marRight w:val="0"/>
          <w:marTop w:val="0"/>
          <w:marBottom w:val="0"/>
          <w:divBdr>
            <w:top w:val="none" w:sz="0" w:space="0" w:color="auto"/>
            <w:left w:val="none" w:sz="0" w:space="0" w:color="auto"/>
            <w:bottom w:val="none" w:sz="0" w:space="0" w:color="auto"/>
            <w:right w:val="none" w:sz="0" w:space="0" w:color="auto"/>
          </w:divBdr>
        </w:div>
        <w:div w:id="1901095030">
          <w:marLeft w:val="640"/>
          <w:marRight w:val="0"/>
          <w:marTop w:val="0"/>
          <w:marBottom w:val="0"/>
          <w:divBdr>
            <w:top w:val="none" w:sz="0" w:space="0" w:color="auto"/>
            <w:left w:val="none" w:sz="0" w:space="0" w:color="auto"/>
            <w:bottom w:val="none" w:sz="0" w:space="0" w:color="auto"/>
            <w:right w:val="none" w:sz="0" w:space="0" w:color="auto"/>
          </w:divBdr>
        </w:div>
        <w:div w:id="1909536205">
          <w:marLeft w:val="640"/>
          <w:marRight w:val="0"/>
          <w:marTop w:val="0"/>
          <w:marBottom w:val="0"/>
          <w:divBdr>
            <w:top w:val="none" w:sz="0" w:space="0" w:color="auto"/>
            <w:left w:val="none" w:sz="0" w:space="0" w:color="auto"/>
            <w:bottom w:val="none" w:sz="0" w:space="0" w:color="auto"/>
            <w:right w:val="none" w:sz="0" w:space="0" w:color="auto"/>
          </w:divBdr>
        </w:div>
        <w:div w:id="1926694239">
          <w:marLeft w:val="640"/>
          <w:marRight w:val="0"/>
          <w:marTop w:val="0"/>
          <w:marBottom w:val="0"/>
          <w:divBdr>
            <w:top w:val="none" w:sz="0" w:space="0" w:color="auto"/>
            <w:left w:val="none" w:sz="0" w:space="0" w:color="auto"/>
            <w:bottom w:val="none" w:sz="0" w:space="0" w:color="auto"/>
            <w:right w:val="none" w:sz="0" w:space="0" w:color="auto"/>
          </w:divBdr>
        </w:div>
        <w:div w:id="1930500295">
          <w:marLeft w:val="640"/>
          <w:marRight w:val="0"/>
          <w:marTop w:val="0"/>
          <w:marBottom w:val="0"/>
          <w:divBdr>
            <w:top w:val="none" w:sz="0" w:space="0" w:color="auto"/>
            <w:left w:val="none" w:sz="0" w:space="0" w:color="auto"/>
            <w:bottom w:val="none" w:sz="0" w:space="0" w:color="auto"/>
            <w:right w:val="none" w:sz="0" w:space="0" w:color="auto"/>
          </w:divBdr>
        </w:div>
        <w:div w:id="1943802288">
          <w:marLeft w:val="640"/>
          <w:marRight w:val="0"/>
          <w:marTop w:val="0"/>
          <w:marBottom w:val="0"/>
          <w:divBdr>
            <w:top w:val="none" w:sz="0" w:space="0" w:color="auto"/>
            <w:left w:val="none" w:sz="0" w:space="0" w:color="auto"/>
            <w:bottom w:val="none" w:sz="0" w:space="0" w:color="auto"/>
            <w:right w:val="none" w:sz="0" w:space="0" w:color="auto"/>
          </w:divBdr>
        </w:div>
        <w:div w:id="1949391143">
          <w:marLeft w:val="640"/>
          <w:marRight w:val="0"/>
          <w:marTop w:val="0"/>
          <w:marBottom w:val="0"/>
          <w:divBdr>
            <w:top w:val="none" w:sz="0" w:space="0" w:color="auto"/>
            <w:left w:val="none" w:sz="0" w:space="0" w:color="auto"/>
            <w:bottom w:val="none" w:sz="0" w:space="0" w:color="auto"/>
            <w:right w:val="none" w:sz="0" w:space="0" w:color="auto"/>
          </w:divBdr>
        </w:div>
        <w:div w:id="1956331972">
          <w:marLeft w:val="640"/>
          <w:marRight w:val="0"/>
          <w:marTop w:val="0"/>
          <w:marBottom w:val="0"/>
          <w:divBdr>
            <w:top w:val="none" w:sz="0" w:space="0" w:color="auto"/>
            <w:left w:val="none" w:sz="0" w:space="0" w:color="auto"/>
            <w:bottom w:val="none" w:sz="0" w:space="0" w:color="auto"/>
            <w:right w:val="none" w:sz="0" w:space="0" w:color="auto"/>
          </w:divBdr>
        </w:div>
        <w:div w:id="1966622966">
          <w:marLeft w:val="640"/>
          <w:marRight w:val="0"/>
          <w:marTop w:val="0"/>
          <w:marBottom w:val="0"/>
          <w:divBdr>
            <w:top w:val="none" w:sz="0" w:space="0" w:color="auto"/>
            <w:left w:val="none" w:sz="0" w:space="0" w:color="auto"/>
            <w:bottom w:val="none" w:sz="0" w:space="0" w:color="auto"/>
            <w:right w:val="none" w:sz="0" w:space="0" w:color="auto"/>
          </w:divBdr>
        </w:div>
        <w:div w:id="1968242888">
          <w:marLeft w:val="640"/>
          <w:marRight w:val="0"/>
          <w:marTop w:val="0"/>
          <w:marBottom w:val="0"/>
          <w:divBdr>
            <w:top w:val="none" w:sz="0" w:space="0" w:color="auto"/>
            <w:left w:val="none" w:sz="0" w:space="0" w:color="auto"/>
            <w:bottom w:val="none" w:sz="0" w:space="0" w:color="auto"/>
            <w:right w:val="none" w:sz="0" w:space="0" w:color="auto"/>
          </w:divBdr>
        </w:div>
        <w:div w:id="1992515370">
          <w:marLeft w:val="640"/>
          <w:marRight w:val="0"/>
          <w:marTop w:val="0"/>
          <w:marBottom w:val="0"/>
          <w:divBdr>
            <w:top w:val="none" w:sz="0" w:space="0" w:color="auto"/>
            <w:left w:val="none" w:sz="0" w:space="0" w:color="auto"/>
            <w:bottom w:val="none" w:sz="0" w:space="0" w:color="auto"/>
            <w:right w:val="none" w:sz="0" w:space="0" w:color="auto"/>
          </w:divBdr>
        </w:div>
        <w:div w:id="2004746515">
          <w:marLeft w:val="640"/>
          <w:marRight w:val="0"/>
          <w:marTop w:val="0"/>
          <w:marBottom w:val="0"/>
          <w:divBdr>
            <w:top w:val="none" w:sz="0" w:space="0" w:color="auto"/>
            <w:left w:val="none" w:sz="0" w:space="0" w:color="auto"/>
            <w:bottom w:val="none" w:sz="0" w:space="0" w:color="auto"/>
            <w:right w:val="none" w:sz="0" w:space="0" w:color="auto"/>
          </w:divBdr>
        </w:div>
        <w:div w:id="2009361106">
          <w:marLeft w:val="640"/>
          <w:marRight w:val="0"/>
          <w:marTop w:val="0"/>
          <w:marBottom w:val="0"/>
          <w:divBdr>
            <w:top w:val="none" w:sz="0" w:space="0" w:color="auto"/>
            <w:left w:val="none" w:sz="0" w:space="0" w:color="auto"/>
            <w:bottom w:val="none" w:sz="0" w:space="0" w:color="auto"/>
            <w:right w:val="none" w:sz="0" w:space="0" w:color="auto"/>
          </w:divBdr>
        </w:div>
        <w:div w:id="2040079091">
          <w:marLeft w:val="640"/>
          <w:marRight w:val="0"/>
          <w:marTop w:val="0"/>
          <w:marBottom w:val="0"/>
          <w:divBdr>
            <w:top w:val="none" w:sz="0" w:space="0" w:color="auto"/>
            <w:left w:val="none" w:sz="0" w:space="0" w:color="auto"/>
            <w:bottom w:val="none" w:sz="0" w:space="0" w:color="auto"/>
            <w:right w:val="none" w:sz="0" w:space="0" w:color="auto"/>
          </w:divBdr>
        </w:div>
        <w:div w:id="2042054196">
          <w:marLeft w:val="640"/>
          <w:marRight w:val="0"/>
          <w:marTop w:val="0"/>
          <w:marBottom w:val="0"/>
          <w:divBdr>
            <w:top w:val="none" w:sz="0" w:space="0" w:color="auto"/>
            <w:left w:val="none" w:sz="0" w:space="0" w:color="auto"/>
            <w:bottom w:val="none" w:sz="0" w:space="0" w:color="auto"/>
            <w:right w:val="none" w:sz="0" w:space="0" w:color="auto"/>
          </w:divBdr>
        </w:div>
        <w:div w:id="2044670563">
          <w:marLeft w:val="640"/>
          <w:marRight w:val="0"/>
          <w:marTop w:val="0"/>
          <w:marBottom w:val="0"/>
          <w:divBdr>
            <w:top w:val="none" w:sz="0" w:space="0" w:color="auto"/>
            <w:left w:val="none" w:sz="0" w:space="0" w:color="auto"/>
            <w:bottom w:val="none" w:sz="0" w:space="0" w:color="auto"/>
            <w:right w:val="none" w:sz="0" w:space="0" w:color="auto"/>
          </w:divBdr>
        </w:div>
        <w:div w:id="2058161413">
          <w:marLeft w:val="640"/>
          <w:marRight w:val="0"/>
          <w:marTop w:val="0"/>
          <w:marBottom w:val="0"/>
          <w:divBdr>
            <w:top w:val="none" w:sz="0" w:space="0" w:color="auto"/>
            <w:left w:val="none" w:sz="0" w:space="0" w:color="auto"/>
            <w:bottom w:val="none" w:sz="0" w:space="0" w:color="auto"/>
            <w:right w:val="none" w:sz="0" w:space="0" w:color="auto"/>
          </w:divBdr>
        </w:div>
        <w:div w:id="2084258509">
          <w:marLeft w:val="640"/>
          <w:marRight w:val="0"/>
          <w:marTop w:val="0"/>
          <w:marBottom w:val="0"/>
          <w:divBdr>
            <w:top w:val="none" w:sz="0" w:space="0" w:color="auto"/>
            <w:left w:val="none" w:sz="0" w:space="0" w:color="auto"/>
            <w:bottom w:val="none" w:sz="0" w:space="0" w:color="auto"/>
            <w:right w:val="none" w:sz="0" w:space="0" w:color="auto"/>
          </w:divBdr>
        </w:div>
        <w:div w:id="2087418722">
          <w:marLeft w:val="640"/>
          <w:marRight w:val="0"/>
          <w:marTop w:val="0"/>
          <w:marBottom w:val="0"/>
          <w:divBdr>
            <w:top w:val="none" w:sz="0" w:space="0" w:color="auto"/>
            <w:left w:val="none" w:sz="0" w:space="0" w:color="auto"/>
            <w:bottom w:val="none" w:sz="0" w:space="0" w:color="auto"/>
            <w:right w:val="none" w:sz="0" w:space="0" w:color="auto"/>
          </w:divBdr>
        </w:div>
        <w:div w:id="2090422995">
          <w:marLeft w:val="640"/>
          <w:marRight w:val="0"/>
          <w:marTop w:val="0"/>
          <w:marBottom w:val="0"/>
          <w:divBdr>
            <w:top w:val="none" w:sz="0" w:space="0" w:color="auto"/>
            <w:left w:val="none" w:sz="0" w:space="0" w:color="auto"/>
            <w:bottom w:val="none" w:sz="0" w:space="0" w:color="auto"/>
            <w:right w:val="none" w:sz="0" w:space="0" w:color="auto"/>
          </w:divBdr>
        </w:div>
        <w:div w:id="2091802592">
          <w:marLeft w:val="640"/>
          <w:marRight w:val="0"/>
          <w:marTop w:val="0"/>
          <w:marBottom w:val="0"/>
          <w:divBdr>
            <w:top w:val="none" w:sz="0" w:space="0" w:color="auto"/>
            <w:left w:val="none" w:sz="0" w:space="0" w:color="auto"/>
            <w:bottom w:val="none" w:sz="0" w:space="0" w:color="auto"/>
            <w:right w:val="none" w:sz="0" w:space="0" w:color="auto"/>
          </w:divBdr>
        </w:div>
        <w:div w:id="2096588275">
          <w:marLeft w:val="640"/>
          <w:marRight w:val="0"/>
          <w:marTop w:val="0"/>
          <w:marBottom w:val="0"/>
          <w:divBdr>
            <w:top w:val="none" w:sz="0" w:space="0" w:color="auto"/>
            <w:left w:val="none" w:sz="0" w:space="0" w:color="auto"/>
            <w:bottom w:val="none" w:sz="0" w:space="0" w:color="auto"/>
            <w:right w:val="none" w:sz="0" w:space="0" w:color="auto"/>
          </w:divBdr>
        </w:div>
        <w:div w:id="2097283968">
          <w:marLeft w:val="640"/>
          <w:marRight w:val="0"/>
          <w:marTop w:val="0"/>
          <w:marBottom w:val="0"/>
          <w:divBdr>
            <w:top w:val="none" w:sz="0" w:space="0" w:color="auto"/>
            <w:left w:val="none" w:sz="0" w:space="0" w:color="auto"/>
            <w:bottom w:val="none" w:sz="0" w:space="0" w:color="auto"/>
            <w:right w:val="none" w:sz="0" w:space="0" w:color="auto"/>
          </w:divBdr>
        </w:div>
        <w:div w:id="2128153801">
          <w:marLeft w:val="640"/>
          <w:marRight w:val="0"/>
          <w:marTop w:val="0"/>
          <w:marBottom w:val="0"/>
          <w:divBdr>
            <w:top w:val="none" w:sz="0" w:space="0" w:color="auto"/>
            <w:left w:val="none" w:sz="0" w:space="0" w:color="auto"/>
            <w:bottom w:val="none" w:sz="0" w:space="0" w:color="auto"/>
            <w:right w:val="none" w:sz="0" w:space="0" w:color="auto"/>
          </w:divBdr>
        </w:div>
        <w:div w:id="2145657791">
          <w:marLeft w:val="640"/>
          <w:marRight w:val="0"/>
          <w:marTop w:val="0"/>
          <w:marBottom w:val="0"/>
          <w:divBdr>
            <w:top w:val="none" w:sz="0" w:space="0" w:color="auto"/>
            <w:left w:val="none" w:sz="0" w:space="0" w:color="auto"/>
            <w:bottom w:val="none" w:sz="0" w:space="0" w:color="auto"/>
            <w:right w:val="none" w:sz="0" w:space="0" w:color="auto"/>
          </w:divBdr>
        </w:div>
      </w:divsChild>
    </w:div>
    <w:div w:id="1426069215">
      <w:bodyDiv w:val="1"/>
      <w:marLeft w:val="0"/>
      <w:marRight w:val="0"/>
      <w:marTop w:val="0"/>
      <w:marBottom w:val="0"/>
      <w:divBdr>
        <w:top w:val="none" w:sz="0" w:space="0" w:color="auto"/>
        <w:left w:val="none" w:sz="0" w:space="0" w:color="auto"/>
        <w:bottom w:val="none" w:sz="0" w:space="0" w:color="auto"/>
        <w:right w:val="none" w:sz="0" w:space="0" w:color="auto"/>
      </w:divBdr>
    </w:div>
    <w:div w:id="1437285096">
      <w:bodyDiv w:val="1"/>
      <w:marLeft w:val="0"/>
      <w:marRight w:val="0"/>
      <w:marTop w:val="0"/>
      <w:marBottom w:val="0"/>
      <w:divBdr>
        <w:top w:val="none" w:sz="0" w:space="0" w:color="auto"/>
        <w:left w:val="none" w:sz="0" w:space="0" w:color="auto"/>
        <w:bottom w:val="none" w:sz="0" w:space="0" w:color="auto"/>
        <w:right w:val="none" w:sz="0" w:space="0" w:color="auto"/>
      </w:divBdr>
      <w:divsChild>
        <w:div w:id="28921667">
          <w:marLeft w:val="640"/>
          <w:marRight w:val="0"/>
          <w:marTop w:val="0"/>
          <w:marBottom w:val="0"/>
          <w:divBdr>
            <w:top w:val="none" w:sz="0" w:space="0" w:color="auto"/>
            <w:left w:val="none" w:sz="0" w:space="0" w:color="auto"/>
            <w:bottom w:val="none" w:sz="0" w:space="0" w:color="auto"/>
            <w:right w:val="none" w:sz="0" w:space="0" w:color="auto"/>
          </w:divBdr>
        </w:div>
        <w:div w:id="45105588">
          <w:marLeft w:val="640"/>
          <w:marRight w:val="0"/>
          <w:marTop w:val="0"/>
          <w:marBottom w:val="0"/>
          <w:divBdr>
            <w:top w:val="none" w:sz="0" w:space="0" w:color="auto"/>
            <w:left w:val="none" w:sz="0" w:space="0" w:color="auto"/>
            <w:bottom w:val="none" w:sz="0" w:space="0" w:color="auto"/>
            <w:right w:val="none" w:sz="0" w:space="0" w:color="auto"/>
          </w:divBdr>
        </w:div>
        <w:div w:id="60951480">
          <w:marLeft w:val="640"/>
          <w:marRight w:val="0"/>
          <w:marTop w:val="0"/>
          <w:marBottom w:val="0"/>
          <w:divBdr>
            <w:top w:val="none" w:sz="0" w:space="0" w:color="auto"/>
            <w:left w:val="none" w:sz="0" w:space="0" w:color="auto"/>
            <w:bottom w:val="none" w:sz="0" w:space="0" w:color="auto"/>
            <w:right w:val="none" w:sz="0" w:space="0" w:color="auto"/>
          </w:divBdr>
        </w:div>
        <w:div w:id="71895784">
          <w:marLeft w:val="640"/>
          <w:marRight w:val="0"/>
          <w:marTop w:val="0"/>
          <w:marBottom w:val="0"/>
          <w:divBdr>
            <w:top w:val="none" w:sz="0" w:space="0" w:color="auto"/>
            <w:left w:val="none" w:sz="0" w:space="0" w:color="auto"/>
            <w:bottom w:val="none" w:sz="0" w:space="0" w:color="auto"/>
            <w:right w:val="none" w:sz="0" w:space="0" w:color="auto"/>
          </w:divBdr>
        </w:div>
        <w:div w:id="73548506">
          <w:marLeft w:val="640"/>
          <w:marRight w:val="0"/>
          <w:marTop w:val="0"/>
          <w:marBottom w:val="0"/>
          <w:divBdr>
            <w:top w:val="none" w:sz="0" w:space="0" w:color="auto"/>
            <w:left w:val="none" w:sz="0" w:space="0" w:color="auto"/>
            <w:bottom w:val="none" w:sz="0" w:space="0" w:color="auto"/>
            <w:right w:val="none" w:sz="0" w:space="0" w:color="auto"/>
          </w:divBdr>
        </w:div>
        <w:div w:id="86512079">
          <w:marLeft w:val="640"/>
          <w:marRight w:val="0"/>
          <w:marTop w:val="0"/>
          <w:marBottom w:val="0"/>
          <w:divBdr>
            <w:top w:val="none" w:sz="0" w:space="0" w:color="auto"/>
            <w:left w:val="none" w:sz="0" w:space="0" w:color="auto"/>
            <w:bottom w:val="none" w:sz="0" w:space="0" w:color="auto"/>
            <w:right w:val="none" w:sz="0" w:space="0" w:color="auto"/>
          </w:divBdr>
        </w:div>
        <w:div w:id="98841227">
          <w:marLeft w:val="640"/>
          <w:marRight w:val="0"/>
          <w:marTop w:val="0"/>
          <w:marBottom w:val="0"/>
          <w:divBdr>
            <w:top w:val="none" w:sz="0" w:space="0" w:color="auto"/>
            <w:left w:val="none" w:sz="0" w:space="0" w:color="auto"/>
            <w:bottom w:val="none" w:sz="0" w:space="0" w:color="auto"/>
            <w:right w:val="none" w:sz="0" w:space="0" w:color="auto"/>
          </w:divBdr>
        </w:div>
        <w:div w:id="103886390">
          <w:marLeft w:val="640"/>
          <w:marRight w:val="0"/>
          <w:marTop w:val="0"/>
          <w:marBottom w:val="0"/>
          <w:divBdr>
            <w:top w:val="none" w:sz="0" w:space="0" w:color="auto"/>
            <w:left w:val="none" w:sz="0" w:space="0" w:color="auto"/>
            <w:bottom w:val="none" w:sz="0" w:space="0" w:color="auto"/>
            <w:right w:val="none" w:sz="0" w:space="0" w:color="auto"/>
          </w:divBdr>
        </w:div>
        <w:div w:id="106046859">
          <w:marLeft w:val="640"/>
          <w:marRight w:val="0"/>
          <w:marTop w:val="0"/>
          <w:marBottom w:val="0"/>
          <w:divBdr>
            <w:top w:val="none" w:sz="0" w:space="0" w:color="auto"/>
            <w:left w:val="none" w:sz="0" w:space="0" w:color="auto"/>
            <w:bottom w:val="none" w:sz="0" w:space="0" w:color="auto"/>
            <w:right w:val="none" w:sz="0" w:space="0" w:color="auto"/>
          </w:divBdr>
        </w:div>
        <w:div w:id="110129398">
          <w:marLeft w:val="640"/>
          <w:marRight w:val="0"/>
          <w:marTop w:val="0"/>
          <w:marBottom w:val="0"/>
          <w:divBdr>
            <w:top w:val="none" w:sz="0" w:space="0" w:color="auto"/>
            <w:left w:val="none" w:sz="0" w:space="0" w:color="auto"/>
            <w:bottom w:val="none" w:sz="0" w:space="0" w:color="auto"/>
            <w:right w:val="none" w:sz="0" w:space="0" w:color="auto"/>
          </w:divBdr>
        </w:div>
        <w:div w:id="119736097">
          <w:marLeft w:val="640"/>
          <w:marRight w:val="0"/>
          <w:marTop w:val="0"/>
          <w:marBottom w:val="0"/>
          <w:divBdr>
            <w:top w:val="none" w:sz="0" w:space="0" w:color="auto"/>
            <w:left w:val="none" w:sz="0" w:space="0" w:color="auto"/>
            <w:bottom w:val="none" w:sz="0" w:space="0" w:color="auto"/>
            <w:right w:val="none" w:sz="0" w:space="0" w:color="auto"/>
          </w:divBdr>
        </w:div>
        <w:div w:id="121264470">
          <w:marLeft w:val="640"/>
          <w:marRight w:val="0"/>
          <w:marTop w:val="0"/>
          <w:marBottom w:val="0"/>
          <w:divBdr>
            <w:top w:val="none" w:sz="0" w:space="0" w:color="auto"/>
            <w:left w:val="none" w:sz="0" w:space="0" w:color="auto"/>
            <w:bottom w:val="none" w:sz="0" w:space="0" w:color="auto"/>
            <w:right w:val="none" w:sz="0" w:space="0" w:color="auto"/>
          </w:divBdr>
        </w:div>
        <w:div w:id="135807311">
          <w:marLeft w:val="640"/>
          <w:marRight w:val="0"/>
          <w:marTop w:val="0"/>
          <w:marBottom w:val="0"/>
          <w:divBdr>
            <w:top w:val="none" w:sz="0" w:space="0" w:color="auto"/>
            <w:left w:val="none" w:sz="0" w:space="0" w:color="auto"/>
            <w:bottom w:val="none" w:sz="0" w:space="0" w:color="auto"/>
            <w:right w:val="none" w:sz="0" w:space="0" w:color="auto"/>
          </w:divBdr>
        </w:div>
        <w:div w:id="154037641">
          <w:marLeft w:val="640"/>
          <w:marRight w:val="0"/>
          <w:marTop w:val="0"/>
          <w:marBottom w:val="0"/>
          <w:divBdr>
            <w:top w:val="none" w:sz="0" w:space="0" w:color="auto"/>
            <w:left w:val="none" w:sz="0" w:space="0" w:color="auto"/>
            <w:bottom w:val="none" w:sz="0" w:space="0" w:color="auto"/>
            <w:right w:val="none" w:sz="0" w:space="0" w:color="auto"/>
          </w:divBdr>
        </w:div>
        <w:div w:id="158231109">
          <w:marLeft w:val="640"/>
          <w:marRight w:val="0"/>
          <w:marTop w:val="0"/>
          <w:marBottom w:val="0"/>
          <w:divBdr>
            <w:top w:val="none" w:sz="0" w:space="0" w:color="auto"/>
            <w:left w:val="none" w:sz="0" w:space="0" w:color="auto"/>
            <w:bottom w:val="none" w:sz="0" w:space="0" w:color="auto"/>
            <w:right w:val="none" w:sz="0" w:space="0" w:color="auto"/>
          </w:divBdr>
        </w:div>
        <w:div w:id="179324278">
          <w:marLeft w:val="640"/>
          <w:marRight w:val="0"/>
          <w:marTop w:val="0"/>
          <w:marBottom w:val="0"/>
          <w:divBdr>
            <w:top w:val="none" w:sz="0" w:space="0" w:color="auto"/>
            <w:left w:val="none" w:sz="0" w:space="0" w:color="auto"/>
            <w:bottom w:val="none" w:sz="0" w:space="0" w:color="auto"/>
            <w:right w:val="none" w:sz="0" w:space="0" w:color="auto"/>
          </w:divBdr>
        </w:div>
        <w:div w:id="180247638">
          <w:marLeft w:val="640"/>
          <w:marRight w:val="0"/>
          <w:marTop w:val="0"/>
          <w:marBottom w:val="0"/>
          <w:divBdr>
            <w:top w:val="none" w:sz="0" w:space="0" w:color="auto"/>
            <w:left w:val="none" w:sz="0" w:space="0" w:color="auto"/>
            <w:bottom w:val="none" w:sz="0" w:space="0" w:color="auto"/>
            <w:right w:val="none" w:sz="0" w:space="0" w:color="auto"/>
          </w:divBdr>
        </w:div>
        <w:div w:id="183250067">
          <w:marLeft w:val="640"/>
          <w:marRight w:val="0"/>
          <w:marTop w:val="0"/>
          <w:marBottom w:val="0"/>
          <w:divBdr>
            <w:top w:val="none" w:sz="0" w:space="0" w:color="auto"/>
            <w:left w:val="none" w:sz="0" w:space="0" w:color="auto"/>
            <w:bottom w:val="none" w:sz="0" w:space="0" w:color="auto"/>
            <w:right w:val="none" w:sz="0" w:space="0" w:color="auto"/>
          </w:divBdr>
        </w:div>
        <w:div w:id="183329278">
          <w:marLeft w:val="640"/>
          <w:marRight w:val="0"/>
          <w:marTop w:val="0"/>
          <w:marBottom w:val="0"/>
          <w:divBdr>
            <w:top w:val="none" w:sz="0" w:space="0" w:color="auto"/>
            <w:left w:val="none" w:sz="0" w:space="0" w:color="auto"/>
            <w:bottom w:val="none" w:sz="0" w:space="0" w:color="auto"/>
            <w:right w:val="none" w:sz="0" w:space="0" w:color="auto"/>
          </w:divBdr>
        </w:div>
        <w:div w:id="190649016">
          <w:marLeft w:val="640"/>
          <w:marRight w:val="0"/>
          <w:marTop w:val="0"/>
          <w:marBottom w:val="0"/>
          <w:divBdr>
            <w:top w:val="none" w:sz="0" w:space="0" w:color="auto"/>
            <w:left w:val="none" w:sz="0" w:space="0" w:color="auto"/>
            <w:bottom w:val="none" w:sz="0" w:space="0" w:color="auto"/>
            <w:right w:val="none" w:sz="0" w:space="0" w:color="auto"/>
          </w:divBdr>
        </w:div>
        <w:div w:id="200703771">
          <w:marLeft w:val="640"/>
          <w:marRight w:val="0"/>
          <w:marTop w:val="0"/>
          <w:marBottom w:val="0"/>
          <w:divBdr>
            <w:top w:val="none" w:sz="0" w:space="0" w:color="auto"/>
            <w:left w:val="none" w:sz="0" w:space="0" w:color="auto"/>
            <w:bottom w:val="none" w:sz="0" w:space="0" w:color="auto"/>
            <w:right w:val="none" w:sz="0" w:space="0" w:color="auto"/>
          </w:divBdr>
        </w:div>
        <w:div w:id="207425493">
          <w:marLeft w:val="640"/>
          <w:marRight w:val="0"/>
          <w:marTop w:val="0"/>
          <w:marBottom w:val="0"/>
          <w:divBdr>
            <w:top w:val="none" w:sz="0" w:space="0" w:color="auto"/>
            <w:left w:val="none" w:sz="0" w:space="0" w:color="auto"/>
            <w:bottom w:val="none" w:sz="0" w:space="0" w:color="auto"/>
            <w:right w:val="none" w:sz="0" w:space="0" w:color="auto"/>
          </w:divBdr>
        </w:div>
        <w:div w:id="208231138">
          <w:marLeft w:val="640"/>
          <w:marRight w:val="0"/>
          <w:marTop w:val="0"/>
          <w:marBottom w:val="0"/>
          <w:divBdr>
            <w:top w:val="none" w:sz="0" w:space="0" w:color="auto"/>
            <w:left w:val="none" w:sz="0" w:space="0" w:color="auto"/>
            <w:bottom w:val="none" w:sz="0" w:space="0" w:color="auto"/>
            <w:right w:val="none" w:sz="0" w:space="0" w:color="auto"/>
          </w:divBdr>
        </w:div>
        <w:div w:id="215819501">
          <w:marLeft w:val="640"/>
          <w:marRight w:val="0"/>
          <w:marTop w:val="0"/>
          <w:marBottom w:val="0"/>
          <w:divBdr>
            <w:top w:val="none" w:sz="0" w:space="0" w:color="auto"/>
            <w:left w:val="none" w:sz="0" w:space="0" w:color="auto"/>
            <w:bottom w:val="none" w:sz="0" w:space="0" w:color="auto"/>
            <w:right w:val="none" w:sz="0" w:space="0" w:color="auto"/>
          </w:divBdr>
        </w:div>
        <w:div w:id="219636930">
          <w:marLeft w:val="640"/>
          <w:marRight w:val="0"/>
          <w:marTop w:val="0"/>
          <w:marBottom w:val="0"/>
          <w:divBdr>
            <w:top w:val="none" w:sz="0" w:space="0" w:color="auto"/>
            <w:left w:val="none" w:sz="0" w:space="0" w:color="auto"/>
            <w:bottom w:val="none" w:sz="0" w:space="0" w:color="auto"/>
            <w:right w:val="none" w:sz="0" w:space="0" w:color="auto"/>
          </w:divBdr>
        </w:div>
        <w:div w:id="226962473">
          <w:marLeft w:val="640"/>
          <w:marRight w:val="0"/>
          <w:marTop w:val="0"/>
          <w:marBottom w:val="0"/>
          <w:divBdr>
            <w:top w:val="none" w:sz="0" w:space="0" w:color="auto"/>
            <w:left w:val="none" w:sz="0" w:space="0" w:color="auto"/>
            <w:bottom w:val="none" w:sz="0" w:space="0" w:color="auto"/>
            <w:right w:val="none" w:sz="0" w:space="0" w:color="auto"/>
          </w:divBdr>
        </w:div>
        <w:div w:id="236983491">
          <w:marLeft w:val="640"/>
          <w:marRight w:val="0"/>
          <w:marTop w:val="0"/>
          <w:marBottom w:val="0"/>
          <w:divBdr>
            <w:top w:val="none" w:sz="0" w:space="0" w:color="auto"/>
            <w:left w:val="none" w:sz="0" w:space="0" w:color="auto"/>
            <w:bottom w:val="none" w:sz="0" w:space="0" w:color="auto"/>
            <w:right w:val="none" w:sz="0" w:space="0" w:color="auto"/>
          </w:divBdr>
        </w:div>
        <w:div w:id="237831878">
          <w:marLeft w:val="640"/>
          <w:marRight w:val="0"/>
          <w:marTop w:val="0"/>
          <w:marBottom w:val="0"/>
          <w:divBdr>
            <w:top w:val="none" w:sz="0" w:space="0" w:color="auto"/>
            <w:left w:val="none" w:sz="0" w:space="0" w:color="auto"/>
            <w:bottom w:val="none" w:sz="0" w:space="0" w:color="auto"/>
            <w:right w:val="none" w:sz="0" w:space="0" w:color="auto"/>
          </w:divBdr>
        </w:div>
        <w:div w:id="252207989">
          <w:marLeft w:val="640"/>
          <w:marRight w:val="0"/>
          <w:marTop w:val="0"/>
          <w:marBottom w:val="0"/>
          <w:divBdr>
            <w:top w:val="none" w:sz="0" w:space="0" w:color="auto"/>
            <w:left w:val="none" w:sz="0" w:space="0" w:color="auto"/>
            <w:bottom w:val="none" w:sz="0" w:space="0" w:color="auto"/>
            <w:right w:val="none" w:sz="0" w:space="0" w:color="auto"/>
          </w:divBdr>
        </w:div>
        <w:div w:id="258567479">
          <w:marLeft w:val="640"/>
          <w:marRight w:val="0"/>
          <w:marTop w:val="0"/>
          <w:marBottom w:val="0"/>
          <w:divBdr>
            <w:top w:val="none" w:sz="0" w:space="0" w:color="auto"/>
            <w:left w:val="none" w:sz="0" w:space="0" w:color="auto"/>
            <w:bottom w:val="none" w:sz="0" w:space="0" w:color="auto"/>
            <w:right w:val="none" w:sz="0" w:space="0" w:color="auto"/>
          </w:divBdr>
        </w:div>
        <w:div w:id="283194559">
          <w:marLeft w:val="640"/>
          <w:marRight w:val="0"/>
          <w:marTop w:val="0"/>
          <w:marBottom w:val="0"/>
          <w:divBdr>
            <w:top w:val="none" w:sz="0" w:space="0" w:color="auto"/>
            <w:left w:val="none" w:sz="0" w:space="0" w:color="auto"/>
            <w:bottom w:val="none" w:sz="0" w:space="0" w:color="auto"/>
            <w:right w:val="none" w:sz="0" w:space="0" w:color="auto"/>
          </w:divBdr>
        </w:div>
        <w:div w:id="290941652">
          <w:marLeft w:val="640"/>
          <w:marRight w:val="0"/>
          <w:marTop w:val="0"/>
          <w:marBottom w:val="0"/>
          <w:divBdr>
            <w:top w:val="none" w:sz="0" w:space="0" w:color="auto"/>
            <w:left w:val="none" w:sz="0" w:space="0" w:color="auto"/>
            <w:bottom w:val="none" w:sz="0" w:space="0" w:color="auto"/>
            <w:right w:val="none" w:sz="0" w:space="0" w:color="auto"/>
          </w:divBdr>
        </w:div>
        <w:div w:id="293406930">
          <w:marLeft w:val="640"/>
          <w:marRight w:val="0"/>
          <w:marTop w:val="0"/>
          <w:marBottom w:val="0"/>
          <w:divBdr>
            <w:top w:val="none" w:sz="0" w:space="0" w:color="auto"/>
            <w:left w:val="none" w:sz="0" w:space="0" w:color="auto"/>
            <w:bottom w:val="none" w:sz="0" w:space="0" w:color="auto"/>
            <w:right w:val="none" w:sz="0" w:space="0" w:color="auto"/>
          </w:divBdr>
        </w:div>
        <w:div w:id="301039123">
          <w:marLeft w:val="640"/>
          <w:marRight w:val="0"/>
          <w:marTop w:val="0"/>
          <w:marBottom w:val="0"/>
          <w:divBdr>
            <w:top w:val="none" w:sz="0" w:space="0" w:color="auto"/>
            <w:left w:val="none" w:sz="0" w:space="0" w:color="auto"/>
            <w:bottom w:val="none" w:sz="0" w:space="0" w:color="auto"/>
            <w:right w:val="none" w:sz="0" w:space="0" w:color="auto"/>
          </w:divBdr>
        </w:div>
        <w:div w:id="307175443">
          <w:marLeft w:val="640"/>
          <w:marRight w:val="0"/>
          <w:marTop w:val="0"/>
          <w:marBottom w:val="0"/>
          <w:divBdr>
            <w:top w:val="none" w:sz="0" w:space="0" w:color="auto"/>
            <w:left w:val="none" w:sz="0" w:space="0" w:color="auto"/>
            <w:bottom w:val="none" w:sz="0" w:space="0" w:color="auto"/>
            <w:right w:val="none" w:sz="0" w:space="0" w:color="auto"/>
          </w:divBdr>
        </w:div>
        <w:div w:id="308949573">
          <w:marLeft w:val="640"/>
          <w:marRight w:val="0"/>
          <w:marTop w:val="0"/>
          <w:marBottom w:val="0"/>
          <w:divBdr>
            <w:top w:val="none" w:sz="0" w:space="0" w:color="auto"/>
            <w:left w:val="none" w:sz="0" w:space="0" w:color="auto"/>
            <w:bottom w:val="none" w:sz="0" w:space="0" w:color="auto"/>
            <w:right w:val="none" w:sz="0" w:space="0" w:color="auto"/>
          </w:divBdr>
        </w:div>
        <w:div w:id="318726674">
          <w:marLeft w:val="640"/>
          <w:marRight w:val="0"/>
          <w:marTop w:val="0"/>
          <w:marBottom w:val="0"/>
          <w:divBdr>
            <w:top w:val="none" w:sz="0" w:space="0" w:color="auto"/>
            <w:left w:val="none" w:sz="0" w:space="0" w:color="auto"/>
            <w:bottom w:val="none" w:sz="0" w:space="0" w:color="auto"/>
            <w:right w:val="none" w:sz="0" w:space="0" w:color="auto"/>
          </w:divBdr>
        </w:div>
        <w:div w:id="338624716">
          <w:marLeft w:val="640"/>
          <w:marRight w:val="0"/>
          <w:marTop w:val="0"/>
          <w:marBottom w:val="0"/>
          <w:divBdr>
            <w:top w:val="none" w:sz="0" w:space="0" w:color="auto"/>
            <w:left w:val="none" w:sz="0" w:space="0" w:color="auto"/>
            <w:bottom w:val="none" w:sz="0" w:space="0" w:color="auto"/>
            <w:right w:val="none" w:sz="0" w:space="0" w:color="auto"/>
          </w:divBdr>
        </w:div>
        <w:div w:id="349718350">
          <w:marLeft w:val="640"/>
          <w:marRight w:val="0"/>
          <w:marTop w:val="0"/>
          <w:marBottom w:val="0"/>
          <w:divBdr>
            <w:top w:val="none" w:sz="0" w:space="0" w:color="auto"/>
            <w:left w:val="none" w:sz="0" w:space="0" w:color="auto"/>
            <w:bottom w:val="none" w:sz="0" w:space="0" w:color="auto"/>
            <w:right w:val="none" w:sz="0" w:space="0" w:color="auto"/>
          </w:divBdr>
        </w:div>
        <w:div w:id="370693314">
          <w:marLeft w:val="640"/>
          <w:marRight w:val="0"/>
          <w:marTop w:val="0"/>
          <w:marBottom w:val="0"/>
          <w:divBdr>
            <w:top w:val="none" w:sz="0" w:space="0" w:color="auto"/>
            <w:left w:val="none" w:sz="0" w:space="0" w:color="auto"/>
            <w:bottom w:val="none" w:sz="0" w:space="0" w:color="auto"/>
            <w:right w:val="none" w:sz="0" w:space="0" w:color="auto"/>
          </w:divBdr>
        </w:div>
        <w:div w:id="373622791">
          <w:marLeft w:val="640"/>
          <w:marRight w:val="0"/>
          <w:marTop w:val="0"/>
          <w:marBottom w:val="0"/>
          <w:divBdr>
            <w:top w:val="none" w:sz="0" w:space="0" w:color="auto"/>
            <w:left w:val="none" w:sz="0" w:space="0" w:color="auto"/>
            <w:bottom w:val="none" w:sz="0" w:space="0" w:color="auto"/>
            <w:right w:val="none" w:sz="0" w:space="0" w:color="auto"/>
          </w:divBdr>
        </w:div>
        <w:div w:id="375815084">
          <w:marLeft w:val="640"/>
          <w:marRight w:val="0"/>
          <w:marTop w:val="0"/>
          <w:marBottom w:val="0"/>
          <w:divBdr>
            <w:top w:val="none" w:sz="0" w:space="0" w:color="auto"/>
            <w:left w:val="none" w:sz="0" w:space="0" w:color="auto"/>
            <w:bottom w:val="none" w:sz="0" w:space="0" w:color="auto"/>
            <w:right w:val="none" w:sz="0" w:space="0" w:color="auto"/>
          </w:divBdr>
        </w:div>
        <w:div w:id="377976841">
          <w:marLeft w:val="640"/>
          <w:marRight w:val="0"/>
          <w:marTop w:val="0"/>
          <w:marBottom w:val="0"/>
          <w:divBdr>
            <w:top w:val="none" w:sz="0" w:space="0" w:color="auto"/>
            <w:left w:val="none" w:sz="0" w:space="0" w:color="auto"/>
            <w:bottom w:val="none" w:sz="0" w:space="0" w:color="auto"/>
            <w:right w:val="none" w:sz="0" w:space="0" w:color="auto"/>
          </w:divBdr>
        </w:div>
        <w:div w:id="405959391">
          <w:marLeft w:val="640"/>
          <w:marRight w:val="0"/>
          <w:marTop w:val="0"/>
          <w:marBottom w:val="0"/>
          <w:divBdr>
            <w:top w:val="none" w:sz="0" w:space="0" w:color="auto"/>
            <w:left w:val="none" w:sz="0" w:space="0" w:color="auto"/>
            <w:bottom w:val="none" w:sz="0" w:space="0" w:color="auto"/>
            <w:right w:val="none" w:sz="0" w:space="0" w:color="auto"/>
          </w:divBdr>
        </w:div>
        <w:div w:id="409156736">
          <w:marLeft w:val="640"/>
          <w:marRight w:val="0"/>
          <w:marTop w:val="0"/>
          <w:marBottom w:val="0"/>
          <w:divBdr>
            <w:top w:val="none" w:sz="0" w:space="0" w:color="auto"/>
            <w:left w:val="none" w:sz="0" w:space="0" w:color="auto"/>
            <w:bottom w:val="none" w:sz="0" w:space="0" w:color="auto"/>
            <w:right w:val="none" w:sz="0" w:space="0" w:color="auto"/>
          </w:divBdr>
        </w:div>
        <w:div w:id="414477391">
          <w:marLeft w:val="640"/>
          <w:marRight w:val="0"/>
          <w:marTop w:val="0"/>
          <w:marBottom w:val="0"/>
          <w:divBdr>
            <w:top w:val="none" w:sz="0" w:space="0" w:color="auto"/>
            <w:left w:val="none" w:sz="0" w:space="0" w:color="auto"/>
            <w:bottom w:val="none" w:sz="0" w:space="0" w:color="auto"/>
            <w:right w:val="none" w:sz="0" w:space="0" w:color="auto"/>
          </w:divBdr>
        </w:div>
        <w:div w:id="417364858">
          <w:marLeft w:val="640"/>
          <w:marRight w:val="0"/>
          <w:marTop w:val="0"/>
          <w:marBottom w:val="0"/>
          <w:divBdr>
            <w:top w:val="none" w:sz="0" w:space="0" w:color="auto"/>
            <w:left w:val="none" w:sz="0" w:space="0" w:color="auto"/>
            <w:bottom w:val="none" w:sz="0" w:space="0" w:color="auto"/>
            <w:right w:val="none" w:sz="0" w:space="0" w:color="auto"/>
          </w:divBdr>
        </w:div>
        <w:div w:id="423695870">
          <w:marLeft w:val="640"/>
          <w:marRight w:val="0"/>
          <w:marTop w:val="0"/>
          <w:marBottom w:val="0"/>
          <w:divBdr>
            <w:top w:val="none" w:sz="0" w:space="0" w:color="auto"/>
            <w:left w:val="none" w:sz="0" w:space="0" w:color="auto"/>
            <w:bottom w:val="none" w:sz="0" w:space="0" w:color="auto"/>
            <w:right w:val="none" w:sz="0" w:space="0" w:color="auto"/>
          </w:divBdr>
        </w:div>
        <w:div w:id="434785249">
          <w:marLeft w:val="640"/>
          <w:marRight w:val="0"/>
          <w:marTop w:val="0"/>
          <w:marBottom w:val="0"/>
          <w:divBdr>
            <w:top w:val="none" w:sz="0" w:space="0" w:color="auto"/>
            <w:left w:val="none" w:sz="0" w:space="0" w:color="auto"/>
            <w:bottom w:val="none" w:sz="0" w:space="0" w:color="auto"/>
            <w:right w:val="none" w:sz="0" w:space="0" w:color="auto"/>
          </w:divBdr>
        </w:div>
        <w:div w:id="438377060">
          <w:marLeft w:val="640"/>
          <w:marRight w:val="0"/>
          <w:marTop w:val="0"/>
          <w:marBottom w:val="0"/>
          <w:divBdr>
            <w:top w:val="none" w:sz="0" w:space="0" w:color="auto"/>
            <w:left w:val="none" w:sz="0" w:space="0" w:color="auto"/>
            <w:bottom w:val="none" w:sz="0" w:space="0" w:color="auto"/>
            <w:right w:val="none" w:sz="0" w:space="0" w:color="auto"/>
          </w:divBdr>
        </w:div>
        <w:div w:id="444161262">
          <w:marLeft w:val="640"/>
          <w:marRight w:val="0"/>
          <w:marTop w:val="0"/>
          <w:marBottom w:val="0"/>
          <w:divBdr>
            <w:top w:val="none" w:sz="0" w:space="0" w:color="auto"/>
            <w:left w:val="none" w:sz="0" w:space="0" w:color="auto"/>
            <w:bottom w:val="none" w:sz="0" w:space="0" w:color="auto"/>
            <w:right w:val="none" w:sz="0" w:space="0" w:color="auto"/>
          </w:divBdr>
        </w:div>
        <w:div w:id="450705023">
          <w:marLeft w:val="640"/>
          <w:marRight w:val="0"/>
          <w:marTop w:val="0"/>
          <w:marBottom w:val="0"/>
          <w:divBdr>
            <w:top w:val="none" w:sz="0" w:space="0" w:color="auto"/>
            <w:left w:val="none" w:sz="0" w:space="0" w:color="auto"/>
            <w:bottom w:val="none" w:sz="0" w:space="0" w:color="auto"/>
            <w:right w:val="none" w:sz="0" w:space="0" w:color="auto"/>
          </w:divBdr>
        </w:div>
        <w:div w:id="460608935">
          <w:marLeft w:val="640"/>
          <w:marRight w:val="0"/>
          <w:marTop w:val="0"/>
          <w:marBottom w:val="0"/>
          <w:divBdr>
            <w:top w:val="none" w:sz="0" w:space="0" w:color="auto"/>
            <w:left w:val="none" w:sz="0" w:space="0" w:color="auto"/>
            <w:bottom w:val="none" w:sz="0" w:space="0" w:color="auto"/>
            <w:right w:val="none" w:sz="0" w:space="0" w:color="auto"/>
          </w:divBdr>
        </w:div>
        <w:div w:id="465902058">
          <w:marLeft w:val="640"/>
          <w:marRight w:val="0"/>
          <w:marTop w:val="0"/>
          <w:marBottom w:val="0"/>
          <w:divBdr>
            <w:top w:val="none" w:sz="0" w:space="0" w:color="auto"/>
            <w:left w:val="none" w:sz="0" w:space="0" w:color="auto"/>
            <w:bottom w:val="none" w:sz="0" w:space="0" w:color="auto"/>
            <w:right w:val="none" w:sz="0" w:space="0" w:color="auto"/>
          </w:divBdr>
        </w:div>
        <w:div w:id="491484116">
          <w:marLeft w:val="640"/>
          <w:marRight w:val="0"/>
          <w:marTop w:val="0"/>
          <w:marBottom w:val="0"/>
          <w:divBdr>
            <w:top w:val="none" w:sz="0" w:space="0" w:color="auto"/>
            <w:left w:val="none" w:sz="0" w:space="0" w:color="auto"/>
            <w:bottom w:val="none" w:sz="0" w:space="0" w:color="auto"/>
            <w:right w:val="none" w:sz="0" w:space="0" w:color="auto"/>
          </w:divBdr>
        </w:div>
        <w:div w:id="500698521">
          <w:marLeft w:val="640"/>
          <w:marRight w:val="0"/>
          <w:marTop w:val="0"/>
          <w:marBottom w:val="0"/>
          <w:divBdr>
            <w:top w:val="none" w:sz="0" w:space="0" w:color="auto"/>
            <w:left w:val="none" w:sz="0" w:space="0" w:color="auto"/>
            <w:bottom w:val="none" w:sz="0" w:space="0" w:color="auto"/>
            <w:right w:val="none" w:sz="0" w:space="0" w:color="auto"/>
          </w:divBdr>
        </w:div>
        <w:div w:id="506988856">
          <w:marLeft w:val="640"/>
          <w:marRight w:val="0"/>
          <w:marTop w:val="0"/>
          <w:marBottom w:val="0"/>
          <w:divBdr>
            <w:top w:val="none" w:sz="0" w:space="0" w:color="auto"/>
            <w:left w:val="none" w:sz="0" w:space="0" w:color="auto"/>
            <w:bottom w:val="none" w:sz="0" w:space="0" w:color="auto"/>
            <w:right w:val="none" w:sz="0" w:space="0" w:color="auto"/>
          </w:divBdr>
        </w:div>
        <w:div w:id="510995771">
          <w:marLeft w:val="640"/>
          <w:marRight w:val="0"/>
          <w:marTop w:val="0"/>
          <w:marBottom w:val="0"/>
          <w:divBdr>
            <w:top w:val="none" w:sz="0" w:space="0" w:color="auto"/>
            <w:left w:val="none" w:sz="0" w:space="0" w:color="auto"/>
            <w:bottom w:val="none" w:sz="0" w:space="0" w:color="auto"/>
            <w:right w:val="none" w:sz="0" w:space="0" w:color="auto"/>
          </w:divBdr>
        </w:div>
        <w:div w:id="512185181">
          <w:marLeft w:val="640"/>
          <w:marRight w:val="0"/>
          <w:marTop w:val="0"/>
          <w:marBottom w:val="0"/>
          <w:divBdr>
            <w:top w:val="none" w:sz="0" w:space="0" w:color="auto"/>
            <w:left w:val="none" w:sz="0" w:space="0" w:color="auto"/>
            <w:bottom w:val="none" w:sz="0" w:space="0" w:color="auto"/>
            <w:right w:val="none" w:sz="0" w:space="0" w:color="auto"/>
          </w:divBdr>
        </w:div>
        <w:div w:id="531768392">
          <w:marLeft w:val="640"/>
          <w:marRight w:val="0"/>
          <w:marTop w:val="0"/>
          <w:marBottom w:val="0"/>
          <w:divBdr>
            <w:top w:val="none" w:sz="0" w:space="0" w:color="auto"/>
            <w:left w:val="none" w:sz="0" w:space="0" w:color="auto"/>
            <w:bottom w:val="none" w:sz="0" w:space="0" w:color="auto"/>
            <w:right w:val="none" w:sz="0" w:space="0" w:color="auto"/>
          </w:divBdr>
        </w:div>
        <w:div w:id="543178794">
          <w:marLeft w:val="640"/>
          <w:marRight w:val="0"/>
          <w:marTop w:val="0"/>
          <w:marBottom w:val="0"/>
          <w:divBdr>
            <w:top w:val="none" w:sz="0" w:space="0" w:color="auto"/>
            <w:left w:val="none" w:sz="0" w:space="0" w:color="auto"/>
            <w:bottom w:val="none" w:sz="0" w:space="0" w:color="auto"/>
            <w:right w:val="none" w:sz="0" w:space="0" w:color="auto"/>
          </w:divBdr>
        </w:div>
        <w:div w:id="578518291">
          <w:marLeft w:val="640"/>
          <w:marRight w:val="0"/>
          <w:marTop w:val="0"/>
          <w:marBottom w:val="0"/>
          <w:divBdr>
            <w:top w:val="none" w:sz="0" w:space="0" w:color="auto"/>
            <w:left w:val="none" w:sz="0" w:space="0" w:color="auto"/>
            <w:bottom w:val="none" w:sz="0" w:space="0" w:color="auto"/>
            <w:right w:val="none" w:sz="0" w:space="0" w:color="auto"/>
          </w:divBdr>
        </w:div>
        <w:div w:id="594289734">
          <w:marLeft w:val="640"/>
          <w:marRight w:val="0"/>
          <w:marTop w:val="0"/>
          <w:marBottom w:val="0"/>
          <w:divBdr>
            <w:top w:val="none" w:sz="0" w:space="0" w:color="auto"/>
            <w:left w:val="none" w:sz="0" w:space="0" w:color="auto"/>
            <w:bottom w:val="none" w:sz="0" w:space="0" w:color="auto"/>
            <w:right w:val="none" w:sz="0" w:space="0" w:color="auto"/>
          </w:divBdr>
        </w:div>
        <w:div w:id="612712393">
          <w:marLeft w:val="640"/>
          <w:marRight w:val="0"/>
          <w:marTop w:val="0"/>
          <w:marBottom w:val="0"/>
          <w:divBdr>
            <w:top w:val="none" w:sz="0" w:space="0" w:color="auto"/>
            <w:left w:val="none" w:sz="0" w:space="0" w:color="auto"/>
            <w:bottom w:val="none" w:sz="0" w:space="0" w:color="auto"/>
            <w:right w:val="none" w:sz="0" w:space="0" w:color="auto"/>
          </w:divBdr>
        </w:div>
        <w:div w:id="620185518">
          <w:marLeft w:val="640"/>
          <w:marRight w:val="0"/>
          <w:marTop w:val="0"/>
          <w:marBottom w:val="0"/>
          <w:divBdr>
            <w:top w:val="none" w:sz="0" w:space="0" w:color="auto"/>
            <w:left w:val="none" w:sz="0" w:space="0" w:color="auto"/>
            <w:bottom w:val="none" w:sz="0" w:space="0" w:color="auto"/>
            <w:right w:val="none" w:sz="0" w:space="0" w:color="auto"/>
          </w:divBdr>
        </w:div>
        <w:div w:id="644235190">
          <w:marLeft w:val="640"/>
          <w:marRight w:val="0"/>
          <w:marTop w:val="0"/>
          <w:marBottom w:val="0"/>
          <w:divBdr>
            <w:top w:val="none" w:sz="0" w:space="0" w:color="auto"/>
            <w:left w:val="none" w:sz="0" w:space="0" w:color="auto"/>
            <w:bottom w:val="none" w:sz="0" w:space="0" w:color="auto"/>
            <w:right w:val="none" w:sz="0" w:space="0" w:color="auto"/>
          </w:divBdr>
        </w:div>
        <w:div w:id="644550296">
          <w:marLeft w:val="640"/>
          <w:marRight w:val="0"/>
          <w:marTop w:val="0"/>
          <w:marBottom w:val="0"/>
          <w:divBdr>
            <w:top w:val="none" w:sz="0" w:space="0" w:color="auto"/>
            <w:left w:val="none" w:sz="0" w:space="0" w:color="auto"/>
            <w:bottom w:val="none" w:sz="0" w:space="0" w:color="auto"/>
            <w:right w:val="none" w:sz="0" w:space="0" w:color="auto"/>
          </w:divBdr>
        </w:div>
        <w:div w:id="648553604">
          <w:marLeft w:val="640"/>
          <w:marRight w:val="0"/>
          <w:marTop w:val="0"/>
          <w:marBottom w:val="0"/>
          <w:divBdr>
            <w:top w:val="none" w:sz="0" w:space="0" w:color="auto"/>
            <w:left w:val="none" w:sz="0" w:space="0" w:color="auto"/>
            <w:bottom w:val="none" w:sz="0" w:space="0" w:color="auto"/>
            <w:right w:val="none" w:sz="0" w:space="0" w:color="auto"/>
          </w:divBdr>
        </w:div>
        <w:div w:id="670909691">
          <w:marLeft w:val="640"/>
          <w:marRight w:val="0"/>
          <w:marTop w:val="0"/>
          <w:marBottom w:val="0"/>
          <w:divBdr>
            <w:top w:val="none" w:sz="0" w:space="0" w:color="auto"/>
            <w:left w:val="none" w:sz="0" w:space="0" w:color="auto"/>
            <w:bottom w:val="none" w:sz="0" w:space="0" w:color="auto"/>
            <w:right w:val="none" w:sz="0" w:space="0" w:color="auto"/>
          </w:divBdr>
        </w:div>
        <w:div w:id="675038940">
          <w:marLeft w:val="640"/>
          <w:marRight w:val="0"/>
          <w:marTop w:val="0"/>
          <w:marBottom w:val="0"/>
          <w:divBdr>
            <w:top w:val="none" w:sz="0" w:space="0" w:color="auto"/>
            <w:left w:val="none" w:sz="0" w:space="0" w:color="auto"/>
            <w:bottom w:val="none" w:sz="0" w:space="0" w:color="auto"/>
            <w:right w:val="none" w:sz="0" w:space="0" w:color="auto"/>
          </w:divBdr>
        </w:div>
        <w:div w:id="684942860">
          <w:marLeft w:val="640"/>
          <w:marRight w:val="0"/>
          <w:marTop w:val="0"/>
          <w:marBottom w:val="0"/>
          <w:divBdr>
            <w:top w:val="none" w:sz="0" w:space="0" w:color="auto"/>
            <w:left w:val="none" w:sz="0" w:space="0" w:color="auto"/>
            <w:bottom w:val="none" w:sz="0" w:space="0" w:color="auto"/>
            <w:right w:val="none" w:sz="0" w:space="0" w:color="auto"/>
          </w:divBdr>
        </w:div>
        <w:div w:id="687680949">
          <w:marLeft w:val="640"/>
          <w:marRight w:val="0"/>
          <w:marTop w:val="0"/>
          <w:marBottom w:val="0"/>
          <w:divBdr>
            <w:top w:val="none" w:sz="0" w:space="0" w:color="auto"/>
            <w:left w:val="none" w:sz="0" w:space="0" w:color="auto"/>
            <w:bottom w:val="none" w:sz="0" w:space="0" w:color="auto"/>
            <w:right w:val="none" w:sz="0" w:space="0" w:color="auto"/>
          </w:divBdr>
        </w:div>
        <w:div w:id="695538967">
          <w:marLeft w:val="640"/>
          <w:marRight w:val="0"/>
          <w:marTop w:val="0"/>
          <w:marBottom w:val="0"/>
          <w:divBdr>
            <w:top w:val="none" w:sz="0" w:space="0" w:color="auto"/>
            <w:left w:val="none" w:sz="0" w:space="0" w:color="auto"/>
            <w:bottom w:val="none" w:sz="0" w:space="0" w:color="auto"/>
            <w:right w:val="none" w:sz="0" w:space="0" w:color="auto"/>
          </w:divBdr>
        </w:div>
        <w:div w:id="703333470">
          <w:marLeft w:val="640"/>
          <w:marRight w:val="0"/>
          <w:marTop w:val="0"/>
          <w:marBottom w:val="0"/>
          <w:divBdr>
            <w:top w:val="none" w:sz="0" w:space="0" w:color="auto"/>
            <w:left w:val="none" w:sz="0" w:space="0" w:color="auto"/>
            <w:bottom w:val="none" w:sz="0" w:space="0" w:color="auto"/>
            <w:right w:val="none" w:sz="0" w:space="0" w:color="auto"/>
          </w:divBdr>
        </w:div>
        <w:div w:id="708336859">
          <w:marLeft w:val="640"/>
          <w:marRight w:val="0"/>
          <w:marTop w:val="0"/>
          <w:marBottom w:val="0"/>
          <w:divBdr>
            <w:top w:val="none" w:sz="0" w:space="0" w:color="auto"/>
            <w:left w:val="none" w:sz="0" w:space="0" w:color="auto"/>
            <w:bottom w:val="none" w:sz="0" w:space="0" w:color="auto"/>
            <w:right w:val="none" w:sz="0" w:space="0" w:color="auto"/>
          </w:divBdr>
        </w:div>
        <w:div w:id="734745914">
          <w:marLeft w:val="640"/>
          <w:marRight w:val="0"/>
          <w:marTop w:val="0"/>
          <w:marBottom w:val="0"/>
          <w:divBdr>
            <w:top w:val="none" w:sz="0" w:space="0" w:color="auto"/>
            <w:left w:val="none" w:sz="0" w:space="0" w:color="auto"/>
            <w:bottom w:val="none" w:sz="0" w:space="0" w:color="auto"/>
            <w:right w:val="none" w:sz="0" w:space="0" w:color="auto"/>
          </w:divBdr>
        </w:div>
        <w:div w:id="735055301">
          <w:marLeft w:val="640"/>
          <w:marRight w:val="0"/>
          <w:marTop w:val="0"/>
          <w:marBottom w:val="0"/>
          <w:divBdr>
            <w:top w:val="none" w:sz="0" w:space="0" w:color="auto"/>
            <w:left w:val="none" w:sz="0" w:space="0" w:color="auto"/>
            <w:bottom w:val="none" w:sz="0" w:space="0" w:color="auto"/>
            <w:right w:val="none" w:sz="0" w:space="0" w:color="auto"/>
          </w:divBdr>
        </w:div>
        <w:div w:id="742527297">
          <w:marLeft w:val="640"/>
          <w:marRight w:val="0"/>
          <w:marTop w:val="0"/>
          <w:marBottom w:val="0"/>
          <w:divBdr>
            <w:top w:val="none" w:sz="0" w:space="0" w:color="auto"/>
            <w:left w:val="none" w:sz="0" w:space="0" w:color="auto"/>
            <w:bottom w:val="none" w:sz="0" w:space="0" w:color="auto"/>
            <w:right w:val="none" w:sz="0" w:space="0" w:color="auto"/>
          </w:divBdr>
        </w:div>
        <w:div w:id="750272861">
          <w:marLeft w:val="640"/>
          <w:marRight w:val="0"/>
          <w:marTop w:val="0"/>
          <w:marBottom w:val="0"/>
          <w:divBdr>
            <w:top w:val="none" w:sz="0" w:space="0" w:color="auto"/>
            <w:left w:val="none" w:sz="0" w:space="0" w:color="auto"/>
            <w:bottom w:val="none" w:sz="0" w:space="0" w:color="auto"/>
            <w:right w:val="none" w:sz="0" w:space="0" w:color="auto"/>
          </w:divBdr>
        </w:div>
        <w:div w:id="760180290">
          <w:marLeft w:val="640"/>
          <w:marRight w:val="0"/>
          <w:marTop w:val="0"/>
          <w:marBottom w:val="0"/>
          <w:divBdr>
            <w:top w:val="none" w:sz="0" w:space="0" w:color="auto"/>
            <w:left w:val="none" w:sz="0" w:space="0" w:color="auto"/>
            <w:bottom w:val="none" w:sz="0" w:space="0" w:color="auto"/>
            <w:right w:val="none" w:sz="0" w:space="0" w:color="auto"/>
          </w:divBdr>
        </w:div>
        <w:div w:id="781071273">
          <w:marLeft w:val="640"/>
          <w:marRight w:val="0"/>
          <w:marTop w:val="0"/>
          <w:marBottom w:val="0"/>
          <w:divBdr>
            <w:top w:val="none" w:sz="0" w:space="0" w:color="auto"/>
            <w:left w:val="none" w:sz="0" w:space="0" w:color="auto"/>
            <w:bottom w:val="none" w:sz="0" w:space="0" w:color="auto"/>
            <w:right w:val="none" w:sz="0" w:space="0" w:color="auto"/>
          </w:divBdr>
        </w:div>
        <w:div w:id="781537786">
          <w:marLeft w:val="640"/>
          <w:marRight w:val="0"/>
          <w:marTop w:val="0"/>
          <w:marBottom w:val="0"/>
          <w:divBdr>
            <w:top w:val="none" w:sz="0" w:space="0" w:color="auto"/>
            <w:left w:val="none" w:sz="0" w:space="0" w:color="auto"/>
            <w:bottom w:val="none" w:sz="0" w:space="0" w:color="auto"/>
            <w:right w:val="none" w:sz="0" w:space="0" w:color="auto"/>
          </w:divBdr>
        </w:div>
        <w:div w:id="782767384">
          <w:marLeft w:val="640"/>
          <w:marRight w:val="0"/>
          <w:marTop w:val="0"/>
          <w:marBottom w:val="0"/>
          <w:divBdr>
            <w:top w:val="none" w:sz="0" w:space="0" w:color="auto"/>
            <w:left w:val="none" w:sz="0" w:space="0" w:color="auto"/>
            <w:bottom w:val="none" w:sz="0" w:space="0" w:color="auto"/>
            <w:right w:val="none" w:sz="0" w:space="0" w:color="auto"/>
          </w:divBdr>
        </w:div>
        <w:div w:id="789784609">
          <w:marLeft w:val="640"/>
          <w:marRight w:val="0"/>
          <w:marTop w:val="0"/>
          <w:marBottom w:val="0"/>
          <w:divBdr>
            <w:top w:val="none" w:sz="0" w:space="0" w:color="auto"/>
            <w:left w:val="none" w:sz="0" w:space="0" w:color="auto"/>
            <w:bottom w:val="none" w:sz="0" w:space="0" w:color="auto"/>
            <w:right w:val="none" w:sz="0" w:space="0" w:color="auto"/>
          </w:divBdr>
        </w:div>
        <w:div w:id="812017522">
          <w:marLeft w:val="640"/>
          <w:marRight w:val="0"/>
          <w:marTop w:val="0"/>
          <w:marBottom w:val="0"/>
          <w:divBdr>
            <w:top w:val="none" w:sz="0" w:space="0" w:color="auto"/>
            <w:left w:val="none" w:sz="0" w:space="0" w:color="auto"/>
            <w:bottom w:val="none" w:sz="0" w:space="0" w:color="auto"/>
            <w:right w:val="none" w:sz="0" w:space="0" w:color="auto"/>
          </w:divBdr>
        </w:div>
        <w:div w:id="813260839">
          <w:marLeft w:val="640"/>
          <w:marRight w:val="0"/>
          <w:marTop w:val="0"/>
          <w:marBottom w:val="0"/>
          <w:divBdr>
            <w:top w:val="none" w:sz="0" w:space="0" w:color="auto"/>
            <w:left w:val="none" w:sz="0" w:space="0" w:color="auto"/>
            <w:bottom w:val="none" w:sz="0" w:space="0" w:color="auto"/>
            <w:right w:val="none" w:sz="0" w:space="0" w:color="auto"/>
          </w:divBdr>
        </w:div>
        <w:div w:id="820847242">
          <w:marLeft w:val="640"/>
          <w:marRight w:val="0"/>
          <w:marTop w:val="0"/>
          <w:marBottom w:val="0"/>
          <w:divBdr>
            <w:top w:val="none" w:sz="0" w:space="0" w:color="auto"/>
            <w:left w:val="none" w:sz="0" w:space="0" w:color="auto"/>
            <w:bottom w:val="none" w:sz="0" w:space="0" w:color="auto"/>
            <w:right w:val="none" w:sz="0" w:space="0" w:color="auto"/>
          </w:divBdr>
        </w:div>
        <w:div w:id="841507560">
          <w:marLeft w:val="640"/>
          <w:marRight w:val="0"/>
          <w:marTop w:val="0"/>
          <w:marBottom w:val="0"/>
          <w:divBdr>
            <w:top w:val="none" w:sz="0" w:space="0" w:color="auto"/>
            <w:left w:val="none" w:sz="0" w:space="0" w:color="auto"/>
            <w:bottom w:val="none" w:sz="0" w:space="0" w:color="auto"/>
            <w:right w:val="none" w:sz="0" w:space="0" w:color="auto"/>
          </w:divBdr>
        </w:div>
        <w:div w:id="862480085">
          <w:marLeft w:val="640"/>
          <w:marRight w:val="0"/>
          <w:marTop w:val="0"/>
          <w:marBottom w:val="0"/>
          <w:divBdr>
            <w:top w:val="none" w:sz="0" w:space="0" w:color="auto"/>
            <w:left w:val="none" w:sz="0" w:space="0" w:color="auto"/>
            <w:bottom w:val="none" w:sz="0" w:space="0" w:color="auto"/>
            <w:right w:val="none" w:sz="0" w:space="0" w:color="auto"/>
          </w:divBdr>
        </w:div>
        <w:div w:id="867137274">
          <w:marLeft w:val="640"/>
          <w:marRight w:val="0"/>
          <w:marTop w:val="0"/>
          <w:marBottom w:val="0"/>
          <w:divBdr>
            <w:top w:val="none" w:sz="0" w:space="0" w:color="auto"/>
            <w:left w:val="none" w:sz="0" w:space="0" w:color="auto"/>
            <w:bottom w:val="none" w:sz="0" w:space="0" w:color="auto"/>
            <w:right w:val="none" w:sz="0" w:space="0" w:color="auto"/>
          </w:divBdr>
        </w:div>
        <w:div w:id="872768465">
          <w:marLeft w:val="640"/>
          <w:marRight w:val="0"/>
          <w:marTop w:val="0"/>
          <w:marBottom w:val="0"/>
          <w:divBdr>
            <w:top w:val="none" w:sz="0" w:space="0" w:color="auto"/>
            <w:left w:val="none" w:sz="0" w:space="0" w:color="auto"/>
            <w:bottom w:val="none" w:sz="0" w:space="0" w:color="auto"/>
            <w:right w:val="none" w:sz="0" w:space="0" w:color="auto"/>
          </w:divBdr>
        </w:div>
        <w:div w:id="881669787">
          <w:marLeft w:val="640"/>
          <w:marRight w:val="0"/>
          <w:marTop w:val="0"/>
          <w:marBottom w:val="0"/>
          <w:divBdr>
            <w:top w:val="none" w:sz="0" w:space="0" w:color="auto"/>
            <w:left w:val="none" w:sz="0" w:space="0" w:color="auto"/>
            <w:bottom w:val="none" w:sz="0" w:space="0" w:color="auto"/>
            <w:right w:val="none" w:sz="0" w:space="0" w:color="auto"/>
          </w:divBdr>
        </w:div>
        <w:div w:id="884609851">
          <w:marLeft w:val="640"/>
          <w:marRight w:val="0"/>
          <w:marTop w:val="0"/>
          <w:marBottom w:val="0"/>
          <w:divBdr>
            <w:top w:val="none" w:sz="0" w:space="0" w:color="auto"/>
            <w:left w:val="none" w:sz="0" w:space="0" w:color="auto"/>
            <w:bottom w:val="none" w:sz="0" w:space="0" w:color="auto"/>
            <w:right w:val="none" w:sz="0" w:space="0" w:color="auto"/>
          </w:divBdr>
        </w:div>
        <w:div w:id="886725018">
          <w:marLeft w:val="640"/>
          <w:marRight w:val="0"/>
          <w:marTop w:val="0"/>
          <w:marBottom w:val="0"/>
          <w:divBdr>
            <w:top w:val="none" w:sz="0" w:space="0" w:color="auto"/>
            <w:left w:val="none" w:sz="0" w:space="0" w:color="auto"/>
            <w:bottom w:val="none" w:sz="0" w:space="0" w:color="auto"/>
            <w:right w:val="none" w:sz="0" w:space="0" w:color="auto"/>
          </w:divBdr>
        </w:div>
        <w:div w:id="902375770">
          <w:marLeft w:val="640"/>
          <w:marRight w:val="0"/>
          <w:marTop w:val="0"/>
          <w:marBottom w:val="0"/>
          <w:divBdr>
            <w:top w:val="none" w:sz="0" w:space="0" w:color="auto"/>
            <w:left w:val="none" w:sz="0" w:space="0" w:color="auto"/>
            <w:bottom w:val="none" w:sz="0" w:space="0" w:color="auto"/>
            <w:right w:val="none" w:sz="0" w:space="0" w:color="auto"/>
          </w:divBdr>
        </w:div>
        <w:div w:id="906111261">
          <w:marLeft w:val="640"/>
          <w:marRight w:val="0"/>
          <w:marTop w:val="0"/>
          <w:marBottom w:val="0"/>
          <w:divBdr>
            <w:top w:val="none" w:sz="0" w:space="0" w:color="auto"/>
            <w:left w:val="none" w:sz="0" w:space="0" w:color="auto"/>
            <w:bottom w:val="none" w:sz="0" w:space="0" w:color="auto"/>
            <w:right w:val="none" w:sz="0" w:space="0" w:color="auto"/>
          </w:divBdr>
        </w:div>
        <w:div w:id="919486980">
          <w:marLeft w:val="640"/>
          <w:marRight w:val="0"/>
          <w:marTop w:val="0"/>
          <w:marBottom w:val="0"/>
          <w:divBdr>
            <w:top w:val="none" w:sz="0" w:space="0" w:color="auto"/>
            <w:left w:val="none" w:sz="0" w:space="0" w:color="auto"/>
            <w:bottom w:val="none" w:sz="0" w:space="0" w:color="auto"/>
            <w:right w:val="none" w:sz="0" w:space="0" w:color="auto"/>
          </w:divBdr>
        </w:div>
        <w:div w:id="926113661">
          <w:marLeft w:val="640"/>
          <w:marRight w:val="0"/>
          <w:marTop w:val="0"/>
          <w:marBottom w:val="0"/>
          <w:divBdr>
            <w:top w:val="none" w:sz="0" w:space="0" w:color="auto"/>
            <w:left w:val="none" w:sz="0" w:space="0" w:color="auto"/>
            <w:bottom w:val="none" w:sz="0" w:space="0" w:color="auto"/>
            <w:right w:val="none" w:sz="0" w:space="0" w:color="auto"/>
          </w:divBdr>
        </w:div>
        <w:div w:id="940533369">
          <w:marLeft w:val="640"/>
          <w:marRight w:val="0"/>
          <w:marTop w:val="0"/>
          <w:marBottom w:val="0"/>
          <w:divBdr>
            <w:top w:val="none" w:sz="0" w:space="0" w:color="auto"/>
            <w:left w:val="none" w:sz="0" w:space="0" w:color="auto"/>
            <w:bottom w:val="none" w:sz="0" w:space="0" w:color="auto"/>
            <w:right w:val="none" w:sz="0" w:space="0" w:color="auto"/>
          </w:divBdr>
        </w:div>
        <w:div w:id="941842292">
          <w:marLeft w:val="640"/>
          <w:marRight w:val="0"/>
          <w:marTop w:val="0"/>
          <w:marBottom w:val="0"/>
          <w:divBdr>
            <w:top w:val="none" w:sz="0" w:space="0" w:color="auto"/>
            <w:left w:val="none" w:sz="0" w:space="0" w:color="auto"/>
            <w:bottom w:val="none" w:sz="0" w:space="0" w:color="auto"/>
            <w:right w:val="none" w:sz="0" w:space="0" w:color="auto"/>
          </w:divBdr>
        </w:div>
        <w:div w:id="942612148">
          <w:marLeft w:val="640"/>
          <w:marRight w:val="0"/>
          <w:marTop w:val="0"/>
          <w:marBottom w:val="0"/>
          <w:divBdr>
            <w:top w:val="none" w:sz="0" w:space="0" w:color="auto"/>
            <w:left w:val="none" w:sz="0" w:space="0" w:color="auto"/>
            <w:bottom w:val="none" w:sz="0" w:space="0" w:color="auto"/>
            <w:right w:val="none" w:sz="0" w:space="0" w:color="auto"/>
          </w:divBdr>
        </w:div>
        <w:div w:id="949507503">
          <w:marLeft w:val="640"/>
          <w:marRight w:val="0"/>
          <w:marTop w:val="0"/>
          <w:marBottom w:val="0"/>
          <w:divBdr>
            <w:top w:val="none" w:sz="0" w:space="0" w:color="auto"/>
            <w:left w:val="none" w:sz="0" w:space="0" w:color="auto"/>
            <w:bottom w:val="none" w:sz="0" w:space="0" w:color="auto"/>
            <w:right w:val="none" w:sz="0" w:space="0" w:color="auto"/>
          </w:divBdr>
        </w:div>
        <w:div w:id="951404327">
          <w:marLeft w:val="640"/>
          <w:marRight w:val="0"/>
          <w:marTop w:val="0"/>
          <w:marBottom w:val="0"/>
          <w:divBdr>
            <w:top w:val="none" w:sz="0" w:space="0" w:color="auto"/>
            <w:left w:val="none" w:sz="0" w:space="0" w:color="auto"/>
            <w:bottom w:val="none" w:sz="0" w:space="0" w:color="auto"/>
            <w:right w:val="none" w:sz="0" w:space="0" w:color="auto"/>
          </w:divBdr>
        </w:div>
        <w:div w:id="977951394">
          <w:marLeft w:val="640"/>
          <w:marRight w:val="0"/>
          <w:marTop w:val="0"/>
          <w:marBottom w:val="0"/>
          <w:divBdr>
            <w:top w:val="none" w:sz="0" w:space="0" w:color="auto"/>
            <w:left w:val="none" w:sz="0" w:space="0" w:color="auto"/>
            <w:bottom w:val="none" w:sz="0" w:space="0" w:color="auto"/>
            <w:right w:val="none" w:sz="0" w:space="0" w:color="auto"/>
          </w:divBdr>
        </w:div>
        <w:div w:id="993947734">
          <w:marLeft w:val="640"/>
          <w:marRight w:val="0"/>
          <w:marTop w:val="0"/>
          <w:marBottom w:val="0"/>
          <w:divBdr>
            <w:top w:val="none" w:sz="0" w:space="0" w:color="auto"/>
            <w:left w:val="none" w:sz="0" w:space="0" w:color="auto"/>
            <w:bottom w:val="none" w:sz="0" w:space="0" w:color="auto"/>
            <w:right w:val="none" w:sz="0" w:space="0" w:color="auto"/>
          </w:divBdr>
        </w:div>
        <w:div w:id="1012536463">
          <w:marLeft w:val="640"/>
          <w:marRight w:val="0"/>
          <w:marTop w:val="0"/>
          <w:marBottom w:val="0"/>
          <w:divBdr>
            <w:top w:val="none" w:sz="0" w:space="0" w:color="auto"/>
            <w:left w:val="none" w:sz="0" w:space="0" w:color="auto"/>
            <w:bottom w:val="none" w:sz="0" w:space="0" w:color="auto"/>
            <w:right w:val="none" w:sz="0" w:space="0" w:color="auto"/>
          </w:divBdr>
        </w:div>
        <w:div w:id="1017191045">
          <w:marLeft w:val="640"/>
          <w:marRight w:val="0"/>
          <w:marTop w:val="0"/>
          <w:marBottom w:val="0"/>
          <w:divBdr>
            <w:top w:val="none" w:sz="0" w:space="0" w:color="auto"/>
            <w:left w:val="none" w:sz="0" w:space="0" w:color="auto"/>
            <w:bottom w:val="none" w:sz="0" w:space="0" w:color="auto"/>
            <w:right w:val="none" w:sz="0" w:space="0" w:color="auto"/>
          </w:divBdr>
        </w:div>
        <w:div w:id="1025134351">
          <w:marLeft w:val="640"/>
          <w:marRight w:val="0"/>
          <w:marTop w:val="0"/>
          <w:marBottom w:val="0"/>
          <w:divBdr>
            <w:top w:val="none" w:sz="0" w:space="0" w:color="auto"/>
            <w:left w:val="none" w:sz="0" w:space="0" w:color="auto"/>
            <w:bottom w:val="none" w:sz="0" w:space="0" w:color="auto"/>
            <w:right w:val="none" w:sz="0" w:space="0" w:color="auto"/>
          </w:divBdr>
        </w:div>
        <w:div w:id="1026366964">
          <w:marLeft w:val="640"/>
          <w:marRight w:val="0"/>
          <w:marTop w:val="0"/>
          <w:marBottom w:val="0"/>
          <w:divBdr>
            <w:top w:val="none" w:sz="0" w:space="0" w:color="auto"/>
            <w:left w:val="none" w:sz="0" w:space="0" w:color="auto"/>
            <w:bottom w:val="none" w:sz="0" w:space="0" w:color="auto"/>
            <w:right w:val="none" w:sz="0" w:space="0" w:color="auto"/>
          </w:divBdr>
        </w:div>
        <w:div w:id="1041781628">
          <w:marLeft w:val="640"/>
          <w:marRight w:val="0"/>
          <w:marTop w:val="0"/>
          <w:marBottom w:val="0"/>
          <w:divBdr>
            <w:top w:val="none" w:sz="0" w:space="0" w:color="auto"/>
            <w:left w:val="none" w:sz="0" w:space="0" w:color="auto"/>
            <w:bottom w:val="none" w:sz="0" w:space="0" w:color="auto"/>
            <w:right w:val="none" w:sz="0" w:space="0" w:color="auto"/>
          </w:divBdr>
        </w:div>
        <w:div w:id="1043940874">
          <w:marLeft w:val="640"/>
          <w:marRight w:val="0"/>
          <w:marTop w:val="0"/>
          <w:marBottom w:val="0"/>
          <w:divBdr>
            <w:top w:val="none" w:sz="0" w:space="0" w:color="auto"/>
            <w:left w:val="none" w:sz="0" w:space="0" w:color="auto"/>
            <w:bottom w:val="none" w:sz="0" w:space="0" w:color="auto"/>
            <w:right w:val="none" w:sz="0" w:space="0" w:color="auto"/>
          </w:divBdr>
        </w:div>
        <w:div w:id="1049915234">
          <w:marLeft w:val="640"/>
          <w:marRight w:val="0"/>
          <w:marTop w:val="0"/>
          <w:marBottom w:val="0"/>
          <w:divBdr>
            <w:top w:val="none" w:sz="0" w:space="0" w:color="auto"/>
            <w:left w:val="none" w:sz="0" w:space="0" w:color="auto"/>
            <w:bottom w:val="none" w:sz="0" w:space="0" w:color="auto"/>
            <w:right w:val="none" w:sz="0" w:space="0" w:color="auto"/>
          </w:divBdr>
        </w:div>
        <w:div w:id="1056899848">
          <w:marLeft w:val="640"/>
          <w:marRight w:val="0"/>
          <w:marTop w:val="0"/>
          <w:marBottom w:val="0"/>
          <w:divBdr>
            <w:top w:val="none" w:sz="0" w:space="0" w:color="auto"/>
            <w:left w:val="none" w:sz="0" w:space="0" w:color="auto"/>
            <w:bottom w:val="none" w:sz="0" w:space="0" w:color="auto"/>
            <w:right w:val="none" w:sz="0" w:space="0" w:color="auto"/>
          </w:divBdr>
        </w:div>
        <w:div w:id="1062292171">
          <w:marLeft w:val="640"/>
          <w:marRight w:val="0"/>
          <w:marTop w:val="0"/>
          <w:marBottom w:val="0"/>
          <w:divBdr>
            <w:top w:val="none" w:sz="0" w:space="0" w:color="auto"/>
            <w:left w:val="none" w:sz="0" w:space="0" w:color="auto"/>
            <w:bottom w:val="none" w:sz="0" w:space="0" w:color="auto"/>
            <w:right w:val="none" w:sz="0" w:space="0" w:color="auto"/>
          </w:divBdr>
        </w:div>
        <w:div w:id="1074931404">
          <w:marLeft w:val="640"/>
          <w:marRight w:val="0"/>
          <w:marTop w:val="0"/>
          <w:marBottom w:val="0"/>
          <w:divBdr>
            <w:top w:val="none" w:sz="0" w:space="0" w:color="auto"/>
            <w:left w:val="none" w:sz="0" w:space="0" w:color="auto"/>
            <w:bottom w:val="none" w:sz="0" w:space="0" w:color="auto"/>
            <w:right w:val="none" w:sz="0" w:space="0" w:color="auto"/>
          </w:divBdr>
        </w:div>
        <w:div w:id="1080715181">
          <w:marLeft w:val="640"/>
          <w:marRight w:val="0"/>
          <w:marTop w:val="0"/>
          <w:marBottom w:val="0"/>
          <w:divBdr>
            <w:top w:val="none" w:sz="0" w:space="0" w:color="auto"/>
            <w:left w:val="none" w:sz="0" w:space="0" w:color="auto"/>
            <w:bottom w:val="none" w:sz="0" w:space="0" w:color="auto"/>
            <w:right w:val="none" w:sz="0" w:space="0" w:color="auto"/>
          </w:divBdr>
        </w:div>
        <w:div w:id="1083649867">
          <w:marLeft w:val="640"/>
          <w:marRight w:val="0"/>
          <w:marTop w:val="0"/>
          <w:marBottom w:val="0"/>
          <w:divBdr>
            <w:top w:val="none" w:sz="0" w:space="0" w:color="auto"/>
            <w:left w:val="none" w:sz="0" w:space="0" w:color="auto"/>
            <w:bottom w:val="none" w:sz="0" w:space="0" w:color="auto"/>
            <w:right w:val="none" w:sz="0" w:space="0" w:color="auto"/>
          </w:divBdr>
        </w:div>
        <w:div w:id="1094401218">
          <w:marLeft w:val="640"/>
          <w:marRight w:val="0"/>
          <w:marTop w:val="0"/>
          <w:marBottom w:val="0"/>
          <w:divBdr>
            <w:top w:val="none" w:sz="0" w:space="0" w:color="auto"/>
            <w:left w:val="none" w:sz="0" w:space="0" w:color="auto"/>
            <w:bottom w:val="none" w:sz="0" w:space="0" w:color="auto"/>
            <w:right w:val="none" w:sz="0" w:space="0" w:color="auto"/>
          </w:divBdr>
        </w:div>
        <w:div w:id="1114445773">
          <w:marLeft w:val="640"/>
          <w:marRight w:val="0"/>
          <w:marTop w:val="0"/>
          <w:marBottom w:val="0"/>
          <w:divBdr>
            <w:top w:val="none" w:sz="0" w:space="0" w:color="auto"/>
            <w:left w:val="none" w:sz="0" w:space="0" w:color="auto"/>
            <w:bottom w:val="none" w:sz="0" w:space="0" w:color="auto"/>
            <w:right w:val="none" w:sz="0" w:space="0" w:color="auto"/>
          </w:divBdr>
        </w:div>
        <w:div w:id="1129279442">
          <w:marLeft w:val="640"/>
          <w:marRight w:val="0"/>
          <w:marTop w:val="0"/>
          <w:marBottom w:val="0"/>
          <w:divBdr>
            <w:top w:val="none" w:sz="0" w:space="0" w:color="auto"/>
            <w:left w:val="none" w:sz="0" w:space="0" w:color="auto"/>
            <w:bottom w:val="none" w:sz="0" w:space="0" w:color="auto"/>
            <w:right w:val="none" w:sz="0" w:space="0" w:color="auto"/>
          </w:divBdr>
        </w:div>
        <w:div w:id="1137993828">
          <w:marLeft w:val="640"/>
          <w:marRight w:val="0"/>
          <w:marTop w:val="0"/>
          <w:marBottom w:val="0"/>
          <w:divBdr>
            <w:top w:val="none" w:sz="0" w:space="0" w:color="auto"/>
            <w:left w:val="none" w:sz="0" w:space="0" w:color="auto"/>
            <w:bottom w:val="none" w:sz="0" w:space="0" w:color="auto"/>
            <w:right w:val="none" w:sz="0" w:space="0" w:color="auto"/>
          </w:divBdr>
        </w:div>
        <w:div w:id="1158613284">
          <w:marLeft w:val="640"/>
          <w:marRight w:val="0"/>
          <w:marTop w:val="0"/>
          <w:marBottom w:val="0"/>
          <w:divBdr>
            <w:top w:val="none" w:sz="0" w:space="0" w:color="auto"/>
            <w:left w:val="none" w:sz="0" w:space="0" w:color="auto"/>
            <w:bottom w:val="none" w:sz="0" w:space="0" w:color="auto"/>
            <w:right w:val="none" w:sz="0" w:space="0" w:color="auto"/>
          </w:divBdr>
        </w:div>
        <w:div w:id="1180509539">
          <w:marLeft w:val="640"/>
          <w:marRight w:val="0"/>
          <w:marTop w:val="0"/>
          <w:marBottom w:val="0"/>
          <w:divBdr>
            <w:top w:val="none" w:sz="0" w:space="0" w:color="auto"/>
            <w:left w:val="none" w:sz="0" w:space="0" w:color="auto"/>
            <w:bottom w:val="none" w:sz="0" w:space="0" w:color="auto"/>
            <w:right w:val="none" w:sz="0" w:space="0" w:color="auto"/>
          </w:divBdr>
        </w:div>
        <w:div w:id="1219365983">
          <w:marLeft w:val="640"/>
          <w:marRight w:val="0"/>
          <w:marTop w:val="0"/>
          <w:marBottom w:val="0"/>
          <w:divBdr>
            <w:top w:val="none" w:sz="0" w:space="0" w:color="auto"/>
            <w:left w:val="none" w:sz="0" w:space="0" w:color="auto"/>
            <w:bottom w:val="none" w:sz="0" w:space="0" w:color="auto"/>
            <w:right w:val="none" w:sz="0" w:space="0" w:color="auto"/>
          </w:divBdr>
        </w:div>
        <w:div w:id="1219634284">
          <w:marLeft w:val="640"/>
          <w:marRight w:val="0"/>
          <w:marTop w:val="0"/>
          <w:marBottom w:val="0"/>
          <w:divBdr>
            <w:top w:val="none" w:sz="0" w:space="0" w:color="auto"/>
            <w:left w:val="none" w:sz="0" w:space="0" w:color="auto"/>
            <w:bottom w:val="none" w:sz="0" w:space="0" w:color="auto"/>
            <w:right w:val="none" w:sz="0" w:space="0" w:color="auto"/>
          </w:divBdr>
        </w:div>
        <w:div w:id="1255170402">
          <w:marLeft w:val="640"/>
          <w:marRight w:val="0"/>
          <w:marTop w:val="0"/>
          <w:marBottom w:val="0"/>
          <w:divBdr>
            <w:top w:val="none" w:sz="0" w:space="0" w:color="auto"/>
            <w:left w:val="none" w:sz="0" w:space="0" w:color="auto"/>
            <w:bottom w:val="none" w:sz="0" w:space="0" w:color="auto"/>
            <w:right w:val="none" w:sz="0" w:space="0" w:color="auto"/>
          </w:divBdr>
        </w:div>
        <w:div w:id="1267932186">
          <w:marLeft w:val="640"/>
          <w:marRight w:val="0"/>
          <w:marTop w:val="0"/>
          <w:marBottom w:val="0"/>
          <w:divBdr>
            <w:top w:val="none" w:sz="0" w:space="0" w:color="auto"/>
            <w:left w:val="none" w:sz="0" w:space="0" w:color="auto"/>
            <w:bottom w:val="none" w:sz="0" w:space="0" w:color="auto"/>
            <w:right w:val="none" w:sz="0" w:space="0" w:color="auto"/>
          </w:divBdr>
        </w:div>
        <w:div w:id="1269772479">
          <w:marLeft w:val="640"/>
          <w:marRight w:val="0"/>
          <w:marTop w:val="0"/>
          <w:marBottom w:val="0"/>
          <w:divBdr>
            <w:top w:val="none" w:sz="0" w:space="0" w:color="auto"/>
            <w:left w:val="none" w:sz="0" w:space="0" w:color="auto"/>
            <w:bottom w:val="none" w:sz="0" w:space="0" w:color="auto"/>
            <w:right w:val="none" w:sz="0" w:space="0" w:color="auto"/>
          </w:divBdr>
        </w:div>
        <w:div w:id="1274289046">
          <w:marLeft w:val="640"/>
          <w:marRight w:val="0"/>
          <w:marTop w:val="0"/>
          <w:marBottom w:val="0"/>
          <w:divBdr>
            <w:top w:val="none" w:sz="0" w:space="0" w:color="auto"/>
            <w:left w:val="none" w:sz="0" w:space="0" w:color="auto"/>
            <w:bottom w:val="none" w:sz="0" w:space="0" w:color="auto"/>
            <w:right w:val="none" w:sz="0" w:space="0" w:color="auto"/>
          </w:divBdr>
        </w:div>
        <w:div w:id="1280457137">
          <w:marLeft w:val="640"/>
          <w:marRight w:val="0"/>
          <w:marTop w:val="0"/>
          <w:marBottom w:val="0"/>
          <w:divBdr>
            <w:top w:val="none" w:sz="0" w:space="0" w:color="auto"/>
            <w:left w:val="none" w:sz="0" w:space="0" w:color="auto"/>
            <w:bottom w:val="none" w:sz="0" w:space="0" w:color="auto"/>
            <w:right w:val="none" w:sz="0" w:space="0" w:color="auto"/>
          </w:divBdr>
        </w:div>
        <w:div w:id="1282374268">
          <w:marLeft w:val="640"/>
          <w:marRight w:val="0"/>
          <w:marTop w:val="0"/>
          <w:marBottom w:val="0"/>
          <w:divBdr>
            <w:top w:val="none" w:sz="0" w:space="0" w:color="auto"/>
            <w:left w:val="none" w:sz="0" w:space="0" w:color="auto"/>
            <w:bottom w:val="none" w:sz="0" w:space="0" w:color="auto"/>
            <w:right w:val="none" w:sz="0" w:space="0" w:color="auto"/>
          </w:divBdr>
        </w:div>
        <w:div w:id="1290940665">
          <w:marLeft w:val="640"/>
          <w:marRight w:val="0"/>
          <w:marTop w:val="0"/>
          <w:marBottom w:val="0"/>
          <w:divBdr>
            <w:top w:val="none" w:sz="0" w:space="0" w:color="auto"/>
            <w:left w:val="none" w:sz="0" w:space="0" w:color="auto"/>
            <w:bottom w:val="none" w:sz="0" w:space="0" w:color="auto"/>
            <w:right w:val="none" w:sz="0" w:space="0" w:color="auto"/>
          </w:divBdr>
        </w:div>
        <w:div w:id="1306470573">
          <w:marLeft w:val="640"/>
          <w:marRight w:val="0"/>
          <w:marTop w:val="0"/>
          <w:marBottom w:val="0"/>
          <w:divBdr>
            <w:top w:val="none" w:sz="0" w:space="0" w:color="auto"/>
            <w:left w:val="none" w:sz="0" w:space="0" w:color="auto"/>
            <w:bottom w:val="none" w:sz="0" w:space="0" w:color="auto"/>
            <w:right w:val="none" w:sz="0" w:space="0" w:color="auto"/>
          </w:divBdr>
        </w:div>
        <w:div w:id="1320767608">
          <w:marLeft w:val="640"/>
          <w:marRight w:val="0"/>
          <w:marTop w:val="0"/>
          <w:marBottom w:val="0"/>
          <w:divBdr>
            <w:top w:val="none" w:sz="0" w:space="0" w:color="auto"/>
            <w:left w:val="none" w:sz="0" w:space="0" w:color="auto"/>
            <w:bottom w:val="none" w:sz="0" w:space="0" w:color="auto"/>
            <w:right w:val="none" w:sz="0" w:space="0" w:color="auto"/>
          </w:divBdr>
        </w:div>
        <w:div w:id="1325546473">
          <w:marLeft w:val="640"/>
          <w:marRight w:val="0"/>
          <w:marTop w:val="0"/>
          <w:marBottom w:val="0"/>
          <w:divBdr>
            <w:top w:val="none" w:sz="0" w:space="0" w:color="auto"/>
            <w:left w:val="none" w:sz="0" w:space="0" w:color="auto"/>
            <w:bottom w:val="none" w:sz="0" w:space="0" w:color="auto"/>
            <w:right w:val="none" w:sz="0" w:space="0" w:color="auto"/>
          </w:divBdr>
        </w:div>
        <w:div w:id="1334911708">
          <w:marLeft w:val="640"/>
          <w:marRight w:val="0"/>
          <w:marTop w:val="0"/>
          <w:marBottom w:val="0"/>
          <w:divBdr>
            <w:top w:val="none" w:sz="0" w:space="0" w:color="auto"/>
            <w:left w:val="none" w:sz="0" w:space="0" w:color="auto"/>
            <w:bottom w:val="none" w:sz="0" w:space="0" w:color="auto"/>
            <w:right w:val="none" w:sz="0" w:space="0" w:color="auto"/>
          </w:divBdr>
        </w:div>
        <w:div w:id="1343052010">
          <w:marLeft w:val="640"/>
          <w:marRight w:val="0"/>
          <w:marTop w:val="0"/>
          <w:marBottom w:val="0"/>
          <w:divBdr>
            <w:top w:val="none" w:sz="0" w:space="0" w:color="auto"/>
            <w:left w:val="none" w:sz="0" w:space="0" w:color="auto"/>
            <w:bottom w:val="none" w:sz="0" w:space="0" w:color="auto"/>
            <w:right w:val="none" w:sz="0" w:space="0" w:color="auto"/>
          </w:divBdr>
        </w:div>
        <w:div w:id="1352996627">
          <w:marLeft w:val="640"/>
          <w:marRight w:val="0"/>
          <w:marTop w:val="0"/>
          <w:marBottom w:val="0"/>
          <w:divBdr>
            <w:top w:val="none" w:sz="0" w:space="0" w:color="auto"/>
            <w:left w:val="none" w:sz="0" w:space="0" w:color="auto"/>
            <w:bottom w:val="none" w:sz="0" w:space="0" w:color="auto"/>
            <w:right w:val="none" w:sz="0" w:space="0" w:color="auto"/>
          </w:divBdr>
        </w:div>
        <w:div w:id="1369331010">
          <w:marLeft w:val="640"/>
          <w:marRight w:val="0"/>
          <w:marTop w:val="0"/>
          <w:marBottom w:val="0"/>
          <w:divBdr>
            <w:top w:val="none" w:sz="0" w:space="0" w:color="auto"/>
            <w:left w:val="none" w:sz="0" w:space="0" w:color="auto"/>
            <w:bottom w:val="none" w:sz="0" w:space="0" w:color="auto"/>
            <w:right w:val="none" w:sz="0" w:space="0" w:color="auto"/>
          </w:divBdr>
        </w:div>
        <w:div w:id="1375812250">
          <w:marLeft w:val="640"/>
          <w:marRight w:val="0"/>
          <w:marTop w:val="0"/>
          <w:marBottom w:val="0"/>
          <w:divBdr>
            <w:top w:val="none" w:sz="0" w:space="0" w:color="auto"/>
            <w:left w:val="none" w:sz="0" w:space="0" w:color="auto"/>
            <w:bottom w:val="none" w:sz="0" w:space="0" w:color="auto"/>
            <w:right w:val="none" w:sz="0" w:space="0" w:color="auto"/>
          </w:divBdr>
        </w:div>
        <w:div w:id="1379426898">
          <w:marLeft w:val="640"/>
          <w:marRight w:val="0"/>
          <w:marTop w:val="0"/>
          <w:marBottom w:val="0"/>
          <w:divBdr>
            <w:top w:val="none" w:sz="0" w:space="0" w:color="auto"/>
            <w:left w:val="none" w:sz="0" w:space="0" w:color="auto"/>
            <w:bottom w:val="none" w:sz="0" w:space="0" w:color="auto"/>
            <w:right w:val="none" w:sz="0" w:space="0" w:color="auto"/>
          </w:divBdr>
        </w:div>
        <w:div w:id="1394893167">
          <w:marLeft w:val="640"/>
          <w:marRight w:val="0"/>
          <w:marTop w:val="0"/>
          <w:marBottom w:val="0"/>
          <w:divBdr>
            <w:top w:val="none" w:sz="0" w:space="0" w:color="auto"/>
            <w:left w:val="none" w:sz="0" w:space="0" w:color="auto"/>
            <w:bottom w:val="none" w:sz="0" w:space="0" w:color="auto"/>
            <w:right w:val="none" w:sz="0" w:space="0" w:color="auto"/>
          </w:divBdr>
        </w:div>
        <w:div w:id="1417944190">
          <w:marLeft w:val="640"/>
          <w:marRight w:val="0"/>
          <w:marTop w:val="0"/>
          <w:marBottom w:val="0"/>
          <w:divBdr>
            <w:top w:val="none" w:sz="0" w:space="0" w:color="auto"/>
            <w:left w:val="none" w:sz="0" w:space="0" w:color="auto"/>
            <w:bottom w:val="none" w:sz="0" w:space="0" w:color="auto"/>
            <w:right w:val="none" w:sz="0" w:space="0" w:color="auto"/>
          </w:divBdr>
        </w:div>
        <w:div w:id="1418553474">
          <w:marLeft w:val="640"/>
          <w:marRight w:val="0"/>
          <w:marTop w:val="0"/>
          <w:marBottom w:val="0"/>
          <w:divBdr>
            <w:top w:val="none" w:sz="0" w:space="0" w:color="auto"/>
            <w:left w:val="none" w:sz="0" w:space="0" w:color="auto"/>
            <w:bottom w:val="none" w:sz="0" w:space="0" w:color="auto"/>
            <w:right w:val="none" w:sz="0" w:space="0" w:color="auto"/>
          </w:divBdr>
        </w:div>
        <w:div w:id="1418791755">
          <w:marLeft w:val="640"/>
          <w:marRight w:val="0"/>
          <w:marTop w:val="0"/>
          <w:marBottom w:val="0"/>
          <w:divBdr>
            <w:top w:val="none" w:sz="0" w:space="0" w:color="auto"/>
            <w:left w:val="none" w:sz="0" w:space="0" w:color="auto"/>
            <w:bottom w:val="none" w:sz="0" w:space="0" w:color="auto"/>
            <w:right w:val="none" w:sz="0" w:space="0" w:color="auto"/>
          </w:divBdr>
        </w:div>
        <w:div w:id="1432318696">
          <w:marLeft w:val="640"/>
          <w:marRight w:val="0"/>
          <w:marTop w:val="0"/>
          <w:marBottom w:val="0"/>
          <w:divBdr>
            <w:top w:val="none" w:sz="0" w:space="0" w:color="auto"/>
            <w:left w:val="none" w:sz="0" w:space="0" w:color="auto"/>
            <w:bottom w:val="none" w:sz="0" w:space="0" w:color="auto"/>
            <w:right w:val="none" w:sz="0" w:space="0" w:color="auto"/>
          </w:divBdr>
        </w:div>
        <w:div w:id="1449659249">
          <w:marLeft w:val="640"/>
          <w:marRight w:val="0"/>
          <w:marTop w:val="0"/>
          <w:marBottom w:val="0"/>
          <w:divBdr>
            <w:top w:val="none" w:sz="0" w:space="0" w:color="auto"/>
            <w:left w:val="none" w:sz="0" w:space="0" w:color="auto"/>
            <w:bottom w:val="none" w:sz="0" w:space="0" w:color="auto"/>
            <w:right w:val="none" w:sz="0" w:space="0" w:color="auto"/>
          </w:divBdr>
        </w:div>
        <w:div w:id="1467820477">
          <w:marLeft w:val="640"/>
          <w:marRight w:val="0"/>
          <w:marTop w:val="0"/>
          <w:marBottom w:val="0"/>
          <w:divBdr>
            <w:top w:val="none" w:sz="0" w:space="0" w:color="auto"/>
            <w:left w:val="none" w:sz="0" w:space="0" w:color="auto"/>
            <w:bottom w:val="none" w:sz="0" w:space="0" w:color="auto"/>
            <w:right w:val="none" w:sz="0" w:space="0" w:color="auto"/>
          </w:divBdr>
        </w:div>
        <w:div w:id="1469939120">
          <w:marLeft w:val="640"/>
          <w:marRight w:val="0"/>
          <w:marTop w:val="0"/>
          <w:marBottom w:val="0"/>
          <w:divBdr>
            <w:top w:val="none" w:sz="0" w:space="0" w:color="auto"/>
            <w:left w:val="none" w:sz="0" w:space="0" w:color="auto"/>
            <w:bottom w:val="none" w:sz="0" w:space="0" w:color="auto"/>
            <w:right w:val="none" w:sz="0" w:space="0" w:color="auto"/>
          </w:divBdr>
        </w:div>
        <w:div w:id="1487211351">
          <w:marLeft w:val="640"/>
          <w:marRight w:val="0"/>
          <w:marTop w:val="0"/>
          <w:marBottom w:val="0"/>
          <w:divBdr>
            <w:top w:val="none" w:sz="0" w:space="0" w:color="auto"/>
            <w:left w:val="none" w:sz="0" w:space="0" w:color="auto"/>
            <w:bottom w:val="none" w:sz="0" w:space="0" w:color="auto"/>
            <w:right w:val="none" w:sz="0" w:space="0" w:color="auto"/>
          </w:divBdr>
        </w:div>
        <w:div w:id="1507597890">
          <w:marLeft w:val="640"/>
          <w:marRight w:val="0"/>
          <w:marTop w:val="0"/>
          <w:marBottom w:val="0"/>
          <w:divBdr>
            <w:top w:val="none" w:sz="0" w:space="0" w:color="auto"/>
            <w:left w:val="none" w:sz="0" w:space="0" w:color="auto"/>
            <w:bottom w:val="none" w:sz="0" w:space="0" w:color="auto"/>
            <w:right w:val="none" w:sz="0" w:space="0" w:color="auto"/>
          </w:divBdr>
        </w:div>
        <w:div w:id="1508250874">
          <w:marLeft w:val="640"/>
          <w:marRight w:val="0"/>
          <w:marTop w:val="0"/>
          <w:marBottom w:val="0"/>
          <w:divBdr>
            <w:top w:val="none" w:sz="0" w:space="0" w:color="auto"/>
            <w:left w:val="none" w:sz="0" w:space="0" w:color="auto"/>
            <w:bottom w:val="none" w:sz="0" w:space="0" w:color="auto"/>
            <w:right w:val="none" w:sz="0" w:space="0" w:color="auto"/>
          </w:divBdr>
        </w:div>
        <w:div w:id="1512256653">
          <w:marLeft w:val="640"/>
          <w:marRight w:val="0"/>
          <w:marTop w:val="0"/>
          <w:marBottom w:val="0"/>
          <w:divBdr>
            <w:top w:val="none" w:sz="0" w:space="0" w:color="auto"/>
            <w:left w:val="none" w:sz="0" w:space="0" w:color="auto"/>
            <w:bottom w:val="none" w:sz="0" w:space="0" w:color="auto"/>
            <w:right w:val="none" w:sz="0" w:space="0" w:color="auto"/>
          </w:divBdr>
        </w:div>
        <w:div w:id="1537037129">
          <w:marLeft w:val="640"/>
          <w:marRight w:val="0"/>
          <w:marTop w:val="0"/>
          <w:marBottom w:val="0"/>
          <w:divBdr>
            <w:top w:val="none" w:sz="0" w:space="0" w:color="auto"/>
            <w:left w:val="none" w:sz="0" w:space="0" w:color="auto"/>
            <w:bottom w:val="none" w:sz="0" w:space="0" w:color="auto"/>
            <w:right w:val="none" w:sz="0" w:space="0" w:color="auto"/>
          </w:divBdr>
        </w:div>
        <w:div w:id="1587616881">
          <w:marLeft w:val="640"/>
          <w:marRight w:val="0"/>
          <w:marTop w:val="0"/>
          <w:marBottom w:val="0"/>
          <w:divBdr>
            <w:top w:val="none" w:sz="0" w:space="0" w:color="auto"/>
            <w:left w:val="none" w:sz="0" w:space="0" w:color="auto"/>
            <w:bottom w:val="none" w:sz="0" w:space="0" w:color="auto"/>
            <w:right w:val="none" w:sz="0" w:space="0" w:color="auto"/>
          </w:divBdr>
        </w:div>
        <w:div w:id="1602950872">
          <w:marLeft w:val="640"/>
          <w:marRight w:val="0"/>
          <w:marTop w:val="0"/>
          <w:marBottom w:val="0"/>
          <w:divBdr>
            <w:top w:val="none" w:sz="0" w:space="0" w:color="auto"/>
            <w:left w:val="none" w:sz="0" w:space="0" w:color="auto"/>
            <w:bottom w:val="none" w:sz="0" w:space="0" w:color="auto"/>
            <w:right w:val="none" w:sz="0" w:space="0" w:color="auto"/>
          </w:divBdr>
        </w:div>
        <w:div w:id="1607888831">
          <w:marLeft w:val="640"/>
          <w:marRight w:val="0"/>
          <w:marTop w:val="0"/>
          <w:marBottom w:val="0"/>
          <w:divBdr>
            <w:top w:val="none" w:sz="0" w:space="0" w:color="auto"/>
            <w:left w:val="none" w:sz="0" w:space="0" w:color="auto"/>
            <w:bottom w:val="none" w:sz="0" w:space="0" w:color="auto"/>
            <w:right w:val="none" w:sz="0" w:space="0" w:color="auto"/>
          </w:divBdr>
        </w:div>
        <w:div w:id="1608461286">
          <w:marLeft w:val="640"/>
          <w:marRight w:val="0"/>
          <w:marTop w:val="0"/>
          <w:marBottom w:val="0"/>
          <w:divBdr>
            <w:top w:val="none" w:sz="0" w:space="0" w:color="auto"/>
            <w:left w:val="none" w:sz="0" w:space="0" w:color="auto"/>
            <w:bottom w:val="none" w:sz="0" w:space="0" w:color="auto"/>
            <w:right w:val="none" w:sz="0" w:space="0" w:color="auto"/>
          </w:divBdr>
        </w:div>
        <w:div w:id="1623077896">
          <w:marLeft w:val="640"/>
          <w:marRight w:val="0"/>
          <w:marTop w:val="0"/>
          <w:marBottom w:val="0"/>
          <w:divBdr>
            <w:top w:val="none" w:sz="0" w:space="0" w:color="auto"/>
            <w:left w:val="none" w:sz="0" w:space="0" w:color="auto"/>
            <w:bottom w:val="none" w:sz="0" w:space="0" w:color="auto"/>
            <w:right w:val="none" w:sz="0" w:space="0" w:color="auto"/>
          </w:divBdr>
        </w:div>
        <w:div w:id="1631354419">
          <w:marLeft w:val="640"/>
          <w:marRight w:val="0"/>
          <w:marTop w:val="0"/>
          <w:marBottom w:val="0"/>
          <w:divBdr>
            <w:top w:val="none" w:sz="0" w:space="0" w:color="auto"/>
            <w:left w:val="none" w:sz="0" w:space="0" w:color="auto"/>
            <w:bottom w:val="none" w:sz="0" w:space="0" w:color="auto"/>
            <w:right w:val="none" w:sz="0" w:space="0" w:color="auto"/>
          </w:divBdr>
        </w:div>
        <w:div w:id="1639870918">
          <w:marLeft w:val="640"/>
          <w:marRight w:val="0"/>
          <w:marTop w:val="0"/>
          <w:marBottom w:val="0"/>
          <w:divBdr>
            <w:top w:val="none" w:sz="0" w:space="0" w:color="auto"/>
            <w:left w:val="none" w:sz="0" w:space="0" w:color="auto"/>
            <w:bottom w:val="none" w:sz="0" w:space="0" w:color="auto"/>
            <w:right w:val="none" w:sz="0" w:space="0" w:color="auto"/>
          </w:divBdr>
        </w:div>
        <w:div w:id="1646424759">
          <w:marLeft w:val="640"/>
          <w:marRight w:val="0"/>
          <w:marTop w:val="0"/>
          <w:marBottom w:val="0"/>
          <w:divBdr>
            <w:top w:val="none" w:sz="0" w:space="0" w:color="auto"/>
            <w:left w:val="none" w:sz="0" w:space="0" w:color="auto"/>
            <w:bottom w:val="none" w:sz="0" w:space="0" w:color="auto"/>
            <w:right w:val="none" w:sz="0" w:space="0" w:color="auto"/>
          </w:divBdr>
        </w:div>
        <w:div w:id="1666081562">
          <w:marLeft w:val="640"/>
          <w:marRight w:val="0"/>
          <w:marTop w:val="0"/>
          <w:marBottom w:val="0"/>
          <w:divBdr>
            <w:top w:val="none" w:sz="0" w:space="0" w:color="auto"/>
            <w:left w:val="none" w:sz="0" w:space="0" w:color="auto"/>
            <w:bottom w:val="none" w:sz="0" w:space="0" w:color="auto"/>
            <w:right w:val="none" w:sz="0" w:space="0" w:color="auto"/>
          </w:divBdr>
        </w:div>
        <w:div w:id="1670912500">
          <w:marLeft w:val="640"/>
          <w:marRight w:val="0"/>
          <w:marTop w:val="0"/>
          <w:marBottom w:val="0"/>
          <w:divBdr>
            <w:top w:val="none" w:sz="0" w:space="0" w:color="auto"/>
            <w:left w:val="none" w:sz="0" w:space="0" w:color="auto"/>
            <w:bottom w:val="none" w:sz="0" w:space="0" w:color="auto"/>
            <w:right w:val="none" w:sz="0" w:space="0" w:color="auto"/>
          </w:divBdr>
        </w:div>
        <w:div w:id="1685941210">
          <w:marLeft w:val="640"/>
          <w:marRight w:val="0"/>
          <w:marTop w:val="0"/>
          <w:marBottom w:val="0"/>
          <w:divBdr>
            <w:top w:val="none" w:sz="0" w:space="0" w:color="auto"/>
            <w:left w:val="none" w:sz="0" w:space="0" w:color="auto"/>
            <w:bottom w:val="none" w:sz="0" w:space="0" w:color="auto"/>
            <w:right w:val="none" w:sz="0" w:space="0" w:color="auto"/>
          </w:divBdr>
        </w:div>
        <w:div w:id="1701081851">
          <w:marLeft w:val="640"/>
          <w:marRight w:val="0"/>
          <w:marTop w:val="0"/>
          <w:marBottom w:val="0"/>
          <w:divBdr>
            <w:top w:val="none" w:sz="0" w:space="0" w:color="auto"/>
            <w:left w:val="none" w:sz="0" w:space="0" w:color="auto"/>
            <w:bottom w:val="none" w:sz="0" w:space="0" w:color="auto"/>
            <w:right w:val="none" w:sz="0" w:space="0" w:color="auto"/>
          </w:divBdr>
        </w:div>
        <w:div w:id="1719360412">
          <w:marLeft w:val="640"/>
          <w:marRight w:val="0"/>
          <w:marTop w:val="0"/>
          <w:marBottom w:val="0"/>
          <w:divBdr>
            <w:top w:val="none" w:sz="0" w:space="0" w:color="auto"/>
            <w:left w:val="none" w:sz="0" w:space="0" w:color="auto"/>
            <w:bottom w:val="none" w:sz="0" w:space="0" w:color="auto"/>
            <w:right w:val="none" w:sz="0" w:space="0" w:color="auto"/>
          </w:divBdr>
        </w:div>
        <w:div w:id="1737629117">
          <w:marLeft w:val="640"/>
          <w:marRight w:val="0"/>
          <w:marTop w:val="0"/>
          <w:marBottom w:val="0"/>
          <w:divBdr>
            <w:top w:val="none" w:sz="0" w:space="0" w:color="auto"/>
            <w:left w:val="none" w:sz="0" w:space="0" w:color="auto"/>
            <w:bottom w:val="none" w:sz="0" w:space="0" w:color="auto"/>
            <w:right w:val="none" w:sz="0" w:space="0" w:color="auto"/>
          </w:divBdr>
        </w:div>
        <w:div w:id="1740521770">
          <w:marLeft w:val="640"/>
          <w:marRight w:val="0"/>
          <w:marTop w:val="0"/>
          <w:marBottom w:val="0"/>
          <w:divBdr>
            <w:top w:val="none" w:sz="0" w:space="0" w:color="auto"/>
            <w:left w:val="none" w:sz="0" w:space="0" w:color="auto"/>
            <w:bottom w:val="none" w:sz="0" w:space="0" w:color="auto"/>
            <w:right w:val="none" w:sz="0" w:space="0" w:color="auto"/>
          </w:divBdr>
        </w:div>
        <w:div w:id="1750417624">
          <w:marLeft w:val="640"/>
          <w:marRight w:val="0"/>
          <w:marTop w:val="0"/>
          <w:marBottom w:val="0"/>
          <w:divBdr>
            <w:top w:val="none" w:sz="0" w:space="0" w:color="auto"/>
            <w:left w:val="none" w:sz="0" w:space="0" w:color="auto"/>
            <w:bottom w:val="none" w:sz="0" w:space="0" w:color="auto"/>
            <w:right w:val="none" w:sz="0" w:space="0" w:color="auto"/>
          </w:divBdr>
        </w:div>
        <w:div w:id="1752385723">
          <w:marLeft w:val="640"/>
          <w:marRight w:val="0"/>
          <w:marTop w:val="0"/>
          <w:marBottom w:val="0"/>
          <w:divBdr>
            <w:top w:val="none" w:sz="0" w:space="0" w:color="auto"/>
            <w:left w:val="none" w:sz="0" w:space="0" w:color="auto"/>
            <w:bottom w:val="none" w:sz="0" w:space="0" w:color="auto"/>
            <w:right w:val="none" w:sz="0" w:space="0" w:color="auto"/>
          </w:divBdr>
        </w:div>
        <w:div w:id="1759979317">
          <w:marLeft w:val="640"/>
          <w:marRight w:val="0"/>
          <w:marTop w:val="0"/>
          <w:marBottom w:val="0"/>
          <w:divBdr>
            <w:top w:val="none" w:sz="0" w:space="0" w:color="auto"/>
            <w:left w:val="none" w:sz="0" w:space="0" w:color="auto"/>
            <w:bottom w:val="none" w:sz="0" w:space="0" w:color="auto"/>
            <w:right w:val="none" w:sz="0" w:space="0" w:color="auto"/>
          </w:divBdr>
        </w:div>
        <w:div w:id="1761633054">
          <w:marLeft w:val="640"/>
          <w:marRight w:val="0"/>
          <w:marTop w:val="0"/>
          <w:marBottom w:val="0"/>
          <w:divBdr>
            <w:top w:val="none" w:sz="0" w:space="0" w:color="auto"/>
            <w:left w:val="none" w:sz="0" w:space="0" w:color="auto"/>
            <w:bottom w:val="none" w:sz="0" w:space="0" w:color="auto"/>
            <w:right w:val="none" w:sz="0" w:space="0" w:color="auto"/>
          </w:divBdr>
        </w:div>
        <w:div w:id="1769350806">
          <w:marLeft w:val="640"/>
          <w:marRight w:val="0"/>
          <w:marTop w:val="0"/>
          <w:marBottom w:val="0"/>
          <w:divBdr>
            <w:top w:val="none" w:sz="0" w:space="0" w:color="auto"/>
            <w:left w:val="none" w:sz="0" w:space="0" w:color="auto"/>
            <w:bottom w:val="none" w:sz="0" w:space="0" w:color="auto"/>
            <w:right w:val="none" w:sz="0" w:space="0" w:color="auto"/>
          </w:divBdr>
        </w:div>
        <w:div w:id="1776900873">
          <w:marLeft w:val="640"/>
          <w:marRight w:val="0"/>
          <w:marTop w:val="0"/>
          <w:marBottom w:val="0"/>
          <w:divBdr>
            <w:top w:val="none" w:sz="0" w:space="0" w:color="auto"/>
            <w:left w:val="none" w:sz="0" w:space="0" w:color="auto"/>
            <w:bottom w:val="none" w:sz="0" w:space="0" w:color="auto"/>
            <w:right w:val="none" w:sz="0" w:space="0" w:color="auto"/>
          </w:divBdr>
        </w:div>
        <w:div w:id="1780567708">
          <w:marLeft w:val="640"/>
          <w:marRight w:val="0"/>
          <w:marTop w:val="0"/>
          <w:marBottom w:val="0"/>
          <w:divBdr>
            <w:top w:val="none" w:sz="0" w:space="0" w:color="auto"/>
            <w:left w:val="none" w:sz="0" w:space="0" w:color="auto"/>
            <w:bottom w:val="none" w:sz="0" w:space="0" w:color="auto"/>
            <w:right w:val="none" w:sz="0" w:space="0" w:color="auto"/>
          </w:divBdr>
        </w:div>
        <w:div w:id="1799294728">
          <w:marLeft w:val="640"/>
          <w:marRight w:val="0"/>
          <w:marTop w:val="0"/>
          <w:marBottom w:val="0"/>
          <w:divBdr>
            <w:top w:val="none" w:sz="0" w:space="0" w:color="auto"/>
            <w:left w:val="none" w:sz="0" w:space="0" w:color="auto"/>
            <w:bottom w:val="none" w:sz="0" w:space="0" w:color="auto"/>
            <w:right w:val="none" w:sz="0" w:space="0" w:color="auto"/>
          </w:divBdr>
        </w:div>
        <w:div w:id="1808354638">
          <w:marLeft w:val="640"/>
          <w:marRight w:val="0"/>
          <w:marTop w:val="0"/>
          <w:marBottom w:val="0"/>
          <w:divBdr>
            <w:top w:val="none" w:sz="0" w:space="0" w:color="auto"/>
            <w:left w:val="none" w:sz="0" w:space="0" w:color="auto"/>
            <w:bottom w:val="none" w:sz="0" w:space="0" w:color="auto"/>
            <w:right w:val="none" w:sz="0" w:space="0" w:color="auto"/>
          </w:divBdr>
        </w:div>
        <w:div w:id="1809206950">
          <w:marLeft w:val="640"/>
          <w:marRight w:val="0"/>
          <w:marTop w:val="0"/>
          <w:marBottom w:val="0"/>
          <w:divBdr>
            <w:top w:val="none" w:sz="0" w:space="0" w:color="auto"/>
            <w:left w:val="none" w:sz="0" w:space="0" w:color="auto"/>
            <w:bottom w:val="none" w:sz="0" w:space="0" w:color="auto"/>
            <w:right w:val="none" w:sz="0" w:space="0" w:color="auto"/>
          </w:divBdr>
        </w:div>
        <w:div w:id="1819302630">
          <w:marLeft w:val="640"/>
          <w:marRight w:val="0"/>
          <w:marTop w:val="0"/>
          <w:marBottom w:val="0"/>
          <w:divBdr>
            <w:top w:val="none" w:sz="0" w:space="0" w:color="auto"/>
            <w:left w:val="none" w:sz="0" w:space="0" w:color="auto"/>
            <w:bottom w:val="none" w:sz="0" w:space="0" w:color="auto"/>
            <w:right w:val="none" w:sz="0" w:space="0" w:color="auto"/>
          </w:divBdr>
        </w:div>
        <w:div w:id="1834947109">
          <w:marLeft w:val="640"/>
          <w:marRight w:val="0"/>
          <w:marTop w:val="0"/>
          <w:marBottom w:val="0"/>
          <w:divBdr>
            <w:top w:val="none" w:sz="0" w:space="0" w:color="auto"/>
            <w:left w:val="none" w:sz="0" w:space="0" w:color="auto"/>
            <w:bottom w:val="none" w:sz="0" w:space="0" w:color="auto"/>
            <w:right w:val="none" w:sz="0" w:space="0" w:color="auto"/>
          </w:divBdr>
        </w:div>
        <w:div w:id="1839885321">
          <w:marLeft w:val="640"/>
          <w:marRight w:val="0"/>
          <w:marTop w:val="0"/>
          <w:marBottom w:val="0"/>
          <w:divBdr>
            <w:top w:val="none" w:sz="0" w:space="0" w:color="auto"/>
            <w:left w:val="none" w:sz="0" w:space="0" w:color="auto"/>
            <w:bottom w:val="none" w:sz="0" w:space="0" w:color="auto"/>
            <w:right w:val="none" w:sz="0" w:space="0" w:color="auto"/>
          </w:divBdr>
        </w:div>
        <w:div w:id="1868371012">
          <w:marLeft w:val="640"/>
          <w:marRight w:val="0"/>
          <w:marTop w:val="0"/>
          <w:marBottom w:val="0"/>
          <w:divBdr>
            <w:top w:val="none" w:sz="0" w:space="0" w:color="auto"/>
            <w:left w:val="none" w:sz="0" w:space="0" w:color="auto"/>
            <w:bottom w:val="none" w:sz="0" w:space="0" w:color="auto"/>
            <w:right w:val="none" w:sz="0" w:space="0" w:color="auto"/>
          </w:divBdr>
        </w:div>
        <w:div w:id="1877890181">
          <w:marLeft w:val="640"/>
          <w:marRight w:val="0"/>
          <w:marTop w:val="0"/>
          <w:marBottom w:val="0"/>
          <w:divBdr>
            <w:top w:val="none" w:sz="0" w:space="0" w:color="auto"/>
            <w:left w:val="none" w:sz="0" w:space="0" w:color="auto"/>
            <w:bottom w:val="none" w:sz="0" w:space="0" w:color="auto"/>
            <w:right w:val="none" w:sz="0" w:space="0" w:color="auto"/>
          </w:divBdr>
        </w:div>
        <w:div w:id="1885825364">
          <w:marLeft w:val="640"/>
          <w:marRight w:val="0"/>
          <w:marTop w:val="0"/>
          <w:marBottom w:val="0"/>
          <w:divBdr>
            <w:top w:val="none" w:sz="0" w:space="0" w:color="auto"/>
            <w:left w:val="none" w:sz="0" w:space="0" w:color="auto"/>
            <w:bottom w:val="none" w:sz="0" w:space="0" w:color="auto"/>
            <w:right w:val="none" w:sz="0" w:space="0" w:color="auto"/>
          </w:divBdr>
        </w:div>
        <w:div w:id="1891573349">
          <w:marLeft w:val="640"/>
          <w:marRight w:val="0"/>
          <w:marTop w:val="0"/>
          <w:marBottom w:val="0"/>
          <w:divBdr>
            <w:top w:val="none" w:sz="0" w:space="0" w:color="auto"/>
            <w:left w:val="none" w:sz="0" w:space="0" w:color="auto"/>
            <w:bottom w:val="none" w:sz="0" w:space="0" w:color="auto"/>
            <w:right w:val="none" w:sz="0" w:space="0" w:color="auto"/>
          </w:divBdr>
        </w:div>
        <w:div w:id="1899394740">
          <w:marLeft w:val="640"/>
          <w:marRight w:val="0"/>
          <w:marTop w:val="0"/>
          <w:marBottom w:val="0"/>
          <w:divBdr>
            <w:top w:val="none" w:sz="0" w:space="0" w:color="auto"/>
            <w:left w:val="none" w:sz="0" w:space="0" w:color="auto"/>
            <w:bottom w:val="none" w:sz="0" w:space="0" w:color="auto"/>
            <w:right w:val="none" w:sz="0" w:space="0" w:color="auto"/>
          </w:divBdr>
        </w:div>
        <w:div w:id="1904024657">
          <w:marLeft w:val="640"/>
          <w:marRight w:val="0"/>
          <w:marTop w:val="0"/>
          <w:marBottom w:val="0"/>
          <w:divBdr>
            <w:top w:val="none" w:sz="0" w:space="0" w:color="auto"/>
            <w:left w:val="none" w:sz="0" w:space="0" w:color="auto"/>
            <w:bottom w:val="none" w:sz="0" w:space="0" w:color="auto"/>
            <w:right w:val="none" w:sz="0" w:space="0" w:color="auto"/>
          </w:divBdr>
        </w:div>
        <w:div w:id="1904872979">
          <w:marLeft w:val="640"/>
          <w:marRight w:val="0"/>
          <w:marTop w:val="0"/>
          <w:marBottom w:val="0"/>
          <w:divBdr>
            <w:top w:val="none" w:sz="0" w:space="0" w:color="auto"/>
            <w:left w:val="none" w:sz="0" w:space="0" w:color="auto"/>
            <w:bottom w:val="none" w:sz="0" w:space="0" w:color="auto"/>
            <w:right w:val="none" w:sz="0" w:space="0" w:color="auto"/>
          </w:divBdr>
        </w:div>
        <w:div w:id="1928494976">
          <w:marLeft w:val="640"/>
          <w:marRight w:val="0"/>
          <w:marTop w:val="0"/>
          <w:marBottom w:val="0"/>
          <w:divBdr>
            <w:top w:val="none" w:sz="0" w:space="0" w:color="auto"/>
            <w:left w:val="none" w:sz="0" w:space="0" w:color="auto"/>
            <w:bottom w:val="none" w:sz="0" w:space="0" w:color="auto"/>
            <w:right w:val="none" w:sz="0" w:space="0" w:color="auto"/>
          </w:divBdr>
        </w:div>
        <w:div w:id="1935747126">
          <w:marLeft w:val="640"/>
          <w:marRight w:val="0"/>
          <w:marTop w:val="0"/>
          <w:marBottom w:val="0"/>
          <w:divBdr>
            <w:top w:val="none" w:sz="0" w:space="0" w:color="auto"/>
            <w:left w:val="none" w:sz="0" w:space="0" w:color="auto"/>
            <w:bottom w:val="none" w:sz="0" w:space="0" w:color="auto"/>
            <w:right w:val="none" w:sz="0" w:space="0" w:color="auto"/>
          </w:divBdr>
        </w:div>
        <w:div w:id="1958021303">
          <w:marLeft w:val="640"/>
          <w:marRight w:val="0"/>
          <w:marTop w:val="0"/>
          <w:marBottom w:val="0"/>
          <w:divBdr>
            <w:top w:val="none" w:sz="0" w:space="0" w:color="auto"/>
            <w:left w:val="none" w:sz="0" w:space="0" w:color="auto"/>
            <w:bottom w:val="none" w:sz="0" w:space="0" w:color="auto"/>
            <w:right w:val="none" w:sz="0" w:space="0" w:color="auto"/>
          </w:divBdr>
        </w:div>
        <w:div w:id="1963993941">
          <w:marLeft w:val="640"/>
          <w:marRight w:val="0"/>
          <w:marTop w:val="0"/>
          <w:marBottom w:val="0"/>
          <w:divBdr>
            <w:top w:val="none" w:sz="0" w:space="0" w:color="auto"/>
            <w:left w:val="none" w:sz="0" w:space="0" w:color="auto"/>
            <w:bottom w:val="none" w:sz="0" w:space="0" w:color="auto"/>
            <w:right w:val="none" w:sz="0" w:space="0" w:color="auto"/>
          </w:divBdr>
        </w:div>
        <w:div w:id="1966420227">
          <w:marLeft w:val="640"/>
          <w:marRight w:val="0"/>
          <w:marTop w:val="0"/>
          <w:marBottom w:val="0"/>
          <w:divBdr>
            <w:top w:val="none" w:sz="0" w:space="0" w:color="auto"/>
            <w:left w:val="none" w:sz="0" w:space="0" w:color="auto"/>
            <w:bottom w:val="none" w:sz="0" w:space="0" w:color="auto"/>
            <w:right w:val="none" w:sz="0" w:space="0" w:color="auto"/>
          </w:divBdr>
        </w:div>
        <w:div w:id="1969585321">
          <w:marLeft w:val="640"/>
          <w:marRight w:val="0"/>
          <w:marTop w:val="0"/>
          <w:marBottom w:val="0"/>
          <w:divBdr>
            <w:top w:val="none" w:sz="0" w:space="0" w:color="auto"/>
            <w:left w:val="none" w:sz="0" w:space="0" w:color="auto"/>
            <w:bottom w:val="none" w:sz="0" w:space="0" w:color="auto"/>
            <w:right w:val="none" w:sz="0" w:space="0" w:color="auto"/>
          </w:divBdr>
        </w:div>
        <w:div w:id="1973241812">
          <w:marLeft w:val="640"/>
          <w:marRight w:val="0"/>
          <w:marTop w:val="0"/>
          <w:marBottom w:val="0"/>
          <w:divBdr>
            <w:top w:val="none" w:sz="0" w:space="0" w:color="auto"/>
            <w:left w:val="none" w:sz="0" w:space="0" w:color="auto"/>
            <w:bottom w:val="none" w:sz="0" w:space="0" w:color="auto"/>
            <w:right w:val="none" w:sz="0" w:space="0" w:color="auto"/>
          </w:divBdr>
        </w:div>
        <w:div w:id="2001541375">
          <w:marLeft w:val="640"/>
          <w:marRight w:val="0"/>
          <w:marTop w:val="0"/>
          <w:marBottom w:val="0"/>
          <w:divBdr>
            <w:top w:val="none" w:sz="0" w:space="0" w:color="auto"/>
            <w:left w:val="none" w:sz="0" w:space="0" w:color="auto"/>
            <w:bottom w:val="none" w:sz="0" w:space="0" w:color="auto"/>
            <w:right w:val="none" w:sz="0" w:space="0" w:color="auto"/>
          </w:divBdr>
        </w:div>
        <w:div w:id="2004699110">
          <w:marLeft w:val="640"/>
          <w:marRight w:val="0"/>
          <w:marTop w:val="0"/>
          <w:marBottom w:val="0"/>
          <w:divBdr>
            <w:top w:val="none" w:sz="0" w:space="0" w:color="auto"/>
            <w:left w:val="none" w:sz="0" w:space="0" w:color="auto"/>
            <w:bottom w:val="none" w:sz="0" w:space="0" w:color="auto"/>
            <w:right w:val="none" w:sz="0" w:space="0" w:color="auto"/>
          </w:divBdr>
        </w:div>
        <w:div w:id="2006198830">
          <w:marLeft w:val="640"/>
          <w:marRight w:val="0"/>
          <w:marTop w:val="0"/>
          <w:marBottom w:val="0"/>
          <w:divBdr>
            <w:top w:val="none" w:sz="0" w:space="0" w:color="auto"/>
            <w:left w:val="none" w:sz="0" w:space="0" w:color="auto"/>
            <w:bottom w:val="none" w:sz="0" w:space="0" w:color="auto"/>
            <w:right w:val="none" w:sz="0" w:space="0" w:color="auto"/>
          </w:divBdr>
        </w:div>
        <w:div w:id="2026438853">
          <w:marLeft w:val="640"/>
          <w:marRight w:val="0"/>
          <w:marTop w:val="0"/>
          <w:marBottom w:val="0"/>
          <w:divBdr>
            <w:top w:val="none" w:sz="0" w:space="0" w:color="auto"/>
            <w:left w:val="none" w:sz="0" w:space="0" w:color="auto"/>
            <w:bottom w:val="none" w:sz="0" w:space="0" w:color="auto"/>
            <w:right w:val="none" w:sz="0" w:space="0" w:color="auto"/>
          </w:divBdr>
        </w:div>
        <w:div w:id="2026855609">
          <w:marLeft w:val="640"/>
          <w:marRight w:val="0"/>
          <w:marTop w:val="0"/>
          <w:marBottom w:val="0"/>
          <w:divBdr>
            <w:top w:val="none" w:sz="0" w:space="0" w:color="auto"/>
            <w:left w:val="none" w:sz="0" w:space="0" w:color="auto"/>
            <w:bottom w:val="none" w:sz="0" w:space="0" w:color="auto"/>
            <w:right w:val="none" w:sz="0" w:space="0" w:color="auto"/>
          </w:divBdr>
        </w:div>
        <w:div w:id="2033992867">
          <w:marLeft w:val="640"/>
          <w:marRight w:val="0"/>
          <w:marTop w:val="0"/>
          <w:marBottom w:val="0"/>
          <w:divBdr>
            <w:top w:val="none" w:sz="0" w:space="0" w:color="auto"/>
            <w:left w:val="none" w:sz="0" w:space="0" w:color="auto"/>
            <w:bottom w:val="none" w:sz="0" w:space="0" w:color="auto"/>
            <w:right w:val="none" w:sz="0" w:space="0" w:color="auto"/>
          </w:divBdr>
        </w:div>
        <w:div w:id="2051563797">
          <w:marLeft w:val="640"/>
          <w:marRight w:val="0"/>
          <w:marTop w:val="0"/>
          <w:marBottom w:val="0"/>
          <w:divBdr>
            <w:top w:val="none" w:sz="0" w:space="0" w:color="auto"/>
            <w:left w:val="none" w:sz="0" w:space="0" w:color="auto"/>
            <w:bottom w:val="none" w:sz="0" w:space="0" w:color="auto"/>
            <w:right w:val="none" w:sz="0" w:space="0" w:color="auto"/>
          </w:divBdr>
        </w:div>
        <w:div w:id="2071268210">
          <w:marLeft w:val="640"/>
          <w:marRight w:val="0"/>
          <w:marTop w:val="0"/>
          <w:marBottom w:val="0"/>
          <w:divBdr>
            <w:top w:val="none" w:sz="0" w:space="0" w:color="auto"/>
            <w:left w:val="none" w:sz="0" w:space="0" w:color="auto"/>
            <w:bottom w:val="none" w:sz="0" w:space="0" w:color="auto"/>
            <w:right w:val="none" w:sz="0" w:space="0" w:color="auto"/>
          </w:divBdr>
        </w:div>
        <w:div w:id="2071806088">
          <w:marLeft w:val="640"/>
          <w:marRight w:val="0"/>
          <w:marTop w:val="0"/>
          <w:marBottom w:val="0"/>
          <w:divBdr>
            <w:top w:val="none" w:sz="0" w:space="0" w:color="auto"/>
            <w:left w:val="none" w:sz="0" w:space="0" w:color="auto"/>
            <w:bottom w:val="none" w:sz="0" w:space="0" w:color="auto"/>
            <w:right w:val="none" w:sz="0" w:space="0" w:color="auto"/>
          </w:divBdr>
        </w:div>
        <w:div w:id="2075272812">
          <w:marLeft w:val="640"/>
          <w:marRight w:val="0"/>
          <w:marTop w:val="0"/>
          <w:marBottom w:val="0"/>
          <w:divBdr>
            <w:top w:val="none" w:sz="0" w:space="0" w:color="auto"/>
            <w:left w:val="none" w:sz="0" w:space="0" w:color="auto"/>
            <w:bottom w:val="none" w:sz="0" w:space="0" w:color="auto"/>
            <w:right w:val="none" w:sz="0" w:space="0" w:color="auto"/>
          </w:divBdr>
        </w:div>
        <w:div w:id="2079329189">
          <w:marLeft w:val="640"/>
          <w:marRight w:val="0"/>
          <w:marTop w:val="0"/>
          <w:marBottom w:val="0"/>
          <w:divBdr>
            <w:top w:val="none" w:sz="0" w:space="0" w:color="auto"/>
            <w:left w:val="none" w:sz="0" w:space="0" w:color="auto"/>
            <w:bottom w:val="none" w:sz="0" w:space="0" w:color="auto"/>
            <w:right w:val="none" w:sz="0" w:space="0" w:color="auto"/>
          </w:divBdr>
        </w:div>
        <w:div w:id="2091004423">
          <w:marLeft w:val="640"/>
          <w:marRight w:val="0"/>
          <w:marTop w:val="0"/>
          <w:marBottom w:val="0"/>
          <w:divBdr>
            <w:top w:val="none" w:sz="0" w:space="0" w:color="auto"/>
            <w:left w:val="none" w:sz="0" w:space="0" w:color="auto"/>
            <w:bottom w:val="none" w:sz="0" w:space="0" w:color="auto"/>
            <w:right w:val="none" w:sz="0" w:space="0" w:color="auto"/>
          </w:divBdr>
        </w:div>
        <w:div w:id="2110002251">
          <w:marLeft w:val="640"/>
          <w:marRight w:val="0"/>
          <w:marTop w:val="0"/>
          <w:marBottom w:val="0"/>
          <w:divBdr>
            <w:top w:val="none" w:sz="0" w:space="0" w:color="auto"/>
            <w:left w:val="none" w:sz="0" w:space="0" w:color="auto"/>
            <w:bottom w:val="none" w:sz="0" w:space="0" w:color="auto"/>
            <w:right w:val="none" w:sz="0" w:space="0" w:color="auto"/>
          </w:divBdr>
        </w:div>
        <w:div w:id="2116047543">
          <w:marLeft w:val="640"/>
          <w:marRight w:val="0"/>
          <w:marTop w:val="0"/>
          <w:marBottom w:val="0"/>
          <w:divBdr>
            <w:top w:val="none" w:sz="0" w:space="0" w:color="auto"/>
            <w:left w:val="none" w:sz="0" w:space="0" w:color="auto"/>
            <w:bottom w:val="none" w:sz="0" w:space="0" w:color="auto"/>
            <w:right w:val="none" w:sz="0" w:space="0" w:color="auto"/>
          </w:divBdr>
        </w:div>
        <w:div w:id="2119641370">
          <w:marLeft w:val="640"/>
          <w:marRight w:val="0"/>
          <w:marTop w:val="0"/>
          <w:marBottom w:val="0"/>
          <w:divBdr>
            <w:top w:val="none" w:sz="0" w:space="0" w:color="auto"/>
            <w:left w:val="none" w:sz="0" w:space="0" w:color="auto"/>
            <w:bottom w:val="none" w:sz="0" w:space="0" w:color="auto"/>
            <w:right w:val="none" w:sz="0" w:space="0" w:color="auto"/>
          </w:divBdr>
        </w:div>
        <w:div w:id="2131000938">
          <w:marLeft w:val="640"/>
          <w:marRight w:val="0"/>
          <w:marTop w:val="0"/>
          <w:marBottom w:val="0"/>
          <w:divBdr>
            <w:top w:val="none" w:sz="0" w:space="0" w:color="auto"/>
            <w:left w:val="none" w:sz="0" w:space="0" w:color="auto"/>
            <w:bottom w:val="none" w:sz="0" w:space="0" w:color="auto"/>
            <w:right w:val="none" w:sz="0" w:space="0" w:color="auto"/>
          </w:divBdr>
        </w:div>
        <w:div w:id="2138185496">
          <w:marLeft w:val="640"/>
          <w:marRight w:val="0"/>
          <w:marTop w:val="0"/>
          <w:marBottom w:val="0"/>
          <w:divBdr>
            <w:top w:val="none" w:sz="0" w:space="0" w:color="auto"/>
            <w:left w:val="none" w:sz="0" w:space="0" w:color="auto"/>
            <w:bottom w:val="none" w:sz="0" w:space="0" w:color="auto"/>
            <w:right w:val="none" w:sz="0" w:space="0" w:color="auto"/>
          </w:divBdr>
        </w:div>
        <w:div w:id="2141073061">
          <w:marLeft w:val="640"/>
          <w:marRight w:val="0"/>
          <w:marTop w:val="0"/>
          <w:marBottom w:val="0"/>
          <w:divBdr>
            <w:top w:val="none" w:sz="0" w:space="0" w:color="auto"/>
            <w:left w:val="none" w:sz="0" w:space="0" w:color="auto"/>
            <w:bottom w:val="none" w:sz="0" w:space="0" w:color="auto"/>
            <w:right w:val="none" w:sz="0" w:space="0" w:color="auto"/>
          </w:divBdr>
        </w:div>
        <w:div w:id="2141193144">
          <w:marLeft w:val="640"/>
          <w:marRight w:val="0"/>
          <w:marTop w:val="0"/>
          <w:marBottom w:val="0"/>
          <w:divBdr>
            <w:top w:val="none" w:sz="0" w:space="0" w:color="auto"/>
            <w:left w:val="none" w:sz="0" w:space="0" w:color="auto"/>
            <w:bottom w:val="none" w:sz="0" w:space="0" w:color="auto"/>
            <w:right w:val="none" w:sz="0" w:space="0" w:color="auto"/>
          </w:divBdr>
        </w:div>
        <w:div w:id="2146118521">
          <w:marLeft w:val="640"/>
          <w:marRight w:val="0"/>
          <w:marTop w:val="0"/>
          <w:marBottom w:val="0"/>
          <w:divBdr>
            <w:top w:val="none" w:sz="0" w:space="0" w:color="auto"/>
            <w:left w:val="none" w:sz="0" w:space="0" w:color="auto"/>
            <w:bottom w:val="none" w:sz="0" w:space="0" w:color="auto"/>
            <w:right w:val="none" w:sz="0" w:space="0" w:color="auto"/>
          </w:divBdr>
        </w:div>
      </w:divsChild>
    </w:div>
    <w:div w:id="1445421631">
      <w:bodyDiv w:val="1"/>
      <w:marLeft w:val="0"/>
      <w:marRight w:val="0"/>
      <w:marTop w:val="0"/>
      <w:marBottom w:val="0"/>
      <w:divBdr>
        <w:top w:val="none" w:sz="0" w:space="0" w:color="auto"/>
        <w:left w:val="none" w:sz="0" w:space="0" w:color="auto"/>
        <w:bottom w:val="none" w:sz="0" w:space="0" w:color="auto"/>
        <w:right w:val="none" w:sz="0" w:space="0" w:color="auto"/>
      </w:divBdr>
    </w:div>
    <w:div w:id="1446343508">
      <w:bodyDiv w:val="1"/>
      <w:marLeft w:val="0"/>
      <w:marRight w:val="0"/>
      <w:marTop w:val="0"/>
      <w:marBottom w:val="0"/>
      <w:divBdr>
        <w:top w:val="none" w:sz="0" w:space="0" w:color="auto"/>
        <w:left w:val="none" w:sz="0" w:space="0" w:color="auto"/>
        <w:bottom w:val="none" w:sz="0" w:space="0" w:color="auto"/>
        <w:right w:val="none" w:sz="0" w:space="0" w:color="auto"/>
      </w:divBdr>
      <w:divsChild>
        <w:div w:id="1142894130">
          <w:marLeft w:val="640"/>
          <w:marRight w:val="0"/>
          <w:marTop w:val="0"/>
          <w:marBottom w:val="0"/>
          <w:divBdr>
            <w:top w:val="none" w:sz="0" w:space="0" w:color="auto"/>
            <w:left w:val="none" w:sz="0" w:space="0" w:color="auto"/>
            <w:bottom w:val="none" w:sz="0" w:space="0" w:color="auto"/>
            <w:right w:val="none" w:sz="0" w:space="0" w:color="auto"/>
          </w:divBdr>
        </w:div>
        <w:div w:id="1062680373">
          <w:marLeft w:val="640"/>
          <w:marRight w:val="0"/>
          <w:marTop w:val="0"/>
          <w:marBottom w:val="0"/>
          <w:divBdr>
            <w:top w:val="none" w:sz="0" w:space="0" w:color="auto"/>
            <w:left w:val="none" w:sz="0" w:space="0" w:color="auto"/>
            <w:bottom w:val="none" w:sz="0" w:space="0" w:color="auto"/>
            <w:right w:val="none" w:sz="0" w:space="0" w:color="auto"/>
          </w:divBdr>
        </w:div>
        <w:div w:id="108744554">
          <w:marLeft w:val="640"/>
          <w:marRight w:val="0"/>
          <w:marTop w:val="0"/>
          <w:marBottom w:val="0"/>
          <w:divBdr>
            <w:top w:val="none" w:sz="0" w:space="0" w:color="auto"/>
            <w:left w:val="none" w:sz="0" w:space="0" w:color="auto"/>
            <w:bottom w:val="none" w:sz="0" w:space="0" w:color="auto"/>
            <w:right w:val="none" w:sz="0" w:space="0" w:color="auto"/>
          </w:divBdr>
        </w:div>
        <w:div w:id="1325085176">
          <w:marLeft w:val="640"/>
          <w:marRight w:val="0"/>
          <w:marTop w:val="0"/>
          <w:marBottom w:val="0"/>
          <w:divBdr>
            <w:top w:val="none" w:sz="0" w:space="0" w:color="auto"/>
            <w:left w:val="none" w:sz="0" w:space="0" w:color="auto"/>
            <w:bottom w:val="none" w:sz="0" w:space="0" w:color="auto"/>
            <w:right w:val="none" w:sz="0" w:space="0" w:color="auto"/>
          </w:divBdr>
        </w:div>
        <w:div w:id="398482178">
          <w:marLeft w:val="640"/>
          <w:marRight w:val="0"/>
          <w:marTop w:val="0"/>
          <w:marBottom w:val="0"/>
          <w:divBdr>
            <w:top w:val="none" w:sz="0" w:space="0" w:color="auto"/>
            <w:left w:val="none" w:sz="0" w:space="0" w:color="auto"/>
            <w:bottom w:val="none" w:sz="0" w:space="0" w:color="auto"/>
            <w:right w:val="none" w:sz="0" w:space="0" w:color="auto"/>
          </w:divBdr>
        </w:div>
        <w:div w:id="396706710">
          <w:marLeft w:val="640"/>
          <w:marRight w:val="0"/>
          <w:marTop w:val="0"/>
          <w:marBottom w:val="0"/>
          <w:divBdr>
            <w:top w:val="none" w:sz="0" w:space="0" w:color="auto"/>
            <w:left w:val="none" w:sz="0" w:space="0" w:color="auto"/>
            <w:bottom w:val="none" w:sz="0" w:space="0" w:color="auto"/>
            <w:right w:val="none" w:sz="0" w:space="0" w:color="auto"/>
          </w:divBdr>
        </w:div>
        <w:div w:id="373846560">
          <w:marLeft w:val="640"/>
          <w:marRight w:val="0"/>
          <w:marTop w:val="0"/>
          <w:marBottom w:val="0"/>
          <w:divBdr>
            <w:top w:val="none" w:sz="0" w:space="0" w:color="auto"/>
            <w:left w:val="none" w:sz="0" w:space="0" w:color="auto"/>
            <w:bottom w:val="none" w:sz="0" w:space="0" w:color="auto"/>
            <w:right w:val="none" w:sz="0" w:space="0" w:color="auto"/>
          </w:divBdr>
        </w:div>
        <w:div w:id="1966423858">
          <w:marLeft w:val="640"/>
          <w:marRight w:val="0"/>
          <w:marTop w:val="0"/>
          <w:marBottom w:val="0"/>
          <w:divBdr>
            <w:top w:val="none" w:sz="0" w:space="0" w:color="auto"/>
            <w:left w:val="none" w:sz="0" w:space="0" w:color="auto"/>
            <w:bottom w:val="none" w:sz="0" w:space="0" w:color="auto"/>
            <w:right w:val="none" w:sz="0" w:space="0" w:color="auto"/>
          </w:divBdr>
        </w:div>
        <w:div w:id="253979624">
          <w:marLeft w:val="640"/>
          <w:marRight w:val="0"/>
          <w:marTop w:val="0"/>
          <w:marBottom w:val="0"/>
          <w:divBdr>
            <w:top w:val="none" w:sz="0" w:space="0" w:color="auto"/>
            <w:left w:val="none" w:sz="0" w:space="0" w:color="auto"/>
            <w:bottom w:val="none" w:sz="0" w:space="0" w:color="auto"/>
            <w:right w:val="none" w:sz="0" w:space="0" w:color="auto"/>
          </w:divBdr>
        </w:div>
        <w:div w:id="1325739860">
          <w:marLeft w:val="640"/>
          <w:marRight w:val="0"/>
          <w:marTop w:val="0"/>
          <w:marBottom w:val="0"/>
          <w:divBdr>
            <w:top w:val="none" w:sz="0" w:space="0" w:color="auto"/>
            <w:left w:val="none" w:sz="0" w:space="0" w:color="auto"/>
            <w:bottom w:val="none" w:sz="0" w:space="0" w:color="auto"/>
            <w:right w:val="none" w:sz="0" w:space="0" w:color="auto"/>
          </w:divBdr>
        </w:div>
        <w:div w:id="242447811">
          <w:marLeft w:val="640"/>
          <w:marRight w:val="0"/>
          <w:marTop w:val="0"/>
          <w:marBottom w:val="0"/>
          <w:divBdr>
            <w:top w:val="none" w:sz="0" w:space="0" w:color="auto"/>
            <w:left w:val="none" w:sz="0" w:space="0" w:color="auto"/>
            <w:bottom w:val="none" w:sz="0" w:space="0" w:color="auto"/>
            <w:right w:val="none" w:sz="0" w:space="0" w:color="auto"/>
          </w:divBdr>
        </w:div>
        <w:div w:id="710694795">
          <w:marLeft w:val="640"/>
          <w:marRight w:val="0"/>
          <w:marTop w:val="0"/>
          <w:marBottom w:val="0"/>
          <w:divBdr>
            <w:top w:val="none" w:sz="0" w:space="0" w:color="auto"/>
            <w:left w:val="none" w:sz="0" w:space="0" w:color="auto"/>
            <w:bottom w:val="none" w:sz="0" w:space="0" w:color="auto"/>
            <w:right w:val="none" w:sz="0" w:space="0" w:color="auto"/>
          </w:divBdr>
        </w:div>
        <w:div w:id="643193711">
          <w:marLeft w:val="640"/>
          <w:marRight w:val="0"/>
          <w:marTop w:val="0"/>
          <w:marBottom w:val="0"/>
          <w:divBdr>
            <w:top w:val="none" w:sz="0" w:space="0" w:color="auto"/>
            <w:left w:val="none" w:sz="0" w:space="0" w:color="auto"/>
            <w:bottom w:val="none" w:sz="0" w:space="0" w:color="auto"/>
            <w:right w:val="none" w:sz="0" w:space="0" w:color="auto"/>
          </w:divBdr>
        </w:div>
        <w:div w:id="329145180">
          <w:marLeft w:val="640"/>
          <w:marRight w:val="0"/>
          <w:marTop w:val="0"/>
          <w:marBottom w:val="0"/>
          <w:divBdr>
            <w:top w:val="none" w:sz="0" w:space="0" w:color="auto"/>
            <w:left w:val="none" w:sz="0" w:space="0" w:color="auto"/>
            <w:bottom w:val="none" w:sz="0" w:space="0" w:color="auto"/>
            <w:right w:val="none" w:sz="0" w:space="0" w:color="auto"/>
          </w:divBdr>
        </w:div>
        <w:div w:id="1196692928">
          <w:marLeft w:val="640"/>
          <w:marRight w:val="0"/>
          <w:marTop w:val="0"/>
          <w:marBottom w:val="0"/>
          <w:divBdr>
            <w:top w:val="none" w:sz="0" w:space="0" w:color="auto"/>
            <w:left w:val="none" w:sz="0" w:space="0" w:color="auto"/>
            <w:bottom w:val="none" w:sz="0" w:space="0" w:color="auto"/>
            <w:right w:val="none" w:sz="0" w:space="0" w:color="auto"/>
          </w:divBdr>
        </w:div>
        <w:div w:id="1432431640">
          <w:marLeft w:val="640"/>
          <w:marRight w:val="0"/>
          <w:marTop w:val="0"/>
          <w:marBottom w:val="0"/>
          <w:divBdr>
            <w:top w:val="none" w:sz="0" w:space="0" w:color="auto"/>
            <w:left w:val="none" w:sz="0" w:space="0" w:color="auto"/>
            <w:bottom w:val="none" w:sz="0" w:space="0" w:color="auto"/>
            <w:right w:val="none" w:sz="0" w:space="0" w:color="auto"/>
          </w:divBdr>
        </w:div>
        <w:div w:id="135731364">
          <w:marLeft w:val="640"/>
          <w:marRight w:val="0"/>
          <w:marTop w:val="0"/>
          <w:marBottom w:val="0"/>
          <w:divBdr>
            <w:top w:val="none" w:sz="0" w:space="0" w:color="auto"/>
            <w:left w:val="none" w:sz="0" w:space="0" w:color="auto"/>
            <w:bottom w:val="none" w:sz="0" w:space="0" w:color="auto"/>
            <w:right w:val="none" w:sz="0" w:space="0" w:color="auto"/>
          </w:divBdr>
        </w:div>
        <w:div w:id="903832630">
          <w:marLeft w:val="640"/>
          <w:marRight w:val="0"/>
          <w:marTop w:val="0"/>
          <w:marBottom w:val="0"/>
          <w:divBdr>
            <w:top w:val="none" w:sz="0" w:space="0" w:color="auto"/>
            <w:left w:val="none" w:sz="0" w:space="0" w:color="auto"/>
            <w:bottom w:val="none" w:sz="0" w:space="0" w:color="auto"/>
            <w:right w:val="none" w:sz="0" w:space="0" w:color="auto"/>
          </w:divBdr>
        </w:div>
        <w:div w:id="2018531480">
          <w:marLeft w:val="640"/>
          <w:marRight w:val="0"/>
          <w:marTop w:val="0"/>
          <w:marBottom w:val="0"/>
          <w:divBdr>
            <w:top w:val="none" w:sz="0" w:space="0" w:color="auto"/>
            <w:left w:val="none" w:sz="0" w:space="0" w:color="auto"/>
            <w:bottom w:val="none" w:sz="0" w:space="0" w:color="auto"/>
            <w:right w:val="none" w:sz="0" w:space="0" w:color="auto"/>
          </w:divBdr>
        </w:div>
        <w:div w:id="751319508">
          <w:marLeft w:val="640"/>
          <w:marRight w:val="0"/>
          <w:marTop w:val="0"/>
          <w:marBottom w:val="0"/>
          <w:divBdr>
            <w:top w:val="none" w:sz="0" w:space="0" w:color="auto"/>
            <w:left w:val="none" w:sz="0" w:space="0" w:color="auto"/>
            <w:bottom w:val="none" w:sz="0" w:space="0" w:color="auto"/>
            <w:right w:val="none" w:sz="0" w:space="0" w:color="auto"/>
          </w:divBdr>
        </w:div>
        <w:div w:id="1058475981">
          <w:marLeft w:val="640"/>
          <w:marRight w:val="0"/>
          <w:marTop w:val="0"/>
          <w:marBottom w:val="0"/>
          <w:divBdr>
            <w:top w:val="none" w:sz="0" w:space="0" w:color="auto"/>
            <w:left w:val="none" w:sz="0" w:space="0" w:color="auto"/>
            <w:bottom w:val="none" w:sz="0" w:space="0" w:color="auto"/>
            <w:right w:val="none" w:sz="0" w:space="0" w:color="auto"/>
          </w:divBdr>
        </w:div>
        <w:div w:id="127748331">
          <w:marLeft w:val="640"/>
          <w:marRight w:val="0"/>
          <w:marTop w:val="0"/>
          <w:marBottom w:val="0"/>
          <w:divBdr>
            <w:top w:val="none" w:sz="0" w:space="0" w:color="auto"/>
            <w:left w:val="none" w:sz="0" w:space="0" w:color="auto"/>
            <w:bottom w:val="none" w:sz="0" w:space="0" w:color="auto"/>
            <w:right w:val="none" w:sz="0" w:space="0" w:color="auto"/>
          </w:divBdr>
        </w:div>
        <w:div w:id="241378724">
          <w:marLeft w:val="640"/>
          <w:marRight w:val="0"/>
          <w:marTop w:val="0"/>
          <w:marBottom w:val="0"/>
          <w:divBdr>
            <w:top w:val="none" w:sz="0" w:space="0" w:color="auto"/>
            <w:left w:val="none" w:sz="0" w:space="0" w:color="auto"/>
            <w:bottom w:val="none" w:sz="0" w:space="0" w:color="auto"/>
            <w:right w:val="none" w:sz="0" w:space="0" w:color="auto"/>
          </w:divBdr>
        </w:div>
        <w:div w:id="1362589035">
          <w:marLeft w:val="640"/>
          <w:marRight w:val="0"/>
          <w:marTop w:val="0"/>
          <w:marBottom w:val="0"/>
          <w:divBdr>
            <w:top w:val="none" w:sz="0" w:space="0" w:color="auto"/>
            <w:left w:val="none" w:sz="0" w:space="0" w:color="auto"/>
            <w:bottom w:val="none" w:sz="0" w:space="0" w:color="auto"/>
            <w:right w:val="none" w:sz="0" w:space="0" w:color="auto"/>
          </w:divBdr>
        </w:div>
        <w:div w:id="2086338683">
          <w:marLeft w:val="640"/>
          <w:marRight w:val="0"/>
          <w:marTop w:val="0"/>
          <w:marBottom w:val="0"/>
          <w:divBdr>
            <w:top w:val="none" w:sz="0" w:space="0" w:color="auto"/>
            <w:left w:val="none" w:sz="0" w:space="0" w:color="auto"/>
            <w:bottom w:val="none" w:sz="0" w:space="0" w:color="auto"/>
            <w:right w:val="none" w:sz="0" w:space="0" w:color="auto"/>
          </w:divBdr>
        </w:div>
        <w:div w:id="1518081872">
          <w:marLeft w:val="640"/>
          <w:marRight w:val="0"/>
          <w:marTop w:val="0"/>
          <w:marBottom w:val="0"/>
          <w:divBdr>
            <w:top w:val="none" w:sz="0" w:space="0" w:color="auto"/>
            <w:left w:val="none" w:sz="0" w:space="0" w:color="auto"/>
            <w:bottom w:val="none" w:sz="0" w:space="0" w:color="auto"/>
            <w:right w:val="none" w:sz="0" w:space="0" w:color="auto"/>
          </w:divBdr>
        </w:div>
        <w:div w:id="680662072">
          <w:marLeft w:val="640"/>
          <w:marRight w:val="0"/>
          <w:marTop w:val="0"/>
          <w:marBottom w:val="0"/>
          <w:divBdr>
            <w:top w:val="none" w:sz="0" w:space="0" w:color="auto"/>
            <w:left w:val="none" w:sz="0" w:space="0" w:color="auto"/>
            <w:bottom w:val="none" w:sz="0" w:space="0" w:color="auto"/>
            <w:right w:val="none" w:sz="0" w:space="0" w:color="auto"/>
          </w:divBdr>
        </w:div>
        <w:div w:id="1539389597">
          <w:marLeft w:val="640"/>
          <w:marRight w:val="0"/>
          <w:marTop w:val="0"/>
          <w:marBottom w:val="0"/>
          <w:divBdr>
            <w:top w:val="none" w:sz="0" w:space="0" w:color="auto"/>
            <w:left w:val="none" w:sz="0" w:space="0" w:color="auto"/>
            <w:bottom w:val="none" w:sz="0" w:space="0" w:color="auto"/>
            <w:right w:val="none" w:sz="0" w:space="0" w:color="auto"/>
          </w:divBdr>
        </w:div>
        <w:div w:id="9574343">
          <w:marLeft w:val="640"/>
          <w:marRight w:val="0"/>
          <w:marTop w:val="0"/>
          <w:marBottom w:val="0"/>
          <w:divBdr>
            <w:top w:val="none" w:sz="0" w:space="0" w:color="auto"/>
            <w:left w:val="none" w:sz="0" w:space="0" w:color="auto"/>
            <w:bottom w:val="none" w:sz="0" w:space="0" w:color="auto"/>
            <w:right w:val="none" w:sz="0" w:space="0" w:color="auto"/>
          </w:divBdr>
        </w:div>
        <w:div w:id="479886922">
          <w:marLeft w:val="640"/>
          <w:marRight w:val="0"/>
          <w:marTop w:val="0"/>
          <w:marBottom w:val="0"/>
          <w:divBdr>
            <w:top w:val="none" w:sz="0" w:space="0" w:color="auto"/>
            <w:left w:val="none" w:sz="0" w:space="0" w:color="auto"/>
            <w:bottom w:val="none" w:sz="0" w:space="0" w:color="auto"/>
            <w:right w:val="none" w:sz="0" w:space="0" w:color="auto"/>
          </w:divBdr>
        </w:div>
        <w:div w:id="256715187">
          <w:marLeft w:val="640"/>
          <w:marRight w:val="0"/>
          <w:marTop w:val="0"/>
          <w:marBottom w:val="0"/>
          <w:divBdr>
            <w:top w:val="none" w:sz="0" w:space="0" w:color="auto"/>
            <w:left w:val="none" w:sz="0" w:space="0" w:color="auto"/>
            <w:bottom w:val="none" w:sz="0" w:space="0" w:color="auto"/>
            <w:right w:val="none" w:sz="0" w:space="0" w:color="auto"/>
          </w:divBdr>
        </w:div>
        <w:div w:id="318849953">
          <w:marLeft w:val="640"/>
          <w:marRight w:val="0"/>
          <w:marTop w:val="0"/>
          <w:marBottom w:val="0"/>
          <w:divBdr>
            <w:top w:val="none" w:sz="0" w:space="0" w:color="auto"/>
            <w:left w:val="none" w:sz="0" w:space="0" w:color="auto"/>
            <w:bottom w:val="none" w:sz="0" w:space="0" w:color="auto"/>
            <w:right w:val="none" w:sz="0" w:space="0" w:color="auto"/>
          </w:divBdr>
        </w:div>
        <w:div w:id="33502286">
          <w:marLeft w:val="640"/>
          <w:marRight w:val="0"/>
          <w:marTop w:val="0"/>
          <w:marBottom w:val="0"/>
          <w:divBdr>
            <w:top w:val="none" w:sz="0" w:space="0" w:color="auto"/>
            <w:left w:val="none" w:sz="0" w:space="0" w:color="auto"/>
            <w:bottom w:val="none" w:sz="0" w:space="0" w:color="auto"/>
            <w:right w:val="none" w:sz="0" w:space="0" w:color="auto"/>
          </w:divBdr>
        </w:div>
        <w:div w:id="1953321227">
          <w:marLeft w:val="640"/>
          <w:marRight w:val="0"/>
          <w:marTop w:val="0"/>
          <w:marBottom w:val="0"/>
          <w:divBdr>
            <w:top w:val="none" w:sz="0" w:space="0" w:color="auto"/>
            <w:left w:val="none" w:sz="0" w:space="0" w:color="auto"/>
            <w:bottom w:val="none" w:sz="0" w:space="0" w:color="auto"/>
            <w:right w:val="none" w:sz="0" w:space="0" w:color="auto"/>
          </w:divBdr>
        </w:div>
        <w:div w:id="515579165">
          <w:marLeft w:val="640"/>
          <w:marRight w:val="0"/>
          <w:marTop w:val="0"/>
          <w:marBottom w:val="0"/>
          <w:divBdr>
            <w:top w:val="none" w:sz="0" w:space="0" w:color="auto"/>
            <w:left w:val="none" w:sz="0" w:space="0" w:color="auto"/>
            <w:bottom w:val="none" w:sz="0" w:space="0" w:color="auto"/>
            <w:right w:val="none" w:sz="0" w:space="0" w:color="auto"/>
          </w:divBdr>
        </w:div>
        <w:div w:id="79840630">
          <w:marLeft w:val="640"/>
          <w:marRight w:val="0"/>
          <w:marTop w:val="0"/>
          <w:marBottom w:val="0"/>
          <w:divBdr>
            <w:top w:val="none" w:sz="0" w:space="0" w:color="auto"/>
            <w:left w:val="none" w:sz="0" w:space="0" w:color="auto"/>
            <w:bottom w:val="none" w:sz="0" w:space="0" w:color="auto"/>
            <w:right w:val="none" w:sz="0" w:space="0" w:color="auto"/>
          </w:divBdr>
        </w:div>
        <w:div w:id="471098607">
          <w:marLeft w:val="640"/>
          <w:marRight w:val="0"/>
          <w:marTop w:val="0"/>
          <w:marBottom w:val="0"/>
          <w:divBdr>
            <w:top w:val="none" w:sz="0" w:space="0" w:color="auto"/>
            <w:left w:val="none" w:sz="0" w:space="0" w:color="auto"/>
            <w:bottom w:val="none" w:sz="0" w:space="0" w:color="auto"/>
            <w:right w:val="none" w:sz="0" w:space="0" w:color="auto"/>
          </w:divBdr>
        </w:div>
        <w:div w:id="1349139764">
          <w:marLeft w:val="640"/>
          <w:marRight w:val="0"/>
          <w:marTop w:val="0"/>
          <w:marBottom w:val="0"/>
          <w:divBdr>
            <w:top w:val="none" w:sz="0" w:space="0" w:color="auto"/>
            <w:left w:val="none" w:sz="0" w:space="0" w:color="auto"/>
            <w:bottom w:val="none" w:sz="0" w:space="0" w:color="auto"/>
            <w:right w:val="none" w:sz="0" w:space="0" w:color="auto"/>
          </w:divBdr>
        </w:div>
        <w:div w:id="819887105">
          <w:marLeft w:val="640"/>
          <w:marRight w:val="0"/>
          <w:marTop w:val="0"/>
          <w:marBottom w:val="0"/>
          <w:divBdr>
            <w:top w:val="none" w:sz="0" w:space="0" w:color="auto"/>
            <w:left w:val="none" w:sz="0" w:space="0" w:color="auto"/>
            <w:bottom w:val="none" w:sz="0" w:space="0" w:color="auto"/>
            <w:right w:val="none" w:sz="0" w:space="0" w:color="auto"/>
          </w:divBdr>
        </w:div>
        <w:div w:id="1914126123">
          <w:marLeft w:val="640"/>
          <w:marRight w:val="0"/>
          <w:marTop w:val="0"/>
          <w:marBottom w:val="0"/>
          <w:divBdr>
            <w:top w:val="none" w:sz="0" w:space="0" w:color="auto"/>
            <w:left w:val="none" w:sz="0" w:space="0" w:color="auto"/>
            <w:bottom w:val="none" w:sz="0" w:space="0" w:color="auto"/>
            <w:right w:val="none" w:sz="0" w:space="0" w:color="auto"/>
          </w:divBdr>
        </w:div>
        <w:div w:id="1066337285">
          <w:marLeft w:val="640"/>
          <w:marRight w:val="0"/>
          <w:marTop w:val="0"/>
          <w:marBottom w:val="0"/>
          <w:divBdr>
            <w:top w:val="none" w:sz="0" w:space="0" w:color="auto"/>
            <w:left w:val="none" w:sz="0" w:space="0" w:color="auto"/>
            <w:bottom w:val="none" w:sz="0" w:space="0" w:color="auto"/>
            <w:right w:val="none" w:sz="0" w:space="0" w:color="auto"/>
          </w:divBdr>
        </w:div>
        <w:div w:id="177158449">
          <w:marLeft w:val="640"/>
          <w:marRight w:val="0"/>
          <w:marTop w:val="0"/>
          <w:marBottom w:val="0"/>
          <w:divBdr>
            <w:top w:val="none" w:sz="0" w:space="0" w:color="auto"/>
            <w:left w:val="none" w:sz="0" w:space="0" w:color="auto"/>
            <w:bottom w:val="none" w:sz="0" w:space="0" w:color="auto"/>
            <w:right w:val="none" w:sz="0" w:space="0" w:color="auto"/>
          </w:divBdr>
        </w:div>
        <w:div w:id="1774208042">
          <w:marLeft w:val="640"/>
          <w:marRight w:val="0"/>
          <w:marTop w:val="0"/>
          <w:marBottom w:val="0"/>
          <w:divBdr>
            <w:top w:val="none" w:sz="0" w:space="0" w:color="auto"/>
            <w:left w:val="none" w:sz="0" w:space="0" w:color="auto"/>
            <w:bottom w:val="none" w:sz="0" w:space="0" w:color="auto"/>
            <w:right w:val="none" w:sz="0" w:space="0" w:color="auto"/>
          </w:divBdr>
        </w:div>
        <w:div w:id="1544559057">
          <w:marLeft w:val="640"/>
          <w:marRight w:val="0"/>
          <w:marTop w:val="0"/>
          <w:marBottom w:val="0"/>
          <w:divBdr>
            <w:top w:val="none" w:sz="0" w:space="0" w:color="auto"/>
            <w:left w:val="none" w:sz="0" w:space="0" w:color="auto"/>
            <w:bottom w:val="none" w:sz="0" w:space="0" w:color="auto"/>
            <w:right w:val="none" w:sz="0" w:space="0" w:color="auto"/>
          </w:divBdr>
        </w:div>
        <w:div w:id="1975065739">
          <w:marLeft w:val="640"/>
          <w:marRight w:val="0"/>
          <w:marTop w:val="0"/>
          <w:marBottom w:val="0"/>
          <w:divBdr>
            <w:top w:val="none" w:sz="0" w:space="0" w:color="auto"/>
            <w:left w:val="none" w:sz="0" w:space="0" w:color="auto"/>
            <w:bottom w:val="none" w:sz="0" w:space="0" w:color="auto"/>
            <w:right w:val="none" w:sz="0" w:space="0" w:color="auto"/>
          </w:divBdr>
        </w:div>
        <w:div w:id="1395811665">
          <w:marLeft w:val="640"/>
          <w:marRight w:val="0"/>
          <w:marTop w:val="0"/>
          <w:marBottom w:val="0"/>
          <w:divBdr>
            <w:top w:val="none" w:sz="0" w:space="0" w:color="auto"/>
            <w:left w:val="none" w:sz="0" w:space="0" w:color="auto"/>
            <w:bottom w:val="none" w:sz="0" w:space="0" w:color="auto"/>
            <w:right w:val="none" w:sz="0" w:space="0" w:color="auto"/>
          </w:divBdr>
        </w:div>
        <w:div w:id="1742676746">
          <w:marLeft w:val="640"/>
          <w:marRight w:val="0"/>
          <w:marTop w:val="0"/>
          <w:marBottom w:val="0"/>
          <w:divBdr>
            <w:top w:val="none" w:sz="0" w:space="0" w:color="auto"/>
            <w:left w:val="none" w:sz="0" w:space="0" w:color="auto"/>
            <w:bottom w:val="none" w:sz="0" w:space="0" w:color="auto"/>
            <w:right w:val="none" w:sz="0" w:space="0" w:color="auto"/>
          </w:divBdr>
        </w:div>
        <w:div w:id="1806310369">
          <w:marLeft w:val="640"/>
          <w:marRight w:val="0"/>
          <w:marTop w:val="0"/>
          <w:marBottom w:val="0"/>
          <w:divBdr>
            <w:top w:val="none" w:sz="0" w:space="0" w:color="auto"/>
            <w:left w:val="none" w:sz="0" w:space="0" w:color="auto"/>
            <w:bottom w:val="none" w:sz="0" w:space="0" w:color="auto"/>
            <w:right w:val="none" w:sz="0" w:space="0" w:color="auto"/>
          </w:divBdr>
        </w:div>
        <w:div w:id="1023018842">
          <w:marLeft w:val="640"/>
          <w:marRight w:val="0"/>
          <w:marTop w:val="0"/>
          <w:marBottom w:val="0"/>
          <w:divBdr>
            <w:top w:val="none" w:sz="0" w:space="0" w:color="auto"/>
            <w:left w:val="none" w:sz="0" w:space="0" w:color="auto"/>
            <w:bottom w:val="none" w:sz="0" w:space="0" w:color="auto"/>
            <w:right w:val="none" w:sz="0" w:space="0" w:color="auto"/>
          </w:divBdr>
        </w:div>
        <w:div w:id="1545094806">
          <w:marLeft w:val="640"/>
          <w:marRight w:val="0"/>
          <w:marTop w:val="0"/>
          <w:marBottom w:val="0"/>
          <w:divBdr>
            <w:top w:val="none" w:sz="0" w:space="0" w:color="auto"/>
            <w:left w:val="none" w:sz="0" w:space="0" w:color="auto"/>
            <w:bottom w:val="none" w:sz="0" w:space="0" w:color="auto"/>
            <w:right w:val="none" w:sz="0" w:space="0" w:color="auto"/>
          </w:divBdr>
        </w:div>
        <w:div w:id="1333491817">
          <w:marLeft w:val="640"/>
          <w:marRight w:val="0"/>
          <w:marTop w:val="0"/>
          <w:marBottom w:val="0"/>
          <w:divBdr>
            <w:top w:val="none" w:sz="0" w:space="0" w:color="auto"/>
            <w:left w:val="none" w:sz="0" w:space="0" w:color="auto"/>
            <w:bottom w:val="none" w:sz="0" w:space="0" w:color="auto"/>
            <w:right w:val="none" w:sz="0" w:space="0" w:color="auto"/>
          </w:divBdr>
        </w:div>
        <w:div w:id="714308951">
          <w:marLeft w:val="640"/>
          <w:marRight w:val="0"/>
          <w:marTop w:val="0"/>
          <w:marBottom w:val="0"/>
          <w:divBdr>
            <w:top w:val="none" w:sz="0" w:space="0" w:color="auto"/>
            <w:left w:val="none" w:sz="0" w:space="0" w:color="auto"/>
            <w:bottom w:val="none" w:sz="0" w:space="0" w:color="auto"/>
            <w:right w:val="none" w:sz="0" w:space="0" w:color="auto"/>
          </w:divBdr>
        </w:div>
        <w:div w:id="1253510605">
          <w:marLeft w:val="640"/>
          <w:marRight w:val="0"/>
          <w:marTop w:val="0"/>
          <w:marBottom w:val="0"/>
          <w:divBdr>
            <w:top w:val="none" w:sz="0" w:space="0" w:color="auto"/>
            <w:left w:val="none" w:sz="0" w:space="0" w:color="auto"/>
            <w:bottom w:val="none" w:sz="0" w:space="0" w:color="auto"/>
            <w:right w:val="none" w:sz="0" w:space="0" w:color="auto"/>
          </w:divBdr>
        </w:div>
        <w:div w:id="566574695">
          <w:marLeft w:val="640"/>
          <w:marRight w:val="0"/>
          <w:marTop w:val="0"/>
          <w:marBottom w:val="0"/>
          <w:divBdr>
            <w:top w:val="none" w:sz="0" w:space="0" w:color="auto"/>
            <w:left w:val="none" w:sz="0" w:space="0" w:color="auto"/>
            <w:bottom w:val="none" w:sz="0" w:space="0" w:color="auto"/>
            <w:right w:val="none" w:sz="0" w:space="0" w:color="auto"/>
          </w:divBdr>
        </w:div>
        <w:div w:id="366149846">
          <w:marLeft w:val="640"/>
          <w:marRight w:val="0"/>
          <w:marTop w:val="0"/>
          <w:marBottom w:val="0"/>
          <w:divBdr>
            <w:top w:val="none" w:sz="0" w:space="0" w:color="auto"/>
            <w:left w:val="none" w:sz="0" w:space="0" w:color="auto"/>
            <w:bottom w:val="none" w:sz="0" w:space="0" w:color="auto"/>
            <w:right w:val="none" w:sz="0" w:space="0" w:color="auto"/>
          </w:divBdr>
        </w:div>
        <w:div w:id="1769547391">
          <w:marLeft w:val="640"/>
          <w:marRight w:val="0"/>
          <w:marTop w:val="0"/>
          <w:marBottom w:val="0"/>
          <w:divBdr>
            <w:top w:val="none" w:sz="0" w:space="0" w:color="auto"/>
            <w:left w:val="none" w:sz="0" w:space="0" w:color="auto"/>
            <w:bottom w:val="none" w:sz="0" w:space="0" w:color="auto"/>
            <w:right w:val="none" w:sz="0" w:space="0" w:color="auto"/>
          </w:divBdr>
        </w:div>
        <w:div w:id="449936479">
          <w:marLeft w:val="640"/>
          <w:marRight w:val="0"/>
          <w:marTop w:val="0"/>
          <w:marBottom w:val="0"/>
          <w:divBdr>
            <w:top w:val="none" w:sz="0" w:space="0" w:color="auto"/>
            <w:left w:val="none" w:sz="0" w:space="0" w:color="auto"/>
            <w:bottom w:val="none" w:sz="0" w:space="0" w:color="auto"/>
            <w:right w:val="none" w:sz="0" w:space="0" w:color="auto"/>
          </w:divBdr>
        </w:div>
        <w:div w:id="581721901">
          <w:marLeft w:val="640"/>
          <w:marRight w:val="0"/>
          <w:marTop w:val="0"/>
          <w:marBottom w:val="0"/>
          <w:divBdr>
            <w:top w:val="none" w:sz="0" w:space="0" w:color="auto"/>
            <w:left w:val="none" w:sz="0" w:space="0" w:color="auto"/>
            <w:bottom w:val="none" w:sz="0" w:space="0" w:color="auto"/>
            <w:right w:val="none" w:sz="0" w:space="0" w:color="auto"/>
          </w:divBdr>
        </w:div>
        <w:div w:id="226497643">
          <w:marLeft w:val="640"/>
          <w:marRight w:val="0"/>
          <w:marTop w:val="0"/>
          <w:marBottom w:val="0"/>
          <w:divBdr>
            <w:top w:val="none" w:sz="0" w:space="0" w:color="auto"/>
            <w:left w:val="none" w:sz="0" w:space="0" w:color="auto"/>
            <w:bottom w:val="none" w:sz="0" w:space="0" w:color="auto"/>
            <w:right w:val="none" w:sz="0" w:space="0" w:color="auto"/>
          </w:divBdr>
        </w:div>
        <w:div w:id="243880445">
          <w:marLeft w:val="640"/>
          <w:marRight w:val="0"/>
          <w:marTop w:val="0"/>
          <w:marBottom w:val="0"/>
          <w:divBdr>
            <w:top w:val="none" w:sz="0" w:space="0" w:color="auto"/>
            <w:left w:val="none" w:sz="0" w:space="0" w:color="auto"/>
            <w:bottom w:val="none" w:sz="0" w:space="0" w:color="auto"/>
            <w:right w:val="none" w:sz="0" w:space="0" w:color="auto"/>
          </w:divBdr>
        </w:div>
        <w:div w:id="1852450224">
          <w:marLeft w:val="640"/>
          <w:marRight w:val="0"/>
          <w:marTop w:val="0"/>
          <w:marBottom w:val="0"/>
          <w:divBdr>
            <w:top w:val="none" w:sz="0" w:space="0" w:color="auto"/>
            <w:left w:val="none" w:sz="0" w:space="0" w:color="auto"/>
            <w:bottom w:val="none" w:sz="0" w:space="0" w:color="auto"/>
            <w:right w:val="none" w:sz="0" w:space="0" w:color="auto"/>
          </w:divBdr>
        </w:div>
        <w:div w:id="2044286760">
          <w:marLeft w:val="640"/>
          <w:marRight w:val="0"/>
          <w:marTop w:val="0"/>
          <w:marBottom w:val="0"/>
          <w:divBdr>
            <w:top w:val="none" w:sz="0" w:space="0" w:color="auto"/>
            <w:left w:val="none" w:sz="0" w:space="0" w:color="auto"/>
            <w:bottom w:val="none" w:sz="0" w:space="0" w:color="auto"/>
            <w:right w:val="none" w:sz="0" w:space="0" w:color="auto"/>
          </w:divBdr>
        </w:div>
        <w:div w:id="1023435737">
          <w:marLeft w:val="640"/>
          <w:marRight w:val="0"/>
          <w:marTop w:val="0"/>
          <w:marBottom w:val="0"/>
          <w:divBdr>
            <w:top w:val="none" w:sz="0" w:space="0" w:color="auto"/>
            <w:left w:val="none" w:sz="0" w:space="0" w:color="auto"/>
            <w:bottom w:val="none" w:sz="0" w:space="0" w:color="auto"/>
            <w:right w:val="none" w:sz="0" w:space="0" w:color="auto"/>
          </w:divBdr>
        </w:div>
        <w:div w:id="884413668">
          <w:marLeft w:val="640"/>
          <w:marRight w:val="0"/>
          <w:marTop w:val="0"/>
          <w:marBottom w:val="0"/>
          <w:divBdr>
            <w:top w:val="none" w:sz="0" w:space="0" w:color="auto"/>
            <w:left w:val="none" w:sz="0" w:space="0" w:color="auto"/>
            <w:bottom w:val="none" w:sz="0" w:space="0" w:color="auto"/>
            <w:right w:val="none" w:sz="0" w:space="0" w:color="auto"/>
          </w:divBdr>
        </w:div>
        <w:div w:id="1999188052">
          <w:marLeft w:val="640"/>
          <w:marRight w:val="0"/>
          <w:marTop w:val="0"/>
          <w:marBottom w:val="0"/>
          <w:divBdr>
            <w:top w:val="none" w:sz="0" w:space="0" w:color="auto"/>
            <w:left w:val="none" w:sz="0" w:space="0" w:color="auto"/>
            <w:bottom w:val="none" w:sz="0" w:space="0" w:color="auto"/>
            <w:right w:val="none" w:sz="0" w:space="0" w:color="auto"/>
          </w:divBdr>
        </w:div>
        <w:div w:id="2085642400">
          <w:marLeft w:val="640"/>
          <w:marRight w:val="0"/>
          <w:marTop w:val="0"/>
          <w:marBottom w:val="0"/>
          <w:divBdr>
            <w:top w:val="none" w:sz="0" w:space="0" w:color="auto"/>
            <w:left w:val="none" w:sz="0" w:space="0" w:color="auto"/>
            <w:bottom w:val="none" w:sz="0" w:space="0" w:color="auto"/>
            <w:right w:val="none" w:sz="0" w:space="0" w:color="auto"/>
          </w:divBdr>
        </w:div>
        <w:div w:id="2070490541">
          <w:marLeft w:val="640"/>
          <w:marRight w:val="0"/>
          <w:marTop w:val="0"/>
          <w:marBottom w:val="0"/>
          <w:divBdr>
            <w:top w:val="none" w:sz="0" w:space="0" w:color="auto"/>
            <w:left w:val="none" w:sz="0" w:space="0" w:color="auto"/>
            <w:bottom w:val="none" w:sz="0" w:space="0" w:color="auto"/>
            <w:right w:val="none" w:sz="0" w:space="0" w:color="auto"/>
          </w:divBdr>
        </w:div>
        <w:div w:id="1364600975">
          <w:marLeft w:val="640"/>
          <w:marRight w:val="0"/>
          <w:marTop w:val="0"/>
          <w:marBottom w:val="0"/>
          <w:divBdr>
            <w:top w:val="none" w:sz="0" w:space="0" w:color="auto"/>
            <w:left w:val="none" w:sz="0" w:space="0" w:color="auto"/>
            <w:bottom w:val="none" w:sz="0" w:space="0" w:color="auto"/>
            <w:right w:val="none" w:sz="0" w:space="0" w:color="auto"/>
          </w:divBdr>
        </w:div>
        <w:div w:id="475101940">
          <w:marLeft w:val="640"/>
          <w:marRight w:val="0"/>
          <w:marTop w:val="0"/>
          <w:marBottom w:val="0"/>
          <w:divBdr>
            <w:top w:val="none" w:sz="0" w:space="0" w:color="auto"/>
            <w:left w:val="none" w:sz="0" w:space="0" w:color="auto"/>
            <w:bottom w:val="none" w:sz="0" w:space="0" w:color="auto"/>
            <w:right w:val="none" w:sz="0" w:space="0" w:color="auto"/>
          </w:divBdr>
        </w:div>
        <w:div w:id="718474088">
          <w:marLeft w:val="640"/>
          <w:marRight w:val="0"/>
          <w:marTop w:val="0"/>
          <w:marBottom w:val="0"/>
          <w:divBdr>
            <w:top w:val="none" w:sz="0" w:space="0" w:color="auto"/>
            <w:left w:val="none" w:sz="0" w:space="0" w:color="auto"/>
            <w:bottom w:val="none" w:sz="0" w:space="0" w:color="auto"/>
            <w:right w:val="none" w:sz="0" w:space="0" w:color="auto"/>
          </w:divBdr>
        </w:div>
        <w:div w:id="1332565306">
          <w:marLeft w:val="640"/>
          <w:marRight w:val="0"/>
          <w:marTop w:val="0"/>
          <w:marBottom w:val="0"/>
          <w:divBdr>
            <w:top w:val="none" w:sz="0" w:space="0" w:color="auto"/>
            <w:left w:val="none" w:sz="0" w:space="0" w:color="auto"/>
            <w:bottom w:val="none" w:sz="0" w:space="0" w:color="auto"/>
            <w:right w:val="none" w:sz="0" w:space="0" w:color="auto"/>
          </w:divBdr>
        </w:div>
        <w:div w:id="1154755419">
          <w:marLeft w:val="640"/>
          <w:marRight w:val="0"/>
          <w:marTop w:val="0"/>
          <w:marBottom w:val="0"/>
          <w:divBdr>
            <w:top w:val="none" w:sz="0" w:space="0" w:color="auto"/>
            <w:left w:val="none" w:sz="0" w:space="0" w:color="auto"/>
            <w:bottom w:val="none" w:sz="0" w:space="0" w:color="auto"/>
            <w:right w:val="none" w:sz="0" w:space="0" w:color="auto"/>
          </w:divBdr>
        </w:div>
        <w:div w:id="8873563">
          <w:marLeft w:val="640"/>
          <w:marRight w:val="0"/>
          <w:marTop w:val="0"/>
          <w:marBottom w:val="0"/>
          <w:divBdr>
            <w:top w:val="none" w:sz="0" w:space="0" w:color="auto"/>
            <w:left w:val="none" w:sz="0" w:space="0" w:color="auto"/>
            <w:bottom w:val="none" w:sz="0" w:space="0" w:color="auto"/>
            <w:right w:val="none" w:sz="0" w:space="0" w:color="auto"/>
          </w:divBdr>
        </w:div>
        <w:div w:id="277219256">
          <w:marLeft w:val="640"/>
          <w:marRight w:val="0"/>
          <w:marTop w:val="0"/>
          <w:marBottom w:val="0"/>
          <w:divBdr>
            <w:top w:val="none" w:sz="0" w:space="0" w:color="auto"/>
            <w:left w:val="none" w:sz="0" w:space="0" w:color="auto"/>
            <w:bottom w:val="none" w:sz="0" w:space="0" w:color="auto"/>
            <w:right w:val="none" w:sz="0" w:space="0" w:color="auto"/>
          </w:divBdr>
        </w:div>
        <w:div w:id="445387556">
          <w:marLeft w:val="640"/>
          <w:marRight w:val="0"/>
          <w:marTop w:val="0"/>
          <w:marBottom w:val="0"/>
          <w:divBdr>
            <w:top w:val="none" w:sz="0" w:space="0" w:color="auto"/>
            <w:left w:val="none" w:sz="0" w:space="0" w:color="auto"/>
            <w:bottom w:val="none" w:sz="0" w:space="0" w:color="auto"/>
            <w:right w:val="none" w:sz="0" w:space="0" w:color="auto"/>
          </w:divBdr>
        </w:div>
        <w:div w:id="510949888">
          <w:marLeft w:val="640"/>
          <w:marRight w:val="0"/>
          <w:marTop w:val="0"/>
          <w:marBottom w:val="0"/>
          <w:divBdr>
            <w:top w:val="none" w:sz="0" w:space="0" w:color="auto"/>
            <w:left w:val="none" w:sz="0" w:space="0" w:color="auto"/>
            <w:bottom w:val="none" w:sz="0" w:space="0" w:color="auto"/>
            <w:right w:val="none" w:sz="0" w:space="0" w:color="auto"/>
          </w:divBdr>
        </w:div>
        <w:div w:id="814837362">
          <w:marLeft w:val="640"/>
          <w:marRight w:val="0"/>
          <w:marTop w:val="0"/>
          <w:marBottom w:val="0"/>
          <w:divBdr>
            <w:top w:val="none" w:sz="0" w:space="0" w:color="auto"/>
            <w:left w:val="none" w:sz="0" w:space="0" w:color="auto"/>
            <w:bottom w:val="none" w:sz="0" w:space="0" w:color="auto"/>
            <w:right w:val="none" w:sz="0" w:space="0" w:color="auto"/>
          </w:divBdr>
        </w:div>
        <w:div w:id="317152073">
          <w:marLeft w:val="640"/>
          <w:marRight w:val="0"/>
          <w:marTop w:val="0"/>
          <w:marBottom w:val="0"/>
          <w:divBdr>
            <w:top w:val="none" w:sz="0" w:space="0" w:color="auto"/>
            <w:left w:val="none" w:sz="0" w:space="0" w:color="auto"/>
            <w:bottom w:val="none" w:sz="0" w:space="0" w:color="auto"/>
            <w:right w:val="none" w:sz="0" w:space="0" w:color="auto"/>
          </w:divBdr>
        </w:div>
        <w:div w:id="1309935644">
          <w:marLeft w:val="640"/>
          <w:marRight w:val="0"/>
          <w:marTop w:val="0"/>
          <w:marBottom w:val="0"/>
          <w:divBdr>
            <w:top w:val="none" w:sz="0" w:space="0" w:color="auto"/>
            <w:left w:val="none" w:sz="0" w:space="0" w:color="auto"/>
            <w:bottom w:val="none" w:sz="0" w:space="0" w:color="auto"/>
            <w:right w:val="none" w:sz="0" w:space="0" w:color="auto"/>
          </w:divBdr>
        </w:div>
        <w:div w:id="506866963">
          <w:marLeft w:val="640"/>
          <w:marRight w:val="0"/>
          <w:marTop w:val="0"/>
          <w:marBottom w:val="0"/>
          <w:divBdr>
            <w:top w:val="none" w:sz="0" w:space="0" w:color="auto"/>
            <w:left w:val="none" w:sz="0" w:space="0" w:color="auto"/>
            <w:bottom w:val="none" w:sz="0" w:space="0" w:color="auto"/>
            <w:right w:val="none" w:sz="0" w:space="0" w:color="auto"/>
          </w:divBdr>
        </w:div>
        <w:div w:id="1278950733">
          <w:marLeft w:val="640"/>
          <w:marRight w:val="0"/>
          <w:marTop w:val="0"/>
          <w:marBottom w:val="0"/>
          <w:divBdr>
            <w:top w:val="none" w:sz="0" w:space="0" w:color="auto"/>
            <w:left w:val="none" w:sz="0" w:space="0" w:color="auto"/>
            <w:bottom w:val="none" w:sz="0" w:space="0" w:color="auto"/>
            <w:right w:val="none" w:sz="0" w:space="0" w:color="auto"/>
          </w:divBdr>
        </w:div>
        <w:div w:id="1974745837">
          <w:marLeft w:val="640"/>
          <w:marRight w:val="0"/>
          <w:marTop w:val="0"/>
          <w:marBottom w:val="0"/>
          <w:divBdr>
            <w:top w:val="none" w:sz="0" w:space="0" w:color="auto"/>
            <w:left w:val="none" w:sz="0" w:space="0" w:color="auto"/>
            <w:bottom w:val="none" w:sz="0" w:space="0" w:color="auto"/>
            <w:right w:val="none" w:sz="0" w:space="0" w:color="auto"/>
          </w:divBdr>
        </w:div>
        <w:div w:id="672535690">
          <w:marLeft w:val="640"/>
          <w:marRight w:val="0"/>
          <w:marTop w:val="0"/>
          <w:marBottom w:val="0"/>
          <w:divBdr>
            <w:top w:val="none" w:sz="0" w:space="0" w:color="auto"/>
            <w:left w:val="none" w:sz="0" w:space="0" w:color="auto"/>
            <w:bottom w:val="none" w:sz="0" w:space="0" w:color="auto"/>
            <w:right w:val="none" w:sz="0" w:space="0" w:color="auto"/>
          </w:divBdr>
        </w:div>
        <w:div w:id="1583105709">
          <w:marLeft w:val="640"/>
          <w:marRight w:val="0"/>
          <w:marTop w:val="0"/>
          <w:marBottom w:val="0"/>
          <w:divBdr>
            <w:top w:val="none" w:sz="0" w:space="0" w:color="auto"/>
            <w:left w:val="none" w:sz="0" w:space="0" w:color="auto"/>
            <w:bottom w:val="none" w:sz="0" w:space="0" w:color="auto"/>
            <w:right w:val="none" w:sz="0" w:space="0" w:color="auto"/>
          </w:divBdr>
        </w:div>
        <w:div w:id="1792823937">
          <w:marLeft w:val="640"/>
          <w:marRight w:val="0"/>
          <w:marTop w:val="0"/>
          <w:marBottom w:val="0"/>
          <w:divBdr>
            <w:top w:val="none" w:sz="0" w:space="0" w:color="auto"/>
            <w:left w:val="none" w:sz="0" w:space="0" w:color="auto"/>
            <w:bottom w:val="none" w:sz="0" w:space="0" w:color="auto"/>
            <w:right w:val="none" w:sz="0" w:space="0" w:color="auto"/>
          </w:divBdr>
        </w:div>
        <w:div w:id="2119636385">
          <w:marLeft w:val="640"/>
          <w:marRight w:val="0"/>
          <w:marTop w:val="0"/>
          <w:marBottom w:val="0"/>
          <w:divBdr>
            <w:top w:val="none" w:sz="0" w:space="0" w:color="auto"/>
            <w:left w:val="none" w:sz="0" w:space="0" w:color="auto"/>
            <w:bottom w:val="none" w:sz="0" w:space="0" w:color="auto"/>
            <w:right w:val="none" w:sz="0" w:space="0" w:color="auto"/>
          </w:divBdr>
        </w:div>
        <w:div w:id="362099460">
          <w:marLeft w:val="640"/>
          <w:marRight w:val="0"/>
          <w:marTop w:val="0"/>
          <w:marBottom w:val="0"/>
          <w:divBdr>
            <w:top w:val="none" w:sz="0" w:space="0" w:color="auto"/>
            <w:left w:val="none" w:sz="0" w:space="0" w:color="auto"/>
            <w:bottom w:val="none" w:sz="0" w:space="0" w:color="auto"/>
            <w:right w:val="none" w:sz="0" w:space="0" w:color="auto"/>
          </w:divBdr>
        </w:div>
        <w:div w:id="238753114">
          <w:marLeft w:val="640"/>
          <w:marRight w:val="0"/>
          <w:marTop w:val="0"/>
          <w:marBottom w:val="0"/>
          <w:divBdr>
            <w:top w:val="none" w:sz="0" w:space="0" w:color="auto"/>
            <w:left w:val="none" w:sz="0" w:space="0" w:color="auto"/>
            <w:bottom w:val="none" w:sz="0" w:space="0" w:color="auto"/>
            <w:right w:val="none" w:sz="0" w:space="0" w:color="auto"/>
          </w:divBdr>
        </w:div>
        <w:div w:id="307370525">
          <w:marLeft w:val="640"/>
          <w:marRight w:val="0"/>
          <w:marTop w:val="0"/>
          <w:marBottom w:val="0"/>
          <w:divBdr>
            <w:top w:val="none" w:sz="0" w:space="0" w:color="auto"/>
            <w:left w:val="none" w:sz="0" w:space="0" w:color="auto"/>
            <w:bottom w:val="none" w:sz="0" w:space="0" w:color="auto"/>
            <w:right w:val="none" w:sz="0" w:space="0" w:color="auto"/>
          </w:divBdr>
        </w:div>
        <w:div w:id="240678689">
          <w:marLeft w:val="640"/>
          <w:marRight w:val="0"/>
          <w:marTop w:val="0"/>
          <w:marBottom w:val="0"/>
          <w:divBdr>
            <w:top w:val="none" w:sz="0" w:space="0" w:color="auto"/>
            <w:left w:val="none" w:sz="0" w:space="0" w:color="auto"/>
            <w:bottom w:val="none" w:sz="0" w:space="0" w:color="auto"/>
            <w:right w:val="none" w:sz="0" w:space="0" w:color="auto"/>
          </w:divBdr>
        </w:div>
        <w:div w:id="1833713212">
          <w:marLeft w:val="640"/>
          <w:marRight w:val="0"/>
          <w:marTop w:val="0"/>
          <w:marBottom w:val="0"/>
          <w:divBdr>
            <w:top w:val="none" w:sz="0" w:space="0" w:color="auto"/>
            <w:left w:val="none" w:sz="0" w:space="0" w:color="auto"/>
            <w:bottom w:val="none" w:sz="0" w:space="0" w:color="auto"/>
            <w:right w:val="none" w:sz="0" w:space="0" w:color="auto"/>
          </w:divBdr>
        </w:div>
        <w:div w:id="220139674">
          <w:marLeft w:val="640"/>
          <w:marRight w:val="0"/>
          <w:marTop w:val="0"/>
          <w:marBottom w:val="0"/>
          <w:divBdr>
            <w:top w:val="none" w:sz="0" w:space="0" w:color="auto"/>
            <w:left w:val="none" w:sz="0" w:space="0" w:color="auto"/>
            <w:bottom w:val="none" w:sz="0" w:space="0" w:color="auto"/>
            <w:right w:val="none" w:sz="0" w:space="0" w:color="auto"/>
          </w:divBdr>
        </w:div>
        <w:div w:id="1099522959">
          <w:marLeft w:val="640"/>
          <w:marRight w:val="0"/>
          <w:marTop w:val="0"/>
          <w:marBottom w:val="0"/>
          <w:divBdr>
            <w:top w:val="none" w:sz="0" w:space="0" w:color="auto"/>
            <w:left w:val="none" w:sz="0" w:space="0" w:color="auto"/>
            <w:bottom w:val="none" w:sz="0" w:space="0" w:color="auto"/>
            <w:right w:val="none" w:sz="0" w:space="0" w:color="auto"/>
          </w:divBdr>
        </w:div>
        <w:div w:id="961348251">
          <w:marLeft w:val="640"/>
          <w:marRight w:val="0"/>
          <w:marTop w:val="0"/>
          <w:marBottom w:val="0"/>
          <w:divBdr>
            <w:top w:val="none" w:sz="0" w:space="0" w:color="auto"/>
            <w:left w:val="none" w:sz="0" w:space="0" w:color="auto"/>
            <w:bottom w:val="none" w:sz="0" w:space="0" w:color="auto"/>
            <w:right w:val="none" w:sz="0" w:space="0" w:color="auto"/>
          </w:divBdr>
        </w:div>
        <w:div w:id="1017079750">
          <w:marLeft w:val="640"/>
          <w:marRight w:val="0"/>
          <w:marTop w:val="0"/>
          <w:marBottom w:val="0"/>
          <w:divBdr>
            <w:top w:val="none" w:sz="0" w:space="0" w:color="auto"/>
            <w:left w:val="none" w:sz="0" w:space="0" w:color="auto"/>
            <w:bottom w:val="none" w:sz="0" w:space="0" w:color="auto"/>
            <w:right w:val="none" w:sz="0" w:space="0" w:color="auto"/>
          </w:divBdr>
        </w:div>
        <w:div w:id="415398916">
          <w:marLeft w:val="640"/>
          <w:marRight w:val="0"/>
          <w:marTop w:val="0"/>
          <w:marBottom w:val="0"/>
          <w:divBdr>
            <w:top w:val="none" w:sz="0" w:space="0" w:color="auto"/>
            <w:left w:val="none" w:sz="0" w:space="0" w:color="auto"/>
            <w:bottom w:val="none" w:sz="0" w:space="0" w:color="auto"/>
            <w:right w:val="none" w:sz="0" w:space="0" w:color="auto"/>
          </w:divBdr>
        </w:div>
        <w:div w:id="1958415244">
          <w:marLeft w:val="640"/>
          <w:marRight w:val="0"/>
          <w:marTop w:val="0"/>
          <w:marBottom w:val="0"/>
          <w:divBdr>
            <w:top w:val="none" w:sz="0" w:space="0" w:color="auto"/>
            <w:left w:val="none" w:sz="0" w:space="0" w:color="auto"/>
            <w:bottom w:val="none" w:sz="0" w:space="0" w:color="auto"/>
            <w:right w:val="none" w:sz="0" w:space="0" w:color="auto"/>
          </w:divBdr>
        </w:div>
        <w:div w:id="240409152">
          <w:marLeft w:val="640"/>
          <w:marRight w:val="0"/>
          <w:marTop w:val="0"/>
          <w:marBottom w:val="0"/>
          <w:divBdr>
            <w:top w:val="none" w:sz="0" w:space="0" w:color="auto"/>
            <w:left w:val="none" w:sz="0" w:space="0" w:color="auto"/>
            <w:bottom w:val="none" w:sz="0" w:space="0" w:color="auto"/>
            <w:right w:val="none" w:sz="0" w:space="0" w:color="auto"/>
          </w:divBdr>
        </w:div>
        <w:div w:id="1895585439">
          <w:marLeft w:val="640"/>
          <w:marRight w:val="0"/>
          <w:marTop w:val="0"/>
          <w:marBottom w:val="0"/>
          <w:divBdr>
            <w:top w:val="none" w:sz="0" w:space="0" w:color="auto"/>
            <w:left w:val="none" w:sz="0" w:space="0" w:color="auto"/>
            <w:bottom w:val="none" w:sz="0" w:space="0" w:color="auto"/>
            <w:right w:val="none" w:sz="0" w:space="0" w:color="auto"/>
          </w:divBdr>
        </w:div>
        <w:div w:id="624507470">
          <w:marLeft w:val="640"/>
          <w:marRight w:val="0"/>
          <w:marTop w:val="0"/>
          <w:marBottom w:val="0"/>
          <w:divBdr>
            <w:top w:val="none" w:sz="0" w:space="0" w:color="auto"/>
            <w:left w:val="none" w:sz="0" w:space="0" w:color="auto"/>
            <w:bottom w:val="none" w:sz="0" w:space="0" w:color="auto"/>
            <w:right w:val="none" w:sz="0" w:space="0" w:color="auto"/>
          </w:divBdr>
        </w:div>
        <w:div w:id="1991712749">
          <w:marLeft w:val="640"/>
          <w:marRight w:val="0"/>
          <w:marTop w:val="0"/>
          <w:marBottom w:val="0"/>
          <w:divBdr>
            <w:top w:val="none" w:sz="0" w:space="0" w:color="auto"/>
            <w:left w:val="none" w:sz="0" w:space="0" w:color="auto"/>
            <w:bottom w:val="none" w:sz="0" w:space="0" w:color="auto"/>
            <w:right w:val="none" w:sz="0" w:space="0" w:color="auto"/>
          </w:divBdr>
        </w:div>
        <w:div w:id="1801997642">
          <w:marLeft w:val="640"/>
          <w:marRight w:val="0"/>
          <w:marTop w:val="0"/>
          <w:marBottom w:val="0"/>
          <w:divBdr>
            <w:top w:val="none" w:sz="0" w:space="0" w:color="auto"/>
            <w:left w:val="none" w:sz="0" w:space="0" w:color="auto"/>
            <w:bottom w:val="none" w:sz="0" w:space="0" w:color="auto"/>
            <w:right w:val="none" w:sz="0" w:space="0" w:color="auto"/>
          </w:divBdr>
        </w:div>
        <w:div w:id="1540432594">
          <w:marLeft w:val="640"/>
          <w:marRight w:val="0"/>
          <w:marTop w:val="0"/>
          <w:marBottom w:val="0"/>
          <w:divBdr>
            <w:top w:val="none" w:sz="0" w:space="0" w:color="auto"/>
            <w:left w:val="none" w:sz="0" w:space="0" w:color="auto"/>
            <w:bottom w:val="none" w:sz="0" w:space="0" w:color="auto"/>
            <w:right w:val="none" w:sz="0" w:space="0" w:color="auto"/>
          </w:divBdr>
        </w:div>
        <w:div w:id="1986397877">
          <w:marLeft w:val="640"/>
          <w:marRight w:val="0"/>
          <w:marTop w:val="0"/>
          <w:marBottom w:val="0"/>
          <w:divBdr>
            <w:top w:val="none" w:sz="0" w:space="0" w:color="auto"/>
            <w:left w:val="none" w:sz="0" w:space="0" w:color="auto"/>
            <w:bottom w:val="none" w:sz="0" w:space="0" w:color="auto"/>
            <w:right w:val="none" w:sz="0" w:space="0" w:color="auto"/>
          </w:divBdr>
        </w:div>
        <w:div w:id="1621304595">
          <w:marLeft w:val="640"/>
          <w:marRight w:val="0"/>
          <w:marTop w:val="0"/>
          <w:marBottom w:val="0"/>
          <w:divBdr>
            <w:top w:val="none" w:sz="0" w:space="0" w:color="auto"/>
            <w:left w:val="none" w:sz="0" w:space="0" w:color="auto"/>
            <w:bottom w:val="none" w:sz="0" w:space="0" w:color="auto"/>
            <w:right w:val="none" w:sz="0" w:space="0" w:color="auto"/>
          </w:divBdr>
        </w:div>
        <w:div w:id="631327546">
          <w:marLeft w:val="640"/>
          <w:marRight w:val="0"/>
          <w:marTop w:val="0"/>
          <w:marBottom w:val="0"/>
          <w:divBdr>
            <w:top w:val="none" w:sz="0" w:space="0" w:color="auto"/>
            <w:left w:val="none" w:sz="0" w:space="0" w:color="auto"/>
            <w:bottom w:val="none" w:sz="0" w:space="0" w:color="auto"/>
            <w:right w:val="none" w:sz="0" w:space="0" w:color="auto"/>
          </w:divBdr>
        </w:div>
        <w:div w:id="1139110039">
          <w:marLeft w:val="640"/>
          <w:marRight w:val="0"/>
          <w:marTop w:val="0"/>
          <w:marBottom w:val="0"/>
          <w:divBdr>
            <w:top w:val="none" w:sz="0" w:space="0" w:color="auto"/>
            <w:left w:val="none" w:sz="0" w:space="0" w:color="auto"/>
            <w:bottom w:val="none" w:sz="0" w:space="0" w:color="auto"/>
            <w:right w:val="none" w:sz="0" w:space="0" w:color="auto"/>
          </w:divBdr>
        </w:div>
        <w:div w:id="291786444">
          <w:marLeft w:val="640"/>
          <w:marRight w:val="0"/>
          <w:marTop w:val="0"/>
          <w:marBottom w:val="0"/>
          <w:divBdr>
            <w:top w:val="none" w:sz="0" w:space="0" w:color="auto"/>
            <w:left w:val="none" w:sz="0" w:space="0" w:color="auto"/>
            <w:bottom w:val="none" w:sz="0" w:space="0" w:color="auto"/>
            <w:right w:val="none" w:sz="0" w:space="0" w:color="auto"/>
          </w:divBdr>
        </w:div>
        <w:div w:id="923490751">
          <w:marLeft w:val="640"/>
          <w:marRight w:val="0"/>
          <w:marTop w:val="0"/>
          <w:marBottom w:val="0"/>
          <w:divBdr>
            <w:top w:val="none" w:sz="0" w:space="0" w:color="auto"/>
            <w:left w:val="none" w:sz="0" w:space="0" w:color="auto"/>
            <w:bottom w:val="none" w:sz="0" w:space="0" w:color="auto"/>
            <w:right w:val="none" w:sz="0" w:space="0" w:color="auto"/>
          </w:divBdr>
        </w:div>
        <w:div w:id="1166552253">
          <w:marLeft w:val="640"/>
          <w:marRight w:val="0"/>
          <w:marTop w:val="0"/>
          <w:marBottom w:val="0"/>
          <w:divBdr>
            <w:top w:val="none" w:sz="0" w:space="0" w:color="auto"/>
            <w:left w:val="none" w:sz="0" w:space="0" w:color="auto"/>
            <w:bottom w:val="none" w:sz="0" w:space="0" w:color="auto"/>
            <w:right w:val="none" w:sz="0" w:space="0" w:color="auto"/>
          </w:divBdr>
        </w:div>
        <w:div w:id="824971827">
          <w:marLeft w:val="640"/>
          <w:marRight w:val="0"/>
          <w:marTop w:val="0"/>
          <w:marBottom w:val="0"/>
          <w:divBdr>
            <w:top w:val="none" w:sz="0" w:space="0" w:color="auto"/>
            <w:left w:val="none" w:sz="0" w:space="0" w:color="auto"/>
            <w:bottom w:val="none" w:sz="0" w:space="0" w:color="auto"/>
            <w:right w:val="none" w:sz="0" w:space="0" w:color="auto"/>
          </w:divBdr>
        </w:div>
        <w:div w:id="2090423283">
          <w:marLeft w:val="640"/>
          <w:marRight w:val="0"/>
          <w:marTop w:val="0"/>
          <w:marBottom w:val="0"/>
          <w:divBdr>
            <w:top w:val="none" w:sz="0" w:space="0" w:color="auto"/>
            <w:left w:val="none" w:sz="0" w:space="0" w:color="auto"/>
            <w:bottom w:val="none" w:sz="0" w:space="0" w:color="auto"/>
            <w:right w:val="none" w:sz="0" w:space="0" w:color="auto"/>
          </w:divBdr>
        </w:div>
        <w:div w:id="1326470526">
          <w:marLeft w:val="640"/>
          <w:marRight w:val="0"/>
          <w:marTop w:val="0"/>
          <w:marBottom w:val="0"/>
          <w:divBdr>
            <w:top w:val="none" w:sz="0" w:space="0" w:color="auto"/>
            <w:left w:val="none" w:sz="0" w:space="0" w:color="auto"/>
            <w:bottom w:val="none" w:sz="0" w:space="0" w:color="auto"/>
            <w:right w:val="none" w:sz="0" w:space="0" w:color="auto"/>
          </w:divBdr>
        </w:div>
        <w:div w:id="1436753707">
          <w:marLeft w:val="640"/>
          <w:marRight w:val="0"/>
          <w:marTop w:val="0"/>
          <w:marBottom w:val="0"/>
          <w:divBdr>
            <w:top w:val="none" w:sz="0" w:space="0" w:color="auto"/>
            <w:left w:val="none" w:sz="0" w:space="0" w:color="auto"/>
            <w:bottom w:val="none" w:sz="0" w:space="0" w:color="auto"/>
            <w:right w:val="none" w:sz="0" w:space="0" w:color="auto"/>
          </w:divBdr>
        </w:div>
        <w:div w:id="844593276">
          <w:marLeft w:val="640"/>
          <w:marRight w:val="0"/>
          <w:marTop w:val="0"/>
          <w:marBottom w:val="0"/>
          <w:divBdr>
            <w:top w:val="none" w:sz="0" w:space="0" w:color="auto"/>
            <w:left w:val="none" w:sz="0" w:space="0" w:color="auto"/>
            <w:bottom w:val="none" w:sz="0" w:space="0" w:color="auto"/>
            <w:right w:val="none" w:sz="0" w:space="0" w:color="auto"/>
          </w:divBdr>
        </w:div>
        <w:div w:id="2053767922">
          <w:marLeft w:val="640"/>
          <w:marRight w:val="0"/>
          <w:marTop w:val="0"/>
          <w:marBottom w:val="0"/>
          <w:divBdr>
            <w:top w:val="none" w:sz="0" w:space="0" w:color="auto"/>
            <w:left w:val="none" w:sz="0" w:space="0" w:color="auto"/>
            <w:bottom w:val="none" w:sz="0" w:space="0" w:color="auto"/>
            <w:right w:val="none" w:sz="0" w:space="0" w:color="auto"/>
          </w:divBdr>
        </w:div>
        <w:div w:id="1356923084">
          <w:marLeft w:val="640"/>
          <w:marRight w:val="0"/>
          <w:marTop w:val="0"/>
          <w:marBottom w:val="0"/>
          <w:divBdr>
            <w:top w:val="none" w:sz="0" w:space="0" w:color="auto"/>
            <w:left w:val="none" w:sz="0" w:space="0" w:color="auto"/>
            <w:bottom w:val="none" w:sz="0" w:space="0" w:color="auto"/>
            <w:right w:val="none" w:sz="0" w:space="0" w:color="auto"/>
          </w:divBdr>
        </w:div>
        <w:div w:id="908880095">
          <w:marLeft w:val="640"/>
          <w:marRight w:val="0"/>
          <w:marTop w:val="0"/>
          <w:marBottom w:val="0"/>
          <w:divBdr>
            <w:top w:val="none" w:sz="0" w:space="0" w:color="auto"/>
            <w:left w:val="none" w:sz="0" w:space="0" w:color="auto"/>
            <w:bottom w:val="none" w:sz="0" w:space="0" w:color="auto"/>
            <w:right w:val="none" w:sz="0" w:space="0" w:color="auto"/>
          </w:divBdr>
        </w:div>
        <w:div w:id="498155605">
          <w:marLeft w:val="640"/>
          <w:marRight w:val="0"/>
          <w:marTop w:val="0"/>
          <w:marBottom w:val="0"/>
          <w:divBdr>
            <w:top w:val="none" w:sz="0" w:space="0" w:color="auto"/>
            <w:left w:val="none" w:sz="0" w:space="0" w:color="auto"/>
            <w:bottom w:val="none" w:sz="0" w:space="0" w:color="auto"/>
            <w:right w:val="none" w:sz="0" w:space="0" w:color="auto"/>
          </w:divBdr>
        </w:div>
        <w:div w:id="254635379">
          <w:marLeft w:val="640"/>
          <w:marRight w:val="0"/>
          <w:marTop w:val="0"/>
          <w:marBottom w:val="0"/>
          <w:divBdr>
            <w:top w:val="none" w:sz="0" w:space="0" w:color="auto"/>
            <w:left w:val="none" w:sz="0" w:space="0" w:color="auto"/>
            <w:bottom w:val="none" w:sz="0" w:space="0" w:color="auto"/>
            <w:right w:val="none" w:sz="0" w:space="0" w:color="auto"/>
          </w:divBdr>
        </w:div>
        <w:div w:id="899512509">
          <w:marLeft w:val="640"/>
          <w:marRight w:val="0"/>
          <w:marTop w:val="0"/>
          <w:marBottom w:val="0"/>
          <w:divBdr>
            <w:top w:val="none" w:sz="0" w:space="0" w:color="auto"/>
            <w:left w:val="none" w:sz="0" w:space="0" w:color="auto"/>
            <w:bottom w:val="none" w:sz="0" w:space="0" w:color="auto"/>
            <w:right w:val="none" w:sz="0" w:space="0" w:color="auto"/>
          </w:divBdr>
        </w:div>
        <w:div w:id="2075590879">
          <w:marLeft w:val="640"/>
          <w:marRight w:val="0"/>
          <w:marTop w:val="0"/>
          <w:marBottom w:val="0"/>
          <w:divBdr>
            <w:top w:val="none" w:sz="0" w:space="0" w:color="auto"/>
            <w:left w:val="none" w:sz="0" w:space="0" w:color="auto"/>
            <w:bottom w:val="none" w:sz="0" w:space="0" w:color="auto"/>
            <w:right w:val="none" w:sz="0" w:space="0" w:color="auto"/>
          </w:divBdr>
        </w:div>
        <w:div w:id="1997344941">
          <w:marLeft w:val="640"/>
          <w:marRight w:val="0"/>
          <w:marTop w:val="0"/>
          <w:marBottom w:val="0"/>
          <w:divBdr>
            <w:top w:val="none" w:sz="0" w:space="0" w:color="auto"/>
            <w:left w:val="none" w:sz="0" w:space="0" w:color="auto"/>
            <w:bottom w:val="none" w:sz="0" w:space="0" w:color="auto"/>
            <w:right w:val="none" w:sz="0" w:space="0" w:color="auto"/>
          </w:divBdr>
        </w:div>
        <w:div w:id="1927376905">
          <w:marLeft w:val="640"/>
          <w:marRight w:val="0"/>
          <w:marTop w:val="0"/>
          <w:marBottom w:val="0"/>
          <w:divBdr>
            <w:top w:val="none" w:sz="0" w:space="0" w:color="auto"/>
            <w:left w:val="none" w:sz="0" w:space="0" w:color="auto"/>
            <w:bottom w:val="none" w:sz="0" w:space="0" w:color="auto"/>
            <w:right w:val="none" w:sz="0" w:space="0" w:color="auto"/>
          </w:divBdr>
        </w:div>
        <w:div w:id="1892960260">
          <w:marLeft w:val="640"/>
          <w:marRight w:val="0"/>
          <w:marTop w:val="0"/>
          <w:marBottom w:val="0"/>
          <w:divBdr>
            <w:top w:val="none" w:sz="0" w:space="0" w:color="auto"/>
            <w:left w:val="none" w:sz="0" w:space="0" w:color="auto"/>
            <w:bottom w:val="none" w:sz="0" w:space="0" w:color="auto"/>
            <w:right w:val="none" w:sz="0" w:space="0" w:color="auto"/>
          </w:divBdr>
        </w:div>
        <w:div w:id="646666856">
          <w:marLeft w:val="640"/>
          <w:marRight w:val="0"/>
          <w:marTop w:val="0"/>
          <w:marBottom w:val="0"/>
          <w:divBdr>
            <w:top w:val="none" w:sz="0" w:space="0" w:color="auto"/>
            <w:left w:val="none" w:sz="0" w:space="0" w:color="auto"/>
            <w:bottom w:val="none" w:sz="0" w:space="0" w:color="auto"/>
            <w:right w:val="none" w:sz="0" w:space="0" w:color="auto"/>
          </w:divBdr>
        </w:div>
        <w:div w:id="998465114">
          <w:marLeft w:val="640"/>
          <w:marRight w:val="0"/>
          <w:marTop w:val="0"/>
          <w:marBottom w:val="0"/>
          <w:divBdr>
            <w:top w:val="none" w:sz="0" w:space="0" w:color="auto"/>
            <w:left w:val="none" w:sz="0" w:space="0" w:color="auto"/>
            <w:bottom w:val="none" w:sz="0" w:space="0" w:color="auto"/>
            <w:right w:val="none" w:sz="0" w:space="0" w:color="auto"/>
          </w:divBdr>
        </w:div>
        <w:div w:id="998508779">
          <w:marLeft w:val="640"/>
          <w:marRight w:val="0"/>
          <w:marTop w:val="0"/>
          <w:marBottom w:val="0"/>
          <w:divBdr>
            <w:top w:val="none" w:sz="0" w:space="0" w:color="auto"/>
            <w:left w:val="none" w:sz="0" w:space="0" w:color="auto"/>
            <w:bottom w:val="none" w:sz="0" w:space="0" w:color="auto"/>
            <w:right w:val="none" w:sz="0" w:space="0" w:color="auto"/>
          </w:divBdr>
        </w:div>
        <w:div w:id="785122173">
          <w:marLeft w:val="640"/>
          <w:marRight w:val="0"/>
          <w:marTop w:val="0"/>
          <w:marBottom w:val="0"/>
          <w:divBdr>
            <w:top w:val="none" w:sz="0" w:space="0" w:color="auto"/>
            <w:left w:val="none" w:sz="0" w:space="0" w:color="auto"/>
            <w:bottom w:val="none" w:sz="0" w:space="0" w:color="auto"/>
            <w:right w:val="none" w:sz="0" w:space="0" w:color="auto"/>
          </w:divBdr>
        </w:div>
        <w:div w:id="53041996">
          <w:marLeft w:val="640"/>
          <w:marRight w:val="0"/>
          <w:marTop w:val="0"/>
          <w:marBottom w:val="0"/>
          <w:divBdr>
            <w:top w:val="none" w:sz="0" w:space="0" w:color="auto"/>
            <w:left w:val="none" w:sz="0" w:space="0" w:color="auto"/>
            <w:bottom w:val="none" w:sz="0" w:space="0" w:color="auto"/>
            <w:right w:val="none" w:sz="0" w:space="0" w:color="auto"/>
          </w:divBdr>
        </w:div>
        <w:div w:id="1991514913">
          <w:marLeft w:val="640"/>
          <w:marRight w:val="0"/>
          <w:marTop w:val="0"/>
          <w:marBottom w:val="0"/>
          <w:divBdr>
            <w:top w:val="none" w:sz="0" w:space="0" w:color="auto"/>
            <w:left w:val="none" w:sz="0" w:space="0" w:color="auto"/>
            <w:bottom w:val="none" w:sz="0" w:space="0" w:color="auto"/>
            <w:right w:val="none" w:sz="0" w:space="0" w:color="auto"/>
          </w:divBdr>
        </w:div>
        <w:div w:id="919370078">
          <w:marLeft w:val="640"/>
          <w:marRight w:val="0"/>
          <w:marTop w:val="0"/>
          <w:marBottom w:val="0"/>
          <w:divBdr>
            <w:top w:val="none" w:sz="0" w:space="0" w:color="auto"/>
            <w:left w:val="none" w:sz="0" w:space="0" w:color="auto"/>
            <w:bottom w:val="none" w:sz="0" w:space="0" w:color="auto"/>
            <w:right w:val="none" w:sz="0" w:space="0" w:color="auto"/>
          </w:divBdr>
        </w:div>
        <w:div w:id="1414159398">
          <w:marLeft w:val="640"/>
          <w:marRight w:val="0"/>
          <w:marTop w:val="0"/>
          <w:marBottom w:val="0"/>
          <w:divBdr>
            <w:top w:val="none" w:sz="0" w:space="0" w:color="auto"/>
            <w:left w:val="none" w:sz="0" w:space="0" w:color="auto"/>
            <w:bottom w:val="none" w:sz="0" w:space="0" w:color="auto"/>
            <w:right w:val="none" w:sz="0" w:space="0" w:color="auto"/>
          </w:divBdr>
        </w:div>
        <w:div w:id="418522476">
          <w:marLeft w:val="640"/>
          <w:marRight w:val="0"/>
          <w:marTop w:val="0"/>
          <w:marBottom w:val="0"/>
          <w:divBdr>
            <w:top w:val="none" w:sz="0" w:space="0" w:color="auto"/>
            <w:left w:val="none" w:sz="0" w:space="0" w:color="auto"/>
            <w:bottom w:val="none" w:sz="0" w:space="0" w:color="auto"/>
            <w:right w:val="none" w:sz="0" w:space="0" w:color="auto"/>
          </w:divBdr>
        </w:div>
        <w:div w:id="1977683135">
          <w:marLeft w:val="640"/>
          <w:marRight w:val="0"/>
          <w:marTop w:val="0"/>
          <w:marBottom w:val="0"/>
          <w:divBdr>
            <w:top w:val="none" w:sz="0" w:space="0" w:color="auto"/>
            <w:left w:val="none" w:sz="0" w:space="0" w:color="auto"/>
            <w:bottom w:val="none" w:sz="0" w:space="0" w:color="auto"/>
            <w:right w:val="none" w:sz="0" w:space="0" w:color="auto"/>
          </w:divBdr>
        </w:div>
        <w:div w:id="2140144588">
          <w:marLeft w:val="640"/>
          <w:marRight w:val="0"/>
          <w:marTop w:val="0"/>
          <w:marBottom w:val="0"/>
          <w:divBdr>
            <w:top w:val="none" w:sz="0" w:space="0" w:color="auto"/>
            <w:left w:val="none" w:sz="0" w:space="0" w:color="auto"/>
            <w:bottom w:val="none" w:sz="0" w:space="0" w:color="auto"/>
            <w:right w:val="none" w:sz="0" w:space="0" w:color="auto"/>
          </w:divBdr>
        </w:div>
        <w:div w:id="379137274">
          <w:marLeft w:val="640"/>
          <w:marRight w:val="0"/>
          <w:marTop w:val="0"/>
          <w:marBottom w:val="0"/>
          <w:divBdr>
            <w:top w:val="none" w:sz="0" w:space="0" w:color="auto"/>
            <w:left w:val="none" w:sz="0" w:space="0" w:color="auto"/>
            <w:bottom w:val="none" w:sz="0" w:space="0" w:color="auto"/>
            <w:right w:val="none" w:sz="0" w:space="0" w:color="auto"/>
          </w:divBdr>
        </w:div>
        <w:div w:id="137457249">
          <w:marLeft w:val="640"/>
          <w:marRight w:val="0"/>
          <w:marTop w:val="0"/>
          <w:marBottom w:val="0"/>
          <w:divBdr>
            <w:top w:val="none" w:sz="0" w:space="0" w:color="auto"/>
            <w:left w:val="none" w:sz="0" w:space="0" w:color="auto"/>
            <w:bottom w:val="none" w:sz="0" w:space="0" w:color="auto"/>
            <w:right w:val="none" w:sz="0" w:space="0" w:color="auto"/>
          </w:divBdr>
        </w:div>
        <w:div w:id="546141057">
          <w:marLeft w:val="640"/>
          <w:marRight w:val="0"/>
          <w:marTop w:val="0"/>
          <w:marBottom w:val="0"/>
          <w:divBdr>
            <w:top w:val="none" w:sz="0" w:space="0" w:color="auto"/>
            <w:left w:val="none" w:sz="0" w:space="0" w:color="auto"/>
            <w:bottom w:val="none" w:sz="0" w:space="0" w:color="auto"/>
            <w:right w:val="none" w:sz="0" w:space="0" w:color="auto"/>
          </w:divBdr>
        </w:div>
        <w:div w:id="464545604">
          <w:marLeft w:val="640"/>
          <w:marRight w:val="0"/>
          <w:marTop w:val="0"/>
          <w:marBottom w:val="0"/>
          <w:divBdr>
            <w:top w:val="none" w:sz="0" w:space="0" w:color="auto"/>
            <w:left w:val="none" w:sz="0" w:space="0" w:color="auto"/>
            <w:bottom w:val="none" w:sz="0" w:space="0" w:color="auto"/>
            <w:right w:val="none" w:sz="0" w:space="0" w:color="auto"/>
          </w:divBdr>
        </w:div>
        <w:div w:id="289557953">
          <w:marLeft w:val="640"/>
          <w:marRight w:val="0"/>
          <w:marTop w:val="0"/>
          <w:marBottom w:val="0"/>
          <w:divBdr>
            <w:top w:val="none" w:sz="0" w:space="0" w:color="auto"/>
            <w:left w:val="none" w:sz="0" w:space="0" w:color="auto"/>
            <w:bottom w:val="none" w:sz="0" w:space="0" w:color="auto"/>
            <w:right w:val="none" w:sz="0" w:space="0" w:color="auto"/>
          </w:divBdr>
        </w:div>
        <w:div w:id="909146853">
          <w:marLeft w:val="640"/>
          <w:marRight w:val="0"/>
          <w:marTop w:val="0"/>
          <w:marBottom w:val="0"/>
          <w:divBdr>
            <w:top w:val="none" w:sz="0" w:space="0" w:color="auto"/>
            <w:left w:val="none" w:sz="0" w:space="0" w:color="auto"/>
            <w:bottom w:val="none" w:sz="0" w:space="0" w:color="auto"/>
            <w:right w:val="none" w:sz="0" w:space="0" w:color="auto"/>
          </w:divBdr>
        </w:div>
        <w:div w:id="1951084839">
          <w:marLeft w:val="640"/>
          <w:marRight w:val="0"/>
          <w:marTop w:val="0"/>
          <w:marBottom w:val="0"/>
          <w:divBdr>
            <w:top w:val="none" w:sz="0" w:space="0" w:color="auto"/>
            <w:left w:val="none" w:sz="0" w:space="0" w:color="auto"/>
            <w:bottom w:val="none" w:sz="0" w:space="0" w:color="auto"/>
            <w:right w:val="none" w:sz="0" w:space="0" w:color="auto"/>
          </w:divBdr>
        </w:div>
        <w:div w:id="412821040">
          <w:marLeft w:val="640"/>
          <w:marRight w:val="0"/>
          <w:marTop w:val="0"/>
          <w:marBottom w:val="0"/>
          <w:divBdr>
            <w:top w:val="none" w:sz="0" w:space="0" w:color="auto"/>
            <w:left w:val="none" w:sz="0" w:space="0" w:color="auto"/>
            <w:bottom w:val="none" w:sz="0" w:space="0" w:color="auto"/>
            <w:right w:val="none" w:sz="0" w:space="0" w:color="auto"/>
          </w:divBdr>
        </w:div>
        <w:div w:id="651567766">
          <w:marLeft w:val="640"/>
          <w:marRight w:val="0"/>
          <w:marTop w:val="0"/>
          <w:marBottom w:val="0"/>
          <w:divBdr>
            <w:top w:val="none" w:sz="0" w:space="0" w:color="auto"/>
            <w:left w:val="none" w:sz="0" w:space="0" w:color="auto"/>
            <w:bottom w:val="none" w:sz="0" w:space="0" w:color="auto"/>
            <w:right w:val="none" w:sz="0" w:space="0" w:color="auto"/>
          </w:divBdr>
        </w:div>
        <w:div w:id="1988782114">
          <w:marLeft w:val="640"/>
          <w:marRight w:val="0"/>
          <w:marTop w:val="0"/>
          <w:marBottom w:val="0"/>
          <w:divBdr>
            <w:top w:val="none" w:sz="0" w:space="0" w:color="auto"/>
            <w:left w:val="none" w:sz="0" w:space="0" w:color="auto"/>
            <w:bottom w:val="none" w:sz="0" w:space="0" w:color="auto"/>
            <w:right w:val="none" w:sz="0" w:space="0" w:color="auto"/>
          </w:divBdr>
        </w:div>
        <w:div w:id="995576036">
          <w:marLeft w:val="640"/>
          <w:marRight w:val="0"/>
          <w:marTop w:val="0"/>
          <w:marBottom w:val="0"/>
          <w:divBdr>
            <w:top w:val="none" w:sz="0" w:space="0" w:color="auto"/>
            <w:left w:val="none" w:sz="0" w:space="0" w:color="auto"/>
            <w:bottom w:val="none" w:sz="0" w:space="0" w:color="auto"/>
            <w:right w:val="none" w:sz="0" w:space="0" w:color="auto"/>
          </w:divBdr>
        </w:div>
        <w:div w:id="866984985">
          <w:marLeft w:val="640"/>
          <w:marRight w:val="0"/>
          <w:marTop w:val="0"/>
          <w:marBottom w:val="0"/>
          <w:divBdr>
            <w:top w:val="none" w:sz="0" w:space="0" w:color="auto"/>
            <w:left w:val="none" w:sz="0" w:space="0" w:color="auto"/>
            <w:bottom w:val="none" w:sz="0" w:space="0" w:color="auto"/>
            <w:right w:val="none" w:sz="0" w:space="0" w:color="auto"/>
          </w:divBdr>
        </w:div>
        <w:div w:id="1099909520">
          <w:marLeft w:val="640"/>
          <w:marRight w:val="0"/>
          <w:marTop w:val="0"/>
          <w:marBottom w:val="0"/>
          <w:divBdr>
            <w:top w:val="none" w:sz="0" w:space="0" w:color="auto"/>
            <w:left w:val="none" w:sz="0" w:space="0" w:color="auto"/>
            <w:bottom w:val="none" w:sz="0" w:space="0" w:color="auto"/>
            <w:right w:val="none" w:sz="0" w:space="0" w:color="auto"/>
          </w:divBdr>
        </w:div>
        <w:div w:id="1684286889">
          <w:marLeft w:val="640"/>
          <w:marRight w:val="0"/>
          <w:marTop w:val="0"/>
          <w:marBottom w:val="0"/>
          <w:divBdr>
            <w:top w:val="none" w:sz="0" w:space="0" w:color="auto"/>
            <w:left w:val="none" w:sz="0" w:space="0" w:color="auto"/>
            <w:bottom w:val="none" w:sz="0" w:space="0" w:color="auto"/>
            <w:right w:val="none" w:sz="0" w:space="0" w:color="auto"/>
          </w:divBdr>
        </w:div>
        <w:div w:id="1177037187">
          <w:marLeft w:val="640"/>
          <w:marRight w:val="0"/>
          <w:marTop w:val="0"/>
          <w:marBottom w:val="0"/>
          <w:divBdr>
            <w:top w:val="none" w:sz="0" w:space="0" w:color="auto"/>
            <w:left w:val="none" w:sz="0" w:space="0" w:color="auto"/>
            <w:bottom w:val="none" w:sz="0" w:space="0" w:color="auto"/>
            <w:right w:val="none" w:sz="0" w:space="0" w:color="auto"/>
          </w:divBdr>
        </w:div>
        <w:div w:id="621422149">
          <w:marLeft w:val="640"/>
          <w:marRight w:val="0"/>
          <w:marTop w:val="0"/>
          <w:marBottom w:val="0"/>
          <w:divBdr>
            <w:top w:val="none" w:sz="0" w:space="0" w:color="auto"/>
            <w:left w:val="none" w:sz="0" w:space="0" w:color="auto"/>
            <w:bottom w:val="none" w:sz="0" w:space="0" w:color="auto"/>
            <w:right w:val="none" w:sz="0" w:space="0" w:color="auto"/>
          </w:divBdr>
        </w:div>
        <w:div w:id="270011681">
          <w:marLeft w:val="640"/>
          <w:marRight w:val="0"/>
          <w:marTop w:val="0"/>
          <w:marBottom w:val="0"/>
          <w:divBdr>
            <w:top w:val="none" w:sz="0" w:space="0" w:color="auto"/>
            <w:left w:val="none" w:sz="0" w:space="0" w:color="auto"/>
            <w:bottom w:val="none" w:sz="0" w:space="0" w:color="auto"/>
            <w:right w:val="none" w:sz="0" w:space="0" w:color="auto"/>
          </w:divBdr>
        </w:div>
        <w:div w:id="743334850">
          <w:marLeft w:val="640"/>
          <w:marRight w:val="0"/>
          <w:marTop w:val="0"/>
          <w:marBottom w:val="0"/>
          <w:divBdr>
            <w:top w:val="none" w:sz="0" w:space="0" w:color="auto"/>
            <w:left w:val="none" w:sz="0" w:space="0" w:color="auto"/>
            <w:bottom w:val="none" w:sz="0" w:space="0" w:color="auto"/>
            <w:right w:val="none" w:sz="0" w:space="0" w:color="auto"/>
          </w:divBdr>
        </w:div>
        <w:div w:id="990906577">
          <w:marLeft w:val="640"/>
          <w:marRight w:val="0"/>
          <w:marTop w:val="0"/>
          <w:marBottom w:val="0"/>
          <w:divBdr>
            <w:top w:val="none" w:sz="0" w:space="0" w:color="auto"/>
            <w:left w:val="none" w:sz="0" w:space="0" w:color="auto"/>
            <w:bottom w:val="none" w:sz="0" w:space="0" w:color="auto"/>
            <w:right w:val="none" w:sz="0" w:space="0" w:color="auto"/>
          </w:divBdr>
        </w:div>
        <w:div w:id="331101294">
          <w:marLeft w:val="640"/>
          <w:marRight w:val="0"/>
          <w:marTop w:val="0"/>
          <w:marBottom w:val="0"/>
          <w:divBdr>
            <w:top w:val="none" w:sz="0" w:space="0" w:color="auto"/>
            <w:left w:val="none" w:sz="0" w:space="0" w:color="auto"/>
            <w:bottom w:val="none" w:sz="0" w:space="0" w:color="auto"/>
            <w:right w:val="none" w:sz="0" w:space="0" w:color="auto"/>
          </w:divBdr>
        </w:div>
      </w:divsChild>
    </w:div>
    <w:div w:id="1452478175">
      <w:bodyDiv w:val="1"/>
      <w:marLeft w:val="0"/>
      <w:marRight w:val="0"/>
      <w:marTop w:val="0"/>
      <w:marBottom w:val="0"/>
      <w:divBdr>
        <w:top w:val="none" w:sz="0" w:space="0" w:color="auto"/>
        <w:left w:val="none" w:sz="0" w:space="0" w:color="auto"/>
        <w:bottom w:val="none" w:sz="0" w:space="0" w:color="auto"/>
        <w:right w:val="none" w:sz="0" w:space="0" w:color="auto"/>
      </w:divBdr>
    </w:div>
    <w:div w:id="1459177358">
      <w:bodyDiv w:val="1"/>
      <w:marLeft w:val="0"/>
      <w:marRight w:val="0"/>
      <w:marTop w:val="0"/>
      <w:marBottom w:val="0"/>
      <w:divBdr>
        <w:top w:val="none" w:sz="0" w:space="0" w:color="auto"/>
        <w:left w:val="none" w:sz="0" w:space="0" w:color="auto"/>
        <w:bottom w:val="none" w:sz="0" w:space="0" w:color="auto"/>
        <w:right w:val="none" w:sz="0" w:space="0" w:color="auto"/>
      </w:divBdr>
      <w:divsChild>
        <w:div w:id="10573182">
          <w:marLeft w:val="640"/>
          <w:marRight w:val="0"/>
          <w:marTop w:val="0"/>
          <w:marBottom w:val="0"/>
          <w:divBdr>
            <w:top w:val="none" w:sz="0" w:space="0" w:color="auto"/>
            <w:left w:val="none" w:sz="0" w:space="0" w:color="auto"/>
            <w:bottom w:val="none" w:sz="0" w:space="0" w:color="auto"/>
            <w:right w:val="none" w:sz="0" w:space="0" w:color="auto"/>
          </w:divBdr>
        </w:div>
        <w:div w:id="23753635">
          <w:marLeft w:val="640"/>
          <w:marRight w:val="0"/>
          <w:marTop w:val="0"/>
          <w:marBottom w:val="0"/>
          <w:divBdr>
            <w:top w:val="none" w:sz="0" w:space="0" w:color="auto"/>
            <w:left w:val="none" w:sz="0" w:space="0" w:color="auto"/>
            <w:bottom w:val="none" w:sz="0" w:space="0" w:color="auto"/>
            <w:right w:val="none" w:sz="0" w:space="0" w:color="auto"/>
          </w:divBdr>
        </w:div>
        <w:div w:id="32389559">
          <w:marLeft w:val="640"/>
          <w:marRight w:val="0"/>
          <w:marTop w:val="0"/>
          <w:marBottom w:val="0"/>
          <w:divBdr>
            <w:top w:val="none" w:sz="0" w:space="0" w:color="auto"/>
            <w:left w:val="none" w:sz="0" w:space="0" w:color="auto"/>
            <w:bottom w:val="none" w:sz="0" w:space="0" w:color="auto"/>
            <w:right w:val="none" w:sz="0" w:space="0" w:color="auto"/>
          </w:divBdr>
        </w:div>
        <w:div w:id="38675371">
          <w:marLeft w:val="640"/>
          <w:marRight w:val="0"/>
          <w:marTop w:val="0"/>
          <w:marBottom w:val="0"/>
          <w:divBdr>
            <w:top w:val="none" w:sz="0" w:space="0" w:color="auto"/>
            <w:left w:val="none" w:sz="0" w:space="0" w:color="auto"/>
            <w:bottom w:val="none" w:sz="0" w:space="0" w:color="auto"/>
            <w:right w:val="none" w:sz="0" w:space="0" w:color="auto"/>
          </w:divBdr>
        </w:div>
        <w:div w:id="58139566">
          <w:marLeft w:val="640"/>
          <w:marRight w:val="0"/>
          <w:marTop w:val="0"/>
          <w:marBottom w:val="0"/>
          <w:divBdr>
            <w:top w:val="none" w:sz="0" w:space="0" w:color="auto"/>
            <w:left w:val="none" w:sz="0" w:space="0" w:color="auto"/>
            <w:bottom w:val="none" w:sz="0" w:space="0" w:color="auto"/>
            <w:right w:val="none" w:sz="0" w:space="0" w:color="auto"/>
          </w:divBdr>
        </w:div>
        <w:div w:id="71199506">
          <w:marLeft w:val="640"/>
          <w:marRight w:val="0"/>
          <w:marTop w:val="0"/>
          <w:marBottom w:val="0"/>
          <w:divBdr>
            <w:top w:val="none" w:sz="0" w:space="0" w:color="auto"/>
            <w:left w:val="none" w:sz="0" w:space="0" w:color="auto"/>
            <w:bottom w:val="none" w:sz="0" w:space="0" w:color="auto"/>
            <w:right w:val="none" w:sz="0" w:space="0" w:color="auto"/>
          </w:divBdr>
        </w:div>
        <w:div w:id="72045099">
          <w:marLeft w:val="640"/>
          <w:marRight w:val="0"/>
          <w:marTop w:val="0"/>
          <w:marBottom w:val="0"/>
          <w:divBdr>
            <w:top w:val="none" w:sz="0" w:space="0" w:color="auto"/>
            <w:left w:val="none" w:sz="0" w:space="0" w:color="auto"/>
            <w:bottom w:val="none" w:sz="0" w:space="0" w:color="auto"/>
            <w:right w:val="none" w:sz="0" w:space="0" w:color="auto"/>
          </w:divBdr>
        </w:div>
        <w:div w:id="80614363">
          <w:marLeft w:val="640"/>
          <w:marRight w:val="0"/>
          <w:marTop w:val="0"/>
          <w:marBottom w:val="0"/>
          <w:divBdr>
            <w:top w:val="none" w:sz="0" w:space="0" w:color="auto"/>
            <w:left w:val="none" w:sz="0" w:space="0" w:color="auto"/>
            <w:bottom w:val="none" w:sz="0" w:space="0" w:color="auto"/>
            <w:right w:val="none" w:sz="0" w:space="0" w:color="auto"/>
          </w:divBdr>
        </w:div>
        <w:div w:id="84040388">
          <w:marLeft w:val="640"/>
          <w:marRight w:val="0"/>
          <w:marTop w:val="0"/>
          <w:marBottom w:val="0"/>
          <w:divBdr>
            <w:top w:val="none" w:sz="0" w:space="0" w:color="auto"/>
            <w:left w:val="none" w:sz="0" w:space="0" w:color="auto"/>
            <w:bottom w:val="none" w:sz="0" w:space="0" w:color="auto"/>
            <w:right w:val="none" w:sz="0" w:space="0" w:color="auto"/>
          </w:divBdr>
        </w:div>
        <w:div w:id="97600540">
          <w:marLeft w:val="640"/>
          <w:marRight w:val="0"/>
          <w:marTop w:val="0"/>
          <w:marBottom w:val="0"/>
          <w:divBdr>
            <w:top w:val="none" w:sz="0" w:space="0" w:color="auto"/>
            <w:left w:val="none" w:sz="0" w:space="0" w:color="auto"/>
            <w:bottom w:val="none" w:sz="0" w:space="0" w:color="auto"/>
            <w:right w:val="none" w:sz="0" w:space="0" w:color="auto"/>
          </w:divBdr>
        </w:div>
        <w:div w:id="106121348">
          <w:marLeft w:val="640"/>
          <w:marRight w:val="0"/>
          <w:marTop w:val="0"/>
          <w:marBottom w:val="0"/>
          <w:divBdr>
            <w:top w:val="none" w:sz="0" w:space="0" w:color="auto"/>
            <w:left w:val="none" w:sz="0" w:space="0" w:color="auto"/>
            <w:bottom w:val="none" w:sz="0" w:space="0" w:color="auto"/>
            <w:right w:val="none" w:sz="0" w:space="0" w:color="auto"/>
          </w:divBdr>
        </w:div>
        <w:div w:id="107433350">
          <w:marLeft w:val="640"/>
          <w:marRight w:val="0"/>
          <w:marTop w:val="0"/>
          <w:marBottom w:val="0"/>
          <w:divBdr>
            <w:top w:val="none" w:sz="0" w:space="0" w:color="auto"/>
            <w:left w:val="none" w:sz="0" w:space="0" w:color="auto"/>
            <w:bottom w:val="none" w:sz="0" w:space="0" w:color="auto"/>
            <w:right w:val="none" w:sz="0" w:space="0" w:color="auto"/>
          </w:divBdr>
        </w:div>
        <w:div w:id="108208816">
          <w:marLeft w:val="640"/>
          <w:marRight w:val="0"/>
          <w:marTop w:val="0"/>
          <w:marBottom w:val="0"/>
          <w:divBdr>
            <w:top w:val="none" w:sz="0" w:space="0" w:color="auto"/>
            <w:left w:val="none" w:sz="0" w:space="0" w:color="auto"/>
            <w:bottom w:val="none" w:sz="0" w:space="0" w:color="auto"/>
            <w:right w:val="none" w:sz="0" w:space="0" w:color="auto"/>
          </w:divBdr>
        </w:div>
        <w:div w:id="111361926">
          <w:marLeft w:val="640"/>
          <w:marRight w:val="0"/>
          <w:marTop w:val="0"/>
          <w:marBottom w:val="0"/>
          <w:divBdr>
            <w:top w:val="none" w:sz="0" w:space="0" w:color="auto"/>
            <w:left w:val="none" w:sz="0" w:space="0" w:color="auto"/>
            <w:bottom w:val="none" w:sz="0" w:space="0" w:color="auto"/>
            <w:right w:val="none" w:sz="0" w:space="0" w:color="auto"/>
          </w:divBdr>
        </w:div>
        <w:div w:id="123623824">
          <w:marLeft w:val="640"/>
          <w:marRight w:val="0"/>
          <w:marTop w:val="0"/>
          <w:marBottom w:val="0"/>
          <w:divBdr>
            <w:top w:val="none" w:sz="0" w:space="0" w:color="auto"/>
            <w:left w:val="none" w:sz="0" w:space="0" w:color="auto"/>
            <w:bottom w:val="none" w:sz="0" w:space="0" w:color="auto"/>
            <w:right w:val="none" w:sz="0" w:space="0" w:color="auto"/>
          </w:divBdr>
        </w:div>
        <w:div w:id="124734267">
          <w:marLeft w:val="640"/>
          <w:marRight w:val="0"/>
          <w:marTop w:val="0"/>
          <w:marBottom w:val="0"/>
          <w:divBdr>
            <w:top w:val="none" w:sz="0" w:space="0" w:color="auto"/>
            <w:left w:val="none" w:sz="0" w:space="0" w:color="auto"/>
            <w:bottom w:val="none" w:sz="0" w:space="0" w:color="auto"/>
            <w:right w:val="none" w:sz="0" w:space="0" w:color="auto"/>
          </w:divBdr>
        </w:div>
        <w:div w:id="144976602">
          <w:marLeft w:val="640"/>
          <w:marRight w:val="0"/>
          <w:marTop w:val="0"/>
          <w:marBottom w:val="0"/>
          <w:divBdr>
            <w:top w:val="none" w:sz="0" w:space="0" w:color="auto"/>
            <w:left w:val="none" w:sz="0" w:space="0" w:color="auto"/>
            <w:bottom w:val="none" w:sz="0" w:space="0" w:color="auto"/>
            <w:right w:val="none" w:sz="0" w:space="0" w:color="auto"/>
          </w:divBdr>
        </w:div>
        <w:div w:id="149831447">
          <w:marLeft w:val="640"/>
          <w:marRight w:val="0"/>
          <w:marTop w:val="0"/>
          <w:marBottom w:val="0"/>
          <w:divBdr>
            <w:top w:val="none" w:sz="0" w:space="0" w:color="auto"/>
            <w:left w:val="none" w:sz="0" w:space="0" w:color="auto"/>
            <w:bottom w:val="none" w:sz="0" w:space="0" w:color="auto"/>
            <w:right w:val="none" w:sz="0" w:space="0" w:color="auto"/>
          </w:divBdr>
        </w:div>
        <w:div w:id="152600566">
          <w:marLeft w:val="640"/>
          <w:marRight w:val="0"/>
          <w:marTop w:val="0"/>
          <w:marBottom w:val="0"/>
          <w:divBdr>
            <w:top w:val="none" w:sz="0" w:space="0" w:color="auto"/>
            <w:left w:val="none" w:sz="0" w:space="0" w:color="auto"/>
            <w:bottom w:val="none" w:sz="0" w:space="0" w:color="auto"/>
            <w:right w:val="none" w:sz="0" w:space="0" w:color="auto"/>
          </w:divBdr>
        </w:div>
        <w:div w:id="154535868">
          <w:marLeft w:val="640"/>
          <w:marRight w:val="0"/>
          <w:marTop w:val="0"/>
          <w:marBottom w:val="0"/>
          <w:divBdr>
            <w:top w:val="none" w:sz="0" w:space="0" w:color="auto"/>
            <w:left w:val="none" w:sz="0" w:space="0" w:color="auto"/>
            <w:bottom w:val="none" w:sz="0" w:space="0" w:color="auto"/>
            <w:right w:val="none" w:sz="0" w:space="0" w:color="auto"/>
          </w:divBdr>
        </w:div>
        <w:div w:id="159348630">
          <w:marLeft w:val="640"/>
          <w:marRight w:val="0"/>
          <w:marTop w:val="0"/>
          <w:marBottom w:val="0"/>
          <w:divBdr>
            <w:top w:val="none" w:sz="0" w:space="0" w:color="auto"/>
            <w:left w:val="none" w:sz="0" w:space="0" w:color="auto"/>
            <w:bottom w:val="none" w:sz="0" w:space="0" w:color="auto"/>
            <w:right w:val="none" w:sz="0" w:space="0" w:color="auto"/>
          </w:divBdr>
        </w:div>
        <w:div w:id="165287876">
          <w:marLeft w:val="640"/>
          <w:marRight w:val="0"/>
          <w:marTop w:val="0"/>
          <w:marBottom w:val="0"/>
          <w:divBdr>
            <w:top w:val="none" w:sz="0" w:space="0" w:color="auto"/>
            <w:left w:val="none" w:sz="0" w:space="0" w:color="auto"/>
            <w:bottom w:val="none" w:sz="0" w:space="0" w:color="auto"/>
            <w:right w:val="none" w:sz="0" w:space="0" w:color="auto"/>
          </w:divBdr>
        </w:div>
        <w:div w:id="168064524">
          <w:marLeft w:val="640"/>
          <w:marRight w:val="0"/>
          <w:marTop w:val="0"/>
          <w:marBottom w:val="0"/>
          <w:divBdr>
            <w:top w:val="none" w:sz="0" w:space="0" w:color="auto"/>
            <w:left w:val="none" w:sz="0" w:space="0" w:color="auto"/>
            <w:bottom w:val="none" w:sz="0" w:space="0" w:color="auto"/>
            <w:right w:val="none" w:sz="0" w:space="0" w:color="auto"/>
          </w:divBdr>
        </w:div>
        <w:div w:id="172182660">
          <w:marLeft w:val="640"/>
          <w:marRight w:val="0"/>
          <w:marTop w:val="0"/>
          <w:marBottom w:val="0"/>
          <w:divBdr>
            <w:top w:val="none" w:sz="0" w:space="0" w:color="auto"/>
            <w:left w:val="none" w:sz="0" w:space="0" w:color="auto"/>
            <w:bottom w:val="none" w:sz="0" w:space="0" w:color="auto"/>
            <w:right w:val="none" w:sz="0" w:space="0" w:color="auto"/>
          </w:divBdr>
        </w:div>
        <w:div w:id="176895799">
          <w:marLeft w:val="640"/>
          <w:marRight w:val="0"/>
          <w:marTop w:val="0"/>
          <w:marBottom w:val="0"/>
          <w:divBdr>
            <w:top w:val="none" w:sz="0" w:space="0" w:color="auto"/>
            <w:left w:val="none" w:sz="0" w:space="0" w:color="auto"/>
            <w:bottom w:val="none" w:sz="0" w:space="0" w:color="auto"/>
            <w:right w:val="none" w:sz="0" w:space="0" w:color="auto"/>
          </w:divBdr>
        </w:div>
        <w:div w:id="180705621">
          <w:marLeft w:val="640"/>
          <w:marRight w:val="0"/>
          <w:marTop w:val="0"/>
          <w:marBottom w:val="0"/>
          <w:divBdr>
            <w:top w:val="none" w:sz="0" w:space="0" w:color="auto"/>
            <w:left w:val="none" w:sz="0" w:space="0" w:color="auto"/>
            <w:bottom w:val="none" w:sz="0" w:space="0" w:color="auto"/>
            <w:right w:val="none" w:sz="0" w:space="0" w:color="auto"/>
          </w:divBdr>
        </w:div>
        <w:div w:id="184175668">
          <w:marLeft w:val="640"/>
          <w:marRight w:val="0"/>
          <w:marTop w:val="0"/>
          <w:marBottom w:val="0"/>
          <w:divBdr>
            <w:top w:val="none" w:sz="0" w:space="0" w:color="auto"/>
            <w:left w:val="none" w:sz="0" w:space="0" w:color="auto"/>
            <w:bottom w:val="none" w:sz="0" w:space="0" w:color="auto"/>
            <w:right w:val="none" w:sz="0" w:space="0" w:color="auto"/>
          </w:divBdr>
        </w:div>
        <w:div w:id="186723011">
          <w:marLeft w:val="640"/>
          <w:marRight w:val="0"/>
          <w:marTop w:val="0"/>
          <w:marBottom w:val="0"/>
          <w:divBdr>
            <w:top w:val="none" w:sz="0" w:space="0" w:color="auto"/>
            <w:left w:val="none" w:sz="0" w:space="0" w:color="auto"/>
            <w:bottom w:val="none" w:sz="0" w:space="0" w:color="auto"/>
            <w:right w:val="none" w:sz="0" w:space="0" w:color="auto"/>
          </w:divBdr>
        </w:div>
        <w:div w:id="209155370">
          <w:marLeft w:val="640"/>
          <w:marRight w:val="0"/>
          <w:marTop w:val="0"/>
          <w:marBottom w:val="0"/>
          <w:divBdr>
            <w:top w:val="none" w:sz="0" w:space="0" w:color="auto"/>
            <w:left w:val="none" w:sz="0" w:space="0" w:color="auto"/>
            <w:bottom w:val="none" w:sz="0" w:space="0" w:color="auto"/>
            <w:right w:val="none" w:sz="0" w:space="0" w:color="auto"/>
          </w:divBdr>
        </w:div>
        <w:div w:id="251010145">
          <w:marLeft w:val="640"/>
          <w:marRight w:val="0"/>
          <w:marTop w:val="0"/>
          <w:marBottom w:val="0"/>
          <w:divBdr>
            <w:top w:val="none" w:sz="0" w:space="0" w:color="auto"/>
            <w:left w:val="none" w:sz="0" w:space="0" w:color="auto"/>
            <w:bottom w:val="none" w:sz="0" w:space="0" w:color="auto"/>
            <w:right w:val="none" w:sz="0" w:space="0" w:color="auto"/>
          </w:divBdr>
        </w:div>
        <w:div w:id="262542729">
          <w:marLeft w:val="640"/>
          <w:marRight w:val="0"/>
          <w:marTop w:val="0"/>
          <w:marBottom w:val="0"/>
          <w:divBdr>
            <w:top w:val="none" w:sz="0" w:space="0" w:color="auto"/>
            <w:left w:val="none" w:sz="0" w:space="0" w:color="auto"/>
            <w:bottom w:val="none" w:sz="0" w:space="0" w:color="auto"/>
            <w:right w:val="none" w:sz="0" w:space="0" w:color="auto"/>
          </w:divBdr>
        </w:div>
        <w:div w:id="264920530">
          <w:marLeft w:val="640"/>
          <w:marRight w:val="0"/>
          <w:marTop w:val="0"/>
          <w:marBottom w:val="0"/>
          <w:divBdr>
            <w:top w:val="none" w:sz="0" w:space="0" w:color="auto"/>
            <w:left w:val="none" w:sz="0" w:space="0" w:color="auto"/>
            <w:bottom w:val="none" w:sz="0" w:space="0" w:color="auto"/>
            <w:right w:val="none" w:sz="0" w:space="0" w:color="auto"/>
          </w:divBdr>
        </w:div>
        <w:div w:id="270284339">
          <w:marLeft w:val="640"/>
          <w:marRight w:val="0"/>
          <w:marTop w:val="0"/>
          <w:marBottom w:val="0"/>
          <w:divBdr>
            <w:top w:val="none" w:sz="0" w:space="0" w:color="auto"/>
            <w:left w:val="none" w:sz="0" w:space="0" w:color="auto"/>
            <w:bottom w:val="none" w:sz="0" w:space="0" w:color="auto"/>
            <w:right w:val="none" w:sz="0" w:space="0" w:color="auto"/>
          </w:divBdr>
        </w:div>
        <w:div w:id="273366633">
          <w:marLeft w:val="640"/>
          <w:marRight w:val="0"/>
          <w:marTop w:val="0"/>
          <w:marBottom w:val="0"/>
          <w:divBdr>
            <w:top w:val="none" w:sz="0" w:space="0" w:color="auto"/>
            <w:left w:val="none" w:sz="0" w:space="0" w:color="auto"/>
            <w:bottom w:val="none" w:sz="0" w:space="0" w:color="auto"/>
            <w:right w:val="none" w:sz="0" w:space="0" w:color="auto"/>
          </w:divBdr>
        </w:div>
        <w:div w:id="296373017">
          <w:marLeft w:val="640"/>
          <w:marRight w:val="0"/>
          <w:marTop w:val="0"/>
          <w:marBottom w:val="0"/>
          <w:divBdr>
            <w:top w:val="none" w:sz="0" w:space="0" w:color="auto"/>
            <w:left w:val="none" w:sz="0" w:space="0" w:color="auto"/>
            <w:bottom w:val="none" w:sz="0" w:space="0" w:color="auto"/>
            <w:right w:val="none" w:sz="0" w:space="0" w:color="auto"/>
          </w:divBdr>
        </w:div>
        <w:div w:id="302542289">
          <w:marLeft w:val="640"/>
          <w:marRight w:val="0"/>
          <w:marTop w:val="0"/>
          <w:marBottom w:val="0"/>
          <w:divBdr>
            <w:top w:val="none" w:sz="0" w:space="0" w:color="auto"/>
            <w:left w:val="none" w:sz="0" w:space="0" w:color="auto"/>
            <w:bottom w:val="none" w:sz="0" w:space="0" w:color="auto"/>
            <w:right w:val="none" w:sz="0" w:space="0" w:color="auto"/>
          </w:divBdr>
        </w:div>
        <w:div w:id="311522641">
          <w:marLeft w:val="640"/>
          <w:marRight w:val="0"/>
          <w:marTop w:val="0"/>
          <w:marBottom w:val="0"/>
          <w:divBdr>
            <w:top w:val="none" w:sz="0" w:space="0" w:color="auto"/>
            <w:left w:val="none" w:sz="0" w:space="0" w:color="auto"/>
            <w:bottom w:val="none" w:sz="0" w:space="0" w:color="auto"/>
            <w:right w:val="none" w:sz="0" w:space="0" w:color="auto"/>
          </w:divBdr>
        </w:div>
        <w:div w:id="325675563">
          <w:marLeft w:val="640"/>
          <w:marRight w:val="0"/>
          <w:marTop w:val="0"/>
          <w:marBottom w:val="0"/>
          <w:divBdr>
            <w:top w:val="none" w:sz="0" w:space="0" w:color="auto"/>
            <w:left w:val="none" w:sz="0" w:space="0" w:color="auto"/>
            <w:bottom w:val="none" w:sz="0" w:space="0" w:color="auto"/>
            <w:right w:val="none" w:sz="0" w:space="0" w:color="auto"/>
          </w:divBdr>
        </w:div>
        <w:div w:id="349333450">
          <w:marLeft w:val="640"/>
          <w:marRight w:val="0"/>
          <w:marTop w:val="0"/>
          <w:marBottom w:val="0"/>
          <w:divBdr>
            <w:top w:val="none" w:sz="0" w:space="0" w:color="auto"/>
            <w:left w:val="none" w:sz="0" w:space="0" w:color="auto"/>
            <w:bottom w:val="none" w:sz="0" w:space="0" w:color="auto"/>
            <w:right w:val="none" w:sz="0" w:space="0" w:color="auto"/>
          </w:divBdr>
        </w:div>
        <w:div w:id="374039552">
          <w:marLeft w:val="640"/>
          <w:marRight w:val="0"/>
          <w:marTop w:val="0"/>
          <w:marBottom w:val="0"/>
          <w:divBdr>
            <w:top w:val="none" w:sz="0" w:space="0" w:color="auto"/>
            <w:left w:val="none" w:sz="0" w:space="0" w:color="auto"/>
            <w:bottom w:val="none" w:sz="0" w:space="0" w:color="auto"/>
            <w:right w:val="none" w:sz="0" w:space="0" w:color="auto"/>
          </w:divBdr>
        </w:div>
        <w:div w:id="415589235">
          <w:marLeft w:val="640"/>
          <w:marRight w:val="0"/>
          <w:marTop w:val="0"/>
          <w:marBottom w:val="0"/>
          <w:divBdr>
            <w:top w:val="none" w:sz="0" w:space="0" w:color="auto"/>
            <w:left w:val="none" w:sz="0" w:space="0" w:color="auto"/>
            <w:bottom w:val="none" w:sz="0" w:space="0" w:color="auto"/>
            <w:right w:val="none" w:sz="0" w:space="0" w:color="auto"/>
          </w:divBdr>
        </w:div>
        <w:div w:id="430397142">
          <w:marLeft w:val="640"/>
          <w:marRight w:val="0"/>
          <w:marTop w:val="0"/>
          <w:marBottom w:val="0"/>
          <w:divBdr>
            <w:top w:val="none" w:sz="0" w:space="0" w:color="auto"/>
            <w:left w:val="none" w:sz="0" w:space="0" w:color="auto"/>
            <w:bottom w:val="none" w:sz="0" w:space="0" w:color="auto"/>
            <w:right w:val="none" w:sz="0" w:space="0" w:color="auto"/>
          </w:divBdr>
        </w:div>
        <w:div w:id="435684569">
          <w:marLeft w:val="640"/>
          <w:marRight w:val="0"/>
          <w:marTop w:val="0"/>
          <w:marBottom w:val="0"/>
          <w:divBdr>
            <w:top w:val="none" w:sz="0" w:space="0" w:color="auto"/>
            <w:left w:val="none" w:sz="0" w:space="0" w:color="auto"/>
            <w:bottom w:val="none" w:sz="0" w:space="0" w:color="auto"/>
            <w:right w:val="none" w:sz="0" w:space="0" w:color="auto"/>
          </w:divBdr>
        </w:div>
        <w:div w:id="439179165">
          <w:marLeft w:val="640"/>
          <w:marRight w:val="0"/>
          <w:marTop w:val="0"/>
          <w:marBottom w:val="0"/>
          <w:divBdr>
            <w:top w:val="none" w:sz="0" w:space="0" w:color="auto"/>
            <w:left w:val="none" w:sz="0" w:space="0" w:color="auto"/>
            <w:bottom w:val="none" w:sz="0" w:space="0" w:color="auto"/>
            <w:right w:val="none" w:sz="0" w:space="0" w:color="auto"/>
          </w:divBdr>
        </w:div>
        <w:div w:id="444809707">
          <w:marLeft w:val="640"/>
          <w:marRight w:val="0"/>
          <w:marTop w:val="0"/>
          <w:marBottom w:val="0"/>
          <w:divBdr>
            <w:top w:val="none" w:sz="0" w:space="0" w:color="auto"/>
            <w:left w:val="none" w:sz="0" w:space="0" w:color="auto"/>
            <w:bottom w:val="none" w:sz="0" w:space="0" w:color="auto"/>
            <w:right w:val="none" w:sz="0" w:space="0" w:color="auto"/>
          </w:divBdr>
        </w:div>
        <w:div w:id="451169048">
          <w:marLeft w:val="640"/>
          <w:marRight w:val="0"/>
          <w:marTop w:val="0"/>
          <w:marBottom w:val="0"/>
          <w:divBdr>
            <w:top w:val="none" w:sz="0" w:space="0" w:color="auto"/>
            <w:left w:val="none" w:sz="0" w:space="0" w:color="auto"/>
            <w:bottom w:val="none" w:sz="0" w:space="0" w:color="auto"/>
            <w:right w:val="none" w:sz="0" w:space="0" w:color="auto"/>
          </w:divBdr>
        </w:div>
        <w:div w:id="451676348">
          <w:marLeft w:val="640"/>
          <w:marRight w:val="0"/>
          <w:marTop w:val="0"/>
          <w:marBottom w:val="0"/>
          <w:divBdr>
            <w:top w:val="none" w:sz="0" w:space="0" w:color="auto"/>
            <w:left w:val="none" w:sz="0" w:space="0" w:color="auto"/>
            <w:bottom w:val="none" w:sz="0" w:space="0" w:color="auto"/>
            <w:right w:val="none" w:sz="0" w:space="0" w:color="auto"/>
          </w:divBdr>
        </w:div>
        <w:div w:id="459302237">
          <w:marLeft w:val="640"/>
          <w:marRight w:val="0"/>
          <w:marTop w:val="0"/>
          <w:marBottom w:val="0"/>
          <w:divBdr>
            <w:top w:val="none" w:sz="0" w:space="0" w:color="auto"/>
            <w:left w:val="none" w:sz="0" w:space="0" w:color="auto"/>
            <w:bottom w:val="none" w:sz="0" w:space="0" w:color="auto"/>
            <w:right w:val="none" w:sz="0" w:space="0" w:color="auto"/>
          </w:divBdr>
        </w:div>
        <w:div w:id="471749025">
          <w:marLeft w:val="640"/>
          <w:marRight w:val="0"/>
          <w:marTop w:val="0"/>
          <w:marBottom w:val="0"/>
          <w:divBdr>
            <w:top w:val="none" w:sz="0" w:space="0" w:color="auto"/>
            <w:left w:val="none" w:sz="0" w:space="0" w:color="auto"/>
            <w:bottom w:val="none" w:sz="0" w:space="0" w:color="auto"/>
            <w:right w:val="none" w:sz="0" w:space="0" w:color="auto"/>
          </w:divBdr>
        </w:div>
        <w:div w:id="472983542">
          <w:marLeft w:val="640"/>
          <w:marRight w:val="0"/>
          <w:marTop w:val="0"/>
          <w:marBottom w:val="0"/>
          <w:divBdr>
            <w:top w:val="none" w:sz="0" w:space="0" w:color="auto"/>
            <w:left w:val="none" w:sz="0" w:space="0" w:color="auto"/>
            <w:bottom w:val="none" w:sz="0" w:space="0" w:color="auto"/>
            <w:right w:val="none" w:sz="0" w:space="0" w:color="auto"/>
          </w:divBdr>
        </w:div>
        <w:div w:id="480536018">
          <w:marLeft w:val="640"/>
          <w:marRight w:val="0"/>
          <w:marTop w:val="0"/>
          <w:marBottom w:val="0"/>
          <w:divBdr>
            <w:top w:val="none" w:sz="0" w:space="0" w:color="auto"/>
            <w:left w:val="none" w:sz="0" w:space="0" w:color="auto"/>
            <w:bottom w:val="none" w:sz="0" w:space="0" w:color="auto"/>
            <w:right w:val="none" w:sz="0" w:space="0" w:color="auto"/>
          </w:divBdr>
        </w:div>
        <w:div w:id="483669798">
          <w:marLeft w:val="640"/>
          <w:marRight w:val="0"/>
          <w:marTop w:val="0"/>
          <w:marBottom w:val="0"/>
          <w:divBdr>
            <w:top w:val="none" w:sz="0" w:space="0" w:color="auto"/>
            <w:left w:val="none" w:sz="0" w:space="0" w:color="auto"/>
            <w:bottom w:val="none" w:sz="0" w:space="0" w:color="auto"/>
            <w:right w:val="none" w:sz="0" w:space="0" w:color="auto"/>
          </w:divBdr>
        </w:div>
        <w:div w:id="484860710">
          <w:marLeft w:val="640"/>
          <w:marRight w:val="0"/>
          <w:marTop w:val="0"/>
          <w:marBottom w:val="0"/>
          <w:divBdr>
            <w:top w:val="none" w:sz="0" w:space="0" w:color="auto"/>
            <w:left w:val="none" w:sz="0" w:space="0" w:color="auto"/>
            <w:bottom w:val="none" w:sz="0" w:space="0" w:color="auto"/>
            <w:right w:val="none" w:sz="0" w:space="0" w:color="auto"/>
          </w:divBdr>
        </w:div>
        <w:div w:id="521355827">
          <w:marLeft w:val="640"/>
          <w:marRight w:val="0"/>
          <w:marTop w:val="0"/>
          <w:marBottom w:val="0"/>
          <w:divBdr>
            <w:top w:val="none" w:sz="0" w:space="0" w:color="auto"/>
            <w:left w:val="none" w:sz="0" w:space="0" w:color="auto"/>
            <w:bottom w:val="none" w:sz="0" w:space="0" w:color="auto"/>
            <w:right w:val="none" w:sz="0" w:space="0" w:color="auto"/>
          </w:divBdr>
        </w:div>
        <w:div w:id="525603485">
          <w:marLeft w:val="640"/>
          <w:marRight w:val="0"/>
          <w:marTop w:val="0"/>
          <w:marBottom w:val="0"/>
          <w:divBdr>
            <w:top w:val="none" w:sz="0" w:space="0" w:color="auto"/>
            <w:left w:val="none" w:sz="0" w:space="0" w:color="auto"/>
            <w:bottom w:val="none" w:sz="0" w:space="0" w:color="auto"/>
            <w:right w:val="none" w:sz="0" w:space="0" w:color="auto"/>
          </w:divBdr>
        </w:div>
        <w:div w:id="527136476">
          <w:marLeft w:val="640"/>
          <w:marRight w:val="0"/>
          <w:marTop w:val="0"/>
          <w:marBottom w:val="0"/>
          <w:divBdr>
            <w:top w:val="none" w:sz="0" w:space="0" w:color="auto"/>
            <w:left w:val="none" w:sz="0" w:space="0" w:color="auto"/>
            <w:bottom w:val="none" w:sz="0" w:space="0" w:color="auto"/>
            <w:right w:val="none" w:sz="0" w:space="0" w:color="auto"/>
          </w:divBdr>
        </w:div>
        <w:div w:id="537934867">
          <w:marLeft w:val="640"/>
          <w:marRight w:val="0"/>
          <w:marTop w:val="0"/>
          <w:marBottom w:val="0"/>
          <w:divBdr>
            <w:top w:val="none" w:sz="0" w:space="0" w:color="auto"/>
            <w:left w:val="none" w:sz="0" w:space="0" w:color="auto"/>
            <w:bottom w:val="none" w:sz="0" w:space="0" w:color="auto"/>
            <w:right w:val="none" w:sz="0" w:space="0" w:color="auto"/>
          </w:divBdr>
        </w:div>
        <w:div w:id="541870295">
          <w:marLeft w:val="640"/>
          <w:marRight w:val="0"/>
          <w:marTop w:val="0"/>
          <w:marBottom w:val="0"/>
          <w:divBdr>
            <w:top w:val="none" w:sz="0" w:space="0" w:color="auto"/>
            <w:left w:val="none" w:sz="0" w:space="0" w:color="auto"/>
            <w:bottom w:val="none" w:sz="0" w:space="0" w:color="auto"/>
            <w:right w:val="none" w:sz="0" w:space="0" w:color="auto"/>
          </w:divBdr>
        </w:div>
        <w:div w:id="552500261">
          <w:marLeft w:val="640"/>
          <w:marRight w:val="0"/>
          <w:marTop w:val="0"/>
          <w:marBottom w:val="0"/>
          <w:divBdr>
            <w:top w:val="none" w:sz="0" w:space="0" w:color="auto"/>
            <w:left w:val="none" w:sz="0" w:space="0" w:color="auto"/>
            <w:bottom w:val="none" w:sz="0" w:space="0" w:color="auto"/>
            <w:right w:val="none" w:sz="0" w:space="0" w:color="auto"/>
          </w:divBdr>
        </w:div>
        <w:div w:id="588587354">
          <w:marLeft w:val="640"/>
          <w:marRight w:val="0"/>
          <w:marTop w:val="0"/>
          <w:marBottom w:val="0"/>
          <w:divBdr>
            <w:top w:val="none" w:sz="0" w:space="0" w:color="auto"/>
            <w:left w:val="none" w:sz="0" w:space="0" w:color="auto"/>
            <w:bottom w:val="none" w:sz="0" w:space="0" w:color="auto"/>
            <w:right w:val="none" w:sz="0" w:space="0" w:color="auto"/>
          </w:divBdr>
        </w:div>
        <w:div w:id="590235880">
          <w:marLeft w:val="640"/>
          <w:marRight w:val="0"/>
          <w:marTop w:val="0"/>
          <w:marBottom w:val="0"/>
          <w:divBdr>
            <w:top w:val="none" w:sz="0" w:space="0" w:color="auto"/>
            <w:left w:val="none" w:sz="0" w:space="0" w:color="auto"/>
            <w:bottom w:val="none" w:sz="0" w:space="0" w:color="auto"/>
            <w:right w:val="none" w:sz="0" w:space="0" w:color="auto"/>
          </w:divBdr>
        </w:div>
        <w:div w:id="592933544">
          <w:marLeft w:val="640"/>
          <w:marRight w:val="0"/>
          <w:marTop w:val="0"/>
          <w:marBottom w:val="0"/>
          <w:divBdr>
            <w:top w:val="none" w:sz="0" w:space="0" w:color="auto"/>
            <w:left w:val="none" w:sz="0" w:space="0" w:color="auto"/>
            <w:bottom w:val="none" w:sz="0" w:space="0" w:color="auto"/>
            <w:right w:val="none" w:sz="0" w:space="0" w:color="auto"/>
          </w:divBdr>
        </w:div>
        <w:div w:id="609318285">
          <w:marLeft w:val="640"/>
          <w:marRight w:val="0"/>
          <w:marTop w:val="0"/>
          <w:marBottom w:val="0"/>
          <w:divBdr>
            <w:top w:val="none" w:sz="0" w:space="0" w:color="auto"/>
            <w:left w:val="none" w:sz="0" w:space="0" w:color="auto"/>
            <w:bottom w:val="none" w:sz="0" w:space="0" w:color="auto"/>
            <w:right w:val="none" w:sz="0" w:space="0" w:color="auto"/>
          </w:divBdr>
        </w:div>
        <w:div w:id="612976693">
          <w:marLeft w:val="640"/>
          <w:marRight w:val="0"/>
          <w:marTop w:val="0"/>
          <w:marBottom w:val="0"/>
          <w:divBdr>
            <w:top w:val="none" w:sz="0" w:space="0" w:color="auto"/>
            <w:left w:val="none" w:sz="0" w:space="0" w:color="auto"/>
            <w:bottom w:val="none" w:sz="0" w:space="0" w:color="auto"/>
            <w:right w:val="none" w:sz="0" w:space="0" w:color="auto"/>
          </w:divBdr>
        </w:div>
        <w:div w:id="614483123">
          <w:marLeft w:val="640"/>
          <w:marRight w:val="0"/>
          <w:marTop w:val="0"/>
          <w:marBottom w:val="0"/>
          <w:divBdr>
            <w:top w:val="none" w:sz="0" w:space="0" w:color="auto"/>
            <w:left w:val="none" w:sz="0" w:space="0" w:color="auto"/>
            <w:bottom w:val="none" w:sz="0" w:space="0" w:color="auto"/>
            <w:right w:val="none" w:sz="0" w:space="0" w:color="auto"/>
          </w:divBdr>
        </w:div>
        <w:div w:id="624190530">
          <w:marLeft w:val="640"/>
          <w:marRight w:val="0"/>
          <w:marTop w:val="0"/>
          <w:marBottom w:val="0"/>
          <w:divBdr>
            <w:top w:val="none" w:sz="0" w:space="0" w:color="auto"/>
            <w:left w:val="none" w:sz="0" w:space="0" w:color="auto"/>
            <w:bottom w:val="none" w:sz="0" w:space="0" w:color="auto"/>
            <w:right w:val="none" w:sz="0" w:space="0" w:color="auto"/>
          </w:divBdr>
        </w:div>
        <w:div w:id="626156185">
          <w:marLeft w:val="640"/>
          <w:marRight w:val="0"/>
          <w:marTop w:val="0"/>
          <w:marBottom w:val="0"/>
          <w:divBdr>
            <w:top w:val="none" w:sz="0" w:space="0" w:color="auto"/>
            <w:left w:val="none" w:sz="0" w:space="0" w:color="auto"/>
            <w:bottom w:val="none" w:sz="0" w:space="0" w:color="auto"/>
            <w:right w:val="none" w:sz="0" w:space="0" w:color="auto"/>
          </w:divBdr>
        </w:div>
        <w:div w:id="627862306">
          <w:marLeft w:val="640"/>
          <w:marRight w:val="0"/>
          <w:marTop w:val="0"/>
          <w:marBottom w:val="0"/>
          <w:divBdr>
            <w:top w:val="none" w:sz="0" w:space="0" w:color="auto"/>
            <w:left w:val="none" w:sz="0" w:space="0" w:color="auto"/>
            <w:bottom w:val="none" w:sz="0" w:space="0" w:color="auto"/>
            <w:right w:val="none" w:sz="0" w:space="0" w:color="auto"/>
          </w:divBdr>
        </w:div>
        <w:div w:id="631640516">
          <w:marLeft w:val="640"/>
          <w:marRight w:val="0"/>
          <w:marTop w:val="0"/>
          <w:marBottom w:val="0"/>
          <w:divBdr>
            <w:top w:val="none" w:sz="0" w:space="0" w:color="auto"/>
            <w:left w:val="none" w:sz="0" w:space="0" w:color="auto"/>
            <w:bottom w:val="none" w:sz="0" w:space="0" w:color="auto"/>
            <w:right w:val="none" w:sz="0" w:space="0" w:color="auto"/>
          </w:divBdr>
        </w:div>
        <w:div w:id="682895903">
          <w:marLeft w:val="640"/>
          <w:marRight w:val="0"/>
          <w:marTop w:val="0"/>
          <w:marBottom w:val="0"/>
          <w:divBdr>
            <w:top w:val="none" w:sz="0" w:space="0" w:color="auto"/>
            <w:left w:val="none" w:sz="0" w:space="0" w:color="auto"/>
            <w:bottom w:val="none" w:sz="0" w:space="0" w:color="auto"/>
            <w:right w:val="none" w:sz="0" w:space="0" w:color="auto"/>
          </w:divBdr>
        </w:div>
        <w:div w:id="693849062">
          <w:marLeft w:val="640"/>
          <w:marRight w:val="0"/>
          <w:marTop w:val="0"/>
          <w:marBottom w:val="0"/>
          <w:divBdr>
            <w:top w:val="none" w:sz="0" w:space="0" w:color="auto"/>
            <w:left w:val="none" w:sz="0" w:space="0" w:color="auto"/>
            <w:bottom w:val="none" w:sz="0" w:space="0" w:color="auto"/>
            <w:right w:val="none" w:sz="0" w:space="0" w:color="auto"/>
          </w:divBdr>
        </w:div>
        <w:div w:id="695421631">
          <w:marLeft w:val="640"/>
          <w:marRight w:val="0"/>
          <w:marTop w:val="0"/>
          <w:marBottom w:val="0"/>
          <w:divBdr>
            <w:top w:val="none" w:sz="0" w:space="0" w:color="auto"/>
            <w:left w:val="none" w:sz="0" w:space="0" w:color="auto"/>
            <w:bottom w:val="none" w:sz="0" w:space="0" w:color="auto"/>
            <w:right w:val="none" w:sz="0" w:space="0" w:color="auto"/>
          </w:divBdr>
        </w:div>
        <w:div w:id="698119658">
          <w:marLeft w:val="640"/>
          <w:marRight w:val="0"/>
          <w:marTop w:val="0"/>
          <w:marBottom w:val="0"/>
          <w:divBdr>
            <w:top w:val="none" w:sz="0" w:space="0" w:color="auto"/>
            <w:left w:val="none" w:sz="0" w:space="0" w:color="auto"/>
            <w:bottom w:val="none" w:sz="0" w:space="0" w:color="auto"/>
            <w:right w:val="none" w:sz="0" w:space="0" w:color="auto"/>
          </w:divBdr>
        </w:div>
        <w:div w:id="704328343">
          <w:marLeft w:val="640"/>
          <w:marRight w:val="0"/>
          <w:marTop w:val="0"/>
          <w:marBottom w:val="0"/>
          <w:divBdr>
            <w:top w:val="none" w:sz="0" w:space="0" w:color="auto"/>
            <w:left w:val="none" w:sz="0" w:space="0" w:color="auto"/>
            <w:bottom w:val="none" w:sz="0" w:space="0" w:color="auto"/>
            <w:right w:val="none" w:sz="0" w:space="0" w:color="auto"/>
          </w:divBdr>
        </w:div>
        <w:div w:id="709035683">
          <w:marLeft w:val="640"/>
          <w:marRight w:val="0"/>
          <w:marTop w:val="0"/>
          <w:marBottom w:val="0"/>
          <w:divBdr>
            <w:top w:val="none" w:sz="0" w:space="0" w:color="auto"/>
            <w:left w:val="none" w:sz="0" w:space="0" w:color="auto"/>
            <w:bottom w:val="none" w:sz="0" w:space="0" w:color="auto"/>
            <w:right w:val="none" w:sz="0" w:space="0" w:color="auto"/>
          </w:divBdr>
        </w:div>
        <w:div w:id="724793657">
          <w:marLeft w:val="640"/>
          <w:marRight w:val="0"/>
          <w:marTop w:val="0"/>
          <w:marBottom w:val="0"/>
          <w:divBdr>
            <w:top w:val="none" w:sz="0" w:space="0" w:color="auto"/>
            <w:left w:val="none" w:sz="0" w:space="0" w:color="auto"/>
            <w:bottom w:val="none" w:sz="0" w:space="0" w:color="auto"/>
            <w:right w:val="none" w:sz="0" w:space="0" w:color="auto"/>
          </w:divBdr>
        </w:div>
        <w:div w:id="729185372">
          <w:marLeft w:val="640"/>
          <w:marRight w:val="0"/>
          <w:marTop w:val="0"/>
          <w:marBottom w:val="0"/>
          <w:divBdr>
            <w:top w:val="none" w:sz="0" w:space="0" w:color="auto"/>
            <w:left w:val="none" w:sz="0" w:space="0" w:color="auto"/>
            <w:bottom w:val="none" w:sz="0" w:space="0" w:color="auto"/>
            <w:right w:val="none" w:sz="0" w:space="0" w:color="auto"/>
          </w:divBdr>
        </w:div>
        <w:div w:id="730932245">
          <w:marLeft w:val="640"/>
          <w:marRight w:val="0"/>
          <w:marTop w:val="0"/>
          <w:marBottom w:val="0"/>
          <w:divBdr>
            <w:top w:val="none" w:sz="0" w:space="0" w:color="auto"/>
            <w:left w:val="none" w:sz="0" w:space="0" w:color="auto"/>
            <w:bottom w:val="none" w:sz="0" w:space="0" w:color="auto"/>
            <w:right w:val="none" w:sz="0" w:space="0" w:color="auto"/>
          </w:divBdr>
        </w:div>
        <w:div w:id="733092105">
          <w:marLeft w:val="640"/>
          <w:marRight w:val="0"/>
          <w:marTop w:val="0"/>
          <w:marBottom w:val="0"/>
          <w:divBdr>
            <w:top w:val="none" w:sz="0" w:space="0" w:color="auto"/>
            <w:left w:val="none" w:sz="0" w:space="0" w:color="auto"/>
            <w:bottom w:val="none" w:sz="0" w:space="0" w:color="auto"/>
            <w:right w:val="none" w:sz="0" w:space="0" w:color="auto"/>
          </w:divBdr>
        </w:div>
        <w:div w:id="737089878">
          <w:marLeft w:val="640"/>
          <w:marRight w:val="0"/>
          <w:marTop w:val="0"/>
          <w:marBottom w:val="0"/>
          <w:divBdr>
            <w:top w:val="none" w:sz="0" w:space="0" w:color="auto"/>
            <w:left w:val="none" w:sz="0" w:space="0" w:color="auto"/>
            <w:bottom w:val="none" w:sz="0" w:space="0" w:color="auto"/>
            <w:right w:val="none" w:sz="0" w:space="0" w:color="auto"/>
          </w:divBdr>
        </w:div>
        <w:div w:id="737169516">
          <w:marLeft w:val="640"/>
          <w:marRight w:val="0"/>
          <w:marTop w:val="0"/>
          <w:marBottom w:val="0"/>
          <w:divBdr>
            <w:top w:val="none" w:sz="0" w:space="0" w:color="auto"/>
            <w:left w:val="none" w:sz="0" w:space="0" w:color="auto"/>
            <w:bottom w:val="none" w:sz="0" w:space="0" w:color="auto"/>
            <w:right w:val="none" w:sz="0" w:space="0" w:color="auto"/>
          </w:divBdr>
        </w:div>
        <w:div w:id="746341563">
          <w:marLeft w:val="640"/>
          <w:marRight w:val="0"/>
          <w:marTop w:val="0"/>
          <w:marBottom w:val="0"/>
          <w:divBdr>
            <w:top w:val="none" w:sz="0" w:space="0" w:color="auto"/>
            <w:left w:val="none" w:sz="0" w:space="0" w:color="auto"/>
            <w:bottom w:val="none" w:sz="0" w:space="0" w:color="auto"/>
            <w:right w:val="none" w:sz="0" w:space="0" w:color="auto"/>
          </w:divBdr>
        </w:div>
        <w:div w:id="747729055">
          <w:marLeft w:val="640"/>
          <w:marRight w:val="0"/>
          <w:marTop w:val="0"/>
          <w:marBottom w:val="0"/>
          <w:divBdr>
            <w:top w:val="none" w:sz="0" w:space="0" w:color="auto"/>
            <w:left w:val="none" w:sz="0" w:space="0" w:color="auto"/>
            <w:bottom w:val="none" w:sz="0" w:space="0" w:color="auto"/>
            <w:right w:val="none" w:sz="0" w:space="0" w:color="auto"/>
          </w:divBdr>
        </w:div>
        <w:div w:id="749080643">
          <w:marLeft w:val="640"/>
          <w:marRight w:val="0"/>
          <w:marTop w:val="0"/>
          <w:marBottom w:val="0"/>
          <w:divBdr>
            <w:top w:val="none" w:sz="0" w:space="0" w:color="auto"/>
            <w:left w:val="none" w:sz="0" w:space="0" w:color="auto"/>
            <w:bottom w:val="none" w:sz="0" w:space="0" w:color="auto"/>
            <w:right w:val="none" w:sz="0" w:space="0" w:color="auto"/>
          </w:divBdr>
        </w:div>
        <w:div w:id="781344946">
          <w:marLeft w:val="640"/>
          <w:marRight w:val="0"/>
          <w:marTop w:val="0"/>
          <w:marBottom w:val="0"/>
          <w:divBdr>
            <w:top w:val="none" w:sz="0" w:space="0" w:color="auto"/>
            <w:left w:val="none" w:sz="0" w:space="0" w:color="auto"/>
            <w:bottom w:val="none" w:sz="0" w:space="0" w:color="auto"/>
            <w:right w:val="none" w:sz="0" w:space="0" w:color="auto"/>
          </w:divBdr>
        </w:div>
        <w:div w:id="792361186">
          <w:marLeft w:val="640"/>
          <w:marRight w:val="0"/>
          <w:marTop w:val="0"/>
          <w:marBottom w:val="0"/>
          <w:divBdr>
            <w:top w:val="none" w:sz="0" w:space="0" w:color="auto"/>
            <w:left w:val="none" w:sz="0" w:space="0" w:color="auto"/>
            <w:bottom w:val="none" w:sz="0" w:space="0" w:color="auto"/>
            <w:right w:val="none" w:sz="0" w:space="0" w:color="auto"/>
          </w:divBdr>
        </w:div>
        <w:div w:id="794328850">
          <w:marLeft w:val="640"/>
          <w:marRight w:val="0"/>
          <w:marTop w:val="0"/>
          <w:marBottom w:val="0"/>
          <w:divBdr>
            <w:top w:val="none" w:sz="0" w:space="0" w:color="auto"/>
            <w:left w:val="none" w:sz="0" w:space="0" w:color="auto"/>
            <w:bottom w:val="none" w:sz="0" w:space="0" w:color="auto"/>
            <w:right w:val="none" w:sz="0" w:space="0" w:color="auto"/>
          </w:divBdr>
        </w:div>
        <w:div w:id="805657147">
          <w:marLeft w:val="640"/>
          <w:marRight w:val="0"/>
          <w:marTop w:val="0"/>
          <w:marBottom w:val="0"/>
          <w:divBdr>
            <w:top w:val="none" w:sz="0" w:space="0" w:color="auto"/>
            <w:left w:val="none" w:sz="0" w:space="0" w:color="auto"/>
            <w:bottom w:val="none" w:sz="0" w:space="0" w:color="auto"/>
            <w:right w:val="none" w:sz="0" w:space="0" w:color="auto"/>
          </w:divBdr>
        </w:div>
        <w:div w:id="811101402">
          <w:marLeft w:val="640"/>
          <w:marRight w:val="0"/>
          <w:marTop w:val="0"/>
          <w:marBottom w:val="0"/>
          <w:divBdr>
            <w:top w:val="none" w:sz="0" w:space="0" w:color="auto"/>
            <w:left w:val="none" w:sz="0" w:space="0" w:color="auto"/>
            <w:bottom w:val="none" w:sz="0" w:space="0" w:color="auto"/>
            <w:right w:val="none" w:sz="0" w:space="0" w:color="auto"/>
          </w:divBdr>
        </w:div>
        <w:div w:id="841119256">
          <w:marLeft w:val="640"/>
          <w:marRight w:val="0"/>
          <w:marTop w:val="0"/>
          <w:marBottom w:val="0"/>
          <w:divBdr>
            <w:top w:val="none" w:sz="0" w:space="0" w:color="auto"/>
            <w:left w:val="none" w:sz="0" w:space="0" w:color="auto"/>
            <w:bottom w:val="none" w:sz="0" w:space="0" w:color="auto"/>
            <w:right w:val="none" w:sz="0" w:space="0" w:color="auto"/>
          </w:divBdr>
        </w:div>
        <w:div w:id="852887685">
          <w:marLeft w:val="640"/>
          <w:marRight w:val="0"/>
          <w:marTop w:val="0"/>
          <w:marBottom w:val="0"/>
          <w:divBdr>
            <w:top w:val="none" w:sz="0" w:space="0" w:color="auto"/>
            <w:left w:val="none" w:sz="0" w:space="0" w:color="auto"/>
            <w:bottom w:val="none" w:sz="0" w:space="0" w:color="auto"/>
            <w:right w:val="none" w:sz="0" w:space="0" w:color="auto"/>
          </w:divBdr>
        </w:div>
        <w:div w:id="859389015">
          <w:marLeft w:val="640"/>
          <w:marRight w:val="0"/>
          <w:marTop w:val="0"/>
          <w:marBottom w:val="0"/>
          <w:divBdr>
            <w:top w:val="none" w:sz="0" w:space="0" w:color="auto"/>
            <w:left w:val="none" w:sz="0" w:space="0" w:color="auto"/>
            <w:bottom w:val="none" w:sz="0" w:space="0" w:color="auto"/>
            <w:right w:val="none" w:sz="0" w:space="0" w:color="auto"/>
          </w:divBdr>
        </w:div>
        <w:div w:id="865026142">
          <w:marLeft w:val="640"/>
          <w:marRight w:val="0"/>
          <w:marTop w:val="0"/>
          <w:marBottom w:val="0"/>
          <w:divBdr>
            <w:top w:val="none" w:sz="0" w:space="0" w:color="auto"/>
            <w:left w:val="none" w:sz="0" w:space="0" w:color="auto"/>
            <w:bottom w:val="none" w:sz="0" w:space="0" w:color="auto"/>
            <w:right w:val="none" w:sz="0" w:space="0" w:color="auto"/>
          </w:divBdr>
        </w:div>
        <w:div w:id="869730954">
          <w:marLeft w:val="640"/>
          <w:marRight w:val="0"/>
          <w:marTop w:val="0"/>
          <w:marBottom w:val="0"/>
          <w:divBdr>
            <w:top w:val="none" w:sz="0" w:space="0" w:color="auto"/>
            <w:left w:val="none" w:sz="0" w:space="0" w:color="auto"/>
            <w:bottom w:val="none" w:sz="0" w:space="0" w:color="auto"/>
            <w:right w:val="none" w:sz="0" w:space="0" w:color="auto"/>
          </w:divBdr>
        </w:div>
        <w:div w:id="879055230">
          <w:marLeft w:val="640"/>
          <w:marRight w:val="0"/>
          <w:marTop w:val="0"/>
          <w:marBottom w:val="0"/>
          <w:divBdr>
            <w:top w:val="none" w:sz="0" w:space="0" w:color="auto"/>
            <w:left w:val="none" w:sz="0" w:space="0" w:color="auto"/>
            <w:bottom w:val="none" w:sz="0" w:space="0" w:color="auto"/>
            <w:right w:val="none" w:sz="0" w:space="0" w:color="auto"/>
          </w:divBdr>
        </w:div>
        <w:div w:id="892275704">
          <w:marLeft w:val="640"/>
          <w:marRight w:val="0"/>
          <w:marTop w:val="0"/>
          <w:marBottom w:val="0"/>
          <w:divBdr>
            <w:top w:val="none" w:sz="0" w:space="0" w:color="auto"/>
            <w:left w:val="none" w:sz="0" w:space="0" w:color="auto"/>
            <w:bottom w:val="none" w:sz="0" w:space="0" w:color="auto"/>
            <w:right w:val="none" w:sz="0" w:space="0" w:color="auto"/>
          </w:divBdr>
        </w:div>
        <w:div w:id="907039463">
          <w:marLeft w:val="640"/>
          <w:marRight w:val="0"/>
          <w:marTop w:val="0"/>
          <w:marBottom w:val="0"/>
          <w:divBdr>
            <w:top w:val="none" w:sz="0" w:space="0" w:color="auto"/>
            <w:left w:val="none" w:sz="0" w:space="0" w:color="auto"/>
            <w:bottom w:val="none" w:sz="0" w:space="0" w:color="auto"/>
            <w:right w:val="none" w:sz="0" w:space="0" w:color="auto"/>
          </w:divBdr>
        </w:div>
        <w:div w:id="920262173">
          <w:marLeft w:val="640"/>
          <w:marRight w:val="0"/>
          <w:marTop w:val="0"/>
          <w:marBottom w:val="0"/>
          <w:divBdr>
            <w:top w:val="none" w:sz="0" w:space="0" w:color="auto"/>
            <w:left w:val="none" w:sz="0" w:space="0" w:color="auto"/>
            <w:bottom w:val="none" w:sz="0" w:space="0" w:color="auto"/>
            <w:right w:val="none" w:sz="0" w:space="0" w:color="auto"/>
          </w:divBdr>
        </w:div>
        <w:div w:id="942373426">
          <w:marLeft w:val="640"/>
          <w:marRight w:val="0"/>
          <w:marTop w:val="0"/>
          <w:marBottom w:val="0"/>
          <w:divBdr>
            <w:top w:val="none" w:sz="0" w:space="0" w:color="auto"/>
            <w:left w:val="none" w:sz="0" w:space="0" w:color="auto"/>
            <w:bottom w:val="none" w:sz="0" w:space="0" w:color="auto"/>
            <w:right w:val="none" w:sz="0" w:space="0" w:color="auto"/>
          </w:divBdr>
        </w:div>
        <w:div w:id="949777543">
          <w:marLeft w:val="640"/>
          <w:marRight w:val="0"/>
          <w:marTop w:val="0"/>
          <w:marBottom w:val="0"/>
          <w:divBdr>
            <w:top w:val="none" w:sz="0" w:space="0" w:color="auto"/>
            <w:left w:val="none" w:sz="0" w:space="0" w:color="auto"/>
            <w:bottom w:val="none" w:sz="0" w:space="0" w:color="auto"/>
            <w:right w:val="none" w:sz="0" w:space="0" w:color="auto"/>
          </w:divBdr>
        </w:div>
        <w:div w:id="964969416">
          <w:marLeft w:val="640"/>
          <w:marRight w:val="0"/>
          <w:marTop w:val="0"/>
          <w:marBottom w:val="0"/>
          <w:divBdr>
            <w:top w:val="none" w:sz="0" w:space="0" w:color="auto"/>
            <w:left w:val="none" w:sz="0" w:space="0" w:color="auto"/>
            <w:bottom w:val="none" w:sz="0" w:space="0" w:color="auto"/>
            <w:right w:val="none" w:sz="0" w:space="0" w:color="auto"/>
          </w:divBdr>
        </w:div>
        <w:div w:id="965113522">
          <w:marLeft w:val="640"/>
          <w:marRight w:val="0"/>
          <w:marTop w:val="0"/>
          <w:marBottom w:val="0"/>
          <w:divBdr>
            <w:top w:val="none" w:sz="0" w:space="0" w:color="auto"/>
            <w:left w:val="none" w:sz="0" w:space="0" w:color="auto"/>
            <w:bottom w:val="none" w:sz="0" w:space="0" w:color="auto"/>
            <w:right w:val="none" w:sz="0" w:space="0" w:color="auto"/>
          </w:divBdr>
        </w:div>
        <w:div w:id="980695039">
          <w:marLeft w:val="640"/>
          <w:marRight w:val="0"/>
          <w:marTop w:val="0"/>
          <w:marBottom w:val="0"/>
          <w:divBdr>
            <w:top w:val="none" w:sz="0" w:space="0" w:color="auto"/>
            <w:left w:val="none" w:sz="0" w:space="0" w:color="auto"/>
            <w:bottom w:val="none" w:sz="0" w:space="0" w:color="auto"/>
            <w:right w:val="none" w:sz="0" w:space="0" w:color="auto"/>
          </w:divBdr>
        </w:div>
        <w:div w:id="980883664">
          <w:marLeft w:val="640"/>
          <w:marRight w:val="0"/>
          <w:marTop w:val="0"/>
          <w:marBottom w:val="0"/>
          <w:divBdr>
            <w:top w:val="none" w:sz="0" w:space="0" w:color="auto"/>
            <w:left w:val="none" w:sz="0" w:space="0" w:color="auto"/>
            <w:bottom w:val="none" w:sz="0" w:space="0" w:color="auto"/>
            <w:right w:val="none" w:sz="0" w:space="0" w:color="auto"/>
          </w:divBdr>
        </w:div>
        <w:div w:id="1016227717">
          <w:marLeft w:val="640"/>
          <w:marRight w:val="0"/>
          <w:marTop w:val="0"/>
          <w:marBottom w:val="0"/>
          <w:divBdr>
            <w:top w:val="none" w:sz="0" w:space="0" w:color="auto"/>
            <w:left w:val="none" w:sz="0" w:space="0" w:color="auto"/>
            <w:bottom w:val="none" w:sz="0" w:space="0" w:color="auto"/>
            <w:right w:val="none" w:sz="0" w:space="0" w:color="auto"/>
          </w:divBdr>
        </w:div>
        <w:div w:id="1025060107">
          <w:marLeft w:val="640"/>
          <w:marRight w:val="0"/>
          <w:marTop w:val="0"/>
          <w:marBottom w:val="0"/>
          <w:divBdr>
            <w:top w:val="none" w:sz="0" w:space="0" w:color="auto"/>
            <w:left w:val="none" w:sz="0" w:space="0" w:color="auto"/>
            <w:bottom w:val="none" w:sz="0" w:space="0" w:color="auto"/>
            <w:right w:val="none" w:sz="0" w:space="0" w:color="auto"/>
          </w:divBdr>
        </w:div>
        <w:div w:id="1027104516">
          <w:marLeft w:val="640"/>
          <w:marRight w:val="0"/>
          <w:marTop w:val="0"/>
          <w:marBottom w:val="0"/>
          <w:divBdr>
            <w:top w:val="none" w:sz="0" w:space="0" w:color="auto"/>
            <w:left w:val="none" w:sz="0" w:space="0" w:color="auto"/>
            <w:bottom w:val="none" w:sz="0" w:space="0" w:color="auto"/>
            <w:right w:val="none" w:sz="0" w:space="0" w:color="auto"/>
          </w:divBdr>
        </w:div>
        <w:div w:id="1038968822">
          <w:marLeft w:val="640"/>
          <w:marRight w:val="0"/>
          <w:marTop w:val="0"/>
          <w:marBottom w:val="0"/>
          <w:divBdr>
            <w:top w:val="none" w:sz="0" w:space="0" w:color="auto"/>
            <w:left w:val="none" w:sz="0" w:space="0" w:color="auto"/>
            <w:bottom w:val="none" w:sz="0" w:space="0" w:color="auto"/>
            <w:right w:val="none" w:sz="0" w:space="0" w:color="auto"/>
          </w:divBdr>
        </w:div>
        <w:div w:id="1039285303">
          <w:marLeft w:val="640"/>
          <w:marRight w:val="0"/>
          <w:marTop w:val="0"/>
          <w:marBottom w:val="0"/>
          <w:divBdr>
            <w:top w:val="none" w:sz="0" w:space="0" w:color="auto"/>
            <w:left w:val="none" w:sz="0" w:space="0" w:color="auto"/>
            <w:bottom w:val="none" w:sz="0" w:space="0" w:color="auto"/>
            <w:right w:val="none" w:sz="0" w:space="0" w:color="auto"/>
          </w:divBdr>
        </w:div>
        <w:div w:id="1043822803">
          <w:marLeft w:val="640"/>
          <w:marRight w:val="0"/>
          <w:marTop w:val="0"/>
          <w:marBottom w:val="0"/>
          <w:divBdr>
            <w:top w:val="none" w:sz="0" w:space="0" w:color="auto"/>
            <w:left w:val="none" w:sz="0" w:space="0" w:color="auto"/>
            <w:bottom w:val="none" w:sz="0" w:space="0" w:color="auto"/>
            <w:right w:val="none" w:sz="0" w:space="0" w:color="auto"/>
          </w:divBdr>
        </w:div>
        <w:div w:id="1056393327">
          <w:marLeft w:val="640"/>
          <w:marRight w:val="0"/>
          <w:marTop w:val="0"/>
          <w:marBottom w:val="0"/>
          <w:divBdr>
            <w:top w:val="none" w:sz="0" w:space="0" w:color="auto"/>
            <w:left w:val="none" w:sz="0" w:space="0" w:color="auto"/>
            <w:bottom w:val="none" w:sz="0" w:space="0" w:color="auto"/>
            <w:right w:val="none" w:sz="0" w:space="0" w:color="auto"/>
          </w:divBdr>
        </w:div>
        <w:div w:id="1062675771">
          <w:marLeft w:val="640"/>
          <w:marRight w:val="0"/>
          <w:marTop w:val="0"/>
          <w:marBottom w:val="0"/>
          <w:divBdr>
            <w:top w:val="none" w:sz="0" w:space="0" w:color="auto"/>
            <w:left w:val="none" w:sz="0" w:space="0" w:color="auto"/>
            <w:bottom w:val="none" w:sz="0" w:space="0" w:color="auto"/>
            <w:right w:val="none" w:sz="0" w:space="0" w:color="auto"/>
          </w:divBdr>
        </w:div>
        <w:div w:id="1074354056">
          <w:marLeft w:val="640"/>
          <w:marRight w:val="0"/>
          <w:marTop w:val="0"/>
          <w:marBottom w:val="0"/>
          <w:divBdr>
            <w:top w:val="none" w:sz="0" w:space="0" w:color="auto"/>
            <w:left w:val="none" w:sz="0" w:space="0" w:color="auto"/>
            <w:bottom w:val="none" w:sz="0" w:space="0" w:color="auto"/>
            <w:right w:val="none" w:sz="0" w:space="0" w:color="auto"/>
          </w:divBdr>
        </w:div>
        <w:div w:id="1095437672">
          <w:marLeft w:val="640"/>
          <w:marRight w:val="0"/>
          <w:marTop w:val="0"/>
          <w:marBottom w:val="0"/>
          <w:divBdr>
            <w:top w:val="none" w:sz="0" w:space="0" w:color="auto"/>
            <w:left w:val="none" w:sz="0" w:space="0" w:color="auto"/>
            <w:bottom w:val="none" w:sz="0" w:space="0" w:color="auto"/>
            <w:right w:val="none" w:sz="0" w:space="0" w:color="auto"/>
          </w:divBdr>
        </w:div>
        <w:div w:id="1110972057">
          <w:marLeft w:val="640"/>
          <w:marRight w:val="0"/>
          <w:marTop w:val="0"/>
          <w:marBottom w:val="0"/>
          <w:divBdr>
            <w:top w:val="none" w:sz="0" w:space="0" w:color="auto"/>
            <w:left w:val="none" w:sz="0" w:space="0" w:color="auto"/>
            <w:bottom w:val="none" w:sz="0" w:space="0" w:color="auto"/>
            <w:right w:val="none" w:sz="0" w:space="0" w:color="auto"/>
          </w:divBdr>
        </w:div>
        <w:div w:id="1120882811">
          <w:marLeft w:val="640"/>
          <w:marRight w:val="0"/>
          <w:marTop w:val="0"/>
          <w:marBottom w:val="0"/>
          <w:divBdr>
            <w:top w:val="none" w:sz="0" w:space="0" w:color="auto"/>
            <w:left w:val="none" w:sz="0" w:space="0" w:color="auto"/>
            <w:bottom w:val="none" w:sz="0" w:space="0" w:color="auto"/>
            <w:right w:val="none" w:sz="0" w:space="0" w:color="auto"/>
          </w:divBdr>
        </w:div>
        <w:div w:id="1139103991">
          <w:marLeft w:val="640"/>
          <w:marRight w:val="0"/>
          <w:marTop w:val="0"/>
          <w:marBottom w:val="0"/>
          <w:divBdr>
            <w:top w:val="none" w:sz="0" w:space="0" w:color="auto"/>
            <w:left w:val="none" w:sz="0" w:space="0" w:color="auto"/>
            <w:bottom w:val="none" w:sz="0" w:space="0" w:color="auto"/>
            <w:right w:val="none" w:sz="0" w:space="0" w:color="auto"/>
          </w:divBdr>
        </w:div>
        <w:div w:id="1146242165">
          <w:marLeft w:val="640"/>
          <w:marRight w:val="0"/>
          <w:marTop w:val="0"/>
          <w:marBottom w:val="0"/>
          <w:divBdr>
            <w:top w:val="none" w:sz="0" w:space="0" w:color="auto"/>
            <w:left w:val="none" w:sz="0" w:space="0" w:color="auto"/>
            <w:bottom w:val="none" w:sz="0" w:space="0" w:color="auto"/>
            <w:right w:val="none" w:sz="0" w:space="0" w:color="auto"/>
          </w:divBdr>
        </w:div>
        <w:div w:id="1149976835">
          <w:marLeft w:val="640"/>
          <w:marRight w:val="0"/>
          <w:marTop w:val="0"/>
          <w:marBottom w:val="0"/>
          <w:divBdr>
            <w:top w:val="none" w:sz="0" w:space="0" w:color="auto"/>
            <w:left w:val="none" w:sz="0" w:space="0" w:color="auto"/>
            <w:bottom w:val="none" w:sz="0" w:space="0" w:color="auto"/>
            <w:right w:val="none" w:sz="0" w:space="0" w:color="auto"/>
          </w:divBdr>
        </w:div>
        <w:div w:id="1156338215">
          <w:marLeft w:val="640"/>
          <w:marRight w:val="0"/>
          <w:marTop w:val="0"/>
          <w:marBottom w:val="0"/>
          <w:divBdr>
            <w:top w:val="none" w:sz="0" w:space="0" w:color="auto"/>
            <w:left w:val="none" w:sz="0" w:space="0" w:color="auto"/>
            <w:bottom w:val="none" w:sz="0" w:space="0" w:color="auto"/>
            <w:right w:val="none" w:sz="0" w:space="0" w:color="auto"/>
          </w:divBdr>
        </w:div>
        <w:div w:id="1158881636">
          <w:marLeft w:val="640"/>
          <w:marRight w:val="0"/>
          <w:marTop w:val="0"/>
          <w:marBottom w:val="0"/>
          <w:divBdr>
            <w:top w:val="none" w:sz="0" w:space="0" w:color="auto"/>
            <w:left w:val="none" w:sz="0" w:space="0" w:color="auto"/>
            <w:bottom w:val="none" w:sz="0" w:space="0" w:color="auto"/>
            <w:right w:val="none" w:sz="0" w:space="0" w:color="auto"/>
          </w:divBdr>
        </w:div>
        <w:div w:id="1172909053">
          <w:marLeft w:val="640"/>
          <w:marRight w:val="0"/>
          <w:marTop w:val="0"/>
          <w:marBottom w:val="0"/>
          <w:divBdr>
            <w:top w:val="none" w:sz="0" w:space="0" w:color="auto"/>
            <w:left w:val="none" w:sz="0" w:space="0" w:color="auto"/>
            <w:bottom w:val="none" w:sz="0" w:space="0" w:color="auto"/>
            <w:right w:val="none" w:sz="0" w:space="0" w:color="auto"/>
          </w:divBdr>
        </w:div>
        <w:div w:id="1177042721">
          <w:marLeft w:val="640"/>
          <w:marRight w:val="0"/>
          <w:marTop w:val="0"/>
          <w:marBottom w:val="0"/>
          <w:divBdr>
            <w:top w:val="none" w:sz="0" w:space="0" w:color="auto"/>
            <w:left w:val="none" w:sz="0" w:space="0" w:color="auto"/>
            <w:bottom w:val="none" w:sz="0" w:space="0" w:color="auto"/>
            <w:right w:val="none" w:sz="0" w:space="0" w:color="auto"/>
          </w:divBdr>
        </w:div>
        <w:div w:id="1183670937">
          <w:marLeft w:val="640"/>
          <w:marRight w:val="0"/>
          <w:marTop w:val="0"/>
          <w:marBottom w:val="0"/>
          <w:divBdr>
            <w:top w:val="none" w:sz="0" w:space="0" w:color="auto"/>
            <w:left w:val="none" w:sz="0" w:space="0" w:color="auto"/>
            <w:bottom w:val="none" w:sz="0" w:space="0" w:color="auto"/>
            <w:right w:val="none" w:sz="0" w:space="0" w:color="auto"/>
          </w:divBdr>
        </w:div>
        <w:div w:id="1200632688">
          <w:marLeft w:val="640"/>
          <w:marRight w:val="0"/>
          <w:marTop w:val="0"/>
          <w:marBottom w:val="0"/>
          <w:divBdr>
            <w:top w:val="none" w:sz="0" w:space="0" w:color="auto"/>
            <w:left w:val="none" w:sz="0" w:space="0" w:color="auto"/>
            <w:bottom w:val="none" w:sz="0" w:space="0" w:color="auto"/>
            <w:right w:val="none" w:sz="0" w:space="0" w:color="auto"/>
          </w:divBdr>
        </w:div>
        <w:div w:id="1205559703">
          <w:marLeft w:val="640"/>
          <w:marRight w:val="0"/>
          <w:marTop w:val="0"/>
          <w:marBottom w:val="0"/>
          <w:divBdr>
            <w:top w:val="none" w:sz="0" w:space="0" w:color="auto"/>
            <w:left w:val="none" w:sz="0" w:space="0" w:color="auto"/>
            <w:bottom w:val="none" w:sz="0" w:space="0" w:color="auto"/>
            <w:right w:val="none" w:sz="0" w:space="0" w:color="auto"/>
          </w:divBdr>
        </w:div>
        <w:div w:id="1216625579">
          <w:marLeft w:val="640"/>
          <w:marRight w:val="0"/>
          <w:marTop w:val="0"/>
          <w:marBottom w:val="0"/>
          <w:divBdr>
            <w:top w:val="none" w:sz="0" w:space="0" w:color="auto"/>
            <w:left w:val="none" w:sz="0" w:space="0" w:color="auto"/>
            <w:bottom w:val="none" w:sz="0" w:space="0" w:color="auto"/>
            <w:right w:val="none" w:sz="0" w:space="0" w:color="auto"/>
          </w:divBdr>
        </w:div>
        <w:div w:id="1222520164">
          <w:marLeft w:val="640"/>
          <w:marRight w:val="0"/>
          <w:marTop w:val="0"/>
          <w:marBottom w:val="0"/>
          <w:divBdr>
            <w:top w:val="none" w:sz="0" w:space="0" w:color="auto"/>
            <w:left w:val="none" w:sz="0" w:space="0" w:color="auto"/>
            <w:bottom w:val="none" w:sz="0" w:space="0" w:color="auto"/>
            <w:right w:val="none" w:sz="0" w:space="0" w:color="auto"/>
          </w:divBdr>
        </w:div>
        <w:div w:id="1224945778">
          <w:marLeft w:val="640"/>
          <w:marRight w:val="0"/>
          <w:marTop w:val="0"/>
          <w:marBottom w:val="0"/>
          <w:divBdr>
            <w:top w:val="none" w:sz="0" w:space="0" w:color="auto"/>
            <w:left w:val="none" w:sz="0" w:space="0" w:color="auto"/>
            <w:bottom w:val="none" w:sz="0" w:space="0" w:color="auto"/>
            <w:right w:val="none" w:sz="0" w:space="0" w:color="auto"/>
          </w:divBdr>
        </w:div>
        <w:div w:id="1226985042">
          <w:marLeft w:val="640"/>
          <w:marRight w:val="0"/>
          <w:marTop w:val="0"/>
          <w:marBottom w:val="0"/>
          <w:divBdr>
            <w:top w:val="none" w:sz="0" w:space="0" w:color="auto"/>
            <w:left w:val="none" w:sz="0" w:space="0" w:color="auto"/>
            <w:bottom w:val="none" w:sz="0" w:space="0" w:color="auto"/>
            <w:right w:val="none" w:sz="0" w:space="0" w:color="auto"/>
          </w:divBdr>
        </w:div>
        <w:div w:id="1227373803">
          <w:marLeft w:val="640"/>
          <w:marRight w:val="0"/>
          <w:marTop w:val="0"/>
          <w:marBottom w:val="0"/>
          <w:divBdr>
            <w:top w:val="none" w:sz="0" w:space="0" w:color="auto"/>
            <w:left w:val="none" w:sz="0" w:space="0" w:color="auto"/>
            <w:bottom w:val="none" w:sz="0" w:space="0" w:color="auto"/>
            <w:right w:val="none" w:sz="0" w:space="0" w:color="auto"/>
          </w:divBdr>
        </w:div>
        <w:div w:id="1277980168">
          <w:marLeft w:val="640"/>
          <w:marRight w:val="0"/>
          <w:marTop w:val="0"/>
          <w:marBottom w:val="0"/>
          <w:divBdr>
            <w:top w:val="none" w:sz="0" w:space="0" w:color="auto"/>
            <w:left w:val="none" w:sz="0" w:space="0" w:color="auto"/>
            <w:bottom w:val="none" w:sz="0" w:space="0" w:color="auto"/>
            <w:right w:val="none" w:sz="0" w:space="0" w:color="auto"/>
          </w:divBdr>
        </w:div>
        <w:div w:id="1289125601">
          <w:marLeft w:val="640"/>
          <w:marRight w:val="0"/>
          <w:marTop w:val="0"/>
          <w:marBottom w:val="0"/>
          <w:divBdr>
            <w:top w:val="none" w:sz="0" w:space="0" w:color="auto"/>
            <w:left w:val="none" w:sz="0" w:space="0" w:color="auto"/>
            <w:bottom w:val="none" w:sz="0" w:space="0" w:color="auto"/>
            <w:right w:val="none" w:sz="0" w:space="0" w:color="auto"/>
          </w:divBdr>
        </w:div>
        <w:div w:id="1295327598">
          <w:marLeft w:val="640"/>
          <w:marRight w:val="0"/>
          <w:marTop w:val="0"/>
          <w:marBottom w:val="0"/>
          <w:divBdr>
            <w:top w:val="none" w:sz="0" w:space="0" w:color="auto"/>
            <w:left w:val="none" w:sz="0" w:space="0" w:color="auto"/>
            <w:bottom w:val="none" w:sz="0" w:space="0" w:color="auto"/>
            <w:right w:val="none" w:sz="0" w:space="0" w:color="auto"/>
          </w:divBdr>
        </w:div>
        <w:div w:id="1311248207">
          <w:marLeft w:val="640"/>
          <w:marRight w:val="0"/>
          <w:marTop w:val="0"/>
          <w:marBottom w:val="0"/>
          <w:divBdr>
            <w:top w:val="none" w:sz="0" w:space="0" w:color="auto"/>
            <w:left w:val="none" w:sz="0" w:space="0" w:color="auto"/>
            <w:bottom w:val="none" w:sz="0" w:space="0" w:color="auto"/>
            <w:right w:val="none" w:sz="0" w:space="0" w:color="auto"/>
          </w:divBdr>
        </w:div>
        <w:div w:id="1312635681">
          <w:marLeft w:val="640"/>
          <w:marRight w:val="0"/>
          <w:marTop w:val="0"/>
          <w:marBottom w:val="0"/>
          <w:divBdr>
            <w:top w:val="none" w:sz="0" w:space="0" w:color="auto"/>
            <w:left w:val="none" w:sz="0" w:space="0" w:color="auto"/>
            <w:bottom w:val="none" w:sz="0" w:space="0" w:color="auto"/>
            <w:right w:val="none" w:sz="0" w:space="0" w:color="auto"/>
          </w:divBdr>
        </w:div>
        <w:div w:id="1346204718">
          <w:marLeft w:val="640"/>
          <w:marRight w:val="0"/>
          <w:marTop w:val="0"/>
          <w:marBottom w:val="0"/>
          <w:divBdr>
            <w:top w:val="none" w:sz="0" w:space="0" w:color="auto"/>
            <w:left w:val="none" w:sz="0" w:space="0" w:color="auto"/>
            <w:bottom w:val="none" w:sz="0" w:space="0" w:color="auto"/>
            <w:right w:val="none" w:sz="0" w:space="0" w:color="auto"/>
          </w:divBdr>
        </w:div>
        <w:div w:id="1350176387">
          <w:marLeft w:val="640"/>
          <w:marRight w:val="0"/>
          <w:marTop w:val="0"/>
          <w:marBottom w:val="0"/>
          <w:divBdr>
            <w:top w:val="none" w:sz="0" w:space="0" w:color="auto"/>
            <w:left w:val="none" w:sz="0" w:space="0" w:color="auto"/>
            <w:bottom w:val="none" w:sz="0" w:space="0" w:color="auto"/>
            <w:right w:val="none" w:sz="0" w:space="0" w:color="auto"/>
          </w:divBdr>
        </w:div>
        <w:div w:id="1352607541">
          <w:marLeft w:val="640"/>
          <w:marRight w:val="0"/>
          <w:marTop w:val="0"/>
          <w:marBottom w:val="0"/>
          <w:divBdr>
            <w:top w:val="none" w:sz="0" w:space="0" w:color="auto"/>
            <w:left w:val="none" w:sz="0" w:space="0" w:color="auto"/>
            <w:bottom w:val="none" w:sz="0" w:space="0" w:color="auto"/>
            <w:right w:val="none" w:sz="0" w:space="0" w:color="auto"/>
          </w:divBdr>
        </w:div>
        <w:div w:id="1357930160">
          <w:marLeft w:val="640"/>
          <w:marRight w:val="0"/>
          <w:marTop w:val="0"/>
          <w:marBottom w:val="0"/>
          <w:divBdr>
            <w:top w:val="none" w:sz="0" w:space="0" w:color="auto"/>
            <w:left w:val="none" w:sz="0" w:space="0" w:color="auto"/>
            <w:bottom w:val="none" w:sz="0" w:space="0" w:color="auto"/>
            <w:right w:val="none" w:sz="0" w:space="0" w:color="auto"/>
          </w:divBdr>
        </w:div>
        <w:div w:id="1374227317">
          <w:marLeft w:val="640"/>
          <w:marRight w:val="0"/>
          <w:marTop w:val="0"/>
          <w:marBottom w:val="0"/>
          <w:divBdr>
            <w:top w:val="none" w:sz="0" w:space="0" w:color="auto"/>
            <w:left w:val="none" w:sz="0" w:space="0" w:color="auto"/>
            <w:bottom w:val="none" w:sz="0" w:space="0" w:color="auto"/>
            <w:right w:val="none" w:sz="0" w:space="0" w:color="auto"/>
          </w:divBdr>
        </w:div>
        <w:div w:id="1380470760">
          <w:marLeft w:val="640"/>
          <w:marRight w:val="0"/>
          <w:marTop w:val="0"/>
          <w:marBottom w:val="0"/>
          <w:divBdr>
            <w:top w:val="none" w:sz="0" w:space="0" w:color="auto"/>
            <w:left w:val="none" w:sz="0" w:space="0" w:color="auto"/>
            <w:bottom w:val="none" w:sz="0" w:space="0" w:color="auto"/>
            <w:right w:val="none" w:sz="0" w:space="0" w:color="auto"/>
          </w:divBdr>
        </w:div>
        <w:div w:id="1380784501">
          <w:marLeft w:val="640"/>
          <w:marRight w:val="0"/>
          <w:marTop w:val="0"/>
          <w:marBottom w:val="0"/>
          <w:divBdr>
            <w:top w:val="none" w:sz="0" w:space="0" w:color="auto"/>
            <w:left w:val="none" w:sz="0" w:space="0" w:color="auto"/>
            <w:bottom w:val="none" w:sz="0" w:space="0" w:color="auto"/>
            <w:right w:val="none" w:sz="0" w:space="0" w:color="auto"/>
          </w:divBdr>
        </w:div>
        <w:div w:id="1389299873">
          <w:marLeft w:val="640"/>
          <w:marRight w:val="0"/>
          <w:marTop w:val="0"/>
          <w:marBottom w:val="0"/>
          <w:divBdr>
            <w:top w:val="none" w:sz="0" w:space="0" w:color="auto"/>
            <w:left w:val="none" w:sz="0" w:space="0" w:color="auto"/>
            <w:bottom w:val="none" w:sz="0" w:space="0" w:color="auto"/>
            <w:right w:val="none" w:sz="0" w:space="0" w:color="auto"/>
          </w:divBdr>
        </w:div>
        <w:div w:id="1392970086">
          <w:marLeft w:val="640"/>
          <w:marRight w:val="0"/>
          <w:marTop w:val="0"/>
          <w:marBottom w:val="0"/>
          <w:divBdr>
            <w:top w:val="none" w:sz="0" w:space="0" w:color="auto"/>
            <w:left w:val="none" w:sz="0" w:space="0" w:color="auto"/>
            <w:bottom w:val="none" w:sz="0" w:space="0" w:color="auto"/>
            <w:right w:val="none" w:sz="0" w:space="0" w:color="auto"/>
          </w:divBdr>
        </w:div>
        <w:div w:id="1394812776">
          <w:marLeft w:val="640"/>
          <w:marRight w:val="0"/>
          <w:marTop w:val="0"/>
          <w:marBottom w:val="0"/>
          <w:divBdr>
            <w:top w:val="none" w:sz="0" w:space="0" w:color="auto"/>
            <w:left w:val="none" w:sz="0" w:space="0" w:color="auto"/>
            <w:bottom w:val="none" w:sz="0" w:space="0" w:color="auto"/>
            <w:right w:val="none" w:sz="0" w:space="0" w:color="auto"/>
          </w:divBdr>
        </w:div>
        <w:div w:id="1401709703">
          <w:marLeft w:val="640"/>
          <w:marRight w:val="0"/>
          <w:marTop w:val="0"/>
          <w:marBottom w:val="0"/>
          <w:divBdr>
            <w:top w:val="none" w:sz="0" w:space="0" w:color="auto"/>
            <w:left w:val="none" w:sz="0" w:space="0" w:color="auto"/>
            <w:bottom w:val="none" w:sz="0" w:space="0" w:color="auto"/>
            <w:right w:val="none" w:sz="0" w:space="0" w:color="auto"/>
          </w:divBdr>
        </w:div>
        <w:div w:id="1435632580">
          <w:marLeft w:val="640"/>
          <w:marRight w:val="0"/>
          <w:marTop w:val="0"/>
          <w:marBottom w:val="0"/>
          <w:divBdr>
            <w:top w:val="none" w:sz="0" w:space="0" w:color="auto"/>
            <w:left w:val="none" w:sz="0" w:space="0" w:color="auto"/>
            <w:bottom w:val="none" w:sz="0" w:space="0" w:color="auto"/>
            <w:right w:val="none" w:sz="0" w:space="0" w:color="auto"/>
          </w:divBdr>
        </w:div>
        <w:div w:id="1439711614">
          <w:marLeft w:val="640"/>
          <w:marRight w:val="0"/>
          <w:marTop w:val="0"/>
          <w:marBottom w:val="0"/>
          <w:divBdr>
            <w:top w:val="none" w:sz="0" w:space="0" w:color="auto"/>
            <w:left w:val="none" w:sz="0" w:space="0" w:color="auto"/>
            <w:bottom w:val="none" w:sz="0" w:space="0" w:color="auto"/>
            <w:right w:val="none" w:sz="0" w:space="0" w:color="auto"/>
          </w:divBdr>
        </w:div>
        <w:div w:id="1466848863">
          <w:marLeft w:val="640"/>
          <w:marRight w:val="0"/>
          <w:marTop w:val="0"/>
          <w:marBottom w:val="0"/>
          <w:divBdr>
            <w:top w:val="none" w:sz="0" w:space="0" w:color="auto"/>
            <w:left w:val="none" w:sz="0" w:space="0" w:color="auto"/>
            <w:bottom w:val="none" w:sz="0" w:space="0" w:color="auto"/>
            <w:right w:val="none" w:sz="0" w:space="0" w:color="auto"/>
          </w:divBdr>
        </w:div>
        <w:div w:id="1487891497">
          <w:marLeft w:val="640"/>
          <w:marRight w:val="0"/>
          <w:marTop w:val="0"/>
          <w:marBottom w:val="0"/>
          <w:divBdr>
            <w:top w:val="none" w:sz="0" w:space="0" w:color="auto"/>
            <w:left w:val="none" w:sz="0" w:space="0" w:color="auto"/>
            <w:bottom w:val="none" w:sz="0" w:space="0" w:color="auto"/>
            <w:right w:val="none" w:sz="0" w:space="0" w:color="auto"/>
          </w:divBdr>
        </w:div>
        <w:div w:id="1499157239">
          <w:marLeft w:val="640"/>
          <w:marRight w:val="0"/>
          <w:marTop w:val="0"/>
          <w:marBottom w:val="0"/>
          <w:divBdr>
            <w:top w:val="none" w:sz="0" w:space="0" w:color="auto"/>
            <w:left w:val="none" w:sz="0" w:space="0" w:color="auto"/>
            <w:bottom w:val="none" w:sz="0" w:space="0" w:color="auto"/>
            <w:right w:val="none" w:sz="0" w:space="0" w:color="auto"/>
          </w:divBdr>
        </w:div>
        <w:div w:id="1508985042">
          <w:marLeft w:val="640"/>
          <w:marRight w:val="0"/>
          <w:marTop w:val="0"/>
          <w:marBottom w:val="0"/>
          <w:divBdr>
            <w:top w:val="none" w:sz="0" w:space="0" w:color="auto"/>
            <w:left w:val="none" w:sz="0" w:space="0" w:color="auto"/>
            <w:bottom w:val="none" w:sz="0" w:space="0" w:color="auto"/>
            <w:right w:val="none" w:sz="0" w:space="0" w:color="auto"/>
          </w:divBdr>
        </w:div>
        <w:div w:id="1510675181">
          <w:marLeft w:val="640"/>
          <w:marRight w:val="0"/>
          <w:marTop w:val="0"/>
          <w:marBottom w:val="0"/>
          <w:divBdr>
            <w:top w:val="none" w:sz="0" w:space="0" w:color="auto"/>
            <w:left w:val="none" w:sz="0" w:space="0" w:color="auto"/>
            <w:bottom w:val="none" w:sz="0" w:space="0" w:color="auto"/>
            <w:right w:val="none" w:sz="0" w:space="0" w:color="auto"/>
          </w:divBdr>
        </w:div>
        <w:div w:id="1524515557">
          <w:marLeft w:val="640"/>
          <w:marRight w:val="0"/>
          <w:marTop w:val="0"/>
          <w:marBottom w:val="0"/>
          <w:divBdr>
            <w:top w:val="none" w:sz="0" w:space="0" w:color="auto"/>
            <w:left w:val="none" w:sz="0" w:space="0" w:color="auto"/>
            <w:bottom w:val="none" w:sz="0" w:space="0" w:color="auto"/>
            <w:right w:val="none" w:sz="0" w:space="0" w:color="auto"/>
          </w:divBdr>
        </w:div>
        <w:div w:id="1530339607">
          <w:marLeft w:val="640"/>
          <w:marRight w:val="0"/>
          <w:marTop w:val="0"/>
          <w:marBottom w:val="0"/>
          <w:divBdr>
            <w:top w:val="none" w:sz="0" w:space="0" w:color="auto"/>
            <w:left w:val="none" w:sz="0" w:space="0" w:color="auto"/>
            <w:bottom w:val="none" w:sz="0" w:space="0" w:color="auto"/>
            <w:right w:val="none" w:sz="0" w:space="0" w:color="auto"/>
          </w:divBdr>
        </w:div>
        <w:div w:id="1559439808">
          <w:marLeft w:val="640"/>
          <w:marRight w:val="0"/>
          <w:marTop w:val="0"/>
          <w:marBottom w:val="0"/>
          <w:divBdr>
            <w:top w:val="none" w:sz="0" w:space="0" w:color="auto"/>
            <w:left w:val="none" w:sz="0" w:space="0" w:color="auto"/>
            <w:bottom w:val="none" w:sz="0" w:space="0" w:color="auto"/>
            <w:right w:val="none" w:sz="0" w:space="0" w:color="auto"/>
          </w:divBdr>
        </w:div>
        <w:div w:id="1593005811">
          <w:marLeft w:val="640"/>
          <w:marRight w:val="0"/>
          <w:marTop w:val="0"/>
          <w:marBottom w:val="0"/>
          <w:divBdr>
            <w:top w:val="none" w:sz="0" w:space="0" w:color="auto"/>
            <w:left w:val="none" w:sz="0" w:space="0" w:color="auto"/>
            <w:bottom w:val="none" w:sz="0" w:space="0" w:color="auto"/>
            <w:right w:val="none" w:sz="0" w:space="0" w:color="auto"/>
          </w:divBdr>
        </w:div>
        <w:div w:id="1605456852">
          <w:marLeft w:val="640"/>
          <w:marRight w:val="0"/>
          <w:marTop w:val="0"/>
          <w:marBottom w:val="0"/>
          <w:divBdr>
            <w:top w:val="none" w:sz="0" w:space="0" w:color="auto"/>
            <w:left w:val="none" w:sz="0" w:space="0" w:color="auto"/>
            <w:bottom w:val="none" w:sz="0" w:space="0" w:color="auto"/>
            <w:right w:val="none" w:sz="0" w:space="0" w:color="auto"/>
          </w:divBdr>
        </w:div>
        <w:div w:id="1607273261">
          <w:marLeft w:val="640"/>
          <w:marRight w:val="0"/>
          <w:marTop w:val="0"/>
          <w:marBottom w:val="0"/>
          <w:divBdr>
            <w:top w:val="none" w:sz="0" w:space="0" w:color="auto"/>
            <w:left w:val="none" w:sz="0" w:space="0" w:color="auto"/>
            <w:bottom w:val="none" w:sz="0" w:space="0" w:color="auto"/>
            <w:right w:val="none" w:sz="0" w:space="0" w:color="auto"/>
          </w:divBdr>
        </w:div>
        <w:div w:id="1613246835">
          <w:marLeft w:val="640"/>
          <w:marRight w:val="0"/>
          <w:marTop w:val="0"/>
          <w:marBottom w:val="0"/>
          <w:divBdr>
            <w:top w:val="none" w:sz="0" w:space="0" w:color="auto"/>
            <w:left w:val="none" w:sz="0" w:space="0" w:color="auto"/>
            <w:bottom w:val="none" w:sz="0" w:space="0" w:color="auto"/>
            <w:right w:val="none" w:sz="0" w:space="0" w:color="auto"/>
          </w:divBdr>
        </w:div>
        <w:div w:id="1614051799">
          <w:marLeft w:val="640"/>
          <w:marRight w:val="0"/>
          <w:marTop w:val="0"/>
          <w:marBottom w:val="0"/>
          <w:divBdr>
            <w:top w:val="none" w:sz="0" w:space="0" w:color="auto"/>
            <w:left w:val="none" w:sz="0" w:space="0" w:color="auto"/>
            <w:bottom w:val="none" w:sz="0" w:space="0" w:color="auto"/>
            <w:right w:val="none" w:sz="0" w:space="0" w:color="auto"/>
          </w:divBdr>
        </w:div>
        <w:div w:id="1620793529">
          <w:marLeft w:val="640"/>
          <w:marRight w:val="0"/>
          <w:marTop w:val="0"/>
          <w:marBottom w:val="0"/>
          <w:divBdr>
            <w:top w:val="none" w:sz="0" w:space="0" w:color="auto"/>
            <w:left w:val="none" w:sz="0" w:space="0" w:color="auto"/>
            <w:bottom w:val="none" w:sz="0" w:space="0" w:color="auto"/>
            <w:right w:val="none" w:sz="0" w:space="0" w:color="auto"/>
          </w:divBdr>
        </w:div>
        <w:div w:id="1628779837">
          <w:marLeft w:val="640"/>
          <w:marRight w:val="0"/>
          <w:marTop w:val="0"/>
          <w:marBottom w:val="0"/>
          <w:divBdr>
            <w:top w:val="none" w:sz="0" w:space="0" w:color="auto"/>
            <w:left w:val="none" w:sz="0" w:space="0" w:color="auto"/>
            <w:bottom w:val="none" w:sz="0" w:space="0" w:color="auto"/>
            <w:right w:val="none" w:sz="0" w:space="0" w:color="auto"/>
          </w:divBdr>
        </w:div>
        <w:div w:id="1644385656">
          <w:marLeft w:val="640"/>
          <w:marRight w:val="0"/>
          <w:marTop w:val="0"/>
          <w:marBottom w:val="0"/>
          <w:divBdr>
            <w:top w:val="none" w:sz="0" w:space="0" w:color="auto"/>
            <w:left w:val="none" w:sz="0" w:space="0" w:color="auto"/>
            <w:bottom w:val="none" w:sz="0" w:space="0" w:color="auto"/>
            <w:right w:val="none" w:sz="0" w:space="0" w:color="auto"/>
          </w:divBdr>
        </w:div>
        <w:div w:id="1662152877">
          <w:marLeft w:val="640"/>
          <w:marRight w:val="0"/>
          <w:marTop w:val="0"/>
          <w:marBottom w:val="0"/>
          <w:divBdr>
            <w:top w:val="none" w:sz="0" w:space="0" w:color="auto"/>
            <w:left w:val="none" w:sz="0" w:space="0" w:color="auto"/>
            <w:bottom w:val="none" w:sz="0" w:space="0" w:color="auto"/>
            <w:right w:val="none" w:sz="0" w:space="0" w:color="auto"/>
          </w:divBdr>
        </w:div>
        <w:div w:id="1671641683">
          <w:marLeft w:val="640"/>
          <w:marRight w:val="0"/>
          <w:marTop w:val="0"/>
          <w:marBottom w:val="0"/>
          <w:divBdr>
            <w:top w:val="none" w:sz="0" w:space="0" w:color="auto"/>
            <w:left w:val="none" w:sz="0" w:space="0" w:color="auto"/>
            <w:bottom w:val="none" w:sz="0" w:space="0" w:color="auto"/>
            <w:right w:val="none" w:sz="0" w:space="0" w:color="auto"/>
          </w:divBdr>
        </w:div>
        <w:div w:id="1686128204">
          <w:marLeft w:val="640"/>
          <w:marRight w:val="0"/>
          <w:marTop w:val="0"/>
          <w:marBottom w:val="0"/>
          <w:divBdr>
            <w:top w:val="none" w:sz="0" w:space="0" w:color="auto"/>
            <w:left w:val="none" w:sz="0" w:space="0" w:color="auto"/>
            <w:bottom w:val="none" w:sz="0" w:space="0" w:color="auto"/>
            <w:right w:val="none" w:sz="0" w:space="0" w:color="auto"/>
          </w:divBdr>
        </w:div>
        <w:div w:id="1690790985">
          <w:marLeft w:val="640"/>
          <w:marRight w:val="0"/>
          <w:marTop w:val="0"/>
          <w:marBottom w:val="0"/>
          <w:divBdr>
            <w:top w:val="none" w:sz="0" w:space="0" w:color="auto"/>
            <w:left w:val="none" w:sz="0" w:space="0" w:color="auto"/>
            <w:bottom w:val="none" w:sz="0" w:space="0" w:color="auto"/>
            <w:right w:val="none" w:sz="0" w:space="0" w:color="auto"/>
          </w:divBdr>
        </w:div>
        <w:div w:id="1692612602">
          <w:marLeft w:val="640"/>
          <w:marRight w:val="0"/>
          <w:marTop w:val="0"/>
          <w:marBottom w:val="0"/>
          <w:divBdr>
            <w:top w:val="none" w:sz="0" w:space="0" w:color="auto"/>
            <w:left w:val="none" w:sz="0" w:space="0" w:color="auto"/>
            <w:bottom w:val="none" w:sz="0" w:space="0" w:color="auto"/>
            <w:right w:val="none" w:sz="0" w:space="0" w:color="auto"/>
          </w:divBdr>
        </w:div>
        <w:div w:id="1693262798">
          <w:marLeft w:val="640"/>
          <w:marRight w:val="0"/>
          <w:marTop w:val="0"/>
          <w:marBottom w:val="0"/>
          <w:divBdr>
            <w:top w:val="none" w:sz="0" w:space="0" w:color="auto"/>
            <w:left w:val="none" w:sz="0" w:space="0" w:color="auto"/>
            <w:bottom w:val="none" w:sz="0" w:space="0" w:color="auto"/>
            <w:right w:val="none" w:sz="0" w:space="0" w:color="auto"/>
          </w:divBdr>
        </w:div>
        <w:div w:id="1716394515">
          <w:marLeft w:val="640"/>
          <w:marRight w:val="0"/>
          <w:marTop w:val="0"/>
          <w:marBottom w:val="0"/>
          <w:divBdr>
            <w:top w:val="none" w:sz="0" w:space="0" w:color="auto"/>
            <w:left w:val="none" w:sz="0" w:space="0" w:color="auto"/>
            <w:bottom w:val="none" w:sz="0" w:space="0" w:color="auto"/>
            <w:right w:val="none" w:sz="0" w:space="0" w:color="auto"/>
          </w:divBdr>
        </w:div>
        <w:div w:id="1729768625">
          <w:marLeft w:val="640"/>
          <w:marRight w:val="0"/>
          <w:marTop w:val="0"/>
          <w:marBottom w:val="0"/>
          <w:divBdr>
            <w:top w:val="none" w:sz="0" w:space="0" w:color="auto"/>
            <w:left w:val="none" w:sz="0" w:space="0" w:color="auto"/>
            <w:bottom w:val="none" w:sz="0" w:space="0" w:color="auto"/>
            <w:right w:val="none" w:sz="0" w:space="0" w:color="auto"/>
          </w:divBdr>
        </w:div>
        <w:div w:id="1741248034">
          <w:marLeft w:val="640"/>
          <w:marRight w:val="0"/>
          <w:marTop w:val="0"/>
          <w:marBottom w:val="0"/>
          <w:divBdr>
            <w:top w:val="none" w:sz="0" w:space="0" w:color="auto"/>
            <w:left w:val="none" w:sz="0" w:space="0" w:color="auto"/>
            <w:bottom w:val="none" w:sz="0" w:space="0" w:color="auto"/>
            <w:right w:val="none" w:sz="0" w:space="0" w:color="auto"/>
          </w:divBdr>
        </w:div>
        <w:div w:id="1766225448">
          <w:marLeft w:val="640"/>
          <w:marRight w:val="0"/>
          <w:marTop w:val="0"/>
          <w:marBottom w:val="0"/>
          <w:divBdr>
            <w:top w:val="none" w:sz="0" w:space="0" w:color="auto"/>
            <w:left w:val="none" w:sz="0" w:space="0" w:color="auto"/>
            <w:bottom w:val="none" w:sz="0" w:space="0" w:color="auto"/>
            <w:right w:val="none" w:sz="0" w:space="0" w:color="auto"/>
          </w:divBdr>
        </w:div>
        <w:div w:id="1782408622">
          <w:marLeft w:val="640"/>
          <w:marRight w:val="0"/>
          <w:marTop w:val="0"/>
          <w:marBottom w:val="0"/>
          <w:divBdr>
            <w:top w:val="none" w:sz="0" w:space="0" w:color="auto"/>
            <w:left w:val="none" w:sz="0" w:space="0" w:color="auto"/>
            <w:bottom w:val="none" w:sz="0" w:space="0" w:color="auto"/>
            <w:right w:val="none" w:sz="0" w:space="0" w:color="auto"/>
          </w:divBdr>
        </w:div>
        <w:div w:id="1784038449">
          <w:marLeft w:val="640"/>
          <w:marRight w:val="0"/>
          <w:marTop w:val="0"/>
          <w:marBottom w:val="0"/>
          <w:divBdr>
            <w:top w:val="none" w:sz="0" w:space="0" w:color="auto"/>
            <w:left w:val="none" w:sz="0" w:space="0" w:color="auto"/>
            <w:bottom w:val="none" w:sz="0" w:space="0" w:color="auto"/>
            <w:right w:val="none" w:sz="0" w:space="0" w:color="auto"/>
          </w:divBdr>
        </w:div>
        <w:div w:id="1801461058">
          <w:marLeft w:val="640"/>
          <w:marRight w:val="0"/>
          <w:marTop w:val="0"/>
          <w:marBottom w:val="0"/>
          <w:divBdr>
            <w:top w:val="none" w:sz="0" w:space="0" w:color="auto"/>
            <w:left w:val="none" w:sz="0" w:space="0" w:color="auto"/>
            <w:bottom w:val="none" w:sz="0" w:space="0" w:color="auto"/>
            <w:right w:val="none" w:sz="0" w:space="0" w:color="auto"/>
          </w:divBdr>
        </w:div>
        <w:div w:id="1804349957">
          <w:marLeft w:val="640"/>
          <w:marRight w:val="0"/>
          <w:marTop w:val="0"/>
          <w:marBottom w:val="0"/>
          <w:divBdr>
            <w:top w:val="none" w:sz="0" w:space="0" w:color="auto"/>
            <w:left w:val="none" w:sz="0" w:space="0" w:color="auto"/>
            <w:bottom w:val="none" w:sz="0" w:space="0" w:color="auto"/>
            <w:right w:val="none" w:sz="0" w:space="0" w:color="auto"/>
          </w:divBdr>
        </w:div>
        <w:div w:id="1805804691">
          <w:marLeft w:val="640"/>
          <w:marRight w:val="0"/>
          <w:marTop w:val="0"/>
          <w:marBottom w:val="0"/>
          <w:divBdr>
            <w:top w:val="none" w:sz="0" w:space="0" w:color="auto"/>
            <w:left w:val="none" w:sz="0" w:space="0" w:color="auto"/>
            <w:bottom w:val="none" w:sz="0" w:space="0" w:color="auto"/>
            <w:right w:val="none" w:sz="0" w:space="0" w:color="auto"/>
          </w:divBdr>
        </w:div>
        <w:div w:id="1807040983">
          <w:marLeft w:val="640"/>
          <w:marRight w:val="0"/>
          <w:marTop w:val="0"/>
          <w:marBottom w:val="0"/>
          <w:divBdr>
            <w:top w:val="none" w:sz="0" w:space="0" w:color="auto"/>
            <w:left w:val="none" w:sz="0" w:space="0" w:color="auto"/>
            <w:bottom w:val="none" w:sz="0" w:space="0" w:color="auto"/>
            <w:right w:val="none" w:sz="0" w:space="0" w:color="auto"/>
          </w:divBdr>
        </w:div>
        <w:div w:id="1825316831">
          <w:marLeft w:val="640"/>
          <w:marRight w:val="0"/>
          <w:marTop w:val="0"/>
          <w:marBottom w:val="0"/>
          <w:divBdr>
            <w:top w:val="none" w:sz="0" w:space="0" w:color="auto"/>
            <w:left w:val="none" w:sz="0" w:space="0" w:color="auto"/>
            <w:bottom w:val="none" w:sz="0" w:space="0" w:color="auto"/>
            <w:right w:val="none" w:sz="0" w:space="0" w:color="auto"/>
          </w:divBdr>
        </w:div>
        <w:div w:id="1827282922">
          <w:marLeft w:val="640"/>
          <w:marRight w:val="0"/>
          <w:marTop w:val="0"/>
          <w:marBottom w:val="0"/>
          <w:divBdr>
            <w:top w:val="none" w:sz="0" w:space="0" w:color="auto"/>
            <w:left w:val="none" w:sz="0" w:space="0" w:color="auto"/>
            <w:bottom w:val="none" w:sz="0" w:space="0" w:color="auto"/>
            <w:right w:val="none" w:sz="0" w:space="0" w:color="auto"/>
          </w:divBdr>
        </w:div>
        <w:div w:id="1829248892">
          <w:marLeft w:val="640"/>
          <w:marRight w:val="0"/>
          <w:marTop w:val="0"/>
          <w:marBottom w:val="0"/>
          <w:divBdr>
            <w:top w:val="none" w:sz="0" w:space="0" w:color="auto"/>
            <w:left w:val="none" w:sz="0" w:space="0" w:color="auto"/>
            <w:bottom w:val="none" w:sz="0" w:space="0" w:color="auto"/>
            <w:right w:val="none" w:sz="0" w:space="0" w:color="auto"/>
          </w:divBdr>
        </w:div>
        <w:div w:id="1835098150">
          <w:marLeft w:val="640"/>
          <w:marRight w:val="0"/>
          <w:marTop w:val="0"/>
          <w:marBottom w:val="0"/>
          <w:divBdr>
            <w:top w:val="none" w:sz="0" w:space="0" w:color="auto"/>
            <w:left w:val="none" w:sz="0" w:space="0" w:color="auto"/>
            <w:bottom w:val="none" w:sz="0" w:space="0" w:color="auto"/>
            <w:right w:val="none" w:sz="0" w:space="0" w:color="auto"/>
          </w:divBdr>
        </w:div>
        <w:div w:id="1841004241">
          <w:marLeft w:val="640"/>
          <w:marRight w:val="0"/>
          <w:marTop w:val="0"/>
          <w:marBottom w:val="0"/>
          <w:divBdr>
            <w:top w:val="none" w:sz="0" w:space="0" w:color="auto"/>
            <w:left w:val="none" w:sz="0" w:space="0" w:color="auto"/>
            <w:bottom w:val="none" w:sz="0" w:space="0" w:color="auto"/>
            <w:right w:val="none" w:sz="0" w:space="0" w:color="auto"/>
          </w:divBdr>
        </w:div>
        <w:div w:id="1841189780">
          <w:marLeft w:val="640"/>
          <w:marRight w:val="0"/>
          <w:marTop w:val="0"/>
          <w:marBottom w:val="0"/>
          <w:divBdr>
            <w:top w:val="none" w:sz="0" w:space="0" w:color="auto"/>
            <w:left w:val="none" w:sz="0" w:space="0" w:color="auto"/>
            <w:bottom w:val="none" w:sz="0" w:space="0" w:color="auto"/>
            <w:right w:val="none" w:sz="0" w:space="0" w:color="auto"/>
          </w:divBdr>
        </w:div>
        <w:div w:id="1844976443">
          <w:marLeft w:val="640"/>
          <w:marRight w:val="0"/>
          <w:marTop w:val="0"/>
          <w:marBottom w:val="0"/>
          <w:divBdr>
            <w:top w:val="none" w:sz="0" w:space="0" w:color="auto"/>
            <w:left w:val="none" w:sz="0" w:space="0" w:color="auto"/>
            <w:bottom w:val="none" w:sz="0" w:space="0" w:color="auto"/>
            <w:right w:val="none" w:sz="0" w:space="0" w:color="auto"/>
          </w:divBdr>
        </w:div>
        <w:div w:id="1851141313">
          <w:marLeft w:val="640"/>
          <w:marRight w:val="0"/>
          <w:marTop w:val="0"/>
          <w:marBottom w:val="0"/>
          <w:divBdr>
            <w:top w:val="none" w:sz="0" w:space="0" w:color="auto"/>
            <w:left w:val="none" w:sz="0" w:space="0" w:color="auto"/>
            <w:bottom w:val="none" w:sz="0" w:space="0" w:color="auto"/>
            <w:right w:val="none" w:sz="0" w:space="0" w:color="auto"/>
          </w:divBdr>
        </w:div>
        <w:div w:id="1857846778">
          <w:marLeft w:val="640"/>
          <w:marRight w:val="0"/>
          <w:marTop w:val="0"/>
          <w:marBottom w:val="0"/>
          <w:divBdr>
            <w:top w:val="none" w:sz="0" w:space="0" w:color="auto"/>
            <w:left w:val="none" w:sz="0" w:space="0" w:color="auto"/>
            <w:bottom w:val="none" w:sz="0" w:space="0" w:color="auto"/>
            <w:right w:val="none" w:sz="0" w:space="0" w:color="auto"/>
          </w:divBdr>
        </w:div>
        <w:div w:id="1864398200">
          <w:marLeft w:val="640"/>
          <w:marRight w:val="0"/>
          <w:marTop w:val="0"/>
          <w:marBottom w:val="0"/>
          <w:divBdr>
            <w:top w:val="none" w:sz="0" w:space="0" w:color="auto"/>
            <w:left w:val="none" w:sz="0" w:space="0" w:color="auto"/>
            <w:bottom w:val="none" w:sz="0" w:space="0" w:color="auto"/>
            <w:right w:val="none" w:sz="0" w:space="0" w:color="auto"/>
          </w:divBdr>
        </w:div>
        <w:div w:id="1865483168">
          <w:marLeft w:val="640"/>
          <w:marRight w:val="0"/>
          <w:marTop w:val="0"/>
          <w:marBottom w:val="0"/>
          <w:divBdr>
            <w:top w:val="none" w:sz="0" w:space="0" w:color="auto"/>
            <w:left w:val="none" w:sz="0" w:space="0" w:color="auto"/>
            <w:bottom w:val="none" w:sz="0" w:space="0" w:color="auto"/>
            <w:right w:val="none" w:sz="0" w:space="0" w:color="auto"/>
          </w:divBdr>
        </w:div>
        <w:div w:id="1883864435">
          <w:marLeft w:val="640"/>
          <w:marRight w:val="0"/>
          <w:marTop w:val="0"/>
          <w:marBottom w:val="0"/>
          <w:divBdr>
            <w:top w:val="none" w:sz="0" w:space="0" w:color="auto"/>
            <w:left w:val="none" w:sz="0" w:space="0" w:color="auto"/>
            <w:bottom w:val="none" w:sz="0" w:space="0" w:color="auto"/>
            <w:right w:val="none" w:sz="0" w:space="0" w:color="auto"/>
          </w:divBdr>
        </w:div>
        <w:div w:id="1892421097">
          <w:marLeft w:val="640"/>
          <w:marRight w:val="0"/>
          <w:marTop w:val="0"/>
          <w:marBottom w:val="0"/>
          <w:divBdr>
            <w:top w:val="none" w:sz="0" w:space="0" w:color="auto"/>
            <w:left w:val="none" w:sz="0" w:space="0" w:color="auto"/>
            <w:bottom w:val="none" w:sz="0" w:space="0" w:color="auto"/>
            <w:right w:val="none" w:sz="0" w:space="0" w:color="auto"/>
          </w:divBdr>
        </w:div>
        <w:div w:id="1894779030">
          <w:marLeft w:val="640"/>
          <w:marRight w:val="0"/>
          <w:marTop w:val="0"/>
          <w:marBottom w:val="0"/>
          <w:divBdr>
            <w:top w:val="none" w:sz="0" w:space="0" w:color="auto"/>
            <w:left w:val="none" w:sz="0" w:space="0" w:color="auto"/>
            <w:bottom w:val="none" w:sz="0" w:space="0" w:color="auto"/>
            <w:right w:val="none" w:sz="0" w:space="0" w:color="auto"/>
          </w:divBdr>
        </w:div>
        <w:div w:id="1897084090">
          <w:marLeft w:val="640"/>
          <w:marRight w:val="0"/>
          <w:marTop w:val="0"/>
          <w:marBottom w:val="0"/>
          <w:divBdr>
            <w:top w:val="none" w:sz="0" w:space="0" w:color="auto"/>
            <w:left w:val="none" w:sz="0" w:space="0" w:color="auto"/>
            <w:bottom w:val="none" w:sz="0" w:space="0" w:color="auto"/>
            <w:right w:val="none" w:sz="0" w:space="0" w:color="auto"/>
          </w:divBdr>
        </w:div>
        <w:div w:id="1932661891">
          <w:marLeft w:val="640"/>
          <w:marRight w:val="0"/>
          <w:marTop w:val="0"/>
          <w:marBottom w:val="0"/>
          <w:divBdr>
            <w:top w:val="none" w:sz="0" w:space="0" w:color="auto"/>
            <w:left w:val="none" w:sz="0" w:space="0" w:color="auto"/>
            <w:bottom w:val="none" w:sz="0" w:space="0" w:color="auto"/>
            <w:right w:val="none" w:sz="0" w:space="0" w:color="auto"/>
          </w:divBdr>
        </w:div>
        <w:div w:id="1936593650">
          <w:marLeft w:val="640"/>
          <w:marRight w:val="0"/>
          <w:marTop w:val="0"/>
          <w:marBottom w:val="0"/>
          <w:divBdr>
            <w:top w:val="none" w:sz="0" w:space="0" w:color="auto"/>
            <w:left w:val="none" w:sz="0" w:space="0" w:color="auto"/>
            <w:bottom w:val="none" w:sz="0" w:space="0" w:color="auto"/>
            <w:right w:val="none" w:sz="0" w:space="0" w:color="auto"/>
          </w:divBdr>
        </w:div>
        <w:div w:id="1948732221">
          <w:marLeft w:val="640"/>
          <w:marRight w:val="0"/>
          <w:marTop w:val="0"/>
          <w:marBottom w:val="0"/>
          <w:divBdr>
            <w:top w:val="none" w:sz="0" w:space="0" w:color="auto"/>
            <w:left w:val="none" w:sz="0" w:space="0" w:color="auto"/>
            <w:bottom w:val="none" w:sz="0" w:space="0" w:color="auto"/>
            <w:right w:val="none" w:sz="0" w:space="0" w:color="auto"/>
          </w:divBdr>
        </w:div>
        <w:div w:id="1969777376">
          <w:marLeft w:val="640"/>
          <w:marRight w:val="0"/>
          <w:marTop w:val="0"/>
          <w:marBottom w:val="0"/>
          <w:divBdr>
            <w:top w:val="none" w:sz="0" w:space="0" w:color="auto"/>
            <w:left w:val="none" w:sz="0" w:space="0" w:color="auto"/>
            <w:bottom w:val="none" w:sz="0" w:space="0" w:color="auto"/>
            <w:right w:val="none" w:sz="0" w:space="0" w:color="auto"/>
          </w:divBdr>
        </w:div>
        <w:div w:id="1993213826">
          <w:marLeft w:val="640"/>
          <w:marRight w:val="0"/>
          <w:marTop w:val="0"/>
          <w:marBottom w:val="0"/>
          <w:divBdr>
            <w:top w:val="none" w:sz="0" w:space="0" w:color="auto"/>
            <w:left w:val="none" w:sz="0" w:space="0" w:color="auto"/>
            <w:bottom w:val="none" w:sz="0" w:space="0" w:color="auto"/>
            <w:right w:val="none" w:sz="0" w:space="0" w:color="auto"/>
          </w:divBdr>
        </w:div>
        <w:div w:id="1994333639">
          <w:marLeft w:val="640"/>
          <w:marRight w:val="0"/>
          <w:marTop w:val="0"/>
          <w:marBottom w:val="0"/>
          <w:divBdr>
            <w:top w:val="none" w:sz="0" w:space="0" w:color="auto"/>
            <w:left w:val="none" w:sz="0" w:space="0" w:color="auto"/>
            <w:bottom w:val="none" w:sz="0" w:space="0" w:color="auto"/>
            <w:right w:val="none" w:sz="0" w:space="0" w:color="auto"/>
          </w:divBdr>
        </w:div>
        <w:div w:id="2000302553">
          <w:marLeft w:val="640"/>
          <w:marRight w:val="0"/>
          <w:marTop w:val="0"/>
          <w:marBottom w:val="0"/>
          <w:divBdr>
            <w:top w:val="none" w:sz="0" w:space="0" w:color="auto"/>
            <w:left w:val="none" w:sz="0" w:space="0" w:color="auto"/>
            <w:bottom w:val="none" w:sz="0" w:space="0" w:color="auto"/>
            <w:right w:val="none" w:sz="0" w:space="0" w:color="auto"/>
          </w:divBdr>
        </w:div>
        <w:div w:id="2006859315">
          <w:marLeft w:val="640"/>
          <w:marRight w:val="0"/>
          <w:marTop w:val="0"/>
          <w:marBottom w:val="0"/>
          <w:divBdr>
            <w:top w:val="none" w:sz="0" w:space="0" w:color="auto"/>
            <w:left w:val="none" w:sz="0" w:space="0" w:color="auto"/>
            <w:bottom w:val="none" w:sz="0" w:space="0" w:color="auto"/>
            <w:right w:val="none" w:sz="0" w:space="0" w:color="auto"/>
          </w:divBdr>
        </w:div>
        <w:div w:id="2025395770">
          <w:marLeft w:val="640"/>
          <w:marRight w:val="0"/>
          <w:marTop w:val="0"/>
          <w:marBottom w:val="0"/>
          <w:divBdr>
            <w:top w:val="none" w:sz="0" w:space="0" w:color="auto"/>
            <w:left w:val="none" w:sz="0" w:space="0" w:color="auto"/>
            <w:bottom w:val="none" w:sz="0" w:space="0" w:color="auto"/>
            <w:right w:val="none" w:sz="0" w:space="0" w:color="auto"/>
          </w:divBdr>
        </w:div>
        <w:div w:id="2036344015">
          <w:marLeft w:val="640"/>
          <w:marRight w:val="0"/>
          <w:marTop w:val="0"/>
          <w:marBottom w:val="0"/>
          <w:divBdr>
            <w:top w:val="none" w:sz="0" w:space="0" w:color="auto"/>
            <w:left w:val="none" w:sz="0" w:space="0" w:color="auto"/>
            <w:bottom w:val="none" w:sz="0" w:space="0" w:color="auto"/>
            <w:right w:val="none" w:sz="0" w:space="0" w:color="auto"/>
          </w:divBdr>
        </w:div>
        <w:div w:id="2040466938">
          <w:marLeft w:val="640"/>
          <w:marRight w:val="0"/>
          <w:marTop w:val="0"/>
          <w:marBottom w:val="0"/>
          <w:divBdr>
            <w:top w:val="none" w:sz="0" w:space="0" w:color="auto"/>
            <w:left w:val="none" w:sz="0" w:space="0" w:color="auto"/>
            <w:bottom w:val="none" w:sz="0" w:space="0" w:color="auto"/>
            <w:right w:val="none" w:sz="0" w:space="0" w:color="auto"/>
          </w:divBdr>
        </w:div>
        <w:div w:id="2040473118">
          <w:marLeft w:val="640"/>
          <w:marRight w:val="0"/>
          <w:marTop w:val="0"/>
          <w:marBottom w:val="0"/>
          <w:divBdr>
            <w:top w:val="none" w:sz="0" w:space="0" w:color="auto"/>
            <w:left w:val="none" w:sz="0" w:space="0" w:color="auto"/>
            <w:bottom w:val="none" w:sz="0" w:space="0" w:color="auto"/>
            <w:right w:val="none" w:sz="0" w:space="0" w:color="auto"/>
          </w:divBdr>
        </w:div>
        <w:div w:id="2042129339">
          <w:marLeft w:val="640"/>
          <w:marRight w:val="0"/>
          <w:marTop w:val="0"/>
          <w:marBottom w:val="0"/>
          <w:divBdr>
            <w:top w:val="none" w:sz="0" w:space="0" w:color="auto"/>
            <w:left w:val="none" w:sz="0" w:space="0" w:color="auto"/>
            <w:bottom w:val="none" w:sz="0" w:space="0" w:color="auto"/>
            <w:right w:val="none" w:sz="0" w:space="0" w:color="auto"/>
          </w:divBdr>
        </w:div>
        <w:div w:id="2053384823">
          <w:marLeft w:val="640"/>
          <w:marRight w:val="0"/>
          <w:marTop w:val="0"/>
          <w:marBottom w:val="0"/>
          <w:divBdr>
            <w:top w:val="none" w:sz="0" w:space="0" w:color="auto"/>
            <w:left w:val="none" w:sz="0" w:space="0" w:color="auto"/>
            <w:bottom w:val="none" w:sz="0" w:space="0" w:color="auto"/>
            <w:right w:val="none" w:sz="0" w:space="0" w:color="auto"/>
          </w:divBdr>
        </w:div>
        <w:div w:id="2057315738">
          <w:marLeft w:val="640"/>
          <w:marRight w:val="0"/>
          <w:marTop w:val="0"/>
          <w:marBottom w:val="0"/>
          <w:divBdr>
            <w:top w:val="none" w:sz="0" w:space="0" w:color="auto"/>
            <w:left w:val="none" w:sz="0" w:space="0" w:color="auto"/>
            <w:bottom w:val="none" w:sz="0" w:space="0" w:color="auto"/>
            <w:right w:val="none" w:sz="0" w:space="0" w:color="auto"/>
          </w:divBdr>
        </w:div>
        <w:div w:id="2073044625">
          <w:marLeft w:val="640"/>
          <w:marRight w:val="0"/>
          <w:marTop w:val="0"/>
          <w:marBottom w:val="0"/>
          <w:divBdr>
            <w:top w:val="none" w:sz="0" w:space="0" w:color="auto"/>
            <w:left w:val="none" w:sz="0" w:space="0" w:color="auto"/>
            <w:bottom w:val="none" w:sz="0" w:space="0" w:color="auto"/>
            <w:right w:val="none" w:sz="0" w:space="0" w:color="auto"/>
          </w:divBdr>
        </w:div>
        <w:div w:id="2075272796">
          <w:marLeft w:val="640"/>
          <w:marRight w:val="0"/>
          <w:marTop w:val="0"/>
          <w:marBottom w:val="0"/>
          <w:divBdr>
            <w:top w:val="none" w:sz="0" w:space="0" w:color="auto"/>
            <w:left w:val="none" w:sz="0" w:space="0" w:color="auto"/>
            <w:bottom w:val="none" w:sz="0" w:space="0" w:color="auto"/>
            <w:right w:val="none" w:sz="0" w:space="0" w:color="auto"/>
          </w:divBdr>
        </w:div>
        <w:div w:id="2098281958">
          <w:marLeft w:val="640"/>
          <w:marRight w:val="0"/>
          <w:marTop w:val="0"/>
          <w:marBottom w:val="0"/>
          <w:divBdr>
            <w:top w:val="none" w:sz="0" w:space="0" w:color="auto"/>
            <w:left w:val="none" w:sz="0" w:space="0" w:color="auto"/>
            <w:bottom w:val="none" w:sz="0" w:space="0" w:color="auto"/>
            <w:right w:val="none" w:sz="0" w:space="0" w:color="auto"/>
          </w:divBdr>
        </w:div>
        <w:div w:id="2129087288">
          <w:marLeft w:val="640"/>
          <w:marRight w:val="0"/>
          <w:marTop w:val="0"/>
          <w:marBottom w:val="0"/>
          <w:divBdr>
            <w:top w:val="none" w:sz="0" w:space="0" w:color="auto"/>
            <w:left w:val="none" w:sz="0" w:space="0" w:color="auto"/>
            <w:bottom w:val="none" w:sz="0" w:space="0" w:color="auto"/>
            <w:right w:val="none" w:sz="0" w:space="0" w:color="auto"/>
          </w:divBdr>
        </w:div>
        <w:div w:id="2140608613">
          <w:marLeft w:val="640"/>
          <w:marRight w:val="0"/>
          <w:marTop w:val="0"/>
          <w:marBottom w:val="0"/>
          <w:divBdr>
            <w:top w:val="none" w:sz="0" w:space="0" w:color="auto"/>
            <w:left w:val="none" w:sz="0" w:space="0" w:color="auto"/>
            <w:bottom w:val="none" w:sz="0" w:space="0" w:color="auto"/>
            <w:right w:val="none" w:sz="0" w:space="0" w:color="auto"/>
          </w:divBdr>
        </w:div>
      </w:divsChild>
    </w:div>
    <w:div w:id="1466847796">
      <w:bodyDiv w:val="1"/>
      <w:marLeft w:val="0"/>
      <w:marRight w:val="0"/>
      <w:marTop w:val="0"/>
      <w:marBottom w:val="0"/>
      <w:divBdr>
        <w:top w:val="none" w:sz="0" w:space="0" w:color="auto"/>
        <w:left w:val="none" w:sz="0" w:space="0" w:color="auto"/>
        <w:bottom w:val="none" w:sz="0" w:space="0" w:color="auto"/>
        <w:right w:val="none" w:sz="0" w:space="0" w:color="auto"/>
      </w:divBdr>
      <w:divsChild>
        <w:div w:id="25832113">
          <w:marLeft w:val="640"/>
          <w:marRight w:val="0"/>
          <w:marTop w:val="0"/>
          <w:marBottom w:val="0"/>
          <w:divBdr>
            <w:top w:val="none" w:sz="0" w:space="0" w:color="auto"/>
            <w:left w:val="none" w:sz="0" w:space="0" w:color="auto"/>
            <w:bottom w:val="none" w:sz="0" w:space="0" w:color="auto"/>
            <w:right w:val="none" w:sz="0" w:space="0" w:color="auto"/>
          </w:divBdr>
        </w:div>
        <w:div w:id="38434421">
          <w:marLeft w:val="640"/>
          <w:marRight w:val="0"/>
          <w:marTop w:val="0"/>
          <w:marBottom w:val="0"/>
          <w:divBdr>
            <w:top w:val="none" w:sz="0" w:space="0" w:color="auto"/>
            <w:left w:val="none" w:sz="0" w:space="0" w:color="auto"/>
            <w:bottom w:val="none" w:sz="0" w:space="0" w:color="auto"/>
            <w:right w:val="none" w:sz="0" w:space="0" w:color="auto"/>
          </w:divBdr>
        </w:div>
        <w:div w:id="40326321">
          <w:marLeft w:val="640"/>
          <w:marRight w:val="0"/>
          <w:marTop w:val="0"/>
          <w:marBottom w:val="0"/>
          <w:divBdr>
            <w:top w:val="none" w:sz="0" w:space="0" w:color="auto"/>
            <w:left w:val="none" w:sz="0" w:space="0" w:color="auto"/>
            <w:bottom w:val="none" w:sz="0" w:space="0" w:color="auto"/>
            <w:right w:val="none" w:sz="0" w:space="0" w:color="auto"/>
          </w:divBdr>
        </w:div>
        <w:div w:id="95289788">
          <w:marLeft w:val="640"/>
          <w:marRight w:val="0"/>
          <w:marTop w:val="0"/>
          <w:marBottom w:val="0"/>
          <w:divBdr>
            <w:top w:val="none" w:sz="0" w:space="0" w:color="auto"/>
            <w:left w:val="none" w:sz="0" w:space="0" w:color="auto"/>
            <w:bottom w:val="none" w:sz="0" w:space="0" w:color="auto"/>
            <w:right w:val="none" w:sz="0" w:space="0" w:color="auto"/>
          </w:divBdr>
        </w:div>
        <w:div w:id="111293336">
          <w:marLeft w:val="640"/>
          <w:marRight w:val="0"/>
          <w:marTop w:val="0"/>
          <w:marBottom w:val="0"/>
          <w:divBdr>
            <w:top w:val="none" w:sz="0" w:space="0" w:color="auto"/>
            <w:left w:val="none" w:sz="0" w:space="0" w:color="auto"/>
            <w:bottom w:val="none" w:sz="0" w:space="0" w:color="auto"/>
            <w:right w:val="none" w:sz="0" w:space="0" w:color="auto"/>
          </w:divBdr>
        </w:div>
        <w:div w:id="114296034">
          <w:marLeft w:val="640"/>
          <w:marRight w:val="0"/>
          <w:marTop w:val="0"/>
          <w:marBottom w:val="0"/>
          <w:divBdr>
            <w:top w:val="none" w:sz="0" w:space="0" w:color="auto"/>
            <w:left w:val="none" w:sz="0" w:space="0" w:color="auto"/>
            <w:bottom w:val="none" w:sz="0" w:space="0" w:color="auto"/>
            <w:right w:val="none" w:sz="0" w:space="0" w:color="auto"/>
          </w:divBdr>
        </w:div>
        <w:div w:id="116874229">
          <w:marLeft w:val="640"/>
          <w:marRight w:val="0"/>
          <w:marTop w:val="0"/>
          <w:marBottom w:val="0"/>
          <w:divBdr>
            <w:top w:val="none" w:sz="0" w:space="0" w:color="auto"/>
            <w:left w:val="none" w:sz="0" w:space="0" w:color="auto"/>
            <w:bottom w:val="none" w:sz="0" w:space="0" w:color="auto"/>
            <w:right w:val="none" w:sz="0" w:space="0" w:color="auto"/>
          </w:divBdr>
        </w:div>
        <w:div w:id="119685302">
          <w:marLeft w:val="640"/>
          <w:marRight w:val="0"/>
          <w:marTop w:val="0"/>
          <w:marBottom w:val="0"/>
          <w:divBdr>
            <w:top w:val="none" w:sz="0" w:space="0" w:color="auto"/>
            <w:left w:val="none" w:sz="0" w:space="0" w:color="auto"/>
            <w:bottom w:val="none" w:sz="0" w:space="0" w:color="auto"/>
            <w:right w:val="none" w:sz="0" w:space="0" w:color="auto"/>
          </w:divBdr>
        </w:div>
        <w:div w:id="120270080">
          <w:marLeft w:val="640"/>
          <w:marRight w:val="0"/>
          <w:marTop w:val="0"/>
          <w:marBottom w:val="0"/>
          <w:divBdr>
            <w:top w:val="none" w:sz="0" w:space="0" w:color="auto"/>
            <w:left w:val="none" w:sz="0" w:space="0" w:color="auto"/>
            <w:bottom w:val="none" w:sz="0" w:space="0" w:color="auto"/>
            <w:right w:val="none" w:sz="0" w:space="0" w:color="auto"/>
          </w:divBdr>
        </w:div>
        <w:div w:id="139200908">
          <w:marLeft w:val="640"/>
          <w:marRight w:val="0"/>
          <w:marTop w:val="0"/>
          <w:marBottom w:val="0"/>
          <w:divBdr>
            <w:top w:val="none" w:sz="0" w:space="0" w:color="auto"/>
            <w:left w:val="none" w:sz="0" w:space="0" w:color="auto"/>
            <w:bottom w:val="none" w:sz="0" w:space="0" w:color="auto"/>
            <w:right w:val="none" w:sz="0" w:space="0" w:color="auto"/>
          </w:divBdr>
        </w:div>
        <w:div w:id="161285044">
          <w:marLeft w:val="640"/>
          <w:marRight w:val="0"/>
          <w:marTop w:val="0"/>
          <w:marBottom w:val="0"/>
          <w:divBdr>
            <w:top w:val="none" w:sz="0" w:space="0" w:color="auto"/>
            <w:left w:val="none" w:sz="0" w:space="0" w:color="auto"/>
            <w:bottom w:val="none" w:sz="0" w:space="0" w:color="auto"/>
            <w:right w:val="none" w:sz="0" w:space="0" w:color="auto"/>
          </w:divBdr>
        </w:div>
        <w:div w:id="196164390">
          <w:marLeft w:val="640"/>
          <w:marRight w:val="0"/>
          <w:marTop w:val="0"/>
          <w:marBottom w:val="0"/>
          <w:divBdr>
            <w:top w:val="none" w:sz="0" w:space="0" w:color="auto"/>
            <w:left w:val="none" w:sz="0" w:space="0" w:color="auto"/>
            <w:bottom w:val="none" w:sz="0" w:space="0" w:color="auto"/>
            <w:right w:val="none" w:sz="0" w:space="0" w:color="auto"/>
          </w:divBdr>
        </w:div>
        <w:div w:id="199248778">
          <w:marLeft w:val="640"/>
          <w:marRight w:val="0"/>
          <w:marTop w:val="0"/>
          <w:marBottom w:val="0"/>
          <w:divBdr>
            <w:top w:val="none" w:sz="0" w:space="0" w:color="auto"/>
            <w:left w:val="none" w:sz="0" w:space="0" w:color="auto"/>
            <w:bottom w:val="none" w:sz="0" w:space="0" w:color="auto"/>
            <w:right w:val="none" w:sz="0" w:space="0" w:color="auto"/>
          </w:divBdr>
        </w:div>
        <w:div w:id="199589753">
          <w:marLeft w:val="640"/>
          <w:marRight w:val="0"/>
          <w:marTop w:val="0"/>
          <w:marBottom w:val="0"/>
          <w:divBdr>
            <w:top w:val="none" w:sz="0" w:space="0" w:color="auto"/>
            <w:left w:val="none" w:sz="0" w:space="0" w:color="auto"/>
            <w:bottom w:val="none" w:sz="0" w:space="0" w:color="auto"/>
            <w:right w:val="none" w:sz="0" w:space="0" w:color="auto"/>
          </w:divBdr>
        </w:div>
        <w:div w:id="212624986">
          <w:marLeft w:val="640"/>
          <w:marRight w:val="0"/>
          <w:marTop w:val="0"/>
          <w:marBottom w:val="0"/>
          <w:divBdr>
            <w:top w:val="none" w:sz="0" w:space="0" w:color="auto"/>
            <w:left w:val="none" w:sz="0" w:space="0" w:color="auto"/>
            <w:bottom w:val="none" w:sz="0" w:space="0" w:color="auto"/>
            <w:right w:val="none" w:sz="0" w:space="0" w:color="auto"/>
          </w:divBdr>
        </w:div>
        <w:div w:id="214317133">
          <w:marLeft w:val="640"/>
          <w:marRight w:val="0"/>
          <w:marTop w:val="0"/>
          <w:marBottom w:val="0"/>
          <w:divBdr>
            <w:top w:val="none" w:sz="0" w:space="0" w:color="auto"/>
            <w:left w:val="none" w:sz="0" w:space="0" w:color="auto"/>
            <w:bottom w:val="none" w:sz="0" w:space="0" w:color="auto"/>
            <w:right w:val="none" w:sz="0" w:space="0" w:color="auto"/>
          </w:divBdr>
        </w:div>
        <w:div w:id="246308588">
          <w:marLeft w:val="640"/>
          <w:marRight w:val="0"/>
          <w:marTop w:val="0"/>
          <w:marBottom w:val="0"/>
          <w:divBdr>
            <w:top w:val="none" w:sz="0" w:space="0" w:color="auto"/>
            <w:left w:val="none" w:sz="0" w:space="0" w:color="auto"/>
            <w:bottom w:val="none" w:sz="0" w:space="0" w:color="auto"/>
            <w:right w:val="none" w:sz="0" w:space="0" w:color="auto"/>
          </w:divBdr>
        </w:div>
        <w:div w:id="246887120">
          <w:marLeft w:val="640"/>
          <w:marRight w:val="0"/>
          <w:marTop w:val="0"/>
          <w:marBottom w:val="0"/>
          <w:divBdr>
            <w:top w:val="none" w:sz="0" w:space="0" w:color="auto"/>
            <w:left w:val="none" w:sz="0" w:space="0" w:color="auto"/>
            <w:bottom w:val="none" w:sz="0" w:space="0" w:color="auto"/>
            <w:right w:val="none" w:sz="0" w:space="0" w:color="auto"/>
          </w:divBdr>
        </w:div>
        <w:div w:id="253318376">
          <w:marLeft w:val="640"/>
          <w:marRight w:val="0"/>
          <w:marTop w:val="0"/>
          <w:marBottom w:val="0"/>
          <w:divBdr>
            <w:top w:val="none" w:sz="0" w:space="0" w:color="auto"/>
            <w:left w:val="none" w:sz="0" w:space="0" w:color="auto"/>
            <w:bottom w:val="none" w:sz="0" w:space="0" w:color="auto"/>
            <w:right w:val="none" w:sz="0" w:space="0" w:color="auto"/>
          </w:divBdr>
        </w:div>
        <w:div w:id="254022826">
          <w:marLeft w:val="640"/>
          <w:marRight w:val="0"/>
          <w:marTop w:val="0"/>
          <w:marBottom w:val="0"/>
          <w:divBdr>
            <w:top w:val="none" w:sz="0" w:space="0" w:color="auto"/>
            <w:left w:val="none" w:sz="0" w:space="0" w:color="auto"/>
            <w:bottom w:val="none" w:sz="0" w:space="0" w:color="auto"/>
            <w:right w:val="none" w:sz="0" w:space="0" w:color="auto"/>
          </w:divBdr>
        </w:div>
        <w:div w:id="258107436">
          <w:marLeft w:val="640"/>
          <w:marRight w:val="0"/>
          <w:marTop w:val="0"/>
          <w:marBottom w:val="0"/>
          <w:divBdr>
            <w:top w:val="none" w:sz="0" w:space="0" w:color="auto"/>
            <w:left w:val="none" w:sz="0" w:space="0" w:color="auto"/>
            <w:bottom w:val="none" w:sz="0" w:space="0" w:color="auto"/>
            <w:right w:val="none" w:sz="0" w:space="0" w:color="auto"/>
          </w:divBdr>
        </w:div>
        <w:div w:id="264507299">
          <w:marLeft w:val="640"/>
          <w:marRight w:val="0"/>
          <w:marTop w:val="0"/>
          <w:marBottom w:val="0"/>
          <w:divBdr>
            <w:top w:val="none" w:sz="0" w:space="0" w:color="auto"/>
            <w:left w:val="none" w:sz="0" w:space="0" w:color="auto"/>
            <w:bottom w:val="none" w:sz="0" w:space="0" w:color="auto"/>
            <w:right w:val="none" w:sz="0" w:space="0" w:color="auto"/>
          </w:divBdr>
        </w:div>
        <w:div w:id="270553319">
          <w:marLeft w:val="640"/>
          <w:marRight w:val="0"/>
          <w:marTop w:val="0"/>
          <w:marBottom w:val="0"/>
          <w:divBdr>
            <w:top w:val="none" w:sz="0" w:space="0" w:color="auto"/>
            <w:left w:val="none" w:sz="0" w:space="0" w:color="auto"/>
            <w:bottom w:val="none" w:sz="0" w:space="0" w:color="auto"/>
            <w:right w:val="none" w:sz="0" w:space="0" w:color="auto"/>
          </w:divBdr>
        </w:div>
        <w:div w:id="288513535">
          <w:marLeft w:val="640"/>
          <w:marRight w:val="0"/>
          <w:marTop w:val="0"/>
          <w:marBottom w:val="0"/>
          <w:divBdr>
            <w:top w:val="none" w:sz="0" w:space="0" w:color="auto"/>
            <w:left w:val="none" w:sz="0" w:space="0" w:color="auto"/>
            <w:bottom w:val="none" w:sz="0" w:space="0" w:color="auto"/>
            <w:right w:val="none" w:sz="0" w:space="0" w:color="auto"/>
          </w:divBdr>
        </w:div>
        <w:div w:id="288779498">
          <w:marLeft w:val="640"/>
          <w:marRight w:val="0"/>
          <w:marTop w:val="0"/>
          <w:marBottom w:val="0"/>
          <w:divBdr>
            <w:top w:val="none" w:sz="0" w:space="0" w:color="auto"/>
            <w:left w:val="none" w:sz="0" w:space="0" w:color="auto"/>
            <w:bottom w:val="none" w:sz="0" w:space="0" w:color="auto"/>
            <w:right w:val="none" w:sz="0" w:space="0" w:color="auto"/>
          </w:divBdr>
        </w:div>
        <w:div w:id="295111802">
          <w:marLeft w:val="640"/>
          <w:marRight w:val="0"/>
          <w:marTop w:val="0"/>
          <w:marBottom w:val="0"/>
          <w:divBdr>
            <w:top w:val="none" w:sz="0" w:space="0" w:color="auto"/>
            <w:left w:val="none" w:sz="0" w:space="0" w:color="auto"/>
            <w:bottom w:val="none" w:sz="0" w:space="0" w:color="auto"/>
            <w:right w:val="none" w:sz="0" w:space="0" w:color="auto"/>
          </w:divBdr>
        </w:div>
        <w:div w:id="302973457">
          <w:marLeft w:val="640"/>
          <w:marRight w:val="0"/>
          <w:marTop w:val="0"/>
          <w:marBottom w:val="0"/>
          <w:divBdr>
            <w:top w:val="none" w:sz="0" w:space="0" w:color="auto"/>
            <w:left w:val="none" w:sz="0" w:space="0" w:color="auto"/>
            <w:bottom w:val="none" w:sz="0" w:space="0" w:color="auto"/>
            <w:right w:val="none" w:sz="0" w:space="0" w:color="auto"/>
          </w:divBdr>
        </w:div>
        <w:div w:id="304895545">
          <w:marLeft w:val="640"/>
          <w:marRight w:val="0"/>
          <w:marTop w:val="0"/>
          <w:marBottom w:val="0"/>
          <w:divBdr>
            <w:top w:val="none" w:sz="0" w:space="0" w:color="auto"/>
            <w:left w:val="none" w:sz="0" w:space="0" w:color="auto"/>
            <w:bottom w:val="none" w:sz="0" w:space="0" w:color="auto"/>
            <w:right w:val="none" w:sz="0" w:space="0" w:color="auto"/>
          </w:divBdr>
        </w:div>
        <w:div w:id="306786858">
          <w:marLeft w:val="640"/>
          <w:marRight w:val="0"/>
          <w:marTop w:val="0"/>
          <w:marBottom w:val="0"/>
          <w:divBdr>
            <w:top w:val="none" w:sz="0" w:space="0" w:color="auto"/>
            <w:left w:val="none" w:sz="0" w:space="0" w:color="auto"/>
            <w:bottom w:val="none" w:sz="0" w:space="0" w:color="auto"/>
            <w:right w:val="none" w:sz="0" w:space="0" w:color="auto"/>
          </w:divBdr>
        </w:div>
        <w:div w:id="307636801">
          <w:marLeft w:val="640"/>
          <w:marRight w:val="0"/>
          <w:marTop w:val="0"/>
          <w:marBottom w:val="0"/>
          <w:divBdr>
            <w:top w:val="none" w:sz="0" w:space="0" w:color="auto"/>
            <w:left w:val="none" w:sz="0" w:space="0" w:color="auto"/>
            <w:bottom w:val="none" w:sz="0" w:space="0" w:color="auto"/>
            <w:right w:val="none" w:sz="0" w:space="0" w:color="auto"/>
          </w:divBdr>
        </w:div>
        <w:div w:id="315034420">
          <w:marLeft w:val="640"/>
          <w:marRight w:val="0"/>
          <w:marTop w:val="0"/>
          <w:marBottom w:val="0"/>
          <w:divBdr>
            <w:top w:val="none" w:sz="0" w:space="0" w:color="auto"/>
            <w:left w:val="none" w:sz="0" w:space="0" w:color="auto"/>
            <w:bottom w:val="none" w:sz="0" w:space="0" w:color="auto"/>
            <w:right w:val="none" w:sz="0" w:space="0" w:color="auto"/>
          </w:divBdr>
        </w:div>
        <w:div w:id="322658644">
          <w:marLeft w:val="640"/>
          <w:marRight w:val="0"/>
          <w:marTop w:val="0"/>
          <w:marBottom w:val="0"/>
          <w:divBdr>
            <w:top w:val="none" w:sz="0" w:space="0" w:color="auto"/>
            <w:left w:val="none" w:sz="0" w:space="0" w:color="auto"/>
            <w:bottom w:val="none" w:sz="0" w:space="0" w:color="auto"/>
            <w:right w:val="none" w:sz="0" w:space="0" w:color="auto"/>
          </w:divBdr>
        </w:div>
        <w:div w:id="333652101">
          <w:marLeft w:val="640"/>
          <w:marRight w:val="0"/>
          <w:marTop w:val="0"/>
          <w:marBottom w:val="0"/>
          <w:divBdr>
            <w:top w:val="none" w:sz="0" w:space="0" w:color="auto"/>
            <w:left w:val="none" w:sz="0" w:space="0" w:color="auto"/>
            <w:bottom w:val="none" w:sz="0" w:space="0" w:color="auto"/>
            <w:right w:val="none" w:sz="0" w:space="0" w:color="auto"/>
          </w:divBdr>
        </w:div>
        <w:div w:id="334310962">
          <w:marLeft w:val="640"/>
          <w:marRight w:val="0"/>
          <w:marTop w:val="0"/>
          <w:marBottom w:val="0"/>
          <w:divBdr>
            <w:top w:val="none" w:sz="0" w:space="0" w:color="auto"/>
            <w:left w:val="none" w:sz="0" w:space="0" w:color="auto"/>
            <w:bottom w:val="none" w:sz="0" w:space="0" w:color="auto"/>
            <w:right w:val="none" w:sz="0" w:space="0" w:color="auto"/>
          </w:divBdr>
        </w:div>
        <w:div w:id="341321610">
          <w:marLeft w:val="640"/>
          <w:marRight w:val="0"/>
          <w:marTop w:val="0"/>
          <w:marBottom w:val="0"/>
          <w:divBdr>
            <w:top w:val="none" w:sz="0" w:space="0" w:color="auto"/>
            <w:left w:val="none" w:sz="0" w:space="0" w:color="auto"/>
            <w:bottom w:val="none" w:sz="0" w:space="0" w:color="auto"/>
            <w:right w:val="none" w:sz="0" w:space="0" w:color="auto"/>
          </w:divBdr>
        </w:div>
        <w:div w:id="351224710">
          <w:marLeft w:val="640"/>
          <w:marRight w:val="0"/>
          <w:marTop w:val="0"/>
          <w:marBottom w:val="0"/>
          <w:divBdr>
            <w:top w:val="none" w:sz="0" w:space="0" w:color="auto"/>
            <w:left w:val="none" w:sz="0" w:space="0" w:color="auto"/>
            <w:bottom w:val="none" w:sz="0" w:space="0" w:color="auto"/>
            <w:right w:val="none" w:sz="0" w:space="0" w:color="auto"/>
          </w:divBdr>
        </w:div>
        <w:div w:id="368913552">
          <w:marLeft w:val="640"/>
          <w:marRight w:val="0"/>
          <w:marTop w:val="0"/>
          <w:marBottom w:val="0"/>
          <w:divBdr>
            <w:top w:val="none" w:sz="0" w:space="0" w:color="auto"/>
            <w:left w:val="none" w:sz="0" w:space="0" w:color="auto"/>
            <w:bottom w:val="none" w:sz="0" w:space="0" w:color="auto"/>
            <w:right w:val="none" w:sz="0" w:space="0" w:color="auto"/>
          </w:divBdr>
        </w:div>
        <w:div w:id="371614688">
          <w:marLeft w:val="640"/>
          <w:marRight w:val="0"/>
          <w:marTop w:val="0"/>
          <w:marBottom w:val="0"/>
          <w:divBdr>
            <w:top w:val="none" w:sz="0" w:space="0" w:color="auto"/>
            <w:left w:val="none" w:sz="0" w:space="0" w:color="auto"/>
            <w:bottom w:val="none" w:sz="0" w:space="0" w:color="auto"/>
            <w:right w:val="none" w:sz="0" w:space="0" w:color="auto"/>
          </w:divBdr>
        </w:div>
        <w:div w:id="379135766">
          <w:marLeft w:val="640"/>
          <w:marRight w:val="0"/>
          <w:marTop w:val="0"/>
          <w:marBottom w:val="0"/>
          <w:divBdr>
            <w:top w:val="none" w:sz="0" w:space="0" w:color="auto"/>
            <w:left w:val="none" w:sz="0" w:space="0" w:color="auto"/>
            <w:bottom w:val="none" w:sz="0" w:space="0" w:color="auto"/>
            <w:right w:val="none" w:sz="0" w:space="0" w:color="auto"/>
          </w:divBdr>
        </w:div>
        <w:div w:id="404643182">
          <w:marLeft w:val="640"/>
          <w:marRight w:val="0"/>
          <w:marTop w:val="0"/>
          <w:marBottom w:val="0"/>
          <w:divBdr>
            <w:top w:val="none" w:sz="0" w:space="0" w:color="auto"/>
            <w:left w:val="none" w:sz="0" w:space="0" w:color="auto"/>
            <w:bottom w:val="none" w:sz="0" w:space="0" w:color="auto"/>
            <w:right w:val="none" w:sz="0" w:space="0" w:color="auto"/>
          </w:divBdr>
        </w:div>
        <w:div w:id="416483333">
          <w:marLeft w:val="640"/>
          <w:marRight w:val="0"/>
          <w:marTop w:val="0"/>
          <w:marBottom w:val="0"/>
          <w:divBdr>
            <w:top w:val="none" w:sz="0" w:space="0" w:color="auto"/>
            <w:left w:val="none" w:sz="0" w:space="0" w:color="auto"/>
            <w:bottom w:val="none" w:sz="0" w:space="0" w:color="auto"/>
            <w:right w:val="none" w:sz="0" w:space="0" w:color="auto"/>
          </w:divBdr>
        </w:div>
        <w:div w:id="419563768">
          <w:marLeft w:val="640"/>
          <w:marRight w:val="0"/>
          <w:marTop w:val="0"/>
          <w:marBottom w:val="0"/>
          <w:divBdr>
            <w:top w:val="none" w:sz="0" w:space="0" w:color="auto"/>
            <w:left w:val="none" w:sz="0" w:space="0" w:color="auto"/>
            <w:bottom w:val="none" w:sz="0" w:space="0" w:color="auto"/>
            <w:right w:val="none" w:sz="0" w:space="0" w:color="auto"/>
          </w:divBdr>
        </w:div>
        <w:div w:id="449596271">
          <w:marLeft w:val="640"/>
          <w:marRight w:val="0"/>
          <w:marTop w:val="0"/>
          <w:marBottom w:val="0"/>
          <w:divBdr>
            <w:top w:val="none" w:sz="0" w:space="0" w:color="auto"/>
            <w:left w:val="none" w:sz="0" w:space="0" w:color="auto"/>
            <w:bottom w:val="none" w:sz="0" w:space="0" w:color="auto"/>
            <w:right w:val="none" w:sz="0" w:space="0" w:color="auto"/>
          </w:divBdr>
        </w:div>
        <w:div w:id="472673187">
          <w:marLeft w:val="640"/>
          <w:marRight w:val="0"/>
          <w:marTop w:val="0"/>
          <w:marBottom w:val="0"/>
          <w:divBdr>
            <w:top w:val="none" w:sz="0" w:space="0" w:color="auto"/>
            <w:left w:val="none" w:sz="0" w:space="0" w:color="auto"/>
            <w:bottom w:val="none" w:sz="0" w:space="0" w:color="auto"/>
            <w:right w:val="none" w:sz="0" w:space="0" w:color="auto"/>
          </w:divBdr>
        </w:div>
        <w:div w:id="474564971">
          <w:marLeft w:val="640"/>
          <w:marRight w:val="0"/>
          <w:marTop w:val="0"/>
          <w:marBottom w:val="0"/>
          <w:divBdr>
            <w:top w:val="none" w:sz="0" w:space="0" w:color="auto"/>
            <w:left w:val="none" w:sz="0" w:space="0" w:color="auto"/>
            <w:bottom w:val="none" w:sz="0" w:space="0" w:color="auto"/>
            <w:right w:val="none" w:sz="0" w:space="0" w:color="auto"/>
          </w:divBdr>
        </w:div>
        <w:div w:id="483089881">
          <w:marLeft w:val="640"/>
          <w:marRight w:val="0"/>
          <w:marTop w:val="0"/>
          <w:marBottom w:val="0"/>
          <w:divBdr>
            <w:top w:val="none" w:sz="0" w:space="0" w:color="auto"/>
            <w:left w:val="none" w:sz="0" w:space="0" w:color="auto"/>
            <w:bottom w:val="none" w:sz="0" w:space="0" w:color="auto"/>
            <w:right w:val="none" w:sz="0" w:space="0" w:color="auto"/>
          </w:divBdr>
        </w:div>
        <w:div w:id="485167266">
          <w:marLeft w:val="640"/>
          <w:marRight w:val="0"/>
          <w:marTop w:val="0"/>
          <w:marBottom w:val="0"/>
          <w:divBdr>
            <w:top w:val="none" w:sz="0" w:space="0" w:color="auto"/>
            <w:left w:val="none" w:sz="0" w:space="0" w:color="auto"/>
            <w:bottom w:val="none" w:sz="0" w:space="0" w:color="auto"/>
            <w:right w:val="none" w:sz="0" w:space="0" w:color="auto"/>
          </w:divBdr>
        </w:div>
        <w:div w:id="494808722">
          <w:marLeft w:val="640"/>
          <w:marRight w:val="0"/>
          <w:marTop w:val="0"/>
          <w:marBottom w:val="0"/>
          <w:divBdr>
            <w:top w:val="none" w:sz="0" w:space="0" w:color="auto"/>
            <w:left w:val="none" w:sz="0" w:space="0" w:color="auto"/>
            <w:bottom w:val="none" w:sz="0" w:space="0" w:color="auto"/>
            <w:right w:val="none" w:sz="0" w:space="0" w:color="auto"/>
          </w:divBdr>
        </w:div>
        <w:div w:id="516385853">
          <w:marLeft w:val="640"/>
          <w:marRight w:val="0"/>
          <w:marTop w:val="0"/>
          <w:marBottom w:val="0"/>
          <w:divBdr>
            <w:top w:val="none" w:sz="0" w:space="0" w:color="auto"/>
            <w:left w:val="none" w:sz="0" w:space="0" w:color="auto"/>
            <w:bottom w:val="none" w:sz="0" w:space="0" w:color="auto"/>
            <w:right w:val="none" w:sz="0" w:space="0" w:color="auto"/>
          </w:divBdr>
        </w:div>
        <w:div w:id="516430255">
          <w:marLeft w:val="640"/>
          <w:marRight w:val="0"/>
          <w:marTop w:val="0"/>
          <w:marBottom w:val="0"/>
          <w:divBdr>
            <w:top w:val="none" w:sz="0" w:space="0" w:color="auto"/>
            <w:left w:val="none" w:sz="0" w:space="0" w:color="auto"/>
            <w:bottom w:val="none" w:sz="0" w:space="0" w:color="auto"/>
            <w:right w:val="none" w:sz="0" w:space="0" w:color="auto"/>
          </w:divBdr>
        </w:div>
        <w:div w:id="535586919">
          <w:marLeft w:val="640"/>
          <w:marRight w:val="0"/>
          <w:marTop w:val="0"/>
          <w:marBottom w:val="0"/>
          <w:divBdr>
            <w:top w:val="none" w:sz="0" w:space="0" w:color="auto"/>
            <w:left w:val="none" w:sz="0" w:space="0" w:color="auto"/>
            <w:bottom w:val="none" w:sz="0" w:space="0" w:color="auto"/>
            <w:right w:val="none" w:sz="0" w:space="0" w:color="auto"/>
          </w:divBdr>
        </w:div>
        <w:div w:id="547179641">
          <w:marLeft w:val="640"/>
          <w:marRight w:val="0"/>
          <w:marTop w:val="0"/>
          <w:marBottom w:val="0"/>
          <w:divBdr>
            <w:top w:val="none" w:sz="0" w:space="0" w:color="auto"/>
            <w:left w:val="none" w:sz="0" w:space="0" w:color="auto"/>
            <w:bottom w:val="none" w:sz="0" w:space="0" w:color="auto"/>
            <w:right w:val="none" w:sz="0" w:space="0" w:color="auto"/>
          </w:divBdr>
        </w:div>
        <w:div w:id="554775416">
          <w:marLeft w:val="640"/>
          <w:marRight w:val="0"/>
          <w:marTop w:val="0"/>
          <w:marBottom w:val="0"/>
          <w:divBdr>
            <w:top w:val="none" w:sz="0" w:space="0" w:color="auto"/>
            <w:left w:val="none" w:sz="0" w:space="0" w:color="auto"/>
            <w:bottom w:val="none" w:sz="0" w:space="0" w:color="auto"/>
            <w:right w:val="none" w:sz="0" w:space="0" w:color="auto"/>
          </w:divBdr>
        </w:div>
        <w:div w:id="561871016">
          <w:marLeft w:val="640"/>
          <w:marRight w:val="0"/>
          <w:marTop w:val="0"/>
          <w:marBottom w:val="0"/>
          <w:divBdr>
            <w:top w:val="none" w:sz="0" w:space="0" w:color="auto"/>
            <w:left w:val="none" w:sz="0" w:space="0" w:color="auto"/>
            <w:bottom w:val="none" w:sz="0" w:space="0" w:color="auto"/>
            <w:right w:val="none" w:sz="0" w:space="0" w:color="auto"/>
          </w:divBdr>
        </w:div>
        <w:div w:id="569535026">
          <w:marLeft w:val="640"/>
          <w:marRight w:val="0"/>
          <w:marTop w:val="0"/>
          <w:marBottom w:val="0"/>
          <w:divBdr>
            <w:top w:val="none" w:sz="0" w:space="0" w:color="auto"/>
            <w:left w:val="none" w:sz="0" w:space="0" w:color="auto"/>
            <w:bottom w:val="none" w:sz="0" w:space="0" w:color="auto"/>
            <w:right w:val="none" w:sz="0" w:space="0" w:color="auto"/>
          </w:divBdr>
        </w:div>
        <w:div w:id="570698765">
          <w:marLeft w:val="640"/>
          <w:marRight w:val="0"/>
          <w:marTop w:val="0"/>
          <w:marBottom w:val="0"/>
          <w:divBdr>
            <w:top w:val="none" w:sz="0" w:space="0" w:color="auto"/>
            <w:left w:val="none" w:sz="0" w:space="0" w:color="auto"/>
            <w:bottom w:val="none" w:sz="0" w:space="0" w:color="auto"/>
            <w:right w:val="none" w:sz="0" w:space="0" w:color="auto"/>
          </w:divBdr>
        </w:div>
        <w:div w:id="571038981">
          <w:marLeft w:val="640"/>
          <w:marRight w:val="0"/>
          <w:marTop w:val="0"/>
          <w:marBottom w:val="0"/>
          <w:divBdr>
            <w:top w:val="none" w:sz="0" w:space="0" w:color="auto"/>
            <w:left w:val="none" w:sz="0" w:space="0" w:color="auto"/>
            <w:bottom w:val="none" w:sz="0" w:space="0" w:color="auto"/>
            <w:right w:val="none" w:sz="0" w:space="0" w:color="auto"/>
          </w:divBdr>
        </w:div>
        <w:div w:id="574513922">
          <w:marLeft w:val="640"/>
          <w:marRight w:val="0"/>
          <w:marTop w:val="0"/>
          <w:marBottom w:val="0"/>
          <w:divBdr>
            <w:top w:val="none" w:sz="0" w:space="0" w:color="auto"/>
            <w:left w:val="none" w:sz="0" w:space="0" w:color="auto"/>
            <w:bottom w:val="none" w:sz="0" w:space="0" w:color="auto"/>
            <w:right w:val="none" w:sz="0" w:space="0" w:color="auto"/>
          </w:divBdr>
        </w:div>
        <w:div w:id="595984793">
          <w:marLeft w:val="640"/>
          <w:marRight w:val="0"/>
          <w:marTop w:val="0"/>
          <w:marBottom w:val="0"/>
          <w:divBdr>
            <w:top w:val="none" w:sz="0" w:space="0" w:color="auto"/>
            <w:left w:val="none" w:sz="0" w:space="0" w:color="auto"/>
            <w:bottom w:val="none" w:sz="0" w:space="0" w:color="auto"/>
            <w:right w:val="none" w:sz="0" w:space="0" w:color="auto"/>
          </w:divBdr>
        </w:div>
        <w:div w:id="611018252">
          <w:marLeft w:val="640"/>
          <w:marRight w:val="0"/>
          <w:marTop w:val="0"/>
          <w:marBottom w:val="0"/>
          <w:divBdr>
            <w:top w:val="none" w:sz="0" w:space="0" w:color="auto"/>
            <w:left w:val="none" w:sz="0" w:space="0" w:color="auto"/>
            <w:bottom w:val="none" w:sz="0" w:space="0" w:color="auto"/>
            <w:right w:val="none" w:sz="0" w:space="0" w:color="auto"/>
          </w:divBdr>
        </w:div>
        <w:div w:id="615604275">
          <w:marLeft w:val="640"/>
          <w:marRight w:val="0"/>
          <w:marTop w:val="0"/>
          <w:marBottom w:val="0"/>
          <w:divBdr>
            <w:top w:val="none" w:sz="0" w:space="0" w:color="auto"/>
            <w:left w:val="none" w:sz="0" w:space="0" w:color="auto"/>
            <w:bottom w:val="none" w:sz="0" w:space="0" w:color="auto"/>
            <w:right w:val="none" w:sz="0" w:space="0" w:color="auto"/>
          </w:divBdr>
        </w:div>
        <w:div w:id="660085768">
          <w:marLeft w:val="640"/>
          <w:marRight w:val="0"/>
          <w:marTop w:val="0"/>
          <w:marBottom w:val="0"/>
          <w:divBdr>
            <w:top w:val="none" w:sz="0" w:space="0" w:color="auto"/>
            <w:left w:val="none" w:sz="0" w:space="0" w:color="auto"/>
            <w:bottom w:val="none" w:sz="0" w:space="0" w:color="auto"/>
            <w:right w:val="none" w:sz="0" w:space="0" w:color="auto"/>
          </w:divBdr>
        </w:div>
        <w:div w:id="693769610">
          <w:marLeft w:val="640"/>
          <w:marRight w:val="0"/>
          <w:marTop w:val="0"/>
          <w:marBottom w:val="0"/>
          <w:divBdr>
            <w:top w:val="none" w:sz="0" w:space="0" w:color="auto"/>
            <w:left w:val="none" w:sz="0" w:space="0" w:color="auto"/>
            <w:bottom w:val="none" w:sz="0" w:space="0" w:color="auto"/>
            <w:right w:val="none" w:sz="0" w:space="0" w:color="auto"/>
          </w:divBdr>
        </w:div>
        <w:div w:id="699819854">
          <w:marLeft w:val="640"/>
          <w:marRight w:val="0"/>
          <w:marTop w:val="0"/>
          <w:marBottom w:val="0"/>
          <w:divBdr>
            <w:top w:val="none" w:sz="0" w:space="0" w:color="auto"/>
            <w:left w:val="none" w:sz="0" w:space="0" w:color="auto"/>
            <w:bottom w:val="none" w:sz="0" w:space="0" w:color="auto"/>
            <w:right w:val="none" w:sz="0" w:space="0" w:color="auto"/>
          </w:divBdr>
        </w:div>
        <w:div w:id="727144199">
          <w:marLeft w:val="640"/>
          <w:marRight w:val="0"/>
          <w:marTop w:val="0"/>
          <w:marBottom w:val="0"/>
          <w:divBdr>
            <w:top w:val="none" w:sz="0" w:space="0" w:color="auto"/>
            <w:left w:val="none" w:sz="0" w:space="0" w:color="auto"/>
            <w:bottom w:val="none" w:sz="0" w:space="0" w:color="auto"/>
            <w:right w:val="none" w:sz="0" w:space="0" w:color="auto"/>
          </w:divBdr>
        </w:div>
        <w:div w:id="730926306">
          <w:marLeft w:val="640"/>
          <w:marRight w:val="0"/>
          <w:marTop w:val="0"/>
          <w:marBottom w:val="0"/>
          <w:divBdr>
            <w:top w:val="none" w:sz="0" w:space="0" w:color="auto"/>
            <w:left w:val="none" w:sz="0" w:space="0" w:color="auto"/>
            <w:bottom w:val="none" w:sz="0" w:space="0" w:color="auto"/>
            <w:right w:val="none" w:sz="0" w:space="0" w:color="auto"/>
          </w:divBdr>
        </w:div>
        <w:div w:id="741679387">
          <w:marLeft w:val="640"/>
          <w:marRight w:val="0"/>
          <w:marTop w:val="0"/>
          <w:marBottom w:val="0"/>
          <w:divBdr>
            <w:top w:val="none" w:sz="0" w:space="0" w:color="auto"/>
            <w:left w:val="none" w:sz="0" w:space="0" w:color="auto"/>
            <w:bottom w:val="none" w:sz="0" w:space="0" w:color="auto"/>
            <w:right w:val="none" w:sz="0" w:space="0" w:color="auto"/>
          </w:divBdr>
        </w:div>
        <w:div w:id="768039651">
          <w:marLeft w:val="640"/>
          <w:marRight w:val="0"/>
          <w:marTop w:val="0"/>
          <w:marBottom w:val="0"/>
          <w:divBdr>
            <w:top w:val="none" w:sz="0" w:space="0" w:color="auto"/>
            <w:left w:val="none" w:sz="0" w:space="0" w:color="auto"/>
            <w:bottom w:val="none" w:sz="0" w:space="0" w:color="auto"/>
            <w:right w:val="none" w:sz="0" w:space="0" w:color="auto"/>
          </w:divBdr>
        </w:div>
        <w:div w:id="776678086">
          <w:marLeft w:val="640"/>
          <w:marRight w:val="0"/>
          <w:marTop w:val="0"/>
          <w:marBottom w:val="0"/>
          <w:divBdr>
            <w:top w:val="none" w:sz="0" w:space="0" w:color="auto"/>
            <w:left w:val="none" w:sz="0" w:space="0" w:color="auto"/>
            <w:bottom w:val="none" w:sz="0" w:space="0" w:color="auto"/>
            <w:right w:val="none" w:sz="0" w:space="0" w:color="auto"/>
          </w:divBdr>
        </w:div>
        <w:div w:id="776750080">
          <w:marLeft w:val="640"/>
          <w:marRight w:val="0"/>
          <w:marTop w:val="0"/>
          <w:marBottom w:val="0"/>
          <w:divBdr>
            <w:top w:val="none" w:sz="0" w:space="0" w:color="auto"/>
            <w:left w:val="none" w:sz="0" w:space="0" w:color="auto"/>
            <w:bottom w:val="none" w:sz="0" w:space="0" w:color="auto"/>
            <w:right w:val="none" w:sz="0" w:space="0" w:color="auto"/>
          </w:divBdr>
        </w:div>
        <w:div w:id="779376013">
          <w:marLeft w:val="640"/>
          <w:marRight w:val="0"/>
          <w:marTop w:val="0"/>
          <w:marBottom w:val="0"/>
          <w:divBdr>
            <w:top w:val="none" w:sz="0" w:space="0" w:color="auto"/>
            <w:left w:val="none" w:sz="0" w:space="0" w:color="auto"/>
            <w:bottom w:val="none" w:sz="0" w:space="0" w:color="auto"/>
            <w:right w:val="none" w:sz="0" w:space="0" w:color="auto"/>
          </w:divBdr>
        </w:div>
        <w:div w:id="792865564">
          <w:marLeft w:val="640"/>
          <w:marRight w:val="0"/>
          <w:marTop w:val="0"/>
          <w:marBottom w:val="0"/>
          <w:divBdr>
            <w:top w:val="none" w:sz="0" w:space="0" w:color="auto"/>
            <w:left w:val="none" w:sz="0" w:space="0" w:color="auto"/>
            <w:bottom w:val="none" w:sz="0" w:space="0" w:color="auto"/>
            <w:right w:val="none" w:sz="0" w:space="0" w:color="auto"/>
          </w:divBdr>
        </w:div>
        <w:div w:id="794982435">
          <w:marLeft w:val="640"/>
          <w:marRight w:val="0"/>
          <w:marTop w:val="0"/>
          <w:marBottom w:val="0"/>
          <w:divBdr>
            <w:top w:val="none" w:sz="0" w:space="0" w:color="auto"/>
            <w:left w:val="none" w:sz="0" w:space="0" w:color="auto"/>
            <w:bottom w:val="none" w:sz="0" w:space="0" w:color="auto"/>
            <w:right w:val="none" w:sz="0" w:space="0" w:color="auto"/>
          </w:divBdr>
        </w:div>
        <w:div w:id="803503128">
          <w:marLeft w:val="640"/>
          <w:marRight w:val="0"/>
          <w:marTop w:val="0"/>
          <w:marBottom w:val="0"/>
          <w:divBdr>
            <w:top w:val="none" w:sz="0" w:space="0" w:color="auto"/>
            <w:left w:val="none" w:sz="0" w:space="0" w:color="auto"/>
            <w:bottom w:val="none" w:sz="0" w:space="0" w:color="auto"/>
            <w:right w:val="none" w:sz="0" w:space="0" w:color="auto"/>
          </w:divBdr>
        </w:div>
        <w:div w:id="819268579">
          <w:marLeft w:val="640"/>
          <w:marRight w:val="0"/>
          <w:marTop w:val="0"/>
          <w:marBottom w:val="0"/>
          <w:divBdr>
            <w:top w:val="none" w:sz="0" w:space="0" w:color="auto"/>
            <w:left w:val="none" w:sz="0" w:space="0" w:color="auto"/>
            <w:bottom w:val="none" w:sz="0" w:space="0" w:color="auto"/>
            <w:right w:val="none" w:sz="0" w:space="0" w:color="auto"/>
          </w:divBdr>
        </w:div>
        <w:div w:id="837355274">
          <w:marLeft w:val="640"/>
          <w:marRight w:val="0"/>
          <w:marTop w:val="0"/>
          <w:marBottom w:val="0"/>
          <w:divBdr>
            <w:top w:val="none" w:sz="0" w:space="0" w:color="auto"/>
            <w:left w:val="none" w:sz="0" w:space="0" w:color="auto"/>
            <w:bottom w:val="none" w:sz="0" w:space="0" w:color="auto"/>
            <w:right w:val="none" w:sz="0" w:space="0" w:color="auto"/>
          </w:divBdr>
        </w:div>
        <w:div w:id="845442567">
          <w:marLeft w:val="640"/>
          <w:marRight w:val="0"/>
          <w:marTop w:val="0"/>
          <w:marBottom w:val="0"/>
          <w:divBdr>
            <w:top w:val="none" w:sz="0" w:space="0" w:color="auto"/>
            <w:left w:val="none" w:sz="0" w:space="0" w:color="auto"/>
            <w:bottom w:val="none" w:sz="0" w:space="0" w:color="auto"/>
            <w:right w:val="none" w:sz="0" w:space="0" w:color="auto"/>
          </w:divBdr>
        </w:div>
        <w:div w:id="857043963">
          <w:marLeft w:val="640"/>
          <w:marRight w:val="0"/>
          <w:marTop w:val="0"/>
          <w:marBottom w:val="0"/>
          <w:divBdr>
            <w:top w:val="none" w:sz="0" w:space="0" w:color="auto"/>
            <w:left w:val="none" w:sz="0" w:space="0" w:color="auto"/>
            <w:bottom w:val="none" w:sz="0" w:space="0" w:color="auto"/>
            <w:right w:val="none" w:sz="0" w:space="0" w:color="auto"/>
          </w:divBdr>
        </w:div>
        <w:div w:id="866988391">
          <w:marLeft w:val="640"/>
          <w:marRight w:val="0"/>
          <w:marTop w:val="0"/>
          <w:marBottom w:val="0"/>
          <w:divBdr>
            <w:top w:val="none" w:sz="0" w:space="0" w:color="auto"/>
            <w:left w:val="none" w:sz="0" w:space="0" w:color="auto"/>
            <w:bottom w:val="none" w:sz="0" w:space="0" w:color="auto"/>
            <w:right w:val="none" w:sz="0" w:space="0" w:color="auto"/>
          </w:divBdr>
        </w:div>
        <w:div w:id="869300035">
          <w:marLeft w:val="640"/>
          <w:marRight w:val="0"/>
          <w:marTop w:val="0"/>
          <w:marBottom w:val="0"/>
          <w:divBdr>
            <w:top w:val="none" w:sz="0" w:space="0" w:color="auto"/>
            <w:left w:val="none" w:sz="0" w:space="0" w:color="auto"/>
            <w:bottom w:val="none" w:sz="0" w:space="0" w:color="auto"/>
            <w:right w:val="none" w:sz="0" w:space="0" w:color="auto"/>
          </w:divBdr>
        </w:div>
        <w:div w:id="875774075">
          <w:marLeft w:val="640"/>
          <w:marRight w:val="0"/>
          <w:marTop w:val="0"/>
          <w:marBottom w:val="0"/>
          <w:divBdr>
            <w:top w:val="none" w:sz="0" w:space="0" w:color="auto"/>
            <w:left w:val="none" w:sz="0" w:space="0" w:color="auto"/>
            <w:bottom w:val="none" w:sz="0" w:space="0" w:color="auto"/>
            <w:right w:val="none" w:sz="0" w:space="0" w:color="auto"/>
          </w:divBdr>
        </w:div>
        <w:div w:id="882253264">
          <w:marLeft w:val="640"/>
          <w:marRight w:val="0"/>
          <w:marTop w:val="0"/>
          <w:marBottom w:val="0"/>
          <w:divBdr>
            <w:top w:val="none" w:sz="0" w:space="0" w:color="auto"/>
            <w:left w:val="none" w:sz="0" w:space="0" w:color="auto"/>
            <w:bottom w:val="none" w:sz="0" w:space="0" w:color="auto"/>
            <w:right w:val="none" w:sz="0" w:space="0" w:color="auto"/>
          </w:divBdr>
        </w:div>
        <w:div w:id="889416157">
          <w:marLeft w:val="640"/>
          <w:marRight w:val="0"/>
          <w:marTop w:val="0"/>
          <w:marBottom w:val="0"/>
          <w:divBdr>
            <w:top w:val="none" w:sz="0" w:space="0" w:color="auto"/>
            <w:left w:val="none" w:sz="0" w:space="0" w:color="auto"/>
            <w:bottom w:val="none" w:sz="0" w:space="0" w:color="auto"/>
            <w:right w:val="none" w:sz="0" w:space="0" w:color="auto"/>
          </w:divBdr>
        </w:div>
        <w:div w:id="897324249">
          <w:marLeft w:val="640"/>
          <w:marRight w:val="0"/>
          <w:marTop w:val="0"/>
          <w:marBottom w:val="0"/>
          <w:divBdr>
            <w:top w:val="none" w:sz="0" w:space="0" w:color="auto"/>
            <w:left w:val="none" w:sz="0" w:space="0" w:color="auto"/>
            <w:bottom w:val="none" w:sz="0" w:space="0" w:color="auto"/>
            <w:right w:val="none" w:sz="0" w:space="0" w:color="auto"/>
          </w:divBdr>
        </w:div>
        <w:div w:id="902643733">
          <w:marLeft w:val="640"/>
          <w:marRight w:val="0"/>
          <w:marTop w:val="0"/>
          <w:marBottom w:val="0"/>
          <w:divBdr>
            <w:top w:val="none" w:sz="0" w:space="0" w:color="auto"/>
            <w:left w:val="none" w:sz="0" w:space="0" w:color="auto"/>
            <w:bottom w:val="none" w:sz="0" w:space="0" w:color="auto"/>
            <w:right w:val="none" w:sz="0" w:space="0" w:color="auto"/>
          </w:divBdr>
        </w:div>
        <w:div w:id="905532245">
          <w:marLeft w:val="640"/>
          <w:marRight w:val="0"/>
          <w:marTop w:val="0"/>
          <w:marBottom w:val="0"/>
          <w:divBdr>
            <w:top w:val="none" w:sz="0" w:space="0" w:color="auto"/>
            <w:left w:val="none" w:sz="0" w:space="0" w:color="auto"/>
            <w:bottom w:val="none" w:sz="0" w:space="0" w:color="auto"/>
            <w:right w:val="none" w:sz="0" w:space="0" w:color="auto"/>
          </w:divBdr>
        </w:div>
        <w:div w:id="927271760">
          <w:marLeft w:val="640"/>
          <w:marRight w:val="0"/>
          <w:marTop w:val="0"/>
          <w:marBottom w:val="0"/>
          <w:divBdr>
            <w:top w:val="none" w:sz="0" w:space="0" w:color="auto"/>
            <w:left w:val="none" w:sz="0" w:space="0" w:color="auto"/>
            <w:bottom w:val="none" w:sz="0" w:space="0" w:color="auto"/>
            <w:right w:val="none" w:sz="0" w:space="0" w:color="auto"/>
          </w:divBdr>
        </w:div>
        <w:div w:id="928081683">
          <w:marLeft w:val="640"/>
          <w:marRight w:val="0"/>
          <w:marTop w:val="0"/>
          <w:marBottom w:val="0"/>
          <w:divBdr>
            <w:top w:val="none" w:sz="0" w:space="0" w:color="auto"/>
            <w:left w:val="none" w:sz="0" w:space="0" w:color="auto"/>
            <w:bottom w:val="none" w:sz="0" w:space="0" w:color="auto"/>
            <w:right w:val="none" w:sz="0" w:space="0" w:color="auto"/>
          </w:divBdr>
        </w:div>
        <w:div w:id="950552790">
          <w:marLeft w:val="640"/>
          <w:marRight w:val="0"/>
          <w:marTop w:val="0"/>
          <w:marBottom w:val="0"/>
          <w:divBdr>
            <w:top w:val="none" w:sz="0" w:space="0" w:color="auto"/>
            <w:left w:val="none" w:sz="0" w:space="0" w:color="auto"/>
            <w:bottom w:val="none" w:sz="0" w:space="0" w:color="auto"/>
            <w:right w:val="none" w:sz="0" w:space="0" w:color="auto"/>
          </w:divBdr>
        </w:div>
        <w:div w:id="964887586">
          <w:marLeft w:val="640"/>
          <w:marRight w:val="0"/>
          <w:marTop w:val="0"/>
          <w:marBottom w:val="0"/>
          <w:divBdr>
            <w:top w:val="none" w:sz="0" w:space="0" w:color="auto"/>
            <w:left w:val="none" w:sz="0" w:space="0" w:color="auto"/>
            <w:bottom w:val="none" w:sz="0" w:space="0" w:color="auto"/>
            <w:right w:val="none" w:sz="0" w:space="0" w:color="auto"/>
          </w:divBdr>
        </w:div>
        <w:div w:id="978148753">
          <w:marLeft w:val="640"/>
          <w:marRight w:val="0"/>
          <w:marTop w:val="0"/>
          <w:marBottom w:val="0"/>
          <w:divBdr>
            <w:top w:val="none" w:sz="0" w:space="0" w:color="auto"/>
            <w:left w:val="none" w:sz="0" w:space="0" w:color="auto"/>
            <w:bottom w:val="none" w:sz="0" w:space="0" w:color="auto"/>
            <w:right w:val="none" w:sz="0" w:space="0" w:color="auto"/>
          </w:divBdr>
        </w:div>
        <w:div w:id="983899808">
          <w:marLeft w:val="640"/>
          <w:marRight w:val="0"/>
          <w:marTop w:val="0"/>
          <w:marBottom w:val="0"/>
          <w:divBdr>
            <w:top w:val="none" w:sz="0" w:space="0" w:color="auto"/>
            <w:left w:val="none" w:sz="0" w:space="0" w:color="auto"/>
            <w:bottom w:val="none" w:sz="0" w:space="0" w:color="auto"/>
            <w:right w:val="none" w:sz="0" w:space="0" w:color="auto"/>
          </w:divBdr>
        </w:div>
        <w:div w:id="1013916390">
          <w:marLeft w:val="640"/>
          <w:marRight w:val="0"/>
          <w:marTop w:val="0"/>
          <w:marBottom w:val="0"/>
          <w:divBdr>
            <w:top w:val="none" w:sz="0" w:space="0" w:color="auto"/>
            <w:left w:val="none" w:sz="0" w:space="0" w:color="auto"/>
            <w:bottom w:val="none" w:sz="0" w:space="0" w:color="auto"/>
            <w:right w:val="none" w:sz="0" w:space="0" w:color="auto"/>
          </w:divBdr>
        </w:div>
        <w:div w:id="1033118473">
          <w:marLeft w:val="640"/>
          <w:marRight w:val="0"/>
          <w:marTop w:val="0"/>
          <w:marBottom w:val="0"/>
          <w:divBdr>
            <w:top w:val="none" w:sz="0" w:space="0" w:color="auto"/>
            <w:left w:val="none" w:sz="0" w:space="0" w:color="auto"/>
            <w:bottom w:val="none" w:sz="0" w:space="0" w:color="auto"/>
            <w:right w:val="none" w:sz="0" w:space="0" w:color="auto"/>
          </w:divBdr>
        </w:div>
        <w:div w:id="1037857089">
          <w:marLeft w:val="640"/>
          <w:marRight w:val="0"/>
          <w:marTop w:val="0"/>
          <w:marBottom w:val="0"/>
          <w:divBdr>
            <w:top w:val="none" w:sz="0" w:space="0" w:color="auto"/>
            <w:left w:val="none" w:sz="0" w:space="0" w:color="auto"/>
            <w:bottom w:val="none" w:sz="0" w:space="0" w:color="auto"/>
            <w:right w:val="none" w:sz="0" w:space="0" w:color="auto"/>
          </w:divBdr>
        </w:div>
        <w:div w:id="1041051207">
          <w:marLeft w:val="640"/>
          <w:marRight w:val="0"/>
          <w:marTop w:val="0"/>
          <w:marBottom w:val="0"/>
          <w:divBdr>
            <w:top w:val="none" w:sz="0" w:space="0" w:color="auto"/>
            <w:left w:val="none" w:sz="0" w:space="0" w:color="auto"/>
            <w:bottom w:val="none" w:sz="0" w:space="0" w:color="auto"/>
            <w:right w:val="none" w:sz="0" w:space="0" w:color="auto"/>
          </w:divBdr>
        </w:div>
        <w:div w:id="1043793059">
          <w:marLeft w:val="640"/>
          <w:marRight w:val="0"/>
          <w:marTop w:val="0"/>
          <w:marBottom w:val="0"/>
          <w:divBdr>
            <w:top w:val="none" w:sz="0" w:space="0" w:color="auto"/>
            <w:left w:val="none" w:sz="0" w:space="0" w:color="auto"/>
            <w:bottom w:val="none" w:sz="0" w:space="0" w:color="auto"/>
            <w:right w:val="none" w:sz="0" w:space="0" w:color="auto"/>
          </w:divBdr>
        </w:div>
        <w:div w:id="1047990688">
          <w:marLeft w:val="640"/>
          <w:marRight w:val="0"/>
          <w:marTop w:val="0"/>
          <w:marBottom w:val="0"/>
          <w:divBdr>
            <w:top w:val="none" w:sz="0" w:space="0" w:color="auto"/>
            <w:left w:val="none" w:sz="0" w:space="0" w:color="auto"/>
            <w:bottom w:val="none" w:sz="0" w:space="0" w:color="auto"/>
            <w:right w:val="none" w:sz="0" w:space="0" w:color="auto"/>
          </w:divBdr>
        </w:div>
        <w:div w:id="1050307851">
          <w:marLeft w:val="640"/>
          <w:marRight w:val="0"/>
          <w:marTop w:val="0"/>
          <w:marBottom w:val="0"/>
          <w:divBdr>
            <w:top w:val="none" w:sz="0" w:space="0" w:color="auto"/>
            <w:left w:val="none" w:sz="0" w:space="0" w:color="auto"/>
            <w:bottom w:val="none" w:sz="0" w:space="0" w:color="auto"/>
            <w:right w:val="none" w:sz="0" w:space="0" w:color="auto"/>
          </w:divBdr>
        </w:div>
        <w:div w:id="1069155356">
          <w:marLeft w:val="640"/>
          <w:marRight w:val="0"/>
          <w:marTop w:val="0"/>
          <w:marBottom w:val="0"/>
          <w:divBdr>
            <w:top w:val="none" w:sz="0" w:space="0" w:color="auto"/>
            <w:left w:val="none" w:sz="0" w:space="0" w:color="auto"/>
            <w:bottom w:val="none" w:sz="0" w:space="0" w:color="auto"/>
            <w:right w:val="none" w:sz="0" w:space="0" w:color="auto"/>
          </w:divBdr>
        </w:div>
        <w:div w:id="1088847697">
          <w:marLeft w:val="640"/>
          <w:marRight w:val="0"/>
          <w:marTop w:val="0"/>
          <w:marBottom w:val="0"/>
          <w:divBdr>
            <w:top w:val="none" w:sz="0" w:space="0" w:color="auto"/>
            <w:left w:val="none" w:sz="0" w:space="0" w:color="auto"/>
            <w:bottom w:val="none" w:sz="0" w:space="0" w:color="auto"/>
            <w:right w:val="none" w:sz="0" w:space="0" w:color="auto"/>
          </w:divBdr>
        </w:div>
        <w:div w:id="1090352075">
          <w:marLeft w:val="640"/>
          <w:marRight w:val="0"/>
          <w:marTop w:val="0"/>
          <w:marBottom w:val="0"/>
          <w:divBdr>
            <w:top w:val="none" w:sz="0" w:space="0" w:color="auto"/>
            <w:left w:val="none" w:sz="0" w:space="0" w:color="auto"/>
            <w:bottom w:val="none" w:sz="0" w:space="0" w:color="auto"/>
            <w:right w:val="none" w:sz="0" w:space="0" w:color="auto"/>
          </w:divBdr>
        </w:div>
        <w:div w:id="1093478293">
          <w:marLeft w:val="640"/>
          <w:marRight w:val="0"/>
          <w:marTop w:val="0"/>
          <w:marBottom w:val="0"/>
          <w:divBdr>
            <w:top w:val="none" w:sz="0" w:space="0" w:color="auto"/>
            <w:left w:val="none" w:sz="0" w:space="0" w:color="auto"/>
            <w:bottom w:val="none" w:sz="0" w:space="0" w:color="auto"/>
            <w:right w:val="none" w:sz="0" w:space="0" w:color="auto"/>
          </w:divBdr>
        </w:div>
        <w:div w:id="1116414782">
          <w:marLeft w:val="640"/>
          <w:marRight w:val="0"/>
          <w:marTop w:val="0"/>
          <w:marBottom w:val="0"/>
          <w:divBdr>
            <w:top w:val="none" w:sz="0" w:space="0" w:color="auto"/>
            <w:left w:val="none" w:sz="0" w:space="0" w:color="auto"/>
            <w:bottom w:val="none" w:sz="0" w:space="0" w:color="auto"/>
            <w:right w:val="none" w:sz="0" w:space="0" w:color="auto"/>
          </w:divBdr>
        </w:div>
        <w:div w:id="1119376267">
          <w:marLeft w:val="640"/>
          <w:marRight w:val="0"/>
          <w:marTop w:val="0"/>
          <w:marBottom w:val="0"/>
          <w:divBdr>
            <w:top w:val="none" w:sz="0" w:space="0" w:color="auto"/>
            <w:left w:val="none" w:sz="0" w:space="0" w:color="auto"/>
            <w:bottom w:val="none" w:sz="0" w:space="0" w:color="auto"/>
            <w:right w:val="none" w:sz="0" w:space="0" w:color="auto"/>
          </w:divBdr>
        </w:div>
        <w:div w:id="1121919153">
          <w:marLeft w:val="640"/>
          <w:marRight w:val="0"/>
          <w:marTop w:val="0"/>
          <w:marBottom w:val="0"/>
          <w:divBdr>
            <w:top w:val="none" w:sz="0" w:space="0" w:color="auto"/>
            <w:left w:val="none" w:sz="0" w:space="0" w:color="auto"/>
            <w:bottom w:val="none" w:sz="0" w:space="0" w:color="auto"/>
            <w:right w:val="none" w:sz="0" w:space="0" w:color="auto"/>
          </w:divBdr>
        </w:div>
        <w:div w:id="1126922361">
          <w:marLeft w:val="640"/>
          <w:marRight w:val="0"/>
          <w:marTop w:val="0"/>
          <w:marBottom w:val="0"/>
          <w:divBdr>
            <w:top w:val="none" w:sz="0" w:space="0" w:color="auto"/>
            <w:left w:val="none" w:sz="0" w:space="0" w:color="auto"/>
            <w:bottom w:val="none" w:sz="0" w:space="0" w:color="auto"/>
            <w:right w:val="none" w:sz="0" w:space="0" w:color="auto"/>
          </w:divBdr>
        </w:div>
        <w:div w:id="1128209211">
          <w:marLeft w:val="640"/>
          <w:marRight w:val="0"/>
          <w:marTop w:val="0"/>
          <w:marBottom w:val="0"/>
          <w:divBdr>
            <w:top w:val="none" w:sz="0" w:space="0" w:color="auto"/>
            <w:left w:val="none" w:sz="0" w:space="0" w:color="auto"/>
            <w:bottom w:val="none" w:sz="0" w:space="0" w:color="auto"/>
            <w:right w:val="none" w:sz="0" w:space="0" w:color="auto"/>
          </w:divBdr>
        </w:div>
        <w:div w:id="1148861179">
          <w:marLeft w:val="640"/>
          <w:marRight w:val="0"/>
          <w:marTop w:val="0"/>
          <w:marBottom w:val="0"/>
          <w:divBdr>
            <w:top w:val="none" w:sz="0" w:space="0" w:color="auto"/>
            <w:left w:val="none" w:sz="0" w:space="0" w:color="auto"/>
            <w:bottom w:val="none" w:sz="0" w:space="0" w:color="auto"/>
            <w:right w:val="none" w:sz="0" w:space="0" w:color="auto"/>
          </w:divBdr>
        </w:div>
        <w:div w:id="1161046808">
          <w:marLeft w:val="640"/>
          <w:marRight w:val="0"/>
          <w:marTop w:val="0"/>
          <w:marBottom w:val="0"/>
          <w:divBdr>
            <w:top w:val="none" w:sz="0" w:space="0" w:color="auto"/>
            <w:left w:val="none" w:sz="0" w:space="0" w:color="auto"/>
            <w:bottom w:val="none" w:sz="0" w:space="0" w:color="auto"/>
            <w:right w:val="none" w:sz="0" w:space="0" w:color="auto"/>
          </w:divBdr>
        </w:div>
        <w:div w:id="1166752023">
          <w:marLeft w:val="640"/>
          <w:marRight w:val="0"/>
          <w:marTop w:val="0"/>
          <w:marBottom w:val="0"/>
          <w:divBdr>
            <w:top w:val="none" w:sz="0" w:space="0" w:color="auto"/>
            <w:left w:val="none" w:sz="0" w:space="0" w:color="auto"/>
            <w:bottom w:val="none" w:sz="0" w:space="0" w:color="auto"/>
            <w:right w:val="none" w:sz="0" w:space="0" w:color="auto"/>
          </w:divBdr>
        </w:div>
        <w:div w:id="1173376367">
          <w:marLeft w:val="640"/>
          <w:marRight w:val="0"/>
          <w:marTop w:val="0"/>
          <w:marBottom w:val="0"/>
          <w:divBdr>
            <w:top w:val="none" w:sz="0" w:space="0" w:color="auto"/>
            <w:left w:val="none" w:sz="0" w:space="0" w:color="auto"/>
            <w:bottom w:val="none" w:sz="0" w:space="0" w:color="auto"/>
            <w:right w:val="none" w:sz="0" w:space="0" w:color="auto"/>
          </w:divBdr>
        </w:div>
        <w:div w:id="1180122905">
          <w:marLeft w:val="640"/>
          <w:marRight w:val="0"/>
          <w:marTop w:val="0"/>
          <w:marBottom w:val="0"/>
          <w:divBdr>
            <w:top w:val="none" w:sz="0" w:space="0" w:color="auto"/>
            <w:left w:val="none" w:sz="0" w:space="0" w:color="auto"/>
            <w:bottom w:val="none" w:sz="0" w:space="0" w:color="auto"/>
            <w:right w:val="none" w:sz="0" w:space="0" w:color="auto"/>
          </w:divBdr>
        </w:div>
        <w:div w:id="1185292793">
          <w:marLeft w:val="640"/>
          <w:marRight w:val="0"/>
          <w:marTop w:val="0"/>
          <w:marBottom w:val="0"/>
          <w:divBdr>
            <w:top w:val="none" w:sz="0" w:space="0" w:color="auto"/>
            <w:left w:val="none" w:sz="0" w:space="0" w:color="auto"/>
            <w:bottom w:val="none" w:sz="0" w:space="0" w:color="auto"/>
            <w:right w:val="none" w:sz="0" w:space="0" w:color="auto"/>
          </w:divBdr>
        </w:div>
        <w:div w:id="1226263098">
          <w:marLeft w:val="640"/>
          <w:marRight w:val="0"/>
          <w:marTop w:val="0"/>
          <w:marBottom w:val="0"/>
          <w:divBdr>
            <w:top w:val="none" w:sz="0" w:space="0" w:color="auto"/>
            <w:left w:val="none" w:sz="0" w:space="0" w:color="auto"/>
            <w:bottom w:val="none" w:sz="0" w:space="0" w:color="auto"/>
            <w:right w:val="none" w:sz="0" w:space="0" w:color="auto"/>
          </w:divBdr>
        </w:div>
        <w:div w:id="1240366151">
          <w:marLeft w:val="640"/>
          <w:marRight w:val="0"/>
          <w:marTop w:val="0"/>
          <w:marBottom w:val="0"/>
          <w:divBdr>
            <w:top w:val="none" w:sz="0" w:space="0" w:color="auto"/>
            <w:left w:val="none" w:sz="0" w:space="0" w:color="auto"/>
            <w:bottom w:val="none" w:sz="0" w:space="0" w:color="auto"/>
            <w:right w:val="none" w:sz="0" w:space="0" w:color="auto"/>
          </w:divBdr>
        </w:div>
        <w:div w:id="1263297448">
          <w:marLeft w:val="640"/>
          <w:marRight w:val="0"/>
          <w:marTop w:val="0"/>
          <w:marBottom w:val="0"/>
          <w:divBdr>
            <w:top w:val="none" w:sz="0" w:space="0" w:color="auto"/>
            <w:left w:val="none" w:sz="0" w:space="0" w:color="auto"/>
            <w:bottom w:val="none" w:sz="0" w:space="0" w:color="auto"/>
            <w:right w:val="none" w:sz="0" w:space="0" w:color="auto"/>
          </w:divBdr>
        </w:div>
        <w:div w:id="1274560176">
          <w:marLeft w:val="640"/>
          <w:marRight w:val="0"/>
          <w:marTop w:val="0"/>
          <w:marBottom w:val="0"/>
          <w:divBdr>
            <w:top w:val="none" w:sz="0" w:space="0" w:color="auto"/>
            <w:left w:val="none" w:sz="0" w:space="0" w:color="auto"/>
            <w:bottom w:val="none" w:sz="0" w:space="0" w:color="auto"/>
            <w:right w:val="none" w:sz="0" w:space="0" w:color="auto"/>
          </w:divBdr>
        </w:div>
        <w:div w:id="1276254180">
          <w:marLeft w:val="640"/>
          <w:marRight w:val="0"/>
          <w:marTop w:val="0"/>
          <w:marBottom w:val="0"/>
          <w:divBdr>
            <w:top w:val="none" w:sz="0" w:space="0" w:color="auto"/>
            <w:left w:val="none" w:sz="0" w:space="0" w:color="auto"/>
            <w:bottom w:val="none" w:sz="0" w:space="0" w:color="auto"/>
            <w:right w:val="none" w:sz="0" w:space="0" w:color="auto"/>
          </w:divBdr>
        </w:div>
        <w:div w:id="1288656831">
          <w:marLeft w:val="640"/>
          <w:marRight w:val="0"/>
          <w:marTop w:val="0"/>
          <w:marBottom w:val="0"/>
          <w:divBdr>
            <w:top w:val="none" w:sz="0" w:space="0" w:color="auto"/>
            <w:left w:val="none" w:sz="0" w:space="0" w:color="auto"/>
            <w:bottom w:val="none" w:sz="0" w:space="0" w:color="auto"/>
            <w:right w:val="none" w:sz="0" w:space="0" w:color="auto"/>
          </w:divBdr>
        </w:div>
        <w:div w:id="1309480867">
          <w:marLeft w:val="640"/>
          <w:marRight w:val="0"/>
          <w:marTop w:val="0"/>
          <w:marBottom w:val="0"/>
          <w:divBdr>
            <w:top w:val="none" w:sz="0" w:space="0" w:color="auto"/>
            <w:left w:val="none" w:sz="0" w:space="0" w:color="auto"/>
            <w:bottom w:val="none" w:sz="0" w:space="0" w:color="auto"/>
            <w:right w:val="none" w:sz="0" w:space="0" w:color="auto"/>
          </w:divBdr>
        </w:div>
        <w:div w:id="1317227384">
          <w:marLeft w:val="640"/>
          <w:marRight w:val="0"/>
          <w:marTop w:val="0"/>
          <w:marBottom w:val="0"/>
          <w:divBdr>
            <w:top w:val="none" w:sz="0" w:space="0" w:color="auto"/>
            <w:left w:val="none" w:sz="0" w:space="0" w:color="auto"/>
            <w:bottom w:val="none" w:sz="0" w:space="0" w:color="auto"/>
            <w:right w:val="none" w:sz="0" w:space="0" w:color="auto"/>
          </w:divBdr>
        </w:div>
        <w:div w:id="1320232680">
          <w:marLeft w:val="640"/>
          <w:marRight w:val="0"/>
          <w:marTop w:val="0"/>
          <w:marBottom w:val="0"/>
          <w:divBdr>
            <w:top w:val="none" w:sz="0" w:space="0" w:color="auto"/>
            <w:left w:val="none" w:sz="0" w:space="0" w:color="auto"/>
            <w:bottom w:val="none" w:sz="0" w:space="0" w:color="auto"/>
            <w:right w:val="none" w:sz="0" w:space="0" w:color="auto"/>
          </w:divBdr>
        </w:div>
        <w:div w:id="1333605437">
          <w:marLeft w:val="640"/>
          <w:marRight w:val="0"/>
          <w:marTop w:val="0"/>
          <w:marBottom w:val="0"/>
          <w:divBdr>
            <w:top w:val="none" w:sz="0" w:space="0" w:color="auto"/>
            <w:left w:val="none" w:sz="0" w:space="0" w:color="auto"/>
            <w:bottom w:val="none" w:sz="0" w:space="0" w:color="auto"/>
            <w:right w:val="none" w:sz="0" w:space="0" w:color="auto"/>
          </w:divBdr>
        </w:div>
        <w:div w:id="1335306263">
          <w:marLeft w:val="640"/>
          <w:marRight w:val="0"/>
          <w:marTop w:val="0"/>
          <w:marBottom w:val="0"/>
          <w:divBdr>
            <w:top w:val="none" w:sz="0" w:space="0" w:color="auto"/>
            <w:left w:val="none" w:sz="0" w:space="0" w:color="auto"/>
            <w:bottom w:val="none" w:sz="0" w:space="0" w:color="auto"/>
            <w:right w:val="none" w:sz="0" w:space="0" w:color="auto"/>
          </w:divBdr>
        </w:div>
        <w:div w:id="1339625547">
          <w:marLeft w:val="640"/>
          <w:marRight w:val="0"/>
          <w:marTop w:val="0"/>
          <w:marBottom w:val="0"/>
          <w:divBdr>
            <w:top w:val="none" w:sz="0" w:space="0" w:color="auto"/>
            <w:left w:val="none" w:sz="0" w:space="0" w:color="auto"/>
            <w:bottom w:val="none" w:sz="0" w:space="0" w:color="auto"/>
            <w:right w:val="none" w:sz="0" w:space="0" w:color="auto"/>
          </w:divBdr>
        </w:div>
        <w:div w:id="1346204590">
          <w:marLeft w:val="640"/>
          <w:marRight w:val="0"/>
          <w:marTop w:val="0"/>
          <w:marBottom w:val="0"/>
          <w:divBdr>
            <w:top w:val="none" w:sz="0" w:space="0" w:color="auto"/>
            <w:left w:val="none" w:sz="0" w:space="0" w:color="auto"/>
            <w:bottom w:val="none" w:sz="0" w:space="0" w:color="auto"/>
            <w:right w:val="none" w:sz="0" w:space="0" w:color="auto"/>
          </w:divBdr>
        </w:div>
        <w:div w:id="1377900004">
          <w:marLeft w:val="640"/>
          <w:marRight w:val="0"/>
          <w:marTop w:val="0"/>
          <w:marBottom w:val="0"/>
          <w:divBdr>
            <w:top w:val="none" w:sz="0" w:space="0" w:color="auto"/>
            <w:left w:val="none" w:sz="0" w:space="0" w:color="auto"/>
            <w:bottom w:val="none" w:sz="0" w:space="0" w:color="auto"/>
            <w:right w:val="none" w:sz="0" w:space="0" w:color="auto"/>
          </w:divBdr>
        </w:div>
        <w:div w:id="1380519441">
          <w:marLeft w:val="640"/>
          <w:marRight w:val="0"/>
          <w:marTop w:val="0"/>
          <w:marBottom w:val="0"/>
          <w:divBdr>
            <w:top w:val="none" w:sz="0" w:space="0" w:color="auto"/>
            <w:left w:val="none" w:sz="0" w:space="0" w:color="auto"/>
            <w:bottom w:val="none" w:sz="0" w:space="0" w:color="auto"/>
            <w:right w:val="none" w:sz="0" w:space="0" w:color="auto"/>
          </w:divBdr>
        </w:div>
        <w:div w:id="1385642977">
          <w:marLeft w:val="640"/>
          <w:marRight w:val="0"/>
          <w:marTop w:val="0"/>
          <w:marBottom w:val="0"/>
          <w:divBdr>
            <w:top w:val="none" w:sz="0" w:space="0" w:color="auto"/>
            <w:left w:val="none" w:sz="0" w:space="0" w:color="auto"/>
            <w:bottom w:val="none" w:sz="0" w:space="0" w:color="auto"/>
            <w:right w:val="none" w:sz="0" w:space="0" w:color="auto"/>
          </w:divBdr>
        </w:div>
        <w:div w:id="1392122358">
          <w:marLeft w:val="640"/>
          <w:marRight w:val="0"/>
          <w:marTop w:val="0"/>
          <w:marBottom w:val="0"/>
          <w:divBdr>
            <w:top w:val="none" w:sz="0" w:space="0" w:color="auto"/>
            <w:left w:val="none" w:sz="0" w:space="0" w:color="auto"/>
            <w:bottom w:val="none" w:sz="0" w:space="0" w:color="auto"/>
            <w:right w:val="none" w:sz="0" w:space="0" w:color="auto"/>
          </w:divBdr>
        </w:div>
        <w:div w:id="1403135401">
          <w:marLeft w:val="640"/>
          <w:marRight w:val="0"/>
          <w:marTop w:val="0"/>
          <w:marBottom w:val="0"/>
          <w:divBdr>
            <w:top w:val="none" w:sz="0" w:space="0" w:color="auto"/>
            <w:left w:val="none" w:sz="0" w:space="0" w:color="auto"/>
            <w:bottom w:val="none" w:sz="0" w:space="0" w:color="auto"/>
            <w:right w:val="none" w:sz="0" w:space="0" w:color="auto"/>
          </w:divBdr>
        </w:div>
        <w:div w:id="1410301048">
          <w:marLeft w:val="640"/>
          <w:marRight w:val="0"/>
          <w:marTop w:val="0"/>
          <w:marBottom w:val="0"/>
          <w:divBdr>
            <w:top w:val="none" w:sz="0" w:space="0" w:color="auto"/>
            <w:left w:val="none" w:sz="0" w:space="0" w:color="auto"/>
            <w:bottom w:val="none" w:sz="0" w:space="0" w:color="auto"/>
            <w:right w:val="none" w:sz="0" w:space="0" w:color="auto"/>
          </w:divBdr>
        </w:div>
        <w:div w:id="1426459651">
          <w:marLeft w:val="640"/>
          <w:marRight w:val="0"/>
          <w:marTop w:val="0"/>
          <w:marBottom w:val="0"/>
          <w:divBdr>
            <w:top w:val="none" w:sz="0" w:space="0" w:color="auto"/>
            <w:left w:val="none" w:sz="0" w:space="0" w:color="auto"/>
            <w:bottom w:val="none" w:sz="0" w:space="0" w:color="auto"/>
            <w:right w:val="none" w:sz="0" w:space="0" w:color="auto"/>
          </w:divBdr>
        </w:div>
        <w:div w:id="1453741416">
          <w:marLeft w:val="640"/>
          <w:marRight w:val="0"/>
          <w:marTop w:val="0"/>
          <w:marBottom w:val="0"/>
          <w:divBdr>
            <w:top w:val="none" w:sz="0" w:space="0" w:color="auto"/>
            <w:left w:val="none" w:sz="0" w:space="0" w:color="auto"/>
            <w:bottom w:val="none" w:sz="0" w:space="0" w:color="auto"/>
            <w:right w:val="none" w:sz="0" w:space="0" w:color="auto"/>
          </w:divBdr>
        </w:div>
        <w:div w:id="1462726456">
          <w:marLeft w:val="640"/>
          <w:marRight w:val="0"/>
          <w:marTop w:val="0"/>
          <w:marBottom w:val="0"/>
          <w:divBdr>
            <w:top w:val="none" w:sz="0" w:space="0" w:color="auto"/>
            <w:left w:val="none" w:sz="0" w:space="0" w:color="auto"/>
            <w:bottom w:val="none" w:sz="0" w:space="0" w:color="auto"/>
            <w:right w:val="none" w:sz="0" w:space="0" w:color="auto"/>
          </w:divBdr>
        </w:div>
        <w:div w:id="1469588121">
          <w:marLeft w:val="640"/>
          <w:marRight w:val="0"/>
          <w:marTop w:val="0"/>
          <w:marBottom w:val="0"/>
          <w:divBdr>
            <w:top w:val="none" w:sz="0" w:space="0" w:color="auto"/>
            <w:left w:val="none" w:sz="0" w:space="0" w:color="auto"/>
            <w:bottom w:val="none" w:sz="0" w:space="0" w:color="auto"/>
            <w:right w:val="none" w:sz="0" w:space="0" w:color="auto"/>
          </w:divBdr>
        </w:div>
        <w:div w:id="1473212756">
          <w:marLeft w:val="640"/>
          <w:marRight w:val="0"/>
          <w:marTop w:val="0"/>
          <w:marBottom w:val="0"/>
          <w:divBdr>
            <w:top w:val="none" w:sz="0" w:space="0" w:color="auto"/>
            <w:left w:val="none" w:sz="0" w:space="0" w:color="auto"/>
            <w:bottom w:val="none" w:sz="0" w:space="0" w:color="auto"/>
            <w:right w:val="none" w:sz="0" w:space="0" w:color="auto"/>
          </w:divBdr>
        </w:div>
        <w:div w:id="1486121677">
          <w:marLeft w:val="640"/>
          <w:marRight w:val="0"/>
          <w:marTop w:val="0"/>
          <w:marBottom w:val="0"/>
          <w:divBdr>
            <w:top w:val="none" w:sz="0" w:space="0" w:color="auto"/>
            <w:left w:val="none" w:sz="0" w:space="0" w:color="auto"/>
            <w:bottom w:val="none" w:sz="0" w:space="0" w:color="auto"/>
            <w:right w:val="none" w:sz="0" w:space="0" w:color="auto"/>
          </w:divBdr>
        </w:div>
        <w:div w:id="1494762185">
          <w:marLeft w:val="640"/>
          <w:marRight w:val="0"/>
          <w:marTop w:val="0"/>
          <w:marBottom w:val="0"/>
          <w:divBdr>
            <w:top w:val="none" w:sz="0" w:space="0" w:color="auto"/>
            <w:left w:val="none" w:sz="0" w:space="0" w:color="auto"/>
            <w:bottom w:val="none" w:sz="0" w:space="0" w:color="auto"/>
            <w:right w:val="none" w:sz="0" w:space="0" w:color="auto"/>
          </w:divBdr>
        </w:div>
        <w:div w:id="1511215383">
          <w:marLeft w:val="640"/>
          <w:marRight w:val="0"/>
          <w:marTop w:val="0"/>
          <w:marBottom w:val="0"/>
          <w:divBdr>
            <w:top w:val="none" w:sz="0" w:space="0" w:color="auto"/>
            <w:left w:val="none" w:sz="0" w:space="0" w:color="auto"/>
            <w:bottom w:val="none" w:sz="0" w:space="0" w:color="auto"/>
            <w:right w:val="none" w:sz="0" w:space="0" w:color="auto"/>
          </w:divBdr>
        </w:div>
        <w:div w:id="1512257822">
          <w:marLeft w:val="640"/>
          <w:marRight w:val="0"/>
          <w:marTop w:val="0"/>
          <w:marBottom w:val="0"/>
          <w:divBdr>
            <w:top w:val="none" w:sz="0" w:space="0" w:color="auto"/>
            <w:left w:val="none" w:sz="0" w:space="0" w:color="auto"/>
            <w:bottom w:val="none" w:sz="0" w:space="0" w:color="auto"/>
            <w:right w:val="none" w:sz="0" w:space="0" w:color="auto"/>
          </w:divBdr>
        </w:div>
        <w:div w:id="1512333994">
          <w:marLeft w:val="640"/>
          <w:marRight w:val="0"/>
          <w:marTop w:val="0"/>
          <w:marBottom w:val="0"/>
          <w:divBdr>
            <w:top w:val="none" w:sz="0" w:space="0" w:color="auto"/>
            <w:left w:val="none" w:sz="0" w:space="0" w:color="auto"/>
            <w:bottom w:val="none" w:sz="0" w:space="0" w:color="auto"/>
            <w:right w:val="none" w:sz="0" w:space="0" w:color="auto"/>
          </w:divBdr>
        </w:div>
        <w:div w:id="1512841455">
          <w:marLeft w:val="640"/>
          <w:marRight w:val="0"/>
          <w:marTop w:val="0"/>
          <w:marBottom w:val="0"/>
          <w:divBdr>
            <w:top w:val="none" w:sz="0" w:space="0" w:color="auto"/>
            <w:left w:val="none" w:sz="0" w:space="0" w:color="auto"/>
            <w:bottom w:val="none" w:sz="0" w:space="0" w:color="auto"/>
            <w:right w:val="none" w:sz="0" w:space="0" w:color="auto"/>
          </w:divBdr>
        </w:div>
        <w:div w:id="1518958398">
          <w:marLeft w:val="640"/>
          <w:marRight w:val="0"/>
          <w:marTop w:val="0"/>
          <w:marBottom w:val="0"/>
          <w:divBdr>
            <w:top w:val="none" w:sz="0" w:space="0" w:color="auto"/>
            <w:left w:val="none" w:sz="0" w:space="0" w:color="auto"/>
            <w:bottom w:val="none" w:sz="0" w:space="0" w:color="auto"/>
            <w:right w:val="none" w:sz="0" w:space="0" w:color="auto"/>
          </w:divBdr>
        </w:div>
        <w:div w:id="1519537754">
          <w:marLeft w:val="640"/>
          <w:marRight w:val="0"/>
          <w:marTop w:val="0"/>
          <w:marBottom w:val="0"/>
          <w:divBdr>
            <w:top w:val="none" w:sz="0" w:space="0" w:color="auto"/>
            <w:left w:val="none" w:sz="0" w:space="0" w:color="auto"/>
            <w:bottom w:val="none" w:sz="0" w:space="0" w:color="auto"/>
            <w:right w:val="none" w:sz="0" w:space="0" w:color="auto"/>
          </w:divBdr>
        </w:div>
        <w:div w:id="1519587640">
          <w:marLeft w:val="640"/>
          <w:marRight w:val="0"/>
          <w:marTop w:val="0"/>
          <w:marBottom w:val="0"/>
          <w:divBdr>
            <w:top w:val="none" w:sz="0" w:space="0" w:color="auto"/>
            <w:left w:val="none" w:sz="0" w:space="0" w:color="auto"/>
            <w:bottom w:val="none" w:sz="0" w:space="0" w:color="auto"/>
            <w:right w:val="none" w:sz="0" w:space="0" w:color="auto"/>
          </w:divBdr>
        </w:div>
        <w:div w:id="1520116557">
          <w:marLeft w:val="640"/>
          <w:marRight w:val="0"/>
          <w:marTop w:val="0"/>
          <w:marBottom w:val="0"/>
          <w:divBdr>
            <w:top w:val="none" w:sz="0" w:space="0" w:color="auto"/>
            <w:left w:val="none" w:sz="0" w:space="0" w:color="auto"/>
            <w:bottom w:val="none" w:sz="0" w:space="0" w:color="auto"/>
            <w:right w:val="none" w:sz="0" w:space="0" w:color="auto"/>
          </w:divBdr>
        </w:div>
        <w:div w:id="1532375554">
          <w:marLeft w:val="640"/>
          <w:marRight w:val="0"/>
          <w:marTop w:val="0"/>
          <w:marBottom w:val="0"/>
          <w:divBdr>
            <w:top w:val="none" w:sz="0" w:space="0" w:color="auto"/>
            <w:left w:val="none" w:sz="0" w:space="0" w:color="auto"/>
            <w:bottom w:val="none" w:sz="0" w:space="0" w:color="auto"/>
            <w:right w:val="none" w:sz="0" w:space="0" w:color="auto"/>
          </w:divBdr>
        </w:div>
        <w:div w:id="1539126294">
          <w:marLeft w:val="640"/>
          <w:marRight w:val="0"/>
          <w:marTop w:val="0"/>
          <w:marBottom w:val="0"/>
          <w:divBdr>
            <w:top w:val="none" w:sz="0" w:space="0" w:color="auto"/>
            <w:left w:val="none" w:sz="0" w:space="0" w:color="auto"/>
            <w:bottom w:val="none" w:sz="0" w:space="0" w:color="auto"/>
            <w:right w:val="none" w:sz="0" w:space="0" w:color="auto"/>
          </w:divBdr>
        </w:div>
        <w:div w:id="1542746712">
          <w:marLeft w:val="640"/>
          <w:marRight w:val="0"/>
          <w:marTop w:val="0"/>
          <w:marBottom w:val="0"/>
          <w:divBdr>
            <w:top w:val="none" w:sz="0" w:space="0" w:color="auto"/>
            <w:left w:val="none" w:sz="0" w:space="0" w:color="auto"/>
            <w:bottom w:val="none" w:sz="0" w:space="0" w:color="auto"/>
            <w:right w:val="none" w:sz="0" w:space="0" w:color="auto"/>
          </w:divBdr>
        </w:div>
        <w:div w:id="1547641865">
          <w:marLeft w:val="640"/>
          <w:marRight w:val="0"/>
          <w:marTop w:val="0"/>
          <w:marBottom w:val="0"/>
          <w:divBdr>
            <w:top w:val="none" w:sz="0" w:space="0" w:color="auto"/>
            <w:left w:val="none" w:sz="0" w:space="0" w:color="auto"/>
            <w:bottom w:val="none" w:sz="0" w:space="0" w:color="auto"/>
            <w:right w:val="none" w:sz="0" w:space="0" w:color="auto"/>
          </w:divBdr>
        </w:div>
        <w:div w:id="1551258106">
          <w:marLeft w:val="640"/>
          <w:marRight w:val="0"/>
          <w:marTop w:val="0"/>
          <w:marBottom w:val="0"/>
          <w:divBdr>
            <w:top w:val="none" w:sz="0" w:space="0" w:color="auto"/>
            <w:left w:val="none" w:sz="0" w:space="0" w:color="auto"/>
            <w:bottom w:val="none" w:sz="0" w:space="0" w:color="auto"/>
            <w:right w:val="none" w:sz="0" w:space="0" w:color="auto"/>
          </w:divBdr>
        </w:div>
        <w:div w:id="1569605628">
          <w:marLeft w:val="640"/>
          <w:marRight w:val="0"/>
          <w:marTop w:val="0"/>
          <w:marBottom w:val="0"/>
          <w:divBdr>
            <w:top w:val="none" w:sz="0" w:space="0" w:color="auto"/>
            <w:left w:val="none" w:sz="0" w:space="0" w:color="auto"/>
            <w:bottom w:val="none" w:sz="0" w:space="0" w:color="auto"/>
            <w:right w:val="none" w:sz="0" w:space="0" w:color="auto"/>
          </w:divBdr>
        </w:div>
        <w:div w:id="1590459234">
          <w:marLeft w:val="640"/>
          <w:marRight w:val="0"/>
          <w:marTop w:val="0"/>
          <w:marBottom w:val="0"/>
          <w:divBdr>
            <w:top w:val="none" w:sz="0" w:space="0" w:color="auto"/>
            <w:left w:val="none" w:sz="0" w:space="0" w:color="auto"/>
            <w:bottom w:val="none" w:sz="0" w:space="0" w:color="auto"/>
            <w:right w:val="none" w:sz="0" w:space="0" w:color="auto"/>
          </w:divBdr>
        </w:div>
        <w:div w:id="1597447133">
          <w:marLeft w:val="640"/>
          <w:marRight w:val="0"/>
          <w:marTop w:val="0"/>
          <w:marBottom w:val="0"/>
          <w:divBdr>
            <w:top w:val="none" w:sz="0" w:space="0" w:color="auto"/>
            <w:left w:val="none" w:sz="0" w:space="0" w:color="auto"/>
            <w:bottom w:val="none" w:sz="0" w:space="0" w:color="auto"/>
            <w:right w:val="none" w:sz="0" w:space="0" w:color="auto"/>
          </w:divBdr>
        </w:div>
        <w:div w:id="1609115413">
          <w:marLeft w:val="640"/>
          <w:marRight w:val="0"/>
          <w:marTop w:val="0"/>
          <w:marBottom w:val="0"/>
          <w:divBdr>
            <w:top w:val="none" w:sz="0" w:space="0" w:color="auto"/>
            <w:left w:val="none" w:sz="0" w:space="0" w:color="auto"/>
            <w:bottom w:val="none" w:sz="0" w:space="0" w:color="auto"/>
            <w:right w:val="none" w:sz="0" w:space="0" w:color="auto"/>
          </w:divBdr>
        </w:div>
        <w:div w:id="1626808656">
          <w:marLeft w:val="640"/>
          <w:marRight w:val="0"/>
          <w:marTop w:val="0"/>
          <w:marBottom w:val="0"/>
          <w:divBdr>
            <w:top w:val="none" w:sz="0" w:space="0" w:color="auto"/>
            <w:left w:val="none" w:sz="0" w:space="0" w:color="auto"/>
            <w:bottom w:val="none" w:sz="0" w:space="0" w:color="auto"/>
            <w:right w:val="none" w:sz="0" w:space="0" w:color="auto"/>
          </w:divBdr>
        </w:div>
        <w:div w:id="1629236617">
          <w:marLeft w:val="640"/>
          <w:marRight w:val="0"/>
          <w:marTop w:val="0"/>
          <w:marBottom w:val="0"/>
          <w:divBdr>
            <w:top w:val="none" w:sz="0" w:space="0" w:color="auto"/>
            <w:left w:val="none" w:sz="0" w:space="0" w:color="auto"/>
            <w:bottom w:val="none" w:sz="0" w:space="0" w:color="auto"/>
            <w:right w:val="none" w:sz="0" w:space="0" w:color="auto"/>
          </w:divBdr>
        </w:div>
        <w:div w:id="1645811243">
          <w:marLeft w:val="640"/>
          <w:marRight w:val="0"/>
          <w:marTop w:val="0"/>
          <w:marBottom w:val="0"/>
          <w:divBdr>
            <w:top w:val="none" w:sz="0" w:space="0" w:color="auto"/>
            <w:left w:val="none" w:sz="0" w:space="0" w:color="auto"/>
            <w:bottom w:val="none" w:sz="0" w:space="0" w:color="auto"/>
            <w:right w:val="none" w:sz="0" w:space="0" w:color="auto"/>
          </w:divBdr>
        </w:div>
        <w:div w:id="1647515227">
          <w:marLeft w:val="640"/>
          <w:marRight w:val="0"/>
          <w:marTop w:val="0"/>
          <w:marBottom w:val="0"/>
          <w:divBdr>
            <w:top w:val="none" w:sz="0" w:space="0" w:color="auto"/>
            <w:left w:val="none" w:sz="0" w:space="0" w:color="auto"/>
            <w:bottom w:val="none" w:sz="0" w:space="0" w:color="auto"/>
            <w:right w:val="none" w:sz="0" w:space="0" w:color="auto"/>
          </w:divBdr>
        </w:div>
        <w:div w:id="1653482397">
          <w:marLeft w:val="640"/>
          <w:marRight w:val="0"/>
          <w:marTop w:val="0"/>
          <w:marBottom w:val="0"/>
          <w:divBdr>
            <w:top w:val="none" w:sz="0" w:space="0" w:color="auto"/>
            <w:left w:val="none" w:sz="0" w:space="0" w:color="auto"/>
            <w:bottom w:val="none" w:sz="0" w:space="0" w:color="auto"/>
            <w:right w:val="none" w:sz="0" w:space="0" w:color="auto"/>
          </w:divBdr>
        </w:div>
        <w:div w:id="1655136846">
          <w:marLeft w:val="640"/>
          <w:marRight w:val="0"/>
          <w:marTop w:val="0"/>
          <w:marBottom w:val="0"/>
          <w:divBdr>
            <w:top w:val="none" w:sz="0" w:space="0" w:color="auto"/>
            <w:left w:val="none" w:sz="0" w:space="0" w:color="auto"/>
            <w:bottom w:val="none" w:sz="0" w:space="0" w:color="auto"/>
            <w:right w:val="none" w:sz="0" w:space="0" w:color="auto"/>
          </w:divBdr>
        </w:div>
        <w:div w:id="1657951807">
          <w:marLeft w:val="640"/>
          <w:marRight w:val="0"/>
          <w:marTop w:val="0"/>
          <w:marBottom w:val="0"/>
          <w:divBdr>
            <w:top w:val="none" w:sz="0" w:space="0" w:color="auto"/>
            <w:left w:val="none" w:sz="0" w:space="0" w:color="auto"/>
            <w:bottom w:val="none" w:sz="0" w:space="0" w:color="auto"/>
            <w:right w:val="none" w:sz="0" w:space="0" w:color="auto"/>
          </w:divBdr>
        </w:div>
        <w:div w:id="1658925112">
          <w:marLeft w:val="640"/>
          <w:marRight w:val="0"/>
          <w:marTop w:val="0"/>
          <w:marBottom w:val="0"/>
          <w:divBdr>
            <w:top w:val="none" w:sz="0" w:space="0" w:color="auto"/>
            <w:left w:val="none" w:sz="0" w:space="0" w:color="auto"/>
            <w:bottom w:val="none" w:sz="0" w:space="0" w:color="auto"/>
            <w:right w:val="none" w:sz="0" w:space="0" w:color="auto"/>
          </w:divBdr>
        </w:div>
        <w:div w:id="1672022003">
          <w:marLeft w:val="640"/>
          <w:marRight w:val="0"/>
          <w:marTop w:val="0"/>
          <w:marBottom w:val="0"/>
          <w:divBdr>
            <w:top w:val="none" w:sz="0" w:space="0" w:color="auto"/>
            <w:left w:val="none" w:sz="0" w:space="0" w:color="auto"/>
            <w:bottom w:val="none" w:sz="0" w:space="0" w:color="auto"/>
            <w:right w:val="none" w:sz="0" w:space="0" w:color="auto"/>
          </w:divBdr>
        </w:div>
        <w:div w:id="1704599823">
          <w:marLeft w:val="640"/>
          <w:marRight w:val="0"/>
          <w:marTop w:val="0"/>
          <w:marBottom w:val="0"/>
          <w:divBdr>
            <w:top w:val="none" w:sz="0" w:space="0" w:color="auto"/>
            <w:left w:val="none" w:sz="0" w:space="0" w:color="auto"/>
            <w:bottom w:val="none" w:sz="0" w:space="0" w:color="auto"/>
            <w:right w:val="none" w:sz="0" w:space="0" w:color="auto"/>
          </w:divBdr>
        </w:div>
        <w:div w:id="1705398879">
          <w:marLeft w:val="640"/>
          <w:marRight w:val="0"/>
          <w:marTop w:val="0"/>
          <w:marBottom w:val="0"/>
          <w:divBdr>
            <w:top w:val="none" w:sz="0" w:space="0" w:color="auto"/>
            <w:left w:val="none" w:sz="0" w:space="0" w:color="auto"/>
            <w:bottom w:val="none" w:sz="0" w:space="0" w:color="auto"/>
            <w:right w:val="none" w:sz="0" w:space="0" w:color="auto"/>
          </w:divBdr>
        </w:div>
        <w:div w:id="1720278584">
          <w:marLeft w:val="640"/>
          <w:marRight w:val="0"/>
          <w:marTop w:val="0"/>
          <w:marBottom w:val="0"/>
          <w:divBdr>
            <w:top w:val="none" w:sz="0" w:space="0" w:color="auto"/>
            <w:left w:val="none" w:sz="0" w:space="0" w:color="auto"/>
            <w:bottom w:val="none" w:sz="0" w:space="0" w:color="auto"/>
            <w:right w:val="none" w:sz="0" w:space="0" w:color="auto"/>
          </w:divBdr>
        </w:div>
        <w:div w:id="1727099325">
          <w:marLeft w:val="640"/>
          <w:marRight w:val="0"/>
          <w:marTop w:val="0"/>
          <w:marBottom w:val="0"/>
          <w:divBdr>
            <w:top w:val="none" w:sz="0" w:space="0" w:color="auto"/>
            <w:left w:val="none" w:sz="0" w:space="0" w:color="auto"/>
            <w:bottom w:val="none" w:sz="0" w:space="0" w:color="auto"/>
            <w:right w:val="none" w:sz="0" w:space="0" w:color="auto"/>
          </w:divBdr>
        </w:div>
        <w:div w:id="1727489715">
          <w:marLeft w:val="640"/>
          <w:marRight w:val="0"/>
          <w:marTop w:val="0"/>
          <w:marBottom w:val="0"/>
          <w:divBdr>
            <w:top w:val="none" w:sz="0" w:space="0" w:color="auto"/>
            <w:left w:val="none" w:sz="0" w:space="0" w:color="auto"/>
            <w:bottom w:val="none" w:sz="0" w:space="0" w:color="auto"/>
            <w:right w:val="none" w:sz="0" w:space="0" w:color="auto"/>
          </w:divBdr>
        </w:div>
        <w:div w:id="1746033400">
          <w:marLeft w:val="640"/>
          <w:marRight w:val="0"/>
          <w:marTop w:val="0"/>
          <w:marBottom w:val="0"/>
          <w:divBdr>
            <w:top w:val="none" w:sz="0" w:space="0" w:color="auto"/>
            <w:left w:val="none" w:sz="0" w:space="0" w:color="auto"/>
            <w:bottom w:val="none" w:sz="0" w:space="0" w:color="auto"/>
            <w:right w:val="none" w:sz="0" w:space="0" w:color="auto"/>
          </w:divBdr>
        </w:div>
        <w:div w:id="1747804300">
          <w:marLeft w:val="640"/>
          <w:marRight w:val="0"/>
          <w:marTop w:val="0"/>
          <w:marBottom w:val="0"/>
          <w:divBdr>
            <w:top w:val="none" w:sz="0" w:space="0" w:color="auto"/>
            <w:left w:val="none" w:sz="0" w:space="0" w:color="auto"/>
            <w:bottom w:val="none" w:sz="0" w:space="0" w:color="auto"/>
            <w:right w:val="none" w:sz="0" w:space="0" w:color="auto"/>
          </w:divBdr>
        </w:div>
        <w:div w:id="1750735670">
          <w:marLeft w:val="640"/>
          <w:marRight w:val="0"/>
          <w:marTop w:val="0"/>
          <w:marBottom w:val="0"/>
          <w:divBdr>
            <w:top w:val="none" w:sz="0" w:space="0" w:color="auto"/>
            <w:left w:val="none" w:sz="0" w:space="0" w:color="auto"/>
            <w:bottom w:val="none" w:sz="0" w:space="0" w:color="auto"/>
            <w:right w:val="none" w:sz="0" w:space="0" w:color="auto"/>
          </w:divBdr>
        </w:div>
        <w:div w:id="1757432152">
          <w:marLeft w:val="640"/>
          <w:marRight w:val="0"/>
          <w:marTop w:val="0"/>
          <w:marBottom w:val="0"/>
          <w:divBdr>
            <w:top w:val="none" w:sz="0" w:space="0" w:color="auto"/>
            <w:left w:val="none" w:sz="0" w:space="0" w:color="auto"/>
            <w:bottom w:val="none" w:sz="0" w:space="0" w:color="auto"/>
            <w:right w:val="none" w:sz="0" w:space="0" w:color="auto"/>
          </w:divBdr>
        </w:div>
        <w:div w:id="1758552974">
          <w:marLeft w:val="640"/>
          <w:marRight w:val="0"/>
          <w:marTop w:val="0"/>
          <w:marBottom w:val="0"/>
          <w:divBdr>
            <w:top w:val="none" w:sz="0" w:space="0" w:color="auto"/>
            <w:left w:val="none" w:sz="0" w:space="0" w:color="auto"/>
            <w:bottom w:val="none" w:sz="0" w:space="0" w:color="auto"/>
            <w:right w:val="none" w:sz="0" w:space="0" w:color="auto"/>
          </w:divBdr>
        </w:div>
        <w:div w:id="1771465363">
          <w:marLeft w:val="640"/>
          <w:marRight w:val="0"/>
          <w:marTop w:val="0"/>
          <w:marBottom w:val="0"/>
          <w:divBdr>
            <w:top w:val="none" w:sz="0" w:space="0" w:color="auto"/>
            <w:left w:val="none" w:sz="0" w:space="0" w:color="auto"/>
            <w:bottom w:val="none" w:sz="0" w:space="0" w:color="auto"/>
            <w:right w:val="none" w:sz="0" w:space="0" w:color="auto"/>
          </w:divBdr>
        </w:div>
        <w:div w:id="1780877281">
          <w:marLeft w:val="640"/>
          <w:marRight w:val="0"/>
          <w:marTop w:val="0"/>
          <w:marBottom w:val="0"/>
          <w:divBdr>
            <w:top w:val="none" w:sz="0" w:space="0" w:color="auto"/>
            <w:left w:val="none" w:sz="0" w:space="0" w:color="auto"/>
            <w:bottom w:val="none" w:sz="0" w:space="0" w:color="auto"/>
            <w:right w:val="none" w:sz="0" w:space="0" w:color="auto"/>
          </w:divBdr>
        </w:div>
        <w:div w:id="1788233782">
          <w:marLeft w:val="640"/>
          <w:marRight w:val="0"/>
          <w:marTop w:val="0"/>
          <w:marBottom w:val="0"/>
          <w:divBdr>
            <w:top w:val="none" w:sz="0" w:space="0" w:color="auto"/>
            <w:left w:val="none" w:sz="0" w:space="0" w:color="auto"/>
            <w:bottom w:val="none" w:sz="0" w:space="0" w:color="auto"/>
            <w:right w:val="none" w:sz="0" w:space="0" w:color="auto"/>
          </w:divBdr>
        </w:div>
        <w:div w:id="1808430300">
          <w:marLeft w:val="640"/>
          <w:marRight w:val="0"/>
          <w:marTop w:val="0"/>
          <w:marBottom w:val="0"/>
          <w:divBdr>
            <w:top w:val="none" w:sz="0" w:space="0" w:color="auto"/>
            <w:left w:val="none" w:sz="0" w:space="0" w:color="auto"/>
            <w:bottom w:val="none" w:sz="0" w:space="0" w:color="auto"/>
            <w:right w:val="none" w:sz="0" w:space="0" w:color="auto"/>
          </w:divBdr>
        </w:div>
        <w:div w:id="1829323251">
          <w:marLeft w:val="640"/>
          <w:marRight w:val="0"/>
          <w:marTop w:val="0"/>
          <w:marBottom w:val="0"/>
          <w:divBdr>
            <w:top w:val="none" w:sz="0" w:space="0" w:color="auto"/>
            <w:left w:val="none" w:sz="0" w:space="0" w:color="auto"/>
            <w:bottom w:val="none" w:sz="0" w:space="0" w:color="auto"/>
            <w:right w:val="none" w:sz="0" w:space="0" w:color="auto"/>
          </w:divBdr>
        </w:div>
        <w:div w:id="1841579907">
          <w:marLeft w:val="640"/>
          <w:marRight w:val="0"/>
          <w:marTop w:val="0"/>
          <w:marBottom w:val="0"/>
          <w:divBdr>
            <w:top w:val="none" w:sz="0" w:space="0" w:color="auto"/>
            <w:left w:val="none" w:sz="0" w:space="0" w:color="auto"/>
            <w:bottom w:val="none" w:sz="0" w:space="0" w:color="auto"/>
            <w:right w:val="none" w:sz="0" w:space="0" w:color="auto"/>
          </w:divBdr>
        </w:div>
        <w:div w:id="1877427534">
          <w:marLeft w:val="640"/>
          <w:marRight w:val="0"/>
          <w:marTop w:val="0"/>
          <w:marBottom w:val="0"/>
          <w:divBdr>
            <w:top w:val="none" w:sz="0" w:space="0" w:color="auto"/>
            <w:left w:val="none" w:sz="0" w:space="0" w:color="auto"/>
            <w:bottom w:val="none" w:sz="0" w:space="0" w:color="auto"/>
            <w:right w:val="none" w:sz="0" w:space="0" w:color="auto"/>
          </w:divBdr>
        </w:div>
        <w:div w:id="1881088049">
          <w:marLeft w:val="640"/>
          <w:marRight w:val="0"/>
          <w:marTop w:val="0"/>
          <w:marBottom w:val="0"/>
          <w:divBdr>
            <w:top w:val="none" w:sz="0" w:space="0" w:color="auto"/>
            <w:left w:val="none" w:sz="0" w:space="0" w:color="auto"/>
            <w:bottom w:val="none" w:sz="0" w:space="0" w:color="auto"/>
            <w:right w:val="none" w:sz="0" w:space="0" w:color="auto"/>
          </w:divBdr>
        </w:div>
        <w:div w:id="1884753562">
          <w:marLeft w:val="640"/>
          <w:marRight w:val="0"/>
          <w:marTop w:val="0"/>
          <w:marBottom w:val="0"/>
          <w:divBdr>
            <w:top w:val="none" w:sz="0" w:space="0" w:color="auto"/>
            <w:left w:val="none" w:sz="0" w:space="0" w:color="auto"/>
            <w:bottom w:val="none" w:sz="0" w:space="0" w:color="auto"/>
            <w:right w:val="none" w:sz="0" w:space="0" w:color="auto"/>
          </w:divBdr>
        </w:div>
        <w:div w:id="1899898066">
          <w:marLeft w:val="640"/>
          <w:marRight w:val="0"/>
          <w:marTop w:val="0"/>
          <w:marBottom w:val="0"/>
          <w:divBdr>
            <w:top w:val="none" w:sz="0" w:space="0" w:color="auto"/>
            <w:left w:val="none" w:sz="0" w:space="0" w:color="auto"/>
            <w:bottom w:val="none" w:sz="0" w:space="0" w:color="auto"/>
            <w:right w:val="none" w:sz="0" w:space="0" w:color="auto"/>
          </w:divBdr>
        </w:div>
        <w:div w:id="1908297746">
          <w:marLeft w:val="640"/>
          <w:marRight w:val="0"/>
          <w:marTop w:val="0"/>
          <w:marBottom w:val="0"/>
          <w:divBdr>
            <w:top w:val="none" w:sz="0" w:space="0" w:color="auto"/>
            <w:left w:val="none" w:sz="0" w:space="0" w:color="auto"/>
            <w:bottom w:val="none" w:sz="0" w:space="0" w:color="auto"/>
            <w:right w:val="none" w:sz="0" w:space="0" w:color="auto"/>
          </w:divBdr>
        </w:div>
        <w:div w:id="1912810350">
          <w:marLeft w:val="640"/>
          <w:marRight w:val="0"/>
          <w:marTop w:val="0"/>
          <w:marBottom w:val="0"/>
          <w:divBdr>
            <w:top w:val="none" w:sz="0" w:space="0" w:color="auto"/>
            <w:left w:val="none" w:sz="0" w:space="0" w:color="auto"/>
            <w:bottom w:val="none" w:sz="0" w:space="0" w:color="auto"/>
            <w:right w:val="none" w:sz="0" w:space="0" w:color="auto"/>
          </w:divBdr>
        </w:div>
        <w:div w:id="1921061728">
          <w:marLeft w:val="640"/>
          <w:marRight w:val="0"/>
          <w:marTop w:val="0"/>
          <w:marBottom w:val="0"/>
          <w:divBdr>
            <w:top w:val="none" w:sz="0" w:space="0" w:color="auto"/>
            <w:left w:val="none" w:sz="0" w:space="0" w:color="auto"/>
            <w:bottom w:val="none" w:sz="0" w:space="0" w:color="auto"/>
            <w:right w:val="none" w:sz="0" w:space="0" w:color="auto"/>
          </w:divBdr>
        </w:div>
        <w:div w:id="1928028472">
          <w:marLeft w:val="640"/>
          <w:marRight w:val="0"/>
          <w:marTop w:val="0"/>
          <w:marBottom w:val="0"/>
          <w:divBdr>
            <w:top w:val="none" w:sz="0" w:space="0" w:color="auto"/>
            <w:left w:val="none" w:sz="0" w:space="0" w:color="auto"/>
            <w:bottom w:val="none" w:sz="0" w:space="0" w:color="auto"/>
            <w:right w:val="none" w:sz="0" w:space="0" w:color="auto"/>
          </w:divBdr>
        </w:div>
        <w:div w:id="1930045205">
          <w:marLeft w:val="640"/>
          <w:marRight w:val="0"/>
          <w:marTop w:val="0"/>
          <w:marBottom w:val="0"/>
          <w:divBdr>
            <w:top w:val="none" w:sz="0" w:space="0" w:color="auto"/>
            <w:left w:val="none" w:sz="0" w:space="0" w:color="auto"/>
            <w:bottom w:val="none" w:sz="0" w:space="0" w:color="auto"/>
            <w:right w:val="none" w:sz="0" w:space="0" w:color="auto"/>
          </w:divBdr>
        </w:div>
        <w:div w:id="1933659952">
          <w:marLeft w:val="640"/>
          <w:marRight w:val="0"/>
          <w:marTop w:val="0"/>
          <w:marBottom w:val="0"/>
          <w:divBdr>
            <w:top w:val="none" w:sz="0" w:space="0" w:color="auto"/>
            <w:left w:val="none" w:sz="0" w:space="0" w:color="auto"/>
            <w:bottom w:val="none" w:sz="0" w:space="0" w:color="auto"/>
            <w:right w:val="none" w:sz="0" w:space="0" w:color="auto"/>
          </w:divBdr>
        </w:div>
        <w:div w:id="1940675514">
          <w:marLeft w:val="640"/>
          <w:marRight w:val="0"/>
          <w:marTop w:val="0"/>
          <w:marBottom w:val="0"/>
          <w:divBdr>
            <w:top w:val="none" w:sz="0" w:space="0" w:color="auto"/>
            <w:left w:val="none" w:sz="0" w:space="0" w:color="auto"/>
            <w:bottom w:val="none" w:sz="0" w:space="0" w:color="auto"/>
            <w:right w:val="none" w:sz="0" w:space="0" w:color="auto"/>
          </w:divBdr>
        </w:div>
        <w:div w:id="1951349908">
          <w:marLeft w:val="640"/>
          <w:marRight w:val="0"/>
          <w:marTop w:val="0"/>
          <w:marBottom w:val="0"/>
          <w:divBdr>
            <w:top w:val="none" w:sz="0" w:space="0" w:color="auto"/>
            <w:left w:val="none" w:sz="0" w:space="0" w:color="auto"/>
            <w:bottom w:val="none" w:sz="0" w:space="0" w:color="auto"/>
            <w:right w:val="none" w:sz="0" w:space="0" w:color="auto"/>
          </w:divBdr>
        </w:div>
        <w:div w:id="1967613005">
          <w:marLeft w:val="640"/>
          <w:marRight w:val="0"/>
          <w:marTop w:val="0"/>
          <w:marBottom w:val="0"/>
          <w:divBdr>
            <w:top w:val="none" w:sz="0" w:space="0" w:color="auto"/>
            <w:left w:val="none" w:sz="0" w:space="0" w:color="auto"/>
            <w:bottom w:val="none" w:sz="0" w:space="0" w:color="auto"/>
            <w:right w:val="none" w:sz="0" w:space="0" w:color="auto"/>
          </w:divBdr>
        </w:div>
        <w:div w:id="1981880260">
          <w:marLeft w:val="640"/>
          <w:marRight w:val="0"/>
          <w:marTop w:val="0"/>
          <w:marBottom w:val="0"/>
          <w:divBdr>
            <w:top w:val="none" w:sz="0" w:space="0" w:color="auto"/>
            <w:left w:val="none" w:sz="0" w:space="0" w:color="auto"/>
            <w:bottom w:val="none" w:sz="0" w:space="0" w:color="auto"/>
            <w:right w:val="none" w:sz="0" w:space="0" w:color="auto"/>
          </w:divBdr>
        </w:div>
        <w:div w:id="1982422129">
          <w:marLeft w:val="640"/>
          <w:marRight w:val="0"/>
          <w:marTop w:val="0"/>
          <w:marBottom w:val="0"/>
          <w:divBdr>
            <w:top w:val="none" w:sz="0" w:space="0" w:color="auto"/>
            <w:left w:val="none" w:sz="0" w:space="0" w:color="auto"/>
            <w:bottom w:val="none" w:sz="0" w:space="0" w:color="auto"/>
            <w:right w:val="none" w:sz="0" w:space="0" w:color="auto"/>
          </w:divBdr>
        </w:div>
        <w:div w:id="1984307047">
          <w:marLeft w:val="640"/>
          <w:marRight w:val="0"/>
          <w:marTop w:val="0"/>
          <w:marBottom w:val="0"/>
          <w:divBdr>
            <w:top w:val="none" w:sz="0" w:space="0" w:color="auto"/>
            <w:left w:val="none" w:sz="0" w:space="0" w:color="auto"/>
            <w:bottom w:val="none" w:sz="0" w:space="0" w:color="auto"/>
            <w:right w:val="none" w:sz="0" w:space="0" w:color="auto"/>
          </w:divBdr>
        </w:div>
        <w:div w:id="1993676298">
          <w:marLeft w:val="640"/>
          <w:marRight w:val="0"/>
          <w:marTop w:val="0"/>
          <w:marBottom w:val="0"/>
          <w:divBdr>
            <w:top w:val="none" w:sz="0" w:space="0" w:color="auto"/>
            <w:left w:val="none" w:sz="0" w:space="0" w:color="auto"/>
            <w:bottom w:val="none" w:sz="0" w:space="0" w:color="auto"/>
            <w:right w:val="none" w:sz="0" w:space="0" w:color="auto"/>
          </w:divBdr>
        </w:div>
        <w:div w:id="1994021491">
          <w:marLeft w:val="640"/>
          <w:marRight w:val="0"/>
          <w:marTop w:val="0"/>
          <w:marBottom w:val="0"/>
          <w:divBdr>
            <w:top w:val="none" w:sz="0" w:space="0" w:color="auto"/>
            <w:left w:val="none" w:sz="0" w:space="0" w:color="auto"/>
            <w:bottom w:val="none" w:sz="0" w:space="0" w:color="auto"/>
            <w:right w:val="none" w:sz="0" w:space="0" w:color="auto"/>
          </w:divBdr>
        </w:div>
        <w:div w:id="1998222839">
          <w:marLeft w:val="640"/>
          <w:marRight w:val="0"/>
          <w:marTop w:val="0"/>
          <w:marBottom w:val="0"/>
          <w:divBdr>
            <w:top w:val="none" w:sz="0" w:space="0" w:color="auto"/>
            <w:left w:val="none" w:sz="0" w:space="0" w:color="auto"/>
            <w:bottom w:val="none" w:sz="0" w:space="0" w:color="auto"/>
            <w:right w:val="none" w:sz="0" w:space="0" w:color="auto"/>
          </w:divBdr>
        </w:div>
        <w:div w:id="1998916834">
          <w:marLeft w:val="640"/>
          <w:marRight w:val="0"/>
          <w:marTop w:val="0"/>
          <w:marBottom w:val="0"/>
          <w:divBdr>
            <w:top w:val="none" w:sz="0" w:space="0" w:color="auto"/>
            <w:left w:val="none" w:sz="0" w:space="0" w:color="auto"/>
            <w:bottom w:val="none" w:sz="0" w:space="0" w:color="auto"/>
            <w:right w:val="none" w:sz="0" w:space="0" w:color="auto"/>
          </w:divBdr>
        </w:div>
        <w:div w:id="2005354111">
          <w:marLeft w:val="640"/>
          <w:marRight w:val="0"/>
          <w:marTop w:val="0"/>
          <w:marBottom w:val="0"/>
          <w:divBdr>
            <w:top w:val="none" w:sz="0" w:space="0" w:color="auto"/>
            <w:left w:val="none" w:sz="0" w:space="0" w:color="auto"/>
            <w:bottom w:val="none" w:sz="0" w:space="0" w:color="auto"/>
            <w:right w:val="none" w:sz="0" w:space="0" w:color="auto"/>
          </w:divBdr>
        </w:div>
        <w:div w:id="2022469187">
          <w:marLeft w:val="640"/>
          <w:marRight w:val="0"/>
          <w:marTop w:val="0"/>
          <w:marBottom w:val="0"/>
          <w:divBdr>
            <w:top w:val="none" w:sz="0" w:space="0" w:color="auto"/>
            <w:left w:val="none" w:sz="0" w:space="0" w:color="auto"/>
            <w:bottom w:val="none" w:sz="0" w:space="0" w:color="auto"/>
            <w:right w:val="none" w:sz="0" w:space="0" w:color="auto"/>
          </w:divBdr>
        </w:div>
        <w:div w:id="2025210752">
          <w:marLeft w:val="640"/>
          <w:marRight w:val="0"/>
          <w:marTop w:val="0"/>
          <w:marBottom w:val="0"/>
          <w:divBdr>
            <w:top w:val="none" w:sz="0" w:space="0" w:color="auto"/>
            <w:left w:val="none" w:sz="0" w:space="0" w:color="auto"/>
            <w:bottom w:val="none" w:sz="0" w:space="0" w:color="auto"/>
            <w:right w:val="none" w:sz="0" w:space="0" w:color="auto"/>
          </w:divBdr>
        </w:div>
        <w:div w:id="2076202257">
          <w:marLeft w:val="640"/>
          <w:marRight w:val="0"/>
          <w:marTop w:val="0"/>
          <w:marBottom w:val="0"/>
          <w:divBdr>
            <w:top w:val="none" w:sz="0" w:space="0" w:color="auto"/>
            <w:left w:val="none" w:sz="0" w:space="0" w:color="auto"/>
            <w:bottom w:val="none" w:sz="0" w:space="0" w:color="auto"/>
            <w:right w:val="none" w:sz="0" w:space="0" w:color="auto"/>
          </w:divBdr>
        </w:div>
        <w:div w:id="2094547869">
          <w:marLeft w:val="640"/>
          <w:marRight w:val="0"/>
          <w:marTop w:val="0"/>
          <w:marBottom w:val="0"/>
          <w:divBdr>
            <w:top w:val="none" w:sz="0" w:space="0" w:color="auto"/>
            <w:left w:val="none" w:sz="0" w:space="0" w:color="auto"/>
            <w:bottom w:val="none" w:sz="0" w:space="0" w:color="auto"/>
            <w:right w:val="none" w:sz="0" w:space="0" w:color="auto"/>
          </w:divBdr>
        </w:div>
        <w:div w:id="2105878163">
          <w:marLeft w:val="640"/>
          <w:marRight w:val="0"/>
          <w:marTop w:val="0"/>
          <w:marBottom w:val="0"/>
          <w:divBdr>
            <w:top w:val="none" w:sz="0" w:space="0" w:color="auto"/>
            <w:left w:val="none" w:sz="0" w:space="0" w:color="auto"/>
            <w:bottom w:val="none" w:sz="0" w:space="0" w:color="auto"/>
            <w:right w:val="none" w:sz="0" w:space="0" w:color="auto"/>
          </w:divBdr>
        </w:div>
        <w:div w:id="2114981835">
          <w:marLeft w:val="640"/>
          <w:marRight w:val="0"/>
          <w:marTop w:val="0"/>
          <w:marBottom w:val="0"/>
          <w:divBdr>
            <w:top w:val="none" w:sz="0" w:space="0" w:color="auto"/>
            <w:left w:val="none" w:sz="0" w:space="0" w:color="auto"/>
            <w:bottom w:val="none" w:sz="0" w:space="0" w:color="auto"/>
            <w:right w:val="none" w:sz="0" w:space="0" w:color="auto"/>
          </w:divBdr>
        </w:div>
        <w:div w:id="2118257668">
          <w:marLeft w:val="640"/>
          <w:marRight w:val="0"/>
          <w:marTop w:val="0"/>
          <w:marBottom w:val="0"/>
          <w:divBdr>
            <w:top w:val="none" w:sz="0" w:space="0" w:color="auto"/>
            <w:left w:val="none" w:sz="0" w:space="0" w:color="auto"/>
            <w:bottom w:val="none" w:sz="0" w:space="0" w:color="auto"/>
            <w:right w:val="none" w:sz="0" w:space="0" w:color="auto"/>
          </w:divBdr>
        </w:div>
        <w:div w:id="2118940540">
          <w:marLeft w:val="640"/>
          <w:marRight w:val="0"/>
          <w:marTop w:val="0"/>
          <w:marBottom w:val="0"/>
          <w:divBdr>
            <w:top w:val="none" w:sz="0" w:space="0" w:color="auto"/>
            <w:left w:val="none" w:sz="0" w:space="0" w:color="auto"/>
            <w:bottom w:val="none" w:sz="0" w:space="0" w:color="auto"/>
            <w:right w:val="none" w:sz="0" w:space="0" w:color="auto"/>
          </w:divBdr>
        </w:div>
        <w:div w:id="2124418408">
          <w:marLeft w:val="640"/>
          <w:marRight w:val="0"/>
          <w:marTop w:val="0"/>
          <w:marBottom w:val="0"/>
          <w:divBdr>
            <w:top w:val="none" w:sz="0" w:space="0" w:color="auto"/>
            <w:left w:val="none" w:sz="0" w:space="0" w:color="auto"/>
            <w:bottom w:val="none" w:sz="0" w:space="0" w:color="auto"/>
            <w:right w:val="none" w:sz="0" w:space="0" w:color="auto"/>
          </w:divBdr>
        </w:div>
        <w:div w:id="2132437754">
          <w:marLeft w:val="640"/>
          <w:marRight w:val="0"/>
          <w:marTop w:val="0"/>
          <w:marBottom w:val="0"/>
          <w:divBdr>
            <w:top w:val="none" w:sz="0" w:space="0" w:color="auto"/>
            <w:left w:val="none" w:sz="0" w:space="0" w:color="auto"/>
            <w:bottom w:val="none" w:sz="0" w:space="0" w:color="auto"/>
            <w:right w:val="none" w:sz="0" w:space="0" w:color="auto"/>
          </w:divBdr>
        </w:div>
        <w:div w:id="2142529104">
          <w:marLeft w:val="640"/>
          <w:marRight w:val="0"/>
          <w:marTop w:val="0"/>
          <w:marBottom w:val="0"/>
          <w:divBdr>
            <w:top w:val="none" w:sz="0" w:space="0" w:color="auto"/>
            <w:left w:val="none" w:sz="0" w:space="0" w:color="auto"/>
            <w:bottom w:val="none" w:sz="0" w:space="0" w:color="auto"/>
            <w:right w:val="none" w:sz="0" w:space="0" w:color="auto"/>
          </w:divBdr>
        </w:div>
        <w:div w:id="2143494469">
          <w:marLeft w:val="640"/>
          <w:marRight w:val="0"/>
          <w:marTop w:val="0"/>
          <w:marBottom w:val="0"/>
          <w:divBdr>
            <w:top w:val="none" w:sz="0" w:space="0" w:color="auto"/>
            <w:left w:val="none" w:sz="0" w:space="0" w:color="auto"/>
            <w:bottom w:val="none" w:sz="0" w:space="0" w:color="auto"/>
            <w:right w:val="none" w:sz="0" w:space="0" w:color="auto"/>
          </w:divBdr>
        </w:div>
      </w:divsChild>
    </w:div>
    <w:div w:id="1484083706">
      <w:bodyDiv w:val="1"/>
      <w:marLeft w:val="0"/>
      <w:marRight w:val="0"/>
      <w:marTop w:val="0"/>
      <w:marBottom w:val="0"/>
      <w:divBdr>
        <w:top w:val="none" w:sz="0" w:space="0" w:color="auto"/>
        <w:left w:val="none" w:sz="0" w:space="0" w:color="auto"/>
        <w:bottom w:val="none" w:sz="0" w:space="0" w:color="auto"/>
        <w:right w:val="none" w:sz="0" w:space="0" w:color="auto"/>
      </w:divBdr>
    </w:div>
    <w:div w:id="1524514125">
      <w:bodyDiv w:val="1"/>
      <w:marLeft w:val="0"/>
      <w:marRight w:val="0"/>
      <w:marTop w:val="0"/>
      <w:marBottom w:val="0"/>
      <w:divBdr>
        <w:top w:val="none" w:sz="0" w:space="0" w:color="auto"/>
        <w:left w:val="none" w:sz="0" w:space="0" w:color="auto"/>
        <w:bottom w:val="none" w:sz="0" w:space="0" w:color="auto"/>
        <w:right w:val="none" w:sz="0" w:space="0" w:color="auto"/>
      </w:divBdr>
      <w:divsChild>
        <w:div w:id="22752055">
          <w:marLeft w:val="640"/>
          <w:marRight w:val="0"/>
          <w:marTop w:val="0"/>
          <w:marBottom w:val="0"/>
          <w:divBdr>
            <w:top w:val="none" w:sz="0" w:space="0" w:color="auto"/>
            <w:left w:val="none" w:sz="0" w:space="0" w:color="auto"/>
            <w:bottom w:val="none" w:sz="0" w:space="0" w:color="auto"/>
            <w:right w:val="none" w:sz="0" w:space="0" w:color="auto"/>
          </w:divBdr>
        </w:div>
        <w:div w:id="30957797">
          <w:marLeft w:val="640"/>
          <w:marRight w:val="0"/>
          <w:marTop w:val="0"/>
          <w:marBottom w:val="0"/>
          <w:divBdr>
            <w:top w:val="none" w:sz="0" w:space="0" w:color="auto"/>
            <w:left w:val="none" w:sz="0" w:space="0" w:color="auto"/>
            <w:bottom w:val="none" w:sz="0" w:space="0" w:color="auto"/>
            <w:right w:val="none" w:sz="0" w:space="0" w:color="auto"/>
          </w:divBdr>
        </w:div>
        <w:div w:id="39481064">
          <w:marLeft w:val="640"/>
          <w:marRight w:val="0"/>
          <w:marTop w:val="0"/>
          <w:marBottom w:val="0"/>
          <w:divBdr>
            <w:top w:val="none" w:sz="0" w:space="0" w:color="auto"/>
            <w:left w:val="none" w:sz="0" w:space="0" w:color="auto"/>
            <w:bottom w:val="none" w:sz="0" w:space="0" w:color="auto"/>
            <w:right w:val="none" w:sz="0" w:space="0" w:color="auto"/>
          </w:divBdr>
        </w:div>
        <w:div w:id="48458720">
          <w:marLeft w:val="640"/>
          <w:marRight w:val="0"/>
          <w:marTop w:val="0"/>
          <w:marBottom w:val="0"/>
          <w:divBdr>
            <w:top w:val="none" w:sz="0" w:space="0" w:color="auto"/>
            <w:left w:val="none" w:sz="0" w:space="0" w:color="auto"/>
            <w:bottom w:val="none" w:sz="0" w:space="0" w:color="auto"/>
            <w:right w:val="none" w:sz="0" w:space="0" w:color="auto"/>
          </w:divBdr>
        </w:div>
        <w:div w:id="61369092">
          <w:marLeft w:val="640"/>
          <w:marRight w:val="0"/>
          <w:marTop w:val="0"/>
          <w:marBottom w:val="0"/>
          <w:divBdr>
            <w:top w:val="none" w:sz="0" w:space="0" w:color="auto"/>
            <w:left w:val="none" w:sz="0" w:space="0" w:color="auto"/>
            <w:bottom w:val="none" w:sz="0" w:space="0" w:color="auto"/>
            <w:right w:val="none" w:sz="0" w:space="0" w:color="auto"/>
          </w:divBdr>
        </w:div>
        <w:div w:id="69623626">
          <w:marLeft w:val="640"/>
          <w:marRight w:val="0"/>
          <w:marTop w:val="0"/>
          <w:marBottom w:val="0"/>
          <w:divBdr>
            <w:top w:val="none" w:sz="0" w:space="0" w:color="auto"/>
            <w:left w:val="none" w:sz="0" w:space="0" w:color="auto"/>
            <w:bottom w:val="none" w:sz="0" w:space="0" w:color="auto"/>
            <w:right w:val="none" w:sz="0" w:space="0" w:color="auto"/>
          </w:divBdr>
        </w:div>
        <w:div w:id="86657683">
          <w:marLeft w:val="640"/>
          <w:marRight w:val="0"/>
          <w:marTop w:val="0"/>
          <w:marBottom w:val="0"/>
          <w:divBdr>
            <w:top w:val="none" w:sz="0" w:space="0" w:color="auto"/>
            <w:left w:val="none" w:sz="0" w:space="0" w:color="auto"/>
            <w:bottom w:val="none" w:sz="0" w:space="0" w:color="auto"/>
            <w:right w:val="none" w:sz="0" w:space="0" w:color="auto"/>
          </w:divBdr>
        </w:div>
        <w:div w:id="89739368">
          <w:marLeft w:val="640"/>
          <w:marRight w:val="0"/>
          <w:marTop w:val="0"/>
          <w:marBottom w:val="0"/>
          <w:divBdr>
            <w:top w:val="none" w:sz="0" w:space="0" w:color="auto"/>
            <w:left w:val="none" w:sz="0" w:space="0" w:color="auto"/>
            <w:bottom w:val="none" w:sz="0" w:space="0" w:color="auto"/>
            <w:right w:val="none" w:sz="0" w:space="0" w:color="auto"/>
          </w:divBdr>
        </w:div>
        <w:div w:id="92744664">
          <w:marLeft w:val="640"/>
          <w:marRight w:val="0"/>
          <w:marTop w:val="0"/>
          <w:marBottom w:val="0"/>
          <w:divBdr>
            <w:top w:val="none" w:sz="0" w:space="0" w:color="auto"/>
            <w:left w:val="none" w:sz="0" w:space="0" w:color="auto"/>
            <w:bottom w:val="none" w:sz="0" w:space="0" w:color="auto"/>
            <w:right w:val="none" w:sz="0" w:space="0" w:color="auto"/>
          </w:divBdr>
        </w:div>
        <w:div w:id="96095856">
          <w:marLeft w:val="640"/>
          <w:marRight w:val="0"/>
          <w:marTop w:val="0"/>
          <w:marBottom w:val="0"/>
          <w:divBdr>
            <w:top w:val="none" w:sz="0" w:space="0" w:color="auto"/>
            <w:left w:val="none" w:sz="0" w:space="0" w:color="auto"/>
            <w:bottom w:val="none" w:sz="0" w:space="0" w:color="auto"/>
            <w:right w:val="none" w:sz="0" w:space="0" w:color="auto"/>
          </w:divBdr>
        </w:div>
        <w:div w:id="99424041">
          <w:marLeft w:val="640"/>
          <w:marRight w:val="0"/>
          <w:marTop w:val="0"/>
          <w:marBottom w:val="0"/>
          <w:divBdr>
            <w:top w:val="none" w:sz="0" w:space="0" w:color="auto"/>
            <w:left w:val="none" w:sz="0" w:space="0" w:color="auto"/>
            <w:bottom w:val="none" w:sz="0" w:space="0" w:color="auto"/>
            <w:right w:val="none" w:sz="0" w:space="0" w:color="auto"/>
          </w:divBdr>
        </w:div>
        <w:div w:id="104232386">
          <w:marLeft w:val="640"/>
          <w:marRight w:val="0"/>
          <w:marTop w:val="0"/>
          <w:marBottom w:val="0"/>
          <w:divBdr>
            <w:top w:val="none" w:sz="0" w:space="0" w:color="auto"/>
            <w:left w:val="none" w:sz="0" w:space="0" w:color="auto"/>
            <w:bottom w:val="none" w:sz="0" w:space="0" w:color="auto"/>
            <w:right w:val="none" w:sz="0" w:space="0" w:color="auto"/>
          </w:divBdr>
        </w:div>
        <w:div w:id="105151900">
          <w:marLeft w:val="640"/>
          <w:marRight w:val="0"/>
          <w:marTop w:val="0"/>
          <w:marBottom w:val="0"/>
          <w:divBdr>
            <w:top w:val="none" w:sz="0" w:space="0" w:color="auto"/>
            <w:left w:val="none" w:sz="0" w:space="0" w:color="auto"/>
            <w:bottom w:val="none" w:sz="0" w:space="0" w:color="auto"/>
            <w:right w:val="none" w:sz="0" w:space="0" w:color="auto"/>
          </w:divBdr>
        </w:div>
        <w:div w:id="125977566">
          <w:marLeft w:val="640"/>
          <w:marRight w:val="0"/>
          <w:marTop w:val="0"/>
          <w:marBottom w:val="0"/>
          <w:divBdr>
            <w:top w:val="none" w:sz="0" w:space="0" w:color="auto"/>
            <w:left w:val="none" w:sz="0" w:space="0" w:color="auto"/>
            <w:bottom w:val="none" w:sz="0" w:space="0" w:color="auto"/>
            <w:right w:val="none" w:sz="0" w:space="0" w:color="auto"/>
          </w:divBdr>
        </w:div>
        <w:div w:id="157893851">
          <w:marLeft w:val="640"/>
          <w:marRight w:val="0"/>
          <w:marTop w:val="0"/>
          <w:marBottom w:val="0"/>
          <w:divBdr>
            <w:top w:val="none" w:sz="0" w:space="0" w:color="auto"/>
            <w:left w:val="none" w:sz="0" w:space="0" w:color="auto"/>
            <w:bottom w:val="none" w:sz="0" w:space="0" w:color="auto"/>
            <w:right w:val="none" w:sz="0" w:space="0" w:color="auto"/>
          </w:divBdr>
        </w:div>
        <w:div w:id="175311649">
          <w:marLeft w:val="640"/>
          <w:marRight w:val="0"/>
          <w:marTop w:val="0"/>
          <w:marBottom w:val="0"/>
          <w:divBdr>
            <w:top w:val="none" w:sz="0" w:space="0" w:color="auto"/>
            <w:left w:val="none" w:sz="0" w:space="0" w:color="auto"/>
            <w:bottom w:val="none" w:sz="0" w:space="0" w:color="auto"/>
            <w:right w:val="none" w:sz="0" w:space="0" w:color="auto"/>
          </w:divBdr>
        </w:div>
        <w:div w:id="187648139">
          <w:marLeft w:val="640"/>
          <w:marRight w:val="0"/>
          <w:marTop w:val="0"/>
          <w:marBottom w:val="0"/>
          <w:divBdr>
            <w:top w:val="none" w:sz="0" w:space="0" w:color="auto"/>
            <w:left w:val="none" w:sz="0" w:space="0" w:color="auto"/>
            <w:bottom w:val="none" w:sz="0" w:space="0" w:color="auto"/>
            <w:right w:val="none" w:sz="0" w:space="0" w:color="auto"/>
          </w:divBdr>
        </w:div>
        <w:div w:id="189145750">
          <w:marLeft w:val="640"/>
          <w:marRight w:val="0"/>
          <w:marTop w:val="0"/>
          <w:marBottom w:val="0"/>
          <w:divBdr>
            <w:top w:val="none" w:sz="0" w:space="0" w:color="auto"/>
            <w:left w:val="none" w:sz="0" w:space="0" w:color="auto"/>
            <w:bottom w:val="none" w:sz="0" w:space="0" w:color="auto"/>
            <w:right w:val="none" w:sz="0" w:space="0" w:color="auto"/>
          </w:divBdr>
        </w:div>
        <w:div w:id="214123299">
          <w:marLeft w:val="640"/>
          <w:marRight w:val="0"/>
          <w:marTop w:val="0"/>
          <w:marBottom w:val="0"/>
          <w:divBdr>
            <w:top w:val="none" w:sz="0" w:space="0" w:color="auto"/>
            <w:left w:val="none" w:sz="0" w:space="0" w:color="auto"/>
            <w:bottom w:val="none" w:sz="0" w:space="0" w:color="auto"/>
            <w:right w:val="none" w:sz="0" w:space="0" w:color="auto"/>
          </w:divBdr>
        </w:div>
        <w:div w:id="215817373">
          <w:marLeft w:val="640"/>
          <w:marRight w:val="0"/>
          <w:marTop w:val="0"/>
          <w:marBottom w:val="0"/>
          <w:divBdr>
            <w:top w:val="none" w:sz="0" w:space="0" w:color="auto"/>
            <w:left w:val="none" w:sz="0" w:space="0" w:color="auto"/>
            <w:bottom w:val="none" w:sz="0" w:space="0" w:color="auto"/>
            <w:right w:val="none" w:sz="0" w:space="0" w:color="auto"/>
          </w:divBdr>
        </w:div>
        <w:div w:id="221060963">
          <w:marLeft w:val="640"/>
          <w:marRight w:val="0"/>
          <w:marTop w:val="0"/>
          <w:marBottom w:val="0"/>
          <w:divBdr>
            <w:top w:val="none" w:sz="0" w:space="0" w:color="auto"/>
            <w:left w:val="none" w:sz="0" w:space="0" w:color="auto"/>
            <w:bottom w:val="none" w:sz="0" w:space="0" w:color="auto"/>
            <w:right w:val="none" w:sz="0" w:space="0" w:color="auto"/>
          </w:divBdr>
        </w:div>
        <w:div w:id="225726112">
          <w:marLeft w:val="640"/>
          <w:marRight w:val="0"/>
          <w:marTop w:val="0"/>
          <w:marBottom w:val="0"/>
          <w:divBdr>
            <w:top w:val="none" w:sz="0" w:space="0" w:color="auto"/>
            <w:left w:val="none" w:sz="0" w:space="0" w:color="auto"/>
            <w:bottom w:val="none" w:sz="0" w:space="0" w:color="auto"/>
            <w:right w:val="none" w:sz="0" w:space="0" w:color="auto"/>
          </w:divBdr>
        </w:div>
        <w:div w:id="227543583">
          <w:marLeft w:val="640"/>
          <w:marRight w:val="0"/>
          <w:marTop w:val="0"/>
          <w:marBottom w:val="0"/>
          <w:divBdr>
            <w:top w:val="none" w:sz="0" w:space="0" w:color="auto"/>
            <w:left w:val="none" w:sz="0" w:space="0" w:color="auto"/>
            <w:bottom w:val="none" w:sz="0" w:space="0" w:color="auto"/>
            <w:right w:val="none" w:sz="0" w:space="0" w:color="auto"/>
          </w:divBdr>
        </w:div>
        <w:div w:id="237176574">
          <w:marLeft w:val="640"/>
          <w:marRight w:val="0"/>
          <w:marTop w:val="0"/>
          <w:marBottom w:val="0"/>
          <w:divBdr>
            <w:top w:val="none" w:sz="0" w:space="0" w:color="auto"/>
            <w:left w:val="none" w:sz="0" w:space="0" w:color="auto"/>
            <w:bottom w:val="none" w:sz="0" w:space="0" w:color="auto"/>
            <w:right w:val="none" w:sz="0" w:space="0" w:color="auto"/>
          </w:divBdr>
        </w:div>
        <w:div w:id="237402120">
          <w:marLeft w:val="640"/>
          <w:marRight w:val="0"/>
          <w:marTop w:val="0"/>
          <w:marBottom w:val="0"/>
          <w:divBdr>
            <w:top w:val="none" w:sz="0" w:space="0" w:color="auto"/>
            <w:left w:val="none" w:sz="0" w:space="0" w:color="auto"/>
            <w:bottom w:val="none" w:sz="0" w:space="0" w:color="auto"/>
            <w:right w:val="none" w:sz="0" w:space="0" w:color="auto"/>
          </w:divBdr>
        </w:div>
        <w:div w:id="249118997">
          <w:marLeft w:val="640"/>
          <w:marRight w:val="0"/>
          <w:marTop w:val="0"/>
          <w:marBottom w:val="0"/>
          <w:divBdr>
            <w:top w:val="none" w:sz="0" w:space="0" w:color="auto"/>
            <w:left w:val="none" w:sz="0" w:space="0" w:color="auto"/>
            <w:bottom w:val="none" w:sz="0" w:space="0" w:color="auto"/>
            <w:right w:val="none" w:sz="0" w:space="0" w:color="auto"/>
          </w:divBdr>
        </w:div>
        <w:div w:id="260377406">
          <w:marLeft w:val="640"/>
          <w:marRight w:val="0"/>
          <w:marTop w:val="0"/>
          <w:marBottom w:val="0"/>
          <w:divBdr>
            <w:top w:val="none" w:sz="0" w:space="0" w:color="auto"/>
            <w:left w:val="none" w:sz="0" w:space="0" w:color="auto"/>
            <w:bottom w:val="none" w:sz="0" w:space="0" w:color="auto"/>
            <w:right w:val="none" w:sz="0" w:space="0" w:color="auto"/>
          </w:divBdr>
        </w:div>
        <w:div w:id="268245131">
          <w:marLeft w:val="640"/>
          <w:marRight w:val="0"/>
          <w:marTop w:val="0"/>
          <w:marBottom w:val="0"/>
          <w:divBdr>
            <w:top w:val="none" w:sz="0" w:space="0" w:color="auto"/>
            <w:left w:val="none" w:sz="0" w:space="0" w:color="auto"/>
            <w:bottom w:val="none" w:sz="0" w:space="0" w:color="auto"/>
            <w:right w:val="none" w:sz="0" w:space="0" w:color="auto"/>
          </w:divBdr>
        </w:div>
        <w:div w:id="273484439">
          <w:marLeft w:val="640"/>
          <w:marRight w:val="0"/>
          <w:marTop w:val="0"/>
          <w:marBottom w:val="0"/>
          <w:divBdr>
            <w:top w:val="none" w:sz="0" w:space="0" w:color="auto"/>
            <w:left w:val="none" w:sz="0" w:space="0" w:color="auto"/>
            <w:bottom w:val="none" w:sz="0" w:space="0" w:color="auto"/>
            <w:right w:val="none" w:sz="0" w:space="0" w:color="auto"/>
          </w:divBdr>
        </w:div>
        <w:div w:id="281303256">
          <w:marLeft w:val="640"/>
          <w:marRight w:val="0"/>
          <w:marTop w:val="0"/>
          <w:marBottom w:val="0"/>
          <w:divBdr>
            <w:top w:val="none" w:sz="0" w:space="0" w:color="auto"/>
            <w:left w:val="none" w:sz="0" w:space="0" w:color="auto"/>
            <w:bottom w:val="none" w:sz="0" w:space="0" w:color="auto"/>
            <w:right w:val="none" w:sz="0" w:space="0" w:color="auto"/>
          </w:divBdr>
        </w:div>
        <w:div w:id="281690301">
          <w:marLeft w:val="640"/>
          <w:marRight w:val="0"/>
          <w:marTop w:val="0"/>
          <w:marBottom w:val="0"/>
          <w:divBdr>
            <w:top w:val="none" w:sz="0" w:space="0" w:color="auto"/>
            <w:left w:val="none" w:sz="0" w:space="0" w:color="auto"/>
            <w:bottom w:val="none" w:sz="0" w:space="0" w:color="auto"/>
            <w:right w:val="none" w:sz="0" w:space="0" w:color="auto"/>
          </w:divBdr>
        </w:div>
        <w:div w:id="283388804">
          <w:marLeft w:val="640"/>
          <w:marRight w:val="0"/>
          <w:marTop w:val="0"/>
          <w:marBottom w:val="0"/>
          <w:divBdr>
            <w:top w:val="none" w:sz="0" w:space="0" w:color="auto"/>
            <w:left w:val="none" w:sz="0" w:space="0" w:color="auto"/>
            <w:bottom w:val="none" w:sz="0" w:space="0" w:color="auto"/>
            <w:right w:val="none" w:sz="0" w:space="0" w:color="auto"/>
          </w:divBdr>
        </w:div>
        <w:div w:id="286813767">
          <w:marLeft w:val="640"/>
          <w:marRight w:val="0"/>
          <w:marTop w:val="0"/>
          <w:marBottom w:val="0"/>
          <w:divBdr>
            <w:top w:val="none" w:sz="0" w:space="0" w:color="auto"/>
            <w:left w:val="none" w:sz="0" w:space="0" w:color="auto"/>
            <w:bottom w:val="none" w:sz="0" w:space="0" w:color="auto"/>
            <w:right w:val="none" w:sz="0" w:space="0" w:color="auto"/>
          </w:divBdr>
        </w:div>
        <w:div w:id="330109213">
          <w:marLeft w:val="640"/>
          <w:marRight w:val="0"/>
          <w:marTop w:val="0"/>
          <w:marBottom w:val="0"/>
          <w:divBdr>
            <w:top w:val="none" w:sz="0" w:space="0" w:color="auto"/>
            <w:left w:val="none" w:sz="0" w:space="0" w:color="auto"/>
            <w:bottom w:val="none" w:sz="0" w:space="0" w:color="auto"/>
            <w:right w:val="none" w:sz="0" w:space="0" w:color="auto"/>
          </w:divBdr>
        </w:div>
        <w:div w:id="334647062">
          <w:marLeft w:val="640"/>
          <w:marRight w:val="0"/>
          <w:marTop w:val="0"/>
          <w:marBottom w:val="0"/>
          <w:divBdr>
            <w:top w:val="none" w:sz="0" w:space="0" w:color="auto"/>
            <w:left w:val="none" w:sz="0" w:space="0" w:color="auto"/>
            <w:bottom w:val="none" w:sz="0" w:space="0" w:color="auto"/>
            <w:right w:val="none" w:sz="0" w:space="0" w:color="auto"/>
          </w:divBdr>
        </w:div>
        <w:div w:id="356275795">
          <w:marLeft w:val="640"/>
          <w:marRight w:val="0"/>
          <w:marTop w:val="0"/>
          <w:marBottom w:val="0"/>
          <w:divBdr>
            <w:top w:val="none" w:sz="0" w:space="0" w:color="auto"/>
            <w:left w:val="none" w:sz="0" w:space="0" w:color="auto"/>
            <w:bottom w:val="none" w:sz="0" w:space="0" w:color="auto"/>
            <w:right w:val="none" w:sz="0" w:space="0" w:color="auto"/>
          </w:divBdr>
        </w:div>
        <w:div w:id="356347171">
          <w:marLeft w:val="640"/>
          <w:marRight w:val="0"/>
          <w:marTop w:val="0"/>
          <w:marBottom w:val="0"/>
          <w:divBdr>
            <w:top w:val="none" w:sz="0" w:space="0" w:color="auto"/>
            <w:left w:val="none" w:sz="0" w:space="0" w:color="auto"/>
            <w:bottom w:val="none" w:sz="0" w:space="0" w:color="auto"/>
            <w:right w:val="none" w:sz="0" w:space="0" w:color="auto"/>
          </w:divBdr>
        </w:div>
        <w:div w:id="362050199">
          <w:marLeft w:val="640"/>
          <w:marRight w:val="0"/>
          <w:marTop w:val="0"/>
          <w:marBottom w:val="0"/>
          <w:divBdr>
            <w:top w:val="none" w:sz="0" w:space="0" w:color="auto"/>
            <w:left w:val="none" w:sz="0" w:space="0" w:color="auto"/>
            <w:bottom w:val="none" w:sz="0" w:space="0" w:color="auto"/>
            <w:right w:val="none" w:sz="0" w:space="0" w:color="auto"/>
          </w:divBdr>
        </w:div>
        <w:div w:id="365066284">
          <w:marLeft w:val="640"/>
          <w:marRight w:val="0"/>
          <w:marTop w:val="0"/>
          <w:marBottom w:val="0"/>
          <w:divBdr>
            <w:top w:val="none" w:sz="0" w:space="0" w:color="auto"/>
            <w:left w:val="none" w:sz="0" w:space="0" w:color="auto"/>
            <w:bottom w:val="none" w:sz="0" w:space="0" w:color="auto"/>
            <w:right w:val="none" w:sz="0" w:space="0" w:color="auto"/>
          </w:divBdr>
        </w:div>
        <w:div w:id="378549614">
          <w:marLeft w:val="640"/>
          <w:marRight w:val="0"/>
          <w:marTop w:val="0"/>
          <w:marBottom w:val="0"/>
          <w:divBdr>
            <w:top w:val="none" w:sz="0" w:space="0" w:color="auto"/>
            <w:left w:val="none" w:sz="0" w:space="0" w:color="auto"/>
            <w:bottom w:val="none" w:sz="0" w:space="0" w:color="auto"/>
            <w:right w:val="none" w:sz="0" w:space="0" w:color="auto"/>
          </w:divBdr>
        </w:div>
        <w:div w:id="401949275">
          <w:marLeft w:val="640"/>
          <w:marRight w:val="0"/>
          <w:marTop w:val="0"/>
          <w:marBottom w:val="0"/>
          <w:divBdr>
            <w:top w:val="none" w:sz="0" w:space="0" w:color="auto"/>
            <w:left w:val="none" w:sz="0" w:space="0" w:color="auto"/>
            <w:bottom w:val="none" w:sz="0" w:space="0" w:color="auto"/>
            <w:right w:val="none" w:sz="0" w:space="0" w:color="auto"/>
          </w:divBdr>
        </w:div>
        <w:div w:id="403138893">
          <w:marLeft w:val="640"/>
          <w:marRight w:val="0"/>
          <w:marTop w:val="0"/>
          <w:marBottom w:val="0"/>
          <w:divBdr>
            <w:top w:val="none" w:sz="0" w:space="0" w:color="auto"/>
            <w:left w:val="none" w:sz="0" w:space="0" w:color="auto"/>
            <w:bottom w:val="none" w:sz="0" w:space="0" w:color="auto"/>
            <w:right w:val="none" w:sz="0" w:space="0" w:color="auto"/>
          </w:divBdr>
        </w:div>
        <w:div w:id="414520915">
          <w:marLeft w:val="640"/>
          <w:marRight w:val="0"/>
          <w:marTop w:val="0"/>
          <w:marBottom w:val="0"/>
          <w:divBdr>
            <w:top w:val="none" w:sz="0" w:space="0" w:color="auto"/>
            <w:left w:val="none" w:sz="0" w:space="0" w:color="auto"/>
            <w:bottom w:val="none" w:sz="0" w:space="0" w:color="auto"/>
            <w:right w:val="none" w:sz="0" w:space="0" w:color="auto"/>
          </w:divBdr>
        </w:div>
        <w:div w:id="423765200">
          <w:marLeft w:val="640"/>
          <w:marRight w:val="0"/>
          <w:marTop w:val="0"/>
          <w:marBottom w:val="0"/>
          <w:divBdr>
            <w:top w:val="none" w:sz="0" w:space="0" w:color="auto"/>
            <w:left w:val="none" w:sz="0" w:space="0" w:color="auto"/>
            <w:bottom w:val="none" w:sz="0" w:space="0" w:color="auto"/>
            <w:right w:val="none" w:sz="0" w:space="0" w:color="auto"/>
          </w:divBdr>
        </w:div>
        <w:div w:id="450056990">
          <w:marLeft w:val="640"/>
          <w:marRight w:val="0"/>
          <w:marTop w:val="0"/>
          <w:marBottom w:val="0"/>
          <w:divBdr>
            <w:top w:val="none" w:sz="0" w:space="0" w:color="auto"/>
            <w:left w:val="none" w:sz="0" w:space="0" w:color="auto"/>
            <w:bottom w:val="none" w:sz="0" w:space="0" w:color="auto"/>
            <w:right w:val="none" w:sz="0" w:space="0" w:color="auto"/>
          </w:divBdr>
        </w:div>
        <w:div w:id="464010954">
          <w:marLeft w:val="640"/>
          <w:marRight w:val="0"/>
          <w:marTop w:val="0"/>
          <w:marBottom w:val="0"/>
          <w:divBdr>
            <w:top w:val="none" w:sz="0" w:space="0" w:color="auto"/>
            <w:left w:val="none" w:sz="0" w:space="0" w:color="auto"/>
            <w:bottom w:val="none" w:sz="0" w:space="0" w:color="auto"/>
            <w:right w:val="none" w:sz="0" w:space="0" w:color="auto"/>
          </w:divBdr>
        </w:div>
        <w:div w:id="495414411">
          <w:marLeft w:val="640"/>
          <w:marRight w:val="0"/>
          <w:marTop w:val="0"/>
          <w:marBottom w:val="0"/>
          <w:divBdr>
            <w:top w:val="none" w:sz="0" w:space="0" w:color="auto"/>
            <w:left w:val="none" w:sz="0" w:space="0" w:color="auto"/>
            <w:bottom w:val="none" w:sz="0" w:space="0" w:color="auto"/>
            <w:right w:val="none" w:sz="0" w:space="0" w:color="auto"/>
          </w:divBdr>
        </w:div>
        <w:div w:id="497621106">
          <w:marLeft w:val="640"/>
          <w:marRight w:val="0"/>
          <w:marTop w:val="0"/>
          <w:marBottom w:val="0"/>
          <w:divBdr>
            <w:top w:val="none" w:sz="0" w:space="0" w:color="auto"/>
            <w:left w:val="none" w:sz="0" w:space="0" w:color="auto"/>
            <w:bottom w:val="none" w:sz="0" w:space="0" w:color="auto"/>
            <w:right w:val="none" w:sz="0" w:space="0" w:color="auto"/>
          </w:divBdr>
        </w:div>
        <w:div w:id="499001646">
          <w:marLeft w:val="640"/>
          <w:marRight w:val="0"/>
          <w:marTop w:val="0"/>
          <w:marBottom w:val="0"/>
          <w:divBdr>
            <w:top w:val="none" w:sz="0" w:space="0" w:color="auto"/>
            <w:left w:val="none" w:sz="0" w:space="0" w:color="auto"/>
            <w:bottom w:val="none" w:sz="0" w:space="0" w:color="auto"/>
            <w:right w:val="none" w:sz="0" w:space="0" w:color="auto"/>
          </w:divBdr>
        </w:div>
        <w:div w:id="506094643">
          <w:marLeft w:val="640"/>
          <w:marRight w:val="0"/>
          <w:marTop w:val="0"/>
          <w:marBottom w:val="0"/>
          <w:divBdr>
            <w:top w:val="none" w:sz="0" w:space="0" w:color="auto"/>
            <w:left w:val="none" w:sz="0" w:space="0" w:color="auto"/>
            <w:bottom w:val="none" w:sz="0" w:space="0" w:color="auto"/>
            <w:right w:val="none" w:sz="0" w:space="0" w:color="auto"/>
          </w:divBdr>
        </w:div>
        <w:div w:id="507259568">
          <w:marLeft w:val="640"/>
          <w:marRight w:val="0"/>
          <w:marTop w:val="0"/>
          <w:marBottom w:val="0"/>
          <w:divBdr>
            <w:top w:val="none" w:sz="0" w:space="0" w:color="auto"/>
            <w:left w:val="none" w:sz="0" w:space="0" w:color="auto"/>
            <w:bottom w:val="none" w:sz="0" w:space="0" w:color="auto"/>
            <w:right w:val="none" w:sz="0" w:space="0" w:color="auto"/>
          </w:divBdr>
        </w:div>
        <w:div w:id="518206724">
          <w:marLeft w:val="640"/>
          <w:marRight w:val="0"/>
          <w:marTop w:val="0"/>
          <w:marBottom w:val="0"/>
          <w:divBdr>
            <w:top w:val="none" w:sz="0" w:space="0" w:color="auto"/>
            <w:left w:val="none" w:sz="0" w:space="0" w:color="auto"/>
            <w:bottom w:val="none" w:sz="0" w:space="0" w:color="auto"/>
            <w:right w:val="none" w:sz="0" w:space="0" w:color="auto"/>
          </w:divBdr>
        </w:div>
        <w:div w:id="524442457">
          <w:marLeft w:val="640"/>
          <w:marRight w:val="0"/>
          <w:marTop w:val="0"/>
          <w:marBottom w:val="0"/>
          <w:divBdr>
            <w:top w:val="none" w:sz="0" w:space="0" w:color="auto"/>
            <w:left w:val="none" w:sz="0" w:space="0" w:color="auto"/>
            <w:bottom w:val="none" w:sz="0" w:space="0" w:color="auto"/>
            <w:right w:val="none" w:sz="0" w:space="0" w:color="auto"/>
          </w:divBdr>
        </w:div>
        <w:div w:id="528106027">
          <w:marLeft w:val="640"/>
          <w:marRight w:val="0"/>
          <w:marTop w:val="0"/>
          <w:marBottom w:val="0"/>
          <w:divBdr>
            <w:top w:val="none" w:sz="0" w:space="0" w:color="auto"/>
            <w:left w:val="none" w:sz="0" w:space="0" w:color="auto"/>
            <w:bottom w:val="none" w:sz="0" w:space="0" w:color="auto"/>
            <w:right w:val="none" w:sz="0" w:space="0" w:color="auto"/>
          </w:divBdr>
        </w:div>
        <w:div w:id="541359690">
          <w:marLeft w:val="640"/>
          <w:marRight w:val="0"/>
          <w:marTop w:val="0"/>
          <w:marBottom w:val="0"/>
          <w:divBdr>
            <w:top w:val="none" w:sz="0" w:space="0" w:color="auto"/>
            <w:left w:val="none" w:sz="0" w:space="0" w:color="auto"/>
            <w:bottom w:val="none" w:sz="0" w:space="0" w:color="auto"/>
            <w:right w:val="none" w:sz="0" w:space="0" w:color="auto"/>
          </w:divBdr>
        </w:div>
        <w:div w:id="553782200">
          <w:marLeft w:val="640"/>
          <w:marRight w:val="0"/>
          <w:marTop w:val="0"/>
          <w:marBottom w:val="0"/>
          <w:divBdr>
            <w:top w:val="none" w:sz="0" w:space="0" w:color="auto"/>
            <w:left w:val="none" w:sz="0" w:space="0" w:color="auto"/>
            <w:bottom w:val="none" w:sz="0" w:space="0" w:color="auto"/>
            <w:right w:val="none" w:sz="0" w:space="0" w:color="auto"/>
          </w:divBdr>
        </w:div>
        <w:div w:id="554663356">
          <w:marLeft w:val="640"/>
          <w:marRight w:val="0"/>
          <w:marTop w:val="0"/>
          <w:marBottom w:val="0"/>
          <w:divBdr>
            <w:top w:val="none" w:sz="0" w:space="0" w:color="auto"/>
            <w:left w:val="none" w:sz="0" w:space="0" w:color="auto"/>
            <w:bottom w:val="none" w:sz="0" w:space="0" w:color="auto"/>
            <w:right w:val="none" w:sz="0" w:space="0" w:color="auto"/>
          </w:divBdr>
        </w:div>
        <w:div w:id="555118238">
          <w:marLeft w:val="640"/>
          <w:marRight w:val="0"/>
          <w:marTop w:val="0"/>
          <w:marBottom w:val="0"/>
          <w:divBdr>
            <w:top w:val="none" w:sz="0" w:space="0" w:color="auto"/>
            <w:left w:val="none" w:sz="0" w:space="0" w:color="auto"/>
            <w:bottom w:val="none" w:sz="0" w:space="0" w:color="auto"/>
            <w:right w:val="none" w:sz="0" w:space="0" w:color="auto"/>
          </w:divBdr>
        </w:div>
        <w:div w:id="587276368">
          <w:marLeft w:val="640"/>
          <w:marRight w:val="0"/>
          <w:marTop w:val="0"/>
          <w:marBottom w:val="0"/>
          <w:divBdr>
            <w:top w:val="none" w:sz="0" w:space="0" w:color="auto"/>
            <w:left w:val="none" w:sz="0" w:space="0" w:color="auto"/>
            <w:bottom w:val="none" w:sz="0" w:space="0" w:color="auto"/>
            <w:right w:val="none" w:sz="0" w:space="0" w:color="auto"/>
          </w:divBdr>
        </w:div>
        <w:div w:id="594173263">
          <w:marLeft w:val="640"/>
          <w:marRight w:val="0"/>
          <w:marTop w:val="0"/>
          <w:marBottom w:val="0"/>
          <w:divBdr>
            <w:top w:val="none" w:sz="0" w:space="0" w:color="auto"/>
            <w:left w:val="none" w:sz="0" w:space="0" w:color="auto"/>
            <w:bottom w:val="none" w:sz="0" w:space="0" w:color="auto"/>
            <w:right w:val="none" w:sz="0" w:space="0" w:color="auto"/>
          </w:divBdr>
        </w:div>
        <w:div w:id="601304111">
          <w:marLeft w:val="640"/>
          <w:marRight w:val="0"/>
          <w:marTop w:val="0"/>
          <w:marBottom w:val="0"/>
          <w:divBdr>
            <w:top w:val="none" w:sz="0" w:space="0" w:color="auto"/>
            <w:left w:val="none" w:sz="0" w:space="0" w:color="auto"/>
            <w:bottom w:val="none" w:sz="0" w:space="0" w:color="auto"/>
            <w:right w:val="none" w:sz="0" w:space="0" w:color="auto"/>
          </w:divBdr>
        </w:div>
        <w:div w:id="624387546">
          <w:marLeft w:val="640"/>
          <w:marRight w:val="0"/>
          <w:marTop w:val="0"/>
          <w:marBottom w:val="0"/>
          <w:divBdr>
            <w:top w:val="none" w:sz="0" w:space="0" w:color="auto"/>
            <w:left w:val="none" w:sz="0" w:space="0" w:color="auto"/>
            <w:bottom w:val="none" w:sz="0" w:space="0" w:color="auto"/>
            <w:right w:val="none" w:sz="0" w:space="0" w:color="auto"/>
          </w:divBdr>
        </w:div>
        <w:div w:id="630282331">
          <w:marLeft w:val="640"/>
          <w:marRight w:val="0"/>
          <w:marTop w:val="0"/>
          <w:marBottom w:val="0"/>
          <w:divBdr>
            <w:top w:val="none" w:sz="0" w:space="0" w:color="auto"/>
            <w:left w:val="none" w:sz="0" w:space="0" w:color="auto"/>
            <w:bottom w:val="none" w:sz="0" w:space="0" w:color="auto"/>
            <w:right w:val="none" w:sz="0" w:space="0" w:color="auto"/>
          </w:divBdr>
        </w:div>
        <w:div w:id="633758044">
          <w:marLeft w:val="640"/>
          <w:marRight w:val="0"/>
          <w:marTop w:val="0"/>
          <w:marBottom w:val="0"/>
          <w:divBdr>
            <w:top w:val="none" w:sz="0" w:space="0" w:color="auto"/>
            <w:left w:val="none" w:sz="0" w:space="0" w:color="auto"/>
            <w:bottom w:val="none" w:sz="0" w:space="0" w:color="auto"/>
            <w:right w:val="none" w:sz="0" w:space="0" w:color="auto"/>
          </w:divBdr>
        </w:div>
        <w:div w:id="660039693">
          <w:marLeft w:val="640"/>
          <w:marRight w:val="0"/>
          <w:marTop w:val="0"/>
          <w:marBottom w:val="0"/>
          <w:divBdr>
            <w:top w:val="none" w:sz="0" w:space="0" w:color="auto"/>
            <w:left w:val="none" w:sz="0" w:space="0" w:color="auto"/>
            <w:bottom w:val="none" w:sz="0" w:space="0" w:color="auto"/>
            <w:right w:val="none" w:sz="0" w:space="0" w:color="auto"/>
          </w:divBdr>
        </w:div>
        <w:div w:id="668408579">
          <w:marLeft w:val="640"/>
          <w:marRight w:val="0"/>
          <w:marTop w:val="0"/>
          <w:marBottom w:val="0"/>
          <w:divBdr>
            <w:top w:val="none" w:sz="0" w:space="0" w:color="auto"/>
            <w:left w:val="none" w:sz="0" w:space="0" w:color="auto"/>
            <w:bottom w:val="none" w:sz="0" w:space="0" w:color="auto"/>
            <w:right w:val="none" w:sz="0" w:space="0" w:color="auto"/>
          </w:divBdr>
        </w:div>
        <w:div w:id="669868304">
          <w:marLeft w:val="640"/>
          <w:marRight w:val="0"/>
          <w:marTop w:val="0"/>
          <w:marBottom w:val="0"/>
          <w:divBdr>
            <w:top w:val="none" w:sz="0" w:space="0" w:color="auto"/>
            <w:left w:val="none" w:sz="0" w:space="0" w:color="auto"/>
            <w:bottom w:val="none" w:sz="0" w:space="0" w:color="auto"/>
            <w:right w:val="none" w:sz="0" w:space="0" w:color="auto"/>
          </w:divBdr>
        </w:div>
        <w:div w:id="676082089">
          <w:marLeft w:val="640"/>
          <w:marRight w:val="0"/>
          <w:marTop w:val="0"/>
          <w:marBottom w:val="0"/>
          <w:divBdr>
            <w:top w:val="none" w:sz="0" w:space="0" w:color="auto"/>
            <w:left w:val="none" w:sz="0" w:space="0" w:color="auto"/>
            <w:bottom w:val="none" w:sz="0" w:space="0" w:color="auto"/>
            <w:right w:val="none" w:sz="0" w:space="0" w:color="auto"/>
          </w:divBdr>
        </w:div>
        <w:div w:id="678241069">
          <w:marLeft w:val="640"/>
          <w:marRight w:val="0"/>
          <w:marTop w:val="0"/>
          <w:marBottom w:val="0"/>
          <w:divBdr>
            <w:top w:val="none" w:sz="0" w:space="0" w:color="auto"/>
            <w:left w:val="none" w:sz="0" w:space="0" w:color="auto"/>
            <w:bottom w:val="none" w:sz="0" w:space="0" w:color="auto"/>
            <w:right w:val="none" w:sz="0" w:space="0" w:color="auto"/>
          </w:divBdr>
        </w:div>
        <w:div w:id="682513455">
          <w:marLeft w:val="640"/>
          <w:marRight w:val="0"/>
          <w:marTop w:val="0"/>
          <w:marBottom w:val="0"/>
          <w:divBdr>
            <w:top w:val="none" w:sz="0" w:space="0" w:color="auto"/>
            <w:left w:val="none" w:sz="0" w:space="0" w:color="auto"/>
            <w:bottom w:val="none" w:sz="0" w:space="0" w:color="auto"/>
            <w:right w:val="none" w:sz="0" w:space="0" w:color="auto"/>
          </w:divBdr>
        </w:div>
        <w:div w:id="682980018">
          <w:marLeft w:val="640"/>
          <w:marRight w:val="0"/>
          <w:marTop w:val="0"/>
          <w:marBottom w:val="0"/>
          <w:divBdr>
            <w:top w:val="none" w:sz="0" w:space="0" w:color="auto"/>
            <w:left w:val="none" w:sz="0" w:space="0" w:color="auto"/>
            <w:bottom w:val="none" w:sz="0" w:space="0" w:color="auto"/>
            <w:right w:val="none" w:sz="0" w:space="0" w:color="auto"/>
          </w:divBdr>
        </w:div>
        <w:div w:id="685861054">
          <w:marLeft w:val="640"/>
          <w:marRight w:val="0"/>
          <w:marTop w:val="0"/>
          <w:marBottom w:val="0"/>
          <w:divBdr>
            <w:top w:val="none" w:sz="0" w:space="0" w:color="auto"/>
            <w:left w:val="none" w:sz="0" w:space="0" w:color="auto"/>
            <w:bottom w:val="none" w:sz="0" w:space="0" w:color="auto"/>
            <w:right w:val="none" w:sz="0" w:space="0" w:color="auto"/>
          </w:divBdr>
        </w:div>
        <w:div w:id="687021897">
          <w:marLeft w:val="640"/>
          <w:marRight w:val="0"/>
          <w:marTop w:val="0"/>
          <w:marBottom w:val="0"/>
          <w:divBdr>
            <w:top w:val="none" w:sz="0" w:space="0" w:color="auto"/>
            <w:left w:val="none" w:sz="0" w:space="0" w:color="auto"/>
            <w:bottom w:val="none" w:sz="0" w:space="0" w:color="auto"/>
            <w:right w:val="none" w:sz="0" w:space="0" w:color="auto"/>
          </w:divBdr>
        </w:div>
        <w:div w:id="694577569">
          <w:marLeft w:val="640"/>
          <w:marRight w:val="0"/>
          <w:marTop w:val="0"/>
          <w:marBottom w:val="0"/>
          <w:divBdr>
            <w:top w:val="none" w:sz="0" w:space="0" w:color="auto"/>
            <w:left w:val="none" w:sz="0" w:space="0" w:color="auto"/>
            <w:bottom w:val="none" w:sz="0" w:space="0" w:color="auto"/>
            <w:right w:val="none" w:sz="0" w:space="0" w:color="auto"/>
          </w:divBdr>
        </w:div>
        <w:div w:id="698554604">
          <w:marLeft w:val="640"/>
          <w:marRight w:val="0"/>
          <w:marTop w:val="0"/>
          <w:marBottom w:val="0"/>
          <w:divBdr>
            <w:top w:val="none" w:sz="0" w:space="0" w:color="auto"/>
            <w:left w:val="none" w:sz="0" w:space="0" w:color="auto"/>
            <w:bottom w:val="none" w:sz="0" w:space="0" w:color="auto"/>
            <w:right w:val="none" w:sz="0" w:space="0" w:color="auto"/>
          </w:divBdr>
        </w:div>
        <w:div w:id="702360977">
          <w:marLeft w:val="640"/>
          <w:marRight w:val="0"/>
          <w:marTop w:val="0"/>
          <w:marBottom w:val="0"/>
          <w:divBdr>
            <w:top w:val="none" w:sz="0" w:space="0" w:color="auto"/>
            <w:left w:val="none" w:sz="0" w:space="0" w:color="auto"/>
            <w:bottom w:val="none" w:sz="0" w:space="0" w:color="auto"/>
            <w:right w:val="none" w:sz="0" w:space="0" w:color="auto"/>
          </w:divBdr>
        </w:div>
        <w:div w:id="709456661">
          <w:marLeft w:val="640"/>
          <w:marRight w:val="0"/>
          <w:marTop w:val="0"/>
          <w:marBottom w:val="0"/>
          <w:divBdr>
            <w:top w:val="none" w:sz="0" w:space="0" w:color="auto"/>
            <w:left w:val="none" w:sz="0" w:space="0" w:color="auto"/>
            <w:bottom w:val="none" w:sz="0" w:space="0" w:color="auto"/>
            <w:right w:val="none" w:sz="0" w:space="0" w:color="auto"/>
          </w:divBdr>
        </w:div>
        <w:div w:id="710418920">
          <w:marLeft w:val="640"/>
          <w:marRight w:val="0"/>
          <w:marTop w:val="0"/>
          <w:marBottom w:val="0"/>
          <w:divBdr>
            <w:top w:val="none" w:sz="0" w:space="0" w:color="auto"/>
            <w:left w:val="none" w:sz="0" w:space="0" w:color="auto"/>
            <w:bottom w:val="none" w:sz="0" w:space="0" w:color="auto"/>
            <w:right w:val="none" w:sz="0" w:space="0" w:color="auto"/>
          </w:divBdr>
        </w:div>
        <w:div w:id="713501222">
          <w:marLeft w:val="640"/>
          <w:marRight w:val="0"/>
          <w:marTop w:val="0"/>
          <w:marBottom w:val="0"/>
          <w:divBdr>
            <w:top w:val="none" w:sz="0" w:space="0" w:color="auto"/>
            <w:left w:val="none" w:sz="0" w:space="0" w:color="auto"/>
            <w:bottom w:val="none" w:sz="0" w:space="0" w:color="auto"/>
            <w:right w:val="none" w:sz="0" w:space="0" w:color="auto"/>
          </w:divBdr>
        </w:div>
        <w:div w:id="713580871">
          <w:marLeft w:val="640"/>
          <w:marRight w:val="0"/>
          <w:marTop w:val="0"/>
          <w:marBottom w:val="0"/>
          <w:divBdr>
            <w:top w:val="none" w:sz="0" w:space="0" w:color="auto"/>
            <w:left w:val="none" w:sz="0" w:space="0" w:color="auto"/>
            <w:bottom w:val="none" w:sz="0" w:space="0" w:color="auto"/>
            <w:right w:val="none" w:sz="0" w:space="0" w:color="auto"/>
          </w:divBdr>
        </w:div>
        <w:div w:id="714505904">
          <w:marLeft w:val="640"/>
          <w:marRight w:val="0"/>
          <w:marTop w:val="0"/>
          <w:marBottom w:val="0"/>
          <w:divBdr>
            <w:top w:val="none" w:sz="0" w:space="0" w:color="auto"/>
            <w:left w:val="none" w:sz="0" w:space="0" w:color="auto"/>
            <w:bottom w:val="none" w:sz="0" w:space="0" w:color="auto"/>
            <w:right w:val="none" w:sz="0" w:space="0" w:color="auto"/>
          </w:divBdr>
        </w:div>
        <w:div w:id="716591693">
          <w:marLeft w:val="640"/>
          <w:marRight w:val="0"/>
          <w:marTop w:val="0"/>
          <w:marBottom w:val="0"/>
          <w:divBdr>
            <w:top w:val="none" w:sz="0" w:space="0" w:color="auto"/>
            <w:left w:val="none" w:sz="0" w:space="0" w:color="auto"/>
            <w:bottom w:val="none" w:sz="0" w:space="0" w:color="auto"/>
            <w:right w:val="none" w:sz="0" w:space="0" w:color="auto"/>
          </w:divBdr>
        </w:div>
        <w:div w:id="723720485">
          <w:marLeft w:val="640"/>
          <w:marRight w:val="0"/>
          <w:marTop w:val="0"/>
          <w:marBottom w:val="0"/>
          <w:divBdr>
            <w:top w:val="none" w:sz="0" w:space="0" w:color="auto"/>
            <w:left w:val="none" w:sz="0" w:space="0" w:color="auto"/>
            <w:bottom w:val="none" w:sz="0" w:space="0" w:color="auto"/>
            <w:right w:val="none" w:sz="0" w:space="0" w:color="auto"/>
          </w:divBdr>
        </w:div>
        <w:div w:id="732434924">
          <w:marLeft w:val="640"/>
          <w:marRight w:val="0"/>
          <w:marTop w:val="0"/>
          <w:marBottom w:val="0"/>
          <w:divBdr>
            <w:top w:val="none" w:sz="0" w:space="0" w:color="auto"/>
            <w:left w:val="none" w:sz="0" w:space="0" w:color="auto"/>
            <w:bottom w:val="none" w:sz="0" w:space="0" w:color="auto"/>
            <w:right w:val="none" w:sz="0" w:space="0" w:color="auto"/>
          </w:divBdr>
        </w:div>
        <w:div w:id="754060910">
          <w:marLeft w:val="640"/>
          <w:marRight w:val="0"/>
          <w:marTop w:val="0"/>
          <w:marBottom w:val="0"/>
          <w:divBdr>
            <w:top w:val="none" w:sz="0" w:space="0" w:color="auto"/>
            <w:left w:val="none" w:sz="0" w:space="0" w:color="auto"/>
            <w:bottom w:val="none" w:sz="0" w:space="0" w:color="auto"/>
            <w:right w:val="none" w:sz="0" w:space="0" w:color="auto"/>
          </w:divBdr>
        </w:div>
        <w:div w:id="762386071">
          <w:marLeft w:val="640"/>
          <w:marRight w:val="0"/>
          <w:marTop w:val="0"/>
          <w:marBottom w:val="0"/>
          <w:divBdr>
            <w:top w:val="none" w:sz="0" w:space="0" w:color="auto"/>
            <w:left w:val="none" w:sz="0" w:space="0" w:color="auto"/>
            <w:bottom w:val="none" w:sz="0" w:space="0" w:color="auto"/>
            <w:right w:val="none" w:sz="0" w:space="0" w:color="auto"/>
          </w:divBdr>
        </w:div>
        <w:div w:id="767239015">
          <w:marLeft w:val="640"/>
          <w:marRight w:val="0"/>
          <w:marTop w:val="0"/>
          <w:marBottom w:val="0"/>
          <w:divBdr>
            <w:top w:val="none" w:sz="0" w:space="0" w:color="auto"/>
            <w:left w:val="none" w:sz="0" w:space="0" w:color="auto"/>
            <w:bottom w:val="none" w:sz="0" w:space="0" w:color="auto"/>
            <w:right w:val="none" w:sz="0" w:space="0" w:color="auto"/>
          </w:divBdr>
        </w:div>
        <w:div w:id="778447582">
          <w:marLeft w:val="640"/>
          <w:marRight w:val="0"/>
          <w:marTop w:val="0"/>
          <w:marBottom w:val="0"/>
          <w:divBdr>
            <w:top w:val="none" w:sz="0" w:space="0" w:color="auto"/>
            <w:left w:val="none" w:sz="0" w:space="0" w:color="auto"/>
            <w:bottom w:val="none" w:sz="0" w:space="0" w:color="auto"/>
            <w:right w:val="none" w:sz="0" w:space="0" w:color="auto"/>
          </w:divBdr>
        </w:div>
        <w:div w:id="779228606">
          <w:marLeft w:val="640"/>
          <w:marRight w:val="0"/>
          <w:marTop w:val="0"/>
          <w:marBottom w:val="0"/>
          <w:divBdr>
            <w:top w:val="none" w:sz="0" w:space="0" w:color="auto"/>
            <w:left w:val="none" w:sz="0" w:space="0" w:color="auto"/>
            <w:bottom w:val="none" w:sz="0" w:space="0" w:color="auto"/>
            <w:right w:val="none" w:sz="0" w:space="0" w:color="auto"/>
          </w:divBdr>
        </w:div>
        <w:div w:id="779446745">
          <w:marLeft w:val="640"/>
          <w:marRight w:val="0"/>
          <w:marTop w:val="0"/>
          <w:marBottom w:val="0"/>
          <w:divBdr>
            <w:top w:val="none" w:sz="0" w:space="0" w:color="auto"/>
            <w:left w:val="none" w:sz="0" w:space="0" w:color="auto"/>
            <w:bottom w:val="none" w:sz="0" w:space="0" w:color="auto"/>
            <w:right w:val="none" w:sz="0" w:space="0" w:color="auto"/>
          </w:divBdr>
        </w:div>
        <w:div w:id="794375033">
          <w:marLeft w:val="640"/>
          <w:marRight w:val="0"/>
          <w:marTop w:val="0"/>
          <w:marBottom w:val="0"/>
          <w:divBdr>
            <w:top w:val="none" w:sz="0" w:space="0" w:color="auto"/>
            <w:left w:val="none" w:sz="0" w:space="0" w:color="auto"/>
            <w:bottom w:val="none" w:sz="0" w:space="0" w:color="auto"/>
            <w:right w:val="none" w:sz="0" w:space="0" w:color="auto"/>
          </w:divBdr>
        </w:div>
        <w:div w:id="804930819">
          <w:marLeft w:val="640"/>
          <w:marRight w:val="0"/>
          <w:marTop w:val="0"/>
          <w:marBottom w:val="0"/>
          <w:divBdr>
            <w:top w:val="none" w:sz="0" w:space="0" w:color="auto"/>
            <w:left w:val="none" w:sz="0" w:space="0" w:color="auto"/>
            <w:bottom w:val="none" w:sz="0" w:space="0" w:color="auto"/>
            <w:right w:val="none" w:sz="0" w:space="0" w:color="auto"/>
          </w:divBdr>
        </w:div>
        <w:div w:id="820345635">
          <w:marLeft w:val="640"/>
          <w:marRight w:val="0"/>
          <w:marTop w:val="0"/>
          <w:marBottom w:val="0"/>
          <w:divBdr>
            <w:top w:val="none" w:sz="0" w:space="0" w:color="auto"/>
            <w:left w:val="none" w:sz="0" w:space="0" w:color="auto"/>
            <w:bottom w:val="none" w:sz="0" w:space="0" w:color="auto"/>
            <w:right w:val="none" w:sz="0" w:space="0" w:color="auto"/>
          </w:divBdr>
        </w:div>
        <w:div w:id="822043890">
          <w:marLeft w:val="640"/>
          <w:marRight w:val="0"/>
          <w:marTop w:val="0"/>
          <w:marBottom w:val="0"/>
          <w:divBdr>
            <w:top w:val="none" w:sz="0" w:space="0" w:color="auto"/>
            <w:left w:val="none" w:sz="0" w:space="0" w:color="auto"/>
            <w:bottom w:val="none" w:sz="0" w:space="0" w:color="auto"/>
            <w:right w:val="none" w:sz="0" w:space="0" w:color="auto"/>
          </w:divBdr>
        </w:div>
        <w:div w:id="828133695">
          <w:marLeft w:val="640"/>
          <w:marRight w:val="0"/>
          <w:marTop w:val="0"/>
          <w:marBottom w:val="0"/>
          <w:divBdr>
            <w:top w:val="none" w:sz="0" w:space="0" w:color="auto"/>
            <w:left w:val="none" w:sz="0" w:space="0" w:color="auto"/>
            <w:bottom w:val="none" w:sz="0" w:space="0" w:color="auto"/>
            <w:right w:val="none" w:sz="0" w:space="0" w:color="auto"/>
          </w:divBdr>
        </w:div>
        <w:div w:id="831724932">
          <w:marLeft w:val="640"/>
          <w:marRight w:val="0"/>
          <w:marTop w:val="0"/>
          <w:marBottom w:val="0"/>
          <w:divBdr>
            <w:top w:val="none" w:sz="0" w:space="0" w:color="auto"/>
            <w:left w:val="none" w:sz="0" w:space="0" w:color="auto"/>
            <w:bottom w:val="none" w:sz="0" w:space="0" w:color="auto"/>
            <w:right w:val="none" w:sz="0" w:space="0" w:color="auto"/>
          </w:divBdr>
        </w:div>
        <w:div w:id="831946118">
          <w:marLeft w:val="640"/>
          <w:marRight w:val="0"/>
          <w:marTop w:val="0"/>
          <w:marBottom w:val="0"/>
          <w:divBdr>
            <w:top w:val="none" w:sz="0" w:space="0" w:color="auto"/>
            <w:left w:val="none" w:sz="0" w:space="0" w:color="auto"/>
            <w:bottom w:val="none" w:sz="0" w:space="0" w:color="auto"/>
            <w:right w:val="none" w:sz="0" w:space="0" w:color="auto"/>
          </w:divBdr>
        </w:div>
        <w:div w:id="869688850">
          <w:marLeft w:val="640"/>
          <w:marRight w:val="0"/>
          <w:marTop w:val="0"/>
          <w:marBottom w:val="0"/>
          <w:divBdr>
            <w:top w:val="none" w:sz="0" w:space="0" w:color="auto"/>
            <w:left w:val="none" w:sz="0" w:space="0" w:color="auto"/>
            <w:bottom w:val="none" w:sz="0" w:space="0" w:color="auto"/>
            <w:right w:val="none" w:sz="0" w:space="0" w:color="auto"/>
          </w:divBdr>
        </w:div>
        <w:div w:id="874275389">
          <w:marLeft w:val="640"/>
          <w:marRight w:val="0"/>
          <w:marTop w:val="0"/>
          <w:marBottom w:val="0"/>
          <w:divBdr>
            <w:top w:val="none" w:sz="0" w:space="0" w:color="auto"/>
            <w:left w:val="none" w:sz="0" w:space="0" w:color="auto"/>
            <w:bottom w:val="none" w:sz="0" w:space="0" w:color="auto"/>
            <w:right w:val="none" w:sz="0" w:space="0" w:color="auto"/>
          </w:divBdr>
        </w:div>
        <w:div w:id="875580085">
          <w:marLeft w:val="640"/>
          <w:marRight w:val="0"/>
          <w:marTop w:val="0"/>
          <w:marBottom w:val="0"/>
          <w:divBdr>
            <w:top w:val="none" w:sz="0" w:space="0" w:color="auto"/>
            <w:left w:val="none" w:sz="0" w:space="0" w:color="auto"/>
            <w:bottom w:val="none" w:sz="0" w:space="0" w:color="auto"/>
            <w:right w:val="none" w:sz="0" w:space="0" w:color="auto"/>
          </w:divBdr>
        </w:div>
        <w:div w:id="925727838">
          <w:marLeft w:val="640"/>
          <w:marRight w:val="0"/>
          <w:marTop w:val="0"/>
          <w:marBottom w:val="0"/>
          <w:divBdr>
            <w:top w:val="none" w:sz="0" w:space="0" w:color="auto"/>
            <w:left w:val="none" w:sz="0" w:space="0" w:color="auto"/>
            <w:bottom w:val="none" w:sz="0" w:space="0" w:color="auto"/>
            <w:right w:val="none" w:sz="0" w:space="0" w:color="auto"/>
          </w:divBdr>
        </w:div>
        <w:div w:id="946929924">
          <w:marLeft w:val="640"/>
          <w:marRight w:val="0"/>
          <w:marTop w:val="0"/>
          <w:marBottom w:val="0"/>
          <w:divBdr>
            <w:top w:val="none" w:sz="0" w:space="0" w:color="auto"/>
            <w:left w:val="none" w:sz="0" w:space="0" w:color="auto"/>
            <w:bottom w:val="none" w:sz="0" w:space="0" w:color="auto"/>
            <w:right w:val="none" w:sz="0" w:space="0" w:color="auto"/>
          </w:divBdr>
        </w:div>
        <w:div w:id="959872117">
          <w:marLeft w:val="640"/>
          <w:marRight w:val="0"/>
          <w:marTop w:val="0"/>
          <w:marBottom w:val="0"/>
          <w:divBdr>
            <w:top w:val="none" w:sz="0" w:space="0" w:color="auto"/>
            <w:left w:val="none" w:sz="0" w:space="0" w:color="auto"/>
            <w:bottom w:val="none" w:sz="0" w:space="0" w:color="auto"/>
            <w:right w:val="none" w:sz="0" w:space="0" w:color="auto"/>
          </w:divBdr>
        </w:div>
        <w:div w:id="979384171">
          <w:marLeft w:val="640"/>
          <w:marRight w:val="0"/>
          <w:marTop w:val="0"/>
          <w:marBottom w:val="0"/>
          <w:divBdr>
            <w:top w:val="none" w:sz="0" w:space="0" w:color="auto"/>
            <w:left w:val="none" w:sz="0" w:space="0" w:color="auto"/>
            <w:bottom w:val="none" w:sz="0" w:space="0" w:color="auto"/>
            <w:right w:val="none" w:sz="0" w:space="0" w:color="auto"/>
          </w:divBdr>
        </w:div>
        <w:div w:id="982007422">
          <w:marLeft w:val="640"/>
          <w:marRight w:val="0"/>
          <w:marTop w:val="0"/>
          <w:marBottom w:val="0"/>
          <w:divBdr>
            <w:top w:val="none" w:sz="0" w:space="0" w:color="auto"/>
            <w:left w:val="none" w:sz="0" w:space="0" w:color="auto"/>
            <w:bottom w:val="none" w:sz="0" w:space="0" w:color="auto"/>
            <w:right w:val="none" w:sz="0" w:space="0" w:color="auto"/>
          </w:divBdr>
        </w:div>
        <w:div w:id="983967579">
          <w:marLeft w:val="640"/>
          <w:marRight w:val="0"/>
          <w:marTop w:val="0"/>
          <w:marBottom w:val="0"/>
          <w:divBdr>
            <w:top w:val="none" w:sz="0" w:space="0" w:color="auto"/>
            <w:left w:val="none" w:sz="0" w:space="0" w:color="auto"/>
            <w:bottom w:val="none" w:sz="0" w:space="0" w:color="auto"/>
            <w:right w:val="none" w:sz="0" w:space="0" w:color="auto"/>
          </w:divBdr>
        </w:div>
        <w:div w:id="989140813">
          <w:marLeft w:val="640"/>
          <w:marRight w:val="0"/>
          <w:marTop w:val="0"/>
          <w:marBottom w:val="0"/>
          <w:divBdr>
            <w:top w:val="none" w:sz="0" w:space="0" w:color="auto"/>
            <w:left w:val="none" w:sz="0" w:space="0" w:color="auto"/>
            <w:bottom w:val="none" w:sz="0" w:space="0" w:color="auto"/>
            <w:right w:val="none" w:sz="0" w:space="0" w:color="auto"/>
          </w:divBdr>
        </w:div>
        <w:div w:id="1039358220">
          <w:marLeft w:val="640"/>
          <w:marRight w:val="0"/>
          <w:marTop w:val="0"/>
          <w:marBottom w:val="0"/>
          <w:divBdr>
            <w:top w:val="none" w:sz="0" w:space="0" w:color="auto"/>
            <w:left w:val="none" w:sz="0" w:space="0" w:color="auto"/>
            <w:bottom w:val="none" w:sz="0" w:space="0" w:color="auto"/>
            <w:right w:val="none" w:sz="0" w:space="0" w:color="auto"/>
          </w:divBdr>
        </w:div>
        <w:div w:id="1043359893">
          <w:marLeft w:val="640"/>
          <w:marRight w:val="0"/>
          <w:marTop w:val="0"/>
          <w:marBottom w:val="0"/>
          <w:divBdr>
            <w:top w:val="none" w:sz="0" w:space="0" w:color="auto"/>
            <w:left w:val="none" w:sz="0" w:space="0" w:color="auto"/>
            <w:bottom w:val="none" w:sz="0" w:space="0" w:color="auto"/>
            <w:right w:val="none" w:sz="0" w:space="0" w:color="auto"/>
          </w:divBdr>
        </w:div>
        <w:div w:id="1052575701">
          <w:marLeft w:val="640"/>
          <w:marRight w:val="0"/>
          <w:marTop w:val="0"/>
          <w:marBottom w:val="0"/>
          <w:divBdr>
            <w:top w:val="none" w:sz="0" w:space="0" w:color="auto"/>
            <w:left w:val="none" w:sz="0" w:space="0" w:color="auto"/>
            <w:bottom w:val="none" w:sz="0" w:space="0" w:color="auto"/>
            <w:right w:val="none" w:sz="0" w:space="0" w:color="auto"/>
          </w:divBdr>
        </w:div>
        <w:div w:id="1061947248">
          <w:marLeft w:val="640"/>
          <w:marRight w:val="0"/>
          <w:marTop w:val="0"/>
          <w:marBottom w:val="0"/>
          <w:divBdr>
            <w:top w:val="none" w:sz="0" w:space="0" w:color="auto"/>
            <w:left w:val="none" w:sz="0" w:space="0" w:color="auto"/>
            <w:bottom w:val="none" w:sz="0" w:space="0" w:color="auto"/>
            <w:right w:val="none" w:sz="0" w:space="0" w:color="auto"/>
          </w:divBdr>
        </w:div>
        <w:div w:id="1062677553">
          <w:marLeft w:val="640"/>
          <w:marRight w:val="0"/>
          <w:marTop w:val="0"/>
          <w:marBottom w:val="0"/>
          <w:divBdr>
            <w:top w:val="none" w:sz="0" w:space="0" w:color="auto"/>
            <w:left w:val="none" w:sz="0" w:space="0" w:color="auto"/>
            <w:bottom w:val="none" w:sz="0" w:space="0" w:color="auto"/>
            <w:right w:val="none" w:sz="0" w:space="0" w:color="auto"/>
          </w:divBdr>
        </w:div>
        <w:div w:id="1075321439">
          <w:marLeft w:val="640"/>
          <w:marRight w:val="0"/>
          <w:marTop w:val="0"/>
          <w:marBottom w:val="0"/>
          <w:divBdr>
            <w:top w:val="none" w:sz="0" w:space="0" w:color="auto"/>
            <w:left w:val="none" w:sz="0" w:space="0" w:color="auto"/>
            <w:bottom w:val="none" w:sz="0" w:space="0" w:color="auto"/>
            <w:right w:val="none" w:sz="0" w:space="0" w:color="auto"/>
          </w:divBdr>
        </w:div>
        <w:div w:id="1090662399">
          <w:marLeft w:val="640"/>
          <w:marRight w:val="0"/>
          <w:marTop w:val="0"/>
          <w:marBottom w:val="0"/>
          <w:divBdr>
            <w:top w:val="none" w:sz="0" w:space="0" w:color="auto"/>
            <w:left w:val="none" w:sz="0" w:space="0" w:color="auto"/>
            <w:bottom w:val="none" w:sz="0" w:space="0" w:color="auto"/>
            <w:right w:val="none" w:sz="0" w:space="0" w:color="auto"/>
          </w:divBdr>
        </w:div>
        <w:div w:id="1102726467">
          <w:marLeft w:val="640"/>
          <w:marRight w:val="0"/>
          <w:marTop w:val="0"/>
          <w:marBottom w:val="0"/>
          <w:divBdr>
            <w:top w:val="none" w:sz="0" w:space="0" w:color="auto"/>
            <w:left w:val="none" w:sz="0" w:space="0" w:color="auto"/>
            <w:bottom w:val="none" w:sz="0" w:space="0" w:color="auto"/>
            <w:right w:val="none" w:sz="0" w:space="0" w:color="auto"/>
          </w:divBdr>
        </w:div>
        <w:div w:id="1111365376">
          <w:marLeft w:val="640"/>
          <w:marRight w:val="0"/>
          <w:marTop w:val="0"/>
          <w:marBottom w:val="0"/>
          <w:divBdr>
            <w:top w:val="none" w:sz="0" w:space="0" w:color="auto"/>
            <w:left w:val="none" w:sz="0" w:space="0" w:color="auto"/>
            <w:bottom w:val="none" w:sz="0" w:space="0" w:color="auto"/>
            <w:right w:val="none" w:sz="0" w:space="0" w:color="auto"/>
          </w:divBdr>
        </w:div>
        <w:div w:id="1111977391">
          <w:marLeft w:val="640"/>
          <w:marRight w:val="0"/>
          <w:marTop w:val="0"/>
          <w:marBottom w:val="0"/>
          <w:divBdr>
            <w:top w:val="none" w:sz="0" w:space="0" w:color="auto"/>
            <w:left w:val="none" w:sz="0" w:space="0" w:color="auto"/>
            <w:bottom w:val="none" w:sz="0" w:space="0" w:color="auto"/>
            <w:right w:val="none" w:sz="0" w:space="0" w:color="auto"/>
          </w:divBdr>
        </w:div>
        <w:div w:id="1115057750">
          <w:marLeft w:val="640"/>
          <w:marRight w:val="0"/>
          <w:marTop w:val="0"/>
          <w:marBottom w:val="0"/>
          <w:divBdr>
            <w:top w:val="none" w:sz="0" w:space="0" w:color="auto"/>
            <w:left w:val="none" w:sz="0" w:space="0" w:color="auto"/>
            <w:bottom w:val="none" w:sz="0" w:space="0" w:color="auto"/>
            <w:right w:val="none" w:sz="0" w:space="0" w:color="auto"/>
          </w:divBdr>
        </w:div>
        <w:div w:id="1125003782">
          <w:marLeft w:val="640"/>
          <w:marRight w:val="0"/>
          <w:marTop w:val="0"/>
          <w:marBottom w:val="0"/>
          <w:divBdr>
            <w:top w:val="none" w:sz="0" w:space="0" w:color="auto"/>
            <w:left w:val="none" w:sz="0" w:space="0" w:color="auto"/>
            <w:bottom w:val="none" w:sz="0" w:space="0" w:color="auto"/>
            <w:right w:val="none" w:sz="0" w:space="0" w:color="auto"/>
          </w:divBdr>
        </w:div>
        <w:div w:id="1125461674">
          <w:marLeft w:val="640"/>
          <w:marRight w:val="0"/>
          <w:marTop w:val="0"/>
          <w:marBottom w:val="0"/>
          <w:divBdr>
            <w:top w:val="none" w:sz="0" w:space="0" w:color="auto"/>
            <w:left w:val="none" w:sz="0" w:space="0" w:color="auto"/>
            <w:bottom w:val="none" w:sz="0" w:space="0" w:color="auto"/>
            <w:right w:val="none" w:sz="0" w:space="0" w:color="auto"/>
          </w:divBdr>
        </w:div>
        <w:div w:id="1126701414">
          <w:marLeft w:val="640"/>
          <w:marRight w:val="0"/>
          <w:marTop w:val="0"/>
          <w:marBottom w:val="0"/>
          <w:divBdr>
            <w:top w:val="none" w:sz="0" w:space="0" w:color="auto"/>
            <w:left w:val="none" w:sz="0" w:space="0" w:color="auto"/>
            <w:bottom w:val="none" w:sz="0" w:space="0" w:color="auto"/>
            <w:right w:val="none" w:sz="0" w:space="0" w:color="auto"/>
          </w:divBdr>
        </w:div>
        <w:div w:id="1145045335">
          <w:marLeft w:val="640"/>
          <w:marRight w:val="0"/>
          <w:marTop w:val="0"/>
          <w:marBottom w:val="0"/>
          <w:divBdr>
            <w:top w:val="none" w:sz="0" w:space="0" w:color="auto"/>
            <w:left w:val="none" w:sz="0" w:space="0" w:color="auto"/>
            <w:bottom w:val="none" w:sz="0" w:space="0" w:color="auto"/>
            <w:right w:val="none" w:sz="0" w:space="0" w:color="auto"/>
          </w:divBdr>
        </w:div>
        <w:div w:id="1161701957">
          <w:marLeft w:val="640"/>
          <w:marRight w:val="0"/>
          <w:marTop w:val="0"/>
          <w:marBottom w:val="0"/>
          <w:divBdr>
            <w:top w:val="none" w:sz="0" w:space="0" w:color="auto"/>
            <w:left w:val="none" w:sz="0" w:space="0" w:color="auto"/>
            <w:bottom w:val="none" w:sz="0" w:space="0" w:color="auto"/>
            <w:right w:val="none" w:sz="0" w:space="0" w:color="auto"/>
          </w:divBdr>
        </w:div>
        <w:div w:id="1162966499">
          <w:marLeft w:val="640"/>
          <w:marRight w:val="0"/>
          <w:marTop w:val="0"/>
          <w:marBottom w:val="0"/>
          <w:divBdr>
            <w:top w:val="none" w:sz="0" w:space="0" w:color="auto"/>
            <w:left w:val="none" w:sz="0" w:space="0" w:color="auto"/>
            <w:bottom w:val="none" w:sz="0" w:space="0" w:color="auto"/>
            <w:right w:val="none" w:sz="0" w:space="0" w:color="auto"/>
          </w:divBdr>
        </w:div>
        <w:div w:id="1170563436">
          <w:marLeft w:val="640"/>
          <w:marRight w:val="0"/>
          <w:marTop w:val="0"/>
          <w:marBottom w:val="0"/>
          <w:divBdr>
            <w:top w:val="none" w:sz="0" w:space="0" w:color="auto"/>
            <w:left w:val="none" w:sz="0" w:space="0" w:color="auto"/>
            <w:bottom w:val="none" w:sz="0" w:space="0" w:color="auto"/>
            <w:right w:val="none" w:sz="0" w:space="0" w:color="auto"/>
          </w:divBdr>
        </w:div>
        <w:div w:id="1202598810">
          <w:marLeft w:val="640"/>
          <w:marRight w:val="0"/>
          <w:marTop w:val="0"/>
          <w:marBottom w:val="0"/>
          <w:divBdr>
            <w:top w:val="none" w:sz="0" w:space="0" w:color="auto"/>
            <w:left w:val="none" w:sz="0" w:space="0" w:color="auto"/>
            <w:bottom w:val="none" w:sz="0" w:space="0" w:color="auto"/>
            <w:right w:val="none" w:sz="0" w:space="0" w:color="auto"/>
          </w:divBdr>
        </w:div>
        <w:div w:id="1208877498">
          <w:marLeft w:val="640"/>
          <w:marRight w:val="0"/>
          <w:marTop w:val="0"/>
          <w:marBottom w:val="0"/>
          <w:divBdr>
            <w:top w:val="none" w:sz="0" w:space="0" w:color="auto"/>
            <w:left w:val="none" w:sz="0" w:space="0" w:color="auto"/>
            <w:bottom w:val="none" w:sz="0" w:space="0" w:color="auto"/>
            <w:right w:val="none" w:sz="0" w:space="0" w:color="auto"/>
          </w:divBdr>
        </w:div>
        <w:div w:id="1212233406">
          <w:marLeft w:val="640"/>
          <w:marRight w:val="0"/>
          <w:marTop w:val="0"/>
          <w:marBottom w:val="0"/>
          <w:divBdr>
            <w:top w:val="none" w:sz="0" w:space="0" w:color="auto"/>
            <w:left w:val="none" w:sz="0" w:space="0" w:color="auto"/>
            <w:bottom w:val="none" w:sz="0" w:space="0" w:color="auto"/>
            <w:right w:val="none" w:sz="0" w:space="0" w:color="auto"/>
          </w:divBdr>
        </w:div>
        <w:div w:id="1213152519">
          <w:marLeft w:val="640"/>
          <w:marRight w:val="0"/>
          <w:marTop w:val="0"/>
          <w:marBottom w:val="0"/>
          <w:divBdr>
            <w:top w:val="none" w:sz="0" w:space="0" w:color="auto"/>
            <w:left w:val="none" w:sz="0" w:space="0" w:color="auto"/>
            <w:bottom w:val="none" w:sz="0" w:space="0" w:color="auto"/>
            <w:right w:val="none" w:sz="0" w:space="0" w:color="auto"/>
          </w:divBdr>
        </w:div>
        <w:div w:id="1218012864">
          <w:marLeft w:val="640"/>
          <w:marRight w:val="0"/>
          <w:marTop w:val="0"/>
          <w:marBottom w:val="0"/>
          <w:divBdr>
            <w:top w:val="none" w:sz="0" w:space="0" w:color="auto"/>
            <w:left w:val="none" w:sz="0" w:space="0" w:color="auto"/>
            <w:bottom w:val="none" w:sz="0" w:space="0" w:color="auto"/>
            <w:right w:val="none" w:sz="0" w:space="0" w:color="auto"/>
          </w:divBdr>
        </w:div>
        <w:div w:id="1234244889">
          <w:marLeft w:val="640"/>
          <w:marRight w:val="0"/>
          <w:marTop w:val="0"/>
          <w:marBottom w:val="0"/>
          <w:divBdr>
            <w:top w:val="none" w:sz="0" w:space="0" w:color="auto"/>
            <w:left w:val="none" w:sz="0" w:space="0" w:color="auto"/>
            <w:bottom w:val="none" w:sz="0" w:space="0" w:color="auto"/>
            <w:right w:val="none" w:sz="0" w:space="0" w:color="auto"/>
          </w:divBdr>
        </w:div>
        <w:div w:id="1234467641">
          <w:marLeft w:val="640"/>
          <w:marRight w:val="0"/>
          <w:marTop w:val="0"/>
          <w:marBottom w:val="0"/>
          <w:divBdr>
            <w:top w:val="none" w:sz="0" w:space="0" w:color="auto"/>
            <w:left w:val="none" w:sz="0" w:space="0" w:color="auto"/>
            <w:bottom w:val="none" w:sz="0" w:space="0" w:color="auto"/>
            <w:right w:val="none" w:sz="0" w:space="0" w:color="auto"/>
          </w:divBdr>
        </w:div>
        <w:div w:id="1241406119">
          <w:marLeft w:val="640"/>
          <w:marRight w:val="0"/>
          <w:marTop w:val="0"/>
          <w:marBottom w:val="0"/>
          <w:divBdr>
            <w:top w:val="none" w:sz="0" w:space="0" w:color="auto"/>
            <w:left w:val="none" w:sz="0" w:space="0" w:color="auto"/>
            <w:bottom w:val="none" w:sz="0" w:space="0" w:color="auto"/>
            <w:right w:val="none" w:sz="0" w:space="0" w:color="auto"/>
          </w:divBdr>
        </w:div>
        <w:div w:id="1247686158">
          <w:marLeft w:val="640"/>
          <w:marRight w:val="0"/>
          <w:marTop w:val="0"/>
          <w:marBottom w:val="0"/>
          <w:divBdr>
            <w:top w:val="none" w:sz="0" w:space="0" w:color="auto"/>
            <w:left w:val="none" w:sz="0" w:space="0" w:color="auto"/>
            <w:bottom w:val="none" w:sz="0" w:space="0" w:color="auto"/>
            <w:right w:val="none" w:sz="0" w:space="0" w:color="auto"/>
          </w:divBdr>
        </w:div>
        <w:div w:id="1248270466">
          <w:marLeft w:val="640"/>
          <w:marRight w:val="0"/>
          <w:marTop w:val="0"/>
          <w:marBottom w:val="0"/>
          <w:divBdr>
            <w:top w:val="none" w:sz="0" w:space="0" w:color="auto"/>
            <w:left w:val="none" w:sz="0" w:space="0" w:color="auto"/>
            <w:bottom w:val="none" w:sz="0" w:space="0" w:color="auto"/>
            <w:right w:val="none" w:sz="0" w:space="0" w:color="auto"/>
          </w:divBdr>
        </w:div>
        <w:div w:id="1281036761">
          <w:marLeft w:val="640"/>
          <w:marRight w:val="0"/>
          <w:marTop w:val="0"/>
          <w:marBottom w:val="0"/>
          <w:divBdr>
            <w:top w:val="none" w:sz="0" w:space="0" w:color="auto"/>
            <w:left w:val="none" w:sz="0" w:space="0" w:color="auto"/>
            <w:bottom w:val="none" w:sz="0" w:space="0" w:color="auto"/>
            <w:right w:val="none" w:sz="0" w:space="0" w:color="auto"/>
          </w:divBdr>
        </w:div>
        <w:div w:id="1294099476">
          <w:marLeft w:val="640"/>
          <w:marRight w:val="0"/>
          <w:marTop w:val="0"/>
          <w:marBottom w:val="0"/>
          <w:divBdr>
            <w:top w:val="none" w:sz="0" w:space="0" w:color="auto"/>
            <w:left w:val="none" w:sz="0" w:space="0" w:color="auto"/>
            <w:bottom w:val="none" w:sz="0" w:space="0" w:color="auto"/>
            <w:right w:val="none" w:sz="0" w:space="0" w:color="auto"/>
          </w:divBdr>
        </w:div>
        <w:div w:id="1318723382">
          <w:marLeft w:val="640"/>
          <w:marRight w:val="0"/>
          <w:marTop w:val="0"/>
          <w:marBottom w:val="0"/>
          <w:divBdr>
            <w:top w:val="none" w:sz="0" w:space="0" w:color="auto"/>
            <w:left w:val="none" w:sz="0" w:space="0" w:color="auto"/>
            <w:bottom w:val="none" w:sz="0" w:space="0" w:color="auto"/>
            <w:right w:val="none" w:sz="0" w:space="0" w:color="auto"/>
          </w:divBdr>
        </w:div>
        <w:div w:id="1328359580">
          <w:marLeft w:val="640"/>
          <w:marRight w:val="0"/>
          <w:marTop w:val="0"/>
          <w:marBottom w:val="0"/>
          <w:divBdr>
            <w:top w:val="none" w:sz="0" w:space="0" w:color="auto"/>
            <w:left w:val="none" w:sz="0" w:space="0" w:color="auto"/>
            <w:bottom w:val="none" w:sz="0" w:space="0" w:color="auto"/>
            <w:right w:val="none" w:sz="0" w:space="0" w:color="auto"/>
          </w:divBdr>
        </w:div>
        <w:div w:id="1335452098">
          <w:marLeft w:val="640"/>
          <w:marRight w:val="0"/>
          <w:marTop w:val="0"/>
          <w:marBottom w:val="0"/>
          <w:divBdr>
            <w:top w:val="none" w:sz="0" w:space="0" w:color="auto"/>
            <w:left w:val="none" w:sz="0" w:space="0" w:color="auto"/>
            <w:bottom w:val="none" w:sz="0" w:space="0" w:color="auto"/>
            <w:right w:val="none" w:sz="0" w:space="0" w:color="auto"/>
          </w:divBdr>
        </w:div>
        <w:div w:id="1363826634">
          <w:marLeft w:val="640"/>
          <w:marRight w:val="0"/>
          <w:marTop w:val="0"/>
          <w:marBottom w:val="0"/>
          <w:divBdr>
            <w:top w:val="none" w:sz="0" w:space="0" w:color="auto"/>
            <w:left w:val="none" w:sz="0" w:space="0" w:color="auto"/>
            <w:bottom w:val="none" w:sz="0" w:space="0" w:color="auto"/>
            <w:right w:val="none" w:sz="0" w:space="0" w:color="auto"/>
          </w:divBdr>
        </w:div>
        <w:div w:id="1369334849">
          <w:marLeft w:val="640"/>
          <w:marRight w:val="0"/>
          <w:marTop w:val="0"/>
          <w:marBottom w:val="0"/>
          <w:divBdr>
            <w:top w:val="none" w:sz="0" w:space="0" w:color="auto"/>
            <w:left w:val="none" w:sz="0" w:space="0" w:color="auto"/>
            <w:bottom w:val="none" w:sz="0" w:space="0" w:color="auto"/>
            <w:right w:val="none" w:sz="0" w:space="0" w:color="auto"/>
          </w:divBdr>
        </w:div>
        <w:div w:id="1398631051">
          <w:marLeft w:val="640"/>
          <w:marRight w:val="0"/>
          <w:marTop w:val="0"/>
          <w:marBottom w:val="0"/>
          <w:divBdr>
            <w:top w:val="none" w:sz="0" w:space="0" w:color="auto"/>
            <w:left w:val="none" w:sz="0" w:space="0" w:color="auto"/>
            <w:bottom w:val="none" w:sz="0" w:space="0" w:color="auto"/>
            <w:right w:val="none" w:sz="0" w:space="0" w:color="auto"/>
          </w:divBdr>
        </w:div>
        <w:div w:id="1404835976">
          <w:marLeft w:val="640"/>
          <w:marRight w:val="0"/>
          <w:marTop w:val="0"/>
          <w:marBottom w:val="0"/>
          <w:divBdr>
            <w:top w:val="none" w:sz="0" w:space="0" w:color="auto"/>
            <w:left w:val="none" w:sz="0" w:space="0" w:color="auto"/>
            <w:bottom w:val="none" w:sz="0" w:space="0" w:color="auto"/>
            <w:right w:val="none" w:sz="0" w:space="0" w:color="auto"/>
          </w:divBdr>
        </w:div>
        <w:div w:id="1410229807">
          <w:marLeft w:val="640"/>
          <w:marRight w:val="0"/>
          <w:marTop w:val="0"/>
          <w:marBottom w:val="0"/>
          <w:divBdr>
            <w:top w:val="none" w:sz="0" w:space="0" w:color="auto"/>
            <w:left w:val="none" w:sz="0" w:space="0" w:color="auto"/>
            <w:bottom w:val="none" w:sz="0" w:space="0" w:color="auto"/>
            <w:right w:val="none" w:sz="0" w:space="0" w:color="auto"/>
          </w:divBdr>
        </w:div>
        <w:div w:id="1413429141">
          <w:marLeft w:val="640"/>
          <w:marRight w:val="0"/>
          <w:marTop w:val="0"/>
          <w:marBottom w:val="0"/>
          <w:divBdr>
            <w:top w:val="none" w:sz="0" w:space="0" w:color="auto"/>
            <w:left w:val="none" w:sz="0" w:space="0" w:color="auto"/>
            <w:bottom w:val="none" w:sz="0" w:space="0" w:color="auto"/>
            <w:right w:val="none" w:sz="0" w:space="0" w:color="auto"/>
          </w:divBdr>
        </w:div>
        <w:div w:id="1414935821">
          <w:marLeft w:val="640"/>
          <w:marRight w:val="0"/>
          <w:marTop w:val="0"/>
          <w:marBottom w:val="0"/>
          <w:divBdr>
            <w:top w:val="none" w:sz="0" w:space="0" w:color="auto"/>
            <w:left w:val="none" w:sz="0" w:space="0" w:color="auto"/>
            <w:bottom w:val="none" w:sz="0" w:space="0" w:color="auto"/>
            <w:right w:val="none" w:sz="0" w:space="0" w:color="auto"/>
          </w:divBdr>
        </w:div>
        <w:div w:id="1416971218">
          <w:marLeft w:val="640"/>
          <w:marRight w:val="0"/>
          <w:marTop w:val="0"/>
          <w:marBottom w:val="0"/>
          <w:divBdr>
            <w:top w:val="none" w:sz="0" w:space="0" w:color="auto"/>
            <w:left w:val="none" w:sz="0" w:space="0" w:color="auto"/>
            <w:bottom w:val="none" w:sz="0" w:space="0" w:color="auto"/>
            <w:right w:val="none" w:sz="0" w:space="0" w:color="auto"/>
          </w:divBdr>
        </w:div>
        <w:div w:id="1474909593">
          <w:marLeft w:val="640"/>
          <w:marRight w:val="0"/>
          <w:marTop w:val="0"/>
          <w:marBottom w:val="0"/>
          <w:divBdr>
            <w:top w:val="none" w:sz="0" w:space="0" w:color="auto"/>
            <w:left w:val="none" w:sz="0" w:space="0" w:color="auto"/>
            <w:bottom w:val="none" w:sz="0" w:space="0" w:color="auto"/>
            <w:right w:val="none" w:sz="0" w:space="0" w:color="auto"/>
          </w:divBdr>
        </w:div>
        <w:div w:id="1476794841">
          <w:marLeft w:val="640"/>
          <w:marRight w:val="0"/>
          <w:marTop w:val="0"/>
          <w:marBottom w:val="0"/>
          <w:divBdr>
            <w:top w:val="none" w:sz="0" w:space="0" w:color="auto"/>
            <w:left w:val="none" w:sz="0" w:space="0" w:color="auto"/>
            <w:bottom w:val="none" w:sz="0" w:space="0" w:color="auto"/>
            <w:right w:val="none" w:sz="0" w:space="0" w:color="auto"/>
          </w:divBdr>
        </w:div>
        <w:div w:id="1485508242">
          <w:marLeft w:val="640"/>
          <w:marRight w:val="0"/>
          <w:marTop w:val="0"/>
          <w:marBottom w:val="0"/>
          <w:divBdr>
            <w:top w:val="none" w:sz="0" w:space="0" w:color="auto"/>
            <w:left w:val="none" w:sz="0" w:space="0" w:color="auto"/>
            <w:bottom w:val="none" w:sz="0" w:space="0" w:color="auto"/>
            <w:right w:val="none" w:sz="0" w:space="0" w:color="auto"/>
          </w:divBdr>
        </w:div>
        <w:div w:id="1486819592">
          <w:marLeft w:val="640"/>
          <w:marRight w:val="0"/>
          <w:marTop w:val="0"/>
          <w:marBottom w:val="0"/>
          <w:divBdr>
            <w:top w:val="none" w:sz="0" w:space="0" w:color="auto"/>
            <w:left w:val="none" w:sz="0" w:space="0" w:color="auto"/>
            <w:bottom w:val="none" w:sz="0" w:space="0" w:color="auto"/>
            <w:right w:val="none" w:sz="0" w:space="0" w:color="auto"/>
          </w:divBdr>
        </w:div>
        <w:div w:id="1494295366">
          <w:marLeft w:val="640"/>
          <w:marRight w:val="0"/>
          <w:marTop w:val="0"/>
          <w:marBottom w:val="0"/>
          <w:divBdr>
            <w:top w:val="none" w:sz="0" w:space="0" w:color="auto"/>
            <w:left w:val="none" w:sz="0" w:space="0" w:color="auto"/>
            <w:bottom w:val="none" w:sz="0" w:space="0" w:color="auto"/>
            <w:right w:val="none" w:sz="0" w:space="0" w:color="auto"/>
          </w:divBdr>
        </w:div>
        <w:div w:id="1505390237">
          <w:marLeft w:val="640"/>
          <w:marRight w:val="0"/>
          <w:marTop w:val="0"/>
          <w:marBottom w:val="0"/>
          <w:divBdr>
            <w:top w:val="none" w:sz="0" w:space="0" w:color="auto"/>
            <w:left w:val="none" w:sz="0" w:space="0" w:color="auto"/>
            <w:bottom w:val="none" w:sz="0" w:space="0" w:color="auto"/>
            <w:right w:val="none" w:sz="0" w:space="0" w:color="auto"/>
          </w:divBdr>
        </w:div>
        <w:div w:id="1514148467">
          <w:marLeft w:val="640"/>
          <w:marRight w:val="0"/>
          <w:marTop w:val="0"/>
          <w:marBottom w:val="0"/>
          <w:divBdr>
            <w:top w:val="none" w:sz="0" w:space="0" w:color="auto"/>
            <w:left w:val="none" w:sz="0" w:space="0" w:color="auto"/>
            <w:bottom w:val="none" w:sz="0" w:space="0" w:color="auto"/>
            <w:right w:val="none" w:sz="0" w:space="0" w:color="auto"/>
          </w:divBdr>
        </w:div>
        <w:div w:id="1515653051">
          <w:marLeft w:val="640"/>
          <w:marRight w:val="0"/>
          <w:marTop w:val="0"/>
          <w:marBottom w:val="0"/>
          <w:divBdr>
            <w:top w:val="none" w:sz="0" w:space="0" w:color="auto"/>
            <w:left w:val="none" w:sz="0" w:space="0" w:color="auto"/>
            <w:bottom w:val="none" w:sz="0" w:space="0" w:color="auto"/>
            <w:right w:val="none" w:sz="0" w:space="0" w:color="auto"/>
          </w:divBdr>
        </w:div>
        <w:div w:id="1519658236">
          <w:marLeft w:val="640"/>
          <w:marRight w:val="0"/>
          <w:marTop w:val="0"/>
          <w:marBottom w:val="0"/>
          <w:divBdr>
            <w:top w:val="none" w:sz="0" w:space="0" w:color="auto"/>
            <w:left w:val="none" w:sz="0" w:space="0" w:color="auto"/>
            <w:bottom w:val="none" w:sz="0" w:space="0" w:color="auto"/>
            <w:right w:val="none" w:sz="0" w:space="0" w:color="auto"/>
          </w:divBdr>
        </w:div>
        <w:div w:id="1524202180">
          <w:marLeft w:val="640"/>
          <w:marRight w:val="0"/>
          <w:marTop w:val="0"/>
          <w:marBottom w:val="0"/>
          <w:divBdr>
            <w:top w:val="none" w:sz="0" w:space="0" w:color="auto"/>
            <w:left w:val="none" w:sz="0" w:space="0" w:color="auto"/>
            <w:bottom w:val="none" w:sz="0" w:space="0" w:color="auto"/>
            <w:right w:val="none" w:sz="0" w:space="0" w:color="auto"/>
          </w:divBdr>
        </w:div>
        <w:div w:id="1531456181">
          <w:marLeft w:val="640"/>
          <w:marRight w:val="0"/>
          <w:marTop w:val="0"/>
          <w:marBottom w:val="0"/>
          <w:divBdr>
            <w:top w:val="none" w:sz="0" w:space="0" w:color="auto"/>
            <w:left w:val="none" w:sz="0" w:space="0" w:color="auto"/>
            <w:bottom w:val="none" w:sz="0" w:space="0" w:color="auto"/>
            <w:right w:val="none" w:sz="0" w:space="0" w:color="auto"/>
          </w:divBdr>
        </w:div>
        <w:div w:id="1543908437">
          <w:marLeft w:val="640"/>
          <w:marRight w:val="0"/>
          <w:marTop w:val="0"/>
          <w:marBottom w:val="0"/>
          <w:divBdr>
            <w:top w:val="none" w:sz="0" w:space="0" w:color="auto"/>
            <w:left w:val="none" w:sz="0" w:space="0" w:color="auto"/>
            <w:bottom w:val="none" w:sz="0" w:space="0" w:color="auto"/>
            <w:right w:val="none" w:sz="0" w:space="0" w:color="auto"/>
          </w:divBdr>
        </w:div>
        <w:div w:id="1544050445">
          <w:marLeft w:val="640"/>
          <w:marRight w:val="0"/>
          <w:marTop w:val="0"/>
          <w:marBottom w:val="0"/>
          <w:divBdr>
            <w:top w:val="none" w:sz="0" w:space="0" w:color="auto"/>
            <w:left w:val="none" w:sz="0" w:space="0" w:color="auto"/>
            <w:bottom w:val="none" w:sz="0" w:space="0" w:color="auto"/>
            <w:right w:val="none" w:sz="0" w:space="0" w:color="auto"/>
          </w:divBdr>
        </w:div>
        <w:div w:id="1545171352">
          <w:marLeft w:val="640"/>
          <w:marRight w:val="0"/>
          <w:marTop w:val="0"/>
          <w:marBottom w:val="0"/>
          <w:divBdr>
            <w:top w:val="none" w:sz="0" w:space="0" w:color="auto"/>
            <w:left w:val="none" w:sz="0" w:space="0" w:color="auto"/>
            <w:bottom w:val="none" w:sz="0" w:space="0" w:color="auto"/>
            <w:right w:val="none" w:sz="0" w:space="0" w:color="auto"/>
          </w:divBdr>
        </w:div>
        <w:div w:id="1546527769">
          <w:marLeft w:val="640"/>
          <w:marRight w:val="0"/>
          <w:marTop w:val="0"/>
          <w:marBottom w:val="0"/>
          <w:divBdr>
            <w:top w:val="none" w:sz="0" w:space="0" w:color="auto"/>
            <w:left w:val="none" w:sz="0" w:space="0" w:color="auto"/>
            <w:bottom w:val="none" w:sz="0" w:space="0" w:color="auto"/>
            <w:right w:val="none" w:sz="0" w:space="0" w:color="auto"/>
          </w:divBdr>
        </w:div>
        <w:div w:id="1565868915">
          <w:marLeft w:val="640"/>
          <w:marRight w:val="0"/>
          <w:marTop w:val="0"/>
          <w:marBottom w:val="0"/>
          <w:divBdr>
            <w:top w:val="none" w:sz="0" w:space="0" w:color="auto"/>
            <w:left w:val="none" w:sz="0" w:space="0" w:color="auto"/>
            <w:bottom w:val="none" w:sz="0" w:space="0" w:color="auto"/>
            <w:right w:val="none" w:sz="0" w:space="0" w:color="auto"/>
          </w:divBdr>
        </w:div>
        <w:div w:id="1574394123">
          <w:marLeft w:val="640"/>
          <w:marRight w:val="0"/>
          <w:marTop w:val="0"/>
          <w:marBottom w:val="0"/>
          <w:divBdr>
            <w:top w:val="none" w:sz="0" w:space="0" w:color="auto"/>
            <w:left w:val="none" w:sz="0" w:space="0" w:color="auto"/>
            <w:bottom w:val="none" w:sz="0" w:space="0" w:color="auto"/>
            <w:right w:val="none" w:sz="0" w:space="0" w:color="auto"/>
          </w:divBdr>
        </w:div>
        <w:div w:id="1649437155">
          <w:marLeft w:val="640"/>
          <w:marRight w:val="0"/>
          <w:marTop w:val="0"/>
          <w:marBottom w:val="0"/>
          <w:divBdr>
            <w:top w:val="none" w:sz="0" w:space="0" w:color="auto"/>
            <w:left w:val="none" w:sz="0" w:space="0" w:color="auto"/>
            <w:bottom w:val="none" w:sz="0" w:space="0" w:color="auto"/>
            <w:right w:val="none" w:sz="0" w:space="0" w:color="auto"/>
          </w:divBdr>
        </w:div>
        <w:div w:id="1656882243">
          <w:marLeft w:val="640"/>
          <w:marRight w:val="0"/>
          <w:marTop w:val="0"/>
          <w:marBottom w:val="0"/>
          <w:divBdr>
            <w:top w:val="none" w:sz="0" w:space="0" w:color="auto"/>
            <w:left w:val="none" w:sz="0" w:space="0" w:color="auto"/>
            <w:bottom w:val="none" w:sz="0" w:space="0" w:color="auto"/>
            <w:right w:val="none" w:sz="0" w:space="0" w:color="auto"/>
          </w:divBdr>
        </w:div>
        <w:div w:id="1675109575">
          <w:marLeft w:val="640"/>
          <w:marRight w:val="0"/>
          <w:marTop w:val="0"/>
          <w:marBottom w:val="0"/>
          <w:divBdr>
            <w:top w:val="none" w:sz="0" w:space="0" w:color="auto"/>
            <w:left w:val="none" w:sz="0" w:space="0" w:color="auto"/>
            <w:bottom w:val="none" w:sz="0" w:space="0" w:color="auto"/>
            <w:right w:val="none" w:sz="0" w:space="0" w:color="auto"/>
          </w:divBdr>
        </w:div>
        <w:div w:id="1679573611">
          <w:marLeft w:val="640"/>
          <w:marRight w:val="0"/>
          <w:marTop w:val="0"/>
          <w:marBottom w:val="0"/>
          <w:divBdr>
            <w:top w:val="none" w:sz="0" w:space="0" w:color="auto"/>
            <w:left w:val="none" w:sz="0" w:space="0" w:color="auto"/>
            <w:bottom w:val="none" w:sz="0" w:space="0" w:color="auto"/>
            <w:right w:val="none" w:sz="0" w:space="0" w:color="auto"/>
          </w:divBdr>
        </w:div>
        <w:div w:id="1683238384">
          <w:marLeft w:val="640"/>
          <w:marRight w:val="0"/>
          <w:marTop w:val="0"/>
          <w:marBottom w:val="0"/>
          <w:divBdr>
            <w:top w:val="none" w:sz="0" w:space="0" w:color="auto"/>
            <w:left w:val="none" w:sz="0" w:space="0" w:color="auto"/>
            <w:bottom w:val="none" w:sz="0" w:space="0" w:color="auto"/>
            <w:right w:val="none" w:sz="0" w:space="0" w:color="auto"/>
          </w:divBdr>
        </w:div>
        <w:div w:id="1686862695">
          <w:marLeft w:val="640"/>
          <w:marRight w:val="0"/>
          <w:marTop w:val="0"/>
          <w:marBottom w:val="0"/>
          <w:divBdr>
            <w:top w:val="none" w:sz="0" w:space="0" w:color="auto"/>
            <w:left w:val="none" w:sz="0" w:space="0" w:color="auto"/>
            <w:bottom w:val="none" w:sz="0" w:space="0" w:color="auto"/>
            <w:right w:val="none" w:sz="0" w:space="0" w:color="auto"/>
          </w:divBdr>
        </w:div>
        <w:div w:id="1689671907">
          <w:marLeft w:val="640"/>
          <w:marRight w:val="0"/>
          <w:marTop w:val="0"/>
          <w:marBottom w:val="0"/>
          <w:divBdr>
            <w:top w:val="none" w:sz="0" w:space="0" w:color="auto"/>
            <w:left w:val="none" w:sz="0" w:space="0" w:color="auto"/>
            <w:bottom w:val="none" w:sz="0" w:space="0" w:color="auto"/>
            <w:right w:val="none" w:sz="0" w:space="0" w:color="auto"/>
          </w:divBdr>
        </w:div>
        <w:div w:id="1707871848">
          <w:marLeft w:val="640"/>
          <w:marRight w:val="0"/>
          <w:marTop w:val="0"/>
          <w:marBottom w:val="0"/>
          <w:divBdr>
            <w:top w:val="none" w:sz="0" w:space="0" w:color="auto"/>
            <w:left w:val="none" w:sz="0" w:space="0" w:color="auto"/>
            <w:bottom w:val="none" w:sz="0" w:space="0" w:color="auto"/>
            <w:right w:val="none" w:sz="0" w:space="0" w:color="auto"/>
          </w:divBdr>
        </w:div>
        <w:div w:id="1718235798">
          <w:marLeft w:val="640"/>
          <w:marRight w:val="0"/>
          <w:marTop w:val="0"/>
          <w:marBottom w:val="0"/>
          <w:divBdr>
            <w:top w:val="none" w:sz="0" w:space="0" w:color="auto"/>
            <w:left w:val="none" w:sz="0" w:space="0" w:color="auto"/>
            <w:bottom w:val="none" w:sz="0" w:space="0" w:color="auto"/>
            <w:right w:val="none" w:sz="0" w:space="0" w:color="auto"/>
          </w:divBdr>
        </w:div>
        <w:div w:id="1736734759">
          <w:marLeft w:val="640"/>
          <w:marRight w:val="0"/>
          <w:marTop w:val="0"/>
          <w:marBottom w:val="0"/>
          <w:divBdr>
            <w:top w:val="none" w:sz="0" w:space="0" w:color="auto"/>
            <w:left w:val="none" w:sz="0" w:space="0" w:color="auto"/>
            <w:bottom w:val="none" w:sz="0" w:space="0" w:color="auto"/>
            <w:right w:val="none" w:sz="0" w:space="0" w:color="auto"/>
          </w:divBdr>
        </w:div>
        <w:div w:id="1741053567">
          <w:marLeft w:val="640"/>
          <w:marRight w:val="0"/>
          <w:marTop w:val="0"/>
          <w:marBottom w:val="0"/>
          <w:divBdr>
            <w:top w:val="none" w:sz="0" w:space="0" w:color="auto"/>
            <w:left w:val="none" w:sz="0" w:space="0" w:color="auto"/>
            <w:bottom w:val="none" w:sz="0" w:space="0" w:color="auto"/>
            <w:right w:val="none" w:sz="0" w:space="0" w:color="auto"/>
          </w:divBdr>
        </w:div>
        <w:div w:id="1748768232">
          <w:marLeft w:val="640"/>
          <w:marRight w:val="0"/>
          <w:marTop w:val="0"/>
          <w:marBottom w:val="0"/>
          <w:divBdr>
            <w:top w:val="none" w:sz="0" w:space="0" w:color="auto"/>
            <w:left w:val="none" w:sz="0" w:space="0" w:color="auto"/>
            <w:bottom w:val="none" w:sz="0" w:space="0" w:color="auto"/>
            <w:right w:val="none" w:sz="0" w:space="0" w:color="auto"/>
          </w:divBdr>
        </w:div>
        <w:div w:id="1766264694">
          <w:marLeft w:val="640"/>
          <w:marRight w:val="0"/>
          <w:marTop w:val="0"/>
          <w:marBottom w:val="0"/>
          <w:divBdr>
            <w:top w:val="none" w:sz="0" w:space="0" w:color="auto"/>
            <w:left w:val="none" w:sz="0" w:space="0" w:color="auto"/>
            <w:bottom w:val="none" w:sz="0" w:space="0" w:color="auto"/>
            <w:right w:val="none" w:sz="0" w:space="0" w:color="auto"/>
          </w:divBdr>
        </w:div>
        <w:div w:id="1767650816">
          <w:marLeft w:val="640"/>
          <w:marRight w:val="0"/>
          <w:marTop w:val="0"/>
          <w:marBottom w:val="0"/>
          <w:divBdr>
            <w:top w:val="none" w:sz="0" w:space="0" w:color="auto"/>
            <w:left w:val="none" w:sz="0" w:space="0" w:color="auto"/>
            <w:bottom w:val="none" w:sz="0" w:space="0" w:color="auto"/>
            <w:right w:val="none" w:sz="0" w:space="0" w:color="auto"/>
          </w:divBdr>
        </w:div>
        <w:div w:id="1770588531">
          <w:marLeft w:val="640"/>
          <w:marRight w:val="0"/>
          <w:marTop w:val="0"/>
          <w:marBottom w:val="0"/>
          <w:divBdr>
            <w:top w:val="none" w:sz="0" w:space="0" w:color="auto"/>
            <w:left w:val="none" w:sz="0" w:space="0" w:color="auto"/>
            <w:bottom w:val="none" w:sz="0" w:space="0" w:color="auto"/>
            <w:right w:val="none" w:sz="0" w:space="0" w:color="auto"/>
          </w:divBdr>
        </w:div>
        <w:div w:id="1790584661">
          <w:marLeft w:val="640"/>
          <w:marRight w:val="0"/>
          <w:marTop w:val="0"/>
          <w:marBottom w:val="0"/>
          <w:divBdr>
            <w:top w:val="none" w:sz="0" w:space="0" w:color="auto"/>
            <w:left w:val="none" w:sz="0" w:space="0" w:color="auto"/>
            <w:bottom w:val="none" w:sz="0" w:space="0" w:color="auto"/>
            <w:right w:val="none" w:sz="0" w:space="0" w:color="auto"/>
          </w:divBdr>
        </w:div>
        <w:div w:id="1796483177">
          <w:marLeft w:val="640"/>
          <w:marRight w:val="0"/>
          <w:marTop w:val="0"/>
          <w:marBottom w:val="0"/>
          <w:divBdr>
            <w:top w:val="none" w:sz="0" w:space="0" w:color="auto"/>
            <w:left w:val="none" w:sz="0" w:space="0" w:color="auto"/>
            <w:bottom w:val="none" w:sz="0" w:space="0" w:color="auto"/>
            <w:right w:val="none" w:sz="0" w:space="0" w:color="auto"/>
          </w:divBdr>
        </w:div>
        <w:div w:id="1802845235">
          <w:marLeft w:val="640"/>
          <w:marRight w:val="0"/>
          <w:marTop w:val="0"/>
          <w:marBottom w:val="0"/>
          <w:divBdr>
            <w:top w:val="none" w:sz="0" w:space="0" w:color="auto"/>
            <w:left w:val="none" w:sz="0" w:space="0" w:color="auto"/>
            <w:bottom w:val="none" w:sz="0" w:space="0" w:color="auto"/>
            <w:right w:val="none" w:sz="0" w:space="0" w:color="auto"/>
          </w:divBdr>
        </w:div>
        <w:div w:id="1803646464">
          <w:marLeft w:val="640"/>
          <w:marRight w:val="0"/>
          <w:marTop w:val="0"/>
          <w:marBottom w:val="0"/>
          <w:divBdr>
            <w:top w:val="none" w:sz="0" w:space="0" w:color="auto"/>
            <w:left w:val="none" w:sz="0" w:space="0" w:color="auto"/>
            <w:bottom w:val="none" w:sz="0" w:space="0" w:color="auto"/>
            <w:right w:val="none" w:sz="0" w:space="0" w:color="auto"/>
          </w:divBdr>
        </w:div>
        <w:div w:id="1826701804">
          <w:marLeft w:val="640"/>
          <w:marRight w:val="0"/>
          <w:marTop w:val="0"/>
          <w:marBottom w:val="0"/>
          <w:divBdr>
            <w:top w:val="none" w:sz="0" w:space="0" w:color="auto"/>
            <w:left w:val="none" w:sz="0" w:space="0" w:color="auto"/>
            <w:bottom w:val="none" w:sz="0" w:space="0" w:color="auto"/>
            <w:right w:val="none" w:sz="0" w:space="0" w:color="auto"/>
          </w:divBdr>
        </w:div>
        <w:div w:id="1841238511">
          <w:marLeft w:val="640"/>
          <w:marRight w:val="0"/>
          <w:marTop w:val="0"/>
          <w:marBottom w:val="0"/>
          <w:divBdr>
            <w:top w:val="none" w:sz="0" w:space="0" w:color="auto"/>
            <w:left w:val="none" w:sz="0" w:space="0" w:color="auto"/>
            <w:bottom w:val="none" w:sz="0" w:space="0" w:color="auto"/>
            <w:right w:val="none" w:sz="0" w:space="0" w:color="auto"/>
          </w:divBdr>
        </w:div>
        <w:div w:id="1849564006">
          <w:marLeft w:val="640"/>
          <w:marRight w:val="0"/>
          <w:marTop w:val="0"/>
          <w:marBottom w:val="0"/>
          <w:divBdr>
            <w:top w:val="none" w:sz="0" w:space="0" w:color="auto"/>
            <w:left w:val="none" w:sz="0" w:space="0" w:color="auto"/>
            <w:bottom w:val="none" w:sz="0" w:space="0" w:color="auto"/>
            <w:right w:val="none" w:sz="0" w:space="0" w:color="auto"/>
          </w:divBdr>
        </w:div>
        <w:div w:id="1853760497">
          <w:marLeft w:val="640"/>
          <w:marRight w:val="0"/>
          <w:marTop w:val="0"/>
          <w:marBottom w:val="0"/>
          <w:divBdr>
            <w:top w:val="none" w:sz="0" w:space="0" w:color="auto"/>
            <w:left w:val="none" w:sz="0" w:space="0" w:color="auto"/>
            <w:bottom w:val="none" w:sz="0" w:space="0" w:color="auto"/>
            <w:right w:val="none" w:sz="0" w:space="0" w:color="auto"/>
          </w:divBdr>
        </w:div>
        <w:div w:id="1860003193">
          <w:marLeft w:val="640"/>
          <w:marRight w:val="0"/>
          <w:marTop w:val="0"/>
          <w:marBottom w:val="0"/>
          <w:divBdr>
            <w:top w:val="none" w:sz="0" w:space="0" w:color="auto"/>
            <w:left w:val="none" w:sz="0" w:space="0" w:color="auto"/>
            <w:bottom w:val="none" w:sz="0" w:space="0" w:color="auto"/>
            <w:right w:val="none" w:sz="0" w:space="0" w:color="auto"/>
          </w:divBdr>
        </w:div>
        <w:div w:id="1864049176">
          <w:marLeft w:val="640"/>
          <w:marRight w:val="0"/>
          <w:marTop w:val="0"/>
          <w:marBottom w:val="0"/>
          <w:divBdr>
            <w:top w:val="none" w:sz="0" w:space="0" w:color="auto"/>
            <w:left w:val="none" w:sz="0" w:space="0" w:color="auto"/>
            <w:bottom w:val="none" w:sz="0" w:space="0" w:color="auto"/>
            <w:right w:val="none" w:sz="0" w:space="0" w:color="auto"/>
          </w:divBdr>
        </w:div>
        <w:div w:id="1868177660">
          <w:marLeft w:val="640"/>
          <w:marRight w:val="0"/>
          <w:marTop w:val="0"/>
          <w:marBottom w:val="0"/>
          <w:divBdr>
            <w:top w:val="none" w:sz="0" w:space="0" w:color="auto"/>
            <w:left w:val="none" w:sz="0" w:space="0" w:color="auto"/>
            <w:bottom w:val="none" w:sz="0" w:space="0" w:color="auto"/>
            <w:right w:val="none" w:sz="0" w:space="0" w:color="auto"/>
          </w:divBdr>
        </w:div>
        <w:div w:id="1886137766">
          <w:marLeft w:val="640"/>
          <w:marRight w:val="0"/>
          <w:marTop w:val="0"/>
          <w:marBottom w:val="0"/>
          <w:divBdr>
            <w:top w:val="none" w:sz="0" w:space="0" w:color="auto"/>
            <w:left w:val="none" w:sz="0" w:space="0" w:color="auto"/>
            <w:bottom w:val="none" w:sz="0" w:space="0" w:color="auto"/>
            <w:right w:val="none" w:sz="0" w:space="0" w:color="auto"/>
          </w:divBdr>
        </w:div>
        <w:div w:id="1897545544">
          <w:marLeft w:val="640"/>
          <w:marRight w:val="0"/>
          <w:marTop w:val="0"/>
          <w:marBottom w:val="0"/>
          <w:divBdr>
            <w:top w:val="none" w:sz="0" w:space="0" w:color="auto"/>
            <w:left w:val="none" w:sz="0" w:space="0" w:color="auto"/>
            <w:bottom w:val="none" w:sz="0" w:space="0" w:color="auto"/>
            <w:right w:val="none" w:sz="0" w:space="0" w:color="auto"/>
          </w:divBdr>
        </w:div>
        <w:div w:id="1914897941">
          <w:marLeft w:val="640"/>
          <w:marRight w:val="0"/>
          <w:marTop w:val="0"/>
          <w:marBottom w:val="0"/>
          <w:divBdr>
            <w:top w:val="none" w:sz="0" w:space="0" w:color="auto"/>
            <w:left w:val="none" w:sz="0" w:space="0" w:color="auto"/>
            <w:bottom w:val="none" w:sz="0" w:space="0" w:color="auto"/>
            <w:right w:val="none" w:sz="0" w:space="0" w:color="auto"/>
          </w:divBdr>
        </w:div>
        <w:div w:id="1933855292">
          <w:marLeft w:val="640"/>
          <w:marRight w:val="0"/>
          <w:marTop w:val="0"/>
          <w:marBottom w:val="0"/>
          <w:divBdr>
            <w:top w:val="none" w:sz="0" w:space="0" w:color="auto"/>
            <w:left w:val="none" w:sz="0" w:space="0" w:color="auto"/>
            <w:bottom w:val="none" w:sz="0" w:space="0" w:color="auto"/>
            <w:right w:val="none" w:sz="0" w:space="0" w:color="auto"/>
          </w:divBdr>
        </w:div>
        <w:div w:id="1949115010">
          <w:marLeft w:val="640"/>
          <w:marRight w:val="0"/>
          <w:marTop w:val="0"/>
          <w:marBottom w:val="0"/>
          <w:divBdr>
            <w:top w:val="none" w:sz="0" w:space="0" w:color="auto"/>
            <w:left w:val="none" w:sz="0" w:space="0" w:color="auto"/>
            <w:bottom w:val="none" w:sz="0" w:space="0" w:color="auto"/>
            <w:right w:val="none" w:sz="0" w:space="0" w:color="auto"/>
          </w:divBdr>
        </w:div>
        <w:div w:id="1952591150">
          <w:marLeft w:val="640"/>
          <w:marRight w:val="0"/>
          <w:marTop w:val="0"/>
          <w:marBottom w:val="0"/>
          <w:divBdr>
            <w:top w:val="none" w:sz="0" w:space="0" w:color="auto"/>
            <w:left w:val="none" w:sz="0" w:space="0" w:color="auto"/>
            <w:bottom w:val="none" w:sz="0" w:space="0" w:color="auto"/>
            <w:right w:val="none" w:sz="0" w:space="0" w:color="auto"/>
          </w:divBdr>
        </w:div>
        <w:div w:id="1959213058">
          <w:marLeft w:val="640"/>
          <w:marRight w:val="0"/>
          <w:marTop w:val="0"/>
          <w:marBottom w:val="0"/>
          <w:divBdr>
            <w:top w:val="none" w:sz="0" w:space="0" w:color="auto"/>
            <w:left w:val="none" w:sz="0" w:space="0" w:color="auto"/>
            <w:bottom w:val="none" w:sz="0" w:space="0" w:color="auto"/>
            <w:right w:val="none" w:sz="0" w:space="0" w:color="auto"/>
          </w:divBdr>
        </w:div>
        <w:div w:id="1960791552">
          <w:marLeft w:val="640"/>
          <w:marRight w:val="0"/>
          <w:marTop w:val="0"/>
          <w:marBottom w:val="0"/>
          <w:divBdr>
            <w:top w:val="none" w:sz="0" w:space="0" w:color="auto"/>
            <w:left w:val="none" w:sz="0" w:space="0" w:color="auto"/>
            <w:bottom w:val="none" w:sz="0" w:space="0" w:color="auto"/>
            <w:right w:val="none" w:sz="0" w:space="0" w:color="auto"/>
          </w:divBdr>
        </w:div>
        <w:div w:id="1963145534">
          <w:marLeft w:val="640"/>
          <w:marRight w:val="0"/>
          <w:marTop w:val="0"/>
          <w:marBottom w:val="0"/>
          <w:divBdr>
            <w:top w:val="none" w:sz="0" w:space="0" w:color="auto"/>
            <w:left w:val="none" w:sz="0" w:space="0" w:color="auto"/>
            <w:bottom w:val="none" w:sz="0" w:space="0" w:color="auto"/>
            <w:right w:val="none" w:sz="0" w:space="0" w:color="auto"/>
          </w:divBdr>
        </w:div>
        <w:div w:id="1975911432">
          <w:marLeft w:val="640"/>
          <w:marRight w:val="0"/>
          <w:marTop w:val="0"/>
          <w:marBottom w:val="0"/>
          <w:divBdr>
            <w:top w:val="none" w:sz="0" w:space="0" w:color="auto"/>
            <w:left w:val="none" w:sz="0" w:space="0" w:color="auto"/>
            <w:bottom w:val="none" w:sz="0" w:space="0" w:color="auto"/>
            <w:right w:val="none" w:sz="0" w:space="0" w:color="auto"/>
          </w:divBdr>
        </w:div>
        <w:div w:id="1978560920">
          <w:marLeft w:val="640"/>
          <w:marRight w:val="0"/>
          <w:marTop w:val="0"/>
          <w:marBottom w:val="0"/>
          <w:divBdr>
            <w:top w:val="none" w:sz="0" w:space="0" w:color="auto"/>
            <w:left w:val="none" w:sz="0" w:space="0" w:color="auto"/>
            <w:bottom w:val="none" w:sz="0" w:space="0" w:color="auto"/>
            <w:right w:val="none" w:sz="0" w:space="0" w:color="auto"/>
          </w:divBdr>
        </w:div>
        <w:div w:id="1983381921">
          <w:marLeft w:val="640"/>
          <w:marRight w:val="0"/>
          <w:marTop w:val="0"/>
          <w:marBottom w:val="0"/>
          <w:divBdr>
            <w:top w:val="none" w:sz="0" w:space="0" w:color="auto"/>
            <w:left w:val="none" w:sz="0" w:space="0" w:color="auto"/>
            <w:bottom w:val="none" w:sz="0" w:space="0" w:color="auto"/>
            <w:right w:val="none" w:sz="0" w:space="0" w:color="auto"/>
          </w:divBdr>
        </w:div>
        <w:div w:id="1987473385">
          <w:marLeft w:val="640"/>
          <w:marRight w:val="0"/>
          <w:marTop w:val="0"/>
          <w:marBottom w:val="0"/>
          <w:divBdr>
            <w:top w:val="none" w:sz="0" w:space="0" w:color="auto"/>
            <w:left w:val="none" w:sz="0" w:space="0" w:color="auto"/>
            <w:bottom w:val="none" w:sz="0" w:space="0" w:color="auto"/>
            <w:right w:val="none" w:sz="0" w:space="0" w:color="auto"/>
          </w:divBdr>
        </w:div>
        <w:div w:id="2003195442">
          <w:marLeft w:val="640"/>
          <w:marRight w:val="0"/>
          <w:marTop w:val="0"/>
          <w:marBottom w:val="0"/>
          <w:divBdr>
            <w:top w:val="none" w:sz="0" w:space="0" w:color="auto"/>
            <w:left w:val="none" w:sz="0" w:space="0" w:color="auto"/>
            <w:bottom w:val="none" w:sz="0" w:space="0" w:color="auto"/>
            <w:right w:val="none" w:sz="0" w:space="0" w:color="auto"/>
          </w:divBdr>
        </w:div>
        <w:div w:id="2020160122">
          <w:marLeft w:val="640"/>
          <w:marRight w:val="0"/>
          <w:marTop w:val="0"/>
          <w:marBottom w:val="0"/>
          <w:divBdr>
            <w:top w:val="none" w:sz="0" w:space="0" w:color="auto"/>
            <w:left w:val="none" w:sz="0" w:space="0" w:color="auto"/>
            <w:bottom w:val="none" w:sz="0" w:space="0" w:color="auto"/>
            <w:right w:val="none" w:sz="0" w:space="0" w:color="auto"/>
          </w:divBdr>
        </w:div>
        <w:div w:id="2029090481">
          <w:marLeft w:val="640"/>
          <w:marRight w:val="0"/>
          <w:marTop w:val="0"/>
          <w:marBottom w:val="0"/>
          <w:divBdr>
            <w:top w:val="none" w:sz="0" w:space="0" w:color="auto"/>
            <w:left w:val="none" w:sz="0" w:space="0" w:color="auto"/>
            <w:bottom w:val="none" w:sz="0" w:space="0" w:color="auto"/>
            <w:right w:val="none" w:sz="0" w:space="0" w:color="auto"/>
          </w:divBdr>
        </w:div>
        <w:div w:id="2030330206">
          <w:marLeft w:val="640"/>
          <w:marRight w:val="0"/>
          <w:marTop w:val="0"/>
          <w:marBottom w:val="0"/>
          <w:divBdr>
            <w:top w:val="none" w:sz="0" w:space="0" w:color="auto"/>
            <w:left w:val="none" w:sz="0" w:space="0" w:color="auto"/>
            <w:bottom w:val="none" w:sz="0" w:space="0" w:color="auto"/>
            <w:right w:val="none" w:sz="0" w:space="0" w:color="auto"/>
          </w:divBdr>
        </w:div>
        <w:div w:id="2042243696">
          <w:marLeft w:val="640"/>
          <w:marRight w:val="0"/>
          <w:marTop w:val="0"/>
          <w:marBottom w:val="0"/>
          <w:divBdr>
            <w:top w:val="none" w:sz="0" w:space="0" w:color="auto"/>
            <w:left w:val="none" w:sz="0" w:space="0" w:color="auto"/>
            <w:bottom w:val="none" w:sz="0" w:space="0" w:color="auto"/>
            <w:right w:val="none" w:sz="0" w:space="0" w:color="auto"/>
          </w:divBdr>
        </w:div>
        <w:div w:id="2049992690">
          <w:marLeft w:val="640"/>
          <w:marRight w:val="0"/>
          <w:marTop w:val="0"/>
          <w:marBottom w:val="0"/>
          <w:divBdr>
            <w:top w:val="none" w:sz="0" w:space="0" w:color="auto"/>
            <w:left w:val="none" w:sz="0" w:space="0" w:color="auto"/>
            <w:bottom w:val="none" w:sz="0" w:space="0" w:color="auto"/>
            <w:right w:val="none" w:sz="0" w:space="0" w:color="auto"/>
          </w:divBdr>
        </w:div>
        <w:div w:id="2078631610">
          <w:marLeft w:val="640"/>
          <w:marRight w:val="0"/>
          <w:marTop w:val="0"/>
          <w:marBottom w:val="0"/>
          <w:divBdr>
            <w:top w:val="none" w:sz="0" w:space="0" w:color="auto"/>
            <w:left w:val="none" w:sz="0" w:space="0" w:color="auto"/>
            <w:bottom w:val="none" w:sz="0" w:space="0" w:color="auto"/>
            <w:right w:val="none" w:sz="0" w:space="0" w:color="auto"/>
          </w:divBdr>
        </w:div>
        <w:div w:id="2079282476">
          <w:marLeft w:val="640"/>
          <w:marRight w:val="0"/>
          <w:marTop w:val="0"/>
          <w:marBottom w:val="0"/>
          <w:divBdr>
            <w:top w:val="none" w:sz="0" w:space="0" w:color="auto"/>
            <w:left w:val="none" w:sz="0" w:space="0" w:color="auto"/>
            <w:bottom w:val="none" w:sz="0" w:space="0" w:color="auto"/>
            <w:right w:val="none" w:sz="0" w:space="0" w:color="auto"/>
          </w:divBdr>
        </w:div>
        <w:div w:id="2088458316">
          <w:marLeft w:val="640"/>
          <w:marRight w:val="0"/>
          <w:marTop w:val="0"/>
          <w:marBottom w:val="0"/>
          <w:divBdr>
            <w:top w:val="none" w:sz="0" w:space="0" w:color="auto"/>
            <w:left w:val="none" w:sz="0" w:space="0" w:color="auto"/>
            <w:bottom w:val="none" w:sz="0" w:space="0" w:color="auto"/>
            <w:right w:val="none" w:sz="0" w:space="0" w:color="auto"/>
          </w:divBdr>
        </w:div>
        <w:div w:id="2107194149">
          <w:marLeft w:val="640"/>
          <w:marRight w:val="0"/>
          <w:marTop w:val="0"/>
          <w:marBottom w:val="0"/>
          <w:divBdr>
            <w:top w:val="none" w:sz="0" w:space="0" w:color="auto"/>
            <w:left w:val="none" w:sz="0" w:space="0" w:color="auto"/>
            <w:bottom w:val="none" w:sz="0" w:space="0" w:color="auto"/>
            <w:right w:val="none" w:sz="0" w:space="0" w:color="auto"/>
          </w:divBdr>
        </w:div>
        <w:div w:id="2119059345">
          <w:marLeft w:val="640"/>
          <w:marRight w:val="0"/>
          <w:marTop w:val="0"/>
          <w:marBottom w:val="0"/>
          <w:divBdr>
            <w:top w:val="none" w:sz="0" w:space="0" w:color="auto"/>
            <w:left w:val="none" w:sz="0" w:space="0" w:color="auto"/>
            <w:bottom w:val="none" w:sz="0" w:space="0" w:color="auto"/>
            <w:right w:val="none" w:sz="0" w:space="0" w:color="auto"/>
          </w:divBdr>
        </w:div>
        <w:div w:id="2142650676">
          <w:marLeft w:val="640"/>
          <w:marRight w:val="0"/>
          <w:marTop w:val="0"/>
          <w:marBottom w:val="0"/>
          <w:divBdr>
            <w:top w:val="none" w:sz="0" w:space="0" w:color="auto"/>
            <w:left w:val="none" w:sz="0" w:space="0" w:color="auto"/>
            <w:bottom w:val="none" w:sz="0" w:space="0" w:color="auto"/>
            <w:right w:val="none" w:sz="0" w:space="0" w:color="auto"/>
          </w:divBdr>
        </w:div>
      </w:divsChild>
    </w:div>
    <w:div w:id="1524972528">
      <w:bodyDiv w:val="1"/>
      <w:marLeft w:val="0"/>
      <w:marRight w:val="0"/>
      <w:marTop w:val="0"/>
      <w:marBottom w:val="0"/>
      <w:divBdr>
        <w:top w:val="none" w:sz="0" w:space="0" w:color="auto"/>
        <w:left w:val="none" w:sz="0" w:space="0" w:color="auto"/>
        <w:bottom w:val="none" w:sz="0" w:space="0" w:color="auto"/>
        <w:right w:val="none" w:sz="0" w:space="0" w:color="auto"/>
      </w:divBdr>
    </w:div>
    <w:div w:id="1527913968">
      <w:bodyDiv w:val="1"/>
      <w:marLeft w:val="0"/>
      <w:marRight w:val="0"/>
      <w:marTop w:val="0"/>
      <w:marBottom w:val="0"/>
      <w:divBdr>
        <w:top w:val="none" w:sz="0" w:space="0" w:color="auto"/>
        <w:left w:val="none" w:sz="0" w:space="0" w:color="auto"/>
        <w:bottom w:val="none" w:sz="0" w:space="0" w:color="auto"/>
        <w:right w:val="none" w:sz="0" w:space="0" w:color="auto"/>
      </w:divBdr>
    </w:div>
    <w:div w:id="1549879530">
      <w:bodyDiv w:val="1"/>
      <w:marLeft w:val="0"/>
      <w:marRight w:val="0"/>
      <w:marTop w:val="0"/>
      <w:marBottom w:val="0"/>
      <w:divBdr>
        <w:top w:val="none" w:sz="0" w:space="0" w:color="auto"/>
        <w:left w:val="none" w:sz="0" w:space="0" w:color="auto"/>
        <w:bottom w:val="none" w:sz="0" w:space="0" w:color="auto"/>
        <w:right w:val="none" w:sz="0" w:space="0" w:color="auto"/>
      </w:divBdr>
    </w:div>
    <w:div w:id="1558055344">
      <w:bodyDiv w:val="1"/>
      <w:marLeft w:val="0"/>
      <w:marRight w:val="0"/>
      <w:marTop w:val="0"/>
      <w:marBottom w:val="0"/>
      <w:divBdr>
        <w:top w:val="none" w:sz="0" w:space="0" w:color="auto"/>
        <w:left w:val="none" w:sz="0" w:space="0" w:color="auto"/>
        <w:bottom w:val="none" w:sz="0" w:space="0" w:color="auto"/>
        <w:right w:val="none" w:sz="0" w:space="0" w:color="auto"/>
      </w:divBdr>
      <w:divsChild>
        <w:div w:id="2980609">
          <w:marLeft w:val="640"/>
          <w:marRight w:val="0"/>
          <w:marTop w:val="0"/>
          <w:marBottom w:val="0"/>
          <w:divBdr>
            <w:top w:val="none" w:sz="0" w:space="0" w:color="auto"/>
            <w:left w:val="none" w:sz="0" w:space="0" w:color="auto"/>
            <w:bottom w:val="none" w:sz="0" w:space="0" w:color="auto"/>
            <w:right w:val="none" w:sz="0" w:space="0" w:color="auto"/>
          </w:divBdr>
        </w:div>
        <w:div w:id="10572637">
          <w:marLeft w:val="640"/>
          <w:marRight w:val="0"/>
          <w:marTop w:val="0"/>
          <w:marBottom w:val="0"/>
          <w:divBdr>
            <w:top w:val="none" w:sz="0" w:space="0" w:color="auto"/>
            <w:left w:val="none" w:sz="0" w:space="0" w:color="auto"/>
            <w:bottom w:val="none" w:sz="0" w:space="0" w:color="auto"/>
            <w:right w:val="none" w:sz="0" w:space="0" w:color="auto"/>
          </w:divBdr>
        </w:div>
        <w:div w:id="10842552">
          <w:marLeft w:val="640"/>
          <w:marRight w:val="0"/>
          <w:marTop w:val="0"/>
          <w:marBottom w:val="0"/>
          <w:divBdr>
            <w:top w:val="none" w:sz="0" w:space="0" w:color="auto"/>
            <w:left w:val="none" w:sz="0" w:space="0" w:color="auto"/>
            <w:bottom w:val="none" w:sz="0" w:space="0" w:color="auto"/>
            <w:right w:val="none" w:sz="0" w:space="0" w:color="auto"/>
          </w:divBdr>
        </w:div>
        <w:div w:id="39331828">
          <w:marLeft w:val="640"/>
          <w:marRight w:val="0"/>
          <w:marTop w:val="0"/>
          <w:marBottom w:val="0"/>
          <w:divBdr>
            <w:top w:val="none" w:sz="0" w:space="0" w:color="auto"/>
            <w:left w:val="none" w:sz="0" w:space="0" w:color="auto"/>
            <w:bottom w:val="none" w:sz="0" w:space="0" w:color="auto"/>
            <w:right w:val="none" w:sz="0" w:space="0" w:color="auto"/>
          </w:divBdr>
        </w:div>
        <w:div w:id="41559430">
          <w:marLeft w:val="640"/>
          <w:marRight w:val="0"/>
          <w:marTop w:val="0"/>
          <w:marBottom w:val="0"/>
          <w:divBdr>
            <w:top w:val="none" w:sz="0" w:space="0" w:color="auto"/>
            <w:left w:val="none" w:sz="0" w:space="0" w:color="auto"/>
            <w:bottom w:val="none" w:sz="0" w:space="0" w:color="auto"/>
            <w:right w:val="none" w:sz="0" w:space="0" w:color="auto"/>
          </w:divBdr>
        </w:div>
        <w:div w:id="49505792">
          <w:marLeft w:val="640"/>
          <w:marRight w:val="0"/>
          <w:marTop w:val="0"/>
          <w:marBottom w:val="0"/>
          <w:divBdr>
            <w:top w:val="none" w:sz="0" w:space="0" w:color="auto"/>
            <w:left w:val="none" w:sz="0" w:space="0" w:color="auto"/>
            <w:bottom w:val="none" w:sz="0" w:space="0" w:color="auto"/>
            <w:right w:val="none" w:sz="0" w:space="0" w:color="auto"/>
          </w:divBdr>
        </w:div>
        <w:div w:id="53545912">
          <w:marLeft w:val="640"/>
          <w:marRight w:val="0"/>
          <w:marTop w:val="0"/>
          <w:marBottom w:val="0"/>
          <w:divBdr>
            <w:top w:val="none" w:sz="0" w:space="0" w:color="auto"/>
            <w:left w:val="none" w:sz="0" w:space="0" w:color="auto"/>
            <w:bottom w:val="none" w:sz="0" w:space="0" w:color="auto"/>
            <w:right w:val="none" w:sz="0" w:space="0" w:color="auto"/>
          </w:divBdr>
        </w:div>
        <w:div w:id="64956045">
          <w:marLeft w:val="640"/>
          <w:marRight w:val="0"/>
          <w:marTop w:val="0"/>
          <w:marBottom w:val="0"/>
          <w:divBdr>
            <w:top w:val="none" w:sz="0" w:space="0" w:color="auto"/>
            <w:left w:val="none" w:sz="0" w:space="0" w:color="auto"/>
            <w:bottom w:val="none" w:sz="0" w:space="0" w:color="auto"/>
            <w:right w:val="none" w:sz="0" w:space="0" w:color="auto"/>
          </w:divBdr>
        </w:div>
        <w:div w:id="67925197">
          <w:marLeft w:val="640"/>
          <w:marRight w:val="0"/>
          <w:marTop w:val="0"/>
          <w:marBottom w:val="0"/>
          <w:divBdr>
            <w:top w:val="none" w:sz="0" w:space="0" w:color="auto"/>
            <w:left w:val="none" w:sz="0" w:space="0" w:color="auto"/>
            <w:bottom w:val="none" w:sz="0" w:space="0" w:color="auto"/>
            <w:right w:val="none" w:sz="0" w:space="0" w:color="auto"/>
          </w:divBdr>
        </w:div>
        <w:div w:id="67970961">
          <w:marLeft w:val="640"/>
          <w:marRight w:val="0"/>
          <w:marTop w:val="0"/>
          <w:marBottom w:val="0"/>
          <w:divBdr>
            <w:top w:val="none" w:sz="0" w:space="0" w:color="auto"/>
            <w:left w:val="none" w:sz="0" w:space="0" w:color="auto"/>
            <w:bottom w:val="none" w:sz="0" w:space="0" w:color="auto"/>
            <w:right w:val="none" w:sz="0" w:space="0" w:color="auto"/>
          </w:divBdr>
        </w:div>
        <w:div w:id="111748245">
          <w:marLeft w:val="640"/>
          <w:marRight w:val="0"/>
          <w:marTop w:val="0"/>
          <w:marBottom w:val="0"/>
          <w:divBdr>
            <w:top w:val="none" w:sz="0" w:space="0" w:color="auto"/>
            <w:left w:val="none" w:sz="0" w:space="0" w:color="auto"/>
            <w:bottom w:val="none" w:sz="0" w:space="0" w:color="auto"/>
            <w:right w:val="none" w:sz="0" w:space="0" w:color="auto"/>
          </w:divBdr>
        </w:div>
        <w:div w:id="112673320">
          <w:marLeft w:val="640"/>
          <w:marRight w:val="0"/>
          <w:marTop w:val="0"/>
          <w:marBottom w:val="0"/>
          <w:divBdr>
            <w:top w:val="none" w:sz="0" w:space="0" w:color="auto"/>
            <w:left w:val="none" w:sz="0" w:space="0" w:color="auto"/>
            <w:bottom w:val="none" w:sz="0" w:space="0" w:color="auto"/>
            <w:right w:val="none" w:sz="0" w:space="0" w:color="auto"/>
          </w:divBdr>
        </w:div>
        <w:div w:id="116531800">
          <w:marLeft w:val="640"/>
          <w:marRight w:val="0"/>
          <w:marTop w:val="0"/>
          <w:marBottom w:val="0"/>
          <w:divBdr>
            <w:top w:val="none" w:sz="0" w:space="0" w:color="auto"/>
            <w:left w:val="none" w:sz="0" w:space="0" w:color="auto"/>
            <w:bottom w:val="none" w:sz="0" w:space="0" w:color="auto"/>
            <w:right w:val="none" w:sz="0" w:space="0" w:color="auto"/>
          </w:divBdr>
        </w:div>
        <w:div w:id="124006998">
          <w:marLeft w:val="640"/>
          <w:marRight w:val="0"/>
          <w:marTop w:val="0"/>
          <w:marBottom w:val="0"/>
          <w:divBdr>
            <w:top w:val="none" w:sz="0" w:space="0" w:color="auto"/>
            <w:left w:val="none" w:sz="0" w:space="0" w:color="auto"/>
            <w:bottom w:val="none" w:sz="0" w:space="0" w:color="auto"/>
            <w:right w:val="none" w:sz="0" w:space="0" w:color="auto"/>
          </w:divBdr>
        </w:div>
        <w:div w:id="144245564">
          <w:marLeft w:val="640"/>
          <w:marRight w:val="0"/>
          <w:marTop w:val="0"/>
          <w:marBottom w:val="0"/>
          <w:divBdr>
            <w:top w:val="none" w:sz="0" w:space="0" w:color="auto"/>
            <w:left w:val="none" w:sz="0" w:space="0" w:color="auto"/>
            <w:bottom w:val="none" w:sz="0" w:space="0" w:color="auto"/>
            <w:right w:val="none" w:sz="0" w:space="0" w:color="auto"/>
          </w:divBdr>
        </w:div>
        <w:div w:id="160852058">
          <w:marLeft w:val="640"/>
          <w:marRight w:val="0"/>
          <w:marTop w:val="0"/>
          <w:marBottom w:val="0"/>
          <w:divBdr>
            <w:top w:val="none" w:sz="0" w:space="0" w:color="auto"/>
            <w:left w:val="none" w:sz="0" w:space="0" w:color="auto"/>
            <w:bottom w:val="none" w:sz="0" w:space="0" w:color="auto"/>
            <w:right w:val="none" w:sz="0" w:space="0" w:color="auto"/>
          </w:divBdr>
        </w:div>
        <w:div w:id="173614199">
          <w:marLeft w:val="640"/>
          <w:marRight w:val="0"/>
          <w:marTop w:val="0"/>
          <w:marBottom w:val="0"/>
          <w:divBdr>
            <w:top w:val="none" w:sz="0" w:space="0" w:color="auto"/>
            <w:left w:val="none" w:sz="0" w:space="0" w:color="auto"/>
            <w:bottom w:val="none" w:sz="0" w:space="0" w:color="auto"/>
            <w:right w:val="none" w:sz="0" w:space="0" w:color="auto"/>
          </w:divBdr>
        </w:div>
        <w:div w:id="176652025">
          <w:marLeft w:val="640"/>
          <w:marRight w:val="0"/>
          <w:marTop w:val="0"/>
          <w:marBottom w:val="0"/>
          <w:divBdr>
            <w:top w:val="none" w:sz="0" w:space="0" w:color="auto"/>
            <w:left w:val="none" w:sz="0" w:space="0" w:color="auto"/>
            <w:bottom w:val="none" w:sz="0" w:space="0" w:color="auto"/>
            <w:right w:val="none" w:sz="0" w:space="0" w:color="auto"/>
          </w:divBdr>
        </w:div>
        <w:div w:id="226258407">
          <w:marLeft w:val="640"/>
          <w:marRight w:val="0"/>
          <w:marTop w:val="0"/>
          <w:marBottom w:val="0"/>
          <w:divBdr>
            <w:top w:val="none" w:sz="0" w:space="0" w:color="auto"/>
            <w:left w:val="none" w:sz="0" w:space="0" w:color="auto"/>
            <w:bottom w:val="none" w:sz="0" w:space="0" w:color="auto"/>
            <w:right w:val="none" w:sz="0" w:space="0" w:color="auto"/>
          </w:divBdr>
        </w:div>
        <w:div w:id="238558887">
          <w:marLeft w:val="640"/>
          <w:marRight w:val="0"/>
          <w:marTop w:val="0"/>
          <w:marBottom w:val="0"/>
          <w:divBdr>
            <w:top w:val="none" w:sz="0" w:space="0" w:color="auto"/>
            <w:left w:val="none" w:sz="0" w:space="0" w:color="auto"/>
            <w:bottom w:val="none" w:sz="0" w:space="0" w:color="auto"/>
            <w:right w:val="none" w:sz="0" w:space="0" w:color="auto"/>
          </w:divBdr>
        </w:div>
        <w:div w:id="239488986">
          <w:marLeft w:val="640"/>
          <w:marRight w:val="0"/>
          <w:marTop w:val="0"/>
          <w:marBottom w:val="0"/>
          <w:divBdr>
            <w:top w:val="none" w:sz="0" w:space="0" w:color="auto"/>
            <w:left w:val="none" w:sz="0" w:space="0" w:color="auto"/>
            <w:bottom w:val="none" w:sz="0" w:space="0" w:color="auto"/>
            <w:right w:val="none" w:sz="0" w:space="0" w:color="auto"/>
          </w:divBdr>
        </w:div>
        <w:div w:id="241110234">
          <w:marLeft w:val="640"/>
          <w:marRight w:val="0"/>
          <w:marTop w:val="0"/>
          <w:marBottom w:val="0"/>
          <w:divBdr>
            <w:top w:val="none" w:sz="0" w:space="0" w:color="auto"/>
            <w:left w:val="none" w:sz="0" w:space="0" w:color="auto"/>
            <w:bottom w:val="none" w:sz="0" w:space="0" w:color="auto"/>
            <w:right w:val="none" w:sz="0" w:space="0" w:color="auto"/>
          </w:divBdr>
        </w:div>
        <w:div w:id="255986863">
          <w:marLeft w:val="640"/>
          <w:marRight w:val="0"/>
          <w:marTop w:val="0"/>
          <w:marBottom w:val="0"/>
          <w:divBdr>
            <w:top w:val="none" w:sz="0" w:space="0" w:color="auto"/>
            <w:left w:val="none" w:sz="0" w:space="0" w:color="auto"/>
            <w:bottom w:val="none" w:sz="0" w:space="0" w:color="auto"/>
            <w:right w:val="none" w:sz="0" w:space="0" w:color="auto"/>
          </w:divBdr>
        </w:div>
        <w:div w:id="259609036">
          <w:marLeft w:val="640"/>
          <w:marRight w:val="0"/>
          <w:marTop w:val="0"/>
          <w:marBottom w:val="0"/>
          <w:divBdr>
            <w:top w:val="none" w:sz="0" w:space="0" w:color="auto"/>
            <w:left w:val="none" w:sz="0" w:space="0" w:color="auto"/>
            <w:bottom w:val="none" w:sz="0" w:space="0" w:color="auto"/>
            <w:right w:val="none" w:sz="0" w:space="0" w:color="auto"/>
          </w:divBdr>
        </w:div>
        <w:div w:id="268514384">
          <w:marLeft w:val="640"/>
          <w:marRight w:val="0"/>
          <w:marTop w:val="0"/>
          <w:marBottom w:val="0"/>
          <w:divBdr>
            <w:top w:val="none" w:sz="0" w:space="0" w:color="auto"/>
            <w:left w:val="none" w:sz="0" w:space="0" w:color="auto"/>
            <w:bottom w:val="none" w:sz="0" w:space="0" w:color="auto"/>
            <w:right w:val="none" w:sz="0" w:space="0" w:color="auto"/>
          </w:divBdr>
        </w:div>
        <w:div w:id="268632388">
          <w:marLeft w:val="640"/>
          <w:marRight w:val="0"/>
          <w:marTop w:val="0"/>
          <w:marBottom w:val="0"/>
          <w:divBdr>
            <w:top w:val="none" w:sz="0" w:space="0" w:color="auto"/>
            <w:left w:val="none" w:sz="0" w:space="0" w:color="auto"/>
            <w:bottom w:val="none" w:sz="0" w:space="0" w:color="auto"/>
            <w:right w:val="none" w:sz="0" w:space="0" w:color="auto"/>
          </w:divBdr>
        </w:div>
        <w:div w:id="274948225">
          <w:marLeft w:val="640"/>
          <w:marRight w:val="0"/>
          <w:marTop w:val="0"/>
          <w:marBottom w:val="0"/>
          <w:divBdr>
            <w:top w:val="none" w:sz="0" w:space="0" w:color="auto"/>
            <w:left w:val="none" w:sz="0" w:space="0" w:color="auto"/>
            <w:bottom w:val="none" w:sz="0" w:space="0" w:color="auto"/>
            <w:right w:val="none" w:sz="0" w:space="0" w:color="auto"/>
          </w:divBdr>
        </w:div>
        <w:div w:id="290139746">
          <w:marLeft w:val="640"/>
          <w:marRight w:val="0"/>
          <w:marTop w:val="0"/>
          <w:marBottom w:val="0"/>
          <w:divBdr>
            <w:top w:val="none" w:sz="0" w:space="0" w:color="auto"/>
            <w:left w:val="none" w:sz="0" w:space="0" w:color="auto"/>
            <w:bottom w:val="none" w:sz="0" w:space="0" w:color="auto"/>
            <w:right w:val="none" w:sz="0" w:space="0" w:color="auto"/>
          </w:divBdr>
        </w:div>
        <w:div w:id="302125700">
          <w:marLeft w:val="640"/>
          <w:marRight w:val="0"/>
          <w:marTop w:val="0"/>
          <w:marBottom w:val="0"/>
          <w:divBdr>
            <w:top w:val="none" w:sz="0" w:space="0" w:color="auto"/>
            <w:left w:val="none" w:sz="0" w:space="0" w:color="auto"/>
            <w:bottom w:val="none" w:sz="0" w:space="0" w:color="auto"/>
            <w:right w:val="none" w:sz="0" w:space="0" w:color="auto"/>
          </w:divBdr>
        </w:div>
        <w:div w:id="306593077">
          <w:marLeft w:val="640"/>
          <w:marRight w:val="0"/>
          <w:marTop w:val="0"/>
          <w:marBottom w:val="0"/>
          <w:divBdr>
            <w:top w:val="none" w:sz="0" w:space="0" w:color="auto"/>
            <w:left w:val="none" w:sz="0" w:space="0" w:color="auto"/>
            <w:bottom w:val="none" w:sz="0" w:space="0" w:color="auto"/>
            <w:right w:val="none" w:sz="0" w:space="0" w:color="auto"/>
          </w:divBdr>
        </w:div>
        <w:div w:id="307441941">
          <w:marLeft w:val="640"/>
          <w:marRight w:val="0"/>
          <w:marTop w:val="0"/>
          <w:marBottom w:val="0"/>
          <w:divBdr>
            <w:top w:val="none" w:sz="0" w:space="0" w:color="auto"/>
            <w:left w:val="none" w:sz="0" w:space="0" w:color="auto"/>
            <w:bottom w:val="none" w:sz="0" w:space="0" w:color="auto"/>
            <w:right w:val="none" w:sz="0" w:space="0" w:color="auto"/>
          </w:divBdr>
        </w:div>
        <w:div w:id="319819973">
          <w:marLeft w:val="640"/>
          <w:marRight w:val="0"/>
          <w:marTop w:val="0"/>
          <w:marBottom w:val="0"/>
          <w:divBdr>
            <w:top w:val="none" w:sz="0" w:space="0" w:color="auto"/>
            <w:left w:val="none" w:sz="0" w:space="0" w:color="auto"/>
            <w:bottom w:val="none" w:sz="0" w:space="0" w:color="auto"/>
            <w:right w:val="none" w:sz="0" w:space="0" w:color="auto"/>
          </w:divBdr>
        </w:div>
        <w:div w:id="345444790">
          <w:marLeft w:val="640"/>
          <w:marRight w:val="0"/>
          <w:marTop w:val="0"/>
          <w:marBottom w:val="0"/>
          <w:divBdr>
            <w:top w:val="none" w:sz="0" w:space="0" w:color="auto"/>
            <w:left w:val="none" w:sz="0" w:space="0" w:color="auto"/>
            <w:bottom w:val="none" w:sz="0" w:space="0" w:color="auto"/>
            <w:right w:val="none" w:sz="0" w:space="0" w:color="auto"/>
          </w:divBdr>
        </w:div>
        <w:div w:id="353730145">
          <w:marLeft w:val="640"/>
          <w:marRight w:val="0"/>
          <w:marTop w:val="0"/>
          <w:marBottom w:val="0"/>
          <w:divBdr>
            <w:top w:val="none" w:sz="0" w:space="0" w:color="auto"/>
            <w:left w:val="none" w:sz="0" w:space="0" w:color="auto"/>
            <w:bottom w:val="none" w:sz="0" w:space="0" w:color="auto"/>
            <w:right w:val="none" w:sz="0" w:space="0" w:color="auto"/>
          </w:divBdr>
        </w:div>
        <w:div w:id="354963870">
          <w:marLeft w:val="640"/>
          <w:marRight w:val="0"/>
          <w:marTop w:val="0"/>
          <w:marBottom w:val="0"/>
          <w:divBdr>
            <w:top w:val="none" w:sz="0" w:space="0" w:color="auto"/>
            <w:left w:val="none" w:sz="0" w:space="0" w:color="auto"/>
            <w:bottom w:val="none" w:sz="0" w:space="0" w:color="auto"/>
            <w:right w:val="none" w:sz="0" w:space="0" w:color="auto"/>
          </w:divBdr>
        </w:div>
        <w:div w:id="379403740">
          <w:marLeft w:val="640"/>
          <w:marRight w:val="0"/>
          <w:marTop w:val="0"/>
          <w:marBottom w:val="0"/>
          <w:divBdr>
            <w:top w:val="none" w:sz="0" w:space="0" w:color="auto"/>
            <w:left w:val="none" w:sz="0" w:space="0" w:color="auto"/>
            <w:bottom w:val="none" w:sz="0" w:space="0" w:color="auto"/>
            <w:right w:val="none" w:sz="0" w:space="0" w:color="auto"/>
          </w:divBdr>
        </w:div>
        <w:div w:id="380521849">
          <w:marLeft w:val="640"/>
          <w:marRight w:val="0"/>
          <w:marTop w:val="0"/>
          <w:marBottom w:val="0"/>
          <w:divBdr>
            <w:top w:val="none" w:sz="0" w:space="0" w:color="auto"/>
            <w:left w:val="none" w:sz="0" w:space="0" w:color="auto"/>
            <w:bottom w:val="none" w:sz="0" w:space="0" w:color="auto"/>
            <w:right w:val="none" w:sz="0" w:space="0" w:color="auto"/>
          </w:divBdr>
        </w:div>
        <w:div w:id="381950913">
          <w:marLeft w:val="640"/>
          <w:marRight w:val="0"/>
          <w:marTop w:val="0"/>
          <w:marBottom w:val="0"/>
          <w:divBdr>
            <w:top w:val="none" w:sz="0" w:space="0" w:color="auto"/>
            <w:left w:val="none" w:sz="0" w:space="0" w:color="auto"/>
            <w:bottom w:val="none" w:sz="0" w:space="0" w:color="auto"/>
            <w:right w:val="none" w:sz="0" w:space="0" w:color="auto"/>
          </w:divBdr>
        </w:div>
        <w:div w:id="383674882">
          <w:marLeft w:val="640"/>
          <w:marRight w:val="0"/>
          <w:marTop w:val="0"/>
          <w:marBottom w:val="0"/>
          <w:divBdr>
            <w:top w:val="none" w:sz="0" w:space="0" w:color="auto"/>
            <w:left w:val="none" w:sz="0" w:space="0" w:color="auto"/>
            <w:bottom w:val="none" w:sz="0" w:space="0" w:color="auto"/>
            <w:right w:val="none" w:sz="0" w:space="0" w:color="auto"/>
          </w:divBdr>
        </w:div>
        <w:div w:id="384106512">
          <w:marLeft w:val="640"/>
          <w:marRight w:val="0"/>
          <w:marTop w:val="0"/>
          <w:marBottom w:val="0"/>
          <w:divBdr>
            <w:top w:val="none" w:sz="0" w:space="0" w:color="auto"/>
            <w:left w:val="none" w:sz="0" w:space="0" w:color="auto"/>
            <w:bottom w:val="none" w:sz="0" w:space="0" w:color="auto"/>
            <w:right w:val="none" w:sz="0" w:space="0" w:color="auto"/>
          </w:divBdr>
        </w:div>
        <w:div w:id="391272707">
          <w:marLeft w:val="640"/>
          <w:marRight w:val="0"/>
          <w:marTop w:val="0"/>
          <w:marBottom w:val="0"/>
          <w:divBdr>
            <w:top w:val="none" w:sz="0" w:space="0" w:color="auto"/>
            <w:left w:val="none" w:sz="0" w:space="0" w:color="auto"/>
            <w:bottom w:val="none" w:sz="0" w:space="0" w:color="auto"/>
            <w:right w:val="none" w:sz="0" w:space="0" w:color="auto"/>
          </w:divBdr>
        </w:div>
        <w:div w:id="404882565">
          <w:marLeft w:val="640"/>
          <w:marRight w:val="0"/>
          <w:marTop w:val="0"/>
          <w:marBottom w:val="0"/>
          <w:divBdr>
            <w:top w:val="none" w:sz="0" w:space="0" w:color="auto"/>
            <w:left w:val="none" w:sz="0" w:space="0" w:color="auto"/>
            <w:bottom w:val="none" w:sz="0" w:space="0" w:color="auto"/>
            <w:right w:val="none" w:sz="0" w:space="0" w:color="auto"/>
          </w:divBdr>
        </w:div>
        <w:div w:id="416176822">
          <w:marLeft w:val="640"/>
          <w:marRight w:val="0"/>
          <w:marTop w:val="0"/>
          <w:marBottom w:val="0"/>
          <w:divBdr>
            <w:top w:val="none" w:sz="0" w:space="0" w:color="auto"/>
            <w:left w:val="none" w:sz="0" w:space="0" w:color="auto"/>
            <w:bottom w:val="none" w:sz="0" w:space="0" w:color="auto"/>
            <w:right w:val="none" w:sz="0" w:space="0" w:color="auto"/>
          </w:divBdr>
        </w:div>
        <w:div w:id="421991487">
          <w:marLeft w:val="640"/>
          <w:marRight w:val="0"/>
          <w:marTop w:val="0"/>
          <w:marBottom w:val="0"/>
          <w:divBdr>
            <w:top w:val="none" w:sz="0" w:space="0" w:color="auto"/>
            <w:left w:val="none" w:sz="0" w:space="0" w:color="auto"/>
            <w:bottom w:val="none" w:sz="0" w:space="0" w:color="auto"/>
            <w:right w:val="none" w:sz="0" w:space="0" w:color="auto"/>
          </w:divBdr>
        </w:div>
        <w:div w:id="427895656">
          <w:marLeft w:val="640"/>
          <w:marRight w:val="0"/>
          <w:marTop w:val="0"/>
          <w:marBottom w:val="0"/>
          <w:divBdr>
            <w:top w:val="none" w:sz="0" w:space="0" w:color="auto"/>
            <w:left w:val="none" w:sz="0" w:space="0" w:color="auto"/>
            <w:bottom w:val="none" w:sz="0" w:space="0" w:color="auto"/>
            <w:right w:val="none" w:sz="0" w:space="0" w:color="auto"/>
          </w:divBdr>
        </w:div>
        <w:div w:id="471562345">
          <w:marLeft w:val="640"/>
          <w:marRight w:val="0"/>
          <w:marTop w:val="0"/>
          <w:marBottom w:val="0"/>
          <w:divBdr>
            <w:top w:val="none" w:sz="0" w:space="0" w:color="auto"/>
            <w:left w:val="none" w:sz="0" w:space="0" w:color="auto"/>
            <w:bottom w:val="none" w:sz="0" w:space="0" w:color="auto"/>
            <w:right w:val="none" w:sz="0" w:space="0" w:color="auto"/>
          </w:divBdr>
        </w:div>
        <w:div w:id="492187990">
          <w:marLeft w:val="640"/>
          <w:marRight w:val="0"/>
          <w:marTop w:val="0"/>
          <w:marBottom w:val="0"/>
          <w:divBdr>
            <w:top w:val="none" w:sz="0" w:space="0" w:color="auto"/>
            <w:left w:val="none" w:sz="0" w:space="0" w:color="auto"/>
            <w:bottom w:val="none" w:sz="0" w:space="0" w:color="auto"/>
            <w:right w:val="none" w:sz="0" w:space="0" w:color="auto"/>
          </w:divBdr>
        </w:div>
        <w:div w:id="499854168">
          <w:marLeft w:val="640"/>
          <w:marRight w:val="0"/>
          <w:marTop w:val="0"/>
          <w:marBottom w:val="0"/>
          <w:divBdr>
            <w:top w:val="none" w:sz="0" w:space="0" w:color="auto"/>
            <w:left w:val="none" w:sz="0" w:space="0" w:color="auto"/>
            <w:bottom w:val="none" w:sz="0" w:space="0" w:color="auto"/>
            <w:right w:val="none" w:sz="0" w:space="0" w:color="auto"/>
          </w:divBdr>
        </w:div>
        <w:div w:id="507212175">
          <w:marLeft w:val="640"/>
          <w:marRight w:val="0"/>
          <w:marTop w:val="0"/>
          <w:marBottom w:val="0"/>
          <w:divBdr>
            <w:top w:val="none" w:sz="0" w:space="0" w:color="auto"/>
            <w:left w:val="none" w:sz="0" w:space="0" w:color="auto"/>
            <w:bottom w:val="none" w:sz="0" w:space="0" w:color="auto"/>
            <w:right w:val="none" w:sz="0" w:space="0" w:color="auto"/>
          </w:divBdr>
        </w:div>
        <w:div w:id="509412233">
          <w:marLeft w:val="640"/>
          <w:marRight w:val="0"/>
          <w:marTop w:val="0"/>
          <w:marBottom w:val="0"/>
          <w:divBdr>
            <w:top w:val="none" w:sz="0" w:space="0" w:color="auto"/>
            <w:left w:val="none" w:sz="0" w:space="0" w:color="auto"/>
            <w:bottom w:val="none" w:sz="0" w:space="0" w:color="auto"/>
            <w:right w:val="none" w:sz="0" w:space="0" w:color="auto"/>
          </w:divBdr>
        </w:div>
        <w:div w:id="515000287">
          <w:marLeft w:val="640"/>
          <w:marRight w:val="0"/>
          <w:marTop w:val="0"/>
          <w:marBottom w:val="0"/>
          <w:divBdr>
            <w:top w:val="none" w:sz="0" w:space="0" w:color="auto"/>
            <w:left w:val="none" w:sz="0" w:space="0" w:color="auto"/>
            <w:bottom w:val="none" w:sz="0" w:space="0" w:color="auto"/>
            <w:right w:val="none" w:sz="0" w:space="0" w:color="auto"/>
          </w:divBdr>
        </w:div>
        <w:div w:id="523591524">
          <w:marLeft w:val="640"/>
          <w:marRight w:val="0"/>
          <w:marTop w:val="0"/>
          <w:marBottom w:val="0"/>
          <w:divBdr>
            <w:top w:val="none" w:sz="0" w:space="0" w:color="auto"/>
            <w:left w:val="none" w:sz="0" w:space="0" w:color="auto"/>
            <w:bottom w:val="none" w:sz="0" w:space="0" w:color="auto"/>
            <w:right w:val="none" w:sz="0" w:space="0" w:color="auto"/>
          </w:divBdr>
        </w:div>
        <w:div w:id="531186914">
          <w:marLeft w:val="640"/>
          <w:marRight w:val="0"/>
          <w:marTop w:val="0"/>
          <w:marBottom w:val="0"/>
          <w:divBdr>
            <w:top w:val="none" w:sz="0" w:space="0" w:color="auto"/>
            <w:left w:val="none" w:sz="0" w:space="0" w:color="auto"/>
            <w:bottom w:val="none" w:sz="0" w:space="0" w:color="auto"/>
            <w:right w:val="none" w:sz="0" w:space="0" w:color="auto"/>
          </w:divBdr>
        </w:div>
        <w:div w:id="532309553">
          <w:marLeft w:val="640"/>
          <w:marRight w:val="0"/>
          <w:marTop w:val="0"/>
          <w:marBottom w:val="0"/>
          <w:divBdr>
            <w:top w:val="none" w:sz="0" w:space="0" w:color="auto"/>
            <w:left w:val="none" w:sz="0" w:space="0" w:color="auto"/>
            <w:bottom w:val="none" w:sz="0" w:space="0" w:color="auto"/>
            <w:right w:val="none" w:sz="0" w:space="0" w:color="auto"/>
          </w:divBdr>
        </w:div>
        <w:div w:id="534587086">
          <w:marLeft w:val="640"/>
          <w:marRight w:val="0"/>
          <w:marTop w:val="0"/>
          <w:marBottom w:val="0"/>
          <w:divBdr>
            <w:top w:val="none" w:sz="0" w:space="0" w:color="auto"/>
            <w:left w:val="none" w:sz="0" w:space="0" w:color="auto"/>
            <w:bottom w:val="none" w:sz="0" w:space="0" w:color="auto"/>
            <w:right w:val="none" w:sz="0" w:space="0" w:color="auto"/>
          </w:divBdr>
        </w:div>
        <w:div w:id="557934930">
          <w:marLeft w:val="640"/>
          <w:marRight w:val="0"/>
          <w:marTop w:val="0"/>
          <w:marBottom w:val="0"/>
          <w:divBdr>
            <w:top w:val="none" w:sz="0" w:space="0" w:color="auto"/>
            <w:left w:val="none" w:sz="0" w:space="0" w:color="auto"/>
            <w:bottom w:val="none" w:sz="0" w:space="0" w:color="auto"/>
            <w:right w:val="none" w:sz="0" w:space="0" w:color="auto"/>
          </w:divBdr>
        </w:div>
        <w:div w:id="561330565">
          <w:marLeft w:val="640"/>
          <w:marRight w:val="0"/>
          <w:marTop w:val="0"/>
          <w:marBottom w:val="0"/>
          <w:divBdr>
            <w:top w:val="none" w:sz="0" w:space="0" w:color="auto"/>
            <w:left w:val="none" w:sz="0" w:space="0" w:color="auto"/>
            <w:bottom w:val="none" w:sz="0" w:space="0" w:color="auto"/>
            <w:right w:val="none" w:sz="0" w:space="0" w:color="auto"/>
          </w:divBdr>
        </w:div>
        <w:div w:id="580871756">
          <w:marLeft w:val="640"/>
          <w:marRight w:val="0"/>
          <w:marTop w:val="0"/>
          <w:marBottom w:val="0"/>
          <w:divBdr>
            <w:top w:val="none" w:sz="0" w:space="0" w:color="auto"/>
            <w:left w:val="none" w:sz="0" w:space="0" w:color="auto"/>
            <w:bottom w:val="none" w:sz="0" w:space="0" w:color="auto"/>
            <w:right w:val="none" w:sz="0" w:space="0" w:color="auto"/>
          </w:divBdr>
        </w:div>
        <w:div w:id="582954547">
          <w:marLeft w:val="640"/>
          <w:marRight w:val="0"/>
          <w:marTop w:val="0"/>
          <w:marBottom w:val="0"/>
          <w:divBdr>
            <w:top w:val="none" w:sz="0" w:space="0" w:color="auto"/>
            <w:left w:val="none" w:sz="0" w:space="0" w:color="auto"/>
            <w:bottom w:val="none" w:sz="0" w:space="0" w:color="auto"/>
            <w:right w:val="none" w:sz="0" w:space="0" w:color="auto"/>
          </w:divBdr>
        </w:div>
        <w:div w:id="604114388">
          <w:marLeft w:val="640"/>
          <w:marRight w:val="0"/>
          <w:marTop w:val="0"/>
          <w:marBottom w:val="0"/>
          <w:divBdr>
            <w:top w:val="none" w:sz="0" w:space="0" w:color="auto"/>
            <w:left w:val="none" w:sz="0" w:space="0" w:color="auto"/>
            <w:bottom w:val="none" w:sz="0" w:space="0" w:color="auto"/>
            <w:right w:val="none" w:sz="0" w:space="0" w:color="auto"/>
          </w:divBdr>
        </w:div>
        <w:div w:id="607737432">
          <w:marLeft w:val="640"/>
          <w:marRight w:val="0"/>
          <w:marTop w:val="0"/>
          <w:marBottom w:val="0"/>
          <w:divBdr>
            <w:top w:val="none" w:sz="0" w:space="0" w:color="auto"/>
            <w:left w:val="none" w:sz="0" w:space="0" w:color="auto"/>
            <w:bottom w:val="none" w:sz="0" w:space="0" w:color="auto"/>
            <w:right w:val="none" w:sz="0" w:space="0" w:color="auto"/>
          </w:divBdr>
        </w:div>
        <w:div w:id="628629852">
          <w:marLeft w:val="640"/>
          <w:marRight w:val="0"/>
          <w:marTop w:val="0"/>
          <w:marBottom w:val="0"/>
          <w:divBdr>
            <w:top w:val="none" w:sz="0" w:space="0" w:color="auto"/>
            <w:left w:val="none" w:sz="0" w:space="0" w:color="auto"/>
            <w:bottom w:val="none" w:sz="0" w:space="0" w:color="auto"/>
            <w:right w:val="none" w:sz="0" w:space="0" w:color="auto"/>
          </w:divBdr>
        </w:div>
        <w:div w:id="646516092">
          <w:marLeft w:val="640"/>
          <w:marRight w:val="0"/>
          <w:marTop w:val="0"/>
          <w:marBottom w:val="0"/>
          <w:divBdr>
            <w:top w:val="none" w:sz="0" w:space="0" w:color="auto"/>
            <w:left w:val="none" w:sz="0" w:space="0" w:color="auto"/>
            <w:bottom w:val="none" w:sz="0" w:space="0" w:color="auto"/>
            <w:right w:val="none" w:sz="0" w:space="0" w:color="auto"/>
          </w:divBdr>
        </w:div>
        <w:div w:id="655845305">
          <w:marLeft w:val="640"/>
          <w:marRight w:val="0"/>
          <w:marTop w:val="0"/>
          <w:marBottom w:val="0"/>
          <w:divBdr>
            <w:top w:val="none" w:sz="0" w:space="0" w:color="auto"/>
            <w:left w:val="none" w:sz="0" w:space="0" w:color="auto"/>
            <w:bottom w:val="none" w:sz="0" w:space="0" w:color="auto"/>
            <w:right w:val="none" w:sz="0" w:space="0" w:color="auto"/>
          </w:divBdr>
        </w:div>
        <w:div w:id="667054781">
          <w:marLeft w:val="640"/>
          <w:marRight w:val="0"/>
          <w:marTop w:val="0"/>
          <w:marBottom w:val="0"/>
          <w:divBdr>
            <w:top w:val="none" w:sz="0" w:space="0" w:color="auto"/>
            <w:left w:val="none" w:sz="0" w:space="0" w:color="auto"/>
            <w:bottom w:val="none" w:sz="0" w:space="0" w:color="auto"/>
            <w:right w:val="none" w:sz="0" w:space="0" w:color="auto"/>
          </w:divBdr>
        </w:div>
        <w:div w:id="674069385">
          <w:marLeft w:val="640"/>
          <w:marRight w:val="0"/>
          <w:marTop w:val="0"/>
          <w:marBottom w:val="0"/>
          <w:divBdr>
            <w:top w:val="none" w:sz="0" w:space="0" w:color="auto"/>
            <w:left w:val="none" w:sz="0" w:space="0" w:color="auto"/>
            <w:bottom w:val="none" w:sz="0" w:space="0" w:color="auto"/>
            <w:right w:val="none" w:sz="0" w:space="0" w:color="auto"/>
          </w:divBdr>
        </w:div>
        <w:div w:id="679047818">
          <w:marLeft w:val="640"/>
          <w:marRight w:val="0"/>
          <w:marTop w:val="0"/>
          <w:marBottom w:val="0"/>
          <w:divBdr>
            <w:top w:val="none" w:sz="0" w:space="0" w:color="auto"/>
            <w:left w:val="none" w:sz="0" w:space="0" w:color="auto"/>
            <w:bottom w:val="none" w:sz="0" w:space="0" w:color="auto"/>
            <w:right w:val="none" w:sz="0" w:space="0" w:color="auto"/>
          </w:divBdr>
        </w:div>
        <w:div w:id="688264512">
          <w:marLeft w:val="640"/>
          <w:marRight w:val="0"/>
          <w:marTop w:val="0"/>
          <w:marBottom w:val="0"/>
          <w:divBdr>
            <w:top w:val="none" w:sz="0" w:space="0" w:color="auto"/>
            <w:left w:val="none" w:sz="0" w:space="0" w:color="auto"/>
            <w:bottom w:val="none" w:sz="0" w:space="0" w:color="auto"/>
            <w:right w:val="none" w:sz="0" w:space="0" w:color="auto"/>
          </w:divBdr>
        </w:div>
        <w:div w:id="689339386">
          <w:marLeft w:val="640"/>
          <w:marRight w:val="0"/>
          <w:marTop w:val="0"/>
          <w:marBottom w:val="0"/>
          <w:divBdr>
            <w:top w:val="none" w:sz="0" w:space="0" w:color="auto"/>
            <w:left w:val="none" w:sz="0" w:space="0" w:color="auto"/>
            <w:bottom w:val="none" w:sz="0" w:space="0" w:color="auto"/>
            <w:right w:val="none" w:sz="0" w:space="0" w:color="auto"/>
          </w:divBdr>
        </w:div>
        <w:div w:id="706832743">
          <w:marLeft w:val="640"/>
          <w:marRight w:val="0"/>
          <w:marTop w:val="0"/>
          <w:marBottom w:val="0"/>
          <w:divBdr>
            <w:top w:val="none" w:sz="0" w:space="0" w:color="auto"/>
            <w:left w:val="none" w:sz="0" w:space="0" w:color="auto"/>
            <w:bottom w:val="none" w:sz="0" w:space="0" w:color="auto"/>
            <w:right w:val="none" w:sz="0" w:space="0" w:color="auto"/>
          </w:divBdr>
        </w:div>
        <w:div w:id="739640310">
          <w:marLeft w:val="640"/>
          <w:marRight w:val="0"/>
          <w:marTop w:val="0"/>
          <w:marBottom w:val="0"/>
          <w:divBdr>
            <w:top w:val="none" w:sz="0" w:space="0" w:color="auto"/>
            <w:left w:val="none" w:sz="0" w:space="0" w:color="auto"/>
            <w:bottom w:val="none" w:sz="0" w:space="0" w:color="auto"/>
            <w:right w:val="none" w:sz="0" w:space="0" w:color="auto"/>
          </w:divBdr>
        </w:div>
        <w:div w:id="740519880">
          <w:marLeft w:val="640"/>
          <w:marRight w:val="0"/>
          <w:marTop w:val="0"/>
          <w:marBottom w:val="0"/>
          <w:divBdr>
            <w:top w:val="none" w:sz="0" w:space="0" w:color="auto"/>
            <w:left w:val="none" w:sz="0" w:space="0" w:color="auto"/>
            <w:bottom w:val="none" w:sz="0" w:space="0" w:color="auto"/>
            <w:right w:val="none" w:sz="0" w:space="0" w:color="auto"/>
          </w:divBdr>
        </w:div>
        <w:div w:id="787549004">
          <w:marLeft w:val="640"/>
          <w:marRight w:val="0"/>
          <w:marTop w:val="0"/>
          <w:marBottom w:val="0"/>
          <w:divBdr>
            <w:top w:val="none" w:sz="0" w:space="0" w:color="auto"/>
            <w:left w:val="none" w:sz="0" w:space="0" w:color="auto"/>
            <w:bottom w:val="none" w:sz="0" w:space="0" w:color="auto"/>
            <w:right w:val="none" w:sz="0" w:space="0" w:color="auto"/>
          </w:divBdr>
        </w:div>
        <w:div w:id="789933316">
          <w:marLeft w:val="640"/>
          <w:marRight w:val="0"/>
          <w:marTop w:val="0"/>
          <w:marBottom w:val="0"/>
          <w:divBdr>
            <w:top w:val="none" w:sz="0" w:space="0" w:color="auto"/>
            <w:left w:val="none" w:sz="0" w:space="0" w:color="auto"/>
            <w:bottom w:val="none" w:sz="0" w:space="0" w:color="auto"/>
            <w:right w:val="none" w:sz="0" w:space="0" w:color="auto"/>
          </w:divBdr>
        </w:div>
        <w:div w:id="822739561">
          <w:marLeft w:val="640"/>
          <w:marRight w:val="0"/>
          <w:marTop w:val="0"/>
          <w:marBottom w:val="0"/>
          <w:divBdr>
            <w:top w:val="none" w:sz="0" w:space="0" w:color="auto"/>
            <w:left w:val="none" w:sz="0" w:space="0" w:color="auto"/>
            <w:bottom w:val="none" w:sz="0" w:space="0" w:color="auto"/>
            <w:right w:val="none" w:sz="0" w:space="0" w:color="auto"/>
          </w:divBdr>
        </w:div>
        <w:div w:id="827017867">
          <w:marLeft w:val="640"/>
          <w:marRight w:val="0"/>
          <w:marTop w:val="0"/>
          <w:marBottom w:val="0"/>
          <w:divBdr>
            <w:top w:val="none" w:sz="0" w:space="0" w:color="auto"/>
            <w:left w:val="none" w:sz="0" w:space="0" w:color="auto"/>
            <w:bottom w:val="none" w:sz="0" w:space="0" w:color="auto"/>
            <w:right w:val="none" w:sz="0" w:space="0" w:color="auto"/>
          </w:divBdr>
        </w:div>
        <w:div w:id="874119245">
          <w:marLeft w:val="640"/>
          <w:marRight w:val="0"/>
          <w:marTop w:val="0"/>
          <w:marBottom w:val="0"/>
          <w:divBdr>
            <w:top w:val="none" w:sz="0" w:space="0" w:color="auto"/>
            <w:left w:val="none" w:sz="0" w:space="0" w:color="auto"/>
            <w:bottom w:val="none" w:sz="0" w:space="0" w:color="auto"/>
            <w:right w:val="none" w:sz="0" w:space="0" w:color="auto"/>
          </w:divBdr>
        </w:div>
        <w:div w:id="884871256">
          <w:marLeft w:val="640"/>
          <w:marRight w:val="0"/>
          <w:marTop w:val="0"/>
          <w:marBottom w:val="0"/>
          <w:divBdr>
            <w:top w:val="none" w:sz="0" w:space="0" w:color="auto"/>
            <w:left w:val="none" w:sz="0" w:space="0" w:color="auto"/>
            <w:bottom w:val="none" w:sz="0" w:space="0" w:color="auto"/>
            <w:right w:val="none" w:sz="0" w:space="0" w:color="auto"/>
          </w:divBdr>
        </w:div>
        <w:div w:id="894588999">
          <w:marLeft w:val="640"/>
          <w:marRight w:val="0"/>
          <w:marTop w:val="0"/>
          <w:marBottom w:val="0"/>
          <w:divBdr>
            <w:top w:val="none" w:sz="0" w:space="0" w:color="auto"/>
            <w:left w:val="none" w:sz="0" w:space="0" w:color="auto"/>
            <w:bottom w:val="none" w:sz="0" w:space="0" w:color="auto"/>
            <w:right w:val="none" w:sz="0" w:space="0" w:color="auto"/>
          </w:divBdr>
        </w:div>
        <w:div w:id="924925318">
          <w:marLeft w:val="640"/>
          <w:marRight w:val="0"/>
          <w:marTop w:val="0"/>
          <w:marBottom w:val="0"/>
          <w:divBdr>
            <w:top w:val="none" w:sz="0" w:space="0" w:color="auto"/>
            <w:left w:val="none" w:sz="0" w:space="0" w:color="auto"/>
            <w:bottom w:val="none" w:sz="0" w:space="0" w:color="auto"/>
            <w:right w:val="none" w:sz="0" w:space="0" w:color="auto"/>
          </w:divBdr>
        </w:div>
        <w:div w:id="949507682">
          <w:marLeft w:val="640"/>
          <w:marRight w:val="0"/>
          <w:marTop w:val="0"/>
          <w:marBottom w:val="0"/>
          <w:divBdr>
            <w:top w:val="none" w:sz="0" w:space="0" w:color="auto"/>
            <w:left w:val="none" w:sz="0" w:space="0" w:color="auto"/>
            <w:bottom w:val="none" w:sz="0" w:space="0" w:color="auto"/>
            <w:right w:val="none" w:sz="0" w:space="0" w:color="auto"/>
          </w:divBdr>
        </w:div>
        <w:div w:id="950822680">
          <w:marLeft w:val="640"/>
          <w:marRight w:val="0"/>
          <w:marTop w:val="0"/>
          <w:marBottom w:val="0"/>
          <w:divBdr>
            <w:top w:val="none" w:sz="0" w:space="0" w:color="auto"/>
            <w:left w:val="none" w:sz="0" w:space="0" w:color="auto"/>
            <w:bottom w:val="none" w:sz="0" w:space="0" w:color="auto"/>
            <w:right w:val="none" w:sz="0" w:space="0" w:color="auto"/>
          </w:divBdr>
        </w:div>
        <w:div w:id="952246439">
          <w:marLeft w:val="640"/>
          <w:marRight w:val="0"/>
          <w:marTop w:val="0"/>
          <w:marBottom w:val="0"/>
          <w:divBdr>
            <w:top w:val="none" w:sz="0" w:space="0" w:color="auto"/>
            <w:left w:val="none" w:sz="0" w:space="0" w:color="auto"/>
            <w:bottom w:val="none" w:sz="0" w:space="0" w:color="auto"/>
            <w:right w:val="none" w:sz="0" w:space="0" w:color="auto"/>
          </w:divBdr>
        </w:div>
        <w:div w:id="965545914">
          <w:marLeft w:val="640"/>
          <w:marRight w:val="0"/>
          <w:marTop w:val="0"/>
          <w:marBottom w:val="0"/>
          <w:divBdr>
            <w:top w:val="none" w:sz="0" w:space="0" w:color="auto"/>
            <w:left w:val="none" w:sz="0" w:space="0" w:color="auto"/>
            <w:bottom w:val="none" w:sz="0" w:space="0" w:color="auto"/>
            <w:right w:val="none" w:sz="0" w:space="0" w:color="auto"/>
          </w:divBdr>
        </w:div>
        <w:div w:id="967778044">
          <w:marLeft w:val="640"/>
          <w:marRight w:val="0"/>
          <w:marTop w:val="0"/>
          <w:marBottom w:val="0"/>
          <w:divBdr>
            <w:top w:val="none" w:sz="0" w:space="0" w:color="auto"/>
            <w:left w:val="none" w:sz="0" w:space="0" w:color="auto"/>
            <w:bottom w:val="none" w:sz="0" w:space="0" w:color="auto"/>
            <w:right w:val="none" w:sz="0" w:space="0" w:color="auto"/>
          </w:divBdr>
        </w:div>
        <w:div w:id="1001591209">
          <w:marLeft w:val="640"/>
          <w:marRight w:val="0"/>
          <w:marTop w:val="0"/>
          <w:marBottom w:val="0"/>
          <w:divBdr>
            <w:top w:val="none" w:sz="0" w:space="0" w:color="auto"/>
            <w:left w:val="none" w:sz="0" w:space="0" w:color="auto"/>
            <w:bottom w:val="none" w:sz="0" w:space="0" w:color="auto"/>
            <w:right w:val="none" w:sz="0" w:space="0" w:color="auto"/>
          </w:divBdr>
        </w:div>
        <w:div w:id="1015227358">
          <w:marLeft w:val="640"/>
          <w:marRight w:val="0"/>
          <w:marTop w:val="0"/>
          <w:marBottom w:val="0"/>
          <w:divBdr>
            <w:top w:val="none" w:sz="0" w:space="0" w:color="auto"/>
            <w:left w:val="none" w:sz="0" w:space="0" w:color="auto"/>
            <w:bottom w:val="none" w:sz="0" w:space="0" w:color="auto"/>
            <w:right w:val="none" w:sz="0" w:space="0" w:color="auto"/>
          </w:divBdr>
        </w:div>
        <w:div w:id="1039092937">
          <w:marLeft w:val="640"/>
          <w:marRight w:val="0"/>
          <w:marTop w:val="0"/>
          <w:marBottom w:val="0"/>
          <w:divBdr>
            <w:top w:val="none" w:sz="0" w:space="0" w:color="auto"/>
            <w:left w:val="none" w:sz="0" w:space="0" w:color="auto"/>
            <w:bottom w:val="none" w:sz="0" w:space="0" w:color="auto"/>
            <w:right w:val="none" w:sz="0" w:space="0" w:color="auto"/>
          </w:divBdr>
        </w:div>
        <w:div w:id="1051542670">
          <w:marLeft w:val="640"/>
          <w:marRight w:val="0"/>
          <w:marTop w:val="0"/>
          <w:marBottom w:val="0"/>
          <w:divBdr>
            <w:top w:val="none" w:sz="0" w:space="0" w:color="auto"/>
            <w:left w:val="none" w:sz="0" w:space="0" w:color="auto"/>
            <w:bottom w:val="none" w:sz="0" w:space="0" w:color="auto"/>
            <w:right w:val="none" w:sz="0" w:space="0" w:color="auto"/>
          </w:divBdr>
        </w:div>
        <w:div w:id="1075320125">
          <w:marLeft w:val="640"/>
          <w:marRight w:val="0"/>
          <w:marTop w:val="0"/>
          <w:marBottom w:val="0"/>
          <w:divBdr>
            <w:top w:val="none" w:sz="0" w:space="0" w:color="auto"/>
            <w:left w:val="none" w:sz="0" w:space="0" w:color="auto"/>
            <w:bottom w:val="none" w:sz="0" w:space="0" w:color="auto"/>
            <w:right w:val="none" w:sz="0" w:space="0" w:color="auto"/>
          </w:divBdr>
        </w:div>
        <w:div w:id="1076393702">
          <w:marLeft w:val="640"/>
          <w:marRight w:val="0"/>
          <w:marTop w:val="0"/>
          <w:marBottom w:val="0"/>
          <w:divBdr>
            <w:top w:val="none" w:sz="0" w:space="0" w:color="auto"/>
            <w:left w:val="none" w:sz="0" w:space="0" w:color="auto"/>
            <w:bottom w:val="none" w:sz="0" w:space="0" w:color="auto"/>
            <w:right w:val="none" w:sz="0" w:space="0" w:color="auto"/>
          </w:divBdr>
        </w:div>
        <w:div w:id="1077049229">
          <w:marLeft w:val="640"/>
          <w:marRight w:val="0"/>
          <w:marTop w:val="0"/>
          <w:marBottom w:val="0"/>
          <w:divBdr>
            <w:top w:val="none" w:sz="0" w:space="0" w:color="auto"/>
            <w:left w:val="none" w:sz="0" w:space="0" w:color="auto"/>
            <w:bottom w:val="none" w:sz="0" w:space="0" w:color="auto"/>
            <w:right w:val="none" w:sz="0" w:space="0" w:color="auto"/>
          </w:divBdr>
        </w:div>
        <w:div w:id="1091660326">
          <w:marLeft w:val="640"/>
          <w:marRight w:val="0"/>
          <w:marTop w:val="0"/>
          <w:marBottom w:val="0"/>
          <w:divBdr>
            <w:top w:val="none" w:sz="0" w:space="0" w:color="auto"/>
            <w:left w:val="none" w:sz="0" w:space="0" w:color="auto"/>
            <w:bottom w:val="none" w:sz="0" w:space="0" w:color="auto"/>
            <w:right w:val="none" w:sz="0" w:space="0" w:color="auto"/>
          </w:divBdr>
        </w:div>
        <w:div w:id="1091663043">
          <w:marLeft w:val="640"/>
          <w:marRight w:val="0"/>
          <w:marTop w:val="0"/>
          <w:marBottom w:val="0"/>
          <w:divBdr>
            <w:top w:val="none" w:sz="0" w:space="0" w:color="auto"/>
            <w:left w:val="none" w:sz="0" w:space="0" w:color="auto"/>
            <w:bottom w:val="none" w:sz="0" w:space="0" w:color="auto"/>
            <w:right w:val="none" w:sz="0" w:space="0" w:color="auto"/>
          </w:divBdr>
        </w:div>
        <w:div w:id="1092436983">
          <w:marLeft w:val="640"/>
          <w:marRight w:val="0"/>
          <w:marTop w:val="0"/>
          <w:marBottom w:val="0"/>
          <w:divBdr>
            <w:top w:val="none" w:sz="0" w:space="0" w:color="auto"/>
            <w:left w:val="none" w:sz="0" w:space="0" w:color="auto"/>
            <w:bottom w:val="none" w:sz="0" w:space="0" w:color="auto"/>
            <w:right w:val="none" w:sz="0" w:space="0" w:color="auto"/>
          </w:divBdr>
        </w:div>
        <w:div w:id="1097559710">
          <w:marLeft w:val="640"/>
          <w:marRight w:val="0"/>
          <w:marTop w:val="0"/>
          <w:marBottom w:val="0"/>
          <w:divBdr>
            <w:top w:val="none" w:sz="0" w:space="0" w:color="auto"/>
            <w:left w:val="none" w:sz="0" w:space="0" w:color="auto"/>
            <w:bottom w:val="none" w:sz="0" w:space="0" w:color="auto"/>
            <w:right w:val="none" w:sz="0" w:space="0" w:color="auto"/>
          </w:divBdr>
        </w:div>
        <w:div w:id="1097822012">
          <w:marLeft w:val="640"/>
          <w:marRight w:val="0"/>
          <w:marTop w:val="0"/>
          <w:marBottom w:val="0"/>
          <w:divBdr>
            <w:top w:val="none" w:sz="0" w:space="0" w:color="auto"/>
            <w:left w:val="none" w:sz="0" w:space="0" w:color="auto"/>
            <w:bottom w:val="none" w:sz="0" w:space="0" w:color="auto"/>
            <w:right w:val="none" w:sz="0" w:space="0" w:color="auto"/>
          </w:divBdr>
        </w:div>
        <w:div w:id="1115560392">
          <w:marLeft w:val="640"/>
          <w:marRight w:val="0"/>
          <w:marTop w:val="0"/>
          <w:marBottom w:val="0"/>
          <w:divBdr>
            <w:top w:val="none" w:sz="0" w:space="0" w:color="auto"/>
            <w:left w:val="none" w:sz="0" w:space="0" w:color="auto"/>
            <w:bottom w:val="none" w:sz="0" w:space="0" w:color="auto"/>
            <w:right w:val="none" w:sz="0" w:space="0" w:color="auto"/>
          </w:divBdr>
        </w:div>
        <w:div w:id="1147823029">
          <w:marLeft w:val="640"/>
          <w:marRight w:val="0"/>
          <w:marTop w:val="0"/>
          <w:marBottom w:val="0"/>
          <w:divBdr>
            <w:top w:val="none" w:sz="0" w:space="0" w:color="auto"/>
            <w:left w:val="none" w:sz="0" w:space="0" w:color="auto"/>
            <w:bottom w:val="none" w:sz="0" w:space="0" w:color="auto"/>
            <w:right w:val="none" w:sz="0" w:space="0" w:color="auto"/>
          </w:divBdr>
        </w:div>
        <w:div w:id="1165393822">
          <w:marLeft w:val="640"/>
          <w:marRight w:val="0"/>
          <w:marTop w:val="0"/>
          <w:marBottom w:val="0"/>
          <w:divBdr>
            <w:top w:val="none" w:sz="0" w:space="0" w:color="auto"/>
            <w:left w:val="none" w:sz="0" w:space="0" w:color="auto"/>
            <w:bottom w:val="none" w:sz="0" w:space="0" w:color="auto"/>
            <w:right w:val="none" w:sz="0" w:space="0" w:color="auto"/>
          </w:divBdr>
        </w:div>
        <w:div w:id="1178622316">
          <w:marLeft w:val="640"/>
          <w:marRight w:val="0"/>
          <w:marTop w:val="0"/>
          <w:marBottom w:val="0"/>
          <w:divBdr>
            <w:top w:val="none" w:sz="0" w:space="0" w:color="auto"/>
            <w:left w:val="none" w:sz="0" w:space="0" w:color="auto"/>
            <w:bottom w:val="none" w:sz="0" w:space="0" w:color="auto"/>
            <w:right w:val="none" w:sz="0" w:space="0" w:color="auto"/>
          </w:divBdr>
        </w:div>
        <w:div w:id="1183975444">
          <w:marLeft w:val="640"/>
          <w:marRight w:val="0"/>
          <w:marTop w:val="0"/>
          <w:marBottom w:val="0"/>
          <w:divBdr>
            <w:top w:val="none" w:sz="0" w:space="0" w:color="auto"/>
            <w:left w:val="none" w:sz="0" w:space="0" w:color="auto"/>
            <w:bottom w:val="none" w:sz="0" w:space="0" w:color="auto"/>
            <w:right w:val="none" w:sz="0" w:space="0" w:color="auto"/>
          </w:divBdr>
        </w:div>
        <w:div w:id="1211183261">
          <w:marLeft w:val="640"/>
          <w:marRight w:val="0"/>
          <w:marTop w:val="0"/>
          <w:marBottom w:val="0"/>
          <w:divBdr>
            <w:top w:val="none" w:sz="0" w:space="0" w:color="auto"/>
            <w:left w:val="none" w:sz="0" w:space="0" w:color="auto"/>
            <w:bottom w:val="none" w:sz="0" w:space="0" w:color="auto"/>
            <w:right w:val="none" w:sz="0" w:space="0" w:color="auto"/>
          </w:divBdr>
        </w:div>
        <w:div w:id="1216309522">
          <w:marLeft w:val="640"/>
          <w:marRight w:val="0"/>
          <w:marTop w:val="0"/>
          <w:marBottom w:val="0"/>
          <w:divBdr>
            <w:top w:val="none" w:sz="0" w:space="0" w:color="auto"/>
            <w:left w:val="none" w:sz="0" w:space="0" w:color="auto"/>
            <w:bottom w:val="none" w:sz="0" w:space="0" w:color="auto"/>
            <w:right w:val="none" w:sz="0" w:space="0" w:color="auto"/>
          </w:divBdr>
        </w:div>
        <w:div w:id="1217738439">
          <w:marLeft w:val="640"/>
          <w:marRight w:val="0"/>
          <w:marTop w:val="0"/>
          <w:marBottom w:val="0"/>
          <w:divBdr>
            <w:top w:val="none" w:sz="0" w:space="0" w:color="auto"/>
            <w:left w:val="none" w:sz="0" w:space="0" w:color="auto"/>
            <w:bottom w:val="none" w:sz="0" w:space="0" w:color="auto"/>
            <w:right w:val="none" w:sz="0" w:space="0" w:color="auto"/>
          </w:divBdr>
        </w:div>
        <w:div w:id="1218056272">
          <w:marLeft w:val="640"/>
          <w:marRight w:val="0"/>
          <w:marTop w:val="0"/>
          <w:marBottom w:val="0"/>
          <w:divBdr>
            <w:top w:val="none" w:sz="0" w:space="0" w:color="auto"/>
            <w:left w:val="none" w:sz="0" w:space="0" w:color="auto"/>
            <w:bottom w:val="none" w:sz="0" w:space="0" w:color="auto"/>
            <w:right w:val="none" w:sz="0" w:space="0" w:color="auto"/>
          </w:divBdr>
        </w:div>
        <w:div w:id="1228343574">
          <w:marLeft w:val="640"/>
          <w:marRight w:val="0"/>
          <w:marTop w:val="0"/>
          <w:marBottom w:val="0"/>
          <w:divBdr>
            <w:top w:val="none" w:sz="0" w:space="0" w:color="auto"/>
            <w:left w:val="none" w:sz="0" w:space="0" w:color="auto"/>
            <w:bottom w:val="none" w:sz="0" w:space="0" w:color="auto"/>
            <w:right w:val="none" w:sz="0" w:space="0" w:color="auto"/>
          </w:divBdr>
        </w:div>
        <w:div w:id="1229539305">
          <w:marLeft w:val="640"/>
          <w:marRight w:val="0"/>
          <w:marTop w:val="0"/>
          <w:marBottom w:val="0"/>
          <w:divBdr>
            <w:top w:val="none" w:sz="0" w:space="0" w:color="auto"/>
            <w:left w:val="none" w:sz="0" w:space="0" w:color="auto"/>
            <w:bottom w:val="none" w:sz="0" w:space="0" w:color="auto"/>
            <w:right w:val="none" w:sz="0" w:space="0" w:color="auto"/>
          </w:divBdr>
        </w:div>
        <w:div w:id="1255439743">
          <w:marLeft w:val="640"/>
          <w:marRight w:val="0"/>
          <w:marTop w:val="0"/>
          <w:marBottom w:val="0"/>
          <w:divBdr>
            <w:top w:val="none" w:sz="0" w:space="0" w:color="auto"/>
            <w:left w:val="none" w:sz="0" w:space="0" w:color="auto"/>
            <w:bottom w:val="none" w:sz="0" w:space="0" w:color="auto"/>
            <w:right w:val="none" w:sz="0" w:space="0" w:color="auto"/>
          </w:divBdr>
        </w:div>
        <w:div w:id="1261141947">
          <w:marLeft w:val="640"/>
          <w:marRight w:val="0"/>
          <w:marTop w:val="0"/>
          <w:marBottom w:val="0"/>
          <w:divBdr>
            <w:top w:val="none" w:sz="0" w:space="0" w:color="auto"/>
            <w:left w:val="none" w:sz="0" w:space="0" w:color="auto"/>
            <w:bottom w:val="none" w:sz="0" w:space="0" w:color="auto"/>
            <w:right w:val="none" w:sz="0" w:space="0" w:color="auto"/>
          </w:divBdr>
        </w:div>
        <w:div w:id="1267810593">
          <w:marLeft w:val="640"/>
          <w:marRight w:val="0"/>
          <w:marTop w:val="0"/>
          <w:marBottom w:val="0"/>
          <w:divBdr>
            <w:top w:val="none" w:sz="0" w:space="0" w:color="auto"/>
            <w:left w:val="none" w:sz="0" w:space="0" w:color="auto"/>
            <w:bottom w:val="none" w:sz="0" w:space="0" w:color="auto"/>
            <w:right w:val="none" w:sz="0" w:space="0" w:color="auto"/>
          </w:divBdr>
        </w:div>
        <w:div w:id="1270041287">
          <w:marLeft w:val="640"/>
          <w:marRight w:val="0"/>
          <w:marTop w:val="0"/>
          <w:marBottom w:val="0"/>
          <w:divBdr>
            <w:top w:val="none" w:sz="0" w:space="0" w:color="auto"/>
            <w:left w:val="none" w:sz="0" w:space="0" w:color="auto"/>
            <w:bottom w:val="none" w:sz="0" w:space="0" w:color="auto"/>
            <w:right w:val="none" w:sz="0" w:space="0" w:color="auto"/>
          </w:divBdr>
        </w:div>
        <w:div w:id="1270963517">
          <w:marLeft w:val="640"/>
          <w:marRight w:val="0"/>
          <w:marTop w:val="0"/>
          <w:marBottom w:val="0"/>
          <w:divBdr>
            <w:top w:val="none" w:sz="0" w:space="0" w:color="auto"/>
            <w:left w:val="none" w:sz="0" w:space="0" w:color="auto"/>
            <w:bottom w:val="none" w:sz="0" w:space="0" w:color="auto"/>
            <w:right w:val="none" w:sz="0" w:space="0" w:color="auto"/>
          </w:divBdr>
        </w:div>
        <w:div w:id="1276594884">
          <w:marLeft w:val="640"/>
          <w:marRight w:val="0"/>
          <w:marTop w:val="0"/>
          <w:marBottom w:val="0"/>
          <w:divBdr>
            <w:top w:val="none" w:sz="0" w:space="0" w:color="auto"/>
            <w:left w:val="none" w:sz="0" w:space="0" w:color="auto"/>
            <w:bottom w:val="none" w:sz="0" w:space="0" w:color="auto"/>
            <w:right w:val="none" w:sz="0" w:space="0" w:color="auto"/>
          </w:divBdr>
        </w:div>
        <w:div w:id="1286958902">
          <w:marLeft w:val="640"/>
          <w:marRight w:val="0"/>
          <w:marTop w:val="0"/>
          <w:marBottom w:val="0"/>
          <w:divBdr>
            <w:top w:val="none" w:sz="0" w:space="0" w:color="auto"/>
            <w:left w:val="none" w:sz="0" w:space="0" w:color="auto"/>
            <w:bottom w:val="none" w:sz="0" w:space="0" w:color="auto"/>
            <w:right w:val="none" w:sz="0" w:space="0" w:color="auto"/>
          </w:divBdr>
        </w:div>
        <w:div w:id="1307934348">
          <w:marLeft w:val="640"/>
          <w:marRight w:val="0"/>
          <w:marTop w:val="0"/>
          <w:marBottom w:val="0"/>
          <w:divBdr>
            <w:top w:val="none" w:sz="0" w:space="0" w:color="auto"/>
            <w:left w:val="none" w:sz="0" w:space="0" w:color="auto"/>
            <w:bottom w:val="none" w:sz="0" w:space="0" w:color="auto"/>
            <w:right w:val="none" w:sz="0" w:space="0" w:color="auto"/>
          </w:divBdr>
        </w:div>
        <w:div w:id="1315797389">
          <w:marLeft w:val="640"/>
          <w:marRight w:val="0"/>
          <w:marTop w:val="0"/>
          <w:marBottom w:val="0"/>
          <w:divBdr>
            <w:top w:val="none" w:sz="0" w:space="0" w:color="auto"/>
            <w:left w:val="none" w:sz="0" w:space="0" w:color="auto"/>
            <w:bottom w:val="none" w:sz="0" w:space="0" w:color="auto"/>
            <w:right w:val="none" w:sz="0" w:space="0" w:color="auto"/>
          </w:divBdr>
        </w:div>
        <w:div w:id="1319917666">
          <w:marLeft w:val="640"/>
          <w:marRight w:val="0"/>
          <w:marTop w:val="0"/>
          <w:marBottom w:val="0"/>
          <w:divBdr>
            <w:top w:val="none" w:sz="0" w:space="0" w:color="auto"/>
            <w:left w:val="none" w:sz="0" w:space="0" w:color="auto"/>
            <w:bottom w:val="none" w:sz="0" w:space="0" w:color="auto"/>
            <w:right w:val="none" w:sz="0" w:space="0" w:color="auto"/>
          </w:divBdr>
        </w:div>
        <w:div w:id="1330518800">
          <w:marLeft w:val="640"/>
          <w:marRight w:val="0"/>
          <w:marTop w:val="0"/>
          <w:marBottom w:val="0"/>
          <w:divBdr>
            <w:top w:val="none" w:sz="0" w:space="0" w:color="auto"/>
            <w:left w:val="none" w:sz="0" w:space="0" w:color="auto"/>
            <w:bottom w:val="none" w:sz="0" w:space="0" w:color="auto"/>
            <w:right w:val="none" w:sz="0" w:space="0" w:color="auto"/>
          </w:divBdr>
        </w:div>
        <w:div w:id="1330523753">
          <w:marLeft w:val="640"/>
          <w:marRight w:val="0"/>
          <w:marTop w:val="0"/>
          <w:marBottom w:val="0"/>
          <w:divBdr>
            <w:top w:val="none" w:sz="0" w:space="0" w:color="auto"/>
            <w:left w:val="none" w:sz="0" w:space="0" w:color="auto"/>
            <w:bottom w:val="none" w:sz="0" w:space="0" w:color="auto"/>
            <w:right w:val="none" w:sz="0" w:space="0" w:color="auto"/>
          </w:divBdr>
        </w:div>
        <w:div w:id="1338196920">
          <w:marLeft w:val="640"/>
          <w:marRight w:val="0"/>
          <w:marTop w:val="0"/>
          <w:marBottom w:val="0"/>
          <w:divBdr>
            <w:top w:val="none" w:sz="0" w:space="0" w:color="auto"/>
            <w:left w:val="none" w:sz="0" w:space="0" w:color="auto"/>
            <w:bottom w:val="none" w:sz="0" w:space="0" w:color="auto"/>
            <w:right w:val="none" w:sz="0" w:space="0" w:color="auto"/>
          </w:divBdr>
        </w:div>
        <w:div w:id="1352412310">
          <w:marLeft w:val="640"/>
          <w:marRight w:val="0"/>
          <w:marTop w:val="0"/>
          <w:marBottom w:val="0"/>
          <w:divBdr>
            <w:top w:val="none" w:sz="0" w:space="0" w:color="auto"/>
            <w:left w:val="none" w:sz="0" w:space="0" w:color="auto"/>
            <w:bottom w:val="none" w:sz="0" w:space="0" w:color="auto"/>
            <w:right w:val="none" w:sz="0" w:space="0" w:color="auto"/>
          </w:divBdr>
        </w:div>
        <w:div w:id="1355964514">
          <w:marLeft w:val="640"/>
          <w:marRight w:val="0"/>
          <w:marTop w:val="0"/>
          <w:marBottom w:val="0"/>
          <w:divBdr>
            <w:top w:val="none" w:sz="0" w:space="0" w:color="auto"/>
            <w:left w:val="none" w:sz="0" w:space="0" w:color="auto"/>
            <w:bottom w:val="none" w:sz="0" w:space="0" w:color="auto"/>
            <w:right w:val="none" w:sz="0" w:space="0" w:color="auto"/>
          </w:divBdr>
        </w:div>
        <w:div w:id="1367365041">
          <w:marLeft w:val="640"/>
          <w:marRight w:val="0"/>
          <w:marTop w:val="0"/>
          <w:marBottom w:val="0"/>
          <w:divBdr>
            <w:top w:val="none" w:sz="0" w:space="0" w:color="auto"/>
            <w:left w:val="none" w:sz="0" w:space="0" w:color="auto"/>
            <w:bottom w:val="none" w:sz="0" w:space="0" w:color="auto"/>
            <w:right w:val="none" w:sz="0" w:space="0" w:color="auto"/>
          </w:divBdr>
        </w:div>
        <w:div w:id="1373581443">
          <w:marLeft w:val="640"/>
          <w:marRight w:val="0"/>
          <w:marTop w:val="0"/>
          <w:marBottom w:val="0"/>
          <w:divBdr>
            <w:top w:val="none" w:sz="0" w:space="0" w:color="auto"/>
            <w:left w:val="none" w:sz="0" w:space="0" w:color="auto"/>
            <w:bottom w:val="none" w:sz="0" w:space="0" w:color="auto"/>
            <w:right w:val="none" w:sz="0" w:space="0" w:color="auto"/>
          </w:divBdr>
        </w:div>
        <w:div w:id="1386298135">
          <w:marLeft w:val="640"/>
          <w:marRight w:val="0"/>
          <w:marTop w:val="0"/>
          <w:marBottom w:val="0"/>
          <w:divBdr>
            <w:top w:val="none" w:sz="0" w:space="0" w:color="auto"/>
            <w:left w:val="none" w:sz="0" w:space="0" w:color="auto"/>
            <w:bottom w:val="none" w:sz="0" w:space="0" w:color="auto"/>
            <w:right w:val="none" w:sz="0" w:space="0" w:color="auto"/>
          </w:divBdr>
        </w:div>
        <w:div w:id="1395422765">
          <w:marLeft w:val="640"/>
          <w:marRight w:val="0"/>
          <w:marTop w:val="0"/>
          <w:marBottom w:val="0"/>
          <w:divBdr>
            <w:top w:val="none" w:sz="0" w:space="0" w:color="auto"/>
            <w:left w:val="none" w:sz="0" w:space="0" w:color="auto"/>
            <w:bottom w:val="none" w:sz="0" w:space="0" w:color="auto"/>
            <w:right w:val="none" w:sz="0" w:space="0" w:color="auto"/>
          </w:divBdr>
        </w:div>
        <w:div w:id="1396467165">
          <w:marLeft w:val="640"/>
          <w:marRight w:val="0"/>
          <w:marTop w:val="0"/>
          <w:marBottom w:val="0"/>
          <w:divBdr>
            <w:top w:val="none" w:sz="0" w:space="0" w:color="auto"/>
            <w:left w:val="none" w:sz="0" w:space="0" w:color="auto"/>
            <w:bottom w:val="none" w:sz="0" w:space="0" w:color="auto"/>
            <w:right w:val="none" w:sz="0" w:space="0" w:color="auto"/>
          </w:divBdr>
        </w:div>
        <w:div w:id="1402948348">
          <w:marLeft w:val="640"/>
          <w:marRight w:val="0"/>
          <w:marTop w:val="0"/>
          <w:marBottom w:val="0"/>
          <w:divBdr>
            <w:top w:val="none" w:sz="0" w:space="0" w:color="auto"/>
            <w:left w:val="none" w:sz="0" w:space="0" w:color="auto"/>
            <w:bottom w:val="none" w:sz="0" w:space="0" w:color="auto"/>
            <w:right w:val="none" w:sz="0" w:space="0" w:color="auto"/>
          </w:divBdr>
        </w:div>
        <w:div w:id="1415737490">
          <w:marLeft w:val="640"/>
          <w:marRight w:val="0"/>
          <w:marTop w:val="0"/>
          <w:marBottom w:val="0"/>
          <w:divBdr>
            <w:top w:val="none" w:sz="0" w:space="0" w:color="auto"/>
            <w:left w:val="none" w:sz="0" w:space="0" w:color="auto"/>
            <w:bottom w:val="none" w:sz="0" w:space="0" w:color="auto"/>
            <w:right w:val="none" w:sz="0" w:space="0" w:color="auto"/>
          </w:divBdr>
        </w:div>
        <w:div w:id="1422335668">
          <w:marLeft w:val="640"/>
          <w:marRight w:val="0"/>
          <w:marTop w:val="0"/>
          <w:marBottom w:val="0"/>
          <w:divBdr>
            <w:top w:val="none" w:sz="0" w:space="0" w:color="auto"/>
            <w:left w:val="none" w:sz="0" w:space="0" w:color="auto"/>
            <w:bottom w:val="none" w:sz="0" w:space="0" w:color="auto"/>
            <w:right w:val="none" w:sz="0" w:space="0" w:color="auto"/>
          </w:divBdr>
        </w:div>
        <w:div w:id="1423986209">
          <w:marLeft w:val="640"/>
          <w:marRight w:val="0"/>
          <w:marTop w:val="0"/>
          <w:marBottom w:val="0"/>
          <w:divBdr>
            <w:top w:val="none" w:sz="0" w:space="0" w:color="auto"/>
            <w:left w:val="none" w:sz="0" w:space="0" w:color="auto"/>
            <w:bottom w:val="none" w:sz="0" w:space="0" w:color="auto"/>
            <w:right w:val="none" w:sz="0" w:space="0" w:color="auto"/>
          </w:divBdr>
        </w:div>
        <w:div w:id="1438939655">
          <w:marLeft w:val="640"/>
          <w:marRight w:val="0"/>
          <w:marTop w:val="0"/>
          <w:marBottom w:val="0"/>
          <w:divBdr>
            <w:top w:val="none" w:sz="0" w:space="0" w:color="auto"/>
            <w:left w:val="none" w:sz="0" w:space="0" w:color="auto"/>
            <w:bottom w:val="none" w:sz="0" w:space="0" w:color="auto"/>
            <w:right w:val="none" w:sz="0" w:space="0" w:color="auto"/>
          </w:divBdr>
        </w:div>
        <w:div w:id="1450858033">
          <w:marLeft w:val="640"/>
          <w:marRight w:val="0"/>
          <w:marTop w:val="0"/>
          <w:marBottom w:val="0"/>
          <w:divBdr>
            <w:top w:val="none" w:sz="0" w:space="0" w:color="auto"/>
            <w:left w:val="none" w:sz="0" w:space="0" w:color="auto"/>
            <w:bottom w:val="none" w:sz="0" w:space="0" w:color="auto"/>
            <w:right w:val="none" w:sz="0" w:space="0" w:color="auto"/>
          </w:divBdr>
        </w:div>
        <w:div w:id="1481582281">
          <w:marLeft w:val="640"/>
          <w:marRight w:val="0"/>
          <w:marTop w:val="0"/>
          <w:marBottom w:val="0"/>
          <w:divBdr>
            <w:top w:val="none" w:sz="0" w:space="0" w:color="auto"/>
            <w:left w:val="none" w:sz="0" w:space="0" w:color="auto"/>
            <w:bottom w:val="none" w:sz="0" w:space="0" w:color="auto"/>
            <w:right w:val="none" w:sz="0" w:space="0" w:color="auto"/>
          </w:divBdr>
        </w:div>
        <w:div w:id="1488550115">
          <w:marLeft w:val="640"/>
          <w:marRight w:val="0"/>
          <w:marTop w:val="0"/>
          <w:marBottom w:val="0"/>
          <w:divBdr>
            <w:top w:val="none" w:sz="0" w:space="0" w:color="auto"/>
            <w:left w:val="none" w:sz="0" w:space="0" w:color="auto"/>
            <w:bottom w:val="none" w:sz="0" w:space="0" w:color="auto"/>
            <w:right w:val="none" w:sz="0" w:space="0" w:color="auto"/>
          </w:divBdr>
        </w:div>
        <w:div w:id="1495219577">
          <w:marLeft w:val="640"/>
          <w:marRight w:val="0"/>
          <w:marTop w:val="0"/>
          <w:marBottom w:val="0"/>
          <w:divBdr>
            <w:top w:val="none" w:sz="0" w:space="0" w:color="auto"/>
            <w:left w:val="none" w:sz="0" w:space="0" w:color="auto"/>
            <w:bottom w:val="none" w:sz="0" w:space="0" w:color="auto"/>
            <w:right w:val="none" w:sz="0" w:space="0" w:color="auto"/>
          </w:divBdr>
        </w:div>
        <w:div w:id="1506476072">
          <w:marLeft w:val="640"/>
          <w:marRight w:val="0"/>
          <w:marTop w:val="0"/>
          <w:marBottom w:val="0"/>
          <w:divBdr>
            <w:top w:val="none" w:sz="0" w:space="0" w:color="auto"/>
            <w:left w:val="none" w:sz="0" w:space="0" w:color="auto"/>
            <w:bottom w:val="none" w:sz="0" w:space="0" w:color="auto"/>
            <w:right w:val="none" w:sz="0" w:space="0" w:color="auto"/>
          </w:divBdr>
        </w:div>
        <w:div w:id="1507477021">
          <w:marLeft w:val="640"/>
          <w:marRight w:val="0"/>
          <w:marTop w:val="0"/>
          <w:marBottom w:val="0"/>
          <w:divBdr>
            <w:top w:val="none" w:sz="0" w:space="0" w:color="auto"/>
            <w:left w:val="none" w:sz="0" w:space="0" w:color="auto"/>
            <w:bottom w:val="none" w:sz="0" w:space="0" w:color="auto"/>
            <w:right w:val="none" w:sz="0" w:space="0" w:color="auto"/>
          </w:divBdr>
        </w:div>
        <w:div w:id="1512989042">
          <w:marLeft w:val="640"/>
          <w:marRight w:val="0"/>
          <w:marTop w:val="0"/>
          <w:marBottom w:val="0"/>
          <w:divBdr>
            <w:top w:val="none" w:sz="0" w:space="0" w:color="auto"/>
            <w:left w:val="none" w:sz="0" w:space="0" w:color="auto"/>
            <w:bottom w:val="none" w:sz="0" w:space="0" w:color="auto"/>
            <w:right w:val="none" w:sz="0" w:space="0" w:color="auto"/>
          </w:divBdr>
        </w:div>
        <w:div w:id="1515876006">
          <w:marLeft w:val="640"/>
          <w:marRight w:val="0"/>
          <w:marTop w:val="0"/>
          <w:marBottom w:val="0"/>
          <w:divBdr>
            <w:top w:val="none" w:sz="0" w:space="0" w:color="auto"/>
            <w:left w:val="none" w:sz="0" w:space="0" w:color="auto"/>
            <w:bottom w:val="none" w:sz="0" w:space="0" w:color="auto"/>
            <w:right w:val="none" w:sz="0" w:space="0" w:color="auto"/>
          </w:divBdr>
        </w:div>
        <w:div w:id="1515996270">
          <w:marLeft w:val="640"/>
          <w:marRight w:val="0"/>
          <w:marTop w:val="0"/>
          <w:marBottom w:val="0"/>
          <w:divBdr>
            <w:top w:val="none" w:sz="0" w:space="0" w:color="auto"/>
            <w:left w:val="none" w:sz="0" w:space="0" w:color="auto"/>
            <w:bottom w:val="none" w:sz="0" w:space="0" w:color="auto"/>
            <w:right w:val="none" w:sz="0" w:space="0" w:color="auto"/>
          </w:divBdr>
        </w:div>
        <w:div w:id="1519662335">
          <w:marLeft w:val="640"/>
          <w:marRight w:val="0"/>
          <w:marTop w:val="0"/>
          <w:marBottom w:val="0"/>
          <w:divBdr>
            <w:top w:val="none" w:sz="0" w:space="0" w:color="auto"/>
            <w:left w:val="none" w:sz="0" w:space="0" w:color="auto"/>
            <w:bottom w:val="none" w:sz="0" w:space="0" w:color="auto"/>
            <w:right w:val="none" w:sz="0" w:space="0" w:color="auto"/>
          </w:divBdr>
        </w:div>
        <w:div w:id="1520314447">
          <w:marLeft w:val="640"/>
          <w:marRight w:val="0"/>
          <w:marTop w:val="0"/>
          <w:marBottom w:val="0"/>
          <w:divBdr>
            <w:top w:val="none" w:sz="0" w:space="0" w:color="auto"/>
            <w:left w:val="none" w:sz="0" w:space="0" w:color="auto"/>
            <w:bottom w:val="none" w:sz="0" w:space="0" w:color="auto"/>
            <w:right w:val="none" w:sz="0" w:space="0" w:color="auto"/>
          </w:divBdr>
        </w:div>
        <w:div w:id="1537616699">
          <w:marLeft w:val="640"/>
          <w:marRight w:val="0"/>
          <w:marTop w:val="0"/>
          <w:marBottom w:val="0"/>
          <w:divBdr>
            <w:top w:val="none" w:sz="0" w:space="0" w:color="auto"/>
            <w:left w:val="none" w:sz="0" w:space="0" w:color="auto"/>
            <w:bottom w:val="none" w:sz="0" w:space="0" w:color="auto"/>
            <w:right w:val="none" w:sz="0" w:space="0" w:color="auto"/>
          </w:divBdr>
        </w:div>
        <w:div w:id="1548836977">
          <w:marLeft w:val="640"/>
          <w:marRight w:val="0"/>
          <w:marTop w:val="0"/>
          <w:marBottom w:val="0"/>
          <w:divBdr>
            <w:top w:val="none" w:sz="0" w:space="0" w:color="auto"/>
            <w:left w:val="none" w:sz="0" w:space="0" w:color="auto"/>
            <w:bottom w:val="none" w:sz="0" w:space="0" w:color="auto"/>
            <w:right w:val="none" w:sz="0" w:space="0" w:color="auto"/>
          </w:divBdr>
        </w:div>
        <w:div w:id="1551306804">
          <w:marLeft w:val="640"/>
          <w:marRight w:val="0"/>
          <w:marTop w:val="0"/>
          <w:marBottom w:val="0"/>
          <w:divBdr>
            <w:top w:val="none" w:sz="0" w:space="0" w:color="auto"/>
            <w:left w:val="none" w:sz="0" w:space="0" w:color="auto"/>
            <w:bottom w:val="none" w:sz="0" w:space="0" w:color="auto"/>
            <w:right w:val="none" w:sz="0" w:space="0" w:color="auto"/>
          </w:divBdr>
        </w:div>
        <w:div w:id="1551840051">
          <w:marLeft w:val="640"/>
          <w:marRight w:val="0"/>
          <w:marTop w:val="0"/>
          <w:marBottom w:val="0"/>
          <w:divBdr>
            <w:top w:val="none" w:sz="0" w:space="0" w:color="auto"/>
            <w:left w:val="none" w:sz="0" w:space="0" w:color="auto"/>
            <w:bottom w:val="none" w:sz="0" w:space="0" w:color="auto"/>
            <w:right w:val="none" w:sz="0" w:space="0" w:color="auto"/>
          </w:divBdr>
        </w:div>
        <w:div w:id="1578781586">
          <w:marLeft w:val="640"/>
          <w:marRight w:val="0"/>
          <w:marTop w:val="0"/>
          <w:marBottom w:val="0"/>
          <w:divBdr>
            <w:top w:val="none" w:sz="0" w:space="0" w:color="auto"/>
            <w:left w:val="none" w:sz="0" w:space="0" w:color="auto"/>
            <w:bottom w:val="none" w:sz="0" w:space="0" w:color="auto"/>
            <w:right w:val="none" w:sz="0" w:space="0" w:color="auto"/>
          </w:divBdr>
        </w:div>
        <w:div w:id="1585454747">
          <w:marLeft w:val="640"/>
          <w:marRight w:val="0"/>
          <w:marTop w:val="0"/>
          <w:marBottom w:val="0"/>
          <w:divBdr>
            <w:top w:val="none" w:sz="0" w:space="0" w:color="auto"/>
            <w:left w:val="none" w:sz="0" w:space="0" w:color="auto"/>
            <w:bottom w:val="none" w:sz="0" w:space="0" w:color="auto"/>
            <w:right w:val="none" w:sz="0" w:space="0" w:color="auto"/>
          </w:divBdr>
        </w:div>
        <w:div w:id="1598828384">
          <w:marLeft w:val="640"/>
          <w:marRight w:val="0"/>
          <w:marTop w:val="0"/>
          <w:marBottom w:val="0"/>
          <w:divBdr>
            <w:top w:val="none" w:sz="0" w:space="0" w:color="auto"/>
            <w:left w:val="none" w:sz="0" w:space="0" w:color="auto"/>
            <w:bottom w:val="none" w:sz="0" w:space="0" w:color="auto"/>
            <w:right w:val="none" w:sz="0" w:space="0" w:color="auto"/>
          </w:divBdr>
        </w:div>
        <w:div w:id="1613710030">
          <w:marLeft w:val="640"/>
          <w:marRight w:val="0"/>
          <w:marTop w:val="0"/>
          <w:marBottom w:val="0"/>
          <w:divBdr>
            <w:top w:val="none" w:sz="0" w:space="0" w:color="auto"/>
            <w:left w:val="none" w:sz="0" w:space="0" w:color="auto"/>
            <w:bottom w:val="none" w:sz="0" w:space="0" w:color="auto"/>
            <w:right w:val="none" w:sz="0" w:space="0" w:color="auto"/>
          </w:divBdr>
        </w:div>
        <w:div w:id="1637447512">
          <w:marLeft w:val="640"/>
          <w:marRight w:val="0"/>
          <w:marTop w:val="0"/>
          <w:marBottom w:val="0"/>
          <w:divBdr>
            <w:top w:val="none" w:sz="0" w:space="0" w:color="auto"/>
            <w:left w:val="none" w:sz="0" w:space="0" w:color="auto"/>
            <w:bottom w:val="none" w:sz="0" w:space="0" w:color="auto"/>
            <w:right w:val="none" w:sz="0" w:space="0" w:color="auto"/>
          </w:divBdr>
        </w:div>
        <w:div w:id="1638294830">
          <w:marLeft w:val="640"/>
          <w:marRight w:val="0"/>
          <w:marTop w:val="0"/>
          <w:marBottom w:val="0"/>
          <w:divBdr>
            <w:top w:val="none" w:sz="0" w:space="0" w:color="auto"/>
            <w:left w:val="none" w:sz="0" w:space="0" w:color="auto"/>
            <w:bottom w:val="none" w:sz="0" w:space="0" w:color="auto"/>
            <w:right w:val="none" w:sz="0" w:space="0" w:color="auto"/>
          </w:divBdr>
        </w:div>
        <w:div w:id="1645810388">
          <w:marLeft w:val="640"/>
          <w:marRight w:val="0"/>
          <w:marTop w:val="0"/>
          <w:marBottom w:val="0"/>
          <w:divBdr>
            <w:top w:val="none" w:sz="0" w:space="0" w:color="auto"/>
            <w:left w:val="none" w:sz="0" w:space="0" w:color="auto"/>
            <w:bottom w:val="none" w:sz="0" w:space="0" w:color="auto"/>
            <w:right w:val="none" w:sz="0" w:space="0" w:color="auto"/>
          </w:divBdr>
        </w:div>
        <w:div w:id="1655137871">
          <w:marLeft w:val="640"/>
          <w:marRight w:val="0"/>
          <w:marTop w:val="0"/>
          <w:marBottom w:val="0"/>
          <w:divBdr>
            <w:top w:val="none" w:sz="0" w:space="0" w:color="auto"/>
            <w:left w:val="none" w:sz="0" w:space="0" w:color="auto"/>
            <w:bottom w:val="none" w:sz="0" w:space="0" w:color="auto"/>
            <w:right w:val="none" w:sz="0" w:space="0" w:color="auto"/>
          </w:divBdr>
        </w:div>
        <w:div w:id="1663389768">
          <w:marLeft w:val="640"/>
          <w:marRight w:val="0"/>
          <w:marTop w:val="0"/>
          <w:marBottom w:val="0"/>
          <w:divBdr>
            <w:top w:val="none" w:sz="0" w:space="0" w:color="auto"/>
            <w:left w:val="none" w:sz="0" w:space="0" w:color="auto"/>
            <w:bottom w:val="none" w:sz="0" w:space="0" w:color="auto"/>
            <w:right w:val="none" w:sz="0" w:space="0" w:color="auto"/>
          </w:divBdr>
        </w:div>
        <w:div w:id="1666200419">
          <w:marLeft w:val="640"/>
          <w:marRight w:val="0"/>
          <w:marTop w:val="0"/>
          <w:marBottom w:val="0"/>
          <w:divBdr>
            <w:top w:val="none" w:sz="0" w:space="0" w:color="auto"/>
            <w:left w:val="none" w:sz="0" w:space="0" w:color="auto"/>
            <w:bottom w:val="none" w:sz="0" w:space="0" w:color="auto"/>
            <w:right w:val="none" w:sz="0" w:space="0" w:color="auto"/>
          </w:divBdr>
        </w:div>
        <w:div w:id="1674332580">
          <w:marLeft w:val="640"/>
          <w:marRight w:val="0"/>
          <w:marTop w:val="0"/>
          <w:marBottom w:val="0"/>
          <w:divBdr>
            <w:top w:val="none" w:sz="0" w:space="0" w:color="auto"/>
            <w:left w:val="none" w:sz="0" w:space="0" w:color="auto"/>
            <w:bottom w:val="none" w:sz="0" w:space="0" w:color="auto"/>
            <w:right w:val="none" w:sz="0" w:space="0" w:color="auto"/>
          </w:divBdr>
        </w:div>
        <w:div w:id="1677733493">
          <w:marLeft w:val="640"/>
          <w:marRight w:val="0"/>
          <w:marTop w:val="0"/>
          <w:marBottom w:val="0"/>
          <w:divBdr>
            <w:top w:val="none" w:sz="0" w:space="0" w:color="auto"/>
            <w:left w:val="none" w:sz="0" w:space="0" w:color="auto"/>
            <w:bottom w:val="none" w:sz="0" w:space="0" w:color="auto"/>
            <w:right w:val="none" w:sz="0" w:space="0" w:color="auto"/>
          </w:divBdr>
        </w:div>
        <w:div w:id="1706903224">
          <w:marLeft w:val="640"/>
          <w:marRight w:val="0"/>
          <w:marTop w:val="0"/>
          <w:marBottom w:val="0"/>
          <w:divBdr>
            <w:top w:val="none" w:sz="0" w:space="0" w:color="auto"/>
            <w:left w:val="none" w:sz="0" w:space="0" w:color="auto"/>
            <w:bottom w:val="none" w:sz="0" w:space="0" w:color="auto"/>
            <w:right w:val="none" w:sz="0" w:space="0" w:color="auto"/>
          </w:divBdr>
        </w:div>
        <w:div w:id="1710760732">
          <w:marLeft w:val="640"/>
          <w:marRight w:val="0"/>
          <w:marTop w:val="0"/>
          <w:marBottom w:val="0"/>
          <w:divBdr>
            <w:top w:val="none" w:sz="0" w:space="0" w:color="auto"/>
            <w:left w:val="none" w:sz="0" w:space="0" w:color="auto"/>
            <w:bottom w:val="none" w:sz="0" w:space="0" w:color="auto"/>
            <w:right w:val="none" w:sz="0" w:space="0" w:color="auto"/>
          </w:divBdr>
        </w:div>
        <w:div w:id="1726878203">
          <w:marLeft w:val="640"/>
          <w:marRight w:val="0"/>
          <w:marTop w:val="0"/>
          <w:marBottom w:val="0"/>
          <w:divBdr>
            <w:top w:val="none" w:sz="0" w:space="0" w:color="auto"/>
            <w:left w:val="none" w:sz="0" w:space="0" w:color="auto"/>
            <w:bottom w:val="none" w:sz="0" w:space="0" w:color="auto"/>
            <w:right w:val="none" w:sz="0" w:space="0" w:color="auto"/>
          </w:divBdr>
        </w:div>
        <w:div w:id="1727101328">
          <w:marLeft w:val="640"/>
          <w:marRight w:val="0"/>
          <w:marTop w:val="0"/>
          <w:marBottom w:val="0"/>
          <w:divBdr>
            <w:top w:val="none" w:sz="0" w:space="0" w:color="auto"/>
            <w:left w:val="none" w:sz="0" w:space="0" w:color="auto"/>
            <w:bottom w:val="none" w:sz="0" w:space="0" w:color="auto"/>
            <w:right w:val="none" w:sz="0" w:space="0" w:color="auto"/>
          </w:divBdr>
        </w:div>
        <w:div w:id="1737245581">
          <w:marLeft w:val="640"/>
          <w:marRight w:val="0"/>
          <w:marTop w:val="0"/>
          <w:marBottom w:val="0"/>
          <w:divBdr>
            <w:top w:val="none" w:sz="0" w:space="0" w:color="auto"/>
            <w:left w:val="none" w:sz="0" w:space="0" w:color="auto"/>
            <w:bottom w:val="none" w:sz="0" w:space="0" w:color="auto"/>
            <w:right w:val="none" w:sz="0" w:space="0" w:color="auto"/>
          </w:divBdr>
        </w:div>
        <w:div w:id="1761216315">
          <w:marLeft w:val="640"/>
          <w:marRight w:val="0"/>
          <w:marTop w:val="0"/>
          <w:marBottom w:val="0"/>
          <w:divBdr>
            <w:top w:val="none" w:sz="0" w:space="0" w:color="auto"/>
            <w:left w:val="none" w:sz="0" w:space="0" w:color="auto"/>
            <w:bottom w:val="none" w:sz="0" w:space="0" w:color="auto"/>
            <w:right w:val="none" w:sz="0" w:space="0" w:color="auto"/>
          </w:divBdr>
        </w:div>
        <w:div w:id="1765029410">
          <w:marLeft w:val="640"/>
          <w:marRight w:val="0"/>
          <w:marTop w:val="0"/>
          <w:marBottom w:val="0"/>
          <w:divBdr>
            <w:top w:val="none" w:sz="0" w:space="0" w:color="auto"/>
            <w:left w:val="none" w:sz="0" w:space="0" w:color="auto"/>
            <w:bottom w:val="none" w:sz="0" w:space="0" w:color="auto"/>
            <w:right w:val="none" w:sz="0" w:space="0" w:color="auto"/>
          </w:divBdr>
        </w:div>
        <w:div w:id="1776056278">
          <w:marLeft w:val="640"/>
          <w:marRight w:val="0"/>
          <w:marTop w:val="0"/>
          <w:marBottom w:val="0"/>
          <w:divBdr>
            <w:top w:val="none" w:sz="0" w:space="0" w:color="auto"/>
            <w:left w:val="none" w:sz="0" w:space="0" w:color="auto"/>
            <w:bottom w:val="none" w:sz="0" w:space="0" w:color="auto"/>
            <w:right w:val="none" w:sz="0" w:space="0" w:color="auto"/>
          </w:divBdr>
        </w:div>
        <w:div w:id="1778063485">
          <w:marLeft w:val="640"/>
          <w:marRight w:val="0"/>
          <w:marTop w:val="0"/>
          <w:marBottom w:val="0"/>
          <w:divBdr>
            <w:top w:val="none" w:sz="0" w:space="0" w:color="auto"/>
            <w:left w:val="none" w:sz="0" w:space="0" w:color="auto"/>
            <w:bottom w:val="none" w:sz="0" w:space="0" w:color="auto"/>
            <w:right w:val="none" w:sz="0" w:space="0" w:color="auto"/>
          </w:divBdr>
        </w:div>
        <w:div w:id="1778937847">
          <w:marLeft w:val="640"/>
          <w:marRight w:val="0"/>
          <w:marTop w:val="0"/>
          <w:marBottom w:val="0"/>
          <w:divBdr>
            <w:top w:val="none" w:sz="0" w:space="0" w:color="auto"/>
            <w:left w:val="none" w:sz="0" w:space="0" w:color="auto"/>
            <w:bottom w:val="none" w:sz="0" w:space="0" w:color="auto"/>
            <w:right w:val="none" w:sz="0" w:space="0" w:color="auto"/>
          </w:divBdr>
        </w:div>
        <w:div w:id="1779136258">
          <w:marLeft w:val="640"/>
          <w:marRight w:val="0"/>
          <w:marTop w:val="0"/>
          <w:marBottom w:val="0"/>
          <w:divBdr>
            <w:top w:val="none" w:sz="0" w:space="0" w:color="auto"/>
            <w:left w:val="none" w:sz="0" w:space="0" w:color="auto"/>
            <w:bottom w:val="none" w:sz="0" w:space="0" w:color="auto"/>
            <w:right w:val="none" w:sz="0" w:space="0" w:color="auto"/>
          </w:divBdr>
        </w:div>
        <w:div w:id="1808623302">
          <w:marLeft w:val="640"/>
          <w:marRight w:val="0"/>
          <w:marTop w:val="0"/>
          <w:marBottom w:val="0"/>
          <w:divBdr>
            <w:top w:val="none" w:sz="0" w:space="0" w:color="auto"/>
            <w:left w:val="none" w:sz="0" w:space="0" w:color="auto"/>
            <w:bottom w:val="none" w:sz="0" w:space="0" w:color="auto"/>
            <w:right w:val="none" w:sz="0" w:space="0" w:color="auto"/>
          </w:divBdr>
        </w:div>
        <w:div w:id="1830899166">
          <w:marLeft w:val="640"/>
          <w:marRight w:val="0"/>
          <w:marTop w:val="0"/>
          <w:marBottom w:val="0"/>
          <w:divBdr>
            <w:top w:val="none" w:sz="0" w:space="0" w:color="auto"/>
            <w:left w:val="none" w:sz="0" w:space="0" w:color="auto"/>
            <w:bottom w:val="none" w:sz="0" w:space="0" w:color="auto"/>
            <w:right w:val="none" w:sz="0" w:space="0" w:color="auto"/>
          </w:divBdr>
        </w:div>
        <w:div w:id="1838953898">
          <w:marLeft w:val="640"/>
          <w:marRight w:val="0"/>
          <w:marTop w:val="0"/>
          <w:marBottom w:val="0"/>
          <w:divBdr>
            <w:top w:val="none" w:sz="0" w:space="0" w:color="auto"/>
            <w:left w:val="none" w:sz="0" w:space="0" w:color="auto"/>
            <w:bottom w:val="none" w:sz="0" w:space="0" w:color="auto"/>
            <w:right w:val="none" w:sz="0" w:space="0" w:color="auto"/>
          </w:divBdr>
        </w:div>
        <w:div w:id="1860853933">
          <w:marLeft w:val="640"/>
          <w:marRight w:val="0"/>
          <w:marTop w:val="0"/>
          <w:marBottom w:val="0"/>
          <w:divBdr>
            <w:top w:val="none" w:sz="0" w:space="0" w:color="auto"/>
            <w:left w:val="none" w:sz="0" w:space="0" w:color="auto"/>
            <w:bottom w:val="none" w:sz="0" w:space="0" w:color="auto"/>
            <w:right w:val="none" w:sz="0" w:space="0" w:color="auto"/>
          </w:divBdr>
        </w:div>
        <w:div w:id="1861317143">
          <w:marLeft w:val="640"/>
          <w:marRight w:val="0"/>
          <w:marTop w:val="0"/>
          <w:marBottom w:val="0"/>
          <w:divBdr>
            <w:top w:val="none" w:sz="0" w:space="0" w:color="auto"/>
            <w:left w:val="none" w:sz="0" w:space="0" w:color="auto"/>
            <w:bottom w:val="none" w:sz="0" w:space="0" w:color="auto"/>
            <w:right w:val="none" w:sz="0" w:space="0" w:color="auto"/>
          </w:divBdr>
        </w:div>
        <w:div w:id="1871986388">
          <w:marLeft w:val="640"/>
          <w:marRight w:val="0"/>
          <w:marTop w:val="0"/>
          <w:marBottom w:val="0"/>
          <w:divBdr>
            <w:top w:val="none" w:sz="0" w:space="0" w:color="auto"/>
            <w:left w:val="none" w:sz="0" w:space="0" w:color="auto"/>
            <w:bottom w:val="none" w:sz="0" w:space="0" w:color="auto"/>
            <w:right w:val="none" w:sz="0" w:space="0" w:color="auto"/>
          </w:divBdr>
        </w:div>
        <w:div w:id="1887568549">
          <w:marLeft w:val="640"/>
          <w:marRight w:val="0"/>
          <w:marTop w:val="0"/>
          <w:marBottom w:val="0"/>
          <w:divBdr>
            <w:top w:val="none" w:sz="0" w:space="0" w:color="auto"/>
            <w:left w:val="none" w:sz="0" w:space="0" w:color="auto"/>
            <w:bottom w:val="none" w:sz="0" w:space="0" w:color="auto"/>
            <w:right w:val="none" w:sz="0" w:space="0" w:color="auto"/>
          </w:divBdr>
        </w:div>
        <w:div w:id="1899851449">
          <w:marLeft w:val="640"/>
          <w:marRight w:val="0"/>
          <w:marTop w:val="0"/>
          <w:marBottom w:val="0"/>
          <w:divBdr>
            <w:top w:val="none" w:sz="0" w:space="0" w:color="auto"/>
            <w:left w:val="none" w:sz="0" w:space="0" w:color="auto"/>
            <w:bottom w:val="none" w:sz="0" w:space="0" w:color="auto"/>
            <w:right w:val="none" w:sz="0" w:space="0" w:color="auto"/>
          </w:divBdr>
        </w:div>
        <w:div w:id="1902521025">
          <w:marLeft w:val="640"/>
          <w:marRight w:val="0"/>
          <w:marTop w:val="0"/>
          <w:marBottom w:val="0"/>
          <w:divBdr>
            <w:top w:val="none" w:sz="0" w:space="0" w:color="auto"/>
            <w:left w:val="none" w:sz="0" w:space="0" w:color="auto"/>
            <w:bottom w:val="none" w:sz="0" w:space="0" w:color="auto"/>
            <w:right w:val="none" w:sz="0" w:space="0" w:color="auto"/>
          </w:divBdr>
        </w:div>
        <w:div w:id="1904826113">
          <w:marLeft w:val="640"/>
          <w:marRight w:val="0"/>
          <w:marTop w:val="0"/>
          <w:marBottom w:val="0"/>
          <w:divBdr>
            <w:top w:val="none" w:sz="0" w:space="0" w:color="auto"/>
            <w:left w:val="none" w:sz="0" w:space="0" w:color="auto"/>
            <w:bottom w:val="none" w:sz="0" w:space="0" w:color="auto"/>
            <w:right w:val="none" w:sz="0" w:space="0" w:color="auto"/>
          </w:divBdr>
        </w:div>
        <w:div w:id="1927153104">
          <w:marLeft w:val="640"/>
          <w:marRight w:val="0"/>
          <w:marTop w:val="0"/>
          <w:marBottom w:val="0"/>
          <w:divBdr>
            <w:top w:val="none" w:sz="0" w:space="0" w:color="auto"/>
            <w:left w:val="none" w:sz="0" w:space="0" w:color="auto"/>
            <w:bottom w:val="none" w:sz="0" w:space="0" w:color="auto"/>
            <w:right w:val="none" w:sz="0" w:space="0" w:color="auto"/>
          </w:divBdr>
        </w:div>
        <w:div w:id="1942569648">
          <w:marLeft w:val="640"/>
          <w:marRight w:val="0"/>
          <w:marTop w:val="0"/>
          <w:marBottom w:val="0"/>
          <w:divBdr>
            <w:top w:val="none" w:sz="0" w:space="0" w:color="auto"/>
            <w:left w:val="none" w:sz="0" w:space="0" w:color="auto"/>
            <w:bottom w:val="none" w:sz="0" w:space="0" w:color="auto"/>
            <w:right w:val="none" w:sz="0" w:space="0" w:color="auto"/>
          </w:divBdr>
        </w:div>
        <w:div w:id="1947469324">
          <w:marLeft w:val="640"/>
          <w:marRight w:val="0"/>
          <w:marTop w:val="0"/>
          <w:marBottom w:val="0"/>
          <w:divBdr>
            <w:top w:val="none" w:sz="0" w:space="0" w:color="auto"/>
            <w:left w:val="none" w:sz="0" w:space="0" w:color="auto"/>
            <w:bottom w:val="none" w:sz="0" w:space="0" w:color="auto"/>
            <w:right w:val="none" w:sz="0" w:space="0" w:color="auto"/>
          </w:divBdr>
        </w:div>
        <w:div w:id="1949309974">
          <w:marLeft w:val="640"/>
          <w:marRight w:val="0"/>
          <w:marTop w:val="0"/>
          <w:marBottom w:val="0"/>
          <w:divBdr>
            <w:top w:val="none" w:sz="0" w:space="0" w:color="auto"/>
            <w:left w:val="none" w:sz="0" w:space="0" w:color="auto"/>
            <w:bottom w:val="none" w:sz="0" w:space="0" w:color="auto"/>
            <w:right w:val="none" w:sz="0" w:space="0" w:color="auto"/>
          </w:divBdr>
        </w:div>
        <w:div w:id="1959337069">
          <w:marLeft w:val="640"/>
          <w:marRight w:val="0"/>
          <w:marTop w:val="0"/>
          <w:marBottom w:val="0"/>
          <w:divBdr>
            <w:top w:val="none" w:sz="0" w:space="0" w:color="auto"/>
            <w:left w:val="none" w:sz="0" w:space="0" w:color="auto"/>
            <w:bottom w:val="none" w:sz="0" w:space="0" w:color="auto"/>
            <w:right w:val="none" w:sz="0" w:space="0" w:color="auto"/>
          </w:divBdr>
        </w:div>
        <w:div w:id="1964071077">
          <w:marLeft w:val="640"/>
          <w:marRight w:val="0"/>
          <w:marTop w:val="0"/>
          <w:marBottom w:val="0"/>
          <w:divBdr>
            <w:top w:val="none" w:sz="0" w:space="0" w:color="auto"/>
            <w:left w:val="none" w:sz="0" w:space="0" w:color="auto"/>
            <w:bottom w:val="none" w:sz="0" w:space="0" w:color="auto"/>
            <w:right w:val="none" w:sz="0" w:space="0" w:color="auto"/>
          </w:divBdr>
        </w:div>
        <w:div w:id="1966349822">
          <w:marLeft w:val="640"/>
          <w:marRight w:val="0"/>
          <w:marTop w:val="0"/>
          <w:marBottom w:val="0"/>
          <w:divBdr>
            <w:top w:val="none" w:sz="0" w:space="0" w:color="auto"/>
            <w:left w:val="none" w:sz="0" w:space="0" w:color="auto"/>
            <w:bottom w:val="none" w:sz="0" w:space="0" w:color="auto"/>
            <w:right w:val="none" w:sz="0" w:space="0" w:color="auto"/>
          </w:divBdr>
        </w:div>
        <w:div w:id="1976982521">
          <w:marLeft w:val="640"/>
          <w:marRight w:val="0"/>
          <w:marTop w:val="0"/>
          <w:marBottom w:val="0"/>
          <w:divBdr>
            <w:top w:val="none" w:sz="0" w:space="0" w:color="auto"/>
            <w:left w:val="none" w:sz="0" w:space="0" w:color="auto"/>
            <w:bottom w:val="none" w:sz="0" w:space="0" w:color="auto"/>
            <w:right w:val="none" w:sz="0" w:space="0" w:color="auto"/>
          </w:divBdr>
        </w:div>
        <w:div w:id="1984574548">
          <w:marLeft w:val="640"/>
          <w:marRight w:val="0"/>
          <w:marTop w:val="0"/>
          <w:marBottom w:val="0"/>
          <w:divBdr>
            <w:top w:val="none" w:sz="0" w:space="0" w:color="auto"/>
            <w:left w:val="none" w:sz="0" w:space="0" w:color="auto"/>
            <w:bottom w:val="none" w:sz="0" w:space="0" w:color="auto"/>
            <w:right w:val="none" w:sz="0" w:space="0" w:color="auto"/>
          </w:divBdr>
        </w:div>
        <w:div w:id="1987512543">
          <w:marLeft w:val="640"/>
          <w:marRight w:val="0"/>
          <w:marTop w:val="0"/>
          <w:marBottom w:val="0"/>
          <w:divBdr>
            <w:top w:val="none" w:sz="0" w:space="0" w:color="auto"/>
            <w:left w:val="none" w:sz="0" w:space="0" w:color="auto"/>
            <w:bottom w:val="none" w:sz="0" w:space="0" w:color="auto"/>
            <w:right w:val="none" w:sz="0" w:space="0" w:color="auto"/>
          </w:divBdr>
        </w:div>
        <w:div w:id="1992977558">
          <w:marLeft w:val="640"/>
          <w:marRight w:val="0"/>
          <w:marTop w:val="0"/>
          <w:marBottom w:val="0"/>
          <w:divBdr>
            <w:top w:val="none" w:sz="0" w:space="0" w:color="auto"/>
            <w:left w:val="none" w:sz="0" w:space="0" w:color="auto"/>
            <w:bottom w:val="none" w:sz="0" w:space="0" w:color="auto"/>
            <w:right w:val="none" w:sz="0" w:space="0" w:color="auto"/>
          </w:divBdr>
        </w:div>
        <w:div w:id="1997025610">
          <w:marLeft w:val="640"/>
          <w:marRight w:val="0"/>
          <w:marTop w:val="0"/>
          <w:marBottom w:val="0"/>
          <w:divBdr>
            <w:top w:val="none" w:sz="0" w:space="0" w:color="auto"/>
            <w:left w:val="none" w:sz="0" w:space="0" w:color="auto"/>
            <w:bottom w:val="none" w:sz="0" w:space="0" w:color="auto"/>
            <w:right w:val="none" w:sz="0" w:space="0" w:color="auto"/>
          </w:divBdr>
        </w:div>
        <w:div w:id="2001536794">
          <w:marLeft w:val="640"/>
          <w:marRight w:val="0"/>
          <w:marTop w:val="0"/>
          <w:marBottom w:val="0"/>
          <w:divBdr>
            <w:top w:val="none" w:sz="0" w:space="0" w:color="auto"/>
            <w:left w:val="none" w:sz="0" w:space="0" w:color="auto"/>
            <w:bottom w:val="none" w:sz="0" w:space="0" w:color="auto"/>
            <w:right w:val="none" w:sz="0" w:space="0" w:color="auto"/>
          </w:divBdr>
        </w:div>
        <w:div w:id="2021269664">
          <w:marLeft w:val="640"/>
          <w:marRight w:val="0"/>
          <w:marTop w:val="0"/>
          <w:marBottom w:val="0"/>
          <w:divBdr>
            <w:top w:val="none" w:sz="0" w:space="0" w:color="auto"/>
            <w:left w:val="none" w:sz="0" w:space="0" w:color="auto"/>
            <w:bottom w:val="none" w:sz="0" w:space="0" w:color="auto"/>
            <w:right w:val="none" w:sz="0" w:space="0" w:color="auto"/>
          </w:divBdr>
        </w:div>
        <w:div w:id="2033218322">
          <w:marLeft w:val="640"/>
          <w:marRight w:val="0"/>
          <w:marTop w:val="0"/>
          <w:marBottom w:val="0"/>
          <w:divBdr>
            <w:top w:val="none" w:sz="0" w:space="0" w:color="auto"/>
            <w:left w:val="none" w:sz="0" w:space="0" w:color="auto"/>
            <w:bottom w:val="none" w:sz="0" w:space="0" w:color="auto"/>
            <w:right w:val="none" w:sz="0" w:space="0" w:color="auto"/>
          </w:divBdr>
        </w:div>
        <w:div w:id="2033650094">
          <w:marLeft w:val="640"/>
          <w:marRight w:val="0"/>
          <w:marTop w:val="0"/>
          <w:marBottom w:val="0"/>
          <w:divBdr>
            <w:top w:val="none" w:sz="0" w:space="0" w:color="auto"/>
            <w:left w:val="none" w:sz="0" w:space="0" w:color="auto"/>
            <w:bottom w:val="none" w:sz="0" w:space="0" w:color="auto"/>
            <w:right w:val="none" w:sz="0" w:space="0" w:color="auto"/>
          </w:divBdr>
        </w:div>
        <w:div w:id="2036350040">
          <w:marLeft w:val="640"/>
          <w:marRight w:val="0"/>
          <w:marTop w:val="0"/>
          <w:marBottom w:val="0"/>
          <w:divBdr>
            <w:top w:val="none" w:sz="0" w:space="0" w:color="auto"/>
            <w:left w:val="none" w:sz="0" w:space="0" w:color="auto"/>
            <w:bottom w:val="none" w:sz="0" w:space="0" w:color="auto"/>
            <w:right w:val="none" w:sz="0" w:space="0" w:color="auto"/>
          </w:divBdr>
        </w:div>
        <w:div w:id="2041738659">
          <w:marLeft w:val="640"/>
          <w:marRight w:val="0"/>
          <w:marTop w:val="0"/>
          <w:marBottom w:val="0"/>
          <w:divBdr>
            <w:top w:val="none" w:sz="0" w:space="0" w:color="auto"/>
            <w:left w:val="none" w:sz="0" w:space="0" w:color="auto"/>
            <w:bottom w:val="none" w:sz="0" w:space="0" w:color="auto"/>
            <w:right w:val="none" w:sz="0" w:space="0" w:color="auto"/>
          </w:divBdr>
        </w:div>
        <w:div w:id="2046446439">
          <w:marLeft w:val="640"/>
          <w:marRight w:val="0"/>
          <w:marTop w:val="0"/>
          <w:marBottom w:val="0"/>
          <w:divBdr>
            <w:top w:val="none" w:sz="0" w:space="0" w:color="auto"/>
            <w:left w:val="none" w:sz="0" w:space="0" w:color="auto"/>
            <w:bottom w:val="none" w:sz="0" w:space="0" w:color="auto"/>
            <w:right w:val="none" w:sz="0" w:space="0" w:color="auto"/>
          </w:divBdr>
        </w:div>
        <w:div w:id="2047635143">
          <w:marLeft w:val="640"/>
          <w:marRight w:val="0"/>
          <w:marTop w:val="0"/>
          <w:marBottom w:val="0"/>
          <w:divBdr>
            <w:top w:val="none" w:sz="0" w:space="0" w:color="auto"/>
            <w:left w:val="none" w:sz="0" w:space="0" w:color="auto"/>
            <w:bottom w:val="none" w:sz="0" w:space="0" w:color="auto"/>
            <w:right w:val="none" w:sz="0" w:space="0" w:color="auto"/>
          </w:divBdr>
        </w:div>
        <w:div w:id="2058357579">
          <w:marLeft w:val="640"/>
          <w:marRight w:val="0"/>
          <w:marTop w:val="0"/>
          <w:marBottom w:val="0"/>
          <w:divBdr>
            <w:top w:val="none" w:sz="0" w:space="0" w:color="auto"/>
            <w:left w:val="none" w:sz="0" w:space="0" w:color="auto"/>
            <w:bottom w:val="none" w:sz="0" w:space="0" w:color="auto"/>
            <w:right w:val="none" w:sz="0" w:space="0" w:color="auto"/>
          </w:divBdr>
        </w:div>
        <w:div w:id="2060203652">
          <w:marLeft w:val="640"/>
          <w:marRight w:val="0"/>
          <w:marTop w:val="0"/>
          <w:marBottom w:val="0"/>
          <w:divBdr>
            <w:top w:val="none" w:sz="0" w:space="0" w:color="auto"/>
            <w:left w:val="none" w:sz="0" w:space="0" w:color="auto"/>
            <w:bottom w:val="none" w:sz="0" w:space="0" w:color="auto"/>
            <w:right w:val="none" w:sz="0" w:space="0" w:color="auto"/>
          </w:divBdr>
        </w:div>
        <w:div w:id="2073231690">
          <w:marLeft w:val="640"/>
          <w:marRight w:val="0"/>
          <w:marTop w:val="0"/>
          <w:marBottom w:val="0"/>
          <w:divBdr>
            <w:top w:val="none" w:sz="0" w:space="0" w:color="auto"/>
            <w:left w:val="none" w:sz="0" w:space="0" w:color="auto"/>
            <w:bottom w:val="none" w:sz="0" w:space="0" w:color="auto"/>
            <w:right w:val="none" w:sz="0" w:space="0" w:color="auto"/>
          </w:divBdr>
        </w:div>
        <w:div w:id="2084832710">
          <w:marLeft w:val="640"/>
          <w:marRight w:val="0"/>
          <w:marTop w:val="0"/>
          <w:marBottom w:val="0"/>
          <w:divBdr>
            <w:top w:val="none" w:sz="0" w:space="0" w:color="auto"/>
            <w:left w:val="none" w:sz="0" w:space="0" w:color="auto"/>
            <w:bottom w:val="none" w:sz="0" w:space="0" w:color="auto"/>
            <w:right w:val="none" w:sz="0" w:space="0" w:color="auto"/>
          </w:divBdr>
        </w:div>
        <w:div w:id="2085518954">
          <w:marLeft w:val="640"/>
          <w:marRight w:val="0"/>
          <w:marTop w:val="0"/>
          <w:marBottom w:val="0"/>
          <w:divBdr>
            <w:top w:val="none" w:sz="0" w:space="0" w:color="auto"/>
            <w:left w:val="none" w:sz="0" w:space="0" w:color="auto"/>
            <w:bottom w:val="none" w:sz="0" w:space="0" w:color="auto"/>
            <w:right w:val="none" w:sz="0" w:space="0" w:color="auto"/>
          </w:divBdr>
        </w:div>
        <w:div w:id="2103332733">
          <w:marLeft w:val="640"/>
          <w:marRight w:val="0"/>
          <w:marTop w:val="0"/>
          <w:marBottom w:val="0"/>
          <w:divBdr>
            <w:top w:val="none" w:sz="0" w:space="0" w:color="auto"/>
            <w:left w:val="none" w:sz="0" w:space="0" w:color="auto"/>
            <w:bottom w:val="none" w:sz="0" w:space="0" w:color="auto"/>
            <w:right w:val="none" w:sz="0" w:space="0" w:color="auto"/>
          </w:divBdr>
        </w:div>
        <w:div w:id="2104909713">
          <w:marLeft w:val="640"/>
          <w:marRight w:val="0"/>
          <w:marTop w:val="0"/>
          <w:marBottom w:val="0"/>
          <w:divBdr>
            <w:top w:val="none" w:sz="0" w:space="0" w:color="auto"/>
            <w:left w:val="none" w:sz="0" w:space="0" w:color="auto"/>
            <w:bottom w:val="none" w:sz="0" w:space="0" w:color="auto"/>
            <w:right w:val="none" w:sz="0" w:space="0" w:color="auto"/>
          </w:divBdr>
        </w:div>
        <w:div w:id="2113892792">
          <w:marLeft w:val="640"/>
          <w:marRight w:val="0"/>
          <w:marTop w:val="0"/>
          <w:marBottom w:val="0"/>
          <w:divBdr>
            <w:top w:val="none" w:sz="0" w:space="0" w:color="auto"/>
            <w:left w:val="none" w:sz="0" w:space="0" w:color="auto"/>
            <w:bottom w:val="none" w:sz="0" w:space="0" w:color="auto"/>
            <w:right w:val="none" w:sz="0" w:space="0" w:color="auto"/>
          </w:divBdr>
        </w:div>
        <w:div w:id="2117945976">
          <w:marLeft w:val="640"/>
          <w:marRight w:val="0"/>
          <w:marTop w:val="0"/>
          <w:marBottom w:val="0"/>
          <w:divBdr>
            <w:top w:val="none" w:sz="0" w:space="0" w:color="auto"/>
            <w:left w:val="none" w:sz="0" w:space="0" w:color="auto"/>
            <w:bottom w:val="none" w:sz="0" w:space="0" w:color="auto"/>
            <w:right w:val="none" w:sz="0" w:space="0" w:color="auto"/>
          </w:divBdr>
        </w:div>
        <w:div w:id="2119714230">
          <w:marLeft w:val="640"/>
          <w:marRight w:val="0"/>
          <w:marTop w:val="0"/>
          <w:marBottom w:val="0"/>
          <w:divBdr>
            <w:top w:val="none" w:sz="0" w:space="0" w:color="auto"/>
            <w:left w:val="none" w:sz="0" w:space="0" w:color="auto"/>
            <w:bottom w:val="none" w:sz="0" w:space="0" w:color="auto"/>
            <w:right w:val="none" w:sz="0" w:space="0" w:color="auto"/>
          </w:divBdr>
        </w:div>
        <w:div w:id="2119909074">
          <w:marLeft w:val="640"/>
          <w:marRight w:val="0"/>
          <w:marTop w:val="0"/>
          <w:marBottom w:val="0"/>
          <w:divBdr>
            <w:top w:val="none" w:sz="0" w:space="0" w:color="auto"/>
            <w:left w:val="none" w:sz="0" w:space="0" w:color="auto"/>
            <w:bottom w:val="none" w:sz="0" w:space="0" w:color="auto"/>
            <w:right w:val="none" w:sz="0" w:space="0" w:color="auto"/>
          </w:divBdr>
        </w:div>
        <w:div w:id="2126997427">
          <w:marLeft w:val="640"/>
          <w:marRight w:val="0"/>
          <w:marTop w:val="0"/>
          <w:marBottom w:val="0"/>
          <w:divBdr>
            <w:top w:val="none" w:sz="0" w:space="0" w:color="auto"/>
            <w:left w:val="none" w:sz="0" w:space="0" w:color="auto"/>
            <w:bottom w:val="none" w:sz="0" w:space="0" w:color="auto"/>
            <w:right w:val="none" w:sz="0" w:space="0" w:color="auto"/>
          </w:divBdr>
        </w:div>
        <w:div w:id="2130392270">
          <w:marLeft w:val="640"/>
          <w:marRight w:val="0"/>
          <w:marTop w:val="0"/>
          <w:marBottom w:val="0"/>
          <w:divBdr>
            <w:top w:val="none" w:sz="0" w:space="0" w:color="auto"/>
            <w:left w:val="none" w:sz="0" w:space="0" w:color="auto"/>
            <w:bottom w:val="none" w:sz="0" w:space="0" w:color="auto"/>
            <w:right w:val="none" w:sz="0" w:space="0" w:color="auto"/>
          </w:divBdr>
        </w:div>
        <w:div w:id="2135440959">
          <w:marLeft w:val="640"/>
          <w:marRight w:val="0"/>
          <w:marTop w:val="0"/>
          <w:marBottom w:val="0"/>
          <w:divBdr>
            <w:top w:val="none" w:sz="0" w:space="0" w:color="auto"/>
            <w:left w:val="none" w:sz="0" w:space="0" w:color="auto"/>
            <w:bottom w:val="none" w:sz="0" w:space="0" w:color="auto"/>
            <w:right w:val="none" w:sz="0" w:space="0" w:color="auto"/>
          </w:divBdr>
        </w:div>
        <w:div w:id="2137719621">
          <w:marLeft w:val="640"/>
          <w:marRight w:val="0"/>
          <w:marTop w:val="0"/>
          <w:marBottom w:val="0"/>
          <w:divBdr>
            <w:top w:val="none" w:sz="0" w:space="0" w:color="auto"/>
            <w:left w:val="none" w:sz="0" w:space="0" w:color="auto"/>
            <w:bottom w:val="none" w:sz="0" w:space="0" w:color="auto"/>
            <w:right w:val="none" w:sz="0" w:space="0" w:color="auto"/>
          </w:divBdr>
        </w:div>
        <w:div w:id="2144809824">
          <w:marLeft w:val="640"/>
          <w:marRight w:val="0"/>
          <w:marTop w:val="0"/>
          <w:marBottom w:val="0"/>
          <w:divBdr>
            <w:top w:val="none" w:sz="0" w:space="0" w:color="auto"/>
            <w:left w:val="none" w:sz="0" w:space="0" w:color="auto"/>
            <w:bottom w:val="none" w:sz="0" w:space="0" w:color="auto"/>
            <w:right w:val="none" w:sz="0" w:space="0" w:color="auto"/>
          </w:divBdr>
        </w:div>
      </w:divsChild>
    </w:div>
    <w:div w:id="1574268263">
      <w:bodyDiv w:val="1"/>
      <w:marLeft w:val="0"/>
      <w:marRight w:val="0"/>
      <w:marTop w:val="0"/>
      <w:marBottom w:val="0"/>
      <w:divBdr>
        <w:top w:val="none" w:sz="0" w:space="0" w:color="auto"/>
        <w:left w:val="none" w:sz="0" w:space="0" w:color="auto"/>
        <w:bottom w:val="none" w:sz="0" w:space="0" w:color="auto"/>
        <w:right w:val="none" w:sz="0" w:space="0" w:color="auto"/>
      </w:divBdr>
    </w:div>
    <w:div w:id="1584606446">
      <w:bodyDiv w:val="1"/>
      <w:marLeft w:val="0"/>
      <w:marRight w:val="0"/>
      <w:marTop w:val="0"/>
      <w:marBottom w:val="0"/>
      <w:divBdr>
        <w:top w:val="none" w:sz="0" w:space="0" w:color="auto"/>
        <w:left w:val="none" w:sz="0" w:space="0" w:color="auto"/>
        <w:bottom w:val="none" w:sz="0" w:space="0" w:color="auto"/>
        <w:right w:val="none" w:sz="0" w:space="0" w:color="auto"/>
      </w:divBdr>
    </w:div>
    <w:div w:id="1604877753">
      <w:bodyDiv w:val="1"/>
      <w:marLeft w:val="0"/>
      <w:marRight w:val="0"/>
      <w:marTop w:val="0"/>
      <w:marBottom w:val="0"/>
      <w:divBdr>
        <w:top w:val="none" w:sz="0" w:space="0" w:color="auto"/>
        <w:left w:val="none" w:sz="0" w:space="0" w:color="auto"/>
        <w:bottom w:val="none" w:sz="0" w:space="0" w:color="auto"/>
        <w:right w:val="none" w:sz="0" w:space="0" w:color="auto"/>
      </w:divBdr>
      <w:divsChild>
        <w:div w:id="4140760">
          <w:marLeft w:val="640"/>
          <w:marRight w:val="0"/>
          <w:marTop w:val="0"/>
          <w:marBottom w:val="0"/>
          <w:divBdr>
            <w:top w:val="none" w:sz="0" w:space="0" w:color="auto"/>
            <w:left w:val="none" w:sz="0" w:space="0" w:color="auto"/>
            <w:bottom w:val="none" w:sz="0" w:space="0" w:color="auto"/>
            <w:right w:val="none" w:sz="0" w:space="0" w:color="auto"/>
          </w:divBdr>
        </w:div>
        <w:div w:id="32383929">
          <w:marLeft w:val="640"/>
          <w:marRight w:val="0"/>
          <w:marTop w:val="0"/>
          <w:marBottom w:val="0"/>
          <w:divBdr>
            <w:top w:val="none" w:sz="0" w:space="0" w:color="auto"/>
            <w:left w:val="none" w:sz="0" w:space="0" w:color="auto"/>
            <w:bottom w:val="none" w:sz="0" w:space="0" w:color="auto"/>
            <w:right w:val="none" w:sz="0" w:space="0" w:color="auto"/>
          </w:divBdr>
        </w:div>
        <w:div w:id="32584922">
          <w:marLeft w:val="640"/>
          <w:marRight w:val="0"/>
          <w:marTop w:val="0"/>
          <w:marBottom w:val="0"/>
          <w:divBdr>
            <w:top w:val="none" w:sz="0" w:space="0" w:color="auto"/>
            <w:left w:val="none" w:sz="0" w:space="0" w:color="auto"/>
            <w:bottom w:val="none" w:sz="0" w:space="0" w:color="auto"/>
            <w:right w:val="none" w:sz="0" w:space="0" w:color="auto"/>
          </w:divBdr>
        </w:div>
        <w:div w:id="49575451">
          <w:marLeft w:val="640"/>
          <w:marRight w:val="0"/>
          <w:marTop w:val="0"/>
          <w:marBottom w:val="0"/>
          <w:divBdr>
            <w:top w:val="none" w:sz="0" w:space="0" w:color="auto"/>
            <w:left w:val="none" w:sz="0" w:space="0" w:color="auto"/>
            <w:bottom w:val="none" w:sz="0" w:space="0" w:color="auto"/>
            <w:right w:val="none" w:sz="0" w:space="0" w:color="auto"/>
          </w:divBdr>
        </w:div>
        <w:div w:id="53891297">
          <w:marLeft w:val="640"/>
          <w:marRight w:val="0"/>
          <w:marTop w:val="0"/>
          <w:marBottom w:val="0"/>
          <w:divBdr>
            <w:top w:val="none" w:sz="0" w:space="0" w:color="auto"/>
            <w:left w:val="none" w:sz="0" w:space="0" w:color="auto"/>
            <w:bottom w:val="none" w:sz="0" w:space="0" w:color="auto"/>
            <w:right w:val="none" w:sz="0" w:space="0" w:color="auto"/>
          </w:divBdr>
        </w:div>
        <w:div w:id="59448119">
          <w:marLeft w:val="640"/>
          <w:marRight w:val="0"/>
          <w:marTop w:val="0"/>
          <w:marBottom w:val="0"/>
          <w:divBdr>
            <w:top w:val="none" w:sz="0" w:space="0" w:color="auto"/>
            <w:left w:val="none" w:sz="0" w:space="0" w:color="auto"/>
            <w:bottom w:val="none" w:sz="0" w:space="0" w:color="auto"/>
            <w:right w:val="none" w:sz="0" w:space="0" w:color="auto"/>
          </w:divBdr>
        </w:div>
        <w:div w:id="64232307">
          <w:marLeft w:val="640"/>
          <w:marRight w:val="0"/>
          <w:marTop w:val="0"/>
          <w:marBottom w:val="0"/>
          <w:divBdr>
            <w:top w:val="none" w:sz="0" w:space="0" w:color="auto"/>
            <w:left w:val="none" w:sz="0" w:space="0" w:color="auto"/>
            <w:bottom w:val="none" w:sz="0" w:space="0" w:color="auto"/>
            <w:right w:val="none" w:sz="0" w:space="0" w:color="auto"/>
          </w:divBdr>
        </w:div>
        <w:div w:id="64686241">
          <w:marLeft w:val="640"/>
          <w:marRight w:val="0"/>
          <w:marTop w:val="0"/>
          <w:marBottom w:val="0"/>
          <w:divBdr>
            <w:top w:val="none" w:sz="0" w:space="0" w:color="auto"/>
            <w:left w:val="none" w:sz="0" w:space="0" w:color="auto"/>
            <w:bottom w:val="none" w:sz="0" w:space="0" w:color="auto"/>
            <w:right w:val="none" w:sz="0" w:space="0" w:color="auto"/>
          </w:divBdr>
        </w:div>
        <w:div w:id="72432992">
          <w:marLeft w:val="640"/>
          <w:marRight w:val="0"/>
          <w:marTop w:val="0"/>
          <w:marBottom w:val="0"/>
          <w:divBdr>
            <w:top w:val="none" w:sz="0" w:space="0" w:color="auto"/>
            <w:left w:val="none" w:sz="0" w:space="0" w:color="auto"/>
            <w:bottom w:val="none" w:sz="0" w:space="0" w:color="auto"/>
            <w:right w:val="none" w:sz="0" w:space="0" w:color="auto"/>
          </w:divBdr>
        </w:div>
        <w:div w:id="75178466">
          <w:marLeft w:val="640"/>
          <w:marRight w:val="0"/>
          <w:marTop w:val="0"/>
          <w:marBottom w:val="0"/>
          <w:divBdr>
            <w:top w:val="none" w:sz="0" w:space="0" w:color="auto"/>
            <w:left w:val="none" w:sz="0" w:space="0" w:color="auto"/>
            <w:bottom w:val="none" w:sz="0" w:space="0" w:color="auto"/>
            <w:right w:val="none" w:sz="0" w:space="0" w:color="auto"/>
          </w:divBdr>
        </w:div>
        <w:div w:id="78867917">
          <w:marLeft w:val="640"/>
          <w:marRight w:val="0"/>
          <w:marTop w:val="0"/>
          <w:marBottom w:val="0"/>
          <w:divBdr>
            <w:top w:val="none" w:sz="0" w:space="0" w:color="auto"/>
            <w:left w:val="none" w:sz="0" w:space="0" w:color="auto"/>
            <w:bottom w:val="none" w:sz="0" w:space="0" w:color="auto"/>
            <w:right w:val="none" w:sz="0" w:space="0" w:color="auto"/>
          </w:divBdr>
        </w:div>
        <w:div w:id="82411229">
          <w:marLeft w:val="640"/>
          <w:marRight w:val="0"/>
          <w:marTop w:val="0"/>
          <w:marBottom w:val="0"/>
          <w:divBdr>
            <w:top w:val="none" w:sz="0" w:space="0" w:color="auto"/>
            <w:left w:val="none" w:sz="0" w:space="0" w:color="auto"/>
            <w:bottom w:val="none" w:sz="0" w:space="0" w:color="auto"/>
            <w:right w:val="none" w:sz="0" w:space="0" w:color="auto"/>
          </w:divBdr>
        </w:div>
        <w:div w:id="85615329">
          <w:marLeft w:val="640"/>
          <w:marRight w:val="0"/>
          <w:marTop w:val="0"/>
          <w:marBottom w:val="0"/>
          <w:divBdr>
            <w:top w:val="none" w:sz="0" w:space="0" w:color="auto"/>
            <w:left w:val="none" w:sz="0" w:space="0" w:color="auto"/>
            <w:bottom w:val="none" w:sz="0" w:space="0" w:color="auto"/>
            <w:right w:val="none" w:sz="0" w:space="0" w:color="auto"/>
          </w:divBdr>
        </w:div>
        <w:div w:id="87581935">
          <w:marLeft w:val="640"/>
          <w:marRight w:val="0"/>
          <w:marTop w:val="0"/>
          <w:marBottom w:val="0"/>
          <w:divBdr>
            <w:top w:val="none" w:sz="0" w:space="0" w:color="auto"/>
            <w:left w:val="none" w:sz="0" w:space="0" w:color="auto"/>
            <w:bottom w:val="none" w:sz="0" w:space="0" w:color="auto"/>
            <w:right w:val="none" w:sz="0" w:space="0" w:color="auto"/>
          </w:divBdr>
        </w:div>
        <w:div w:id="119610685">
          <w:marLeft w:val="640"/>
          <w:marRight w:val="0"/>
          <w:marTop w:val="0"/>
          <w:marBottom w:val="0"/>
          <w:divBdr>
            <w:top w:val="none" w:sz="0" w:space="0" w:color="auto"/>
            <w:left w:val="none" w:sz="0" w:space="0" w:color="auto"/>
            <w:bottom w:val="none" w:sz="0" w:space="0" w:color="auto"/>
            <w:right w:val="none" w:sz="0" w:space="0" w:color="auto"/>
          </w:divBdr>
        </w:div>
        <w:div w:id="119886592">
          <w:marLeft w:val="640"/>
          <w:marRight w:val="0"/>
          <w:marTop w:val="0"/>
          <w:marBottom w:val="0"/>
          <w:divBdr>
            <w:top w:val="none" w:sz="0" w:space="0" w:color="auto"/>
            <w:left w:val="none" w:sz="0" w:space="0" w:color="auto"/>
            <w:bottom w:val="none" w:sz="0" w:space="0" w:color="auto"/>
            <w:right w:val="none" w:sz="0" w:space="0" w:color="auto"/>
          </w:divBdr>
        </w:div>
        <w:div w:id="124542694">
          <w:marLeft w:val="640"/>
          <w:marRight w:val="0"/>
          <w:marTop w:val="0"/>
          <w:marBottom w:val="0"/>
          <w:divBdr>
            <w:top w:val="none" w:sz="0" w:space="0" w:color="auto"/>
            <w:left w:val="none" w:sz="0" w:space="0" w:color="auto"/>
            <w:bottom w:val="none" w:sz="0" w:space="0" w:color="auto"/>
            <w:right w:val="none" w:sz="0" w:space="0" w:color="auto"/>
          </w:divBdr>
        </w:div>
        <w:div w:id="132985823">
          <w:marLeft w:val="640"/>
          <w:marRight w:val="0"/>
          <w:marTop w:val="0"/>
          <w:marBottom w:val="0"/>
          <w:divBdr>
            <w:top w:val="none" w:sz="0" w:space="0" w:color="auto"/>
            <w:left w:val="none" w:sz="0" w:space="0" w:color="auto"/>
            <w:bottom w:val="none" w:sz="0" w:space="0" w:color="auto"/>
            <w:right w:val="none" w:sz="0" w:space="0" w:color="auto"/>
          </w:divBdr>
        </w:div>
        <w:div w:id="139274587">
          <w:marLeft w:val="640"/>
          <w:marRight w:val="0"/>
          <w:marTop w:val="0"/>
          <w:marBottom w:val="0"/>
          <w:divBdr>
            <w:top w:val="none" w:sz="0" w:space="0" w:color="auto"/>
            <w:left w:val="none" w:sz="0" w:space="0" w:color="auto"/>
            <w:bottom w:val="none" w:sz="0" w:space="0" w:color="auto"/>
            <w:right w:val="none" w:sz="0" w:space="0" w:color="auto"/>
          </w:divBdr>
        </w:div>
        <w:div w:id="144586054">
          <w:marLeft w:val="640"/>
          <w:marRight w:val="0"/>
          <w:marTop w:val="0"/>
          <w:marBottom w:val="0"/>
          <w:divBdr>
            <w:top w:val="none" w:sz="0" w:space="0" w:color="auto"/>
            <w:left w:val="none" w:sz="0" w:space="0" w:color="auto"/>
            <w:bottom w:val="none" w:sz="0" w:space="0" w:color="auto"/>
            <w:right w:val="none" w:sz="0" w:space="0" w:color="auto"/>
          </w:divBdr>
        </w:div>
        <w:div w:id="158928740">
          <w:marLeft w:val="640"/>
          <w:marRight w:val="0"/>
          <w:marTop w:val="0"/>
          <w:marBottom w:val="0"/>
          <w:divBdr>
            <w:top w:val="none" w:sz="0" w:space="0" w:color="auto"/>
            <w:left w:val="none" w:sz="0" w:space="0" w:color="auto"/>
            <w:bottom w:val="none" w:sz="0" w:space="0" w:color="auto"/>
            <w:right w:val="none" w:sz="0" w:space="0" w:color="auto"/>
          </w:divBdr>
        </w:div>
        <w:div w:id="172184134">
          <w:marLeft w:val="640"/>
          <w:marRight w:val="0"/>
          <w:marTop w:val="0"/>
          <w:marBottom w:val="0"/>
          <w:divBdr>
            <w:top w:val="none" w:sz="0" w:space="0" w:color="auto"/>
            <w:left w:val="none" w:sz="0" w:space="0" w:color="auto"/>
            <w:bottom w:val="none" w:sz="0" w:space="0" w:color="auto"/>
            <w:right w:val="none" w:sz="0" w:space="0" w:color="auto"/>
          </w:divBdr>
        </w:div>
        <w:div w:id="172959494">
          <w:marLeft w:val="640"/>
          <w:marRight w:val="0"/>
          <w:marTop w:val="0"/>
          <w:marBottom w:val="0"/>
          <w:divBdr>
            <w:top w:val="none" w:sz="0" w:space="0" w:color="auto"/>
            <w:left w:val="none" w:sz="0" w:space="0" w:color="auto"/>
            <w:bottom w:val="none" w:sz="0" w:space="0" w:color="auto"/>
            <w:right w:val="none" w:sz="0" w:space="0" w:color="auto"/>
          </w:divBdr>
        </w:div>
        <w:div w:id="178351375">
          <w:marLeft w:val="640"/>
          <w:marRight w:val="0"/>
          <w:marTop w:val="0"/>
          <w:marBottom w:val="0"/>
          <w:divBdr>
            <w:top w:val="none" w:sz="0" w:space="0" w:color="auto"/>
            <w:left w:val="none" w:sz="0" w:space="0" w:color="auto"/>
            <w:bottom w:val="none" w:sz="0" w:space="0" w:color="auto"/>
            <w:right w:val="none" w:sz="0" w:space="0" w:color="auto"/>
          </w:divBdr>
        </w:div>
        <w:div w:id="184445517">
          <w:marLeft w:val="640"/>
          <w:marRight w:val="0"/>
          <w:marTop w:val="0"/>
          <w:marBottom w:val="0"/>
          <w:divBdr>
            <w:top w:val="none" w:sz="0" w:space="0" w:color="auto"/>
            <w:left w:val="none" w:sz="0" w:space="0" w:color="auto"/>
            <w:bottom w:val="none" w:sz="0" w:space="0" w:color="auto"/>
            <w:right w:val="none" w:sz="0" w:space="0" w:color="auto"/>
          </w:divBdr>
        </w:div>
        <w:div w:id="191190271">
          <w:marLeft w:val="640"/>
          <w:marRight w:val="0"/>
          <w:marTop w:val="0"/>
          <w:marBottom w:val="0"/>
          <w:divBdr>
            <w:top w:val="none" w:sz="0" w:space="0" w:color="auto"/>
            <w:left w:val="none" w:sz="0" w:space="0" w:color="auto"/>
            <w:bottom w:val="none" w:sz="0" w:space="0" w:color="auto"/>
            <w:right w:val="none" w:sz="0" w:space="0" w:color="auto"/>
          </w:divBdr>
        </w:div>
        <w:div w:id="192495719">
          <w:marLeft w:val="640"/>
          <w:marRight w:val="0"/>
          <w:marTop w:val="0"/>
          <w:marBottom w:val="0"/>
          <w:divBdr>
            <w:top w:val="none" w:sz="0" w:space="0" w:color="auto"/>
            <w:left w:val="none" w:sz="0" w:space="0" w:color="auto"/>
            <w:bottom w:val="none" w:sz="0" w:space="0" w:color="auto"/>
            <w:right w:val="none" w:sz="0" w:space="0" w:color="auto"/>
          </w:divBdr>
        </w:div>
        <w:div w:id="209846701">
          <w:marLeft w:val="640"/>
          <w:marRight w:val="0"/>
          <w:marTop w:val="0"/>
          <w:marBottom w:val="0"/>
          <w:divBdr>
            <w:top w:val="none" w:sz="0" w:space="0" w:color="auto"/>
            <w:left w:val="none" w:sz="0" w:space="0" w:color="auto"/>
            <w:bottom w:val="none" w:sz="0" w:space="0" w:color="auto"/>
            <w:right w:val="none" w:sz="0" w:space="0" w:color="auto"/>
          </w:divBdr>
        </w:div>
        <w:div w:id="210386578">
          <w:marLeft w:val="640"/>
          <w:marRight w:val="0"/>
          <w:marTop w:val="0"/>
          <w:marBottom w:val="0"/>
          <w:divBdr>
            <w:top w:val="none" w:sz="0" w:space="0" w:color="auto"/>
            <w:left w:val="none" w:sz="0" w:space="0" w:color="auto"/>
            <w:bottom w:val="none" w:sz="0" w:space="0" w:color="auto"/>
            <w:right w:val="none" w:sz="0" w:space="0" w:color="auto"/>
          </w:divBdr>
        </w:div>
        <w:div w:id="211501545">
          <w:marLeft w:val="640"/>
          <w:marRight w:val="0"/>
          <w:marTop w:val="0"/>
          <w:marBottom w:val="0"/>
          <w:divBdr>
            <w:top w:val="none" w:sz="0" w:space="0" w:color="auto"/>
            <w:left w:val="none" w:sz="0" w:space="0" w:color="auto"/>
            <w:bottom w:val="none" w:sz="0" w:space="0" w:color="auto"/>
            <w:right w:val="none" w:sz="0" w:space="0" w:color="auto"/>
          </w:divBdr>
        </w:div>
        <w:div w:id="222719978">
          <w:marLeft w:val="640"/>
          <w:marRight w:val="0"/>
          <w:marTop w:val="0"/>
          <w:marBottom w:val="0"/>
          <w:divBdr>
            <w:top w:val="none" w:sz="0" w:space="0" w:color="auto"/>
            <w:left w:val="none" w:sz="0" w:space="0" w:color="auto"/>
            <w:bottom w:val="none" w:sz="0" w:space="0" w:color="auto"/>
            <w:right w:val="none" w:sz="0" w:space="0" w:color="auto"/>
          </w:divBdr>
        </w:div>
        <w:div w:id="226572157">
          <w:marLeft w:val="640"/>
          <w:marRight w:val="0"/>
          <w:marTop w:val="0"/>
          <w:marBottom w:val="0"/>
          <w:divBdr>
            <w:top w:val="none" w:sz="0" w:space="0" w:color="auto"/>
            <w:left w:val="none" w:sz="0" w:space="0" w:color="auto"/>
            <w:bottom w:val="none" w:sz="0" w:space="0" w:color="auto"/>
            <w:right w:val="none" w:sz="0" w:space="0" w:color="auto"/>
          </w:divBdr>
        </w:div>
        <w:div w:id="230965075">
          <w:marLeft w:val="640"/>
          <w:marRight w:val="0"/>
          <w:marTop w:val="0"/>
          <w:marBottom w:val="0"/>
          <w:divBdr>
            <w:top w:val="none" w:sz="0" w:space="0" w:color="auto"/>
            <w:left w:val="none" w:sz="0" w:space="0" w:color="auto"/>
            <w:bottom w:val="none" w:sz="0" w:space="0" w:color="auto"/>
            <w:right w:val="none" w:sz="0" w:space="0" w:color="auto"/>
          </w:divBdr>
        </w:div>
        <w:div w:id="240410881">
          <w:marLeft w:val="640"/>
          <w:marRight w:val="0"/>
          <w:marTop w:val="0"/>
          <w:marBottom w:val="0"/>
          <w:divBdr>
            <w:top w:val="none" w:sz="0" w:space="0" w:color="auto"/>
            <w:left w:val="none" w:sz="0" w:space="0" w:color="auto"/>
            <w:bottom w:val="none" w:sz="0" w:space="0" w:color="auto"/>
            <w:right w:val="none" w:sz="0" w:space="0" w:color="auto"/>
          </w:divBdr>
        </w:div>
        <w:div w:id="269515334">
          <w:marLeft w:val="640"/>
          <w:marRight w:val="0"/>
          <w:marTop w:val="0"/>
          <w:marBottom w:val="0"/>
          <w:divBdr>
            <w:top w:val="none" w:sz="0" w:space="0" w:color="auto"/>
            <w:left w:val="none" w:sz="0" w:space="0" w:color="auto"/>
            <w:bottom w:val="none" w:sz="0" w:space="0" w:color="auto"/>
            <w:right w:val="none" w:sz="0" w:space="0" w:color="auto"/>
          </w:divBdr>
        </w:div>
        <w:div w:id="281961293">
          <w:marLeft w:val="640"/>
          <w:marRight w:val="0"/>
          <w:marTop w:val="0"/>
          <w:marBottom w:val="0"/>
          <w:divBdr>
            <w:top w:val="none" w:sz="0" w:space="0" w:color="auto"/>
            <w:left w:val="none" w:sz="0" w:space="0" w:color="auto"/>
            <w:bottom w:val="none" w:sz="0" w:space="0" w:color="auto"/>
            <w:right w:val="none" w:sz="0" w:space="0" w:color="auto"/>
          </w:divBdr>
        </w:div>
        <w:div w:id="287441002">
          <w:marLeft w:val="640"/>
          <w:marRight w:val="0"/>
          <w:marTop w:val="0"/>
          <w:marBottom w:val="0"/>
          <w:divBdr>
            <w:top w:val="none" w:sz="0" w:space="0" w:color="auto"/>
            <w:left w:val="none" w:sz="0" w:space="0" w:color="auto"/>
            <w:bottom w:val="none" w:sz="0" w:space="0" w:color="auto"/>
            <w:right w:val="none" w:sz="0" w:space="0" w:color="auto"/>
          </w:divBdr>
        </w:div>
        <w:div w:id="288316231">
          <w:marLeft w:val="640"/>
          <w:marRight w:val="0"/>
          <w:marTop w:val="0"/>
          <w:marBottom w:val="0"/>
          <w:divBdr>
            <w:top w:val="none" w:sz="0" w:space="0" w:color="auto"/>
            <w:left w:val="none" w:sz="0" w:space="0" w:color="auto"/>
            <w:bottom w:val="none" w:sz="0" w:space="0" w:color="auto"/>
            <w:right w:val="none" w:sz="0" w:space="0" w:color="auto"/>
          </w:divBdr>
        </w:div>
        <w:div w:id="330721148">
          <w:marLeft w:val="640"/>
          <w:marRight w:val="0"/>
          <w:marTop w:val="0"/>
          <w:marBottom w:val="0"/>
          <w:divBdr>
            <w:top w:val="none" w:sz="0" w:space="0" w:color="auto"/>
            <w:left w:val="none" w:sz="0" w:space="0" w:color="auto"/>
            <w:bottom w:val="none" w:sz="0" w:space="0" w:color="auto"/>
            <w:right w:val="none" w:sz="0" w:space="0" w:color="auto"/>
          </w:divBdr>
        </w:div>
        <w:div w:id="334067752">
          <w:marLeft w:val="640"/>
          <w:marRight w:val="0"/>
          <w:marTop w:val="0"/>
          <w:marBottom w:val="0"/>
          <w:divBdr>
            <w:top w:val="none" w:sz="0" w:space="0" w:color="auto"/>
            <w:left w:val="none" w:sz="0" w:space="0" w:color="auto"/>
            <w:bottom w:val="none" w:sz="0" w:space="0" w:color="auto"/>
            <w:right w:val="none" w:sz="0" w:space="0" w:color="auto"/>
          </w:divBdr>
        </w:div>
        <w:div w:id="334310196">
          <w:marLeft w:val="640"/>
          <w:marRight w:val="0"/>
          <w:marTop w:val="0"/>
          <w:marBottom w:val="0"/>
          <w:divBdr>
            <w:top w:val="none" w:sz="0" w:space="0" w:color="auto"/>
            <w:left w:val="none" w:sz="0" w:space="0" w:color="auto"/>
            <w:bottom w:val="none" w:sz="0" w:space="0" w:color="auto"/>
            <w:right w:val="none" w:sz="0" w:space="0" w:color="auto"/>
          </w:divBdr>
        </w:div>
        <w:div w:id="347175996">
          <w:marLeft w:val="640"/>
          <w:marRight w:val="0"/>
          <w:marTop w:val="0"/>
          <w:marBottom w:val="0"/>
          <w:divBdr>
            <w:top w:val="none" w:sz="0" w:space="0" w:color="auto"/>
            <w:left w:val="none" w:sz="0" w:space="0" w:color="auto"/>
            <w:bottom w:val="none" w:sz="0" w:space="0" w:color="auto"/>
            <w:right w:val="none" w:sz="0" w:space="0" w:color="auto"/>
          </w:divBdr>
        </w:div>
        <w:div w:id="369691907">
          <w:marLeft w:val="640"/>
          <w:marRight w:val="0"/>
          <w:marTop w:val="0"/>
          <w:marBottom w:val="0"/>
          <w:divBdr>
            <w:top w:val="none" w:sz="0" w:space="0" w:color="auto"/>
            <w:left w:val="none" w:sz="0" w:space="0" w:color="auto"/>
            <w:bottom w:val="none" w:sz="0" w:space="0" w:color="auto"/>
            <w:right w:val="none" w:sz="0" w:space="0" w:color="auto"/>
          </w:divBdr>
        </w:div>
        <w:div w:id="372123087">
          <w:marLeft w:val="640"/>
          <w:marRight w:val="0"/>
          <w:marTop w:val="0"/>
          <w:marBottom w:val="0"/>
          <w:divBdr>
            <w:top w:val="none" w:sz="0" w:space="0" w:color="auto"/>
            <w:left w:val="none" w:sz="0" w:space="0" w:color="auto"/>
            <w:bottom w:val="none" w:sz="0" w:space="0" w:color="auto"/>
            <w:right w:val="none" w:sz="0" w:space="0" w:color="auto"/>
          </w:divBdr>
        </w:div>
        <w:div w:id="381950367">
          <w:marLeft w:val="640"/>
          <w:marRight w:val="0"/>
          <w:marTop w:val="0"/>
          <w:marBottom w:val="0"/>
          <w:divBdr>
            <w:top w:val="none" w:sz="0" w:space="0" w:color="auto"/>
            <w:left w:val="none" w:sz="0" w:space="0" w:color="auto"/>
            <w:bottom w:val="none" w:sz="0" w:space="0" w:color="auto"/>
            <w:right w:val="none" w:sz="0" w:space="0" w:color="auto"/>
          </w:divBdr>
        </w:div>
        <w:div w:id="391806445">
          <w:marLeft w:val="640"/>
          <w:marRight w:val="0"/>
          <w:marTop w:val="0"/>
          <w:marBottom w:val="0"/>
          <w:divBdr>
            <w:top w:val="none" w:sz="0" w:space="0" w:color="auto"/>
            <w:left w:val="none" w:sz="0" w:space="0" w:color="auto"/>
            <w:bottom w:val="none" w:sz="0" w:space="0" w:color="auto"/>
            <w:right w:val="none" w:sz="0" w:space="0" w:color="auto"/>
          </w:divBdr>
        </w:div>
        <w:div w:id="392654409">
          <w:marLeft w:val="640"/>
          <w:marRight w:val="0"/>
          <w:marTop w:val="0"/>
          <w:marBottom w:val="0"/>
          <w:divBdr>
            <w:top w:val="none" w:sz="0" w:space="0" w:color="auto"/>
            <w:left w:val="none" w:sz="0" w:space="0" w:color="auto"/>
            <w:bottom w:val="none" w:sz="0" w:space="0" w:color="auto"/>
            <w:right w:val="none" w:sz="0" w:space="0" w:color="auto"/>
          </w:divBdr>
        </w:div>
        <w:div w:id="397747959">
          <w:marLeft w:val="640"/>
          <w:marRight w:val="0"/>
          <w:marTop w:val="0"/>
          <w:marBottom w:val="0"/>
          <w:divBdr>
            <w:top w:val="none" w:sz="0" w:space="0" w:color="auto"/>
            <w:left w:val="none" w:sz="0" w:space="0" w:color="auto"/>
            <w:bottom w:val="none" w:sz="0" w:space="0" w:color="auto"/>
            <w:right w:val="none" w:sz="0" w:space="0" w:color="auto"/>
          </w:divBdr>
        </w:div>
        <w:div w:id="403796664">
          <w:marLeft w:val="640"/>
          <w:marRight w:val="0"/>
          <w:marTop w:val="0"/>
          <w:marBottom w:val="0"/>
          <w:divBdr>
            <w:top w:val="none" w:sz="0" w:space="0" w:color="auto"/>
            <w:left w:val="none" w:sz="0" w:space="0" w:color="auto"/>
            <w:bottom w:val="none" w:sz="0" w:space="0" w:color="auto"/>
            <w:right w:val="none" w:sz="0" w:space="0" w:color="auto"/>
          </w:divBdr>
        </w:div>
        <w:div w:id="404182693">
          <w:marLeft w:val="640"/>
          <w:marRight w:val="0"/>
          <w:marTop w:val="0"/>
          <w:marBottom w:val="0"/>
          <w:divBdr>
            <w:top w:val="none" w:sz="0" w:space="0" w:color="auto"/>
            <w:left w:val="none" w:sz="0" w:space="0" w:color="auto"/>
            <w:bottom w:val="none" w:sz="0" w:space="0" w:color="auto"/>
            <w:right w:val="none" w:sz="0" w:space="0" w:color="auto"/>
          </w:divBdr>
        </w:div>
        <w:div w:id="405033221">
          <w:marLeft w:val="640"/>
          <w:marRight w:val="0"/>
          <w:marTop w:val="0"/>
          <w:marBottom w:val="0"/>
          <w:divBdr>
            <w:top w:val="none" w:sz="0" w:space="0" w:color="auto"/>
            <w:left w:val="none" w:sz="0" w:space="0" w:color="auto"/>
            <w:bottom w:val="none" w:sz="0" w:space="0" w:color="auto"/>
            <w:right w:val="none" w:sz="0" w:space="0" w:color="auto"/>
          </w:divBdr>
        </w:div>
        <w:div w:id="424570875">
          <w:marLeft w:val="640"/>
          <w:marRight w:val="0"/>
          <w:marTop w:val="0"/>
          <w:marBottom w:val="0"/>
          <w:divBdr>
            <w:top w:val="none" w:sz="0" w:space="0" w:color="auto"/>
            <w:left w:val="none" w:sz="0" w:space="0" w:color="auto"/>
            <w:bottom w:val="none" w:sz="0" w:space="0" w:color="auto"/>
            <w:right w:val="none" w:sz="0" w:space="0" w:color="auto"/>
          </w:divBdr>
        </w:div>
        <w:div w:id="435758394">
          <w:marLeft w:val="640"/>
          <w:marRight w:val="0"/>
          <w:marTop w:val="0"/>
          <w:marBottom w:val="0"/>
          <w:divBdr>
            <w:top w:val="none" w:sz="0" w:space="0" w:color="auto"/>
            <w:left w:val="none" w:sz="0" w:space="0" w:color="auto"/>
            <w:bottom w:val="none" w:sz="0" w:space="0" w:color="auto"/>
            <w:right w:val="none" w:sz="0" w:space="0" w:color="auto"/>
          </w:divBdr>
        </w:div>
        <w:div w:id="438840833">
          <w:marLeft w:val="640"/>
          <w:marRight w:val="0"/>
          <w:marTop w:val="0"/>
          <w:marBottom w:val="0"/>
          <w:divBdr>
            <w:top w:val="none" w:sz="0" w:space="0" w:color="auto"/>
            <w:left w:val="none" w:sz="0" w:space="0" w:color="auto"/>
            <w:bottom w:val="none" w:sz="0" w:space="0" w:color="auto"/>
            <w:right w:val="none" w:sz="0" w:space="0" w:color="auto"/>
          </w:divBdr>
        </w:div>
        <w:div w:id="447630125">
          <w:marLeft w:val="640"/>
          <w:marRight w:val="0"/>
          <w:marTop w:val="0"/>
          <w:marBottom w:val="0"/>
          <w:divBdr>
            <w:top w:val="none" w:sz="0" w:space="0" w:color="auto"/>
            <w:left w:val="none" w:sz="0" w:space="0" w:color="auto"/>
            <w:bottom w:val="none" w:sz="0" w:space="0" w:color="auto"/>
            <w:right w:val="none" w:sz="0" w:space="0" w:color="auto"/>
          </w:divBdr>
        </w:div>
        <w:div w:id="459808276">
          <w:marLeft w:val="640"/>
          <w:marRight w:val="0"/>
          <w:marTop w:val="0"/>
          <w:marBottom w:val="0"/>
          <w:divBdr>
            <w:top w:val="none" w:sz="0" w:space="0" w:color="auto"/>
            <w:left w:val="none" w:sz="0" w:space="0" w:color="auto"/>
            <w:bottom w:val="none" w:sz="0" w:space="0" w:color="auto"/>
            <w:right w:val="none" w:sz="0" w:space="0" w:color="auto"/>
          </w:divBdr>
        </w:div>
        <w:div w:id="467362812">
          <w:marLeft w:val="640"/>
          <w:marRight w:val="0"/>
          <w:marTop w:val="0"/>
          <w:marBottom w:val="0"/>
          <w:divBdr>
            <w:top w:val="none" w:sz="0" w:space="0" w:color="auto"/>
            <w:left w:val="none" w:sz="0" w:space="0" w:color="auto"/>
            <w:bottom w:val="none" w:sz="0" w:space="0" w:color="auto"/>
            <w:right w:val="none" w:sz="0" w:space="0" w:color="auto"/>
          </w:divBdr>
        </w:div>
        <w:div w:id="471484784">
          <w:marLeft w:val="640"/>
          <w:marRight w:val="0"/>
          <w:marTop w:val="0"/>
          <w:marBottom w:val="0"/>
          <w:divBdr>
            <w:top w:val="none" w:sz="0" w:space="0" w:color="auto"/>
            <w:left w:val="none" w:sz="0" w:space="0" w:color="auto"/>
            <w:bottom w:val="none" w:sz="0" w:space="0" w:color="auto"/>
            <w:right w:val="none" w:sz="0" w:space="0" w:color="auto"/>
          </w:divBdr>
        </w:div>
        <w:div w:id="484859645">
          <w:marLeft w:val="640"/>
          <w:marRight w:val="0"/>
          <w:marTop w:val="0"/>
          <w:marBottom w:val="0"/>
          <w:divBdr>
            <w:top w:val="none" w:sz="0" w:space="0" w:color="auto"/>
            <w:left w:val="none" w:sz="0" w:space="0" w:color="auto"/>
            <w:bottom w:val="none" w:sz="0" w:space="0" w:color="auto"/>
            <w:right w:val="none" w:sz="0" w:space="0" w:color="auto"/>
          </w:divBdr>
        </w:div>
        <w:div w:id="511333316">
          <w:marLeft w:val="640"/>
          <w:marRight w:val="0"/>
          <w:marTop w:val="0"/>
          <w:marBottom w:val="0"/>
          <w:divBdr>
            <w:top w:val="none" w:sz="0" w:space="0" w:color="auto"/>
            <w:left w:val="none" w:sz="0" w:space="0" w:color="auto"/>
            <w:bottom w:val="none" w:sz="0" w:space="0" w:color="auto"/>
            <w:right w:val="none" w:sz="0" w:space="0" w:color="auto"/>
          </w:divBdr>
        </w:div>
        <w:div w:id="539897134">
          <w:marLeft w:val="640"/>
          <w:marRight w:val="0"/>
          <w:marTop w:val="0"/>
          <w:marBottom w:val="0"/>
          <w:divBdr>
            <w:top w:val="none" w:sz="0" w:space="0" w:color="auto"/>
            <w:left w:val="none" w:sz="0" w:space="0" w:color="auto"/>
            <w:bottom w:val="none" w:sz="0" w:space="0" w:color="auto"/>
            <w:right w:val="none" w:sz="0" w:space="0" w:color="auto"/>
          </w:divBdr>
        </w:div>
        <w:div w:id="548423965">
          <w:marLeft w:val="640"/>
          <w:marRight w:val="0"/>
          <w:marTop w:val="0"/>
          <w:marBottom w:val="0"/>
          <w:divBdr>
            <w:top w:val="none" w:sz="0" w:space="0" w:color="auto"/>
            <w:left w:val="none" w:sz="0" w:space="0" w:color="auto"/>
            <w:bottom w:val="none" w:sz="0" w:space="0" w:color="auto"/>
            <w:right w:val="none" w:sz="0" w:space="0" w:color="auto"/>
          </w:divBdr>
        </w:div>
        <w:div w:id="556748675">
          <w:marLeft w:val="640"/>
          <w:marRight w:val="0"/>
          <w:marTop w:val="0"/>
          <w:marBottom w:val="0"/>
          <w:divBdr>
            <w:top w:val="none" w:sz="0" w:space="0" w:color="auto"/>
            <w:left w:val="none" w:sz="0" w:space="0" w:color="auto"/>
            <w:bottom w:val="none" w:sz="0" w:space="0" w:color="auto"/>
            <w:right w:val="none" w:sz="0" w:space="0" w:color="auto"/>
          </w:divBdr>
        </w:div>
        <w:div w:id="587419715">
          <w:marLeft w:val="640"/>
          <w:marRight w:val="0"/>
          <w:marTop w:val="0"/>
          <w:marBottom w:val="0"/>
          <w:divBdr>
            <w:top w:val="none" w:sz="0" w:space="0" w:color="auto"/>
            <w:left w:val="none" w:sz="0" w:space="0" w:color="auto"/>
            <w:bottom w:val="none" w:sz="0" w:space="0" w:color="auto"/>
            <w:right w:val="none" w:sz="0" w:space="0" w:color="auto"/>
          </w:divBdr>
        </w:div>
        <w:div w:id="589120217">
          <w:marLeft w:val="640"/>
          <w:marRight w:val="0"/>
          <w:marTop w:val="0"/>
          <w:marBottom w:val="0"/>
          <w:divBdr>
            <w:top w:val="none" w:sz="0" w:space="0" w:color="auto"/>
            <w:left w:val="none" w:sz="0" w:space="0" w:color="auto"/>
            <w:bottom w:val="none" w:sz="0" w:space="0" w:color="auto"/>
            <w:right w:val="none" w:sz="0" w:space="0" w:color="auto"/>
          </w:divBdr>
        </w:div>
        <w:div w:id="591552690">
          <w:marLeft w:val="640"/>
          <w:marRight w:val="0"/>
          <w:marTop w:val="0"/>
          <w:marBottom w:val="0"/>
          <w:divBdr>
            <w:top w:val="none" w:sz="0" w:space="0" w:color="auto"/>
            <w:left w:val="none" w:sz="0" w:space="0" w:color="auto"/>
            <w:bottom w:val="none" w:sz="0" w:space="0" w:color="auto"/>
            <w:right w:val="none" w:sz="0" w:space="0" w:color="auto"/>
          </w:divBdr>
        </w:div>
        <w:div w:id="603341318">
          <w:marLeft w:val="640"/>
          <w:marRight w:val="0"/>
          <w:marTop w:val="0"/>
          <w:marBottom w:val="0"/>
          <w:divBdr>
            <w:top w:val="none" w:sz="0" w:space="0" w:color="auto"/>
            <w:left w:val="none" w:sz="0" w:space="0" w:color="auto"/>
            <w:bottom w:val="none" w:sz="0" w:space="0" w:color="auto"/>
            <w:right w:val="none" w:sz="0" w:space="0" w:color="auto"/>
          </w:divBdr>
        </w:div>
        <w:div w:id="607003648">
          <w:marLeft w:val="640"/>
          <w:marRight w:val="0"/>
          <w:marTop w:val="0"/>
          <w:marBottom w:val="0"/>
          <w:divBdr>
            <w:top w:val="none" w:sz="0" w:space="0" w:color="auto"/>
            <w:left w:val="none" w:sz="0" w:space="0" w:color="auto"/>
            <w:bottom w:val="none" w:sz="0" w:space="0" w:color="auto"/>
            <w:right w:val="none" w:sz="0" w:space="0" w:color="auto"/>
          </w:divBdr>
        </w:div>
        <w:div w:id="612056062">
          <w:marLeft w:val="640"/>
          <w:marRight w:val="0"/>
          <w:marTop w:val="0"/>
          <w:marBottom w:val="0"/>
          <w:divBdr>
            <w:top w:val="none" w:sz="0" w:space="0" w:color="auto"/>
            <w:left w:val="none" w:sz="0" w:space="0" w:color="auto"/>
            <w:bottom w:val="none" w:sz="0" w:space="0" w:color="auto"/>
            <w:right w:val="none" w:sz="0" w:space="0" w:color="auto"/>
          </w:divBdr>
        </w:div>
        <w:div w:id="636565171">
          <w:marLeft w:val="640"/>
          <w:marRight w:val="0"/>
          <w:marTop w:val="0"/>
          <w:marBottom w:val="0"/>
          <w:divBdr>
            <w:top w:val="none" w:sz="0" w:space="0" w:color="auto"/>
            <w:left w:val="none" w:sz="0" w:space="0" w:color="auto"/>
            <w:bottom w:val="none" w:sz="0" w:space="0" w:color="auto"/>
            <w:right w:val="none" w:sz="0" w:space="0" w:color="auto"/>
          </w:divBdr>
        </w:div>
        <w:div w:id="652875534">
          <w:marLeft w:val="640"/>
          <w:marRight w:val="0"/>
          <w:marTop w:val="0"/>
          <w:marBottom w:val="0"/>
          <w:divBdr>
            <w:top w:val="none" w:sz="0" w:space="0" w:color="auto"/>
            <w:left w:val="none" w:sz="0" w:space="0" w:color="auto"/>
            <w:bottom w:val="none" w:sz="0" w:space="0" w:color="auto"/>
            <w:right w:val="none" w:sz="0" w:space="0" w:color="auto"/>
          </w:divBdr>
        </w:div>
        <w:div w:id="653949262">
          <w:marLeft w:val="640"/>
          <w:marRight w:val="0"/>
          <w:marTop w:val="0"/>
          <w:marBottom w:val="0"/>
          <w:divBdr>
            <w:top w:val="none" w:sz="0" w:space="0" w:color="auto"/>
            <w:left w:val="none" w:sz="0" w:space="0" w:color="auto"/>
            <w:bottom w:val="none" w:sz="0" w:space="0" w:color="auto"/>
            <w:right w:val="none" w:sz="0" w:space="0" w:color="auto"/>
          </w:divBdr>
        </w:div>
        <w:div w:id="696582264">
          <w:marLeft w:val="640"/>
          <w:marRight w:val="0"/>
          <w:marTop w:val="0"/>
          <w:marBottom w:val="0"/>
          <w:divBdr>
            <w:top w:val="none" w:sz="0" w:space="0" w:color="auto"/>
            <w:left w:val="none" w:sz="0" w:space="0" w:color="auto"/>
            <w:bottom w:val="none" w:sz="0" w:space="0" w:color="auto"/>
            <w:right w:val="none" w:sz="0" w:space="0" w:color="auto"/>
          </w:divBdr>
        </w:div>
        <w:div w:id="701250909">
          <w:marLeft w:val="640"/>
          <w:marRight w:val="0"/>
          <w:marTop w:val="0"/>
          <w:marBottom w:val="0"/>
          <w:divBdr>
            <w:top w:val="none" w:sz="0" w:space="0" w:color="auto"/>
            <w:left w:val="none" w:sz="0" w:space="0" w:color="auto"/>
            <w:bottom w:val="none" w:sz="0" w:space="0" w:color="auto"/>
            <w:right w:val="none" w:sz="0" w:space="0" w:color="auto"/>
          </w:divBdr>
        </w:div>
        <w:div w:id="709301456">
          <w:marLeft w:val="640"/>
          <w:marRight w:val="0"/>
          <w:marTop w:val="0"/>
          <w:marBottom w:val="0"/>
          <w:divBdr>
            <w:top w:val="none" w:sz="0" w:space="0" w:color="auto"/>
            <w:left w:val="none" w:sz="0" w:space="0" w:color="auto"/>
            <w:bottom w:val="none" w:sz="0" w:space="0" w:color="auto"/>
            <w:right w:val="none" w:sz="0" w:space="0" w:color="auto"/>
          </w:divBdr>
        </w:div>
        <w:div w:id="718633006">
          <w:marLeft w:val="640"/>
          <w:marRight w:val="0"/>
          <w:marTop w:val="0"/>
          <w:marBottom w:val="0"/>
          <w:divBdr>
            <w:top w:val="none" w:sz="0" w:space="0" w:color="auto"/>
            <w:left w:val="none" w:sz="0" w:space="0" w:color="auto"/>
            <w:bottom w:val="none" w:sz="0" w:space="0" w:color="auto"/>
            <w:right w:val="none" w:sz="0" w:space="0" w:color="auto"/>
          </w:divBdr>
        </w:div>
        <w:div w:id="734477300">
          <w:marLeft w:val="640"/>
          <w:marRight w:val="0"/>
          <w:marTop w:val="0"/>
          <w:marBottom w:val="0"/>
          <w:divBdr>
            <w:top w:val="none" w:sz="0" w:space="0" w:color="auto"/>
            <w:left w:val="none" w:sz="0" w:space="0" w:color="auto"/>
            <w:bottom w:val="none" w:sz="0" w:space="0" w:color="auto"/>
            <w:right w:val="none" w:sz="0" w:space="0" w:color="auto"/>
          </w:divBdr>
        </w:div>
        <w:div w:id="736367456">
          <w:marLeft w:val="640"/>
          <w:marRight w:val="0"/>
          <w:marTop w:val="0"/>
          <w:marBottom w:val="0"/>
          <w:divBdr>
            <w:top w:val="none" w:sz="0" w:space="0" w:color="auto"/>
            <w:left w:val="none" w:sz="0" w:space="0" w:color="auto"/>
            <w:bottom w:val="none" w:sz="0" w:space="0" w:color="auto"/>
            <w:right w:val="none" w:sz="0" w:space="0" w:color="auto"/>
          </w:divBdr>
        </w:div>
        <w:div w:id="737900230">
          <w:marLeft w:val="640"/>
          <w:marRight w:val="0"/>
          <w:marTop w:val="0"/>
          <w:marBottom w:val="0"/>
          <w:divBdr>
            <w:top w:val="none" w:sz="0" w:space="0" w:color="auto"/>
            <w:left w:val="none" w:sz="0" w:space="0" w:color="auto"/>
            <w:bottom w:val="none" w:sz="0" w:space="0" w:color="auto"/>
            <w:right w:val="none" w:sz="0" w:space="0" w:color="auto"/>
          </w:divBdr>
        </w:div>
        <w:div w:id="745343843">
          <w:marLeft w:val="640"/>
          <w:marRight w:val="0"/>
          <w:marTop w:val="0"/>
          <w:marBottom w:val="0"/>
          <w:divBdr>
            <w:top w:val="none" w:sz="0" w:space="0" w:color="auto"/>
            <w:left w:val="none" w:sz="0" w:space="0" w:color="auto"/>
            <w:bottom w:val="none" w:sz="0" w:space="0" w:color="auto"/>
            <w:right w:val="none" w:sz="0" w:space="0" w:color="auto"/>
          </w:divBdr>
        </w:div>
        <w:div w:id="748117536">
          <w:marLeft w:val="640"/>
          <w:marRight w:val="0"/>
          <w:marTop w:val="0"/>
          <w:marBottom w:val="0"/>
          <w:divBdr>
            <w:top w:val="none" w:sz="0" w:space="0" w:color="auto"/>
            <w:left w:val="none" w:sz="0" w:space="0" w:color="auto"/>
            <w:bottom w:val="none" w:sz="0" w:space="0" w:color="auto"/>
            <w:right w:val="none" w:sz="0" w:space="0" w:color="auto"/>
          </w:divBdr>
        </w:div>
        <w:div w:id="759914784">
          <w:marLeft w:val="640"/>
          <w:marRight w:val="0"/>
          <w:marTop w:val="0"/>
          <w:marBottom w:val="0"/>
          <w:divBdr>
            <w:top w:val="none" w:sz="0" w:space="0" w:color="auto"/>
            <w:left w:val="none" w:sz="0" w:space="0" w:color="auto"/>
            <w:bottom w:val="none" w:sz="0" w:space="0" w:color="auto"/>
            <w:right w:val="none" w:sz="0" w:space="0" w:color="auto"/>
          </w:divBdr>
        </w:div>
        <w:div w:id="763527132">
          <w:marLeft w:val="640"/>
          <w:marRight w:val="0"/>
          <w:marTop w:val="0"/>
          <w:marBottom w:val="0"/>
          <w:divBdr>
            <w:top w:val="none" w:sz="0" w:space="0" w:color="auto"/>
            <w:left w:val="none" w:sz="0" w:space="0" w:color="auto"/>
            <w:bottom w:val="none" w:sz="0" w:space="0" w:color="auto"/>
            <w:right w:val="none" w:sz="0" w:space="0" w:color="auto"/>
          </w:divBdr>
        </w:div>
        <w:div w:id="793794146">
          <w:marLeft w:val="640"/>
          <w:marRight w:val="0"/>
          <w:marTop w:val="0"/>
          <w:marBottom w:val="0"/>
          <w:divBdr>
            <w:top w:val="none" w:sz="0" w:space="0" w:color="auto"/>
            <w:left w:val="none" w:sz="0" w:space="0" w:color="auto"/>
            <w:bottom w:val="none" w:sz="0" w:space="0" w:color="auto"/>
            <w:right w:val="none" w:sz="0" w:space="0" w:color="auto"/>
          </w:divBdr>
        </w:div>
        <w:div w:id="821242065">
          <w:marLeft w:val="640"/>
          <w:marRight w:val="0"/>
          <w:marTop w:val="0"/>
          <w:marBottom w:val="0"/>
          <w:divBdr>
            <w:top w:val="none" w:sz="0" w:space="0" w:color="auto"/>
            <w:left w:val="none" w:sz="0" w:space="0" w:color="auto"/>
            <w:bottom w:val="none" w:sz="0" w:space="0" w:color="auto"/>
            <w:right w:val="none" w:sz="0" w:space="0" w:color="auto"/>
          </w:divBdr>
        </w:div>
        <w:div w:id="825438320">
          <w:marLeft w:val="640"/>
          <w:marRight w:val="0"/>
          <w:marTop w:val="0"/>
          <w:marBottom w:val="0"/>
          <w:divBdr>
            <w:top w:val="none" w:sz="0" w:space="0" w:color="auto"/>
            <w:left w:val="none" w:sz="0" w:space="0" w:color="auto"/>
            <w:bottom w:val="none" w:sz="0" w:space="0" w:color="auto"/>
            <w:right w:val="none" w:sz="0" w:space="0" w:color="auto"/>
          </w:divBdr>
        </w:div>
        <w:div w:id="827357012">
          <w:marLeft w:val="640"/>
          <w:marRight w:val="0"/>
          <w:marTop w:val="0"/>
          <w:marBottom w:val="0"/>
          <w:divBdr>
            <w:top w:val="none" w:sz="0" w:space="0" w:color="auto"/>
            <w:left w:val="none" w:sz="0" w:space="0" w:color="auto"/>
            <w:bottom w:val="none" w:sz="0" w:space="0" w:color="auto"/>
            <w:right w:val="none" w:sz="0" w:space="0" w:color="auto"/>
          </w:divBdr>
        </w:div>
        <w:div w:id="829517150">
          <w:marLeft w:val="640"/>
          <w:marRight w:val="0"/>
          <w:marTop w:val="0"/>
          <w:marBottom w:val="0"/>
          <w:divBdr>
            <w:top w:val="none" w:sz="0" w:space="0" w:color="auto"/>
            <w:left w:val="none" w:sz="0" w:space="0" w:color="auto"/>
            <w:bottom w:val="none" w:sz="0" w:space="0" w:color="auto"/>
            <w:right w:val="none" w:sz="0" w:space="0" w:color="auto"/>
          </w:divBdr>
        </w:div>
        <w:div w:id="829567573">
          <w:marLeft w:val="640"/>
          <w:marRight w:val="0"/>
          <w:marTop w:val="0"/>
          <w:marBottom w:val="0"/>
          <w:divBdr>
            <w:top w:val="none" w:sz="0" w:space="0" w:color="auto"/>
            <w:left w:val="none" w:sz="0" w:space="0" w:color="auto"/>
            <w:bottom w:val="none" w:sz="0" w:space="0" w:color="auto"/>
            <w:right w:val="none" w:sz="0" w:space="0" w:color="auto"/>
          </w:divBdr>
        </w:div>
        <w:div w:id="843325477">
          <w:marLeft w:val="640"/>
          <w:marRight w:val="0"/>
          <w:marTop w:val="0"/>
          <w:marBottom w:val="0"/>
          <w:divBdr>
            <w:top w:val="none" w:sz="0" w:space="0" w:color="auto"/>
            <w:left w:val="none" w:sz="0" w:space="0" w:color="auto"/>
            <w:bottom w:val="none" w:sz="0" w:space="0" w:color="auto"/>
            <w:right w:val="none" w:sz="0" w:space="0" w:color="auto"/>
          </w:divBdr>
        </w:div>
        <w:div w:id="851186572">
          <w:marLeft w:val="640"/>
          <w:marRight w:val="0"/>
          <w:marTop w:val="0"/>
          <w:marBottom w:val="0"/>
          <w:divBdr>
            <w:top w:val="none" w:sz="0" w:space="0" w:color="auto"/>
            <w:left w:val="none" w:sz="0" w:space="0" w:color="auto"/>
            <w:bottom w:val="none" w:sz="0" w:space="0" w:color="auto"/>
            <w:right w:val="none" w:sz="0" w:space="0" w:color="auto"/>
          </w:divBdr>
        </w:div>
        <w:div w:id="871697708">
          <w:marLeft w:val="640"/>
          <w:marRight w:val="0"/>
          <w:marTop w:val="0"/>
          <w:marBottom w:val="0"/>
          <w:divBdr>
            <w:top w:val="none" w:sz="0" w:space="0" w:color="auto"/>
            <w:left w:val="none" w:sz="0" w:space="0" w:color="auto"/>
            <w:bottom w:val="none" w:sz="0" w:space="0" w:color="auto"/>
            <w:right w:val="none" w:sz="0" w:space="0" w:color="auto"/>
          </w:divBdr>
        </w:div>
        <w:div w:id="873425565">
          <w:marLeft w:val="640"/>
          <w:marRight w:val="0"/>
          <w:marTop w:val="0"/>
          <w:marBottom w:val="0"/>
          <w:divBdr>
            <w:top w:val="none" w:sz="0" w:space="0" w:color="auto"/>
            <w:left w:val="none" w:sz="0" w:space="0" w:color="auto"/>
            <w:bottom w:val="none" w:sz="0" w:space="0" w:color="auto"/>
            <w:right w:val="none" w:sz="0" w:space="0" w:color="auto"/>
          </w:divBdr>
        </w:div>
        <w:div w:id="889653301">
          <w:marLeft w:val="640"/>
          <w:marRight w:val="0"/>
          <w:marTop w:val="0"/>
          <w:marBottom w:val="0"/>
          <w:divBdr>
            <w:top w:val="none" w:sz="0" w:space="0" w:color="auto"/>
            <w:left w:val="none" w:sz="0" w:space="0" w:color="auto"/>
            <w:bottom w:val="none" w:sz="0" w:space="0" w:color="auto"/>
            <w:right w:val="none" w:sz="0" w:space="0" w:color="auto"/>
          </w:divBdr>
        </w:div>
        <w:div w:id="904754449">
          <w:marLeft w:val="640"/>
          <w:marRight w:val="0"/>
          <w:marTop w:val="0"/>
          <w:marBottom w:val="0"/>
          <w:divBdr>
            <w:top w:val="none" w:sz="0" w:space="0" w:color="auto"/>
            <w:left w:val="none" w:sz="0" w:space="0" w:color="auto"/>
            <w:bottom w:val="none" w:sz="0" w:space="0" w:color="auto"/>
            <w:right w:val="none" w:sz="0" w:space="0" w:color="auto"/>
          </w:divBdr>
        </w:div>
        <w:div w:id="907567651">
          <w:marLeft w:val="640"/>
          <w:marRight w:val="0"/>
          <w:marTop w:val="0"/>
          <w:marBottom w:val="0"/>
          <w:divBdr>
            <w:top w:val="none" w:sz="0" w:space="0" w:color="auto"/>
            <w:left w:val="none" w:sz="0" w:space="0" w:color="auto"/>
            <w:bottom w:val="none" w:sz="0" w:space="0" w:color="auto"/>
            <w:right w:val="none" w:sz="0" w:space="0" w:color="auto"/>
          </w:divBdr>
        </w:div>
        <w:div w:id="908535229">
          <w:marLeft w:val="640"/>
          <w:marRight w:val="0"/>
          <w:marTop w:val="0"/>
          <w:marBottom w:val="0"/>
          <w:divBdr>
            <w:top w:val="none" w:sz="0" w:space="0" w:color="auto"/>
            <w:left w:val="none" w:sz="0" w:space="0" w:color="auto"/>
            <w:bottom w:val="none" w:sz="0" w:space="0" w:color="auto"/>
            <w:right w:val="none" w:sz="0" w:space="0" w:color="auto"/>
          </w:divBdr>
        </w:div>
        <w:div w:id="938560365">
          <w:marLeft w:val="640"/>
          <w:marRight w:val="0"/>
          <w:marTop w:val="0"/>
          <w:marBottom w:val="0"/>
          <w:divBdr>
            <w:top w:val="none" w:sz="0" w:space="0" w:color="auto"/>
            <w:left w:val="none" w:sz="0" w:space="0" w:color="auto"/>
            <w:bottom w:val="none" w:sz="0" w:space="0" w:color="auto"/>
            <w:right w:val="none" w:sz="0" w:space="0" w:color="auto"/>
          </w:divBdr>
        </w:div>
        <w:div w:id="950670584">
          <w:marLeft w:val="640"/>
          <w:marRight w:val="0"/>
          <w:marTop w:val="0"/>
          <w:marBottom w:val="0"/>
          <w:divBdr>
            <w:top w:val="none" w:sz="0" w:space="0" w:color="auto"/>
            <w:left w:val="none" w:sz="0" w:space="0" w:color="auto"/>
            <w:bottom w:val="none" w:sz="0" w:space="0" w:color="auto"/>
            <w:right w:val="none" w:sz="0" w:space="0" w:color="auto"/>
          </w:divBdr>
        </w:div>
        <w:div w:id="966161620">
          <w:marLeft w:val="640"/>
          <w:marRight w:val="0"/>
          <w:marTop w:val="0"/>
          <w:marBottom w:val="0"/>
          <w:divBdr>
            <w:top w:val="none" w:sz="0" w:space="0" w:color="auto"/>
            <w:left w:val="none" w:sz="0" w:space="0" w:color="auto"/>
            <w:bottom w:val="none" w:sz="0" w:space="0" w:color="auto"/>
            <w:right w:val="none" w:sz="0" w:space="0" w:color="auto"/>
          </w:divBdr>
        </w:div>
        <w:div w:id="970131637">
          <w:marLeft w:val="640"/>
          <w:marRight w:val="0"/>
          <w:marTop w:val="0"/>
          <w:marBottom w:val="0"/>
          <w:divBdr>
            <w:top w:val="none" w:sz="0" w:space="0" w:color="auto"/>
            <w:left w:val="none" w:sz="0" w:space="0" w:color="auto"/>
            <w:bottom w:val="none" w:sz="0" w:space="0" w:color="auto"/>
            <w:right w:val="none" w:sz="0" w:space="0" w:color="auto"/>
          </w:divBdr>
        </w:div>
        <w:div w:id="970674858">
          <w:marLeft w:val="640"/>
          <w:marRight w:val="0"/>
          <w:marTop w:val="0"/>
          <w:marBottom w:val="0"/>
          <w:divBdr>
            <w:top w:val="none" w:sz="0" w:space="0" w:color="auto"/>
            <w:left w:val="none" w:sz="0" w:space="0" w:color="auto"/>
            <w:bottom w:val="none" w:sz="0" w:space="0" w:color="auto"/>
            <w:right w:val="none" w:sz="0" w:space="0" w:color="auto"/>
          </w:divBdr>
        </w:div>
        <w:div w:id="974525209">
          <w:marLeft w:val="640"/>
          <w:marRight w:val="0"/>
          <w:marTop w:val="0"/>
          <w:marBottom w:val="0"/>
          <w:divBdr>
            <w:top w:val="none" w:sz="0" w:space="0" w:color="auto"/>
            <w:left w:val="none" w:sz="0" w:space="0" w:color="auto"/>
            <w:bottom w:val="none" w:sz="0" w:space="0" w:color="auto"/>
            <w:right w:val="none" w:sz="0" w:space="0" w:color="auto"/>
          </w:divBdr>
        </w:div>
        <w:div w:id="1002781833">
          <w:marLeft w:val="640"/>
          <w:marRight w:val="0"/>
          <w:marTop w:val="0"/>
          <w:marBottom w:val="0"/>
          <w:divBdr>
            <w:top w:val="none" w:sz="0" w:space="0" w:color="auto"/>
            <w:left w:val="none" w:sz="0" w:space="0" w:color="auto"/>
            <w:bottom w:val="none" w:sz="0" w:space="0" w:color="auto"/>
            <w:right w:val="none" w:sz="0" w:space="0" w:color="auto"/>
          </w:divBdr>
        </w:div>
        <w:div w:id="1006009444">
          <w:marLeft w:val="640"/>
          <w:marRight w:val="0"/>
          <w:marTop w:val="0"/>
          <w:marBottom w:val="0"/>
          <w:divBdr>
            <w:top w:val="none" w:sz="0" w:space="0" w:color="auto"/>
            <w:left w:val="none" w:sz="0" w:space="0" w:color="auto"/>
            <w:bottom w:val="none" w:sz="0" w:space="0" w:color="auto"/>
            <w:right w:val="none" w:sz="0" w:space="0" w:color="auto"/>
          </w:divBdr>
        </w:div>
        <w:div w:id="1008290027">
          <w:marLeft w:val="640"/>
          <w:marRight w:val="0"/>
          <w:marTop w:val="0"/>
          <w:marBottom w:val="0"/>
          <w:divBdr>
            <w:top w:val="none" w:sz="0" w:space="0" w:color="auto"/>
            <w:left w:val="none" w:sz="0" w:space="0" w:color="auto"/>
            <w:bottom w:val="none" w:sz="0" w:space="0" w:color="auto"/>
            <w:right w:val="none" w:sz="0" w:space="0" w:color="auto"/>
          </w:divBdr>
        </w:div>
        <w:div w:id="1020548354">
          <w:marLeft w:val="640"/>
          <w:marRight w:val="0"/>
          <w:marTop w:val="0"/>
          <w:marBottom w:val="0"/>
          <w:divBdr>
            <w:top w:val="none" w:sz="0" w:space="0" w:color="auto"/>
            <w:left w:val="none" w:sz="0" w:space="0" w:color="auto"/>
            <w:bottom w:val="none" w:sz="0" w:space="0" w:color="auto"/>
            <w:right w:val="none" w:sz="0" w:space="0" w:color="auto"/>
          </w:divBdr>
        </w:div>
        <w:div w:id="1020619192">
          <w:marLeft w:val="640"/>
          <w:marRight w:val="0"/>
          <w:marTop w:val="0"/>
          <w:marBottom w:val="0"/>
          <w:divBdr>
            <w:top w:val="none" w:sz="0" w:space="0" w:color="auto"/>
            <w:left w:val="none" w:sz="0" w:space="0" w:color="auto"/>
            <w:bottom w:val="none" w:sz="0" w:space="0" w:color="auto"/>
            <w:right w:val="none" w:sz="0" w:space="0" w:color="auto"/>
          </w:divBdr>
        </w:div>
        <w:div w:id="1023703731">
          <w:marLeft w:val="640"/>
          <w:marRight w:val="0"/>
          <w:marTop w:val="0"/>
          <w:marBottom w:val="0"/>
          <w:divBdr>
            <w:top w:val="none" w:sz="0" w:space="0" w:color="auto"/>
            <w:left w:val="none" w:sz="0" w:space="0" w:color="auto"/>
            <w:bottom w:val="none" w:sz="0" w:space="0" w:color="auto"/>
            <w:right w:val="none" w:sz="0" w:space="0" w:color="auto"/>
          </w:divBdr>
        </w:div>
        <w:div w:id="1027173440">
          <w:marLeft w:val="640"/>
          <w:marRight w:val="0"/>
          <w:marTop w:val="0"/>
          <w:marBottom w:val="0"/>
          <w:divBdr>
            <w:top w:val="none" w:sz="0" w:space="0" w:color="auto"/>
            <w:left w:val="none" w:sz="0" w:space="0" w:color="auto"/>
            <w:bottom w:val="none" w:sz="0" w:space="0" w:color="auto"/>
            <w:right w:val="none" w:sz="0" w:space="0" w:color="auto"/>
          </w:divBdr>
        </w:div>
        <w:div w:id="1033460034">
          <w:marLeft w:val="640"/>
          <w:marRight w:val="0"/>
          <w:marTop w:val="0"/>
          <w:marBottom w:val="0"/>
          <w:divBdr>
            <w:top w:val="none" w:sz="0" w:space="0" w:color="auto"/>
            <w:left w:val="none" w:sz="0" w:space="0" w:color="auto"/>
            <w:bottom w:val="none" w:sz="0" w:space="0" w:color="auto"/>
            <w:right w:val="none" w:sz="0" w:space="0" w:color="auto"/>
          </w:divBdr>
        </w:div>
        <w:div w:id="1033724769">
          <w:marLeft w:val="640"/>
          <w:marRight w:val="0"/>
          <w:marTop w:val="0"/>
          <w:marBottom w:val="0"/>
          <w:divBdr>
            <w:top w:val="none" w:sz="0" w:space="0" w:color="auto"/>
            <w:left w:val="none" w:sz="0" w:space="0" w:color="auto"/>
            <w:bottom w:val="none" w:sz="0" w:space="0" w:color="auto"/>
            <w:right w:val="none" w:sz="0" w:space="0" w:color="auto"/>
          </w:divBdr>
        </w:div>
        <w:div w:id="1065374094">
          <w:marLeft w:val="640"/>
          <w:marRight w:val="0"/>
          <w:marTop w:val="0"/>
          <w:marBottom w:val="0"/>
          <w:divBdr>
            <w:top w:val="none" w:sz="0" w:space="0" w:color="auto"/>
            <w:left w:val="none" w:sz="0" w:space="0" w:color="auto"/>
            <w:bottom w:val="none" w:sz="0" w:space="0" w:color="auto"/>
            <w:right w:val="none" w:sz="0" w:space="0" w:color="auto"/>
          </w:divBdr>
        </w:div>
        <w:div w:id="1070079657">
          <w:marLeft w:val="640"/>
          <w:marRight w:val="0"/>
          <w:marTop w:val="0"/>
          <w:marBottom w:val="0"/>
          <w:divBdr>
            <w:top w:val="none" w:sz="0" w:space="0" w:color="auto"/>
            <w:left w:val="none" w:sz="0" w:space="0" w:color="auto"/>
            <w:bottom w:val="none" w:sz="0" w:space="0" w:color="auto"/>
            <w:right w:val="none" w:sz="0" w:space="0" w:color="auto"/>
          </w:divBdr>
        </w:div>
        <w:div w:id="1082678202">
          <w:marLeft w:val="640"/>
          <w:marRight w:val="0"/>
          <w:marTop w:val="0"/>
          <w:marBottom w:val="0"/>
          <w:divBdr>
            <w:top w:val="none" w:sz="0" w:space="0" w:color="auto"/>
            <w:left w:val="none" w:sz="0" w:space="0" w:color="auto"/>
            <w:bottom w:val="none" w:sz="0" w:space="0" w:color="auto"/>
            <w:right w:val="none" w:sz="0" w:space="0" w:color="auto"/>
          </w:divBdr>
        </w:div>
        <w:div w:id="1085801406">
          <w:marLeft w:val="640"/>
          <w:marRight w:val="0"/>
          <w:marTop w:val="0"/>
          <w:marBottom w:val="0"/>
          <w:divBdr>
            <w:top w:val="none" w:sz="0" w:space="0" w:color="auto"/>
            <w:left w:val="none" w:sz="0" w:space="0" w:color="auto"/>
            <w:bottom w:val="none" w:sz="0" w:space="0" w:color="auto"/>
            <w:right w:val="none" w:sz="0" w:space="0" w:color="auto"/>
          </w:divBdr>
        </w:div>
        <w:div w:id="1099527631">
          <w:marLeft w:val="640"/>
          <w:marRight w:val="0"/>
          <w:marTop w:val="0"/>
          <w:marBottom w:val="0"/>
          <w:divBdr>
            <w:top w:val="none" w:sz="0" w:space="0" w:color="auto"/>
            <w:left w:val="none" w:sz="0" w:space="0" w:color="auto"/>
            <w:bottom w:val="none" w:sz="0" w:space="0" w:color="auto"/>
            <w:right w:val="none" w:sz="0" w:space="0" w:color="auto"/>
          </w:divBdr>
        </w:div>
        <w:div w:id="1121922651">
          <w:marLeft w:val="640"/>
          <w:marRight w:val="0"/>
          <w:marTop w:val="0"/>
          <w:marBottom w:val="0"/>
          <w:divBdr>
            <w:top w:val="none" w:sz="0" w:space="0" w:color="auto"/>
            <w:left w:val="none" w:sz="0" w:space="0" w:color="auto"/>
            <w:bottom w:val="none" w:sz="0" w:space="0" w:color="auto"/>
            <w:right w:val="none" w:sz="0" w:space="0" w:color="auto"/>
          </w:divBdr>
        </w:div>
        <w:div w:id="1125008463">
          <w:marLeft w:val="640"/>
          <w:marRight w:val="0"/>
          <w:marTop w:val="0"/>
          <w:marBottom w:val="0"/>
          <w:divBdr>
            <w:top w:val="none" w:sz="0" w:space="0" w:color="auto"/>
            <w:left w:val="none" w:sz="0" w:space="0" w:color="auto"/>
            <w:bottom w:val="none" w:sz="0" w:space="0" w:color="auto"/>
            <w:right w:val="none" w:sz="0" w:space="0" w:color="auto"/>
          </w:divBdr>
        </w:div>
        <w:div w:id="1126972656">
          <w:marLeft w:val="640"/>
          <w:marRight w:val="0"/>
          <w:marTop w:val="0"/>
          <w:marBottom w:val="0"/>
          <w:divBdr>
            <w:top w:val="none" w:sz="0" w:space="0" w:color="auto"/>
            <w:left w:val="none" w:sz="0" w:space="0" w:color="auto"/>
            <w:bottom w:val="none" w:sz="0" w:space="0" w:color="auto"/>
            <w:right w:val="none" w:sz="0" w:space="0" w:color="auto"/>
          </w:divBdr>
        </w:div>
        <w:div w:id="1156265438">
          <w:marLeft w:val="640"/>
          <w:marRight w:val="0"/>
          <w:marTop w:val="0"/>
          <w:marBottom w:val="0"/>
          <w:divBdr>
            <w:top w:val="none" w:sz="0" w:space="0" w:color="auto"/>
            <w:left w:val="none" w:sz="0" w:space="0" w:color="auto"/>
            <w:bottom w:val="none" w:sz="0" w:space="0" w:color="auto"/>
            <w:right w:val="none" w:sz="0" w:space="0" w:color="auto"/>
          </w:divBdr>
        </w:div>
        <w:div w:id="1159153147">
          <w:marLeft w:val="640"/>
          <w:marRight w:val="0"/>
          <w:marTop w:val="0"/>
          <w:marBottom w:val="0"/>
          <w:divBdr>
            <w:top w:val="none" w:sz="0" w:space="0" w:color="auto"/>
            <w:left w:val="none" w:sz="0" w:space="0" w:color="auto"/>
            <w:bottom w:val="none" w:sz="0" w:space="0" w:color="auto"/>
            <w:right w:val="none" w:sz="0" w:space="0" w:color="auto"/>
          </w:divBdr>
        </w:div>
        <w:div w:id="1162115830">
          <w:marLeft w:val="640"/>
          <w:marRight w:val="0"/>
          <w:marTop w:val="0"/>
          <w:marBottom w:val="0"/>
          <w:divBdr>
            <w:top w:val="none" w:sz="0" w:space="0" w:color="auto"/>
            <w:left w:val="none" w:sz="0" w:space="0" w:color="auto"/>
            <w:bottom w:val="none" w:sz="0" w:space="0" w:color="auto"/>
            <w:right w:val="none" w:sz="0" w:space="0" w:color="auto"/>
          </w:divBdr>
        </w:div>
        <w:div w:id="1165246623">
          <w:marLeft w:val="640"/>
          <w:marRight w:val="0"/>
          <w:marTop w:val="0"/>
          <w:marBottom w:val="0"/>
          <w:divBdr>
            <w:top w:val="none" w:sz="0" w:space="0" w:color="auto"/>
            <w:left w:val="none" w:sz="0" w:space="0" w:color="auto"/>
            <w:bottom w:val="none" w:sz="0" w:space="0" w:color="auto"/>
            <w:right w:val="none" w:sz="0" w:space="0" w:color="auto"/>
          </w:divBdr>
        </w:div>
        <w:div w:id="1170828273">
          <w:marLeft w:val="640"/>
          <w:marRight w:val="0"/>
          <w:marTop w:val="0"/>
          <w:marBottom w:val="0"/>
          <w:divBdr>
            <w:top w:val="none" w:sz="0" w:space="0" w:color="auto"/>
            <w:left w:val="none" w:sz="0" w:space="0" w:color="auto"/>
            <w:bottom w:val="none" w:sz="0" w:space="0" w:color="auto"/>
            <w:right w:val="none" w:sz="0" w:space="0" w:color="auto"/>
          </w:divBdr>
        </w:div>
        <w:div w:id="1177958166">
          <w:marLeft w:val="640"/>
          <w:marRight w:val="0"/>
          <w:marTop w:val="0"/>
          <w:marBottom w:val="0"/>
          <w:divBdr>
            <w:top w:val="none" w:sz="0" w:space="0" w:color="auto"/>
            <w:left w:val="none" w:sz="0" w:space="0" w:color="auto"/>
            <w:bottom w:val="none" w:sz="0" w:space="0" w:color="auto"/>
            <w:right w:val="none" w:sz="0" w:space="0" w:color="auto"/>
          </w:divBdr>
        </w:div>
        <w:div w:id="1194004803">
          <w:marLeft w:val="640"/>
          <w:marRight w:val="0"/>
          <w:marTop w:val="0"/>
          <w:marBottom w:val="0"/>
          <w:divBdr>
            <w:top w:val="none" w:sz="0" w:space="0" w:color="auto"/>
            <w:left w:val="none" w:sz="0" w:space="0" w:color="auto"/>
            <w:bottom w:val="none" w:sz="0" w:space="0" w:color="auto"/>
            <w:right w:val="none" w:sz="0" w:space="0" w:color="auto"/>
          </w:divBdr>
        </w:div>
        <w:div w:id="1194927195">
          <w:marLeft w:val="640"/>
          <w:marRight w:val="0"/>
          <w:marTop w:val="0"/>
          <w:marBottom w:val="0"/>
          <w:divBdr>
            <w:top w:val="none" w:sz="0" w:space="0" w:color="auto"/>
            <w:left w:val="none" w:sz="0" w:space="0" w:color="auto"/>
            <w:bottom w:val="none" w:sz="0" w:space="0" w:color="auto"/>
            <w:right w:val="none" w:sz="0" w:space="0" w:color="auto"/>
          </w:divBdr>
        </w:div>
        <w:div w:id="1197964325">
          <w:marLeft w:val="640"/>
          <w:marRight w:val="0"/>
          <w:marTop w:val="0"/>
          <w:marBottom w:val="0"/>
          <w:divBdr>
            <w:top w:val="none" w:sz="0" w:space="0" w:color="auto"/>
            <w:left w:val="none" w:sz="0" w:space="0" w:color="auto"/>
            <w:bottom w:val="none" w:sz="0" w:space="0" w:color="auto"/>
            <w:right w:val="none" w:sz="0" w:space="0" w:color="auto"/>
          </w:divBdr>
        </w:div>
        <w:div w:id="1217203037">
          <w:marLeft w:val="640"/>
          <w:marRight w:val="0"/>
          <w:marTop w:val="0"/>
          <w:marBottom w:val="0"/>
          <w:divBdr>
            <w:top w:val="none" w:sz="0" w:space="0" w:color="auto"/>
            <w:left w:val="none" w:sz="0" w:space="0" w:color="auto"/>
            <w:bottom w:val="none" w:sz="0" w:space="0" w:color="auto"/>
            <w:right w:val="none" w:sz="0" w:space="0" w:color="auto"/>
          </w:divBdr>
        </w:div>
        <w:div w:id="1219441401">
          <w:marLeft w:val="640"/>
          <w:marRight w:val="0"/>
          <w:marTop w:val="0"/>
          <w:marBottom w:val="0"/>
          <w:divBdr>
            <w:top w:val="none" w:sz="0" w:space="0" w:color="auto"/>
            <w:left w:val="none" w:sz="0" w:space="0" w:color="auto"/>
            <w:bottom w:val="none" w:sz="0" w:space="0" w:color="auto"/>
            <w:right w:val="none" w:sz="0" w:space="0" w:color="auto"/>
          </w:divBdr>
        </w:div>
        <w:div w:id="1240872472">
          <w:marLeft w:val="640"/>
          <w:marRight w:val="0"/>
          <w:marTop w:val="0"/>
          <w:marBottom w:val="0"/>
          <w:divBdr>
            <w:top w:val="none" w:sz="0" w:space="0" w:color="auto"/>
            <w:left w:val="none" w:sz="0" w:space="0" w:color="auto"/>
            <w:bottom w:val="none" w:sz="0" w:space="0" w:color="auto"/>
            <w:right w:val="none" w:sz="0" w:space="0" w:color="auto"/>
          </w:divBdr>
        </w:div>
        <w:div w:id="1247304333">
          <w:marLeft w:val="640"/>
          <w:marRight w:val="0"/>
          <w:marTop w:val="0"/>
          <w:marBottom w:val="0"/>
          <w:divBdr>
            <w:top w:val="none" w:sz="0" w:space="0" w:color="auto"/>
            <w:left w:val="none" w:sz="0" w:space="0" w:color="auto"/>
            <w:bottom w:val="none" w:sz="0" w:space="0" w:color="auto"/>
            <w:right w:val="none" w:sz="0" w:space="0" w:color="auto"/>
          </w:divBdr>
        </w:div>
        <w:div w:id="1250117997">
          <w:marLeft w:val="640"/>
          <w:marRight w:val="0"/>
          <w:marTop w:val="0"/>
          <w:marBottom w:val="0"/>
          <w:divBdr>
            <w:top w:val="none" w:sz="0" w:space="0" w:color="auto"/>
            <w:left w:val="none" w:sz="0" w:space="0" w:color="auto"/>
            <w:bottom w:val="none" w:sz="0" w:space="0" w:color="auto"/>
            <w:right w:val="none" w:sz="0" w:space="0" w:color="auto"/>
          </w:divBdr>
        </w:div>
        <w:div w:id="1258711708">
          <w:marLeft w:val="640"/>
          <w:marRight w:val="0"/>
          <w:marTop w:val="0"/>
          <w:marBottom w:val="0"/>
          <w:divBdr>
            <w:top w:val="none" w:sz="0" w:space="0" w:color="auto"/>
            <w:left w:val="none" w:sz="0" w:space="0" w:color="auto"/>
            <w:bottom w:val="none" w:sz="0" w:space="0" w:color="auto"/>
            <w:right w:val="none" w:sz="0" w:space="0" w:color="auto"/>
          </w:divBdr>
        </w:div>
        <w:div w:id="1260211738">
          <w:marLeft w:val="640"/>
          <w:marRight w:val="0"/>
          <w:marTop w:val="0"/>
          <w:marBottom w:val="0"/>
          <w:divBdr>
            <w:top w:val="none" w:sz="0" w:space="0" w:color="auto"/>
            <w:left w:val="none" w:sz="0" w:space="0" w:color="auto"/>
            <w:bottom w:val="none" w:sz="0" w:space="0" w:color="auto"/>
            <w:right w:val="none" w:sz="0" w:space="0" w:color="auto"/>
          </w:divBdr>
        </w:div>
        <w:div w:id="1260677777">
          <w:marLeft w:val="640"/>
          <w:marRight w:val="0"/>
          <w:marTop w:val="0"/>
          <w:marBottom w:val="0"/>
          <w:divBdr>
            <w:top w:val="none" w:sz="0" w:space="0" w:color="auto"/>
            <w:left w:val="none" w:sz="0" w:space="0" w:color="auto"/>
            <w:bottom w:val="none" w:sz="0" w:space="0" w:color="auto"/>
            <w:right w:val="none" w:sz="0" w:space="0" w:color="auto"/>
          </w:divBdr>
        </w:div>
        <w:div w:id="1277981889">
          <w:marLeft w:val="640"/>
          <w:marRight w:val="0"/>
          <w:marTop w:val="0"/>
          <w:marBottom w:val="0"/>
          <w:divBdr>
            <w:top w:val="none" w:sz="0" w:space="0" w:color="auto"/>
            <w:left w:val="none" w:sz="0" w:space="0" w:color="auto"/>
            <w:bottom w:val="none" w:sz="0" w:space="0" w:color="auto"/>
            <w:right w:val="none" w:sz="0" w:space="0" w:color="auto"/>
          </w:divBdr>
        </w:div>
        <w:div w:id="1295331521">
          <w:marLeft w:val="640"/>
          <w:marRight w:val="0"/>
          <w:marTop w:val="0"/>
          <w:marBottom w:val="0"/>
          <w:divBdr>
            <w:top w:val="none" w:sz="0" w:space="0" w:color="auto"/>
            <w:left w:val="none" w:sz="0" w:space="0" w:color="auto"/>
            <w:bottom w:val="none" w:sz="0" w:space="0" w:color="auto"/>
            <w:right w:val="none" w:sz="0" w:space="0" w:color="auto"/>
          </w:divBdr>
        </w:div>
        <w:div w:id="1300575019">
          <w:marLeft w:val="640"/>
          <w:marRight w:val="0"/>
          <w:marTop w:val="0"/>
          <w:marBottom w:val="0"/>
          <w:divBdr>
            <w:top w:val="none" w:sz="0" w:space="0" w:color="auto"/>
            <w:left w:val="none" w:sz="0" w:space="0" w:color="auto"/>
            <w:bottom w:val="none" w:sz="0" w:space="0" w:color="auto"/>
            <w:right w:val="none" w:sz="0" w:space="0" w:color="auto"/>
          </w:divBdr>
        </w:div>
        <w:div w:id="1301574791">
          <w:marLeft w:val="640"/>
          <w:marRight w:val="0"/>
          <w:marTop w:val="0"/>
          <w:marBottom w:val="0"/>
          <w:divBdr>
            <w:top w:val="none" w:sz="0" w:space="0" w:color="auto"/>
            <w:left w:val="none" w:sz="0" w:space="0" w:color="auto"/>
            <w:bottom w:val="none" w:sz="0" w:space="0" w:color="auto"/>
            <w:right w:val="none" w:sz="0" w:space="0" w:color="auto"/>
          </w:divBdr>
        </w:div>
        <w:div w:id="1304852298">
          <w:marLeft w:val="640"/>
          <w:marRight w:val="0"/>
          <w:marTop w:val="0"/>
          <w:marBottom w:val="0"/>
          <w:divBdr>
            <w:top w:val="none" w:sz="0" w:space="0" w:color="auto"/>
            <w:left w:val="none" w:sz="0" w:space="0" w:color="auto"/>
            <w:bottom w:val="none" w:sz="0" w:space="0" w:color="auto"/>
            <w:right w:val="none" w:sz="0" w:space="0" w:color="auto"/>
          </w:divBdr>
        </w:div>
        <w:div w:id="1321807156">
          <w:marLeft w:val="640"/>
          <w:marRight w:val="0"/>
          <w:marTop w:val="0"/>
          <w:marBottom w:val="0"/>
          <w:divBdr>
            <w:top w:val="none" w:sz="0" w:space="0" w:color="auto"/>
            <w:left w:val="none" w:sz="0" w:space="0" w:color="auto"/>
            <w:bottom w:val="none" w:sz="0" w:space="0" w:color="auto"/>
            <w:right w:val="none" w:sz="0" w:space="0" w:color="auto"/>
          </w:divBdr>
        </w:div>
        <w:div w:id="1341618157">
          <w:marLeft w:val="640"/>
          <w:marRight w:val="0"/>
          <w:marTop w:val="0"/>
          <w:marBottom w:val="0"/>
          <w:divBdr>
            <w:top w:val="none" w:sz="0" w:space="0" w:color="auto"/>
            <w:left w:val="none" w:sz="0" w:space="0" w:color="auto"/>
            <w:bottom w:val="none" w:sz="0" w:space="0" w:color="auto"/>
            <w:right w:val="none" w:sz="0" w:space="0" w:color="auto"/>
          </w:divBdr>
        </w:div>
        <w:div w:id="1352603709">
          <w:marLeft w:val="640"/>
          <w:marRight w:val="0"/>
          <w:marTop w:val="0"/>
          <w:marBottom w:val="0"/>
          <w:divBdr>
            <w:top w:val="none" w:sz="0" w:space="0" w:color="auto"/>
            <w:left w:val="none" w:sz="0" w:space="0" w:color="auto"/>
            <w:bottom w:val="none" w:sz="0" w:space="0" w:color="auto"/>
            <w:right w:val="none" w:sz="0" w:space="0" w:color="auto"/>
          </w:divBdr>
        </w:div>
        <w:div w:id="1366052871">
          <w:marLeft w:val="640"/>
          <w:marRight w:val="0"/>
          <w:marTop w:val="0"/>
          <w:marBottom w:val="0"/>
          <w:divBdr>
            <w:top w:val="none" w:sz="0" w:space="0" w:color="auto"/>
            <w:left w:val="none" w:sz="0" w:space="0" w:color="auto"/>
            <w:bottom w:val="none" w:sz="0" w:space="0" w:color="auto"/>
            <w:right w:val="none" w:sz="0" w:space="0" w:color="auto"/>
          </w:divBdr>
        </w:div>
        <w:div w:id="1398017019">
          <w:marLeft w:val="640"/>
          <w:marRight w:val="0"/>
          <w:marTop w:val="0"/>
          <w:marBottom w:val="0"/>
          <w:divBdr>
            <w:top w:val="none" w:sz="0" w:space="0" w:color="auto"/>
            <w:left w:val="none" w:sz="0" w:space="0" w:color="auto"/>
            <w:bottom w:val="none" w:sz="0" w:space="0" w:color="auto"/>
            <w:right w:val="none" w:sz="0" w:space="0" w:color="auto"/>
          </w:divBdr>
        </w:div>
        <w:div w:id="1416783759">
          <w:marLeft w:val="640"/>
          <w:marRight w:val="0"/>
          <w:marTop w:val="0"/>
          <w:marBottom w:val="0"/>
          <w:divBdr>
            <w:top w:val="none" w:sz="0" w:space="0" w:color="auto"/>
            <w:left w:val="none" w:sz="0" w:space="0" w:color="auto"/>
            <w:bottom w:val="none" w:sz="0" w:space="0" w:color="auto"/>
            <w:right w:val="none" w:sz="0" w:space="0" w:color="auto"/>
          </w:divBdr>
        </w:div>
        <w:div w:id="1431045958">
          <w:marLeft w:val="640"/>
          <w:marRight w:val="0"/>
          <w:marTop w:val="0"/>
          <w:marBottom w:val="0"/>
          <w:divBdr>
            <w:top w:val="none" w:sz="0" w:space="0" w:color="auto"/>
            <w:left w:val="none" w:sz="0" w:space="0" w:color="auto"/>
            <w:bottom w:val="none" w:sz="0" w:space="0" w:color="auto"/>
            <w:right w:val="none" w:sz="0" w:space="0" w:color="auto"/>
          </w:divBdr>
        </w:div>
        <w:div w:id="1431657149">
          <w:marLeft w:val="640"/>
          <w:marRight w:val="0"/>
          <w:marTop w:val="0"/>
          <w:marBottom w:val="0"/>
          <w:divBdr>
            <w:top w:val="none" w:sz="0" w:space="0" w:color="auto"/>
            <w:left w:val="none" w:sz="0" w:space="0" w:color="auto"/>
            <w:bottom w:val="none" w:sz="0" w:space="0" w:color="auto"/>
            <w:right w:val="none" w:sz="0" w:space="0" w:color="auto"/>
          </w:divBdr>
        </w:div>
        <w:div w:id="1450510383">
          <w:marLeft w:val="640"/>
          <w:marRight w:val="0"/>
          <w:marTop w:val="0"/>
          <w:marBottom w:val="0"/>
          <w:divBdr>
            <w:top w:val="none" w:sz="0" w:space="0" w:color="auto"/>
            <w:left w:val="none" w:sz="0" w:space="0" w:color="auto"/>
            <w:bottom w:val="none" w:sz="0" w:space="0" w:color="auto"/>
            <w:right w:val="none" w:sz="0" w:space="0" w:color="auto"/>
          </w:divBdr>
        </w:div>
        <w:div w:id="1465930724">
          <w:marLeft w:val="640"/>
          <w:marRight w:val="0"/>
          <w:marTop w:val="0"/>
          <w:marBottom w:val="0"/>
          <w:divBdr>
            <w:top w:val="none" w:sz="0" w:space="0" w:color="auto"/>
            <w:left w:val="none" w:sz="0" w:space="0" w:color="auto"/>
            <w:bottom w:val="none" w:sz="0" w:space="0" w:color="auto"/>
            <w:right w:val="none" w:sz="0" w:space="0" w:color="auto"/>
          </w:divBdr>
        </w:div>
        <w:div w:id="1468006692">
          <w:marLeft w:val="640"/>
          <w:marRight w:val="0"/>
          <w:marTop w:val="0"/>
          <w:marBottom w:val="0"/>
          <w:divBdr>
            <w:top w:val="none" w:sz="0" w:space="0" w:color="auto"/>
            <w:left w:val="none" w:sz="0" w:space="0" w:color="auto"/>
            <w:bottom w:val="none" w:sz="0" w:space="0" w:color="auto"/>
            <w:right w:val="none" w:sz="0" w:space="0" w:color="auto"/>
          </w:divBdr>
        </w:div>
        <w:div w:id="1475030342">
          <w:marLeft w:val="640"/>
          <w:marRight w:val="0"/>
          <w:marTop w:val="0"/>
          <w:marBottom w:val="0"/>
          <w:divBdr>
            <w:top w:val="none" w:sz="0" w:space="0" w:color="auto"/>
            <w:left w:val="none" w:sz="0" w:space="0" w:color="auto"/>
            <w:bottom w:val="none" w:sz="0" w:space="0" w:color="auto"/>
            <w:right w:val="none" w:sz="0" w:space="0" w:color="auto"/>
          </w:divBdr>
        </w:div>
        <w:div w:id="1477137365">
          <w:marLeft w:val="640"/>
          <w:marRight w:val="0"/>
          <w:marTop w:val="0"/>
          <w:marBottom w:val="0"/>
          <w:divBdr>
            <w:top w:val="none" w:sz="0" w:space="0" w:color="auto"/>
            <w:left w:val="none" w:sz="0" w:space="0" w:color="auto"/>
            <w:bottom w:val="none" w:sz="0" w:space="0" w:color="auto"/>
            <w:right w:val="none" w:sz="0" w:space="0" w:color="auto"/>
          </w:divBdr>
        </w:div>
        <w:div w:id="1536963683">
          <w:marLeft w:val="640"/>
          <w:marRight w:val="0"/>
          <w:marTop w:val="0"/>
          <w:marBottom w:val="0"/>
          <w:divBdr>
            <w:top w:val="none" w:sz="0" w:space="0" w:color="auto"/>
            <w:left w:val="none" w:sz="0" w:space="0" w:color="auto"/>
            <w:bottom w:val="none" w:sz="0" w:space="0" w:color="auto"/>
            <w:right w:val="none" w:sz="0" w:space="0" w:color="auto"/>
          </w:divBdr>
        </w:div>
        <w:div w:id="1545143165">
          <w:marLeft w:val="640"/>
          <w:marRight w:val="0"/>
          <w:marTop w:val="0"/>
          <w:marBottom w:val="0"/>
          <w:divBdr>
            <w:top w:val="none" w:sz="0" w:space="0" w:color="auto"/>
            <w:left w:val="none" w:sz="0" w:space="0" w:color="auto"/>
            <w:bottom w:val="none" w:sz="0" w:space="0" w:color="auto"/>
            <w:right w:val="none" w:sz="0" w:space="0" w:color="auto"/>
          </w:divBdr>
        </w:div>
        <w:div w:id="1563826401">
          <w:marLeft w:val="640"/>
          <w:marRight w:val="0"/>
          <w:marTop w:val="0"/>
          <w:marBottom w:val="0"/>
          <w:divBdr>
            <w:top w:val="none" w:sz="0" w:space="0" w:color="auto"/>
            <w:left w:val="none" w:sz="0" w:space="0" w:color="auto"/>
            <w:bottom w:val="none" w:sz="0" w:space="0" w:color="auto"/>
            <w:right w:val="none" w:sz="0" w:space="0" w:color="auto"/>
          </w:divBdr>
        </w:div>
        <w:div w:id="1585528133">
          <w:marLeft w:val="640"/>
          <w:marRight w:val="0"/>
          <w:marTop w:val="0"/>
          <w:marBottom w:val="0"/>
          <w:divBdr>
            <w:top w:val="none" w:sz="0" w:space="0" w:color="auto"/>
            <w:left w:val="none" w:sz="0" w:space="0" w:color="auto"/>
            <w:bottom w:val="none" w:sz="0" w:space="0" w:color="auto"/>
            <w:right w:val="none" w:sz="0" w:space="0" w:color="auto"/>
          </w:divBdr>
        </w:div>
        <w:div w:id="1590113658">
          <w:marLeft w:val="640"/>
          <w:marRight w:val="0"/>
          <w:marTop w:val="0"/>
          <w:marBottom w:val="0"/>
          <w:divBdr>
            <w:top w:val="none" w:sz="0" w:space="0" w:color="auto"/>
            <w:left w:val="none" w:sz="0" w:space="0" w:color="auto"/>
            <w:bottom w:val="none" w:sz="0" w:space="0" w:color="auto"/>
            <w:right w:val="none" w:sz="0" w:space="0" w:color="auto"/>
          </w:divBdr>
        </w:div>
        <w:div w:id="1592464979">
          <w:marLeft w:val="640"/>
          <w:marRight w:val="0"/>
          <w:marTop w:val="0"/>
          <w:marBottom w:val="0"/>
          <w:divBdr>
            <w:top w:val="none" w:sz="0" w:space="0" w:color="auto"/>
            <w:left w:val="none" w:sz="0" w:space="0" w:color="auto"/>
            <w:bottom w:val="none" w:sz="0" w:space="0" w:color="auto"/>
            <w:right w:val="none" w:sz="0" w:space="0" w:color="auto"/>
          </w:divBdr>
        </w:div>
        <w:div w:id="1601334315">
          <w:marLeft w:val="640"/>
          <w:marRight w:val="0"/>
          <w:marTop w:val="0"/>
          <w:marBottom w:val="0"/>
          <w:divBdr>
            <w:top w:val="none" w:sz="0" w:space="0" w:color="auto"/>
            <w:left w:val="none" w:sz="0" w:space="0" w:color="auto"/>
            <w:bottom w:val="none" w:sz="0" w:space="0" w:color="auto"/>
            <w:right w:val="none" w:sz="0" w:space="0" w:color="auto"/>
          </w:divBdr>
        </w:div>
        <w:div w:id="1606385027">
          <w:marLeft w:val="640"/>
          <w:marRight w:val="0"/>
          <w:marTop w:val="0"/>
          <w:marBottom w:val="0"/>
          <w:divBdr>
            <w:top w:val="none" w:sz="0" w:space="0" w:color="auto"/>
            <w:left w:val="none" w:sz="0" w:space="0" w:color="auto"/>
            <w:bottom w:val="none" w:sz="0" w:space="0" w:color="auto"/>
            <w:right w:val="none" w:sz="0" w:space="0" w:color="auto"/>
          </w:divBdr>
        </w:div>
        <w:div w:id="1612936075">
          <w:marLeft w:val="640"/>
          <w:marRight w:val="0"/>
          <w:marTop w:val="0"/>
          <w:marBottom w:val="0"/>
          <w:divBdr>
            <w:top w:val="none" w:sz="0" w:space="0" w:color="auto"/>
            <w:left w:val="none" w:sz="0" w:space="0" w:color="auto"/>
            <w:bottom w:val="none" w:sz="0" w:space="0" w:color="auto"/>
            <w:right w:val="none" w:sz="0" w:space="0" w:color="auto"/>
          </w:divBdr>
        </w:div>
        <w:div w:id="1613904138">
          <w:marLeft w:val="640"/>
          <w:marRight w:val="0"/>
          <w:marTop w:val="0"/>
          <w:marBottom w:val="0"/>
          <w:divBdr>
            <w:top w:val="none" w:sz="0" w:space="0" w:color="auto"/>
            <w:left w:val="none" w:sz="0" w:space="0" w:color="auto"/>
            <w:bottom w:val="none" w:sz="0" w:space="0" w:color="auto"/>
            <w:right w:val="none" w:sz="0" w:space="0" w:color="auto"/>
          </w:divBdr>
        </w:div>
        <w:div w:id="1616861161">
          <w:marLeft w:val="640"/>
          <w:marRight w:val="0"/>
          <w:marTop w:val="0"/>
          <w:marBottom w:val="0"/>
          <w:divBdr>
            <w:top w:val="none" w:sz="0" w:space="0" w:color="auto"/>
            <w:left w:val="none" w:sz="0" w:space="0" w:color="auto"/>
            <w:bottom w:val="none" w:sz="0" w:space="0" w:color="auto"/>
            <w:right w:val="none" w:sz="0" w:space="0" w:color="auto"/>
          </w:divBdr>
        </w:div>
        <w:div w:id="1619021644">
          <w:marLeft w:val="640"/>
          <w:marRight w:val="0"/>
          <w:marTop w:val="0"/>
          <w:marBottom w:val="0"/>
          <w:divBdr>
            <w:top w:val="none" w:sz="0" w:space="0" w:color="auto"/>
            <w:left w:val="none" w:sz="0" w:space="0" w:color="auto"/>
            <w:bottom w:val="none" w:sz="0" w:space="0" w:color="auto"/>
            <w:right w:val="none" w:sz="0" w:space="0" w:color="auto"/>
          </w:divBdr>
        </w:div>
        <w:div w:id="1621765057">
          <w:marLeft w:val="640"/>
          <w:marRight w:val="0"/>
          <w:marTop w:val="0"/>
          <w:marBottom w:val="0"/>
          <w:divBdr>
            <w:top w:val="none" w:sz="0" w:space="0" w:color="auto"/>
            <w:left w:val="none" w:sz="0" w:space="0" w:color="auto"/>
            <w:bottom w:val="none" w:sz="0" w:space="0" w:color="auto"/>
            <w:right w:val="none" w:sz="0" w:space="0" w:color="auto"/>
          </w:divBdr>
        </w:div>
        <w:div w:id="1643927523">
          <w:marLeft w:val="640"/>
          <w:marRight w:val="0"/>
          <w:marTop w:val="0"/>
          <w:marBottom w:val="0"/>
          <w:divBdr>
            <w:top w:val="none" w:sz="0" w:space="0" w:color="auto"/>
            <w:left w:val="none" w:sz="0" w:space="0" w:color="auto"/>
            <w:bottom w:val="none" w:sz="0" w:space="0" w:color="auto"/>
            <w:right w:val="none" w:sz="0" w:space="0" w:color="auto"/>
          </w:divBdr>
        </w:div>
        <w:div w:id="1647855571">
          <w:marLeft w:val="640"/>
          <w:marRight w:val="0"/>
          <w:marTop w:val="0"/>
          <w:marBottom w:val="0"/>
          <w:divBdr>
            <w:top w:val="none" w:sz="0" w:space="0" w:color="auto"/>
            <w:left w:val="none" w:sz="0" w:space="0" w:color="auto"/>
            <w:bottom w:val="none" w:sz="0" w:space="0" w:color="auto"/>
            <w:right w:val="none" w:sz="0" w:space="0" w:color="auto"/>
          </w:divBdr>
        </w:div>
        <w:div w:id="1653482384">
          <w:marLeft w:val="640"/>
          <w:marRight w:val="0"/>
          <w:marTop w:val="0"/>
          <w:marBottom w:val="0"/>
          <w:divBdr>
            <w:top w:val="none" w:sz="0" w:space="0" w:color="auto"/>
            <w:left w:val="none" w:sz="0" w:space="0" w:color="auto"/>
            <w:bottom w:val="none" w:sz="0" w:space="0" w:color="auto"/>
            <w:right w:val="none" w:sz="0" w:space="0" w:color="auto"/>
          </w:divBdr>
        </w:div>
        <w:div w:id="1678577836">
          <w:marLeft w:val="640"/>
          <w:marRight w:val="0"/>
          <w:marTop w:val="0"/>
          <w:marBottom w:val="0"/>
          <w:divBdr>
            <w:top w:val="none" w:sz="0" w:space="0" w:color="auto"/>
            <w:left w:val="none" w:sz="0" w:space="0" w:color="auto"/>
            <w:bottom w:val="none" w:sz="0" w:space="0" w:color="auto"/>
            <w:right w:val="none" w:sz="0" w:space="0" w:color="auto"/>
          </w:divBdr>
        </w:div>
        <w:div w:id="1683168455">
          <w:marLeft w:val="640"/>
          <w:marRight w:val="0"/>
          <w:marTop w:val="0"/>
          <w:marBottom w:val="0"/>
          <w:divBdr>
            <w:top w:val="none" w:sz="0" w:space="0" w:color="auto"/>
            <w:left w:val="none" w:sz="0" w:space="0" w:color="auto"/>
            <w:bottom w:val="none" w:sz="0" w:space="0" w:color="auto"/>
            <w:right w:val="none" w:sz="0" w:space="0" w:color="auto"/>
          </w:divBdr>
        </w:div>
        <w:div w:id="1685279665">
          <w:marLeft w:val="640"/>
          <w:marRight w:val="0"/>
          <w:marTop w:val="0"/>
          <w:marBottom w:val="0"/>
          <w:divBdr>
            <w:top w:val="none" w:sz="0" w:space="0" w:color="auto"/>
            <w:left w:val="none" w:sz="0" w:space="0" w:color="auto"/>
            <w:bottom w:val="none" w:sz="0" w:space="0" w:color="auto"/>
            <w:right w:val="none" w:sz="0" w:space="0" w:color="auto"/>
          </w:divBdr>
        </w:div>
        <w:div w:id="1693611884">
          <w:marLeft w:val="640"/>
          <w:marRight w:val="0"/>
          <w:marTop w:val="0"/>
          <w:marBottom w:val="0"/>
          <w:divBdr>
            <w:top w:val="none" w:sz="0" w:space="0" w:color="auto"/>
            <w:left w:val="none" w:sz="0" w:space="0" w:color="auto"/>
            <w:bottom w:val="none" w:sz="0" w:space="0" w:color="auto"/>
            <w:right w:val="none" w:sz="0" w:space="0" w:color="auto"/>
          </w:divBdr>
        </w:div>
        <w:div w:id="1697807101">
          <w:marLeft w:val="640"/>
          <w:marRight w:val="0"/>
          <w:marTop w:val="0"/>
          <w:marBottom w:val="0"/>
          <w:divBdr>
            <w:top w:val="none" w:sz="0" w:space="0" w:color="auto"/>
            <w:left w:val="none" w:sz="0" w:space="0" w:color="auto"/>
            <w:bottom w:val="none" w:sz="0" w:space="0" w:color="auto"/>
            <w:right w:val="none" w:sz="0" w:space="0" w:color="auto"/>
          </w:divBdr>
        </w:div>
        <w:div w:id="1704862490">
          <w:marLeft w:val="640"/>
          <w:marRight w:val="0"/>
          <w:marTop w:val="0"/>
          <w:marBottom w:val="0"/>
          <w:divBdr>
            <w:top w:val="none" w:sz="0" w:space="0" w:color="auto"/>
            <w:left w:val="none" w:sz="0" w:space="0" w:color="auto"/>
            <w:bottom w:val="none" w:sz="0" w:space="0" w:color="auto"/>
            <w:right w:val="none" w:sz="0" w:space="0" w:color="auto"/>
          </w:divBdr>
        </w:div>
        <w:div w:id="1721392460">
          <w:marLeft w:val="640"/>
          <w:marRight w:val="0"/>
          <w:marTop w:val="0"/>
          <w:marBottom w:val="0"/>
          <w:divBdr>
            <w:top w:val="none" w:sz="0" w:space="0" w:color="auto"/>
            <w:left w:val="none" w:sz="0" w:space="0" w:color="auto"/>
            <w:bottom w:val="none" w:sz="0" w:space="0" w:color="auto"/>
            <w:right w:val="none" w:sz="0" w:space="0" w:color="auto"/>
          </w:divBdr>
        </w:div>
        <w:div w:id="1735198115">
          <w:marLeft w:val="640"/>
          <w:marRight w:val="0"/>
          <w:marTop w:val="0"/>
          <w:marBottom w:val="0"/>
          <w:divBdr>
            <w:top w:val="none" w:sz="0" w:space="0" w:color="auto"/>
            <w:left w:val="none" w:sz="0" w:space="0" w:color="auto"/>
            <w:bottom w:val="none" w:sz="0" w:space="0" w:color="auto"/>
            <w:right w:val="none" w:sz="0" w:space="0" w:color="auto"/>
          </w:divBdr>
        </w:div>
        <w:div w:id="1760178682">
          <w:marLeft w:val="640"/>
          <w:marRight w:val="0"/>
          <w:marTop w:val="0"/>
          <w:marBottom w:val="0"/>
          <w:divBdr>
            <w:top w:val="none" w:sz="0" w:space="0" w:color="auto"/>
            <w:left w:val="none" w:sz="0" w:space="0" w:color="auto"/>
            <w:bottom w:val="none" w:sz="0" w:space="0" w:color="auto"/>
            <w:right w:val="none" w:sz="0" w:space="0" w:color="auto"/>
          </w:divBdr>
        </w:div>
        <w:div w:id="1760829056">
          <w:marLeft w:val="640"/>
          <w:marRight w:val="0"/>
          <w:marTop w:val="0"/>
          <w:marBottom w:val="0"/>
          <w:divBdr>
            <w:top w:val="none" w:sz="0" w:space="0" w:color="auto"/>
            <w:left w:val="none" w:sz="0" w:space="0" w:color="auto"/>
            <w:bottom w:val="none" w:sz="0" w:space="0" w:color="auto"/>
            <w:right w:val="none" w:sz="0" w:space="0" w:color="auto"/>
          </w:divBdr>
        </w:div>
        <w:div w:id="1769472232">
          <w:marLeft w:val="640"/>
          <w:marRight w:val="0"/>
          <w:marTop w:val="0"/>
          <w:marBottom w:val="0"/>
          <w:divBdr>
            <w:top w:val="none" w:sz="0" w:space="0" w:color="auto"/>
            <w:left w:val="none" w:sz="0" w:space="0" w:color="auto"/>
            <w:bottom w:val="none" w:sz="0" w:space="0" w:color="auto"/>
            <w:right w:val="none" w:sz="0" w:space="0" w:color="auto"/>
          </w:divBdr>
        </w:div>
        <w:div w:id="1785033468">
          <w:marLeft w:val="640"/>
          <w:marRight w:val="0"/>
          <w:marTop w:val="0"/>
          <w:marBottom w:val="0"/>
          <w:divBdr>
            <w:top w:val="none" w:sz="0" w:space="0" w:color="auto"/>
            <w:left w:val="none" w:sz="0" w:space="0" w:color="auto"/>
            <w:bottom w:val="none" w:sz="0" w:space="0" w:color="auto"/>
            <w:right w:val="none" w:sz="0" w:space="0" w:color="auto"/>
          </w:divBdr>
        </w:div>
        <w:div w:id="1798182013">
          <w:marLeft w:val="640"/>
          <w:marRight w:val="0"/>
          <w:marTop w:val="0"/>
          <w:marBottom w:val="0"/>
          <w:divBdr>
            <w:top w:val="none" w:sz="0" w:space="0" w:color="auto"/>
            <w:left w:val="none" w:sz="0" w:space="0" w:color="auto"/>
            <w:bottom w:val="none" w:sz="0" w:space="0" w:color="auto"/>
            <w:right w:val="none" w:sz="0" w:space="0" w:color="auto"/>
          </w:divBdr>
        </w:div>
        <w:div w:id="1807745628">
          <w:marLeft w:val="640"/>
          <w:marRight w:val="0"/>
          <w:marTop w:val="0"/>
          <w:marBottom w:val="0"/>
          <w:divBdr>
            <w:top w:val="none" w:sz="0" w:space="0" w:color="auto"/>
            <w:left w:val="none" w:sz="0" w:space="0" w:color="auto"/>
            <w:bottom w:val="none" w:sz="0" w:space="0" w:color="auto"/>
            <w:right w:val="none" w:sz="0" w:space="0" w:color="auto"/>
          </w:divBdr>
        </w:div>
        <w:div w:id="1832257211">
          <w:marLeft w:val="640"/>
          <w:marRight w:val="0"/>
          <w:marTop w:val="0"/>
          <w:marBottom w:val="0"/>
          <w:divBdr>
            <w:top w:val="none" w:sz="0" w:space="0" w:color="auto"/>
            <w:left w:val="none" w:sz="0" w:space="0" w:color="auto"/>
            <w:bottom w:val="none" w:sz="0" w:space="0" w:color="auto"/>
            <w:right w:val="none" w:sz="0" w:space="0" w:color="auto"/>
          </w:divBdr>
        </w:div>
        <w:div w:id="1833988966">
          <w:marLeft w:val="640"/>
          <w:marRight w:val="0"/>
          <w:marTop w:val="0"/>
          <w:marBottom w:val="0"/>
          <w:divBdr>
            <w:top w:val="none" w:sz="0" w:space="0" w:color="auto"/>
            <w:left w:val="none" w:sz="0" w:space="0" w:color="auto"/>
            <w:bottom w:val="none" w:sz="0" w:space="0" w:color="auto"/>
            <w:right w:val="none" w:sz="0" w:space="0" w:color="auto"/>
          </w:divBdr>
        </w:div>
        <w:div w:id="1840581561">
          <w:marLeft w:val="640"/>
          <w:marRight w:val="0"/>
          <w:marTop w:val="0"/>
          <w:marBottom w:val="0"/>
          <w:divBdr>
            <w:top w:val="none" w:sz="0" w:space="0" w:color="auto"/>
            <w:left w:val="none" w:sz="0" w:space="0" w:color="auto"/>
            <w:bottom w:val="none" w:sz="0" w:space="0" w:color="auto"/>
            <w:right w:val="none" w:sz="0" w:space="0" w:color="auto"/>
          </w:divBdr>
        </w:div>
        <w:div w:id="1860969006">
          <w:marLeft w:val="640"/>
          <w:marRight w:val="0"/>
          <w:marTop w:val="0"/>
          <w:marBottom w:val="0"/>
          <w:divBdr>
            <w:top w:val="none" w:sz="0" w:space="0" w:color="auto"/>
            <w:left w:val="none" w:sz="0" w:space="0" w:color="auto"/>
            <w:bottom w:val="none" w:sz="0" w:space="0" w:color="auto"/>
            <w:right w:val="none" w:sz="0" w:space="0" w:color="auto"/>
          </w:divBdr>
        </w:div>
        <w:div w:id="1861817383">
          <w:marLeft w:val="640"/>
          <w:marRight w:val="0"/>
          <w:marTop w:val="0"/>
          <w:marBottom w:val="0"/>
          <w:divBdr>
            <w:top w:val="none" w:sz="0" w:space="0" w:color="auto"/>
            <w:left w:val="none" w:sz="0" w:space="0" w:color="auto"/>
            <w:bottom w:val="none" w:sz="0" w:space="0" w:color="auto"/>
            <w:right w:val="none" w:sz="0" w:space="0" w:color="auto"/>
          </w:divBdr>
        </w:div>
        <w:div w:id="1865556925">
          <w:marLeft w:val="640"/>
          <w:marRight w:val="0"/>
          <w:marTop w:val="0"/>
          <w:marBottom w:val="0"/>
          <w:divBdr>
            <w:top w:val="none" w:sz="0" w:space="0" w:color="auto"/>
            <w:left w:val="none" w:sz="0" w:space="0" w:color="auto"/>
            <w:bottom w:val="none" w:sz="0" w:space="0" w:color="auto"/>
            <w:right w:val="none" w:sz="0" w:space="0" w:color="auto"/>
          </w:divBdr>
        </w:div>
        <w:div w:id="1869367535">
          <w:marLeft w:val="640"/>
          <w:marRight w:val="0"/>
          <w:marTop w:val="0"/>
          <w:marBottom w:val="0"/>
          <w:divBdr>
            <w:top w:val="none" w:sz="0" w:space="0" w:color="auto"/>
            <w:left w:val="none" w:sz="0" w:space="0" w:color="auto"/>
            <w:bottom w:val="none" w:sz="0" w:space="0" w:color="auto"/>
            <w:right w:val="none" w:sz="0" w:space="0" w:color="auto"/>
          </w:divBdr>
        </w:div>
        <w:div w:id="1870754722">
          <w:marLeft w:val="640"/>
          <w:marRight w:val="0"/>
          <w:marTop w:val="0"/>
          <w:marBottom w:val="0"/>
          <w:divBdr>
            <w:top w:val="none" w:sz="0" w:space="0" w:color="auto"/>
            <w:left w:val="none" w:sz="0" w:space="0" w:color="auto"/>
            <w:bottom w:val="none" w:sz="0" w:space="0" w:color="auto"/>
            <w:right w:val="none" w:sz="0" w:space="0" w:color="auto"/>
          </w:divBdr>
        </w:div>
        <w:div w:id="1872918760">
          <w:marLeft w:val="640"/>
          <w:marRight w:val="0"/>
          <w:marTop w:val="0"/>
          <w:marBottom w:val="0"/>
          <w:divBdr>
            <w:top w:val="none" w:sz="0" w:space="0" w:color="auto"/>
            <w:left w:val="none" w:sz="0" w:space="0" w:color="auto"/>
            <w:bottom w:val="none" w:sz="0" w:space="0" w:color="auto"/>
            <w:right w:val="none" w:sz="0" w:space="0" w:color="auto"/>
          </w:divBdr>
        </w:div>
        <w:div w:id="1882207320">
          <w:marLeft w:val="640"/>
          <w:marRight w:val="0"/>
          <w:marTop w:val="0"/>
          <w:marBottom w:val="0"/>
          <w:divBdr>
            <w:top w:val="none" w:sz="0" w:space="0" w:color="auto"/>
            <w:left w:val="none" w:sz="0" w:space="0" w:color="auto"/>
            <w:bottom w:val="none" w:sz="0" w:space="0" w:color="auto"/>
            <w:right w:val="none" w:sz="0" w:space="0" w:color="auto"/>
          </w:divBdr>
        </w:div>
        <w:div w:id="1893347924">
          <w:marLeft w:val="640"/>
          <w:marRight w:val="0"/>
          <w:marTop w:val="0"/>
          <w:marBottom w:val="0"/>
          <w:divBdr>
            <w:top w:val="none" w:sz="0" w:space="0" w:color="auto"/>
            <w:left w:val="none" w:sz="0" w:space="0" w:color="auto"/>
            <w:bottom w:val="none" w:sz="0" w:space="0" w:color="auto"/>
            <w:right w:val="none" w:sz="0" w:space="0" w:color="auto"/>
          </w:divBdr>
        </w:div>
        <w:div w:id="1921795322">
          <w:marLeft w:val="640"/>
          <w:marRight w:val="0"/>
          <w:marTop w:val="0"/>
          <w:marBottom w:val="0"/>
          <w:divBdr>
            <w:top w:val="none" w:sz="0" w:space="0" w:color="auto"/>
            <w:left w:val="none" w:sz="0" w:space="0" w:color="auto"/>
            <w:bottom w:val="none" w:sz="0" w:space="0" w:color="auto"/>
            <w:right w:val="none" w:sz="0" w:space="0" w:color="auto"/>
          </w:divBdr>
        </w:div>
        <w:div w:id="1924947359">
          <w:marLeft w:val="640"/>
          <w:marRight w:val="0"/>
          <w:marTop w:val="0"/>
          <w:marBottom w:val="0"/>
          <w:divBdr>
            <w:top w:val="none" w:sz="0" w:space="0" w:color="auto"/>
            <w:left w:val="none" w:sz="0" w:space="0" w:color="auto"/>
            <w:bottom w:val="none" w:sz="0" w:space="0" w:color="auto"/>
            <w:right w:val="none" w:sz="0" w:space="0" w:color="auto"/>
          </w:divBdr>
        </w:div>
        <w:div w:id="1932275510">
          <w:marLeft w:val="640"/>
          <w:marRight w:val="0"/>
          <w:marTop w:val="0"/>
          <w:marBottom w:val="0"/>
          <w:divBdr>
            <w:top w:val="none" w:sz="0" w:space="0" w:color="auto"/>
            <w:left w:val="none" w:sz="0" w:space="0" w:color="auto"/>
            <w:bottom w:val="none" w:sz="0" w:space="0" w:color="auto"/>
            <w:right w:val="none" w:sz="0" w:space="0" w:color="auto"/>
          </w:divBdr>
        </w:div>
        <w:div w:id="1939210840">
          <w:marLeft w:val="640"/>
          <w:marRight w:val="0"/>
          <w:marTop w:val="0"/>
          <w:marBottom w:val="0"/>
          <w:divBdr>
            <w:top w:val="none" w:sz="0" w:space="0" w:color="auto"/>
            <w:left w:val="none" w:sz="0" w:space="0" w:color="auto"/>
            <w:bottom w:val="none" w:sz="0" w:space="0" w:color="auto"/>
            <w:right w:val="none" w:sz="0" w:space="0" w:color="auto"/>
          </w:divBdr>
        </w:div>
        <w:div w:id="1942684726">
          <w:marLeft w:val="640"/>
          <w:marRight w:val="0"/>
          <w:marTop w:val="0"/>
          <w:marBottom w:val="0"/>
          <w:divBdr>
            <w:top w:val="none" w:sz="0" w:space="0" w:color="auto"/>
            <w:left w:val="none" w:sz="0" w:space="0" w:color="auto"/>
            <w:bottom w:val="none" w:sz="0" w:space="0" w:color="auto"/>
            <w:right w:val="none" w:sz="0" w:space="0" w:color="auto"/>
          </w:divBdr>
        </w:div>
        <w:div w:id="1947036819">
          <w:marLeft w:val="640"/>
          <w:marRight w:val="0"/>
          <w:marTop w:val="0"/>
          <w:marBottom w:val="0"/>
          <w:divBdr>
            <w:top w:val="none" w:sz="0" w:space="0" w:color="auto"/>
            <w:left w:val="none" w:sz="0" w:space="0" w:color="auto"/>
            <w:bottom w:val="none" w:sz="0" w:space="0" w:color="auto"/>
            <w:right w:val="none" w:sz="0" w:space="0" w:color="auto"/>
          </w:divBdr>
        </w:div>
        <w:div w:id="1957757506">
          <w:marLeft w:val="640"/>
          <w:marRight w:val="0"/>
          <w:marTop w:val="0"/>
          <w:marBottom w:val="0"/>
          <w:divBdr>
            <w:top w:val="none" w:sz="0" w:space="0" w:color="auto"/>
            <w:left w:val="none" w:sz="0" w:space="0" w:color="auto"/>
            <w:bottom w:val="none" w:sz="0" w:space="0" w:color="auto"/>
            <w:right w:val="none" w:sz="0" w:space="0" w:color="auto"/>
          </w:divBdr>
        </w:div>
        <w:div w:id="1975060087">
          <w:marLeft w:val="640"/>
          <w:marRight w:val="0"/>
          <w:marTop w:val="0"/>
          <w:marBottom w:val="0"/>
          <w:divBdr>
            <w:top w:val="none" w:sz="0" w:space="0" w:color="auto"/>
            <w:left w:val="none" w:sz="0" w:space="0" w:color="auto"/>
            <w:bottom w:val="none" w:sz="0" w:space="0" w:color="auto"/>
            <w:right w:val="none" w:sz="0" w:space="0" w:color="auto"/>
          </w:divBdr>
        </w:div>
        <w:div w:id="1985697636">
          <w:marLeft w:val="640"/>
          <w:marRight w:val="0"/>
          <w:marTop w:val="0"/>
          <w:marBottom w:val="0"/>
          <w:divBdr>
            <w:top w:val="none" w:sz="0" w:space="0" w:color="auto"/>
            <w:left w:val="none" w:sz="0" w:space="0" w:color="auto"/>
            <w:bottom w:val="none" w:sz="0" w:space="0" w:color="auto"/>
            <w:right w:val="none" w:sz="0" w:space="0" w:color="auto"/>
          </w:divBdr>
        </w:div>
        <w:div w:id="1986738025">
          <w:marLeft w:val="640"/>
          <w:marRight w:val="0"/>
          <w:marTop w:val="0"/>
          <w:marBottom w:val="0"/>
          <w:divBdr>
            <w:top w:val="none" w:sz="0" w:space="0" w:color="auto"/>
            <w:left w:val="none" w:sz="0" w:space="0" w:color="auto"/>
            <w:bottom w:val="none" w:sz="0" w:space="0" w:color="auto"/>
            <w:right w:val="none" w:sz="0" w:space="0" w:color="auto"/>
          </w:divBdr>
        </w:div>
        <w:div w:id="1989506729">
          <w:marLeft w:val="640"/>
          <w:marRight w:val="0"/>
          <w:marTop w:val="0"/>
          <w:marBottom w:val="0"/>
          <w:divBdr>
            <w:top w:val="none" w:sz="0" w:space="0" w:color="auto"/>
            <w:left w:val="none" w:sz="0" w:space="0" w:color="auto"/>
            <w:bottom w:val="none" w:sz="0" w:space="0" w:color="auto"/>
            <w:right w:val="none" w:sz="0" w:space="0" w:color="auto"/>
          </w:divBdr>
        </w:div>
        <w:div w:id="1990397313">
          <w:marLeft w:val="640"/>
          <w:marRight w:val="0"/>
          <w:marTop w:val="0"/>
          <w:marBottom w:val="0"/>
          <w:divBdr>
            <w:top w:val="none" w:sz="0" w:space="0" w:color="auto"/>
            <w:left w:val="none" w:sz="0" w:space="0" w:color="auto"/>
            <w:bottom w:val="none" w:sz="0" w:space="0" w:color="auto"/>
            <w:right w:val="none" w:sz="0" w:space="0" w:color="auto"/>
          </w:divBdr>
        </w:div>
        <w:div w:id="1990939587">
          <w:marLeft w:val="640"/>
          <w:marRight w:val="0"/>
          <w:marTop w:val="0"/>
          <w:marBottom w:val="0"/>
          <w:divBdr>
            <w:top w:val="none" w:sz="0" w:space="0" w:color="auto"/>
            <w:left w:val="none" w:sz="0" w:space="0" w:color="auto"/>
            <w:bottom w:val="none" w:sz="0" w:space="0" w:color="auto"/>
            <w:right w:val="none" w:sz="0" w:space="0" w:color="auto"/>
          </w:divBdr>
        </w:div>
        <w:div w:id="2000497453">
          <w:marLeft w:val="640"/>
          <w:marRight w:val="0"/>
          <w:marTop w:val="0"/>
          <w:marBottom w:val="0"/>
          <w:divBdr>
            <w:top w:val="none" w:sz="0" w:space="0" w:color="auto"/>
            <w:left w:val="none" w:sz="0" w:space="0" w:color="auto"/>
            <w:bottom w:val="none" w:sz="0" w:space="0" w:color="auto"/>
            <w:right w:val="none" w:sz="0" w:space="0" w:color="auto"/>
          </w:divBdr>
        </w:div>
        <w:div w:id="2007123455">
          <w:marLeft w:val="640"/>
          <w:marRight w:val="0"/>
          <w:marTop w:val="0"/>
          <w:marBottom w:val="0"/>
          <w:divBdr>
            <w:top w:val="none" w:sz="0" w:space="0" w:color="auto"/>
            <w:left w:val="none" w:sz="0" w:space="0" w:color="auto"/>
            <w:bottom w:val="none" w:sz="0" w:space="0" w:color="auto"/>
            <w:right w:val="none" w:sz="0" w:space="0" w:color="auto"/>
          </w:divBdr>
        </w:div>
        <w:div w:id="2021155385">
          <w:marLeft w:val="640"/>
          <w:marRight w:val="0"/>
          <w:marTop w:val="0"/>
          <w:marBottom w:val="0"/>
          <w:divBdr>
            <w:top w:val="none" w:sz="0" w:space="0" w:color="auto"/>
            <w:left w:val="none" w:sz="0" w:space="0" w:color="auto"/>
            <w:bottom w:val="none" w:sz="0" w:space="0" w:color="auto"/>
            <w:right w:val="none" w:sz="0" w:space="0" w:color="auto"/>
          </w:divBdr>
        </w:div>
        <w:div w:id="2056586619">
          <w:marLeft w:val="640"/>
          <w:marRight w:val="0"/>
          <w:marTop w:val="0"/>
          <w:marBottom w:val="0"/>
          <w:divBdr>
            <w:top w:val="none" w:sz="0" w:space="0" w:color="auto"/>
            <w:left w:val="none" w:sz="0" w:space="0" w:color="auto"/>
            <w:bottom w:val="none" w:sz="0" w:space="0" w:color="auto"/>
            <w:right w:val="none" w:sz="0" w:space="0" w:color="auto"/>
          </w:divBdr>
        </w:div>
        <w:div w:id="2075349145">
          <w:marLeft w:val="640"/>
          <w:marRight w:val="0"/>
          <w:marTop w:val="0"/>
          <w:marBottom w:val="0"/>
          <w:divBdr>
            <w:top w:val="none" w:sz="0" w:space="0" w:color="auto"/>
            <w:left w:val="none" w:sz="0" w:space="0" w:color="auto"/>
            <w:bottom w:val="none" w:sz="0" w:space="0" w:color="auto"/>
            <w:right w:val="none" w:sz="0" w:space="0" w:color="auto"/>
          </w:divBdr>
        </w:div>
        <w:div w:id="2142065570">
          <w:marLeft w:val="640"/>
          <w:marRight w:val="0"/>
          <w:marTop w:val="0"/>
          <w:marBottom w:val="0"/>
          <w:divBdr>
            <w:top w:val="none" w:sz="0" w:space="0" w:color="auto"/>
            <w:left w:val="none" w:sz="0" w:space="0" w:color="auto"/>
            <w:bottom w:val="none" w:sz="0" w:space="0" w:color="auto"/>
            <w:right w:val="none" w:sz="0" w:space="0" w:color="auto"/>
          </w:divBdr>
        </w:div>
      </w:divsChild>
    </w:div>
    <w:div w:id="1607158253">
      <w:bodyDiv w:val="1"/>
      <w:marLeft w:val="0"/>
      <w:marRight w:val="0"/>
      <w:marTop w:val="0"/>
      <w:marBottom w:val="0"/>
      <w:divBdr>
        <w:top w:val="none" w:sz="0" w:space="0" w:color="auto"/>
        <w:left w:val="none" w:sz="0" w:space="0" w:color="auto"/>
        <w:bottom w:val="none" w:sz="0" w:space="0" w:color="auto"/>
        <w:right w:val="none" w:sz="0" w:space="0" w:color="auto"/>
      </w:divBdr>
    </w:div>
    <w:div w:id="1607887893">
      <w:bodyDiv w:val="1"/>
      <w:marLeft w:val="0"/>
      <w:marRight w:val="0"/>
      <w:marTop w:val="0"/>
      <w:marBottom w:val="0"/>
      <w:divBdr>
        <w:top w:val="none" w:sz="0" w:space="0" w:color="auto"/>
        <w:left w:val="none" w:sz="0" w:space="0" w:color="auto"/>
        <w:bottom w:val="none" w:sz="0" w:space="0" w:color="auto"/>
        <w:right w:val="none" w:sz="0" w:space="0" w:color="auto"/>
      </w:divBdr>
      <w:divsChild>
        <w:div w:id="4288232">
          <w:marLeft w:val="640"/>
          <w:marRight w:val="0"/>
          <w:marTop w:val="0"/>
          <w:marBottom w:val="0"/>
          <w:divBdr>
            <w:top w:val="none" w:sz="0" w:space="0" w:color="auto"/>
            <w:left w:val="none" w:sz="0" w:space="0" w:color="auto"/>
            <w:bottom w:val="none" w:sz="0" w:space="0" w:color="auto"/>
            <w:right w:val="none" w:sz="0" w:space="0" w:color="auto"/>
          </w:divBdr>
        </w:div>
        <w:div w:id="4792350">
          <w:marLeft w:val="640"/>
          <w:marRight w:val="0"/>
          <w:marTop w:val="0"/>
          <w:marBottom w:val="0"/>
          <w:divBdr>
            <w:top w:val="none" w:sz="0" w:space="0" w:color="auto"/>
            <w:left w:val="none" w:sz="0" w:space="0" w:color="auto"/>
            <w:bottom w:val="none" w:sz="0" w:space="0" w:color="auto"/>
            <w:right w:val="none" w:sz="0" w:space="0" w:color="auto"/>
          </w:divBdr>
        </w:div>
        <w:div w:id="15159957">
          <w:marLeft w:val="640"/>
          <w:marRight w:val="0"/>
          <w:marTop w:val="0"/>
          <w:marBottom w:val="0"/>
          <w:divBdr>
            <w:top w:val="none" w:sz="0" w:space="0" w:color="auto"/>
            <w:left w:val="none" w:sz="0" w:space="0" w:color="auto"/>
            <w:bottom w:val="none" w:sz="0" w:space="0" w:color="auto"/>
            <w:right w:val="none" w:sz="0" w:space="0" w:color="auto"/>
          </w:divBdr>
        </w:div>
        <w:div w:id="24446388">
          <w:marLeft w:val="640"/>
          <w:marRight w:val="0"/>
          <w:marTop w:val="0"/>
          <w:marBottom w:val="0"/>
          <w:divBdr>
            <w:top w:val="none" w:sz="0" w:space="0" w:color="auto"/>
            <w:left w:val="none" w:sz="0" w:space="0" w:color="auto"/>
            <w:bottom w:val="none" w:sz="0" w:space="0" w:color="auto"/>
            <w:right w:val="none" w:sz="0" w:space="0" w:color="auto"/>
          </w:divBdr>
        </w:div>
        <w:div w:id="49503423">
          <w:marLeft w:val="640"/>
          <w:marRight w:val="0"/>
          <w:marTop w:val="0"/>
          <w:marBottom w:val="0"/>
          <w:divBdr>
            <w:top w:val="none" w:sz="0" w:space="0" w:color="auto"/>
            <w:left w:val="none" w:sz="0" w:space="0" w:color="auto"/>
            <w:bottom w:val="none" w:sz="0" w:space="0" w:color="auto"/>
            <w:right w:val="none" w:sz="0" w:space="0" w:color="auto"/>
          </w:divBdr>
        </w:div>
        <w:div w:id="80412862">
          <w:marLeft w:val="640"/>
          <w:marRight w:val="0"/>
          <w:marTop w:val="0"/>
          <w:marBottom w:val="0"/>
          <w:divBdr>
            <w:top w:val="none" w:sz="0" w:space="0" w:color="auto"/>
            <w:left w:val="none" w:sz="0" w:space="0" w:color="auto"/>
            <w:bottom w:val="none" w:sz="0" w:space="0" w:color="auto"/>
            <w:right w:val="none" w:sz="0" w:space="0" w:color="auto"/>
          </w:divBdr>
        </w:div>
        <w:div w:id="125582722">
          <w:marLeft w:val="640"/>
          <w:marRight w:val="0"/>
          <w:marTop w:val="0"/>
          <w:marBottom w:val="0"/>
          <w:divBdr>
            <w:top w:val="none" w:sz="0" w:space="0" w:color="auto"/>
            <w:left w:val="none" w:sz="0" w:space="0" w:color="auto"/>
            <w:bottom w:val="none" w:sz="0" w:space="0" w:color="auto"/>
            <w:right w:val="none" w:sz="0" w:space="0" w:color="auto"/>
          </w:divBdr>
        </w:div>
        <w:div w:id="132917515">
          <w:marLeft w:val="640"/>
          <w:marRight w:val="0"/>
          <w:marTop w:val="0"/>
          <w:marBottom w:val="0"/>
          <w:divBdr>
            <w:top w:val="none" w:sz="0" w:space="0" w:color="auto"/>
            <w:left w:val="none" w:sz="0" w:space="0" w:color="auto"/>
            <w:bottom w:val="none" w:sz="0" w:space="0" w:color="auto"/>
            <w:right w:val="none" w:sz="0" w:space="0" w:color="auto"/>
          </w:divBdr>
        </w:div>
        <w:div w:id="165748880">
          <w:marLeft w:val="640"/>
          <w:marRight w:val="0"/>
          <w:marTop w:val="0"/>
          <w:marBottom w:val="0"/>
          <w:divBdr>
            <w:top w:val="none" w:sz="0" w:space="0" w:color="auto"/>
            <w:left w:val="none" w:sz="0" w:space="0" w:color="auto"/>
            <w:bottom w:val="none" w:sz="0" w:space="0" w:color="auto"/>
            <w:right w:val="none" w:sz="0" w:space="0" w:color="auto"/>
          </w:divBdr>
        </w:div>
        <w:div w:id="171801784">
          <w:marLeft w:val="640"/>
          <w:marRight w:val="0"/>
          <w:marTop w:val="0"/>
          <w:marBottom w:val="0"/>
          <w:divBdr>
            <w:top w:val="none" w:sz="0" w:space="0" w:color="auto"/>
            <w:left w:val="none" w:sz="0" w:space="0" w:color="auto"/>
            <w:bottom w:val="none" w:sz="0" w:space="0" w:color="auto"/>
            <w:right w:val="none" w:sz="0" w:space="0" w:color="auto"/>
          </w:divBdr>
        </w:div>
        <w:div w:id="194083441">
          <w:marLeft w:val="640"/>
          <w:marRight w:val="0"/>
          <w:marTop w:val="0"/>
          <w:marBottom w:val="0"/>
          <w:divBdr>
            <w:top w:val="none" w:sz="0" w:space="0" w:color="auto"/>
            <w:left w:val="none" w:sz="0" w:space="0" w:color="auto"/>
            <w:bottom w:val="none" w:sz="0" w:space="0" w:color="auto"/>
            <w:right w:val="none" w:sz="0" w:space="0" w:color="auto"/>
          </w:divBdr>
        </w:div>
        <w:div w:id="205218377">
          <w:marLeft w:val="640"/>
          <w:marRight w:val="0"/>
          <w:marTop w:val="0"/>
          <w:marBottom w:val="0"/>
          <w:divBdr>
            <w:top w:val="none" w:sz="0" w:space="0" w:color="auto"/>
            <w:left w:val="none" w:sz="0" w:space="0" w:color="auto"/>
            <w:bottom w:val="none" w:sz="0" w:space="0" w:color="auto"/>
            <w:right w:val="none" w:sz="0" w:space="0" w:color="auto"/>
          </w:divBdr>
        </w:div>
        <w:div w:id="205874271">
          <w:marLeft w:val="640"/>
          <w:marRight w:val="0"/>
          <w:marTop w:val="0"/>
          <w:marBottom w:val="0"/>
          <w:divBdr>
            <w:top w:val="none" w:sz="0" w:space="0" w:color="auto"/>
            <w:left w:val="none" w:sz="0" w:space="0" w:color="auto"/>
            <w:bottom w:val="none" w:sz="0" w:space="0" w:color="auto"/>
            <w:right w:val="none" w:sz="0" w:space="0" w:color="auto"/>
          </w:divBdr>
        </w:div>
        <w:div w:id="206335336">
          <w:marLeft w:val="640"/>
          <w:marRight w:val="0"/>
          <w:marTop w:val="0"/>
          <w:marBottom w:val="0"/>
          <w:divBdr>
            <w:top w:val="none" w:sz="0" w:space="0" w:color="auto"/>
            <w:left w:val="none" w:sz="0" w:space="0" w:color="auto"/>
            <w:bottom w:val="none" w:sz="0" w:space="0" w:color="auto"/>
            <w:right w:val="none" w:sz="0" w:space="0" w:color="auto"/>
          </w:divBdr>
        </w:div>
        <w:div w:id="236134437">
          <w:marLeft w:val="640"/>
          <w:marRight w:val="0"/>
          <w:marTop w:val="0"/>
          <w:marBottom w:val="0"/>
          <w:divBdr>
            <w:top w:val="none" w:sz="0" w:space="0" w:color="auto"/>
            <w:left w:val="none" w:sz="0" w:space="0" w:color="auto"/>
            <w:bottom w:val="none" w:sz="0" w:space="0" w:color="auto"/>
            <w:right w:val="none" w:sz="0" w:space="0" w:color="auto"/>
          </w:divBdr>
        </w:div>
        <w:div w:id="249893666">
          <w:marLeft w:val="640"/>
          <w:marRight w:val="0"/>
          <w:marTop w:val="0"/>
          <w:marBottom w:val="0"/>
          <w:divBdr>
            <w:top w:val="none" w:sz="0" w:space="0" w:color="auto"/>
            <w:left w:val="none" w:sz="0" w:space="0" w:color="auto"/>
            <w:bottom w:val="none" w:sz="0" w:space="0" w:color="auto"/>
            <w:right w:val="none" w:sz="0" w:space="0" w:color="auto"/>
          </w:divBdr>
        </w:div>
        <w:div w:id="250431023">
          <w:marLeft w:val="640"/>
          <w:marRight w:val="0"/>
          <w:marTop w:val="0"/>
          <w:marBottom w:val="0"/>
          <w:divBdr>
            <w:top w:val="none" w:sz="0" w:space="0" w:color="auto"/>
            <w:left w:val="none" w:sz="0" w:space="0" w:color="auto"/>
            <w:bottom w:val="none" w:sz="0" w:space="0" w:color="auto"/>
            <w:right w:val="none" w:sz="0" w:space="0" w:color="auto"/>
          </w:divBdr>
        </w:div>
        <w:div w:id="266471212">
          <w:marLeft w:val="640"/>
          <w:marRight w:val="0"/>
          <w:marTop w:val="0"/>
          <w:marBottom w:val="0"/>
          <w:divBdr>
            <w:top w:val="none" w:sz="0" w:space="0" w:color="auto"/>
            <w:left w:val="none" w:sz="0" w:space="0" w:color="auto"/>
            <w:bottom w:val="none" w:sz="0" w:space="0" w:color="auto"/>
            <w:right w:val="none" w:sz="0" w:space="0" w:color="auto"/>
          </w:divBdr>
        </w:div>
        <w:div w:id="278531851">
          <w:marLeft w:val="640"/>
          <w:marRight w:val="0"/>
          <w:marTop w:val="0"/>
          <w:marBottom w:val="0"/>
          <w:divBdr>
            <w:top w:val="none" w:sz="0" w:space="0" w:color="auto"/>
            <w:left w:val="none" w:sz="0" w:space="0" w:color="auto"/>
            <w:bottom w:val="none" w:sz="0" w:space="0" w:color="auto"/>
            <w:right w:val="none" w:sz="0" w:space="0" w:color="auto"/>
          </w:divBdr>
        </w:div>
        <w:div w:id="282270486">
          <w:marLeft w:val="640"/>
          <w:marRight w:val="0"/>
          <w:marTop w:val="0"/>
          <w:marBottom w:val="0"/>
          <w:divBdr>
            <w:top w:val="none" w:sz="0" w:space="0" w:color="auto"/>
            <w:left w:val="none" w:sz="0" w:space="0" w:color="auto"/>
            <w:bottom w:val="none" w:sz="0" w:space="0" w:color="auto"/>
            <w:right w:val="none" w:sz="0" w:space="0" w:color="auto"/>
          </w:divBdr>
        </w:div>
        <w:div w:id="296375553">
          <w:marLeft w:val="640"/>
          <w:marRight w:val="0"/>
          <w:marTop w:val="0"/>
          <w:marBottom w:val="0"/>
          <w:divBdr>
            <w:top w:val="none" w:sz="0" w:space="0" w:color="auto"/>
            <w:left w:val="none" w:sz="0" w:space="0" w:color="auto"/>
            <w:bottom w:val="none" w:sz="0" w:space="0" w:color="auto"/>
            <w:right w:val="none" w:sz="0" w:space="0" w:color="auto"/>
          </w:divBdr>
        </w:div>
        <w:div w:id="314838468">
          <w:marLeft w:val="640"/>
          <w:marRight w:val="0"/>
          <w:marTop w:val="0"/>
          <w:marBottom w:val="0"/>
          <w:divBdr>
            <w:top w:val="none" w:sz="0" w:space="0" w:color="auto"/>
            <w:left w:val="none" w:sz="0" w:space="0" w:color="auto"/>
            <w:bottom w:val="none" w:sz="0" w:space="0" w:color="auto"/>
            <w:right w:val="none" w:sz="0" w:space="0" w:color="auto"/>
          </w:divBdr>
        </w:div>
        <w:div w:id="314845731">
          <w:marLeft w:val="640"/>
          <w:marRight w:val="0"/>
          <w:marTop w:val="0"/>
          <w:marBottom w:val="0"/>
          <w:divBdr>
            <w:top w:val="none" w:sz="0" w:space="0" w:color="auto"/>
            <w:left w:val="none" w:sz="0" w:space="0" w:color="auto"/>
            <w:bottom w:val="none" w:sz="0" w:space="0" w:color="auto"/>
            <w:right w:val="none" w:sz="0" w:space="0" w:color="auto"/>
          </w:divBdr>
        </w:div>
        <w:div w:id="320274602">
          <w:marLeft w:val="640"/>
          <w:marRight w:val="0"/>
          <w:marTop w:val="0"/>
          <w:marBottom w:val="0"/>
          <w:divBdr>
            <w:top w:val="none" w:sz="0" w:space="0" w:color="auto"/>
            <w:left w:val="none" w:sz="0" w:space="0" w:color="auto"/>
            <w:bottom w:val="none" w:sz="0" w:space="0" w:color="auto"/>
            <w:right w:val="none" w:sz="0" w:space="0" w:color="auto"/>
          </w:divBdr>
        </w:div>
        <w:div w:id="338779568">
          <w:marLeft w:val="640"/>
          <w:marRight w:val="0"/>
          <w:marTop w:val="0"/>
          <w:marBottom w:val="0"/>
          <w:divBdr>
            <w:top w:val="none" w:sz="0" w:space="0" w:color="auto"/>
            <w:left w:val="none" w:sz="0" w:space="0" w:color="auto"/>
            <w:bottom w:val="none" w:sz="0" w:space="0" w:color="auto"/>
            <w:right w:val="none" w:sz="0" w:space="0" w:color="auto"/>
          </w:divBdr>
        </w:div>
        <w:div w:id="342628523">
          <w:marLeft w:val="640"/>
          <w:marRight w:val="0"/>
          <w:marTop w:val="0"/>
          <w:marBottom w:val="0"/>
          <w:divBdr>
            <w:top w:val="none" w:sz="0" w:space="0" w:color="auto"/>
            <w:left w:val="none" w:sz="0" w:space="0" w:color="auto"/>
            <w:bottom w:val="none" w:sz="0" w:space="0" w:color="auto"/>
            <w:right w:val="none" w:sz="0" w:space="0" w:color="auto"/>
          </w:divBdr>
        </w:div>
        <w:div w:id="344215194">
          <w:marLeft w:val="640"/>
          <w:marRight w:val="0"/>
          <w:marTop w:val="0"/>
          <w:marBottom w:val="0"/>
          <w:divBdr>
            <w:top w:val="none" w:sz="0" w:space="0" w:color="auto"/>
            <w:left w:val="none" w:sz="0" w:space="0" w:color="auto"/>
            <w:bottom w:val="none" w:sz="0" w:space="0" w:color="auto"/>
            <w:right w:val="none" w:sz="0" w:space="0" w:color="auto"/>
          </w:divBdr>
        </w:div>
        <w:div w:id="350844007">
          <w:marLeft w:val="640"/>
          <w:marRight w:val="0"/>
          <w:marTop w:val="0"/>
          <w:marBottom w:val="0"/>
          <w:divBdr>
            <w:top w:val="none" w:sz="0" w:space="0" w:color="auto"/>
            <w:left w:val="none" w:sz="0" w:space="0" w:color="auto"/>
            <w:bottom w:val="none" w:sz="0" w:space="0" w:color="auto"/>
            <w:right w:val="none" w:sz="0" w:space="0" w:color="auto"/>
          </w:divBdr>
        </w:div>
        <w:div w:id="353463205">
          <w:marLeft w:val="640"/>
          <w:marRight w:val="0"/>
          <w:marTop w:val="0"/>
          <w:marBottom w:val="0"/>
          <w:divBdr>
            <w:top w:val="none" w:sz="0" w:space="0" w:color="auto"/>
            <w:left w:val="none" w:sz="0" w:space="0" w:color="auto"/>
            <w:bottom w:val="none" w:sz="0" w:space="0" w:color="auto"/>
            <w:right w:val="none" w:sz="0" w:space="0" w:color="auto"/>
          </w:divBdr>
        </w:div>
        <w:div w:id="374545446">
          <w:marLeft w:val="640"/>
          <w:marRight w:val="0"/>
          <w:marTop w:val="0"/>
          <w:marBottom w:val="0"/>
          <w:divBdr>
            <w:top w:val="none" w:sz="0" w:space="0" w:color="auto"/>
            <w:left w:val="none" w:sz="0" w:space="0" w:color="auto"/>
            <w:bottom w:val="none" w:sz="0" w:space="0" w:color="auto"/>
            <w:right w:val="none" w:sz="0" w:space="0" w:color="auto"/>
          </w:divBdr>
        </w:div>
        <w:div w:id="376777031">
          <w:marLeft w:val="640"/>
          <w:marRight w:val="0"/>
          <w:marTop w:val="0"/>
          <w:marBottom w:val="0"/>
          <w:divBdr>
            <w:top w:val="none" w:sz="0" w:space="0" w:color="auto"/>
            <w:left w:val="none" w:sz="0" w:space="0" w:color="auto"/>
            <w:bottom w:val="none" w:sz="0" w:space="0" w:color="auto"/>
            <w:right w:val="none" w:sz="0" w:space="0" w:color="auto"/>
          </w:divBdr>
        </w:div>
        <w:div w:id="378552759">
          <w:marLeft w:val="640"/>
          <w:marRight w:val="0"/>
          <w:marTop w:val="0"/>
          <w:marBottom w:val="0"/>
          <w:divBdr>
            <w:top w:val="none" w:sz="0" w:space="0" w:color="auto"/>
            <w:left w:val="none" w:sz="0" w:space="0" w:color="auto"/>
            <w:bottom w:val="none" w:sz="0" w:space="0" w:color="auto"/>
            <w:right w:val="none" w:sz="0" w:space="0" w:color="auto"/>
          </w:divBdr>
        </w:div>
        <w:div w:id="388840678">
          <w:marLeft w:val="640"/>
          <w:marRight w:val="0"/>
          <w:marTop w:val="0"/>
          <w:marBottom w:val="0"/>
          <w:divBdr>
            <w:top w:val="none" w:sz="0" w:space="0" w:color="auto"/>
            <w:left w:val="none" w:sz="0" w:space="0" w:color="auto"/>
            <w:bottom w:val="none" w:sz="0" w:space="0" w:color="auto"/>
            <w:right w:val="none" w:sz="0" w:space="0" w:color="auto"/>
          </w:divBdr>
        </w:div>
        <w:div w:id="397560568">
          <w:marLeft w:val="640"/>
          <w:marRight w:val="0"/>
          <w:marTop w:val="0"/>
          <w:marBottom w:val="0"/>
          <w:divBdr>
            <w:top w:val="none" w:sz="0" w:space="0" w:color="auto"/>
            <w:left w:val="none" w:sz="0" w:space="0" w:color="auto"/>
            <w:bottom w:val="none" w:sz="0" w:space="0" w:color="auto"/>
            <w:right w:val="none" w:sz="0" w:space="0" w:color="auto"/>
          </w:divBdr>
        </w:div>
        <w:div w:id="406341100">
          <w:marLeft w:val="640"/>
          <w:marRight w:val="0"/>
          <w:marTop w:val="0"/>
          <w:marBottom w:val="0"/>
          <w:divBdr>
            <w:top w:val="none" w:sz="0" w:space="0" w:color="auto"/>
            <w:left w:val="none" w:sz="0" w:space="0" w:color="auto"/>
            <w:bottom w:val="none" w:sz="0" w:space="0" w:color="auto"/>
            <w:right w:val="none" w:sz="0" w:space="0" w:color="auto"/>
          </w:divBdr>
        </w:div>
        <w:div w:id="410321966">
          <w:marLeft w:val="640"/>
          <w:marRight w:val="0"/>
          <w:marTop w:val="0"/>
          <w:marBottom w:val="0"/>
          <w:divBdr>
            <w:top w:val="none" w:sz="0" w:space="0" w:color="auto"/>
            <w:left w:val="none" w:sz="0" w:space="0" w:color="auto"/>
            <w:bottom w:val="none" w:sz="0" w:space="0" w:color="auto"/>
            <w:right w:val="none" w:sz="0" w:space="0" w:color="auto"/>
          </w:divBdr>
        </w:div>
        <w:div w:id="415707484">
          <w:marLeft w:val="640"/>
          <w:marRight w:val="0"/>
          <w:marTop w:val="0"/>
          <w:marBottom w:val="0"/>
          <w:divBdr>
            <w:top w:val="none" w:sz="0" w:space="0" w:color="auto"/>
            <w:left w:val="none" w:sz="0" w:space="0" w:color="auto"/>
            <w:bottom w:val="none" w:sz="0" w:space="0" w:color="auto"/>
            <w:right w:val="none" w:sz="0" w:space="0" w:color="auto"/>
          </w:divBdr>
        </w:div>
        <w:div w:id="423034983">
          <w:marLeft w:val="640"/>
          <w:marRight w:val="0"/>
          <w:marTop w:val="0"/>
          <w:marBottom w:val="0"/>
          <w:divBdr>
            <w:top w:val="none" w:sz="0" w:space="0" w:color="auto"/>
            <w:left w:val="none" w:sz="0" w:space="0" w:color="auto"/>
            <w:bottom w:val="none" w:sz="0" w:space="0" w:color="auto"/>
            <w:right w:val="none" w:sz="0" w:space="0" w:color="auto"/>
          </w:divBdr>
        </w:div>
        <w:div w:id="444429309">
          <w:marLeft w:val="640"/>
          <w:marRight w:val="0"/>
          <w:marTop w:val="0"/>
          <w:marBottom w:val="0"/>
          <w:divBdr>
            <w:top w:val="none" w:sz="0" w:space="0" w:color="auto"/>
            <w:left w:val="none" w:sz="0" w:space="0" w:color="auto"/>
            <w:bottom w:val="none" w:sz="0" w:space="0" w:color="auto"/>
            <w:right w:val="none" w:sz="0" w:space="0" w:color="auto"/>
          </w:divBdr>
        </w:div>
        <w:div w:id="462969500">
          <w:marLeft w:val="640"/>
          <w:marRight w:val="0"/>
          <w:marTop w:val="0"/>
          <w:marBottom w:val="0"/>
          <w:divBdr>
            <w:top w:val="none" w:sz="0" w:space="0" w:color="auto"/>
            <w:left w:val="none" w:sz="0" w:space="0" w:color="auto"/>
            <w:bottom w:val="none" w:sz="0" w:space="0" w:color="auto"/>
            <w:right w:val="none" w:sz="0" w:space="0" w:color="auto"/>
          </w:divBdr>
        </w:div>
        <w:div w:id="484128349">
          <w:marLeft w:val="640"/>
          <w:marRight w:val="0"/>
          <w:marTop w:val="0"/>
          <w:marBottom w:val="0"/>
          <w:divBdr>
            <w:top w:val="none" w:sz="0" w:space="0" w:color="auto"/>
            <w:left w:val="none" w:sz="0" w:space="0" w:color="auto"/>
            <w:bottom w:val="none" w:sz="0" w:space="0" w:color="auto"/>
            <w:right w:val="none" w:sz="0" w:space="0" w:color="auto"/>
          </w:divBdr>
        </w:div>
        <w:div w:id="486938927">
          <w:marLeft w:val="640"/>
          <w:marRight w:val="0"/>
          <w:marTop w:val="0"/>
          <w:marBottom w:val="0"/>
          <w:divBdr>
            <w:top w:val="none" w:sz="0" w:space="0" w:color="auto"/>
            <w:left w:val="none" w:sz="0" w:space="0" w:color="auto"/>
            <w:bottom w:val="none" w:sz="0" w:space="0" w:color="auto"/>
            <w:right w:val="none" w:sz="0" w:space="0" w:color="auto"/>
          </w:divBdr>
        </w:div>
        <w:div w:id="514925972">
          <w:marLeft w:val="640"/>
          <w:marRight w:val="0"/>
          <w:marTop w:val="0"/>
          <w:marBottom w:val="0"/>
          <w:divBdr>
            <w:top w:val="none" w:sz="0" w:space="0" w:color="auto"/>
            <w:left w:val="none" w:sz="0" w:space="0" w:color="auto"/>
            <w:bottom w:val="none" w:sz="0" w:space="0" w:color="auto"/>
            <w:right w:val="none" w:sz="0" w:space="0" w:color="auto"/>
          </w:divBdr>
        </w:div>
        <w:div w:id="517624141">
          <w:marLeft w:val="640"/>
          <w:marRight w:val="0"/>
          <w:marTop w:val="0"/>
          <w:marBottom w:val="0"/>
          <w:divBdr>
            <w:top w:val="none" w:sz="0" w:space="0" w:color="auto"/>
            <w:left w:val="none" w:sz="0" w:space="0" w:color="auto"/>
            <w:bottom w:val="none" w:sz="0" w:space="0" w:color="auto"/>
            <w:right w:val="none" w:sz="0" w:space="0" w:color="auto"/>
          </w:divBdr>
        </w:div>
        <w:div w:id="517894303">
          <w:marLeft w:val="640"/>
          <w:marRight w:val="0"/>
          <w:marTop w:val="0"/>
          <w:marBottom w:val="0"/>
          <w:divBdr>
            <w:top w:val="none" w:sz="0" w:space="0" w:color="auto"/>
            <w:left w:val="none" w:sz="0" w:space="0" w:color="auto"/>
            <w:bottom w:val="none" w:sz="0" w:space="0" w:color="auto"/>
            <w:right w:val="none" w:sz="0" w:space="0" w:color="auto"/>
          </w:divBdr>
        </w:div>
        <w:div w:id="523055370">
          <w:marLeft w:val="640"/>
          <w:marRight w:val="0"/>
          <w:marTop w:val="0"/>
          <w:marBottom w:val="0"/>
          <w:divBdr>
            <w:top w:val="none" w:sz="0" w:space="0" w:color="auto"/>
            <w:left w:val="none" w:sz="0" w:space="0" w:color="auto"/>
            <w:bottom w:val="none" w:sz="0" w:space="0" w:color="auto"/>
            <w:right w:val="none" w:sz="0" w:space="0" w:color="auto"/>
          </w:divBdr>
        </w:div>
        <w:div w:id="528614716">
          <w:marLeft w:val="640"/>
          <w:marRight w:val="0"/>
          <w:marTop w:val="0"/>
          <w:marBottom w:val="0"/>
          <w:divBdr>
            <w:top w:val="none" w:sz="0" w:space="0" w:color="auto"/>
            <w:left w:val="none" w:sz="0" w:space="0" w:color="auto"/>
            <w:bottom w:val="none" w:sz="0" w:space="0" w:color="auto"/>
            <w:right w:val="none" w:sz="0" w:space="0" w:color="auto"/>
          </w:divBdr>
        </w:div>
        <w:div w:id="541285088">
          <w:marLeft w:val="640"/>
          <w:marRight w:val="0"/>
          <w:marTop w:val="0"/>
          <w:marBottom w:val="0"/>
          <w:divBdr>
            <w:top w:val="none" w:sz="0" w:space="0" w:color="auto"/>
            <w:left w:val="none" w:sz="0" w:space="0" w:color="auto"/>
            <w:bottom w:val="none" w:sz="0" w:space="0" w:color="auto"/>
            <w:right w:val="none" w:sz="0" w:space="0" w:color="auto"/>
          </w:divBdr>
        </w:div>
        <w:div w:id="545260737">
          <w:marLeft w:val="640"/>
          <w:marRight w:val="0"/>
          <w:marTop w:val="0"/>
          <w:marBottom w:val="0"/>
          <w:divBdr>
            <w:top w:val="none" w:sz="0" w:space="0" w:color="auto"/>
            <w:left w:val="none" w:sz="0" w:space="0" w:color="auto"/>
            <w:bottom w:val="none" w:sz="0" w:space="0" w:color="auto"/>
            <w:right w:val="none" w:sz="0" w:space="0" w:color="auto"/>
          </w:divBdr>
        </w:div>
        <w:div w:id="557859694">
          <w:marLeft w:val="640"/>
          <w:marRight w:val="0"/>
          <w:marTop w:val="0"/>
          <w:marBottom w:val="0"/>
          <w:divBdr>
            <w:top w:val="none" w:sz="0" w:space="0" w:color="auto"/>
            <w:left w:val="none" w:sz="0" w:space="0" w:color="auto"/>
            <w:bottom w:val="none" w:sz="0" w:space="0" w:color="auto"/>
            <w:right w:val="none" w:sz="0" w:space="0" w:color="auto"/>
          </w:divBdr>
        </w:div>
        <w:div w:id="560291324">
          <w:marLeft w:val="640"/>
          <w:marRight w:val="0"/>
          <w:marTop w:val="0"/>
          <w:marBottom w:val="0"/>
          <w:divBdr>
            <w:top w:val="none" w:sz="0" w:space="0" w:color="auto"/>
            <w:left w:val="none" w:sz="0" w:space="0" w:color="auto"/>
            <w:bottom w:val="none" w:sz="0" w:space="0" w:color="auto"/>
            <w:right w:val="none" w:sz="0" w:space="0" w:color="auto"/>
          </w:divBdr>
        </w:div>
        <w:div w:id="572853611">
          <w:marLeft w:val="640"/>
          <w:marRight w:val="0"/>
          <w:marTop w:val="0"/>
          <w:marBottom w:val="0"/>
          <w:divBdr>
            <w:top w:val="none" w:sz="0" w:space="0" w:color="auto"/>
            <w:left w:val="none" w:sz="0" w:space="0" w:color="auto"/>
            <w:bottom w:val="none" w:sz="0" w:space="0" w:color="auto"/>
            <w:right w:val="none" w:sz="0" w:space="0" w:color="auto"/>
          </w:divBdr>
        </w:div>
        <w:div w:id="589126429">
          <w:marLeft w:val="640"/>
          <w:marRight w:val="0"/>
          <w:marTop w:val="0"/>
          <w:marBottom w:val="0"/>
          <w:divBdr>
            <w:top w:val="none" w:sz="0" w:space="0" w:color="auto"/>
            <w:left w:val="none" w:sz="0" w:space="0" w:color="auto"/>
            <w:bottom w:val="none" w:sz="0" w:space="0" w:color="auto"/>
            <w:right w:val="none" w:sz="0" w:space="0" w:color="auto"/>
          </w:divBdr>
        </w:div>
        <w:div w:id="590161128">
          <w:marLeft w:val="640"/>
          <w:marRight w:val="0"/>
          <w:marTop w:val="0"/>
          <w:marBottom w:val="0"/>
          <w:divBdr>
            <w:top w:val="none" w:sz="0" w:space="0" w:color="auto"/>
            <w:left w:val="none" w:sz="0" w:space="0" w:color="auto"/>
            <w:bottom w:val="none" w:sz="0" w:space="0" w:color="auto"/>
            <w:right w:val="none" w:sz="0" w:space="0" w:color="auto"/>
          </w:divBdr>
        </w:div>
        <w:div w:id="591666896">
          <w:marLeft w:val="640"/>
          <w:marRight w:val="0"/>
          <w:marTop w:val="0"/>
          <w:marBottom w:val="0"/>
          <w:divBdr>
            <w:top w:val="none" w:sz="0" w:space="0" w:color="auto"/>
            <w:left w:val="none" w:sz="0" w:space="0" w:color="auto"/>
            <w:bottom w:val="none" w:sz="0" w:space="0" w:color="auto"/>
            <w:right w:val="none" w:sz="0" w:space="0" w:color="auto"/>
          </w:divBdr>
        </w:div>
        <w:div w:id="592058590">
          <w:marLeft w:val="640"/>
          <w:marRight w:val="0"/>
          <w:marTop w:val="0"/>
          <w:marBottom w:val="0"/>
          <w:divBdr>
            <w:top w:val="none" w:sz="0" w:space="0" w:color="auto"/>
            <w:left w:val="none" w:sz="0" w:space="0" w:color="auto"/>
            <w:bottom w:val="none" w:sz="0" w:space="0" w:color="auto"/>
            <w:right w:val="none" w:sz="0" w:space="0" w:color="auto"/>
          </w:divBdr>
        </w:div>
        <w:div w:id="596326972">
          <w:marLeft w:val="640"/>
          <w:marRight w:val="0"/>
          <w:marTop w:val="0"/>
          <w:marBottom w:val="0"/>
          <w:divBdr>
            <w:top w:val="none" w:sz="0" w:space="0" w:color="auto"/>
            <w:left w:val="none" w:sz="0" w:space="0" w:color="auto"/>
            <w:bottom w:val="none" w:sz="0" w:space="0" w:color="auto"/>
            <w:right w:val="none" w:sz="0" w:space="0" w:color="auto"/>
          </w:divBdr>
        </w:div>
        <w:div w:id="603537595">
          <w:marLeft w:val="640"/>
          <w:marRight w:val="0"/>
          <w:marTop w:val="0"/>
          <w:marBottom w:val="0"/>
          <w:divBdr>
            <w:top w:val="none" w:sz="0" w:space="0" w:color="auto"/>
            <w:left w:val="none" w:sz="0" w:space="0" w:color="auto"/>
            <w:bottom w:val="none" w:sz="0" w:space="0" w:color="auto"/>
            <w:right w:val="none" w:sz="0" w:space="0" w:color="auto"/>
          </w:divBdr>
        </w:div>
        <w:div w:id="619529305">
          <w:marLeft w:val="640"/>
          <w:marRight w:val="0"/>
          <w:marTop w:val="0"/>
          <w:marBottom w:val="0"/>
          <w:divBdr>
            <w:top w:val="none" w:sz="0" w:space="0" w:color="auto"/>
            <w:left w:val="none" w:sz="0" w:space="0" w:color="auto"/>
            <w:bottom w:val="none" w:sz="0" w:space="0" w:color="auto"/>
            <w:right w:val="none" w:sz="0" w:space="0" w:color="auto"/>
          </w:divBdr>
        </w:div>
        <w:div w:id="622613899">
          <w:marLeft w:val="640"/>
          <w:marRight w:val="0"/>
          <w:marTop w:val="0"/>
          <w:marBottom w:val="0"/>
          <w:divBdr>
            <w:top w:val="none" w:sz="0" w:space="0" w:color="auto"/>
            <w:left w:val="none" w:sz="0" w:space="0" w:color="auto"/>
            <w:bottom w:val="none" w:sz="0" w:space="0" w:color="auto"/>
            <w:right w:val="none" w:sz="0" w:space="0" w:color="auto"/>
          </w:divBdr>
        </w:div>
        <w:div w:id="634137337">
          <w:marLeft w:val="640"/>
          <w:marRight w:val="0"/>
          <w:marTop w:val="0"/>
          <w:marBottom w:val="0"/>
          <w:divBdr>
            <w:top w:val="none" w:sz="0" w:space="0" w:color="auto"/>
            <w:left w:val="none" w:sz="0" w:space="0" w:color="auto"/>
            <w:bottom w:val="none" w:sz="0" w:space="0" w:color="auto"/>
            <w:right w:val="none" w:sz="0" w:space="0" w:color="auto"/>
          </w:divBdr>
        </w:div>
        <w:div w:id="649141634">
          <w:marLeft w:val="640"/>
          <w:marRight w:val="0"/>
          <w:marTop w:val="0"/>
          <w:marBottom w:val="0"/>
          <w:divBdr>
            <w:top w:val="none" w:sz="0" w:space="0" w:color="auto"/>
            <w:left w:val="none" w:sz="0" w:space="0" w:color="auto"/>
            <w:bottom w:val="none" w:sz="0" w:space="0" w:color="auto"/>
            <w:right w:val="none" w:sz="0" w:space="0" w:color="auto"/>
          </w:divBdr>
        </w:div>
        <w:div w:id="678192960">
          <w:marLeft w:val="640"/>
          <w:marRight w:val="0"/>
          <w:marTop w:val="0"/>
          <w:marBottom w:val="0"/>
          <w:divBdr>
            <w:top w:val="none" w:sz="0" w:space="0" w:color="auto"/>
            <w:left w:val="none" w:sz="0" w:space="0" w:color="auto"/>
            <w:bottom w:val="none" w:sz="0" w:space="0" w:color="auto"/>
            <w:right w:val="none" w:sz="0" w:space="0" w:color="auto"/>
          </w:divBdr>
        </w:div>
        <w:div w:id="680473679">
          <w:marLeft w:val="640"/>
          <w:marRight w:val="0"/>
          <w:marTop w:val="0"/>
          <w:marBottom w:val="0"/>
          <w:divBdr>
            <w:top w:val="none" w:sz="0" w:space="0" w:color="auto"/>
            <w:left w:val="none" w:sz="0" w:space="0" w:color="auto"/>
            <w:bottom w:val="none" w:sz="0" w:space="0" w:color="auto"/>
            <w:right w:val="none" w:sz="0" w:space="0" w:color="auto"/>
          </w:divBdr>
        </w:div>
        <w:div w:id="682321653">
          <w:marLeft w:val="640"/>
          <w:marRight w:val="0"/>
          <w:marTop w:val="0"/>
          <w:marBottom w:val="0"/>
          <w:divBdr>
            <w:top w:val="none" w:sz="0" w:space="0" w:color="auto"/>
            <w:left w:val="none" w:sz="0" w:space="0" w:color="auto"/>
            <w:bottom w:val="none" w:sz="0" w:space="0" w:color="auto"/>
            <w:right w:val="none" w:sz="0" w:space="0" w:color="auto"/>
          </w:divBdr>
        </w:div>
        <w:div w:id="695928541">
          <w:marLeft w:val="640"/>
          <w:marRight w:val="0"/>
          <w:marTop w:val="0"/>
          <w:marBottom w:val="0"/>
          <w:divBdr>
            <w:top w:val="none" w:sz="0" w:space="0" w:color="auto"/>
            <w:left w:val="none" w:sz="0" w:space="0" w:color="auto"/>
            <w:bottom w:val="none" w:sz="0" w:space="0" w:color="auto"/>
            <w:right w:val="none" w:sz="0" w:space="0" w:color="auto"/>
          </w:divBdr>
        </w:div>
        <w:div w:id="707023146">
          <w:marLeft w:val="640"/>
          <w:marRight w:val="0"/>
          <w:marTop w:val="0"/>
          <w:marBottom w:val="0"/>
          <w:divBdr>
            <w:top w:val="none" w:sz="0" w:space="0" w:color="auto"/>
            <w:left w:val="none" w:sz="0" w:space="0" w:color="auto"/>
            <w:bottom w:val="none" w:sz="0" w:space="0" w:color="auto"/>
            <w:right w:val="none" w:sz="0" w:space="0" w:color="auto"/>
          </w:divBdr>
        </w:div>
        <w:div w:id="716976736">
          <w:marLeft w:val="640"/>
          <w:marRight w:val="0"/>
          <w:marTop w:val="0"/>
          <w:marBottom w:val="0"/>
          <w:divBdr>
            <w:top w:val="none" w:sz="0" w:space="0" w:color="auto"/>
            <w:left w:val="none" w:sz="0" w:space="0" w:color="auto"/>
            <w:bottom w:val="none" w:sz="0" w:space="0" w:color="auto"/>
            <w:right w:val="none" w:sz="0" w:space="0" w:color="auto"/>
          </w:divBdr>
        </w:div>
        <w:div w:id="718238550">
          <w:marLeft w:val="640"/>
          <w:marRight w:val="0"/>
          <w:marTop w:val="0"/>
          <w:marBottom w:val="0"/>
          <w:divBdr>
            <w:top w:val="none" w:sz="0" w:space="0" w:color="auto"/>
            <w:left w:val="none" w:sz="0" w:space="0" w:color="auto"/>
            <w:bottom w:val="none" w:sz="0" w:space="0" w:color="auto"/>
            <w:right w:val="none" w:sz="0" w:space="0" w:color="auto"/>
          </w:divBdr>
        </w:div>
        <w:div w:id="719280853">
          <w:marLeft w:val="640"/>
          <w:marRight w:val="0"/>
          <w:marTop w:val="0"/>
          <w:marBottom w:val="0"/>
          <w:divBdr>
            <w:top w:val="none" w:sz="0" w:space="0" w:color="auto"/>
            <w:left w:val="none" w:sz="0" w:space="0" w:color="auto"/>
            <w:bottom w:val="none" w:sz="0" w:space="0" w:color="auto"/>
            <w:right w:val="none" w:sz="0" w:space="0" w:color="auto"/>
          </w:divBdr>
        </w:div>
        <w:div w:id="756361032">
          <w:marLeft w:val="640"/>
          <w:marRight w:val="0"/>
          <w:marTop w:val="0"/>
          <w:marBottom w:val="0"/>
          <w:divBdr>
            <w:top w:val="none" w:sz="0" w:space="0" w:color="auto"/>
            <w:left w:val="none" w:sz="0" w:space="0" w:color="auto"/>
            <w:bottom w:val="none" w:sz="0" w:space="0" w:color="auto"/>
            <w:right w:val="none" w:sz="0" w:space="0" w:color="auto"/>
          </w:divBdr>
        </w:div>
        <w:div w:id="770972066">
          <w:marLeft w:val="640"/>
          <w:marRight w:val="0"/>
          <w:marTop w:val="0"/>
          <w:marBottom w:val="0"/>
          <w:divBdr>
            <w:top w:val="none" w:sz="0" w:space="0" w:color="auto"/>
            <w:left w:val="none" w:sz="0" w:space="0" w:color="auto"/>
            <w:bottom w:val="none" w:sz="0" w:space="0" w:color="auto"/>
            <w:right w:val="none" w:sz="0" w:space="0" w:color="auto"/>
          </w:divBdr>
        </w:div>
        <w:div w:id="787092371">
          <w:marLeft w:val="640"/>
          <w:marRight w:val="0"/>
          <w:marTop w:val="0"/>
          <w:marBottom w:val="0"/>
          <w:divBdr>
            <w:top w:val="none" w:sz="0" w:space="0" w:color="auto"/>
            <w:left w:val="none" w:sz="0" w:space="0" w:color="auto"/>
            <w:bottom w:val="none" w:sz="0" w:space="0" w:color="auto"/>
            <w:right w:val="none" w:sz="0" w:space="0" w:color="auto"/>
          </w:divBdr>
        </w:div>
        <w:div w:id="792865836">
          <w:marLeft w:val="640"/>
          <w:marRight w:val="0"/>
          <w:marTop w:val="0"/>
          <w:marBottom w:val="0"/>
          <w:divBdr>
            <w:top w:val="none" w:sz="0" w:space="0" w:color="auto"/>
            <w:left w:val="none" w:sz="0" w:space="0" w:color="auto"/>
            <w:bottom w:val="none" w:sz="0" w:space="0" w:color="auto"/>
            <w:right w:val="none" w:sz="0" w:space="0" w:color="auto"/>
          </w:divBdr>
        </w:div>
        <w:div w:id="800000403">
          <w:marLeft w:val="640"/>
          <w:marRight w:val="0"/>
          <w:marTop w:val="0"/>
          <w:marBottom w:val="0"/>
          <w:divBdr>
            <w:top w:val="none" w:sz="0" w:space="0" w:color="auto"/>
            <w:left w:val="none" w:sz="0" w:space="0" w:color="auto"/>
            <w:bottom w:val="none" w:sz="0" w:space="0" w:color="auto"/>
            <w:right w:val="none" w:sz="0" w:space="0" w:color="auto"/>
          </w:divBdr>
        </w:div>
        <w:div w:id="801313001">
          <w:marLeft w:val="640"/>
          <w:marRight w:val="0"/>
          <w:marTop w:val="0"/>
          <w:marBottom w:val="0"/>
          <w:divBdr>
            <w:top w:val="none" w:sz="0" w:space="0" w:color="auto"/>
            <w:left w:val="none" w:sz="0" w:space="0" w:color="auto"/>
            <w:bottom w:val="none" w:sz="0" w:space="0" w:color="auto"/>
            <w:right w:val="none" w:sz="0" w:space="0" w:color="auto"/>
          </w:divBdr>
        </w:div>
        <w:div w:id="813060798">
          <w:marLeft w:val="640"/>
          <w:marRight w:val="0"/>
          <w:marTop w:val="0"/>
          <w:marBottom w:val="0"/>
          <w:divBdr>
            <w:top w:val="none" w:sz="0" w:space="0" w:color="auto"/>
            <w:left w:val="none" w:sz="0" w:space="0" w:color="auto"/>
            <w:bottom w:val="none" w:sz="0" w:space="0" w:color="auto"/>
            <w:right w:val="none" w:sz="0" w:space="0" w:color="auto"/>
          </w:divBdr>
        </w:div>
        <w:div w:id="814369055">
          <w:marLeft w:val="640"/>
          <w:marRight w:val="0"/>
          <w:marTop w:val="0"/>
          <w:marBottom w:val="0"/>
          <w:divBdr>
            <w:top w:val="none" w:sz="0" w:space="0" w:color="auto"/>
            <w:left w:val="none" w:sz="0" w:space="0" w:color="auto"/>
            <w:bottom w:val="none" w:sz="0" w:space="0" w:color="auto"/>
            <w:right w:val="none" w:sz="0" w:space="0" w:color="auto"/>
          </w:divBdr>
        </w:div>
        <w:div w:id="816073233">
          <w:marLeft w:val="640"/>
          <w:marRight w:val="0"/>
          <w:marTop w:val="0"/>
          <w:marBottom w:val="0"/>
          <w:divBdr>
            <w:top w:val="none" w:sz="0" w:space="0" w:color="auto"/>
            <w:left w:val="none" w:sz="0" w:space="0" w:color="auto"/>
            <w:bottom w:val="none" w:sz="0" w:space="0" w:color="auto"/>
            <w:right w:val="none" w:sz="0" w:space="0" w:color="auto"/>
          </w:divBdr>
        </w:div>
        <w:div w:id="823358595">
          <w:marLeft w:val="640"/>
          <w:marRight w:val="0"/>
          <w:marTop w:val="0"/>
          <w:marBottom w:val="0"/>
          <w:divBdr>
            <w:top w:val="none" w:sz="0" w:space="0" w:color="auto"/>
            <w:left w:val="none" w:sz="0" w:space="0" w:color="auto"/>
            <w:bottom w:val="none" w:sz="0" w:space="0" w:color="auto"/>
            <w:right w:val="none" w:sz="0" w:space="0" w:color="auto"/>
          </w:divBdr>
        </w:div>
        <w:div w:id="828860373">
          <w:marLeft w:val="640"/>
          <w:marRight w:val="0"/>
          <w:marTop w:val="0"/>
          <w:marBottom w:val="0"/>
          <w:divBdr>
            <w:top w:val="none" w:sz="0" w:space="0" w:color="auto"/>
            <w:left w:val="none" w:sz="0" w:space="0" w:color="auto"/>
            <w:bottom w:val="none" w:sz="0" w:space="0" w:color="auto"/>
            <w:right w:val="none" w:sz="0" w:space="0" w:color="auto"/>
          </w:divBdr>
        </w:div>
        <w:div w:id="839468365">
          <w:marLeft w:val="640"/>
          <w:marRight w:val="0"/>
          <w:marTop w:val="0"/>
          <w:marBottom w:val="0"/>
          <w:divBdr>
            <w:top w:val="none" w:sz="0" w:space="0" w:color="auto"/>
            <w:left w:val="none" w:sz="0" w:space="0" w:color="auto"/>
            <w:bottom w:val="none" w:sz="0" w:space="0" w:color="auto"/>
            <w:right w:val="none" w:sz="0" w:space="0" w:color="auto"/>
          </w:divBdr>
        </w:div>
        <w:div w:id="851798164">
          <w:marLeft w:val="640"/>
          <w:marRight w:val="0"/>
          <w:marTop w:val="0"/>
          <w:marBottom w:val="0"/>
          <w:divBdr>
            <w:top w:val="none" w:sz="0" w:space="0" w:color="auto"/>
            <w:left w:val="none" w:sz="0" w:space="0" w:color="auto"/>
            <w:bottom w:val="none" w:sz="0" w:space="0" w:color="auto"/>
            <w:right w:val="none" w:sz="0" w:space="0" w:color="auto"/>
          </w:divBdr>
        </w:div>
        <w:div w:id="887570047">
          <w:marLeft w:val="640"/>
          <w:marRight w:val="0"/>
          <w:marTop w:val="0"/>
          <w:marBottom w:val="0"/>
          <w:divBdr>
            <w:top w:val="none" w:sz="0" w:space="0" w:color="auto"/>
            <w:left w:val="none" w:sz="0" w:space="0" w:color="auto"/>
            <w:bottom w:val="none" w:sz="0" w:space="0" w:color="auto"/>
            <w:right w:val="none" w:sz="0" w:space="0" w:color="auto"/>
          </w:divBdr>
        </w:div>
        <w:div w:id="888078830">
          <w:marLeft w:val="640"/>
          <w:marRight w:val="0"/>
          <w:marTop w:val="0"/>
          <w:marBottom w:val="0"/>
          <w:divBdr>
            <w:top w:val="none" w:sz="0" w:space="0" w:color="auto"/>
            <w:left w:val="none" w:sz="0" w:space="0" w:color="auto"/>
            <w:bottom w:val="none" w:sz="0" w:space="0" w:color="auto"/>
            <w:right w:val="none" w:sz="0" w:space="0" w:color="auto"/>
          </w:divBdr>
        </w:div>
        <w:div w:id="921068963">
          <w:marLeft w:val="640"/>
          <w:marRight w:val="0"/>
          <w:marTop w:val="0"/>
          <w:marBottom w:val="0"/>
          <w:divBdr>
            <w:top w:val="none" w:sz="0" w:space="0" w:color="auto"/>
            <w:left w:val="none" w:sz="0" w:space="0" w:color="auto"/>
            <w:bottom w:val="none" w:sz="0" w:space="0" w:color="auto"/>
            <w:right w:val="none" w:sz="0" w:space="0" w:color="auto"/>
          </w:divBdr>
        </w:div>
        <w:div w:id="935096452">
          <w:marLeft w:val="640"/>
          <w:marRight w:val="0"/>
          <w:marTop w:val="0"/>
          <w:marBottom w:val="0"/>
          <w:divBdr>
            <w:top w:val="none" w:sz="0" w:space="0" w:color="auto"/>
            <w:left w:val="none" w:sz="0" w:space="0" w:color="auto"/>
            <w:bottom w:val="none" w:sz="0" w:space="0" w:color="auto"/>
            <w:right w:val="none" w:sz="0" w:space="0" w:color="auto"/>
          </w:divBdr>
        </w:div>
        <w:div w:id="940070228">
          <w:marLeft w:val="640"/>
          <w:marRight w:val="0"/>
          <w:marTop w:val="0"/>
          <w:marBottom w:val="0"/>
          <w:divBdr>
            <w:top w:val="none" w:sz="0" w:space="0" w:color="auto"/>
            <w:left w:val="none" w:sz="0" w:space="0" w:color="auto"/>
            <w:bottom w:val="none" w:sz="0" w:space="0" w:color="auto"/>
            <w:right w:val="none" w:sz="0" w:space="0" w:color="auto"/>
          </w:divBdr>
        </w:div>
        <w:div w:id="940529319">
          <w:marLeft w:val="640"/>
          <w:marRight w:val="0"/>
          <w:marTop w:val="0"/>
          <w:marBottom w:val="0"/>
          <w:divBdr>
            <w:top w:val="none" w:sz="0" w:space="0" w:color="auto"/>
            <w:left w:val="none" w:sz="0" w:space="0" w:color="auto"/>
            <w:bottom w:val="none" w:sz="0" w:space="0" w:color="auto"/>
            <w:right w:val="none" w:sz="0" w:space="0" w:color="auto"/>
          </w:divBdr>
        </w:div>
        <w:div w:id="951593693">
          <w:marLeft w:val="640"/>
          <w:marRight w:val="0"/>
          <w:marTop w:val="0"/>
          <w:marBottom w:val="0"/>
          <w:divBdr>
            <w:top w:val="none" w:sz="0" w:space="0" w:color="auto"/>
            <w:left w:val="none" w:sz="0" w:space="0" w:color="auto"/>
            <w:bottom w:val="none" w:sz="0" w:space="0" w:color="auto"/>
            <w:right w:val="none" w:sz="0" w:space="0" w:color="auto"/>
          </w:divBdr>
        </w:div>
        <w:div w:id="953026551">
          <w:marLeft w:val="640"/>
          <w:marRight w:val="0"/>
          <w:marTop w:val="0"/>
          <w:marBottom w:val="0"/>
          <w:divBdr>
            <w:top w:val="none" w:sz="0" w:space="0" w:color="auto"/>
            <w:left w:val="none" w:sz="0" w:space="0" w:color="auto"/>
            <w:bottom w:val="none" w:sz="0" w:space="0" w:color="auto"/>
            <w:right w:val="none" w:sz="0" w:space="0" w:color="auto"/>
          </w:divBdr>
        </w:div>
        <w:div w:id="983777459">
          <w:marLeft w:val="640"/>
          <w:marRight w:val="0"/>
          <w:marTop w:val="0"/>
          <w:marBottom w:val="0"/>
          <w:divBdr>
            <w:top w:val="none" w:sz="0" w:space="0" w:color="auto"/>
            <w:left w:val="none" w:sz="0" w:space="0" w:color="auto"/>
            <w:bottom w:val="none" w:sz="0" w:space="0" w:color="auto"/>
            <w:right w:val="none" w:sz="0" w:space="0" w:color="auto"/>
          </w:divBdr>
        </w:div>
        <w:div w:id="996416886">
          <w:marLeft w:val="640"/>
          <w:marRight w:val="0"/>
          <w:marTop w:val="0"/>
          <w:marBottom w:val="0"/>
          <w:divBdr>
            <w:top w:val="none" w:sz="0" w:space="0" w:color="auto"/>
            <w:left w:val="none" w:sz="0" w:space="0" w:color="auto"/>
            <w:bottom w:val="none" w:sz="0" w:space="0" w:color="auto"/>
            <w:right w:val="none" w:sz="0" w:space="0" w:color="auto"/>
          </w:divBdr>
        </w:div>
        <w:div w:id="1029181377">
          <w:marLeft w:val="640"/>
          <w:marRight w:val="0"/>
          <w:marTop w:val="0"/>
          <w:marBottom w:val="0"/>
          <w:divBdr>
            <w:top w:val="none" w:sz="0" w:space="0" w:color="auto"/>
            <w:left w:val="none" w:sz="0" w:space="0" w:color="auto"/>
            <w:bottom w:val="none" w:sz="0" w:space="0" w:color="auto"/>
            <w:right w:val="none" w:sz="0" w:space="0" w:color="auto"/>
          </w:divBdr>
        </w:div>
        <w:div w:id="1037045252">
          <w:marLeft w:val="640"/>
          <w:marRight w:val="0"/>
          <w:marTop w:val="0"/>
          <w:marBottom w:val="0"/>
          <w:divBdr>
            <w:top w:val="none" w:sz="0" w:space="0" w:color="auto"/>
            <w:left w:val="none" w:sz="0" w:space="0" w:color="auto"/>
            <w:bottom w:val="none" w:sz="0" w:space="0" w:color="auto"/>
            <w:right w:val="none" w:sz="0" w:space="0" w:color="auto"/>
          </w:divBdr>
        </w:div>
        <w:div w:id="1037311898">
          <w:marLeft w:val="640"/>
          <w:marRight w:val="0"/>
          <w:marTop w:val="0"/>
          <w:marBottom w:val="0"/>
          <w:divBdr>
            <w:top w:val="none" w:sz="0" w:space="0" w:color="auto"/>
            <w:left w:val="none" w:sz="0" w:space="0" w:color="auto"/>
            <w:bottom w:val="none" w:sz="0" w:space="0" w:color="auto"/>
            <w:right w:val="none" w:sz="0" w:space="0" w:color="auto"/>
          </w:divBdr>
        </w:div>
        <w:div w:id="1048451140">
          <w:marLeft w:val="640"/>
          <w:marRight w:val="0"/>
          <w:marTop w:val="0"/>
          <w:marBottom w:val="0"/>
          <w:divBdr>
            <w:top w:val="none" w:sz="0" w:space="0" w:color="auto"/>
            <w:left w:val="none" w:sz="0" w:space="0" w:color="auto"/>
            <w:bottom w:val="none" w:sz="0" w:space="0" w:color="auto"/>
            <w:right w:val="none" w:sz="0" w:space="0" w:color="auto"/>
          </w:divBdr>
        </w:div>
        <w:div w:id="1060984055">
          <w:marLeft w:val="640"/>
          <w:marRight w:val="0"/>
          <w:marTop w:val="0"/>
          <w:marBottom w:val="0"/>
          <w:divBdr>
            <w:top w:val="none" w:sz="0" w:space="0" w:color="auto"/>
            <w:left w:val="none" w:sz="0" w:space="0" w:color="auto"/>
            <w:bottom w:val="none" w:sz="0" w:space="0" w:color="auto"/>
            <w:right w:val="none" w:sz="0" w:space="0" w:color="auto"/>
          </w:divBdr>
        </w:div>
        <w:div w:id="1066876785">
          <w:marLeft w:val="640"/>
          <w:marRight w:val="0"/>
          <w:marTop w:val="0"/>
          <w:marBottom w:val="0"/>
          <w:divBdr>
            <w:top w:val="none" w:sz="0" w:space="0" w:color="auto"/>
            <w:left w:val="none" w:sz="0" w:space="0" w:color="auto"/>
            <w:bottom w:val="none" w:sz="0" w:space="0" w:color="auto"/>
            <w:right w:val="none" w:sz="0" w:space="0" w:color="auto"/>
          </w:divBdr>
        </w:div>
        <w:div w:id="1073428181">
          <w:marLeft w:val="640"/>
          <w:marRight w:val="0"/>
          <w:marTop w:val="0"/>
          <w:marBottom w:val="0"/>
          <w:divBdr>
            <w:top w:val="none" w:sz="0" w:space="0" w:color="auto"/>
            <w:left w:val="none" w:sz="0" w:space="0" w:color="auto"/>
            <w:bottom w:val="none" w:sz="0" w:space="0" w:color="auto"/>
            <w:right w:val="none" w:sz="0" w:space="0" w:color="auto"/>
          </w:divBdr>
        </w:div>
        <w:div w:id="1083642477">
          <w:marLeft w:val="640"/>
          <w:marRight w:val="0"/>
          <w:marTop w:val="0"/>
          <w:marBottom w:val="0"/>
          <w:divBdr>
            <w:top w:val="none" w:sz="0" w:space="0" w:color="auto"/>
            <w:left w:val="none" w:sz="0" w:space="0" w:color="auto"/>
            <w:bottom w:val="none" w:sz="0" w:space="0" w:color="auto"/>
            <w:right w:val="none" w:sz="0" w:space="0" w:color="auto"/>
          </w:divBdr>
        </w:div>
        <w:div w:id="1094981374">
          <w:marLeft w:val="640"/>
          <w:marRight w:val="0"/>
          <w:marTop w:val="0"/>
          <w:marBottom w:val="0"/>
          <w:divBdr>
            <w:top w:val="none" w:sz="0" w:space="0" w:color="auto"/>
            <w:left w:val="none" w:sz="0" w:space="0" w:color="auto"/>
            <w:bottom w:val="none" w:sz="0" w:space="0" w:color="auto"/>
            <w:right w:val="none" w:sz="0" w:space="0" w:color="auto"/>
          </w:divBdr>
        </w:div>
        <w:div w:id="1097139781">
          <w:marLeft w:val="640"/>
          <w:marRight w:val="0"/>
          <w:marTop w:val="0"/>
          <w:marBottom w:val="0"/>
          <w:divBdr>
            <w:top w:val="none" w:sz="0" w:space="0" w:color="auto"/>
            <w:left w:val="none" w:sz="0" w:space="0" w:color="auto"/>
            <w:bottom w:val="none" w:sz="0" w:space="0" w:color="auto"/>
            <w:right w:val="none" w:sz="0" w:space="0" w:color="auto"/>
          </w:divBdr>
        </w:div>
        <w:div w:id="1111242734">
          <w:marLeft w:val="640"/>
          <w:marRight w:val="0"/>
          <w:marTop w:val="0"/>
          <w:marBottom w:val="0"/>
          <w:divBdr>
            <w:top w:val="none" w:sz="0" w:space="0" w:color="auto"/>
            <w:left w:val="none" w:sz="0" w:space="0" w:color="auto"/>
            <w:bottom w:val="none" w:sz="0" w:space="0" w:color="auto"/>
            <w:right w:val="none" w:sz="0" w:space="0" w:color="auto"/>
          </w:divBdr>
        </w:div>
        <w:div w:id="1145776864">
          <w:marLeft w:val="640"/>
          <w:marRight w:val="0"/>
          <w:marTop w:val="0"/>
          <w:marBottom w:val="0"/>
          <w:divBdr>
            <w:top w:val="none" w:sz="0" w:space="0" w:color="auto"/>
            <w:left w:val="none" w:sz="0" w:space="0" w:color="auto"/>
            <w:bottom w:val="none" w:sz="0" w:space="0" w:color="auto"/>
            <w:right w:val="none" w:sz="0" w:space="0" w:color="auto"/>
          </w:divBdr>
        </w:div>
        <w:div w:id="1148398858">
          <w:marLeft w:val="640"/>
          <w:marRight w:val="0"/>
          <w:marTop w:val="0"/>
          <w:marBottom w:val="0"/>
          <w:divBdr>
            <w:top w:val="none" w:sz="0" w:space="0" w:color="auto"/>
            <w:left w:val="none" w:sz="0" w:space="0" w:color="auto"/>
            <w:bottom w:val="none" w:sz="0" w:space="0" w:color="auto"/>
            <w:right w:val="none" w:sz="0" w:space="0" w:color="auto"/>
          </w:divBdr>
        </w:div>
        <w:div w:id="1148673429">
          <w:marLeft w:val="640"/>
          <w:marRight w:val="0"/>
          <w:marTop w:val="0"/>
          <w:marBottom w:val="0"/>
          <w:divBdr>
            <w:top w:val="none" w:sz="0" w:space="0" w:color="auto"/>
            <w:left w:val="none" w:sz="0" w:space="0" w:color="auto"/>
            <w:bottom w:val="none" w:sz="0" w:space="0" w:color="auto"/>
            <w:right w:val="none" w:sz="0" w:space="0" w:color="auto"/>
          </w:divBdr>
        </w:div>
        <w:div w:id="1153568826">
          <w:marLeft w:val="640"/>
          <w:marRight w:val="0"/>
          <w:marTop w:val="0"/>
          <w:marBottom w:val="0"/>
          <w:divBdr>
            <w:top w:val="none" w:sz="0" w:space="0" w:color="auto"/>
            <w:left w:val="none" w:sz="0" w:space="0" w:color="auto"/>
            <w:bottom w:val="none" w:sz="0" w:space="0" w:color="auto"/>
            <w:right w:val="none" w:sz="0" w:space="0" w:color="auto"/>
          </w:divBdr>
        </w:div>
        <w:div w:id="1155562681">
          <w:marLeft w:val="640"/>
          <w:marRight w:val="0"/>
          <w:marTop w:val="0"/>
          <w:marBottom w:val="0"/>
          <w:divBdr>
            <w:top w:val="none" w:sz="0" w:space="0" w:color="auto"/>
            <w:left w:val="none" w:sz="0" w:space="0" w:color="auto"/>
            <w:bottom w:val="none" w:sz="0" w:space="0" w:color="auto"/>
            <w:right w:val="none" w:sz="0" w:space="0" w:color="auto"/>
          </w:divBdr>
        </w:div>
        <w:div w:id="1180923845">
          <w:marLeft w:val="640"/>
          <w:marRight w:val="0"/>
          <w:marTop w:val="0"/>
          <w:marBottom w:val="0"/>
          <w:divBdr>
            <w:top w:val="none" w:sz="0" w:space="0" w:color="auto"/>
            <w:left w:val="none" w:sz="0" w:space="0" w:color="auto"/>
            <w:bottom w:val="none" w:sz="0" w:space="0" w:color="auto"/>
            <w:right w:val="none" w:sz="0" w:space="0" w:color="auto"/>
          </w:divBdr>
        </w:div>
        <w:div w:id="1182626759">
          <w:marLeft w:val="640"/>
          <w:marRight w:val="0"/>
          <w:marTop w:val="0"/>
          <w:marBottom w:val="0"/>
          <w:divBdr>
            <w:top w:val="none" w:sz="0" w:space="0" w:color="auto"/>
            <w:left w:val="none" w:sz="0" w:space="0" w:color="auto"/>
            <w:bottom w:val="none" w:sz="0" w:space="0" w:color="auto"/>
            <w:right w:val="none" w:sz="0" w:space="0" w:color="auto"/>
          </w:divBdr>
        </w:div>
        <w:div w:id="1201744380">
          <w:marLeft w:val="640"/>
          <w:marRight w:val="0"/>
          <w:marTop w:val="0"/>
          <w:marBottom w:val="0"/>
          <w:divBdr>
            <w:top w:val="none" w:sz="0" w:space="0" w:color="auto"/>
            <w:left w:val="none" w:sz="0" w:space="0" w:color="auto"/>
            <w:bottom w:val="none" w:sz="0" w:space="0" w:color="auto"/>
            <w:right w:val="none" w:sz="0" w:space="0" w:color="auto"/>
          </w:divBdr>
        </w:div>
        <w:div w:id="1219976026">
          <w:marLeft w:val="640"/>
          <w:marRight w:val="0"/>
          <w:marTop w:val="0"/>
          <w:marBottom w:val="0"/>
          <w:divBdr>
            <w:top w:val="none" w:sz="0" w:space="0" w:color="auto"/>
            <w:left w:val="none" w:sz="0" w:space="0" w:color="auto"/>
            <w:bottom w:val="none" w:sz="0" w:space="0" w:color="auto"/>
            <w:right w:val="none" w:sz="0" w:space="0" w:color="auto"/>
          </w:divBdr>
        </w:div>
        <w:div w:id="1228497762">
          <w:marLeft w:val="640"/>
          <w:marRight w:val="0"/>
          <w:marTop w:val="0"/>
          <w:marBottom w:val="0"/>
          <w:divBdr>
            <w:top w:val="none" w:sz="0" w:space="0" w:color="auto"/>
            <w:left w:val="none" w:sz="0" w:space="0" w:color="auto"/>
            <w:bottom w:val="none" w:sz="0" w:space="0" w:color="auto"/>
            <w:right w:val="none" w:sz="0" w:space="0" w:color="auto"/>
          </w:divBdr>
        </w:div>
        <w:div w:id="1229194529">
          <w:marLeft w:val="640"/>
          <w:marRight w:val="0"/>
          <w:marTop w:val="0"/>
          <w:marBottom w:val="0"/>
          <w:divBdr>
            <w:top w:val="none" w:sz="0" w:space="0" w:color="auto"/>
            <w:left w:val="none" w:sz="0" w:space="0" w:color="auto"/>
            <w:bottom w:val="none" w:sz="0" w:space="0" w:color="auto"/>
            <w:right w:val="none" w:sz="0" w:space="0" w:color="auto"/>
          </w:divBdr>
        </w:div>
        <w:div w:id="1233933774">
          <w:marLeft w:val="640"/>
          <w:marRight w:val="0"/>
          <w:marTop w:val="0"/>
          <w:marBottom w:val="0"/>
          <w:divBdr>
            <w:top w:val="none" w:sz="0" w:space="0" w:color="auto"/>
            <w:left w:val="none" w:sz="0" w:space="0" w:color="auto"/>
            <w:bottom w:val="none" w:sz="0" w:space="0" w:color="auto"/>
            <w:right w:val="none" w:sz="0" w:space="0" w:color="auto"/>
          </w:divBdr>
        </w:div>
        <w:div w:id="1277953733">
          <w:marLeft w:val="640"/>
          <w:marRight w:val="0"/>
          <w:marTop w:val="0"/>
          <w:marBottom w:val="0"/>
          <w:divBdr>
            <w:top w:val="none" w:sz="0" w:space="0" w:color="auto"/>
            <w:left w:val="none" w:sz="0" w:space="0" w:color="auto"/>
            <w:bottom w:val="none" w:sz="0" w:space="0" w:color="auto"/>
            <w:right w:val="none" w:sz="0" w:space="0" w:color="auto"/>
          </w:divBdr>
        </w:div>
        <w:div w:id="1280450829">
          <w:marLeft w:val="640"/>
          <w:marRight w:val="0"/>
          <w:marTop w:val="0"/>
          <w:marBottom w:val="0"/>
          <w:divBdr>
            <w:top w:val="none" w:sz="0" w:space="0" w:color="auto"/>
            <w:left w:val="none" w:sz="0" w:space="0" w:color="auto"/>
            <w:bottom w:val="none" w:sz="0" w:space="0" w:color="auto"/>
            <w:right w:val="none" w:sz="0" w:space="0" w:color="auto"/>
          </w:divBdr>
        </w:div>
        <w:div w:id="1281642289">
          <w:marLeft w:val="640"/>
          <w:marRight w:val="0"/>
          <w:marTop w:val="0"/>
          <w:marBottom w:val="0"/>
          <w:divBdr>
            <w:top w:val="none" w:sz="0" w:space="0" w:color="auto"/>
            <w:left w:val="none" w:sz="0" w:space="0" w:color="auto"/>
            <w:bottom w:val="none" w:sz="0" w:space="0" w:color="auto"/>
            <w:right w:val="none" w:sz="0" w:space="0" w:color="auto"/>
          </w:divBdr>
        </w:div>
        <w:div w:id="1298296791">
          <w:marLeft w:val="640"/>
          <w:marRight w:val="0"/>
          <w:marTop w:val="0"/>
          <w:marBottom w:val="0"/>
          <w:divBdr>
            <w:top w:val="none" w:sz="0" w:space="0" w:color="auto"/>
            <w:left w:val="none" w:sz="0" w:space="0" w:color="auto"/>
            <w:bottom w:val="none" w:sz="0" w:space="0" w:color="auto"/>
            <w:right w:val="none" w:sz="0" w:space="0" w:color="auto"/>
          </w:divBdr>
        </w:div>
        <w:div w:id="1299648297">
          <w:marLeft w:val="640"/>
          <w:marRight w:val="0"/>
          <w:marTop w:val="0"/>
          <w:marBottom w:val="0"/>
          <w:divBdr>
            <w:top w:val="none" w:sz="0" w:space="0" w:color="auto"/>
            <w:left w:val="none" w:sz="0" w:space="0" w:color="auto"/>
            <w:bottom w:val="none" w:sz="0" w:space="0" w:color="auto"/>
            <w:right w:val="none" w:sz="0" w:space="0" w:color="auto"/>
          </w:divBdr>
        </w:div>
        <w:div w:id="1305507596">
          <w:marLeft w:val="640"/>
          <w:marRight w:val="0"/>
          <w:marTop w:val="0"/>
          <w:marBottom w:val="0"/>
          <w:divBdr>
            <w:top w:val="none" w:sz="0" w:space="0" w:color="auto"/>
            <w:left w:val="none" w:sz="0" w:space="0" w:color="auto"/>
            <w:bottom w:val="none" w:sz="0" w:space="0" w:color="auto"/>
            <w:right w:val="none" w:sz="0" w:space="0" w:color="auto"/>
          </w:divBdr>
        </w:div>
        <w:div w:id="1308630617">
          <w:marLeft w:val="640"/>
          <w:marRight w:val="0"/>
          <w:marTop w:val="0"/>
          <w:marBottom w:val="0"/>
          <w:divBdr>
            <w:top w:val="none" w:sz="0" w:space="0" w:color="auto"/>
            <w:left w:val="none" w:sz="0" w:space="0" w:color="auto"/>
            <w:bottom w:val="none" w:sz="0" w:space="0" w:color="auto"/>
            <w:right w:val="none" w:sz="0" w:space="0" w:color="auto"/>
          </w:divBdr>
        </w:div>
        <w:div w:id="1309626293">
          <w:marLeft w:val="640"/>
          <w:marRight w:val="0"/>
          <w:marTop w:val="0"/>
          <w:marBottom w:val="0"/>
          <w:divBdr>
            <w:top w:val="none" w:sz="0" w:space="0" w:color="auto"/>
            <w:left w:val="none" w:sz="0" w:space="0" w:color="auto"/>
            <w:bottom w:val="none" w:sz="0" w:space="0" w:color="auto"/>
            <w:right w:val="none" w:sz="0" w:space="0" w:color="auto"/>
          </w:divBdr>
        </w:div>
        <w:div w:id="1314026997">
          <w:marLeft w:val="640"/>
          <w:marRight w:val="0"/>
          <w:marTop w:val="0"/>
          <w:marBottom w:val="0"/>
          <w:divBdr>
            <w:top w:val="none" w:sz="0" w:space="0" w:color="auto"/>
            <w:left w:val="none" w:sz="0" w:space="0" w:color="auto"/>
            <w:bottom w:val="none" w:sz="0" w:space="0" w:color="auto"/>
            <w:right w:val="none" w:sz="0" w:space="0" w:color="auto"/>
          </w:divBdr>
        </w:div>
        <w:div w:id="1349522402">
          <w:marLeft w:val="640"/>
          <w:marRight w:val="0"/>
          <w:marTop w:val="0"/>
          <w:marBottom w:val="0"/>
          <w:divBdr>
            <w:top w:val="none" w:sz="0" w:space="0" w:color="auto"/>
            <w:left w:val="none" w:sz="0" w:space="0" w:color="auto"/>
            <w:bottom w:val="none" w:sz="0" w:space="0" w:color="auto"/>
            <w:right w:val="none" w:sz="0" w:space="0" w:color="auto"/>
          </w:divBdr>
        </w:div>
        <w:div w:id="1352999110">
          <w:marLeft w:val="640"/>
          <w:marRight w:val="0"/>
          <w:marTop w:val="0"/>
          <w:marBottom w:val="0"/>
          <w:divBdr>
            <w:top w:val="none" w:sz="0" w:space="0" w:color="auto"/>
            <w:left w:val="none" w:sz="0" w:space="0" w:color="auto"/>
            <w:bottom w:val="none" w:sz="0" w:space="0" w:color="auto"/>
            <w:right w:val="none" w:sz="0" w:space="0" w:color="auto"/>
          </w:divBdr>
        </w:div>
        <w:div w:id="1375428896">
          <w:marLeft w:val="640"/>
          <w:marRight w:val="0"/>
          <w:marTop w:val="0"/>
          <w:marBottom w:val="0"/>
          <w:divBdr>
            <w:top w:val="none" w:sz="0" w:space="0" w:color="auto"/>
            <w:left w:val="none" w:sz="0" w:space="0" w:color="auto"/>
            <w:bottom w:val="none" w:sz="0" w:space="0" w:color="auto"/>
            <w:right w:val="none" w:sz="0" w:space="0" w:color="auto"/>
          </w:divBdr>
        </w:div>
        <w:div w:id="1386030964">
          <w:marLeft w:val="640"/>
          <w:marRight w:val="0"/>
          <w:marTop w:val="0"/>
          <w:marBottom w:val="0"/>
          <w:divBdr>
            <w:top w:val="none" w:sz="0" w:space="0" w:color="auto"/>
            <w:left w:val="none" w:sz="0" w:space="0" w:color="auto"/>
            <w:bottom w:val="none" w:sz="0" w:space="0" w:color="auto"/>
            <w:right w:val="none" w:sz="0" w:space="0" w:color="auto"/>
          </w:divBdr>
        </w:div>
        <w:div w:id="1389576534">
          <w:marLeft w:val="640"/>
          <w:marRight w:val="0"/>
          <w:marTop w:val="0"/>
          <w:marBottom w:val="0"/>
          <w:divBdr>
            <w:top w:val="none" w:sz="0" w:space="0" w:color="auto"/>
            <w:left w:val="none" w:sz="0" w:space="0" w:color="auto"/>
            <w:bottom w:val="none" w:sz="0" w:space="0" w:color="auto"/>
            <w:right w:val="none" w:sz="0" w:space="0" w:color="auto"/>
          </w:divBdr>
        </w:div>
        <w:div w:id="1391617397">
          <w:marLeft w:val="640"/>
          <w:marRight w:val="0"/>
          <w:marTop w:val="0"/>
          <w:marBottom w:val="0"/>
          <w:divBdr>
            <w:top w:val="none" w:sz="0" w:space="0" w:color="auto"/>
            <w:left w:val="none" w:sz="0" w:space="0" w:color="auto"/>
            <w:bottom w:val="none" w:sz="0" w:space="0" w:color="auto"/>
            <w:right w:val="none" w:sz="0" w:space="0" w:color="auto"/>
          </w:divBdr>
        </w:div>
        <w:div w:id="1394235796">
          <w:marLeft w:val="640"/>
          <w:marRight w:val="0"/>
          <w:marTop w:val="0"/>
          <w:marBottom w:val="0"/>
          <w:divBdr>
            <w:top w:val="none" w:sz="0" w:space="0" w:color="auto"/>
            <w:left w:val="none" w:sz="0" w:space="0" w:color="auto"/>
            <w:bottom w:val="none" w:sz="0" w:space="0" w:color="auto"/>
            <w:right w:val="none" w:sz="0" w:space="0" w:color="auto"/>
          </w:divBdr>
        </w:div>
        <w:div w:id="1395666700">
          <w:marLeft w:val="640"/>
          <w:marRight w:val="0"/>
          <w:marTop w:val="0"/>
          <w:marBottom w:val="0"/>
          <w:divBdr>
            <w:top w:val="none" w:sz="0" w:space="0" w:color="auto"/>
            <w:left w:val="none" w:sz="0" w:space="0" w:color="auto"/>
            <w:bottom w:val="none" w:sz="0" w:space="0" w:color="auto"/>
            <w:right w:val="none" w:sz="0" w:space="0" w:color="auto"/>
          </w:divBdr>
        </w:div>
        <w:div w:id="1398627330">
          <w:marLeft w:val="640"/>
          <w:marRight w:val="0"/>
          <w:marTop w:val="0"/>
          <w:marBottom w:val="0"/>
          <w:divBdr>
            <w:top w:val="none" w:sz="0" w:space="0" w:color="auto"/>
            <w:left w:val="none" w:sz="0" w:space="0" w:color="auto"/>
            <w:bottom w:val="none" w:sz="0" w:space="0" w:color="auto"/>
            <w:right w:val="none" w:sz="0" w:space="0" w:color="auto"/>
          </w:divBdr>
        </w:div>
        <w:div w:id="1409885930">
          <w:marLeft w:val="640"/>
          <w:marRight w:val="0"/>
          <w:marTop w:val="0"/>
          <w:marBottom w:val="0"/>
          <w:divBdr>
            <w:top w:val="none" w:sz="0" w:space="0" w:color="auto"/>
            <w:left w:val="none" w:sz="0" w:space="0" w:color="auto"/>
            <w:bottom w:val="none" w:sz="0" w:space="0" w:color="auto"/>
            <w:right w:val="none" w:sz="0" w:space="0" w:color="auto"/>
          </w:divBdr>
        </w:div>
        <w:div w:id="1412503176">
          <w:marLeft w:val="640"/>
          <w:marRight w:val="0"/>
          <w:marTop w:val="0"/>
          <w:marBottom w:val="0"/>
          <w:divBdr>
            <w:top w:val="none" w:sz="0" w:space="0" w:color="auto"/>
            <w:left w:val="none" w:sz="0" w:space="0" w:color="auto"/>
            <w:bottom w:val="none" w:sz="0" w:space="0" w:color="auto"/>
            <w:right w:val="none" w:sz="0" w:space="0" w:color="auto"/>
          </w:divBdr>
        </w:div>
        <w:div w:id="1414741230">
          <w:marLeft w:val="640"/>
          <w:marRight w:val="0"/>
          <w:marTop w:val="0"/>
          <w:marBottom w:val="0"/>
          <w:divBdr>
            <w:top w:val="none" w:sz="0" w:space="0" w:color="auto"/>
            <w:left w:val="none" w:sz="0" w:space="0" w:color="auto"/>
            <w:bottom w:val="none" w:sz="0" w:space="0" w:color="auto"/>
            <w:right w:val="none" w:sz="0" w:space="0" w:color="auto"/>
          </w:divBdr>
        </w:div>
        <w:div w:id="1415544740">
          <w:marLeft w:val="640"/>
          <w:marRight w:val="0"/>
          <w:marTop w:val="0"/>
          <w:marBottom w:val="0"/>
          <w:divBdr>
            <w:top w:val="none" w:sz="0" w:space="0" w:color="auto"/>
            <w:left w:val="none" w:sz="0" w:space="0" w:color="auto"/>
            <w:bottom w:val="none" w:sz="0" w:space="0" w:color="auto"/>
            <w:right w:val="none" w:sz="0" w:space="0" w:color="auto"/>
          </w:divBdr>
        </w:div>
        <w:div w:id="1426925177">
          <w:marLeft w:val="640"/>
          <w:marRight w:val="0"/>
          <w:marTop w:val="0"/>
          <w:marBottom w:val="0"/>
          <w:divBdr>
            <w:top w:val="none" w:sz="0" w:space="0" w:color="auto"/>
            <w:left w:val="none" w:sz="0" w:space="0" w:color="auto"/>
            <w:bottom w:val="none" w:sz="0" w:space="0" w:color="auto"/>
            <w:right w:val="none" w:sz="0" w:space="0" w:color="auto"/>
          </w:divBdr>
        </w:div>
        <w:div w:id="1432972056">
          <w:marLeft w:val="640"/>
          <w:marRight w:val="0"/>
          <w:marTop w:val="0"/>
          <w:marBottom w:val="0"/>
          <w:divBdr>
            <w:top w:val="none" w:sz="0" w:space="0" w:color="auto"/>
            <w:left w:val="none" w:sz="0" w:space="0" w:color="auto"/>
            <w:bottom w:val="none" w:sz="0" w:space="0" w:color="auto"/>
            <w:right w:val="none" w:sz="0" w:space="0" w:color="auto"/>
          </w:divBdr>
        </w:div>
        <w:div w:id="1435903592">
          <w:marLeft w:val="640"/>
          <w:marRight w:val="0"/>
          <w:marTop w:val="0"/>
          <w:marBottom w:val="0"/>
          <w:divBdr>
            <w:top w:val="none" w:sz="0" w:space="0" w:color="auto"/>
            <w:left w:val="none" w:sz="0" w:space="0" w:color="auto"/>
            <w:bottom w:val="none" w:sz="0" w:space="0" w:color="auto"/>
            <w:right w:val="none" w:sz="0" w:space="0" w:color="auto"/>
          </w:divBdr>
        </w:div>
        <w:div w:id="1437796372">
          <w:marLeft w:val="640"/>
          <w:marRight w:val="0"/>
          <w:marTop w:val="0"/>
          <w:marBottom w:val="0"/>
          <w:divBdr>
            <w:top w:val="none" w:sz="0" w:space="0" w:color="auto"/>
            <w:left w:val="none" w:sz="0" w:space="0" w:color="auto"/>
            <w:bottom w:val="none" w:sz="0" w:space="0" w:color="auto"/>
            <w:right w:val="none" w:sz="0" w:space="0" w:color="auto"/>
          </w:divBdr>
        </w:div>
        <w:div w:id="1438065193">
          <w:marLeft w:val="640"/>
          <w:marRight w:val="0"/>
          <w:marTop w:val="0"/>
          <w:marBottom w:val="0"/>
          <w:divBdr>
            <w:top w:val="none" w:sz="0" w:space="0" w:color="auto"/>
            <w:left w:val="none" w:sz="0" w:space="0" w:color="auto"/>
            <w:bottom w:val="none" w:sz="0" w:space="0" w:color="auto"/>
            <w:right w:val="none" w:sz="0" w:space="0" w:color="auto"/>
          </w:divBdr>
        </w:div>
        <w:div w:id="1439989296">
          <w:marLeft w:val="640"/>
          <w:marRight w:val="0"/>
          <w:marTop w:val="0"/>
          <w:marBottom w:val="0"/>
          <w:divBdr>
            <w:top w:val="none" w:sz="0" w:space="0" w:color="auto"/>
            <w:left w:val="none" w:sz="0" w:space="0" w:color="auto"/>
            <w:bottom w:val="none" w:sz="0" w:space="0" w:color="auto"/>
            <w:right w:val="none" w:sz="0" w:space="0" w:color="auto"/>
          </w:divBdr>
        </w:div>
        <w:div w:id="1443182398">
          <w:marLeft w:val="640"/>
          <w:marRight w:val="0"/>
          <w:marTop w:val="0"/>
          <w:marBottom w:val="0"/>
          <w:divBdr>
            <w:top w:val="none" w:sz="0" w:space="0" w:color="auto"/>
            <w:left w:val="none" w:sz="0" w:space="0" w:color="auto"/>
            <w:bottom w:val="none" w:sz="0" w:space="0" w:color="auto"/>
            <w:right w:val="none" w:sz="0" w:space="0" w:color="auto"/>
          </w:divBdr>
        </w:div>
        <w:div w:id="1459303571">
          <w:marLeft w:val="640"/>
          <w:marRight w:val="0"/>
          <w:marTop w:val="0"/>
          <w:marBottom w:val="0"/>
          <w:divBdr>
            <w:top w:val="none" w:sz="0" w:space="0" w:color="auto"/>
            <w:left w:val="none" w:sz="0" w:space="0" w:color="auto"/>
            <w:bottom w:val="none" w:sz="0" w:space="0" w:color="auto"/>
            <w:right w:val="none" w:sz="0" w:space="0" w:color="auto"/>
          </w:divBdr>
        </w:div>
        <w:div w:id="1499925100">
          <w:marLeft w:val="640"/>
          <w:marRight w:val="0"/>
          <w:marTop w:val="0"/>
          <w:marBottom w:val="0"/>
          <w:divBdr>
            <w:top w:val="none" w:sz="0" w:space="0" w:color="auto"/>
            <w:left w:val="none" w:sz="0" w:space="0" w:color="auto"/>
            <w:bottom w:val="none" w:sz="0" w:space="0" w:color="auto"/>
            <w:right w:val="none" w:sz="0" w:space="0" w:color="auto"/>
          </w:divBdr>
        </w:div>
        <w:div w:id="1515075440">
          <w:marLeft w:val="640"/>
          <w:marRight w:val="0"/>
          <w:marTop w:val="0"/>
          <w:marBottom w:val="0"/>
          <w:divBdr>
            <w:top w:val="none" w:sz="0" w:space="0" w:color="auto"/>
            <w:left w:val="none" w:sz="0" w:space="0" w:color="auto"/>
            <w:bottom w:val="none" w:sz="0" w:space="0" w:color="auto"/>
            <w:right w:val="none" w:sz="0" w:space="0" w:color="auto"/>
          </w:divBdr>
        </w:div>
        <w:div w:id="1524972911">
          <w:marLeft w:val="640"/>
          <w:marRight w:val="0"/>
          <w:marTop w:val="0"/>
          <w:marBottom w:val="0"/>
          <w:divBdr>
            <w:top w:val="none" w:sz="0" w:space="0" w:color="auto"/>
            <w:left w:val="none" w:sz="0" w:space="0" w:color="auto"/>
            <w:bottom w:val="none" w:sz="0" w:space="0" w:color="auto"/>
            <w:right w:val="none" w:sz="0" w:space="0" w:color="auto"/>
          </w:divBdr>
        </w:div>
        <w:div w:id="1530756590">
          <w:marLeft w:val="640"/>
          <w:marRight w:val="0"/>
          <w:marTop w:val="0"/>
          <w:marBottom w:val="0"/>
          <w:divBdr>
            <w:top w:val="none" w:sz="0" w:space="0" w:color="auto"/>
            <w:left w:val="none" w:sz="0" w:space="0" w:color="auto"/>
            <w:bottom w:val="none" w:sz="0" w:space="0" w:color="auto"/>
            <w:right w:val="none" w:sz="0" w:space="0" w:color="auto"/>
          </w:divBdr>
        </w:div>
        <w:div w:id="1531990539">
          <w:marLeft w:val="640"/>
          <w:marRight w:val="0"/>
          <w:marTop w:val="0"/>
          <w:marBottom w:val="0"/>
          <w:divBdr>
            <w:top w:val="none" w:sz="0" w:space="0" w:color="auto"/>
            <w:left w:val="none" w:sz="0" w:space="0" w:color="auto"/>
            <w:bottom w:val="none" w:sz="0" w:space="0" w:color="auto"/>
            <w:right w:val="none" w:sz="0" w:space="0" w:color="auto"/>
          </w:divBdr>
        </w:div>
        <w:div w:id="1538618616">
          <w:marLeft w:val="640"/>
          <w:marRight w:val="0"/>
          <w:marTop w:val="0"/>
          <w:marBottom w:val="0"/>
          <w:divBdr>
            <w:top w:val="none" w:sz="0" w:space="0" w:color="auto"/>
            <w:left w:val="none" w:sz="0" w:space="0" w:color="auto"/>
            <w:bottom w:val="none" w:sz="0" w:space="0" w:color="auto"/>
            <w:right w:val="none" w:sz="0" w:space="0" w:color="auto"/>
          </w:divBdr>
        </w:div>
        <w:div w:id="1539588399">
          <w:marLeft w:val="640"/>
          <w:marRight w:val="0"/>
          <w:marTop w:val="0"/>
          <w:marBottom w:val="0"/>
          <w:divBdr>
            <w:top w:val="none" w:sz="0" w:space="0" w:color="auto"/>
            <w:left w:val="none" w:sz="0" w:space="0" w:color="auto"/>
            <w:bottom w:val="none" w:sz="0" w:space="0" w:color="auto"/>
            <w:right w:val="none" w:sz="0" w:space="0" w:color="auto"/>
          </w:divBdr>
        </w:div>
        <w:div w:id="1560820675">
          <w:marLeft w:val="640"/>
          <w:marRight w:val="0"/>
          <w:marTop w:val="0"/>
          <w:marBottom w:val="0"/>
          <w:divBdr>
            <w:top w:val="none" w:sz="0" w:space="0" w:color="auto"/>
            <w:left w:val="none" w:sz="0" w:space="0" w:color="auto"/>
            <w:bottom w:val="none" w:sz="0" w:space="0" w:color="auto"/>
            <w:right w:val="none" w:sz="0" w:space="0" w:color="auto"/>
          </w:divBdr>
        </w:div>
        <w:div w:id="1563641122">
          <w:marLeft w:val="640"/>
          <w:marRight w:val="0"/>
          <w:marTop w:val="0"/>
          <w:marBottom w:val="0"/>
          <w:divBdr>
            <w:top w:val="none" w:sz="0" w:space="0" w:color="auto"/>
            <w:left w:val="none" w:sz="0" w:space="0" w:color="auto"/>
            <w:bottom w:val="none" w:sz="0" w:space="0" w:color="auto"/>
            <w:right w:val="none" w:sz="0" w:space="0" w:color="auto"/>
          </w:divBdr>
        </w:div>
        <w:div w:id="1565138465">
          <w:marLeft w:val="640"/>
          <w:marRight w:val="0"/>
          <w:marTop w:val="0"/>
          <w:marBottom w:val="0"/>
          <w:divBdr>
            <w:top w:val="none" w:sz="0" w:space="0" w:color="auto"/>
            <w:left w:val="none" w:sz="0" w:space="0" w:color="auto"/>
            <w:bottom w:val="none" w:sz="0" w:space="0" w:color="auto"/>
            <w:right w:val="none" w:sz="0" w:space="0" w:color="auto"/>
          </w:divBdr>
        </w:div>
        <w:div w:id="1565336562">
          <w:marLeft w:val="640"/>
          <w:marRight w:val="0"/>
          <w:marTop w:val="0"/>
          <w:marBottom w:val="0"/>
          <w:divBdr>
            <w:top w:val="none" w:sz="0" w:space="0" w:color="auto"/>
            <w:left w:val="none" w:sz="0" w:space="0" w:color="auto"/>
            <w:bottom w:val="none" w:sz="0" w:space="0" w:color="auto"/>
            <w:right w:val="none" w:sz="0" w:space="0" w:color="auto"/>
          </w:divBdr>
        </w:div>
        <w:div w:id="1574316628">
          <w:marLeft w:val="640"/>
          <w:marRight w:val="0"/>
          <w:marTop w:val="0"/>
          <w:marBottom w:val="0"/>
          <w:divBdr>
            <w:top w:val="none" w:sz="0" w:space="0" w:color="auto"/>
            <w:left w:val="none" w:sz="0" w:space="0" w:color="auto"/>
            <w:bottom w:val="none" w:sz="0" w:space="0" w:color="auto"/>
            <w:right w:val="none" w:sz="0" w:space="0" w:color="auto"/>
          </w:divBdr>
        </w:div>
        <w:div w:id="1593851341">
          <w:marLeft w:val="640"/>
          <w:marRight w:val="0"/>
          <w:marTop w:val="0"/>
          <w:marBottom w:val="0"/>
          <w:divBdr>
            <w:top w:val="none" w:sz="0" w:space="0" w:color="auto"/>
            <w:left w:val="none" w:sz="0" w:space="0" w:color="auto"/>
            <w:bottom w:val="none" w:sz="0" w:space="0" w:color="auto"/>
            <w:right w:val="none" w:sz="0" w:space="0" w:color="auto"/>
          </w:divBdr>
        </w:div>
        <w:div w:id="1619025514">
          <w:marLeft w:val="640"/>
          <w:marRight w:val="0"/>
          <w:marTop w:val="0"/>
          <w:marBottom w:val="0"/>
          <w:divBdr>
            <w:top w:val="none" w:sz="0" w:space="0" w:color="auto"/>
            <w:left w:val="none" w:sz="0" w:space="0" w:color="auto"/>
            <w:bottom w:val="none" w:sz="0" w:space="0" w:color="auto"/>
            <w:right w:val="none" w:sz="0" w:space="0" w:color="auto"/>
          </w:divBdr>
        </w:div>
        <w:div w:id="1626813958">
          <w:marLeft w:val="640"/>
          <w:marRight w:val="0"/>
          <w:marTop w:val="0"/>
          <w:marBottom w:val="0"/>
          <w:divBdr>
            <w:top w:val="none" w:sz="0" w:space="0" w:color="auto"/>
            <w:left w:val="none" w:sz="0" w:space="0" w:color="auto"/>
            <w:bottom w:val="none" w:sz="0" w:space="0" w:color="auto"/>
            <w:right w:val="none" w:sz="0" w:space="0" w:color="auto"/>
          </w:divBdr>
        </w:div>
        <w:div w:id="1639457714">
          <w:marLeft w:val="640"/>
          <w:marRight w:val="0"/>
          <w:marTop w:val="0"/>
          <w:marBottom w:val="0"/>
          <w:divBdr>
            <w:top w:val="none" w:sz="0" w:space="0" w:color="auto"/>
            <w:left w:val="none" w:sz="0" w:space="0" w:color="auto"/>
            <w:bottom w:val="none" w:sz="0" w:space="0" w:color="auto"/>
            <w:right w:val="none" w:sz="0" w:space="0" w:color="auto"/>
          </w:divBdr>
        </w:div>
        <w:div w:id="1651010764">
          <w:marLeft w:val="640"/>
          <w:marRight w:val="0"/>
          <w:marTop w:val="0"/>
          <w:marBottom w:val="0"/>
          <w:divBdr>
            <w:top w:val="none" w:sz="0" w:space="0" w:color="auto"/>
            <w:left w:val="none" w:sz="0" w:space="0" w:color="auto"/>
            <w:bottom w:val="none" w:sz="0" w:space="0" w:color="auto"/>
            <w:right w:val="none" w:sz="0" w:space="0" w:color="auto"/>
          </w:divBdr>
        </w:div>
        <w:div w:id="1653481919">
          <w:marLeft w:val="640"/>
          <w:marRight w:val="0"/>
          <w:marTop w:val="0"/>
          <w:marBottom w:val="0"/>
          <w:divBdr>
            <w:top w:val="none" w:sz="0" w:space="0" w:color="auto"/>
            <w:left w:val="none" w:sz="0" w:space="0" w:color="auto"/>
            <w:bottom w:val="none" w:sz="0" w:space="0" w:color="auto"/>
            <w:right w:val="none" w:sz="0" w:space="0" w:color="auto"/>
          </w:divBdr>
        </w:div>
        <w:div w:id="1686904891">
          <w:marLeft w:val="640"/>
          <w:marRight w:val="0"/>
          <w:marTop w:val="0"/>
          <w:marBottom w:val="0"/>
          <w:divBdr>
            <w:top w:val="none" w:sz="0" w:space="0" w:color="auto"/>
            <w:left w:val="none" w:sz="0" w:space="0" w:color="auto"/>
            <w:bottom w:val="none" w:sz="0" w:space="0" w:color="auto"/>
            <w:right w:val="none" w:sz="0" w:space="0" w:color="auto"/>
          </w:divBdr>
        </w:div>
        <w:div w:id="1701316541">
          <w:marLeft w:val="640"/>
          <w:marRight w:val="0"/>
          <w:marTop w:val="0"/>
          <w:marBottom w:val="0"/>
          <w:divBdr>
            <w:top w:val="none" w:sz="0" w:space="0" w:color="auto"/>
            <w:left w:val="none" w:sz="0" w:space="0" w:color="auto"/>
            <w:bottom w:val="none" w:sz="0" w:space="0" w:color="auto"/>
            <w:right w:val="none" w:sz="0" w:space="0" w:color="auto"/>
          </w:divBdr>
        </w:div>
        <w:div w:id="1709404867">
          <w:marLeft w:val="640"/>
          <w:marRight w:val="0"/>
          <w:marTop w:val="0"/>
          <w:marBottom w:val="0"/>
          <w:divBdr>
            <w:top w:val="none" w:sz="0" w:space="0" w:color="auto"/>
            <w:left w:val="none" w:sz="0" w:space="0" w:color="auto"/>
            <w:bottom w:val="none" w:sz="0" w:space="0" w:color="auto"/>
            <w:right w:val="none" w:sz="0" w:space="0" w:color="auto"/>
          </w:divBdr>
        </w:div>
        <w:div w:id="1724525340">
          <w:marLeft w:val="640"/>
          <w:marRight w:val="0"/>
          <w:marTop w:val="0"/>
          <w:marBottom w:val="0"/>
          <w:divBdr>
            <w:top w:val="none" w:sz="0" w:space="0" w:color="auto"/>
            <w:left w:val="none" w:sz="0" w:space="0" w:color="auto"/>
            <w:bottom w:val="none" w:sz="0" w:space="0" w:color="auto"/>
            <w:right w:val="none" w:sz="0" w:space="0" w:color="auto"/>
          </w:divBdr>
        </w:div>
        <w:div w:id="1732119622">
          <w:marLeft w:val="640"/>
          <w:marRight w:val="0"/>
          <w:marTop w:val="0"/>
          <w:marBottom w:val="0"/>
          <w:divBdr>
            <w:top w:val="none" w:sz="0" w:space="0" w:color="auto"/>
            <w:left w:val="none" w:sz="0" w:space="0" w:color="auto"/>
            <w:bottom w:val="none" w:sz="0" w:space="0" w:color="auto"/>
            <w:right w:val="none" w:sz="0" w:space="0" w:color="auto"/>
          </w:divBdr>
        </w:div>
        <w:div w:id="1735464698">
          <w:marLeft w:val="640"/>
          <w:marRight w:val="0"/>
          <w:marTop w:val="0"/>
          <w:marBottom w:val="0"/>
          <w:divBdr>
            <w:top w:val="none" w:sz="0" w:space="0" w:color="auto"/>
            <w:left w:val="none" w:sz="0" w:space="0" w:color="auto"/>
            <w:bottom w:val="none" w:sz="0" w:space="0" w:color="auto"/>
            <w:right w:val="none" w:sz="0" w:space="0" w:color="auto"/>
          </w:divBdr>
        </w:div>
        <w:div w:id="1740130717">
          <w:marLeft w:val="640"/>
          <w:marRight w:val="0"/>
          <w:marTop w:val="0"/>
          <w:marBottom w:val="0"/>
          <w:divBdr>
            <w:top w:val="none" w:sz="0" w:space="0" w:color="auto"/>
            <w:left w:val="none" w:sz="0" w:space="0" w:color="auto"/>
            <w:bottom w:val="none" w:sz="0" w:space="0" w:color="auto"/>
            <w:right w:val="none" w:sz="0" w:space="0" w:color="auto"/>
          </w:divBdr>
        </w:div>
        <w:div w:id="1740440316">
          <w:marLeft w:val="640"/>
          <w:marRight w:val="0"/>
          <w:marTop w:val="0"/>
          <w:marBottom w:val="0"/>
          <w:divBdr>
            <w:top w:val="none" w:sz="0" w:space="0" w:color="auto"/>
            <w:left w:val="none" w:sz="0" w:space="0" w:color="auto"/>
            <w:bottom w:val="none" w:sz="0" w:space="0" w:color="auto"/>
            <w:right w:val="none" w:sz="0" w:space="0" w:color="auto"/>
          </w:divBdr>
        </w:div>
        <w:div w:id="1750346135">
          <w:marLeft w:val="640"/>
          <w:marRight w:val="0"/>
          <w:marTop w:val="0"/>
          <w:marBottom w:val="0"/>
          <w:divBdr>
            <w:top w:val="none" w:sz="0" w:space="0" w:color="auto"/>
            <w:left w:val="none" w:sz="0" w:space="0" w:color="auto"/>
            <w:bottom w:val="none" w:sz="0" w:space="0" w:color="auto"/>
            <w:right w:val="none" w:sz="0" w:space="0" w:color="auto"/>
          </w:divBdr>
        </w:div>
        <w:div w:id="1767572684">
          <w:marLeft w:val="640"/>
          <w:marRight w:val="0"/>
          <w:marTop w:val="0"/>
          <w:marBottom w:val="0"/>
          <w:divBdr>
            <w:top w:val="none" w:sz="0" w:space="0" w:color="auto"/>
            <w:left w:val="none" w:sz="0" w:space="0" w:color="auto"/>
            <w:bottom w:val="none" w:sz="0" w:space="0" w:color="auto"/>
            <w:right w:val="none" w:sz="0" w:space="0" w:color="auto"/>
          </w:divBdr>
        </w:div>
        <w:div w:id="1771273525">
          <w:marLeft w:val="640"/>
          <w:marRight w:val="0"/>
          <w:marTop w:val="0"/>
          <w:marBottom w:val="0"/>
          <w:divBdr>
            <w:top w:val="none" w:sz="0" w:space="0" w:color="auto"/>
            <w:left w:val="none" w:sz="0" w:space="0" w:color="auto"/>
            <w:bottom w:val="none" w:sz="0" w:space="0" w:color="auto"/>
            <w:right w:val="none" w:sz="0" w:space="0" w:color="auto"/>
          </w:divBdr>
        </w:div>
        <w:div w:id="1777679538">
          <w:marLeft w:val="640"/>
          <w:marRight w:val="0"/>
          <w:marTop w:val="0"/>
          <w:marBottom w:val="0"/>
          <w:divBdr>
            <w:top w:val="none" w:sz="0" w:space="0" w:color="auto"/>
            <w:left w:val="none" w:sz="0" w:space="0" w:color="auto"/>
            <w:bottom w:val="none" w:sz="0" w:space="0" w:color="auto"/>
            <w:right w:val="none" w:sz="0" w:space="0" w:color="auto"/>
          </w:divBdr>
        </w:div>
        <w:div w:id="1782188965">
          <w:marLeft w:val="640"/>
          <w:marRight w:val="0"/>
          <w:marTop w:val="0"/>
          <w:marBottom w:val="0"/>
          <w:divBdr>
            <w:top w:val="none" w:sz="0" w:space="0" w:color="auto"/>
            <w:left w:val="none" w:sz="0" w:space="0" w:color="auto"/>
            <w:bottom w:val="none" w:sz="0" w:space="0" w:color="auto"/>
            <w:right w:val="none" w:sz="0" w:space="0" w:color="auto"/>
          </w:divBdr>
        </w:div>
        <w:div w:id="1807426923">
          <w:marLeft w:val="640"/>
          <w:marRight w:val="0"/>
          <w:marTop w:val="0"/>
          <w:marBottom w:val="0"/>
          <w:divBdr>
            <w:top w:val="none" w:sz="0" w:space="0" w:color="auto"/>
            <w:left w:val="none" w:sz="0" w:space="0" w:color="auto"/>
            <w:bottom w:val="none" w:sz="0" w:space="0" w:color="auto"/>
            <w:right w:val="none" w:sz="0" w:space="0" w:color="auto"/>
          </w:divBdr>
        </w:div>
        <w:div w:id="1819878485">
          <w:marLeft w:val="640"/>
          <w:marRight w:val="0"/>
          <w:marTop w:val="0"/>
          <w:marBottom w:val="0"/>
          <w:divBdr>
            <w:top w:val="none" w:sz="0" w:space="0" w:color="auto"/>
            <w:left w:val="none" w:sz="0" w:space="0" w:color="auto"/>
            <w:bottom w:val="none" w:sz="0" w:space="0" w:color="auto"/>
            <w:right w:val="none" w:sz="0" w:space="0" w:color="auto"/>
          </w:divBdr>
        </w:div>
        <w:div w:id="1823540210">
          <w:marLeft w:val="640"/>
          <w:marRight w:val="0"/>
          <w:marTop w:val="0"/>
          <w:marBottom w:val="0"/>
          <w:divBdr>
            <w:top w:val="none" w:sz="0" w:space="0" w:color="auto"/>
            <w:left w:val="none" w:sz="0" w:space="0" w:color="auto"/>
            <w:bottom w:val="none" w:sz="0" w:space="0" w:color="auto"/>
            <w:right w:val="none" w:sz="0" w:space="0" w:color="auto"/>
          </w:divBdr>
        </w:div>
        <w:div w:id="1837837520">
          <w:marLeft w:val="640"/>
          <w:marRight w:val="0"/>
          <w:marTop w:val="0"/>
          <w:marBottom w:val="0"/>
          <w:divBdr>
            <w:top w:val="none" w:sz="0" w:space="0" w:color="auto"/>
            <w:left w:val="none" w:sz="0" w:space="0" w:color="auto"/>
            <w:bottom w:val="none" w:sz="0" w:space="0" w:color="auto"/>
            <w:right w:val="none" w:sz="0" w:space="0" w:color="auto"/>
          </w:divBdr>
        </w:div>
        <w:div w:id="1842815992">
          <w:marLeft w:val="640"/>
          <w:marRight w:val="0"/>
          <w:marTop w:val="0"/>
          <w:marBottom w:val="0"/>
          <w:divBdr>
            <w:top w:val="none" w:sz="0" w:space="0" w:color="auto"/>
            <w:left w:val="none" w:sz="0" w:space="0" w:color="auto"/>
            <w:bottom w:val="none" w:sz="0" w:space="0" w:color="auto"/>
            <w:right w:val="none" w:sz="0" w:space="0" w:color="auto"/>
          </w:divBdr>
        </w:div>
        <w:div w:id="1843157808">
          <w:marLeft w:val="640"/>
          <w:marRight w:val="0"/>
          <w:marTop w:val="0"/>
          <w:marBottom w:val="0"/>
          <w:divBdr>
            <w:top w:val="none" w:sz="0" w:space="0" w:color="auto"/>
            <w:left w:val="none" w:sz="0" w:space="0" w:color="auto"/>
            <w:bottom w:val="none" w:sz="0" w:space="0" w:color="auto"/>
            <w:right w:val="none" w:sz="0" w:space="0" w:color="auto"/>
          </w:divBdr>
        </w:div>
        <w:div w:id="1853491764">
          <w:marLeft w:val="640"/>
          <w:marRight w:val="0"/>
          <w:marTop w:val="0"/>
          <w:marBottom w:val="0"/>
          <w:divBdr>
            <w:top w:val="none" w:sz="0" w:space="0" w:color="auto"/>
            <w:left w:val="none" w:sz="0" w:space="0" w:color="auto"/>
            <w:bottom w:val="none" w:sz="0" w:space="0" w:color="auto"/>
            <w:right w:val="none" w:sz="0" w:space="0" w:color="auto"/>
          </w:divBdr>
        </w:div>
        <w:div w:id="1878540439">
          <w:marLeft w:val="640"/>
          <w:marRight w:val="0"/>
          <w:marTop w:val="0"/>
          <w:marBottom w:val="0"/>
          <w:divBdr>
            <w:top w:val="none" w:sz="0" w:space="0" w:color="auto"/>
            <w:left w:val="none" w:sz="0" w:space="0" w:color="auto"/>
            <w:bottom w:val="none" w:sz="0" w:space="0" w:color="auto"/>
            <w:right w:val="none" w:sz="0" w:space="0" w:color="auto"/>
          </w:divBdr>
        </w:div>
        <w:div w:id="1890414957">
          <w:marLeft w:val="640"/>
          <w:marRight w:val="0"/>
          <w:marTop w:val="0"/>
          <w:marBottom w:val="0"/>
          <w:divBdr>
            <w:top w:val="none" w:sz="0" w:space="0" w:color="auto"/>
            <w:left w:val="none" w:sz="0" w:space="0" w:color="auto"/>
            <w:bottom w:val="none" w:sz="0" w:space="0" w:color="auto"/>
            <w:right w:val="none" w:sz="0" w:space="0" w:color="auto"/>
          </w:divBdr>
        </w:div>
        <w:div w:id="1908295171">
          <w:marLeft w:val="640"/>
          <w:marRight w:val="0"/>
          <w:marTop w:val="0"/>
          <w:marBottom w:val="0"/>
          <w:divBdr>
            <w:top w:val="none" w:sz="0" w:space="0" w:color="auto"/>
            <w:left w:val="none" w:sz="0" w:space="0" w:color="auto"/>
            <w:bottom w:val="none" w:sz="0" w:space="0" w:color="auto"/>
            <w:right w:val="none" w:sz="0" w:space="0" w:color="auto"/>
          </w:divBdr>
        </w:div>
        <w:div w:id="1927227197">
          <w:marLeft w:val="640"/>
          <w:marRight w:val="0"/>
          <w:marTop w:val="0"/>
          <w:marBottom w:val="0"/>
          <w:divBdr>
            <w:top w:val="none" w:sz="0" w:space="0" w:color="auto"/>
            <w:left w:val="none" w:sz="0" w:space="0" w:color="auto"/>
            <w:bottom w:val="none" w:sz="0" w:space="0" w:color="auto"/>
            <w:right w:val="none" w:sz="0" w:space="0" w:color="auto"/>
          </w:divBdr>
        </w:div>
        <w:div w:id="1927573592">
          <w:marLeft w:val="640"/>
          <w:marRight w:val="0"/>
          <w:marTop w:val="0"/>
          <w:marBottom w:val="0"/>
          <w:divBdr>
            <w:top w:val="none" w:sz="0" w:space="0" w:color="auto"/>
            <w:left w:val="none" w:sz="0" w:space="0" w:color="auto"/>
            <w:bottom w:val="none" w:sz="0" w:space="0" w:color="auto"/>
            <w:right w:val="none" w:sz="0" w:space="0" w:color="auto"/>
          </w:divBdr>
        </w:div>
        <w:div w:id="1933120962">
          <w:marLeft w:val="640"/>
          <w:marRight w:val="0"/>
          <w:marTop w:val="0"/>
          <w:marBottom w:val="0"/>
          <w:divBdr>
            <w:top w:val="none" w:sz="0" w:space="0" w:color="auto"/>
            <w:left w:val="none" w:sz="0" w:space="0" w:color="auto"/>
            <w:bottom w:val="none" w:sz="0" w:space="0" w:color="auto"/>
            <w:right w:val="none" w:sz="0" w:space="0" w:color="auto"/>
          </w:divBdr>
        </w:div>
        <w:div w:id="1937010344">
          <w:marLeft w:val="640"/>
          <w:marRight w:val="0"/>
          <w:marTop w:val="0"/>
          <w:marBottom w:val="0"/>
          <w:divBdr>
            <w:top w:val="none" w:sz="0" w:space="0" w:color="auto"/>
            <w:left w:val="none" w:sz="0" w:space="0" w:color="auto"/>
            <w:bottom w:val="none" w:sz="0" w:space="0" w:color="auto"/>
            <w:right w:val="none" w:sz="0" w:space="0" w:color="auto"/>
          </w:divBdr>
        </w:div>
        <w:div w:id="1941792749">
          <w:marLeft w:val="640"/>
          <w:marRight w:val="0"/>
          <w:marTop w:val="0"/>
          <w:marBottom w:val="0"/>
          <w:divBdr>
            <w:top w:val="none" w:sz="0" w:space="0" w:color="auto"/>
            <w:left w:val="none" w:sz="0" w:space="0" w:color="auto"/>
            <w:bottom w:val="none" w:sz="0" w:space="0" w:color="auto"/>
            <w:right w:val="none" w:sz="0" w:space="0" w:color="auto"/>
          </w:divBdr>
        </w:div>
        <w:div w:id="1942642858">
          <w:marLeft w:val="640"/>
          <w:marRight w:val="0"/>
          <w:marTop w:val="0"/>
          <w:marBottom w:val="0"/>
          <w:divBdr>
            <w:top w:val="none" w:sz="0" w:space="0" w:color="auto"/>
            <w:left w:val="none" w:sz="0" w:space="0" w:color="auto"/>
            <w:bottom w:val="none" w:sz="0" w:space="0" w:color="auto"/>
            <w:right w:val="none" w:sz="0" w:space="0" w:color="auto"/>
          </w:divBdr>
        </w:div>
        <w:div w:id="1945846430">
          <w:marLeft w:val="640"/>
          <w:marRight w:val="0"/>
          <w:marTop w:val="0"/>
          <w:marBottom w:val="0"/>
          <w:divBdr>
            <w:top w:val="none" w:sz="0" w:space="0" w:color="auto"/>
            <w:left w:val="none" w:sz="0" w:space="0" w:color="auto"/>
            <w:bottom w:val="none" w:sz="0" w:space="0" w:color="auto"/>
            <w:right w:val="none" w:sz="0" w:space="0" w:color="auto"/>
          </w:divBdr>
        </w:div>
        <w:div w:id="1948930720">
          <w:marLeft w:val="640"/>
          <w:marRight w:val="0"/>
          <w:marTop w:val="0"/>
          <w:marBottom w:val="0"/>
          <w:divBdr>
            <w:top w:val="none" w:sz="0" w:space="0" w:color="auto"/>
            <w:left w:val="none" w:sz="0" w:space="0" w:color="auto"/>
            <w:bottom w:val="none" w:sz="0" w:space="0" w:color="auto"/>
            <w:right w:val="none" w:sz="0" w:space="0" w:color="auto"/>
          </w:divBdr>
        </w:div>
        <w:div w:id="1954900711">
          <w:marLeft w:val="640"/>
          <w:marRight w:val="0"/>
          <w:marTop w:val="0"/>
          <w:marBottom w:val="0"/>
          <w:divBdr>
            <w:top w:val="none" w:sz="0" w:space="0" w:color="auto"/>
            <w:left w:val="none" w:sz="0" w:space="0" w:color="auto"/>
            <w:bottom w:val="none" w:sz="0" w:space="0" w:color="auto"/>
            <w:right w:val="none" w:sz="0" w:space="0" w:color="auto"/>
          </w:divBdr>
        </w:div>
        <w:div w:id="1957442859">
          <w:marLeft w:val="640"/>
          <w:marRight w:val="0"/>
          <w:marTop w:val="0"/>
          <w:marBottom w:val="0"/>
          <w:divBdr>
            <w:top w:val="none" w:sz="0" w:space="0" w:color="auto"/>
            <w:left w:val="none" w:sz="0" w:space="0" w:color="auto"/>
            <w:bottom w:val="none" w:sz="0" w:space="0" w:color="auto"/>
            <w:right w:val="none" w:sz="0" w:space="0" w:color="auto"/>
          </w:divBdr>
        </w:div>
        <w:div w:id="1957910302">
          <w:marLeft w:val="640"/>
          <w:marRight w:val="0"/>
          <w:marTop w:val="0"/>
          <w:marBottom w:val="0"/>
          <w:divBdr>
            <w:top w:val="none" w:sz="0" w:space="0" w:color="auto"/>
            <w:left w:val="none" w:sz="0" w:space="0" w:color="auto"/>
            <w:bottom w:val="none" w:sz="0" w:space="0" w:color="auto"/>
            <w:right w:val="none" w:sz="0" w:space="0" w:color="auto"/>
          </w:divBdr>
        </w:div>
        <w:div w:id="1967346962">
          <w:marLeft w:val="640"/>
          <w:marRight w:val="0"/>
          <w:marTop w:val="0"/>
          <w:marBottom w:val="0"/>
          <w:divBdr>
            <w:top w:val="none" w:sz="0" w:space="0" w:color="auto"/>
            <w:left w:val="none" w:sz="0" w:space="0" w:color="auto"/>
            <w:bottom w:val="none" w:sz="0" w:space="0" w:color="auto"/>
            <w:right w:val="none" w:sz="0" w:space="0" w:color="auto"/>
          </w:divBdr>
        </w:div>
        <w:div w:id="1979065863">
          <w:marLeft w:val="640"/>
          <w:marRight w:val="0"/>
          <w:marTop w:val="0"/>
          <w:marBottom w:val="0"/>
          <w:divBdr>
            <w:top w:val="none" w:sz="0" w:space="0" w:color="auto"/>
            <w:left w:val="none" w:sz="0" w:space="0" w:color="auto"/>
            <w:bottom w:val="none" w:sz="0" w:space="0" w:color="auto"/>
            <w:right w:val="none" w:sz="0" w:space="0" w:color="auto"/>
          </w:divBdr>
        </w:div>
        <w:div w:id="1984193380">
          <w:marLeft w:val="640"/>
          <w:marRight w:val="0"/>
          <w:marTop w:val="0"/>
          <w:marBottom w:val="0"/>
          <w:divBdr>
            <w:top w:val="none" w:sz="0" w:space="0" w:color="auto"/>
            <w:left w:val="none" w:sz="0" w:space="0" w:color="auto"/>
            <w:bottom w:val="none" w:sz="0" w:space="0" w:color="auto"/>
            <w:right w:val="none" w:sz="0" w:space="0" w:color="auto"/>
          </w:divBdr>
        </w:div>
        <w:div w:id="1999841409">
          <w:marLeft w:val="640"/>
          <w:marRight w:val="0"/>
          <w:marTop w:val="0"/>
          <w:marBottom w:val="0"/>
          <w:divBdr>
            <w:top w:val="none" w:sz="0" w:space="0" w:color="auto"/>
            <w:left w:val="none" w:sz="0" w:space="0" w:color="auto"/>
            <w:bottom w:val="none" w:sz="0" w:space="0" w:color="auto"/>
            <w:right w:val="none" w:sz="0" w:space="0" w:color="auto"/>
          </w:divBdr>
        </w:div>
        <w:div w:id="2000309503">
          <w:marLeft w:val="640"/>
          <w:marRight w:val="0"/>
          <w:marTop w:val="0"/>
          <w:marBottom w:val="0"/>
          <w:divBdr>
            <w:top w:val="none" w:sz="0" w:space="0" w:color="auto"/>
            <w:left w:val="none" w:sz="0" w:space="0" w:color="auto"/>
            <w:bottom w:val="none" w:sz="0" w:space="0" w:color="auto"/>
            <w:right w:val="none" w:sz="0" w:space="0" w:color="auto"/>
          </w:divBdr>
        </w:div>
        <w:div w:id="2013218717">
          <w:marLeft w:val="640"/>
          <w:marRight w:val="0"/>
          <w:marTop w:val="0"/>
          <w:marBottom w:val="0"/>
          <w:divBdr>
            <w:top w:val="none" w:sz="0" w:space="0" w:color="auto"/>
            <w:left w:val="none" w:sz="0" w:space="0" w:color="auto"/>
            <w:bottom w:val="none" w:sz="0" w:space="0" w:color="auto"/>
            <w:right w:val="none" w:sz="0" w:space="0" w:color="auto"/>
          </w:divBdr>
        </w:div>
        <w:div w:id="2020085486">
          <w:marLeft w:val="640"/>
          <w:marRight w:val="0"/>
          <w:marTop w:val="0"/>
          <w:marBottom w:val="0"/>
          <w:divBdr>
            <w:top w:val="none" w:sz="0" w:space="0" w:color="auto"/>
            <w:left w:val="none" w:sz="0" w:space="0" w:color="auto"/>
            <w:bottom w:val="none" w:sz="0" w:space="0" w:color="auto"/>
            <w:right w:val="none" w:sz="0" w:space="0" w:color="auto"/>
          </w:divBdr>
        </w:div>
        <w:div w:id="2033263606">
          <w:marLeft w:val="640"/>
          <w:marRight w:val="0"/>
          <w:marTop w:val="0"/>
          <w:marBottom w:val="0"/>
          <w:divBdr>
            <w:top w:val="none" w:sz="0" w:space="0" w:color="auto"/>
            <w:left w:val="none" w:sz="0" w:space="0" w:color="auto"/>
            <w:bottom w:val="none" w:sz="0" w:space="0" w:color="auto"/>
            <w:right w:val="none" w:sz="0" w:space="0" w:color="auto"/>
          </w:divBdr>
        </w:div>
        <w:div w:id="2037851849">
          <w:marLeft w:val="640"/>
          <w:marRight w:val="0"/>
          <w:marTop w:val="0"/>
          <w:marBottom w:val="0"/>
          <w:divBdr>
            <w:top w:val="none" w:sz="0" w:space="0" w:color="auto"/>
            <w:left w:val="none" w:sz="0" w:space="0" w:color="auto"/>
            <w:bottom w:val="none" w:sz="0" w:space="0" w:color="auto"/>
            <w:right w:val="none" w:sz="0" w:space="0" w:color="auto"/>
          </w:divBdr>
        </w:div>
        <w:div w:id="2047174714">
          <w:marLeft w:val="640"/>
          <w:marRight w:val="0"/>
          <w:marTop w:val="0"/>
          <w:marBottom w:val="0"/>
          <w:divBdr>
            <w:top w:val="none" w:sz="0" w:space="0" w:color="auto"/>
            <w:left w:val="none" w:sz="0" w:space="0" w:color="auto"/>
            <w:bottom w:val="none" w:sz="0" w:space="0" w:color="auto"/>
            <w:right w:val="none" w:sz="0" w:space="0" w:color="auto"/>
          </w:divBdr>
        </w:div>
        <w:div w:id="2054304129">
          <w:marLeft w:val="640"/>
          <w:marRight w:val="0"/>
          <w:marTop w:val="0"/>
          <w:marBottom w:val="0"/>
          <w:divBdr>
            <w:top w:val="none" w:sz="0" w:space="0" w:color="auto"/>
            <w:left w:val="none" w:sz="0" w:space="0" w:color="auto"/>
            <w:bottom w:val="none" w:sz="0" w:space="0" w:color="auto"/>
            <w:right w:val="none" w:sz="0" w:space="0" w:color="auto"/>
          </w:divBdr>
        </w:div>
        <w:div w:id="2074430747">
          <w:marLeft w:val="640"/>
          <w:marRight w:val="0"/>
          <w:marTop w:val="0"/>
          <w:marBottom w:val="0"/>
          <w:divBdr>
            <w:top w:val="none" w:sz="0" w:space="0" w:color="auto"/>
            <w:left w:val="none" w:sz="0" w:space="0" w:color="auto"/>
            <w:bottom w:val="none" w:sz="0" w:space="0" w:color="auto"/>
            <w:right w:val="none" w:sz="0" w:space="0" w:color="auto"/>
          </w:divBdr>
        </w:div>
        <w:div w:id="2096441369">
          <w:marLeft w:val="640"/>
          <w:marRight w:val="0"/>
          <w:marTop w:val="0"/>
          <w:marBottom w:val="0"/>
          <w:divBdr>
            <w:top w:val="none" w:sz="0" w:space="0" w:color="auto"/>
            <w:left w:val="none" w:sz="0" w:space="0" w:color="auto"/>
            <w:bottom w:val="none" w:sz="0" w:space="0" w:color="auto"/>
            <w:right w:val="none" w:sz="0" w:space="0" w:color="auto"/>
          </w:divBdr>
        </w:div>
        <w:div w:id="2110392166">
          <w:marLeft w:val="640"/>
          <w:marRight w:val="0"/>
          <w:marTop w:val="0"/>
          <w:marBottom w:val="0"/>
          <w:divBdr>
            <w:top w:val="none" w:sz="0" w:space="0" w:color="auto"/>
            <w:left w:val="none" w:sz="0" w:space="0" w:color="auto"/>
            <w:bottom w:val="none" w:sz="0" w:space="0" w:color="auto"/>
            <w:right w:val="none" w:sz="0" w:space="0" w:color="auto"/>
          </w:divBdr>
        </w:div>
        <w:div w:id="2122340616">
          <w:marLeft w:val="640"/>
          <w:marRight w:val="0"/>
          <w:marTop w:val="0"/>
          <w:marBottom w:val="0"/>
          <w:divBdr>
            <w:top w:val="none" w:sz="0" w:space="0" w:color="auto"/>
            <w:left w:val="none" w:sz="0" w:space="0" w:color="auto"/>
            <w:bottom w:val="none" w:sz="0" w:space="0" w:color="auto"/>
            <w:right w:val="none" w:sz="0" w:space="0" w:color="auto"/>
          </w:divBdr>
        </w:div>
        <w:div w:id="2127043198">
          <w:marLeft w:val="640"/>
          <w:marRight w:val="0"/>
          <w:marTop w:val="0"/>
          <w:marBottom w:val="0"/>
          <w:divBdr>
            <w:top w:val="none" w:sz="0" w:space="0" w:color="auto"/>
            <w:left w:val="none" w:sz="0" w:space="0" w:color="auto"/>
            <w:bottom w:val="none" w:sz="0" w:space="0" w:color="auto"/>
            <w:right w:val="none" w:sz="0" w:space="0" w:color="auto"/>
          </w:divBdr>
        </w:div>
        <w:div w:id="2128544456">
          <w:marLeft w:val="640"/>
          <w:marRight w:val="0"/>
          <w:marTop w:val="0"/>
          <w:marBottom w:val="0"/>
          <w:divBdr>
            <w:top w:val="none" w:sz="0" w:space="0" w:color="auto"/>
            <w:left w:val="none" w:sz="0" w:space="0" w:color="auto"/>
            <w:bottom w:val="none" w:sz="0" w:space="0" w:color="auto"/>
            <w:right w:val="none" w:sz="0" w:space="0" w:color="auto"/>
          </w:divBdr>
        </w:div>
        <w:div w:id="2135173244">
          <w:marLeft w:val="640"/>
          <w:marRight w:val="0"/>
          <w:marTop w:val="0"/>
          <w:marBottom w:val="0"/>
          <w:divBdr>
            <w:top w:val="none" w:sz="0" w:space="0" w:color="auto"/>
            <w:left w:val="none" w:sz="0" w:space="0" w:color="auto"/>
            <w:bottom w:val="none" w:sz="0" w:space="0" w:color="auto"/>
            <w:right w:val="none" w:sz="0" w:space="0" w:color="auto"/>
          </w:divBdr>
        </w:div>
      </w:divsChild>
    </w:div>
    <w:div w:id="1608544417">
      <w:bodyDiv w:val="1"/>
      <w:marLeft w:val="0"/>
      <w:marRight w:val="0"/>
      <w:marTop w:val="0"/>
      <w:marBottom w:val="0"/>
      <w:divBdr>
        <w:top w:val="none" w:sz="0" w:space="0" w:color="auto"/>
        <w:left w:val="none" w:sz="0" w:space="0" w:color="auto"/>
        <w:bottom w:val="none" w:sz="0" w:space="0" w:color="auto"/>
        <w:right w:val="none" w:sz="0" w:space="0" w:color="auto"/>
      </w:divBdr>
    </w:div>
    <w:div w:id="1615594259">
      <w:bodyDiv w:val="1"/>
      <w:marLeft w:val="0"/>
      <w:marRight w:val="0"/>
      <w:marTop w:val="0"/>
      <w:marBottom w:val="0"/>
      <w:divBdr>
        <w:top w:val="none" w:sz="0" w:space="0" w:color="auto"/>
        <w:left w:val="none" w:sz="0" w:space="0" w:color="auto"/>
        <w:bottom w:val="none" w:sz="0" w:space="0" w:color="auto"/>
        <w:right w:val="none" w:sz="0" w:space="0" w:color="auto"/>
      </w:divBdr>
      <w:divsChild>
        <w:div w:id="2902036">
          <w:marLeft w:val="640"/>
          <w:marRight w:val="0"/>
          <w:marTop w:val="0"/>
          <w:marBottom w:val="0"/>
          <w:divBdr>
            <w:top w:val="none" w:sz="0" w:space="0" w:color="auto"/>
            <w:left w:val="none" w:sz="0" w:space="0" w:color="auto"/>
            <w:bottom w:val="none" w:sz="0" w:space="0" w:color="auto"/>
            <w:right w:val="none" w:sz="0" w:space="0" w:color="auto"/>
          </w:divBdr>
        </w:div>
        <w:div w:id="5644039">
          <w:marLeft w:val="640"/>
          <w:marRight w:val="0"/>
          <w:marTop w:val="0"/>
          <w:marBottom w:val="0"/>
          <w:divBdr>
            <w:top w:val="none" w:sz="0" w:space="0" w:color="auto"/>
            <w:left w:val="none" w:sz="0" w:space="0" w:color="auto"/>
            <w:bottom w:val="none" w:sz="0" w:space="0" w:color="auto"/>
            <w:right w:val="none" w:sz="0" w:space="0" w:color="auto"/>
          </w:divBdr>
        </w:div>
        <w:div w:id="35785839">
          <w:marLeft w:val="640"/>
          <w:marRight w:val="0"/>
          <w:marTop w:val="0"/>
          <w:marBottom w:val="0"/>
          <w:divBdr>
            <w:top w:val="none" w:sz="0" w:space="0" w:color="auto"/>
            <w:left w:val="none" w:sz="0" w:space="0" w:color="auto"/>
            <w:bottom w:val="none" w:sz="0" w:space="0" w:color="auto"/>
            <w:right w:val="none" w:sz="0" w:space="0" w:color="auto"/>
          </w:divBdr>
        </w:div>
        <w:div w:id="65884444">
          <w:marLeft w:val="640"/>
          <w:marRight w:val="0"/>
          <w:marTop w:val="0"/>
          <w:marBottom w:val="0"/>
          <w:divBdr>
            <w:top w:val="none" w:sz="0" w:space="0" w:color="auto"/>
            <w:left w:val="none" w:sz="0" w:space="0" w:color="auto"/>
            <w:bottom w:val="none" w:sz="0" w:space="0" w:color="auto"/>
            <w:right w:val="none" w:sz="0" w:space="0" w:color="auto"/>
          </w:divBdr>
        </w:div>
        <w:div w:id="68814564">
          <w:marLeft w:val="640"/>
          <w:marRight w:val="0"/>
          <w:marTop w:val="0"/>
          <w:marBottom w:val="0"/>
          <w:divBdr>
            <w:top w:val="none" w:sz="0" w:space="0" w:color="auto"/>
            <w:left w:val="none" w:sz="0" w:space="0" w:color="auto"/>
            <w:bottom w:val="none" w:sz="0" w:space="0" w:color="auto"/>
            <w:right w:val="none" w:sz="0" w:space="0" w:color="auto"/>
          </w:divBdr>
        </w:div>
        <w:div w:id="78403865">
          <w:marLeft w:val="640"/>
          <w:marRight w:val="0"/>
          <w:marTop w:val="0"/>
          <w:marBottom w:val="0"/>
          <w:divBdr>
            <w:top w:val="none" w:sz="0" w:space="0" w:color="auto"/>
            <w:left w:val="none" w:sz="0" w:space="0" w:color="auto"/>
            <w:bottom w:val="none" w:sz="0" w:space="0" w:color="auto"/>
            <w:right w:val="none" w:sz="0" w:space="0" w:color="auto"/>
          </w:divBdr>
        </w:div>
        <w:div w:id="81608162">
          <w:marLeft w:val="640"/>
          <w:marRight w:val="0"/>
          <w:marTop w:val="0"/>
          <w:marBottom w:val="0"/>
          <w:divBdr>
            <w:top w:val="none" w:sz="0" w:space="0" w:color="auto"/>
            <w:left w:val="none" w:sz="0" w:space="0" w:color="auto"/>
            <w:bottom w:val="none" w:sz="0" w:space="0" w:color="auto"/>
            <w:right w:val="none" w:sz="0" w:space="0" w:color="auto"/>
          </w:divBdr>
        </w:div>
        <w:div w:id="95683624">
          <w:marLeft w:val="640"/>
          <w:marRight w:val="0"/>
          <w:marTop w:val="0"/>
          <w:marBottom w:val="0"/>
          <w:divBdr>
            <w:top w:val="none" w:sz="0" w:space="0" w:color="auto"/>
            <w:left w:val="none" w:sz="0" w:space="0" w:color="auto"/>
            <w:bottom w:val="none" w:sz="0" w:space="0" w:color="auto"/>
            <w:right w:val="none" w:sz="0" w:space="0" w:color="auto"/>
          </w:divBdr>
        </w:div>
        <w:div w:id="116067208">
          <w:marLeft w:val="640"/>
          <w:marRight w:val="0"/>
          <w:marTop w:val="0"/>
          <w:marBottom w:val="0"/>
          <w:divBdr>
            <w:top w:val="none" w:sz="0" w:space="0" w:color="auto"/>
            <w:left w:val="none" w:sz="0" w:space="0" w:color="auto"/>
            <w:bottom w:val="none" w:sz="0" w:space="0" w:color="auto"/>
            <w:right w:val="none" w:sz="0" w:space="0" w:color="auto"/>
          </w:divBdr>
        </w:div>
        <w:div w:id="136922598">
          <w:marLeft w:val="640"/>
          <w:marRight w:val="0"/>
          <w:marTop w:val="0"/>
          <w:marBottom w:val="0"/>
          <w:divBdr>
            <w:top w:val="none" w:sz="0" w:space="0" w:color="auto"/>
            <w:left w:val="none" w:sz="0" w:space="0" w:color="auto"/>
            <w:bottom w:val="none" w:sz="0" w:space="0" w:color="auto"/>
            <w:right w:val="none" w:sz="0" w:space="0" w:color="auto"/>
          </w:divBdr>
        </w:div>
        <w:div w:id="149061490">
          <w:marLeft w:val="640"/>
          <w:marRight w:val="0"/>
          <w:marTop w:val="0"/>
          <w:marBottom w:val="0"/>
          <w:divBdr>
            <w:top w:val="none" w:sz="0" w:space="0" w:color="auto"/>
            <w:left w:val="none" w:sz="0" w:space="0" w:color="auto"/>
            <w:bottom w:val="none" w:sz="0" w:space="0" w:color="auto"/>
            <w:right w:val="none" w:sz="0" w:space="0" w:color="auto"/>
          </w:divBdr>
        </w:div>
        <w:div w:id="151870756">
          <w:marLeft w:val="640"/>
          <w:marRight w:val="0"/>
          <w:marTop w:val="0"/>
          <w:marBottom w:val="0"/>
          <w:divBdr>
            <w:top w:val="none" w:sz="0" w:space="0" w:color="auto"/>
            <w:left w:val="none" w:sz="0" w:space="0" w:color="auto"/>
            <w:bottom w:val="none" w:sz="0" w:space="0" w:color="auto"/>
            <w:right w:val="none" w:sz="0" w:space="0" w:color="auto"/>
          </w:divBdr>
        </w:div>
        <w:div w:id="180974633">
          <w:marLeft w:val="640"/>
          <w:marRight w:val="0"/>
          <w:marTop w:val="0"/>
          <w:marBottom w:val="0"/>
          <w:divBdr>
            <w:top w:val="none" w:sz="0" w:space="0" w:color="auto"/>
            <w:left w:val="none" w:sz="0" w:space="0" w:color="auto"/>
            <w:bottom w:val="none" w:sz="0" w:space="0" w:color="auto"/>
            <w:right w:val="none" w:sz="0" w:space="0" w:color="auto"/>
          </w:divBdr>
        </w:div>
        <w:div w:id="189151613">
          <w:marLeft w:val="640"/>
          <w:marRight w:val="0"/>
          <w:marTop w:val="0"/>
          <w:marBottom w:val="0"/>
          <w:divBdr>
            <w:top w:val="none" w:sz="0" w:space="0" w:color="auto"/>
            <w:left w:val="none" w:sz="0" w:space="0" w:color="auto"/>
            <w:bottom w:val="none" w:sz="0" w:space="0" w:color="auto"/>
            <w:right w:val="none" w:sz="0" w:space="0" w:color="auto"/>
          </w:divBdr>
        </w:div>
        <w:div w:id="190457213">
          <w:marLeft w:val="640"/>
          <w:marRight w:val="0"/>
          <w:marTop w:val="0"/>
          <w:marBottom w:val="0"/>
          <w:divBdr>
            <w:top w:val="none" w:sz="0" w:space="0" w:color="auto"/>
            <w:left w:val="none" w:sz="0" w:space="0" w:color="auto"/>
            <w:bottom w:val="none" w:sz="0" w:space="0" w:color="auto"/>
            <w:right w:val="none" w:sz="0" w:space="0" w:color="auto"/>
          </w:divBdr>
        </w:div>
        <w:div w:id="209152385">
          <w:marLeft w:val="640"/>
          <w:marRight w:val="0"/>
          <w:marTop w:val="0"/>
          <w:marBottom w:val="0"/>
          <w:divBdr>
            <w:top w:val="none" w:sz="0" w:space="0" w:color="auto"/>
            <w:left w:val="none" w:sz="0" w:space="0" w:color="auto"/>
            <w:bottom w:val="none" w:sz="0" w:space="0" w:color="auto"/>
            <w:right w:val="none" w:sz="0" w:space="0" w:color="auto"/>
          </w:divBdr>
        </w:div>
        <w:div w:id="217933890">
          <w:marLeft w:val="640"/>
          <w:marRight w:val="0"/>
          <w:marTop w:val="0"/>
          <w:marBottom w:val="0"/>
          <w:divBdr>
            <w:top w:val="none" w:sz="0" w:space="0" w:color="auto"/>
            <w:left w:val="none" w:sz="0" w:space="0" w:color="auto"/>
            <w:bottom w:val="none" w:sz="0" w:space="0" w:color="auto"/>
            <w:right w:val="none" w:sz="0" w:space="0" w:color="auto"/>
          </w:divBdr>
        </w:div>
        <w:div w:id="218790782">
          <w:marLeft w:val="640"/>
          <w:marRight w:val="0"/>
          <w:marTop w:val="0"/>
          <w:marBottom w:val="0"/>
          <w:divBdr>
            <w:top w:val="none" w:sz="0" w:space="0" w:color="auto"/>
            <w:left w:val="none" w:sz="0" w:space="0" w:color="auto"/>
            <w:bottom w:val="none" w:sz="0" w:space="0" w:color="auto"/>
            <w:right w:val="none" w:sz="0" w:space="0" w:color="auto"/>
          </w:divBdr>
        </w:div>
        <w:div w:id="228930478">
          <w:marLeft w:val="640"/>
          <w:marRight w:val="0"/>
          <w:marTop w:val="0"/>
          <w:marBottom w:val="0"/>
          <w:divBdr>
            <w:top w:val="none" w:sz="0" w:space="0" w:color="auto"/>
            <w:left w:val="none" w:sz="0" w:space="0" w:color="auto"/>
            <w:bottom w:val="none" w:sz="0" w:space="0" w:color="auto"/>
            <w:right w:val="none" w:sz="0" w:space="0" w:color="auto"/>
          </w:divBdr>
        </w:div>
        <w:div w:id="231545966">
          <w:marLeft w:val="640"/>
          <w:marRight w:val="0"/>
          <w:marTop w:val="0"/>
          <w:marBottom w:val="0"/>
          <w:divBdr>
            <w:top w:val="none" w:sz="0" w:space="0" w:color="auto"/>
            <w:left w:val="none" w:sz="0" w:space="0" w:color="auto"/>
            <w:bottom w:val="none" w:sz="0" w:space="0" w:color="auto"/>
            <w:right w:val="none" w:sz="0" w:space="0" w:color="auto"/>
          </w:divBdr>
        </w:div>
        <w:div w:id="233779586">
          <w:marLeft w:val="640"/>
          <w:marRight w:val="0"/>
          <w:marTop w:val="0"/>
          <w:marBottom w:val="0"/>
          <w:divBdr>
            <w:top w:val="none" w:sz="0" w:space="0" w:color="auto"/>
            <w:left w:val="none" w:sz="0" w:space="0" w:color="auto"/>
            <w:bottom w:val="none" w:sz="0" w:space="0" w:color="auto"/>
            <w:right w:val="none" w:sz="0" w:space="0" w:color="auto"/>
          </w:divBdr>
        </w:div>
        <w:div w:id="250894521">
          <w:marLeft w:val="640"/>
          <w:marRight w:val="0"/>
          <w:marTop w:val="0"/>
          <w:marBottom w:val="0"/>
          <w:divBdr>
            <w:top w:val="none" w:sz="0" w:space="0" w:color="auto"/>
            <w:left w:val="none" w:sz="0" w:space="0" w:color="auto"/>
            <w:bottom w:val="none" w:sz="0" w:space="0" w:color="auto"/>
            <w:right w:val="none" w:sz="0" w:space="0" w:color="auto"/>
          </w:divBdr>
        </w:div>
        <w:div w:id="257564293">
          <w:marLeft w:val="640"/>
          <w:marRight w:val="0"/>
          <w:marTop w:val="0"/>
          <w:marBottom w:val="0"/>
          <w:divBdr>
            <w:top w:val="none" w:sz="0" w:space="0" w:color="auto"/>
            <w:left w:val="none" w:sz="0" w:space="0" w:color="auto"/>
            <w:bottom w:val="none" w:sz="0" w:space="0" w:color="auto"/>
            <w:right w:val="none" w:sz="0" w:space="0" w:color="auto"/>
          </w:divBdr>
        </w:div>
        <w:div w:id="268970065">
          <w:marLeft w:val="640"/>
          <w:marRight w:val="0"/>
          <w:marTop w:val="0"/>
          <w:marBottom w:val="0"/>
          <w:divBdr>
            <w:top w:val="none" w:sz="0" w:space="0" w:color="auto"/>
            <w:left w:val="none" w:sz="0" w:space="0" w:color="auto"/>
            <w:bottom w:val="none" w:sz="0" w:space="0" w:color="auto"/>
            <w:right w:val="none" w:sz="0" w:space="0" w:color="auto"/>
          </w:divBdr>
        </w:div>
        <w:div w:id="272514167">
          <w:marLeft w:val="640"/>
          <w:marRight w:val="0"/>
          <w:marTop w:val="0"/>
          <w:marBottom w:val="0"/>
          <w:divBdr>
            <w:top w:val="none" w:sz="0" w:space="0" w:color="auto"/>
            <w:left w:val="none" w:sz="0" w:space="0" w:color="auto"/>
            <w:bottom w:val="none" w:sz="0" w:space="0" w:color="auto"/>
            <w:right w:val="none" w:sz="0" w:space="0" w:color="auto"/>
          </w:divBdr>
        </w:div>
        <w:div w:id="285938930">
          <w:marLeft w:val="640"/>
          <w:marRight w:val="0"/>
          <w:marTop w:val="0"/>
          <w:marBottom w:val="0"/>
          <w:divBdr>
            <w:top w:val="none" w:sz="0" w:space="0" w:color="auto"/>
            <w:left w:val="none" w:sz="0" w:space="0" w:color="auto"/>
            <w:bottom w:val="none" w:sz="0" w:space="0" w:color="auto"/>
            <w:right w:val="none" w:sz="0" w:space="0" w:color="auto"/>
          </w:divBdr>
        </w:div>
        <w:div w:id="288165664">
          <w:marLeft w:val="640"/>
          <w:marRight w:val="0"/>
          <w:marTop w:val="0"/>
          <w:marBottom w:val="0"/>
          <w:divBdr>
            <w:top w:val="none" w:sz="0" w:space="0" w:color="auto"/>
            <w:left w:val="none" w:sz="0" w:space="0" w:color="auto"/>
            <w:bottom w:val="none" w:sz="0" w:space="0" w:color="auto"/>
            <w:right w:val="none" w:sz="0" w:space="0" w:color="auto"/>
          </w:divBdr>
        </w:div>
        <w:div w:id="306058491">
          <w:marLeft w:val="640"/>
          <w:marRight w:val="0"/>
          <w:marTop w:val="0"/>
          <w:marBottom w:val="0"/>
          <w:divBdr>
            <w:top w:val="none" w:sz="0" w:space="0" w:color="auto"/>
            <w:left w:val="none" w:sz="0" w:space="0" w:color="auto"/>
            <w:bottom w:val="none" w:sz="0" w:space="0" w:color="auto"/>
            <w:right w:val="none" w:sz="0" w:space="0" w:color="auto"/>
          </w:divBdr>
        </w:div>
        <w:div w:id="350566570">
          <w:marLeft w:val="640"/>
          <w:marRight w:val="0"/>
          <w:marTop w:val="0"/>
          <w:marBottom w:val="0"/>
          <w:divBdr>
            <w:top w:val="none" w:sz="0" w:space="0" w:color="auto"/>
            <w:left w:val="none" w:sz="0" w:space="0" w:color="auto"/>
            <w:bottom w:val="none" w:sz="0" w:space="0" w:color="auto"/>
            <w:right w:val="none" w:sz="0" w:space="0" w:color="auto"/>
          </w:divBdr>
        </w:div>
        <w:div w:id="358090275">
          <w:marLeft w:val="640"/>
          <w:marRight w:val="0"/>
          <w:marTop w:val="0"/>
          <w:marBottom w:val="0"/>
          <w:divBdr>
            <w:top w:val="none" w:sz="0" w:space="0" w:color="auto"/>
            <w:left w:val="none" w:sz="0" w:space="0" w:color="auto"/>
            <w:bottom w:val="none" w:sz="0" w:space="0" w:color="auto"/>
            <w:right w:val="none" w:sz="0" w:space="0" w:color="auto"/>
          </w:divBdr>
        </w:div>
        <w:div w:id="401290585">
          <w:marLeft w:val="640"/>
          <w:marRight w:val="0"/>
          <w:marTop w:val="0"/>
          <w:marBottom w:val="0"/>
          <w:divBdr>
            <w:top w:val="none" w:sz="0" w:space="0" w:color="auto"/>
            <w:left w:val="none" w:sz="0" w:space="0" w:color="auto"/>
            <w:bottom w:val="none" w:sz="0" w:space="0" w:color="auto"/>
            <w:right w:val="none" w:sz="0" w:space="0" w:color="auto"/>
          </w:divBdr>
        </w:div>
        <w:div w:id="402719297">
          <w:marLeft w:val="640"/>
          <w:marRight w:val="0"/>
          <w:marTop w:val="0"/>
          <w:marBottom w:val="0"/>
          <w:divBdr>
            <w:top w:val="none" w:sz="0" w:space="0" w:color="auto"/>
            <w:left w:val="none" w:sz="0" w:space="0" w:color="auto"/>
            <w:bottom w:val="none" w:sz="0" w:space="0" w:color="auto"/>
            <w:right w:val="none" w:sz="0" w:space="0" w:color="auto"/>
          </w:divBdr>
        </w:div>
        <w:div w:id="411008111">
          <w:marLeft w:val="640"/>
          <w:marRight w:val="0"/>
          <w:marTop w:val="0"/>
          <w:marBottom w:val="0"/>
          <w:divBdr>
            <w:top w:val="none" w:sz="0" w:space="0" w:color="auto"/>
            <w:left w:val="none" w:sz="0" w:space="0" w:color="auto"/>
            <w:bottom w:val="none" w:sz="0" w:space="0" w:color="auto"/>
            <w:right w:val="none" w:sz="0" w:space="0" w:color="auto"/>
          </w:divBdr>
        </w:div>
        <w:div w:id="418528278">
          <w:marLeft w:val="640"/>
          <w:marRight w:val="0"/>
          <w:marTop w:val="0"/>
          <w:marBottom w:val="0"/>
          <w:divBdr>
            <w:top w:val="none" w:sz="0" w:space="0" w:color="auto"/>
            <w:left w:val="none" w:sz="0" w:space="0" w:color="auto"/>
            <w:bottom w:val="none" w:sz="0" w:space="0" w:color="auto"/>
            <w:right w:val="none" w:sz="0" w:space="0" w:color="auto"/>
          </w:divBdr>
        </w:div>
        <w:div w:id="419451922">
          <w:marLeft w:val="640"/>
          <w:marRight w:val="0"/>
          <w:marTop w:val="0"/>
          <w:marBottom w:val="0"/>
          <w:divBdr>
            <w:top w:val="none" w:sz="0" w:space="0" w:color="auto"/>
            <w:left w:val="none" w:sz="0" w:space="0" w:color="auto"/>
            <w:bottom w:val="none" w:sz="0" w:space="0" w:color="auto"/>
            <w:right w:val="none" w:sz="0" w:space="0" w:color="auto"/>
          </w:divBdr>
        </w:div>
        <w:div w:id="431054658">
          <w:marLeft w:val="640"/>
          <w:marRight w:val="0"/>
          <w:marTop w:val="0"/>
          <w:marBottom w:val="0"/>
          <w:divBdr>
            <w:top w:val="none" w:sz="0" w:space="0" w:color="auto"/>
            <w:left w:val="none" w:sz="0" w:space="0" w:color="auto"/>
            <w:bottom w:val="none" w:sz="0" w:space="0" w:color="auto"/>
            <w:right w:val="none" w:sz="0" w:space="0" w:color="auto"/>
          </w:divBdr>
        </w:div>
        <w:div w:id="432165737">
          <w:marLeft w:val="640"/>
          <w:marRight w:val="0"/>
          <w:marTop w:val="0"/>
          <w:marBottom w:val="0"/>
          <w:divBdr>
            <w:top w:val="none" w:sz="0" w:space="0" w:color="auto"/>
            <w:left w:val="none" w:sz="0" w:space="0" w:color="auto"/>
            <w:bottom w:val="none" w:sz="0" w:space="0" w:color="auto"/>
            <w:right w:val="none" w:sz="0" w:space="0" w:color="auto"/>
          </w:divBdr>
        </w:div>
        <w:div w:id="454060107">
          <w:marLeft w:val="640"/>
          <w:marRight w:val="0"/>
          <w:marTop w:val="0"/>
          <w:marBottom w:val="0"/>
          <w:divBdr>
            <w:top w:val="none" w:sz="0" w:space="0" w:color="auto"/>
            <w:left w:val="none" w:sz="0" w:space="0" w:color="auto"/>
            <w:bottom w:val="none" w:sz="0" w:space="0" w:color="auto"/>
            <w:right w:val="none" w:sz="0" w:space="0" w:color="auto"/>
          </w:divBdr>
        </w:div>
        <w:div w:id="456877112">
          <w:marLeft w:val="640"/>
          <w:marRight w:val="0"/>
          <w:marTop w:val="0"/>
          <w:marBottom w:val="0"/>
          <w:divBdr>
            <w:top w:val="none" w:sz="0" w:space="0" w:color="auto"/>
            <w:left w:val="none" w:sz="0" w:space="0" w:color="auto"/>
            <w:bottom w:val="none" w:sz="0" w:space="0" w:color="auto"/>
            <w:right w:val="none" w:sz="0" w:space="0" w:color="auto"/>
          </w:divBdr>
        </w:div>
        <w:div w:id="487021929">
          <w:marLeft w:val="640"/>
          <w:marRight w:val="0"/>
          <w:marTop w:val="0"/>
          <w:marBottom w:val="0"/>
          <w:divBdr>
            <w:top w:val="none" w:sz="0" w:space="0" w:color="auto"/>
            <w:left w:val="none" w:sz="0" w:space="0" w:color="auto"/>
            <w:bottom w:val="none" w:sz="0" w:space="0" w:color="auto"/>
            <w:right w:val="none" w:sz="0" w:space="0" w:color="auto"/>
          </w:divBdr>
        </w:div>
        <w:div w:id="493644158">
          <w:marLeft w:val="640"/>
          <w:marRight w:val="0"/>
          <w:marTop w:val="0"/>
          <w:marBottom w:val="0"/>
          <w:divBdr>
            <w:top w:val="none" w:sz="0" w:space="0" w:color="auto"/>
            <w:left w:val="none" w:sz="0" w:space="0" w:color="auto"/>
            <w:bottom w:val="none" w:sz="0" w:space="0" w:color="auto"/>
            <w:right w:val="none" w:sz="0" w:space="0" w:color="auto"/>
          </w:divBdr>
        </w:div>
        <w:div w:id="523133713">
          <w:marLeft w:val="640"/>
          <w:marRight w:val="0"/>
          <w:marTop w:val="0"/>
          <w:marBottom w:val="0"/>
          <w:divBdr>
            <w:top w:val="none" w:sz="0" w:space="0" w:color="auto"/>
            <w:left w:val="none" w:sz="0" w:space="0" w:color="auto"/>
            <w:bottom w:val="none" w:sz="0" w:space="0" w:color="auto"/>
            <w:right w:val="none" w:sz="0" w:space="0" w:color="auto"/>
          </w:divBdr>
        </w:div>
        <w:div w:id="532230176">
          <w:marLeft w:val="640"/>
          <w:marRight w:val="0"/>
          <w:marTop w:val="0"/>
          <w:marBottom w:val="0"/>
          <w:divBdr>
            <w:top w:val="none" w:sz="0" w:space="0" w:color="auto"/>
            <w:left w:val="none" w:sz="0" w:space="0" w:color="auto"/>
            <w:bottom w:val="none" w:sz="0" w:space="0" w:color="auto"/>
            <w:right w:val="none" w:sz="0" w:space="0" w:color="auto"/>
          </w:divBdr>
        </w:div>
        <w:div w:id="538054233">
          <w:marLeft w:val="640"/>
          <w:marRight w:val="0"/>
          <w:marTop w:val="0"/>
          <w:marBottom w:val="0"/>
          <w:divBdr>
            <w:top w:val="none" w:sz="0" w:space="0" w:color="auto"/>
            <w:left w:val="none" w:sz="0" w:space="0" w:color="auto"/>
            <w:bottom w:val="none" w:sz="0" w:space="0" w:color="auto"/>
            <w:right w:val="none" w:sz="0" w:space="0" w:color="auto"/>
          </w:divBdr>
        </w:div>
        <w:div w:id="553926577">
          <w:marLeft w:val="640"/>
          <w:marRight w:val="0"/>
          <w:marTop w:val="0"/>
          <w:marBottom w:val="0"/>
          <w:divBdr>
            <w:top w:val="none" w:sz="0" w:space="0" w:color="auto"/>
            <w:left w:val="none" w:sz="0" w:space="0" w:color="auto"/>
            <w:bottom w:val="none" w:sz="0" w:space="0" w:color="auto"/>
            <w:right w:val="none" w:sz="0" w:space="0" w:color="auto"/>
          </w:divBdr>
        </w:div>
        <w:div w:id="562178362">
          <w:marLeft w:val="640"/>
          <w:marRight w:val="0"/>
          <w:marTop w:val="0"/>
          <w:marBottom w:val="0"/>
          <w:divBdr>
            <w:top w:val="none" w:sz="0" w:space="0" w:color="auto"/>
            <w:left w:val="none" w:sz="0" w:space="0" w:color="auto"/>
            <w:bottom w:val="none" w:sz="0" w:space="0" w:color="auto"/>
            <w:right w:val="none" w:sz="0" w:space="0" w:color="auto"/>
          </w:divBdr>
        </w:div>
        <w:div w:id="582107213">
          <w:marLeft w:val="640"/>
          <w:marRight w:val="0"/>
          <w:marTop w:val="0"/>
          <w:marBottom w:val="0"/>
          <w:divBdr>
            <w:top w:val="none" w:sz="0" w:space="0" w:color="auto"/>
            <w:left w:val="none" w:sz="0" w:space="0" w:color="auto"/>
            <w:bottom w:val="none" w:sz="0" w:space="0" w:color="auto"/>
            <w:right w:val="none" w:sz="0" w:space="0" w:color="auto"/>
          </w:divBdr>
        </w:div>
        <w:div w:id="593901497">
          <w:marLeft w:val="640"/>
          <w:marRight w:val="0"/>
          <w:marTop w:val="0"/>
          <w:marBottom w:val="0"/>
          <w:divBdr>
            <w:top w:val="none" w:sz="0" w:space="0" w:color="auto"/>
            <w:left w:val="none" w:sz="0" w:space="0" w:color="auto"/>
            <w:bottom w:val="none" w:sz="0" w:space="0" w:color="auto"/>
            <w:right w:val="none" w:sz="0" w:space="0" w:color="auto"/>
          </w:divBdr>
        </w:div>
        <w:div w:id="598296201">
          <w:marLeft w:val="640"/>
          <w:marRight w:val="0"/>
          <w:marTop w:val="0"/>
          <w:marBottom w:val="0"/>
          <w:divBdr>
            <w:top w:val="none" w:sz="0" w:space="0" w:color="auto"/>
            <w:left w:val="none" w:sz="0" w:space="0" w:color="auto"/>
            <w:bottom w:val="none" w:sz="0" w:space="0" w:color="auto"/>
            <w:right w:val="none" w:sz="0" w:space="0" w:color="auto"/>
          </w:divBdr>
        </w:div>
        <w:div w:id="609319913">
          <w:marLeft w:val="640"/>
          <w:marRight w:val="0"/>
          <w:marTop w:val="0"/>
          <w:marBottom w:val="0"/>
          <w:divBdr>
            <w:top w:val="none" w:sz="0" w:space="0" w:color="auto"/>
            <w:left w:val="none" w:sz="0" w:space="0" w:color="auto"/>
            <w:bottom w:val="none" w:sz="0" w:space="0" w:color="auto"/>
            <w:right w:val="none" w:sz="0" w:space="0" w:color="auto"/>
          </w:divBdr>
        </w:div>
        <w:div w:id="611479781">
          <w:marLeft w:val="640"/>
          <w:marRight w:val="0"/>
          <w:marTop w:val="0"/>
          <w:marBottom w:val="0"/>
          <w:divBdr>
            <w:top w:val="none" w:sz="0" w:space="0" w:color="auto"/>
            <w:left w:val="none" w:sz="0" w:space="0" w:color="auto"/>
            <w:bottom w:val="none" w:sz="0" w:space="0" w:color="auto"/>
            <w:right w:val="none" w:sz="0" w:space="0" w:color="auto"/>
          </w:divBdr>
        </w:div>
        <w:div w:id="630483617">
          <w:marLeft w:val="640"/>
          <w:marRight w:val="0"/>
          <w:marTop w:val="0"/>
          <w:marBottom w:val="0"/>
          <w:divBdr>
            <w:top w:val="none" w:sz="0" w:space="0" w:color="auto"/>
            <w:left w:val="none" w:sz="0" w:space="0" w:color="auto"/>
            <w:bottom w:val="none" w:sz="0" w:space="0" w:color="auto"/>
            <w:right w:val="none" w:sz="0" w:space="0" w:color="auto"/>
          </w:divBdr>
        </w:div>
        <w:div w:id="648435773">
          <w:marLeft w:val="640"/>
          <w:marRight w:val="0"/>
          <w:marTop w:val="0"/>
          <w:marBottom w:val="0"/>
          <w:divBdr>
            <w:top w:val="none" w:sz="0" w:space="0" w:color="auto"/>
            <w:left w:val="none" w:sz="0" w:space="0" w:color="auto"/>
            <w:bottom w:val="none" w:sz="0" w:space="0" w:color="auto"/>
            <w:right w:val="none" w:sz="0" w:space="0" w:color="auto"/>
          </w:divBdr>
        </w:div>
        <w:div w:id="654145477">
          <w:marLeft w:val="640"/>
          <w:marRight w:val="0"/>
          <w:marTop w:val="0"/>
          <w:marBottom w:val="0"/>
          <w:divBdr>
            <w:top w:val="none" w:sz="0" w:space="0" w:color="auto"/>
            <w:left w:val="none" w:sz="0" w:space="0" w:color="auto"/>
            <w:bottom w:val="none" w:sz="0" w:space="0" w:color="auto"/>
            <w:right w:val="none" w:sz="0" w:space="0" w:color="auto"/>
          </w:divBdr>
        </w:div>
        <w:div w:id="659189388">
          <w:marLeft w:val="640"/>
          <w:marRight w:val="0"/>
          <w:marTop w:val="0"/>
          <w:marBottom w:val="0"/>
          <w:divBdr>
            <w:top w:val="none" w:sz="0" w:space="0" w:color="auto"/>
            <w:left w:val="none" w:sz="0" w:space="0" w:color="auto"/>
            <w:bottom w:val="none" w:sz="0" w:space="0" w:color="auto"/>
            <w:right w:val="none" w:sz="0" w:space="0" w:color="auto"/>
          </w:divBdr>
        </w:div>
        <w:div w:id="661474131">
          <w:marLeft w:val="640"/>
          <w:marRight w:val="0"/>
          <w:marTop w:val="0"/>
          <w:marBottom w:val="0"/>
          <w:divBdr>
            <w:top w:val="none" w:sz="0" w:space="0" w:color="auto"/>
            <w:left w:val="none" w:sz="0" w:space="0" w:color="auto"/>
            <w:bottom w:val="none" w:sz="0" w:space="0" w:color="auto"/>
            <w:right w:val="none" w:sz="0" w:space="0" w:color="auto"/>
          </w:divBdr>
        </w:div>
        <w:div w:id="673994527">
          <w:marLeft w:val="640"/>
          <w:marRight w:val="0"/>
          <w:marTop w:val="0"/>
          <w:marBottom w:val="0"/>
          <w:divBdr>
            <w:top w:val="none" w:sz="0" w:space="0" w:color="auto"/>
            <w:left w:val="none" w:sz="0" w:space="0" w:color="auto"/>
            <w:bottom w:val="none" w:sz="0" w:space="0" w:color="auto"/>
            <w:right w:val="none" w:sz="0" w:space="0" w:color="auto"/>
          </w:divBdr>
        </w:div>
        <w:div w:id="684407926">
          <w:marLeft w:val="640"/>
          <w:marRight w:val="0"/>
          <w:marTop w:val="0"/>
          <w:marBottom w:val="0"/>
          <w:divBdr>
            <w:top w:val="none" w:sz="0" w:space="0" w:color="auto"/>
            <w:left w:val="none" w:sz="0" w:space="0" w:color="auto"/>
            <w:bottom w:val="none" w:sz="0" w:space="0" w:color="auto"/>
            <w:right w:val="none" w:sz="0" w:space="0" w:color="auto"/>
          </w:divBdr>
        </w:div>
        <w:div w:id="686253020">
          <w:marLeft w:val="640"/>
          <w:marRight w:val="0"/>
          <w:marTop w:val="0"/>
          <w:marBottom w:val="0"/>
          <w:divBdr>
            <w:top w:val="none" w:sz="0" w:space="0" w:color="auto"/>
            <w:left w:val="none" w:sz="0" w:space="0" w:color="auto"/>
            <w:bottom w:val="none" w:sz="0" w:space="0" w:color="auto"/>
            <w:right w:val="none" w:sz="0" w:space="0" w:color="auto"/>
          </w:divBdr>
        </w:div>
        <w:div w:id="707068361">
          <w:marLeft w:val="640"/>
          <w:marRight w:val="0"/>
          <w:marTop w:val="0"/>
          <w:marBottom w:val="0"/>
          <w:divBdr>
            <w:top w:val="none" w:sz="0" w:space="0" w:color="auto"/>
            <w:left w:val="none" w:sz="0" w:space="0" w:color="auto"/>
            <w:bottom w:val="none" w:sz="0" w:space="0" w:color="auto"/>
            <w:right w:val="none" w:sz="0" w:space="0" w:color="auto"/>
          </w:divBdr>
        </w:div>
        <w:div w:id="716779680">
          <w:marLeft w:val="640"/>
          <w:marRight w:val="0"/>
          <w:marTop w:val="0"/>
          <w:marBottom w:val="0"/>
          <w:divBdr>
            <w:top w:val="none" w:sz="0" w:space="0" w:color="auto"/>
            <w:left w:val="none" w:sz="0" w:space="0" w:color="auto"/>
            <w:bottom w:val="none" w:sz="0" w:space="0" w:color="auto"/>
            <w:right w:val="none" w:sz="0" w:space="0" w:color="auto"/>
          </w:divBdr>
        </w:div>
        <w:div w:id="717556812">
          <w:marLeft w:val="640"/>
          <w:marRight w:val="0"/>
          <w:marTop w:val="0"/>
          <w:marBottom w:val="0"/>
          <w:divBdr>
            <w:top w:val="none" w:sz="0" w:space="0" w:color="auto"/>
            <w:left w:val="none" w:sz="0" w:space="0" w:color="auto"/>
            <w:bottom w:val="none" w:sz="0" w:space="0" w:color="auto"/>
            <w:right w:val="none" w:sz="0" w:space="0" w:color="auto"/>
          </w:divBdr>
        </w:div>
        <w:div w:id="717631978">
          <w:marLeft w:val="640"/>
          <w:marRight w:val="0"/>
          <w:marTop w:val="0"/>
          <w:marBottom w:val="0"/>
          <w:divBdr>
            <w:top w:val="none" w:sz="0" w:space="0" w:color="auto"/>
            <w:left w:val="none" w:sz="0" w:space="0" w:color="auto"/>
            <w:bottom w:val="none" w:sz="0" w:space="0" w:color="auto"/>
            <w:right w:val="none" w:sz="0" w:space="0" w:color="auto"/>
          </w:divBdr>
        </w:div>
        <w:div w:id="720137335">
          <w:marLeft w:val="640"/>
          <w:marRight w:val="0"/>
          <w:marTop w:val="0"/>
          <w:marBottom w:val="0"/>
          <w:divBdr>
            <w:top w:val="none" w:sz="0" w:space="0" w:color="auto"/>
            <w:left w:val="none" w:sz="0" w:space="0" w:color="auto"/>
            <w:bottom w:val="none" w:sz="0" w:space="0" w:color="auto"/>
            <w:right w:val="none" w:sz="0" w:space="0" w:color="auto"/>
          </w:divBdr>
        </w:div>
        <w:div w:id="720903212">
          <w:marLeft w:val="640"/>
          <w:marRight w:val="0"/>
          <w:marTop w:val="0"/>
          <w:marBottom w:val="0"/>
          <w:divBdr>
            <w:top w:val="none" w:sz="0" w:space="0" w:color="auto"/>
            <w:left w:val="none" w:sz="0" w:space="0" w:color="auto"/>
            <w:bottom w:val="none" w:sz="0" w:space="0" w:color="auto"/>
            <w:right w:val="none" w:sz="0" w:space="0" w:color="auto"/>
          </w:divBdr>
        </w:div>
        <w:div w:id="722215529">
          <w:marLeft w:val="640"/>
          <w:marRight w:val="0"/>
          <w:marTop w:val="0"/>
          <w:marBottom w:val="0"/>
          <w:divBdr>
            <w:top w:val="none" w:sz="0" w:space="0" w:color="auto"/>
            <w:left w:val="none" w:sz="0" w:space="0" w:color="auto"/>
            <w:bottom w:val="none" w:sz="0" w:space="0" w:color="auto"/>
            <w:right w:val="none" w:sz="0" w:space="0" w:color="auto"/>
          </w:divBdr>
        </w:div>
        <w:div w:id="734084250">
          <w:marLeft w:val="640"/>
          <w:marRight w:val="0"/>
          <w:marTop w:val="0"/>
          <w:marBottom w:val="0"/>
          <w:divBdr>
            <w:top w:val="none" w:sz="0" w:space="0" w:color="auto"/>
            <w:left w:val="none" w:sz="0" w:space="0" w:color="auto"/>
            <w:bottom w:val="none" w:sz="0" w:space="0" w:color="auto"/>
            <w:right w:val="none" w:sz="0" w:space="0" w:color="auto"/>
          </w:divBdr>
        </w:div>
        <w:div w:id="742333589">
          <w:marLeft w:val="640"/>
          <w:marRight w:val="0"/>
          <w:marTop w:val="0"/>
          <w:marBottom w:val="0"/>
          <w:divBdr>
            <w:top w:val="none" w:sz="0" w:space="0" w:color="auto"/>
            <w:left w:val="none" w:sz="0" w:space="0" w:color="auto"/>
            <w:bottom w:val="none" w:sz="0" w:space="0" w:color="auto"/>
            <w:right w:val="none" w:sz="0" w:space="0" w:color="auto"/>
          </w:divBdr>
        </w:div>
        <w:div w:id="758983112">
          <w:marLeft w:val="640"/>
          <w:marRight w:val="0"/>
          <w:marTop w:val="0"/>
          <w:marBottom w:val="0"/>
          <w:divBdr>
            <w:top w:val="none" w:sz="0" w:space="0" w:color="auto"/>
            <w:left w:val="none" w:sz="0" w:space="0" w:color="auto"/>
            <w:bottom w:val="none" w:sz="0" w:space="0" w:color="auto"/>
            <w:right w:val="none" w:sz="0" w:space="0" w:color="auto"/>
          </w:divBdr>
        </w:div>
        <w:div w:id="763065842">
          <w:marLeft w:val="640"/>
          <w:marRight w:val="0"/>
          <w:marTop w:val="0"/>
          <w:marBottom w:val="0"/>
          <w:divBdr>
            <w:top w:val="none" w:sz="0" w:space="0" w:color="auto"/>
            <w:left w:val="none" w:sz="0" w:space="0" w:color="auto"/>
            <w:bottom w:val="none" w:sz="0" w:space="0" w:color="auto"/>
            <w:right w:val="none" w:sz="0" w:space="0" w:color="auto"/>
          </w:divBdr>
        </w:div>
        <w:div w:id="765224637">
          <w:marLeft w:val="640"/>
          <w:marRight w:val="0"/>
          <w:marTop w:val="0"/>
          <w:marBottom w:val="0"/>
          <w:divBdr>
            <w:top w:val="none" w:sz="0" w:space="0" w:color="auto"/>
            <w:left w:val="none" w:sz="0" w:space="0" w:color="auto"/>
            <w:bottom w:val="none" w:sz="0" w:space="0" w:color="auto"/>
            <w:right w:val="none" w:sz="0" w:space="0" w:color="auto"/>
          </w:divBdr>
        </w:div>
        <w:div w:id="775170822">
          <w:marLeft w:val="640"/>
          <w:marRight w:val="0"/>
          <w:marTop w:val="0"/>
          <w:marBottom w:val="0"/>
          <w:divBdr>
            <w:top w:val="none" w:sz="0" w:space="0" w:color="auto"/>
            <w:left w:val="none" w:sz="0" w:space="0" w:color="auto"/>
            <w:bottom w:val="none" w:sz="0" w:space="0" w:color="auto"/>
            <w:right w:val="none" w:sz="0" w:space="0" w:color="auto"/>
          </w:divBdr>
        </w:div>
        <w:div w:id="791478983">
          <w:marLeft w:val="640"/>
          <w:marRight w:val="0"/>
          <w:marTop w:val="0"/>
          <w:marBottom w:val="0"/>
          <w:divBdr>
            <w:top w:val="none" w:sz="0" w:space="0" w:color="auto"/>
            <w:left w:val="none" w:sz="0" w:space="0" w:color="auto"/>
            <w:bottom w:val="none" w:sz="0" w:space="0" w:color="auto"/>
            <w:right w:val="none" w:sz="0" w:space="0" w:color="auto"/>
          </w:divBdr>
        </w:div>
        <w:div w:id="793986561">
          <w:marLeft w:val="640"/>
          <w:marRight w:val="0"/>
          <w:marTop w:val="0"/>
          <w:marBottom w:val="0"/>
          <w:divBdr>
            <w:top w:val="none" w:sz="0" w:space="0" w:color="auto"/>
            <w:left w:val="none" w:sz="0" w:space="0" w:color="auto"/>
            <w:bottom w:val="none" w:sz="0" w:space="0" w:color="auto"/>
            <w:right w:val="none" w:sz="0" w:space="0" w:color="auto"/>
          </w:divBdr>
        </w:div>
        <w:div w:id="796722187">
          <w:marLeft w:val="640"/>
          <w:marRight w:val="0"/>
          <w:marTop w:val="0"/>
          <w:marBottom w:val="0"/>
          <w:divBdr>
            <w:top w:val="none" w:sz="0" w:space="0" w:color="auto"/>
            <w:left w:val="none" w:sz="0" w:space="0" w:color="auto"/>
            <w:bottom w:val="none" w:sz="0" w:space="0" w:color="auto"/>
            <w:right w:val="none" w:sz="0" w:space="0" w:color="auto"/>
          </w:divBdr>
        </w:div>
        <w:div w:id="804617593">
          <w:marLeft w:val="640"/>
          <w:marRight w:val="0"/>
          <w:marTop w:val="0"/>
          <w:marBottom w:val="0"/>
          <w:divBdr>
            <w:top w:val="none" w:sz="0" w:space="0" w:color="auto"/>
            <w:left w:val="none" w:sz="0" w:space="0" w:color="auto"/>
            <w:bottom w:val="none" w:sz="0" w:space="0" w:color="auto"/>
            <w:right w:val="none" w:sz="0" w:space="0" w:color="auto"/>
          </w:divBdr>
        </w:div>
        <w:div w:id="813373233">
          <w:marLeft w:val="640"/>
          <w:marRight w:val="0"/>
          <w:marTop w:val="0"/>
          <w:marBottom w:val="0"/>
          <w:divBdr>
            <w:top w:val="none" w:sz="0" w:space="0" w:color="auto"/>
            <w:left w:val="none" w:sz="0" w:space="0" w:color="auto"/>
            <w:bottom w:val="none" w:sz="0" w:space="0" w:color="auto"/>
            <w:right w:val="none" w:sz="0" w:space="0" w:color="auto"/>
          </w:divBdr>
        </w:div>
        <w:div w:id="817498535">
          <w:marLeft w:val="640"/>
          <w:marRight w:val="0"/>
          <w:marTop w:val="0"/>
          <w:marBottom w:val="0"/>
          <w:divBdr>
            <w:top w:val="none" w:sz="0" w:space="0" w:color="auto"/>
            <w:left w:val="none" w:sz="0" w:space="0" w:color="auto"/>
            <w:bottom w:val="none" w:sz="0" w:space="0" w:color="auto"/>
            <w:right w:val="none" w:sz="0" w:space="0" w:color="auto"/>
          </w:divBdr>
        </w:div>
        <w:div w:id="823467631">
          <w:marLeft w:val="640"/>
          <w:marRight w:val="0"/>
          <w:marTop w:val="0"/>
          <w:marBottom w:val="0"/>
          <w:divBdr>
            <w:top w:val="none" w:sz="0" w:space="0" w:color="auto"/>
            <w:left w:val="none" w:sz="0" w:space="0" w:color="auto"/>
            <w:bottom w:val="none" w:sz="0" w:space="0" w:color="auto"/>
            <w:right w:val="none" w:sz="0" w:space="0" w:color="auto"/>
          </w:divBdr>
        </w:div>
        <w:div w:id="824443380">
          <w:marLeft w:val="640"/>
          <w:marRight w:val="0"/>
          <w:marTop w:val="0"/>
          <w:marBottom w:val="0"/>
          <w:divBdr>
            <w:top w:val="none" w:sz="0" w:space="0" w:color="auto"/>
            <w:left w:val="none" w:sz="0" w:space="0" w:color="auto"/>
            <w:bottom w:val="none" w:sz="0" w:space="0" w:color="auto"/>
            <w:right w:val="none" w:sz="0" w:space="0" w:color="auto"/>
          </w:divBdr>
        </w:div>
        <w:div w:id="833449239">
          <w:marLeft w:val="640"/>
          <w:marRight w:val="0"/>
          <w:marTop w:val="0"/>
          <w:marBottom w:val="0"/>
          <w:divBdr>
            <w:top w:val="none" w:sz="0" w:space="0" w:color="auto"/>
            <w:left w:val="none" w:sz="0" w:space="0" w:color="auto"/>
            <w:bottom w:val="none" w:sz="0" w:space="0" w:color="auto"/>
            <w:right w:val="none" w:sz="0" w:space="0" w:color="auto"/>
          </w:divBdr>
        </w:div>
        <w:div w:id="843982791">
          <w:marLeft w:val="640"/>
          <w:marRight w:val="0"/>
          <w:marTop w:val="0"/>
          <w:marBottom w:val="0"/>
          <w:divBdr>
            <w:top w:val="none" w:sz="0" w:space="0" w:color="auto"/>
            <w:left w:val="none" w:sz="0" w:space="0" w:color="auto"/>
            <w:bottom w:val="none" w:sz="0" w:space="0" w:color="auto"/>
            <w:right w:val="none" w:sz="0" w:space="0" w:color="auto"/>
          </w:divBdr>
        </w:div>
        <w:div w:id="846672634">
          <w:marLeft w:val="640"/>
          <w:marRight w:val="0"/>
          <w:marTop w:val="0"/>
          <w:marBottom w:val="0"/>
          <w:divBdr>
            <w:top w:val="none" w:sz="0" w:space="0" w:color="auto"/>
            <w:left w:val="none" w:sz="0" w:space="0" w:color="auto"/>
            <w:bottom w:val="none" w:sz="0" w:space="0" w:color="auto"/>
            <w:right w:val="none" w:sz="0" w:space="0" w:color="auto"/>
          </w:divBdr>
        </w:div>
        <w:div w:id="848371451">
          <w:marLeft w:val="640"/>
          <w:marRight w:val="0"/>
          <w:marTop w:val="0"/>
          <w:marBottom w:val="0"/>
          <w:divBdr>
            <w:top w:val="none" w:sz="0" w:space="0" w:color="auto"/>
            <w:left w:val="none" w:sz="0" w:space="0" w:color="auto"/>
            <w:bottom w:val="none" w:sz="0" w:space="0" w:color="auto"/>
            <w:right w:val="none" w:sz="0" w:space="0" w:color="auto"/>
          </w:divBdr>
        </w:div>
        <w:div w:id="867257525">
          <w:marLeft w:val="640"/>
          <w:marRight w:val="0"/>
          <w:marTop w:val="0"/>
          <w:marBottom w:val="0"/>
          <w:divBdr>
            <w:top w:val="none" w:sz="0" w:space="0" w:color="auto"/>
            <w:left w:val="none" w:sz="0" w:space="0" w:color="auto"/>
            <w:bottom w:val="none" w:sz="0" w:space="0" w:color="auto"/>
            <w:right w:val="none" w:sz="0" w:space="0" w:color="auto"/>
          </w:divBdr>
        </w:div>
        <w:div w:id="873273073">
          <w:marLeft w:val="640"/>
          <w:marRight w:val="0"/>
          <w:marTop w:val="0"/>
          <w:marBottom w:val="0"/>
          <w:divBdr>
            <w:top w:val="none" w:sz="0" w:space="0" w:color="auto"/>
            <w:left w:val="none" w:sz="0" w:space="0" w:color="auto"/>
            <w:bottom w:val="none" w:sz="0" w:space="0" w:color="auto"/>
            <w:right w:val="none" w:sz="0" w:space="0" w:color="auto"/>
          </w:divBdr>
        </w:div>
        <w:div w:id="882406363">
          <w:marLeft w:val="640"/>
          <w:marRight w:val="0"/>
          <w:marTop w:val="0"/>
          <w:marBottom w:val="0"/>
          <w:divBdr>
            <w:top w:val="none" w:sz="0" w:space="0" w:color="auto"/>
            <w:left w:val="none" w:sz="0" w:space="0" w:color="auto"/>
            <w:bottom w:val="none" w:sz="0" w:space="0" w:color="auto"/>
            <w:right w:val="none" w:sz="0" w:space="0" w:color="auto"/>
          </w:divBdr>
        </w:div>
        <w:div w:id="882639675">
          <w:marLeft w:val="640"/>
          <w:marRight w:val="0"/>
          <w:marTop w:val="0"/>
          <w:marBottom w:val="0"/>
          <w:divBdr>
            <w:top w:val="none" w:sz="0" w:space="0" w:color="auto"/>
            <w:left w:val="none" w:sz="0" w:space="0" w:color="auto"/>
            <w:bottom w:val="none" w:sz="0" w:space="0" w:color="auto"/>
            <w:right w:val="none" w:sz="0" w:space="0" w:color="auto"/>
          </w:divBdr>
        </w:div>
        <w:div w:id="883373151">
          <w:marLeft w:val="640"/>
          <w:marRight w:val="0"/>
          <w:marTop w:val="0"/>
          <w:marBottom w:val="0"/>
          <w:divBdr>
            <w:top w:val="none" w:sz="0" w:space="0" w:color="auto"/>
            <w:left w:val="none" w:sz="0" w:space="0" w:color="auto"/>
            <w:bottom w:val="none" w:sz="0" w:space="0" w:color="auto"/>
            <w:right w:val="none" w:sz="0" w:space="0" w:color="auto"/>
          </w:divBdr>
        </w:div>
        <w:div w:id="891117125">
          <w:marLeft w:val="640"/>
          <w:marRight w:val="0"/>
          <w:marTop w:val="0"/>
          <w:marBottom w:val="0"/>
          <w:divBdr>
            <w:top w:val="none" w:sz="0" w:space="0" w:color="auto"/>
            <w:left w:val="none" w:sz="0" w:space="0" w:color="auto"/>
            <w:bottom w:val="none" w:sz="0" w:space="0" w:color="auto"/>
            <w:right w:val="none" w:sz="0" w:space="0" w:color="auto"/>
          </w:divBdr>
        </w:div>
        <w:div w:id="904216268">
          <w:marLeft w:val="640"/>
          <w:marRight w:val="0"/>
          <w:marTop w:val="0"/>
          <w:marBottom w:val="0"/>
          <w:divBdr>
            <w:top w:val="none" w:sz="0" w:space="0" w:color="auto"/>
            <w:left w:val="none" w:sz="0" w:space="0" w:color="auto"/>
            <w:bottom w:val="none" w:sz="0" w:space="0" w:color="auto"/>
            <w:right w:val="none" w:sz="0" w:space="0" w:color="auto"/>
          </w:divBdr>
        </w:div>
        <w:div w:id="923874663">
          <w:marLeft w:val="640"/>
          <w:marRight w:val="0"/>
          <w:marTop w:val="0"/>
          <w:marBottom w:val="0"/>
          <w:divBdr>
            <w:top w:val="none" w:sz="0" w:space="0" w:color="auto"/>
            <w:left w:val="none" w:sz="0" w:space="0" w:color="auto"/>
            <w:bottom w:val="none" w:sz="0" w:space="0" w:color="auto"/>
            <w:right w:val="none" w:sz="0" w:space="0" w:color="auto"/>
          </w:divBdr>
        </w:div>
        <w:div w:id="927811937">
          <w:marLeft w:val="640"/>
          <w:marRight w:val="0"/>
          <w:marTop w:val="0"/>
          <w:marBottom w:val="0"/>
          <w:divBdr>
            <w:top w:val="none" w:sz="0" w:space="0" w:color="auto"/>
            <w:left w:val="none" w:sz="0" w:space="0" w:color="auto"/>
            <w:bottom w:val="none" w:sz="0" w:space="0" w:color="auto"/>
            <w:right w:val="none" w:sz="0" w:space="0" w:color="auto"/>
          </w:divBdr>
        </w:div>
        <w:div w:id="928150219">
          <w:marLeft w:val="640"/>
          <w:marRight w:val="0"/>
          <w:marTop w:val="0"/>
          <w:marBottom w:val="0"/>
          <w:divBdr>
            <w:top w:val="none" w:sz="0" w:space="0" w:color="auto"/>
            <w:left w:val="none" w:sz="0" w:space="0" w:color="auto"/>
            <w:bottom w:val="none" w:sz="0" w:space="0" w:color="auto"/>
            <w:right w:val="none" w:sz="0" w:space="0" w:color="auto"/>
          </w:divBdr>
        </w:div>
        <w:div w:id="932594463">
          <w:marLeft w:val="640"/>
          <w:marRight w:val="0"/>
          <w:marTop w:val="0"/>
          <w:marBottom w:val="0"/>
          <w:divBdr>
            <w:top w:val="none" w:sz="0" w:space="0" w:color="auto"/>
            <w:left w:val="none" w:sz="0" w:space="0" w:color="auto"/>
            <w:bottom w:val="none" w:sz="0" w:space="0" w:color="auto"/>
            <w:right w:val="none" w:sz="0" w:space="0" w:color="auto"/>
          </w:divBdr>
        </w:div>
        <w:div w:id="937255021">
          <w:marLeft w:val="640"/>
          <w:marRight w:val="0"/>
          <w:marTop w:val="0"/>
          <w:marBottom w:val="0"/>
          <w:divBdr>
            <w:top w:val="none" w:sz="0" w:space="0" w:color="auto"/>
            <w:left w:val="none" w:sz="0" w:space="0" w:color="auto"/>
            <w:bottom w:val="none" w:sz="0" w:space="0" w:color="auto"/>
            <w:right w:val="none" w:sz="0" w:space="0" w:color="auto"/>
          </w:divBdr>
        </w:div>
        <w:div w:id="942614624">
          <w:marLeft w:val="640"/>
          <w:marRight w:val="0"/>
          <w:marTop w:val="0"/>
          <w:marBottom w:val="0"/>
          <w:divBdr>
            <w:top w:val="none" w:sz="0" w:space="0" w:color="auto"/>
            <w:left w:val="none" w:sz="0" w:space="0" w:color="auto"/>
            <w:bottom w:val="none" w:sz="0" w:space="0" w:color="auto"/>
            <w:right w:val="none" w:sz="0" w:space="0" w:color="auto"/>
          </w:divBdr>
        </w:div>
        <w:div w:id="943852768">
          <w:marLeft w:val="640"/>
          <w:marRight w:val="0"/>
          <w:marTop w:val="0"/>
          <w:marBottom w:val="0"/>
          <w:divBdr>
            <w:top w:val="none" w:sz="0" w:space="0" w:color="auto"/>
            <w:left w:val="none" w:sz="0" w:space="0" w:color="auto"/>
            <w:bottom w:val="none" w:sz="0" w:space="0" w:color="auto"/>
            <w:right w:val="none" w:sz="0" w:space="0" w:color="auto"/>
          </w:divBdr>
        </w:div>
        <w:div w:id="948201058">
          <w:marLeft w:val="640"/>
          <w:marRight w:val="0"/>
          <w:marTop w:val="0"/>
          <w:marBottom w:val="0"/>
          <w:divBdr>
            <w:top w:val="none" w:sz="0" w:space="0" w:color="auto"/>
            <w:left w:val="none" w:sz="0" w:space="0" w:color="auto"/>
            <w:bottom w:val="none" w:sz="0" w:space="0" w:color="auto"/>
            <w:right w:val="none" w:sz="0" w:space="0" w:color="auto"/>
          </w:divBdr>
        </w:div>
        <w:div w:id="981083786">
          <w:marLeft w:val="640"/>
          <w:marRight w:val="0"/>
          <w:marTop w:val="0"/>
          <w:marBottom w:val="0"/>
          <w:divBdr>
            <w:top w:val="none" w:sz="0" w:space="0" w:color="auto"/>
            <w:left w:val="none" w:sz="0" w:space="0" w:color="auto"/>
            <w:bottom w:val="none" w:sz="0" w:space="0" w:color="auto"/>
            <w:right w:val="none" w:sz="0" w:space="0" w:color="auto"/>
          </w:divBdr>
        </w:div>
        <w:div w:id="981735323">
          <w:marLeft w:val="640"/>
          <w:marRight w:val="0"/>
          <w:marTop w:val="0"/>
          <w:marBottom w:val="0"/>
          <w:divBdr>
            <w:top w:val="none" w:sz="0" w:space="0" w:color="auto"/>
            <w:left w:val="none" w:sz="0" w:space="0" w:color="auto"/>
            <w:bottom w:val="none" w:sz="0" w:space="0" w:color="auto"/>
            <w:right w:val="none" w:sz="0" w:space="0" w:color="auto"/>
          </w:divBdr>
        </w:div>
        <w:div w:id="985207436">
          <w:marLeft w:val="640"/>
          <w:marRight w:val="0"/>
          <w:marTop w:val="0"/>
          <w:marBottom w:val="0"/>
          <w:divBdr>
            <w:top w:val="none" w:sz="0" w:space="0" w:color="auto"/>
            <w:left w:val="none" w:sz="0" w:space="0" w:color="auto"/>
            <w:bottom w:val="none" w:sz="0" w:space="0" w:color="auto"/>
            <w:right w:val="none" w:sz="0" w:space="0" w:color="auto"/>
          </w:divBdr>
        </w:div>
        <w:div w:id="1013070994">
          <w:marLeft w:val="640"/>
          <w:marRight w:val="0"/>
          <w:marTop w:val="0"/>
          <w:marBottom w:val="0"/>
          <w:divBdr>
            <w:top w:val="none" w:sz="0" w:space="0" w:color="auto"/>
            <w:left w:val="none" w:sz="0" w:space="0" w:color="auto"/>
            <w:bottom w:val="none" w:sz="0" w:space="0" w:color="auto"/>
            <w:right w:val="none" w:sz="0" w:space="0" w:color="auto"/>
          </w:divBdr>
        </w:div>
        <w:div w:id="1013415500">
          <w:marLeft w:val="640"/>
          <w:marRight w:val="0"/>
          <w:marTop w:val="0"/>
          <w:marBottom w:val="0"/>
          <w:divBdr>
            <w:top w:val="none" w:sz="0" w:space="0" w:color="auto"/>
            <w:left w:val="none" w:sz="0" w:space="0" w:color="auto"/>
            <w:bottom w:val="none" w:sz="0" w:space="0" w:color="auto"/>
            <w:right w:val="none" w:sz="0" w:space="0" w:color="auto"/>
          </w:divBdr>
        </w:div>
        <w:div w:id="1018194932">
          <w:marLeft w:val="640"/>
          <w:marRight w:val="0"/>
          <w:marTop w:val="0"/>
          <w:marBottom w:val="0"/>
          <w:divBdr>
            <w:top w:val="none" w:sz="0" w:space="0" w:color="auto"/>
            <w:left w:val="none" w:sz="0" w:space="0" w:color="auto"/>
            <w:bottom w:val="none" w:sz="0" w:space="0" w:color="auto"/>
            <w:right w:val="none" w:sz="0" w:space="0" w:color="auto"/>
          </w:divBdr>
        </w:div>
        <w:div w:id="1040472659">
          <w:marLeft w:val="640"/>
          <w:marRight w:val="0"/>
          <w:marTop w:val="0"/>
          <w:marBottom w:val="0"/>
          <w:divBdr>
            <w:top w:val="none" w:sz="0" w:space="0" w:color="auto"/>
            <w:left w:val="none" w:sz="0" w:space="0" w:color="auto"/>
            <w:bottom w:val="none" w:sz="0" w:space="0" w:color="auto"/>
            <w:right w:val="none" w:sz="0" w:space="0" w:color="auto"/>
          </w:divBdr>
        </w:div>
        <w:div w:id="1041130990">
          <w:marLeft w:val="640"/>
          <w:marRight w:val="0"/>
          <w:marTop w:val="0"/>
          <w:marBottom w:val="0"/>
          <w:divBdr>
            <w:top w:val="none" w:sz="0" w:space="0" w:color="auto"/>
            <w:left w:val="none" w:sz="0" w:space="0" w:color="auto"/>
            <w:bottom w:val="none" w:sz="0" w:space="0" w:color="auto"/>
            <w:right w:val="none" w:sz="0" w:space="0" w:color="auto"/>
          </w:divBdr>
        </w:div>
        <w:div w:id="1054356824">
          <w:marLeft w:val="640"/>
          <w:marRight w:val="0"/>
          <w:marTop w:val="0"/>
          <w:marBottom w:val="0"/>
          <w:divBdr>
            <w:top w:val="none" w:sz="0" w:space="0" w:color="auto"/>
            <w:left w:val="none" w:sz="0" w:space="0" w:color="auto"/>
            <w:bottom w:val="none" w:sz="0" w:space="0" w:color="auto"/>
            <w:right w:val="none" w:sz="0" w:space="0" w:color="auto"/>
          </w:divBdr>
        </w:div>
        <w:div w:id="1075470296">
          <w:marLeft w:val="640"/>
          <w:marRight w:val="0"/>
          <w:marTop w:val="0"/>
          <w:marBottom w:val="0"/>
          <w:divBdr>
            <w:top w:val="none" w:sz="0" w:space="0" w:color="auto"/>
            <w:left w:val="none" w:sz="0" w:space="0" w:color="auto"/>
            <w:bottom w:val="none" w:sz="0" w:space="0" w:color="auto"/>
            <w:right w:val="none" w:sz="0" w:space="0" w:color="auto"/>
          </w:divBdr>
        </w:div>
        <w:div w:id="1094671470">
          <w:marLeft w:val="640"/>
          <w:marRight w:val="0"/>
          <w:marTop w:val="0"/>
          <w:marBottom w:val="0"/>
          <w:divBdr>
            <w:top w:val="none" w:sz="0" w:space="0" w:color="auto"/>
            <w:left w:val="none" w:sz="0" w:space="0" w:color="auto"/>
            <w:bottom w:val="none" w:sz="0" w:space="0" w:color="auto"/>
            <w:right w:val="none" w:sz="0" w:space="0" w:color="auto"/>
          </w:divBdr>
        </w:div>
        <w:div w:id="1106728023">
          <w:marLeft w:val="640"/>
          <w:marRight w:val="0"/>
          <w:marTop w:val="0"/>
          <w:marBottom w:val="0"/>
          <w:divBdr>
            <w:top w:val="none" w:sz="0" w:space="0" w:color="auto"/>
            <w:left w:val="none" w:sz="0" w:space="0" w:color="auto"/>
            <w:bottom w:val="none" w:sz="0" w:space="0" w:color="auto"/>
            <w:right w:val="none" w:sz="0" w:space="0" w:color="auto"/>
          </w:divBdr>
        </w:div>
        <w:div w:id="1108310691">
          <w:marLeft w:val="640"/>
          <w:marRight w:val="0"/>
          <w:marTop w:val="0"/>
          <w:marBottom w:val="0"/>
          <w:divBdr>
            <w:top w:val="none" w:sz="0" w:space="0" w:color="auto"/>
            <w:left w:val="none" w:sz="0" w:space="0" w:color="auto"/>
            <w:bottom w:val="none" w:sz="0" w:space="0" w:color="auto"/>
            <w:right w:val="none" w:sz="0" w:space="0" w:color="auto"/>
          </w:divBdr>
        </w:div>
        <w:div w:id="1122115391">
          <w:marLeft w:val="640"/>
          <w:marRight w:val="0"/>
          <w:marTop w:val="0"/>
          <w:marBottom w:val="0"/>
          <w:divBdr>
            <w:top w:val="none" w:sz="0" w:space="0" w:color="auto"/>
            <w:left w:val="none" w:sz="0" w:space="0" w:color="auto"/>
            <w:bottom w:val="none" w:sz="0" w:space="0" w:color="auto"/>
            <w:right w:val="none" w:sz="0" w:space="0" w:color="auto"/>
          </w:divBdr>
        </w:div>
        <w:div w:id="1135029708">
          <w:marLeft w:val="640"/>
          <w:marRight w:val="0"/>
          <w:marTop w:val="0"/>
          <w:marBottom w:val="0"/>
          <w:divBdr>
            <w:top w:val="none" w:sz="0" w:space="0" w:color="auto"/>
            <w:left w:val="none" w:sz="0" w:space="0" w:color="auto"/>
            <w:bottom w:val="none" w:sz="0" w:space="0" w:color="auto"/>
            <w:right w:val="none" w:sz="0" w:space="0" w:color="auto"/>
          </w:divBdr>
        </w:div>
        <w:div w:id="1140225315">
          <w:marLeft w:val="640"/>
          <w:marRight w:val="0"/>
          <w:marTop w:val="0"/>
          <w:marBottom w:val="0"/>
          <w:divBdr>
            <w:top w:val="none" w:sz="0" w:space="0" w:color="auto"/>
            <w:left w:val="none" w:sz="0" w:space="0" w:color="auto"/>
            <w:bottom w:val="none" w:sz="0" w:space="0" w:color="auto"/>
            <w:right w:val="none" w:sz="0" w:space="0" w:color="auto"/>
          </w:divBdr>
        </w:div>
        <w:div w:id="1140924972">
          <w:marLeft w:val="640"/>
          <w:marRight w:val="0"/>
          <w:marTop w:val="0"/>
          <w:marBottom w:val="0"/>
          <w:divBdr>
            <w:top w:val="none" w:sz="0" w:space="0" w:color="auto"/>
            <w:left w:val="none" w:sz="0" w:space="0" w:color="auto"/>
            <w:bottom w:val="none" w:sz="0" w:space="0" w:color="auto"/>
            <w:right w:val="none" w:sz="0" w:space="0" w:color="auto"/>
          </w:divBdr>
        </w:div>
        <w:div w:id="1164205423">
          <w:marLeft w:val="640"/>
          <w:marRight w:val="0"/>
          <w:marTop w:val="0"/>
          <w:marBottom w:val="0"/>
          <w:divBdr>
            <w:top w:val="none" w:sz="0" w:space="0" w:color="auto"/>
            <w:left w:val="none" w:sz="0" w:space="0" w:color="auto"/>
            <w:bottom w:val="none" w:sz="0" w:space="0" w:color="auto"/>
            <w:right w:val="none" w:sz="0" w:space="0" w:color="auto"/>
          </w:divBdr>
        </w:div>
        <w:div w:id="1170755864">
          <w:marLeft w:val="640"/>
          <w:marRight w:val="0"/>
          <w:marTop w:val="0"/>
          <w:marBottom w:val="0"/>
          <w:divBdr>
            <w:top w:val="none" w:sz="0" w:space="0" w:color="auto"/>
            <w:left w:val="none" w:sz="0" w:space="0" w:color="auto"/>
            <w:bottom w:val="none" w:sz="0" w:space="0" w:color="auto"/>
            <w:right w:val="none" w:sz="0" w:space="0" w:color="auto"/>
          </w:divBdr>
        </w:div>
        <w:div w:id="1176262730">
          <w:marLeft w:val="640"/>
          <w:marRight w:val="0"/>
          <w:marTop w:val="0"/>
          <w:marBottom w:val="0"/>
          <w:divBdr>
            <w:top w:val="none" w:sz="0" w:space="0" w:color="auto"/>
            <w:left w:val="none" w:sz="0" w:space="0" w:color="auto"/>
            <w:bottom w:val="none" w:sz="0" w:space="0" w:color="auto"/>
            <w:right w:val="none" w:sz="0" w:space="0" w:color="auto"/>
          </w:divBdr>
        </w:div>
        <w:div w:id="1211958273">
          <w:marLeft w:val="640"/>
          <w:marRight w:val="0"/>
          <w:marTop w:val="0"/>
          <w:marBottom w:val="0"/>
          <w:divBdr>
            <w:top w:val="none" w:sz="0" w:space="0" w:color="auto"/>
            <w:left w:val="none" w:sz="0" w:space="0" w:color="auto"/>
            <w:bottom w:val="none" w:sz="0" w:space="0" w:color="auto"/>
            <w:right w:val="none" w:sz="0" w:space="0" w:color="auto"/>
          </w:divBdr>
        </w:div>
        <w:div w:id="1219435493">
          <w:marLeft w:val="640"/>
          <w:marRight w:val="0"/>
          <w:marTop w:val="0"/>
          <w:marBottom w:val="0"/>
          <w:divBdr>
            <w:top w:val="none" w:sz="0" w:space="0" w:color="auto"/>
            <w:left w:val="none" w:sz="0" w:space="0" w:color="auto"/>
            <w:bottom w:val="none" w:sz="0" w:space="0" w:color="auto"/>
            <w:right w:val="none" w:sz="0" w:space="0" w:color="auto"/>
          </w:divBdr>
        </w:div>
        <w:div w:id="1227640517">
          <w:marLeft w:val="640"/>
          <w:marRight w:val="0"/>
          <w:marTop w:val="0"/>
          <w:marBottom w:val="0"/>
          <w:divBdr>
            <w:top w:val="none" w:sz="0" w:space="0" w:color="auto"/>
            <w:left w:val="none" w:sz="0" w:space="0" w:color="auto"/>
            <w:bottom w:val="none" w:sz="0" w:space="0" w:color="auto"/>
            <w:right w:val="none" w:sz="0" w:space="0" w:color="auto"/>
          </w:divBdr>
        </w:div>
        <w:div w:id="1233273007">
          <w:marLeft w:val="640"/>
          <w:marRight w:val="0"/>
          <w:marTop w:val="0"/>
          <w:marBottom w:val="0"/>
          <w:divBdr>
            <w:top w:val="none" w:sz="0" w:space="0" w:color="auto"/>
            <w:left w:val="none" w:sz="0" w:space="0" w:color="auto"/>
            <w:bottom w:val="none" w:sz="0" w:space="0" w:color="auto"/>
            <w:right w:val="none" w:sz="0" w:space="0" w:color="auto"/>
          </w:divBdr>
        </w:div>
        <w:div w:id="1242445884">
          <w:marLeft w:val="640"/>
          <w:marRight w:val="0"/>
          <w:marTop w:val="0"/>
          <w:marBottom w:val="0"/>
          <w:divBdr>
            <w:top w:val="none" w:sz="0" w:space="0" w:color="auto"/>
            <w:left w:val="none" w:sz="0" w:space="0" w:color="auto"/>
            <w:bottom w:val="none" w:sz="0" w:space="0" w:color="auto"/>
            <w:right w:val="none" w:sz="0" w:space="0" w:color="auto"/>
          </w:divBdr>
        </w:div>
        <w:div w:id="1242565972">
          <w:marLeft w:val="640"/>
          <w:marRight w:val="0"/>
          <w:marTop w:val="0"/>
          <w:marBottom w:val="0"/>
          <w:divBdr>
            <w:top w:val="none" w:sz="0" w:space="0" w:color="auto"/>
            <w:left w:val="none" w:sz="0" w:space="0" w:color="auto"/>
            <w:bottom w:val="none" w:sz="0" w:space="0" w:color="auto"/>
            <w:right w:val="none" w:sz="0" w:space="0" w:color="auto"/>
          </w:divBdr>
        </w:div>
        <w:div w:id="1248154897">
          <w:marLeft w:val="640"/>
          <w:marRight w:val="0"/>
          <w:marTop w:val="0"/>
          <w:marBottom w:val="0"/>
          <w:divBdr>
            <w:top w:val="none" w:sz="0" w:space="0" w:color="auto"/>
            <w:left w:val="none" w:sz="0" w:space="0" w:color="auto"/>
            <w:bottom w:val="none" w:sz="0" w:space="0" w:color="auto"/>
            <w:right w:val="none" w:sz="0" w:space="0" w:color="auto"/>
          </w:divBdr>
        </w:div>
        <w:div w:id="1277904227">
          <w:marLeft w:val="640"/>
          <w:marRight w:val="0"/>
          <w:marTop w:val="0"/>
          <w:marBottom w:val="0"/>
          <w:divBdr>
            <w:top w:val="none" w:sz="0" w:space="0" w:color="auto"/>
            <w:left w:val="none" w:sz="0" w:space="0" w:color="auto"/>
            <w:bottom w:val="none" w:sz="0" w:space="0" w:color="auto"/>
            <w:right w:val="none" w:sz="0" w:space="0" w:color="auto"/>
          </w:divBdr>
        </w:div>
        <w:div w:id="1280915066">
          <w:marLeft w:val="640"/>
          <w:marRight w:val="0"/>
          <w:marTop w:val="0"/>
          <w:marBottom w:val="0"/>
          <w:divBdr>
            <w:top w:val="none" w:sz="0" w:space="0" w:color="auto"/>
            <w:left w:val="none" w:sz="0" w:space="0" w:color="auto"/>
            <w:bottom w:val="none" w:sz="0" w:space="0" w:color="auto"/>
            <w:right w:val="none" w:sz="0" w:space="0" w:color="auto"/>
          </w:divBdr>
        </w:div>
        <w:div w:id="1297032666">
          <w:marLeft w:val="640"/>
          <w:marRight w:val="0"/>
          <w:marTop w:val="0"/>
          <w:marBottom w:val="0"/>
          <w:divBdr>
            <w:top w:val="none" w:sz="0" w:space="0" w:color="auto"/>
            <w:left w:val="none" w:sz="0" w:space="0" w:color="auto"/>
            <w:bottom w:val="none" w:sz="0" w:space="0" w:color="auto"/>
            <w:right w:val="none" w:sz="0" w:space="0" w:color="auto"/>
          </w:divBdr>
        </w:div>
        <w:div w:id="1307316032">
          <w:marLeft w:val="640"/>
          <w:marRight w:val="0"/>
          <w:marTop w:val="0"/>
          <w:marBottom w:val="0"/>
          <w:divBdr>
            <w:top w:val="none" w:sz="0" w:space="0" w:color="auto"/>
            <w:left w:val="none" w:sz="0" w:space="0" w:color="auto"/>
            <w:bottom w:val="none" w:sz="0" w:space="0" w:color="auto"/>
            <w:right w:val="none" w:sz="0" w:space="0" w:color="auto"/>
          </w:divBdr>
        </w:div>
        <w:div w:id="1309937458">
          <w:marLeft w:val="640"/>
          <w:marRight w:val="0"/>
          <w:marTop w:val="0"/>
          <w:marBottom w:val="0"/>
          <w:divBdr>
            <w:top w:val="none" w:sz="0" w:space="0" w:color="auto"/>
            <w:left w:val="none" w:sz="0" w:space="0" w:color="auto"/>
            <w:bottom w:val="none" w:sz="0" w:space="0" w:color="auto"/>
            <w:right w:val="none" w:sz="0" w:space="0" w:color="auto"/>
          </w:divBdr>
        </w:div>
        <w:div w:id="1332559570">
          <w:marLeft w:val="640"/>
          <w:marRight w:val="0"/>
          <w:marTop w:val="0"/>
          <w:marBottom w:val="0"/>
          <w:divBdr>
            <w:top w:val="none" w:sz="0" w:space="0" w:color="auto"/>
            <w:left w:val="none" w:sz="0" w:space="0" w:color="auto"/>
            <w:bottom w:val="none" w:sz="0" w:space="0" w:color="auto"/>
            <w:right w:val="none" w:sz="0" w:space="0" w:color="auto"/>
          </w:divBdr>
        </w:div>
        <w:div w:id="1347168036">
          <w:marLeft w:val="640"/>
          <w:marRight w:val="0"/>
          <w:marTop w:val="0"/>
          <w:marBottom w:val="0"/>
          <w:divBdr>
            <w:top w:val="none" w:sz="0" w:space="0" w:color="auto"/>
            <w:left w:val="none" w:sz="0" w:space="0" w:color="auto"/>
            <w:bottom w:val="none" w:sz="0" w:space="0" w:color="auto"/>
            <w:right w:val="none" w:sz="0" w:space="0" w:color="auto"/>
          </w:divBdr>
        </w:div>
        <w:div w:id="1347443379">
          <w:marLeft w:val="640"/>
          <w:marRight w:val="0"/>
          <w:marTop w:val="0"/>
          <w:marBottom w:val="0"/>
          <w:divBdr>
            <w:top w:val="none" w:sz="0" w:space="0" w:color="auto"/>
            <w:left w:val="none" w:sz="0" w:space="0" w:color="auto"/>
            <w:bottom w:val="none" w:sz="0" w:space="0" w:color="auto"/>
            <w:right w:val="none" w:sz="0" w:space="0" w:color="auto"/>
          </w:divBdr>
        </w:div>
        <w:div w:id="1367292987">
          <w:marLeft w:val="640"/>
          <w:marRight w:val="0"/>
          <w:marTop w:val="0"/>
          <w:marBottom w:val="0"/>
          <w:divBdr>
            <w:top w:val="none" w:sz="0" w:space="0" w:color="auto"/>
            <w:left w:val="none" w:sz="0" w:space="0" w:color="auto"/>
            <w:bottom w:val="none" w:sz="0" w:space="0" w:color="auto"/>
            <w:right w:val="none" w:sz="0" w:space="0" w:color="auto"/>
          </w:divBdr>
        </w:div>
        <w:div w:id="1369643703">
          <w:marLeft w:val="640"/>
          <w:marRight w:val="0"/>
          <w:marTop w:val="0"/>
          <w:marBottom w:val="0"/>
          <w:divBdr>
            <w:top w:val="none" w:sz="0" w:space="0" w:color="auto"/>
            <w:left w:val="none" w:sz="0" w:space="0" w:color="auto"/>
            <w:bottom w:val="none" w:sz="0" w:space="0" w:color="auto"/>
            <w:right w:val="none" w:sz="0" w:space="0" w:color="auto"/>
          </w:divBdr>
        </w:div>
        <w:div w:id="1370299487">
          <w:marLeft w:val="640"/>
          <w:marRight w:val="0"/>
          <w:marTop w:val="0"/>
          <w:marBottom w:val="0"/>
          <w:divBdr>
            <w:top w:val="none" w:sz="0" w:space="0" w:color="auto"/>
            <w:left w:val="none" w:sz="0" w:space="0" w:color="auto"/>
            <w:bottom w:val="none" w:sz="0" w:space="0" w:color="auto"/>
            <w:right w:val="none" w:sz="0" w:space="0" w:color="auto"/>
          </w:divBdr>
        </w:div>
        <w:div w:id="1373573335">
          <w:marLeft w:val="640"/>
          <w:marRight w:val="0"/>
          <w:marTop w:val="0"/>
          <w:marBottom w:val="0"/>
          <w:divBdr>
            <w:top w:val="none" w:sz="0" w:space="0" w:color="auto"/>
            <w:left w:val="none" w:sz="0" w:space="0" w:color="auto"/>
            <w:bottom w:val="none" w:sz="0" w:space="0" w:color="auto"/>
            <w:right w:val="none" w:sz="0" w:space="0" w:color="auto"/>
          </w:divBdr>
        </w:div>
        <w:div w:id="1373655969">
          <w:marLeft w:val="640"/>
          <w:marRight w:val="0"/>
          <w:marTop w:val="0"/>
          <w:marBottom w:val="0"/>
          <w:divBdr>
            <w:top w:val="none" w:sz="0" w:space="0" w:color="auto"/>
            <w:left w:val="none" w:sz="0" w:space="0" w:color="auto"/>
            <w:bottom w:val="none" w:sz="0" w:space="0" w:color="auto"/>
            <w:right w:val="none" w:sz="0" w:space="0" w:color="auto"/>
          </w:divBdr>
        </w:div>
        <w:div w:id="1378504291">
          <w:marLeft w:val="640"/>
          <w:marRight w:val="0"/>
          <w:marTop w:val="0"/>
          <w:marBottom w:val="0"/>
          <w:divBdr>
            <w:top w:val="none" w:sz="0" w:space="0" w:color="auto"/>
            <w:left w:val="none" w:sz="0" w:space="0" w:color="auto"/>
            <w:bottom w:val="none" w:sz="0" w:space="0" w:color="auto"/>
            <w:right w:val="none" w:sz="0" w:space="0" w:color="auto"/>
          </w:divBdr>
        </w:div>
        <w:div w:id="1416710482">
          <w:marLeft w:val="640"/>
          <w:marRight w:val="0"/>
          <w:marTop w:val="0"/>
          <w:marBottom w:val="0"/>
          <w:divBdr>
            <w:top w:val="none" w:sz="0" w:space="0" w:color="auto"/>
            <w:left w:val="none" w:sz="0" w:space="0" w:color="auto"/>
            <w:bottom w:val="none" w:sz="0" w:space="0" w:color="auto"/>
            <w:right w:val="none" w:sz="0" w:space="0" w:color="auto"/>
          </w:divBdr>
        </w:div>
        <w:div w:id="1420248025">
          <w:marLeft w:val="640"/>
          <w:marRight w:val="0"/>
          <w:marTop w:val="0"/>
          <w:marBottom w:val="0"/>
          <w:divBdr>
            <w:top w:val="none" w:sz="0" w:space="0" w:color="auto"/>
            <w:left w:val="none" w:sz="0" w:space="0" w:color="auto"/>
            <w:bottom w:val="none" w:sz="0" w:space="0" w:color="auto"/>
            <w:right w:val="none" w:sz="0" w:space="0" w:color="auto"/>
          </w:divBdr>
        </w:div>
        <w:div w:id="1422986687">
          <w:marLeft w:val="640"/>
          <w:marRight w:val="0"/>
          <w:marTop w:val="0"/>
          <w:marBottom w:val="0"/>
          <w:divBdr>
            <w:top w:val="none" w:sz="0" w:space="0" w:color="auto"/>
            <w:left w:val="none" w:sz="0" w:space="0" w:color="auto"/>
            <w:bottom w:val="none" w:sz="0" w:space="0" w:color="auto"/>
            <w:right w:val="none" w:sz="0" w:space="0" w:color="auto"/>
          </w:divBdr>
        </w:div>
        <w:div w:id="1434478962">
          <w:marLeft w:val="640"/>
          <w:marRight w:val="0"/>
          <w:marTop w:val="0"/>
          <w:marBottom w:val="0"/>
          <w:divBdr>
            <w:top w:val="none" w:sz="0" w:space="0" w:color="auto"/>
            <w:left w:val="none" w:sz="0" w:space="0" w:color="auto"/>
            <w:bottom w:val="none" w:sz="0" w:space="0" w:color="auto"/>
            <w:right w:val="none" w:sz="0" w:space="0" w:color="auto"/>
          </w:divBdr>
        </w:div>
        <w:div w:id="1439105697">
          <w:marLeft w:val="640"/>
          <w:marRight w:val="0"/>
          <w:marTop w:val="0"/>
          <w:marBottom w:val="0"/>
          <w:divBdr>
            <w:top w:val="none" w:sz="0" w:space="0" w:color="auto"/>
            <w:left w:val="none" w:sz="0" w:space="0" w:color="auto"/>
            <w:bottom w:val="none" w:sz="0" w:space="0" w:color="auto"/>
            <w:right w:val="none" w:sz="0" w:space="0" w:color="auto"/>
          </w:divBdr>
        </w:div>
        <w:div w:id="1440492526">
          <w:marLeft w:val="640"/>
          <w:marRight w:val="0"/>
          <w:marTop w:val="0"/>
          <w:marBottom w:val="0"/>
          <w:divBdr>
            <w:top w:val="none" w:sz="0" w:space="0" w:color="auto"/>
            <w:left w:val="none" w:sz="0" w:space="0" w:color="auto"/>
            <w:bottom w:val="none" w:sz="0" w:space="0" w:color="auto"/>
            <w:right w:val="none" w:sz="0" w:space="0" w:color="auto"/>
          </w:divBdr>
        </w:div>
        <w:div w:id="1466123698">
          <w:marLeft w:val="640"/>
          <w:marRight w:val="0"/>
          <w:marTop w:val="0"/>
          <w:marBottom w:val="0"/>
          <w:divBdr>
            <w:top w:val="none" w:sz="0" w:space="0" w:color="auto"/>
            <w:left w:val="none" w:sz="0" w:space="0" w:color="auto"/>
            <w:bottom w:val="none" w:sz="0" w:space="0" w:color="auto"/>
            <w:right w:val="none" w:sz="0" w:space="0" w:color="auto"/>
          </w:divBdr>
        </w:div>
        <w:div w:id="1469860882">
          <w:marLeft w:val="640"/>
          <w:marRight w:val="0"/>
          <w:marTop w:val="0"/>
          <w:marBottom w:val="0"/>
          <w:divBdr>
            <w:top w:val="none" w:sz="0" w:space="0" w:color="auto"/>
            <w:left w:val="none" w:sz="0" w:space="0" w:color="auto"/>
            <w:bottom w:val="none" w:sz="0" w:space="0" w:color="auto"/>
            <w:right w:val="none" w:sz="0" w:space="0" w:color="auto"/>
          </w:divBdr>
        </w:div>
        <w:div w:id="1471092719">
          <w:marLeft w:val="640"/>
          <w:marRight w:val="0"/>
          <w:marTop w:val="0"/>
          <w:marBottom w:val="0"/>
          <w:divBdr>
            <w:top w:val="none" w:sz="0" w:space="0" w:color="auto"/>
            <w:left w:val="none" w:sz="0" w:space="0" w:color="auto"/>
            <w:bottom w:val="none" w:sz="0" w:space="0" w:color="auto"/>
            <w:right w:val="none" w:sz="0" w:space="0" w:color="auto"/>
          </w:divBdr>
        </w:div>
        <w:div w:id="1477409925">
          <w:marLeft w:val="640"/>
          <w:marRight w:val="0"/>
          <w:marTop w:val="0"/>
          <w:marBottom w:val="0"/>
          <w:divBdr>
            <w:top w:val="none" w:sz="0" w:space="0" w:color="auto"/>
            <w:left w:val="none" w:sz="0" w:space="0" w:color="auto"/>
            <w:bottom w:val="none" w:sz="0" w:space="0" w:color="auto"/>
            <w:right w:val="none" w:sz="0" w:space="0" w:color="auto"/>
          </w:divBdr>
        </w:div>
        <w:div w:id="1479347921">
          <w:marLeft w:val="640"/>
          <w:marRight w:val="0"/>
          <w:marTop w:val="0"/>
          <w:marBottom w:val="0"/>
          <w:divBdr>
            <w:top w:val="none" w:sz="0" w:space="0" w:color="auto"/>
            <w:left w:val="none" w:sz="0" w:space="0" w:color="auto"/>
            <w:bottom w:val="none" w:sz="0" w:space="0" w:color="auto"/>
            <w:right w:val="none" w:sz="0" w:space="0" w:color="auto"/>
          </w:divBdr>
        </w:div>
        <w:div w:id="1491631675">
          <w:marLeft w:val="640"/>
          <w:marRight w:val="0"/>
          <w:marTop w:val="0"/>
          <w:marBottom w:val="0"/>
          <w:divBdr>
            <w:top w:val="none" w:sz="0" w:space="0" w:color="auto"/>
            <w:left w:val="none" w:sz="0" w:space="0" w:color="auto"/>
            <w:bottom w:val="none" w:sz="0" w:space="0" w:color="auto"/>
            <w:right w:val="none" w:sz="0" w:space="0" w:color="auto"/>
          </w:divBdr>
        </w:div>
        <w:div w:id="1523008647">
          <w:marLeft w:val="640"/>
          <w:marRight w:val="0"/>
          <w:marTop w:val="0"/>
          <w:marBottom w:val="0"/>
          <w:divBdr>
            <w:top w:val="none" w:sz="0" w:space="0" w:color="auto"/>
            <w:left w:val="none" w:sz="0" w:space="0" w:color="auto"/>
            <w:bottom w:val="none" w:sz="0" w:space="0" w:color="auto"/>
            <w:right w:val="none" w:sz="0" w:space="0" w:color="auto"/>
          </w:divBdr>
        </w:div>
        <w:div w:id="1525633348">
          <w:marLeft w:val="640"/>
          <w:marRight w:val="0"/>
          <w:marTop w:val="0"/>
          <w:marBottom w:val="0"/>
          <w:divBdr>
            <w:top w:val="none" w:sz="0" w:space="0" w:color="auto"/>
            <w:left w:val="none" w:sz="0" w:space="0" w:color="auto"/>
            <w:bottom w:val="none" w:sz="0" w:space="0" w:color="auto"/>
            <w:right w:val="none" w:sz="0" w:space="0" w:color="auto"/>
          </w:divBdr>
        </w:div>
        <w:div w:id="1547260608">
          <w:marLeft w:val="640"/>
          <w:marRight w:val="0"/>
          <w:marTop w:val="0"/>
          <w:marBottom w:val="0"/>
          <w:divBdr>
            <w:top w:val="none" w:sz="0" w:space="0" w:color="auto"/>
            <w:left w:val="none" w:sz="0" w:space="0" w:color="auto"/>
            <w:bottom w:val="none" w:sz="0" w:space="0" w:color="auto"/>
            <w:right w:val="none" w:sz="0" w:space="0" w:color="auto"/>
          </w:divBdr>
        </w:div>
        <w:div w:id="1548102911">
          <w:marLeft w:val="640"/>
          <w:marRight w:val="0"/>
          <w:marTop w:val="0"/>
          <w:marBottom w:val="0"/>
          <w:divBdr>
            <w:top w:val="none" w:sz="0" w:space="0" w:color="auto"/>
            <w:left w:val="none" w:sz="0" w:space="0" w:color="auto"/>
            <w:bottom w:val="none" w:sz="0" w:space="0" w:color="auto"/>
            <w:right w:val="none" w:sz="0" w:space="0" w:color="auto"/>
          </w:divBdr>
        </w:div>
        <w:div w:id="1556774782">
          <w:marLeft w:val="640"/>
          <w:marRight w:val="0"/>
          <w:marTop w:val="0"/>
          <w:marBottom w:val="0"/>
          <w:divBdr>
            <w:top w:val="none" w:sz="0" w:space="0" w:color="auto"/>
            <w:left w:val="none" w:sz="0" w:space="0" w:color="auto"/>
            <w:bottom w:val="none" w:sz="0" w:space="0" w:color="auto"/>
            <w:right w:val="none" w:sz="0" w:space="0" w:color="auto"/>
          </w:divBdr>
        </w:div>
        <w:div w:id="1572890737">
          <w:marLeft w:val="640"/>
          <w:marRight w:val="0"/>
          <w:marTop w:val="0"/>
          <w:marBottom w:val="0"/>
          <w:divBdr>
            <w:top w:val="none" w:sz="0" w:space="0" w:color="auto"/>
            <w:left w:val="none" w:sz="0" w:space="0" w:color="auto"/>
            <w:bottom w:val="none" w:sz="0" w:space="0" w:color="auto"/>
            <w:right w:val="none" w:sz="0" w:space="0" w:color="auto"/>
          </w:divBdr>
        </w:div>
        <w:div w:id="1584145215">
          <w:marLeft w:val="640"/>
          <w:marRight w:val="0"/>
          <w:marTop w:val="0"/>
          <w:marBottom w:val="0"/>
          <w:divBdr>
            <w:top w:val="none" w:sz="0" w:space="0" w:color="auto"/>
            <w:left w:val="none" w:sz="0" w:space="0" w:color="auto"/>
            <w:bottom w:val="none" w:sz="0" w:space="0" w:color="auto"/>
            <w:right w:val="none" w:sz="0" w:space="0" w:color="auto"/>
          </w:divBdr>
        </w:div>
        <w:div w:id="1585259557">
          <w:marLeft w:val="640"/>
          <w:marRight w:val="0"/>
          <w:marTop w:val="0"/>
          <w:marBottom w:val="0"/>
          <w:divBdr>
            <w:top w:val="none" w:sz="0" w:space="0" w:color="auto"/>
            <w:left w:val="none" w:sz="0" w:space="0" w:color="auto"/>
            <w:bottom w:val="none" w:sz="0" w:space="0" w:color="auto"/>
            <w:right w:val="none" w:sz="0" w:space="0" w:color="auto"/>
          </w:divBdr>
        </w:div>
        <w:div w:id="1613050861">
          <w:marLeft w:val="640"/>
          <w:marRight w:val="0"/>
          <w:marTop w:val="0"/>
          <w:marBottom w:val="0"/>
          <w:divBdr>
            <w:top w:val="none" w:sz="0" w:space="0" w:color="auto"/>
            <w:left w:val="none" w:sz="0" w:space="0" w:color="auto"/>
            <w:bottom w:val="none" w:sz="0" w:space="0" w:color="auto"/>
            <w:right w:val="none" w:sz="0" w:space="0" w:color="auto"/>
          </w:divBdr>
        </w:div>
        <w:div w:id="1627546289">
          <w:marLeft w:val="640"/>
          <w:marRight w:val="0"/>
          <w:marTop w:val="0"/>
          <w:marBottom w:val="0"/>
          <w:divBdr>
            <w:top w:val="none" w:sz="0" w:space="0" w:color="auto"/>
            <w:left w:val="none" w:sz="0" w:space="0" w:color="auto"/>
            <w:bottom w:val="none" w:sz="0" w:space="0" w:color="auto"/>
            <w:right w:val="none" w:sz="0" w:space="0" w:color="auto"/>
          </w:divBdr>
        </w:div>
        <w:div w:id="1637833012">
          <w:marLeft w:val="640"/>
          <w:marRight w:val="0"/>
          <w:marTop w:val="0"/>
          <w:marBottom w:val="0"/>
          <w:divBdr>
            <w:top w:val="none" w:sz="0" w:space="0" w:color="auto"/>
            <w:left w:val="none" w:sz="0" w:space="0" w:color="auto"/>
            <w:bottom w:val="none" w:sz="0" w:space="0" w:color="auto"/>
            <w:right w:val="none" w:sz="0" w:space="0" w:color="auto"/>
          </w:divBdr>
        </w:div>
        <w:div w:id="1647197820">
          <w:marLeft w:val="640"/>
          <w:marRight w:val="0"/>
          <w:marTop w:val="0"/>
          <w:marBottom w:val="0"/>
          <w:divBdr>
            <w:top w:val="none" w:sz="0" w:space="0" w:color="auto"/>
            <w:left w:val="none" w:sz="0" w:space="0" w:color="auto"/>
            <w:bottom w:val="none" w:sz="0" w:space="0" w:color="auto"/>
            <w:right w:val="none" w:sz="0" w:space="0" w:color="auto"/>
          </w:divBdr>
        </w:div>
        <w:div w:id="1649628452">
          <w:marLeft w:val="640"/>
          <w:marRight w:val="0"/>
          <w:marTop w:val="0"/>
          <w:marBottom w:val="0"/>
          <w:divBdr>
            <w:top w:val="none" w:sz="0" w:space="0" w:color="auto"/>
            <w:left w:val="none" w:sz="0" w:space="0" w:color="auto"/>
            <w:bottom w:val="none" w:sz="0" w:space="0" w:color="auto"/>
            <w:right w:val="none" w:sz="0" w:space="0" w:color="auto"/>
          </w:divBdr>
        </w:div>
        <w:div w:id="1652708240">
          <w:marLeft w:val="640"/>
          <w:marRight w:val="0"/>
          <w:marTop w:val="0"/>
          <w:marBottom w:val="0"/>
          <w:divBdr>
            <w:top w:val="none" w:sz="0" w:space="0" w:color="auto"/>
            <w:left w:val="none" w:sz="0" w:space="0" w:color="auto"/>
            <w:bottom w:val="none" w:sz="0" w:space="0" w:color="auto"/>
            <w:right w:val="none" w:sz="0" w:space="0" w:color="auto"/>
          </w:divBdr>
        </w:div>
        <w:div w:id="1657879323">
          <w:marLeft w:val="640"/>
          <w:marRight w:val="0"/>
          <w:marTop w:val="0"/>
          <w:marBottom w:val="0"/>
          <w:divBdr>
            <w:top w:val="none" w:sz="0" w:space="0" w:color="auto"/>
            <w:left w:val="none" w:sz="0" w:space="0" w:color="auto"/>
            <w:bottom w:val="none" w:sz="0" w:space="0" w:color="auto"/>
            <w:right w:val="none" w:sz="0" w:space="0" w:color="auto"/>
          </w:divBdr>
        </w:div>
        <w:div w:id="1666012897">
          <w:marLeft w:val="640"/>
          <w:marRight w:val="0"/>
          <w:marTop w:val="0"/>
          <w:marBottom w:val="0"/>
          <w:divBdr>
            <w:top w:val="none" w:sz="0" w:space="0" w:color="auto"/>
            <w:left w:val="none" w:sz="0" w:space="0" w:color="auto"/>
            <w:bottom w:val="none" w:sz="0" w:space="0" w:color="auto"/>
            <w:right w:val="none" w:sz="0" w:space="0" w:color="auto"/>
          </w:divBdr>
        </w:div>
        <w:div w:id="1681198477">
          <w:marLeft w:val="640"/>
          <w:marRight w:val="0"/>
          <w:marTop w:val="0"/>
          <w:marBottom w:val="0"/>
          <w:divBdr>
            <w:top w:val="none" w:sz="0" w:space="0" w:color="auto"/>
            <w:left w:val="none" w:sz="0" w:space="0" w:color="auto"/>
            <w:bottom w:val="none" w:sz="0" w:space="0" w:color="auto"/>
            <w:right w:val="none" w:sz="0" w:space="0" w:color="auto"/>
          </w:divBdr>
        </w:div>
        <w:div w:id="1701474810">
          <w:marLeft w:val="640"/>
          <w:marRight w:val="0"/>
          <w:marTop w:val="0"/>
          <w:marBottom w:val="0"/>
          <w:divBdr>
            <w:top w:val="none" w:sz="0" w:space="0" w:color="auto"/>
            <w:left w:val="none" w:sz="0" w:space="0" w:color="auto"/>
            <w:bottom w:val="none" w:sz="0" w:space="0" w:color="auto"/>
            <w:right w:val="none" w:sz="0" w:space="0" w:color="auto"/>
          </w:divBdr>
        </w:div>
        <w:div w:id="1704792153">
          <w:marLeft w:val="640"/>
          <w:marRight w:val="0"/>
          <w:marTop w:val="0"/>
          <w:marBottom w:val="0"/>
          <w:divBdr>
            <w:top w:val="none" w:sz="0" w:space="0" w:color="auto"/>
            <w:left w:val="none" w:sz="0" w:space="0" w:color="auto"/>
            <w:bottom w:val="none" w:sz="0" w:space="0" w:color="auto"/>
            <w:right w:val="none" w:sz="0" w:space="0" w:color="auto"/>
          </w:divBdr>
        </w:div>
        <w:div w:id="1708018665">
          <w:marLeft w:val="640"/>
          <w:marRight w:val="0"/>
          <w:marTop w:val="0"/>
          <w:marBottom w:val="0"/>
          <w:divBdr>
            <w:top w:val="none" w:sz="0" w:space="0" w:color="auto"/>
            <w:left w:val="none" w:sz="0" w:space="0" w:color="auto"/>
            <w:bottom w:val="none" w:sz="0" w:space="0" w:color="auto"/>
            <w:right w:val="none" w:sz="0" w:space="0" w:color="auto"/>
          </w:divBdr>
        </w:div>
        <w:div w:id="1708723014">
          <w:marLeft w:val="640"/>
          <w:marRight w:val="0"/>
          <w:marTop w:val="0"/>
          <w:marBottom w:val="0"/>
          <w:divBdr>
            <w:top w:val="none" w:sz="0" w:space="0" w:color="auto"/>
            <w:left w:val="none" w:sz="0" w:space="0" w:color="auto"/>
            <w:bottom w:val="none" w:sz="0" w:space="0" w:color="auto"/>
            <w:right w:val="none" w:sz="0" w:space="0" w:color="auto"/>
          </w:divBdr>
        </w:div>
        <w:div w:id="1719889281">
          <w:marLeft w:val="640"/>
          <w:marRight w:val="0"/>
          <w:marTop w:val="0"/>
          <w:marBottom w:val="0"/>
          <w:divBdr>
            <w:top w:val="none" w:sz="0" w:space="0" w:color="auto"/>
            <w:left w:val="none" w:sz="0" w:space="0" w:color="auto"/>
            <w:bottom w:val="none" w:sz="0" w:space="0" w:color="auto"/>
            <w:right w:val="none" w:sz="0" w:space="0" w:color="auto"/>
          </w:divBdr>
        </w:div>
        <w:div w:id="1720208453">
          <w:marLeft w:val="640"/>
          <w:marRight w:val="0"/>
          <w:marTop w:val="0"/>
          <w:marBottom w:val="0"/>
          <w:divBdr>
            <w:top w:val="none" w:sz="0" w:space="0" w:color="auto"/>
            <w:left w:val="none" w:sz="0" w:space="0" w:color="auto"/>
            <w:bottom w:val="none" w:sz="0" w:space="0" w:color="auto"/>
            <w:right w:val="none" w:sz="0" w:space="0" w:color="auto"/>
          </w:divBdr>
        </w:div>
        <w:div w:id="1722896145">
          <w:marLeft w:val="640"/>
          <w:marRight w:val="0"/>
          <w:marTop w:val="0"/>
          <w:marBottom w:val="0"/>
          <w:divBdr>
            <w:top w:val="none" w:sz="0" w:space="0" w:color="auto"/>
            <w:left w:val="none" w:sz="0" w:space="0" w:color="auto"/>
            <w:bottom w:val="none" w:sz="0" w:space="0" w:color="auto"/>
            <w:right w:val="none" w:sz="0" w:space="0" w:color="auto"/>
          </w:divBdr>
        </w:div>
        <w:div w:id="1737432606">
          <w:marLeft w:val="640"/>
          <w:marRight w:val="0"/>
          <w:marTop w:val="0"/>
          <w:marBottom w:val="0"/>
          <w:divBdr>
            <w:top w:val="none" w:sz="0" w:space="0" w:color="auto"/>
            <w:left w:val="none" w:sz="0" w:space="0" w:color="auto"/>
            <w:bottom w:val="none" w:sz="0" w:space="0" w:color="auto"/>
            <w:right w:val="none" w:sz="0" w:space="0" w:color="auto"/>
          </w:divBdr>
        </w:div>
        <w:div w:id="1761757949">
          <w:marLeft w:val="640"/>
          <w:marRight w:val="0"/>
          <w:marTop w:val="0"/>
          <w:marBottom w:val="0"/>
          <w:divBdr>
            <w:top w:val="none" w:sz="0" w:space="0" w:color="auto"/>
            <w:left w:val="none" w:sz="0" w:space="0" w:color="auto"/>
            <w:bottom w:val="none" w:sz="0" w:space="0" w:color="auto"/>
            <w:right w:val="none" w:sz="0" w:space="0" w:color="auto"/>
          </w:divBdr>
        </w:div>
        <w:div w:id="1766998371">
          <w:marLeft w:val="640"/>
          <w:marRight w:val="0"/>
          <w:marTop w:val="0"/>
          <w:marBottom w:val="0"/>
          <w:divBdr>
            <w:top w:val="none" w:sz="0" w:space="0" w:color="auto"/>
            <w:left w:val="none" w:sz="0" w:space="0" w:color="auto"/>
            <w:bottom w:val="none" w:sz="0" w:space="0" w:color="auto"/>
            <w:right w:val="none" w:sz="0" w:space="0" w:color="auto"/>
          </w:divBdr>
        </w:div>
        <w:div w:id="1790586127">
          <w:marLeft w:val="640"/>
          <w:marRight w:val="0"/>
          <w:marTop w:val="0"/>
          <w:marBottom w:val="0"/>
          <w:divBdr>
            <w:top w:val="none" w:sz="0" w:space="0" w:color="auto"/>
            <w:left w:val="none" w:sz="0" w:space="0" w:color="auto"/>
            <w:bottom w:val="none" w:sz="0" w:space="0" w:color="auto"/>
            <w:right w:val="none" w:sz="0" w:space="0" w:color="auto"/>
          </w:divBdr>
        </w:div>
        <w:div w:id="1809056172">
          <w:marLeft w:val="640"/>
          <w:marRight w:val="0"/>
          <w:marTop w:val="0"/>
          <w:marBottom w:val="0"/>
          <w:divBdr>
            <w:top w:val="none" w:sz="0" w:space="0" w:color="auto"/>
            <w:left w:val="none" w:sz="0" w:space="0" w:color="auto"/>
            <w:bottom w:val="none" w:sz="0" w:space="0" w:color="auto"/>
            <w:right w:val="none" w:sz="0" w:space="0" w:color="auto"/>
          </w:divBdr>
        </w:div>
        <w:div w:id="1838420089">
          <w:marLeft w:val="640"/>
          <w:marRight w:val="0"/>
          <w:marTop w:val="0"/>
          <w:marBottom w:val="0"/>
          <w:divBdr>
            <w:top w:val="none" w:sz="0" w:space="0" w:color="auto"/>
            <w:left w:val="none" w:sz="0" w:space="0" w:color="auto"/>
            <w:bottom w:val="none" w:sz="0" w:space="0" w:color="auto"/>
            <w:right w:val="none" w:sz="0" w:space="0" w:color="auto"/>
          </w:divBdr>
        </w:div>
        <w:div w:id="1847209773">
          <w:marLeft w:val="640"/>
          <w:marRight w:val="0"/>
          <w:marTop w:val="0"/>
          <w:marBottom w:val="0"/>
          <w:divBdr>
            <w:top w:val="none" w:sz="0" w:space="0" w:color="auto"/>
            <w:left w:val="none" w:sz="0" w:space="0" w:color="auto"/>
            <w:bottom w:val="none" w:sz="0" w:space="0" w:color="auto"/>
            <w:right w:val="none" w:sz="0" w:space="0" w:color="auto"/>
          </w:divBdr>
        </w:div>
        <w:div w:id="1877162564">
          <w:marLeft w:val="640"/>
          <w:marRight w:val="0"/>
          <w:marTop w:val="0"/>
          <w:marBottom w:val="0"/>
          <w:divBdr>
            <w:top w:val="none" w:sz="0" w:space="0" w:color="auto"/>
            <w:left w:val="none" w:sz="0" w:space="0" w:color="auto"/>
            <w:bottom w:val="none" w:sz="0" w:space="0" w:color="auto"/>
            <w:right w:val="none" w:sz="0" w:space="0" w:color="auto"/>
          </w:divBdr>
        </w:div>
        <w:div w:id="1877815938">
          <w:marLeft w:val="640"/>
          <w:marRight w:val="0"/>
          <w:marTop w:val="0"/>
          <w:marBottom w:val="0"/>
          <w:divBdr>
            <w:top w:val="none" w:sz="0" w:space="0" w:color="auto"/>
            <w:left w:val="none" w:sz="0" w:space="0" w:color="auto"/>
            <w:bottom w:val="none" w:sz="0" w:space="0" w:color="auto"/>
            <w:right w:val="none" w:sz="0" w:space="0" w:color="auto"/>
          </w:divBdr>
        </w:div>
        <w:div w:id="1882522329">
          <w:marLeft w:val="640"/>
          <w:marRight w:val="0"/>
          <w:marTop w:val="0"/>
          <w:marBottom w:val="0"/>
          <w:divBdr>
            <w:top w:val="none" w:sz="0" w:space="0" w:color="auto"/>
            <w:left w:val="none" w:sz="0" w:space="0" w:color="auto"/>
            <w:bottom w:val="none" w:sz="0" w:space="0" w:color="auto"/>
            <w:right w:val="none" w:sz="0" w:space="0" w:color="auto"/>
          </w:divBdr>
        </w:div>
        <w:div w:id="1882941601">
          <w:marLeft w:val="640"/>
          <w:marRight w:val="0"/>
          <w:marTop w:val="0"/>
          <w:marBottom w:val="0"/>
          <w:divBdr>
            <w:top w:val="none" w:sz="0" w:space="0" w:color="auto"/>
            <w:left w:val="none" w:sz="0" w:space="0" w:color="auto"/>
            <w:bottom w:val="none" w:sz="0" w:space="0" w:color="auto"/>
            <w:right w:val="none" w:sz="0" w:space="0" w:color="auto"/>
          </w:divBdr>
        </w:div>
        <w:div w:id="1905868806">
          <w:marLeft w:val="640"/>
          <w:marRight w:val="0"/>
          <w:marTop w:val="0"/>
          <w:marBottom w:val="0"/>
          <w:divBdr>
            <w:top w:val="none" w:sz="0" w:space="0" w:color="auto"/>
            <w:left w:val="none" w:sz="0" w:space="0" w:color="auto"/>
            <w:bottom w:val="none" w:sz="0" w:space="0" w:color="auto"/>
            <w:right w:val="none" w:sz="0" w:space="0" w:color="auto"/>
          </w:divBdr>
        </w:div>
        <w:div w:id="1907450755">
          <w:marLeft w:val="640"/>
          <w:marRight w:val="0"/>
          <w:marTop w:val="0"/>
          <w:marBottom w:val="0"/>
          <w:divBdr>
            <w:top w:val="none" w:sz="0" w:space="0" w:color="auto"/>
            <w:left w:val="none" w:sz="0" w:space="0" w:color="auto"/>
            <w:bottom w:val="none" w:sz="0" w:space="0" w:color="auto"/>
            <w:right w:val="none" w:sz="0" w:space="0" w:color="auto"/>
          </w:divBdr>
        </w:div>
        <w:div w:id="1912540907">
          <w:marLeft w:val="640"/>
          <w:marRight w:val="0"/>
          <w:marTop w:val="0"/>
          <w:marBottom w:val="0"/>
          <w:divBdr>
            <w:top w:val="none" w:sz="0" w:space="0" w:color="auto"/>
            <w:left w:val="none" w:sz="0" w:space="0" w:color="auto"/>
            <w:bottom w:val="none" w:sz="0" w:space="0" w:color="auto"/>
            <w:right w:val="none" w:sz="0" w:space="0" w:color="auto"/>
          </w:divBdr>
        </w:div>
        <w:div w:id="1919441447">
          <w:marLeft w:val="640"/>
          <w:marRight w:val="0"/>
          <w:marTop w:val="0"/>
          <w:marBottom w:val="0"/>
          <w:divBdr>
            <w:top w:val="none" w:sz="0" w:space="0" w:color="auto"/>
            <w:left w:val="none" w:sz="0" w:space="0" w:color="auto"/>
            <w:bottom w:val="none" w:sz="0" w:space="0" w:color="auto"/>
            <w:right w:val="none" w:sz="0" w:space="0" w:color="auto"/>
          </w:divBdr>
        </w:div>
        <w:div w:id="1920481491">
          <w:marLeft w:val="640"/>
          <w:marRight w:val="0"/>
          <w:marTop w:val="0"/>
          <w:marBottom w:val="0"/>
          <w:divBdr>
            <w:top w:val="none" w:sz="0" w:space="0" w:color="auto"/>
            <w:left w:val="none" w:sz="0" w:space="0" w:color="auto"/>
            <w:bottom w:val="none" w:sz="0" w:space="0" w:color="auto"/>
            <w:right w:val="none" w:sz="0" w:space="0" w:color="auto"/>
          </w:divBdr>
        </w:div>
        <w:div w:id="1937788606">
          <w:marLeft w:val="640"/>
          <w:marRight w:val="0"/>
          <w:marTop w:val="0"/>
          <w:marBottom w:val="0"/>
          <w:divBdr>
            <w:top w:val="none" w:sz="0" w:space="0" w:color="auto"/>
            <w:left w:val="none" w:sz="0" w:space="0" w:color="auto"/>
            <w:bottom w:val="none" w:sz="0" w:space="0" w:color="auto"/>
            <w:right w:val="none" w:sz="0" w:space="0" w:color="auto"/>
          </w:divBdr>
        </w:div>
        <w:div w:id="1938902581">
          <w:marLeft w:val="640"/>
          <w:marRight w:val="0"/>
          <w:marTop w:val="0"/>
          <w:marBottom w:val="0"/>
          <w:divBdr>
            <w:top w:val="none" w:sz="0" w:space="0" w:color="auto"/>
            <w:left w:val="none" w:sz="0" w:space="0" w:color="auto"/>
            <w:bottom w:val="none" w:sz="0" w:space="0" w:color="auto"/>
            <w:right w:val="none" w:sz="0" w:space="0" w:color="auto"/>
          </w:divBdr>
        </w:div>
        <w:div w:id="1944456155">
          <w:marLeft w:val="640"/>
          <w:marRight w:val="0"/>
          <w:marTop w:val="0"/>
          <w:marBottom w:val="0"/>
          <w:divBdr>
            <w:top w:val="none" w:sz="0" w:space="0" w:color="auto"/>
            <w:left w:val="none" w:sz="0" w:space="0" w:color="auto"/>
            <w:bottom w:val="none" w:sz="0" w:space="0" w:color="auto"/>
            <w:right w:val="none" w:sz="0" w:space="0" w:color="auto"/>
          </w:divBdr>
        </w:div>
        <w:div w:id="1948075103">
          <w:marLeft w:val="640"/>
          <w:marRight w:val="0"/>
          <w:marTop w:val="0"/>
          <w:marBottom w:val="0"/>
          <w:divBdr>
            <w:top w:val="none" w:sz="0" w:space="0" w:color="auto"/>
            <w:left w:val="none" w:sz="0" w:space="0" w:color="auto"/>
            <w:bottom w:val="none" w:sz="0" w:space="0" w:color="auto"/>
            <w:right w:val="none" w:sz="0" w:space="0" w:color="auto"/>
          </w:divBdr>
        </w:div>
        <w:div w:id="1964462998">
          <w:marLeft w:val="640"/>
          <w:marRight w:val="0"/>
          <w:marTop w:val="0"/>
          <w:marBottom w:val="0"/>
          <w:divBdr>
            <w:top w:val="none" w:sz="0" w:space="0" w:color="auto"/>
            <w:left w:val="none" w:sz="0" w:space="0" w:color="auto"/>
            <w:bottom w:val="none" w:sz="0" w:space="0" w:color="auto"/>
            <w:right w:val="none" w:sz="0" w:space="0" w:color="auto"/>
          </w:divBdr>
        </w:div>
        <w:div w:id="1968467773">
          <w:marLeft w:val="640"/>
          <w:marRight w:val="0"/>
          <w:marTop w:val="0"/>
          <w:marBottom w:val="0"/>
          <w:divBdr>
            <w:top w:val="none" w:sz="0" w:space="0" w:color="auto"/>
            <w:left w:val="none" w:sz="0" w:space="0" w:color="auto"/>
            <w:bottom w:val="none" w:sz="0" w:space="0" w:color="auto"/>
            <w:right w:val="none" w:sz="0" w:space="0" w:color="auto"/>
          </w:divBdr>
        </w:div>
        <w:div w:id="1995334379">
          <w:marLeft w:val="640"/>
          <w:marRight w:val="0"/>
          <w:marTop w:val="0"/>
          <w:marBottom w:val="0"/>
          <w:divBdr>
            <w:top w:val="none" w:sz="0" w:space="0" w:color="auto"/>
            <w:left w:val="none" w:sz="0" w:space="0" w:color="auto"/>
            <w:bottom w:val="none" w:sz="0" w:space="0" w:color="auto"/>
            <w:right w:val="none" w:sz="0" w:space="0" w:color="auto"/>
          </w:divBdr>
        </w:div>
        <w:div w:id="1999653161">
          <w:marLeft w:val="640"/>
          <w:marRight w:val="0"/>
          <w:marTop w:val="0"/>
          <w:marBottom w:val="0"/>
          <w:divBdr>
            <w:top w:val="none" w:sz="0" w:space="0" w:color="auto"/>
            <w:left w:val="none" w:sz="0" w:space="0" w:color="auto"/>
            <w:bottom w:val="none" w:sz="0" w:space="0" w:color="auto"/>
            <w:right w:val="none" w:sz="0" w:space="0" w:color="auto"/>
          </w:divBdr>
        </w:div>
        <w:div w:id="2003585009">
          <w:marLeft w:val="640"/>
          <w:marRight w:val="0"/>
          <w:marTop w:val="0"/>
          <w:marBottom w:val="0"/>
          <w:divBdr>
            <w:top w:val="none" w:sz="0" w:space="0" w:color="auto"/>
            <w:left w:val="none" w:sz="0" w:space="0" w:color="auto"/>
            <w:bottom w:val="none" w:sz="0" w:space="0" w:color="auto"/>
            <w:right w:val="none" w:sz="0" w:space="0" w:color="auto"/>
          </w:divBdr>
        </w:div>
        <w:div w:id="2007316080">
          <w:marLeft w:val="640"/>
          <w:marRight w:val="0"/>
          <w:marTop w:val="0"/>
          <w:marBottom w:val="0"/>
          <w:divBdr>
            <w:top w:val="none" w:sz="0" w:space="0" w:color="auto"/>
            <w:left w:val="none" w:sz="0" w:space="0" w:color="auto"/>
            <w:bottom w:val="none" w:sz="0" w:space="0" w:color="auto"/>
            <w:right w:val="none" w:sz="0" w:space="0" w:color="auto"/>
          </w:divBdr>
        </w:div>
        <w:div w:id="2011322575">
          <w:marLeft w:val="640"/>
          <w:marRight w:val="0"/>
          <w:marTop w:val="0"/>
          <w:marBottom w:val="0"/>
          <w:divBdr>
            <w:top w:val="none" w:sz="0" w:space="0" w:color="auto"/>
            <w:left w:val="none" w:sz="0" w:space="0" w:color="auto"/>
            <w:bottom w:val="none" w:sz="0" w:space="0" w:color="auto"/>
            <w:right w:val="none" w:sz="0" w:space="0" w:color="auto"/>
          </w:divBdr>
        </w:div>
        <w:div w:id="2014601997">
          <w:marLeft w:val="640"/>
          <w:marRight w:val="0"/>
          <w:marTop w:val="0"/>
          <w:marBottom w:val="0"/>
          <w:divBdr>
            <w:top w:val="none" w:sz="0" w:space="0" w:color="auto"/>
            <w:left w:val="none" w:sz="0" w:space="0" w:color="auto"/>
            <w:bottom w:val="none" w:sz="0" w:space="0" w:color="auto"/>
            <w:right w:val="none" w:sz="0" w:space="0" w:color="auto"/>
          </w:divBdr>
        </w:div>
        <w:div w:id="2021927955">
          <w:marLeft w:val="640"/>
          <w:marRight w:val="0"/>
          <w:marTop w:val="0"/>
          <w:marBottom w:val="0"/>
          <w:divBdr>
            <w:top w:val="none" w:sz="0" w:space="0" w:color="auto"/>
            <w:left w:val="none" w:sz="0" w:space="0" w:color="auto"/>
            <w:bottom w:val="none" w:sz="0" w:space="0" w:color="auto"/>
            <w:right w:val="none" w:sz="0" w:space="0" w:color="auto"/>
          </w:divBdr>
        </w:div>
        <w:div w:id="2024819606">
          <w:marLeft w:val="640"/>
          <w:marRight w:val="0"/>
          <w:marTop w:val="0"/>
          <w:marBottom w:val="0"/>
          <w:divBdr>
            <w:top w:val="none" w:sz="0" w:space="0" w:color="auto"/>
            <w:left w:val="none" w:sz="0" w:space="0" w:color="auto"/>
            <w:bottom w:val="none" w:sz="0" w:space="0" w:color="auto"/>
            <w:right w:val="none" w:sz="0" w:space="0" w:color="auto"/>
          </w:divBdr>
        </w:div>
        <w:div w:id="2044288201">
          <w:marLeft w:val="640"/>
          <w:marRight w:val="0"/>
          <w:marTop w:val="0"/>
          <w:marBottom w:val="0"/>
          <w:divBdr>
            <w:top w:val="none" w:sz="0" w:space="0" w:color="auto"/>
            <w:left w:val="none" w:sz="0" w:space="0" w:color="auto"/>
            <w:bottom w:val="none" w:sz="0" w:space="0" w:color="auto"/>
            <w:right w:val="none" w:sz="0" w:space="0" w:color="auto"/>
          </w:divBdr>
        </w:div>
        <w:div w:id="2070034624">
          <w:marLeft w:val="640"/>
          <w:marRight w:val="0"/>
          <w:marTop w:val="0"/>
          <w:marBottom w:val="0"/>
          <w:divBdr>
            <w:top w:val="none" w:sz="0" w:space="0" w:color="auto"/>
            <w:left w:val="none" w:sz="0" w:space="0" w:color="auto"/>
            <w:bottom w:val="none" w:sz="0" w:space="0" w:color="auto"/>
            <w:right w:val="none" w:sz="0" w:space="0" w:color="auto"/>
          </w:divBdr>
        </w:div>
        <w:div w:id="2079202047">
          <w:marLeft w:val="640"/>
          <w:marRight w:val="0"/>
          <w:marTop w:val="0"/>
          <w:marBottom w:val="0"/>
          <w:divBdr>
            <w:top w:val="none" w:sz="0" w:space="0" w:color="auto"/>
            <w:left w:val="none" w:sz="0" w:space="0" w:color="auto"/>
            <w:bottom w:val="none" w:sz="0" w:space="0" w:color="auto"/>
            <w:right w:val="none" w:sz="0" w:space="0" w:color="auto"/>
          </w:divBdr>
        </w:div>
        <w:div w:id="2086369504">
          <w:marLeft w:val="640"/>
          <w:marRight w:val="0"/>
          <w:marTop w:val="0"/>
          <w:marBottom w:val="0"/>
          <w:divBdr>
            <w:top w:val="none" w:sz="0" w:space="0" w:color="auto"/>
            <w:left w:val="none" w:sz="0" w:space="0" w:color="auto"/>
            <w:bottom w:val="none" w:sz="0" w:space="0" w:color="auto"/>
            <w:right w:val="none" w:sz="0" w:space="0" w:color="auto"/>
          </w:divBdr>
        </w:div>
        <w:div w:id="2092198348">
          <w:marLeft w:val="640"/>
          <w:marRight w:val="0"/>
          <w:marTop w:val="0"/>
          <w:marBottom w:val="0"/>
          <w:divBdr>
            <w:top w:val="none" w:sz="0" w:space="0" w:color="auto"/>
            <w:left w:val="none" w:sz="0" w:space="0" w:color="auto"/>
            <w:bottom w:val="none" w:sz="0" w:space="0" w:color="auto"/>
            <w:right w:val="none" w:sz="0" w:space="0" w:color="auto"/>
          </w:divBdr>
        </w:div>
        <w:div w:id="2095663652">
          <w:marLeft w:val="640"/>
          <w:marRight w:val="0"/>
          <w:marTop w:val="0"/>
          <w:marBottom w:val="0"/>
          <w:divBdr>
            <w:top w:val="none" w:sz="0" w:space="0" w:color="auto"/>
            <w:left w:val="none" w:sz="0" w:space="0" w:color="auto"/>
            <w:bottom w:val="none" w:sz="0" w:space="0" w:color="auto"/>
            <w:right w:val="none" w:sz="0" w:space="0" w:color="auto"/>
          </w:divBdr>
        </w:div>
        <w:div w:id="2105373222">
          <w:marLeft w:val="640"/>
          <w:marRight w:val="0"/>
          <w:marTop w:val="0"/>
          <w:marBottom w:val="0"/>
          <w:divBdr>
            <w:top w:val="none" w:sz="0" w:space="0" w:color="auto"/>
            <w:left w:val="none" w:sz="0" w:space="0" w:color="auto"/>
            <w:bottom w:val="none" w:sz="0" w:space="0" w:color="auto"/>
            <w:right w:val="none" w:sz="0" w:space="0" w:color="auto"/>
          </w:divBdr>
        </w:div>
        <w:div w:id="2109084486">
          <w:marLeft w:val="640"/>
          <w:marRight w:val="0"/>
          <w:marTop w:val="0"/>
          <w:marBottom w:val="0"/>
          <w:divBdr>
            <w:top w:val="none" w:sz="0" w:space="0" w:color="auto"/>
            <w:left w:val="none" w:sz="0" w:space="0" w:color="auto"/>
            <w:bottom w:val="none" w:sz="0" w:space="0" w:color="auto"/>
            <w:right w:val="none" w:sz="0" w:space="0" w:color="auto"/>
          </w:divBdr>
        </w:div>
        <w:div w:id="2138913304">
          <w:marLeft w:val="640"/>
          <w:marRight w:val="0"/>
          <w:marTop w:val="0"/>
          <w:marBottom w:val="0"/>
          <w:divBdr>
            <w:top w:val="none" w:sz="0" w:space="0" w:color="auto"/>
            <w:left w:val="none" w:sz="0" w:space="0" w:color="auto"/>
            <w:bottom w:val="none" w:sz="0" w:space="0" w:color="auto"/>
            <w:right w:val="none" w:sz="0" w:space="0" w:color="auto"/>
          </w:divBdr>
        </w:div>
        <w:div w:id="2141145322">
          <w:marLeft w:val="640"/>
          <w:marRight w:val="0"/>
          <w:marTop w:val="0"/>
          <w:marBottom w:val="0"/>
          <w:divBdr>
            <w:top w:val="none" w:sz="0" w:space="0" w:color="auto"/>
            <w:left w:val="none" w:sz="0" w:space="0" w:color="auto"/>
            <w:bottom w:val="none" w:sz="0" w:space="0" w:color="auto"/>
            <w:right w:val="none" w:sz="0" w:space="0" w:color="auto"/>
          </w:divBdr>
        </w:div>
      </w:divsChild>
    </w:div>
    <w:div w:id="1619219133">
      <w:bodyDiv w:val="1"/>
      <w:marLeft w:val="0"/>
      <w:marRight w:val="0"/>
      <w:marTop w:val="0"/>
      <w:marBottom w:val="0"/>
      <w:divBdr>
        <w:top w:val="none" w:sz="0" w:space="0" w:color="auto"/>
        <w:left w:val="none" w:sz="0" w:space="0" w:color="auto"/>
        <w:bottom w:val="none" w:sz="0" w:space="0" w:color="auto"/>
        <w:right w:val="none" w:sz="0" w:space="0" w:color="auto"/>
      </w:divBdr>
      <w:divsChild>
        <w:div w:id="18824150">
          <w:marLeft w:val="640"/>
          <w:marRight w:val="0"/>
          <w:marTop w:val="0"/>
          <w:marBottom w:val="0"/>
          <w:divBdr>
            <w:top w:val="none" w:sz="0" w:space="0" w:color="auto"/>
            <w:left w:val="none" w:sz="0" w:space="0" w:color="auto"/>
            <w:bottom w:val="none" w:sz="0" w:space="0" w:color="auto"/>
            <w:right w:val="none" w:sz="0" w:space="0" w:color="auto"/>
          </w:divBdr>
        </w:div>
        <w:div w:id="27924320">
          <w:marLeft w:val="640"/>
          <w:marRight w:val="0"/>
          <w:marTop w:val="0"/>
          <w:marBottom w:val="0"/>
          <w:divBdr>
            <w:top w:val="none" w:sz="0" w:space="0" w:color="auto"/>
            <w:left w:val="none" w:sz="0" w:space="0" w:color="auto"/>
            <w:bottom w:val="none" w:sz="0" w:space="0" w:color="auto"/>
            <w:right w:val="none" w:sz="0" w:space="0" w:color="auto"/>
          </w:divBdr>
        </w:div>
        <w:div w:id="33238612">
          <w:marLeft w:val="640"/>
          <w:marRight w:val="0"/>
          <w:marTop w:val="0"/>
          <w:marBottom w:val="0"/>
          <w:divBdr>
            <w:top w:val="none" w:sz="0" w:space="0" w:color="auto"/>
            <w:left w:val="none" w:sz="0" w:space="0" w:color="auto"/>
            <w:bottom w:val="none" w:sz="0" w:space="0" w:color="auto"/>
            <w:right w:val="none" w:sz="0" w:space="0" w:color="auto"/>
          </w:divBdr>
        </w:div>
        <w:div w:id="54668089">
          <w:marLeft w:val="640"/>
          <w:marRight w:val="0"/>
          <w:marTop w:val="0"/>
          <w:marBottom w:val="0"/>
          <w:divBdr>
            <w:top w:val="none" w:sz="0" w:space="0" w:color="auto"/>
            <w:left w:val="none" w:sz="0" w:space="0" w:color="auto"/>
            <w:bottom w:val="none" w:sz="0" w:space="0" w:color="auto"/>
            <w:right w:val="none" w:sz="0" w:space="0" w:color="auto"/>
          </w:divBdr>
        </w:div>
        <w:div w:id="73088829">
          <w:marLeft w:val="640"/>
          <w:marRight w:val="0"/>
          <w:marTop w:val="0"/>
          <w:marBottom w:val="0"/>
          <w:divBdr>
            <w:top w:val="none" w:sz="0" w:space="0" w:color="auto"/>
            <w:left w:val="none" w:sz="0" w:space="0" w:color="auto"/>
            <w:bottom w:val="none" w:sz="0" w:space="0" w:color="auto"/>
            <w:right w:val="none" w:sz="0" w:space="0" w:color="auto"/>
          </w:divBdr>
        </w:div>
        <w:div w:id="73745952">
          <w:marLeft w:val="640"/>
          <w:marRight w:val="0"/>
          <w:marTop w:val="0"/>
          <w:marBottom w:val="0"/>
          <w:divBdr>
            <w:top w:val="none" w:sz="0" w:space="0" w:color="auto"/>
            <w:left w:val="none" w:sz="0" w:space="0" w:color="auto"/>
            <w:bottom w:val="none" w:sz="0" w:space="0" w:color="auto"/>
            <w:right w:val="none" w:sz="0" w:space="0" w:color="auto"/>
          </w:divBdr>
        </w:div>
        <w:div w:id="77018416">
          <w:marLeft w:val="640"/>
          <w:marRight w:val="0"/>
          <w:marTop w:val="0"/>
          <w:marBottom w:val="0"/>
          <w:divBdr>
            <w:top w:val="none" w:sz="0" w:space="0" w:color="auto"/>
            <w:left w:val="none" w:sz="0" w:space="0" w:color="auto"/>
            <w:bottom w:val="none" w:sz="0" w:space="0" w:color="auto"/>
            <w:right w:val="none" w:sz="0" w:space="0" w:color="auto"/>
          </w:divBdr>
        </w:div>
        <w:div w:id="97870816">
          <w:marLeft w:val="640"/>
          <w:marRight w:val="0"/>
          <w:marTop w:val="0"/>
          <w:marBottom w:val="0"/>
          <w:divBdr>
            <w:top w:val="none" w:sz="0" w:space="0" w:color="auto"/>
            <w:left w:val="none" w:sz="0" w:space="0" w:color="auto"/>
            <w:bottom w:val="none" w:sz="0" w:space="0" w:color="auto"/>
            <w:right w:val="none" w:sz="0" w:space="0" w:color="auto"/>
          </w:divBdr>
        </w:div>
        <w:div w:id="102388747">
          <w:marLeft w:val="640"/>
          <w:marRight w:val="0"/>
          <w:marTop w:val="0"/>
          <w:marBottom w:val="0"/>
          <w:divBdr>
            <w:top w:val="none" w:sz="0" w:space="0" w:color="auto"/>
            <w:left w:val="none" w:sz="0" w:space="0" w:color="auto"/>
            <w:bottom w:val="none" w:sz="0" w:space="0" w:color="auto"/>
            <w:right w:val="none" w:sz="0" w:space="0" w:color="auto"/>
          </w:divBdr>
        </w:div>
        <w:div w:id="112215984">
          <w:marLeft w:val="640"/>
          <w:marRight w:val="0"/>
          <w:marTop w:val="0"/>
          <w:marBottom w:val="0"/>
          <w:divBdr>
            <w:top w:val="none" w:sz="0" w:space="0" w:color="auto"/>
            <w:left w:val="none" w:sz="0" w:space="0" w:color="auto"/>
            <w:bottom w:val="none" w:sz="0" w:space="0" w:color="auto"/>
            <w:right w:val="none" w:sz="0" w:space="0" w:color="auto"/>
          </w:divBdr>
        </w:div>
        <w:div w:id="124934983">
          <w:marLeft w:val="640"/>
          <w:marRight w:val="0"/>
          <w:marTop w:val="0"/>
          <w:marBottom w:val="0"/>
          <w:divBdr>
            <w:top w:val="none" w:sz="0" w:space="0" w:color="auto"/>
            <w:left w:val="none" w:sz="0" w:space="0" w:color="auto"/>
            <w:bottom w:val="none" w:sz="0" w:space="0" w:color="auto"/>
            <w:right w:val="none" w:sz="0" w:space="0" w:color="auto"/>
          </w:divBdr>
        </w:div>
        <w:div w:id="127170286">
          <w:marLeft w:val="640"/>
          <w:marRight w:val="0"/>
          <w:marTop w:val="0"/>
          <w:marBottom w:val="0"/>
          <w:divBdr>
            <w:top w:val="none" w:sz="0" w:space="0" w:color="auto"/>
            <w:left w:val="none" w:sz="0" w:space="0" w:color="auto"/>
            <w:bottom w:val="none" w:sz="0" w:space="0" w:color="auto"/>
            <w:right w:val="none" w:sz="0" w:space="0" w:color="auto"/>
          </w:divBdr>
        </w:div>
        <w:div w:id="129634178">
          <w:marLeft w:val="640"/>
          <w:marRight w:val="0"/>
          <w:marTop w:val="0"/>
          <w:marBottom w:val="0"/>
          <w:divBdr>
            <w:top w:val="none" w:sz="0" w:space="0" w:color="auto"/>
            <w:left w:val="none" w:sz="0" w:space="0" w:color="auto"/>
            <w:bottom w:val="none" w:sz="0" w:space="0" w:color="auto"/>
            <w:right w:val="none" w:sz="0" w:space="0" w:color="auto"/>
          </w:divBdr>
        </w:div>
        <w:div w:id="144788173">
          <w:marLeft w:val="640"/>
          <w:marRight w:val="0"/>
          <w:marTop w:val="0"/>
          <w:marBottom w:val="0"/>
          <w:divBdr>
            <w:top w:val="none" w:sz="0" w:space="0" w:color="auto"/>
            <w:left w:val="none" w:sz="0" w:space="0" w:color="auto"/>
            <w:bottom w:val="none" w:sz="0" w:space="0" w:color="auto"/>
            <w:right w:val="none" w:sz="0" w:space="0" w:color="auto"/>
          </w:divBdr>
        </w:div>
        <w:div w:id="146824013">
          <w:marLeft w:val="640"/>
          <w:marRight w:val="0"/>
          <w:marTop w:val="0"/>
          <w:marBottom w:val="0"/>
          <w:divBdr>
            <w:top w:val="none" w:sz="0" w:space="0" w:color="auto"/>
            <w:left w:val="none" w:sz="0" w:space="0" w:color="auto"/>
            <w:bottom w:val="none" w:sz="0" w:space="0" w:color="auto"/>
            <w:right w:val="none" w:sz="0" w:space="0" w:color="auto"/>
          </w:divBdr>
        </w:div>
        <w:div w:id="147864874">
          <w:marLeft w:val="640"/>
          <w:marRight w:val="0"/>
          <w:marTop w:val="0"/>
          <w:marBottom w:val="0"/>
          <w:divBdr>
            <w:top w:val="none" w:sz="0" w:space="0" w:color="auto"/>
            <w:left w:val="none" w:sz="0" w:space="0" w:color="auto"/>
            <w:bottom w:val="none" w:sz="0" w:space="0" w:color="auto"/>
            <w:right w:val="none" w:sz="0" w:space="0" w:color="auto"/>
          </w:divBdr>
        </w:div>
        <w:div w:id="150945152">
          <w:marLeft w:val="640"/>
          <w:marRight w:val="0"/>
          <w:marTop w:val="0"/>
          <w:marBottom w:val="0"/>
          <w:divBdr>
            <w:top w:val="none" w:sz="0" w:space="0" w:color="auto"/>
            <w:left w:val="none" w:sz="0" w:space="0" w:color="auto"/>
            <w:bottom w:val="none" w:sz="0" w:space="0" w:color="auto"/>
            <w:right w:val="none" w:sz="0" w:space="0" w:color="auto"/>
          </w:divBdr>
        </w:div>
        <w:div w:id="153957930">
          <w:marLeft w:val="640"/>
          <w:marRight w:val="0"/>
          <w:marTop w:val="0"/>
          <w:marBottom w:val="0"/>
          <w:divBdr>
            <w:top w:val="none" w:sz="0" w:space="0" w:color="auto"/>
            <w:left w:val="none" w:sz="0" w:space="0" w:color="auto"/>
            <w:bottom w:val="none" w:sz="0" w:space="0" w:color="auto"/>
            <w:right w:val="none" w:sz="0" w:space="0" w:color="auto"/>
          </w:divBdr>
        </w:div>
        <w:div w:id="164518877">
          <w:marLeft w:val="640"/>
          <w:marRight w:val="0"/>
          <w:marTop w:val="0"/>
          <w:marBottom w:val="0"/>
          <w:divBdr>
            <w:top w:val="none" w:sz="0" w:space="0" w:color="auto"/>
            <w:left w:val="none" w:sz="0" w:space="0" w:color="auto"/>
            <w:bottom w:val="none" w:sz="0" w:space="0" w:color="auto"/>
            <w:right w:val="none" w:sz="0" w:space="0" w:color="auto"/>
          </w:divBdr>
        </w:div>
        <w:div w:id="167641213">
          <w:marLeft w:val="640"/>
          <w:marRight w:val="0"/>
          <w:marTop w:val="0"/>
          <w:marBottom w:val="0"/>
          <w:divBdr>
            <w:top w:val="none" w:sz="0" w:space="0" w:color="auto"/>
            <w:left w:val="none" w:sz="0" w:space="0" w:color="auto"/>
            <w:bottom w:val="none" w:sz="0" w:space="0" w:color="auto"/>
            <w:right w:val="none" w:sz="0" w:space="0" w:color="auto"/>
          </w:divBdr>
        </w:div>
        <w:div w:id="172846189">
          <w:marLeft w:val="640"/>
          <w:marRight w:val="0"/>
          <w:marTop w:val="0"/>
          <w:marBottom w:val="0"/>
          <w:divBdr>
            <w:top w:val="none" w:sz="0" w:space="0" w:color="auto"/>
            <w:left w:val="none" w:sz="0" w:space="0" w:color="auto"/>
            <w:bottom w:val="none" w:sz="0" w:space="0" w:color="auto"/>
            <w:right w:val="none" w:sz="0" w:space="0" w:color="auto"/>
          </w:divBdr>
        </w:div>
        <w:div w:id="176772502">
          <w:marLeft w:val="640"/>
          <w:marRight w:val="0"/>
          <w:marTop w:val="0"/>
          <w:marBottom w:val="0"/>
          <w:divBdr>
            <w:top w:val="none" w:sz="0" w:space="0" w:color="auto"/>
            <w:left w:val="none" w:sz="0" w:space="0" w:color="auto"/>
            <w:bottom w:val="none" w:sz="0" w:space="0" w:color="auto"/>
            <w:right w:val="none" w:sz="0" w:space="0" w:color="auto"/>
          </w:divBdr>
        </w:div>
        <w:div w:id="191723866">
          <w:marLeft w:val="640"/>
          <w:marRight w:val="0"/>
          <w:marTop w:val="0"/>
          <w:marBottom w:val="0"/>
          <w:divBdr>
            <w:top w:val="none" w:sz="0" w:space="0" w:color="auto"/>
            <w:left w:val="none" w:sz="0" w:space="0" w:color="auto"/>
            <w:bottom w:val="none" w:sz="0" w:space="0" w:color="auto"/>
            <w:right w:val="none" w:sz="0" w:space="0" w:color="auto"/>
          </w:divBdr>
        </w:div>
        <w:div w:id="193004302">
          <w:marLeft w:val="640"/>
          <w:marRight w:val="0"/>
          <w:marTop w:val="0"/>
          <w:marBottom w:val="0"/>
          <w:divBdr>
            <w:top w:val="none" w:sz="0" w:space="0" w:color="auto"/>
            <w:left w:val="none" w:sz="0" w:space="0" w:color="auto"/>
            <w:bottom w:val="none" w:sz="0" w:space="0" w:color="auto"/>
            <w:right w:val="none" w:sz="0" w:space="0" w:color="auto"/>
          </w:divBdr>
        </w:div>
        <w:div w:id="195430746">
          <w:marLeft w:val="640"/>
          <w:marRight w:val="0"/>
          <w:marTop w:val="0"/>
          <w:marBottom w:val="0"/>
          <w:divBdr>
            <w:top w:val="none" w:sz="0" w:space="0" w:color="auto"/>
            <w:left w:val="none" w:sz="0" w:space="0" w:color="auto"/>
            <w:bottom w:val="none" w:sz="0" w:space="0" w:color="auto"/>
            <w:right w:val="none" w:sz="0" w:space="0" w:color="auto"/>
          </w:divBdr>
        </w:div>
        <w:div w:id="202330291">
          <w:marLeft w:val="640"/>
          <w:marRight w:val="0"/>
          <w:marTop w:val="0"/>
          <w:marBottom w:val="0"/>
          <w:divBdr>
            <w:top w:val="none" w:sz="0" w:space="0" w:color="auto"/>
            <w:left w:val="none" w:sz="0" w:space="0" w:color="auto"/>
            <w:bottom w:val="none" w:sz="0" w:space="0" w:color="auto"/>
            <w:right w:val="none" w:sz="0" w:space="0" w:color="auto"/>
          </w:divBdr>
        </w:div>
        <w:div w:id="209465542">
          <w:marLeft w:val="640"/>
          <w:marRight w:val="0"/>
          <w:marTop w:val="0"/>
          <w:marBottom w:val="0"/>
          <w:divBdr>
            <w:top w:val="none" w:sz="0" w:space="0" w:color="auto"/>
            <w:left w:val="none" w:sz="0" w:space="0" w:color="auto"/>
            <w:bottom w:val="none" w:sz="0" w:space="0" w:color="auto"/>
            <w:right w:val="none" w:sz="0" w:space="0" w:color="auto"/>
          </w:divBdr>
        </w:div>
        <w:div w:id="210848016">
          <w:marLeft w:val="640"/>
          <w:marRight w:val="0"/>
          <w:marTop w:val="0"/>
          <w:marBottom w:val="0"/>
          <w:divBdr>
            <w:top w:val="none" w:sz="0" w:space="0" w:color="auto"/>
            <w:left w:val="none" w:sz="0" w:space="0" w:color="auto"/>
            <w:bottom w:val="none" w:sz="0" w:space="0" w:color="auto"/>
            <w:right w:val="none" w:sz="0" w:space="0" w:color="auto"/>
          </w:divBdr>
        </w:div>
        <w:div w:id="215971948">
          <w:marLeft w:val="640"/>
          <w:marRight w:val="0"/>
          <w:marTop w:val="0"/>
          <w:marBottom w:val="0"/>
          <w:divBdr>
            <w:top w:val="none" w:sz="0" w:space="0" w:color="auto"/>
            <w:left w:val="none" w:sz="0" w:space="0" w:color="auto"/>
            <w:bottom w:val="none" w:sz="0" w:space="0" w:color="auto"/>
            <w:right w:val="none" w:sz="0" w:space="0" w:color="auto"/>
          </w:divBdr>
        </w:div>
        <w:div w:id="218517170">
          <w:marLeft w:val="640"/>
          <w:marRight w:val="0"/>
          <w:marTop w:val="0"/>
          <w:marBottom w:val="0"/>
          <w:divBdr>
            <w:top w:val="none" w:sz="0" w:space="0" w:color="auto"/>
            <w:left w:val="none" w:sz="0" w:space="0" w:color="auto"/>
            <w:bottom w:val="none" w:sz="0" w:space="0" w:color="auto"/>
            <w:right w:val="none" w:sz="0" w:space="0" w:color="auto"/>
          </w:divBdr>
        </w:div>
        <w:div w:id="219754483">
          <w:marLeft w:val="640"/>
          <w:marRight w:val="0"/>
          <w:marTop w:val="0"/>
          <w:marBottom w:val="0"/>
          <w:divBdr>
            <w:top w:val="none" w:sz="0" w:space="0" w:color="auto"/>
            <w:left w:val="none" w:sz="0" w:space="0" w:color="auto"/>
            <w:bottom w:val="none" w:sz="0" w:space="0" w:color="auto"/>
            <w:right w:val="none" w:sz="0" w:space="0" w:color="auto"/>
          </w:divBdr>
        </w:div>
        <w:div w:id="245841057">
          <w:marLeft w:val="640"/>
          <w:marRight w:val="0"/>
          <w:marTop w:val="0"/>
          <w:marBottom w:val="0"/>
          <w:divBdr>
            <w:top w:val="none" w:sz="0" w:space="0" w:color="auto"/>
            <w:left w:val="none" w:sz="0" w:space="0" w:color="auto"/>
            <w:bottom w:val="none" w:sz="0" w:space="0" w:color="auto"/>
            <w:right w:val="none" w:sz="0" w:space="0" w:color="auto"/>
          </w:divBdr>
        </w:div>
        <w:div w:id="257371727">
          <w:marLeft w:val="640"/>
          <w:marRight w:val="0"/>
          <w:marTop w:val="0"/>
          <w:marBottom w:val="0"/>
          <w:divBdr>
            <w:top w:val="none" w:sz="0" w:space="0" w:color="auto"/>
            <w:left w:val="none" w:sz="0" w:space="0" w:color="auto"/>
            <w:bottom w:val="none" w:sz="0" w:space="0" w:color="auto"/>
            <w:right w:val="none" w:sz="0" w:space="0" w:color="auto"/>
          </w:divBdr>
        </w:div>
        <w:div w:id="287781217">
          <w:marLeft w:val="640"/>
          <w:marRight w:val="0"/>
          <w:marTop w:val="0"/>
          <w:marBottom w:val="0"/>
          <w:divBdr>
            <w:top w:val="none" w:sz="0" w:space="0" w:color="auto"/>
            <w:left w:val="none" w:sz="0" w:space="0" w:color="auto"/>
            <w:bottom w:val="none" w:sz="0" w:space="0" w:color="auto"/>
            <w:right w:val="none" w:sz="0" w:space="0" w:color="auto"/>
          </w:divBdr>
        </w:div>
        <w:div w:id="289212935">
          <w:marLeft w:val="640"/>
          <w:marRight w:val="0"/>
          <w:marTop w:val="0"/>
          <w:marBottom w:val="0"/>
          <w:divBdr>
            <w:top w:val="none" w:sz="0" w:space="0" w:color="auto"/>
            <w:left w:val="none" w:sz="0" w:space="0" w:color="auto"/>
            <w:bottom w:val="none" w:sz="0" w:space="0" w:color="auto"/>
            <w:right w:val="none" w:sz="0" w:space="0" w:color="auto"/>
          </w:divBdr>
        </w:div>
        <w:div w:id="292029792">
          <w:marLeft w:val="640"/>
          <w:marRight w:val="0"/>
          <w:marTop w:val="0"/>
          <w:marBottom w:val="0"/>
          <w:divBdr>
            <w:top w:val="none" w:sz="0" w:space="0" w:color="auto"/>
            <w:left w:val="none" w:sz="0" w:space="0" w:color="auto"/>
            <w:bottom w:val="none" w:sz="0" w:space="0" w:color="auto"/>
            <w:right w:val="none" w:sz="0" w:space="0" w:color="auto"/>
          </w:divBdr>
        </w:div>
        <w:div w:id="308679034">
          <w:marLeft w:val="640"/>
          <w:marRight w:val="0"/>
          <w:marTop w:val="0"/>
          <w:marBottom w:val="0"/>
          <w:divBdr>
            <w:top w:val="none" w:sz="0" w:space="0" w:color="auto"/>
            <w:left w:val="none" w:sz="0" w:space="0" w:color="auto"/>
            <w:bottom w:val="none" w:sz="0" w:space="0" w:color="auto"/>
            <w:right w:val="none" w:sz="0" w:space="0" w:color="auto"/>
          </w:divBdr>
        </w:div>
        <w:div w:id="315574101">
          <w:marLeft w:val="640"/>
          <w:marRight w:val="0"/>
          <w:marTop w:val="0"/>
          <w:marBottom w:val="0"/>
          <w:divBdr>
            <w:top w:val="none" w:sz="0" w:space="0" w:color="auto"/>
            <w:left w:val="none" w:sz="0" w:space="0" w:color="auto"/>
            <w:bottom w:val="none" w:sz="0" w:space="0" w:color="auto"/>
            <w:right w:val="none" w:sz="0" w:space="0" w:color="auto"/>
          </w:divBdr>
        </w:div>
        <w:div w:id="319696835">
          <w:marLeft w:val="640"/>
          <w:marRight w:val="0"/>
          <w:marTop w:val="0"/>
          <w:marBottom w:val="0"/>
          <w:divBdr>
            <w:top w:val="none" w:sz="0" w:space="0" w:color="auto"/>
            <w:left w:val="none" w:sz="0" w:space="0" w:color="auto"/>
            <w:bottom w:val="none" w:sz="0" w:space="0" w:color="auto"/>
            <w:right w:val="none" w:sz="0" w:space="0" w:color="auto"/>
          </w:divBdr>
        </w:div>
        <w:div w:id="327027165">
          <w:marLeft w:val="640"/>
          <w:marRight w:val="0"/>
          <w:marTop w:val="0"/>
          <w:marBottom w:val="0"/>
          <w:divBdr>
            <w:top w:val="none" w:sz="0" w:space="0" w:color="auto"/>
            <w:left w:val="none" w:sz="0" w:space="0" w:color="auto"/>
            <w:bottom w:val="none" w:sz="0" w:space="0" w:color="auto"/>
            <w:right w:val="none" w:sz="0" w:space="0" w:color="auto"/>
          </w:divBdr>
        </w:div>
        <w:div w:id="332337328">
          <w:marLeft w:val="640"/>
          <w:marRight w:val="0"/>
          <w:marTop w:val="0"/>
          <w:marBottom w:val="0"/>
          <w:divBdr>
            <w:top w:val="none" w:sz="0" w:space="0" w:color="auto"/>
            <w:left w:val="none" w:sz="0" w:space="0" w:color="auto"/>
            <w:bottom w:val="none" w:sz="0" w:space="0" w:color="auto"/>
            <w:right w:val="none" w:sz="0" w:space="0" w:color="auto"/>
          </w:divBdr>
        </w:div>
        <w:div w:id="346559547">
          <w:marLeft w:val="640"/>
          <w:marRight w:val="0"/>
          <w:marTop w:val="0"/>
          <w:marBottom w:val="0"/>
          <w:divBdr>
            <w:top w:val="none" w:sz="0" w:space="0" w:color="auto"/>
            <w:left w:val="none" w:sz="0" w:space="0" w:color="auto"/>
            <w:bottom w:val="none" w:sz="0" w:space="0" w:color="auto"/>
            <w:right w:val="none" w:sz="0" w:space="0" w:color="auto"/>
          </w:divBdr>
        </w:div>
        <w:div w:id="363868005">
          <w:marLeft w:val="640"/>
          <w:marRight w:val="0"/>
          <w:marTop w:val="0"/>
          <w:marBottom w:val="0"/>
          <w:divBdr>
            <w:top w:val="none" w:sz="0" w:space="0" w:color="auto"/>
            <w:left w:val="none" w:sz="0" w:space="0" w:color="auto"/>
            <w:bottom w:val="none" w:sz="0" w:space="0" w:color="auto"/>
            <w:right w:val="none" w:sz="0" w:space="0" w:color="auto"/>
          </w:divBdr>
        </w:div>
        <w:div w:id="364064565">
          <w:marLeft w:val="640"/>
          <w:marRight w:val="0"/>
          <w:marTop w:val="0"/>
          <w:marBottom w:val="0"/>
          <w:divBdr>
            <w:top w:val="none" w:sz="0" w:space="0" w:color="auto"/>
            <w:left w:val="none" w:sz="0" w:space="0" w:color="auto"/>
            <w:bottom w:val="none" w:sz="0" w:space="0" w:color="auto"/>
            <w:right w:val="none" w:sz="0" w:space="0" w:color="auto"/>
          </w:divBdr>
        </w:div>
        <w:div w:id="366375154">
          <w:marLeft w:val="640"/>
          <w:marRight w:val="0"/>
          <w:marTop w:val="0"/>
          <w:marBottom w:val="0"/>
          <w:divBdr>
            <w:top w:val="none" w:sz="0" w:space="0" w:color="auto"/>
            <w:left w:val="none" w:sz="0" w:space="0" w:color="auto"/>
            <w:bottom w:val="none" w:sz="0" w:space="0" w:color="auto"/>
            <w:right w:val="none" w:sz="0" w:space="0" w:color="auto"/>
          </w:divBdr>
        </w:div>
        <w:div w:id="368454347">
          <w:marLeft w:val="640"/>
          <w:marRight w:val="0"/>
          <w:marTop w:val="0"/>
          <w:marBottom w:val="0"/>
          <w:divBdr>
            <w:top w:val="none" w:sz="0" w:space="0" w:color="auto"/>
            <w:left w:val="none" w:sz="0" w:space="0" w:color="auto"/>
            <w:bottom w:val="none" w:sz="0" w:space="0" w:color="auto"/>
            <w:right w:val="none" w:sz="0" w:space="0" w:color="auto"/>
          </w:divBdr>
        </w:div>
        <w:div w:id="387148501">
          <w:marLeft w:val="640"/>
          <w:marRight w:val="0"/>
          <w:marTop w:val="0"/>
          <w:marBottom w:val="0"/>
          <w:divBdr>
            <w:top w:val="none" w:sz="0" w:space="0" w:color="auto"/>
            <w:left w:val="none" w:sz="0" w:space="0" w:color="auto"/>
            <w:bottom w:val="none" w:sz="0" w:space="0" w:color="auto"/>
            <w:right w:val="none" w:sz="0" w:space="0" w:color="auto"/>
          </w:divBdr>
        </w:div>
        <w:div w:id="406806537">
          <w:marLeft w:val="640"/>
          <w:marRight w:val="0"/>
          <w:marTop w:val="0"/>
          <w:marBottom w:val="0"/>
          <w:divBdr>
            <w:top w:val="none" w:sz="0" w:space="0" w:color="auto"/>
            <w:left w:val="none" w:sz="0" w:space="0" w:color="auto"/>
            <w:bottom w:val="none" w:sz="0" w:space="0" w:color="auto"/>
            <w:right w:val="none" w:sz="0" w:space="0" w:color="auto"/>
          </w:divBdr>
        </w:div>
        <w:div w:id="441188786">
          <w:marLeft w:val="640"/>
          <w:marRight w:val="0"/>
          <w:marTop w:val="0"/>
          <w:marBottom w:val="0"/>
          <w:divBdr>
            <w:top w:val="none" w:sz="0" w:space="0" w:color="auto"/>
            <w:left w:val="none" w:sz="0" w:space="0" w:color="auto"/>
            <w:bottom w:val="none" w:sz="0" w:space="0" w:color="auto"/>
            <w:right w:val="none" w:sz="0" w:space="0" w:color="auto"/>
          </w:divBdr>
        </w:div>
        <w:div w:id="442769146">
          <w:marLeft w:val="640"/>
          <w:marRight w:val="0"/>
          <w:marTop w:val="0"/>
          <w:marBottom w:val="0"/>
          <w:divBdr>
            <w:top w:val="none" w:sz="0" w:space="0" w:color="auto"/>
            <w:left w:val="none" w:sz="0" w:space="0" w:color="auto"/>
            <w:bottom w:val="none" w:sz="0" w:space="0" w:color="auto"/>
            <w:right w:val="none" w:sz="0" w:space="0" w:color="auto"/>
          </w:divBdr>
        </w:div>
        <w:div w:id="473523343">
          <w:marLeft w:val="640"/>
          <w:marRight w:val="0"/>
          <w:marTop w:val="0"/>
          <w:marBottom w:val="0"/>
          <w:divBdr>
            <w:top w:val="none" w:sz="0" w:space="0" w:color="auto"/>
            <w:left w:val="none" w:sz="0" w:space="0" w:color="auto"/>
            <w:bottom w:val="none" w:sz="0" w:space="0" w:color="auto"/>
            <w:right w:val="none" w:sz="0" w:space="0" w:color="auto"/>
          </w:divBdr>
        </w:div>
        <w:div w:id="485168068">
          <w:marLeft w:val="640"/>
          <w:marRight w:val="0"/>
          <w:marTop w:val="0"/>
          <w:marBottom w:val="0"/>
          <w:divBdr>
            <w:top w:val="none" w:sz="0" w:space="0" w:color="auto"/>
            <w:left w:val="none" w:sz="0" w:space="0" w:color="auto"/>
            <w:bottom w:val="none" w:sz="0" w:space="0" w:color="auto"/>
            <w:right w:val="none" w:sz="0" w:space="0" w:color="auto"/>
          </w:divBdr>
        </w:div>
        <w:div w:id="487672965">
          <w:marLeft w:val="640"/>
          <w:marRight w:val="0"/>
          <w:marTop w:val="0"/>
          <w:marBottom w:val="0"/>
          <w:divBdr>
            <w:top w:val="none" w:sz="0" w:space="0" w:color="auto"/>
            <w:left w:val="none" w:sz="0" w:space="0" w:color="auto"/>
            <w:bottom w:val="none" w:sz="0" w:space="0" w:color="auto"/>
            <w:right w:val="none" w:sz="0" w:space="0" w:color="auto"/>
          </w:divBdr>
        </w:div>
        <w:div w:id="498931752">
          <w:marLeft w:val="640"/>
          <w:marRight w:val="0"/>
          <w:marTop w:val="0"/>
          <w:marBottom w:val="0"/>
          <w:divBdr>
            <w:top w:val="none" w:sz="0" w:space="0" w:color="auto"/>
            <w:left w:val="none" w:sz="0" w:space="0" w:color="auto"/>
            <w:bottom w:val="none" w:sz="0" w:space="0" w:color="auto"/>
            <w:right w:val="none" w:sz="0" w:space="0" w:color="auto"/>
          </w:divBdr>
        </w:div>
        <w:div w:id="504826535">
          <w:marLeft w:val="640"/>
          <w:marRight w:val="0"/>
          <w:marTop w:val="0"/>
          <w:marBottom w:val="0"/>
          <w:divBdr>
            <w:top w:val="none" w:sz="0" w:space="0" w:color="auto"/>
            <w:left w:val="none" w:sz="0" w:space="0" w:color="auto"/>
            <w:bottom w:val="none" w:sz="0" w:space="0" w:color="auto"/>
            <w:right w:val="none" w:sz="0" w:space="0" w:color="auto"/>
          </w:divBdr>
        </w:div>
        <w:div w:id="508176799">
          <w:marLeft w:val="640"/>
          <w:marRight w:val="0"/>
          <w:marTop w:val="0"/>
          <w:marBottom w:val="0"/>
          <w:divBdr>
            <w:top w:val="none" w:sz="0" w:space="0" w:color="auto"/>
            <w:left w:val="none" w:sz="0" w:space="0" w:color="auto"/>
            <w:bottom w:val="none" w:sz="0" w:space="0" w:color="auto"/>
            <w:right w:val="none" w:sz="0" w:space="0" w:color="auto"/>
          </w:divBdr>
        </w:div>
        <w:div w:id="521942876">
          <w:marLeft w:val="640"/>
          <w:marRight w:val="0"/>
          <w:marTop w:val="0"/>
          <w:marBottom w:val="0"/>
          <w:divBdr>
            <w:top w:val="none" w:sz="0" w:space="0" w:color="auto"/>
            <w:left w:val="none" w:sz="0" w:space="0" w:color="auto"/>
            <w:bottom w:val="none" w:sz="0" w:space="0" w:color="auto"/>
            <w:right w:val="none" w:sz="0" w:space="0" w:color="auto"/>
          </w:divBdr>
        </w:div>
        <w:div w:id="529534234">
          <w:marLeft w:val="640"/>
          <w:marRight w:val="0"/>
          <w:marTop w:val="0"/>
          <w:marBottom w:val="0"/>
          <w:divBdr>
            <w:top w:val="none" w:sz="0" w:space="0" w:color="auto"/>
            <w:left w:val="none" w:sz="0" w:space="0" w:color="auto"/>
            <w:bottom w:val="none" w:sz="0" w:space="0" w:color="auto"/>
            <w:right w:val="none" w:sz="0" w:space="0" w:color="auto"/>
          </w:divBdr>
        </w:div>
        <w:div w:id="535242259">
          <w:marLeft w:val="640"/>
          <w:marRight w:val="0"/>
          <w:marTop w:val="0"/>
          <w:marBottom w:val="0"/>
          <w:divBdr>
            <w:top w:val="none" w:sz="0" w:space="0" w:color="auto"/>
            <w:left w:val="none" w:sz="0" w:space="0" w:color="auto"/>
            <w:bottom w:val="none" w:sz="0" w:space="0" w:color="auto"/>
            <w:right w:val="none" w:sz="0" w:space="0" w:color="auto"/>
          </w:divBdr>
        </w:div>
        <w:div w:id="556476378">
          <w:marLeft w:val="640"/>
          <w:marRight w:val="0"/>
          <w:marTop w:val="0"/>
          <w:marBottom w:val="0"/>
          <w:divBdr>
            <w:top w:val="none" w:sz="0" w:space="0" w:color="auto"/>
            <w:left w:val="none" w:sz="0" w:space="0" w:color="auto"/>
            <w:bottom w:val="none" w:sz="0" w:space="0" w:color="auto"/>
            <w:right w:val="none" w:sz="0" w:space="0" w:color="auto"/>
          </w:divBdr>
        </w:div>
        <w:div w:id="556480431">
          <w:marLeft w:val="640"/>
          <w:marRight w:val="0"/>
          <w:marTop w:val="0"/>
          <w:marBottom w:val="0"/>
          <w:divBdr>
            <w:top w:val="none" w:sz="0" w:space="0" w:color="auto"/>
            <w:left w:val="none" w:sz="0" w:space="0" w:color="auto"/>
            <w:bottom w:val="none" w:sz="0" w:space="0" w:color="auto"/>
            <w:right w:val="none" w:sz="0" w:space="0" w:color="auto"/>
          </w:divBdr>
        </w:div>
        <w:div w:id="561018567">
          <w:marLeft w:val="640"/>
          <w:marRight w:val="0"/>
          <w:marTop w:val="0"/>
          <w:marBottom w:val="0"/>
          <w:divBdr>
            <w:top w:val="none" w:sz="0" w:space="0" w:color="auto"/>
            <w:left w:val="none" w:sz="0" w:space="0" w:color="auto"/>
            <w:bottom w:val="none" w:sz="0" w:space="0" w:color="auto"/>
            <w:right w:val="none" w:sz="0" w:space="0" w:color="auto"/>
          </w:divBdr>
        </w:div>
        <w:div w:id="570236660">
          <w:marLeft w:val="640"/>
          <w:marRight w:val="0"/>
          <w:marTop w:val="0"/>
          <w:marBottom w:val="0"/>
          <w:divBdr>
            <w:top w:val="none" w:sz="0" w:space="0" w:color="auto"/>
            <w:left w:val="none" w:sz="0" w:space="0" w:color="auto"/>
            <w:bottom w:val="none" w:sz="0" w:space="0" w:color="auto"/>
            <w:right w:val="none" w:sz="0" w:space="0" w:color="auto"/>
          </w:divBdr>
        </w:div>
        <w:div w:id="572474810">
          <w:marLeft w:val="640"/>
          <w:marRight w:val="0"/>
          <w:marTop w:val="0"/>
          <w:marBottom w:val="0"/>
          <w:divBdr>
            <w:top w:val="none" w:sz="0" w:space="0" w:color="auto"/>
            <w:left w:val="none" w:sz="0" w:space="0" w:color="auto"/>
            <w:bottom w:val="none" w:sz="0" w:space="0" w:color="auto"/>
            <w:right w:val="none" w:sz="0" w:space="0" w:color="auto"/>
          </w:divBdr>
        </w:div>
        <w:div w:id="593711894">
          <w:marLeft w:val="640"/>
          <w:marRight w:val="0"/>
          <w:marTop w:val="0"/>
          <w:marBottom w:val="0"/>
          <w:divBdr>
            <w:top w:val="none" w:sz="0" w:space="0" w:color="auto"/>
            <w:left w:val="none" w:sz="0" w:space="0" w:color="auto"/>
            <w:bottom w:val="none" w:sz="0" w:space="0" w:color="auto"/>
            <w:right w:val="none" w:sz="0" w:space="0" w:color="auto"/>
          </w:divBdr>
        </w:div>
        <w:div w:id="616330392">
          <w:marLeft w:val="640"/>
          <w:marRight w:val="0"/>
          <w:marTop w:val="0"/>
          <w:marBottom w:val="0"/>
          <w:divBdr>
            <w:top w:val="none" w:sz="0" w:space="0" w:color="auto"/>
            <w:left w:val="none" w:sz="0" w:space="0" w:color="auto"/>
            <w:bottom w:val="none" w:sz="0" w:space="0" w:color="auto"/>
            <w:right w:val="none" w:sz="0" w:space="0" w:color="auto"/>
          </w:divBdr>
        </w:div>
        <w:div w:id="618991517">
          <w:marLeft w:val="640"/>
          <w:marRight w:val="0"/>
          <w:marTop w:val="0"/>
          <w:marBottom w:val="0"/>
          <w:divBdr>
            <w:top w:val="none" w:sz="0" w:space="0" w:color="auto"/>
            <w:left w:val="none" w:sz="0" w:space="0" w:color="auto"/>
            <w:bottom w:val="none" w:sz="0" w:space="0" w:color="auto"/>
            <w:right w:val="none" w:sz="0" w:space="0" w:color="auto"/>
          </w:divBdr>
        </w:div>
        <w:div w:id="631978431">
          <w:marLeft w:val="640"/>
          <w:marRight w:val="0"/>
          <w:marTop w:val="0"/>
          <w:marBottom w:val="0"/>
          <w:divBdr>
            <w:top w:val="none" w:sz="0" w:space="0" w:color="auto"/>
            <w:left w:val="none" w:sz="0" w:space="0" w:color="auto"/>
            <w:bottom w:val="none" w:sz="0" w:space="0" w:color="auto"/>
            <w:right w:val="none" w:sz="0" w:space="0" w:color="auto"/>
          </w:divBdr>
        </w:div>
        <w:div w:id="637993973">
          <w:marLeft w:val="640"/>
          <w:marRight w:val="0"/>
          <w:marTop w:val="0"/>
          <w:marBottom w:val="0"/>
          <w:divBdr>
            <w:top w:val="none" w:sz="0" w:space="0" w:color="auto"/>
            <w:left w:val="none" w:sz="0" w:space="0" w:color="auto"/>
            <w:bottom w:val="none" w:sz="0" w:space="0" w:color="auto"/>
            <w:right w:val="none" w:sz="0" w:space="0" w:color="auto"/>
          </w:divBdr>
        </w:div>
        <w:div w:id="643195792">
          <w:marLeft w:val="640"/>
          <w:marRight w:val="0"/>
          <w:marTop w:val="0"/>
          <w:marBottom w:val="0"/>
          <w:divBdr>
            <w:top w:val="none" w:sz="0" w:space="0" w:color="auto"/>
            <w:left w:val="none" w:sz="0" w:space="0" w:color="auto"/>
            <w:bottom w:val="none" w:sz="0" w:space="0" w:color="auto"/>
            <w:right w:val="none" w:sz="0" w:space="0" w:color="auto"/>
          </w:divBdr>
        </w:div>
        <w:div w:id="672340547">
          <w:marLeft w:val="640"/>
          <w:marRight w:val="0"/>
          <w:marTop w:val="0"/>
          <w:marBottom w:val="0"/>
          <w:divBdr>
            <w:top w:val="none" w:sz="0" w:space="0" w:color="auto"/>
            <w:left w:val="none" w:sz="0" w:space="0" w:color="auto"/>
            <w:bottom w:val="none" w:sz="0" w:space="0" w:color="auto"/>
            <w:right w:val="none" w:sz="0" w:space="0" w:color="auto"/>
          </w:divBdr>
        </w:div>
        <w:div w:id="694617260">
          <w:marLeft w:val="640"/>
          <w:marRight w:val="0"/>
          <w:marTop w:val="0"/>
          <w:marBottom w:val="0"/>
          <w:divBdr>
            <w:top w:val="none" w:sz="0" w:space="0" w:color="auto"/>
            <w:left w:val="none" w:sz="0" w:space="0" w:color="auto"/>
            <w:bottom w:val="none" w:sz="0" w:space="0" w:color="auto"/>
            <w:right w:val="none" w:sz="0" w:space="0" w:color="auto"/>
          </w:divBdr>
        </w:div>
        <w:div w:id="718281402">
          <w:marLeft w:val="640"/>
          <w:marRight w:val="0"/>
          <w:marTop w:val="0"/>
          <w:marBottom w:val="0"/>
          <w:divBdr>
            <w:top w:val="none" w:sz="0" w:space="0" w:color="auto"/>
            <w:left w:val="none" w:sz="0" w:space="0" w:color="auto"/>
            <w:bottom w:val="none" w:sz="0" w:space="0" w:color="auto"/>
            <w:right w:val="none" w:sz="0" w:space="0" w:color="auto"/>
          </w:divBdr>
        </w:div>
        <w:div w:id="721909126">
          <w:marLeft w:val="640"/>
          <w:marRight w:val="0"/>
          <w:marTop w:val="0"/>
          <w:marBottom w:val="0"/>
          <w:divBdr>
            <w:top w:val="none" w:sz="0" w:space="0" w:color="auto"/>
            <w:left w:val="none" w:sz="0" w:space="0" w:color="auto"/>
            <w:bottom w:val="none" w:sz="0" w:space="0" w:color="auto"/>
            <w:right w:val="none" w:sz="0" w:space="0" w:color="auto"/>
          </w:divBdr>
        </w:div>
        <w:div w:id="740642587">
          <w:marLeft w:val="640"/>
          <w:marRight w:val="0"/>
          <w:marTop w:val="0"/>
          <w:marBottom w:val="0"/>
          <w:divBdr>
            <w:top w:val="none" w:sz="0" w:space="0" w:color="auto"/>
            <w:left w:val="none" w:sz="0" w:space="0" w:color="auto"/>
            <w:bottom w:val="none" w:sz="0" w:space="0" w:color="auto"/>
            <w:right w:val="none" w:sz="0" w:space="0" w:color="auto"/>
          </w:divBdr>
        </w:div>
        <w:div w:id="743139798">
          <w:marLeft w:val="640"/>
          <w:marRight w:val="0"/>
          <w:marTop w:val="0"/>
          <w:marBottom w:val="0"/>
          <w:divBdr>
            <w:top w:val="none" w:sz="0" w:space="0" w:color="auto"/>
            <w:left w:val="none" w:sz="0" w:space="0" w:color="auto"/>
            <w:bottom w:val="none" w:sz="0" w:space="0" w:color="auto"/>
            <w:right w:val="none" w:sz="0" w:space="0" w:color="auto"/>
          </w:divBdr>
        </w:div>
        <w:div w:id="751899097">
          <w:marLeft w:val="640"/>
          <w:marRight w:val="0"/>
          <w:marTop w:val="0"/>
          <w:marBottom w:val="0"/>
          <w:divBdr>
            <w:top w:val="none" w:sz="0" w:space="0" w:color="auto"/>
            <w:left w:val="none" w:sz="0" w:space="0" w:color="auto"/>
            <w:bottom w:val="none" w:sz="0" w:space="0" w:color="auto"/>
            <w:right w:val="none" w:sz="0" w:space="0" w:color="auto"/>
          </w:divBdr>
        </w:div>
        <w:div w:id="774326377">
          <w:marLeft w:val="640"/>
          <w:marRight w:val="0"/>
          <w:marTop w:val="0"/>
          <w:marBottom w:val="0"/>
          <w:divBdr>
            <w:top w:val="none" w:sz="0" w:space="0" w:color="auto"/>
            <w:left w:val="none" w:sz="0" w:space="0" w:color="auto"/>
            <w:bottom w:val="none" w:sz="0" w:space="0" w:color="auto"/>
            <w:right w:val="none" w:sz="0" w:space="0" w:color="auto"/>
          </w:divBdr>
        </w:div>
        <w:div w:id="792138027">
          <w:marLeft w:val="640"/>
          <w:marRight w:val="0"/>
          <w:marTop w:val="0"/>
          <w:marBottom w:val="0"/>
          <w:divBdr>
            <w:top w:val="none" w:sz="0" w:space="0" w:color="auto"/>
            <w:left w:val="none" w:sz="0" w:space="0" w:color="auto"/>
            <w:bottom w:val="none" w:sz="0" w:space="0" w:color="auto"/>
            <w:right w:val="none" w:sz="0" w:space="0" w:color="auto"/>
          </w:divBdr>
        </w:div>
        <w:div w:id="807819475">
          <w:marLeft w:val="640"/>
          <w:marRight w:val="0"/>
          <w:marTop w:val="0"/>
          <w:marBottom w:val="0"/>
          <w:divBdr>
            <w:top w:val="none" w:sz="0" w:space="0" w:color="auto"/>
            <w:left w:val="none" w:sz="0" w:space="0" w:color="auto"/>
            <w:bottom w:val="none" w:sz="0" w:space="0" w:color="auto"/>
            <w:right w:val="none" w:sz="0" w:space="0" w:color="auto"/>
          </w:divBdr>
        </w:div>
        <w:div w:id="832797081">
          <w:marLeft w:val="640"/>
          <w:marRight w:val="0"/>
          <w:marTop w:val="0"/>
          <w:marBottom w:val="0"/>
          <w:divBdr>
            <w:top w:val="none" w:sz="0" w:space="0" w:color="auto"/>
            <w:left w:val="none" w:sz="0" w:space="0" w:color="auto"/>
            <w:bottom w:val="none" w:sz="0" w:space="0" w:color="auto"/>
            <w:right w:val="none" w:sz="0" w:space="0" w:color="auto"/>
          </w:divBdr>
        </w:div>
        <w:div w:id="835026692">
          <w:marLeft w:val="640"/>
          <w:marRight w:val="0"/>
          <w:marTop w:val="0"/>
          <w:marBottom w:val="0"/>
          <w:divBdr>
            <w:top w:val="none" w:sz="0" w:space="0" w:color="auto"/>
            <w:left w:val="none" w:sz="0" w:space="0" w:color="auto"/>
            <w:bottom w:val="none" w:sz="0" w:space="0" w:color="auto"/>
            <w:right w:val="none" w:sz="0" w:space="0" w:color="auto"/>
          </w:divBdr>
        </w:div>
        <w:div w:id="853416639">
          <w:marLeft w:val="640"/>
          <w:marRight w:val="0"/>
          <w:marTop w:val="0"/>
          <w:marBottom w:val="0"/>
          <w:divBdr>
            <w:top w:val="none" w:sz="0" w:space="0" w:color="auto"/>
            <w:left w:val="none" w:sz="0" w:space="0" w:color="auto"/>
            <w:bottom w:val="none" w:sz="0" w:space="0" w:color="auto"/>
            <w:right w:val="none" w:sz="0" w:space="0" w:color="auto"/>
          </w:divBdr>
        </w:div>
        <w:div w:id="862674700">
          <w:marLeft w:val="640"/>
          <w:marRight w:val="0"/>
          <w:marTop w:val="0"/>
          <w:marBottom w:val="0"/>
          <w:divBdr>
            <w:top w:val="none" w:sz="0" w:space="0" w:color="auto"/>
            <w:left w:val="none" w:sz="0" w:space="0" w:color="auto"/>
            <w:bottom w:val="none" w:sz="0" w:space="0" w:color="auto"/>
            <w:right w:val="none" w:sz="0" w:space="0" w:color="auto"/>
          </w:divBdr>
        </w:div>
        <w:div w:id="863985631">
          <w:marLeft w:val="640"/>
          <w:marRight w:val="0"/>
          <w:marTop w:val="0"/>
          <w:marBottom w:val="0"/>
          <w:divBdr>
            <w:top w:val="none" w:sz="0" w:space="0" w:color="auto"/>
            <w:left w:val="none" w:sz="0" w:space="0" w:color="auto"/>
            <w:bottom w:val="none" w:sz="0" w:space="0" w:color="auto"/>
            <w:right w:val="none" w:sz="0" w:space="0" w:color="auto"/>
          </w:divBdr>
        </w:div>
        <w:div w:id="865171775">
          <w:marLeft w:val="640"/>
          <w:marRight w:val="0"/>
          <w:marTop w:val="0"/>
          <w:marBottom w:val="0"/>
          <w:divBdr>
            <w:top w:val="none" w:sz="0" w:space="0" w:color="auto"/>
            <w:left w:val="none" w:sz="0" w:space="0" w:color="auto"/>
            <w:bottom w:val="none" w:sz="0" w:space="0" w:color="auto"/>
            <w:right w:val="none" w:sz="0" w:space="0" w:color="auto"/>
          </w:divBdr>
        </w:div>
        <w:div w:id="868370425">
          <w:marLeft w:val="640"/>
          <w:marRight w:val="0"/>
          <w:marTop w:val="0"/>
          <w:marBottom w:val="0"/>
          <w:divBdr>
            <w:top w:val="none" w:sz="0" w:space="0" w:color="auto"/>
            <w:left w:val="none" w:sz="0" w:space="0" w:color="auto"/>
            <w:bottom w:val="none" w:sz="0" w:space="0" w:color="auto"/>
            <w:right w:val="none" w:sz="0" w:space="0" w:color="auto"/>
          </w:divBdr>
        </w:div>
        <w:div w:id="881013951">
          <w:marLeft w:val="640"/>
          <w:marRight w:val="0"/>
          <w:marTop w:val="0"/>
          <w:marBottom w:val="0"/>
          <w:divBdr>
            <w:top w:val="none" w:sz="0" w:space="0" w:color="auto"/>
            <w:left w:val="none" w:sz="0" w:space="0" w:color="auto"/>
            <w:bottom w:val="none" w:sz="0" w:space="0" w:color="auto"/>
            <w:right w:val="none" w:sz="0" w:space="0" w:color="auto"/>
          </w:divBdr>
        </w:div>
        <w:div w:id="881207247">
          <w:marLeft w:val="640"/>
          <w:marRight w:val="0"/>
          <w:marTop w:val="0"/>
          <w:marBottom w:val="0"/>
          <w:divBdr>
            <w:top w:val="none" w:sz="0" w:space="0" w:color="auto"/>
            <w:left w:val="none" w:sz="0" w:space="0" w:color="auto"/>
            <w:bottom w:val="none" w:sz="0" w:space="0" w:color="auto"/>
            <w:right w:val="none" w:sz="0" w:space="0" w:color="auto"/>
          </w:divBdr>
        </w:div>
        <w:div w:id="903877472">
          <w:marLeft w:val="640"/>
          <w:marRight w:val="0"/>
          <w:marTop w:val="0"/>
          <w:marBottom w:val="0"/>
          <w:divBdr>
            <w:top w:val="none" w:sz="0" w:space="0" w:color="auto"/>
            <w:left w:val="none" w:sz="0" w:space="0" w:color="auto"/>
            <w:bottom w:val="none" w:sz="0" w:space="0" w:color="auto"/>
            <w:right w:val="none" w:sz="0" w:space="0" w:color="auto"/>
          </w:divBdr>
        </w:div>
        <w:div w:id="905728990">
          <w:marLeft w:val="640"/>
          <w:marRight w:val="0"/>
          <w:marTop w:val="0"/>
          <w:marBottom w:val="0"/>
          <w:divBdr>
            <w:top w:val="none" w:sz="0" w:space="0" w:color="auto"/>
            <w:left w:val="none" w:sz="0" w:space="0" w:color="auto"/>
            <w:bottom w:val="none" w:sz="0" w:space="0" w:color="auto"/>
            <w:right w:val="none" w:sz="0" w:space="0" w:color="auto"/>
          </w:divBdr>
        </w:div>
        <w:div w:id="910123076">
          <w:marLeft w:val="640"/>
          <w:marRight w:val="0"/>
          <w:marTop w:val="0"/>
          <w:marBottom w:val="0"/>
          <w:divBdr>
            <w:top w:val="none" w:sz="0" w:space="0" w:color="auto"/>
            <w:left w:val="none" w:sz="0" w:space="0" w:color="auto"/>
            <w:bottom w:val="none" w:sz="0" w:space="0" w:color="auto"/>
            <w:right w:val="none" w:sz="0" w:space="0" w:color="auto"/>
          </w:divBdr>
        </w:div>
        <w:div w:id="944266760">
          <w:marLeft w:val="640"/>
          <w:marRight w:val="0"/>
          <w:marTop w:val="0"/>
          <w:marBottom w:val="0"/>
          <w:divBdr>
            <w:top w:val="none" w:sz="0" w:space="0" w:color="auto"/>
            <w:left w:val="none" w:sz="0" w:space="0" w:color="auto"/>
            <w:bottom w:val="none" w:sz="0" w:space="0" w:color="auto"/>
            <w:right w:val="none" w:sz="0" w:space="0" w:color="auto"/>
          </w:divBdr>
        </w:div>
        <w:div w:id="954949161">
          <w:marLeft w:val="640"/>
          <w:marRight w:val="0"/>
          <w:marTop w:val="0"/>
          <w:marBottom w:val="0"/>
          <w:divBdr>
            <w:top w:val="none" w:sz="0" w:space="0" w:color="auto"/>
            <w:left w:val="none" w:sz="0" w:space="0" w:color="auto"/>
            <w:bottom w:val="none" w:sz="0" w:space="0" w:color="auto"/>
            <w:right w:val="none" w:sz="0" w:space="0" w:color="auto"/>
          </w:divBdr>
        </w:div>
        <w:div w:id="955063685">
          <w:marLeft w:val="640"/>
          <w:marRight w:val="0"/>
          <w:marTop w:val="0"/>
          <w:marBottom w:val="0"/>
          <w:divBdr>
            <w:top w:val="none" w:sz="0" w:space="0" w:color="auto"/>
            <w:left w:val="none" w:sz="0" w:space="0" w:color="auto"/>
            <w:bottom w:val="none" w:sz="0" w:space="0" w:color="auto"/>
            <w:right w:val="none" w:sz="0" w:space="0" w:color="auto"/>
          </w:divBdr>
        </w:div>
        <w:div w:id="957375769">
          <w:marLeft w:val="640"/>
          <w:marRight w:val="0"/>
          <w:marTop w:val="0"/>
          <w:marBottom w:val="0"/>
          <w:divBdr>
            <w:top w:val="none" w:sz="0" w:space="0" w:color="auto"/>
            <w:left w:val="none" w:sz="0" w:space="0" w:color="auto"/>
            <w:bottom w:val="none" w:sz="0" w:space="0" w:color="auto"/>
            <w:right w:val="none" w:sz="0" w:space="0" w:color="auto"/>
          </w:divBdr>
        </w:div>
        <w:div w:id="959186757">
          <w:marLeft w:val="640"/>
          <w:marRight w:val="0"/>
          <w:marTop w:val="0"/>
          <w:marBottom w:val="0"/>
          <w:divBdr>
            <w:top w:val="none" w:sz="0" w:space="0" w:color="auto"/>
            <w:left w:val="none" w:sz="0" w:space="0" w:color="auto"/>
            <w:bottom w:val="none" w:sz="0" w:space="0" w:color="auto"/>
            <w:right w:val="none" w:sz="0" w:space="0" w:color="auto"/>
          </w:divBdr>
        </w:div>
        <w:div w:id="965165721">
          <w:marLeft w:val="640"/>
          <w:marRight w:val="0"/>
          <w:marTop w:val="0"/>
          <w:marBottom w:val="0"/>
          <w:divBdr>
            <w:top w:val="none" w:sz="0" w:space="0" w:color="auto"/>
            <w:left w:val="none" w:sz="0" w:space="0" w:color="auto"/>
            <w:bottom w:val="none" w:sz="0" w:space="0" w:color="auto"/>
            <w:right w:val="none" w:sz="0" w:space="0" w:color="auto"/>
          </w:divBdr>
        </w:div>
        <w:div w:id="973800055">
          <w:marLeft w:val="640"/>
          <w:marRight w:val="0"/>
          <w:marTop w:val="0"/>
          <w:marBottom w:val="0"/>
          <w:divBdr>
            <w:top w:val="none" w:sz="0" w:space="0" w:color="auto"/>
            <w:left w:val="none" w:sz="0" w:space="0" w:color="auto"/>
            <w:bottom w:val="none" w:sz="0" w:space="0" w:color="auto"/>
            <w:right w:val="none" w:sz="0" w:space="0" w:color="auto"/>
          </w:divBdr>
        </w:div>
        <w:div w:id="977606391">
          <w:marLeft w:val="640"/>
          <w:marRight w:val="0"/>
          <w:marTop w:val="0"/>
          <w:marBottom w:val="0"/>
          <w:divBdr>
            <w:top w:val="none" w:sz="0" w:space="0" w:color="auto"/>
            <w:left w:val="none" w:sz="0" w:space="0" w:color="auto"/>
            <w:bottom w:val="none" w:sz="0" w:space="0" w:color="auto"/>
            <w:right w:val="none" w:sz="0" w:space="0" w:color="auto"/>
          </w:divBdr>
        </w:div>
        <w:div w:id="978916702">
          <w:marLeft w:val="640"/>
          <w:marRight w:val="0"/>
          <w:marTop w:val="0"/>
          <w:marBottom w:val="0"/>
          <w:divBdr>
            <w:top w:val="none" w:sz="0" w:space="0" w:color="auto"/>
            <w:left w:val="none" w:sz="0" w:space="0" w:color="auto"/>
            <w:bottom w:val="none" w:sz="0" w:space="0" w:color="auto"/>
            <w:right w:val="none" w:sz="0" w:space="0" w:color="auto"/>
          </w:divBdr>
        </w:div>
        <w:div w:id="989090644">
          <w:marLeft w:val="640"/>
          <w:marRight w:val="0"/>
          <w:marTop w:val="0"/>
          <w:marBottom w:val="0"/>
          <w:divBdr>
            <w:top w:val="none" w:sz="0" w:space="0" w:color="auto"/>
            <w:left w:val="none" w:sz="0" w:space="0" w:color="auto"/>
            <w:bottom w:val="none" w:sz="0" w:space="0" w:color="auto"/>
            <w:right w:val="none" w:sz="0" w:space="0" w:color="auto"/>
          </w:divBdr>
        </w:div>
        <w:div w:id="990787434">
          <w:marLeft w:val="640"/>
          <w:marRight w:val="0"/>
          <w:marTop w:val="0"/>
          <w:marBottom w:val="0"/>
          <w:divBdr>
            <w:top w:val="none" w:sz="0" w:space="0" w:color="auto"/>
            <w:left w:val="none" w:sz="0" w:space="0" w:color="auto"/>
            <w:bottom w:val="none" w:sz="0" w:space="0" w:color="auto"/>
            <w:right w:val="none" w:sz="0" w:space="0" w:color="auto"/>
          </w:divBdr>
        </w:div>
        <w:div w:id="1004667904">
          <w:marLeft w:val="640"/>
          <w:marRight w:val="0"/>
          <w:marTop w:val="0"/>
          <w:marBottom w:val="0"/>
          <w:divBdr>
            <w:top w:val="none" w:sz="0" w:space="0" w:color="auto"/>
            <w:left w:val="none" w:sz="0" w:space="0" w:color="auto"/>
            <w:bottom w:val="none" w:sz="0" w:space="0" w:color="auto"/>
            <w:right w:val="none" w:sz="0" w:space="0" w:color="auto"/>
          </w:divBdr>
        </w:div>
        <w:div w:id="1004893735">
          <w:marLeft w:val="640"/>
          <w:marRight w:val="0"/>
          <w:marTop w:val="0"/>
          <w:marBottom w:val="0"/>
          <w:divBdr>
            <w:top w:val="none" w:sz="0" w:space="0" w:color="auto"/>
            <w:left w:val="none" w:sz="0" w:space="0" w:color="auto"/>
            <w:bottom w:val="none" w:sz="0" w:space="0" w:color="auto"/>
            <w:right w:val="none" w:sz="0" w:space="0" w:color="auto"/>
          </w:divBdr>
        </w:div>
        <w:div w:id="1029723491">
          <w:marLeft w:val="640"/>
          <w:marRight w:val="0"/>
          <w:marTop w:val="0"/>
          <w:marBottom w:val="0"/>
          <w:divBdr>
            <w:top w:val="none" w:sz="0" w:space="0" w:color="auto"/>
            <w:left w:val="none" w:sz="0" w:space="0" w:color="auto"/>
            <w:bottom w:val="none" w:sz="0" w:space="0" w:color="auto"/>
            <w:right w:val="none" w:sz="0" w:space="0" w:color="auto"/>
          </w:divBdr>
        </w:div>
        <w:div w:id="1039941431">
          <w:marLeft w:val="640"/>
          <w:marRight w:val="0"/>
          <w:marTop w:val="0"/>
          <w:marBottom w:val="0"/>
          <w:divBdr>
            <w:top w:val="none" w:sz="0" w:space="0" w:color="auto"/>
            <w:left w:val="none" w:sz="0" w:space="0" w:color="auto"/>
            <w:bottom w:val="none" w:sz="0" w:space="0" w:color="auto"/>
            <w:right w:val="none" w:sz="0" w:space="0" w:color="auto"/>
          </w:divBdr>
        </w:div>
        <w:div w:id="1049307289">
          <w:marLeft w:val="640"/>
          <w:marRight w:val="0"/>
          <w:marTop w:val="0"/>
          <w:marBottom w:val="0"/>
          <w:divBdr>
            <w:top w:val="none" w:sz="0" w:space="0" w:color="auto"/>
            <w:left w:val="none" w:sz="0" w:space="0" w:color="auto"/>
            <w:bottom w:val="none" w:sz="0" w:space="0" w:color="auto"/>
            <w:right w:val="none" w:sz="0" w:space="0" w:color="auto"/>
          </w:divBdr>
        </w:div>
        <w:div w:id="1057781926">
          <w:marLeft w:val="640"/>
          <w:marRight w:val="0"/>
          <w:marTop w:val="0"/>
          <w:marBottom w:val="0"/>
          <w:divBdr>
            <w:top w:val="none" w:sz="0" w:space="0" w:color="auto"/>
            <w:left w:val="none" w:sz="0" w:space="0" w:color="auto"/>
            <w:bottom w:val="none" w:sz="0" w:space="0" w:color="auto"/>
            <w:right w:val="none" w:sz="0" w:space="0" w:color="auto"/>
          </w:divBdr>
        </w:div>
        <w:div w:id="1058821458">
          <w:marLeft w:val="640"/>
          <w:marRight w:val="0"/>
          <w:marTop w:val="0"/>
          <w:marBottom w:val="0"/>
          <w:divBdr>
            <w:top w:val="none" w:sz="0" w:space="0" w:color="auto"/>
            <w:left w:val="none" w:sz="0" w:space="0" w:color="auto"/>
            <w:bottom w:val="none" w:sz="0" w:space="0" w:color="auto"/>
            <w:right w:val="none" w:sz="0" w:space="0" w:color="auto"/>
          </w:divBdr>
        </w:div>
        <w:div w:id="1069570939">
          <w:marLeft w:val="640"/>
          <w:marRight w:val="0"/>
          <w:marTop w:val="0"/>
          <w:marBottom w:val="0"/>
          <w:divBdr>
            <w:top w:val="none" w:sz="0" w:space="0" w:color="auto"/>
            <w:left w:val="none" w:sz="0" w:space="0" w:color="auto"/>
            <w:bottom w:val="none" w:sz="0" w:space="0" w:color="auto"/>
            <w:right w:val="none" w:sz="0" w:space="0" w:color="auto"/>
          </w:divBdr>
        </w:div>
        <w:div w:id="1081292218">
          <w:marLeft w:val="640"/>
          <w:marRight w:val="0"/>
          <w:marTop w:val="0"/>
          <w:marBottom w:val="0"/>
          <w:divBdr>
            <w:top w:val="none" w:sz="0" w:space="0" w:color="auto"/>
            <w:left w:val="none" w:sz="0" w:space="0" w:color="auto"/>
            <w:bottom w:val="none" w:sz="0" w:space="0" w:color="auto"/>
            <w:right w:val="none" w:sz="0" w:space="0" w:color="auto"/>
          </w:divBdr>
        </w:div>
        <w:div w:id="1095710201">
          <w:marLeft w:val="640"/>
          <w:marRight w:val="0"/>
          <w:marTop w:val="0"/>
          <w:marBottom w:val="0"/>
          <w:divBdr>
            <w:top w:val="none" w:sz="0" w:space="0" w:color="auto"/>
            <w:left w:val="none" w:sz="0" w:space="0" w:color="auto"/>
            <w:bottom w:val="none" w:sz="0" w:space="0" w:color="auto"/>
            <w:right w:val="none" w:sz="0" w:space="0" w:color="auto"/>
          </w:divBdr>
        </w:div>
        <w:div w:id="1098521602">
          <w:marLeft w:val="640"/>
          <w:marRight w:val="0"/>
          <w:marTop w:val="0"/>
          <w:marBottom w:val="0"/>
          <w:divBdr>
            <w:top w:val="none" w:sz="0" w:space="0" w:color="auto"/>
            <w:left w:val="none" w:sz="0" w:space="0" w:color="auto"/>
            <w:bottom w:val="none" w:sz="0" w:space="0" w:color="auto"/>
            <w:right w:val="none" w:sz="0" w:space="0" w:color="auto"/>
          </w:divBdr>
        </w:div>
        <w:div w:id="1099258893">
          <w:marLeft w:val="640"/>
          <w:marRight w:val="0"/>
          <w:marTop w:val="0"/>
          <w:marBottom w:val="0"/>
          <w:divBdr>
            <w:top w:val="none" w:sz="0" w:space="0" w:color="auto"/>
            <w:left w:val="none" w:sz="0" w:space="0" w:color="auto"/>
            <w:bottom w:val="none" w:sz="0" w:space="0" w:color="auto"/>
            <w:right w:val="none" w:sz="0" w:space="0" w:color="auto"/>
          </w:divBdr>
        </w:div>
        <w:div w:id="1101098155">
          <w:marLeft w:val="640"/>
          <w:marRight w:val="0"/>
          <w:marTop w:val="0"/>
          <w:marBottom w:val="0"/>
          <w:divBdr>
            <w:top w:val="none" w:sz="0" w:space="0" w:color="auto"/>
            <w:left w:val="none" w:sz="0" w:space="0" w:color="auto"/>
            <w:bottom w:val="none" w:sz="0" w:space="0" w:color="auto"/>
            <w:right w:val="none" w:sz="0" w:space="0" w:color="auto"/>
          </w:divBdr>
        </w:div>
        <w:div w:id="1111165896">
          <w:marLeft w:val="640"/>
          <w:marRight w:val="0"/>
          <w:marTop w:val="0"/>
          <w:marBottom w:val="0"/>
          <w:divBdr>
            <w:top w:val="none" w:sz="0" w:space="0" w:color="auto"/>
            <w:left w:val="none" w:sz="0" w:space="0" w:color="auto"/>
            <w:bottom w:val="none" w:sz="0" w:space="0" w:color="auto"/>
            <w:right w:val="none" w:sz="0" w:space="0" w:color="auto"/>
          </w:divBdr>
        </w:div>
        <w:div w:id="1126317206">
          <w:marLeft w:val="640"/>
          <w:marRight w:val="0"/>
          <w:marTop w:val="0"/>
          <w:marBottom w:val="0"/>
          <w:divBdr>
            <w:top w:val="none" w:sz="0" w:space="0" w:color="auto"/>
            <w:left w:val="none" w:sz="0" w:space="0" w:color="auto"/>
            <w:bottom w:val="none" w:sz="0" w:space="0" w:color="auto"/>
            <w:right w:val="none" w:sz="0" w:space="0" w:color="auto"/>
          </w:divBdr>
        </w:div>
        <w:div w:id="1130902587">
          <w:marLeft w:val="640"/>
          <w:marRight w:val="0"/>
          <w:marTop w:val="0"/>
          <w:marBottom w:val="0"/>
          <w:divBdr>
            <w:top w:val="none" w:sz="0" w:space="0" w:color="auto"/>
            <w:left w:val="none" w:sz="0" w:space="0" w:color="auto"/>
            <w:bottom w:val="none" w:sz="0" w:space="0" w:color="auto"/>
            <w:right w:val="none" w:sz="0" w:space="0" w:color="auto"/>
          </w:divBdr>
        </w:div>
        <w:div w:id="1141776467">
          <w:marLeft w:val="640"/>
          <w:marRight w:val="0"/>
          <w:marTop w:val="0"/>
          <w:marBottom w:val="0"/>
          <w:divBdr>
            <w:top w:val="none" w:sz="0" w:space="0" w:color="auto"/>
            <w:left w:val="none" w:sz="0" w:space="0" w:color="auto"/>
            <w:bottom w:val="none" w:sz="0" w:space="0" w:color="auto"/>
            <w:right w:val="none" w:sz="0" w:space="0" w:color="auto"/>
          </w:divBdr>
        </w:div>
        <w:div w:id="1158422783">
          <w:marLeft w:val="640"/>
          <w:marRight w:val="0"/>
          <w:marTop w:val="0"/>
          <w:marBottom w:val="0"/>
          <w:divBdr>
            <w:top w:val="none" w:sz="0" w:space="0" w:color="auto"/>
            <w:left w:val="none" w:sz="0" w:space="0" w:color="auto"/>
            <w:bottom w:val="none" w:sz="0" w:space="0" w:color="auto"/>
            <w:right w:val="none" w:sz="0" w:space="0" w:color="auto"/>
          </w:divBdr>
        </w:div>
        <w:div w:id="1161966824">
          <w:marLeft w:val="640"/>
          <w:marRight w:val="0"/>
          <w:marTop w:val="0"/>
          <w:marBottom w:val="0"/>
          <w:divBdr>
            <w:top w:val="none" w:sz="0" w:space="0" w:color="auto"/>
            <w:left w:val="none" w:sz="0" w:space="0" w:color="auto"/>
            <w:bottom w:val="none" w:sz="0" w:space="0" w:color="auto"/>
            <w:right w:val="none" w:sz="0" w:space="0" w:color="auto"/>
          </w:divBdr>
        </w:div>
        <w:div w:id="1176380552">
          <w:marLeft w:val="640"/>
          <w:marRight w:val="0"/>
          <w:marTop w:val="0"/>
          <w:marBottom w:val="0"/>
          <w:divBdr>
            <w:top w:val="none" w:sz="0" w:space="0" w:color="auto"/>
            <w:left w:val="none" w:sz="0" w:space="0" w:color="auto"/>
            <w:bottom w:val="none" w:sz="0" w:space="0" w:color="auto"/>
            <w:right w:val="none" w:sz="0" w:space="0" w:color="auto"/>
          </w:divBdr>
        </w:div>
        <w:div w:id="1182820836">
          <w:marLeft w:val="640"/>
          <w:marRight w:val="0"/>
          <w:marTop w:val="0"/>
          <w:marBottom w:val="0"/>
          <w:divBdr>
            <w:top w:val="none" w:sz="0" w:space="0" w:color="auto"/>
            <w:left w:val="none" w:sz="0" w:space="0" w:color="auto"/>
            <w:bottom w:val="none" w:sz="0" w:space="0" w:color="auto"/>
            <w:right w:val="none" w:sz="0" w:space="0" w:color="auto"/>
          </w:divBdr>
        </w:div>
        <w:div w:id="1185167347">
          <w:marLeft w:val="640"/>
          <w:marRight w:val="0"/>
          <w:marTop w:val="0"/>
          <w:marBottom w:val="0"/>
          <w:divBdr>
            <w:top w:val="none" w:sz="0" w:space="0" w:color="auto"/>
            <w:left w:val="none" w:sz="0" w:space="0" w:color="auto"/>
            <w:bottom w:val="none" w:sz="0" w:space="0" w:color="auto"/>
            <w:right w:val="none" w:sz="0" w:space="0" w:color="auto"/>
          </w:divBdr>
        </w:div>
        <w:div w:id="1186677391">
          <w:marLeft w:val="640"/>
          <w:marRight w:val="0"/>
          <w:marTop w:val="0"/>
          <w:marBottom w:val="0"/>
          <w:divBdr>
            <w:top w:val="none" w:sz="0" w:space="0" w:color="auto"/>
            <w:left w:val="none" w:sz="0" w:space="0" w:color="auto"/>
            <w:bottom w:val="none" w:sz="0" w:space="0" w:color="auto"/>
            <w:right w:val="none" w:sz="0" w:space="0" w:color="auto"/>
          </w:divBdr>
        </w:div>
        <w:div w:id="1215581685">
          <w:marLeft w:val="640"/>
          <w:marRight w:val="0"/>
          <w:marTop w:val="0"/>
          <w:marBottom w:val="0"/>
          <w:divBdr>
            <w:top w:val="none" w:sz="0" w:space="0" w:color="auto"/>
            <w:left w:val="none" w:sz="0" w:space="0" w:color="auto"/>
            <w:bottom w:val="none" w:sz="0" w:space="0" w:color="auto"/>
            <w:right w:val="none" w:sz="0" w:space="0" w:color="auto"/>
          </w:divBdr>
        </w:div>
        <w:div w:id="1219122432">
          <w:marLeft w:val="640"/>
          <w:marRight w:val="0"/>
          <w:marTop w:val="0"/>
          <w:marBottom w:val="0"/>
          <w:divBdr>
            <w:top w:val="none" w:sz="0" w:space="0" w:color="auto"/>
            <w:left w:val="none" w:sz="0" w:space="0" w:color="auto"/>
            <w:bottom w:val="none" w:sz="0" w:space="0" w:color="auto"/>
            <w:right w:val="none" w:sz="0" w:space="0" w:color="auto"/>
          </w:divBdr>
        </w:div>
        <w:div w:id="1234194704">
          <w:marLeft w:val="640"/>
          <w:marRight w:val="0"/>
          <w:marTop w:val="0"/>
          <w:marBottom w:val="0"/>
          <w:divBdr>
            <w:top w:val="none" w:sz="0" w:space="0" w:color="auto"/>
            <w:left w:val="none" w:sz="0" w:space="0" w:color="auto"/>
            <w:bottom w:val="none" w:sz="0" w:space="0" w:color="auto"/>
            <w:right w:val="none" w:sz="0" w:space="0" w:color="auto"/>
          </w:divBdr>
        </w:div>
        <w:div w:id="1240556136">
          <w:marLeft w:val="640"/>
          <w:marRight w:val="0"/>
          <w:marTop w:val="0"/>
          <w:marBottom w:val="0"/>
          <w:divBdr>
            <w:top w:val="none" w:sz="0" w:space="0" w:color="auto"/>
            <w:left w:val="none" w:sz="0" w:space="0" w:color="auto"/>
            <w:bottom w:val="none" w:sz="0" w:space="0" w:color="auto"/>
            <w:right w:val="none" w:sz="0" w:space="0" w:color="auto"/>
          </w:divBdr>
        </w:div>
        <w:div w:id="1246453653">
          <w:marLeft w:val="640"/>
          <w:marRight w:val="0"/>
          <w:marTop w:val="0"/>
          <w:marBottom w:val="0"/>
          <w:divBdr>
            <w:top w:val="none" w:sz="0" w:space="0" w:color="auto"/>
            <w:left w:val="none" w:sz="0" w:space="0" w:color="auto"/>
            <w:bottom w:val="none" w:sz="0" w:space="0" w:color="auto"/>
            <w:right w:val="none" w:sz="0" w:space="0" w:color="auto"/>
          </w:divBdr>
        </w:div>
        <w:div w:id="1263105142">
          <w:marLeft w:val="640"/>
          <w:marRight w:val="0"/>
          <w:marTop w:val="0"/>
          <w:marBottom w:val="0"/>
          <w:divBdr>
            <w:top w:val="none" w:sz="0" w:space="0" w:color="auto"/>
            <w:left w:val="none" w:sz="0" w:space="0" w:color="auto"/>
            <w:bottom w:val="none" w:sz="0" w:space="0" w:color="auto"/>
            <w:right w:val="none" w:sz="0" w:space="0" w:color="auto"/>
          </w:divBdr>
        </w:div>
        <w:div w:id="1271011529">
          <w:marLeft w:val="640"/>
          <w:marRight w:val="0"/>
          <w:marTop w:val="0"/>
          <w:marBottom w:val="0"/>
          <w:divBdr>
            <w:top w:val="none" w:sz="0" w:space="0" w:color="auto"/>
            <w:left w:val="none" w:sz="0" w:space="0" w:color="auto"/>
            <w:bottom w:val="none" w:sz="0" w:space="0" w:color="auto"/>
            <w:right w:val="none" w:sz="0" w:space="0" w:color="auto"/>
          </w:divBdr>
        </w:div>
        <w:div w:id="1296716414">
          <w:marLeft w:val="640"/>
          <w:marRight w:val="0"/>
          <w:marTop w:val="0"/>
          <w:marBottom w:val="0"/>
          <w:divBdr>
            <w:top w:val="none" w:sz="0" w:space="0" w:color="auto"/>
            <w:left w:val="none" w:sz="0" w:space="0" w:color="auto"/>
            <w:bottom w:val="none" w:sz="0" w:space="0" w:color="auto"/>
            <w:right w:val="none" w:sz="0" w:space="0" w:color="auto"/>
          </w:divBdr>
        </w:div>
        <w:div w:id="1332760096">
          <w:marLeft w:val="640"/>
          <w:marRight w:val="0"/>
          <w:marTop w:val="0"/>
          <w:marBottom w:val="0"/>
          <w:divBdr>
            <w:top w:val="none" w:sz="0" w:space="0" w:color="auto"/>
            <w:left w:val="none" w:sz="0" w:space="0" w:color="auto"/>
            <w:bottom w:val="none" w:sz="0" w:space="0" w:color="auto"/>
            <w:right w:val="none" w:sz="0" w:space="0" w:color="auto"/>
          </w:divBdr>
        </w:div>
        <w:div w:id="1342468606">
          <w:marLeft w:val="640"/>
          <w:marRight w:val="0"/>
          <w:marTop w:val="0"/>
          <w:marBottom w:val="0"/>
          <w:divBdr>
            <w:top w:val="none" w:sz="0" w:space="0" w:color="auto"/>
            <w:left w:val="none" w:sz="0" w:space="0" w:color="auto"/>
            <w:bottom w:val="none" w:sz="0" w:space="0" w:color="auto"/>
            <w:right w:val="none" w:sz="0" w:space="0" w:color="auto"/>
          </w:divBdr>
        </w:div>
        <w:div w:id="1362825692">
          <w:marLeft w:val="640"/>
          <w:marRight w:val="0"/>
          <w:marTop w:val="0"/>
          <w:marBottom w:val="0"/>
          <w:divBdr>
            <w:top w:val="none" w:sz="0" w:space="0" w:color="auto"/>
            <w:left w:val="none" w:sz="0" w:space="0" w:color="auto"/>
            <w:bottom w:val="none" w:sz="0" w:space="0" w:color="auto"/>
            <w:right w:val="none" w:sz="0" w:space="0" w:color="auto"/>
          </w:divBdr>
        </w:div>
        <w:div w:id="1363557474">
          <w:marLeft w:val="640"/>
          <w:marRight w:val="0"/>
          <w:marTop w:val="0"/>
          <w:marBottom w:val="0"/>
          <w:divBdr>
            <w:top w:val="none" w:sz="0" w:space="0" w:color="auto"/>
            <w:left w:val="none" w:sz="0" w:space="0" w:color="auto"/>
            <w:bottom w:val="none" w:sz="0" w:space="0" w:color="auto"/>
            <w:right w:val="none" w:sz="0" w:space="0" w:color="auto"/>
          </w:divBdr>
        </w:div>
        <w:div w:id="1369992674">
          <w:marLeft w:val="640"/>
          <w:marRight w:val="0"/>
          <w:marTop w:val="0"/>
          <w:marBottom w:val="0"/>
          <w:divBdr>
            <w:top w:val="none" w:sz="0" w:space="0" w:color="auto"/>
            <w:left w:val="none" w:sz="0" w:space="0" w:color="auto"/>
            <w:bottom w:val="none" w:sz="0" w:space="0" w:color="auto"/>
            <w:right w:val="none" w:sz="0" w:space="0" w:color="auto"/>
          </w:divBdr>
        </w:div>
        <w:div w:id="1407344159">
          <w:marLeft w:val="640"/>
          <w:marRight w:val="0"/>
          <w:marTop w:val="0"/>
          <w:marBottom w:val="0"/>
          <w:divBdr>
            <w:top w:val="none" w:sz="0" w:space="0" w:color="auto"/>
            <w:left w:val="none" w:sz="0" w:space="0" w:color="auto"/>
            <w:bottom w:val="none" w:sz="0" w:space="0" w:color="auto"/>
            <w:right w:val="none" w:sz="0" w:space="0" w:color="auto"/>
          </w:divBdr>
        </w:div>
        <w:div w:id="1411851728">
          <w:marLeft w:val="640"/>
          <w:marRight w:val="0"/>
          <w:marTop w:val="0"/>
          <w:marBottom w:val="0"/>
          <w:divBdr>
            <w:top w:val="none" w:sz="0" w:space="0" w:color="auto"/>
            <w:left w:val="none" w:sz="0" w:space="0" w:color="auto"/>
            <w:bottom w:val="none" w:sz="0" w:space="0" w:color="auto"/>
            <w:right w:val="none" w:sz="0" w:space="0" w:color="auto"/>
          </w:divBdr>
        </w:div>
        <w:div w:id="1434745873">
          <w:marLeft w:val="640"/>
          <w:marRight w:val="0"/>
          <w:marTop w:val="0"/>
          <w:marBottom w:val="0"/>
          <w:divBdr>
            <w:top w:val="none" w:sz="0" w:space="0" w:color="auto"/>
            <w:left w:val="none" w:sz="0" w:space="0" w:color="auto"/>
            <w:bottom w:val="none" w:sz="0" w:space="0" w:color="auto"/>
            <w:right w:val="none" w:sz="0" w:space="0" w:color="auto"/>
          </w:divBdr>
        </w:div>
        <w:div w:id="1443258869">
          <w:marLeft w:val="640"/>
          <w:marRight w:val="0"/>
          <w:marTop w:val="0"/>
          <w:marBottom w:val="0"/>
          <w:divBdr>
            <w:top w:val="none" w:sz="0" w:space="0" w:color="auto"/>
            <w:left w:val="none" w:sz="0" w:space="0" w:color="auto"/>
            <w:bottom w:val="none" w:sz="0" w:space="0" w:color="auto"/>
            <w:right w:val="none" w:sz="0" w:space="0" w:color="auto"/>
          </w:divBdr>
        </w:div>
        <w:div w:id="1444691877">
          <w:marLeft w:val="640"/>
          <w:marRight w:val="0"/>
          <w:marTop w:val="0"/>
          <w:marBottom w:val="0"/>
          <w:divBdr>
            <w:top w:val="none" w:sz="0" w:space="0" w:color="auto"/>
            <w:left w:val="none" w:sz="0" w:space="0" w:color="auto"/>
            <w:bottom w:val="none" w:sz="0" w:space="0" w:color="auto"/>
            <w:right w:val="none" w:sz="0" w:space="0" w:color="auto"/>
          </w:divBdr>
        </w:div>
        <w:div w:id="1448348269">
          <w:marLeft w:val="640"/>
          <w:marRight w:val="0"/>
          <w:marTop w:val="0"/>
          <w:marBottom w:val="0"/>
          <w:divBdr>
            <w:top w:val="none" w:sz="0" w:space="0" w:color="auto"/>
            <w:left w:val="none" w:sz="0" w:space="0" w:color="auto"/>
            <w:bottom w:val="none" w:sz="0" w:space="0" w:color="auto"/>
            <w:right w:val="none" w:sz="0" w:space="0" w:color="auto"/>
          </w:divBdr>
        </w:div>
        <w:div w:id="1461536050">
          <w:marLeft w:val="640"/>
          <w:marRight w:val="0"/>
          <w:marTop w:val="0"/>
          <w:marBottom w:val="0"/>
          <w:divBdr>
            <w:top w:val="none" w:sz="0" w:space="0" w:color="auto"/>
            <w:left w:val="none" w:sz="0" w:space="0" w:color="auto"/>
            <w:bottom w:val="none" w:sz="0" w:space="0" w:color="auto"/>
            <w:right w:val="none" w:sz="0" w:space="0" w:color="auto"/>
          </w:divBdr>
        </w:div>
        <w:div w:id="1478254756">
          <w:marLeft w:val="640"/>
          <w:marRight w:val="0"/>
          <w:marTop w:val="0"/>
          <w:marBottom w:val="0"/>
          <w:divBdr>
            <w:top w:val="none" w:sz="0" w:space="0" w:color="auto"/>
            <w:left w:val="none" w:sz="0" w:space="0" w:color="auto"/>
            <w:bottom w:val="none" w:sz="0" w:space="0" w:color="auto"/>
            <w:right w:val="none" w:sz="0" w:space="0" w:color="auto"/>
          </w:divBdr>
        </w:div>
        <w:div w:id="1482231463">
          <w:marLeft w:val="640"/>
          <w:marRight w:val="0"/>
          <w:marTop w:val="0"/>
          <w:marBottom w:val="0"/>
          <w:divBdr>
            <w:top w:val="none" w:sz="0" w:space="0" w:color="auto"/>
            <w:left w:val="none" w:sz="0" w:space="0" w:color="auto"/>
            <w:bottom w:val="none" w:sz="0" w:space="0" w:color="auto"/>
            <w:right w:val="none" w:sz="0" w:space="0" w:color="auto"/>
          </w:divBdr>
        </w:div>
        <w:div w:id="1485469572">
          <w:marLeft w:val="640"/>
          <w:marRight w:val="0"/>
          <w:marTop w:val="0"/>
          <w:marBottom w:val="0"/>
          <w:divBdr>
            <w:top w:val="none" w:sz="0" w:space="0" w:color="auto"/>
            <w:left w:val="none" w:sz="0" w:space="0" w:color="auto"/>
            <w:bottom w:val="none" w:sz="0" w:space="0" w:color="auto"/>
            <w:right w:val="none" w:sz="0" w:space="0" w:color="auto"/>
          </w:divBdr>
        </w:div>
        <w:div w:id="1488131797">
          <w:marLeft w:val="640"/>
          <w:marRight w:val="0"/>
          <w:marTop w:val="0"/>
          <w:marBottom w:val="0"/>
          <w:divBdr>
            <w:top w:val="none" w:sz="0" w:space="0" w:color="auto"/>
            <w:left w:val="none" w:sz="0" w:space="0" w:color="auto"/>
            <w:bottom w:val="none" w:sz="0" w:space="0" w:color="auto"/>
            <w:right w:val="none" w:sz="0" w:space="0" w:color="auto"/>
          </w:divBdr>
        </w:div>
        <w:div w:id="1500854498">
          <w:marLeft w:val="640"/>
          <w:marRight w:val="0"/>
          <w:marTop w:val="0"/>
          <w:marBottom w:val="0"/>
          <w:divBdr>
            <w:top w:val="none" w:sz="0" w:space="0" w:color="auto"/>
            <w:left w:val="none" w:sz="0" w:space="0" w:color="auto"/>
            <w:bottom w:val="none" w:sz="0" w:space="0" w:color="auto"/>
            <w:right w:val="none" w:sz="0" w:space="0" w:color="auto"/>
          </w:divBdr>
        </w:div>
        <w:div w:id="1502113883">
          <w:marLeft w:val="640"/>
          <w:marRight w:val="0"/>
          <w:marTop w:val="0"/>
          <w:marBottom w:val="0"/>
          <w:divBdr>
            <w:top w:val="none" w:sz="0" w:space="0" w:color="auto"/>
            <w:left w:val="none" w:sz="0" w:space="0" w:color="auto"/>
            <w:bottom w:val="none" w:sz="0" w:space="0" w:color="auto"/>
            <w:right w:val="none" w:sz="0" w:space="0" w:color="auto"/>
          </w:divBdr>
        </w:div>
        <w:div w:id="1506244101">
          <w:marLeft w:val="640"/>
          <w:marRight w:val="0"/>
          <w:marTop w:val="0"/>
          <w:marBottom w:val="0"/>
          <w:divBdr>
            <w:top w:val="none" w:sz="0" w:space="0" w:color="auto"/>
            <w:left w:val="none" w:sz="0" w:space="0" w:color="auto"/>
            <w:bottom w:val="none" w:sz="0" w:space="0" w:color="auto"/>
            <w:right w:val="none" w:sz="0" w:space="0" w:color="auto"/>
          </w:divBdr>
        </w:div>
        <w:div w:id="1520001840">
          <w:marLeft w:val="640"/>
          <w:marRight w:val="0"/>
          <w:marTop w:val="0"/>
          <w:marBottom w:val="0"/>
          <w:divBdr>
            <w:top w:val="none" w:sz="0" w:space="0" w:color="auto"/>
            <w:left w:val="none" w:sz="0" w:space="0" w:color="auto"/>
            <w:bottom w:val="none" w:sz="0" w:space="0" w:color="auto"/>
            <w:right w:val="none" w:sz="0" w:space="0" w:color="auto"/>
          </w:divBdr>
        </w:div>
        <w:div w:id="1540051742">
          <w:marLeft w:val="640"/>
          <w:marRight w:val="0"/>
          <w:marTop w:val="0"/>
          <w:marBottom w:val="0"/>
          <w:divBdr>
            <w:top w:val="none" w:sz="0" w:space="0" w:color="auto"/>
            <w:left w:val="none" w:sz="0" w:space="0" w:color="auto"/>
            <w:bottom w:val="none" w:sz="0" w:space="0" w:color="auto"/>
            <w:right w:val="none" w:sz="0" w:space="0" w:color="auto"/>
          </w:divBdr>
        </w:div>
        <w:div w:id="1551645250">
          <w:marLeft w:val="640"/>
          <w:marRight w:val="0"/>
          <w:marTop w:val="0"/>
          <w:marBottom w:val="0"/>
          <w:divBdr>
            <w:top w:val="none" w:sz="0" w:space="0" w:color="auto"/>
            <w:left w:val="none" w:sz="0" w:space="0" w:color="auto"/>
            <w:bottom w:val="none" w:sz="0" w:space="0" w:color="auto"/>
            <w:right w:val="none" w:sz="0" w:space="0" w:color="auto"/>
          </w:divBdr>
        </w:div>
        <w:div w:id="1560440920">
          <w:marLeft w:val="640"/>
          <w:marRight w:val="0"/>
          <w:marTop w:val="0"/>
          <w:marBottom w:val="0"/>
          <w:divBdr>
            <w:top w:val="none" w:sz="0" w:space="0" w:color="auto"/>
            <w:left w:val="none" w:sz="0" w:space="0" w:color="auto"/>
            <w:bottom w:val="none" w:sz="0" w:space="0" w:color="auto"/>
            <w:right w:val="none" w:sz="0" w:space="0" w:color="auto"/>
          </w:divBdr>
        </w:div>
        <w:div w:id="1561595989">
          <w:marLeft w:val="640"/>
          <w:marRight w:val="0"/>
          <w:marTop w:val="0"/>
          <w:marBottom w:val="0"/>
          <w:divBdr>
            <w:top w:val="none" w:sz="0" w:space="0" w:color="auto"/>
            <w:left w:val="none" w:sz="0" w:space="0" w:color="auto"/>
            <w:bottom w:val="none" w:sz="0" w:space="0" w:color="auto"/>
            <w:right w:val="none" w:sz="0" w:space="0" w:color="auto"/>
          </w:divBdr>
        </w:div>
        <w:div w:id="1589267126">
          <w:marLeft w:val="640"/>
          <w:marRight w:val="0"/>
          <w:marTop w:val="0"/>
          <w:marBottom w:val="0"/>
          <w:divBdr>
            <w:top w:val="none" w:sz="0" w:space="0" w:color="auto"/>
            <w:left w:val="none" w:sz="0" w:space="0" w:color="auto"/>
            <w:bottom w:val="none" w:sz="0" w:space="0" w:color="auto"/>
            <w:right w:val="none" w:sz="0" w:space="0" w:color="auto"/>
          </w:divBdr>
        </w:div>
        <w:div w:id="1622346587">
          <w:marLeft w:val="640"/>
          <w:marRight w:val="0"/>
          <w:marTop w:val="0"/>
          <w:marBottom w:val="0"/>
          <w:divBdr>
            <w:top w:val="none" w:sz="0" w:space="0" w:color="auto"/>
            <w:left w:val="none" w:sz="0" w:space="0" w:color="auto"/>
            <w:bottom w:val="none" w:sz="0" w:space="0" w:color="auto"/>
            <w:right w:val="none" w:sz="0" w:space="0" w:color="auto"/>
          </w:divBdr>
        </w:div>
        <w:div w:id="1625621420">
          <w:marLeft w:val="640"/>
          <w:marRight w:val="0"/>
          <w:marTop w:val="0"/>
          <w:marBottom w:val="0"/>
          <w:divBdr>
            <w:top w:val="none" w:sz="0" w:space="0" w:color="auto"/>
            <w:left w:val="none" w:sz="0" w:space="0" w:color="auto"/>
            <w:bottom w:val="none" w:sz="0" w:space="0" w:color="auto"/>
            <w:right w:val="none" w:sz="0" w:space="0" w:color="auto"/>
          </w:divBdr>
        </w:div>
        <w:div w:id="1628394507">
          <w:marLeft w:val="640"/>
          <w:marRight w:val="0"/>
          <w:marTop w:val="0"/>
          <w:marBottom w:val="0"/>
          <w:divBdr>
            <w:top w:val="none" w:sz="0" w:space="0" w:color="auto"/>
            <w:left w:val="none" w:sz="0" w:space="0" w:color="auto"/>
            <w:bottom w:val="none" w:sz="0" w:space="0" w:color="auto"/>
            <w:right w:val="none" w:sz="0" w:space="0" w:color="auto"/>
          </w:divBdr>
        </w:div>
        <w:div w:id="1632898867">
          <w:marLeft w:val="640"/>
          <w:marRight w:val="0"/>
          <w:marTop w:val="0"/>
          <w:marBottom w:val="0"/>
          <w:divBdr>
            <w:top w:val="none" w:sz="0" w:space="0" w:color="auto"/>
            <w:left w:val="none" w:sz="0" w:space="0" w:color="auto"/>
            <w:bottom w:val="none" w:sz="0" w:space="0" w:color="auto"/>
            <w:right w:val="none" w:sz="0" w:space="0" w:color="auto"/>
          </w:divBdr>
        </w:div>
        <w:div w:id="1637445343">
          <w:marLeft w:val="640"/>
          <w:marRight w:val="0"/>
          <w:marTop w:val="0"/>
          <w:marBottom w:val="0"/>
          <w:divBdr>
            <w:top w:val="none" w:sz="0" w:space="0" w:color="auto"/>
            <w:left w:val="none" w:sz="0" w:space="0" w:color="auto"/>
            <w:bottom w:val="none" w:sz="0" w:space="0" w:color="auto"/>
            <w:right w:val="none" w:sz="0" w:space="0" w:color="auto"/>
          </w:divBdr>
        </w:div>
        <w:div w:id="1655063684">
          <w:marLeft w:val="640"/>
          <w:marRight w:val="0"/>
          <w:marTop w:val="0"/>
          <w:marBottom w:val="0"/>
          <w:divBdr>
            <w:top w:val="none" w:sz="0" w:space="0" w:color="auto"/>
            <w:left w:val="none" w:sz="0" w:space="0" w:color="auto"/>
            <w:bottom w:val="none" w:sz="0" w:space="0" w:color="auto"/>
            <w:right w:val="none" w:sz="0" w:space="0" w:color="auto"/>
          </w:divBdr>
        </w:div>
        <w:div w:id="1674988953">
          <w:marLeft w:val="640"/>
          <w:marRight w:val="0"/>
          <w:marTop w:val="0"/>
          <w:marBottom w:val="0"/>
          <w:divBdr>
            <w:top w:val="none" w:sz="0" w:space="0" w:color="auto"/>
            <w:left w:val="none" w:sz="0" w:space="0" w:color="auto"/>
            <w:bottom w:val="none" w:sz="0" w:space="0" w:color="auto"/>
            <w:right w:val="none" w:sz="0" w:space="0" w:color="auto"/>
          </w:divBdr>
        </w:div>
        <w:div w:id="1677533954">
          <w:marLeft w:val="640"/>
          <w:marRight w:val="0"/>
          <w:marTop w:val="0"/>
          <w:marBottom w:val="0"/>
          <w:divBdr>
            <w:top w:val="none" w:sz="0" w:space="0" w:color="auto"/>
            <w:left w:val="none" w:sz="0" w:space="0" w:color="auto"/>
            <w:bottom w:val="none" w:sz="0" w:space="0" w:color="auto"/>
            <w:right w:val="none" w:sz="0" w:space="0" w:color="auto"/>
          </w:divBdr>
        </w:div>
        <w:div w:id="1695643513">
          <w:marLeft w:val="640"/>
          <w:marRight w:val="0"/>
          <w:marTop w:val="0"/>
          <w:marBottom w:val="0"/>
          <w:divBdr>
            <w:top w:val="none" w:sz="0" w:space="0" w:color="auto"/>
            <w:left w:val="none" w:sz="0" w:space="0" w:color="auto"/>
            <w:bottom w:val="none" w:sz="0" w:space="0" w:color="auto"/>
            <w:right w:val="none" w:sz="0" w:space="0" w:color="auto"/>
          </w:divBdr>
        </w:div>
        <w:div w:id="1701010723">
          <w:marLeft w:val="640"/>
          <w:marRight w:val="0"/>
          <w:marTop w:val="0"/>
          <w:marBottom w:val="0"/>
          <w:divBdr>
            <w:top w:val="none" w:sz="0" w:space="0" w:color="auto"/>
            <w:left w:val="none" w:sz="0" w:space="0" w:color="auto"/>
            <w:bottom w:val="none" w:sz="0" w:space="0" w:color="auto"/>
            <w:right w:val="none" w:sz="0" w:space="0" w:color="auto"/>
          </w:divBdr>
        </w:div>
        <w:div w:id="1706560774">
          <w:marLeft w:val="640"/>
          <w:marRight w:val="0"/>
          <w:marTop w:val="0"/>
          <w:marBottom w:val="0"/>
          <w:divBdr>
            <w:top w:val="none" w:sz="0" w:space="0" w:color="auto"/>
            <w:left w:val="none" w:sz="0" w:space="0" w:color="auto"/>
            <w:bottom w:val="none" w:sz="0" w:space="0" w:color="auto"/>
            <w:right w:val="none" w:sz="0" w:space="0" w:color="auto"/>
          </w:divBdr>
        </w:div>
        <w:div w:id="1707679550">
          <w:marLeft w:val="640"/>
          <w:marRight w:val="0"/>
          <w:marTop w:val="0"/>
          <w:marBottom w:val="0"/>
          <w:divBdr>
            <w:top w:val="none" w:sz="0" w:space="0" w:color="auto"/>
            <w:left w:val="none" w:sz="0" w:space="0" w:color="auto"/>
            <w:bottom w:val="none" w:sz="0" w:space="0" w:color="auto"/>
            <w:right w:val="none" w:sz="0" w:space="0" w:color="auto"/>
          </w:divBdr>
        </w:div>
        <w:div w:id="1712457123">
          <w:marLeft w:val="640"/>
          <w:marRight w:val="0"/>
          <w:marTop w:val="0"/>
          <w:marBottom w:val="0"/>
          <w:divBdr>
            <w:top w:val="none" w:sz="0" w:space="0" w:color="auto"/>
            <w:left w:val="none" w:sz="0" w:space="0" w:color="auto"/>
            <w:bottom w:val="none" w:sz="0" w:space="0" w:color="auto"/>
            <w:right w:val="none" w:sz="0" w:space="0" w:color="auto"/>
          </w:divBdr>
        </w:div>
        <w:div w:id="1734233298">
          <w:marLeft w:val="640"/>
          <w:marRight w:val="0"/>
          <w:marTop w:val="0"/>
          <w:marBottom w:val="0"/>
          <w:divBdr>
            <w:top w:val="none" w:sz="0" w:space="0" w:color="auto"/>
            <w:left w:val="none" w:sz="0" w:space="0" w:color="auto"/>
            <w:bottom w:val="none" w:sz="0" w:space="0" w:color="auto"/>
            <w:right w:val="none" w:sz="0" w:space="0" w:color="auto"/>
          </w:divBdr>
        </w:div>
        <w:div w:id="1755393514">
          <w:marLeft w:val="640"/>
          <w:marRight w:val="0"/>
          <w:marTop w:val="0"/>
          <w:marBottom w:val="0"/>
          <w:divBdr>
            <w:top w:val="none" w:sz="0" w:space="0" w:color="auto"/>
            <w:left w:val="none" w:sz="0" w:space="0" w:color="auto"/>
            <w:bottom w:val="none" w:sz="0" w:space="0" w:color="auto"/>
            <w:right w:val="none" w:sz="0" w:space="0" w:color="auto"/>
          </w:divBdr>
        </w:div>
        <w:div w:id="1760783734">
          <w:marLeft w:val="640"/>
          <w:marRight w:val="0"/>
          <w:marTop w:val="0"/>
          <w:marBottom w:val="0"/>
          <w:divBdr>
            <w:top w:val="none" w:sz="0" w:space="0" w:color="auto"/>
            <w:left w:val="none" w:sz="0" w:space="0" w:color="auto"/>
            <w:bottom w:val="none" w:sz="0" w:space="0" w:color="auto"/>
            <w:right w:val="none" w:sz="0" w:space="0" w:color="auto"/>
          </w:divBdr>
        </w:div>
        <w:div w:id="1765421494">
          <w:marLeft w:val="640"/>
          <w:marRight w:val="0"/>
          <w:marTop w:val="0"/>
          <w:marBottom w:val="0"/>
          <w:divBdr>
            <w:top w:val="none" w:sz="0" w:space="0" w:color="auto"/>
            <w:left w:val="none" w:sz="0" w:space="0" w:color="auto"/>
            <w:bottom w:val="none" w:sz="0" w:space="0" w:color="auto"/>
            <w:right w:val="none" w:sz="0" w:space="0" w:color="auto"/>
          </w:divBdr>
        </w:div>
        <w:div w:id="1799716641">
          <w:marLeft w:val="640"/>
          <w:marRight w:val="0"/>
          <w:marTop w:val="0"/>
          <w:marBottom w:val="0"/>
          <w:divBdr>
            <w:top w:val="none" w:sz="0" w:space="0" w:color="auto"/>
            <w:left w:val="none" w:sz="0" w:space="0" w:color="auto"/>
            <w:bottom w:val="none" w:sz="0" w:space="0" w:color="auto"/>
            <w:right w:val="none" w:sz="0" w:space="0" w:color="auto"/>
          </w:divBdr>
        </w:div>
        <w:div w:id="1825051152">
          <w:marLeft w:val="640"/>
          <w:marRight w:val="0"/>
          <w:marTop w:val="0"/>
          <w:marBottom w:val="0"/>
          <w:divBdr>
            <w:top w:val="none" w:sz="0" w:space="0" w:color="auto"/>
            <w:left w:val="none" w:sz="0" w:space="0" w:color="auto"/>
            <w:bottom w:val="none" w:sz="0" w:space="0" w:color="auto"/>
            <w:right w:val="none" w:sz="0" w:space="0" w:color="auto"/>
          </w:divBdr>
        </w:div>
        <w:div w:id="1859467552">
          <w:marLeft w:val="640"/>
          <w:marRight w:val="0"/>
          <w:marTop w:val="0"/>
          <w:marBottom w:val="0"/>
          <w:divBdr>
            <w:top w:val="none" w:sz="0" w:space="0" w:color="auto"/>
            <w:left w:val="none" w:sz="0" w:space="0" w:color="auto"/>
            <w:bottom w:val="none" w:sz="0" w:space="0" w:color="auto"/>
            <w:right w:val="none" w:sz="0" w:space="0" w:color="auto"/>
          </w:divBdr>
        </w:div>
        <w:div w:id="1870601770">
          <w:marLeft w:val="640"/>
          <w:marRight w:val="0"/>
          <w:marTop w:val="0"/>
          <w:marBottom w:val="0"/>
          <w:divBdr>
            <w:top w:val="none" w:sz="0" w:space="0" w:color="auto"/>
            <w:left w:val="none" w:sz="0" w:space="0" w:color="auto"/>
            <w:bottom w:val="none" w:sz="0" w:space="0" w:color="auto"/>
            <w:right w:val="none" w:sz="0" w:space="0" w:color="auto"/>
          </w:divBdr>
        </w:div>
        <w:div w:id="1894004802">
          <w:marLeft w:val="640"/>
          <w:marRight w:val="0"/>
          <w:marTop w:val="0"/>
          <w:marBottom w:val="0"/>
          <w:divBdr>
            <w:top w:val="none" w:sz="0" w:space="0" w:color="auto"/>
            <w:left w:val="none" w:sz="0" w:space="0" w:color="auto"/>
            <w:bottom w:val="none" w:sz="0" w:space="0" w:color="auto"/>
            <w:right w:val="none" w:sz="0" w:space="0" w:color="auto"/>
          </w:divBdr>
        </w:div>
        <w:div w:id="1897084902">
          <w:marLeft w:val="640"/>
          <w:marRight w:val="0"/>
          <w:marTop w:val="0"/>
          <w:marBottom w:val="0"/>
          <w:divBdr>
            <w:top w:val="none" w:sz="0" w:space="0" w:color="auto"/>
            <w:left w:val="none" w:sz="0" w:space="0" w:color="auto"/>
            <w:bottom w:val="none" w:sz="0" w:space="0" w:color="auto"/>
            <w:right w:val="none" w:sz="0" w:space="0" w:color="auto"/>
          </w:divBdr>
        </w:div>
        <w:div w:id="1897736375">
          <w:marLeft w:val="640"/>
          <w:marRight w:val="0"/>
          <w:marTop w:val="0"/>
          <w:marBottom w:val="0"/>
          <w:divBdr>
            <w:top w:val="none" w:sz="0" w:space="0" w:color="auto"/>
            <w:left w:val="none" w:sz="0" w:space="0" w:color="auto"/>
            <w:bottom w:val="none" w:sz="0" w:space="0" w:color="auto"/>
            <w:right w:val="none" w:sz="0" w:space="0" w:color="auto"/>
          </w:divBdr>
        </w:div>
        <w:div w:id="1898591579">
          <w:marLeft w:val="640"/>
          <w:marRight w:val="0"/>
          <w:marTop w:val="0"/>
          <w:marBottom w:val="0"/>
          <w:divBdr>
            <w:top w:val="none" w:sz="0" w:space="0" w:color="auto"/>
            <w:left w:val="none" w:sz="0" w:space="0" w:color="auto"/>
            <w:bottom w:val="none" w:sz="0" w:space="0" w:color="auto"/>
            <w:right w:val="none" w:sz="0" w:space="0" w:color="auto"/>
          </w:divBdr>
        </w:div>
        <w:div w:id="1905140795">
          <w:marLeft w:val="640"/>
          <w:marRight w:val="0"/>
          <w:marTop w:val="0"/>
          <w:marBottom w:val="0"/>
          <w:divBdr>
            <w:top w:val="none" w:sz="0" w:space="0" w:color="auto"/>
            <w:left w:val="none" w:sz="0" w:space="0" w:color="auto"/>
            <w:bottom w:val="none" w:sz="0" w:space="0" w:color="auto"/>
            <w:right w:val="none" w:sz="0" w:space="0" w:color="auto"/>
          </w:divBdr>
        </w:div>
        <w:div w:id="1906867535">
          <w:marLeft w:val="640"/>
          <w:marRight w:val="0"/>
          <w:marTop w:val="0"/>
          <w:marBottom w:val="0"/>
          <w:divBdr>
            <w:top w:val="none" w:sz="0" w:space="0" w:color="auto"/>
            <w:left w:val="none" w:sz="0" w:space="0" w:color="auto"/>
            <w:bottom w:val="none" w:sz="0" w:space="0" w:color="auto"/>
            <w:right w:val="none" w:sz="0" w:space="0" w:color="auto"/>
          </w:divBdr>
        </w:div>
        <w:div w:id="1923026041">
          <w:marLeft w:val="640"/>
          <w:marRight w:val="0"/>
          <w:marTop w:val="0"/>
          <w:marBottom w:val="0"/>
          <w:divBdr>
            <w:top w:val="none" w:sz="0" w:space="0" w:color="auto"/>
            <w:left w:val="none" w:sz="0" w:space="0" w:color="auto"/>
            <w:bottom w:val="none" w:sz="0" w:space="0" w:color="auto"/>
            <w:right w:val="none" w:sz="0" w:space="0" w:color="auto"/>
          </w:divBdr>
        </w:div>
        <w:div w:id="1930232881">
          <w:marLeft w:val="640"/>
          <w:marRight w:val="0"/>
          <w:marTop w:val="0"/>
          <w:marBottom w:val="0"/>
          <w:divBdr>
            <w:top w:val="none" w:sz="0" w:space="0" w:color="auto"/>
            <w:left w:val="none" w:sz="0" w:space="0" w:color="auto"/>
            <w:bottom w:val="none" w:sz="0" w:space="0" w:color="auto"/>
            <w:right w:val="none" w:sz="0" w:space="0" w:color="auto"/>
          </w:divBdr>
        </w:div>
        <w:div w:id="1931893039">
          <w:marLeft w:val="640"/>
          <w:marRight w:val="0"/>
          <w:marTop w:val="0"/>
          <w:marBottom w:val="0"/>
          <w:divBdr>
            <w:top w:val="none" w:sz="0" w:space="0" w:color="auto"/>
            <w:left w:val="none" w:sz="0" w:space="0" w:color="auto"/>
            <w:bottom w:val="none" w:sz="0" w:space="0" w:color="auto"/>
            <w:right w:val="none" w:sz="0" w:space="0" w:color="auto"/>
          </w:divBdr>
        </w:div>
        <w:div w:id="1932353295">
          <w:marLeft w:val="640"/>
          <w:marRight w:val="0"/>
          <w:marTop w:val="0"/>
          <w:marBottom w:val="0"/>
          <w:divBdr>
            <w:top w:val="none" w:sz="0" w:space="0" w:color="auto"/>
            <w:left w:val="none" w:sz="0" w:space="0" w:color="auto"/>
            <w:bottom w:val="none" w:sz="0" w:space="0" w:color="auto"/>
            <w:right w:val="none" w:sz="0" w:space="0" w:color="auto"/>
          </w:divBdr>
        </w:div>
        <w:div w:id="1934194513">
          <w:marLeft w:val="640"/>
          <w:marRight w:val="0"/>
          <w:marTop w:val="0"/>
          <w:marBottom w:val="0"/>
          <w:divBdr>
            <w:top w:val="none" w:sz="0" w:space="0" w:color="auto"/>
            <w:left w:val="none" w:sz="0" w:space="0" w:color="auto"/>
            <w:bottom w:val="none" w:sz="0" w:space="0" w:color="auto"/>
            <w:right w:val="none" w:sz="0" w:space="0" w:color="auto"/>
          </w:divBdr>
        </w:div>
        <w:div w:id="1953122603">
          <w:marLeft w:val="640"/>
          <w:marRight w:val="0"/>
          <w:marTop w:val="0"/>
          <w:marBottom w:val="0"/>
          <w:divBdr>
            <w:top w:val="none" w:sz="0" w:space="0" w:color="auto"/>
            <w:left w:val="none" w:sz="0" w:space="0" w:color="auto"/>
            <w:bottom w:val="none" w:sz="0" w:space="0" w:color="auto"/>
            <w:right w:val="none" w:sz="0" w:space="0" w:color="auto"/>
          </w:divBdr>
        </w:div>
        <w:div w:id="1957638240">
          <w:marLeft w:val="640"/>
          <w:marRight w:val="0"/>
          <w:marTop w:val="0"/>
          <w:marBottom w:val="0"/>
          <w:divBdr>
            <w:top w:val="none" w:sz="0" w:space="0" w:color="auto"/>
            <w:left w:val="none" w:sz="0" w:space="0" w:color="auto"/>
            <w:bottom w:val="none" w:sz="0" w:space="0" w:color="auto"/>
            <w:right w:val="none" w:sz="0" w:space="0" w:color="auto"/>
          </w:divBdr>
        </w:div>
        <w:div w:id="1963414837">
          <w:marLeft w:val="640"/>
          <w:marRight w:val="0"/>
          <w:marTop w:val="0"/>
          <w:marBottom w:val="0"/>
          <w:divBdr>
            <w:top w:val="none" w:sz="0" w:space="0" w:color="auto"/>
            <w:left w:val="none" w:sz="0" w:space="0" w:color="auto"/>
            <w:bottom w:val="none" w:sz="0" w:space="0" w:color="auto"/>
            <w:right w:val="none" w:sz="0" w:space="0" w:color="auto"/>
          </w:divBdr>
        </w:div>
        <w:div w:id="1969046543">
          <w:marLeft w:val="640"/>
          <w:marRight w:val="0"/>
          <w:marTop w:val="0"/>
          <w:marBottom w:val="0"/>
          <w:divBdr>
            <w:top w:val="none" w:sz="0" w:space="0" w:color="auto"/>
            <w:left w:val="none" w:sz="0" w:space="0" w:color="auto"/>
            <w:bottom w:val="none" w:sz="0" w:space="0" w:color="auto"/>
            <w:right w:val="none" w:sz="0" w:space="0" w:color="auto"/>
          </w:divBdr>
        </w:div>
        <w:div w:id="1974822577">
          <w:marLeft w:val="640"/>
          <w:marRight w:val="0"/>
          <w:marTop w:val="0"/>
          <w:marBottom w:val="0"/>
          <w:divBdr>
            <w:top w:val="none" w:sz="0" w:space="0" w:color="auto"/>
            <w:left w:val="none" w:sz="0" w:space="0" w:color="auto"/>
            <w:bottom w:val="none" w:sz="0" w:space="0" w:color="auto"/>
            <w:right w:val="none" w:sz="0" w:space="0" w:color="auto"/>
          </w:divBdr>
        </w:div>
        <w:div w:id="1976907727">
          <w:marLeft w:val="640"/>
          <w:marRight w:val="0"/>
          <w:marTop w:val="0"/>
          <w:marBottom w:val="0"/>
          <w:divBdr>
            <w:top w:val="none" w:sz="0" w:space="0" w:color="auto"/>
            <w:left w:val="none" w:sz="0" w:space="0" w:color="auto"/>
            <w:bottom w:val="none" w:sz="0" w:space="0" w:color="auto"/>
            <w:right w:val="none" w:sz="0" w:space="0" w:color="auto"/>
          </w:divBdr>
        </w:div>
        <w:div w:id="1978995383">
          <w:marLeft w:val="640"/>
          <w:marRight w:val="0"/>
          <w:marTop w:val="0"/>
          <w:marBottom w:val="0"/>
          <w:divBdr>
            <w:top w:val="none" w:sz="0" w:space="0" w:color="auto"/>
            <w:left w:val="none" w:sz="0" w:space="0" w:color="auto"/>
            <w:bottom w:val="none" w:sz="0" w:space="0" w:color="auto"/>
            <w:right w:val="none" w:sz="0" w:space="0" w:color="auto"/>
          </w:divBdr>
        </w:div>
        <w:div w:id="1997342377">
          <w:marLeft w:val="640"/>
          <w:marRight w:val="0"/>
          <w:marTop w:val="0"/>
          <w:marBottom w:val="0"/>
          <w:divBdr>
            <w:top w:val="none" w:sz="0" w:space="0" w:color="auto"/>
            <w:left w:val="none" w:sz="0" w:space="0" w:color="auto"/>
            <w:bottom w:val="none" w:sz="0" w:space="0" w:color="auto"/>
            <w:right w:val="none" w:sz="0" w:space="0" w:color="auto"/>
          </w:divBdr>
        </w:div>
        <w:div w:id="2016180017">
          <w:marLeft w:val="640"/>
          <w:marRight w:val="0"/>
          <w:marTop w:val="0"/>
          <w:marBottom w:val="0"/>
          <w:divBdr>
            <w:top w:val="none" w:sz="0" w:space="0" w:color="auto"/>
            <w:left w:val="none" w:sz="0" w:space="0" w:color="auto"/>
            <w:bottom w:val="none" w:sz="0" w:space="0" w:color="auto"/>
            <w:right w:val="none" w:sz="0" w:space="0" w:color="auto"/>
          </w:divBdr>
        </w:div>
        <w:div w:id="2041739318">
          <w:marLeft w:val="640"/>
          <w:marRight w:val="0"/>
          <w:marTop w:val="0"/>
          <w:marBottom w:val="0"/>
          <w:divBdr>
            <w:top w:val="none" w:sz="0" w:space="0" w:color="auto"/>
            <w:left w:val="none" w:sz="0" w:space="0" w:color="auto"/>
            <w:bottom w:val="none" w:sz="0" w:space="0" w:color="auto"/>
            <w:right w:val="none" w:sz="0" w:space="0" w:color="auto"/>
          </w:divBdr>
        </w:div>
        <w:div w:id="2065978397">
          <w:marLeft w:val="640"/>
          <w:marRight w:val="0"/>
          <w:marTop w:val="0"/>
          <w:marBottom w:val="0"/>
          <w:divBdr>
            <w:top w:val="none" w:sz="0" w:space="0" w:color="auto"/>
            <w:left w:val="none" w:sz="0" w:space="0" w:color="auto"/>
            <w:bottom w:val="none" w:sz="0" w:space="0" w:color="auto"/>
            <w:right w:val="none" w:sz="0" w:space="0" w:color="auto"/>
          </w:divBdr>
        </w:div>
        <w:div w:id="2088139784">
          <w:marLeft w:val="640"/>
          <w:marRight w:val="0"/>
          <w:marTop w:val="0"/>
          <w:marBottom w:val="0"/>
          <w:divBdr>
            <w:top w:val="none" w:sz="0" w:space="0" w:color="auto"/>
            <w:left w:val="none" w:sz="0" w:space="0" w:color="auto"/>
            <w:bottom w:val="none" w:sz="0" w:space="0" w:color="auto"/>
            <w:right w:val="none" w:sz="0" w:space="0" w:color="auto"/>
          </w:divBdr>
        </w:div>
        <w:div w:id="2095936011">
          <w:marLeft w:val="640"/>
          <w:marRight w:val="0"/>
          <w:marTop w:val="0"/>
          <w:marBottom w:val="0"/>
          <w:divBdr>
            <w:top w:val="none" w:sz="0" w:space="0" w:color="auto"/>
            <w:left w:val="none" w:sz="0" w:space="0" w:color="auto"/>
            <w:bottom w:val="none" w:sz="0" w:space="0" w:color="auto"/>
            <w:right w:val="none" w:sz="0" w:space="0" w:color="auto"/>
          </w:divBdr>
        </w:div>
        <w:div w:id="2100372345">
          <w:marLeft w:val="640"/>
          <w:marRight w:val="0"/>
          <w:marTop w:val="0"/>
          <w:marBottom w:val="0"/>
          <w:divBdr>
            <w:top w:val="none" w:sz="0" w:space="0" w:color="auto"/>
            <w:left w:val="none" w:sz="0" w:space="0" w:color="auto"/>
            <w:bottom w:val="none" w:sz="0" w:space="0" w:color="auto"/>
            <w:right w:val="none" w:sz="0" w:space="0" w:color="auto"/>
          </w:divBdr>
        </w:div>
        <w:div w:id="2105374980">
          <w:marLeft w:val="640"/>
          <w:marRight w:val="0"/>
          <w:marTop w:val="0"/>
          <w:marBottom w:val="0"/>
          <w:divBdr>
            <w:top w:val="none" w:sz="0" w:space="0" w:color="auto"/>
            <w:left w:val="none" w:sz="0" w:space="0" w:color="auto"/>
            <w:bottom w:val="none" w:sz="0" w:space="0" w:color="auto"/>
            <w:right w:val="none" w:sz="0" w:space="0" w:color="auto"/>
          </w:divBdr>
        </w:div>
        <w:div w:id="2106414655">
          <w:marLeft w:val="640"/>
          <w:marRight w:val="0"/>
          <w:marTop w:val="0"/>
          <w:marBottom w:val="0"/>
          <w:divBdr>
            <w:top w:val="none" w:sz="0" w:space="0" w:color="auto"/>
            <w:left w:val="none" w:sz="0" w:space="0" w:color="auto"/>
            <w:bottom w:val="none" w:sz="0" w:space="0" w:color="auto"/>
            <w:right w:val="none" w:sz="0" w:space="0" w:color="auto"/>
          </w:divBdr>
        </w:div>
        <w:div w:id="2107461162">
          <w:marLeft w:val="640"/>
          <w:marRight w:val="0"/>
          <w:marTop w:val="0"/>
          <w:marBottom w:val="0"/>
          <w:divBdr>
            <w:top w:val="none" w:sz="0" w:space="0" w:color="auto"/>
            <w:left w:val="none" w:sz="0" w:space="0" w:color="auto"/>
            <w:bottom w:val="none" w:sz="0" w:space="0" w:color="auto"/>
            <w:right w:val="none" w:sz="0" w:space="0" w:color="auto"/>
          </w:divBdr>
        </w:div>
        <w:div w:id="2114087402">
          <w:marLeft w:val="640"/>
          <w:marRight w:val="0"/>
          <w:marTop w:val="0"/>
          <w:marBottom w:val="0"/>
          <w:divBdr>
            <w:top w:val="none" w:sz="0" w:space="0" w:color="auto"/>
            <w:left w:val="none" w:sz="0" w:space="0" w:color="auto"/>
            <w:bottom w:val="none" w:sz="0" w:space="0" w:color="auto"/>
            <w:right w:val="none" w:sz="0" w:space="0" w:color="auto"/>
          </w:divBdr>
        </w:div>
        <w:div w:id="2125148624">
          <w:marLeft w:val="640"/>
          <w:marRight w:val="0"/>
          <w:marTop w:val="0"/>
          <w:marBottom w:val="0"/>
          <w:divBdr>
            <w:top w:val="none" w:sz="0" w:space="0" w:color="auto"/>
            <w:left w:val="none" w:sz="0" w:space="0" w:color="auto"/>
            <w:bottom w:val="none" w:sz="0" w:space="0" w:color="auto"/>
            <w:right w:val="none" w:sz="0" w:space="0" w:color="auto"/>
          </w:divBdr>
        </w:div>
        <w:div w:id="2129350223">
          <w:marLeft w:val="640"/>
          <w:marRight w:val="0"/>
          <w:marTop w:val="0"/>
          <w:marBottom w:val="0"/>
          <w:divBdr>
            <w:top w:val="none" w:sz="0" w:space="0" w:color="auto"/>
            <w:left w:val="none" w:sz="0" w:space="0" w:color="auto"/>
            <w:bottom w:val="none" w:sz="0" w:space="0" w:color="auto"/>
            <w:right w:val="none" w:sz="0" w:space="0" w:color="auto"/>
          </w:divBdr>
        </w:div>
        <w:div w:id="2130973640">
          <w:marLeft w:val="640"/>
          <w:marRight w:val="0"/>
          <w:marTop w:val="0"/>
          <w:marBottom w:val="0"/>
          <w:divBdr>
            <w:top w:val="none" w:sz="0" w:space="0" w:color="auto"/>
            <w:left w:val="none" w:sz="0" w:space="0" w:color="auto"/>
            <w:bottom w:val="none" w:sz="0" w:space="0" w:color="auto"/>
            <w:right w:val="none" w:sz="0" w:space="0" w:color="auto"/>
          </w:divBdr>
        </w:div>
        <w:div w:id="2137064652">
          <w:marLeft w:val="640"/>
          <w:marRight w:val="0"/>
          <w:marTop w:val="0"/>
          <w:marBottom w:val="0"/>
          <w:divBdr>
            <w:top w:val="none" w:sz="0" w:space="0" w:color="auto"/>
            <w:left w:val="none" w:sz="0" w:space="0" w:color="auto"/>
            <w:bottom w:val="none" w:sz="0" w:space="0" w:color="auto"/>
            <w:right w:val="none" w:sz="0" w:space="0" w:color="auto"/>
          </w:divBdr>
        </w:div>
        <w:div w:id="2137601986">
          <w:marLeft w:val="640"/>
          <w:marRight w:val="0"/>
          <w:marTop w:val="0"/>
          <w:marBottom w:val="0"/>
          <w:divBdr>
            <w:top w:val="none" w:sz="0" w:space="0" w:color="auto"/>
            <w:left w:val="none" w:sz="0" w:space="0" w:color="auto"/>
            <w:bottom w:val="none" w:sz="0" w:space="0" w:color="auto"/>
            <w:right w:val="none" w:sz="0" w:space="0" w:color="auto"/>
          </w:divBdr>
        </w:div>
        <w:div w:id="2146503980">
          <w:marLeft w:val="640"/>
          <w:marRight w:val="0"/>
          <w:marTop w:val="0"/>
          <w:marBottom w:val="0"/>
          <w:divBdr>
            <w:top w:val="none" w:sz="0" w:space="0" w:color="auto"/>
            <w:left w:val="none" w:sz="0" w:space="0" w:color="auto"/>
            <w:bottom w:val="none" w:sz="0" w:space="0" w:color="auto"/>
            <w:right w:val="none" w:sz="0" w:space="0" w:color="auto"/>
          </w:divBdr>
        </w:div>
      </w:divsChild>
    </w:div>
    <w:div w:id="1623533066">
      <w:bodyDiv w:val="1"/>
      <w:marLeft w:val="0"/>
      <w:marRight w:val="0"/>
      <w:marTop w:val="0"/>
      <w:marBottom w:val="0"/>
      <w:divBdr>
        <w:top w:val="none" w:sz="0" w:space="0" w:color="auto"/>
        <w:left w:val="none" w:sz="0" w:space="0" w:color="auto"/>
        <w:bottom w:val="none" w:sz="0" w:space="0" w:color="auto"/>
        <w:right w:val="none" w:sz="0" w:space="0" w:color="auto"/>
      </w:divBdr>
    </w:div>
    <w:div w:id="1625653154">
      <w:bodyDiv w:val="1"/>
      <w:marLeft w:val="0"/>
      <w:marRight w:val="0"/>
      <w:marTop w:val="0"/>
      <w:marBottom w:val="0"/>
      <w:divBdr>
        <w:top w:val="none" w:sz="0" w:space="0" w:color="auto"/>
        <w:left w:val="none" w:sz="0" w:space="0" w:color="auto"/>
        <w:bottom w:val="none" w:sz="0" w:space="0" w:color="auto"/>
        <w:right w:val="none" w:sz="0" w:space="0" w:color="auto"/>
      </w:divBdr>
    </w:div>
    <w:div w:id="1635601969">
      <w:bodyDiv w:val="1"/>
      <w:marLeft w:val="0"/>
      <w:marRight w:val="0"/>
      <w:marTop w:val="0"/>
      <w:marBottom w:val="0"/>
      <w:divBdr>
        <w:top w:val="none" w:sz="0" w:space="0" w:color="auto"/>
        <w:left w:val="none" w:sz="0" w:space="0" w:color="auto"/>
        <w:bottom w:val="none" w:sz="0" w:space="0" w:color="auto"/>
        <w:right w:val="none" w:sz="0" w:space="0" w:color="auto"/>
      </w:divBdr>
      <w:divsChild>
        <w:div w:id="6715725">
          <w:marLeft w:val="640"/>
          <w:marRight w:val="0"/>
          <w:marTop w:val="0"/>
          <w:marBottom w:val="0"/>
          <w:divBdr>
            <w:top w:val="none" w:sz="0" w:space="0" w:color="auto"/>
            <w:left w:val="none" w:sz="0" w:space="0" w:color="auto"/>
            <w:bottom w:val="none" w:sz="0" w:space="0" w:color="auto"/>
            <w:right w:val="none" w:sz="0" w:space="0" w:color="auto"/>
          </w:divBdr>
        </w:div>
        <w:div w:id="7757172">
          <w:marLeft w:val="640"/>
          <w:marRight w:val="0"/>
          <w:marTop w:val="0"/>
          <w:marBottom w:val="0"/>
          <w:divBdr>
            <w:top w:val="none" w:sz="0" w:space="0" w:color="auto"/>
            <w:left w:val="none" w:sz="0" w:space="0" w:color="auto"/>
            <w:bottom w:val="none" w:sz="0" w:space="0" w:color="auto"/>
            <w:right w:val="none" w:sz="0" w:space="0" w:color="auto"/>
          </w:divBdr>
        </w:div>
        <w:div w:id="16926774">
          <w:marLeft w:val="640"/>
          <w:marRight w:val="0"/>
          <w:marTop w:val="0"/>
          <w:marBottom w:val="0"/>
          <w:divBdr>
            <w:top w:val="none" w:sz="0" w:space="0" w:color="auto"/>
            <w:left w:val="none" w:sz="0" w:space="0" w:color="auto"/>
            <w:bottom w:val="none" w:sz="0" w:space="0" w:color="auto"/>
            <w:right w:val="none" w:sz="0" w:space="0" w:color="auto"/>
          </w:divBdr>
        </w:div>
        <w:div w:id="36974621">
          <w:marLeft w:val="640"/>
          <w:marRight w:val="0"/>
          <w:marTop w:val="0"/>
          <w:marBottom w:val="0"/>
          <w:divBdr>
            <w:top w:val="none" w:sz="0" w:space="0" w:color="auto"/>
            <w:left w:val="none" w:sz="0" w:space="0" w:color="auto"/>
            <w:bottom w:val="none" w:sz="0" w:space="0" w:color="auto"/>
            <w:right w:val="none" w:sz="0" w:space="0" w:color="auto"/>
          </w:divBdr>
        </w:div>
        <w:div w:id="56705340">
          <w:marLeft w:val="640"/>
          <w:marRight w:val="0"/>
          <w:marTop w:val="0"/>
          <w:marBottom w:val="0"/>
          <w:divBdr>
            <w:top w:val="none" w:sz="0" w:space="0" w:color="auto"/>
            <w:left w:val="none" w:sz="0" w:space="0" w:color="auto"/>
            <w:bottom w:val="none" w:sz="0" w:space="0" w:color="auto"/>
            <w:right w:val="none" w:sz="0" w:space="0" w:color="auto"/>
          </w:divBdr>
        </w:div>
        <w:div w:id="73168485">
          <w:marLeft w:val="640"/>
          <w:marRight w:val="0"/>
          <w:marTop w:val="0"/>
          <w:marBottom w:val="0"/>
          <w:divBdr>
            <w:top w:val="none" w:sz="0" w:space="0" w:color="auto"/>
            <w:left w:val="none" w:sz="0" w:space="0" w:color="auto"/>
            <w:bottom w:val="none" w:sz="0" w:space="0" w:color="auto"/>
            <w:right w:val="none" w:sz="0" w:space="0" w:color="auto"/>
          </w:divBdr>
        </w:div>
        <w:div w:id="77024213">
          <w:marLeft w:val="640"/>
          <w:marRight w:val="0"/>
          <w:marTop w:val="0"/>
          <w:marBottom w:val="0"/>
          <w:divBdr>
            <w:top w:val="none" w:sz="0" w:space="0" w:color="auto"/>
            <w:left w:val="none" w:sz="0" w:space="0" w:color="auto"/>
            <w:bottom w:val="none" w:sz="0" w:space="0" w:color="auto"/>
            <w:right w:val="none" w:sz="0" w:space="0" w:color="auto"/>
          </w:divBdr>
        </w:div>
        <w:div w:id="81951930">
          <w:marLeft w:val="640"/>
          <w:marRight w:val="0"/>
          <w:marTop w:val="0"/>
          <w:marBottom w:val="0"/>
          <w:divBdr>
            <w:top w:val="none" w:sz="0" w:space="0" w:color="auto"/>
            <w:left w:val="none" w:sz="0" w:space="0" w:color="auto"/>
            <w:bottom w:val="none" w:sz="0" w:space="0" w:color="auto"/>
            <w:right w:val="none" w:sz="0" w:space="0" w:color="auto"/>
          </w:divBdr>
        </w:div>
        <w:div w:id="85274466">
          <w:marLeft w:val="640"/>
          <w:marRight w:val="0"/>
          <w:marTop w:val="0"/>
          <w:marBottom w:val="0"/>
          <w:divBdr>
            <w:top w:val="none" w:sz="0" w:space="0" w:color="auto"/>
            <w:left w:val="none" w:sz="0" w:space="0" w:color="auto"/>
            <w:bottom w:val="none" w:sz="0" w:space="0" w:color="auto"/>
            <w:right w:val="none" w:sz="0" w:space="0" w:color="auto"/>
          </w:divBdr>
        </w:div>
        <w:div w:id="90514652">
          <w:marLeft w:val="640"/>
          <w:marRight w:val="0"/>
          <w:marTop w:val="0"/>
          <w:marBottom w:val="0"/>
          <w:divBdr>
            <w:top w:val="none" w:sz="0" w:space="0" w:color="auto"/>
            <w:left w:val="none" w:sz="0" w:space="0" w:color="auto"/>
            <w:bottom w:val="none" w:sz="0" w:space="0" w:color="auto"/>
            <w:right w:val="none" w:sz="0" w:space="0" w:color="auto"/>
          </w:divBdr>
        </w:div>
        <w:div w:id="98261394">
          <w:marLeft w:val="640"/>
          <w:marRight w:val="0"/>
          <w:marTop w:val="0"/>
          <w:marBottom w:val="0"/>
          <w:divBdr>
            <w:top w:val="none" w:sz="0" w:space="0" w:color="auto"/>
            <w:left w:val="none" w:sz="0" w:space="0" w:color="auto"/>
            <w:bottom w:val="none" w:sz="0" w:space="0" w:color="auto"/>
            <w:right w:val="none" w:sz="0" w:space="0" w:color="auto"/>
          </w:divBdr>
        </w:div>
        <w:div w:id="103575913">
          <w:marLeft w:val="640"/>
          <w:marRight w:val="0"/>
          <w:marTop w:val="0"/>
          <w:marBottom w:val="0"/>
          <w:divBdr>
            <w:top w:val="none" w:sz="0" w:space="0" w:color="auto"/>
            <w:left w:val="none" w:sz="0" w:space="0" w:color="auto"/>
            <w:bottom w:val="none" w:sz="0" w:space="0" w:color="auto"/>
            <w:right w:val="none" w:sz="0" w:space="0" w:color="auto"/>
          </w:divBdr>
        </w:div>
        <w:div w:id="104078393">
          <w:marLeft w:val="640"/>
          <w:marRight w:val="0"/>
          <w:marTop w:val="0"/>
          <w:marBottom w:val="0"/>
          <w:divBdr>
            <w:top w:val="none" w:sz="0" w:space="0" w:color="auto"/>
            <w:left w:val="none" w:sz="0" w:space="0" w:color="auto"/>
            <w:bottom w:val="none" w:sz="0" w:space="0" w:color="auto"/>
            <w:right w:val="none" w:sz="0" w:space="0" w:color="auto"/>
          </w:divBdr>
        </w:div>
        <w:div w:id="111440687">
          <w:marLeft w:val="640"/>
          <w:marRight w:val="0"/>
          <w:marTop w:val="0"/>
          <w:marBottom w:val="0"/>
          <w:divBdr>
            <w:top w:val="none" w:sz="0" w:space="0" w:color="auto"/>
            <w:left w:val="none" w:sz="0" w:space="0" w:color="auto"/>
            <w:bottom w:val="none" w:sz="0" w:space="0" w:color="auto"/>
            <w:right w:val="none" w:sz="0" w:space="0" w:color="auto"/>
          </w:divBdr>
        </w:div>
        <w:div w:id="118645315">
          <w:marLeft w:val="640"/>
          <w:marRight w:val="0"/>
          <w:marTop w:val="0"/>
          <w:marBottom w:val="0"/>
          <w:divBdr>
            <w:top w:val="none" w:sz="0" w:space="0" w:color="auto"/>
            <w:left w:val="none" w:sz="0" w:space="0" w:color="auto"/>
            <w:bottom w:val="none" w:sz="0" w:space="0" w:color="auto"/>
            <w:right w:val="none" w:sz="0" w:space="0" w:color="auto"/>
          </w:divBdr>
        </w:div>
        <w:div w:id="141191280">
          <w:marLeft w:val="640"/>
          <w:marRight w:val="0"/>
          <w:marTop w:val="0"/>
          <w:marBottom w:val="0"/>
          <w:divBdr>
            <w:top w:val="none" w:sz="0" w:space="0" w:color="auto"/>
            <w:left w:val="none" w:sz="0" w:space="0" w:color="auto"/>
            <w:bottom w:val="none" w:sz="0" w:space="0" w:color="auto"/>
            <w:right w:val="none" w:sz="0" w:space="0" w:color="auto"/>
          </w:divBdr>
        </w:div>
        <w:div w:id="149061171">
          <w:marLeft w:val="640"/>
          <w:marRight w:val="0"/>
          <w:marTop w:val="0"/>
          <w:marBottom w:val="0"/>
          <w:divBdr>
            <w:top w:val="none" w:sz="0" w:space="0" w:color="auto"/>
            <w:left w:val="none" w:sz="0" w:space="0" w:color="auto"/>
            <w:bottom w:val="none" w:sz="0" w:space="0" w:color="auto"/>
            <w:right w:val="none" w:sz="0" w:space="0" w:color="auto"/>
          </w:divBdr>
        </w:div>
        <w:div w:id="172764664">
          <w:marLeft w:val="640"/>
          <w:marRight w:val="0"/>
          <w:marTop w:val="0"/>
          <w:marBottom w:val="0"/>
          <w:divBdr>
            <w:top w:val="none" w:sz="0" w:space="0" w:color="auto"/>
            <w:left w:val="none" w:sz="0" w:space="0" w:color="auto"/>
            <w:bottom w:val="none" w:sz="0" w:space="0" w:color="auto"/>
            <w:right w:val="none" w:sz="0" w:space="0" w:color="auto"/>
          </w:divBdr>
        </w:div>
        <w:div w:id="185951317">
          <w:marLeft w:val="640"/>
          <w:marRight w:val="0"/>
          <w:marTop w:val="0"/>
          <w:marBottom w:val="0"/>
          <w:divBdr>
            <w:top w:val="none" w:sz="0" w:space="0" w:color="auto"/>
            <w:left w:val="none" w:sz="0" w:space="0" w:color="auto"/>
            <w:bottom w:val="none" w:sz="0" w:space="0" w:color="auto"/>
            <w:right w:val="none" w:sz="0" w:space="0" w:color="auto"/>
          </w:divBdr>
        </w:div>
        <w:div w:id="186722213">
          <w:marLeft w:val="640"/>
          <w:marRight w:val="0"/>
          <w:marTop w:val="0"/>
          <w:marBottom w:val="0"/>
          <w:divBdr>
            <w:top w:val="none" w:sz="0" w:space="0" w:color="auto"/>
            <w:left w:val="none" w:sz="0" w:space="0" w:color="auto"/>
            <w:bottom w:val="none" w:sz="0" w:space="0" w:color="auto"/>
            <w:right w:val="none" w:sz="0" w:space="0" w:color="auto"/>
          </w:divBdr>
        </w:div>
        <w:div w:id="203182043">
          <w:marLeft w:val="640"/>
          <w:marRight w:val="0"/>
          <w:marTop w:val="0"/>
          <w:marBottom w:val="0"/>
          <w:divBdr>
            <w:top w:val="none" w:sz="0" w:space="0" w:color="auto"/>
            <w:left w:val="none" w:sz="0" w:space="0" w:color="auto"/>
            <w:bottom w:val="none" w:sz="0" w:space="0" w:color="auto"/>
            <w:right w:val="none" w:sz="0" w:space="0" w:color="auto"/>
          </w:divBdr>
        </w:div>
        <w:div w:id="216818579">
          <w:marLeft w:val="640"/>
          <w:marRight w:val="0"/>
          <w:marTop w:val="0"/>
          <w:marBottom w:val="0"/>
          <w:divBdr>
            <w:top w:val="none" w:sz="0" w:space="0" w:color="auto"/>
            <w:left w:val="none" w:sz="0" w:space="0" w:color="auto"/>
            <w:bottom w:val="none" w:sz="0" w:space="0" w:color="auto"/>
            <w:right w:val="none" w:sz="0" w:space="0" w:color="auto"/>
          </w:divBdr>
        </w:div>
        <w:div w:id="227694369">
          <w:marLeft w:val="640"/>
          <w:marRight w:val="0"/>
          <w:marTop w:val="0"/>
          <w:marBottom w:val="0"/>
          <w:divBdr>
            <w:top w:val="none" w:sz="0" w:space="0" w:color="auto"/>
            <w:left w:val="none" w:sz="0" w:space="0" w:color="auto"/>
            <w:bottom w:val="none" w:sz="0" w:space="0" w:color="auto"/>
            <w:right w:val="none" w:sz="0" w:space="0" w:color="auto"/>
          </w:divBdr>
        </w:div>
        <w:div w:id="227806114">
          <w:marLeft w:val="640"/>
          <w:marRight w:val="0"/>
          <w:marTop w:val="0"/>
          <w:marBottom w:val="0"/>
          <w:divBdr>
            <w:top w:val="none" w:sz="0" w:space="0" w:color="auto"/>
            <w:left w:val="none" w:sz="0" w:space="0" w:color="auto"/>
            <w:bottom w:val="none" w:sz="0" w:space="0" w:color="auto"/>
            <w:right w:val="none" w:sz="0" w:space="0" w:color="auto"/>
          </w:divBdr>
        </w:div>
        <w:div w:id="234557192">
          <w:marLeft w:val="640"/>
          <w:marRight w:val="0"/>
          <w:marTop w:val="0"/>
          <w:marBottom w:val="0"/>
          <w:divBdr>
            <w:top w:val="none" w:sz="0" w:space="0" w:color="auto"/>
            <w:left w:val="none" w:sz="0" w:space="0" w:color="auto"/>
            <w:bottom w:val="none" w:sz="0" w:space="0" w:color="auto"/>
            <w:right w:val="none" w:sz="0" w:space="0" w:color="auto"/>
          </w:divBdr>
        </w:div>
        <w:div w:id="261646377">
          <w:marLeft w:val="640"/>
          <w:marRight w:val="0"/>
          <w:marTop w:val="0"/>
          <w:marBottom w:val="0"/>
          <w:divBdr>
            <w:top w:val="none" w:sz="0" w:space="0" w:color="auto"/>
            <w:left w:val="none" w:sz="0" w:space="0" w:color="auto"/>
            <w:bottom w:val="none" w:sz="0" w:space="0" w:color="auto"/>
            <w:right w:val="none" w:sz="0" w:space="0" w:color="auto"/>
          </w:divBdr>
        </w:div>
        <w:div w:id="267274278">
          <w:marLeft w:val="640"/>
          <w:marRight w:val="0"/>
          <w:marTop w:val="0"/>
          <w:marBottom w:val="0"/>
          <w:divBdr>
            <w:top w:val="none" w:sz="0" w:space="0" w:color="auto"/>
            <w:left w:val="none" w:sz="0" w:space="0" w:color="auto"/>
            <w:bottom w:val="none" w:sz="0" w:space="0" w:color="auto"/>
            <w:right w:val="none" w:sz="0" w:space="0" w:color="auto"/>
          </w:divBdr>
        </w:div>
        <w:div w:id="272368524">
          <w:marLeft w:val="640"/>
          <w:marRight w:val="0"/>
          <w:marTop w:val="0"/>
          <w:marBottom w:val="0"/>
          <w:divBdr>
            <w:top w:val="none" w:sz="0" w:space="0" w:color="auto"/>
            <w:left w:val="none" w:sz="0" w:space="0" w:color="auto"/>
            <w:bottom w:val="none" w:sz="0" w:space="0" w:color="auto"/>
            <w:right w:val="none" w:sz="0" w:space="0" w:color="auto"/>
          </w:divBdr>
        </w:div>
        <w:div w:id="273292513">
          <w:marLeft w:val="640"/>
          <w:marRight w:val="0"/>
          <w:marTop w:val="0"/>
          <w:marBottom w:val="0"/>
          <w:divBdr>
            <w:top w:val="none" w:sz="0" w:space="0" w:color="auto"/>
            <w:left w:val="none" w:sz="0" w:space="0" w:color="auto"/>
            <w:bottom w:val="none" w:sz="0" w:space="0" w:color="auto"/>
            <w:right w:val="none" w:sz="0" w:space="0" w:color="auto"/>
          </w:divBdr>
        </w:div>
        <w:div w:id="314578608">
          <w:marLeft w:val="640"/>
          <w:marRight w:val="0"/>
          <w:marTop w:val="0"/>
          <w:marBottom w:val="0"/>
          <w:divBdr>
            <w:top w:val="none" w:sz="0" w:space="0" w:color="auto"/>
            <w:left w:val="none" w:sz="0" w:space="0" w:color="auto"/>
            <w:bottom w:val="none" w:sz="0" w:space="0" w:color="auto"/>
            <w:right w:val="none" w:sz="0" w:space="0" w:color="auto"/>
          </w:divBdr>
        </w:div>
        <w:div w:id="320233434">
          <w:marLeft w:val="640"/>
          <w:marRight w:val="0"/>
          <w:marTop w:val="0"/>
          <w:marBottom w:val="0"/>
          <w:divBdr>
            <w:top w:val="none" w:sz="0" w:space="0" w:color="auto"/>
            <w:left w:val="none" w:sz="0" w:space="0" w:color="auto"/>
            <w:bottom w:val="none" w:sz="0" w:space="0" w:color="auto"/>
            <w:right w:val="none" w:sz="0" w:space="0" w:color="auto"/>
          </w:divBdr>
        </w:div>
        <w:div w:id="325862306">
          <w:marLeft w:val="640"/>
          <w:marRight w:val="0"/>
          <w:marTop w:val="0"/>
          <w:marBottom w:val="0"/>
          <w:divBdr>
            <w:top w:val="none" w:sz="0" w:space="0" w:color="auto"/>
            <w:left w:val="none" w:sz="0" w:space="0" w:color="auto"/>
            <w:bottom w:val="none" w:sz="0" w:space="0" w:color="auto"/>
            <w:right w:val="none" w:sz="0" w:space="0" w:color="auto"/>
          </w:divBdr>
        </w:div>
        <w:div w:id="357462972">
          <w:marLeft w:val="640"/>
          <w:marRight w:val="0"/>
          <w:marTop w:val="0"/>
          <w:marBottom w:val="0"/>
          <w:divBdr>
            <w:top w:val="none" w:sz="0" w:space="0" w:color="auto"/>
            <w:left w:val="none" w:sz="0" w:space="0" w:color="auto"/>
            <w:bottom w:val="none" w:sz="0" w:space="0" w:color="auto"/>
            <w:right w:val="none" w:sz="0" w:space="0" w:color="auto"/>
          </w:divBdr>
        </w:div>
        <w:div w:id="366494982">
          <w:marLeft w:val="640"/>
          <w:marRight w:val="0"/>
          <w:marTop w:val="0"/>
          <w:marBottom w:val="0"/>
          <w:divBdr>
            <w:top w:val="none" w:sz="0" w:space="0" w:color="auto"/>
            <w:left w:val="none" w:sz="0" w:space="0" w:color="auto"/>
            <w:bottom w:val="none" w:sz="0" w:space="0" w:color="auto"/>
            <w:right w:val="none" w:sz="0" w:space="0" w:color="auto"/>
          </w:divBdr>
        </w:div>
        <w:div w:id="369766956">
          <w:marLeft w:val="640"/>
          <w:marRight w:val="0"/>
          <w:marTop w:val="0"/>
          <w:marBottom w:val="0"/>
          <w:divBdr>
            <w:top w:val="none" w:sz="0" w:space="0" w:color="auto"/>
            <w:left w:val="none" w:sz="0" w:space="0" w:color="auto"/>
            <w:bottom w:val="none" w:sz="0" w:space="0" w:color="auto"/>
            <w:right w:val="none" w:sz="0" w:space="0" w:color="auto"/>
          </w:divBdr>
        </w:div>
        <w:div w:id="389303132">
          <w:marLeft w:val="640"/>
          <w:marRight w:val="0"/>
          <w:marTop w:val="0"/>
          <w:marBottom w:val="0"/>
          <w:divBdr>
            <w:top w:val="none" w:sz="0" w:space="0" w:color="auto"/>
            <w:left w:val="none" w:sz="0" w:space="0" w:color="auto"/>
            <w:bottom w:val="none" w:sz="0" w:space="0" w:color="auto"/>
            <w:right w:val="none" w:sz="0" w:space="0" w:color="auto"/>
          </w:divBdr>
        </w:div>
        <w:div w:id="393085859">
          <w:marLeft w:val="640"/>
          <w:marRight w:val="0"/>
          <w:marTop w:val="0"/>
          <w:marBottom w:val="0"/>
          <w:divBdr>
            <w:top w:val="none" w:sz="0" w:space="0" w:color="auto"/>
            <w:left w:val="none" w:sz="0" w:space="0" w:color="auto"/>
            <w:bottom w:val="none" w:sz="0" w:space="0" w:color="auto"/>
            <w:right w:val="none" w:sz="0" w:space="0" w:color="auto"/>
          </w:divBdr>
        </w:div>
        <w:div w:id="397093734">
          <w:marLeft w:val="640"/>
          <w:marRight w:val="0"/>
          <w:marTop w:val="0"/>
          <w:marBottom w:val="0"/>
          <w:divBdr>
            <w:top w:val="none" w:sz="0" w:space="0" w:color="auto"/>
            <w:left w:val="none" w:sz="0" w:space="0" w:color="auto"/>
            <w:bottom w:val="none" w:sz="0" w:space="0" w:color="auto"/>
            <w:right w:val="none" w:sz="0" w:space="0" w:color="auto"/>
          </w:divBdr>
        </w:div>
        <w:div w:id="397480714">
          <w:marLeft w:val="640"/>
          <w:marRight w:val="0"/>
          <w:marTop w:val="0"/>
          <w:marBottom w:val="0"/>
          <w:divBdr>
            <w:top w:val="none" w:sz="0" w:space="0" w:color="auto"/>
            <w:left w:val="none" w:sz="0" w:space="0" w:color="auto"/>
            <w:bottom w:val="none" w:sz="0" w:space="0" w:color="auto"/>
            <w:right w:val="none" w:sz="0" w:space="0" w:color="auto"/>
          </w:divBdr>
        </w:div>
        <w:div w:id="428894688">
          <w:marLeft w:val="640"/>
          <w:marRight w:val="0"/>
          <w:marTop w:val="0"/>
          <w:marBottom w:val="0"/>
          <w:divBdr>
            <w:top w:val="none" w:sz="0" w:space="0" w:color="auto"/>
            <w:left w:val="none" w:sz="0" w:space="0" w:color="auto"/>
            <w:bottom w:val="none" w:sz="0" w:space="0" w:color="auto"/>
            <w:right w:val="none" w:sz="0" w:space="0" w:color="auto"/>
          </w:divBdr>
        </w:div>
        <w:div w:id="435251430">
          <w:marLeft w:val="640"/>
          <w:marRight w:val="0"/>
          <w:marTop w:val="0"/>
          <w:marBottom w:val="0"/>
          <w:divBdr>
            <w:top w:val="none" w:sz="0" w:space="0" w:color="auto"/>
            <w:left w:val="none" w:sz="0" w:space="0" w:color="auto"/>
            <w:bottom w:val="none" w:sz="0" w:space="0" w:color="auto"/>
            <w:right w:val="none" w:sz="0" w:space="0" w:color="auto"/>
          </w:divBdr>
        </w:div>
        <w:div w:id="462044165">
          <w:marLeft w:val="640"/>
          <w:marRight w:val="0"/>
          <w:marTop w:val="0"/>
          <w:marBottom w:val="0"/>
          <w:divBdr>
            <w:top w:val="none" w:sz="0" w:space="0" w:color="auto"/>
            <w:left w:val="none" w:sz="0" w:space="0" w:color="auto"/>
            <w:bottom w:val="none" w:sz="0" w:space="0" w:color="auto"/>
            <w:right w:val="none" w:sz="0" w:space="0" w:color="auto"/>
          </w:divBdr>
        </w:div>
        <w:div w:id="478767801">
          <w:marLeft w:val="640"/>
          <w:marRight w:val="0"/>
          <w:marTop w:val="0"/>
          <w:marBottom w:val="0"/>
          <w:divBdr>
            <w:top w:val="none" w:sz="0" w:space="0" w:color="auto"/>
            <w:left w:val="none" w:sz="0" w:space="0" w:color="auto"/>
            <w:bottom w:val="none" w:sz="0" w:space="0" w:color="auto"/>
            <w:right w:val="none" w:sz="0" w:space="0" w:color="auto"/>
          </w:divBdr>
        </w:div>
        <w:div w:id="494104273">
          <w:marLeft w:val="640"/>
          <w:marRight w:val="0"/>
          <w:marTop w:val="0"/>
          <w:marBottom w:val="0"/>
          <w:divBdr>
            <w:top w:val="none" w:sz="0" w:space="0" w:color="auto"/>
            <w:left w:val="none" w:sz="0" w:space="0" w:color="auto"/>
            <w:bottom w:val="none" w:sz="0" w:space="0" w:color="auto"/>
            <w:right w:val="none" w:sz="0" w:space="0" w:color="auto"/>
          </w:divBdr>
        </w:div>
        <w:div w:id="498275675">
          <w:marLeft w:val="640"/>
          <w:marRight w:val="0"/>
          <w:marTop w:val="0"/>
          <w:marBottom w:val="0"/>
          <w:divBdr>
            <w:top w:val="none" w:sz="0" w:space="0" w:color="auto"/>
            <w:left w:val="none" w:sz="0" w:space="0" w:color="auto"/>
            <w:bottom w:val="none" w:sz="0" w:space="0" w:color="auto"/>
            <w:right w:val="none" w:sz="0" w:space="0" w:color="auto"/>
          </w:divBdr>
        </w:div>
        <w:div w:id="510608521">
          <w:marLeft w:val="640"/>
          <w:marRight w:val="0"/>
          <w:marTop w:val="0"/>
          <w:marBottom w:val="0"/>
          <w:divBdr>
            <w:top w:val="none" w:sz="0" w:space="0" w:color="auto"/>
            <w:left w:val="none" w:sz="0" w:space="0" w:color="auto"/>
            <w:bottom w:val="none" w:sz="0" w:space="0" w:color="auto"/>
            <w:right w:val="none" w:sz="0" w:space="0" w:color="auto"/>
          </w:divBdr>
        </w:div>
        <w:div w:id="520821096">
          <w:marLeft w:val="640"/>
          <w:marRight w:val="0"/>
          <w:marTop w:val="0"/>
          <w:marBottom w:val="0"/>
          <w:divBdr>
            <w:top w:val="none" w:sz="0" w:space="0" w:color="auto"/>
            <w:left w:val="none" w:sz="0" w:space="0" w:color="auto"/>
            <w:bottom w:val="none" w:sz="0" w:space="0" w:color="auto"/>
            <w:right w:val="none" w:sz="0" w:space="0" w:color="auto"/>
          </w:divBdr>
        </w:div>
        <w:div w:id="556671727">
          <w:marLeft w:val="640"/>
          <w:marRight w:val="0"/>
          <w:marTop w:val="0"/>
          <w:marBottom w:val="0"/>
          <w:divBdr>
            <w:top w:val="none" w:sz="0" w:space="0" w:color="auto"/>
            <w:left w:val="none" w:sz="0" w:space="0" w:color="auto"/>
            <w:bottom w:val="none" w:sz="0" w:space="0" w:color="auto"/>
            <w:right w:val="none" w:sz="0" w:space="0" w:color="auto"/>
          </w:divBdr>
        </w:div>
        <w:div w:id="594216183">
          <w:marLeft w:val="640"/>
          <w:marRight w:val="0"/>
          <w:marTop w:val="0"/>
          <w:marBottom w:val="0"/>
          <w:divBdr>
            <w:top w:val="none" w:sz="0" w:space="0" w:color="auto"/>
            <w:left w:val="none" w:sz="0" w:space="0" w:color="auto"/>
            <w:bottom w:val="none" w:sz="0" w:space="0" w:color="auto"/>
            <w:right w:val="none" w:sz="0" w:space="0" w:color="auto"/>
          </w:divBdr>
        </w:div>
        <w:div w:id="596984272">
          <w:marLeft w:val="640"/>
          <w:marRight w:val="0"/>
          <w:marTop w:val="0"/>
          <w:marBottom w:val="0"/>
          <w:divBdr>
            <w:top w:val="none" w:sz="0" w:space="0" w:color="auto"/>
            <w:left w:val="none" w:sz="0" w:space="0" w:color="auto"/>
            <w:bottom w:val="none" w:sz="0" w:space="0" w:color="auto"/>
            <w:right w:val="none" w:sz="0" w:space="0" w:color="auto"/>
          </w:divBdr>
        </w:div>
        <w:div w:id="599527996">
          <w:marLeft w:val="640"/>
          <w:marRight w:val="0"/>
          <w:marTop w:val="0"/>
          <w:marBottom w:val="0"/>
          <w:divBdr>
            <w:top w:val="none" w:sz="0" w:space="0" w:color="auto"/>
            <w:left w:val="none" w:sz="0" w:space="0" w:color="auto"/>
            <w:bottom w:val="none" w:sz="0" w:space="0" w:color="auto"/>
            <w:right w:val="none" w:sz="0" w:space="0" w:color="auto"/>
          </w:divBdr>
        </w:div>
        <w:div w:id="642153473">
          <w:marLeft w:val="640"/>
          <w:marRight w:val="0"/>
          <w:marTop w:val="0"/>
          <w:marBottom w:val="0"/>
          <w:divBdr>
            <w:top w:val="none" w:sz="0" w:space="0" w:color="auto"/>
            <w:left w:val="none" w:sz="0" w:space="0" w:color="auto"/>
            <w:bottom w:val="none" w:sz="0" w:space="0" w:color="auto"/>
            <w:right w:val="none" w:sz="0" w:space="0" w:color="auto"/>
          </w:divBdr>
        </w:div>
        <w:div w:id="656300757">
          <w:marLeft w:val="640"/>
          <w:marRight w:val="0"/>
          <w:marTop w:val="0"/>
          <w:marBottom w:val="0"/>
          <w:divBdr>
            <w:top w:val="none" w:sz="0" w:space="0" w:color="auto"/>
            <w:left w:val="none" w:sz="0" w:space="0" w:color="auto"/>
            <w:bottom w:val="none" w:sz="0" w:space="0" w:color="auto"/>
            <w:right w:val="none" w:sz="0" w:space="0" w:color="auto"/>
          </w:divBdr>
        </w:div>
        <w:div w:id="686522305">
          <w:marLeft w:val="640"/>
          <w:marRight w:val="0"/>
          <w:marTop w:val="0"/>
          <w:marBottom w:val="0"/>
          <w:divBdr>
            <w:top w:val="none" w:sz="0" w:space="0" w:color="auto"/>
            <w:left w:val="none" w:sz="0" w:space="0" w:color="auto"/>
            <w:bottom w:val="none" w:sz="0" w:space="0" w:color="auto"/>
            <w:right w:val="none" w:sz="0" w:space="0" w:color="auto"/>
          </w:divBdr>
        </w:div>
        <w:div w:id="693968106">
          <w:marLeft w:val="640"/>
          <w:marRight w:val="0"/>
          <w:marTop w:val="0"/>
          <w:marBottom w:val="0"/>
          <w:divBdr>
            <w:top w:val="none" w:sz="0" w:space="0" w:color="auto"/>
            <w:left w:val="none" w:sz="0" w:space="0" w:color="auto"/>
            <w:bottom w:val="none" w:sz="0" w:space="0" w:color="auto"/>
            <w:right w:val="none" w:sz="0" w:space="0" w:color="auto"/>
          </w:divBdr>
        </w:div>
        <w:div w:id="704795884">
          <w:marLeft w:val="640"/>
          <w:marRight w:val="0"/>
          <w:marTop w:val="0"/>
          <w:marBottom w:val="0"/>
          <w:divBdr>
            <w:top w:val="none" w:sz="0" w:space="0" w:color="auto"/>
            <w:left w:val="none" w:sz="0" w:space="0" w:color="auto"/>
            <w:bottom w:val="none" w:sz="0" w:space="0" w:color="auto"/>
            <w:right w:val="none" w:sz="0" w:space="0" w:color="auto"/>
          </w:divBdr>
        </w:div>
        <w:div w:id="734279301">
          <w:marLeft w:val="640"/>
          <w:marRight w:val="0"/>
          <w:marTop w:val="0"/>
          <w:marBottom w:val="0"/>
          <w:divBdr>
            <w:top w:val="none" w:sz="0" w:space="0" w:color="auto"/>
            <w:left w:val="none" w:sz="0" w:space="0" w:color="auto"/>
            <w:bottom w:val="none" w:sz="0" w:space="0" w:color="auto"/>
            <w:right w:val="none" w:sz="0" w:space="0" w:color="auto"/>
          </w:divBdr>
        </w:div>
        <w:div w:id="745692556">
          <w:marLeft w:val="640"/>
          <w:marRight w:val="0"/>
          <w:marTop w:val="0"/>
          <w:marBottom w:val="0"/>
          <w:divBdr>
            <w:top w:val="none" w:sz="0" w:space="0" w:color="auto"/>
            <w:left w:val="none" w:sz="0" w:space="0" w:color="auto"/>
            <w:bottom w:val="none" w:sz="0" w:space="0" w:color="auto"/>
            <w:right w:val="none" w:sz="0" w:space="0" w:color="auto"/>
          </w:divBdr>
        </w:div>
        <w:div w:id="747075755">
          <w:marLeft w:val="640"/>
          <w:marRight w:val="0"/>
          <w:marTop w:val="0"/>
          <w:marBottom w:val="0"/>
          <w:divBdr>
            <w:top w:val="none" w:sz="0" w:space="0" w:color="auto"/>
            <w:left w:val="none" w:sz="0" w:space="0" w:color="auto"/>
            <w:bottom w:val="none" w:sz="0" w:space="0" w:color="auto"/>
            <w:right w:val="none" w:sz="0" w:space="0" w:color="auto"/>
          </w:divBdr>
        </w:div>
        <w:div w:id="748191446">
          <w:marLeft w:val="640"/>
          <w:marRight w:val="0"/>
          <w:marTop w:val="0"/>
          <w:marBottom w:val="0"/>
          <w:divBdr>
            <w:top w:val="none" w:sz="0" w:space="0" w:color="auto"/>
            <w:left w:val="none" w:sz="0" w:space="0" w:color="auto"/>
            <w:bottom w:val="none" w:sz="0" w:space="0" w:color="auto"/>
            <w:right w:val="none" w:sz="0" w:space="0" w:color="auto"/>
          </w:divBdr>
        </w:div>
        <w:div w:id="751782224">
          <w:marLeft w:val="640"/>
          <w:marRight w:val="0"/>
          <w:marTop w:val="0"/>
          <w:marBottom w:val="0"/>
          <w:divBdr>
            <w:top w:val="none" w:sz="0" w:space="0" w:color="auto"/>
            <w:left w:val="none" w:sz="0" w:space="0" w:color="auto"/>
            <w:bottom w:val="none" w:sz="0" w:space="0" w:color="auto"/>
            <w:right w:val="none" w:sz="0" w:space="0" w:color="auto"/>
          </w:divBdr>
        </w:div>
        <w:div w:id="758409637">
          <w:marLeft w:val="640"/>
          <w:marRight w:val="0"/>
          <w:marTop w:val="0"/>
          <w:marBottom w:val="0"/>
          <w:divBdr>
            <w:top w:val="none" w:sz="0" w:space="0" w:color="auto"/>
            <w:left w:val="none" w:sz="0" w:space="0" w:color="auto"/>
            <w:bottom w:val="none" w:sz="0" w:space="0" w:color="auto"/>
            <w:right w:val="none" w:sz="0" w:space="0" w:color="auto"/>
          </w:divBdr>
        </w:div>
        <w:div w:id="762724226">
          <w:marLeft w:val="640"/>
          <w:marRight w:val="0"/>
          <w:marTop w:val="0"/>
          <w:marBottom w:val="0"/>
          <w:divBdr>
            <w:top w:val="none" w:sz="0" w:space="0" w:color="auto"/>
            <w:left w:val="none" w:sz="0" w:space="0" w:color="auto"/>
            <w:bottom w:val="none" w:sz="0" w:space="0" w:color="auto"/>
            <w:right w:val="none" w:sz="0" w:space="0" w:color="auto"/>
          </w:divBdr>
        </w:div>
        <w:div w:id="772014676">
          <w:marLeft w:val="640"/>
          <w:marRight w:val="0"/>
          <w:marTop w:val="0"/>
          <w:marBottom w:val="0"/>
          <w:divBdr>
            <w:top w:val="none" w:sz="0" w:space="0" w:color="auto"/>
            <w:left w:val="none" w:sz="0" w:space="0" w:color="auto"/>
            <w:bottom w:val="none" w:sz="0" w:space="0" w:color="auto"/>
            <w:right w:val="none" w:sz="0" w:space="0" w:color="auto"/>
          </w:divBdr>
        </w:div>
        <w:div w:id="775176128">
          <w:marLeft w:val="640"/>
          <w:marRight w:val="0"/>
          <w:marTop w:val="0"/>
          <w:marBottom w:val="0"/>
          <w:divBdr>
            <w:top w:val="none" w:sz="0" w:space="0" w:color="auto"/>
            <w:left w:val="none" w:sz="0" w:space="0" w:color="auto"/>
            <w:bottom w:val="none" w:sz="0" w:space="0" w:color="auto"/>
            <w:right w:val="none" w:sz="0" w:space="0" w:color="auto"/>
          </w:divBdr>
        </w:div>
        <w:div w:id="788863790">
          <w:marLeft w:val="640"/>
          <w:marRight w:val="0"/>
          <w:marTop w:val="0"/>
          <w:marBottom w:val="0"/>
          <w:divBdr>
            <w:top w:val="none" w:sz="0" w:space="0" w:color="auto"/>
            <w:left w:val="none" w:sz="0" w:space="0" w:color="auto"/>
            <w:bottom w:val="none" w:sz="0" w:space="0" w:color="auto"/>
            <w:right w:val="none" w:sz="0" w:space="0" w:color="auto"/>
          </w:divBdr>
        </w:div>
        <w:div w:id="802583218">
          <w:marLeft w:val="640"/>
          <w:marRight w:val="0"/>
          <w:marTop w:val="0"/>
          <w:marBottom w:val="0"/>
          <w:divBdr>
            <w:top w:val="none" w:sz="0" w:space="0" w:color="auto"/>
            <w:left w:val="none" w:sz="0" w:space="0" w:color="auto"/>
            <w:bottom w:val="none" w:sz="0" w:space="0" w:color="auto"/>
            <w:right w:val="none" w:sz="0" w:space="0" w:color="auto"/>
          </w:divBdr>
        </w:div>
        <w:div w:id="809517592">
          <w:marLeft w:val="640"/>
          <w:marRight w:val="0"/>
          <w:marTop w:val="0"/>
          <w:marBottom w:val="0"/>
          <w:divBdr>
            <w:top w:val="none" w:sz="0" w:space="0" w:color="auto"/>
            <w:left w:val="none" w:sz="0" w:space="0" w:color="auto"/>
            <w:bottom w:val="none" w:sz="0" w:space="0" w:color="auto"/>
            <w:right w:val="none" w:sz="0" w:space="0" w:color="auto"/>
          </w:divBdr>
        </w:div>
        <w:div w:id="813762345">
          <w:marLeft w:val="640"/>
          <w:marRight w:val="0"/>
          <w:marTop w:val="0"/>
          <w:marBottom w:val="0"/>
          <w:divBdr>
            <w:top w:val="none" w:sz="0" w:space="0" w:color="auto"/>
            <w:left w:val="none" w:sz="0" w:space="0" w:color="auto"/>
            <w:bottom w:val="none" w:sz="0" w:space="0" w:color="auto"/>
            <w:right w:val="none" w:sz="0" w:space="0" w:color="auto"/>
          </w:divBdr>
        </w:div>
        <w:div w:id="814182953">
          <w:marLeft w:val="640"/>
          <w:marRight w:val="0"/>
          <w:marTop w:val="0"/>
          <w:marBottom w:val="0"/>
          <w:divBdr>
            <w:top w:val="none" w:sz="0" w:space="0" w:color="auto"/>
            <w:left w:val="none" w:sz="0" w:space="0" w:color="auto"/>
            <w:bottom w:val="none" w:sz="0" w:space="0" w:color="auto"/>
            <w:right w:val="none" w:sz="0" w:space="0" w:color="auto"/>
          </w:divBdr>
        </w:div>
        <w:div w:id="817695216">
          <w:marLeft w:val="640"/>
          <w:marRight w:val="0"/>
          <w:marTop w:val="0"/>
          <w:marBottom w:val="0"/>
          <w:divBdr>
            <w:top w:val="none" w:sz="0" w:space="0" w:color="auto"/>
            <w:left w:val="none" w:sz="0" w:space="0" w:color="auto"/>
            <w:bottom w:val="none" w:sz="0" w:space="0" w:color="auto"/>
            <w:right w:val="none" w:sz="0" w:space="0" w:color="auto"/>
          </w:divBdr>
        </w:div>
        <w:div w:id="831681652">
          <w:marLeft w:val="640"/>
          <w:marRight w:val="0"/>
          <w:marTop w:val="0"/>
          <w:marBottom w:val="0"/>
          <w:divBdr>
            <w:top w:val="none" w:sz="0" w:space="0" w:color="auto"/>
            <w:left w:val="none" w:sz="0" w:space="0" w:color="auto"/>
            <w:bottom w:val="none" w:sz="0" w:space="0" w:color="auto"/>
            <w:right w:val="none" w:sz="0" w:space="0" w:color="auto"/>
          </w:divBdr>
        </w:div>
        <w:div w:id="844783778">
          <w:marLeft w:val="640"/>
          <w:marRight w:val="0"/>
          <w:marTop w:val="0"/>
          <w:marBottom w:val="0"/>
          <w:divBdr>
            <w:top w:val="none" w:sz="0" w:space="0" w:color="auto"/>
            <w:left w:val="none" w:sz="0" w:space="0" w:color="auto"/>
            <w:bottom w:val="none" w:sz="0" w:space="0" w:color="auto"/>
            <w:right w:val="none" w:sz="0" w:space="0" w:color="auto"/>
          </w:divBdr>
        </w:div>
        <w:div w:id="858935954">
          <w:marLeft w:val="640"/>
          <w:marRight w:val="0"/>
          <w:marTop w:val="0"/>
          <w:marBottom w:val="0"/>
          <w:divBdr>
            <w:top w:val="none" w:sz="0" w:space="0" w:color="auto"/>
            <w:left w:val="none" w:sz="0" w:space="0" w:color="auto"/>
            <w:bottom w:val="none" w:sz="0" w:space="0" w:color="auto"/>
            <w:right w:val="none" w:sz="0" w:space="0" w:color="auto"/>
          </w:divBdr>
        </w:div>
        <w:div w:id="915893749">
          <w:marLeft w:val="640"/>
          <w:marRight w:val="0"/>
          <w:marTop w:val="0"/>
          <w:marBottom w:val="0"/>
          <w:divBdr>
            <w:top w:val="none" w:sz="0" w:space="0" w:color="auto"/>
            <w:left w:val="none" w:sz="0" w:space="0" w:color="auto"/>
            <w:bottom w:val="none" w:sz="0" w:space="0" w:color="auto"/>
            <w:right w:val="none" w:sz="0" w:space="0" w:color="auto"/>
          </w:divBdr>
        </w:div>
        <w:div w:id="919411526">
          <w:marLeft w:val="640"/>
          <w:marRight w:val="0"/>
          <w:marTop w:val="0"/>
          <w:marBottom w:val="0"/>
          <w:divBdr>
            <w:top w:val="none" w:sz="0" w:space="0" w:color="auto"/>
            <w:left w:val="none" w:sz="0" w:space="0" w:color="auto"/>
            <w:bottom w:val="none" w:sz="0" w:space="0" w:color="auto"/>
            <w:right w:val="none" w:sz="0" w:space="0" w:color="auto"/>
          </w:divBdr>
        </w:div>
        <w:div w:id="927889919">
          <w:marLeft w:val="640"/>
          <w:marRight w:val="0"/>
          <w:marTop w:val="0"/>
          <w:marBottom w:val="0"/>
          <w:divBdr>
            <w:top w:val="none" w:sz="0" w:space="0" w:color="auto"/>
            <w:left w:val="none" w:sz="0" w:space="0" w:color="auto"/>
            <w:bottom w:val="none" w:sz="0" w:space="0" w:color="auto"/>
            <w:right w:val="none" w:sz="0" w:space="0" w:color="auto"/>
          </w:divBdr>
        </w:div>
        <w:div w:id="930504745">
          <w:marLeft w:val="640"/>
          <w:marRight w:val="0"/>
          <w:marTop w:val="0"/>
          <w:marBottom w:val="0"/>
          <w:divBdr>
            <w:top w:val="none" w:sz="0" w:space="0" w:color="auto"/>
            <w:left w:val="none" w:sz="0" w:space="0" w:color="auto"/>
            <w:bottom w:val="none" w:sz="0" w:space="0" w:color="auto"/>
            <w:right w:val="none" w:sz="0" w:space="0" w:color="auto"/>
          </w:divBdr>
        </w:div>
        <w:div w:id="932934946">
          <w:marLeft w:val="640"/>
          <w:marRight w:val="0"/>
          <w:marTop w:val="0"/>
          <w:marBottom w:val="0"/>
          <w:divBdr>
            <w:top w:val="none" w:sz="0" w:space="0" w:color="auto"/>
            <w:left w:val="none" w:sz="0" w:space="0" w:color="auto"/>
            <w:bottom w:val="none" w:sz="0" w:space="0" w:color="auto"/>
            <w:right w:val="none" w:sz="0" w:space="0" w:color="auto"/>
          </w:divBdr>
        </w:div>
        <w:div w:id="935014585">
          <w:marLeft w:val="640"/>
          <w:marRight w:val="0"/>
          <w:marTop w:val="0"/>
          <w:marBottom w:val="0"/>
          <w:divBdr>
            <w:top w:val="none" w:sz="0" w:space="0" w:color="auto"/>
            <w:left w:val="none" w:sz="0" w:space="0" w:color="auto"/>
            <w:bottom w:val="none" w:sz="0" w:space="0" w:color="auto"/>
            <w:right w:val="none" w:sz="0" w:space="0" w:color="auto"/>
          </w:divBdr>
        </w:div>
        <w:div w:id="943881198">
          <w:marLeft w:val="640"/>
          <w:marRight w:val="0"/>
          <w:marTop w:val="0"/>
          <w:marBottom w:val="0"/>
          <w:divBdr>
            <w:top w:val="none" w:sz="0" w:space="0" w:color="auto"/>
            <w:left w:val="none" w:sz="0" w:space="0" w:color="auto"/>
            <w:bottom w:val="none" w:sz="0" w:space="0" w:color="auto"/>
            <w:right w:val="none" w:sz="0" w:space="0" w:color="auto"/>
          </w:divBdr>
        </w:div>
        <w:div w:id="946155668">
          <w:marLeft w:val="640"/>
          <w:marRight w:val="0"/>
          <w:marTop w:val="0"/>
          <w:marBottom w:val="0"/>
          <w:divBdr>
            <w:top w:val="none" w:sz="0" w:space="0" w:color="auto"/>
            <w:left w:val="none" w:sz="0" w:space="0" w:color="auto"/>
            <w:bottom w:val="none" w:sz="0" w:space="0" w:color="auto"/>
            <w:right w:val="none" w:sz="0" w:space="0" w:color="auto"/>
          </w:divBdr>
        </w:div>
        <w:div w:id="964427888">
          <w:marLeft w:val="640"/>
          <w:marRight w:val="0"/>
          <w:marTop w:val="0"/>
          <w:marBottom w:val="0"/>
          <w:divBdr>
            <w:top w:val="none" w:sz="0" w:space="0" w:color="auto"/>
            <w:left w:val="none" w:sz="0" w:space="0" w:color="auto"/>
            <w:bottom w:val="none" w:sz="0" w:space="0" w:color="auto"/>
            <w:right w:val="none" w:sz="0" w:space="0" w:color="auto"/>
          </w:divBdr>
        </w:div>
        <w:div w:id="976301897">
          <w:marLeft w:val="640"/>
          <w:marRight w:val="0"/>
          <w:marTop w:val="0"/>
          <w:marBottom w:val="0"/>
          <w:divBdr>
            <w:top w:val="none" w:sz="0" w:space="0" w:color="auto"/>
            <w:left w:val="none" w:sz="0" w:space="0" w:color="auto"/>
            <w:bottom w:val="none" w:sz="0" w:space="0" w:color="auto"/>
            <w:right w:val="none" w:sz="0" w:space="0" w:color="auto"/>
          </w:divBdr>
        </w:div>
        <w:div w:id="987829985">
          <w:marLeft w:val="640"/>
          <w:marRight w:val="0"/>
          <w:marTop w:val="0"/>
          <w:marBottom w:val="0"/>
          <w:divBdr>
            <w:top w:val="none" w:sz="0" w:space="0" w:color="auto"/>
            <w:left w:val="none" w:sz="0" w:space="0" w:color="auto"/>
            <w:bottom w:val="none" w:sz="0" w:space="0" w:color="auto"/>
            <w:right w:val="none" w:sz="0" w:space="0" w:color="auto"/>
          </w:divBdr>
        </w:div>
        <w:div w:id="992097314">
          <w:marLeft w:val="640"/>
          <w:marRight w:val="0"/>
          <w:marTop w:val="0"/>
          <w:marBottom w:val="0"/>
          <w:divBdr>
            <w:top w:val="none" w:sz="0" w:space="0" w:color="auto"/>
            <w:left w:val="none" w:sz="0" w:space="0" w:color="auto"/>
            <w:bottom w:val="none" w:sz="0" w:space="0" w:color="auto"/>
            <w:right w:val="none" w:sz="0" w:space="0" w:color="auto"/>
          </w:divBdr>
        </w:div>
        <w:div w:id="1011222871">
          <w:marLeft w:val="640"/>
          <w:marRight w:val="0"/>
          <w:marTop w:val="0"/>
          <w:marBottom w:val="0"/>
          <w:divBdr>
            <w:top w:val="none" w:sz="0" w:space="0" w:color="auto"/>
            <w:left w:val="none" w:sz="0" w:space="0" w:color="auto"/>
            <w:bottom w:val="none" w:sz="0" w:space="0" w:color="auto"/>
            <w:right w:val="none" w:sz="0" w:space="0" w:color="auto"/>
          </w:divBdr>
        </w:div>
        <w:div w:id="1013726854">
          <w:marLeft w:val="640"/>
          <w:marRight w:val="0"/>
          <w:marTop w:val="0"/>
          <w:marBottom w:val="0"/>
          <w:divBdr>
            <w:top w:val="none" w:sz="0" w:space="0" w:color="auto"/>
            <w:left w:val="none" w:sz="0" w:space="0" w:color="auto"/>
            <w:bottom w:val="none" w:sz="0" w:space="0" w:color="auto"/>
            <w:right w:val="none" w:sz="0" w:space="0" w:color="auto"/>
          </w:divBdr>
        </w:div>
        <w:div w:id="1021708657">
          <w:marLeft w:val="640"/>
          <w:marRight w:val="0"/>
          <w:marTop w:val="0"/>
          <w:marBottom w:val="0"/>
          <w:divBdr>
            <w:top w:val="none" w:sz="0" w:space="0" w:color="auto"/>
            <w:left w:val="none" w:sz="0" w:space="0" w:color="auto"/>
            <w:bottom w:val="none" w:sz="0" w:space="0" w:color="auto"/>
            <w:right w:val="none" w:sz="0" w:space="0" w:color="auto"/>
          </w:divBdr>
        </w:div>
        <w:div w:id="1024359378">
          <w:marLeft w:val="640"/>
          <w:marRight w:val="0"/>
          <w:marTop w:val="0"/>
          <w:marBottom w:val="0"/>
          <w:divBdr>
            <w:top w:val="none" w:sz="0" w:space="0" w:color="auto"/>
            <w:left w:val="none" w:sz="0" w:space="0" w:color="auto"/>
            <w:bottom w:val="none" w:sz="0" w:space="0" w:color="auto"/>
            <w:right w:val="none" w:sz="0" w:space="0" w:color="auto"/>
          </w:divBdr>
        </w:div>
        <w:div w:id="1028337623">
          <w:marLeft w:val="640"/>
          <w:marRight w:val="0"/>
          <w:marTop w:val="0"/>
          <w:marBottom w:val="0"/>
          <w:divBdr>
            <w:top w:val="none" w:sz="0" w:space="0" w:color="auto"/>
            <w:left w:val="none" w:sz="0" w:space="0" w:color="auto"/>
            <w:bottom w:val="none" w:sz="0" w:space="0" w:color="auto"/>
            <w:right w:val="none" w:sz="0" w:space="0" w:color="auto"/>
          </w:divBdr>
        </w:div>
        <w:div w:id="1040321509">
          <w:marLeft w:val="640"/>
          <w:marRight w:val="0"/>
          <w:marTop w:val="0"/>
          <w:marBottom w:val="0"/>
          <w:divBdr>
            <w:top w:val="none" w:sz="0" w:space="0" w:color="auto"/>
            <w:left w:val="none" w:sz="0" w:space="0" w:color="auto"/>
            <w:bottom w:val="none" w:sz="0" w:space="0" w:color="auto"/>
            <w:right w:val="none" w:sz="0" w:space="0" w:color="auto"/>
          </w:divBdr>
        </w:div>
        <w:div w:id="1041786249">
          <w:marLeft w:val="640"/>
          <w:marRight w:val="0"/>
          <w:marTop w:val="0"/>
          <w:marBottom w:val="0"/>
          <w:divBdr>
            <w:top w:val="none" w:sz="0" w:space="0" w:color="auto"/>
            <w:left w:val="none" w:sz="0" w:space="0" w:color="auto"/>
            <w:bottom w:val="none" w:sz="0" w:space="0" w:color="auto"/>
            <w:right w:val="none" w:sz="0" w:space="0" w:color="auto"/>
          </w:divBdr>
        </w:div>
        <w:div w:id="1051347146">
          <w:marLeft w:val="640"/>
          <w:marRight w:val="0"/>
          <w:marTop w:val="0"/>
          <w:marBottom w:val="0"/>
          <w:divBdr>
            <w:top w:val="none" w:sz="0" w:space="0" w:color="auto"/>
            <w:left w:val="none" w:sz="0" w:space="0" w:color="auto"/>
            <w:bottom w:val="none" w:sz="0" w:space="0" w:color="auto"/>
            <w:right w:val="none" w:sz="0" w:space="0" w:color="auto"/>
          </w:divBdr>
        </w:div>
        <w:div w:id="1062101391">
          <w:marLeft w:val="640"/>
          <w:marRight w:val="0"/>
          <w:marTop w:val="0"/>
          <w:marBottom w:val="0"/>
          <w:divBdr>
            <w:top w:val="none" w:sz="0" w:space="0" w:color="auto"/>
            <w:left w:val="none" w:sz="0" w:space="0" w:color="auto"/>
            <w:bottom w:val="none" w:sz="0" w:space="0" w:color="auto"/>
            <w:right w:val="none" w:sz="0" w:space="0" w:color="auto"/>
          </w:divBdr>
        </w:div>
        <w:div w:id="1063942340">
          <w:marLeft w:val="640"/>
          <w:marRight w:val="0"/>
          <w:marTop w:val="0"/>
          <w:marBottom w:val="0"/>
          <w:divBdr>
            <w:top w:val="none" w:sz="0" w:space="0" w:color="auto"/>
            <w:left w:val="none" w:sz="0" w:space="0" w:color="auto"/>
            <w:bottom w:val="none" w:sz="0" w:space="0" w:color="auto"/>
            <w:right w:val="none" w:sz="0" w:space="0" w:color="auto"/>
          </w:divBdr>
        </w:div>
        <w:div w:id="1072657033">
          <w:marLeft w:val="640"/>
          <w:marRight w:val="0"/>
          <w:marTop w:val="0"/>
          <w:marBottom w:val="0"/>
          <w:divBdr>
            <w:top w:val="none" w:sz="0" w:space="0" w:color="auto"/>
            <w:left w:val="none" w:sz="0" w:space="0" w:color="auto"/>
            <w:bottom w:val="none" w:sz="0" w:space="0" w:color="auto"/>
            <w:right w:val="none" w:sz="0" w:space="0" w:color="auto"/>
          </w:divBdr>
        </w:div>
        <w:div w:id="1077021294">
          <w:marLeft w:val="640"/>
          <w:marRight w:val="0"/>
          <w:marTop w:val="0"/>
          <w:marBottom w:val="0"/>
          <w:divBdr>
            <w:top w:val="none" w:sz="0" w:space="0" w:color="auto"/>
            <w:left w:val="none" w:sz="0" w:space="0" w:color="auto"/>
            <w:bottom w:val="none" w:sz="0" w:space="0" w:color="auto"/>
            <w:right w:val="none" w:sz="0" w:space="0" w:color="auto"/>
          </w:divBdr>
        </w:div>
        <w:div w:id="1078938532">
          <w:marLeft w:val="640"/>
          <w:marRight w:val="0"/>
          <w:marTop w:val="0"/>
          <w:marBottom w:val="0"/>
          <w:divBdr>
            <w:top w:val="none" w:sz="0" w:space="0" w:color="auto"/>
            <w:left w:val="none" w:sz="0" w:space="0" w:color="auto"/>
            <w:bottom w:val="none" w:sz="0" w:space="0" w:color="auto"/>
            <w:right w:val="none" w:sz="0" w:space="0" w:color="auto"/>
          </w:divBdr>
        </w:div>
        <w:div w:id="1088888098">
          <w:marLeft w:val="640"/>
          <w:marRight w:val="0"/>
          <w:marTop w:val="0"/>
          <w:marBottom w:val="0"/>
          <w:divBdr>
            <w:top w:val="none" w:sz="0" w:space="0" w:color="auto"/>
            <w:left w:val="none" w:sz="0" w:space="0" w:color="auto"/>
            <w:bottom w:val="none" w:sz="0" w:space="0" w:color="auto"/>
            <w:right w:val="none" w:sz="0" w:space="0" w:color="auto"/>
          </w:divBdr>
        </w:div>
        <w:div w:id="1092702283">
          <w:marLeft w:val="640"/>
          <w:marRight w:val="0"/>
          <w:marTop w:val="0"/>
          <w:marBottom w:val="0"/>
          <w:divBdr>
            <w:top w:val="none" w:sz="0" w:space="0" w:color="auto"/>
            <w:left w:val="none" w:sz="0" w:space="0" w:color="auto"/>
            <w:bottom w:val="none" w:sz="0" w:space="0" w:color="auto"/>
            <w:right w:val="none" w:sz="0" w:space="0" w:color="auto"/>
          </w:divBdr>
        </w:div>
        <w:div w:id="1097482701">
          <w:marLeft w:val="640"/>
          <w:marRight w:val="0"/>
          <w:marTop w:val="0"/>
          <w:marBottom w:val="0"/>
          <w:divBdr>
            <w:top w:val="none" w:sz="0" w:space="0" w:color="auto"/>
            <w:left w:val="none" w:sz="0" w:space="0" w:color="auto"/>
            <w:bottom w:val="none" w:sz="0" w:space="0" w:color="auto"/>
            <w:right w:val="none" w:sz="0" w:space="0" w:color="auto"/>
          </w:divBdr>
        </w:div>
        <w:div w:id="1104694860">
          <w:marLeft w:val="640"/>
          <w:marRight w:val="0"/>
          <w:marTop w:val="0"/>
          <w:marBottom w:val="0"/>
          <w:divBdr>
            <w:top w:val="none" w:sz="0" w:space="0" w:color="auto"/>
            <w:left w:val="none" w:sz="0" w:space="0" w:color="auto"/>
            <w:bottom w:val="none" w:sz="0" w:space="0" w:color="auto"/>
            <w:right w:val="none" w:sz="0" w:space="0" w:color="auto"/>
          </w:divBdr>
        </w:div>
        <w:div w:id="1107769148">
          <w:marLeft w:val="640"/>
          <w:marRight w:val="0"/>
          <w:marTop w:val="0"/>
          <w:marBottom w:val="0"/>
          <w:divBdr>
            <w:top w:val="none" w:sz="0" w:space="0" w:color="auto"/>
            <w:left w:val="none" w:sz="0" w:space="0" w:color="auto"/>
            <w:bottom w:val="none" w:sz="0" w:space="0" w:color="auto"/>
            <w:right w:val="none" w:sz="0" w:space="0" w:color="auto"/>
          </w:divBdr>
        </w:div>
        <w:div w:id="1115252193">
          <w:marLeft w:val="640"/>
          <w:marRight w:val="0"/>
          <w:marTop w:val="0"/>
          <w:marBottom w:val="0"/>
          <w:divBdr>
            <w:top w:val="none" w:sz="0" w:space="0" w:color="auto"/>
            <w:left w:val="none" w:sz="0" w:space="0" w:color="auto"/>
            <w:bottom w:val="none" w:sz="0" w:space="0" w:color="auto"/>
            <w:right w:val="none" w:sz="0" w:space="0" w:color="auto"/>
          </w:divBdr>
        </w:div>
        <w:div w:id="1126504831">
          <w:marLeft w:val="640"/>
          <w:marRight w:val="0"/>
          <w:marTop w:val="0"/>
          <w:marBottom w:val="0"/>
          <w:divBdr>
            <w:top w:val="none" w:sz="0" w:space="0" w:color="auto"/>
            <w:left w:val="none" w:sz="0" w:space="0" w:color="auto"/>
            <w:bottom w:val="none" w:sz="0" w:space="0" w:color="auto"/>
            <w:right w:val="none" w:sz="0" w:space="0" w:color="auto"/>
          </w:divBdr>
        </w:div>
        <w:div w:id="1126659953">
          <w:marLeft w:val="640"/>
          <w:marRight w:val="0"/>
          <w:marTop w:val="0"/>
          <w:marBottom w:val="0"/>
          <w:divBdr>
            <w:top w:val="none" w:sz="0" w:space="0" w:color="auto"/>
            <w:left w:val="none" w:sz="0" w:space="0" w:color="auto"/>
            <w:bottom w:val="none" w:sz="0" w:space="0" w:color="auto"/>
            <w:right w:val="none" w:sz="0" w:space="0" w:color="auto"/>
          </w:divBdr>
        </w:div>
        <w:div w:id="1136333294">
          <w:marLeft w:val="640"/>
          <w:marRight w:val="0"/>
          <w:marTop w:val="0"/>
          <w:marBottom w:val="0"/>
          <w:divBdr>
            <w:top w:val="none" w:sz="0" w:space="0" w:color="auto"/>
            <w:left w:val="none" w:sz="0" w:space="0" w:color="auto"/>
            <w:bottom w:val="none" w:sz="0" w:space="0" w:color="auto"/>
            <w:right w:val="none" w:sz="0" w:space="0" w:color="auto"/>
          </w:divBdr>
        </w:div>
        <w:div w:id="1142305004">
          <w:marLeft w:val="640"/>
          <w:marRight w:val="0"/>
          <w:marTop w:val="0"/>
          <w:marBottom w:val="0"/>
          <w:divBdr>
            <w:top w:val="none" w:sz="0" w:space="0" w:color="auto"/>
            <w:left w:val="none" w:sz="0" w:space="0" w:color="auto"/>
            <w:bottom w:val="none" w:sz="0" w:space="0" w:color="auto"/>
            <w:right w:val="none" w:sz="0" w:space="0" w:color="auto"/>
          </w:divBdr>
        </w:div>
        <w:div w:id="1167209250">
          <w:marLeft w:val="640"/>
          <w:marRight w:val="0"/>
          <w:marTop w:val="0"/>
          <w:marBottom w:val="0"/>
          <w:divBdr>
            <w:top w:val="none" w:sz="0" w:space="0" w:color="auto"/>
            <w:left w:val="none" w:sz="0" w:space="0" w:color="auto"/>
            <w:bottom w:val="none" w:sz="0" w:space="0" w:color="auto"/>
            <w:right w:val="none" w:sz="0" w:space="0" w:color="auto"/>
          </w:divBdr>
        </w:div>
        <w:div w:id="1181897887">
          <w:marLeft w:val="640"/>
          <w:marRight w:val="0"/>
          <w:marTop w:val="0"/>
          <w:marBottom w:val="0"/>
          <w:divBdr>
            <w:top w:val="none" w:sz="0" w:space="0" w:color="auto"/>
            <w:left w:val="none" w:sz="0" w:space="0" w:color="auto"/>
            <w:bottom w:val="none" w:sz="0" w:space="0" w:color="auto"/>
            <w:right w:val="none" w:sz="0" w:space="0" w:color="auto"/>
          </w:divBdr>
        </w:div>
        <w:div w:id="1197502976">
          <w:marLeft w:val="640"/>
          <w:marRight w:val="0"/>
          <w:marTop w:val="0"/>
          <w:marBottom w:val="0"/>
          <w:divBdr>
            <w:top w:val="none" w:sz="0" w:space="0" w:color="auto"/>
            <w:left w:val="none" w:sz="0" w:space="0" w:color="auto"/>
            <w:bottom w:val="none" w:sz="0" w:space="0" w:color="auto"/>
            <w:right w:val="none" w:sz="0" w:space="0" w:color="auto"/>
          </w:divBdr>
        </w:div>
        <w:div w:id="1199388885">
          <w:marLeft w:val="640"/>
          <w:marRight w:val="0"/>
          <w:marTop w:val="0"/>
          <w:marBottom w:val="0"/>
          <w:divBdr>
            <w:top w:val="none" w:sz="0" w:space="0" w:color="auto"/>
            <w:left w:val="none" w:sz="0" w:space="0" w:color="auto"/>
            <w:bottom w:val="none" w:sz="0" w:space="0" w:color="auto"/>
            <w:right w:val="none" w:sz="0" w:space="0" w:color="auto"/>
          </w:divBdr>
        </w:div>
        <w:div w:id="1201623755">
          <w:marLeft w:val="640"/>
          <w:marRight w:val="0"/>
          <w:marTop w:val="0"/>
          <w:marBottom w:val="0"/>
          <w:divBdr>
            <w:top w:val="none" w:sz="0" w:space="0" w:color="auto"/>
            <w:left w:val="none" w:sz="0" w:space="0" w:color="auto"/>
            <w:bottom w:val="none" w:sz="0" w:space="0" w:color="auto"/>
            <w:right w:val="none" w:sz="0" w:space="0" w:color="auto"/>
          </w:divBdr>
        </w:div>
        <w:div w:id="1202785716">
          <w:marLeft w:val="640"/>
          <w:marRight w:val="0"/>
          <w:marTop w:val="0"/>
          <w:marBottom w:val="0"/>
          <w:divBdr>
            <w:top w:val="none" w:sz="0" w:space="0" w:color="auto"/>
            <w:left w:val="none" w:sz="0" w:space="0" w:color="auto"/>
            <w:bottom w:val="none" w:sz="0" w:space="0" w:color="auto"/>
            <w:right w:val="none" w:sz="0" w:space="0" w:color="auto"/>
          </w:divBdr>
        </w:div>
        <w:div w:id="1220631230">
          <w:marLeft w:val="640"/>
          <w:marRight w:val="0"/>
          <w:marTop w:val="0"/>
          <w:marBottom w:val="0"/>
          <w:divBdr>
            <w:top w:val="none" w:sz="0" w:space="0" w:color="auto"/>
            <w:left w:val="none" w:sz="0" w:space="0" w:color="auto"/>
            <w:bottom w:val="none" w:sz="0" w:space="0" w:color="auto"/>
            <w:right w:val="none" w:sz="0" w:space="0" w:color="auto"/>
          </w:divBdr>
        </w:div>
        <w:div w:id="1231961640">
          <w:marLeft w:val="640"/>
          <w:marRight w:val="0"/>
          <w:marTop w:val="0"/>
          <w:marBottom w:val="0"/>
          <w:divBdr>
            <w:top w:val="none" w:sz="0" w:space="0" w:color="auto"/>
            <w:left w:val="none" w:sz="0" w:space="0" w:color="auto"/>
            <w:bottom w:val="none" w:sz="0" w:space="0" w:color="auto"/>
            <w:right w:val="none" w:sz="0" w:space="0" w:color="auto"/>
          </w:divBdr>
        </w:div>
        <w:div w:id="1248461002">
          <w:marLeft w:val="640"/>
          <w:marRight w:val="0"/>
          <w:marTop w:val="0"/>
          <w:marBottom w:val="0"/>
          <w:divBdr>
            <w:top w:val="none" w:sz="0" w:space="0" w:color="auto"/>
            <w:left w:val="none" w:sz="0" w:space="0" w:color="auto"/>
            <w:bottom w:val="none" w:sz="0" w:space="0" w:color="auto"/>
            <w:right w:val="none" w:sz="0" w:space="0" w:color="auto"/>
          </w:divBdr>
        </w:div>
        <w:div w:id="1249459093">
          <w:marLeft w:val="640"/>
          <w:marRight w:val="0"/>
          <w:marTop w:val="0"/>
          <w:marBottom w:val="0"/>
          <w:divBdr>
            <w:top w:val="none" w:sz="0" w:space="0" w:color="auto"/>
            <w:left w:val="none" w:sz="0" w:space="0" w:color="auto"/>
            <w:bottom w:val="none" w:sz="0" w:space="0" w:color="auto"/>
            <w:right w:val="none" w:sz="0" w:space="0" w:color="auto"/>
          </w:divBdr>
        </w:div>
        <w:div w:id="1252394290">
          <w:marLeft w:val="640"/>
          <w:marRight w:val="0"/>
          <w:marTop w:val="0"/>
          <w:marBottom w:val="0"/>
          <w:divBdr>
            <w:top w:val="none" w:sz="0" w:space="0" w:color="auto"/>
            <w:left w:val="none" w:sz="0" w:space="0" w:color="auto"/>
            <w:bottom w:val="none" w:sz="0" w:space="0" w:color="auto"/>
            <w:right w:val="none" w:sz="0" w:space="0" w:color="auto"/>
          </w:divBdr>
        </w:div>
        <w:div w:id="1266812291">
          <w:marLeft w:val="640"/>
          <w:marRight w:val="0"/>
          <w:marTop w:val="0"/>
          <w:marBottom w:val="0"/>
          <w:divBdr>
            <w:top w:val="none" w:sz="0" w:space="0" w:color="auto"/>
            <w:left w:val="none" w:sz="0" w:space="0" w:color="auto"/>
            <w:bottom w:val="none" w:sz="0" w:space="0" w:color="auto"/>
            <w:right w:val="none" w:sz="0" w:space="0" w:color="auto"/>
          </w:divBdr>
        </w:div>
        <w:div w:id="1280143290">
          <w:marLeft w:val="640"/>
          <w:marRight w:val="0"/>
          <w:marTop w:val="0"/>
          <w:marBottom w:val="0"/>
          <w:divBdr>
            <w:top w:val="none" w:sz="0" w:space="0" w:color="auto"/>
            <w:left w:val="none" w:sz="0" w:space="0" w:color="auto"/>
            <w:bottom w:val="none" w:sz="0" w:space="0" w:color="auto"/>
            <w:right w:val="none" w:sz="0" w:space="0" w:color="auto"/>
          </w:divBdr>
        </w:div>
        <w:div w:id="1292328386">
          <w:marLeft w:val="640"/>
          <w:marRight w:val="0"/>
          <w:marTop w:val="0"/>
          <w:marBottom w:val="0"/>
          <w:divBdr>
            <w:top w:val="none" w:sz="0" w:space="0" w:color="auto"/>
            <w:left w:val="none" w:sz="0" w:space="0" w:color="auto"/>
            <w:bottom w:val="none" w:sz="0" w:space="0" w:color="auto"/>
            <w:right w:val="none" w:sz="0" w:space="0" w:color="auto"/>
          </w:divBdr>
        </w:div>
        <w:div w:id="1294797694">
          <w:marLeft w:val="640"/>
          <w:marRight w:val="0"/>
          <w:marTop w:val="0"/>
          <w:marBottom w:val="0"/>
          <w:divBdr>
            <w:top w:val="none" w:sz="0" w:space="0" w:color="auto"/>
            <w:left w:val="none" w:sz="0" w:space="0" w:color="auto"/>
            <w:bottom w:val="none" w:sz="0" w:space="0" w:color="auto"/>
            <w:right w:val="none" w:sz="0" w:space="0" w:color="auto"/>
          </w:divBdr>
        </w:div>
        <w:div w:id="1298874434">
          <w:marLeft w:val="640"/>
          <w:marRight w:val="0"/>
          <w:marTop w:val="0"/>
          <w:marBottom w:val="0"/>
          <w:divBdr>
            <w:top w:val="none" w:sz="0" w:space="0" w:color="auto"/>
            <w:left w:val="none" w:sz="0" w:space="0" w:color="auto"/>
            <w:bottom w:val="none" w:sz="0" w:space="0" w:color="auto"/>
            <w:right w:val="none" w:sz="0" w:space="0" w:color="auto"/>
          </w:divBdr>
        </w:div>
        <w:div w:id="1336610360">
          <w:marLeft w:val="640"/>
          <w:marRight w:val="0"/>
          <w:marTop w:val="0"/>
          <w:marBottom w:val="0"/>
          <w:divBdr>
            <w:top w:val="none" w:sz="0" w:space="0" w:color="auto"/>
            <w:left w:val="none" w:sz="0" w:space="0" w:color="auto"/>
            <w:bottom w:val="none" w:sz="0" w:space="0" w:color="auto"/>
            <w:right w:val="none" w:sz="0" w:space="0" w:color="auto"/>
          </w:divBdr>
        </w:div>
        <w:div w:id="1336690636">
          <w:marLeft w:val="640"/>
          <w:marRight w:val="0"/>
          <w:marTop w:val="0"/>
          <w:marBottom w:val="0"/>
          <w:divBdr>
            <w:top w:val="none" w:sz="0" w:space="0" w:color="auto"/>
            <w:left w:val="none" w:sz="0" w:space="0" w:color="auto"/>
            <w:bottom w:val="none" w:sz="0" w:space="0" w:color="auto"/>
            <w:right w:val="none" w:sz="0" w:space="0" w:color="auto"/>
          </w:divBdr>
        </w:div>
        <w:div w:id="1339775480">
          <w:marLeft w:val="640"/>
          <w:marRight w:val="0"/>
          <w:marTop w:val="0"/>
          <w:marBottom w:val="0"/>
          <w:divBdr>
            <w:top w:val="none" w:sz="0" w:space="0" w:color="auto"/>
            <w:left w:val="none" w:sz="0" w:space="0" w:color="auto"/>
            <w:bottom w:val="none" w:sz="0" w:space="0" w:color="auto"/>
            <w:right w:val="none" w:sz="0" w:space="0" w:color="auto"/>
          </w:divBdr>
        </w:div>
        <w:div w:id="1343429824">
          <w:marLeft w:val="640"/>
          <w:marRight w:val="0"/>
          <w:marTop w:val="0"/>
          <w:marBottom w:val="0"/>
          <w:divBdr>
            <w:top w:val="none" w:sz="0" w:space="0" w:color="auto"/>
            <w:left w:val="none" w:sz="0" w:space="0" w:color="auto"/>
            <w:bottom w:val="none" w:sz="0" w:space="0" w:color="auto"/>
            <w:right w:val="none" w:sz="0" w:space="0" w:color="auto"/>
          </w:divBdr>
        </w:div>
        <w:div w:id="1364479282">
          <w:marLeft w:val="640"/>
          <w:marRight w:val="0"/>
          <w:marTop w:val="0"/>
          <w:marBottom w:val="0"/>
          <w:divBdr>
            <w:top w:val="none" w:sz="0" w:space="0" w:color="auto"/>
            <w:left w:val="none" w:sz="0" w:space="0" w:color="auto"/>
            <w:bottom w:val="none" w:sz="0" w:space="0" w:color="auto"/>
            <w:right w:val="none" w:sz="0" w:space="0" w:color="auto"/>
          </w:divBdr>
        </w:div>
        <w:div w:id="1375807729">
          <w:marLeft w:val="640"/>
          <w:marRight w:val="0"/>
          <w:marTop w:val="0"/>
          <w:marBottom w:val="0"/>
          <w:divBdr>
            <w:top w:val="none" w:sz="0" w:space="0" w:color="auto"/>
            <w:left w:val="none" w:sz="0" w:space="0" w:color="auto"/>
            <w:bottom w:val="none" w:sz="0" w:space="0" w:color="auto"/>
            <w:right w:val="none" w:sz="0" w:space="0" w:color="auto"/>
          </w:divBdr>
        </w:div>
        <w:div w:id="1379088847">
          <w:marLeft w:val="640"/>
          <w:marRight w:val="0"/>
          <w:marTop w:val="0"/>
          <w:marBottom w:val="0"/>
          <w:divBdr>
            <w:top w:val="none" w:sz="0" w:space="0" w:color="auto"/>
            <w:left w:val="none" w:sz="0" w:space="0" w:color="auto"/>
            <w:bottom w:val="none" w:sz="0" w:space="0" w:color="auto"/>
            <w:right w:val="none" w:sz="0" w:space="0" w:color="auto"/>
          </w:divBdr>
        </w:div>
        <w:div w:id="1379628755">
          <w:marLeft w:val="640"/>
          <w:marRight w:val="0"/>
          <w:marTop w:val="0"/>
          <w:marBottom w:val="0"/>
          <w:divBdr>
            <w:top w:val="none" w:sz="0" w:space="0" w:color="auto"/>
            <w:left w:val="none" w:sz="0" w:space="0" w:color="auto"/>
            <w:bottom w:val="none" w:sz="0" w:space="0" w:color="auto"/>
            <w:right w:val="none" w:sz="0" w:space="0" w:color="auto"/>
          </w:divBdr>
        </w:div>
        <w:div w:id="1385178705">
          <w:marLeft w:val="640"/>
          <w:marRight w:val="0"/>
          <w:marTop w:val="0"/>
          <w:marBottom w:val="0"/>
          <w:divBdr>
            <w:top w:val="none" w:sz="0" w:space="0" w:color="auto"/>
            <w:left w:val="none" w:sz="0" w:space="0" w:color="auto"/>
            <w:bottom w:val="none" w:sz="0" w:space="0" w:color="auto"/>
            <w:right w:val="none" w:sz="0" w:space="0" w:color="auto"/>
          </w:divBdr>
        </w:div>
        <w:div w:id="1388339426">
          <w:marLeft w:val="640"/>
          <w:marRight w:val="0"/>
          <w:marTop w:val="0"/>
          <w:marBottom w:val="0"/>
          <w:divBdr>
            <w:top w:val="none" w:sz="0" w:space="0" w:color="auto"/>
            <w:left w:val="none" w:sz="0" w:space="0" w:color="auto"/>
            <w:bottom w:val="none" w:sz="0" w:space="0" w:color="auto"/>
            <w:right w:val="none" w:sz="0" w:space="0" w:color="auto"/>
          </w:divBdr>
        </w:div>
        <w:div w:id="1415854981">
          <w:marLeft w:val="640"/>
          <w:marRight w:val="0"/>
          <w:marTop w:val="0"/>
          <w:marBottom w:val="0"/>
          <w:divBdr>
            <w:top w:val="none" w:sz="0" w:space="0" w:color="auto"/>
            <w:left w:val="none" w:sz="0" w:space="0" w:color="auto"/>
            <w:bottom w:val="none" w:sz="0" w:space="0" w:color="auto"/>
            <w:right w:val="none" w:sz="0" w:space="0" w:color="auto"/>
          </w:divBdr>
        </w:div>
        <w:div w:id="1422340129">
          <w:marLeft w:val="640"/>
          <w:marRight w:val="0"/>
          <w:marTop w:val="0"/>
          <w:marBottom w:val="0"/>
          <w:divBdr>
            <w:top w:val="none" w:sz="0" w:space="0" w:color="auto"/>
            <w:left w:val="none" w:sz="0" w:space="0" w:color="auto"/>
            <w:bottom w:val="none" w:sz="0" w:space="0" w:color="auto"/>
            <w:right w:val="none" w:sz="0" w:space="0" w:color="auto"/>
          </w:divBdr>
        </w:div>
        <w:div w:id="1422877102">
          <w:marLeft w:val="640"/>
          <w:marRight w:val="0"/>
          <w:marTop w:val="0"/>
          <w:marBottom w:val="0"/>
          <w:divBdr>
            <w:top w:val="none" w:sz="0" w:space="0" w:color="auto"/>
            <w:left w:val="none" w:sz="0" w:space="0" w:color="auto"/>
            <w:bottom w:val="none" w:sz="0" w:space="0" w:color="auto"/>
            <w:right w:val="none" w:sz="0" w:space="0" w:color="auto"/>
          </w:divBdr>
        </w:div>
        <w:div w:id="1436554003">
          <w:marLeft w:val="640"/>
          <w:marRight w:val="0"/>
          <w:marTop w:val="0"/>
          <w:marBottom w:val="0"/>
          <w:divBdr>
            <w:top w:val="none" w:sz="0" w:space="0" w:color="auto"/>
            <w:left w:val="none" w:sz="0" w:space="0" w:color="auto"/>
            <w:bottom w:val="none" w:sz="0" w:space="0" w:color="auto"/>
            <w:right w:val="none" w:sz="0" w:space="0" w:color="auto"/>
          </w:divBdr>
        </w:div>
        <w:div w:id="1447655565">
          <w:marLeft w:val="640"/>
          <w:marRight w:val="0"/>
          <w:marTop w:val="0"/>
          <w:marBottom w:val="0"/>
          <w:divBdr>
            <w:top w:val="none" w:sz="0" w:space="0" w:color="auto"/>
            <w:left w:val="none" w:sz="0" w:space="0" w:color="auto"/>
            <w:bottom w:val="none" w:sz="0" w:space="0" w:color="auto"/>
            <w:right w:val="none" w:sz="0" w:space="0" w:color="auto"/>
          </w:divBdr>
        </w:div>
        <w:div w:id="1451968615">
          <w:marLeft w:val="640"/>
          <w:marRight w:val="0"/>
          <w:marTop w:val="0"/>
          <w:marBottom w:val="0"/>
          <w:divBdr>
            <w:top w:val="none" w:sz="0" w:space="0" w:color="auto"/>
            <w:left w:val="none" w:sz="0" w:space="0" w:color="auto"/>
            <w:bottom w:val="none" w:sz="0" w:space="0" w:color="auto"/>
            <w:right w:val="none" w:sz="0" w:space="0" w:color="auto"/>
          </w:divBdr>
        </w:div>
        <w:div w:id="1455447311">
          <w:marLeft w:val="640"/>
          <w:marRight w:val="0"/>
          <w:marTop w:val="0"/>
          <w:marBottom w:val="0"/>
          <w:divBdr>
            <w:top w:val="none" w:sz="0" w:space="0" w:color="auto"/>
            <w:left w:val="none" w:sz="0" w:space="0" w:color="auto"/>
            <w:bottom w:val="none" w:sz="0" w:space="0" w:color="auto"/>
            <w:right w:val="none" w:sz="0" w:space="0" w:color="auto"/>
          </w:divBdr>
        </w:div>
        <w:div w:id="1461000940">
          <w:marLeft w:val="640"/>
          <w:marRight w:val="0"/>
          <w:marTop w:val="0"/>
          <w:marBottom w:val="0"/>
          <w:divBdr>
            <w:top w:val="none" w:sz="0" w:space="0" w:color="auto"/>
            <w:left w:val="none" w:sz="0" w:space="0" w:color="auto"/>
            <w:bottom w:val="none" w:sz="0" w:space="0" w:color="auto"/>
            <w:right w:val="none" w:sz="0" w:space="0" w:color="auto"/>
          </w:divBdr>
        </w:div>
        <w:div w:id="1465385669">
          <w:marLeft w:val="640"/>
          <w:marRight w:val="0"/>
          <w:marTop w:val="0"/>
          <w:marBottom w:val="0"/>
          <w:divBdr>
            <w:top w:val="none" w:sz="0" w:space="0" w:color="auto"/>
            <w:left w:val="none" w:sz="0" w:space="0" w:color="auto"/>
            <w:bottom w:val="none" w:sz="0" w:space="0" w:color="auto"/>
            <w:right w:val="none" w:sz="0" w:space="0" w:color="auto"/>
          </w:divBdr>
        </w:div>
        <w:div w:id="1477380295">
          <w:marLeft w:val="640"/>
          <w:marRight w:val="0"/>
          <w:marTop w:val="0"/>
          <w:marBottom w:val="0"/>
          <w:divBdr>
            <w:top w:val="none" w:sz="0" w:space="0" w:color="auto"/>
            <w:left w:val="none" w:sz="0" w:space="0" w:color="auto"/>
            <w:bottom w:val="none" w:sz="0" w:space="0" w:color="auto"/>
            <w:right w:val="none" w:sz="0" w:space="0" w:color="auto"/>
          </w:divBdr>
        </w:div>
        <w:div w:id="1486778414">
          <w:marLeft w:val="640"/>
          <w:marRight w:val="0"/>
          <w:marTop w:val="0"/>
          <w:marBottom w:val="0"/>
          <w:divBdr>
            <w:top w:val="none" w:sz="0" w:space="0" w:color="auto"/>
            <w:left w:val="none" w:sz="0" w:space="0" w:color="auto"/>
            <w:bottom w:val="none" w:sz="0" w:space="0" w:color="auto"/>
            <w:right w:val="none" w:sz="0" w:space="0" w:color="auto"/>
          </w:divBdr>
        </w:div>
        <w:div w:id="1492327937">
          <w:marLeft w:val="640"/>
          <w:marRight w:val="0"/>
          <w:marTop w:val="0"/>
          <w:marBottom w:val="0"/>
          <w:divBdr>
            <w:top w:val="none" w:sz="0" w:space="0" w:color="auto"/>
            <w:left w:val="none" w:sz="0" w:space="0" w:color="auto"/>
            <w:bottom w:val="none" w:sz="0" w:space="0" w:color="auto"/>
            <w:right w:val="none" w:sz="0" w:space="0" w:color="auto"/>
          </w:divBdr>
        </w:div>
        <w:div w:id="1494032621">
          <w:marLeft w:val="640"/>
          <w:marRight w:val="0"/>
          <w:marTop w:val="0"/>
          <w:marBottom w:val="0"/>
          <w:divBdr>
            <w:top w:val="none" w:sz="0" w:space="0" w:color="auto"/>
            <w:left w:val="none" w:sz="0" w:space="0" w:color="auto"/>
            <w:bottom w:val="none" w:sz="0" w:space="0" w:color="auto"/>
            <w:right w:val="none" w:sz="0" w:space="0" w:color="auto"/>
          </w:divBdr>
        </w:div>
        <w:div w:id="1500803869">
          <w:marLeft w:val="640"/>
          <w:marRight w:val="0"/>
          <w:marTop w:val="0"/>
          <w:marBottom w:val="0"/>
          <w:divBdr>
            <w:top w:val="none" w:sz="0" w:space="0" w:color="auto"/>
            <w:left w:val="none" w:sz="0" w:space="0" w:color="auto"/>
            <w:bottom w:val="none" w:sz="0" w:space="0" w:color="auto"/>
            <w:right w:val="none" w:sz="0" w:space="0" w:color="auto"/>
          </w:divBdr>
        </w:div>
        <w:div w:id="1501582505">
          <w:marLeft w:val="640"/>
          <w:marRight w:val="0"/>
          <w:marTop w:val="0"/>
          <w:marBottom w:val="0"/>
          <w:divBdr>
            <w:top w:val="none" w:sz="0" w:space="0" w:color="auto"/>
            <w:left w:val="none" w:sz="0" w:space="0" w:color="auto"/>
            <w:bottom w:val="none" w:sz="0" w:space="0" w:color="auto"/>
            <w:right w:val="none" w:sz="0" w:space="0" w:color="auto"/>
          </w:divBdr>
        </w:div>
        <w:div w:id="1508251854">
          <w:marLeft w:val="640"/>
          <w:marRight w:val="0"/>
          <w:marTop w:val="0"/>
          <w:marBottom w:val="0"/>
          <w:divBdr>
            <w:top w:val="none" w:sz="0" w:space="0" w:color="auto"/>
            <w:left w:val="none" w:sz="0" w:space="0" w:color="auto"/>
            <w:bottom w:val="none" w:sz="0" w:space="0" w:color="auto"/>
            <w:right w:val="none" w:sz="0" w:space="0" w:color="auto"/>
          </w:divBdr>
        </w:div>
        <w:div w:id="1513910571">
          <w:marLeft w:val="640"/>
          <w:marRight w:val="0"/>
          <w:marTop w:val="0"/>
          <w:marBottom w:val="0"/>
          <w:divBdr>
            <w:top w:val="none" w:sz="0" w:space="0" w:color="auto"/>
            <w:left w:val="none" w:sz="0" w:space="0" w:color="auto"/>
            <w:bottom w:val="none" w:sz="0" w:space="0" w:color="auto"/>
            <w:right w:val="none" w:sz="0" w:space="0" w:color="auto"/>
          </w:divBdr>
        </w:div>
        <w:div w:id="1518227630">
          <w:marLeft w:val="640"/>
          <w:marRight w:val="0"/>
          <w:marTop w:val="0"/>
          <w:marBottom w:val="0"/>
          <w:divBdr>
            <w:top w:val="none" w:sz="0" w:space="0" w:color="auto"/>
            <w:left w:val="none" w:sz="0" w:space="0" w:color="auto"/>
            <w:bottom w:val="none" w:sz="0" w:space="0" w:color="auto"/>
            <w:right w:val="none" w:sz="0" w:space="0" w:color="auto"/>
          </w:divBdr>
        </w:div>
        <w:div w:id="1526792454">
          <w:marLeft w:val="640"/>
          <w:marRight w:val="0"/>
          <w:marTop w:val="0"/>
          <w:marBottom w:val="0"/>
          <w:divBdr>
            <w:top w:val="none" w:sz="0" w:space="0" w:color="auto"/>
            <w:left w:val="none" w:sz="0" w:space="0" w:color="auto"/>
            <w:bottom w:val="none" w:sz="0" w:space="0" w:color="auto"/>
            <w:right w:val="none" w:sz="0" w:space="0" w:color="auto"/>
          </w:divBdr>
        </w:div>
        <w:div w:id="1538086097">
          <w:marLeft w:val="640"/>
          <w:marRight w:val="0"/>
          <w:marTop w:val="0"/>
          <w:marBottom w:val="0"/>
          <w:divBdr>
            <w:top w:val="none" w:sz="0" w:space="0" w:color="auto"/>
            <w:left w:val="none" w:sz="0" w:space="0" w:color="auto"/>
            <w:bottom w:val="none" w:sz="0" w:space="0" w:color="auto"/>
            <w:right w:val="none" w:sz="0" w:space="0" w:color="auto"/>
          </w:divBdr>
        </w:div>
        <w:div w:id="1538346693">
          <w:marLeft w:val="640"/>
          <w:marRight w:val="0"/>
          <w:marTop w:val="0"/>
          <w:marBottom w:val="0"/>
          <w:divBdr>
            <w:top w:val="none" w:sz="0" w:space="0" w:color="auto"/>
            <w:left w:val="none" w:sz="0" w:space="0" w:color="auto"/>
            <w:bottom w:val="none" w:sz="0" w:space="0" w:color="auto"/>
            <w:right w:val="none" w:sz="0" w:space="0" w:color="auto"/>
          </w:divBdr>
        </w:div>
        <w:div w:id="1542596010">
          <w:marLeft w:val="640"/>
          <w:marRight w:val="0"/>
          <w:marTop w:val="0"/>
          <w:marBottom w:val="0"/>
          <w:divBdr>
            <w:top w:val="none" w:sz="0" w:space="0" w:color="auto"/>
            <w:left w:val="none" w:sz="0" w:space="0" w:color="auto"/>
            <w:bottom w:val="none" w:sz="0" w:space="0" w:color="auto"/>
            <w:right w:val="none" w:sz="0" w:space="0" w:color="auto"/>
          </w:divBdr>
        </w:div>
        <w:div w:id="1557280946">
          <w:marLeft w:val="640"/>
          <w:marRight w:val="0"/>
          <w:marTop w:val="0"/>
          <w:marBottom w:val="0"/>
          <w:divBdr>
            <w:top w:val="none" w:sz="0" w:space="0" w:color="auto"/>
            <w:left w:val="none" w:sz="0" w:space="0" w:color="auto"/>
            <w:bottom w:val="none" w:sz="0" w:space="0" w:color="auto"/>
            <w:right w:val="none" w:sz="0" w:space="0" w:color="auto"/>
          </w:divBdr>
        </w:div>
        <w:div w:id="1588267868">
          <w:marLeft w:val="640"/>
          <w:marRight w:val="0"/>
          <w:marTop w:val="0"/>
          <w:marBottom w:val="0"/>
          <w:divBdr>
            <w:top w:val="none" w:sz="0" w:space="0" w:color="auto"/>
            <w:left w:val="none" w:sz="0" w:space="0" w:color="auto"/>
            <w:bottom w:val="none" w:sz="0" w:space="0" w:color="auto"/>
            <w:right w:val="none" w:sz="0" w:space="0" w:color="auto"/>
          </w:divBdr>
        </w:div>
        <w:div w:id="1597667842">
          <w:marLeft w:val="640"/>
          <w:marRight w:val="0"/>
          <w:marTop w:val="0"/>
          <w:marBottom w:val="0"/>
          <w:divBdr>
            <w:top w:val="none" w:sz="0" w:space="0" w:color="auto"/>
            <w:left w:val="none" w:sz="0" w:space="0" w:color="auto"/>
            <w:bottom w:val="none" w:sz="0" w:space="0" w:color="auto"/>
            <w:right w:val="none" w:sz="0" w:space="0" w:color="auto"/>
          </w:divBdr>
        </w:div>
        <w:div w:id="1598711036">
          <w:marLeft w:val="640"/>
          <w:marRight w:val="0"/>
          <w:marTop w:val="0"/>
          <w:marBottom w:val="0"/>
          <w:divBdr>
            <w:top w:val="none" w:sz="0" w:space="0" w:color="auto"/>
            <w:left w:val="none" w:sz="0" w:space="0" w:color="auto"/>
            <w:bottom w:val="none" w:sz="0" w:space="0" w:color="auto"/>
            <w:right w:val="none" w:sz="0" w:space="0" w:color="auto"/>
          </w:divBdr>
        </w:div>
        <w:div w:id="1600216883">
          <w:marLeft w:val="640"/>
          <w:marRight w:val="0"/>
          <w:marTop w:val="0"/>
          <w:marBottom w:val="0"/>
          <w:divBdr>
            <w:top w:val="none" w:sz="0" w:space="0" w:color="auto"/>
            <w:left w:val="none" w:sz="0" w:space="0" w:color="auto"/>
            <w:bottom w:val="none" w:sz="0" w:space="0" w:color="auto"/>
            <w:right w:val="none" w:sz="0" w:space="0" w:color="auto"/>
          </w:divBdr>
        </w:div>
        <w:div w:id="1606037356">
          <w:marLeft w:val="640"/>
          <w:marRight w:val="0"/>
          <w:marTop w:val="0"/>
          <w:marBottom w:val="0"/>
          <w:divBdr>
            <w:top w:val="none" w:sz="0" w:space="0" w:color="auto"/>
            <w:left w:val="none" w:sz="0" w:space="0" w:color="auto"/>
            <w:bottom w:val="none" w:sz="0" w:space="0" w:color="auto"/>
            <w:right w:val="none" w:sz="0" w:space="0" w:color="auto"/>
          </w:divBdr>
        </w:div>
        <w:div w:id="1617984817">
          <w:marLeft w:val="640"/>
          <w:marRight w:val="0"/>
          <w:marTop w:val="0"/>
          <w:marBottom w:val="0"/>
          <w:divBdr>
            <w:top w:val="none" w:sz="0" w:space="0" w:color="auto"/>
            <w:left w:val="none" w:sz="0" w:space="0" w:color="auto"/>
            <w:bottom w:val="none" w:sz="0" w:space="0" w:color="auto"/>
            <w:right w:val="none" w:sz="0" w:space="0" w:color="auto"/>
          </w:divBdr>
        </w:div>
        <w:div w:id="1702049929">
          <w:marLeft w:val="640"/>
          <w:marRight w:val="0"/>
          <w:marTop w:val="0"/>
          <w:marBottom w:val="0"/>
          <w:divBdr>
            <w:top w:val="none" w:sz="0" w:space="0" w:color="auto"/>
            <w:left w:val="none" w:sz="0" w:space="0" w:color="auto"/>
            <w:bottom w:val="none" w:sz="0" w:space="0" w:color="auto"/>
            <w:right w:val="none" w:sz="0" w:space="0" w:color="auto"/>
          </w:divBdr>
        </w:div>
        <w:div w:id="1703093645">
          <w:marLeft w:val="640"/>
          <w:marRight w:val="0"/>
          <w:marTop w:val="0"/>
          <w:marBottom w:val="0"/>
          <w:divBdr>
            <w:top w:val="none" w:sz="0" w:space="0" w:color="auto"/>
            <w:left w:val="none" w:sz="0" w:space="0" w:color="auto"/>
            <w:bottom w:val="none" w:sz="0" w:space="0" w:color="auto"/>
            <w:right w:val="none" w:sz="0" w:space="0" w:color="auto"/>
          </w:divBdr>
        </w:div>
        <w:div w:id="1709525572">
          <w:marLeft w:val="640"/>
          <w:marRight w:val="0"/>
          <w:marTop w:val="0"/>
          <w:marBottom w:val="0"/>
          <w:divBdr>
            <w:top w:val="none" w:sz="0" w:space="0" w:color="auto"/>
            <w:left w:val="none" w:sz="0" w:space="0" w:color="auto"/>
            <w:bottom w:val="none" w:sz="0" w:space="0" w:color="auto"/>
            <w:right w:val="none" w:sz="0" w:space="0" w:color="auto"/>
          </w:divBdr>
        </w:div>
        <w:div w:id="1717049212">
          <w:marLeft w:val="640"/>
          <w:marRight w:val="0"/>
          <w:marTop w:val="0"/>
          <w:marBottom w:val="0"/>
          <w:divBdr>
            <w:top w:val="none" w:sz="0" w:space="0" w:color="auto"/>
            <w:left w:val="none" w:sz="0" w:space="0" w:color="auto"/>
            <w:bottom w:val="none" w:sz="0" w:space="0" w:color="auto"/>
            <w:right w:val="none" w:sz="0" w:space="0" w:color="auto"/>
          </w:divBdr>
        </w:div>
        <w:div w:id="1724794153">
          <w:marLeft w:val="640"/>
          <w:marRight w:val="0"/>
          <w:marTop w:val="0"/>
          <w:marBottom w:val="0"/>
          <w:divBdr>
            <w:top w:val="none" w:sz="0" w:space="0" w:color="auto"/>
            <w:left w:val="none" w:sz="0" w:space="0" w:color="auto"/>
            <w:bottom w:val="none" w:sz="0" w:space="0" w:color="auto"/>
            <w:right w:val="none" w:sz="0" w:space="0" w:color="auto"/>
          </w:divBdr>
        </w:div>
        <w:div w:id="1725786981">
          <w:marLeft w:val="640"/>
          <w:marRight w:val="0"/>
          <w:marTop w:val="0"/>
          <w:marBottom w:val="0"/>
          <w:divBdr>
            <w:top w:val="none" w:sz="0" w:space="0" w:color="auto"/>
            <w:left w:val="none" w:sz="0" w:space="0" w:color="auto"/>
            <w:bottom w:val="none" w:sz="0" w:space="0" w:color="auto"/>
            <w:right w:val="none" w:sz="0" w:space="0" w:color="auto"/>
          </w:divBdr>
        </w:div>
        <w:div w:id="1732732343">
          <w:marLeft w:val="640"/>
          <w:marRight w:val="0"/>
          <w:marTop w:val="0"/>
          <w:marBottom w:val="0"/>
          <w:divBdr>
            <w:top w:val="none" w:sz="0" w:space="0" w:color="auto"/>
            <w:left w:val="none" w:sz="0" w:space="0" w:color="auto"/>
            <w:bottom w:val="none" w:sz="0" w:space="0" w:color="auto"/>
            <w:right w:val="none" w:sz="0" w:space="0" w:color="auto"/>
          </w:divBdr>
        </w:div>
        <w:div w:id="1747338600">
          <w:marLeft w:val="640"/>
          <w:marRight w:val="0"/>
          <w:marTop w:val="0"/>
          <w:marBottom w:val="0"/>
          <w:divBdr>
            <w:top w:val="none" w:sz="0" w:space="0" w:color="auto"/>
            <w:left w:val="none" w:sz="0" w:space="0" w:color="auto"/>
            <w:bottom w:val="none" w:sz="0" w:space="0" w:color="auto"/>
            <w:right w:val="none" w:sz="0" w:space="0" w:color="auto"/>
          </w:divBdr>
        </w:div>
        <w:div w:id="1752779410">
          <w:marLeft w:val="640"/>
          <w:marRight w:val="0"/>
          <w:marTop w:val="0"/>
          <w:marBottom w:val="0"/>
          <w:divBdr>
            <w:top w:val="none" w:sz="0" w:space="0" w:color="auto"/>
            <w:left w:val="none" w:sz="0" w:space="0" w:color="auto"/>
            <w:bottom w:val="none" w:sz="0" w:space="0" w:color="auto"/>
            <w:right w:val="none" w:sz="0" w:space="0" w:color="auto"/>
          </w:divBdr>
        </w:div>
        <w:div w:id="1768310452">
          <w:marLeft w:val="640"/>
          <w:marRight w:val="0"/>
          <w:marTop w:val="0"/>
          <w:marBottom w:val="0"/>
          <w:divBdr>
            <w:top w:val="none" w:sz="0" w:space="0" w:color="auto"/>
            <w:left w:val="none" w:sz="0" w:space="0" w:color="auto"/>
            <w:bottom w:val="none" w:sz="0" w:space="0" w:color="auto"/>
            <w:right w:val="none" w:sz="0" w:space="0" w:color="auto"/>
          </w:divBdr>
        </w:div>
        <w:div w:id="1775055862">
          <w:marLeft w:val="640"/>
          <w:marRight w:val="0"/>
          <w:marTop w:val="0"/>
          <w:marBottom w:val="0"/>
          <w:divBdr>
            <w:top w:val="none" w:sz="0" w:space="0" w:color="auto"/>
            <w:left w:val="none" w:sz="0" w:space="0" w:color="auto"/>
            <w:bottom w:val="none" w:sz="0" w:space="0" w:color="auto"/>
            <w:right w:val="none" w:sz="0" w:space="0" w:color="auto"/>
          </w:divBdr>
        </w:div>
        <w:div w:id="1783571797">
          <w:marLeft w:val="640"/>
          <w:marRight w:val="0"/>
          <w:marTop w:val="0"/>
          <w:marBottom w:val="0"/>
          <w:divBdr>
            <w:top w:val="none" w:sz="0" w:space="0" w:color="auto"/>
            <w:left w:val="none" w:sz="0" w:space="0" w:color="auto"/>
            <w:bottom w:val="none" w:sz="0" w:space="0" w:color="auto"/>
            <w:right w:val="none" w:sz="0" w:space="0" w:color="auto"/>
          </w:divBdr>
        </w:div>
        <w:div w:id="1794447428">
          <w:marLeft w:val="640"/>
          <w:marRight w:val="0"/>
          <w:marTop w:val="0"/>
          <w:marBottom w:val="0"/>
          <w:divBdr>
            <w:top w:val="none" w:sz="0" w:space="0" w:color="auto"/>
            <w:left w:val="none" w:sz="0" w:space="0" w:color="auto"/>
            <w:bottom w:val="none" w:sz="0" w:space="0" w:color="auto"/>
            <w:right w:val="none" w:sz="0" w:space="0" w:color="auto"/>
          </w:divBdr>
        </w:div>
        <w:div w:id="1795253338">
          <w:marLeft w:val="640"/>
          <w:marRight w:val="0"/>
          <w:marTop w:val="0"/>
          <w:marBottom w:val="0"/>
          <w:divBdr>
            <w:top w:val="none" w:sz="0" w:space="0" w:color="auto"/>
            <w:left w:val="none" w:sz="0" w:space="0" w:color="auto"/>
            <w:bottom w:val="none" w:sz="0" w:space="0" w:color="auto"/>
            <w:right w:val="none" w:sz="0" w:space="0" w:color="auto"/>
          </w:divBdr>
        </w:div>
        <w:div w:id="1796563699">
          <w:marLeft w:val="640"/>
          <w:marRight w:val="0"/>
          <w:marTop w:val="0"/>
          <w:marBottom w:val="0"/>
          <w:divBdr>
            <w:top w:val="none" w:sz="0" w:space="0" w:color="auto"/>
            <w:left w:val="none" w:sz="0" w:space="0" w:color="auto"/>
            <w:bottom w:val="none" w:sz="0" w:space="0" w:color="auto"/>
            <w:right w:val="none" w:sz="0" w:space="0" w:color="auto"/>
          </w:divBdr>
        </w:div>
        <w:div w:id="1797943858">
          <w:marLeft w:val="640"/>
          <w:marRight w:val="0"/>
          <w:marTop w:val="0"/>
          <w:marBottom w:val="0"/>
          <w:divBdr>
            <w:top w:val="none" w:sz="0" w:space="0" w:color="auto"/>
            <w:left w:val="none" w:sz="0" w:space="0" w:color="auto"/>
            <w:bottom w:val="none" w:sz="0" w:space="0" w:color="auto"/>
            <w:right w:val="none" w:sz="0" w:space="0" w:color="auto"/>
          </w:divBdr>
        </w:div>
        <w:div w:id="1799837565">
          <w:marLeft w:val="640"/>
          <w:marRight w:val="0"/>
          <w:marTop w:val="0"/>
          <w:marBottom w:val="0"/>
          <w:divBdr>
            <w:top w:val="none" w:sz="0" w:space="0" w:color="auto"/>
            <w:left w:val="none" w:sz="0" w:space="0" w:color="auto"/>
            <w:bottom w:val="none" w:sz="0" w:space="0" w:color="auto"/>
            <w:right w:val="none" w:sz="0" w:space="0" w:color="auto"/>
          </w:divBdr>
        </w:div>
        <w:div w:id="1800175442">
          <w:marLeft w:val="640"/>
          <w:marRight w:val="0"/>
          <w:marTop w:val="0"/>
          <w:marBottom w:val="0"/>
          <w:divBdr>
            <w:top w:val="none" w:sz="0" w:space="0" w:color="auto"/>
            <w:left w:val="none" w:sz="0" w:space="0" w:color="auto"/>
            <w:bottom w:val="none" w:sz="0" w:space="0" w:color="auto"/>
            <w:right w:val="none" w:sz="0" w:space="0" w:color="auto"/>
          </w:divBdr>
        </w:div>
        <w:div w:id="1802530135">
          <w:marLeft w:val="640"/>
          <w:marRight w:val="0"/>
          <w:marTop w:val="0"/>
          <w:marBottom w:val="0"/>
          <w:divBdr>
            <w:top w:val="none" w:sz="0" w:space="0" w:color="auto"/>
            <w:left w:val="none" w:sz="0" w:space="0" w:color="auto"/>
            <w:bottom w:val="none" w:sz="0" w:space="0" w:color="auto"/>
            <w:right w:val="none" w:sz="0" w:space="0" w:color="auto"/>
          </w:divBdr>
        </w:div>
        <w:div w:id="1817867828">
          <w:marLeft w:val="640"/>
          <w:marRight w:val="0"/>
          <w:marTop w:val="0"/>
          <w:marBottom w:val="0"/>
          <w:divBdr>
            <w:top w:val="none" w:sz="0" w:space="0" w:color="auto"/>
            <w:left w:val="none" w:sz="0" w:space="0" w:color="auto"/>
            <w:bottom w:val="none" w:sz="0" w:space="0" w:color="auto"/>
            <w:right w:val="none" w:sz="0" w:space="0" w:color="auto"/>
          </w:divBdr>
        </w:div>
        <w:div w:id="1828549910">
          <w:marLeft w:val="640"/>
          <w:marRight w:val="0"/>
          <w:marTop w:val="0"/>
          <w:marBottom w:val="0"/>
          <w:divBdr>
            <w:top w:val="none" w:sz="0" w:space="0" w:color="auto"/>
            <w:left w:val="none" w:sz="0" w:space="0" w:color="auto"/>
            <w:bottom w:val="none" w:sz="0" w:space="0" w:color="auto"/>
            <w:right w:val="none" w:sz="0" w:space="0" w:color="auto"/>
          </w:divBdr>
        </w:div>
        <w:div w:id="1837262948">
          <w:marLeft w:val="640"/>
          <w:marRight w:val="0"/>
          <w:marTop w:val="0"/>
          <w:marBottom w:val="0"/>
          <w:divBdr>
            <w:top w:val="none" w:sz="0" w:space="0" w:color="auto"/>
            <w:left w:val="none" w:sz="0" w:space="0" w:color="auto"/>
            <w:bottom w:val="none" w:sz="0" w:space="0" w:color="auto"/>
            <w:right w:val="none" w:sz="0" w:space="0" w:color="auto"/>
          </w:divBdr>
        </w:div>
        <w:div w:id="1841462075">
          <w:marLeft w:val="640"/>
          <w:marRight w:val="0"/>
          <w:marTop w:val="0"/>
          <w:marBottom w:val="0"/>
          <w:divBdr>
            <w:top w:val="none" w:sz="0" w:space="0" w:color="auto"/>
            <w:left w:val="none" w:sz="0" w:space="0" w:color="auto"/>
            <w:bottom w:val="none" w:sz="0" w:space="0" w:color="auto"/>
            <w:right w:val="none" w:sz="0" w:space="0" w:color="auto"/>
          </w:divBdr>
        </w:div>
        <w:div w:id="1841768348">
          <w:marLeft w:val="640"/>
          <w:marRight w:val="0"/>
          <w:marTop w:val="0"/>
          <w:marBottom w:val="0"/>
          <w:divBdr>
            <w:top w:val="none" w:sz="0" w:space="0" w:color="auto"/>
            <w:left w:val="none" w:sz="0" w:space="0" w:color="auto"/>
            <w:bottom w:val="none" w:sz="0" w:space="0" w:color="auto"/>
            <w:right w:val="none" w:sz="0" w:space="0" w:color="auto"/>
          </w:divBdr>
        </w:div>
        <w:div w:id="1857230625">
          <w:marLeft w:val="640"/>
          <w:marRight w:val="0"/>
          <w:marTop w:val="0"/>
          <w:marBottom w:val="0"/>
          <w:divBdr>
            <w:top w:val="none" w:sz="0" w:space="0" w:color="auto"/>
            <w:left w:val="none" w:sz="0" w:space="0" w:color="auto"/>
            <w:bottom w:val="none" w:sz="0" w:space="0" w:color="auto"/>
            <w:right w:val="none" w:sz="0" w:space="0" w:color="auto"/>
          </w:divBdr>
        </w:div>
        <w:div w:id="1868443958">
          <w:marLeft w:val="640"/>
          <w:marRight w:val="0"/>
          <w:marTop w:val="0"/>
          <w:marBottom w:val="0"/>
          <w:divBdr>
            <w:top w:val="none" w:sz="0" w:space="0" w:color="auto"/>
            <w:left w:val="none" w:sz="0" w:space="0" w:color="auto"/>
            <w:bottom w:val="none" w:sz="0" w:space="0" w:color="auto"/>
            <w:right w:val="none" w:sz="0" w:space="0" w:color="auto"/>
          </w:divBdr>
        </w:div>
        <w:div w:id="1879199699">
          <w:marLeft w:val="640"/>
          <w:marRight w:val="0"/>
          <w:marTop w:val="0"/>
          <w:marBottom w:val="0"/>
          <w:divBdr>
            <w:top w:val="none" w:sz="0" w:space="0" w:color="auto"/>
            <w:left w:val="none" w:sz="0" w:space="0" w:color="auto"/>
            <w:bottom w:val="none" w:sz="0" w:space="0" w:color="auto"/>
            <w:right w:val="none" w:sz="0" w:space="0" w:color="auto"/>
          </w:divBdr>
        </w:div>
        <w:div w:id="1879706678">
          <w:marLeft w:val="640"/>
          <w:marRight w:val="0"/>
          <w:marTop w:val="0"/>
          <w:marBottom w:val="0"/>
          <w:divBdr>
            <w:top w:val="none" w:sz="0" w:space="0" w:color="auto"/>
            <w:left w:val="none" w:sz="0" w:space="0" w:color="auto"/>
            <w:bottom w:val="none" w:sz="0" w:space="0" w:color="auto"/>
            <w:right w:val="none" w:sz="0" w:space="0" w:color="auto"/>
          </w:divBdr>
        </w:div>
        <w:div w:id="1885748252">
          <w:marLeft w:val="640"/>
          <w:marRight w:val="0"/>
          <w:marTop w:val="0"/>
          <w:marBottom w:val="0"/>
          <w:divBdr>
            <w:top w:val="none" w:sz="0" w:space="0" w:color="auto"/>
            <w:left w:val="none" w:sz="0" w:space="0" w:color="auto"/>
            <w:bottom w:val="none" w:sz="0" w:space="0" w:color="auto"/>
            <w:right w:val="none" w:sz="0" w:space="0" w:color="auto"/>
          </w:divBdr>
        </w:div>
        <w:div w:id="1893080672">
          <w:marLeft w:val="640"/>
          <w:marRight w:val="0"/>
          <w:marTop w:val="0"/>
          <w:marBottom w:val="0"/>
          <w:divBdr>
            <w:top w:val="none" w:sz="0" w:space="0" w:color="auto"/>
            <w:left w:val="none" w:sz="0" w:space="0" w:color="auto"/>
            <w:bottom w:val="none" w:sz="0" w:space="0" w:color="auto"/>
            <w:right w:val="none" w:sz="0" w:space="0" w:color="auto"/>
          </w:divBdr>
        </w:div>
        <w:div w:id="1918326549">
          <w:marLeft w:val="640"/>
          <w:marRight w:val="0"/>
          <w:marTop w:val="0"/>
          <w:marBottom w:val="0"/>
          <w:divBdr>
            <w:top w:val="none" w:sz="0" w:space="0" w:color="auto"/>
            <w:left w:val="none" w:sz="0" w:space="0" w:color="auto"/>
            <w:bottom w:val="none" w:sz="0" w:space="0" w:color="auto"/>
            <w:right w:val="none" w:sz="0" w:space="0" w:color="auto"/>
          </w:divBdr>
        </w:div>
        <w:div w:id="1927810786">
          <w:marLeft w:val="640"/>
          <w:marRight w:val="0"/>
          <w:marTop w:val="0"/>
          <w:marBottom w:val="0"/>
          <w:divBdr>
            <w:top w:val="none" w:sz="0" w:space="0" w:color="auto"/>
            <w:left w:val="none" w:sz="0" w:space="0" w:color="auto"/>
            <w:bottom w:val="none" w:sz="0" w:space="0" w:color="auto"/>
            <w:right w:val="none" w:sz="0" w:space="0" w:color="auto"/>
          </w:divBdr>
        </w:div>
        <w:div w:id="1951934979">
          <w:marLeft w:val="640"/>
          <w:marRight w:val="0"/>
          <w:marTop w:val="0"/>
          <w:marBottom w:val="0"/>
          <w:divBdr>
            <w:top w:val="none" w:sz="0" w:space="0" w:color="auto"/>
            <w:left w:val="none" w:sz="0" w:space="0" w:color="auto"/>
            <w:bottom w:val="none" w:sz="0" w:space="0" w:color="auto"/>
            <w:right w:val="none" w:sz="0" w:space="0" w:color="auto"/>
          </w:divBdr>
        </w:div>
        <w:div w:id="1953900948">
          <w:marLeft w:val="640"/>
          <w:marRight w:val="0"/>
          <w:marTop w:val="0"/>
          <w:marBottom w:val="0"/>
          <w:divBdr>
            <w:top w:val="none" w:sz="0" w:space="0" w:color="auto"/>
            <w:left w:val="none" w:sz="0" w:space="0" w:color="auto"/>
            <w:bottom w:val="none" w:sz="0" w:space="0" w:color="auto"/>
            <w:right w:val="none" w:sz="0" w:space="0" w:color="auto"/>
          </w:divBdr>
        </w:div>
        <w:div w:id="1958675131">
          <w:marLeft w:val="640"/>
          <w:marRight w:val="0"/>
          <w:marTop w:val="0"/>
          <w:marBottom w:val="0"/>
          <w:divBdr>
            <w:top w:val="none" w:sz="0" w:space="0" w:color="auto"/>
            <w:left w:val="none" w:sz="0" w:space="0" w:color="auto"/>
            <w:bottom w:val="none" w:sz="0" w:space="0" w:color="auto"/>
            <w:right w:val="none" w:sz="0" w:space="0" w:color="auto"/>
          </w:divBdr>
        </w:div>
        <w:div w:id="1970086253">
          <w:marLeft w:val="640"/>
          <w:marRight w:val="0"/>
          <w:marTop w:val="0"/>
          <w:marBottom w:val="0"/>
          <w:divBdr>
            <w:top w:val="none" w:sz="0" w:space="0" w:color="auto"/>
            <w:left w:val="none" w:sz="0" w:space="0" w:color="auto"/>
            <w:bottom w:val="none" w:sz="0" w:space="0" w:color="auto"/>
            <w:right w:val="none" w:sz="0" w:space="0" w:color="auto"/>
          </w:divBdr>
        </w:div>
        <w:div w:id="1977103971">
          <w:marLeft w:val="640"/>
          <w:marRight w:val="0"/>
          <w:marTop w:val="0"/>
          <w:marBottom w:val="0"/>
          <w:divBdr>
            <w:top w:val="none" w:sz="0" w:space="0" w:color="auto"/>
            <w:left w:val="none" w:sz="0" w:space="0" w:color="auto"/>
            <w:bottom w:val="none" w:sz="0" w:space="0" w:color="auto"/>
            <w:right w:val="none" w:sz="0" w:space="0" w:color="auto"/>
          </w:divBdr>
        </w:div>
        <w:div w:id="1984120218">
          <w:marLeft w:val="640"/>
          <w:marRight w:val="0"/>
          <w:marTop w:val="0"/>
          <w:marBottom w:val="0"/>
          <w:divBdr>
            <w:top w:val="none" w:sz="0" w:space="0" w:color="auto"/>
            <w:left w:val="none" w:sz="0" w:space="0" w:color="auto"/>
            <w:bottom w:val="none" w:sz="0" w:space="0" w:color="auto"/>
            <w:right w:val="none" w:sz="0" w:space="0" w:color="auto"/>
          </w:divBdr>
        </w:div>
        <w:div w:id="1987976925">
          <w:marLeft w:val="640"/>
          <w:marRight w:val="0"/>
          <w:marTop w:val="0"/>
          <w:marBottom w:val="0"/>
          <w:divBdr>
            <w:top w:val="none" w:sz="0" w:space="0" w:color="auto"/>
            <w:left w:val="none" w:sz="0" w:space="0" w:color="auto"/>
            <w:bottom w:val="none" w:sz="0" w:space="0" w:color="auto"/>
            <w:right w:val="none" w:sz="0" w:space="0" w:color="auto"/>
          </w:divBdr>
        </w:div>
        <w:div w:id="1993216108">
          <w:marLeft w:val="640"/>
          <w:marRight w:val="0"/>
          <w:marTop w:val="0"/>
          <w:marBottom w:val="0"/>
          <w:divBdr>
            <w:top w:val="none" w:sz="0" w:space="0" w:color="auto"/>
            <w:left w:val="none" w:sz="0" w:space="0" w:color="auto"/>
            <w:bottom w:val="none" w:sz="0" w:space="0" w:color="auto"/>
            <w:right w:val="none" w:sz="0" w:space="0" w:color="auto"/>
          </w:divBdr>
        </w:div>
        <w:div w:id="2011519226">
          <w:marLeft w:val="640"/>
          <w:marRight w:val="0"/>
          <w:marTop w:val="0"/>
          <w:marBottom w:val="0"/>
          <w:divBdr>
            <w:top w:val="none" w:sz="0" w:space="0" w:color="auto"/>
            <w:left w:val="none" w:sz="0" w:space="0" w:color="auto"/>
            <w:bottom w:val="none" w:sz="0" w:space="0" w:color="auto"/>
            <w:right w:val="none" w:sz="0" w:space="0" w:color="auto"/>
          </w:divBdr>
        </w:div>
        <w:div w:id="2012834187">
          <w:marLeft w:val="640"/>
          <w:marRight w:val="0"/>
          <w:marTop w:val="0"/>
          <w:marBottom w:val="0"/>
          <w:divBdr>
            <w:top w:val="none" w:sz="0" w:space="0" w:color="auto"/>
            <w:left w:val="none" w:sz="0" w:space="0" w:color="auto"/>
            <w:bottom w:val="none" w:sz="0" w:space="0" w:color="auto"/>
            <w:right w:val="none" w:sz="0" w:space="0" w:color="auto"/>
          </w:divBdr>
        </w:div>
        <w:div w:id="2021269973">
          <w:marLeft w:val="640"/>
          <w:marRight w:val="0"/>
          <w:marTop w:val="0"/>
          <w:marBottom w:val="0"/>
          <w:divBdr>
            <w:top w:val="none" w:sz="0" w:space="0" w:color="auto"/>
            <w:left w:val="none" w:sz="0" w:space="0" w:color="auto"/>
            <w:bottom w:val="none" w:sz="0" w:space="0" w:color="auto"/>
            <w:right w:val="none" w:sz="0" w:space="0" w:color="auto"/>
          </w:divBdr>
        </w:div>
        <w:div w:id="2031450673">
          <w:marLeft w:val="640"/>
          <w:marRight w:val="0"/>
          <w:marTop w:val="0"/>
          <w:marBottom w:val="0"/>
          <w:divBdr>
            <w:top w:val="none" w:sz="0" w:space="0" w:color="auto"/>
            <w:left w:val="none" w:sz="0" w:space="0" w:color="auto"/>
            <w:bottom w:val="none" w:sz="0" w:space="0" w:color="auto"/>
            <w:right w:val="none" w:sz="0" w:space="0" w:color="auto"/>
          </w:divBdr>
        </w:div>
        <w:div w:id="2032876835">
          <w:marLeft w:val="640"/>
          <w:marRight w:val="0"/>
          <w:marTop w:val="0"/>
          <w:marBottom w:val="0"/>
          <w:divBdr>
            <w:top w:val="none" w:sz="0" w:space="0" w:color="auto"/>
            <w:left w:val="none" w:sz="0" w:space="0" w:color="auto"/>
            <w:bottom w:val="none" w:sz="0" w:space="0" w:color="auto"/>
            <w:right w:val="none" w:sz="0" w:space="0" w:color="auto"/>
          </w:divBdr>
        </w:div>
        <w:div w:id="2038240417">
          <w:marLeft w:val="640"/>
          <w:marRight w:val="0"/>
          <w:marTop w:val="0"/>
          <w:marBottom w:val="0"/>
          <w:divBdr>
            <w:top w:val="none" w:sz="0" w:space="0" w:color="auto"/>
            <w:left w:val="none" w:sz="0" w:space="0" w:color="auto"/>
            <w:bottom w:val="none" w:sz="0" w:space="0" w:color="auto"/>
            <w:right w:val="none" w:sz="0" w:space="0" w:color="auto"/>
          </w:divBdr>
        </w:div>
        <w:div w:id="2065835844">
          <w:marLeft w:val="640"/>
          <w:marRight w:val="0"/>
          <w:marTop w:val="0"/>
          <w:marBottom w:val="0"/>
          <w:divBdr>
            <w:top w:val="none" w:sz="0" w:space="0" w:color="auto"/>
            <w:left w:val="none" w:sz="0" w:space="0" w:color="auto"/>
            <w:bottom w:val="none" w:sz="0" w:space="0" w:color="auto"/>
            <w:right w:val="none" w:sz="0" w:space="0" w:color="auto"/>
          </w:divBdr>
        </w:div>
        <w:div w:id="2072461735">
          <w:marLeft w:val="640"/>
          <w:marRight w:val="0"/>
          <w:marTop w:val="0"/>
          <w:marBottom w:val="0"/>
          <w:divBdr>
            <w:top w:val="none" w:sz="0" w:space="0" w:color="auto"/>
            <w:left w:val="none" w:sz="0" w:space="0" w:color="auto"/>
            <w:bottom w:val="none" w:sz="0" w:space="0" w:color="auto"/>
            <w:right w:val="none" w:sz="0" w:space="0" w:color="auto"/>
          </w:divBdr>
        </w:div>
        <w:div w:id="2074234332">
          <w:marLeft w:val="640"/>
          <w:marRight w:val="0"/>
          <w:marTop w:val="0"/>
          <w:marBottom w:val="0"/>
          <w:divBdr>
            <w:top w:val="none" w:sz="0" w:space="0" w:color="auto"/>
            <w:left w:val="none" w:sz="0" w:space="0" w:color="auto"/>
            <w:bottom w:val="none" w:sz="0" w:space="0" w:color="auto"/>
            <w:right w:val="none" w:sz="0" w:space="0" w:color="auto"/>
          </w:divBdr>
        </w:div>
        <w:div w:id="2099984724">
          <w:marLeft w:val="640"/>
          <w:marRight w:val="0"/>
          <w:marTop w:val="0"/>
          <w:marBottom w:val="0"/>
          <w:divBdr>
            <w:top w:val="none" w:sz="0" w:space="0" w:color="auto"/>
            <w:left w:val="none" w:sz="0" w:space="0" w:color="auto"/>
            <w:bottom w:val="none" w:sz="0" w:space="0" w:color="auto"/>
            <w:right w:val="none" w:sz="0" w:space="0" w:color="auto"/>
          </w:divBdr>
        </w:div>
        <w:div w:id="2107460216">
          <w:marLeft w:val="640"/>
          <w:marRight w:val="0"/>
          <w:marTop w:val="0"/>
          <w:marBottom w:val="0"/>
          <w:divBdr>
            <w:top w:val="none" w:sz="0" w:space="0" w:color="auto"/>
            <w:left w:val="none" w:sz="0" w:space="0" w:color="auto"/>
            <w:bottom w:val="none" w:sz="0" w:space="0" w:color="auto"/>
            <w:right w:val="none" w:sz="0" w:space="0" w:color="auto"/>
          </w:divBdr>
        </w:div>
        <w:div w:id="2129471564">
          <w:marLeft w:val="640"/>
          <w:marRight w:val="0"/>
          <w:marTop w:val="0"/>
          <w:marBottom w:val="0"/>
          <w:divBdr>
            <w:top w:val="none" w:sz="0" w:space="0" w:color="auto"/>
            <w:left w:val="none" w:sz="0" w:space="0" w:color="auto"/>
            <w:bottom w:val="none" w:sz="0" w:space="0" w:color="auto"/>
            <w:right w:val="none" w:sz="0" w:space="0" w:color="auto"/>
          </w:divBdr>
        </w:div>
        <w:div w:id="2132088128">
          <w:marLeft w:val="640"/>
          <w:marRight w:val="0"/>
          <w:marTop w:val="0"/>
          <w:marBottom w:val="0"/>
          <w:divBdr>
            <w:top w:val="none" w:sz="0" w:space="0" w:color="auto"/>
            <w:left w:val="none" w:sz="0" w:space="0" w:color="auto"/>
            <w:bottom w:val="none" w:sz="0" w:space="0" w:color="auto"/>
            <w:right w:val="none" w:sz="0" w:space="0" w:color="auto"/>
          </w:divBdr>
        </w:div>
      </w:divsChild>
    </w:div>
    <w:div w:id="1636257638">
      <w:bodyDiv w:val="1"/>
      <w:marLeft w:val="0"/>
      <w:marRight w:val="0"/>
      <w:marTop w:val="0"/>
      <w:marBottom w:val="0"/>
      <w:divBdr>
        <w:top w:val="none" w:sz="0" w:space="0" w:color="auto"/>
        <w:left w:val="none" w:sz="0" w:space="0" w:color="auto"/>
        <w:bottom w:val="none" w:sz="0" w:space="0" w:color="auto"/>
        <w:right w:val="none" w:sz="0" w:space="0" w:color="auto"/>
      </w:divBdr>
    </w:div>
    <w:div w:id="1648970861">
      <w:bodyDiv w:val="1"/>
      <w:marLeft w:val="0"/>
      <w:marRight w:val="0"/>
      <w:marTop w:val="0"/>
      <w:marBottom w:val="0"/>
      <w:divBdr>
        <w:top w:val="none" w:sz="0" w:space="0" w:color="auto"/>
        <w:left w:val="none" w:sz="0" w:space="0" w:color="auto"/>
        <w:bottom w:val="none" w:sz="0" w:space="0" w:color="auto"/>
        <w:right w:val="none" w:sz="0" w:space="0" w:color="auto"/>
      </w:divBdr>
    </w:div>
    <w:div w:id="1652753873">
      <w:bodyDiv w:val="1"/>
      <w:marLeft w:val="0"/>
      <w:marRight w:val="0"/>
      <w:marTop w:val="0"/>
      <w:marBottom w:val="0"/>
      <w:divBdr>
        <w:top w:val="none" w:sz="0" w:space="0" w:color="auto"/>
        <w:left w:val="none" w:sz="0" w:space="0" w:color="auto"/>
        <w:bottom w:val="none" w:sz="0" w:space="0" w:color="auto"/>
        <w:right w:val="none" w:sz="0" w:space="0" w:color="auto"/>
      </w:divBdr>
      <w:divsChild>
        <w:div w:id="11301946">
          <w:marLeft w:val="640"/>
          <w:marRight w:val="0"/>
          <w:marTop w:val="0"/>
          <w:marBottom w:val="0"/>
          <w:divBdr>
            <w:top w:val="none" w:sz="0" w:space="0" w:color="auto"/>
            <w:left w:val="none" w:sz="0" w:space="0" w:color="auto"/>
            <w:bottom w:val="none" w:sz="0" w:space="0" w:color="auto"/>
            <w:right w:val="none" w:sz="0" w:space="0" w:color="auto"/>
          </w:divBdr>
        </w:div>
        <w:div w:id="27924010">
          <w:marLeft w:val="640"/>
          <w:marRight w:val="0"/>
          <w:marTop w:val="0"/>
          <w:marBottom w:val="0"/>
          <w:divBdr>
            <w:top w:val="none" w:sz="0" w:space="0" w:color="auto"/>
            <w:left w:val="none" w:sz="0" w:space="0" w:color="auto"/>
            <w:bottom w:val="none" w:sz="0" w:space="0" w:color="auto"/>
            <w:right w:val="none" w:sz="0" w:space="0" w:color="auto"/>
          </w:divBdr>
        </w:div>
        <w:div w:id="32847340">
          <w:marLeft w:val="640"/>
          <w:marRight w:val="0"/>
          <w:marTop w:val="0"/>
          <w:marBottom w:val="0"/>
          <w:divBdr>
            <w:top w:val="none" w:sz="0" w:space="0" w:color="auto"/>
            <w:left w:val="none" w:sz="0" w:space="0" w:color="auto"/>
            <w:bottom w:val="none" w:sz="0" w:space="0" w:color="auto"/>
            <w:right w:val="none" w:sz="0" w:space="0" w:color="auto"/>
          </w:divBdr>
        </w:div>
        <w:div w:id="42171279">
          <w:marLeft w:val="640"/>
          <w:marRight w:val="0"/>
          <w:marTop w:val="0"/>
          <w:marBottom w:val="0"/>
          <w:divBdr>
            <w:top w:val="none" w:sz="0" w:space="0" w:color="auto"/>
            <w:left w:val="none" w:sz="0" w:space="0" w:color="auto"/>
            <w:bottom w:val="none" w:sz="0" w:space="0" w:color="auto"/>
            <w:right w:val="none" w:sz="0" w:space="0" w:color="auto"/>
          </w:divBdr>
        </w:div>
        <w:div w:id="54790311">
          <w:marLeft w:val="640"/>
          <w:marRight w:val="0"/>
          <w:marTop w:val="0"/>
          <w:marBottom w:val="0"/>
          <w:divBdr>
            <w:top w:val="none" w:sz="0" w:space="0" w:color="auto"/>
            <w:left w:val="none" w:sz="0" w:space="0" w:color="auto"/>
            <w:bottom w:val="none" w:sz="0" w:space="0" w:color="auto"/>
            <w:right w:val="none" w:sz="0" w:space="0" w:color="auto"/>
          </w:divBdr>
        </w:div>
        <w:div w:id="56635465">
          <w:marLeft w:val="640"/>
          <w:marRight w:val="0"/>
          <w:marTop w:val="0"/>
          <w:marBottom w:val="0"/>
          <w:divBdr>
            <w:top w:val="none" w:sz="0" w:space="0" w:color="auto"/>
            <w:left w:val="none" w:sz="0" w:space="0" w:color="auto"/>
            <w:bottom w:val="none" w:sz="0" w:space="0" w:color="auto"/>
            <w:right w:val="none" w:sz="0" w:space="0" w:color="auto"/>
          </w:divBdr>
        </w:div>
        <w:div w:id="59064647">
          <w:marLeft w:val="640"/>
          <w:marRight w:val="0"/>
          <w:marTop w:val="0"/>
          <w:marBottom w:val="0"/>
          <w:divBdr>
            <w:top w:val="none" w:sz="0" w:space="0" w:color="auto"/>
            <w:left w:val="none" w:sz="0" w:space="0" w:color="auto"/>
            <w:bottom w:val="none" w:sz="0" w:space="0" w:color="auto"/>
            <w:right w:val="none" w:sz="0" w:space="0" w:color="auto"/>
          </w:divBdr>
        </w:div>
        <w:div w:id="60106747">
          <w:marLeft w:val="640"/>
          <w:marRight w:val="0"/>
          <w:marTop w:val="0"/>
          <w:marBottom w:val="0"/>
          <w:divBdr>
            <w:top w:val="none" w:sz="0" w:space="0" w:color="auto"/>
            <w:left w:val="none" w:sz="0" w:space="0" w:color="auto"/>
            <w:bottom w:val="none" w:sz="0" w:space="0" w:color="auto"/>
            <w:right w:val="none" w:sz="0" w:space="0" w:color="auto"/>
          </w:divBdr>
        </w:div>
        <w:div w:id="62945624">
          <w:marLeft w:val="640"/>
          <w:marRight w:val="0"/>
          <w:marTop w:val="0"/>
          <w:marBottom w:val="0"/>
          <w:divBdr>
            <w:top w:val="none" w:sz="0" w:space="0" w:color="auto"/>
            <w:left w:val="none" w:sz="0" w:space="0" w:color="auto"/>
            <w:bottom w:val="none" w:sz="0" w:space="0" w:color="auto"/>
            <w:right w:val="none" w:sz="0" w:space="0" w:color="auto"/>
          </w:divBdr>
        </w:div>
        <w:div w:id="64182557">
          <w:marLeft w:val="640"/>
          <w:marRight w:val="0"/>
          <w:marTop w:val="0"/>
          <w:marBottom w:val="0"/>
          <w:divBdr>
            <w:top w:val="none" w:sz="0" w:space="0" w:color="auto"/>
            <w:left w:val="none" w:sz="0" w:space="0" w:color="auto"/>
            <w:bottom w:val="none" w:sz="0" w:space="0" w:color="auto"/>
            <w:right w:val="none" w:sz="0" w:space="0" w:color="auto"/>
          </w:divBdr>
        </w:div>
        <w:div w:id="81489565">
          <w:marLeft w:val="640"/>
          <w:marRight w:val="0"/>
          <w:marTop w:val="0"/>
          <w:marBottom w:val="0"/>
          <w:divBdr>
            <w:top w:val="none" w:sz="0" w:space="0" w:color="auto"/>
            <w:left w:val="none" w:sz="0" w:space="0" w:color="auto"/>
            <w:bottom w:val="none" w:sz="0" w:space="0" w:color="auto"/>
            <w:right w:val="none" w:sz="0" w:space="0" w:color="auto"/>
          </w:divBdr>
        </w:div>
        <w:div w:id="82576938">
          <w:marLeft w:val="640"/>
          <w:marRight w:val="0"/>
          <w:marTop w:val="0"/>
          <w:marBottom w:val="0"/>
          <w:divBdr>
            <w:top w:val="none" w:sz="0" w:space="0" w:color="auto"/>
            <w:left w:val="none" w:sz="0" w:space="0" w:color="auto"/>
            <w:bottom w:val="none" w:sz="0" w:space="0" w:color="auto"/>
            <w:right w:val="none" w:sz="0" w:space="0" w:color="auto"/>
          </w:divBdr>
        </w:div>
        <w:div w:id="90980298">
          <w:marLeft w:val="640"/>
          <w:marRight w:val="0"/>
          <w:marTop w:val="0"/>
          <w:marBottom w:val="0"/>
          <w:divBdr>
            <w:top w:val="none" w:sz="0" w:space="0" w:color="auto"/>
            <w:left w:val="none" w:sz="0" w:space="0" w:color="auto"/>
            <w:bottom w:val="none" w:sz="0" w:space="0" w:color="auto"/>
            <w:right w:val="none" w:sz="0" w:space="0" w:color="auto"/>
          </w:divBdr>
        </w:div>
        <w:div w:id="93747275">
          <w:marLeft w:val="640"/>
          <w:marRight w:val="0"/>
          <w:marTop w:val="0"/>
          <w:marBottom w:val="0"/>
          <w:divBdr>
            <w:top w:val="none" w:sz="0" w:space="0" w:color="auto"/>
            <w:left w:val="none" w:sz="0" w:space="0" w:color="auto"/>
            <w:bottom w:val="none" w:sz="0" w:space="0" w:color="auto"/>
            <w:right w:val="none" w:sz="0" w:space="0" w:color="auto"/>
          </w:divBdr>
        </w:div>
        <w:div w:id="97915662">
          <w:marLeft w:val="640"/>
          <w:marRight w:val="0"/>
          <w:marTop w:val="0"/>
          <w:marBottom w:val="0"/>
          <w:divBdr>
            <w:top w:val="none" w:sz="0" w:space="0" w:color="auto"/>
            <w:left w:val="none" w:sz="0" w:space="0" w:color="auto"/>
            <w:bottom w:val="none" w:sz="0" w:space="0" w:color="auto"/>
            <w:right w:val="none" w:sz="0" w:space="0" w:color="auto"/>
          </w:divBdr>
        </w:div>
        <w:div w:id="112604162">
          <w:marLeft w:val="640"/>
          <w:marRight w:val="0"/>
          <w:marTop w:val="0"/>
          <w:marBottom w:val="0"/>
          <w:divBdr>
            <w:top w:val="none" w:sz="0" w:space="0" w:color="auto"/>
            <w:left w:val="none" w:sz="0" w:space="0" w:color="auto"/>
            <w:bottom w:val="none" w:sz="0" w:space="0" w:color="auto"/>
            <w:right w:val="none" w:sz="0" w:space="0" w:color="auto"/>
          </w:divBdr>
        </w:div>
        <w:div w:id="134643367">
          <w:marLeft w:val="640"/>
          <w:marRight w:val="0"/>
          <w:marTop w:val="0"/>
          <w:marBottom w:val="0"/>
          <w:divBdr>
            <w:top w:val="none" w:sz="0" w:space="0" w:color="auto"/>
            <w:left w:val="none" w:sz="0" w:space="0" w:color="auto"/>
            <w:bottom w:val="none" w:sz="0" w:space="0" w:color="auto"/>
            <w:right w:val="none" w:sz="0" w:space="0" w:color="auto"/>
          </w:divBdr>
        </w:div>
        <w:div w:id="139225618">
          <w:marLeft w:val="640"/>
          <w:marRight w:val="0"/>
          <w:marTop w:val="0"/>
          <w:marBottom w:val="0"/>
          <w:divBdr>
            <w:top w:val="none" w:sz="0" w:space="0" w:color="auto"/>
            <w:left w:val="none" w:sz="0" w:space="0" w:color="auto"/>
            <w:bottom w:val="none" w:sz="0" w:space="0" w:color="auto"/>
            <w:right w:val="none" w:sz="0" w:space="0" w:color="auto"/>
          </w:divBdr>
        </w:div>
        <w:div w:id="145056527">
          <w:marLeft w:val="640"/>
          <w:marRight w:val="0"/>
          <w:marTop w:val="0"/>
          <w:marBottom w:val="0"/>
          <w:divBdr>
            <w:top w:val="none" w:sz="0" w:space="0" w:color="auto"/>
            <w:left w:val="none" w:sz="0" w:space="0" w:color="auto"/>
            <w:bottom w:val="none" w:sz="0" w:space="0" w:color="auto"/>
            <w:right w:val="none" w:sz="0" w:space="0" w:color="auto"/>
          </w:divBdr>
        </w:div>
        <w:div w:id="196895006">
          <w:marLeft w:val="640"/>
          <w:marRight w:val="0"/>
          <w:marTop w:val="0"/>
          <w:marBottom w:val="0"/>
          <w:divBdr>
            <w:top w:val="none" w:sz="0" w:space="0" w:color="auto"/>
            <w:left w:val="none" w:sz="0" w:space="0" w:color="auto"/>
            <w:bottom w:val="none" w:sz="0" w:space="0" w:color="auto"/>
            <w:right w:val="none" w:sz="0" w:space="0" w:color="auto"/>
          </w:divBdr>
        </w:div>
        <w:div w:id="198668123">
          <w:marLeft w:val="640"/>
          <w:marRight w:val="0"/>
          <w:marTop w:val="0"/>
          <w:marBottom w:val="0"/>
          <w:divBdr>
            <w:top w:val="none" w:sz="0" w:space="0" w:color="auto"/>
            <w:left w:val="none" w:sz="0" w:space="0" w:color="auto"/>
            <w:bottom w:val="none" w:sz="0" w:space="0" w:color="auto"/>
            <w:right w:val="none" w:sz="0" w:space="0" w:color="auto"/>
          </w:divBdr>
        </w:div>
        <w:div w:id="222527337">
          <w:marLeft w:val="640"/>
          <w:marRight w:val="0"/>
          <w:marTop w:val="0"/>
          <w:marBottom w:val="0"/>
          <w:divBdr>
            <w:top w:val="none" w:sz="0" w:space="0" w:color="auto"/>
            <w:left w:val="none" w:sz="0" w:space="0" w:color="auto"/>
            <w:bottom w:val="none" w:sz="0" w:space="0" w:color="auto"/>
            <w:right w:val="none" w:sz="0" w:space="0" w:color="auto"/>
          </w:divBdr>
        </w:div>
        <w:div w:id="226381303">
          <w:marLeft w:val="640"/>
          <w:marRight w:val="0"/>
          <w:marTop w:val="0"/>
          <w:marBottom w:val="0"/>
          <w:divBdr>
            <w:top w:val="none" w:sz="0" w:space="0" w:color="auto"/>
            <w:left w:val="none" w:sz="0" w:space="0" w:color="auto"/>
            <w:bottom w:val="none" w:sz="0" w:space="0" w:color="auto"/>
            <w:right w:val="none" w:sz="0" w:space="0" w:color="auto"/>
          </w:divBdr>
        </w:div>
        <w:div w:id="227962268">
          <w:marLeft w:val="640"/>
          <w:marRight w:val="0"/>
          <w:marTop w:val="0"/>
          <w:marBottom w:val="0"/>
          <w:divBdr>
            <w:top w:val="none" w:sz="0" w:space="0" w:color="auto"/>
            <w:left w:val="none" w:sz="0" w:space="0" w:color="auto"/>
            <w:bottom w:val="none" w:sz="0" w:space="0" w:color="auto"/>
            <w:right w:val="none" w:sz="0" w:space="0" w:color="auto"/>
          </w:divBdr>
        </w:div>
        <w:div w:id="228614119">
          <w:marLeft w:val="640"/>
          <w:marRight w:val="0"/>
          <w:marTop w:val="0"/>
          <w:marBottom w:val="0"/>
          <w:divBdr>
            <w:top w:val="none" w:sz="0" w:space="0" w:color="auto"/>
            <w:left w:val="none" w:sz="0" w:space="0" w:color="auto"/>
            <w:bottom w:val="none" w:sz="0" w:space="0" w:color="auto"/>
            <w:right w:val="none" w:sz="0" w:space="0" w:color="auto"/>
          </w:divBdr>
        </w:div>
        <w:div w:id="245498291">
          <w:marLeft w:val="640"/>
          <w:marRight w:val="0"/>
          <w:marTop w:val="0"/>
          <w:marBottom w:val="0"/>
          <w:divBdr>
            <w:top w:val="none" w:sz="0" w:space="0" w:color="auto"/>
            <w:left w:val="none" w:sz="0" w:space="0" w:color="auto"/>
            <w:bottom w:val="none" w:sz="0" w:space="0" w:color="auto"/>
            <w:right w:val="none" w:sz="0" w:space="0" w:color="auto"/>
          </w:divBdr>
        </w:div>
        <w:div w:id="260258918">
          <w:marLeft w:val="640"/>
          <w:marRight w:val="0"/>
          <w:marTop w:val="0"/>
          <w:marBottom w:val="0"/>
          <w:divBdr>
            <w:top w:val="none" w:sz="0" w:space="0" w:color="auto"/>
            <w:left w:val="none" w:sz="0" w:space="0" w:color="auto"/>
            <w:bottom w:val="none" w:sz="0" w:space="0" w:color="auto"/>
            <w:right w:val="none" w:sz="0" w:space="0" w:color="auto"/>
          </w:divBdr>
        </w:div>
        <w:div w:id="262036250">
          <w:marLeft w:val="640"/>
          <w:marRight w:val="0"/>
          <w:marTop w:val="0"/>
          <w:marBottom w:val="0"/>
          <w:divBdr>
            <w:top w:val="none" w:sz="0" w:space="0" w:color="auto"/>
            <w:left w:val="none" w:sz="0" w:space="0" w:color="auto"/>
            <w:bottom w:val="none" w:sz="0" w:space="0" w:color="auto"/>
            <w:right w:val="none" w:sz="0" w:space="0" w:color="auto"/>
          </w:divBdr>
        </w:div>
        <w:div w:id="265309330">
          <w:marLeft w:val="640"/>
          <w:marRight w:val="0"/>
          <w:marTop w:val="0"/>
          <w:marBottom w:val="0"/>
          <w:divBdr>
            <w:top w:val="none" w:sz="0" w:space="0" w:color="auto"/>
            <w:left w:val="none" w:sz="0" w:space="0" w:color="auto"/>
            <w:bottom w:val="none" w:sz="0" w:space="0" w:color="auto"/>
            <w:right w:val="none" w:sz="0" w:space="0" w:color="auto"/>
          </w:divBdr>
        </w:div>
        <w:div w:id="270357774">
          <w:marLeft w:val="640"/>
          <w:marRight w:val="0"/>
          <w:marTop w:val="0"/>
          <w:marBottom w:val="0"/>
          <w:divBdr>
            <w:top w:val="none" w:sz="0" w:space="0" w:color="auto"/>
            <w:left w:val="none" w:sz="0" w:space="0" w:color="auto"/>
            <w:bottom w:val="none" w:sz="0" w:space="0" w:color="auto"/>
            <w:right w:val="none" w:sz="0" w:space="0" w:color="auto"/>
          </w:divBdr>
        </w:div>
        <w:div w:id="297685940">
          <w:marLeft w:val="640"/>
          <w:marRight w:val="0"/>
          <w:marTop w:val="0"/>
          <w:marBottom w:val="0"/>
          <w:divBdr>
            <w:top w:val="none" w:sz="0" w:space="0" w:color="auto"/>
            <w:left w:val="none" w:sz="0" w:space="0" w:color="auto"/>
            <w:bottom w:val="none" w:sz="0" w:space="0" w:color="auto"/>
            <w:right w:val="none" w:sz="0" w:space="0" w:color="auto"/>
          </w:divBdr>
        </w:div>
        <w:div w:id="303848680">
          <w:marLeft w:val="640"/>
          <w:marRight w:val="0"/>
          <w:marTop w:val="0"/>
          <w:marBottom w:val="0"/>
          <w:divBdr>
            <w:top w:val="none" w:sz="0" w:space="0" w:color="auto"/>
            <w:left w:val="none" w:sz="0" w:space="0" w:color="auto"/>
            <w:bottom w:val="none" w:sz="0" w:space="0" w:color="auto"/>
            <w:right w:val="none" w:sz="0" w:space="0" w:color="auto"/>
          </w:divBdr>
        </w:div>
        <w:div w:id="306280800">
          <w:marLeft w:val="640"/>
          <w:marRight w:val="0"/>
          <w:marTop w:val="0"/>
          <w:marBottom w:val="0"/>
          <w:divBdr>
            <w:top w:val="none" w:sz="0" w:space="0" w:color="auto"/>
            <w:left w:val="none" w:sz="0" w:space="0" w:color="auto"/>
            <w:bottom w:val="none" w:sz="0" w:space="0" w:color="auto"/>
            <w:right w:val="none" w:sz="0" w:space="0" w:color="auto"/>
          </w:divBdr>
        </w:div>
        <w:div w:id="310327546">
          <w:marLeft w:val="640"/>
          <w:marRight w:val="0"/>
          <w:marTop w:val="0"/>
          <w:marBottom w:val="0"/>
          <w:divBdr>
            <w:top w:val="none" w:sz="0" w:space="0" w:color="auto"/>
            <w:left w:val="none" w:sz="0" w:space="0" w:color="auto"/>
            <w:bottom w:val="none" w:sz="0" w:space="0" w:color="auto"/>
            <w:right w:val="none" w:sz="0" w:space="0" w:color="auto"/>
          </w:divBdr>
        </w:div>
        <w:div w:id="313875682">
          <w:marLeft w:val="640"/>
          <w:marRight w:val="0"/>
          <w:marTop w:val="0"/>
          <w:marBottom w:val="0"/>
          <w:divBdr>
            <w:top w:val="none" w:sz="0" w:space="0" w:color="auto"/>
            <w:left w:val="none" w:sz="0" w:space="0" w:color="auto"/>
            <w:bottom w:val="none" w:sz="0" w:space="0" w:color="auto"/>
            <w:right w:val="none" w:sz="0" w:space="0" w:color="auto"/>
          </w:divBdr>
        </w:div>
        <w:div w:id="318850208">
          <w:marLeft w:val="640"/>
          <w:marRight w:val="0"/>
          <w:marTop w:val="0"/>
          <w:marBottom w:val="0"/>
          <w:divBdr>
            <w:top w:val="none" w:sz="0" w:space="0" w:color="auto"/>
            <w:left w:val="none" w:sz="0" w:space="0" w:color="auto"/>
            <w:bottom w:val="none" w:sz="0" w:space="0" w:color="auto"/>
            <w:right w:val="none" w:sz="0" w:space="0" w:color="auto"/>
          </w:divBdr>
        </w:div>
        <w:div w:id="333189591">
          <w:marLeft w:val="640"/>
          <w:marRight w:val="0"/>
          <w:marTop w:val="0"/>
          <w:marBottom w:val="0"/>
          <w:divBdr>
            <w:top w:val="none" w:sz="0" w:space="0" w:color="auto"/>
            <w:left w:val="none" w:sz="0" w:space="0" w:color="auto"/>
            <w:bottom w:val="none" w:sz="0" w:space="0" w:color="auto"/>
            <w:right w:val="none" w:sz="0" w:space="0" w:color="auto"/>
          </w:divBdr>
        </w:div>
        <w:div w:id="340087472">
          <w:marLeft w:val="640"/>
          <w:marRight w:val="0"/>
          <w:marTop w:val="0"/>
          <w:marBottom w:val="0"/>
          <w:divBdr>
            <w:top w:val="none" w:sz="0" w:space="0" w:color="auto"/>
            <w:left w:val="none" w:sz="0" w:space="0" w:color="auto"/>
            <w:bottom w:val="none" w:sz="0" w:space="0" w:color="auto"/>
            <w:right w:val="none" w:sz="0" w:space="0" w:color="auto"/>
          </w:divBdr>
        </w:div>
        <w:div w:id="340470658">
          <w:marLeft w:val="640"/>
          <w:marRight w:val="0"/>
          <w:marTop w:val="0"/>
          <w:marBottom w:val="0"/>
          <w:divBdr>
            <w:top w:val="none" w:sz="0" w:space="0" w:color="auto"/>
            <w:left w:val="none" w:sz="0" w:space="0" w:color="auto"/>
            <w:bottom w:val="none" w:sz="0" w:space="0" w:color="auto"/>
            <w:right w:val="none" w:sz="0" w:space="0" w:color="auto"/>
          </w:divBdr>
        </w:div>
        <w:div w:id="346178361">
          <w:marLeft w:val="640"/>
          <w:marRight w:val="0"/>
          <w:marTop w:val="0"/>
          <w:marBottom w:val="0"/>
          <w:divBdr>
            <w:top w:val="none" w:sz="0" w:space="0" w:color="auto"/>
            <w:left w:val="none" w:sz="0" w:space="0" w:color="auto"/>
            <w:bottom w:val="none" w:sz="0" w:space="0" w:color="auto"/>
            <w:right w:val="none" w:sz="0" w:space="0" w:color="auto"/>
          </w:divBdr>
        </w:div>
        <w:div w:id="347218685">
          <w:marLeft w:val="640"/>
          <w:marRight w:val="0"/>
          <w:marTop w:val="0"/>
          <w:marBottom w:val="0"/>
          <w:divBdr>
            <w:top w:val="none" w:sz="0" w:space="0" w:color="auto"/>
            <w:left w:val="none" w:sz="0" w:space="0" w:color="auto"/>
            <w:bottom w:val="none" w:sz="0" w:space="0" w:color="auto"/>
            <w:right w:val="none" w:sz="0" w:space="0" w:color="auto"/>
          </w:divBdr>
        </w:div>
        <w:div w:id="347219258">
          <w:marLeft w:val="640"/>
          <w:marRight w:val="0"/>
          <w:marTop w:val="0"/>
          <w:marBottom w:val="0"/>
          <w:divBdr>
            <w:top w:val="none" w:sz="0" w:space="0" w:color="auto"/>
            <w:left w:val="none" w:sz="0" w:space="0" w:color="auto"/>
            <w:bottom w:val="none" w:sz="0" w:space="0" w:color="auto"/>
            <w:right w:val="none" w:sz="0" w:space="0" w:color="auto"/>
          </w:divBdr>
        </w:div>
        <w:div w:id="359011337">
          <w:marLeft w:val="640"/>
          <w:marRight w:val="0"/>
          <w:marTop w:val="0"/>
          <w:marBottom w:val="0"/>
          <w:divBdr>
            <w:top w:val="none" w:sz="0" w:space="0" w:color="auto"/>
            <w:left w:val="none" w:sz="0" w:space="0" w:color="auto"/>
            <w:bottom w:val="none" w:sz="0" w:space="0" w:color="auto"/>
            <w:right w:val="none" w:sz="0" w:space="0" w:color="auto"/>
          </w:divBdr>
        </w:div>
        <w:div w:id="370689938">
          <w:marLeft w:val="640"/>
          <w:marRight w:val="0"/>
          <w:marTop w:val="0"/>
          <w:marBottom w:val="0"/>
          <w:divBdr>
            <w:top w:val="none" w:sz="0" w:space="0" w:color="auto"/>
            <w:left w:val="none" w:sz="0" w:space="0" w:color="auto"/>
            <w:bottom w:val="none" w:sz="0" w:space="0" w:color="auto"/>
            <w:right w:val="none" w:sz="0" w:space="0" w:color="auto"/>
          </w:divBdr>
        </w:div>
        <w:div w:id="392389298">
          <w:marLeft w:val="640"/>
          <w:marRight w:val="0"/>
          <w:marTop w:val="0"/>
          <w:marBottom w:val="0"/>
          <w:divBdr>
            <w:top w:val="none" w:sz="0" w:space="0" w:color="auto"/>
            <w:left w:val="none" w:sz="0" w:space="0" w:color="auto"/>
            <w:bottom w:val="none" w:sz="0" w:space="0" w:color="auto"/>
            <w:right w:val="none" w:sz="0" w:space="0" w:color="auto"/>
          </w:divBdr>
        </w:div>
        <w:div w:id="403531362">
          <w:marLeft w:val="640"/>
          <w:marRight w:val="0"/>
          <w:marTop w:val="0"/>
          <w:marBottom w:val="0"/>
          <w:divBdr>
            <w:top w:val="none" w:sz="0" w:space="0" w:color="auto"/>
            <w:left w:val="none" w:sz="0" w:space="0" w:color="auto"/>
            <w:bottom w:val="none" w:sz="0" w:space="0" w:color="auto"/>
            <w:right w:val="none" w:sz="0" w:space="0" w:color="auto"/>
          </w:divBdr>
        </w:div>
        <w:div w:id="410393758">
          <w:marLeft w:val="640"/>
          <w:marRight w:val="0"/>
          <w:marTop w:val="0"/>
          <w:marBottom w:val="0"/>
          <w:divBdr>
            <w:top w:val="none" w:sz="0" w:space="0" w:color="auto"/>
            <w:left w:val="none" w:sz="0" w:space="0" w:color="auto"/>
            <w:bottom w:val="none" w:sz="0" w:space="0" w:color="auto"/>
            <w:right w:val="none" w:sz="0" w:space="0" w:color="auto"/>
          </w:divBdr>
        </w:div>
        <w:div w:id="423303046">
          <w:marLeft w:val="640"/>
          <w:marRight w:val="0"/>
          <w:marTop w:val="0"/>
          <w:marBottom w:val="0"/>
          <w:divBdr>
            <w:top w:val="none" w:sz="0" w:space="0" w:color="auto"/>
            <w:left w:val="none" w:sz="0" w:space="0" w:color="auto"/>
            <w:bottom w:val="none" w:sz="0" w:space="0" w:color="auto"/>
            <w:right w:val="none" w:sz="0" w:space="0" w:color="auto"/>
          </w:divBdr>
        </w:div>
        <w:div w:id="423457046">
          <w:marLeft w:val="640"/>
          <w:marRight w:val="0"/>
          <w:marTop w:val="0"/>
          <w:marBottom w:val="0"/>
          <w:divBdr>
            <w:top w:val="none" w:sz="0" w:space="0" w:color="auto"/>
            <w:left w:val="none" w:sz="0" w:space="0" w:color="auto"/>
            <w:bottom w:val="none" w:sz="0" w:space="0" w:color="auto"/>
            <w:right w:val="none" w:sz="0" w:space="0" w:color="auto"/>
          </w:divBdr>
        </w:div>
        <w:div w:id="441191948">
          <w:marLeft w:val="640"/>
          <w:marRight w:val="0"/>
          <w:marTop w:val="0"/>
          <w:marBottom w:val="0"/>
          <w:divBdr>
            <w:top w:val="none" w:sz="0" w:space="0" w:color="auto"/>
            <w:left w:val="none" w:sz="0" w:space="0" w:color="auto"/>
            <w:bottom w:val="none" w:sz="0" w:space="0" w:color="auto"/>
            <w:right w:val="none" w:sz="0" w:space="0" w:color="auto"/>
          </w:divBdr>
        </w:div>
        <w:div w:id="477916285">
          <w:marLeft w:val="640"/>
          <w:marRight w:val="0"/>
          <w:marTop w:val="0"/>
          <w:marBottom w:val="0"/>
          <w:divBdr>
            <w:top w:val="none" w:sz="0" w:space="0" w:color="auto"/>
            <w:left w:val="none" w:sz="0" w:space="0" w:color="auto"/>
            <w:bottom w:val="none" w:sz="0" w:space="0" w:color="auto"/>
            <w:right w:val="none" w:sz="0" w:space="0" w:color="auto"/>
          </w:divBdr>
        </w:div>
        <w:div w:id="501773516">
          <w:marLeft w:val="640"/>
          <w:marRight w:val="0"/>
          <w:marTop w:val="0"/>
          <w:marBottom w:val="0"/>
          <w:divBdr>
            <w:top w:val="none" w:sz="0" w:space="0" w:color="auto"/>
            <w:left w:val="none" w:sz="0" w:space="0" w:color="auto"/>
            <w:bottom w:val="none" w:sz="0" w:space="0" w:color="auto"/>
            <w:right w:val="none" w:sz="0" w:space="0" w:color="auto"/>
          </w:divBdr>
        </w:div>
        <w:div w:id="508369825">
          <w:marLeft w:val="640"/>
          <w:marRight w:val="0"/>
          <w:marTop w:val="0"/>
          <w:marBottom w:val="0"/>
          <w:divBdr>
            <w:top w:val="none" w:sz="0" w:space="0" w:color="auto"/>
            <w:left w:val="none" w:sz="0" w:space="0" w:color="auto"/>
            <w:bottom w:val="none" w:sz="0" w:space="0" w:color="auto"/>
            <w:right w:val="none" w:sz="0" w:space="0" w:color="auto"/>
          </w:divBdr>
        </w:div>
        <w:div w:id="513032970">
          <w:marLeft w:val="640"/>
          <w:marRight w:val="0"/>
          <w:marTop w:val="0"/>
          <w:marBottom w:val="0"/>
          <w:divBdr>
            <w:top w:val="none" w:sz="0" w:space="0" w:color="auto"/>
            <w:left w:val="none" w:sz="0" w:space="0" w:color="auto"/>
            <w:bottom w:val="none" w:sz="0" w:space="0" w:color="auto"/>
            <w:right w:val="none" w:sz="0" w:space="0" w:color="auto"/>
          </w:divBdr>
        </w:div>
        <w:div w:id="523133222">
          <w:marLeft w:val="640"/>
          <w:marRight w:val="0"/>
          <w:marTop w:val="0"/>
          <w:marBottom w:val="0"/>
          <w:divBdr>
            <w:top w:val="none" w:sz="0" w:space="0" w:color="auto"/>
            <w:left w:val="none" w:sz="0" w:space="0" w:color="auto"/>
            <w:bottom w:val="none" w:sz="0" w:space="0" w:color="auto"/>
            <w:right w:val="none" w:sz="0" w:space="0" w:color="auto"/>
          </w:divBdr>
        </w:div>
        <w:div w:id="531844523">
          <w:marLeft w:val="640"/>
          <w:marRight w:val="0"/>
          <w:marTop w:val="0"/>
          <w:marBottom w:val="0"/>
          <w:divBdr>
            <w:top w:val="none" w:sz="0" w:space="0" w:color="auto"/>
            <w:left w:val="none" w:sz="0" w:space="0" w:color="auto"/>
            <w:bottom w:val="none" w:sz="0" w:space="0" w:color="auto"/>
            <w:right w:val="none" w:sz="0" w:space="0" w:color="auto"/>
          </w:divBdr>
        </w:div>
        <w:div w:id="541020509">
          <w:marLeft w:val="640"/>
          <w:marRight w:val="0"/>
          <w:marTop w:val="0"/>
          <w:marBottom w:val="0"/>
          <w:divBdr>
            <w:top w:val="none" w:sz="0" w:space="0" w:color="auto"/>
            <w:left w:val="none" w:sz="0" w:space="0" w:color="auto"/>
            <w:bottom w:val="none" w:sz="0" w:space="0" w:color="auto"/>
            <w:right w:val="none" w:sz="0" w:space="0" w:color="auto"/>
          </w:divBdr>
        </w:div>
        <w:div w:id="544685711">
          <w:marLeft w:val="640"/>
          <w:marRight w:val="0"/>
          <w:marTop w:val="0"/>
          <w:marBottom w:val="0"/>
          <w:divBdr>
            <w:top w:val="none" w:sz="0" w:space="0" w:color="auto"/>
            <w:left w:val="none" w:sz="0" w:space="0" w:color="auto"/>
            <w:bottom w:val="none" w:sz="0" w:space="0" w:color="auto"/>
            <w:right w:val="none" w:sz="0" w:space="0" w:color="auto"/>
          </w:divBdr>
        </w:div>
        <w:div w:id="560990072">
          <w:marLeft w:val="640"/>
          <w:marRight w:val="0"/>
          <w:marTop w:val="0"/>
          <w:marBottom w:val="0"/>
          <w:divBdr>
            <w:top w:val="none" w:sz="0" w:space="0" w:color="auto"/>
            <w:left w:val="none" w:sz="0" w:space="0" w:color="auto"/>
            <w:bottom w:val="none" w:sz="0" w:space="0" w:color="auto"/>
            <w:right w:val="none" w:sz="0" w:space="0" w:color="auto"/>
          </w:divBdr>
        </w:div>
        <w:div w:id="564874933">
          <w:marLeft w:val="640"/>
          <w:marRight w:val="0"/>
          <w:marTop w:val="0"/>
          <w:marBottom w:val="0"/>
          <w:divBdr>
            <w:top w:val="none" w:sz="0" w:space="0" w:color="auto"/>
            <w:left w:val="none" w:sz="0" w:space="0" w:color="auto"/>
            <w:bottom w:val="none" w:sz="0" w:space="0" w:color="auto"/>
            <w:right w:val="none" w:sz="0" w:space="0" w:color="auto"/>
          </w:divBdr>
        </w:div>
        <w:div w:id="577446917">
          <w:marLeft w:val="640"/>
          <w:marRight w:val="0"/>
          <w:marTop w:val="0"/>
          <w:marBottom w:val="0"/>
          <w:divBdr>
            <w:top w:val="none" w:sz="0" w:space="0" w:color="auto"/>
            <w:left w:val="none" w:sz="0" w:space="0" w:color="auto"/>
            <w:bottom w:val="none" w:sz="0" w:space="0" w:color="auto"/>
            <w:right w:val="none" w:sz="0" w:space="0" w:color="auto"/>
          </w:divBdr>
        </w:div>
        <w:div w:id="583540349">
          <w:marLeft w:val="640"/>
          <w:marRight w:val="0"/>
          <w:marTop w:val="0"/>
          <w:marBottom w:val="0"/>
          <w:divBdr>
            <w:top w:val="none" w:sz="0" w:space="0" w:color="auto"/>
            <w:left w:val="none" w:sz="0" w:space="0" w:color="auto"/>
            <w:bottom w:val="none" w:sz="0" w:space="0" w:color="auto"/>
            <w:right w:val="none" w:sz="0" w:space="0" w:color="auto"/>
          </w:divBdr>
        </w:div>
        <w:div w:id="599870281">
          <w:marLeft w:val="640"/>
          <w:marRight w:val="0"/>
          <w:marTop w:val="0"/>
          <w:marBottom w:val="0"/>
          <w:divBdr>
            <w:top w:val="none" w:sz="0" w:space="0" w:color="auto"/>
            <w:left w:val="none" w:sz="0" w:space="0" w:color="auto"/>
            <w:bottom w:val="none" w:sz="0" w:space="0" w:color="auto"/>
            <w:right w:val="none" w:sz="0" w:space="0" w:color="auto"/>
          </w:divBdr>
        </w:div>
        <w:div w:id="600915333">
          <w:marLeft w:val="640"/>
          <w:marRight w:val="0"/>
          <w:marTop w:val="0"/>
          <w:marBottom w:val="0"/>
          <w:divBdr>
            <w:top w:val="none" w:sz="0" w:space="0" w:color="auto"/>
            <w:left w:val="none" w:sz="0" w:space="0" w:color="auto"/>
            <w:bottom w:val="none" w:sz="0" w:space="0" w:color="auto"/>
            <w:right w:val="none" w:sz="0" w:space="0" w:color="auto"/>
          </w:divBdr>
        </w:div>
        <w:div w:id="611939473">
          <w:marLeft w:val="640"/>
          <w:marRight w:val="0"/>
          <w:marTop w:val="0"/>
          <w:marBottom w:val="0"/>
          <w:divBdr>
            <w:top w:val="none" w:sz="0" w:space="0" w:color="auto"/>
            <w:left w:val="none" w:sz="0" w:space="0" w:color="auto"/>
            <w:bottom w:val="none" w:sz="0" w:space="0" w:color="auto"/>
            <w:right w:val="none" w:sz="0" w:space="0" w:color="auto"/>
          </w:divBdr>
        </w:div>
        <w:div w:id="625083349">
          <w:marLeft w:val="640"/>
          <w:marRight w:val="0"/>
          <w:marTop w:val="0"/>
          <w:marBottom w:val="0"/>
          <w:divBdr>
            <w:top w:val="none" w:sz="0" w:space="0" w:color="auto"/>
            <w:left w:val="none" w:sz="0" w:space="0" w:color="auto"/>
            <w:bottom w:val="none" w:sz="0" w:space="0" w:color="auto"/>
            <w:right w:val="none" w:sz="0" w:space="0" w:color="auto"/>
          </w:divBdr>
        </w:div>
        <w:div w:id="630869467">
          <w:marLeft w:val="640"/>
          <w:marRight w:val="0"/>
          <w:marTop w:val="0"/>
          <w:marBottom w:val="0"/>
          <w:divBdr>
            <w:top w:val="none" w:sz="0" w:space="0" w:color="auto"/>
            <w:left w:val="none" w:sz="0" w:space="0" w:color="auto"/>
            <w:bottom w:val="none" w:sz="0" w:space="0" w:color="auto"/>
            <w:right w:val="none" w:sz="0" w:space="0" w:color="auto"/>
          </w:divBdr>
        </w:div>
        <w:div w:id="666520639">
          <w:marLeft w:val="640"/>
          <w:marRight w:val="0"/>
          <w:marTop w:val="0"/>
          <w:marBottom w:val="0"/>
          <w:divBdr>
            <w:top w:val="none" w:sz="0" w:space="0" w:color="auto"/>
            <w:left w:val="none" w:sz="0" w:space="0" w:color="auto"/>
            <w:bottom w:val="none" w:sz="0" w:space="0" w:color="auto"/>
            <w:right w:val="none" w:sz="0" w:space="0" w:color="auto"/>
          </w:divBdr>
        </w:div>
        <w:div w:id="685595350">
          <w:marLeft w:val="640"/>
          <w:marRight w:val="0"/>
          <w:marTop w:val="0"/>
          <w:marBottom w:val="0"/>
          <w:divBdr>
            <w:top w:val="none" w:sz="0" w:space="0" w:color="auto"/>
            <w:left w:val="none" w:sz="0" w:space="0" w:color="auto"/>
            <w:bottom w:val="none" w:sz="0" w:space="0" w:color="auto"/>
            <w:right w:val="none" w:sz="0" w:space="0" w:color="auto"/>
          </w:divBdr>
        </w:div>
        <w:div w:id="692262872">
          <w:marLeft w:val="640"/>
          <w:marRight w:val="0"/>
          <w:marTop w:val="0"/>
          <w:marBottom w:val="0"/>
          <w:divBdr>
            <w:top w:val="none" w:sz="0" w:space="0" w:color="auto"/>
            <w:left w:val="none" w:sz="0" w:space="0" w:color="auto"/>
            <w:bottom w:val="none" w:sz="0" w:space="0" w:color="auto"/>
            <w:right w:val="none" w:sz="0" w:space="0" w:color="auto"/>
          </w:divBdr>
        </w:div>
        <w:div w:id="698697890">
          <w:marLeft w:val="640"/>
          <w:marRight w:val="0"/>
          <w:marTop w:val="0"/>
          <w:marBottom w:val="0"/>
          <w:divBdr>
            <w:top w:val="none" w:sz="0" w:space="0" w:color="auto"/>
            <w:left w:val="none" w:sz="0" w:space="0" w:color="auto"/>
            <w:bottom w:val="none" w:sz="0" w:space="0" w:color="auto"/>
            <w:right w:val="none" w:sz="0" w:space="0" w:color="auto"/>
          </w:divBdr>
        </w:div>
        <w:div w:id="708721599">
          <w:marLeft w:val="640"/>
          <w:marRight w:val="0"/>
          <w:marTop w:val="0"/>
          <w:marBottom w:val="0"/>
          <w:divBdr>
            <w:top w:val="none" w:sz="0" w:space="0" w:color="auto"/>
            <w:left w:val="none" w:sz="0" w:space="0" w:color="auto"/>
            <w:bottom w:val="none" w:sz="0" w:space="0" w:color="auto"/>
            <w:right w:val="none" w:sz="0" w:space="0" w:color="auto"/>
          </w:divBdr>
        </w:div>
        <w:div w:id="713820493">
          <w:marLeft w:val="640"/>
          <w:marRight w:val="0"/>
          <w:marTop w:val="0"/>
          <w:marBottom w:val="0"/>
          <w:divBdr>
            <w:top w:val="none" w:sz="0" w:space="0" w:color="auto"/>
            <w:left w:val="none" w:sz="0" w:space="0" w:color="auto"/>
            <w:bottom w:val="none" w:sz="0" w:space="0" w:color="auto"/>
            <w:right w:val="none" w:sz="0" w:space="0" w:color="auto"/>
          </w:divBdr>
        </w:div>
        <w:div w:id="715931938">
          <w:marLeft w:val="640"/>
          <w:marRight w:val="0"/>
          <w:marTop w:val="0"/>
          <w:marBottom w:val="0"/>
          <w:divBdr>
            <w:top w:val="none" w:sz="0" w:space="0" w:color="auto"/>
            <w:left w:val="none" w:sz="0" w:space="0" w:color="auto"/>
            <w:bottom w:val="none" w:sz="0" w:space="0" w:color="auto"/>
            <w:right w:val="none" w:sz="0" w:space="0" w:color="auto"/>
          </w:divBdr>
        </w:div>
        <w:div w:id="743727103">
          <w:marLeft w:val="640"/>
          <w:marRight w:val="0"/>
          <w:marTop w:val="0"/>
          <w:marBottom w:val="0"/>
          <w:divBdr>
            <w:top w:val="none" w:sz="0" w:space="0" w:color="auto"/>
            <w:left w:val="none" w:sz="0" w:space="0" w:color="auto"/>
            <w:bottom w:val="none" w:sz="0" w:space="0" w:color="auto"/>
            <w:right w:val="none" w:sz="0" w:space="0" w:color="auto"/>
          </w:divBdr>
        </w:div>
        <w:div w:id="766265821">
          <w:marLeft w:val="640"/>
          <w:marRight w:val="0"/>
          <w:marTop w:val="0"/>
          <w:marBottom w:val="0"/>
          <w:divBdr>
            <w:top w:val="none" w:sz="0" w:space="0" w:color="auto"/>
            <w:left w:val="none" w:sz="0" w:space="0" w:color="auto"/>
            <w:bottom w:val="none" w:sz="0" w:space="0" w:color="auto"/>
            <w:right w:val="none" w:sz="0" w:space="0" w:color="auto"/>
          </w:divBdr>
        </w:div>
        <w:div w:id="784664203">
          <w:marLeft w:val="640"/>
          <w:marRight w:val="0"/>
          <w:marTop w:val="0"/>
          <w:marBottom w:val="0"/>
          <w:divBdr>
            <w:top w:val="none" w:sz="0" w:space="0" w:color="auto"/>
            <w:left w:val="none" w:sz="0" w:space="0" w:color="auto"/>
            <w:bottom w:val="none" w:sz="0" w:space="0" w:color="auto"/>
            <w:right w:val="none" w:sz="0" w:space="0" w:color="auto"/>
          </w:divBdr>
        </w:div>
        <w:div w:id="786854019">
          <w:marLeft w:val="640"/>
          <w:marRight w:val="0"/>
          <w:marTop w:val="0"/>
          <w:marBottom w:val="0"/>
          <w:divBdr>
            <w:top w:val="none" w:sz="0" w:space="0" w:color="auto"/>
            <w:left w:val="none" w:sz="0" w:space="0" w:color="auto"/>
            <w:bottom w:val="none" w:sz="0" w:space="0" w:color="auto"/>
            <w:right w:val="none" w:sz="0" w:space="0" w:color="auto"/>
          </w:divBdr>
        </w:div>
        <w:div w:id="800264952">
          <w:marLeft w:val="640"/>
          <w:marRight w:val="0"/>
          <w:marTop w:val="0"/>
          <w:marBottom w:val="0"/>
          <w:divBdr>
            <w:top w:val="none" w:sz="0" w:space="0" w:color="auto"/>
            <w:left w:val="none" w:sz="0" w:space="0" w:color="auto"/>
            <w:bottom w:val="none" w:sz="0" w:space="0" w:color="auto"/>
            <w:right w:val="none" w:sz="0" w:space="0" w:color="auto"/>
          </w:divBdr>
        </w:div>
        <w:div w:id="800423074">
          <w:marLeft w:val="640"/>
          <w:marRight w:val="0"/>
          <w:marTop w:val="0"/>
          <w:marBottom w:val="0"/>
          <w:divBdr>
            <w:top w:val="none" w:sz="0" w:space="0" w:color="auto"/>
            <w:left w:val="none" w:sz="0" w:space="0" w:color="auto"/>
            <w:bottom w:val="none" w:sz="0" w:space="0" w:color="auto"/>
            <w:right w:val="none" w:sz="0" w:space="0" w:color="auto"/>
          </w:divBdr>
        </w:div>
        <w:div w:id="822894907">
          <w:marLeft w:val="640"/>
          <w:marRight w:val="0"/>
          <w:marTop w:val="0"/>
          <w:marBottom w:val="0"/>
          <w:divBdr>
            <w:top w:val="none" w:sz="0" w:space="0" w:color="auto"/>
            <w:left w:val="none" w:sz="0" w:space="0" w:color="auto"/>
            <w:bottom w:val="none" w:sz="0" w:space="0" w:color="auto"/>
            <w:right w:val="none" w:sz="0" w:space="0" w:color="auto"/>
          </w:divBdr>
        </w:div>
        <w:div w:id="828712910">
          <w:marLeft w:val="640"/>
          <w:marRight w:val="0"/>
          <w:marTop w:val="0"/>
          <w:marBottom w:val="0"/>
          <w:divBdr>
            <w:top w:val="none" w:sz="0" w:space="0" w:color="auto"/>
            <w:left w:val="none" w:sz="0" w:space="0" w:color="auto"/>
            <w:bottom w:val="none" w:sz="0" w:space="0" w:color="auto"/>
            <w:right w:val="none" w:sz="0" w:space="0" w:color="auto"/>
          </w:divBdr>
        </w:div>
        <w:div w:id="831916421">
          <w:marLeft w:val="640"/>
          <w:marRight w:val="0"/>
          <w:marTop w:val="0"/>
          <w:marBottom w:val="0"/>
          <w:divBdr>
            <w:top w:val="none" w:sz="0" w:space="0" w:color="auto"/>
            <w:left w:val="none" w:sz="0" w:space="0" w:color="auto"/>
            <w:bottom w:val="none" w:sz="0" w:space="0" w:color="auto"/>
            <w:right w:val="none" w:sz="0" w:space="0" w:color="auto"/>
          </w:divBdr>
        </w:div>
        <w:div w:id="864561717">
          <w:marLeft w:val="640"/>
          <w:marRight w:val="0"/>
          <w:marTop w:val="0"/>
          <w:marBottom w:val="0"/>
          <w:divBdr>
            <w:top w:val="none" w:sz="0" w:space="0" w:color="auto"/>
            <w:left w:val="none" w:sz="0" w:space="0" w:color="auto"/>
            <w:bottom w:val="none" w:sz="0" w:space="0" w:color="auto"/>
            <w:right w:val="none" w:sz="0" w:space="0" w:color="auto"/>
          </w:divBdr>
        </w:div>
        <w:div w:id="879123856">
          <w:marLeft w:val="640"/>
          <w:marRight w:val="0"/>
          <w:marTop w:val="0"/>
          <w:marBottom w:val="0"/>
          <w:divBdr>
            <w:top w:val="none" w:sz="0" w:space="0" w:color="auto"/>
            <w:left w:val="none" w:sz="0" w:space="0" w:color="auto"/>
            <w:bottom w:val="none" w:sz="0" w:space="0" w:color="auto"/>
            <w:right w:val="none" w:sz="0" w:space="0" w:color="auto"/>
          </w:divBdr>
        </w:div>
        <w:div w:id="883907670">
          <w:marLeft w:val="640"/>
          <w:marRight w:val="0"/>
          <w:marTop w:val="0"/>
          <w:marBottom w:val="0"/>
          <w:divBdr>
            <w:top w:val="none" w:sz="0" w:space="0" w:color="auto"/>
            <w:left w:val="none" w:sz="0" w:space="0" w:color="auto"/>
            <w:bottom w:val="none" w:sz="0" w:space="0" w:color="auto"/>
            <w:right w:val="none" w:sz="0" w:space="0" w:color="auto"/>
          </w:divBdr>
        </w:div>
        <w:div w:id="897742456">
          <w:marLeft w:val="640"/>
          <w:marRight w:val="0"/>
          <w:marTop w:val="0"/>
          <w:marBottom w:val="0"/>
          <w:divBdr>
            <w:top w:val="none" w:sz="0" w:space="0" w:color="auto"/>
            <w:left w:val="none" w:sz="0" w:space="0" w:color="auto"/>
            <w:bottom w:val="none" w:sz="0" w:space="0" w:color="auto"/>
            <w:right w:val="none" w:sz="0" w:space="0" w:color="auto"/>
          </w:divBdr>
        </w:div>
        <w:div w:id="909189685">
          <w:marLeft w:val="640"/>
          <w:marRight w:val="0"/>
          <w:marTop w:val="0"/>
          <w:marBottom w:val="0"/>
          <w:divBdr>
            <w:top w:val="none" w:sz="0" w:space="0" w:color="auto"/>
            <w:left w:val="none" w:sz="0" w:space="0" w:color="auto"/>
            <w:bottom w:val="none" w:sz="0" w:space="0" w:color="auto"/>
            <w:right w:val="none" w:sz="0" w:space="0" w:color="auto"/>
          </w:divBdr>
        </w:div>
        <w:div w:id="926302292">
          <w:marLeft w:val="640"/>
          <w:marRight w:val="0"/>
          <w:marTop w:val="0"/>
          <w:marBottom w:val="0"/>
          <w:divBdr>
            <w:top w:val="none" w:sz="0" w:space="0" w:color="auto"/>
            <w:left w:val="none" w:sz="0" w:space="0" w:color="auto"/>
            <w:bottom w:val="none" w:sz="0" w:space="0" w:color="auto"/>
            <w:right w:val="none" w:sz="0" w:space="0" w:color="auto"/>
          </w:divBdr>
        </w:div>
        <w:div w:id="938483286">
          <w:marLeft w:val="640"/>
          <w:marRight w:val="0"/>
          <w:marTop w:val="0"/>
          <w:marBottom w:val="0"/>
          <w:divBdr>
            <w:top w:val="none" w:sz="0" w:space="0" w:color="auto"/>
            <w:left w:val="none" w:sz="0" w:space="0" w:color="auto"/>
            <w:bottom w:val="none" w:sz="0" w:space="0" w:color="auto"/>
            <w:right w:val="none" w:sz="0" w:space="0" w:color="auto"/>
          </w:divBdr>
        </w:div>
        <w:div w:id="938678990">
          <w:marLeft w:val="640"/>
          <w:marRight w:val="0"/>
          <w:marTop w:val="0"/>
          <w:marBottom w:val="0"/>
          <w:divBdr>
            <w:top w:val="none" w:sz="0" w:space="0" w:color="auto"/>
            <w:left w:val="none" w:sz="0" w:space="0" w:color="auto"/>
            <w:bottom w:val="none" w:sz="0" w:space="0" w:color="auto"/>
            <w:right w:val="none" w:sz="0" w:space="0" w:color="auto"/>
          </w:divBdr>
        </w:div>
        <w:div w:id="950891520">
          <w:marLeft w:val="640"/>
          <w:marRight w:val="0"/>
          <w:marTop w:val="0"/>
          <w:marBottom w:val="0"/>
          <w:divBdr>
            <w:top w:val="none" w:sz="0" w:space="0" w:color="auto"/>
            <w:left w:val="none" w:sz="0" w:space="0" w:color="auto"/>
            <w:bottom w:val="none" w:sz="0" w:space="0" w:color="auto"/>
            <w:right w:val="none" w:sz="0" w:space="0" w:color="auto"/>
          </w:divBdr>
        </w:div>
        <w:div w:id="950939178">
          <w:marLeft w:val="640"/>
          <w:marRight w:val="0"/>
          <w:marTop w:val="0"/>
          <w:marBottom w:val="0"/>
          <w:divBdr>
            <w:top w:val="none" w:sz="0" w:space="0" w:color="auto"/>
            <w:left w:val="none" w:sz="0" w:space="0" w:color="auto"/>
            <w:bottom w:val="none" w:sz="0" w:space="0" w:color="auto"/>
            <w:right w:val="none" w:sz="0" w:space="0" w:color="auto"/>
          </w:divBdr>
        </w:div>
        <w:div w:id="955481006">
          <w:marLeft w:val="640"/>
          <w:marRight w:val="0"/>
          <w:marTop w:val="0"/>
          <w:marBottom w:val="0"/>
          <w:divBdr>
            <w:top w:val="none" w:sz="0" w:space="0" w:color="auto"/>
            <w:left w:val="none" w:sz="0" w:space="0" w:color="auto"/>
            <w:bottom w:val="none" w:sz="0" w:space="0" w:color="auto"/>
            <w:right w:val="none" w:sz="0" w:space="0" w:color="auto"/>
          </w:divBdr>
        </w:div>
        <w:div w:id="961886977">
          <w:marLeft w:val="640"/>
          <w:marRight w:val="0"/>
          <w:marTop w:val="0"/>
          <w:marBottom w:val="0"/>
          <w:divBdr>
            <w:top w:val="none" w:sz="0" w:space="0" w:color="auto"/>
            <w:left w:val="none" w:sz="0" w:space="0" w:color="auto"/>
            <w:bottom w:val="none" w:sz="0" w:space="0" w:color="auto"/>
            <w:right w:val="none" w:sz="0" w:space="0" w:color="auto"/>
          </w:divBdr>
        </w:div>
        <w:div w:id="973290720">
          <w:marLeft w:val="640"/>
          <w:marRight w:val="0"/>
          <w:marTop w:val="0"/>
          <w:marBottom w:val="0"/>
          <w:divBdr>
            <w:top w:val="none" w:sz="0" w:space="0" w:color="auto"/>
            <w:left w:val="none" w:sz="0" w:space="0" w:color="auto"/>
            <w:bottom w:val="none" w:sz="0" w:space="0" w:color="auto"/>
            <w:right w:val="none" w:sz="0" w:space="0" w:color="auto"/>
          </w:divBdr>
        </w:div>
        <w:div w:id="974290306">
          <w:marLeft w:val="640"/>
          <w:marRight w:val="0"/>
          <w:marTop w:val="0"/>
          <w:marBottom w:val="0"/>
          <w:divBdr>
            <w:top w:val="none" w:sz="0" w:space="0" w:color="auto"/>
            <w:left w:val="none" w:sz="0" w:space="0" w:color="auto"/>
            <w:bottom w:val="none" w:sz="0" w:space="0" w:color="auto"/>
            <w:right w:val="none" w:sz="0" w:space="0" w:color="auto"/>
          </w:divBdr>
        </w:div>
        <w:div w:id="994794050">
          <w:marLeft w:val="640"/>
          <w:marRight w:val="0"/>
          <w:marTop w:val="0"/>
          <w:marBottom w:val="0"/>
          <w:divBdr>
            <w:top w:val="none" w:sz="0" w:space="0" w:color="auto"/>
            <w:left w:val="none" w:sz="0" w:space="0" w:color="auto"/>
            <w:bottom w:val="none" w:sz="0" w:space="0" w:color="auto"/>
            <w:right w:val="none" w:sz="0" w:space="0" w:color="auto"/>
          </w:divBdr>
        </w:div>
        <w:div w:id="1025712828">
          <w:marLeft w:val="640"/>
          <w:marRight w:val="0"/>
          <w:marTop w:val="0"/>
          <w:marBottom w:val="0"/>
          <w:divBdr>
            <w:top w:val="none" w:sz="0" w:space="0" w:color="auto"/>
            <w:left w:val="none" w:sz="0" w:space="0" w:color="auto"/>
            <w:bottom w:val="none" w:sz="0" w:space="0" w:color="auto"/>
            <w:right w:val="none" w:sz="0" w:space="0" w:color="auto"/>
          </w:divBdr>
        </w:div>
        <w:div w:id="1029070546">
          <w:marLeft w:val="640"/>
          <w:marRight w:val="0"/>
          <w:marTop w:val="0"/>
          <w:marBottom w:val="0"/>
          <w:divBdr>
            <w:top w:val="none" w:sz="0" w:space="0" w:color="auto"/>
            <w:left w:val="none" w:sz="0" w:space="0" w:color="auto"/>
            <w:bottom w:val="none" w:sz="0" w:space="0" w:color="auto"/>
            <w:right w:val="none" w:sz="0" w:space="0" w:color="auto"/>
          </w:divBdr>
        </w:div>
        <w:div w:id="1039356657">
          <w:marLeft w:val="640"/>
          <w:marRight w:val="0"/>
          <w:marTop w:val="0"/>
          <w:marBottom w:val="0"/>
          <w:divBdr>
            <w:top w:val="none" w:sz="0" w:space="0" w:color="auto"/>
            <w:left w:val="none" w:sz="0" w:space="0" w:color="auto"/>
            <w:bottom w:val="none" w:sz="0" w:space="0" w:color="auto"/>
            <w:right w:val="none" w:sz="0" w:space="0" w:color="auto"/>
          </w:divBdr>
        </w:div>
        <w:div w:id="1057436059">
          <w:marLeft w:val="640"/>
          <w:marRight w:val="0"/>
          <w:marTop w:val="0"/>
          <w:marBottom w:val="0"/>
          <w:divBdr>
            <w:top w:val="none" w:sz="0" w:space="0" w:color="auto"/>
            <w:left w:val="none" w:sz="0" w:space="0" w:color="auto"/>
            <w:bottom w:val="none" w:sz="0" w:space="0" w:color="auto"/>
            <w:right w:val="none" w:sz="0" w:space="0" w:color="auto"/>
          </w:divBdr>
        </w:div>
        <w:div w:id="1057629071">
          <w:marLeft w:val="640"/>
          <w:marRight w:val="0"/>
          <w:marTop w:val="0"/>
          <w:marBottom w:val="0"/>
          <w:divBdr>
            <w:top w:val="none" w:sz="0" w:space="0" w:color="auto"/>
            <w:left w:val="none" w:sz="0" w:space="0" w:color="auto"/>
            <w:bottom w:val="none" w:sz="0" w:space="0" w:color="auto"/>
            <w:right w:val="none" w:sz="0" w:space="0" w:color="auto"/>
          </w:divBdr>
        </w:div>
        <w:div w:id="1061443139">
          <w:marLeft w:val="640"/>
          <w:marRight w:val="0"/>
          <w:marTop w:val="0"/>
          <w:marBottom w:val="0"/>
          <w:divBdr>
            <w:top w:val="none" w:sz="0" w:space="0" w:color="auto"/>
            <w:left w:val="none" w:sz="0" w:space="0" w:color="auto"/>
            <w:bottom w:val="none" w:sz="0" w:space="0" w:color="auto"/>
            <w:right w:val="none" w:sz="0" w:space="0" w:color="auto"/>
          </w:divBdr>
        </w:div>
        <w:div w:id="1084691775">
          <w:marLeft w:val="640"/>
          <w:marRight w:val="0"/>
          <w:marTop w:val="0"/>
          <w:marBottom w:val="0"/>
          <w:divBdr>
            <w:top w:val="none" w:sz="0" w:space="0" w:color="auto"/>
            <w:left w:val="none" w:sz="0" w:space="0" w:color="auto"/>
            <w:bottom w:val="none" w:sz="0" w:space="0" w:color="auto"/>
            <w:right w:val="none" w:sz="0" w:space="0" w:color="auto"/>
          </w:divBdr>
        </w:div>
        <w:div w:id="1089237024">
          <w:marLeft w:val="640"/>
          <w:marRight w:val="0"/>
          <w:marTop w:val="0"/>
          <w:marBottom w:val="0"/>
          <w:divBdr>
            <w:top w:val="none" w:sz="0" w:space="0" w:color="auto"/>
            <w:left w:val="none" w:sz="0" w:space="0" w:color="auto"/>
            <w:bottom w:val="none" w:sz="0" w:space="0" w:color="auto"/>
            <w:right w:val="none" w:sz="0" w:space="0" w:color="auto"/>
          </w:divBdr>
        </w:div>
        <w:div w:id="1094477200">
          <w:marLeft w:val="640"/>
          <w:marRight w:val="0"/>
          <w:marTop w:val="0"/>
          <w:marBottom w:val="0"/>
          <w:divBdr>
            <w:top w:val="none" w:sz="0" w:space="0" w:color="auto"/>
            <w:left w:val="none" w:sz="0" w:space="0" w:color="auto"/>
            <w:bottom w:val="none" w:sz="0" w:space="0" w:color="auto"/>
            <w:right w:val="none" w:sz="0" w:space="0" w:color="auto"/>
          </w:divBdr>
        </w:div>
        <w:div w:id="1101682119">
          <w:marLeft w:val="640"/>
          <w:marRight w:val="0"/>
          <w:marTop w:val="0"/>
          <w:marBottom w:val="0"/>
          <w:divBdr>
            <w:top w:val="none" w:sz="0" w:space="0" w:color="auto"/>
            <w:left w:val="none" w:sz="0" w:space="0" w:color="auto"/>
            <w:bottom w:val="none" w:sz="0" w:space="0" w:color="auto"/>
            <w:right w:val="none" w:sz="0" w:space="0" w:color="auto"/>
          </w:divBdr>
        </w:div>
        <w:div w:id="1117874237">
          <w:marLeft w:val="640"/>
          <w:marRight w:val="0"/>
          <w:marTop w:val="0"/>
          <w:marBottom w:val="0"/>
          <w:divBdr>
            <w:top w:val="none" w:sz="0" w:space="0" w:color="auto"/>
            <w:left w:val="none" w:sz="0" w:space="0" w:color="auto"/>
            <w:bottom w:val="none" w:sz="0" w:space="0" w:color="auto"/>
            <w:right w:val="none" w:sz="0" w:space="0" w:color="auto"/>
          </w:divBdr>
        </w:div>
        <w:div w:id="1127507867">
          <w:marLeft w:val="640"/>
          <w:marRight w:val="0"/>
          <w:marTop w:val="0"/>
          <w:marBottom w:val="0"/>
          <w:divBdr>
            <w:top w:val="none" w:sz="0" w:space="0" w:color="auto"/>
            <w:left w:val="none" w:sz="0" w:space="0" w:color="auto"/>
            <w:bottom w:val="none" w:sz="0" w:space="0" w:color="auto"/>
            <w:right w:val="none" w:sz="0" w:space="0" w:color="auto"/>
          </w:divBdr>
        </w:div>
        <w:div w:id="1130250580">
          <w:marLeft w:val="640"/>
          <w:marRight w:val="0"/>
          <w:marTop w:val="0"/>
          <w:marBottom w:val="0"/>
          <w:divBdr>
            <w:top w:val="none" w:sz="0" w:space="0" w:color="auto"/>
            <w:left w:val="none" w:sz="0" w:space="0" w:color="auto"/>
            <w:bottom w:val="none" w:sz="0" w:space="0" w:color="auto"/>
            <w:right w:val="none" w:sz="0" w:space="0" w:color="auto"/>
          </w:divBdr>
        </w:div>
        <w:div w:id="1147042537">
          <w:marLeft w:val="640"/>
          <w:marRight w:val="0"/>
          <w:marTop w:val="0"/>
          <w:marBottom w:val="0"/>
          <w:divBdr>
            <w:top w:val="none" w:sz="0" w:space="0" w:color="auto"/>
            <w:left w:val="none" w:sz="0" w:space="0" w:color="auto"/>
            <w:bottom w:val="none" w:sz="0" w:space="0" w:color="auto"/>
            <w:right w:val="none" w:sz="0" w:space="0" w:color="auto"/>
          </w:divBdr>
        </w:div>
        <w:div w:id="1161234803">
          <w:marLeft w:val="640"/>
          <w:marRight w:val="0"/>
          <w:marTop w:val="0"/>
          <w:marBottom w:val="0"/>
          <w:divBdr>
            <w:top w:val="none" w:sz="0" w:space="0" w:color="auto"/>
            <w:left w:val="none" w:sz="0" w:space="0" w:color="auto"/>
            <w:bottom w:val="none" w:sz="0" w:space="0" w:color="auto"/>
            <w:right w:val="none" w:sz="0" w:space="0" w:color="auto"/>
          </w:divBdr>
        </w:div>
        <w:div w:id="1167208584">
          <w:marLeft w:val="640"/>
          <w:marRight w:val="0"/>
          <w:marTop w:val="0"/>
          <w:marBottom w:val="0"/>
          <w:divBdr>
            <w:top w:val="none" w:sz="0" w:space="0" w:color="auto"/>
            <w:left w:val="none" w:sz="0" w:space="0" w:color="auto"/>
            <w:bottom w:val="none" w:sz="0" w:space="0" w:color="auto"/>
            <w:right w:val="none" w:sz="0" w:space="0" w:color="auto"/>
          </w:divBdr>
        </w:div>
        <w:div w:id="1176992038">
          <w:marLeft w:val="640"/>
          <w:marRight w:val="0"/>
          <w:marTop w:val="0"/>
          <w:marBottom w:val="0"/>
          <w:divBdr>
            <w:top w:val="none" w:sz="0" w:space="0" w:color="auto"/>
            <w:left w:val="none" w:sz="0" w:space="0" w:color="auto"/>
            <w:bottom w:val="none" w:sz="0" w:space="0" w:color="auto"/>
            <w:right w:val="none" w:sz="0" w:space="0" w:color="auto"/>
          </w:divBdr>
        </w:div>
        <w:div w:id="1177382996">
          <w:marLeft w:val="640"/>
          <w:marRight w:val="0"/>
          <w:marTop w:val="0"/>
          <w:marBottom w:val="0"/>
          <w:divBdr>
            <w:top w:val="none" w:sz="0" w:space="0" w:color="auto"/>
            <w:left w:val="none" w:sz="0" w:space="0" w:color="auto"/>
            <w:bottom w:val="none" w:sz="0" w:space="0" w:color="auto"/>
            <w:right w:val="none" w:sz="0" w:space="0" w:color="auto"/>
          </w:divBdr>
        </w:div>
        <w:div w:id="1185905414">
          <w:marLeft w:val="640"/>
          <w:marRight w:val="0"/>
          <w:marTop w:val="0"/>
          <w:marBottom w:val="0"/>
          <w:divBdr>
            <w:top w:val="none" w:sz="0" w:space="0" w:color="auto"/>
            <w:left w:val="none" w:sz="0" w:space="0" w:color="auto"/>
            <w:bottom w:val="none" w:sz="0" w:space="0" w:color="auto"/>
            <w:right w:val="none" w:sz="0" w:space="0" w:color="auto"/>
          </w:divBdr>
        </w:div>
        <w:div w:id="1199658331">
          <w:marLeft w:val="640"/>
          <w:marRight w:val="0"/>
          <w:marTop w:val="0"/>
          <w:marBottom w:val="0"/>
          <w:divBdr>
            <w:top w:val="none" w:sz="0" w:space="0" w:color="auto"/>
            <w:left w:val="none" w:sz="0" w:space="0" w:color="auto"/>
            <w:bottom w:val="none" w:sz="0" w:space="0" w:color="auto"/>
            <w:right w:val="none" w:sz="0" w:space="0" w:color="auto"/>
          </w:divBdr>
        </w:div>
        <w:div w:id="1203906281">
          <w:marLeft w:val="640"/>
          <w:marRight w:val="0"/>
          <w:marTop w:val="0"/>
          <w:marBottom w:val="0"/>
          <w:divBdr>
            <w:top w:val="none" w:sz="0" w:space="0" w:color="auto"/>
            <w:left w:val="none" w:sz="0" w:space="0" w:color="auto"/>
            <w:bottom w:val="none" w:sz="0" w:space="0" w:color="auto"/>
            <w:right w:val="none" w:sz="0" w:space="0" w:color="auto"/>
          </w:divBdr>
        </w:div>
        <w:div w:id="1209758800">
          <w:marLeft w:val="640"/>
          <w:marRight w:val="0"/>
          <w:marTop w:val="0"/>
          <w:marBottom w:val="0"/>
          <w:divBdr>
            <w:top w:val="none" w:sz="0" w:space="0" w:color="auto"/>
            <w:left w:val="none" w:sz="0" w:space="0" w:color="auto"/>
            <w:bottom w:val="none" w:sz="0" w:space="0" w:color="auto"/>
            <w:right w:val="none" w:sz="0" w:space="0" w:color="auto"/>
          </w:divBdr>
        </w:div>
        <w:div w:id="1212301394">
          <w:marLeft w:val="640"/>
          <w:marRight w:val="0"/>
          <w:marTop w:val="0"/>
          <w:marBottom w:val="0"/>
          <w:divBdr>
            <w:top w:val="none" w:sz="0" w:space="0" w:color="auto"/>
            <w:left w:val="none" w:sz="0" w:space="0" w:color="auto"/>
            <w:bottom w:val="none" w:sz="0" w:space="0" w:color="auto"/>
            <w:right w:val="none" w:sz="0" w:space="0" w:color="auto"/>
          </w:divBdr>
        </w:div>
        <w:div w:id="1222254230">
          <w:marLeft w:val="640"/>
          <w:marRight w:val="0"/>
          <w:marTop w:val="0"/>
          <w:marBottom w:val="0"/>
          <w:divBdr>
            <w:top w:val="none" w:sz="0" w:space="0" w:color="auto"/>
            <w:left w:val="none" w:sz="0" w:space="0" w:color="auto"/>
            <w:bottom w:val="none" w:sz="0" w:space="0" w:color="auto"/>
            <w:right w:val="none" w:sz="0" w:space="0" w:color="auto"/>
          </w:divBdr>
        </w:div>
        <w:div w:id="1234468676">
          <w:marLeft w:val="640"/>
          <w:marRight w:val="0"/>
          <w:marTop w:val="0"/>
          <w:marBottom w:val="0"/>
          <w:divBdr>
            <w:top w:val="none" w:sz="0" w:space="0" w:color="auto"/>
            <w:left w:val="none" w:sz="0" w:space="0" w:color="auto"/>
            <w:bottom w:val="none" w:sz="0" w:space="0" w:color="auto"/>
            <w:right w:val="none" w:sz="0" w:space="0" w:color="auto"/>
          </w:divBdr>
        </w:div>
        <w:div w:id="1240018815">
          <w:marLeft w:val="640"/>
          <w:marRight w:val="0"/>
          <w:marTop w:val="0"/>
          <w:marBottom w:val="0"/>
          <w:divBdr>
            <w:top w:val="none" w:sz="0" w:space="0" w:color="auto"/>
            <w:left w:val="none" w:sz="0" w:space="0" w:color="auto"/>
            <w:bottom w:val="none" w:sz="0" w:space="0" w:color="auto"/>
            <w:right w:val="none" w:sz="0" w:space="0" w:color="auto"/>
          </w:divBdr>
        </w:div>
        <w:div w:id="1258902639">
          <w:marLeft w:val="640"/>
          <w:marRight w:val="0"/>
          <w:marTop w:val="0"/>
          <w:marBottom w:val="0"/>
          <w:divBdr>
            <w:top w:val="none" w:sz="0" w:space="0" w:color="auto"/>
            <w:left w:val="none" w:sz="0" w:space="0" w:color="auto"/>
            <w:bottom w:val="none" w:sz="0" w:space="0" w:color="auto"/>
            <w:right w:val="none" w:sz="0" w:space="0" w:color="auto"/>
          </w:divBdr>
        </w:div>
        <w:div w:id="1271857896">
          <w:marLeft w:val="640"/>
          <w:marRight w:val="0"/>
          <w:marTop w:val="0"/>
          <w:marBottom w:val="0"/>
          <w:divBdr>
            <w:top w:val="none" w:sz="0" w:space="0" w:color="auto"/>
            <w:left w:val="none" w:sz="0" w:space="0" w:color="auto"/>
            <w:bottom w:val="none" w:sz="0" w:space="0" w:color="auto"/>
            <w:right w:val="none" w:sz="0" w:space="0" w:color="auto"/>
          </w:divBdr>
        </w:div>
        <w:div w:id="1275212194">
          <w:marLeft w:val="640"/>
          <w:marRight w:val="0"/>
          <w:marTop w:val="0"/>
          <w:marBottom w:val="0"/>
          <w:divBdr>
            <w:top w:val="none" w:sz="0" w:space="0" w:color="auto"/>
            <w:left w:val="none" w:sz="0" w:space="0" w:color="auto"/>
            <w:bottom w:val="none" w:sz="0" w:space="0" w:color="auto"/>
            <w:right w:val="none" w:sz="0" w:space="0" w:color="auto"/>
          </w:divBdr>
        </w:div>
        <w:div w:id="1281448498">
          <w:marLeft w:val="640"/>
          <w:marRight w:val="0"/>
          <w:marTop w:val="0"/>
          <w:marBottom w:val="0"/>
          <w:divBdr>
            <w:top w:val="none" w:sz="0" w:space="0" w:color="auto"/>
            <w:left w:val="none" w:sz="0" w:space="0" w:color="auto"/>
            <w:bottom w:val="none" w:sz="0" w:space="0" w:color="auto"/>
            <w:right w:val="none" w:sz="0" w:space="0" w:color="auto"/>
          </w:divBdr>
        </w:div>
        <w:div w:id="1294286496">
          <w:marLeft w:val="640"/>
          <w:marRight w:val="0"/>
          <w:marTop w:val="0"/>
          <w:marBottom w:val="0"/>
          <w:divBdr>
            <w:top w:val="none" w:sz="0" w:space="0" w:color="auto"/>
            <w:left w:val="none" w:sz="0" w:space="0" w:color="auto"/>
            <w:bottom w:val="none" w:sz="0" w:space="0" w:color="auto"/>
            <w:right w:val="none" w:sz="0" w:space="0" w:color="auto"/>
          </w:divBdr>
        </w:div>
        <w:div w:id="1296715470">
          <w:marLeft w:val="640"/>
          <w:marRight w:val="0"/>
          <w:marTop w:val="0"/>
          <w:marBottom w:val="0"/>
          <w:divBdr>
            <w:top w:val="none" w:sz="0" w:space="0" w:color="auto"/>
            <w:left w:val="none" w:sz="0" w:space="0" w:color="auto"/>
            <w:bottom w:val="none" w:sz="0" w:space="0" w:color="auto"/>
            <w:right w:val="none" w:sz="0" w:space="0" w:color="auto"/>
          </w:divBdr>
        </w:div>
        <w:div w:id="1331637565">
          <w:marLeft w:val="640"/>
          <w:marRight w:val="0"/>
          <w:marTop w:val="0"/>
          <w:marBottom w:val="0"/>
          <w:divBdr>
            <w:top w:val="none" w:sz="0" w:space="0" w:color="auto"/>
            <w:left w:val="none" w:sz="0" w:space="0" w:color="auto"/>
            <w:bottom w:val="none" w:sz="0" w:space="0" w:color="auto"/>
            <w:right w:val="none" w:sz="0" w:space="0" w:color="auto"/>
          </w:divBdr>
        </w:div>
        <w:div w:id="1333216595">
          <w:marLeft w:val="640"/>
          <w:marRight w:val="0"/>
          <w:marTop w:val="0"/>
          <w:marBottom w:val="0"/>
          <w:divBdr>
            <w:top w:val="none" w:sz="0" w:space="0" w:color="auto"/>
            <w:left w:val="none" w:sz="0" w:space="0" w:color="auto"/>
            <w:bottom w:val="none" w:sz="0" w:space="0" w:color="auto"/>
            <w:right w:val="none" w:sz="0" w:space="0" w:color="auto"/>
          </w:divBdr>
        </w:div>
        <w:div w:id="1345329160">
          <w:marLeft w:val="640"/>
          <w:marRight w:val="0"/>
          <w:marTop w:val="0"/>
          <w:marBottom w:val="0"/>
          <w:divBdr>
            <w:top w:val="none" w:sz="0" w:space="0" w:color="auto"/>
            <w:left w:val="none" w:sz="0" w:space="0" w:color="auto"/>
            <w:bottom w:val="none" w:sz="0" w:space="0" w:color="auto"/>
            <w:right w:val="none" w:sz="0" w:space="0" w:color="auto"/>
          </w:divBdr>
        </w:div>
        <w:div w:id="1356151634">
          <w:marLeft w:val="640"/>
          <w:marRight w:val="0"/>
          <w:marTop w:val="0"/>
          <w:marBottom w:val="0"/>
          <w:divBdr>
            <w:top w:val="none" w:sz="0" w:space="0" w:color="auto"/>
            <w:left w:val="none" w:sz="0" w:space="0" w:color="auto"/>
            <w:bottom w:val="none" w:sz="0" w:space="0" w:color="auto"/>
            <w:right w:val="none" w:sz="0" w:space="0" w:color="auto"/>
          </w:divBdr>
        </w:div>
        <w:div w:id="1361007028">
          <w:marLeft w:val="640"/>
          <w:marRight w:val="0"/>
          <w:marTop w:val="0"/>
          <w:marBottom w:val="0"/>
          <w:divBdr>
            <w:top w:val="none" w:sz="0" w:space="0" w:color="auto"/>
            <w:left w:val="none" w:sz="0" w:space="0" w:color="auto"/>
            <w:bottom w:val="none" w:sz="0" w:space="0" w:color="auto"/>
            <w:right w:val="none" w:sz="0" w:space="0" w:color="auto"/>
          </w:divBdr>
        </w:div>
        <w:div w:id="1374421786">
          <w:marLeft w:val="640"/>
          <w:marRight w:val="0"/>
          <w:marTop w:val="0"/>
          <w:marBottom w:val="0"/>
          <w:divBdr>
            <w:top w:val="none" w:sz="0" w:space="0" w:color="auto"/>
            <w:left w:val="none" w:sz="0" w:space="0" w:color="auto"/>
            <w:bottom w:val="none" w:sz="0" w:space="0" w:color="auto"/>
            <w:right w:val="none" w:sz="0" w:space="0" w:color="auto"/>
          </w:divBdr>
        </w:div>
        <w:div w:id="1376080613">
          <w:marLeft w:val="640"/>
          <w:marRight w:val="0"/>
          <w:marTop w:val="0"/>
          <w:marBottom w:val="0"/>
          <w:divBdr>
            <w:top w:val="none" w:sz="0" w:space="0" w:color="auto"/>
            <w:left w:val="none" w:sz="0" w:space="0" w:color="auto"/>
            <w:bottom w:val="none" w:sz="0" w:space="0" w:color="auto"/>
            <w:right w:val="none" w:sz="0" w:space="0" w:color="auto"/>
          </w:divBdr>
        </w:div>
        <w:div w:id="1384211899">
          <w:marLeft w:val="640"/>
          <w:marRight w:val="0"/>
          <w:marTop w:val="0"/>
          <w:marBottom w:val="0"/>
          <w:divBdr>
            <w:top w:val="none" w:sz="0" w:space="0" w:color="auto"/>
            <w:left w:val="none" w:sz="0" w:space="0" w:color="auto"/>
            <w:bottom w:val="none" w:sz="0" w:space="0" w:color="auto"/>
            <w:right w:val="none" w:sz="0" w:space="0" w:color="auto"/>
          </w:divBdr>
        </w:div>
        <w:div w:id="1398480831">
          <w:marLeft w:val="640"/>
          <w:marRight w:val="0"/>
          <w:marTop w:val="0"/>
          <w:marBottom w:val="0"/>
          <w:divBdr>
            <w:top w:val="none" w:sz="0" w:space="0" w:color="auto"/>
            <w:left w:val="none" w:sz="0" w:space="0" w:color="auto"/>
            <w:bottom w:val="none" w:sz="0" w:space="0" w:color="auto"/>
            <w:right w:val="none" w:sz="0" w:space="0" w:color="auto"/>
          </w:divBdr>
        </w:div>
        <w:div w:id="1402170451">
          <w:marLeft w:val="640"/>
          <w:marRight w:val="0"/>
          <w:marTop w:val="0"/>
          <w:marBottom w:val="0"/>
          <w:divBdr>
            <w:top w:val="none" w:sz="0" w:space="0" w:color="auto"/>
            <w:left w:val="none" w:sz="0" w:space="0" w:color="auto"/>
            <w:bottom w:val="none" w:sz="0" w:space="0" w:color="auto"/>
            <w:right w:val="none" w:sz="0" w:space="0" w:color="auto"/>
          </w:divBdr>
        </w:div>
        <w:div w:id="1407460834">
          <w:marLeft w:val="640"/>
          <w:marRight w:val="0"/>
          <w:marTop w:val="0"/>
          <w:marBottom w:val="0"/>
          <w:divBdr>
            <w:top w:val="none" w:sz="0" w:space="0" w:color="auto"/>
            <w:left w:val="none" w:sz="0" w:space="0" w:color="auto"/>
            <w:bottom w:val="none" w:sz="0" w:space="0" w:color="auto"/>
            <w:right w:val="none" w:sz="0" w:space="0" w:color="auto"/>
          </w:divBdr>
        </w:div>
        <w:div w:id="1407726279">
          <w:marLeft w:val="640"/>
          <w:marRight w:val="0"/>
          <w:marTop w:val="0"/>
          <w:marBottom w:val="0"/>
          <w:divBdr>
            <w:top w:val="none" w:sz="0" w:space="0" w:color="auto"/>
            <w:left w:val="none" w:sz="0" w:space="0" w:color="auto"/>
            <w:bottom w:val="none" w:sz="0" w:space="0" w:color="auto"/>
            <w:right w:val="none" w:sz="0" w:space="0" w:color="auto"/>
          </w:divBdr>
        </w:div>
        <w:div w:id="1435201943">
          <w:marLeft w:val="640"/>
          <w:marRight w:val="0"/>
          <w:marTop w:val="0"/>
          <w:marBottom w:val="0"/>
          <w:divBdr>
            <w:top w:val="none" w:sz="0" w:space="0" w:color="auto"/>
            <w:left w:val="none" w:sz="0" w:space="0" w:color="auto"/>
            <w:bottom w:val="none" w:sz="0" w:space="0" w:color="auto"/>
            <w:right w:val="none" w:sz="0" w:space="0" w:color="auto"/>
          </w:divBdr>
        </w:div>
        <w:div w:id="1439449913">
          <w:marLeft w:val="640"/>
          <w:marRight w:val="0"/>
          <w:marTop w:val="0"/>
          <w:marBottom w:val="0"/>
          <w:divBdr>
            <w:top w:val="none" w:sz="0" w:space="0" w:color="auto"/>
            <w:left w:val="none" w:sz="0" w:space="0" w:color="auto"/>
            <w:bottom w:val="none" w:sz="0" w:space="0" w:color="auto"/>
            <w:right w:val="none" w:sz="0" w:space="0" w:color="auto"/>
          </w:divBdr>
        </w:div>
        <w:div w:id="1440560601">
          <w:marLeft w:val="640"/>
          <w:marRight w:val="0"/>
          <w:marTop w:val="0"/>
          <w:marBottom w:val="0"/>
          <w:divBdr>
            <w:top w:val="none" w:sz="0" w:space="0" w:color="auto"/>
            <w:left w:val="none" w:sz="0" w:space="0" w:color="auto"/>
            <w:bottom w:val="none" w:sz="0" w:space="0" w:color="auto"/>
            <w:right w:val="none" w:sz="0" w:space="0" w:color="auto"/>
          </w:divBdr>
        </w:div>
        <w:div w:id="1441951617">
          <w:marLeft w:val="640"/>
          <w:marRight w:val="0"/>
          <w:marTop w:val="0"/>
          <w:marBottom w:val="0"/>
          <w:divBdr>
            <w:top w:val="none" w:sz="0" w:space="0" w:color="auto"/>
            <w:left w:val="none" w:sz="0" w:space="0" w:color="auto"/>
            <w:bottom w:val="none" w:sz="0" w:space="0" w:color="auto"/>
            <w:right w:val="none" w:sz="0" w:space="0" w:color="auto"/>
          </w:divBdr>
        </w:div>
        <w:div w:id="1443379738">
          <w:marLeft w:val="640"/>
          <w:marRight w:val="0"/>
          <w:marTop w:val="0"/>
          <w:marBottom w:val="0"/>
          <w:divBdr>
            <w:top w:val="none" w:sz="0" w:space="0" w:color="auto"/>
            <w:left w:val="none" w:sz="0" w:space="0" w:color="auto"/>
            <w:bottom w:val="none" w:sz="0" w:space="0" w:color="auto"/>
            <w:right w:val="none" w:sz="0" w:space="0" w:color="auto"/>
          </w:divBdr>
        </w:div>
        <w:div w:id="1457916742">
          <w:marLeft w:val="640"/>
          <w:marRight w:val="0"/>
          <w:marTop w:val="0"/>
          <w:marBottom w:val="0"/>
          <w:divBdr>
            <w:top w:val="none" w:sz="0" w:space="0" w:color="auto"/>
            <w:left w:val="none" w:sz="0" w:space="0" w:color="auto"/>
            <w:bottom w:val="none" w:sz="0" w:space="0" w:color="auto"/>
            <w:right w:val="none" w:sz="0" w:space="0" w:color="auto"/>
          </w:divBdr>
        </w:div>
        <w:div w:id="1459445585">
          <w:marLeft w:val="640"/>
          <w:marRight w:val="0"/>
          <w:marTop w:val="0"/>
          <w:marBottom w:val="0"/>
          <w:divBdr>
            <w:top w:val="none" w:sz="0" w:space="0" w:color="auto"/>
            <w:left w:val="none" w:sz="0" w:space="0" w:color="auto"/>
            <w:bottom w:val="none" w:sz="0" w:space="0" w:color="auto"/>
            <w:right w:val="none" w:sz="0" w:space="0" w:color="auto"/>
          </w:divBdr>
        </w:div>
        <w:div w:id="1480880991">
          <w:marLeft w:val="640"/>
          <w:marRight w:val="0"/>
          <w:marTop w:val="0"/>
          <w:marBottom w:val="0"/>
          <w:divBdr>
            <w:top w:val="none" w:sz="0" w:space="0" w:color="auto"/>
            <w:left w:val="none" w:sz="0" w:space="0" w:color="auto"/>
            <w:bottom w:val="none" w:sz="0" w:space="0" w:color="auto"/>
            <w:right w:val="none" w:sz="0" w:space="0" w:color="auto"/>
          </w:divBdr>
        </w:div>
        <w:div w:id="1490711912">
          <w:marLeft w:val="640"/>
          <w:marRight w:val="0"/>
          <w:marTop w:val="0"/>
          <w:marBottom w:val="0"/>
          <w:divBdr>
            <w:top w:val="none" w:sz="0" w:space="0" w:color="auto"/>
            <w:left w:val="none" w:sz="0" w:space="0" w:color="auto"/>
            <w:bottom w:val="none" w:sz="0" w:space="0" w:color="auto"/>
            <w:right w:val="none" w:sz="0" w:space="0" w:color="auto"/>
          </w:divBdr>
        </w:div>
        <w:div w:id="1497188570">
          <w:marLeft w:val="640"/>
          <w:marRight w:val="0"/>
          <w:marTop w:val="0"/>
          <w:marBottom w:val="0"/>
          <w:divBdr>
            <w:top w:val="none" w:sz="0" w:space="0" w:color="auto"/>
            <w:left w:val="none" w:sz="0" w:space="0" w:color="auto"/>
            <w:bottom w:val="none" w:sz="0" w:space="0" w:color="auto"/>
            <w:right w:val="none" w:sz="0" w:space="0" w:color="auto"/>
          </w:divBdr>
        </w:div>
        <w:div w:id="1513760328">
          <w:marLeft w:val="640"/>
          <w:marRight w:val="0"/>
          <w:marTop w:val="0"/>
          <w:marBottom w:val="0"/>
          <w:divBdr>
            <w:top w:val="none" w:sz="0" w:space="0" w:color="auto"/>
            <w:left w:val="none" w:sz="0" w:space="0" w:color="auto"/>
            <w:bottom w:val="none" w:sz="0" w:space="0" w:color="auto"/>
            <w:right w:val="none" w:sz="0" w:space="0" w:color="auto"/>
          </w:divBdr>
        </w:div>
        <w:div w:id="1522468969">
          <w:marLeft w:val="640"/>
          <w:marRight w:val="0"/>
          <w:marTop w:val="0"/>
          <w:marBottom w:val="0"/>
          <w:divBdr>
            <w:top w:val="none" w:sz="0" w:space="0" w:color="auto"/>
            <w:left w:val="none" w:sz="0" w:space="0" w:color="auto"/>
            <w:bottom w:val="none" w:sz="0" w:space="0" w:color="auto"/>
            <w:right w:val="none" w:sz="0" w:space="0" w:color="auto"/>
          </w:divBdr>
        </w:div>
        <w:div w:id="1537813354">
          <w:marLeft w:val="640"/>
          <w:marRight w:val="0"/>
          <w:marTop w:val="0"/>
          <w:marBottom w:val="0"/>
          <w:divBdr>
            <w:top w:val="none" w:sz="0" w:space="0" w:color="auto"/>
            <w:left w:val="none" w:sz="0" w:space="0" w:color="auto"/>
            <w:bottom w:val="none" w:sz="0" w:space="0" w:color="auto"/>
            <w:right w:val="none" w:sz="0" w:space="0" w:color="auto"/>
          </w:divBdr>
        </w:div>
        <w:div w:id="1549301435">
          <w:marLeft w:val="640"/>
          <w:marRight w:val="0"/>
          <w:marTop w:val="0"/>
          <w:marBottom w:val="0"/>
          <w:divBdr>
            <w:top w:val="none" w:sz="0" w:space="0" w:color="auto"/>
            <w:left w:val="none" w:sz="0" w:space="0" w:color="auto"/>
            <w:bottom w:val="none" w:sz="0" w:space="0" w:color="auto"/>
            <w:right w:val="none" w:sz="0" w:space="0" w:color="auto"/>
          </w:divBdr>
        </w:div>
        <w:div w:id="1550191312">
          <w:marLeft w:val="640"/>
          <w:marRight w:val="0"/>
          <w:marTop w:val="0"/>
          <w:marBottom w:val="0"/>
          <w:divBdr>
            <w:top w:val="none" w:sz="0" w:space="0" w:color="auto"/>
            <w:left w:val="none" w:sz="0" w:space="0" w:color="auto"/>
            <w:bottom w:val="none" w:sz="0" w:space="0" w:color="auto"/>
            <w:right w:val="none" w:sz="0" w:space="0" w:color="auto"/>
          </w:divBdr>
        </w:div>
        <w:div w:id="1552885856">
          <w:marLeft w:val="640"/>
          <w:marRight w:val="0"/>
          <w:marTop w:val="0"/>
          <w:marBottom w:val="0"/>
          <w:divBdr>
            <w:top w:val="none" w:sz="0" w:space="0" w:color="auto"/>
            <w:left w:val="none" w:sz="0" w:space="0" w:color="auto"/>
            <w:bottom w:val="none" w:sz="0" w:space="0" w:color="auto"/>
            <w:right w:val="none" w:sz="0" w:space="0" w:color="auto"/>
          </w:divBdr>
        </w:div>
        <w:div w:id="1558974576">
          <w:marLeft w:val="640"/>
          <w:marRight w:val="0"/>
          <w:marTop w:val="0"/>
          <w:marBottom w:val="0"/>
          <w:divBdr>
            <w:top w:val="none" w:sz="0" w:space="0" w:color="auto"/>
            <w:left w:val="none" w:sz="0" w:space="0" w:color="auto"/>
            <w:bottom w:val="none" w:sz="0" w:space="0" w:color="auto"/>
            <w:right w:val="none" w:sz="0" w:space="0" w:color="auto"/>
          </w:divBdr>
        </w:div>
        <w:div w:id="1567761703">
          <w:marLeft w:val="640"/>
          <w:marRight w:val="0"/>
          <w:marTop w:val="0"/>
          <w:marBottom w:val="0"/>
          <w:divBdr>
            <w:top w:val="none" w:sz="0" w:space="0" w:color="auto"/>
            <w:left w:val="none" w:sz="0" w:space="0" w:color="auto"/>
            <w:bottom w:val="none" w:sz="0" w:space="0" w:color="auto"/>
            <w:right w:val="none" w:sz="0" w:space="0" w:color="auto"/>
          </w:divBdr>
        </w:div>
        <w:div w:id="1577780031">
          <w:marLeft w:val="640"/>
          <w:marRight w:val="0"/>
          <w:marTop w:val="0"/>
          <w:marBottom w:val="0"/>
          <w:divBdr>
            <w:top w:val="none" w:sz="0" w:space="0" w:color="auto"/>
            <w:left w:val="none" w:sz="0" w:space="0" w:color="auto"/>
            <w:bottom w:val="none" w:sz="0" w:space="0" w:color="auto"/>
            <w:right w:val="none" w:sz="0" w:space="0" w:color="auto"/>
          </w:divBdr>
        </w:div>
        <w:div w:id="1615864296">
          <w:marLeft w:val="640"/>
          <w:marRight w:val="0"/>
          <w:marTop w:val="0"/>
          <w:marBottom w:val="0"/>
          <w:divBdr>
            <w:top w:val="none" w:sz="0" w:space="0" w:color="auto"/>
            <w:left w:val="none" w:sz="0" w:space="0" w:color="auto"/>
            <w:bottom w:val="none" w:sz="0" w:space="0" w:color="auto"/>
            <w:right w:val="none" w:sz="0" w:space="0" w:color="auto"/>
          </w:divBdr>
        </w:div>
        <w:div w:id="1624071542">
          <w:marLeft w:val="640"/>
          <w:marRight w:val="0"/>
          <w:marTop w:val="0"/>
          <w:marBottom w:val="0"/>
          <w:divBdr>
            <w:top w:val="none" w:sz="0" w:space="0" w:color="auto"/>
            <w:left w:val="none" w:sz="0" w:space="0" w:color="auto"/>
            <w:bottom w:val="none" w:sz="0" w:space="0" w:color="auto"/>
            <w:right w:val="none" w:sz="0" w:space="0" w:color="auto"/>
          </w:divBdr>
        </w:div>
        <w:div w:id="1625576074">
          <w:marLeft w:val="640"/>
          <w:marRight w:val="0"/>
          <w:marTop w:val="0"/>
          <w:marBottom w:val="0"/>
          <w:divBdr>
            <w:top w:val="none" w:sz="0" w:space="0" w:color="auto"/>
            <w:left w:val="none" w:sz="0" w:space="0" w:color="auto"/>
            <w:bottom w:val="none" w:sz="0" w:space="0" w:color="auto"/>
            <w:right w:val="none" w:sz="0" w:space="0" w:color="auto"/>
          </w:divBdr>
        </w:div>
        <w:div w:id="1640568788">
          <w:marLeft w:val="640"/>
          <w:marRight w:val="0"/>
          <w:marTop w:val="0"/>
          <w:marBottom w:val="0"/>
          <w:divBdr>
            <w:top w:val="none" w:sz="0" w:space="0" w:color="auto"/>
            <w:left w:val="none" w:sz="0" w:space="0" w:color="auto"/>
            <w:bottom w:val="none" w:sz="0" w:space="0" w:color="auto"/>
            <w:right w:val="none" w:sz="0" w:space="0" w:color="auto"/>
          </w:divBdr>
        </w:div>
        <w:div w:id="1644651217">
          <w:marLeft w:val="640"/>
          <w:marRight w:val="0"/>
          <w:marTop w:val="0"/>
          <w:marBottom w:val="0"/>
          <w:divBdr>
            <w:top w:val="none" w:sz="0" w:space="0" w:color="auto"/>
            <w:left w:val="none" w:sz="0" w:space="0" w:color="auto"/>
            <w:bottom w:val="none" w:sz="0" w:space="0" w:color="auto"/>
            <w:right w:val="none" w:sz="0" w:space="0" w:color="auto"/>
          </w:divBdr>
        </w:div>
        <w:div w:id="1653633523">
          <w:marLeft w:val="640"/>
          <w:marRight w:val="0"/>
          <w:marTop w:val="0"/>
          <w:marBottom w:val="0"/>
          <w:divBdr>
            <w:top w:val="none" w:sz="0" w:space="0" w:color="auto"/>
            <w:left w:val="none" w:sz="0" w:space="0" w:color="auto"/>
            <w:bottom w:val="none" w:sz="0" w:space="0" w:color="auto"/>
            <w:right w:val="none" w:sz="0" w:space="0" w:color="auto"/>
          </w:divBdr>
        </w:div>
        <w:div w:id="1657764454">
          <w:marLeft w:val="640"/>
          <w:marRight w:val="0"/>
          <w:marTop w:val="0"/>
          <w:marBottom w:val="0"/>
          <w:divBdr>
            <w:top w:val="none" w:sz="0" w:space="0" w:color="auto"/>
            <w:left w:val="none" w:sz="0" w:space="0" w:color="auto"/>
            <w:bottom w:val="none" w:sz="0" w:space="0" w:color="auto"/>
            <w:right w:val="none" w:sz="0" w:space="0" w:color="auto"/>
          </w:divBdr>
        </w:div>
        <w:div w:id="1660303496">
          <w:marLeft w:val="640"/>
          <w:marRight w:val="0"/>
          <w:marTop w:val="0"/>
          <w:marBottom w:val="0"/>
          <w:divBdr>
            <w:top w:val="none" w:sz="0" w:space="0" w:color="auto"/>
            <w:left w:val="none" w:sz="0" w:space="0" w:color="auto"/>
            <w:bottom w:val="none" w:sz="0" w:space="0" w:color="auto"/>
            <w:right w:val="none" w:sz="0" w:space="0" w:color="auto"/>
          </w:divBdr>
        </w:div>
        <w:div w:id="1661041214">
          <w:marLeft w:val="640"/>
          <w:marRight w:val="0"/>
          <w:marTop w:val="0"/>
          <w:marBottom w:val="0"/>
          <w:divBdr>
            <w:top w:val="none" w:sz="0" w:space="0" w:color="auto"/>
            <w:left w:val="none" w:sz="0" w:space="0" w:color="auto"/>
            <w:bottom w:val="none" w:sz="0" w:space="0" w:color="auto"/>
            <w:right w:val="none" w:sz="0" w:space="0" w:color="auto"/>
          </w:divBdr>
        </w:div>
        <w:div w:id="1677267767">
          <w:marLeft w:val="640"/>
          <w:marRight w:val="0"/>
          <w:marTop w:val="0"/>
          <w:marBottom w:val="0"/>
          <w:divBdr>
            <w:top w:val="none" w:sz="0" w:space="0" w:color="auto"/>
            <w:left w:val="none" w:sz="0" w:space="0" w:color="auto"/>
            <w:bottom w:val="none" w:sz="0" w:space="0" w:color="auto"/>
            <w:right w:val="none" w:sz="0" w:space="0" w:color="auto"/>
          </w:divBdr>
        </w:div>
        <w:div w:id="1687637081">
          <w:marLeft w:val="640"/>
          <w:marRight w:val="0"/>
          <w:marTop w:val="0"/>
          <w:marBottom w:val="0"/>
          <w:divBdr>
            <w:top w:val="none" w:sz="0" w:space="0" w:color="auto"/>
            <w:left w:val="none" w:sz="0" w:space="0" w:color="auto"/>
            <w:bottom w:val="none" w:sz="0" w:space="0" w:color="auto"/>
            <w:right w:val="none" w:sz="0" w:space="0" w:color="auto"/>
          </w:divBdr>
        </w:div>
        <w:div w:id="1692143406">
          <w:marLeft w:val="640"/>
          <w:marRight w:val="0"/>
          <w:marTop w:val="0"/>
          <w:marBottom w:val="0"/>
          <w:divBdr>
            <w:top w:val="none" w:sz="0" w:space="0" w:color="auto"/>
            <w:left w:val="none" w:sz="0" w:space="0" w:color="auto"/>
            <w:bottom w:val="none" w:sz="0" w:space="0" w:color="auto"/>
            <w:right w:val="none" w:sz="0" w:space="0" w:color="auto"/>
          </w:divBdr>
        </w:div>
        <w:div w:id="1726833855">
          <w:marLeft w:val="640"/>
          <w:marRight w:val="0"/>
          <w:marTop w:val="0"/>
          <w:marBottom w:val="0"/>
          <w:divBdr>
            <w:top w:val="none" w:sz="0" w:space="0" w:color="auto"/>
            <w:left w:val="none" w:sz="0" w:space="0" w:color="auto"/>
            <w:bottom w:val="none" w:sz="0" w:space="0" w:color="auto"/>
            <w:right w:val="none" w:sz="0" w:space="0" w:color="auto"/>
          </w:divBdr>
        </w:div>
        <w:div w:id="1732920682">
          <w:marLeft w:val="640"/>
          <w:marRight w:val="0"/>
          <w:marTop w:val="0"/>
          <w:marBottom w:val="0"/>
          <w:divBdr>
            <w:top w:val="none" w:sz="0" w:space="0" w:color="auto"/>
            <w:left w:val="none" w:sz="0" w:space="0" w:color="auto"/>
            <w:bottom w:val="none" w:sz="0" w:space="0" w:color="auto"/>
            <w:right w:val="none" w:sz="0" w:space="0" w:color="auto"/>
          </w:divBdr>
        </w:div>
        <w:div w:id="1735275391">
          <w:marLeft w:val="640"/>
          <w:marRight w:val="0"/>
          <w:marTop w:val="0"/>
          <w:marBottom w:val="0"/>
          <w:divBdr>
            <w:top w:val="none" w:sz="0" w:space="0" w:color="auto"/>
            <w:left w:val="none" w:sz="0" w:space="0" w:color="auto"/>
            <w:bottom w:val="none" w:sz="0" w:space="0" w:color="auto"/>
            <w:right w:val="none" w:sz="0" w:space="0" w:color="auto"/>
          </w:divBdr>
        </w:div>
        <w:div w:id="1756630729">
          <w:marLeft w:val="640"/>
          <w:marRight w:val="0"/>
          <w:marTop w:val="0"/>
          <w:marBottom w:val="0"/>
          <w:divBdr>
            <w:top w:val="none" w:sz="0" w:space="0" w:color="auto"/>
            <w:left w:val="none" w:sz="0" w:space="0" w:color="auto"/>
            <w:bottom w:val="none" w:sz="0" w:space="0" w:color="auto"/>
            <w:right w:val="none" w:sz="0" w:space="0" w:color="auto"/>
          </w:divBdr>
        </w:div>
        <w:div w:id="1760056076">
          <w:marLeft w:val="640"/>
          <w:marRight w:val="0"/>
          <w:marTop w:val="0"/>
          <w:marBottom w:val="0"/>
          <w:divBdr>
            <w:top w:val="none" w:sz="0" w:space="0" w:color="auto"/>
            <w:left w:val="none" w:sz="0" w:space="0" w:color="auto"/>
            <w:bottom w:val="none" w:sz="0" w:space="0" w:color="auto"/>
            <w:right w:val="none" w:sz="0" w:space="0" w:color="auto"/>
          </w:divBdr>
        </w:div>
        <w:div w:id="1765153206">
          <w:marLeft w:val="640"/>
          <w:marRight w:val="0"/>
          <w:marTop w:val="0"/>
          <w:marBottom w:val="0"/>
          <w:divBdr>
            <w:top w:val="none" w:sz="0" w:space="0" w:color="auto"/>
            <w:left w:val="none" w:sz="0" w:space="0" w:color="auto"/>
            <w:bottom w:val="none" w:sz="0" w:space="0" w:color="auto"/>
            <w:right w:val="none" w:sz="0" w:space="0" w:color="auto"/>
          </w:divBdr>
        </w:div>
        <w:div w:id="1792627486">
          <w:marLeft w:val="640"/>
          <w:marRight w:val="0"/>
          <w:marTop w:val="0"/>
          <w:marBottom w:val="0"/>
          <w:divBdr>
            <w:top w:val="none" w:sz="0" w:space="0" w:color="auto"/>
            <w:left w:val="none" w:sz="0" w:space="0" w:color="auto"/>
            <w:bottom w:val="none" w:sz="0" w:space="0" w:color="auto"/>
            <w:right w:val="none" w:sz="0" w:space="0" w:color="auto"/>
          </w:divBdr>
        </w:div>
        <w:div w:id="1793982528">
          <w:marLeft w:val="640"/>
          <w:marRight w:val="0"/>
          <w:marTop w:val="0"/>
          <w:marBottom w:val="0"/>
          <w:divBdr>
            <w:top w:val="none" w:sz="0" w:space="0" w:color="auto"/>
            <w:left w:val="none" w:sz="0" w:space="0" w:color="auto"/>
            <w:bottom w:val="none" w:sz="0" w:space="0" w:color="auto"/>
            <w:right w:val="none" w:sz="0" w:space="0" w:color="auto"/>
          </w:divBdr>
        </w:div>
        <w:div w:id="1802650250">
          <w:marLeft w:val="640"/>
          <w:marRight w:val="0"/>
          <w:marTop w:val="0"/>
          <w:marBottom w:val="0"/>
          <w:divBdr>
            <w:top w:val="none" w:sz="0" w:space="0" w:color="auto"/>
            <w:left w:val="none" w:sz="0" w:space="0" w:color="auto"/>
            <w:bottom w:val="none" w:sz="0" w:space="0" w:color="auto"/>
            <w:right w:val="none" w:sz="0" w:space="0" w:color="auto"/>
          </w:divBdr>
        </w:div>
        <w:div w:id="1827699902">
          <w:marLeft w:val="640"/>
          <w:marRight w:val="0"/>
          <w:marTop w:val="0"/>
          <w:marBottom w:val="0"/>
          <w:divBdr>
            <w:top w:val="none" w:sz="0" w:space="0" w:color="auto"/>
            <w:left w:val="none" w:sz="0" w:space="0" w:color="auto"/>
            <w:bottom w:val="none" w:sz="0" w:space="0" w:color="auto"/>
            <w:right w:val="none" w:sz="0" w:space="0" w:color="auto"/>
          </w:divBdr>
        </w:div>
        <w:div w:id="1851136047">
          <w:marLeft w:val="640"/>
          <w:marRight w:val="0"/>
          <w:marTop w:val="0"/>
          <w:marBottom w:val="0"/>
          <w:divBdr>
            <w:top w:val="none" w:sz="0" w:space="0" w:color="auto"/>
            <w:left w:val="none" w:sz="0" w:space="0" w:color="auto"/>
            <w:bottom w:val="none" w:sz="0" w:space="0" w:color="auto"/>
            <w:right w:val="none" w:sz="0" w:space="0" w:color="auto"/>
          </w:divBdr>
        </w:div>
        <w:div w:id="1852062521">
          <w:marLeft w:val="640"/>
          <w:marRight w:val="0"/>
          <w:marTop w:val="0"/>
          <w:marBottom w:val="0"/>
          <w:divBdr>
            <w:top w:val="none" w:sz="0" w:space="0" w:color="auto"/>
            <w:left w:val="none" w:sz="0" w:space="0" w:color="auto"/>
            <w:bottom w:val="none" w:sz="0" w:space="0" w:color="auto"/>
            <w:right w:val="none" w:sz="0" w:space="0" w:color="auto"/>
          </w:divBdr>
        </w:div>
        <w:div w:id="1858733509">
          <w:marLeft w:val="640"/>
          <w:marRight w:val="0"/>
          <w:marTop w:val="0"/>
          <w:marBottom w:val="0"/>
          <w:divBdr>
            <w:top w:val="none" w:sz="0" w:space="0" w:color="auto"/>
            <w:left w:val="none" w:sz="0" w:space="0" w:color="auto"/>
            <w:bottom w:val="none" w:sz="0" w:space="0" w:color="auto"/>
            <w:right w:val="none" w:sz="0" w:space="0" w:color="auto"/>
          </w:divBdr>
        </w:div>
        <w:div w:id="1863786674">
          <w:marLeft w:val="640"/>
          <w:marRight w:val="0"/>
          <w:marTop w:val="0"/>
          <w:marBottom w:val="0"/>
          <w:divBdr>
            <w:top w:val="none" w:sz="0" w:space="0" w:color="auto"/>
            <w:left w:val="none" w:sz="0" w:space="0" w:color="auto"/>
            <w:bottom w:val="none" w:sz="0" w:space="0" w:color="auto"/>
            <w:right w:val="none" w:sz="0" w:space="0" w:color="auto"/>
          </w:divBdr>
        </w:div>
        <w:div w:id="1874269733">
          <w:marLeft w:val="640"/>
          <w:marRight w:val="0"/>
          <w:marTop w:val="0"/>
          <w:marBottom w:val="0"/>
          <w:divBdr>
            <w:top w:val="none" w:sz="0" w:space="0" w:color="auto"/>
            <w:left w:val="none" w:sz="0" w:space="0" w:color="auto"/>
            <w:bottom w:val="none" w:sz="0" w:space="0" w:color="auto"/>
            <w:right w:val="none" w:sz="0" w:space="0" w:color="auto"/>
          </w:divBdr>
        </w:div>
        <w:div w:id="1895460400">
          <w:marLeft w:val="640"/>
          <w:marRight w:val="0"/>
          <w:marTop w:val="0"/>
          <w:marBottom w:val="0"/>
          <w:divBdr>
            <w:top w:val="none" w:sz="0" w:space="0" w:color="auto"/>
            <w:left w:val="none" w:sz="0" w:space="0" w:color="auto"/>
            <w:bottom w:val="none" w:sz="0" w:space="0" w:color="auto"/>
            <w:right w:val="none" w:sz="0" w:space="0" w:color="auto"/>
          </w:divBdr>
        </w:div>
        <w:div w:id="1897548181">
          <w:marLeft w:val="640"/>
          <w:marRight w:val="0"/>
          <w:marTop w:val="0"/>
          <w:marBottom w:val="0"/>
          <w:divBdr>
            <w:top w:val="none" w:sz="0" w:space="0" w:color="auto"/>
            <w:left w:val="none" w:sz="0" w:space="0" w:color="auto"/>
            <w:bottom w:val="none" w:sz="0" w:space="0" w:color="auto"/>
            <w:right w:val="none" w:sz="0" w:space="0" w:color="auto"/>
          </w:divBdr>
        </w:div>
        <w:div w:id="1905211581">
          <w:marLeft w:val="640"/>
          <w:marRight w:val="0"/>
          <w:marTop w:val="0"/>
          <w:marBottom w:val="0"/>
          <w:divBdr>
            <w:top w:val="none" w:sz="0" w:space="0" w:color="auto"/>
            <w:left w:val="none" w:sz="0" w:space="0" w:color="auto"/>
            <w:bottom w:val="none" w:sz="0" w:space="0" w:color="auto"/>
            <w:right w:val="none" w:sz="0" w:space="0" w:color="auto"/>
          </w:divBdr>
        </w:div>
        <w:div w:id="1910729377">
          <w:marLeft w:val="640"/>
          <w:marRight w:val="0"/>
          <w:marTop w:val="0"/>
          <w:marBottom w:val="0"/>
          <w:divBdr>
            <w:top w:val="none" w:sz="0" w:space="0" w:color="auto"/>
            <w:left w:val="none" w:sz="0" w:space="0" w:color="auto"/>
            <w:bottom w:val="none" w:sz="0" w:space="0" w:color="auto"/>
            <w:right w:val="none" w:sz="0" w:space="0" w:color="auto"/>
          </w:divBdr>
        </w:div>
        <w:div w:id="1913544962">
          <w:marLeft w:val="640"/>
          <w:marRight w:val="0"/>
          <w:marTop w:val="0"/>
          <w:marBottom w:val="0"/>
          <w:divBdr>
            <w:top w:val="none" w:sz="0" w:space="0" w:color="auto"/>
            <w:left w:val="none" w:sz="0" w:space="0" w:color="auto"/>
            <w:bottom w:val="none" w:sz="0" w:space="0" w:color="auto"/>
            <w:right w:val="none" w:sz="0" w:space="0" w:color="auto"/>
          </w:divBdr>
        </w:div>
        <w:div w:id="1921479302">
          <w:marLeft w:val="640"/>
          <w:marRight w:val="0"/>
          <w:marTop w:val="0"/>
          <w:marBottom w:val="0"/>
          <w:divBdr>
            <w:top w:val="none" w:sz="0" w:space="0" w:color="auto"/>
            <w:left w:val="none" w:sz="0" w:space="0" w:color="auto"/>
            <w:bottom w:val="none" w:sz="0" w:space="0" w:color="auto"/>
            <w:right w:val="none" w:sz="0" w:space="0" w:color="auto"/>
          </w:divBdr>
        </w:div>
        <w:div w:id="1939828755">
          <w:marLeft w:val="640"/>
          <w:marRight w:val="0"/>
          <w:marTop w:val="0"/>
          <w:marBottom w:val="0"/>
          <w:divBdr>
            <w:top w:val="none" w:sz="0" w:space="0" w:color="auto"/>
            <w:left w:val="none" w:sz="0" w:space="0" w:color="auto"/>
            <w:bottom w:val="none" w:sz="0" w:space="0" w:color="auto"/>
            <w:right w:val="none" w:sz="0" w:space="0" w:color="auto"/>
          </w:divBdr>
        </w:div>
        <w:div w:id="1957176743">
          <w:marLeft w:val="640"/>
          <w:marRight w:val="0"/>
          <w:marTop w:val="0"/>
          <w:marBottom w:val="0"/>
          <w:divBdr>
            <w:top w:val="none" w:sz="0" w:space="0" w:color="auto"/>
            <w:left w:val="none" w:sz="0" w:space="0" w:color="auto"/>
            <w:bottom w:val="none" w:sz="0" w:space="0" w:color="auto"/>
            <w:right w:val="none" w:sz="0" w:space="0" w:color="auto"/>
          </w:divBdr>
        </w:div>
        <w:div w:id="1959723914">
          <w:marLeft w:val="640"/>
          <w:marRight w:val="0"/>
          <w:marTop w:val="0"/>
          <w:marBottom w:val="0"/>
          <w:divBdr>
            <w:top w:val="none" w:sz="0" w:space="0" w:color="auto"/>
            <w:left w:val="none" w:sz="0" w:space="0" w:color="auto"/>
            <w:bottom w:val="none" w:sz="0" w:space="0" w:color="auto"/>
            <w:right w:val="none" w:sz="0" w:space="0" w:color="auto"/>
          </w:divBdr>
        </w:div>
        <w:div w:id="1964846283">
          <w:marLeft w:val="640"/>
          <w:marRight w:val="0"/>
          <w:marTop w:val="0"/>
          <w:marBottom w:val="0"/>
          <w:divBdr>
            <w:top w:val="none" w:sz="0" w:space="0" w:color="auto"/>
            <w:left w:val="none" w:sz="0" w:space="0" w:color="auto"/>
            <w:bottom w:val="none" w:sz="0" w:space="0" w:color="auto"/>
            <w:right w:val="none" w:sz="0" w:space="0" w:color="auto"/>
          </w:divBdr>
        </w:div>
        <w:div w:id="1974749760">
          <w:marLeft w:val="640"/>
          <w:marRight w:val="0"/>
          <w:marTop w:val="0"/>
          <w:marBottom w:val="0"/>
          <w:divBdr>
            <w:top w:val="none" w:sz="0" w:space="0" w:color="auto"/>
            <w:left w:val="none" w:sz="0" w:space="0" w:color="auto"/>
            <w:bottom w:val="none" w:sz="0" w:space="0" w:color="auto"/>
            <w:right w:val="none" w:sz="0" w:space="0" w:color="auto"/>
          </w:divBdr>
        </w:div>
        <w:div w:id="1985770633">
          <w:marLeft w:val="640"/>
          <w:marRight w:val="0"/>
          <w:marTop w:val="0"/>
          <w:marBottom w:val="0"/>
          <w:divBdr>
            <w:top w:val="none" w:sz="0" w:space="0" w:color="auto"/>
            <w:left w:val="none" w:sz="0" w:space="0" w:color="auto"/>
            <w:bottom w:val="none" w:sz="0" w:space="0" w:color="auto"/>
            <w:right w:val="none" w:sz="0" w:space="0" w:color="auto"/>
          </w:divBdr>
        </w:div>
        <w:div w:id="2006744506">
          <w:marLeft w:val="640"/>
          <w:marRight w:val="0"/>
          <w:marTop w:val="0"/>
          <w:marBottom w:val="0"/>
          <w:divBdr>
            <w:top w:val="none" w:sz="0" w:space="0" w:color="auto"/>
            <w:left w:val="none" w:sz="0" w:space="0" w:color="auto"/>
            <w:bottom w:val="none" w:sz="0" w:space="0" w:color="auto"/>
            <w:right w:val="none" w:sz="0" w:space="0" w:color="auto"/>
          </w:divBdr>
        </w:div>
        <w:div w:id="2008748935">
          <w:marLeft w:val="640"/>
          <w:marRight w:val="0"/>
          <w:marTop w:val="0"/>
          <w:marBottom w:val="0"/>
          <w:divBdr>
            <w:top w:val="none" w:sz="0" w:space="0" w:color="auto"/>
            <w:left w:val="none" w:sz="0" w:space="0" w:color="auto"/>
            <w:bottom w:val="none" w:sz="0" w:space="0" w:color="auto"/>
            <w:right w:val="none" w:sz="0" w:space="0" w:color="auto"/>
          </w:divBdr>
        </w:div>
        <w:div w:id="2011523501">
          <w:marLeft w:val="640"/>
          <w:marRight w:val="0"/>
          <w:marTop w:val="0"/>
          <w:marBottom w:val="0"/>
          <w:divBdr>
            <w:top w:val="none" w:sz="0" w:space="0" w:color="auto"/>
            <w:left w:val="none" w:sz="0" w:space="0" w:color="auto"/>
            <w:bottom w:val="none" w:sz="0" w:space="0" w:color="auto"/>
            <w:right w:val="none" w:sz="0" w:space="0" w:color="auto"/>
          </w:divBdr>
        </w:div>
        <w:div w:id="2011788255">
          <w:marLeft w:val="640"/>
          <w:marRight w:val="0"/>
          <w:marTop w:val="0"/>
          <w:marBottom w:val="0"/>
          <w:divBdr>
            <w:top w:val="none" w:sz="0" w:space="0" w:color="auto"/>
            <w:left w:val="none" w:sz="0" w:space="0" w:color="auto"/>
            <w:bottom w:val="none" w:sz="0" w:space="0" w:color="auto"/>
            <w:right w:val="none" w:sz="0" w:space="0" w:color="auto"/>
          </w:divBdr>
        </w:div>
        <w:div w:id="2029328165">
          <w:marLeft w:val="640"/>
          <w:marRight w:val="0"/>
          <w:marTop w:val="0"/>
          <w:marBottom w:val="0"/>
          <w:divBdr>
            <w:top w:val="none" w:sz="0" w:space="0" w:color="auto"/>
            <w:left w:val="none" w:sz="0" w:space="0" w:color="auto"/>
            <w:bottom w:val="none" w:sz="0" w:space="0" w:color="auto"/>
            <w:right w:val="none" w:sz="0" w:space="0" w:color="auto"/>
          </w:divBdr>
        </w:div>
        <w:div w:id="2044867242">
          <w:marLeft w:val="640"/>
          <w:marRight w:val="0"/>
          <w:marTop w:val="0"/>
          <w:marBottom w:val="0"/>
          <w:divBdr>
            <w:top w:val="none" w:sz="0" w:space="0" w:color="auto"/>
            <w:left w:val="none" w:sz="0" w:space="0" w:color="auto"/>
            <w:bottom w:val="none" w:sz="0" w:space="0" w:color="auto"/>
            <w:right w:val="none" w:sz="0" w:space="0" w:color="auto"/>
          </w:divBdr>
        </w:div>
        <w:div w:id="2063171364">
          <w:marLeft w:val="640"/>
          <w:marRight w:val="0"/>
          <w:marTop w:val="0"/>
          <w:marBottom w:val="0"/>
          <w:divBdr>
            <w:top w:val="none" w:sz="0" w:space="0" w:color="auto"/>
            <w:left w:val="none" w:sz="0" w:space="0" w:color="auto"/>
            <w:bottom w:val="none" w:sz="0" w:space="0" w:color="auto"/>
            <w:right w:val="none" w:sz="0" w:space="0" w:color="auto"/>
          </w:divBdr>
        </w:div>
        <w:div w:id="2074349070">
          <w:marLeft w:val="640"/>
          <w:marRight w:val="0"/>
          <w:marTop w:val="0"/>
          <w:marBottom w:val="0"/>
          <w:divBdr>
            <w:top w:val="none" w:sz="0" w:space="0" w:color="auto"/>
            <w:left w:val="none" w:sz="0" w:space="0" w:color="auto"/>
            <w:bottom w:val="none" w:sz="0" w:space="0" w:color="auto"/>
            <w:right w:val="none" w:sz="0" w:space="0" w:color="auto"/>
          </w:divBdr>
        </w:div>
        <w:div w:id="2088264598">
          <w:marLeft w:val="640"/>
          <w:marRight w:val="0"/>
          <w:marTop w:val="0"/>
          <w:marBottom w:val="0"/>
          <w:divBdr>
            <w:top w:val="none" w:sz="0" w:space="0" w:color="auto"/>
            <w:left w:val="none" w:sz="0" w:space="0" w:color="auto"/>
            <w:bottom w:val="none" w:sz="0" w:space="0" w:color="auto"/>
            <w:right w:val="none" w:sz="0" w:space="0" w:color="auto"/>
          </w:divBdr>
        </w:div>
        <w:div w:id="2113502043">
          <w:marLeft w:val="640"/>
          <w:marRight w:val="0"/>
          <w:marTop w:val="0"/>
          <w:marBottom w:val="0"/>
          <w:divBdr>
            <w:top w:val="none" w:sz="0" w:space="0" w:color="auto"/>
            <w:left w:val="none" w:sz="0" w:space="0" w:color="auto"/>
            <w:bottom w:val="none" w:sz="0" w:space="0" w:color="auto"/>
            <w:right w:val="none" w:sz="0" w:space="0" w:color="auto"/>
          </w:divBdr>
        </w:div>
        <w:div w:id="2118332824">
          <w:marLeft w:val="640"/>
          <w:marRight w:val="0"/>
          <w:marTop w:val="0"/>
          <w:marBottom w:val="0"/>
          <w:divBdr>
            <w:top w:val="none" w:sz="0" w:space="0" w:color="auto"/>
            <w:left w:val="none" w:sz="0" w:space="0" w:color="auto"/>
            <w:bottom w:val="none" w:sz="0" w:space="0" w:color="auto"/>
            <w:right w:val="none" w:sz="0" w:space="0" w:color="auto"/>
          </w:divBdr>
        </w:div>
        <w:div w:id="2123764698">
          <w:marLeft w:val="640"/>
          <w:marRight w:val="0"/>
          <w:marTop w:val="0"/>
          <w:marBottom w:val="0"/>
          <w:divBdr>
            <w:top w:val="none" w:sz="0" w:space="0" w:color="auto"/>
            <w:left w:val="none" w:sz="0" w:space="0" w:color="auto"/>
            <w:bottom w:val="none" w:sz="0" w:space="0" w:color="auto"/>
            <w:right w:val="none" w:sz="0" w:space="0" w:color="auto"/>
          </w:divBdr>
        </w:div>
        <w:div w:id="2125534768">
          <w:marLeft w:val="640"/>
          <w:marRight w:val="0"/>
          <w:marTop w:val="0"/>
          <w:marBottom w:val="0"/>
          <w:divBdr>
            <w:top w:val="none" w:sz="0" w:space="0" w:color="auto"/>
            <w:left w:val="none" w:sz="0" w:space="0" w:color="auto"/>
            <w:bottom w:val="none" w:sz="0" w:space="0" w:color="auto"/>
            <w:right w:val="none" w:sz="0" w:space="0" w:color="auto"/>
          </w:divBdr>
        </w:div>
        <w:div w:id="2128617852">
          <w:marLeft w:val="640"/>
          <w:marRight w:val="0"/>
          <w:marTop w:val="0"/>
          <w:marBottom w:val="0"/>
          <w:divBdr>
            <w:top w:val="none" w:sz="0" w:space="0" w:color="auto"/>
            <w:left w:val="none" w:sz="0" w:space="0" w:color="auto"/>
            <w:bottom w:val="none" w:sz="0" w:space="0" w:color="auto"/>
            <w:right w:val="none" w:sz="0" w:space="0" w:color="auto"/>
          </w:divBdr>
        </w:div>
        <w:div w:id="2138793520">
          <w:marLeft w:val="640"/>
          <w:marRight w:val="0"/>
          <w:marTop w:val="0"/>
          <w:marBottom w:val="0"/>
          <w:divBdr>
            <w:top w:val="none" w:sz="0" w:space="0" w:color="auto"/>
            <w:left w:val="none" w:sz="0" w:space="0" w:color="auto"/>
            <w:bottom w:val="none" w:sz="0" w:space="0" w:color="auto"/>
            <w:right w:val="none" w:sz="0" w:space="0" w:color="auto"/>
          </w:divBdr>
        </w:div>
        <w:div w:id="2145998760">
          <w:marLeft w:val="640"/>
          <w:marRight w:val="0"/>
          <w:marTop w:val="0"/>
          <w:marBottom w:val="0"/>
          <w:divBdr>
            <w:top w:val="none" w:sz="0" w:space="0" w:color="auto"/>
            <w:left w:val="none" w:sz="0" w:space="0" w:color="auto"/>
            <w:bottom w:val="none" w:sz="0" w:space="0" w:color="auto"/>
            <w:right w:val="none" w:sz="0" w:space="0" w:color="auto"/>
          </w:divBdr>
        </w:div>
      </w:divsChild>
    </w:div>
    <w:div w:id="1657026067">
      <w:bodyDiv w:val="1"/>
      <w:marLeft w:val="0"/>
      <w:marRight w:val="0"/>
      <w:marTop w:val="0"/>
      <w:marBottom w:val="0"/>
      <w:divBdr>
        <w:top w:val="none" w:sz="0" w:space="0" w:color="auto"/>
        <w:left w:val="none" w:sz="0" w:space="0" w:color="auto"/>
        <w:bottom w:val="none" w:sz="0" w:space="0" w:color="auto"/>
        <w:right w:val="none" w:sz="0" w:space="0" w:color="auto"/>
      </w:divBdr>
    </w:div>
    <w:div w:id="1662810130">
      <w:bodyDiv w:val="1"/>
      <w:marLeft w:val="0"/>
      <w:marRight w:val="0"/>
      <w:marTop w:val="0"/>
      <w:marBottom w:val="0"/>
      <w:divBdr>
        <w:top w:val="none" w:sz="0" w:space="0" w:color="auto"/>
        <w:left w:val="none" w:sz="0" w:space="0" w:color="auto"/>
        <w:bottom w:val="none" w:sz="0" w:space="0" w:color="auto"/>
        <w:right w:val="none" w:sz="0" w:space="0" w:color="auto"/>
      </w:divBdr>
      <w:divsChild>
        <w:div w:id="3752114">
          <w:marLeft w:val="640"/>
          <w:marRight w:val="0"/>
          <w:marTop w:val="0"/>
          <w:marBottom w:val="0"/>
          <w:divBdr>
            <w:top w:val="none" w:sz="0" w:space="0" w:color="auto"/>
            <w:left w:val="none" w:sz="0" w:space="0" w:color="auto"/>
            <w:bottom w:val="none" w:sz="0" w:space="0" w:color="auto"/>
            <w:right w:val="none" w:sz="0" w:space="0" w:color="auto"/>
          </w:divBdr>
        </w:div>
        <w:div w:id="4485617">
          <w:marLeft w:val="640"/>
          <w:marRight w:val="0"/>
          <w:marTop w:val="0"/>
          <w:marBottom w:val="0"/>
          <w:divBdr>
            <w:top w:val="none" w:sz="0" w:space="0" w:color="auto"/>
            <w:left w:val="none" w:sz="0" w:space="0" w:color="auto"/>
            <w:bottom w:val="none" w:sz="0" w:space="0" w:color="auto"/>
            <w:right w:val="none" w:sz="0" w:space="0" w:color="auto"/>
          </w:divBdr>
        </w:div>
        <w:div w:id="8260070">
          <w:marLeft w:val="640"/>
          <w:marRight w:val="0"/>
          <w:marTop w:val="0"/>
          <w:marBottom w:val="0"/>
          <w:divBdr>
            <w:top w:val="none" w:sz="0" w:space="0" w:color="auto"/>
            <w:left w:val="none" w:sz="0" w:space="0" w:color="auto"/>
            <w:bottom w:val="none" w:sz="0" w:space="0" w:color="auto"/>
            <w:right w:val="none" w:sz="0" w:space="0" w:color="auto"/>
          </w:divBdr>
        </w:div>
        <w:div w:id="18048704">
          <w:marLeft w:val="640"/>
          <w:marRight w:val="0"/>
          <w:marTop w:val="0"/>
          <w:marBottom w:val="0"/>
          <w:divBdr>
            <w:top w:val="none" w:sz="0" w:space="0" w:color="auto"/>
            <w:left w:val="none" w:sz="0" w:space="0" w:color="auto"/>
            <w:bottom w:val="none" w:sz="0" w:space="0" w:color="auto"/>
            <w:right w:val="none" w:sz="0" w:space="0" w:color="auto"/>
          </w:divBdr>
        </w:div>
        <w:div w:id="72364975">
          <w:marLeft w:val="640"/>
          <w:marRight w:val="0"/>
          <w:marTop w:val="0"/>
          <w:marBottom w:val="0"/>
          <w:divBdr>
            <w:top w:val="none" w:sz="0" w:space="0" w:color="auto"/>
            <w:left w:val="none" w:sz="0" w:space="0" w:color="auto"/>
            <w:bottom w:val="none" w:sz="0" w:space="0" w:color="auto"/>
            <w:right w:val="none" w:sz="0" w:space="0" w:color="auto"/>
          </w:divBdr>
        </w:div>
        <w:div w:id="82848427">
          <w:marLeft w:val="640"/>
          <w:marRight w:val="0"/>
          <w:marTop w:val="0"/>
          <w:marBottom w:val="0"/>
          <w:divBdr>
            <w:top w:val="none" w:sz="0" w:space="0" w:color="auto"/>
            <w:left w:val="none" w:sz="0" w:space="0" w:color="auto"/>
            <w:bottom w:val="none" w:sz="0" w:space="0" w:color="auto"/>
            <w:right w:val="none" w:sz="0" w:space="0" w:color="auto"/>
          </w:divBdr>
        </w:div>
        <w:div w:id="97064863">
          <w:marLeft w:val="640"/>
          <w:marRight w:val="0"/>
          <w:marTop w:val="0"/>
          <w:marBottom w:val="0"/>
          <w:divBdr>
            <w:top w:val="none" w:sz="0" w:space="0" w:color="auto"/>
            <w:left w:val="none" w:sz="0" w:space="0" w:color="auto"/>
            <w:bottom w:val="none" w:sz="0" w:space="0" w:color="auto"/>
            <w:right w:val="none" w:sz="0" w:space="0" w:color="auto"/>
          </w:divBdr>
        </w:div>
        <w:div w:id="104883028">
          <w:marLeft w:val="640"/>
          <w:marRight w:val="0"/>
          <w:marTop w:val="0"/>
          <w:marBottom w:val="0"/>
          <w:divBdr>
            <w:top w:val="none" w:sz="0" w:space="0" w:color="auto"/>
            <w:left w:val="none" w:sz="0" w:space="0" w:color="auto"/>
            <w:bottom w:val="none" w:sz="0" w:space="0" w:color="auto"/>
            <w:right w:val="none" w:sz="0" w:space="0" w:color="auto"/>
          </w:divBdr>
        </w:div>
        <w:div w:id="107355520">
          <w:marLeft w:val="640"/>
          <w:marRight w:val="0"/>
          <w:marTop w:val="0"/>
          <w:marBottom w:val="0"/>
          <w:divBdr>
            <w:top w:val="none" w:sz="0" w:space="0" w:color="auto"/>
            <w:left w:val="none" w:sz="0" w:space="0" w:color="auto"/>
            <w:bottom w:val="none" w:sz="0" w:space="0" w:color="auto"/>
            <w:right w:val="none" w:sz="0" w:space="0" w:color="auto"/>
          </w:divBdr>
        </w:div>
        <w:div w:id="111900413">
          <w:marLeft w:val="640"/>
          <w:marRight w:val="0"/>
          <w:marTop w:val="0"/>
          <w:marBottom w:val="0"/>
          <w:divBdr>
            <w:top w:val="none" w:sz="0" w:space="0" w:color="auto"/>
            <w:left w:val="none" w:sz="0" w:space="0" w:color="auto"/>
            <w:bottom w:val="none" w:sz="0" w:space="0" w:color="auto"/>
            <w:right w:val="none" w:sz="0" w:space="0" w:color="auto"/>
          </w:divBdr>
        </w:div>
        <w:div w:id="114757302">
          <w:marLeft w:val="640"/>
          <w:marRight w:val="0"/>
          <w:marTop w:val="0"/>
          <w:marBottom w:val="0"/>
          <w:divBdr>
            <w:top w:val="none" w:sz="0" w:space="0" w:color="auto"/>
            <w:left w:val="none" w:sz="0" w:space="0" w:color="auto"/>
            <w:bottom w:val="none" w:sz="0" w:space="0" w:color="auto"/>
            <w:right w:val="none" w:sz="0" w:space="0" w:color="auto"/>
          </w:divBdr>
        </w:div>
        <w:div w:id="141585690">
          <w:marLeft w:val="640"/>
          <w:marRight w:val="0"/>
          <w:marTop w:val="0"/>
          <w:marBottom w:val="0"/>
          <w:divBdr>
            <w:top w:val="none" w:sz="0" w:space="0" w:color="auto"/>
            <w:left w:val="none" w:sz="0" w:space="0" w:color="auto"/>
            <w:bottom w:val="none" w:sz="0" w:space="0" w:color="auto"/>
            <w:right w:val="none" w:sz="0" w:space="0" w:color="auto"/>
          </w:divBdr>
        </w:div>
        <w:div w:id="150218646">
          <w:marLeft w:val="640"/>
          <w:marRight w:val="0"/>
          <w:marTop w:val="0"/>
          <w:marBottom w:val="0"/>
          <w:divBdr>
            <w:top w:val="none" w:sz="0" w:space="0" w:color="auto"/>
            <w:left w:val="none" w:sz="0" w:space="0" w:color="auto"/>
            <w:bottom w:val="none" w:sz="0" w:space="0" w:color="auto"/>
            <w:right w:val="none" w:sz="0" w:space="0" w:color="auto"/>
          </w:divBdr>
        </w:div>
        <w:div w:id="151288907">
          <w:marLeft w:val="640"/>
          <w:marRight w:val="0"/>
          <w:marTop w:val="0"/>
          <w:marBottom w:val="0"/>
          <w:divBdr>
            <w:top w:val="none" w:sz="0" w:space="0" w:color="auto"/>
            <w:left w:val="none" w:sz="0" w:space="0" w:color="auto"/>
            <w:bottom w:val="none" w:sz="0" w:space="0" w:color="auto"/>
            <w:right w:val="none" w:sz="0" w:space="0" w:color="auto"/>
          </w:divBdr>
        </w:div>
        <w:div w:id="152259341">
          <w:marLeft w:val="640"/>
          <w:marRight w:val="0"/>
          <w:marTop w:val="0"/>
          <w:marBottom w:val="0"/>
          <w:divBdr>
            <w:top w:val="none" w:sz="0" w:space="0" w:color="auto"/>
            <w:left w:val="none" w:sz="0" w:space="0" w:color="auto"/>
            <w:bottom w:val="none" w:sz="0" w:space="0" w:color="auto"/>
            <w:right w:val="none" w:sz="0" w:space="0" w:color="auto"/>
          </w:divBdr>
        </w:div>
        <w:div w:id="158274064">
          <w:marLeft w:val="640"/>
          <w:marRight w:val="0"/>
          <w:marTop w:val="0"/>
          <w:marBottom w:val="0"/>
          <w:divBdr>
            <w:top w:val="none" w:sz="0" w:space="0" w:color="auto"/>
            <w:left w:val="none" w:sz="0" w:space="0" w:color="auto"/>
            <w:bottom w:val="none" w:sz="0" w:space="0" w:color="auto"/>
            <w:right w:val="none" w:sz="0" w:space="0" w:color="auto"/>
          </w:divBdr>
        </w:div>
        <w:div w:id="166361483">
          <w:marLeft w:val="640"/>
          <w:marRight w:val="0"/>
          <w:marTop w:val="0"/>
          <w:marBottom w:val="0"/>
          <w:divBdr>
            <w:top w:val="none" w:sz="0" w:space="0" w:color="auto"/>
            <w:left w:val="none" w:sz="0" w:space="0" w:color="auto"/>
            <w:bottom w:val="none" w:sz="0" w:space="0" w:color="auto"/>
            <w:right w:val="none" w:sz="0" w:space="0" w:color="auto"/>
          </w:divBdr>
        </w:div>
        <w:div w:id="179322741">
          <w:marLeft w:val="640"/>
          <w:marRight w:val="0"/>
          <w:marTop w:val="0"/>
          <w:marBottom w:val="0"/>
          <w:divBdr>
            <w:top w:val="none" w:sz="0" w:space="0" w:color="auto"/>
            <w:left w:val="none" w:sz="0" w:space="0" w:color="auto"/>
            <w:bottom w:val="none" w:sz="0" w:space="0" w:color="auto"/>
            <w:right w:val="none" w:sz="0" w:space="0" w:color="auto"/>
          </w:divBdr>
        </w:div>
        <w:div w:id="180172241">
          <w:marLeft w:val="640"/>
          <w:marRight w:val="0"/>
          <w:marTop w:val="0"/>
          <w:marBottom w:val="0"/>
          <w:divBdr>
            <w:top w:val="none" w:sz="0" w:space="0" w:color="auto"/>
            <w:left w:val="none" w:sz="0" w:space="0" w:color="auto"/>
            <w:bottom w:val="none" w:sz="0" w:space="0" w:color="auto"/>
            <w:right w:val="none" w:sz="0" w:space="0" w:color="auto"/>
          </w:divBdr>
        </w:div>
        <w:div w:id="190842970">
          <w:marLeft w:val="640"/>
          <w:marRight w:val="0"/>
          <w:marTop w:val="0"/>
          <w:marBottom w:val="0"/>
          <w:divBdr>
            <w:top w:val="none" w:sz="0" w:space="0" w:color="auto"/>
            <w:left w:val="none" w:sz="0" w:space="0" w:color="auto"/>
            <w:bottom w:val="none" w:sz="0" w:space="0" w:color="auto"/>
            <w:right w:val="none" w:sz="0" w:space="0" w:color="auto"/>
          </w:divBdr>
        </w:div>
        <w:div w:id="198400152">
          <w:marLeft w:val="640"/>
          <w:marRight w:val="0"/>
          <w:marTop w:val="0"/>
          <w:marBottom w:val="0"/>
          <w:divBdr>
            <w:top w:val="none" w:sz="0" w:space="0" w:color="auto"/>
            <w:left w:val="none" w:sz="0" w:space="0" w:color="auto"/>
            <w:bottom w:val="none" w:sz="0" w:space="0" w:color="auto"/>
            <w:right w:val="none" w:sz="0" w:space="0" w:color="auto"/>
          </w:divBdr>
        </w:div>
        <w:div w:id="199247504">
          <w:marLeft w:val="640"/>
          <w:marRight w:val="0"/>
          <w:marTop w:val="0"/>
          <w:marBottom w:val="0"/>
          <w:divBdr>
            <w:top w:val="none" w:sz="0" w:space="0" w:color="auto"/>
            <w:left w:val="none" w:sz="0" w:space="0" w:color="auto"/>
            <w:bottom w:val="none" w:sz="0" w:space="0" w:color="auto"/>
            <w:right w:val="none" w:sz="0" w:space="0" w:color="auto"/>
          </w:divBdr>
        </w:div>
        <w:div w:id="204026127">
          <w:marLeft w:val="640"/>
          <w:marRight w:val="0"/>
          <w:marTop w:val="0"/>
          <w:marBottom w:val="0"/>
          <w:divBdr>
            <w:top w:val="none" w:sz="0" w:space="0" w:color="auto"/>
            <w:left w:val="none" w:sz="0" w:space="0" w:color="auto"/>
            <w:bottom w:val="none" w:sz="0" w:space="0" w:color="auto"/>
            <w:right w:val="none" w:sz="0" w:space="0" w:color="auto"/>
          </w:divBdr>
        </w:div>
        <w:div w:id="228926813">
          <w:marLeft w:val="640"/>
          <w:marRight w:val="0"/>
          <w:marTop w:val="0"/>
          <w:marBottom w:val="0"/>
          <w:divBdr>
            <w:top w:val="none" w:sz="0" w:space="0" w:color="auto"/>
            <w:left w:val="none" w:sz="0" w:space="0" w:color="auto"/>
            <w:bottom w:val="none" w:sz="0" w:space="0" w:color="auto"/>
            <w:right w:val="none" w:sz="0" w:space="0" w:color="auto"/>
          </w:divBdr>
        </w:div>
        <w:div w:id="238830378">
          <w:marLeft w:val="640"/>
          <w:marRight w:val="0"/>
          <w:marTop w:val="0"/>
          <w:marBottom w:val="0"/>
          <w:divBdr>
            <w:top w:val="none" w:sz="0" w:space="0" w:color="auto"/>
            <w:left w:val="none" w:sz="0" w:space="0" w:color="auto"/>
            <w:bottom w:val="none" w:sz="0" w:space="0" w:color="auto"/>
            <w:right w:val="none" w:sz="0" w:space="0" w:color="auto"/>
          </w:divBdr>
        </w:div>
        <w:div w:id="266010929">
          <w:marLeft w:val="640"/>
          <w:marRight w:val="0"/>
          <w:marTop w:val="0"/>
          <w:marBottom w:val="0"/>
          <w:divBdr>
            <w:top w:val="none" w:sz="0" w:space="0" w:color="auto"/>
            <w:left w:val="none" w:sz="0" w:space="0" w:color="auto"/>
            <w:bottom w:val="none" w:sz="0" w:space="0" w:color="auto"/>
            <w:right w:val="none" w:sz="0" w:space="0" w:color="auto"/>
          </w:divBdr>
        </w:div>
        <w:div w:id="274101219">
          <w:marLeft w:val="640"/>
          <w:marRight w:val="0"/>
          <w:marTop w:val="0"/>
          <w:marBottom w:val="0"/>
          <w:divBdr>
            <w:top w:val="none" w:sz="0" w:space="0" w:color="auto"/>
            <w:left w:val="none" w:sz="0" w:space="0" w:color="auto"/>
            <w:bottom w:val="none" w:sz="0" w:space="0" w:color="auto"/>
            <w:right w:val="none" w:sz="0" w:space="0" w:color="auto"/>
          </w:divBdr>
        </w:div>
        <w:div w:id="293996427">
          <w:marLeft w:val="640"/>
          <w:marRight w:val="0"/>
          <w:marTop w:val="0"/>
          <w:marBottom w:val="0"/>
          <w:divBdr>
            <w:top w:val="none" w:sz="0" w:space="0" w:color="auto"/>
            <w:left w:val="none" w:sz="0" w:space="0" w:color="auto"/>
            <w:bottom w:val="none" w:sz="0" w:space="0" w:color="auto"/>
            <w:right w:val="none" w:sz="0" w:space="0" w:color="auto"/>
          </w:divBdr>
        </w:div>
        <w:div w:id="325480513">
          <w:marLeft w:val="640"/>
          <w:marRight w:val="0"/>
          <w:marTop w:val="0"/>
          <w:marBottom w:val="0"/>
          <w:divBdr>
            <w:top w:val="none" w:sz="0" w:space="0" w:color="auto"/>
            <w:left w:val="none" w:sz="0" w:space="0" w:color="auto"/>
            <w:bottom w:val="none" w:sz="0" w:space="0" w:color="auto"/>
            <w:right w:val="none" w:sz="0" w:space="0" w:color="auto"/>
          </w:divBdr>
        </w:div>
        <w:div w:id="332879661">
          <w:marLeft w:val="640"/>
          <w:marRight w:val="0"/>
          <w:marTop w:val="0"/>
          <w:marBottom w:val="0"/>
          <w:divBdr>
            <w:top w:val="none" w:sz="0" w:space="0" w:color="auto"/>
            <w:left w:val="none" w:sz="0" w:space="0" w:color="auto"/>
            <w:bottom w:val="none" w:sz="0" w:space="0" w:color="auto"/>
            <w:right w:val="none" w:sz="0" w:space="0" w:color="auto"/>
          </w:divBdr>
        </w:div>
        <w:div w:id="339625531">
          <w:marLeft w:val="640"/>
          <w:marRight w:val="0"/>
          <w:marTop w:val="0"/>
          <w:marBottom w:val="0"/>
          <w:divBdr>
            <w:top w:val="none" w:sz="0" w:space="0" w:color="auto"/>
            <w:left w:val="none" w:sz="0" w:space="0" w:color="auto"/>
            <w:bottom w:val="none" w:sz="0" w:space="0" w:color="auto"/>
            <w:right w:val="none" w:sz="0" w:space="0" w:color="auto"/>
          </w:divBdr>
        </w:div>
        <w:div w:id="342440276">
          <w:marLeft w:val="640"/>
          <w:marRight w:val="0"/>
          <w:marTop w:val="0"/>
          <w:marBottom w:val="0"/>
          <w:divBdr>
            <w:top w:val="none" w:sz="0" w:space="0" w:color="auto"/>
            <w:left w:val="none" w:sz="0" w:space="0" w:color="auto"/>
            <w:bottom w:val="none" w:sz="0" w:space="0" w:color="auto"/>
            <w:right w:val="none" w:sz="0" w:space="0" w:color="auto"/>
          </w:divBdr>
        </w:div>
        <w:div w:id="350571143">
          <w:marLeft w:val="640"/>
          <w:marRight w:val="0"/>
          <w:marTop w:val="0"/>
          <w:marBottom w:val="0"/>
          <w:divBdr>
            <w:top w:val="none" w:sz="0" w:space="0" w:color="auto"/>
            <w:left w:val="none" w:sz="0" w:space="0" w:color="auto"/>
            <w:bottom w:val="none" w:sz="0" w:space="0" w:color="auto"/>
            <w:right w:val="none" w:sz="0" w:space="0" w:color="auto"/>
          </w:divBdr>
        </w:div>
        <w:div w:id="366219695">
          <w:marLeft w:val="640"/>
          <w:marRight w:val="0"/>
          <w:marTop w:val="0"/>
          <w:marBottom w:val="0"/>
          <w:divBdr>
            <w:top w:val="none" w:sz="0" w:space="0" w:color="auto"/>
            <w:left w:val="none" w:sz="0" w:space="0" w:color="auto"/>
            <w:bottom w:val="none" w:sz="0" w:space="0" w:color="auto"/>
            <w:right w:val="none" w:sz="0" w:space="0" w:color="auto"/>
          </w:divBdr>
        </w:div>
        <w:div w:id="366570496">
          <w:marLeft w:val="640"/>
          <w:marRight w:val="0"/>
          <w:marTop w:val="0"/>
          <w:marBottom w:val="0"/>
          <w:divBdr>
            <w:top w:val="none" w:sz="0" w:space="0" w:color="auto"/>
            <w:left w:val="none" w:sz="0" w:space="0" w:color="auto"/>
            <w:bottom w:val="none" w:sz="0" w:space="0" w:color="auto"/>
            <w:right w:val="none" w:sz="0" w:space="0" w:color="auto"/>
          </w:divBdr>
        </w:div>
        <w:div w:id="372119440">
          <w:marLeft w:val="640"/>
          <w:marRight w:val="0"/>
          <w:marTop w:val="0"/>
          <w:marBottom w:val="0"/>
          <w:divBdr>
            <w:top w:val="none" w:sz="0" w:space="0" w:color="auto"/>
            <w:left w:val="none" w:sz="0" w:space="0" w:color="auto"/>
            <w:bottom w:val="none" w:sz="0" w:space="0" w:color="auto"/>
            <w:right w:val="none" w:sz="0" w:space="0" w:color="auto"/>
          </w:divBdr>
        </w:div>
        <w:div w:id="375084269">
          <w:marLeft w:val="640"/>
          <w:marRight w:val="0"/>
          <w:marTop w:val="0"/>
          <w:marBottom w:val="0"/>
          <w:divBdr>
            <w:top w:val="none" w:sz="0" w:space="0" w:color="auto"/>
            <w:left w:val="none" w:sz="0" w:space="0" w:color="auto"/>
            <w:bottom w:val="none" w:sz="0" w:space="0" w:color="auto"/>
            <w:right w:val="none" w:sz="0" w:space="0" w:color="auto"/>
          </w:divBdr>
        </w:div>
        <w:div w:id="380832594">
          <w:marLeft w:val="640"/>
          <w:marRight w:val="0"/>
          <w:marTop w:val="0"/>
          <w:marBottom w:val="0"/>
          <w:divBdr>
            <w:top w:val="none" w:sz="0" w:space="0" w:color="auto"/>
            <w:left w:val="none" w:sz="0" w:space="0" w:color="auto"/>
            <w:bottom w:val="none" w:sz="0" w:space="0" w:color="auto"/>
            <w:right w:val="none" w:sz="0" w:space="0" w:color="auto"/>
          </w:divBdr>
        </w:div>
        <w:div w:id="387340685">
          <w:marLeft w:val="640"/>
          <w:marRight w:val="0"/>
          <w:marTop w:val="0"/>
          <w:marBottom w:val="0"/>
          <w:divBdr>
            <w:top w:val="none" w:sz="0" w:space="0" w:color="auto"/>
            <w:left w:val="none" w:sz="0" w:space="0" w:color="auto"/>
            <w:bottom w:val="none" w:sz="0" w:space="0" w:color="auto"/>
            <w:right w:val="none" w:sz="0" w:space="0" w:color="auto"/>
          </w:divBdr>
        </w:div>
        <w:div w:id="391465641">
          <w:marLeft w:val="640"/>
          <w:marRight w:val="0"/>
          <w:marTop w:val="0"/>
          <w:marBottom w:val="0"/>
          <w:divBdr>
            <w:top w:val="none" w:sz="0" w:space="0" w:color="auto"/>
            <w:left w:val="none" w:sz="0" w:space="0" w:color="auto"/>
            <w:bottom w:val="none" w:sz="0" w:space="0" w:color="auto"/>
            <w:right w:val="none" w:sz="0" w:space="0" w:color="auto"/>
          </w:divBdr>
        </w:div>
        <w:div w:id="397020007">
          <w:marLeft w:val="640"/>
          <w:marRight w:val="0"/>
          <w:marTop w:val="0"/>
          <w:marBottom w:val="0"/>
          <w:divBdr>
            <w:top w:val="none" w:sz="0" w:space="0" w:color="auto"/>
            <w:left w:val="none" w:sz="0" w:space="0" w:color="auto"/>
            <w:bottom w:val="none" w:sz="0" w:space="0" w:color="auto"/>
            <w:right w:val="none" w:sz="0" w:space="0" w:color="auto"/>
          </w:divBdr>
        </w:div>
        <w:div w:id="399716016">
          <w:marLeft w:val="640"/>
          <w:marRight w:val="0"/>
          <w:marTop w:val="0"/>
          <w:marBottom w:val="0"/>
          <w:divBdr>
            <w:top w:val="none" w:sz="0" w:space="0" w:color="auto"/>
            <w:left w:val="none" w:sz="0" w:space="0" w:color="auto"/>
            <w:bottom w:val="none" w:sz="0" w:space="0" w:color="auto"/>
            <w:right w:val="none" w:sz="0" w:space="0" w:color="auto"/>
          </w:divBdr>
        </w:div>
        <w:div w:id="401370758">
          <w:marLeft w:val="640"/>
          <w:marRight w:val="0"/>
          <w:marTop w:val="0"/>
          <w:marBottom w:val="0"/>
          <w:divBdr>
            <w:top w:val="none" w:sz="0" w:space="0" w:color="auto"/>
            <w:left w:val="none" w:sz="0" w:space="0" w:color="auto"/>
            <w:bottom w:val="none" w:sz="0" w:space="0" w:color="auto"/>
            <w:right w:val="none" w:sz="0" w:space="0" w:color="auto"/>
          </w:divBdr>
        </w:div>
        <w:div w:id="406729230">
          <w:marLeft w:val="640"/>
          <w:marRight w:val="0"/>
          <w:marTop w:val="0"/>
          <w:marBottom w:val="0"/>
          <w:divBdr>
            <w:top w:val="none" w:sz="0" w:space="0" w:color="auto"/>
            <w:left w:val="none" w:sz="0" w:space="0" w:color="auto"/>
            <w:bottom w:val="none" w:sz="0" w:space="0" w:color="auto"/>
            <w:right w:val="none" w:sz="0" w:space="0" w:color="auto"/>
          </w:divBdr>
        </w:div>
        <w:div w:id="414010821">
          <w:marLeft w:val="640"/>
          <w:marRight w:val="0"/>
          <w:marTop w:val="0"/>
          <w:marBottom w:val="0"/>
          <w:divBdr>
            <w:top w:val="none" w:sz="0" w:space="0" w:color="auto"/>
            <w:left w:val="none" w:sz="0" w:space="0" w:color="auto"/>
            <w:bottom w:val="none" w:sz="0" w:space="0" w:color="auto"/>
            <w:right w:val="none" w:sz="0" w:space="0" w:color="auto"/>
          </w:divBdr>
        </w:div>
        <w:div w:id="417750517">
          <w:marLeft w:val="640"/>
          <w:marRight w:val="0"/>
          <w:marTop w:val="0"/>
          <w:marBottom w:val="0"/>
          <w:divBdr>
            <w:top w:val="none" w:sz="0" w:space="0" w:color="auto"/>
            <w:left w:val="none" w:sz="0" w:space="0" w:color="auto"/>
            <w:bottom w:val="none" w:sz="0" w:space="0" w:color="auto"/>
            <w:right w:val="none" w:sz="0" w:space="0" w:color="auto"/>
          </w:divBdr>
        </w:div>
        <w:div w:id="417942692">
          <w:marLeft w:val="640"/>
          <w:marRight w:val="0"/>
          <w:marTop w:val="0"/>
          <w:marBottom w:val="0"/>
          <w:divBdr>
            <w:top w:val="none" w:sz="0" w:space="0" w:color="auto"/>
            <w:left w:val="none" w:sz="0" w:space="0" w:color="auto"/>
            <w:bottom w:val="none" w:sz="0" w:space="0" w:color="auto"/>
            <w:right w:val="none" w:sz="0" w:space="0" w:color="auto"/>
          </w:divBdr>
        </w:div>
        <w:div w:id="440419696">
          <w:marLeft w:val="640"/>
          <w:marRight w:val="0"/>
          <w:marTop w:val="0"/>
          <w:marBottom w:val="0"/>
          <w:divBdr>
            <w:top w:val="none" w:sz="0" w:space="0" w:color="auto"/>
            <w:left w:val="none" w:sz="0" w:space="0" w:color="auto"/>
            <w:bottom w:val="none" w:sz="0" w:space="0" w:color="auto"/>
            <w:right w:val="none" w:sz="0" w:space="0" w:color="auto"/>
          </w:divBdr>
        </w:div>
        <w:div w:id="444466127">
          <w:marLeft w:val="640"/>
          <w:marRight w:val="0"/>
          <w:marTop w:val="0"/>
          <w:marBottom w:val="0"/>
          <w:divBdr>
            <w:top w:val="none" w:sz="0" w:space="0" w:color="auto"/>
            <w:left w:val="none" w:sz="0" w:space="0" w:color="auto"/>
            <w:bottom w:val="none" w:sz="0" w:space="0" w:color="auto"/>
            <w:right w:val="none" w:sz="0" w:space="0" w:color="auto"/>
          </w:divBdr>
        </w:div>
        <w:div w:id="453906387">
          <w:marLeft w:val="640"/>
          <w:marRight w:val="0"/>
          <w:marTop w:val="0"/>
          <w:marBottom w:val="0"/>
          <w:divBdr>
            <w:top w:val="none" w:sz="0" w:space="0" w:color="auto"/>
            <w:left w:val="none" w:sz="0" w:space="0" w:color="auto"/>
            <w:bottom w:val="none" w:sz="0" w:space="0" w:color="auto"/>
            <w:right w:val="none" w:sz="0" w:space="0" w:color="auto"/>
          </w:divBdr>
        </w:div>
        <w:div w:id="459492833">
          <w:marLeft w:val="640"/>
          <w:marRight w:val="0"/>
          <w:marTop w:val="0"/>
          <w:marBottom w:val="0"/>
          <w:divBdr>
            <w:top w:val="none" w:sz="0" w:space="0" w:color="auto"/>
            <w:left w:val="none" w:sz="0" w:space="0" w:color="auto"/>
            <w:bottom w:val="none" w:sz="0" w:space="0" w:color="auto"/>
            <w:right w:val="none" w:sz="0" w:space="0" w:color="auto"/>
          </w:divBdr>
        </w:div>
        <w:div w:id="482087886">
          <w:marLeft w:val="640"/>
          <w:marRight w:val="0"/>
          <w:marTop w:val="0"/>
          <w:marBottom w:val="0"/>
          <w:divBdr>
            <w:top w:val="none" w:sz="0" w:space="0" w:color="auto"/>
            <w:left w:val="none" w:sz="0" w:space="0" w:color="auto"/>
            <w:bottom w:val="none" w:sz="0" w:space="0" w:color="auto"/>
            <w:right w:val="none" w:sz="0" w:space="0" w:color="auto"/>
          </w:divBdr>
        </w:div>
        <w:div w:id="492644689">
          <w:marLeft w:val="640"/>
          <w:marRight w:val="0"/>
          <w:marTop w:val="0"/>
          <w:marBottom w:val="0"/>
          <w:divBdr>
            <w:top w:val="none" w:sz="0" w:space="0" w:color="auto"/>
            <w:left w:val="none" w:sz="0" w:space="0" w:color="auto"/>
            <w:bottom w:val="none" w:sz="0" w:space="0" w:color="auto"/>
            <w:right w:val="none" w:sz="0" w:space="0" w:color="auto"/>
          </w:divBdr>
        </w:div>
        <w:div w:id="495994944">
          <w:marLeft w:val="640"/>
          <w:marRight w:val="0"/>
          <w:marTop w:val="0"/>
          <w:marBottom w:val="0"/>
          <w:divBdr>
            <w:top w:val="none" w:sz="0" w:space="0" w:color="auto"/>
            <w:left w:val="none" w:sz="0" w:space="0" w:color="auto"/>
            <w:bottom w:val="none" w:sz="0" w:space="0" w:color="auto"/>
            <w:right w:val="none" w:sz="0" w:space="0" w:color="auto"/>
          </w:divBdr>
        </w:div>
        <w:div w:id="506023034">
          <w:marLeft w:val="640"/>
          <w:marRight w:val="0"/>
          <w:marTop w:val="0"/>
          <w:marBottom w:val="0"/>
          <w:divBdr>
            <w:top w:val="none" w:sz="0" w:space="0" w:color="auto"/>
            <w:left w:val="none" w:sz="0" w:space="0" w:color="auto"/>
            <w:bottom w:val="none" w:sz="0" w:space="0" w:color="auto"/>
            <w:right w:val="none" w:sz="0" w:space="0" w:color="auto"/>
          </w:divBdr>
        </w:div>
        <w:div w:id="510533503">
          <w:marLeft w:val="640"/>
          <w:marRight w:val="0"/>
          <w:marTop w:val="0"/>
          <w:marBottom w:val="0"/>
          <w:divBdr>
            <w:top w:val="none" w:sz="0" w:space="0" w:color="auto"/>
            <w:left w:val="none" w:sz="0" w:space="0" w:color="auto"/>
            <w:bottom w:val="none" w:sz="0" w:space="0" w:color="auto"/>
            <w:right w:val="none" w:sz="0" w:space="0" w:color="auto"/>
          </w:divBdr>
        </w:div>
        <w:div w:id="513155778">
          <w:marLeft w:val="640"/>
          <w:marRight w:val="0"/>
          <w:marTop w:val="0"/>
          <w:marBottom w:val="0"/>
          <w:divBdr>
            <w:top w:val="none" w:sz="0" w:space="0" w:color="auto"/>
            <w:left w:val="none" w:sz="0" w:space="0" w:color="auto"/>
            <w:bottom w:val="none" w:sz="0" w:space="0" w:color="auto"/>
            <w:right w:val="none" w:sz="0" w:space="0" w:color="auto"/>
          </w:divBdr>
        </w:div>
        <w:div w:id="528831963">
          <w:marLeft w:val="640"/>
          <w:marRight w:val="0"/>
          <w:marTop w:val="0"/>
          <w:marBottom w:val="0"/>
          <w:divBdr>
            <w:top w:val="none" w:sz="0" w:space="0" w:color="auto"/>
            <w:left w:val="none" w:sz="0" w:space="0" w:color="auto"/>
            <w:bottom w:val="none" w:sz="0" w:space="0" w:color="auto"/>
            <w:right w:val="none" w:sz="0" w:space="0" w:color="auto"/>
          </w:divBdr>
        </w:div>
        <w:div w:id="530654258">
          <w:marLeft w:val="640"/>
          <w:marRight w:val="0"/>
          <w:marTop w:val="0"/>
          <w:marBottom w:val="0"/>
          <w:divBdr>
            <w:top w:val="none" w:sz="0" w:space="0" w:color="auto"/>
            <w:left w:val="none" w:sz="0" w:space="0" w:color="auto"/>
            <w:bottom w:val="none" w:sz="0" w:space="0" w:color="auto"/>
            <w:right w:val="none" w:sz="0" w:space="0" w:color="auto"/>
          </w:divBdr>
        </w:div>
        <w:div w:id="550191026">
          <w:marLeft w:val="640"/>
          <w:marRight w:val="0"/>
          <w:marTop w:val="0"/>
          <w:marBottom w:val="0"/>
          <w:divBdr>
            <w:top w:val="none" w:sz="0" w:space="0" w:color="auto"/>
            <w:left w:val="none" w:sz="0" w:space="0" w:color="auto"/>
            <w:bottom w:val="none" w:sz="0" w:space="0" w:color="auto"/>
            <w:right w:val="none" w:sz="0" w:space="0" w:color="auto"/>
          </w:divBdr>
        </w:div>
        <w:div w:id="591863499">
          <w:marLeft w:val="640"/>
          <w:marRight w:val="0"/>
          <w:marTop w:val="0"/>
          <w:marBottom w:val="0"/>
          <w:divBdr>
            <w:top w:val="none" w:sz="0" w:space="0" w:color="auto"/>
            <w:left w:val="none" w:sz="0" w:space="0" w:color="auto"/>
            <w:bottom w:val="none" w:sz="0" w:space="0" w:color="auto"/>
            <w:right w:val="none" w:sz="0" w:space="0" w:color="auto"/>
          </w:divBdr>
        </w:div>
        <w:div w:id="607657990">
          <w:marLeft w:val="640"/>
          <w:marRight w:val="0"/>
          <w:marTop w:val="0"/>
          <w:marBottom w:val="0"/>
          <w:divBdr>
            <w:top w:val="none" w:sz="0" w:space="0" w:color="auto"/>
            <w:left w:val="none" w:sz="0" w:space="0" w:color="auto"/>
            <w:bottom w:val="none" w:sz="0" w:space="0" w:color="auto"/>
            <w:right w:val="none" w:sz="0" w:space="0" w:color="auto"/>
          </w:divBdr>
        </w:div>
        <w:div w:id="614871261">
          <w:marLeft w:val="640"/>
          <w:marRight w:val="0"/>
          <w:marTop w:val="0"/>
          <w:marBottom w:val="0"/>
          <w:divBdr>
            <w:top w:val="none" w:sz="0" w:space="0" w:color="auto"/>
            <w:left w:val="none" w:sz="0" w:space="0" w:color="auto"/>
            <w:bottom w:val="none" w:sz="0" w:space="0" w:color="auto"/>
            <w:right w:val="none" w:sz="0" w:space="0" w:color="auto"/>
          </w:divBdr>
        </w:div>
        <w:div w:id="618490589">
          <w:marLeft w:val="640"/>
          <w:marRight w:val="0"/>
          <w:marTop w:val="0"/>
          <w:marBottom w:val="0"/>
          <w:divBdr>
            <w:top w:val="none" w:sz="0" w:space="0" w:color="auto"/>
            <w:left w:val="none" w:sz="0" w:space="0" w:color="auto"/>
            <w:bottom w:val="none" w:sz="0" w:space="0" w:color="auto"/>
            <w:right w:val="none" w:sz="0" w:space="0" w:color="auto"/>
          </w:divBdr>
        </w:div>
        <w:div w:id="619148654">
          <w:marLeft w:val="640"/>
          <w:marRight w:val="0"/>
          <w:marTop w:val="0"/>
          <w:marBottom w:val="0"/>
          <w:divBdr>
            <w:top w:val="none" w:sz="0" w:space="0" w:color="auto"/>
            <w:left w:val="none" w:sz="0" w:space="0" w:color="auto"/>
            <w:bottom w:val="none" w:sz="0" w:space="0" w:color="auto"/>
            <w:right w:val="none" w:sz="0" w:space="0" w:color="auto"/>
          </w:divBdr>
        </w:div>
        <w:div w:id="624697803">
          <w:marLeft w:val="640"/>
          <w:marRight w:val="0"/>
          <w:marTop w:val="0"/>
          <w:marBottom w:val="0"/>
          <w:divBdr>
            <w:top w:val="none" w:sz="0" w:space="0" w:color="auto"/>
            <w:left w:val="none" w:sz="0" w:space="0" w:color="auto"/>
            <w:bottom w:val="none" w:sz="0" w:space="0" w:color="auto"/>
            <w:right w:val="none" w:sz="0" w:space="0" w:color="auto"/>
          </w:divBdr>
        </w:div>
        <w:div w:id="630132362">
          <w:marLeft w:val="640"/>
          <w:marRight w:val="0"/>
          <w:marTop w:val="0"/>
          <w:marBottom w:val="0"/>
          <w:divBdr>
            <w:top w:val="none" w:sz="0" w:space="0" w:color="auto"/>
            <w:left w:val="none" w:sz="0" w:space="0" w:color="auto"/>
            <w:bottom w:val="none" w:sz="0" w:space="0" w:color="auto"/>
            <w:right w:val="none" w:sz="0" w:space="0" w:color="auto"/>
          </w:divBdr>
        </w:div>
        <w:div w:id="644434920">
          <w:marLeft w:val="640"/>
          <w:marRight w:val="0"/>
          <w:marTop w:val="0"/>
          <w:marBottom w:val="0"/>
          <w:divBdr>
            <w:top w:val="none" w:sz="0" w:space="0" w:color="auto"/>
            <w:left w:val="none" w:sz="0" w:space="0" w:color="auto"/>
            <w:bottom w:val="none" w:sz="0" w:space="0" w:color="auto"/>
            <w:right w:val="none" w:sz="0" w:space="0" w:color="auto"/>
          </w:divBdr>
        </w:div>
        <w:div w:id="654725819">
          <w:marLeft w:val="640"/>
          <w:marRight w:val="0"/>
          <w:marTop w:val="0"/>
          <w:marBottom w:val="0"/>
          <w:divBdr>
            <w:top w:val="none" w:sz="0" w:space="0" w:color="auto"/>
            <w:left w:val="none" w:sz="0" w:space="0" w:color="auto"/>
            <w:bottom w:val="none" w:sz="0" w:space="0" w:color="auto"/>
            <w:right w:val="none" w:sz="0" w:space="0" w:color="auto"/>
          </w:divBdr>
        </w:div>
        <w:div w:id="661081622">
          <w:marLeft w:val="640"/>
          <w:marRight w:val="0"/>
          <w:marTop w:val="0"/>
          <w:marBottom w:val="0"/>
          <w:divBdr>
            <w:top w:val="none" w:sz="0" w:space="0" w:color="auto"/>
            <w:left w:val="none" w:sz="0" w:space="0" w:color="auto"/>
            <w:bottom w:val="none" w:sz="0" w:space="0" w:color="auto"/>
            <w:right w:val="none" w:sz="0" w:space="0" w:color="auto"/>
          </w:divBdr>
        </w:div>
        <w:div w:id="669259507">
          <w:marLeft w:val="640"/>
          <w:marRight w:val="0"/>
          <w:marTop w:val="0"/>
          <w:marBottom w:val="0"/>
          <w:divBdr>
            <w:top w:val="none" w:sz="0" w:space="0" w:color="auto"/>
            <w:left w:val="none" w:sz="0" w:space="0" w:color="auto"/>
            <w:bottom w:val="none" w:sz="0" w:space="0" w:color="auto"/>
            <w:right w:val="none" w:sz="0" w:space="0" w:color="auto"/>
          </w:divBdr>
        </w:div>
        <w:div w:id="694424066">
          <w:marLeft w:val="640"/>
          <w:marRight w:val="0"/>
          <w:marTop w:val="0"/>
          <w:marBottom w:val="0"/>
          <w:divBdr>
            <w:top w:val="none" w:sz="0" w:space="0" w:color="auto"/>
            <w:left w:val="none" w:sz="0" w:space="0" w:color="auto"/>
            <w:bottom w:val="none" w:sz="0" w:space="0" w:color="auto"/>
            <w:right w:val="none" w:sz="0" w:space="0" w:color="auto"/>
          </w:divBdr>
        </w:div>
        <w:div w:id="697390045">
          <w:marLeft w:val="640"/>
          <w:marRight w:val="0"/>
          <w:marTop w:val="0"/>
          <w:marBottom w:val="0"/>
          <w:divBdr>
            <w:top w:val="none" w:sz="0" w:space="0" w:color="auto"/>
            <w:left w:val="none" w:sz="0" w:space="0" w:color="auto"/>
            <w:bottom w:val="none" w:sz="0" w:space="0" w:color="auto"/>
            <w:right w:val="none" w:sz="0" w:space="0" w:color="auto"/>
          </w:divBdr>
        </w:div>
        <w:div w:id="708141714">
          <w:marLeft w:val="640"/>
          <w:marRight w:val="0"/>
          <w:marTop w:val="0"/>
          <w:marBottom w:val="0"/>
          <w:divBdr>
            <w:top w:val="none" w:sz="0" w:space="0" w:color="auto"/>
            <w:left w:val="none" w:sz="0" w:space="0" w:color="auto"/>
            <w:bottom w:val="none" w:sz="0" w:space="0" w:color="auto"/>
            <w:right w:val="none" w:sz="0" w:space="0" w:color="auto"/>
          </w:divBdr>
        </w:div>
        <w:div w:id="708801833">
          <w:marLeft w:val="640"/>
          <w:marRight w:val="0"/>
          <w:marTop w:val="0"/>
          <w:marBottom w:val="0"/>
          <w:divBdr>
            <w:top w:val="none" w:sz="0" w:space="0" w:color="auto"/>
            <w:left w:val="none" w:sz="0" w:space="0" w:color="auto"/>
            <w:bottom w:val="none" w:sz="0" w:space="0" w:color="auto"/>
            <w:right w:val="none" w:sz="0" w:space="0" w:color="auto"/>
          </w:divBdr>
        </w:div>
        <w:div w:id="711684913">
          <w:marLeft w:val="640"/>
          <w:marRight w:val="0"/>
          <w:marTop w:val="0"/>
          <w:marBottom w:val="0"/>
          <w:divBdr>
            <w:top w:val="none" w:sz="0" w:space="0" w:color="auto"/>
            <w:left w:val="none" w:sz="0" w:space="0" w:color="auto"/>
            <w:bottom w:val="none" w:sz="0" w:space="0" w:color="auto"/>
            <w:right w:val="none" w:sz="0" w:space="0" w:color="auto"/>
          </w:divBdr>
        </w:div>
        <w:div w:id="713775105">
          <w:marLeft w:val="640"/>
          <w:marRight w:val="0"/>
          <w:marTop w:val="0"/>
          <w:marBottom w:val="0"/>
          <w:divBdr>
            <w:top w:val="none" w:sz="0" w:space="0" w:color="auto"/>
            <w:left w:val="none" w:sz="0" w:space="0" w:color="auto"/>
            <w:bottom w:val="none" w:sz="0" w:space="0" w:color="auto"/>
            <w:right w:val="none" w:sz="0" w:space="0" w:color="auto"/>
          </w:divBdr>
        </w:div>
        <w:div w:id="735514254">
          <w:marLeft w:val="640"/>
          <w:marRight w:val="0"/>
          <w:marTop w:val="0"/>
          <w:marBottom w:val="0"/>
          <w:divBdr>
            <w:top w:val="none" w:sz="0" w:space="0" w:color="auto"/>
            <w:left w:val="none" w:sz="0" w:space="0" w:color="auto"/>
            <w:bottom w:val="none" w:sz="0" w:space="0" w:color="auto"/>
            <w:right w:val="none" w:sz="0" w:space="0" w:color="auto"/>
          </w:divBdr>
        </w:div>
        <w:div w:id="738600934">
          <w:marLeft w:val="640"/>
          <w:marRight w:val="0"/>
          <w:marTop w:val="0"/>
          <w:marBottom w:val="0"/>
          <w:divBdr>
            <w:top w:val="none" w:sz="0" w:space="0" w:color="auto"/>
            <w:left w:val="none" w:sz="0" w:space="0" w:color="auto"/>
            <w:bottom w:val="none" w:sz="0" w:space="0" w:color="auto"/>
            <w:right w:val="none" w:sz="0" w:space="0" w:color="auto"/>
          </w:divBdr>
        </w:div>
        <w:div w:id="741878739">
          <w:marLeft w:val="640"/>
          <w:marRight w:val="0"/>
          <w:marTop w:val="0"/>
          <w:marBottom w:val="0"/>
          <w:divBdr>
            <w:top w:val="none" w:sz="0" w:space="0" w:color="auto"/>
            <w:left w:val="none" w:sz="0" w:space="0" w:color="auto"/>
            <w:bottom w:val="none" w:sz="0" w:space="0" w:color="auto"/>
            <w:right w:val="none" w:sz="0" w:space="0" w:color="auto"/>
          </w:divBdr>
        </w:div>
        <w:div w:id="745305919">
          <w:marLeft w:val="640"/>
          <w:marRight w:val="0"/>
          <w:marTop w:val="0"/>
          <w:marBottom w:val="0"/>
          <w:divBdr>
            <w:top w:val="none" w:sz="0" w:space="0" w:color="auto"/>
            <w:left w:val="none" w:sz="0" w:space="0" w:color="auto"/>
            <w:bottom w:val="none" w:sz="0" w:space="0" w:color="auto"/>
            <w:right w:val="none" w:sz="0" w:space="0" w:color="auto"/>
          </w:divBdr>
        </w:div>
        <w:div w:id="749278220">
          <w:marLeft w:val="640"/>
          <w:marRight w:val="0"/>
          <w:marTop w:val="0"/>
          <w:marBottom w:val="0"/>
          <w:divBdr>
            <w:top w:val="none" w:sz="0" w:space="0" w:color="auto"/>
            <w:left w:val="none" w:sz="0" w:space="0" w:color="auto"/>
            <w:bottom w:val="none" w:sz="0" w:space="0" w:color="auto"/>
            <w:right w:val="none" w:sz="0" w:space="0" w:color="auto"/>
          </w:divBdr>
        </w:div>
        <w:div w:id="770591390">
          <w:marLeft w:val="640"/>
          <w:marRight w:val="0"/>
          <w:marTop w:val="0"/>
          <w:marBottom w:val="0"/>
          <w:divBdr>
            <w:top w:val="none" w:sz="0" w:space="0" w:color="auto"/>
            <w:left w:val="none" w:sz="0" w:space="0" w:color="auto"/>
            <w:bottom w:val="none" w:sz="0" w:space="0" w:color="auto"/>
            <w:right w:val="none" w:sz="0" w:space="0" w:color="auto"/>
          </w:divBdr>
        </w:div>
        <w:div w:id="774440517">
          <w:marLeft w:val="640"/>
          <w:marRight w:val="0"/>
          <w:marTop w:val="0"/>
          <w:marBottom w:val="0"/>
          <w:divBdr>
            <w:top w:val="none" w:sz="0" w:space="0" w:color="auto"/>
            <w:left w:val="none" w:sz="0" w:space="0" w:color="auto"/>
            <w:bottom w:val="none" w:sz="0" w:space="0" w:color="auto"/>
            <w:right w:val="none" w:sz="0" w:space="0" w:color="auto"/>
          </w:divBdr>
        </w:div>
        <w:div w:id="784154525">
          <w:marLeft w:val="640"/>
          <w:marRight w:val="0"/>
          <w:marTop w:val="0"/>
          <w:marBottom w:val="0"/>
          <w:divBdr>
            <w:top w:val="none" w:sz="0" w:space="0" w:color="auto"/>
            <w:left w:val="none" w:sz="0" w:space="0" w:color="auto"/>
            <w:bottom w:val="none" w:sz="0" w:space="0" w:color="auto"/>
            <w:right w:val="none" w:sz="0" w:space="0" w:color="auto"/>
          </w:divBdr>
        </w:div>
        <w:div w:id="785079451">
          <w:marLeft w:val="640"/>
          <w:marRight w:val="0"/>
          <w:marTop w:val="0"/>
          <w:marBottom w:val="0"/>
          <w:divBdr>
            <w:top w:val="none" w:sz="0" w:space="0" w:color="auto"/>
            <w:left w:val="none" w:sz="0" w:space="0" w:color="auto"/>
            <w:bottom w:val="none" w:sz="0" w:space="0" w:color="auto"/>
            <w:right w:val="none" w:sz="0" w:space="0" w:color="auto"/>
          </w:divBdr>
        </w:div>
        <w:div w:id="800610272">
          <w:marLeft w:val="640"/>
          <w:marRight w:val="0"/>
          <w:marTop w:val="0"/>
          <w:marBottom w:val="0"/>
          <w:divBdr>
            <w:top w:val="none" w:sz="0" w:space="0" w:color="auto"/>
            <w:left w:val="none" w:sz="0" w:space="0" w:color="auto"/>
            <w:bottom w:val="none" w:sz="0" w:space="0" w:color="auto"/>
            <w:right w:val="none" w:sz="0" w:space="0" w:color="auto"/>
          </w:divBdr>
        </w:div>
        <w:div w:id="802117243">
          <w:marLeft w:val="640"/>
          <w:marRight w:val="0"/>
          <w:marTop w:val="0"/>
          <w:marBottom w:val="0"/>
          <w:divBdr>
            <w:top w:val="none" w:sz="0" w:space="0" w:color="auto"/>
            <w:left w:val="none" w:sz="0" w:space="0" w:color="auto"/>
            <w:bottom w:val="none" w:sz="0" w:space="0" w:color="auto"/>
            <w:right w:val="none" w:sz="0" w:space="0" w:color="auto"/>
          </w:divBdr>
        </w:div>
        <w:div w:id="812064240">
          <w:marLeft w:val="640"/>
          <w:marRight w:val="0"/>
          <w:marTop w:val="0"/>
          <w:marBottom w:val="0"/>
          <w:divBdr>
            <w:top w:val="none" w:sz="0" w:space="0" w:color="auto"/>
            <w:left w:val="none" w:sz="0" w:space="0" w:color="auto"/>
            <w:bottom w:val="none" w:sz="0" w:space="0" w:color="auto"/>
            <w:right w:val="none" w:sz="0" w:space="0" w:color="auto"/>
          </w:divBdr>
        </w:div>
        <w:div w:id="812451567">
          <w:marLeft w:val="640"/>
          <w:marRight w:val="0"/>
          <w:marTop w:val="0"/>
          <w:marBottom w:val="0"/>
          <w:divBdr>
            <w:top w:val="none" w:sz="0" w:space="0" w:color="auto"/>
            <w:left w:val="none" w:sz="0" w:space="0" w:color="auto"/>
            <w:bottom w:val="none" w:sz="0" w:space="0" w:color="auto"/>
            <w:right w:val="none" w:sz="0" w:space="0" w:color="auto"/>
          </w:divBdr>
        </w:div>
        <w:div w:id="819809169">
          <w:marLeft w:val="640"/>
          <w:marRight w:val="0"/>
          <w:marTop w:val="0"/>
          <w:marBottom w:val="0"/>
          <w:divBdr>
            <w:top w:val="none" w:sz="0" w:space="0" w:color="auto"/>
            <w:left w:val="none" w:sz="0" w:space="0" w:color="auto"/>
            <w:bottom w:val="none" w:sz="0" w:space="0" w:color="auto"/>
            <w:right w:val="none" w:sz="0" w:space="0" w:color="auto"/>
          </w:divBdr>
        </w:div>
        <w:div w:id="821039955">
          <w:marLeft w:val="640"/>
          <w:marRight w:val="0"/>
          <w:marTop w:val="0"/>
          <w:marBottom w:val="0"/>
          <w:divBdr>
            <w:top w:val="none" w:sz="0" w:space="0" w:color="auto"/>
            <w:left w:val="none" w:sz="0" w:space="0" w:color="auto"/>
            <w:bottom w:val="none" w:sz="0" w:space="0" w:color="auto"/>
            <w:right w:val="none" w:sz="0" w:space="0" w:color="auto"/>
          </w:divBdr>
        </w:div>
        <w:div w:id="823740723">
          <w:marLeft w:val="640"/>
          <w:marRight w:val="0"/>
          <w:marTop w:val="0"/>
          <w:marBottom w:val="0"/>
          <w:divBdr>
            <w:top w:val="none" w:sz="0" w:space="0" w:color="auto"/>
            <w:left w:val="none" w:sz="0" w:space="0" w:color="auto"/>
            <w:bottom w:val="none" w:sz="0" w:space="0" w:color="auto"/>
            <w:right w:val="none" w:sz="0" w:space="0" w:color="auto"/>
          </w:divBdr>
        </w:div>
        <w:div w:id="834538305">
          <w:marLeft w:val="640"/>
          <w:marRight w:val="0"/>
          <w:marTop w:val="0"/>
          <w:marBottom w:val="0"/>
          <w:divBdr>
            <w:top w:val="none" w:sz="0" w:space="0" w:color="auto"/>
            <w:left w:val="none" w:sz="0" w:space="0" w:color="auto"/>
            <w:bottom w:val="none" w:sz="0" w:space="0" w:color="auto"/>
            <w:right w:val="none" w:sz="0" w:space="0" w:color="auto"/>
          </w:divBdr>
        </w:div>
        <w:div w:id="879705263">
          <w:marLeft w:val="640"/>
          <w:marRight w:val="0"/>
          <w:marTop w:val="0"/>
          <w:marBottom w:val="0"/>
          <w:divBdr>
            <w:top w:val="none" w:sz="0" w:space="0" w:color="auto"/>
            <w:left w:val="none" w:sz="0" w:space="0" w:color="auto"/>
            <w:bottom w:val="none" w:sz="0" w:space="0" w:color="auto"/>
            <w:right w:val="none" w:sz="0" w:space="0" w:color="auto"/>
          </w:divBdr>
        </w:div>
        <w:div w:id="882208418">
          <w:marLeft w:val="640"/>
          <w:marRight w:val="0"/>
          <w:marTop w:val="0"/>
          <w:marBottom w:val="0"/>
          <w:divBdr>
            <w:top w:val="none" w:sz="0" w:space="0" w:color="auto"/>
            <w:left w:val="none" w:sz="0" w:space="0" w:color="auto"/>
            <w:bottom w:val="none" w:sz="0" w:space="0" w:color="auto"/>
            <w:right w:val="none" w:sz="0" w:space="0" w:color="auto"/>
          </w:divBdr>
        </w:div>
        <w:div w:id="904219332">
          <w:marLeft w:val="640"/>
          <w:marRight w:val="0"/>
          <w:marTop w:val="0"/>
          <w:marBottom w:val="0"/>
          <w:divBdr>
            <w:top w:val="none" w:sz="0" w:space="0" w:color="auto"/>
            <w:left w:val="none" w:sz="0" w:space="0" w:color="auto"/>
            <w:bottom w:val="none" w:sz="0" w:space="0" w:color="auto"/>
            <w:right w:val="none" w:sz="0" w:space="0" w:color="auto"/>
          </w:divBdr>
        </w:div>
        <w:div w:id="905919522">
          <w:marLeft w:val="640"/>
          <w:marRight w:val="0"/>
          <w:marTop w:val="0"/>
          <w:marBottom w:val="0"/>
          <w:divBdr>
            <w:top w:val="none" w:sz="0" w:space="0" w:color="auto"/>
            <w:left w:val="none" w:sz="0" w:space="0" w:color="auto"/>
            <w:bottom w:val="none" w:sz="0" w:space="0" w:color="auto"/>
            <w:right w:val="none" w:sz="0" w:space="0" w:color="auto"/>
          </w:divBdr>
        </w:div>
        <w:div w:id="923877077">
          <w:marLeft w:val="640"/>
          <w:marRight w:val="0"/>
          <w:marTop w:val="0"/>
          <w:marBottom w:val="0"/>
          <w:divBdr>
            <w:top w:val="none" w:sz="0" w:space="0" w:color="auto"/>
            <w:left w:val="none" w:sz="0" w:space="0" w:color="auto"/>
            <w:bottom w:val="none" w:sz="0" w:space="0" w:color="auto"/>
            <w:right w:val="none" w:sz="0" w:space="0" w:color="auto"/>
          </w:divBdr>
        </w:div>
        <w:div w:id="926352251">
          <w:marLeft w:val="640"/>
          <w:marRight w:val="0"/>
          <w:marTop w:val="0"/>
          <w:marBottom w:val="0"/>
          <w:divBdr>
            <w:top w:val="none" w:sz="0" w:space="0" w:color="auto"/>
            <w:left w:val="none" w:sz="0" w:space="0" w:color="auto"/>
            <w:bottom w:val="none" w:sz="0" w:space="0" w:color="auto"/>
            <w:right w:val="none" w:sz="0" w:space="0" w:color="auto"/>
          </w:divBdr>
        </w:div>
        <w:div w:id="930045908">
          <w:marLeft w:val="640"/>
          <w:marRight w:val="0"/>
          <w:marTop w:val="0"/>
          <w:marBottom w:val="0"/>
          <w:divBdr>
            <w:top w:val="none" w:sz="0" w:space="0" w:color="auto"/>
            <w:left w:val="none" w:sz="0" w:space="0" w:color="auto"/>
            <w:bottom w:val="none" w:sz="0" w:space="0" w:color="auto"/>
            <w:right w:val="none" w:sz="0" w:space="0" w:color="auto"/>
          </w:divBdr>
        </w:div>
        <w:div w:id="973799581">
          <w:marLeft w:val="640"/>
          <w:marRight w:val="0"/>
          <w:marTop w:val="0"/>
          <w:marBottom w:val="0"/>
          <w:divBdr>
            <w:top w:val="none" w:sz="0" w:space="0" w:color="auto"/>
            <w:left w:val="none" w:sz="0" w:space="0" w:color="auto"/>
            <w:bottom w:val="none" w:sz="0" w:space="0" w:color="auto"/>
            <w:right w:val="none" w:sz="0" w:space="0" w:color="auto"/>
          </w:divBdr>
        </w:div>
        <w:div w:id="983697488">
          <w:marLeft w:val="640"/>
          <w:marRight w:val="0"/>
          <w:marTop w:val="0"/>
          <w:marBottom w:val="0"/>
          <w:divBdr>
            <w:top w:val="none" w:sz="0" w:space="0" w:color="auto"/>
            <w:left w:val="none" w:sz="0" w:space="0" w:color="auto"/>
            <w:bottom w:val="none" w:sz="0" w:space="0" w:color="auto"/>
            <w:right w:val="none" w:sz="0" w:space="0" w:color="auto"/>
          </w:divBdr>
        </w:div>
        <w:div w:id="1006246727">
          <w:marLeft w:val="640"/>
          <w:marRight w:val="0"/>
          <w:marTop w:val="0"/>
          <w:marBottom w:val="0"/>
          <w:divBdr>
            <w:top w:val="none" w:sz="0" w:space="0" w:color="auto"/>
            <w:left w:val="none" w:sz="0" w:space="0" w:color="auto"/>
            <w:bottom w:val="none" w:sz="0" w:space="0" w:color="auto"/>
            <w:right w:val="none" w:sz="0" w:space="0" w:color="auto"/>
          </w:divBdr>
        </w:div>
        <w:div w:id="1041324436">
          <w:marLeft w:val="640"/>
          <w:marRight w:val="0"/>
          <w:marTop w:val="0"/>
          <w:marBottom w:val="0"/>
          <w:divBdr>
            <w:top w:val="none" w:sz="0" w:space="0" w:color="auto"/>
            <w:left w:val="none" w:sz="0" w:space="0" w:color="auto"/>
            <w:bottom w:val="none" w:sz="0" w:space="0" w:color="auto"/>
            <w:right w:val="none" w:sz="0" w:space="0" w:color="auto"/>
          </w:divBdr>
        </w:div>
        <w:div w:id="1055543974">
          <w:marLeft w:val="640"/>
          <w:marRight w:val="0"/>
          <w:marTop w:val="0"/>
          <w:marBottom w:val="0"/>
          <w:divBdr>
            <w:top w:val="none" w:sz="0" w:space="0" w:color="auto"/>
            <w:left w:val="none" w:sz="0" w:space="0" w:color="auto"/>
            <w:bottom w:val="none" w:sz="0" w:space="0" w:color="auto"/>
            <w:right w:val="none" w:sz="0" w:space="0" w:color="auto"/>
          </w:divBdr>
        </w:div>
        <w:div w:id="1065107758">
          <w:marLeft w:val="640"/>
          <w:marRight w:val="0"/>
          <w:marTop w:val="0"/>
          <w:marBottom w:val="0"/>
          <w:divBdr>
            <w:top w:val="none" w:sz="0" w:space="0" w:color="auto"/>
            <w:left w:val="none" w:sz="0" w:space="0" w:color="auto"/>
            <w:bottom w:val="none" w:sz="0" w:space="0" w:color="auto"/>
            <w:right w:val="none" w:sz="0" w:space="0" w:color="auto"/>
          </w:divBdr>
        </w:div>
        <w:div w:id="1096169923">
          <w:marLeft w:val="640"/>
          <w:marRight w:val="0"/>
          <w:marTop w:val="0"/>
          <w:marBottom w:val="0"/>
          <w:divBdr>
            <w:top w:val="none" w:sz="0" w:space="0" w:color="auto"/>
            <w:left w:val="none" w:sz="0" w:space="0" w:color="auto"/>
            <w:bottom w:val="none" w:sz="0" w:space="0" w:color="auto"/>
            <w:right w:val="none" w:sz="0" w:space="0" w:color="auto"/>
          </w:divBdr>
        </w:div>
        <w:div w:id="1097142717">
          <w:marLeft w:val="640"/>
          <w:marRight w:val="0"/>
          <w:marTop w:val="0"/>
          <w:marBottom w:val="0"/>
          <w:divBdr>
            <w:top w:val="none" w:sz="0" w:space="0" w:color="auto"/>
            <w:left w:val="none" w:sz="0" w:space="0" w:color="auto"/>
            <w:bottom w:val="none" w:sz="0" w:space="0" w:color="auto"/>
            <w:right w:val="none" w:sz="0" w:space="0" w:color="auto"/>
          </w:divBdr>
        </w:div>
        <w:div w:id="1098016317">
          <w:marLeft w:val="640"/>
          <w:marRight w:val="0"/>
          <w:marTop w:val="0"/>
          <w:marBottom w:val="0"/>
          <w:divBdr>
            <w:top w:val="none" w:sz="0" w:space="0" w:color="auto"/>
            <w:left w:val="none" w:sz="0" w:space="0" w:color="auto"/>
            <w:bottom w:val="none" w:sz="0" w:space="0" w:color="auto"/>
            <w:right w:val="none" w:sz="0" w:space="0" w:color="auto"/>
          </w:divBdr>
        </w:div>
        <w:div w:id="1112362297">
          <w:marLeft w:val="640"/>
          <w:marRight w:val="0"/>
          <w:marTop w:val="0"/>
          <w:marBottom w:val="0"/>
          <w:divBdr>
            <w:top w:val="none" w:sz="0" w:space="0" w:color="auto"/>
            <w:left w:val="none" w:sz="0" w:space="0" w:color="auto"/>
            <w:bottom w:val="none" w:sz="0" w:space="0" w:color="auto"/>
            <w:right w:val="none" w:sz="0" w:space="0" w:color="auto"/>
          </w:divBdr>
        </w:div>
        <w:div w:id="1123036550">
          <w:marLeft w:val="640"/>
          <w:marRight w:val="0"/>
          <w:marTop w:val="0"/>
          <w:marBottom w:val="0"/>
          <w:divBdr>
            <w:top w:val="none" w:sz="0" w:space="0" w:color="auto"/>
            <w:left w:val="none" w:sz="0" w:space="0" w:color="auto"/>
            <w:bottom w:val="none" w:sz="0" w:space="0" w:color="auto"/>
            <w:right w:val="none" w:sz="0" w:space="0" w:color="auto"/>
          </w:divBdr>
        </w:div>
        <w:div w:id="1137650001">
          <w:marLeft w:val="640"/>
          <w:marRight w:val="0"/>
          <w:marTop w:val="0"/>
          <w:marBottom w:val="0"/>
          <w:divBdr>
            <w:top w:val="none" w:sz="0" w:space="0" w:color="auto"/>
            <w:left w:val="none" w:sz="0" w:space="0" w:color="auto"/>
            <w:bottom w:val="none" w:sz="0" w:space="0" w:color="auto"/>
            <w:right w:val="none" w:sz="0" w:space="0" w:color="auto"/>
          </w:divBdr>
        </w:div>
        <w:div w:id="1140734272">
          <w:marLeft w:val="640"/>
          <w:marRight w:val="0"/>
          <w:marTop w:val="0"/>
          <w:marBottom w:val="0"/>
          <w:divBdr>
            <w:top w:val="none" w:sz="0" w:space="0" w:color="auto"/>
            <w:left w:val="none" w:sz="0" w:space="0" w:color="auto"/>
            <w:bottom w:val="none" w:sz="0" w:space="0" w:color="auto"/>
            <w:right w:val="none" w:sz="0" w:space="0" w:color="auto"/>
          </w:divBdr>
        </w:div>
        <w:div w:id="1145045060">
          <w:marLeft w:val="640"/>
          <w:marRight w:val="0"/>
          <w:marTop w:val="0"/>
          <w:marBottom w:val="0"/>
          <w:divBdr>
            <w:top w:val="none" w:sz="0" w:space="0" w:color="auto"/>
            <w:left w:val="none" w:sz="0" w:space="0" w:color="auto"/>
            <w:bottom w:val="none" w:sz="0" w:space="0" w:color="auto"/>
            <w:right w:val="none" w:sz="0" w:space="0" w:color="auto"/>
          </w:divBdr>
        </w:div>
        <w:div w:id="1151022814">
          <w:marLeft w:val="640"/>
          <w:marRight w:val="0"/>
          <w:marTop w:val="0"/>
          <w:marBottom w:val="0"/>
          <w:divBdr>
            <w:top w:val="none" w:sz="0" w:space="0" w:color="auto"/>
            <w:left w:val="none" w:sz="0" w:space="0" w:color="auto"/>
            <w:bottom w:val="none" w:sz="0" w:space="0" w:color="auto"/>
            <w:right w:val="none" w:sz="0" w:space="0" w:color="auto"/>
          </w:divBdr>
        </w:div>
        <w:div w:id="1186286831">
          <w:marLeft w:val="640"/>
          <w:marRight w:val="0"/>
          <w:marTop w:val="0"/>
          <w:marBottom w:val="0"/>
          <w:divBdr>
            <w:top w:val="none" w:sz="0" w:space="0" w:color="auto"/>
            <w:left w:val="none" w:sz="0" w:space="0" w:color="auto"/>
            <w:bottom w:val="none" w:sz="0" w:space="0" w:color="auto"/>
            <w:right w:val="none" w:sz="0" w:space="0" w:color="auto"/>
          </w:divBdr>
        </w:div>
        <w:div w:id="1186868978">
          <w:marLeft w:val="640"/>
          <w:marRight w:val="0"/>
          <w:marTop w:val="0"/>
          <w:marBottom w:val="0"/>
          <w:divBdr>
            <w:top w:val="none" w:sz="0" w:space="0" w:color="auto"/>
            <w:left w:val="none" w:sz="0" w:space="0" w:color="auto"/>
            <w:bottom w:val="none" w:sz="0" w:space="0" w:color="auto"/>
            <w:right w:val="none" w:sz="0" w:space="0" w:color="auto"/>
          </w:divBdr>
        </w:div>
        <w:div w:id="1190146943">
          <w:marLeft w:val="640"/>
          <w:marRight w:val="0"/>
          <w:marTop w:val="0"/>
          <w:marBottom w:val="0"/>
          <w:divBdr>
            <w:top w:val="none" w:sz="0" w:space="0" w:color="auto"/>
            <w:left w:val="none" w:sz="0" w:space="0" w:color="auto"/>
            <w:bottom w:val="none" w:sz="0" w:space="0" w:color="auto"/>
            <w:right w:val="none" w:sz="0" w:space="0" w:color="auto"/>
          </w:divBdr>
        </w:div>
        <w:div w:id="1198154611">
          <w:marLeft w:val="640"/>
          <w:marRight w:val="0"/>
          <w:marTop w:val="0"/>
          <w:marBottom w:val="0"/>
          <w:divBdr>
            <w:top w:val="none" w:sz="0" w:space="0" w:color="auto"/>
            <w:left w:val="none" w:sz="0" w:space="0" w:color="auto"/>
            <w:bottom w:val="none" w:sz="0" w:space="0" w:color="auto"/>
            <w:right w:val="none" w:sz="0" w:space="0" w:color="auto"/>
          </w:divBdr>
        </w:div>
        <w:div w:id="1200586604">
          <w:marLeft w:val="640"/>
          <w:marRight w:val="0"/>
          <w:marTop w:val="0"/>
          <w:marBottom w:val="0"/>
          <w:divBdr>
            <w:top w:val="none" w:sz="0" w:space="0" w:color="auto"/>
            <w:left w:val="none" w:sz="0" w:space="0" w:color="auto"/>
            <w:bottom w:val="none" w:sz="0" w:space="0" w:color="auto"/>
            <w:right w:val="none" w:sz="0" w:space="0" w:color="auto"/>
          </w:divBdr>
        </w:div>
        <w:div w:id="1230266966">
          <w:marLeft w:val="640"/>
          <w:marRight w:val="0"/>
          <w:marTop w:val="0"/>
          <w:marBottom w:val="0"/>
          <w:divBdr>
            <w:top w:val="none" w:sz="0" w:space="0" w:color="auto"/>
            <w:left w:val="none" w:sz="0" w:space="0" w:color="auto"/>
            <w:bottom w:val="none" w:sz="0" w:space="0" w:color="auto"/>
            <w:right w:val="none" w:sz="0" w:space="0" w:color="auto"/>
          </w:divBdr>
        </w:div>
        <w:div w:id="1237325002">
          <w:marLeft w:val="640"/>
          <w:marRight w:val="0"/>
          <w:marTop w:val="0"/>
          <w:marBottom w:val="0"/>
          <w:divBdr>
            <w:top w:val="none" w:sz="0" w:space="0" w:color="auto"/>
            <w:left w:val="none" w:sz="0" w:space="0" w:color="auto"/>
            <w:bottom w:val="none" w:sz="0" w:space="0" w:color="auto"/>
            <w:right w:val="none" w:sz="0" w:space="0" w:color="auto"/>
          </w:divBdr>
        </w:div>
        <w:div w:id="1238251030">
          <w:marLeft w:val="640"/>
          <w:marRight w:val="0"/>
          <w:marTop w:val="0"/>
          <w:marBottom w:val="0"/>
          <w:divBdr>
            <w:top w:val="none" w:sz="0" w:space="0" w:color="auto"/>
            <w:left w:val="none" w:sz="0" w:space="0" w:color="auto"/>
            <w:bottom w:val="none" w:sz="0" w:space="0" w:color="auto"/>
            <w:right w:val="none" w:sz="0" w:space="0" w:color="auto"/>
          </w:divBdr>
        </w:div>
        <w:div w:id="1250311705">
          <w:marLeft w:val="640"/>
          <w:marRight w:val="0"/>
          <w:marTop w:val="0"/>
          <w:marBottom w:val="0"/>
          <w:divBdr>
            <w:top w:val="none" w:sz="0" w:space="0" w:color="auto"/>
            <w:left w:val="none" w:sz="0" w:space="0" w:color="auto"/>
            <w:bottom w:val="none" w:sz="0" w:space="0" w:color="auto"/>
            <w:right w:val="none" w:sz="0" w:space="0" w:color="auto"/>
          </w:divBdr>
        </w:div>
        <w:div w:id="1253932582">
          <w:marLeft w:val="640"/>
          <w:marRight w:val="0"/>
          <w:marTop w:val="0"/>
          <w:marBottom w:val="0"/>
          <w:divBdr>
            <w:top w:val="none" w:sz="0" w:space="0" w:color="auto"/>
            <w:left w:val="none" w:sz="0" w:space="0" w:color="auto"/>
            <w:bottom w:val="none" w:sz="0" w:space="0" w:color="auto"/>
            <w:right w:val="none" w:sz="0" w:space="0" w:color="auto"/>
          </w:divBdr>
        </w:div>
        <w:div w:id="1257784345">
          <w:marLeft w:val="640"/>
          <w:marRight w:val="0"/>
          <w:marTop w:val="0"/>
          <w:marBottom w:val="0"/>
          <w:divBdr>
            <w:top w:val="none" w:sz="0" w:space="0" w:color="auto"/>
            <w:left w:val="none" w:sz="0" w:space="0" w:color="auto"/>
            <w:bottom w:val="none" w:sz="0" w:space="0" w:color="auto"/>
            <w:right w:val="none" w:sz="0" w:space="0" w:color="auto"/>
          </w:divBdr>
        </w:div>
        <w:div w:id="1258948716">
          <w:marLeft w:val="640"/>
          <w:marRight w:val="0"/>
          <w:marTop w:val="0"/>
          <w:marBottom w:val="0"/>
          <w:divBdr>
            <w:top w:val="none" w:sz="0" w:space="0" w:color="auto"/>
            <w:left w:val="none" w:sz="0" w:space="0" w:color="auto"/>
            <w:bottom w:val="none" w:sz="0" w:space="0" w:color="auto"/>
            <w:right w:val="none" w:sz="0" w:space="0" w:color="auto"/>
          </w:divBdr>
        </w:div>
        <w:div w:id="1271209113">
          <w:marLeft w:val="640"/>
          <w:marRight w:val="0"/>
          <w:marTop w:val="0"/>
          <w:marBottom w:val="0"/>
          <w:divBdr>
            <w:top w:val="none" w:sz="0" w:space="0" w:color="auto"/>
            <w:left w:val="none" w:sz="0" w:space="0" w:color="auto"/>
            <w:bottom w:val="none" w:sz="0" w:space="0" w:color="auto"/>
            <w:right w:val="none" w:sz="0" w:space="0" w:color="auto"/>
          </w:divBdr>
        </w:div>
        <w:div w:id="1271670556">
          <w:marLeft w:val="640"/>
          <w:marRight w:val="0"/>
          <w:marTop w:val="0"/>
          <w:marBottom w:val="0"/>
          <w:divBdr>
            <w:top w:val="none" w:sz="0" w:space="0" w:color="auto"/>
            <w:left w:val="none" w:sz="0" w:space="0" w:color="auto"/>
            <w:bottom w:val="none" w:sz="0" w:space="0" w:color="auto"/>
            <w:right w:val="none" w:sz="0" w:space="0" w:color="auto"/>
          </w:divBdr>
        </w:div>
        <w:div w:id="1283265977">
          <w:marLeft w:val="640"/>
          <w:marRight w:val="0"/>
          <w:marTop w:val="0"/>
          <w:marBottom w:val="0"/>
          <w:divBdr>
            <w:top w:val="none" w:sz="0" w:space="0" w:color="auto"/>
            <w:left w:val="none" w:sz="0" w:space="0" w:color="auto"/>
            <w:bottom w:val="none" w:sz="0" w:space="0" w:color="auto"/>
            <w:right w:val="none" w:sz="0" w:space="0" w:color="auto"/>
          </w:divBdr>
        </w:div>
        <w:div w:id="1289355730">
          <w:marLeft w:val="640"/>
          <w:marRight w:val="0"/>
          <w:marTop w:val="0"/>
          <w:marBottom w:val="0"/>
          <w:divBdr>
            <w:top w:val="none" w:sz="0" w:space="0" w:color="auto"/>
            <w:left w:val="none" w:sz="0" w:space="0" w:color="auto"/>
            <w:bottom w:val="none" w:sz="0" w:space="0" w:color="auto"/>
            <w:right w:val="none" w:sz="0" w:space="0" w:color="auto"/>
          </w:divBdr>
        </w:div>
        <w:div w:id="1290016334">
          <w:marLeft w:val="640"/>
          <w:marRight w:val="0"/>
          <w:marTop w:val="0"/>
          <w:marBottom w:val="0"/>
          <w:divBdr>
            <w:top w:val="none" w:sz="0" w:space="0" w:color="auto"/>
            <w:left w:val="none" w:sz="0" w:space="0" w:color="auto"/>
            <w:bottom w:val="none" w:sz="0" w:space="0" w:color="auto"/>
            <w:right w:val="none" w:sz="0" w:space="0" w:color="auto"/>
          </w:divBdr>
        </w:div>
        <w:div w:id="1296521197">
          <w:marLeft w:val="640"/>
          <w:marRight w:val="0"/>
          <w:marTop w:val="0"/>
          <w:marBottom w:val="0"/>
          <w:divBdr>
            <w:top w:val="none" w:sz="0" w:space="0" w:color="auto"/>
            <w:left w:val="none" w:sz="0" w:space="0" w:color="auto"/>
            <w:bottom w:val="none" w:sz="0" w:space="0" w:color="auto"/>
            <w:right w:val="none" w:sz="0" w:space="0" w:color="auto"/>
          </w:divBdr>
        </w:div>
        <w:div w:id="1305891636">
          <w:marLeft w:val="640"/>
          <w:marRight w:val="0"/>
          <w:marTop w:val="0"/>
          <w:marBottom w:val="0"/>
          <w:divBdr>
            <w:top w:val="none" w:sz="0" w:space="0" w:color="auto"/>
            <w:left w:val="none" w:sz="0" w:space="0" w:color="auto"/>
            <w:bottom w:val="none" w:sz="0" w:space="0" w:color="auto"/>
            <w:right w:val="none" w:sz="0" w:space="0" w:color="auto"/>
          </w:divBdr>
        </w:div>
        <w:div w:id="1314792570">
          <w:marLeft w:val="640"/>
          <w:marRight w:val="0"/>
          <w:marTop w:val="0"/>
          <w:marBottom w:val="0"/>
          <w:divBdr>
            <w:top w:val="none" w:sz="0" w:space="0" w:color="auto"/>
            <w:left w:val="none" w:sz="0" w:space="0" w:color="auto"/>
            <w:bottom w:val="none" w:sz="0" w:space="0" w:color="auto"/>
            <w:right w:val="none" w:sz="0" w:space="0" w:color="auto"/>
          </w:divBdr>
        </w:div>
        <w:div w:id="1328556322">
          <w:marLeft w:val="640"/>
          <w:marRight w:val="0"/>
          <w:marTop w:val="0"/>
          <w:marBottom w:val="0"/>
          <w:divBdr>
            <w:top w:val="none" w:sz="0" w:space="0" w:color="auto"/>
            <w:left w:val="none" w:sz="0" w:space="0" w:color="auto"/>
            <w:bottom w:val="none" w:sz="0" w:space="0" w:color="auto"/>
            <w:right w:val="none" w:sz="0" w:space="0" w:color="auto"/>
          </w:divBdr>
        </w:div>
        <w:div w:id="1336372678">
          <w:marLeft w:val="640"/>
          <w:marRight w:val="0"/>
          <w:marTop w:val="0"/>
          <w:marBottom w:val="0"/>
          <w:divBdr>
            <w:top w:val="none" w:sz="0" w:space="0" w:color="auto"/>
            <w:left w:val="none" w:sz="0" w:space="0" w:color="auto"/>
            <w:bottom w:val="none" w:sz="0" w:space="0" w:color="auto"/>
            <w:right w:val="none" w:sz="0" w:space="0" w:color="auto"/>
          </w:divBdr>
        </w:div>
        <w:div w:id="1345740370">
          <w:marLeft w:val="640"/>
          <w:marRight w:val="0"/>
          <w:marTop w:val="0"/>
          <w:marBottom w:val="0"/>
          <w:divBdr>
            <w:top w:val="none" w:sz="0" w:space="0" w:color="auto"/>
            <w:left w:val="none" w:sz="0" w:space="0" w:color="auto"/>
            <w:bottom w:val="none" w:sz="0" w:space="0" w:color="auto"/>
            <w:right w:val="none" w:sz="0" w:space="0" w:color="auto"/>
          </w:divBdr>
        </w:div>
        <w:div w:id="1363482995">
          <w:marLeft w:val="640"/>
          <w:marRight w:val="0"/>
          <w:marTop w:val="0"/>
          <w:marBottom w:val="0"/>
          <w:divBdr>
            <w:top w:val="none" w:sz="0" w:space="0" w:color="auto"/>
            <w:left w:val="none" w:sz="0" w:space="0" w:color="auto"/>
            <w:bottom w:val="none" w:sz="0" w:space="0" w:color="auto"/>
            <w:right w:val="none" w:sz="0" w:space="0" w:color="auto"/>
          </w:divBdr>
        </w:div>
        <w:div w:id="1391735408">
          <w:marLeft w:val="640"/>
          <w:marRight w:val="0"/>
          <w:marTop w:val="0"/>
          <w:marBottom w:val="0"/>
          <w:divBdr>
            <w:top w:val="none" w:sz="0" w:space="0" w:color="auto"/>
            <w:left w:val="none" w:sz="0" w:space="0" w:color="auto"/>
            <w:bottom w:val="none" w:sz="0" w:space="0" w:color="auto"/>
            <w:right w:val="none" w:sz="0" w:space="0" w:color="auto"/>
          </w:divBdr>
        </w:div>
        <w:div w:id="1413696572">
          <w:marLeft w:val="640"/>
          <w:marRight w:val="0"/>
          <w:marTop w:val="0"/>
          <w:marBottom w:val="0"/>
          <w:divBdr>
            <w:top w:val="none" w:sz="0" w:space="0" w:color="auto"/>
            <w:left w:val="none" w:sz="0" w:space="0" w:color="auto"/>
            <w:bottom w:val="none" w:sz="0" w:space="0" w:color="auto"/>
            <w:right w:val="none" w:sz="0" w:space="0" w:color="auto"/>
          </w:divBdr>
        </w:div>
        <w:div w:id="1427993015">
          <w:marLeft w:val="640"/>
          <w:marRight w:val="0"/>
          <w:marTop w:val="0"/>
          <w:marBottom w:val="0"/>
          <w:divBdr>
            <w:top w:val="none" w:sz="0" w:space="0" w:color="auto"/>
            <w:left w:val="none" w:sz="0" w:space="0" w:color="auto"/>
            <w:bottom w:val="none" w:sz="0" w:space="0" w:color="auto"/>
            <w:right w:val="none" w:sz="0" w:space="0" w:color="auto"/>
          </w:divBdr>
        </w:div>
        <w:div w:id="1435901374">
          <w:marLeft w:val="640"/>
          <w:marRight w:val="0"/>
          <w:marTop w:val="0"/>
          <w:marBottom w:val="0"/>
          <w:divBdr>
            <w:top w:val="none" w:sz="0" w:space="0" w:color="auto"/>
            <w:left w:val="none" w:sz="0" w:space="0" w:color="auto"/>
            <w:bottom w:val="none" w:sz="0" w:space="0" w:color="auto"/>
            <w:right w:val="none" w:sz="0" w:space="0" w:color="auto"/>
          </w:divBdr>
        </w:div>
        <w:div w:id="1436949120">
          <w:marLeft w:val="640"/>
          <w:marRight w:val="0"/>
          <w:marTop w:val="0"/>
          <w:marBottom w:val="0"/>
          <w:divBdr>
            <w:top w:val="none" w:sz="0" w:space="0" w:color="auto"/>
            <w:left w:val="none" w:sz="0" w:space="0" w:color="auto"/>
            <w:bottom w:val="none" w:sz="0" w:space="0" w:color="auto"/>
            <w:right w:val="none" w:sz="0" w:space="0" w:color="auto"/>
          </w:divBdr>
        </w:div>
        <w:div w:id="1445463521">
          <w:marLeft w:val="640"/>
          <w:marRight w:val="0"/>
          <w:marTop w:val="0"/>
          <w:marBottom w:val="0"/>
          <w:divBdr>
            <w:top w:val="none" w:sz="0" w:space="0" w:color="auto"/>
            <w:left w:val="none" w:sz="0" w:space="0" w:color="auto"/>
            <w:bottom w:val="none" w:sz="0" w:space="0" w:color="auto"/>
            <w:right w:val="none" w:sz="0" w:space="0" w:color="auto"/>
          </w:divBdr>
        </w:div>
        <w:div w:id="1451246984">
          <w:marLeft w:val="640"/>
          <w:marRight w:val="0"/>
          <w:marTop w:val="0"/>
          <w:marBottom w:val="0"/>
          <w:divBdr>
            <w:top w:val="none" w:sz="0" w:space="0" w:color="auto"/>
            <w:left w:val="none" w:sz="0" w:space="0" w:color="auto"/>
            <w:bottom w:val="none" w:sz="0" w:space="0" w:color="auto"/>
            <w:right w:val="none" w:sz="0" w:space="0" w:color="auto"/>
          </w:divBdr>
        </w:div>
        <w:div w:id="1457287945">
          <w:marLeft w:val="640"/>
          <w:marRight w:val="0"/>
          <w:marTop w:val="0"/>
          <w:marBottom w:val="0"/>
          <w:divBdr>
            <w:top w:val="none" w:sz="0" w:space="0" w:color="auto"/>
            <w:left w:val="none" w:sz="0" w:space="0" w:color="auto"/>
            <w:bottom w:val="none" w:sz="0" w:space="0" w:color="auto"/>
            <w:right w:val="none" w:sz="0" w:space="0" w:color="auto"/>
          </w:divBdr>
        </w:div>
        <w:div w:id="1464814106">
          <w:marLeft w:val="640"/>
          <w:marRight w:val="0"/>
          <w:marTop w:val="0"/>
          <w:marBottom w:val="0"/>
          <w:divBdr>
            <w:top w:val="none" w:sz="0" w:space="0" w:color="auto"/>
            <w:left w:val="none" w:sz="0" w:space="0" w:color="auto"/>
            <w:bottom w:val="none" w:sz="0" w:space="0" w:color="auto"/>
            <w:right w:val="none" w:sz="0" w:space="0" w:color="auto"/>
          </w:divBdr>
        </w:div>
        <w:div w:id="1479609186">
          <w:marLeft w:val="640"/>
          <w:marRight w:val="0"/>
          <w:marTop w:val="0"/>
          <w:marBottom w:val="0"/>
          <w:divBdr>
            <w:top w:val="none" w:sz="0" w:space="0" w:color="auto"/>
            <w:left w:val="none" w:sz="0" w:space="0" w:color="auto"/>
            <w:bottom w:val="none" w:sz="0" w:space="0" w:color="auto"/>
            <w:right w:val="none" w:sz="0" w:space="0" w:color="auto"/>
          </w:divBdr>
        </w:div>
        <w:div w:id="1498690022">
          <w:marLeft w:val="640"/>
          <w:marRight w:val="0"/>
          <w:marTop w:val="0"/>
          <w:marBottom w:val="0"/>
          <w:divBdr>
            <w:top w:val="none" w:sz="0" w:space="0" w:color="auto"/>
            <w:left w:val="none" w:sz="0" w:space="0" w:color="auto"/>
            <w:bottom w:val="none" w:sz="0" w:space="0" w:color="auto"/>
            <w:right w:val="none" w:sz="0" w:space="0" w:color="auto"/>
          </w:divBdr>
        </w:div>
        <w:div w:id="1508252226">
          <w:marLeft w:val="640"/>
          <w:marRight w:val="0"/>
          <w:marTop w:val="0"/>
          <w:marBottom w:val="0"/>
          <w:divBdr>
            <w:top w:val="none" w:sz="0" w:space="0" w:color="auto"/>
            <w:left w:val="none" w:sz="0" w:space="0" w:color="auto"/>
            <w:bottom w:val="none" w:sz="0" w:space="0" w:color="auto"/>
            <w:right w:val="none" w:sz="0" w:space="0" w:color="auto"/>
          </w:divBdr>
        </w:div>
        <w:div w:id="1510438506">
          <w:marLeft w:val="640"/>
          <w:marRight w:val="0"/>
          <w:marTop w:val="0"/>
          <w:marBottom w:val="0"/>
          <w:divBdr>
            <w:top w:val="none" w:sz="0" w:space="0" w:color="auto"/>
            <w:left w:val="none" w:sz="0" w:space="0" w:color="auto"/>
            <w:bottom w:val="none" w:sz="0" w:space="0" w:color="auto"/>
            <w:right w:val="none" w:sz="0" w:space="0" w:color="auto"/>
          </w:divBdr>
        </w:div>
        <w:div w:id="1511218757">
          <w:marLeft w:val="640"/>
          <w:marRight w:val="0"/>
          <w:marTop w:val="0"/>
          <w:marBottom w:val="0"/>
          <w:divBdr>
            <w:top w:val="none" w:sz="0" w:space="0" w:color="auto"/>
            <w:left w:val="none" w:sz="0" w:space="0" w:color="auto"/>
            <w:bottom w:val="none" w:sz="0" w:space="0" w:color="auto"/>
            <w:right w:val="none" w:sz="0" w:space="0" w:color="auto"/>
          </w:divBdr>
        </w:div>
        <w:div w:id="1513446003">
          <w:marLeft w:val="640"/>
          <w:marRight w:val="0"/>
          <w:marTop w:val="0"/>
          <w:marBottom w:val="0"/>
          <w:divBdr>
            <w:top w:val="none" w:sz="0" w:space="0" w:color="auto"/>
            <w:left w:val="none" w:sz="0" w:space="0" w:color="auto"/>
            <w:bottom w:val="none" w:sz="0" w:space="0" w:color="auto"/>
            <w:right w:val="none" w:sz="0" w:space="0" w:color="auto"/>
          </w:divBdr>
        </w:div>
        <w:div w:id="1526021523">
          <w:marLeft w:val="640"/>
          <w:marRight w:val="0"/>
          <w:marTop w:val="0"/>
          <w:marBottom w:val="0"/>
          <w:divBdr>
            <w:top w:val="none" w:sz="0" w:space="0" w:color="auto"/>
            <w:left w:val="none" w:sz="0" w:space="0" w:color="auto"/>
            <w:bottom w:val="none" w:sz="0" w:space="0" w:color="auto"/>
            <w:right w:val="none" w:sz="0" w:space="0" w:color="auto"/>
          </w:divBdr>
        </w:div>
        <w:div w:id="1541554873">
          <w:marLeft w:val="640"/>
          <w:marRight w:val="0"/>
          <w:marTop w:val="0"/>
          <w:marBottom w:val="0"/>
          <w:divBdr>
            <w:top w:val="none" w:sz="0" w:space="0" w:color="auto"/>
            <w:left w:val="none" w:sz="0" w:space="0" w:color="auto"/>
            <w:bottom w:val="none" w:sz="0" w:space="0" w:color="auto"/>
            <w:right w:val="none" w:sz="0" w:space="0" w:color="auto"/>
          </w:divBdr>
        </w:div>
        <w:div w:id="1571380402">
          <w:marLeft w:val="640"/>
          <w:marRight w:val="0"/>
          <w:marTop w:val="0"/>
          <w:marBottom w:val="0"/>
          <w:divBdr>
            <w:top w:val="none" w:sz="0" w:space="0" w:color="auto"/>
            <w:left w:val="none" w:sz="0" w:space="0" w:color="auto"/>
            <w:bottom w:val="none" w:sz="0" w:space="0" w:color="auto"/>
            <w:right w:val="none" w:sz="0" w:space="0" w:color="auto"/>
          </w:divBdr>
        </w:div>
        <w:div w:id="1581984586">
          <w:marLeft w:val="640"/>
          <w:marRight w:val="0"/>
          <w:marTop w:val="0"/>
          <w:marBottom w:val="0"/>
          <w:divBdr>
            <w:top w:val="none" w:sz="0" w:space="0" w:color="auto"/>
            <w:left w:val="none" w:sz="0" w:space="0" w:color="auto"/>
            <w:bottom w:val="none" w:sz="0" w:space="0" w:color="auto"/>
            <w:right w:val="none" w:sz="0" w:space="0" w:color="auto"/>
          </w:divBdr>
        </w:div>
        <w:div w:id="1590192645">
          <w:marLeft w:val="640"/>
          <w:marRight w:val="0"/>
          <w:marTop w:val="0"/>
          <w:marBottom w:val="0"/>
          <w:divBdr>
            <w:top w:val="none" w:sz="0" w:space="0" w:color="auto"/>
            <w:left w:val="none" w:sz="0" w:space="0" w:color="auto"/>
            <w:bottom w:val="none" w:sz="0" w:space="0" w:color="auto"/>
            <w:right w:val="none" w:sz="0" w:space="0" w:color="auto"/>
          </w:divBdr>
        </w:div>
        <w:div w:id="1594511030">
          <w:marLeft w:val="640"/>
          <w:marRight w:val="0"/>
          <w:marTop w:val="0"/>
          <w:marBottom w:val="0"/>
          <w:divBdr>
            <w:top w:val="none" w:sz="0" w:space="0" w:color="auto"/>
            <w:left w:val="none" w:sz="0" w:space="0" w:color="auto"/>
            <w:bottom w:val="none" w:sz="0" w:space="0" w:color="auto"/>
            <w:right w:val="none" w:sz="0" w:space="0" w:color="auto"/>
          </w:divBdr>
        </w:div>
        <w:div w:id="1596933836">
          <w:marLeft w:val="640"/>
          <w:marRight w:val="0"/>
          <w:marTop w:val="0"/>
          <w:marBottom w:val="0"/>
          <w:divBdr>
            <w:top w:val="none" w:sz="0" w:space="0" w:color="auto"/>
            <w:left w:val="none" w:sz="0" w:space="0" w:color="auto"/>
            <w:bottom w:val="none" w:sz="0" w:space="0" w:color="auto"/>
            <w:right w:val="none" w:sz="0" w:space="0" w:color="auto"/>
          </w:divBdr>
        </w:div>
        <w:div w:id="1607539761">
          <w:marLeft w:val="640"/>
          <w:marRight w:val="0"/>
          <w:marTop w:val="0"/>
          <w:marBottom w:val="0"/>
          <w:divBdr>
            <w:top w:val="none" w:sz="0" w:space="0" w:color="auto"/>
            <w:left w:val="none" w:sz="0" w:space="0" w:color="auto"/>
            <w:bottom w:val="none" w:sz="0" w:space="0" w:color="auto"/>
            <w:right w:val="none" w:sz="0" w:space="0" w:color="auto"/>
          </w:divBdr>
        </w:div>
        <w:div w:id="1622105605">
          <w:marLeft w:val="640"/>
          <w:marRight w:val="0"/>
          <w:marTop w:val="0"/>
          <w:marBottom w:val="0"/>
          <w:divBdr>
            <w:top w:val="none" w:sz="0" w:space="0" w:color="auto"/>
            <w:left w:val="none" w:sz="0" w:space="0" w:color="auto"/>
            <w:bottom w:val="none" w:sz="0" w:space="0" w:color="auto"/>
            <w:right w:val="none" w:sz="0" w:space="0" w:color="auto"/>
          </w:divBdr>
        </w:div>
        <w:div w:id="1624113547">
          <w:marLeft w:val="640"/>
          <w:marRight w:val="0"/>
          <w:marTop w:val="0"/>
          <w:marBottom w:val="0"/>
          <w:divBdr>
            <w:top w:val="none" w:sz="0" w:space="0" w:color="auto"/>
            <w:left w:val="none" w:sz="0" w:space="0" w:color="auto"/>
            <w:bottom w:val="none" w:sz="0" w:space="0" w:color="auto"/>
            <w:right w:val="none" w:sz="0" w:space="0" w:color="auto"/>
          </w:divBdr>
        </w:div>
        <w:div w:id="1625774681">
          <w:marLeft w:val="640"/>
          <w:marRight w:val="0"/>
          <w:marTop w:val="0"/>
          <w:marBottom w:val="0"/>
          <w:divBdr>
            <w:top w:val="none" w:sz="0" w:space="0" w:color="auto"/>
            <w:left w:val="none" w:sz="0" w:space="0" w:color="auto"/>
            <w:bottom w:val="none" w:sz="0" w:space="0" w:color="auto"/>
            <w:right w:val="none" w:sz="0" w:space="0" w:color="auto"/>
          </w:divBdr>
        </w:div>
        <w:div w:id="1635057809">
          <w:marLeft w:val="640"/>
          <w:marRight w:val="0"/>
          <w:marTop w:val="0"/>
          <w:marBottom w:val="0"/>
          <w:divBdr>
            <w:top w:val="none" w:sz="0" w:space="0" w:color="auto"/>
            <w:left w:val="none" w:sz="0" w:space="0" w:color="auto"/>
            <w:bottom w:val="none" w:sz="0" w:space="0" w:color="auto"/>
            <w:right w:val="none" w:sz="0" w:space="0" w:color="auto"/>
          </w:divBdr>
        </w:div>
        <w:div w:id="1648508394">
          <w:marLeft w:val="640"/>
          <w:marRight w:val="0"/>
          <w:marTop w:val="0"/>
          <w:marBottom w:val="0"/>
          <w:divBdr>
            <w:top w:val="none" w:sz="0" w:space="0" w:color="auto"/>
            <w:left w:val="none" w:sz="0" w:space="0" w:color="auto"/>
            <w:bottom w:val="none" w:sz="0" w:space="0" w:color="auto"/>
            <w:right w:val="none" w:sz="0" w:space="0" w:color="auto"/>
          </w:divBdr>
        </w:div>
        <w:div w:id="1651670474">
          <w:marLeft w:val="640"/>
          <w:marRight w:val="0"/>
          <w:marTop w:val="0"/>
          <w:marBottom w:val="0"/>
          <w:divBdr>
            <w:top w:val="none" w:sz="0" w:space="0" w:color="auto"/>
            <w:left w:val="none" w:sz="0" w:space="0" w:color="auto"/>
            <w:bottom w:val="none" w:sz="0" w:space="0" w:color="auto"/>
            <w:right w:val="none" w:sz="0" w:space="0" w:color="auto"/>
          </w:divBdr>
        </w:div>
        <w:div w:id="1656299133">
          <w:marLeft w:val="640"/>
          <w:marRight w:val="0"/>
          <w:marTop w:val="0"/>
          <w:marBottom w:val="0"/>
          <w:divBdr>
            <w:top w:val="none" w:sz="0" w:space="0" w:color="auto"/>
            <w:left w:val="none" w:sz="0" w:space="0" w:color="auto"/>
            <w:bottom w:val="none" w:sz="0" w:space="0" w:color="auto"/>
            <w:right w:val="none" w:sz="0" w:space="0" w:color="auto"/>
          </w:divBdr>
        </w:div>
        <w:div w:id="1677920631">
          <w:marLeft w:val="640"/>
          <w:marRight w:val="0"/>
          <w:marTop w:val="0"/>
          <w:marBottom w:val="0"/>
          <w:divBdr>
            <w:top w:val="none" w:sz="0" w:space="0" w:color="auto"/>
            <w:left w:val="none" w:sz="0" w:space="0" w:color="auto"/>
            <w:bottom w:val="none" w:sz="0" w:space="0" w:color="auto"/>
            <w:right w:val="none" w:sz="0" w:space="0" w:color="auto"/>
          </w:divBdr>
        </w:div>
        <w:div w:id="1682122630">
          <w:marLeft w:val="640"/>
          <w:marRight w:val="0"/>
          <w:marTop w:val="0"/>
          <w:marBottom w:val="0"/>
          <w:divBdr>
            <w:top w:val="none" w:sz="0" w:space="0" w:color="auto"/>
            <w:left w:val="none" w:sz="0" w:space="0" w:color="auto"/>
            <w:bottom w:val="none" w:sz="0" w:space="0" w:color="auto"/>
            <w:right w:val="none" w:sz="0" w:space="0" w:color="auto"/>
          </w:divBdr>
        </w:div>
        <w:div w:id="1695231789">
          <w:marLeft w:val="640"/>
          <w:marRight w:val="0"/>
          <w:marTop w:val="0"/>
          <w:marBottom w:val="0"/>
          <w:divBdr>
            <w:top w:val="none" w:sz="0" w:space="0" w:color="auto"/>
            <w:left w:val="none" w:sz="0" w:space="0" w:color="auto"/>
            <w:bottom w:val="none" w:sz="0" w:space="0" w:color="auto"/>
            <w:right w:val="none" w:sz="0" w:space="0" w:color="auto"/>
          </w:divBdr>
        </w:div>
        <w:div w:id="1708724874">
          <w:marLeft w:val="640"/>
          <w:marRight w:val="0"/>
          <w:marTop w:val="0"/>
          <w:marBottom w:val="0"/>
          <w:divBdr>
            <w:top w:val="none" w:sz="0" w:space="0" w:color="auto"/>
            <w:left w:val="none" w:sz="0" w:space="0" w:color="auto"/>
            <w:bottom w:val="none" w:sz="0" w:space="0" w:color="auto"/>
            <w:right w:val="none" w:sz="0" w:space="0" w:color="auto"/>
          </w:divBdr>
        </w:div>
        <w:div w:id="1712922497">
          <w:marLeft w:val="640"/>
          <w:marRight w:val="0"/>
          <w:marTop w:val="0"/>
          <w:marBottom w:val="0"/>
          <w:divBdr>
            <w:top w:val="none" w:sz="0" w:space="0" w:color="auto"/>
            <w:left w:val="none" w:sz="0" w:space="0" w:color="auto"/>
            <w:bottom w:val="none" w:sz="0" w:space="0" w:color="auto"/>
            <w:right w:val="none" w:sz="0" w:space="0" w:color="auto"/>
          </w:divBdr>
        </w:div>
        <w:div w:id="1722822323">
          <w:marLeft w:val="640"/>
          <w:marRight w:val="0"/>
          <w:marTop w:val="0"/>
          <w:marBottom w:val="0"/>
          <w:divBdr>
            <w:top w:val="none" w:sz="0" w:space="0" w:color="auto"/>
            <w:left w:val="none" w:sz="0" w:space="0" w:color="auto"/>
            <w:bottom w:val="none" w:sz="0" w:space="0" w:color="auto"/>
            <w:right w:val="none" w:sz="0" w:space="0" w:color="auto"/>
          </w:divBdr>
        </w:div>
        <w:div w:id="1734543109">
          <w:marLeft w:val="640"/>
          <w:marRight w:val="0"/>
          <w:marTop w:val="0"/>
          <w:marBottom w:val="0"/>
          <w:divBdr>
            <w:top w:val="none" w:sz="0" w:space="0" w:color="auto"/>
            <w:left w:val="none" w:sz="0" w:space="0" w:color="auto"/>
            <w:bottom w:val="none" w:sz="0" w:space="0" w:color="auto"/>
            <w:right w:val="none" w:sz="0" w:space="0" w:color="auto"/>
          </w:divBdr>
        </w:div>
        <w:div w:id="1738742322">
          <w:marLeft w:val="640"/>
          <w:marRight w:val="0"/>
          <w:marTop w:val="0"/>
          <w:marBottom w:val="0"/>
          <w:divBdr>
            <w:top w:val="none" w:sz="0" w:space="0" w:color="auto"/>
            <w:left w:val="none" w:sz="0" w:space="0" w:color="auto"/>
            <w:bottom w:val="none" w:sz="0" w:space="0" w:color="auto"/>
            <w:right w:val="none" w:sz="0" w:space="0" w:color="auto"/>
          </w:divBdr>
        </w:div>
        <w:div w:id="1750880825">
          <w:marLeft w:val="640"/>
          <w:marRight w:val="0"/>
          <w:marTop w:val="0"/>
          <w:marBottom w:val="0"/>
          <w:divBdr>
            <w:top w:val="none" w:sz="0" w:space="0" w:color="auto"/>
            <w:left w:val="none" w:sz="0" w:space="0" w:color="auto"/>
            <w:bottom w:val="none" w:sz="0" w:space="0" w:color="auto"/>
            <w:right w:val="none" w:sz="0" w:space="0" w:color="auto"/>
          </w:divBdr>
        </w:div>
        <w:div w:id="1770612987">
          <w:marLeft w:val="640"/>
          <w:marRight w:val="0"/>
          <w:marTop w:val="0"/>
          <w:marBottom w:val="0"/>
          <w:divBdr>
            <w:top w:val="none" w:sz="0" w:space="0" w:color="auto"/>
            <w:left w:val="none" w:sz="0" w:space="0" w:color="auto"/>
            <w:bottom w:val="none" w:sz="0" w:space="0" w:color="auto"/>
            <w:right w:val="none" w:sz="0" w:space="0" w:color="auto"/>
          </w:divBdr>
        </w:div>
        <w:div w:id="1777213597">
          <w:marLeft w:val="640"/>
          <w:marRight w:val="0"/>
          <w:marTop w:val="0"/>
          <w:marBottom w:val="0"/>
          <w:divBdr>
            <w:top w:val="none" w:sz="0" w:space="0" w:color="auto"/>
            <w:left w:val="none" w:sz="0" w:space="0" w:color="auto"/>
            <w:bottom w:val="none" w:sz="0" w:space="0" w:color="auto"/>
            <w:right w:val="none" w:sz="0" w:space="0" w:color="auto"/>
          </w:divBdr>
        </w:div>
        <w:div w:id="1791968595">
          <w:marLeft w:val="640"/>
          <w:marRight w:val="0"/>
          <w:marTop w:val="0"/>
          <w:marBottom w:val="0"/>
          <w:divBdr>
            <w:top w:val="none" w:sz="0" w:space="0" w:color="auto"/>
            <w:left w:val="none" w:sz="0" w:space="0" w:color="auto"/>
            <w:bottom w:val="none" w:sz="0" w:space="0" w:color="auto"/>
            <w:right w:val="none" w:sz="0" w:space="0" w:color="auto"/>
          </w:divBdr>
        </w:div>
        <w:div w:id="1802457425">
          <w:marLeft w:val="640"/>
          <w:marRight w:val="0"/>
          <w:marTop w:val="0"/>
          <w:marBottom w:val="0"/>
          <w:divBdr>
            <w:top w:val="none" w:sz="0" w:space="0" w:color="auto"/>
            <w:left w:val="none" w:sz="0" w:space="0" w:color="auto"/>
            <w:bottom w:val="none" w:sz="0" w:space="0" w:color="auto"/>
            <w:right w:val="none" w:sz="0" w:space="0" w:color="auto"/>
          </w:divBdr>
        </w:div>
        <w:div w:id="1802724481">
          <w:marLeft w:val="640"/>
          <w:marRight w:val="0"/>
          <w:marTop w:val="0"/>
          <w:marBottom w:val="0"/>
          <w:divBdr>
            <w:top w:val="none" w:sz="0" w:space="0" w:color="auto"/>
            <w:left w:val="none" w:sz="0" w:space="0" w:color="auto"/>
            <w:bottom w:val="none" w:sz="0" w:space="0" w:color="auto"/>
            <w:right w:val="none" w:sz="0" w:space="0" w:color="auto"/>
          </w:divBdr>
        </w:div>
        <w:div w:id="1803226706">
          <w:marLeft w:val="640"/>
          <w:marRight w:val="0"/>
          <w:marTop w:val="0"/>
          <w:marBottom w:val="0"/>
          <w:divBdr>
            <w:top w:val="none" w:sz="0" w:space="0" w:color="auto"/>
            <w:left w:val="none" w:sz="0" w:space="0" w:color="auto"/>
            <w:bottom w:val="none" w:sz="0" w:space="0" w:color="auto"/>
            <w:right w:val="none" w:sz="0" w:space="0" w:color="auto"/>
          </w:divBdr>
        </w:div>
        <w:div w:id="1806313226">
          <w:marLeft w:val="640"/>
          <w:marRight w:val="0"/>
          <w:marTop w:val="0"/>
          <w:marBottom w:val="0"/>
          <w:divBdr>
            <w:top w:val="none" w:sz="0" w:space="0" w:color="auto"/>
            <w:left w:val="none" w:sz="0" w:space="0" w:color="auto"/>
            <w:bottom w:val="none" w:sz="0" w:space="0" w:color="auto"/>
            <w:right w:val="none" w:sz="0" w:space="0" w:color="auto"/>
          </w:divBdr>
        </w:div>
        <w:div w:id="1816096299">
          <w:marLeft w:val="640"/>
          <w:marRight w:val="0"/>
          <w:marTop w:val="0"/>
          <w:marBottom w:val="0"/>
          <w:divBdr>
            <w:top w:val="none" w:sz="0" w:space="0" w:color="auto"/>
            <w:left w:val="none" w:sz="0" w:space="0" w:color="auto"/>
            <w:bottom w:val="none" w:sz="0" w:space="0" w:color="auto"/>
            <w:right w:val="none" w:sz="0" w:space="0" w:color="auto"/>
          </w:divBdr>
        </w:div>
        <w:div w:id="1846162806">
          <w:marLeft w:val="640"/>
          <w:marRight w:val="0"/>
          <w:marTop w:val="0"/>
          <w:marBottom w:val="0"/>
          <w:divBdr>
            <w:top w:val="none" w:sz="0" w:space="0" w:color="auto"/>
            <w:left w:val="none" w:sz="0" w:space="0" w:color="auto"/>
            <w:bottom w:val="none" w:sz="0" w:space="0" w:color="auto"/>
            <w:right w:val="none" w:sz="0" w:space="0" w:color="auto"/>
          </w:divBdr>
        </w:div>
        <w:div w:id="1852448610">
          <w:marLeft w:val="640"/>
          <w:marRight w:val="0"/>
          <w:marTop w:val="0"/>
          <w:marBottom w:val="0"/>
          <w:divBdr>
            <w:top w:val="none" w:sz="0" w:space="0" w:color="auto"/>
            <w:left w:val="none" w:sz="0" w:space="0" w:color="auto"/>
            <w:bottom w:val="none" w:sz="0" w:space="0" w:color="auto"/>
            <w:right w:val="none" w:sz="0" w:space="0" w:color="auto"/>
          </w:divBdr>
        </w:div>
        <w:div w:id="1853103428">
          <w:marLeft w:val="640"/>
          <w:marRight w:val="0"/>
          <w:marTop w:val="0"/>
          <w:marBottom w:val="0"/>
          <w:divBdr>
            <w:top w:val="none" w:sz="0" w:space="0" w:color="auto"/>
            <w:left w:val="none" w:sz="0" w:space="0" w:color="auto"/>
            <w:bottom w:val="none" w:sz="0" w:space="0" w:color="auto"/>
            <w:right w:val="none" w:sz="0" w:space="0" w:color="auto"/>
          </w:divBdr>
        </w:div>
        <w:div w:id="1860197453">
          <w:marLeft w:val="640"/>
          <w:marRight w:val="0"/>
          <w:marTop w:val="0"/>
          <w:marBottom w:val="0"/>
          <w:divBdr>
            <w:top w:val="none" w:sz="0" w:space="0" w:color="auto"/>
            <w:left w:val="none" w:sz="0" w:space="0" w:color="auto"/>
            <w:bottom w:val="none" w:sz="0" w:space="0" w:color="auto"/>
            <w:right w:val="none" w:sz="0" w:space="0" w:color="auto"/>
          </w:divBdr>
        </w:div>
        <w:div w:id="1863129096">
          <w:marLeft w:val="640"/>
          <w:marRight w:val="0"/>
          <w:marTop w:val="0"/>
          <w:marBottom w:val="0"/>
          <w:divBdr>
            <w:top w:val="none" w:sz="0" w:space="0" w:color="auto"/>
            <w:left w:val="none" w:sz="0" w:space="0" w:color="auto"/>
            <w:bottom w:val="none" w:sz="0" w:space="0" w:color="auto"/>
            <w:right w:val="none" w:sz="0" w:space="0" w:color="auto"/>
          </w:divBdr>
        </w:div>
        <w:div w:id="1865441888">
          <w:marLeft w:val="640"/>
          <w:marRight w:val="0"/>
          <w:marTop w:val="0"/>
          <w:marBottom w:val="0"/>
          <w:divBdr>
            <w:top w:val="none" w:sz="0" w:space="0" w:color="auto"/>
            <w:left w:val="none" w:sz="0" w:space="0" w:color="auto"/>
            <w:bottom w:val="none" w:sz="0" w:space="0" w:color="auto"/>
            <w:right w:val="none" w:sz="0" w:space="0" w:color="auto"/>
          </w:divBdr>
        </w:div>
        <w:div w:id="1870142842">
          <w:marLeft w:val="640"/>
          <w:marRight w:val="0"/>
          <w:marTop w:val="0"/>
          <w:marBottom w:val="0"/>
          <w:divBdr>
            <w:top w:val="none" w:sz="0" w:space="0" w:color="auto"/>
            <w:left w:val="none" w:sz="0" w:space="0" w:color="auto"/>
            <w:bottom w:val="none" w:sz="0" w:space="0" w:color="auto"/>
            <w:right w:val="none" w:sz="0" w:space="0" w:color="auto"/>
          </w:divBdr>
        </w:div>
        <w:div w:id="1872525127">
          <w:marLeft w:val="640"/>
          <w:marRight w:val="0"/>
          <w:marTop w:val="0"/>
          <w:marBottom w:val="0"/>
          <w:divBdr>
            <w:top w:val="none" w:sz="0" w:space="0" w:color="auto"/>
            <w:left w:val="none" w:sz="0" w:space="0" w:color="auto"/>
            <w:bottom w:val="none" w:sz="0" w:space="0" w:color="auto"/>
            <w:right w:val="none" w:sz="0" w:space="0" w:color="auto"/>
          </w:divBdr>
        </w:div>
        <w:div w:id="1903174091">
          <w:marLeft w:val="640"/>
          <w:marRight w:val="0"/>
          <w:marTop w:val="0"/>
          <w:marBottom w:val="0"/>
          <w:divBdr>
            <w:top w:val="none" w:sz="0" w:space="0" w:color="auto"/>
            <w:left w:val="none" w:sz="0" w:space="0" w:color="auto"/>
            <w:bottom w:val="none" w:sz="0" w:space="0" w:color="auto"/>
            <w:right w:val="none" w:sz="0" w:space="0" w:color="auto"/>
          </w:divBdr>
        </w:div>
        <w:div w:id="1921059272">
          <w:marLeft w:val="640"/>
          <w:marRight w:val="0"/>
          <w:marTop w:val="0"/>
          <w:marBottom w:val="0"/>
          <w:divBdr>
            <w:top w:val="none" w:sz="0" w:space="0" w:color="auto"/>
            <w:left w:val="none" w:sz="0" w:space="0" w:color="auto"/>
            <w:bottom w:val="none" w:sz="0" w:space="0" w:color="auto"/>
            <w:right w:val="none" w:sz="0" w:space="0" w:color="auto"/>
          </w:divBdr>
        </w:div>
        <w:div w:id="1922522376">
          <w:marLeft w:val="640"/>
          <w:marRight w:val="0"/>
          <w:marTop w:val="0"/>
          <w:marBottom w:val="0"/>
          <w:divBdr>
            <w:top w:val="none" w:sz="0" w:space="0" w:color="auto"/>
            <w:left w:val="none" w:sz="0" w:space="0" w:color="auto"/>
            <w:bottom w:val="none" w:sz="0" w:space="0" w:color="auto"/>
            <w:right w:val="none" w:sz="0" w:space="0" w:color="auto"/>
          </w:divBdr>
        </w:div>
        <w:div w:id="1935674516">
          <w:marLeft w:val="640"/>
          <w:marRight w:val="0"/>
          <w:marTop w:val="0"/>
          <w:marBottom w:val="0"/>
          <w:divBdr>
            <w:top w:val="none" w:sz="0" w:space="0" w:color="auto"/>
            <w:left w:val="none" w:sz="0" w:space="0" w:color="auto"/>
            <w:bottom w:val="none" w:sz="0" w:space="0" w:color="auto"/>
            <w:right w:val="none" w:sz="0" w:space="0" w:color="auto"/>
          </w:divBdr>
        </w:div>
        <w:div w:id="1979261818">
          <w:marLeft w:val="640"/>
          <w:marRight w:val="0"/>
          <w:marTop w:val="0"/>
          <w:marBottom w:val="0"/>
          <w:divBdr>
            <w:top w:val="none" w:sz="0" w:space="0" w:color="auto"/>
            <w:left w:val="none" w:sz="0" w:space="0" w:color="auto"/>
            <w:bottom w:val="none" w:sz="0" w:space="0" w:color="auto"/>
            <w:right w:val="none" w:sz="0" w:space="0" w:color="auto"/>
          </w:divBdr>
        </w:div>
        <w:div w:id="2001232739">
          <w:marLeft w:val="640"/>
          <w:marRight w:val="0"/>
          <w:marTop w:val="0"/>
          <w:marBottom w:val="0"/>
          <w:divBdr>
            <w:top w:val="none" w:sz="0" w:space="0" w:color="auto"/>
            <w:left w:val="none" w:sz="0" w:space="0" w:color="auto"/>
            <w:bottom w:val="none" w:sz="0" w:space="0" w:color="auto"/>
            <w:right w:val="none" w:sz="0" w:space="0" w:color="auto"/>
          </w:divBdr>
        </w:div>
        <w:div w:id="2013533656">
          <w:marLeft w:val="640"/>
          <w:marRight w:val="0"/>
          <w:marTop w:val="0"/>
          <w:marBottom w:val="0"/>
          <w:divBdr>
            <w:top w:val="none" w:sz="0" w:space="0" w:color="auto"/>
            <w:left w:val="none" w:sz="0" w:space="0" w:color="auto"/>
            <w:bottom w:val="none" w:sz="0" w:space="0" w:color="auto"/>
            <w:right w:val="none" w:sz="0" w:space="0" w:color="auto"/>
          </w:divBdr>
        </w:div>
        <w:div w:id="2013603424">
          <w:marLeft w:val="640"/>
          <w:marRight w:val="0"/>
          <w:marTop w:val="0"/>
          <w:marBottom w:val="0"/>
          <w:divBdr>
            <w:top w:val="none" w:sz="0" w:space="0" w:color="auto"/>
            <w:left w:val="none" w:sz="0" w:space="0" w:color="auto"/>
            <w:bottom w:val="none" w:sz="0" w:space="0" w:color="auto"/>
            <w:right w:val="none" w:sz="0" w:space="0" w:color="auto"/>
          </w:divBdr>
        </w:div>
        <w:div w:id="2055695195">
          <w:marLeft w:val="640"/>
          <w:marRight w:val="0"/>
          <w:marTop w:val="0"/>
          <w:marBottom w:val="0"/>
          <w:divBdr>
            <w:top w:val="none" w:sz="0" w:space="0" w:color="auto"/>
            <w:left w:val="none" w:sz="0" w:space="0" w:color="auto"/>
            <w:bottom w:val="none" w:sz="0" w:space="0" w:color="auto"/>
            <w:right w:val="none" w:sz="0" w:space="0" w:color="auto"/>
          </w:divBdr>
        </w:div>
        <w:div w:id="2056854141">
          <w:marLeft w:val="640"/>
          <w:marRight w:val="0"/>
          <w:marTop w:val="0"/>
          <w:marBottom w:val="0"/>
          <w:divBdr>
            <w:top w:val="none" w:sz="0" w:space="0" w:color="auto"/>
            <w:left w:val="none" w:sz="0" w:space="0" w:color="auto"/>
            <w:bottom w:val="none" w:sz="0" w:space="0" w:color="auto"/>
            <w:right w:val="none" w:sz="0" w:space="0" w:color="auto"/>
          </w:divBdr>
        </w:div>
        <w:div w:id="2078749190">
          <w:marLeft w:val="640"/>
          <w:marRight w:val="0"/>
          <w:marTop w:val="0"/>
          <w:marBottom w:val="0"/>
          <w:divBdr>
            <w:top w:val="none" w:sz="0" w:space="0" w:color="auto"/>
            <w:left w:val="none" w:sz="0" w:space="0" w:color="auto"/>
            <w:bottom w:val="none" w:sz="0" w:space="0" w:color="auto"/>
            <w:right w:val="none" w:sz="0" w:space="0" w:color="auto"/>
          </w:divBdr>
        </w:div>
        <w:div w:id="2084835836">
          <w:marLeft w:val="640"/>
          <w:marRight w:val="0"/>
          <w:marTop w:val="0"/>
          <w:marBottom w:val="0"/>
          <w:divBdr>
            <w:top w:val="none" w:sz="0" w:space="0" w:color="auto"/>
            <w:left w:val="none" w:sz="0" w:space="0" w:color="auto"/>
            <w:bottom w:val="none" w:sz="0" w:space="0" w:color="auto"/>
            <w:right w:val="none" w:sz="0" w:space="0" w:color="auto"/>
          </w:divBdr>
        </w:div>
        <w:div w:id="2084838945">
          <w:marLeft w:val="640"/>
          <w:marRight w:val="0"/>
          <w:marTop w:val="0"/>
          <w:marBottom w:val="0"/>
          <w:divBdr>
            <w:top w:val="none" w:sz="0" w:space="0" w:color="auto"/>
            <w:left w:val="none" w:sz="0" w:space="0" w:color="auto"/>
            <w:bottom w:val="none" w:sz="0" w:space="0" w:color="auto"/>
            <w:right w:val="none" w:sz="0" w:space="0" w:color="auto"/>
          </w:divBdr>
        </w:div>
        <w:div w:id="2104377581">
          <w:marLeft w:val="640"/>
          <w:marRight w:val="0"/>
          <w:marTop w:val="0"/>
          <w:marBottom w:val="0"/>
          <w:divBdr>
            <w:top w:val="none" w:sz="0" w:space="0" w:color="auto"/>
            <w:left w:val="none" w:sz="0" w:space="0" w:color="auto"/>
            <w:bottom w:val="none" w:sz="0" w:space="0" w:color="auto"/>
            <w:right w:val="none" w:sz="0" w:space="0" w:color="auto"/>
          </w:divBdr>
        </w:div>
        <w:div w:id="2109963178">
          <w:marLeft w:val="640"/>
          <w:marRight w:val="0"/>
          <w:marTop w:val="0"/>
          <w:marBottom w:val="0"/>
          <w:divBdr>
            <w:top w:val="none" w:sz="0" w:space="0" w:color="auto"/>
            <w:left w:val="none" w:sz="0" w:space="0" w:color="auto"/>
            <w:bottom w:val="none" w:sz="0" w:space="0" w:color="auto"/>
            <w:right w:val="none" w:sz="0" w:space="0" w:color="auto"/>
          </w:divBdr>
        </w:div>
        <w:div w:id="2112310403">
          <w:marLeft w:val="640"/>
          <w:marRight w:val="0"/>
          <w:marTop w:val="0"/>
          <w:marBottom w:val="0"/>
          <w:divBdr>
            <w:top w:val="none" w:sz="0" w:space="0" w:color="auto"/>
            <w:left w:val="none" w:sz="0" w:space="0" w:color="auto"/>
            <w:bottom w:val="none" w:sz="0" w:space="0" w:color="auto"/>
            <w:right w:val="none" w:sz="0" w:space="0" w:color="auto"/>
          </w:divBdr>
        </w:div>
        <w:div w:id="2120559970">
          <w:marLeft w:val="640"/>
          <w:marRight w:val="0"/>
          <w:marTop w:val="0"/>
          <w:marBottom w:val="0"/>
          <w:divBdr>
            <w:top w:val="none" w:sz="0" w:space="0" w:color="auto"/>
            <w:left w:val="none" w:sz="0" w:space="0" w:color="auto"/>
            <w:bottom w:val="none" w:sz="0" w:space="0" w:color="auto"/>
            <w:right w:val="none" w:sz="0" w:space="0" w:color="auto"/>
          </w:divBdr>
        </w:div>
        <w:div w:id="2122989263">
          <w:marLeft w:val="640"/>
          <w:marRight w:val="0"/>
          <w:marTop w:val="0"/>
          <w:marBottom w:val="0"/>
          <w:divBdr>
            <w:top w:val="none" w:sz="0" w:space="0" w:color="auto"/>
            <w:left w:val="none" w:sz="0" w:space="0" w:color="auto"/>
            <w:bottom w:val="none" w:sz="0" w:space="0" w:color="auto"/>
            <w:right w:val="none" w:sz="0" w:space="0" w:color="auto"/>
          </w:divBdr>
        </w:div>
        <w:div w:id="2137140979">
          <w:marLeft w:val="640"/>
          <w:marRight w:val="0"/>
          <w:marTop w:val="0"/>
          <w:marBottom w:val="0"/>
          <w:divBdr>
            <w:top w:val="none" w:sz="0" w:space="0" w:color="auto"/>
            <w:left w:val="none" w:sz="0" w:space="0" w:color="auto"/>
            <w:bottom w:val="none" w:sz="0" w:space="0" w:color="auto"/>
            <w:right w:val="none" w:sz="0" w:space="0" w:color="auto"/>
          </w:divBdr>
        </w:div>
        <w:div w:id="2146703594">
          <w:marLeft w:val="640"/>
          <w:marRight w:val="0"/>
          <w:marTop w:val="0"/>
          <w:marBottom w:val="0"/>
          <w:divBdr>
            <w:top w:val="none" w:sz="0" w:space="0" w:color="auto"/>
            <w:left w:val="none" w:sz="0" w:space="0" w:color="auto"/>
            <w:bottom w:val="none" w:sz="0" w:space="0" w:color="auto"/>
            <w:right w:val="none" w:sz="0" w:space="0" w:color="auto"/>
          </w:divBdr>
        </w:div>
      </w:divsChild>
    </w:div>
    <w:div w:id="1683704819">
      <w:bodyDiv w:val="1"/>
      <w:marLeft w:val="0"/>
      <w:marRight w:val="0"/>
      <w:marTop w:val="0"/>
      <w:marBottom w:val="0"/>
      <w:divBdr>
        <w:top w:val="none" w:sz="0" w:space="0" w:color="auto"/>
        <w:left w:val="none" w:sz="0" w:space="0" w:color="auto"/>
        <w:bottom w:val="none" w:sz="0" w:space="0" w:color="auto"/>
        <w:right w:val="none" w:sz="0" w:space="0" w:color="auto"/>
      </w:divBdr>
    </w:div>
    <w:div w:id="1684431726">
      <w:bodyDiv w:val="1"/>
      <w:marLeft w:val="0"/>
      <w:marRight w:val="0"/>
      <w:marTop w:val="0"/>
      <w:marBottom w:val="0"/>
      <w:divBdr>
        <w:top w:val="none" w:sz="0" w:space="0" w:color="auto"/>
        <w:left w:val="none" w:sz="0" w:space="0" w:color="auto"/>
        <w:bottom w:val="none" w:sz="0" w:space="0" w:color="auto"/>
        <w:right w:val="none" w:sz="0" w:space="0" w:color="auto"/>
      </w:divBdr>
    </w:div>
    <w:div w:id="1733576346">
      <w:bodyDiv w:val="1"/>
      <w:marLeft w:val="0"/>
      <w:marRight w:val="0"/>
      <w:marTop w:val="0"/>
      <w:marBottom w:val="0"/>
      <w:divBdr>
        <w:top w:val="none" w:sz="0" w:space="0" w:color="auto"/>
        <w:left w:val="none" w:sz="0" w:space="0" w:color="auto"/>
        <w:bottom w:val="none" w:sz="0" w:space="0" w:color="auto"/>
        <w:right w:val="none" w:sz="0" w:space="0" w:color="auto"/>
      </w:divBdr>
    </w:div>
    <w:div w:id="1743064897">
      <w:bodyDiv w:val="1"/>
      <w:marLeft w:val="0"/>
      <w:marRight w:val="0"/>
      <w:marTop w:val="0"/>
      <w:marBottom w:val="0"/>
      <w:divBdr>
        <w:top w:val="none" w:sz="0" w:space="0" w:color="auto"/>
        <w:left w:val="none" w:sz="0" w:space="0" w:color="auto"/>
        <w:bottom w:val="none" w:sz="0" w:space="0" w:color="auto"/>
        <w:right w:val="none" w:sz="0" w:space="0" w:color="auto"/>
      </w:divBdr>
    </w:div>
    <w:div w:id="1743873852">
      <w:bodyDiv w:val="1"/>
      <w:marLeft w:val="0"/>
      <w:marRight w:val="0"/>
      <w:marTop w:val="0"/>
      <w:marBottom w:val="0"/>
      <w:divBdr>
        <w:top w:val="none" w:sz="0" w:space="0" w:color="auto"/>
        <w:left w:val="none" w:sz="0" w:space="0" w:color="auto"/>
        <w:bottom w:val="none" w:sz="0" w:space="0" w:color="auto"/>
        <w:right w:val="none" w:sz="0" w:space="0" w:color="auto"/>
      </w:divBdr>
    </w:div>
    <w:div w:id="1752578641">
      <w:bodyDiv w:val="1"/>
      <w:marLeft w:val="0"/>
      <w:marRight w:val="0"/>
      <w:marTop w:val="0"/>
      <w:marBottom w:val="0"/>
      <w:divBdr>
        <w:top w:val="none" w:sz="0" w:space="0" w:color="auto"/>
        <w:left w:val="none" w:sz="0" w:space="0" w:color="auto"/>
        <w:bottom w:val="none" w:sz="0" w:space="0" w:color="auto"/>
        <w:right w:val="none" w:sz="0" w:space="0" w:color="auto"/>
      </w:divBdr>
    </w:div>
    <w:div w:id="1752698382">
      <w:bodyDiv w:val="1"/>
      <w:marLeft w:val="0"/>
      <w:marRight w:val="0"/>
      <w:marTop w:val="0"/>
      <w:marBottom w:val="0"/>
      <w:divBdr>
        <w:top w:val="none" w:sz="0" w:space="0" w:color="auto"/>
        <w:left w:val="none" w:sz="0" w:space="0" w:color="auto"/>
        <w:bottom w:val="none" w:sz="0" w:space="0" w:color="auto"/>
        <w:right w:val="none" w:sz="0" w:space="0" w:color="auto"/>
      </w:divBdr>
    </w:div>
    <w:div w:id="1759324962">
      <w:bodyDiv w:val="1"/>
      <w:marLeft w:val="0"/>
      <w:marRight w:val="0"/>
      <w:marTop w:val="0"/>
      <w:marBottom w:val="0"/>
      <w:divBdr>
        <w:top w:val="none" w:sz="0" w:space="0" w:color="auto"/>
        <w:left w:val="none" w:sz="0" w:space="0" w:color="auto"/>
        <w:bottom w:val="none" w:sz="0" w:space="0" w:color="auto"/>
        <w:right w:val="none" w:sz="0" w:space="0" w:color="auto"/>
      </w:divBdr>
      <w:divsChild>
        <w:div w:id="10226166">
          <w:marLeft w:val="640"/>
          <w:marRight w:val="0"/>
          <w:marTop w:val="0"/>
          <w:marBottom w:val="0"/>
          <w:divBdr>
            <w:top w:val="none" w:sz="0" w:space="0" w:color="auto"/>
            <w:left w:val="none" w:sz="0" w:space="0" w:color="auto"/>
            <w:bottom w:val="none" w:sz="0" w:space="0" w:color="auto"/>
            <w:right w:val="none" w:sz="0" w:space="0" w:color="auto"/>
          </w:divBdr>
        </w:div>
        <w:div w:id="16855062">
          <w:marLeft w:val="640"/>
          <w:marRight w:val="0"/>
          <w:marTop w:val="0"/>
          <w:marBottom w:val="0"/>
          <w:divBdr>
            <w:top w:val="none" w:sz="0" w:space="0" w:color="auto"/>
            <w:left w:val="none" w:sz="0" w:space="0" w:color="auto"/>
            <w:bottom w:val="none" w:sz="0" w:space="0" w:color="auto"/>
            <w:right w:val="none" w:sz="0" w:space="0" w:color="auto"/>
          </w:divBdr>
        </w:div>
        <w:div w:id="23598974">
          <w:marLeft w:val="640"/>
          <w:marRight w:val="0"/>
          <w:marTop w:val="0"/>
          <w:marBottom w:val="0"/>
          <w:divBdr>
            <w:top w:val="none" w:sz="0" w:space="0" w:color="auto"/>
            <w:left w:val="none" w:sz="0" w:space="0" w:color="auto"/>
            <w:bottom w:val="none" w:sz="0" w:space="0" w:color="auto"/>
            <w:right w:val="none" w:sz="0" w:space="0" w:color="auto"/>
          </w:divBdr>
        </w:div>
        <w:div w:id="36441187">
          <w:marLeft w:val="640"/>
          <w:marRight w:val="0"/>
          <w:marTop w:val="0"/>
          <w:marBottom w:val="0"/>
          <w:divBdr>
            <w:top w:val="none" w:sz="0" w:space="0" w:color="auto"/>
            <w:left w:val="none" w:sz="0" w:space="0" w:color="auto"/>
            <w:bottom w:val="none" w:sz="0" w:space="0" w:color="auto"/>
            <w:right w:val="none" w:sz="0" w:space="0" w:color="auto"/>
          </w:divBdr>
        </w:div>
        <w:div w:id="45221064">
          <w:marLeft w:val="640"/>
          <w:marRight w:val="0"/>
          <w:marTop w:val="0"/>
          <w:marBottom w:val="0"/>
          <w:divBdr>
            <w:top w:val="none" w:sz="0" w:space="0" w:color="auto"/>
            <w:left w:val="none" w:sz="0" w:space="0" w:color="auto"/>
            <w:bottom w:val="none" w:sz="0" w:space="0" w:color="auto"/>
            <w:right w:val="none" w:sz="0" w:space="0" w:color="auto"/>
          </w:divBdr>
        </w:div>
        <w:div w:id="51394530">
          <w:marLeft w:val="640"/>
          <w:marRight w:val="0"/>
          <w:marTop w:val="0"/>
          <w:marBottom w:val="0"/>
          <w:divBdr>
            <w:top w:val="none" w:sz="0" w:space="0" w:color="auto"/>
            <w:left w:val="none" w:sz="0" w:space="0" w:color="auto"/>
            <w:bottom w:val="none" w:sz="0" w:space="0" w:color="auto"/>
            <w:right w:val="none" w:sz="0" w:space="0" w:color="auto"/>
          </w:divBdr>
        </w:div>
        <w:div w:id="58020959">
          <w:marLeft w:val="640"/>
          <w:marRight w:val="0"/>
          <w:marTop w:val="0"/>
          <w:marBottom w:val="0"/>
          <w:divBdr>
            <w:top w:val="none" w:sz="0" w:space="0" w:color="auto"/>
            <w:left w:val="none" w:sz="0" w:space="0" w:color="auto"/>
            <w:bottom w:val="none" w:sz="0" w:space="0" w:color="auto"/>
            <w:right w:val="none" w:sz="0" w:space="0" w:color="auto"/>
          </w:divBdr>
        </w:div>
        <w:div w:id="66003104">
          <w:marLeft w:val="640"/>
          <w:marRight w:val="0"/>
          <w:marTop w:val="0"/>
          <w:marBottom w:val="0"/>
          <w:divBdr>
            <w:top w:val="none" w:sz="0" w:space="0" w:color="auto"/>
            <w:left w:val="none" w:sz="0" w:space="0" w:color="auto"/>
            <w:bottom w:val="none" w:sz="0" w:space="0" w:color="auto"/>
            <w:right w:val="none" w:sz="0" w:space="0" w:color="auto"/>
          </w:divBdr>
        </w:div>
        <w:div w:id="87779382">
          <w:marLeft w:val="640"/>
          <w:marRight w:val="0"/>
          <w:marTop w:val="0"/>
          <w:marBottom w:val="0"/>
          <w:divBdr>
            <w:top w:val="none" w:sz="0" w:space="0" w:color="auto"/>
            <w:left w:val="none" w:sz="0" w:space="0" w:color="auto"/>
            <w:bottom w:val="none" w:sz="0" w:space="0" w:color="auto"/>
            <w:right w:val="none" w:sz="0" w:space="0" w:color="auto"/>
          </w:divBdr>
        </w:div>
        <w:div w:id="92287232">
          <w:marLeft w:val="640"/>
          <w:marRight w:val="0"/>
          <w:marTop w:val="0"/>
          <w:marBottom w:val="0"/>
          <w:divBdr>
            <w:top w:val="none" w:sz="0" w:space="0" w:color="auto"/>
            <w:left w:val="none" w:sz="0" w:space="0" w:color="auto"/>
            <w:bottom w:val="none" w:sz="0" w:space="0" w:color="auto"/>
            <w:right w:val="none" w:sz="0" w:space="0" w:color="auto"/>
          </w:divBdr>
        </w:div>
        <w:div w:id="107895189">
          <w:marLeft w:val="640"/>
          <w:marRight w:val="0"/>
          <w:marTop w:val="0"/>
          <w:marBottom w:val="0"/>
          <w:divBdr>
            <w:top w:val="none" w:sz="0" w:space="0" w:color="auto"/>
            <w:left w:val="none" w:sz="0" w:space="0" w:color="auto"/>
            <w:bottom w:val="none" w:sz="0" w:space="0" w:color="auto"/>
            <w:right w:val="none" w:sz="0" w:space="0" w:color="auto"/>
          </w:divBdr>
        </w:div>
        <w:div w:id="108746260">
          <w:marLeft w:val="640"/>
          <w:marRight w:val="0"/>
          <w:marTop w:val="0"/>
          <w:marBottom w:val="0"/>
          <w:divBdr>
            <w:top w:val="none" w:sz="0" w:space="0" w:color="auto"/>
            <w:left w:val="none" w:sz="0" w:space="0" w:color="auto"/>
            <w:bottom w:val="none" w:sz="0" w:space="0" w:color="auto"/>
            <w:right w:val="none" w:sz="0" w:space="0" w:color="auto"/>
          </w:divBdr>
        </w:div>
        <w:div w:id="109126886">
          <w:marLeft w:val="640"/>
          <w:marRight w:val="0"/>
          <w:marTop w:val="0"/>
          <w:marBottom w:val="0"/>
          <w:divBdr>
            <w:top w:val="none" w:sz="0" w:space="0" w:color="auto"/>
            <w:left w:val="none" w:sz="0" w:space="0" w:color="auto"/>
            <w:bottom w:val="none" w:sz="0" w:space="0" w:color="auto"/>
            <w:right w:val="none" w:sz="0" w:space="0" w:color="auto"/>
          </w:divBdr>
        </w:div>
        <w:div w:id="112067397">
          <w:marLeft w:val="640"/>
          <w:marRight w:val="0"/>
          <w:marTop w:val="0"/>
          <w:marBottom w:val="0"/>
          <w:divBdr>
            <w:top w:val="none" w:sz="0" w:space="0" w:color="auto"/>
            <w:left w:val="none" w:sz="0" w:space="0" w:color="auto"/>
            <w:bottom w:val="none" w:sz="0" w:space="0" w:color="auto"/>
            <w:right w:val="none" w:sz="0" w:space="0" w:color="auto"/>
          </w:divBdr>
        </w:div>
        <w:div w:id="112289156">
          <w:marLeft w:val="640"/>
          <w:marRight w:val="0"/>
          <w:marTop w:val="0"/>
          <w:marBottom w:val="0"/>
          <w:divBdr>
            <w:top w:val="none" w:sz="0" w:space="0" w:color="auto"/>
            <w:left w:val="none" w:sz="0" w:space="0" w:color="auto"/>
            <w:bottom w:val="none" w:sz="0" w:space="0" w:color="auto"/>
            <w:right w:val="none" w:sz="0" w:space="0" w:color="auto"/>
          </w:divBdr>
        </w:div>
        <w:div w:id="113984738">
          <w:marLeft w:val="640"/>
          <w:marRight w:val="0"/>
          <w:marTop w:val="0"/>
          <w:marBottom w:val="0"/>
          <w:divBdr>
            <w:top w:val="none" w:sz="0" w:space="0" w:color="auto"/>
            <w:left w:val="none" w:sz="0" w:space="0" w:color="auto"/>
            <w:bottom w:val="none" w:sz="0" w:space="0" w:color="auto"/>
            <w:right w:val="none" w:sz="0" w:space="0" w:color="auto"/>
          </w:divBdr>
        </w:div>
        <w:div w:id="130178376">
          <w:marLeft w:val="640"/>
          <w:marRight w:val="0"/>
          <w:marTop w:val="0"/>
          <w:marBottom w:val="0"/>
          <w:divBdr>
            <w:top w:val="none" w:sz="0" w:space="0" w:color="auto"/>
            <w:left w:val="none" w:sz="0" w:space="0" w:color="auto"/>
            <w:bottom w:val="none" w:sz="0" w:space="0" w:color="auto"/>
            <w:right w:val="none" w:sz="0" w:space="0" w:color="auto"/>
          </w:divBdr>
        </w:div>
        <w:div w:id="147552379">
          <w:marLeft w:val="640"/>
          <w:marRight w:val="0"/>
          <w:marTop w:val="0"/>
          <w:marBottom w:val="0"/>
          <w:divBdr>
            <w:top w:val="none" w:sz="0" w:space="0" w:color="auto"/>
            <w:left w:val="none" w:sz="0" w:space="0" w:color="auto"/>
            <w:bottom w:val="none" w:sz="0" w:space="0" w:color="auto"/>
            <w:right w:val="none" w:sz="0" w:space="0" w:color="auto"/>
          </w:divBdr>
        </w:div>
        <w:div w:id="158740023">
          <w:marLeft w:val="640"/>
          <w:marRight w:val="0"/>
          <w:marTop w:val="0"/>
          <w:marBottom w:val="0"/>
          <w:divBdr>
            <w:top w:val="none" w:sz="0" w:space="0" w:color="auto"/>
            <w:left w:val="none" w:sz="0" w:space="0" w:color="auto"/>
            <w:bottom w:val="none" w:sz="0" w:space="0" w:color="auto"/>
            <w:right w:val="none" w:sz="0" w:space="0" w:color="auto"/>
          </w:divBdr>
        </w:div>
        <w:div w:id="202989531">
          <w:marLeft w:val="640"/>
          <w:marRight w:val="0"/>
          <w:marTop w:val="0"/>
          <w:marBottom w:val="0"/>
          <w:divBdr>
            <w:top w:val="none" w:sz="0" w:space="0" w:color="auto"/>
            <w:left w:val="none" w:sz="0" w:space="0" w:color="auto"/>
            <w:bottom w:val="none" w:sz="0" w:space="0" w:color="auto"/>
            <w:right w:val="none" w:sz="0" w:space="0" w:color="auto"/>
          </w:divBdr>
        </w:div>
        <w:div w:id="212544828">
          <w:marLeft w:val="640"/>
          <w:marRight w:val="0"/>
          <w:marTop w:val="0"/>
          <w:marBottom w:val="0"/>
          <w:divBdr>
            <w:top w:val="none" w:sz="0" w:space="0" w:color="auto"/>
            <w:left w:val="none" w:sz="0" w:space="0" w:color="auto"/>
            <w:bottom w:val="none" w:sz="0" w:space="0" w:color="auto"/>
            <w:right w:val="none" w:sz="0" w:space="0" w:color="auto"/>
          </w:divBdr>
        </w:div>
        <w:div w:id="220945987">
          <w:marLeft w:val="640"/>
          <w:marRight w:val="0"/>
          <w:marTop w:val="0"/>
          <w:marBottom w:val="0"/>
          <w:divBdr>
            <w:top w:val="none" w:sz="0" w:space="0" w:color="auto"/>
            <w:left w:val="none" w:sz="0" w:space="0" w:color="auto"/>
            <w:bottom w:val="none" w:sz="0" w:space="0" w:color="auto"/>
            <w:right w:val="none" w:sz="0" w:space="0" w:color="auto"/>
          </w:divBdr>
        </w:div>
        <w:div w:id="242033618">
          <w:marLeft w:val="640"/>
          <w:marRight w:val="0"/>
          <w:marTop w:val="0"/>
          <w:marBottom w:val="0"/>
          <w:divBdr>
            <w:top w:val="none" w:sz="0" w:space="0" w:color="auto"/>
            <w:left w:val="none" w:sz="0" w:space="0" w:color="auto"/>
            <w:bottom w:val="none" w:sz="0" w:space="0" w:color="auto"/>
            <w:right w:val="none" w:sz="0" w:space="0" w:color="auto"/>
          </w:divBdr>
        </w:div>
        <w:div w:id="243269758">
          <w:marLeft w:val="640"/>
          <w:marRight w:val="0"/>
          <w:marTop w:val="0"/>
          <w:marBottom w:val="0"/>
          <w:divBdr>
            <w:top w:val="none" w:sz="0" w:space="0" w:color="auto"/>
            <w:left w:val="none" w:sz="0" w:space="0" w:color="auto"/>
            <w:bottom w:val="none" w:sz="0" w:space="0" w:color="auto"/>
            <w:right w:val="none" w:sz="0" w:space="0" w:color="auto"/>
          </w:divBdr>
        </w:div>
        <w:div w:id="244728063">
          <w:marLeft w:val="640"/>
          <w:marRight w:val="0"/>
          <w:marTop w:val="0"/>
          <w:marBottom w:val="0"/>
          <w:divBdr>
            <w:top w:val="none" w:sz="0" w:space="0" w:color="auto"/>
            <w:left w:val="none" w:sz="0" w:space="0" w:color="auto"/>
            <w:bottom w:val="none" w:sz="0" w:space="0" w:color="auto"/>
            <w:right w:val="none" w:sz="0" w:space="0" w:color="auto"/>
          </w:divBdr>
        </w:div>
        <w:div w:id="252933174">
          <w:marLeft w:val="640"/>
          <w:marRight w:val="0"/>
          <w:marTop w:val="0"/>
          <w:marBottom w:val="0"/>
          <w:divBdr>
            <w:top w:val="none" w:sz="0" w:space="0" w:color="auto"/>
            <w:left w:val="none" w:sz="0" w:space="0" w:color="auto"/>
            <w:bottom w:val="none" w:sz="0" w:space="0" w:color="auto"/>
            <w:right w:val="none" w:sz="0" w:space="0" w:color="auto"/>
          </w:divBdr>
        </w:div>
        <w:div w:id="253590173">
          <w:marLeft w:val="640"/>
          <w:marRight w:val="0"/>
          <w:marTop w:val="0"/>
          <w:marBottom w:val="0"/>
          <w:divBdr>
            <w:top w:val="none" w:sz="0" w:space="0" w:color="auto"/>
            <w:left w:val="none" w:sz="0" w:space="0" w:color="auto"/>
            <w:bottom w:val="none" w:sz="0" w:space="0" w:color="auto"/>
            <w:right w:val="none" w:sz="0" w:space="0" w:color="auto"/>
          </w:divBdr>
        </w:div>
        <w:div w:id="255021928">
          <w:marLeft w:val="640"/>
          <w:marRight w:val="0"/>
          <w:marTop w:val="0"/>
          <w:marBottom w:val="0"/>
          <w:divBdr>
            <w:top w:val="none" w:sz="0" w:space="0" w:color="auto"/>
            <w:left w:val="none" w:sz="0" w:space="0" w:color="auto"/>
            <w:bottom w:val="none" w:sz="0" w:space="0" w:color="auto"/>
            <w:right w:val="none" w:sz="0" w:space="0" w:color="auto"/>
          </w:divBdr>
        </w:div>
        <w:div w:id="262542994">
          <w:marLeft w:val="640"/>
          <w:marRight w:val="0"/>
          <w:marTop w:val="0"/>
          <w:marBottom w:val="0"/>
          <w:divBdr>
            <w:top w:val="none" w:sz="0" w:space="0" w:color="auto"/>
            <w:left w:val="none" w:sz="0" w:space="0" w:color="auto"/>
            <w:bottom w:val="none" w:sz="0" w:space="0" w:color="auto"/>
            <w:right w:val="none" w:sz="0" w:space="0" w:color="auto"/>
          </w:divBdr>
        </w:div>
        <w:div w:id="268632479">
          <w:marLeft w:val="640"/>
          <w:marRight w:val="0"/>
          <w:marTop w:val="0"/>
          <w:marBottom w:val="0"/>
          <w:divBdr>
            <w:top w:val="none" w:sz="0" w:space="0" w:color="auto"/>
            <w:left w:val="none" w:sz="0" w:space="0" w:color="auto"/>
            <w:bottom w:val="none" w:sz="0" w:space="0" w:color="auto"/>
            <w:right w:val="none" w:sz="0" w:space="0" w:color="auto"/>
          </w:divBdr>
        </w:div>
        <w:div w:id="272371188">
          <w:marLeft w:val="640"/>
          <w:marRight w:val="0"/>
          <w:marTop w:val="0"/>
          <w:marBottom w:val="0"/>
          <w:divBdr>
            <w:top w:val="none" w:sz="0" w:space="0" w:color="auto"/>
            <w:left w:val="none" w:sz="0" w:space="0" w:color="auto"/>
            <w:bottom w:val="none" w:sz="0" w:space="0" w:color="auto"/>
            <w:right w:val="none" w:sz="0" w:space="0" w:color="auto"/>
          </w:divBdr>
        </w:div>
        <w:div w:id="296229234">
          <w:marLeft w:val="640"/>
          <w:marRight w:val="0"/>
          <w:marTop w:val="0"/>
          <w:marBottom w:val="0"/>
          <w:divBdr>
            <w:top w:val="none" w:sz="0" w:space="0" w:color="auto"/>
            <w:left w:val="none" w:sz="0" w:space="0" w:color="auto"/>
            <w:bottom w:val="none" w:sz="0" w:space="0" w:color="auto"/>
            <w:right w:val="none" w:sz="0" w:space="0" w:color="auto"/>
          </w:divBdr>
        </w:div>
        <w:div w:id="298876901">
          <w:marLeft w:val="640"/>
          <w:marRight w:val="0"/>
          <w:marTop w:val="0"/>
          <w:marBottom w:val="0"/>
          <w:divBdr>
            <w:top w:val="none" w:sz="0" w:space="0" w:color="auto"/>
            <w:left w:val="none" w:sz="0" w:space="0" w:color="auto"/>
            <w:bottom w:val="none" w:sz="0" w:space="0" w:color="auto"/>
            <w:right w:val="none" w:sz="0" w:space="0" w:color="auto"/>
          </w:divBdr>
        </w:div>
        <w:div w:id="314070847">
          <w:marLeft w:val="640"/>
          <w:marRight w:val="0"/>
          <w:marTop w:val="0"/>
          <w:marBottom w:val="0"/>
          <w:divBdr>
            <w:top w:val="none" w:sz="0" w:space="0" w:color="auto"/>
            <w:left w:val="none" w:sz="0" w:space="0" w:color="auto"/>
            <w:bottom w:val="none" w:sz="0" w:space="0" w:color="auto"/>
            <w:right w:val="none" w:sz="0" w:space="0" w:color="auto"/>
          </w:divBdr>
        </w:div>
        <w:div w:id="324214043">
          <w:marLeft w:val="640"/>
          <w:marRight w:val="0"/>
          <w:marTop w:val="0"/>
          <w:marBottom w:val="0"/>
          <w:divBdr>
            <w:top w:val="none" w:sz="0" w:space="0" w:color="auto"/>
            <w:left w:val="none" w:sz="0" w:space="0" w:color="auto"/>
            <w:bottom w:val="none" w:sz="0" w:space="0" w:color="auto"/>
            <w:right w:val="none" w:sz="0" w:space="0" w:color="auto"/>
          </w:divBdr>
        </w:div>
        <w:div w:id="326901819">
          <w:marLeft w:val="640"/>
          <w:marRight w:val="0"/>
          <w:marTop w:val="0"/>
          <w:marBottom w:val="0"/>
          <w:divBdr>
            <w:top w:val="none" w:sz="0" w:space="0" w:color="auto"/>
            <w:left w:val="none" w:sz="0" w:space="0" w:color="auto"/>
            <w:bottom w:val="none" w:sz="0" w:space="0" w:color="auto"/>
            <w:right w:val="none" w:sz="0" w:space="0" w:color="auto"/>
          </w:divBdr>
        </w:div>
        <w:div w:id="332732586">
          <w:marLeft w:val="640"/>
          <w:marRight w:val="0"/>
          <w:marTop w:val="0"/>
          <w:marBottom w:val="0"/>
          <w:divBdr>
            <w:top w:val="none" w:sz="0" w:space="0" w:color="auto"/>
            <w:left w:val="none" w:sz="0" w:space="0" w:color="auto"/>
            <w:bottom w:val="none" w:sz="0" w:space="0" w:color="auto"/>
            <w:right w:val="none" w:sz="0" w:space="0" w:color="auto"/>
          </w:divBdr>
        </w:div>
        <w:div w:id="337542198">
          <w:marLeft w:val="640"/>
          <w:marRight w:val="0"/>
          <w:marTop w:val="0"/>
          <w:marBottom w:val="0"/>
          <w:divBdr>
            <w:top w:val="none" w:sz="0" w:space="0" w:color="auto"/>
            <w:left w:val="none" w:sz="0" w:space="0" w:color="auto"/>
            <w:bottom w:val="none" w:sz="0" w:space="0" w:color="auto"/>
            <w:right w:val="none" w:sz="0" w:space="0" w:color="auto"/>
          </w:divBdr>
        </w:div>
        <w:div w:id="361590860">
          <w:marLeft w:val="640"/>
          <w:marRight w:val="0"/>
          <w:marTop w:val="0"/>
          <w:marBottom w:val="0"/>
          <w:divBdr>
            <w:top w:val="none" w:sz="0" w:space="0" w:color="auto"/>
            <w:left w:val="none" w:sz="0" w:space="0" w:color="auto"/>
            <w:bottom w:val="none" w:sz="0" w:space="0" w:color="auto"/>
            <w:right w:val="none" w:sz="0" w:space="0" w:color="auto"/>
          </w:divBdr>
        </w:div>
        <w:div w:id="361786110">
          <w:marLeft w:val="640"/>
          <w:marRight w:val="0"/>
          <w:marTop w:val="0"/>
          <w:marBottom w:val="0"/>
          <w:divBdr>
            <w:top w:val="none" w:sz="0" w:space="0" w:color="auto"/>
            <w:left w:val="none" w:sz="0" w:space="0" w:color="auto"/>
            <w:bottom w:val="none" w:sz="0" w:space="0" w:color="auto"/>
            <w:right w:val="none" w:sz="0" w:space="0" w:color="auto"/>
          </w:divBdr>
        </w:div>
        <w:div w:id="383141219">
          <w:marLeft w:val="640"/>
          <w:marRight w:val="0"/>
          <w:marTop w:val="0"/>
          <w:marBottom w:val="0"/>
          <w:divBdr>
            <w:top w:val="none" w:sz="0" w:space="0" w:color="auto"/>
            <w:left w:val="none" w:sz="0" w:space="0" w:color="auto"/>
            <w:bottom w:val="none" w:sz="0" w:space="0" w:color="auto"/>
            <w:right w:val="none" w:sz="0" w:space="0" w:color="auto"/>
          </w:divBdr>
        </w:div>
        <w:div w:id="402720325">
          <w:marLeft w:val="640"/>
          <w:marRight w:val="0"/>
          <w:marTop w:val="0"/>
          <w:marBottom w:val="0"/>
          <w:divBdr>
            <w:top w:val="none" w:sz="0" w:space="0" w:color="auto"/>
            <w:left w:val="none" w:sz="0" w:space="0" w:color="auto"/>
            <w:bottom w:val="none" w:sz="0" w:space="0" w:color="auto"/>
            <w:right w:val="none" w:sz="0" w:space="0" w:color="auto"/>
          </w:divBdr>
        </w:div>
        <w:div w:id="414210293">
          <w:marLeft w:val="640"/>
          <w:marRight w:val="0"/>
          <w:marTop w:val="0"/>
          <w:marBottom w:val="0"/>
          <w:divBdr>
            <w:top w:val="none" w:sz="0" w:space="0" w:color="auto"/>
            <w:left w:val="none" w:sz="0" w:space="0" w:color="auto"/>
            <w:bottom w:val="none" w:sz="0" w:space="0" w:color="auto"/>
            <w:right w:val="none" w:sz="0" w:space="0" w:color="auto"/>
          </w:divBdr>
        </w:div>
        <w:div w:id="434256767">
          <w:marLeft w:val="640"/>
          <w:marRight w:val="0"/>
          <w:marTop w:val="0"/>
          <w:marBottom w:val="0"/>
          <w:divBdr>
            <w:top w:val="none" w:sz="0" w:space="0" w:color="auto"/>
            <w:left w:val="none" w:sz="0" w:space="0" w:color="auto"/>
            <w:bottom w:val="none" w:sz="0" w:space="0" w:color="auto"/>
            <w:right w:val="none" w:sz="0" w:space="0" w:color="auto"/>
          </w:divBdr>
        </w:div>
        <w:div w:id="434400675">
          <w:marLeft w:val="640"/>
          <w:marRight w:val="0"/>
          <w:marTop w:val="0"/>
          <w:marBottom w:val="0"/>
          <w:divBdr>
            <w:top w:val="none" w:sz="0" w:space="0" w:color="auto"/>
            <w:left w:val="none" w:sz="0" w:space="0" w:color="auto"/>
            <w:bottom w:val="none" w:sz="0" w:space="0" w:color="auto"/>
            <w:right w:val="none" w:sz="0" w:space="0" w:color="auto"/>
          </w:divBdr>
        </w:div>
        <w:div w:id="434711445">
          <w:marLeft w:val="640"/>
          <w:marRight w:val="0"/>
          <w:marTop w:val="0"/>
          <w:marBottom w:val="0"/>
          <w:divBdr>
            <w:top w:val="none" w:sz="0" w:space="0" w:color="auto"/>
            <w:left w:val="none" w:sz="0" w:space="0" w:color="auto"/>
            <w:bottom w:val="none" w:sz="0" w:space="0" w:color="auto"/>
            <w:right w:val="none" w:sz="0" w:space="0" w:color="auto"/>
          </w:divBdr>
        </w:div>
        <w:div w:id="452216368">
          <w:marLeft w:val="640"/>
          <w:marRight w:val="0"/>
          <w:marTop w:val="0"/>
          <w:marBottom w:val="0"/>
          <w:divBdr>
            <w:top w:val="none" w:sz="0" w:space="0" w:color="auto"/>
            <w:left w:val="none" w:sz="0" w:space="0" w:color="auto"/>
            <w:bottom w:val="none" w:sz="0" w:space="0" w:color="auto"/>
            <w:right w:val="none" w:sz="0" w:space="0" w:color="auto"/>
          </w:divBdr>
        </w:div>
        <w:div w:id="469978421">
          <w:marLeft w:val="640"/>
          <w:marRight w:val="0"/>
          <w:marTop w:val="0"/>
          <w:marBottom w:val="0"/>
          <w:divBdr>
            <w:top w:val="none" w:sz="0" w:space="0" w:color="auto"/>
            <w:left w:val="none" w:sz="0" w:space="0" w:color="auto"/>
            <w:bottom w:val="none" w:sz="0" w:space="0" w:color="auto"/>
            <w:right w:val="none" w:sz="0" w:space="0" w:color="auto"/>
          </w:divBdr>
        </w:div>
        <w:div w:id="472673904">
          <w:marLeft w:val="640"/>
          <w:marRight w:val="0"/>
          <w:marTop w:val="0"/>
          <w:marBottom w:val="0"/>
          <w:divBdr>
            <w:top w:val="none" w:sz="0" w:space="0" w:color="auto"/>
            <w:left w:val="none" w:sz="0" w:space="0" w:color="auto"/>
            <w:bottom w:val="none" w:sz="0" w:space="0" w:color="auto"/>
            <w:right w:val="none" w:sz="0" w:space="0" w:color="auto"/>
          </w:divBdr>
        </w:div>
        <w:div w:id="478965018">
          <w:marLeft w:val="640"/>
          <w:marRight w:val="0"/>
          <w:marTop w:val="0"/>
          <w:marBottom w:val="0"/>
          <w:divBdr>
            <w:top w:val="none" w:sz="0" w:space="0" w:color="auto"/>
            <w:left w:val="none" w:sz="0" w:space="0" w:color="auto"/>
            <w:bottom w:val="none" w:sz="0" w:space="0" w:color="auto"/>
            <w:right w:val="none" w:sz="0" w:space="0" w:color="auto"/>
          </w:divBdr>
        </w:div>
        <w:div w:id="479658256">
          <w:marLeft w:val="640"/>
          <w:marRight w:val="0"/>
          <w:marTop w:val="0"/>
          <w:marBottom w:val="0"/>
          <w:divBdr>
            <w:top w:val="none" w:sz="0" w:space="0" w:color="auto"/>
            <w:left w:val="none" w:sz="0" w:space="0" w:color="auto"/>
            <w:bottom w:val="none" w:sz="0" w:space="0" w:color="auto"/>
            <w:right w:val="none" w:sz="0" w:space="0" w:color="auto"/>
          </w:divBdr>
        </w:div>
        <w:div w:id="480659363">
          <w:marLeft w:val="640"/>
          <w:marRight w:val="0"/>
          <w:marTop w:val="0"/>
          <w:marBottom w:val="0"/>
          <w:divBdr>
            <w:top w:val="none" w:sz="0" w:space="0" w:color="auto"/>
            <w:left w:val="none" w:sz="0" w:space="0" w:color="auto"/>
            <w:bottom w:val="none" w:sz="0" w:space="0" w:color="auto"/>
            <w:right w:val="none" w:sz="0" w:space="0" w:color="auto"/>
          </w:divBdr>
        </w:div>
        <w:div w:id="499389670">
          <w:marLeft w:val="640"/>
          <w:marRight w:val="0"/>
          <w:marTop w:val="0"/>
          <w:marBottom w:val="0"/>
          <w:divBdr>
            <w:top w:val="none" w:sz="0" w:space="0" w:color="auto"/>
            <w:left w:val="none" w:sz="0" w:space="0" w:color="auto"/>
            <w:bottom w:val="none" w:sz="0" w:space="0" w:color="auto"/>
            <w:right w:val="none" w:sz="0" w:space="0" w:color="auto"/>
          </w:divBdr>
        </w:div>
        <w:div w:id="499781450">
          <w:marLeft w:val="640"/>
          <w:marRight w:val="0"/>
          <w:marTop w:val="0"/>
          <w:marBottom w:val="0"/>
          <w:divBdr>
            <w:top w:val="none" w:sz="0" w:space="0" w:color="auto"/>
            <w:left w:val="none" w:sz="0" w:space="0" w:color="auto"/>
            <w:bottom w:val="none" w:sz="0" w:space="0" w:color="auto"/>
            <w:right w:val="none" w:sz="0" w:space="0" w:color="auto"/>
          </w:divBdr>
        </w:div>
        <w:div w:id="504368241">
          <w:marLeft w:val="640"/>
          <w:marRight w:val="0"/>
          <w:marTop w:val="0"/>
          <w:marBottom w:val="0"/>
          <w:divBdr>
            <w:top w:val="none" w:sz="0" w:space="0" w:color="auto"/>
            <w:left w:val="none" w:sz="0" w:space="0" w:color="auto"/>
            <w:bottom w:val="none" w:sz="0" w:space="0" w:color="auto"/>
            <w:right w:val="none" w:sz="0" w:space="0" w:color="auto"/>
          </w:divBdr>
        </w:div>
        <w:div w:id="526143316">
          <w:marLeft w:val="640"/>
          <w:marRight w:val="0"/>
          <w:marTop w:val="0"/>
          <w:marBottom w:val="0"/>
          <w:divBdr>
            <w:top w:val="none" w:sz="0" w:space="0" w:color="auto"/>
            <w:left w:val="none" w:sz="0" w:space="0" w:color="auto"/>
            <w:bottom w:val="none" w:sz="0" w:space="0" w:color="auto"/>
            <w:right w:val="none" w:sz="0" w:space="0" w:color="auto"/>
          </w:divBdr>
        </w:div>
        <w:div w:id="530455756">
          <w:marLeft w:val="640"/>
          <w:marRight w:val="0"/>
          <w:marTop w:val="0"/>
          <w:marBottom w:val="0"/>
          <w:divBdr>
            <w:top w:val="none" w:sz="0" w:space="0" w:color="auto"/>
            <w:left w:val="none" w:sz="0" w:space="0" w:color="auto"/>
            <w:bottom w:val="none" w:sz="0" w:space="0" w:color="auto"/>
            <w:right w:val="none" w:sz="0" w:space="0" w:color="auto"/>
          </w:divBdr>
        </w:div>
        <w:div w:id="541555906">
          <w:marLeft w:val="640"/>
          <w:marRight w:val="0"/>
          <w:marTop w:val="0"/>
          <w:marBottom w:val="0"/>
          <w:divBdr>
            <w:top w:val="none" w:sz="0" w:space="0" w:color="auto"/>
            <w:left w:val="none" w:sz="0" w:space="0" w:color="auto"/>
            <w:bottom w:val="none" w:sz="0" w:space="0" w:color="auto"/>
            <w:right w:val="none" w:sz="0" w:space="0" w:color="auto"/>
          </w:divBdr>
        </w:div>
        <w:div w:id="548224595">
          <w:marLeft w:val="640"/>
          <w:marRight w:val="0"/>
          <w:marTop w:val="0"/>
          <w:marBottom w:val="0"/>
          <w:divBdr>
            <w:top w:val="none" w:sz="0" w:space="0" w:color="auto"/>
            <w:left w:val="none" w:sz="0" w:space="0" w:color="auto"/>
            <w:bottom w:val="none" w:sz="0" w:space="0" w:color="auto"/>
            <w:right w:val="none" w:sz="0" w:space="0" w:color="auto"/>
          </w:divBdr>
        </w:div>
        <w:div w:id="554125777">
          <w:marLeft w:val="640"/>
          <w:marRight w:val="0"/>
          <w:marTop w:val="0"/>
          <w:marBottom w:val="0"/>
          <w:divBdr>
            <w:top w:val="none" w:sz="0" w:space="0" w:color="auto"/>
            <w:left w:val="none" w:sz="0" w:space="0" w:color="auto"/>
            <w:bottom w:val="none" w:sz="0" w:space="0" w:color="auto"/>
            <w:right w:val="none" w:sz="0" w:space="0" w:color="auto"/>
          </w:divBdr>
        </w:div>
        <w:div w:id="564417849">
          <w:marLeft w:val="640"/>
          <w:marRight w:val="0"/>
          <w:marTop w:val="0"/>
          <w:marBottom w:val="0"/>
          <w:divBdr>
            <w:top w:val="none" w:sz="0" w:space="0" w:color="auto"/>
            <w:left w:val="none" w:sz="0" w:space="0" w:color="auto"/>
            <w:bottom w:val="none" w:sz="0" w:space="0" w:color="auto"/>
            <w:right w:val="none" w:sz="0" w:space="0" w:color="auto"/>
          </w:divBdr>
        </w:div>
        <w:div w:id="570189696">
          <w:marLeft w:val="640"/>
          <w:marRight w:val="0"/>
          <w:marTop w:val="0"/>
          <w:marBottom w:val="0"/>
          <w:divBdr>
            <w:top w:val="none" w:sz="0" w:space="0" w:color="auto"/>
            <w:left w:val="none" w:sz="0" w:space="0" w:color="auto"/>
            <w:bottom w:val="none" w:sz="0" w:space="0" w:color="auto"/>
            <w:right w:val="none" w:sz="0" w:space="0" w:color="auto"/>
          </w:divBdr>
        </w:div>
        <w:div w:id="570769556">
          <w:marLeft w:val="640"/>
          <w:marRight w:val="0"/>
          <w:marTop w:val="0"/>
          <w:marBottom w:val="0"/>
          <w:divBdr>
            <w:top w:val="none" w:sz="0" w:space="0" w:color="auto"/>
            <w:left w:val="none" w:sz="0" w:space="0" w:color="auto"/>
            <w:bottom w:val="none" w:sz="0" w:space="0" w:color="auto"/>
            <w:right w:val="none" w:sz="0" w:space="0" w:color="auto"/>
          </w:divBdr>
        </w:div>
        <w:div w:id="601376385">
          <w:marLeft w:val="640"/>
          <w:marRight w:val="0"/>
          <w:marTop w:val="0"/>
          <w:marBottom w:val="0"/>
          <w:divBdr>
            <w:top w:val="none" w:sz="0" w:space="0" w:color="auto"/>
            <w:left w:val="none" w:sz="0" w:space="0" w:color="auto"/>
            <w:bottom w:val="none" w:sz="0" w:space="0" w:color="auto"/>
            <w:right w:val="none" w:sz="0" w:space="0" w:color="auto"/>
          </w:divBdr>
        </w:div>
        <w:div w:id="614022451">
          <w:marLeft w:val="640"/>
          <w:marRight w:val="0"/>
          <w:marTop w:val="0"/>
          <w:marBottom w:val="0"/>
          <w:divBdr>
            <w:top w:val="none" w:sz="0" w:space="0" w:color="auto"/>
            <w:left w:val="none" w:sz="0" w:space="0" w:color="auto"/>
            <w:bottom w:val="none" w:sz="0" w:space="0" w:color="auto"/>
            <w:right w:val="none" w:sz="0" w:space="0" w:color="auto"/>
          </w:divBdr>
        </w:div>
        <w:div w:id="617835705">
          <w:marLeft w:val="640"/>
          <w:marRight w:val="0"/>
          <w:marTop w:val="0"/>
          <w:marBottom w:val="0"/>
          <w:divBdr>
            <w:top w:val="none" w:sz="0" w:space="0" w:color="auto"/>
            <w:left w:val="none" w:sz="0" w:space="0" w:color="auto"/>
            <w:bottom w:val="none" w:sz="0" w:space="0" w:color="auto"/>
            <w:right w:val="none" w:sz="0" w:space="0" w:color="auto"/>
          </w:divBdr>
        </w:div>
        <w:div w:id="622157126">
          <w:marLeft w:val="640"/>
          <w:marRight w:val="0"/>
          <w:marTop w:val="0"/>
          <w:marBottom w:val="0"/>
          <w:divBdr>
            <w:top w:val="none" w:sz="0" w:space="0" w:color="auto"/>
            <w:left w:val="none" w:sz="0" w:space="0" w:color="auto"/>
            <w:bottom w:val="none" w:sz="0" w:space="0" w:color="auto"/>
            <w:right w:val="none" w:sz="0" w:space="0" w:color="auto"/>
          </w:divBdr>
        </w:div>
        <w:div w:id="641884045">
          <w:marLeft w:val="640"/>
          <w:marRight w:val="0"/>
          <w:marTop w:val="0"/>
          <w:marBottom w:val="0"/>
          <w:divBdr>
            <w:top w:val="none" w:sz="0" w:space="0" w:color="auto"/>
            <w:left w:val="none" w:sz="0" w:space="0" w:color="auto"/>
            <w:bottom w:val="none" w:sz="0" w:space="0" w:color="auto"/>
            <w:right w:val="none" w:sz="0" w:space="0" w:color="auto"/>
          </w:divBdr>
        </w:div>
        <w:div w:id="664481693">
          <w:marLeft w:val="640"/>
          <w:marRight w:val="0"/>
          <w:marTop w:val="0"/>
          <w:marBottom w:val="0"/>
          <w:divBdr>
            <w:top w:val="none" w:sz="0" w:space="0" w:color="auto"/>
            <w:left w:val="none" w:sz="0" w:space="0" w:color="auto"/>
            <w:bottom w:val="none" w:sz="0" w:space="0" w:color="auto"/>
            <w:right w:val="none" w:sz="0" w:space="0" w:color="auto"/>
          </w:divBdr>
        </w:div>
        <w:div w:id="687371390">
          <w:marLeft w:val="640"/>
          <w:marRight w:val="0"/>
          <w:marTop w:val="0"/>
          <w:marBottom w:val="0"/>
          <w:divBdr>
            <w:top w:val="none" w:sz="0" w:space="0" w:color="auto"/>
            <w:left w:val="none" w:sz="0" w:space="0" w:color="auto"/>
            <w:bottom w:val="none" w:sz="0" w:space="0" w:color="auto"/>
            <w:right w:val="none" w:sz="0" w:space="0" w:color="auto"/>
          </w:divBdr>
        </w:div>
        <w:div w:id="713500591">
          <w:marLeft w:val="640"/>
          <w:marRight w:val="0"/>
          <w:marTop w:val="0"/>
          <w:marBottom w:val="0"/>
          <w:divBdr>
            <w:top w:val="none" w:sz="0" w:space="0" w:color="auto"/>
            <w:left w:val="none" w:sz="0" w:space="0" w:color="auto"/>
            <w:bottom w:val="none" w:sz="0" w:space="0" w:color="auto"/>
            <w:right w:val="none" w:sz="0" w:space="0" w:color="auto"/>
          </w:divBdr>
        </w:div>
        <w:div w:id="729618099">
          <w:marLeft w:val="640"/>
          <w:marRight w:val="0"/>
          <w:marTop w:val="0"/>
          <w:marBottom w:val="0"/>
          <w:divBdr>
            <w:top w:val="none" w:sz="0" w:space="0" w:color="auto"/>
            <w:left w:val="none" w:sz="0" w:space="0" w:color="auto"/>
            <w:bottom w:val="none" w:sz="0" w:space="0" w:color="auto"/>
            <w:right w:val="none" w:sz="0" w:space="0" w:color="auto"/>
          </w:divBdr>
        </w:div>
        <w:div w:id="736363944">
          <w:marLeft w:val="640"/>
          <w:marRight w:val="0"/>
          <w:marTop w:val="0"/>
          <w:marBottom w:val="0"/>
          <w:divBdr>
            <w:top w:val="none" w:sz="0" w:space="0" w:color="auto"/>
            <w:left w:val="none" w:sz="0" w:space="0" w:color="auto"/>
            <w:bottom w:val="none" w:sz="0" w:space="0" w:color="auto"/>
            <w:right w:val="none" w:sz="0" w:space="0" w:color="auto"/>
          </w:divBdr>
        </w:div>
        <w:div w:id="741947586">
          <w:marLeft w:val="640"/>
          <w:marRight w:val="0"/>
          <w:marTop w:val="0"/>
          <w:marBottom w:val="0"/>
          <w:divBdr>
            <w:top w:val="none" w:sz="0" w:space="0" w:color="auto"/>
            <w:left w:val="none" w:sz="0" w:space="0" w:color="auto"/>
            <w:bottom w:val="none" w:sz="0" w:space="0" w:color="auto"/>
            <w:right w:val="none" w:sz="0" w:space="0" w:color="auto"/>
          </w:divBdr>
        </w:div>
        <w:div w:id="745229073">
          <w:marLeft w:val="640"/>
          <w:marRight w:val="0"/>
          <w:marTop w:val="0"/>
          <w:marBottom w:val="0"/>
          <w:divBdr>
            <w:top w:val="none" w:sz="0" w:space="0" w:color="auto"/>
            <w:left w:val="none" w:sz="0" w:space="0" w:color="auto"/>
            <w:bottom w:val="none" w:sz="0" w:space="0" w:color="auto"/>
            <w:right w:val="none" w:sz="0" w:space="0" w:color="auto"/>
          </w:divBdr>
        </w:div>
        <w:div w:id="761684079">
          <w:marLeft w:val="640"/>
          <w:marRight w:val="0"/>
          <w:marTop w:val="0"/>
          <w:marBottom w:val="0"/>
          <w:divBdr>
            <w:top w:val="none" w:sz="0" w:space="0" w:color="auto"/>
            <w:left w:val="none" w:sz="0" w:space="0" w:color="auto"/>
            <w:bottom w:val="none" w:sz="0" w:space="0" w:color="auto"/>
            <w:right w:val="none" w:sz="0" w:space="0" w:color="auto"/>
          </w:divBdr>
        </w:div>
        <w:div w:id="774907484">
          <w:marLeft w:val="640"/>
          <w:marRight w:val="0"/>
          <w:marTop w:val="0"/>
          <w:marBottom w:val="0"/>
          <w:divBdr>
            <w:top w:val="none" w:sz="0" w:space="0" w:color="auto"/>
            <w:left w:val="none" w:sz="0" w:space="0" w:color="auto"/>
            <w:bottom w:val="none" w:sz="0" w:space="0" w:color="auto"/>
            <w:right w:val="none" w:sz="0" w:space="0" w:color="auto"/>
          </w:divBdr>
        </w:div>
        <w:div w:id="780881448">
          <w:marLeft w:val="640"/>
          <w:marRight w:val="0"/>
          <w:marTop w:val="0"/>
          <w:marBottom w:val="0"/>
          <w:divBdr>
            <w:top w:val="none" w:sz="0" w:space="0" w:color="auto"/>
            <w:left w:val="none" w:sz="0" w:space="0" w:color="auto"/>
            <w:bottom w:val="none" w:sz="0" w:space="0" w:color="auto"/>
            <w:right w:val="none" w:sz="0" w:space="0" w:color="auto"/>
          </w:divBdr>
        </w:div>
        <w:div w:id="793790461">
          <w:marLeft w:val="640"/>
          <w:marRight w:val="0"/>
          <w:marTop w:val="0"/>
          <w:marBottom w:val="0"/>
          <w:divBdr>
            <w:top w:val="none" w:sz="0" w:space="0" w:color="auto"/>
            <w:left w:val="none" w:sz="0" w:space="0" w:color="auto"/>
            <w:bottom w:val="none" w:sz="0" w:space="0" w:color="auto"/>
            <w:right w:val="none" w:sz="0" w:space="0" w:color="auto"/>
          </w:divBdr>
        </w:div>
        <w:div w:id="803161438">
          <w:marLeft w:val="640"/>
          <w:marRight w:val="0"/>
          <w:marTop w:val="0"/>
          <w:marBottom w:val="0"/>
          <w:divBdr>
            <w:top w:val="none" w:sz="0" w:space="0" w:color="auto"/>
            <w:left w:val="none" w:sz="0" w:space="0" w:color="auto"/>
            <w:bottom w:val="none" w:sz="0" w:space="0" w:color="auto"/>
            <w:right w:val="none" w:sz="0" w:space="0" w:color="auto"/>
          </w:divBdr>
        </w:div>
        <w:div w:id="814875612">
          <w:marLeft w:val="640"/>
          <w:marRight w:val="0"/>
          <w:marTop w:val="0"/>
          <w:marBottom w:val="0"/>
          <w:divBdr>
            <w:top w:val="none" w:sz="0" w:space="0" w:color="auto"/>
            <w:left w:val="none" w:sz="0" w:space="0" w:color="auto"/>
            <w:bottom w:val="none" w:sz="0" w:space="0" w:color="auto"/>
            <w:right w:val="none" w:sz="0" w:space="0" w:color="auto"/>
          </w:divBdr>
        </w:div>
        <w:div w:id="815681290">
          <w:marLeft w:val="640"/>
          <w:marRight w:val="0"/>
          <w:marTop w:val="0"/>
          <w:marBottom w:val="0"/>
          <w:divBdr>
            <w:top w:val="none" w:sz="0" w:space="0" w:color="auto"/>
            <w:left w:val="none" w:sz="0" w:space="0" w:color="auto"/>
            <w:bottom w:val="none" w:sz="0" w:space="0" w:color="auto"/>
            <w:right w:val="none" w:sz="0" w:space="0" w:color="auto"/>
          </w:divBdr>
        </w:div>
        <w:div w:id="828903476">
          <w:marLeft w:val="640"/>
          <w:marRight w:val="0"/>
          <w:marTop w:val="0"/>
          <w:marBottom w:val="0"/>
          <w:divBdr>
            <w:top w:val="none" w:sz="0" w:space="0" w:color="auto"/>
            <w:left w:val="none" w:sz="0" w:space="0" w:color="auto"/>
            <w:bottom w:val="none" w:sz="0" w:space="0" w:color="auto"/>
            <w:right w:val="none" w:sz="0" w:space="0" w:color="auto"/>
          </w:divBdr>
        </w:div>
        <w:div w:id="829446488">
          <w:marLeft w:val="640"/>
          <w:marRight w:val="0"/>
          <w:marTop w:val="0"/>
          <w:marBottom w:val="0"/>
          <w:divBdr>
            <w:top w:val="none" w:sz="0" w:space="0" w:color="auto"/>
            <w:left w:val="none" w:sz="0" w:space="0" w:color="auto"/>
            <w:bottom w:val="none" w:sz="0" w:space="0" w:color="auto"/>
            <w:right w:val="none" w:sz="0" w:space="0" w:color="auto"/>
          </w:divBdr>
        </w:div>
        <w:div w:id="834496686">
          <w:marLeft w:val="640"/>
          <w:marRight w:val="0"/>
          <w:marTop w:val="0"/>
          <w:marBottom w:val="0"/>
          <w:divBdr>
            <w:top w:val="none" w:sz="0" w:space="0" w:color="auto"/>
            <w:left w:val="none" w:sz="0" w:space="0" w:color="auto"/>
            <w:bottom w:val="none" w:sz="0" w:space="0" w:color="auto"/>
            <w:right w:val="none" w:sz="0" w:space="0" w:color="auto"/>
          </w:divBdr>
        </w:div>
        <w:div w:id="855658729">
          <w:marLeft w:val="640"/>
          <w:marRight w:val="0"/>
          <w:marTop w:val="0"/>
          <w:marBottom w:val="0"/>
          <w:divBdr>
            <w:top w:val="none" w:sz="0" w:space="0" w:color="auto"/>
            <w:left w:val="none" w:sz="0" w:space="0" w:color="auto"/>
            <w:bottom w:val="none" w:sz="0" w:space="0" w:color="auto"/>
            <w:right w:val="none" w:sz="0" w:space="0" w:color="auto"/>
          </w:divBdr>
        </w:div>
        <w:div w:id="858813691">
          <w:marLeft w:val="640"/>
          <w:marRight w:val="0"/>
          <w:marTop w:val="0"/>
          <w:marBottom w:val="0"/>
          <w:divBdr>
            <w:top w:val="none" w:sz="0" w:space="0" w:color="auto"/>
            <w:left w:val="none" w:sz="0" w:space="0" w:color="auto"/>
            <w:bottom w:val="none" w:sz="0" w:space="0" w:color="auto"/>
            <w:right w:val="none" w:sz="0" w:space="0" w:color="auto"/>
          </w:divBdr>
        </w:div>
        <w:div w:id="864296525">
          <w:marLeft w:val="640"/>
          <w:marRight w:val="0"/>
          <w:marTop w:val="0"/>
          <w:marBottom w:val="0"/>
          <w:divBdr>
            <w:top w:val="none" w:sz="0" w:space="0" w:color="auto"/>
            <w:left w:val="none" w:sz="0" w:space="0" w:color="auto"/>
            <w:bottom w:val="none" w:sz="0" w:space="0" w:color="auto"/>
            <w:right w:val="none" w:sz="0" w:space="0" w:color="auto"/>
          </w:divBdr>
        </w:div>
        <w:div w:id="887179073">
          <w:marLeft w:val="640"/>
          <w:marRight w:val="0"/>
          <w:marTop w:val="0"/>
          <w:marBottom w:val="0"/>
          <w:divBdr>
            <w:top w:val="none" w:sz="0" w:space="0" w:color="auto"/>
            <w:left w:val="none" w:sz="0" w:space="0" w:color="auto"/>
            <w:bottom w:val="none" w:sz="0" w:space="0" w:color="auto"/>
            <w:right w:val="none" w:sz="0" w:space="0" w:color="auto"/>
          </w:divBdr>
        </w:div>
        <w:div w:id="891308773">
          <w:marLeft w:val="640"/>
          <w:marRight w:val="0"/>
          <w:marTop w:val="0"/>
          <w:marBottom w:val="0"/>
          <w:divBdr>
            <w:top w:val="none" w:sz="0" w:space="0" w:color="auto"/>
            <w:left w:val="none" w:sz="0" w:space="0" w:color="auto"/>
            <w:bottom w:val="none" w:sz="0" w:space="0" w:color="auto"/>
            <w:right w:val="none" w:sz="0" w:space="0" w:color="auto"/>
          </w:divBdr>
        </w:div>
        <w:div w:id="891427618">
          <w:marLeft w:val="640"/>
          <w:marRight w:val="0"/>
          <w:marTop w:val="0"/>
          <w:marBottom w:val="0"/>
          <w:divBdr>
            <w:top w:val="none" w:sz="0" w:space="0" w:color="auto"/>
            <w:left w:val="none" w:sz="0" w:space="0" w:color="auto"/>
            <w:bottom w:val="none" w:sz="0" w:space="0" w:color="auto"/>
            <w:right w:val="none" w:sz="0" w:space="0" w:color="auto"/>
          </w:divBdr>
        </w:div>
        <w:div w:id="914437340">
          <w:marLeft w:val="640"/>
          <w:marRight w:val="0"/>
          <w:marTop w:val="0"/>
          <w:marBottom w:val="0"/>
          <w:divBdr>
            <w:top w:val="none" w:sz="0" w:space="0" w:color="auto"/>
            <w:left w:val="none" w:sz="0" w:space="0" w:color="auto"/>
            <w:bottom w:val="none" w:sz="0" w:space="0" w:color="auto"/>
            <w:right w:val="none" w:sz="0" w:space="0" w:color="auto"/>
          </w:divBdr>
        </w:div>
        <w:div w:id="917904170">
          <w:marLeft w:val="640"/>
          <w:marRight w:val="0"/>
          <w:marTop w:val="0"/>
          <w:marBottom w:val="0"/>
          <w:divBdr>
            <w:top w:val="none" w:sz="0" w:space="0" w:color="auto"/>
            <w:left w:val="none" w:sz="0" w:space="0" w:color="auto"/>
            <w:bottom w:val="none" w:sz="0" w:space="0" w:color="auto"/>
            <w:right w:val="none" w:sz="0" w:space="0" w:color="auto"/>
          </w:divBdr>
        </w:div>
        <w:div w:id="921181567">
          <w:marLeft w:val="640"/>
          <w:marRight w:val="0"/>
          <w:marTop w:val="0"/>
          <w:marBottom w:val="0"/>
          <w:divBdr>
            <w:top w:val="none" w:sz="0" w:space="0" w:color="auto"/>
            <w:left w:val="none" w:sz="0" w:space="0" w:color="auto"/>
            <w:bottom w:val="none" w:sz="0" w:space="0" w:color="auto"/>
            <w:right w:val="none" w:sz="0" w:space="0" w:color="auto"/>
          </w:divBdr>
        </w:div>
        <w:div w:id="937953615">
          <w:marLeft w:val="640"/>
          <w:marRight w:val="0"/>
          <w:marTop w:val="0"/>
          <w:marBottom w:val="0"/>
          <w:divBdr>
            <w:top w:val="none" w:sz="0" w:space="0" w:color="auto"/>
            <w:left w:val="none" w:sz="0" w:space="0" w:color="auto"/>
            <w:bottom w:val="none" w:sz="0" w:space="0" w:color="auto"/>
            <w:right w:val="none" w:sz="0" w:space="0" w:color="auto"/>
          </w:divBdr>
        </w:div>
        <w:div w:id="938410326">
          <w:marLeft w:val="640"/>
          <w:marRight w:val="0"/>
          <w:marTop w:val="0"/>
          <w:marBottom w:val="0"/>
          <w:divBdr>
            <w:top w:val="none" w:sz="0" w:space="0" w:color="auto"/>
            <w:left w:val="none" w:sz="0" w:space="0" w:color="auto"/>
            <w:bottom w:val="none" w:sz="0" w:space="0" w:color="auto"/>
            <w:right w:val="none" w:sz="0" w:space="0" w:color="auto"/>
          </w:divBdr>
        </w:div>
        <w:div w:id="940648128">
          <w:marLeft w:val="640"/>
          <w:marRight w:val="0"/>
          <w:marTop w:val="0"/>
          <w:marBottom w:val="0"/>
          <w:divBdr>
            <w:top w:val="none" w:sz="0" w:space="0" w:color="auto"/>
            <w:left w:val="none" w:sz="0" w:space="0" w:color="auto"/>
            <w:bottom w:val="none" w:sz="0" w:space="0" w:color="auto"/>
            <w:right w:val="none" w:sz="0" w:space="0" w:color="auto"/>
          </w:divBdr>
        </w:div>
        <w:div w:id="944773572">
          <w:marLeft w:val="640"/>
          <w:marRight w:val="0"/>
          <w:marTop w:val="0"/>
          <w:marBottom w:val="0"/>
          <w:divBdr>
            <w:top w:val="none" w:sz="0" w:space="0" w:color="auto"/>
            <w:left w:val="none" w:sz="0" w:space="0" w:color="auto"/>
            <w:bottom w:val="none" w:sz="0" w:space="0" w:color="auto"/>
            <w:right w:val="none" w:sz="0" w:space="0" w:color="auto"/>
          </w:divBdr>
        </w:div>
        <w:div w:id="948973535">
          <w:marLeft w:val="640"/>
          <w:marRight w:val="0"/>
          <w:marTop w:val="0"/>
          <w:marBottom w:val="0"/>
          <w:divBdr>
            <w:top w:val="none" w:sz="0" w:space="0" w:color="auto"/>
            <w:left w:val="none" w:sz="0" w:space="0" w:color="auto"/>
            <w:bottom w:val="none" w:sz="0" w:space="0" w:color="auto"/>
            <w:right w:val="none" w:sz="0" w:space="0" w:color="auto"/>
          </w:divBdr>
        </w:div>
        <w:div w:id="965700250">
          <w:marLeft w:val="640"/>
          <w:marRight w:val="0"/>
          <w:marTop w:val="0"/>
          <w:marBottom w:val="0"/>
          <w:divBdr>
            <w:top w:val="none" w:sz="0" w:space="0" w:color="auto"/>
            <w:left w:val="none" w:sz="0" w:space="0" w:color="auto"/>
            <w:bottom w:val="none" w:sz="0" w:space="0" w:color="auto"/>
            <w:right w:val="none" w:sz="0" w:space="0" w:color="auto"/>
          </w:divBdr>
        </w:div>
        <w:div w:id="965892815">
          <w:marLeft w:val="640"/>
          <w:marRight w:val="0"/>
          <w:marTop w:val="0"/>
          <w:marBottom w:val="0"/>
          <w:divBdr>
            <w:top w:val="none" w:sz="0" w:space="0" w:color="auto"/>
            <w:left w:val="none" w:sz="0" w:space="0" w:color="auto"/>
            <w:bottom w:val="none" w:sz="0" w:space="0" w:color="auto"/>
            <w:right w:val="none" w:sz="0" w:space="0" w:color="auto"/>
          </w:divBdr>
        </w:div>
        <w:div w:id="981932208">
          <w:marLeft w:val="640"/>
          <w:marRight w:val="0"/>
          <w:marTop w:val="0"/>
          <w:marBottom w:val="0"/>
          <w:divBdr>
            <w:top w:val="none" w:sz="0" w:space="0" w:color="auto"/>
            <w:left w:val="none" w:sz="0" w:space="0" w:color="auto"/>
            <w:bottom w:val="none" w:sz="0" w:space="0" w:color="auto"/>
            <w:right w:val="none" w:sz="0" w:space="0" w:color="auto"/>
          </w:divBdr>
        </w:div>
        <w:div w:id="993139289">
          <w:marLeft w:val="640"/>
          <w:marRight w:val="0"/>
          <w:marTop w:val="0"/>
          <w:marBottom w:val="0"/>
          <w:divBdr>
            <w:top w:val="none" w:sz="0" w:space="0" w:color="auto"/>
            <w:left w:val="none" w:sz="0" w:space="0" w:color="auto"/>
            <w:bottom w:val="none" w:sz="0" w:space="0" w:color="auto"/>
            <w:right w:val="none" w:sz="0" w:space="0" w:color="auto"/>
          </w:divBdr>
        </w:div>
        <w:div w:id="993685966">
          <w:marLeft w:val="640"/>
          <w:marRight w:val="0"/>
          <w:marTop w:val="0"/>
          <w:marBottom w:val="0"/>
          <w:divBdr>
            <w:top w:val="none" w:sz="0" w:space="0" w:color="auto"/>
            <w:left w:val="none" w:sz="0" w:space="0" w:color="auto"/>
            <w:bottom w:val="none" w:sz="0" w:space="0" w:color="auto"/>
            <w:right w:val="none" w:sz="0" w:space="0" w:color="auto"/>
          </w:divBdr>
        </w:div>
        <w:div w:id="994838507">
          <w:marLeft w:val="640"/>
          <w:marRight w:val="0"/>
          <w:marTop w:val="0"/>
          <w:marBottom w:val="0"/>
          <w:divBdr>
            <w:top w:val="none" w:sz="0" w:space="0" w:color="auto"/>
            <w:left w:val="none" w:sz="0" w:space="0" w:color="auto"/>
            <w:bottom w:val="none" w:sz="0" w:space="0" w:color="auto"/>
            <w:right w:val="none" w:sz="0" w:space="0" w:color="auto"/>
          </w:divBdr>
        </w:div>
        <w:div w:id="1024550435">
          <w:marLeft w:val="640"/>
          <w:marRight w:val="0"/>
          <w:marTop w:val="0"/>
          <w:marBottom w:val="0"/>
          <w:divBdr>
            <w:top w:val="none" w:sz="0" w:space="0" w:color="auto"/>
            <w:left w:val="none" w:sz="0" w:space="0" w:color="auto"/>
            <w:bottom w:val="none" w:sz="0" w:space="0" w:color="auto"/>
            <w:right w:val="none" w:sz="0" w:space="0" w:color="auto"/>
          </w:divBdr>
        </w:div>
        <w:div w:id="1026834621">
          <w:marLeft w:val="640"/>
          <w:marRight w:val="0"/>
          <w:marTop w:val="0"/>
          <w:marBottom w:val="0"/>
          <w:divBdr>
            <w:top w:val="none" w:sz="0" w:space="0" w:color="auto"/>
            <w:left w:val="none" w:sz="0" w:space="0" w:color="auto"/>
            <w:bottom w:val="none" w:sz="0" w:space="0" w:color="auto"/>
            <w:right w:val="none" w:sz="0" w:space="0" w:color="auto"/>
          </w:divBdr>
        </w:div>
        <w:div w:id="1048147204">
          <w:marLeft w:val="640"/>
          <w:marRight w:val="0"/>
          <w:marTop w:val="0"/>
          <w:marBottom w:val="0"/>
          <w:divBdr>
            <w:top w:val="none" w:sz="0" w:space="0" w:color="auto"/>
            <w:left w:val="none" w:sz="0" w:space="0" w:color="auto"/>
            <w:bottom w:val="none" w:sz="0" w:space="0" w:color="auto"/>
            <w:right w:val="none" w:sz="0" w:space="0" w:color="auto"/>
          </w:divBdr>
        </w:div>
        <w:div w:id="1061751961">
          <w:marLeft w:val="640"/>
          <w:marRight w:val="0"/>
          <w:marTop w:val="0"/>
          <w:marBottom w:val="0"/>
          <w:divBdr>
            <w:top w:val="none" w:sz="0" w:space="0" w:color="auto"/>
            <w:left w:val="none" w:sz="0" w:space="0" w:color="auto"/>
            <w:bottom w:val="none" w:sz="0" w:space="0" w:color="auto"/>
            <w:right w:val="none" w:sz="0" w:space="0" w:color="auto"/>
          </w:divBdr>
        </w:div>
        <w:div w:id="1062993962">
          <w:marLeft w:val="640"/>
          <w:marRight w:val="0"/>
          <w:marTop w:val="0"/>
          <w:marBottom w:val="0"/>
          <w:divBdr>
            <w:top w:val="none" w:sz="0" w:space="0" w:color="auto"/>
            <w:left w:val="none" w:sz="0" w:space="0" w:color="auto"/>
            <w:bottom w:val="none" w:sz="0" w:space="0" w:color="auto"/>
            <w:right w:val="none" w:sz="0" w:space="0" w:color="auto"/>
          </w:divBdr>
        </w:div>
        <w:div w:id="1064985632">
          <w:marLeft w:val="640"/>
          <w:marRight w:val="0"/>
          <w:marTop w:val="0"/>
          <w:marBottom w:val="0"/>
          <w:divBdr>
            <w:top w:val="none" w:sz="0" w:space="0" w:color="auto"/>
            <w:left w:val="none" w:sz="0" w:space="0" w:color="auto"/>
            <w:bottom w:val="none" w:sz="0" w:space="0" w:color="auto"/>
            <w:right w:val="none" w:sz="0" w:space="0" w:color="auto"/>
          </w:divBdr>
        </w:div>
        <w:div w:id="1073576914">
          <w:marLeft w:val="640"/>
          <w:marRight w:val="0"/>
          <w:marTop w:val="0"/>
          <w:marBottom w:val="0"/>
          <w:divBdr>
            <w:top w:val="none" w:sz="0" w:space="0" w:color="auto"/>
            <w:left w:val="none" w:sz="0" w:space="0" w:color="auto"/>
            <w:bottom w:val="none" w:sz="0" w:space="0" w:color="auto"/>
            <w:right w:val="none" w:sz="0" w:space="0" w:color="auto"/>
          </w:divBdr>
        </w:div>
        <w:div w:id="1107384152">
          <w:marLeft w:val="640"/>
          <w:marRight w:val="0"/>
          <w:marTop w:val="0"/>
          <w:marBottom w:val="0"/>
          <w:divBdr>
            <w:top w:val="none" w:sz="0" w:space="0" w:color="auto"/>
            <w:left w:val="none" w:sz="0" w:space="0" w:color="auto"/>
            <w:bottom w:val="none" w:sz="0" w:space="0" w:color="auto"/>
            <w:right w:val="none" w:sz="0" w:space="0" w:color="auto"/>
          </w:divBdr>
        </w:div>
        <w:div w:id="1110055132">
          <w:marLeft w:val="640"/>
          <w:marRight w:val="0"/>
          <w:marTop w:val="0"/>
          <w:marBottom w:val="0"/>
          <w:divBdr>
            <w:top w:val="none" w:sz="0" w:space="0" w:color="auto"/>
            <w:left w:val="none" w:sz="0" w:space="0" w:color="auto"/>
            <w:bottom w:val="none" w:sz="0" w:space="0" w:color="auto"/>
            <w:right w:val="none" w:sz="0" w:space="0" w:color="auto"/>
          </w:divBdr>
        </w:div>
        <w:div w:id="1112164395">
          <w:marLeft w:val="640"/>
          <w:marRight w:val="0"/>
          <w:marTop w:val="0"/>
          <w:marBottom w:val="0"/>
          <w:divBdr>
            <w:top w:val="none" w:sz="0" w:space="0" w:color="auto"/>
            <w:left w:val="none" w:sz="0" w:space="0" w:color="auto"/>
            <w:bottom w:val="none" w:sz="0" w:space="0" w:color="auto"/>
            <w:right w:val="none" w:sz="0" w:space="0" w:color="auto"/>
          </w:divBdr>
        </w:div>
        <w:div w:id="1122265612">
          <w:marLeft w:val="640"/>
          <w:marRight w:val="0"/>
          <w:marTop w:val="0"/>
          <w:marBottom w:val="0"/>
          <w:divBdr>
            <w:top w:val="none" w:sz="0" w:space="0" w:color="auto"/>
            <w:left w:val="none" w:sz="0" w:space="0" w:color="auto"/>
            <w:bottom w:val="none" w:sz="0" w:space="0" w:color="auto"/>
            <w:right w:val="none" w:sz="0" w:space="0" w:color="auto"/>
          </w:divBdr>
        </w:div>
        <w:div w:id="1128082283">
          <w:marLeft w:val="640"/>
          <w:marRight w:val="0"/>
          <w:marTop w:val="0"/>
          <w:marBottom w:val="0"/>
          <w:divBdr>
            <w:top w:val="none" w:sz="0" w:space="0" w:color="auto"/>
            <w:left w:val="none" w:sz="0" w:space="0" w:color="auto"/>
            <w:bottom w:val="none" w:sz="0" w:space="0" w:color="auto"/>
            <w:right w:val="none" w:sz="0" w:space="0" w:color="auto"/>
          </w:divBdr>
        </w:div>
        <w:div w:id="1134982010">
          <w:marLeft w:val="640"/>
          <w:marRight w:val="0"/>
          <w:marTop w:val="0"/>
          <w:marBottom w:val="0"/>
          <w:divBdr>
            <w:top w:val="none" w:sz="0" w:space="0" w:color="auto"/>
            <w:left w:val="none" w:sz="0" w:space="0" w:color="auto"/>
            <w:bottom w:val="none" w:sz="0" w:space="0" w:color="auto"/>
            <w:right w:val="none" w:sz="0" w:space="0" w:color="auto"/>
          </w:divBdr>
        </w:div>
        <w:div w:id="1137649213">
          <w:marLeft w:val="640"/>
          <w:marRight w:val="0"/>
          <w:marTop w:val="0"/>
          <w:marBottom w:val="0"/>
          <w:divBdr>
            <w:top w:val="none" w:sz="0" w:space="0" w:color="auto"/>
            <w:left w:val="none" w:sz="0" w:space="0" w:color="auto"/>
            <w:bottom w:val="none" w:sz="0" w:space="0" w:color="auto"/>
            <w:right w:val="none" w:sz="0" w:space="0" w:color="auto"/>
          </w:divBdr>
        </w:div>
        <w:div w:id="1157572415">
          <w:marLeft w:val="640"/>
          <w:marRight w:val="0"/>
          <w:marTop w:val="0"/>
          <w:marBottom w:val="0"/>
          <w:divBdr>
            <w:top w:val="none" w:sz="0" w:space="0" w:color="auto"/>
            <w:left w:val="none" w:sz="0" w:space="0" w:color="auto"/>
            <w:bottom w:val="none" w:sz="0" w:space="0" w:color="auto"/>
            <w:right w:val="none" w:sz="0" w:space="0" w:color="auto"/>
          </w:divBdr>
        </w:div>
        <w:div w:id="1158618208">
          <w:marLeft w:val="640"/>
          <w:marRight w:val="0"/>
          <w:marTop w:val="0"/>
          <w:marBottom w:val="0"/>
          <w:divBdr>
            <w:top w:val="none" w:sz="0" w:space="0" w:color="auto"/>
            <w:left w:val="none" w:sz="0" w:space="0" w:color="auto"/>
            <w:bottom w:val="none" w:sz="0" w:space="0" w:color="auto"/>
            <w:right w:val="none" w:sz="0" w:space="0" w:color="auto"/>
          </w:divBdr>
        </w:div>
        <w:div w:id="1163860859">
          <w:marLeft w:val="640"/>
          <w:marRight w:val="0"/>
          <w:marTop w:val="0"/>
          <w:marBottom w:val="0"/>
          <w:divBdr>
            <w:top w:val="none" w:sz="0" w:space="0" w:color="auto"/>
            <w:left w:val="none" w:sz="0" w:space="0" w:color="auto"/>
            <w:bottom w:val="none" w:sz="0" w:space="0" w:color="auto"/>
            <w:right w:val="none" w:sz="0" w:space="0" w:color="auto"/>
          </w:divBdr>
        </w:div>
        <w:div w:id="1180505713">
          <w:marLeft w:val="640"/>
          <w:marRight w:val="0"/>
          <w:marTop w:val="0"/>
          <w:marBottom w:val="0"/>
          <w:divBdr>
            <w:top w:val="none" w:sz="0" w:space="0" w:color="auto"/>
            <w:left w:val="none" w:sz="0" w:space="0" w:color="auto"/>
            <w:bottom w:val="none" w:sz="0" w:space="0" w:color="auto"/>
            <w:right w:val="none" w:sz="0" w:space="0" w:color="auto"/>
          </w:divBdr>
        </w:div>
        <w:div w:id="1181554889">
          <w:marLeft w:val="640"/>
          <w:marRight w:val="0"/>
          <w:marTop w:val="0"/>
          <w:marBottom w:val="0"/>
          <w:divBdr>
            <w:top w:val="none" w:sz="0" w:space="0" w:color="auto"/>
            <w:left w:val="none" w:sz="0" w:space="0" w:color="auto"/>
            <w:bottom w:val="none" w:sz="0" w:space="0" w:color="auto"/>
            <w:right w:val="none" w:sz="0" w:space="0" w:color="auto"/>
          </w:divBdr>
        </w:div>
        <w:div w:id="1183128857">
          <w:marLeft w:val="640"/>
          <w:marRight w:val="0"/>
          <w:marTop w:val="0"/>
          <w:marBottom w:val="0"/>
          <w:divBdr>
            <w:top w:val="none" w:sz="0" w:space="0" w:color="auto"/>
            <w:left w:val="none" w:sz="0" w:space="0" w:color="auto"/>
            <w:bottom w:val="none" w:sz="0" w:space="0" w:color="auto"/>
            <w:right w:val="none" w:sz="0" w:space="0" w:color="auto"/>
          </w:divBdr>
        </w:div>
        <w:div w:id="1184511787">
          <w:marLeft w:val="640"/>
          <w:marRight w:val="0"/>
          <w:marTop w:val="0"/>
          <w:marBottom w:val="0"/>
          <w:divBdr>
            <w:top w:val="none" w:sz="0" w:space="0" w:color="auto"/>
            <w:left w:val="none" w:sz="0" w:space="0" w:color="auto"/>
            <w:bottom w:val="none" w:sz="0" w:space="0" w:color="auto"/>
            <w:right w:val="none" w:sz="0" w:space="0" w:color="auto"/>
          </w:divBdr>
        </w:div>
        <w:div w:id="1184520005">
          <w:marLeft w:val="640"/>
          <w:marRight w:val="0"/>
          <w:marTop w:val="0"/>
          <w:marBottom w:val="0"/>
          <w:divBdr>
            <w:top w:val="none" w:sz="0" w:space="0" w:color="auto"/>
            <w:left w:val="none" w:sz="0" w:space="0" w:color="auto"/>
            <w:bottom w:val="none" w:sz="0" w:space="0" w:color="auto"/>
            <w:right w:val="none" w:sz="0" w:space="0" w:color="auto"/>
          </w:divBdr>
        </w:div>
        <w:div w:id="1189292888">
          <w:marLeft w:val="640"/>
          <w:marRight w:val="0"/>
          <w:marTop w:val="0"/>
          <w:marBottom w:val="0"/>
          <w:divBdr>
            <w:top w:val="none" w:sz="0" w:space="0" w:color="auto"/>
            <w:left w:val="none" w:sz="0" w:space="0" w:color="auto"/>
            <w:bottom w:val="none" w:sz="0" w:space="0" w:color="auto"/>
            <w:right w:val="none" w:sz="0" w:space="0" w:color="auto"/>
          </w:divBdr>
        </w:div>
        <w:div w:id="1198665637">
          <w:marLeft w:val="640"/>
          <w:marRight w:val="0"/>
          <w:marTop w:val="0"/>
          <w:marBottom w:val="0"/>
          <w:divBdr>
            <w:top w:val="none" w:sz="0" w:space="0" w:color="auto"/>
            <w:left w:val="none" w:sz="0" w:space="0" w:color="auto"/>
            <w:bottom w:val="none" w:sz="0" w:space="0" w:color="auto"/>
            <w:right w:val="none" w:sz="0" w:space="0" w:color="auto"/>
          </w:divBdr>
        </w:div>
        <w:div w:id="1200976083">
          <w:marLeft w:val="640"/>
          <w:marRight w:val="0"/>
          <w:marTop w:val="0"/>
          <w:marBottom w:val="0"/>
          <w:divBdr>
            <w:top w:val="none" w:sz="0" w:space="0" w:color="auto"/>
            <w:left w:val="none" w:sz="0" w:space="0" w:color="auto"/>
            <w:bottom w:val="none" w:sz="0" w:space="0" w:color="auto"/>
            <w:right w:val="none" w:sz="0" w:space="0" w:color="auto"/>
          </w:divBdr>
        </w:div>
        <w:div w:id="1201211520">
          <w:marLeft w:val="640"/>
          <w:marRight w:val="0"/>
          <w:marTop w:val="0"/>
          <w:marBottom w:val="0"/>
          <w:divBdr>
            <w:top w:val="none" w:sz="0" w:space="0" w:color="auto"/>
            <w:left w:val="none" w:sz="0" w:space="0" w:color="auto"/>
            <w:bottom w:val="none" w:sz="0" w:space="0" w:color="auto"/>
            <w:right w:val="none" w:sz="0" w:space="0" w:color="auto"/>
          </w:divBdr>
        </w:div>
        <w:div w:id="1212304690">
          <w:marLeft w:val="640"/>
          <w:marRight w:val="0"/>
          <w:marTop w:val="0"/>
          <w:marBottom w:val="0"/>
          <w:divBdr>
            <w:top w:val="none" w:sz="0" w:space="0" w:color="auto"/>
            <w:left w:val="none" w:sz="0" w:space="0" w:color="auto"/>
            <w:bottom w:val="none" w:sz="0" w:space="0" w:color="auto"/>
            <w:right w:val="none" w:sz="0" w:space="0" w:color="auto"/>
          </w:divBdr>
        </w:div>
        <w:div w:id="1217163823">
          <w:marLeft w:val="640"/>
          <w:marRight w:val="0"/>
          <w:marTop w:val="0"/>
          <w:marBottom w:val="0"/>
          <w:divBdr>
            <w:top w:val="none" w:sz="0" w:space="0" w:color="auto"/>
            <w:left w:val="none" w:sz="0" w:space="0" w:color="auto"/>
            <w:bottom w:val="none" w:sz="0" w:space="0" w:color="auto"/>
            <w:right w:val="none" w:sz="0" w:space="0" w:color="auto"/>
          </w:divBdr>
        </w:div>
        <w:div w:id="1223180116">
          <w:marLeft w:val="640"/>
          <w:marRight w:val="0"/>
          <w:marTop w:val="0"/>
          <w:marBottom w:val="0"/>
          <w:divBdr>
            <w:top w:val="none" w:sz="0" w:space="0" w:color="auto"/>
            <w:left w:val="none" w:sz="0" w:space="0" w:color="auto"/>
            <w:bottom w:val="none" w:sz="0" w:space="0" w:color="auto"/>
            <w:right w:val="none" w:sz="0" w:space="0" w:color="auto"/>
          </w:divBdr>
        </w:div>
        <w:div w:id="1226993654">
          <w:marLeft w:val="640"/>
          <w:marRight w:val="0"/>
          <w:marTop w:val="0"/>
          <w:marBottom w:val="0"/>
          <w:divBdr>
            <w:top w:val="none" w:sz="0" w:space="0" w:color="auto"/>
            <w:left w:val="none" w:sz="0" w:space="0" w:color="auto"/>
            <w:bottom w:val="none" w:sz="0" w:space="0" w:color="auto"/>
            <w:right w:val="none" w:sz="0" w:space="0" w:color="auto"/>
          </w:divBdr>
        </w:div>
        <w:div w:id="1227910188">
          <w:marLeft w:val="640"/>
          <w:marRight w:val="0"/>
          <w:marTop w:val="0"/>
          <w:marBottom w:val="0"/>
          <w:divBdr>
            <w:top w:val="none" w:sz="0" w:space="0" w:color="auto"/>
            <w:left w:val="none" w:sz="0" w:space="0" w:color="auto"/>
            <w:bottom w:val="none" w:sz="0" w:space="0" w:color="auto"/>
            <w:right w:val="none" w:sz="0" w:space="0" w:color="auto"/>
          </w:divBdr>
        </w:div>
        <w:div w:id="1231771327">
          <w:marLeft w:val="640"/>
          <w:marRight w:val="0"/>
          <w:marTop w:val="0"/>
          <w:marBottom w:val="0"/>
          <w:divBdr>
            <w:top w:val="none" w:sz="0" w:space="0" w:color="auto"/>
            <w:left w:val="none" w:sz="0" w:space="0" w:color="auto"/>
            <w:bottom w:val="none" w:sz="0" w:space="0" w:color="auto"/>
            <w:right w:val="none" w:sz="0" w:space="0" w:color="auto"/>
          </w:divBdr>
        </w:div>
        <w:div w:id="1234043908">
          <w:marLeft w:val="640"/>
          <w:marRight w:val="0"/>
          <w:marTop w:val="0"/>
          <w:marBottom w:val="0"/>
          <w:divBdr>
            <w:top w:val="none" w:sz="0" w:space="0" w:color="auto"/>
            <w:left w:val="none" w:sz="0" w:space="0" w:color="auto"/>
            <w:bottom w:val="none" w:sz="0" w:space="0" w:color="auto"/>
            <w:right w:val="none" w:sz="0" w:space="0" w:color="auto"/>
          </w:divBdr>
        </w:div>
        <w:div w:id="1243687515">
          <w:marLeft w:val="640"/>
          <w:marRight w:val="0"/>
          <w:marTop w:val="0"/>
          <w:marBottom w:val="0"/>
          <w:divBdr>
            <w:top w:val="none" w:sz="0" w:space="0" w:color="auto"/>
            <w:left w:val="none" w:sz="0" w:space="0" w:color="auto"/>
            <w:bottom w:val="none" w:sz="0" w:space="0" w:color="auto"/>
            <w:right w:val="none" w:sz="0" w:space="0" w:color="auto"/>
          </w:divBdr>
        </w:div>
        <w:div w:id="1246768063">
          <w:marLeft w:val="640"/>
          <w:marRight w:val="0"/>
          <w:marTop w:val="0"/>
          <w:marBottom w:val="0"/>
          <w:divBdr>
            <w:top w:val="none" w:sz="0" w:space="0" w:color="auto"/>
            <w:left w:val="none" w:sz="0" w:space="0" w:color="auto"/>
            <w:bottom w:val="none" w:sz="0" w:space="0" w:color="auto"/>
            <w:right w:val="none" w:sz="0" w:space="0" w:color="auto"/>
          </w:divBdr>
        </w:div>
        <w:div w:id="1250893222">
          <w:marLeft w:val="640"/>
          <w:marRight w:val="0"/>
          <w:marTop w:val="0"/>
          <w:marBottom w:val="0"/>
          <w:divBdr>
            <w:top w:val="none" w:sz="0" w:space="0" w:color="auto"/>
            <w:left w:val="none" w:sz="0" w:space="0" w:color="auto"/>
            <w:bottom w:val="none" w:sz="0" w:space="0" w:color="auto"/>
            <w:right w:val="none" w:sz="0" w:space="0" w:color="auto"/>
          </w:divBdr>
        </w:div>
        <w:div w:id="1259406469">
          <w:marLeft w:val="640"/>
          <w:marRight w:val="0"/>
          <w:marTop w:val="0"/>
          <w:marBottom w:val="0"/>
          <w:divBdr>
            <w:top w:val="none" w:sz="0" w:space="0" w:color="auto"/>
            <w:left w:val="none" w:sz="0" w:space="0" w:color="auto"/>
            <w:bottom w:val="none" w:sz="0" w:space="0" w:color="auto"/>
            <w:right w:val="none" w:sz="0" w:space="0" w:color="auto"/>
          </w:divBdr>
        </w:div>
        <w:div w:id="1278298079">
          <w:marLeft w:val="640"/>
          <w:marRight w:val="0"/>
          <w:marTop w:val="0"/>
          <w:marBottom w:val="0"/>
          <w:divBdr>
            <w:top w:val="none" w:sz="0" w:space="0" w:color="auto"/>
            <w:left w:val="none" w:sz="0" w:space="0" w:color="auto"/>
            <w:bottom w:val="none" w:sz="0" w:space="0" w:color="auto"/>
            <w:right w:val="none" w:sz="0" w:space="0" w:color="auto"/>
          </w:divBdr>
        </w:div>
        <w:div w:id="1303148431">
          <w:marLeft w:val="640"/>
          <w:marRight w:val="0"/>
          <w:marTop w:val="0"/>
          <w:marBottom w:val="0"/>
          <w:divBdr>
            <w:top w:val="none" w:sz="0" w:space="0" w:color="auto"/>
            <w:left w:val="none" w:sz="0" w:space="0" w:color="auto"/>
            <w:bottom w:val="none" w:sz="0" w:space="0" w:color="auto"/>
            <w:right w:val="none" w:sz="0" w:space="0" w:color="auto"/>
          </w:divBdr>
        </w:div>
        <w:div w:id="1311209262">
          <w:marLeft w:val="640"/>
          <w:marRight w:val="0"/>
          <w:marTop w:val="0"/>
          <w:marBottom w:val="0"/>
          <w:divBdr>
            <w:top w:val="none" w:sz="0" w:space="0" w:color="auto"/>
            <w:left w:val="none" w:sz="0" w:space="0" w:color="auto"/>
            <w:bottom w:val="none" w:sz="0" w:space="0" w:color="auto"/>
            <w:right w:val="none" w:sz="0" w:space="0" w:color="auto"/>
          </w:divBdr>
        </w:div>
        <w:div w:id="1313173534">
          <w:marLeft w:val="640"/>
          <w:marRight w:val="0"/>
          <w:marTop w:val="0"/>
          <w:marBottom w:val="0"/>
          <w:divBdr>
            <w:top w:val="none" w:sz="0" w:space="0" w:color="auto"/>
            <w:left w:val="none" w:sz="0" w:space="0" w:color="auto"/>
            <w:bottom w:val="none" w:sz="0" w:space="0" w:color="auto"/>
            <w:right w:val="none" w:sz="0" w:space="0" w:color="auto"/>
          </w:divBdr>
        </w:div>
        <w:div w:id="1316370733">
          <w:marLeft w:val="640"/>
          <w:marRight w:val="0"/>
          <w:marTop w:val="0"/>
          <w:marBottom w:val="0"/>
          <w:divBdr>
            <w:top w:val="none" w:sz="0" w:space="0" w:color="auto"/>
            <w:left w:val="none" w:sz="0" w:space="0" w:color="auto"/>
            <w:bottom w:val="none" w:sz="0" w:space="0" w:color="auto"/>
            <w:right w:val="none" w:sz="0" w:space="0" w:color="auto"/>
          </w:divBdr>
        </w:div>
        <w:div w:id="1323310557">
          <w:marLeft w:val="640"/>
          <w:marRight w:val="0"/>
          <w:marTop w:val="0"/>
          <w:marBottom w:val="0"/>
          <w:divBdr>
            <w:top w:val="none" w:sz="0" w:space="0" w:color="auto"/>
            <w:left w:val="none" w:sz="0" w:space="0" w:color="auto"/>
            <w:bottom w:val="none" w:sz="0" w:space="0" w:color="auto"/>
            <w:right w:val="none" w:sz="0" w:space="0" w:color="auto"/>
          </w:divBdr>
        </w:div>
        <w:div w:id="1364482277">
          <w:marLeft w:val="640"/>
          <w:marRight w:val="0"/>
          <w:marTop w:val="0"/>
          <w:marBottom w:val="0"/>
          <w:divBdr>
            <w:top w:val="none" w:sz="0" w:space="0" w:color="auto"/>
            <w:left w:val="none" w:sz="0" w:space="0" w:color="auto"/>
            <w:bottom w:val="none" w:sz="0" w:space="0" w:color="auto"/>
            <w:right w:val="none" w:sz="0" w:space="0" w:color="auto"/>
          </w:divBdr>
        </w:div>
        <w:div w:id="1368333359">
          <w:marLeft w:val="640"/>
          <w:marRight w:val="0"/>
          <w:marTop w:val="0"/>
          <w:marBottom w:val="0"/>
          <w:divBdr>
            <w:top w:val="none" w:sz="0" w:space="0" w:color="auto"/>
            <w:left w:val="none" w:sz="0" w:space="0" w:color="auto"/>
            <w:bottom w:val="none" w:sz="0" w:space="0" w:color="auto"/>
            <w:right w:val="none" w:sz="0" w:space="0" w:color="auto"/>
          </w:divBdr>
        </w:div>
        <w:div w:id="1390617275">
          <w:marLeft w:val="640"/>
          <w:marRight w:val="0"/>
          <w:marTop w:val="0"/>
          <w:marBottom w:val="0"/>
          <w:divBdr>
            <w:top w:val="none" w:sz="0" w:space="0" w:color="auto"/>
            <w:left w:val="none" w:sz="0" w:space="0" w:color="auto"/>
            <w:bottom w:val="none" w:sz="0" w:space="0" w:color="auto"/>
            <w:right w:val="none" w:sz="0" w:space="0" w:color="auto"/>
          </w:divBdr>
        </w:div>
        <w:div w:id="1400985115">
          <w:marLeft w:val="640"/>
          <w:marRight w:val="0"/>
          <w:marTop w:val="0"/>
          <w:marBottom w:val="0"/>
          <w:divBdr>
            <w:top w:val="none" w:sz="0" w:space="0" w:color="auto"/>
            <w:left w:val="none" w:sz="0" w:space="0" w:color="auto"/>
            <w:bottom w:val="none" w:sz="0" w:space="0" w:color="auto"/>
            <w:right w:val="none" w:sz="0" w:space="0" w:color="auto"/>
          </w:divBdr>
        </w:div>
        <w:div w:id="1409114272">
          <w:marLeft w:val="640"/>
          <w:marRight w:val="0"/>
          <w:marTop w:val="0"/>
          <w:marBottom w:val="0"/>
          <w:divBdr>
            <w:top w:val="none" w:sz="0" w:space="0" w:color="auto"/>
            <w:left w:val="none" w:sz="0" w:space="0" w:color="auto"/>
            <w:bottom w:val="none" w:sz="0" w:space="0" w:color="auto"/>
            <w:right w:val="none" w:sz="0" w:space="0" w:color="auto"/>
          </w:divBdr>
        </w:div>
        <w:div w:id="1440881057">
          <w:marLeft w:val="640"/>
          <w:marRight w:val="0"/>
          <w:marTop w:val="0"/>
          <w:marBottom w:val="0"/>
          <w:divBdr>
            <w:top w:val="none" w:sz="0" w:space="0" w:color="auto"/>
            <w:left w:val="none" w:sz="0" w:space="0" w:color="auto"/>
            <w:bottom w:val="none" w:sz="0" w:space="0" w:color="auto"/>
            <w:right w:val="none" w:sz="0" w:space="0" w:color="auto"/>
          </w:divBdr>
        </w:div>
        <w:div w:id="1446804598">
          <w:marLeft w:val="640"/>
          <w:marRight w:val="0"/>
          <w:marTop w:val="0"/>
          <w:marBottom w:val="0"/>
          <w:divBdr>
            <w:top w:val="none" w:sz="0" w:space="0" w:color="auto"/>
            <w:left w:val="none" w:sz="0" w:space="0" w:color="auto"/>
            <w:bottom w:val="none" w:sz="0" w:space="0" w:color="auto"/>
            <w:right w:val="none" w:sz="0" w:space="0" w:color="auto"/>
          </w:divBdr>
        </w:div>
        <w:div w:id="1464350551">
          <w:marLeft w:val="640"/>
          <w:marRight w:val="0"/>
          <w:marTop w:val="0"/>
          <w:marBottom w:val="0"/>
          <w:divBdr>
            <w:top w:val="none" w:sz="0" w:space="0" w:color="auto"/>
            <w:left w:val="none" w:sz="0" w:space="0" w:color="auto"/>
            <w:bottom w:val="none" w:sz="0" w:space="0" w:color="auto"/>
            <w:right w:val="none" w:sz="0" w:space="0" w:color="auto"/>
          </w:divBdr>
        </w:div>
        <w:div w:id="1485656772">
          <w:marLeft w:val="640"/>
          <w:marRight w:val="0"/>
          <w:marTop w:val="0"/>
          <w:marBottom w:val="0"/>
          <w:divBdr>
            <w:top w:val="none" w:sz="0" w:space="0" w:color="auto"/>
            <w:left w:val="none" w:sz="0" w:space="0" w:color="auto"/>
            <w:bottom w:val="none" w:sz="0" w:space="0" w:color="auto"/>
            <w:right w:val="none" w:sz="0" w:space="0" w:color="auto"/>
          </w:divBdr>
        </w:div>
        <w:div w:id="1496651639">
          <w:marLeft w:val="640"/>
          <w:marRight w:val="0"/>
          <w:marTop w:val="0"/>
          <w:marBottom w:val="0"/>
          <w:divBdr>
            <w:top w:val="none" w:sz="0" w:space="0" w:color="auto"/>
            <w:left w:val="none" w:sz="0" w:space="0" w:color="auto"/>
            <w:bottom w:val="none" w:sz="0" w:space="0" w:color="auto"/>
            <w:right w:val="none" w:sz="0" w:space="0" w:color="auto"/>
          </w:divBdr>
        </w:div>
        <w:div w:id="1514764324">
          <w:marLeft w:val="640"/>
          <w:marRight w:val="0"/>
          <w:marTop w:val="0"/>
          <w:marBottom w:val="0"/>
          <w:divBdr>
            <w:top w:val="none" w:sz="0" w:space="0" w:color="auto"/>
            <w:left w:val="none" w:sz="0" w:space="0" w:color="auto"/>
            <w:bottom w:val="none" w:sz="0" w:space="0" w:color="auto"/>
            <w:right w:val="none" w:sz="0" w:space="0" w:color="auto"/>
          </w:divBdr>
        </w:div>
        <w:div w:id="1539932056">
          <w:marLeft w:val="640"/>
          <w:marRight w:val="0"/>
          <w:marTop w:val="0"/>
          <w:marBottom w:val="0"/>
          <w:divBdr>
            <w:top w:val="none" w:sz="0" w:space="0" w:color="auto"/>
            <w:left w:val="none" w:sz="0" w:space="0" w:color="auto"/>
            <w:bottom w:val="none" w:sz="0" w:space="0" w:color="auto"/>
            <w:right w:val="none" w:sz="0" w:space="0" w:color="auto"/>
          </w:divBdr>
        </w:div>
        <w:div w:id="1553420065">
          <w:marLeft w:val="640"/>
          <w:marRight w:val="0"/>
          <w:marTop w:val="0"/>
          <w:marBottom w:val="0"/>
          <w:divBdr>
            <w:top w:val="none" w:sz="0" w:space="0" w:color="auto"/>
            <w:left w:val="none" w:sz="0" w:space="0" w:color="auto"/>
            <w:bottom w:val="none" w:sz="0" w:space="0" w:color="auto"/>
            <w:right w:val="none" w:sz="0" w:space="0" w:color="auto"/>
          </w:divBdr>
        </w:div>
        <w:div w:id="1559822491">
          <w:marLeft w:val="640"/>
          <w:marRight w:val="0"/>
          <w:marTop w:val="0"/>
          <w:marBottom w:val="0"/>
          <w:divBdr>
            <w:top w:val="none" w:sz="0" w:space="0" w:color="auto"/>
            <w:left w:val="none" w:sz="0" w:space="0" w:color="auto"/>
            <w:bottom w:val="none" w:sz="0" w:space="0" w:color="auto"/>
            <w:right w:val="none" w:sz="0" w:space="0" w:color="auto"/>
          </w:divBdr>
        </w:div>
        <w:div w:id="1572420705">
          <w:marLeft w:val="640"/>
          <w:marRight w:val="0"/>
          <w:marTop w:val="0"/>
          <w:marBottom w:val="0"/>
          <w:divBdr>
            <w:top w:val="none" w:sz="0" w:space="0" w:color="auto"/>
            <w:left w:val="none" w:sz="0" w:space="0" w:color="auto"/>
            <w:bottom w:val="none" w:sz="0" w:space="0" w:color="auto"/>
            <w:right w:val="none" w:sz="0" w:space="0" w:color="auto"/>
          </w:divBdr>
        </w:div>
        <w:div w:id="1591040586">
          <w:marLeft w:val="640"/>
          <w:marRight w:val="0"/>
          <w:marTop w:val="0"/>
          <w:marBottom w:val="0"/>
          <w:divBdr>
            <w:top w:val="none" w:sz="0" w:space="0" w:color="auto"/>
            <w:left w:val="none" w:sz="0" w:space="0" w:color="auto"/>
            <w:bottom w:val="none" w:sz="0" w:space="0" w:color="auto"/>
            <w:right w:val="none" w:sz="0" w:space="0" w:color="auto"/>
          </w:divBdr>
        </w:div>
        <w:div w:id="1596133975">
          <w:marLeft w:val="640"/>
          <w:marRight w:val="0"/>
          <w:marTop w:val="0"/>
          <w:marBottom w:val="0"/>
          <w:divBdr>
            <w:top w:val="none" w:sz="0" w:space="0" w:color="auto"/>
            <w:left w:val="none" w:sz="0" w:space="0" w:color="auto"/>
            <w:bottom w:val="none" w:sz="0" w:space="0" w:color="auto"/>
            <w:right w:val="none" w:sz="0" w:space="0" w:color="auto"/>
          </w:divBdr>
        </w:div>
        <w:div w:id="1602570843">
          <w:marLeft w:val="640"/>
          <w:marRight w:val="0"/>
          <w:marTop w:val="0"/>
          <w:marBottom w:val="0"/>
          <w:divBdr>
            <w:top w:val="none" w:sz="0" w:space="0" w:color="auto"/>
            <w:left w:val="none" w:sz="0" w:space="0" w:color="auto"/>
            <w:bottom w:val="none" w:sz="0" w:space="0" w:color="auto"/>
            <w:right w:val="none" w:sz="0" w:space="0" w:color="auto"/>
          </w:divBdr>
        </w:div>
        <w:div w:id="1603757380">
          <w:marLeft w:val="640"/>
          <w:marRight w:val="0"/>
          <w:marTop w:val="0"/>
          <w:marBottom w:val="0"/>
          <w:divBdr>
            <w:top w:val="none" w:sz="0" w:space="0" w:color="auto"/>
            <w:left w:val="none" w:sz="0" w:space="0" w:color="auto"/>
            <w:bottom w:val="none" w:sz="0" w:space="0" w:color="auto"/>
            <w:right w:val="none" w:sz="0" w:space="0" w:color="auto"/>
          </w:divBdr>
        </w:div>
        <w:div w:id="1620527402">
          <w:marLeft w:val="640"/>
          <w:marRight w:val="0"/>
          <w:marTop w:val="0"/>
          <w:marBottom w:val="0"/>
          <w:divBdr>
            <w:top w:val="none" w:sz="0" w:space="0" w:color="auto"/>
            <w:left w:val="none" w:sz="0" w:space="0" w:color="auto"/>
            <w:bottom w:val="none" w:sz="0" w:space="0" w:color="auto"/>
            <w:right w:val="none" w:sz="0" w:space="0" w:color="auto"/>
          </w:divBdr>
        </w:div>
        <w:div w:id="1626541878">
          <w:marLeft w:val="640"/>
          <w:marRight w:val="0"/>
          <w:marTop w:val="0"/>
          <w:marBottom w:val="0"/>
          <w:divBdr>
            <w:top w:val="none" w:sz="0" w:space="0" w:color="auto"/>
            <w:left w:val="none" w:sz="0" w:space="0" w:color="auto"/>
            <w:bottom w:val="none" w:sz="0" w:space="0" w:color="auto"/>
            <w:right w:val="none" w:sz="0" w:space="0" w:color="auto"/>
          </w:divBdr>
        </w:div>
        <w:div w:id="1633515718">
          <w:marLeft w:val="640"/>
          <w:marRight w:val="0"/>
          <w:marTop w:val="0"/>
          <w:marBottom w:val="0"/>
          <w:divBdr>
            <w:top w:val="none" w:sz="0" w:space="0" w:color="auto"/>
            <w:left w:val="none" w:sz="0" w:space="0" w:color="auto"/>
            <w:bottom w:val="none" w:sz="0" w:space="0" w:color="auto"/>
            <w:right w:val="none" w:sz="0" w:space="0" w:color="auto"/>
          </w:divBdr>
        </w:div>
        <w:div w:id="1634748438">
          <w:marLeft w:val="640"/>
          <w:marRight w:val="0"/>
          <w:marTop w:val="0"/>
          <w:marBottom w:val="0"/>
          <w:divBdr>
            <w:top w:val="none" w:sz="0" w:space="0" w:color="auto"/>
            <w:left w:val="none" w:sz="0" w:space="0" w:color="auto"/>
            <w:bottom w:val="none" w:sz="0" w:space="0" w:color="auto"/>
            <w:right w:val="none" w:sz="0" w:space="0" w:color="auto"/>
          </w:divBdr>
        </w:div>
        <w:div w:id="1648124763">
          <w:marLeft w:val="640"/>
          <w:marRight w:val="0"/>
          <w:marTop w:val="0"/>
          <w:marBottom w:val="0"/>
          <w:divBdr>
            <w:top w:val="none" w:sz="0" w:space="0" w:color="auto"/>
            <w:left w:val="none" w:sz="0" w:space="0" w:color="auto"/>
            <w:bottom w:val="none" w:sz="0" w:space="0" w:color="auto"/>
            <w:right w:val="none" w:sz="0" w:space="0" w:color="auto"/>
          </w:divBdr>
        </w:div>
        <w:div w:id="1653489226">
          <w:marLeft w:val="640"/>
          <w:marRight w:val="0"/>
          <w:marTop w:val="0"/>
          <w:marBottom w:val="0"/>
          <w:divBdr>
            <w:top w:val="none" w:sz="0" w:space="0" w:color="auto"/>
            <w:left w:val="none" w:sz="0" w:space="0" w:color="auto"/>
            <w:bottom w:val="none" w:sz="0" w:space="0" w:color="auto"/>
            <w:right w:val="none" w:sz="0" w:space="0" w:color="auto"/>
          </w:divBdr>
        </w:div>
        <w:div w:id="1660692000">
          <w:marLeft w:val="640"/>
          <w:marRight w:val="0"/>
          <w:marTop w:val="0"/>
          <w:marBottom w:val="0"/>
          <w:divBdr>
            <w:top w:val="none" w:sz="0" w:space="0" w:color="auto"/>
            <w:left w:val="none" w:sz="0" w:space="0" w:color="auto"/>
            <w:bottom w:val="none" w:sz="0" w:space="0" w:color="auto"/>
            <w:right w:val="none" w:sz="0" w:space="0" w:color="auto"/>
          </w:divBdr>
        </w:div>
        <w:div w:id="1684744470">
          <w:marLeft w:val="640"/>
          <w:marRight w:val="0"/>
          <w:marTop w:val="0"/>
          <w:marBottom w:val="0"/>
          <w:divBdr>
            <w:top w:val="none" w:sz="0" w:space="0" w:color="auto"/>
            <w:left w:val="none" w:sz="0" w:space="0" w:color="auto"/>
            <w:bottom w:val="none" w:sz="0" w:space="0" w:color="auto"/>
            <w:right w:val="none" w:sz="0" w:space="0" w:color="auto"/>
          </w:divBdr>
        </w:div>
        <w:div w:id="1688873526">
          <w:marLeft w:val="640"/>
          <w:marRight w:val="0"/>
          <w:marTop w:val="0"/>
          <w:marBottom w:val="0"/>
          <w:divBdr>
            <w:top w:val="none" w:sz="0" w:space="0" w:color="auto"/>
            <w:left w:val="none" w:sz="0" w:space="0" w:color="auto"/>
            <w:bottom w:val="none" w:sz="0" w:space="0" w:color="auto"/>
            <w:right w:val="none" w:sz="0" w:space="0" w:color="auto"/>
          </w:divBdr>
        </w:div>
        <w:div w:id="1690569895">
          <w:marLeft w:val="640"/>
          <w:marRight w:val="0"/>
          <w:marTop w:val="0"/>
          <w:marBottom w:val="0"/>
          <w:divBdr>
            <w:top w:val="none" w:sz="0" w:space="0" w:color="auto"/>
            <w:left w:val="none" w:sz="0" w:space="0" w:color="auto"/>
            <w:bottom w:val="none" w:sz="0" w:space="0" w:color="auto"/>
            <w:right w:val="none" w:sz="0" w:space="0" w:color="auto"/>
          </w:divBdr>
        </w:div>
        <w:div w:id="1708263536">
          <w:marLeft w:val="640"/>
          <w:marRight w:val="0"/>
          <w:marTop w:val="0"/>
          <w:marBottom w:val="0"/>
          <w:divBdr>
            <w:top w:val="none" w:sz="0" w:space="0" w:color="auto"/>
            <w:left w:val="none" w:sz="0" w:space="0" w:color="auto"/>
            <w:bottom w:val="none" w:sz="0" w:space="0" w:color="auto"/>
            <w:right w:val="none" w:sz="0" w:space="0" w:color="auto"/>
          </w:divBdr>
        </w:div>
        <w:div w:id="1710253011">
          <w:marLeft w:val="640"/>
          <w:marRight w:val="0"/>
          <w:marTop w:val="0"/>
          <w:marBottom w:val="0"/>
          <w:divBdr>
            <w:top w:val="none" w:sz="0" w:space="0" w:color="auto"/>
            <w:left w:val="none" w:sz="0" w:space="0" w:color="auto"/>
            <w:bottom w:val="none" w:sz="0" w:space="0" w:color="auto"/>
            <w:right w:val="none" w:sz="0" w:space="0" w:color="auto"/>
          </w:divBdr>
        </w:div>
        <w:div w:id="1736585081">
          <w:marLeft w:val="640"/>
          <w:marRight w:val="0"/>
          <w:marTop w:val="0"/>
          <w:marBottom w:val="0"/>
          <w:divBdr>
            <w:top w:val="none" w:sz="0" w:space="0" w:color="auto"/>
            <w:left w:val="none" w:sz="0" w:space="0" w:color="auto"/>
            <w:bottom w:val="none" w:sz="0" w:space="0" w:color="auto"/>
            <w:right w:val="none" w:sz="0" w:space="0" w:color="auto"/>
          </w:divBdr>
        </w:div>
        <w:div w:id="1760251564">
          <w:marLeft w:val="640"/>
          <w:marRight w:val="0"/>
          <w:marTop w:val="0"/>
          <w:marBottom w:val="0"/>
          <w:divBdr>
            <w:top w:val="none" w:sz="0" w:space="0" w:color="auto"/>
            <w:left w:val="none" w:sz="0" w:space="0" w:color="auto"/>
            <w:bottom w:val="none" w:sz="0" w:space="0" w:color="auto"/>
            <w:right w:val="none" w:sz="0" w:space="0" w:color="auto"/>
          </w:divBdr>
        </w:div>
        <w:div w:id="1761289520">
          <w:marLeft w:val="640"/>
          <w:marRight w:val="0"/>
          <w:marTop w:val="0"/>
          <w:marBottom w:val="0"/>
          <w:divBdr>
            <w:top w:val="none" w:sz="0" w:space="0" w:color="auto"/>
            <w:left w:val="none" w:sz="0" w:space="0" w:color="auto"/>
            <w:bottom w:val="none" w:sz="0" w:space="0" w:color="auto"/>
            <w:right w:val="none" w:sz="0" w:space="0" w:color="auto"/>
          </w:divBdr>
        </w:div>
        <w:div w:id="1787120853">
          <w:marLeft w:val="640"/>
          <w:marRight w:val="0"/>
          <w:marTop w:val="0"/>
          <w:marBottom w:val="0"/>
          <w:divBdr>
            <w:top w:val="none" w:sz="0" w:space="0" w:color="auto"/>
            <w:left w:val="none" w:sz="0" w:space="0" w:color="auto"/>
            <w:bottom w:val="none" w:sz="0" w:space="0" w:color="auto"/>
            <w:right w:val="none" w:sz="0" w:space="0" w:color="auto"/>
          </w:divBdr>
        </w:div>
        <w:div w:id="1790278350">
          <w:marLeft w:val="640"/>
          <w:marRight w:val="0"/>
          <w:marTop w:val="0"/>
          <w:marBottom w:val="0"/>
          <w:divBdr>
            <w:top w:val="none" w:sz="0" w:space="0" w:color="auto"/>
            <w:left w:val="none" w:sz="0" w:space="0" w:color="auto"/>
            <w:bottom w:val="none" w:sz="0" w:space="0" w:color="auto"/>
            <w:right w:val="none" w:sz="0" w:space="0" w:color="auto"/>
          </w:divBdr>
        </w:div>
        <w:div w:id="1803303225">
          <w:marLeft w:val="640"/>
          <w:marRight w:val="0"/>
          <w:marTop w:val="0"/>
          <w:marBottom w:val="0"/>
          <w:divBdr>
            <w:top w:val="none" w:sz="0" w:space="0" w:color="auto"/>
            <w:left w:val="none" w:sz="0" w:space="0" w:color="auto"/>
            <w:bottom w:val="none" w:sz="0" w:space="0" w:color="auto"/>
            <w:right w:val="none" w:sz="0" w:space="0" w:color="auto"/>
          </w:divBdr>
        </w:div>
        <w:div w:id="1807040702">
          <w:marLeft w:val="640"/>
          <w:marRight w:val="0"/>
          <w:marTop w:val="0"/>
          <w:marBottom w:val="0"/>
          <w:divBdr>
            <w:top w:val="none" w:sz="0" w:space="0" w:color="auto"/>
            <w:left w:val="none" w:sz="0" w:space="0" w:color="auto"/>
            <w:bottom w:val="none" w:sz="0" w:space="0" w:color="auto"/>
            <w:right w:val="none" w:sz="0" w:space="0" w:color="auto"/>
          </w:divBdr>
        </w:div>
        <w:div w:id="1825395325">
          <w:marLeft w:val="640"/>
          <w:marRight w:val="0"/>
          <w:marTop w:val="0"/>
          <w:marBottom w:val="0"/>
          <w:divBdr>
            <w:top w:val="none" w:sz="0" w:space="0" w:color="auto"/>
            <w:left w:val="none" w:sz="0" w:space="0" w:color="auto"/>
            <w:bottom w:val="none" w:sz="0" w:space="0" w:color="auto"/>
            <w:right w:val="none" w:sz="0" w:space="0" w:color="auto"/>
          </w:divBdr>
        </w:div>
        <w:div w:id="1831286490">
          <w:marLeft w:val="640"/>
          <w:marRight w:val="0"/>
          <w:marTop w:val="0"/>
          <w:marBottom w:val="0"/>
          <w:divBdr>
            <w:top w:val="none" w:sz="0" w:space="0" w:color="auto"/>
            <w:left w:val="none" w:sz="0" w:space="0" w:color="auto"/>
            <w:bottom w:val="none" w:sz="0" w:space="0" w:color="auto"/>
            <w:right w:val="none" w:sz="0" w:space="0" w:color="auto"/>
          </w:divBdr>
        </w:div>
        <w:div w:id="1850365629">
          <w:marLeft w:val="640"/>
          <w:marRight w:val="0"/>
          <w:marTop w:val="0"/>
          <w:marBottom w:val="0"/>
          <w:divBdr>
            <w:top w:val="none" w:sz="0" w:space="0" w:color="auto"/>
            <w:left w:val="none" w:sz="0" w:space="0" w:color="auto"/>
            <w:bottom w:val="none" w:sz="0" w:space="0" w:color="auto"/>
            <w:right w:val="none" w:sz="0" w:space="0" w:color="auto"/>
          </w:divBdr>
        </w:div>
        <w:div w:id="1884780242">
          <w:marLeft w:val="640"/>
          <w:marRight w:val="0"/>
          <w:marTop w:val="0"/>
          <w:marBottom w:val="0"/>
          <w:divBdr>
            <w:top w:val="none" w:sz="0" w:space="0" w:color="auto"/>
            <w:left w:val="none" w:sz="0" w:space="0" w:color="auto"/>
            <w:bottom w:val="none" w:sz="0" w:space="0" w:color="auto"/>
            <w:right w:val="none" w:sz="0" w:space="0" w:color="auto"/>
          </w:divBdr>
        </w:div>
        <w:div w:id="1889146434">
          <w:marLeft w:val="640"/>
          <w:marRight w:val="0"/>
          <w:marTop w:val="0"/>
          <w:marBottom w:val="0"/>
          <w:divBdr>
            <w:top w:val="none" w:sz="0" w:space="0" w:color="auto"/>
            <w:left w:val="none" w:sz="0" w:space="0" w:color="auto"/>
            <w:bottom w:val="none" w:sz="0" w:space="0" w:color="auto"/>
            <w:right w:val="none" w:sz="0" w:space="0" w:color="auto"/>
          </w:divBdr>
        </w:div>
        <w:div w:id="1903908648">
          <w:marLeft w:val="640"/>
          <w:marRight w:val="0"/>
          <w:marTop w:val="0"/>
          <w:marBottom w:val="0"/>
          <w:divBdr>
            <w:top w:val="none" w:sz="0" w:space="0" w:color="auto"/>
            <w:left w:val="none" w:sz="0" w:space="0" w:color="auto"/>
            <w:bottom w:val="none" w:sz="0" w:space="0" w:color="auto"/>
            <w:right w:val="none" w:sz="0" w:space="0" w:color="auto"/>
          </w:divBdr>
        </w:div>
        <w:div w:id="1908106436">
          <w:marLeft w:val="640"/>
          <w:marRight w:val="0"/>
          <w:marTop w:val="0"/>
          <w:marBottom w:val="0"/>
          <w:divBdr>
            <w:top w:val="none" w:sz="0" w:space="0" w:color="auto"/>
            <w:left w:val="none" w:sz="0" w:space="0" w:color="auto"/>
            <w:bottom w:val="none" w:sz="0" w:space="0" w:color="auto"/>
            <w:right w:val="none" w:sz="0" w:space="0" w:color="auto"/>
          </w:divBdr>
        </w:div>
        <w:div w:id="1920556330">
          <w:marLeft w:val="640"/>
          <w:marRight w:val="0"/>
          <w:marTop w:val="0"/>
          <w:marBottom w:val="0"/>
          <w:divBdr>
            <w:top w:val="none" w:sz="0" w:space="0" w:color="auto"/>
            <w:left w:val="none" w:sz="0" w:space="0" w:color="auto"/>
            <w:bottom w:val="none" w:sz="0" w:space="0" w:color="auto"/>
            <w:right w:val="none" w:sz="0" w:space="0" w:color="auto"/>
          </w:divBdr>
        </w:div>
        <w:div w:id="1927227974">
          <w:marLeft w:val="640"/>
          <w:marRight w:val="0"/>
          <w:marTop w:val="0"/>
          <w:marBottom w:val="0"/>
          <w:divBdr>
            <w:top w:val="none" w:sz="0" w:space="0" w:color="auto"/>
            <w:left w:val="none" w:sz="0" w:space="0" w:color="auto"/>
            <w:bottom w:val="none" w:sz="0" w:space="0" w:color="auto"/>
            <w:right w:val="none" w:sz="0" w:space="0" w:color="auto"/>
          </w:divBdr>
        </w:div>
        <w:div w:id="1933735100">
          <w:marLeft w:val="640"/>
          <w:marRight w:val="0"/>
          <w:marTop w:val="0"/>
          <w:marBottom w:val="0"/>
          <w:divBdr>
            <w:top w:val="none" w:sz="0" w:space="0" w:color="auto"/>
            <w:left w:val="none" w:sz="0" w:space="0" w:color="auto"/>
            <w:bottom w:val="none" w:sz="0" w:space="0" w:color="auto"/>
            <w:right w:val="none" w:sz="0" w:space="0" w:color="auto"/>
          </w:divBdr>
        </w:div>
        <w:div w:id="1938825945">
          <w:marLeft w:val="640"/>
          <w:marRight w:val="0"/>
          <w:marTop w:val="0"/>
          <w:marBottom w:val="0"/>
          <w:divBdr>
            <w:top w:val="none" w:sz="0" w:space="0" w:color="auto"/>
            <w:left w:val="none" w:sz="0" w:space="0" w:color="auto"/>
            <w:bottom w:val="none" w:sz="0" w:space="0" w:color="auto"/>
            <w:right w:val="none" w:sz="0" w:space="0" w:color="auto"/>
          </w:divBdr>
        </w:div>
        <w:div w:id="1941062646">
          <w:marLeft w:val="640"/>
          <w:marRight w:val="0"/>
          <w:marTop w:val="0"/>
          <w:marBottom w:val="0"/>
          <w:divBdr>
            <w:top w:val="none" w:sz="0" w:space="0" w:color="auto"/>
            <w:left w:val="none" w:sz="0" w:space="0" w:color="auto"/>
            <w:bottom w:val="none" w:sz="0" w:space="0" w:color="auto"/>
            <w:right w:val="none" w:sz="0" w:space="0" w:color="auto"/>
          </w:divBdr>
        </w:div>
        <w:div w:id="1949044583">
          <w:marLeft w:val="640"/>
          <w:marRight w:val="0"/>
          <w:marTop w:val="0"/>
          <w:marBottom w:val="0"/>
          <w:divBdr>
            <w:top w:val="none" w:sz="0" w:space="0" w:color="auto"/>
            <w:left w:val="none" w:sz="0" w:space="0" w:color="auto"/>
            <w:bottom w:val="none" w:sz="0" w:space="0" w:color="auto"/>
            <w:right w:val="none" w:sz="0" w:space="0" w:color="auto"/>
          </w:divBdr>
        </w:div>
        <w:div w:id="1958640892">
          <w:marLeft w:val="640"/>
          <w:marRight w:val="0"/>
          <w:marTop w:val="0"/>
          <w:marBottom w:val="0"/>
          <w:divBdr>
            <w:top w:val="none" w:sz="0" w:space="0" w:color="auto"/>
            <w:left w:val="none" w:sz="0" w:space="0" w:color="auto"/>
            <w:bottom w:val="none" w:sz="0" w:space="0" w:color="auto"/>
            <w:right w:val="none" w:sz="0" w:space="0" w:color="auto"/>
          </w:divBdr>
        </w:div>
        <w:div w:id="1962220783">
          <w:marLeft w:val="640"/>
          <w:marRight w:val="0"/>
          <w:marTop w:val="0"/>
          <w:marBottom w:val="0"/>
          <w:divBdr>
            <w:top w:val="none" w:sz="0" w:space="0" w:color="auto"/>
            <w:left w:val="none" w:sz="0" w:space="0" w:color="auto"/>
            <w:bottom w:val="none" w:sz="0" w:space="0" w:color="auto"/>
            <w:right w:val="none" w:sz="0" w:space="0" w:color="auto"/>
          </w:divBdr>
        </w:div>
        <w:div w:id="1966420623">
          <w:marLeft w:val="640"/>
          <w:marRight w:val="0"/>
          <w:marTop w:val="0"/>
          <w:marBottom w:val="0"/>
          <w:divBdr>
            <w:top w:val="none" w:sz="0" w:space="0" w:color="auto"/>
            <w:left w:val="none" w:sz="0" w:space="0" w:color="auto"/>
            <w:bottom w:val="none" w:sz="0" w:space="0" w:color="auto"/>
            <w:right w:val="none" w:sz="0" w:space="0" w:color="auto"/>
          </w:divBdr>
        </w:div>
        <w:div w:id="2009625354">
          <w:marLeft w:val="640"/>
          <w:marRight w:val="0"/>
          <w:marTop w:val="0"/>
          <w:marBottom w:val="0"/>
          <w:divBdr>
            <w:top w:val="none" w:sz="0" w:space="0" w:color="auto"/>
            <w:left w:val="none" w:sz="0" w:space="0" w:color="auto"/>
            <w:bottom w:val="none" w:sz="0" w:space="0" w:color="auto"/>
            <w:right w:val="none" w:sz="0" w:space="0" w:color="auto"/>
          </w:divBdr>
        </w:div>
        <w:div w:id="2010985404">
          <w:marLeft w:val="640"/>
          <w:marRight w:val="0"/>
          <w:marTop w:val="0"/>
          <w:marBottom w:val="0"/>
          <w:divBdr>
            <w:top w:val="none" w:sz="0" w:space="0" w:color="auto"/>
            <w:left w:val="none" w:sz="0" w:space="0" w:color="auto"/>
            <w:bottom w:val="none" w:sz="0" w:space="0" w:color="auto"/>
            <w:right w:val="none" w:sz="0" w:space="0" w:color="auto"/>
          </w:divBdr>
        </w:div>
        <w:div w:id="2052067339">
          <w:marLeft w:val="640"/>
          <w:marRight w:val="0"/>
          <w:marTop w:val="0"/>
          <w:marBottom w:val="0"/>
          <w:divBdr>
            <w:top w:val="none" w:sz="0" w:space="0" w:color="auto"/>
            <w:left w:val="none" w:sz="0" w:space="0" w:color="auto"/>
            <w:bottom w:val="none" w:sz="0" w:space="0" w:color="auto"/>
            <w:right w:val="none" w:sz="0" w:space="0" w:color="auto"/>
          </w:divBdr>
        </w:div>
        <w:div w:id="2054423893">
          <w:marLeft w:val="640"/>
          <w:marRight w:val="0"/>
          <w:marTop w:val="0"/>
          <w:marBottom w:val="0"/>
          <w:divBdr>
            <w:top w:val="none" w:sz="0" w:space="0" w:color="auto"/>
            <w:left w:val="none" w:sz="0" w:space="0" w:color="auto"/>
            <w:bottom w:val="none" w:sz="0" w:space="0" w:color="auto"/>
            <w:right w:val="none" w:sz="0" w:space="0" w:color="auto"/>
          </w:divBdr>
        </w:div>
        <w:div w:id="2057464425">
          <w:marLeft w:val="640"/>
          <w:marRight w:val="0"/>
          <w:marTop w:val="0"/>
          <w:marBottom w:val="0"/>
          <w:divBdr>
            <w:top w:val="none" w:sz="0" w:space="0" w:color="auto"/>
            <w:left w:val="none" w:sz="0" w:space="0" w:color="auto"/>
            <w:bottom w:val="none" w:sz="0" w:space="0" w:color="auto"/>
            <w:right w:val="none" w:sz="0" w:space="0" w:color="auto"/>
          </w:divBdr>
        </w:div>
        <w:div w:id="2064863357">
          <w:marLeft w:val="640"/>
          <w:marRight w:val="0"/>
          <w:marTop w:val="0"/>
          <w:marBottom w:val="0"/>
          <w:divBdr>
            <w:top w:val="none" w:sz="0" w:space="0" w:color="auto"/>
            <w:left w:val="none" w:sz="0" w:space="0" w:color="auto"/>
            <w:bottom w:val="none" w:sz="0" w:space="0" w:color="auto"/>
            <w:right w:val="none" w:sz="0" w:space="0" w:color="auto"/>
          </w:divBdr>
        </w:div>
        <w:div w:id="2070036993">
          <w:marLeft w:val="640"/>
          <w:marRight w:val="0"/>
          <w:marTop w:val="0"/>
          <w:marBottom w:val="0"/>
          <w:divBdr>
            <w:top w:val="none" w:sz="0" w:space="0" w:color="auto"/>
            <w:left w:val="none" w:sz="0" w:space="0" w:color="auto"/>
            <w:bottom w:val="none" w:sz="0" w:space="0" w:color="auto"/>
            <w:right w:val="none" w:sz="0" w:space="0" w:color="auto"/>
          </w:divBdr>
        </w:div>
        <w:div w:id="2096516482">
          <w:marLeft w:val="640"/>
          <w:marRight w:val="0"/>
          <w:marTop w:val="0"/>
          <w:marBottom w:val="0"/>
          <w:divBdr>
            <w:top w:val="none" w:sz="0" w:space="0" w:color="auto"/>
            <w:left w:val="none" w:sz="0" w:space="0" w:color="auto"/>
            <w:bottom w:val="none" w:sz="0" w:space="0" w:color="auto"/>
            <w:right w:val="none" w:sz="0" w:space="0" w:color="auto"/>
          </w:divBdr>
        </w:div>
        <w:div w:id="2101366623">
          <w:marLeft w:val="640"/>
          <w:marRight w:val="0"/>
          <w:marTop w:val="0"/>
          <w:marBottom w:val="0"/>
          <w:divBdr>
            <w:top w:val="none" w:sz="0" w:space="0" w:color="auto"/>
            <w:left w:val="none" w:sz="0" w:space="0" w:color="auto"/>
            <w:bottom w:val="none" w:sz="0" w:space="0" w:color="auto"/>
            <w:right w:val="none" w:sz="0" w:space="0" w:color="auto"/>
          </w:divBdr>
        </w:div>
        <w:div w:id="2105804273">
          <w:marLeft w:val="640"/>
          <w:marRight w:val="0"/>
          <w:marTop w:val="0"/>
          <w:marBottom w:val="0"/>
          <w:divBdr>
            <w:top w:val="none" w:sz="0" w:space="0" w:color="auto"/>
            <w:left w:val="none" w:sz="0" w:space="0" w:color="auto"/>
            <w:bottom w:val="none" w:sz="0" w:space="0" w:color="auto"/>
            <w:right w:val="none" w:sz="0" w:space="0" w:color="auto"/>
          </w:divBdr>
        </w:div>
        <w:div w:id="2121606926">
          <w:marLeft w:val="640"/>
          <w:marRight w:val="0"/>
          <w:marTop w:val="0"/>
          <w:marBottom w:val="0"/>
          <w:divBdr>
            <w:top w:val="none" w:sz="0" w:space="0" w:color="auto"/>
            <w:left w:val="none" w:sz="0" w:space="0" w:color="auto"/>
            <w:bottom w:val="none" w:sz="0" w:space="0" w:color="auto"/>
            <w:right w:val="none" w:sz="0" w:space="0" w:color="auto"/>
          </w:divBdr>
        </w:div>
        <w:div w:id="2128770905">
          <w:marLeft w:val="640"/>
          <w:marRight w:val="0"/>
          <w:marTop w:val="0"/>
          <w:marBottom w:val="0"/>
          <w:divBdr>
            <w:top w:val="none" w:sz="0" w:space="0" w:color="auto"/>
            <w:left w:val="none" w:sz="0" w:space="0" w:color="auto"/>
            <w:bottom w:val="none" w:sz="0" w:space="0" w:color="auto"/>
            <w:right w:val="none" w:sz="0" w:space="0" w:color="auto"/>
          </w:divBdr>
        </w:div>
        <w:div w:id="2132164346">
          <w:marLeft w:val="640"/>
          <w:marRight w:val="0"/>
          <w:marTop w:val="0"/>
          <w:marBottom w:val="0"/>
          <w:divBdr>
            <w:top w:val="none" w:sz="0" w:space="0" w:color="auto"/>
            <w:left w:val="none" w:sz="0" w:space="0" w:color="auto"/>
            <w:bottom w:val="none" w:sz="0" w:space="0" w:color="auto"/>
            <w:right w:val="none" w:sz="0" w:space="0" w:color="auto"/>
          </w:divBdr>
        </w:div>
        <w:div w:id="2137679970">
          <w:marLeft w:val="640"/>
          <w:marRight w:val="0"/>
          <w:marTop w:val="0"/>
          <w:marBottom w:val="0"/>
          <w:divBdr>
            <w:top w:val="none" w:sz="0" w:space="0" w:color="auto"/>
            <w:left w:val="none" w:sz="0" w:space="0" w:color="auto"/>
            <w:bottom w:val="none" w:sz="0" w:space="0" w:color="auto"/>
            <w:right w:val="none" w:sz="0" w:space="0" w:color="auto"/>
          </w:divBdr>
        </w:div>
      </w:divsChild>
    </w:div>
    <w:div w:id="1773550185">
      <w:bodyDiv w:val="1"/>
      <w:marLeft w:val="0"/>
      <w:marRight w:val="0"/>
      <w:marTop w:val="0"/>
      <w:marBottom w:val="0"/>
      <w:divBdr>
        <w:top w:val="none" w:sz="0" w:space="0" w:color="auto"/>
        <w:left w:val="none" w:sz="0" w:space="0" w:color="auto"/>
        <w:bottom w:val="none" w:sz="0" w:space="0" w:color="auto"/>
        <w:right w:val="none" w:sz="0" w:space="0" w:color="auto"/>
      </w:divBdr>
    </w:div>
    <w:div w:id="1782534764">
      <w:bodyDiv w:val="1"/>
      <w:marLeft w:val="0"/>
      <w:marRight w:val="0"/>
      <w:marTop w:val="0"/>
      <w:marBottom w:val="0"/>
      <w:divBdr>
        <w:top w:val="none" w:sz="0" w:space="0" w:color="auto"/>
        <w:left w:val="none" w:sz="0" w:space="0" w:color="auto"/>
        <w:bottom w:val="none" w:sz="0" w:space="0" w:color="auto"/>
        <w:right w:val="none" w:sz="0" w:space="0" w:color="auto"/>
      </w:divBdr>
    </w:div>
    <w:div w:id="1791585526">
      <w:bodyDiv w:val="1"/>
      <w:marLeft w:val="0"/>
      <w:marRight w:val="0"/>
      <w:marTop w:val="0"/>
      <w:marBottom w:val="0"/>
      <w:divBdr>
        <w:top w:val="none" w:sz="0" w:space="0" w:color="auto"/>
        <w:left w:val="none" w:sz="0" w:space="0" w:color="auto"/>
        <w:bottom w:val="none" w:sz="0" w:space="0" w:color="auto"/>
        <w:right w:val="none" w:sz="0" w:space="0" w:color="auto"/>
      </w:divBdr>
      <w:divsChild>
        <w:div w:id="4524878">
          <w:marLeft w:val="640"/>
          <w:marRight w:val="0"/>
          <w:marTop w:val="0"/>
          <w:marBottom w:val="0"/>
          <w:divBdr>
            <w:top w:val="none" w:sz="0" w:space="0" w:color="auto"/>
            <w:left w:val="none" w:sz="0" w:space="0" w:color="auto"/>
            <w:bottom w:val="none" w:sz="0" w:space="0" w:color="auto"/>
            <w:right w:val="none" w:sz="0" w:space="0" w:color="auto"/>
          </w:divBdr>
        </w:div>
        <w:div w:id="7830904">
          <w:marLeft w:val="640"/>
          <w:marRight w:val="0"/>
          <w:marTop w:val="0"/>
          <w:marBottom w:val="0"/>
          <w:divBdr>
            <w:top w:val="none" w:sz="0" w:space="0" w:color="auto"/>
            <w:left w:val="none" w:sz="0" w:space="0" w:color="auto"/>
            <w:bottom w:val="none" w:sz="0" w:space="0" w:color="auto"/>
            <w:right w:val="none" w:sz="0" w:space="0" w:color="auto"/>
          </w:divBdr>
        </w:div>
        <w:div w:id="26420105">
          <w:marLeft w:val="640"/>
          <w:marRight w:val="0"/>
          <w:marTop w:val="0"/>
          <w:marBottom w:val="0"/>
          <w:divBdr>
            <w:top w:val="none" w:sz="0" w:space="0" w:color="auto"/>
            <w:left w:val="none" w:sz="0" w:space="0" w:color="auto"/>
            <w:bottom w:val="none" w:sz="0" w:space="0" w:color="auto"/>
            <w:right w:val="none" w:sz="0" w:space="0" w:color="auto"/>
          </w:divBdr>
        </w:div>
        <w:div w:id="29690134">
          <w:marLeft w:val="640"/>
          <w:marRight w:val="0"/>
          <w:marTop w:val="0"/>
          <w:marBottom w:val="0"/>
          <w:divBdr>
            <w:top w:val="none" w:sz="0" w:space="0" w:color="auto"/>
            <w:left w:val="none" w:sz="0" w:space="0" w:color="auto"/>
            <w:bottom w:val="none" w:sz="0" w:space="0" w:color="auto"/>
            <w:right w:val="none" w:sz="0" w:space="0" w:color="auto"/>
          </w:divBdr>
        </w:div>
        <w:div w:id="36126047">
          <w:marLeft w:val="640"/>
          <w:marRight w:val="0"/>
          <w:marTop w:val="0"/>
          <w:marBottom w:val="0"/>
          <w:divBdr>
            <w:top w:val="none" w:sz="0" w:space="0" w:color="auto"/>
            <w:left w:val="none" w:sz="0" w:space="0" w:color="auto"/>
            <w:bottom w:val="none" w:sz="0" w:space="0" w:color="auto"/>
            <w:right w:val="none" w:sz="0" w:space="0" w:color="auto"/>
          </w:divBdr>
        </w:div>
        <w:div w:id="72243420">
          <w:marLeft w:val="640"/>
          <w:marRight w:val="0"/>
          <w:marTop w:val="0"/>
          <w:marBottom w:val="0"/>
          <w:divBdr>
            <w:top w:val="none" w:sz="0" w:space="0" w:color="auto"/>
            <w:left w:val="none" w:sz="0" w:space="0" w:color="auto"/>
            <w:bottom w:val="none" w:sz="0" w:space="0" w:color="auto"/>
            <w:right w:val="none" w:sz="0" w:space="0" w:color="auto"/>
          </w:divBdr>
        </w:div>
        <w:div w:id="78602033">
          <w:marLeft w:val="640"/>
          <w:marRight w:val="0"/>
          <w:marTop w:val="0"/>
          <w:marBottom w:val="0"/>
          <w:divBdr>
            <w:top w:val="none" w:sz="0" w:space="0" w:color="auto"/>
            <w:left w:val="none" w:sz="0" w:space="0" w:color="auto"/>
            <w:bottom w:val="none" w:sz="0" w:space="0" w:color="auto"/>
            <w:right w:val="none" w:sz="0" w:space="0" w:color="auto"/>
          </w:divBdr>
        </w:div>
        <w:div w:id="84427767">
          <w:marLeft w:val="640"/>
          <w:marRight w:val="0"/>
          <w:marTop w:val="0"/>
          <w:marBottom w:val="0"/>
          <w:divBdr>
            <w:top w:val="none" w:sz="0" w:space="0" w:color="auto"/>
            <w:left w:val="none" w:sz="0" w:space="0" w:color="auto"/>
            <w:bottom w:val="none" w:sz="0" w:space="0" w:color="auto"/>
            <w:right w:val="none" w:sz="0" w:space="0" w:color="auto"/>
          </w:divBdr>
        </w:div>
        <w:div w:id="114371694">
          <w:marLeft w:val="640"/>
          <w:marRight w:val="0"/>
          <w:marTop w:val="0"/>
          <w:marBottom w:val="0"/>
          <w:divBdr>
            <w:top w:val="none" w:sz="0" w:space="0" w:color="auto"/>
            <w:left w:val="none" w:sz="0" w:space="0" w:color="auto"/>
            <w:bottom w:val="none" w:sz="0" w:space="0" w:color="auto"/>
            <w:right w:val="none" w:sz="0" w:space="0" w:color="auto"/>
          </w:divBdr>
        </w:div>
        <w:div w:id="118693571">
          <w:marLeft w:val="640"/>
          <w:marRight w:val="0"/>
          <w:marTop w:val="0"/>
          <w:marBottom w:val="0"/>
          <w:divBdr>
            <w:top w:val="none" w:sz="0" w:space="0" w:color="auto"/>
            <w:left w:val="none" w:sz="0" w:space="0" w:color="auto"/>
            <w:bottom w:val="none" w:sz="0" w:space="0" w:color="auto"/>
            <w:right w:val="none" w:sz="0" w:space="0" w:color="auto"/>
          </w:divBdr>
        </w:div>
        <w:div w:id="133564431">
          <w:marLeft w:val="640"/>
          <w:marRight w:val="0"/>
          <w:marTop w:val="0"/>
          <w:marBottom w:val="0"/>
          <w:divBdr>
            <w:top w:val="none" w:sz="0" w:space="0" w:color="auto"/>
            <w:left w:val="none" w:sz="0" w:space="0" w:color="auto"/>
            <w:bottom w:val="none" w:sz="0" w:space="0" w:color="auto"/>
            <w:right w:val="none" w:sz="0" w:space="0" w:color="auto"/>
          </w:divBdr>
        </w:div>
        <w:div w:id="143670106">
          <w:marLeft w:val="640"/>
          <w:marRight w:val="0"/>
          <w:marTop w:val="0"/>
          <w:marBottom w:val="0"/>
          <w:divBdr>
            <w:top w:val="none" w:sz="0" w:space="0" w:color="auto"/>
            <w:left w:val="none" w:sz="0" w:space="0" w:color="auto"/>
            <w:bottom w:val="none" w:sz="0" w:space="0" w:color="auto"/>
            <w:right w:val="none" w:sz="0" w:space="0" w:color="auto"/>
          </w:divBdr>
        </w:div>
        <w:div w:id="145635149">
          <w:marLeft w:val="640"/>
          <w:marRight w:val="0"/>
          <w:marTop w:val="0"/>
          <w:marBottom w:val="0"/>
          <w:divBdr>
            <w:top w:val="none" w:sz="0" w:space="0" w:color="auto"/>
            <w:left w:val="none" w:sz="0" w:space="0" w:color="auto"/>
            <w:bottom w:val="none" w:sz="0" w:space="0" w:color="auto"/>
            <w:right w:val="none" w:sz="0" w:space="0" w:color="auto"/>
          </w:divBdr>
        </w:div>
        <w:div w:id="149949837">
          <w:marLeft w:val="640"/>
          <w:marRight w:val="0"/>
          <w:marTop w:val="0"/>
          <w:marBottom w:val="0"/>
          <w:divBdr>
            <w:top w:val="none" w:sz="0" w:space="0" w:color="auto"/>
            <w:left w:val="none" w:sz="0" w:space="0" w:color="auto"/>
            <w:bottom w:val="none" w:sz="0" w:space="0" w:color="auto"/>
            <w:right w:val="none" w:sz="0" w:space="0" w:color="auto"/>
          </w:divBdr>
        </w:div>
        <w:div w:id="162623368">
          <w:marLeft w:val="640"/>
          <w:marRight w:val="0"/>
          <w:marTop w:val="0"/>
          <w:marBottom w:val="0"/>
          <w:divBdr>
            <w:top w:val="none" w:sz="0" w:space="0" w:color="auto"/>
            <w:left w:val="none" w:sz="0" w:space="0" w:color="auto"/>
            <w:bottom w:val="none" w:sz="0" w:space="0" w:color="auto"/>
            <w:right w:val="none" w:sz="0" w:space="0" w:color="auto"/>
          </w:divBdr>
        </w:div>
        <w:div w:id="164831379">
          <w:marLeft w:val="640"/>
          <w:marRight w:val="0"/>
          <w:marTop w:val="0"/>
          <w:marBottom w:val="0"/>
          <w:divBdr>
            <w:top w:val="none" w:sz="0" w:space="0" w:color="auto"/>
            <w:left w:val="none" w:sz="0" w:space="0" w:color="auto"/>
            <w:bottom w:val="none" w:sz="0" w:space="0" w:color="auto"/>
            <w:right w:val="none" w:sz="0" w:space="0" w:color="auto"/>
          </w:divBdr>
        </w:div>
        <w:div w:id="172038877">
          <w:marLeft w:val="640"/>
          <w:marRight w:val="0"/>
          <w:marTop w:val="0"/>
          <w:marBottom w:val="0"/>
          <w:divBdr>
            <w:top w:val="none" w:sz="0" w:space="0" w:color="auto"/>
            <w:left w:val="none" w:sz="0" w:space="0" w:color="auto"/>
            <w:bottom w:val="none" w:sz="0" w:space="0" w:color="auto"/>
            <w:right w:val="none" w:sz="0" w:space="0" w:color="auto"/>
          </w:divBdr>
        </w:div>
        <w:div w:id="191501046">
          <w:marLeft w:val="640"/>
          <w:marRight w:val="0"/>
          <w:marTop w:val="0"/>
          <w:marBottom w:val="0"/>
          <w:divBdr>
            <w:top w:val="none" w:sz="0" w:space="0" w:color="auto"/>
            <w:left w:val="none" w:sz="0" w:space="0" w:color="auto"/>
            <w:bottom w:val="none" w:sz="0" w:space="0" w:color="auto"/>
            <w:right w:val="none" w:sz="0" w:space="0" w:color="auto"/>
          </w:divBdr>
        </w:div>
        <w:div w:id="197009122">
          <w:marLeft w:val="640"/>
          <w:marRight w:val="0"/>
          <w:marTop w:val="0"/>
          <w:marBottom w:val="0"/>
          <w:divBdr>
            <w:top w:val="none" w:sz="0" w:space="0" w:color="auto"/>
            <w:left w:val="none" w:sz="0" w:space="0" w:color="auto"/>
            <w:bottom w:val="none" w:sz="0" w:space="0" w:color="auto"/>
            <w:right w:val="none" w:sz="0" w:space="0" w:color="auto"/>
          </w:divBdr>
        </w:div>
        <w:div w:id="198860987">
          <w:marLeft w:val="640"/>
          <w:marRight w:val="0"/>
          <w:marTop w:val="0"/>
          <w:marBottom w:val="0"/>
          <w:divBdr>
            <w:top w:val="none" w:sz="0" w:space="0" w:color="auto"/>
            <w:left w:val="none" w:sz="0" w:space="0" w:color="auto"/>
            <w:bottom w:val="none" w:sz="0" w:space="0" w:color="auto"/>
            <w:right w:val="none" w:sz="0" w:space="0" w:color="auto"/>
          </w:divBdr>
        </w:div>
        <w:div w:id="208567529">
          <w:marLeft w:val="640"/>
          <w:marRight w:val="0"/>
          <w:marTop w:val="0"/>
          <w:marBottom w:val="0"/>
          <w:divBdr>
            <w:top w:val="none" w:sz="0" w:space="0" w:color="auto"/>
            <w:left w:val="none" w:sz="0" w:space="0" w:color="auto"/>
            <w:bottom w:val="none" w:sz="0" w:space="0" w:color="auto"/>
            <w:right w:val="none" w:sz="0" w:space="0" w:color="auto"/>
          </w:divBdr>
        </w:div>
        <w:div w:id="217518292">
          <w:marLeft w:val="640"/>
          <w:marRight w:val="0"/>
          <w:marTop w:val="0"/>
          <w:marBottom w:val="0"/>
          <w:divBdr>
            <w:top w:val="none" w:sz="0" w:space="0" w:color="auto"/>
            <w:left w:val="none" w:sz="0" w:space="0" w:color="auto"/>
            <w:bottom w:val="none" w:sz="0" w:space="0" w:color="auto"/>
            <w:right w:val="none" w:sz="0" w:space="0" w:color="auto"/>
          </w:divBdr>
        </w:div>
        <w:div w:id="225266505">
          <w:marLeft w:val="640"/>
          <w:marRight w:val="0"/>
          <w:marTop w:val="0"/>
          <w:marBottom w:val="0"/>
          <w:divBdr>
            <w:top w:val="none" w:sz="0" w:space="0" w:color="auto"/>
            <w:left w:val="none" w:sz="0" w:space="0" w:color="auto"/>
            <w:bottom w:val="none" w:sz="0" w:space="0" w:color="auto"/>
            <w:right w:val="none" w:sz="0" w:space="0" w:color="auto"/>
          </w:divBdr>
        </w:div>
        <w:div w:id="226303498">
          <w:marLeft w:val="640"/>
          <w:marRight w:val="0"/>
          <w:marTop w:val="0"/>
          <w:marBottom w:val="0"/>
          <w:divBdr>
            <w:top w:val="none" w:sz="0" w:space="0" w:color="auto"/>
            <w:left w:val="none" w:sz="0" w:space="0" w:color="auto"/>
            <w:bottom w:val="none" w:sz="0" w:space="0" w:color="auto"/>
            <w:right w:val="none" w:sz="0" w:space="0" w:color="auto"/>
          </w:divBdr>
        </w:div>
        <w:div w:id="228271353">
          <w:marLeft w:val="640"/>
          <w:marRight w:val="0"/>
          <w:marTop w:val="0"/>
          <w:marBottom w:val="0"/>
          <w:divBdr>
            <w:top w:val="none" w:sz="0" w:space="0" w:color="auto"/>
            <w:left w:val="none" w:sz="0" w:space="0" w:color="auto"/>
            <w:bottom w:val="none" w:sz="0" w:space="0" w:color="auto"/>
            <w:right w:val="none" w:sz="0" w:space="0" w:color="auto"/>
          </w:divBdr>
        </w:div>
        <w:div w:id="231090264">
          <w:marLeft w:val="640"/>
          <w:marRight w:val="0"/>
          <w:marTop w:val="0"/>
          <w:marBottom w:val="0"/>
          <w:divBdr>
            <w:top w:val="none" w:sz="0" w:space="0" w:color="auto"/>
            <w:left w:val="none" w:sz="0" w:space="0" w:color="auto"/>
            <w:bottom w:val="none" w:sz="0" w:space="0" w:color="auto"/>
            <w:right w:val="none" w:sz="0" w:space="0" w:color="auto"/>
          </w:divBdr>
        </w:div>
        <w:div w:id="233861438">
          <w:marLeft w:val="640"/>
          <w:marRight w:val="0"/>
          <w:marTop w:val="0"/>
          <w:marBottom w:val="0"/>
          <w:divBdr>
            <w:top w:val="none" w:sz="0" w:space="0" w:color="auto"/>
            <w:left w:val="none" w:sz="0" w:space="0" w:color="auto"/>
            <w:bottom w:val="none" w:sz="0" w:space="0" w:color="auto"/>
            <w:right w:val="none" w:sz="0" w:space="0" w:color="auto"/>
          </w:divBdr>
        </w:div>
        <w:div w:id="235018476">
          <w:marLeft w:val="640"/>
          <w:marRight w:val="0"/>
          <w:marTop w:val="0"/>
          <w:marBottom w:val="0"/>
          <w:divBdr>
            <w:top w:val="none" w:sz="0" w:space="0" w:color="auto"/>
            <w:left w:val="none" w:sz="0" w:space="0" w:color="auto"/>
            <w:bottom w:val="none" w:sz="0" w:space="0" w:color="auto"/>
            <w:right w:val="none" w:sz="0" w:space="0" w:color="auto"/>
          </w:divBdr>
        </w:div>
        <w:div w:id="238829449">
          <w:marLeft w:val="640"/>
          <w:marRight w:val="0"/>
          <w:marTop w:val="0"/>
          <w:marBottom w:val="0"/>
          <w:divBdr>
            <w:top w:val="none" w:sz="0" w:space="0" w:color="auto"/>
            <w:left w:val="none" w:sz="0" w:space="0" w:color="auto"/>
            <w:bottom w:val="none" w:sz="0" w:space="0" w:color="auto"/>
            <w:right w:val="none" w:sz="0" w:space="0" w:color="auto"/>
          </w:divBdr>
        </w:div>
        <w:div w:id="239683276">
          <w:marLeft w:val="640"/>
          <w:marRight w:val="0"/>
          <w:marTop w:val="0"/>
          <w:marBottom w:val="0"/>
          <w:divBdr>
            <w:top w:val="none" w:sz="0" w:space="0" w:color="auto"/>
            <w:left w:val="none" w:sz="0" w:space="0" w:color="auto"/>
            <w:bottom w:val="none" w:sz="0" w:space="0" w:color="auto"/>
            <w:right w:val="none" w:sz="0" w:space="0" w:color="auto"/>
          </w:divBdr>
        </w:div>
        <w:div w:id="250966988">
          <w:marLeft w:val="640"/>
          <w:marRight w:val="0"/>
          <w:marTop w:val="0"/>
          <w:marBottom w:val="0"/>
          <w:divBdr>
            <w:top w:val="none" w:sz="0" w:space="0" w:color="auto"/>
            <w:left w:val="none" w:sz="0" w:space="0" w:color="auto"/>
            <w:bottom w:val="none" w:sz="0" w:space="0" w:color="auto"/>
            <w:right w:val="none" w:sz="0" w:space="0" w:color="auto"/>
          </w:divBdr>
        </w:div>
        <w:div w:id="255021904">
          <w:marLeft w:val="640"/>
          <w:marRight w:val="0"/>
          <w:marTop w:val="0"/>
          <w:marBottom w:val="0"/>
          <w:divBdr>
            <w:top w:val="none" w:sz="0" w:space="0" w:color="auto"/>
            <w:left w:val="none" w:sz="0" w:space="0" w:color="auto"/>
            <w:bottom w:val="none" w:sz="0" w:space="0" w:color="auto"/>
            <w:right w:val="none" w:sz="0" w:space="0" w:color="auto"/>
          </w:divBdr>
        </w:div>
        <w:div w:id="268319531">
          <w:marLeft w:val="640"/>
          <w:marRight w:val="0"/>
          <w:marTop w:val="0"/>
          <w:marBottom w:val="0"/>
          <w:divBdr>
            <w:top w:val="none" w:sz="0" w:space="0" w:color="auto"/>
            <w:left w:val="none" w:sz="0" w:space="0" w:color="auto"/>
            <w:bottom w:val="none" w:sz="0" w:space="0" w:color="auto"/>
            <w:right w:val="none" w:sz="0" w:space="0" w:color="auto"/>
          </w:divBdr>
        </w:div>
        <w:div w:id="271280226">
          <w:marLeft w:val="640"/>
          <w:marRight w:val="0"/>
          <w:marTop w:val="0"/>
          <w:marBottom w:val="0"/>
          <w:divBdr>
            <w:top w:val="none" w:sz="0" w:space="0" w:color="auto"/>
            <w:left w:val="none" w:sz="0" w:space="0" w:color="auto"/>
            <w:bottom w:val="none" w:sz="0" w:space="0" w:color="auto"/>
            <w:right w:val="none" w:sz="0" w:space="0" w:color="auto"/>
          </w:divBdr>
        </w:div>
        <w:div w:id="295451910">
          <w:marLeft w:val="640"/>
          <w:marRight w:val="0"/>
          <w:marTop w:val="0"/>
          <w:marBottom w:val="0"/>
          <w:divBdr>
            <w:top w:val="none" w:sz="0" w:space="0" w:color="auto"/>
            <w:left w:val="none" w:sz="0" w:space="0" w:color="auto"/>
            <w:bottom w:val="none" w:sz="0" w:space="0" w:color="auto"/>
            <w:right w:val="none" w:sz="0" w:space="0" w:color="auto"/>
          </w:divBdr>
        </w:div>
        <w:div w:id="296304027">
          <w:marLeft w:val="640"/>
          <w:marRight w:val="0"/>
          <w:marTop w:val="0"/>
          <w:marBottom w:val="0"/>
          <w:divBdr>
            <w:top w:val="none" w:sz="0" w:space="0" w:color="auto"/>
            <w:left w:val="none" w:sz="0" w:space="0" w:color="auto"/>
            <w:bottom w:val="none" w:sz="0" w:space="0" w:color="auto"/>
            <w:right w:val="none" w:sz="0" w:space="0" w:color="auto"/>
          </w:divBdr>
        </w:div>
        <w:div w:id="301692601">
          <w:marLeft w:val="640"/>
          <w:marRight w:val="0"/>
          <w:marTop w:val="0"/>
          <w:marBottom w:val="0"/>
          <w:divBdr>
            <w:top w:val="none" w:sz="0" w:space="0" w:color="auto"/>
            <w:left w:val="none" w:sz="0" w:space="0" w:color="auto"/>
            <w:bottom w:val="none" w:sz="0" w:space="0" w:color="auto"/>
            <w:right w:val="none" w:sz="0" w:space="0" w:color="auto"/>
          </w:divBdr>
        </w:div>
        <w:div w:id="319238158">
          <w:marLeft w:val="640"/>
          <w:marRight w:val="0"/>
          <w:marTop w:val="0"/>
          <w:marBottom w:val="0"/>
          <w:divBdr>
            <w:top w:val="none" w:sz="0" w:space="0" w:color="auto"/>
            <w:left w:val="none" w:sz="0" w:space="0" w:color="auto"/>
            <w:bottom w:val="none" w:sz="0" w:space="0" w:color="auto"/>
            <w:right w:val="none" w:sz="0" w:space="0" w:color="auto"/>
          </w:divBdr>
        </w:div>
        <w:div w:id="328755732">
          <w:marLeft w:val="640"/>
          <w:marRight w:val="0"/>
          <w:marTop w:val="0"/>
          <w:marBottom w:val="0"/>
          <w:divBdr>
            <w:top w:val="none" w:sz="0" w:space="0" w:color="auto"/>
            <w:left w:val="none" w:sz="0" w:space="0" w:color="auto"/>
            <w:bottom w:val="none" w:sz="0" w:space="0" w:color="auto"/>
            <w:right w:val="none" w:sz="0" w:space="0" w:color="auto"/>
          </w:divBdr>
        </w:div>
        <w:div w:id="333144966">
          <w:marLeft w:val="640"/>
          <w:marRight w:val="0"/>
          <w:marTop w:val="0"/>
          <w:marBottom w:val="0"/>
          <w:divBdr>
            <w:top w:val="none" w:sz="0" w:space="0" w:color="auto"/>
            <w:left w:val="none" w:sz="0" w:space="0" w:color="auto"/>
            <w:bottom w:val="none" w:sz="0" w:space="0" w:color="auto"/>
            <w:right w:val="none" w:sz="0" w:space="0" w:color="auto"/>
          </w:divBdr>
        </w:div>
        <w:div w:id="333994313">
          <w:marLeft w:val="640"/>
          <w:marRight w:val="0"/>
          <w:marTop w:val="0"/>
          <w:marBottom w:val="0"/>
          <w:divBdr>
            <w:top w:val="none" w:sz="0" w:space="0" w:color="auto"/>
            <w:left w:val="none" w:sz="0" w:space="0" w:color="auto"/>
            <w:bottom w:val="none" w:sz="0" w:space="0" w:color="auto"/>
            <w:right w:val="none" w:sz="0" w:space="0" w:color="auto"/>
          </w:divBdr>
        </w:div>
        <w:div w:id="357122744">
          <w:marLeft w:val="640"/>
          <w:marRight w:val="0"/>
          <w:marTop w:val="0"/>
          <w:marBottom w:val="0"/>
          <w:divBdr>
            <w:top w:val="none" w:sz="0" w:space="0" w:color="auto"/>
            <w:left w:val="none" w:sz="0" w:space="0" w:color="auto"/>
            <w:bottom w:val="none" w:sz="0" w:space="0" w:color="auto"/>
            <w:right w:val="none" w:sz="0" w:space="0" w:color="auto"/>
          </w:divBdr>
        </w:div>
        <w:div w:id="357969023">
          <w:marLeft w:val="640"/>
          <w:marRight w:val="0"/>
          <w:marTop w:val="0"/>
          <w:marBottom w:val="0"/>
          <w:divBdr>
            <w:top w:val="none" w:sz="0" w:space="0" w:color="auto"/>
            <w:left w:val="none" w:sz="0" w:space="0" w:color="auto"/>
            <w:bottom w:val="none" w:sz="0" w:space="0" w:color="auto"/>
            <w:right w:val="none" w:sz="0" w:space="0" w:color="auto"/>
          </w:divBdr>
        </w:div>
        <w:div w:id="360325208">
          <w:marLeft w:val="640"/>
          <w:marRight w:val="0"/>
          <w:marTop w:val="0"/>
          <w:marBottom w:val="0"/>
          <w:divBdr>
            <w:top w:val="none" w:sz="0" w:space="0" w:color="auto"/>
            <w:left w:val="none" w:sz="0" w:space="0" w:color="auto"/>
            <w:bottom w:val="none" w:sz="0" w:space="0" w:color="auto"/>
            <w:right w:val="none" w:sz="0" w:space="0" w:color="auto"/>
          </w:divBdr>
        </w:div>
        <w:div w:id="361246826">
          <w:marLeft w:val="640"/>
          <w:marRight w:val="0"/>
          <w:marTop w:val="0"/>
          <w:marBottom w:val="0"/>
          <w:divBdr>
            <w:top w:val="none" w:sz="0" w:space="0" w:color="auto"/>
            <w:left w:val="none" w:sz="0" w:space="0" w:color="auto"/>
            <w:bottom w:val="none" w:sz="0" w:space="0" w:color="auto"/>
            <w:right w:val="none" w:sz="0" w:space="0" w:color="auto"/>
          </w:divBdr>
        </w:div>
        <w:div w:id="371804207">
          <w:marLeft w:val="640"/>
          <w:marRight w:val="0"/>
          <w:marTop w:val="0"/>
          <w:marBottom w:val="0"/>
          <w:divBdr>
            <w:top w:val="none" w:sz="0" w:space="0" w:color="auto"/>
            <w:left w:val="none" w:sz="0" w:space="0" w:color="auto"/>
            <w:bottom w:val="none" w:sz="0" w:space="0" w:color="auto"/>
            <w:right w:val="none" w:sz="0" w:space="0" w:color="auto"/>
          </w:divBdr>
        </w:div>
        <w:div w:id="372703912">
          <w:marLeft w:val="640"/>
          <w:marRight w:val="0"/>
          <w:marTop w:val="0"/>
          <w:marBottom w:val="0"/>
          <w:divBdr>
            <w:top w:val="none" w:sz="0" w:space="0" w:color="auto"/>
            <w:left w:val="none" w:sz="0" w:space="0" w:color="auto"/>
            <w:bottom w:val="none" w:sz="0" w:space="0" w:color="auto"/>
            <w:right w:val="none" w:sz="0" w:space="0" w:color="auto"/>
          </w:divBdr>
        </w:div>
        <w:div w:id="376242194">
          <w:marLeft w:val="640"/>
          <w:marRight w:val="0"/>
          <w:marTop w:val="0"/>
          <w:marBottom w:val="0"/>
          <w:divBdr>
            <w:top w:val="none" w:sz="0" w:space="0" w:color="auto"/>
            <w:left w:val="none" w:sz="0" w:space="0" w:color="auto"/>
            <w:bottom w:val="none" w:sz="0" w:space="0" w:color="auto"/>
            <w:right w:val="none" w:sz="0" w:space="0" w:color="auto"/>
          </w:divBdr>
        </w:div>
        <w:div w:id="380982051">
          <w:marLeft w:val="640"/>
          <w:marRight w:val="0"/>
          <w:marTop w:val="0"/>
          <w:marBottom w:val="0"/>
          <w:divBdr>
            <w:top w:val="none" w:sz="0" w:space="0" w:color="auto"/>
            <w:left w:val="none" w:sz="0" w:space="0" w:color="auto"/>
            <w:bottom w:val="none" w:sz="0" w:space="0" w:color="auto"/>
            <w:right w:val="none" w:sz="0" w:space="0" w:color="auto"/>
          </w:divBdr>
        </w:div>
        <w:div w:id="386808509">
          <w:marLeft w:val="640"/>
          <w:marRight w:val="0"/>
          <w:marTop w:val="0"/>
          <w:marBottom w:val="0"/>
          <w:divBdr>
            <w:top w:val="none" w:sz="0" w:space="0" w:color="auto"/>
            <w:left w:val="none" w:sz="0" w:space="0" w:color="auto"/>
            <w:bottom w:val="none" w:sz="0" w:space="0" w:color="auto"/>
            <w:right w:val="none" w:sz="0" w:space="0" w:color="auto"/>
          </w:divBdr>
        </w:div>
        <w:div w:id="391004649">
          <w:marLeft w:val="640"/>
          <w:marRight w:val="0"/>
          <w:marTop w:val="0"/>
          <w:marBottom w:val="0"/>
          <w:divBdr>
            <w:top w:val="none" w:sz="0" w:space="0" w:color="auto"/>
            <w:left w:val="none" w:sz="0" w:space="0" w:color="auto"/>
            <w:bottom w:val="none" w:sz="0" w:space="0" w:color="auto"/>
            <w:right w:val="none" w:sz="0" w:space="0" w:color="auto"/>
          </w:divBdr>
        </w:div>
        <w:div w:id="396706587">
          <w:marLeft w:val="640"/>
          <w:marRight w:val="0"/>
          <w:marTop w:val="0"/>
          <w:marBottom w:val="0"/>
          <w:divBdr>
            <w:top w:val="none" w:sz="0" w:space="0" w:color="auto"/>
            <w:left w:val="none" w:sz="0" w:space="0" w:color="auto"/>
            <w:bottom w:val="none" w:sz="0" w:space="0" w:color="auto"/>
            <w:right w:val="none" w:sz="0" w:space="0" w:color="auto"/>
          </w:divBdr>
        </w:div>
        <w:div w:id="398017688">
          <w:marLeft w:val="640"/>
          <w:marRight w:val="0"/>
          <w:marTop w:val="0"/>
          <w:marBottom w:val="0"/>
          <w:divBdr>
            <w:top w:val="none" w:sz="0" w:space="0" w:color="auto"/>
            <w:left w:val="none" w:sz="0" w:space="0" w:color="auto"/>
            <w:bottom w:val="none" w:sz="0" w:space="0" w:color="auto"/>
            <w:right w:val="none" w:sz="0" w:space="0" w:color="auto"/>
          </w:divBdr>
        </w:div>
        <w:div w:id="399905275">
          <w:marLeft w:val="640"/>
          <w:marRight w:val="0"/>
          <w:marTop w:val="0"/>
          <w:marBottom w:val="0"/>
          <w:divBdr>
            <w:top w:val="none" w:sz="0" w:space="0" w:color="auto"/>
            <w:left w:val="none" w:sz="0" w:space="0" w:color="auto"/>
            <w:bottom w:val="none" w:sz="0" w:space="0" w:color="auto"/>
            <w:right w:val="none" w:sz="0" w:space="0" w:color="auto"/>
          </w:divBdr>
        </w:div>
        <w:div w:id="402026060">
          <w:marLeft w:val="640"/>
          <w:marRight w:val="0"/>
          <w:marTop w:val="0"/>
          <w:marBottom w:val="0"/>
          <w:divBdr>
            <w:top w:val="none" w:sz="0" w:space="0" w:color="auto"/>
            <w:left w:val="none" w:sz="0" w:space="0" w:color="auto"/>
            <w:bottom w:val="none" w:sz="0" w:space="0" w:color="auto"/>
            <w:right w:val="none" w:sz="0" w:space="0" w:color="auto"/>
          </w:divBdr>
        </w:div>
        <w:div w:id="405347546">
          <w:marLeft w:val="640"/>
          <w:marRight w:val="0"/>
          <w:marTop w:val="0"/>
          <w:marBottom w:val="0"/>
          <w:divBdr>
            <w:top w:val="none" w:sz="0" w:space="0" w:color="auto"/>
            <w:left w:val="none" w:sz="0" w:space="0" w:color="auto"/>
            <w:bottom w:val="none" w:sz="0" w:space="0" w:color="auto"/>
            <w:right w:val="none" w:sz="0" w:space="0" w:color="auto"/>
          </w:divBdr>
        </w:div>
        <w:div w:id="429159650">
          <w:marLeft w:val="640"/>
          <w:marRight w:val="0"/>
          <w:marTop w:val="0"/>
          <w:marBottom w:val="0"/>
          <w:divBdr>
            <w:top w:val="none" w:sz="0" w:space="0" w:color="auto"/>
            <w:left w:val="none" w:sz="0" w:space="0" w:color="auto"/>
            <w:bottom w:val="none" w:sz="0" w:space="0" w:color="auto"/>
            <w:right w:val="none" w:sz="0" w:space="0" w:color="auto"/>
          </w:divBdr>
        </w:div>
        <w:div w:id="444814870">
          <w:marLeft w:val="640"/>
          <w:marRight w:val="0"/>
          <w:marTop w:val="0"/>
          <w:marBottom w:val="0"/>
          <w:divBdr>
            <w:top w:val="none" w:sz="0" w:space="0" w:color="auto"/>
            <w:left w:val="none" w:sz="0" w:space="0" w:color="auto"/>
            <w:bottom w:val="none" w:sz="0" w:space="0" w:color="auto"/>
            <w:right w:val="none" w:sz="0" w:space="0" w:color="auto"/>
          </w:divBdr>
        </w:div>
        <w:div w:id="448472121">
          <w:marLeft w:val="640"/>
          <w:marRight w:val="0"/>
          <w:marTop w:val="0"/>
          <w:marBottom w:val="0"/>
          <w:divBdr>
            <w:top w:val="none" w:sz="0" w:space="0" w:color="auto"/>
            <w:left w:val="none" w:sz="0" w:space="0" w:color="auto"/>
            <w:bottom w:val="none" w:sz="0" w:space="0" w:color="auto"/>
            <w:right w:val="none" w:sz="0" w:space="0" w:color="auto"/>
          </w:divBdr>
        </w:div>
        <w:div w:id="464199342">
          <w:marLeft w:val="640"/>
          <w:marRight w:val="0"/>
          <w:marTop w:val="0"/>
          <w:marBottom w:val="0"/>
          <w:divBdr>
            <w:top w:val="none" w:sz="0" w:space="0" w:color="auto"/>
            <w:left w:val="none" w:sz="0" w:space="0" w:color="auto"/>
            <w:bottom w:val="none" w:sz="0" w:space="0" w:color="auto"/>
            <w:right w:val="none" w:sz="0" w:space="0" w:color="auto"/>
          </w:divBdr>
        </w:div>
        <w:div w:id="481387550">
          <w:marLeft w:val="640"/>
          <w:marRight w:val="0"/>
          <w:marTop w:val="0"/>
          <w:marBottom w:val="0"/>
          <w:divBdr>
            <w:top w:val="none" w:sz="0" w:space="0" w:color="auto"/>
            <w:left w:val="none" w:sz="0" w:space="0" w:color="auto"/>
            <w:bottom w:val="none" w:sz="0" w:space="0" w:color="auto"/>
            <w:right w:val="none" w:sz="0" w:space="0" w:color="auto"/>
          </w:divBdr>
        </w:div>
        <w:div w:id="483081977">
          <w:marLeft w:val="640"/>
          <w:marRight w:val="0"/>
          <w:marTop w:val="0"/>
          <w:marBottom w:val="0"/>
          <w:divBdr>
            <w:top w:val="none" w:sz="0" w:space="0" w:color="auto"/>
            <w:left w:val="none" w:sz="0" w:space="0" w:color="auto"/>
            <w:bottom w:val="none" w:sz="0" w:space="0" w:color="auto"/>
            <w:right w:val="none" w:sz="0" w:space="0" w:color="auto"/>
          </w:divBdr>
        </w:div>
        <w:div w:id="496380633">
          <w:marLeft w:val="640"/>
          <w:marRight w:val="0"/>
          <w:marTop w:val="0"/>
          <w:marBottom w:val="0"/>
          <w:divBdr>
            <w:top w:val="none" w:sz="0" w:space="0" w:color="auto"/>
            <w:left w:val="none" w:sz="0" w:space="0" w:color="auto"/>
            <w:bottom w:val="none" w:sz="0" w:space="0" w:color="auto"/>
            <w:right w:val="none" w:sz="0" w:space="0" w:color="auto"/>
          </w:divBdr>
        </w:div>
        <w:div w:id="502673570">
          <w:marLeft w:val="640"/>
          <w:marRight w:val="0"/>
          <w:marTop w:val="0"/>
          <w:marBottom w:val="0"/>
          <w:divBdr>
            <w:top w:val="none" w:sz="0" w:space="0" w:color="auto"/>
            <w:left w:val="none" w:sz="0" w:space="0" w:color="auto"/>
            <w:bottom w:val="none" w:sz="0" w:space="0" w:color="auto"/>
            <w:right w:val="none" w:sz="0" w:space="0" w:color="auto"/>
          </w:divBdr>
        </w:div>
        <w:div w:id="517620144">
          <w:marLeft w:val="640"/>
          <w:marRight w:val="0"/>
          <w:marTop w:val="0"/>
          <w:marBottom w:val="0"/>
          <w:divBdr>
            <w:top w:val="none" w:sz="0" w:space="0" w:color="auto"/>
            <w:left w:val="none" w:sz="0" w:space="0" w:color="auto"/>
            <w:bottom w:val="none" w:sz="0" w:space="0" w:color="auto"/>
            <w:right w:val="none" w:sz="0" w:space="0" w:color="auto"/>
          </w:divBdr>
        </w:div>
        <w:div w:id="519396232">
          <w:marLeft w:val="640"/>
          <w:marRight w:val="0"/>
          <w:marTop w:val="0"/>
          <w:marBottom w:val="0"/>
          <w:divBdr>
            <w:top w:val="none" w:sz="0" w:space="0" w:color="auto"/>
            <w:left w:val="none" w:sz="0" w:space="0" w:color="auto"/>
            <w:bottom w:val="none" w:sz="0" w:space="0" w:color="auto"/>
            <w:right w:val="none" w:sz="0" w:space="0" w:color="auto"/>
          </w:divBdr>
        </w:div>
        <w:div w:id="528228633">
          <w:marLeft w:val="640"/>
          <w:marRight w:val="0"/>
          <w:marTop w:val="0"/>
          <w:marBottom w:val="0"/>
          <w:divBdr>
            <w:top w:val="none" w:sz="0" w:space="0" w:color="auto"/>
            <w:left w:val="none" w:sz="0" w:space="0" w:color="auto"/>
            <w:bottom w:val="none" w:sz="0" w:space="0" w:color="auto"/>
            <w:right w:val="none" w:sz="0" w:space="0" w:color="auto"/>
          </w:divBdr>
        </w:div>
        <w:div w:id="559511699">
          <w:marLeft w:val="640"/>
          <w:marRight w:val="0"/>
          <w:marTop w:val="0"/>
          <w:marBottom w:val="0"/>
          <w:divBdr>
            <w:top w:val="none" w:sz="0" w:space="0" w:color="auto"/>
            <w:left w:val="none" w:sz="0" w:space="0" w:color="auto"/>
            <w:bottom w:val="none" w:sz="0" w:space="0" w:color="auto"/>
            <w:right w:val="none" w:sz="0" w:space="0" w:color="auto"/>
          </w:divBdr>
        </w:div>
        <w:div w:id="575363527">
          <w:marLeft w:val="640"/>
          <w:marRight w:val="0"/>
          <w:marTop w:val="0"/>
          <w:marBottom w:val="0"/>
          <w:divBdr>
            <w:top w:val="none" w:sz="0" w:space="0" w:color="auto"/>
            <w:left w:val="none" w:sz="0" w:space="0" w:color="auto"/>
            <w:bottom w:val="none" w:sz="0" w:space="0" w:color="auto"/>
            <w:right w:val="none" w:sz="0" w:space="0" w:color="auto"/>
          </w:divBdr>
        </w:div>
        <w:div w:id="589659784">
          <w:marLeft w:val="640"/>
          <w:marRight w:val="0"/>
          <w:marTop w:val="0"/>
          <w:marBottom w:val="0"/>
          <w:divBdr>
            <w:top w:val="none" w:sz="0" w:space="0" w:color="auto"/>
            <w:left w:val="none" w:sz="0" w:space="0" w:color="auto"/>
            <w:bottom w:val="none" w:sz="0" w:space="0" w:color="auto"/>
            <w:right w:val="none" w:sz="0" w:space="0" w:color="auto"/>
          </w:divBdr>
        </w:div>
        <w:div w:id="642001052">
          <w:marLeft w:val="640"/>
          <w:marRight w:val="0"/>
          <w:marTop w:val="0"/>
          <w:marBottom w:val="0"/>
          <w:divBdr>
            <w:top w:val="none" w:sz="0" w:space="0" w:color="auto"/>
            <w:left w:val="none" w:sz="0" w:space="0" w:color="auto"/>
            <w:bottom w:val="none" w:sz="0" w:space="0" w:color="auto"/>
            <w:right w:val="none" w:sz="0" w:space="0" w:color="auto"/>
          </w:divBdr>
        </w:div>
        <w:div w:id="655033813">
          <w:marLeft w:val="640"/>
          <w:marRight w:val="0"/>
          <w:marTop w:val="0"/>
          <w:marBottom w:val="0"/>
          <w:divBdr>
            <w:top w:val="none" w:sz="0" w:space="0" w:color="auto"/>
            <w:left w:val="none" w:sz="0" w:space="0" w:color="auto"/>
            <w:bottom w:val="none" w:sz="0" w:space="0" w:color="auto"/>
            <w:right w:val="none" w:sz="0" w:space="0" w:color="auto"/>
          </w:divBdr>
        </w:div>
        <w:div w:id="665598127">
          <w:marLeft w:val="640"/>
          <w:marRight w:val="0"/>
          <w:marTop w:val="0"/>
          <w:marBottom w:val="0"/>
          <w:divBdr>
            <w:top w:val="none" w:sz="0" w:space="0" w:color="auto"/>
            <w:left w:val="none" w:sz="0" w:space="0" w:color="auto"/>
            <w:bottom w:val="none" w:sz="0" w:space="0" w:color="auto"/>
            <w:right w:val="none" w:sz="0" w:space="0" w:color="auto"/>
          </w:divBdr>
        </w:div>
        <w:div w:id="683671678">
          <w:marLeft w:val="640"/>
          <w:marRight w:val="0"/>
          <w:marTop w:val="0"/>
          <w:marBottom w:val="0"/>
          <w:divBdr>
            <w:top w:val="none" w:sz="0" w:space="0" w:color="auto"/>
            <w:left w:val="none" w:sz="0" w:space="0" w:color="auto"/>
            <w:bottom w:val="none" w:sz="0" w:space="0" w:color="auto"/>
            <w:right w:val="none" w:sz="0" w:space="0" w:color="auto"/>
          </w:divBdr>
        </w:div>
        <w:div w:id="694503414">
          <w:marLeft w:val="640"/>
          <w:marRight w:val="0"/>
          <w:marTop w:val="0"/>
          <w:marBottom w:val="0"/>
          <w:divBdr>
            <w:top w:val="none" w:sz="0" w:space="0" w:color="auto"/>
            <w:left w:val="none" w:sz="0" w:space="0" w:color="auto"/>
            <w:bottom w:val="none" w:sz="0" w:space="0" w:color="auto"/>
            <w:right w:val="none" w:sz="0" w:space="0" w:color="auto"/>
          </w:divBdr>
        </w:div>
        <w:div w:id="702484700">
          <w:marLeft w:val="640"/>
          <w:marRight w:val="0"/>
          <w:marTop w:val="0"/>
          <w:marBottom w:val="0"/>
          <w:divBdr>
            <w:top w:val="none" w:sz="0" w:space="0" w:color="auto"/>
            <w:left w:val="none" w:sz="0" w:space="0" w:color="auto"/>
            <w:bottom w:val="none" w:sz="0" w:space="0" w:color="auto"/>
            <w:right w:val="none" w:sz="0" w:space="0" w:color="auto"/>
          </w:divBdr>
        </w:div>
        <w:div w:id="703293085">
          <w:marLeft w:val="640"/>
          <w:marRight w:val="0"/>
          <w:marTop w:val="0"/>
          <w:marBottom w:val="0"/>
          <w:divBdr>
            <w:top w:val="none" w:sz="0" w:space="0" w:color="auto"/>
            <w:left w:val="none" w:sz="0" w:space="0" w:color="auto"/>
            <w:bottom w:val="none" w:sz="0" w:space="0" w:color="auto"/>
            <w:right w:val="none" w:sz="0" w:space="0" w:color="auto"/>
          </w:divBdr>
        </w:div>
        <w:div w:id="713429627">
          <w:marLeft w:val="640"/>
          <w:marRight w:val="0"/>
          <w:marTop w:val="0"/>
          <w:marBottom w:val="0"/>
          <w:divBdr>
            <w:top w:val="none" w:sz="0" w:space="0" w:color="auto"/>
            <w:left w:val="none" w:sz="0" w:space="0" w:color="auto"/>
            <w:bottom w:val="none" w:sz="0" w:space="0" w:color="auto"/>
            <w:right w:val="none" w:sz="0" w:space="0" w:color="auto"/>
          </w:divBdr>
        </w:div>
        <w:div w:id="713701987">
          <w:marLeft w:val="640"/>
          <w:marRight w:val="0"/>
          <w:marTop w:val="0"/>
          <w:marBottom w:val="0"/>
          <w:divBdr>
            <w:top w:val="none" w:sz="0" w:space="0" w:color="auto"/>
            <w:left w:val="none" w:sz="0" w:space="0" w:color="auto"/>
            <w:bottom w:val="none" w:sz="0" w:space="0" w:color="auto"/>
            <w:right w:val="none" w:sz="0" w:space="0" w:color="auto"/>
          </w:divBdr>
        </w:div>
        <w:div w:id="714739668">
          <w:marLeft w:val="640"/>
          <w:marRight w:val="0"/>
          <w:marTop w:val="0"/>
          <w:marBottom w:val="0"/>
          <w:divBdr>
            <w:top w:val="none" w:sz="0" w:space="0" w:color="auto"/>
            <w:left w:val="none" w:sz="0" w:space="0" w:color="auto"/>
            <w:bottom w:val="none" w:sz="0" w:space="0" w:color="auto"/>
            <w:right w:val="none" w:sz="0" w:space="0" w:color="auto"/>
          </w:divBdr>
        </w:div>
        <w:div w:id="717165451">
          <w:marLeft w:val="640"/>
          <w:marRight w:val="0"/>
          <w:marTop w:val="0"/>
          <w:marBottom w:val="0"/>
          <w:divBdr>
            <w:top w:val="none" w:sz="0" w:space="0" w:color="auto"/>
            <w:left w:val="none" w:sz="0" w:space="0" w:color="auto"/>
            <w:bottom w:val="none" w:sz="0" w:space="0" w:color="auto"/>
            <w:right w:val="none" w:sz="0" w:space="0" w:color="auto"/>
          </w:divBdr>
        </w:div>
        <w:div w:id="718287328">
          <w:marLeft w:val="640"/>
          <w:marRight w:val="0"/>
          <w:marTop w:val="0"/>
          <w:marBottom w:val="0"/>
          <w:divBdr>
            <w:top w:val="none" w:sz="0" w:space="0" w:color="auto"/>
            <w:left w:val="none" w:sz="0" w:space="0" w:color="auto"/>
            <w:bottom w:val="none" w:sz="0" w:space="0" w:color="auto"/>
            <w:right w:val="none" w:sz="0" w:space="0" w:color="auto"/>
          </w:divBdr>
        </w:div>
        <w:div w:id="722018597">
          <w:marLeft w:val="640"/>
          <w:marRight w:val="0"/>
          <w:marTop w:val="0"/>
          <w:marBottom w:val="0"/>
          <w:divBdr>
            <w:top w:val="none" w:sz="0" w:space="0" w:color="auto"/>
            <w:left w:val="none" w:sz="0" w:space="0" w:color="auto"/>
            <w:bottom w:val="none" w:sz="0" w:space="0" w:color="auto"/>
            <w:right w:val="none" w:sz="0" w:space="0" w:color="auto"/>
          </w:divBdr>
        </w:div>
        <w:div w:id="734857087">
          <w:marLeft w:val="640"/>
          <w:marRight w:val="0"/>
          <w:marTop w:val="0"/>
          <w:marBottom w:val="0"/>
          <w:divBdr>
            <w:top w:val="none" w:sz="0" w:space="0" w:color="auto"/>
            <w:left w:val="none" w:sz="0" w:space="0" w:color="auto"/>
            <w:bottom w:val="none" w:sz="0" w:space="0" w:color="auto"/>
            <w:right w:val="none" w:sz="0" w:space="0" w:color="auto"/>
          </w:divBdr>
        </w:div>
        <w:div w:id="753744549">
          <w:marLeft w:val="640"/>
          <w:marRight w:val="0"/>
          <w:marTop w:val="0"/>
          <w:marBottom w:val="0"/>
          <w:divBdr>
            <w:top w:val="none" w:sz="0" w:space="0" w:color="auto"/>
            <w:left w:val="none" w:sz="0" w:space="0" w:color="auto"/>
            <w:bottom w:val="none" w:sz="0" w:space="0" w:color="auto"/>
            <w:right w:val="none" w:sz="0" w:space="0" w:color="auto"/>
          </w:divBdr>
        </w:div>
        <w:div w:id="765611996">
          <w:marLeft w:val="640"/>
          <w:marRight w:val="0"/>
          <w:marTop w:val="0"/>
          <w:marBottom w:val="0"/>
          <w:divBdr>
            <w:top w:val="none" w:sz="0" w:space="0" w:color="auto"/>
            <w:left w:val="none" w:sz="0" w:space="0" w:color="auto"/>
            <w:bottom w:val="none" w:sz="0" w:space="0" w:color="auto"/>
            <w:right w:val="none" w:sz="0" w:space="0" w:color="auto"/>
          </w:divBdr>
        </w:div>
        <w:div w:id="767503315">
          <w:marLeft w:val="640"/>
          <w:marRight w:val="0"/>
          <w:marTop w:val="0"/>
          <w:marBottom w:val="0"/>
          <w:divBdr>
            <w:top w:val="none" w:sz="0" w:space="0" w:color="auto"/>
            <w:left w:val="none" w:sz="0" w:space="0" w:color="auto"/>
            <w:bottom w:val="none" w:sz="0" w:space="0" w:color="auto"/>
            <w:right w:val="none" w:sz="0" w:space="0" w:color="auto"/>
          </w:divBdr>
        </w:div>
        <w:div w:id="769472904">
          <w:marLeft w:val="640"/>
          <w:marRight w:val="0"/>
          <w:marTop w:val="0"/>
          <w:marBottom w:val="0"/>
          <w:divBdr>
            <w:top w:val="none" w:sz="0" w:space="0" w:color="auto"/>
            <w:left w:val="none" w:sz="0" w:space="0" w:color="auto"/>
            <w:bottom w:val="none" w:sz="0" w:space="0" w:color="auto"/>
            <w:right w:val="none" w:sz="0" w:space="0" w:color="auto"/>
          </w:divBdr>
        </w:div>
        <w:div w:id="770660135">
          <w:marLeft w:val="640"/>
          <w:marRight w:val="0"/>
          <w:marTop w:val="0"/>
          <w:marBottom w:val="0"/>
          <w:divBdr>
            <w:top w:val="none" w:sz="0" w:space="0" w:color="auto"/>
            <w:left w:val="none" w:sz="0" w:space="0" w:color="auto"/>
            <w:bottom w:val="none" w:sz="0" w:space="0" w:color="auto"/>
            <w:right w:val="none" w:sz="0" w:space="0" w:color="auto"/>
          </w:divBdr>
        </w:div>
        <w:div w:id="781457196">
          <w:marLeft w:val="640"/>
          <w:marRight w:val="0"/>
          <w:marTop w:val="0"/>
          <w:marBottom w:val="0"/>
          <w:divBdr>
            <w:top w:val="none" w:sz="0" w:space="0" w:color="auto"/>
            <w:left w:val="none" w:sz="0" w:space="0" w:color="auto"/>
            <w:bottom w:val="none" w:sz="0" w:space="0" w:color="auto"/>
            <w:right w:val="none" w:sz="0" w:space="0" w:color="auto"/>
          </w:divBdr>
        </w:div>
        <w:div w:id="784346202">
          <w:marLeft w:val="640"/>
          <w:marRight w:val="0"/>
          <w:marTop w:val="0"/>
          <w:marBottom w:val="0"/>
          <w:divBdr>
            <w:top w:val="none" w:sz="0" w:space="0" w:color="auto"/>
            <w:left w:val="none" w:sz="0" w:space="0" w:color="auto"/>
            <w:bottom w:val="none" w:sz="0" w:space="0" w:color="auto"/>
            <w:right w:val="none" w:sz="0" w:space="0" w:color="auto"/>
          </w:divBdr>
        </w:div>
        <w:div w:id="798108298">
          <w:marLeft w:val="640"/>
          <w:marRight w:val="0"/>
          <w:marTop w:val="0"/>
          <w:marBottom w:val="0"/>
          <w:divBdr>
            <w:top w:val="none" w:sz="0" w:space="0" w:color="auto"/>
            <w:left w:val="none" w:sz="0" w:space="0" w:color="auto"/>
            <w:bottom w:val="none" w:sz="0" w:space="0" w:color="auto"/>
            <w:right w:val="none" w:sz="0" w:space="0" w:color="auto"/>
          </w:divBdr>
        </w:div>
        <w:div w:id="801506432">
          <w:marLeft w:val="640"/>
          <w:marRight w:val="0"/>
          <w:marTop w:val="0"/>
          <w:marBottom w:val="0"/>
          <w:divBdr>
            <w:top w:val="none" w:sz="0" w:space="0" w:color="auto"/>
            <w:left w:val="none" w:sz="0" w:space="0" w:color="auto"/>
            <w:bottom w:val="none" w:sz="0" w:space="0" w:color="auto"/>
            <w:right w:val="none" w:sz="0" w:space="0" w:color="auto"/>
          </w:divBdr>
        </w:div>
        <w:div w:id="812020850">
          <w:marLeft w:val="640"/>
          <w:marRight w:val="0"/>
          <w:marTop w:val="0"/>
          <w:marBottom w:val="0"/>
          <w:divBdr>
            <w:top w:val="none" w:sz="0" w:space="0" w:color="auto"/>
            <w:left w:val="none" w:sz="0" w:space="0" w:color="auto"/>
            <w:bottom w:val="none" w:sz="0" w:space="0" w:color="auto"/>
            <w:right w:val="none" w:sz="0" w:space="0" w:color="auto"/>
          </w:divBdr>
        </w:div>
        <w:div w:id="839076339">
          <w:marLeft w:val="640"/>
          <w:marRight w:val="0"/>
          <w:marTop w:val="0"/>
          <w:marBottom w:val="0"/>
          <w:divBdr>
            <w:top w:val="none" w:sz="0" w:space="0" w:color="auto"/>
            <w:left w:val="none" w:sz="0" w:space="0" w:color="auto"/>
            <w:bottom w:val="none" w:sz="0" w:space="0" w:color="auto"/>
            <w:right w:val="none" w:sz="0" w:space="0" w:color="auto"/>
          </w:divBdr>
        </w:div>
        <w:div w:id="886450231">
          <w:marLeft w:val="640"/>
          <w:marRight w:val="0"/>
          <w:marTop w:val="0"/>
          <w:marBottom w:val="0"/>
          <w:divBdr>
            <w:top w:val="none" w:sz="0" w:space="0" w:color="auto"/>
            <w:left w:val="none" w:sz="0" w:space="0" w:color="auto"/>
            <w:bottom w:val="none" w:sz="0" w:space="0" w:color="auto"/>
            <w:right w:val="none" w:sz="0" w:space="0" w:color="auto"/>
          </w:divBdr>
        </w:div>
        <w:div w:id="887498805">
          <w:marLeft w:val="640"/>
          <w:marRight w:val="0"/>
          <w:marTop w:val="0"/>
          <w:marBottom w:val="0"/>
          <w:divBdr>
            <w:top w:val="none" w:sz="0" w:space="0" w:color="auto"/>
            <w:left w:val="none" w:sz="0" w:space="0" w:color="auto"/>
            <w:bottom w:val="none" w:sz="0" w:space="0" w:color="auto"/>
            <w:right w:val="none" w:sz="0" w:space="0" w:color="auto"/>
          </w:divBdr>
        </w:div>
        <w:div w:id="887840074">
          <w:marLeft w:val="640"/>
          <w:marRight w:val="0"/>
          <w:marTop w:val="0"/>
          <w:marBottom w:val="0"/>
          <w:divBdr>
            <w:top w:val="none" w:sz="0" w:space="0" w:color="auto"/>
            <w:left w:val="none" w:sz="0" w:space="0" w:color="auto"/>
            <w:bottom w:val="none" w:sz="0" w:space="0" w:color="auto"/>
            <w:right w:val="none" w:sz="0" w:space="0" w:color="auto"/>
          </w:divBdr>
        </w:div>
        <w:div w:id="889878995">
          <w:marLeft w:val="640"/>
          <w:marRight w:val="0"/>
          <w:marTop w:val="0"/>
          <w:marBottom w:val="0"/>
          <w:divBdr>
            <w:top w:val="none" w:sz="0" w:space="0" w:color="auto"/>
            <w:left w:val="none" w:sz="0" w:space="0" w:color="auto"/>
            <w:bottom w:val="none" w:sz="0" w:space="0" w:color="auto"/>
            <w:right w:val="none" w:sz="0" w:space="0" w:color="auto"/>
          </w:divBdr>
        </w:div>
        <w:div w:id="891236669">
          <w:marLeft w:val="640"/>
          <w:marRight w:val="0"/>
          <w:marTop w:val="0"/>
          <w:marBottom w:val="0"/>
          <w:divBdr>
            <w:top w:val="none" w:sz="0" w:space="0" w:color="auto"/>
            <w:left w:val="none" w:sz="0" w:space="0" w:color="auto"/>
            <w:bottom w:val="none" w:sz="0" w:space="0" w:color="auto"/>
            <w:right w:val="none" w:sz="0" w:space="0" w:color="auto"/>
          </w:divBdr>
        </w:div>
        <w:div w:id="896353575">
          <w:marLeft w:val="640"/>
          <w:marRight w:val="0"/>
          <w:marTop w:val="0"/>
          <w:marBottom w:val="0"/>
          <w:divBdr>
            <w:top w:val="none" w:sz="0" w:space="0" w:color="auto"/>
            <w:left w:val="none" w:sz="0" w:space="0" w:color="auto"/>
            <w:bottom w:val="none" w:sz="0" w:space="0" w:color="auto"/>
            <w:right w:val="none" w:sz="0" w:space="0" w:color="auto"/>
          </w:divBdr>
        </w:div>
        <w:div w:id="913516018">
          <w:marLeft w:val="640"/>
          <w:marRight w:val="0"/>
          <w:marTop w:val="0"/>
          <w:marBottom w:val="0"/>
          <w:divBdr>
            <w:top w:val="none" w:sz="0" w:space="0" w:color="auto"/>
            <w:left w:val="none" w:sz="0" w:space="0" w:color="auto"/>
            <w:bottom w:val="none" w:sz="0" w:space="0" w:color="auto"/>
            <w:right w:val="none" w:sz="0" w:space="0" w:color="auto"/>
          </w:divBdr>
        </w:div>
        <w:div w:id="916940852">
          <w:marLeft w:val="640"/>
          <w:marRight w:val="0"/>
          <w:marTop w:val="0"/>
          <w:marBottom w:val="0"/>
          <w:divBdr>
            <w:top w:val="none" w:sz="0" w:space="0" w:color="auto"/>
            <w:left w:val="none" w:sz="0" w:space="0" w:color="auto"/>
            <w:bottom w:val="none" w:sz="0" w:space="0" w:color="auto"/>
            <w:right w:val="none" w:sz="0" w:space="0" w:color="auto"/>
          </w:divBdr>
        </w:div>
        <w:div w:id="917058648">
          <w:marLeft w:val="640"/>
          <w:marRight w:val="0"/>
          <w:marTop w:val="0"/>
          <w:marBottom w:val="0"/>
          <w:divBdr>
            <w:top w:val="none" w:sz="0" w:space="0" w:color="auto"/>
            <w:left w:val="none" w:sz="0" w:space="0" w:color="auto"/>
            <w:bottom w:val="none" w:sz="0" w:space="0" w:color="auto"/>
            <w:right w:val="none" w:sz="0" w:space="0" w:color="auto"/>
          </w:divBdr>
        </w:div>
        <w:div w:id="921836388">
          <w:marLeft w:val="640"/>
          <w:marRight w:val="0"/>
          <w:marTop w:val="0"/>
          <w:marBottom w:val="0"/>
          <w:divBdr>
            <w:top w:val="none" w:sz="0" w:space="0" w:color="auto"/>
            <w:left w:val="none" w:sz="0" w:space="0" w:color="auto"/>
            <w:bottom w:val="none" w:sz="0" w:space="0" w:color="auto"/>
            <w:right w:val="none" w:sz="0" w:space="0" w:color="auto"/>
          </w:divBdr>
        </w:div>
        <w:div w:id="924266554">
          <w:marLeft w:val="640"/>
          <w:marRight w:val="0"/>
          <w:marTop w:val="0"/>
          <w:marBottom w:val="0"/>
          <w:divBdr>
            <w:top w:val="none" w:sz="0" w:space="0" w:color="auto"/>
            <w:left w:val="none" w:sz="0" w:space="0" w:color="auto"/>
            <w:bottom w:val="none" w:sz="0" w:space="0" w:color="auto"/>
            <w:right w:val="none" w:sz="0" w:space="0" w:color="auto"/>
          </w:divBdr>
        </w:div>
        <w:div w:id="933048579">
          <w:marLeft w:val="640"/>
          <w:marRight w:val="0"/>
          <w:marTop w:val="0"/>
          <w:marBottom w:val="0"/>
          <w:divBdr>
            <w:top w:val="none" w:sz="0" w:space="0" w:color="auto"/>
            <w:left w:val="none" w:sz="0" w:space="0" w:color="auto"/>
            <w:bottom w:val="none" w:sz="0" w:space="0" w:color="auto"/>
            <w:right w:val="none" w:sz="0" w:space="0" w:color="auto"/>
          </w:divBdr>
        </w:div>
        <w:div w:id="941646108">
          <w:marLeft w:val="640"/>
          <w:marRight w:val="0"/>
          <w:marTop w:val="0"/>
          <w:marBottom w:val="0"/>
          <w:divBdr>
            <w:top w:val="none" w:sz="0" w:space="0" w:color="auto"/>
            <w:left w:val="none" w:sz="0" w:space="0" w:color="auto"/>
            <w:bottom w:val="none" w:sz="0" w:space="0" w:color="auto"/>
            <w:right w:val="none" w:sz="0" w:space="0" w:color="auto"/>
          </w:divBdr>
        </w:div>
        <w:div w:id="954672777">
          <w:marLeft w:val="640"/>
          <w:marRight w:val="0"/>
          <w:marTop w:val="0"/>
          <w:marBottom w:val="0"/>
          <w:divBdr>
            <w:top w:val="none" w:sz="0" w:space="0" w:color="auto"/>
            <w:left w:val="none" w:sz="0" w:space="0" w:color="auto"/>
            <w:bottom w:val="none" w:sz="0" w:space="0" w:color="auto"/>
            <w:right w:val="none" w:sz="0" w:space="0" w:color="auto"/>
          </w:divBdr>
        </w:div>
        <w:div w:id="955674904">
          <w:marLeft w:val="640"/>
          <w:marRight w:val="0"/>
          <w:marTop w:val="0"/>
          <w:marBottom w:val="0"/>
          <w:divBdr>
            <w:top w:val="none" w:sz="0" w:space="0" w:color="auto"/>
            <w:left w:val="none" w:sz="0" w:space="0" w:color="auto"/>
            <w:bottom w:val="none" w:sz="0" w:space="0" w:color="auto"/>
            <w:right w:val="none" w:sz="0" w:space="0" w:color="auto"/>
          </w:divBdr>
        </w:div>
        <w:div w:id="969439593">
          <w:marLeft w:val="640"/>
          <w:marRight w:val="0"/>
          <w:marTop w:val="0"/>
          <w:marBottom w:val="0"/>
          <w:divBdr>
            <w:top w:val="none" w:sz="0" w:space="0" w:color="auto"/>
            <w:left w:val="none" w:sz="0" w:space="0" w:color="auto"/>
            <w:bottom w:val="none" w:sz="0" w:space="0" w:color="auto"/>
            <w:right w:val="none" w:sz="0" w:space="0" w:color="auto"/>
          </w:divBdr>
        </w:div>
        <w:div w:id="979577219">
          <w:marLeft w:val="640"/>
          <w:marRight w:val="0"/>
          <w:marTop w:val="0"/>
          <w:marBottom w:val="0"/>
          <w:divBdr>
            <w:top w:val="none" w:sz="0" w:space="0" w:color="auto"/>
            <w:left w:val="none" w:sz="0" w:space="0" w:color="auto"/>
            <w:bottom w:val="none" w:sz="0" w:space="0" w:color="auto"/>
            <w:right w:val="none" w:sz="0" w:space="0" w:color="auto"/>
          </w:divBdr>
        </w:div>
        <w:div w:id="981883175">
          <w:marLeft w:val="640"/>
          <w:marRight w:val="0"/>
          <w:marTop w:val="0"/>
          <w:marBottom w:val="0"/>
          <w:divBdr>
            <w:top w:val="none" w:sz="0" w:space="0" w:color="auto"/>
            <w:left w:val="none" w:sz="0" w:space="0" w:color="auto"/>
            <w:bottom w:val="none" w:sz="0" w:space="0" w:color="auto"/>
            <w:right w:val="none" w:sz="0" w:space="0" w:color="auto"/>
          </w:divBdr>
        </w:div>
        <w:div w:id="988747879">
          <w:marLeft w:val="640"/>
          <w:marRight w:val="0"/>
          <w:marTop w:val="0"/>
          <w:marBottom w:val="0"/>
          <w:divBdr>
            <w:top w:val="none" w:sz="0" w:space="0" w:color="auto"/>
            <w:left w:val="none" w:sz="0" w:space="0" w:color="auto"/>
            <w:bottom w:val="none" w:sz="0" w:space="0" w:color="auto"/>
            <w:right w:val="none" w:sz="0" w:space="0" w:color="auto"/>
          </w:divBdr>
        </w:div>
        <w:div w:id="995839133">
          <w:marLeft w:val="640"/>
          <w:marRight w:val="0"/>
          <w:marTop w:val="0"/>
          <w:marBottom w:val="0"/>
          <w:divBdr>
            <w:top w:val="none" w:sz="0" w:space="0" w:color="auto"/>
            <w:left w:val="none" w:sz="0" w:space="0" w:color="auto"/>
            <w:bottom w:val="none" w:sz="0" w:space="0" w:color="auto"/>
            <w:right w:val="none" w:sz="0" w:space="0" w:color="auto"/>
          </w:divBdr>
        </w:div>
        <w:div w:id="1007516319">
          <w:marLeft w:val="640"/>
          <w:marRight w:val="0"/>
          <w:marTop w:val="0"/>
          <w:marBottom w:val="0"/>
          <w:divBdr>
            <w:top w:val="none" w:sz="0" w:space="0" w:color="auto"/>
            <w:left w:val="none" w:sz="0" w:space="0" w:color="auto"/>
            <w:bottom w:val="none" w:sz="0" w:space="0" w:color="auto"/>
            <w:right w:val="none" w:sz="0" w:space="0" w:color="auto"/>
          </w:divBdr>
        </w:div>
        <w:div w:id="1014844543">
          <w:marLeft w:val="640"/>
          <w:marRight w:val="0"/>
          <w:marTop w:val="0"/>
          <w:marBottom w:val="0"/>
          <w:divBdr>
            <w:top w:val="none" w:sz="0" w:space="0" w:color="auto"/>
            <w:left w:val="none" w:sz="0" w:space="0" w:color="auto"/>
            <w:bottom w:val="none" w:sz="0" w:space="0" w:color="auto"/>
            <w:right w:val="none" w:sz="0" w:space="0" w:color="auto"/>
          </w:divBdr>
        </w:div>
        <w:div w:id="1075712184">
          <w:marLeft w:val="640"/>
          <w:marRight w:val="0"/>
          <w:marTop w:val="0"/>
          <w:marBottom w:val="0"/>
          <w:divBdr>
            <w:top w:val="none" w:sz="0" w:space="0" w:color="auto"/>
            <w:left w:val="none" w:sz="0" w:space="0" w:color="auto"/>
            <w:bottom w:val="none" w:sz="0" w:space="0" w:color="auto"/>
            <w:right w:val="none" w:sz="0" w:space="0" w:color="auto"/>
          </w:divBdr>
        </w:div>
        <w:div w:id="1083839959">
          <w:marLeft w:val="640"/>
          <w:marRight w:val="0"/>
          <w:marTop w:val="0"/>
          <w:marBottom w:val="0"/>
          <w:divBdr>
            <w:top w:val="none" w:sz="0" w:space="0" w:color="auto"/>
            <w:left w:val="none" w:sz="0" w:space="0" w:color="auto"/>
            <w:bottom w:val="none" w:sz="0" w:space="0" w:color="auto"/>
            <w:right w:val="none" w:sz="0" w:space="0" w:color="auto"/>
          </w:divBdr>
        </w:div>
        <w:div w:id="1086028925">
          <w:marLeft w:val="640"/>
          <w:marRight w:val="0"/>
          <w:marTop w:val="0"/>
          <w:marBottom w:val="0"/>
          <w:divBdr>
            <w:top w:val="none" w:sz="0" w:space="0" w:color="auto"/>
            <w:left w:val="none" w:sz="0" w:space="0" w:color="auto"/>
            <w:bottom w:val="none" w:sz="0" w:space="0" w:color="auto"/>
            <w:right w:val="none" w:sz="0" w:space="0" w:color="auto"/>
          </w:divBdr>
        </w:div>
        <w:div w:id="1092358616">
          <w:marLeft w:val="640"/>
          <w:marRight w:val="0"/>
          <w:marTop w:val="0"/>
          <w:marBottom w:val="0"/>
          <w:divBdr>
            <w:top w:val="none" w:sz="0" w:space="0" w:color="auto"/>
            <w:left w:val="none" w:sz="0" w:space="0" w:color="auto"/>
            <w:bottom w:val="none" w:sz="0" w:space="0" w:color="auto"/>
            <w:right w:val="none" w:sz="0" w:space="0" w:color="auto"/>
          </w:divBdr>
        </w:div>
        <w:div w:id="1101604575">
          <w:marLeft w:val="640"/>
          <w:marRight w:val="0"/>
          <w:marTop w:val="0"/>
          <w:marBottom w:val="0"/>
          <w:divBdr>
            <w:top w:val="none" w:sz="0" w:space="0" w:color="auto"/>
            <w:left w:val="none" w:sz="0" w:space="0" w:color="auto"/>
            <w:bottom w:val="none" w:sz="0" w:space="0" w:color="auto"/>
            <w:right w:val="none" w:sz="0" w:space="0" w:color="auto"/>
          </w:divBdr>
        </w:div>
        <w:div w:id="1107852083">
          <w:marLeft w:val="640"/>
          <w:marRight w:val="0"/>
          <w:marTop w:val="0"/>
          <w:marBottom w:val="0"/>
          <w:divBdr>
            <w:top w:val="none" w:sz="0" w:space="0" w:color="auto"/>
            <w:left w:val="none" w:sz="0" w:space="0" w:color="auto"/>
            <w:bottom w:val="none" w:sz="0" w:space="0" w:color="auto"/>
            <w:right w:val="none" w:sz="0" w:space="0" w:color="auto"/>
          </w:divBdr>
        </w:div>
        <w:div w:id="1127703911">
          <w:marLeft w:val="640"/>
          <w:marRight w:val="0"/>
          <w:marTop w:val="0"/>
          <w:marBottom w:val="0"/>
          <w:divBdr>
            <w:top w:val="none" w:sz="0" w:space="0" w:color="auto"/>
            <w:left w:val="none" w:sz="0" w:space="0" w:color="auto"/>
            <w:bottom w:val="none" w:sz="0" w:space="0" w:color="auto"/>
            <w:right w:val="none" w:sz="0" w:space="0" w:color="auto"/>
          </w:divBdr>
        </w:div>
        <w:div w:id="1128278153">
          <w:marLeft w:val="640"/>
          <w:marRight w:val="0"/>
          <w:marTop w:val="0"/>
          <w:marBottom w:val="0"/>
          <w:divBdr>
            <w:top w:val="none" w:sz="0" w:space="0" w:color="auto"/>
            <w:left w:val="none" w:sz="0" w:space="0" w:color="auto"/>
            <w:bottom w:val="none" w:sz="0" w:space="0" w:color="auto"/>
            <w:right w:val="none" w:sz="0" w:space="0" w:color="auto"/>
          </w:divBdr>
        </w:div>
        <w:div w:id="1129012874">
          <w:marLeft w:val="640"/>
          <w:marRight w:val="0"/>
          <w:marTop w:val="0"/>
          <w:marBottom w:val="0"/>
          <w:divBdr>
            <w:top w:val="none" w:sz="0" w:space="0" w:color="auto"/>
            <w:left w:val="none" w:sz="0" w:space="0" w:color="auto"/>
            <w:bottom w:val="none" w:sz="0" w:space="0" w:color="auto"/>
            <w:right w:val="none" w:sz="0" w:space="0" w:color="auto"/>
          </w:divBdr>
        </w:div>
        <w:div w:id="1168251339">
          <w:marLeft w:val="640"/>
          <w:marRight w:val="0"/>
          <w:marTop w:val="0"/>
          <w:marBottom w:val="0"/>
          <w:divBdr>
            <w:top w:val="none" w:sz="0" w:space="0" w:color="auto"/>
            <w:left w:val="none" w:sz="0" w:space="0" w:color="auto"/>
            <w:bottom w:val="none" w:sz="0" w:space="0" w:color="auto"/>
            <w:right w:val="none" w:sz="0" w:space="0" w:color="auto"/>
          </w:divBdr>
        </w:div>
        <w:div w:id="1200361788">
          <w:marLeft w:val="640"/>
          <w:marRight w:val="0"/>
          <w:marTop w:val="0"/>
          <w:marBottom w:val="0"/>
          <w:divBdr>
            <w:top w:val="none" w:sz="0" w:space="0" w:color="auto"/>
            <w:left w:val="none" w:sz="0" w:space="0" w:color="auto"/>
            <w:bottom w:val="none" w:sz="0" w:space="0" w:color="auto"/>
            <w:right w:val="none" w:sz="0" w:space="0" w:color="auto"/>
          </w:divBdr>
        </w:div>
        <w:div w:id="1202665587">
          <w:marLeft w:val="640"/>
          <w:marRight w:val="0"/>
          <w:marTop w:val="0"/>
          <w:marBottom w:val="0"/>
          <w:divBdr>
            <w:top w:val="none" w:sz="0" w:space="0" w:color="auto"/>
            <w:left w:val="none" w:sz="0" w:space="0" w:color="auto"/>
            <w:bottom w:val="none" w:sz="0" w:space="0" w:color="auto"/>
            <w:right w:val="none" w:sz="0" w:space="0" w:color="auto"/>
          </w:divBdr>
        </w:div>
        <w:div w:id="1206720150">
          <w:marLeft w:val="640"/>
          <w:marRight w:val="0"/>
          <w:marTop w:val="0"/>
          <w:marBottom w:val="0"/>
          <w:divBdr>
            <w:top w:val="none" w:sz="0" w:space="0" w:color="auto"/>
            <w:left w:val="none" w:sz="0" w:space="0" w:color="auto"/>
            <w:bottom w:val="none" w:sz="0" w:space="0" w:color="auto"/>
            <w:right w:val="none" w:sz="0" w:space="0" w:color="auto"/>
          </w:divBdr>
        </w:div>
        <w:div w:id="1207451921">
          <w:marLeft w:val="640"/>
          <w:marRight w:val="0"/>
          <w:marTop w:val="0"/>
          <w:marBottom w:val="0"/>
          <w:divBdr>
            <w:top w:val="none" w:sz="0" w:space="0" w:color="auto"/>
            <w:left w:val="none" w:sz="0" w:space="0" w:color="auto"/>
            <w:bottom w:val="none" w:sz="0" w:space="0" w:color="auto"/>
            <w:right w:val="none" w:sz="0" w:space="0" w:color="auto"/>
          </w:divBdr>
        </w:div>
        <w:div w:id="1211503780">
          <w:marLeft w:val="640"/>
          <w:marRight w:val="0"/>
          <w:marTop w:val="0"/>
          <w:marBottom w:val="0"/>
          <w:divBdr>
            <w:top w:val="none" w:sz="0" w:space="0" w:color="auto"/>
            <w:left w:val="none" w:sz="0" w:space="0" w:color="auto"/>
            <w:bottom w:val="none" w:sz="0" w:space="0" w:color="auto"/>
            <w:right w:val="none" w:sz="0" w:space="0" w:color="auto"/>
          </w:divBdr>
        </w:div>
        <w:div w:id="1214997979">
          <w:marLeft w:val="640"/>
          <w:marRight w:val="0"/>
          <w:marTop w:val="0"/>
          <w:marBottom w:val="0"/>
          <w:divBdr>
            <w:top w:val="none" w:sz="0" w:space="0" w:color="auto"/>
            <w:left w:val="none" w:sz="0" w:space="0" w:color="auto"/>
            <w:bottom w:val="none" w:sz="0" w:space="0" w:color="auto"/>
            <w:right w:val="none" w:sz="0" w:space="0" w:color="auto"/>
          </w:divBdr>
        </w:div>
        <w:div w:id="1221091629">
          <w:marLeft w:val="640"/>
          <w:marRight w:val="0"/>
          <w:marTop w:val="0"/>
          <w:marBottom w:val="0"/>
          <w:divBdr>
            <w:top w:val="none" w:sz="0" w:space="0" w:color="auto"/>
            <w:left w:val="none" w:sz="0" w:space="0" w:color="auto"/>
            <w:bottom w:val="none" w:sz="0" w:space="0" w:color="auto"/>
            <w:right w:val="none" w:sz="0" w:space="0" w:color="auto"/>
          </w:divBdr>
        </w:div>
        <w:div w:id="1234312343">
          <w:marLeft w:val="640"/>
          <w:marRight w:val="0"/>
          <w:marTop w:val="0"/>
          <w:marBottom w:val="0"/>
          <w:divBdr>
            <w:top w:val="none" w:sz="0" w:space="0" w:color="auto"/>
            <w:left w:val="none" w:sz="0" w:space="0" w:color="auto"/>
            <w:bottom w:val="none" w:sz="0" w:space="0" w:color="auto"/>
            <w:right w:val="none" w:sz="0" w:space="0" w:color="auto"/>
          </w:divBdr>
        </w:div>
        <w:div w:id="1240015244">
          <w:marLeft w:val="640"/>
          <w:marRight w:val="0"/>
          <w:marTop w:val="0"/>
          <w:marBottom w:val="0"/>
          <w:divBdr>
            <w:top w:val="none" w:sz="0" w:space="0" w:color="auto"/>
            <w:left w:val="none" w:sz="0" w:space="0" w:color="auto"/>
            <w:bottom w:val="none" w:sz="0" w:space="0" w:color="auto"/>
            <w:right w:val="none" w:sz="0" w:space="0" w:color="auto"/>
          </w:divBdr>
        </w:div>
        <w:div w:id="1269318568">
          <w:marLeft w:val="640"/>
          <w:marRight w:val="0"/>
          <w:marTop w:val="0"/>
          <w:marBottom w:val="0"/>
          <w:divBdr>
            <w:top w:val="none" w:sz="0" w:space="0" w:color="auto"/>
            <w:left w:val="none" w:sz="0" w:space="0" w:color="auto"/>
            <w:bottom w:val="none" w:sz="0" w:space="0" w:color="auto"/>
            <w:right w:val="none" w:sz="0" w:space="0" w:color="auto"/>
          </w:divBdr>
        </w:div>
        <w:div w:id="1271401289">
          <w:marLeft w:val="640"/>
          <w:marRight w:val="0"/>
          <w:marTop w:val="0"/>
          <w:marBottom w:val="0"/>
          <w:divBdr>
            <w:top w:val="none" w:sz="0" w:space="0" w:color="auto"/>
            <w:left w:val="none" w:sz="0" w:space="0" w:color="auto"/>
            <w:bottom w:val="none" w:sz="0" w:space="0" w:color="auto"/>
            <w:right w:val="none" w:sz="0" w:space="0" w:color="auto"/>
          </w:divBdr>
        </w:div>
        <w:div w:id="1273705162">
          <w:marLeft w:val="640"/>
          <w:marRight w:val="0"/>
          <w:marTop w:val="0"/>
          <w:marBottom w:val="0"/>
          <w:divBdr>
            <w:top w:val="none" w:sz="0" w:space="0" w:color="auto"/>
            <w:left w:val="none" w:sz="0" w:space="0" w:color="auto"/>
            <w:bottom w:val="none" w:sz="0" w:space="0" w:color="auto"/>
            <w:right w:val="none" w:sz="0" w:space="0" w:color="auto"/>
          </w:divBdr>
        </w:div>
        <w:div w:id="1278411937">
          <w:marLeft w:val="640"/>
          <w:marRight w:val="0"/>
          <w:marTop w:val="0"/>
          <w:marBottom w:val="0"/>
          <w:divBdr>
            <w:top w:val="none" w:sz="0" w:space="0" w:color="auto"/>
            <w:left w:val="none" w:sz="0" w:space="0" w:color="auto"/>
            <w:bottom w:val="none" w:sz="0" w:space="0" w:color="auto"/>
            <w:right w:val="none" w:sz="0" w:space="0" w:color="auto"/>
          </w:divBdr>
        </w:div>
        <w:div w:id="1297373161">
          <w:marLeft w:val="640"/>
          <w:marRight w:val="0"/>
          <w:marTop w:val="0"/>
          <w:marBottom w:val="0"/>
          <w:divBdr>
            <w:top w:val="none" w:sz="0" w:space="0" w:color="auto"/>
            <w:left w:val="none" w:sz="0" w:space="0" w:color="auto"/>
            <w:bottom w:val="none" w:sz="0" w:space="0" w:color="auto"/>
            <w:right w:val="none" w:sz="0" w:space="0" w:color="auto"/>
          </w:divBdr>
        </w:div>
        <w:div w:id="1298533214">
          <w:marLeft w:val="640"/>
          <w:marRight w:val="0"/>
          <w:marTop w:val="0"/>
          <w:marBottom w:val="0"/>
          <w:divBdr>
            <w:top w:val="none" w:sz="0" w:space="0" w:color="auto"/>
            <w:left w:val="none" w:sz="0" w:space="0" w:color="auto"/>
            <w:bottom w:val="none" w:sz="0" w:space="0" w:color="auto"/>
            <w:right w:val="none" w:sz="0" w:space="0" w:color="auto"/>
          </w:divBdr>
        </w:div>
        <w:div w:id="1303343142">
          <w:marLeft w:val="640"/>
          <w:marRight w:val="0"/>
          <w:marTop w:val="0"/>
          <w:marBottom w:val="0"/>
          <w:divBdr>
            <w:top w:val="none" w:sz="0" w:space="0" w:color="auto"/>
            <w:left w:val="none" w:sz="0" w:space="0" w:color="auto"/>
            <w:bottom w:val="none" w:sz="0" w:space="0" w:color="auto"/>
            <w:right w:val="none" w:sz="0" w:space="0" w:color="auto"/>
          </w:divBdr>
        </w:div>
        <w:div w:id="1307129295">
          <w:marLeft w:val="640"/>
          <w:marRight w:val="0"/>
          <w:marTop w:val="0"/>
          <w:marBottom w:val="0"/>
          <w:divBdr>
            <w:top w:val="none" w:sz="0" w:space="0" w:color="auto"/>
            <w:left w:val="none" w:sz="0" w:space="0" w:color="auto"/>
            <w:bottom w:val="none" w:sz="0" w:space="0" w:color="auto"/>
            <w:right w:val="none" w:sz="0" w:space="0" w:color="auto"/>
          </w:divBdr>
        </w:div>
        <w:div w:id="1315909832">
          <w:marLeft w:val="640"/>
          <w:marRight w:val="0"/>
          <w:marTop w:val="0"/>
          <w:marBottom w:val="0"/>
          <w:divBdr>
            <w:top w:val="none" w:sz="0" w:space="0" w:color="auto"/>
            <w:left w:val="none" w:sz="0" w:space="0" w:color="auto"/>
            <w:bottom w:val="none" w:sz="0" w:space="0" w:color="auto"/>
            <w:right w:val="none" w:sz="0" w:space="0" w:color="auto"/>
          </w:divBdr>
        </w:div>
        <w:div w:id="1330913181">
          <w:marLeft w:val="640"/>
          <w:marRight w:val="0"/>
          <w:marTop w:val="0"/>
          <w:marBottom w:val="0"/>
          <w:divBdr>
            <w:top w:val="none" w:sz="0" w:space="0" w:color="auto"/>
            <w:left w:val="none" w:sz="0" w:space="0" w:color="auto"/>
            <w:bottom w:val="none" w:sz="0" w:space="0" w:color="auto"/>
            <w:right w:val="none" w:sz="0" w:space="0" w:color="auto"/>
          </w:divBdr>
        </w:div>
        <w:div w:id="1339236921">
          <w:marLeft w:val="640"/>
          <w:marRight w:val="0"/>
          <w:marTop w:val="0"/>
          <w:marBottom w:val="0"/>
          <w:divBdr>
            <w:top w:val="none" w:sz="0" w:space="0" w:color="auto"/>
            <w:left w:val="none" w:sz="0" w:space="0" w:color="auto"/>
            <w:bottom w:val="none" w:sz="0" w:space="0" w:color="auto"/>
            <w:right w:val="none" w:sz="0" w:space="0" w:color="auto"/>
          </w:divBdr>
        </w:div>
        <w:div w:id="1350062716">
          <w:marLeft w:val="640"/>
          <w:marRight w:val="0"/>
          <w:marTop w:val="0"/>
          <w:marBottom w:val="0"/>
          <w:divBdr>
            <w:top w:val="none" w:sz="0" w:space="0" w:color="auto"/>
            <w:left w:val="none" w:sz="0" w:space="0" w:color="auto"/>
            <w:bottom w:val="none" w:sz="0" w:space="0" w:color="auto"/>
            <w:right w:val="none" w:sz="0" w:space="0" w:color="auto"/>
          </w:divBdr>
        </w:div>
        <w:div w:id="1355377965">
          <w:marLeft w:val="640"/>
          <w:marRight w:val="0"/>
          <w:marTop w:val="0"/>
          <w:marBottom w:val="0"/>
          <w:divBdr>
            <w:top w:val="none" w:sz="0" w:space="0" w:color="auto"/>
            <w:left w:val="none" w:sz="0" w:space="0" w:color="auto"/>
            <w:bottom w:val="none" w:sz="0" w:space="0" w:color="auto"/>
            <w:right w:val="none" w:sz="0" w:space="0" w:color="auto"/>
          </w:divBdr>
        </w:div>
        <w:div w:id="1378312633">
          <w:marLeft w:val="640"/>
          <w:marRight w:val="0"/>
          <w:marTop w:val="0"/>
          <w:marBottom w:val="0"/>
          <w:divBdr>
            <w:top w:val="none" w:sz="0" w:space="0" w:color="auto"/>
            <w:left w:val="none" w:sz="0" w:space="0" w:color="auto"/>
            <w:bottom w:val="none" w:sz="0" w:space="0" w:color="auto"/>
            <w:right w:val="none" w:sz="0" w:space="0" w:color="auto"/>
          </w:divBdr>
        </w:div>
        <w:div w:id="1384253616">
          <w:marLeft w:val="640"/>
          <w:marRight w:val="0"/>
          <w:marTop w:val="0"/>
          <w:marBottom w:val="0"/>
          <w:divBdr>
            <w:top w:val="none" w:sz="0" w:space="0" w:color="auto"/>
            <w:left w:val="none" w:sz="0" w:space="0" w:color="auto"/>
            <w:bottom w:val="none" w:sz="0" w:space="0" w:color="auto"/>
            <w:right w:val="none" w:sz="0" w:space="0" w:color="auto"/>
          </w:divBdr>
        </w:div>
        <w:div w:id="1396781834">
          <w:marLeft w:val="640"/>
          <w:marRight w:val="0"/>
          <w:marTop w:val="0"/>
          <w:marBottom w:val="0"/>
          <w:divBdr>
            <w:top w:val="none" w:sz="0" w:space="0" w:color="auto"/>
            <w:left w:val="none" w:sz="0" w:space="0" w:color="auto"/>
            <w:bottom w:val="none" w:sz="0" w:space="0" w:color="auto"/>
            <w:right w:val="none" w:sz="0" w:space="0" w:color="auto"/>
          </w:divBdr>
        </w:div>
        <w:div w:id="1398552873">
          <w:marLeft w:val="640"/>
          <w:marRight w:val="0"/>
          <w:marTop w:val="0"/>
          <w:marBottom w:val="0"/>
          <w:divBdr>
            <w:top w:val="none" w:sz="0" w:space="0" w:color="auto"/>
            <w:left w:val="none" w:sz="0" w:space="0" w:color="auto"/>
            <w:bottom w:val="none" w:sz="0" w:space="0" w:color="auto"/>
            <w:right w:val="none" w:sz="0" w:space="0" w:color="auto"/>
          </w:divBdr>
        </w:div>
        <w:div w:id="1400978650">
          <w:marLeft w:val="640"/>
          <w:marRight w:val="0"/>
          <w:marTop w:val="0"/>
          <w:marBottom w:val="0"/>
          <w:divBdr>
            <w:top w:val="none" w:sz="0" w:space="0" w:color="auto"/>
            <w:left w:val="none" w:sz="0" w:space="0" w:color="auto"/>
            <w:bottom w:val="none" w:sz="0" w:space="0" w:color="auto"/>
            <w:right w:val="none" w:sz="0" w:space="0" w:color="auto"/>
          </w:divBdr>
        </w:div>
        <w:div w:id="1419207154">
          <w:marLeft w:val="640"/>
          <w:marRight w:val="0"/>
          <w:marTop w:val="0"/>
          <w:marBottom w:val="0"/>
          <w:divBdr>
            <w:top w:val="none" w:sz="0" w:space="0" w:color="auto"/>
            <w:left w:val="none" w:sz="0" w:space="0" w:color="auto"/>
            <w:bottom w:val="none" w:sz="0" w:space="0" w:color="auto"/>
            <w:right w:val="none" w:sz="0" w:space="0" w:color="auto"/>
          </w:divBdr>
        </w:div>
        <w:div w:id="1421482922">
          <w:marLeft w:val="640"/>
          <w:marRight w:val="0"/>
          <w:marTop w:val="0"/>
          <w:marBottom w:val="0"/>
          <w:divBdr>
            <w:top w:val="none" w:sz="0" w:space="0" w:color="auto"/>
            <w:left w:val="none" w:sz="0" w:space="0" w:color="auto"/>
            <w:bottom w:val="none" w:sz="0" w:space="0" w:color="auto"/>
            <w:right w:val="none" w:sz="0" w:space="0" w:color="auto"/>
          </w:divBdr>
        </w:div>
        <w:div w:id="1422289038">
          <w:marLeft w:val="640"/>
          <w:marRight w:val="0"/>
          <w:marTop w:val="0"/>
          <w:marBottom w:val="0"/>
          <w:divBdr>
            <w:top w:val="none" w:sz="0" w:space="0" w:color="auto"/>
            <w:left w:val="none" w:sz="0" w:space="0" w:color="auto"/>
            <w:bottom w:val="none" w:sz="0" w:space="0" w:color="auto"/>
            <w:right w:val="none" w:sz="0" w:space="0" w:color="auto"/>
          </w:divBdr>
        </w:div>
        <w:div w:id="1434861560">
          <w:marLeft w:val="640"/>
          <w:marRight w:val="0"/>
          <w:marTop w:val="0"/>
          <w:marBottom w:val="0"/>
          <w:divBdr>
            <w:top w:val="none" w:sz="0" w:space="0" w:color="auto"/>
            <w:left w:val="none" w:sz="0" w:space="0" w:color="auto"/>
            <w:bottom w:val="none" w:sz="0" w:space="0" w:color="auto"/>
            <w:right w:val="none" w:sz="0" w:space="0" w:color="auto"/>
          </w:divBdr>
        </w:div>
        <w:div w:id="1435706101">
          <w:marLeft w:val="640"/>
          <w:marRight w:val="0"/>
          <w:marTop w:val="0"/>
          <w:marBottom w:val="0"/>
          <w:divBdr>
            <w:top w:val="none" w:sz="0" w:space="0" w:color="auto"/>
            <w:left w:val="none" w:sz="0" w:space="0" w:color="auto"/>
            <w:bottom w:val="none" w:sz="0" w:space="0" w:color="auto"/>
            <w:right w:val="none" w:sz="0" w:space="0" w:color="auto"/>
          </w:divBdr>
        </w:div>
        <w:div w:id="1443262142">
          <w:marLeft w:val="640"/>
          <w:marRight w:val="0"/>
          <w:marTop w:val="0"/>
          <w:marBottom w:val="0"/>
          <w:divBdr>
            <w:top w:val="none" w:sz="0" w:space="0" w:color="auto"/>
            <w:left w:val="none" w:sz="0" w:space="0" w:color="auto"/>
            <w:bottom w:val="none" w:sz="0" w:space="0" w:color="auto"/>
            <w:right w:val="none" w:sz="0" w:space="0" w:color="auto"/>
          </w:divBdr>
        </w:div>
        <w:div w:id="1489902200">
          <w:marLeft w:val="640"/>
          <w:marRight w:val="0"/>
          <w:marTop w:val="0"/>
          <w:marBottom w:val="0"/>
          <w:divBdr>
            <w:top w:val="none" w:sz="0" w:space="0" w:color="auto"/>
            <w:left w:val="none" w:sz="0" w:space="0" w:color="auto"/>
            <w:bottom w:val="none" w:sz="0" w:space="0" w:color="auto"/>
            <w:right w:val="none" w:sz="0" w:space="0" w:color="auto"/>
          </w:divBdr>
        </w:div>
        <w:div w:id="1490439283">
          <w:marLeft w:val="640"/>
          <w:marRight w:val="0"/>
          <w:marTop w:val="0"/>
          <w:marBottom w:val="0"/>
          <w:divBdr>
            <w:top w:val="none" w:sz="0" w:space="0" w:color="auto"/>
            <w:left w:val="none" w:sz="0" w:space="0" w:color="auto"/>
            <w:bottom w:val="none" w:sz="0" w:space="0" w:color="auto"/>
            <w:right w:val="none" w:sz="0" w:space="0" w:color="auto"/>
          </w:divBdr>
        </w:div>
        <w:div w:id="1499149769">
          <w:marLeft w:val="640"/>
          <w:marRight w:val="0"/>
          <w:marTop w:val="0"/>
          <w:marBottom w:val="0"/>
          <w:divBdr>
            <w:top w:val="none" w:sz="0" w:space="0" w:color="auto"/>
            <w:left w:val="none" w:sz="0" w:space="0" w:color="auto"/>
            <w:bottom w:val="none" w:sz="0" w:space="0" w:color="auto"/>
            <w:right w:val="none" w:sz="0" w:space="0" w:color="auto"/>
          </w:divBdr>
        </w:div>
        <w:div w:id="1514295635">
          <w:marLeft w:val="640"/>
          <w:marRight w:val="0"/>
          <w:marTop w:val="0"/>
          <w:marBottom w:val="0"/>
          <w:divBdr>
            <w:top w:val="none" w:sz="0" w:space="0" w:color="auto"/>
            <w:left w:val="none" w:sz="0" w:space="0" w:color="auto"/>
            <w:bottom w:val="none" w:sz="0" w:space="0" w:color="auto"/>
            <w:right w:val="none" w:sz="0" w:space="0" w:color="auto"/>
          </w:divBdr>
        </w:div>
        <w:div w:id="1536306847">
          <w:marLeft w:val="640"/>
          <w:marRight w:val="0"/>
          <w:marTop w:val="0"/>
          <w:marBottom w:val="0"/>
          <w:divBdr>
            <w:top w:val="none" w:sz="0" w:space="0" w:color="auto"/>
            <w:left w:val="none" w:sz="0" w:space="0" w:color="auto"/>
            <w:bottom w:val="none" w:sz="0" w:space="0" w:color="auto"/>
            <w:right w:val="none" w:sz="0" w:space="0" w:color="auto"/>
          </w:divBdr>
        </w:div>
        <w:div w:id="1536431273">
          <w:marLeft w:val="640"/>
          <w:marRight w:val="0"/>
          <w:marTop w:val="0"/>
          <w:marBottom w:val="0"/>
          <w:divBdr>
            <w:top w:val="none" w:sz="0" w:space="0" w:color="auto"/>
            <w:left w:val="none" w:sz="0" w:space="0" w:color="auto"/>
            <w:bottom w:val="none" w:sz="0" w:space="0" w:color="auto"/>
            <w:right w:val="none" w:sz="0" w:space="0" w:color="auto"/>
          </w:divBdr>
        </w:div>
        <w:div w:id="1540703583">
          <w:marLeft w:val="640"/>
          <w:marRight w:val="0"/>
          <w:marTop w:val="0"/>
          <w:marBottom w:val="0"/>
          <w:divBdr>
            <w:top w:val="none" w:sz="0" w:space="0" w:color="auto"/>
            <w:left w:val="none" w:sz="0" w:space="0" w:color="auto"/>
            <w:bottom w:val="none" w:sz="0" w:space="0" w:color="auto"/>
            <w:right w:val="none" w:sz="0" w:space="0" w:color="auto"/>
          </w:divBdr>
        </w:div>
        <w:div w:id="1545681524">
          <w:marLeft w:val="640"/>
          <w:marRight w:val="0"/>
          <w:marTop w:val="0"/>
          <w:marBottom w:val="0"/>
          <w:divBdr>
            <w:top w:val="none" w:sz="0" w:space="0" w:color="auto"/>
            <w:left w:val="none" w:sz="0" w:space="0" w:color="auto"/>
            <w:bottom w:val="none" w:sz="0" w:space="0" w:color="auto"/>
            <w:right w:val="none" w:sz="0" w:space="0" w:color="auto"/>
          </w:divBdr>
        </w:div>
        <w:div w:id="1548487467">
          <w:marLeft w:val="640"/>
          <w:marRight w:val="0"/>
          <w:marTop w:val="0"/>
          <w:marBottom w:val="0"/>
          <w:divBdr>
            <w:top w:val="none" w:sz="0" w:space="0" w:color="auto"/>
            <w:left w:val="none" w:sz="0" w:space="0" w:color="auto"/>
            <w:bottom w:val="none" w:sz="0" w:space="0" w:color="auto"/>
            <w:right w:val="none" w:sz="0" w:space="0" w:color="auto"/>
          </w:divBdr>
        </w:div>
        <w:div w:id="1561358509">
          <w:marLeft w:val="640"/>
          <w:marRight w:val="0"/>
          <w:marTop w:val="0"/>
          <w:marBottom w:val="0"/>
          <w:divBdr>
            <w:top w:val="none" w:sz="0" w:space="0" w:color="auto"/>
            <w:left w:val="none" w:sz="0" w:space="0" w:color="auto"/>
            <w:bottom w:val="none" w:sz="0" w:space="0" w:color="auto"/>
            <w:right w:val="none" w:sz="0" w:space="0" w:color="auto"/>
          </w:divBdr>
        </w:div>
        <w:div w:id="1599291306">
          <w:marLeft w:val="640"/>
          <w:marRight w:val="0"/>
          <w:marTop w:val="0"/>
          <w:marBottom w:val="0"/>
          <w:divBdr>
            <w:top w:val="none" w:sz="0" w:space="0" w:color="auto"/>
            <w:left w:val="none" w:sz="0" w:space="0" w:color="auto"/>
            <w:bottom w:val="none" w:sz="0" w:space="0" w:color="auto"/>
            <w:right w:val="none" w:sz="0" w:space="0" w:color="auto"/>
          </w:divBdr>
        </w:div>
        <w:div w:id="1613634801">
          <w:marLeft w:val="640"/>
          <w:marRight w:val="0"/>
          <w:marTop w:val="0"/>
          <w:marBottom w:val="0"/>
          <w:divBdr>
            <w:top w:val="none" w:sz="0" w:space="0" w:color="auto"/>
            <w:left w:val="none" w:sz="0" w:space="0" w:color="auto"/>
            <w:bottom w:val="none" w:sz="0" w:space="0" w:color="auto"/>
            <w:right w:val="none" w:sz="0" w:space="0" w:color="auto"/>
          </w:divBdr>
        </w:div>
        <w:div w:id="1655374885">
          <w:marLeft w:val="640"/>
          <w:marRight w:val="0"/>
          <w:marTop w:val="0"/>
          <w:marBottom w:val="0"/>
          <w:divBdr>
            <w:top w:val="none" w:sz="0" w:space="0" w:color="auto"/>
            <w:left w:val="none" w:sz="0" w:space="0" w:color="auto"/>
            <w:bottom w:val="none" w:sz="0" w:space="0" w:color="auto"/>
            <w:right w:val="none" w:sz="0" w:space="0" w:color="auto"/>
          </w:divBdr>
        </w:div>
        <w:div w:id="1662931354">
          <w:marLeft w:val="640"/>
          <w:marRight w:val="0"/>
          <w:marTop w:val="0"/>
          <w:marBottom w:val="0"/>
          <w:divBdr>
            <w:top w:val="none" w:sz="0" w:space="0" w:color="auto"/>
            <w:left w:val="none" w:sz="0" w:space="0" w:color="auto"/>
            <w:bottom w:val="none" w:sz="0" w:space="0" w:color="auto"/>
            <w:right w:val="none" w:sz="0" w:space="0" w:color="auto"/>
          </w:divBdr>
        </w:div>
        <w:div w:id="1674647906">
          <w:marLeft w:val="640"/>
          <w:marRight w:val="0"/>
          <w:marTop w:val="0"/>
          <w:marBottom w:val="0"/>
          <w:divBdr>
            <w:top w:val="none" w:sz="0" w:space="0" w:color="auto"/>
            <w:left w:val="none" w:sz="0" w:space="0" w:color="auto"/>
            <w:bottom w:val="none" w:sz="0" w:space="0" w:color="auto"/>
            <w:right w:val="none" w:sz="0" w:space="0" w:color="auto"/>
          </w:divBdr>
        </w:div>
        <w:div w:id="1688368424">
          <w:marLeft w:val="640"/>
          <w:marRight w:val="0"/>
          <w:marTop w:val="0"/>
          <w:marBottom w:val="0"/>
          <w:divBdr>
            <w:top w:val="none" w:sz="0" w:space="0" w:color="auto"/>
            <w:left w:val="none" w:sz="0" w:space="0" w:color="auto"/>
            <w:bottom w:val="none" w:sz="0" w:space="0" w:color="auto"/>
            <w:right w:val="none" w:sz="0" w:space="0" w:color="auto"/>
          </w:divBdr>
        </w:div>
        <w:div w:id="1722173871">
          <w:marLeft w:val="640"/>
          <w:marRight w:val="0"/>
          <w:marTop w:val="0"/>
          <w:marBottom w:val="0"/>
          <w:divBdr>
            <w:top w:val="none" w:sz="0" w:space="0" w:color="auto"/>
            <w:left w:val="none" w:sz="0" w:space="0" w:color="auto"/>
            <w:bottom w:val="none" w:sz="0" w:space="0" w:color="auto"/>
            <w:right w:val="none" w:sz="0" w:space="0" w:color="auto"/>
          </w:divBdr>
        </w:div>
        <w:div w:id="1742562939">
          <w:marLeft w:val="640"/>
          <w:marRight w:val="0"/>
          <w:marTop w:val="0"/>
          <w:marBottom w:val="0"/>
          <w:divBdr>
            <w:top w:val="none" w:sz="0" w:space="0" w:color="auto"/>
            <w:left w:val="none" w:sz="0" w:space="0" w:color="auto"/>
            <w:bottom w:val="none" w:sz="0" w:space="0" w:color="auto"/>
            <w:right w:val="none" w:sz="0" w:space="0" w:color="auto"/>
          </w:divBdr>
        </w:div>
        <w:div w:id="1766531645">
          <w:marLeft w:val="640"/>
          <w:marRight w:val="0"/>
          <w:marTop w:val="0"/>
          <w:marBottom w:val="0"/>
          <w:divBdr>
            <w:top w:val="none" w:sz="0" w:space="0" w:color="auto"/>
            <w:left w:val="none" w:sz="0" w:space="0" w:color="auto"/>
            <w:bottom w:val="none" w:sz="0" w:space="0" w:color="auto"/>
            <w:right w:val="none" w:sz="0" w:space="0" w:color="auto"/>
          </w:divBdr>
        </w:div>
        <w:div w:id="1782871179">
          <w:marLeft w:val="640"/>
          <w:marRight w:val="0"/>
          <w:marTop w:val="0"/>
          <w:marBottom w:val="0"/>
          <w:divBdr>
            <w:top w:val="none" w:sz="0" w:space="0" w:color="auto"/>
            <w:left w:val="none" w:sz="0" w:space="0" w:color="auto"/>
            <w:bottom w:val="none" w:sz="0" w:space="0" w:color="auto"/>
            <w:right w:val="none" w:sz="0" w:space="0" w:color="auto"/>
          </w:divBdr>
        </w:div>
        <w:div w:id="1804040510">
          <w:marLeft w:val="640"/>
          <w:marRight w:val="0"/>
          <w:marTop w:val="0"/>
          <w:marBottom w:val="0"/>
          <w:divBdr>
            <w:top w:val="none" w:sz="0" w:space="0" w:color="auto"/>
            <w:left w:val="none" w:sz="0" w:space="0" w:color="auto"/>
            <w:bottom w:val="none" w:sz="0" w:space="0" w:color="auto"/>
            <w:right w:val="none" w:sz="0" w:space="0" w:color="auto"/>
          </w:divBdr>
        </w:div>
        <w:div w:id="1812822347">
          <w:marLeft w:val="640"/>
          <w:marRight w:val="0"/>
          <w:marTop w:val="0"/>
          <w:marBottom w:val="0"/>
          <w:divBdr>
            <w:top w:val="none" w:sz="0" w:space="0" w:color="auto"/>
            <w:left w:val="none" w:sz="0" w:space="0" w:color="auto"/>
            <w:bottom w:val="none" w:sz="0" w:space="0" w:color="auto"/>
            <w:right w:val="none" w:sz="0" w:space="0" w:color="auto"/>
          </w:divBdr>
        </w:div>
        <w:div w:id="1820269408">
          <w:marLeft w:val="640"/>
          <w:marRight w:val="0"/>
          <w:marTop w:val="0"/>
          <w:marBottom w:val="0"/>
          <w:divBdr>
            <w:top w:val="none" w:sz="0" w:space="0" w:color="auto"/>
            <w:left w:val="none" w:sz="0" w:space="0" w:color="auto"/>
            <w:bottom w:val="none" w:sz="0" w:space="0" w:color="auto"/>
            <w:right w:val="none" w:sz="0" w:space="0" w:color="auto"/>
          </w:divBdr>
        </w:div>
        <w:div w:id="1821967957">
          <w:marLeft w:val="640"/>
          <w:marRight w:val="0"/>
          <w:marTop w:val="0"/>
          <w:marBottom w:val="0"/>
          <w:divBdr>
            <w:top w:val="none" w:sz="0" w:space="0" w:color="auto"/>
            <w:left w:val="none" w:sz="0" w:space="0" w:color="auto"/>
            <w:bottom w:val="none" w:sz="0" w:space="0" w:color="auto"/>
            <w:right w:val="none" w:sz="0" w:space="0" w:color="auto"/>
          </w:divBdr>
        </w:div>
        <w:div w:id="1823964681">
          <w:marLeft w:val="640"/>
          <w:marRight w:val="0"/>
          <w:marTop w:val="0"/>
          <w:marBottom w:val="0"/>
          <w:divBdr>
            <w:top w:val="none" w:sz="0" w:space="0" w:color="auto"/>
            <w:left w:val="none" w:sz="0" w:space="0" w:color="auto"/>
            <w:bottom w:val="none" w:sz="0" w:space="0" w:color="auto"/>
            <w:right w:val="none" w:sz="0" w:space="0" w:color="auto"/>
          </w:divBdr>
        </w:div>
        <w:div w:id="1831872657">
          <w:marLeft w:val="640"/>
          <w:marRight w:val="0"/>
          <w:marTop w:val="0"/>
          <w:marBottom w:val="0"/>
          <w:divBdr>
            <w:top w:val="none" w:sz="0" w:space="0" w:color="auto"/>
            <w:left w:val="none" w:sz="0" w:space="0" w:color="auto"/>
            <w:bottom w:val="none" w:sz="0" w:space="0" w:color="auto"/>
            <w:right w:val="none" w:sz="0" w:space="0" w:color="auto"/>
          </w:divBdr>
        </w:div>
        <w:div w:id="1856966744">
          <w:marLeft w:val="640"/>
          <w:marRight w:val="0"/>
          <w:marTop w:val="0"/>
          <w:marBottom w:val="0"/>
          <w:divBdr>
            <w:top w:val="none" w:sz="0" w:space="0" w:color="auto"/>
            <w:left w:val="none" w:sz="0" w:space="0" w:color="auto"/>
            <w:bottom w:val="none" w:sz="0" w:space="0" w:color="auto"/>
            <w:right w:val="none" w:sz="0" w:space="0" w:color="auto"/>
          </w:divBdr>
        </w:div>
        <w:div w:id="1861973351">
          <w:marLeft w:val="640"/>
          <w:marRight w:val="0"/>
          <w:marTop w:val="0"/>
          <w:marBottom w:val="0"/>
          <w:divBdr>
            <w:top w:val="none" w:sz="0" w:space="0" w:color="auto"/>
            <w:left w:val="none" w:sz="0" w:space="0" w:color="auto"/>
            <w:bottom w:val="none" w:sz="0" w:space="0" w:color="auto"/>
            <w:right w:val="none" w:sz="0" w:space="0" w:color="auto"/>
          </w:divBdr>
        </w:div>
        <w:div w:id="1878852619">
          <w:marLeft w:val="640"/>
          <w:marRight w:val="0"/>
          <w:marTop w:val="0"/>
          <w:marBottom w:val="0"/>
          <w:divBdr>
            <w:top w:val="none" w:sz="0" w:space="0" w:color="auto"/>
            <w:left w:val="none" w:sz="0" w:space="0" w:color="auto"/>
            <w:bottom w:val="none" w:sz="0" w:space="0" w:color="auto"/>
            <w:right w:val="none" w:sz="0" w:space="0" w:color="auto"/>
          </w:divBdr>
        </w:div>
        <w:div w:id="1878926792">
          <w:marLeft w:val="640"/>
          <w:marRight w:val="0"/>
          <w:marTop w:val="0"/>
          <w:marBottom w:val="0"/>
          <w:divBdr>
            <w:top w:val="none" w:sz="0" w:space="0" w:color="auto"/>
            <w:left w:val="none" w:sz="0" w:space="0" w:color="auto"/>
            <w:bottom w:val="none" w:sz="0" w:space="0" w:color="auto"/>
            <w:right w:val="none" w:sz="0" w:space="0" w:color="auto"/>
          </w:divBdr>
        </w:div>
        <w:div w:id="1890415866">
          <w:marLeft w:val="640"/>
          <w:marRight w:val="0"/>
          <w:marTop w:val="0"/>
          <w:marBottom w:val="0"/>
          <w:divBdr>
            <w:top w:val="none" w:sz="0" w:space="0" w:color="auto"/>
            <w:left w:val="none" w:sz="0" w:space="0" w:color="auto"/>
            <w:bottom w:val="none" w:sz="0" w:space="0" w:color="auto"/>
            <w:right w:val="none" w:sz="0" w:space="0" w:color="auto"/>
          </w:divBdr>
        </w:div>
        <w:div w:id="1901482546">
          <w:marLeft w:val="640"/>
          <w:marRight w:val="0"/>
          <w:marTop w:val="0"/>
          <w:marBottom w:val="0"/>
          <w:divBdr>
            <w:top w:val="none" w:sz="0" w:space="0" w:color="auto"/>
            <w:left w:val="none" w:sz="0" w:space="0" w:color="auto"/>
            <w:bottom w:val="none" w:sz="0" w:space="0" w:color="auto"/>
            <w:right w:val="none" w:sz="0" w:space="0" w:color="auto"/>
          </w:divBdr>
        </w:div>
        <w:div w:id="1917276713">
          <w:marLeft w:val="640"/>
          <w:marRight w:val="0"/>
          <w:marTop w:val="0"/>
          <w:marBottom w:val="0"/>
          <w:divBdr>
            <w:top w:val="none" w:sz="0" w:space="0" w:color="auto"/>
            <w:left w:val="none" w:sz="0" w:space="0" w:color="auto"/>
            <w:bottom w:val="none" w:sz="0" w:space="0" w:color="auto"/>
            <w:right w:val="none" w:sz="0" w:space="0" w:color="auto"/>
          </w:divBdr>
        </w:div>
        <w:div w:id="1923293986">
          <w:marLeft w:val="640"/>
          <w:marRight w:val="0"/>
          <w:marTop w:val="0"/>
          <w:marBottom w:val="0"/>
          <w:divBdr>
            <w:top w:val="none" w:sz="0" w:space="0" w:color="auto"/>
            <w:left w:val="none" w:sz="0" w:space="0" w:color="auto"/>
            <w:bottom w:val="none" w:sz="0" w:space="0" w:color="auto"/>
            <w:right w:val="none" w:sz="0" w:space="0" w:color="auto"/>
          </w:divBdr>
        </w:div>
        <w:div w:id="1929845072">
          <w:marLeft w:val="640"/>
          <w:marRight w:val="0"/>
          <w:marTop w:val="0"/>
          <w:marBottom w:val="0"/>
          <w:divBdr>
            <w:top w:val="none" w:sz="0" w:space="0" w:color="auto"/>
            <w:left w:val="none" w:sz="0" w:space="0" w:color="auto"/>
            <w:bottom w:val="none" w:sz="0" w:space="0" w:color="auto"/>
            <w:right w:val="none" w:sz="0" w:space="0" w:color="auto"/>
          </w:divBdr>
        </w:div>
        <w:div w:id="1949728507">
          <w:marLeft w:val="640"/>
          <w:marRight w:val="0"/>
          <w:marTop w:val="0"/>
          <w:marBottom w:val="0"/>
          <w:divBdr>
            <w:top w:val="none" w:sz="0" w:space="0" w:color="auto"/>
            <w:left w:val="none" w:sz="0" w:space="0" w:color="auto"/>
            <w:bottom w:val="none" w:sz="0" w:space="0" w:color="auto"/>
            <w:right w:val="none" w:sz="0" w:space="0" w:color="auto"/>
          </w:divBdr>
        </w:div>
        <w:div w:id="1978754532">
          <w:marLeft w:val="640"/>
          <w:marRight w:val="0"/>
          <w:marTop w:val="0"/>
          <w:marBottom w:val="0"/>
          <w:divBdr>
            <w:top w:val="none" w:sz="0" w:space="0" w:color="auto"/>
            <w:left w:val="none" w:sz="0" w:space="0" w:color="auto"/>
            <w:bottom w:val="none" w:sz="0" w:space="0" w:color="auto"/>
            <w:right w:val="none" w:sz="0" w:space="0" w:color="auto"/>
          </w:divBdr>
        </w:div>
        <w:div w:id="1980332197">
          <w:marLeft w:val="640"/>
          <w:marRight w:val="0"/>
          <w:marTop w:val="0"/>
          <w:marBottom w:val="0"/>
          <w:divBdr>
            <w:top w:val="none" w:sz="0" w:space="0" w:color="auto"/>
            <w:left w:val="none" w:sz="0" w:space="0" w:color="auto"/>
            <w:bottom w:val="none" w:sz="0" w:space="0" w:color="auto"/>
            <w:right w:val="none" w:sz="0" w:space="0" w:color="auto"/>
          </w:divBdr>
        </w:div>
        <w:div w:id="1986665149">
          <w:marLeft w:val="640"/>
          <w:marRight w:val="0"/>
          <w:marTop w:val="0"/>
          <w:marBottom w:val="0"/>
          <w:divBdr>
            <w:top w:val="none" w:sz="0" w:space="0" w:color="auto"/>
            <w:left w:val="none" w:sz="0" w:space="0" w:color="auto"/>
            <w:bottom w:val="none" w:sz="0" w:space="0" w:color="auto"/>
            <w:right w:val="none" w:sz="0" w:space="0" w:color="auto"/>
          </w:divBdr>
        </w:div>
        <w:div w:id="1997569046">
          <w:marLeft w:val="640"/>
          <w:marRight w:val="0"/>
          <w:marTop w:val="0"/>
          <w:marBottom w:val="0"/>
          <w:divBdr>
            <w:top w:val="none" w:sz="0" w:space="0" w:color="auto"/>
            <w:left w:val="none" w:sz="0" w:space="0" w:color="auto"/>
            <w:bottom w:val="none" w:sz="0" w:space="0" w:color="auto"/>
            <w:right w:val="none" w:sz="0" w:space="0" w:color="auto"/>
          </w:divBdr>
        </w:div>
        <w:div w:id="2013753497">
          <w:marLeft w:val="640"/>
          <w:marRight w:val="0"/>
          <w:marTop w:val="0"/>
          <w:marBottom w:val="0"/>
          <w:divBdr>
            <w:top w:val="none" w:sz="0" w:space="0" w:color="auto"/>
            <w:left w:val="none" w:sz="0" w:space="0" w:color="auto"/>
            <w:bottom w:val="none" w:sz="0" w:space="0" w:color="auto"/>
            <w:right w:val="none" w:sz="0" w:space="0" w:color="auto"/>
          </w:divBdr>
        </w:div>
        <w:div w:id="2015767749">
          <w:marLeft w:val="640"/>
          <w:marRight w:val="0"/>
          <w:marTop w:val="0"/>
          <w:marBottom w:val="0"/>
          <w:divBdr>
            <w:top w:val="none" w:sz="0" w:space="0" w:color="auto"/>
            <w:left w:val="none" w:sz="0" w:space="0" w:color="auto"/>
            <w:bottom w:val="none" w:sz="0" w:space="0" w:color="auto"/>
            <w:right w:val="none" w:sz="0" w:space="0" w:color="auto"/>
          </w:divBdr>
        </w:div>
        <w:div w:id="2031222800">
          <w:marLeft w:val="640"/>
          <w:marRight w:val="0"/>
          <w:marTop w:val="0"/>
          <w:marBottom w:val="0"/>
          <w:divBdr>
            <w:top w:val="none" w:sz="0" w:space="0" w:color="auto"/>
            <w:left w:val="none" w:sz="0" w:space="0" w:color="auto"/>
            <w:bottom w:val="none" w:sz="0" w:space="0" w:color="auto"/>
            <w:right w:val="none" w:sz="0" w:space="0" w:color="auto"/>
          </w:divBdr>
        </w:div>
        <w:div w:id="2044281939">
          <w:marLeft w:val="640"/>
          <w:marRight w:val="0"/>
          <w:marTop w:val="0"/>
          <w:marBottom w:val="0"/>
          <w:divBdr>
            <w:top w:val="none" w:sz="0" w:space="0" w:color="auto"/>
            <w:left w:val="none" w:sz="0" w:space="0" w:color="auto"/>
            <w:bottom w:val="none" w:sz="0" w:space="0" w:color="auto"/>
            <w:right w:val="none" w:sz="0" w:space="0" w:color="auto"/>
          </w:divBdr>
        </w:div>
        <w:div w:id="2055614493">
          <w:marLeft w:val="640"/>
          <w:marRight w:val="0"/>
          <w:marTop w:val="0"/>
          <w:marBottom w:val="0"/>
          <w:divBdr>
            <w:top w:val="none" w:sz="0" w:space="0" w:color="auto"/>
            <w:left w:val="none" w:sz="0" w:space="0" w:color="auto"/>
            <w:bottom w:val="none" w:sz="0" w:space="0" w:color="auto"/>
            <w:right w:val="none" w:sz="0" w:space="0" w:color="auto"/>
          </w:divBdr>
        </w:div>
        <w:div w:id="2060743633">
          <w:marLeft w:val="640"/>
          <w:marRight w:val="0"/>
          <w:marTop w:val="0"/>
          <w:marBottom w:val="0"/>
          <w:divBdr>
            <w:top w:val="none" w:sz="0" w:space="0" w:color="auto"/>
            <w:left w:val="none" w:sz="0" w:space="0" w:color="auto"/>
            <w:bottom w:val="none" w:sz="0" w:space="0" w:color="auto"/>
            <w:right w:val="none" w:sz="0" w:space="0" w:color="auto"/>
          </w:divBdr>
        </w:div>
        <w:div w:id="2061125533">
          <w:marLeft w:val="640"/>
          <w:marRight w:val="0"/>
          <w:marTop w:val="0"/>
          <w:marBottom w:val="0"/>
          <w:divBdr>
            <w:top w:val="none" w:sz="0" w:space="0" w:color="auto"/>
            <w:left w:val="none" w:sz="0" w:space="0" w:color="auto"/>
            <w:bottom w:val="none" w:sz="0" w:space="0" w:color="auto"/>
            <w:right w:val="none" w:sz="0" w:space="0" w:color="auto"/>
          </w:divBdr>
        </w:div>
        <w:div w:id="2065983634">
          <w:marLeft w:val="640"/>
          <w:marRight w:val="0"/>
          <w:marTop w:val="0"/>
          <w:marBottom w:val="0"/>
          <w:divBdr>
            <w:top w:val="none" w:sz="0" w:space="0" w:color="auto"/>
            <w:left w:val="none" w:sz="0" w:space="0" w:color="auto"/>
            <w:bottom w:val="none" w:sz="0" w:space="0" w:color="auto"/>
            <w:right w:val="none" w:sz="0" w:space="0" w:color="auto"/>
          </w:divBdr>
        </w:div>
        <w:div w:id="2073192484">
          <w:marLeft w:val="640"/>
          <w:marRight w:val="0"/>
          <w:marTop w:val="0"/>
          <w:marBottom w:val="0"/>
          <w:divBdr>
            <w:top w:val="none" w:sz="0" w:space="0" w:color="auto"/>
            <w:left w:val="none" w:sz="0" w:space="0" w:color="auto"/>
            <w:bottom w:val="none" w:sz="0" w:space="0" w:color="auto"/>
            <w:right w:val="none" w:sz="0" w:space="0" w:color="auto"/>
          </w:divBdr>
        </w:div>
        <w:div w:id="2075548390">
          <w:marLeft w:val="640"/>
          <w:marRight w:val="0"/>
          <w:marTop w:val="0"/>
          <w:marBottom w:val="0"/>
          <w:divBdr>
            <w:top w:val="none" w:sz="0" w:space="0" w:color="auto"/>
            <w:left w:val="none" w:sz="0" w:space="0" w:color="auto"/>
            <w:bottom w:val="none" w:sz="0" w:space="0" w:color="auto"/>
            <w:right w:val="none" w:sz="0" w:space="0" w:color="auto"/>
          </w:divBdr>
        </w:div>
        <w:div w:id="2077118800">
          <w:marLeft w:val="640"/>
          <w:marRight w:val="0"/>
          <w:marTop w:val="0"/>
          <w:marBottom w:val="0"/>
          <w:divBdr>
            <w:top w:val="none" w:sz="0" w:space="0" w:color="auto"/>
            <w:left w:val="none" w:sz="0" w:space="0" w:color="auto"/>
            <w:bottom w:val="none" w:sz="0" w:space="0" w:color="auto"/>
            <w:right w:val="none" w:sz="0" w:space="0" w:color="auto"/>
          </w:divBdr>
        </w:div>
        <w:div w:id="2084832793">
          <w:marLeft w:val="640"/>
          <w:marRight w:val="0"/>
          <w:marTop w:val="0"/>
          <w:marBottom w:val="0"/>
          <w:divBdr>
            <w:top w:val="none" w:sz="0" w:space="0" w:color="auto"/>
            <w:left w:val="none" w:sz="0" w:space="0" w:color="auto"/>
            <w:bottom w:val="none" w:sz="0" w:space="0" w:color="auto"/>
            <w:right w:val="none" w:sz="0" w:space="0" w:color="auto"/>
          </w:divBdr>
        </w:div>
        <w:div w:id="2119711351">
          <w:marLeft w:val="640"/>
          <w:marRight w:val="0"/>
          <w:marTop w:val="0"/>
          <w:marBottom w:val="0"/>
          <w:divBdr>
            <w:top w:val="none" w:sz="0" w:space="0" w:color="auto"/>
            <w:left w:val="none" w:sz="0" w:space="0" w:color="auto"/>
            <w:bottom w:val="none" w:sz="0" w:space="0" w:color="auto"/>
            <w:right w:val="none" w:sz="0" w:space="0" w:color="auto"/>
          </w:divBdr>
        </w:div>
        <w:div w:id="2122070470">
          <w:marLeft w:val="640"/>
          <w:marRight w:val="0"/>
          <w:marTop w:val="0"/>
          <w:marBottom w:val="0"/>
          <w:divBdr>
            <w:top w:val="none" w:sz="0" w:space="0" w:color="auto"/>
            <w:left w:val="none" w:sz="0" w:space="0" w:color="auto"/>
            <w:bottom w:val="none" w:sz="0" w:space="0" w:color="auto"/>
            <w:right w:val="none" w:sz="0" w:space="0" w:color="auto"/>
          </w:divBdr>
        </w:div>
        <w:div w:id="2125493724">
          <w:marLeft w:val="640"/>
          <w:marRight w:val="0"/>
          <w:marTop w:val="0"/>
          <w:marBottom w:val="0"/>
          <w:divBdr>
            <w:top w:val="none" w:sz="0" w:space="0" w:color="auto"/>
            <w:left w:val="none" w:sz="0" w:space="0" w:color="auto"/>
            <w:bottom w:val="none" w:sz="0" w:space="0" w:color="auto"/>
            <w:right w:val="none" w:sz="0" w:space="0" w:color="auto"/>
          </w:divBdr>
        </w:div>
        <w:div w:id="2132821975">
          <w:marLeft w:val="640"/>
          <w:marRight w:val="0"/>
          <w:marTop w:val="0"/>
          <w:marBottom w:val="0"/>
          <w:divBdr>
            <w:top w:val="none" w:sz="0" w:space="0" w:color="auto"/>
            <w:left w:val="none" w:sz="0" w:space="0" w:color="auto"/>
            <w:bottom w:val="none" w:sz="0" w:space="0" w:color="auto"/>
            <w:right w:val="none" w:sz="0" w:space="0" w:color="auto"/>
          </w:divBdr>
        </w:div>
      </w:divsChild>
    </w:div>
    <w:div w:id="1792285122">
      <w:bodyDiv w:val="1"/>
      <w:marLeft w:val="0"/>
      <w:marRight w:val="0"/>
      <w:marTop w:val="0"/>
      <w:marBottom w:val="0"/>
      <w:divBdr>
        <w:top w:val="none" w:sz="0" w:space="0" w:color="auto"/>
        <w:left w:val="none" w:sz="0" w:space="0" w:color="auto"/>
        <w:bottom w:val="none" w:sz="0" w:space="0" w:color="auto"/>
        <w:right w:val="none" w:sz="0" w:space="0" w:color="auto"/>
      </w:divBdr>
      <w:divsChild>
        <w:div w:id="11999578">
          <w:marLeft w:val="640"/>
          <w:marRight w:val="0"/>
          <w:marTop w:val="0"/>
          <w:marBottom w:val="0"/>
          <w:divBdr>
            <w:top w:val="none" w:sz="0" w:space="0" w:color="auto"/>
            <w:left w:val="none" w:sz="0" w:space="0" w:color="auto"/>
            <w:bottom w:val="none" w:sz="0" w:space="0" w:color="auto"/>
            <w:right w:val="none" w:sz="0" w:space="0" w:color="auto"/>
          </w:divBdr>
        </w:div>
        <w:div w:id="13270180">
          <w:marLeft w:val="640"/>
          <w:marRight w:val="0"/>
          <w:marTop w:val="0"/>
          <w:marBottom w:val="0"/>
          <w:divBdr>
            <w:top w:val="none" w:sz="0" w:space="0" w:color="auto"/>
            <w:left w:val="none" w:sz="0" w:space="0" w:color="auto"/>
            <w:bottom w:val="none" w:sz="0" w:space="0" w:color="auto"/>
            <w:right w:val="none" w:sz="0" w:space="0" w:color="auto"/>
          </w:divBdr>
        </w:div>
        <w:div w:id="15423515">
          <w:marLeft w:val="640"/>
          <w:marRight w:val="0"/>
          <w:marTop w:val="0"/>
          <w:marBottom w:val="0"/>
          <w:divBdr>
            <w:top w:val="none" w:sz="0" w:space="0" w:color="auto"/>
            <w:left w:val="none" w:sz="0" w:space="0" w:color="auto"/>
            <w:bottom w:val="none" w:sz="0" w:space="0" w:color="auto"/>
            <w:right w:val="none" w:sz="0" w:space="0" w:color="auto"/>
          </w:divBdr>
        </w:div>
        <w:div w:id="55780736">
          <w:marLeft w:val="640"/>
          <w:marRight w:val="0"/>
          <w:marTop w:val="0"/>
          <w:marBottom w:val="0"/>
          <w:divBdr>
            <w:top w:val="none" w:sz="0" w:space="0" w:color="auto"/>
            <w:left w:val="none" w:sz="0" w:space="0" w:color="auto"/>
            <w:bottom w:val="none" w:sz="0" w:space="0" w:color="auto"/>
            <w:right w:val="none" w:sz="0" w:space="0" w:color="auto"/>
          </w:divBdr>
        </w:div>
        <w:div w:id="61762420">
          <w:marLeft w:val="640"/>
          <w:marRight w:val="0"/>
          <w:marTop w:val="0"/>
          <w:marBottom w:val="0"/>
          <w:divBdr>
            <w:top w:val="none" w:sz="0" w:space="0" w:color="auto"/>
            <w:left w:val="none" w:sz="0" w:space="0" w:color="auto"/>
            <w:bottom w:val="none" w:sz="0" w:space="0" w:color="auto"/>
            <w:right w:val="none" w:sz="0" w:space="0" w:color="auto"/>
          </w:divBdr>
        </w:div>
        <w:div w:id="78337470">
          <w:marLeft w:val="640"/>
          <w:marRight w:val="0"/>
          <w:marTop w:val="0"/>
          <w:marBottom w:val="0"/>
          <w:divBdr>
            <w:top w:val="none" w:sz="0" w:space="0" w:color="auto"/>
            <w:left w:val="none" w:sz="0" w:space="0" w:color="auto"/>
            <w:bottom w:val="none" w:sz="0" w:space="0" w:color="auto"/>
            <w:right w:val="none" w:sz="0" w:space="0" w:color="auto"/>
          </w:divBdr>
        </w:div>
        <w:div w:id="81148072">
          <w:marLeft w:val="640"/>
          <w:marRight w:val="0"/>
          <w:marTop w:val="0"/>
          <w:marBottom w:val="0"/>
          <w:divBdr>
            <w:top w:val="none" w:sz="0" w:space="0" w:color="auto"/>
            <w:left w:val="none" w:sz="0" w:space="0" w:color="auto"/>
            <w:bottom w:val="none" w:sz="0" w:space="0" w:color="auto"/>
            <w:right w:val="none" w:sz="0" w:space="0" w:color="auto"/>
          </w:divBdr>
        </w:div>
        <w:div w:id="86581121">
          <w:marLeft w:val="640"/>
          <w:marRight w:val="0"/>
          <w:marTop w:val="0"/>
          <w:marBottom w:val="0"/>
          <w:divBdr>
            <w:top w:val="none" w:sz="0" w:space="0" w:color="auto"/>
            <w:left w:val="none" w:sz="0" w:space="0" w:color="auto"/>
            <w:bottom w:val="none" w:sz="0" w:space="0" w:color="auto"/>
            <w:right w:val="none" w:sz="0" w:space="0" w:color="auto"/>
          </w:divBdr>
        </w:div>
        <w:div w:id="86850086">
          <w:marLeft w:val="640"/>
          <w:marRight w:val="0"/>
          <w:marTop w:val="0"/>
          <w:marBottom w:val="0"/>
          <w:divBdr>
            <w:top w:val="none" w:sz="0" w:space="0" w:color="auto"/>
            <w:left w:val="none" w:sz="0" w:space="0" w:color="auto"/>
            <w:bottom w:val="none" w:sz="0" w:space="0" w:color="auto"/>
            <w:right w:val="none" w:sz="0" w:space="0" w:color="auto"/>
          </w:divBdr>
        </w:div>
        <w:div w:id="88283572">
          <w:marLeft w:val="640"/>
          <w:marRight w:val="0"/>
          <w:marTop w:val="0"/>
          <w:marBottom w:val="0"/>
          <w:divBdr>
            <w:top w:val="none" w:sz="0" w:space="0" w:color="auto"/>
            <w:left w:val="none" w:sz="0" w:space="0" w:color="auto"/>
            <w:bottom w:val="none" w:sz="0" w:space="0" w:color="auto"/>
            <w:right w:val="none" w:sz="0" w:space="0" w:color="auto"/>
          </w:divBdr>
        </w:div>
        <w:div w:id="94060603">
          <w:marLeft w:val="640"/>
          <w:marRight w:val="0"/>
          <w:marTop w:val="0"/>
          <w:marBottom w:val="0"/>
          <w:divBdr>
            <w:top w:val="none" w:sz="0" w:space="0" w:color="auto"/>
            <w:left w:val="none" w:sz="0" w:space="0" w:color="auto"/>
            <w:bottom w:val="none" w:sz="0" w:space="0" w:color="auto"/>
            <w:right w:val="none" w:sz="0" w:space="0" w:color="auto"/>
          </w:divBdr>
        </w:div>
        <w:div w:id="122500527">
          <w:marLeft w:val="640"/>
          <w:marRight w:val="0"/>
          <w:marTop w:val="0"/>
          <w:marBottom w:val="0"/>
          <w:divBdr>
            <w:top w:val="none" w:sz="0" w:space="0" w:color="auto"/>
            <w:left w:val="none" w:sz="0" w:space="0" w:color="auto"/>
            <w:bottom w:val="none" w:sz="0" w:space="0" w:color="auto"/>
            <w:right w:val="none" w:sz="0" w:space="0" w:color="auto"/>
          </w:divBdr>
        </w:div>
        <w:div w:id="146627929">
          <w:marLeft w:val="640"/>
          <w:marRight w:val="0"/>
          <w:marTop w:val="0"/>
          <w:marBottom w:val="0"/>
          <w:divBdr>
            <w:top w:val="none" w:sz="0" w:space="0" w:color="auto"/>
            <w:left w:val="none" w:sz="0" w:space="0" w:color="auto"/>
            <w:bottom w:val="none" w:sz="0" w:space="0" w:color="auto"/>
            <w:right w:val="none" w:sz="0" w:space="0" w:color="auto"/>
          </w:divBdr>
        </w:div>
        <w:div w:id="157497978">
          <w:marLeft w:val="640"/>
          <w:marRight w:val="0"/>
          <w:marTop w:val="0"/>
          <w:marBottom w:val="0"/>
          <w:divBdr>
            <w:top w:val="none" w:sz="0" w:space="0" w:color="auto"/>
            <w:left w:val="none" w:sz="0" w:space="0" w:color="auto"/>
            <w:bottom w:val="none" w:sz="0" w:space="0" w:color="auto"/>
            <w:right w:val="none" w:sz="0" w:space="0" w:color="auto"/>
          </w:divBdr>
        </w:div>
        <w:div w:id="170219749">
          <w:marLeft w:val="640"/>
          <w:marRight w:val="0"/>
          <w:marTop w:val="0"/>
          <w:marBottom w:val="0"/>
          <w:divBdr>
            <w:top w:val="none" w:sz="0" w:space="0" w:color="auto"/>
            <w:left w:val="none" w:sz="0" w:space="0" w:color="auto"/>
            <w:bottom w:val="none" w:sz="0" w:space="0" w:color="auto"/>
            <w:right w:val="none" w:sz="0" w:space="0" w:color="auto"/>
          </w:divBdr>
        </w:div>
        <w:div w:id="182012205">
          <w:marLeft w:val="640"/>
          <w:marRight w:val="0"/>
          <w:marTop w:val="0"/>
          <w:marBottom w:val="0"/>
          <w:divBdr>
            <w:top w:val="none" w:sz="0" w:space="0" w:color="auto"/>
            <w:left w:val="none" w:sz="0" w:space="0" w:color="auto"/>
            <w:bottom w:val="none" w:sz="0" w:space="0" w:color="auto"/>
            <w:right w:val="none" w:sz="0" w:space="0" w:color="auto"/>
          </w:divBdr>
        </w:div>
        <w:div w:id="184246279">
          <w:marLeft w:val="640"/>
          <w:marRight w:val="0"/>
          <w:marTop w:val="0"/>
          <w:marBottom w:val="0"/>
          <w:divBdr>
            <w:top w:val="none" w:sz="0" w:space="0" w:color="auto"/>
            <w:left w:val="none" w:sz="0" w:space="0" w:color="auto"/>
            <w:bottom w:val="none" w:sz="0" w:space="0" w:color="auto"/>
            <w:right w:val="none" w:sz="0" w:space="0" w:color="auto"/>
          </w:divBdr>
        </w:div>
        <w:div w:id="187064263">
          <w:marLeft w:val="640"/>
          <w:marRight w:val="0"/>
          <w:marTop w:val="0"/>
          <w:marBottom w:val="0"/>
          <w:divBdr>
            <w:top w:val="none" w:sz="0" w:space="0" w:color="auto"/>
            <w:left w:val="none" w:sz="0" w:space="0" w:color="auto"/>
            <w:bottom w:val="none" w:sz="0" w:space="0" w:color="auto"/>
            <w:right w:val="none" w:sz="0" w:space="0" w:color="auto"/>
          </w:divBdr>
        </w:div>
        <w:div w:id="200554139">
          <w:marLeft w:val="640"/>
          <w:marRight w:val="0"/>
          <w:marTop w:val="0"/>
          <w:marBottom w:val="0"/>
          <w:divBdr>
            <w:top w:val="none" w:sz="0" w:space="0" w:color="auto"/>
            <w:left w:val="none" w:sz="0" w:space="0" w:color="auto"/>
            <w:bottom w:val="none" w:sz="0" w:space="0" w:color="auto"/>
            <w:right w:val="none" w:sz="0" w:space="0" w:color="auto"/>
          </w:divBdr>
        </w:div>
        <w:div w:id="218056438">
          <w:marLeft w:val="640"/>
          <w:marRight w:val="0"/>
          <w:marTop w:val="0"/>
          <w:marBottom w:val="0"/>
          <w:divBdr>
            <w:top w:val="none" w:sz="0" w:space="0" w:color="auto"/>
            <w:left w:val="none" w:sz="0" w:space="0" w:color="auto"/>
            <w:bottom w:val="none" w:sz="0" w:space="0" w:color="auto"/>
            <w:right w:val="none" w:sz="0" w:space="0" w:color="auto"/>
          </w:divBdr>
        </w:div>
        <w:div w:id="219708178">
          <w:marLeft w:val="640"/>
          <w:marRight w:val="0"/>
          <w:marTop w:val="0"/>
          <w:marBottom w:val="0"/>
          <w:divBdr>
            <w:top w:val="none" w:sz="0" w:space="0" w:color="auto"/>
            <w:left w:val="none" w:sz="0" w:space="0" w:color="auto"/>
            <w:bottom w:val="none" w:sz="0" w:space="0" w:color="auto"/>
            <w:right w:val="none" w:sz="0" w:space="0" w:color="auto"/>
          </w:divBdr>
        </w:div>
        <w:div w:id="224419567">
          <w:marLeft w:val="640"/>
          <w:marRight w:val="0"/>
          <w:marTop w:val="0"/>
          <w:marBottom w:val="0"/>
          <w:divBdr>
            <w:top w:val="none" w:sz="0" w:space="0" w:color="auto"/>
            <w:left w:val="none" w:sz="0" w:space="0" w:color="auto"/>
            <w:bottom w:val="none" w:sz="0" w:space="0" w:color="auto"/>
            <w:right w:val="none" w:sz="0" w:space="0" w:color="auto"/>
          </w:divBdr>
        </w:div>
        <w:div w:id="230774409">
          <w:marLeft w:val="640"/>
          <w:marRight w:val="0"/>
          <w:marTop w:val="0"/>
          <w:marBottom w:val="0"/>
          <w:divBdr>
            <w:top w:val="none" w:sz="0" w:space="0" w:color="auto"/>
            <w:left w:val="none" w:sz="0" w:space="0" w:color="auto"/>
            <w:bottom w:val="none" w:sz="0" w:space="0" w:color="auto"/>
            <w:right w:val="none" w:sz="0" w:space="0" w:color="auto"/>
          </w:divBdr>
        </w:div>
        <w:div w:id="240990939">
          <w:marLeft w:val="640"/>
          <w:marRight w:val="0"/>
          <w:marTop w:val="0"/>
          <w:marBottom w:val="0"/>
          <w:divBdr>
            <w:top w:val="none" w:sz="0" w:space="0" w:color="auto"/>
            <w:left w:val="none" w:sz="0" w:space="0" w:color="auto"/>
            <w:bottom w:val="none" w:sz="0" w:space="0" w:color="auto"/>
            <w:right w:val="none" w:sz="0" w:space="0" w:color="auto"/>
          </w:divBdr>
        </w:div>
        <w:div w:id="247889358">
          <w:marLeft w:val="640"/>
          <w:marRight w:val="0"/>
          <w:marTop w:val="0"/>
          <w:marBottom w:val="0"/>
          <w:divBdr>
            <w:top w:val="none" w:sz="0" w:space="0" w:color="auto"/>
            <w:left w:val="none" w:sz="0" w:space="0" w:color="auto"/>
            <w:bottom w:val="none" w:sz="0" w:space="0" w:color="auto"/>
            <w:right w:val="none" w:sz="0" w:space="0" w:color="auto"/>
          </w:divBdr>
        </w:div>
        <w:div w:id="256641980">
          <w:marLeft w:val="640"/>
          <w:marRight w:val="0"/>
          <w:marTop w:val="0"/>
          <w:marBottom w:val="0"/>
          <w:divBdr>
            <w:top w:val="none" w:sz="0" w:space="0" w:color="auto"/>
            <w:left w:val="none" w:sz="0" w:space="0" w:color="auto"/>
            <w:bottom w:val="none" w:sz="0" w:space="0" w:color="auto"/>
            <w:right w:val="none" w:sz="0" w:space="0" w:color="auto"/>
          </w:divBdr>
        </w:div>
        <w:div w:id="259338717">
          <w:marLeft w:val="640"/>
          <w:marRight w:val="0"/>
          <w:marTop w:val="0"/>
          <w:marBottom w:val="0"/>
          <w:divBdr>
            <w:top w:val="none" w:sz="0" w:space="0" w:color="auto"/>
            <w:left w:val="none" w:sz="0" w:space="0" w:color="auto"/>
            <w:bottom w:val="none" w:sz="0" w:space="0" w:color="auto"/>
            <w:right w:val="none" w:sz="0" w:space="0" w:color="auto"/>
          </w:divBdr>
        </w:div>
        <w:div w:id="275911865">
          <w:marLeft w:val="640"/>
          <w:marRight w:val="0"/>
          <w:marTop w:val="0"/>
          <w:marBottom w:val="0"/>
          <w:divBdr>
            <w:top w:val="none" w:sz="0" w:space="0" w:color="auto"/>
            <w:left w:val="none" w:sz="0" w:space="0" w:color="auto"/>
            <w:bottom w:val="none" w:sz="0" w:space="0" w:color="auto"/>
            <w:right w:val="none" w:sz="0" w:space="0" w:color="auto"/>
          </w:divBdr>
        </w:div>
        <w:div w:id="282394934">
          <w:marLeft w:val="640"/>
          <w:marRight w:val="0"/>
          <w:marTop w:val="0"/>
          <w:marBottom w:val="0"/>
          <w:divBdr>
            <w:top w:val="none" w:sz="0" w:space="0" w:color="auto"/>
            <w:left w:val="none" w:sz="0" w:space="0" w:color="auto"/>
            <w:bottom w:val="none" w:sz="0" w:space="0" w:color="auto"/>
            <w:right w:val="none" w:sz="0" w:space="0" w:color="auto"/>
          </w:divBdr>
        </w:div>
        <w:div w:id="294410693">
          <w:marLeft w:val="640"/>
          <w:marRight w:val="0"/>
          <w:marTop w:val="0"/>
          <w:marBottom w:val="0"/>
          <w:divBdr>
            <w:top w:val="none" w:sz="0" w:space="0" w:color="auto"/>
            <w:left w:val="none" w:sz="0" w:space="0" w:color="auto"/>
            <w:bottom w:val="none" w:sz="0" w:space="0" w:color="auto"/>
            <w:right w:val="none" w:sz="0" w:space="0" w:color="auto"/>
          </w:divBdr>
        </w:div>
        <w:div w:id="317852288">
          <w:marLeft w:val="640"/>
          <w:marRight w:val="0"/>
          <w:marTop w:val="0"/>
          <w:marBottom w:val="0"/>
          <w:divBdr>
            <w:top w:val="none" w:sz="0" w:space="0" w:color="auto"/>
            <w:left w:val="none" w:sz="0" w:space="0" w:color="auto"/>
            <w:bottom w:val="none" w:sz="0" w:space="0" w:color="auto"/>
            <w:right w:val="none" w:sz="0" w:space="0" w:color="auto"/>
          </w:divBdr>
        </w:div>
        <w:div w:id="334696479">
          <w:marLeft w:val="640"/>
          <w:marRight w:val="0"/>
          <w:marTop w:val="0"/>
          <w:marBottom w:val="0"/>
          <w:divBdr>
            <w:top w:val="none" w:sz="0" w:space="0" w:color="auto"/>
            <w:left w:val="none" w:sz="0" w:space="0" w:color="auto"/>
            <w:bottom w:val="none" w:sz="0" w:space="0" w:color="auto"/>
            <w:right w:val="none" w:sz="0" w:space="0" w:color="auto"/>
          </w:divBdr>
        </w:div>
        <w:div w:id="371461389">
          <w:marLeft w:val="640"/>
          <w:marRight w:val="0"/>
          <w:marTop w:val="0"/>
          <w:marBottom w:val="0"/>
          <w:divBdr>
            <w:top w:val="none" w:sz="0" w:space="0" w:color="auto"/>
            <w:left w:val="none" w:sz="0" w:space="0" w:color="auto"/>
            <w:bottom w:val="none" w:sz="0" w:space="0" w:color="auto"/>
            <w:right w:val="none" w:sz="0" w:space="0" w:color="auto"/>
          </w:divBdr>
        </w:div>
        <w:div w:id="388311321">
          <w:marLeft w:val="640"/>
          <w:marRight w:val="0"/>
          <w:marTop w:val="0"/>
          <w:marBottom w:val="0"/>
          <w:divBdr>
            <w:top w:val="none" w:sz="0" w:space="0" w:color="auto"/>
            <w:left w:val="none" w:sz="0" w:space="0" w:color="auto"/>
            <w:bottom w:val="none" w:sz="0" w:space="0" w:color="auto"/>
            <w:right w:val="none" w:sz="0" w:space="0" w:color="auto"/>
          </w:divBdr>
        </w:div>
        <w:div w:id="391582632">
          <w:marLeft w:val="640"/>
          <w:marRight w:val="0"/>
          <w:marTop w:val="0"/>
          <w:marBottom w:val="0"/>
          <w:divBdr>
            <w:top w:val="none" w:sz="0" w:space="0" w:color="auto"/>
            <w:left w:val="none" w:sz="0" w:space="0" w:color="auto"/>
            <w:bottom w:val="none" w:sz="0" w:space="0" w:color="auto"/>
            <w:right w:val="none" w:sz="0" w:space="0" w:color="auto"/>
          </w:divBdr>
        </w:div>
        <w:div w:id="409933590">
          <w:marLeft w:val="640"/>
          <w:marRight w:val="0"/>
          <w:marTop w:val="0"/>
          <w:marBottom w:val="0"/>
          <w:divBdr>
            <w:top w:val="none" w:sz="0" w:space="0" w:color="auto"/>
            <w:left w:val="none" w:sz="0" w:space="0" w:color="auto"/>
            <w:bottom w:val="none" w:sz="0" w:space="0" w:color="auto"/>
            <w:right w:val="none" w:sz="0" w:space="0" w:color="auto"/>
          </w:divBdr>
        </w:div>
        <w:div w:id="410591124">
          <w:marLeft w:val="640"/>
          <w:marRight w:val="0"/>
          <w:marTop w:val="0"/>
          <w:marBottom w:val="0"/>
          <w:divBdr>
            <w:top w:val="none" w:sz="0" w:space="0" w:color="auto"/>
            <w:left w:val="none" w:sz="0" w:space="0" w:color="auto"/>
            <w:bottom w:val="none" w:sz="0" w:space="0" w:color="auto"/>
            <w:right w:val="none" w:sz="0" w:space="0" w:color="auto"/>
          </w:divBdr>
        </w:div>
        <w:div w:id="413861990">
          <w:marLeft w:val="640"/>
          <w:marRight w:val="0"/>
          <w:marTop w:val="0"/>
          <w:marBottom w:val="0"/>
          <w:divBdr>
            <w:top w:val="none" w:sz="0" w:space="0" w:color="auto"/>
            <w:left w:val="none" w:sz="0" w:space="0" w:color="auto"/>
            <w:bottom w:val="none" w:sz="0" w:space="0" w:color="auto"/>
            <w:right w:val="none" w:sz="0" w:space="0" w:color="auto"/>
          </w:divBdr>
        </w:div>
        <w:div w:id="418911709">
          <w:marLeft w:val="640"/>
          <w:marRight w:val="0"/>
          <w:marTop w:val="0"/>
          <w:marBottom w:val="0"/>
          <w:divBdr>
            <w:top w:val="none" w:sz="0" w:space="0" w:color="auto"/>
            <w:left w:val="none" w:sz="0" w:space="0" w:color="auto"/>
            <w:bottom w:val="none" w:sz="0" w:space="0" w:color="auto"/>
            <w:right w:val="none" w:sz="0" w:space="0" w:color="auto"/>
          </w:divBdr>
        </w:div>
        <w:div w:id="422579608">
          <w:marLeft w:val="640"/>
          <w:marRight w:val="0"/>
          <w:marTop w:val="0"/>
          <w:marBottom w:val="0"/>
          <w:divBdr>
            <w:top w:val="none" w:sz="0" w:space="0" w:color="auto"/>
            <w:left w:val="none" w:sz="0" w:space="0" w:color="auto"/>
            <w:bottom w:val="none" w:sz="0" w:space="0" w:color="auto"/>
            <w:right w:val="none" w:sz="0" w:space="0" w:color="auto"/>
          </w:divBdr>
        </w:div>
        <w:div w:id="423308178">
          <w:marLeft w:val="640"/>
          <w:marRight w:val="0"/>
          <w:marTop w:val="0"/>
          <w:marBottom w:val="0"/>
          <w:divBdr>
            <w:top w:val="none" w:sz="0" w:space="0" w:color="auto"/>
            <w:left w:val="none" w:sz="0" w:space="0" w:color="auto"/>
            <w:bottom w:val="none" w:sz="0" w:space="0" w:color="auto"/>
            <w:right w:val="none" w:sz="0" w:space="0" w:color="auto"/>
          </w:divBdr>
        </w:div>
        <w:div w:id="436797862">
          <w:marLeft w:val="640"/>
          <w:marRight w:val="0"/>
          <w:marTop w:val="0"/>
          <w:marBottom w:val="0"/>
          <w:divBdr>
            <w:top w:val="none" w:sz="0" w:space="0" w:color="auto"/>
            <w:left w:val="none" w:sz="0" w:space="0" w:color="auto"/>
            <w:bottom w:val="none" w:sz="0" w:space="0" w:color="auto"/>
            <w:right w:val="none" w:sz="0" w:space="0" w:color="auto"/>
          </w:divBdr>
        </w:div>
        <w:div w:id="439496381">
          <w:marLeft w:val="640"/>
          <w:marRight w:val="0"/>
          <w:marTop w:val="0"/>
          <w:marBottom w:val="0"/>
          <w:divBdr>
            <w:top w:val="none" w:sz="0" w:space="0" w:color="auto"/>
            <w:left w:val="none" w:sz="0" w:space="0" w:color="auto"/>
            <w:bottom w:val="none" w:sz="0" w:space="0" w:color="auto"/>
            <w:right w:val="none" w:sz="0" w:space="0" w:color="auto"/>
          </w:divBdr>
        </w:div>
        <w:div w:id="445004521">
          <w:marLeft w:val="640"/>
          <w:marRight w:val="0"/>
          <w:marTop w:val="0"/>
          <w:marBottom w:val="0"/>
          <w:divBdr>
            <w:top w:val="none" w:sz="0" w:space="0" w:color="auto"/>
            <w:left w:val="none" w:sz="0" w:space="0" w:color="auto"/>
            <w:bottom w:val="none" w:sz="0" w:space="0" w:color="auto"/>
            <w:right w:val="none" w:sz="0" w:space="0" w:color="auto"/>
          </w:divBdr>
        </w:div>
        <w:div w:id="454831914">
          <w:marLeft w:val="640"/>
          <w:marRight w:val="0"/>
          <w:marTop w:val="0"/>
          <w:marBottom w:val="0"/>
          <w:divBdr>
            <w:top w:val="none" w:sz="0" w:space="0" w:color="auto"/>
            <w:left w:val="none" w:sz="0" w:space="0" w:color="auto"/>
            <w:bottom w:val="none" w:sz="0" w:space="0" w:color="auto"/>
            <w:right w:val="none" w:sz="0" w:space="0" w:color="auto"/>
          </w:divBdr>
        </w:div>
        <w:div w:id="460003030">
          <w:marLeft w:val="640"/>
          <w:marRight w:val="0"/>
          <w:marTop w:val="0"/>
          <w:marBottom w:val="0"/>
          <w:divBdr>
            <w:top w:val="none" w:sz="0" w:space="0" w:color="auto"/>
            <w:left w:val="none" w:sz="0" w:space="0" w:color="auto"/>
            <w:bottom w:val="none" w:sz="0" w:space="0" w:color="auto"/>
            <w:right w:val="none" w:sz="0" w:space="0" w:color="auto"/>
          </w:divBdr>
        </w:div>
        <w:div w:id="478115700">
          <w:marLeft w:val="640"/>
          <w:marRight w:val="0"/>
          <w:marTop w:val="0"/>
          <w:marBottom w:val="0"/>
          <w:divBdr>
            <w:top w:val="none" w:sz="0" w:space="0" w:color="auto"/>
            <w:left w:val="none" w:sz="0" w:space="0" w:color="auto"/>
            <w:bottom w:val="none" w:sz="0" w:space="0" w:color="auto"/>
            <w:right w:val="none" w:sz="0" w:space="0" w:color="auto"/>
          </w:divBdr>
        </w:div>
        <w:div w:id="501092966">
          <w:marLeft w:val="640"/>
          <w:marRight w:val="0"/>
          <w:marTop w:val="0"/>
          <w:marBottom w:val="0"/>
          <w:divBdr>
            <w:top w:val="none" w:sz="0" w:space="0" w:color="auto"/>
            <w:left w:val="none" w:sz="0" w:space="0" w:color="auto"/>
            <w:bottom w:val="none" w:sz="0" w:space="0" w:color="auto"/>
            <w:right w:val="none" w:sz="0" w:space="0" w:color="auto"/>
          </w:divBdr>
        </w:div>
        <w:div w:id="505555095">
          <w:marLeft w:val="640"/>
          <w:marRight w:val="0"/>
          <w:marTop w:val="0"/>
          <w:marBottom w:val="0"/>
          <w:divBdr>
            <w:top w:val="none" w:sz="0" w:space="0" w:color="auto"/>
            <w:left w:val="none" w:sz="0" w:space="0" w:color="auto"/>
            <w:bottom w:val="none" w:sz="0" w:space="0" w:color="auto"/>
            <w:right w:val="none" w:sz="0" w:space="0" w:color="auto"/>
          </w:divBdr>
        </w:div>
        <w:div w:id="508181949">
          <w:marLeft w:val="640"/>
          <w:marRight w:val="0"/>
          <w:marTop w:val="0"/>
          <w:marBottom w:val="0"/>
          <w:divBdr>
            <w:top w:val="none" w:sz="0" w:space="0" w:color="auto"/>
            <w:left w:val="none" w:sz="0" w:space="0" w:color="auto"/>
            <w:bottom w:val="none" w:sz="0" w:space="0" w:color="auto"/>
            <w:right w:val="none" w:sz="0" w:space="0" w:color="auto"/>
          </w:divBdr>
        </w:div>
        <w:div w:id="568031436">
          <w:marLeft w:val="640"/>
          <w:marRight w:val="0"/>
          <w:marTop w:val="0"/>
          <w:marBottom w:val="0"/>
          <w:divBdr>
            <w:top w:val="none" w:sz="0" w:space="0" w:color="auto"/>
            <w:left w:val="none" w:sz="0" w:space="0" w:color="auto"/>
            <w:bottom w:val="none" w:sz="0" w:space="0" w:color="auto"/>
            <w:right w:val="none" w:sz="0" w:space="0" w:color="auto"/>
          </w:divBdr>
        </w:div>
        <w:div w:id="575357799">
          <w:marLeft w:val="640"/>
          <w:marRight w:val="0"/>
          <w:marTop w:val="0"/>
          <w:marBottom w:val="0"/>
          <w:divBdr>
            <w:top w:val="none" w:sz="0" w:space="0" w:color="auto"/>
            <w:left w:val="none" w:sz="0" w:space="0" w:color="auto"/>
            <w:bottom w:val="none" w:sz="0" w:space="0" w:color="auto"/>
            <w:right w:val="none" w:sz="0" w:space="0" w:color="auto"/>
          </w:divBdr>
        </w:div>
        <w:div w:id="575673934">
          <w:marLeft w:val="640"/>
          <w:marRight w:val="0"/>
          <w:marTop w:val="0"/>
          <w:marBottom w:val="0"/>
          <w:divBdr>
            <w:top w:val="none" w:sz="0" w:space="0" w:color="auto"/>
            <w:left w:val="none" w:sz="0" w:space="0" w:color="auto"/>
            <w:bottom w:val="none" w:sz="0" w:space="0" w:color="auto"/>
            <w:right w:val="none" w:sz="0" w:space="0" w:color="auto"/>
          </w:divBdr>
        </w:div>
        <w:div w:id="576592050">
          <w:marLeft w:val="640"/>
          <w:marRight w:val="0"/>
          <w:marTop w:val="0"/>
          <w:marBottom w:val="0"/>
          <w:divBdr>
            <w:top w:val="none" w:sz="0" w:space="0" w:color="auto"/>
            <w:left w:val="none" w:sz="0" w:space="0" w:color="auto"/>
            <w:bottom w:val="none" w:sz="0" w:space="0" w:color="auto"/>
            <w:right w:val="none" w:sz="0" w:space="0" w:color="auto"/>
          </w:divBdr>
        </w:div>
        <w:div w:id="579561670">
          <w:marLeft w:val="640"/>
          <w:marRight w:val="0"/>
          <w:marTop w:val="0"/>
          <w:marBottom w:val="0"/>
          <w:divBdr>
            <w:top w:val="none" w:sz="0" w:space="0" w:color="auto"/>
            <w:left w:val="none" w:sz="0" w:space="0" w:color="auto"/>
            <w:bottom w:val="none" w:sz="0" w:space="0" w:color="auto"/>
            <w:right w:val="none" w:sz="0" w:space="0" w:color="auto"/>
          </w:divBdr>
        </w:div>
        <w:div w:id="601376981">
          <w:marLeft w:val="640"/>
          <w:marRight w:val="0"/>
          <w:marTop w:val="0"/>
          <w:marBottom w:val="0"/>
          <w:divBdr>
            <w:top w:val="none" w:sz="0" w:space="0" w:color="auto"/>
            <w:left w:val="none" w:sz="0" w:space="0" w:color="auto"/>
            <w:bottom w:val="none" w:sz="0" w:space="0" w:color="auto"/>
            <w:right w:val="none" w:sz="0" w:space="0" w:color="auto"/>
          </w:divBdr>
        </w:div>
        <w:div w:id="614870840">
          <w:marLeft w:val="640"/>
          <w:marRight w:val="0"/>
          <w:marTop w:val="0"/>
          <w:marBottom w:val="0"/>
          <w:divBdr>
            <w:top w:val="none" w:sz="0" w:space="0" w:color="auto"/>
            <w:left w:val="none" w:sz="0" w:space="0" w:color="auto"/>
            <w:bottom w:val="none" w:sz="0" w:space="0" w:color="auto"/>
            <w:right w:val="none" w:sz="0" w:space="0" w:color="auto"/>
          </w:divBdr>
        </w:div>
        <w:div w:id="617569787">
          <w:marLeft w:val="640"/>
          <w:marRight w:val="0"/>
          <w:marTop w:val="0"/>
          <w:marBottom w:val="0"/>
          <w:divBdr>
            <w:top w:val="none" w:sz="0" w:space="0" w:color="auto"/>
            <w:left w:val="none" w:sz="0" w:space="0" w:color="auto"/>
            <w:bottom w:val="none" w:sz="0" w:space="0" w:color="auto"/>
            <w:right w:val="none" w:sz="0" w:space="0" w:color="auto"/>
          </w:divBdr>
        </w:div>
        <w:div w:id="637999473">
          <w:marLeft w:val="640"/>
          <w:marRight w:val="0"/>
          <w:marTop w:val="0"/>
          <w:marBottom w:val="0"/>
          <w:divBdr>
            <w:top w:val="none" w:sz="0" w:space="0" w:color="auto"/>
            <w:left w:val="none" w:sz="0" w:space="0" w:color="auto"/>
            <w:bottom w:val="none" w:sz="0" w:space="0" w:color="auto"/>
            <w:right w:val="none" w:sz="0" w:space="0" w:color="auto"/>
          </w:divBdr>
        </w:div>
        <w:div w:id="638926063">
          <w:marLeft w:val="640"/>
          <w:marRight w:val="0"/>
          <w:marTop w:val="0"/>
          <w:marBottom w:val="0"/>
          <w:divBdr>
            <w:top w:val="none" w:sz="0" w:space="0" w:color="auto"/>
            <w:left w:val="none" w:sz="0" w:space="0" w:color="auto"/>
            <w:bottom w:val="none" w:sz="0" w:space="0" w:color="auto"/>
            <w:right w:val="none" w:sz="0" w:space="0" w:color="auto"/>
          </w:divBdr>
        </w:div>
        <w:div w:id="647244424">
          <w:marLeft w:val="640"/>
          <w:marRight w:val="0"/>
          <w:marTop w:val="0"/>
          <w:marBottom w:val="0"/>
          <w:divBdr>
            <w:top w:val="none" w:sz="0" w:space="0" w:color="auto"/>
            <w:left w:val="none" w:sz="0" w:space="0" w:color="auto"/>
            <w:bottom w:val="none" w:sz="0" w:space="0" w:color="auto"/>
            <w:right w:val="none" w:sz="0" w:space="0" w:color="auto"/>
          </w:divBdr>
        </w:div>
        <w:div w:id="667513229">
          <w:marLeft w:val="640"/>
          <w:marRight w:val="0"/>
          <w:marTop w:val="0"/>
          <w:marBottom w:val="0"/>
          <w:divBdr>
            <w:top w:val="none" w:sz="0" w:space="0" w:color="auto"/>
            <w:left w:val="none" w:sz="0" w:space="0" w:color="auto"/>
            <w:bottom w:val="none" w:sz="0" w:space="0" w:color="auto"/>
            <w:right w:val="none" w:sz="0" w:space="0" w:color="auto"/>
          </w:divBdr>
        </w:div>
        <w:div w:id="688021829">
          <w:marLeft w:val="640"/>
          <w:marRight w:val="0"/>
          <w:marTop w:val="0"/>
          <w:marBottom w:val="0"/>
          <w:divBdr>
            <w:top w:val="none" w:sz="0" w:space="0" w:color="auto"/>
            <w:left w:val="none" w:sz="0" w:space="0" w:color="auto"/>
            <w:bottom w:val="none" w:sz="0" w:space="0" w:color="auto"/>
            <w:right w:val="none" w:sz="0" w:space="0" w:color="auto"/>
          </w:divBdr>
        </w:div>
        <w:div w:id="697240382">
          <w:marLeft w:val="640"/>
          <w:marRight w:val="0"/>
          <w:marTop w:val="0"/>
          <w:marBottom w:val="0"/>
          <w:divBdr>
            <w:top w:val="none" w:sz="0" w:space="0" w:color="auto"/>
            <w:left w:val="none" w:sz="0" w:space="0" w:color="auto"/>
            <w:bottom w:val="none" w:sz="0" w:space="0" w:color="auto"/>
            <w:right w:val="none" w:sz="0" w:space="0" w:color="auto"/>
          </w:divBdr>
        </w:div>
        <w:div w:id="701058571">
          <w:marLeft w:val="640"/>
          <w:marRight w:val="0"/>
          <w:marTop w:val="0"/>
          <w:marBottom w:val="0"/>
          <w:divBdr>
            <w:top w:val="none" w:sz="0" w:space="0" w:color="auto"/>
            <w:left w:val="none" w:sz="0" w:space="0" w:color="auto"/>
            <w:bottom w:val="none" w:sz="0" w:space="0" w:color="auto"/>
            <w:right w:val="none" w:sz="0" w:space="0" w:color="auto"/>
          </w:divBdr>
        </w:div>
        <w:div w:id="703869024">
          <w:marLeft w:val="640"/>
          <w:marRight w:val="0"/>
          <w:marTop w:val="0"/>
          <w:marBottom w:val="0"/>
          <w:divBdr>
            <w:top w:val="none" w:sz="0" w:space="0" w:color="auto"/>
            <w:left w:val="none" w:sz="0" w:space="0" w:color="auto"/>
            <w:bottom w:val="none" w:sz="0" w:space="0" w:color="auto"/>
            <w:right w:val="none" w:sz="0" w:space="0" w:color="auto"/>
          </w:divBdr>
        </w:div>
        <w:div w:id="707223229">
          <w:marLeft w:val="640"/>
          <w:marRight w:val="0"/>
          <w:marTop w:val="0"/>
          <w:marBottom w:val="0"/>
          <w:divBdr>
            <w:top w:val="none" w:sz="0" w:space="0" w:color="auto"/>
            <w:left w:val="none" w:sz="0" w:space="0" w:color="auto"/>
            <w:bottom w:val="none" w:sz="0" w:space="0" w:color="auto"/>
            <w:right w:val="none" w:sz="0" w:space="0" w:color="auto"/>
          </w:divBdr>
        </w:div>
        <w:div w:id="729350629">
          <w:marLeft w:val="640"/>
          <w:marRight w:val="0"/>
          <w:marTop w:val="0"/>
          <w:marBottom w:val="0"/>
          <w:divBdr>
            <w:top w:val="none" w:sz="0" w:space="0" w:color="auto"/>
            <w:left w:val="none" w:sz="0" w:space="0" w:color="auto"/>
            <w:bottom w:val="none" w:sz="0" w:space="0" w:color="auto"/>
            <w:right w:val="none" w:sz="0" w:space="0" w:color="auto"/>
          </w:divBdr>
        </w:div>
        <w:div w:id="739403199">
          <w:marLeft w:val="640"/>
          <w:marRight w:val="0"/>
          <w:marTop w:val="0"/>
          <w:marBottom w:val="0"/>
          <w:divBdr>
            <w:top w:val="none" w:sz="0" w:space="0" w:color="auto"/>
            <w:left w:val="none" w:sz="0" w:space="0" w:color="auto"/>
            <w:bottom w:val="none" w:sz="0" w:space="0" w:color="auto"/>
            <w:right w:val="none" w:sz="0" w:space="0" w:color="auto"/>
          </w:divBdr>
        </w:div>
        <w:div w:id="742799950">
          <w:marLeft w:val="640"/>
          <w:marRight w:val="0"/>
          <w:marTop w:val="0"/>
          <w:marBottom w:val="0"/>
          <w:divBdr>
            <w:top w:val="none" w:sz="0" w:space="0" w:color="auto"/>
            <w:left w:val="none" w:sz="0" w:space="0" w:color="auto"/>
            <w:bottom w:val="none" w:sz="0" w:space="0" w:color="auto"/>
            <w:right w:val="none" w:sz="0" w:space="0" w:color="auto"/>
          </w:divBdr>
        </w:div>
        <w:div w:id="761337290">
          <w:marLeft w:val="640"/>
          <w:marRight w:val="0"/>
          <w:marTop w:val="0"/>
          <w:marBottom w:val="0"/>
          <w:divBdr>
            <w:top w:val="none" w:sz="0" w:space="0" w:color="auto"/>
            <w:left w:val="none" w:sz="0" w:space="0" w:color="auto"/>
            <w:bottom w:val="none" w:sz="0" w:space="0" w:color="auto"/>
            <w:right w:val="none" w:sz="0" w:space="0" w:color="auto"/>
          </w:divBdr>
        </w:div>
        <w:div w:id="767238718">
          <w:marLeft w:val="640"/>
          <w:marRight w:val="0"/>
          <w:marTop w:val="0"/>
          <w:marBottom w:val="0"/>
          <w:divBdr>
            <w:top w:val="none" w:sz="0" w:space="0" w:color="auto"/>
            <w:left w:val="none" w:sz="0" w:space="0" w:color="auto"/>
            <w:bottom w:val="none" w:sz="0" w:space="0" w:color="auto"/>
            <w:right w:val="none" w:sz="0" w:space="0" w:color="auto"/>
          </w:divBdr>
        </w:div>
        <w:div w:id="770201342">
          <w:marLeft w:val="640"/>
          <w:marRight w:val="0"/>
          <w:marTop w:val="0"/>
          <w:marBottom w:val="0"/>
          <w:divBdr>
            <w:top w:val="none" w:sz="0" w:space="0" w:color="auto"/>
            <w:left w:val="none" w:sz="0" w:space="0" w:color="auto"/>
            <w:bottom w:val="none" w:sz="0" w:space="0" w:color="auto"/>
            <w:right w:val="none" w:sz="0" w:space="0" w:color="auto"/>
          </w:divBdr>
        </w:div>
        <w:div w:id="773063576">
          <w:marLeft w:val="640"/>
          <w:marRight w:val="0"/>
          <w:marTop w:val="0"/>
          <w:marBottom w:val="0"/>
          <w:divBdr>
            <w:top w:val="none" w:sz="0" w:space="0" w:color="auto"/>
            <w:left w:val="none" w:sz="0" w:space="0" w:color="auto"/>
            <w:bottom w:val="none" w:sz="0" w:space="0" w:color="auto"/>
            <w:right w:val="none" w:sz="0" w:space="0" w:color="auto"/>
          </w:divBdr>
        </w:div>
        <w:div w:id="782109918">
          <w:marLeft w:val="640"/>
          <w:marRight w:val="0"/>
          <w:marTop w:val="0"/>
          <w:marBottom w:val="0"/>
          <w:divBdr>
            <w:top w:val="none" w:sz="0" w:space="0" w:color="auto"/>
            <w:left w:val="none" w:sz="0" w:space="0" w:color="auto"/>
            <w:bottom w:val="none" w:sz="0" w:space="0" w:color="auto"/>
            <w:right w:val="none" w:sz="0" w:space="0" w:color="auto"/>
          </w:divBdr>
        </w:div>
        <w:div w:id="787357830">
          <w:marLeft w:val="640"/>
          <w:marRight w:val="0"/>
          <w:marTop w:val="0"/>
          <w:marBottom w:val="0"/>
          <w:divBdr>
            <w:top w:val="none" w:sz="0" w:space="0" w:color="auto"/>
            <w:left w:val="none" w:sz="0" w:space="0" w:color="auto"/>
            <w:bottom w:val="none" w:sz="0" w:space="0" w:color="auto"/>
            <w:right w:val="none" w:sz="0" w:space="0" w:color="auto"/>
          </w:divBdr>
        </w:div>
        <w:div w:id="799229605">
          <w:marLeft w:val="640"/>
          <w:marRight w:val="0"/>
          <w:marTop w:val="0"/>
          <w:marBottom w:val="0"/>
          <w:divBdr>
            <w:top w:val="none" w:sz="0" w:space="0" w:color="auto"/>
            <w:left w:val="none" w:sz="0" w:space="0" w:color="auto"/>
            <w:bottom w:val="none" w:sz="0" w:space="0" w:color="auto"/>
            <w:right w:val="none" w:sz="0" w:space="0" w:color="auto"/>
          </w:divBdr>
        </w:div>
        <w:div w:id="800617463">
          <w:marLeft w:val="640"/>
          <w:marRight w:val="0"/>
          <w:marTop w:val="0"/>
          <w:marBottom w:val="0"/>
          <w:divBdr>
            <w:top w:val="none" w:sz="0" w:space="0" w:color="auto"/>
            <w:left w:val="none" w:sz="0" w:space="0" w:color="auto"/>
            <w:bottom w:val="none" w:sz="0" w:space="0" w:color="auto"/>
            <w:right w:val="none" w:sz="0" w:space="0" w:color="auto"/>
          </w:divBdr>
        </w:div>
        <w:div w:id="801652418">
          <w:marLeft w:val="640"/>
          <w:marRight w:val="0"/>
          <w:marTop w:val="0"/>
          <w:marBottom w:val="0"/>
          <w:divBdr>
            <w:top w:val="none" w:sz="0" w:space="0" w:color="auto"/>
            <w:left w:val="none" w:sz="0" w:space="0" w:color="auto"/>
            <w:bottom w:val="none" w:sz="0" w:space="0" w:color="auto"/>
            <w:right w:val="none" w:sz="0" w:space="0" w:color="auto"/>
          </w:divBdr>
        </w:div>
        <w:div w:id="802044188">
          <w:marLeft w:val="640"/>
          <w:marRight w:val="0"/>
          <w:marTop w:val="0"/>
          <w:marBottom w:val="0"/>
          <w:divBdr>
            <w:top w:val="none" w:sz="0" w:space="0" w:color="auto"/>
            <w:left w:val="none" w:sz="0" w:space="0" w:color="auto"/>
            <w:bottom w:val="none" w:sz="0" w:space="0" w:color="auto"/>
            <w:right w:val="none" w:sz="0" w:space="0" w:color="auto"/>
          </w:divBdr>
        </w:div>
        <w:div w:id="807824362">
          <w:marLeft w:val="640"/>
          <w:marRight w:val="0"/>
          <w:marTop w:val="0"/>
          <w:marBottom w:val="0"/>
          <w:divBdr>
            <w:top w:val="none" w:sz="0" w:space="0" w:color="auto"/>
            <w:left w:val="none" w:sz="0" w:space="0" w:color="auto"/>
            <w:bottom w:val="none" w:sz="0" w:space="0" w:color="auto"/>
            <w:right w:val="none" w:sz="0" w:space="0" w:color="auto"/>
          </w:divBdr>
        </w:div>
        <w:div w:id="826214971">
          <w:marLeft w:val="640"/>
          <w:marRight w:val="0"/>
          <w:marTop w:val="0"/>
          <w:marBottom w:val="0"/>
          <w:divBdr>
            <w:top w:val="none" w:sz="0" w:space="0" w:color="auto"/>
            <w:left w:val="none" w:sz="0" w:space="0" w:color="auto"/>
            <w:bottom w:val="none" w:sz="0" w:space="0" w:color="auto"/>
            <w:right w:val="none" w:sz="0" w:space="0" w:color="auto"/>
          </w:divBdr>
        </w:div>
        <w:div w:id="826633599">
          <w:marLeft w:val="640"/>
          <w:marRight w:val="0"/>
          <w:marTop w:val="0"/>
          <w:marBottom w:val="0"/>
          <w:divBdr>
            <w:top w:val="none" w:sz="0" w:space="0" w:color="auto"/>
            <w:left w:val="none" w:sz="0" w:space="0" w:color="auto"/>
            <w:bottom w:val="none" w:sz="0" w:space="0" w:color="auto"/>
            <w:right w:val="none" w:sz="0" w:space="0" w:color="auto"/>
          </w:divBdr>
        </w:div>
        <w:div w:id="834876757">
          <w:marLeft w:val="640"/>
          <w:marRight w:val="0"/>
          <w:marTop w:val="0"/>
          <w:marBottom w:val="0"/>
          <w:divBdr>
            <w:top w:val="none" w:sz="0" w:space="0" w:color="auto"/>
            <w:left w:val="none" w:sz="0" w:space="0" w:color="auto"/>
            <w:bottom w:val="none" w:sz="0" w:space="0" w:color="auto"/>
            <w:right w:val="none" w:sz="0" w:space="0" w:color="auto"/>
          </w:divBdr>
        </w:div>
        <w:div w:id="879784920">
          <w:marLeft w:val="640"/>
          <w:marRight w:val="0"/>
          <w:marTop w:val="0"/>
          <w:marBottom w:val="0"/>
          <w:divBdr>
            <w:top w:val="none" w:sz="0" w:space="0" w:color="auto"/>
            <w:left w:val="none" w:sz="0" w:space="0" w:color="auto"/>
            <w:bottom w:val="none" w:sz="0" w:space="0" w:color="auto"/>
            <w:right w:val="none" w:sz="0" w:space="0" w:color="auto"/>
          </w:divBdr>
        </w:div>
        <w:div w:id="881484065">
          <w:marLeft w:val="640"/>
          <w:marRight w:val="0"/>
          <w:marTop w:val="0"/>
          <w:marBottom w:val="0"/>
          <w:divBdr>
            <w:top w:val="none" w:sz="0" w:space="0" w:color="auto"/>
            <w:left w:val="none" w:sz="0" w:space="0" w:color="auto"/>
            <w:bottom w:val="none" w:sz="0" w:space="0" w:color="auto"/>
            <w:right w:val="none" w:sz="0" w:space="0" w:color="auto"/>
          </w:divBdr>
        </w:div>
        <w:div w:id="893345965">
          <w:marLeft w:val="640"/>
          <w:marRight w:val="0"/>
          <w:marTop w:val="0"/>
          <w:marBottom w:val="0"/>
          <w:divBdr>
            <w:top w:val="none" w:sz="0" w:space="0" w:color="auto"/>
            <w:left w:val="none" w:sz="0" w:space="0" w:color="auto"/>
            <w:bottom w:val="none" w:sz="0" w:space="0" w:color="auto"/>
            <w:right w:val="none" w:sz="0" w:space="0" w:color="auto"/>
          </w:divBdr>
        </w:div>
        <w:div w:id="904337098">
          <w:marLeft w:val="640"/>
          <w:marRight w:val="0"/>
          <w:marTop w:val="0"/>
          <w:marBottom w:val="0"/>
          <w:divBdr>
            <w:top w:val="none" w:sz="0" w:space="0" w:color="auto"/>
            <w:left w:val="none" w:sz="0" w:space="0" w:color="auto"/>
            <w:bottom w:val="none" w:sz="0" w:space="0" w:color="auto"/>
            <w:right w:val="none" w:sz="0" w:space="0" w:color="auto"/>
          </w:divBdr>
        </w:div>
        <w:div w:id="906495077">
          <w:marLeft w:val="640"/>
          <w:marRight w:val="0"/>
          <w:marTop w:val="0"/>
          <w:marBottom w:val="0"/>
          <w:divBdr>
            <w:top w:val="none" w:sz="0" w:space="0" w:color="auto"/>
            <w:left w:val="none" w:sz="0" w:space="0" w:color="auto"/>
            <w:bottom w:val="none" w:sz="0" w:space="0" w:color="auto"/>
            <w:right w:val="none" w:sz="0" w:space="0" w:color="auto"/>
          </w:divBdr>
        </w:div>
        <w:div w:id="912356372">
          <w:marLeft w:val="640"/>
          <w:marRight w:val="0"/>
          <w:marTop w:val="0"/>
          <w:marBottom w:val="0"/>
          <w:divBdr>
            <w:top w:val="none" w:sz="0" w:space="0" w:color="auto"/>
            <w:left w:val="none" w:sz="0" w:space="0" w:color="auto"/>
            <w:bottom w:val="none" w:sz="0" w:space="0" w:color="auto"/>
            <w:right w:val="none" w:sz="0" w:space="0" w:color="auto"/>
          </w:divBdr>
        </w:div>
        <w:div w:id="921573016">
          <w:marLeft w:val="640"/>
          <w:marRight w:val="0"/>
          <w:marTop w:val="0"/>
          <w:marBottom w:val="0"/>
          <w:divBdr>
            <w:top w:val="none" w:sz="0" w:space="0" w:color="auto"/>
            <w:left w:val="none" w:sz="0" w:space="0" w:color="auto"/>
            <w:bottom w:val="none" w:sz="0" w:space="0" w:color="auto"/>
            <w:right w:val="none" w:sz="0" w:space="0" w:color="auto"/>
          </w:divBdr>
        </w:div>
        <w:div w:id="924807625">
          <w:marLeft w:val="640"/>
          <w:marRight w:val="0"/>
          <w:marTop w:val="0"/>
          <w:marBottom w:val="0"/>
          <w:divBdr>
            <w:top w:val="none" w:sz="0" w:space="0" w:color="auto"/>
            <w:left w:val="none" w:sz="0" w:space="0" w:color="auto"/>
            <w:bottom w:val="none" w:sz="0" w:space="0" w:color="auto"/>
            <w:right w:val="none" w:sz="0" w:space="0" w:color="auto"/>
          </w:divBdr>
        </w:div>
        <w:div w:id="924992572">
          <w:marLeft w:val="640"/>
          <w:marRight w:val="0"/>
          <w:marTop w:val="0"/>
          <w:marBottom w:val="0"/>
          <w:divBdr>
            <w:top w:val="none" w:sz="0" w:space="0" w:color="auto"/>
            <w:left w:val="none" w:sz="0" w:space="0" w:color="auto"/>
            <w:bottom w:val="none" w:sz="0" w:space="0" w:color="auto"/>
            <w:right w:val="none" w:sz="0" w:space="0" w:color="auto"/>
          </w:divBdr>
        </w:div>
        <w:div w:id="931161612">
          <w:marLeft w:val="640"/>
          <w:marRight w:val="0"/>
          <w:marTop w:val="0"/>
          <w:marBottom w:val="0"/>
          <w:divBdr>
            <w:top w:val="none" w:sz="0" w:space="0" w:color="auto"/>
            <w:left w:val="none" w:sz="0" w:space="0" w:color="auto"/>
            <w:bottom w:val="none" w:sz="0" w:space="0" w:color="auto"/>
            <w:right w:val="none" w:sz="0" w:space="0" w:color="auto"/>
          </w:divBdr>
        </w:div>
        <w:div w:id="934168753">
          <w:marLeft w:val="640"/>
          <w:marRight w:val="0"/>
          <w:marTop w:val="0"/>
          <w:marBottom w:val="0"/>
          <w:divBdr>
            <w:top w:val="none" w:sz="0" w:space="0" w:color="auto"/>
            <w:left w:val="none" w:sz="0" w:space="0" w:color="auto"/>
            <w:bottom w:val="none" w:sz="0" w:space="0" w:color="auto"/>
            <w:right w:val="none" w:sz="0" w:space="0" w:color="auto"/>
          </w:divBdr>
        </w:div>
        <w:div w:id="951672614">
          <w:marLeft w:val="640"/>
          <w:marRight w:val="0"/>
          <w:marTop w:val="0"/>
          <w:marBottom w:val="0"/>
          <w:divBdr>
            <w:top w:val="none" w:sz="0" w:space="0" w:color="auto"/>
            <w:left w:val="none" w:sz="0" w:space="0" w:color="auto"/>
            <w:bottom w:val="none" w:sz="0" w:space="0" w:color="auto"/>
            <w:right w:val="none" w:sz="0" w:space="0" w:color="auto"/>
          </w:divBdr>
        </w:div>
        <w:div w:id="995455429">
          <w:marLeft w:val="640"/>
          <w:marRight w:val="0"/>
          <w:marTop w:val="0"/>
          <w:marBottom w:val="0"/>
          <w:divBdr>
            <w:top w:val="none" w:sz="0" w:space="0" w:color="auto"/>
            <w:left w:val="none" w:sz="0" w:space="0" w:color="auto"/>
            <w:bottom w:val="none" w:sz="0" w:space="0" w:color="auto"/>
            <w:right w:val="none" w:sz="0" w:space="0" w:color="auto"/>
          </w:divBdr>
        </w:div>
        <w:div w:id="999700174">
          <w:marLeft w:val="640"/>
          <w:marRight w:val="0"/>
          <w:marTop w:val="0"/>
          <w:marBottom w:val="0"/>
          <w:divBdr>
            <w:top w:val="none" w:sz="0" w:space="0" w:color="auto"/>
            <w:left w:val="none" w:sz="0" w:space="0" w:color="auto"/>
            <w:bottom w:val="none" w:sz="0" w:space="0" w:color="auto"/>
            <w:right w:val="none" w:sz="0" w:space="0" w:color="auto"/>
          </w:divBdr>
        </w:div>
        <w:div w:id="1025904799">
          <w:marLeft w:val="640"/>
          <w:marRight w:val="0"/>
          <w:marTop w:val="0"/>
          <w:marBottom w:val="0"/>
          <w:divBdr>
            <w:top w:val="none" w:sz="0" w:space="0" w:color="auto"/>
            <w:left w:val="none" w:sz="0" w:space="0" w:color="auto"/>
            <w:bottom w:val="none" w:sz="0" w:space="0" w:color="auto"/>
            <w:right w:val="none" w:sz="0" w:space="0" w:color="auto"/>
          </w:divBdr>
        </w:div>
        <w:div w:id="1034573309">
          <w:marLeft w:val="640"/>
          <w:marRight w:val="0"/>
          <w:marTop w:val="0"/>
          <w:marBottom w:val="0"/>
          <w:divBdr>
            <w:top w:val="none" w:sz="0" w:space="0" w:color="auto"/>
            <w:left w:val="none" w:sz="0" w:space="0" w:color="auto"/>
            <w:bottom w:val="none" w:sz="0" w:space="0" w:color="auto"/>
            <w:right w:val="none" w:sz="0" w:space="0" w:color="auto"/>
          </w:divBdr>
        </w:div>
        <w:div w:id="1035959925">
          <w:marLeft w:val="640"/>
          <w:marRight w:val="0"/>
          <w:marTop w:val="0"/>
          <w:marBottom w:val="0"/>
          <w:divBdr>
            <w:top w:val="none" w:sz="0" w:space="0" w:color="auto"/>
            <w:left w:val="none" w:sz="0" w:space="0" w:color="auto"/>
            <w:bottom w:val="none" w:sz="0" w:space="0" w:color="auto"/>
            <w:right w:val="none" w:sz="0" w:space="0" w:color="auto"/>
          </w:divBdr>
        </w:div>
        <w:div w:id="1056470966">
          <w:marLeft w:val="640"/>
          <w:marRight w:val="0"/>
          <w:marTop w:val="0"/>
          <w:marBottom w:val="0"/>
          <w:divBdr>
            <w:top w:val="none" w:sz="0" w:space="0" w:color="auto"/>
            <w:left w:val="none" w:sz="0" w:space="0" w:color="auto"/>
            <w:bottom w:val="none" w:sz="0" w:space="0" w:color="auto"/>
            <w:right w:val="none" w:sz="0" w:space="0" w:color="auto"/>
          </w:divBdr>
        </w:div>
        <w:div w:id="1059788216">
          <w:marLeft w:val="640"/>
          <w:marRight w:val="0"/>
          <w:marTop w:val="0"/>
          <w:marBottom w:val="0"/>
          <w:divBdr>
            <w:top w:val="none" w:sz="0" w:space="0" w:color="auto"/>
            <w:left w:val="none" w:sz="0" w:space="0" w:color="auto"/>
            <w:bottom w:val="none" w:sz="0" w:space="0" w:color="auto"/>
            <w:right w:val="none" w:sz="0" w:space="0" w:color="auto"/>
          </w:divBdr>
        </w:div>
        <w:div w:id="1100102090">
          <w:marLeft w:val="640"/>
          <w:marRight w:val="0"/>
          <w:marTop w:val="0"/>
          <w:marBottom w:val="0"/>
          <w:divBdr>
            <w:top w:val="none" w:sz="0" w:space="0" w:color="auto"/>
            <w:left w:val="none" w:sz="0" w:space="0" w:color="auto"/>
            <w:bottom w:val="none" w:sz="0" w:space="0" w:color="auto"/>
            <w:right w:val="none" w:sz="0" w:space="0" w:color="auto"/>
          </w:divBdr>
        </w:div>
        <w:div w:id="1100561124">
          <w:marLeft w:val="640"/>
          <w:marRight w:val="0"/>
          <w:marTop w:val="0"/>
          <w:marBottom w:val="0"/>
          <w:divBdr>
            <w:top w:val="none" w:sz="0" w:space="0" w:color="auto"/>
            <w:left w:val="none" w:sz="0" w:space="0" w:color="auto"/>
            <w:bottom w:val="none" w:sz="0" w:space="0" w:color="auto"/>
            <w:right w:val="none" w:sz="0" w:space="0" w:color="auto"/>
          </w:divBdr>
        </w:div>
        <w:div w:id="1105659638">
          <w:marLeft w:val="640"/>
          <w:marRight w:val="0"/>
          <w:marTop w:val="0"/>
          <w:marBottom w:val="0"/>
          <w:divBdr>
            <w:top w:val="none" w:sz="0" w:space="0" w:color="auto"/>
            <w:left w:val="none" w:sz="0" w:space="0" w:color="auto"/>
            <w:bottom w:val="none" w:sz="0" w:space="0" w:color="auto"/>
            <w:right w:val="none" w:sz="0" w:space="0" w:color="auto"/>
          </w:divBdr>
        </w:div>
        <w:div w:id="1120993967">
          <w:marLeft w:val="640"/>
          <w:marRight w:val="0"/>
          <w:marTop w:val="0"/>
          <w:marBottom w:val="0"/>
          <w:divBdr>
            <w:top w:val="none" w:sz="0" w:space="0" w:color="auto"/>
            <w:left w:val="none" w:sz="0" w:space="0" w:color="auto"/>
            <w:bottom w:val="none" w:sz="0" w:space="0" w:color="auto"/>
            <w:right w:val="none" w:sz="0" w:space="0" w:color="auto"/>
          </w:divBdr>
        </w:div>
        <w:div w:id="1130318918">
          <w:marLeft w:val="640"/>
          <w:marRight w:val="0"/>
          <w:marTop w:val="0"/>
          <w:marBottom w:val="0"/>
          <w:divBdr>
            <w:top w:val="none" w:sz="0" w:space="0" w:color="auto"/>
            <w:left w:val="none" w:sz="0" w:space="0" w:color="auto"/>
            <w:bottom w:val="none" w:sz="0" w:space="0" w:color="auto"/>
            <w:right w:val="none" w:sz="0" w:space="0" w:color="auto"/>
          </w:divBdr>
        </w:div>
        <w:div w:id="1132745273">
          <w:marLeft w:val="640"/>
          <w:marRight w:val="0"/>
          <w:marTop w:val="0"/>
          <w:marBottom w:val="0"/>
          <w:divBdr>
            <w:top w:val="none" w:sz="0" w:space="0" w:color="auto"/>
            <w:left w:val="none" w:sz="0" w:space="0" w:color="auto"/>
            <w:bottom w:val="none" w:sz="0" w:space="0" w:color="auto"/>
            <w:right w:val="none" w:sz="0" w:space="0" w:color="auto"/>
          </w:divBdr>
        </w:div>
        <w:div w:id="1138376513">
          <w:marLeft w:val="640"/>
          <w:marRight w:val="0"/>
          <w:marTop w:val="0"/>
          <w:marBottom w:val="0"/>
          <w:divBdr>
            <w:top w:val="none" w:sz="0" w:space="0" w:color="auto"/>
            <w:left w:val="none" w:sz="0" w:space="0" w:color="auto"/>
            <w:bottom w:val="none" w:sz="0" w:space="0" w:color="auto"/>
            <w:right w:val="none" w:sz="0" w:space="0" w:color="auto"/>
          </w:divBdr>
        </w:div>
        <w:div w:id="1140227909">
          <w:marLeft w:val="640"/>
          <w:marRight w:val="0"/>
          <w:marTop w:val="0"/>
          <w:marBottom w:val="0"/>
          <w:divBdr>
            <w:top w:val="none" w:sz="0" w:space="0" w:color="auto"/>
            <w:left w:val="none" w:sz="0" w:space="0" w:color="auto"/>
            <w:bottom w:val="none" w:sz="0" w:space="0" w:color="auto"/>
            <w:right w:val="none" w:sz="0" w:space="0" w:color="auto"/>
          </w:divBdr>
        </w:div>
        <w:div w:id="1150168072">
          <w:marLeft w:val="640"/>
          <w:marRight w:val="0"/>
          <w:marTop w:val="0"/>
          <w:marBottom w:val="0"/>
          <w:divBdr>
            <w:top w:val="none" w:sz="0" w:space="0" w:color="auto"/>
            <w:left w:val="none" w:sz="0" w:space="0" w:color="auto"/>
            <w:bottom w:val="none" w:sz="0" w:space="0" w:color="auto"/>
            <w:right w:val="none" w:sz="0" w:space="0" w:color="auto"/>
          </w:divBdr>
        </w:div>
        <w:div w:id="1150252378">
          <w:marLeft w:val="640"/>
          <w:marRight w:val="0"/>
          <w:marTop w:val="0"/>
          <w:marBottom w:val="0"/>
          <w:divBdr>
            <w:top w:val="none" w:sz="0" w:space="0" w:color="auto"/>
            <w:left w:val="none" w:sz="0" w:space="0" w:color="auto"/>
            <w:bottom w:val="none" w:sz="0" w:space="0" w:color="auto"/>
            <w:right w:val="none" w:sz="0" w:space="0" w:color="auto"/>
          </w:divBdr>
        </w:div>
        <w:div w:id="1155336977">
          <w:marLeft w:val="640"/>
          <w:marRight w:val="0"/>
          <w:marTop w:val="0"/>
          <w:marBottom w:val="0"/>
          <w:divBdr>
            <w:top w:val="none" w:sz="0" w:space="0" w:color="auto"/>
            <w:left w:val="none" w:sz="0" w:space="0" w:color="auto"/>
            <w:bottom w:val="none" w:sz="0" w:space="0" w:color="auto"/>
            <w:right w:val="none" w:sz="0" w:space="0" w:color="auto"/>
          </w:divBdr>
        </w:div>
        <w:div w:id="1174607284">
          <w:marLeft w:val="640"/>
          <w:marRight w:val="0"/>
          <w:marTop w:val="0"/>
          <w:marBottom w:val="0"/>
          <w:divBdr>
            <w:top w:val="none" w:sz="0" w:space="0" w:color="auto"/>
            <w:left w:val="none" w:sz="0" w:space="0" w:color="auto"/>
            <w:bottom w:val="none" w:sz="0" w:space="0" w:color="auto"/>
            <w:right w:val="none" w:sz="0" w:space="0" w:color="auto"/>
          </w:divBdr>
        </w:div>
        <w:div w:id="1176071225">
          <w:marLeft w:val="640"/>
          <w:marRight w:val="0"/>
          <w:marTop w:val="0"/>
          <w:marBottom w:val="0"/>
          <w:divBdr>
            <w:top w:val="none" w:sz="0" w:space="0" w:color="auto"/>
            <w:left w:val="none" w:sz="0" w:space="0" w:color="auto"/>
            <w:bottom w:val="none" w:sz="0" w:space="0" w:color="auto"/>
            <w:right w:val="none" w:sz="0" w:space="0" w:color="auto"/>
          </w:divBdr>
        </w:div>
        <w:div w:id="1204290133">
          <w:marLeft w:val="640"/>
          <w:marRight w:val="0"/>
          <w:marTop w:val="0"/>
          <w:marBottom w:val="0"/>
          <w:divBdr>
            <w:top w:val="none" w:sz="0" w:space="0" w:color="auto"/>
            <w:left w:val="none" w:sz="0" w:space="0" w:color="auto"/>
            <w:bottom w:val="none" w:sz="0" w:space="0" w:color="auto"/>
            <w:right w:val="none" w:sz="0" w:space="0" w:color="auto"/>
          </w:divBdr>
        </w:div>
        <w:div w:id="1204976494">
          <w:marLeft w:val="640"/>
          <w:marRight w:val="0"/>
          <w:marTop w:val="0"/>
          <w:marBottom w:val="0"/>
          <w:divBdr>
            <w:top w:val="none" w:sz="0" w:space="0" w:color="auto"/>
            <w:left w:val="none" w:sz="0" w:space="0" w:color="auto"/>
            <w:bottom w:val="none" w:sz="0" w:space="0" w:color="auto"/>
            <w:right w:val="none" w:sz="0" w:space="0" w:color="auto"/>
          </w:divBdr>
        </w:div>
        <w:div w:id="1232614610">
          <w:marLeft w:val="640"/>
          <w:marRight w:val="0"/>
          <w:marTop w:val="0"/>
          <w:marBottom w:val="0"/>
          <w:divBdr>
            <w:top w:val="none" w:sz="0" w:space="0" w:color="auto"/>
            <w:left w:val="none" w:sz="0" w:space="0" w:color="auto"/>
            <w:bottom w:val="none" w:sz="0" w:space="0" w:color="auto"/>
            <w:right w:val="none" w:sz="0" w:space="0" w:color="auto"/>
          </w:divBdr>
        </w:div>
        <w:div w:id="1233736024">
          <w:marLeft w:val="640"/>
          <w:marRight w:val="0"/>
          <w:marTop w:val="0"/>
          <w:marBottom w:val="0"/>
          <w:divBdr>
            <w:top w:val="none" w:sz="0" w:space="0" w:color="auto"/>
            <w:left w:val="none" w:sz="0" w:space="0" w:color="auto"/>
            <w:bottom w:val="none" w:sz="0" w:space="0" w:color="auto"/>
            <w:right w:val="none" w:sz="0" w:space="0" w:color="auto"/>
          </w:divBdr>
        </w:div>
        <w:div w:id="1244140894">
          <w:marLeft w:val="640"/>
          <w:marRight w:val="0"/>
          <w:marTop w:val="0"/>
          <w:marBottom w:val="0"/>
          <w:divBdr>
            <w:top w:val="none" w:sz="0" w:space="0" w:color="auto"/>
            <w:left w:val="none" w:sz="0" w:space="0" w:color="auto"/>
            <w:bottom w:val="none" w:sz="0" w:space="0" w:color="auto"/>
            <w:right w:val="none" w:sz="0" w:space="0" w:color="auto"/>
          </w:divBdr>
        </w:div>
        <w:div w:id="1245381936">
          <w:marLeft w:val="640"/>
          <w:marRight w:val="0"/>
          <w:marTop w:val="0"/>
          <w:marBottom w:val="0"/>
          <w:divBdr>
            <w:top w:val="none" w:sz="0" w:space="0" w:color="auto"/>
            <w:left w:val="none" w:sz="0" w:space="0" w:color="auto"/>
            <w:bottom w:val="none" w:sz="0" w:space="0" w:color="auto"/>
            <w:right w:val="none" w:sz="0" w:space="0" w:color="auto"/>
          </w:divBdr>
        </w:div>
        <w:div w:id="1248493311">
          <w:marLeft w:val="640"/>
          <w:marRight w:val="0"/>
          <w:marTop w:val="0"/>
          <w:marBottom w:val="0"/>
          <w:divBdr>
            <w:top w:val="none" w:sz="0" w:space="0" w:color="auto"/>
            <w:left w:val="none" w:sz="0" w:space="0" w:color="auto"/>
            <w:bottom w:val="none" w:sz="0" w:space="0" w:color="auto"/>
            <w:right w:val="none" w:sz="0" w:space="0" w:color="auto"/>
          </w:divBdr>
        </w:div>
        <w:div w:id="1251307237">
          <w:marLeft w:val="640"/>
          <w:marRight w:val="0"/>
          <w:marTop w:val="0"/>
          <w:marBottom w:val="0"/>
          <w:divBdr>
            <w:top w:val="none" w:sz="0" w:space="0" w:color="auto"/>
            <w:left w:val="none" w:sz="0" w:space="0" w:color="auto"/>
            <w:bottom w:val="none" w:sz="0" w:space="0" w:color="auto"/>
            <w:right w:val="none" w:sz="0" w:space="0" w:color="auto"/>
          </w:divBdr>
        </w:div>
        <w:div w:id="1263034193">
          <w:marLeft w:val="640"/>
          <w:marRight w:val="0"/>
          <w:marTop w:val="0"/>
          <w:marBottom w:val="0"/>
          <w:divBdr>
            <w:top w:val="none" w:sz="0" w:space="0" w:color="auto"/>
            <w:left w:val="none" w:sz="0" w:space="0" w:color="auto"/>
            <w:bottom w:val="none" w:sz="0" w:space="0" w:color="auto"/>
            <w:right w:val="none" w:sz="0" w:space="0" w:color="auto"/>
          </w:divBdr>
        </w:div>
        <w:div w:id="1266185779">
          <w:marLeft w:val="640"/>
          <w:marRight w:val="0"/>
          <w:marTop w:val="0"/>
          <w:marBottom w:val="0"/>
          <w:divBdr>
            <w:top w:val="none" w:sz="0" w:space="0" w:color="auto"/>
            <w:left w:val="none" w:sz="0" w:space="0" w:color="auto"/>
            <w:bottom w:val="none" w:sz="0" w:space="0" w:color="auto"/>
            <w:right w:val="none" w:sz="0" w:space="0" w:color="auto"/>
          </w:divBdr>
        </w:div>
        <w:div w:id="1304774307">
          <w:marLeft w:val="640"/>
          <w:marRight w:val="0"/>
          <w:marTop w:val="0"/>
          <w:marBottom w:val="0"/>
          <w:divBdr>
            <w:top w:val="none" w:sz="0" w:space="0" w:color="auto"/>
            <w:left w:val="none" w:sz="0" w:space="0" w:color="auto"/>
            <w:bottom w:val="none" w:sz="0" w:space="0" w:color="auto"/>
            <w:right w:val="none" w:sz="0" w:space="0" w:color="auto"/>
          </w:divBdr>
        </w:div>
        <w:div w:id="1313367750">
          <w:marLeft w:val="640"/>
          <w:marRight w:val="0"/>
          <w:marTop w:val="0"/>
          <w:marBottom w:val="0"/>
          <w:divBdr>
            <w:top w:val="none" w:sz="0" w:space="0" w:color="auto"/>
            <w:left w:val="none" w:sz="0" w:space="0" w:color="auto"/>
            <w:bottom w:val="none" w:sz="0" w:space="0" w:color="auto"/>
            <w:right w:val="none" w:sz="0" w:space="0" w:color="auto"/>
          </w:divBdr>
        </w:div>
        <w:div w:id="1340238311">
          <w:marLeft w:val="640"/>
          <w:marRight w:val="0"/>
          <w:marTop w:val="0"/>
          <w:marBottom w:val="0"/>
          <w:divBdr>
            <w:top w:val="none" w:sz="0" w:space="0" w:color="auto"/>
            <w:left w:val="none" w:sz="0" w:space="0" w:color="auto"/>
            <w:bottom w:val="none" w:sz="0" w:space="0" w:color="auto"/>
            <w:right w:val="none" w:sz="0" w:space="0" w:color="auto"/>
          </w:divBdr>
        </w:div>
        <w:div w:id="1378313503">
          <w:marLeft w:val="640"/>
          <w:marRight w:val="0"/>
          <w:marTop w:val="0"/>
          <w:marBottom w:val="0"/>
          <w:divBdr>
            <w:top w:val="none" w:sz="0" w:space="0" w:color="auto"/>
            <w:left w:val="none" w:sz="0" w:space="0" w:color="auto"/>
            <w:bottom w:val="none" w:sz="0" w:space="0" w:color="auto"/>
            <w:right w:val="none" w:sz="0" w:space="0" w:color="auto"/>
          </w:divBdr>
        </w:div>
        <w:div w:id="1379742094">
          <w:marLeft w:val="640"/>
          <w:marRight w:val="0"/>
          <w:marTop w:val="0"/>
          <w:marBottom w:val="0"/>
          <w:divBdr>
            <w:top w:val="none" w:sz="0" w:space="0" w:color="auto"/>
            <w:left w:val="none" w:sz="0" w:space="0" w:color="auto"/>
            <w:bottom w:val="none" w:sz="0" w:space="0" w:color="auto"/>
            <w:right w:val="none" w:sz="0" w:space="0" w:color="auto"/>
          </w:divBdr>
        </w:div>
        <w:div w:id="1380204851">
          <w:marLeft w:val="640"/>
          <w:marRight w:val="0"/>
          <w:marTop w:val="0"/>
          <w:marBottom w:val="0"/>
          <w:divBdr>
            <w:top w:val="none" w:sz="0" w:space="0" w:color="auto"/>
            <w:left w:val="none" w:sz="0" w:space="0" w:color="auto"/>
            <w:bottom w:val="none" w:sz="0" w:space="0" w:color="auto"/>
            <w:right w:val="none" w:sz="0" w:space="0" w:color="auto"/>
          </w:divBdr>
        </w:div>
        <w:div w:id="1423987198">
          <w:marLeft w:val="640"/>
          <w:marRight w:val="0"/>
          <w:marTop w:val="0"/>
          <w:marBottom w:val="0"/>
          <w:divBdr>
            <w:top w:val="none" w:sz="0" w:space="0" w:color="auto"/>
            <w:left w:val="none" w:sz="0" w:space="0" w:color="auto"/>
            <w:bottom w:val="none" w:sz="0" w:space="0" w:color="auto"/>
            <w:right w:val="none" w:sz="0" w:space="0" w:color="auto"/>
          </w:divBdr>
        </w:div>
        <w:div w:id="1432555134">
          <w:marLeft w:val="640"/>
          <w:marRight w:val="0"/>
          <w:marTop w:val="0"/>
          <w:marBottom w:val="0"/>
          <w:divBdr>
            <w:top w:val="none" w:sz="0" w:space="0" w:color="auto"/>
            <w:left w:val="none" w:sz="0" w:space="0" w:color="auto"/>
            <w:bottom w:val="none" w:sz="0" w:space="0" w:color="auto"/>
            <w:right w:val="none" w:sz="0" w:space="0" w:color="auto"/>
          </w:divBdr>
        </w:div>
        <w:div w:id="1441028316">
          <w:marLeft w:val="640"/>
          <w:marRight w:val="0"/>
          <w:marTop w:val="0"/>
          <w:marBottom w:val="0"/>
          <w:divBdr>
            <w:top w:val="none" w:sz="0" w:space="0" w:color="auto"/>
            <w:left w:val="none" w:sz="0" w:space="0" w:color="auto"/>
            <w:bottom w:val="none" w:sz="0" w:space="0" w:color="auto"/>
            <w:right w:val="none" w:sz="0" w:space="0" w:color="auto"/>
          </w:divBdr>
        </w:div>
        <w:div w:id="1468163487">
          <w:marLeft w:val="640"/>
          <w:marRight w:val="0"/>
          <w:marTop w:val="0"/>
          <w:marBottom w:val="0"/>
          <w:divBdr>
            <w:top w:val="none" w:sz="0" w:space="0" w:color="auto"/>
            <w:left w:val="none" w:sz="0" w:space="0" w:color="auto"/>
            <w:bottom w:val="none" w:sz="0" w:space="0" w:color="auto"/>
            <w:right w:val="none" w:sz="0" w:space="0" w:color="auto"/>
          </w:divBdr>
        </w:div>
        <w:div w:id="1468745641">
          <w:marLeft w:val="640"/>
          <w:marRight w:val="0"/>
          <w:marTop w:val="0"/>
          <w:marBottom w:val="0"/>
          <w:divBdr>
            <w:top w:val="none" w:sz="0" w:space="0" w:color="auto"/>
            <w:left w:val="none" w:sz="0" w:space="0" w:color="auto"/>
            <w:bottom w:val="none" w:sz="0" w:space="0" w:color="auto"/>
            <w:right w:val="none" w:sz="0" w:space="0" w:color="auto"/>
          </w:divBdr>
        </w:div>
        <w:div w:id="1474446711">
          <w:marLeft w:val="640"/>
          <w:marRight w:val="0"/>
          <w:marTop w:val="0"/>
          <w:marBottom w:val="0"/>
          <w:divBdr>
            <w:top w:val="none" w:sz="0" w:space="0" w:color="auto"/>
            <w:left w:val="none" w:sz="0" w:space="0" w:color="auto"/>
            <w:bottom w:val="none" w:sz="0" w:space="0" w:color="auto"/>
            <w:right w:val="none" w:sz="0" w:space="0" w:color="auto"/>
          </w:divBdr>
        </w:div>
        <w:div w:id="1499494163">
          <w:marLeft w:val="640"/>
          <w:marRight w:val="0"/>
          <w:marTop w:val="0"/>
          <w:marBottom w:val="0"/>
          <w:divBdr>
            <w:top w:val="none" w:sz="0" w:space="0" w:color="auto"/>
            <w:left w:val="none" w:sz="0" w:space="0" w:color="auto"/>
            <w:bottom w:val="none" w:sz="0" w:space="0" w:color="auto"/>
            <w:right w:val="none" w:sz="0" w:space="0" w:color="auto"/>
          </w:divBdr>
        </w:div>
        <w:div w:id="1504513438">
          <w:marLeft w:val="640"/>
          <w:marRight w:val="0"/>
          <w:marTop w:val="0"/>
          <w:marBottom w:val="0"/>
          <w:divBdr>
            <w:top w:val="none" w:sz="0" w:space="0" w:color="auto"/>
            <w:left w:val="none" w:sz="0" w:space="0" w:color="auto"/>
            <w:bottom w:val="none" w:sz="0" w:space="0" w:color="auto"/>
            <w:right w:val="none" w:sz="0" w:space="0" w:color="auto"/>
          </w:divBdr>
        </w:div>
        <w:div w:id="1505046150">
          <w:marLeft w:val="640"/>
          <w:marRight w:val="0"/>
          <w:marTop w:val="0"/>
          <w:marBottom w:val="0"/>
          <w:divBdr>
            <w:top w:val="none" w:sz="0" w:space="0" w:color="auto"/>
            <w:left w:val="none" w:sz="0" w:space="0" w:color="auto"/>
            <w:bottom w:val="none" w:sz="0" w:space="0" w:color="auto"/>
            <w:right w:val="none" w:sz="0" w:space="0" w:color="auto"/>
          </w:divBdr>
        </w:div>
        <w:div w:id="1511681278">
          <w:marLeft w:val="640"/>
          <w:marRight w:val="0"/>
          <w:marTop w:val="0"/>
          <w:marBottom w:val="0"/>
          <w:divBdr>
            <w:top w:val="none" w:sz="0" w:space="0" w:color="auto"/>
            <w:left w:val="none" w:sz="0" w:space="0" w:color="auto"/>
            <w:bottom w:val="none" w:sz="0" w:space="0" w:color="auto"/>
            <w:right w:val="none" w:sz="0" w:space="0" w:color="auto"/>
          </w:divBdr>
        </w:div>
        <w:div w:id="1514148319">
          <w:marLeft w:val="640"/>
          <w:marRight w:val="0"/>
          <w:marTop w:val="0"/>
          <w:marBottom w:val="0"/>
          <w:divBdr>
            <w:top w:val="none" w:sz="0" w:space="0" w:color="auto"/>
            <w:left w:val="none" w:sz="0" w:space="0" w:color="auto"/>
            <w:bottom w:val="none" w:sz="0" w:space="0" w:color="auto"/>
            <w:right w:val="none" w:sz="0" w:space="0" w:color="auto"/>
          </w:divBdr>
        </w:div>
        <w:div w:id="1517695112">
          <w:marLeft w:val="640"/>
          <w:marRight w:val="0"/>
          <w:marTop w:val="0"/>
          <w:marBottom w:val="0"/>
          <w:divBdr>
            <w:top w:val="none" w:sz="0" w:space="0" w:color="auto"/>
            <w:left w:val="none" w:sz="0" w:space="0" w:color="auto"/>
            <w:bottom w:val="none" w:sz="0" w:space="0" w:color="auto"/>
            <w:right w:val="none" w:sz="0" w:space="0" w:color="auto"/>
          </w:divBdr>
        </w:div>
        <w:div w:id="1520005964">
          <w:marLeft w:val="640"/>
          <w:marRight w:val="0"/>
          <w:marTop w:val="0"/>
          <w:marBottom w:val="0"/>
          <w:divBdr>
            <w:top w:val="none" w:sz="0" w:space="0" w:color="auto"/>
            <w:left w:val="none" w:sz="0" w:space="0" w:color="auto"/>
            <w:bottom w:val="none" w:sz="0" w:space="0" w:color="auto"/>
            <w:right w:val="none" w:sz="0" w:space="0" w:color="auto"/>
          </w:divBdr>
        </w:div>
        <w:div w:id="1526090465">
          <w:marLeft w:val="640"/>
          <w:marRight w:val="0"/>
          <w:marTop w:val="0"/>
          <w:marBottom w:val="0"/>
          <w:divBdr>
            <w:top w:val="none" w:sz="0" w:space="0" w:color="auto"/>
            <w:left w:val="none" w:sz="0" w:space="0" w:color="auto"/>
            <w:bottom w:val="none" w:sz="0" w:space="0" w:color="auto"/>
            <w:right w:val="none" w:sz="0" w:space="0" w:color="auto"/>
          </w:divBdr>
        </w:div>
        <w:div w:id="1527720686">
          <w:marLeft w:val="640"/>
          <w:marRight w:val="0"/>
          <w:marTop w:val="0"/>
          <w:marBottom w:val="0"/>
          <w:divBdr>
            <w:top w:val="none" w:sz="0" w:space="0" w:color="auto"/>
            <w:left w:val="none" w:sz="0" w:space="0" w:color="auto"/>
            <w:bottom w:val="none" w:sz="0" w:space="0" w:color="auto"/>
            <w:right w:val="none" w:sz="0" w:space="0" w:color="auto"/>
          </w:divBdr>
        </w:div>
        <w:div w:id="1535575361">
          <w:marLeft w:val="640"/>
          <w:marRight w:val="0"/>
          <w:marTop w:val="0"/>
          <w:marBottom w:val="0"/>
          <w:divBdr>
            <w:top w:val="none" w:sz="0" w:space="0" w:color="auto"/>
            <w:left w:val="none" w:sz="0" w:space="0" w:color="auto"/>
            <w:bottom w:val="none" w:sz="0" w:space="0" w:color="auto"/>
            <w:right w:val="none" w:sz="0" w:space="0" w:color="auto"/>
          </w:divBdr>
        </w:div>
        <w:div w:id="1536581351">
          <w:marLeft w:val="640"/>
          <w:marRight w:val="0"/>
          <w:marTop w:val="0"/>
          <w:marBottom w:val="0"/>
          <w:divBdr>
            <w:top w:val="none" w:sz="0" w:space="0" w:color="auto"/>
            <w:left w:val="none" w:sz="0" w:space="0" w:color="auto"/>
            <w:bottom w:val="none" w:sz="0" w:space="0" w:color="auto"/>
            <w:right w:val="none" w:sz="0" w:space="0" w:color="auto"/>
          </w:divBdr>
        </w:div>
        <w:div w:id="1539588239">
          <w:marLeft w:val="640"/>
          <w:marRight w:val="0"/>
          <w:marTop w:val="0"/>
          <w:marBottom w:val="0"/>
          <w:divBdr>
            <w:top w:val="none" w:sz="0" w:space="0" w:color="auto"/>
            <w:left w:val="none" w:sz="0" w:space="0" w:color="auto"/>
            <w:bottom w:val="none" w:sz="0" w:space="0" w:color="auto"/>
            <w:right w:val="none" w:sz="0" w:space="0" w:color="auto"/>
          </w:divBdr>
        </w:div>
        <w:div w:id="1543979916">
          <w:marLeft w:val="640"/>
          <w:marRight w:val="0"/>
          <w:marTop w:val="0"/>
          <w:marBottom w:val="0"/>
          <w:divBdr>
            <w:top w:val="none" w:sz="0" w:space="0" w:color="auto"/>
            <w:left w:val="none" w:sz="0" w:space="0" w:color="auto"/>
            <w:bottom w:val="none" w:sz="0" w:space="0" w:color="auto"/>
            <w:right w:val="none" w:sz="0" w:space="0" w:color="auto"/>
          </w:divBdr>
        </w:div>
        <w:div w:id="1547719581">
          <w:marLeft w:val="640"/>
          <w:marRight w:val="0"/>
          <w:marTop w:val="0"/>
          <w:marBottom w:val="0"/>
          <w:divBdr>
            <w:top w:val="none" w:sz="0" w:space="0" w:color="auto"/>
            <w:left w:val="none" w:sz="0" w:space="0" w:color="auto"/>
            <w:bottom w:val="none" w:sz="0" w:space="0" w:color="auto"/>
            <w:right w:val="none" w:sz="0" w:space="0" w:color="auto"/>
          </w:divBdr>
        </w:div>
        <w:div w:id="1548687816">
          <w:marLeft w:val="640"/>
          <w:marRight w:val="0"/>
          <w:marTop w:val="0"/>
          <w:marBottom w:val="0"/>
          <w:divBdr>
            <w:top w:val="none" w:sz="0" w:space="0" w:color="auto"/>
            <w:left w:val="none" w:sz="0" w:space="0" w:color="auto"/>
            <w:bottom w:val="none" w:sz="0" w:space="0" w:color="auto"/>
            <w:right w:val="none" w:sz="0" w:space="0" w:color="auto"/>
          </w:divBdr>
        </w:div>
        <w:div w:id="1552690847">
          <w:marLeft w:val="640"/>
          <w:marRight w:val="0"/>
          <w:marTop w:val="0"/>
          <w:marBottom w:val="0"/>
          <w:divBdr>
            <w:top w:val="none" w:sz="0" w:space="0" w:color="auto"/>
            <w:left w:val="none" w:sz="0" w:space="0" w:color="auto"/>
            <w:bottom w:val="none" w:sz="0" w:space="0" w:color="auto"/>
            <w:right w:val="none" w:sz="0" w:space="0" w:color="auto"/>
          </w:divBdr>
        </w:div>
        <w:div w:id="1565681305">
          <w:marLeft w:val="640"/>
          <w:marRight w:val="0"/>
          <w:marTop w:val="0"/>
          <w:marBottom w:val="0"/>
          <w:divBdr>
            <w:top w:val="none" w:sz="0" w:space="0" w:color="auto"/>
            <w:left w:val="none" w:sz="0" w:space="0" w:color="auto"/>
            <w:bottom w:val="none" w:sz="0" w:space="0" w:color="auto"/>
            <w:right w:val="none" w:sz="0" w:space="0" w:color="auto"/>
          </w:divBdr>
        </w:div>
        <w:div w:id="1627587028">
          <w:marLeft w:val="640"/>
          <w:marRight w:val="0"/>
          <w:marTop w:val="0"/>
          <w:marBottom w:val="0"/>
          <w:divBdr>
            <w:top w:val="none" w:sz="0" w:space="0" w:color="auto"/>
            <w:left w:val="none" w:sz="0" w:space="0" w:color="auto"/>
            <w:bottom w:val="none" w:sz="0" w:space="0" w:color="auto"/>
            <w:right w:val="none" w:sz="0" w:space="0" w:color="auto"/>
          </w:divBdr>
        </w:div>
        <w:div w:id="1631981090">
          <w:marLeft w:val="640"/>
          <w:marRight w:val="0"/>
          <w:marTop w:val="0"/>
          <w:marBottom w:val="0"/>
          <w:divBdr>
            <w:top w:val="none" w:sz="0" w:space="0" w:color="auto"/>
            <w:left w:val="none" w:sz="0" w:space="0" w:color="auto"/>
            <w:bottom w:val="none" w:sz="0" w:space="0" w:color="auto"/>
            <w:right w:val="none" w:sz="0" w:space="0" w:color="auto"/>
          </w:divBdr>
        </w:div>
        <w:div w:id="1646163475">
          <w:marLeft w:val="640"/>
          <w:marRight w:val="0"/>
          <w:marTop w:val="0"/>
          <w:marBottom w:val="0"/>
          <w:divBdr>
            <w:top w:val="none" w:sz="0" w:space="0" w:color="auto"/>
            <w:left w:val="none" w:sz="0" w:space="0" w:color="auto"/>
            <w:bottom w:val="none" w:sz="0" w:space="0" w:color="auto"/>
            <w:right w:val="none" w:sz="0" w:space="0" w:color="auto"/>
          </w:divBdr>
        </w:div>
        <w:div w:id="1655795632">
          <w:marLeft w:val="640"/>
          <w:marRight w:val="0"/>
          <w:marTop w:val="0"/>
          <w:marBottom w:val="0"/>
          <w:divBdr>
            <w:top w:val="none" w:sz="0" w:space="0" w:color="auto"/>
            <w:left w:val="none" w:sz="0" w:space="0" w:color="auto"/>
            <w:bottom w:val="none" w:sz="0" w:space="0" w:color="auto"/>
            <w:right w:val="none" w:sz="0" w:space="0" w:color="auto"/>
          </w:divBdr>
        </w:div>
        <w:div w:id="1657612154">
          <w:marLeft w:val="640"/>
          <w:marRight w:val="0"/>
          <w:marTop w:val="0"/>
          <w:marBottom w:val="0"/>
          <w:divBdr>
            <w:top w:val="none" w:sz="0" w:space="0" w:color="auto"/>
            <w:left w:val="none" w:sz="0" w:space="0" w:color="auto"/>
            <w:bottom w:val="none" w:sz="0" w:space="0" w:color="auto"/>
            <w:right w:val="none" w:sz="0" w:space="0" w:color="auto"/>
          </w:divBdr>
        </w:div>
        <w:div w:id="1662582979">
          <w:marLeft w:val="640"/>
          <w:marRight w:val="0"/>
          <w:marTop w:val="0"/>
          <w:marBottom w:val="0"/>
          <w:divBdr>
            <w:top w:val="none" w:sz="0" w:space="0" w:color="auto"/>
            <w:left w:val="none" w:sz="0" w:space="0" w:color="auto"/>
            <w:bottom w:val="none" w:sz="0" w:space="0" w:color="auto"/>
            <w:right w:val="none" w:sz="0" w:space="0" w:color="auto"/>
          </w:divBdr>
        </w:div>
        <w:div w:id="1666662294">
          <w:marLeft w:val="640"/>
          <w:marRight w:val="0"/>
          <w:marTop w:val="0"/>
          <w:marBottom w:val="0"/>
          <w:divBdr>
            <w:top w:val="none" w:sz="0" w:space="0" w:color="auto"/>
            <w:left w:val="none" w:sz="0" w:space="0" w:color="auto"/>
            <w:bottom w:val="none" w:sz="0" w:space="0" w:color="auto"/>
            <w:right w:val="none" w:sz="0" w:space="0" w:color="auto"/>
          </w:divBdr>
        </w:div>
        <w:div w:id="1685739862">
          <w:marLeft w:val="640"/>
          <w:marRight w:val="0"/>
          <w:marTop w:val="0"/>
          <w:marBottom w:val="0"/>
          <w:divBdr>
            <w:top w:val="none" w:sz="0" w:space="0" w:color="auto"/>
            <w:left w:val="none" w:sz="0" w:space="0" w:color="auto"/>
            <w:bottom w:val="none" w:sz="0" w:space="0" w:color="auto"/>
            <w:right w:val="none" w:sz="0" w:space="0" w:color="auto"/>
          </w:divBdr>
        </w:div>
        <w:div w:id="1698697763">
          <w:marLeft w:val="640"/>
          <w:marRight w:val="0"/>
          <w:marTop w:val="0"/>
          <w:marBottom w:val="0"/>
          <w:divBdr>
            <w:top w:val="none" w:sz="0" w:space="0" w:color="auto"/>
            <w:left w:val="none" w:sz="0" w:space="0" w:color="auto"/>
            <w:bottom w:val="none" w:sz="0" w:space="0" w:color="auto"/>
            <w:right w:val="none" w:sz="0" w:space="0" w:color="auto"/>
          </w:divBdr>
        </w:div>
        <w:div w:id="1704091230">
          <w:marLeft w:val="640"/>
          <w:marRight w:val="0"/>
          <w:marTop w:val="0"/>
          <w:marBottom w:val="0"/>
          <w:divBdr>
            <w:top w:val="none" w:sz="0" w:space="0" w:color="auto"/>
            <w:left w:val="none" w:sz="0" w:space="0" w:color="auto"/>
            <w:bottom w:val="none" w:sz="0" w:space="0" w:color="auto"/>
            <w:right w:val="none" w:sz="0" w:space="0" w:color="auto"/>
          </w:divBdr>
        </w:div>
        <w:div w:id="1712225413">
          <w:marLeft w:val="640"/>
          <w:marRight w:val="0"/>
          <w:marTop w:val="0"/>
          <w:marBottom w:val="0"/>
          <w:divBdr>
            <w:top w:val="none" w:sz="0" w:space="0" w:color="auto"/>
            <w:left w:val="none" w:sz="0" w:space="0" w:color="auto"/>
            <w:bottom w:val="none" w:sz="0" w:space="0" w:color="auto"/>
            <w:right w:val="none" w:sz="0" w:space="0" w:color="auto"/>
          </w:divBdr>
        </w:div>
        <w:div w:id="1719206108">
          <w:marLeft w:val="640"/>
          <w:marRight w:val="0"/>
          <w:marTop w:val="0"/>
          <w:marBottom w:val="0"/>
          <w:divBdr>
            <w:top w:val="none" w:sz="0" w:space="0" w:color="auto"/>
            <w:left w:val="none" w:sz="0" w:space="0" w:color="auto"/>
            <w:bottom w:val="none" w:sz="0" w:space="0" w:color="auto"/>
            <w:right w:val="none" w:sz="0" w:space="0" w:color="auto"/>
          </w:divBdr>
        </w:div>
        <w:div w:id="1724057379">
          <w:marLeft w:val="640"/>
          <w:marRight w:val="0"/>
          <w:marTop w:val="0"/>
          <w:marBottom w:val="0"/>
          <w:divBdr>
            <w:top w:val="none" w:sz="0" w:space="0" w:color="auto"/>
            <w:left w:val="none" w:sz="0" w:space="0" w:color="auto"/>
            <w:bottom w:val="none" w:sz="0" w:space="0" w:color="auto"/>
            <w:right w:val="none" w:sz="0" w:space="0" w:color="auto"/>
          </w:divBdr>
        </w:div>
        <w:div w:id="1727607291">
          <w:marLeft w:val="640"/>
          <w:marRight w:val="0"/>
          <w:marTop w:val="0"/>
          <w:marBottom w:val="0"/>
          <w:divBdr>
            <w:top w:val="none" w:sz="0" w:space="0" w:color="auto"/>
            <w:left w:val="none" w:sz="0" w:space="0" w:color="auto"/>
            <w:bottom w:val="none" w:sz="0" w:space="0" w:color="auto"/>
            <w:right w:val="none" w:sz="0" w:space="0" w:color="auto"/>
          </w:divBdr>
        </w:div>
        <w:div w:id="1734505899">
          <w:marLeft w:val="640"/>
          <w:marRight w:val="0"/>
          <w:marTop w:val="0"/>
          <w:marBottom w:val="0"/>
          <w:divBdr>
            <w:top w:val="none" w:sz="0" w:space="0" w:color="auto"/>
            <w:left w:val="none" w:sz="0" w:space="0" w:color="auto"/>
            <w:bottom w:val="none" w:sz="0" w:space="0" w:color="auto"/>
            <w:right w:val="none" w:sz="0" w:space="0" w:color="auto"/>
          </w:divBdr>
        </w:div>
        <w:div w:id="1746146227">
          <w:marLeft w:val="640"/>
          <w:marRight w:val="0"/>
          <w:marTop w:val="0"/>
          <w:marBottom w:val="0"/>
          <w:divBdr>
            <w:top w:val="none" w:sz="0" w:space="0" w:color="auto"/>
            <w:left w:val="none" w:sz="0" w:space="0" w:color="auto"/>
            <w:bottom w:val="none" w:sz="0" w:space="0" w:color="auto"/>
            <w:right w:val="none" w:sz="0" w:space="0" w:color="auto"/>
          </w:divBdr>
        </w:div>
        <w:div w:id="1754817553">
          <w:marLeft w:val="640"/>
          <w:marRight w:val="0"/>
          <w:marTop w:val="0"/>
          <w:marBottom w:val="0"/>
          <w:divBdr>
            <w:top w:val="none" w:sz="0" w:space="0" w:color="auto"/>
            <w:left w:val="none" w:sz="0" w:space="0" w:color="auto"/>
            <w:bottom w:val="none" w:sz="0" w:space="0" w:color="auto"/>
            <w:right w:val="none" w:sz="0" w:space="0" w:color="auto"/>
          </w:divBdr>
        </w:div>
        <w:div w:id="1759716951">
          <w:marLeft w:val="640"/>
          <w:marRight w:val="0"/>
          <w:marTop w:val="0"/>
          <w:marBottom w:val="0"/>
          <w:divBdr>
            <w:top w:val="none" w:sz="0" w:space="0" w:color="auto"/>
            <w:left w:val="none" w:sz="0" w:space="0" w:color="auto"/>
            <w:bottom w:val="none" w:sz="0" w:space="0" w:color="auto"/>
            <w:right w:val="none" w:sz="0" w:space="0" w:color="auto"/>
          </w:divBdr>
        </w:div>
        <w:div w:id="1764957536">
          <w:marLeft w:val="640"/>
          <w:marRight w:val="0"/>
          <w:marTop w:val="0"/>
          <w:marBottom w:val="0"/>
          <w:divBdr>
            <w:top w:val="none" w:sz="0" w:space="0" w:color="auto"/>
            <w:left w:val="none" w:sz="0" w:space="0" w:color="auto"/>
            <w:bottom w:val="none" w:sz="0" w:space="0" w:color="auto"/>
            <w:right w:val="none" w:sz="0" w:space="0" w:color="auto"/>
          </w:divBdr>
        </w:div>
        <w:div w:id="1799758133">
          <w:marLeft w:val="640"/>
          <w:marRight w:val="0"/>
          <w:marTop w:val="0"/>
          <w:marBottom w:val="0"/>
          <w:divBdr>
            <w:top w:val="none" w:sz="0" w:space="0" w:color="auto"/>
            <w:left w:val="none" w:sz="0" w:space="0" w:color="auto"/>
            <w:bottom w:val="none" w:sz="0" w:space="0" w:color="auto"/>
            <w:right w:val="none" w:sz="0" w:space="0" w:color="auto"/>
          </w:divBdr>
        </w:div>
        <w:div w:id="1811164340">
          <w:marLeft w:val="640"/>
          <w:marRight w:val="0"/>
          <w:marTop w:val="0"/>
          <w:marBottom w:val="0"/>
          <w:divBdr>
            <w:top w:val="none" w:sz="0" w:space="0" w:color="auto"/>
            <w:left w:val="none" w:sz="0" w:space="0" w:color="auto"/>
            <w:bottom w:val="none" w:sz="0" w:space="0" w:color="auto"/>
            <w:right w:val="none" w:sz="0" w:space="0" w:color="auto"/>
          </w:divBdr>
        </w:div>
        <w:div w:id="1840150787">
          <w:marLeft w:val="640"/>
          <w:marRight w:val="0"/>
          <w:marTop w:val="0"/>
          <w:marBottom w:val="0"/>
          <w:divBdr>
            <w:top w:val="none" w:sz="0" w:space="0" w:color="auto"/>
            <w:left w:val="none" w:sz="0" w:space="0" w:color="auto"/>
            <w:bottom w:val="none" w:sz="0" w:space="0" w:color="auto"/>
            <w:right w:val="none" w:sz="0" w:space="0" w:color="auto"/>
          </w:divBdr>
        </w:div>
        <w:div w:id="1851530562">
          <w:marLeft w:val="640"/>
          <w:marRight w:val="0"/>
          <w:marTop w:val="0"/>
          <w:marBottom w:val="0"/>
          <w:divBdr>
            <w:top w:val="none" w:sz="0" w:space="0" w:color="auto"/>
            <w:left w:val="none" w:sz="0" w:space="0" w:color="auto"/>
            <w:bottom w:val="none" w:sz="0" w:space="0" w:color="auto"/>
            <w:right w:val="none" w:sz="0" w:space="0" w:color="auto"/>
          </w:divBdr>
        </w:div>
        <w:div w:id="1867214661">
          <w:marLeft w:val="640"/>
          <w:marRight w:val="0"/>
          <w:marTop w:val="0"/>
          <w:marBottom w:val="0"/>
          <w:divBdr>
            <w:top w:val="none" w:sz="0" w:space="0" w:color="auto"/>
            <w:left w:val="none" w:sz="0" w:space="0" w:color="auto"/>
            <w:bottom w:val="none" w:sz="0" w:space="0" w:color="auto"/>
            <w:right w:val="none" w:sz="0" w:space="0" w:color="auto"/>
          </w:divBdr>
        </w:div>
        <w:div w:id="1867711270">
          <w:marLeft w:val="640"/>
          <w:marRight w:val="0"/>
          <w:marTop w:val="0"/>
          <w:marBottom w:val="0"/>
          <w:divBdr>
            <w:top w:val="none" w:sz="0" w:space="0" w:color="auto"/>
            <w:left w:val="none" w:sz="0" w:space="0" w:color="auto"/>
            <w:bottom w:val="none" w:sz="0" w:space="0" w:color="auto"/>
            <w:right w:val="none" w:sz="0" w:space="0" w:color="auto"/>
          </w:divBdr>
        </w:div>
        <w:div w:id="1869759864">
          <w:marLeft w:val="640"/>
          <w:marRight w:val="0"/>
          <w:marTop w:val="0"/>
          <w:marBottom w:val="0"/>
          <w:divBdr>
            <w:top w:val="none" w:sz="0" w:space="0" w:color="auto"/>
            <w:left w:val="none" w:sz="0" w:space="0" w:color="auto"/>
            <w:bottom w:val="none" w:sz="0" w:space="0" w:color="auto"/>
            <w:right w:val="none" w:sz="0" w:space="0" w:color="auto"/>
          </w:divBdr>
        </w:div>
        <w:div w:id="1874420096">
          <w:marLeft w:val="640"/>
          <w:marRight w:val="0"/>
          <w:marTop w:val="0"/>
          <w:marBottom w:val="0"/>
          <w:divBdr>
            <w:top w:val="none" w:sz="0" w:space="0" w:color="auto"/>
            <w:left w:val="none" w:sz="0" w:space="0" w:color="auto"/>
            <w:bottom w:val="none" w:sz="0" w:space="0" w:color="auto"/>
            <w:right w:val="none" w:sz="0" w:space="0" w:color="auto"/>
          </w:divBdr>
        </w:div>
        <w:div w:id="1876114668">
          <w:marLeft w:val="640"/>
          <w:marRight w:val="0"/>
          <w:marTop w:val="0"/>
          <w:marBottom w:val="0"/>
          <w:divBdr>
            <w:top w:val="none" w:sz="0" w:space="0" w:color="auto"/>
            <w:left w:val="none" w:sz="0" w:space="0" w:color="auto"/>
            <w:bottom w:val="none" w:sz="0" w:space="0" w:color="auto"/>
            <w:right w:val="none" w:sz="0" w:space="0" w:color="auto"/>
          </w:divBdr>
        </w:div>
        <w:div w:id="1894265234">
          <w:marLeft w:val="640"/>
          <w:marRight w:val="0"/>
          <w:marTop w:val="0"/>
          <w:marBottom w:val="0"/>
          <w:divBdr>
            <w:top w:val="none" w:sz="0" w:space="0" w:color="auto"/>
            <w:left w:val="none" w:sz="0" w:space="0" w:color="auto"/>
            <w:bottom w:val="none" w:sz="0" w:space="0" w:color="auto"/>
            <w:right w:val="none" w:sz="0" w:space="0" w:color="auto"/>
          </w:divBdr>
        </w:div>
        <w:div w:id="1904674979">
          <w:marLeft w:val="640"/>
          <w:marRight w:val="0"/>
          <w:marTop w:val="0"/>
          <w:marBottom w:val="0"/>
          <w:divBdr>
            <w:top w:val="none" w:sz="0" w:space="0" w:color="auto"/>
            <w:left w:val="none" w:sz="0" w:space="0" w:color="auto"/>
            <w:bottom w:val="none" w:sz="0" w:space="0" w:color="auto"/>
            <w:right w:val="none" w:sz="0" w:space="0" w:color="auto"/>
          </w:divBdr>
        </w:div>
        <w:div w:id="1906988428">
          <w:marLeft w:val="640"/>
          <w:marRight w:val="0"/>
          <w:marTop w:val="0"/>
          <w:marBottom w:val="0"/>
          <w:divBdr>
            <w:top w:val="none" w:sz="0" w:space="0" w:color="auto"/>
            <w:left w:val="none" w:sz="0" w:space="0" w:color="auto"/>
            <w:bottom w:val="none" w:sz="0" w:space="0" w:color="auto"/>
            <w:right w:val="none" w:sz="0" w:space="0" w:color="auto"/>
          </w:divBdr>
        </w:div>
        <w:div w:id="1910730124">
          <w:marLeft w:val="640"/>
          <w:marRight w:val="0"/>
          <w:marTop w:val="0"/>
          <w:marBottom w:val="0"/>
          <w:divBdr>
            <w:top w:val="none" w:sz="0" w:space="0" w:color="auto"/>
            <w:left w:val="none" w:sz="0" w:space="0" w:color="auto"/>
            <w:bottom w:val="none" w:sz="0" w:space="0" w:color="auto"/>
            <w:right w:val="none" w:sz="0" w:space="0" w:color="auto"/>
          </w:divBdr>
        </w:div>
        <w:div w:id="1914470196">
          <w:marLeft w:val="640"/>
          <w:marRight w:val="0"/>
          <w:marTop w:val="0"/>
          <w:marBottom w:val="0"/>
          <w:divBdr>
            <w:top w:val="none" w:sz="0" w:space="0" w:color="auto"/>
            <w:left w:val="none" w:sz="0" w:space="0" w:color="auto"/>
            <w:bottom w:val="none" w:sz="0" w:space="0" w:color="auto"/>
            <w:right w:val="none" w:sz="0" w:space="0" w:color="auto"/>
          </w:divBdr>
        </w:div>
        <w:div w:id="1914506892">
          <w:marLeft w:val="640"/>
          <w:marRight w:val="0"/>
          <w:marTop w:val="0"/>
          <w:marBottom w:val="0"/>
          <w:divBdr>
            <w:top w:val="none" w:sz="0" w:space="0" w:color="auto"/>
            <w:left w:val="none" w:sz="0" w:space="0" w:color="auto"/>
            <w:bottom w:val="none" w:sz="0" w:space="0" w:color="auto"/>
            <w:right w:val="none" w:sz="0" w:space="0" w:color="auto"/>
          </w:divBdr>
        </w:div>
        <w:div w:id="1921717164">
          <w:marLeft w:val="640"/>
          <w:marRight w:val="0"/>
          <w:marTop w:val="0"/>
          <w:marBottom w:val="0"/>
          <w:divBdr>
            <w:top w:val="none" w:sz="0" w:space="0" w:color="auto"/>
            <w:left w:val="none" w:sz="0" w:space="0" w:color="auto"/>
            <w:bottom w:val="none" w:sz="0" w:space="0" w:color="auto"/>
            <w:right w:val="none" w:sz="0" w:space="0" w:color="auto"/>
          </w:divBdr>
        </w:div>
        <w:div w:id="1934196537">
          <w:marLeft w:val="640"/>
          <w:marRight w:val="0"/>
          <w:marTop w:val="0"/>
          <w:marBottom w:val="0"/>
          <w:divBdr>
            <w:top w:val="none" w:sz="0" w:space="0" w:color="auto"/>
            <w:left w:val="none" w:sz="0" w:space="0" w:color="auto"/>
            <w:bottom w:val="none" w:sz="0" w:space="0" w:color="auto"/>
            <w:right w:val="none" w:sz="0" w:space="0" w:color="auto"/>
          </w:divBdr>
        </w:div>
        <w:div w:id="1957174975">
          <w:marLeft w:val="640"/>
          <w:marRight w:val="0"/>
          <w:marTop w:val="0"/>
          <w:marBottom w:val="0"/>
          <w:divBdr>
            <w:top w:val="none" w:sz="0" w:space="0" w:color="auto"/>
            <w:left w:val="none" w:sz="0" w:space="0" w:color="auto"/>
            <w:bottom w:val="none" w:sz="0" w:space="0" w:color="auto"/>
            <w:right w:val="none" w:sz="0" w:space="0" w:color="auto"/>
          </w:divBdr>
        </w:div>
        <w:div w:id="1975137675">
          <w:marLeft w:val="640"/>
          <w:marRight w:val="0"/>
          <w:marTop w:val="0"/>
          <w:marBottom w:val="0"/>
          <w:divBdr>
            <w:top w:val="none" w:sz="0" w:space="0" w:color="auto"/>
            <w:left w:val="none" w:sz="0" w:space="0" w:color="auto"/>
            <w:bottom w:val="none" w:sz="0" w:space="0" w:color="auto"/>
            <w:right w:val="none" w:sz="0" w:space="0" w:color="auto"/>
          </w:divBdr>
        </w:div>
        <w:div w:id="1975869508">
          <w:marLeft w:val="640"/>
          <w:marRight w:val="0"/>
          <w:marTop w:val="0"/>
          <w:marBottom w:val="0"/>
          <w:divBdr>
            <w:top w:val="none" w:sz="0" w:space="0" w:color="auto"/>
            <w:left w:val="none" w:sz="0" w:space="0" w:color="auto"/>
            <w:bottom w:val="none" w:sz="0" w:space="0" w:color="auto"/>
            <w:right w:val="none" w:sz="0" w:space="0" w:color="auto"/>
          </w:divBdr>
        </w:div>
        <w:div w:id="1981419277">
          <w:marLeft w:val="640"/>
          <w:marRight w:val="0"/>
          <w:marTop w:val="0"/>
          <w:marBottom w:val="0"/>
          <w:divBdr>
            <w:top w:val="none" w:sz="0" w:space="0" w:color="auto"/>
            <w:left w:val="none" w:sz="0" w:space="0" w:color="auto"/>
            <w:bottom w:val="none" w:sz="0" w:space="0" w:color="auto"/>
            <w:right w:val="none" w:sz="0" w:space="0" w:color="auto"/>
          </w:divBdr>
        </w:div>
        <w:div w:id="1986466076">
          <w:marLeft w:val="640"/>
          <w:marRight w:val="0"/>
          <w:marTop w:val="0"/>
          <w:marBottom w:val="0"/>
          <w:divBdr>
            <w:top w:val="none" w:sz="0" w:space="0" w:color="auto"/>
            <w:left w:val="none" w:sz="0" w:space="0" w:color="auto"/>
            <w:bottom w:val="none" w:sz="0" w:space="0" w:color="auto"/>
            <w:right w:val="none" w:sz="0" w:space="0" w:color="auto"/>
          </w:divBdr>
        </w:div>
        <w:div w:id="1986929228">
          <w:marLeft w:val="640"/>
          <w:marRight w:val="0"/>
          <w:marTop w:val="0"/>
          <w:marBottom w:val="0"/>
          <w:divBdr>
            <w:top w:val="none" w:sz="0" w:space="0" w:color="auto"/>
            <w:left w:val="none" w:sz="0" w:space="0" w:color="auto"/>
            <w:bottom w:val="none" w:sz="0" w:space="0" w:color="auto"/>
            <w:right w:val="none" w:sz="0" w:space="0" w:color="auto"/>
          </w:divBdr>
        </w:div>
        <w:div w:id="1997297010">
          <w:marLeft w:val="640"/>
          <w:marRight w:val="0"/>
          <w:marTop w:val="0"/>
          <w:marBottom w:val="0"/>
          <w:divBdr>
            <w:top w:val="none" w:sz="0" w:space="0" w:color="auto"/>
            <w:left w:val="none" w:sz="0" w:space="0" w:color="auto"/>
            <w:bottom w:val="none" w:sz="0" w:space="0" w:color="auto"/>
            <w:right w:val="none" w:sz="0" w:space="0" w:color="auto"/>
          </w:divBdr>
        </w:div>
        <w:div w:id="1999921743">
          <w:marLeft w:val="640"/>
          <w:marRight w:val="0"/>
          <w:marTop w:val="0"/>
          <w:marBottom w:val="0"/>
          <w:divBdr>
            <w:top w:val="none" w:sz="0" w:space="0" w:color="auto"/>
            <w:left w:val="none" w:sz="0" w:space="0" w:color="auto"/>
            <w:bottom w:val="none" w:sz="0" w:space="0" w:color="auto"/>
            <w:right w:val="none" w:sz="0" w:space="0" w:color="auto"/>
          </w:divBdr>
        </w:div>
        <w:div w:id="2009168921">
          <w:marLeft w:val="640"/>
          <w:marRight w:val="0"/>
          <w:marTop w:val="0"/>
          <w:marBottom w:val="0"/>
          <w:divBdr>
            <w:top w:val="none" w:sz="0" w:space="0" w:color="auto"/>
            <w:left w:val="none" w:sz="0" w:space="0" w:color="auto"/>
            <w:bottom w:val="none" w:sz="0" w:space="0" w:color="auto"/>
            <w:right w:val="none" w:sz="0" w:space="0" w:color="auto"/>
          </w:divBdr>
        </w:div>
        <w:div w:id="2028411370">
          <w:marLeft w:val="640"/>
          <w:marRight w:val="0"/>
          <w:marTop w:val="0"/>
          <w:marBottom w:val="0"/>
          <w:divBdr>
            <w:top w:val="none" w:sz="0" w:space="0" w:color="auto"/>
            <w:left w:val="none" w:sz="0" w:space="0" w:color="auto"/>
            <w:bottom w:val="none" w:sz="0" w:space="0" w:color="auto"/>
            <w:right w:val="none" w:sz="0" w:space="0" w:color="auto"/>
          </w:divBdr>
        </w:div>
        <w:div w:id="2038237501">
          <w:marLeft w:val="640"/>
          <w:marRight w:val="0"/>
          <w:marTop w:val="0"/>
          <w:marBottom w:val="0"/>
          <w:divBdr>
            <w:top w:val="none" w:sz="0" w:space="0" w:color="auto"/>
            <w:left w:val="none" w:sz="0" w:space="0" w:color="auto"/>
            <w:bottom w:val="none" w:sz="0" w:space="0" w:color="auto"/>
            <w:right w:val="none" w:sz="0" w:space="0" w:color="auto"/>
          </w:divBdr>
        </w:div>
        <w:div w:id="2043824639">
          <w:marLeft w:val="640"/>
          <w:marRight w:val="0"/>
          <w:marTop w:val="0"/>
          <w:marBottom w:val="0"/>
          <w:divBdr>
            <w:top w:val="none" w:sz="0" w:space="0" w:color="auto"/>
            <w:left w:val="none" w:sz="0" w:space="0" w:color="auto"/>
            <w:bottom w:val="none" w:sz="0" w:space="0" w:color="auto"/>
            <w:right w:val="none" w:sz="0" w:space="0" w:color="auto"/>
          </w:divBdr>
        </w:div>
        <w:div w:id="2060086803">
          <w:marLeft w:val="640"/>
          <w:marRight w:val="0"/>
          <w:marTop w:val="0"/>
          <w:marBottom w:val="0"/>
          <w:divBdr>
            <w:top w:val="none" w:sz="0" w:space="0" w:color="auto"/>
            <w:left w:val="none" w:sz="0" w:space="0" w:color="auto"/>
            <w:bottom w:val="none" w:sz="0" w:space="0" w:color="auto"/>
            <w:right w:val="none" w:sz="0" w:space="0" w:color="auto"/>
          </w:divBdr>
        </w:div>
        <w:div w:id="2076317650">
          <w:marLeft w:val="640"/>
          <w:marRight w:val="0"/>
          <w:marTop w:val="0"/>
          <w:marBottom w:val="0"/>
          <w:divBdr>
            <w:top w:val="none" w:sz="0" w:space="0" w:color="auto"/>
            <w:left w:val="none" w:sz="0" w:space="0" w:color="auto"/>
            <w:bottom w:val="none" w:sz="0" w:space="0" w:color="auto"/>
            <w:right w:val="none" w:sz="0" w:space="0" w:color="auto"/>
          </w:divBdr>
        </w:div>
        <w:div w:id="2078935427">
          <w:marLeft w:val="640"/>
          <w:marRight w:val="0"/>
          <w:marTop w:val="0"/>
          <w:marBottom w:val="0"/>
          <w:divBdr>
            <w:top w:val="none" w:sz="0" w:space="0" w:color="auto"/>
            <w:left w:val="none" w:sz="0" w:space="0" w:color="auto"/>
            <w:bottom w:val="none" w:sz="0" w:space="0" w:color="auto"/>
            <w:right w:val="none" w:sz="0" w:space="0" w:color="auto"/>
          </w:divBdr>
        </w:div>
        <w:div w:id="2082603542">
          <w:marLeft w:val="640"/>
          <w:marRight w:val="0"/>
          <w:marTop w:val="0"/>
          <w:marBottom w:val="0"/>
          <w:divBdr>
            <w:top w:val="none" w:sz="0" w:space="0" w:color="auto"/>
            <w:left w:val="none" w:sz="0" w:space="0" w:color="auto"/>
            <w:bottom w:val="none" w:sz="0" w:space="0" w:color="auto"/>
            <w:right w:val="none" w:sz="0" w:space="0" w:color="auto"/>
          </w:divBdr>
        </w:div>
        <w:div w:id="2084712933">
          <w:marLeft w:val="640"/>
          <w:marRight w:val="0"/>
          <w:marTop w:val="0"/>
          <w:marBottom w:val="0"/>
          <w:divBdr>
            <w:top w:val="none" w:sz="0" w:space="0" w:color="auto"/>
            <w:left w:val="none" w:sz="0" w:space="0" w:color="auto"/>
            <w:bottom w:val="none" w:sz="0" w:space="0" w:color="auto"/>
            <w:right w:val="none" w:sz="0" w:space="0" w:color="auto"/>
          </w:divBdr>
        </w:div>
        <w:div w:id="2093547867">
          <w:marLeft w:val="640"/>
          <w:marRight w:val="0"/>
          <w:marTop w:val="0"/>
          <w:marBottom w:val="0"/>
          <w:divBdr>
            <w:top w:val="none" w:sz="0" w:space="0" w:color="auto"/>
            <w:left w:val="none" w:sz="0" w:space="0" w:color="auto"/>
            <w:bottom w:val="none" w:sz="0" w:space="0" w:color="auto"/>
            <w:right w:val="none" w:sz="0" w:space="0" w:color="auto"/>
          </w:divBdr>
        </w:div>
        <w:div w:id="2094858842">
          <w:marLeft w:val="640"/>
          <w:marRight w:val="0"/>
          <w:marTop w:val="0"/>
          <w:marBottom w:val="0"/>
          <w:divBdr>
            <w:top w:val="none" w:sz="0" w:space="0" w:color="auto"/>
            <w:left w:val="none" w:sz="0" w:space="0" w:color="auto"/>
            <w:bottom w:val="none" w:sz="0" w:space="0" w:color="auto"/>
            <w:right w:val="none" w:sz="0" w:space="0" w:color="auto"/>
          </w:divBdr>
        </w:div>
        <w:div w:id="2115321872">
          <w:marLeft w:val="640"/>
          <w:marRight w:val="0"/>
          <w:marTop w:val="0"/>
          <w:marBottom w:val="0"/>
          <w:divBdr>
            <w:top w:val="none" w:sz="0" w:space="0" w:color="auto"/>
            <w:left w:val="none" w:sz="0" w:space="0" w:color="auto"/>
            <w:bottom w:val="none" w:sz="0" w:space="0" w:color="auto"/>
            <w:right w:val="none" w:sz="0" w:space="0" w:color="auto"/>
          </w:divBdr>
        </w:div>
        <w:div w:id="2119447050">
          <w:marLeft w:val="640"/>
          <w:marRight w:val="0"/>
          <w:marTop w:val="0"/>
          <w:marBottom w:val="0"/>
          <w:divBdr>
            <w:top w:val="none" w:sz="0" w:space="0" w:color="auto"/>
            <w:left w:val="none" w:sz="0" w:space="0" w:color="auto"/>
            <w:bottom w:val="none" w:sz="0" w:space="0" w:color="auto"/>
            <w:right w:val="none" w:sz="0" w:space="0" w:color="auto"/>
          </w:divBdr>
        </w:div>
        <w:div w:id="2130588088">
          <w:marLeft w:val="640"/>
          <w:marRight w:val="0"/>
          <w:marTop w:val="0"/>
          <w:marBottom w:val="0"/>
          <w:divBdr>
            <w:top w:val="none" w:sz="0" w:space="0" w:color="auto"/>
            <w:left w:val="none" w:sz="0" w:space="0" w:color="auto"/>
            <w:bottom w:val="none" w:sz="0" w:space="0" w:color="auto"/>
            <w:right w:val="none" w:sz="0" w:space="0" w:color="auto"/>
          </w:divBdr>
        </w:div>
        <w:div w:id="2137529725">
          <w:marLeft w:val="640"/>
          <w:marRight w:val="0"/>
          <w:marTop w:val="0"/>
          <w:marBottom w:val="0"/>
          <w:divBdr>
            <w:top w:val="none" w:sz="0" w:space="0" w:color="auto"/>
            <w:left w:val="none" w:sz="0" w:space="0" w:color="auto"/>
            <w:bottom w:val="none" w:sz="0" w:space="0" w:color="auto"/>
            <w:right w:val="none" w:sz="0" w:space="0" w:color="auto"/>
          </w:divBdr>
        </w:div>
        <w:div w:id="2139182896">
          <w:marLeft w:val="640"/>
          <w:marRight w:val="0"/>
          <w:marTop w:val="0"/>
          <w:marBottom w:val="0"/>
          <w:divBdr>
            <w:top w:val="none" w:sz="0" w:space="0" w:color="auto"/>
            <w:left w:val="none" w:sz="0" w:space="0" w:color="auto"/>
            <w:bottom w:val="none" w:sz="0" w:space="0" w:color="auto"/>
            <w:right w:val="none" w:sz="0" w:space="0" w:color="auto"/>
          </w:divBdr>
        </w:div>
        <w:div w:id="2139251797">
          <w:marLeft w:val="640"/>
          <w:marRight w:val="0"/>
          <w:marTop w:val="0"/>
          <w:marBottom w:val="0"/>
          <w:divBdr>
            <w:top w:val="none" w:sz="0" w:space="0" w:color="auto"/>
            <w:left w:val="none" w:sz="0" w:space="0" w:color="auto"/>
            <w:bottom w:val="none" w:sz="0" w:space="0" w:color="auto"/>
            <w:right w:val="none" w:sz="0" w:space="0" w:color="auto"/>
          </w:divBdr>
        </w:div>
      </w:divsChild>
    </w:div>
    <w:div w:id="1796634138">
      <w:bodyDiv w:val="1"/>
      <w:marLeft w:val="0"/>
      <w:marRight w:val="0"/>
      <w:marTop w:val="0"/>
      <w:marBottom w:val="0"/>
      <w:divBdr>
        <w:top w:val="none" w:sz="0" w:space="0" w:color="auto"/>
        <w:left w:val="none" w:sz="0" w:space="0" w:color="auto"/>
        <w:bottom w:val="none" w:sz="0" w:space="0" w:color="auto"/>
        <w:right w:val="none" w:sz="0" w:space="0" w:color="auto"/>
      </w:divBdr>
      <w:divsChild>
        <w:div w:id="8147569">
          <w:marLeft w:val="640"/>
          <w:marRight w:val="0"/>
          <w:marTop w:val="0"/>
          <w:marBottom w:val="0"/>
          <w:divBdr>
            <w:top w:val="none" w:sz="0" w:space="0" w:color="auto"/>
            <w:left w:val="none" w:sz="0" w:space="0" w:color="auto"/>
            <w:bottom w:val="none" w:sz="0" w:space="0" w:color="auto"/>
            <w:right w:val="none" w:sz="0" w:space="0" w:color="auto"/>
          </w:divBdr>
        </w:div>
        <w:div w:id="15154441">
          <w:marLeft w:val="640"/>
          <w:marRight w:val="0"/>
          <w:marTop w:val="0"/>
          <w:marBottom w:val="0"/>
          <w:divBdr>
            <w:top w:val="none" w:sz="0" w:space="0" w:color="auto"/>
            <w:left w:val="none" w:sz="0" w:space="0" w:color="auto"/>
            <w:bottom w:val="none" w:sz="0" w:space="0" w:color="auto"/>
            <w:right w:val="none" w:sz="0" w:space="0" w:color="auto"/>
          </w:divBdr>
        </w:div>
        <w:div w:id="15277061">
          <w:marLeft w:val="640"/>
          <w:marRight w:val="0"/>
          <w:marTop w:val="0"/>
          <w:marBottom w:val="0"/>
          <w:divBdr>
            <w:top w:val="none" w:sz="0" w:space="0" w:color="auto"/>
            <w:left w:val="none" w:sz="0" w:space="0" w:color="auto"/>
            <w:bottom w:val="none" w:sz="0" w:space="0" w:color="auto"/>
            <w:right w:val="none" w:sz="0" w:space="0" w:color="auto"/>
          </w:divBdr>
        </w:div>
        <w:div w:id="18091007">
          <w:marLeft w:val="640"/>
          <w:marRight w:val="0"/>
          <w:marTop w:val="0"/>
          <w:marBottom w:val="0"/>
          <w:divBdr>
            <w:top w:val="none" w:sz="0" w:space="0" w:color="auto"/>
            <w:left w:val="none" w:sz="0" w:space="0" w:color="auto"/>
            <w:bottom w:val="none" w:sz="0" w:space="0" w:color="auto"/>
            <w:right w:val="none" w:sz="0" w:space="0" w:color="auto"/>
          </w:divBdr>
        </w:div>
        <w:div w:id="29302131">
          <w:marLeft w:val="640"/>
          <w:marRight w:val="0"/>
          <w:marTop w:val="0"/>
          <w:marBottom w:val="0"/>
          <w:divBdr>
            <w:top w:val="none" w:sz="0" w:space="0" w:color="auto"/>
            <w:left w:val="none" w:sz="0" w:space="0" w:color="auto"/>
            <w:bottom w:val="none" w:sz="0" w:space="0" w:color="auto"/>
            <w:right w:val="none" w:sz="0" w:space="0" w:color="auto"/>
          </w:divBdr>
        </w:div>
        <w:div w:id="30961214">
          <w:marLeft w:val="640"/>
          <w:marRight w:val="0"/>
          <w:marTop w:val="0"/>
          <w:marBottom w:val="0"/>
          <w:divBdr>
            <w:top w:val="none" w:sz="0" w:space="0" w:color="auto"/>
            <w:left w:val="none" w:sz="0" w:space="0" w:color="auto"/>
            <w:bottom w:val="none" w:sz="0" w:space="0" w:color="auto"/>
            <w:right w:val="none" w:sz="0" w:space="0" w:color="auto"/>
          </w:divBdr>
        </w:div>
        <w:div w:id="33383732">
          <w:marLeft w:val="640"/>
          <w:marRight w:val="0"/>
          <w:marTop w:val="0"/>
          <w:marBottom w:val="0"/>
          <w:divBdr>
            <w:top w:val="none" w:sz="0" w:space="0" w:color="auto"/>
            <w:left w:val="none" w:sz="0" w:space="0" w:color="auto"/>
            <w:bottom w:val="none" w:sz="0" w:space="0" w:color="auto"/>
            <w:right w:val="none" w:sz="0" w:space="0" w:color="auto"/>
          </w:divBdr>
        </w:div>
        <w:div w:id="69280357">
          <w:marLeft w:val="640"/>
          <w:marRight w:val="0"/>
          <w:marTop w:val="0"/>
          <w:marBottom w:val="0"/>
          <w:divBdr>
            <w:top w:val="none" w:sz="0" w:space="0" w:color="auto"/>
            <w:left w:val="none" w:sz="0" w:space="0" w:color="auto"/>
            <w:bottom w:val="none" w:sz="0" w:space="0" w:color="auto"/>
            <w:right w:val="none" w:sz="0" w:space="0" w:color="auto"/>
          </w:divBdr>
        </w:div>
        <w:div w:id="79789269">
          <w:marLeft w:val="640"/>
          <w:marRight w:val="0"/>
          <w:marTop w:val="0"/>
          <w:marBottom w:val="0"/>
          <w:divBdr>
            <w:top w:val="none" w:sz="0" w:space="0" w:color="auto"/>
            <w:left w:val="none" w:sz="0" w:space="0" w:color="auto"/>
            <w:bottom w:val="none" w:sz="0" w:space="0" w:color="auto"/>
            <w:right w:val="none" w:sz="0" w:space="0" w:color="auto"/>
          </w:divBdr>
        </w:div>
        <w:div w:id="83767397">
          <w:marLeft w:val="640"/>
          <w:marRight w:val="0"/>
          <w:marTop w:val="0"/>
          <w:marBottom w:val="0"/>
          <w:divBdr>
            <w:top w:val="none" w:sz="0" w:space="0" w:color="auto"/>
            <w:left w:val="none" w:sz="0" w:space="0" w:color="auto"/>
            <w:bottom w:val="none" w:sz="0" w:space="0" w:color="auto"/>
            <w:right w:val="none" w:sz="0" w:space="0" w:color="auto"/>
          </w:divBdr>
        </w:div>
        <w:div w:id="111022416">
          <w:marLeft w:val="640"/>
          <w:marRight w:val="0"/>
          <w:marTop w:val="0"/>
          <w:marBottom w:val="0"/>
          <w:divBdr>
            <w:top w:val="none" w:sz="0" w:space="0" w:color="auto"/>
            <w:left w:val="none" w:sz="0" w:space="0" w:color="auto"/>
            <w:bottom w:val="none" w:sz="0" w:space="0" w:color="auto"/>
            <w:right w:val="none" w:sz="0" w:space="0" w:color="auto"/>
          </w:divBdr>
        </w:div>
        <w:div w:id="114450902">
          <w:marLeft w:val="640"/>
          <w:marRight w:val="0"/>
          <w:marTop w:val="0"/>
          <w:marBottom w:val="0"/>
          <w:divBdr>
            <w:top w:val="none" w:sz="0" w:space="0" w:color="auto"/>
            <w:left w:val="none" w:sz="0" w:space="0" w:color="auto"/>
            <w:bottom w:val="none" w:sz="0" w:space="0" w:color="auto"/>
            <w:right w:val="none" w:sz="0" w:space="0" w:color="auto"/>
          </w:divBdr>
        </w:div>
        <w:div w:id="154692246">
          <w:marLeft w:val="640"/>
          <w:marRight w:val="0"/>
          <w:marTop w:val="0"/>
          <w:marBottom w:val="0"/>
          <w:divBdr>
            <w:top w:val="none" w:sz="0" w:space="0" w:color="auto"/>
            <w:left w:val="none" w:sz="0" w:space="0" w:color="auto"/>
            <w:bottom w:val="none" w:sz="0" w:space="0" w:color="auto"/>
            <w:right w:val="none" w:sz="0" w:space="0" w:color="auto"/>
          </w:divBdr>
        </w:div>
        <w:div w:id="174006114">
          <w:marLeft w:val="640"/>
          <w:marRight w:val="0"/>
          <w:marTop w:val="0"/>
          <w:marBottom w:val="0"/>
          <w:divBdr>
            <w:top w:val="none" w:sz="0" w:space="0" w:color="auto"/>
            <w:left w:val="none" w:sz="0" w:space="0" w:color="auto"/>
            <w:bottom w:val="none" w:sz="0" w:space="0" w:color="auto"/>
            <w:right w:val="none" w:sz="0" w:space="0" w:color="auto"/>
          </w:divBdr>
        </w:div>
        <w:div w:id="179661934">
          <w:marLeft w:val="640"/>
          <w:marRight w:val="0"/>
          <w:marTop w:val="0"/>
          <w:marBottom w:val="0"/>
          <w:divBdr>
            <w:top w:val="none" w:sz="0" w:space="0" w:color="auto"/>
            <w:left w:val="none" w:sz="0" w:space="0" w:color="auto"/>
            <w:bottom w:val="none" w:sz="0" w:space="0" w:color="auto"/>
            <w:right w:val="none" w:sz="0" w:space="0" w:color="auto"/>
          </w:divBdr>
        </w:div>
        <w:div w:id="183250744">
          <w:marLeft w:val="640"/>
          <w:marRight w:val="0"/>
          <w:marTop w:val="0"/>
          <w:marBottom w:val="0"/>
          <w:divBdr>
            <w:top w:val="none" w:sz="0" w:space="0" w:color="auto"/>
            <w:left w:val="none" w:sz="0" w:space="0" w:color="auto"/>
            <w:bottom w:val="none" w:sz="0" w:space="0" w:color="auto"/>
            <w:right w:val="none" w:sz="0" w:space="0" w:color="auto"/>
          </w:divBdr>
        </w:div>
        <w:div w:id="191307806">
          <w:marLeft w:val="640"/>
          <w:marRight w:val="0"/>
          <w:marTop w:val="0"/>
          <w:marBottom w:val="0"/>
          <w:divBdr>
            <w:top w:val="none" w:sz="0" w:space="0" w:color="auto"/>
            <w:left w:val="none" w:sz="0" w:space="0" w:color="auto"/>
            <w:bottom w:val="none" w:sz="0" w:space="0" w:color="auto"/>
            <w:right w:val="none" w:sz="0" w:space="0" w:color="auto"/>
          </w:divBdr>
        </w:div>
        <w:div w:id="193619593">
          <w:marLeft w:val="640"/>
          <w:marRight w:val="0"/>
          <w:marTop w:val="0"/>
          <w:marBottom w:val="0"/>
          <w:divBdr>
            <w:top w:val="none" w:sz="0" w:space="0" w:color="auto"/>
            <w:left w:val="none" w:sz="0" w:space="0" w:color="auto"/>
            <w:bottom w:val="none" w:sz="0" w:space="0" w:color="auto"/>
            <w:right w:val="none" w:sz="0" w:space="0" w:color="auto"/>
          </w:divBdr>
        </w:div>
        <w:div w:id="225652436">
          <w:marLeft w:val="640"/>
          <w:marRight w:val="0"/>
          <w:marTop w:val="0"/>
          <w:marBottom w:val="0"/>
          <w:divBdr>
            <w:top w:val="none" w:sz="0" w:space="0" w:color="auto"/>
            <w:left w:val="none" w:sz="0" w:space="0" w:color="auto"/>
            <w:bottom w:val="none" w:sz="0" w:space="0" w:color="auto"/>
            <w:right w:val="none" w:sz="0" w:space="0" w:color="auto"/>
          </w:divBdr>
        </w:div>
        <w:div w:id="238252818">
          <w:marLeft w:val="640"/>
          <w:marRight w:val="0"/>
          <w:marTop w:val="0"/>
          <w:marBottom w:val="0"/>
          <w:divBdr>
            <w:top w:val="none" w:sz="0" w:space="0" w:color="auto"/>
            <w:left w:val="none" w:sz="0" w:space="0" w:color="auto"/>
            <w:bottom w:val="none" w:sz="0" w:space="0" w:color="auto"/>
            <w:right w:val="none" w:sz="0" w:space="0" w:color="auto"/>
          </w:divBdr>
        </w:div>
        <w:div w:id="252590610">
          <w:marLeft w:val="640"/>
          <w:marRight w:val="0"/>
          <w:marTop w:val="0"/>
          <w:marBottom w:val="0"/>
          <w:divBdr>
            <w:top w:val="none" w:sz="0" w:space="0" w:color="auto"/>
            <w:left w:val="none" w:sz="0" w:space="0" w:color="auto"/>
            <w:bottom w:val="none" w:sz="0" w:space="0" w:color="auto"/>
            <w:right w:val="none" w:sz="0" w:space="0" w:color="auto"/>
          </w:divBdr>
        </w:div>
        <w:div w:id="259261341">
          <w:marLeft w:val="640"/>
          <w:marRight w:val="0"/>
          <w:marTop w:val="0"/>
          <w:marBottom w:val="0"/>
          <w:divBdr>
            <w:top w:val="none" w:sz="0" w:space="0" w:color="auto"/>
            <w:left w:val="none" w:sz="0" w:space="0" w:color="auto"/>
            <w:bottom w:val="none" w:sz="0" w:space="0" w:color="auto"/>
            <w:right w:val="none" w:sz="0" w:space="0" w:color="auto"/>
          </w:divBdr>
        </w:div>
        <w:div w:id="267854330">
          <w:marLeft w:val="640"/>
          <w:marRight w:val="0"/>
          <w:marTop w:val="0"/>
          <w:marBottom w:val="0"/>
          <w:divBdr>
            <w:top w:val="none" w:sz="0" w:space="0" w:color="auto"/>
            <w:left w:val="none" w:sz="0" w:space="0" w:color="auto"/>
            <w:bottom w:val="none" w:sz="0" w:space="0" w:color="auto"/>
            <w:right w:val="none" w:sz="0" w:space="0" w:color="auto"/>
          </w:divBdr>
        </w:div>
        <w:div w:id="273485521">
          <w:marLeft w:val="640"/>
          <w:marRight w:val="0"/>
          <w:marTop w:val="0"/>
          <w:marBottom w:val="0"/>
          <w:divBdr>
            <w:top w:val="none" w:sz="0" w:space="0" w:color="auto"/>
            <w:left w:val="none" w:sz="0" w:space="0" w:color="auto"/>
            <w:bottom w:val="none" w:sz="0" w:space="0" w:color="auto"/>
            <w:right w:val="none" w:sz="0" w:space="0" w:color="auto"/>
          </w:divBdr>
        </w:div>
        <w:div w:id="275260210">
          <w:marLeft w:val="640"/>
          <w:marRight w:val="0"/>
          <w:marTop w:val="0"/>
          <w:marBottom w:val="0"/>
          <w:divBdr>
            <w:top w:val="none" w:sz="0" w:space="0" w:color="auto"/>
            <w:left w:val="none" w:sz="0" w:space="0" w:color="auto"/>
            <w:bottom w:val="none" w:sz="0" w:space="0" w:color="auto"/>
            <w:right w:val="none" w:sz="0" w:space="0" w:color="auto"/>
          </w:divBdr>
        </w:div>
        <w:div w:id="292248632">
          <w:marLeft w:val="640"/>
          <w:marRight w:val="0"/>
          <w:marTop w:val="0"/>
          <w:marBottom w:val="0"/>
          <w:divBdr>
            <w:top w:val="none" w:sz="0" w:space="0" w:color="auto"/>
            <w:left w:val="none" w:sz="0" w:space="0" w:color="auto"/>
            <w:bottom w:val="none" w:sz="0" w:space="0" w:color="auto"/>
            <w:right w:val="none" w:sz="0" w:space="0" w:color="auto"/>
          </w:divBdr>
        </w:div>
        <w:div w:id="295187345">
          <w:marLeft w:val="640"/>
          <w:marRight w:val="0"/>
          <w:marTop w:val="0"/>
          <w:marBottom w:val="0"/>
          <w:divBdr>
            <w:top w:val="none" w:sz="0" w:space="0" w:color="auto"/>
            <w:left w:val="none" w:sz="0" w:space="0" w:color="auto"/>
            <w:bottom w:val="none" w:sz="0" w:space="0" w:color="auto"/>
            <w:right w:val="none" w:sz="0" w:space="0" w:color="auto"/>
          </w:divBdr>
        </w:div>
        <w:div w:id="295528921">
          <w:marLeft w:val="640"/>
          <w:marRight w:val="0"/>
          <w:marTop w:val="0"/>
          <w:marBottom w:val="0"/>
          <w:divBdr>
            <w:top w:val="none" w:sz="0" w:space="0" w:color="auto"/>
            <w:left w:val="none" w:sz="0" w:space="0" w:color="auto"/>
            <w:bottom w:val="none" w:sz="0" w:space="0" w:color="auto"/>
            <w:right w:val="none" w:sz="0" w:space="0" w:color="auto"/>
          </w:divBdr>
        </w:div>
        <w:div w:id="314342217">
          <w:marLeft w:val="640"/>
          <w:marRight w:val="0"/>
          <w:marTop w:val="0"/>
          <w:marBottom w:val="0"/>
          <w:divBdr>
            <w:top w:val="none" w:sz="0" w:space="0" w:color="auto"/>
            <w:left w:val="none" w:sz="0" w:space="0" w:color="auto"/>
            <w:bottom w:val="none" w:sz="0" w:space="0" w:color="auto"/>
            <w:right w:val="none" w:sz="0" w:space="0" w:color="auto"/>
          </w:divBdr>
        </w:div>
        <w:div w:id="315570155">
          <w:marLeft w:val="640"/>
          <w:marRight w:val="0"/>
          <w:marTop w:val="0"/>
          <w:marBottom w:val="0"/>
          <w:divBdr>
            <w:top w:val="none" w:sz="0" w:space="0" w:color="auto"/>
            <w:left w:val="none" w:sz="0" w:space="0" w:color="auto"/>
            <w:bottom w:val="none" w:sz="0" w:space="0" w:color="auto"/>
            <w:right w:val="none" w:sz="0" w:space="0" w:color="auto"/>
          </w:divBdr>
        </w:div>
        <w:div w:id="320348301">
          <w:marLeft w:val="640"/>
          <w:marRight w:val="0"/>
          <w:marTop w:val="0"/>
          <w:marBottom w:val="0"/>
          <w:divBdr>
            <w:top w:val="none" w:sz="0" w:space="0" w:color="auto"/>
            <w:left w:val="none" w:sz="0" w:space="0" w:color="auto"/>
            <w:bottom w:val="none" w:sz="0" w:space="0" w:color="auto"/>
            <w:right w:val="none" w:sz="0" w:space="0" w:color="auto"/>
          </w:divBdr>
        </w:div>
        <w:div w:id="332608247">
          <w:marLeft w:val="640"/>
          <w:marRight w:val="0"/>
          <w:marTop w:val="0"/>
          <w:marBottom w:val="0"/>
          <w:divBdr>
            <w:top w:val="none" w:sz="0" w:space="0" w:color="auto"/>
            <w:left w:val="none" w:sz="0" w:space="0" w:color="auto"/>
            <w:bottom w:val="none" w:sz="0" w:space="0" w:color="auto"/>
            <w:right w:val="none" w:sz="0" w:space="0" w:color="auto"/>
          </w:divBdr>
        </w:div>
        <w:div w:id="345140030">
          <w:marLeft w:val="640"/>
          <w:marRight w:val="0"/>
          <w:marTop w:val="0"/>
          <w:marBottom w:val="0"/>
          <w:divBdr>
            <w:top w:val="none" w:sz="0" w:space="0" w:color="auto"/>
            <w:left w:val="none" w:sz="0" w:space="0" w:color="auto"/>
            <w:bottom w:val="none" w:sz="0" w:space="0" w:color="auto"/>
            <w:right w:val="none" w:sz="0" w:space="0" w:color="auto"/>
          </w:divBdr>
        </w:div>
        <w:div w:id="355278767">
          <w:marLeft w:val="640"/>
          <w:marRight w:val="0"/>
          <w:marTop w:val="0"/>
          <w:marBottom w:val="0"/>
          <w:divBdr>
            <w:top w:val="none" w:sz="0" w:space="0" w:color="auto"/>
            <w:left w:val="none" w:sz="0" w:space="0" w:color="auto"/>
            <w:bottom w:val="none" w:sz="0" w:space="0" w:color="auto"/>
            <w:right w:val="none" w:sz="0" w:space="0" w:color="auto"/>
          </w:divBdr>
        </w:div>
        <w:div w:id="361518327">
          <w:marLeft w:val="640"/>
          <w:marRight w:val="0"/>
          <w:marTop w:val="0"/>
          <w:marBottom w:val="0"/>
          <w:divBdr>
            <w:top w:val="none" w:sz="0" w:space="0" w:color="auto"/>
            <w:left w:val="none" w:sz="0" w:space="0" w:color="auto"/>
            <w:bottom w:val="none" w:sz="0" w:space="0" w:color="auto"/>
            <w:right w:val="none" w:sz="0" w:space="0" w:color="auto"/>
          </w:divBdr>
        </w:div>
        <w:div w:id="366956191">
          <w:marLeft w:val="640"/>
          <w:marRight w:val="0"/>
          <w:marTop w:val="0"/>
          <w:marBottom w:val="0"/>
          <w:divBdr>
            <w:top w:val="none" w:sz="0" w:space="0" w:color="auto"/>
            <w:left w:val="none" w:sz="0" w:space="0" w:color="auto"/>
            <w:bottom w:val="none" w:sz="0" w:space="0" w:color="auto"/>
            <w:right w:val="none" w:sz="0" w:space="0" w:color="auto"/>
          </w:divBdr>
        </w:div>
        <w:div w:id="381757196">
          <w:marLeft w:val="640"/>
          <w:marRight w:val="0"/>
          <w:marTop w:val="0"/>
          <w:marBottom w:val="0"/>
          <w:divBdr>
            <w:top w:val="none" w:sz="0" w:space="0" w:color="auto"/>
            <w:left w:val="none" w:sz="0" w:space="0" w:color="auto"/>
            <w:bottom w:val="none" w:sz="0" w:space="0" w:color="auto"/>
            <w:right w:val="none" w:sz="0" w:space="0" w:color="auto"/>
          </w:divBdr>
        </w:div>
        <w:div w:id="383336470">
          <w:marLeft w:val="640"/>
          <w:marRight w:val="0"/>
          <w:marTop w:val="0"/>
          <w:marBottom w:val="0"/>
          <w:divBdr>
            <w:top w:val="none" w:sz="0" w:space="0" w:color="auto"/>
            <w:left w:val="none" w:sz="0" w:space="0" w:color="auto"/>
            <w:bottom w:val="none" w:sz="0" w:space="0" w:color="auto"/>
            <w:right w:val="none" w:sz="0" w:space="0" w:color="auto"/>
          </w:divBdr>
        </w:div>
        <w:div w:id="393508434">
          <w:marLeft w:val="640"/>
          <w:marRight w:val="0"/>
          <w:marTop w:val="0"/>
          <w:marBottom w:val="0"/>
          <w:divBdr>
            <w:top w:val="none" w:sz="0" w:space="0" w:color="auto"/>
            <w:left w:val="none" w:sz="0" w:space="0" w:color="auto"/>
            <w:bottom w:val="none" w:sz="0" w:space="0" w:color="auto"/>
            <w:right w:val="none" w:sz="0" w:space="0" w:color="auto"/>
          </w:divBdr>
        </w:div>
        <w:div w:id="406998403">
          <w:marLeft w:val="640"/>
          <w:marRight w:val="0"/>
          <w:marTop w:val="0"/>
          <w:marBottom w:val="0"/>
          <w:divBdr>
            <w:top w:val="none" w:sz="0" w:space="0" w:color="auto"/>
            <w:left w:val="none" w:sz="0" w:space="0" w:color="auto"/>
            <w:bottom w:val="none" w:sz="0" w:space="0" w:color="auto"/>
            <w:right w:val="none" w:sz="0" w:space="0" w:color="auto"/>
          </w:divBdr>
        </w:div>
        <w:div w:id="421803097">
          <w:marLeft w:val="640"/>
          <w:marRight w:val="0"/>
          <w:marTop w:val="0"/>
          <w:marBottom w:val="0"/>
          <w:divBdr>
            <w:top w:val="none" w:sz="0" w:space="0" w:color="auto"/>
            <w:left w:val="none" w:sz="0" w:space="0" w:color="auto"/>
            <w:bottom w:val="none" w:sz="0" w:space="0" w:color="auto"/>
            <w:right w:val="none" w:sz="0" w:space="0" w:color="auto"/>
          </w:divBdr>
        </w:div>
        <w:div w:id="440683842">
          <w:marLeft w:val="640"/>
          <w:marRight w:val="0"/>
          <w:marTop w:val="0"/>
          <w:marBottom w:val="0"/>
          <w:divBdr>
            <w:top w:val="none" w:sz="0" w:space="0" w:color="auto"/>
            <w:left w:val="none" w:sz="0" w:space="0" w:color="auto"/>
            <w:bottom w:val="none" w:sz="0" w:space="0" w:color="auto"/>
            <w:right w:val="none" w:sz="0" w:space="0" w:color="auto"/>
          </w:divBdr>
        </w:div>
        <w:div w:id="454174586">
          <w:marLeft w:val="640"/>
          <w:marRight w:val="0"/>
          <w:marTop w:val="0"/>
          <w:marBottom w:val="0"/>
          <w:divBdr>
            <w:top w:val="none" w:sz="0" w:space="0" w:color="auto"/>
            <w:left w:val="none" w:sz="0" w:space="0" w:color="auto"/>
            <w:bottom w:val="none" w:sz="0" w:space="0" w:color="auto"/>
            <w:right w:val="none" w:sz="0" w:space="0" w:color="auto"/>
          </w:divBdr>
        </w:div>
        <w:div w:id="460341050">
          <w:marLeft w:val="640"/>
          <w:marRight w:val="0"/>
          <w:marTop w:val="0"/>
          <w:marBottom w:val="0"/>
          <w:divBdr>
            <w:top w:val="none" w:sz="0" w:space="0" w:color="auto"/>
            <w:left w:val="none" w:sz="0" w:space="0" w:color="auto"/>
            <w:bottom w:val="none" w:sz="0" w:space="0" w:color="auto"/>
            <w:right w:val="none" w:sz="0" w:space="0" w:color="auto"/>
          </w:divBdr>
        </w:div>
        <w:div w:id="462191768">
          <w:marLeft w:val="640"/>
          <w:marRight w:val="0"/>
          <w:marTop w:val="0"/>
          <w:marBottom w:val="0"/>
          <w:divBdr>
            <w:top w:val="none" w:sz="0" w:space="0" w:color="auto"/>
            <w:left w:val="none" w:sz="0" w:space="0" w:color="auto"/>
            <w:bottom w:val="none" w:sz="0" w:space="0" w:color="auto"/>
            <w:right w:val="none" w:sz="0" w:space="0" w:color="auto"/>
          </w:divBdr>
        </w:div>
        <w:div w:id="464782768">
          <w:marLeft w:val="640"/>
          <w:marRight w:val="0"/>
          <w:marTop w:val="0"/>
          <w:marBottom w:val="0"/>
          <w:divBdr>
            <w:top w:val="none" w:sz="0" w:space="0" w:color="auto"/>
            <w:left w:val="none" w:sz="0" w:space="0" w:color="auto"/>
            <w:bottom w:val="none" w:sz="0" w:space="0" w:color="auto"/>
            <w:right w:val="none" w:sz="0" w:space="0" w:color="auto"/>
          </w:divBdr>
        </w:div>
        <w:div w:id="475031644">
          <w:marLeft w:val="640"/>
          <w:marRight w:val="0"/>
          <w:marTop w:val="0"/>
          <w:marBottom w:val="0"/>
          <w:divBdr>
            <w:top w:val="none" w:sz="0" w:space="0" w:color="auto"/>
            <w:left w:val="none" w:sz="0" w:space="0" w:color="auto"/>
            <w:bottom w:val="none" w:sz="0" w:space="0" w:color="auto"/>
            <w:right w:val="none" w:sz="0" w:space="0" w:color="auto"/>
          </w:divBdr>
        </w:div>
        <w:div w:id="476186301">
          <w:marLeft w:val="640"/>
          <w:marRight w:val="0"/>
          <w:marTop w:val="0"/>
          <w:marBottom w:val="0"/>
          <w:divBdr>
            <w:top w:val="none" w:sz="0" w:space="0" w:color="auto"/>
            <w:left w:val="none" w:sz="0" w:space="0" w:color="auto"/>
            <w:bottom w:val="none" w:sz="0" w:space="0" w:color="auto"/>
            <w:right w:val="none" w:sz="0" w:space="0" w:color="auto"/>
          </w:divBdr>
        </w:div>
        <w:div w:id="479810070">
          <w:marLeft w:val="640"/>
          <w:marRight w:val="0"/>
          <w:marTop w:val="0"/>
          <w:marBottom w:val="0"/>
          <w:divBdr>
            <w:top w:val="none" w:sz="0" w:space="0" w:color="auto"/>
            <w:left w:val="none" w:sz="0" w:space="0" w:color="auto"/>
            <w:bottom w:val="none" w:sz="0" w:space="0" w:color="auto"/>
            <w:right w:val="none" w:sz="0" w:space="0" w:color="auto"/>
          </w:divBdr>
        </w:div>
        <w:div w:id="495539506">
          <w:marLeft w:val="640"/>
          <w:marRight w:val="0"/>
          <w:marTop w:val="0"/>
          <w:marBottom w:val="0"/>
          <w:divBdr>
            <w:top w:val="none" w:sz="0" w:space="0" w:color="auto"/>
            <w:left w:val="none" w:sz="0" w:space="0" w:color="auto"/>
            <w:bottom w:val="none" w:sz="0" w:space="0" w:color="auto"/>
            <w:right w:val="none" w:sz="0" w:space="0" w:color="auto"/>
          </w:divBdr>
        </w:div>
        <w:div w:id="534120197">
          <w:marLeft w:val="640"/>
          <w:marRight w:val="0"/>
          <w:marTop w:val="0"/>
          <w:marBottom w:val="0"/>
          <w:divBdr>
            <w:top w:val="none" w:sz="0" w:space="0" w:color="auto"/>
            <w:left w:val="none" w:sz="0" w:space="0" w:color="auto"/>
            <w:bottom w:val="none" w:sz="0" w:space="0" w:color="auto"/>
            <w:right w:val="none" w:sz="0" w:space="0" w:color="auto"/>
          </w:divBdr>
        </w:div>
        <w:div w:id="545726586">
          <w:marLeft w:val="640"/>
          <w:marRight w:val="0"/>
          <w:marTop w:val="0"/>
          <w:marBottom w:val="0"/>
          <w:divBdr>
            <w:top w:val="none" w:sz="0" w:space="0" w:color="auto"/>
            <w:left w:val="none" w:sz="0" w:space="0" w:color="auto"/>
            <w:bottom w:val="none" w:sz="0" w:space="0" w:color="auto"/>
            <w:right w:val="none" w:sz="0" w:space="0" w:color="auto"/>
          </w:divBdr>
        </w:div>
        <w:div w:id="552815103">
          <w:marLeft w:val="640"/>
          <w:marRight w:val="0"/>
          <w:marTop w:val="0"/>
          <w:marBottom w:val="0"/>
          <w:divBdr>
            <w:top w:val="none" w:sz="0" w:space="0" w:color="auto"/>
            <w:left w:val="none" w:sz="0" w:space="0" w:color="auto"/>
            <w:bottom w:val="none" w:sz="0" w:space="0" w:color="auto"/>
            <w:right w:val="none" w:sz="0" w:space="0" w:color="auto"/>
          </w:divBdr>
        </w:div>
        <w:div w:id="572742698">
          <w:marLeft w:val="640"/>
          <w:marRight w:val="0"/>
          <w:marTop w:val="0"/>
          <w:marBottom w:val="0"/>
          <w:divBdr>
            <w:top w:val="none" w:sz="0" w:space="0" w:color="auto"/>
            <w:left w:val="none" w:sz="0" w:space="0" w:color="auto"/>
            <w:bottom w:val="none" w:sz="0" w:space="0" w:color="auto"/>
            <w:right w:val="none" w:sz="0" w:space="0" w:color="auto"/>
          </w:divBdr>
        </w:div>
        <w:div w:id="575675046">
          <w:marLeft w:val="640"/>
          <w:marRight w:val="0"/>
          <w:marTop w:val="0"/>
          <w:marBottom w:val="0"/>
          <w:divBdr>
            <w:top w:val="none" w:sz="0" w:space="0" w:color="auto"/>
            <w:left w:val="none" w:sz="0" w:space="0" w:color="auto"/>
            <w:bottom w:val="none" w:sz="0" w:space="0" w:color="auto"/>
            <w:right w:val="none" w:sz="0" w:space="0" w:color="auto"/>
          </w:divBdr>
        </w:div>
        <w:div w:id="577521626">
          <w:marLeft w:val="640"/>
          <w:marRight w:val="0"/>
          <w:marTop w:val="0"/>
          <w:marBottom w:val="0"/>
          <w:divBdr>
            <w:top w:val="none" w:sz="0" w:space="0" w:color="auto"/>
            <w:left w:val="none" w:sz="0" w:space="0" w:color="auto"/>
            <w:bottom w:val="none" w:sz="0" w:space="0" w:color="auto"/>
            <w:right w:val="none" w:sz="0" w:space="0" w:color="auto"/>
          </w:divBdr>
        </w:div>
        <w:div w:id="577835574">
          <w:marLeft w:val="640"/>
          <w:marRight w:val="0"/>
          <w:marTop w:val="0"/>
          <w:marBottom w:val="0"/>
          <w:divBdr>
            <w:top w:val="none" w:sz="0" w:space="0" w:color="auto"/>
            <w:left w:val="none" w:sz="0" w:space="0" w:color="auto"/>
            <w:bottom w:val="none" w:sz="0" w:space="0" w:color="auto"/>
            <w:right w:val="none" w:sz="0" w:space="0" w:color="auto"/>
          </w:divBdr>
        </w:div>
        <w:div w:id="625702543">
          <w:marLeft w:val="640"/>
          <w:marRight w:val="0"/>
          <w:marTop w:val="0"/>
          <w:marBottom w:val="0"/>
          <w:divBdr>
            <w:top w:val="none" w:sz="0" w:space="0" w:color="auto"/>
            <w:left w:val="none" w:sz="0" w:space="0" w:color="auto"/>
            <w:bottom w:val="none" w:sz="0" w:space="0" w:color="auto"/>
            <w:right w:val="none" w:sz="0" w:space="0" w:color="auto"/>
          </w:divBdr>
        </w:div>
        <w:div w:id="628125839">
          <w:marLeft w:val="640"/>
          <w:marRight w:val="0"/>
          <w:marTop w:val="0"/>
          <w:marBottom w:val="0"/>
          <w:divBdr>
            <w:top w:val="none" w:sz="0" w:space="0" w:color="auto"/>
            <w:left w:val="none" w:sz="0" w:space="0" w:color="auto"/>
            <w:bottom w:val="none" w:sz="0" w:space="0" w:color="auto"/>
            <w:right w:val="none" w:sz="0" w:space="0" w:color="auto"/>
          </w:divBdr>
        </w:div>
        <w:div w:id="628820141">
          <w:marLeft w:val="640"/>
          <w:marRight w:val="0"/>
          <w:marTop w:val="0"/>
          <w:marBottom w:val="0"/>
          <w:divBdr>
            <w:top w:val="none" w:sz="0" w:space="0" w:color="auto"/>
            <w:left w:val="none" w:sz="0" w:space="0" w:color="auto"/>
            <w:bottom w:val="none" w:sz="0" w:space="0" w:color="auto"/>
            <w:right w:val="none" w:sz="0" w:space="0" w:color="auto"/>
          </w:divBdr>
        </w:div>
        <w:div w:id="633486471">
          <w:marLeft w:val="640"/>
          <w:marRight w:val="0"/>
          <w:marTop w:val="0"/>
          <w:marBottom w:val="0"/>
          <w:divBdr>
            <w:top w:val="none" w:sz="0" w:space="0" w:color="auto"/>
            <w:left w:val="none" w:sz="0" w:space="0" w:color="auto"/>
            <w:bottom w:val="none" w:sz="0" w:space="0" w:color="auto"/>
            <w:right w:val="none" w:sz="0" w:space="0" w:color="auto"/>
          </w:divBdr>
        </w:div>
        <w:div w:id="634726529">
          <w:marLeft w:val="640"/>
          <w:marRight w:val="0"/>
          <w:marTop w:val="0"/>
          <w:marBottom w:val="0"/>
          <w:divBdr>
            <w:top w:val="none" w:sz="0" w:space="0" w:color="auto"/>
            <w:left w:val="none" w:sz="0" w:space="0" w:color="auto"/>
            <w:bottom w:val="none" w:sz="0" w:space="0" w:color="auto"/>
            <w:right w:val="none" w:sz="0" w:space="0" w:color="auto"/>
          </w:divBdr>
        </w:div>
        <w:div w:id="645352217">
          <w:marLeft w:val="640"/>
          <w:marRight w:val="0"/>
          <w:marTop w:val="0"/>
          <w:marBottom w:val="0"/>
          <w:divBdr>
            <w:top w:val="none" w:sz="0" w:space="0" w:color="auto"/>
            <w:left w:val="none" w:sz="0" w:space="0" w:color="auto"/>
            <w:bottom w:val="none" w:sz="0" w:space="0" w:color="auto"/>
            <w:right w:val="none" w:sz="0" w:space="0" w:color="auto"/>
          </w:divBdr>
        </w:div>
        <w:div w:id="674579231">
          <w:marLeft w:val="640"/>
          <w:marRight w:val="0"/>
          <w:marTop w:val="0"/>
          <w:marBottom w:val="0"/>
          <w:divBdr>
            <w:top w:val="none" w:sz="0" w:space="0" w:color="auto"/>
            <w:left w:val="none" w:sz="0" w:space="0" w:color="auto"/>
            <w:bottom w:val="none" w:sz="0" w:space="0" w:color="auto"/>
            <w:right w:val="none" w:sz="0" w:space="0" w:color="auto"/>
          </w:divBdr>
        </w:div>
        <w:div w:id="689457127">
          <w:marLeft w:val="640"/>
          <w:marRight w:val="0"/>
          <w:marTop w:val="0"/>
          <w:marBottom w:val="0"/>
          <w:divBdr>
            <w:top w:val="none" w:sz="0" w:space="0" w:color="auto"/>
            <w:left w:val="none" w:sz="0" w:space="0" w:color="auto"/>
            <w:bottom w:val="none" w:sz="0" w:space="0" w:color="auto"/>
            <w:right w:val="none" w:sz="0" w:space="0" w:color="auto"/>
          </w:divBdr>
        </w:div>
        <w:div w:id="690687256">
          <w:marLeft w:val="640"/>
          <w:marRight w:val="0"/>
          <w:marTop w:val="0"/>
          <w:marBottom w:val="0"/>
          <w:divBdr>
            <w:top w:val="none" w:sz="0" w:space="0" w:color="auto"/>
            <w:left w:val="none" w:sz="0" w:space="0" w:color="auto"/>
            <w:bottom w:val="none" w:sz="0" w:space="0" w:color="auto"/>
            <w:right w:val="none" w:sz="0" w:space="0" w:color="auto"/>
          </w:divBdr>
        </w:div>
        <w:div w:id="695035675">
          <w:marLeft w:val="640"/>
          <w:marRight w:val="0"/>
          <w:marTop w:val="0"/>
          <w:marBottom w:val="0"/>
          <w:divBdr>
            <w:top w:val="none" w:sz="0" w:space="0" w:color="auto"/>
            <w:left w:val="none" w:sz="0" w:space="0" w:color="auto"/>
            <w:bottom w:val="none" w:sz="0" w:space="0" w:color="auto"/>
            <w:right w:val="none" w:sz="0" w:space="0" w:color="auto"/>
          </w:divBdr>
        </w:div>
        <w:div w:id="714432414">
          <w:marLeft w:val="640"/>
          <w:marRight w:val="0"/>
          <w:marTop w:val="0"/>
          <w:marBottom w:val="0"/>
          <w:divBdr>
            <w:top w:val="none" w:sz="0" w:space="0" w:color="auto"/>
            <w:left w:val="none" w:sz="0" w:space="0" w:color="auto"/>
            <w:bottom w:val="none" w:sz="0" w:space="0" w:color="auto"/>
            <w:right w:val="none" w:sz="0" w:space="0" w:color="auto"/>
          </w:divBdr>
        </w:div>
        <w:div w:id="715205566">
          <w:marLeft w:val="640"/>
          <w:marRight w:val="0"/>
          <w:marTop w:val="0"/>
          <w:marBottom w:val="0"/>
          <w:divBdr>
            <w:top w:val="none" w:sz="0" w:space="0" w:color="auto"/>
            <w:left w:val="none" w:sz="0" w:space="0" w:color="auto"/>
            <w:bottom w:val="none" w:sz="0" w:space="0" w:color="auto"/>
            <w:right w:val="none" w:sz="0" w:space="0" w:color="auto"/>
          </w:divBdr>
        </w:div>
        <w:div w:id="715399815">
          <w:marLeft w:val="640"/>
          <w:marRight w:val="0"/>
          <w:marTop w:val="0"/>
          <w:marBottom w:val="0"/>
          <w:divBdr>
            <w:top w:val="none" w:sz="0" w:space="0" w:color="auto"/>
            <w:left w:val="none" w:sz="0" w:space="0" w:color="auto"/>
            <w:bottom w:val="none" w:sz="0" w:space="0" w:color="auto"/>
            <w:right w:val="none" w:sz="0" w:space="0" w:color="auto"/>
          </w:divBdr>
        </w:div>
        <w:div w:id="738678189">
          <w:marLeft w:val="640"/>
          <w:marRight w:val="0"/>
          <w:marTop w:val="0"/>
          <w:marBottom w:val="0"/>
          <w:divBdr>
            <w:top w:val="none" w:sz="0" w:space="0" w:color="auto"/>
            <w:left w:val="none" w:sz="0" w:space="0" w:color="auto"/>
            <w:bottom w:val="none" w:sz="0" w:space="0" w:color="auto"/>
            <w:right w:val="none" w:sz="0" w:space="0" w:color="auto"/>
          </w:divBdr>
        </w:div>
        <w:div w:id="743797201">
          <w:marLeft w:val="640"/>
          <w:marRight w:val="0"/>
          <w:marTop w:val="0"/>
          <w:marBottom w:val="0"/>
          <w:divBdr>
            <w:top w:val="none" w:sz="0" w:space="0" w:color="auto"/>
            <w:left w:val="none" w:sz="0" w:space="0" w:color="auto"/>
            <w:bottom w:val="none" w:sz="0" w:space="0" w:color="auto"/>
            <w:right w:val="none" w:sz="0" w:space="0" w:color="auto"/>
          </w:divBdr>
        </w:div>
        <w:div w:id="749234349">
          <w:marLeft w:val="640"/>
          <w:marRight w:val="0"/>
          <w:marTop w:val="0"/>
          <w:marBottom w:val="0"/>
          <w:divBdr>
            <w:top w:val="none" w:sz="0" w:space="0" w:color="auto"/>
            <w:left w:val="none" w:sz="0" w:space="0" w:color="auto"/>
            <w:bottom w:val="none" w:sz="0" w:space="0" w:color="auto"/>
            <w:right w:val="none" w:sz="0" w:space="0" w:color="auto"/>
          </w:divBdr>
        </w:div>
        <w:div w:id="761605984">
          <w:marLeft w:val="640"/>
          <w:marRight w:val="0"/>
          <w:marTop w:val="0"/>
          <w:marBottom w:val="0"/>
          <w:divBdr>
            <w:top w:val="none" w:sz="0" w:space="0" w:color="auto"/>
            <w:left w:val="none" w:sz="0" w:space="0" w:color="auto"/>
            <w:bottom w:val="none" w:sz="0" w:space="0" w:color="auto"/>
            <w:right w:val="none" w:sz="0" w:space="0" w:color="auto"/>
          </w:divBdr>
        </w:div>
        <w:div w:id="779451294">
          <w:marLeft w:val="640"/>
          <w:marRight w:val="0"/>
          <w:marTop w:val="0"/>
          <w:marBottom w:val="0"/>
          <w:divBdr>
            <w:top w:val="none" w:sz="0" w:space="0" w:color="auto"/>
            <w:left w:val="none" w:sz="0" w:space="0" w:color="auto"/>
            <w:bottom w:val="none" w:sz="0" w:space="0" w:color="auto"/>
            <w:right w:val="none" w:sz="0" w:space="0" w:color="auto"/>
          </w:divBdr>
        </w:div>
        <w:div w:id="785851969">
          <w:marLeft w:val="640"/>
          <w:marRight w:val="0"/>
          <w:marTop w:val="0"/>
          <w:marBottom w:val="0"/>
          <w:divBdr>
            <w:top w:val="none" w:sz="0" w:space="0" w:color="auto"/>
            <w:left w:val="none" w:sz="0" w:space="0" w:color="auto"/>
            <w:bottom w:val="none" w:sz="0" w:space="0" w:color="auto"/>
            <w:right w:val="none" w:sz="0" w:space="0" w:color="auto"/>
          </w:divBdr>
        </w:div>
        <w:div w:id="794831262">
          <w:marLeft w:val="640"/>
          <w:marRight w:val="0"/>
          <w:marTop w:val="0"/>
          <w:marBottom w:val="0"/>
          <w:divBdr>
            <w:top w:val="none" w:sz="0" w:space="0" w:color="auto"/>
            <w:left w:val="none" w:sz="0" w:space="0" w:color="auto"/>
            <w:bottom w:val="none" w:sz="0" w:space="0" w:color="auto"/>
            <w:right w:val="none" w:sz="0" w:space="0" w:color="auto"/>
          </w:divBdr>
        </w:div>
        <w:div w:id="797063048">
          <w:marLeft w:val="640"/>
          <w:marRight w:val="0"/>
          <w:marTop w:val="0"/>
          <w:marBottom w:val="0"/>
          <w:divBdr>
            <w:top w:val="none" w:sz="0" w:space="0" w:color="auto"/>
            <w:left w:val="none" w:sz="0" w:space="0" w:color="auto"/>
            <w:bottom w:val="none" w:sz="0" w:space="0" w:color="auto"/>
            <w:right w:val="none" w:sz="0" w:space="0" w:color="auto"/>
          </w:divBdr>
        </w:div>
        <w:div w:id="807623761">
          <w:marLeft w:val="640"/>
          <w:marRight w:val="0"/>
          <w:marTop w:val="0"/>
          <w:marBottom w:val="0"/>
          <w:divBdr>
            <w:top w:val="none" w:sz="0" w:space="0" w:color="auto"/>
            <w:left w:val="none" w:sz="0" w:space="0" w:color="auto"/>
            <w:bottom w:val="none" w:sz="0" w:space="0" w:color="auto"/>
            <w:right w:val="none" w:sz="0" w:space="0" w:color="auto"/>
          </w:divBdr>
        </w:div>
        <w:div w:id="807741579">
          <w:marLeft w:val="640"/>
          <w:marRight w:val="0"/>
          <w:marTop w:val="0"/>
          <w:marBottom w:val="0"/>
          <w:divBdr>
            <w:top w:val="none" w:sz="0" w:space="0" w:color="auto"/>
            <w:left w:val="none" w:sz="0" w:space="0" w:color="auto"/>
            <w:bottom w:val="none" w:sz="0" w:space="0" w:color="auto"/>
            <w:right w:val="none" w:sz="0" w:space="0" w:color="auto"/>
          </w:divBdr>
        </w:div>
        <w:div w:id="808326217">
          <w:marLeft w:val="640"/>
          <w:marRight w:val="0"/>
          <w:marTop w:val="0"/>
          <w:marBottom w:val="0"/>
          <w:divBdr>
            <w:top w:val="none" w:sz="0" w:space="0" w:color="auto"/>
            <w:left w:val="none" w:sz="0" w:space="0" w:color="auto"/>
            <w:bottom w:val="none" w:sz="0" w:space="0" w:color="auto"/>
            <w:right w:val="none" w:sz="0" w:space="0" w:color="auto"/>
          </w:divBdr>
        </w:div>
        <w:div w:id="814491676">
          <w:marLeft w:val="640"/>
          <w:marRight w:val="0"/>
          <w:marTop w:val="0"/>
          <w:marBottom w:val="0"/>
          <w:divBdr>
            <w:top w:val="none" w:sz="0" w:space="0" w:color="auto"/>
            <w:left w:val="none" w:sz="0" w:space="0" w:color="auto"/>
            <w:bottom w:val="none" w:sz="0" w:space="0" w:color="auto"/>
            <w:right w:val="none" w:sz="0" w:space="0" w:color="auto"/>
          </w:divBdr>
        </w:div>
        <w:div w:id="830945934">
          <w:marLeft w:val="640"/>
          <w:marRight w:val="0"/>
          <w:marTop w:val="0"/>
          <w:marBottom w:val="0"/>
          <w:divBdr>
            <w:top w:val="none" w:sz="0" w:space="0" w:color="auto"/>
            <w:left w:val="none" w:sz="0" w:space="0" w:color="auto"/>
            <w:bottom w:val="none" w:sz="0" w:space="0" w:color="auto"/>
            <w:right w:val="none" w:sz="0" w:space="0" w:color="auto"/>
          </w:divBdr>
        </w:div>
        <w:div w:id="840463987">
          <w:marLeft w:val="640"/>
          <w:marRight w:val="0"/>
          <w:marTop w:val="0"/>
          <w:marBottom w:val="0"/>
          <w:divBdr>
            <w:top w:val="none" w:sz="0" w:space="0" w:color="auto"/>
            <w:left w:val="none" w:sz="0" w:space="0" w:color="auto"/>
            <w:bottom w:val="none" w:sz="0" w:space="0" w:color="auto"/>
            <w:right w:val="none" w:sz="0" w:space="0" w:color="auto"/>
          </w:divBdr>
        </w:div>
        <w:div w:id="849150322">
          <w:marLeft w:val="640"/>
          <w:marRight w:val="0"/>
          <w:marTop w:val="0"/>
          <w:marBottom w:val="0"/>
          <w:divBdr>
            <w:top w:val="none" w:sz="0" w:space="0" w:color="auto"/>
            <w:left w:val="none" w:sz="0" w:space="0" w:color="auto"/>
            <w:bottom w:val="none" w:sz="0" w:space="0" w:color="auto"/>
            <w:right w:val="none" w:sz="0" w:space="0" w:color="auto"/>
          </w:divBdr>
        </w:div>
        <w:div w:id="849877061">
          <w:marLeft w:val="640"/>
          <w:marRight w:val="0"/>
          <w:marTop w:val="0"/>
          <w:marBottom w:val="0"/>
          <w:divBdr>
            <w:top w:val="none" w:sz="0" w:space="0" w:color="auto"/>
            <w:left w:val="none" w:sz="0" w:space="0" w:color="auto"/>
            <w:bottom w:val="none" w:sz="0" w:space="0" w:color="auto"/>
            <w:right w:val="none" w:sz="0" w:space="0" w:color="auto"/>
          </w:divBdr>
        </w:div>
        <w:div w:id="858396649">
          <w:marLeft w:val="640"/>
          <w:marRight w:val="0"/>
          <w:marTop w:val="0"/>
          <w:marBottom w:val="0"/>
          <w:divBdr>
            <w:top w:val="none" w:sz="0" w:space="0" w:color="auto"/>
            <w:left w:val="none" w:sz="0" w:space="0" w:color="auto"/>
            <w:bottom w:val="none" w:sz="0" w:space="0" w:color="auto"/>
            <w:right w:val="none" w:sz="0" w:space="0" w:color="auto"/>
          </w:divBdr>
        </w:div>
        <w:div w:id="864952083">
          <w:marLeft w:val="640"/>
          <w:marRight w:val="0"/>
          <w:marTop w:val="0"/>
          <w:marBottom w:val="0"/>
          <w:divBdr>
            <w:top w:val="none" w:sz="0" w:space="0" w:color="auto"/>
            <w:left w:val="none" w:sz="0" w:space="0" w:color="auto"/>
            <w:bottom w:val="none" w:sz="0" w:space="0" w:color="auto"/>
            <w:right w:val="none" w:sz="0" w:space="0" w:color="auto"/>
          </w:divBdr>
        </w:div>
        <w:div w:id="868908017">
          <w:marLeft w:val="640"/>
          <w:marRight w:val="0"/>
          <w:marTop w:val="0"/>
          <w:marBottom w:val="0"/>
          <w:divBdr>
            <w:top w:val="none" w:sz="0" w:space="0" w:color="auto"/>
            <w:left w:val="none" w:sz="0" w:space="0" w:color="auto"/>
            <w:bottom w:val="none" w:sz="0" w:space="0" w:color="auto"/>
            <w:right w:val="none" w:sz="0" w:space="0" w:color="auto"/>
          </w:divBdr>
        </w:div>
        <w:div w:id="874151362">
          <w:marLeft w:val="640"/>
          <w:marRight w:val="0"/>
          <w:marTop w:val="0"/>
          <w:marBottom w:val="0"/>
          <w:divBdr>
            <w:top w:val="none" w:sz="0" w:space="0" w:color="auto"/>
            <w:left w:val="none" w:sz="0" w:space="0" w:color="auto"/>
            <w:bottom w:val="none" w:sz="0" w:space="0" w:color="auto"/>
            <w:right w:val="none" w:sz="0" w:space="0" w:color="auto"/>
          </w:divBdr>
        </w:div>
        <w:div w:id="874273635">
          <w:marLeft w:val="640"/>
          <w:marRight w:val="0"/>
          <w:marTop w:val="0"/>
          <w:marBottom w:val="0"/>
          <w:divBdr>
            <w:top w:val="none" w:sz="0" w:space="0" w:color="auto"/>
            <w:left w:val="none" w:sz="0" w:space="0" w:color="auto"/>
            <w:bottom w:val="none" w:sz="0" w:space="0" w:color="auto"/>
            <w:right w:val="none" w:sz="0" w:space="0" w:color="auto"/>
          </w:divBdr>
        </w:div>
        <w:div w:id="885026302">
          <w:marLeft w:val="640"/>
          <w:marRight w:val="0"/>
          <w:marTop w:val="0"/>
          <w:marBottom w:val="0"/>
          <w:divBdr>
            <w:top w:val="none" w:sz="0" w:space="0" w:color="auto"/>
            <w:left w:val="none" w:sz="0" w:space="0" w:color="auto"/>
            <w:bottom w:val="none" w:sz="0" w:space="0" w:color="auto"/>
            <w:right w:val="none" w:sz="0" w:space="0" w:color="auto"/>
          </w:divBdr>
        </w:div>
        <w:div w:id="902984104">
          <w:marLeft w:val="640"/>
          <w:marRight w:val="0"/>
          <w:marTop w:val="0"/>
          <w:marBottom w:val="0"/>
          <w:divBdr>
            <w:top w:val="none" w:sz="0" w:space="0" w:color="auto"/>
            <w:left w:val="none" w:sz="0" w:space="0" w:color="auto"/>
            <w:bottom w:val="none" w:sz="0" w:space="0" w:color="auto"/>
            <w:right w:val="none" w:sz="0" w:space="0" w:color="auto"/>
          </w:divBdr>
        </w:div>
        <w:div w:id="910848505">
          <w:marLeft w:val="640"/>
          <w:marRight w:val="0"/>
          <w:marTop w:val="0"/>
          <w:marBottom w:val="0"/>
          <w:divBdr>
            <w:top w:val="none" w:sz="0" w:space="0" w:color="auto"/>
            <w:left w:val="none" w:sz="0" w:space="0" w:color="auto"/>
            <w:bottom w:val="none" w:sz="0" w:space="0" w:color="auto"/>
            <w:right w:val="none" w:sz="0" w:space="0" w:color="auto"/>
          </w:divBdr>
        </w:div>
        <w:div w:id="917052964">
          <w:marLeft w:val="640"/>
          <w:marRight w:val="0"/>
          <w:marTop w:val="0"/>
          <w:marBottom w:val="0"/>
          <w:divBdr>
            <w:top w:val="none" w:sz="0" w:space="0" w:color="auto"/>
            <w:left w:val="none" w:sz="0" w:space="0" w:color="auto"/>
            <w:bottom w:val="none" w:sz="0" w:space="0" w:color="auto"/>
            <w:right w:val="none" w:sz="0" w:space="0" w:color="auto"/>
          </w:divBdr>
        </w:div>
        <w:div w:id="925958832">
          <w:marLeft w:val="640"/>
          <w:marRight w:val="0"/>
          <w:marTop w:val="0"/>
          <w:marBottom w:val="0"/>
          <w:divBdr>
            <w:top w:val="none" w:sz="0" w:space="0" w:color="auto"/>
            <w:left w:val="none" w:sz="0" w:space="0" w:color="auto"/>
            <w:bottom w:val="none" w:sz="0" w:space="0" w:color="auto"/>
            <w:right w:val="none" w:sz="0" w:space="0" w:color="auto"/>
          </w:divBdr>
        </w:div>
        <w:div w:id="953829714">
          <w:marLeft w:val="640"/>
          <w:marRight w:val="0"/>
          <w:marTop w:val="0"/>
          <w:marBottom w:val="0"/>
          <w:divBdr>
            <w:top w:val="none" w:sz="0" w:space="0" w:color="auto"/>
            <w:left w:val="none" w:sz="0" w:space="0" w:color="auto"/>
            <w:bottom w:val="none" w:sz="0" w:space="0" w:color="auto"/>
            <w:right w:val="none" w:sz="0" w:space="0" w:color="auto"/>
          </w:divBdr>
        </w:div>
        <w:div w:id="961957282">
          <w:marLeft w:val="640"/>
          <w:marRight w:val="0"/>
          <w:marTop w:val="0"/>
          <w:marBottom w:val="0"/>
          <w:divBdr>
            <w:top w:val="none" w:sz="0" w:space="0" w:color="auto"/>
            <w:left w:val="none" w:sz="0" w:space="0" w:color="auto"/>
            <w:bottom w:val="none" w:sz="0" w:space="0" w:color="auto"/>
            <w:right w:val="none" w:sz="0" w:space="0" w:color="auto"/>
          </w:divBdr>
        </w:div>
        <w:div w:id="965311901">
          <w:marLeft w:val="640"/>
          <w:marRight w:val="0"/>
          <w:marTop w:val="0"/>
          <w:marBottom w:val="0"/>
          <w:divBdr>
            <w:top w:val="none" w:sz="0" w:space="0" w:color="auto"/>
            <w:left w:val="none" w:sz="0" w:space="0" w:color="auto"/>
            <w:bottom w:val="none" w:sz="0" w:space="0" w:color="auto"/>
            <w:right w:val="none" w:sz="0" w:space="0" w:color="auto"/>
          </w:divBdr>
        </w:div>
        <w:div w:id="980040003">
          <w:marLeft w:val="640"/>
          <w:marRight w:val="0"/>
          <w:marTop w:val="0"/>
          <w:marBottom w:val="0"/>
          <w:divBdr>
            <w:top w:val="none" w:sz="0" w:space="0" w:color="auto"/>
            <w:left w:val="none" w:sz="0" w:space="0" w:color="auto"/>
            <w:bottom w:val="none" w:sz="0" w:space="0" w:color="auto"/>
            <w:right w:val="none" w:sz="0" w:space="0" w:color="auto"/>
          </w:divBdr>
        </w:div>
        <w:div w:id="989292575">
          <w:marLeft w:val="640"/>
          <w:marRight w:val="0"/>
          <w:marTop w:val="0"/>
          <w:marBottom w:val="0"/>
          <w:divBdr>
            <w:top w:val="none" w:sz="0" w:space="0" w:color="auto"/>
            <w:left w:val="none" w:sz="0" w:space="0" w:color="auto"/>
            <w:bottom w:val="none" w:sz="0" w:space="0" w:color="auto"/>
            <w:right w:val="none" w:sz="0" w:space="0" w:color="auto"/>
          </w:divBdr>
        </w:div>
        <w:div w:id="995842525">
          <w:marLeft w:val="640"/>
          <w:marRight w:val="0"/>
          <w:marTop w:val="0"/>
          <w:marBottom w:val="0"/>
          <w:divBdr>
            <w:top w:val="none" w:sz="0" w:space="0" w:color="auto"/>
            <w:left w:val="none" w:sz="0" w:space="0" w:color="auto"/>
            <w:bottom w:val="none" w:sz="0" w:space="0" w:color="auto"/>
            <w:right w:val="none" w:sz="0" w:space="0" w:color="auto"/>
          </w:divBdr>
        </w:div>
        <w:div w:id="1026449381">
          <w:marLeft w:val="640"/>
          <w:marRight w:val="0"/>
          <w:marTop w:val="0"/>
          <w:marBottom w:val="0"/>
          <w:divBdr>
            <w:top w:val="none" w:sz="0" w:space="0" w:color="auto"/>
            <w:left w:val="none" w:sz="0" w:space="0" w:color="auto"/>
            <w:bottom w:val="none" w:sz="0" w:space="0" w:color="auto"/>
            <w:right w:val="none" w:sz="0" w:space="0" w:color="auto"/>
          </w:divBdr>
        </w:div>
        <w:div w:id="1042830209">
          <w:marLeft w:val="640"/>
          <w:marRight w:val="0"/>
          <w:marTop w:val="0"/>
          <w:marBottom w:val="0"/>
          <w:divBdr>
            <w:top w:val="none" w:sz="0" w:space="0" w:color="auto"/>
            <w:left w:val="none" w:sz="0" w:space="0" w:color="auto"/>
            <w:bottom w:val="none" w:sz="0" w:space="0" w:color="auto"/>
            <w:right w:val="none" w:sz="0" w:space="0" w:color="auto"/>
          </w:divBdr>
        </w:div>
        <w:div w:id="1051072898">
          <w:marLeft w:val="640"/>
          <w:marRight w:val="0"/>
          <w:marTop w:val="0"/>
          <w:marBottom w:val="0"/>
          <w:divBdr>
            <w:top w:val="none" w:sz="0" w:space="0" w:color="auto"/>
            <w:left w:val="none" w:sz="0" w:space="0" w:color="auto"/>
            <w:bottom w:val="none" w:sz="0" w:space="0" w:color="auto"/>
            <w:right w:val="none" w:sz="0" w:space="0" w:color="auto"/>
          </w:divBdr>
        </w:div>
        <w:div w:id="1055815612">
          <w:marLeft w:val="640"/>
          <w:marRight w:val="0"/>
          <w:marTop w:val="0"/>
          <w:marBottom w:val="0"/>
          <w:divBdr>
            <w:top w:val="none" w:sz="0" w:space="0" w:color="auto"/>
            <w:left w:val="none" w:sz="0" w:space="0" w:color="auto"/>
            <w:bottom w:val="none" w:sz="0" w:space="0" w:color="auto"/>
            <w:right w:val="none" w:sz="0" w:space="0" w:color="auto"/>
          </w:divBdr>
        </w:div>
        <w:div w:id="1059783521">
          <w:marLeft w:val="640"/>
          <w:marRight w:val="0"/>
          <w:marTop w:val="0"/>
          <w:marBottom w:val="0"/>
          <w:divBdr>
            <w:top w:val="none" w:sz="0" w:space="0" w:color="auto"/>
            <w:left w:val="none" w:sz="0" w:space="0" w:color="auto"/>
            <w:bottom w:val="none" w:sz="0" w:space="0" w:color="auto"/>
            <w:right w:val="none" w:sz="0" w:space="0" w:color="auto"/>
          </w:divBdr>
        </w:div>
        <w:div w:id="1068771472">
          <w:marLeft w:val="640"/>
          <w:marRight w:val="0"/>
          <w:marTop w:val="0"/>
          <w:marBottom w:val="0"/>
          <w:divBdr>
            <w:top w:val="none" w:sz="0" w:space="0" w:color="auto"/>
            <w:left w:val="none" w:sz="0" w:space="0" w:color="auto"/>
            <w:bottom w:val="none" w:sz="0" w:space="0" w:color="auto"/>
            <w:right w:val="none" w:sz="0" w:space="0" w:color="auto"/>
          </w:divBdr>
        </w:div>
        <w:div w:id="1071266970">
          <w:marLeft w:val="640"/>
          <w:marRight w:val="0"/>
          <w:marTop w:val="0"/>
          <w:marBottom w:val="0"/>
          <w:divBdr>
            <w:top w:val="none" w:sz="0" w:space="0" w:color="auto"/>
            <w:left w:val="none" w:sz="0" w:space="0" w:color="auto"/>
            <w:bottom w:val="none" w:sz="0" w:space="0" w:color="auto"/>
            <w:right w:val="none" w:sz="0" w:space="0" w:color="auto"/>
          </w:divBdr>
        </w:div>
        <w:div w:id="1071659753">
          <w:marLeft w:val="640"/>
          <w:marRight w:val="0"/>
          <w:marTop w:val="0"/>
          <w:marBottom w:val="0"/>
          <w:divBdr>
            <w:top w:val="none" w:sz="0" w:space="0" w:color="auto"/>
            <w:left w:val="none" w:sz="0" w:space="0" w:color="auto"/>
            <w:bottom w:val="none" w:sz="0" w:space="0" w:color="auto"/>
            <w:right w:val="none" w:sz="0" w:space="0" w:color="auto"/>
          </w:divBdr>
        </w:div>
        <w:div w:id="1077753453">
          <w:marLeft w:val="640"/>
          <w:marRight w:val="0"/>
          <w:marTop w:val="0"/>
          <w:marBottom w:val="0"/>
          <w:divBdr>
            <w:top w:val="none" w:sz="0" w:space="0" w:color="auto"/>
            <w:left w:val="none" w:sz="0" w:space="0" w:color="auto"/>
            <w:bottom w:val="none" w:sz="0" w:space="0" w:color="auto"/>
            <w:right w:val="none" w:sz="0" w:space="0" w:color="auto"/>
          </w:divBdr>
        </w:div>
        <w:div w:id="1087312907">
          <w:marLeft w:val="640"/>
          <w:marRight w:val="0"/>
          <w:marTop w:val="0"/>
          <w:marBottom w:val="0"/>
          <w:divBdr>
            <w:top w:val="none" w:sz="0" w:space="0" w:color="auto"/>
            <w:left w:val="none" w:sz="0" w:space="0" w:color="auto"/>
            <w:bottom w:val="none" w:sz="0" w:space="0" w:color="auto"/>
            <w:right w:val="none" w:sz="0" w:space="0" w:color="auto"/>
          </w:divBdr>
        </w:div>
        <w:div w:id="1098257876">
          <w:marLeft w:val="640"/>
          <w:marRight w:val="0"/>
          <w:marTop w:val="0"/>
          <w:marBottom w:val="0"/>
          <w:divBdr>
            <w:top w:val="none" w:sz="0" w:space="0" w:color="auto"/>
            <w:left w:val="none" w:sz="0" w:space="0" w:color="auto"/>
            <w:bottom w:val="none" w:sz="0" w:space="0" w:color="auto"/>
            <w:right w:val="none" w:sz="0" w:space="0" w:color="auto"/>
          </w:divBdr>
        </w:div>
        <w:div w:id="1100292499">
          <w:marLeft w:val="640"/>
          <w:marRight w:val="0"/>
          <w:marTop w:val="0"/>
          <w:marBottom w:val="0"/>
          <w:divBdr>
            <w:top w:val="none" w:sz="0" w:space="0" w:color="auto"/>
            <w:left w:val="none" w:sz="0" w:space="0" w:color="auto"/>
            <w:bottom w:val="none" w:sz="0" w:space="0" w:color="auto"/>
            <w:right w:val="none" w:sz="0" w:space="0" w:color="auto"/>
          </w:divBdr>
        </w:div>
        <w:div w:id="1127316240">
          <w:marLeft w:val="640"/>
          <w:marRight w:val="0"/>
          <w:marTop w:val="0"/>
          <w:marBottom w:val="0"/>
          <w:divBdr>
            <w:top w:val="none" w:sz="0" w:space="0" w:color="auto"/>
            <w:left w:val="none" w:sz="0" w:space="0" w:color="auto"/>
            <w:bottom w:val="none" w:sz="0" w:space="0" w:color="auto"/>
            <w:right w:val="none" w:sz="0" w:space="0" w:color="auto"/>
          </w:divBdr>
        </w:div>
        <w:div w:id="1130979760">
          <w:marLeft w:val="640"/>
          <w:marRight w:val="0"/>
          <w:marTop w:val="0"/>
          <w:marBottom w:val="0"/>
          <w:divBdr>
            <w:top w:val="none" w:sz="0" w:space="0" w:color="auto"/>
            <w:left w:val="none" w:sz="0" w:space="0" w:color="auto"/>
            <w:bottom w:val="none" w:sz="0" w:space="0" w:color="auto"/>
            <w:right w:val="none" w:sz="0" w:space="0" w:color="auto"/>
          </w:divBdr>
        </w:div>
        <w:div w:id="1131292463">
          <w:marLeft w:val="640"/>
          <w:marRight w:val="0"/>
          <w:marTop w:val="0"/>
          <w:marBottom w:val="0"/>
          <w:divBdr>
            <w:top w:val="none" w:sz="0" w:space="0" w:color="auto"/>
            <w:left w:val="none" w:sz="0" w:space="0" w:color="auto"/>
            <w:bottom w:val="none" w:sz="0" w:space="0" w:color="auto"/>
            <w:right w:val="none" w:sz="0" w:space="0" w:color="auto"/>
          </w:divBdr>
        </w:div>
        <w:div w:id="1142889009">
          <w:marLeft w:val="640"/>
          <w:marRight w:val="0"/>
          <w:marTop w:val="0"/>
          <w:marBottom w:val="0"/>
          <w:divBdr>
            <w:top w:val="none" w:sz="0" w:space="0" w:color="auto"/>
            <w:left w:val="none" w:sz="0" w:space="0" w:color="auto"/>
            <w:bottom w:val="none" w:sz="0" w:space="0" w:color="auto"/>
            <w:right w:val="none" w:sz="0" w:space="0" w:color="auto"/>
          </w:divBdr>
        </w:div>
        <w:div w:id="1159418033">
          <w:marLeft w:val="640"/>
          <w:marRight w:val="0"/>
          <w:marTop w:val="0"/>
          <w:marBottom w:val="0"/>
          <w:divBdr>
            <w:top w:val="none" w:sz="0" w:space="0" w:color="auto"/>
            <w:left w:val="none" w:sz="0" w:space="0" w:color="auto"/>
            <w:bottom w:val="none" w:sz="0" w:space="0" w:color="auto"/>
            <w:right w:val="none" w:sz="0" w:space="0" w:color="auto"/>
          </w:divBdr>
        </w:div>
        <w:div w:id="1166363217">
          <w:marLeft w:val="640"/>
          <w:marRight w:val="0"/>
          <w:marTop w:val="0"/>
          <w:marBottom w:val="0"/>
          <w:divBdr>
            <w:top w:val="none" w:sz="0" w:space="0" w:color="auto"/>
            <w:left w:val="none" w:sz="0" w:space="0" w:color="auto"/>
            <w:bottom w:val="none" w:sz="0" w:space="0" w:color="auto"/>
            <w:right w:val="none" w:sz="0" w:space="0" w:color="auto"/>
          </w:divBdr>
        </w:div>
        <w:div w:id="1172456697">
          <w:marLeft w:val="640"/>
          <w:marRight w:val="0"/>
          <w:marTop w:val="0"/>
          <w:marBottom w:val="0"/>
          <w:divBdr>
            <w:top w:val="none" w:sz="0" w:space="0" w:color="auto"/>
            <w:left w:val="none" w:sz="0" w:space="0" w:color="auto"/>
            <w:bottom w:val="none" w:sz="0" w:space="0" w:color="auto"/>
            <w:right w:val="none" w:sz="0" w:space="0" w:color="auto"/>
          </w:divBdr>
        </w:div>
        <w:div w:id="1204514571">
          <w:marLeft w:val="640"/>
          <w:marRight w:val="0"/>
          <w:marTop w:val="0"/>
          <w:marBottom w:val="0"/>
          <w:divBdr>
            <w:top w:val="none" w:sz="0" w:space="0" w:color="auto"/>
            <w:left w:val="none" w:sz="0" w:space="0" w:color="auto"/>
            <w:bottom w:val="none" w:sz="0" w:space="0" w:color="auto"/>
            <w:right w:val="none" w:sz="0" w:space="0" w:color="auto"/>
          </w:divBdr>
        </w:div>
        <w:div w:id="1217812208">
          <w:marLeft w:val="640"/>
          <w:marRight w:val="0"/>
          <w:marTop w:val="0"/>
          <w:marBottom w:val="0"/>
          <w:divBdr>
            <w:top w:val="none" w:sz="0" w:space="0" w:color="auto"/>
            <w:left w:val="none" w:sz="0" w:space="0" w:color="auto"/>
            <w:bottom w:val="none" w:sz="0" w:space="0" w:color="auto"/>
            <w:right w:val="none" w:sz="0" w:space="0" w:color="auto"/>
          </w:divBdr>
        </w:div>
        <w:div w:id="1232346041">
          <w:marLeft w:val="640"/>
          <w:marRight w:val="0"/>
          <w:marTop w:val="0"/>
          <w:marBottom w:val="0"/>
          <w:divBdr>
            <w:top w:val="none" w:sz="0" w:space="0" w:color="auto"/>
            <w:left w:val="none" w:sz="0" w:space="0" w:color="auto"/>
            <w:bottom w:val="none" w:sz="0" w:space="0" w:color="auto"/>
            <w:right w:val="none" w:sz="0" w:space="0" w:color="auto"/>
          </w:divBdr>
        </w:div>
        <w:div w:id="1245603716">
          <w:marLeft w:val="640"/>
          <w:marRight w:val="0"/>
          <w:marTop w:val="0"/>
          <w:marBottom w:val="0"/>
          <w:divBdr>
            <w:top w:val="none" w:sz="0" w:space="0" w:color="auto"/>
            <w:left w:val="none" w:sz="0" w:space="0" w:color="auto"/>
            <w:bottom w:val="none" w:sz="0" w:space="0" w:color="auto"/>
            <w:right w:val="none" w:sz="0" w:space="0" w:color="auto"/>
          </w:divBdr>
        </w:div>
        <w:div w:id="1250231997">
          <w:marLeft w:val="640"/>
          <w:marRight w:val="0"/>
          <w:marTop w:val="0"/>
          <w:marBottom w:val="0"/>
          <w:divBdr>
            <w:top w:val="none" w:sz="0" w:space="0" w:color="auto"/>
            <w:left w:val="none" w:sz="0" w:space="0" w:color="auto"/>
            <w:bottom w:val="none" w:sz="0" w:space="0" w:color="auto"/>
            <w:right w:val="none" w:sz="0" w:space="0" w:color="auto"/>
          </w:divBdr>
        </w:div>
        <w:div w:id="1256671405">
          <w:marLeft w:val="640"/>
          <w:marRight w:val="0"/>
          <w:marTop w:val="0"/>
          <w:marBottom w:val="0"/>
          <w:divBdr>
            <w:top w:val="none" w:sz="0" w:space="0" w:color="auto"/>
            <w:left w:val="none" w:sz="0" w:space="0" w:color="auto"/>
            <w:bottom w:val="none" w:sz="0" w:space="0" w:color="auto"/>
            <w:right w:val="none" w:sz="0" w:space="0" w:color="auto"/>
          </w:divBdr>
        </w:div>
        <w:div w:id="1262953320">
          <w:marLeft w:val="640"/>
          <w:marRight w:val="0"/>
          <w:marTop w:val="0"/>
          <w:marBottom w:val="0"/>
          <w:divBdr>
            <w:top w:val="none" w:sz="0" w:space="0" w:color="auto"/>
            <w:left w:val="none" w:sz="0" w:space="0" w:color="auto"/>
            <w:bottom w:val="none" w:sz="0" w:space="0" w:color="auto"/>
            <w:right w:val="none" w:sz="0" w:space="0" w:color="auto"/>
          </w:divBdr>
        </w:div>
        <w:div w:id="1281064321">
          <w:marLeft w:val="640"/>
          <w:marRight w:val="0"/>
          <w:marTop w:val="0"/>
          <w:marBottom w:val="0"/>
          <w:divBdr>
            <w:top w:val="none" w:sz="0" w:space="0" w:color="auto"/>
            <w:left w:val="none" w:sz="0" w:space="0" w:color="auto"/>
            <w:bottom w:val="none" w:sz="0" w:space="0" w:color="auto"/>
            <w:right w:val="none" w:sz="0" w:space="0" w:color="auto"/>
          </w:divBdr>
        </w:div>
        <w:div w:id="1302419585">
          <w:marLeft w:val="640"/>
          <w:marRight w:val="0"/>
          <w:marTop w:val="0"/>
          <w:marBottom w:val="0"/>
          <w:divBdr>
            <w:top w:val="none" w:sz="0" w:space="0" w:color="auto"/>
            <w:left w:val="none" w:sz="0" w:space="0" w:color="auto"/>
            <w:bottom w:val="none" w:sz="0" w:space="0" w:color="auto"/>
            <w:right w:val="none" w:sz="0" w:space="0" w:color="auto"/>
          </w:divBdr>
        </w:div>
        <w:div w:id="1304114159">
          <w:marLeft w:val="640"/>
          <w:marRight w:val="0"/>
          <w:marTop w:val="0"/>
          <w:marBottom w:val="0"/>
          <w:divBdr>
            <w:top w:val="none" w:sz="0" w:space="0" w:color="auto"/>
            <w:left w:val="none" w:sz="0" w:space="0" w:color="auto"/>
            <w:bottom w:val="none" w:sz="0" w:space="0" w:color="auto"/>
            <w:right w:val="none" w:sz="0" w:space="0" w:color="auto"/>
          </w:divBdr>
        </w:div>
        <w:div w:id="1314674422">
          <w:marLeft w:val="640"/>
          <w:marRight w:val="0"/>
          <w:marTop w:val="0"/>
          <w:marBottom w:val="0"/>
          <w:divBdr>
            <w:top w:val="none" w:sz="0" w:space="0" w:color="auto"/>
            <w:left w:val="none" w:sz="0" w:space="0" w:color="auto"/>
            <w:bottom w:val="none" w:sz="0" w:space="0" w:color="auto"/>
            <w:right w:val="none" w:sz="0" w:space="0" w:color="auto"/>
          </w:divBdr>
        </w:div>
        <w:div w:id="1326006665">
          <w:marLeft w:val="640"/>
          <w:marRight w:val="0"/>
          <w:marTop w:val="0"/>
          <w:marBottom w:val="0"/>
          <w:divBdr>
            <w:top w:val="none" w:sz="0" w:space="0" w:color="auto"/>
            <w:left w:val="none" w:sz="0" w:space="0" w:color="auto"/>
            <w:bottom w:val="none" w:sz="0" w:space="0" w:color="auto"/>
            <w:right w:val="none" w:sz="0" w:space="0" w:color="auto"/>
          </w:divBdr>
        </w:div>
        <w:div w:id="1333996778">
          <w:marLeft w:val="640"/>
          <w:marRight w:val="0"/>
          <w:marTop w:val="0"/>
          <w:marBottom w:val="0"/>
          <w:divBdr>
            <w:top w:val="none" w:sz="0" w:space="0" w:color="auto"/>
            <w:left w:val="none" w:sz="0" w:space="0" w:color="auto"/>
            <w:bottom w:val="none" w:sz="0" w:space="0" w:color="auto"/>
            <w:right w:val="none" w:sz="0" w:space="0" w:color="auto"/>
          </w:divBdr>
        </w:div>
        <w:div w:id="1339120223">
          <w:marLeft w:val="640"/>
          <w:marRight w:val="0"/>
          <w:marTop w:val="0"/>
          <w:marBottom w:val="0"/>
          <w:divBdr>
            <w:top w:val="none" w:sz="0" w:space="0" w:color="auto"/>
            <w:left w:val="none" w:sz="0" w:space="0" w:color="auto"/>
            <w:bottom w:val="none" w:sz="0" w:space="0" w:color="auto"/>
            <w:right w:val="none" w:sz="0" w:space="0" w:color="auto"/>
          </w:divBdr>
        </w:div>
        <w:div w:id="1341278639">
          <w:marLeft w:val="640"/>
          <w:marRight w:val="0"/>
          <w:marTop w:val="0"/>
          <w:marBottom w:val="0"/>
          <w:divBdr>
            <w:top w:val="none" w:sz="0" w:space="0" w:color="auto"/>
            <w:left w:val="none" w:sz="0" w:space="0" w:color="auto"/>
            <w:bottom w:val="none" w:sz="0" w:space="0" w:color="auto"/>
            <w:right w:val="none" w:sz="0" w:space="0" w:color="auto"/>
          </w:divBdr>
        </w:div>
        <w:div w:id="1349213344">
          <w:marLeft w:val="640"/>
          <w:marRight w:val="0"/>
          <w:marTop w:val="0"/>
          <w:marBottom w:val="0"/>
          <w:divBdr>
            <w:top w:val="none" w:sz="0" w:space="0" w:color="auto"/>
            <w:left w:val="none" w:sz="0" w:space="0" w:color="auto"/>
            <w:bottom w:val="none" w:sz="0" w:space="0" w:color="auto"/>
            <w:right w:val="none" w:sz="0" w:space="0" w:color="auto"/>
          </w:divBdr>
        </w:div>
        <w:div w:id="1357658964">
          <w:marLeft w:val="640"/>
          <w:marRight w:val="0"/>
          <w:marTop w:val="0"/>
          <w:marBottom w:val="0"/>
          <w:divBdr>
            <w:top w:val="none" w:sz="0" w:space="0" w:color="auto"/>
            <w:left w:val="none" w:sz="0" w:space="0" w:color="auto"/>
            <w:bottom w:val="none" w:sz="0" w:space="0" w:color="auto"/>
            <w:right w:val="none" w:sz="0" w:space="0" w:color="auto"/>
          </w:divBdr>
        </w:div>
        <w:div w:id="1362509477">
          <w:marLeft w:val="640"/>
          <w:marRight w:val="0"/>
          <w:marTop w:val="0"/>
          <w:marBottom w:val="0"/>
          <w:divBdr>
            <w:top w:val="none" w:sz="0" w:space="0" w:color="auto"/>
            <w:left w:val="none" w:sz="0" w:space="0" w:color="auto"/>
            <w:bottom w:val="none" w:sz="0" w:space="0" w:color="auto"/>
            <w:right w:val="none" w:sz="0" w:space="0" w:color="auto"/>
          </w:divBdr>
        </w:div>
        <w:div w:id="1381781593">
          <w:marLeft w:val="640"/>
          <w:marRight w:val="0"/>
          <w:marTop w:val="0"/>
          <w:marBottom w:val="0"/>
          <w:divBdr>
            <w:top w:val="none" w:sz="0" w:space="0" w:color="auto"/>
            <w:left w:val="none" w:sz="0" w:space="0" w:color="auto"/>
            <w:bottom w:val="none" w:sz="0" w:space="0" w:color="auto"/>
            <w:right w:val="none" w:sz="0" w:space="0" w:color="auto"/>
          </w:divBdr>
        </w:div>
        <w:div w:id="1387797844">
          <w:marLeft w:val="640"/>
          <w:marRight w:val="0"/>
          <w:marTop w:val="0"/>
          <w:marBottom w:val="0"/>
          <w:divBdr>
            <w:top w:val="none" w:sz="0" w:space="0" w:color="auto"/>
            <w:left w:val="none" w:sz="0" w:space="0" w:color="auto"/>
            <w:bottom w:val="none" w:sz="0" w:space="0" w:color="auto"/>
            <w:right w:val="none" w:sz="0" w:space="0" w:color="auto"/>
          </w:divBdr>
        </w:div>
        <w:div w:id="1398820966">
          <w:marLeft w:val="640"/>
          <w:marRight w:val="0"/>
          <w:marTop w:val="0"/>
          <w:marBottom w:val="0"/>
          <w:divBdr>
            <w:top w:val="none" w:sz="0" w:space="0" w:color="auto"/>
            <w:left w:val="none" w:sz="0" w:space="0" w:color="auto"/>
            <w:bottom w:val="none" w:sz="0" w:space="0" w:color="auto"/>
            <w:right w:val="none" w:sz="0" w:space="0" w:color="auto"/>
          </w:divBdr>
        </w:div>
        <w:div w:id="1403677039">
          <w:marLeft w:val="640"/>
          <w:marRight w:val="0"/>
          <w:marTop w:val="0"/>
          <w:marBottom w:val="0"/>
          <w:divBdr>
            <w:top w:val="none" w:sz="0" w:space="0" w:color="auto"/>
            <w:left w:val="none" w:sz="0" w:space="0" w:color="auto"/>
            <w:bottom w:val="none" w:sz="0" w:space="0" w:color="auto"/>
            <w:right w:val="none" w:sz="0" w:space="0" w:color="auto"/>
          </w:divBdr>
        </w:div>
        <w:div w:id="1406880237">
          <w:marLeft w:val="640"/>
          <w:marRight w:val="0"/>
          <w:marTop w:val="0"/>
          <w:marBottom w:val="0"/>
          <w:divBdr>
            <w:top w:val="none" w:sz="0" w:space="0" w:color="auto"/>
            <w:left w:val="none" w:sz="0" w:space="0" w:color="auto"/>
            <w:bottom w:val="none" w:sz="0" w:space="0" w:color="auto"/>
            <w:right w:val="none" w:sz="0" w:space="0" w:color="auto"/>
          </w:divBdr>
        </w:div>
        <w:div w:id="1407531582">
          <w:marLeft w:val="640"/>
          <w:marRight w:val="0"/>
          <w:marTop w:val="0"/>
          <w:marBottom w:val="0"/>
          <w:divBdr>
            <w:top w:val="none" w:sz="0" w:space="0" w:color="auto"/>
            <w:left w:val="none" w:sz="0" w:space="0" w:color="auto"/>
            <w:bottom w:val="none" w:sz="0" w:space="0" w:color="auto"/>
            <w:right w:val="none" w:sz="0" w:space="0" w:color="auto"/>
          </w:divBdr>
        </w:div>
        <w:div w:id="1423601221">
          <w:marLeft w:val="640"/>
          <w:marRight w:val="0"/>
          <w:marTop w:val="0"/>
          <w:marBottom w:val="0"/>
          <w:divBdr>
            <w:top w:val="none" w:sz="0" w:space="0" w:color="auto"/>
            <w:left w:val="none" w:sz="0" w:space="0" w:color="auto"/>
            <w:bottom w:val="none" w:sz="0" w:space="0" w:color="auto"/>
            <w:right w:val="none" w:sz="0" w:space="0" w:color="auto"/>
          </w:divBdr>
        </w:div>
        <w:div w:id="1433168598">
          <w:marLeft w:val="640"/>
          <w:marRight w:val="0"/>
          <w:marTop w:val="0"/>
          <w:marBottom w:val="0"/>
          <w:divBdr>
            <w:top w:val="none" w:sz="0" w:space="0" w:color="auto"/>
            <w:left w:val="none" w:sz="0" w:space="0" w:color="auto"/>
            <w:bottom w:val="none" w:sz="0" w:space="0" w:color="auto"/>
            <w:right w:val="none" w:sz="0" w:space="0" w:color="auto"/>
          </w:divBdr>
        </w:div>
        <w:div w:id="1451701631">
          <w:marLeft w:val="640"/>
          <w:marRight w:val="0"/>
          <w:marTop w:val="0"/>
          <w:marBottom w:val="0"/>
          <w:divBdr>
            <w:top w:val="none" w:sz="0" w:space="0" w:color="auto"/>
            <w:left w:val="none" w:sz="0" w:space="0" w:color="auto"/>
            <w:bottom w:val="none" w:sz="0" w:space="0" w:color="auto"/>
            <w:right w:val="none" w:sz="0" w:space="0" w:color="auto"/>
          </w:divBdr>
        </w:div>
        <w:div w:id="1452935551">
          <w:marLeft w:val="640"/>
          <w:marRight w:val="0"/>
          <w:marTop w:val="0"/>
          <w:marBottom w:val="0"/>
          <w:divBdr>
            <w:top w:val="none" w:sz="0" w:space="0" w:color="auto"/>
            <w:left w:val="none" w:sz="0" w:space="0" w:color="auto"/>
            <w:bottom w:val="none" w:sz="0" w:space="0" w:color="auto"/>
            <w:right w:val="none" w:sz="0" w:space="0" w:color="auto"/>
          </w:divBdr>
        </w:div>
        <w:div w:id="1469280188">
          <w:marLeft w:val="640"/>
          <w:marRight w:val="0"/>
          <w:marTop w:val="0"/>
          <w:marBottom w:val="0"/>
          <w:divBdr>
            <w:top w:val="none" w:sz="0" w:space="0" w:color="auto"/>
            <w:left w:val="none" w:sz="0" w:space="0" w:color="auto"/>
            <w:bottom w:val="none" w:sz="0" w:space="0" w:color="auto"/>
            <w:right w:val="none" w:sz="0" w:space="0" w:color="auto"/>
          </w:divBdr>
        </w:div>
        <w:div w:id="1469669690">
          <w:marLeft w:val="640"/>
          <w:marRight w:val="0"/>
          <w:marTop w:val="0"/>
          <w:marBottom w:val="0"/>
          <w:divBdr>
            <w:top w:val="none" w:sz="0" w:space="0" w:color="auto"/>
            <w:left w:val="none" w:sz="0" w:space="0" w:color="auto"/>
            <w:bottom w:val="none" w:sz="0" w:space="0" w:color="auto"/>
            <w:right w:val="none" w:sz="0" w:space="0" w:color="auto"/>
          </w:divBdr>
        </w:div>
        <w:div w:id="1487891511">
          <w:marLeft w:val="640"/>
          <w:marRight w:val="0"/>
          <w:marTop w:val="0"/>
          <w:marBottom w:val="0"/>
          <w:divBdr>
            <w:top w:val="none" w:sz="0" w:space="0" w:color="auto"/>
            <w:left w:val="none" w:sz="0" w:space="0" w:color="auto"/>
            <w:bottom w:val="none" w:sz="0" w:space="0" w:color="auto"/>
            <w:right w:val="none" w:sz="0" w:space="0" w:color="auto"/>
          </w:divBdr>
        </w:div>
        <w:div w:id="1490902182">
          <w:marLeft w:val="640"/>
          <w:marRight w:val="0"/>
          <w:marTop w:val="0"/>
          <w:marBottom w:val="0"/>
          <w:divBdr>
            <w:top w:val="none" w:sz="0" w:space="0" w:color="auto"/>
            <w:left w:val="none" w:sz="0" w:space="0" w:color="auto"/>
            <w:bottom w:val="none" w:sz="0" w:space="0" w:color="auto"/>
            <w:right w:val="none" w:sz="0" w:space="0" w:color="auto"/>
          </w:divBdr>
        </w:div>
        <w:div w:id="1502551222">
          <w:marLeft w:val="640"/>
          <w:marRight w:val="0"/>
          <w:marTop w:val="0"/>
          <w:marBottom w:val="0"/>
          <w:divBdr>
            <w:top w:val="none" w:sz="0" w:space="0" w:color="auto"/>
            <w:left w:val="none" w:sz="0" w:space="0" w:color="auto"/>
            <w:bottom w:val="none" w:sz="0" w:space="0" w:color="auto"/>
            <w:right w:val="none" w:sz="0" w:space="0" w:color="auto"/>
          </w:divBdr>
        </w:div>
        <w:div w:id="1508330783">
          <w:marLeft w:val="640"/>
          <w:marRight w:val="0"/>
          <w:marTop w:val="0"/>
          <w:marBottom w:val="0"/>
          <w:divBdr>
            <w:top w:val="none" w:sz="0" w:space="0" w:color="auto"/>
            <w:left w:val="none" w:sz="0" w:space="0" w:color="auto"/>
            <w:bottom w:val="none" w:sz="0" w:space="0" w:color="auto"/>
            <w:right w:val="none" w:sz="0" w:space="0" w:color="auto"/>
          </w:divBdr>
        </w:div>
        <w:div w:id="1512792254">
          <w:marLeft w:val="640"/>
          <w:marRight w:val="0"/>
          <w:marTop w:val="0"/>
          <w:marBottom w:val="0"/>
          <w:divBdr>
            <w:top w:val="none" w:sz="0" w:space="0" w:color="auto"/>
            <w:left w:val="none" w:sz="0" w:space="0" w:color="auto"/>
            <w:bottom w:val="none" w:sz="0" w:space="0" w:color="auto"/>
            <w:right w:val="none" w:sz="0" w:space="0" w:color="auto"/>
          </w:divBdr>
        </w:div>
        <w:div w:id="1523863586">
          <w:marLeft w:val="640"/>
          <w:marRight w:val="0"/>
          <w:marTop w:val="0"/>
          <w:marBottom w:val="0"/>
          <w:divBdr>
            <w:top w:val="none" w:sz="0" w:space="0" w:color="auto"/>
            <w:left w:val="none" w:sz="0" w:space="0" w:color="auto"/>
            <w:bottom w:val="none" w:sz="0" w:space="0" w:color="auto"/>
            <w:right w:val="none" w:sz="0" w:space="0" w:color="auto"/>
          </w:divBdr>
        </w:div>
        <w:div w:id="1525436086">
          <w:marLeft w:val="640"/>
          <w:marRight w:val="0"/>
          <w:marTop w:val="0"/>
          <w:marBottom w:val="0"/>
          <w:divBdr>
            <w:top w:val="none" w:sz="0" w:space="0" w:color="auto"/>
            <w:left w:val="none" w:sz="0" w:space="0" w:color="auto"/>
            <w:bottom w:val="none" w:sz="0" w:space="0" w:color="auto"/>
            <w:right w:val="none" w:sz="0" w:space="0" w:color="auto"/>
          </w:divBdr>
        </w:div>
        <w:div w:id="1546091295">
          <w:marLeft w:val="640"/>
          <w:marRight w:val="0"/>
          <w:marTop w:val="0"/>
          <w:marBottom w:val="0"/>
          <w:divBdr>
            <w:top w:val="none" w:sz="0" w:space="0" w:color="auto"/>
            <w:left w:val="none" w:sz="0" w:space="0" w:color="auto"/>
            <w:bottom w:val="none" w:sz="0" w:space="0" w:color="auto"/>
            <w:right w:val="none" w:sz="0" w:space="0" w:color="auto"/>
          </w:divBdr>
        </w:div>
        <w:div w:id="1563058889">
          <w:marLeft w:val="640"/>
          <w:marRight w:val="0"/>
          <w:marTop w:val="0"/>
          <w:marBottom w:val="0"/>
          <w:divBdr>
            <w:top w:val="none" w:sz="0" w:space="0" w:color="auto"/>
            <w:left w:val="none" w:sz="0" w:space="0" w:color="auto"/>
            <w:bottom w:val="none" w:sz="0" w:space="0" w:color="auto"/>
            <w:right w:val="none" w:sz="0" w:space="0" w:color="auto"/>
          </w:divBdr>
        </w:div>
        <w:div w:id="1568606841">
          <w:marLeft w:val="640"/>
          <w:marRight w:val="0"/>
          <w:marTop w:val="0"/>
          <w:marBottom w:val="0"/>
          <w:divBdr>
            <w:top w:val="none" w:sz="0" w:space="0" w:color="auto"/>
            <w:left w:val="none" w:sz="0" w:space="0" w:color="auto"/>
            <w:bottom w:val="none" w:sz="0" w:space="0" w:color="auto"/>
            <w:right w:val="none" w:sz="0" w:space="0" w:color="auto"/>
          </w:divBdr>
        </w:div>
        <w:div w:id="1571192155">
          <w:marLeft w:val="640"/>
          <w:marRight w:val="0"/>
          <w:marTop w:val="0"/>
          <w:marBottom w:val="0"/>
          <w:divBdr>
            <w:top w:val="none" w:sz="0" w:space="0" w:color="auto"/>
            <w:left w:val="none" w:sz="0" w:space="0" w:color="auto"/>
            <w:bottom w:val="none" w:sz="0" w:space="0" w:color="auto"/>
            <w:right w:val="none" w:sz="0" w:space="0" w:color="auto"/>
          </w:divBdr>
        </w:div>
        <w:div w:id="1574243021">
          <w:marLeft w:val="640"/>
          <w:marRight w:val="0"/>
          <w:marTop w:val="0"/>
          <w:marBottom w:val="0"/>
          <w:divBdr>
            <w:top w:val="none" w:sz="0" w:space="0" w:color="auto"/>
            <w:left w:val="none" w:sz="0" w:space="0" w:color="auto"/>
            <w:bottom w:val="none" w:sz="0" w:space="0" w:color="auto"/>
            <w:right w:val="none" w:sz="0" w:space="0" w:color="auto"/>
          </w:divBdr>
        </w:div>
        <w:div w:id="1590192357">
          <w:marLeft w:val="640"/>
          <w:marRight w:val="0"/>
          <w:marTop w:val="0"/>
          <w:marBottom w:val="0"/>
          <w:divBdr>
            <w:top w:val="none" w:sz="0" w:space="0" w:color="auto"/>
            <w:left w:val="none" w:sz="0" w:space="0" w:color="auto"/>
            <w:bottom w:val="none" w:sz="0" w:space="0" w:color="auto"/>
            <w:right w:val="none" w:sz="0" w:space="0" w:color="auto"/>
          </w:divBdr>
        </w:div>
        <w:div w:id="1604267515">
          <w:marLeft w:val="640"/>
          <w:marRight w:val="0"/>
          <w:marTop w:val="0"/>
          <w:marBottom w:val="0"/>
          <w:divBdr>
            <w:top w:val="none" w:sz="0" w:space="0" w:color="auto"/>
            <w:left w:val="none" w:sz="0" w:space="0" w:color="auto"/>
            <w:bottom w:val="none" w:sz="0" w:space="0" w:color="auto"/>
            <w:right w:val="none" w:sz="0" w:space="0" w:color="auto"/>
          </w:divBdr>
        </w:div>
        <w:div w:id="1638104183">
          <w:marLeft w:val="640"/>
          <w:marRight w:val="0"/>
          <w:marTop w:val="0"/>
          <w:marBottom w:val="0"/>
          <w:divBdr>
            <w:top w:val="none" w:sz="0" w:space="0" w:color="auto"/>
            <w:left w:val="none" w:sz="0" w:space="0" w:color="auto"/>
            <w:bottom w:val="none" w:sz="0" w:space="0" w:color="auto"/>
            <w:right w:val="none" w:sz="0" w:space="0" w:color="auto"/>
          </w:divBdr>
        </w:div>
        <w:div w:id="1640183299">
          <w:marLeft w:val="640"/>
          <w:marRight w:val="0"/>
          <w:marTop w:val="0"/>
          <w:marBottom w:val="0"/>
          <w:divBdr>
            <w:top w:val="none" w:sz="0" w:space="0" w:color="auto"/>
            <w:left w:val="none" w:sz="0" w:space="0" w:color="auto"/>
            <w:bottom w:val="none" w:sz="0" w:space="0" w:color="auto"/>
            <w:right w:val="none" w:sz="0" w:space="0" w:color="auto"/>
          </w:divBdr>
        </w:div>
        <w:div w:id="1664551645">
          <w:marLeft w:val="640"/>
          <w:marRight w:val="0"/>
          <w:marTop w:val="0"/>
          <w:marBottom w:val="0"/>
          <w:divBdr>
            <w:top w:val="none" w:sz="0" w:space="0" w:color="auto"/>
            <w:left w:val="none" w:sz="0" w:space="0" w:color="auto"/>
            <w:bottom w:val="none" w:sz="0" w:space="0" w:color="auto"/>
            <w:right w:val="none" w:sz="0" w:space="0" w:color="auto"/>
          </w:divBdr>
        </w:div>
        <w:div w:id="1681661211">
          <w:marLeft w:val="640"/>
          <w:marRight w:val="0"/>
          <w:marTop w:val="0"/>
          <w:marBottom w:val="0"/>
          <w:divBdr>
            <w:top w:val="none" w:sz="0" w:space="0" w:color="auto"/>
            <w:left w:val="none" w:sz="0" w:space="0" w:color="auto"/>
            <w:bottom w:val="none" w:sz="0" w:space="0" w:color="auto"/>
            <w:right w:val="none" w:sz="0" w:space="0" w:color="auto"/>
          </w:divBdr>
        </w:div>
        <w:div w:id="1710107972">
          <w:marLeft w:val="640"/>
          <w:marRight w:val="0"/>
          <w:marTop w:val="0"/>
          <w:marBottom w:val="0"/>
          <w:divBdr>
            <w:top w:val="none" w:sz="0" w:space="0" w:color="auto"/>
            <w:left w:val="none" w:sz="0" w:space="0" w:color="auto"/>
            <w:bottom w:val="none" w:sz="0" w:space="0" w:color="auto"/>
            <w:right w:val="none" w:sz="0" w:space="0" w:color="auto"/>
          </w:divBdr>
        </w:div>
        <w:div w:id="1720324266">
          <w:marLeft w:val="640"/>
          <w:marRight w:val="0"/>
          <w:marTop w:val="0"/>
          <w:marBottom w:val="0"/>
          <w:divBdr>
            <w:top w:val="none" w:sz="0" w:space="0" w:color="auto"/>
            <w:left w:val="none" w:sz="0" w:space="0" w:color="auto"/>
            <w:bottom w:val="none" w:sz="0" w:space="0" w:color="auto"/>
            <w:right w:val="none" w:sz="0" w:space="0" w:color="auto"/>
          </w:divBdr>
        </w:div>
        <w:div w:id="1721175809">
          <w:marLeft w:val="640"/>
          <w:marRight w:val="0"/>
          <w:marTop w:val="0"/>
          <w:marBottom w:val="0"/>
          <w:divBdr>
            <w:top w:val="none" w:sz="0" w:space="0" w:color="auto"/>
            <w:left w:val="none" w:sz="0" w:space="0" w:color="auto"/>
            <w:bottom w:val="none" w:sz="0" w:space="0" w:color="auto"/>
            <w:right w:val="none" w:sz="0" w:space="0" w:color="auto"/>
          </w:divBdr>
        </w:div>
        <w:div w:id="1723094444">
          <w:marLeft w:val="640"/>
          <w:marRight w:val="0"/>
          <w:marTop w:val="0"/>
          <w:marBottom w:val="0"/>
          <w:divBdr>
            <w:top w:val="none" w:sz="0" w:space="0" w:color="auto"/>
            <w:left w:val="none" w:sz="0" w:space="0" w:color="auto"/>
            <w:bottom w:val="none" w:sz="0" w:space="0" w:color="auto"/>
            <w:right w:val="none" w:sz="0" w:space="0" w:color="auto"/>
          </w:divBdr>
        </w:div>
        <w:div w:id="1729642013">
          <w:marLeft w:val="640"/>
          <w:marRight w:val="0"/>
          <w:marTop w:val="0"/>
          <w:marBottom w:val="0"/>
          <w:divBdr>
            <w:top w:val="none" w:sz="0" w:space="0" w:color="auto"/>
            <w:left w:val="none" w:sz="0" w:space="0" w:color="auto"/>
            <w:bottom w:val="none" w:sz="0" w:space="0" w:color="auto"/>
            <w:right w:val="none" w:sz="0" w:space="0" w:color="auto"/>
          </w:divBdr>
        </w:div>
        <w:div w:id="1735741198">
          <w:marLeft w:val="640"/>
          <w:marRight w:val="0"/>
          <w:marTop w:val="0"/>
          <w:marBottom w:val="0"/>
          <w:divBdr>
            <w:top w:val="none" w:sz="0" w:space="0" w:color="auto"/>
            <w:left w:val="none" w:sz="0" w:space="0" w:color="auto"/>
            <w:bottom w:val="none" w:sz="0" w:space="0" w:color="auto"/>
            <w:right w:val="none" w:sz="0" w:space="0" w:color="auto"/>
          </w:divBdr>
        </w:div>
        <w:div w:id="1746565314">
          <w:marLeft w:val="640"/>
          <w:marRight w:val="0"/>
          <w:marTop w:val="0"/>
          <w:marBottom w:val="0"/>
          <w:divBdr>
            <w:top w:val="none" w:sz="0" w:space="0" w:color="auto"/>
            <w:left w:val="none" w:sz="0" w:space="0" w:color="auto"/>
            <w:bottom w:val="none" w:sz="0" w:space="0" w:color="auto"/>
            <w:right w:val="none" w:sz="0" w:space="0" w:color="auto"/>
          </w:divBdr>
        </w:div>
        <w:div w:id="1747261943">
          <w:marLeft w:val="640"/>
          <w:marRight w:val="0"/>
          <w:marTop w:val="0"/>
          <w:marBottom w:val="0"/>
          <w:divBdr>
            <w:top w:val="none" w:sz="0" w:space="0" w:color="auto"/>
            <w:left w:val="none" w:sz="0" w:space="0" w:color="auto"/>
            <w:bottom w:val="none" w:sz="0" w:space="0" w:color="auto"/>
            <w:right w:val="none" w:sz="0" w:space="0" w:color="auto"/>
          </w:divBdr>
        </w:div>
        <w:div w:id="1758359050">
          <w:marLeft w:val="640"/>
          <w:marRight w:val="0"/>
          <w:marTop w:val="0"/>
          <w:marBottom w:val="0"/>
          <w:divBdr>
            <w:top w:val="none" w:sz="0" w:space="0" w:color="auto"/>
            <w:left w:val="none" w:sz="0" w:space="0" w:color="auto"/>
            <w:bottom w:val="none" w:sz="0" w:space="0" w:color="auto"/>
            <w:right w:val="none" w:sz="0" w:space="0" w:color="auto"/>
          </w:divBdr>
        </w:div>
        <w:div w:id="1759136329">
          <w:marLeft w:val="640"/>
          <w:marRight w:val="0"/>
          <w:marTop w:val="0"/>
          <w:marBottom w:val="0"/>
          <w:divBdr>
            <w:top w:val="none" w:sz="0" w:space="0" w:color="auto"/>
            <w:left w:val="none" w:sz="0" w:space="0" w:color="auto"/>
            <w:bottom w:val="none" w:sz="0" w:space="0" w:color="auto"/>
            <w:right w:val="none" w:sz="0" w:space="0" w:color="auto"/>
          </w:divBdr>
        </w:div>
        <w:div w:id="1759210562">
          <w:marLeft w:val="640"/>
          <w:marRight w:val="0"/>
          <w:marTop w:val="0"/>
          <w:marBottom w:val="0"/>
          <w:divBdr>
            <w:top w:val="none" w:sz="0" w:space="0" w:color="auto"/>
            <w:left w:val="none" w:sz="0" w:space="0" w:color="auto"/>
            <w:bottom w:val="none" w:sz="0" w:space="0" w:color="auto"/>
            <w:right w:val="none" w:sz="0" w:space="0" w:color="auto"/>
          </w:divBdr>
        </w:div>
        <w:div w:id="1763843211">
          <w:marLeft w:val="640"/>
          <w:marRight w:val="0"/>
          <w:marTop w:val="0"/>
          <w:marBottom w:val="0"/>
          <w:divBdr>
            <w:top w:val="none" w:sz="0" w:space="0" w:color="auto"/>
            <w:left w:val="none" w:sz="0" w:space="0" w:color="auto"/>
            <w:bottom w:val="none" w:sz="0" w:space="0" w:color="auto"/>
            <w:right w:val="none" w:sz="0" w:space="0" w:color="auto"/>
          </w:divBdr>
        </w:div>
        <w:div w:id="1765028187">
          <w:marLeft w:val="640"/>
          <w:marRight w:val="0"/>
          <w:marTop w:val="0"/>
          <w:marBottom w:val="0"/>
          <w:divBdr>
            <w:top w:val="none" w:sz="0" w:space="0" w:color="auto"/>
            <w:left w:val="none" w:sz="0" w:space="0" w:color="auto"/>
            <w:bottom w:val="none" w:sz="0" w:space="0" w:color="auto"/>
            <w:right w:val="none" w:sz="0" w:space="0" w:color="auto"/>
          </w:divBdr>
        </w:div>
        <w:div w:id="1771269710">
          <w:marLeft w:val="640"/>
          <w:marRight w:val="0"/>
          <w:marTop w:val="0"/>
          <w:marBottom w:val="0"/>
          <w:divBdr>
            <w:top w:val="none" w:sz="0" w:space="0" w:color="auto"/>
            <w:left w:val="none" w:sz="0" w:space="0" w:color="auto"/>
            <w:bottom w:val="none" w:sz="0" w:space="0" w:color="auto"/>
            <w:right w:val="none" w:sz="0" w:space="0" w:color="auto"/>
          </w:divBdr>
        </w:div>
        <w:div w:id="1780372705">
          <w:marLeft w:val="640"/>
          <w:marRight w:val="0"/>
          <w:marTop w:val="0"/>
          <w:marBottom w:val="0"/>
          <w:divBdr>
            <w:top w:val="none" w:sz="0" w:space="0" w:color="auto"/>
            <w:left w:val="none" w:sz="0" w:space="0" w:color="auto"/>
            <w:bottom w:val="none" w:sz="0" w:space="0" w:color="auto"/>
            <w:right w:val="none" w:sz="0" w:space="0" w:color="auto"/>
          </w:divBdr>
        </w:div>
        <w:div w:id="1781603828">
          <w:marLeft w:val="640"/>
          <w:marRight w:val="0"/>
          <w:marTop w:val="0"/>
          <w:marBottom w:val="0"/>
          <w:divBdr>
            <w:top w:val="none" w:sz="0" w:space="0" w:color="auto"/>
            <w:left w:val="none" w:sz="0" w:space="0" w:color="auto"/>
            <w:bottom w:val="none" w:sz="0" w:space="0" w:color="auto"/>
            <w:right w:val="none" w:sz="0" w:space="0" w:color="auto"/>
          </w:divBdr>
        </w:div>
        <w:div w:id="1791392179">
          <w:marLeft w:val="640"/>
          <w:marRight w:val="0"/>
          <w:marTop w:val="0"/>
          <w:marBottom w:val="0"/>
          <w:divBdr>
            <w:top w:val="none" w:sz="0" w:space="0" w:color="auto"/>
            <w:left w:val="none" w:sz="0" w:space="0" w:color="auto"/>
            <w:bottom w:val="none" w:sz="0" w:space="0" w:color="auto"/>
            <w:right w:val="none" w:sz="0" w:space="0" w:color="auto"/>
          </w:divBdr>
        </w:div>
        <w:div w:id="1801532791">
          <w:marLeft w:val="640"/>
          <w:marRight w:val="0"/>
          <w:marTop w:val="0"/>
          <w:marBottom w:val="0"/>
          <w:divBdr>
            <w:top w:val="none" w:sz="0" w:space="0" w:color="auto"/>
            <w:left w:val="none" w:sz="0" w:space="0" w:color="auto"/>
            <w:bottom w:val="none" w:sz="0" w:space="0" w:color="auto"/>
            <w:right w:val="none" w:sz="0" w:space="0" w:color="auto"/>
          </w:divBdr>
        </w:div>
        <w:div w:id="1804539948">
          <w:marLeft w:val="640"/>
          <w:marRight w:val="0"/>
          <w:marTop w:val="0"/>
          <w:marBottom w:val="0"/>
          <w:divBdr>
            <w:top w:val="none" w:sz="0" w:space="0" w:color="auto"/>
            <w:left w:val="none" w:sz="0" w:space="0" w:color="auto"/>
            <w:bottom w:val="none" w:sz="0" w:space="0" w:color="auto"/>
            <w:right w:val="none" w:sz="0" w:space="0" w:color="auto"/>
          </w:divBdr>
        </w:div>
        <w:div w:id="1815177431">
          <w:marLeft w:val="640"/>
          <w:marRight w:val="0"/>
          <w:marTop w:val="0"/>
          <w:marBottom w:val="0"/>
          <w:divBdr>
            <w:top w:val="none" w:sz="0" w:space="0" w:color="auto"/>
            <w:left w:val="none" w:sz="0" w:space="0" w:color="auto"/>
            <w:bottom w:val="none" w:sz="0" w:space="0" w:color="auto"/>
            <w:right w:val="none" w:sz="0" w:space="0" w:color="auto"/>
          </w:divBdr>
        </w:div>
        <w:div w:id="1819105216">
          <w:marLeft w:val="640"/>
          <w:marRight w:val="0"/>
          <w:marTop w:val="0"/>
          <w:marBottom w:val="0"/>
          <w:divBdr>
            <w:top w:val="none" w:sz="0" w:space="0" w:color="auto"/>
            <w:left w:val="none" w:sz="0" w:space="0" w:color="auto"/>
            <w:bottom w:val="none" w:sz="0" w:space="0" w:color="auto"/>
            <w:right w:val="none" w:sz="0" w:space="0" w:color="auto"/>
          </w:divBdr>
        </w:div>
        <w:div w:id="1821338810">
          <w:marLeft w:val="640"/>
          <w:marRight w:val="0"/>
          <w:marTop w:val="0"/>
          <w:marBottom w:val="0"/>
          <w:divBdr>
            <w:top w:val="none" w:sz="0" w:space="0" w:color="auto"/>
            <w:left w:val="none" w:sz="0" w:space="0" w:color="auto"/>
            <w:bottom w:val="none" w:sz="0" w:space="0" w:color="auto"/>
            <w:right w:val="none" w:sz="0" w:space="0" w:color="auto"/>
          </w:divBdr>
        </w:div>
        <w:div w:id="1824538508">
          <w:marLeft w:val="640"/>
          <w:marRight w:val="0"/>
          <w:marTop w:val="0"/>
          <w:marBottom w:val="0"/>
          <w:divBdr>
            <w:top w:val="none" w:sz="0" w:space="0" w:color="auto"/>
            <w:left w:val="none" w:sz="0" w:space="0" w:color="auto"/>
            <w:bottom w:val="none" w:sz="0" w:space="0" w:color="auto"/>
            <w:right w:val="none" w:sz="0" w:space="0" w:color="auto"/>
          </w:divBdr>
        </w:div>
        <w:div w:id="1832478328">
          <w:marLeft w:val="640"/>
          <w:marRight w:val="0"/>
          <w:marTop w:val="0"/>
          <w:marBottom w:val="0"/>
          <w:divBdr>
            <w:top w:val="none" w:sz="0" w:space="0" w:color="auto"/>
            <w:left w:val="none" w:sz="0" w:space="0" w:color="auto"/>
            <w:bottom w:val="none" w:sz="0" w:space="0" w:color="auto"/>
            <w:right w:val="none" w:sz="0" w:space="0" w:color="auto"/>
          </w:divBdr>
        </w:div>
        <w:div w:id="1866678089">
          <w:marLeft w:val="640"/>
          <w:marRight w:val="0"/>
          <w:marTop w:val="0"/>
          <w:marBottom w:val="0"/>
          <w:divBdr>
            <w:top w:val="none" w:sz="0" w:space="0" w:color="auto"/>
            <w:left w:val="none" w:sz="0" w:space="0" w:color="auto"/>
            <w:bottom w:val="none" w:sz="0" w:space="0" w:color="auto"/>
            <w:right w:val="none" w:sz="0" w:space="0" w:color="auto"/>
          </w:divBdr>
        </w:div>
        <w:div w:id="1875071600">
          <w:marLeft w:val="640"/>
          <w:marRight w:val="0"/>
          <w:marTop w:val="0"/>
          <w:marBottom w:val="0"/>
          <w:divBdr>
            <w:top w:val="none" w:sz="0" w:space="0" w:color="auto"/>
            <w:left w:val="none" w:sz="0" w:space="0" w:color="auto"/>
            <w:bottom w:val="none" w:sz="0" w:space="0" w:color="auto"/>
            <w:right w:val="none" w:sz="0" w:space="0" w:color="auto"/>
          </w:divBdr>
        </w:div>
        <w:div w:id="1897935424">
          <w:marLeft w:val="640"/>
          <w:marRight w:val="0"/>
          <w:marTop w:val="0"/>
          <w:marBottom w:val="0"/>
          <w:divBdr>
            <w:top w:val="none" w:sz="0" w:space="0" w:color="auto"/>
            <w:left w:val="none" w:sz="0" w:space="0" w:color="auto"/>
            <w:bottom w:val="none" w:sz="0" w:space="0" w:color="auto"/>
            <w:right w:val="none" w:sz="0" w:space="0" w:color="auto"/>
          </w:divBdr>
        </w:div>
        <w:div w:id="1907640256">
          <w:marLeft w:val="640"/>
          <w:marRight w:val="0"/>
          <w:marTop w:val="0"/>
          <w:marBottom w:val="0"/>
          <w:divBdr>
            <w:top w:val="none" w:sz="0" w:space="0" w:color="auto"/>
            <w:left w:val="none" w:sz="0" w:space="0" w:color="auto"/>
            <w:bottom w:val="none" w:sz="0" w:space="0" w:color="auto"/>
            <w:right w:val="none" w:sz="0" w:space="0" w:color="auto"/>
          </w:divBdr>
        </w:div>
        <w:div w:id="1908345068">
          <w:marLeft w:val="640"/>
          <w:marRight w:val="0"/>
          <w:marTop w:val="0"/>
          <w:marBottom w:val="0"/>
          <w:divBdr>
            <w:top w:val="none" w:sz="0" w:space="0" w:color="auto"/>
            <w:left w:val="none" w:sz="0" w:space="0" w:color="auto"/>
            <w:bottom w:val="none" w:sz="0" w:space="0" w:color="auto"/>
            <w:right w:val="none" w:sz="0" w:space="0" w:color="auto"/>
          </w:divBdr>
        </w:div>
        <w:div w:id="1913075596">
          <w:marLeft w:val="640"/>
          <w:marRight w:val="0"/>
          <w:marTop w:val="0"/>
          <w:marBottom w:val="0"/>
          <w:divBdr>
            <w:top w:val="none" w:sz="0" w:space="0" w:color="auto"/>
            <w:left w:val="none" w:sz="0" w:space="0" w:color="auto"/>
            <w:bottom w:val="none" w:sz="0" w:space="0" w:color="auto"/>
            <w:right w:val="none" w:sz="0" w:space="0" w:color="auto"/>
          </w:divBdr>
        </w:div>
        <w:div w:id="1941989501">
          <w:marLeft w:val="640"/>
          <w:marRight w:val="0"/>
          <w:marTop w:val="0"/>
          <w:marBottom w:val="0"/>
          <w:divBdr>
            <w:top w:val="none" w:sz="0" w:space="0" w:color="auto"/>
            <w:left w:val="none" w:sz="0" w:space="0" w:color="auto"/>
            <w:bottom w:val="none" w:sz="0" w:space="0" w:color="auto"/>
            <w:right w:val="none" w:sz="0" w:space="0" w:color="auto"/>
          </w:divBdr>
        </w:div>
        <w:div w:id="1980307945">
          <w:marLeft w:val="640"/>
          <w:marRight w:val="0"/>
          <w:marTop w:val="0"/>
          <w:marBottom w:val="0"/>
          <w:divBdr>
            <w:top w:val="none" w:sz="0" w:space="0" w:color="auto"/>
            <w:left w:val="none" w:sz="0" w:space="0" w:color="auto"/>
            <w:bottom w:val="none" w:sz="0" w:space="0" w:color="auto"/>
            <w:right w:val="none" w:sz="0" w:space="0" w:color="auto"/>
          </w:divBdr>
        </w:div>
        <w:div w:id="1984651947">
          <w:marLeft w:val="640"/>
          <w:marRight w:val="0"/>
          <w:marTop w:val="0"/>
          <w:marBottom w:val="0"/>
          <w:divBdr>
            <w:top w:val="none" w:sz="0" w:space="0" w:color="auto"/>
            <w:left w:val="none" w:sz="0" w:space="0" w:color="auto"/>
            <w:bottom w:val="none" w:sz="0" w:space="0" w:color="auto"/>
            <w:right w:val="none" w:sz="0" w:space="0" w:color="auto"/>
          </w:divBdr>
        </w:div>
        <w:div w:id="2015573023">
          <w:marLeft w:val="640"/>
          <w:marRight w:val="0"/>
          <w:marTop w:val="0"/>
          <w:marBottom w:val="0"/>
          <w:divBdr>
            <w:top w:val="none" w:sz="0" w:space="0" w:color="auto"/>
            <w:left w:val="none" w:sz="0" w:space="0" w:color="auto"/>
            <w:bottom w:val="none" w:sz="0" w:space="0" w:color="auto"/>
            <w:right w:val="none" w:sz="0" w:space="0" w:color="auto"/>
          </w:divBdr>
        </w:div>
        <w:div w:id="2035301202">
          <w:marLeft w:val="640"/>
          <w:marRight w:val="0"/>
          <w:marTop w:val="0"/>
          <w:marBottom w:val="0"/>
          <w:divBdr>
            <w:top w:val="none" w:sz="0" w:space="0" w:color="auto"/>
            <w:left w:val="none" w:sz="0" w:space="0" w:color="auto"/>
            <w:bottom w:val="none" w:sz="0" w:space="0" w:color="auto"/>
            <w:right w:val="none" w:sz="0" w:space="0" w:color="auto"/>
          </w:divBdr>
        </w:div>
        <w:div w:id="2045596204">
          <w:marLeft w:val="640"/>
          <w:marRight w:val="0"/>
          <w:marTop w:val="0"/>
          <w:marBottom w:val="0"/>
          <w:divBdr>
            <w:top w:val="none" w:sz="0" w:space="0" w:color="auto"/>
            <w:left w:val="none" w:sz="0" w:space="0" w:color="auto"/>
            <w:bottom w:val="none" w:sz="0" w:space="0" w:color="auto"/>
            <w:right w:val="none" w:sz="0" w:space="0" w:color="auto"/>
          </w:divBdr>
        </w:div>
        <w:div w:id="2049454272">
          <w:marLeft w:val="640"/>
          <w:marRight w:val="0"/>
          <w:marTop w:val="0"/>
          <w:marBottom w:val="0"/>
          <w:divBdr>
            <w:top w:val="none" w:sz="0" w:space="0" w:color="auto"/>
            <w:left w:val="none" w:sz="0" w:space="0" w:color="auto"/>
            <w:bottom w:val="none" w:sz="0" w:space="0" w:color="auto"/>
            <w:right w:val="none" w:sz="0" w:space="0" w:color="auto"/>
          </w:divBdr>
        </w:div>
        <w:div w:id="2062704490">
          <w:marLeft w:val="640"/>
          <w:marRight w:val="0"/>
          <w:marTop w:val="0"/>
          <w:marBottom w:val="0"/>
          <w:divBdr>
            <w:top w:val="none" w:sz="0" w:space="0" w:color="auto"/>
            <w:left w:val="none" w:sz="0" w:space="0" w:color="auto"/>
            <w:bottom w:val="none" w:sz="0" w:space="0" w:color="auto"/>
            <w:right w:val="none" w:sz="0" w:space="0" w:color="auto"/>
          </w:divBdr>
        </w:div>
        <w:div w:id="2069300803">
          <w:marLeft w:val="640"/>
          <w:marRight w:val="0"/>
          <w:marTop w:val="0"/>
          <w:marBottom w:val="0"/>
          <w:divBdr>
            <w:top w:val="none" w:sz="0" w:space="0" w:color="auto"/>
            <w:left w:val="none" w:sz="0" w:space="0" w:color="auto"/>
            <w:bottom w:val="none" w:sz="0" w:space="0" w:color="auto"/>
            <w:right w:val="none" w:sz="0" w:space="0" w:color="auto"/>
          </w:divBdr>
        </w:div>
        <w:div w:id="2075740217">
          <w:marLeft w:val="640"/>
          <w:marRight w:val="0"/>
          <w:marTop w:val="0"/>
          <w:marBottom w:val="0"/>
          <w:divBdr>
            <w:top w:val="none" w:sz="0" w:space="0" w:color="auto"/>
            <w:left w:val="none" w:sz="0" w:space="0" w:color="auto"/>
            <w:bottom w:val="none" w:sz="0" w:space="0" w:color="auto"/>
            <w:right w:val="none" w:sz="0" w:space="0" w:color="auto"/>
          </w:divBdr>
        </w:div>
        <w:div w:id="2079547678">
          <w:marLeft w:val="640"/>
          <w:marRight w:val="0"/>
          <w:marTop w:val="0"/>
          <w:marBottom w:val="0"/>
          <w:divBdr>
            <w:top w:val="none" w:sz="0" w:space="0" w:color="auto"/>
            <w:left w:val="none" w:sz="0" w:space="0" w:color="auto"/>
            <w:bottom w:val="none" w:sz="0" w:space="0" w:color="auto"/>
            <w:right w:val="none" w:sz="0" w:space="0" w:color="auto"/>
          </w:divBdr>
        </w:div>
        <w:div w:id="2104376177">
          <w:marLeft w:val="640"/>
          <w:marRight w:val="0"/>
          <w:marTop w:val="0"/>
          <w:marBottom w:val="0"/>
          <w:divBdr>
            <w:top w:val="none" w:sz="0" w:space="0" w:color="auto"/>
            <w:left w:val="none" w:sz="0" w:space="0" w:color="auto"/>
            <w:bottom w:val="none" w:sz="0" w:space="0" w:color="auto"/>
            <w:right w:val="none" w:sz="0" w:space="0" w:color="auto"/>
          </w:divBdr>
        </w:div>
        <w:div w:id="2119789661">
          <w:marLeft w:val="640"/>
          <w:marRight w:val="0"/>
          <w:marTop w:val="0"/>
          <w:marBottom w:val="0"/>
          <w:divBdr>
            <w:top w:val="none" w:sz="0" w:space="0" w:color="auto"/>
            <w:left w:val="none" w:sz="0" w:space="0" w:color="auto"/>
            <w:bottom w:val="none" w:sz="0" w:space="0" w:color="auto"/>
            <w:right w:val="none" w:sz="0" w:space="0" w:color="auto"/>
          </w:divBdr>
        </w:div>
        <w:div w:id="2120299345">
          <w:marLeft w:val="640"/>
          <w:marRight w:val="0"/>
          <w:marTop w:val="0"/>
          <w:marBottom w:val="0"/>
          <w:divBdr>
            <w:top w:val="none" w:sz="0" w:space="0" w:color="auto"/>
            <w:left w:val="none" w:sz="0" w:space="0" w:color="auto"/>
            <w:bottom w:val="none" w:sz="0" w:space="0" w:color="auto"/>
            <w:right w:val="none" w:sz="0" w:space="0" w:color="auto"/>
          </w:divBdr>
        </w:div>
        <w:div w:id="2134252758">
          <w:marLeft w:val="640"/>
          <w:marRight w:val="0"/>
          <w:marTop w:val="0"/>
          <w:marBottom w:val="0"/>
          <w:divBdr>
            <w:top w:val="none" w:sz="0" w:space="0" w:color="auto"/>
            <w:left w:val="none" w:sz="0" w:space="0" w:color="auto"/>
            <w:bottom w:val="none" w:sz="0" w:space="0" w:color="auto"/>
            <w:right w:val="none" w:sz="0" w:space="0" w:color="auto"/>
          </w:divBdr>
        </w:div>
        <w:div w:id="2134473845">
          <w:marLeft w:val="640"/>
          <w:marRight w:val="0"/>
          <w:marTop w:val="0"/>
          <w:marBottom w:val="0"/>
          <w:divBdr>
            <w:top w:val="none" w:sz="0" w:space="0" w:color="auto"/>
            <w:left w:val="none" w:sz="0" w:space="0" w:color="auto"/>
            <w:bottom w:val="none" w:sz="0" w:space="0" w:color="auto"/>
            <w:right w:val="none" w:sz="0" w:space="0" w:color="auto"/>
          </w:divBdr>
        </w:div>
        <w:div w:id="2135244653">
          <w:marLeft w:val="640"/>
          <w:marRight w:val="0"/>
          <w:marTop w:val="0"/>
          <w:marBottom w:val="0"/>
          <w:divBdr>
            <w:top w:val="none" w:sz="0" w:space="0" w:color="auto"/>
            <w:left w:val="none" w:sz="0" w:space="0" w:color="auto"/>
            <w:bottom w:val="none" w:sz="0" w:space="0" w:color="auto"/>
            <w:right w:val="none" w:sz="0" w:space="0" w:color="auto"/>
          </w:divBdr>
        </w:div>
      </w:divsChild>
    </w:div>
    <w:div w:id="1801681432">
      <w:bodyDiv w:val="1"/>
      <w:marLeft w:val="0"/>
      <w:marRight w:val="0"/>
      <w:marTop w:val="0"/>
      <w:marBottom w:val="0"/>
      <w:divBdr>
        <w:top w:val="none" w:sz="0" w:space="0" w:color="auto"/>
        <w:left w:val="none" w:sz="0" w:space="0" w:color="auto"/>
        <w:bottom w:val="none" w:sz="0" w:space="0" w:color="auto"/>
        <w:right w:val="none" w:sz="0" w:space="0" w:color="auto"/>
      </w:divBdr>
    </w:div>
    <w:div w:id="1809977929">
      <w:bodyDiv w:val="1"/>
      <w:marLeft w:val="0"/>
      <w:marRight w:val="0"/>
      <w:marTop w:val="0"/>
      <w:marBottom w:val="0"/>
      <w:divBdr>
        <w:top w:val="none" w:sz="0" w:space="0" w:color="auto"/>
        <w:left w:val="none" w:sz="0" w:space="0" w:color="auto"/>
        <w:bottom w:val="none" w:sz="0" w:space="0" w:color="auto"/>
        <w:right w:val="none" w:sz="0" w:space="0" w:color="auto"/>
      </w:divBdr>
      <w:divsChild>
        <w:div w:id="8022643">
          <w:marLeft w:val="640"/>
          <w:marRight w:val="0"/>
          <w:marTop w:val="0"/>
          <w:marBottom w:val="0"/>
          <w:divBdr>
            <w:top w:val="none" w:sz="0" w:space="0" w:color="auto"/>
            <w:left w:val="none" w:sz="0" w:space="0" w:color="auto"/>
            <w:bottom w:val="none" w:sz="0" w:space="0" w:color="auto"/>
            <w:right w:val="none" w:sz="0" w:space="0" w:color="auto"/>
          </w:divBdr>
        </w:div>
        <w:div w:id="10962410">
          <w:marLeft w:val="640"/>
          <w:marRight w:val="0"/>
          <w:marTop w:val="0"/>
          <w:marBottom w:val="0"/>
          <w:divBdr>
            <w:top w:val="none" w:sz="0" w:space="0" w:color="auto"/>
            <w:left w:val="none" w:sz="0" w:space="0" w:color="auto"/>
            <w:bottom w:val="none" w:sz="0" w:space="0" w:color="auto"/>
            <w:right w:val="none" w:sz="0" w:space="0" w:color="auto"/>
          </w:divBdr>
        </w:div>
        <w:div w:id="22100807">
          <w:marLeft w:val="640"/>
          <w:marRight w:val="0"/>
          <w:marTop w:val="0"/>
          <w:marBottom w:val="0"/>
          <w:divBdr>
            <w:top w:val="none" w:sz="0" w:space="0" w:color="auto"/>
            <w:left w:val="none" w:sz="0" w:space="0" w:color="auto"/>
            <w:bottom w:val="none" w:sz="0" w:space="0" w:color="auto"/>
            <w:right w:val="none" w:sz="0" w:space="0" w:color="auto"/>
          </w:divBdr>
        </w:div>
        <w:div w:id="24868905">
          <w:marLeft w:val="640"/>
          <w:marRight w:val="0"/>
          <w:marTop w:val="0"/>
          <w:marBottom w:val="0"/>
          <w:divBdr>
            <w:top w:val="none" w:sz="0" w:space="0" w:color="auto"/>
            <w:left w:val="none" w:sz="0" w:space="0" w:color="auto"/>
            <w:bottom w:val="none" w:sz="0" w:space="0" w:color="auto"/>
            <w:right w:val="none" w:sz="0" w:space="0" w:color="auto"/>
          </w:divBdr>
        </w:div>
        <w:div w:id="29382253">
          <w:marLeft w:val="640"/>
          <w:marRight w:val="0"/>
          <w:marTop w:val="0"/>
          <w:marBottom w:val="0"/>
          <w:divBdr>
            <w:top w:val="none" w:sz="0" w:space="0" w:color="auto"/>
            <w:left w:val="none" w:sz="0" w:space="0" w:color="auto"/>
            <w:bottom w:val="none" w:sz="0" w:space="0" w:color="auto"/>
            <w:right w:val="none" w:sz="0" w:space="0" w:color="auto"/>
          </w:divBdr>
        </w:div>
        <w:div w:id="44523927">
          <w:marLeft w:val="640"/>
          <w:marRight w:val="0"/>
          <w:marTop w:val="0"/>
          <w:marBottom w:val="0"/>
          <w:divBdr>
            <w:top w:val="none" w:sz="0" w:space="0" w:color="auto"/>
            <w:left w:val="none" w:sz="0" w:space="0" w:color="auto"/>
            <w:bottom w:val="none" w:sz="0" w:space="0" w:color="auto"/>
            <w:right w:val="none" w:sz="0" w:space="0" w:color="auto"/>
          </w:divBdr>
        </w:div>
        <w:div w:id="74976861">
          <w:marLeft w:val="640"/>
          <w:marRight w:val="0"/>
          <w:marTop w:val="0"/>
          <w:marBottom w:val="0"/>
          <w:divBdr>
            <w:top w:val="none" w:sz="0" w:space="0" w:color="auto"/>
            <w:left w:val="none" w:sz="0" w:space="0" w:color="auto"/>
            <w:bottom w:val="none" w:sz="0" w:space="0" w:color="auto"/>
            <w:right w:val="none" w:sz="0" w:space="0" w:color="auto"/>
          </w:divBdr>
        </w:div>
        <w:div w:id="96026809">
          <w:marLeft w:val="640"/>
          <w:marRight w:val="0"/>
          <w:marTop w:val="0"/>
          <w:marBottom w:val="0"/>
          <w:divBdr>
            <w:top w:val="none" w:sz="0" w:space="0" w:color="auto"/>
            <w:left w:val="none" w:sz="0" w:space="0" w:color="auto"/>
            <w:bottom w:val="none" w:sz="0" w:space="0" w:color="auto"/>
            <w:right w:val="none" w:sz="0" w:space="0" w:color="auto"/>
          </w:divBdr>
        </w:div>
        <w:div w:id="99033952">
          <w:marLeft w:val="640"/>
          <w:marRight w:val="0"/>
          <w:marTop w:val="0"/>
          <w:marBottom w:val="0"/>
          <w:divBdr>
            <w:top w:val="none" w:sz="0" w:space="0" w:color="auto"/>
            <w:left w:val="none" w:sz="0" w:space="0" w:color="auto"/>
            <w:bottom w:val="none" w:sz="0" w:space="0" w:color="auto"/>
            <w:right w:val="none" w:sz="0" w:space="0" w:color="auto"/>
          </w:divBdr>
        </w:div>
        <w:div w:id="115637969">
          <w:marLeft w:val="640"/>
          <w:marRight w:val="0"/>
          <w:marTop w:val="0"/>
          <w:marBottom w:val="0"/>
          <w:divBdr>
            <w:top w:val="none" w:sz="0" w:space="0" w:color="auto"/>
            <w:left w:val="none" w:sz="0" w:space="0" w:color="auto"/>
            <w:bottom w:val="none" w:sz="0" w:space="0" w:color="auto"/>
            <w:right w:val="none" w:sz="0" w:space="0" w:color="auto"/>
          </w:divBdr>
        </w:div>
        <w:div w:id="120849639">
          <w:marLeft w:val="640"/>
          <w:marRight w:val="0"/>
          <w:marTop w:val="0"/>
          <w:marBottom w:val="0"/>
          <w:divBdr>
            <w:top w:val="none" w:sz="0" w:space="0" w:color="auto"/>
            <w:left w:val="none" w:sz="0" w:space="0" w:color="auto"/>
            <w:bottom w:val="none" w:sz="0" w:space="0" w:color="auto"/>
            <w:right w:val="none" w:sz="0" w:space="0" w:color="auto"/>
          </w:divBdr>
        </w:div>
        <w:div w:id="122845940">
          <w:marLeft w:val="640"/>
          <w:marRight w:val="0"/>
          <w:marTop w:val="0"/>
          <w:marBottom w:val="0"/>
          <w:divBdr>
            <w:top w:val="none" w:sz="0" w:space="0" w:color="auto"/>
            <w:left w:val="none" w:sz="0" w:space="0" w:color="auto"/>
            <w:bottom w:val="none" w:sz="0" w:space="0" w:color="auto"/>
            <w:right w:val="none" w:sz="0" w:space="0" w:color="auto"/>
          </w:divBdr>
        </w:div>
        <w:div w:id="124541573">
          <w:marLeft w:val="640"/>
          <w:marRight w:val="0"/>
          <w:marTop w:val="0"/>
          <w:marBottom w:val="0"/>
          <w:divBdr>
            <w:top w:val="none" w:sz="0" w:space="0" w:color="auto"/>
            <w:left w:val="none" w:sz="0" w:space="0" w:color="auto"/>
            <w:bottom w:val="none" w:sz="0" w:space="0" w:color="auto"/>
            <w:right w:val="none" w:sz="0" w:space="0" w:color="auto"/>
          </w:divBdr>
        </w:div>
        <w:div w:id="125514439">
          <w:marLeft w:val="640"/>
          <w:marRight w:val="0"/>
          <w:marTop w:val="0"/>
          <w:marBottom w:val="0"/>
          <w:divBdr>
            <w:top w:val="none" w:sz="0" w:space="0" w:color="auto"/>
            <w:left w:val="none" w:sz="0" w:space="0" w:color="auto"/>
            <w:bottom w:val="none" w:sz="0" w:space="0" w:color="auto"/>
            <w:right w:val="none" w:sz="0" w:space="0" w:color="auto"/>
          </w:divBdr>
        </w:div>
        <w:div w:id="137770236">
          <w:marLeft w:val="640"/>
          <w:marRight w:val="0"/>
          <w:marTop w:val="0"/>
          <w:marBottom w:val="0"/>
          <w:divBdr>
            <w:top w:val="none" w:sz="0" w:space="0" w:color="auto"/>
            <w:left w:val="none" w:sz="0" w:space="0" w:color="auto"/>
            <w:bottom w:val="none" w:sz="0" w:space="0" w:color="auto"/>
            <w:right w:val="none" w:sz="0" w:space="0" w:color="auto"/>
          </w:divBdr>
        </w:div>
        <w:div w:id="148252558">
          <w:marLeft w:val="640"/>
          <w:marRight w:val="0"/>
          <w:marTop w:val="0"/>
          <w:marBottom w:val="0"/>
          <w:divBdr>
            <w:top w:val="none" w:sz="0" w:space="0" w:color="auto"/>
            <w:left w:val="none" w:sz="0" w:space="0" w:color="auto"/>
            <w:bottom w:val="none" w:sz="0" w:space="0" w:color="auto"/>
            <w:right w:val="none" w:sz="0" w:space="0" w:color="auto"/>
          </w:divBdr>
        </w:div>
        <w:div w:id="161357218">
          <w:marLeft w:val="640"/>
          <w:marRight w:val="0"/>
          <w:marTop w:val="0"/>
          <w:marBottom w:val="0"/>
          <w:divBdr>
            <w:top w:val="none" w:sz="0" w:space="0" w:color="auto"/>
            <w:left w:val="none" w:sz="0" w:space="0" w:color="auto"/>
            <w:bottom w:val="none" w:sz="0" w:space="0" w:color="auto"/>
            <w:right w:val="none" w:sz="0" w:space="0" w:color="auto"/>
          </w:divBdr>
        </w:div>
        <w:div w:id="176193448">
          <w:marLeft w:val="640"/>
          <w:marRight w:val="0"/>
          <w:marTop w:val="0"/>
          <w:marBottom w:val="0"/>
          <w:divBdr>
            <w:top w:val="none" w:sz="0" w:space="0" w:color="auto"/>
            <w:left w:val="none" w:sz="0" w:space="0" w:color="auto"/>
            <w:bottom w:val="none" w:sz="0" w:space="0" w:color="auto"/>
            <w:right w:val="none" w:sz="0" w:space="0" w:color="auto"/>
          </w:divBdr>
        </w:div>
        <w:div w:id="192232143">
          <w:marLeft w:val="640"/>
          <w:marRight w:val="0"/>
          <w:marTop w:val="0"/>
          <w:marBottom w:val="0"/>
          <w:divBdr>
            <w:top w:val="none" w:sz="0" w:space="0" w:color="auto"/>
            <w:left w:val="none" w:sz="0" w:space="0" w:color="auto"/>
            <w:bottom w:val="none" w:sz="0" w:space="0" w:color="auto"/>
            <w:right w:val="none" w:sz="0" w:space="0" w:color="auto"/>
          </w:divBdr>
        </w:div>
        <w:div w:id="199369050">
          <w:marLeft w:val="640"/>
          <w:marRight w:val="0"/>
          <w:marTop w:val="0"/>
          <w:marBottom w:val="0"/>
          <w:divBdr>
            <w:top w:val="none" w:sz="0" w:space="0" w:color="auto"/>
            <w:left w:val="none" w:sz="0" w:space="0" w:color="auto"/>
            <w:bottom w:val="none" w:sz="0" w:space="0" w:color="auto"/>
            <w:right w:val="none" w:sz="0" w:space="0" w:color="auto"/>
          </w:divBdr>
        </w:div>
        <w:div w:id="213196177">
          <w:marLeft w:val="640"/>
          <w:marRight w:val="0"/>
          <w:marTop w:val="0"/>
          <w:marBottom w:val="0"/>
          <w:divBdr>
            <w:top w:val="none" w:sz="0" w:space="0" w:color="auto"/>
            <w:left w:val="none" w:sz="0" w:space="0" w:color="auto"/>
            <w:bottom w:val="none" w:sz="0" w:space="0" w:color="auto"/>
            <w:right w:val="none" w:sz="0" w:space="0" w:color="auto"/>
          </w:divBdr>
        </w:div>
        <w:div w:id="218370673">
          <w:marLeft w:val="640"/>
          <w:marRight w:val="0"/>
          <w:marTop w:val="0"/>
          <w:marBottom w:val="0"/>
          <w:divBdr>
            <w:top w:val="none" w:sz="0" w:space="0" w:color="auto"/>
            <w:left w:val="none" w:sz="0" w:space="0" w:color="auto"/>
            <w:bottom w:val="none" w:sz="0" w:space="0" w:color="auto"/>
            <w:right w:val="none" w:sz="0" w:space="0" w:color="auto"/>
          </w:divBdr>
        </w:div>
        <w:div w:id="221645853">
          <w:marLeft w:val="640"/>
          <w:marRight w:val="0"/>
          <w:marTop w:val="0"/>
          <w:marBottom w:val="0"/>
          <w:divBdr>
            <w:top w:val="none" w:sz="0" w:space="0" w:color="auto"/>
            <w:left w:val="none" w:sz="0" w:space="0" w:color="auto"/>
            <w:bottom w:val="none" w:sz="0" w:space="0" w:color="auto"/>
            <w:right w:val="none" w:sz="0" w:space="0" w:color="auto"/>
          </w:divBdr>
        </w:div>
        <w:div w:id="227153063">
          <w:marLeft w:val="640"/>
          <w:marRight w:val="0"/>
          <w:marTop w:val="0"/>
          <w:marBottom w:val="0"/>
          <w:divBdr>
            <w:top w:val="none" w:sz="0" w:space="0" w:color="auto"/>
            <w:left w:val="none" w:sz="0" w:space="0" w:color="auto"/>
            <w:bottom w:val="none" w:sz="0" w:space="0" w:color="auto"/>
            <w:right w:val="none" w:sz="0" w:space="0" w:color="auto"/>
          </w:divBdr>
        </w:div>
        <w:div w:id="231425955">
          <w:marLeft w:val="640"/>
          <w:marRight w:val="0"/>
          <w:marTop w:val="0"/>
          <w:marBottom w:val="0"/>
          <w:divBdr>
            <w:top w:val="none" w:sz="0" w:space="0" w:color="auto"/>
            <w:left w:val="none" w:sz="0" w:space="0" w:color="auto"/>
            <w:bottom w:val="none" w:sz="0" w:space="0" w:color="auto"/>
            <w:right w:val="none" w:sz="0" w:space="0" w:color="auto"/>
          </w:divBdr>
        </w:div>
        <w:div w:id="266960612">
          <w:marLeft w:val="640"/>
          <w:marRight w:val="0"/>
          <w:marTop w:val="0"/>
          <w:marBottom w:val="0"/>
          <w:divBdr>
            <w:top w:val="none" w:sz="0" w:space="0" w:color="auto"/>
            <w:left w:val="none" w:sz="0" w:space="0" w:color="auto"/>
            <w:bottom w:val="none" w:sz="0" w:space="0" w:color="auto"/>
            <w:right w:val="none" w:sz="0" w:space="0" w:color="auto"/>
          </w:divBdr>
        </w:div>
        <w:div w:id="283734113">
          <w:marLeft w:val="640"/>
          <w:marRight w:val="0"/>
          <w:marTop w:val="0"/>
          <w:marBottom w:val="0"/>
          <w:divBdr>
            <w:top w:val="none" w:sz="0" w:space="0" w:color="auto"/>
            <w:left w:val="none" w:sz="0" w:space="0" w:color="auto"/>
            <w:bottom w:val="none" w:sz="0" w:space="0" w:color="auto"/>
            <w:right w:val="none" w:sz="0" w:space="0" w:color="auto"/>
          </w:divBdr>
        </w:div>
        <w:div w:id="290868332">
          <w:marLeft w:val="640"/>
          <w:marRight w:val="0"/>
          <w:marTop w:val="0"/>
          <w:marBottom w:val="0"/>
          <w:divBdr>
            <w:top w:val="none" w:sz="0" w:space="0" w:color="auto"/>
            <w:left w:val="none" w:sz="0" w:space="0" w:color="auto"/>
            <w:bottom w:val="none" w:sz="0" w:space="0" w:color="auto"/>
            <w:right w:val="none" w:sz="0" w:space="0" w:color="auto"/>
          </w:divBdr>
        </w:div>
        <w:div w:id="300890887">
          <w:marLeft w:val="640"/>
          <w:marRight w:val="0"/>
          <w:marTop w:val="0"/>
          <w:marBottom w:val="0"/>
          <w:divBdr>
            <w:top w:val="none" w:sz="0" w:space="0" w:color="auto"/>
            <w:left w:val="none" w:sz="0" w:space="0" w:color="auto"/>
            <w:bottom w:val="none" w:sz="0" w:space="0" w:color="auto"/>
            <w:right w:val="none" w:sz="0" w:space="0" w:color="auto"/>
          </w:divBdr>
        </w:div>
        <w:div w:id="327245041">
          <w:marLeft w:val="640"/>
          <w:marRight w:val="0"/>
          <w:marTop w:val="0"/>
          <w:marBottom w:val="0"/>
          <w:divBdr>
            <w:top w:val="none" w:sz="0" w:space="0" w:color="auto"/>
            <w:left w:val="none" w:sz="0" w:space="0" w:color="auto"/>
            <w:bottom w:val="none" w:sz="0" w:space="0" w:color="auto"/>
            <w:right w:val="none" w:sz="0" w:space="0" w:color="auto"/>
          </w:divBdr>
        </w:div>
        <w:div w:id="334040179">
          <w:marLeft w:val="640"/>
          <w:marRight w:val="0"/>
          <w:marTop w:val="0"/>
          <w:marBottom w:val="0"/>
          <w:divBdr>
            <w:top w:val="none" w:sz="0" w:space="0" w:color="auto"/>
            <w:left w:val="none" w:sz="0" w:space="0" w:color="auto"/>
            <w:bottom w:val="none" w:sz="0" w:space="0" w:color="auto"/>
            <w:right w:val="none" w:sz="0" w:space="0" w:color="auto"/>
          </w:divBdr>
        </w:div>
        <w:div w:id="338194732">
          <w:marLeft w:val="640"/>
          <w:marRight w:val="0"/>
          <w:marTop w:val="0"/>
          <w:marBottom w:val="0"/>
          <w:divBdr>
            <w:top w:val="none" w:sz="0" w:space="0" w:color="auto"/>
            <w:left w:val="none" w:sz="0" w:space="0" w:color="auto"/>
            <w:bottom w:val="none" w:sz="0" w:space="0" w:color="auto"/>
            <w:right w:val="none" w:sz="0" w:space="0" w:color="auto"/>
          </w:divBdr>
        </w:div>
        <w:div w:id="341397062">
          <w:marLeft w:val="640"/>
          <w:marRight w:val="0"/>
          <w:marTop w:val="0"/>
          <w:marBottom w:val="0"/>
          <w:divBdr>
            <w:top w:val="none" w:sz="0" w:space="0" w:color="auto"/>
            <w:left w:val="none" w:sz="0" w:space="0" w:color="auto"/>
            <w:bottom w:val="none" w:sz="0" w:space="0" w:color="auto"/>
            <w:right w:val="none" w:sz="0" w:space="0" w:color="auto"/>
          </w:divBdr>
        </w:div>
        <w:div w:id="350036884">
          <w:marLeft w:val="640"/>
          <w:marRight w:val="0"/>
          <w:marTop w:val="0"/>
          <w:marBottom w:val="0"/>
          <w:divBdr>
            <w:top w:val="none" w:sz="0" w:space="0" w:color="auto"/>
            <w:left w:val="none" w:sz="0" w:space="0" w:color="auto"/>
            <w:bottom w:val="none" w:sz="0" w:space="0" w:color="auto"/>
            <w:right w:val="none" w:sz="0" w:space="0" w:color="auto"/>
          </w:divBdr>
        </w:div>
        <w:div w:id="354893438">
          <w:marLeft w:val="640"/>
          <w:marRight w:val="0"/>
          <w:marTop w:val="0"/>
          <w:marBottom w:val="0"/>
          <w:divBdr>
            <w:top w:val="none" w:sz="0" w:space="0" w:color="auto"/>
            <w:left w:val="none" w:sz="0" w:space="0" w:color="auto"/>
            <w:bottom w:val="none" w:sz="0" w:space="0" w:color="auto"/>
            <w:right w:val="none" w:sz="0" w:space="0" w:color="auto"/>
          </w:divBdr>
        </w:div>
        <w:div w:id="364671011">
          <w:marLeft w:val="640"/>
          <w:marRight w:val="0"/>
          <w:marTop w:val="0"/>
          <w:marBottom w:val="0"/>
          <w:divBdr>
            <w:top w:val="none" w:sz="0" w:space="0" w:color="auto"/>
            <w:left w:val="none" w:sz="0" w:space="0" w:color="auto"/>
            <w:bottom w:val="none" w:sz="0" w:space="0" w:color="auto"/>
            <w:right w:val="none" w:sz="0" w:space="0" w:color="auto"/>
          </w:divBdr>
        </w:div>
        <w:div w:id="367923451">
          <w:marLeft w:val="640"/>
          <w:marRight w:val="0"/>
          <w:marTop w:val="0"/>
          <w:marBottom w:val="0"/>
          <w:divBdr>
            <w:top w:val="none" w:sz="0" w:space="0" w:color="auto"/>
            <w:left w:val="none" w:sz="0" w:space="0" w:color="auto"/>
            <w:bottom w:val="none" w:sz="0" w:space="0" w:color="auto"/>
            <w:right w:val="none" w:sz="0" w:space="0" w:color="auto"/>
          </w:divBdr>
        </w:div>
        <w:div w:id="385379876">
          <w:marLeft w:val="640"/>
          <w:marRight w:val="0"/>
          <w:marTop w:val="0"/>
          <w:marBottom w:val="0"/>
          <w:divBdr>
            <w:top w:val="none" w:sz="0" w:space="0" w:color="auto"/>
            <w:left w:val="none" w:sz="0" w:space="0" w:color="auto"/>
            <w:bottom w:val="none" w:sz="0" w:space="0" w:color="auto"/>
            <w:right w:val="none" w:sz="0" w:space="0" w:color="auto"/>
          </w:divBdr>
        </w:div>
        <w:div w:id="387266332">
          <w:marLeft w:val="640"/>
          <w:marRight w:val="0"/>
          <w:marTop w:val="0"/>
          <w:marBottom w:val="0"/>
          <w:divBdr>
            <w:top w:val="none" w:sz="0" w:space="0" w:color="auto"/>
            <w:left w:val="none" w:sz="0" w:space="0" w:color="auto"/>
            <w:bottom w:val="none" w:sz="0" w:space="0" w:color="auto"/>
            <w:right w:val="none" w:sz="0" w:space="0" w:color="auto"/>
          </w:divBdr>
        </w:div>
        <w:div w:id="391581211">
          <w:marLeft w:val="640"/>
          <w:marRight w:val="0"/>
          <w:marTop w:val="0"/>
          <w:marBottom w:val="0"/>
          <w:divBdr>
            <w:top w:val="none" w:sz="0" w:space="0" w:color="auto"/>
            <w:left w:val="none" w:sz="0" w:space="0" w:color="auto"/>
            <w:bottom w:val="none" w:sz="0" w:space="0" w:color="auto"/>
            <w:right w:val="none" w:sz="0" w:space="0" w:color="auto"/>
          </w:divBdr>
        </w:div>
        <w:div w:id="402221643">
          <w:marLeft w:val="640"/>
          <w:marRight w:val="0"/>
          <w:marTop w:val="0"/>
          <w:marBottom w:val="0"/>
          <w:divBdr>
            <w:top w:val="none" w:sz="0" w:space="0" w:color="auto"/>
            <w:left w:val="none" w:sz="0" w:space="0" w:color="auto"/>
            <w:bottom w:val="none" w:sz="0" w:space="0" w:color="auto"/>
            <w:right w:val="none" w:sz="0" w:space="0" w:color="auto"/>
          </w:divBdr>
        </w:div>
        <w:div w:id="408037383">
          <w:marLeft w:val="640"/>
          <w:marRight w:val="0"/>
          <w:marTop w:val="0"/>
          <w:marBottom w:val="0"/>
          <w:divBdr>
            <w:top w:val="none" w:sz="0" w:space="0" w:color="auto"/>
            <w:left w:val="none" w:sz="0" w:space="0" w:color="auto"/>
            <w:bottom w:val="none" w:sz="0" w:space="0" w:color="auto"/>
            <w:right w:val="none" w:sz="0" w:space="0" w:color="auto"/>
          </w:divBdr>
        </w:div>
        <w:div w:id="413162241">
          <w:marLeft w:val="640"/>
          <w:marRight w:val="0"/>
          <w:marTop w:val="0"/>
          <w:marBottom w:val="0"/>
          <w:divBdr>
            <w:top w:val="none" w:sz="0" w:space="0" w:color="auto"/>
            <w:left w:val="none" w:sz="0" w:space="0" w:color="auto"/>
            <w:bottom w:val="none" w:sz="0" w:space="0" w:color="auto"/>
            <w:right w:val="none" w:sz="0" w:space="0" w:color="auto"/>
          </w:divBdr>
        </w:div>
        <w:div w:id="441653960">
          <w:marLeft w:val="640"/>
          <w:marRight w:val="0"/>
          <w:marTop w:val="0"/>
          <w:marBottom w:val="0"/>
          <w:divBdr>
            <w:top w:val="none" w:sz="0" w:space="0" w:color="auto"/>
            <w:left w:val="none" w:sz="0" w:space="0" w:color="auto"/>
            <w:bottom w:val="none" w:sz="0" w:space="0" w:color="auto"/>
            <w:right w:val="none" w:sz="0" w:space="0" w:color="auto"/>
          </w:divBdr>
        </w:div>
        <w:div w:id="450511167">
          <w:marLeft w:val="640"/>
          <w:marRight w:val="0"/>
          <w:marTop w:val="0"/>
          <w:marBottom w:val="0"/>
          <w:divBdr>
            <w:top w:val="none" w:sz="0" w:space="0" w:color="auto"/>
            <w:left w:val="none" w:sz="0" w:space="0" w:color="auto"/>
            <w:bottom w:val="none" w:sz="0" w:space="0" w:color="auto"/>
            <w:right w:val="none" w:sz="0" w:space="0" w:color="auto"/>
          </w:divBdr>
        </w:div>
        <w:div w:id="487937639">
          <w:marLeft w:val="640"/>
          <w:marRight w:val="0"/>
          <w:marTop w:val="0"/>
          <w:marBottom w:val="0"/>
          <w:divBdr>
            <w:top w:val="none" w:sz="0" w:space="0" w:color="auto"/>
            <w:left w:val="none" w:sz="0" w:space="0" w:color="auto"/>
            <w:bottom w:val="none" w:sz="0" w:space="0" w:color="auto"/>
            <w:right w:val="none" w:sz="0" w:space="0" w:color="auto"/>
          </w:divBdr>
        </w:div>
        <w:div w:id="490291168">
          <w:marLeft w:val="640"/>
          <w:marRight w:val="0"/>
          <w:marTop w:val="0"/>
          <w:marBottom w:val="0"/>
          <w:divBdr>
            <w:top w:val="none" w:sz="0" w:space="0" w:color="auto"/>
            <w:left w:val="none" w:sz="0" w:space="0" w:color="auto"/>
            <w:bottom w:val="none" w:sz="0" w:space="0" w:color="auto"/>
            <w:right w:val="none" w:sz="0" w:space="0" w:color="auto"/>
          </w:divBdr>
        </w:div>
        <w:div w:id="492258966">
          <w:marLeft w:val="640"/>
          <w:marRight w:val="0"/>
          <w:marTop w:val="0"/>
          <w:marBottom w:val="0"/>
          <w:divBdr>
            <w:top w:val="none" w:sz="0" w:space="0" w:color="auto"/>
            <w:left w:val="none" w:sz="0" w:space="0" w:color="auto"/>
            <w:bottom w:val="none" w:sz="0" w:space="0" w:color="auto"/>
            <w:right w:val="none" w:sz="0" w:space="0" w:color="auto"/>
          </w:divBdr>
        </w:div>
        <w:div w:id="499007150">
          <w:marLeft w:val="640"/>
          <w:marRight w:val="0"/>
          <w:marTop w:val="0"/>
          <w:marBottom w:val="0"/>
          <w:divBdr>
            <w:top w:val="none" w:sz="0" w:space="0" w:color="auto"/>
            <w:left w:val="none" w:sz="0" w:space="0" w:color="auto"/>
            <w:bottom w:val="none" w:sz="0" w:space="0" w:color="auto"/>
            <w:right w:val="none" w:sz="0" w:space="0" w:color="auto"/>
          </w:divBdr>
        </w:div>
        <w:div w:id="506557304">
          <w:marLeft w:val="640"/>
          <w:marRight w:val="0"/>
          <w:marTop w:val="0"/>
          <w:marBottom w:val="0"/>
          <w:divBdr>
            <w:top w:val="none" w:sz="0" w:space="0" w:color="auto"/>
            <w:left w:val="none" w:sz="0" w:space="0" w:color="auto"/>
            <w:bottom w:val="none" w:sz="0" w:space="0" w:color="auto"/>
            <w:right w:val="none" w:sz="0" w:space="0" w:color="auto"/>
          </w:divBdr>
        </w:div>
        <w:div w:id="508831654">
          <w:marLeft w:val="640"/>
          <w:marRight w:val="0"/>
          <w:marTop w:val="0"/>
          <w:marBottom w:val="0"/>
          <w:divBdr>
            <w:top w:val="none" w:sz="0" w:space="0" w:color="auto"/>
            <w:left w:val="none" w:sz="0" w:space="0" w:color="auto"/>
            <w:bottom w:val="none" w:sz="0" w:space="0" w:color="auto"/>
            <w:right w:val="none" w:sz="0" w:space="0" w:color="auto"/>
          </w:divBdr>
        </w:div>
        <w:div w:id="513961352">
          <w:marLeft w:val="640"/>
          <w:marRight w:val="0"/>
          <w:marTop w:val="0"/>
          <w:marBottom w:val="0"/>
          <w:divBdr>
            <w:top w:val="none" w:sz="0" w:space="0" w:color="auto"/>
            <w:left w:val="none" w:sz="0" w:space="0" w:color="auto"/>
            <w:bottom w:val="none" w:sz="0" w:space="0" w:color="auto"/>
            <w:right w:val="none" w:sz="0" w:space="0" w:color="auto"/>
          </w:divBdr>
        </w:div>
        <w:div w:id="518088356">
          <w:marLeft w:val="640"/>
          <w:marRight w:val="0"/>
          <w:marTop w:val="0"/>
          <w:marBottom w:val="0"/>
          <w:divBdr>
            <w:top w:val="none" w:sz="0" w:space="0" w:color="auto"/>
            <w:left w:val="none" w:sz="0" w:space="0" w:color="auto"/>
            <w:bottom w:val="none" w:sz="0" w:space="0" w:color="auto"/>
            <w:right w:val="none" w:sz="0" w:space="0" w:color="auto"/>
          </w:divBdr>
        </w:div>
        <w:div w:id="526866310">
          <w:marLeft w:val="640"/>
          <w:marRight w:val="0"/>
          <w:marTop w:val="0"/>
          <w:marBottom w:val="0"/>
          <w:divBdr>
            <w:top w:val="none" w:sz="0" w:space="0" w:color="auto"/>
            <w:left w:val="none" w:sz="0" w:space="0" w:color="auto"/>
            <w:bottom w:val="none" w:sz="0" w:space="0" w:color="auto"/>
            <w:right w:val="none" w:sz="0" w:space="0" w:color="auto"/>
          </w:divBdr>
        </w:div>
        <w:div w:id="535433312">
          <w:marLeft w:val="640"/>
          <w:marRight w:val="0"/>
          <w:marTop w:val="0"/>
          <w:marBottom w:val="0"/>
          <w:divBdr>
            <w:top w:val="none" w:sz="0" w:space="0" w:color="auto"/>
            <w:left w:val="none" w:sz="0" w:space="0" w:color="auto"/>
            <w:bottom w:val="none" w:sz="0" w:space="0" w:color="auto"/>
            <w:right w:val="none" w:sz="0" w:space="0" w:color="auto"/>
          </w:divBdr>
        </w:div>
        <w:div w:id="541794857">
          <w:marLeft w:val="640"/>
          <w:marRight w:val="0"/>
          <w:marTop w:val="0"/>
          <w:marBottom w:val="0"/>
          <w:divBdr>
            <w:top w:val="none" w:sz="0" w:space="0" w:color="auto"/>
            <w:left w:val="none" w:sz="0" w:space="0" w:color="auto"/>
            <w:bottom w:val="none" w:sz="0" w:space="0" w:color="auto"/>
            <w:right w:val="none" w:sz="0" w:space="0" w:color="auto"/>
          </w:divBdr>
          <w:divsChild>
            <w:div w:id="937375640">
              <w:marLeft w:val="0"/>
              <w:marRight w:val="0"/>
              <w:marTop w:val="0"/>
              <w:marBottom w:val="0"/>
              <w:divBdr>
                <w:top w:val="none" w:sz="0" w:space="0" w:color="auto"/>
                <w:left w:val="none" w:sz="0" w:space="0" w:color="auto"/>
                <w:bottom w:val="none" w:sz="0" w:space="0" w:color="auto"/>
                <w:right w:val="none" w:sz="0" w:space="0" w:color="auto"/>
              </w:divBdr>
              <w:divsChild>
                <w:div w:id="12995732">
                  <w:marLeft w:val="640"/>
                  <w:marRight w:val="0"/>
                  <w:marTop w:val="0"/>
                  <w:marBottom w:val="0"/>
                  <w:divBdr>
                    <w:top w:val="none" w:sz="0" w:space="0" w:color="auto"/>
                    <w:left w:val="none" w:sz="0" w:space="0" w:color="auto"/>
                    <w:bottom w:val="none" w:sz="0" w:space="0" w:color="auto"/>
                    <w:right w:val="none" w:sz="0" w:space="0" w:color="auto"/>
                  </w:divBdr>
                </w:div>
                <w:div w:id="21520435">
                  <w:marLeft w:val="640"/>
                  <w:marRight w:val="0"/>
                  <w:marTop w:val="0"/>
                  <w:marBottom w:val="0"/>
                  <w:divBdr>
                    <w:top w:val="none" w:sz="0" w:space="0" w:color="auto"/>
                    <w:left w:val="none" w:sz="0" w:space="0" w:color="auto"/>
                    <w:bottom w:val="none" w:sz="0" w:space="0" w:color="auto"/>
                    <w:right w:val="none" w:sz="0" w:space="0" w:color="auto"/>
                  </w:divBdr>
                </w:div>
                <w:div w:id="23335149">
                  <w:marLeft w:val="640"/>
                  <w:marRight w:val="0"/>
                  <w:marTop w:val="0"/>
                  <w:marBottom w:val="0"/>
                  <w:divBdr>
                    <w:top w:val="none" w:sz="0" w:space="0" w:color="auto"/>
                    <w:left w:val="none" w:sz="0" w:space="0" w:color="auto"/>
                    <w:bottom w:val="none" w:sz="0" w:space="0" w:color="auto"/>
                    <w:right w:val="none" w:sz="0" w:space="0" w:color="auto"/>
                  </w:divBdr>
                </w:div>
                <w:div w:id="32846237">
                  <w:marLeft w:val="640"/>
                  <w:marRight w:val="0"/>
                  <w:marTop w:val="0"/>
                  <w:marBottom w:val="0"/>
                  <w:divBdr>
                    <w:top w:val="none" w:sz="0" w:space="0" w:color="auto"/>
                    <w:left w:val="none" w:sz="0" w:space="0" w:color="auto"/>
                    <w:bottom w:val="none" w:sz="0" w:space="0" w:color="auto"/>
                    <w:right w:val="none" w:sz="0" w:space="0" w:color="auto"/>
                  </w:divBdr>
                </w:div>
                <w:div w:id="40905000">
                  <w:marLeft w:val="640"/>
                  <w:marRight w:val="0"/>
                  <w:marTop w:val="0"/>
                  <w:marBottom w:val="0"/>
                  <w:divBdr>
                    <w:top w:val="none" w:sz="0" w:space="0" w:color="auto"/>
                    <w:left w:val="none" w:sz="0" w:space="0" w:color="auto"/>
                    <w:bottom w:val="none" w:sz="0" w:space="0" w:color="auto"/>
                    <w:right w:val="none" w:sz="0" w:space="0" w:color="auto"/>
                  </w:divBdr>
                </w:div>
                <w:div w:id="44960301">
                  <w:marLeft w:val="640"/>
                  <w:marRight w:val="0"/>
                  <w:marTop w:val="0"/>
                  <w:marBottom w:val="0"/>
                  <w:divBdr>
                    <w:top w:val="none" w:sz="0" w:space="0" w:color="auto"/>
                    <w:left w:val="none" w:sz="0" w:space="0" w:color="auto"/>
                    <w:bottom w:val="none" w:sz="0" w:space="0" w:color="auto"/>
                    <w:right w:val="none" w:sz="0" w:space="0" w:color="auto"/>
                  </w:divBdr>
                </w:div>
                <w:div w:id="65298815">
                  <w:marLeft w:val="640"/>
                  <w:marRight w:val="0"/>
                  <w:marTop w:val="0"/>
                  <w:marBottom w:val="0"/>
                  <w:divBdr>
                    <w:top w:val="none" w:sz="0" w:space="0" w:color="auto"/>
                    <w:left w:val="none" w:sz="0" w:space="0" w:color="auto"/>
                    <w:bottom w:val="none" w:sz="0" w:space="0" w:color="auto"/>
                    <w:right w:val="none" w:sz="0" w:space="0" w:color="auto"/>
                  </w:divBdr>
                </w:div>
                <w:div w:id="82655595">
                  <w:marLeft w:val="640"/>
                  <w:marRight w:val="0"/>
                  <w:marTop w:val="0"/>
                  <w:marBottom w:val="0"/>
                  <w:divBdr>
                    <w:top w:val="none" w:sz="0" w:space="0" w:color="auto"/>
                    <w:left w:val="none" w:sz="0" w:space="0" w:color="auto"/>
                    <w:bottom w:val="none" w:sz="0" w:space="0" w:color="auto"/>
                    <w:right w:val="none" w:sz="0" w:space="0" w:color="auto"/>
                  </w:divBdr>
                </w:div>
                <w:div w:id="101922693">
                  <w:marLeft w:val="640"/>
                  <w:marRight w:val="0"/>
                  <w:marTop w:val="0"/>
                  <w:marBottom w:val="0"/>
                  <w:divBdr>
                    <w:top w:val="none" w:sz="0" w:space="0" w:color="auto"/>
                    <w:left w:val="none" w:sz="0" w:space="0" w:color="auto"/>
                    <w:bottom w:val="none" w:sz="0" w:space="0" w:color="auto"/>
                    <w:right w:val="none" w:sz="0" w:space="0" w:color="auto"/>
                  </w:divBdr>
                </w:div>
                <w:div w:id="112869087">
                  <w:marLeft w:val="640"/>
                  <w:marRight w:val="0"/>
                  <w:marTop w:val="0"/>
                  <w:marBottom w:val="0"/>
                  <w:divBdr>
                    <w:top w:val="none" w:sz="0" w:space="0" w:color="auto"/>
                    <w:left w:val="none" w:sz="0" w:space="0" w:color="auto"/>
                    <w:bottom w:val="none" w:sz="0" w:space="0" w:color="auto"/>
                    <w:right w:val="none" w:sz="0" w:space="0" w:color="auto"/>
                  </w:divBdr>
                </w:div>
                <w:div w:id="116994622">
                  <w:marLeft w:val="640"/>
                  <w:marRight w:val="0"/>
                  <w:marTop w:val="0"/>
                  <w:marBottom w:val="0"/>
                  <w:divBdr>
                    <w:top w:val="none" w:sz="0" w:space="0" w:color="auto"/>
                    <w:left w:val="none" w:sz="0" w:space="0" w:color="auto"/>
                    <w:bottom w:val="none" w:sz="0" w:space="0" w:color="auto"/>
                    <w:right w:val="none" w:sz="0" w:space="0" w:color="auto"/>
                  </w:divBdr>
                </w:div>
                <w:div w:id="118499768">
                  <w:marLeft w:val="640"/>
                  <w:marRight w:val="0"/>
                  <w:marTop w:val="0"/>
                  <w:marBottom w:val="0"/>
                  <w:divBdr>
                    <w:top w:val="none" w:sz="0" w:space="0" w:color="auto"/>
                    <w:left w:val="none" w:sz="0" w:space="0" w:color="auto"/>
                    <w:bottom w:val="none" w:sz="0" w:space="0" w:color="auto"/>
                    <w:right w:val="none" w:sz="0" w:space="0" w:color="auto"/>
                  </w:divBdr>
                </w:div>
                <w:div w:id="126558532">
                  <w:marLeft w:val="640"/>
                  <w:marRight w:val="0"/>
                  <w:marTop w:val="0"/>
                  <w:marBottom w:val="0"/>
                  <w:divBdr>
                    <w:top w:val="none" w:sz="0" w:space="0" w:color="auto"/>
                    <w:left w:val="none" w:sz="0" w:space="0" w:color="auto"/>
                    <w:bottom w:val="none" w:sz="0" w:space="0" w:color="auto"/>
                    <w:right w:val="none" w:sz="0" w:space="0" w:color="auto"/>
                  </w:divBdr>
                </w:div>
                <w:div w:id="142477681">
                  <w:marLeft w:val="640"/>
                  <w:marRight w:val="0"/>
                  <w:marTop w:val="0"/>
                  <w:marBottom w:val="0"/>
                  <w:divBdr>
                    <w:top w:val="none" w:sz="0" w:space="0" w:color="auto"/>
                    <w:left w:val="none" w:sz="0" w:space="0" w:color="auto"/>
                    <w:bottom w:val="none" w:sz="0" w:space="0" w:color="auto"/>
                    <w:right w:val="none" w:sz="0" w:space="0" w:color="auto"/>
                  </w:divBdr>
                </w:div>
                <w:div w:id="144588945">
                  <w:marLeft w:val="640"/>
                  <w:marRight w:val="0"/>
                  <w:marTop w:val="0"/>
                  <w:marBottom w:val="0"/>
                  <w:divBdr>
                    <w:top w:val="none" w:sz="0" w:space="0" w:color="auto"/>
                    <w:left w:val="none" w:sz="0" w:space="0" w:color="auto"/>
                    <w:bottom w:val="none" w:sz="0" w:space="0" w:color="auto"/>
                    <w:right w:val="none" w:sz="0" w:space="0" w:color="auto"/>
                  </w:divBdr>
                </w:div>
                <w:div w:id="156919711">
                  <w:marLeft w:val="640"/>
                  <w:marRight w:val="0"/>
                  <w:marTop w:val="0"/>
                  <w:marBottom w:val="0"/>
                  <w:divBdr>
                    <w:top w:val="none" w:sz="0" w:space="0" w:color="auto"/>
                    <w:left w:val="none" w:sz="0" w:space="0" w:color="auto"/>
                    <w:bottom w:val="none" w:sz="0" w:space="0" w:color="auto"/>
                    <w:right w:val="none" w:sz="0" w:space="0" w:color="auto"/>
                  </w:divBdr>
                </w:div>
                <w:div w:id="158666006">
                  <w:marLeft w:val="640"/>
                  <w:marRight w:val="0"/>
                  <w:marTop w:val="0"/>
                  <w:marBottom w:val="0"/>
                  <w:divBdr>
                    <w:top w:val="none" w:sz="0" w:space="0" w:color="auto"/>
                    <w:left w:val="none" w:sz="0" w:space="0" w:color="auto"/>
                    <w:bottom w:val="none" w:sz="0" w:space="0" w:color="auto"/>
                    <w:right w:val="none" w:sz="0" w:space="0" w:color="auto"/>
                  </w:divBdr>
                </w:div>
                <w:div w:id="160001534">
                  <w:marLeft w:val="640"/>
                  <w:marRight w:val="0"/>
                  <w:marTop w:val="0"/>
                  <w:marBottom w:val="0"/>
                  <w:divBdr>
                    <w:top w:val="none" w:sz="0" w:space="0" w:color="auto"/>
                    <w:left w:val="none" w:sz="0" w:space="0" w:color="auto"/>
                    <w:bottom w:val="none" w:sz="0" w:space="0" w:color="auto"/>
                    <w:right w:val="none" w:sz="0" w:space="0" w:color="auto"/>
                  </w:divBdr>
                </w:div>
                <w:div w:id="175728051">
                  <w:marLeft w:val="640"/>
                  <w:marRight w:val="0"/>
                  <w:marTop w:val="0"/>
                  <w:marBottom w:val="0"/>
                  <w:divBdr>
                    <w:top w:val="none" w:sz="0" w:space="0" w:color="auto"/>
                    <w:left w:val="none" w:sz="0" w:space="0" w:color="auto"/>
                    <w:bottom w:val="none" w:sz="0" w:space="0" w:color="auto"/>
                    <w:right w:val="none" w:sz="0" w:space="0" w:color="auto"/>
                  </w:divBdr>
                </w:div>
                <w:div w:id="191457275">
                  <w:marLeft w:val="640"/>
                  <w:marRight w:val="0"/>
                  <w:marTop w:val="0"/>
                  <w:marBottom w:val="0"/>
                  <w:divBdr>
                    <w:top w:val="none" w:sz="0" w:space="0" w:color="auto"/>
                    <w:left w:val="none" w:sz="0" w:space="0" w:color="auto"/>
                    <w:bottom w:val="none" w:sz="0" w:space="0" w:color="auto"/>
                    <w:right w:val="none" w:sz="0" w:space="0" w:color="auto"/>
                  </w:divBdr>
                </w:div>
                <w:div w:id="195776369">
                  <w:marLeft w:val="640"/>
                  <w:marRight w:val="0"/>
                  <w:marTop w:val="0"/>
                  <w:marBottom w:val="0"/>
                  <w:divBdr>
                    <w:top w:val="none" w:sz="0" w:space="0" w:color="auto"/>
                    <w:left w:val="none" w:sz="0" w:space="0" w:color="auto"/>
                    <w:bottom w:val="none" w:sz="0" w:space="0" w:color="auto"/>
                    <w:right w:val="none" w:sz="0" w:space="0" w:color="auto"/>
                  </w:divBdr>
                </w:div>
                <w:div w:id="202179040">
                  <w:marLeft w:val="640"/>
                  <w:marRight w:val="0"/>
                  <w:marTop w:val="0"/>
                  <w:marBottom w:val="0"/>
                  <w:divBdr>
                    <w:top w:val="none" w:sz="0" w:space="0" w:color="auto"/>
                    <w:left w:val="none" w:sz="0" w:space="0" w:color="auto"/>
                    <w:bottom w:val="none" w:sz="0" w:space="0" w:color="auto"/>
                    <w:right w:val="none" w:sz="0" w:space="0" w:color="auto"/>
                  </w:divBdr>
                </w:div>
                <w:div w:id="205530517">
                  <w:marLeft w:val="640"/>
                  <w:marRight w:val="0"/>
                  <w:marTop w:val="0"/>
                  <w:marBottom w:val="0"/>
                  <w:divBdr>
                    <w:top w:val="none" w:sz="0" w:space="0" w:color="auto"/>
                    <w:left w:val="none" w:sz="0" w:space="0" w:color="auto"/>
                    <w:bottom w:val="none" w:sz="0" w:space="0" w:color="auto"/>
                    <w:right w:val="none" w:sz="0" w:space="0" w:color="auto"/>
                  </w:divBdr>
                </w:div>
                <w:div w:id="246158289">
                  <w:marLeft w:val="640"/>
                  <w:marRight w:val="0"/>
                  <w:marTop w:val="0"/>
                  <w:marBottom w:val="0"/>
                  <w:divBdr>
                    <w:top w:val="none" w:sz="0" w:space="0" w:color="auto"/>
                    <w:left w:val="none" w:sz="0" w:space="0" w:color="auto"/>
                    <w:bottom w:val="none" w:sz="0" w:space="0" w:color="auto"/>
                    <w:right w:val="none" w:sz="0" w:space="0" w:color="auto"/>
                  </w:divBdr>
                </w:div>
                <w:div w:id="264004574">
                  <w:marLeft w:val="640"/>
                  <w:marRight w:val="0"/>
                  <w:marTop w:val="0"/>
                  <w:marBottom w:val="0"/>
                  <w:divBdr>
                    <w:top w:val="none" w:sz="0" w:space="0" w:color="auto"/>
                    <w:left w:val="none" w:sz="0" w:space="0" w:color="auto"/>
                    <w:bottom w:val="none" w:sz="0" w:space="0" w:color="auto"/>
                    <w:right w:val="none" w:sz="0" w:space="0" w:color="auto"/>
                  </w:divBdr>
                </w:div>
                <w:div w:id="284166564">
                  <w:marLeft w:val="640"/>
                  <w:marRight w:val="0"/>
                  <w:marTop w:val="0"/>
                  <w:marBottom w:val="0"/>
                  <w:divBdr>
                    <w:top w:val="none" w:sz="0" w:space="0" w:color="auto"/>
                    <w:left w:val="none" w:sz="0" w:space="0" w:color="auto"/>
                    <w:bottom w:val="none" w:sz="0" w:space="0" w:color="auto"/>
                    <w:right w:val="none" w:sz="0" w:space="0" w:color="auto"/>
                  </w:divBdr>
                </w:div>
                <w:div w:id="285350507">
                  <w:marLeft w:val="640"/>
                  <w:marRight w:val="0"/>
                  <w:marTop w:val="0"/>
                  <w:marBottom w:val="0"/>
                  <w:divBdr>
                    <w:top w:val="none" w:sz="0" w:space="0" w:color="auto"/>
                    <w:left w:val="none" w:sz="0" w:space="0" w:color="auto"/>
                    <w:bottom w:val="none" w:sz="0" w:space="0" w:color="auto"/>
                    <w:right w:val="none" w:sz="0" w:space="0" w:color="auto"/>
                  </w:divBdr>
                </w:div>
                <w:div w:id="287392556">
                  <w:marLeft w:val="640"/>
                  <w:marRight w:val="0"/>
                  <w:marTop w:val="0"/>
                  <w:marBottom w:val="0"/>
                  <w:divBdr>
                    <w:top w:val="none" w:sz="0" w:space="0" w:color="auto"/>
                    <w:left w:val="none" w:sz="0" w:space="0" w:color="auto"/>
                    <w:bottom w:val="none" w:sz="0" w:space="0" w:color="auto"/>
                    <w:right w:val="none" w:sz="0" w:space="0" w:color="auto"/>
                  </w:divBdr>
                </w:div>
                <w:div w:id="331758314">
                  <w:marLeft w:val="640"/>
                  <w:marRight w:val="0"/>
                  <w:marTop w:val="0"/>
                  <w:marBottom w:val="0"/>
                  <w:divBdr>
                    <w:top w:val="none" w:sz="0" w:space="0" w:color="auto"/>
                    <w:left w:val="none" w:sz="0" w:space="0" w:color="auto"/>
                    <w:bottom w:val="none" w:sz="0" w:space="0" w:color="auto"/>
                    <w:right w:val="none" w:sz="0" w:space="0" w:color="auto"/>
                  </w:divBdr>
                </w:div>
                <w:div w:id="331879394">
                  <w:marLeft w:val="640"/>
                  <w:marRight w:val="0"/>
                  <w:marTop w:val="0"/>
                  <w:marBottom w:val="0"/>
                  <w:divBdr>
                    <w:top w:val="none" w:sz="0" w:space="0" w:color="auto"/>
                    <w:left w:val="none" w:sz="0" w:space="0" w:color="auto"/>
                    <w:bottom w:val="none" w:sz="0" w:space="0" w:color="auto"/>
                    <w:right w:val="none" w:sz="0" w:space="0" w:color="auto"/>
                  </w:divBdr>
                </w:div>
                <w:div w:id="334698564">
                  <w:marLeft w:val="640"/>
                  <w:marRight w:val="0"/>
                  <w:marTop w:val="0"/>
                  <w:marBottom w:val="0"/>
                  <w:divBdr>
                    <w:top w:val="none" w:sz="0" w:space="0" w:color="auto"/>
                    <w:left w:val="none" w:sz="0" w:space="0" w:color="auto"/>
                    <w:bottom w:val="none" w:sz="0" w:space="0" w:color="auto"/>
                    <w:right w:val="none" w:sz="0" w:space="0" w:color="auto"/>
                  </w:divBdr>
                </w:div>
                <w:div w:id="339621891">
                  <w:marLeft w:val="640"/>
                  <w:marRight w:val="0"/>
                  <w:marTop w:val="0"/>
                  <w:marBottom w:val="0"/>
                  <w:divBdr>
                    <w:top w:val="none" w:sz="0" w:space="0" w:color="auto"/>
                    <w:left w:val="none" w:sz="0" w:space="0" w:color="auto"/>
                    <w:bottom w:val="none" w:sz="0" w:space="0" w:color="auto"/>
                    <w:right w:val="none" w:sz="0" w:space="0" w:color="auto"/>
                  </w:divBdr>
                </w:div>
                <w:div w:id="341785502">
                  <w:marLeft w:val="640"/>
                  <w:marRight w:val="0"/>
                  <w:marTop w:val="0"/>
                  <w:marBottom w:val="0"/>
                  <w:divBdr>
                    <w:top w:val="none" w:sz="0" w:space="0" w:color="auto"/>
                    <w:left w:val="none" w:sz="0" w:space="0" w:color="auto"/>
                    <w:bottom w:val="none" w:sz="0" w:space="0" w:color="auto"/>
                    <w:right w:val="none" w:sz="0" w:space="0" w:color="auto"/>
                  </w:divBdr>
                </w:div>
                <w:div w:id="349381235">
                  <w:marLeft w:val="640"/>
                  <w:marRight w:val="0"/>
                  <w:marTop w:val="0"/>
                  <w:marBottom w:val="0"/>
                  <w:divBdr>
                    <w:top w:val="none" w:sz="0" w:space="0" w:color="auto"/>
                    <w:left w:val="none" w:sz="0" w:space="0" w:color="auto"/>
                    <w:bottom w:val="none" w:sz="0" w:space="0" w:color="auto"/>
                    <w:right w:val="none" w:sz="0" w:space="0" w:color="auto"/>
                  </w:divBdr>
                </w:div>
                <w:div w:id="359937272">
                  <w:marLeft w:val="640"/>
                  <w:marRight w:val="0"/>
                  <w:marTop w:val="0"/>
                  <w:marBottom w:val="0"/>
                  <w:divBdr>
                    <w:top w:val="none" w:sz="0" w:space="0" w:color="auto"/>
                    <w:left w:val="none" w:sz="0" w:space="0" w:color="auto"/>
                    <w:bottom w:val="none" w:sz="0" w:space="0" w:color="auto"/>
                    <w:right w:val="none" w:sz="0" w:space="0" w:color="auto"/>
                  </w:divBdr>
                </w:div>
                <w:div w:id="361446513">
                  <w:marLeft w:val="640"/>
                  <w:marRight w:val="0"/>
                  <w:marTop w:val="0"/>
                  <w:marBottom w:val="0"/>
                  <w:divBdr>
                    <w:top w:val="none" w:sz="0" w:space="0" w:color="auto"/>
                    <w:left w:val="none" w:sz="0" w:space="0" w:color="auto"/>
                    <w:bottom w:val="none" w:sz="0" w:space="0" w:color="auto"/>
                    <w:right w:val="none" w:sz="0" w:space="0" w:color="auto"/>
                  </w:divBdr>
                </w:div>
                <w:div w:id="371345192">
                  <w:marLeft w:val="640"/>
                  <w:marRight w:val="0"/>
                  <w:marTop w:val="0"/>
                  <w:marBottom w:val="0"/>
                  <w:divBdr>
                    <w:top w:val="none" w:sz="0" w:space="0" w:color="auto"/>
                    <w:left w:val="none" w:sz="0" w:space="0" w:color="auto"/>
                    <w:bottom w:val="none" w:sz="0" w:space="0" w:color="auto"/>
                    <w:right w:val="none" w:sz="0" w:space="0" w:color="auto"/>
                  </w:divBdr>
                </w:div>
                <w:div w:id="378557715">
                  <w:marLeft w:val="640"/>
                  <w:marRight w:val="0"/>
                  <w:marTop w:val="0"/>
                  <w:marBottom w:val="0"/>
                  <w:divBdr>
                    <w:top w:val="none" w:sz="0" w:space="0" w:color="auto"/>
                    <w:left w:val="none" w:sz="0" w:space="0" w:color="auto"/>
                    <w:bottom w:val="none" w:sz="0" w:space="0" w:color="auto"/>
                    <w:right w:val="none" w:sz="0" w:space="0" w:color="auto"/>
                  </w:divBdr>
                </w:div>
                <w:div w:id="379328600">
                  <w:marLeft w:val="640"/>
                  <w:marRight w:val="0"/>
                  <w:marTop w:val="0"/>
                  <w:marBottom w:val="0"/>
                  <w:divBdr>
                    <w:top w:val="none" w:sz="0" w:space="0" w:color="auto"/>
                    <w:left w:val="none" w:sz="0" w:space="0" w:color="auto"/>
                    <w:bottom w:val="none" w:sz="0" w:space="0" w:color="auto"/>
                    <w:right w:val="none" w:sz="0" w:space="0" w:color="auto"/>
                  </w:divBdr>
                </w:div>
                <w:div w:id="385224027">
                  <w:marLeft w:val="640"/>
                  <w:marRight w:val="0"/>
                  <w:marTop w:val="0"/>
                  <w:marBottom w:val="0"/>
                  <w:divBdr>
                    <w:top w:val="none" w:sz="0" w:space="0" w:color="auto"/>
                    <w:left w:val="none" w:sz="0" w:space="0" w:color="auto"/>
                    <w:bottom w:val="none" w:sz="0" w:space="0" w:color="auto"/>
                    <w:right w:val="none" w:sz="0" w:space="0" w:color="auto"/>
                  </w:divBdr>
                </w:div>
                <w:div w:id="413550734">
                  <w:marLeft w:val="640"/>
                  <w:marRight w:val="0"/>
                  <w:marTop w:val="0"/>
                  <w:marBottom w:val="0"/>
                  <w:divBdr>
                    <w:top w:val="none" w:sz="0" w:space="0" w:color="auto"/>
                    <w:left w:val="none" w:sz="0" w:space="0" w:color="auto"/>
                    <w:bottom w:val="none" w:sz="0" w:space="0" w:color="auto"/>
                    <w:right w:val="none" w:sz="0" w:space="0" w:color="auto"/>
                  </w:divBdr>
                </w:div>
                <w:div w:id="427966457">
                  <w:marLeft w:val="640"/>
                  <w:marRight w:val="0"/>
                  <w:marTop w:val="0"/>
                  <w:marBottom w:val="0"/>
                  <w:divBdr>
                    <w:top w:val="none" w:sz="0" w:space="0" w:color="auto"/>
                    <w:left w:val="none" w:sz="0" w:space="0" w:color="auto"/>
                    <w:bottom w:val="none" w:sz="0" w:space="0" w:color="auto"/>
                    <w:right w:val="none" w:sz="0" w:space="0" w:color="auto"/>
                  </w:divBdr>
                </w:div>
                <w:div w:id="430855790">
                  <w:marLeft w:val="640"/>
                  <w:marRight w:val="0"/>
                  <w:marTop w:val="0"/>
                  <w:marBottom w:val="0"/>
                  <w:divBdr>
                    <w:top w:val="none" w:sz="0" w:space="0" w:color="auto"/>
                    <w:left w:val="none" w:sz="0" w:space="0" w:color="auto"/>
                    <w:bottom w:val="none" w:sz="0" w:space="0" w:color="auto"/>
                    <w:right w:val="none" w:sz="0" w:space="0" w:color="auto"/>
                  </w:divBdr>
                </w:div>
                <w:div w:id="438065357">
                  <w:marLeft w:val="640"/>
                  <w:marRight w:val="0"/>
                  <w:marTop w:val="0"/>
                  <w:marBottom w:val="0"/>
                  <w:divBdr>
                    <w:top w:val="none" w:sz="0" w:space="0" w:color="auto"/>
                    <w:left w:val="none" w:sz="0" w:space="0" w:color="auto"/>
                    <w:bottom w:val="none" w:sz="0" w:space="0" w:color="auto"/>
                    <w:right w:val="none" w:sz="0" w:space="0" w:color="auto"/>
                  </w:divBdr>
                </w:div>
                <w:div w:id="444351951">
                  <w:marLeft w:val="640"/>
                  <w:marRight w:val="0"/>
                  <w:marTop w:val="0"/>
                  <w:marBottom w:val="0"/>
                  <w:divBdr>
                    <w:top w:val="none" w:sz="0" w:space="0" w:color="auto"/>
                    <w:left w:val="none" w:sz="0" w:space="0" w:color="auto"/>
                    <w:bottom w:val="none" w:sz="0" w:space="0" w:color="auto"/>
                    <w:right w:val="none" w:sz="0" w:space="0" w:color="auto"/>
                  </w:divBdr>
                </w:div>
                <w:div w:id="464851680">
                  <w:marLeft w:val="640"/>
                  <w:marRight w:val="0"/>
                  <w:marTop w:val="0"/>
                  <w:marBottom w:val="0"/>
                  <w:divBdr>
                    <w:top w:val="none" w:sz="0" w:space="0" w:color="auto"/>
                    <w:left w:val="none" w:sz="0" w:space="0" w:color="auto"/>
                    <w:bottom w:val="none" w:sz="0" w:space="0" w:color="auto"/>
                    <w:right w:val="none" w:sz="0" w:space="0" w:color="auto"/>
                  </w:divBdr>
                </w:div>
                <w:div w:id="467818914">
                  <w:marLeft w:val="640"/>
                  <w:marRight w:val="0"/>
                  <w:marTop w:val="0"/>
                  <w:marBottom w:val="0"/>
                  <w:divBdr>
                    <w:top w:val="none" w:sz="0" w:space="0" w:color="auto"/>
                    <w:left w:val="none" w:sz="0" w:space="0" w:color="auto"/>
                    <w:bottom w:val="none" w:sz="0" w:space="0" w:color="auto"/>
                    <w:right w:val="none" w:sz="0" w:space="0" w:color="auto"/>
                  </w:divBdr>
                </w:div>
                <w:div w:id="474180553">
                  <w:marLeft w:val="640"/>
                  <w:marRight w:val="0"/>
                  <w:marTop w:val="0"/>
                  <w:marBottom w:val="0"/>
                  <w:divBdr>
                    <w:top w:val="none" w:sz="0" w:space="0" w:color="auto"/>
                    <w:left w:val="none" w:sz="0" w:space="0" w:color="auto"/>
                    <w:bottom w:val="none" w:sz="0" w:space="0" w:color="auto"/>
                    <w:right w:val="none" w:sz="0" w:space="0" w:color="auto"/>
                  </w:divBdr>
                </w:div>
                <w:div w:id="502164878">
                  <w:marLeft w:val="640"/>
                  <w:marRight w:val="0"/>
                  <w:marTop w:val="0"/>
                  <w:marBottom w:val="0"/>
                  <w:divBdr>
                    <w:top w:val="none" w:sz="0" w:space="0" w:color="auto"/>
                    <w:left w:val="none" w:sz="0" w:space="0" w:color="auto"/>
                    <w:bottom w:val="none" w:sz="0" w:space="0" w:color="auto"/>
                    <w:right w:val="none" w:sz="0" w:space="0" w:color="auto"/>
                  </w:divBdr>
                </w:div>
                <w:div w:id="502279062">
                  <w:marLeft w:val="640"/>
                  <w:marRight w:val="0"/>
                  <w:marTop w:val="0"/>
                  <w:marBottom w:val="0"/>
                  <w:divBdr>
                    <w:top w:val="none" w:sz="0" w:space="0" w:color="auto"/>
                    <w:left w:val="none" w:sz="0" w:space="0" w:color="auto"/>
                    <w:bottom w:val="none" w:sz="0" w:space="0" w:color="auto"/>
                    <w:right w:val="none" w:sz="0" w:space="0" w:color="auto"/>
                  </w:divBdr>
                </w:div>
                <w:div w:id="519507728">
                  <w:marLeft w:val="640"/>
                  <w:marRight w:val="0"/>
                  <w:marTop w:val="0"/>
                  <w:marBottom w:val="0"/>
                  <w:divBdr>
                    <w:top w:val="none" w:sz="0" w:space="0" w:color="auto"/>
                    <w:left w:val="none" w:sz="0" w:space="0" w:color="auto"/>
                    <w:bottom w:val="none" w:sz="0" w:space="0" w:color="auto"/>
                    <w:right w:val="none" w:sz="0" w:space="0" w:color="auto"/>
                  </w:divBdr>
                </w:div>
                <w:div w:id="527253543">
                  <w:marLeft w:val="640"/>
                  <w:marRight w:val="0"/>
                  <w:marTop w:val="0"/>
                  <w:marBottom w:val="0"/>
                  <w:divBdr>
                    <w:top w:val="none" w:sz="0" w:space="0" w:color="auto"/>
                    <w:left w:val="none" w:sz="0" w:space="0" w:color="auto"/>
                    <w:bottom w:val="none" w:sz="0" w:space="0" w:color="auto"/>
                    <w:right w:val="none" w:sz="0" w:space="0" w:color="auto"/>
                  </w:divBdr>
                </w:div>
                <w:div w:id="527915658">
                  <w:marLeft w:val="640"/>
                  <w:marRight w:val="0"/>
                  <w:marTop w:val="0"/>
                  <w:marBottom w:val="0"/>
                  <w:divBdr>
                    <w:top w:val="none" w:sz="0" w:space="0" w:color="auto"/>
                    <w:left w:val="none" w:sz="0" w:space="0" w:color="auto"/>
                    <w:bottom w:val="none" w:sz="0" w:space="0" w:color="auto"/>
                    <w:right w:val="none" w:sz="0" w:space="0" w:color="auto"/>
                  </w:divBdr>
                </w:div>
                <w:div w:id="528956030">
                  <w:marLeft w:val="640"/>
                  <w:marRight w:val="0"/>
                  <w:marTop w:val="0"/>
                  <w:marBottom w:val="0"/>
                  <w:divBdr>
                    <w:top w:val="none" w:sz="0" w:space="0" w:color="auto"/>
                    <w:left w:val="none" w:sz="0" w:space="0" w:color="auto"/>
                    <w:bottom w:val="none" w:sz="0" w:space="0" w:color="auto"/>
                    <w:right w:val="none" w:sz="0" w:space="0" w:color="auto"/>
                  </w:divBdr>
                </w:div>
                <w:div w:id="551118682">
                  <w:marLeft w:val="640"/>
                  <w:marRight w:val="0"/>
                  <w:marTop w:val="0"/>
                  <w:marBottom w:val="0"/>
                  <w:divBdr>
                    <w:top w:val="none" w:sz="0" w:space="0" w:color="auto"/>
                    <w:left w:val="none" w:sz="0" w:space="0" w:color="auto"/>
                    <w:bottom w:val="none" w:sz="0" w:space="0" w:color="auto"/>
                    <w:right w:val="none" w:sz="0" w:space="0" w:color="auto"/>
                  </w:divBdr>
                </w:div>
                <w:div w:id="567544181">
                  <w:marLeft w:val="640"/>
                  <w:marRight w:val="0"/>
                  <w:marTop w:val="0"/>
                  <w:marBottom w:val="0"/>
                  <w:divBdr>
                    <w:top w:val="none" w:sz="0" w:space="0" w:color="auto"/>
                    <w:left w:val="none" w:sz="0" w:space="0" w:color="auto"/>
                    <w:bottom w:val="none" w:sz="0" w:space="0" w:color="auto"/>
                    <w:right w:val="none" w:sz="0" w:space="0" w:color="auto"/>
                  </w:divBdr>
                </w:div>
                <w:div w:id="601112549">
                  <w:marLeft w:val="640"/>
                  <w:marRight w:val="0"/>
                  <w:marTop w:val="0"/>
                  <w:marBottom w:val="0"/>
                  <w:divBdr>
                    <w:top w:val="none" w:sz="0" w:space="0" w:color="auto"/>
                    <w:left w:val="none" w:sz="0" w:space="0" w:color="auto"/>
                    <w:bottom w:val="none" w:sz="0" w:space="0" w:color="auto"/>
                    <w:right w:val="none" w:sz="0" w:space="0" w:color="auto"/>
                  </w:divBdr>
                </w:div>
                <w:div w:id="602106308">
                  <w:marLeft w:val="640"/>
                  <w:marRight w:val="0"/>
                  <w:marTop w:val="0"/>
                  <w:marBottom w:val="0"/>
                  <w:divBdr>
                    <w:top w:val="none" w:sz="0" w:space="0" w:color="auto"/>
                    <w:left w:val="none" w:sz="0" w:space="0" w:color="auto"/>
                    <w:bottom w:val="none" w:sz="0" w:space="0" w:color="auto"/>
                    <w:right w:val="none" w:sz="0" w:space="0" w:color="auto"/>
                  </w:divBdr>
                </w:div>
                <w:div w:id="625431497">
                  <w:marLeft w:val="640"/>
                  <w:marRight w:val="0"/>
                  <w:marTop w:val="0"/>
                  <w:marBottom w:val="0"/>
                  <w:divBdr>
                    <w:top w:val="none" w:sz="0" w:space="0" w:color="auto"/>
                    <w:left w:val="none" w:sz="0" w:space="0" w:color="auto"/>
                    <w:bottom w:val="none" w:sz="0" w:space="0" w:color="auto"/>
                    <w:right w:val="none" w:sz="0" w:space="0" w:color="auto"/>
                  </w:divBdr>
                </w:div>
                <w:div w:id="628900152">
                  <w:marLeft w:val="640"/>
                  <w:marRight w:val="0"/>
                  <w:marTop w:val="0"/>
                  <w:marBottom w:val="0"/>
                  <w:divBdr>
                    <w:top w:val="none" w:sz="0" w:space="0" w:color="auto"/>
                    <w:left w:val="none" w:sz="0" w:space="0" w:color="auto"/>
                    <w:bottom w:val="none" w:sz="0" w:space="0" w:color="auto"/>
                    <w:right w:val="none" w:sz="0" w:space="0" w:color="auto"/>
                  </w:divBdr>
                </w:div>
                <w:div w:id="631450206">
                  <w:marLeft w:val="640"/>
                  <w:marRight w:val="0"/>
                  <w:marTop w:val="0"/>
                  <w:marBottom w:val="0"/>
                  <w:divBdr>
                    <w:top w:val="none" w:sz="0" w:space="0" w:color="auto"/>
                    <w:left w:val="none" w:sz="0" w:space="0" w:color="auto"/>
                    <w:bottom w:val="none" w:sz="0" w:space="0" w:color="auto"/>
                    <w:right w:val="none" w:sz="0" w:space="0" w:color="auto"/>
                  </w:divBdr>
                </w:div>
                <w:div w:id="647251671">
                  <w:marLeft w:val="640"/>
                  <w:marRight w:val="0"/>
                  <w:marTop w:val="0"/>
                  <w:marBottom w:val="0"/>
                  <w:divBdr>
                    <w:top w:val="none" w:sz="0" w:space="0" w:color="auto"/>
                    <w:left w:val="none" w:sz="0" w:space="0" w:color="auto"/>
                    <w:bottom w:val="none" w:sz="0" w:space="0" w:color="auto"/>
                    <w:right w:val="none" w:sz="0" w:space="0" w:color="auto"/>
                  </w:divBdr>
                </w:div>
                <w:div w:id="655256547">
                  <w:marLeft w:val="640"/>
                  <w:marRight w:val="0"/>
                  <w:marTop w:val="0"/>
                  <w:marBottom w:val="0"/>
                  <w:divBdr>
                    <w:top w:val="none" w:sz="0" w:space="0" w:color="auto"/>
                    <w:left w:val="none" w:sz="0" w:space="0" w:color="auto"/>
                    <w:bottom w:val="none" w:sz="0" w:space="0" w:color="auto"/>
                    <w:right w:val="none" w:sz="0" w:space="0" w:color="auto"/>
                  </w:divBdr>
                </w:div>
                <w:div w:id="685254116">
                  <w:marLeft w:val="640"/>
                  <w:marRight w:val="0"/>
                  <w:marTop w:val="0"/>
                  <w:marBottom w:val="0"/>
                  <w:divBdr>
                    <w:top w:val="none" w:sz="0" w:space="0" w:color="auto"/>
                    <w:left w:val="none" w:sz="0" w:space="0" w:color="auto"/>
                    <w:bottom w:val="none" w:sz="0" w:space="0" w:color="auto"/>
                    <w:right w:val="none" w:sz="0" w:space="0" w:color="auto"/>
                  </w:divBdr>
                </w:div>
                <w:div w:id="710306350">
                  <w:marLeft w:val="640"/>
                  <w:marRight w:val="0"/>
                  <w:marTop w:val="0"/>
                  <w:marBottom w:val="0"/>
                  <w:divBdr>
                    <w:top w:val="none" w:sz="0" w:space="0" w:color="auto"/>
                    <w:left w:val="none" w:sz="0" w:space="0" w:color="auto"/>
                    <w:bottom w:val="none" w:sz="0" w:space="0" w:color="auto"/>
                    <w:right w:val="none" w:sz="0" w:space="0" w:color="auto"/>
                  </w:divBdr>
                </w:div>
                <w:div w:id="715659011">
                  <w:marLeft w:val="640"/>
                  <w:marRight w:val="0"/>
                  <w:marTop w:val="0"/>
                  <w:marBottom w:val="0"/>
                  <w:divBdr>
                    <w:top w:val="none" w:sz="0" w:space="0" w:color="auto"/>
                    <w:left w:val="none" w:sz="0" w:space="0" w:color="auto"/>
                    <w:bottom w:val="none" w:sz="0" w:space="0" w:color="auto"/>
                    <w:right w:val="none" w:sz="0" w:space="0" w:color="auto"/>
                  </w:divBdr>
                </w:div>
                <w:div w:id="725833516">
                  <w:marLeft w:val="640"/>
                  <w:marRight w:val="0"/>
                  <w:marTop w:val="0"/>
                  <w:marBottom w:val="0"/>
                  <w:divBdr>
                    <w:top w:val="none" w:sz="0" w:space="0" w:color="auto"/>
                    <w:left w:val="none" w:sz="0" w:space="0" w:color="auto"/>
                    <w:bottom w:val="none" w:sz="0" w:space="0" w:color="auto"/>
                    <w:right w:val="none" w:sz="0" w:space="0" w:color="auto"/>
                  </w:divBdr>
                </w:div>
                <w:div w:id="729962781">
                  <w:marLeft w:val="640"/>
                  <w:marRight w:val="0"/>
                  <w:marTop w:val="0"/>
                  <w:marBottom w:val="0"/>
                  <w:divBdr>
                    <w:top w:val="none" w:sz="0" w:space="0" w:color="auto"/>
                    <w:left w:val="none" w:sz="0" w:space="0" w:color="auto"/>
                    <w:bottom w:val="none" w:sz="0" w:space="0" w:color="auto"/>
                    <w:right w:val="none" w:sz="0" w:space="0" w:color="auto"/>
                  </w:divBdr>
                </w:div>
                <w:div w:id="758716820">
                  <w:marLeft w:val="640"/>
                  <w:marRight w:val="0"/>
                  <w:marTop w:val="0"/>
                  <w:marBottom w:val="0"/>
                  <w:divBdr>
                    <w:top w:val="none" w:sz="0" w:space="0" w:color="auto"/>
                    <w:left w:val="none" w:sz="0" w:space="0" w:color="auto"/>
                    <w:bottom w:val="none" w:sz="0" w:space="0" w:color="auto"/>
                    <w:right w:val="none" w:sz="0" w:space="0" w:color="auto"/>
                  </w:divBdr>
                </w:div>
                <w:div w:id="762265945">
                  <w:marLeft w:val="640"/>
                  <w:marRight w:val="0"/>
                  <w:marTop w:val="0"/>
                  <w:marBottom w:val="0"/>
                  <w:divBdr>
                    <w:top w:val="none" w:sz="0" w:space="0" w:color="auto"/>
                    <w:left w:val="none" w:sz="0" w:space="0" w:color="auto"/>
                    <w:bottom w:val="none" w:sz="0" w:space="0" w:color="auto"/>
                    <w:right w:val="none" w:sz="0" w:space="0" w:color="auto"/>
                  </w:divBdr>
                </w:div>
                <w:div w:id="763762682">
                  <w:marLeft w:val="640"/>
                  <w:marRight w:val="0"/>
                  <w:marTop w:val="0"/>
                  <w:marBottom w:val="0"/>
                  <w:divBdr>
                    <w:top w:val="none" w:sz="0" w:space="0" w:color="auto"/>
                    <w:left w:val="none" w:sz="0" w:space="0" w:color="auto"/>
                    <w:bottom w:val="none" w:sz="0" w:space="0" w:color="auto"/>
                    <w:right w:val="none" w:sz="0" w:space="0" w:color="auto"/>
                  </w:divBdr>
                </w:div>
                <w:div w:id="771434151">
                  <w:marLeft w:val="640"/>
                  <w:marRight w:val="0"/>
                  <w:marTop w:val="0"/>
                  <w:marBottom w:val="0"/>
                  <w:divBdr>
                    <w:top w:val="none" w:sz="0" w:space="0" w:color="auto"/>
                    <w:left w:val="none" w:sz="0" w:space="0" w:color="auto"/>
                    <w:bottom w:val="none" w:sz="0" w:space="0" w:color="auto"/>
                    <w:right w:val="none" w:sz="0" w:space="0" w:color="auto"/>
                  </w:divBdr>
                </w:div>
                <w:div w:id="772014449">
                  <w:marLeft w:val="640"/>
                  <w:marRight w:val="0"/>
                  <w:marTop w:val="0"/>
                  <w:marBottom w:val="0"/>
                  <w:divBdr>
                    <w:top w:val="none" w:sz="0" w:space="0" w:color="auto"/>
                    <w:left w:val="none" w:sz="0" w:space="0" w:color="auto"/>
                    <w:bottom w:val="none" w:sz="0" w:space="0" w:color="auto"/>
                    <w:right w:val="none" w:sz="0" w:space="0" w:color="auto"/>
                  </w:divBdr>
                </w:div>
                <w:div w:id="773983161">
                  <w:marLeft w:val="640"/>
                  <w:marRight w:val="0"/>
                  <w:marTop w:val="0"/>
                  <w:marBottom w:val="0"/>
                  <w:divBdr>
                    <w:top w:val="none" w:sz="0" w:space="0" w:color="auto"/>
                    <w:left w:val="none" w:sz="0" w:space="0" w:color="auto"/>
                    <w:bottom w:val="none" w:sz="0" w:space="0" w:color="auto"/>
                    <w:right w:val="none" w:sz="0" w:space="0" w:color="auto"/>
                  </w:divBdr>
                </w:div>
                <w:div w:id="797140541">
                  <w:marLeft w:val="640"/>
                  <w:marRight w:val="0"/>
                  <w:marTop w:val="0"/>
                  <w:marBottom w:val="0"/>
                  <w:divBdr>
                    <w:top w:val="none" w:sz="0" w:space="0" w:color="auto"/>
                    <w:left w:val="none" w:sz="0" w:space="0" w:color="auto"/>
                    <w:bottom w:val="none" w:sz="0" w:space="0" w:color="auto"/>
                    <w:right w:val="none" w:sz="0" w:space="0" w:color="auto"/>
                  </w:divBdr>
                </w:div>
                <w:div w:id="806582943">
                  <w:marLeft w:val="640"/>
                  <w:marRight w:val="0"/>
                  <w:marTop w:val="0"/>
                  <w:marBottom w:val="0"/>
                  <w:divBdr>
                    <w:top w:val="none" w:sz="0" w:space="0" w:color="auto"/>
                    <w:left w:val="none" w:sz="0" w:space="0" w:color="auto"/>
                    <w:bottom w:val="none" w:sz="0" w:space="0" w:color="auto"/>
                    <w:right w:val="none" w:sz="0" w:space="0" w:color="auto"/>
                  </w:divBdr>
                </w:div>
                <w:div w:id="813176413">
                  <w:marLeft w:val="640"/>
                  <w:marRight w:val="0"/>
                  <w:marTop w:val="0"/>
                  <w:marBottom w:val="0"/>
                  <w:divBdr>
                    <w:top w:val="none" w:sz="0" w:space="0" w:color="auto"/>
                    <w:left w:val="none" w:sz="0" w:space="0" w:color="auto"/>
                    <w:bottom w:val="none" w:sz="0" w:space="0" w:color="auto"/>
                    <w:right w:val="none" w:sz="0" w:space="0" w:color="auto"/>
                  </w:divBdr>
                </w:div>
                <w:div w:id="858008593">
                  <w:marLeft w:val="640"/>
                  <w:marRight w:val="0"/>
                  <w:marTop w:val="0"/>
                  <w:marBottom w:val="0"/>
                  <w:divBdr>
                    <w:top w:val="none" w:sz="0" w:space="0" w:color="auto"/>
                    <w:left w:val="none" w:sz="0" w:space="0" w:color="auto"/>
                    <w:bottom w:val="none" w:sz="0" w:space="0" w:color="auto"/>
                    <w:right w:val="none" w:sz="0" w:space="0" w:color="auto"/>
                  </w:divBdr>
                </w:div>
                <w:div w:id="864682226">
                  <w:marLeft w:val="640"/>
                  <w:marRight w:val="0"/>
                  <w:marTop w:val="0"/>
                  <w:marBottom w:val="0"/>
                  <w:divBdr>
                    <w:top w:val="none" w:sz="0" w:space="0" w:color="auto"/>
                    <w:left w:val="none" w:sz="0" w:space="0" w:color="auto"/>
                    <w:bottom w:val="none" w:sz="0" w:space="0" w:color="auto"/>
                    <w:right w:val="none" w:sz="0" w:space="0" w:color="auto"/>
                  </w:divBdr>
                </w:div>
                <w:div w:id="867183770">
                  <w:marLeft w:val="640"/>
                  <w:marRight w:val="0"/>
                  <w:marTop w:val="0"/>
                  <w:marBottom w:val="0"/>
                  <w:divBdr>
                    <w:top w:val="none" w:sz="0" w:space="0" w:color="auto"/>
                    <w:left w:val="none" w:sz="0" w:space="0" w:color="auto"/>
                    <w:bottom w:val="none" w:sz="0" w:space="0" w:color="auto"/>
                    <w:right w:val="none" w:sz="0" w:space="0" w:color="auto"/>
                  </w:divBdr>
                </w:div>
                <w:div w:id="871841469">
                  <w:marLeft w:val="640"/>
                  <w:marRight w:val="0"/>
                  <w:marTop w:val="0"/>
                  <w:marBottom w:val="0"/>
                  <w:divBdr>
                    <w:top w:val="none" w:sz="0" w:space="0" w:color="auto"/>
                    <w:left w:val="none" w:sz="0" w:space="0" w:color="auto"/>
                    <w:bottom w:val="none" w:sz="0" w:space="0" w:color="auto"/>
                    <w:right w:val="none" w:sz="0" w:space="0" w:color="auto"/>
                  </w:divBdr>
                </w:div>
                <w:div w:id="893543888">
                  <w:marLeft w:val="640"/>
                  <w:marRight w:val="0"/>
                  <w:marTop w:val="0"/>
                  <w:marBottom w:val="0"/>
                  <w:divBdr>
                    <w:top w:val="none" w:sz="0" w:space="0" w:color="auto"/>
                    <w:left w:val="none" w:sz="0" w:space="0" w:color="auto"/>
                    <w:bottom w:val="none" w:sz="0" w:space="0" w:color="auto"/>
                    <w:right w:val="none" w:sz="0" w:space="0" w:color="auto"/>
                  </w:divBdr>
                </w:div>
                <w:div w:id="903418214">
                  <w:marLeft w:val="640"/>
                  <w:marRight w:val="0"/>
                  <w:marTop w:val="0"/>
                  <w:marBottom w:val="0"/>
                  <w:divBdr>
                    <w:top w:val="none" w:sz="0" w:space="0" w:color="auto"/>
                    <w:left w:val="none" w:sz="0" w:space="0" w:color="auto"/>
                    <w:bottom w:val="none" w:sz="0" w:space="0" w:color="auto"/>
                    <w:right w:val="none" w:sz="0" w:space="0" w:color="auto"/>
                  </w:divBdr>
                </w:div>
                <w:div w:id="912278149">
                  <w:marLeft w:val="640"/>
                  <w:marRight w:val="0"/>
                  <w:marTop w:val="0"/>
                  <w:marBottom w:val="0"/>
                  <w:divBdr>
                    <w:top w:val="none" w:sz="0" w:space="0" w:color="auto"/>
                    <w:left w:val="none" w:sz="0" w:space="0" w:color="auto"/>
                    <w:bottom w:val="none" w:sz="0" w:space="0" w:color="auto"/>
                    <w:right w:val="none" w:sz="0" w:space="0" w:color="auto"/>
                  </w:divBdr>
                </w:div>
                <w:div w:id="915751404">
                  <w:marLeft w:val="640"/>
                  <w:marRight w:val="0"/>
                  <w:marTop w:val="0"/>
                  <w:marBottom w:val="0"/>
                  <w:divBdr>
                    <w:top w:val="none" w:sz="0" w:space="0" w:color="auto"/>
                    <w:left w:val="none" w:sz="0" w:space="0" w:color="auto"/>
                    <w:bottom w:val="none" w:sz="0" w:space="0" w:color="auto"/>
                    <w:right w:val="none" w:sz="0" w:space="0" w:color="auto"/>
                  </w:divBdr>
                </w:div>
                <w:div w:id="917131604">
                  <w:marLeft w:val="640"/>
                  <w:marRight w:val="0"/>
                  <w:marTop w:val="0"/>
                  <w:marBottom w:val="0"/>
                  <w:divBdr>
                    <w:top w:val="none" w:sz="0" w:space="0" w:color="auto"/>
                    <w:left w:val="none" w:sz="0" w:space="0" w:color="auto"/>
                    <w:bottom w:val="none" w:sz="0" w:space="0" w:color="auto"/>
                    <w:right w:val="none" w:sz="0" w:space="0" w:color="auto"/>
                  </w:divBdr>
                </w:div>
                <w:div w:id="959993938">
                  <w:marLeft w:val="640"/>
                  <w:marRight w:val="0"/>
                  <w:marTop w:val="0"/>
                  <w:marBottom w:val="0"/>
                  <w:divBdr>
                    <w:top w:val="none" w:sz="0" w:space="0" w:color="auto"/>
                    <w:left w:val="none" w:sz="0" w:space="0" w:color="auto"/>
                    <w:bottom w:val="none" w:sz="0" w:space="0" w:color="auto"/>
                    <w:right w:val="none" w:sz="0" w:space="0" w:color="auto"/>
                  </w:divBdr>
                </w:div>
                <w:div w:id="965966133">
                  <w:marLeft w:val="640"/>
                  <w:marRight w:val="0"/>
                  <w:marTop w:val="0"/>
                  <w:marBottom w:val="0"/>
                  <w:divBdr>
                    <w:top w:val="none" w:sz="0" w:space="0" w:color="auto"/>
                    <w:left w:val="none" w:sz="0" w:space="0" w:color="auto"/>
                    <w:bottom w:val="none" w:sz="0" w:space="0" w:color="auto"/>
                    <w:right w:val="none" w:sz="0" w:space="0" w:color="auto"/>
                  </w:divBdr>
                </w:div>
                <w:div w:id="1011177453">
                  <w:marLeft w:val="640"/>
                  <w:marRight w:val="0"/>
                  <w:marTop w:val="0"/>
                  <w:marBottom w:val="0"/>
                  <w:divBdr>
                    <w:top w:val="none" w:sz="0" w:space="0" w:color="auto"/>
                    <w:left w:val="none" w:sz="0" w:space="0" w:color="auto"/>
                    <w:bottom w:val="none" w:sz="0" w:space="0" w:color="auto"/>
                    <w:right w:val="none" w:sz="0" w:space="0" w:color="auto"/>
                  </w:divBdr>
                </w:div>
                <w:div w:id="1025792320">
                  <w:marLeft w:val="640"/>
                  <w:marRight w:val="0"/>
                  <w:marTop w:val="0"/>
                  <w:marBottom w:val="0"/>
                  <w:divBdr>
                    <w:top w:val="none" w:sz="0" w:space="0" w:color="auto"/>
                    <w:left w:val="none" w:sz="0" w:space="0" w:color="auto"/>
                    <w:bottom w:val="none" w:sz="0" w:space="0" w:color="auto"/>
                    <w:right w:val="none" w:sz="0" w:space="0" w:color="auto"/>
                  </w:divBdr>
                </w:div>
                <w:div w:id="1037004522">
                  <w:marLeft w:val="640"/>
                  <w:marRight w:val="0"/>
                  <w:marTop w:val="0"/>
                  <w:marBottom w:val="0"/>
                  <w:divBdr>
                    <w:top w:val="none" w:sz="0" w:space="0" w:color="auto"/>
                    <w:left w:val="none" w:sz="0" w:space="0" w:color="auto"/>
                    <w:bottom w:val="none" w:sz="0" w:space="0" w:color="auto"/>
                    <w:right w:val="none" w:sz="0" w:space="0" w:color="auto"/>
                  </w:divBdr>
                </w:div>
                <w:div w:id="1064912433">
                  <w:marLeft w:val="640"/>
                  <w:marRight w:val="0"/>
                  <w:marTop w:val="0"/>
                  <w:marBottom w:val="0"/>
                  <w:divBdr>
                    <w:top w:val="none" w:sz="0" w:space="0" w:color="auto"/>
                    <w:left w:val="none" w:sz="0" w:space="0" w:color="auto"/>
                    <w:bottom w:val="none" w:sz="0" w:space="0" w:color="auto"/>
                    <w:right w:val="none" w:sz="0" w:space="0" w:color="auto"/>
                  </w:divBdr>
                </w:div>
                <w:div w:id="1068573724">
                  <w:marLeft w:val="640"/>
                  <w:marRight w:val="0"/>
                  <w:marTop w:val="0"/>
                  <w:marBottom w:val="0"/>
                  <w:divBdr>
                    <w:top w:val="none" w:sz="0" w:space="0" w:color="auto"/>
                    <w:left w:val="none" w:sz="0" w:space="0" w:color="auto"/>
                    <w:bottom w:val="none" w:sz="0" w:space="0" w:color="auto"/>
                    <w:right w:val="none" w:sz="0" w:space="0" w:color="auto"/>
                  </w:divBdr>
                </w:div>
                <w:div w:id="1076513825">
                  <w:marLeft w:val="640"/>
                  <w:marRight w:val="0"/>
                  <w:marTop w:val="0"/>
                  <w:marBottom w:val="0"/>
                  <w:divBdr>
                    <w:top w:val="none" w:sz="0" w:space="0" w:color="auto"/>
                    <w:left w:val="none" w:sz="0" w:space="0" w:color="auto"/>
                    <w:bottom w:val="none" w:sz="0" w:space="0" w:color="auto"/>
                    <w:right w:val="none" w:sz="0" w:space="0" w:color="auto"/>
                  </w:divBdr>
                </w:div>
                <w:div w:id="1084761930">
                  <w:marLeft w:val="640"/>
                  <w:marRight w:val="0"/>
                  <w:marTop w:val="0"/>
                  <w:marBottom w:val="0"/>
                  <w:divBdr>
                    <w:top w:val="none" w:sz="0" w:space="0" w:color="auto"/>
                    <w:left w:val="none" w:sz="0" w:space="0" w:color="auto"/>
                    <w:bottom w:val="none" w:sz="0" w:space="0" w:color="auto"/>
                    <w:right w:val="none" w:sz="0" w:space="0" w:color="auto"/>
                  </w:divBdr>
                </w:div>
                <w:div w:id="1086656201">
                  <w:marLeft w:val="640"/>
                  <w:marRight w:val="0"/>
                  <w:marTop w:val="0"/>
                  <w:marBottom w:val="0"/>
                  <w:divBdr>
                    <w:top w:val="none" w:sz="0" w:space="0" w:color="auto"/>
                    <w:left w:val="none" w:sz="0" w:space="0" w:color="auto"/>
                    <w:bottom w:val="none" w:sz="0" w:space="0" w:color="auto"/>
                    <w:right w:val="none" w:sz="0" w:space="0" w:color="auto"/>
                  </w:divBdr>
                </w:div>
                <w:div w:id="1109204901">
                  <w:marLeft w:val="640"/>
                  <w:marRight w:val="0"/>
                  <w:marTop w:val="0"/>
                  <w:marBottom w:val="0"/>
                  <w:divBdr>
                    <w:top w:val="none" w:sz="0" w:space="0" w:color="auto"/>
                    <w:left w:val="none" w:sz="0" w:space="0" w:color="auto"/>
                    <w:bottom w:val="none" w:sz="0" w:space="0" w:color="auto"/>
                    <w:right w:val="none" w:sz="0" w:space="0" w:color="auto"/>
                  </w:divBdr>
                </w:div>
                <w:div w:id="1122765553">
                  <w:marLeft w:val="640"/>
                  <w:marRight w:val="0"/>
                  <w:marTop w:val="0"/>
                  <w:marBottom w:val="0"/>
                  <w:divBdr>
                    <w:top w:val="none" w:sz="0" w:space="0" w:color="auto"/>
                    <w:left w:val="none" w:sz="0" w:space="0" w:color="auto"/>
                    <w:bottom w:val="none" w:sz="0" w:space="0" w:color="auto"/>
                    <w:right w:val="none" w:sz="0" w:space="0" w:color="auto"/>
                  </w:divBdr>
                </w:div>
                <w:div w:id="1125849392">
                  <w:marLeft w:val="640"/>
                  <w:marRight w:val="0"/>
                  <w:marTop w:val="0"/>
                  <w:marBottom w:val="0"/>
                  <w:divBdr>
                    <w:top w:val="none" w:sz="0" w:space="0" w:color="auto"/>
                    <w:left w:val="none" w:sz="0" w:space="0" w:color="auto"/>
                    <w:bottom w:val="none" w:sz="0" w:space="0" w:color="auto"/>
                    <w:right w:val="none" w:sz="0" w:space="0" w:color="auto"/>
                  </w:divBdr>
                </w:div>
                <w:div w:id="1143277110">
                  <w:marLeft w:val="640"/>
                  <w:marRight w:val="0"/>
                  <w:marTop w:val="0"/>
                  <w:marBottom w:val="0"/>
                  <w:divBdr>
                    <w:top w:val="none" w:sz="0" w:space="0" w:color="auto"/>
                    <w:left w:val="none" w:sz="0" w:space="0" w:color="auto"/>
                    <w:bottom w:val="none" w:sz="0" w:space="0" w:color="auto"/>
                    <w:right w:val="none" w:sz="0" w:space="0" w:color="auto"/>
                  </w:divBdr>
                </w:div>
                <w:div w:id="1155878440">
                  <w:marLeft w:val="640"/>
                  <w:marRight w:val="0"/>
                  <w:marTop w:val="0"/>
                  <w:marBottom w:val="0"/>
                  <w:divBdr>
                    <w:top w:val="none" w:sz="0" w:space="0" w:color="auto"/>
                    <w:left w:val="none" w:sz="0" w:space="0" w:color="auto"/>
                    <w:bottom w:val="none" w:sz="0" w:space="0" w:color="auto"/>
                    <w:right w:val="none" w:sz="0" w:space="0" w:color="auto"/>
                  </w:divBdr>
                </w:div>
                <w:div w:id="1159423123">
                  <w:marLeft w:val="640"/>
                  <w:marRight w:val="0"/>
                  <w:marTop w:val="0"/>
                  <w:marBottom w:val="0"/>
                  <w:divBdr>
                    <w:top w:val="none" w:sz="0" w:space="0" w:color="auto"/>
                    <w:left w:val="none" w:sz="0" w:space="0" w:color="auto"/>
                    <w:bottom w:val="none" w:sz="0" w:space="0" w:color="auto"/>
                    <w:right w:val="none" w:sz="0" w:space="0" w:color="auto"/>
                  </w:divBdr>
                </w:div>
                <w:div w:id="1167281422">
                  <w:marLeft w:val="640"/>
                  <w:marRight w:val="0"/>
                  <w:marTop w:val="0"/>
                  <w:marBottom w:val="0"/>
                  <w:divBdr>
                    <w:top w:val="none" w:sz="0" w:space="0" w:color="auto"/>
                    <w:left w:val="none" w:sz="0" w:space="0" w:color="auto"/>
                    <w:bottom w:val="none" w:sz="0" w:space="0" w:color="auto"/>
                    <w:right w:val="none" w:sz="0" w:space="0" w:color="auto"/>
                  </w:divBdr>
                </w:div>
                <w:div w:id="1182668967">
                  <w:marLeft w:val="640"/>
                  <w:marRight w:val="0"/>
                  <w:marTop w:val="0"/>
                  <w:marBottom w:val="0"/>
                  <w:divBdr>
                    <w:top w:val="none" w:sz="0" w:space="0" w:color="auto"/>
                    <w:left w:val="none" w:sz="0" w:space="0" w:color="auto"/>
                    <w:bottom w:val="none" w:sz="0" w:space="0" w:color="auto"/>
                    <w:right w:val="none" w:sz="0" w:space="0" w:color="auto"/>
                  </w:divBdr>
                </w:div>
                <w:div w:id="1188252411">
                  <w:marLeft w:val="640"/>
                  <w:marRight w:val="0"/>
                  <w:marTop w:val="0"/>
                  <w:marBottom w:val="0"/>
                  <w:divBdr>
                    <w:top w:val="none" w:sz="0" w:space="0" w:color="auto"/>
                    <w:left w:val="none" w:sz="0" w:space="0" w:color="auto"/>
                    <w:bottom w:val="none" w:sz="0" w:space="0" w:color="auto"/>
                    <w:right w:val="none" w:sz="0" w:space="0" w:color="auto"/>
                  </w:divBdr>
                </w:div>
                <w:div w:id="1189562632">
                  <w:marLeft w:val="640"/>
                  <w:marRight w:val="0"/>
                  <w:marTop w:val="0"/>
                  <w:marBottom w:val="0"/>
                  <w:divBdr>
                    <w:top w:val="none" w:sz="0" w:space="0" w:color="auto"/>
                    <w:left w:val="none" w:sz="0" w:space="0" w:color="auto"/>
                    <w:bottom w:val="none" w:sz="0" w:space="0" w:color="auto"/>
                    <w:right w:val="none" w:sz="0" w:space="0" w:color="auto"/>
                  </w:divBdr>
                </w:div>
                <w:div w:id="1193810453">
                  <w:marLeft w:val="640"/>
                  <w:marRight w:val="0"/>
                  <w:marTop w:val="0"/>
                  <w:marBottom w:val="0"/>
                  <w:divBdr>
                    <w:top w:val="none" w:sz="0" w:space="0" w:color="auto"/>
                    <w:left w:val="none" w:sz="0" w:space="0" w:color="auto"/>
                    <w:bottom w:val="none" w:sz="0" w:space="0" w:color="auto"/>
                    <w:right w:val="none" w:sz="0" w:space="0" w:color="auto"/>
                  </w:divBdr>
                </w:div>
                <w:div w:id="1197229760">
                  <w:marLeft w:val="640"/>
                  <w:marRight w:val="0"/>
                  <w:marTop w:val="0"/>
                  <w:marBottom w:val="0"/>
                  <w:divBdr>
                    <w:top w:val="none" w:sz="0" w:space="0" w:color="auto"/>
                    <w:left w:val="none" w:sz="0" w:space="0" w:color="auto"/>
                    <w:bottom w:val="none" w:sz="0" w:space="0" w:color="auto"/>
                    <w:right w:val="none" w:sz="0" w:space="0" w:color="auto"/>
                  </w:divBdr>
                </w:div>
                <w:div w:id="1221596928">
                  <w:marLeft w:val="640"/>
                  <w:marRight w:val="0"/>
                  <w:marTop w:val="0"/>
                  <w:marBottom w:val="0"/>
                  <w:divBdr>
                    <w:top w:val="none" w:sz="0" w:space="0" w:color="auto"/>
                    <w:left w:val="none" w:sz="0" w:space="0" w:color="auto"/>
                    <w:bottom w:val="none" w:sz="0" w:space="0" w:color="auto"/>
                    <w:right w:val="none" w:sz="0" w:space="0" w:color="auto"/>
                  </w:divBdr>
                </w:div>
                <w:div w:id="1236932325">
                  <w:marLeft w:val="640"/>
                  <w:marRight w:val="0"/>
                  <w:marTop w:val="0"/>
                  <w:marBottom w:val="0"/>
                  <w:divBdr>
                    <w:top w:val="none" w:sz="0" w:space="0" w:color="auto"/>
                    <w:left w:val="none" w:sz="0" w:space="0" w:color="auto"/>
                    <w:bottom w:val="none" w:sz="0" w:space="0" w:color="auto"/>
                    <w:right w:val="none" w:sz="0" w:space="0" w:color="auto"/>
                  </w:divBdr>
                </w:div>
                <w:div w:id="1237207259">
                  <w:marLeft w:val="640"/>
                  <w:marRight w:val="0"/>
                  <w:marTop w:val="0"/>
                  <w:marBottom w:val="0"/>
                  <w:divBdr>
                    <w:top w:val="none" w:sz="0" w:space="0" w:color="auto"/>
                    <w:left w:val="none" w:sz="0" w:space="0" w:color="auto"/>
                    <w:bottom w:val="none" w:sz="0" w:space="0" w:color="auto"/>
                    <w:right w:val="none" w:sz="0" w:space="0" w:color="auto"/>
                  </w:divBdr>
                </w:div>
                <w:div w:id="1238705742">
                  <w:marLeft w:val="640"/>
                  <w:marRight w:val="0"/>
                  <w:marTop w:val="0"/>
                  <w:marBottom w:val="0"/>
                  <w:divBdr>
                    <w:top w:val="none" w:sz="0" w:space="0" w:color="auto"/>
                    <w:left w:val="none" w:sz="0" w:space="0" w:color="auto"/>
                    <w:bottom w:val="none" w:sz="0" w:space="0" w:color="auto"/>
                    <w:right w:val="none" w:sz="0" w:space="0" w:color="auto"/>
                  </w:divBdr>
                </w:div>
                <w:div w:id="1240755021">
                  <w:marLeft w:val="640"/>
                  <w:marRight w:val="0"/>
                  <w:marTop w:val="0"/>
                  <w:marBottom w:val="0"/>
                  <w:divBdr>
                    <w:top w:val="none" w:sz="0" w:space="0" w:color="auto"/>
                    <w:left w:val="none" w:sz="0" w:space="0" w:color="auto"/>
                    <w:bottom w:val="none" w:sz="0" w:space="0" w:color="auto"/>
                    <w:right w:val="none" w:sz="0" w:space="0" w:color="auto"/>
                  </w:divBdr>
                </w:div>
                <w:div w:id="1247612168">
                  <w:marLeft w:val="640"/>
                  <w:marRight w:val="0"/>
                  <w:marTop w:val="0"/>
                  <w:marBottom w:val="0"/>
                  <w:divBdr>
                    <w:top w:val="none" w:sz="0" w:space="0" w:color="auto"/>
                    <w:left w:val="none" w:sz="0" w:space="0" w:color="auto"/>
                    <w:bottom w:val="none" w:sz="0" w:space="0" w:color="auto"/>
                    <w:right w:val="none" w:sz="0" w:space="0" w:color="auto"/>
                  </w:divBdr>
                </w:div>
                <w:div w:id="1251352992">
                  <w:marLeft w:val="640"/>
                  <w:marRight w:val="0"/>
                  <w:marTop w:val="0"/>
                  <w:marBottom w:val="0"/>
                  <w:divBdr>
                    <w:top w:val="none" w:sz="0" w:space="0" w:color="auto"/>
                    <w:left w:val="none" w:sz="0" w:space="0" w:color="auto"/>
                    <w:bottom w:val="none" w:sz="0" w:space="0" w:color="auto"/>
                    <w:right w:val="none" w:sz="0" w:space="0" w:color="auto"/>
                  </w:divBdr>
                </w:div>
                <w:div w:id="1253778125">
                  <w:marLeft w:val="640"/>
                  <w:marRight w:val="0"/>
                  <w:marTop w:val="0"/>
                  <w:marBottom w:val="0"/>
                  <w:divBdr>
                    <w:top w:val="none" w:sz="0" w:space="0" w:color="auto"/>
                    <w:left w:val="none" w:sz="0" w:space="0" w:color="auto"/>
                    <w:bottom w:val="none" w:sz="0" w:space="0" w:color="auto"/>
                    <w:right w:val="none" w:sz="0" w:space="0" w:color="auto"/>
                  </w:divBdr>
                </w:div>
                <w:div w:id="1258321046">
                  <w:marLeft w:val="640"/>
                  <w:marRight w:val="0"/>
                  <w:marTop w:val="0"/>
                  <w:marBottom w:val="0"/>
                  <w:divBdr>
                    <w:top w:val="none" w:sz="0" w:space="0" w:color="auto"/>
                    <w:left w:val="none" w:sz="0" w:space="0" w:color="auto"/>
                    <w:bottom w:val="none" w:sz="0" w:space="0" w:color="auto"/>
                    <w:right w:val="none" w:sz="0" w:space="0" w:color="auto"/>
                  </w:divBdr>
                </w:div>
                <w:div w:id="1278948049">
                  <w:marLeft w:val="640"/>
                  <w:marRight w:val="0"/>
                  <w:marTop w:val="0"/>
                  <w:marBottom w:val="0"/>
                  <w:divBdr>
                    <w:top w:val="none" w:sz="0" w:space="0" w:color="auto"/>
                    <w:left w:val="none" w:sz="0" w:space="0" w:color="auto"/>
                    <w:bottom w:val="none" w:sz="0" w:space="0" w:color="auto"/>
                    <w:right w:val="none" w:sz="0" w:space="0" w:color="auto"/>
                  </w:divBdr>
                </w:div>
                <w:div w:id="1282766893">
                  <w:marLeft w:val="640"/>
                  <w:marRight w:val="0"/>
                  <w:marTop w:val="0"/>
                  <w:marBottom w:val="0"/>
                  <w:divBdr>
                    <w:top w:val="none" w:sz="0" w:space="0" w:color="auto"/>
                    <w:left w:val="none" w:sz="0" w:space="0" w:color="auto"/>
                    <w:bottom w:val="none" w:sz="0" w:space="0" w:color="auto"/>
                    <w:right w:val="none" w:sz="0" w:space="0" w:color="auto"/>
                  </w:divBdr>
                </w:div>
                <w:div w:id="1289051803">
                  <w:marLeft w:val="640"/>
                  <w:marRight w:val="0"/>
                  <w:marTop w:val="0"/>
                  <w:marBottom w:val="0"/>
                  <w:divBdr>
                    <w:top w:val="none" w:sz="0" w:space="0" w:color="auto"/>
                    <w:left w:val="none" w:sz="0" w:space="0" w:color="auto"/>
                    <w:bottom w:val="none" w:sz="0" w:space="0" w:color="auto"/>
                    <w:right w:val="none" w:sz="0" w:space="0" w:color="auto"/>
                  </w:divBdr>
                </w:div>
                <w:div w:id="1294753930">
                  <w:marLeft w:val="640"/>
                  <w:marRight w:val="0"/>
                  <w:marTop w:val="0"/>
                  <w:marBottom w:val="0"/>
                  <w:divBdr>
                    <w:top w:val="none" w:sz="0" w:space="0" w:color="auto"/>
                    <w:left w:val="none" w:sz="0" w:space="0" w:color="auto"/>
                    <w:bottom w:val="none" w:sz="0" w:space="0" w:color="auto"/>
                    <w:right w:val="none" w:sz="0" w:space="0" w:color="auto"/>
                  </w:divBdr>
                </w:div>
                <w:div w:id="1302230743">
                  <w:marLeft w:val="640"/>
                  <w:marRight w:val="0"/>
                  <w:marTop w:val="0"/>
                  <w:marBottom w:val="0"/>
                  <w:divBdr>
                    <w:top w:val="none" w:sz="0" w:space="0" w:color="auto"/>
                    <w:left w:val="none" w:sz="0" w:space="0" w:color="auto"/>
                    <w:bottom w:val="none" w:sz="0" w:space="0" w:color="auto"/>
                    <w:right w:val="none" w:sz="0" w:space="0" w:color="auto"/>
                  </w:divBdr>
                </w:div>
                <w:div w:id="1303001526">
                  <w:marLeft w:val="640"/>
                  <w:marRight w:val="0"/>
                  <w:marTop w:val="0"/>
                  <w:marBottom w:val="0"/>
                  <w:divBdr>
                    <w:top w:val="none" w:sz="0" w:space="0" w:color="auto"/>
                    <w:left w:val="none" w:sz="0" w:space="0" w:color="auto"/>
                    <w:bottom w:val="none" w:sz="0" w:space="0" w:color="auto"/>
                    <w:right w:val="none" w:sz="0" w:space="0" w:color="auto"/>
                  </w:divBdr>
                </w:div>
                <w:div w:id="1308784159">
                  <w:marLeft w:val="640"/>
                  <w:marRight w:val="0"/>
                  <w:marTop w:val="0"/>
                  <w:marBottom w:val="0"/>
                  <w:divBdr>
                    <w:top w:val="none" w:sz="0" w:space="0" w:color="auto"/>
                    <w:left w:val="none" w:sz="0" w:space="0" w:color="auto"/>
                    <w:bottom w:val="none" w:sz="0" w:space="0" w:color="auto"/>
                    <w:right w:val="none" w:sz="0" w:space="0" w:color="auto"/>
                  </w:divBdr>
                </w:div>
                <w:div w:id="1335761820">
                  <w:marLeft w:val="640"/>
                  <w:marRight w:val="0"/>
                  <w:marTop w:val="0"/>
                  <w:marBottom w:val="0"/>
                  <w:divBdr>
                    <w:top w:val="none" w:sz="0" w:space="0" w:color="auto"/>
                    <w:left w:val="none" w:sz="0" w:space="0" w:color="auto"/>
                    <w:bottom w:val="none" w:sz="0" w:space="0" w:color="auto"/>
                    <w:right w:val="none" w:sz="0" w:space="0" w:color="auto"/>
                  </w:divBdr>
                </w:div>
                <w:div w:id="1353338908">
                  <w:marLeft w:val="640"/>
                  <w:marRight w:val="0"/>
                  <w:marTop w:val="0"/>
                  <w:marBottom w:val="0"/>
                  <w:divBdr>
                    <w:top w:val="none" w:sz="0" w:space="0" w:color="auto"/>
                    <w:left w:val="none" w:sz="0" w:space="0" w:color="auto"/>
                    <w:bottom w:val="none" w:sz="0" w:space="0" w:color="auto"/>
                    <w:right w:val="none" w:sz="0" w:space="0" w:color="auto"/>
                  </w:divBdr>
                </w:div>
                <w:div w:id="1367029115">
                  <w:marLeft w:val="640"/>
                  <w:marRight w:val="0"/>
                  <w:marTop w:val="0"/>
                  <w:marBottom w:val="0"/>
                  <w:divBdr>
                    <w:top w:val="none" w:sz="0" w:space="0" w:color="auto"/>
                    <w:left w:val="none" w:sz="0" w:space="0" w:color="auto"/>
                    <w:bottom w:val="none" w:sz="0" w:space="0" w:color="auto"/>
                    <w:right w:val="none" w:sz="0" w:space="0" w:color="auto"/>
                  </w:divBdr>
                </w:div>
                <w:div w:id="1377001007">
                  <w:marLeft w:val="640"/>
                  <w:marRight w:val="0"/>
                  <w:marTop w:val="0"/>
                  <w:marBottom w:val="0"/>
                  <w:divBdr>
                    <w:top w:val="none" w:sz="0" w:space="0" w:color="auto"/>
                    <w:left w:val="none" w:sz="0" w:space="0" w:color="auto"/>
                    <w:bottom w:val="none" w:sz="0" w:space="0" w:color="auto"/>
                    <w:right w:val="none" w:sz="0" w:space="0" w:color="auto"/>
                  </w:divBdr>
                </w:div>
                <w:div w:id="1433089658">
                  <w:marLeft w:val="640"/>
                  <w:marRight w:val="0"/>
                  <w:marTop w:val="0"/>
                  <w:marBottom w:val="0"/>
                  <w:divBdr>
                    <w:top w:val="none" w:sz="0" w:space="0" w:color="auto"/>
                    <w:left w:val="none" w:sz="0" w:space="0" w:color="auto"/>
                    <w:bottom w:val="none" w:sz="0" w:space="0" w:color="auto"/>
                    <w:right w:val="none" w:sz="0" w:space="0" w:color="auto"/>
                  </w:divBdr>
                </w:div>
                <w:div w:id="1437797404">
                  <w:marLeft w:val="640"/>
                  <w:marRight w:val="0"/>
                  <w:marTop w:val="0"/>
                  <w:marBottom w:val="0"/>
                  <w:divBdr>
                    <w:top w:val="none" w:sz="0" w:space="0" w:color="auto"/>
                    <w:left w:val="none" w:sz="0" w:space="0" w:color="auto"/>
                    <w:bottom w:val="none" w:sz="0" w:space="0" w:color="auto"/>
                    <w:right w:val="none" w:sz="0" w:space="0" w:color="auto"/>
                  </w:divBdr>
                </w:div>
                <w:div w:id="1440027425">
                  <w:marLeft w:val="640"/>
                  <w:marRight w:val="0"/>
                  <w:marTop w:val="0"/>
                  <w:marBottom w:val="0"/>
                  <w:divBdr>
                    <w:top w:val="none" w:sz="0" w:space="0" w:color="auto"/>
                    <w:left w:val="none" w:sz="0" w:space="0" w:color="auto"/>
                    <w:bottom w:val="none" w:sz="0" w:space="0" w:color="auto"/>
                    <w:right w:val="none" w:sz="0" w:space="0" w:color="auto"/>
                  </w:divBdr>
                </w:div>
                <w:div w:id="1442186813">
                  <w:marLeft w:val="640"/>
                  <w:marRight w:val="0"/>
                  <w:marTop w:val="0"/>
                  <w:marBottom w:val="0"/>
                  <w:divBdr>
                    <w:top w:val="none" w:sz="0" w:space="0" w:color="auto"/>
                    <w:left w:val="none" w:sz="0" w:space="0" w:color="auto"/>
                    <w:bottom w:val="none" w:sz="0" w:space="0" w:color="auto"/>
                    <w:right w:val="none" w:sz="0" w:space="0" w:color="auto"/>
                  </w:divBdr>
                </w:div>
                <w:div w:id="1446658853">
                  <w:marLeft w:val="640"/>
                  <w:marRight w:val="0"/>
                  <w:marTop w:val="0"/>
                  <w:marBottom w:val="0"/>
                  <w:divBdr>
                    <w:top w:val="none" w:sz="0" w:space="0" w:color="auto"/>
                    <w:left w:val="none" w:sz="0" w:space="0" w:color="auto"/>
                    <w:bottom w:val="none" w:sz="0" w:space="0" w:color="auto"/>
                    <w:right w:val="none" w:sz="0" w:space="0" w:color="auto"/>
                  </w:divBdr>
                </w:div>
                <w:div w:id="1462306800">
                  <w:marLeft w:val="640"/>
                  <w:marRight w:val="0"/>
                  <w:marTop w:val="0"/>
                  <w:marBottom w:val="0"/>
                  <w:divBdr>
                    <w:top w:val="none" w:sz="0" w:space="0" w:color="auto"/>
                    <w:left w:val="none" w:sz="0" w:space="0" w:color="auto"/>
                    <w:bottom w:val="none" w:sz="0" w:space="0" w:color="auto"/>
                    <w:right w:val="none" w:sz="0" w:space="0" w:color="auto"/>
                  </w:divBdr>
                </w:div>
                <w:div w:id="1468011799">
                  <w:marLeft w:val="640"/>
                  <w:marRight w:val="0"/>
                  <w:marTop w:val="0"/>
                  <w:marBottom w:val="0"/>
                  <w:divBdr>
                    <w:top w:val="none" w:sz="0" w:space="0" w:color="auto"/>
                    <w:left w:val="none" w:sz="0" w:space="0" w:color="auto"/>
                    <w:bottom w:val="none" w:sz="0" w:space="0" w:color="auto"/>
                    <w:right w:val="none" w:sz="0" w:space="0" w:color="auto"/>
                  </w:divBdr>
                </w:div>
                <w:div w:id="1468352570">
                  <w:marLeft w:val="640"/>
                  <w:marRight w:val="0"/>
                  <w:marTop w:val="0"/>
                  <w:marBottom w:val="0"/>
                  <w:divBdr>
                    <w:top w:val="none" w:sz="0" w:space="0" w:color="auto"/>
                    <w:left w:val="none" w:sz="0" w:space="0" w:color="auto"/>
                    <w:bottom w:val="none" w:sz="0" w:space="0" w:color="auto"/>
                    <w:right w:val="none" w:sz="0" w:space="0" w:color="auto"/>
                  </w:divBdr>
                </w:div>
                <w:div w:id="1476491023">
                  <w:marLeft w:val="640"/>
                  <w:marRight w:val="0"/>
                  <w:marTop w:val="0"/>
                  <w:marBottom w:val="0"/>
                  <w:divBdr>
                    <w:top w:val="none" w:sz="0" w:space="0" w:color="auto"/>
                    <w:left w:val="none" w:sz="0" w:space="0" w:color="auto"/>
                    <w:bottom w:val="none" w:sz="0" w:space="0" w:color="auto"/>
                    <w:right w:val="none" w:sz="0" w:space="0" w:color="auto"/>
                  </w:divBdr>
                </w:div>
                <w:div w:id="1483236531">
                  <w:marLeft w:val="640"/>
                  <w:marRight w:val="0"/>
                  <w:marTop w:val="0"/>
                  <w:marBottom w:val="0"/>
                  <w:divBdr>
                    <w:top w:val="none" w:sz="0" w:space="0" w:color="auto"/>
                    <w:left w:val="none" w:sz="0" w:space="0" w:color="auto"/>
                    <w:bottom w:val="none" w:sz="0" w:space="0" w:color="auto"/>
                    <w:right w:val="none" w:sz="0" w:space="0" w:color="auto"/>
                  </w:divBdr>
                </w:div>
                <w:div w:id="1483346042">
                  <w:marLeft w:val="640"/>
                  <w:marRight w:val="0"/>
                  <w:marTop w:val="0"/>
                  <w:marBottom w:val="0"/>
                  <w:divBdr>
                    <w:top w:val="none" w:sz="0" w:space="0" w:color="auto"/>
                    <w:left w:val="none" w:sz="0" w:space="0" w:color="auto"/>
                    <w:bottom w:val="none" w:sz="0" w:space="0" w:color="auto"/>
                    <w:right w:val="none" w:sz="0" w:space="0" w:color="auto"/>
                  </w:divBdr>
                </w:div>
                <w:div w:id="1484734936">
                  <w:marLeft w:val="640"/>
                  <w:marRight w:val="0"/>
                  <w:marTop w:val="0"/>
                  <w:marBottom w:val="0"/>
                  <w:divBdr>
                    <w:top w:val="none" w:sz="0" w:space="0" w:color="auto"/>
                    <w:left w:val="none" w:sz="0" w:space="0" w:color="auto"/>
                    <w:bottom w:val="none" w:sz="0" w:space="0" w:color="auto"/>
                    <w:right w:val="none" w:sz="0" w:space="0" w:color="auto"/>
                  </w:divBdr>
                </w:div>
                <w:div w:id="1498495238">
                  <w:marLeft w:val="640"/>
                  <w:marRight w:val="0"/>
                  <w:marTop w:val="0"/>
                  <w:marBottom w:val="0"/>
                  <w:divBdr>
                    <w:top w:val="none" w:sz="0" w:space="0" w:color="auto"/>
                    <w:left w:val="none" w:sz="0" w:space="0" w:color="auto"/>
                    <w:bottom w:val="none" w:sz="0" w:space="0" w:color="auto"/>
                    <w:right w:val="none" w:sz="0" w:space="0" w:color="auto"/>
                  </w:divBdr>
                </w:div>
                <w:div w:id="1504859141">
                  <w:marLeft w:val="640"/>
                  <w:marRight w:val="0"/>
                  <w:marTop w:val="0"/>
                  <w:marBottom w:val="0"/>
                  <w:divBdr>
                    <w:top w:val="none" w:sz="0" w:space="0" w:color="auto"/>
                    <w:left w:val="none" w:sz="0" w:space="0" w:color="auto"/>
                    <w:bottom w:val="none" w:sz="0" w:space="0" w:color="auto"/>
                    <w:right w:val="none" w:sz="0" w:space="0" w:color="auto"/>
                  </w:divBdr>
                </w:div>
                <w:div w:id="1514764756">
                  <w:marLeft w:val="640"/>
                  <w:marRight w:val="0"/>
                  <w:marTop w:val="0"/>
                  <w:marBottom w:val="0"/>
                  <w:divBdr>
                    <w:top w:val="none" w:sz="0" w:space="0" w:color="auto"/>
                    <w:left w:val="none" w:sz="0" w:space="0" w:color="auto"/>
                    <w:bottom w:val="none" w:sz="0" w:space="0" w:color="auto"/>
                    <w:right w:val="none" w:sz="0" w:space="0" w:color="auto"/>
                  </w:divBdr>
                </w:div>
                <w:div w:id="1518543904">
                  <w:marLeft w:val="640"/>
                  <w:marRight w:val="0"/>
                  <w:marTop w:val="0"/>
                  <w:marBottom w:val="0"/>
                  <w:divBdr>
                    <w:top w:val="none" w:sz="0" w:space="0" w:color="auto"/>
                    <w:left w:val="none" w:sz="0" w:space="0" w:color="auto"/>
                    <w:bottom w:val="none" w:sz="0" w:space="0" w:color="auto"/>
                    <w:right w:val="none" w:sz="0" w:space="0" w:color="auto"/>
                  </w:divBdr>
                </w:div>
                <w:div w:id="1519806991">
                  <w:marLeft w:val="640"/>
                  <w:marRight w:val="0"/>
                  <w:marTop w:val="0"/>
                  <w:marBottom w:val="0"/>
                  <w:divBdr>
                    <w:top w:val="none" w:sz="0" w:space="0" w:color="auto"/>
                    <w:left w:val="none" w:sz="0" w:space="0" w:color="auto"/>
                    <w:bottom w:val="none" w:sz="0" w:space="0" w:color="auto"/>
                    <w:right w:val="none" w:sz="0" w:space="0" w:color="auto"/>
                  </w:divBdr>
                </w:div>
                <w:div w:id="1520702645">
                  <w:marLeft w:val="640"/>
                  <w:marRight w:val="0"/>
                  <w:marTop w:val="0"/>
                  <w:marBottom w:val="0"/>
                  <w:divBdr>
                    <w:top w:val="none" w:sz="0" w:space="0" w:color="auto"/>
                    <w:left w:val="none" w:sz="0" w:space="0" w:color="auto"/>
                    <w:bottom w:val="none" w:sz="0" w:space="0" w:color="auto"/>
                    <w:right w:val="none" w:sz="0" w:space="0" w:color="auto"/>
                  </w:divBdr>
                </w:div>
                <w:div w:id="1541628989">
                  <w:marLeft w:val="640"/>
                  <w:marRight w:val="0"/>
                  <w:marTop w:val="0"/>
                  <w:marBottom w:val="0"/>
                  <w:divBdr>
                    <w:top w:val="none" w:sz="0" w:space="0" w:color="auto"/>
                    <w:left w:val="none" w:sz="0" w:space="0" w:color="auto"/>
                    <w:bottom w:val="none" w:sz="0" w:space="0" w:color="auto"/>
                    <w:right w:val="none" w:sz="0" w:space="0" w:color="auto"/>
                  </w:divBdr>
                </w:div>
                <w:div w:id="1542134280">
                  <w:marLeft w:val="640"/>
                  <w:marRight w:val="0"/>
                  <w:marTop w:val="0"/>
                  <w:marBottom w:val="0"/>
                  <w:divBdr>
                    <w:top w:val="none" w:sz="0" w:space="0" w:color="auto"/>
                    <w:left w:val="none" w:sz="0" w:space="0" w:color="auto"/>
                    <w:bottom w:val="none" w:sz="0" w:space="0" w:color="auto"/>
                    <w:right w:val="none" w:sz="0" w:space="0" w:color="auto"/>
                  </w:divBdr>
                </w:div>
                <w:div w:id="1562863556">
                  <w:marLeft w:val="640"/>
                  <w:marRight w:val="0"/>
                  <w:marTop w:val="0"/>
                  <w:marBottom w:val="0"/>
                  <w:divBdr>
                    <w:top w:val="none" w:sz="0" w:space="0" w:color="auto"/>
                    <w:left w:val="none" w:sz="0" w:space="0" w:color="auto"/>
                    <w:bottom w:val="none" w:sz="0" w:space="0" w:color="auto"/>
                    <w:right w:val="none" w:sz="0" w:space="0" w:color="auto"/>
                  </w:divBdr>
                </w:div>
                <w:div w:id="1565724427">
                  <w:marLeft w:val="640"/>
                  <w:marRight w:val="0"/>
                  <w:marTop w:val="0"/>
                  <w:marBottom w:val="0"/>
                  <w:divBdr>
                    <w:top w:val="none" w:sz="0" w:space="0" w:color="auto"/>
                    <w:left w:val="none" w:sz="0" w:space="0" w:color="auto"/>
                    <w:bottom w:val="none" w:sz="0" w:space="0" w:color="auto"/>
                    <w:right w:val="none" w:sz="0" w:space="0" w:color="auto"/>
                  </w:divBdr>
                </w:div>
                <w:div w:id="1574974200">
                  <w:marLeft w:val="640"/>
                  <w:marRight w:val="0"/>
                  <w:marTop w:val="0"/>
                  <w:marBottom w:val="0"/>
                  <w:divBdr>
                    <w:top w:val="none" w:sz="0" w:space="0" w:color="auto"/>
                    <w:left w:val="none" w:sz="0" w:space="0" w:color="auto"/>
                    <w:bottom w:val="none" w:sz="0" w:space="0" w:color="auto"/>
                    <w:right w:val="none" w:sz="0" w:space="0" w:color="auto"/>
                  </w:divBdr>
                </w:div>
                <w:div w:id="1583641920">
                  <w:marLeft w:val="640"/>
                  <w:marRight w:val="0"/>
                  <w:marTop w:val="0"/>
                  <w:marBottom w:val="0"/>
                  <w:divBdr>
                    <w:top w:val="none" w:sz="0" w:space="0" w:color="auto"/>
                    <w:left w:val="none" w:sz="0" w:space="0" w:color="auto"/>
                    <w:bottom w:val="none" w:sz="0" w:space="0" w:color="auto"/>
                    <w:right w:val="none" w:sz="0" w:space="0" w:color="auto"/>
                  </w:divBdr>
                </w:div>
                <w:div w:id="1589536624">
                  <w:marLeft w:val="640"/>
                  <w:marRight w:val="0"/>
                  <w:marTop w:val="0"/>
                  <w:marBottom w:val="0"/>
                  <w:divBdr>
                    <w:top w:val="none" w:sz="0" w:space="0" w:color="auto"/>
                    <w:left w:val="none" w:sz="0" w:space="0" w:color="auto"/>
                    <w:bottom w:val="none" w:sz="0" w:space="0" w:color="auto"/>
                    <w:right w:val="none" w:sz="0" w:space="0" w:color="auto"/>
                  </w:divBdr>
                </w:div>
                <w:div w:id="1594895445">
                  <w:marLeft w:val="640"/>
                  <w:marRight w:val="0"/>
                  <w:marTop w:val="0"/>
                  <w:marBottom w:val="0"/>
                  <w:divBdr>
                    <w:top w:val="none" w:sz="0" w:space="0" w:color="auto"/>
                    <w:left w:val="none" w:sz="0" w:space="0" w:color="auto"/>
                    <w:bottom w:val="none" w:sz="0" w:space="0" w:color="auto"/>
                    <w:right w:val="none" w:sz="0" w:space="0" w:color="auto"/>
                  </w:divBdr>
                </w:div>
                <w:div w:id="1600867693">
                  <w:marLeft w:val="640"/>
                  <w:marRight w:val="0"/>
                  <w:marTop w:val="0"/>
                  <w:marBottom w:val="0"/>
                  <w:divBdr>
                    <w:top w:val="none" w:sz="0" w:space="0" w:color="auto"/>
                    <w:left w:val="none" w:sz="0" w:space="0" w:color="auto"/>
                    <w:bottom w:val="none" w:sz="0" w:space="0" w:color="auto"/>
                    <w:right w:val="none" w:sz="0" w:space="0" w:color="auto"/>
                  </w:divBdr>
                </w:div>
                <w:div w:id="1605072960">
                  <w:marLeft w:val="640"/>
                  <w:marRight w:val="0"/>
                  <w:marTop w:val="0"/>
                  <w:marBottom w:val="0"/>
                  <w:divBdr>
                    <w:top w:val="none" w:sz="0" w:space="0" w:color="auto"/>
                    <w:left w:val="none" w:sz="0" w:space="0" w:color="auto"/>
                    <w:bottom w:val="none" w:sz="0" w:space="0" w:color="auto"/>
                    <w:right w:val="none" w:sz="0" w:space="0" w:color="auto"/>
                  </w:divBdr>
                </w:div>
                <w:div w:id="1609310849">
                  <w:marLeft w:val="640"/>
                  <w:marRight w:val="0"/>
                  <w:marTop w:val="0"/>
                  <w:marBottom w:val="0"/>
                  <w:divBdr>
                    <w:top w:val="none" w:sz="0" w:space="0" w:color="auto"/>
                    <w:left w:val="none" w:sz="0" w:space="0" w:color="auto"/>
                    <w:bottom w:val="none" w:sz="0" w:space="0" w:color="auto"/>
                    <w:right w:val="none" w:sz="0" w:space="0" w:color="auto"/>
                  </w:divBdr>
                </w:div>
                <w:div w:id="1616017228">
                  <w:marLeft w:val="640"/>
                  <w:marRight w:val="0"/>
                  <w:marTop w:val="0"/>
                  <w:marBottom w:val="0"/>
                  <w:divBdr>
                    <w:top w:val="none" w:sz="0" w:space="0" w:color="auto"/>
                    <w:left w:val="none" w:sz="0" w:space="0" w:color="auto"/>
                    <w:bottom w:val="none" w:sz="0" w:space="0" w:color="auto"/>
                    <w:right w:val="none" w:sz="0" w:space="0" w:color="auto"/>
                  </w:divBdr>
                </w:div>
                <w:div w:id="1634478588">
                  <w:marLeft w:val="640"/>
                  <w:marRight w:val="0"/>
                  <w:marTop w:val="0"/>
                  <w:marBottom w:val="0"/>
                  <w:divBdr>
                    <w:top w:val="none" w:sz="0" w:space="0" w:color="auto"/>
                    <w:left w:val="none" w:sz="0" w:space="0" w:color="auto"/>
                    <w:bottom w:val="none" w:sz="0" w:space="0" w:color="auto"/>
                    <w:right w:val="none" w:sz="0" w:space="0" w:color="auto"/>
                  </w:divBdr>
                </w:div>
                <w:div w:id="1634943210">
                  <w:marLeft w:val="640"/>
                  <w:marRight w:val="0"/>
                  <w:marTop w:val="0"/>
                  <w:marBottom w:val="0"/>
                  <w:divBdr>
                    <w:top w:val="none" w:sz="0" w:space="0" w:color="auto"/>
                    <w:left w:val="none" w:sz="0" w:space="0" w:color="auto"/>
                    <w:bottom w:val="none" w:sz="0" w:space="0" w:color="auto"/>
                    <w:right w:val="none" w:sz="0" w:space="0" w:color="auto"/>
                  </w:divBdr>
                </w:div>
                <w:div w:id="1645161003">
                  <w:marLeft w:val="640"/>
                  <w:marRight w:val="0"/>
                  <w:marTop w:val="0"/>
                  <w:marBottom w:val="0"/>
                  <w:divBdr>
                    <w:top w:val="none" w:sz="0" w:space="0" w:color="auto"/>
                    <w:left w:val="none" w:sz="0" w:space="0" w:color="auto"/>
                    <w:bottom w:val="none" w:sz="0" w:space="0" w:color="auto"/>
                    <w:right w:val="none" w:sz="0" w:space="0" w:color="auto"/>
                  </w:divBdr>
                </w:div>
                <w:div w:id="1669404447">
                  <w:marLeft w:val="640"/>
                  <w:marRight w:val="0"/>
                  <w:marTop w:val="0"/>
                  <w:marBottom w:val="0"/>
                  <w:divBdr>
                    <w:top w:val="none" w:sz="0" w:space="0" w:color="auto"/>
                    <w:left w:val="none" w:sz="0" w:space="0" w:color="auto"/>
                    <w:bottom w:val="none" w:sz="0" w:space="0" w:color="auto"/>
                    <w:right w:val="none" w:sz="0" w:space="0" w:color="auto"/>
                  </w:divBdr>
                </w:div>
                <w:div w:id="1674258503">
                  <w:marLeft w:val="640"/>
                  <w:marRight w:val="0"/>
                  <w:marTop w:val="0"/>
                  <w:marBottom w:val="0"/>
                  <w:divBdr>
                    <w:top w:val="none" w:sz="0" w:space="0" w:color="auto"/>
                    <w:left w:val="none" w:sz="0" w:space="0" w:color="auto"/>
                    <w:bottom w:val="none" w:sz="0" w:space="0" w:color="auto"/>
                    <w:right w:val="none" w:sz="0" w:space="0" w:color="auto"/>
                  </w:divBdr>
                </w:div>
                <w:div w:id="1679775513">
                  <w:marLeft w:val="640"/>
                  <w:marRight w:val="0"/>
                  <w:marTop w:val="0"/>
                  <w:marBottom w:val="0"/>
                  <w:divBdr>
                    <w:top w:val="none" w:sz="0" w:space="0" w:color="auto"/>
                    <w:left w:val="none" w:sz="0" w:space="0" w:color="auto"/>
                    <w:bottom w:val="none" w:sz="0" w:space="0" w:color="auto"/>
                    <w:right w:val="none" w:sz="0" w:space="0" w:color="auto"/>
                  </w:divBdr>
                </w:div>
                <w:div w:id="1685159731">
                  <w:marLeft w:val="640"/>
                  <w:marRight w:val="0"/>
                  <w:marTop w:val="0"/>
                  <w:marBottom w:val="0"/>
                  <w:divBdr>
                    <w:top w:val="none" w:sz="0" w:space="0" w:color="auto"/>
                    <w:left w:val="none" w:sz="0" w:space="0" w:color="auto"/>
                    <w:bottom w:val="none" w:sz="0" w:space="0" w:color="auto"/>
                    <w:right w:val="none" w:sz="0" w:space="0" w:color="auto"/>
                  </w:divBdr>
                </w:div>
                <w:div w:id="1687554791">
                  <w:marLeft w:val="640"/>
                  <w:marRight w:val="0"/>
                  <w:marTop w:val="0"/>
                  <w:marBottom w:val="0"/>
                  <w:divBdr>
                    <w:top w:val="none" w:sz="0" w:space="0" w:color="auto"/>
                    <w:left w:val="none" w:sz="0" w:space="0" w:color="auto"/>
                    <w:bottom w:val="none" w:sz="0" w:space="0" w:color="auto"/>
                    <w:right w:val="none" w:sz="0" w:space="0" w:color="auto"/>
                  </w:divBdr>
                </w:div>
                <w:div w:id="1691956523">
                  <w:marLeft w:val="640"/>
                  <w:marRight w:val="0"/>
                  <w:marTop w:val="0"/>
                  <w:marBottom w:val="0"/>
                  <w:divBdr>
                    <w:top w:val="none" w:sz="0" w:space="0" w:color="auto"/>
                    <w:left w:val="none" w:sz="0" w:space="0" w:color="auto"/>
                    <w:bottom w:val="none" w:sz="0" w:space="0" w:color="auto"/>
                    <w:right w:val="none" w:sz="0" w:space="0" w:color="auto"/>
                  </w:divBdr>
                </w:div>
                <w:div w:id="1696082141">
                  <w:marLeft w:val="640"/>
                  <w:marRight w:val="0"/>
                  <w:marTop w:val="0"/>
                  <w:marBottom w:val="0"/>
                  <w:divBdr>
                    <w:top w:val="none" w:sz="0" w:space="0" w:color="auto"/>
                    <w:left w:val="none" w:sz="0" w:space="0" w:color="auto"/>
                    <w:bottom w:val="none" w:sz="0" w:space="0" w:color="auto"/>
                    <w:right w:val="none" w:sz="0" w:space="0" w:color="auto"/>
                  </w:divBdr>
                </w:div>
                <w:div w:id="1706710634">
                  <w:marLeft w:val="640"/>
                  <w:marRight w:val="0"/>
                  <w:marTop w:val="0"/>
                  <w:marBottom w:val="0"/>
                  <w:divBdr>
                    <w:top w:val="none" w:sz="0" w:space="0" w:color="auto"/>
                    <w:left w:val="none" w:sz="0" w:space="0" w:color="auto"/>
                    <w:bottom w:val="none" w:sz="0" w:space="0" w:color="auto"/>
                    <w:right w:val="none" w:sz="0" w:space="0" w:color="auto"/>
                  </w:divBdr>
                </w:div>
                <w:div w:id="1707295143">
                  <w:marLeft w:val="640"/>
                  <w:marRight w:val="0"/>
                  <w:marTop w:val="0"/>
                  <w:marBottom w:val="0"/>
                  <w:divBdr>
                    <w:top w:val="none" w:sz="0" w:space="0" w:color="auto"/>
                    <w:left w:val="none" w:sz="0" w:space="0" w:color="auto"/>
                    <w:bottom w:val="none" w:sz="0" w:space="0" w:color="auto"/>
                    <w:right w:val="none" w:sz="0" w:space="0" w:color="auto"/>
                  </w:divBdr>
                </w:div>
                <w:div w:id="1710490040">
                  <w:marLeft w:val="640"/>
                  <w:marRight w:val="0"/>
                  <w:marTop w:val="0"/>
                  <w:marBottom w:val="0"/>
                  <w:divBdr>
                    <w:top w:val="none" w:sz="0" w:space="0" w:color="auto"/>
                    <w:left w:val="none" w:sz="0" w:space="0" w:color="auto"/>
                    <w:bottom w:val="none" w:sz="0" w:space="0" w:color="auto"/>
                    <w:right w:val="none" w:sz="0" w:space="0" w:color="auto"/>
                  </w:divBdr>
                </w:div>
                <w:div w:id="1724404502">
                  <w:marLeft w:val="640"/>
                  <w:marRight w:val="0"/>
                  <w:marTop w:val="0"/>
                  <w:marBottom w:val="0"/>
                  <w:divBdr>
                    <w:top w:val="none" w:sz="0" w:space="0" w:color="auto"/>
                    <w:left w:val="none" w:sz="0" w:space="0" w:color="auto"/>
                    <w:bottom w:val="none" w:sz="0" w:space="0" w:color="auto"/>
                    <w:right w:val="none" w:sz="0" w:space="0" w:color="auto"/>
                  </w:divBdr>
                </w:div>
                <w:div w:id="1738626609">
                  <w:marLeft w:val="640"/>
                  <w:marRight w:val="0"/>
                  <w:marTop w:val="0"/>
                  <w:marBottom w:val="0"/>
                  <w:divBdr>
                    <w:top w:val="none" w:sz="0" w:space="0" w:color="auto"/>
                    <w:left w:val="none" w:sz="0" w:space="0" w:color="auto"/>
                    <w:bottom w:val="none" w:sz="0" w:space="0" w:color="auto"/>
                    <w:right w:val="none" w:sz="0" w:space="0" w:color="auto"/>
                  </w:divBdr>
                </w:div>
                <w:div w:id="1756170833">
                  <w:marLeft w:val="640"/>
                  <w:marRight w:val="0"/>
                  <w:marTop w:val="0"/>
                  <w:marBottom w:val="0"/>
                  <w:divBdr>
                    <w:top w:val="none" w:sz="0" w:space="0" w:color="auto"/>
                    <w:left w:val="none" w:sz="0" w:space="0" w:color="auto"/>
                    <w:bottom w:val="none" w:sz="0" w:space="0" w:color="auto"/>
                    <w:right w:val="none" w:sz="0" w:space="0" w:color="auto"/>
                  </w:divBdr>
                </w:div>
                <w:div w:id="1767538495">
                  <w:marLeft w:val="640"/>
                  <w:marRight w:val="0"/>
                  <w:marTop w:val="0"/>
                  <w:marBottom w:val="0"/>
                  <w:divBdr>
                    <w:top w:val="none" w:sz="0" w:space="0" w:color="auto"/>
                    <w:left w:val="none" w:sz="0" w:space="0" w:color="auto"/>
                    <w:bottom w:val="none" w:sz="0" w:space="0" w:color="auto"/>
                    <w:right w:val="none" w:sz="0" w:space="0" w:color="auto"/>
                  </w:divBdr>
                </w:div>
                <w:div w:id="1772236064">
                  <w:marLeft w:val="640"/>
                  <w:marRight w:val="0"/>
                  <w:marTop w:val="0"/>
                  <w:marBottom w:val="0"/>
                  <w:divBdr>
                    <w:top w:val="none" w:sz="0" w:space="0" w:color="auto"/>
                    <w:left w:val="none" w:sz="0" w:space="0" w:color="auto"/>
                    <w:bottom w:val="none" w:sz="0" w:space="0" w:color="auto"/>
                    <w:right w:val="none" w:sz="0" w:space="0" w:color="auto"/>
                  </w:divBdr>
                </w:div>
                <w:div w:id="1773550987">
                  <w:marLeft w:val="640"/>
                  <w:marRight w:val="0"/>
                  <w:marTop w:val="0"/>
                  <w:marBottom w:val="0"/>
                  <w:divBdr>
                    <w:top w:val="none" w:sz="0" w:space="0" w:color="auto"/>
                    <w:left w:val="none" w:sz="0" w:space="0" w:color="auto"/>
                    <w:bottom w:val="none" w:sz="0" w:space="0" w:color="auto"/>
                    <w:right w:val="none" w:sz="0" w:space="0" w:color="auto"/>
                  </w:divBdr>
                </w:div>
                <w:div w:id="1787918771">
                  <w:marLeft w:val="640"/>
                  <w:marRight w:val="0"/>
                  <w:marTop w:val="0"/>
                  <w:marBottom w:val="0"/>
                  <w:divBdr>
                    <w:top w:val="none" w:sz="0" w:space="0" w:color="auto"/>
                    <w:left w:val="none" w:sz="0" w:space="0" w:color="auto"/>
                    <w:bottom w:val="none" w:sz="0" w:space="0" w:color="auto"/>
                    <w:right w:val="none" w:sz="0" w:space="0" w:color="auto"/>
                  </w:divBdr>
                </w:div>
                <w:div w:id="1799494450">
                  <w:marLeft w:val="640"/>
                  <w:marRight w:val="0"/>
                  <w:marTop w:val="0"/>
                  <w:marBottom w:val="0"/>
                  <w:divBdr>
                    <w:top w:val="none" w:sz="0" w:space="0" w:color="auto"/>
                    <w:left w:val="none" w:sz="0" w:space="0" w:color="auto"/>
                    <w:bottom w:val="none" w:sz="0" w:space="0" w:color="auto"/>
                    <w:right w:val="none" w:sz="0" w:space="0" w:color="auto"/>
                  </w:divBdr>
                </w:div>
                <w:div w:id="1800105776">
                  <w:marLeft w:val="640"/>
                  <w:marRight w:val="0"/>
                  <w:marTop w:val="0"/>
                  <w:marBottom w:val="0"/>
                  <w:divBdr>
                    <w:top w:val="none" w:sz="0" w:space="0" w:color="auto"/>
                    <w:left w:val="none" w:sz="0" w:space="0" w:color="auto"/>
                    <w:bottom w:val="none" w:sz="0" w:space="0" w:color="auto"/>
                    <w:right w:val="none" w:sz="0" w:space="0" w:color="auto"/>
                  </w:divBdr>
                </w:div>
                <w:div w:id="1824588373">
                  <w:marLeft w:val="640"/>
                  <w:marRight w:val="0"/>
                  <w:marTop w:val="0"/>
                  <w:marBottom w:val="0"/>
                  <w:divBdr>
                    <w:top w:val="none" w:sz="0" w:space="0" w:color="auto"/>
                    <w:left w:val="none" w:sz="0" w:space="0" w:color="auto"/>
                    <w:bottom w:val="none" w:sz="0" w:space="0" w:color="auto"/>
                    <w:right w:val="none" w:sz="0" w:space="0" w:color="auto"/>
                  </w:divBdr>
                </w:div>
                <w:div w:id="1854221925">
                  <w:marLeft w:val="640"/>
                  <w:marRight w:val="0"/>
                  <w:marTop w:val="0"/>
                  <w:marBottom w:val="0"/>
                  <w:divBdr>
                    <w:top w:val="none" w:sz="0" w:space="0" w:color="auto"/>
                    <w:left w:val="none" w:sz="0" w:space="0" w:color="auto"/>
                    <w:bottom w:val="none" w:sz="0" w:space="0" w:color="auto"/>
                    <w:right w:val="none" w:sz="0" w:space="0" w:color="auto"/>
                  </w:divBdr>
                </w:div>
                <w:div w:id="1856455410">
                  <w:marLeft w:val="640"/>
                  <w:marRight w:val="0"/>
                  <w:marTop w:val="0"/>
                  <w:marBottom w:val="0"/>
                  <w:divBdr>
                    <w:top w:val="none" w:sz="0" w:space="0" w:color="auto"/>
                    <w:left w:val="none" w:sz="0" w:space="0" w:color="auto"/>
                    <w:bottom w:val="none" w:sz="0" w:space="0" w:color="auto"/>
                    <w:right w:val="none" w:sz="0" w:space="0" w:color="auto"/>
                  </w:divBdr>
                </w:div>
                <w:div w:id="1859391789">
                  <w:marLeft w:val="640"/>
                  <w:marRight w:val="0"/>
                  <w:marTop w:val="0"/>
                  <w:marBottom w:val="0"/>
                  <w:divBdr>
                    <w:top w:val="none" w:sz="0" w:space="0" w:color="auto"/>
                    <w:left w:val="none" w:sz="0" w:space="0" w:color="auto"/>
                    <w:bottom w:val="none" w:sz="0" w:space="0" w:color="auto"/>
                    <w:right w:val="none" w:sz="0" w:space="0" w:color="auto"/>
                  </w:divBdr>
                </w:div>
                <w:div w:id="1862476981">
                  <w:marLeft w:val="640"/>
                  <w:marRight w:val="0"/>
                  <w:marTop w:val="0"/>
                  <w:marBottom w:val="0"/>
                  <w:divBdr>
                    <w:top w:val="none" w:sz="0" w:space="0" w:color="auto"/>
                    <w:left w:val="none" w:sz="0" w:space="0" w:color="auto"/>
                    <w:bottom w:val="none" w:sz="0" w:space="0" w:color="auto"/>
                    <w:right w:val="none" w:sz="0" w:space="0" w:color="auto"/>
                  </w:divBdr>
                </w:div>
                <w:div w:id="1900284739">
                  <w:marLeft w:val="640"/>
                  <w:marRight w:val="0"/>
                  <w:marTop w:val="0"/>
                  <w:marBottom w:val="0"/>
                  <w:divBdr>
                    <w:top w:val="none" w:sz="0" w:space="0" w:color="auto"/>
                    <w:left w:val="none" w:sz="0" w:space="0" w:color="auto"/>
                    <w:bottom w:val="none" w:sz="0" w:space="0" w:color="auto"/>
                    <w:right w:val="none" w:sz="0" w:space="0" w:color="auto"/>
                  </w:divBdr>
                </w:div>
                <w:div w:id="1919097275">
                  <w:marLeft w:val="640"/>
                  <w:marRight w:val="0"/>
                  <w:marTop w:val="0"/>
                  <w:marBottom w:val="0"/>
                  <w:divBdr>
                    <w:top w:val="none" w:sz="0" w:space="0" w:color="auto"/>
                    <w:left w:val="none" w:sz="0" w:space="0" w:color="auto"/>
                    <w:bottom w:val="none" w:sz="0" w:space="0" w:color="auto"/>
                    <w:right w:val="none" w:sz="0" w:space="0" w:color="auto"/>
                  </w:divBdr>
                </w:div>
                <w:div w:id="1934783269">
                  <w:marLeft w:val="640"/>
                  <w:marRight w:val="0"/>
                  <w:marTop w:val="0"/>
                  <w:marBottom w:val="0"/>
                  <w:divBdr>
                    <w:top w:val="none" w:sz="0" w:space="0" w:color="auto"/>
                    <w:left w:val="none" w:sz="0" w:space="0" w:color="auto"/>
                    <w:bottom w:val="none" w:sz="0" w:space="0" w:color="auto"/>
                    <w:right w:val="none" w:sz="0" w:space="0" w:color="auto"/>
                  </w:divBdr>
                </w:div>
                <w:div w:id="1938635152">
                  <w:marLeft w:val="640"/>
                  <w:marRight w:val="0"/>
                  <w:marTop w:val="0"/>
                  <w:marBottom w:val="0"/>
                  <w:divBdr>
                    <w:top w:val="none" w:sz="0" w:space="0" w:color="auto"/>
                    <w:left w:val="none" w:sz="0" w:space="0" w:color="auto"/>
                    <w:bottom w:val="none" w:sz="0" w:space="0" w:color="auto"/>
                    <w:right w:val="none" w:sz="0" w:space="0" w:color="auto"/>
                  </w:divBdr>
                </w:div>
                <w:div w:id="1939480864">
                  <w:marLeft w:val="640"/>
                  <w:marRight w:val="0"/>
                  <w:marTop w:val="0"/>
                  <w:marBottom w:val="0"/>
                  <w:divBdr>
                    <w:top w:val="none" w:sz="0" w:space="0" w:color="auto"/>
                    <w:left w:val="none" w:sz="0" w:space="0" w:color="auto"/>
                    <w:bottom w:val="none" w:sz="0" w:space="0" w:color="auto"/>
                    <w:right w:val="none" w:sz="0" w:space="0" w:color="auto"/>
                  </w:divBdr>
                </w:div>
                <w:div w:id="1939749012">
                  <w:marLeft w:val="640"/>
                  <w:marRight w:val="0"/>
                  <w:marTop w:val="0"/>
                  <w:marBottom w:val="0"/>
                  <w:divBdr>
                    <w:top w:val="none" w:sz="0" w:space="0" w:color="auto"/>
                    <w:left w:val="none" w:sz="0" w:space="0" w:color="auto"/>
                    <w:bottom w:val="none" w:sz="0" w:space="0" w:color="auto"/>
                    <w:right w:val="none" w:sz="0" w:space="0" w:color="auto"/>
                  </w:divBdr>
                </w:div>
                <w:div w:id="1948149700">
                  <w:marLeft w:val="640"/>
                  <w:marRight w:val="0"/>
                  <w:marTop w:val="0"/>
                  <w:marBottom w:val="0"/>
                  <w:divBdr>
                    <w:top w:val="none" w:sz="0" w:space="0" w:color="auto"/>
                    <w:left w:val="none" w:sz="0" w:space="0" w:color="auto"/>
                    <w:bottom w:val="none" w:sz="0" w:space="0" w:color="auto"/>
                    <w:right w:val="none" w:sz="0" w:space="0" w:color="auto"/>
                  </w:divBdr>
                </w:div>
                <w:div w:id="1959410744">
                  <w:marLeft w:val="640"/>
                  <w:marRight w:val="0"/>
                  <w:marTop w:val="0"/>
                  <w:marBottom w:val="0"/>
                  <w:divBdr>
                    <w:top w:val="none" w:sz="0" w:space="0" w:color="auto"/>
                    <w:left w:val="none" w:sz="0" w:space="0" w:color="auto"/>
                    <w:bottom w:val="none" w:sz="0" w:space="0" w:color="auto"/>
                    <w:right w:val="none" w:sz="0" w:space="0" w:color="auto"/>
                  </w:divBdr>
                </w:div>
                <w:div w:id="1970545027">
                  <w:marLeft w:val="640"/>
                  <w:marRight w:val="0"/>
                  <w:marTop w:val="0"/>
                  <w:marBottom w:val="0"/>
                  <w:divBdr>
                    <w:top w:val="none" w:sz="0" w:space="0" w:color="auto"/>
                    <w:left w:val="none" w:sz="0" w:space="0" w:color="auto"/>
                    <w:bottom w:val="none" w:sz="0" w:space="0" w:color="auto"/>
                    <w:right w:val="none" w:sz="0" w:space="0" w:color="auto"/>
                  </w:divBdr>
                </w:div>
                <w:div w:id="1986427105">
                  <w:marLeft w:val="640"/>
                  <w:marRight w:val="0"/>
                  <w:marTop w:val="0"/>
                  <w:marBottom w:val="0"/>
                  <w:divBdr>
                    <w:top w:val="none" w:sz="0" w:space="0" w:color="auto"/>
                    <w:left w:val="none" w:sz="0" w:space="0" w:color="auto"/>
                    <w:bottom w:val="none" w:sz="0" w:space="0" w:color="auto"/>
                    <w:right w:val="none" w:sz="0" w:space="0" w:color="auto"/>
                  </w:divBdr>
                </w:div>
                <w:div w:id="1997684495">
                  <w:marLeft w:val="640"/>
                  <w:marRight w:val="0"/>
                  <w:marTop w:val="0"/>
                  <w:marBottom w:val="0"/>
                  <w:divBdr>
                    <w:top w:val="none" w:sz="0" w:space="0" w:color="auto"/>
                    <w:left w:val="none" w:sz="0" w:space="0" w:color="auto"/>
                    <w:bottom w:val="none" w:sz="0" w:space="0" w:color="auto"/>
                    <w:right w:val="none" w:sz="0" w:space="0" w:color="auto"/>
                  </w:divBdr>
                </w:div>
                <w:div w:id="2004695729">
                  <w:marLeft w:val="640"/>
                  <w:marRight w:val="0"/>
                  <w:marTop w:val="0"/>
                  <w:marBottom w:val="0"/>
                  <w:divBdr>
                    <w:top w:val="none" w:sz="0" w:space="0" w:color="auto"/>
                    <w:left w:val="none" w:sz="0" w:space="0" w:color="auto"/>
                    <w:bottom w:val="none" w:sz="0" w:space="0" w:color="auto"/>
                    <w:right w:val="none" w:sz="0" w:space="0" w:color="auto"/>
                  </w:divBdr>
                </w:div>
                <w:div w:id="2015184407">
                  <w:marLeft w:val="640"/>
                  <w:marRight w:val="0"/>
                  <w:marTop w:val="0"/>
                  <w:marBottom w:val="0"/>
                  <w:divBdr>
                    <w:top w:val="none" w:sz="0" w:space="0" w:color="auto"/>
                    <w:left w:val="none" w:sz="0" w:space="0" w:color="auto"/>
                    <w:bottom w:val="none" w:sz="0" w:space="0" w:color="auto"/>
                    <w:right w:val="none" w:sz="0" w:space="0" w:color="auto"/>
                  </w:divBdr>
                </w:div>
                <w:div w:id="2022079777">
                  <w:marLeft w:val="640"/>
                  <w:marRight w:val="0"/>
                  <w:marTop w:val="0"/>
                  <w:marBottom w:val="0"/>
                  <w:divBdr>
                    <w:top w:val="none" w:sz="0" w:space="0" w:color="auto"/>
                    <w:left w:val="none" w:sz="0" w:space="0" w:color="auto"/>
                    <w:bottom w:val="none" w:sz="0" w:space="0" w:color="auto"/>
                    <w:right w:val="none" w:sz="0" w:space="0" w:color="auto"/>
                  </w:divBdr>
                </w:div>
                <w:div w:id="2033804137">
                  <w:marLeft w:val="640"/>
                  <w:marRight w:val="0"/>
                  <w:marTop w:val="0"/>
                  <w:marBottom w:val="0"/>
                  <w:divBdr>
                    <w:top w:val="none" w:sz="0" w:space="0" w:color="auto"/>
                    <w:left w:val="none" w:sz="0" w:space="0" w:color="auto"/>
                    <w:bottom w:val="none" w:sz="0" w:space="0" w:color="auto"/>
                    <w:right w:val="none" w:sz="0" w:space="0" w:color="auto"/>
                  </w:divBdr>
                </w:div>
                <w:div w:id="2035617786">
                  <w:marLeft w:val="640"/>
                  <w:marRight w:val="0"/>
                  <w:marTop w:val="0"/>
                  <w:marBottom w:val="0"/>
                  <w:divBdr>
                    <w:top w:val="none" w:sz="0" w:space="0" w:color="auto"/>
                    <w:left w:val="none" w:sz="0" w:space="0" w:color="auto"/>
                    <w:bottom w:val="none" w:sz="0" w:space="0" w:color="auto"/>
                    <w:right w:val="none" w:sz="0" w:space="0" w:color="auto"/>
                  </w:divBdr>
                </w:div>
                <w:div w:id="2036613186">
                  <w:marLeft w:val="640"/>
                  <w:marRight w:val="0"/>
                  <w:marTop w:val="0"/>
                  <w:marBottom w:val="0"/>
                  <w:divBdr>
                    <w:top w:val="none" w:sz="0" w:space="0" w:color="auto"/>
                    <w:left w:val="none" w:sz="0" w:space="0" w:color="auto"/>
                    <w:bottom w:val="none" w:sz="0" w:space="0" w:color="auto"/>
                    <w:right w:val="none" w:sz="0" w:space="0" w:color="auto"/>
                  </w:divBdr>
                </w:div>
                <w:div w:id="2042240317">
                  <w:marLeft w:val="640"/>
                  <w:marRight w:val="0"/>
                  <w:marTop w:val="0"/>
                  <w:marBottom w:val="0"/>
                  <w:divBdr>
                    <w:top w:val="none" w:sz="0" w:space="0" w:color="auto"/>
                    <w:left w:val="none" w:sz="0" w:space="0" w:color="auto"/>
                    <w:bottom w:val="none" w:sz="0" w:space="0" w:color="auto"/>
                    <w:right w:val="none" w:sz="0" w:space="0" w:color="auto"/>
                  </w:divBdr>
                </w:div>
                <w:div w:id="2048218158">
                  <w:marLeft w:val="640"/>
                  <w:marRight w:val="0"/>
                  <w:marTop w:val="0"/>
                  <w:marBottom w:val="0"/>
                  <w:divBdr>
                    <w:top w:val="none" w:sz="0" w:space="0" w:color="auto"/>
                    <w:left w:val="none" w:sz="0" w:space="0" w:color="auto"/>
                    <w:bottom w:val="none" w:sz="0" w:space="0" w:color="auto"/>
                    <w:right w:val="none" w:sz="0" w:space="0" w:color="auto"/>
                  </w:divBdr>
                </w:div>
                <w:div w:id="2058312570">
                  <w:marLeft w:val="640"/>
                  <w:marRight w:val="0"/>
                  <w:marTop w:val="0"/>
                  <w:marBottom w:val="0"/>
                  <w:divBdr>
                    <w:top w:val="none" w:sz="0" w:space="0" w:color="auto"/>
                    <w:left w:val="none" w:sz="0" w:space="0" w:color="auto"/>
                    <w:bottom w:val="none" w:sz="0" w:space="0" w:color="auto"/>
                    <w:right w:val="none" w:sz="0" w:space="0" w:color="auto"/>
                  </w:divBdr>
                </w:div>
                <w:div w:id="2066634164">
                  <w:marLeft w:val="640"/>
                  <w:marRight w:val="0"/>
                  <w:marTop w:val="0"/>
                  <w:marBottom w:val="0"/>
                  <w:divBdr>
                    <w:top w:val="none" w:sz="0" w:space="0" w:color="auto"/>
                    <w:left w:val="none" w:sz="0" w:space="0" w:color="auto"/>
                    <w:bottom w:val="none" w:sz="0" w:space="0" w:color="auto"/>
                    <w:right w:val="none" w:sz="0" w:space="0" w:color="auto"/>
                  </w:divBdr>
                </w:div>
                <w:div w:id="2080904390">
                  <w:marLeft w:val="640"/>
                  <w:marRight w:val="0"/>
                  <w:marTop w:val="0"/>
                  <w:marBottom w:val="0"/>
                  <w:divBdr>
                    <w:top w:val="none" w:sz="0" w:space="0" w:color="auto"/>
                    <w:left w:val="none" w:sz="0" w:space="0" w:color="auto"/>
                    <w:bottom w:val="none" w:sz="0" w:space="0" w:color="auto"/>
                    <w:right w:val="none" w:sz="0" w:space="0" w:color="auto"/>
                  </w:divBdr>
                </w:div>
                <w:div w:id="2091853575">
                  <w:marLeft w:val="640"/>
                  <w:marRight w:val="0"/>
                  <w:marTop w:val="0"/>
                  <w:marBottom w:val="0"/>
                  <w:divBdr>
                    <w:top w:val="none" w:sz="0" w:space="0" w:color="auto"/>
                    <w:left w:val="none" w:sz="0" w:space="0" w:color="auto"/>
                    <w:bottom w:val="none" w:sz="0" w:space="0" w:color="auto"/>
                    <w:right w:val="none" w:sz="0" w:space="0" w:color="auto"/>
                  </w:divBdr>
                </w:div>
                <w:div w:id="2093968313">
                  <w:marLeft w:val="640"/>
                  <w:marRight w:val="0"/>
                  <w:marTop w:val="0"/>
                  <w:marBottom w:val="0"/>
                  <w:divBdr>
                    <w:top w:val="none" w:sz="0" w:space="0" w:color="auto"/>
                    <w:left w:val="none" w:sz="0" w:space="0" w:color="auto"/>
                    <w:bottom w:val="none" w:sz="0" w:space="0" w:color="auto"/>
                    <w:right w:val="none" w:sz="0" w:space="0" w:color="auto"/>
                  </w:divBdr>
                </w:div>
                <w:div w:id="2094890140">
                  <w:marLeft w:val="640"/>
                  <w:marRight w:val="0"/>
                  <w:marTop w:val="0"/>
                  <w:marBottom w:val="0"/>
                  <w:divBdr>
                    <w:top w:val="none" w:sz="0" w:space="0" w:color="auto"/>
                    <w:left w:val="none" w:sz="0" w:space="0" w:color="auto"/>
                    <w:bottom w:val="none" w:sz="0" w:space="0" w:color="auto"/>
                    <w:right w:val="none" w:sz="0" w:space="0" w:color="auto"/>
                  </w:divBdr>
                </w:div>
                <w:div w:id="2106265554">
                  <w:marLeft w:val="640"/>
                  <w:marRight w:val="0"/>
                  <w:marTop w:val="0"/>
                  <w:marBottom w:val="0"/>
                  <w:divBdr>
                    <w:top w:val="none" w:sz="0" w:space="0" w:color="auto"/>
                    <w:left w:val="none" w:sz="0" w:space="0" w:color="auto"/>
                    <w:bottom w:val="none" w:sz="0" w:space="0" w:color="auto"/>
                    <w:right w:val="none" w:sz="0" w:space="0" w:color="auto"/>
                  </w:divBdr>
                </w:div>
                <w:div w:id="2121340720">
                  <w:marLeft w:val="640"/>
                  <w:marRight w:val="0"/>
                  <w:marTop w:val="0"/>
                  <w:marBottom w:val="0"/>
                  <w:divBdr>
                    <w:top w:val="none" w:sz="0" w:space="0" w:color="auto"/>
                    <w:left w:val="none" w:sz="0" w:space="0" w:color="auto"/>
                    <w:bottom w:val="none" w:sz="0" w:space="0" w:color="auto"/>
                    <w:right w:val="none" w:sz="0" w:space="0" w:color="auto"/>
                  </w:divBdr>
                </w:div>
                <w:div w:id="2121755460">
                  <w:marLeft w:val="640"/>
                  <w:marRight w:val="0"/>
                  <w:marTop w:val="0"/>
                  <w:marBottom w:val="0"/>
                  <w:divBdr>
                    <w:top w:val="none" w:sz="0" w:space="0" w:color="auto"/>
                    <w:left w:val="none" w:sz="0" w:space="0" w:color="auto"/>
                    <w:bottom w:val="none" w:sz="0" w:space="0" w:color="auto"/>
                    <w:right w:val="none" w:sz="0" w:space="0" w:color="auto"/>
                  </w:divBdr>
                </w:div>
                <w:div w:id="2123842468">
                  <w:marLeft w:val="640"/>
                  <w:marRight w:val="0"/>
                  <w:marTop w:val="0"/>
                  <w:marBottom w:val="0"/>
                  <w:divBdr>
                    <w:top w:val="none" w:sz="0" w:space="0" w:color="auto"/>
                    <w:left w:val="none" w:sz="0" w:space="0" w:color="auto"/>
                    <w:bottom w:val="none" w:sz="0" w:space="0" w:color="auto"/>
                    <w:right w:val="none" w:sz="0" w:space="0" w:color="auto"/>
                  </w:divBdr>
                </w:div>
                <w:div w:id="2140606964">
                  <w:marLeft w:val="640"/>
                  <w:marRight w:val="0"/>
                  <w:marTop w:val="0"/>
                  <w:marBottom w:val="0"/>
                  <w:divBdr>
                    <w:top w:val="none" w:sz="0" w:space="0" w:color="auto"/>
                    <w:left w:val="none" w:sz="0" w:space="0" w:color="auto"/>
                    <w:bottom w:val="none" w:sz="0" w:space="0" w:color="auto"/>
                    <w:right w:val="none" w:sz="0" w:space="0" w:color="auto"/>
                  </w:divBdr>
                </w:div>
              </w:divsChild>
            </w:div>
            <w:div w:id="1794707449">
              <w:marLeft w:val="0"/>
              <w:marRight w:val="0"/>
              <w:marTop w:val="0"/>
              <w:marBottom w:val="0"/>
              <w:divBdr>
                <w:top w:val="none" w:sz="0" w:space="0" w:color="auto"/>
                <w:left w:val="none" w:sz="0" w:space="0" w:color="auto"/>
                <w:bottom w:val="none" w:sz="0" w:space="0" w:color="auto"/>
                <w:right w:val="none" w:sz="0" w:space="0" w:color="auto"/>
              </w:divBdr>
              <w:divsChild>
                <w:div w:id="2324419">
                  <w:marLeft w:val="640"/>
                  <w:marRight w:val="0"/>
                  <w:marTop w:val="0"/>
                  <w:marBottom w:val="0"/>
                  <w:divBdr>
                    <w:top w:val="none" w:sz="0" w:space="0" w:color="auto"/>
                    <w:left w:val="none" w:sz="0" w:space="0" w:color="auto"/>
                    <w:bottom w:val="none" w:sz="0" w:space="0" w:color="auto"/>
                    <w:right w:val="none" w:sz="0" w:space="0" w:color="auto"/>
                  </w:divBdr>
                </w:div>
                <w:div w:id="2779530">
                  <w:marLeft w:val="640"/>
                  <w:marRight w:val="0"/>
                  <w:marTop w:val="0"/>
                  <w:marBottom w:val="0"/>
                  <w:divBdr>
                    <w:top w:val="none" w:sz="0" w:space="0" w:color="auto"/>
                    <w:left w:val="none" w:sz="0" w:space="0" w:color="auto"/>
                    <w:bottom w:val="none" w:sz="0" w:space="0" w:color="auto"/>
                    <w:right w:val="none" w:sz="0" w:space="0" w:color="auto"/>
                  </w:divBdr>
                </w:div>
                <w:div w:id="9988471">
                  <w:marLeft w:val="640"/>
                  <w:marRight w:val="0"/>
                  <w:marTop w:val="0"/>
                  <w:marBottom w:val="0"/>
                  <w:divBdr>
                    <w:top w:val="none" w:sz="0" w:space="0" w:color="auto"/>
                    <w:left w:val="none" w:sz="0" w:space="0" w:color="auto"/>
                    <w:bottom w:val="none" w:sz="0" w:space="0" w:color="auto"/>
                    <w:right w:val="none" w:sz="0" w:space="0" w:color="auto"/>
                  </w:divBdr>
                </w:div>
                <w:div w:id="34813239">
                  <w:marLeft w:val="640"/>
                  <w:marRight w:val="0"/>
                  <w:marTop w:val="0"/>
                  <w:marBottom w:val="0"/>
                  <w:divBdr>
                    <w:top w:val="none" w:sz="0" w:space="0" w:color="auto"/>
                    <w:left w:val="none" w:sz="0" w:space="0" w:color="auto"/>
                    <w:bottom w:val="none" w:sz="0" w:space="0" w:color="auto"/>
                    <w:right w:val="none" w:sz="0" w:space="0" w:color="auto"/>
                  </w:divBdr>
                </w:div>
                <w:div w:id="50539282">
                  <w:marLeft w:val="640"/>
                  <w:marRight w:val="0"/>
                  <w:marTop w:val="0"/>
                  <w:marBottom w:val="0"/>
                  <w:divBdr>
                    <w:top w:val="none" w:sz="0" w:space="0" w:color="auto"/>
                    <w:left w:val="none" w:sz="0" w:space="0" w:color="auto"/>
                    <w:bottom w:val="none" w:sz="0" w:space="0" w:color="auto"/>
                    <w:right w:val="none" w:sz="0" w:space="0" w:color="auto"/>
                  </w:divBdr>
                </w:div>
                <w:div w:id="56439444">
                  <w:marLeft w:val="640"/>
                  <w:marRight w:val="0"/>
                  <w:marTop w:val="0"/>
                  <w:marBottom w:val="0"/>
                  <w:divBdr>
                    <w:top w:val="none" w:sz="0" w:space="0" w:color="auto"/>
                    <w:left w:val="none" w:sz="0" w:space="0" w:color="auto"/>
                    <w:bottom w:val="none" w:sz="0" w:space="0" w:color="auto"/>
                    <w:right w:val="none" w:sz="0" w:space="0" w:color="auto"/>
                  </w:divBdr>
                </w:div>
                <w:div w:id="57172946">
                  <w:marLeft w:val="640"/>
                  <w:marRight w:val="0"/>
                  <w:marTop w:val="0"/>
                  <w:marBottom w:val="0"/>
                  <w:divBdr>
                    <w:top w:val="none" w:sz="0" w:space="0" w:color="auto"/>
                    <w:left w:val="none" w:sz="0" w:space="0" w:color="auto"/>
                    <w:bottom w:val="none" w:sz="0" w:space="0" w:color="auto"/>
                    <w:right w:val="none" w:sz="0" w:space="0" w:color="auto"/>
                  </w:divBdr>
                </w:div>
                <w:div w:id="61955457">
                  <w:marLeft w:val="640"/>
                  <w:marRight w:val="0"/>
                  <w:marTop w:val="0"/>
                  <w:marBottom w:val="0"/>
                  <w:divBdr>
                    <w:top w:val="none" w:sz="0" w:space="0" w:color="auto"/>
                    <w:left w:val="none" w:sz="0" w:space="0" w:color="auto"/>
                    <w:bottom w:val="none" w:sz="0" w:space="0" w:color="auto"/>
                    <w:right w:val="none" w:sz="0" w:space="0" w:color="auto"/>
                  </w:divBdr>
                </w:div>
                <w:div w:id="76749770">
                  <w:marLeft w:val="640"/>
                  <w:marRight w:val="0"/>
                  <w:marTop w:val="0"/>
                  <w:marBottom w:val="0"/>
                  <w:divBdr>
                    <w:top w:val="none" w:sz="0" w:space="0" w:color="auto"/>
                    <w:left w:val="none" w:sz="0" w:space="0" w:color="auto"/>
                    <w:bottom w:val="none" w:sz="0" w:space="0" w:color="auto"/>
                    <w:right w:val="none" w:sz="0" w:space="0" w:color="auto"/>
                  </w:divBdr>
                </w:div>
                <w:div w:id="77796604">
                  <w:marLeft w:val="640"/>
                  <w:marRight w:val="0"/>
                  <w:marTop w:val="0"/>
                  <w:marBottom w:val="0"/>
                  <w:divBdr>
                    <w:top w:val="none" w:sz="0" w:space="0" w:color="auto"/>
                    <w:left w:val="none" w:sz="0" w:space="0" w:color="auto"/>
                    <w:bottom w:val="none" w:sz="0" w:space="0" w:color="auto"/>
                    <w:right w:val="none" w:sz="0" w:space="0" w:color="auto"/>
                  </w:divBdr>
                </w:div>
                <w:div w:id="82341959">
                  <w:marLeft w:val="640"/>
                  <w:marRight w:val="0"/>
                  <w:marTop w:val="0"/>
                  <w:marBottom w:val="0"/>
                  <w:divBdr>
                    <w:top w:val="none" w:sz="0" w:space="0" w:color="auto"/>
                    <w:left w:val="none" w:sz="0" w:space="0" w:color="auto"/>
                    <w:bottom w:val="none" w:sz="0" w:space="0" w:color="auto"/>
                    <w:right w:val="none" w:sz="0" w:space="0" w:color="auto"/>
                  </w:divBdr>
                </w:div>
                <w:div w:id="108625052">
                  <w:marLeft w:val="640"/>
                  <w:marRight w:val="0"/>
                  <w:marTop w:val="0"/>
                  <w:marBottom w:val="0"/>
                  <w:divBdr>
                    <w:top w:val="none" w:sz="0" w:space="0" w:color="auto"/>
                    <w:left w:val="none" w:sz="0" w:space="0" w:color="auto"/>
                    <w:bottom w:val="none" w:sz="0" w:space="0" w:color="auto"/>
                    <w:right w:val="none" w:sz="0" w:space="0" w:color="auto"/>
                  </w:divBdr>
                </w:div>
                <w:div w:id="124858914">
                  <w:marLeft w:val="640"/>
                  <w:marRight w:val="0"/>
                  <w:marTop w:val="0"/>
                  <w:marBottom w:val="0"/>
                  <w:divBdr>
                    <w:top w:val="none" w:sz="0" w:space="0" w:color="auto"/>
                    <w:left w:val="none" w:sz="0" w:space="0" w:color="auto"/>
                    <w:bottom w:val="none" w:sz="0" w:space="0" w:color="auto"/>
                    <w:right w:val="none" w:sz="0" w:space="0" w:color="auto"/>
                  </w:divBdr>
                </w:div>
                <w:div w:id="158347984">
                  <w:marLeft w:val="640"/>
                  <w:marRight w:val="0"/>
                  <w:marTop w:val="0"/>
                  <w:marBottom w:val="0"/>
                  <w:divBdr>
                    <w:top w:val="none" w:sz="0" w:space="0" w:color="auto"/>
                    <w:left w:val="none" w:sz="0" w:space="0" w:color="auto"/>
                    <w:bottom w:val="none" w:sz="0" w:space="0" w:color="auto"/>
                    <w:right w:val="none" w:sz="0" w:space="0" w:color="auto"/>
                  </w:divBdr>
                </w:div>
                <w:div w:id="166024319">
                  <w:marLeft w:val="640"/>
                  <w:marRight w:val="0"/>
                  <w:marTop w:val="0"/>
                  <w:marBottom w:val="0"/>
                  <w:divBdr>
                    <w:top w:val="none" w:sz="0" w:space="0" w:color="auto"/>
                    <w:left w:val="none" w:sz="0" w:space="0" w:color="auto"/>
                    <w:bottom w:val="none" w:sz="0" w:space="0" w:color="auto"/>
                    <w:right w:val="none" w:sz="0" w:space="0" w:color="auto"/>
                  </w:divBdr>
                </w:div>
                <w:div w:id="169491224">
                  <w:marLeft w:val="640"/>
                  <w:marRight w:val="0"/>
                  <w:marTop w:val="0"/>
                  <w:marBottom w:val="0"/>
                  <w:divBdr>
                    <w:top w:val="none" w:sz="0" w:space="0" w:color="auto"/>
                    <w:left w:val="none" w:sz="0" w:space="0" w:color="auto"/>
                    <w:bottom w:val="none" w:sz="0" w:space="0" w:color="auto"/>
                    <w:right w:val="none" w:sz="0" w:space="0" w:color="auto"/>
                  </w:divBdr>
                </w:div>
                <w:div w:id="184830718">
                  <w:marLeft w:val="640"/>
                  <w:marRight w:val="0"/>
                  <w:marTop w:val="0"/>
                  <w:marBottom w:val="0"/>
                  <w:divBdr>
                    <w:top w:val="none" w:sz="0" w:space="0" w:color="auto"/>
                    <w:left w:val="none" w:sz="0" w:space="0" w:color="auto"/>
                    <w:bottom w:val="none" w:sz="0" w:space="0" w:color="auto"/>
                    <w:right w:val="none" w:sz="0" w:space="0" w:color="auto"/>
                  </w:divBdr>
                </w:div>
                <w:div w:id="185487094">
                  <w:marLeft w:val="640"/>
                  <w:marRight w:val="0"/>
                  <w:marTop w:val="0"/>
                  <w:marBottom w:val="0"/>
                  <w:divBdr>
                    <w:top w:val="none" w:sz="0" w:space="0" w:color="auto"/>
                    <w:left w:val="none" w:sz="0" w:space="0" w:color="auto"/>
                    <w:bottom w:val="none" w:sz="0" w:space="0" w:color="auto"/>
                    <w:right w:val="none" w:sz="0" w:space="0" w:color="auto"/>
                  </w:divBdr>
                </w:div>
                <w:div w:id="185945109">
                  <w:marLeft w:val="640"/>
                  <w:marRight w:val="0"/>
                  <w:marTop w:val="0"/>
                  <w:marBottom w:val="0"/>
                  <w:divBdr>
                    <w:top w:val="none" w:sz="0" w:space="0" w:color="auto"/>
                    <w:left w:val="none" w:sz="0" w:space="0" w:color="auto"/>
                    <w:bottom w:val="none" w:sz="0" w:space="0" w:color="auto"/>
                    <w:right w:val="none" w:sz="0" w:space="0" w:color="auto"/>
                  </w:divBdr>
                </w:div>
                <w:div w:id="188110444">
                  <w:marLeft w:val="640"/>
                  <w:marRight w:val="0"/>
                  <w:marTop w:val="0"/>
                  <w:marBottom w:val="0"/>
                  <w:divBdr>
                    <w:top w:val="none" w:sz="0" w:space="0" w:color="auto"/>
                    <w:left w:val="none" w:sz="0" w:space="0" w:color="auto"/>
                    <w:bottom w:val="none" w:sz="0" w:space="0" w:color="auto"/>
                    <w:right w:val="none" w:sz="0" w:space="0" w:color="auto"/>
                  </w:divBdr>
                </w:div>
                <w:div w:id="194121584">
                  <w:marLeft w:val="640"/>
                  <w:marRight w:val="0"/>
                  <w:marTop w:val="0"/>
                  <w:marBottom w:val="0"/>
                  <w:divBdr>
                    <w:top w:val="none" w:sz="0" w:space="0" w:color="auto"/>
                    <w:left w:val="none" w:sz="0" w:space="0" w:color="auto"/>
                    <w:bottom w:val="none" w:sz="0" w:space="0" w:color="auto"/>
                    <w:right w:val="none" w:sz="0" w:space="0" w:color="auto"/>
                  </w:divBdr>
                </w:div>
                <w:div w:id="197086735">
                  <w:marLeft w:val="640"/>
                  <w:marRight w:val="0"/>
                  <w:marTop w:val="0"/>
                  <w:marBottom w:val="0"/>
                  <w:divBdr>
                    <w:top w:val="none" w:sz="0" w:space="0" w:color="auto"/>
                    <w:left w:val="none" w:sz="0" w:space="0" w:color="auto"/>
                    <w:bottom w:val="none" w:sz="0" w:space="0" w:color="auto"/>
                    <w:right w:val="none" w:sz="0" w:space="0" w:color="auto"/>
                  </w:divBdr>
                </w:div>
                <w:div w:id="208300464">
                  <w:marLeft w:val="640"/>
                  <w:marRight w:val="0"/>
                  <w:marTop w:val="0"/>
                  <w:marBottom w:val="0"/>
                  <w:divBdr>
                    <w:top w:val="none" w:sz="0" w:space="0" w:color="auto"/>
                    <w:left w:val="none" w:sz="0" w:space="0" w:color="auto"/>
                    <w:bottom w:val="none" w:sz="0" w:space="0" w:color="auto"/>
                    <w:right w:val="none" w:sz="0" w:space="0" w:color="auto"/>
                  </w:divBdr>
                </w:div>
                <w:div w:id="222642001">
                  <w:marLeft w:val="640"/>
                  <w:marRight w:val="0"/>
                  <w:marTop w:val="0"/>
                  <w:marBottom w:val="0"/>
                  <w:divBdr>
                    <w:top w:val="none" w:sz="0" w:space="0" w:color="auto"/>
                    <w:left w:val="none" w:sz="0" w:space="0" w:color="auto"/>
                    <w:bottom w:val="none" w:sz="0" w:space="0" w:color="auto"/>
                    <w:right w:val="none" w:sz="0" w:space="0" w:color="auto"/>
                  </w:divBdr>
                </w:div>
                <w:div w:id="233666593">
                  <w:marLeft w:val="640"/>
                  <w:marRight w:val="0"/>
                  <w:marTop w:val="0"/>
                  <w:marBottom w:val="0"/>
                  <w:divBdr>
                    <w:top w:val="none" w:sz="0" w:space="0" w:color="auto"/>
                    <w:left w:val="none" w:sz="0" w:space="0" w:color="auto"/>
                    <w:bottom w:val="none" w:sz="0" w:space="0" w:color="auto"/>
                    <w:right w:val="none" w:sz="0" w:space="0" w:color="auto"/>
                  </w:divBdr>
                </w:div>
                <w:div w:id="236978446">
                  <w:marLeft w:val="640"/>
                  <w:marRight w:val="0"/>
                  <w:marTop w:val="0"/>
                  <w:marBottom w:val="0"/>
                  <w:divBdr>
                    <w:top w:val="none" w:sz="0" w:space="0" w:color="auto"/>
                    <w:left w:val="none" w:sz="0" w:space="0" w:color="auto"/>
                    <w:bottom w:val="none" w:sz="0" w:space="0" w:color="auto"/>
                    <w:right w:val="none" w:sz="0" w:space="0" w:color="auto"/>
                  </w:divBdr>
                </w:div>
                <w:div w:id="239145236">
                  <w:marLeft w:val="640"/>
                  <w:marRight w:val="0"/>
                  <w:marTop w:val="0"/>
                  <w:marBottom w:val="0"/>
                  <w:divBdr>
                    <w:top w:val="none" w:sz="0" w:space="0" w:color="auto"/>
                    <w:left w:val="none" w:sz="0" w:space="0" w:color="auto"/>
                    <w:bottom w:val="none" w:sz="0" w:space="0" w:color="auto"/>
                    <w:right w:val="none" w:sz="0" w:space="0" w:color="auto"/>
                  </w:divBdr>
                </w:div>
                <w:div w:id="244339682">
                  <w:marLeft w:val="640"/>
                  <w:marRight w:val="0"/>
                  <w:marTop w:val="0"/>
                  <w:marBottom w:val="0"/>
                  <w:divBdr>
                    <w:top w:val="none" w:sz="0" w:space="0" w:color="auto"/>
                    <w:left w:val="none" w:sz="0" w:space="0" w:color="auto"/>
                    <w:bottom w:val="none" w:sz="0" w:space="0" w:color="auto"/>
                    <w:right w:val="none" w:sz="0" w:space="0" w:color="auto"/>
                  </w:divBdr>
                </w:div>
                <w:div w:id="246305025">
                  <w:marLeft w:val="640"/>
                  <w:marRight w:val="0"/>
                  <w:marTop w:val="0"/>
                  <w:marBottom w:val="0"/>
                  <w:divBdr>
                    <w:top w:val="none" w:sz="0" w:space="0" w:color="auto"/>
                    <w:left w:val="none" w:sz="0" w:space="0" w:color="auto"/>
                    <w:bottom w:val="none" w:sz="0" w:space="0" w:color="auto"/>
                    <w:right w:val="none" w:sz="0" w:space="0" w:color="auto"/>
                  </w:divBdr>
                </w:div>
                <w:div w:id="262809572">
                  <w:marLeft w:val="640"/>
                  <w:marRight w:val="0"/>
                  <w:marTop w:val="0"/>
                  <w:marBottom w:val="0"/>
                  <w:divBdr>
                    <w:top w:val="none" w:sz="0" w:space="0" w:color="auto"/>
                    <w:left w:val="none" w:sz="0" w:space="0" w:color="auto"/>
                    <w:bottom w:val="none" w:sz="0" w:space="0" w:color="auto"/>
                    <w:right w:val="none" w:sz="0" w:space="0" w:color="auto"/>
                  </w:divBdr>
                </w:div>
                <w:div w:id="266474762">
                  <w:marLeft w:val="640"/>
                  <w:marRight w:val="0"/>
                  <w:marTop w:val="0"/>
                  <w:marBottom w:val="0"/>
                  <w:divBdr>
                    <w:top w:val="none" w:sz="0" w:space="0" w:color="auto"/>
                    <w:left w:val="none" w:sz="0" w:space="0" w:color="auto"/>
                    <w:bottom w:val="none" w:sz="0" w:space="0" w:color="auto"/>
                    <w:right w:val="none" w:sz="0" w:space="0" w:color="auto"/>
                  </w:divBdr>
                </w:div>
                <w:div w:id="268124574">
                  <w:marLeft w:val="640"/>
                  <w:marRight w:val="0"/>
                  <w:marTop w:val="0"/>
                  <w:marBottom w:val="0"/>
                  <w:divBdr>
                    <w:top w:val="none" w:sz="0" w:space="0" w:color="auto"/>
                    <w:left w:val="none" w:sz="0" w:space="0" w:color="auto"/>
                    <w:bottom w:val="none" w:sz="0" w:space="0" w:color="auto"/>
                    <w:right w:val="none" w:sz="0" w:space="0" w:color="auto"/>
                  </w:divBdr>
                </w:div>
                <w:div w:id="272640026">
                  <w:marLeft w:val="640"/>
                  <w:marRight w:val="0"/>
                  <w:marTop w:val="0"/>
                  <w:marBottom w:val="0"/>
                  <w:divBdr>
                    <w:top w:val="none" w:sz="0" w:space="0" w:color="auto"/>
                    <w:left w:val="none" w:sz="0" w:space="0" w:color="auto"/>
                    <w:bottom w:val="none" w:sz="0" w:space="0" w:color="auto"/>
                    <w:right w:val="none" w:sz="0" w:space="0" w:color="auto"/>
                  </w:divBdr>
                </w:div>
                <w:div w:id="287861916">
                  <w:marLeft w:val="640"/>
                  <w:marRight w:val="0"/>
                  <w:marTop w:val="0"/>
                  <w:marBottom w:val="0"/>
                  <w:divBdr>
                    <w:top w:val="none" w:sz="0" w:space="0" w:color="auto"/>
                    <w:left w:val="none" w:sz="0" w:space="0" w:color="auto"/>
                    <w:bottom w:val="none" w:sz="0" w:space="0" w:color="auto"/>
                    <w:right w:val="none" w:sz="0" w:space="0" w:color="auto"/>
                  </w:divBdr>
                </w:div>
                <w:div w:id="289479446">
                  <w:marLeft w:val="640"/>
                  <w:marRight w:val="0"/>
                  <w:marTop w:val="0"/>
                  <w:marBottom w:val="0"/>
                  <w:divBdr>
                    <w:top w:val="none" w:sz="0" w:space="0" w:color="auto"/>
                    <w:left w:val="none" w:sz="0" w:space="0" w:color="auto"/>
                    <w:bottom w:val="none" w:sz="0" w:space="0" w:color="auto"/>
                    <w:right w:val="none" w:sz="0" w:space="0" w:color="auto"/>
                  </w:divBdr>
                </w:div>
                <w:div w:id="325283192">
                  <w:marLeft w:val="640"/>
                  <w:marRight w:val="0"/>
                  <w:marTop w:val="0"/>
                  <w:marBottom w:val="0"/>
                  <w:divBdr>
                    <w:top w:val="none" w:sz="0" w:space="0" w:color="auto"/>
                    <w:left w:val="none" w:sz="0" w:space="0" w:color="auto"/>
                    <w:bottom w:val="none" w:sz="0" w:space="0" w:color="auto"/>
                    <w:right w:val="none" w:sz="0" w:space="0" w:color="auto"/>
                  </w:divBdr>
                </w:div>
                <w:div w:id="337542218">
                  <w:marLeft w:val="640"/>
                  <w:marRight w:val="0"/>
                  <w:marTop w:val="0"/>
                  <w:marBottom w:val="0"/>
                  <w:divBdr>
                    <w:top w:val="none" w:sz="0" w:space="0" w:color="auto"/>
                    <w:left w:val="none" w:sz="0" w:space="0" w:color="auto"/>
                    <w:bottom w:val="none" w:sz="0" w:space="0" w:color="auto"/>
                    <w:right w:val="none" w:sz="0" w:space="0" w:color="auto"/>
                  </w:divBdr>
                </w:div>
                <w:div w:id="343168778">
                  <w:marLeft w:val="640"/>
                  <w:marRight w:val="0"/>
                  <w:marTop w:val="0"/>
                  <w:marBottom w:val="0"/>
                  <w:divBdr>
                    <w:top w:val="none" w:sz="0" w:space="0" w:color="auto"/>
                    <w:left w:val="none" w:sz="0" w:space="0" w:color="auto"/>
                    <w:bottom w:val="none" w:sz="0" w:space="0" w:color="auto"/>
                    <w:right w:val="none" w:sz="0" w:space="0" w:color="auto"/>
                  </w:divBdr>
                </w:div>
                <w:div w:id="357892693">
                  <w:marLeft w:val="640"/>
                  <w:marRight w:val="0"/>
                  <w:marTop w:val="0"/>
                  <w:marBottom w:val="0"/>
                  <w:divBdr>
                    <w:top w:val="none" w:sz="0" w:space="0" w:color="auto"/>
                    <w:left w:val="none" w:sz="0" w:space="0" w:color="auto"/>
                    <w:bottom w:val="none" w:sz="0" w:space="0" w:color="auto"/>
                    <w:right w:val="none" w:sz="0" w:space="0" w:color="auto"/>
                  </w:divBdr>
                </w:div>
                <w:div w:id="365447224">
                  <w:marLeft w:val="640"/>
                  <w:marRight w:val="0"/>
                  <w:marTop w:val="0"/>
                  <w:marBottom w:val="0"/>
                  <w:divBdr>
                    <w:top w:val="none" w:sz="0" w:space="0" w:color="auto"/>
                    <w:left w:val="none" w:sz="0" w:space="0" w:color="auto"/>
                    <w:bottom w:val="none" w:sz="0" w:space="0" w:color="auto"/>
                    <w:right w:val="none" w:sz="0" w:space="0" w:color="auto"/>
                  </w:divBdr>
                </w:div>
                <w:div w:id="376245856">
                  <w:marLeft w:val="640"/>
                  <w:marRight w:val="0"/>
                  <w:marTop w:val="0"/>
                  <w:marBottom w:val="0"/>
                  <w:divBdr>
                    <w:top w:val="none" w:sz="0" w:space="0" w:color="auto"/>
                    <w:left w:val="none" w:sz="0" w:space="0" w:color="auto"/>
                    <w:bottom w:val="none" w:sz="0" w:space="0" w:color="auto"/>
                    <w:right w:val="none" w:sz="0" w:space="0" w:color="auto"/>
                  </w:divBdr>
                </w:div>
                <w:div w:id="396364429">
                  <w:marLeft w:val="640"/>
                  <w:marRight w:val="0"/>
                  <w:marTop w:val="0"/>
                  <w:marBottom w:val="0"/>
                  <w:divBdr>
                    <w:top w:val="none" w:sz="0" w:space="0" w:color="auto"/>
                    <w:left w:val="none" w:sz="0" w:space="0" w:color="auto"/>
                    <w:bottom w:val="none" w:sz="0" w:space="0" w:color="auto"/>
                    <w:right w:val="none" w:sz="0" w:space="0" w:color="auto"/>
                  </w:divBdr>
                </w:div>
                <w:div w:id="403382541">
                  <w:marLeft w:val="640"/>
                  <w:marRight w:val="0"/>
                  <w:marTop w:val="0"/>
                  <w:marBottom w:val="0"/>
                  <w:divBdr>
                    <w:top w:val="none" w:sz="0" w:space="0" w:color="auto"/>
                    <w:left w:val="none" w:sz="0" w:space="0" w:color="auto"/>
                    <w:bottom w:val="none" w:sz="0" w:space="0" w:color="auto"/>
                    <w:right w:val="none" w:sz="0" w:space="0" w:color="auto"/>
                  </w:divBdr>
                </w:div>
                <w:div w:id="404646316">
                  <w:marLeft w:val="640"/>
                  <w:marRight w:val="0"/>
                  <w:marTop w:val="0"/>
                  <w:marBottom w:val="0"/>
                  <w:divBdr>
                    <w:top w:val="none" w:sz="0" w:space="0" w:color="auto"/>
                    <w:left w:val="none" w:sz="0" w:space="0" w:color="auto"/>
                    <w:bottom w:val="none" w:sz="0" w:space="0" w:color="auto"/>
                    <w:right w:val="none" w:sz="0" w:space="0" w:color="auto"/>
                  </w:divBdr>
                </w:div>
                <w:div w:id="412549566">
                  <w:marLeft w:val="640"/>
                  <w:marRight w:val="0"/>
                  <w:marTop w:val="0"/>
                  <w:marBottom w:val="0"/>
                  <w:divBdr>
                    <w:top w:val="none" w:sz="0" w:space="0" w:color="auto"/>
                    <w:left w:val="none" w:sz="0" w:space="0" w:color="auto"/>
                    <w:bottom w:val="none" w:sz="0" w:space="0" w:color="auto"/>
                    <w:right w:val="none" w:sz="0" w:space="0" w:color="auto"/>
                  </w:divBdr>
                </w:div>
                <w:div w:id="416948040">
                  <w:marLeft w:val="640"/>
                  <w:marRight w:val="0"/>
                  <w:marTop w:val="0"/>
                  <w:marBottom w:val="0"/>
                  <w:divBdr>
                    <w:top w:val="none" w:sz="0" w:space="0" w:color="auto"/>
                    <w:left w:val="none" w:sz="0" w:space="0" w:color="auto"/>
                    <w:bottom w:val="none" w:sz="0" w:space="0" w:color="auto"/>
                    <w:right w:val="none" w:sz="0" w:space="0" w:color="auto"/>
                  </w:divBdr>
                </w:div>
                <w:div w:id="425345053">
                  <w:marLeft w:val="640"/>
                  <w:marRight w:val="0"/>
                  <w:marTop w:val="0"/>
                  <w:marBottom w:val="0"/>
                  <w:divBdr>
                    <w:top w:val="none" w:sz="0" w:space="0" w:color="auto"/>
                    <w:left w:val="none" w:sz="0" w:space="0" w:color="auto"/>
                    <w:bottom w:val="none" w:sz="0" w:space="0" w:color="auto"/>
                    <w:right w:val="none" w:sz="0" w:space="0" w:color="auto"/>
                  </w:divBdr>
                </w:div>
                <w:div w:id="427116260">
                  <w:marLeft w:val="640"/>
                  <w:marRight w:val="0"/>
                  <w:marTop w:val="0"/>
                  <w:marBottom w:val="0"/>
                  <w:divBdr>
                    <w:top w:val="none" w:sz="0" w:space="0" w:color="auto"/>
                    <w:left w:val="none" w:sz="0" w:space="0" w:color="auto"/>
                    <w:bottom w:val="none" w:sz="0" w:space="0" w:color="auto"/>
                    <w:right w:val="none" w:sz="0" w:space="0" w:color="auto"/>
                  </w:divBdr>
                </w:div>
                <w:div w:id="430319853">
                  <w:marLeft w:val="640"/>
                  <w:marRight w:val="0"/>
                  <w:marTop w:val="0"/>
                  <w:marBottom w:val="0"/>
                  <w:divBdr>
                    <w:top w:val="none" w:sz="0" w:space="0" w:color="auto"/>
                    <w:left w:val="none" w:sz="0" w:space="0" w:color="auto"/>
                    <w:bottom w:val="none" w:sz="0" w:space="0" w:color="auto"/>
                    <w:right w:val="none" w:sz="0" w:space="0" w:color="auto"/>
                  </w:divBdr>
                </w:div>
                <w:div w:id="449473043">
                  <w:marLeft w:val="640"/>
                  <w:marRight w:val="0"/>
                  <w:marTop w:val="0"/>
                  <w:marBottom w:val="0"/>
                  <w:divBdr>
                    <w:top w:val="none" w:sz="0" w:space="0" w:color="auto"/>
                    <w:left w:val="none" w:sz="0" w:space="0" w:color="auto"/>
                    <w:bottom w:val="none" w:sz="0" w:space="0" w:color="auto"/>
                    <w:right w:val="none" w:sz="0" w:space="0" w:color="auto"/>
                  </w:divBdr>
                </w:div>
                <w:div w:id="456801395">
                  <w:marLeft w:val="640"/>
                  <w:marRight w:val="0"/>
                  <w:marTop w:val="0"/>
                  <w:marBottom w:val="0"/>
                  <w:divBdr>
                    <w:top w:val="none" w:sz="0" w:space="0" w:color="auto"/>
                    <w:left w:val="none" w:sz="0" w:space="0" w:color="auto"/>
                    <w:bottom w:val="none" w:sz="0" w:space="0" w:color="auto"/>
                    <w:right w:val="none" w:sz="0" w:space="0" w:color="auto"/>
                  </w:divBdr>
                </w:div>
                <w:div w:id="473065398">
                  <w:marLeft w:val="640"/>
                  <w:marRight w:val="0"/>
                  <w:marTop w:val="0"/>
                  <w:marBottom w:val="0"/>
                  <w:divBdr>
                    <w:top w:val="none" w:sz="0" w:space="0" w:color="auto"/>
                    <w:left w:val="none" w:sz="0" w:space="0" w:color="auto"/>
                    <w:bottom w:val="none" w:sz="0" w:space="0" w:color="auto"/>
                    <w:right w:val="none" w:sz="0" w:space="0" w:color="auto"/>
                  </w:divBdr>
                </w:div>
                <w:div w:id="504244333">
                  <w:marLeft w:val="640"/>
                  <w:marRight w:val="0"/>
                  <w:marTop w:val="0"/>
                  <w:marBottom w:val="0"/>
                  <w:divBdr>
                    <w:top w:val="none" w:sz="0" w:space="0" w:color="auto"/>
                    <w:left w:val="none" w:sz="0" w:space="0" w:color="auto"/>
                    <w:bottom w:val="none" w:sz="0" w:space="0" w:color="auto"/>
                    <w:right w:val="none" w:sz="0" w:space="0" w:color="auto"/>
                  </w:divBdr>
                </w:div>
                <w:div w:id="512229791">
                  <w:marLeft w:val="640"/>
                  <w:marRight w:val="0"/>
                  <w:marTop w:val="0"/>
                  <w:marBottom w:val="0"/>
                  <w:divBdr>
                    <w:top w:val="none" w:sz="0" w:space="0" w:color="auto"/>
                    <w:left w:val="none" w:sz="0" w:space="0" w:color="auto"/>
                    <w:bottom w:val="none" w:sz="0" w:space="0" w:color="auto"/>
                    <w:right w:val="none" w:sz="0" w:space="0" w:color="auto"/>
                  </w:divBdr>
                </w:div>
                <w:div w:id="518086020">
                  <w:marLeft w:val="640"/>
                  <w:marRight w:val="0"/>
                  <w:marTop w:val="0"/>
                  <w:marBottom w:val="0"/>
                  <w:divBdr>
                    <w:top w:val="none" w:sz="0" w:space="0" w:color="auto"/>
                    <w:left w:val="none" w:sz="0" w:space="0" w:color="auto"/>
                    <w:bottom w:val="none" w:sz="0" w:space="0" w:color="auto"/>
                    <w:right w:val="none" w:sz="0" w:space="0" w:color="auto"/>
                  </w:divBdr>
                </w:div>
                <w:div w:id="520627595">
                  <w:marLeft w:val="640"/>
                  <w:marRight w:val="0"/>
                  <w:marTop w:val="0"/>
                  <w:marBottom w:val="0"/>
                  <w:divBdr>
                    <w:top w:val="none" w:sz="0" w:space="0" w:color="auto"/>
                    <w:left w:val="none" w:sz="0" w:space="0" w:color="auto"/>
                    <w:bottom w:val="none" w:sz="0" w:space="0" w:color="auto"/>
                    <w:right w:val="none" w:sz="0" w:space="0" w:color="auto"/>
                  </w:divBdr>
                </w:div>
                <w:div w:id="521437096">
                  <w:marLeft w:val="640"/>
                  <w:marRight w:val="0"/>
                  <w:marTop w:val="0"/>
                  <w:marBottom w:val="0"/>
                  <w:divBdr>
                    <w:top w:val="none" w:sz="0" w:space="0" w:color="auto"/>
                    <w:left w:val="none" w:sz="0" w:space="0" w:color="auto"/>
                    <w:bottom w:val="none" w:sz="0" w:space="0" w:color="auto"/>
                    <w:right w:val="none" w:sz="0" w:space="0" w:color="auto"/>
                  </w:divBdr>
                </w:div>
                <w:div w:id="546187838">
                  <w:marLeft w:val="640"/>
                  <w:marRight w:val="0"/>
                  <w:marTop w:val="0"/>
                  <w:marBottom w:val="0"/>
                  <w:divBdr>
                    <w:top w:val="none" w:sz="0" w:space="0" w:color="auto"/>
                    <w:left w:val="none" w:sz="0" w:space="0" w:color="auto"/>
                    <w:bottom w:val="none" w:sz="0" w:space="0" w:color="auto"/>
                    <w:right w:val="none" w:sz="0" w:space="0" w:color="auto"/>
                  </w:divBdr>
                </w:div>
                <w:div w:id="560141999">
                  <w:marLeft w:val="640"/>
                  <w:marRight w:val="0"/>
                  <w:marTop w:val="0"/>
                  <w:marBottom w:val="0"/>
                  <w:divBdr>
                    <w:top w:val="none" w:sz="0" w:space="0" w:color="auto"/>
                    <w:left w:val="none" w:sz="0" w:space="0" w:color="auto"/>
                    <w:bottom w:val="none" w:sz="0" w:space="0" w:color="auto"/>
                    <w:right w:val="none" w:sz="0" w:space="0" w:color="auto"/>
                  </w:divBdr>
                </w:div>
                <w:div w:id="574508218">
                  <w:marLeft w:val="640"/>
                  <w:marRight w:val="0"/>
                  <w:marTop w:val="0"/>
                  <w:marBottom w:val="0"/>
                  <w:divBdr>
                    <w:top w:val="none" w:sz="0" w:space="0" w:color="auto"/>
                    <w:left w:val="none" w:sz="0" w:space="0" w:color="auto"/>
                    <w:bottom w:val="none" w:sz="0" w:space="0" w:color="auto"/>
                    <w:right w:val="none" w:sz="0" w:space="0" w:color="auto"/>
                  </w:divBdr>
                </w:div>
                <w:div w:id="575555421">
                  <w:marLeft w:val="640"/>
                  <w:marRight w:val="0"/>
                  <w:marTop w:val="0"/>
                  <w:marBottom w:val="0"/>
                  <w:divBdr>
                    <w:top w:val="none" w:sz="0" w:space="0" w:color="auto"/>
                    <w:left w:val="none" w:sz="0" w:space="0" w:color="auto"/>
                    <w:bottom w:val="none" w:sz="0" w:space="0" w:color="auto"/>
                    <w:right w:val="none" w:sz="0" w:space="0" w:color="auto"/>
                  </w:divBdr>
                </w:div>
                <w:div w:id="603805247">
                  <w:marLeft w:val="640"/>
                  <w:marRight w:val="0"/>
                  <w:marTop w:val="0"/>
                  <w:marBottom w:val="0"/>
                  <w:divBdr>
                    <w:top w:val="none" w:sz="0" w:space="0" w:color="auto"/>
                    <w:left w:val="none" w:sz="0" w:space="0" w:color="auto"/>
                    <w:bottom w:val="none" w:sz="0" w:space="0" w:color="auto"/>
                    <w:right w:val="none" w:sz="0" w:space="0" w:color="auto"/>
                  </w:divBdr>
                </w:div>
                <w:div w:id="609820621">
                  <w:marLeft w:val="640"/>
                  <w:marRight w:val="0"/>
                  <w:marTop w:val="0"/>
                  <w:marBottom w:val="0"/>
                  <w:divBdr>
                    <w:top w:val="none" w:sz="0" w:space="0" w:color="auto"/>
                    <w:left w:val="none" w:sz="0" w:space="0" w:color="auto"/>
                    <w:bottom w:val="none" w:sz="0" w:space="0" w:color="auto"/>
                    <w:right w:val="none" w:sz="0" w:space="0" w:color="auto"/>
                  </w:divBdr>
                </w:div>
                <w:div w:id="616910467">
                  <w:marLeft w:val="640"/>
                  <w:marRight w:val="0"/>
                  <w:marTop w:val="0"/>
                  <w:marBottom w:val="0"/>
                  <w:divBdr>
                    <w:top w:val="none" w:sz="0" w:space="0" w:color="auto"/>
                    <w:left w:val="none" w:sz="0" w:space="0" w:color="auto"/>
                    <w:bottom w:val="none" w:sz="0" w:space="0" w:color="auto"/>
                    <w:right w:val="none" w:sz="0" w:space="0" w:color="auto"/>
                  </w:divBdr>
                </w:div>
                <w:div w:id="618611173">
                  <w:marLeft w:val="640"/>
                  <w:marRight w:val="0"/>
                  <w:marTop w:val="0"/>
                  <w:marBottom w:val="0"/>
                  <w:divBdr>
                    <w:top w:val="none" w:sz="0" w:space="0" w:color="auto"/>
                    <w:left w:val="none" w:sz="0" w:space="0" w:color="auto"/>
                    <w:bottom w:val="none" w:sz="0" w:space="0" w:color="auto"/>
                    <w:right w:val="none" w:sz="0" w:space="0" w:color="auto"/>
                  </w:divBdr>
                </w:div>
                <w:div w:id="620960532">
                  <w:marLeft w:val="640"/>
                  <w:marRight w:val="0"/>
                  <w:marTop w:val="0"/>
                  <w:marBottom w:val="0"/>
                  <w:divBdr>
                    <w:top w:val="none" w:sz="0" w:space="0" w:color="auto"/>
                    <w:left w:val="none" w:sz="0" w:space="0" w:color="auto"/>
                    <w:bottom w:val="none" w:sz="0" w:space="0" w:color="auto"/>
                    <w:right w:val="none" w:sz="0" w:space="0" w:color="auto"/>
                  </w:divBdr>
                </w:div>
                <w:div w:id="621965248">
                  <w:marLeft w:val="640"/>
                  <w:marRight w:val="0"/>
                  <w:marTop w:val="0"/>
                  <w:marBottom w:val="0"/>
                  <w:divBdr>
                    <w:top w:val="none" w:sz="0" w:space="0" w:color="auto"/>
                    <w:left w:val="none" w:sz="0" w:space="0" w:color="auto"/>
                    <w:bottom w:val="none" w:sz="0" w:space="0" w:color="auto"/>
                    <w:right w:val="none" w:sz="0" w:space="0" w:color="auto"/>
                  </w:divBdr>
                </w:div>
                <w:div w:id="651258793">
                  <w:marLeft w:val="640"/>
                  <w:marRight w:val="0"/>
                  <w:marTop w:val="0"/>
                  <w:marBottom w:val="0"/>
                  <w:divBdr>
                    <w:top w:val="none" w:sz="0" w:space="0" w:color="auto"/>
                    <w:left w:val="none" w:sz="0" w:space="0" w:color="auto"/>
                    <w:bottom w:val="none" w:sz="0" w:space="0" w:color="auto"/>
                    <w:right w:val="none" w:sz="0" w:space="0" w:color="auto"/>
                  </w:divBdr>
                </w:div>
                <w:div w:id="651762061">
                  <w:marLeft w:val="640"/>
                  <w:marRight w:val="0"/>
                  <w:marTop w:val="0"/>
                  <w:marBottom w:val="0"/>
                  <w:divBdr>
                    <w:top w:val="none" w:sz="0" w:space="0" w:color="auto"/>
                    <w:left w:val="none" w:sz="0" w:space="0" w:color="auto"/>
                    <w:bottom w:val="none" w:sz="0" w:space="0" w:color="auto"/>
                    <w:right w:val="none" w:sz="0" w:space="0" w:color="auto"/>
                  </w:divBdr>
                </w:div>
                <w:div w:id="657195143">
                  <w:marLeft w:val="640"/>
                  <w:marRight w:val="0"/>
                  <w:marTop w:val="0"/>
                  <w:marBottom w:val="0"/>
                  <w:divBdr>
                    <w:top w:val="none" w:sz="0" w:space="0" w:color="auto"/>
                    <w:left w:val="none" w:sz="0" w:space="0" w:color="auto"/>
                    <w:bottom w:val="none" w:sz="0" w:space="0" w:color="auto"/>
                    <w:right w:val="none" w:sz="0" w:space="0" w:color="auto"/>
                  </w:divBdr>
                </w:div>
                <w:div w:id="668992058">
                  <w:marLeft w:val="640"/>
                  <w:marRight w:val="0"/>
                  <w:marTop w:val="0"/>
                  <w:marBottom w:val="0"/>
                  <w:divBdr>
                    <w:top w:val="none" w:sz="0" w:space="0" w:color="auto"/>
                    <w:left w:val="none" w:sz="0" w:space="0" w:color="auto"/>
                    <w:bottom w:val="none" w:sz="0" w:space="0" w:color="auto"/>
                    <w:right w:val="none" w:sz="0" w:space="0" w:color="auto"/>
                  </w:divBdr>
                </w:div>
                <w:div w:id="681325002">
                  <w:marLeft w:val="640"/>
                  <w:marRight w:val="0"/>
                  <w:marTop w:val="0"/>
                  <w:marBottom w:val="0"/>
                  <w:divBdr>
                    <w:top w:val="none" w:sz="0" w:space="0" w:color="auto"/>
                    <w:left w:val="none" w:sz="0" w:space="0" w:color="auto"/>
                    <w:bottom w:val="none" w:sz="0" w:space="0" w:color="auto"/>
                    <w:right w:val="none" w:sz="0" w:space="0" w:color="auto"/>
                  </w:divBdr>
                </w:div>
                <w:div w:id="691732868">
                  <w:marLeft w:val="640"/>
                  <w:marRight w:val="0"/>
                  <w:marTop w:val="0"/>
                  <w:marBottom w:val="0"/>
                  <w:divBdr>
                    <w:top w:val="none" w:sz="0" w:space="0" w:color="auto"/>
                    <w:left w:val="none" w:sz="0" w:space="0" w:color="auto"/>
                    <w:bottom w:val="none" w:sz="0" w:space="0" w:color="auto"/>
                    <w:right w:val="none" w:sz="0" w:space="0" w:color="auto"/>
                  </w:divBdr>
                </w:div>
                <w:div w:id="693767414">
                  <w:marLeft w:val="640"/>
                  <w:marRight w:val="0"/>
                  <w:marTop w:val="0"/>
                  <w:marBottom w:val="0"/>
                  <w:divBdr>
                    <w:top w:val="none" w:sz="0" w:space="0" w:color="auto"/>
                    <w:left w:val="none" w:sz="0" w:space="0" w:color="auto"/>
                    <w:bottom w:val="none" w:sz="0" w:space="0" w:color="auto"/>
                    <w:right w:val="none" w:sz="0" w:space="0" w:color="auto"/>
                  </w:divBdr>
                </w:div>
                <w:div w:id="705444901">
                  <w:marLeft w:val="640"/>
                  <w:marRight w:val="0"/>
                  <w:marTop w:val="0"/>
                  <w:marBottom w:val="0"/>
                  <w:divBdr>
                    <w:top w:val="none" w:sz="0" w:space="0" w:color="auto"/>
                    <w:left w:val="none" w:sz="0" w:space="0" w:color="auto"/>
                    <w:bottom w:val="none" w:sz="0" w:space="0" w:color="auto"/>
                    <w:right w:val="none" w:sz="0" w:space="0" w:color="auto"/>
                  </w:divBdr>
                </w:div>
                <w:div w:id="706292710">
                  <w:marLeft w:val="640"/>
                  <w:marRight w:val="0"/>
                  <w:marTop w:val="0"/>
                  <w:marBottom w:val="0"/>
                  <w:divBdr>
                    <w:top w:val="none" w:sz="0" w:space="0" w:color="auto"/>
                    <w:left w:val="none" w:sz="0" w:space="0" w:color="auto"/>
                    <w:bottom w:val="none" w:sz="0" w:space="0" w:color="auto"/>
                    <w:right w:val="none" w:sz="0" w:space="0" w:color="auto"/>
                  </w:divBdr>
                </w:div>
                <w:div w:id="723526845">
                  <w:marLeft w:val="640"/>
                  <w:marRight w:val="0"/>
                  <w:marTop w:val="0"/>
                  <w:marBottom w:val="0"/>
                  <w:divBdr>
                    <w:top w:val="none" w:sz="0" w:space="0" w:color="auto"/>
                    <w:left w:val="none" w:sz="0" w:space="0" w:color="auto"/>
                    <w:bottom w:val="none" w:sz="0" w:space="0" w:color="auto"/>
                    <w:right w:val="none" w:sz="0" w:space="0" w:color="auto"/>
                  </w:divBdr>
                </w:div>
                <w:div w:id="737048907">
                  <w:marLeft w:val="640"/>
                  <w:marRight w:val="0"/>
                  <w:marTop w:val="0"/>
                  <w:marBottom w:val="0"/>
                  <w:divBdr>
                    <w:top w:val="none" w:sz="0" w:space="0" w:color="auto"/>
                    <w:left w:val="none" w:sz="0" w:space="0" w:color="auto"/>
                    <w:bottom w:val="none" w:sz="0" w:space="0" w:color="auto"/>
                    <w:right w:val="none" w:sz="0" w:space="0" w:color="auto"/>
                  </w:divBdr>
                </w:div>
                <w:div w:id="754281311">
                  <w:marLeft w:val="640"/>
                  <w:marRight w:val="0"/>
                  <w:marTop w:val="0"/>
                  <w:marBottom w:val="0"/>
                  <w:divBdr>
                    <w:top w:val="none" w:sz="0" w:space="0" w:color="auto"/>
                    <w:left w:val="none" w:sz="0" w:space="0" w:color="auto"/>
                    <w:bottom w:val="none" w:sz="0" w:space="0" w:color="auto"/>
                    <w:right w:val="none" w:sz="0" w:space="0" w:color="auto"/>
                  </w:divBdr>
                </w:div>
                <w:div w:id="754714247">
                  <w:marLeft w:val="640"/>
                  <w:marRight w:val="0"/>
                  <w:marTop w:val="0"/>
                  <w:marBottom w:val="0"/>
                  <w:divBdr>
                    <w:top w:val="none" w:sz="0" w:space="0" w:color="auto"/>
                    <w:left w:val="none" w:sz="0" w:space="0" w:color="auto"/>
                    <w:bottom w:val="none" w:sz="0" w:space="0" w:color="auto"/>
                    <w:right w:val="none" w:sz="0" w:space="0" w:color="auto"/>
                  </w:divBdr>
                </w:div>
                <w:div w:id="761294039">
                  <w:marLeft w:val="640"/>
                  <w:marRight w:val="0"/>
                  <w:marTop w:val="0"/>
                  <w:marBottom w:val="0"/>
                  <w:divBdr>
                    <w:top w:val="none" w:sz="0" w:space="0" w:color="auto"/>
                    <w:left w:val="none" w:sz="0" w:space="0" w:color="auto"/>
                    <w:bottom w:val="none" w:sz="0" w:space="0" w:color="auto"/>
                    <w:right w:val="none" w:sz="0" w:space="0" w:color="auto"/>
                  </w:divBdr>
                </w:div>
                <w:div w:id="766538906">
                  <w:marLeft w:val="640"/>
                  <w:marRight w:val="0"/>
                  <w:marTop w:val="0"/>
                  <w:marBottom w:val="0"/>
                  <w:divBdr>
                    <w:top w:val="none" w:sz="0" w:space="0" w:color="auto"/>
                    <w:left w:val="none" w:sz="0" w:space="0" w:color="auto"/>
                    <w:bottom w:val="none" w:sz="0" w:space="0" w:color="auto"/>
                    <w:right w:val="none" w:sz="0" w:space="0" w:color="auto"/>
                  </w:divBdr>
                </w:div>
                <w:div w:id="768965337">
                  <w:marLeft w:val="640"/>
                  <w:marRight w:val="0"/>
                  <w:marTop w:val="0"/>
                  <w:marBottom w:val="0"/>
                  <w:divBdr>
                    <w:top w:val="none" w:sz="0" w:space="0" w:color="auto"/>
                    <w:left w:val="none" w:sz="0" w:space="0" w:color="auto"/>
                    <w:bottom w:val="none" w:sz="0" w:space="0" w:color="auto"/>
                    <w:right w:val="none" w:sz="0" w:space="0" w:color="auto"/>
                  </w:divBdr>
                </w:div>
                <w:div w:id="796030977">
                  <w:marLeft w:val="640"/>
                  <w:marRight w:val="0"/>
                  <w:marTop w:val="0"/>
                  <w:marBottom w:val="0"/>
                  <w:divBdr>
                    <w:top w:val="none" w:sz="0" w:space="0" w:color="auto"/>
                    <w:left w:val="none" w:sz="0" w:space="0" w:color="auto"/>
                    <w:bottom w:val="none" w:sz="0" w:space="0" w:color="auto"/>
                    <w:right w:val="none" w:sz="0" w:space="0" w:color="auto"/>
                  </w:divBdr>
                </w:div>
                <w:div w:id="797844779">
                  <w:marLeft w:val="640"/>
                  <w:marRight w:val="0"/>
                  <w:marTop w:val="0"/>
                  <w:marBottom w:val="0"/>
                  <w:divBdr>
                    <w:top w:val="none" w:sz="0" w:space="0" w:color="auto"/>
                    <w:left w:val="none" w:sz="0" w:space="0" w:color="auto"/>
                    <w:bottom w:val="none" w:sz="0" w:space="0" w:color="auto"/>
                    <w:right w:val="none" w:sz="0" w:space="0" w:color="auto"/>
                  </w:divBdr>
                </w:div>
                <w:div w:id="805664578">
                  <w:marLeft w:val="640"/>
                  <w:marRight w:val="0"/>
                  <w:marTop w:val="0"/>
                  <w:marBottom w:val="0"/>
                  <w:divBdr>
                    <w:top w:val="none" w:sz="0" w:space="0" w:color="auto"/>
                    <w:left w:val="none" w:sz="0" w:space="0" w:color="auto"/>
                    <w:bottom w:val="none" w:sz="0" w:space="0" w:color="auto"/>
                    <w:right w:val="none" w:sz="0" w:space="0" w:color="auto"/>
                  </w:divBdr>
                </w:div>
                <w:div w:id="818696534">
                  <w:marLeft w:val="640"/>
                  <w:marRight w:val="0"/>
                  <w:marTop w:val="0"/>
                  <w:marBottom w:val="0"/>
                  <w:divBdr>
                    <w:top w:val="none" w:sz="0" w:space="0" w:color="auto"/>
                    <w:left w:val="none" w:sz="0" w:space="0" w:color="auto"/>
                    <w:bottom w:val="none" w:sz="0" w:space="0" w:color="auto"/>
                    <w:right w:val="none" w:sz="0" w:space="0" w:color="auto"/>
                  </w:divBdr>
                </w:div>
                <w:div w:id="825512117">
                  <w:marLeft w:val="640"/>
                  <w:marRight w:val="0"/>
                  <w:marTop w:val="0"/>
                  <w:marBottom w:val="0"/>
                  <w:divBdr>
                    <w:top w:val="none" w:sz="0" w:space="0" w:color="auto"/>
                    <w:left w:val="none" w:sz="0" w:space="0" w:color="auto"/>
                    <w:bottom w:val="none" w:sz="0" w:space="0" w:color="auto"/>
                    <w:right w:val="none" w:sz="0" w:space="0" w:color="auto"/>
                  </w:divBdr>
                </w:div>
                <w:div w:id="828330573">
                  <w:marLeft w:val="640"/>
                  <w:marRight w:val="0"/>
                  <w:marTop w:val="0"/>
                  <w:marBottom w:val="0"/>
                  <w:divBdr>
                    <w:top w:val="none" w:sz="0" w:space="0" w:color="auto"/>
                    <w:left w:val="none" w:sz="0" w:space="0" w:color="auto"/>
                    <w:bottom w:val="none" w:sz="0" w:space="0" w:color="auto"/>
                    <w:right w:val="none" w:sz="0" w:space="0" w:color="auto"/>
                  </w:divBdr>
                </w:div>
                <w:div w:id="841628833">
                  <w:marLeft w:val="640"/>
                  <w:marRight w:val="0"/>
                  <w:marTop w:val="0"/>
                  <w:marBottom w:val="0"/>
                  <w:divBdr>
                    <w:top w:val="none" w:sz="0" w:space="0" w:color="auto"/>
                    <w:left w:val="none" w:sz="0" w:space="0" w:color="auto"/>
                    <w:bottom w:val="none" w:sz="0" w:space="0" w:color="auto"/>
                    <w:right w:val="none" w:sz="0" w:space="0" w:color="auto"/>
                  </w:divBdr>
                </w:div>
                <w:div w:id="845553219">
                  <w:marLeft w:val="640"/>
                  <w:marRight w:val="0"/>
                  <w:marTop w:val="0"/>
                  <w:marBottom w:val="0"/>
                  <w:divBdr>
                    <w:top w:val="none" w:sz="0" w:space="0" w:color="auto"/>
                    <w:left w:val="none" w:sz="0" w:space="0" w:color="auto"/>
                    <w:bottom w:val="none" w:sz="0" w:space="0" w:color="auto"/>
                    <w:right w:val="none" w:sz="0" w:space="0" w:color="auto"/>
                  </w:divBdr>
                </w:div>
                <w:div w:id="847140042">
                  <w:marLeft w:val="640"/>
                  <w:marRight w:val="0"/>
                  <w:marTop w:val="0"/>
                  <w:marBottom w:val="0"/>
                  <w:divBdr>
                    <w:top w:val="none" w:sz="0" w:space="0" w:color="auto"/>
                    <w:left w:val="none" w:sz="0" w:space="0" w:color="auto"/>
                    <w:bottom w:val="none" w:sz="0" w:space="0" w:color="auto"/>
                    <w:right w:val="none" w:sz="0" w:space="0" w:color="auto"/>
                  </w:divBdr>
                </w:div>
                <w:div w:id="851140083">
                  <w:marLeft w:val="640"/>
                  <w:marRight w:val="0"/>
                  <w:marTop w:val="0"/>
                  <w:marBottom w:val="0"/>
                  <w:divBdr>
                    <w:top w:val="none" w:sz="0" w:space="0" w:color="auto"/>
                    <w:left w:val="none" w:sz="0" w:space="0" w:color="auto"/>
                    <w:bottom w:val="none" w:sz="0" w:space="0" w:color="auto"/>
                    <w:right w:val="none" w:sz="0" w:space="0" w:color="auto"/>
                  </w:divBdr>
                </w:div>
                <w:div w:id="862935008">
                  <w:marLeft w:val="640"/>
                  <w:marRight w:val="0"/>
                  <w:marTop w:val="0"/>
                  <w:marBottom w:val="0"/>
                  <w:divBdr>
                    <w:top w:val="none" w:sz="0" w:space="0" w:color="auto"/>
                    <w:left w:val="none" w:sz="0" w:space="0" w:color="auto"/>
                    <w:bottom w:val="none" w:sz="0" w:space="0" w:color="auto"/>
                    <w:right w:val="none" w:sz="0" w:space="0" w:color="auto"/>
                  </w:divBdr>
                </w:div>
                <w:div w:id="873035143">
                  <w:marLeft w:val="640"/>
                  <w:marRight w:val="0"/>
                  <w:marTop w:val="0"/>
                  <w:marBottom w:val="0"/>
                  <w:divBdr>
                    <w:top w:val="none" w:sz="0" w:space="0" w:color="auto"/>
                    <w:left w:val="none" w:sz="0" w:space="0" w:color="auto"/>
                    <w:bottom w:val="none" w:sz="0" w:space="0" w:color="auto"/>
                    <w:right w:val="none" w:sz="0" w:space="0" w:color="auto"/>
                  </w:divBdr>
                </w:div>
                <w:div w:id="878518693">
                  <w:marLeft w:val="640"/>
                  <w:marRight w:val="0"/>
                  <w:marTop w:val="0"/>
                  <w:marBottom w:val="0"/>
                  <w:divBdr>
                    <w:top w:val="none" w:sz="0" w:space="0" w:color="auto"/>
                    <w:left w:val="none" w:sz="0" w:space="0" w:color="auto"/>
                    <w:bottom w:val="none" w:sz="0" w:space="0" w:color="auto"/>
                    <w:right w:val="none" w:sz="0" w:space="0" w:color="auto"/>
                  </w:divBdr>
                </w:div>
                <w:div w:id="893083426">
                  <w:marLeft w:val="640"/>
                  <w:marRight w:val="0"/>
                  <w:marTop w:val="0"/>
                  <w:marBottom w:val="0"/>
                  <w:divBdr>
                    <w:top w:val="none" w:sz="0" w:space="0" w:color="auto"/>
                    <w:left w:val="none" w:sz="0" w:space="0" w:color="auto"/>
                    <w:bottom w:val="none" w:sz="0" w:space="0" w:color="auto"/>
                    <w:right w:val="none" w:sz="0" w:space="0" w:color="auto"/>
                  </w:divBdr>
                </w:div>
                <w:div w:id="896864756">
                  <w:marLeft w:val="640"/>
                  <w:marRight w:val="0"/>
                  <w:marTop w:val="0"/>
                  <w:marBottom w:val="0"/>
                  <w:divBdr>
                    <w:top w:val="none" w:sz="0" w:space="0" w:color="auto"/>
                    <w:left w:val="none" w:sz="0" w:space="0" w:color="auto"/>
                    <w:bottom w:val="none" w:sz="0" w:space="0" w:color="auto"/>
                    <w:right w:val="none" w:sz="0" w:space="0" w:color="auto"/>
                  </w:divBdr>
                </w:div>
                <w:div w:id="921334672">
                  <w:marLeft w:val="640"/>
                  <w:marRight w:val="0"/>
                  <w:marTop w:val="0"/>
                  <w:marBottom w:val="0"/>
                  <w:divBdr>
                    <w:top w:val="none" w:sz="0" w:space="0" w:color="auto"/>
                    <w:left w:val="none" w:sz="0" w:space="0" w:color="auto"/>
                    <w:bottom w:val="none" w:sz="0" w:space="0" w:color="auto"/>
                    <w:right w:val="none" w:sz="0" w:space="0" w:color="auto"/>
                  </w:divBdr>
                </w:div>
                <w:div w:id="956986781">
                  <w:marLeft w:val="640"/>
                  <w:marRight w:val="0"/>
                  <w:marTop w:val="0"/>
                  <w:marBottom w:val="0"/>
                  <w:divBdr>
                    <w:top w:val="none" w:sz="0" w:space="0" w:color="auto"/>
                    <w:left w:val="none" w:sz="0" w:space="0" w:color="auto"/>
                    <w:bottom w:val="none" w:sz="0" w:space="0" w:color="auto"/>
                    <w:right w:val="none" w:sz="0" w:space="0" w:color="auto"/>
                  </w:divBdr>
                </w:div>
                <w:div w:id="970751618">
                  <w:marLeft w:val="640"/>
                  <w:marRight w:val="0"/>
                  <w:marTop w:val="0"/>
                  <w:marBottom w:val="0"/>
                  <w:divBdr>
                    <w:top w:val="none" w:sz="0" w:space="0" w:color="auto"/>
                    <w:left w:val="none" w:sz="0" w:space="0" w:color="auto"/>
                    <w:bottom w:val="none" w:sz="0" w:space="0" w:color="auto"/>
                    <w:right w:val="none" w:sz="0" w:space="0" w:color="auto"/>
                  </w:divBdr>
                </w:div>
                <w:div w:id="976684039">
                  <w:marLeft w:val="640"/>
                  <w:marRight w:val="0"/>
                  <w:marTop w:val="0"/>
                  <w:marBottom w:val="0"/>
                  <w:divBdr>
                    <w:top w:val="none" w:sz="0" w:space="0" w:color="auto"/>
                    <w:left w:val="none" w:sz="0" w:space="0" w:color="auto"/>
                    <w:bottom w:val="none" w:sz="0" w:space="0" w:color="auto"/>
                    <w:right w:val="none" w:sz="0" w:space="0" w:color="auto"/>
                  </w:divBdr>
                </w:div>
                <w:div w:id="977296853">
                  <w:marLeft w:val="640"/>
                  <w:marRight w:val="0"/>
                  <w:marTop w:val="0"/>
                  <w:marBottom w:val="0"/>
                  <w:divBdr>
                    <w:top w:val="none" w:sz="0" w:space="0" w:color="auto"/>
                    <w:left w:val="none" w:sz="0" w:space="0" w:color="auto"/>
                    <w:bottom w:val="none" w:sz="0" w:space="0" w:color="auto"/>
                    <w:right w:val="none" w:sz="0" w:space="0" w:color="auto"/>
                  </w:divBdr>
                </w:div>
                <w:div w:id="979305757">
                  <w:marLeft w:val="640"/>
                  <w:marRight w:val="0"/>
                  <w:marTop w:val="0"/>
                  <w:marBottom w:val="0"/>
                  <w:divBdr>
                    <w:top w:val="none" w:sz="0" w:space="0" w:color="auto"/>
                    <w:left w:val="none" w:sz="0" w:space="0" w:color="auto"/>
                    <w:bottom w:val="none" w:sz="0" w:space="0" w:color="auto"/>
                    <w:right w:val="none" w:sz="0" w:space="0" w:color="auto"/>
                  </w:divBdr>
                </w:div>
                <w:div w:id="989363252">
                  <w:marLeft w:val="640"/>
                  <w:marRight w:val="0"/>
                  <w:marTop w:val="0"/>
                  <w:marBottom w:val="0"/>
                  <w:divBdr>
                    <w:top w:val="none" w:sz="0" w:space="0" w:color="auto"/>
                    <w:left w:val="none" w:sz="0" w:space="0" w:color="auto"/>
                    <w:bottom w:val="none" w:sz="0" w:space="0" w:color="auto"/>
                    <w:right w:val="none" w:sz="0" w:space="0" w:color="auto"/>
                  </w:divBdr>
                </w:div>
                <w:div w:id="995035052">
                  <w:marLeft w:val="640"/>
                  <w:marRight w:val="0"/>
                  <w:marTop w:val="0"/>
                  <w:marBottom w:val="0"/>
                  <w:divBdr>
                    <w:top w:val="none" w:sz="0" w:space="0" w:color="auto"/>
                    <w:left w:val="none" w:sz="0" w:space="0" w:color="auto"/>
                    <w:bottom w:val="none" w:sz="0" w:space="0" w:color="auto"/>
                    <w:right w:val="none" w:sz="0" w:space="0" w:color="auto"/>
                  </w:divBdr>
                </w:div>
                <w:div w:id="996804892">
                  <w:marLeft w:val="640"/>
                  <w:marRight w:val="0"/>
                  <w:marTop w:val="0"/>
                  <w:marBottom w:val="0"/>
                  <w:divBdr>
                    <w:top w:val="none" w:sz="0" w:space="0" w:color="auto"/>
                    <w:left w:val="none" w:sz="0" w:space="0" w:color="auto"/>
                    <w:bottom w:val="none" w:sz="0" w:space="0" w:color="auto"/>
                    <w:right w:val="none" w:sz="0" w:space="0" w:color="auto"/>
                  </w:divBdr>
                </w:div>
                <w:div w:id="1004360587">
                  <w:marLeft w:val="640"/>
                  <w:marRight w:val="0"/>
                  <w:marTop w:val="0"/>
                  <w:marBottom w:val="0"/>
                  <w:divBdr>
                    <w:top w:val="none" w:sz="0" w:space="0" w:color="auto"/>
                    <w:left w:val="none" w:sz="0" w:space="0" w:color="auto"/>
                    <w:bottom w:val="none" w:sz="0" w:space="0" w:color="auto"/>
                    <w:right w:val="none" w:sz="0" w:space="0" w:color="auto"/>
                  </w:divBdr>
                </w:div>
                <w:div w:id="1024281169">
                  <w:marLeft w:val="640"/>
                  <w:marRight w:val="0"/>
                  <w:marTop w:val="0"/>
                  <w:marBottom w:val="0"/>
                  <w:divBdr>
                    <w:top w:val="none" w:sz="0" w:space="0" w:color="auto"/>
                    <w:left w:val="none" w:sz="0" w:space="0" w:color="auto"/>
                    <w:bottom w:val="none" w:sz="0" w:space="0" w:color="auto"/>
                    <w:right w:val="none" w:sz="0" w:space="0" w:color="auto"/>
                  </w:divBdr>
                </w:div>
                <w:div w:id="1026447704">
                  <w:marLeft w:val="640"/>
                  <w:marRight w:val="0"/>
                  <w:marTop w:val="0"/>
                  <w:marBottom w:val="0"/>
                  <w:divBdr>
                    <w:top w:val="none" w:sz="0" w:space="0" w:color="auto"/>
                    <w:left w:val="none" w:sz="0" w:space="0" w:color="auto"/>
                    <w:bottom w:val="none" w:sz="0" w:space="0" w:color="auto"/>
                    <w:right w:val="none" w:sz="0" w:space="0" w:color="auto"/>
                  </w:divBdr>
                </w:div>
                <w:div w:id="1031683786">
                  <w:marLeft w:val="640"/>
                  <w:marRight w:val="0"/>
                  <w:marTop w:val="0"/>
                  <w:marBottom w:val="0"/>
                  <w:divBdr>
                    <w:top w:val="none" w:sz="0" w:space="0" w:color="auto"/>
                    <w:left w:val="none" w:sz="0" w:space="0" w:color="auto"/>
                    <w:bottom w:val="none" w:sz="0" w:space="0" w:color="auto"/>
                    <w:right w:val="none" w:sz="0" w:space="0" w:color="auto"/>
                  </w:divBdr>
                </w:div>
                <w:div w:id="1034382753">
                  <w:marLeft w:val="640"/>
                  <w:marRight w:val="0"/>
                  <w:marTop w:val="0"/>
                  <w:marBottom w:val="0"/>
                  <w:divBdr>
                    <w:top w:val="none" w:sz="0" w:space="0" w:color="auto"/>
                    <w:left w:val="none" w:sz="0" w:space="0" w:color="auto"/>
                    <w:bottom w:val="none" w:sz="0" w:space="0" w:color="auto"/>
                    <w:right w:val="none" w:sz="0" w:space="0" w:color="auto"/>
                  </w:divBdr>
                </w:div>
                <w:div w:id="1047991421">
                  <w:marLeft w:val="640"/>
                  <w:marRight w:val="0"/>
                  <w:marTop w:val="0"/>
                  <w:marBottom w:val="0"/>
                  <w:divBdr>
                    <w:top w:val="none" w:sz="0" w:space="0" w:color="auto"/>
                    <w:left w:val="none" w:sz="0" w:space="0" w:color="auto"/>
                    <w:bottom w:val="none" w:sz="0" w:space="0" w:color="auto"/>
                    <w:right w:val="none" w:sz="0" w:space="0" w:color="auto"/>
                  </w:divBdr>
                </w:div>
                <w:div w:id="1072772124">
                  <w:marLeft w:val="640"/>
                  <w:marRight w:val="0"/>
                  <w:marTop w:val="0"/>
                  <w:marBottom w:val="0"/>
                  <w:divBdr>
                    <w:top w:val="none" w:sz="0" w:space="0" w:color="auto"/>
                    <w:left w:val="none" w:sz="0" w:space="0" w:color="auto"/>
                    <w:bottom w:val="none" w:sz="0" w:space="0" w:color="auto"/>
                    <w:right w:val="none" w:sz="0" w:space="0" w:color="auto"/>
                  </w:divBdr>
                </w:div>
                <w:div w:id="1075005686">
                  <w:marLeft w:val="640"/>
                  <w:marRight w:val="0"/>
                  <w:marTop w:val="0"/>
                  <w:marBottom w:val="0"/>
                  <w:divBdr>
                    <w:top w:val="none" w:sz="0" w:space="0" w:color="auto"/>
                    <w:left w:val="none" w:sz="0" w:space="0" w:color="auto"/>
                    <w:bottom w:val="none" w:sz="0" w:space="0" w:color="auto"/>
                    <w:right w:val="none" w:sz="0" w:space="0" w:color="auto"/>
                  </w:divBdr>
                </w:div>
                <w:div w:id="1087459525">
                  <w:marLeft w:val="640"/>
                  <w:marRight w:val="0"/>
                  <w:marTop w:val="0"/>
                  <w:marBottom w:val="0"/>
                  <w:divBdr>
                    <w:top w:val="none" w:sz="0" w:space="0" w:color="auto"/>
                    <w:left w:val="none" w:sz="0" w:space="0" w:color="auto"/>
                    <w:bottom w:val="none" w:sz="0" w:space="0" w:color="auto"/>
                    <w:right w:val="none" w:sz="0" w:space="0" w:color="auto"/>
                  </w:divBdr>
                </w:div>
                <w:div w:id="1093278477">
                  <w:marLeft w:val="640"/>
                  <w:marRight w:val="0"/>
                  <w:marTop w:val="0"/>
                  <w:marBottom w:val="0"/>
                  <w:divBdr>
                    <w:top w:val="none" w:sz="0" w:space="0" w:color="auto"/>
                    <w:left w:val="none" w:sz="0" w:space="0" w:color="auto"/>
                    <w:bottom w:val="none" w:sz="0" w:space="0" w:color="auto"/>
                    <w:right w:val="none" w:sz="0" w:space="0" w:color="auto"/>
                  </w:divBdr>
                </w:div>
                <w:div w:id="1118067675">
                  <w:marLeft w:val="640"/>
                  <w:marRight w:val="0"/>
                  <w:marTop w:val="0"/>
                  <w:marBottom w:val="0"/>
                  <w:divBdr>
                    <w:top w:val="none" w:sz="0" w:space="0" w:color="auto"/>
                    <w:left w:val="none" w:sz="0" w:space="0" w:color="auto"/>
                    <w:bottom w:val="none" w:sz="0" w:space="0" w:color="auto"/>
                    <w:right w:val="none" w:sz="0" w:space="0" w:color="auto"/>
                  </w:divBdr>
                </w:div>
                <w:div w:id="1127041739">
                  <w:marLeft w:val="640"/>
                  <w:marRight w:val="0"/>
                  <w:marTop w:val="0"/>
                  <w:marBottom w:val="0"/>
                  <w:divBdr>
                    <w:top w:val="none" w:sz="0" w:space="0" w:color="auto"/>
                    <w:left w:val="none" w:sz="0" w:space="0" w:color="auto"/>
                    <w:bottom w:val="none" w:sz="0" w:space="0" w:color="auto"/>
                    <w:right w:val="none" w:sz="0" w:space="0" w:color="auto"/>
                  </w:divBdr>
                </w:div>
                <w:div w:id="1128428821">
                  <w:marLeft w:val="640"/>
                  <w:marRight w:val="0"/>
                  <w:marTop w:val="0"/>
                  <w:marBottom w:val="0"/>
                  <w:divBdr>
                    <w:top w:val="none" w:sz="0" w:space="0" w:color="auto"/>
                    <w:left w:val="none" w:sz="0" w:space="0" w:color="auto"/>
                    <w:bottom w:val="none" w:sz="0" w:space="0" w:color="auto"/>
                    <w:right w:val="none" w:sz="0" w:space="0" w:color="auto"/>
                  </w:divBdr>
                </w:div>
                <w:div w:id="1131702926">
                  <w:marLeft w:val="640"/>
                  <w:marRight w:val="0"/>
                  <w:marTop w:val="0"/>
                  <w:marBottom w:val="0"/>
                  <w:divBdr>
                    <w:top w:val="none" w:sz="0" w:space="0" w:color="auto"/>
                    <w:left w:val="none" w:sz="0" w:space="0" w:color="auto"/>
                    <w:bottom w:val="none" w:sz="0" w:space="0" w:color="auto"/>
                    <w:right w:val="none" w:sz="0" w:space="0" w:color="auto"/>
                  </w:divBdr>
                </w:div>
                <w:div w:id="1149324288">
                  <w:marLeft w:val="640"/>
                  <w:marRight w:val="0"/>
                  <w:marTop w:val="0"/>
                  <w:marBottom w:val="0"/>
                  <w:divBdr>
                    <w:top w:val="none" w:sz="0" w:space="0" w:color="auto"/>
                    <w:left w:val="none" w:sz="0" w:space="0" w:color="auto"/>
                    <w:bottom w:val="none" w:sz="0" w:space="0" w:color="auto"/>
                    <w:right w:val="none" w:sz="0" w:space="0" w:color="auto"/>
                  </w:divBdr>
                </w:div>
                <w:div w:id="1178151656">
                  <w:marLeft w:val="640"/>
                  <w:marRight w:val="0"/>
                  <w:marTop w:val="0"/>
                  <w:marBottom w:val="0"/>
                  <w:divBdr>
                    <w:top w:val="none" w:sz="0" w:space="0" w:color="auto"/>
                    <w:left w:val="none" w:sz="0" w:space="0" w:color="auto"/>
                    <w:bottom w:val="none" w:sz="0" w:space="0" w:color="auto"/>
                    <w:right w:val="none" w:sz="0" w:space="0" w:color="auto"/>
                  </w:divBdr>
                </w:div>
                <w:div w:id="1183593250">
                  <w:marLeft w:val="640"/>
                  <w:marRight w:val="0"/>
                  <w:marTop w:val="0"/>
                  <w:marBottom w:val="0"/>
                  <w:divBdr>
                    <w:top w:val="none" w:sz="0" w:space="0" w:color="auto"/>
                    <w:left w:val="none" w:sz="0" w:space="0" w:color="auto"/>
                    <w:bottom w:val="none" w:sz="0" w:space="0" w:color="auto"/>
                    <w:right w:val="none" w:sz="0" w:space="0" w:color="auto"/>
                  </w:divBdr>
                </w:div>
                <w:div w:id="1195268602">
                  <w:marLeft w:val="640"/>
                  <w:marRight w:val="0"/>
                  <w:marTop w:val="0"/>
                  <w:marBottom w:val="0"/>
                  <w:divBdr>
                    <w:top w:val="none" w:sz="0" w:space="0" w:color="auto"/>
                    <w:left w:val="none" w:sz="0" w:space="0" w:color="auto"/>
                    <w:bottom w:val="none" w:sz="0" w:space="0" w:color="auto"/>
                    <w:right w:val="none" w:sz="0" w:space="0" w:color="auto"/>
                  </w:divBdr>
                </w:div>
                <w:div w:id="1201161990">
                  <w:marLeft w:val="640"/>
                  <w:marRight w:val="0"/>
                  <w:marTop w:val="0"/>
                  <w:marBottom w:val="0"/>
                  <w:divBdr>
                    <w:top w:val="none" w:sz="0" w:space="0" w:color="auto"/>
                    <w:left w:val="none" w:sz="0" w:space="0" w:color="auto"/>
                    <w:bottom w:val="none" w:sz="0" w:space="0" w:color="auto"/>
                    <w:right w:val="none" w:sz="0" w:space="0" w:color="auto"/>
                  </w:divBdr>
                </w:div>
                <w:div w:id="1207983879">
                  <w:marLeft w:val="640"/>
                  <w:marRight w:val="0"/>
                  <w:marTop w:val="0"/>
                  <w:marBottom w:val="0"/>
                  <w:divBdr>
                    <w:top w:val="none" w:sz="0" w:space="0" w:color="auto"/>
                    <w:left w:val="none" w:sz="0" w:space="0" w:color="auto"/>
                    <w:bottom w:val="none" w:sz="0" w:space="0" w:color="auto"/>
                    <w:right w:val="none" w:sz="0" w:space="0" w:color="auto"/>
                  </w:divBdr>
                </w:div>
                <w:div w:id="1229606945">
                  <w:marLeft w:val="640"/>
                  <w:marRight w:val="0"/>
                  <w:marTop w:val="0"/>
                  <w:marBottom w:val="0"/>
                  <w:divBdr>
                    <w:top w:val="none" w:sz="0" w:space="0" w:color="auto"/>
                    <w:left w:val="none" w:sz="0" w:space="0" w:color="auto"/>
                    <w:bottom w:val="none" w:sz="0" w:space="0" w:color="auto"/>
                    <w:right w:val="none" w:sz="0" w:space="0" w:color="auto"/>
                  </w:divBdr>
                </w:div>
                <w:div w:id="1238979155">
                  <w:marLeft w:val="640"/>
                  <w:marRight w:val="0"/>
                  <w:marTop w:val="0"/>
                  <w:marBottom w:val="0"/>
                  <w:divBdr>
                    <w:top w:val="none" w:sz="0" w:space="0" w:color="auto"/>
                    <w:left w:val="none" w:sz="0" w:space="0" w:color="auto"/>
                    <w:bottom w:val="none" w:sz="0" w:space="0" w:color="auto"/>
                    <w:right w:val="none" w:sz="0" w:space="0" w:color="auto"/>
                  </w:divBdr>
                </w:div>
                <w:div w:id="1253321480">
                  <w:marLeft w:val="640"/>
                  <w:marRight w:val="0"/>
                  <w:marTop w:val="0"/>
                  <w:marBottom w:val="0"/>
                  <w:divBdr>
                    <w:top w:val="none" w:sz="0" w:space="0" w:color="auto"/>
                    <w:left w:val="none" w:sz="0" w:space="0" w:color="auto"/>
                    <w:bottom w:val="none" w:sz="0" w:space="0" w:color="auto"/>
                    <w:right w:val="none" w:sz="0" w:space="0" w:color="auto"/>
                  </w:divBdr>
                </w:div>
                <w:div w:id="1260916311">
                  <w:marLeft w:val="640"/>
                  <w:marRight w:val="0"/>
                  <w:marTop w:val="0"/>
                  <w:marBottom w:val="0"/>
                  <w:divBdr>
                    <w:top w:val="none" w:sz="0" w:space="0" w:color="auto"/>
                    <w:left w:val="none" w:sz="0" w:space="0" w:color="auto"/>
                    <w:bottom w:val="none" w:sz="0" w:space="0" w:color="auto"/>
                    <w:right w:val="none" w:sz="0" w:space="0" w:color="auto"/>
                  </w:divBdr>
                </w:div>
                <w:div w:id="1263605219">
                  <w:marLeft w:val="640"/>
                  <w:marRight w:val="0"/>
                  <w:marTop w:val="0"/>
                  <w:marBottom w:val="0"/>
                  <w:divBdr>
                    <w:top w:val="none" w:sz="0" w:space="0" w:color="auto"/>
                    <w:left w:val="none" w:sz="0" w:space="0" w:color="auto"/>
                    <w:bottom w:val="none" w:sz="0" w:space="0" w:color="auto"/>
                    <w:right w:val="none" w:sz="0" w:space="0" w:color="auto"/>
                  </w:divBdr>
                </w:div>
                <w:div w:id="1304311375">
                  <w:marLeft w:val="640"/>
                  <w:marRight w:val="0"/>
                  <w:marTop w:val="0"/>
                  <w:marBottom w:val="0"/>
                  <w:divBdr>
                    <w:top w:val="none" w:sz="0" w:space="0" w:color="auto"/>
                    <w:left w:val="none" w:sz="0" w:space="0" w:color="auto"/>
                    <w:bottom w:val="none" w:sz="0" w:space="0" w:color="auto"/>
                    <w:right w:val="none" w:sz="0" w:space="0" w:color="auto"/>
                  </w:divBdr>
                </w:div>
                <w:div w:id="1309286356">
                  <w:marLeft w:val="640"/>
                  <w:marRight w:val="0"/>
                  <w:marTop w:val="0"/>
                  <w:marBottom w:val="0"/>
                  <w:divBdr>
                    <w:top w:val="none" w:sz="0" w:space="0" w:color="auto"/>
                    <w:left w:val="none" w:sz="0" w:space="0" w:color="auto"/>
                    <w:bottom w:val="none" w:sz="0" w:space="0" w:color="auto"/>
                    <w:right w:val="none" w:sz="0" w:space="0" w:color="auto"/>
                  </w:divBdr>
                </w:div>
                <w:div w:id="1314220542">
                  <w:marLeft w:val="640"/>
                  <w:marRight w:val="0"/>
                  <w:marTop w:val="0"/>
                  <w:marBottom w:val="0"/>
                  <w:divBdr>
                    <w:top w:val="none" w:sz="0" w:space="0" w:color="auto"/>
                    <w:left w:val="none" w:sz="0" w:space="0" w:color="auto"/>
                    <w:bottom w:val="none" w:sz="0" w:space="0" w:color="auto"/>
                    <w:right w:val="none" w:sz="0" w:space="0" w:color="auto"/>
                  </w:divBdr>
                </w:div>
                <w:div w:id="1322583489">
                  <w:marLeft w:val="640"/>
                  <w:marRight w:val="0"/>
                  <w:marTop w:val="0"/>
                  <w:marBottom w:val="0"/>
                  <w:divBdr>
                    <w:top w:val="none" w:sz="0" w:space="0" w:color="auto"/>
                    <w:left w:val="none" w:sz="0" w:space="0" w:color="auto"/>
                    <w:bottom w:val="none" w:sz="0" w:space="0" w:color="auto"/>
                    <w:right w:val="none" w:sz="0" w:space="0" w:color="auto"/>
                  </w:divBdr>
                </w:div>
                <w:div w:id="1332566923">
                  <w:marLeft w:val="640"/>
                  <w:marRight w:val="0"/>
                  <w:marTop w:val="0"/>
                  <w:marBottom w:val="0"/>
                  <w:divBdr>
                    <w:top w:val="none" w:sz="0" w:space="0" w:color="auto"/>
                    <w:left w:val="none" w:sz="0" w:space="0" w:color="auto"/>
                    <w:bottom w:val="none" w:sz="0" w:space="0" w:color="auto"/>
                    <w:right w:val="none" w:sz="0" w:space="0" w:color="auto"/>
                  </w:divBdr>
                </w:div>
                <w:div w:id="1358772274">
                  <w:marLeft w:val="640"/>
                  <w:marRight w:val="0"/>
                  <w:marTop w:val="0"/>
                  <w:marBottom w:val="0"/>
                  <w:divBdr>
                    <w:top w:val="none" w:sz="0" w:space="0" w:color="auto"/>
                    <w:left w:val="none" w:sz="0" w:space="0" w:color="auto"/>
                    <w:bottom w:val="none" w:sz="0" w:space="0" w:color="auto"/>
                    <w:right w:val="none" w:sz="0" w:space="0" w:color="auto"/>
                  </w:divBdr>
                </w:div>
                <w:div w:id="1363752434">
                  <w:marLeft w:val="640"/>
                  <w:marRight w:val="0"/>
                  <w:marTop w:val="0"/>
                  <w:marBottom w:val="0"/>
                  <w:divBdr>
                    <w:top w:val="none" w:sz="0" w:space="0" w:color="auto"/>
                    <w:left w:val="none" w:sz="0" w:space="0" w:color="auto"/>
                    <w:bottom w:val="none" w:sz="0" w:space="0" w:color="auto"/>
                    <w:right w:val="none" w:sz="0" w:space="0" w:color="auto"/>
                  </w:divBdr>
                </w:div>
                <w:div w:id="1370569419">
                  <w:marLeft w:val="640"/>
                  <w:marRight w:val="0"/>
                  <w:marTop w:val="0"/>
                  <w:marBottom w:val="0"/>
                  <w:divBdr>
                    <w:top w:val="none" w:sz="0" w:space="0" w:color="auto"/>
                    <w:left w:val="none" w:sz="0" w:space="0" w:color="auto"/>
                    <w:bottom w:val="none" w:sz="0" w:space="0" w:color="auto"/>
                    <w:right w:val="none" w:sz="0" w:space="0" w:color="auto"/>
                  </w:divBdr>
                </w:div>
                <w:div w:id="1404644886">
                  <w:marLeft w:val="640"/>
                  <w:marRight w:val="0"/>
                  <w:marTop w:val="0"/>
                  <w:marBottom w:val="0"/>
                  <w:divBdr>
                    <w:top w:val="none" w:sz="0" w:space="0" w:color="auto"/>
                    <w:left w:val="none" w:sz="0" w:space="0" w:color="auto"/>
                    <w:bottom w:val="none" w:sz="0" w:space="0" w:color="auto"/>
                    <w:right w:val="none" w:sz="0" w:space="0" w:color="auto"/>
                  </w:divBdr>
                </w:div>
                <w:div w:id="1412779235">
                  <w:marLeft w:val="640"/>
                  <w:marRight w:val="0"/>
                  <w:marTop w:val="0"/>
                  <w:marBottom w:val="0"/>
                  <w:divBdr>
                    <w:top w:val="none" w:sz="0" w:space="0" w:color="auto"/>
                    <w:left w:val="none" w:sz="0" w:space="0" w:color="auto"/>
                    <w:bottom w:val="none" w:sz="0" w:space="0" w:color="auto"/>
                    <w:right w:val="none" w:sz="0" w:space="0" w:color="auto"/>
                  </w:divBdr>
                </w:div>
                <w:div w:id="1422022451">
                  <w:marLeft w:val="640"/>
                  <w:marRight w:val="0"/>
                  <w:marTop w:val="0"/>
                  <w:marBottom w:val="0"/>
                  <w:divBdr>
                    <w:top w:val="none" w:sz="0" w:space="0" w:color="auto"/>
                    <w:left w:val="none" w:sz="0" w:space="0" w:color="auto"/>
                    <w:bottom w:val="none" w:sz="0" w:space="0" w:color="auto"/>
                    <w:right w:val="none" w:sz="0" w:space="0" w:color="auto"/>
                  </w:divBdr>
                </w:div>
                <w:div w:id="1429539323">
                  <w:marLeft w:val="640"/>
                  <w:marRight w:val="0"/>
                  <w:marTop w:val="0"/>
                  <w:marBottom w:val="0"/>
                  <w:divBdr>
                    <w:top w:val="none" w:sz="0" w:space="0" w:color="auto"/>
                    <w:left w:val="none" w:sz="0" w:space="0" w:color="auto"/>
                    <w:bottom w:val="none" w:sz="0" w:space="0" w:color="auto"/>
                    <w:right w:val="none" w:sz="0" w:space="0" w:color="auto"/>
                  </w:divBdr>
                </w:div>
                <w:div w:id="1434129863">
                  <w:marLeft w:val="640"/>
                  <w:marRight w:val="0"/>
                  <w:marTop w:val="0"/>
                  <w:marBottom w:val="0"/>
                  <w:divBdr>
                    <w:top w:val="none" w:sz="0" w:space="0" w:color="auto"/>
                    <w:left w:val="none" w:sz="0" w:space="0" w:color="auto"/>
                    <w:bottom w:val="none" w:sz="0" w:space="0" w:color="auto"/>
                    <w:right w:val="none" w:sz="0" w:space="0" w:color="auto"/>
                  </w:divBdr>
                </w:div>
                <w:div w:id="1437603938">
                  <w:marLeft w:val="640"/>
                  <w:marRight w:val="0"/>
                  <w:marTop w:val="0"/>
                  <w:marBottom w:val="0"/>
                  <w:divBdr>
                    <w:top w:val="none" w:sz="0" w:space="0" w:color="auto"/>
                    <w:left w:val="none" w:sz="0" w:space="0" w:color="auto"/>
                    <w:bottom w:val="none" w:sz="0" w:space="0" w:color="auto"/>
                    <w:right w:val="none" w:sz="0" w:space="0" w:color="auto"/>
                  </w:divBdr>
                </w:div>
                <w:div w:id="1450465757">
                  <w:marLeft w:val="640"/>
                  <w:marRight w:val="0"/>
                  <w:marTop w:val="0"/>
                  <w:marBottom w:val="0"/>
                  <w:divBdr>
                    <w:top w:val="none" w:sz="0" w:space="0" w:color="auto"/>
                    <w:left w:val="none" w:sz="0" w:space="0" w:color="auto"/>
                    <w:bottom w:val="none" w:sz="0" w:space="0" w:color="auto"/>
                    <w:right w:val="none" w:sz="0" w:space="0" w:color="auto"/>
                  </w:divBdr>
                </w:div>
                <w:div w:id="1459952918">
                  <w:marLeft w:val="640"/>
                  <w:marRight w:val="0"/>
                  <w:marTop w:val="0"/>
                  <w:marBottom w:val="0"/>
                  <w:divBdr>
                    <w:top w:val="none" w:sz="0" w:space="0" w:color="auto"/>
                    <w:left w:val="none" w:sz="0" w:space="0" w:color="auto"/>
                    <w:bottom w:val="none" w:sz="0" w:space="0" w:color="auto"/>
                    <w:right w:val="none" w:sz="0" w:space="0" w:color="auto"/>
                  </w:divBdr>
                </w:div>
                <w:div w:id="1488015514">
                  <w:marLeft w:val="640"/>
                  <w:marRight w:val="0"/>
                  <w:marTop w:val="0"/>
                  <w:marBottom w:val="0"/>
                  <w:divBdr>
                    <w:top w:val="none" w:sz="0" w:space="0" w:color="auto"/>
                    <w:left w:val="none" w:sz="0" w:space="0" w:color="auto"/>
                    <w:bottom w:val="none" w:sz="0" w:space="0" w:color="auto"/>
                    <w:right w:val="none" w:sz="0" w:space="0" w:color="auto"/>
                  </w:divBdr>
                </w:div>
                <w:div w:id="1493714319">
                  <w:marLeft w:val="640"/>
                  <w:marRight w:val="0"/>
                  <w:marTop w:val="0"/>
                  <w:marBottom w:val="0"/>
                  <w:divBdr>
                    <w:top w:val="none" w:sz="0" w:space="0" w:color="auto"/>
                    <w:left w:val="none" w:sz="0" w:space="0" w:color="auto"/>
                    <w:bottom w:val="none" w:sz="0" w:space="0" w:color="auto"/>
                    <w:right w:val="none" w:sz="0" w:space="0" w:color="auto"/>
                  </w:divBdr>
                </w:div>
                <w:div w:id="1504739084">
                  <w:marLeft w:val="640"/>
                  <w:marRight w:val="0"/>
                  <w:marTop w:val="0"/>
                  <w:marBottom w:val="0"/>
                  <w:divBdr>
                    <w:top w:val="none" w:sz="0" w:space="0" w:color="auto"/>
                    <w:left w:val="none" w:sz="0" w:space="0" w:color="auto"/>
                    <w:bottom w:val="none" w:sz="0" w:space="0" w:color="auto"/>
                    <w:right w:val="none" w:sz="0" w:space="0" w:color="auto"/>
                  </w:divBdr>
                </w:div>
                <w:div w:id="1507476778">
                  <w:marLeft w:val="640"/>
                  <w:marRight w:val="0"/>
                  <w:marTop w:val="0"/>
                  <w:marBottom w:val="0"/>
                  <w:divBdr>
                    <w:top w:val="none" w:sz="0" w:space="0" w:color="auto"/>
                    <w:left w:val="none" w:sz="0" w:space="0" w:color="auto"/>
                    <w:bottom w:val="none" w:sz="0" w:space="0" w:color="auto"/>
                    <w:right w:val="none" w:sz="0" w:space="0" w:color="auto"/>
                  </w:divBdr>
                </w:div>
                <w:div w:id="1516114327">
                  <w:marLeft w:val="640"/>
                  <w:marRight w:val="0"/>
                  <w:marTop w:val="0"/>
                  <w:marBottom w:val="0"/>
                  <w:divBdr>
                    <w:top w:val="none" w:sz="0" w:space="0" w:color="auto"/>
                    <w:left w:val="none" w:sz="0" w:space="0" w:color="auto"/>
                    <w:bottom w:val="none" w:sz="0" w:space="0" w:color="auto"/>
                    <w:right w:val="none" w:sz="0" w:space="0" w:color="auto"/>
                  </w:divBdr>
                </w:div>
                <w:div w:id="1539707084">
                  <w:marLeft w:val="640"/>
                  <w:marRight w:val="0"/>
                  <w:marTop w:val="0"/>
                  <w:marBottom w:val="0"/>
                  <w:divBdr>
                    <w:top w:val="none" w:sz="0" w:space="0" w:color="auto"/>
                    <w:left w:val="none" w:sz="0" w:space="0" w:color="auto"/>
                    <w:bottom w:val="none" w:sz="0" w:space="0" w:color="auto"/>
                    <w:right w:val="none" w:sz="0" w:space="0" w:color="auto"/>
                  </w:divBdr>
                </w:div>
                <w:div w:id="1549533923">
                  <w:marLeft w:val="640"/>
                  <w:marRight w:val="0"/>
                  <w:marTop w:val="0"/>
                  <w:marBottom w:val="0"/>
                  <w:divBdr>
                    <w:top w:val="none" w:sz="0" w:space="0" w:color="auto"/>
                    <w:left w:val="none" w:sz="0" w:space="0" w:color="auto"/>
                    <w:bottom w:val="none" w:sz="0" w:space="0" w:color="auto"/>
                    <w:right w:val="none" w:sz="0" w:space="0" w:color="auto"/>
                  </w:divBdr>
                </w:div>
                <w:div w:id="1549611503">
                  <w:marLeft w:val="640"/>
                  <w:marRight w:val="0"/>
                  <w:marTop w:val="0"/>
                  <w:marBottom w:val="0"/>
                  <w:divBdr>
                    <w:top w:val="none" w:sz="0" w:space="0" w:color="auto"/>
                    <w:left w:val="none" w:sz="0" w:space="0" w:color="auto"/>
                    <w:bottom w:val="none" w:sz="0" w:space="0" w:color="auto"/>
                    <w:right w:val="none" w:sz="0" w:space="0" w:color="auto"/>
                  </w:divBdr>
                </w:div>
                <w:div w:id="1550993374">
                  <w:marLeft w:val="640"/>
                  <w:marRight w:val="0"/>
                  <w:marTop w:val="0"/>
                  <w:marBottom w:val="0"/>
                  <w:divBdr>
                    <w:top w:val="none" w:sz="0" w:space="0" w:color="auto"/>
                    <w:left w:val="none" w:sz="0" w:space="0" w:color="auto"/>
                    <w:bottom w:val="none" w:sz="0" w:space="0" w:color="auto"/>
                    <w:right w:val="none" w:sz="0" w:space="0" w:color="auto"/>
                  </w:divBdr>
                </w:div>
                <w:div w:id="1571622529">
                  <w:marLeft w:val="640"/>
                  <w:marRight w:val="0"/>
                  <w:marTop w:val="0"/>
                  <w:marBottom w:val="0"/>
                  <w:divBdr>
                    <w:top w:val="none" w:sz="0" w:space="0" w:color="auto"/>
                    <w:left w:val="none" w:sz="0" w:space="0" w:color="auto"/>
                    <w:bottom w:val="none" w:sz="0" w:space="0" w:color="auto"/>
                    <w:right w:val="none" w:sz="0" w:space="0" w:color="auto"/>
                  </w:divBdr>
                </w:div>
                <w:div w:id="1586845087">
                  <w:marLeft w:val="640"/>
                  <w:marRight w:val="0"/>
                  <w:marTop w:val="0"/>
                  <w:marBottom w:val="0"/>
                  <w:divBdr>
                    <w:top w:val="none" w:sz="0" w:space="0" w:color="auto"/>
                    <w:left w:val="none" w:sz="0" w:space="0" w:color="auto"/>
                    <w:bottom w:val="none" w:sz="0" w:space="0" w:color="auto"/>
                    <w:right w:val="none" w:sz="0" w:space="0" w:color="auto"/>
                  </w:divBdr>
                </w:div>
                <w:div w:id="1609000240">
                  <w:marLeft w:val="640"/>
                  <w:marRight w:val="0"/>
                  <w:marTop w:val="0"/>
                  <w:marBottom w:val="0"/>
                  <w:divBdr>
                    <w:top w:val="none" w:sz="0" w:space="0" w:color="auto"/>
                    <w:left w:val="none" w:sz="0" w:space="0" w:color="auto"/>
                    <w:bottom w:val="none" w:sz="0" w:space="0" w:color="auto"/>
                    <w:right w:val="none" w:sz="0" w:space="0" w:color="auto"/>
                  </w:divBdr>
                </w:div>
                <w:div w:id="1618411674">
                  <w:marLeft w:val="640"/>
                  <w:marRight w:val="0"/>
                  <w:marTop w:val="0"/>
                  <w:marBottom w:val="0"/>
                  <w:divBdr>
                    <w:top w:val="none" w:sz="0" w:space="0" w:color="auto"/>
                    <w:left w:val="none" w:sz="0" w:space="0" w:color="auto"/>
                    <w:bottom w:val="none" w:sz="0" w:space="0" w:color="auto"/>
                    <w:right w:val="none" w:sz="0" w:space="0" w:color="auto"/>
                  </w:divBdr>
                </w:div>
                <w:div w:id="1636062265">
                  <w:marLeft w:val="640"/>
                  <w:marRight w:val="0"/>
                  <w:marTop w:val="0"/>
                  <w:marBottom w:val="0"/>
                  <w:divBdr>
                    <w:top w:val="none" w:sz="0" w:space="0" w:color="auto"/>
                    <w:left w:val="none" w:sz="0" w:space="0" w:color="auto"/>
                    <w:bottom w:val="none" w:sz="0" w:space="0" w:color="auto"/>
                    <w:right w:val="none" w:sz="0" w:space="0" w:color="auto"/>
                  </w:divBdr>
                </w:div>
                <w:div w:id="1679229591">
                  <w:marLeft w:val="640"/>
                  <w:marRight w:val="0"/>
                  <w:marTop w:val="0"/>
                  <w:marBottom w:val="0"/>
                  <w:divBdr>
                    <w:top w:val="none" w:sz="0" w:space="0" w:color="auto"/>
                    <w:left w:val="none" w:sz="0" w:space="0" w:color="auto"/>
                    <w:bottom w:val="none" w:sz="0" w:space="0" w:color="auto"/>
                    <w:right w:val="none" w:sz="0" w:space="0" w:color="auto"/>
                  </w:divBdr>
                </w:div>
                <w:div w:id="1684550660">
                  <w:marLeft w:val="640"/>
                  <w:marRight w:val="0"/>
                  <w:marTop w:val="0"/>
                  <w:marBottom w:val="0"/>
                  <w:divBdr>
                    <w:top w:val="none" w:sz="0" w:space="0" w:color="auto"/>
                    <w:left w:val="none" w:sz="0" w:space="0" w:color="auto"/>
                    <w:bottom w:val="none" w:sz="0" w:space="0" w:color="auto"/>
                    <w:right w:val="none" w:sz="0" w:space="0" w:color="auto"/>
                  </w:divBdr>
                </w:div>
                <w:div w:id="1690332448">
                  <w:marLeft w:val="640"/>
                  <w:marRight w:val="0"/>
                  <w:marTop w:val="0"/>
                  <w:marBottom w:val="0"/>
                  <w:divBdr>
                    <w:top w:val="none" w:sz="0" w:space="0" w:color="auto"/>
                    <w:left w:val="none" w:sz="0" w:space="0" w:color="auto"/>
                    <w:bottom w:val="none" w:sz="0" w:space="0" w:color="auto"/>
                    <w:right w:val="none" w:sz="0" w:space="0" w:color="auto"/>
                  </w:divBdr>
                </w:div>
                <w:div w:id="1691949437">
                  <w:marLeft w:val="640"/>
                  <w:marRight w:val="0"/>
                  <w:marTop w:val="0"/>
                  <w:marBottom w:val="0"/>
                  <w:divBdr>
                    <w:top w:val="none" w:sz="0" w:space="0" w:color="auto"/>
                    <w:left w:val="none" w:sz="0" w:space="0" w:color="auto"/>
                    <w:bottom w:val="none" w:sz="0" w:space="0" w:color="auto"/>
                    <w:right w:val="none" w:sz="0" w:space="0" w:color="auto"/>
                  </w:divBdr>
                </w:div>
                <w:div w:id="1699114561">
                  <w:marLeft w:val="640"/>
                  <w:marRight w:val="0"/>
                  <w:marTop w:val="0"/>
                  <w:marBottom w:val="0"/>
                  <w:divBdr>
                    <w:top w:val="none" w:sz="0" w:space="0" w:color="auto"/>
                    <w:left w:val="none" w:sz="0" w:space="0" w:color="auto"/>
                    <w:bottom w:val="none" w:sz="0" w:space="0" w:color="auto"/>
                    <w:right w:val="none" w:sz="0" w:space="0" w:color="auto"/>
                  </w:divBdr>
                </w:div>
                <w:div w:id="1702591088">
                  <w:marLeft w:val="640"/>
                  <w:marRight w:val="0"/>
                  <w:marTop w:val="0"/>
                  <w:marBottom w:val="0"/>
                  <w:divBdr>
                    <w:top w:val="none" w:sz="0" w:space="0" w:color="auto"/>
                    <w:left w:val="none" w:sz="0" w:space="0" w:color="auto"/>
                    <w:bottom w:val="none" w:sz="0" w:space="0" w:color="auto"/>
                    <w:right w:val="none" w:sz="0" w:space="0" w:color="auto"/>
                  </w:divBdr>
                </w:div>
                <w:div w:id="1717969036">
                  <w:marLeft w:val="640"/>
                  <w:marRight w:val="0"/>
                  <w:marTop w:val="0"/>
                  <w:marBottom w:val="0"/>
                  <w:divBdr>
                    <w:top w:val="none" w:sz="0" w:space="0" w:color="auto"/>
                    <w:left w:val="none" w:sz="0" w:space="0" w:color="auto"/>
                    <w:bottom w:val="none" w:sz="0" w:space="0" w:color="auto"/>
                    <w:right w:val="none" w:sz="0" w:space="0" w:color="auto"/>
                  </w:divBdr>
                </w:div>
                <w:div w:id="1722555774">
                  <w:marLeft w:val="640"/>
                  <w:marRight w:val="0"/>
                  <w:marTop w:val="0"/>
                  <w:marBottom w:val="0"/>
                  <w:divBdr>
                    <w:top w:val="none" w:sz="0" w:space="0" w:color="auto"/>
                    <w:left w:val="none" w:sz="0" w:space="0" w:color="auto"/>
                    <w:bottom w:val="none" w:sz="0" w:space="0" w:color="auto"/>
                    <w:right w:val="none" w:sz="0" w:space="0" w:color="auto"/>
                  </w:divBdr>
                </w:div>
                <w:div w:id="1726369818">
                  <w:marLeft w:val="640"/>
                  <w:marRight w:val="0"/>
                  <w:marTop w:val="0"/>
                  <w:marBottom w:val="0"/>
                  <w:divBdr>
                    <w:top w:val="none" w:sz="0" w:space="0" w:color="auto"/>
                    <w:left w:val="none" w:sz="0" w:space="0" w:color="auto"/>
                    <w:bottom w:val="none" w:sz="0" w:space="0" w:color="auto"/>
                    <w:right w:val="none" w:sz="0" w:space="0" w:color="auto"/>
                  </w:divBdr>
                </w:div>
                <w:div w:id="1736774577">
                  <w:marLeft w:val="640"/>
                  <w:marRight w:val="0"/>
                  <w:marTop w:val="0"/>
                  <w:marBottom w:val="0"/>
                  <w:divBdr>
                    <w:top w:val="none" w:sz="0" w:space="0" w:color="auto"/>
                    <w:left w:val="none" w:sz="0" w:space="0" w:color="auto"/>
                    <w:bottom w:val="none" w:sz="0" w:space="0" w:color="auto"/>
                    <w:right w:val="none" w:sz="0" w:space="0" w:color="auto"/>
                  </w:divBdr>
                </w:div>
                <w:div w:id="1741251854">
                  <w:marLeft w:val="640"/>
                  <w:marRight w:val="0"/>
                  <w:marTop w:val="0"/>
                  <w:marBottom w:val="0"/>
                  <w:divBdr>
                    <w:top w:val="none" w:sz="0" w:space="0" w:color="auto"/>
                    <w:left w:val="none" w:sz="0" w:space="0" w:color="auto"/>
                    <w:bottom w:val="none" w:sz="0" w:space="0" w:color="auto"/>
                    <w:right w:val="none" w:sz="0" w:space="0" w:color="auto"/>
                  </w:divBdr>
                </w:div>
                <w:div w:id="1743524741">
                  <w:marLeft w:val="640"/>
                  <w:marRight w:val="0"/>
                  <w:marTop w:val="0"/>
                  <w:marBottom w:val="0"/>
                  <w:divBdr>
                    <w:top w:val="none" w:sz="0" w:space="0" w:color="auto"/>
                    <w:left w:val="none" w:sz="0" w:space="0" w:color="auto"/>
                    <w:bottom w:val="none" w:sz="0" w:space="0" w:color="auto"/>
                    <w:right w:val="none" w:sz="0" w:space="0" w:color="auto"/>
                  </w:divBdr>
                </w:div>
                <w:div w:id="1744570540">
                  <w:marLeft w:val="640"/>
                  <w:marRight w:val="0"/>
                  <w:marTop w:val="0"/>
                  <w:marBottom w:val="0"/>
                  <w:divBdr>
                    <w:top w:val="none" w:sz="0" w:space="0" w:color="auto"/>
                    <w:left w:val="none" w:sz="0" w:space="0" w:color="auto"/>
                    <w:bottom w:val="none" w:sz="0" w:space="0" w:color="auto"/>
                    <w:right w:val="none" w:sz="0" w:space="0" w:color="auto"/>
                  </w:divBdr>
                </w:div>
                <w:div w:id="1753966474">
                  <w:marLeft w:val="640"/>
                  <w:marRight w:val="0"/>
                  <w:marTop w:val="0"/>
                  <w:marBottom w:val="0"/>
                  <w:divBdr>
                    <w:top w:val="none" w:sz="0" w:space="0" w:color="auto"/>
                    <w:left w:val="none" w:sz="0" w:space="0" w:color="auto"/>
                    <w:bottom w:val="none" w:sz="0" w:space="0" w:color="auto"/>
                    <w:right w:val="none" w:sz="0" w:space="0" w:color="auto"/>
                  </w:divBdr>
                </w:div>
                <w:div w:id="1766611021">
                  <w:marLeft w:val="640"/>
                  <w:marRight w:val="0"/>
                  <w:marTop w:val="0"/>
                  <w:marBottom w:val="0"/>
                  <w:divBdr>
                    <w:top w:val="none" w:sz="0" w:space="0" w:color="auto"/>
                    <w:left w:val="none" w:sz="0" w:space="0" w:color="auto"/>
                    <w:bottom w:val="none" w:sz="0" w:space="0" w:color="auto"/>
                    <w:right w:val="none" w:sz="0" w:space="0" w:color="auto"/>
                  </w:divBdr>
                </w:div>
                <w:div w:id="1771119244">
                  <w:marLeft w:val="640"/>
                  <w:marRight w:val="0"/>
                  <w:marTop w:val="0"/>
                  <w:marBottom w:val="0"/>
                  <w:divBdr>
                    <w:top w:val="none" w:sz="0" w:space="0" w:color="auto"/>
                    <w:left w:val="none" w:sz="0" w:space="0" w:color="auto"/>
                    <w:bottom w:val="none" w:sz="0" w:space="0" w:color="auto"/>
                    <w:right w:val="none" w:sz="0" w:space="0" w:color="auto"/>
                  </w:divBdr>
                </w:div>
                <w:div w:id="1774473456">
                  <w:marLeft w:val="640"/>
                  <w:marRight w:val="0"/>
                  <w:marTop w:val="0"/>
                  <w:marBottom w:val="0"/>
                  <w:divBdr>
                    <w:top w:val="none" w:sz="0" w:space="0" w:color="auto"/>
                    <w:left w:val="none" w:sz="0" w:space="0" w:color="auto"/>
                    <w:bottom w:val="none" w:sz="0" w:space="0" w:color="auto"/>
                    <w:right w:val="none" w:sz="0" w:space="0" w:color="auto"/>
                  </w:divBdr>
                </w:div>
                <w:div w:id="1775785693">
                  <w:marLeft w:val="640"/>
                  <w:marRight w:val="0"/>
                  <w:marTop w:val="0"/>
                  <w:marBottom w:val="0"/>
                  <w:divBdr>
                    <w:top w:val="none" w:sz="0" w:space="0" w:color="auto"/>
                    <w:left w:val="none" w:sz="0" w:space="0" w:color="auto"/>
                    <w:bottom w:val="none" w:sz="0" w:space="0" w:color="auto"/>
                    <w:right w:val="none" w:sz="0" w:space="0" w:color="auto"/>
                  </w:divBdr>
                </w:div>
                <w:div w:id="1806390292">
                  <w:marLeft w:val="640"/>
                  <w:marRight w:val="0"/>
                  <w:marTop w:val="0"/>
                  <w:marBottom w:val="0"/>
                  <w:divBdr>
                    <w:top w:val="none" w:sz="0" w:space="0" w:color="auto"/>
                    <w:left w:val="none" w:sz="0" w:space="0" w:color="auto"/>
                    <w:bottom w:val="none" w:sz="0" w:space="0" w:color="auto"/>
                    <w:right w:val="none" w:sz="0" w:space="0" w:color="auto"/>
                  </w:divBdr>
                </w:div>
                <w:div w:id="1826622544">
                  <w:marLeft w:val="640"/>
                  <w:marRight w:val="0"/>
                  <w:marTop w:val="0"/>
                  <w:marBottom w:val="0"/>
                  <w:divBdr>
                    <w:top w:val="none" w:sz="0" w:space="0" w:color="auto"/>
                    <w:left w:val="none" w:sz="0" w:space="0" w:color="auto"/>
                    <w:bottom w:val="none" w:sz="0" w:space="0" w:color="auto"/>
                    <w:right w:val="none" w:sz="0" w:space="0" w:color="auto"/>
                  </w:divBdr>
                </w:div>
                <w:div w:id="1831366210">
                  <w:marLeft w:val="640"/>
                  <w:marRight w:val="0"/>
                  <w:marTop w:val="0"/>
                  <w:marBottom w:val="0"/>
                  <w:divBdr>
                    <w:top w:val="none" w:sz="0" w:space="0" w:color="auto"/>
                    <w:left w:val="none" w:sz="0" w:space="0" w:color="auto"/>
                    <w:bottom w:val="none" w:sz="0" w:space="0" w:color="auto"/>
                    <w:right w:val="none" w:sz="0" w:space="0" w:color="auto"/>
                  </w:divBdr>
                </w:div>
                <w:div w:id="1837763315">
                  <w:marLeft w:val="640"/>
                  <w:marRight w:val="0"/>
                  <w:marTop w:val="0"/>
                  <w:marBottom w:val="0"/>
                  <w:divBdr>
                    <w:top w:val="none" w:sz="0" w:space="0" w:color="auto"/>
                    <w:left w:val="none" w:sz="0" w:space="0" w:color="auto"/>
                    <w:bottom w:val="none" w:sz="0" w:space="0" w:color="auto"/>
                    <w:right w:val="none" w:sz="0" w:space="0" w:color="auto"/>
                  </w:divBdr>
                </w:div>
                <w:div w:id="1856769826">
                  <w:marLeft w:val="640"/>
                  <w:marRight w:val="0"/>
                  <w:marTop w:val="0"/>
                  <w:marBottom w:val="0"/>
                  <w:divBdr>
                    <w:top w:val="none" w:sz="0" w:space="0" w:color="auto"/>
                    <w:left w:val="none" w:sz="0" w:space="0" w:color="auto"/>
                    <w:bottom w:val="none" w:sz="0" w:space="0" w:color="auto"/>
                    <w:right w:val="none" w:sz="0" w:space="0" w:color="auto"/>
                  </w:divBdr>
                </w:div>
                <w:div w:id="1866819750">
                  <w:marLeft w:val="640"/>
                  <w:marRight w:val="0"/>
                  <w:marTop w:val="0"/>
                  <w:marBottom w:val="0"/>
                  <w:divBdr>
                    <w:top w:val="none" w:sz="0" w:space="0" w:color="auto"/>
                    <w:left w:val="none" w:sz="0" w:space="0" w:color="auto"/>
                    <w:bottom w:val="none" w:sz="0" w:space="0" w:color="auto"/>
                    <w:right w:val="none" w:sz="0" w:space="0" w:color="auto"/>
                  </w:divBdr>
                </w:div>
                <w:div w:id="1876959939">
                  <w:marLeft w:val="640"/>
                  <w:marRight w:val="0"/>
                  <w:marTop w:val="0"/>
                  <w:marBottom w:val="0"/>
                  <w:divBdr>
                    <w:top w:val="none" w:sz="0" w:space="0" w:color="auto"/>
                    <w:left w:val="none" w:sz="0" w:space="0" w:color="auto"/>
                    <w:bottom w:val="none" w:sz="0" w:space="0" w:color="auto"/>
                    <w:right w:val="none" w:sz="0" w:space="0" w:color="auto"/>
                  </w:divBdr>
                </w:div>
                <w:div w:id="1885752533">
                  <w:marLeft w:val="640"/>
                  <w:marRight w:val="0"/>
                  <w:marTop w:val="0"/>
                  <w:marBottom w:val="0"/>
                  <w:divBdr>
                    <w:top w:val="none" w:sz="0" w:space="0" w:color="auto"/>
                    <w:left w:val="none" w:sz="0" w:space="0" w:color="auto"/>
                    <w:bottom w:val="none" w:sz="0" w:space="0" w:color="auto"/>
                    <w:right w:val="none" w:sz="0" w:space="0" w:color="auto"/>
                  </w:divBdr>
                </w:div>
                <w:div w:id="1888836475">
                  <w:marLeft w:val="640"/>
                  <w:marRight w:val="0"/>
                  <w:marTop w:val="0"/>
                  <w:marBottom w:val="0"/>
                  <w:divBdr>
                    <w:top w:val="none" w:sz="0" w:space="0" w:color="auto"/>
                    <w:left w:val="none" w:sz="0" w:space="0" w:color="auto"/>
                    <w:bottom w:val="none" w:sz="0" w:space="0" w:color="auto"/>
                    <w:right w:val="none" w:sz="0" w:space="0" w:color="auto"/>
                  </w:divBdr>
                </w:div>
                <w:div w:id="1908346452">
                  <w:marLeft w:val="640"/>
                  <w:marRight w:val="0"/>
                  <w:marTop w:val="0"/>
                  <w:marBottom w:val="0"/>
                  <w:divBdr>
                    <w:top w:val="none" w:sz="0" w:space="0" w:color="auto"/>
                    <w:left w:val="none" w:sz="0" w:space="0" w:color="auto"/>
                    <w:bottom w:val="none" w:sz="0" w:space="0" w:color="auto"/>
                    <w:right w:val="none" w:sz="0" w:space="0" w:color="auto"/>
                  </w:divBdr>
                </w:div>
                <w:div w:id="1911691033">
                  <w:marLeft w:val="640"/>
                  <w:marRight w:val="0"/>
                  <w:marTop w:val="0"/>
                  <w:marBottom w:val="0"/>
                  <w:divBdr>
                    <w:top w:val="none" w:sz="0" w:space="0" w:color="auto"/>
                    <w:left w:val="none" w:sz="0" w:space="0" w:color="auto"/>
                    <w:bottom w:val="none" w:sz="0" w:space="0" w:color="auto"/>
                    <w:right w:val="none" w:sz="0" w:space="0" w:color="auto"/>
                  </w:divBdr>
                </w:div>
                <w:div w:id="1915436213">
                  <w:marLeft w:val="640"/>
                  <w:marRight w:val="0"/>
                  <w:marTop w:val="0"/>
                  <w:marBottom w:val="0"/>
                  <w:divBdr>
                    <w:top w:val="none" w:sz="0" w:space="0" w:color="auto"/>
                    <w:left w:val="none" w:sz="0" w:space="0" w:color="auto"/>
                    <w:bottom w:val="none" w:sz="0" w:space="0" w:color="auto"/>
                    <w:right w:val="none" w:sz="0" w:space="0" w:color="auto"/>
                  </w:divBdr>
                </w:div>
                <w:div w:id="1917011445">
                  <w:marLeft w:val="640"/>
                  <w:marRight w:val="0"/>
                  <w:marTop w:val="0"/>
                  <w:marBottom w:val="0"/>
                  <w:divBdr>
                    <w:top w:val="none" w:sz="0" w:space="0" w:color="auto"/>
                    <w:left w:val="none" w:sz="0" w:space="0" w:color="auto"/>
                    <w:bottom w:val="none" w:sz="0" w:space="0" w:color="auto"/>
                    <w:right w:val="none" w:sz="0" w:space="0" w:color="auto"/>
                  </w:divBdr>
                </w:div>
                <w:div w:id="1921940322">
                  <w:marLeft w:val="640"/>
                  <w:marRight w:val="0"/>
                  <w:marTop w:val="0"/>
                  <w:marBottom w:val="0"/>
                  <w:divBdr>
                    <w:top w:val="none" w:sz="0" w:space="0" w:color="auto"/>
                    <w:left w:val="none" w:sz="0" w:space="0" w:color="auto"/>
                    <w:bottom w:val="none" w:sz="0" w:space="0" w:color="auto"/>
                    <w:right w:val="none" w:sz="0" w:space="0" w:color="auto"/>
                  </w:divBdr>
                </w:div>
                <w:div w:id="1943415353">
                  <w:marLeft w:val="640"/>
                  <w:marRight w:val="0"/>
                  <w:marTop w:val="0"/>
                  <w:marBottom w:val="0"/>
                  <w:divBdr>
                    <w:top w:val="none" w:sz="0" w:space="0" w:color="auto"/>
                    <w:left w:val="none" w:sz="0" w:space="0" w:color="auto"/>
                    <w:bottom w:val="none" w:sz="0" w:space="0" w:color="auto"/>
                    <w:right w:val="none" w:sz="0" w:space="0" w:color="auto"/>
                  </w:divBdr>
                </w:div>
                <w:div w:id="1949657183">
                  <w:marLeft w:val="640"/>
                  <w:marRight w:val="0"/>
                  <w:marTop w:val="0"/>
                  <w:marBottom w:val="0"/>
                  <w:divBdr>
                    <w:top w:val="none" w:sz="0" w:space="0" w:color="auto"/>
                    <w:left w:val="none" w:sz="0" w:space="0" w:color="auto"/>
                    <w:bottom w:val="none" w:sz="0" w:space="0" w:color="auto"/>
                    <w:right w:val="none" w:sz="0" w:space="0" w:color="auto"/>
                  </w:divBdr>
                </w:div>
                <w:div w:id="1982538395">
                  <w:marLeft w:val="640"/>
                  <w:marRight w:val="0"/>
                  <w:marTop w:val="0"/>
                  <w:marBottom w:val="0"/>
                  <w:divBdr>
                    <w:top w:val="none" w:sz="0" w:space="0" w:color="auto"/>
                    <w:left w:val="none" w:sz="0" w:space="0" w:color="auto"/>
                    <w:bottom w:val="none" w:sz="0" w:space="0" w:color="auto"/>
                    <w:right w:val="none" w:sz="0" w:space="0" w:color="auto"/>
                  </w:divBdr>
                </w:div>
                <w:div w:id="1989937681">
                  <w:marLeft w:val="640"/>
                  <w:marRight w:val="0"/>
                  <w:marTop w:val="0"/>
                  <w:marBottom w:val="0"/>
                  <w:divBdr>
                    <w:top w:val="none" w:sz="0" w:space="0" w:color="auto"/>
                    <w:left w:val="none" w:sz="0" w:space="0" w:color="auto"/>
                    <w:bottom w:val="none" w:sz="0" w:space="0" w:color="auto"/>
                    <w:right w:val="none" w:sz="0" w:space="0" w:color="auto"/>
                  </w:divBdr>
                </w:div>
                <w:div w:id="2001886985">
                  <w:marLeft w:val="640"/>
                  <w:marRight w:val="0"/>
                  <w:marTop w:val="0"/>
                  <w:marBottom w:val="0"/>
                  <w:divBdr>
                    <w:top w:val="none" w:sz="0" w:space="0" w:color="auto"/>
                    <w:left w:val="none" w:sz="0" w:space="0" w:color="auto"/>
                    <w:bottom w:val="none" w:sz="0" w:space="0" w:color="auto"/>
                    <w:right w:val="none" w:sz="0" w:space="0" w:color="auto"/>
                  </w:divBdr>
                </w:div>
                <w:div w:id="2028168476">
                  <w:marLeft w:val="640"/>
                  <w:marRight w:val="0"/>
                  <w:marTop w:val="0"/>
                  <w:marBottom w:val="0"/>
                  <w:divBdr>
                    <w:top w:val="none" w:sz="0" w:space="0" w:color="auto"/>
                    <w:left w:val="none" w:sz="0" w:space="0" w:color="auto"/>
                    <w:bottom w:val="none" w:sz="0" w:space="0" w:color="auto"/>
                    <w:right w:val="none" w:sz="0" w:space="0" w:color="auto"/>
                  </w:divBdr>
                </w:div>
                <w:div w:id="2033997023">
                  <w:marLeft w:val="640"/>
                  <w:marRight w:val="0"/>
                  <w:marTop w:val="0"/>
                  <w:marBottom w:val="0"/>
                  <w:divBdr>
                    <w:top w:val="none" w:sz="0" w:space="0" w:color="auto"/>
                    <w:left w:val="none" w:sz="0" w:space="0" w:color="auto"/>
                    <w:bottom w:val="none" w:sz="0" w:space="0" w:color="auto"/>
                    <w:right w:val="none" w:sz="0" w:space="0" w:color="auto"/>
                  </w:divBdr>
                </w:div>
                <w:div w:id="2045514326">
                  <w:marLeft w:val="640"/>
                  <w:marRight w:val="0"/>
                  <w:marTop w:val="0"/>
                  <w:marBottom w:val="0"/>
                  <w:divBdr>
                    <w:top w:val="none" w:sz="0" w:space="0" w:color="auto"/>
                    <w:left w:val="none" w:sz="0" w:space="0" w:color="auto"/>
                    <w:bottom w:val="none" w:sz="0" w:space="0" w:color="auto"/>
                    <w:right w:val="none" w:sz="0" w:space="0" w:color="auto"/>
                  </w:divBdr>
                </w:div>
                <w:div w:id="2047482574">
                  <w:marLeft w:val="640"/>
                  <w:marRight w:val="0"/>
                  <w:marTop w:val="0"/>
                  <w:marBottom w:val="0"/>
                  <w:divBdr>
                    <w:top w:val="none" w:sz="0" w:space="0" w:color="auto"/>
                    <w:left w:val="none" w:sz="0" w:space="0" w:color="auto"/>
                    <w:bottom w:val="none" w:sz="0" w:space="0" w:color="auto"/>
                    <w:right w:val="none" w:sz="0" w:space="0" w:color="auto"/>
                  </w:divBdr>
                </w:div>
                <w:div w:id="2053916861">
                  <w:marLeft w:val="640"/>
                  <w:marRight w:val="0"/>
                  <w:marTop w:val="0"/>
                  <w:marBottom w:val="0"/>
                  <w:divBdr>
                    <w:top w:val="none" w:sz="0" w:space="0" w:color="auto"/>
                    <w:left w:val="none" w:sz="0" w:space="0" w:color="auto"/>
                    <w:bottom w:val="none" w:sz="0" w:space="0" w:color="auto"/>
                    <w:right w:val="none" w:sz="0" w:space="0" w:color="auto"/>
                  </w:divBdr>
                </w:div>
                <w:div w:id="2060661820">
                  <w:marLeft w:val="640"/>
                  <w:marRight w:val="0"/>
                  <w:marTop w:val="0"/>
                  <w:marBottom w:val="0"/>
                  <w:divBdr>
                    <w:top w:val="none" w:sz="0" w:space="0" w:color="auto"/>
                    <w:left w:val="none" w:sz="0" w:space="0" w:color="auto"/>
                    <w:bottom w:val="none" w:sz="0" w:space="0" w:color="auto"/>
                    <w:right w:val="none" w:sz="0" w:space="0" w:color="auto"/>
                  </w:divBdr>
                  <w:divsChild>
                    <w:div w:id="655181112">
                      <w:marLeft w:val="0"/>
                      <w:marRight w:val="0"/>
                      <w:marTop w:val="0"/>
                      <w:marBottom w:val="0"/>
                      <w:divBdr>
                        <w:top w:val="none" w:sz="0" w:space="0" w:color="auto"/>
                        <w:left w:val="none" w:sz="0" w:space="0" w:color="auto"/>
                        <w:bottom w:val="none" w:sz="0" w:space="0" w:color="auto"/>
                        <w:right w:val="none" w:sz="0" w:space="0" w:color="auto"/>
                      </w:divBdr>
                      <w:divsChild>
                        <w:div w:id="2710675">
                          <w:marLeft w:val="640"/>
                          <w:marRight w:val="0"/>
                          <w:marTop w:val="0"/>
                          <w:marBottom w:val="0"/>
                          <w:divBdr>
                            <w:top w:val="none" w:sz="0" w:space="0" w:color="auto"/>
                            <w:left w:val="none" w:sz="0" w:space="0" w:color="auto"/>
                            <w:bottom w:val="none" w:sz="0" w:space="0" w:color="auto"/>
                            <w:right w:val="none" w:sz="0" w:space="0" w:color="auto"/>
                          </w:divBdr>
                        </w:div>
                        <w:div w:id="12155585">
                          <w:marLeft w:val="640"/>
                          <w:marRight w:val="0"/>
                          <w:marTop w:val="0"/>
                          <w:marBottom w:val="0"/>
                          <w:divBdr>
                            <w:top w:val="none" w:sz="0" w:space="0" w:color="auto"/>
                            <w:left w:val="none" w:sz="0" w:space="0" w:color="auto"/>
                            <w:bottom w:val="none" w:sz="0" w:space="0" w:color="auto"/>
                            <w:right w:val="none" w:sz="0" w:space="0" w:color="auto"/>
                          </w:divBdr>
                        </w:div>
                        <w:div w:id="17318027">
                          <w:marLeft w:val="640"/>
                          <w:marRight w:val="0"/>
                          <w:marTop w:val="0"/>
                          <w:marBottom w:val="0"/>
                          <w:divBdr>
                            <w:top w:val="none" w:sz="0" w:space="0" w:color="auto"/>
                            <w:left w:val="none" w:sz="0" w:space="0" w:color="auto"/>
                            <w:bottom w:val="none" w:sz="0" w:space="0" w:color="auto"/>
                            <w:right w:val="none" w:sz="0" w:space="0" w:color="auto"/>
                          </w:divBdr>
                        </w:div>
                        <w:div w:id="20711836">
                          <w:marLeft w:val="640"/>
                          <w:marRight w:val="0"/>
                          <w:marTop w:val="0"/>
                          <w:marBottom w:val="0"/>
                          <w:divBdr>
                            <w:top w:val="none" w:sz="0" w:space="0" w:color="auto"/>
                            <w:left w:val="none" w:sz="0" w:space="0" w:color="auto"/>
                            <w:bottom w:val="none" w:sz="0" w:space="0" w:color="auto"/>
                            <w:right w:val="none" w:sz="0" w:space="0" w:color="auto"/>
                          </w:divBdr>
                        </w:div>
                        <w:div w:id="50230379">
                          <w:marLeft w:val="640"/>
                          <w:marRight w:val="0"/>
                          <w:marTop w:val="0"/>
                          <w:marBottom w:val="0"/>
                          <w:divBdr>
                            <w:top w:val="none" w:sz="0" w:space="0" w:color="auto"/>
                            <w:left w:val="none" w:sz="0" w:space="0" w:color="auto"/>
                            <w:bottom w:val="none" w:sz="0" w:space="0" w:color="auto"/>
                            <w:right w:val="none" w:sz="0" w:space="0" w:color="auto"/>
                          </w:divBdr>
                        </w:div>
                        <w:div w:id="53162332">
                          <w:marLeft w:val="640"/>
                          <w:marRight w:val="0"/>
                          <w:marTop w:val="0"/>
                          <w:marBottom w:val="0"/>
                          <w:divBdr>
                            <w:top w:val="none" w:sz="0" w:space="0" w:color="auto"/>
                            <w:left w:val="none" w:sz="0" w:space="0" w:color="auto"/>
                            <w:bottom w:val="none" w:sz="0" w:space="0" w:color="auto"/>
                            <w:right w:val="none" w:sz="0" w:space="0" w:color="auto"/>
                          </w:divBdr>
                        </w:div>
                        <w:div w:id="58211399">
                          <w:marLeft w:val="640"/>
                          <w:marRight w:val="0"/>
                          <w:marTop w:val="0"/>
                          <w:marBottom w:val="0"/>
                          <w:divBdr>
                            <w:top w:val="none" w:sz="0" w:space="0" w:color="auto"/>
                            <w:left w:val="none" w:sz="0" w:space="0" w:color="auto"/>
                            <w:bottom w:val="none" w:sz="0" w:space="0" w:color="auto"/>
                            <w:right w:val="none" w:sz="0" w:space="0" w:color="auto"/>
                          </w:divBdr>
                        </w:div>
                        <w:div w:id="60714306">
                          <w:marLeft w:val="640"/>
                          <w:marRight w:val="0"/>
                          <w:marTop w:val="0"/>
                          <w:marBottom w:val="0"/>
                          <w:divBdr>
                            <w:top w:val="none" w:sz="0" w:space="0" w:color="auto"/>
                            <w:left w:val="none" w:sz="0" w:space="0" w:color="auto"/>
                            <w:bottom w:val="none" w:sz="0" w:space="0" w:color="auto"/>
                            <w:right w:val="none" w:sz="0" w:space="0" w:color="auto"/>
                          </w:divBdr>
                        </w:div>
                        <w:div w:id="74862220">
                          <w:marLeft w:val="640"/>
                          <w:marRight w:val="0"/>
                          <w:marTop w:val="0"/>
                          <w:marBottom w:val="0"/>
                          <w:divBdr>
                            <w:top w:val="none" w:sz="0" w:space="0" w:color="auto"/>
                            <w:left w:val="none" w:sz="0" w:space="0" w:color="auto"/>
                            <w:bottom w:val="none" w:sz="0" w:space="0" w:color="auto"/>
                            <w:right w:val="none" w:sz="0" w:space="0" w:color="auto"/>
                          </w:divBdr>
                        </w:div>
                        <w:div w:id="76371416">
                          <w:marLeft w:val="640"/>
                          <w:marRight w:val="0"/>
                          <w:marTop w:val="0"/>
                          <w:marBottom w:val="0"/>
                          <w:divBdr>
                            <w:top w:val="none" w:sz="0" w:space="0" w:color="auto"/>
                            <w:left w:val="none" w:sz="0" w:space="0" w:color="auto"/>
                            <w:bottom w:val="none" w:sz="0" w:space="0" w:color="auto"/>
                            <w:right w:val="none" w:sz="0" w:space="0" w:color="auto"/>
                          </w:divBdr>
                        </w:div>
                        <w:div w:id="83498991">
                          <w:marLeft w:val="640"/>
                          <w:marRight w:val="0"/>
                          <w:marTop w:val="0"/>
                          <w:marBottom w:val="0"/>
                          <w:divBdr>
                            <w:top w:val="none" w:sz="0" w:space="0" w:color="auto"/>
                            <w:left w:val="none" w:sz="0" w:space="0" w:color="auto"/>
                            <w:bottom w:val="none" w:sz="0" w:space="0" w:color="auto"/>
                            <w:right w:val="none" w:sz="0" w:space="0" w:color="auto"/>
                          </w:divBdr>
                        </w:div>
                        <w:div w:id="91558261">
                          <w:marLeft w:val="640"/>
                          <w:marRight w:val="0"/>
                          <w:marTop w:val="0"/>
                          <w:marBottom w:val="0"/>
                          <w:divBdr>
                            <w:top w:val="none" w:sz="0" w:space="0" w:color="auto"/>
                            <w:left w:val="none" w:sz="0" w:space="0" w:color="auto"/>
                            <w:bottom w:val="none" w:sz="0" w:space="0" w:color="auto"/>
                            <w:right w:val="none" w:sz="0" w:space="0" w:color="auto"/>
                          </w:divBdr>
                        </w:div>
                        <w:div w:id="91750869">
                          <w:marLeft w:val="640"/>
                          <w:marRight w:val="0"/>
                          <w:marTop w:val="0"/>
                          <w:marBottom w:val="0"/>
                          <w:divBdr>
                            <w:top w:val="none" w:sz="0" w:space="0" w:color="auto"/>
                            <w:left w:val="none" w:sz="0" w:space="0" w:color="auto"/>
                            <w:bottom w:val="none" w:sz="0" w:space="0" w:color="auto"/>
                            <w:right w:val="none" w:sz="0" w:space="0" w:color="auto"/>
                          </w:divBdr>
                        </w:div>
                        <w:div w:id="97070871">
                          <w:marLeft w:val="640"/>
                          <w:marRight w:val="0"/>
                          <w:marTop w:val="0"/>
                          <w:marBottom w:val="0"/>
                          <w:divBdr>
                            <w:top w:val="none" w:sz="0" w:space="0" w:color="auto"/>
                            <w:left w:val="none" w:sz="0" w:space="0" w:color="auto"/>
                            <w:bottom w:val="none" w:sz="0" w:space="0" w:color="auto"/>
                            <w:right w:val="none" w:sz="0" w:space="0" w:color="auto"/>
                          </w:divBdr>
                        </w:div>
                        <w:div w:id="102310423">
                          <w:marLeft w:val="640"/>
                          <w:marRight w:val="0"/>
                          <w:marTop w:val="0"/>
                          <w:marBottom w:val="0"/>
                          <w:divBdr>
                            <w:top w:val="none" w:sz="0" w:space="0" w:color="auto"/>
                            <w:left w:val="none" w:sz="0" w:space="0" w:color="auto"/>
                            <w:bottom w:val="none" w:sz="0" w:space="0" w:color="auto"/>
                            <w:right w:val="none" w:sz="0" w:space="0" w:color="auto"/>
                          </w:divBdr>
                        </w:div>
                        <w:div w:id="102458270">
                          <w:marLeft w:val="640"/>
                          <w:marRight w:val="0"/>
                          <w:marTop w:val="0"/>
                          <w:marBottom w:val="0"/>
                          <w:divBdr>
                            <w:top w:val="none" w:sz="0" w:space="0" w:color="auto"/>
                            <w:left w:val="none" w:sz="0" w:space="0" w:color="auto"/>
                            <w:bottom w:val="none" w:sz="0" w:space="0" w:color="auto"/>
                            <w:right w:val="none" w:sz="0" w:space="0" w:color="auto"/>
                          </w:divBdr>
                        </w:div>
                        <w:div w:id="104005781">
                          <w:marLeft w:val="640"/>
                          <w:marRight w:val="0"/>
                          <w:marTop w:val="0"/>
                          <w:marBottom w:val="0"/>
                          <w:divBdr>
                            <w:top w:val="none" w:sz="0" w:space="0" w:color="auto"/>
                            <w:left w:val="none" w:sz="0" w:space="0" w:color="auto"/>
                            <w:bottom w:val="none" w:sz="0" w:space="0" w:color="auto"/>
                            <w:right w:val="none" w:sz="0" w:space="0" w:color="auto"/>
                          </w:divBdr>
                        </w:div>
                        <w:div w:id="118690819">
                          <w:marLeft w:val="640"/>
                          <w:marRight w:val="0"/>
                          <w:marTop w:val="0"/>
                          <w:marBottom w:val="0"/>
                          <w:divBdr>
                            <w:top w:val="none" w:sz="0" w:space="0" w:color="auto"/>
                            <w:left w:val="none" w:sz="0" w:space="0" w:color="auto"/>
                            <w:bottom w:val="none" w:sz="0" w:space="0" w:color="auto"/>
                            <w:right w:val="none" w:sz="0" w:space="0" w:color="auto"/>
                          </w:divBdr>
                        </w:div>
                        <w:div w:id="135800190">
                          <w:marLeft w:val="640"/>
                          <w:marRight w:val="0"/>
                          <w:marTop w:val="0"/>
                          <w:marBottom w:val="0"/>
                          <w:divBdr>
                            <w:top w:val="none" w:sz="0" w:space="0" w:color="auto"/>
                            <w:left w:val="none" w:sz="0" w:space="0" w:color="auto"/>
                            <w:bottom w:val="none" w:sz="0" w:space="0" w:color="auto"/>
                            <w:right w:val="none" w:sz="0" w:space="0" w:color="auto"/>
                          </w:divBdr>
                        </w:div>
                        <w:div w:id="157355097">
                          <w:marLeft w:val="640"/>
                          <w:marRight w:val="0"/>
                          <w:marTop w:val="0"/>
                          <w:marBottom w:val="0"/>
                          <w:divBdr>
                            <w:top w:val="none" w:sz="0" w:space="0" w:color="auto"/>
                            <w:left w:val="none" w:sz="0" w:space="0" w:color="auto"/>
                            <w:bottom w:val="none" w:sz="0" w:space="0" w:color="auto"/>
                            <w:right w:val="none" w:sz="0" w:space="0" w:color="auto"/>
                          </w:divBdr>
                        </w:div>
                        <w:div w:id="163210419">
                          <w:marLeft w:val="640"/>
                          <w:marRight w:val="0"/>
                          <w:marTop w:val="0"/>
                          <w:marBottom w:val="0"/>
                          <w:divBdr>
                            <w:top w:val="none" w:sz="0" w:space="0" w:color="auto"/>
                            <w:left w:val="none" w:sz="0" w:space="0" w:color="auto"/>
                            <w:bottom w:val="none" w:sz="0" w:space="0" w:color="auto"/>
                            <w:right w:val="none" w:sz="0" w:space="0" w:color="auto"/>
                          </w:divBdr>
                        </w:div>
                        <w:div w:id="173764788">
                          <w:marLeft w:val="640"/>
                          <w:marRight w:val="0"/>
                          <w:marTop w:val="0"/>
                          <w:marBottom w:val="0"/>
                          <w:divBdr>
                            <w:top w:val="none" w:sz="0" w:space="0" w:color="auto"/>
                            <w:left w:val="none" w:sz="0" w:space="0" w:color="auto"/>
                            <w:bottom w:val="none" w:sz="0" w:space="0" w:color="auto"/>
                            <w:right w:val="none" w:sz="0" w:space="0" w:color="auto"/>
                          </w:divBdr>
                        </w:div>
                        <w:div w:id="186989931">
                          <w:marLeft w:val="640"/>
                          <w:marRight w:val="0"/>
                          <w:marTop w:val="0"/>
                          <w:marBottom w:val="0"/>
                          <w:divBdr>
                            <w:top w:val="none" w:sz="0" w:space="0" w:color="auto"/>
                            <w:left w:val="none" w:sz="0" w:space="0" w:color="auto"/>
                            <w:bottom w:val="none" w:sz="0" w:space="0" w:color="auto"/>
                            <w:right w:val="none" w:sz="0" w:space="0" w:color="auto"/>
                          </w:divBdr>
                        </w:div>
                        <w:div w:id="212541703">
                          <w:marLeft w:val="640"/>
                          <w:marRight w:val="0"/>
                          <w:marTop w:val="0"/>
                          <w:marBottom w:val="0"/>
                          <w:divBdr>
                            <w:top w:val="none" w:sz="0" w:space="0" w:color="auto"/>
                            <w:left w:val="none" w:sz="0" w:space="0" w:color="auto"/>
                            <w:bottom w:val="none" w:sz="0" w:space="0" w:color="auto"/>
                            <w:right w:val="none" w:sz="0" w:space="0" w:color="auto"/>
                          </w:divBdr>
                        </w:div>
                        <w:div w:id="214511353">
                          <w:marLeft w:val="640"/>
                          <w:marRight w:val="0"/>
                          <w:marTop w:val="0"/>
                          <w:marBottom w:val="0"/>
                          <w:divBdr>
                            <w:top w:val="none" w:sz="0" w:space="0" w:color="auto"/>
                            <w:left w:val="none" w:sz="0" w:space="0" w:color="auto"/>
                            <w:bottom w:val="none" w:sz="0" w:space="0" w:color="auto"/>
                            <w:right w:val="none" w:sz="0" w:space="0" w:color="auto"/>
                          </w:divBdr>
                        </w:div>
                        <w:div w:id="220025253">
                          <w:marLeft w:val="640"/>
                          <w:marRight w:val="0"/>
                          <w:marTop w:val="0"/>
                          <w:marBottom w:val="0"/>
                          <w:divBdr>
                            <w:top w:val="none" w:sz="0" w:space="0" w:color="auto"/>
                            <w:left w:val="none" w:sz="0" w:space="0" w:color="auto"/>
                            <w:bottom w:val="none" w:sz="0" w:space="0" w:color="auto"/>
                            <w:right w:val="none" w:sz="0" w:space="0" w:color="auto"/>
                          </w:divBdr>
                        </w:div>
                        <w:div w:id="230703630">
                          <w:marLeft w:val="640"/>
                          <w:marRight w:val="0"/>
                          <w:marTop w:val="0"/>
                          <w:marBottom w:val="0"/>
                          <w:divBdr>
                            <w:top w:val="none" w:sz="0" w:space="0" w:color="auto"/>
                            <w:left w:val="none" w:sz="0" w:space="0" w:color="auto"/>
                            <w:bottom w:val="none" w:sz="0" w:space="0" w:color="auto"/>
                            <w:right w:val="none" w:sz="0" w:space="0" w:color="auto"/>
                          </w:divBdr>
                        </w:div>
                        <w:div w:id="242036557">
                          <w:marLeft w:val="640"/>
                          <w:marRight w:val="0"/>
                          <w:marTop w:val="0"/>
                          <w:marBottom w:val="0"/>
                          <w:divBdr>
                            <w:top w:val="none" w:sz="0" w:space="0" w:color="auto"/>
                            <w:left w:val="none" w:sz="0" w:space="0" w:color="auto"/>
                            <w:bottom w:val="none" w:sz="0" w:space="0" w:color="auto"/>
                            <w:right w:val="none" w:sz="0" w:space="0" w:color="auto"/>
                          </w:divBdr>
                        </w:div>
                        <w:div w:id="244148216">
                          <w:marLeft w:val="640"/>
                          <w:marRight w:val="0"/>
                          <w:marTop w:val="0"/>
                          <w:marBottom w:val="0"/>
                          <w:divBdr>
                            <w:top w:val="none" w:sz="0" w:space="0" w:color="auto"/>
                            <w:left w:val="none" w:sz="0" w:space="0" w:color="auto"/>
                            <w:bottom w:val="none" w:sz="0" w:space="0" w:color="auto"/>
                            <w:right w:val="none" w:sz="0" w:space="0" w:color="auto"/>
                          </w:divBdr>
                        </w:div>
                        <w:div w:id="263150033">
                          <w:marLeft w:val="640"/>
                          <w:marRight w:val="0"/>
                          <w:marTop w:val="0"/>
                          <w:marBottom w:val="0"/>
                          <w:divBdr>
                            <w:top w:val="none" w:sz="0" w:space="0" w:color="auto"/>
                            <w:left w:val="none" w:sz="0" w:space="0" w:color="auto"/>
                            <w:bottom w:val="none" w:sz="0" w:space="0" w:color="auto"/>
                            <w:right w:val="none" w:sz="0" w:space="0" w:color="auto"/>
                          </w:divBdr>
                        </w:div>
                        <w:div w:id="277421022">
                          <w:marLeft w:val="640"/>
                          <w:marRight w:val="0"/>
                          <w:marTop w:val="0"/>
                          <w:marBottom w:val="0"/>
                          <w:divBdr>
                            <w:top w:val="none" w:sz="0" w:space="0" w:color="auto"/>
                            <w:left w:val="none" w:sz="0" w:space="0" w:color="auto"/>
                            <w:bottom w:val="none" w:sz="0" w:space="0" w:color="auto"/>
                            <w:right w:val="none" w:sz="0" w:space="0" w:color="auto"/>
                          </w:divBdr>
                        </w:div>
                        <w:div w:id="282540222">
                          <w:marLeft w:val="640"/>
                          <w:marRight w:val="0"/>
                          <w:marTop w:val="0"/>
                          <w:marBottom w:val="0"/>
                          <w:divBdr>
                            <w:top w:val="none" w:sz="0" w:space="0" w:color="auto"/>
                            <w:left w:val="none" w:sz="0" w:space="0" w:color="auto"/>
                            <w:bottom w:val="none" w:sz="0" w:space="0" w:color="auto"/>
                            <w:right w:val="none" w:sz="0" w:space="0" w:color="auto"/>
                          </w:divBdr>
                        </w:div>
                        <w:div w:id="283656932">
                          <w:marLeft w:val="640"/>
                          <w:marRight w:val="0"/>
                          <w:marTop w:val="0"/>
                          <w:marBottom w:val="0"/>
                          <w:divBdr>
                            <w:top w:val="none" w:sz="0" w:space="0" w:color="auto"/>
                            <w:left w:val="none" w:sz="0" w:space="0" w:color="auto"/>
                            <w:bottom w:val="none" w:sz="0" w:space="0" w:color="auto"/>
                            <w:right w:val="none" w:sz="0" w:space="0" w:color="auto"/>
                          </w:divBdr>
                        </w:div>
                        <w:div w:id="283972772">
                          <w:marLeft w:val="640"/>
                          <w:marRight w:val="0"/>
                          <w:marTop w:val="0"/>
                          <w:marBottom w:val="0"/>
                          <w:divBdr>
                            <w:top w:val="none" w:sz="0" w:space="0" w:color="auto"/>
                            <w:left w:val="none" w:sz="0" w:space="0" w:color="auto"/>
                            <w:bottom w:val="none" w:sz="0" w:space="0" w:color="auto"/>
                            <w:right w:val="none" w:sz="0" w:space="0" w:color="auto"/>
                          </w:divBdr>
                        </w:div>
                        <w:div w:id="289626130">
                          <w:marLeft w:val="640"/>
                          <w:marRight w:val="0"/>
                          <w:marTop w:val="0"/>
                          <w:marBottom w:val="0"/>
                          <w:divBdr>
                            <w:top w:val="none" w:sz="0" w:space="0" w:color="auto"/>
                            <w:left w:val="none" w:sz="0" w:space="0" w:color="auto"/>
                            <w:bottom w:val="none" w:sz="0" w:space="0" w:color="auto"/>
                            <w:right w:val="none" w:sz="0" w:space="0" w:color="auto"/>
                          </w:divBdr>
                        </w:div>
                        <w:div w:id="309336264">
                          <w:marLeft w:val="640"/>
                          <w:marRight w:val="0"/>
                          <w:marTop w:val="0"/>
                          <w:marBottom w:val="0"/>
                          <w:divBdr>
                            <w:top w:val="none" w:sz="0" w:space="0" w:color="auto"/>
                            <w:left w:val="none" w:sz="0" w:space="0" w:color="auto"/>
                            <w:bottom w:val="none" w:sz="0" w:space="0" w:color="auto"/>
                            <w:right w:val="none" w:sz="0" w:space="0" w:color="auto"/>
                          </w:divBdr>
                        </w:div>
                        <w:div w:id="320741471">
                          <w:marLeft w:val="640"/>
                          <w:marRight w:val="0"/>
                          <w:marTop w:val="0"/>
                          <w:marBottom w:val="0"/>
                          <w:divBdr>
                            <w:top w:val="none" w:sz="0" w:space="0" w:color="auto"/>
                            <w:left w:val="none" w:sz="0" w:space="0" w:color="auto"/>
                            <w:bottom w:val="none" w:sz="0" w:space="0" w:color="auto"/>
                            <w:right w:val="none" w:sz="0" w:space="0" w:color="auto"/>
                          </w:divBdr>
                        </w:div>
                        <w:div w:id="321278371">
                          <w:marLeft w:val="640"/>
                          <w:marRight w:val="0"/>
                          <w:marTop w:val="0"/>
                          <w:marBottom w:val="0"/>
                          <w:divBdr>
                            <w:top w:val="none" w:sz="0" w:space="0" w:color="auto"/>
                            <w:left w:val="none" w:sz="0" w:space="0" w:color="auto"/>
                            <w:bottom w:val="none" w:sz="0" w:space="0" w:color="auto"/>
                            <w:right w:val="none" w:sz="0" w:space="0" w:color="auto"/>
                          </w:divBdr>
                        </w:div>
                        <w:div w:id="378866033">
                          <w:marLeft w:val="640"/>
                          <w:marRight w:val="0"/>
                          <w:marTop w:val="0"/>
                          <w:marBottom w:val="0"/>
                          <w:divBdr>
                            <w:top w:val="none" w:sz="0" w:space="0" w:color="auto"/>
                            <w:left w:val="none" w:sz="0" w:space="0" w:color="auto"/>
                            <w:bottom w:val="none" w:sz="0" w:space="0" w:color="auto"/>
                            <w:right w:val="none" w:sz="0" w:space="0" w:color="auto"/>
                          </w:divBdr>
                        </w:div>
                        <w:div w:id="410584820">
                          <w:marLeft w:val="640"/>
                          <w:marRight w:val="0"/>
                          <w:marTop w:val="0"/>
                          <w:marBottom w:val="0"/>
                          <w:divBdr>
                            <w:top w:val="none" w:sz="0" w:space="0" w:color="auto"/>
                            <w:left w:val="none" w:sz="0" w:space="0" w:color="auto"/>
                            <w:bottom w:val="none" w:sz="0" w:space="0" w:color="auto"/>
                            <w:right w:val="none" w:sz="0" w:space="0" w:color="auto"/>
                          </w:divBdr>
                        </w:div>
                        <w:div w:id="410666796">
                          <w:marLeft w:val="640"/>
                          <w:marRight w:val="0"/>
                          <w:marTop w:val="0"/>
                          <w:marBottom w:val="0"/>
                          <w:divBdr>
                            <w:top w:val="none" w:sz="0" w:space="0" w:color="auto"/>
                            <w:left w:val="none" w:sz="0" w:space="0" w:color="auto"/>
                            <w:bottom w:val="none" w:sz="0" w:space="0" w:color="auto"/>
                            <w:right w:val="none" w:sz="0" w:space="0" w:color="auto"/>
                          </w:divBdr>
                        </w:div>
                        <w:div w:id="413282439">
                          <w:marLeft w:val="640"/>
                          <w:marRight w:val="0"/>
                          <w:marTop w:val="0"/>
                          <w:marBottom w:val="0"/>
                          <w:divBdr>
                            <w:top w:val="none" w:sz="0" w:space="0" w:color="auto"/>
                            <w:left w:val="none" w:sz="0" w:space="0" w:color="auto"/>
                            <w:bottom w:val="none" w:sz="0" w:space="0" w:color="auto"/>
                            <w:right w:val="none" w:sz="0" w:space="0" w:color="auto"/>
                          </w:divBdr>
                        </w:div>
                        <w:div w:id="422184060">
                          <w:marLeft w:val="640"/>
                          <w:marRight w:val="0"/>
                          <w:marTop w:val="0"/>
                          <w:marBottom w:val="0"/>
                          <w:divBdr>
                            <w:top w:val="none" w:sz="0" w:space="0" w:color="auto"/>
                            <w:left w:val="none" w:sz="0" w:space="0" w:color="auto"/>
                            <w:bottom w:val="none" w:sz="0" w:space="0" w:color="auto"/>
                            <w:right w:val="none" w:sz="0" w:space="0" w:color="auto"/>
                          </w:divBdr>
                        </w:div>
                        <w:div w:id="431048352">
                          <w:marLeft w:val="640"/>
                          <w:marRight w:val="0"/>
                          <w:marTop w:val="0"/>
                          <w:marBottom w:val="0"/>
                          <w:divBdr>
                            <w:top w:val="none" w:sz="0" w:space="0" w:color="auto"/>
                            <w:left w:val="none" w:sz="0" w:space="0" w:color="auto"/>
                            <w:bottom w:val="none" w:sz="0" w:space="0" w:color="auto"/>
                            <w:right w:val="none" w:sz="0" w:space="0" w:color="auto"/>
                          </w:divBdr>
                        </w:div>
                        <w:div w:id="438138195">
                          <w:marLeft w:val="640"/>
                          <w:marRight w:val="0"/>
                          <w:marTop w:val="0"/>
                          <w:marBottom w:val="0"/>
                          <w:divBdr>
                            <w:top w:val="none" w:sz="0" w:space="0" w:color="auto"/>
                            <w:left w:val="none" w:sz="0" w:space="0" w:color="auto"/>
                            <w:bottom w:val="none" w:sz="0" w:space="0" w:color="auto"/>
                            <w:right w:val="none" w:sz="0" w:space="0" w:color="auto"/>
                          </w:divBdr>
                        </w:div>
                        <w:div w:id="470053163">
                          <w:marLeft w:val="640"/>
                          <w:marRight w:val="0"/>
                          <w:marTop w:val="0"/>
                          <w:marBottom w:val="0"/>
                          <w:divBdr>
                            <w:top w:val="none" w:sz="0" w:space="0" w:color="auto"/>
                            <w:left w:val="none" w:sz="0" w:space="0" w:color="auto"/>
                            <w:bottom w:val="none" w:sz="0" w:space="0" w:color="auto"/>
                            <w:right w:val="none" w:sz="0" w:space="0" w:color="auto"/>
                          </w:divBdr>
                        </w:div>
                        <w:div w:id="484248693">
                          <w:marLeft w:val="640"/>
                          <w:marRight w:val="0"/>
                          <w:marTop w:val="0"/>
                          <w:marBottom w:val="0"/>
                          <w:divBdr>
                            <w:top w:val="none" w:sz="0" w:space="0" w:color="auto"/>
                            <w:left w:val="none" w:sz="0" w:space="0" w:color="auto"/>
                            <w:bottom w:val="none" w:sz="0" w:space="0" w:color="auto"/>
                            <w:right w:val="none" w:sz="0" w:space="0" w:color="auto"/>
                          </w:divBdr>
                        </w:div>
                        <w:div w:id="488404885">
                          <w:marLeft w:val="640"/>
                          <w:marRight w:val="0"/>
                          <w:marTop w:val="0"/>
                          <w:marBottom w:val="0"/>
                          <w:divBdr>
                            <w:top w:val="none" w:sz="0" w:space="0" w:color="auto"/>
                            <w:left w:val="none" w:sz="0" w:space="0" w:color="auto"/>
                            <w:bottom w:val="none" w:sz="0" w:space="0" w:color="auto"/>
                            <w:right w:val="none" w:sz="0" w:space="0" w:color="auto"/>
                          </w:divBdr>
                        </w:div>
                        <w:div w:id="497353001">
                          <w:marLeft w:val="640"/>
                          <w:marRight w:val="0"/>
                          <w:marTop w:val="0"/>
                          <w:marBottom w:val="0"/>
                          <w:divBdr>
                            <w:top w:val="none" w:sz="0" w:space="0" w:color="auto"/>
                            <w:left w:val="none" w:sz="0" w:space="0" w:color="auto"/>
                            <w:bottom w:val="none" w:sz="0" w:space="0" w:color="auto"/>
                            <w:right w:val="none" w:sz="0" w:space="0" w:color="auto"/>
                          </w:divBdr>
                        </w:div>
                        <w:div w:id="508301629">
                          <w:marLeft w:val="640"/>
                          <w:marRight w:val="0"/>
                          <w:marTop w:val="0"/>
                          <w:marBottom w:val="0"/>
                          <w:divBdr>
                            <w:top w:val="none" w:sz="0" w:space="0" w:color="auto"/>
                            <w:left w:val="none" w:sz="0" w:space="0" w:color="auto"/>
                            <w:bottom w:val="none" w:sz="0" w:space="0" w:color="auto"/>
                            <w:right w:val="none" w:sz="0" w:space="0" w:color="auto"/>
                          </w:divBdr>
                        </w:div>
                        <w:div w:id="530606486">
                          <w:marLeft w:val="640"/>
                          <w:marRight w:val="0"/>
                          <w:marTop w:val="0"/>
                          <w:marBottom w:val="0"/>
                          <w:divBdr>
                            <w:top w:val="none" w:sz="0" w:space="0" w:color="auto"/>
                            <w:left w:val="none" w:sz="0" w:space="0" w:color="auto"/>
                            <w:bottom w:val="none" w:sz="0" w:space="0" w:color="auto"/>
                            <w:right w:val="none" w:sz="0" w:space="0" w:color="auto"/>
                          </w:divBdr>
                        </w:div>
                        <w:div w:id="532424814">
                          <w:marLeft w:val="640"/>
                          <w:marRight w:val="0"/>
                          <w:marTop w:val="0"/>
                          <w:marBottom w:val="0"/>
                          <w:divBdr>
                            <w:top w:val="none" w:sz="0" w:space="0" w:color="auto"/>
                            <w:left w:val="none" w:sz="0" w:space="0" w:color="auto"/>
                            <w:bottom w:val="none" w:sz="0" w:space="0" w:color="auto"/>
                            <w:right w:val="none" w:sz="0" w:space="0" w:color="auto"/>
                          </w:divBdr>
                        </w:div>
                        <w:div w:id="538279206">
                          <w:marLeft w:val="640"/>
                          <w:marRight w:val="0"/>
                          <w:marTop w:val="0"/>
                          <w:marBottom w:val="0"/>
                          <w:divBdr>
                            <w:top w:val="none" w:sz="0" w:space="0" w:color="auto"/>
                            <w:left w:val="none" w:sz="0" w:space="0" w:color="auto"/>
                            <w:bottom w:val="none" w:sz="0" w:space="0" w:color="auto"/>
                            <w:right w:val="none" w:sz="0" w:space="0" w:color="auto"/>
                          </w:divBdr>
                        </w:div>
                        <w:div w:id="544876766">
                          <w:marLeft w:val="640"/>
                          <w:marRight w:val="0"/>
                          <w:marTop w:val="0"/>
                          <w:marBottom w:val="0"/>
                          <w:divBdr>
                            <w:top w:val="none" w:sz="0" w:space="0" w:color="auto"/>
                            <w:left w:val="none" w:sz="0" w:space="0" w:color="auto"/>
                            <w:bottom w:val="none" w:sz="0" w:space="0" w:color="auto"/>
                            <w:right w:val="none" w:sz="0" w:space="0" w:color="auto"/>
                          </w:divBdr>
                          <w:divsChild>
                            <w:div w:id="708261806">
                              <w:marLeft w:val="0"/>
                              <w:marRight w:val="0"/>
                              <w:marTop w:val="0"/>
                              <w:marBottom w:val="0"/>
                              <w:divBdr>
                                <w:top w:val="none" w:sz="0" w:space="0" w:color="auto"/>
                                <w:left w:val="none" w:sz="0" w:space="0" w:color="auto"/>
                                <w:bottom w:val="none" w:sz="0" w:space="0" w:color="auto"/>
                                <w:right w:val="none" w:sz="0" w:space="0" w:color="auto"/>
                              </w:divBdr>
                              <w:divsChild>
                                <w:div w:id="17438452">
                                  <w:marLeft w:val="640"/>
                                  <w:marRight w:val="0"/>
                                  <w:marTop w:val="0"/>
                                  <w:marBottom w:val="0"/>
                                  <w:divBdr>
                                    <w:top w:val="none" w:sz="0" w:space="0" w:color="auto"/>
                                    <w:left w:val="none" w:sz="0" w:space="0" w:color="auto"/>
                                    <w:bottom w:val="none" w:sz="0" w:space="0" w:color="auto"/>
                                    <w:right w:val="none" w:sz="0" w:space="0" w:color="auto"/>
                                  </w:divBdr>
                                </w:div>
                                <w:div w:id="22023048">
                                  <w:marLeft w:val="640"/>
                                  <w:marRight w:val="0"/>
                                  <w:marTop w:val="0"/>
                                  <w:marBottom w:val="0"/>
                                  <w:divBdr>
                                    <w:top w:val="none" w:sz="0" w:space="0" w:color="auto"/>
                                    <w:left w:val="none" w:sz="0" w:space="0" w:color="auto"/>
                                    <w:bottom w:val="none" w:sz="0" w:space="0" w:color="auto"/>
                                    <w:right w:val="none" w:sz="0" w:space="0" w:color="auto"/>
                                  </w:divBdr>
                                </w:div>
                                <w:div w:id="22294361">
                                  <w:marLeft w:val="640"/>
                                  <w:marRight w:val="0"/>
                                  <w:marTop w:val="0"/>
                                  <w:marBottom w:val="0"/>
                                  <w:divBdr>
                                    <w:top w:val="none" w:sz="0" w:space="0" w:color="auto"/>
                                    <w:left w:val="none" w:sz="0" w:space="0" w:color="auto"/>
                                    <w:bottom w:val="none" w:sz="0" w:space="0" w:color="auto"/>
                                    <w:right w:val="none" w:sz="0" w:space="0" w:color="auto"/>
                                  </w:divBdr>
                                </w:div>
                                <w:div w:id="34044418">
                                  <w:marLeft w:val="640"/>
                                  <w:marRight w:val="0"/>
                                  <w:marTop w:val="0"/>
                                  <w:marBottom w:val="0"/>
                                  <w:divBdr>
                                    <w:top w:val="none" w:sz="0" w:space="0" w:color="auto"/>
                                    <w:left w:val="none" w:sz="0" w:space="0" w:color="auto"/>
                                    <w:bottom w:val="none" w:sz="0" w:space="0" w:color="auto"/>
                                    <w:right w:val="none" w:sz="0" w:space="0" w:color="auto"/>
                                  </w:divBdr>
                                </w:div>
                                <w:div w:id="36516060">
                                  <w:marLeft w:val="640"/>
                                  <w:marRight w:val="0"/>
                                  <w:marTop w:val="0"/>
                                  <w:marBottom w:val="0"/>
                                  <w:divBdr>
                                    <w:top w:val="none" w:sz="0" w:space="0" w:color="auto"/>
                                    <w:left w:val="none" w:sz="0" w:space="0" w:color="auto"/>
                                    <w:bottom w:val="none" w:sz="0" w:space="0" w:color="auto"/>
                                    <w:right w:val="none" w:sz="0" w:space="0" w:color="auto"/>
                                  </w:divBdr>
                                </w:div>
                                <w:div w:id="44646269">
                                  <w:marLeft w:val="640"/>
                                  <w:marRight w:val="0"/>
                                  <w:marTop w:val="0"/>
                                  <w:marBottom w:val="0"/>
                                  <w:divBdr>
                                    <w:top w:val="none" w:sz="0" w:space="0" w:color="auto"/>
                                    <w:left w:val="none" w:sz="0" w:space="0" w:color="auto"/>
                                    <w:bottom w:val="none" w:sz="0" w:space="0" w:color="auto"/>
                                    <w:right w:val="none" w:sz="0" w:space="0" w:color="auto"/>
                                  </w:divBdr>
                                </w:div>
                                <w:div w:id="50347493">
                                  <w:marLeft w:val="640"/>
                                  <w:marRight w:val="0"/>
                                  <w:marTop w:val="0"/>
                                  <w:marBottom w:val="0"/>
                                  <w:divBdr>
                                    <w:top w:val="none" w:sz="0" w:space="0" w:color="auto"/>
                                    <w:left w:val="none" w:sz="0" w:space="0" w:color="auto"/>
                                    <w:bottom w:val="none" w:sz="0" w:space="0" w:color="auto"/>
                                    <w:right w:val="none" w:sz="0" w:space="0" w:color="auto"/>
                                  </w:divBdr>
                                </w:div>
                                <w:div w:id="51975031">
                                  <w:marLeft w:val="640"/>
                                  <w:marRight w:val="0"/>
                                  <w:marTop w:val="0"/>
                                  <w:marBottom w:val="0"/>
                                  <w:divBdr>
                                    <w:top w:val="none" w:sz="0" w:space="0" w:color="auto"/>
                                    <w:left w:val="none" w:sz="0" w:space="0" w:color="auto"/>
                                    <w:bottom w:val="none" w:sz="0" w:space="0" w:color="auto"/>
                                    <w:right w:val="none" w:sz="0" w:space="0" w:color="auto"/>
                                  </w:divBdr>
                                </w:div>
                                <w:div w:id="55786467">
                                  <w:marLeft w:val="640"/>
                                  <w:marRight w:val="0"/>
                                  <w:marTop w:val="0"/>
                                  <w:marBottom w:val="0"/>
                                  <w:divBdr>
                                    <w:top w:val="none" w:sz="0" w:space="0" w:color="auto"/>
                                    <w:left w:val="none" w:sz="0" w:space="0" w:color="auto"/>
                                    <w:bottom w:val="none" w:sz="0" w:space="0" w:color="auto"/>
                                    <w:right w:val="none" w:sz="0" w:space="0" w:color="auto"/>
                                  </w:divBdr>
                                </w:div>
                                <w:div w:id="86972757">
                                  <w:marLeft w:val="640"/>
                                  <w:marRight w:val="0"/>
                                  <w:marTop w:val="0"/>
                                  <w:marBottom w:val="0"/>
                                  <w:divBdr>
                                    <w:top w:val="none" w:sz="0" w:space="0" w:color="auto"/>
                                    <w:left w:val="none" w:sz="0" w:space="0" w:color="auto"/>
                                    <w:bottom w:val="none" w:sz="0" w:space="0" w:color="auto"/>
                                    <w:right w:val="none" w:sz="0" w:space="0" w:color="auto"/>
                                  </w:divBdr>
                                </w:div>
                                <w:div w:id="105463963">
                                  <w:marLeft w:val="640"/>
                                  <w:marRight w:val="0"/>
                                  <w:marTop w:val="0"/>
                                  <w:marBottom w:val="0"/>
                                  <w:divBdr>
                                    <w:top w:val="none" w:sz="0" w:space="0" w:color="auto"/>
                                    <w:left w:val="none" w:sz="0" w:space="0" w:color="auto"/>
                                    <w:bottom w:val="none" w:sz="0" w:space="0" w:color="auto"/>
                                    <w:right w:val="none" w:sz="0" w:space="0" w:color="auto"/>
                                  </w:divBdr>
                                </w:div>
                                <w:div w:id="113405509">
                                  <w:marLeft w:val="640"/>
                                  <w:marRight w:val="0"/>
                                  <w:marTop w:val="0"/>
                                  <w:marBottom w:val="0"/>
                                  <w:divBdr>
                                    <w:top w:val="none" w:sz="0" w:space="0" w:color="auto"/>
                                    <w:left w:val="none" w:sz="0" w:space="0" w:color="auto"/>
                                    <w:bottom w:val="none" w:sz="0" w:space="0" w:color="auto"/>
                                    <w:right w:val="none" w:sz="0" w:space="0" w:color="auto"/>
                                  </w:divBdr>
                                </w:div>
                                <w:div w:id="119105378">
                                  <w:marLeft w:val="640"/>
                                  <w:marRight w:val="0"/>
                                  <w:marTop w:val="0"/>
                                  <w:marBottom w:val="0"/>
                                  <w:divBdr>
                                    <w:top w:val="none" w:sz="0" w:space="0" w:color="auto"/>
                                    <w:left w:val="none" w:sz="0" w:space="0" w:color="auto"/>
                                    <w:bottom w:val="none" w:sz="0" w:space="0" w:color="auto"/>
                                    <w:right w:val="none" w:sz="0" w:space="0" w:color="auto"/>
                                  </w:divBdr>
                                </w:div>
                                <w:div w:id="127748897">
                                  <w:marLeft w:val="640"/>
                                  <w:marRight w:val="0"/>
                                  <w:marTop w:val="0"/>
                                  <w:marBottom w:val="0"/>
                                  <w:divBdr>
                                    <w:top w:val="none" w:sz="0" w:space="0" w:color="auto"/>
                                    <w:left w:val="none" w:sz="0" w:space="0" w:color="auto"/>
                                    <w:bottom w:val="none" w:sz="0" w:space="0" w:color="auto"/>
                                    <w:right w:val="none" w:sz="0" w:space="0" w:color="auto"/>
                                  </w:divBdr>
                                </w:div>
                                <w:div w:id="128673109">
                                  <w:marLeft w:val="640"/>
                                  <w:marRight w:val="0"/>
                                  <w:marTop w:val="0"/>
                                  <w:marBottom w:val="0"/>
                                  <w:divBdr>
                                    <w:top w:val="none" w:sz="0" w:space="0" w:color="auto"/>
                                    <w:left w:val="none" w:sz="0" w:space="0" w:color="auto"/>
                                    <w:bottom w:val="none" w:sz="0" w:space="0" w:color="auto"/>
                                    <w:right w:val="none" w:sz="0" w:space="0" w:color="auto"/>
                                  </w:divBdr>
                                </w:div>
                                <w:div w:id="132216196">
                                  <w:marLeft w:val="640"/>
                                  <w:marRight w:val="0"/>
                                  <w:marTop w:val="0"/>
                                  <w:marBottom w:val="0"/>
                                  <w:divBdr>
                                    <w:top w:val="none" w:sz="0" w:space="0" w:color="auto"/>
                                    <w:left w:val="none" w:sz="0" w:space="0" w:color="auto"/>
                                    <w:bottom w:val="none" w:sz="0" w:space="0" w:color="auto"/>
                                    <w:right w:val="none" w:sz="0" w:space="0" w:color="auto"/>
                                  </w:divBdr>
                                </w:div>
                                <w:div w:id="143547092">
                                  <w:marLeft w:val="640"/>
                                  <w:marRight w:val="0"/>
                                  <w:marTop w:val="0"/>
                                  <w:marBottom w:val="0"/>
                                  <w:divBdr>
                                    <w:top w:val="none" w:sz="0" w:space="0" w:color="auto"/>
                                    <w:left w:val="none" w:sz="0" w:space="0" w:color="auto"/>
                                    <w:bottom w:val="none" w:sz="0" w:space="0" w:color="auto"/>
                                    <w:right w:val="none" w:sz="0" w:space="0" w:color="auto"/>
                                  </w:divBdr>
                                </w:div>
                                <w:div w:id="161775125">
                                  <w:marLeft w:val="640"/>
                                  <w:marRight w:val="0"/>
                                  <w:marTop w:val="0"/>
                                  <w:marBottom w:val="0"/>
                                  <w:divBdr>
                                    <w:top w:val="none" w:sz="0" w:space="0" w:color="auto"/>
                                    <w:left w:val="none" w:sz="0" w:space="0" w:color="auto"/>
                                    <w:bottom w:val="none" w:sz="0" w:space="0" w:color="auto"/>
                                    <w:right w:val="none" w:sz="0" w:space="0" w:color="auto"/>
                                  </w:divBdr>
                                </w:div>
                                <w:div w:id="177475363">
                                  <w:marLeft w:val="640"/>
                                  <w:marRight w:val="0"/>
                                  <w:marTop w:val="0"/>
                                  <w:marBottom w:val="0"/>
                                  <w:divBdr>
                                    <w:top w:val="none" w:sz="0" w:space="0" w:color="auto"/>
                                    <w:left w:val="none" w:sz="0" w:space="0" w:color="auto"/>
                                    <w:bottom w:val="none" w:sz="0" w:space="0" w:color="auto"/>
                                    <w:right w:val="none" w:sz="0" w:space="0" w:color="auto"/>
                                  </w:divBdr>
                                </w:div>
                                <w:div w:id="185676366">
                                  <w:marLeft w:val="640"/>
                                  <w:marRight w:val="0"/>
                                  <w:marTop w:val="0"/>
                                  <w:marBottom w:val="0"/>
                                  <w:divBdr>
                                    <w:top w:val="none" w:sz="0" w:space="0" w:color="auto"/>
                                    <w:left w:val="none" w:sz="0" w:space="0" w:color="auto"/>
                                    <w:bottom w:val="none" w:sz="0" w:space="0" w:color="auto"/>
                                    <w:right w:val="none" w:sz="0" w:space="0" w:color="auto"/>
                                  </w:divBdr>
                                </w:div>
                                <w:div w:id="208879699">
                                  <w:marLeft w:val="640"/>
                                  <w:marRight w:val="0"/>
                                  <w:marTop w:val="0"/>
                                  <w:marBottom w:val="0"/>
                                  <w:divBdr>
                                    <w:top w:val="none" w:sz="0" w:space="0" w:color="auto"/>
                                    <w:left w:val="none" w:sz="0" w:space="0" w:color="auto"/>
                                    <w:bottom w:val="none" w:sz="0" w:space="0" w:color="auto"/>
                                    <w:right w:val="none" w:sz="0" w:space="0" w:color="auto"/>
                                  </w:divBdr>
                                </w:div>
                                <w:div w:id="209390617">
                                  <w:marLeft w:val="640"/>
                                  <w:marRight w:val="0"/>
                                  <w:marTop w:val="0"/>
                                  <w:marBottom w:val="0"/>
                                  <w:divBdr>
                                    <w:top w:val="none" w:sz="0" w:space="0" w:color="auto"/>
                                    <w:left w:val="none" w:sz="0" w:space="0" w:color="auto"/>
                                    <w:bottom w:val="none" w:sz="0" w:space="0" w:color="auto"/>
                                    <w:right w:val="none" w:sz="0" w:space="0" w:color="auto"/>
                                  </w:divBdr>
                                </w:div>
                                <w:div w:id="237909709">
                                  <w:marLeft w:val="640"/>
                                  <w:marRight w:val="0"/>
                                  <w:marTop w:val="0"/>
                                  <w:marBottom w:val="0"/>
                                  <w:divBdr>
                                    <w:top w:val="none" w:sz="0" w:space="0" w:color="auto"/>
                                    <w:left w:val="none" w:sz="0" w:space="0" w:color="auto"/>
                                    <w:bottom w:val="none" w:sz="0" w:space="0" w:color="auto"/>
                                    <w:right w:val="none" w:sz="0" w:space="0" w:color="auto"/>
                                  </w:divBdr>
                                </w:div>
                                <w:div w:id="239029093">
                                  <w:marLeft w:val="640"/>
                                  <w:marRight w:val="0"/>
                                  <w:marTop w:val="0"/>
                                  <w:marBottom w:val="0"/>
                                  <w:divBdr>
                                    <w:top w:val="none" w:sz="0" w:space="0" w:color="auto"/>
                                    <w:left w:val="none" w:sz="0" w:space="0" w:color="auto"/>
                                    <w:bottom w:val="none" w:sz="0" w:space="0" w:color="auto"/>
                                    <w:right w:val="none" w:sz="0" w:space="0" w:color="auto"/>
                                  </w:divBdr>
                                </w:div>
                                <w:div w:id="244805476">
                                  <w:marLeft w:val="640"/>
                                  <w:marRight w:val="0"/>
                                  <w:marTop w:val="0"/>
                                  <w:marBottom w:val="0"/>
                                  <w:divBdr>
                                    <w:top w:val="none" w:sz="0" w:space="0" w:color="auto"/>
                                    <w:left w:val="none" w:sz="0" w:space="0" w:color="auto"/>
                                    <w:bottom w:val="none" w:sz="0" w:space="0" w:color="auto"/>
                                    <w:right w:val="none" w:sz="0" w:space="0" w:color="auto"/>
                                  </w:divBdr>
                                </w:div>
                                <w:div w:id="254286169">
                                  <w:marLeft w:val="640"/>
                                  <w:marRight w:val="0"/>
                                  <w:marTop w:val="0"/>
                                  <w:marBottom w:val="0"/>
                                  <w:divBdr>
                                    <w:top w:val="none" w:sz="0" w:space="0" w:color="auto"/>
                                    <w:left w:val="none" w:sz="0" w:space="0" w:color="auto"/>
                                    <w:bottom w:val="none" w:sz="0" w:space="0" w:color="auto"/>
                                    <w:right w:val="none" w:sz="0" w:space="0" w:color="auto"/>
                                  </w:divBdr>
                                </w:div>
                                <w:div w:id="255946139">
                                  <w:marLeft w:val="640"/>
                                  <w:marRight w:val="0"/>
                                  <w:marTop w:val="0"/>
                                  <w:marBottom w:val="0"/>
                                  <w:divBdr>
                                    <w:top w:val="none" w:sz="0" w:space="0" w:color="auto"/>
                                    <w:left w:val="none" w:sz="0" w:space="0" w:color="auto"/>
                                    <w:bottom w:val="none" w:sz="0" w:space="0" w:color="auto"/>
                                    <w:right w:val="none" w:sz="0" w:space="0" w:color="auto"/>
                                  </w:divBdr>
                                </w:div>
                                <w:div w:id="257755618">
                                  <w:marLeft w:val="640"/>
                                  <w:marRight w:val="0"/>
                                  <w:marTop w:val="0"/>
                                  <w:marBottom w:val="0"/>
                                  <w:divBdr>
                                    <w:top w:val="none" w:sz="0" w:space="0" w:color="auto"/>
                                    <w:left w:val="none" w:sz="0" w:space="0" w:color="auto"/>
                                    <w:bottom w:val="none" w:sz="0" w:space="0" w:color="auto"/>
                                    <w:right w:val="none" w:sz="0" w:space="0" w:color="auto"/>
                                  </w:divBdr>
                                </w:div>
                                <w:div w:id="267734760">
                                  <w:marLeft w:val="640"/>
                                  <w:marRight w:val="0"/>
                                  <w:marTop w:val="0"/>
                                  <w:marBottom w:val="0"/>
                                  <w:divBdr>
                                    <w:top w:val="none" w:sz="0" w:space="0" w:color="auto"/>
                                    <w:left w:val="none" w:sz="0" w:space="0" w:color="auto"/>
                                    <w:bottom w:val="none" w:sz="0" w:space="0" w:color="auto"/>
                                    <w:right w:val="none" w:sz="0" w:space="0" w:color="auto"/>
                                  </w:divBdr>
                                </w:div>
                                <w:div w:id="306513423">
                                  <w:marLeft w:val="640"/>
                                  <w:marRight w:val="0"/>
                                  <w:marTop w:val="0"/>
                                  <w:marBottom w:val="0"/>
                                  <w:divBdr>
                                    <w:top w:val="none" w:sz="0" w:space="0" w:color="auto"/>
                                    <w:left w:val="none" w:sz="0" w:space="0" w:color="auto"/>
                                    <w:bottom w:val="none" w:sz="0" w:space="0" w:color="auto"/>
                                    <w:right w:val="none" w:sz="0" w:space="0" w:color="auto"/>
                                  </w:divBdr>
                                </w:div>
                                <w:div w:id="336347628">
                                  <w:marLeft w:val="640"/>
                                  <w:marRight w:val="0"/>
                                  <w:marTop w:val="0"/>
                                  <w:marBottom w:val="0"/>
                                  <w:divBdr>
                                    <w:top w:val="none" w:sz="0" w:space="0" w:color="auto"/>
                                    <w:left w:val="none" w:sz="0" w:space="0" w:color="auto"/>
                                    <w:bottom w:val="none" w:sz="0" w:space="0" w:color="auto"/>
                                    <w:right w:val="none" w:sz="0" w:space="0" w:color="auto"/>
                                  </w:divBdr>
                                </w:div>
                                <w:div w:id="337734745">
                                  <w:marLeft w:val="640"/>
                                  <w:marRight w:val="0"/>
                                  <w:marTop w:val="0"/>
                                  <w:marBottom w:val="0"/>
                                  <w:divBdr>
                                    <w:top w:val="none" w:sz="0" w:space="0" w:color="auto"/>
                                    <w:left w:val="none" w:sz="0" w:space="0" w:color="auto"/>
                                    <w:bottom w:val="none" w:sz="0" w:space="0" w:color="auto"/>
                                    <w:right w:val="none" w:sz="0" w:space="0" w:color="auto"/>
                                  </w:divBdr>
                                </w:div>
                                <w:div w:id="352611808">
                                  <w:marLeft w:val="640"/>
                                  <w:marRight w:val="0"/>
                                  <w:marTop w:val="0"/>
                                  <w:marBottom w:val="0"/>
                                  <w:divBdr>
                                    <w:top w:val="none" w:sz="0" w:space="0" w:color="auto"/>
                                    <w:left w:val="none" w:sz="0" w:space="0" w:color="auto"/>
                                    <w:bottom w:val="none" w:sz="0" w:space="0" w:color="auto"/>
                                    <w:right w:val="none" w:sz="0" w:space="0" w:color="auto"/>
                                  </w:divBdr>
                                </w:div>
                                <w:div w:id="354893402">
                                  <w:marLeft w:val="640"/>
                                  <w:marRight w:val="0"/>
                                  <w:marTop w:val="0"/>
                                  <w:marBottom w:val="0"/>
                                  <w:divBdr>
                                    <w:top w:val="none" w:sz="0" w:space="0" w:color="auto"/>
                                    <w:left w:val="none" w:sz="0" w:space="0" w:color="auto"/>
                                    <w:bottom w:val="none" w:sz="0" w:space="0" w:color="auto"/>
                                    <w:right w:val="none" w:sz="0" w:space="0" w:color="auto"/>
                                  </w:divBdr>
                                </w:div>
                                <w:div w:id="355810299">
                                  <w:marLeft w:val="640"/>
                                  <w:marRight w:val="0"/>
                                  <w:marTop w:val="0"/>
                                  <w:marBottom w:val="0"/>
                                  <w:divBdr>
                                    <w:top w:val="none" w:sz="0" w:space="0" w:color="auto"/>
                                    <w:left w:val="none" w:sz="0" w:space="0" w:color="auto"/>
                                    <w:bottom w:val="none" w:sz="0" w:space="0" w:color="auto"/>
                                    <w:right w:val="none" w:sz="0" w:space="0" w:color="auto"/>
                                  </w:divBdr>
                                </w:div>
                                <w:div w:id="355817868">
                                  <w:marLeft w:val="640"/>
                                  <w:marRight w:val="0"/>
                                  <w:marTop w:val="0"/>
                                  <w:marBottom w:val="0"/>
                                  <w:divBdr>
                                    <w:top w:val="none" w:sz="0" w:space="0" w:color="auto"/>
                                    <w:left w:val="none" w:sz="0" w:space="0" w:color="auto"/>
                                    <w:bottom w:val="none" w:sz="0" w:space="0" w:color="auto"/>
                                    <w:right w:val="none" w:sz="0" w:space="0" w:color="auto"/>
                                  </w:divBdr>
                                </w:div>
                                <w:div w:id="359282959">
                                  <w:marLeft w:val="640"/>
                                  <w:marRight w:val="0"/>
                                  <w:marTop w:val="0"/>
                                  <w:marBottom w:val="0"/>
                                  <w:divBdr>
                                    <w:top w:val="none" w:sz="0" w:space="0" w:color="auto"/>
                                    <w:left w:val="none" w:sz="0" w:space="0" w:color="auto"/>
                                    <w:bottom w:val="none" w:sz="0" w:space="0" w:color="auto"/>
                                    <w:right w:val="none" w:sz="0" w:space="0" w:color="auto"/>
                                  </w:divBdr>
                                </w:div>
                                <w:div w:id="361632678">
                                  <w:marLeft w:val="640"/>
                                  <w:marRight w:val="0"/>
                                  <w:marTop w:val="0"/>
                                  <w:marBottom w:val="0"/>
                                  <w:divBdr>
                                    <w:top w:val="none" w:sz="0" w:space="0" w:color="auto"/>
                                    <w:left w:val="none" w:sz="0" w:space="0" w:color="auto"/>
                                    <w:bottom w:val="none" w:sz="0" w:space="0" w:color="auto"/>
                                    <w:right w:val="none" w:sz="0" w:space="0" w:color="auto"/>
                                  </w:divBdr>
                                </w:div>
                                <w:div w:id="365525268">
                                  <w:marLeft w:val="640"/>
                                  <w:marRight w:val="0"/>
                                  <w:marTop w:val="0"/>
                                  <w:marBottom w:val="0"/>
                                  <w:divBdr>
                                    <w:top w:val="none" w:sz="0" w:space="0" w:color="auto"/>
                                    <w:left w:val="none" w:sz="0" w:space="0" w:color="auto"/>
                                    <w:bottom w:val="none" w:sz="0" w:space="0" w:color="auto"/>
                                    <w:right w:val="none" w:sz="0" w:space="0" w:color="auto"/>
                                  </w:divBdr>
                                </w:div>
                                <w:div w:id="368261781">
                                  <w:marLeft w:val="640"/>
                                  <w:marRight w:val="0"/>
                                  <w:marTop w:val="0"/>
                                  <w:marBottom w:val="0"/>
                                  <w:divBdr>
                                    <w:top w:val="none" w:sz="0" w:space="0" w:color="auto"/>
                                    <w:left w:val="none" w:sz="0" w:space="0" w:color="auto"/>
                                    <w:bottom w:val="none" w:sz="0" w:space="0" w:color="auto"/>
                                    <w:right w:val="none" w:sz="0" w:space="0" w:color="auto"/>
                                  </w:divBdr>
                                </w:div>
                                <w:div w:id="378165250">
                                  <w:marLeft w:val="640"/>
                                  <w:marRight w:val="0"/>
                                  <w:marTop w:val="0"/>
                                  <w:marBottom w:val="0"/>
                                  <w:divBdr>
                                    <w:top w:val="none" w:sz="0" w:space="0" w:color="auto"/>
                                    <w:left w:val="none" w:sz="0" w:space="0" w:color="auto"/>
                                    <w:bottom w:val="none" w:sz="0" w:space="0" w:color="auto"/>
                                    <w:right w:val="none" w:sz="0" w:space="0" w:color="auto"/>
                                  </w:divBdr>
                                </w:div>
                                <w:div w:id="398331404">
                                  <w:marLeft w:val="640"/>
                                  <w:marRight w:val="0"/>
                                  <w:marTop w:val="0"/>
                                  <w:marBottom w:val="0"/>
                                  <w:divBdr>
                                    <w:top w:val="none" w:sz="0" w:space="0" w:color="auto"/>
                                    <w:left w:val="none" w:sz="0" w:space="0" w:color="auto"/>
                                    <w:bottom w:val="none" w:sz="0" w:space="0" w:color="auto"/>
                                    <w:right w:val="none" w:sz="0" w:space="0" w:color="auto"/>
                                  </w:divBdr>
                                </w:div>
                                <w:div w:id="416248504">
                                  <w:marLeft w:val="640"/>
                                  <w:marRight w:val="0"/>
                                  <w:marTop w:val="0"/>
                                  <w:marBottom w:val="0"/>
                                  <w:divBdr>
                                    <w:top w:val="none" w:sz="0" w:space="0" w:color="auto"/>
                                    <w:left w:val="none" w:sz="0" w:space="0" w:color="auto"/>
                                    <w:bottom w:val="none" w:sz="0" w:space="0" w:color="auto"/>
                                    <w:right w:val="none" w:sz="0" w:space="0" w:color="auto"/>
                                  </w:divBdr>
                                </w:div>
                                <w:div w:id="422455770">
                                  <w:marLeft w:val="640"/>
                                  <w:marRight w:val="0"/>
                                  <w:marTop w:val="0"/>
                                  <w:marBottom w:val="0"/>
                                  <w:divBdr>
                                    <w:top w:val="none" w:sz="0" w:space="0" w:color="auto"/>
                                    <w:left w:val="none" w:sz="0" w:space="0" w:color="auto"/>
                                    <w:bottom w:val="none" w:sz="0" w:space="0" w:color="auto"/>
                                    <w:right w:val="none" w:sz="0" w:space="0" w:color="auto"/>
                                  </w:divBdr>
                                </w:div>
                                <w:div w:id="426774994">
                                  <w:marLeft w:val="640"/>
                                  <w:marRight w:val="0"/>
                                  <w:marTop w:val="0"/>
                                  <w:marBottom w:val="0"/>
                                  <w:divBdr>
                                    <w:top w:val="none" w:sz="0" w:space="0" w:color="auto"/>
                                    <w:left w:val="none" w:sz="0" w:space="0" w:color="auto"/>
                                    <w:bottom w:val="none" w:sz="0" w:space="0" w:color="auto"/>
                                    <w:right w:val="none" w:sz="0" w:space="0" w:color="auto"/>
                                  </w:divBdr>
                                </w:div>
                                <w:div w:id="427967274">
                                  <w:marLeft w:val="640"/>
                                  <w:marRight w:val="0"/>
                                  <w:marTop w:val="0"/>
                                  <w:marBottom w:val="0"/>
                                  <w:divBdr>
                                    <w:top w:val="none" w:sz="0" w:space="0" w:color="auto"/>
                                    <w:left w:val="none" w:sz="0" w:space="0" w:color="auto"/>
                                    <w:bottom w:val="none" w:sz="0" w:space="0" w:color="auto"/>
                                    <w:right w:val="none" w:sz="0" w:space="0" w:color="auto"/>
                                  </w:divBdr>
                                </w:div>
                                <w:div w:id="430008830">
                                  <w:marLeft w:val="640"/>
                                  <w:marRight w:val="0"/>
                                  <w:marTop w:val="0"/>
                                  <w:marBottom w:val="0"/>
                                  <w:divBdr>
                                    <w:top w:val="none" w:sz="0" w:space="0" w:color="auto"/>
                                    <w:left w:val="none" w:sz="0" w:space="0" w:color="auto"/>
                                    <w:bottom w:val="none" w:sz="0" w:space="0" w:color="auto"/>
                                    <w:right w:val="none" w:sz="0" w:space="0" w:color="auto"/>
                                  </w:divBdr>
                                </w:div>
                                <w:div w:id="443691364">
                                  <w:marLeft w:val="640"/>
                                  <w:marRight w:val="0"/>
                                  <w:marTop w:val="0"/>
                                  <w:marBottom w:val="0"/>
                                  <w:divBdr>
                                    <w:top w:val="none" w:sz="0" w:space="0" w:color="auto"/>
                                    <w:left w:val="none" w:sz="0" w:space="0" w:color="auto"/>
                                    <w:bottom w:val="none" w:sz="0" w:space="0" w:color="auto"/>
                                    <w:right w:val="none" w:sz="0" w:space="0" w:color="auto"/>
                                  </w:divBdr>
                                </w:div>
                                <w:div w:id="452213161">
                                  <w:marLeft w:val="640"/>
                                  <w:marRight w:val="0"/>
                                  <w:marTop w:val="0"/>
                                  <w:marBottom w:val="0"/>
                                  <w:divBdr>
                                    <w:top w:val="none" w:sz="0" w:space="0" w:color="auto"/>
                                    <w:left w:val="none" w:sz="0" w:space="0" w:color="auto"/>
                                    <w:bottom w:val="none" w:sz="0" w:space="0" w:color="auto"/>
                                    <w:right w:val="none" w:sz="0" w:space="0" w:color="auto"/>
                                  </w:divBdr>
                                </w:div>
                                <w:div w:id="454174036">
                                  <w:marLeft w:val="640"/>
                                  <w:marRight w:val="0"/>
                                  <w:marTop w:val="0"/>
                                  <w:marBottom w:val="0"/>
                                  <w:divBdr>
                                    <w:top w:val="none" w:sz="0" w:space="0" w:color="auto"/>
                                    <w:left w:val="none" w:sz="0" w:space="0" w:color="auto"/>
                                    <w:bottom w:val="none" w:sz="0" w:space="0" w:color="auto"/>
                                    <w:right w:val="none" w:sz="0" w:space="0" w:color="auto"/>
                                  </w:divBdr>
                                </w:div>
                                <w:div w:id="466632741">
                                  <w:marLeft w:val="640"/>
                                  <w:marRight w:val="0"/>
                                  <w:marTop w:val="0"/>
                                  <w:marBottom w:val="0"/>
                                  <w:divBdr>
                                    <w:top w:val="none" w:sz="0" w:space="0" w:color="auto"/>
                                    <w:left w:val="none" w:sz="0" w:space="0" w:color="auto"/>
                                    <w:bottom w:val="none" w:sz="0" w:space="0" w:color="auto"/>
                                    <w:right w:val="none" w:sz="0" w:space="0" w:color="auto"/>
                                  </w:divBdr>
                                </w:div>
                                <w:div w:id="475025636">
                                  <w:marLeft w:val="640"/>
                                  <w:marRight w:val="0"/>
                                  <w:marTop w:val="0"/>
                                  <w:marBottom w:val="0"/>
                                  <w:divBdr>
                                    <w:top w:val="none" w:sz="0" w:space="0" w:color="auto"/>
                                    <w:left w:val="none" w:sz="0" w:space="0" w:color="auto"/>
                                    <w:bottom w:val="none" w:sz="0" w:space="0" w:color="auto"/>
                                    <w:right w:val="none" w:sz="0" w:space="0" w:color="auto"/>
                                  </w:divBdr>
                                </w:div>
                                <w:div w:id="475221994">
                                  <w:marLeft w:val="640"/>
                                  <w:marRight w:val="0"/>
                                  <w:marTop w:val="0"/>
                                  <w:marBottom w:val="0"/>
                                  <w:divBdr>
                                    <w:top w:val="none" w:sz="0" w:space="0" w:color="auto"/>
                                    <w:left w:val="none" w:sz="0" w:space="0" w:color="auto"/>
                                    <w:bottom w:val="none" w:sz="0" w:space="0" w:color="auto"/>
                                    <w:right w:val="none" w:sz="0" w:space="0" w:color="auto"/>
                                  </w:divBdr>
                                </w:div>
                                <w:div w:id="477041014">
                                  <w:marLeft w:val="640"/>
                                  <w:marRight w:val="0"/>
                                  <w:marTop w:val="0"/>
                                  <w:marBottom w:val="0"/>
                                  <w:divBdr>
                                    <w:top w:val="none" w:sz="0" w:space="0" w:color="auto"/>
                                    <w:left w:val="none" w:sz="0" w:space="0" w:color="auto"/>
                                    <w:bottom w:val="none" w:sz="0" w:space="0" w:color="auto"/>
                                    <w:right w:val="none" w:sz="0" w:space="0" w:color="auto"/>
                                  </w:divBdr>
                                </w:div>
                                <w:div w:id="489179138">
                                  <w:marLeft w:val="640"/>
                                  <w:marRight w:val="0"/>
                                  <w:marTop w:val="0"/>
                                  <w:marBottom w:val="0"/>
                                  <w:divBdr>
                                    <w:top w:val="none" w:sz="0" w:space="0" w:color="auto"/>
                                    <w:left w:val="none" w:sz="0" w:space="0" w:color="auto"/>
                                    <w:bottom w:val="none" w:sz="0" w:space="0" w:color="auto"/>
                                    <w:right w:val="none" w:sz="0" w:space="0" w:color="auto"/>
                                  </w:divBdr>
                                </w:div>
                                <w:div w:id="492838552">
                                  <w:marLeft w:val="640"/>
                                  <w:marRight w:val="0"/>
                                  <w:marTop w:val="0"/>
                                  <w:marBottom w:val="0"/>
                                  <w:divBdr>
                                    <w:top w:val="none" w:sz="0" w:space="0" w:color="auto"/>
                                    <w:left w:val="none" w:sz="0" w:space="0" w:color="auto"/>
                                    <w:bottom w:val="none" w:sz="0" w:space="0" w:color="auto"/>
                                    <w:right w:val="none" w:sz="0" w:space="0" w:color="auto"/>
                                  </w:divBdr>
                                </w:div>
                                <w:div w:id="525296571">
                                  <w:marLeft w:val="640"/>
                                  <w:marRight w:val="0"/>
                                  <w:marTop w:val="0"/>
                                  <w:marBottom w:val="0"/>
                                  <w:divBdr>
                                    <w:top w:val="none" w:sz="0" w:space="0" w:color="auto"/>
                                    <w:left w:val="none" w:sz="0" w:space="0" w:color="auto"/>
                                    <w:bottom w:val="none" w:sz="0" w:space="0" w:color="auto"/>
                                    <w:right w:val="none" w:sz="0" w:space="0" w:color="auto"/>
                                  </w:divBdr>
                                </w:div>
                                <w:div w:id="528955669">
                                  <w:marLeft w:val="640"/>
                                  <w:marRight w:val="0"/>
                                  <w:marTop w:val="0"/>
                                  <w:marBottom w:val="0"/>
                                  <w:divBdr>
                                    <w:top w:val="none" w:sz="0" w:space="0" w:color="auto"/>
                                    <w:left w:val="none" w:sz="0" w:space="0" w:color="auto"/>
                                    <w:bottom w:val="none" w:sz="0" w:space="0" w:color="auto"/>
                                    <w:right w:val="none" w:sz="0" w:space="0" w:color="auto"/>
                                  </w:divBdr>
                                </w:div>
                                <w:div w:id="531844927">
                                  <w:marLeft w:val="640"/>
                                  <w:marRight w:val="0"/>
                                  <w:marTop w:val="0"/>
                                  <w:marBottom w:val="0"/>
                                  <w:divBdr>
                                    <w:top w:val="none" w:sz="0" w:space="0" w:color="auto"/>
                                    <w:left w:val="none" w:sz="0" w:space="0" w:color="auto"/>
                                    <w:bottom w:val="none" w:sz="0" w:space="0" w:color="auto"/>
                                    <w:right w:val="none" w:sz="0" w:space="0" w:color="auto"/>
                                  </w:divBdr>
                                </w:div>
                                <w:div w:id="534734677">
                                  <w:marLeft w:val="640"/>
                                  <w:marRight w:val="0"/>
                                  <w:marTop w:val="0"/>
                                  <w:marBottom w:val="0"/>
                                  <w:divBdr>
                                    <w:top w:val="none" w:sz="0" w:space="0" w:color="auto"/>
                                    <w:left w:val="none" w:sz="0" w:space="0" w:color="auto"/>
                                    <w:bottom w:val="none" w:sz="0" w:space="0" w:color="auto"/>
                                    <w:right w:val="none" w:sz="0" w:space="0" w:color="auto"/>
                                  </w:divBdr>
                                </w:div>
                                <w:div w:id="552891629">
                                  <w:marLeft w:val="640"/>
                                  <w:marRight w:val="0"/>
                                  <w:marTop w:val="0"/>
                                  <w:marBottom w:val="0"/>
                                  <w:divBdr>
                                    <w:top w:val="none" w:sz="0" w:space="0" w:color="auto"/>
                                    <w:left w:val="none" w:sz="0" w:space="0" w:color="auto"/>
                                    <w:bottom w:val="none" w:sz="0" w:space="0" w:color="auto"/>
                                    <w:right w:val="none" w:sz="0" w:space="0" w:color="auto"/>
                                  </w:divBdr>
                                </w:div>
                                <w:div w:id="560410116">
                                  <w:marLeft w:val="640"/>
                                  <w:marRight w:val="0"/>
                                  <w:marTop w:val="0"/>
                                  <w:marBottom w:val="0"/>
                                  <w:divBdr>
                                    <w:top w:val="none" w:sz="0" w:space="0" w:color="auto"/>
                                    <w:left w:val="none" w:sz="0" w:space="0" w:color="auto"/>
                                    <w:bottom w:val="none" w:sz="0" w:space="0" w:color="auto"/>
                                    <w:right w:val="none" w:sz="0" w:space="0" w:color="auto"/>
                                  </w:divBdr>
                                </w:div>
                                <w:div w:id="586618525">
                                  <w:marLeft w:val="640"/>
                                  <w:marRight w:val="0"/>
                                  <w:marTop w:val="0"/>
                                  <w:marBottom w:val="0"/>
                                  <w:divBdr>
                                    <w:top w:val="none" w:sz="0" w:space="0" w:color="auto"/>
                                    <w:left w:val="none" w:sz="0" w:space="0" w:color="auto"/>
                                    <w:bottom w:val="none" w:sz="0" w:space="0" w:color="auto"/>
                                    <w:right w:val="none" w:sz="0" w:space="0" w:color="auto"/>
                                  </w:divBdr>
                                </w:div>
                                <w:div w:id="615521289">
                                  <w:marLeft w:val="640"/>
                                  <w:marRight w:val="0"/>
                                  <w:marTop w:val="0"/>
                                  <w:marBottom w:val="0"/>
                                  <w:divBdr>
                                    <w:top w:val="none" w:sz="0" w:space="0" w:color="auto"/>
                                    <w:left w:val="none" w:sz="0" w:space="0" w:color="auto"/>
                                    <w:bottom w:val="none" w:sz="0" w:space="0" w:color="auto"/>
                                    <w:right w:val="none" w:sz="0" w:space="0" w:color="auto"/>
                                  </w:divBdr>
                                </w:div>
                                <w:div w:id="615794386">
                                  <w:marLeft w:val="640"/>
                                  <w:marRight w:val="0"/>
                                  <w:marTop w:val="0"/>
                                  <w:marBottom w:val="0"/>
                                  <w:divBdr>
                                    <w:top w:val="none" w:sz="0" w:space="0" w:color="auto"/>
                                    <w:left w:val="none" w:sz="0" w:space="0" w:color="auto"/>
                                    <w:bottom w:val="none" w:sz="0" w:space="0" w:color="auto"/>
                                    <w:right w:val="none" w:sz="0" w:space="0" w:color="auto"/>
                                  </w:divBdr>
                                </w:div>
                                <w:div w:id="637036034">
                                  <w:marLeft w:val="640"/>
                                  <w:marRight w:val="0"/>
                                  <w:marTop w:val="0"/>
                                  <w:marBottom w:val="0"/>
                                  <w:divBdr>
                                    <w:top w:val="none" w:sz="0" w:space="0" w:color="auto"/>
                                    <w:left w:val="none" w:sz="0" w:space="0" w:color="auto"/>
                                    <w:bottom w:val="none" w:sz="0" w:space="0" w:color="auto"/>
                                    <w:right w:val="none" w:sz="0" w:space="0" w:color="auto"/>
                                  </w:divBdr>
                                </w:div>
                                <w:div w:id="639119735">
                                  <w:marLeft w:val="640"/>
                                  <w:marRight w:val="0"/>
                                  <w:marTop w:val="0"/>
                                  <w:marBottom w:val="0"/>
                                  <w:divBdr>
                                    <w:top w:val="none" w:sz="0" w:space="0" w:color="auto"/>
                                    <w:left w:val="none" w:sz="0" w:space="0" w:color="auto"/>
                                    <w:bottom w:val="none" w:sz="0" w:space="0" w:color="auto"/>
                                    <w:right w:val="none" w:sz="0" w:space="0" w:color="auto"/>
                                  </w:divBdr>
                                </w:div>
                                <w:div w:id="658731741">
                                  <w:marLeft w:val="640"/>
                                  <w:marRight w:val="0"/>
                                  <w:marTop w:val="0"/>
                                  <w:marBottom w:val="0"/>
                                  <w:divBdr>
                                    <w:top w:val="none" w:sz="0" w:space="0" w:color="auto"/>
                                    <w:left w:val="none" w:sz="0" w:space="0" w:color="auto"/>
                                    <w:bottom w:val="none" w:sz="0" w:space="0" w:color="auto"/>
                                    <w:right w:val="none" w:sz="0" w:space="0" w:color="auto"/>
                                  </w:divBdr>
                                </w:div>
                                <w:div w:id="683213123">
                                  <w:marLeft w:val="640"/>
                                  <w:marRight w:val="0"/>
                                  <w:marTop w:val="0"/>
                                  <w:marBottom w:val="0"/>
                                  <w:divBdr>
                                    <w:top w:val="none" w:sz="0" w:space="0" w:color="auto"/>
                                    <w:left w:val="none" w:sz="0" w:space="0" w:color="auto"/>
                                    <w:bottom w:val="none" w:sz="0" w:space="0" w:color="auto"/>
                                    <w:right w:val="none" w:sz="0" w:space="0" w:color="auto"/>
                                  </w:divBdr>
                                </w:div>
                                <w:div w:id="684554769">
                                  <w:marLeft w:val="640"/>
                                  <w:marRight w:val="0"/>
                                  <w:marTop w:val="0"/>
                                  <w:marBottom w:val="0"/>
                                  <w:divBdr>
                                    <w:top w:val="none" w:sz="0" w:space="0" w:color="auto"/>
                                    <w:left w:val="none" w:sz="0" w:space="0" w:color="auto"/>
                                    <w:bottom w:val="none" w:sz="0" w:space="0" w:color="auto"/>
                                    <w:right w:val="none" w:sz="0" w:space="0" w:color="auto"/>
                                  </w:divBdr>
                                </w:div>
                                <w:div w:id="689188577">
                                  <w:marLeft w:val="640"/>
                                  <w:marRight w:val="0"/>
                                  <w:marTop w:val="0"/>
                                  <w:marBottom w:val="0"/>
                                  <w:divBdr>
                                    <w:top w:val="none" w:sz="0" w:space="0" w:color="auto"/>
                                    <w:left w:val="none" w:sz="0" w:space="0" w:color="auto"/>
                                    <w:bottom w:val="none" w:sz="0" w:space="0" w:color="auto"/>
                                    <w:right w:val="none" w:sz="0" w:space="0" w:color="auto"/>
                                  </w:divBdr>
                                </w:div>
                                <w:div w:id="700939387">
                                  <w:marLeft w:val="640"/>
                                  <w:marRight w:val="0"/>
                                  <w:marTop w:val="0"/>
                                  <w:marBottom w:val="0"/>
                                  <w:divBdr>
                                    <w:top w:val="none" w:sz="0" w:space="0" w:color="auto"/>
                                    <w:left w:val="none" w:sz="0" w:space="0" w:color="auto"/>
                                    <w:bottom w:val="none" w:sz="0" w:space="0" w:color="auto"/>
                                    <w:right w:val="none" w:sz="0" w:space="0" w:color="auto"/>
                                  </w:divBdr>
                                </w:div>
                                <w:div w:id="701133742">
                                  <w:marLeft w:val="640"/>
                                  <w:marRight w:val="0"/>
                                  <w:marTop w:val="0"/>
                                  <w:marBottom w:val="0"/>
                                  <w:divBdr>
                                    <w:top w:val="none" w:sz="0" w:space="0" w:color="auto"/>
                                    <w:left w:val="none" w:sz="0" w:space="0" w:color="auto"/>
                                    <w:bottom w:val="none" w:sz="0" w:space="0" w:color="auto"/>
                                    <w:right w:val="none" w:sz="0" w:space="0" w:color="auto"/>
                                  </w:divBdr>
                                </w:div>
                                <w:div w:id="728118567">
                                  <w:marLeft w:val="640"/>
                                  <w:marRight w:val="0"/>
                                  <w:marTop w:val="0"/>
                                  <w:marBottom w:val="0"/>
                                  <w:divBdr>
                                    <w:top w:val="none" w:sz="0" w:space="0" w:color="auto"/>
                                    <w:left w:val="none" w:sz="0" w:space="0" w:color="auto"/>
                                    <w:bottom w:val="none" w:sz="0" w:space="0" w:color="auto"/>
                                    <w:right w:val="none" w:sz="0" w:space="0" w:color="auto"/>
                                  </w:divBdr>
                                </w:div>
                                <w:div w:id="728267895">
                                  <w:marLeft w:val="640"/>
                                  <w:marRight w:val="0"/>
                                  <w:marTop w:val="0"/>
                                  <w:marBottom w:val="0"/>
                                  <w:divBdr>
                                    <w:top w:val="none" w:sz="0" w:space="0" w:color="auto"/>
                                    <w:left w:val="none" w:sz="0" w:space="0" w:color="auto"/>
                                    <w:bottom w:val="none" w:sz="0" w:space="0" w:color="auto"/>
                                    <w:right w:val="none" w:sz="0" w:space="0" w:color="auto"/>
                                  </w:divBdr>
                                </w:div>
                                <w:div w:id="733625430">
                                  <w:marLeft w:val="640"/>
                                  <w:marRight w:val="0"/>
                                  <w:marTop w:val="0"/>
                                  <w:marBottom w:val="0"/>
                                  <w:divBdr>
                                    <w:top w:val="none" w:sz="0" w:space="0" w:color="auto"/>
                                    <w:left w:val="none" w:sz="0" w:space="0" w:color="auto"/>
                                    <w:bottom w:val="none" w:sz="0" w:space="0" w:color="auto"/>
                                    <w:right w:val="none" w:sz="0" w:space="0" w:color="auto"/>
                                  </w:divBdr>
                                </w:div>
                                <w:div w:id="736392497">
                                  <w:marLeft w:val="640"/>
                                  <w:marRight w:val="0"/>
                                  <w:marTop w:val="0"/>
                                  <w:marBottom w:val="0"/>
                                  <w:divBdr>
                                    <w:top w:val="none" w:sz="0" w:space="0" w:color="auto"/>
                                    <w:left w:val="none" w:sz="0" w:space="0" w:color="auto"/>
                                    <w:bottom w:val="none" w:sz="0" w:space="0" w:color="auto"/>
                                    <w:right w:val="none" w:sz="0" w:space="0" w:color="auto"/>
                                  </w:divBdr>
                                </w:div>
                                <w:div w:id="738406862">
                                  <w:marLeft w:val="640"/>
                                  <w:marRight w:val="0"/>
                                  <w:marTop w:val="0"/>
                                  <w:marBottom w:val="0"/>
                                  <w:divBdr>
                                    <w:top w:val="none" w:sz="0" w:space="0" w:color="auto"/>
                                    <w:left w:val="none" w:sz="0" w:space="0" w:color="auto"/>
                                    <w:bottom w:val="none" w:sz="0" w:space="0" w:color="auto"/>
                                    <w:right w:val="none" w:sz="0" w:space="0" w:color="auto"/>
                                  </w:divBdr>
                                </w:div>
                                <w:div w:id="740635460">
                                  <w:marLeft w:val="640"/>
                                  <w:marRight w:val="0"/>
                                  <w:marTop w:val="0"/>
                                  <w:marBottom w:val="0"/>
                                  <w:divBdr>
                                    <w:top w:val="none" w:sz="0" w:space="0" w:color="auto"/>
                                    <w:left w:val="none" w:sz="0" w:space="0" w:color="auto"/>
                                    <w:bottom w:val="none" w:sz="0" w:space="0" w:color="auto"/>
                                    <w:right w:val="none" w:sz="0" w:space="0" w:color="auto"/>
                                  </w:divBdr>
                                </w:div>
                                <w:div w:id="748817069">
                                  <w:marLeft w:val="640"/>
                                  <w:marRight w:val="0"/>
                                  <w:marTop w:val="0"/>
                                  <w:marBottom w:val="0"/>
                                  <w:divBdr>
                                    <w:top w:val="none" w:sz="0" w:space="0" w:color="auto"/>
                                    <w:left w:val="none" w:sz="0" w:space="0" w:color="auto"/>
                                    <w:bottom w:val="none" w:sz="0" w:space="0" w:color="auto"/>
                                    <w:right w:val="none" w:sz="0" w:space="0" w:color="auto"/>
                                  </w:divBdr>
                                </w:div>
                                <w:div w:id="757555371">
                                  <w:marLeft w:val="640"/>
                                  <w:marRight w:val="0"/>
                                  <w:marTop w:val="0"/>
                                  <w:marBottom w:val="0"/>
                                  <w:divBdr>
                                    <w:top w:val="none" w:sz="0" w:space="0" w:color="auto"/>
                                    <w:left w:val="none" w:sz="0" w:space="0" w:color="auto"/>
                                    <w:bottom w:val="none" w:sz="0" w:space="0" w:color="auto"/>
                                    <w:right w:val="none" w:sz="0" w:space="0" w:color="auto"/>
                                  </w:divBdr>
                                </w:div>
                                <w:div w:id="758136747">
                                  <w:marLeft w:val="640"/>
                                  <w:marRight w:val="0"/>
                                  <w:marTop w:val="0"/>
                                  <w:marBottom w:val="0"/>
                                  <w:divBdr>
                                    <w:top w:val="none" w:sz="0" w:space="0" w:color="auto"/>
                                    <w:left w:val="none" w:sz="0" w:space="0" w:color="auto"/>
                                    <w:bottom w:val="none" w:sz="0" w:space="0" w:color="auto"/>
                                    <w:right w:val="none" w:sz="0" w:space="0" w:color="auto"/>
                                  </w:divBdr>
                                </w:div>
                                <w:div w:id="761148357">
                                  <w:marLeft w:val="640"/>
                                  <w:marRight w:val="0"/>
                                  <w:marTop w:val="0"/>
                                  <w:marBottom w:val="0"/>
                                  <w:divBdr>
                                    <w:top w:val="none" w:sz="0" w:space="0" w:color="auto"/>
                                    <w:left w:val="none" w:sz="0" w:space="0" w:color="auto"/>
                                    <w:bottom w:val="none" w:sz="0" w:space="0" w:color="auto"/>
                                    <w:right w:val="none" w:sz="0" w:space="0" w:color="auto"/>
                                  </w:divBdr>
                                </w:div>
                                <w:div w:id="774180802">
                                  <w:marLeft w:val="640"/>
                                  <w:marRight w:val="0"/>
                                  <w:marTop w:val="0"/>
                                  <w:marBottom w:val="0"/>
                                  <w:divBdr>
                                    <w:top w:val="none" w:sz="0" w:space="0" w:color="auto"/>
                                    <w:left w:val="none" w:sz="0" w:space="0" w:color="auto"/>
                                    <w:bottom w:val="none" w:sz="0" w:space="0" w:color="auto"/>
                                    <w:right w:val="none" w:sz="0" w:space="0" w:color="auto"/>
                                  </w:divBdr>
                                </w:div>
                                <w:div w:id="776683997">
                                  <w:marLeft w:val="640"/>
                                  <w:marRight w:val="0"/>
                                  <w:marTop w:val="0"/>
                                  <w:marBottom w:val="0"/>
                                  <w:divBdr>
                                    <w:top w:val="none" w:sz="0" w:space="0" w:color="auto"/>
                                    <w:left w:val="none" w:sz="0" w:space="0" w:color="auto"/>
                                    <w:bottom w:val="none" w:sz="0" w:space="0" w:color="auto"/>
                                    <w:right w:val="none" w:sz="0" w:space="0" w:color="auto"/>
                                  </w:divBdr>
                                </w:div>
                                <w:div w:id="787623848">
                                  <w:marLeft w:val="640"/>
                                  <w:marRight w:val="0"/>
                                  <w:marTop w:val="0"/>
                                  <w:marBottom w:val="0"/>
                                  <w:divBdr>
                                    <w:top w:val="none" w:sz="0" w:space="0" w:color="auto"/>
                                    <w:left w:val="none" w:sz="0" w:space="0" w:color="auto"/>
                                    <w:bottom w:val="none" w:sz="0" w:space="0" w:color="auto"/>
                                    <w:right w:val="none" w:sz="0" w:space="0" w:color="auto"/>
                                  </w:divBdr>
                                </w:div>
                                <w:div w:id="799420553">
                                  <w:marLeft w:val="640"/>
                                  <w:marRight w:val="0"/>
                                  <w:marTop w:val="0"/>
                                  <w:marBottom w:val="0"/>
                                  <w:divBdr>
                                    <w:top w:val="none" w:sz="0" w:space="0" w:color="auto"/>
                                    <w:left w:val="none" w:sz="0" w:space="0" w:color="auto"/>
                                    <w:bottom w:val="none" w:sz="0" w:space="0" w:color="auto"/>
                                    <w:right w:val="none" w:sz="0" w:space="0" w:color="auto"/>
                                  </w:divBdr>
                                </w:div>
                                <w:div w:id="806320871">
                                  <w:marLeft w:val="640"/>
                                  <w:marRight w:val="0"/>
                                  <w:marTop w:val="0"/>
                                  <w:marBottom w:val="0"/>
                                  <w:divBdr>
                                    <w:top w:val="none" w:sz="0" w:space="0" w:color="auto"/>
                                    <w:left w:val="none" w:sz="0" w:space="0" w:color="auto"/>
                                    <w:bottom w:val="none" w:sz="0" w:space="0" w:color="auto"/>
                                    <w:right w:val="none" w:sz="0" w:space="0" w:color="auto"/>
                                  </w:divBdr>
                                </w:div>
                                <w:div w:id="822888397">
                                  <w:marLeft w:val="640"/>
                                  <w:marRight w:val="0"/>
                                  <w:marTop w:val="0"/>
                                  <w:marBottom w:val="0"/>
                                  <w:divBdr>
                                    <w:top w:val="none" w:sz="0" w:space="0" w:color="auto"/>
                                    <w:left w:val="none" w:sz="0" w:space="0" w:color="auto"/>
                                    <w:bottom w:val="none" w:sz="0" w:space="0" w:color="auto"/>
                                    <w:right w:val="none" w:sz="0" w:space="0" w:color="auto"/>
                                  </w:divBdr>
                                </w:div>
                                <w:div w:id="836310508">
                                  <w:marLeft w:val="640"/>
                                  <w:marRight w:val="0"/>
                                  <w:marTop w:val="0"/>
                                  <w:marBottom w:val="0"/>
                                  <w:divBdr>
                                    <w:top w:val="none" w:sz="0" w:space="0" w:color="auto"/>
                                    <w:left w:val="none" w:sz="0" w:space="0" w:color="auto"/>
                                    <w:bottom w:val="none" w:sz="0" w:space="0" w:color="auto"/>
                                    <w:right w:val="none" w:sz="0" w:space="0" w:color="auto"/>
                                  </w:divBdr>
                                </w:div>
                                <w:div w:id="838036040">
                                  <w:marLeft w:val="640"/>
                                  <w:marRight w:val="0"/>
                                  <w:marTop w:val="0"/>
                                  <w:marBottom w:val="0"/>
                                  <w:divBdr>
                                    <w:top w:val="none" w:sz="0" w:space="0" w:color="auto"/>
                                    <w:left w:val="none" w:sz="0" w:space="0" w:color="auto"/>
                                    <w:bottom w:val="none" w:sz="0" w:space="0" w:color="auto"/>
                                    <w:right w:val="none" w:sz="0" w:space="0" w:color="auto"/>
                                  </w:divBdr>
                                </w:div>
                                <w:div w:id="843059045">
                                  <w:marLeft w:val="640"/>
                                  <w:marRight w:val="0"/>
                                  <w:marTop w:val="0"/>
                                  <w:marBottom w:val="0"/>
                                  <w:divBdr>
                                    <w:top w:val="none" w:sz="0" w:space="0" w:color="auto"/>
                                    <w:left w:val="none" w:sz="0" w:space="0" w:color="auto"/>
                                    <w:bottom w:val="none" w:sz="0" w:space="0" w:color="auto"/>
                                    <w:right w:val="none" w:sz="0" w:space="0" w:color="auto"/>
                                  </w:divBdr>
                                </w:div>
                                <w:div w:id="856702006">
                                  <w:marLeft w:val="640"/>
                                  <w:marRight w:val="0"/>
                                  <w:marTop w:val="0"/>
                                  <w:marBottom w:val="0"/>
                                  <w:divBdr>
                                    <w:top w:val="none" w:sz="0" w:space="0" w:color="auto"/>
                                    <w:left w:val="none" w:sz="0" w:space="0" w:color="auto"/>
                                    <w:bottom w:val="none" w:sz="0" w:space="0" w:color="auto"/>
                                    <w:right w:val="none" w:sz="0" w:space="0" w:color="auto"/>
                                  </w:divBdr>
                                </w:div>
                                <w:div w:id="873157197">
                                  <w:marLeft w:val="640"/>
                                  <w:marRight w:val="0"/>
                                  <w:marTop w:val="0"/>
                                  <w:marBottom w:val="0"/>
                                  <w:divBdr>
                                    <w:top w:val="none" w:sz="0" w:space="0" w:color="auto"/>
                                    <w:left w:val="none" w:sz="0" w:space="0" w:color="auto"/>
                                    <w:bottom w:val="none" w:sz="0" w:space="0" w:color="auto"/>
                                    <w:right w:val="none" w:sz="0" w:space="0" w:color="auto"/>
                                  </w:divBdr>
                                </w:div>
                                <w:div w:id="879123137">
                                  <w:marLeft w:val="640"/>
                                  <w:marRight w:val="0"/>
                                  <w:marTop w:val="0"/>
                                  <w:marBottom w:val="0"/>
                                  <w:divBdr>
                                    <w:top w:val="none" w:sz="0" w:space="0" w:color="auto"/>
                                    <w:left w:val="none" w:sz="0" w:space="0" w:color="auto"/>
                                    <w:bottom w:val="none" w:sz="0" w:space="0" w:color="auto"/>
                                    <w:right w:val="none" w:sz="0" w:space="0" w:color="auto"/>
                                  </w:divBdr>
                                </w:div>
                                <w:div w:id="880752608">
                                  <w:marLeft w:val="640"/>
                                  <w:marRight w:val="0"/>
                                  <w:marTop w:val="0"/>
                                  <w:marBottom w:val="0"/>
                                  <w:divBdr>
                                    <w:top w:val="none" w:sz="0" w:space="0" w:color="auto"/>
                                    <w:left w:val="none" w:sz="0" w:space="0" w:color="auto"/>
                                    <w:bottom w:val="none" w:sz="0" w:space="0" w:color="auto"/>
                                    <w:right w:val="none" w:sz="0" w:space="0" w:color="auto"/>
                                  </w:divBdr>
                                </w:div>
                                <w:div w:id="888300061">
                                  <w:marLeft w:val="640"/>
                                  <w:marRight w:val="0"/>
                                  <w:marTop w:val="0"/>
                                  <w:marBottom w:val="0"/>
                                  <w:divBdr>
                                    <w:top w:val="none" w:sz="0" w:space="0" w:color="auto"/>
                                    <w:left w:val="none" w:sz="0" w:space="0" w:color="auto"/>
                                    <w:bottom w:val="none" w:sz="0" w:space="0" w:color="auto"/>
                                    <w:right w:val="none" w:sz="0" w:space="0" w:color="auto"/>
                                  </w:divBdr>
                                </w:div>
                                <w:div w:id="896362408">
                                  <w:marLeft w:val="640"/>
                                  <w:marRight w:val="0"/>
                                  <w:marTop w:val="0"/>
                                  <w:marBottom w:val="0"/>
                                  <w:divBdr>
                                    <w:top w:val="none" w:sz="0" w:space="0" w:color="auto"/>
                                    <w:left w:val="none" w:sz="0" w:space="0" w:color="auto"/>
                                    <w:bottom w:val="none" w:sz="0" w:space="0" w:color="auto"/>
                                    <w:right w:val="none" w:sz="0" w:space="0" w:color="auto"/>
                                  </w:divBdr>
                                </w:div>
                                <w:div w:id="899100475">
                                  <w:marLeft w:val="640"/>
                                  <w:marRight w:val="0"/>
                                  <w:marTop w:val="0"/>
                                  <w:marBottom w:val="0"/>
                                  <w:divBdr>
                                    <w:top w:val="none" w:sz="0" w:space="0" w:color="auto"/>
                                    <w:left w:val="none" w:sz="0" w:space="0" w:color="auto"/>
                                    <w:bottom w:val="none" w:sz="0" w:space="0" w:color="auto"/>
                                    <w:right w:val="none" w:sz="0" w:space="0" w:color="auto"/>
                                  </w:divBdr>
                                </w:div>
                                <w:div w:id="915941487">
                                  <w:marLeft w:val="640"/>
                                  <w:marRight w:val="0"/>
                                  <w:marTop w:val="0"/>
                                  <w:marBottom w:val="0"/>
                                  <w:divBdr>
                                    <w:top w:val="none" w:sz="0" w:space="0" w:color="auto"/>
                                    <w:left w:val="none" w:sz="0" w:space="0" w:color="auto"/>
                                    <w:bottom w:val="none" w:sz="0" w:space="0" w:color="auto"/>
                                    <w:right w:val="none" w:sz="0" w:space="0" w:color="auto"/>
                                  </w:divBdr>
                                </w:div>
                                <w:div w:id="919220316">
                                  <w:marLeft w:val="640"/>
                                  <w:marRight w:val="0"/>
                                  <w:marTop w:val="0"/>
                                  <w:marBottom w:val="0"/>
                                  <w:divBdr>
                                    <w:top w:val="none" w:sz="0" w:space="0" w:color="auto"/>
                                    <w:left w:val="none" w:sz="0" w:space="0" w:color="auto"/>
                                    <w:bottom w:val="none" w:sz="0" w:space="0" w:color="auto"/>
                                    <w:right w:val="none" w:sz="0" w:space="0" w:color="auto"/>
                                  </w:divBdr>
                                </w:div>
                                <w:div w:id="928008699">
                                  <w:marLeft w:val="640"/>
                                  <w:marRight w:val="0"/>
                                  <w:marTop w:val="0"/>
                                  <w:marBottom w:val="0"/>
                                  <w:divBdr>
                                    <w:top w:val="none" w:sz="0" w:space="0" w:color="auto"/>
                                    <w:left w:val="none" w:sz="0" w:space="0" w:color="auto"/>
                                    <w:bottom w:val="none" w:sz="0" w:space="0" w:color="auto"/>
                                    <w:right w:val="none" w:sz="0" w:space="0" w:color="auto"/>
                                  </w:divBdr>
                                </w:div>
                                <w:div w:id="937562134">
                                  <w:marLeft w:val="640"/>
                                  <w:marRight w:val="0"/>
                                  <w:marTop w:val="0"/>
                                  <w:marBottom w:val="0"/>
                                  <w:divBdr>
                                    <w:top w:val="none" w:sz="0" w:space="0" w:color="auto"/>
                                    <w:left w:val="none" w:sz="0" w:space="0" w:color="auto"/>
                                    <w:bottom w:val="none" w:sz="0" w:space="0" w:color="auto"/>
                                    <w:right w:val="none" w:sz="0" w:space="0" w:color="auto"/>
                                  </w:divBdr>
                                </w:div>
                                <w:div w:id="938441557">
                                  <w:marLeft w:val="640"/>
                                  <w:marRight w:val="0"/>
                                  <w:marTop w:val="0"/>
                                  <w:marBottom w:val="0"/>
                                  <w:divBdr>
                                    <w:top w:val="none" w:sz="0" w:space="0" w:color="auto"/>
                                    <w:left w:val="none" w:sz="0" w:space="0" w:color="auto"/>
                                    <w:bottom w:val="none" w:sz="0" w:space="0" w:color="auto"/>
                                    <w:right w:val="none" w:sz="0" w:space="0" w:color="auto"/>
                                  </w:divBdr>
                                </w:div>
                                <w:div w:id="959536156">
                                  <w:marLeft w:val="640"/>
                                  <w:marRight w:val="0"/>
                                  <w:marTop w:val="0"/>
                                  <w:marBottom w:val="0"/>
                                  <w:divBdr>
                                    <w:top w:val="none" w:sz="0" w:space="0" w:color="auto"/>
                                    <w:left w:val="none" w:sz="0" w:space="0" w:color="auto"/>
                                    <w:bottom w:val="none" w:sz="0" w:space="0" w:color="auto"/>
                                    <w:right w:val="none" w:sz="0" w:space="0" w:color="auto"/>
                                  </w:divBdr>
                                </w:div>
                                <w:div w:id="960918222">
                                  <w:marLeft w:val="640"/>
                                  <w:marRight w:val="0"/>
                                  <w:marTop w:val="0"/>
                                  <w:marBottom w:val="0"/>
                                  <w:divBdr>
                                    <w:top w:val="none" w:sz="0" w:space="0" w:color="auto"/>
                                    <w:left w:val="none" w:sz="0" w:space="0" w:color="auto"/>
                                    <w:bottom w:val="none" w:sz="0" w:space="0" w:color="auto"/>
                                    <w:right w:val="none" w:sz="0" w:space="0" w:color="auto"/>
                                  </w:divBdr>
                                </w:div>
                                <w:div w:id="971327751">
                                  <w:marLeft w:val="640"/>
                                  <w:marRight w:val="0"/>
                                  <w:marTop w:val="0"/>
                                  <w:marBottom w:val="0"/>
                                  <w:divBdr>
                                    <w:top w:val="none" w:sz="0" w:space="0" w:color="auto"/>
                                    <w:left w:val="none" w:sz="0" w:space="0" w:color="auto"/>
                                    <w:bottom w:val="none" w:sz="0" w:space="0" w:color="auto"/>
                                    <w:right w:val="none" w:sz="0" w:space="0" w:color="auto"/>
                                  </w:divBdr>
                                </w:div>
                                <w:div w:id="996346327">
                                  <w:marLeft w:val="640"/>
                                  <w:marRight w:val="0"/>
                                  <w:marTop w:val="0"/>
                                  <w:marBottom w:val="0"/>
                                  <w:divBdr>
                                    <w:top w:val="none" w:sz="0" w:space="0" w:color="auto"/>
                                    <w:left w:val="none" w:sz="0" w:space="0" w:color="auto"/>
                                    <w:bottom w:val="none" w:sz="0" w:space="0" w:color="auto"/>
                                    <w:right w:val="none" w:sz="0" w:space="0" w:color="auto"/>
                                  </w:divBdr>
                                </w:div>
                                <w:div w:id="1004286352">
                                  <w:marLeft w:val="640"/>
                                  <w:marRight w:val="0"/>
                                  <w:marTop w:val="0"/>
                                  <w:marBottom w:val="0"/>
                                  <w:divBdr>
                                    <w:top w:val="none" w:sz="0" w:space="0" w:color="auto"/>
                                    <w:left w:val="none" w:sz="0" w:space="0" w:color="auto"/>
                                    <w:bottom w:val="none" w:sz="0" w:space="0" w:color="auto"/>
                                    <w:right w:val="none" w:sz="0" w:space="0" w:color="auto"/>
                                  </w:divBdr>
                                </w:div>
                                <w:div w:id="1014258867">
                                  <w:marLeft w:val="640"/>
                                  <w:marRight w:val="0"/>
                                  <w:marTop w:val="0"/>
                                  <w:marBottom w:val="0"/>
                                  <w:divBdr>
                                    <w:top w:val="none" w:sz="0" w:space="0" w:color="auto"/>
                                    <w:left w:val="none" w:sz="0" w:space="0" w:color="auto"/>
                                    <w:bottom w:val="none" w:sz="0" w:space="0" w:color="auto"/>
                                    <w:right w:val="none" w:sz="0" w:space="0" w:color="auto"/>
                                  </w:divBdr>
                                </w:div>
                                <w:div w:id="1025012360">
                                  <w:marLeft w:val="640"/>
                                  <w:marRight w:val="0"/>
                                  <w:marTop w:val="0"/>
                                  <w:marBottom w:val="0"/>
                                  <w:divBdr>
                                    <w:top w:val="none" w:sz="0" w:space="0" w:color="auto"/>
                                    <w:left w:val="none" w:sz="0" w:space="0" w:color="auto"/>
                                    <w:bottom w:val="none" w:sz="0" w:space="0" w:color="auto"/>
                                    <w:right w:val="none" w:sz="0" w:space="0" w:color="auto"/>
                                  </w:divBdr>
                                </w:div>
                                <w:div w:id="1025715340">
                                  <w:marLeft w:val="640"/>
                                  <w:marRight w:val="0"/>
                                  <w:marTop w:val="0"/>
                                  <w:marBottom w:val="0"/>
                                  <w:divBdr>
                                    <w:top w:val="none" w:sz="0" w:space="0" w:color="auto"/>
                                    <w:left w:val="none" w:sz="0" w:space="0" w:color="auto"/>
                                    <w:bottom w:val="none" w:sz="0" w:space="0" w:color="auto"/>
                                    <w:right w:val="none" w:sz="0" w:space="0" w:color="auto"/>
                                  </w:divBdr>
                                </w:div>
                                <w:div w:id="1027216703">
                                  <w:marLeft w:val="640"/>
                                  <w:marRight w:val="0"/>
                                  <w:marTop w:val="0"/>
                                  <w:marBottom w:val="0"/>
                                  <w:divBdr>
                                    <w:top w:val="none" w:sz="0" w:space="0" w:color="auto"/>
                                    <w:left w:val="none" w:sz="0" w:space="0" w:color="auto"/>
                                    <w:bottom w:val="none" w:sz="0" w:space="0" w:color="auto"/>
                                    <w:right w:val="none" w:sz="0" w:space="0" w:color="auto"/>
                                  </w:divBdr>
                                </w:div>
                                <w:div w:id="1032808277">
                                  <w:marLeft w:val="640"/>
                                  <w:marRight w:val="0"/>
                                  <w:marTop w:val="0"/>
                                  <w:marBottom w:val="0"/>
                                  <w:divBdr>
                                    <w:top w:val="none" w:sz="0" w:space="0" w:color="auto"/>
                                    <w:left w:val="none" w:sz="0" w:space="0" w:color="auto"/>
                                    <w:bottom w:val="none" w:sz="0" w:space="0" w:color="auto"/>
                                    <w:right w:val="none" w:sz="0" w:space="0" w:color="auto"/>
                                  </w:divBdr>
                                </w:div>
                                <w:div w:id="1038553942">
                                  <w:marLeft w:val="640"/>
                                  <w:marRight w:val="0"/>
                                  <w:marTop w:val="0"/>
                                  <w:marBottom w:val="0"/>
                                  <w:divBdr>
                                    <w:top w:val="none" w:sz="0" w:space="0" w:color="auto"/>
                                    <w:left w:val="none" w:sz="0" w:space="0" w:color="auto"/>
                                    <w:bottom w:val="none" w:sz="0" w:space="0" w:color="auto"/>
                                    <w:right w:val="none" w:sz="0" w:space="0" w:color="auto"/>
                                  </w:divBdr>
                                </w:div>
                                <w:div w:id="1040516102">
                                  <w:marLeft w:val="640"/>
                                  <w:marRight w:val="0"/>
                                  <w:marTop w:val="0"/>
                                  <w:marBottom w:val="0"/>
                                  <w:divBdr>
                                    <w:top w:val="none" w:sz="0" w:space="0" w:color="auto"/>
                                    <w:left w:val="none" w:sz="0" w:space="0" w:color="auto"/>
                                    <w:bottom w:val="none" w:sz="0" w:space="0" w:color="auto"/>
                                    <w:right w:val="none" w:sz="0" w:space="0" w:color="auto"/>
                                  </w:divBdr>
                                </w:div>
                                <w:div w:id="1057779055">
                                  <w:marLeft w:val="640"/>
                                  <w:marRight w:val="0"/>
                                  <w:marTop w:val="0"/>
                                  <w:marBottom w:val="0"/>
                                  <w:divBdr>
                                    <w:top w:val="none" w:sz="0" w:space="0" w:color="auto"/>
                                    <w:left w:val="none" w:sz="0" w:space="0" w:color="auto"/>
                                    <w:bottom w:val="none" w:sz="0" w:space="0" w:color="auto"/>
                                    <w:right w:val="none" w:sz="0" w:space="0" w:color="auto"/>
                                  </w:divBdr>
                                </w:div>
                                <w:div w:id="1063913975">
                                  <w:marLeft w:val="640"/>
                                  <w:marRight w:val="0"/>
                                  <w:marTop w:val="0"/>
                                  <w:marBottom w:val="0"/>
                                  <w:divBdr>
                                    <w:top w:val="none" w:sz="0" w:space="0" w:color="auto"/>
                                    <w:left w:val="none" w:sz="0" w:space="0" w:color="auto"/>
                                    <w:bottom w:val="none" w:sz="0" w:space="0" w:color="auto"/>
                                    <w:right w:val="none" w:sz="0" w:space="0" w:color="auto"/>
                                  </w:divBdr>
                                </w:div>
                                <w:div w:id="1076363607">
                                  <w:marLeft w:val="640"/>
                                  <w:marRight w:val="0"/>
                                  <w:marTop w:val="0"/>
                                  <w:marBottom w:val="0"/>
                                  <w:divBdr>
                                    <w:top w:val="none" w:sz="0" w:space="0" w:color="auto"/>
                                    <w:left w:val="none" w:sz="0" w:space="0" w:color="auto"/>
                                    <w:bottom w:val="none" w:sz="0" w:space="0" w:color="auto"/>
                                    <w:right w:val="none" w:sz="0" w:space="0" w:color="auto"/>
                                  </w:divBdr>
                                </w:div>
                                <w:div w:id="1077628799">
                                  <w:marLeft w:val="640"/>
                                  <w:marRight w:val="0"/>
                                  <w:marTop w:val="0"/>
                                  <w:marBottom w:val="0"/>
                                  <w:divBdr>
                                    <w:top w:val="none" w:sz="0" w:space="0" w:color="auto"/>
                                    <w:left w:val="none" w:sz="0" w:space="0" w:color="auto"/>
                                    <w:bottom w:val="none" w:sz="0" w:space="0" w:color="auto"/>
                                    <w:right w:val="none" w:sz="0" w:space="0" w:color="auto"/>
                                  </w:divBdr>
                                </w:div>
                                <w:div w:id="1092512990">
                                  <w:marLeft w:val="640"/>
                                  <w:marRight w:val="0"/>
                                  <w:marTop w:val="0"/>
                                  <w:marBottom w:val="0"/>
                                  <w:divBdr>
                                    <w:top w:val="none" w:sz="0" w:space="0" w:color="auto"/>
                                    <w:left w:val="none" w:sz="0" w:space="0" w:color="auto"/>
                                    <w:bottom w:val="none" w:sz="0" w:space="0" w:color="auto"/>
                                    <w:right w:val="none" w:sz="0" w:space="0" w:color="auto"/>
                                  </w:divBdr>
                                </w:div>
                                <w:div w:id="1092900138">
                                  <w:marLeft w:val="640"/>
                                  <w:marRight w:val="0"/>
                                  <w:marTop w:val="0"/>
                                  <w:marBottom w:val="0"/>
                                  <w:divBdr>
                                    <w:top w:val="none" w:sz="0" w:space="0" w:color="auto"/>
                                    <w:left w:val="none" w:sz="0" w:space="0" w:color="auto"/>
                                    <w:bottom w:val="none" w:sz="0" w:space="0" w:color="auto"/>
                                    <w:right w:val="none" w:sz="0" w:space="0" w:color="auto"/>
                                  </w:divBdr>
                                </w:div>
                                <w:div w:id="1114010154">
                                  <w:marLeft w:val="640"/>
                                  <w:marRight w:val="0"/>
                                  <w:marTop w:val="0"/>
                                  <w:marBottom w:val="0"/>
                                  <w:divBdr>
                                    <w:top w:val="none" w:sz="0" w:space="0" w:color="auto"/>
                                    <w:left w:val="none" w:sz="0" w:space="0" w:color="auto"/>
                                    <w:bottom w:val="none" w:sz="0" w:space="0" w:color="auto"/>
                                    <w:right w:val="none" w:sz="0" w:space="0" w:color="auto"/>
                                  </w:divBdr>
                                </w:div>
                                <w:div w:id="1126778754">
                                  <w:marLeft w:val="640"/>
                                  <w:marRight w:val="0"/>
                                  <w:marTop w:val="0"/>
                                  <w:marBottom w:val="0"/>
                                  <w:divBdr>
                                    <w:top w:val="none" w:sz="0" w:space="0" w:color="auto"/>
                                    <w:left w:val="none" w:sz="0" w:space="0" w:color="auto"/>
                                    <w:bottom w:val="none" w:sz="0" w:space="0" w:color="auto"/>
                                    <w:right w:val="none" w:sz="0" w:space="0" w:color="auto"/>
                                  </w:divBdr>
                                </w:div>
                                <w:div w:id="1140344591">
                                  <w:marLeft w:val="640"/>
                                  <w:marRight w:val="0"/>
                                  <w:marTop w:val="0"/>
                                  <w:marBottom w:val="0"/>
                                  <w:divBdr>
                                    <w:top w:val="none" w:sz="0" w:space="0" w:color="auto"/>
                                    <w:left w:val="none" w:sz="0" w:space="0" w:color="auto"/>
                                    <w:bottom w:val="none" w:sz="0" w:space="0" w:color="auto"/>
                                    <w:right w:val="none" w:sz="0" w:space="0" w:color="auto"/>
                                  </w:divBdr>
                                </w:div>
                                <w:div w:id="1159541147">
                                  <w:marLeft w:val="640"/>
                                  <w:marRight w:val="0"/>
                                  <w:marTop w:val="0"/>
                                  <w:marBottom w:val="0"/>
                                  <w:divBdr>
                                    <w:top w:val="none" w:sz="0" w:space="0" w:color="auto"/>
                                    <w:left w:val="none" w:sz="0" w:space="0" w:color="auto"/>
                                    <w:bottom w:val="none" w:sz="0" w:space="0" w:color="auto"/>
                                    <w:right w:val="none" w:sz="0" w:space="0" w:color="auto"/>
                                  </w:divBdr>
                                </w:div>
                                <w:div w:id="1164467217">
                                  <w:marLeft w:val="640"/>
                                  <w:marRight w:val="0"/>
                                  <w:marTop w:val="0"/>
                                  <w:marBottom w:val="0"/>
                                  <w:divBdr>
                                    <w:top w:val="none" w:sz="0" w:space="0" w:color="auto"/>
                                    <w:left w:val="none" w:sz="0" w:space="0" w:color="auto"/>
                                    <w:bottom w:val="none" w:sz="0" w:space="0" w:color="auto"/>
                                    <w:right w:val="none" w:sz="0" w:space="0" w:color="auto"/>
                                  </w:divBdr>
                                </w:div>
                                <w:div w:id="1168255988">
                                  <w:marLeft w:val="640"/>
                                  <w:marRight w:val="0"/>
                                  <w:marTop w:val="0"/>
                                  <w:marBottom w:val="0"/>
                                  <w:divBdr>
                                    <w:top w:val="none" w:sz="0" w:space="0" w:color="auto"/>
                                    <w:left w:val="none" w:sz="0" w:space="0" w:color="auto"/>
                                    <w:bottom w:val="none" w:sz="0" w:space="0" w:color="auto"/>
                                    <w:right w:val="none" w:sz="0" w:space="0" w:color="auto"/>
                                  </w:divBdr>
                                </w:div>
                                <w:div w:id="1175148551">
                                  <w:marLeft w:val="640"/>
                                  <w:marRight w:val="0"/>
                                  <w:marTop w:val="0"/>
                                  <w:marBottom w:val="0"/>
                                  <w:divBdr>
                                    <w:top w:val="none" w:sz="0" w:space="0" w:color="auto"/>
                                    <w:left w:val="none" w:sz="0" w:space="0" w:color="auto"/>
                                    <w:bottom w:val="none" w:sz="0" w:space="0" w:color="auto"/>
                                    <w:right w:val="none" w:sz="0" w:space="0" w:color="auto"/>
                                  </w:divBdr>
                                </w:div>
                                <w:div w:id="1197887636">
                                  <w:marLeft w:val="640"/>
                                  <w:marRight w:val="0"/>
                                  <w:marTop w:val="0"/>
                                  <w:marBottom w:val="0"/>
                                  <w:divBdr>
                                    <w:top w:val="none" w:sz="0" w:space="0" w:color="auto"/>
                                    <w:left w:val="none" w:sz="0" w:space="0" w:color="auto"/>
                                    <w:bottom w:val="none" w:sz="0" w:space="0" w:color="auto"/>
                                    <w:right w:val="none" w:sz="0" w:space="0" w:color="auto"/>
                                  </w:divBdr>
                                </w:div>
                                <w:div w:id="1202790169">
                                  <w:marLeft w:val="640"/>
                                  <w:marRight w:val="0"/>
                                  <w:marTop w:val="0"/>
                                  <w:marBottom w:val="0"/>
                                  <w:divBdr>
                                    <w:top w:val="none" w:sz="0" w:space="0" w:color="auto"/>
                                    <w:left w:val="none" w:sz="0" w:space="0" w:color="auto"/>
                                    <w:bottom w:val="none" w:sz="0" w:space="0" w:color="auto"/>
                                    <w:right w:val="none" w:sz="0" w:space="0" w:color="auto"/>
                                  </w:divBdr>
                                </w:div>
                                <w:div w:id="1217662442">
                                  <w:marLeft w:val="640"/>
                                  <w:marRight w:val="0"/>
                                  <w:marTop w:val="0"/>
                                  <w:marBottom w:val="0"/>
                                  <w:divBdr>
                                    <w:top w:val="none" w:sz="0" w:space="0" w:color="auto"/>
                                    <w:left w:val="none" w:sz="0" w:space="0" w:color="auto"/>
                                    <w:bottom w:val="none" w:sz="0" w:space="0" w:color="auto"/>
                                    <w:right w:val="none" w:sz="0" w:space="0" w:color="auto"/>
                                  </w:divBdr>
                                </w:div>
                                <w:div w:id="1221865754">
                                  <w:marLeft w:val="640"/>
                                  <w:marRight w:val="0"/>
                                  <w:marTop w:val="0"/>
                                  <w:marBottom w:val="0"/>
                                  <w:divBdr>
                                    <w:top w:val="none" w:sz="0" w:space="0" w:color="auto"/>
                                    <w:left w:val="none" w:sz="0" w:space="0" w:color="auto"/>
                                    <w:bottom w:val="none" w:sz="0" w:space="0" w:color="auto"/>
                                    <w:right w:val="none" w:sz="0" w:space="0" w:color="auto"/>
                                  </w:divBdr>
                                </w:div>
                                <w:div w:id="1224680612">
                                  <w:marLeft w:val="640"/>
                                  <w:marRight w:val="0"/>
                                  <w:marTop w:val="0"/>
                                  <w:marBottom w:val="0"/>
                                  <w:divBdr>
                                    <w:top w:val="none" w:sz="0" w:space="0" w:color="auto"/>
                                    <w:left w:val="none" w:sz="0" w:space="0" w:color="auto"/>
                                    <w:bottom w:val="none" w:sz="0" w:space="0" w:color="auto"/>
                                    <w:right w:val="none" w:sz="0" w:space="0" w:color="auto"/>
                                  </w:divBdr>
                                </w:div>
                                <w:div w:id="1225070511">
                                  <w:marLeft w:val="640"/>
                                  <w:marRight w:val="0"/>
                                  <w:marTop w:val="0"/>
                                  <w:marBottom w:val="0"/>
                                  <w:divBdr>
                                    <w:top w:val="none" w:sz="0" w:space="0" w:color="auto"/>
                                    <w:left w:val="none" w:sz="0" w:space="0" w:color="auto"/>
                                    <w:bottom w:val="none" w:sz="0" w:space="0" w:color="auto"/>
                                    <w:right w:val="none" w:sz="0" w:space="0" w:color="auto"/>
                                  </w:divBdr>
                                </w:div>
                                <w:div w:id="1234117665">
                                  <w:marLeft w:val="640"/>
                                  <w:marRight w:val="0"/>
                                  <w:marTop w:val="0"/>
                                  <w:marBottom w:val="0"/>
                                  <w:divBdr>
                                    <w:top w:val="none" w:sz="0" w:space="0" w:color="auto"/>
                                    <w:left w:val="none" w:sz="0" w:space="0" w:color="auto"/>
                                    <w:bottom w:val="none" w:sz="0" w:space="0" w:color="auto"/>
                                    <w:right w:val="none" w:sz="0" w:space="0" w:color="auto"/>
                                  </w:divBdr>
                                </w:div>
                                <w:div w:id="1238395662">
                                  <w:marLeft w:val="640"/>
                                  <w:marRight w:val="0"/>
                                  <w:marTop w:val="0"/>
                                  <w:marBottom w:val="0"/>
                                  <w:divBdr>
                                    <w:top w:val="none" w:sz="0" w:space="0" w:color="auto"/>
                                    <w:left w:val="none" w:sz="0" w:space="0" w:color="auto"/>
                                    <w:bottom w:val="none" w:sz="0" w:space="0" w:color="auto"/>
                                    <w:right w:val="none" w:sz="0" w:space="0" w:color="auto"/>
                                  </w:divBdr>
                                </w:div>
                                <w:div w:id="1241259936">
                                  <w:marLeft w:val="640"/>
                                  <w:marRight w:val="0"/>
                                  <w:marTop w:val="0"/>
                                  <w:marBottom w:val="0"/>
                                  <w:divBdr>
                                    <w:top w:val="none" w:sz="0" w:space="0" w:color="auto"/>
                                    <w:left w:val="none" w:sz="0" w:space="0" w:color="auto"/>
                                    <w:bottom w:val="none" w:sz="0" w:space="0" w:color="auto"/>
                                    <w:right w:val="none" w:sz="0" w:space="0" w:color="auto"/>
                                  </w:divBdr>
                                </w:div>
                                <w:div w:id="1253969220">
                                  <w:marLeft w:val="640"/>
                                  <w:marRight w:val="0"/>
                                  <w:marTop w:val="0"/>
                                  <w:marBottom w:val="0"/>
                                  <w:divBdr>
                                    <w:top w:val="none" w:sz="0" w:space="0" w:color="auto"/>
                                    <w:left w:val="none" w:sz="0" w:space="0" w:color="auto"/>
                                    <w:bottom w:val="none" w:sz="0" w:space="0" w:color="auto"/>
                                    <w:right w:val="none" w:sz="0" w:space="0" w:color="auto"/>
                                  </w:divBdr>
                                </w:div>
                                <w:div w:id="1256788597">
                                  <w:marLeft w:val="640"/>
                                  <w:marRight w:val="0"/>
                                  <w:marTop w:val="0"/>
                                  <w:marBottom w:val="0"/>
                                  <w:divBdr>
                                    <w:top w:val="none" w:sz="0" w:space="0" w:color="auto"/>
                                    <w:left w:val="none" w:sz="0" w:space="0" w:color="auto"/>
                                    <w:bottom w:val="none" w:sz="0" w:space="0" w:color="auto"/>
                                    <w:right w:val="none" w:sz="0" w:space="0" w:color="auto"/>
                                  </w:divBdr>
                                </w:div>
                                <w:div w:id="1306621918">
                                  <w:marLeft w:val="640"/>
                                  <w:marRight w:val="0"/>
                                  <w:marTop w:val="0"/>
                                  <w:marBottom w:val="0"/>
                                  <w:divBdr>
                                    <w:top w:val="none" w:sz="0" w:space="0" w:color="auto"/>
                                    <w:left w:val="none" w:sz="0" w:space="0" w:color="auto"/>
                                    <w:bottom w:val="none" w:sz="0" w:space="0" w:color="auto"/>
                                    <w:right w:val="none" w:sz="0" w:space="0" w:color="auto"/>
                                  </w:divBdr>
                                </w:div>
                                <w:div w:id="1323847995">
                                  <w:marLeft w:val="640"/>
                                  <w:marRight w:val="0"/>
                                  <w:marTop w:val="0"/>
                                  <w:marBottom w:val="0"/>
                                  <w:divBdr>
                                    <w:top w:val="none" w:sz="0" w:space="0" w:color="auto"/>
                                    <w:left w:val="none" w:sz="0" w:space="0" w:color="auto"/>
                                    <w:bottom w:val="none" w:sz="0" w:space="0" w:color="auto"/>
                                    <w:right w:val="none" w:sz="0" w:space="0" w:color="auto"/>
                                  </w:divBdr>
                                </w:div>
                                <w:div w:id="1328552752">
                                  <w:marLeft w:val="640"/>
                                  <w:marRight w:val="0"/>
                                  <w:marTop w:val="0"/>
                                  <w:marBottom w:val="0"/>
                                  <w:divBdr>
                                    <w:top w:val="none" w:sz="0" w:space="0" w:color="auto"/>
                                    <w:left w:val="none" w:sz="0" w:space="0" w:color="auto"/>
                                    <w:bottom w:val="none" w:sz="0" w:space="0" w:color="auto"/>
                                    <w:right w:val="none" w:sz="0" w:space="0" w:color="auto"/>
                                  </w:divBdr>
                                </w:div>
                                <w:div w:id="1329558934">
                                  <w:marLeft w:val="640"/>
                                  <w:marRight w:val="0"/>
                                  <w:marTop w:val="0"/>
                                  <w:marBottom w:val="0"/>
                                  <w:divBdr>
                                    <w:top w:val="none" w:sz="0" w:space="0" w:color="auto"/>
                                    <w:left w:val="none" w:sz="0" w:space="0" w:color="auto"/>
                                    <w:bottom w:val="none" w:sz="0" w:space="0" w:color="auto"/>
                                    <w:right w:val="none" w:sz="0" w:space="0" w:color="auto"/>
                                  </w:divBdr>
                                </w:div>
                                <w:div w:id="1337347771">
                                  <w:marLeft w:val="640"/>
                                  <w:marRight w:val="0"/>
                                  <w:marTop w:val="0"/>
                                  <w:marBottom w:val="0"/>
                                  <w:divBdr>
                                    <w:top w:val="none" w:sz="0" w:space="0" w:color="auto"/>
                                    <w:left w:val="none" w:sz="0" w:space="0" w:color="auto"/>
                                    <w:bottom w:val="none" w:sz="0" w:space="0" w:color="auto"/>
                                    <w:right w:val="none" w:sz="0" w:space="0" w:color="auto"/>
                                  </w:divBdr>
                                </w:div>
                                <w:div w:id="1347712047">
                                  <w:marLeft w:val="640"/>
                                  <w:marRight w:val="0"/>
                                  <w:marTop w:val="0"/>
                                  <w:marBottom w:val="0"/>
                                  <w:divBdr>
                                    <w:top w:val="none" w:sz="0" w:space="0" w:color="auto"/>
                                    <w:left w:val="none" w:sz="0" w:space="0" w:color="auto"/>
                                    <w:bottom w:val="none" w:sz="0" w:space="0" w:color="auto"/>
                                    <w:right w:val="none" w:sz="0" w:space="0" w:color="auto"/>
                                  </w:divBdr>
                                </w:div>
                                <w:div w:id="1351641696">
                                  <w:marLeft w:val="640"/>
                                  <w:marRight w:val="0"/>
                                  <w:marTop w:val="0"/>
                                  <w:marBottom w:val="0"/>
                                  <w:divBdr>
                                    <w:top w:val="none" w:sz="0" w:space="0" w:color="auto"/>
                                    <w:left w:val="none" w:sz="0" w:space="0" w:color="auto"/>
                                    <w:bottom w:val="none" w:sz="0" w:space="0" w:color="auto"/>
                                    <w:right w:val="none" w:sz="0" w:space="0" w:color="auto"/>
                                  </w:divBdr>
                                </w:div>
                                <w:div w:id="1381243002">
                                  <w:marLeft w:val="640"/>
                                  <w:marRight w:val="0"/>
                                  <w:marTop w:val="0"/>
                                  <w:marBottom w:val="0"/>
                                  <w:divBdr>
                                    <w:top w:val="none" w:sz="0" w:space="0" w:color="auto"/>
                                    <w:left w:val="none" w:sz="0" w:space="0" w:color="auto"/>
                                    <w:bottom w:val="none" w:sz="0" w:space="0" w:color="auto"/>
                                    <w:right w:val="none" w:sz="0" w:space="0" w:color="auto"/>
                                  </w:divBdr>
                                </w:div>
                                <w:div w:id="1383015455">
                                  <w:marLeft w:val="640"/>
                                  <w:marRight w:val="0"/>
                                  <w:marTop w:val="0"/>
                                  <w:marBottom w:val="0"/>
                                  <w:divBdr>
                                    <w:top w:val="none" w:sz="0" w:space="0" w:color="auto"/>
                                    <w:left w:val="none" w:sz="0" w:space="0" w:color="auto"/>
                                    <w:bottom w:val="none" w:sz="0" w:space="0" w:color="auto"/>
                                    <w:right w:val="none" w:sz="0" w:space="0" w:color="auto"/>
                                  </w:divBdr>
                                </w:div>
                                <w:div w:id="1392458450">
                                  <w:marLeft w:val="640"/>
                                  <w:marRight w:val="0"/>
                                  <w:marTop w:val="0"/>
                                  <w:marBottom w:val="0"/>
                                  <w:divBdr>
                                    <w:top w:val="none" w:sz="0" w:space="0" w:color="auto"/>
                                    <w:left w:val="none" w:sz="0" w:space="0" w:color="auto"/>
                                    <w:bottom w:val="none" w:sz="0" w:space="0" w:color="auto"/>
                                    <w:right w:val="none" w:sz="0" w:space="0" w:color="auto"/>
                                  </w:divBdr>
                                </w:div>
                                <w:div w:id="1393311863">
                                  <w:marLeft w:val="640"/>
                                  <w:marRight w:val="0"/>
                                  <w:marTop w:val="0"/>
                                  <w:marBottom w:val="0"/>
                                  <w:divBdr>
                                    <w:top w:val="none" w:sz="0" w:space="0" w:color="auto"/>
                                    <w:left w:val="none" w:sz="0" w:space="0" w:color="auto"/>
                                    <w:bottom w:val="none" w:sz="0" w:space="0" w:color="auto"/>
                                    <w:right w:val="none" w:sz="0" w:space="0" w:color="auto"/>
                                  </w:divBdr>
                                </w:div>
                                <w:div w:id="1396123059">
                                  <w:marLeft w:val="640"/>
                                  <w:marRight w:val="0"/>
                                  <w:marTop w:val="0"/>
                                  <w:marBottom w:val="0"/>
                                  <w:divBdr>
                                    <w:top w:val="none" w:sz="0" w:space="0" w:color="auto"/>
                                    <w:left w:val="none" w:sz="0" w:space="0" w:color="auto"/>
                                    <w:bottom w:val="none" w:sz="0" w:space="0" w:color="auto"/>
                                    <w:right w:val="none" w:sz="0" w:space="0" w:color="auto"/>
                                  </w:divBdr>
                                </w:div>
                                <w:div w:id="1396658075">
                                  <w:marLeft w:val="640"/>
                                  <w:marRight w:val="0"/>
                                  <w:marTop w:val="0"/>
                                  <w:marBottom w:val="0"/>
                                  <w:divBdr>
                                    <w:top w:val="none" w:sz="0" w:space="0" w:color="auto"/>
                                    <w:left w:val="none" w:sz="0" w:space="0" w:color="auto"/>
                                    <w:bottom w:val="none" w:sz="0" w:space="0" w:color="auto"/>
                                    <w:right w:val="none" w:sz="0" w:space="0" w:color="auto"/>
                                  </w:divBdr>
                                </w:div>
                                <w:div w:id="1398895739">
                                  <w:marLeft w:val="640"/>
                                  <w:marRight w:val="0"/>
                                  <w:marTop w:val="0"/>
                                  <w:marBottom w:val="0"/>
                                  <w:divBdr>
                                    <w:top w:val="none" w:sz="0" w:space="0" w:color="auto"/>
                                    <w:left w:val="none" w:sz="0" w:space="0" w:color="auto"/>
                                    <w:bottom w:val="none" w:sz="0" w:space="0" w:color="auto"/>
                                    <w:right w:val="none" w:sz="0" w:space="0" w:color="auto"/>
                                  </w:divBdr>
                                </w:div>
                                <w:div w:id="1412005068">
                                  <w:marLeft w:val="640"/>
                                  <w:marRight w:val="0"/>
                                  <w:marTop w:val="0"/>
                                  <w:marBottom w:val="0"/>
                                  <w:divBdr>
                                    <w:top w:val="none" w:sz="0" w:space="0" w:color="auto"/>
                                    <w:left w:val="none" w:sz="0" w:space="0" w:color="auto"/>
                                    <w:bottom w:val="none" w:sz="0" w:space="0" w:color="auto"/>
                                    <w:right w:val="none" w:sz="0" w:space="0" w:color="auto"/>
                                  </w:divBdr>
                                </w:div>
                                <w:div w:id="1417746354">
                                  <w:marLeft w:val="640"/>
                                  <w:marRight w:val="0"/>
                                  <w:marTop w:val="0"/>
                                  <w:marBottom w:val="0"/>
                                  <w:divBdr>
                                    <w:top w:val="none" w:sz="0" w:space="0" w:color="auto"/>
                                    <w:left w:val="none" w:sz="0" w:space="0" w:color="auto"/>
                                    <w:bottom w:val="none" w:sz="0" w:space="0" w:color="auto"/>
                                    <w:right w:val="none" w:sz="0" w:space="0" w:color="auto"/>
                                  </w:divBdr>
                                </w:div>
                                <w:div w:id="1418598096">
                                  <w:marLeft w:val="640"/>
                                  <w:marRight w:val="0"/>
                                  <w:marTop w:val="0"/>
                                  <w:marBottom w:val="0"/>
                                  <w:divBdr>
                                    <w:top w:val="none" w:sz="0" w:space="0" w:color="auto"/>
                                    <w:left w:val="none" w:sz="0" w:space="0" w:color="auto"/>
                                    <w:bottom w:val="none" w:sz="0" w:space="0" w:color="auto"/>
                                    <w:right w:val="none" w:sz="0" w:space="0" w:color="auto"/>
                                  </w:divBdr>
                                </w:div>
                                <w:div w:id="1420442608">
                                  <w:marLeft w:val="640"/>
                                  <w:marRight w:val="0"/>
                                  <w:marTop w:val="0"/>
                                  <w:marBottom w:val="0"/>
                                  <w:divBdr>
                                    <w:top w:val="none" w:sz="0" w:space="0" w:color="auto"/>
                                    <w:left w:val="none" w:sz="0" w:space="0" w:color="auto"/>
                                    <w:bottom w:val="none" w:sz="0" w:space="0" w:color="auto"/>
                                    <w:right w:val="none" w:sz="0" w:space="0" w:color="auto"/>
                                  </w:divBdr>
                                </w:div>
                                <w:div w:id="1436245915">
                                  <w:marLeft w:val="640"/>
                                  <w:marRight w:val="0"/>
                                  <w:marTop w:val="0"/>
                                  <w:marBottom w:val="0"/>
                                  <w:divBdr>
                                    <w:top w:val="none" w:sz="0" w:space="0" w:color="auto"/>
                                    <w:left w:val="none" w:sz="0" w:space="0" w:color="auto"/>
                                    <w:bottom w:val="none" w:sz="0" w:space="0" w:color="auto"/>
                                    <w:right w:val="none" w:sz="0" w:space="0" w:color="auto"/>
                                  </w:divBdr>
                                </w:div>
                                <w:div w:id="1445878810">
                                  <w:marLeft w:val="640"/>
                                  <w:marRight w:val="0"/>
                                  <w:marTop w:val="0"/>
                                  <w:marBottom w:val="0"/>
                                  <w:divBdr>
                                    <w:top w:val="none" w:sz="0" w:space="0" w:color="auto"/>
                                    <w:left w:val="none" w:sz="0" w:space="0" w:color="auto"/>
                                    <w:bottom w:val="none" w:sz="0" w:space="0" w:color="auto"/>
                                    <w:right w:val="none" w:sz="0" w:space="0" w:color="auto"/>
                                  </w:divBdr>
                                </w:div>
                                <w:div w:id="1467317395">
                                  <w:marLeft w:val="640"/>
                                  <w:marRight w:val="0"/>
                                  <w:marTop w:val="0"/>
                                  <w:marBottom w:val="0"/>
                                  <w:divBdr>
                                    <w:top w:val="none" w:sz="0" w:space="0" w:color="auto"/>
                                    <w:left w:val="none" w:sz="0" w:space="0" w:color="auto"/>
                                    <w:bottom w:val="none" w:sz="0" w:space="0" w:color="auto"/>
                                    <w:right w:val="none" w:sz="0" w:space="0" w:color="auto"/>
                                  </w:divBdr>
                                </w:div>
                                <w:div w:id="1471896343">
                                  <w:marLeft w:val="640"/>
                                  <w:marRight w:val="0"/>
                                  <w:marTop w:val="0"/>
                                  <w:marBottom w:val="0"/>
                                  <w:divBdr>
                                    <w:top w:val="none" w:sz="0" w:space="0" w:color="auto"/>
                                    <w:left w:val="none" w:sz="0" w:space="0" w:color="auto"/>
                                    <w:bottom w:val="none" w:sz="0" w:space="0" w:color="auto"/>
                                    <w:right w:val="none" w:sz="0" w:space="0" w:color="auto"/>
                                  </w:divBdr>
                                </w:div>
                                <w:div w:id="1484346312">
                                  <w:marLeft w:val="640"/>
                                  <w:marRight w:val="0"/>
                                  <w:marTop w:val="0"/>
                                  <w:marBottom w:val="0"/>
                                  <w:divBdr>
                                    <w:top w:val="none" w:sz="0" w:space="0" w:color="auto"/>
                                    <w:left w:val="none" w:sz="0" w:space="0" w:color="auto"/>
                                    <w:bottom w:val="none" w:sz="0" w:space="0" w:color="auto"/>
                                    <w:right w:val="none" w:sz="0" w:space="0" w:color="auto"/>
                                  </w:divBdr>
                                </w:div>
                                <w:div w:id="1526402841">
                                  <w:marLeft w:val="640"/>
                                  <w:marRight w:val="0"/>
                                  <w:marTop w:val="0"/>
                                  <w:marBottom w:val="0"/>
                                  <w:divBdr>
                                    <w:top w:val="none" w:sz="0" w:space="0" w:color="auto"/>
                                    <w:left w:val="none" w:sz="0" w:space="0" w:color="auto"/>
                                    <w:bottom w:val="none" w:sz="0" w:space="0" w:color="auto"/>
                                    <w:right w:val="none" w:sz="0" w:space="0" w:color="auto"/>
                                  </w:divBdr>
                                </w:div>
                                <w:div w:id="1526558406">
                                  <w:marLeft w:val="640"/>
                                  <w:marRight w:val="0"/>
                                  <w:marTop w:val="0"/>
                                  <w:marBottom w:val="0"/>
                                  <w:divBdr>
                                    <w:top w:val="none" w:sz="0" w:space="0" w:color="auto"/>
                                    <w:left w:val="none" w:sz="0" w:space="0" w:color="auto"/>
                                    <w:bottom w:val="none" w:sz="0" w:space="0" w:color="auto"/>
                                    <w:right w:val="none" w:sz="0" w:space="0" w:color="auto"/>
                                  </w:divBdr>
                                </w:div>
                                <w:div w:id="1529368767">
                                  <w:marLeft w:val="640"/>
                                  <w:marRight w:val="0"/>
                                  <w:marTop w:val="0"/>
                                  <w:marBottom w:val="0"/>
                                  <w:divBdr>
                                    <w:top w:val="none" w:sz="0" w:space="0" w:color="auto"/>
                                    <w:left w:val="none" w:sz="0" w:space="0" w:color="auto"/>
                                    <w:bottom w:val="none" w:sz="0" w:space="0" w:color="auto"/>
                                    <w:right w:val="none" w:sz="0" w:space="0" w:color="auto"/>
                                  </w:divBdr>
                                </w:div>
                                <w:div w:id="1536506194">
                                  <w:marLeft w:val="640"/>
                                  <w:marRight w:val="0"/>
                                  <w:marTop w:val="0"/>
                                  <w:marBottom w:val="0"/>
                                  <w:divBdr>
                                    <w:top w:val="none" w:sz="0" w:space="0" w:color="auto"/>
                                    <w:left w:val="none" w:sz="0" w:space="0" w:color="auto"/>
                                    <w:bottom w:val="none" w:sz="0" w:space="0" w:color="auto"/>
                                    <w:right w:val="none" w:sz="0" w:space="0" w:color="auto"/>
                                  </w:divBdr>
                                </w:div>
                                <w:div w:id="1548566270">
                                  <w:marLeft w:val="640"/>
                                  <w:marRight w:val="0"/>
                                  <w:marTop w:val="0"/>
                                  <w:marBottom w:val="0"/>
                                  <w:divBdr>
                                    <w:top w:val="none" w:sz="0" w:space="0" w:color="auto"/>
                                    <w:left w:val="none" w:sz="0" w:space="0" w:color="auto"/>
                                    <w:bottom w:val="none" w:sz="0" w:space="0" w:color="auto"/>
                                    <w:right w:val="none" w:sz="0" w:space="0" w:color="auto"/>
                                  </w:divBdr>
                                </w:div>
                                <w:div w:id="1567106533">
                                  <w:marLeft w:val="640"/>
                                  <w:marRight w:val="0"/>
                                  <w:marTop w:val="0"/>
                                  <w:marBottom w:val="0"/>
                                  <w:divBdr>
                                    <w:top w:val="none" w:sz="0" w:space="0" w:color="auto"/>
                                    <w:left w:val="none" w:sz="0" w:space="0" w:color="auto"/>
                                    <w:bottom w:val="none" w:sz="0" w:space="0" w:color="auto"/>
                                    <w:right w:val="none" w:sz="0" w:space="0" w:color="auto"/>
                                  </w:divBdr>
                                </w:div>
                                <w:div w:id="1572353584">
                                  <w:marLeft w:val="640"/>
                                  <w:marRight w:val="0"/>
                                  <w:marTop w:val="0"/>
                                  <w:marBottom w:val="0"/>
                                  <w:divBdr>
                                    <w:top w:val="none" w:sz="0" w:space="0" w:color="auto"/>
                                    <w:left w:val="none" w:sz="0" w:space="0" w:color="auto"/>
                                    <w:bottom w:val="none" w:sz="0" w:space="0" w:color="auto"/>
                                    <w:right w:val="none" w:sz="0" w:space="0" w:color="auto"/>
                                  </w:divBdr>
                                </w:div>
                                <w:div w:id="1580360569">
                                  <w:marLeft w:val="640"/>
                                  <w:marRight w:val="0"/>
                                  <w:marTop w:val="0"/>
                                  <w:marBottom w:val="0"/>
                                  <w:divBdr>
                                    <w:top w:val="none" w:sz="0" w:space="0" w:color="auto"/>
                                    <w:left w:val="none" w:sz="0" w:space="0" w:color="auto"/>
                                    <w:bottom w:val="none" w:sz="0" w:space="0" w:color="auto"/>
                                    <w:right w:val="none" w:sz="0" w:space="0" w:color="auto"/>
                                  </w:divBdr>
                                </w:div>
                                <w:div w:id="1593396739">
                                  <w:marLeft w:val="640"/>
                                  <w:marRight w:val="0"/>
                                  <w:marTop w:val="0"/>
                                  <w:marBottom w:val="0"/>
                                  <w:divBdr>
                                    <w:top w:val="none" w:sz="0" w:space="0" w:color="auto"/>
                                    <w:left w:val="none" w:sz="0" w:space="0" w:color="auto"/>
                                    <w:bottom w:val="none" w:sz="0" w:space="0" w:color="auto"/>
                                    <w:right w:val="none" w:sz="0" w:space="0" w:color="auto"/>
                                  </w:divBdr>
                                </w:div>
                                <w:div w:id="1611470784">
                                  <w:marLeft w:val="640"/>
                                  <w:marRight w:val="0"/>
                                  <w:marTop w:val="0"/>
                                  <w:marBottom w:val="0"/>
                                  <w:divBdr>
                                    <w:top w:val="none" w:sz="0" w:space="0" w:color="auto"/>
                                    <w:left w:val="none" w:sz="0" w:space="0" w:color="auto"/>
                                    <w:bottom w:val="none" w:sz="0" w:space="0" w:color="auto"/>
                                    <w:right w:val="none" w:sz="0" w:space="0" w:color="auto"/>
                                  </w:divBdr>
                                </w:div>
                                <w:div w:id="1628926121">
                                  <w:marLeft w:val="640"/>
                                  <w:marRight w:val="0"/>
                                  <w:marTop w:val="0"/>
                                  <w:marBottom w:val="0"/>
                                  <w:divBdr>
                                    <w:top w:val="none" w:sz="0" w:space="0" w:color="auto"/>
                                    <w:left w:val="none" w:sz="0" w:space="0" w:color="auto"/>
                                    <w:bottom w:val="none" w:sz="0" w:space="0" w:color="auto"/>
                                    <w:right w:val="none" w:sz="0" w:space="0" w:color="auto"/>
                                  </w:divBdr>
                                </w:div>
                                <w:div w:id="1633557708">
                                  <w:marLeft w:val="640"/>
                                  <w:marRight w:val="0"/>
                                  <w:marTop w:val="0"/>
                                  <w:marBottom w:val="0"/>
                                  <w:divBdr>
                                    <w:top w:val="none" w:sz="0" w:space="0" w:color="auto"/>
                                    <w:left w:val="none" w:sz="0" w:space="0" w:color="auto"/>
                                    <w:bottom w:val="none" w:sz="0" w:space="0" w:color="auto"/>
                                    <w:right w:val="none" w:sz="0" w:space="0" w:color="auto"/>
                                  </w:divBdr>
                                </w:div>
                                <w:div w:id="1634293517">
                                  <w:marLeft w:val="640"/>
                                  <w:marRight w:val="0"/>
                                  <w:marTop w:val="0"/>
                                  <w:marBottom w:val="0"/>
                                  <w:divBdr>
                                    <w:top w:val="none" w:sz="0" w:space="0" w:color="auto"/>
                                    <w:left w:val="none" w:sz="0" w:space="0" w:color="auto"/>
                                    <w:bottom w:val="none" w:sz="0" w:space="0" w:color="auto"/>
                                    <w:right w:val="none" w:sz="0" w:space="0" w:color="auto"/>
                                  </w:divBdr>
                                </w:div>
                                <w:div w:id="1655262011">
                                  <w:marLeft w:val="640"/>
                                  <w:marRight w:val="0"/>
                                  <w:marTop w:val="0"/>
                                  <w:marBottom w:val="0"/>
                                  <w:divBdr>
                                    <w:top w:val="none" w:sz="0" w:space="0" w:color="auto"/>
                                    <w:left w:val="none" w:sz="0" w:space="0" w:color="auto"/>
                                    <w:bottom w:val="none" w:sz="0" w:space="0" w:color="auto"/>
                                    <w:right w:val="none" w:sz="0" w:space="0" w:color="auto"/>
                                  </w:divBdr>
                                </w:div>
                                <w:div w:id="1672761133">
                                  <w:marLeft w:val="640"/>
                                  <w:marRight w:val="0"/>
                                  <w:marTop w:val="0"/>
                                  <w:marBottom w:val="0"/>
                                  <w:divBdr>
                                    <w:top w:val="none" w:sz="0" w:space="0" w:color="auto"/>
                                    <w:left w:val="none" w:sz="0" w:space="0" w:color="auto"/>
                                    <w:bottom w:val="none" w:sz="0" w:space="0" w:color="auto"/>
                                    <w:right w:val="none" w:sz="0" w:space="0" w:color="auto"/>
                                  </w:divBdr>
                                </w:div>
                                <w:div w:id="1679457946">
                                  <w:marLeft w:val="640"/>
                                  <w:marRight w:val="0"/>
                                  <w:marTop w:val="0"/>
                                  <w:marBottom w:val="0"/>
                                  <w:divBdr>
                                    <w:top w:val="none" w:sz="0" w:space="0" w:color="auto"/>
                                    <w:left w:val="none" w:sz="0" w:space="0" w:color="auto"/>
                                    <w:bottom w:val="none" w:sz="0" w:space="0" w:color="auto"/>
                                    <w:right w:val="none" w:sz="0" w:space="0" w:color="auto"/>
                                  </w:divBdr>
                                </w:div>
                                <w:div w:id="1680541925">
                                  <w:marLeft w:val="640"/>
                                  <w:marRight w:val="0"/>
                                  <w:marTop w:val="0"/>
                                  <w:marBottom w:val="0"/>
                                  <w:divBdr>
                                    <w:top w:val="none" w:sz="0" w:space="0" w:color="auto"/>
                                    <w:left w:val="none" w:sz="0" w:space="0" w:color="auto"/>
                                    <w:bottom w:val="none" w:sz="0" w:space="0" w:color="auto"/>
                                    <w:right w:val="none" w:sz="0" w:space="0" w:color="auto"/>
                                  </w:divBdr>
                                </w:div>
                                <w:div w:id="1682050247">
                                  <w:marLeft w:val="640"/>
                                  <w:marRight w:val="0"/>
                                  <w:marTop w:val="0"/>
                                  <w:marBottom w:val="0"/>
                                  <w:divBdr>
                                    <w:top w:val="none" w:sz="0" w:space="0" w:color="auto"/>
                                    <w:left w:val="none" w:sz="0" w:space="0" w:color="auto"/>
                                    <w:bottom w:val="none" w:sz="0" w:space="0" w:color="auto"/>
                                    <w:right w:val="none" w:sz="0" w:space="0" w:color="auto"/>
                                  </w:divBdr>
                                </w:div>
                                <w:div w:id="1682734340">
                                  <w:marLeft w:val="640"/>
                                  <w:marRight w:val="0"/>
                                  <w:marTop w:val="0"/>
                                  <w:marBottom w:val="0"/>
                                  <w:divBdr>
                                    <w:top w:val="none" w:sz="0" w:space="0" w:color="auto"/>
                                    <w:left w:val="none" w:sz="0" w:space="0" w:color="auto"/>
                                    <w:bottom w:val="none" w:sz="0" w:space="0" w:color="auto"/>
                                    <w:right w:val="none" w:sz="0" w:space="0" w:color="auto"/>
                                  </w:divBdr>
                                </w:div>
                                <w:div w:id="1689137247">
                                  <w:marLeft w:val="640"/>
                                  <w:marRight w:val="0"/>
                                  <w:marTop w:val="0"/>
                                  <w:marBottom w:val="0"/>
                                  <w:divBdr>
                                    <w:top w:val="none" w:sz="0" w:space="0" w:color="auto"/>
                                    <w:left w:val="none" w:sz="0" w:space="0" w:color="auto"/>
                                    <w:bottom w:val="none" w:sz="0" w:space="0" w:color="auto"/>
                                    <w:right w:val="none" w:sz="0" w:space="0" w:color="auto"/>
                                  </w:divBdr>
                                </w:div>
                                <w:div w:id="1689678855">
                                  <w:marLeft w:val="640"/>
                                  <w:marRight w:val="0"/>
                                  <w:marTop w:val="0"/>
                                  <w:marBottom w:val="0"/>
                                  <w:divBdr>
                                    <w:top w:val="none" w:sz="0" w:space="0" w:color="auto"/>
                                    <w:left w:val="none" w:sz="0" w:space="0" w:color="auto"/>
                                    <w:bottom w:val="none" w:sz="0" w:space="0" w:color="auto"/>
                                    <w:right w:val="none" w:sz="0" w:space="0" w:color="auto"/>
                                  </w:divBdr>
                                </w:div>
                                <w:div w:id="1700935318">
                                  <w:marLeft w:val="640"/>
                                  <w:marRight w:val="0"/>
                                  <w:marTop w:val="0"/>
                                  <w:marBottom w:val="0"/>
                                  <w:divBdr>
                                    <w:top w:val="none" w:sz="0" w:space="0" w:color="auto"/>
                                    <w:left w:val="none" w:sz="0" w:space="0" w:color="auto"/>
                                    <w:bottom w:val="none" w:sz="0" w:space="0" w:color="auto"/>
                                    <w:right w:val="none" w:sz="0" w:space="0" w:color="auto"/>
                                  </w:divBdr>
                                </w:div>
                                <w:div w:id="1721005840">
                                  <w:marLeft w:val="640"/>
                                  <w:marRight w:val="0"/>
                                  <w:marTop w:val="0"/>
                                  <w:marBottom w:val="0"/>
                                  <w:divBdr>
                                    <w:top w:val="none" w:sz="0" w:space="0" w:color="auto"/>
                                    <w:left w:val="none" w:sz="0" w:space="0" w:color="auto"/>
                                    <w:bottom w:val="none" w:sz="0" w:space="0" w:color="auto"/>
                                    <w:right w:val="none" w:sz="0" w:space="0" w:color="auto"/>
                                  </w:divBdr>
                                </w:div>
                                <w:div w:id="1741321255">
                                  <w:marLeft w:val="640"/>
                                  <w:marRight w:val="0"/>
                                  <w:marTop w:val="0"/>
                                  <w:marBottom w:val="0"/>
                                  <w:divBdr>
                                    <w:top w:val="none" w:sz="0" w:space="0" w:color="auto"/>
                                    <w:left w:val="none" w:sz="0" w:space="0" w:color="auto"/>
                                    <w:bottom w:val="none" w:sz="0" w:space="0" w:color="auto"/>
                                    <w:right w:val="none" w:sz="0" w:space="0" w:color="auto"/>
                                  </w:divBdr>
                                </w:div>
                                <w:div w:id="1759868707">
                                  <w:marLeft w:val="640"/>
                                  <w:marRight w:val="0"/>
                                  <w:marTop w:val="0"/>
                                  <w:marBottom w:val="0"/>
                                  <w:divBdr>
                                    <w:top w:val="none" w:sz="0" w:space="0" w:color="auto"/>
                                    <w:left w:val="none" w:sz="0" w:space="0" w:color="auto"/>
                                    <w:bottom w:val="none" w:sz="0" w:space="0" w:color="auto"/>
                                    <w:right w:val="none" w:sz="0" w:space="0" w:color="auto"/>
                                  </w:divBdr>
                                </w:div>
                                <w:div w:id="1821068495">
                                  <w:marLeft w:val="640"/>
                                  <w:marRight w:val="0"/>
                                  <w:marTop w:val="0"/>
                                  <w:marBottom w:val="0"/>
                                  <w:divBdr>
                                    <w:top w:val="none" w:sz="0" w:space="0" w:color="auto"/>
                                    <w:left w:val="none" w:sz="0" w:space="0" w:color="auto"/>
                                    <w:bottom w:val="none" w:sz="0" w:space="0" w:color="auto"/>
                                    <w:right w:val="none" w:sz="0" w:space="0" w:color="auto"/>
                                  </w:divBdr>
                                </w:div>
                                <w:div w:id="1827476119">
                                  <w:marLeft w:val="640"/>
                                  <w:marRight w:val="0"/>
                                  <w:marTop w:val="0"/>
                                  <w:marBottom w:val="0"/>
                                  <w:divBdr>
                                    <w:top w:val="none" w:sz="0" w:space="0" w:color="auto"/>
                                    <w:left w:val="none" w:sz="0" w:space="0" w:color="auto"/>
                                    <w:bottom w:val="none" w:sz="0" w:space="0" w:color="auto"/>
                                    <w:right w:val="none" w:sz="0" w:space="0" w:color="auto"/>
                                  </w:divBdr>
                                </w:div>
                                <w:div w:id="1831631970">
                                  <w:marLeft w:val="640"/>
                                  <w:marRight w:val="0"/>
                                  <w:marTop w:val="0"/>
                                  <w:marBottom w:val="0"/>
                                  <w:divBdr>
                                    <w:top w:val="none" w:sz="0" w:space="0" w:color="auto"/>
                                    <w:left w:val="none" w:sz="0" w:space="0" w:color="auto"/>
                                    <w:bottom w:val="none" w:sz="0" w:space="0" w:color="auto"/>
                                    <w:right w:val="none" w:sz="0" w:space="0" w:color="auto"/>
                                  </w:divBdr>
                                </w:div>
                                <w:div w:id="1839228776">
                                  <w:marLeft w:val="640"/>
                                  <w:marRight w:val="0"/>
                                  <w:marTop w:val="0"/>
                                  <w:marBottom w:val="0"/>
                                  <w:divBdr>
                                    <w:top w:val="none" w:sz="0" w:space="0" w:color="auto"/>
                                    <w:left w:val="none" w:sz="0" w:space="0" w:color="auto"/>
                                    <w:bottom w:val="none" w:sz="0" w:space="0" w:color="auto"/>
                                    <w:right w:val="none" w:sz="0" w:space="0" w:color="auto"/>
                                  </w:divBdr>
                                </w:div>
                                <w:div w:id="1843201673">
                                  <w:marLeft w:val="640"/>
                                  <w:marRight w:val="0"/>
                                  <w:marTop w:val="0"/>
                                  <w:marBottom w:val="0"/>
                                  <w:divBdr>
                                    <w:top w:val="none" w:sz="0" w:space="0" w:color="auto"/>
                                    <w:left w:val="none" w:sz="0" w:space="0" w:color="auto"/>
                                    <w:bottom w:val="none" w:sz="0" w:space="0" w:color="auto"/>
                                    <w:right w:val="none" w:sz="0" w:space="0" w:color="auto"/>
                                  </w:divBdr>
                                </w:div>
                                <w:div w:id="1844972846">
                                  <w:marLeft w:val="640"/>
                                  <w:marRight w:val="0"/>
                                  <w:marTop w:val="0"/>
                                  <w:marBottom w:val="0"/>
                                  <w:divBdr>
                                    <w:top w:val="none" w:sz="0" w:space="0" w:color="auto"/>
                                    <w:left w:val="none" w:sz="0" w:space="0" w:color="auto"/>
                                    <w:bottom w:val="none" w:sz="0" w:space="0" w:color="auto"/>
                                    <w:right w:val="none" w:sz="0" w:space="0" w:color="auto"/>
                                  </w:divBdr>
                                </w:div>
                                <w:div w:id="1854487541">
                                  <w:marLeft w:val="640"/>
                                  <w:marRight w:val="0"/>
                                  <w:marTop w:val="0"/>
                                  <w:marBottom w:val="0"/>
                                  <w:divBdr>
                                    <w:top w:val="none" w:sz="0" w:space="0" w:color="auto"/>
                                    <w:left w:val="none" w:sz="0" w:space="0" w:color="auto"/>
                                    <w:bottom w:val="none" w:sz="0" w:space="0" w:color="auto"/>
                                    <w:right w:val="none" w:sz="0" w:space="0" w:color="auto"/>
                                  </w:divBdr>
                                </w:div>
                                <w:div w:id="1893804229">
                                  <w:marLeft w:val="640"/>
                                  <w:marRight w:val="0"/>
                                  <w:marTop w:val="0"/>
                                  <w:marBottom w:val="0"/>
                                  <w:divBdr>
                                    <w:top w:val="none" w:sz="0" w:space="0" w:color="auto"/>
                                    <w:left w:val="none" w:sz="0" w:space="0" w:color="auto"/>
                                    <w:bottom w:val="none" w:sz="0" w:space="0" w:color="auto"/>
                                    <w:right w:val="none" w:sz="0" w:space="0" w:color="auto"/>
                                  </w:divBdr>
                                </w:div>
                                <w:div w:id="1897665457">
                                  <w:marLeft w:val="640"/>
                                  <w:marRight w:val="0"/>
                                  <w:marTop w:val="0"/>
                                  <w:marBottom w:val="0"/>
                                  <w:divBdr>
                                    <w:top w:val="none" w:sz="0" w:space="0" w:color="auto"/>
                                    <w:left w:val="none" w:sz="0" w:space="0" w:color="auto"/>
                                    <w:bottom w:val="none" w:sz="0" w:space="0" w:color="auto"/>
                                    <w:right w:val="none" w:sz="0" w:space="0" w:color="auto"/>
                                  </w:divBdr>
                                </w:div>
                                <w:div w:id="1899513923">
                                  <w:marLeft w:val="640"/>
                                  <w:marRight w:val="0"/>
                                  <w:marTop w:val="0"/>
                                  <w:marBottom w:val="0"/>
                                  <w:divBdr>
                                    <w:top w:val="none" w:sz="0" w:space="0" w:color="auto"/>
                                    <w:left w:val="none" w:sz="0" w:space="0" w:color="auto"/>
                                    <w:bottom w:val="none" w:sz="0" w:space="0" w:color="auto"/>
                                    <w:right w:val="none" w:sz="0" w:space="0" w:color="auto"/>
                                  </w:divBdr>
                                </w:div>
                                <w:div w:id="1907689105">
                                  <w:marLeft w:val="640"/>
                                  <w:marRight w:val="0"/>
                                  <w:marTop w:val="0"/>
                                  <w:marBottom w:val="0"/>
                                  <w:divBdr>
                                    <w:top w:val="none" w:sz="0" w:space="0" w:color="auto"/>
                                    <w:left w:val="none" w:sz="0" w:space="0" w:color="auto"/>
                                    <w:bottom w:val="none" w:sz="0" w:space="0" w:color="auto"/>
                                    <w:right w:val="none" w:sz="0" w:space="0" w:color="auto"/>
                                  </w:divBdr>
                                </w:div>
                                <w:div w:id="1924335434">
                                  <w:marLeft w:val="640"/>
                                  <w:marRight w:val="0"/>
                                  <w:marTop w:val="0"/>
                                  <w:marBottom w:val="0"/>
                                  <w:divBdr>
                                    <w:top w:val="none" w:sz="0" w:space="0" w:color="auto"/>
                                    <w:left w:val="none" w:sz="0" w:space="0" w:color="auto"/>
                                    <w:bottom w:val="none" w:sz="0" w:space="0" w:color="auto"/>
                                    <w:right w:val="none" w:sz="0" w:space="0" w:color="auto"/>
                                  </w:divBdr>
                                </w:div>
                                <w:div w:id="1927566632">
                                  <w:marLeft w:val="640"/>
                                  <w:marRight w:val="0"/>
                                  <w:marTop w:val="0"/>
                                  <w:marBottom w:val="0"/>
                                  <w:divBdr>
                                    <w:top w:val="none" w:sz="0" w:space="0" w:color="auto"/>
                                    <w:left w:val="none" w:sz="0" w:space="0" w:color="auto"/>
                                    <w:bottom w:val="none" w:sz="0" w:space="0" w:color="auto"/>
                                    <w:right w:val="none" w:sz="0" w:space="0" w:color="auto"/>
                                  </w:divBdr>
                                </w:div>
                                <w:div w:id="1929536904">
                                  <w:marLeft w:val="640"/>
                                  <w:marRight w:val="0"/>
                                  <w:marTop w:val="0"/>
                                  <w:marBottom w:val="0"/>
                                  <w:divBdr>
                                    <w:top w:val="none" w:sz="0" w:space="0" w:color="auto"/>
                                    <w:left w:val="none" w:sz="0" w:space="0" w:color="auto"/>
                                    <w:bottom w:val="none" w:sz="0" w:space="0" w:color="auto"/>
                                    <w:right w:val="none" w:sz="0" w:space="0" w:color="auto"/>
                                  </w:divBdr>
                                </w:div>
                                <w:div w:id="1957130408">
                                  <w:marLeft w:val="640"/>
                                  <w:marRight w:val="0"/>
                                  <w:marTop w:val="0"/>
                                  <w:marBottom w:val="0"/>
                                  <w:divBdr>
                                    <w:top w:val="none" w:sz="0" w:space="0" w:color="auto"/>
                                    <w:left w:val="none" w:sz="0" w:space="0" w:color="auto"/>
                                    <w:bottom w:val="none" w:sz="0" w:space="0" w:color="auto"/>
                                    <w:right w:val="none" w:sz="0" w:space="0" w:color="auto"/>
                                  </w:divBdr>
                                </w:div>
                                <w:div w:id="1959292711">
                                  <w:marLeft w:val="640"/>
                                  <w:marRight w:val="0"/>
                                  <w:marTop w:val="0"/>
                                  <w:marBottom w:val="0"/>
                                  <w:divBdr>
                                    <w:top w:val="none" w:sz="0" w:space="0" w:color="auto"/>
                                    <w:left w:val="none" w:sz="0" w:space="0" w:color="auto"/>
                                    <w:bottom w:val="none" w:sz="0" w:space="0" w:color="auto"/>
                                    <w:right w:val="none" w:sz="0" w:space="0" w:color="auto"/>
                                  </w:divBdr>
                                </w:div>
                                <w:div w:id="1961034523">
                                  <w:marLeft w:val="640"/>
                                  <w:marRight w:val="0"/>
                                  <w:marTop w:val="0"/>
                                  <w:marBottom w:val="0"/>
                                  <w:divBdr>
                                    <w:top w:val="none" w:sz="0" w:space="0" w:color="auto"/>
                                    <w:left w:val="none" w:sz="0" w:space="0" w:color="auto"/>
                                    <w:bottom w:val="none" w:sz="0" w:space="0" w:color="auto"/>
                                    <w:right w:val="none" w:sz="0" w:space="0" w:color="auto"/>
                                  </w:divBdr>
                                </w:div>
                                <w:div w:id="1961573495">
                                  <w:marLeft w:val="640"/>
                                  <w:marRight w:val="0"/>
                                  <w:marTop w:val="0"/>
                                  <w:marBottom w:val="0"/>
                                  <w:divBdr>
                                    <w:top w:val="none" w:sz="0" w:space="0" w:color="auto"/>
                                    <w:left w:val="none" w:sz="0" w:space="0" w:color="auto"/>
                                    <w:bottom w:val="none" w:sz="0" w:space="0" w:color="auto"/>
                                    <w:right w:val="none" w:sz="0" w:space="0" w:color="auto"/>
                                  </w:divBdr>
                                </w:div>
                                <w:div w:id="1977569446">
                                  <w:marLeft w:val="640"/>
                                  <w:marRight w:val="0"/>
                                  <w:marTop w:val="0"/>
                                  <w:marBottom w:val="0"/>
                                  <w:divBdr>
                                    <w:top w:val="none" w:sz="0" w:space="0" w:color="auto"/>
                                    <w:left w:val="none" w:sz="0" w:space="0" w:color="auto"/>
                                    <w:bottom w:val="none" w:sz="0" w:space="0" w:color="auto"/>
                                    <w:right w:val="none" w:sz="0" w:space="0" w:color="auto"/>
                                  </w:divBdr>
                                </w:div>
                                <w:div w:id="1986662340">
                                  <w:marLeft w:val="640"/>
                                  <w:marRight w:val="0"/>
                                  <w:marTop w:val="0"/>
                                  <w:marBottom w:val="0"/>
                                  <w:divBdr>
                                    <w:top w:val="none" w:sz="0" w:space="0" w:color="auto"/>
                                    <w:left w:val="none" w:sz="0" w:space="0" w:color="auto"/>
                                    <w:bottom w:val="none" w:sz="0" w:space="0" w:color="auto"/>
                                    <w:right w:val="none" w:sz="0" w:space="0" w:color="auto"/>
                                  </w:divBdr>
                                </w:div>
                                <w:div w:id="2009288353">
                                  <w:marLeft w:val="640"/>
                                  <w:marRight w:val="0"/>
                                  <w:marTop w:val="0"/>
                                  <w:marBottom w:val="0"/>
                                  <w:divBdr>
                                    <w:top w:val="none" w:sz="0" w:space="0" w:color="auto"/>
                                    <w:left w:val="none" w:sz="0" w:space="0" w:color="auto"/>
                                    <w:bottom w:val="none" w:sz="0" w:space="0" w:color="auto"/>
                                    <w:right w:val="none" w:sz="0" w:space="0" w:color="auto"/>
                                  </w:divBdr>
                                </w:div>
                                <w:div w:id="2025089946">
                                  <w:marLeft w:val="640"/>
                                  <w:marRight w:val="0"/>
                                  <w:marTop w:val="0"/>
                                  <w:marBottom w:val="0"/>
                                  <w:divBdr>
                                    <w:top w:val="none" w:sz="0" w:space="0" w:color="auto"/>
                                    <w:left w:val="none" w:sz="0" w:space="0" w:color="auto"/>
                                    <w:bottom w:val="none" w:sz="0" w:space="0" w:color="auto"/>
                                    <w:right w:val="none" w:sz="0" w:space="0" w:color="auto"/>
                                  </w:divBdr>
                                </w:div>
                                <w:div w:id="2038584443">
                                  <w:marLeft w:val="640"/>
                                  <w:marRight w:val="0"/>
                                  <w:marTop w:val="0"/>
                                  <w:marBottom w:val="0"/>
                                  <w:divBdr>
                                    <w:top w:val="none" w:sz="0" w:space="0" w:color="auto"/>
                                    <w:left w:val="none" w:sz="0" w:space="0" w:color="auto"/>
                                    <w:bottom w:val="none" w:sz="0" w:space="0" w:color="auto"/>
                                    <w:right w:val="none" w:sz="0" w:space="0" w:color="auto"/>
                                  </w:divBdr>
                                </w:div>
                                <w:div w:id="2040545593">
                                  <w:marLeft w:val="640"/>
                                  <w:marRight w:val="0"/>
                                  <w:marTop w:val="0"/>
                                  <w:marBottom w:val="0"/>
                                  <w:divBdr>
                                    <w:top w:val="none" w:sz="0" w:space="0" w:color="auto"/>
                                    <w:left w:val="none" w:sz="0" w:space="0" w:color="auto"/>
                                    <w:bottom w:val="none" w:sz="0" w:space="0" w:color="auto"/>
                                    <w:right w:val="none" w:sz="0" w:space="0" w:color="auto"/>
                                  </w:divBdr>
                                </w:div>
                                <w:div w:id="2048555161">
                                  <w:marLeft w:val="640"/>
                                  <w:marRight w:val="0"/>
                                  <w:marTop w:val="0"/>
                                  <w:marBottom w:val="0"/>
                                  <w:divBdr>
                                    <w:top w:val="none" w:sz="0" w:space="0" w:color="auto"/>
                                    <w:left w:val="none" w:sz="0" w:space="0" w:color="auto"/>
                                    <w:bottom w:val="none" w:sz="0" w:space="0" w:color="auto"/>
                                    <w:right w:val="none" w:sz="0" w:space="0" w:color="auto"/>
                                  </w:divBdr>
                                </w:div>
                                <w:div w:id="2055154459">
                                  <w:marLeft w:val="640"/>
                                  <w:marRight w:val="0"/>
                                  <w:marTop w:val="0"/>
                                  <w:marBottom w:val="0"/>
                                  <w:divBdr>
                                    <w:top w:val="none" w:sz="0" w:space="0" w:color="auto"/>
                                    <w:left w:val="none" w:sz="0" w:space="0" w:color="auto"/>
                                    <w:bottom w:val="none" w:sz="0" w:space="0" w:color="auto"/>
                                    <w:right w:val="none" w:sz="0" w:space="0" w:color="auto"/>
                                  </w:divBdr>
                                </w:div>
                                <w:div w:id="2076318722">
                                  <w:marLeft w:val="640"/>
                                  <w:marRight w:val="0"/>
                                  <w:marTop w:val="0"/>
                                  <w:marBottom w:val="0"/>
                                  <w:divBdr>
                                    <w:top w:val="none" w:sz="0" w:space="0" w:color="auto"/>
                                    <w:left w:val="none" w:sz="0" w:space="0" w:color="auto"/>
                                    <w:bottom w:val="none" w:sz="0" w:space="0" w:color="auto"/>
                                    <w:right w:val="none" w:sz="0" w:space="0" w:color="auto"/>
                                  </w:divBdr>
                                </w:div>
                                <w:div w:id="2083989884">
                                  <w:marLeft w:val="640"/>
                                  <w:marRight w:val="0"/>
                                  <w:marTop w:val="0"/>
                                  <w:marBottom w:val="0"/>
                                  <w:divBdr>
                                    <w:top w:val="none" w:sz="0" w:space="0" w:color="auto"/>
                                    <w:left w:val="none" w:sz="0" w:space="0" w:color="auto"/>
                                    <w:bottom w:val="none" w:sz="0" w:space="0" w:color="auto"/>
                                    <w:right w:val="none" w:sz="0" w:space="0" w:color="auto"/>
                                  </w:divBdr>
                                </w:div>
                                <w:div w:id="2108230195">
                                  <w:marLeft w:val="640"/>
                                  <w:marRight w:val="0"/>
                                  <w:marTop w:val="0"/>
                                  <w:marBottom w:val="0"/>
                                  <w:divBdr>
                                    <w:top w:val="none" w:sz="0" w:space="0" w:color="auto"/>
                                    <w:left w:val="none" w:sz="0" w:space="0" w:color="auto"/>
                                    <w:bottom w:val="none" w:sz="0" w:space="0" w:color="auto"/>
                                    <w:right w:val="none" w:sz="0" w:space="0" w:color="auto"/>
                                  </w:divBdr>
                                </w:div>
                                <w:div w:id="2109226947">
                                  <w:marLeft w:val="640"/>
                                  <w:marRight w:val="0"/>
                                  <w:marTop w:val="0"/>
                                  <w:marBottom w:val="0"/>
                                  <w:divBdr>
                                    <w:top w:val="none" w:sz="0" w:space="0" w:color="auto"/>
                                    <w:left w:val="none" w:sz="0" w:space="0" w:color="auto"/>
                                    <w:bottom w:val="none" w:sz="0" w:space="0" w:color="auto"/>
                                    <w:right w:val="none" w:sz="0" w:space="0" w:color="auto"/>
                                  </w:divBdr>
                                </w:div>
                                <w:div w:id="2109614747">
                                  <w:marLeft w:val="640"/>
                                  <w:marRight w:val="0"/>
                                  <w:marTop w:val="0"/>
                                  <w:marBottom w:val="0"/>
                                  <w:divBdr>
                                    <w:top w:val="none" w:sz="0" w:space="0" w:color="auto"/>
                                    <w:left w:val="none" w:sz="0" w:space="0" w:color="auto"/>
                                    <w:bottom w:val="none" w:sz="0" w:space="0" w:color="auto"/>
                                    <w:right w:val="none" w:sz="0" w:space="0" w:color="auto"/>
                                  </w:divBdr>
                                </w:div>
                                <w:div w:id="2133671156">
                                  <w:marLeft w:val="640"/>
                                  <w:marRight w:val="0"/>
                                  <w:marTop w:val="0"/>
                                  <w:marBottom w:val="0"/>
                                  <w:divBdr>
                                    <w:top w:val="none" w:sz="0" w:space="0" w:color="auto"/>
                                    <w:left w:val="none" w:sz="0" w:space="0" w:color="auto"/>
                                    <w:bottom w:val="none" w:sz="0" w:space="0" w:color="auto"/>
                                    <w:right w:val="none" w:sz="0" w:space="0" w:color="auto"/>
                                  </w:divBdr>
                                </w:div>
                                <w:div w:id="2135707041">
                                  <w:marLeft w:val="640"/>
                                  <w:marRight w:val="0"/>
                                  <w:marTop w:val="0"/>
                                  <w:marBottom w:val="0"/>
                                  <w:divBdr>
                                    <w:top w:val="none" w:sz="0" w:space="0" w:color="auto"/>
                                    <w:left w:val="none" w:sz="0" w:space="0" w:color="auto"/>
                                    <w:bottom w:val="none" w:sz="0" w:space="0" w:color="auto"/>
                                    <w:right w:val="none" w:sz="0" w:space="0" w:color="auto"/>
                                  </w:divBdr>
                                </w:div>
                              </w:divsChild>
                            </w:div>
                            <w:div w:id="832794621">
                              <w:marLeft w:val="0"/>
                              <w:marRight w:val="0"/>
                              <w:marTop w:val="0"/>
                              <w:marBottom w:val="0"/>
                              <w:divBdr>
                                <w:top w:val="none" w:sz="0" w:space="0" w:color="auto"/>
                                <w:left w:val="none" w:sz="0" w:space="0" w:color="auto"/>
                                <w:bottom w:val="none" w:sz="0" w:space="0" w:color="auto"/>
                                <w:right w:val="none" w:sz="0" w:space="0" w:color="auto"/>
                              </w:divBdr>
                              <w:divsChild>
                                <w:div w:id="8023168">
                                  <w:marLeft w:val="640"/>
                                  <w:marRight w:val="0"/>
                                  <w:marTop w:val="0"/>
                                  <w:marBottom w:val="0"/>
                                  <w:divBdr>
                                    <w:top w:val="none" w:sz="0" w:space="0" w:color="auto"/>
                                    <w:left w:val="none" w:sz="0" w:space="0" w:color="auto"/>
                                    <w:bottom w:val="none" w:sz="0" w:space="0" w:color="auto"/>
                                    <w:right w:val="none" w:sz="0" w:space="0" w:color="auto"/>
                                  </w:divBdr>
                                </w:div>
                                <w:div w:id="13004150">
                                  <w:marLeft w:val="640"/>
                                  <w:marRight w:val="0"/>
                                  <w:marTop w:val="0"/>
                                  <w:marBottom w:val="0"/>
                                  <w:divBdr>
                                    <w:top w:val="none" w:sz="0" w:space="0" w:color="auto"/>
                                    <w:left w:val="none" w:sz="0" w:space="0" w:color="auto"/>
                                    <w:bottom w:val="none" w:sz="0" w:space="0" w:color="auto"/>
                                    <w:right w:val="none" w:sz="0" w:space="0" w:color="auto"/>
                                  </w:divBdr>
                                </w:div>
                                <w:div w:id="22635841">
                                  <w:marLeft w:val="640"/>
                                  <w:marRight w:val="0"/>
                                  <w:marTop w:val="0"/>
                                  <w:marBottom w:val="0"/>
                                  <w:divBdr>
                                    <w:top w:val="none" w:sz="0" w:space="0" w:color="auto"/>
                                    <w:left w:val="none" w:sz="0" w:space="0" w:color="auto"/>
                                    <w:bottom w:val="none" w:sz="0" w:space="0" w:color="auto"/>
                                    <w:right w:val="none" w:sz="0" w:space="0" w:color="auto"/>
                                  </w:divBdr>
                                </w:div>
                                <w:div w:id="23293708">
                                  <w:marLeft w:val="640"/>
                                  <w:marRight w:val="0"/>
                                  <w:marTop w:val="0"/>
                                  <w:marBottom w:val="0"/>
                                  <w:divBdr>
                                    <w:top w:val="none" w:sz="0" w:space="0" w:color="auto"/>
                                    <w:left w:val="none" w:sz="0" w:space="0" w:color="auto"/>
                                    <w:bottom w:val="none" w:sz="0" w:space="0" w:color="auto"/>
                                    <w:right w:val="none" w:sz="0" w:space="0" w:color="auto"/>
                                  </w:divBdr>
                                </w:div>
                                <w:div w:id="24255957">
                                  <w:marLeft w:val="640"/>
                                  <w:marRight w:val="0"/>
                                  <w:marTop w:val="0"/>
                                  <w:marBottom w:val="0"/>
                                  <w:divBdr>
                                    <w:top w:val="none" w:sz="0" w:space="0" w:color="auto"/>
                                    <w:left w:val="none" w:sz="0" w:space="0" w:color="auto"/>
                                    <w:bottom w:val="none" w:sz="0" w:space="0" w:color="auto"/>
                                    <w:right w:val="none" w:sz="0" w:space="0" w:color="auto"/>
                                  </w:divBdr>
                                </w:div>
                                <w:div w:id="27070363">
                                  <w:marLeft w:val="640"/>
                                  <w:marRight w:val="0"/>
                                  <w:marTop w:val="0"/>
                                  <w:marBottom w:val="0"/>
                                  <w:divBdr>
                                    <w:top w:val="none" w:sz="0" w:space="0" w:color="auto"/>
                                    <w:left w:val="none" w:sz="0" w:space="0" w:color="auto"/>
                                    <w:bottom w:val="none" w:sz="0" w:space="0" w:color="auto"/>
                                    <w:right w:val="none" w:sz="0" w:space="0" w:color="auto"/>
                                  </w:divBdr>
                                </w:div>
                                <w:div w:id="29306226">
                                  <w:marLeft w:val="640"/>
                                  <w:marRight w:val="0"/>
                                  <w:marTop w:val="0"/>
                                  <w:marBottom w:val="0"/>
                                  <w:divBdr>
                                    <w:top w:val="none" w:sz="0" w:space="0" w:color="auto"/>
                                    <w:left w:val="none" w:sz="0" w:space="0" w:color="auto"/>
                                    <w:bottom w:val="none" w:sz="0" w:space="0" w:color="auto"/>
                                    <w:right w:val="none" w:sz="0" w:space="0" w:color="auto"/>
                                  </w:divBdr>
                                </w:div>
                                <w:div w:id="30306106">
                                  <w:marLeft w:val="640"/>
                                  <w:marRight w:val="0"/>
                                  <w:marTop w:val="0"/>
                                  <w:marBottom w:val="0"/>
                                  <w:divBdr>
                                    <w:top w:val="none" w:sz="0" w:space="0" w:color="auto"/>
                                    <w:left w:val="none" w:sz="0" w:space="0" w:color="auto"/>
                                    <w:bottom w:val="none" w:sz="0" w:space="0" w:color="auto"/>
                                    <w:right w:val="none" w:sz="0" w:space="0" w:color="auto"/>
                                  </w:divBdr>
                                </w:div>
                                <w:div w:id="46226523">
                                  <w:marLeft w:val="640"/>
                                  <w:marRight w:val="0"/>
                                  <w:marTop w:val="0"/>
                                  <w:marBottom w:val="0"/>
                                  <w:divBdr>
                                    <w:top w:val="none" w:sz="0" w:space="0" w:color="auto"/>
                                    <w:left w:val="none" w:sz="0" w:space="0" w:color="auto"/>
                                    <w:bottom w:val="none" w:sz="0" w:space="0" w:color="auto"/>
                                    <w:right w:val="none" w:sz="0" w:space="0" w:color="auto"/>
                                  </w:divBdr>
                                </w:div>
                                <w:div w:id="59056499">
                                  <w:marLeft w:val="640"/>
                                  <w:marRight w:val="0"/>
                                  <w:marTop w:val="0"/>
                                  <w:marBottom w:val="0"/>
                                  <w:divBdr>
                                    <w:top w:val="none" w:sz="0" w:space="0" w:color="auto"/>
                                    <w:left w:val="none" w:sz="0" w:space="0" w:color="auto"/>
                                    <w:bottom w:val="none" w:sz="0" w:space="0" w:color="auto"/>
                                    <w:right w:val="none" w:sz="0" w:space="0" w:color="auto"/>
                                  </w:divBdr>
                                </w:div>
                                <w:div w:id="67655292">
                                  <w:marLeft w:val="640"/>
                                  <w:marRight w:val="0"/>
                                  <w:marTop w:val="0"/>
                                  <w:marBottom w:val="0"/>
                                  <w:divBdr>
                                    <w:top w:val="none" w:sz="0" w:space="0" w:color="auto"/>
                                    <w:left w:val="none" w:sz="0" w:space="0" w:color="auto"/>
                                    <w:bottom w:val="none" w:sz="0" w:space="0" w:color="auto"/>
                                    <w:right w:val="none" w:sz="0" w:space="0" w:color="auto"/>
                                  </w:divBdr>
                                </w:div>
                                <w:div w:id="74593635">
                                  <w:marLeft w:val="640"/>
                                  <w:marRight w:val="0"/>
                                  <w:marTop w:val="0"/>
                                  <w:marBottom w:val="0"/>
                                  <w:divBdr>
                                    <w:top w:val="none" w:sz="0" w:space="0" w:color="auto"/>
                                    <w:left w:val="none" w:sz="0" w:space="0" w:color="auto"/>
                                    <w:bottom w:val="none" w:sz="0" w:space="0" w:color="auto"/>
                                    <w:right w:val="none" w:sz="0" w:space="0" w:color="auto"/>
                                  </w:divBdr>
                                </w:div>
                                <w:div w:id="81920691">
                                  <w:marLeft w:val="640"/>
                                  <w:marRight w:val="0"/>
                                  <w:marTop w:val="0"/>
                                  <w:marBottom w:val="0"/>
                                  <w:divBdr>
                                    <w:top w:val="none" w:sz="0" w:space="0" w:color="auto"/>
                                    <w:left w:val="none" w:sz="0" w:space="0" w:color="auto"/>
                                    <w:bottom w:val="none" w:sz="0" w:space="0" w:color="auto"/>
                                    <w:right w:val="none" w:sz="0" w:space="0" w:color="auto"/>
                                  </w:divBdr>
                                </w:div>
                                <w:div w:id="87048780">
                                  <w:marLeft w:val="640"/>
                                  <w:marRight w:val="0"/>
                                  <w:marTop w:val="0"/>
                                  <w:marBottom w:val="0"/>
                                  <w:divBdr>
                                    <w:top w:val="none" w:sz="0" w:space="0" w:color="auto"/>
                                    <w:left w:val="none" w:sz="0" w:space="0" w:color="auto"/>
                                    <w:bottom w:val="none" w:sz="0" w:space="0" w:color="auto"/>
                                    <w:right w:val="none" w:sz="0" w:space="0" w:color="auto"/>
                                  </w:divBdr>
                                </w:div>
                                <w:div w:id="95290904">
                                  <w:marLeft w:val="640"/>
                                  <w:marRight w:val="0"/>
                                  <w:marTop w:val="0"/>
                                  <w:marBottom w:val="0"/>
                                  <w:divBdr>
                                    <w:top w:val="none" w:sz="0" w:space="0" w:color="auto"/>
                                    <w:left w:val="none" w:sz="0" w:space="0" w:color="auto"/>
                                    <w:bottom w:val="none" w:sz="0" w:space="0" w:color="auto"/>
                                    <w:right w:val="none" w:sz="0" w:space="0" w:color="auto"/>
                                  </w:divBdr>
                                </w:div>
                                <w:div w:id="99418867">
                                  <w:marLeft w:val="640"/>
                                  <w:marRight w:val="0"/>
                                  <w:marTop w:val="0"/>
                                  <w:marBottom w:val="0"/>
                                  <w:divBdr>
                                    <w:top w:val="none" w:sz="0" w:space="0" w:color="auto"/>
                                    <w:left w:val="none" w:sz="0" w:space="0" w:color="auto"/>
                                    <w:bottom w:val="none" w:sz="0" w:space="0" w:color="auto"/>
                                    <w:right w:val="none" w:sz="0" w:space="0" w:color="auto"/>
                                  </w:divBdr>
                                </w:div>
                                <w:div w:id="104278974">
                                  <w:marLeft w:val="640"/>
                                  <w:marRight w:val="0"/>
                                  <w:marTop w:val="0"/>
                                  <w:marBottom w:val="0"/>
                                  <w:divBdr>
                                    <w:top w:val="none" w:sz="0" w:space="0" w:color="auto"/>
                                    <w:left w:val="none" w:sz="0" w:space="0" w:color="auto"/>
                                    <w:bottom w:val="none" w:sz="0" w:space="0" w:color="auto"/>
                                    <w:right w:val="none" w:sz="0" w:space="0" w:color="auto"/>
                                  </w:divBdr>
                                </w:div>
                                <w:div w:id="105582683">
                                  <w:marLeft w:val="640"/>
                                  <w:marRight w:val="0"/>
                                  <w:marTop w:val="0"/>
                                  <w:marBottom w:val="0"/>
                                  <w:divBdr>
                                    <w:top w:val="none" w:sz="0" w:space="0" w:color="auto"/>
                                    <w:left w:val="none" w:sz="0" w:space="0" w:color="auto"/>
                                    <w:bottom w:val="none" w:sz="0" w:space="0" w:color="auto"/>
                                    <w:right w:val="none" w:sz="0" w:space="0" w:color="auto"/>
                                  </w:divBdr>
                                </w:div>
                                <w:div w:id="109470490">
                                  <w:marLeft w:val="640"/>
                                  <w:marRight w:val="0"/>
                                  <w:marTop w:val="0"/>
                                  <w:marBottom w:val="0"/>
                                  <w:divBdr>
                                    <w:top w:val="none" w:sz="0" w:space="0" w:color="auto"/>
                                    <w:left w:val="none" w:sz="0" w:space="0" w:color="auto"/>
                                    <w:bottom w:val="none" w:sz="0" w:space="0" w:color="auto"/>
                                    <w:right w:val="none" w:sz="0" w:space="0" w:color="auto"/>
                                  </w:divBdr>
                                </w:div>
                                <w:div w:id="115371581">
                                  <w:marLeft w:val="640"/>
                                  <w:marRight w:val="0"/>
                                  <w:marTop w:val="0"/>
                                  <w:marBottom w:val="0"/>
                                  <w:divBdr>
                                    <w:top w:val="none" w:sz="0" w:space="0" w:color="auto"/>
                                    <w:left w:val="none" w:sz="0" w:space="0" w:color="auto"/>
                                    <w:bottom w:val="none" w:sz="0" w:space="0" w:color="auto"/>
                                    <w:right w:val="none" w:sz="0" w:space="0" w:color="auto"/>
                                  </w:divBdr>
                                </w:div>
                                <w:div w:id="146828730">
                                  <w:marLeft w:val="640"/>
                                  <w:marRight w:val="0"/>
                                  <w:marTop w:val="0"/>
                                  <w:marBottom w:val="0"/>
                                  <w:divBdr>
                                    <w:top w:val="none" w:sz="0" w:space="0" w:color="auto"/>
                                    <w:left w:val="none" w:sz="0" w:space="0" w:color="auto"/>
                                    <w:bottom w:val="none" w:sz="0" w:space="0" w:color="auto"/>
                                    <w:right w:val="none" w:sz="0" w:space="0" w:color="auto"/>
                                  </w:divBdr>
                                </w:div>
                                <w:div w:id="158615683">
                                  <w:marLeft w:val="640"/>
                                  <w:marRight w:val="0"/>
                                  <w:marTop w:val="0"/>
                                  <w:marBottom w:val="0"/>
                                  <w:divBdr>
                                    <w:top w:val="none" w:sz="0" w:space="0" w:color="auto"/>
                                    <w:left w:val="none" w:sz="0" w:space="0" w:color="auto"/>
                                    <w:bottom w:val="none" w:sz="0" w:space="0" w:color="auto"/>
                                    <w:right w:val="none" w:sz="0" w:space="0" w:color="auto"/>
                                  </w:divBdr>
                                </w:div>
                                <w:div w:id="160463629">
                                  <w:marLeft w:val="640"/>
                                  <w:marRight w:val="0"/>
                                  <w:marTop w:val="0"/>
                                  <w:marBottom w:val="0"/>
                                  <w:divBdr>
                                    <w:top w:val="none" w:sz="0" w:space="0" w:color="auto"/>
                                    <w:left w:val="none" w:sz="0" w:space="0" w:color="auto"/>
                                    <w:bottom w:val="none" w:sz="0" w:space="0" w:color="auto"/>
                                    <w:right w:val="none" w:sz="0" w:space="0" w:color="auto"/>
                                  </w:divBdr>
                                </w:div>
                                <w:div w:id="169949389">
                                  <w:marLeft w:val="640"/>
                                  <w:marRight w:val="0"/>
                                  <w:marTop w:val="0"/>
                                  <w:marBottom w:val="0"/>
                                  <w:divBdr>
                                    <w:top w:val="none" w:sz="0" w:space="0" w:color="auto"/>
                                    <w:left w:val="none" w:sz="0" w:space="0" w:color="auto"/>
                                    <w:bottom w:val="none" w:sz="0" w:space="0" w:color="auto"/>
                                    <w:right w:val="none" w:sz="0" w:space="0" w:color="auto"/>
                                  </w:divBdr>
                                </w:div>
                                <w:div w:id="195777526">
                                  <w:marLeft w:val="640"/>
                                  <w:marRight w:val="0"/>
                                  <w:marTop w:val="0"/>
                                  <w:marBottom w:val="0"/>
                                  <w:divBdr>
                                    <w:top w:val="none" w:sz="0" w:space="0" w:color="auto"/>
                                    <w:left w:val="none" w:sz="0" w:space="0" w:color="auto"/>
                                    <w:bottom w:val="none" w:sz="0" w:space="0" w:color="auto"/>
                                    <w:right w:val="none" w:sz="0" w:space="0" w:color="auto"/>
                                  </w:divBdr>
                                </w:div>
                                <w:div w:id="200289002">
                                  <w:marLeft w:val="640"/>
                                  <w:marRight w:val="0"/>
                                  <w:marTop w:val="0"/>
                                  <w:marBottom w:val="0"/>
                                  <w:divBdr>
                                    <w:top w:val="none" w:sz="0" w:space="0" w:color="auto"/>
                                    <w:left w:val="none" w:sz="0" w:space="0" w:color="auto"/>
                                    <w:bottom w:val="none" w:sz="0" w:space="0" w:color="auto"/>
                                    <w:right w:val="none" w:sz="0" w:space="0" w:color="auto"/>
                                  </w:divBdr>
                                </w:div>
                                <w:div w:id="207572143">
                                  <w:marLeft w:val="640"/>
                                  <w:marRight w:val="0"/>
                                  <w:marTop w:val="0"/>
                                  <w:marBottom w:val="0"/>
                                  <w:divBdr>
                                    <w:top w:val="none" w:sz="0" w:space="0" w:color="auto"/>
                                    <w:left w:val="none" w:sz="0" w:space="0" w:color="auto"/>
                                    <w:bottom w:val="none" w:sz="0" w:space="0" w:color="auto"/>
                                    <w:right w:val="none" w:sz="0" w:space="0" w:color="auto"/>
                                  </w:divBdr>
                                </w:div>
                                <w:div w:id="227036392">
                                  <w:marLeft w:val="640"/>
                                  <w:marRight w:val="0"/>
                                  <w:marTop w:val="0"/>
                                  <w:marBottom w:val="0"/>
                                  <w:divBdr>
                                    <w:top w:val="none" w:sz="0" w:space="0" w:color="auto"/>
                                    <w:left w:val="none" w:sz="0" w:space="0" w:color="auto"/>
                                    <w:bottom w:val="none" w:sz="0" w:space="0" w:color="auto"/>
                                    <w:right w:val="none" w:sz="0" w:space="0" w:color="auto"/>
                                  </w:divBdr>
                                </w:div>
                                <w:div w:id="237831414">
                                  <w:marLeft w:val="640"/>
                                  <w:marRight w:val="0"/>
                                  <w:marTop w:val="0"/>
                                  <w:marBottom w:val="0"/>
                                  <w:divBdr>
                                    <w:top w:val="none" w:sz="0" w:space="0" w:color="auto"/>
                                    <w:left w:val="none" w:sz="0" w:space="0" w:color="auto"/>
                                    <w:bottom w:val="none" w:sz="0" w:space="0" w:color="auto"/>
                                    <w:right w:val="none" w:sz="0" w:space="0" w:color="auto"/>
                                  </w:divBdr>
                                </w:div>
                                <w:div w:id="242181114">
                                  <w:marLeft w:val="640"/>
                                  <w:marRight w:val="0"/>
                                  <w:marTop w:val="0"/>
                                  <w:marBottom w:val="0"/>
                                  <w:divBdr>
                                    <w:top w:val="none" w:sz="0" w:space="0" w:color="auto"/>
                                    <w:left w:val="none" w:sz="0" w:space="0" w:color="auto"/>
                                    <w:bottom w:val="none" w:sz="0" w:space="0" w:color="auto"/>
                                    <w:right w:val="none" w:sz="0" w:space="0" w:color="auto"/>
                                  </w:divBdr>
                                </w:div>
                                <w:div w:id="279146689">
                                  <w:marLeft w:val="640"/>
                                  <w:marRight w:val="0"/>
                                  <w:marTop w:val="0"/>
                                  <w:marBottom w:val="0"/>
                                  <w:divBdr>
                                    <w:top w:val="none" w:sz="0" w:space="0" w:color="auto"/>
                                    <w:left w:val="none" w:sz="0" w:space="0" w:color="auto"/>
                                    <w:bottom w:val="none" w:sz="0" w:space="0" w:color="auto"/>
                                    <w:right w:val="none" w:sz="0" w:space="0" w:color="auto"/>
                                  </w:divBdr>
                                </w:div>
                                <w:div w:id="279412308">
                                  <w:marLeft w:val="640"/>
                                  <w:marRight w:val="0"/>
                                  <w:marTop w:val="0"/>
                                  <w:marBottom w:val="0"/>
                                  <w:divBdr>
                                    <w:top w:val="none" w:sz="0" w:space="0" w:color="auto"/>
                                    <w:left w:val="none" w:sz="0" w:space="0" w:color="auto"/>
                                    <w:bottom w:val="none" w:sz="0" w:space="0" w:color="auto"/>
                                    <w:right w:val="none" w:sz="0" w:space="0" w:color="auto"/>
                                  </w:divBdr>
                                </w:div>
                                <w:div w:id="283586757">
                                  <w:marLeft w:val="640"/>
                                  <w:marRight w:val="0"/>
                                  <w:marTop w:val="0"/>
                                  <w:marBottom w:val="0"/>
                                  <w:divBdr>
                                    <w:top w:val="none" w:sz="0" w:space="0" w:color="auto"/>
                                    <w:left w:val="none" w:sz="0" w:space="0" w:color="auto"/>
                                    <w:bottom w:val="none" w:sz="0" w:space="0" w:color="auto"/>
                                    <w:right w:val="none" w:sz="0" w:space="0" w:color="auto"/>
                                  </w:divBdr>
                                </w:div>
                                <w:div w:id="288828940">
                                  <w:marLeft w:val="640"/>
                                  <w:marRight w:val="0"/>
                                  <w:marTop w:val="0"/>
                                  <w:marBottom w:val="0"/>
                                  <w:divBdr>
                                    <w:top w:val="none" w:sz="0" w:space="0" w:color="auto"/>
                                    <w:left w:val="none" w:sz="0" w:space="0" w:color="auto"/>
                                    <w:bottom w:val="none" w:sz="0" w:space="0" w:color="auto"/>
                                    <w:right w:val="none" w:sz="0" w:space="0" w:color="auto"/>
                                  </w:divBdr>
                                </w:div>
                                <w:div w:id="307782501">
                                  <w:marLeft w:val="640"/>
                                  <w:marRight w:val="0"/>
                                  <w:marTop w:val="0"/>
                                  <w:marBottom w:val="0"/>
                                  <w:divBdr>
                                    <w:top w:val="none" w:sz="0" w:space="0" w:color="auto"/>
                                    <w:left w:val="none" w:sz="0" w:space="0" w:color="auto"/>
                                    <w:bottom w:val="none" w:sz="0" w:space="0" w:color="auto"/>
                                    <w:right w:val="none" w:sz="0" w:space="0" w:color="auto"/>
                                  </w:divBdr>
                                </w:div>
                                <w:div w:id="319578411">
                                  <w:marLeft w:val="640"/>
                                  <w:marRight w:val="0"/>
                                  <w:marTop w:val="0"/>
                                  <w:marBottom w:val="0"/>
                                  <w:divBdr>
                                    <w:top w:val="none" w:sz="0" w:space="0" w:color="auto"/>
                                    <w:left w:val="none" w:sz="0" w:space="0" w:color="auto"/>
                                    <w:bottom w:val="none" w:sz="0" w:space="0" w:color="auto"/>
                                    <w:right w:val="none" w:sz="0" w:space="0" w:color="auto"/>
                                  </w:divBdr>
                                </w:div>
                                <w:div w:id="322398175">
                                  <w:marLeft w:val="640"/>
                                  <w:marRight w:val="0"/>
                                  <w:marTop w:val="0"/>
                                  <w:marBottom w:val="0"/>
                                  <w:divBdr>
                                    <w:top w:val="none" w:sz="0" w:space="0" w:color="auto"/>
                                    <w:left w:val="none" w:sz="0" w:space="0" w:color="auto"/>
                                    <w:bottom w:val="none" w:sz="0" w:space="0" w:color="auto"/>
                                    <w:right w:val="none" w:sz="0" w:space="0" w:color="auto"/>
                                  </w:divBdr>
                                </w:div>
                                <w:div w:id="334958421">
                                  <w:marLeft w:val="640"/>
                                  <w:marRight w:val="0"/>
                                  <w:marTop w:val="0"/>
                                  <w:marBottom w:val="0"/>
                                  <w:divBdr>
                                    <w:top w:val="none" w:sz="0" w:space="0" w:color="auto"/>
                                    <w:left w:val="none" w:sz="0" w:space="0" w:color="auto"/>
                                    <w:bottom w:val="none" w:sz="0" w:space="0" w:color="auto"/>
                                    <w:right w:val="none" w:sz="0" w:space="0" w:color="auto"/>
                                  </w:divBdr>
                                </w:div>
                                <w:div w:id="337005333">
                                  <w:marLeft w:val="640"/>
                                  <w:marRight w:val="0"/>
                                  <w:marTop w:val="0"/>
                                  <w:marBottom w:val="0"/>
                                  <w:divBdr>
                                    <w:top w:val="none" w:sz="0" w:space="0" w:color="auto"/>
                                    <w:left w:val="none" w:sz="0" w:space="0" w:color="auto"/>
                                    <w:bottom w:val="none" w:sz="0" w:space="0" w:color="auto"/>
                                    <w:right w:val="none" w:sz="0" w:space="0" w:color="auto"/>
                                  </w:divBdr>
                                </w:div>
                                <w:div w:id="363798614">
                                  <w:marLeft w:val="640"/>
                                  <w:marRight w:val="0"/>
                                  <w:marTop w:val="0"/>
                                  <w:marBottom w:val="0"/>
                                  <w:divBdr>
                                    <w:top w:val="none" w:sz="0" w:space="0" w:color="auto"/>
                                    <w:left w:val="none" w:sz="0" w:space="0" w:color="auto"/>
                                    <w:bottom w:val="none" w:sz="0" w:space="0" w:color="auto"/>
                                    <w:right w:val="none" w:sz="0" w:space="0" w:color="auto"/>
                                  </w:divBdr>
                                </w:div>
                                <w:div w:id="397440300">
                                  <w:marLeft w:val="640"/>
                                  <w:marRight w:val="0"/>
                                  <w:marTop w:val="0"/>
                                  <w:marBottom w:val="0"/>
                                  <w:divBdr>
                                    <w:top w:val="none" w:sz="0" w:space="0" w:color="auto"/>
                                    <w:left w:val="none" w:sz="0" w:space="0" w:color="auto"/>
                                    <w:bottom w:val="none" w:sz="0" w:space="0" w:color="auto"/>
                                    <w:right w:val="none" w:sz="0" w:space="0" w:color="auto"/>
                                  </w:divBdr>
                                </w:div>
                                <w:div w:id="398484589">
                                  <w:marLeft w:val="640"/>
                                  <w:marRight w:val="0"/>
                                  <w:marTop w:val="0"/>
                                  <w:marBottom w:val="0"/>
                                  <w:divBdr>
                                    <w:top w:val="none" w:sz="0" w:space="0" w:color="auto"/>
                                    <w:left w:val="none" w:sz="0" w:space="0" w:color="auto"/>
                                    <w:bottom w:val="none" w:sz="0" w:space="0" w:color="auto"/>
                                    <w:right w:val="none" w:sz="0" w:space="0" w:color="auto"/>
                                  </w:divBdr>
                                </w:div>
                                <w:div w:id="405764664">
                                  <w:marLeft w:val="640"/>
                                  <w:marRight w:val="0"/>
                                  <w:marTop w:val="0"/>
                                  <w:marBottom w:val="0"/>
                                  <w:divBdr>
                                    <w:top w:val="none" w:sz="0" w:space="0" w:color="auto"/>
                                    <w:left w:val="none" w:sz="0" w:space="0" w:color="auto"/>
                                    <w:bottom w:val="none" w:sz="0" w:space="0" w:color="auto"/>
                                    <w:right w:val="none" w:sz="0" w:space="0" w:color="auto"/>
                                  </w:divBdr>
                                </w:div>
                                <w:div w:id="419714063">
                                  <w:marLeft w:val="640"/>
                                  <w:marRight w:val="0"/>
                                  <w:marTop w:val="0"/>
                                  <w:marBottom w:val="0"/>
                                  <w:divBdr>
                                    <w:top w:val="none" w:sz="0" w:space="0" w:color="auto"/>
                                    <w:left w:val="none" w:sz="0" w:space="0" w:color="auto"/>
                                    <w:bottom w:val="none" w:sz="0" w:space="0" w:color="auto"/>
                                    <w:right w:val="none" w:sz="0" w:space="0" w:color="auto"/>
                                  </w:divBdr>
                                </w:div>
                                <w:div w:id="431126313">
                                  <w:marLeft w:val="640"/>
                                  <w:marRight w:val="0"/>
                                  <w:marTop w:val="0"/>
                                  <w:marBottom w:val="0"/>
                                  <w:divBdr>
                                    <w:top w:val="none" w:sz="0" w:space="0" w:color="auto"/>
                                    <w:left w:val="none" w:sz="0" w:space="0" w:color="auto"/>
                                    <w:bottom w:val="none" w:sz="0" w:space="0" w:color="auto"/>
                                    <w:right w:val="none" w:sz="0" w:space="0" w:color="auto"/>
                                  </w:divBdr>
                                </w:div>
                                <w:div w:id="442576691">
                                  <w:marLeft w:val="640"/>
                                  <w:marRight w:val="0"/>
                                  <w:marTop w:val="0"/>
                                  <w:marBottom w:val="0"/>
                                  <w:divBdr>
                                    <w:top w:val="none" w:sz="0" w:space="0" w:color="auto"/>
                                    <w:left w:val="none" w:sz="0" w:space="0" w:color="auto"/>
                                    <w:bottom w:val="none" w:sz="0" w:space="0" w:color="auto"/>
                                    <w:right w:val="none" w:sz="0" w:space="0" w:color="auto"/>
                                  </w:divBdr>
                                </w:div>
                                <w:div w:id="445082621">
                                  <w:marLeft w:val="640"/>
                                  <w:marRight w:val="0"/>
                                  <w:marTop w:val="0"/>
                                  <w:marBottom w:val="0"/>
                                  <w:divBdr>
                                    <w:top w:val="none" w:sz="0" w:space="0" w:color="auto"/>
                                    <w:left w:val="none" w:sz="0" w:space="0" w:color="auto"/>
                                    <w:bottom w:val="none" w:sz="0" w:space="0" w:color="auto"/>
                                    <w:right w:val="none" w:sz="0" w:space="0" w:color="auto"/>
                                  </w:divBdr>
                                </w:div>
                                <w:div w:id="450321463">
                                  <w:marLeft w:val="640"/>
                                  <w:marRight w:val="0"/>
                                  <w:marTop w:val="0"/>
                                  <w:marBottom w:val="0"/>
                                  <w:divBdr>
                                    <w:top w:val="none" w:sz="0" w:space="0" w:color="auto"/>
                                    <w:left w:val="none" w:sz="0" w:space="0" w:color="auto"/>
                                    <w:bottom w:val="none" w:sz="0" w:space="0" w:color="auto"/>
                                    <w:right w:val="none" w:sz="0" w:space="0" w:color="auto"/>
                                  </w:divBdr>
                                </w:div>
                                <w:div w:id="468938264">
                                  <w:marLeft w:val="640"/>
                                  <w:marRight w:val="0"/>
                                  <w:marTop w:val="0"/>
                                  <w:marBottom w:val="0"/>
                                  <w:divBdr>
                                    <w:top w:val="none" w:sz="0" w:space="0" w:color="auto"/>
                                    <w:left w:val="none" w:sz="0" w:space="0" w:color="auto"/>
                                    <w:bottom w:val="none" w:sz="0" w:space="0" w:color="auto"/>
                                    <w:right w:val="none" w:sz="0" w:space="0" w:color="auto"/>
                                  </w:divBdr>
                                </w:div>
                                <w:div w:id="471872475">
                                  <w:marLeft w:val="640"/>
                                  <w:marRight w:val="0"/>
                                  <w:marTop w:val="0"/>
                                  <w:marBottom w:val="0"/>
                                  <w:divBdr>
                                    <w:top w:val="none" w:sz="0" w:space="0" w:color="auto"/>
                                    <w:left w:val="none" w:sz="0" w:space="0" w:color="auto"/>
                                    <w:bottom w:val="none" w:sz="0" w:space="0" w:color="auto"/>
                                    <w:right w:val="none" w:sz="0" w:space="0" w:color="auto"/>
                                  </w:divBdr>
                                </w:div>
                                <w:div w:id="508066136">
                                  <w:marLeft w:val="640"/>
                                  <w:marRight w:val="0"/>
                                  <w:marTop w:val="0"/>
                                  <w:marBottom w:val="0"/>
                                  <w:divBdr>
                                    <w:top w:val="none" w:sz="0" w:space="0" w:color="auto"/>
                                    <w:left w:val="none" w:sz="0" w:space="0" w:color="auto"/>
                                    <w:bottom w:val="none" w:sz="0" w:space="0" w:color="auto"/>
                                    <w:right w:val="none" w:sz="0" w:space="0" w:color="auto"/>
                                  </w:divBdr>
                                </w:div>
                                <w:div w:id="551311786">
                                  <w:marLeft w:val="640"/>
                                  <w:marRight w:val="0"/>
                                  <w:marTop w:val="0"/>
                                  <w:marBottom w:val="0"/>
                                  <w:divBdr>
                                    <w:top w:val="none" w:sz="0" w:space="0" w:color="auto"/>
                                    <w:left w:val="none" w:sz="0" w:space="0" w:color="auto"/>
                                    <w:bottom w:val="none" w:sz="0" w:space="0" w:color="auto"/>
                                    <w:right w:val="none" w:sz="0" w:space="0" w:color="auto"/>
                                  </w:divBdr>
                                </w:div>
                                <w:div w:id="554463379">
                                  <w:marLeft w:val="640"/>
                                  <w:marRight w:val="0"/>
                                  <w:marTop w:val="0"/>
                                  <w:marBottom w:val="0"/>
                                  <w:divBdr>
                                    <w:top w:val="none" w:sz="0" w:space="0" w:color="auto"/>
                                    <w:left w:val="none" w:sz="0" w:space="0" w:color="auto"/>
                                    <w:bottom w:val="none" w:sz="0" w:space="0" w:color="auto"/>
                                    <w:right w:val="none" w:sz="0" w:space="0" w:color="auto"/>
                                  </w:divBdr>
                                </w:div>
                                <w:div w:id="567035901">
                                  <w:marLeft w:val="640"/>
                                  <w:marRight w:val="0"/>
                                  <w:marTop w:val="0"/>
                                  <w:marBottom w:val="0"/>
                                  <w:divBdr>
                                    <w:top w:val="none" w:sz="0" w:space="0" w:color="auto"/>
                                    <w:left w:val="none" w:sz="0" w:space="0" w:color="auto"/>
                                    <w:bottom w:val="none" w:sz="0" w:space="0" w:color="auto"/>
                                    <w:right w:val="none" w:sz="0" w:space="0" w:color="auto"/>
                                  </w:divBdr>
                                </w:div>
                                <w:div w:id="578756402">
                                  <w:marLeft w:val="640"/>
                                  <w:marRight w:val="0"/>
                                  <w:marTop w:val="0"/>
                                  <w:marBottom w:val="0"/>
                                  <w:divBdr>
                                    <w:top w:val="none" w:sz="0" w:space="0" w:color="auto"/>
                                    <w:left w:val="none" w:sz="0" w:space="0" w:color="auto"/>
                                    <w:bottom w:val="none" w:sz="0" w:space="0" w:color="auto"/>
                                    <w:right w:val="none" w:sz="0" w:space="0" w:color="auto"/>
                                  </w:divBdr>
                                </w:div>
                                <w:div w:id="599488081">
                                  <w:marLeft w:val="640"/>
                                  <w:marRight w:val="0"/>
                                  <w:marTop w:val="0"/>
                                  <w:marBottom w:val="0"/>
                                  <w:divBdr>
                                    <w:top w:val="none" w:sz="0" w:space="0" w:color="auto"/>
                                    <w:left w:val="none" w:sz="0" w:space="0" w:color="auto"/>
                                    <w:bottom w:val="none" w:sz="0" w:space="0" w:color="auto"/>
                                    <w:right w:val="none" w:sz="0" w:space="0" w:color="auto"/>
                                  </w:divBdr>
                                </w:div>
                                <w:div w:id="613443953">
                                  <w:marLeft w:val="640"/>
                                  <w:marRight w:val="0"/>
                                  <w:marTop w:val="0"/>
                                  <w:marBottom w:val="0"/>
                                  <w:divBdr>
                                    <w:top w:val="none" w:sz="0" w:space="0" w:color="auto"/>
                                    <w:left w:val="none" w:sz="0" w:space="0" w:color="auto"/>
                                    <w:bottom w:val="none" w:sz="0" w:space="0" w:color="auto"/>
                                    <w:right w:val="none" w:sz="0" w:space="0" w:color="auto"/>
                                  </w:divBdr>
                                </w:div>
                                <w:div w:id="630288840">
                                  <w:marLeft w:val="640"/>
                                  <w:marRight w:val="0"/>
                                  <w:marTop w:val="0"/>
                                  <w:marBottom w:val="0"/>
                                  <w:divBdr>
                                    <w:top w:val="none" w:sz="0" w:space="0" w:color="auto"/>
                                    <w:left w:val="none" w:sz="0" w:space="0" w:color="auto"/>
                                    <w:bottom w:val="none" w:sz="0" w:space="0" w:color="auto"/>
                                    <w:right w:val="none" w:sz="0" w:space="0" w:color="auto"/>
                                  </w:divBdr>
                                </w:div>
                                <w:div w:id="643238857">
                                  <w:marLeft w:val="640"/>
                                  <w:marRight w:val="0"/>
                                  <w:marTop w:val="0"/>
                                  <w:marBottom w:val="0"/>
                                  <w:divBdr>
                                    <w:top w:val="none" w:sz="0" w:space="0" w:color="auto"/>
                                    <w:left w:val="none" w:sz="0" w:space="0" w:color="auto"/>
                                    <w:bottom w:val="none" w:sz="0" w:space="0" w:color="auto"/>
                                    <w:right w:val="none" w:sz="0" w:space="0" w:color="auto"/>
                                  </w:divBdr>
                                </w:div>
                                <w:div w:id="672488735">
                                  <w:marLeft w:val="640"/>
                                  <w:marRight w:val="0"/>
                                  <w:marTop w:val="0"/>
                                  <w:marBottom w:val="0"/>
                                  <w:divBdr>
                                    <w:top w:val="none" w:sz="0" w:space="0" w:color="auto"/>
                                    <w:left w:val="none" w:sz="0" w:space="0" w:color="auto"/>
                                    <w:bottom w:val="none" w:sz="0" w:space="0" w:color="auto"/>
                                    <w:right w:val="none" w:sz="0" w:space="0" w:color="auto"/>
                                  </w:divBdr>
                                </w:div>
                                <w:div w:id="678581153">
                                  <w:marLeft w:val="640"/>
                                  <w:marRight w:val="0"/>
                                  <w:marTop w:val="0"/>
                                  <w:marBottom w:val="0"/>
                                  <w:divBdr>
                                    <w:top w:val="none" w:sz="0" w:space="0" w:color="auto"/>
                                    <w:left w:val="none" w:sz="0" w:space="0" w:color="auto"/>
                                    <w:bottom w:val="none" w:sz="0" w:space="0" w:color="auto"/>
                                    <w:right w:val="none" w:sz="0" w:space="0" w:color="auto"/>
                                  </w:divBdr>
                                </w:div>
                                <w:div w:id="697387703">
                                  <w:marLeft w:val="640"/>
                                  <w:marRight w:val="0"/>
                                  <w:marTop w:val="0"/>
                                  <w:marBottom w:val="0"/>
                                  <w:divBdr>
                                    <w:top w:val="none" w:sz="0" w:space="0" w:color="auto"/>
                                    <w:left w:val="none" w:sz="0" w:space="0" w:color="auto"/>
                                    <w:bottom w:val="none" w:sz="0" w:space="0" w:color="auto"/>
                                    <w:right w:val="none" w:sz="0" w:space="0" w:color="auto"/>
                                  </w:divBdr>
                                </w:div>
                                <w:div w:id="697781762">
                                  <w:marLeft w:val="640"/>
                                  <w:marRight w:val="0"/>
                                  <w:marTop w:val="0"/>
                                  <w:marBottom w:val="0"/>
                                  <w:divBdr>
                                    <w:top w:val="none" w:sz="0" w:space="0" w:color="auto"/>
                                    <w:left w:val="none" w:sz="0" w:space="0" w:color="auto"/>
                                    <w:bottom w:val="none" w:sz="0" w:space="0" w:color="auto"/>
                                    <w:right w:val="none" w:sz="0" w:space="0" w:color="auto"/>
                                  </w:divBdr>
                                </w:div>
                                <w:div w:id="698359590">
                                  <w:marLeft w:val="640"/>
                                  <w:marRight w:val="0"/>
                                  <w:marTop w:val="0"/>
                                  <w:marBottom w:val="0"/>
                                  <w:divBdr>
                                    <w:top w:val="none" w:sz="0" w:space="0" w:color="auto"/>
                                    <w:left w:val="none" w:sz="0" w:space="0" w:color="auto"/>
                                    <w:bottom w:val="none" w:sz="0" w:space="0" w:color="auto"/>
                                    <w:right w:val="none" w:sz="0" w:space="0" w:color="auto"/>
                                  </w:divBdr>
                                </w:div>
                                <w:div w:id="713113873">
                                  <w:marLeft w:val="640"/>
                                  <w:marRight w:val="0"/>
                                  <w:marTop w:val="0"/>
                                  <w:marBottom w:val="0"/>
                                  <w:divBdr>
                                    <w:top w:val="none" w:sz="0" w:space="0" w:color="auto"/>
                                    <w:left w:val="none" w:sz="0" w:space="0" w:color="auto"/>
                                    <w:bottom w:val="none" w:sz="0" w:space="0" w:color="auto"/>
                                    <w:right w:val="none" w:sz="0" w:space="0" w:color="auto"/>
                                  </w:divBdr>
                                </w:div>
                                <w:div w:id="751048219">
                                  <w:marLeft w:val="640"/>
                                  <w:marRight w:val="0"/>
                                  <w:marTop w:val="0"/>
                                  <w:marBottom w:val="0"/>
                                  <w:divBdr>
                                    <w:top w:val="none" w:sz="0" w:space="0" w:color="auto"/>
                                    <w:left w:val="none" w:sz="0" w:space="0" w:color="auto"/>
                                    <w:bottom w:val="none" w:sz="0" w:space="0" w:color="auto"/>
                                    <w:right w:val="none" w:sz="0" w:space="0" w:color="auto"/>
                                  </w:divBdr>
                                </w:div>
                                <w:div w:id="752357111">
                                  <w:marLeft w:val="640"/>
                                  <w:marRight w:val="0"/>
                                  <w:marTop w:val="0"/>
                                  <w:marBottom w:val="0"/>
                                  <w:divBdr>
                                    <w:top w:val="none" w:sz="0" w:space="0" w:color="auto"/>
                                    <w:left w:val="none" w:sz="0" w:space="0" w:color="auto"/>
                                    <w:bottom w:val="none" w:sz="0" w:space="0" w:color="auto"/>
                                    <w:right w:val="none" w:sz="0" w:space="0" w:color="auto"/>
                                  </w:divBdr>
                                </w:div>
                                <w:div w:id="757671591">
                                  <w:marLeft w:val="640"/>
                                  <w:marRight w:val="0"/>
                                  <w:marTop w:val="0"/>
                                  <w:marBottom w:val="0"/>
                                  <w:divBdr>
                                    <w:top w:val="none" w:sz="0" w:space="0" w:color="auto"/>
                                    <w:left w:val="none" w:sz="0" w:space="0" w:color="auto"/>
                                    <w:bottom w:val="none" w:sz="0" w:space="0" w:color="auto"/>
                                    <w:right w:val="none" w:sz="0" w:space="0" w:color="auto"/>
                                  </w:divBdr>
                                </w:div>
                                <w:div w:id="778181541">
                                  <w:marLeft w:val="640"/>
                                  <w:marRight w:val="0"/>
                                  <w:marTop w:val="0"/>
                                  <w:marBottom w:val="0"/>
                                  <w:divBdr>
                                    <w:top w:val="none" w:sz="0" w:space="0" w:color="auto"/>
                                    <w:left w:val="none" w:sz="0" w:space="0" w:color="auto"/>
                                    <w:bottom w:val="none" w:sz="0" w:space="0" w:color="auto"/>
                                    <w:right w:val="none" w:sz="0" w:space="0" w:color="auto"/>
                                  </w:divBdr>
                                </w:div>
                                <w:div w:id="789519567">
                                  <w:marLeft w:val="640"/>
                                  <w:marRight w:val="0"/>
                                  <w:marTop w:val="0"/>
                                  <w:marBottom w:val="0"/>
                                  <w:divBdr>
                                    <w:top w:val="none" w:sz="0" w:space="0" w:color="auto"/>
                                    <w:left w:val="none" w:sz="0" w:space="0" w:color="auto"/>
                                    <w:bottom w:val="none" w:sz="0" w:space="0" w:color="auto"/>
                                    <w:right w:val="none" w:sz="0" w:space="0" w:color="auto"/>
                                  </w:divBdr>
                                </w:div>
                                <w:div w:id="797917832">
                                  <w:marLeft w:val="640"/>
                                  <w:marRight w:val="0"/>
                                  <w:marTop w:val="0"/>
                                  <w:marBottom w:val="0"/>
                                  <w:divBdr>
                                    <w:top w:val="none" w:sz="0" w:space="0" w:color="auto"/>
                                    <w:left w:val="none" w:sz="0" w:space="0" w:color="auto"/>
                                    <w:bottom w:val="none" w:sz="0" w:space="0" w:color="auto"/>
                                    <w:right w:val="none" w:sz="0" w:space="0" w:color="auto"/>
                                  </w:divBdr>
                                </w:div>
                                <w:div w:id="798449919">
                                  <w:marLeft w:val="640"/>
                                  <w:marRight w:val="0"/>
                                  <w:marTop w:val="0"/>
                                  <w:marBottom w:val="0"/>
                                  <w:divBdr>
                                    <w:top w:val="none" w:sz="0" w:space="0" w:color="auto"/>
                                    <w:left w:val="none" w:sz="0" w:space="0" w:color="auto"/>
                                    <w:bottom w:val="none" w:sz="0" w:space="0" w:color="auto"/>
                                    <w:right w:val="none" w:sz="0" w:space="0" w:color="auto"/>
                                  </w:divBdr>
                                </w:div>
                                <w:div w:id="821653420">
                                  <w:marLeft w:val="640"/>
                                  <w:marRight w:val="0"/>
                                  <w:marTop w:val="0"/>
                                  <w:marBottom w:val="0"/>
                                  <w:divBdr>
                                    <w:top w:val="none" w:sz="0" w:space="0" w:color="auto"/>
                                    <w:left w:val="none" w:sz="0" w:space="0" w:color="auto"/>
                                    <w:bottom w:val="none" w:sz="0" w:space="0" w:color="auto"/>
                                    <w:right w:val="none" w:sz="0" w:space="0" w:color="auto"/>
                                  </w:divBdr>
                                </w:div>
                                <w:div w:id="831919622">
                                  <w:marLeft w:val="640"/>
                                  <w:marRight w:val="0"/>
                                  <w:marTop w:val="0"/>
                                  <w:marBottom w:val="0"/>
                                  <w:divBdr>
                                    <w:top w:val="none" w:sz="0" w:space="0" w:color="auto"/>
                                    <w:left w:val="none" w:sz="0" w:space="0" w:color="auto"/>
                                    <w:bottom w:val="none" w:sz="0" w:space="0" w:color="auto"/>
                                    <w:right w:val="none" w:sz="0" w:space="0" w:color="auto"/>
                                  </w:divBdr>
                                </w:div>
                                <w:div w:id="835993203">
                                  <w:marLeft w:val="640"/>
                                  <w:marRight w:val="0"/>
                                  <w:marTop w:val="0"/>
                                  <w:marBottom w:val="0"/>
                                  <w:divBdr>
                                    <w:top w:val="none" w:sz="0" w:space="0" w:color="auto"/>
                                    <w:left w:val="none" w:sz="0" w:space="0" w:color="auto"/>
                                    <w:bottom w:val="none" w:sz="0" w:space="0" w:color="auto"/>
                                    <w:right w:val="none" w:sz="0" w:space="0" w:color="auto"/>
                                  </w:divBdr>
                                </w:div>
                                <w:div w:id="844903074">
                                  <w:marLeft w:val="640"/>
                                  <w:marRight w:val="0"/>
                                  <w:marTop w:val="0"/>
                                  <w:marBottom w:val="0"/>
                                  <w:divBdr>
                                    <w:top w:val="none" w:sz="0" w:space="0" w:color="auto"/>
                                    <w:left w:val="none" w:sz="0" w:space="0" w:color="auto"/>
                                    <w:bottom w:val="none" w:sz="0" w:space="0" w:color="auto"/>
                                    <w:right w:val="none" w:sz="0" w:space="0" w:color="auto"/>
                                  </w:divBdr>
                                </w:div>
                                <w:div w:id="846404875">
                                  <w:marLeft w:val="640"/>
                                  <w:marRight w:val="0"/>
                                  <w:marTop w:val="0"/>
                                  <w:marBottom w:val="0"/>
                                  <w:divBdr>
                                    <w:top w:val="none" w:sz="0" w:space="0" w:color="auto"/>
                                    <w:left w:val="none" w:sz="0" w:space="0" w:color="auto"/>
                                    <w:bottom w:val="none" w:sz="0" w:space="0" w:color="auto"/>
                                    <w:right w:val="none" w:sz="0" w:space="0" w:color="auto"/>
                                  </w:divBdr>
                                </w:div>
                                <w:div w:id="850726394">
                                  <w:marLeft w:val="640"/>
                                  <w:marRight w:val="0"/>
                                  <w:marTop w:val="0"/>
                                  <w:marBottom w:val="0"/>
                                  <w:divBdr>
                                    <w:top w:val="none" w:sz="0" w:space="0" w:color="auto"/>
                                    <w:left w:val="none" w:sz="0" w:space="0" w:color="auto"/>
                                    <w:bottom w:val="none" w:sz="0" w:space="0" w:color="auto"/>
                                    <w:right w:val="none" w:sz="0" w:space="0" w:color="auto"/>
                                  </w:divBdr>
                                </w:div>
                                <w:div w:id="858927629">
                                  <w:marLeft w:val="640"/>
                                  <w:marRight w:val="0"/>
                                  <w:marTop w:val="0"/>
                                  <w:marBottom w:val="0"/>
                                  <w:divBdr>
                                    <w:top w:val="none" w:sz="0" w:space="0" w:color="auto"/>
                                    <w:left w:val="none" w:sz="0" w:space="0" w:color="auto"/>
                                    <w:bottom w:val="none" w:sz="0" w:space="0" w:color="auto"/>
                                    <w:right w:val="none" w:sz="0" w:space="0" w:color="auto"/>
                                  </w:divBdr>
                                </w:div>
                                <w:div w:id="865286702">
                                  <w:marLeft w:val="640"/>
                                  <w:marRight w:val="0"/>
                                  <w:marTop w:val="0"/>
                                  <w:marBottom w:val="0"/>
                                  <w:divBdr>
                                    <w:top w:val="none" w:sz="0" w:space="0" w:color="auto"/>
                                    <w:left w:val="none" w:sz="0" w:space="0" w:color="auto"/>
                                    <w:bottom w:val="none" w:sz="0" w:space="0" w:color="auto"/>
                                    <w:right w:val="none" w:sz="0" w:space="0" w:color="auto"/>
                                  </w:divBdr>
                                </w:div>
                                <w:div w:id="880825357">
                                  <w:marLeft w:val="640"/>
                                  <w:marRight w:val="0"/>
                                  <w:marTop w:val="0"/>
                                  <w:marBottom w:val="0"/>
                                  <w:divBdr>
                                    <w:top w:val="none" w:sz="0" w:space="0" w:color="auto"/>
                                    <w:left w:val="none" w:sz="0" w:space="0" w:color="auto"/>
                                    <w:bottom w:val="none" w:sz="0" w:space="0" w:color="auto"/>
                                    <w:right w:val="none" w:sz="0" w:space="0" w:color="auto"/>
                                  </w:divBdr>
                                </w:div>
                                <w:div w:id="882332085">
                                  <w:marLeft w:val="640"/>
                                  <w:marRight w:val="0"/>
                                  <w:marTop w:val="0"/>
                                  <w:marBottom w:val="0"/>
                                  <w:divBdr>
                                    <w:top w:val="none" w:sz="0" w:space="0" w:color="auto"/>
                                    <w:left w:val="none" w:sz="0" w:space="0" w:color="auto"/>
                                    <w:bottom w:val="none" w:sz="0" w:space="0" w:color="auto"/>
                                    <w:right w:val="none" w:sz="0" w:space="0" w:color="auto"/>
                                  </w:divBdr>
                                </w:div>
                                <w:div w:id="882907455">
                                  <w:marLeft w:val="640"/>
                                  <w:marRight w:val="0"/>
                                  <w:marTop w:val="0"/>
                                  <w:marBottom w:val="0"/>
                                  <w:divBdr>
                                    <w:top w:val="none" w:sz="0" w:space="0" w:color="auto"/>
                                    <w:left w:val="none" w:sz="0" w:space="0" w:color="auto"/>
                                    <w:bottom w:val="none" w:sz="0" w:space="0" w:color="auto"/>
                                    <w:right w:val="none" w:sz="0" w:space="0" w:color="auto"/>
                                  </w:divBdr>
                                </w:div>
                                <w:div w:id="885027114">
                                  <w:marLeft w:val="640"/>
                                  <w:marRight w:val="0"/>
                                  <w:marTop w:val="0"/>
                                  <w:marBottom w:val="0"/>
                                  <w:divBdr>
                                    <w:top w:val="none" w:sz="0" w:space="0" w:color="auto"/>
                                    <w:left w:val="none" w:sz="0" w:space="0" w:color="auto"/>
                                    <w:bottom w:val="none" w:sz="0" w:space="0" w:color="auto"/>
                                    <w:right w:val="none" w:sz="0" w:space="0" w:color="auto"/>
                                  </w:divBdr>
                                </w:div>
                                <w:div w:id="886768485">
                                  <w:marLeft w:val="640"/>
                                  <w:marRight w:val="0"/>
                                  <w:marTop w:val="0"/>
                                  <w:marBottom w:val="0"/>
                                  <w:divBdr>
                                    <w:top w:val="none" w:sz="0" w:space="0" w:color="auto"/>
                                    <w:left w:val="none" w:sz="0" w:space="0" w:color="auto"/>
                                    <w:bottom w:val="none" w:sz="0" w:space="0" w:color="auto"/>
                                    <w:right w:val="none" w:sz="0" w:space="0" w:color="auto"/>
                                  </w:divBdr>
                                </w:div>
                                <w:div w:id="898902698">
                                  <w:marLeft w:val="640"/>
                                  <w:marRight w:val="0"/>
                                  <w:marTop w:val="0"/>
                                  <w:marBottom w:val="0"/>
                                  <w:divBdr>
                                    <w:top w:val="none" w:sz="0" w:space="0" w:color="auto"/>
                                    <w:left w:val="none" w:sz="0" w:space="0" w:color="auto"/>
                                    <w:bottom w:val="none" w:sz="0" w:space="0" w:color="auto"/>
                                    <w:right w:val="none" w:sz="0" w:space="0" w:color="auto"/>
                                  </w:divBdr>
                                </w:div>
                                <w:div w:id="904678990">
                                  <w:marLeft w:val="640"/>
                                  <w:marRight w:val="0"/>
                                  <w:marTop w:val="0"/>
                                  <w:marBottom w:val="0"/>
                                  <w:divBdr>
                                    <w:top w:val="none" w:sz="0" w:space="0" w:color="auto"/>
                                    <w:left w:val="none" w:sz="0" w:space="0" w:color="auto"/>
                                    <w:bottom w:val="none" w:sz="0" w:space="0" w:color="auto"/>
                                    <w:right w:val="none" w:sz="0" w:space="0" w:color="auto"/>
                                  </w:divBdr>
                                </w:div>
                                <w:div w:id="915624416">
                                  <w:marLeft w:val="640"/>
                                  <w:marRight w:val="0"/>
                                  <w:marTop w:val="0"/>
                                  <w:marBottom w:val="0"/>
                                  <w:divBdr>
                                    <w:top w:val="none" w:sz="0" w:space="0" w:color="auto"/>
                                    <w:left w:val="none" w:sz="0" w:space="0" w:color="auto"/>
                                    <w:bottom w:val="none" w:sz="0" w:space="0" w:color="auto"/>
                                    <w:right w:val="none" w:sz="0" w:space="0" w:color="auto"/>
                                  </w:divBdr>
                                </w:div>
                                <w:div w:id="925842880">
                                  <w:marLeft w:val="640"/>
                                  <w:marRight w:val="0"/>
                                  <w:marTop w:val="0"/>
                                  <w:marBottom w:val="0"/>
                                  <w:divBdr>
                                    <w:top w:val="none" w:sz="0" w:space="0" w:color="auto"/>
                                    <w:left w:val="none" w:sz="0" w:space="0" w:color="auto"/>
                                    <w:bottom w:val="none" w:sz="0" w:space="0" w:color="auto"/>
                                    <w:right w:val="none" w:sz="0" w:space="0" w:color="auto"/>
                                  </w:divBdr>
                                </w:div>
                                <w:div w:id="934360183">
                                  <w:marLeft w:val="640"/>
                                  <w:marRight w:val="0"/>
                                  <w:marTop w:val="0"/>
                                  <w:marBottom w:val="0"/>
                                  <w:divBdr>
                                    <w:top w:val="none" w:sz="0" w:space="0" w:color="auto"/>
                                    <w:left w:val="none" w:sz="0" w:space="0" w:color="auto"/>
                                    <w:bottom w:val="none" w:sz="0" w:space="0" w:color="auto"/>
                                    <w:right w:val="none" w:sz="0" w:space="0" w:color="auto"/>
                                  </w:divBdr>
                                </w:div>
                                <w:div w:id="937253805">
                                  <w:marLeft w:val="640"/>
                                  <w:marRight w:val="0"/>
                                  <w:marTop w:val="0"/>
                                  <w:marBottom w:val="0"/>
                                  <w:divBdr>
                                    <w:top w:val="none" w:sz="0" w:space="0" w:color="auto"/>
                                    <w:left w:val="none" w:sz="0" w:space="0" w:color="auto"/>
                                    <w:bottom w:val="none" w:sz="0" w:space="0" w:color="auto"/>
                                    <w:right w:val="none" w:sz="0" w:space="0" w:color="auto"/>
                                  </w:divBdr>
                                </w:div>
                                <w:div w:id="939528962">
                                  <w:marLeft w:val="640"/>
                                  <w:marRight w:val="0"/>
                                  <w:marTop w:val="0"/>
                                  <w:marBottom w:val="0"/>
                                  <w:divBdr>
                                    <w:top w:val="none" w:sz="0" w:space="0" w:color="auto"/>
                                    <w:left w:val="none" w:sz="0" w:space="0" w:color="auto"/>
                                    <w:bottom w:val="none" w:sz="0" w:space="0" w:color="auto"/>
                                    <w:right w:val="none" w:sz="0" w:space="0" w:color="auto"/>
                                  </w:divBdr>
                                </w:div>
                                <w:div w:id="951742791">
                                  <w:marLeft w:val="640"/>
                                  <w:marRight w:val="0"/>
                                  <w:marTop w:val="0"/>
                                  <w:marBottom w:val="0"/>
                                  <w:divBdr>
                                    <w:top w:val="none" w:sz="0" w:space="0" w:color="auto"/>
                                    <w:left w:val="none" w:sz="0" w:space="0" w:color="auto"/>
                                    <w:bottom w:val="none" w:sz="0" w:space="0" w:color="auto"/>
                                    <w:right w:val="none" w:sz="0" w:space="0" w:color="auto"/>
                                  </w:divBdr>
                                </w:div>
                                <w:div w:id="954094770">
                                  <w:marLeft w:val="640"/>
                                  <w:marRight w:val="0"/>
                                  <w:marTop w:val="0"/>
                                  <w:marBottom w:val="0"/>
                                  <w:divBdr>
                                    <w:top w:val="none" w:sz="0" w:space="0" w:color="auto"/>
                                    <w:left w:val="none" w:sz="0" w:space="0" w:color="auto"/>
                                    <w:bottom w:val="none" w:sz="0" w:space="0" w:color="auto"/>
                                    <w:right w:val="none" w:sz="0" w:space="0" w:color="auto"/>
                                  </w:divBdr>
                                </w:div>
                                <w:div w:id="960959663">
                                  <w:marLeft w:val="640"/>
                                  <w:marRight w:val="0"/>
                                  <w:marTop w:val="0"/>
                                  <w:marBottom w:val="0"/>
                                  <w:divBdr>
                                    <w:top w:val="none" w:sz="0" w:space="0" w:color="auto"/>
                                    <w:left w:val="none" w:sz="0" w:space="0" w:color="auto"/>
                                    <w:bottom w:val="none" w:sz="0" w:space="0" w:color="auto"/>
                                    <w:right w:val="none" w:sz="0" w:space="0" w:color="auto"/>
                                  </w:divBdr>
                                </w:div>
                                <w:div w:id="964699523">
                                  <w:marLeft w:val="640"/>
                                  <w:marRight w:val="0"/>
                                  <w:marTop w:val="0"/>
                                  <w:marBottom w:val="0"/>
                                  <w:divBdr>
                                    <w:top w:val="none" w:sz="0" w:space="0" w:color="auto"/>
                                    <w:left w:val="none" w:sz="0" w:space="0" w:color="auto"/>
                                    <w:bottom w:val="none" w:sz="0" w:space="0" w:color="auto"/>
                                    <w:right w:val="none" w:sz="0" w:space="0" w:color="auto"/>
                                  </w:divBdr>
                                </w:div>
                                <w:div w:id="970869065">
                                  <w:marLeft w:val="640"/>
                                  <w:marRight w:val="0"/>
                                  <w:marTop w:val="0"/>
                                  <w:marBottom w:val="0"/>
                                  <w:divBdr>
                                    <w:top w:val="none" w:sz="0" w:space="0" w:color="auto"/>
                                    <w:left w:val="none" w:sz="0" w:space="0" w:color="auto"/>
                                    <w:bottom w:val="none" w:sz="0" w:space="0" w:color="auto"/>
                                    <w:right w:val="none" w:sz="0" w:space="0" w:color="auto"/>
                                  </w:divBdr>
                                </w:div>
                                <w:div w:id="972754066">
                                  <w:marLeft w:val="640"/>
                                  <w:marRight w:val="0"/>
                                  <w:marTop w:val="0"/>
                                  <w:marBottom w:val="0"/>
                                  <w:divBdr>
                                    <w:top w:val="none" w:sz="0" w:space="0" w:color="auto"/>
                                    <w:left w:val="none" w:sz="0" w:space="0" w:color="auto"/>
                                    <w:bottom w:val="none" w:sz="0" w:space="0" w:color="auto"/>
                                    <w:right w:val="none" w:sz="0" w:space="0" w:color="auto"/>
                                  </w:divBdr>
                                </w:div>
                                <w:div w:id="975990875">
                                  <w:marLeft w:val="640"/>
                                  <w:marRight w:val="0"/>
                                  <w:marTop w:val="0"/>
                                  <w:marBottom w:val="0"/>
                                  <w:divBdr>
                                    <w:top w:val="none" w:sz="0" w:space="0" w:color="auto"/>
                                    <w:left w:val="none" w:sz="0" w:space="0" w:color="auto"/>
                                    <w:bottom w:val="none" w:sz="0" w:space="0" w:color="auto"/>
                                    <w:right w:val="none" w:sz="0" w:space="0" w:color="auto"/>
                                  </w:divBdr>
                                </w:div>
                                <w:div w:id="977566691">
                                  <w:marLeft w:val="640"/>
                                  <w:marRight w:val="0"/>
                                  <w:marTop w:val="0"/>
                                  <w:marBottom w:val="0"/>
                                  <w:divBdr>
                                    <w:top w:val="none" w:sz="0" w:space="0" w:color="auto"/>
                                    <w:left w:val="none" w:sz="0" w:space="0" w:color="auto"/>
                                    <w:bottom w:val="none" w:sz="0" w:space="0" w:color="auto"/>
                                    <w:right w:val="none" w:sz="0" w:space="0" w:color="auto"/>
                                  </w:divBdr>
                                </w:div>
                                <w:div w:id="989018631">
                                  <w:marLeft w:val="640"/>
                                  <w:marRight w:val="0"/>
                                  <w:marTop w:val="0"/>
                                  <w:marBottom w:val="0"/>
                                  <w:divBdr>
                                    <w:top w:val="none" w:sz="0" w:space="0" w:color="auto"/>
                                    <w:left w:val="none" w:sz="0" w:space="0" w:color="auto"/>
                                    <w:bottom w:val="none" w:sz="0" w:space="0" w:color="auto"/>
                                    <w:right w:val="none" w:sz="0" w:space="0" w:color="auto"/>
                                  </w:divBdr>
                                </w:div>
                                <w:div w:id="996955476">
                                  <w:marLeft w:val="640"/>
                                  <w:marRight w:val="0"/>
                                  <w:marTop w:val="0"/>
                                  <w:marBottom w:val="0"/>
                                  <w:divBdr>
                                    <w:top w:val="none" w:sz="0" w:space="0" w:color="auto"/>
                                    <w:left w:val="none" w:sz="0" w:space="0" w:color="auto"/>
                                    <w:bottom w:val="none" w:sz="0" w:space="0" w:color="auto"/>
                                    <w:right w:val="none" w:sz="0" w:space="0" w:color="auto"/>
                                  </w:divBdr>
                                </w:div>
                                <w:div w:id="1015115083">
                                  <w:marLeft w:val="640"/>
                                  <w:marRight w:val="0"/>
                                  <w:marTop w:val="0"/>
                                  <w:marBottom w:val="0"/>
                                  <w:divBdr>
                                    <w:top w:val="none" w:sz="0" w:space="0" w:color="auto"/>
                                    <w:left w:val="none" w:sz="0" w:space="0" w:color="auto"/>
                                    <w:bottom w:val="none" w:sz="0" w:space="0" w:color="auto"/>
                                    <w:right w:val="none" w:sz="0" w:space="0" w:color="auto"/>
                                  </w:divBdr>
                                </w:div>
                                <w:div w:id="1033266279">
                                  <w:marLeft w:val="640"/>
                                  <w:marRight w:val="0"/>
                                  <w:marTop w:val="0"/>
                                  <w:marBottom w:val="0"/>
                                  <w:divBdr>
                                    <w:top w:val="none" w:sz="0" w:space="0" w:color="auto"/>
                                    <w:left w:val="none" w:sz="0" w:space="0" w:color="auto"/>
                                    <w:bottom w:val="none" w:sz="0" w:space="0" w:color="auto"/>
                                    <w:right w:val="none" w:sz="0" w:space="0" w:color="auto"/>
                                  </w:divBdr>
                                </w:div>
                                <w:div w:id="1033270553">
                                  <w:marLeft w:val="640"/>
                                  <w:marRight w:val="0"/>
                                  <w:marTop w:val="0"/>
                                  <w:marBottom w:val="0"/>
                                  <w:divBdr>
                                    <w:top w:val="none" w:sz="0" w:space="0" w:color="auto"/>
                                    <w:left w:val="none" w:sz="0" w:space="0" w:color="auto"/>
                                    <w:bottom w:val="none" w:sz="0" w:space="0" w:color="auto"/>
                                    <w:right w:val="none" w:sz="0" w:space="0" w:color="auto"/>
                                  </w:divBdr>
                                </w:div>
                                <w:div w:id="1039625886">
                                  <w:marLeft w:val="640"/>
                                  <w:marRight w:val="0"/>
                                  <w:marTop w:val="0"/>
                                  <w:marBottom w:val="0"/>
                                  <w:divBdr>
                                    <w:top w:val="none" w:sz="0" w:space="0" w:color="auto"/>
                                    <w:left w:val="none" w:sz="0" w:space="0" w:color="auto"/>
                                    <w:bottom w:val="none" w:sz="0" w:space="0" w:color="auto"/>
                                    <w:right w:val="none" w:sz="0" w:space="0" w:color="auto"/>
                                  </w:divBdr>
                                </w:div>
                                <w:div w:id="1040787700">
                                  <w:marLeft w:val="640"/>
                                  <w:marRight w:val="0"/>
                                  <w:marTop w:val="0"/>
                                  <w:marBottom w:val="0"/>
                                  <w:divBdr>
                                    <w:top w:val="none" w:sz="0" w:space="0" w:color="auto"/>
                                    <w:left w:val="none" w:sz="0" w:space="0" w:color="auto"/>
                                    <w:bottom w:val="none" w:sz="0" w:space="0" w:color="auto"/>
                                    <w:right w:val="none" w:sz="0" w:space="0" w:color="auto"/>
                                  </w:divBdr>
                                </w:div>
                                <w:div w:id="1050687006">
                                  <w:marLeft w:val="640"/>
                                  <w:marRight w:val="0"/>
                                  <w:marTop w:val="0"/>
                                  <w:marBottom w:val="0"/>
                                  <w:divBdr>
                                    <w:top w:val="none" w:sz="0" w:space="0" w:color="auto"/>
                                    <w:left w:val="none" w:sz="0" w:space="0" w:color="auto"/>
                                    <w:bottom w:val="none" w:sz="0" w:space="0" w:color="auto"/>
                                    <w:right w:val="none" w:sz="0" w:space="0" w:color="auto"/>
                                  </w:divBdr>
                                </w:div>
                                <w:div w:id="1056901375">
                                  <w:marLeft w:val="640"/>
                                  <w:marRight w:val="0"/>
                                  <w:marTop w:val="0"/>
                                  <w:marBottom w:val="0"/>
                                  <w:divBdr>
                                    <w:top w:val="none" w:sz="0" w:space="0" w:color="auto"/>
                                    <w:left w:val="none" w:sz="0" w:space="0" w:color="auto"/>
                                    <w:bottom w:val="none" w:sz="0" w:space="0" w:color="auto"/>
                                    <w:right w:val="none" w:sz="0" w:space="0" w:color="auto"/>
                                  </w:divBdr>
                                </w:div>
                                <w:div w:id="1061247512">
                                  <w:marLeft w:val="640"/>
                                  <w:marRight w:val="0"/>
                                  <w:marTop w:val="0"/>
                                  <w:marBottom w:val="0"/>
                                  <w:divBdr>
                                    <w:top w:val="none" w:sz="0" w:space="0" w:color="auto"/>
                                    <w:left w:val="none" w:sz="0" w:space="0" w:color="auto"/>
                                    <w:bottom w:val="none" w:sz="0" w:space="0" w:color="auto"/>
                                    <w:right w:val="none" w:sz="0" w:space="0" w:color="auto"/>
                                  </w:divBdr>
                                </w:div>
                                <w:div w:id="1076511387">
                                  <w:marLeft w:val="640"/>
                                  <w:marRight w:val="0"/>
                                  <w:marTop w:val="0"/>
                                  <w:marBottom w:val="0"/>
                                  <w:divBdr>
                                    <w:top w:val="none" w:sz="0" w:space="0" w:color="auto"/>
                                    <w:left w:val="none" w:sz="0" w:space="0" w:color="auto"/>
                                    <w:bottom w:val="none" w:sz="0" w:space="0" w:color="auto"/>
                                    <w:right w:val="none" w:sz="0" w:space="0" w:color="auto"/>
                                  </w:divBdr>
                                </w:div>
                                <w:div w:id="1080831864">
                                  <w:marLeft w:val="640"/>
                                  <w:marRight w:val="0"/>
                                  <w:marTop w:val="0"/>
                                  <w:marBottom w:val="0"/>
                                  <w:divBdr>
                                    <w:top w:val="none" w:sz="0" w:space="0" w:color="auto"/>
                                    <w:left w:val="none" w:sz="0" w:space="0" w:color="auto"/>
                                    <w:bottom w:val="none" w:sz="0" w:space="0" w:color="auto"/>
                                    <w:right w:val="none" w:sz="0" w:space="0" w:color="auto"/>
                                  </w:divBdr>
                                </w:div>
                                <w:div w:id="1090078057">
                                  <w:marLeft w:val="640"/>
                                  <w:marRight w:val="0"/>
                                  <w:marTop w:val="0"/>
                                  <w:marBottom w:val="0"/>
                                  <w:divBdr>
                                    <w:top w:val="none" w:sz="0" w:space="0" w:color="auto"/>
                                    <w:left w:val="none" w:sz="0" w:space="0" w:color="auto"/>
                                    <w:bottom w:val="none" w:sz="0" w:space="0" w:color="auto"/>
                                    <w:right w:val="none" w:sz="0" w:space="0" w:color="auto"/>
                                  </w:divBdr>
                                </w:div>
                                <w:div w:id="1092361221">
                                  <w:marLeft w:val="640"/>
                                  <w:marRight w:val="0"/>
                                  <w:marTop w:val="0"/>
                                  <w:marBottom w:val="0"/>
                                  <w:divBdr>
                                    <w:top w:val="none" w:sz="0" w:space="0" w:color="auto"/>
                                    <w:left w:val="none" w:sz="0" w:space="0" w:color="auto"/>
                                    <w:bottom w:val="none" w:sz="0" w:space="0" w:color="auto"/>
                                    <w:right w:val="none" w:sz="0" w:space="0" w:color="auto"/>
                                  </w:divBdr>
                                </w:div>
                                <w:div w:id="1104347659">
                                  <w:marLeft w:val="640"/>
                                  <w:marRight w:val="0"/>
                                  <w:marTop w:val="0"/>
                                  <w:marBottom w:val="0"/>
                                  <w:divBdr>
                                    <w:top w:val="none" w:sz="0" w:space="0" w:color="auto"/>
                                    <w:left w:val="none" w:sz="0" w:space="0" w:color="auto"/>
                                    <w:bottom w:val="none" w:sz="0" w:space="0" w:color="auto"/>
                                    <w:right w:val="none" w:sz="0" w:space="0" w:color="auto"/>
                                  </w:divBdr>
                                </w:div>
                                <w:div w:id="1105005922">
                                  <w:marLeft w:val="640"/>
                                  <w:marRight w:val="0"/>
                                  <w:marTop w:val="0"/>
                                  <w:marBottom w:val="0"/>
                                  <w:divBdr>
                                    <w:top w:val="none" w:sz="0" w:space="0" w:color="auto"/>
                                    <w:left w:val="none" w:sz="0" w:space="0" w:color="auto"/>
                                    <w:bottom w:val="none" w:sz="0" w:space="0" w:color="auto"/>
                                    <w:right w:val="none" w:sz="0" w:space="0" w:color="auto"/>
                                  </w:divBdr>
                                </w:div>
                                <w:div w:id="1105731551">
                                  <w:marLeft w:val="640"/>
                                  <w:marRight w:val="0"/>
                                  <w:marTop w:val="0"/>
                                  <w:marBottom w:val="0"/>
                                  <w:divBdr>
                                    <w:top w:val="none" w:sz="0" w:space="0" w:color="auto"/>
                                    <w:left w:val="none" w:sz="0" w:space="0" w:color="auto"/>
                                    <w:bottom w:val="none" w:sz="0" w:space="0" w:color="auto"/>
                                    <w:right w:val="none" w:sz="0" w:space="0" w:color="auto"/>
                                  </w:divBdr>
                                </w:div>
                                <w:div w:id="1106274245">
                                  <w:marLeft w:val="640"/>
                                  <w:marRight w:val="0"/>
                                  <w:marTop w:val="0"/>
                                  <w:marBottom w:val="0"/>
                                  <w:divBdr>
                                    <w:top w:val="none" w:sz="0" w:space="0" w:color="auto"/>
                                    <w:left w:val="none" w:sz="0" w:space="0" w:color="auto"/>
                                    <w:bottom w:val="none" w:sz="0" w:space="0" w:color="auto"/>
                                    <w:right w:val="none" w:sz="0" w:space="0" w:color="auto"/>
                                  </w:divBdr>
                                </w:div>
                                <w:div w:id="1106464372">
                                  <w:marLeft w:val="640"/>
                                  <w:marRight w:val="0"/>
                                  <w:marTop w:val="0"/>
                                  <w:marBottom w:val="0"/>
                                  <w:divBdr>
                                    <w:top w:val="none" w:sz="0" w:space="0" w:color="auto"/>
                                    <w:left w:val="none" w:sz="0" w:space="0" w:color="auto"/>
                                    <w:bottom w:val="none" w:sz="0" w:space="0" w:color="auto"/>
                                    <w:right w:val="none" w:sz="0" w:space="0" w:color="auto"/>
                                  </w:divBdr>
                                </w:div>
                                <w:div w:id="1107578401">
                                  <w:marLeft w:val="640"/>
                                  <w:marRight w:val="0"/>
                                  <w:marTop w:val="0"/>
                                  <w:marBottom w:val="0"/>
                                  <w:divBdr>
                                    <w:top w:val="none" w:sz="0" w:space="0" w:color="auto"/>
                                    <w:left w:val="none" w:sz="0" w:space="0" w:color="auto"/>
                                    <w:bottom w:val="none" w:sz="0" w:space="0" w:color="auto"/>
                                    <w:right w:val="none" w:sz="0" w:space="0" w:color="auto"/>
                                  </w:divBdr>
                                </w:div>
                                <w:div w:id="1113012743">
                                  <w:marLeft w:val="640"/>
                                  <w:marRight w:val="0"/>
                                  <w:marTop w:val="0"/>
                                  <w:marBottom w:val="0"/>
                                  <w:divBdr>
                                    <w:top w:val="none" w:sz="0" w:space="0" w:color="auto"/>
                                    <w:left w:val="none" w:sz="0" w:space="0" w:color="auto"/>
                                    <w:bottom w:val="none" w:sz="0" w:space="0" w:color="auto"/>
                                    <w:right w:val="none" w:sz="0" w:space="0" w:color="auto"/>
                                  </w:divBdr>
                                </w:div>
                                <w:div w:id="1116826437">
                                  <w:marLeft w:val="640"/>
                                  <w:marRight w:val="0"/>
                                  <w:marTop w:val="0"/>
                                  <w:marBottom w:val="0"/>
                                  <w:divBdr>
                                    <w:top w:val="none" w:sz="0" w:space="0" w:color="auto"/>
                                    <w:left w:val="none" w:sz="0" w:space="0" w:color="auto"/>
                                    <w:bottom w:val="none" w:sz="0" w:space="0" w:color="auto"/>
                                    <w:right w:val="none" w:sz="0" w:space="0" w:color="auto"/>
                                  </w:divBdr>
                                </w:div>
                                <w:div w:id="1117290436">
                                  <w:marLeft w:val="640"/>
                                  <w:marRight w:val="0"/>
                                  <w:marTop w:val="0"/>
                                  <w:marBottom w:val="0"/>
                                  <w:divBdr>
                                    <w:top w:val="none" w:sz="0" w:space="0" w:color="auto"/>
                                    <w:left w:val="none" w:sz="0" w:space="0" w:color="auto"/>
                                    <w:bottom w:val="none" w:sz="0" w:space="0" w:color="auto"/>
                                    <w:right w:val="none" w:sz="0" w:space="0" w:color="auto"/>
                                  </w:divBdr>
                                </w:div>
                                <w:div w:id="1122650497">
                                  <w:marLeft w:val="640"/>
                                  <w:marRight w:val="0"/>
                                  <w:marTop w:val="0"/>
                                  <w:marBottom w:val="0"/>
                                  <w:divBdr>
                                    <w:top w:val="none" w:sz="0" w:space="0" w:color="auto"/>
                                    <w:left w:val="none" w:sz="0" w:space="0" w:color="auto"/>
                                    <w:bottom w:val="none" w:sz="0" w:space="0" w:color="auto"/>
                                    <w:right w:val="none" w:sz="0" w:space="0" w:color="auto"/>
                                  </w:divBdr>
                                </w:div>
                                <w:div w:id="1125848484">
                                  <w:marLeft w:val="640"/>
                                  <w:marRight w:val="0"/>
                                  <w:marTop w:val="0"/>
                                  <w:marBottom w:val="0"/>
                                  <w:divBdr>
                                    <w:top w:val="none" w:sz="0" w:space="0" w:color="auto"/>
                                    <w:left w:val="none" w:sz="0" w:space="0" w:color="auto"/>
                                    <w:bottom w:val="none" w:sz="0" w:space="0" w:color="auto"/>
                                    <w:right w:val="none" w:sz="0" w:space="0" w:color="auto"/>
                                  </w:divBdr>
                                </w:div>
                                <w:div w:id="1136610286">
                                  <w:marLeft w:val="640"/>
                                  <w:marRight w:val="0"/>
                                  <w:marTop w:val="0"/>
                                  <w:marBottom w:val="0"/>
                                  <w:divBdr>
                                    <w:top w:val="none" w:sz="0" w:space="0" w:color="auto"/>
                                    <w:left w:val="none" w:sz="0" w:space="0" w:color="auto"/>
                                    <w:bottom w:val="none" w:sz="0" w:space="0" w:color="auto"/>
                                    <w:right w:val="none" w:sz="0" w:space="0" w:color="auto"/>
                                  </w:divBdr>
                                </w:div>
                                <w:div w:id="1150899858">
                                  <w:marLeft w:val="640"/>
                                  <w:marRight w:val="0"/>
                                  <w:marTop w:val="0"/>
                                  <w:marBottom w:val="0"/>
                                  <w:divBdr>
                                    <w:top w:val="none" w:sz="0" w:space="0" w:color="auto"/>
                                    <w:left w:val="none" w:sz="0" w:space="0" w:color="auto"/>
                                    <w:bottom w:val="none" w:sz="0" w:space="0" w:color="auto"/>
                                    <w:right w:val="none" w:sz="0" w:space="0" w:color="auto"/>
                                  </w:divBdr>
                                </w:div>
                                <w:div w:id="1160579315">
                                  <w:marLeft w:val="640"/>
                                  <w:marRight w:val="0"/>
                                  <w:marTop w:val="0"/>
                                  <w:marBottom w:val="0"/>
                                  <w:divBdr>
                                    <w:top w:val="none" w:sz="0" w:space="0" w:color="auto"/>
                                    <w:left w:val="none" w:sz="0" w:space="0" w:color="auto"/>
                                    <w:bottom w:val="none" w:sz="0" w:space="0" w:color="auto"/>
                                    <w:right w:val="none" w:sz="0" w:space="0" w:color="auto"/>
                                  </w:divBdr>
                                </w:div>
                                <w:div w:id="1190333390">
                                  <w:marLeft w:val="640"/>
                                  <w:marRight w:val="0"/>
                                  <w:marTop w:val="0"/>
                                  <w:marBottom w:val="0"/>
                                  <w:divBdr>
                                    <w:top w:val="none" w:sz="0" w:space="0" w:color="auto"/>
                                    <w:left w:val="none" w:sz="0" w:space="0" w:color="auto"/>
                                    <w:bottom w:val="none" w:sz="0" w:space="0" w:color="auto"/>
                                    <w:right w:val="none" w:sz="0" w:space="0" w:color="auto"/>
                                  </w:divBdr>
                                </w:div>
                                <w:div w:id="1196575712">
                                  <w:marLeft w:val="640"/>
                                  <w:marRight w:val="0"/>
                                  <w:marTop w:val="0"/>
                                  <w:marBottom w:val="0"/>
                                  <w:divBdr>
                                    <w:top w:val="none" w:sz="0" w:space="0" w:color="auto"/>
                                    <w:left w:val="none" w:sz="0" w:space="0" w:color="auto"/>
                                    <w:bottom w:val="none" w:sz="0" w:space="0" w:color="auto"/>
                                    <w:right w:val="none" w:sz="0" w:space="0" w:color="auto"/>
                                  </w:divBdr>
                                </w:div>
                                <w:div w:id="1200169892">
                                  <w:marLeft w:val="640"/>
                                  <w:marRight w:val="0"/>
                                  <w:marTop w:val="0"/>
                                  <w:marBottom w:val="0"/>
                                  <w:divBdr>
                                    <w:top w:val="none" w:sz="0" w:space="0" w:color="auto"/>
                                    <w:left w:val="none" w:sz="0" w:space="0" w:color="auto"/>
                                    <w:bottom w:val="none" w:sz="0" w:space="0" w:color="auto"/>
                                    <w:right w:val="none" w:sz="0" w:space="0" w:color="auto"/>
                                  </w:divBdr>
                                </w:div>
                                <w:div w:id="1204902180">
                                  <w:marLeft w:val="640"/>
                                  <w:marRight w:val="0"/>
                                  <w:marTop w:val="0"/>
                                  <w:marBottom w:val="0"/>
                                  <w:divBdr>
                                    <w:top w:val="none" w:sz="0" w:space="0" w:color="auto"/>
                                    <w:left w:val="none" w:sz="0" w:space="0" w:color="auto"/>
                                    <w:bottom w:val="none" w:sz="0" w:space="0" w:color="auto"/>
                                    <w:right w:val="none" w:sz="0" w:space="0" w:color="auto"/>
                                  </w:divBdr>
                                </w:div>
                                <w:div w:id="1212810064">
                                  <w:marLeft w:val="640"/>
                                  <w:marRight w:val="0"/>
                                  <w:marTop w:val="0"/>
                                  <w:marBottom w:val="0"/>
                                  <w:divBdr>
                                    <w:top w:val="none" w:sz="0" w:space="0" w:color="auto"/>
                                    <w:left w:val="none" w:sz="0" w:space="0" w:color="auto"/>
                                    <w:bottom w:val="none" w:sz="0" w:space="0" w:color="auto"/>
                                    <w:right w:val="none" w:sz="0" w:space="0" w:color="auto"/>
                                  </w:divBdr>
                                </w:div>
                                <w:div w:id="1213073809">
                                  <w:marLeft w:val="640"/>
                                  <w:marRight w:val="0"/>
                                  <w:marTop w:val="0"/>
                                  <w:marBottom w:val="0"/>
                                  <w:divBdr>
                                    <w:top w:val="none" w:sz="0" w:space="0" w:color="auto"/>
                                    <w:left w:val="none" w:sz="0" w:space="0" w:color="auto"/>
                                    <w:bottom w:val="none" w:sz="0" w:space="0" w:color="auto"/>
                                    <w:right w:val="none" w:sz="0" w:space="0" w:color="auto"/>
                                  </w:divBdr>
                                </w:div>
                                <w:div w:id="1214388143">
                                  <w:marLeft w:val="640"/>
                                  <w:marRight w:val="0"/>
                                  <w:marTop w:val="0"/>
                                  <w:marBottom w:val="0"/>
                                  <w:divBdr>
                                    <w:top w:val="none" w:sz="0" w:space="0" w:color="auto"/>
                                    <w:left w:val="none" w:sz="0" w:space="0" w:color="auto"/>
                                    <w:bottom w:val="none" w:sz="0" w:space="0" w:color="auto"/>
                                    <w:right w:val="none" w:sz="0" w:space="0" w:color="auto"/>
                                  </w:divBdr>
                                </w:div>
                                <w:div w:id="1236009306">
                                  <w:marLeft w:val="640"/>
                                  <w:marRight w:val="0"/>
                                  <w:marTop w:val="0"/>
                                  <w:marBottom w:val="0"/>
                                  <w:divBdr>
                                    <w:top w:val="none" w:sz="0" w:space="0" w:color="auto"/>
                                    <w:left w:val="none" w:sz="0" w:space="0" w:color="auto"/>
                                    <w:bottom w:val="none" w:sz="0" w:space="0" w:color="auto"/>
                                    <w:right w:val="none" w:sz="0" w:space="0" w:color="auto"/>
                                  </w:divBdr>
                                </w:div>
                                <w:div w:id="1268077420">
                                  <w:marLeft w:val="640"/>
                                  <w:marRight w:val="0"/>
                                  <w:marTop w:val="0"/>
                                  <w:marBottom w:val="0"/>
                                  <w:divBdr>
                                    <w:top w:val="none" w:sz="0" w:space="0" w:color="auto"/>
                                    <w:left w:val="none" w:sz="0" w:space="0" w:color="auto"/>
                                    <w:bottom w:val="none" w:sz="0" w:space="0" w:color="auto"/>
                                    <w:right w:val="none" w:sz="0" w:space="0" w:color="auto"/>
                                  </w:divBdr>
                                </w:div>
                                <w:div w:id="1275943025">
                                  <w:marLeft w:val="640"/>
                                  <w:marRight w:val="0"/>
                                  <w:marTop w:val="0"/>
                                  <w:marBottom w:val="0"/>
                                  <w:divBdr>
                                    <w:top w:val="none" w:sz="0" w:space="0" w:color="auto"/>
                                    <w:left w:val="none" w:sz="0" w:space="0" w:color="auto"/>
                                    <w:bottom w:val="none" w:sz="0" w:space="0" w:color="auto"/>
                                    <w:right w:val="none" w:sz="0" w:space="0" w:color="auto"/>
                                  </w:divBdr>
                                </w:div>
                                <w:div w:id="1290165028">
                                  <w:marLeft w:val="640"/>
                                  <w:marRight w:val="0"/>
                                  <w:marTop w:val="0"/>
                                  <w:marBottom w:val="0"/>
                                  <w:divBdr>
                                    <w:top w:val="none" w:sz="0" w:space="0" w:color="auto"/>
                                    <w:left w:val="none" w:sz="0" w:space="0" w:color="auto"/>
                                    <w:bottom w:val="none" w:sz="0" w:space="0" w:color="auto"/>
                                    <w:right w:val="none" w:sz="0" w:space="0" w:color="auto"/>
                                  </w:divBdr>
                                </w:div>
                                <w:div w:id="1294095016">
                                  <w:marLeft w:val="640"/>
                                  <w:marRight w:val="0"/>
                                  <w:marTop w:val="0"/>
                                  <w:marBottom w:val="0"/>
                                  <w:divBdr>
                                    <w:top w:val="none" w:sz="0" w:space="0" w:color="auto"/>
                                    <w:left w:val="none" w:sz="0" w:space="0" w:color="auto"/>
                                    <w:bottom w:val="none" w:sz="0" w:space="0" w:color="auto"/>
                                    <w:right w:val="none" w:sz="0" w:space="0" w:color="auto"/>
                                  </w:divBdr>
                                </w:div>
                                <w:div w:id="1300460190">
                                  <w:marLeft w:val="640"/>
                                  <w:marRight w:val="0"/>
                                  <w:marTop w:val="0"/>
                                  <w:marBottom w:val="0"/>
                                  <w:divBdr>
                                    <w:top w:val="none" w:sz="0" w:space="0" w:color="auto"/>
                                    <w:left w:val="none" w:sz="0" w:space="0" w:color="auto"/>
                                    <w:bottom w:val="none" w:sz="0" w:space="0" w:color="auto"/>
                                    <w:right w:val="none" w:sz="0" w:space="0" w:color="auto"/>
                                  </w:divBdr>
                                </w:div>
                                <w:div w:id="1304772601">
                                  <w:marLeft w:val="640"/>
                                  <w:marRight w:val="0"/>
                                  <w:marTop w:val="0"/>
                                  <w:marBottom w:val="0"/>
                                  <w:divBdr>
                                    <w:top w:val="none" w:sz="0" w:space="0" w:color="auto"/>
                                    <w:left w:val="none" w:sz="0" w:space="0" w:color="auto"/>
                                    <w:bottom w:val="none" w:sz="0" w:space="0" w:color="auto"/>
                                    <w:right w:val="none" w:sz="0" w:space="0" w:color="auto"/>
                                  </w:divBdr>
                                </w:div>
                                <w:div w:id="1310094491">
                                  <w:marLeft w:val="640"/>
                                  <w:marRight w:val="0"/>
                                  <w:marTop w:val="0"/>
                                  <w:marBottom w:val="0"/>
                                  <w:divBdr>
                                    <w:top w:val="none" w:sz="0" w:space="0" w:color="auto"/>
                                    <w:left w:val="none" w:sz="0" w:space="0" w:color="auto"/>
                                    <w:bottom w:val="none" w:sz="0" w:space="0" w:color="auto"/>
                                    <w:right w:val="none" w:sz="0" w:space="0" w:color="auto"/>
                                  </w:divBdr>
                                </w:div>
                                <w:div w:id="1317301594">
                                  <w:marLeft w:val="640"/>
                                  <w:marRight w:val="0"/>
                                  <w:marTop w:val="0"/>
                                  <w:marBottom w:val="0"/>
                                  <w:divBdr>
                                    <w:top w:val="none" w:sz="0" w:space="0" w:color="auto"/>
                                    <w:left w:val="none" w:sz="0" w:space="0" w:color="auto"/>
                                    <w:bottom w:val="none" w:sz="0" w:space="0" w:color="auto"/>
                                    <w:right w:val="none" w:sz="0" w:space="0" w:color="auto"/>
                                  </w:divBdr>
                                </w:div>
                                <w:div w:id="1320495883">
                                  <w:marLeft w:val="640"/>
                                  <w:marRight w:val="0"/>
                                  <w:marTop w:val="0"/>
                                  <w:marBottom w:val="0"/>
                                  <w:divBdr>
                                    <w:top w:val="none" w:sz="0" w:space="0" w:color="auto"/>
                                    <w:left w:val="none" w:sz="0" w:space="0" w:color="auto"/>
                                    <w:bottom w:val="none" w:sz="0" w:space="0" w:color="auto"/>
                                    <w:right w:val="none" w:sz="0" w:space="0" w:color="auto"/>
                                  </w:divBdr>
                                </w:div>
                                <w:div w:id="1335914920">
                                  <w:marLeft w:val="640"/>
                                  <w:marRight w:val="0"/>
                                  <w:marTop w:val="0"/>
                                  <w:marBottom w:val="0"/>
                                  <w:divBdr>
                                    <w:top w:val="none" w:sz="0" w:space="0" w:color="auto"/>
                                    <w:left w:val="none" w:sz="0" w:space="0" w:color="auto"/>
                                    <w:bottom w:val="none" w:sz="0" w:space="0" w:color="auto"/>
                                    <w:right w:val="none" w:sz="0" w:space="0" w:color="auto"/>
                                  </w:divBdr>
                                </w:div>
                                <w:div w:id="1355377458">
                                  <w:marLeft w:val="640"/>
                                  <w:marRight w:val="0"/>
                                  <w:marTop w:val="0"/>
                                  <w:marBottom w:val="0"/>
                                  <w:divBdr>
                                    <w:top w:val="none" w:sz="0" w:space="0" w:color="auto"/>
                                    <w:left w:val="none" w:sz="0" w:space="0" w:color="auto"/>
                                    <w:bottom w:val="none" w:sz="0" w:space="0" w:color="auto"/>
                                    <w:right w:val="none" w:sz="0" w:space="0" w:color="auto"/>
                                  </w:divBdr>
                                </w:div>
                                <w:div w:id="1369531064">
                                  <w:marLeft w:val="640"/>
                                  <w:marRight w:val="0"/>
                                  <w:marTop w:val="0"/>
                                  <w:marBottom w:val="0"/>
                                  <w:divBdr>
                                    <w:top w:val="none" w:sz="0" w:space="0" w:color="auto"/>
                                    <w:left w:val="none" w:sz="0" w:space="0" w:color="auto"/>
                                    <w:bottom w:val="none" w:sz="0" w:space="0" w:color="auto"/>
                                    <w:right w:val="none" w:sz="0" w:space="0" w:color="auto"/>
                                  </w:divBdr>
                                </w:div>
                                <w:div w:id="1371028452">
                                  <w:marLeft w:val="640"/>
                                  <w:marRight w:val="0"/>
                                  <w:marTop w:val="0"/>
                                  <w:marBottom w:val="0"/>
                                  <w:divBdr>
                                    <w:top w:val="none" w:sz="0" w:space="0" w:color="auto"/>
                                    <w:left w:val="none" w:sz="0" w:space="0" w:color="auto"/>
                                    <w:bottom w:val="none" w:sz="0" w:space="0" w:color="auto"/>
                                    <w:right w:val="none" w:sz="0" w:space="0" w:color="auto"/>
                                  </w:divBdr>
                                </w:div>
                                <w:div w:id="1391810219">
                                  <w:marLeft w:val="640"/>
                                  <w:marRight w:val="0"/>
                                  <w:marTop w:val="0"/>
                                  <w:marBottom w:val="0"/>
                                  <w:divBdr>
                                    <w:top w:val="none" w:sz="0" w:space="0" w:color="auto"/>
                                    <w:left w:val="none" w:sz="0" w:space="0" w:color="auto"/>
                                    <w:bottom w:val="none" w:sz="0" w:space="0" w:color="auto"/>
                                    <w:right w:val="none" w:sz="0" w:space="0" w:color="auto"/>
                                  </w:divBdr>
                                </w:div>
                                <w:div w:id="1416130551">
                                  <w:marLeft w:val="640"/>
                                  <w:marRight w:val="0"/>
                                  <w:marTop w:val="0"/>
                                  <w:marBottom w:val="0"/>
                                  <w:divBdr>
                                    <w:top w:val="none" w:sz="0" w:space="0" w:color="auto"/>
                                    <w:left w:val="none" w:sz="0" w:space="0" w:color="auto"/>
                                    <w:bottom w:val="none" w:sz="0" w:space="0" w:color="auto"/>
                                    <w:right w:val="none" w:sz="0" w:space="0" w:color="auto"/>
                                  </w:divBdr>
                                </w:div>
                                <w:div w:id="1422026473">
                                  <w:marLeft w:val="640"/>
                                  <w:marRight w:val="0"/>
                                  <w:marTop w:val="0"/>
                                  <w:marBottom w:val="0"/>
                                  <w:divBdr>
                                    <w:top w:val="none" w:sz="0" w:space="0" w:color="auto"/>
                                    <w:left w:val="none" w:sz="0" w:space="0" w:color="auto"/>
                                    <w:bottom w:val="none" w:sz="0" w:space="0" w:color="auto"/>
                                    <w:right w:val="none" w:sz="0" w:space="0" w:color="auto"/>
                                  </w:divBdr>
                                </w:div>
                                <w:div w:id="1427581677">
                                  <w:marLeft w:val="640"/>
                                  <w:marRight w:val="0"/>
                                  <w:marTop w:val="0"/>
                                  <w:marBottom w:val="0"/>
                                  <w:divBdr>
                                    <w:top w:val="none" w:sz="0" w:space="0" w:color="auto"/>
                                    <w:left w:val="none" w:sz="0" w:space="0" w:color="auto"/>
                                    <w:bottom w:val="none" w:sz="0" w:space="0" w:color="auto"/>
                                    <w:right w:val="none" w:sz="0" w:space="0" w:color="auto"/>
                                  </w:divBdr>
                                </w:div>
                                <w:div w:id="1427919367">
                                  <w:marLeft w:val="640"/>
                                  <w:marRight w:val="0"/>
                                  <w:marTop w:val="0"/>
                                  <w:marBottom w:val="0"/>
                                  <w:divBdr>
                                    <w:top w:val="none" w:sz="0" w:space="0" w:color="auto"/>
                                    <w:left w:val="none" w:sz="0" w:space="0" w:color="auto"/>
                                    <w:bottom w:val="none" w:sz="0" w:space="0" w:color="auto"/>
                                    <w:right w:val="none" w:sz="0" w:space="0" w:color="auto"/>
                                  </w:divBdr>
                                </w:div>
                                <w:div w:id="1432512546">
                                  <w:marLeft w:val="640"/>
                                  <w:marRight w:val="0"/>
                                  <w:marTop w:val="0"/>
                                  <w:marBottom w:val="0"/>
                                  <w:divBdr>
                                    <w:top w:val="none" w:sz="0" w:space="0" w:color="auto"/>
                                    <w:left w:val="none" w:sz="0" w:space="0" w:color="auto"/>
                                    <w:bottom w:val="none" w:sz="0" w:space="0" w:color="auto"/>
                                    <w:right w:val="none" w:sz="0" w:space="0" w:color="auto"/>
                                  </w:divBdr>
                                </w:div>
                                <w:div w:id="1440222818">
                                  <w:marLeft w:val="640"/>
                                  <w:marRight w:val="0"/>
                                  <w:marTop w:val="0"/>
                                  <w:marBottom w:val="0"/>
                                  <w:divBdr>
                                    <w:top w:val="none" w:sz="0" w:space="0" w:color="auto"/>
                                    <w:left w:val="none" w:sz="0" w:space="0" w:color="auto"/>
                                    <w:bottom w:val="none" w:sz="0" w:space="0" w:color="auto"/>
                                    <w:right w:val="none" w:sz="0" w:space="0" w:color="auto"/>
                                  </w:divBdr>
                                </w:div>
                                <w:div w:id="1470397131">
                                  <w:marLeft w:val="640"/>
                                  <w:marRight w:val="0"/>
                                  <w:marTop w:val="0"/>
                                  <w:marBottom w:val="0"/>
                                  <w:divBdr>
                                    <w:top w:val="none" w:sz="0" w:space="0" w:color="auto"/>
                                    <w:left w:val="none" w:sz="0" w:space="0" w:color="auto"/>
                                    <w:bottom w:val="none" w:sz="0" w:space="0" w:color="auto"/>
                                    <w:right w:val="none" w:sz="0" w:space="0" w:color="auto"/>
                                  </w:divBdr>
                                </w:div>
                                <w:div w:id="1473329468">
                                  <w:marLeft w:val="640"/>
                                  <w:marRight w:val="0"/>
                                  <w:marTop w:val="0"/>
                                  <w:marBottom w:val="0"/>
                                  <w:divBdr>
                                    <w:top w:val="none" w:sz="0" w:space="0" w:color="auto"/>
                                    <w:left w:val="none" w:sz="0" w:space="0" w:color="auto"/>
                                    <w:bottom w:val="none" w:sz="0" w:space="0" w:color="auto"/>
                                    <w:right w:val="none" w:sz="0" w:space="0" w:color="auto"/>
                                  </w:divBdr>
                                </w:div>
                                <w:div w:id="1525173307">
                                  <w:marLeft w:val="640"/>
                                  <w:marRight w:val="0"/>
                                  <w:marTop w:val="0"/>
                                  <w:marBottom w:val="0"/>
                                  <w:divBdr>
                                    <w:top w:val="none" w:sz="0" w:space="0" w:color="auto"/>
                                    <w:left w:val="none" w:sz="0" w:space="0" w:color="auto"/>
                                    <w:bottom w:val="none" w:sz="0" w:space="0" w:color="auto"/>
                                    <w:right w:val="none" w:sz="0" w:space="0" w:color="auto"/>
                                  </w:divBdr>
                                </w:div>
                                <w:div w:id="1535800728">
                                  <w:marLeft w:val="640"/>
                                  <w:marRight w:val="0"/>
                                  <w:marTop w:val="0"/>
                                  <w:marBottom w:val="0"/>
                                  <w:divBdr>
                                    <w:top w:val="none" w:sz="0" w:space="0" w:color="auto"/>
                                    <w:left w:val="none" w:sz="0" w:space="0" w:color="auto"/>
                                    <w:bottom w:val="none" w:sz="0" w:space="0" w:color="auto"/>
                                    <w:right w:val="none" w:sz="0" w:space="0" w:color="auto"/>
                                  </w:divBdr>
                                </w:div>
                                <w:div w:id="1552377956">
                                  <w:marLeft w:val="640"/>
                                  <w:marRight w:val="0"/>
                                  <w:marTop w:val="0"/>
                                  <w:marBottom w:val="0"/>
                                  <w:divBdr>
                                    <w:top w:val="none" w:sz="0" w:space="0" w:color="auto"/>
                                    <w:left w:val="none" w:sz="0" w:space="0" w:color="auto"/>
                                    <w:bottom w:val="none" w:sz="0" w:space="0" w:color="auto"/>
                                    <w:right w:val="none" w:sz="0" w:space="0" w:color="auto"/>
                                  </w:divBdr>
                                </w:div>
                                <w:div w:id="1552763070">
                                  <w:marLeft w:val="640"/>
                                  <w:marRight w:val="0"/>
                                  <w:marTop w:val="0"/>
                                  <w:marBottom w:val="0"/>
                                  <w:divBdr>
                                    <w:top w:val="none" w:sz="0" w:space="0" w:color="auto"/>
                                    <w:left w:val="none" w:sz="0" w:space="0" w:color="auto"/>
                                    <w:bottom w:val="none" w:sz="0" w:space="0" w:color="auto"/>
                                    <w:right w:val="none" w:sz="0" w:space="0" w:color="auto"/>
                                  </w:divBdr>
                                </w:div>
                                <w:div w:id="1554346755">
                                  <w:marLeft w:val="640"/>
                                  <w:marRight w:val="0"/>
                                  <w:marTop w:val="0"/>
                                  <w:marBottom w:val="0"/>
                                  <w:divBdr>
                                    <w:top w:val="none" w:sz="0" w:space="0" w:color="auto"/>
                                    <w:left w:val="none" w:sz="0" w:space="0" w:color="auto"/>
                                    <w:bottom w:val="none" w:sz="0" w:space="0" w:color="auto"/>
                                    <w:right w:val="none" w:sz="0" w:space="0" w:color="auto"/>
                                  </w:divBdr>
                                </w:div>
                                <w:div w:id="1559393501">
                                  <w:marLeft w:val="640"/>
                                  <w:marRight w:val="0"/>
                                  <w:marTop w:val="0"/>
                                  <w:marBottom w:val="0"/>
                                  <w:divBdr>
                                    <w:top w:val="none" w:sz="0" w:space="0" w:color="auto"/>
                                    <w:left w:val="none" w:sz="0" w:space="0" w:color="auto"/>
                                    <w:bottom w:val="none" w:sz="0" w:space="0" w:color="auto"/>
                                    <w:right w:val="none" w:sz="0" w:space="0" w:color="auto"/>
                                  </w:divBdr>
                                </w:div>
                                <w:div w:id="1566993410">
                                  <w:marLeft w:val="640"/>
                                  <w:marRight w:val="0"/>
                                  <w:marTop w:val="0"/>
                                  <w:marBottom w:val="0"/>
                                  <w:divBdr>
                                    <w:top w:val="none" w:sz="0" w:space="0" w:color="auto"/>
                                    <w:left w:val="none" w:sz="0" w:space="0" w:color="auto"/>
                                    <w:bottom w:val="none" w:sz="0" w:space="0" w:color="auto"/>
                                    <w:right w:val="none" w:sz="0" w:space="0" w:color="auto"/>
                                  </w:divBdr>
                                </w:div>
                                <w:div w:id="1568488745">
                                  <w:marLeft w:val="640"/>
                                  <w:marRight w:val="0"/>
                                  <w:marTop w:val="0"/>
                                  <w:marBottom w:val="0"/>
                                  <w:divBdr>
                                    <w:top w:val="none" w:sz="0" w:space="0" w:color="auto"/>
                                    <w:left w:val="none" w:sz="0" w:space="0" w:color="auto"/>
                                    <w:bottom w:val="none" w:sz="0" w:space="0" w:color="auto"/>
                                    <w:right w:val="none" w:sz="0" w:space="0" w:color="auto"/>
                                  </w:divBdr>
                                </w:div>
                                <w:div w:id="1569345308">
                                  <w:marLeft w:val="640"/>
                                  <w:marRight w:val="0"/>
                                  <w:marTop w:val="0"/>
                                  <w:marBottom w:val="0"/>
                                  <w:divBdr>
                                    <w:top w:val="none" w:sz="0" w:space="0" w:color="auto"/>
                                    <w:left w:val="none" w:sz="0" w:space="0" w:color="auto"/>
                                    <w:bottom w:val="none" w:sz="0" w:space="0" w:color="auto"/>
                                    <w:right w:val="none" w:sz="0" w:space="0" w:color="auto"/>
                                  </w:divBdr>
                                </w:div>
                                <w:div w:id="1605111385">
                                  <w:marLeft w:val="640"/>
                                  <w:marRight w:val="0"/>
                                  <w:marTop w:val="0"/>
                                  <w:marBottom w:val="0"/>
                                  <w:divBdr>
                                    <w:top w:val="none" w:sz="0" w:space="0" w:color="auto"/>
                                    <w:left w:val="none" w:sz="0" w:space="0" w:color="auto"/>
                                    <w:bottom w:val="none" w:sz="0" w:space="0" w:color="auto"/>
                                    <w:right w:val="none" w:sz="0" w:space="0" w:color="auto"/>
                                  </w:divBdr>
                                </w:div>
                                <w:div w:id="1607738803">
                                  <w:marLeft w:val="640"/>
                                  <w:marRight w:val="0"/>
                                  <w:marTop w:val="0"/>
                                  <w:marBottom w:val="0"/>
                                  <w:divBdr>
                                    <w:top w:val="none" w:sz="0" w:space="0" w:color="auto"/>
                                    <w:left w:val="none" w:sz="0" w:space="0" w:color="auto"/>
                                    <w:bottom w:val="none" w:sz="0" w:space="0" w:color="auto"/>
                                    <w:right w:val="none" w:sz="0" w:space="0" w:color="auto"/>
                                  </w:divBdr>
                                </w:div>
                                <w:div w:id="1608461442">
                                  <w:marLeft w:val="640"/>
                                  <w:marRight w:val="0"/>
                                  <w:marTop w:val="0"/>
                                  <w:marBottom w:val="0"/>
                                  <w:divBdr>
                                    <w:top w:val="none" w:sz="0" w:space="0" w:color="auto"/>
                                    <w:left w:val="none" w:sz="0" w:space="0" w:color="auto"/>
                                    <w:bottom w:val="none" w:sz="0" w:space="0" w:color="auto"/>
                                    <w:right w:val="none" w:sz="0" w:space="0" w:color="auto"/>
                                  </w:divBdr>
                                </w:div>
                                <w:div w:id="1610091299">
                                  <w:marLeft w:val="640"/>
                                  <w:marRight w:val="0"/>
                                  <w:marTop w:val="0"/>
                                  <w:marBottom w:val="0"/>
                                  <w:divBdr>
                                    <w:top w:val="none" w:sz="0" w:space="0" w:color="auto"/>
                                    <w:left w:val="none" w:sz="0" w:space="0" w:color="auto"/>
                                    <w:bottom w:val="none" w:sz="0" w:space="0" w:color="auto"/>
                                    <w:right w:val="none" w:sz="0" w:space="0" w:color="auto"/>
                                  </w:divBdr>
                                </w:div>
                                <w:div w:id="1616936702">
                                  <w:marLeft w:val="640"/>
                                  <w:marRight w:val="0"/>
                                  <w:marTop w:val="0"/>
                                  <w:marBottom w:val="0"/>
                                  <w:divBdr>
                                    <w:top w:val="none" w:sz="0" w:space="0" w:color="auto"/>
                                    <w:left w:val="none" w:sz="0" w:space="0" w:color="auto"/>
                                    <w:bottom w:val="none" w:sz="0" w:space="0" w:color="auto"/>
                                    <w:right w:val="none" w:sz="0" w:space="0" w:color="auto"/>
                                  </w:divBdr>
                                </w:div>
                                <w:div w:id="1626539243">
                                  <w:marLeft w:val="640"/>
                                  <w:marRight w:val="0"/>
                                  <w:marTop w:val="0"/>
                                  <w:marBottom w:val="0"/>
                                  <w:divBdr>
                                    <w:top w:val="none" w:sz="0" w:space="0" w:color="auto"/>
                                    <w:left w:val="none" w:sz="0" w:space="0" w:color="auto"/>
                                    <w:bottom w:val="none" w:sz="0" w:space="0" w:color="auto"/>
                                    <w:right w:val="none" w:sz="0" w:space="0" w:color="auto"/>
                                  </w:divBdr>
                                </w:div>
                                <w:div w:id="1629818631">
                                  <w:marLeft w:val="640"/>
                                  <w:marRight w:val="0"/>
                                  <w:marTop w:val="0"/>
                                  <w:marBottom w:val="0"/>
                                  <w:divBdr>
                                    <w:top w:val="none" w:sz="0" w:space="0" w:color="auto"/>
                                    <w:left w:val="none" w:sz="0" w:space="0" w:color="auto"/>
                                    <w:bottom w:val="none" w:sz="0" w:space="0" w:color="auto"/>
                                    <w:right w:val="none" w:sz="0" w:space="0" w:color="auto"/>
                                  </w:divBdr>
                                </w:div>
                                <w:div w:id="1630281146">
                                  <w:marLeft w:val="640"/>
                                  <w:marRight w:val="0"/>
                                  <w:marTop w:val="0"/>
                                  <w:marBottom w:val="0"/>
                                  <w:divBdr>
                                    <w:top w:val="none" w:sz="0" w:space="0" w:color="auto"/>
                                    <w:left w:val="none" w:sz="0" w:space="0" w:color="auto"/>
                                    <w:bottom w:val="none" w:sz="0" w:space="0" w:color="auto"/>
                                    <w:right w:val="none" w:sz="0" w:space="0" w:color="auto"/>
                                  </w:divBdr>
                                </w:div>
                                <w:div w:id="1641570277">
                                  <w:marLeft w:val="640"/>
                                  <w:marRight w:val="0"/>
                                  <w:marTop w:val="0"/>
                                  <w:marBottom w:val="0"/>
                                  <w:divBdr>
                                    <w:top w:val="none" w:sz="0" w:space="0" w:color="auto"/>
                                    <w:left w:val="none" w:sz="0" w:space="0" w:color="auto"/>
                                    <w:bottom w:val="none" w:sz="0" w:space="0" w:color="auto"/>
                                    <w:right w:val="none" w:sz="0" w:space="0" w:color="auto"/>
                                  </w:divBdr>
                                </w:div>
                                <w:div w:id="1644698054">
                                  <w:marLeft w:val="640"/>
                                  <w:marRight w:val="0"/>
                                  <w:marTop w:val="0"/>
                                  <w:marBottom w:val="0"/>
                                  <w:divBdr>
                                    <w:top w:val="none" w:sz="0" w:space="0" w:color="auto"/>
                                    <w:left w:val="none" w:sz="0" w:space="0" w:color="auto"/>
                                    <w:bottom w:val="none" w:sz="0" w:space="0" w:color="auto"/>
                                    <w:right w:val="none" w:sz="0" w:space="0" w:color="auto"/>
                                  </w:divBdr>
                                </w:div>
                                <w:div w:id="1663578698">
                                  <w:marLeft w:val="640"/>
                                  <w:marRight w:val="0"/>
                                  <w:marTop w:val="0"/>
                                  <w:marBottom w:val="0"/>
                                  <w:divBdr>
                                    <w:top w:val="none" w:sz="0" w:space="0" w:color="auto"/>
                                    <w:left w:val="none" w:sz="0" w:space="0" w:color="auto"/>
                                    <w:bottom w:val="none" w:sz="0" w:space="0" w:color="auto"/>
                                    <w:right w:val="none" w:sz="0" w:space="0" w:color="auto"/>
                                  </w:divBdr>
                                </w:div>
                                <w:div w:id="1684625852">
                                  <w:marLeft w:val="640"/>
                                  <w:marRight w:val="0"/>
                                  <w:marTop w:val="0"/>
                                  <w:marBottom w:val="0"/>
                                  <w:divBdr>
                                    <w:top w:val="none" w:sz="0" w:space="0" w:color="auto"/>
                                    <w:left w:val="none" w:sz="0" w:space="0" w:color="auto"/>
                                    <w:bottom w:val="none" w:sz="0" w:space="0" w:color="auto"/>
                                    <w:right w:val="none" w:sz="0" w:space="0" w:color="auto"/>
                                  </w:divBdr>
                                </w:div>
                                <w:div w:id="1708482425">
                                  <w:marLeft w:val="640"/>
                                  <w:marRight w:val="0"/>
                                  <w:marTop w:val="0"/>
                                  <w:marBottom w:val="0"/>
                                  <w:divBdr>
                                    <w:top w:val="none" w:sz="0" w:space="0" w:color="auto"/>
                                    <w:left w:val="none" w:sz="0" w:space="0" w:color="auto"/>
                                    <w:bottom w:val="none" w:sz="0" w:space="0" w:color="auto"/>
                                    <w:right w:val="none" w:sz="0" w:space="0" w:color="auto"/>
                                  </w:divBdr>
                                </w:div>
                                <w:div w:id="1771243838">
                                  <w:marLeft w:val="640"/>
                                  <w:marRight w:val="0"/>
                                  <w:marTop w:val="0"/>
                                  <w:marBottom w:val="0"/>
                                  <w:divBdr>
                                    <w:top w:val="none" w:sz="0" w:space="0" w:color="auto"/>
                                    <w:left w:val="none" w:sz="0" w:space="0" w:color="auto"/>
                                    <w:bottom w:val="none" w:sz="0" w:space="0" w:color="auto"/>
                                    <w:right w:val="none" w:sz="0" w:space="0" w:color="auto"/>
                                  </w:divBdr>
                                </w:div>
                                <w:div w:id="1771853032">
                                  <w:marLeft w:val="640"/>
                                  <w:marRight w:val="0"/>
                                  <w:marTop w:val="0"/>
                                  <w:marBottom w:val="0"/>
                                  <w:divBdr>
                                    <w:top w:val="none" w:sz="0" w:space="0" w:color="auto"/>
                                    <w:left w:val="none" w:sz="0" w:space="0" w:color="auto"/>
                                    <w:bottom w:val="none" w:sz="0" w:space="0" w:color="auto"/>
                                    <w:right w:val="none" w:sz="0" w:space="0" w:color="auto"/>
                                  </w:divBdr>
                                </w:div>
                                <w:div w:id="1781948234">
                                  <w:marLeft w:val="640"/>
                                  <w:marRight w:val="0"/>
                                  <w:marTop w:val="0"/>
                                  <w:marBottom w:val="0"/>
                                  <w:divBdr>
                                    <w:top w:val="none" w:sz="0" w:space="0" w:color="auto"/>
                                    <w:left w:val="none" w:sz="0" w:space="0" w:color="auto"/>
                                    <w:bottom w:val="none" w:sz="0" w:space="0" w:color="auto"/>
                                    <w:right w:val="none" w:sz="0" w:space="0" w:color="auto"/>
                                  </w:divBdr>
                                </w:div>
                                <w:div w:id="1783380140">
                                  <w:marLeft w:val="640"/>
                                  <w:marRight w:val="0"/>
                                  <w:marTop w:val="0"/>
                                  <w:marBottom w:val="0"/>
                                  <w:divBdr>
                                    <w:top w:val="none" w:sz="0" w:space="0" w:color="auto"/>
                                    <w:left w:val="none" w:sz="0" w:space="0" w:color="auto"/>
                                    <w:bottom w:val="none" w:sz="0" w:space="0" w:color="auto"/>
                                    <w:right w:val="none" w:sz="0" w:space="0" w:color="auto"/>
                                  </w:divBdr>
                                </w:div>
                                <w:div w:id="1798841028">
                                  <w:marLeft w:val="640"/>
                                  <w:marRight w:val="0"/>
                                  <w:marTop w:val="0"/>
                                  <w:marBottom w:val="0"/>
                                  <w:divBdr>
                                    <w:top w:val="none" w:sz="0" w:space="0" w:color="auto"/>
                                    <w:left w:val="none" w:sz="0" w:space="0" w:color="auto"/>
                                    <w:bottom w:val="none" w:sz="0" w:space="0" w:color="auto"/>
                                    <w:right w:val="none" w:sz="0" w:space="0" w:color="auto"/>
                                  </w:divBdr>
                                </w:div>
                                <w:div w:id="1822963552">
                                  <w:marLeft w:val="640"/>
                                  <w:marRight w:val="0"/>
                                  <w:marTop w:val="0"/>
                                  <w:marBottom w:val="0"/>
                                  <w:divBdr>
                                    <w:top w:val="none" w:sz="0" w:space="0" w:color="auto"/>
                                    <w:left w:val="none" w:sz="0" w:space="0" w:color="auto"/>
                                    <w:bottom w:val="none" w:sz="0" w:space="0" w:color="auto"/>
                                    <w:right w:val="none" w:sz="0" w:space="0" w:color="auto"/>
                                  </w:divBdr>
                                </w:div>
                                <w:div w:id="1826896290">
                                  <w:marLeft w:val="640"/>
                                  <w:marRight w:val="0"/>
                                  <w:marTop w:val="0"/>
                                  <w:marBottom w:val="0"/>
                                  <w:divBdr>
                                    <w:top w:val="none" w:sz="0" w:space="0" w:color="auto"/>
                                    <w:left w:val="none" w:sz="0" w:space="0" w:color="auto"/>
                                    <w:bottom w:val="none" w:sz="0" w:space="0" w:color="auto"/>
                                    <w:right w:val="none" w:sz="0" w:space="0" w:color="auto"/>
                                  </w:divBdr>
                                </w:div>
                                <w:div w:id="1827356325">
                                  <w:marLeft w:val="640"/>
                                  <w:marRight w:val="0"/>
                                  <w:marTop w:val="0"/>
                                  <w:marBottom w:val="0"/>
                                  <w:divBdr>
                                    <w:top w:val="none" w:sz="0" w:space="0" w:color="auto"/>
                                    <w:left w:val="none" w:sz="0" w:space="0" w:color="auto"/>
                                    <w:bottom w:val="none" w:sz="0" w:space="0" w:color="auto"/>
                                    <w:right w:val="none" w:sz="0" w:space="0" w:color="auto"/>
                                  </w:divBdr>
                                </w:div>
                                <w:div w:id="1846170815">
                                  <w:marLeft w:val="640"/>
                                  <w:marRight w:val="0"/>
                                  <w:marTop w:val="0"/>
                                  <w:marBottom w:val="0"/>
                                  <w:divBdr>
                                    <w:top w:val="none" w:sz="0" w:space="0" w:color="auto"/>
                                    <w:left w:val="none" w:sz="0" w:space="0" w:color="auto"/>
                                    <w:bottom w:val="none" w:sz="0" w:space="0" w:color="auto"/>
                                    <w:right w:val="none" w:sz="0" w:space="0" w:color="auto"/>
                                  </w:divBdr>
                                </w:div>
                                <w:div w:id="1862402240">
                                  <w:marLeft w:val="640"/>
                                  <w:marRight w:val="0"/>
                                  <w:marTop w:val="0"/>
                                  <w:marBottom w:val="0"/>
                                  <w:divBdr>
                                    <w:top w:val="none" w:sz="0" w:space="0" w:color="auto"/>
                                    <w:left w:val="none" w:sz="0" w:space="0" w:color="auto"/>
                                    <w:bottom w:val="none" w:sz="0" w:space="0" w:color="auto"/>
                                    <w:right w:val="none" w:sz="0" w:space="0" w:color="auto"/>
                                  </w:divBdr>
                                </w:div>
                                <w:div w:id="1863665595">
                                  <w:marLeft w:val="640"/>
                                  <w:marRight w:val="0"/>
                                  <w:marTop w:val="0"/>
                                  <w:marBottom w:val="0"/>
                                  <w:divBdr>
                                    <w:top w:val="none" w:sz="0" w:space="0" w:color="auto"/>
                                    <w:left w:val="none" w:sz="0" w:space="0" w:color="auto"/>
                                    <w:bottom w:val="none" w:sz="0" w:space="0" w:color="auto"/>
                                    <w:right w:val="none" w:sz="0" w:space="0" w:color="auto"/>
                                  </w:divBdr>
                                </w:div>
                                <w:div w:id="1867668591">
                                  <w:marLeft w:val="640"/>
                                  <w:marRight w:val="0"/>
                                  <w:marTop w:val="0"/>
                                  <w:marBottom w:val="0"/>
                                  <w:divBdr>
                                    <w:top w:val="none" w:sz="0" w:space="0" w:color="auto"/>
                                    <w:left w:val="none" w:sz="0" w:space="0" w:color="auto"/>
                                    <w:bottom w:val="none" w:sz="0" w:space="0" w:color="auto"/>
                                    <w:right w:val="none" w:sz="0" w:space="0" w:color="auto"/>
                                  </w:divBdr>
                                </w:div>
                                <w:div w:id="1882816107">
                                  <w:marLeft w:val="640"/>
                                  <w:marRight w:val="0"/>
                                  <w:marTop w:val="0"/>
                                  <w:marBottom w:val="0"/>
                                  <w:divBdr>
                                    <w:top w:val="none" w:sz="0" w:space="0" w:color="auto"/>
                                    <w:left w:val="none" w:sz="0" w:space="0" w:color="auto"/>
                                    <w:bottom w:val="none" w:sz="0" w:space="0" w:color="auto"/>
                                    <w:right w:val="none" w:sz="0" w:space="0" w:color="auto"/>
                                  </w:divBdr>
                                </w:div>
                                <w:div w:id="1893272324">
                                  <w:marLeft w:val="640"/>
                                  <w:marRight w:val="0"/>
                                  <w:marTop w:val="0"/>
                                  <w:marBottom w:val="0"/>
                                  <w:divBdr>
                                    <w:top w:val="none" w:sz="0" w:space="0" w:color="auto"/>
                                    <w:left w:val="none" w:sz="0" w:space="0" w:color="auto"/>
                                    <w:bottom w:val="none" w:sz="0" w:space="0" w:color="auto"/>
                                    <w:right w:val="none" w:sz="0" w:space="0" w:color="auto"/>
                                  </w:divBdr>
                                </w:div>
                                <w:div w:id="1898003578">
                                  <w:marLeft w:val="640"/>
                                  <w:marRight w:val="0"/>
                                  <w:marTop w:val="0"/>
                                  <w:marBottom w:val="0"/>
                                  <w:divBdr>
                                    <w:top w:val="none" w:sz="0" w:space="0" w:color="auto"/>
                                    <w:left w:val="none" w:sz="0" w:space="0" w:color="auto"/>
                                    <w:bottom w:val="none" w:sz="0" w:space="0" w:color="auto"/>
                                    <w:right w:val="none" w:sz="0" w:space="0" w:color="auto"/>
                                  </w:divBdr>
                                </w:div>
                                <w:div w:id="1906335181">
                                  <w:marLeft w:val="640"/>
                                  <w:marRight w:val="0"/>
                                  <w:marTop w:val="0"/>
                                  <w:marBottom w:val="0"/>
                                  <w:divBdr>
                                    <w:top w:val="none" w:sz="0" w:space="0" w:color="auto"/>
                                    <w:left w:val="none" w:sz="0" w:space="0" w:color="auto"/>
                                    <w:bottom w:val="none" w:sz="0" w:space="0" w:color="auto"/>
                                    <w:right w:val="none" w:sz="0" w:space="0" w:color="auto"/>
                                  </w:divBdr>
                                </w:div>
                                <w:div w:id="1913349148">
                                  <w:marLeft w:val="640"/>
                                  <w:marRight w:val="0"/>
                                  <w:marTop w:val="0"/>
                                  <w:marBottom w:val="0"/>
                                  <w:divBdr>
                                    <w:top w:val="none" w:sz="0" w:space="0" w:color="auto"/>
                                    <w:left w:val="none" w:sz="0" w:space="0" w:color="auto"/>
                                    <w:bottom w:val="none" w:sz="0" w:space="0" w:color="auto"/>
                                    <w:right w:val="none" w:sz="0" w:space="0" w:color="auto"/>
                                  </w:divBdr>
                                </w:div>
                                <w:div w:id="1915429881">
                                  <w:marLeft w:val="640"/>
                                  <w:marRight w:val="0"/>
                                  <w:marTop w:val="0"/>
                                  <w:marBottom w:val="0"/>
                                  <w:divBdr>
                                    <w:top w:val="none" w:sz="0" w:space="0" w:color="auto"/>
                                    <w:left w:val="none" w:sz="0" w:space="0" w:color="auto"/>
                                    <w:bottom w:val="none" w:sz="0" w:space="0" w:color="auto"/>
                                    <w:right w:val="none" w:sz="0" w:space="0" w:color="auto"/>
                                  </w:divBdr>
                                </w:div>
                                <w:div w:id="1920288233">
                                  <w:marLeft w:val="640"/>
                                  <w:marRight w:val="0"/>
                                  <w:marTop w:val="0"/>
                                  <w:marBottom w:val="0"/>
                                  <w:divBdr>
                                    <w:top w:val="none" w:sz="0" w:space="0" w:color="auto"/>
                                    <w:left w:val="none" w:sz="0" w:space="0" w:color="auto"/>
                                    <w:bottom w:val="none" w:sz="0" w:space="0" w:color="auto"/>
                                    <w:right w:val="none" w:sz="0" w:space="0" w:color="auto"/>
                                  </w:divBdr>
                                </w:div>
                                <w:div w:id="1927692436">
                                  <w:marLeft w:val="640"/>
                                  <w:marRight w:val="0"/>
                                  <w:marTop w:val="0"/>
                                  <w:marBottom w:val="0"/>
                                  <w:divBdr>
                                    <w:top w:val="none" w:sz="0" w:space="0" w:color="auto"/>
                                    <w:left w:val="none" w:sz="0" w:space="0" w:color="auto"/>
                                    <w:bottom w:val="none" w:sz="0" w:space="0" w:color="auto"/>
                                    <w:right w:val="none" w:sz="0" w:space="0" w:color="auto"/>
                                  </w:divBdr>
                                </w:div>
                                <w:div w:id="1928034654">
                                  <w:marLeft w:val="640"/>
                                  <w:marRight w:val="0"/>
                                  <w:marTop w:val="0"/>
                                  <w:marBottom w:val="0"/>
                                  <w:divBdr>
                                    <w:top w:val="none" w:sz="0" w:space="0" w:color="auto"/>
                                    <w:left w:val="none" w:sz="0" w:space="0" w:color="auto"/>
                                    <w:bottom w:val="none" w:sz="0" w:space="0" w:color="auto"/>
                                    <w:right w:val="none" w:sz="0" w:space="0" w:color="auto"/>
                                  </w:divBdr>
                                </w:div>
                                <w:div w:id="1928730338">
                                  <w:marLeft w:val="640"/>
                                  <w:marRight w:val="0"/>
                                  <w:marTop w:val="0"/>
                                  <w:marBottom w:val="0"/>
                                  <w:divBdr>
                                    <w:top w:val="none" w:sz="0" w:space="0" w:color="auto"/>
                                    <w:left w:val="none" w:sz="0" w:space="0" w:color="auto"/>
                                    <w:bottom w:val="none" w:sz="0" w:space="0" w:color="auto"/>
                                    <w:right w:val="none" w:sz="0" w:space="0" w:color="auto"/>
                                  </w:divBdr>
                                </w:div>
                                <w:div w:id="1937901563">
                                  <w:marLeft w:val="640"/>
                                  <w:marRight w:val="0"/>
                                  <w:marTop w:val="0"/>
                                  <w:marBottom w:val="0"/>
                                  <w:divBdr>
                                    <w:top w:val="none" w:sz="0" w:space="0" w:color="auto"/>
                                    <w:left w:val="none" w:sz="0" w:space="0" w:color="auto"/>
                                    <w:bottom w:val="none" w:sz="0" w:space="0" w:color="auto"/>
                                    <w:right w:val="none" w:sz="0" w:space="0" w:color="auto"/>
                                  </w:divBdr>
                                </w:div>
                                <w:div w:id="1944414785">
                                  <w:marLeft w:val="640"/>
                                  <w:marRight w:val="0"/>
                                  <w:marTop w:val="0"/>
                                  <w:marBottom w:val="0"/>
                                  <w:divBdr>
                                    <w:top w:val="none" w:sz="0" w:space="0" w:color="auto"/>
                                    <w:left w:val="none" w:sz="0" w:space="0" w:color="auto"/>
                                    <w:bottom w:val="none" w:sz="0" w:space="0" w:color="auto"/>
                                    <w:right w:val="none" w:sz="0" w:space="0" w:color="auto"/>
                                  </w:divBdr>
                                </w:div>
                                <w:div w:id="1956059597">
                                  <w:marLeft w:val="640"/>
                                  <w:marRight w:val="0"/>
                                  <w:marTop w:val="0"/>
                                  <w:marBottom w:val="0"/>
                                  <w:divBdr>
                                    <w:top w:val="none" w:sz="0" w:space="0" w:color="auto"/>
                                    <w:left w:val="none" w:sz="0" w:space="0" w:color="auto"/>
                                    <w:bottom w:val="none" w:sz="0" w:space="0" w:color="auto"/>
                                    <w:right w:val="none" w:sz="0" w:space="0" w:color="auto"/>
                                  </w:divBdr>
                                </w:div>
                                <w:div w:id="1975061257">
                                  <w:marLeft w:val="640"/>
                                  <w:marRight w:val="0"/>
                                  <w:marTop w:val="0"/>
                                  <w:marBottom w:val="0"/>
                                  <w:divBdr>
                                    <w:top w:val="none" w:sz="0" w:space="0" w:color="auto"/>
                                    <w:left w:val="none" w:sz="0" w:space="0" w:color="auto"/>
                                    <w:bottom w:val="none" w:sz="0" w:space="0" w:color="auto"/>
                                    <w:right w:val="none" w:sz="0" w:space="0" w:color="auto"/>
                                  </w:divBdr>
                                </w:div>
                                <w:div w:id="1979261068">
                                  <w:marLeft w:val="640"/>
                                  <w:marRight w:val="0"/>
                                  <w:marTop w:val="0"/>
                                  <w:marBottom w:val="0"/>
                                  <w:divBdr>
                                    <w:top w:val="none" w:sz="0" w:space="0" w:color="auto"/>
                                    <w:left w:val="none" w:sz="0" w:space="0" w:color="auto"/>
                                    <w:bottom w:val="none" w:sz="0" w:space="0" w:color="auto"/>
                                    <w:right w:val="none" w:sz="0" w:space="0" w:color="auto"/>
                                  </w:divBdr>
                                </w:div>
                                <w:div w:id="1979609319">
                                  <w:marLeft w:val="640"/>
                                  <w:marRight w:val="0"/>
                                  <w:marTop w:val="0"/>
                                  <w:marBottom w:val="0"/>
                                  <w:divBdr>
                                    <w:top w:val="none" w:sz="0" w:space="0" w:color="auto"/>
                                    <w:left w:val="none" w:sz="0" w:space="0" w:color="auto"/>
                                    <w:bottom w:val="none" w:sz="0" w:space="0" w:color="auto"/>
                                    <w:right w:val="none" w:sz="0" w:space="0" w:color="auto"/>
                                  </w:divBdr>
                                </w:div>
                                <w:div w:id="1983728368">
                                  <w:marLeft w:val="640"/>
                                  <w:marRight w:val="0"/>
                                  <w:marTop w:val="0"/>
                                  <w:marBottom w:val="0"/>
                                  <w:divBdr>
                                    <w:top w:val="none" w:sz="0" w:space="0" w:color="auto"/>
                                    <w:left w:val="none" w:sz="0" w:space="0" w:color="auto"/>
                                    <w:bottom w:val="none" w:sz="0" w:space="0" w:color="auto"/>
                                    <w:right w:val="none" w:sz="0" w:space="0" w:color="auto"/>
                                  </w:divBdr>
                                </w:div>
                                <w:div w:id="1985622263">
                                  <w:marLeft w:val="640"/>
                                  <w:marRight w:val="0"/>
                                  <w:marTop w:val="0"/>
                                  <w:marBottom w:val="0"/>
                                  <w:divBdr>
                                    <w:top w:val="none" w:sz="0" w:space="0" w:color="auto"/>
                                    <w:left w:val="none" w:sz="0" w:space="0" w:color="auto"/>
                                    <w:bottom w:val="none" w:sz="0" w:space="0" w:color="auto"/>
                                    <w:right w:val="none" w:sz="0" w:space="0" w:color="auto"/>
                                  </w:divBdr>
                                </w:div>
                                <w:div w:id="1989704690">
                                  <w:marLeft w:val="640"/>
                                  <w:marRight w:val="0"/>
                                  <w:marTop w:val="0"/>
                                  <w:marBottom w:val="0"/>
                                  <w:divBdr>
                                    <w:top w:val="none" w:sz="0" w:space="0" w:color="auto"/>
                                    <w:left w:val="none" w:sz="0" w:space="0" w:color="auto"/>
                                    <w:bottom w:val="none" w:sz="0" w:space="0" w:color="auto"/>
                                    <w:right w:val="none" w:sz="0" w:space="0" w:color="auto"/>
                                  </w:divBdr>
                                </w:div>
                                <w:div w:id="1990093929">
                                  <w:marLeft w:val="640"/>
                                  <w:marRight w:val="0"/>
                                  <w:marTop w:val="0"/>
                                  <w:marBottom w:val="0"/>
                                  <w:divBdr>
                                    <w:top w:val="none" w:sz="0" w:space="0" w:color="auto"/>
                                    <w:left w:val="none" w:sz="0" w:space="0" w:color="auto"/>
                                    <w:bottom w:val="none" w:sz="0" w:space="0" w:color="auto"/>
                                    <w:right w:val="none" w:sz="0" w:space="0" w:color="auto"/>
                                  </w:divBdr>
                                </w:div>
                                <w:div w:id="1990355553">
                                  <w:marLeft w:val="640"/>
                                  <w:marRight w:val="0"/>
                                  <w:marTop w:val="0"/>
                                  <w:marBottom w:val="0"/>
                                  <w:divBdr>
                                    <w:top w:val="none" w:sz="0" w:space="0" w:color="auto"/>
                                    <w:left w:val="none" w:sz="0" w:space="0" w:color="auto"/>
                                    <w:bottom w:val="none" w:sz="0" w:space="0" w:color="auto"/>
                                    <w:right w:val="none" w:sz="0" w:space="0" w:color="auto"/>
                                  </w:divBdr>
                                </w:div>
                                <w:div w:id="2001427079">
                                  <w:marLeft w:val="640"/>
                                  <w:marRight w:val="0"/>
                                  <w:marTop w:val="0"/>
                                  <w:marBottom w:val="0"/>
                                  <w:divBdr>
                                    <w:top w:val="none" w:sz="0" w:space="0" w:color="auto"/>
                                    <w:left w:val="none" w:sz="0" w:space="0" w:color="auto"/>
                                    <w:bottom w:val="none" w:sz="0" w:space="0" w:color="auto"/>
                                    <w:right w:val="none" w:sz="0" w:space="0" w:color="auto"/>
                                  </w:divBdr>
                                </w:div>
                                <w:div w:id="2002661965">
                                  <w:marLeft w:val="640"/>
                                  <w:marRight w:val="0"/>
                                  <w:marTop w:val="0"/>
                                  <w:marBottom w:val="0"/>
                                  <w:divBdr>
                                    <w:top w:val="none" w:sz="0" w:space="0" w:color="auto"/>
                                    <w:left w:val="none" w:sz="0" w:space="0" w:color="auto"/>
                                    <w:bottom w:val="none" w:sz="0" w:space="0" w:color="auto"/>
                                    <w:right w:val="none" w:sz="0" w:space="0" w:color="auto"/>
                                  </w:divBdr>
                                </w:div>
                                <w:div w:id="2014650253">
                                  <w:marLeft w:val="640"/>
                                  <w:marRight w:val="0"/>
                                  <w:marTop w:val="0"/>
                                  <w:marBottom w:val="0"/>
                                  <w:divBdr>
                                    <w:top w:val="none" w:sz="0" w:space="0" w:color="auto"/>
                                    <w:left w:val="none" w:sz="0" w:space="0" w:color="auto"/>
                                    <w:bottom w:val="none" w:sz="0" w:space="0" w:color="auto"/>
                                    <w:right w:val="none" w:sz="0" w:space="0" w:color="auto"/>
                                  </w:divBdr>
                                </w:div>
                                <w:div w:id="2028213696">
                                  <w:marLeft w:val="640"/>
                                  <w:marRight w:val="0"/>
                                  <w:marTop w:val="0"/>
                                  <w:marBottom w:val="0"/>
                                  <w:divBdr>
                                    <w:top w:val="none" w:sz="0" w:space="0" w:color="auto"/>
                                    <w:left w:val="none" w:sz="0" w:space="0" w:color="auto"/>
                                    <w:bottom w:val="none" w:sz="0" w:space="0" w:color="auto"/>
                                    <w:right w:val="none" w:sz="0" w:space="0" w:color="auto"/>
                                  </w:divBdr>
                                </w:div>
                                <w:div w:id="2029214745">
                                  <w:marLeft w:val="640"/>
                                  <w:marRight w:val="0"/>
                                  <w:marTop w:val="0"/>
                                  <w:marBottom w:val="0"/>
                                  <w:divBdr>
                                    <w:top w:val="none" w:sz="0" w:space="0" w:color="auto"/>
                                    <w:left w:val="none" w:sz="0" w:space="0" w:color="auto"/>
                                    <w:bottom w:val="none" w:sz="0" w:space="0" w:color="auto"/>
                                    <w:right w:val="none" w:sz="0" w:space="0" w:color="auto"/>
                                  </w:divBdr>
                                </w:div>
                                <w:div w:id="2031180574">
                                  <w:marLeft w:val="640"/>
                                  <w:marRight w:val="0"/>
                                  <w:marTop w:val="0"/>
                                  <w:marBottom w:val="0"/>
                                  <w:divBdr>
                                    <w:top w:val="none" w:sz="0" w:space="0" w:color="auto"/>
                                    <w:left w:val="none" w:sz="0" w:space="0" w:color="auto"/>
                                    <w:bottom w:val="none" w:sz="0" w:space="0" w:color="auto"/>
                                    <w:right w:val="none" w:sz="0" w:space="0" w:color="auto"/>
                                  </w:divBdr>
                                </w:div>
                                <w:div w:id="2032030686">
                                  <w:marLeft w:val="640"/>
                                  <w:marRight w:val="0"/>
                                  <w:marTop w:val="0"/>
                                  <w:marBottom w:val="0"/>
                                  <w:divBdr>
                                    <w:top w:val="none" w:sz="0" w:space="0" w:color="auto"/>
                                    <w:left w:val="none" w:sz="0" w:space="0" w:color="auto"/>
                                    <w:bottom w:val="none" w:sz="0" w:space="0" w:color="auto"/>
                                    <w:right w:val="none" w:sz="0" w:space="0" w:color="auto"/>
                                  </w:divBdr>
                                </w:div>
                                <w:div w:id="2032536108">
                                  <w:marLeft w:val="640"/>
                                  <w:marRight w:val="0"/>
                                  <w:marTop w:val="0"/>
                                  <w:marBottom w:val="0"/>
                                  <w:divBdr>
                                    <w:top w:val="none" w:sz="0" w:space="0" w:color="auto"/>
                                    <w:left w:val="none" w:sz="0" w:space="0" w:color="auto"/>
                                    <w:bottom w:val="none" w:sz="0" w:space="0" w:color="auto"/>
                                    <w:right w:val="none" w:sz="0" w:space="0" w:color="auto"/>
                                  </w:divBdr>
                                </w:div>
                                <w:div w:id="2062363340">
                                  <w:marLeft w:val="640"/>
                                  <w:marRight w:val="0"/>
                                  <w:marTop w:val="0"/>
                                  <w:marBottom w:val="0"/>
                                  <w:divBdr>
                                    <w:top w:val="none" w:sz="0" w:space="0" w:color="auto"/>
                                    <w:left w:val="none" w:sz="0" w:space="0" w:color="auto"/>
                                    <w:bottom w:val="none" w:sz="0" w:space="0" w:color="auto"/>
                                    <w:right w:val="none" w:sz="0" w:space="0" w:color="auto"/>
                                  </w:divBdr>
                                </w:div>
                                <w:div w:id="2065441883">
                                  <w:marLeft w:val="640"/>
                                  <w:marRight w:val="0"/>
                                  <w:marTop w:val="0"/>
                                  <w:marBottom w:val="0"/>
                                  <w:divBdr>
                                    <w:top w:val="none" w:sz="0" w:space="0" w:color="auto"/>
                                    <w:left w:val="none" w:sz="0" w:space="0" w:color="auto"/>
                                    <w:bottom w:val="none" w:sz="0" w:space="0" w:color="auto"/>
                                    <w:right w:val="none" w:sz="0" w:space="0" w:color="auto"/>
                                  </w:divBdr>
                                </w:div>
                                <w:div w:id="2065591861">
                                  <w:marLeft w:val="640"/>
                                  <w:marRight w:val="0"/>
                                  <w:marTop w:val="0"/>
                                  <w:marBottom w:val="0"/>
                                  <w:divBdr>
                                    <w:top w:val="none" w:sz="0" w:space="0" w:color="auto"/>
                                    <w:left w:val="none" w:sz="0" w:space="0" w:color="auto"/>
                                    <w:bottom w:val="none" w:sz="0" w:space="0" w:color="auto"/>
                                    <w:right w:val="none" w:sz="0" w:space="0" w:color="auto"/>
                                  </w:divBdr>
                                </w:div>
                                <w:div w:id="2092001464">
                                  <w:marLeft w:val="640"/>
                                  <w:marRight w:val="0"/>
                                  <w:marTop w:val="0"/>
                                  <w:marBottom w:val="0"/>
                                  <w:divBdr>
                                    <w:top w:val="none" w:sz="0" w:space="0" w:color="auto"/>
                                    <w:left w:val="none" w:sz="0" w:space="0" w:color="auto"/>
                                    <w:bottom w:val="none" w:sz="0" w:space="0" w:color="auto"/>
                                    <w:right w:val="none" w:sz="0" w:space="0" w:color="auto"/>
                                  </w:divBdr>
                                </w:div>
                                <w:div w:id="2120173057">
                                  <w:marLeft w:val="640"/>
                                  <w:marRight w:val="0"/>
                                  <w:marTop w:val="0"/>
                                  <w:marBottom w:val="0"/>
                                  <w:divBdr>
                                    <w:top w:val="none" w:sz="0" w:space="0" w:color="auto"/>
                                    <w:left w:val="none" w:sz="0" w:space="0" w:color="auto"/>
                                    <w:bottom w:val="none" w:sz="0" w:space="0" w:color="auto"/>
                                    <w:right w:val="none" w:sz="0" w:space="0" w:color="auto"/>
                                  </w:divBdr>
                                </w:div>
                                <w:div w:id="2140999277">
                                  <w:marLeft w:val="640"/>
                                  <w:marRight w:val="0"/>
                                  <w:marTop w:val="0"/>
                                  <w:marBottom w:val="0"/>
                                  <w:divBdr>
                                    <w:top w:val="none" w:sz="0" w:space="0" w:color="auto"/>
                                    <w:left w:val="none" w:sz="0" w:space="0" w:color="auto"/>
                                    <w:bottom w:val="none" w:sz="0" w:space="0" w:color="auto"/>
                                    <w:right w:val="none" w:sz="0" w:space="0" w:color="auto"/>
                                  </w:divBdr>
                                </w:div>
                              </w:divsChild>
                            </w:div>
                            <w:div w:id="1133865195">
                              <w:marLeft w:val="0"/>
                              <w:marRight w:val="0"/>
                              <w:marTop w:val="0"/>
                              <w:marBottom w:val="0"/>
                              <w:divBdr>
                                <w:top w:val="none" w:sz="0" w:space="0" w:color="auto"/>
                                <w:left w:val="none" w:sz="0" w:space="0" w:color="auto"/>
                                <w:bottom w:val="none" w:sz="0" w:space="0" w:color="auto"/>
                                <w:right w:val="none" w:sz="0" w:space="0" w:color="auto"/>
                              </w:divBdr>
                              <w:divsChild>
                                <w:div w:id="3940082">
                                  <w:marLeft w:val="640"/>
                                  <w:marRight w:val="0"/>
                                  <w:marTop w:val="0"/>
                                  <w:marBottom w:val="0"/>
                                  <w:divBdr>
                                    <w:top w:val="none" w:sz="0" w:space="0" w:color="auto"/>
                                    <w:left w:val="none" w:sz="0" w:space="0" w:color="auto"/>
                                    <w:bottom w:val="none" w:sz="0" w:space="0" w:color="auto"/>
                                    <w:right w:val="none" w:sz="0" w:space="0" w:color="auto"/>
                                  </w:divBdr>
                                </w:div>
                                <w:div w:id="6949272">
                                  <w:marLeft w:val="640"/>
                                  <w:marRight w:val="0"/>
                                  <w:marTop w:val="0"/>
                                  <w:marBottom w:val="0"/>
                                  <w:divBdr>
                                    <w:top w:val="none" w:sz="0" w:space="0" w:color="auto"/>
                                    <w:left w:val="none" w:sz="0" w:space="0" w:color="auto"/>
                                    <w:bottom w:val="none" w:sz="0" w:space="0" w:color="auto"/>
                                    <w:right w:val="none" w:sz="0" w:space="0" w:color="auto"/>
                                  </w:divBdr>
                                </w:div>
                                <w:div w:id="8217581">
                                  <w:marLeft w:val="640"/>
                                  <w:marRight w:val="0"/>
                                  <w:marTop w:val="0"/>
                                  <w:marBottom w:val="0"/>
                                  <w:divBdr>
                                    <w:top w:val="none" w:sz="0" w:space="0" w:color="auto"/>
                                    <w:left w:val="none" w:sz="0" w:space="0" w:color="auto"/>
                                    <w:bottom w:val="none" w:sz="0" w:space="0" w:color="auto"/>
                                    <w:right w:val="none" w:sz="0" w:space="0" w:color="auto"/>
                                  </w:divBdr>
                                </w:div>
                                <w:div w:id="23602777">
                                  <w:marLeft w:val="640"/>
                                  <w:marRight w:val="0"/>
                                  <w:marTop w:val="0"/>
                                  <w:marBottom w:val="0"/>
                                  <w:divBdr>
                                    <w:top w:val="none" w:sz="0" w:space="0" w:color="auto"/>
                                    <w:left w:val="none" w:sz="0" w:space="0" w:color="auto"/>
                                    <w:bottom w:val="none" w:sz="0" w:space="0" w:color="auto"/>
                                    <w:right w:val="none" w:sz="0" w:space="0" w:color="auto"/>
                                  </w:divBdr>
                                </w:div>
                                <w:div w:id="42098139">
                                  <w:marLeft w:val="640"/>
                                  <w:marRight w:val="0"/>
                                  <w:marTop w:val="0"/>
                                  <w:marBottom w:val="0"/>
                                  <w:divBdr>
                                    <w:top w:val="none" w:sz="0" w:space="0" w:color="auto"/>
                                    <w:left w:val="none" w:sz="0" w:space="0" w:color="auto"/>
                                    <w:bottom w:val="none" w:sz="0" w:space="0" w:color="auto"/>
                                    <w:right w:val="none" w:sz="0" w:space="0" w:color="auto"/>
                                  </w:divBdr>
                                </w:div>
                                <w:div w:id="52435695">
                                  <w:marLeft w:val="640"/>
                                  <w:marRight w:val="0"/>
                                  <w:marTop w:val="0"/>
                                  <w:marBottom w:val="0"/>
                                  <w:divBdr>
                                    <w:top w:val="none" w:sz="0" w:space="0" w:color="auto"/>
                                    <w:left w:val="none" w:sz="0" w:space="0" w:color="auto"/>
                                    <w:bottom w:val="none" w:sz="0" w:space="0" w:color="auto"/>
                                    <w:right w:val="none" w:sz="0" w:space="0" w:color="auto"/>
                                  </w:divBdr>
                                </w:div>
                                <w:div w:id="52510651">
                                  <w:marLeft w:val="640"/>
                                  <w:marRight w:val="0"/>
                                  <w:marTop w:val="0"/>
                                  <w:marBottom w:val="0"/>
                                  <w:divBdr>
                                    <w:top w:val="none" w:sz="0" w:space="0" w:color="auto"/>
                                    <w:left w:val="none" w:sz="0" w:space="0" w:color="auto"/>
                                    <w:bottom w:val="none" w:sz="0" w:space="0" w:color="auto"/>
                                    <w:right w:val="none" w:sz="0" w:space="0" w:color="auto"/>
                                  </w:divBdr>
                                </w:div>
                                <w:div w:id="58946737">
                                  <w:marLeft w:val="640"/>
                                  <w:marRight w:val="0"/>
                                  <w:marTop w:val="0"/>
                                  <w:marBottom w:val="0"/>
                                  <w:divBdr>
                                    <w:top w:val="none" w:sz="0" w:space="0" w:color="auto"/>
                                    <w:left w:val="none" w:sz="0" w:space="0" w:color="auto"/>
                                    <w:bottom w:val="none" w:sz="0" w:space="0" w:color="auto"/>
                                    <w:right w:val="none" w:sz="0" w:space="0" w:color="auto"/>
                                  </w:divBdr>
                                </w:div>
                                <w:div w:id="73628956">
                                  <w:marLeft w:val="640"/>
                                  <w:marRight w:val="0"/>
                                  <w:marTop w:val="0"/>
                                  <w:marBottom w:val="0"/>
                                  <w:divBdr>
                                    <w:top w:val="none" w:sz="0" w:space="0" w:color="auto"/>
                                    <w:left w:val="none" w:sz="0" w:space="0" w:color="auto"/>
                                    <w:bottom w:val="none" w:sz="0" w:space="0" w:color="auto"/>
                                    <w:right w:val="none" w:sz="0" w:space="0" w:color="auto"/>
                                  </w:divBdr>
                                </w:div>
                                <w:div w:id="74519291">
                                  <w:marLeft w:val="640"/>
                                  <w:marRight w:val="0"/>
                                  <w:marTop w:val="0"/>
                                  <w:marBottom w:val="0"/>
                                  <w:divBdr>
                                    <w:top w:val="none" w:sz="0" w:space="0" w:color="auto"/>
                                    <w:left w:val="none" w:sz="0" w:space="0" w:color="auto"/>
                                    <w:bottom w:val="none" w:sz="0" w:space="0" w:color="auto"/>
                                    <w:right w:val="none" w:sz="0" w:space="0" w:color="auto"/>
                                  </w:divBdr>
                                </w:div>
                                <w:div w:id="83572525">
                                  <w:marLeft w:val="640"/>
                                  <w:marRight w:val="0"/>
                                  <w:marTop w:val="0"/>
                                  <w:marBottom w:val="0"/>
                                  <w:divBdr>
                                    <w:top w:val="none" w:sz="0" w:space="0" w:color="auto"/>
                                    <w:left w:val="none" w:sz="0" w:space="0" w:color="auto"/>
                                    <w:bottom w:val="none" w:sz="0" w:space="0" w:color="auto"/>
                                    <w:right w:val="none" w:sz="0" w:space="0" w:color="auto"/>
                                  </w:divBdr>
                                </w:div>
                                <w:div w:id="95911219">
                                  <w:marLeft w:val="640"/>
                                  <w:marRight w:val="0"/>
                                  <w:marTop w:val="0"/>
                                  <w:marBottom w:val="0"/>
                                  <w:divBdr>
                                    <w:top w:val="none" w:sz="0" w:space="0" w:color="auto"/>
                                    <w:left w:val="none" w:sz="0" w:space="0" w:color="auto"/>
                                    <w:bottom w:val="none" w:sz="0" w:space="0" w:color="auto"/>
                                    <w:right w:val="none" w:sz="0" w:space="0" w:color="auto"/>
                                  </w:divBdr>
                                </w:div>
                                <w:div w:id="98139152">
                                  <w:marLeft w:val="640"/>
                                  <w:marRight w:val="0"/>
                                  <w:marTop w:val="0"/>
                                  <w:marBottom w:val="0"/>
                                  <w:divBdr>
                                    <w:top w:val="none" w:sz="0" w:space="0" w:color="auto"/>
                                    <w:left w:val="none" w:sz="0" w:space="0" w:color="auto"/>
                                    <w:bottom w:val="none" w:sz="0" w:space="0" w:color="auto"/>
                                    <w:right w:val="none" w:sz="0" w:space="0" w:color="auto"/>
                                  </w:divBdr>
                                </w:div>
                                <w:div w:id="109475127">
                                  <w:marLeft w:val="640"/>
                                  <w:marRight w:val="0"/>
                                  <w:marTop w:val="0"/>
                                  <w:marBottom w:val="0"/>
                                  <w:divBdr>
                                    <w:top w:val="none" w:sz="0" w:space="0" w:color="auto"/>
                                    <w:left w:val="none" w:sz="0" w:space="0" w:color="auto"/>
                                    <w:bottom w:val="none" w:sz="0" w:space="0" w:color="auto"/>
                                    <w:right w:val="none" w:sz="0" w:space="0" w:color="auto"/>
                                  </w:divBdr>
                                </w:div>
                                <w:div w:id="113867927">
                                  <w:marLeft w:val="640"/>
                                  <w:marRight w:val="0"/>
                                  <w:marTop w:val="0"/>
                                  <w:marBottom w:val="0"/>
                                  <w:divBdr>
                                    <w:top w:val="none" w:sz="0" w:space="0" w:color="auto"/>
                                    <w:left w:val="none" w:sz="0" w:space="0" w:color="auto"/>
                                    <w:bottom w:val="none" w:sz="0" w:space="0" w:color="auto"/>
                                    <w:right w:val="none" w:sz="0" w:space="0" w:color="auto"/>
                                  </w:divBdr>
                                </w:div>
                                <w:div w:id="117336188">
                                  <w:marLeft w:val="640"/>
                                  <w:marRight w:val="0"/>
                                  <w:marTop w:val="0"/>
                                  <w:marBottom w:val="0"/>
                                  <w:divBdr>
                                    <w:top w:val="none" w:sz="0" w:space="0" w:color="auto"/>
                                    <w:left w:val="none" w:sz="0" w:space="0" w:color="auto"/>
                                    <w:bottom w:val="none" w:sz="0" w:space="0" w:color="auto"/>
                                    <w:right w:val="none" w:sz="0" w:space="0" w:color="auto"/>
                                  </w:divBdr>
                                </w:div>
                                <w:div w:id="117842060">
                                  <w:marLeft w:val="640"/>
                                  <w:marRight w:val="0"/>
                                  <w:marTop w:val="0"/>
                                  <w:marBottom w:val="0"/>
                                  <w:divBdr>
                                    <w:top w:val="none" w:sz="0" w:space="0" w:color="auto"/>
                                    <w:left w:val="none" w:sz="0" w:space="0" w:color="auto"/>
                                    <w:bottom w:val="none" w:sz="0" w:space="0" w:color="auto"/>
                                    <w:right w:val="none" w:sz="0" w:space="0" w:color="auto"/>
                                  </w:divBdr>
                                </w:div>
                                <w:div w:id="121853483">
                                  <w:marLeft w:val="640"/>
                                  <w:marRight w:val="0"/>
                                  <w:marTop w:val="0"/>
                                  <w:marBottom w:val="0"/>
                                  <w:divBdr>
                                    <w:top w:val="none" w:sz="0" w:space="0" w:color="auto"/>
                                    <w:left w:val="none" w:sz="0" w:space="0" w:color="auto"/>
                                    <w:bottom w:val="none" w:sz="0" w:space="0" w:color="auto"/>
                                    <w:right w:val="none" w:sz="0" w:space="0" w:color="auto"/>
                                  </w:divBdr>
                                </w:div>
                                <w:div w:id="124399143">
                                  <w:marLeft w:val="640"/>
                                  <w:marRight w:val="0"/>
                                  <w:marTop w:val="0"/>
                                  <w:marBottom w:val="0"/>
                                  <w:divBdr>
                                    <w:top w:val="none" w:sz="0" w:space="0" w:color="auto"/>
                                    <w:left w:val="none" w:sz="0" w:space="0" w:color="auto"/>
                                    <w:bottom w:val="none" w:sz="0" w:space="0" w:color="auto"/>
                                    <w:right w:val="none" w:sz="0" w:space="0" w:color="auto"/>
                                  </w:divBdr>
                                </w:div>
                                <w:div w:id="134835148">
                                  <w:marLeft w:val="640"/>
                                  <w:marRight w:val="0"/>
                                  <w:marTop w:val="0"/>
                                  <w:marBottom w:val="0"/>
                                  <w:divBdr>
                                    <w:top w:val="none" w:sz="0" w:space="0" w:color="auto"/>
                                    <w:left w:val="none" w:sz="0" w:space="0" w:color="auto"/>
                                    <w:bottom w:val="none" w:sz="0" w:space="0" w:color="auto"/>
                                    <w:right w:val="none" w:sz="0" w:space="0" w:color="auto"/>
                                  </w:divBdr>
                                </w:div>
                                <w:div w:id="142821172">
                                  <w:marLeft w:val="640"/>
                                  <w:marRight w:val="0"/>
                                  <w:marTop w:val="0"/>
                                  <w:marBottom w:val="0"/>
                                  <w:divBdr>
                                    <w:top w:val="none" w:sz="0" w:space="0" w:color="auto"/>
                                    <w:left w:val="none" w:sz="0" w:space="0" w:color="auto"/>
                                    <w:bottom w:val="none" w:sz="0" w:space="0" w:color="auto"/>
                                    <w:right w:val="none" w:sz="0" w:space="0" w:color="auto"/>
                                  </w:divBdr>
                                </w:div>
                                <w:div w:id="172502464">
                                  <w:marLeft w:val="640"/>
                                  <w:marRight w:val="0"/>
                                  <w:marTop w:val="0"/>
                                  <w:marBottom w:val="0"/>
                                  <w:divBdr>
                                    <w:top w:val="none" w:sz="0" w:space="0" w:color="auto"/>
                                    <w:left w:val="none" w:sz="0" w:space="0" w:color="auto"/>
                                    <w:bottom w:val="none" w:sz="0" w:space="0" w:color="auto"/>
                                    <w:right w:val="none" w:sz="0" w:space="0" w:color="auto"/>
                                  </w:divBdr>
                                </w:div>
                                <w:div w:id="176358675">
                                  <w:marLeft w:val="640"/>
                                  <w:marRight w:val="0"/>
                                  <w:marTop w:val="0"/>
                                  <w:marBottom w:val="0"/>
                                  <w:divBdr>
                                    <w:top w:val="none" w:sz="0" w:space="0" w:color="auto"/>
                                    <w:left w:val="none" w:sz="0" w:space="0" w:color="auto"/>
                                    <w:bottom w:val="none" w:sz="0" w:space="0" w:color="auto"/>
                                    <w:right w:val="none" w:sz="0" w:space="0" w:color="auto"/>
                                  </w:divBdr>
                                </w:div>
                                <w:div w:id="179319052">
                                  <w:marLeft w:val="640"/>
                                  <w:marRight w:val="0"/>
                                  <w:marTop w:val="0"/>
                                  <w:marBottom w:val="0"/>
                                  <w:divBdr>
                                    <w:top w:val="none" w:sz="0" w:space="0" w:color="auto"/>
                                    <w:left w:val="none" w:sz="0" w:space="0" w:color="auto"/>
                                    <w:bottom w:val="none" w:sz="0" w:space="0" w:color="auto"/>
                                    <w:right w:val="none" w:sz="0" w:space="0" w:color="auto"/>
                                  </w:divBdr>
                                </w:div>
                                <w:div w:id="183246727">
                                  <w:marLeft w:val="640"/>
                                  <w:marRight w:val="0"/>
                                  <w:marTop w:val="0"/>
                                  <w:marBottom w:val="0"/>
                                  <w:divBdr>
                                    <w:top w:val="none" w:sz="0" w:space="0" w:color="auto"/>
                                    <w:left w:val="none" w:sz="0" w:space="0" w:color="auto"/>
                                    <w:bottom w:val="none" w:sz="0" w:space="0" w:color="auto"/>
                                    <w:right w:val="none" w:sz="0" w:space="0" w:color="auto"/>
                                  </w:divBdr>
                                </w:div>
                                <w:div w:id="186600187">
                                  <w:marLeft w:val="640"/>
                                  <w:marRight w:val="0"/>
                                  <w:marTop w:val="0"/>
                                  <w:marBottom w:val="0"/>
                                  <w:divBdr>
                                    <w:top w:val="none" w:sz="0" w:space="0" w:color="auto"/>
                                    <w:left w:val="none" w:sz="0" w:space="0" w:color="auto"/>
                                    <w:bottom w:val="none" w:sz="0" w:space="0" w:color="auto"/>
                                    <w:right w:val="none" w:sz="0" w:space="0" w:color="auto"/>
                                  </w:divBdr>
                                </w:div>
                                <w:div w:id="187985965">
                                  <w:marLeft w:val="640"/>
                                  <w:marRight w:val="0"/>
                                  <w:marTop w:val="0"/>
                                  <w:marBottom w:val="0"/>
                                  <w:divBdr>
                                    <w:top w:val="none" w:sz="0" w:space="0" w:color="auto"/>
                                    <w:left w:val="none" w:sz="0" w:space="0" w:color="auto"/>
                                    <w:bottom w:val="none" w:sz="0" w:space="0" w:color="auto"/>
                                    <w:right w:val="none" w:sz="0" w:space="0" w:color="auto"/>
                                  </w:divBdr>
                                </w:div>
                                <w:div w:id="196891269">
                                  <w:marLeft w:val="640"/>
                                  <w:marRight w:val="0"/>
                                  <w:marTop w:val="0"/>
                                  <w:marBottom w:val="0"/>
                                  <w:divBdr>
                                    <w:top w:val="none" w:sz="0" w:space="0" w:color="auto"/>
                                    <w:left w:val="none" w:sz="0" w:space="0" w:color="auto"/>
                                    <w:bottom w:val="none" w:sz="0" w:space="0" w:color="auto"/>
                                    <w:right w:val="none" w:sz="0" w:space="0" w:color="auto"/>
                                  </w:divBdr>
                                </w:div>
                                <w:div w:id="209810762">
                                  <w:marLeft w:val="640"/>
                                  <w:marRight w:val="0"/>
                                  <w:marTop w:val="0"/>
                                  <w:marBottom w:val="0"/>
                                  <w:divBdr>
                                    <w:top w:val="none" w:sz="0" w:space="0" w:color="auto"/>
                                    <w:left w:val="none" w:sz="0" w:space="0" w:color="auto"/>
                                    <w:bottom w:val="none" w:sz="0" w:space="0" w:color="auto"/>
                                    <w:right w:val="none" w:sz="0" w:space="0" w:color="auto"/>
                                  </w:divBdr>
                                </w:div>
                                <w:div w:id="222715680">
                                  <w:marLeft w:val="640"/>
                                  <w:marRight w:val="0"/>
                                  <w:marTop w:val="0"/>
                                  <w:marBottom w:val="0"/>
                                  <w:divBdr>
                                    <w:top w:val="none" w:sz="0" w:space="0" w:color="auto"/>
                                    <w:left w:val="none" w:sz="0" w:space="0" w:color="auto"/>
                                    <w:bottom w:val="none" w:sz="0" w:space="0" w:color="auto"/>
                                    <w:right w:val="none" w:sz="0" w:space="0" w:color="auto"/>
                                  </w:divBdr>
                                </w:div>
                                <w:div w:id="235675288">
                                  <w:marLeft w:val="640"/>
                                  <w:marRight w:val="0"/>
                                  <w:marTop w:val="0"/>
                                  <w:marBottom w:val="0"/>
                                  <w:divBdr>
                                    <w:top w:val="none" w:sz="0" w:space="0" w:color="auto"/>
                                    <w:left w:val="none" w:sz="0" w:space="0" w:color="auto"/>
                                    <w:bottom w:val="none" w:sz="0" w:space="0" w:color="auto"/>
                                    <w:right w:val="none" w:sz="0" w:space="0" w:color="auto"/>
                                  </w:divBdr>
                                </w:div>
                                <w:div w:id="258298351">
                                  <w:marLeft w:val="640"/>
                                  <w:marRight w:val="0"/>
                                  <w:marTop w:val="0"/>
                                  <w:marBottom w:val="0"/>
                                  <w:divBdr>
                                    <w:top w:val="none" w:sz="0" w:space="0" w:color="auto"/>
                                    <w:left w:val="none" w:sz="0" w:space="0" w:color="auto"/>
                                    <w:bottom w:val="none" w:sz="0" w:space="0" w:color="auto"/>
                                    <w:right w:val="none" w:sz="0" w:space="0" w:color="auto"/>
                                  </w:divBdr>
                                </w:div>
                                <w:div w:id="275720784">
                                  <w:marLeft w:val="640"/>
                                  <w:marRight w:val="0"/>
                                  <w:marTop w:val="0"/>
                                  <w:marBottom w:val="0"/>
                                  <w:divBdr>
                                    <w:top w:val="none" w:sz="0" w:space="0" w:color="auto"/>
                                    <w:left w:val="none" w:sz="0" w:space="0" w:color="auto"/>
                                    <w:bottom w:val="none" w:sz="0" w:space="0" w:color="auto"/>
                                    <w:right w:val="none" w:sz="0" w:space="0" w:color="auto"/>
                                  </w:divBdr>
                                </w:div>
                                <w:div w:id="277570724">
                                  <w:marLeft w:val="640"/>
                                  <w:marRight w:val="0"/>
                                  <w:marTop w:val="0"/>
                                  <w:marBottom w:val="0"/>
                                  <w:divBdr>
                                    <w:top w:val="none" w:sz="0" w:space="0" w:color="auto"/>
                                    <w:left w:val="none" w:sz="0" w:space="0" w:color="auto"/>
                                    <w:bottom w:val="none" w:sz="0" w:space="0" w:color="auto"/>
                                    <w:right w:val="none" w:sz="0" w:space="0" w:color="auto"/>
                                  </w:divBdr>
                                </w:div>
                                <w:div w:id="279385603">
                                  <w:marLeft w:val="640"/>
                                  <w:marRight w:val="0"/>
                                  <w:marTop w:val="0"/>
                                  <w:marBottom w:val="0"/>
                                  <w:divBdr>
                                    <w:top w:val="none" w:sz="0" w:space="0" w:color="auto"/>
                                    <w:left w:val="none" w:sz="0" w:space="0" w:color="auto"/>
                                    <w:bottom w:val="none" w:sz="0" w:space="0" w:color="auto"/>
                                    <w:right w:val="none" w:sz="0" w:space="0" w:color="auto"/>
                                  </w:divBdr>
                                </w:div>
                                <w:div w:id="289433303">
                                  <w:marLeft w:val="640"/>
                                  <w:marRight w:val="0"/>
                                  <w:marTop w:val="0"/>
                                  <w:marBottom w:val="0"/>
                                  <w:divBdr>
                                    <w:top w:val="none" w:sz="0" w:space="0" w:color="auto"/>
                                    <w:left w:val="none" w:sz="0" w:space="0" w:color="auto"/>
                                    <w:bottom w:val="none" w:sz="0" w:space="0" w:color="auto"/>
                                    <w:right w:val="none" w:sz="0" w:space="0" w:color="auto"/>
                                  </w:divBdr>
                                </w:div>
                                <w:div w:id="311718052">
                                  <w:marLeft w:val="640"/>
                                  <w:marRight w:val="0"/>
                                  <w:marTop w:val="0"/>
                                  <w:marBottom w:val="0"/>
                                  <w:divBdr>
                                    <w:top w:val="none" w:sz="0" w:space="0" w:color="auto"/>
                                    <w:left w:val="none" w:sz="0" w:space="0" w:color="auto"/>
                                    <w:bottom w:val="none" w:sz="0" w:space="0" w:color="auto"/>
                                    <w:right w:val="none" w:sz="0" w:space="0" w:color="auto"/>
                                  </w:divBdr>
                                </w:div>
                                <w:div w:id="314651177">
                                  <w:marLeft w:val="640"/>
                                  <w:marRight w:val="0"/>
                                  <w:marTop w:val="0"/>
                                  <w:marBottom w:val="0"/>
                                  <w:divBdr>
                                    <w:top w:val="none" w:sz="0" w:space="0" w:color="auto"/>
                                    <w:left w:val="none" w:sz="0" w:space="0" w:color="auto"/>
                                    <w:bottom w:val="none" w:sz="0" w:space="0" w:color="auto"/>
                                    <w:right w:val="none" w:sz="0" w:space="0" w:color="auto"/>
                                  </w:divBdr>
                                </w:div>
                                <w:div w:id="314995024">
                                  <w:marLeft w:val="640"/>
                                  <w:marRight w:val="0"/>
                                  <w:marTop w:val="0"/>
                                  <w:marBottom w:val="0"/>
                                  <w:divBdr>
                                    <w:top w:val="none" w:sz="0" w:space="0" w:color="auto"/>
                                    <w:left w:val="none" w:sz="0" w:space="0" w:color="auto"/>
                                    <w:bottom w:val="none" w:sz="0" w:space="0" w:color="auto"/>
                                    <w:right w:val="none" w:sz="0" w:space="0" w:color="auto"/>
                                  </w:divBdr>
                                </w:div>
                                <w:div w:id="340014007">
                                  <w:marLeft w:val="640"/>
                                  <w:marRight w:val="0"/>
                                  <w:marTop w:val="0"/>
                                  <w:marBottom w:val="0"/>
                                  <w:divBdr>
                                    <w:top w:val="none" w:sz="0" w:space="0" w:color="auto"/>
                                    <w:left w:val="none" w:sz="0" w:space="0" w:color="auto"/>
                                    <w:bottom w:val="none" w:sz="0" w:space="0" w:color="auto"/>
                                    <w:right w:val="none" w:sz="0" w:space="0" w:color="auto"/>
                                  </w:divBdr>
                                </w:div>
                                <w:div w:id="349449016">
                                  <w:marLeft w:val="640"/>
                                  <w:marRight w:val="0"/>
                                  <w:marTop w:val="0"/>
                                  <w:marBottom w:val="0"/>
                                  <w:divBdr>
                                    <w:top w:val="none" w:sz="0" w:space="0" w:color="auto"/>
                                    <w:left w:val="none" w:sz="0" w:space="0" w:color="auto"/>
                                    <w:bottom w:val="none" w:sz="0" w:space="0" w:color="auto"/>
                                    <w:right w:val="none" w:sz="0" w:space="0" w:color="auto"/>
                                  </w:divBdr>
                                </w:div>
                                <w:div w:id="368457594">
                                  <w:marLeft w:val="640"/>
                                  <w:marRight w:val="0"/>
                                  <w:marTop w:val="0"/>
                                  <w:marBottom w:val="0"/>
                                  <w:divBdr>
                                    <w:top w:val="none" w:sz="0" w:space="0" w:color="auto"/>
                                    <w:left w:val="none" w:sz="0" w:space="0" w:color="auto"/>
                                    <w:bottom w:val="none" w:sz="0" w:space="0" w:color="auto"/>
                                    <w:right w:val="none" w:sz="0" w:space="0" w:color="auto"/>
                                  </w:divBdr>
                                </w:div>
                                <w:div w:id="373309372">
                                  <w:marLeft w:val="640"/>
                                  <w:marRight w:val="0"/>
                                  <w:marTop w:val="0"/>
                                  <w:marBottom w:val="0"/>
                                  <w:divBdr>
                                    <w:top w:val="none" w:sz="0" w:space="0" w:color="auto"/>
                                    <w:left w:val="none" w:sz="0" w:space="0" w:color="auto"/>
                                    <w:bottom w:val="none" w:sz="0" w:space="0" w:color="auto"/>
                                    <w:right w:val="none" w:sz="0" w:space="0" w:color="auto"/>
                                  </w:divBdr>
                                </w:div>
                                <w:div w:id="424571224">
                                  <w:marLeft w:val="640"/>
                                  <w:marRight w:val="0"/>
                                  <w:marTop w:val="0"/>
                                  <w:marBottom w:val="0"/>
                                  <w:divBdr>
                                    <w:top w:val="none" w:sz="0" w:space="0" w:color="auto"/>
                                    <w:left w:val="none" w:sz="0" w:space="0" w:color="auto"/>
                                    <w:bottom w:val="none" w:sz="0" w:space="0" w:color="auto"/>
                                    <w:right w:val="none" w:sz="0" w:space="0" w:color="auto"/>
                                  </w:divBdr>
                                </w:div>
                                <w:div w:id="426123268">
                                  <w:marLeft w:val="640"/>
                                  <w:marRight w:val="0"/>
                                  <w:marTop w:val="0"/>
                                  <w:marBottom w:val="0"/>
                                  <w:divBdr>
                                    <w:top w:val="none" w:sz="0" w:space="0" w:color="auto"/>
                                    <w:left w:val="none" w:sz="0" w:space="0" w:color="auto"/>
                                    <w:bottom w:val="none" w:sz="0" w:space="0" w:color="auto"/>
                                    <w:right w:val="none" w:sz="0" w:space="0" w:color="auto"/>
                                  </w:divBdr>
                                </w:div>
                                <w:div w:id="427316770">
                                  <w:marLeft w:val="640"/>
                                  <w:marRight w:val="0"/>
                                  <w:marTop w:val="0"/>
                                  <w:marBottom w:val="0"/>
                                  <w:divBdr>
                                    <w:top w:val="none" w:sz="0" w:space="0" w:color="auto"/>
                                    <w:left w:val="none" w:sz="0" w:space="0" w:color="auto"/>
                                    <w:bottom w:val="none" w:sz="0" w:space="0" w:color="auto"/>
                                    <w:right w:val="none" w:sz="0" w:space="0" w:color="auto"/>
                                  </w:divBdr>
                                </w:div>
                                <w:div w:id="430974957">
                                  <w:marLeft w:val="640"/>
                                  <w:marRight w:val="0"/>
                                  <w:marTop w:val="0"/>
                                  <w:marBottom w:val="0"/>
                                  <w:divBdr>
                                    <w:top w:val="none" w:sz="0" w:space="0" w:color="auto"/>
                                    <w:left w:val="none" w:sz="0" w:space="0" w:color="auto"/>
                                    <w:bottom w:val="none" w:sz="0" w:space="0" w:color="auto"/>
                                    <w:right w:val="none" w:sz="0" w:space="0" w:color="auto"/>
                                  </w:divBdr>
                                </w:div>
                                <w:div w:id="433860840">
                                  <w:marLeft w:val="640"/>
                                  <w:marRight w:val="0"/>
                                  <w:marTop w:val="0"/>
                                  <w:marBottom w:val="0"/>
                                  <w:divBdr>
                                    <w:top w:val="none" w:sz="0" w:space="0" w:color="auto"/>
                                    <w:left w:val="none" w:sz="0" w:space="0" w:color="auto"/>
                                    <w:bottom w:val="none" w:sz="0" w:space="0" w:color="auto"/>
                                    <w:right w:val="none" w:sz="0" w:space="0" w:color="auto"/>
                                  </w:divBdr>
                                </w:div>
                                <w:div w:id="455025990">
                                  <w:marLeft w:val="640"/>
                                  <w:marRight w:val="0"/>
                                  <w:marTop w:val="0"/>
                                  <w:marBottom w:val="0"/>
                                  <w:divBdr>
                                    <w:top w:val="none" w:sz="0" w:space="0" w:color="auto"/>
                                    <w:left w:val="none" w:sz="0" w:space="0" w:color="auto"/>
                                    <w:bottom w:val="none" w:sz="0" w:space="0" w:color="auto"/>
                                    <w:right w:val="none" w:sz="0" w:space="0" w:color="auto"/>
                                  </w:divBdr>
                                </w:div>
                                <w:div w:id="460071449">
                                  <w:marLeft w:val="640"/>
                                  <w:marRight w:val="0"/>
                                  <w:marTop w:val="0"/>
                                  <w:marBottom w:val="0"/>
                                  <w:divBdr>
                                    <w:top w:val="none" w:sz="0" w:space="0" w:color="auto"/>
                                    <w:left w:val="none" w:sz="0" w:space="0" w:color="auto"/>
                                    <w:bottom w:val="none" w:sz="0" w:space="0" w:color="auto"/>
                                    <w:right w:val="none" w:sz="0" w:space="0" w:color="auto"/>
                                  </w:divBdr>
                                </w:div>
                                <w:div w:id="472530210">
                                  <w:marLeft w:val="640"/>
                                  <w:marRight w:val="0"/>
                                  <w:marTop w:val="0"/>
                                  <w:marBottom w:val="0"/>
                                  <w:divBdr>
                                    <w:top w:val="none" w:sz="0" w:space="0" w:color="auto"/>
                                    <w:left w:val="none" w:sz="0" w:space="0" w:color="auto"/>
                                    <w:bottom w:val="none" w:sz="0" w:space="0" w:color="auto"/>
                                    <w:right w:val="none" w:sz="0" w:space="0" w:color="auto"/>
                                  </w:divBdr>
                                </w:div>
                                <w:div w:id="498892058">
                                  <w:marLeft w:val="640"/>
                                  <w:marRight w:val="0"/>
                                  <w:marTop w:val="0"/>
                                  <w:marBottom w:val="0"/>
                                  <w:divBdr>
                                    <w:top w:val="none" w:sz="0" w:space="0" w:color="auto"/>
                                    <w:left w:val="none" w:sz="0" w:space="0" w:color="auto"/>
                                    <w:bottom w:val="none" w:sz="0" w:space="0" w:color="auto"/>
                                    <w:right w:val="none" w:sz="0" w:space="0" w:color="auto"/>
                                  </w:divBdr>
                                </w:div>
                                <w:div w:id="503934654">
                                  <w:marLeft w:val="640"/>
                                  <w:marRight w:val="0"/>
                                  <w:marTop w:val="0"/>
                                  <w:marBottom w:val="0"/>
                                  <w:divBdr>
                                    <w:top w:val="none" w:sz="0" w:space="0" w:color="auto"/>
                                    <w:left w:val="none" w:sz="0" w:space="0" w:color="auto"/>
                                    <w:bottom w:val="none" w:sz="0" w:space="0" w:color="auto"/>
                                    <w:right w:val="none" w:sz="0" w:space="0" w:color="auto"/>
                                  </w:divBdr>
                                </w:div>
                                <w:div w:id="519320764">
                                  <w:marLeft w:val="640"/>
                                  <w:marRight w:val="0"/>
                                  <w:marTop w:val="0"/>
                                  <w:marBottom w:val="0"/>
                                  <w:divBdr>
                                    <w:top w:val="none" w:sz="0" w:space="0" w:color="auto"/>
                                    <w:left w:val="none" w:sz="0" w:space="0" w:color="auto"/>
                                    <w:bottom w:val="none" w:sz="0" w:space="0" w:color="auto"/>
                                    <w:right w:val="none" w:sz="0" w:space="0" w:color="auto"/>
                                  </w:divBdr>
                                </w:div>
                                <w:div w:id="526993621">
                                  <w:marLeft w:val="640"/>
                                  <w:marRight w:val="0"/>
                                  <w:marTop w:val="0"/>
                                  <w:marBottom w:val="0"/>
                                  <w:divBdr>
                                    <w:top w:val="none" w:sz="0" w:space="0" w:color="auto"/>
                                    <w:left w:val="none" w:sz="0" w:space="0" w:color="auto"/>
                                    <w:bottom w:val="none" w:sz="0" w:space="0" w:color="auto"/>
                                    <w:right w:val="none" w:sz="0" w:space="0" w:color="auto"/>
                                  </w:divBdr>
                                </w:div>
                                <w:div w:id="542986861">
                                  <w:marLeft w:val="640"/>
                                  <w:marRight w:val="0"/>
                                  <w:marTop w:val="0"/>
                                  <w:marBottom w:val="0"/>
                                  <w:divBdr>
                                    <w:top w:val="none" w:sz="0" w:space="0" w:color="auto"/>
                                    <w:left w:val="none" w:sz="0" w:space="0" w:color="auto"/>
                                    <w:bottom w:val="none" w:sz="0" w:space="0" w:color="auto"/>
                                    <w:right w:val="none" w:sz="0" w:space="0" w:color="auto"/>
                                  </w:divBdr>
                                </w:div>
                                <w:div w:id="549003357">
                                  <w:marLeft w:val="640"/>
                                  <w:marRight w:val="0"/>
                                  <w:marTop w:val="0"/>
                                  <w:marBottom w:val="0"/>
                                  <w:divBdr>
                                    <w:top w:val="none" w:sz="0" w:space="0" w:color="auto"/>
                                    <w:left w:val="none" w:sz="0" w:space="0" w:color="auto"/>
                                    <w:bottom w:val="none" w:sz="0" w:space="0" w:color="auto"/>
                                    <w:right w:val="none" w:sz="0" w:space="0" w:color="auto"/>
                                  </w:divBdr>
                                </w:div>
                                <w:div w:id="560215682">
                                  <w:marLeft w:val="640"/>
                                  <w:marRight w:val="0"/>
                                  <w:marTop w:val="0"/>
                                  <w:marBottom w:val="0"/>
                                  <w:divBdr>
                                    <w:top w:val="none" w:sz="0" w:space="0" w:color="auto"/>
                                    <w:left w:val="none" w:sz="0" w:space="0" w:color="auto"/>
                                    <w:bottom w:val="none" w:sz="0" w:space="0" w:color="auto"/>
                                    <w:right w:val="none" w:sz="0" w:space="0" w:color="auto"/>
                                  </w:divBdr>
                                </w:div>
                                <w:div w:id="577591837">
                                  <w:marLeft w:val="640"/>
                                  <w:marRight w:val="0"/>
                                  <w:marTop w:val="0"/>
                                  <w:marBottom w:val="0"/>
                                  <w:divBdr>
                                    <w:top w:val="none" w:sz="0" w:space="0" w:color="auto"/>
                                    <w:left w:val="none" w:sz="0" w:space="0" w:color="auto"/>
                                    <w:bottom w:val="none" w:sz="0" w:space="0" w:color="auto"/>
                                    <w:right w:val="none" w:sz="0" w:space="0" w:color="auto"/>
                                  </w:divBdr>
                                </w:div>
                                <w:div w:id="581914394">
                                  <w:marLeft w:val="640"/>
                                  <w:marRight w:val="0"/>
                                  <w:marTop w:val="0"/>
                                  <w:marBottom w:val="0"/>
                                  <w:divBdr>
                                    <w:top w:val="none" w:sz="0" w:space="0" w:color="auto"/>
                                    <w:left w:val="none" w:sz="0" w:space="0" w:color="auto"/>
                                    <w:bottom w:val="none" w:sz="0" w:space="0" w:color="auto"/>
                                    <w:right w:val="none" w:sz="0" w:space="0" w:color="auto"/>
                                  </w:divBdr>
                                </w:div>
                                <w:div w:id="589896666">
                                  <w:marLeft w:val="640"/>
                                  <w:marRight w:val="0"/>
                                  <w:marTop w:val="0"/>
                                  <w:marBottom w:val="0"/>
                                  <w:divBdr>
                                    <w:top w:val="none" w:sz="0" w:space="0" w:color="auto"/>
                                    <w:left w:val="none" w:sz="0" w:space="0" w:color="auto"/>
                                    <w:bottom w:val="none" w:sz="0" w:space="0" w:color="auto"/>
                                    <w:right w:val="none" w:sz="0" w:space="0" w:color="auto"/>
                                  </w:divBdr>
                                </w:div>
                                <w:div w:id="594943902">
                                  <w:marLeft w:val="640"/>
                                  <w:marRight w:val="0"/>
                                  <w:marTop w:val="0"/>
                                  <w:marBottom w:val="0"/>
                                  <w:divBdr>
                                    <w:top w:val="none" w:sz="0" w:space="0" w:color="auto"/>
                                    <w:left w:val="none" w:sz="0" w:space="0" w:color="auto"/>
                                    <w:bottom w:val="none" w:sz="0" w:space="0" w:color="auto"/>
                                    <w:right w:val="none" w:sz="0" w:space="0" w:color="auto"/>
                                  </w:divBdr>
                                </w:div>
                                <w:div w:id="606741022">
                                  <w:marLeft w:val="640"/>
                                  <w:marRight w:val="0"/>
                                  <w:marTop w:val="0"/>
                                  <w:marBottom w:val="0"/>
                                  <w:divBdr>
                                    <w:top w:val="none" w:sz="0" w:space="0" w:color="auto"/>
                                    <w:left w:val="none" w:sz="0" w:space="0" w:color="auto"/>
                                    <w:bottom w:val="none" w:sz="0" w:space="0" w:color="auto"/>
                                    <w:right w:val="none" w:sz="0" w:space="0" w:color="auto"/>
                                  </w:divBdr>
                                </w:div>
                                <w:div w:id="612712661">
                                  <w:marLeft w:val="640"/>
                                  <w:marRight w:val="0"/>
                                  <w:marTop w:val="0"/>
                                  <w:marBottom w:val="0"/>
                                  <w:divBdr>
                                    <w:top w:val="none" w:sz="0" w:space="0" w:color="auto"/>
                                    <w:left w:val="none" w:sz="0" w:space="0" w:color="auto"/>
                                    <w:bottom w:val="none" w:sz="0" w:space="0" w:color="auto"/>
                                    <w:right w:val="none" w:sz="0" w:space="0" w:color="auto"/>
                                  </w:divBdr>
                                </w:div>
                                <w:div w:id="618994766">
                                  <w:marLeft w:val="640"/>
                                  <w:marRight w:val="0"/>
                                  <w:marTop w:val="0"/>
                                  <w:marBottom w:val="0"/>
                                  <w:divBdr>
                                    <w:top w:val="none" w:sz="0" w:space="0" w:color="auto"/>
                                    <w:left w:val="none" w:sz="0" w:space="0" w:color="auto"/>
                                    <w:bottom w:val="none" w:sz="0" w:space="0" w:color="auto"/>
                                    <w:right w:val="none" w:sz="0" w:space="0" w:color="auto"/>
                                  </w:divBdr>
                                </w:div>
                                <w:div w:id="633678356">
                                  <w:marLeft w:val="640"/>
                                  <w:marRight w:val="0"/>
                                  <w:marTop w:val="0"/>
                                  <w:marBottom w:val="0"/>
                                  <w:divBdr>
                                    <w:top w:val="none" w:sz="0" w:space="0" w:color="auto"/>
                                    <w:left w:val="none" w:sz="0" w:space="0" w:color="auto"/>
                                    <w:bottom w:val="none" w:sz="0" w:space="0" w:color="auto"/>
                                    <w:right w:val="none" w:sz="0" w:space="0" w:color="auto"/>
                                  </w:divBdr>
                                </w:div>
                                <w:div w:id="672612924">
                                  <w:marLeft w:val="640"/>
                                  <w:marRight w:val="0"/>
                                  <w:marTop w:val="0"/>
                                  <w:marBottom w:val="0"/>
                                  <w:divBdr>
                                    <w:top w:val="none" w:sz="0" w:space="0" w:color="auto"/>
                                    <w:left w:val="none" w:sz="0" w:space="0" w:color="auto"/>
                                    <w:bottom w:val="none" w:sz="0" w:space="0" w:color="auto"/>
                                    <w:right w:val="none" w:sz="0" w:space="0" w:color="auto"/>
                                  </w:divBdr>
                                </w:div>
                                <w:div w:id="674843512">
                                  <w:marLeft w:val="640"/>
                                  <w:marRight w:val="0"/>
                                  <w:marTop w:val="0"/>
                                  <w:marBottom w:val="0"/>
                                  <w:divBdr>
                                    <w:top w:val="none" w:sz="0" w:space="0" w:color="auto"/>
                                    <w:left w:val="none" w:sz="0" w:space="0" w:color="auto"/>
                                    <w:bottom w:val="none" w:sz="0" w:space="0" w:color="auto"/>
                                    <w:right w:val="none" w:sz="0" w:space="0" w:color="auto"/>
                                  </w:divBdr>
                                </w:div>
                                <w:div w:id="679429215">
                                  <w:marLeft w:val="640"/>
                                  <w:marRight w:val="0"/>
                                  <w:marTop w:val="0"/>
                                  <w:marBottom w:val="0"/>
                                  <w:divBdr>
                                    <w:top w:val="none" w:sz="0" w:space="0" w:color="auto"/>
                                    <w:left w:val="none" w:sz="0" w:space="0" w:color="auto"/>
                                    <w:bottom w:val="none" w:sz="0" w:space="0" w:color="auto"/>
                                    <w:right w:val="none" w:sz="0" w:space="0" w:color="auto"/>
                                  </w:divBdr>
                                </w:div>
                                <w:div w:id="684022466">
                                  <w:marLeft w:val="640"/>
                                  <w:marRight w:val="0"/>
                                  <w:marTop w:val="0"/>
                                  <w:marBottom w:val="0"/>
                                  <w:divBdr>
                                    <w:top w:val="none" w:sz="0" w:space="0" w:color="auto"/>
                                    <w:left w:val="none" w:sz="0" w:space="0" w:color="auto"/>
                                    <w:bottom w:val="none" w:sz="0" w:space="0" w:color="auto"/>
                                    <w:right w:val="none" w:sz="0" w:space="0" w:color="auto"/>
                                  </w:divBdr>
                                </w:div>
                                <w:div w:id="690884758">
                                  <w:marLeft w:val="640"/>
                                  <w:marRight w:val="0"/>
                                  <w:marTop w:val="0"/>
                                  <w:marBottom w:val="0"/>
                                  <w:divBdr>
                                    <w:top w:val="none" w:sz="0" w:space="0" w:color="auto"/>
                                    <w:left w:val="none" w:sz="0" w:space="0" w:color="auto"/>
                                    <w:bottom w:val="none" w:sz="0" w:space="0" w:color="auto"/>
                                    <w:right w:val="none" w:sz="0" w:space="0" w:color="auto"/>
                                  </w:divBdr>
                                </w:div>
                                <w:div w:id="694189625">
                                  <w:marLeft w:val="640"/>
                                  <w:marRight w:val="0"/>
                                  <w:marTop w:val="0"/>
                                  <w:marBottom w:val="0"/>
                                  <w:divBdr>
                                    <w:top w:val="none" w:sz="0" w:space="0" w:color="auto"/>
                                    <w:left w:val="none" w:sz="0" w:space="0" w:color="auto"/>
                                    <w:bottom w:val="none" w:sz="0" w:space="0" w:color="auto"/>
                                    <w:right w:val="none" w:sz="0" w:space="0" w:color="auto"/>
                                  </w:divBdr>
                                </w:div>
                                <w:div w:id="706492795">
                                  <w:marLeft w:val="640"/>
                                  <w:marRight w:val="0"/>
                                  <w:marTop w:val="0"/>
                                  <w:marBottom w:val="0"/>
                                  <w:divBdr>
                                    <w:top w:val="none" w:sz="0" w:space="0" w:color="auto"/>
                                    <w:left w:val="none" w:sz="0" w:space="0" w:color="auto"/>
                                    <w:bottom w:val="none" w:sz="0" w:space="0" w:color="auto"/>
                                    <w:right w:val="none" w:sz="0" w:space="0" w:color="auto"/>
                                  </w:divBdr>
                                </w:div>
                                <w:div w:id="711416985">
                                  <w:marLeft w:val="640"/>
                                  <w:marRight w:val="0"/>
                                  <w:marTop w:val="0"/>
                                  <w:marBottom w:val="0"/>
                                  <w:divBdr>
                                    <w:top w:val="none" w:sz="0" w:space="0" w:color="auto"/>
                                    <w:left w:val="none" w:sz="0" w:space="0" w:color="auto"/>
                                    <w:bottom w:val="none" w:sz="0" w:space="0" w:color="auto"/>
                                    <w:right w:val="none" w:sz="0" w:space="0" w:color="auto"/>
                                  </w:divBdr>
                                </w:div>
                                <w:div w:id="716006033">
                                  <w:marLeft w:val="640"/>
                                  <w:marRight w:val="0"/>
                                  <w:marTop w:val="0"/>
                                  <w:marBottom w:val="0"/>
                                  <w:divBdr>
                                    <w:top w:val="none" w:sz="0" w:space="0" w:color="auto"/>
                                    <w:left w:val="none" w:sz="0" w:space="0" w:color="auto"/>
                                    <w:bottom w:val="none" w:sz="0" w:space="0" w:color="auto"/>
                                    <w:right w:val="none" w:sz="0" w:space="0" w:color="auto"/>
                                  </w:divBdr>
                                </w:div>
                                <w:div w:id="717709752">
                                  <w:marLeft w:val="640"/>
                                  <w:marRight w:val="0"/>
                                  <w:marTop w:val="0"/>
                                  <w:marBottom w:val="0"/>
                                  <w:divBdr>
                                    <w:top w:val="none" w:sz="0" w:space="0" w:color="auto"/>
                                    <w:left w:val="none" w:sz="0" w:space="0" w:color="auto"/>
                                    <w:bottom w:val="none" w:sz="0" w:space="0" w:color="auto"/>
                                    <w:right w:val="none" w:sz="0" w:space="0" w:color="auto"/>
                                  </w:divBdr>
                                </w:div>
                                <w:div w:id="717978111">
                                  <w:marLeft w:val="640"/>
                                  <w:marRight w:val="0"/>
                                  <w:marTop w:val="0"/>
                                  <w:marBottom w:val="0"/>
                                  <w:divBdr>
                                    <w:top w:val="none" w:sz="0" w:space="0" w:color="auto"/>
                                    <w:left w:val="none" w:sz="0" w:space="0" w:color="auto"/>
                                    <w:bottom w:val="none" w:sz="0" w:space="0" w:color="auto"/>
                                    <w:right w:val="none" w:sz="0" w:space="0" w:color="auto"/>
                                  </w:divBdr>
                                </w:div>
                                <w:div w:id="721370480">
                                  <w:marLeft w:val="640"/>
                                  <w:marRight w:val="0"/>
                                  <w:marTop w:val="0"/>
                                  <w:marBottom w:val="0"/>
                                  <w:divBdr>
                                    <w:top w:val="none" w:sz="0" w:space="0" w:color="auto"/>
                                    <w:left w:val="none" w:sz="0" w:space="0" w:color="auto"/>
                                    <w:bottom w:val="none" w:sz="0" w:space="0" w:color="auto"/>
                                    <w:right w:val="none" w:sz="0" w:space="0" w:color="auto"/>
                                  </w:divBdr>
                                </w:div>
                                <w:div w:id="726536232">
                                  <w:marLeft w:val="640"/>
                                  <w:marRight w:val="0"/>
                                  <w:marTop w:val="0"/>
                                  <w:marBottom w:val="0"/>
                                  <w:divBdr>
                                    <w:top w:val="none" w:sz="0" w:space="0" w:color="auto"/>
                                    <w:left w:val="none" w:sz="0" w:space="0" w:color="auto"/>
                                    <w:bottom w:val="none" w:sz="0" w:space="0" w:color="auto"/>
                                    <w:right w:val="none" w:sz="0" w:space="0" w:color="auto"/>
                                  </w:divBdr>
                                </w:div>
                                <w:div w:id="734668460">
                                  <w:marLeft w:val="640"/>
                                  <w:marRight w:val="0"/>
                                  <w:marTop w:val="0"/>
                                  <w:marBottom w:val="0"/>
                                  <w:divBdr>
                                    <w:top w:val="none" w:sz="0" w:space="0" w:color="auto"/>
                                    <w:left w:val="none" w:sz="0" w:space="0" w:color="auto"/>
                                    <w:bottom w:val="none" w:sz="0" w:space="0" w:color="auto"/>
                                    <w:right w:val="none" w:sz="0" w:space="0" w:color="auto"/>
                                  </w:divBdr>
                                </w:div>
                                <w:div w:id="781270153">
                                  <w:marLeft w:val="640"/>
                                  <w:marRight w:val="0"/>
                                  <w:marTop w:val="0"/>
                                  <w:marBottom w:val="0"/>
                                  <w:divBdr>
                                    <w:top w:val="none" w:sz="0" w:space="0" w:color="auto"/>
                                    <w:left w:val="none" w:sz="0" w:space="0" w:color="auto"/>
                                    <w:bottom w:val="none" w:sz="0" w:space="0" w:color="auto"/>
                                    <w:right w:val="none" w:sz="0" w:space="0" w:color="auto"/>
                                  </w:divBdr>
                                </w:div>
                                <w:div w:id="788356514">
                                  <w:marLeft w:val="640"/>
                                  <w:marRight w:val="0"/>
                                  <w:marTop w:val="0"/>
                                  <w:marBottom w:val="0"/>
                                  <w:divBdr>
                                    <w:top w:val="none" w:sz="0" w:space="0" w:color="auto"/>
                                    <w:left w:val="none" w:sz="0" w:space="0" w:color="auto"/>
                                    <w:bottom w:val="none" w:sz="0" w:space="0" w:color="auto"/>
                                    <w:right w:val="none" w:sz="0" w:space="0" w:color="auto"/>
                                  </w:divBdr>
                                </w:div>
                                <w:div w:id="806625276">
                                  <w:marLeft w:val="640"/>
                                  <w:marRight w:val="0"/>
                                  <w:marTop w:val="0"/>
                                  <w:marBottom w:val="0"/>
                                  <w:divBdr>
                                    <w:top w:val="none" w:sz="0" w:space="0" w:color="auto"/>
                                    <w:left w:val="none" w:sz="0" w:space="0" w:color="auto"/>
                                    <w:bottom w:val="none" w:sz="0" w:space="0" w:color="auto"/>
                                    <w:right w:val="none" w:sz="0" w:space="0" w:color="auto"/>
                                  </w:divBdr>
                                </w:div>
                                <w:div w:id="810488245">
                                  <w:marLeft w:val="640"/>
                                  <w:marRight w:val="0"/>
                                  <w:marTop w:val="0"/>
                                  <w:marBottom w:val="0"/>
                                  <w:divBdr>
                                    <w:top w:val="none" w:sz="0" w:space="0" w:color="auto"/>
                                    <w:left w:val="none" w:sz="0" w:space="0" w:color="auto"/>
                                    <w:bottom w:val="none" w:sz="0" w:space="0" w:color="auto"/>
                                    <w:right w:val="none" w:sz="0" w:space="0" w:color="auto"/>
                                  </w:divBdr>
                                </w:div>
                                <w:div w:id="818619158">
                                  <w:marLeft w:val="640"/>
                                  <w:marRight w:val="0"/>
                                  <w:marTop w:val="0"/>
                                  <w:marBottom w:val="0"/>
                                  <w:divBdr>
                                    <w:top w:val="none" w:sz="0" w:space="0" w:color="auto"/>
                                    <w:left w:val="none" w:sz="0" w:space="0" w:color="auto"/>
                                    <w:bottom w:val="none" w:sz="0" w:space="0" w:color="auto"/>
                                    <w:right w:val="none" w:sz="0" w:space="0" w:color="auto"/>
                                  </w:divBdr>
                                </w:div>
                                <w:div w:id="827206332">
                                  <w:marLeft w:val="640"/>
                                  <w:marRight w:val="0"/>
                                  <w:marTop w:val="0"/>
                                  <w:marBottom w:val="0"/>
                                  <w:divBdr>
                                    <w:top w:val="none" w:sz="0" w:space="0" w:color="auto"/>
                                    <w:left w:val="none" w:sz="0" w:space="0" w:color="auto"/>
                                    <w:bottom w:val="none" w:sz="0" w:space="0" w:color="auto"/>
                                    <w:right w:val="none" w:sz="0" w:space="0" w:color="auto"/>
                                  </w:divBdr>
                                </w:div>
                                <w:div w:id="829639120">
                                  <w:marLeft w:val="640"/>
                                  <w:marRight w:val="0"/>
                                  <w:marTop w:val="0"/>
                                  <w:marBottom w:val="0"/>
                                  <w:divBdr>
                                    <w:top w:val="none" w:sz="0" w:space="0" w:color="auto"/>
                                    <w:left w:val="none" w:sz="0" w:space="0" w:color="auto"/>
                                    <w:bottom w:val="none" w:sz="0" w:space="0" w:color="auto"/>
                                    <w:right w:val="none" w:sz="0" w:space="0" w:color="auto"/>
                                  </w:divBdr>
                                </w:div>
                                <w:div w:id="847642835">
                                  <w:marLeft w:val="640"/>
                                  <w:marRight w:val="0"/>
                                  <w:marTop w:val="0"/>
                                  <w:marBottom w:val="0"/>
                                  <w:divBdr>
                                    <w:top w:val="none" w:sz="0" w:space="0" w:color="auto"/>
                                    <w:left w:val="none" w:sz="0" w:space="0" w:color="auto"/>
                                    <w:bottom w:val="none" w:sz="0" w:space="0" w:color="auto"/>
                                    <w:right w:val="none" w:sz="0" w:space="0" w:color="auto"/>
                                  </w:divBdr>
                                </w:div>
                                <w:div w:id="850723784">
                                  <w:marLeft w:val="640"/>
                                  <w:marRight w:val="0"/>
                                  <w:marTop w:val="0"/>
                                  <w:marBottom w:val="0"/>
                                  <w:divBdr>
                                    <w:top w:val="none" w:sz="0" w:space="0" w:color="auto"/>
                                    <w:left w:val="none" w:sz="0" w:space="0" w:color="auto"/>
                                    <w:bottom w:val="none" w:sz="0" w:space="0" w:color="auto"/>
                                    <w:right w:val="none" w:sz="0" w:space="0" w:color="auto"/>
                                  </w:divBdr>
                                </w:div>
                                <w:div w:id="854925816">
                                  <w:marLeft w:val="640"/>
                                  <w:marRight w:val="0"/>
                                  <w:marTop w:val="0"/>
                                  <w:marBottom w:val="0"/>
                                  <w:divBdr>
                                    <w:top w:val="none" w:sz="0" w:space="0" w:color="auto"/>
                                    <w:left w:val="none" w:sz="0" w:space="0" w:color="auto"/>
                                    <w:bottom w:val="none" w:sz="0" w:space="0" w:color="auto"/>
                                    <w:right w:val="none" w:sz="0" w:space="0" w:color="auto"/>
                                  </w:divBdr>
                                </w:div>
                                <w:div w:id="856232031">
                                  <w:marLeft w:val="640"/>
                                  <w:marRight w:val="0"/>
                                  <w:marTop w:val="0"/>
                                  <w:marBottom w:val="0"/>
                                  <w:divBdr>
                                    <w:top w:val="none" w:sz="0" w:space="0" w:color="auto"/>
                                    <w:left w:val="none" w:sz="0" w:space="0" w:color="auto"/>
                                    <w:bottom w:val="none" w:sz="0" w:space="0" w:color="auto"/>
                                    <w:right w:val="none" w:sz="0" w:space="0" w:color="auto"/>
                                  </w:divBdr>
                                </w:div>
                                <w:div w:id="856652769">
                                  <w:marLeft w:val="640"/>
                                  <w:marRight w:val="0"/>
                                  <w:marTop w:val="0"/>
                                  <w:marBottom w:val="0"/>
                                  <w:divBdr>
                                    <w:top w:val="none" w:sz="0" w:space="0" w:color="auto"/>
                                    <w:left w:val="none" w:sz="0" w:space="0" w:color="auto"/>
                                    <w:bottom w:val="none" w:sz="0" w:space="0" w:color="auto"/>
                                    <w:right w:val="none" w:sz="0" w:space="0" w:color="auto"/>
                                  </w:divBdr>
                                </w:div>
                                <w:div w:id="858351850">
                                  <w:marLeft w:val="640"/>
                                  <w:marRight w:val="0"/>
                                  <w:marTop w:val="0"/>
                                  <w:marBottom w:val="0"/>
                                  <w:divBdr>
                                    <w:top w:val="none" w:sz="0" w:space="0" w:color="auto"/>
                                    <w:left w:val="none" w:sz="0" w:space="0" w:color="auto"/>
                                    <w:bottom w:val="none" w:sz="0" w:space="0" w:color="auto"/>
                                    <w:right w:val="none" w:sz="0" w:space="0" w:color="auto"/>
                                  </w:divBdr>
                                </w:div>
                                <w:div w:id="866602374">
                                  <w:marLeft w:val="640"/>
                                  <w:marRight w:val="0"/>
                                  <w:marTop w:val="0"/>
                                  <w:marBottom w:val="0"/>
                                  <w:divBdr>
                                    <w:top w:val="none" w:sz="0" w:space="0" w:color="auto"/>
                                    <w:left w:val="none" w:sz="0" w:space="0" w:color="auto"/>
                                    <w:bottom w:val="none" w:sz="0" w:space="0" w:color="auto"/>
                                    <w:right w:val="none" w:sz="0" w:space="0" w:color="auto"/>
                                  </w:divBdr>
                                </w:div>
                                <w:div w:id="867912031">
                                  <w:marLeft w:val="640"/>
                                  <w:marRight w:val="0"/>
                                  <w:marTop w:val="0"/>
                                  <w:marBottom w:val="0"/>
                                  <w:divBdr>
                                    <w:top w:val="none" w:sz="0" w:space="0" w:color="auto"/>
                                    <w:left w:val="none" w:sz="0" w:space="0" w:color="auto"/>
                                    <w:bottom w:val="none" w:sz="0" w:space="0" w:color="auto"/>
                                    <w:right w:val="none" w:sz="0" w:space="0" w:color="auto"/>
                                  </w:divBdr>
                                </w:div>
                                <w:div w:id="881668827">
                                  <w:marLeft w:val="640"/>
                                  <w:marRight w:val="0"/>
                                  <w:marTop w:val="0"/>
                                  <w:marBottom w:val="0"/>
                                  <w:divBdr>
                                    <w:top w:val="none" w:sz="0" w:space="0" w:color="auto"/>
                                    <w:left w:val="none" w:sz="0" w:space="0" w:color="auto"/>
                                    <w:bottom w:val="none" w:sz="0" w:space="0" w:color="auto"/>
                                    <w:right w:val="none" w:sz="0" w:space="0" w:color="auto"/>
                                  </w:divBdr>
                                </w:div>
                                <w:div w:id="897204372">
                                  <w:marLeft w:val="640"/>
                                  <w:marRight w:val="0"/>
                                  <w:marTop w:val="0"/>
                                  <w:marBottom w:val="0"/>
                                  <w:divBdr>
                                    <w:top w:val="none" w:sz="0" w:space="0" w:color="auto"/>
                                    <w:left w:val="none" w:sz="0" w:space="0" w:color="auto"/>
                                    <w:bottom w:val="none" w:sz="0" w:space="0" w:color="auto"/>
                                    <w:right w:val="none" w:sz="0" w:space="0" w:color="auto"/>
                                  </w:divBdr>
                                </w:div>
                                <w:div w:id="900747927">
                                  <w:marLeft w:val="640"/>
                                  <w:marRight w:val="0"/>
                                  <w:marTop w:val="0"/>
                                  <w:marBottom w:val="0"/>
                                  <w:divBdr>
                                    <w:top w:val="none" w:sz="0" w:space="0" w:color="auto"/>
                                    <w:left w:val="none" w:sz="0" w:space="0" w:color="auto"/>
                                    <w:bottom w:val="none" w:sz="0" w:space="0" w:color="auto"/>
                                    <w:right w:val="none" w:sz="0" w:space="0" w:color="auto"/>
                                  </w:divBdr>
                                </w:div>
                                <w:div w:id="921568694">
                                  <w:marLeft w:val="640"/>
                                  <w:marRight w:val="0"/>
                                  <w:marTop w:val="0"/>
                                  <w:marBottom w:val="0"/>
                                  <w:divBdr>
                                    <w:top w:val="none" w:sz="0" w:space="0" w:color="auto"/>
                                    <w:left w:val="none" w:sz="0" w:space="0" w:color="auto"/>
                                    <w:bottom w:val="none" w:sz="0" w:space="0" w:color="auto"/>
                                    <w:right w:val="none" w:sz="0" w:space="0" w:color="auto"/>
                                  </w:divBdr>
                                </w:div>
                                <w:div w:id="931621490">
                                  <w:marLeft w:val="640"/>
                                  <w:marRight w:val="0"/>
                                  <w:marTop w:val="0"/>
                                  <w:marBottom w:val="0"/>
                                  <w:divBdr>
                                    <w:top w:val="none" w:sz="0" w:space="0" w:color="auto"/>
                                    <w:left w:val="none" w:sz="0" w:space="0" w:color="auto"/>
                                    <w:bottom w:val="none" w:sz="0" w:space="0" w:color="auto"/>
                                    <w:right w:val="none" w:sz="0" w:space="0" w:color="auto"/>
                                  </w:divBdr>
                                </w:div>
                                <w:div w:id="932012130">
                                  <w:marLeft w:val="640"/>
                                  <w:marRight w:val="0"/>
                                  <w:marTop w:val="0"/>
                                  <w:marBottom w:val="0"/>
                                  <w:divBdr>
                                    <w:top w:val="none" w:sz="0" w:space="0" w:color="auto"/>
                                    <w:left w:val="none" w:sz="0" w:space="0" w:color="auto"/>
                                    <w:bottom w:val="none" w:sz="0" w:space="0" w:color="auto"/>
                                    <w:right w:val="none" w:sz="0" w:space="0" w:color="auto"/>
                                  </w:divBdr>
                                </w:div>
                                <w:div w:id="933636443">
                                  <w:marLeft w:val="640"/>
                                  <w:marRight w:val="0"/>
                                  <w:marTop w:val="0"/>
                                  <w:marBottom w:val="0"/>
                                  <w:divBdr>
                                    <w:top w:val="none" w:sz="0" w:space="0" w:color="auto"/>
                                    <w:left w:val="none" w:sz="0" w:space="0" w:color="auto"/>
                                    <w:bottom w:val="none" w:sz="0" w:space="0" w:color="auto"/>
                                    <w:right w:val="none" w:sz="0" w:space="0" w:color="auto"/>
                                  </w:divBdr>
                                </w:div>
                                <w:div w:id="933703323">
                                  <w:marLeft w:val="640"/>
                                  <w:marRight w:val="0"/>
                                  <w:marTop w:val="0"/>
                                  <w:marBottom w:val="0"/>
                                  <w:divBdr>
                                    <w:top w:val="none" w:sz="0" w:space="0" w:color="auto"/>
                                    <w:left w:val="none" w:sz="0" w:space="0" w:color="auto"/>
                                    <w:bottom w:val="none" w:sz="0" w:space="0" w:color="auto"/>
                                    <w:right w:val="none" w:sz="0" w:space="0" w:color="auto"/>
                                  </w:divBdr>
                                </w:div>
                                <w:div w:id="939141095">
                                  <w:marLeft w:val="640"/>
                                  <w:marRight w:val="0"/>
                                  <w:marTop w:val="0"/>
                                  <w:marBottom w:val="0"/>
                                  <w:divBdr>
                                    <w:top w:val="none" w:sz="0" w:space="0" w:color="auto"/>
                                    <w:left w:val="none" w:sz="0" w:space="0" w:color="auto"/>
                                    <w:bottom w:val="none" w:sz="0" w:space="0" w:color="auto"/>
                                    <w:right w:val="none" w:sz="0" w:space="0" w:color="auto"/>
                                  </w:divBdr>
                                </w:div>
                                <w:div w:id="965745476">
                                  <w:marLeft w:val="640"/>
                                  <w:marRight w:val="0"/>
                                  <w:marTop w:val="0"/>
                                  <w:marBottom w:val="0"/>
                                  <w:divBdr>
                                    <w:top w:val="none" w:sz="0" w:space="0" w:color="auto"/>
                                    <w:left w:val="none" w:sz="0" w:space="0" w:color="auto"/>
                                    <w:bottom w:val="none" w:sz="0" w:space="0" w:color="auto"/>
                                    <w:right w:val="none" w:sz="0" w:space="0" w:color="auto"/>
                                  </w:divBdr>
                                </w:div>
                                <w:div w:id="975648377">
                                  <w:marLeft w:val="640"/>
                                  <w:marRight w:val="0"/>
                                  <w:marTop w:val="0"/>
                                  <w:marBottom w:val="0"/>
                                  <w:divBdr>
                                    <w:top w:val="none" w:sz="0" w:space="0" w:color="auto"/>
                                    <w:left w:val="none" w:sz="0" w:space="0" w:color="auto"/>
                                    <w:bottom w:val="none" w:sz="0" w:space="0" w:color="auto"/>
                                    <w:right w:val="none" w:sz="0" w:space="0" w:color="auto"/>
                                  </w:divBdr>
                                </w:div>
                                <w:div w:id="978728549">
                                  <w:marLeft w:val="640"/>
                                  <w:marRight w:val="0"/>
                                  <w:marTop w:val="0"/>
                                  <w:marBottom w:val="0"/>
                                  <w:divBdr>
                                    <w:top w:val="none" w:sz="0" w:space="0" w:color="auto"/>
                                    <w:left w:val="none" w:sz="0" w:space="0" w:color="auto"/>
                                    <w:bottom w:val="none" w:sz="0" w:space="0" w:color="auto"/>
                                    <w:right w:val="none" w:sz="0" w:space="0" w:color="auto"/>
                                  </w:divBdr>
                                </w:div>
                                <w:div w:id="983893623">
                                  <w:marLeft w:val="640"/>
                                  <w:marRight w:val="0"/>
                                  <w:marTop w:val="0"/>
                                  <w:marBottom w:val="0"/>
                                  <w:divBdr>
                                    <w:top w:val="none" w:sz="0" w:space="0" w:color="auto"/>
                                    <w:left w:val="none" w:sz="0" w:space="0" w:color="auto"/>
                                    <w:bottom w:val="none" w:sz="0" w:space="0" w:color="auto"/>
                                    <w:right w:val="none" w:sz="0" w:space="0" w:color="auto"/>
                                  </w:divBdr>
                                </w:div>
                                <w:div w:id="990325975">
                                  <w:marLeft w:val="640"/>
                                  <w:marRight w:val="0"/>
                                  <w:marTop w:val="0"/>
                                  <w:marBottom w:val="0"/>
                                  <w:divBdr>
                                    <w:top w:val="none" w:sz="0" w:space="0" w:color="auto"/>
                                    <w:left w:val="none" w:sz="0" w:space="0" w:color="auto"/>
                                    <w:bottom w:val="none" w:sz="0" w:space="0" w:color="auto"/>
                                    <w:right w:val="none" w:sz="0" w:space="0" w:color="auto"/>
                                  </w:divBdr>
                                </w:div>
                                <w:div w:id="994728036">
                                  <w:marLeft w:val="640"/>
                                  <w:marRight w:val="0"/>
                                  <w:marTop w:val="0"/>
                                  <w:marBottom w:val="0"/>
                                  <w:divBdr>
                                    <w:top w:val="none" w:sz="0" w:space="0" w:color="auto"/>
                                    <w:left w:val="none" w:sz="0" w:space="0" w:color="auto"/>
                                    <w:bottom w:val="none" w:sz="0" w:space="0" w:color="auto"/>
                                    <w:right w:val="none" w:sz="0" w:space="0" w:color="auto"/>
                                  </w:divBdr>
                                </w:div>
                                <w:div w:id="1016930469">
                                  <w:marLeft w:val="640"/>
                                  <w:marRight w:val="0"/>
                                  <w:marTop w:val="0"/>
                                  <w:marBottom w:val="0"/>
                                  <w:divBdr>
                                    <w:top w:val="none" w:sz="0" w:space="0" w:color="auto"/>
                                    <w:left w:val="none" w:sz="0" w:space="0" w:color="auto"/>
                                    <w:bottom w:val="none" w:sz="0" w:space="0" w:color="auto"/>
                                    <w:right w:val="none" w:sz="0" w:space="0" w:color="auto"/>
                                  </w:divBdr>
                                </w:div>
                                <w:div w:id="1019626075">
                                  <w:marLeft w:val="640"/>
                                  <w:marRight w:val="0"/>
                                  <w:marTop w:val="0"/>
                                  <w:marBottom w:val="0"/>
                                  <w:divBdr>
                                    <w:top w:val="none" w:sz="0" w:space="0" w:color="auto"/>
                                    <w:left w:val="none" w:sz="0" w:space="0" w:color="auto"/>
                                    <w:bottom w:val="none" w:sz="0" w:space="0" w:color="auto"/>
                                    <w:right w:val="none" w:sz="0" w:space="0" w:color="auto"/>
                                  </w:divBdr>
                                </w:div>
                                <w:div w:id="1040012322">
                                  <w:marLeft w:val="640"/>
                                  <w:marRight w:val="0"/>
                                  <w:marTop w:val="0"/>
                                  <w:marBottom w:val="0"/>
                                  <w:divBdr>
                                    <w:top w:val="none" w:sz="0" w:space="0" w:color="auto"/>
                                    <w:left w:val="none" w:sz="0" w:space="0" w:color="auto"/>
                                    <w:bottom w:val="none" w:sz="0" w:space="0" w:color="auto"/>
                                    <w:right w:val="none" w:sz="0" w:space="0" w:color="auto"/>
                                  </w:divBdr>
                                </w:div>
                                <w:div w:id="1046758840">
                                  <w:marLeft w:val="640"/>
                                  <w:marRight w:val="0"/>
                                  <w:marTop w:val="0"/>
                                  <w:marBottom w:val="0"/>
                                  <w:divBdr>
                                    <w:top w:val="none" w:sz="0" w:space="0" w:color="auto"/>
                                    <w:left w:val="none" w:sz="0" w:space="0" w:color="auto"/>
                                    <w:bottom w:val="none" w:sz="0" w:space="0" w:color="auto"/>
                                    <w:right w:val="none" w:sz="0" w:space="0" w:color="auto"/>
                                  </w:divBdr>
                                </w:div>
                                <w:div w:id="1047216471">
                                  <w:marLeft w:val="640"/>
                                  <w:marRight w:val="0"/>
                                  <w:marTop w:val="0"/>
                                  <w:marBottom w:val="0"/>
                                  <w:divBdr>
                                    <w:top w:val="none" w:sz="0" w:space="0" w:color="auto"/>
                                    <w:left w:val="none" w:sz="0" w:space="0" w:color="auto"/>
                                    <w:bottom w:val="none" w:sz="0" w:space="0" w:color="auto"/>
                                    <w:right w:val="none" w:sz="0" w:space="0" w:color="auto"/>
                                  </w:divBdr>
                                </w:div>
                                <w:div w:id="1047803468">
                                  <w:marLeft w:val="640"/>
                                  <w:marRight w:val="0"/>
                                  <w:marTop w:val="0"/>
                                  <w:marBottom w:val="0"/>
                                  <w:divBdr>
                                    <w:top w:val="none" w:sz="0" w:space="0" w:color="auto"/>
                                    <w:left w:val="none" w:sz="0" w:space="0" w:color="auto"/>
                                    <w:bottom w:val="none" w:sz="0" w:space="0" w:color="auto"/>
                                    <w:right w:val="none" w:sz="0" w:space="0" w:color="auto"/>
                                  </w:divBdr>
                                </w:div>
                                <w:div w:id="1057977381">
                                  <w:marLeft w:val="640"/>
                                  <w:marRight w:val="0"/>
                                  <w:marTop w:val="0"/>
                                  <w:marBottom w:val="0"/>
                                  <w:divBdr>
                                    <w:top w:val="none" w:sz="0" w:space="0" w:color="auto"/>
                                    <w:left w:val="none" w:sz="0" w:space="0" w:color="auto"/>
                                    <w:bottom w:val="none" w:sz="0" w:space="0" w:color="auto"/>
                                    <w:right w:val="none" w:sz="0" w:space="0" w:color="auto"/>
                                  </w:divBdr>
                                </w:div>
                                <w:div w:id="1066761985">
                                  <w:marLeft w:val="640"/>
                                  <w:marRight w:val="0"/>
                                  <w:marTop w:val="0"/>
                                  <w:marBottom w:val="0"/>
                                  <w:divBdr>
                                    <w:top w:val="none" w:sz="0" w:space="0" w:color="auto"/>
                                    <w:left w:val="none" w:sz="0" w:space="0" w:color="auto"/>
                                    <w:bottom w:val="none" w:sz="0" w:space="0" w:color="auto"/>
                                    <w:right w:val="none" w:sz="0" w:space="0" w:color="auto"/>
                                  </w:divBdr>
                                </w:div>
                                <w:div w:id="1081295789">
                                  <w:marLeft w:val="640"/>
                                  <w:marRight w:val="0"/>
                                  <w:marTop w:val="0"/>
                                  <w:marBottom w:val="0"/>
                                  <w:divBdr>
                                    <w:top w:val="none" w:sz="0" w:space="0" w:color="auto"/>
                                    <w:left w:val="none" w:sz="0" w:space="0" w:color="auto"/>
                                    <w:bottom w:val="none" w:sz="0" w:space="0" w:color="auto"/>
                                    <w:right w:val="none" w:sz="0" w:space="0" w:color="auto"/>
                                  </w:divBdr>
                                </w:div>
                                <w:div w:id="1099788784">
                                  <w:marLeft w:val="640"/>
                                  <w:marRight w:val="0"/>
                                  <w:marTop w:val="0"/>
                                  <w:marBottom w:val="0"/>
                                  <w:divBdr>
                                    <w:top w:val="none" w:sz="0" w:space="0" w:color="auto"/>
                                    <w:left w:val="none" w:sz="0" w:space="0" w:color="auto"/>
                                    <w:bottom w:val="none" w:sz="0" w:space="0" w:color="auto"/>
                                    <w:right w:val="none" w:sz="0" w:space="0" w:color="auto"/>
                                  </w:divBdr>
                                </w:div>
                                <w:div w:id="1106802700">
                                  <w:marLeft w:val="640"/>
                                  <w:marRight w:val="0"/>
                                  <w:marTop w:val="0"/>
                                  <w:marBottom w:val="0"/>
                                  <w:divBdr>
                                    <w:top w:val="none" w:sz="0" w:space="0" w:color="auto"/>
                                    <w:left w:val="none" w:sz="0" w:space="0" w:color="auto"/>
                                    <w:bottom w:val="none" w:sz="0" w:space="0" w:color="auto"/>
                                    <w:right w:val="none" w:sz="0" w:space="0" w:color="auto"/>
                                  </w:divBdr>
                                </w:div>
                                <w:div w:id="1119298677">
                                  <w:marLeft w:val="640"/>
                                  <w:marRight w:val="0"/>
                                  <w:marTop w:val="0"/>
                                  <w:marBottom w:val="0"/>
                                  <w:divBdr>
                                    <w:top w:val="none" w:sz="0" w:space="0" w:color="auto"/>
                                    <w:left w:val="none" w:sz="0" w:space="0" w:color="auto"/>
                                    <w:bottom w:val="none" w:sz="0" w:space="0" w:color="auto"/>
                                    <w:right w:val="none" w:sz="0" w:space="0" w:color="auto"/>
                                  </w:divBdr>
                                </w:div>
                                <w:div w:id="1123499230">
                                  <w:marLeft w:val="640"/>
                                  <w:marRight w:val="0"/>
                                  <w:marTop w:val="0"/>
                                  <w:marBottom w:val="0"/>
                                  <w:divBdr>
                                    <w:top w:val="none" w:sz="0" w:space="0" w:color="auto"/>
                                    <w:left w:val="none" w:sz="0" w:space="0" w:color="auto"/>
                                    <w:bottom w:val="none" w:sz="0" w:space="0" w:color="auto"/>
                                    <w:right w:val="none" w:sz="0" w:space="0" w:color="auto"/>
                                  </w:divBdr>
                                </w:div>
                                <w:div w:id="1148475939">
                                  <w:marLeft w:val="640"/>
                                  <w:marRight w:val="0"/>
                                  <w:marTop w:val="0"/>
                                  <w:marBottom w:val="0"/>
                                  <w:divBdr>
                                    <w:top w:val="none" w:sz="0" w:space="0" w:color="auto"/>
                                    <w:left w:val="none" w:sz="0" w:space="0" w:color="auto"/>
                                    <w:bottom w:val="none" w:sz="0" w:space="0" w:color="auto"/>
                                    <w:right w:val="none" w:sz="0" w:space="0" w:color="auto"/>
                                  </w:divBdr>
                                </w:div>
                                <w:div w:id="1158573591">
                                  <w:marLeft w:val="640"/>
                                  <w:marRight w:val="0"/>
                                  <w:marTop w:val="0"/>
                                  <w:marBottom w:val="0"/>
                                  <w:divBdr>
                                    <w:top w:val="none" w:sz="0" w:space="0" w:color="auto"/>
                                    <w:left w:val="none" w:sz="0" w:space="0" w:color="auto"/>
                                    <w:bottom w:val="none" w:sz="0" w:space="0" w:color="auto"/>
                                    <w:right w:val="none" w:sz="0" w:space="0" w:color="auto"/>
                                  </w:divBdr>
                                </w:div>
                                <w:div w:id="1171221183">
                                  <w:marLeft w:val="640"/>
                                  <w:marRight w:val="0"/>
                                  <w:marTop w:val="0"/>
                                  <w:marBottom w:val="0"/>
                                  <w:divBdr>
                                    <w:top w:val="none" w:sz="0" w:space="0" w:color="auto"/>
                                    <w:left w:val="none" w:sz="0" w:space="0" w:color="auto"/>
                                    <w:bottom w:val="none" w:sz="0" w:space="0" w:color="auto"/>
                                    <w:right w:val="none" w:sz="0" w:space="0" w:color="auto"/>
                                  </w:divBdr>
                                </w:div>
                                <w:div w:id="1197280927">
                                  <w:marLeft w:val="640"/>
                                  <w:marRight w:val="0"/>
                                  <w:marTop w:val="0"/>
                                  <w:marBottom w:val="0"/>
                                  <w:divBdr>
                                    <w:top w:val="none" w:sz="0" w:space="0" w:color="auto"/>
                                    <w:left w:val="none" w:sz="0" w:space="0" w:color="auto"/>
                                    <w:bottom w:val="none" w:sz="0" w:space="0" w:color="auto"/>
                                    <w:right w:val="none" w:sz="0" w:space="0" w:color="auto"/>
                                  </w:divBdr>
                                </w:div>
                                <w:div w:id="1202405859">
                                  <w:marLeft w:val="640"/>
                                  <w:marRight w:val="0"/>
                                  <w:marTop w:val="0"/>
                                  <w:marBottom w:val="0"/>
                                  <w:divBdr>
                                    <w:top w:val="none" w:sz="0" w:space="0" w:color="auto"/>
                                    <w:left w:val="none" w:sz="0" w:space="0" w:color="auto"/>
                                    <w:bottom w:val="none" w:sz="0" w:space="0" w:color="auto"/>
                                    <w:right w:val="none" w:sz="0" w:space="0" w:color="auto"/>
                                  </w:divBdr>
                                </w:div>
                                <w:div w:id="1205291783">
                                  <w:marLeft w:val="640"/>
                                  <w:marRight w:val="0"/>
                                  <w:marTop w:val="0"/>
                                  <w:marBottom w:val="0"/>
                                  <w:divBdr>
                                    <w:top w:val="none" w:sz="0" w:space="0" w:color="auto"/>
                                    <w:left w:val="none" w:sz="0" w:space="0" w:color="auto"/>
                                    <w:bottom w:val="none" w:sz="0" w:space="0" w:color="auto"/>
                                    <w:right w:val="none" w:sz="0" w:space="0" w:color="auto"/>
                                  </w:divBdr>
                                </w:div>
                                <w:div w:id="1209684048">
                                  <w:marLeft w:val="640"/>
                                  <w:marRight w:val="0"/>
                                  <w:marTop w:val="0"/>
                                  <w:marBottom w:val="0"/>
                                  <w:divBdr>
                                    <w:top w:val="none" w:sz="0" w:space="0" w:color="auto"/>
                                    <w:left w:val="none" w:sz="0" w:space="0" w:color="auto"/>
                                    <w:bottom w:val="none" w:sz="0" w:space="0" w:color="auto"/>
                                    <w:right w:val="none" w:sz="0" w:space="0" w:color="auto"/>
                                  </w:divBdr>
                                </w:div>
                                <w:div w:id="1219509496">
                                  <w:marLeft w:val="640"/>
                                  <w:marRight w:val="0"/>
                                  <w:marTop w:val="0"/>
                                  <w:marBottom w:val="0"/>
                                  <w:divBdr>
                                    <w:top w:val="none" w:sz="0" w:space="0" w:color="auto"/>
                                    <w:left w:val="none" w:sz="0" w:space="0" w:color="auto"/>
                                    <w:bottom w:val="none" w:sz="0" w:space="0" w:color="auto"/>
                                    <w:right w:val="none" w:sz="0" w:space="0" w:color="auto"/>
                                  </w:divBdr>
                                </w:div>
                                <w:div w:id="1222715326">
                                  <w:marLeft w:val="640"/>
                                  <w:marRight w:val="0"/>
                                  <w:marTop w:val="0"/>
                                  <w:marBottom w:val="0"/>
                                  <w:divBdr>
                                    <w:top w:val="none" w:sz="0" w:space="0" w:color="auto"/>
                                    <w:left w:val="none" w:sz="0" w:space="0" w:color="auto"/>
                                    <w:bottom w:val="none" w:sz="0" w:space="0" w:color="auto"/>
                                    <w:right w:val="none" w:sz="0" w:space="0" w:color="auto"/>
                                  </w:divBdr>
                                </w:div>
                                <w:div w:id="1239172440">
                                  <w:marLeft w:val="640"/>
                                  <w:marRight w:val="0"/>
                                  <w:marTop w:val="0"/>
                                  <w:marBottom w:val="0"/>
                                  <w:divBdr>
                                    <w:top w:val="none" w:sz="0" w:space="0" w:color="auto"/>
                                    <w:left w:val="none" w:sz="0" w:space="0" w:color="auto"/>
                                    <w:bottom w:val="none" w:sz="0" w:space="0" w:color="auto"/>
                                    <w:right w:val="none" w:sz="0" w:space="0" w:color="auto"/>
                                  </w:divBdr>
                                </w:div>
                                <w:div w:id="1264847639">
                                  <w:marLeft w:val="640"/>
                                  <w:marRight w:val="0"/>
                                  <w:marTop w:val="0"/>
                                  <w:marBottom w:val="0"/>
                                  <w:divBdr>
                                    <w:top w:val="none" w:sz="0" w:space="0" w:color="auto"/>
                                    <w:left w:val="none" w:sz="0" w:space="0" w:color="auto"/>
                                    <w:bottom w:val="none" w:sz="0" w:space="0" w:color="auto"/>
                                    <w:right w:val="none" w:sz="0" w:space="0" w:color="auto"/>
                                  </w:divBdr>
                                </w:div>
                                <w:div w:id="1279683653">
                                  <w:marLeft w:val="640"/>
                                  <w:marRight w:val="0"/>
                                  <w:marTop w:val="0"/>
                                  <w:marBottom w:val="0"/>
                                  <w:divBdr>
                                    <w:top w:val="none" w:sz="0" w:space="0" w:color="auto"/>
                                    <w:left w:val="none" w:sz="0" w:space="0" w:color="auto"/>
                                    <w:bottom w:val="none" w:sz="0" w:space="0" w:color="auto"/>
                                    <w:right w:val="none" w:sz="0" w:space="0" w:color="auto"/>
                                  </w:divBdr>
                                </w:div>
                                <w:div w:id="1290477438">
                                  <w:marLeft w:val="640"/>
                                  <w:marRight w:val="0"/>
                                  <w:marTop w:val="0"/>
                                  <w:marBottom w:val="0"/>
                                  <w:divBdr>
                                    <w:top w:val="none" w:sz="0" w:space="0" w:color="auto"/>
                                    <w:left w:val="none" w:sz="0" w:space="0" w:color="auto"/>
                                    <w:bottom w:val="none" w:sz="0" w:space="0" w:color="auto"/>
                                    <w:right w:val="none" w:sz="0" w:space="0" w:color="auto"/>
                                  </w:divBdr>
                                </w:div>
                                <w:div w:id="1295525611">
                                  <w:marLeft w:val="640"/>
                                  <w:marRight w:val="0"/>
                                  <w:marTop w:val="0"/>
                                  <w:marBottom w:val="0"/>
                                  <w:divBdr>
                                    <w:top w:val="none" w:sz="0" w:space="0" w:color="auto"/>
                                    <w:left w:val="none" w:sz="0" w:space="0" w:color="auto"/>
                                    <w:bottom w:val="none" w:sz="0" w:space="0" w:color="auto"/>
                                    <w:right w:val="none" w:sz="0" w:space="0" w:color="auto"/>
                                  </w:divBdr>
                                </w:div>
                                <w:div w:id="1295789912">
                                  <w:marLeft w:val="640"/>
                                  <w:marRight w:val="0"/>
                                  <w:marTop w:val="0"/>
                                  <w:marBottom w:val="0"/>
                                  <w:divBdr>
                                    <w:top w:val="none" w:sz="0" w:space="0" w:color="auto"/>
                                    <w:left w:val="none" w:sz="0" w:space="0" w:color="auto"/>
                                    <w:bottom w:val="none" w:sz="0" w:space="0" w:color="auto"/>
                                    <w:right w:val="none" w:sz="0" w:space="0" w:color="auto"/>
                                  </w:divBdr>
                                </w:div>
                                <w:div w:id="1299729278">
                                  <w:marLeft w:val="640"/>
                                  <w:marRight w:val="0"/>
                                  <w:marTop w:val="0"/>
                                  <w:marBottom w:val="0"/>
                                  <w:divBdr>
                                    <w:top w:val="none" w:sz="0" w:space="0" w:color="auto"/>
                                    <w:left w:val="none" w:sz="0" w:space="0" w:color="auto"/>
                                    <w:bottom w:val="none" w:sz="0" w:space="0" w:color="auto"/>
                                    <w:right w:val="none" w:sz="0" w:space="0" w:color="auto"/>
                                  </w:divBdr>
                                </w:div>
                                <w:div w:id="1302419863">
                                  <w:marLeft w:val="640"/>
                                  <w:marRight w:val="0"/>
                                  <w:marTop w:val="0"/>
                                  <w:marBottom w:val="0"/>
                                  <w:divBdr>
                                    <w:top w:val="none" w:sz="0" w:space="0" w:color="auto"/>
                                    <w:left w:val="none" w:sz="0" w:space="0" w:color="auto"/>
                                    <w:bottom w:val="none" w:sz="0" w:space="0" w:color="auto"/>
                                    <w:right w:val="none" w:sz="0" w:space="0" w:color="auto"/>
                                  </w:divBdr>
                                </w:div>
                                <w:div w:id="1302537781">
                                  <w:marLeft w:val="640"/>
                                  <w:marRight w:val="0"/>
                                  <w:marTop w:val="0"/>
                                  <w:marBottom w:val="0"/>
                                  <w:divBdr>
                                    <w:top w:val="none" w:sz="0" w:space="0" w:color="auto"/>
                                    <w:left w:val="none" w:sz="0" w:space="0" w:color="auto"/>
                                    <w:bottom w:val="none" w:sz="0" w:space="0" w:color="auto"/>
                                    <w:right w:val="none" w:sz="0" w:space="0" w:color="auto"/>
                                  </w:divBdr>
                                </w:div>
                                <w:div w:id="1303340712">
                                  <w:marLeft w:val="640"/>
                                  <w:marRight w:val="0"/>
                                  <w:marTop w:val="0"/>
                                  <w:marBottom w:val="0"/>
                                  <w:divBdr>
                                    <w:top w:val="none" w:sz="0" w:space="0" w:color="auto"/>
                                    <w:left w:val="none" w:sz="0" w:space="0" w:color="auto"/>
                                    <w:bottom w:val="none" w:sz="0" w:space="0" w:color="auto"/>
                                    <w:right w:val="none" w:sz="0" w:space="0" w:color="auto"/>
                                  </w:divBdr>
                                </w:div>
                                <w:div w:id="1309243170">
                                  <w:marLeft w:val="640"/>
                                  <w:marRight w:val="0"/>
                                  <w:marTop w:val="0"/>
                                  <w:marBottom w:val="0"/>
                                  <w:divBdr>
                                    <w:top w:val="none" w:sz="0" w:space="0" w:color="auto"/>
                                    <w:left w:val="none" w:sz="0" w:space="0" w:color="auto"/>
                                    <w:bottom w:val="none" w:sz="0" w:space="0" w:color="auto"/>
                                    <w:right w:val="none" w:sz="0" w:space="0" w:color="auto"/>
                                  </w:divBdr>
                                </w:div>
                                <w:div w:id="1329096009">
                                  <w:marLeft w:val="640"/>
                                  <w:marRight w:val="0"/>
                                  <w:marTop w:val="0"/>
                                  <w:marBottom w:val="0"/>
                                  <w:divBdr>
                                    <w:top w:val="none" w:sz="0" w:space="0" w:color="auto"/>
                                    <w:left w:val="none" w:sz="0" w:space="0" w:color="auto"/>
                                    <w:bottom w:val="none" w:sz="0" w:space="0" w:color="auto"/>
                                    <w:right w:val="none" w:sz="0" w:space="0" w:color="auto"/>
                                  </w:divBdr>
                                </w:div>
                                <w:div w:id="1332680274">
                                  <w:marLeft w:val="640"/>
                                  <w:marRight w:val="0"/>
                                  <w:marTop w:val="0"/>
                                  <w:marBottom w:val="0"/>
                                  <w:divBdr>
                                    <w:top w:val="none" w:sz="0" w:space="0" w:color="auto"/>
                                    <w:left w:val="none" w:sz="0" w:space="0" w:color="auto"/>
                                    <w:bottom w:val="none" w:sz="0" w:space="0" w:color="auto"/>
                                    <w:right w:val="none" w:sz="0" w:space="0" w:color="auto"/>
                                  </w:divBdr>
                                </w:div>
                                <w:div w:id="1343582345">
                                  <w:marLeft w:val="640"/>
                                  <w:marRight w:val="0"/>
                                  <w:marTop w:val="0"/>
                                  <w:marBottom w:val="0"/>
                                  <w:divBdr>
                                    <w:top w:val="none" w:sz="0" w:space="0" w:color="auto"/>
                                    <w:left w:val="none" w:sz="0" w:space="0" w:color="auto"/>
                                    <w:bottom w:val="none" w:sz="0" w:space="0" w:color="auto"/>
                                    <w:right w:val="none" w:sz="0" w:space="0" w:color="auto"/>
                                  </w:divBdr>
                                </w:div>
                                <w:div w:id="1353456654">
                                  <w:marLeft w:val="640"/>
                                  <w:marRight w:val="0"/>
                                  <w:marTop w:val="0"/>
                                  <w:marBottom w:val="0"/>
                                  <w:divBdr>
                                    <w:top w:val="none" w:sz="0" w:space="0" w:color="auto"/>
                                    <w:left w:val="none" w:sz="0" w:space="0" w:color="auto"/>
                                    <w:bottom w:val="none" w:sz="0" w:space="0" w:color="auto"/>
                                    <w:right w:val="none" w:sz="0" w:space="0" w:color="auto"/>
                                  </w:divBdr>
                                </w:div>
                                <w:div w:id="1359814294">
                                  <w:marLeft w:val="640"/>
                                  <w:marRight w:val="0"/>
                                  <w:marTop w:val="0"/>
                                  <w:marBottom w:val="0"/>
                                  <w:divBdr>
                                    <w:top w:val="none" w:sz="0" w:space="0" w:color="auto"/>
                                    <w:left w:val="none" w:sz="0" w:space="0" w:color="auto"/>
                                    <w:bottom w:val="none" w:sz="0" w:space="0" w:color="auto"/>
                                    <w:right w:val="none" w:sz="0" w:space="0" w:color="auto"/>
                                  </w:divBdr>
                                </w:div>
                                <w:div w:id="1362822131">
                                  <w:marLeft w:val="640"/>
                                  <w:marRight w:val="0"/>
                                  <w:marTop w:val="0"/>
                                  <w:marBottom w:val="0"/>
                                  <w:divBdr>
                                    <w:top w:val="none" w:sz="0" w:space="0" w:color="auto"/>
                                    <w:left w:val="none" w:sz="0" w:space="0" w:color="auto"/>
                                    <w:bottom w:val="none" w:sz="0" w:space="0" w:color="auto"/>
                                    <w:right w:val="none" w:sz="0" w:space="0" w:color="auto"/>
                                  </w:divBdr>
                                </w:div>
                                <w:div w:id="1363361398">
                                  <w:marLeft w:val="640"/>
                                  <w:marRight w:val="0"/>
                                  <w:marTop w:val="0"/>
                                  <w:marBottom w:val="0"/>
                                  <w:divBdr>
                                    <w:top w:val="none" w:sz="0" w:space="0" w:color="auto"/>
                                    <w:left w:val="none" w:sz="0" w:space="0" w:color="auto"/>
                                    <w:bottom w:val="none" w:sz="0" w:space="0" w:color="auto"/>
                                    <w:right w:val="none" w:sz="0" w:space="0" w:color="auto"/>
                                  </w:divBdr>
                                </w:div>
                                <w:div w:id="1369453817">
                                  <w:marLeft w:val="640"/>
                                  <w:marRight w:val="0"/>
                                  <w:marTop w:val="0"/>
                                  <w:marBottom w:val="0"/>
                                  <w:divBdr>
                                    <w:top w:val="none" w:sz="0" w:space="0" w:color="auto"/>
                                    <w:left w:val="none" w:sz="0" w:space="0" w:color="auto"/>
                                    <w:bottom w:val="none" w:sz="0" w:space="0" w:color="auto"/>
                                    <w:right w:val="none" w:sz="0" w:space="0" w:color="auto"/>
                                  </w:divBdr>
                                </w:div>
                                <w:div w:id="1377006471">
                                  <w:marLeft w:val="640"/>
                                  <w:marRight w:val="0"/>
                                  <w:marTop w:val="0"/>
                                  <w:marBottom w:val="0"/>
                                  <w:divBdr>
                                    <w:top w:val="none" w:sz="0" w:space="0" w:color="auto"/>
                                    <w:left w:val="none" w:sz="0" w:space="0" w:color="auto"/>
                                    <w:bottom w:val="none" w:sz="0" w:space="0" w:color="auto"/>
                                    <w:right w:val="none" w:sz="0" w:space="0" w:color="auto"/>
                                  </w:divBdr>
                                </w:div>
                                <w:div w:id="1381325593">
                                  <w:marLeft w:val="640"/>
                                  <w:marRight w:val="0"/>
                                  <w:marTop w:val="0"/>
                                  <w:marBottom w:val="0"/>
                                  <w:divBdr>
                                    <w:top w:val="none" w:sz="0" w:space="0" w:color="auto"/>
                                    <w:left w:val="none" w:sz="0" w:space="0" w:color="auto"/>
                                    <w:bottom w:val="none" w:sz="0" w:space="0" w:color="auto"/>
                                    <w:right w:val="none" w:sz="0" w:space="0" w:color="auto"/>
                                  </w:divBdr>
                                </w:div>
                                <w:div w:id="1393699351">
                                  <w:marLeft w:val="640"/>
                                  <w:marRight w:val="0"/>
                                  <w:marTop w:val="0"/>
                                  <w:marBottom w:val="0"/>
                                  <w:divBdr>
                                    <w:top w:val="none" w:sz="0" w:space="0" w:color="auto"/>
                                    <w:left w:val="none" w:sz="0" w:space="0" w:color="auto"/>
                                    <w:bottom w:val="none" w:sz="0" w:space="0" w:color="auto"/>
                                    <w:right w:val="none" w:sz="0" w:space="0" w:color="auto"/>
                                  </w:divBdr>
                                </w:div>
                                <w:div w:id="1395810465">
                                  <w:marLeft w:val="640"/>
                                  <w:marRight w:val="0"/>
                                  <w:marTop w:val="0"/>
                                  <w:marBottom w:val="0"/>
                                  <w:divBdr>
                                    <w:top w:val="none" w:sz="0" w:space="0" w:color="auto"/>
                                    <w:left w:val="none" w:sz="0" w:space="0" w:color="auto"/>
                                    <w:bottom w:val="none" w:sz="0" w:space="0" w:color="auto"/>
                                    <w:right w:val="none" w:sz="0" w:space="0" w:color="auto"/>
                                  </w:divBdr>
                                </w:div>
                                <w:div w:id="1408452714">
                                  <w:marLeft w:val="640"/>
                                  <w:marRight w:val="0"/>
                                  <w:marTop w:val="0"/>
                                  <w:marBottom w:val="0"/>
                                  <w:divBdr>
                                    <w:top w:val="none" w:sz="0" w:space="0" w:color="auto"/>
                                    <w:left w:val="none" w:sz="0" w:space="0" w:color="auto"/>
                                    <w:bottom w:val="none" w:sz="0" w:space="0" w:color="auto"/>
                                    <w:right w:val="none" w:sz="0" w:space="0" w:color="auto"/>
                                  </w:divBdr>
                                </w:div>
                                <w:div w:id="1424108716">
                                  <w:marLeft w:val="640"/>
                                  <w:marRight w:val="0"/>
                                  <w:marTop w:val="0"/>
                                  <w:marBottom w:val="0"/>
                                  <w:divBdr>
                                    <w:top w:val="none" w:sz="0" w:space="0" w:color="auto"/>
                                    <w:left w:val="none" w:sz="0" w:space="0" w:color="auto"/>
                                    <w:bottom w:val="none" w:sz="0" w:space="0" w:color="auto"/>
                                    <w:right w:val="none" w:sz="0" w:space="0" w:color="auto"/>
                                  </w:divBdr>
                                </w:div>
                                <w:div w:id="1447196981">
                                  <w:marLeft w:val="640"/>
                                  <w:marRight w:val="0"/>
                                  <w:marTop w:val="0"/>
                                  <w:marBottom w:val="0"/>
                                  <w:divBdr>
                                    <w:top w:val="none" w:sz="0" w:space="0" w:color="auto"/>
                                    <w:left w:val="none" w:sz="0" w:space="0" w:color="auto"/>
                                    <w:bottom w:val="none" w:sz="0" w:space="0" w:color="auto"/>
                                    <w:right w:val="none" w:sz="0" w:space="0" w:color="auto"/>
                                  </w:divBdr>
                                </w:div>
                                <w:div w:id="1447771448">
                                  <w:marLeft w:val="640"/>
                                  <w:marRight w:val="0"/>
                                  <w:marTop w:val="0"/>
                                  <w:marBottom w:val="0"/>
                                  <w:divBdr>
                                    <w:top w:val="none" w:sz="0" w:space="0" w:color="auto"/>
                                    <w:left w:val="none" w:sz="0" w:space="0" w:color="auto"/>
                                    <w:bottom w:val="none" w:sz="0" w:space="0" w:color="auto"/>
                                    <w:right w:val="none" w:sz="0" w:space="0" w:color="auto"/>
                                  </w:divBdr>
                                </w:div>
                                <w:div w:id="1453405504">
                                  <w:marLeft w:val="640"/>
                                  <w:marRight w:val="0"/>
                                  <w:marTop w:val="0"/>
                                  <w:marBottom w:val="0"/>
                                  <w:divBdr>
                                    <w:top w:val="none" w:sz="0" w:space="0" w:color="auto"/>
                                    <w:left w:val="none" w:sz="0" w:space="0" w:color="auto"/>
                                    <w:bottom w:val="none" w:sz="0" w:space="0" w:color="auto"/>
                                    <w:right w:val="none" w:sz="0" w:space="0" w:color="auto"/>
                                  </w:divBdr>
                                </w:div>
                                <w:div w:id="1454471540">
                                  <w:marLeft w:val="640"/>
                                  <w:marRight w:val="0"/>
                                  <w:marTop w:val="0"/>
                                  <w:marBottom w:val="0"/>
                                  <w:divBdr>
                                    <w:top w:val="none" w:sz="0" w:space="0" w:color="auto"/>
                                    <w:left w:val="none" w:sz="0" w:space="0" w:color="auto"/>
                                    <w:bottom w:val="none" w:sz="0" w:space="0" w:color="auto"/>
                                    <w:right w:val="none" w:sz="0" w:space="0" w:color="auto"/>
                                  </w:divBdr>
                                </w:div>
                                <w:div w:id="1454521456">
                                  <w:marLeft w:val="640"/>
                                  <w:marRight w:val="0"/>
                                  <w:marTop w:val="0"/>
                                  <w:marBottom w:val="0"/>
                                  <w:divBdr>
                                    <w:top w:val="none" w:sz="0" w:space="0" w:color="auto"/>
                                    <w:left w:val="none" w:sz="0" w:space="0" w:color="auto"/>
                                    <w:bottom w:val="none" w:sz="0" w:space="0" w:color="auto"/>
                                    <w:right w:val="none" w:sz="0" w:space="0" w:color="auto"/>
                                  </w:divBdr>
                                </w:div>
                                <w:div w:id="1475178019">
                                  <w:marLeft w:val="640"/>
                                  <w:marRight w:val="0"/>
                                  <w:marTop w:val="0"/>
                                  <w:marBottom w:val="0"/>
                                  <w:divBdr>
                                    <w:top w:val="none" w:sz="0" w:space="0" w:color="auto"/>
                                    <w:left w:val="none" w:sz="0" w:space="0" w:color="auto"/>
                                    <w:bottom w:val="none" w:sz="0" w:space="0" w:color="auto"/>
                                    <w:right w:val="none" w:sz="0" w:space="0" w:color="auto"/>
                                  </w:divBdr>
                                </w:div>
                                <w:div w:id="1483817318">
                                  <w:marLeft w:val="640"/>
                                  <w:marRight w:val="0"/>
                                  <w:marTop w:val="0"/>
                                  <w:marBottom w:val="0"/>
                                  <w:divBdr>
                                    <w:top w:val="none" w:sz="0" w:space="0" w:color="auto"/>
                                    <w:left w:val="none" w:sz="0" w:space="0" w:color="auto"/>
                                    <w:bottom w:val="none" w:sz="0" w:space="0" w:color="auto"/>
                                    <w:right w:val="none" w:sz="0" w:space="0" w:color="auto"/>
                                  </w:divBdr>
                                </w:div>
                                <w:div w:id="1488284287">
                                  <w:marLeft w:val="640"/>
                                  <w:marRight w:val="0"/>
                                  <w:marTop w:val="0"/>
                                  <w:marBottom w:val="0"/>
                                  <w:divBdr>
                                    <w:top w:val="none" w:sz="0" w:space="0" w:color="auto"/>
                                    <w:left w:val="none" w:sz="0" w:space="0" w:color="auto"/>
                                    <w:bottom w:val="none" w:sz="0" w:space="0" w:color="auto"/>
                                    <w:right w:val="none" w:sz="0" w:space="0" w:color="auto"/>
                                  </w:divBdr>
                                </w:div>
                                <w:div w:id="1490444233">
                                  <w:marLeft w:val="640"/>
                                  <w:marRight w:val="0"/>
                                  <w:marTop w:val="0"/>
                                  <w:marBottom w:val="0"/>
                                  <w:divBdr>
                                    <w:top w:val="none" w:sz="0" w:space="0" w:color="auto"/>
                                    <w:left w:val="none" w:sz="0" w:space="0" w:color="auto"/>
                                    <w:bottom w:val="none" w:sz="0" w:space="0" w:color="auto"/>
                                    <w:right w:val="none" w:sz="0" w:space="0" w:color="auto"/>
                                  </w:divBdr>
                                </w:div>
                                <w:div w:id="1499923085">
                                  <w:marLeft w:val="640"/>
                                  <w:marRight w:val="0"/>
                                  <w:marTop w:val="0"/>
                                  <w:marBottom w:val="0"/>
                                  <w:divBdr>
                                    <w:top w:val="none" w:sz="0" w:space="0" w:color="auto"/>
                                    <w:left w:val="none" w:sz="0" w:space="0" w:color="auto"/>
                                    <w:bottom w:val="none" w:sz="0" w:space="0" w:color="auto"/>
                                    <w:right w:val="none" w:sz="0" w:space="0" w:color="auto"/>
                                  </w:divBdr>
                                </w:div>
                                <w:div w:id="1508405112">
                                  <w:marLeft w:val="640"/>
                                  <w:marRight w:val="0"/>
                                  <w:marTop w:val="0"/>
                                  <w:marBottom w:val="0"/>
                                  <w:divBdr>
                                    <w:top w:val="none" w:sz="0" w:space="0" w:color="auto"/>
                                    <w:left w:val="none" w:sz="0" w:space="0" w:color="auto"/>
                                    <w:bottom w:val="none" w:sz="0" w:space="0" w:color="auto"/>
                                    <w:right w:val="none" w:sz="0" w:space="0" w:color="auto"/>
                                  </w:divBdr>
                                </w:div>
                                <w:div w:id="1508906341">
                                  <w:marLeft w:val="640"/>
                                  <w:marRight w:val="0"/>
                                  <w:marTop w:val="0"/>
                                  <w:marBottom w:val="0"/>
                                  <w:divBdr>
                                    <w:top w:val="none" w:sz="0" w:space="0" w:color="auto"/>
                                    <w:left w:val="none" w:sz="0" w:space="0" w:color="auto"/>
                                    <w:bottom w:val="none" w:sz="0" w:space="0" w:color="auto"/>
                                    <w:right w:val="none" w:sz="0" w:space="0" w:color="auto"/>
                                  </w:divBdr>
                                </w:div>
                                <w:div w:id="1530679987">
                                  <w:marLeft w:val="640"/>
                                  <w:marRight w:val="0"/>
                                  <w:marTop w:val="0"/>
                                  <w:marBottom w:val="0"/>
                                  <w:divBdr>
                                    <w:top w:val="none" w:sz="0" w:space="0" w:color="auto"/>
                                    <w:left w:val="none" w:sz="0" w:space="0" w:color="auto"/>
                                    <w:bottom w:val="none" w:sz="0" w:space="0" w:color="auto"/>
                                    <w:right w:val="none" w:sz="0" w:space="0" w:color="auto"/>
                                  </w:divBdr>
                                </w:div>
                                <w:div w:id="1557467085">
                                  <w:marLeft w:val="640"/>
                                  <w:marRight w:val="0"/>
                                  <w:marTop w:val="0"/>
                                  <w:marBottom w:val="0"/>
                                  <w:divBdr>
                                    <w:top w:val="none" w:sz="0" w:space="0" w:color="auto"/>
                                    <w:left w:val="none" w:sz="0" w:space="0" w:color="auto"/>
                                    <w:bottom w:val="none" w:sz="0" w:space="0" w:color="auto"/>
                                    <w:right w:val="none" w:sz="0" w:space="0" w:color="auto"/>
                                  </w:divBdr>
                                </w:div>
                                <w:div w:id="1566141409">
                                  <w:marLeft w:val="640"/>
                                  <w:marRight w:val="0"/>
                                  <w:marTop w:val="0"/>
                                  <w:marBottom w:val="0"/>
                                  <w:divBdr>
                                    <w:top w:val="none" w:sz="0" w:space="0" w:color="auto"/>
                                    <w:left w:val="none" w:sz="0" w:space="0" w:color="auto"/>
                                    <w:bottom w:val="none" w:sz="0" w:space="0" w:color="auto"/>
                                    <w:right w:val="none" w:sz="0" w:space="0" w:color="auto"/>
                                  </w:divBdr>
                                </w:div>
                                <w:div w:id="1567180629">
                                  <w:marLeft w:val="640"/>
                                  <w:marRight w:val="0"/>
                                  <w:marTop w:val="0"/>
                                  <w:marBottom w:val="0"/>
                                  <w:divBdr>
                                    <w:top w:val="none" w:sz="0" w:space="0" w:color="auto"/>
                                    <w:left w:val="none" w:sz="0" w:space="0" w:color="auto"/>
                                    <w:bottom w:val="none" w:sz="0" w:space="0" w:color="auto"/>
                                    <w:right w:val="none" w:sz="0" w:space="0" w:color="auto"/>
                                  </w:divBdr>
                                </w:div>
                                <w:div w:id="1574202155">
                                  <w:marLeft w:val="640"/>
                                  <w:marRight w:val="0"/>
                                  <w:marTop w:val="0"/>
                                  <w:marBottom w:val="0"/>
                                  <w:divBdr>
                                    <w:top w:val="none" w:sz="0" w:space="0" w:color="auto"/>
                                    <w:left w:val="none" w:sz="0" w:space="0" w:color="auto"/>
                                    <w:bottom w:val="none" w:sz="0" w:space="0" w:color="auto"/>
                                    <w:right w:val="none" w:sz="0" w:space="0" w:color="auto"/>
                                  </w:divBdr>
                                </w:div>
                                <w:div w:id="1599828866">
                                  <w:marLeft w:val="640"/>
                                  <w:marRight w:val="0"/>
                                  <w:marTop w:val="0"/>
                                  <w:marBottom w:val="0"/>
                                  <w:divBdr>
                                    <w:top w:val="none" w:sz="0" w:space="0" w:color="auto"/>
                                    <w:left w:val="none" w:sz="0" w:space="0" w:color="auto"/>
                                    <w:bottom w:val="none" w:sz="0" w:space="0" w:color="auto"/>
                                    <w:right w:val="none" w:sz="0" w:space="0" w:color="auto"/>
                                  </w:divBdr>
                                </w:div>
                                <w:div w:id="1600679220">
                                  <w:marLeft w:val="640"/>
                                  <w:marRight w:val="0"/>
                                  <w:marTop w:val="0"/>
                                  <w:marBottom w:val="0"/>
                                  <w:divBdr>
                                    <w:top w:val="none" w:sz="0" w:space="0" w:color="auto"/>
                                    <w:left w:val="none" w:sz="0" w:space="0" w:color="auto"/>
                                    <w:bottom w:val="none" w:sz="0" w:space="0" w:color="auto"/>
                                    <w:right w:val="none" w:sz="0" w:space="0" w:color="auto"/>
                                  </w:divBdr>
                                </w:div>
                                <w:div w:id="1610772275">
                                  <w:marLeft w:val="640"/>
                                  <w:marRight w:val="0"/>
                                  <w:marTop w:val="0"/>
                                  <w:marBottom w:val="0"/>
                                  <w:divBdr>
                                    <w:top w:val="none" w:sz="0" w:space="0" w:color="auto"/>
                                    <w:left w:val="none" w:sz="0" w:space="0" w:color="auto"/>
                                    <w:bottom w:val="none" w:sz="0" w:space="0" w:color="auto"/>
                                    <w:right w:val="none" w:sz="0" w:space="0" w:color="auto"/>
                                  </w:divBdr>
                                </w:div>
                                <w:div w:id="1624921196">
                                  <w:marLeft w:val="640"/>
                                  <w:marRight w:val="0"/>
                                  <w:marTop w:val="0"/>
                                  <w:marBottom w:val="0"/>
                                  <w:divBdr>
                                    <w:top w:val="none" w:sz="0" w:space="0" w:color="auto"/>
                                    <w:left w:val="none" w:sz="0" w:space="0" w:color="auto"/>
                                    <w:bottom w:val="none" w:sz="0" w:space="0" w:color="auto"/>
                                    <w:right w:val="none" w:sz="0" w:space="0" w:color="auto"/>
                                  </w:divBdr>
                                </w:div>
                                <w:div w:id="1637174934">
                                  <w:marLeft w:val="640"/>
                                  <w:marRight w:val="0"/>
                                  <w:marTop w:val="0"/>
                                  <w:marBottom w:val="0"/>
                                  <w:divBdr>
                                    <w:top w:val="none" w:sz="0" w:space="0" w:color="auto"/>
                                    <w:left w:val="none" w:sz="0" w:space="0" w:color="auto"/>
                                    <w:bottom w:val="none" w:sz="0" w:space="0" w:color="auto"/>
                                    <w:right w:val="none" w:sz="0" w:space="0" w:color="auto"/>
                                  </w:divBdr>
                                </w:div>
                                <w:div w:id="1645548848">
                                  <w:marLeft w:val="640"/>
                                  <w:marRight w:val="0"/>
                                  <w:marTop w:val="0"/>
                                  <w:marBottom w:val="0"/>
                                  <w:divBdr>
                                    <w:top w:val="none" w:sz="0" w:space="0" w:color="auto"/>
                                    <w:left w:val="none" w:sz="0" w:space="0" w:color="auto"/>
                                    <w:bottom w:val="none" w:sz="0" w:space="0" w:color="auto"/>
                                    <w:right w:val="none" w:sz="0" w:space="0" w:color="auto"/>
                                  </w:divBdr>
                                </w:div>
                                <w:div w:id="1662807152">
                                  <w:marLeft w:val="640"/>
                                  <w:marRight w:val="0"/>
                                  <w:marTop w:val="0"/>
                                  <w:marBottom w:val="0"/>
                                  <w:divBdr>
                                    <w:top w:val="none" w:sz="0" w:space="0" w:color="auto"/>
                                    <w:left w:val="none" w:sz="0" w:space="0" w:color="auto"/>
                                    <w:bottom w:val="none" w:sz="0" w:space="0" w:color="auto"/>
                                    <w:right w:val="none" w:sz="0" w:space="0" w:color="auto"/>
                                  </w:divBdr>
                                </w:div>
                                <w:div w:id="1665432646">
                                  <w:marLeft w:val="640"/>
                                  <w:marRight w:val="0"/>
                                  <w:marTop w:val="0"/>
                                  <w:marBottom w:val="0"/>
                                  <w:divBdr>
                                    <w:top w:val="none" w:sz="0" w:space="0" w:color="auto"/>
                                    <w:left w:val="none" w:sz="0" w:space="0" w:color="auto"/>
                                    <w:bottom w:val="none" w:sz="0" w:space="0" w:color="auto"/>
                                    <w:right w:val="none" w:sz="0" w:space="0" w:color="auto"/>
                                  </w:divBdr>
                                </w:div>
                                <w:div w:id="1666517606">
                                  <w:marLeft w:val="640"/>
                                  <w:marRight w:val="0"/>
                                  <w:marTop w:val="0"/>
                                  <w:marBottom w:val="0"/>
                                  <w:divBdr>
                                    <w:top w:val="none" w:sz="0" w:space="0" w:color="auto"/>
                                    <w:left w:val="none" w:sz="0" w:space="0" w:color="auto"/>
                                    <w:bottom w:val="none" w:sz="0" w:space="0" w:color="auto"/>
                                    <w:right w:val="none" w:sz="0" w:space="0" w:color="auto"/>
                                  </w:divBdr>
                                </w:div>
                                <w:div w:id="1674601922">
                                  <w:marLeft w:val="640"/>
                                  <w:marRight w:val="0"/>
                                  <w:marTop w:val="0"/>
                                  <w:marBottom w:val="0"/>
                                  <w:divBdr>
                                    <w:top w:val="none" w:sz="0" w:space="0" w:color="auto"/>
                                    <w:left w:val="none" w:sz="0" w:space="0" w:color="auto"/>
                                    <w:bottom w:val="none" w:sz="0" w:space="0" w:color="auto"/>
                                    <w:right w:val="none" w:sz="0" w:space="0" w:color="auto"/>
                                  </w:divBdr>
                                </w:div>
                                <w:div w:id="1675301911">
                                  <w:marLeft w:val="640"/>
                                  <w:marRight w:val="0"/>
                                  <w:marTop w:val="0"/>
                                  <w:marBottom w:val="0"/>
                                  <w:divBdr>
                                    <w:top w:val="none" w:sz="0" w:space="0" w:color="auto"/>
                                    <w:left w:val="none" w:sz="0" w:space="0" w:color="auto"/>
                                    <w:bottom w:val="none" w:sz="0" w:space="0" w:color="auto"/>
                                    <w:right w:val="none" w:sz="0" w:space="0" w:color="auto"/>
                                  </w:divBdr>
                                </w:div>
                                <w:div w:id="1699088284">
                                  <w:marLeft w:val="640"/>
                                  <w:marRight w:val="0"/>
                                  <w:marTop w:val="0"/>
                                  <w:marBottom w:val="0"/>
                                  <w:divBdr>
                                    <w:top w:val="none" w:sz="0" w:space="0" w:color="auto"/>
                                    <w:left w:val="none" w:sz="0" w:space="0" w:color="auto"/>
                                    <w:bottom w:val="none" w:sz="0" w:space="0" w:color="auto"/>
                                    <w:right w:val="none" w:sz="0" w:space="0" w:color="auto"/>
                                  </w:divBdr>
                                </w:div>
                                <w:div w:id="1701928930">
                                  <w:marLeft w:val="640"/>
                                  <w:marRight w:val="0"/>
                                  <w:marTop w:val="0"/>
                                  <w:marBottom w:val="0"/>
                                  <w:divBdr>
                                    <w:top w:val="none" w:sz="0" w:space="0" w:color="auto"/>
                                    <w:left w:val="none" w:sz="0" w:space="0" w:color="auto"/>
                                    <w:bottom w:val="none" w:sz="0" w:space="0" w:color="auto"/>
                                    <w:right w:val="none" w:sz="0" w:space="0" w:color="auto"/>
                                  </w:divBdr>
                                </w:div>
                                <w:div w:id="1714502814">
                                  <w:marLeft w:val="640"/>
                                  <w:marRight w:val="0"/>
                                  <w:marTop w:val="0"/>
                                  <w:marBottom w:val="0"/>
                                  <w:divBdr>
                                    <w:top w:val="none" w:sz="0" w:space="0" w:color="auto"/>
                                    <w:left w:val="none" w:sz="0" w:space="0" w:color="auto"/>
                                    <w:bottom w:val="none" w:sz="0" w:space="0" w:color="auto"/>
                                    <w:right w:val="none" w:sz="0" w:space="0" w:color="auto"/>
                                  </w:divBdr>
                                </w:div>
                                <w:div w:id="1722945304">
                                  <w:marLeft w:val="640"/>
                                  <w:marRight w:val="0"/>
                                  <w:marTop w:val="0"/>
                                  <w:marBottom w:val="0"/>
                                  <w:divBdr>
                                    <w:top w:val="none" w:sz="0" w:space="0" w:color="auto"/>
                                    <w:left w:val="none" w:sz="0" w:space="0" w:color="auto"/>
                                    <w:bottom w:val="none" w:sz="0" w:space="0" w:color="auto"/>
                                    <w:right w:val="none" w:sz="0" w:space="0" w:color="auto"/>
                                  </w:divBdr>
                                </w:div>
                                <w:div w:id="1749383636">
                                  <w:marLeft w:val="640"/>
                                  <w:marRight w:val="0"/>
                                  <w:marTop w:val="0"/>
                                  <w:marBottom w:val="0"/>
                                  <w:divBdr>
                                    <w:top w:val="none" w:sz="0" w:space="0" w:color="auto"/>
                                    <w:left w:val="none" w:sz="0" w:space="0" w:color="auto"/>
                                    <w:bottom w:val="none" w:sz="0" w:space="0" w:color="auto"/>
                                    <w:right w:val="none" w:sz="0" w:space="0" w:color="auto"/>
                                  </w:divBdr>
                                </w:div>
                                <w:div w:id="1754083894">
                                  <w:marLeft w:val="640"/>
                                  <w:marRight w:val="0"/>
                                  <w:marTop w:val="0"/>
                                  <w:marBottom w:val="0"/>
                                  <w:divBdr>
                                    <w:top w:val="none" w:sz="0" w:space="0" w:color="auto"/>
                                    <w:left w:val="none" w:sz="0" w:space="0" w:color="auto"/>
                                    <w:bottom w:val="none" w:sz="0" w:space="0" w:color="auto"/>
                                    <w:right w:val="none" w:sz="0" w:space="0" w:color="auto"/>
                                  </w:divBdr>
                                </w:div>
                                <w:div w:id="1778016095">
                                  <w:marLeft w:val="640"/>
                                  <w:marRight w:val="0"/>
                                  <w:marTop w:val="0"/>
                                  <w:marBottom w:val="0"/>
                                  <w:divBdr>
                                    <w:top w:val="none" w:sz="0" w:space="0" w:color="auto"/>
                                    <w:left w:val="none" w:sz="0" w:space="0" w:color="auto"/>
                                    <w:bottom w:val="none" w:sz="0" w:space="0" w:color="auto"/>
                                    <w:right w:val="none" w:sz="0" w:space="0" w:color="auto"/>
                                  </w:divBdr>
                                </w:div>
                                <w:div w:id="1783063754">
                                  <w:marLeft w:val="640"/>
                                  <w:marRight w:val="0"/>
                                  <w:marTop w:val="0"/>
                                  <w:marBottom w:val="0"/>
                                  <w:divBdr>
                                    <w:top w:val="none" w:sz="0" w:space="0" w:color="auto"/>
                                    <w:left w:val="none" w:sz="0" w:space="0" w:color="auto"/>
                                    <w:bottom w:val="none" w:sz="0" w:space="0" w:color="auto"/>
                                    <w:right w:val="none" w:sz="0" w:space="0" w:color="auto"/>
                                  </w:divBdr>
                                </w:div>
                                <w:div w:id="1785533387">
                                  <w:marLeft w:val="640"/>
                                  <w:marRight w:val="0"/>
                                  <w:marTop w:val="0"/>
                                  <w:marBottom w:val="0"/>
                                  <w:divBdr>
                                    <w:top w:val="none" w:sz="0" w:space="0" w:color="auto"/>
                                    <w:left w:val="none" w:sz="0" w:space="0" w:color="auto"/>
                                    <w:bottom w:val="none" w:sz="0" w:space="0" w:color="auto"/>
                                    <w:right w:val="none" w:sz="0" w:space="0" w:color="auto"/>
                                  </w:divBdr>
                                </w:div>
                                <w:div w:id="1792746881">
                                  <w:marLeft w:val="640"/>
                                  <w:marRight w:val="0"/>
                                  <w:marTop w:val="0"/>
                                  <w:marBottom w:val="0"/>
                                  <w:divBdr>
                                    <w:top w:val="none" w:sz="0" w:space="0" w:color="auto"/>
                                    <w:left w:val="none" w:sz="0" w:space="0" w:color="auto"/>
                                    <w:bottom w:val="none" w:sz="0" w:space="0" w:color="auto"/>
                                    <w:right w:val="none" w:sz="0" w:space="0" w:color="auto"/>
                                  </w:divBdr>
                                </w:div>
                                <w:div w:id="1830444916">
                                  <w:marLeft w:val="640"/>
                                  <w:marRight w:val="0"/>
                                  <w:marTop w:val="0"/>
                                  <w:marBottom w:val="0"/>
                                  <w:divBdr>
                                    <w:top w:val="none" w:sz="0" w:space="0" w:color="auto"/>
                                    <w:left w:val="none" w:sz="0" w:space="0" w:color="auto"/>
                                    <w:bottom w:val="none" w:sz="0" w:space="0" w:color="auto"/>
                                    <w:right w:val="none" w:sz="0" w:space="0" w:color="auto"/>
                                  </w:divBdr>
                                </w:div>
                                <w:div w:id="1831558822">
                                  <w:marLeft w:val="640"/>
                                  <w:marRight w:val="0"/>
                                  <w:marTop w:val="0"/>
                                  <w:marBottom w:val="0"/>
                                  <w:divBdr>
                                    <w:top w:val="none" w:sz="0" w:space="0" w:color="auto"/>
                                    <w:left w:val="none" w:sz="0" w:space="0" w:color="auto"/>
                                    <w:bottom w:val="none" w:sz="0" w:space="0" w:color="auto"/>
                                    <w:right w:val="none" w:sz="0" w:space="0" w:color="auto"/>
                                  </w:divBdr>
                                </w:div>
                                <w:div w:id="1838426223">
                                  <w:marLeft w:val="640"/>
                                  <w:marRight w:val="0"/>
                                  <w:marTop w:val="0"/>
                                  <w:marBottom w:val="0"/>
                                  <w:divBdr>
                                    <w:top w:val="none" w:sz="0" w:space="0" w:color="auto"/>
                                    <w:left w:val="none" w:sz="0" w:space="0" w:color="auto"/>
                                    <w:bottom w:val="none" w:sz="0" w:space="0" w:color="auto"/>
                                    <w:right w:val="none" w:sz="0" w:space="0" w:color="auto"/>
                                  </w:divBdr>
                                </w:div>
                                <w:div w:id="1842619476">
                                  <w:marLeft w:val="640"/>
                                  <w:marRight w:val="0"/>
                                  <w:marTop w:val="0"/>
                                  <w:marBottom w:val="0"/>
                                  <w:divBdr>
                                    <w:top w:val="none" w:sz="0" w:space="0" w:color="auto"/>
                                    <w:left w:val="none" w:sz="0" w:space="0" w:color="auto"/>
                                    <w:bottom w:val="none" w:sz="0" w:space="0" w:color="auto"/>
                                    <w:right w:val="none" w:sz="0" w:space="0" w:color="auto"/>
                                  </w:divBdr>
                                </w:div>
                                <w:div w:id="1849295563">
                                  <w:marLeft w:val="640"/>
                                  <w:marRight w:val="0"/>
                                  <w:marTop w:val="0"/>
                                  <w:marBottom w:val="0"/>
                                  <w:divBdr>
                                    <w:top w:val="none" w:sz="0" w:space="0" w:color="auto"/>
                                    <w:left w:val="none" w:sz="0" w:space="0" w:color="auto"/>
                                    <w:bottom w:val="none" w:sz="0" w:space="0" w:color="auto"/>
                                    <w:right w:val="none" w:sz="0" w:space="0" w:color="auto"/>
                                  </w:divBdr>
                                </w:div>
                                <w:div w:id="1853449561">
                                  <w:marLeft w:val="640"/>
                                  <w:marRight w:val="0"/>
                                  <w:marTop w:val="0"/>
                                  <w:marBottom w:val="0"/>
                                  <w:divBdr>
                                    <w:top w:val="none" w:sz="0" w:space="0" w:color="auto"/>
                                    <w:left w:val="none" w:sz="0" w:space="0" w:color="auto"/>
                                    <w:bottom w:val="none" w:sz="0" w:space="0" w:color="auto"/>
                                    <w:right w:val="none" w:sz="0" w:space="0" w:color="auto"/>
                                  </w:divBdr>
                                </w:div>
                                <w:div w:id="1855606857">
                                  <w:marLeft w:val="640"/>
                                  <w:marRight w:val="0"/>
                                  <w:marTop w:val="0"/>
                                  <w:marBottom w:val="0"/>
                                  <w:divBdr>
                                    <w:top w:val="none" w:sz="0" w:space="0" w:color="auto"/>
                                    <w:left w:val="none" w:sz="0" w:space="0" w:color="auto"/>
                                    <w:bottom w:val="none" w:sz="0" w:space="0" w:color="auto"/>
                                    <w:right w:val="none" w:sz="0" w:space="0" w:color="auto"/>
                                  </w:divBdr>
                                </w:div>
                                <w:div w:id="1860854050">
                                  <w:marLeft w:val="640"/>
                                  <w:marRight w:val="0"/>
                                  <w:marTop w:val="0"/>
                                  <w:marBottom w:val="0"/>
                                  <w:divBdr>
                                    <w:top w:val="none" w:sz="0" w:space="0" w:color="auto"/>
                                    <w:left w:val="none" w:sz="0" w:space="0" w:color="auto"/>
                                    <w:bottom w:val="none" w:sz="0" w:space="0" w:color="auto"/>
                                    <w:right w:val="none" w:sz="0" w:space="0" w:color="auto"/>
                                  </w:divBdr>
                                </w:div>
                                <w:div w:id="1879312234">
                                  <w:marLeft w:val="640"/>
                                  <w:marRight w:val="0"/>
                                  <w:marTop w:val="0"/>
                                  <w:marBottom w:val="0"/>
                                  <w:divBdr>
                                    <w:top w:val="none" w:sz="0" w:space="0" w:color="auto"/>
                                    <w:left w:val="none" w:sz="0" w:space="0" w:color="auto"/>
                                    <w:bottom w:val="none" w:sz="0" w:space="0" w:color="auto"/>
                                    <w:right w:val="none" w:sz="0" w:space="0" w:color="auto"/>
                                  </w:divBdr>
                                </w:div>
                                <w:div w:id="1895653718">
                                  <w:marLeft w:val="640"/>
                                  <w:marRight w:val="0"/>
                                  <w:marTop w:val="0"/>
                                  <w:marBottom w:val="0"/>
                                  <w:divBdr>
                                    <w:top w:val="none" w:sz="0" w:space="0" w:color="auto"/>
                                    <w:left w:val="none" w:sz="0" w:space="0" w:color="auto"/>
                                    <w:bottom w:val="none" w:sz="0" w:space="0" w:color="auto"/>
                                    <w:right w:val="none" w:sz="0" w:space="0" w:color="auto"/>
                                  </w:divBdr>
                                </w:div>
                                <w:div w:id="1902712246">
                                  <w:marLeft w:val="640"/>
                                  <w:marRight w:val="0"/>
                                  <w:marTop w:val="0"/>
                                  <w:marBottom w:val="0"/>
                                  <w:divBdr>
                                    <w:top w:val="none" w:sz="0" w:space="0" w:color="auto"/>
                                    <w:left w:val="none" w:sz="0" w:space="0" w:color="auto"/>
                                    <w:bottom w:val="none" w:sz="0" w:space="0" w:color="auto"/>
                                    <w:right w:val="none" w:sz="0" w:space="0" w:color="auto"/>
                                  </w:divBdr>
                                </w:div>
                                <w:div w:id="1914310341">
                                  <w:marLeft w:val="640"/>
                                  <w:marRight w:val="0"/>
                                  <w:marTop w:val="0"/>
                                  <w:marBottom w:val="0"/>
                                  <w:divBdr>
                                    <w:top w:val="none" w:sz="0" w:space="0" w:color="auto"/>
                                    <w:left w:val="none" w:sz="0" w:space="0" w:color="auto"/>
                                    <w:bottom w:val="none" w:sz="0" w:space="0" w:color="auto"/>
                                    <w:right w:val="none" w:sz="0" w:space="0" w:color="auto"/>
                                  </w:divBdr>
                                </w:div>
                                <w:div w:id="1923444575">
                                  <w:marLeft w:val="640"/>
                                  <w:marRight w:val="0"/>
                                  <w:marTop w:val="0"/>
                                  <w:marBottom w:val="0"/>
                                  <w:divBdr>
                                    <w:top w:val="none" w:sz="0" w:space="0" w:color="auto"/>
                                    <w:left w:val="none" w:sz="0" w:space="0" w:color="auto"/>
                                    <w:bottom w:val="none" w:sz="0" w:space="0" w:color="auto"/>
                                    <w:right w:val="none" w:sz="0" w:space="0" w:color="auto"/>
                                  </w:divBdr>
                                </w:div>
                                <w:div w:id="1924951389">
                                  <w:marLeft w:val="640"/>
                                  <w:marRight w:val="0"/>
                                  <w:marTop w:val="0"/>
                                  <w:marBottom w:val="0"/>
                                  <w:divBdr>
                                    <w:top w:val="none" w:sz="0" w:space="0" w:color="auto"/>
                                    <w:left w:val="none" w:sz="0" w:space="0" w:color="auto"/>
                                    <w:bottom w:val="none" w:sz="0" w:space="0" w:color="auto"/>
                                    <w:right w:val="none" w:sz="0" w:space="0" w:color="auto"/>
                                  </w:divBdr>
                                </w:div>
                                <w:div w:id="1934780842">
                                  <w:marLeft w:val="640"/>
                                  <w:marRight w:val="0"/>
                                  <w:marTop w:val="0"/>
                                  <w:marBottom w:val="0"/>
                                  <w:divBdr>
                                    <w:top w:val="none" w:sz="0" w:space="0" w:color="auto"/>
                                    <w:left w:val="none" w:sz="0" w:space="0" w:color="auto"/>
                                    <w:bottom w:val="none" w:sz="0" w:space="0" w:color="auto"/>
                                    <w:right w:val="none" w:sz="0" w:space="0" w:color="auto"/>
                                  </w:divBdr>
                                </w:div>
                                <w:div w:id="1940478396">
                                  <w:marLeft w:val="640"/>
                                  <w:marRight w:val="0"/>
                                  <w:marTop w:val="0"/>
                                  <w:marBottom w:val="0"/>
                                  <w:divBdr>
                                    <w:top w:val="none" w:sz="0" w:space="0" w:color="auto"/>
                                    <w:left w:val="none" w:sz="0" w:space="0" w:color="auto"/>
                                    <w:bottom w:val="none" w:sz="0" w:space="0" w:color="auto"/>
                                    <w:right w:val="none" w:sz="0" w:space="0" w:color="auto"/>
                                  </w:divBdr>
                                </w:div>
                                <w:div w:id="1955625418">
                                  <w:marLeft w:val="640"/>
                                  <w:marRight w:val="0"/>
                                  <w:marTop w:val="0"/>
                                  <w:marBottom w:val="0"/>
                                  <w:divBdr>
                                    <w:top w:val="none" w:sz="0" w:space="0" w:color="auto"/>
                                    <w:left w:val="none" w:sz="0" w:space="0" w:color="auto"/>
                                    <w:bottom w:val="none" w:sz="0" w:space="0" w:color="auto"/>
                                    <w:right w:val="none" w:sz="0" w:space="0" w:color="auto"/>
                                  </w:divBdr>
                                </w:div>
                                <w:div w:id="1966083434">
                                  <w:marLeft w:val="640"/>
                                  <w:marRight w:val="0"/>
                                  <w:marTop w:val="0"/>
                                  <w:marBottom w:val="0"/>
                                  <w:divBdr>
                                    <w:top w:val="none" w:sz="0" w:space="0" w:color="auto"/>
                                    <w:left w:val="none" w:sz="0" w:space="0" w:color="auto"/>
                                    <w:bottom w:val="none" w:sz="0" w:space="0" w:color="auto"/>
                                    <w:right w:val="none" w:sz="0" w:space="0" w:color="auto"/>
                                  </w:divBdr>
                                </w:div>
                                <w:div w:id="1976519104">
                                  <w:marLeft w:val="640"/>
                                  <w:marRight w:val="0"/>
                                  <w:marTop w:val="0"/>
                                  <w:marBottom w:val="0"/>
                                  <w:divBdr>
                                    <w:top w:val="none" w:sz="0" w:space="0" w:color="auto"/>
                                    <w:left w:val="none" w:sz="0" w:space="0" w:color="auto"/>
                                    <w:bottom w:val="none" w:sz="0" w:space="0" w:color="auto"/>
                                    <w:right w:val="none" w:sz="0" w:space="0" w:color="auto"/>
                                  </w:divBdr>
                                </w:div>
                                <w:div w:id="1980378681">
                                  <w:marLeft w:val="640"/>
                                  <w:marRight w:val="0"/>
                                  <w:marTop w:val="0"/>
                                  <w:marBottom w:val="0"/>
                                  <w:divBdr>
                                    <w:top w:val="none" w:sz="0" w:space="0" w:color="auto"/>
                                    <w:left w:val="none" w:sz="0" w:space="0" w:color="auto"/>
                                    <w:bottom w:val="none" w:sz="0" w:space="0" w:color="auto"/>
                                    <w:right w:val="none" w:sz="0" w:space="0" w:color="auto"/>
                                  </w:divBdr>
                                </w:div>
                                <w:div w:id="1988433830">
                                  <w:marLeft w:val="640"/>
                                  <w:marRight w:val="0"/>
                                  <w:marTop w:val="0"/>
                                  <w:marBottom w:val="0"/>
                                  <w:divBdr>
                                    <w:top w:val="none" w:sz="0" w:space="0" w:color="auto"/>
                                    <w:left w:val="none" w:sz="0" w:space="0" w:color="auto"/>
                                    <w:bottom w:val="none" w:sz="0" w:space="0" w:color="auto"/>
                                    <w:right w:val="none" w:sz="0" w:space="0" w:color="auto"/>
                                  </w:divBdr>
                                </w:div>
                                <w:div w:id="2000230806">
                                  <w:marLeft w:val="640"/>
                                  <w:marRight w:val="0"/>
                                  <w:marTop w:val="0"/>
                                  <w:marBottom w:val="0"/>
                                  <w:divBdr>
                                    <w:top w:val="none" w:sz="0" w:space="0" w:color="auto"/>
                                    <w:left w:val="none" w:sz="0" w:space="0" w:color="auto"/>
                                    <w:bottom w:val="none" w:sz="0" w:space="0" w:color="auto"/>
                                    <w:right w:val="none" w:sz="0" w:space="0" w:color="auto"/>
                                  </w:divBdr>
                                </w:div>
                                <w:div w:id="2012022306">
                                  <w:marLeft w:val="640"/>
                                  <w:marRight w:val="0"/>
                                  <w:marTop w:val="0"/>
                                  <w:marBottom w:val="0"/>
                                  <w:divBdr>
                                    <w:top w:val="none" w:sz="0" w:space="0" w:color="auto"/>
                                    <w:left w:val="none" w:sz="0" w:space="0" w:color="auto"/>
                                    <w:bottom w:val="none" w:sz="0" w:space="0" w:color="auto"/>
                                    <w:right w:val="none" w:sz="0" w:space="0" w:color="auto"/>
                                  </w:divBdr>
                                </w:div>
                                <w:div w:id="2013988727">
                                  <w:marLeft w:val="640"/>
                                  <w:marRight w:val="0"/>
                                  <w:marTop w:val="0"/>
                                  <w:marBottom w:val="0"/>
                                  <w:divBdr>
                                    <w:top w:val="none" w:sz="0" w:space="0" w:color="auto"/>
                                    <w:left w:val="none" w:sz="0" w:space="0" w:color="auto"/>
                                    <w:bottom w:val="none" w:sz="0" w:space="0" w:color="auto"/>
                                    <w:right w:val="none" w:sz="0" w:space="0" w:color="auto"/>
                                  </w:divBdr>
                                </w:div>
                                <w:div w:id="2020305853">
                                  <w:marLeft w:val="640"/>
                                  <w:marRight w:val="0"/>
                                  <w:marTop w:val="0"/>
                                  <w:marBottom w:val="0"/>
                                  <w:divBdr>
                                    <w:top w:val="none" w:sz="0" w:space="0" w:color="auto"/>
                                    <w:left w:val="none" w:sz="0" w:space="0" w:color="auto"/>
                                    <w:bottom w:val="none" w:sz="0" w:space="0" w:color="auto"/>
                                    <w:right w:val="none" w:sz="0" w:space="0" w:color="auto"/>
                                  </w:divBdr>
                                </w:div>
                                <w:div w:id="2021929528">
                                  <w:marLeft w:val="640"/>
                                  <w:marRight w:val="0"/>
                                  <w:marTop w:val="0"/>
                                  <w:marBottom w:val="0"/>
                                  <w:divBdr>
                                    <w:top w:val="none" w:sz="0" w:space="0" w:color="auto"/>
                                    <w:left w:val="none" w:sz="0" w:space="0" w:color="auto"/>
                                    <w:bottom w:val="none" w:sz="0" w:space="0" w:color="auto"/>
                                    <w:right w:val="none" w:sz="0" w:space="0" w:color="auto"/>
                                  </w:divBdr>
                                </w:div>
                                <w:div w:id="2066173457">
                                  <w:marLeft w:val="640"/>
                                  <w:marRight w:val="0"/>
                                  <w:marTop w:val="0"/>
                                  <w:marBottom w:val="0"/>
                                  <w:divBdr>
                                    <w:top w:val="none" w:sz="0" w:space="0" w:color="auto"/>
                                    <w:left w:val="none" w:sz="0" w:space="0" w:color="auto"/>
                                    <w:bottom w:val="none" w:sz="0" w:space="0" w:color="auto"/>
                                    <w:right w:val="none" w:sz="0" w:space="0" w:color="auto"/>
                                  </w:divBdr>
                                </w:div>
                                <w:div w:id="2076122184">
                                  <w:marLeft w:val="640"/>
                                  <w:marRight w:val="0"/>
                                  <w:marTop w:val="0"/>
                                  <w:marBottom w:val="0"/>
                                  <w:divBdr>
                                    <w:top w:val="none" w:sz="0" w:space="0" w:color="auto"/>
                                    <w:left w:val="none" w:sz="0" w:space="0" w:color="auto"/>
                                    <w:bottom w:val="none" w:sz="0" w:space="0" w:color="auto"/>
                                    <w:right w:val="none" w:sz="0" w:space="0" w:color="auto"/>
                                  </w:divBdr>
                                </w:div>
                                <w:div w:id="2085300545">
                                  <w:marLeft w:val="640"/>
                                  <w:marRight w:val="0"/>
                                  <w:marTop w:val="0"/>
                                  <w:marBottom w:val="0"/>
                                  <w:divBdr>
                                    <w:top w:val="none" w:sz="0" w:space="0" w:color="auto"/>
                                    <w:left w:val="none" w:sz="0" w:space="0" w:color="auto"/>
                                    <w:bottom w:val="none" w:sz="0" w:space="0" w:color="auto"/>
                                    <w:right w:val="none" w:sz="0" w:space="0" w:color="auto"/>
                                  </w:divBdr>
                                </w:div>
                                <w:div w:id="2107191507">
                                  <w:marLeft w:val="640"/>
                                  <w:marRight w:val="0"/>
                                  <w:marTop w:val="0"/>
                                  <w:marBottom w:val="0"/>
                                  <w:divBdr>
                                    <w:top w:val="none" w:sz="0" w:space="0" w:color="auto"/>
                                    <w:left w:val="none" w:sz="0" w:space="0" w:color="auto"/>
                                    <w:bottom w:val="none" w:sz="0" w:space="0" w:color="auto"/>
                                    <w:right w:val="none" w:sz="0" w:space="0" w:color="auto"/>
                                  </w:divBdr>
                                  <w:divsChild>
                                    <w:div w:id="101733330">
                                      <w:marLeft w:val="0"/>
                                      <w:marRight w:val="0"/>
                                      <w:marTop w:val="0"/>
                                      <w:marBottom w:val="0"/>
                                      <w:divBdr>
                                        <w:top w:val="none" w:sz="0" w:space="0" w:color="auto"/>
                                        <w:left w:val="none" w:sz="0" w:space="0" w:color="auto"/>
                                        <w:bottom w:val="none" w:sz="0" w:space="0" w:color="auto"/>
                                        <w:right w:val="none" w:sz="0" w:space="0" w:color="auto"/>
                                      </w:divBdr>
                                      <w:divsChild>
                                        <w:div w:id="13576696">
                                          <w:marLeft w:val="640"/>
                                          <w:marRight w:val="0"/>
                                          <w:marTop w:val="0"/>
                                          <w:marBottom w:val="0"/>
                                          <w:divBdr>
                                            <w:top w:val="none" w:sz="0" w:space="0" w:color="auto"/>
                                            <w:left w:val="none" w:sz="0" w:space="0" w:color="auto"/>
                                            <w:bottom w:val="none" w:sz="0" w:space="0" w:color="auto"/>
                                            <w:right w:val="none" w:sz="0" w:space="0" w:color="auto"/>
                                          </w:divBdr>
                                        </w:div>
                                        <w:div w:id="36320352">
                                          <w:marLeft w:val="640"/>
                                          <w:marRight w:val="0"/>
                                          <w:marTop w:val="0"/>
                                          <w:marBottom w:val="0"/>
                                          <w:divBdr>
                                            <w:top w:val="none" w:sz="0" w:space="0" w:color="auto"/>
                                            <w:left w:val="none" w:sz="0" w:space="0" w:color="auto"/>
                                            <w:bottom w:val="none" w:sz="0" w:space="0" w:color="auto"/>
                                            <w:right w:val="none" w:sz="0" w:space="0" w:color="auto"/>
                                          </w:divBdr>
                                        </w:div>
                                        <w:div w:id="41832950">
                                          <w:marLeft w:val="640"/>
                                          <w:marRight w:val="0"/>
                                          <w:marTop w:val="0"/>
                                          <w:marBottom w:val="0"/>
                                          <w:divBdr>
                                            <w:top w:val="none" w:sz="0" w:space="0" w:color="auto"/>
                                            <w:left w:val="none" w:sz="0" w:space="0" w:color="auto"/>
                                            <w:bottom w:val="none" w:sz="0" w:space="0" w:color="auto"/>
                                            <w:right w:val="none" w:sz="0" w:space="0" w:color="auto"/>
                                          </w:divBdr>
                                        </w:div>
                                        <w:div w:id="48919275">
                                          <w:marLeft w:val="640"/>
                                          <w:marRight w:val="0"/>
                                          <w:marTop w:val="0"/>
                                          <w:marBottom w:val="0"/>
                                          <w:divBdr>
                                            <w:top w:val="none" w:sz="0" w:space="0" w:color="auto"/>
                                            <w:left w:val="none" w:sz="0" w:space="0" w:color="auto"/>
                                            <w:bottom w:val="none" w:sz="0" w:space="0" w:color="auto"/>
                                            <w:right w:val="none" w:sz="0" w:space="0" w:color="auto"/>
                                          </w:divBdr>
                                        </w:div>
                                        <w:div w:id="79255983">
                                          <w:marLeft w:val="640"/>
                                          <w:marRight w:val="0"/>
                                          <w:marTop w:val="0"/>
                                          <w:marBottom w:val="0"/>
                                          <w:divBdr>
                                            <w:top w:val="none" w:sz="0" w:space="0" w:color="auto"/>
                                            <w:left w:val="none" w:sz="0" w:space="0" w:color="auto"/>
                                            <w:bottom w:val="none" w:sz="0" w:space="0" w:color="auto"/>
                                            <w:right w:val="none" w:sz="0" w:space="0" w:color="auto"/>
                                          </w:divBdr>
                                        </w:div>
                                        <w:div w:id="84232103">
                                          <w:marLeft w:val="640"/>
                                          <w:marRight w:val="0"/>
                                          <w:marTop w:val="0"/>
                                          <w:marBottom w:val="0"/>
                                          <w:divBdr>
                                            <w:top w:val="none" w:sz="0" w:space="0" w:color="auto"/>
                                            <w:left w:val="none" w:sz="0" w:space="0" w:color="auto"/>
                                            <w:bottom w:val="none" w:sz="0" w:space="0" w:color="auto"/>
                                            <w:right w:val="none" w:sz="0" w:space="0" w:color="auto"/>
                                          </w:divBdr>
                                        </w:div>
                                        <w:div w:id="89160075">
                                          <w:marLeft w:val="640"/>
                                          <w:marRight w:val="0"/>
                                          <w:marTop w:val="0"/>
                                          <w:marBottom w:val="0"/>
                                          <w:divBdr>
                                            <w:top w:val="none" w:sz="0" w:space="0" w:color="auto"/>
                                            <w:left w:val="none" w:sz="0" w:space="0" w:color="auto"/>
                                            <w:bottom w:val="none" w:sz="0" w:space="0" w:color="auto"/>
                                            <w:right w:val="none" w:sz="0" w:space="0" w:color="auto"/>
                                          </w:divBdr>
                                        </w:div>
                                        <w:div w:id="95639770">
                                          <w:marLeft w:val="640"/>
                                          <w:marRight w:val="0"/>
                                          <w:marTop w:val="0"/>
                                          <w:marBottom w:val="0"/>
                                          <w:divBdr>
                                            <w:top w:val="none" w:sz="0" w:space="0" w:color="auto"/>
                                            <w:left w:val="none" w:sz="0" w:space="0" w:color="auto"/>
                                            <w:bottom w:val="none" w:sz="0" w:space="0" w:color="auto"/>
                                            <w:right w:val="none" w:sz="0" w:space="0" w:color="auto"/>
                                          </w:divBdr>
                                        </w:div>
                                        <w:div w:id="96102047">
                                          <w:marLeft w:val="640"/>
                                          <w:marRight w:val="0"/>
                                          <w:marTop w:val="0"/>
                                          <w:marBottom w:val="0"/>
                                          <w:divBdr>
                                            <w:top w:val="none" w:sz="0" w:space="0" w:color="auto"/>
                                            <w:left w:val="none" w:sz="0" w:space="0" w:color="auto"/>
                                            <w:bottom w:val="none" w:sz="0" w:space="0" w:color="auto"/>
                                            <w:right w:val="none" w:sz="0" w:space="0" w:color="auto"/>
                                          </w:divBdr>
                                        </w:div>
                                        <w:div w:id="103380475">
                                          <w:marLeft w:val="640"/>
                                          <w:marRight w:val="0"/>
                                          <w:marTop w:val="0"/>
                                          <w:marBottom w:val="0"/>
                                          <w:divBdr>
                                            <w:top w:val="none" w:sz="0" w:space="0" w:color="auto"/>
                                            <w:left w:val="none" w:sz="0" w:space="0" w:color="auto"/>
                                            <w:bottom w:val="none" w:sz="0" w:space="0" w:color="auto"/>
                                            <w:right w:val="none" w:sz="0" w:space="0" w:color="auto"/>
                                          </w:divBdr>
                                        </w:div>
                                        <w:div w:id="107242773">
                                          <w:marLeft w:val="640"/>
                                          <w:marRight w:val="0"/>
                                          <w:marTop w:val="0"/>
                                          <w:marBottom w:val="0"/>
                                          <w:divBdr>
                                            <w:top w:val="none" w:sz="0" w:space="0" w:color="auto"/>
                                            <w:left w:val="none" w:sz="0" w:space="0" w:color="auto"/>
                                            <w:bottom w:val="none" w:sz="0" w:space="0" w:color="auto"/>
                                            <w:right w:val="none" w:sz="0" w:space="0" w:color="auto"/>
                                          </w:divBdr>
                                        </w:div>
                                        <w:div w:id="114374885">
                                          <w:marLeft w:val="640"/>
                                          <w:marRight w:val="0"/>
                                          <w:marTop w:val="0"/>
                                          <w:marBottom w:val="0"/>
                                          <w:divBdr>
                                            <w:top w:val="none" w:sz="0" w:space="0" w:color="auto"/>
                                            <w:left w:val="none" w:sz="0" w:space="0" w:color="auto"/>
                                            <w:bottom w:val="none" w:sz="0" w:space="0" w:color="auto"/>
                                            <w:right w:val="none" w:sz="0" w:space="0" w:color="auto"/>
                                          </w:divBdr>
                                        </w:div>
                                        <w:div w:id="116802668">
                                          <w:marLeft w:val="640"/>
                                          <w:marRight w:val="0"/>
                                          <w:marTop w:val="0"/>
                                          <w:marBottom w:val="0"/>
                                          <w:divBdr>
                                            <w:top w:val="none" w:sz="0" w:space="0" w:color="auto"/>
                                            <w:left w:val="none" w:sz="0" w:space="0" w:color="auto"/>
                                            <w:bottom w:val="none" w:sz="0" w:space="0" w:color="auto"/>
                                            <w:right w:val="none" w:sz="0" w:space="0" w:color="auto"/>
                                          </w:divBdr>
                                        </w:div>
                                        <w:div w:id="126044828">
                                          <w:marLeft w:val="640"/>
                                          <w:marRight w:val="0"/>
                                          <w:marTop w:val="0"/>
                                          <w:marBottom w:val="0"/>
                                          <w:divBdr>
                                            <w:top w:val="none" w:sz="0" w:space="0" w:color="auto"/>
                                            <w:left w:val="none" w:sz="0" w:space="0" w:color="auto"/>
                                            <w:bottom w:val="none" w:sz="0" w:space="0" w:color="auto"/>
                                            <w:right w:val="none" w:sz="0" w:space="0" w:color="auto"/>
                                          </w:divBdr>
                                        </w:div>
                                        <w:div w:id="126049487">
                                          <w:marLeft w:val="640"/>
                                          <w:marRight w:val="0"/>
                                          <w:marTop w:val="0"/>
                                          <w:marBottom w:val="0"/>
                                          <w:divBdr>
                                            <w:top w:val="none" w:sz="0" w:space="0" w:color="auto"/>
                                            <w:left w:val="none" w:sz="0" w:space="0" w:color="auto"/>
                                            <w:bottom w:val="none" w:sz="0" w:space="0" w:color="auto"/>
                                            <w:right w:val="none" w:sz="0" w:space="0" w:color="auto"/>
                                          </w:divBdr>
                                        </w:div>
                                        <w:div w:id="127749443">
                                          <w:marLeft w:val="640"/>
                                          <w:marRight w:val="0"/>
                                          <w:marTop w:val="0"/>
                                          <w:marBottom w:val="0"/>
                                          <w:divBdr>
                                            <w:top w:val="none" w:sz="0" w:space="0" w:color="auto"/>
                                            <w:left w:val="none" w:sz="0" w:space="0" w:color="auto"/>
                                            <w:bottom w:val="none" w:sz="0" w:space="0" w:color="auto"/>
                                            <w:right w:val="none" w:sz="0" w:space="0" w:color="auto"/>
                                          </w:divBdr>
                                        </w:div>
                                        <w:div w:id="138038541">
                                          <w:marLeft w:val="640"/>
                                          <w:marRight w:val="0"/>
                                          <w:marTop w:val="0"/>
                                          <w:marBottom w:val="0"/>
                                          <w:divBdr>
                                            <w:top w:val="none" w:sz="0" w:space="0" w:color="auto"/>
                                            <w:left w:val="none" w:sz="0" w:space="0" w:color="auto"/>
                                            <w:bottom w:val="none" w:sz="0" w:space="0" w:color="auto"/>
                                            <w:right w:val="none" w:sz="0" w:space="0" w:color="auto"/>
                                          </w:divBdr>
                                        </w:div>
                                        <w:div w:id="152180925">
                                          <w:marLeft w:val="640"/>
                                          <w:marRight w:val="0"/>
                                          <w:marTop w:val="0"/>
                                          <w:marBottom w:val="0"/>
                                          <w:divBdr>
                                            <w:top w:val="none" w:sz="0" w:space="0" w:color="auto"/>
                                            <w:left w:val="none" w:sz="0" w:space="0" w:color="auto"/>
                                            <w:bottom w:val="none" w:sz="0" w:space="0" w:color="auto"/>
                                            <w:right w:val="none" w:sz="0" w:space="0" w:color="auto"/>
                                          </w:divBdr>
                                        </w:div>
                                        <w:div w:id="168756738">
                                          <w:marLeft w:val="640"/>
                                          <w:marRight w:val="0"/>
                                          <w:marTop w:val="0"/>
                                          <w:marBottom w:val="0"/>
                                          <w:divBdr>
                                            <w:top w:val="none" w:sz="0" w:space="0" w:color="auto"/>
                                            <w:left w:val="none" w:sz="0" w:space="0" w:color="auto"/>
                                            <w:bottom w:val="none" w:sz="0" w:space="0" w:color="auto"/>
                                            <w:right w:val="none" w:sz="0" w:space="0" w:color="auto"/>
                                          </w:divBdr>
                                        </w:div>
                                        <w:div w:id="173570483">
                                          <w:marLeft w:val="640"/>
                                          <w:marRight w:val="0"/>
                                          <w:marTop w:val="0"/>
                                          <w:marBottom w:val="0"/>
                                          <w:divBdr>
                                            <w:top w:val="none" w:sz="0" w:space="0" w:color="auto"/>
                                            <w:left w:val="none" w:sz="0" w:space="0" w:color="auto"/>
                                            <w:bottom w:val="none" w:sz="0" w:space="0" w:color="auto"/>
                                            <w:right w:val="none" w:sz="0" w:space="0" w:color="auto"/>
                                          </w:divBdr>
                                        </w:div>
                                        <w:div w:id="174151060">
                                          <w:marLeft w:val="640"/>
                                          <w:marRight w:val="0"/>
                                          <w:marTop w:val="0"/>
                                          <w:marBottom w:val="0"/>
                                          <w:divBdr>
                                            <w:top w:val="none" w:sz="0" w:space="0" w:color="auto"/>
                                            <w:left w:val="none" w:sz="0" w:space="0" w:color="auto"/>
                                            <w:bottom w:val="none" w:sz="0" w:space="0" w:color="auto"/>
                                            <w:right w:val="none" w:sz="0" w:space="0" w:color="auto"/>
                                          </w:divBdr>
                                        </w:div>
                                        <w:div w:id="175384459">
                                          <w:marLeft w:val="640"/>
                                          <w:marRight w:val="0"/>
                                          <w:marTop w:val="0"/>
                                          <w:marBottom w:val="0"/>
                                          <w:divBdr>
                                            <w:top w:val="none" w:sz="0" w:space="0" w:color="auto"/>
                                            <w:left w:val="none" w:sz="0" w:space="0" w:color="auto"/>
                                            <w:bottom w:val="none" w:sz="0" w:space="0" w:color="auto"/>
                                            <w:right w:val="none" w:sz="0" w:space="0" w:color="auto"/>
                                          </w:divBdr>
                                        </w:div>
                                        <w:div w:id="186140710">
                                          <w:marLeft w:val="640"/>
                                          <w:marRight w:val="0"/>
                                          <w:marTop w:val="0"/>
                                          <w:marBottom w:val="0"/>
                                          <w:divBdr>
                                            <w:top w:val="none" w:sz="0" w:space="0" w:color="auto"/>
                                            <w:left w:val="none" w:sz="0" w:space="0" w:color="auto"/>
                                            <w:bottom w:val="none" w:sz="0" w:space="0" w:color="auto"/>
                                            <w:right w:val="none" w:sz="0" w:space="0" w:color="auto"/>
                                          </w:divBdr>
                                        </w:div>
                                        <w:div w:id="193546499">
                                          <w:marLeft w:val="640"/>
                                          <w:marRight w:val="0"/>
                                          <w:marTop w:val="0"/>
                                          <w:marBottom w:val="0"/>
                                          <w:divBdr>
                                            <w:top w:val="none" w:sz="0" w:space="0" w:color="auto"/>
                                            <w:left w:val="none" w:sz="0" w:space="0" w:color="auto"/>
                                            <w:bottom w:val="none" w:sz="0" w:space="0" w:color="auto"/>
                                            <w:right w:val="none" w:sz="0" w:space="0" w:color="auto"/>
                                          </w:divBdr>
                                        </w:div>
                                        <w:div w:id="206065442">
                                          <w:marLeft w:val="640"/>
                                          <w:marRight w:val="0"/>
                                          <w:marTop w:val="0"/>
                                          <w:marBottom w:val="0"/>
                                          <w:divBdr>
                                            <w:top w:val="none" w:sz="0" w:space="0" w:color="auto"/>
                                            <w:left w:val="none" w:sz="0" w:space="0" w:color="auto"/>
                                            <w:bottom w:val="none" w:sz="0" w:space="0" w:color="auto"/>
                                            <w:right w:val="none" w:sz="0" w:space="0" w:color="auto"/>
                                          </w:divBdr>
                                        </w:div>
                                        <w:div w:id="206375733">
                                          <w:marLeft w:val="640"/>
                                          <w:marRight w:val="0"/>
                                          <w:marTop w:val="0"/>
                                          <w:marBottom w:val="0"/>
                                          <w:divBdr>
                                            <w:top w:val="none" w:sz="0" w:space="0" w:color="auto"/>
                                            <w:left w:val="none" w:sz="0" w:space="0" w:color="auto"/>
                                            <w:bottom w:val="none" w:sz="0" w:space="0" w:color="auto"/>
                                            <w:right w:val="none" w:sz="0" w:space="0" w:color="auto"/>
                                          </w:divBdr>
                                        </w:div>
                                        <w:div w:id="227611484">
                                          <w:marLeft w:val="640"/>
                                          <w:marRight w:val="0"/>
                                          <w:marTop w:val="0"/>
                                          <w:marBottom w:val="0"/>
                                          <w:divBdr>
                                            <w:top w:val="none" w:sz="0" w:space="0" w:color="auto"/>
                                            <w:left w:val="none" w:sz="0" w:space="0" w:color="auto"/>
                                            <w:bottom w:val="none" w:sz="0" w:space="0" w:color="auto"/>
                                            <w:right w:val="none" w:sz="0" w:space="0" w:color="auto"/>
                                          </w:divBdr>
                                        </w:div>
                                        <w:div w:id="231505199">
                                          <w:marLeft w:val="640"/>
                                          <w:marRight w:val="0"/>
                                          <w:marTop w:val="0"/>
                                          <w:marBottom w:val="0"/>
                                          <w:divBdr>
                                            <w:top w:val="none" w:sz="0" w:space="0" w:color="auto"/>
                                            <w:left w:val="none" w:sz="0" w:space="0" w:color="auto"/>
                                            <w:bottom w:val="none" w:sz="0" w:space="0" w:color="auto"/>
                                            <w:right w:val="none" w:sz="0" w:space="0" w:color="auto"/>
                                          </w:divBdr>
                                        </w:div>
                                        <w:div w:id="232469954">
                                          <w:marLeft w:val="640"/>
                                          <w:marRight w:val="0"/>
                                          <w:marTop w:val="0"/>
                                          <w:marBottom w:val="0"/>
                                          <w:divBdr>
                                            <w:top w:val="none" w:sz="0" w:space="0" w:color="auto"/>
                                            <w:left w:val="none" w:sz="0" w:space="0" w:color="auto"/>
                                            <w:bottom w:val="none" w:sz="0" w:space="0" w:color="auto"/>
                                            <w:right w:val="none" w:sz="0" w:space="0" w:color="auto"/>
                                          </w:divBdr>
                                        </w:div>
                                        <w:div w:id="234053837">
                                          <w:marLeft w:val="640"/>
                                          <w:marRight w:val="0"/>
                                          <w:marTop w:val="0"/>
                                          <w:marBottom w:val="0"/>
                                          <w:divBdr>
                                            <w:top w:val="none" w:sz="0" w:space="0" w:color="auto"/>
                                            <w:left w:val="none" w:sz="0" w:space="0" w:color="auto"/>
                                            <w:bottom w:val="none" w:sz="0" w:space="0" w:color="auto"/>
                                            <w:right w:val="none" w:sz="0" w:space="0" w:color="auto"/>
                                          </w:divBdr>
                                        </w:div>
                                        <w:div w:id="245307594">
                                          <w:marLeft w:val="640"/>
                                          <w:marRight w:val="0"/>
                                          <w:marTop w:val="0"/>
                                          <w:marBottom w:val="0"/>
                                          <w:divBdr>
                                            <w:top w:val="none" w:sz="0" w:space="0" w:color="auto"/>
                                            <w:left w:val="none" w:sz="0" w:space="0" w:color="auto"/>
                                            <w:bottom w:val="none" w:sz="0" w:space="0" w:color="auto"/>
                                            <w:right w:val="none" w:sz="0" w:space="0" w:color="auto"/>
                                          </w:divBdr>
                                        </w:div>
                                        <w:div w:id="247230720">
                                          <w:marLeft w:val="640"/>
                                          <w:marRight w:val="0"/>
                                          <w:marTop w:val="0"/>
                                          <w:marBottom w:val="0"/>
                                          <w:divBdr>
                                            <w:top w:val="none" w:sz="0" w:space="0" w:color="auto"/>
                                            <w:left w:val="none" w:sz="0" w:space="0" w:color="auto"/>
                                            <w:bottom w:val="none" w:sz="0" w:space="0" w:color="auto"/>
                                            <w:right w:val="none" w:sz="0" w:space="0" w:color="auto"/>
                                          </w:divBdr>
                                        </w:div>
                                        <w:div w:id="327833293">
                                          <w:marLeft w:val="640"/>
                                          <w:marRight w:val="0"/>
                                          <w:marTop w:val="0"/>
                                          <w:marBottom w:val="0"/>
                                          <w:divBdr>
                                            <w:top w:val="none" w:sz="0" w:space="0" w:color="auto"/>
                                            <w:left w:val="none" w:sz="0" w:space="0" w:color="auto"/>
                                            <w:bottom w:val="none" w:sz="0" w:space="0" w:color="auto"/>
                                            <w:right w:val="none" w:sz="0" w:space="0" w:color="auto"/>
                                          </w:divBdr>
                                        </w:div>
                                        <w:div w:id="328144692">
                                          <w:marLeft w:val="640"/>
                                          <w:marRight w:val="0"/>
                                          <w:marTop w:val="0"/>
                                          <w:marBottom w:val="0"/>
                                          <w:divBdr>
                                            <w:top w:val="none" w:sz="0" w:space="0" w:color="auto"/>
                                            <w:left w:val="none" w:sz="0" w:space="0" w:color="auto"/>
                                            <w:bottom w:val="none" w:sz="0" w:space="0" w:color="auto"/>
                                            <w:right w:val="none" w:sz="0" w:space="0" w:color="auto"/>
                                          </w:divBdr>
                                        </w:div>
                                        <w:div w:id="365132779">
                                          <w:marLeft w:val="640"/>
                                          <w:marRight w:val="0"/>
                                          <w:marTop w:val="0"/>
                                          <w:marBottom w:val="0"/>
                                          <w:divBdr>
                                            <w:top w:val="none" w:sz="0" w:space="0" w:color="auto"/>
                                            <w:left w:val="none" w:sz="0" w:space="0" w:color="auto"/>
                                            <w:bottom w:val="none" w:sz="0" w:space="0" w:color="auto"/>
                                            <w:right w:val="none" w:sz="0" w:space="0" w:color="auto"/>
                                          </w:divBdr>
                                        </w:div>
                                        <w:div w:id="378553248">
                                          <w:marLeft w:val="640"/>
                                          <w:marRight w:val="0"/>
                                          <w:marTop w:val="0"/>
                                          <w:marBottom w:val="0"/>
                                          <w:divBdr>
                                            <w:top w:val="none" w:sz="0" w:space="0" w:color="auto"/>
                                            <w:left w:val="none" w:sz="0" w:space="0" w:color="auto"/>
                                            <w:bottom w:val="none" w:sz="0" w:space="0" w:color="auto"/>
                                            <w:right w:val="none" w:sz="0" w:space="0" w:color="auto"/>
                                          </w:divBdr>
                                        </w:div>
                                        <w:div w:id="388529252">
                                          <w:marLeft w:val="640"/>
                                          <w:marRight w:val="0"/>
                                          <w:marTop w:val="0"/>
                                          <w:marBottom w:val="0"/>
                                          <w:divBdr>
                                            <w:top w:val="none" w:sz="0" w:space="0" w:color="auto"/>
                                            <w:left w:val="none" w:sz="0" w:space="0" w:color="auto"/>
                                            <w:bottom w:val="none" w:sz="0" w:space="0" w:color="auto"/>
                                            <w:right w:val="none" w:sz="0" w:space="0" w:color="auto"/>
                                          </w:divBdr>
                                        </w:div>
                                        <w:div w:id="394354498">
                                          <w:marLeft w:val="640"/>
                                          <w:marRight w:val="0"/>
                                          <w:marTop w:val="0"/>
                                          <w:marBottom w:val="0"/>
                                          <w:divBdr>
                                            <w:top w:val="none" w:sz="0" w:space="0" w:color="auto"/>
                                            <w:left w:val="none" w:sz="0" w:space="0" w:color="auto"/>
                                            <w:bottom w:val="none" w:sz="0" w:space="0" w:color="auto"/>
                                            <w:right w:val="none" w:sz="0" w:space="0" w:color="auto"/>
                                          </w:divBdr>
                                        </w:div>
                                        <w:div w:id="394816421">
                                          <w:marLeft w:val="640"/>
                                          <w:marRight w:val="0"/>
                                          <w:marTop w:val="0"/>
                                          <w:marBottom w:val="0"/>
                                          <w:divBdr>
                                            <w:top w:val="none" w:sz="0" w:space="0" w:color="auto"/>
                                            <w:left w:val="none" w:sz="0" w:space="0" w:color="auto"/>
                                            <w:bottom w:val="none" w:sz="0" w:space="0" w:color="auto"/>
                                            <w:right w:val="none" w:sz="0" w:space="0" w:color="auto"/>
                                          </w:divBdr>
                                        </w:div>
                                        <w:div w:id="401294331">
                                          <w:marLeft w:val="640"/>
                                          <w:marRight w:val="0"/>
                                          <w:marTop w:val="0"/>
                                          <w:marBottom w:val="0"/>
                                          <w:divBdr>
                                            <w:top w:val="none" w:sz="0" w:space="0" w:color="auto"/>
                                            <w:left w:val="none" w:sz="0" w:space="0" w:color="auto"/>
                                            <w:bottom w:val="none" w:sz="0" w:space="0" w:color="auto"/>
                                            <w:right w:val="none" w:sz="0" w:space="0" w:color="auto"/>
                                          </w:divBdr>
                                        </w:div>
                                        <w:div w:id="402417004">
                                          <w:marLeft w:val="640"/>
                                          <w:marRight w:val="0"/>
                                          <w:marTop w:val="0"/>
                                          <w:marBottom w:val="0"/>
                                          <w:divBdr>
                                            <w:top w:val="none" w:sz="0" w:space="0" w:color="auto"/>
                                            <w:left w:val="none" w:sz="0" w:space="0" w:color="auto"/>
                                            <w:bottom w:val="none" w:sz="0" w:space="0" w:color="auto"/>
                                            <w:right w:val="none" w:sz="0" w:space="0" w:color="auto"/>
                                          </w:divBdr>
                                        </w:div>
                                        <w:div w:id="420835051">
                                          <w:marLeft w:val="640"/>
                                          <w:marRight w:val="0"/>
                                          <w:marTop w:val="0"/>
                                          <w:marBottom w:val="0"/>
                                          <w:divBdr>
                                            <w:top w:val="none" w:sz="0" w:space="0" w:color="auto"/>
                                            <w:left w:val="none" w:sz="0" w:space="0" w:color="auto"/>
                                            <w:bottom w:val="none" w:sz="0" w:space="0" w:color="auto"/>
                                            <w:right w:val="none" w:sz="0" w:space="0" w:color="auto"/>
                                          </w:divBdr>
                                        </w:div>
                                        <w:div w:id="420949500">
                                          <w:marLeft w:val="640"/>
                                          <w:marRight w:val="0"/>
                                          <w:marTop w:val="0"/>
                                          <w:marBottom w:val="0"/>
                                          <w:divBdr>
                                            <w:top w:val="none" w:sz="0" w:space="0" w:color="auto"/>
                                            <w:left w:val="none" w:sz="0" w:space="0" w:color="auto"/>
                                            <w:bottom w:val="none" w:sz="0" w:space="0" w:color="auto"/>
                                            <w:right w:val="none" w:sz="0" w:space="0" w:color="auto"/>
                                          </w:divBdr>
                                        </w:div>
                                        <w:div w:id="428236076">
                                          <w:marLeft w:val="640"/>
                                          <w:marRight w:val="0"/>
                                          <w:marTop w:val="0"/>
                                          <w:marBottom w:val="0"/>
                                          <w:divBdr>
                                            <w:top w:val="none" w:sz="0" w:space="0" w:color="auto"/>
                                            <w:left w:val="none" w:sz="0" w:space="0" w:color="auto"/>
                                            <w:bottom w:val="none" w:sz="0" w:space="0" w:color="auto"/>
                                            <w:right w:val="none" w:sz="0" w:space="0" w:color="auto"/>
                                          </w:divBdr>
                                        </w:div>
                                        <w:div w:id="435179549">
                                          <w:marLeft w:val="640"/>
                                          <w:marRight w:val="0"/>
                                          <w:marTop w:val="0"/>
                                          <w:marBottom w:val="0"/>
                                          <w:divBdr>
                                            <w:top w:val="none" w:sz="0" w:space="0" w:color="auto"/>
                                            <w:left w:val="none" w:sz="0" w:space="0" w:color="auto"/>
                                            <w:bottom w:val="none" w:sz="0" w:space="0" w:color="auto"/>
                                            <w:right w:val="none" w:sz="0" w:space="0" w:color="auto"/>
                                          </w:divBdr>
                                        </w:div>
                                        <w:div w:id="435685005">
                                          <w:marLeft w:val="640"/>
                                          <w:marRight w:val="0"/>
                                          <w:marTop w:val="0"/>
                                          <w:marBottom w:val="0"/>
                                          <w:divBdr>
                                            <w:top w:val="none" w:sz="0" w:space="0" w:color="auto"/>
                                            <w:left w:val="none" w:sz="0" w:space="0" w:color="auto"/>
                                            <w:bottom w:val="none" w:sz="0" w:space="0" w:color="auto"/>
                                            <w:right w:val="none" w:sz="0" w:space="0" w:color="auto"/>
                                          </w:divBdr>
                                        </w:div>
                                        <w:div w:id="445199507">
                                          <w:marLeft w:val="640"/>
                                          <w:marRight w:val="0"/>
                                          <w:marTop w:val="0"/>
                                          <w:marBottom w:val="0"/>
                                          <w:divBdr>
                                            <w:top w:val="none" w:sz="0" w:space="0" w:color="auto"/>
                                            <w:left w:val="none" w:sz="0" w:space="0" w:color="auto"/>
                                            <w:bottom w:val="none" w:sz="0" w:space="0" w:color="auto"/>
                                            <w:right w:val="none" w:sz="0" w:space="0" w:color="auto"/>
                                          </w:divBdr>
                                        </w:div>
                                        <w:div w:id="448015035">
                                          <w:marLeft w:val="640"/>
                                          <w:marRight w:val="0"/>
                                          <w:marTop w:val="0"/>
                                          <w:marBottom w:val="0"/>
                                          <w:divBdr>
                                            <w:top w:val="none" w:sz="0" w:space="0" w:color="auto"/>
                                            <w:left w:val="none" w:sz="0" w:space="0" w:color="auto"/>
                                            <w:bottom w:val="none" w:sz="0" w:space="0" w:color="auto"/>
                                            <w:right w:val="none" w:sz="0" w:space="0" w:color="auto"/>
                                          </w:divBdr>
                                        </w:div>
                                        <w:div w:id="448166477">
                                          <w:marLeft w:val="640"/>
                                          <w:marRight w:val="0"/>
                                          <w:marTop w:val="0"/>
                                          <w:marBottom w:val="0"/>
                                          <w:divBdr>
                                            <w:top w:val="none" w:sz="0" w:space="0" w:color="auto"/>
                                            <w:left w:val="none" w:sz="0" w:space="0" w:color="auto"/>
                                            <w:bottom w:val="none" w:sz="0" w:space="0" w:color="auto"/>
                                            <w:right w:val="none" w:sz="0" w:space="0" w:color="auto"/>
                                          </w:divBdr>
                                        </w:div>
                                        <w:div w:id="459808353">
                                          <w:marLeft w:val="640"/>
                                          <w:marRight w:val="0"/>
                                          <w:marTop w:val="0"/>
                                          <w:marBottom w:val="0"/>
                                          <w:divBdr>
                                            <w:top w:val="none" w:sz="0" w:space="0" w:color="auto"/>
                                            <w:left w:val="none" w:sz="0" w:space="0" w:color="auto"/>
                                            <w:bottom w:val="none" w:sz="0" w:space="0" w:color="auto"/>
                                            <w:right w:val="none" w:sz="0" w:space="0" w:color="auto"/>
                                          </w:divBdr>
                                        </w:div>
                                        <w:div w:id="471365113">
                                          <w:marLeft w:val="640"/>
                                          <w:marRight w:val="0"/>
                                          <w:marTop w:val="0"/>
                                          <w:marBottom w:val="0"/>
                                          <w:divBdr>
                                            <w:top w:val="none" w:sz="0" w:space="0" w:color="auto"/>
                                            <w:left w:val="none" w:sz="0" w:space="0" w:color="auto"/>
                                            <w:bottom w:val="none" w:sz="0" w:space="0" w:color="auto"/>
                                            <w:right w:val="none" w:sz="0" w:space="0" w:color="auto"/>
                                          </w:divBdr>
                                        </w:div>
                                        <w:div w:id="482355999">
                                          <w:marLeft w:val="640"/>
                                          <w:marRight w:val="0"/>
                                          <w:marTop w:val="0"/>
                                          <w:marBottom w:val="0"/>
                                          <w:divBdr>
                                            <w:top w:val="none" w:sz="0" w:space="0" w:color="auto"/>
                                            <w:left w:val="none" w:sz="0" w:space="0" w:color="auto"/>
                                            <w:bottom w:val="none" w:sz="0" w:space="0" w:color="auto"/>
                                            <w:right w:val="none" w:sz="0" w:space="0" w:color="auto"/>
                                          </w:divBdr>
                                        </w:div>
                                        <w:div w:id="504975887">
                                          <w:marLeft w:val="640"/>
                                          <w:marRight w:val="0"/>
                                          <w:marTop w:val="0"/>
                                          <w:marBottom w:val="0"/>
                                          <w:divBdr>
                                            <w:top w:val="none" w:sz="0" w:space="0" w:color="auto"/>
                                            <w:left w:val="none" w:sz="0" w:space="0" w:color="auto"/>
                                            <w:bottom w:val="none" w:sz="0" w:space="0" w:color="auto"/>
                                            <w:right w:val="none" w:sz="0" w:space="0" w:color="auto"/>
                                          </w:divBdr>
                                        </w:div>
                                        <w:div w:id="510149226">
                                          <w:marLeft w:val="640"/>
                                          <w:marRight w:val="0"/>
                                          <w:marTop w:val="0"/>
                                          <w:marBottom w:val="0"/>
                                          <w:divBdr>
                                            <w:top w:val="none" w:sz="0" w:space="0" w:color="auto"/>
                                            <w:left w:val="none" w:sz="0" w:space="0" w:color="auto"/>
                                            <w:bottom w:val="none" w:sz="0" w:space="0" w:color="auto"/>
                                            <w:right w:val="none" w:sz="0" w:space="0" w:color="auto"/>
                                          </w:divBdr>
                                        </w:div>
                                        <w:div w:id="512571467">
                                          <w:marLeft w:val="640"/>
                                          <w:marRight w:val="0"/>
                                          <w:marTop w:val="0"/>
                                          <w:marBottom w:val="0"/>
                                          <w:divBdr>
                                            <w:top w:val="none" w:sz="0" w:space="0" w:color="auto"/>
                                            <w:left w:val="none" w:sz="0" w:space="0" w:color="auto"/>
                                            <w:bottom w:val="none" w:sz="0" w:space="0" w:color="auto"/>
                                            <w:right w:val="none" w:sz="0" w:space="0" w:color="auto"/>
                                          </w:divBdr>
                                        </w:div>
                                        <w:div w:id="552622433">
                                          <w:marLeft w:val="640"/>
                                          <w:marRight w:val="0"/>
                                          <w:marTop w:val="0"/>
                                          <w:marBottom w:val="0"/>
                                          <w:divBdr>
                                            <w:top w:val="none" w:sz="0" w:space="0" w:color="auto"/>
                                            <w:left w:val="none" w:sz="0" w:space="0" w:color="auto"/>
                                            <w:bottom w:val="none" w:sz="0" w:space="0" w:color="auto"/>
                                            <w:right w:val="none" w:sz="0" w:space="0" w:color="auto"/>
                                          </w:divBdr>
                                        </w:div>
                                        <w:div w:id="559286011">
                                          <w:marLeft w:val="640"/>
                                          <w:marRight w:val="0"/>
                                          <w:marTop w:val="0"/>
                                          <w:marBottom w:val="0"/>
                                          <w:divBdr>
                                            <w:top w:val="none" w:sz="0" w:space="0" w:color="auto"/>
                                            <w:left w:val="none" w:sz="0" w:space="0" w:color="auto"/>
                                            <w:bottom w:val="none" w:sz="0" w:space="0" w:color="auto"/>
                                            <w:right w:val="none" w:sz="0" w:space="0" w:color="auto"/>
                                          </w:divBdr>
                                        </w:div>
                                        <w:div w:id="574240660">
                                          <w:marLeft w:val="640"/>
                                          <w:marRight w:val="0"/>
                                          <w:marTop w:val="0"/>
                                          <w:marBottom w:val="0"/>
                                          <w:divBdr>
                                            <w:top w:val="none" w:sz="0" w:space="0" w:color="auto"/>
                                            <w:left w:val="none" w:sz="0" w:space="0" w:color="auto"/>
                                            <w:bottom w:val="none" w:sz="0" w:space="0" w:color="auto"/>
                                            <w:right w:val="none" w:sz="0" w:space="0" w:color="auto"/>
                                          </w:divBdr>
                                        </w:div>
                                        <w:div w:id="591938945">
                                          <w:marLeft w:val="640"/>
                                          <w:marRight w:val="0"/>
                                          <w:marTop w:val="0"/>
                                          <w:marBottom w:val="0"/>
                                          <w:divBdr>
                                            <w:top w:val="none" w:sz="0" w:space="0" w:color="auto"/>
                                            <w:left w:val="none" w:sz="0" w:space="0" w:color="auto"/>
                                            <w:bottom w:val="none" w:sz="0" w:space="0" w:color="auto"/>
                                            <w:right w:val="none" w:sz="0" w:space="0" w:color="auto"/>
                                          </w:divBdr>
                                        </w:div>
                                        <w:div w:id="620115303">
                                          <w:marLeft w:val="640"/>
                                          <w:marRight w:val="0"/>
                                          <w:marTop w:val="0"/>
                                          <w:marBottom w:val="0"/>
                                          <w:divBdr>
                                            <w:top w:val="none" w:sz="0" w:space="0" w:color="auto"/>
                                            <w:left w:val="none" w:sz="0" w:space="0" w:color="auto"/>
                                            <w:bottom w:val="none" w:sz="0" w:space="0" w:color="auto"/>
                                            <w:right w:val="none" w:sz="0" w:space="0" w:color="auto"/>
                                          </w:divBdr>
                                        </w:div>
                                        <w:div w:id="622660562">
                                          <w:marLeft w:val="640"/>
                                          <w:marRight w:val="0"/>
                                          <w:marTop w:val="0"/>
                                          <w:marBottom w:val="0"/>
                                          <w:divBdr>
                                            <w:top w:val="none" w:sz="0" w:space="0" w:color="auto"/>
                                            <w:left w:val="none" w:sz="0" w:space="0" w:color="auto"/>
                                            <w:bottom w:val="none" w:sz="0" w:space="0" w:color="auto"/>
                                            <w:right w:val="none" w:sz="0" w:space="0" w:color="auto"/>
                                          </w:divBdr>
                                        </w:div>
                                        <w:div w:id="626468003">
                                          <w:marLeft w:val="640"/>
                                          <w:marRight w:val="0"/>
                                          <w:marTop w:val="0"/>
                                          <w:marBottom w:val="0"/>
                                          <w:divBdr>
                                            <w:top w:val="none" w:sz="0" w:space="0" w:color="auto"/>
                                            <w:left w:val="none" w:sz="0" w:space="0" w:color="auto"/>
                                            <w:bottom w:val="none" w:sz="0" w:space="0" w:color="auto"/>
                                            <w:right w:val="none" w:sz="0" w:space="0" w:color="auto"/>
                                          </w:divBdr>
                                        </w:div>
                                        <w:div w:id="651909118">
                                          <w:marLeft w:val="640"/>
                                          <w:marRight w:val="0"/>
                                          <w:marTop w:val="0"/>
                                          <w:marBottom w:val="0"/>
                                          <w:divBdr>
                                            <w:top w:val="none" w:sz="0" w:space="0" w:color="auto"/>
                                            <w:left w:val="none" w:sz="0" w:space="0" w:color="auto"/>
                                            <w:bottom w:val="none" w:sz="0" w:space="0" w:color="auto"/>
                                            <w:right w:val="none" w:sz="0" w:space="0" w:color="auto"/>
                                          </w:divBdr>
                                        </w:div>
                                        <w:div w:id="662243592">
                                          <w:marLeft w:val="640"/>
                                          <w:marRight w:val="0"/>
                                          <w:marTop w:val="0"/>
                                          <w:marBottom w:val="0"/>
                                          <w:divBdr>
                                            <w:top w:val="none" w:sz="0" w:space="0" w:color="auto"/>
                                            <w:left w:val="none" w:sz="0" w:space="0" w:color="auto"/>
                                            <w:bottom w:val="none" w:sz="0" w:space="0" w:color="auto"/>
                                            <w:right w:val="none" w:sz="0" w:space="0" w:color="auto"/>
                                          </w:divBdr>
                                        </w:div>
                                        <w:div w:id="669409758">
                                          <w:marLeft w:val="640"/>
                                          <w:marRight w:val="0"/>
                                          <w:marTop w:val="0"/>
                                          <w:marBottom w:val="0"/>
                                          <w:divBdr>
                                            <w:top w:val="none" w:sz="0" w:space="0" w:color="auto"/>
                                            <w:left w:val="none" w:sz="0" w:space="0" w:color="auto"/>
                                            <w:bottom w:val="none" w:sz="0" w:space="0" w:color="auto"/>
                                            <w:right w:val="none" w:sz="0" w:space="0" w:color="auto"/>
                                          </w:divBdr>
                                        </w:div>
                                        <w:div w:id="673262237">
                                          <w:marLeft w:val="640"/>
                                          <w:marRight w:val="0"/>
                                          <w:marTop w:val="0"/>
                                          <w:marBottom w:val="0"/>
                                          <w:divBdr>
                                            <w:top w:val="none" w:sz="0" w:space="0" w:color="auto"/>
                                            <w:left w:val="none" w:sz="0" w:space="0" w:color="auto"/>
                                            <w:bottom w:val="none" w:sz="0" w:space="0" w:color="auto"/>
                                            <w:right w:val="none" w:sz="0" w:space="0" w:color="auto"/>
                                          </w:divBdr>
                                        </w:div>
                                        <w:div w:id="686253983">
                                          <w:marLeft w:val="640"/>
                                          <w:marRight w:val="0"/>
                                          <w:marTop w:val="0"/>
                                          <w:marBottom w:val="0"/>
                                          <w:divBdr>
                                            <w:top w:val="none" w:sz="0" w:space="0" w:color="auto"/>
                                            <w:left w:val="none" w:sz="0" w:space="0" w:color="auto"/>
                                            <w:bottom w:val="none" w:sz="0" w:space="0" w:color="auto"/>
                                            <w:right w:val="none" w:sz="0" w:space="0" w:color="auto"/>
                                          </w:divBdr>
                                        </w:div>
                                        <w:div w:id="694966418">
                                          <w:marLeft w:val="640"/>
                                          <w:marRight w:val="0"/>
                                          <w:marTop w:val="0"/>
                                          <w:marBottom w:val="0"/>
                                          <w:divBdr>
                                            <w:top w:val="none" w:sz="0" w:space="0" w:color="auto"/>
                                            <w:left w:val="none" w:sz="0" w:space="0" w:color="auto"/>
                                            <w:bottom w:val="none" w:sz="0" w:space="0" w:color="auto"/>
                                            <w:right w:val="none" w:sz="0" w:space="0" w:color="auto"/>
                                          </w:divBdr>
                                        </w:div>
                                        <w:div w:id="700203075">
                                          <w:marLeft w:val="640"/>
                                          <w:marRight w:val="0"/>
                                          <w:marTop w:val="0"/>
                                          <w:marBottom w:val="0"/>
                                          <w:divBdr>
                                            <w:top w:val="none" w:sz="0" w:space="0" w:color="auto"/>
                                            <w:left w:val="none" w:sz="0" w:space="0" w:color="auto"/>
                                            <w:bottom w:val="none" w:sz="0" w:space="0" w:color="auto"/>
                                            <w:right w:val="none" w:sz="0" w:space="0" w:color="auto"/>
                                          </w:divBdr>
                                        </w:div>
                                        <w:div w:id="716128934">
                                          <w:marLeft w:val="640"/>
                                          <w:marRight w:val="0"/>
                                          <w:marTop w:val="0"/>
                                          <w:marBottom w:val="0"/>
                                          <w:divBdr>
                                            <w:top w:val="none" w:sz="0" w:space="0" w:color="auto"/>
                                            <w:left w:val="none" w:sz="0" w:space="0" w:color="auto"/>
                                            <w:bottom w:val="none" w:sz="0" w:space="0" w:color="auto"/>
                                            <w:right w:val="none" w:sz="0" w:space="0" w:color="auto"/>
                                          </w:divBdr>
                                        </w:div>
                                        <w:div w:id="758603105">
                                          <w:marLeft w:val="640"/>
                                          <w:marRight w:val="0"/>
                                          <w:marTop w:val="0"/>
                                          <w:marBottom w:val="0"/>
                                          <w:divBdr>
                                            <w:top w:val="none" w:sz="0" w:space="0" w:color="auto"/>
                                            <w:left w:val="none" w:sz="0" w:space="0" w:color="auto"/>
                                            <w:bottom w:val="none" w:sz="0" w:space="0" w:color="auto"/>
                                            <w:right w:val="none" w:sz="0" w:space="0" w:color="auto"/>
                                          </w:divBdr>
                                        </w:div>
                                        <w:div w:id="776367819">
                                          <w:marLeft w:val="640"/>
                                          <w:marRight w:val="0"/>
                                          <w:marTop w:val="0"/>
                                          <w:marBottom w:val="0"/>
                                          <w:divBdr>
                                            <w:top w:val="none" w:sz="0" w:space="0" w:color="auto"/>
                                            <w:left w:val="none" w:sz="0" w:space="0" w:color="auto"/>
                                            <w:bottom w:val="none" w:sz="0" w:space="0" w:color="auto"/>
                                            <w:right w:val="none" w:sz="0" w:space="0" w:color="auto"/>
                                          </w:divBdr>
                                        </w:div>
                                        <w:div w:id="797604250">
                                          <w:marLeft w:val="640"/>
                                          <w:marRight w:val="0"/>
                                          <w:marTop w:val="0"/>
                                          <w:marBottom w:val="0"/>
                                          <w:divBdr>
                                            <w:top w:val="none" w:sz="0" w:space="0" w:color="auto"/>
                                            <w:left w:val="none" w:sz="0" w:space="0" w:color="auto"/>
                                            <w:bottom w:val="none" w:sz="0" w:space="0" w:color="auto"/>
                                            <w:right w:val="none" w:sz="0" w:space="0" w:color="auto"/>
                                          </w:divBdr>
                                        </w:div>
                                        <w:div w:id="798650814">
                                          <w:marLeft w:val="640"/>
                                          <w:marRight w:val="0"/>
                                          <w:marTop w:val="0"/>
                                          <w:marBottom w:val="0"/>
                                          <w:divBdr>
                                            <w:top w:val="none" w:sz="0" w:space="0" w:color="auto"/>
                                            <w:left w:val="none" w:sz="0" w:space="0" w:color="auto"/>
                                            <w:bottom w:val="none" w:sz="0" w:space="0" w:color="auto"/>
                                            <w:right w:val="none" w:sz="0" w:space="0" w:color="auto"/>
                                          </w:divBdr>
                                        </w:div>
                                        <w:div w:id="805901821">
                                          <w:marLeft w:val="640"/>
                                          <w:marRight w:val="0"/>
                                          <w:marTop w:val="0"/>
                                          <w:marBottom w:val="0"/>
                                          <w:divBdr>
                                            <w:top w:val="none" w:sz="0" w:space="0" w:color="auto"/>
                                            <w:left w:val="none" w:sz="0" w:space="0" w:color="auto"/>
                                            <w:bottom w:val="none" w:sz="0" w:space="0" w:color="auto"/>
                                            <w:right w:val="none" w:sz="0" w:space="0" w:color="auto"/>
                                          </w:divBdr>
                                        </w:div>
                                        <w:div w:id="809975230">
                                          <w:marLeft w:val="640"/>
                                          <w:marRight w:val="0"/>
                                          <w:marTop w:val="0"/>
                                          <w:marBottom w:val="0"/>
                                          <w:divBdr>
                                            <w:top w:val="none" w:sz="0" w:space="0" w:color="auto"/>
                                            <w:left w:val="none" w:sz="0" w:space="0" w:color="auto"/>
                                            <w:bottom w:val="none" w:sz="0" w:space="0" w:color="auto"/>
                                            <w:right w:val="none" w:sz="0" w:space="0" w:color="auto"/>
                                          </w:divBdr>
                                        </w:div>
                                        <w:div w:id="816457127">
                                          <w:marLeft w:val="640"/>
                                          <w:marRight w:val="0"/>
                                          <w:marTop w:val="0"/>
                                          <w:marBottom w:val="0"/>
                                          <w:divBdr>
                                            <w:top w:val="none" w:sz="0" w:space="0" w:color="auto"/>
                                            <w:left w:val="none" w:sz="0" w:space="0" w:color="auto"/>
                                            <w:bottom w:val="none" w:sz="0" w:space="0" w:color="auto"/>
                                            <w:right w:val="none" w:sz="0" w:space="0" w:color="auto"/>
                                          </w:divBdr>
                                        </w:div>
                                        <w:div w:id="821657064">
                                          <w:marLeft w:val="640"/>
                                          <w:marRight w:val="0"/>
                                          <w:marTop w:val="0"/>
                                          <w:marBottom w:val="0"/>
                                          <w:divBdr>
                                            <w:top w:val="none" w:sz="0" w:space="0" w:color="auto"/>
                                            <w:left w:val="none" w:sz="0" w:space="0" w:color="auto"/>
                                            <w:bottom w:val="none" w:sz="0" w:space="0" w:color="auto"/>
                                            <w:right w:val="none" w:sz="0" w:space="0" w:color="auto"/>
                                          </w:divBdr>
                                        </w:div>
                                        <w:div w:id="828710118">
                                          <w:marLeft w:val="640"/>
                                          <w:marRight w:val="0"/>
                                          <w:marTop w:val="0"/>
                                          <w:marBottom w:val="0"/>
                                          <w:divBdr>
                                            <w:top w:val="none" w:sz="0" w:space="0" w:color="auto"/>
                                            <w:left w:val="none" w:sz="0" w:space="0" w:color="auto"/>
                                            <w:bottom w:val="none" w:sz="0" w:space="0" w:color="auto"/>
                                            <w:right w:val="none" w:sz="0" w:space="0" w:color="auto"/>
                                          </w:divBdr>
                                        </w:div>
                                        <w:div w:id="840849035">
                                          <w:marLeft w:val="640"/>
                                          <w:marRight w:val="0"/>
                                          <w:marTop w:val="0"/>
                                          <w:marBottom w:val="0"/>
                                          <w:divBdr>
                                            <w:top w:val="none" w:sz="0" w:space="0" w:color="auto"/>
                                            <w:left w:val="none" w:sz="0" w:space="0" w:color="auto"/>
                                            <w:bottom w:val="none" w:sz="0" w:space="0" w:color="auto"/>
                                            <w:right w:val="none" w:sz="0" w:space="0" w:color="auto"/>
                                          </w:divBdr>
                                        </w:div>
                                        <w:div w:id="847520106">
                                          <w:marLeft w:val="640"/>
                                          <w:marRight w:val="0"/>
                                          <w:marTop w:val="0"/>
                                          <w:marBottom w:val="0"/>
                                          <w:divBdr>
                                            <w:top w:val="none" w:sz="0" w:space="0" w:color="auto"/>
                                            <w:left w:val="none" w:sz="0" w:space="0" w:color="auto"/>
                                            <w:bottom w:val="none" w:sz="0" w:space="0" w:color="auto"/>
                                            <w:right w:val="none" w:sz="0" w:space="0" w:color="auto"/>
                                          </w:divBdr>
                                        </w:div>
                                        <w:div w:id="866528721">
                                          <w:marLeft w:val="640"/>
                                          <w:marRight w:val="0"/>
                                          <w:marTop w:val="0"/>
                                          <w:marBottom w:val="0"/>
                                          <w:divBdr>
                                            <w:top w:val="none" w:sz="0" w:space="0" w:color="auto"/>
                                            <w:left w:val="none" w:sz="0" w:space="0" w:color="auto"/>
                                            <w:bottom w:val="none" w:sz="0" w:space="0" w:color="auto"/>
                                            <w:right w:val="none" w:sz="0" w:space="0" w:color="auto"/>
                                          </w:divBdr>
                                        </w:div>
                                        <w:div w:id="876628801">
                                          <w:marLeft w:val="640"/>
                                          <w:marRight w:val="0"/>
                                          <w:marTop w:val="0"/>
                                          <w:marBottom w:val="0"/>
                                          <w:divBdr>
                                            <w:top w:val="none" w:sz="0" w:space="0" w:color="auto"/>
                                            <w:left w:val="none" w:sz="0" w:space="0" w:color="auto"/>
                                            <w:bottom w:val="none" w:sz="0" w:space="0" w:color="auto"/>
                                            <w:right w:val="none" w:sz="0" w:space="0" w:color="auto"/>
                                          </w:divBdr>
                                        </w:div>
                                        <w:div w:id="877087641">
                                          <w:marLeft w:val="640"/>
                                          <w:marRight w:val="0"/>
                                          <w:marTop w:val="0"/>
                                          <w:marBottom w:val="0"/>
                                          <w:divBdr>
                                            <w:top w:val="none" w:sz="0" w:space="0" w:color="auto"/>
                                            <w:left w:val="none" w:sz="0" w:space="0" w:color="auto"/>
                                            <w:bottom w:val="none" w:sz="0" w:space="0" w:color="auto"/>
                                            <w:right w:val="none" w:sz="0" w:space="0" w:color="auto"/>
                                          </w:divBdr>
                                        </w:div>
                                        <w:div w:id="879707362">
                                          <w:marLeft w:val="640"/>
                                          <w:marRight w:val="0"/>
                                          <w:marTop w:val="0"/>
                                          <w:marBottom w:val="0"/>
                                          <w:divBdr>
                                            <w:top w:val="none" w:sz="0" w:space="0" w:color="auto"/>
                                            <w:left w:val="none" w:sz="0" w:space="0" w:color="auto"/>
                                            <w:bottom w:val="none" w:sz="0" w:space="0" w:color="auto"/>
                                            <w:right w:val="none" w:sz="0" w:space="0" w:color="auto"/>
                                          </w:divBdr>
                                        </w:div>
                                        <w:div w:id="880478275">
                                          <w:marLeft w:val="640"/>
                                          <w:marRight w:val="0"/>
                                          <w:marTop w:val="0"/>
                                          <w:marBottom w:val="0"/>
                                          <w:divBdr>
                                            <w:top w:val="none" w:sz="0" w:space="0" w:color="auto"/>
                                            <w:left w:val="none" w:sz="0" w:space="0" w:color="auto"/>
                                            <w:bottom w:val="none" w:sz="0" w:space="0" w:color="auto"/>
                                            <w:right w:val="none" w:sz="0" w:space="0" w:color="auto"/>
                                          </w:divBdr>
                                        </w:div>
                                        <w:div w:id="889999811">
                                          <w:marLeft w:val="640"/>
                                          <w:marRight w:val="0"/>
                                          <w:marTop w:val="0"/>
                                          <w:marBottom w:val="0"/>
                                          <w:divBdr>
                                            <w:top w:val="none" w:sz="0" w:space="0" w:color="auto"/>
                                            <w:left w:val="none" w:sz="0" w:space="0" w:color="auto"/>
                                            <w:bottom w:val="none" w:sz="0" w:space="0" w:color="auto"/>
                                            <w:right w:val="none" w:sz="0" w:space="0" w:color="auto"/>
                                          </w:divBdr>
                                        </w:div>
                                        <w:div w:id="892422365">
                                          <w:marLeft w:val="640"/>
                                          <w:marRight w:val="0"/>
                                          <w:marTop w:val="0"/>
                                          <w:marBottom w:val="0"/>
                                          <w:divBdr>
                                            <w:top w:val="none" w:sz="0" w:space="0" w:color="auto"/>
                                            <w:left w:val="none" w:sz="0" w:space="0" w:color="auto"/>
                                            <w:bottom w:val="none" w:sz="0" w:space="0" w:color="auto"/>
                                            <w:right w:val="none" w:sz="0" w:space="0" w:color="auto"/>
                                          </w:divBdr>
                                        </w:div>
                                        <w:div w:id="913317423">
                                          <w:marLeft w:val="640"/>
                                          <w:marRight w:val="0"/>
                                          <w:marTop w:val="0"/>
                                          <w:marBottom w:val="0"/>
                                          <w:divBdr>
                                            <w:top w:val="none" w:sz="0" w:space="0" w:color="auto"/>
                                            <w:left w:val="none" w:sz="0" w:space="0" w:color="auto"/>
                                            <w:bottom w:val="none" w:sz="0" w:space="0" w:color="auto"/>
                                            <w:right w:val="none" w:sz="0" w:space="0" w:color="auto"/>
                                          </w:divBdr>
                                        </w:div>
                                        <w:div w:id="933707519">
                                          <w:marLeft w:val="640"/>
                                          <w:marRight w:val="0"/>
                                          <w:marTop w:val="0"/>
                                          <w:marBottom w:val="0"/>
                                          <w:divBdr>
                                            <w:top w:val="none" w:sz="0" w:space="0" w:color="auto"/>
                                            <w:left w:val="none" w:sz="0" w:space="0" w:color="auto"/>
                                            <w:bottom w:val="none" w:sz="0" w:space="0" w:color="auto"/>
                                            <w:right w:val="none" w:sz="0" w:space="0" w:color="auto"/>
                                          </w:divBdr>
                                        </w:div>
                                        <w:div w:id="946809562">
                                          <w:marLeft w:val="640"/>
                                          <w:marRight w:val="0"/>
                                          <w:marTop w:val="0"/>
                                          <w:marBottom w:val="0"/>
                                          <w:divBdr>
                                            <w:top w:val="none" w:sz="0" w:space="0" w:color="auto"/>
                                            <w:left w:val="none" w:sz="0" w:space="0" w:color="auto"/>
                                            <w:bottom w:val="none" w:sz="0" w:space="0" w:color="auto"/>
                                            <w:right w:val="none" w:sz="0" w:space="0" w:color="auto"/>
                                          </w:divBdr>
                                        </w:div>
                                        <w:div w:id="946960854">
                                          <w:marLeft w:val="640"/>
                                          <w:marRight w:val="0"/>
                                          <w:marTop w:val="0"/>
                                          <w:marBottom w:val="0"/>
                                          <w:divBdr>
                                            <w:top w:val="none" w:sz="0" w:space="0" w:color="auto"/>
                                            <w:left w:val="none" w:sz="0" w:space="0" w:color="auto"/>
                                            <w:bottom w:val="none" w:sz="0" w:space="0" w:color="auto"/>
                                            <w:right w:val="none" w:sz="0" w:space="0" w:color="auto"/>
                                          </w:divBdr>
                                        </w:div>
                                        <w:div w:id="949318357">
                                          <w:marLeft w:val="640"/>
                                          <w:marRight w:val="0"/>
                                          <w:marTop w:val="0"/>
                                          <w:marBottom w:val="0"/>
                                          <w:divBdr>
                                            <w:top w:val="none" w:sz="0" w:space="0" w:color="auto"/>
                                            <w:left w:val="none" w:sz="0" w:space="0" w:color="auto"/>
                                            <w:bottom w:val="none" w:sz="0" w:space="0" w:color="auto"/>
                                            <w:right w:val="none" w:sz="0" w:space="0" w:color="auto"/>
                                          </w:divBdr>
                                        </w:div>
                                        <w:div w:id="971865234">
                                          <w:marLeft w:val="640"/>
                                          <w:marRight w:val="0"/>
                                          <w:marTop w:val="0"/>
                                          <w:marBottom w:val="0"/>
                                          <w:divBdr>
                                            <w:top w:val="none" w:sz="0" w:space="0" w:color="auto"/>
                                            <w:left w:val="none" w:sz="0" w:space="0" w:color="auto"/>
                                            <w:bottom w:val="none" w:sz="0" w:space="0" w:color="auto"/>
                                            <w:right w:val="none" w:sz="0" w:space="0" w:color="auto"/>
                                          </w:divBdr>
                                        </w:div>
                                        <w:div w:id="973945843">
                                          <w:marLeft w:val="640"/>
                                          <w:marRight w:val="0"/>
                                          <w:marTop w:val="0"/>
                                          <w:marBottom w:val="0"/>
                                          <w:divBdr>
                                            <w:top w:val="none" w:sz="0" w:space="0" w:color="auto"/>
                                            <w:left w:val="none" w:sz="0" w:space="0" w:color="auto"/>
                                            <w:bottom w:val="none" w:sz="0" w:space="0" w:color="auto"/>
                                            <w:right w:val="none" w:sz="0" w:space="0" w:color="auto"/>
                                          </w:divBdr>
                                        </w:div>
                                        <w:div w:id="996609810">
                                          <w:marLeft w:val="640"/>
                                          <w:marRight w:val="0"/>
                                          <w:marTop w:val="0"/>
                                          <w:marBottom w:val="0"/>
                                          <w:divBdr>
                                            <w:top w:val="none" w:sz="0" w:space="0" w:color="auto"/>
                                            <w:left w:val="none" w:sz="0" w:space="0" w:color="auto"/>
                                            <w:bottom w:val="none" w:sz="0" w:space="0" w:color="auto"/>
                                            <w:right w:val="none" w:sz="0" w:space="0" w:color="auto"/>
                                          </w:divBdr>
                                        </w:div>
                                        <w:div w:id="999117497">
                                          <w:marLeft w:val="640"/>
                                          <w:marRight w:val="0"/>
                                          <w:marTop w:val="0"/>
                                          <w:marBottom w:val="0"/>
                                          <w:divBdr>
                                            <w:top w:val="none" w:sz="0" w:space="0" w:color="auto"/>
                                            <w:left w:val="none" w:sz="0" w:space="0" w:color="auto"/>
                                            <w:bottom w:val="none" w:sz="0" w:space="0" w:color="auto"/>
                                            <w:right w:val="none" w:sz="0" w:space="0" w:color="auto"/>
                                          </w:divBdr>
                                        </w:div>
                                        <w:div w:id="1000473821">
                                          <w:marLeft w:val="640"/>
                                          <w:marRight w:val="0"/>
                                          <w:marTop w:val="0"/>
                                          <w:marBottom w:val="0"/>
                                          <w:divBdr>
                                            <w:top w:val="none" w:sz="0" w:space="0" w:color="auto"/>
                                            <w:left w:val="none" w:sz="0" w:space="0" w:color="auto"/>
                                            <w:bottom w:val="none" w:sz="0" w:space="0" w:color="auto"/>
                                            <w:right w:val="none" w:sz="0" w:space="0" w:color="auto"/>
                                          </w:divBdr>
                                        </w:div>
                                        <w:div w:id="1013264876">
                                          <w:marLeft w:val="640"/>
                                          <w:marRight w:val="0"/>
                                          <w:marTop w:val="0"/>
                                          <w:marBottom w:val="0"/>
                                          <w:divBdr>
                                            <w:top w:val="none" w:sz="0" w:space="0" w:color="auto"/>
                                            <w:left w:val="none" w:sz="0" w:space="0" w:color="auto"/>
                                            <w:bottom w:val="none" w:sz="0" w:space="0" w:color="auto"/>
                                            <w:right w:val="none" w:sz="0" w:space="0" w:color="auto"/>
                                          </w:divBdr>
                                        </w:div>
                                        <w:div w:id="1020742072">
                                          <w:marLeft w:val="640"/>
                                          <w:marRight w:val="0"/>
                                          <w:marTop w:val="0"/>
                                          <w:marBottom w:val="0"/>
                                          <w:divBdr>
                                            <w:top w:val="none" w:sz="0" w:space="0" w:color="auto"/>
                                            <w:left w:val="none" w:sz="0" w:space="0" w:color="auto"/>
                                            <w:bottom w:val="none" w:sz="0" w:space="0" w:color="auto"/>
                                            <w:right w:val="none" w:sz="0" w:space="0" w:color="auto"/>
                                          </w:divBdr>
                                        </w:div>
                                        <w:div w:id="1026324750">
                                          <w:marLeft w:val="640"/>
                                          <w:marRight w:val="0"/>
                                          <w:marTop w:val="0"/>
                                          <w:marBottom w:val="0"/>
                                          <w:divBdr>
                                            <w:top w:val="none" w:sz="0" w:space="0" w:color="auto"/>
                                            <w:left w:val="none" w:sz="0" w:space="0" w:color="auto"/>
                                            <w:bottom w:val="none" w:sz="0" w:space="0" w:color="auto"/>
                                            <w:right w:val="none" w:sz="0" w:space="0" w:color="auto"/>
                                          </w:divBdr>
                                        </w:div>
                                        <w:div w:id="1027604963">
                                          <w:marLeft w:val="640"/>
                                          <w:marRight w:val="0"/>
                                          <w:marTop w:val="0"/>
                                          <w:marBottom w:val="0"/>
                                          <w:divBdr>
                                            <w:top w:val="none" w:sz="0" w:space="0" w:color="auto"/>
                                            <w:left w:val="none" w:sz="0" w:space="0" w:color="auto"/>
                                            <w:bottom w:val="none" w:sz="0" w:space="0" w:color="auto"/>
                                            <w:right w:val="none" w:sz="0" w:space="0" w:color="auto"/>
                                          </w:divBdr>
                                        </w:div>
                                        <w:div w:id="1039432978">
                                          <w:marLeft w:val="640"/>
                                          <w:marRight w:val="0"/>
                                          <w:marTop w:val="0"/>
                                          <w:marBottom w:val="0"/>
                                          <w:divBdr>
                                            <w:top w:val="none" w:sz="0" w:space="0" w:color="auto"/>
                                            <w:left w:val="none" w:sz="0" w:space="0" w:color="auto"/>
                                            <w:bottom w:val="none" w:sz="0" w:space="0" w:color="auto"/>
                                            <w:right w:val="none" w:sz="0" w:space="0" w:color="auto"/>
                                          </w:divBdr>
                                        </w:div>
                                        <w:div w:id="1041591422">
                                          <w:marLeft w:val="640"/>
                                          <w:marRight w:val="0"/>
                                          <w:marTop w:val="0"/>
                                          <w:marBottom w:val="0"/>
                                          <w:divBdr>
                                            <w:top w:val="none" w:sz="0" w:space="0" w:color="auto"/>
                                            <w:left w:val="none" w:sz="0" w:space="0" w:color="auto"/>
                                            <w:bottom w:val="none" w:sz="0" w:space="0" w:color="auto"/>
                                            <w:right w:val="none" w:sz="0" w:space="0" w:color="auto"/>
                                          </w:divBdr>
                                        </w:div>
                                        <w:div w:id="1051734710">
                                          <w:marLeft w:val="640"/>
                                          <w:marRight w:val="0"/>
                                          <w:marTop w:val="0"/>
                                          <w:marBottom w:val="0"/>
                                          <w:divBdr>
                                            <w:top w:val="none" w:sz="0" w:space="0" w:color="auto"/>
                                            <w:left w:val="none" w:sz="0" w:space="0" w:color="auto"/>
                                            <w:bottom w:val="none" w:sz="0" w:space="0" w:color="auto"/>
                                            <w:right w:val="none" w:sz="0" w:space="0" w:color="auto"/>
                                          </w:divBdr>
                                        </w:div>
                                        <w:div w:id="1057171744">
                                          <w:marLeft w:val="640"/>
                                          <w:marRight w:val="0"/>
                                          <w:marTop w:val="0"/>
                                          <w:marBottom w:val="0"/>
                                          <w:divBdr>
                                            <w:top w:val="none" w:sz="0" w:space="0" w:color="auto"/>
                                            <w:left w:val="none" w:sz="0" w:space="0" w:color="auto"/>
                                            <w:bottom w:val="none" w:sz="0" w:space="0" w:color="auto"/>
                                            <w:right w:val="none" w:sz="0" w:space="0" w:color="auto"/>
                                          </w:divBdr>
                                        </w:div>
                                        <w:div w:id="1063261405">
                                          <w:marLeft w:val="640"/>
                                          <w:marRight w:val="0"/>
                                          <w:marTop w:val="0"/>
                                          <w:marBottom w:val="0"/>
                                          <w:divBdr>
                                            <w:top w:val="none" w:sz="0" w:space="0" w:color="auto"/>
                                            <w:left w:val="none" w:sz="0" w:space="0" w:color="auto"/>
                                            <w:bottom w:val="none" w:sz="0" w:space="0" w:color="auto"/>
                                            <w:right w:val="none" w:sz="0" w:space="0" w:color="auto"/>
                                          </w:divBdr>
                                        </w:div>
                                        <w:div w:id="1076510614">
                                          <w:marLeft w:val="640"/>
                                          <w:marRight w:val="0"/>
                                          <w:marTop w:val="0"/>
                                          <w:marBottom w:val="0"/>
                                          <w:divBdr>
                                            <w:top w:val="none" w:sz="0" w:space="0" w:color="auto"/>
                                            <w:left w:val="none" w:sz="0" w:space="0" w:color="auto"/>
                                            <w:bottom w:val="none" w:sz="0" w:space="0" w:color="auto"/>
                                            <w:right w:val="none" w:sz="0" w:space="0" w:color="auto"/>
                                          </w:divBdr>
                                        </w:div>
                                        <w:div w:id="1087381631">
                                          <w:marLeft w:val="640"/>
                                          <w:marRight w:val="0"/>
                                          <w:marTop w:val="0"/>
                                          <w:marBottom w:val="0"/>
                                          <w:divBdr>
                                            <w:top w:val="none" w:sz="0" w:space="0" w:color="auto"/>
                                            <w:left w:val="none" w:sz="0" w:space="0" w:color="auto"/>
                                            <w:bottom w:val="none" w:sz="0" w:space="0" w:color="auto"/>
                                            <w:right w:val="none" w:sz="0" w:space="0" w:color="auto"/>
                                          </w:divBdr>
                                        </w:div>
                                        <w:div w:id="1087727303">
                                          <w:marLeft w:val="640"/>
                                          <w:marRight w:val="0"/>
                                          <w:marTop w:val="0"/>
                                          <w:marBottom w:val="0"/>
                                          <w:divBdr>
                                            <w:top w:val="none" w:sz="0" w:space="0" w:color="auto"/>
                                            <w:left w:val="none" w:sz="0" w:space="0" w:color="auto"/>
                                            <w:bottom w:val="none" w:sz="0" w:space="0" w:color="auto"/>
                                            <w:right w:val="none" w:sz="0" w:space="0" w:color="auto"/>
                                          </w:divBdr>
                                        </w:div>
                                        <w:div w:id="1091194150">
                                          <w:marLeft w:val="640"/>
                                          <w:marRight w:val="0"/>
                                          <w:marTop w:val="0"/>
                                          <w:marBottom w:val="0"/>
                                          <w:divBdr>
                                            <w:top w:val="none" w:sz="0" w:space="0" w:color="auto"/>
                                            <w:left w:val="none" w:sz="0" w:space="0" w:color="auto"/>
                                            <w:bottom w:val="none" w:sz="0" w:space="0" w:color="auto"/>
                                            <w:right w:val="none" w:sz="0" w:space="0" w:color="auto"/>
                                          </w:divBdr>
                                        </w:div>
                                        <w:div w:id="1100181636">
                                          <w:marLeft w:val="640"/>
                                          <w:marRight w:val="0"/>
                                          <w:marTop w:val="0"/>
                                          <w:marBottom w:val="0"/>
                                          <w:divBdr>
                                            <w:top w:val="none" w:sz="0" w:space="0" w:color="auto"/>
                                            <w:left w:val="none" w:sz="0" w:space="0" w:color="auto"/>
                                            <w:bottom w:val="none" w:sz="0" w:space="0" w:color="auto"/>
                                            <w:right w:val="none" w:sz="0" w:space="0" w:color="auto"/>
                                          </w:divBdr>
                                        </w:div>
                                        <w:div w:id="1101102383">
                                          <w:marLeft w:val="640"/>
                                          <w:marRight w:val="0"/>
                                          <w:marTop w:val="0"/>
                                          <w:marBottom w:val="0"/>
                                          <w:divBdr>
                                            <w:top w:val="none" w:sz="0" w:space="0" w:color="auto"/>
                                            <w:left w:val="none" w:sz="0" w:space="0" w:color="auto"/>
                                            <w:bottom w:val="none" w:sz="0" w:space="0" w:color="auto"/>
                                            <w:right w:val="none" w:sz="0" w:space="0" w:color="auto"/>
                                          </w:divBdr>
                                        </w:div>
                                        <w:div w:id="1107820969">
                                          <w:marLeft w:val="640"/>
                                          <w:marRight w:val="0"/>
                                          <w:marTop w:val="0"/>
                                          <w:marBottom w:val="0"/>
                                          <w:divBdr>
                                            <w:top w:val="none" w:sz="0" w:space="0" w:color="auto"/>
                                            <w:left w:val="none" w:sz="0" w:space="0" w:color="auto"/>
                                            <w:bottom w:val="none" w:sz="0" w:space="0" w:color="auto"/>
                                            <w:right w:val="none" w:sz="0" w:space="0" w:color="auto"/>
                                          </w:divBdr>
                                        </w:div>
                                        <w:div w:id="1108812333">
                                          <w:marLeft w:val="640"/>
                                          <w:marRight w:val="0"/>
                                          <w:marTop w:val="0"/>
                                          <w:marBottom w:val="0"/>
                                          <w:divBdr>
                                            <w:top w:val="none" w:sz="0" w:space="0" w:color="auto"/>
                                            <w:left w:val="none" w:sz="0" w:space="0" w:color="auto"/>
                                            <w:bottom w:val="none" w:sz="0" w:space="0" w:color="auto"/>
                                            <w:right w:val="none" w:sz="0" w:space="0" w:color="auto"/>
                                          </w:divBdr>
                                        </w:div>
                                        <w:div w:id="1114785552">
                                          <w:marLeft w:val="640"/>
                                          <w:marRight w:val="0"/>
                                          <w:marTop w:val="0"/>
                                          <w:marBottom w:val="0"/>
                                          <w:divBdr>
                                            <w:top w:val="none" w:sz="0" w:space="0" w:color="auto"/>
                                            <w:left w:val="none" w:sz="0" w:space="0" w:color="auto"/>
                                            <w:bottom w:val="none" w:sz="0" w:space="0" w:color="auto"/>
                                            <w:right w:val="none" w:sz="0" w:space="0" w:color="auto"/>
                                          </w:divBdr>
                                        </w:div>
                                        <w:div w:id="1119950737">
                                          <w:marLeft w:val="640"/>
                                          <w:marRight w:val="0"/>
                                          <w:marTop w:val="0"/>
                                          <w:marBottom w:val="0"/>
                                          <w:divBdr>
                                            <w:top w:val="none" w:sz="0" w:space="0" w:color="auto"/>
                                            <w:left w:val="none" w:sz="0" w:space="0" w:color="auto"/>
                                            <w:bottom w:val="none" w:sz="0" w:space="0" w:color="auto"/>
                                            <w:right w:val="none" w:sz="0" w:space="0" w:color="auto"/>
                                          </w:divBdr>
                                        </w:div>
                                        <w:div w:id="1135487494">
                                          <w:marLeft w:val="640"/>
                                          <w:marRight w:val="0"/>
                                          <w:marTop w:val="0"/>
                                          <w:marBottom w:val="0"/>
                                          <w:divBdr>
                                            <w:top w:val="none" w:sz="0" w:space="0" w:color="auto"/>
                                            <w:left w:val="none" w:sz="0" w:space="0" w:color="auto"/>
                                            <w:bottom w:val="none" w:sz="0" w:space="0" w:color="auto"/>
                                            <w:right w:val="none" w:sz="0" w:space="0" w:color="auto"/>
                                          </w:divBdr>
                                        </w:div>
                                        <w:div w:id="1143087520">
                                          <w:marLeft w:val="640"/>
                                          <w:marRight w:val="0"/>
                                          <w:marTop w:val="0"/>
                                          <w:marBottom w:val="0"/>
                                          <w:divBdr>
                                            <w:top w:val="none" w:sz="0" w:space="0" w:color="auto"/>
                                            <w:left w:val="none" w:sz="0" w:space="0" w:color="auto"/>
                                            <w:bottom w:val="none" w:sz="0" w:space="0" w:color="auto"/>
                                            <w:right w:val="none" w:sz="0" w:space="0" w:color="auto"/>
                                          </w:divBdr>
                                        </w:div>
                                        <w:div w:id="1174568291">
                                          <w:marLeft w:val="640"/>
                                          <w:marRight w:val="0"/>
                                          <w:marTop w:val="0"/>
                                          <w:marBottom w:val="0"/>
                                          <w:divBdr>
                                            <w:top w:val="none" w:sz="0" w:space="0" w:color="auto"/>
                                            <w:left w:val="none" w:sz="0" w:space="0" w:color="auto"/>
                                            <w:bottom w:val="none" w:sz="0" w:space="0" w:color="auto"/>
                                            <w:right w:val="none" w:sz="0" w:space="0" w:color="auto"/>
                                          </w:divBdr>
                                        </w:div>
                                        <w:div w:id="1180391879">
                                          <w:marLeft w:val="640"/>
                                          <w:marRight w:val="0"/>
                                          <w:marTop w:val="0"/>
                                          <w:marBottom w:val="0"/>
                                          <w:divBdr>
                                            <w:top w:val="none" w:sz="0" w:space="0" w:color="auto"/>
                                            <w:left w:val="none" w:sz="0" w:space="0" w:color="auto"/>
                                            <w:bottom w:val="none" w:sz="0" w:space="0" w:color="auto"/>
                                            <w:right w:val="none" w:sz="0" w:space="0" w:color="auto"/>
                                          </w:divBdr>
                                        </w:div>
                                        <w:div w:id="1183469035">
                                          <w:marLeft w:val="640"/>
                                          <w:marRight w:val="0"/>
                                          <w:marTop w:val="0"/>
                                          <w:marBottom w:val="0"/>
                                          <w:divBdr>
                                            <w:top w:val="none" w:sz="0" w:space="0" w:color="auto"/>
                                            <w:left w:val="none" w:sz="0" w:space="0" w:color="auto"/>
                                            <w:bottom w:val="none" w:sz="0" w:space="0" w:color="auto"/>
                                            <w:right w:val="none" w:sz="0" w:space="0" w:color="auto"/>
                                          </w:divBdr>
                                        </w:div>
                                        <w:div w:id="1184174896">
                                          <w:marLeft w:val="640"/>
                                          <w:marRight w:val="0"/>
                                          <w:marTop w:val="0"/>
                                          <w:marBottom w:val="0"/>
                                          <w:divBdr>
                                            <w:top w:val="none" w:sz="0" w:space="0" w:color="auto"/>
                                            <w:left w:val="none" w:sz="0" w:space="0" w:color="auto"/>
                                            <w:bottom w:val="none" w:sz="0" w:space="0" w:color="auto"/>
                                            <w:right w:val="none" w:sz="0" w:space="0" w:color="auto"/>
                                          </w:divBdr>
                                        </w:div>
                                        <w:div w:id="1186676789">
                                          <w:marLeft w:val="640"/>
                                          <w:marRight w:val="0"/>
                                          <w:marTop w:val="0"/>
                                          <w:marBottom w:val="0"/>
                                          <w:divBdr>
                                            <w:top w:val="none" w:sz="0" w:space="0" w:color="auto"/>
                                            <w:left w:val="none" w:sz="0" w:space="0" w:color="auto"/>
                                            <w:bottom w:val="none" w:sz="0" w:space="0" w:color="auto"/>
                                            <w:right w:val="none" w:sz="0" w:space="0" w:color="auto"/>
                                          </w:divBdr>
                                        </w:div>
                                        <w:div w:id="1201088623">
                                          <w:marLeft w:val="640"/>
                                          <w:marRight w:val="0"/>
                                          <w:marTop w:val="0"/>
                                          <w:marBottom w:val="0"/>
                                          <w:divBdr>
                                            <w:top w:val="none" w:sz="0" w:space="0" w:color="auto"/>
                                            <w:left w:val="none" w:sz="0" w:space="0" w:color="auto"/>
                                            <w:bottom w:val="none" w:sz="0" w:space="0" w:color="auto"/>
                                            <w:right w:val="none" w:sz="0" w:space="0" w:color="auto"/>
                                          </w:divBdr>
                                        </w:div>
                                        <w:div w:id="1202669377">
                                          <w:marLeft w:val="640"/>
                                          <w:marRight w:val="0"/>
                                          <w:marTop w:val="0"/>
                                          <w:marBottom w:val="0"/>
                                          <w:divBdr>
                                            <w:top w:val="none" w:sz="0" w:space="0" w:color="auto"/>
                                            <w:left w:val="none" w:sz="0" w:space="0" w:color="auto"/>
                                            <w:bottom w:val="none" w:sz="0" w:space="0" w:color="auto"/>
                                            <w:right w:val="none" w:sz="0" w:space="0" w:color="auto"/>
                                          </w:divBdr>
                                        </w:div>
                                        <w:div w:id="1210533727">
                                          <w:marLeft w:val="640"/>
                                          <w:marRight w:val="0"/>
                                          <w:marTop w:val="0"/>
                                          <w:marBottom w:val="0"/>
                                          <w:divBdr>
                                            <w:top w:val="none" w:sz="0" w:space="0" w:color="auto"/>
                                            <w:left w:val="none" w:sz="0" w:space="0" w:color="auto"/>
                                            <w:bottom w:val="none" w:sz="0" w:space="0" w:color="auto"/>
                                            <w:right w:val="none" w:sz="0" w:space="0" w:color="auto"/>
                                          </w:divBdr>
                                        </w:div>
                                        <w:div w:id="1231772482">
                                          <w:marLeft w:val="640"/>
                                          <w:marRight w:val="0"/>
                                          <w:marTop w:val="0"/>
                                          <w:marBottom w:val="0"/>
                                          <w:divBdr>
                                            <w:top w:val="none" w:sz="0" w:space="0" w:color="auto"/>
                                            <w:left w:val="none" w:sz="0" w:space="0" w:color="auto"/>
                                            <w:bottom w:val="none" w:sz="0" w:space="0" w:color="auto"/>
                                            <w:right w:val="none" w:sz="0" w:space="0" w:color="auto"/>
                                          </w:divBdr>
                                        </w:div>
                                        <w:div w:id="1242831061">
                                          <w:marLeft w:val="640"/>
                                          <w:marRight w:val="0"/>
                                          <w:marTop w:val="0"/>
                                          <w:marBottom w:val="0"/>
                                          <w:divBdr>
                                            <w:top w:val="none" w:sz="0" w:space="0" w:color="auto"/>
                                            <w:left w:val="none" w:sz="0" w:space="0" w:color="auto"/>
                                            <w:bottom w:val="none" w:sz="0" w:space="0" w:color="auto"/>
                                            <w:right w:val="none" w:sz="0" w:space="0" w:color="auto"/>
                                          </w:divBdr>
                                        </w:div>
                                        <w:div w:id="1260138562">
                                          <w:marLeft w:val="640"/>
                                          <w:marRight w:val="0"/>
                                          <w:marTop w:val="0"/>
                                          <w:marBottom w:val="0"/>
                                          <w:divBdr>
                                            <w:top w:val="none" w:sz="0" w:space="0" w:color="auto"/>
                                            <w:left w:val="none" w:sz="0" w:space="0" w:color="auto"/>
                                            <w:bottom w:val="none" w:sz="0" w:space="0" w:color="auto"/>
                                            <w:right w:val="none" w:sz="0" w:space="0" w:color="auto"/>
                                          </w:divBdr>
                                        </w:div>
                                        <w:div w:id="1266696902">
                                          <w:marLeft w:val="640"/>
                                          <w:marRight w:val="0"/>
                                          <w:marTop w:val="0"/>
                                          <w:marBottom w:val="0"/>
                                          <w:divBdr>
                                            <w:top w:val="none" w:sz="0" w:space="0" w:color="auto"/>
                                            <w:left w:val="none" w:sz="0" w:space="0" w:color="auto"/>
                                            <w:bottom w:val="none" w:sz="0" w:space="0" w:color="auto"/>
                                            <w:right w:val="none" w:sz="0" w:space="0" w:color="auto"/>
                                          </w:divBdr>
                                        </w:div>
                                        <w:div w:id="1273367345">
                                          <w:marLeft w:val="640"/>
                                          <w:marRight w:val="0"/>
                                          <w:marTop w:val="0"/>
                                          <w:marBottom w:val="0"/>
                                          <w:divBdr>
                                            <w:top w:val="none" w:sz="0" w:space="0" w:color="auto"/>
                                            <w:left w:val="none" w:sz="0" w:space="0" w:color="auto"/>
                                            <w:bottom w:val="none" w:sz="0" w:space="0" w:color="auto"/>
                                            <w:right w:val="none" w:sz="0" w:space="0" w:color="auto"/>
                                          </w:divBdr>
                                        </w:div>
                                        <w:div w:id="1290017153">
                                          <w:marLeft w:val="640"/>
                                          <w:marRight w:val="0"/>
                                          <w:marTop w:val="0"/>
                                          <w:marBottom w:val="0"/>
                                          <w:divBdr>
                                            <w:top w:val="none" w:sz="0" w:space="0" w:color="auto"/>
                                            <w:left w:val="none" w:sz="0" w:space="0" w:color="auto"/>
                                            <w:bottom w:val="none" w:sz="0" w:space="0" w:color="auto"/>
                                            <w:right w:val="none" w:sz="0" w:space="0" w:color="auto"/>
                                          </w:divBdr>
                                        </w:div>
                                        <w:div w:id="1292318962">
                                          <w:marLeft w:val="640"/>
                                          <w:marRight w:val="0"/>
                                          <w:marTop w:val="0"/>
                                          <w:marBottom w:val="0"/>
                                          <w:divBdr>
                                            <w:top w:val="none" w:sz="0" w:space="0" w:color="auto"/>
                                            <w:left w:val="none" w:sz="0" w:space="0" w:color="auto"/>
                                            <w:bottom w:val="none" w:sz="0" w:space="0" w:color="auto"/>
                                            <w:right w:val="none" w:sz="0" w:space="0" w:color="auto"/>
                                          </w:divBdr>
                                        </w:div>
                                        <w:div w:id="1301616907">
                                          <w:marLeft w:val="640"/>
                                          <w:marRight w:val="0"/>
                                          <w:marTop w:val="0"/>
                                          <w:marBottom w:val="0"/>
                                          <w:divBdr>
                                            <w:top w:val="none" w:sz="0" w:space="0" w:color="auto"/>
                                            <w:left w:val="none" w:sz="0" w:space="0" w:color="auto"/>
                                            <w:bottom w:val="none" w:sz="0" w:space="0" w:color="auto"/>
                                            <w:right w:val="none" w:sz="0" w:space="0" w:color="auto"/>
                                          </w:divBdr>
                                        </w:div>
                                        <w:div w:id="1317107364">
                                          <w:marLeft w:val="640"/>
                                          <w:marRight w:val="0"/>
                                          <w:marTop w:val="0"/>
                                          <w:marBottom w:val="0"/>
                                          <w:divBdr>
                                            <w:top w:val="none" w:sz="0" w:space="0" w:color="auto"/>
                                            <w:left w:val="none" w:sz="0" w:space="0" w:color="auto"/>
                                            <w:bottom w:val="none" w:sz="0" w:space="0" w:color="auto"/>
                                            <w:right w:val="none" w:sz="0" w:space="0" w:color="auto"/>
                                          </w:divBdr>
                                        </w:div>
                                        <w:div w:id="1319915457">
                                          <w:marLeft w:val="640"/>
                                          <w:marRight w:val="0"/>
                                          <w:marTop w:val="0"/>
                                          <w:marBottom w:val="0"/>
                                          <w:divBdr>
                                            <w:top w:val="none" w:sz="0" w:space="0" w:color="auto"/>
                                            <w:left w:val="none" w:sz="0" w:space="0" w:color="auto"/>
                                            <w:bottom w:val="none" w:sz="0" w:space="0" w:color="auto"/>
                                            <w:right w:val="none" w:sz="0" w:space="0" w:color="auto"/>
                                          </w:divBdr>
                                        </w:div>
                                        <w:div w:id="1336761642">
                                          <w:marLeft w:val="640"/>
                                          <w:marRight w:val="0"/>
                                          <w:marTop w:val="0"/>
                                          <w:marBottom w:val="0"/>
                                          <w:divBdr>
                                            <w:top w:val="none" w:sz="0" w:space="0" w:color="auto"/>
                                            <w:left w:val="none" w:sz="0" w:space="0" w:color="auto"/>
                                            <w:bottom w:val="none" w:sz="0" w:space="0" w:color="auto"/>
                                            <w:right w:val="none" w:sz="0" w:space="0" w:color="auto"/>
                                          </w:divBdr>
                                        </w:div>
                                        <w:div w:id="1341006920">
                                          <w:marLeft w:val="640"/>
                                          <w:marRight w:val="0"/>
                                          <w:marTop w:val="0"/>
                                          <w:marBottom w:val="0"/>
                                          <w:divBdr>
                                            <w:top w:val="none" w:sz="0" w:space="0" w:color="auto"/>
                                            <w:left w:val="none" w:sz="0" w:space="0" w:color="auto"/>
                                            <w:bottom w:val="none" w:sz="0" w:space="0" w:color="auto"/>
                                            <w:right w:val="none" w:sz="0" w:space="0" w:color="auto"/>
                                          </w:divBdr>
                                        </w:div>
                                        <w:div w:id="1341543993">
                                          <w:marLeft w:val="640"/>
                                          <w:marRight w:val="0"/>
                                          <w:marTop w:val="0"/>
                                          <w:marBottom w:val="0"/>
                                          <w:divBdr>
                                            <w:top w:val="none" w:sz="0" w:space="0" w:color="auto"/>
                                            <w:left w:val="none" w:sz="0" w:space="0" w:color="auto"/>
                                            <w:bottom w:val="none" w:sz="0" w:space="0" w:color="auto"/>
                                            <w:right w:val="none" w:sz="0" w:space="0" w:color="auto"/>
                                          </w:divBdr>
                                        </w:div>
                                        <w:div w:id="1357540166">
                                          <w:marLeft w:val="640"/>
                                          <w:marRight w:val="0"/>
                                          <w:marTop w:val="0"/>
                                          <w:marBottom w:val="0"/>
                                          <w:divBdr>
                                            <w:top w:val="none" w:sz="0" w:space="0" w:color="auto"/>
                                            <w:left w:val="none" w:sz="0" w:space="0" w:color="auto"/>
                                            <w:bottom w:val="none" w:sz="0" w:space="0" w:color="auto"/>
                                            <w:right w:val="none" w:sz="0" w:space="0" w:color="auto"/>
                                          </w:divBdr>
                                        </w:div>
                                        <w:div w:id="1361858158">
                                          <w:marLeft w:val="640"/>
                                          <w:marRight w:val="0"/>
                                          <w:marTop w:val="0"/>
                                          <w:marBottom w:val="0"/>
                                          <w:divBdr>
                                            <w:top w:val="none" w:sz="0" w:space="0" w:color="auto"/>
                                            <w:left w:val="none" w:sz="0" w:space="0" w:color="auto"/>
                                            <w:bottom w:val="none" w:sz="0" w:space="0" w:color="auto"/>
                                            <w:right w:val="none" w:sz="0" w:space="0" w:color="auto"/>
                                          </w:divBdr>
                                        </w:div>
                                        <w:div w:id="1364398673">
                                          <w:marLeft w:val="640"/>
                                          <w:marRight w:val="0"/>
                                          <w:marTop w:val="0"/>
                                          <w:marBottom w:val="0"/>
                                          <w:divBdr>
                                            <w:top w:val="none" w:sz="0" w:space="0" w:color="auto"/>
                                            <w:left w:val="none" w:sz="0" w:space="0" w:color="auto"/>
                                            <w:bottom w:val="none" w:sz="0" w:space="0" w:color="auto"/>
                                            <w:right w:val="none" w:sz="0" w:space="0" w:color="auto"/>
                                          </w:divBdr>
                                        </w:div>
                                        <w:div w:id="1367025813">
                                          <w:marLeft w:val="640"/>
                                          <w:marRight w:val="0"/>
                                          <w:marTop w:val="0"/>
                                          <w:marBottom w:val="0"/>
                                          <w:divBdr>
                                            <w:top w:val="none" w:sz="0" w:space="0" w:color="auto"/>
                                            <w:left w:val="none" w:sz="0" w:space="0" w:color="auto"/>
                                            <w:bottom w:val="none" w:sz="0" w:space="0" w:color="auto"/>
                                            <w:right w:val="none" w:sz="0" w:space="0" w:color="auto"/>
                                          </w:divBdr>
                                        </w:div>
                                        <w:div w:id="1369066366">
                                          <w:marLeft w:val="640"/>
                                          <w:marRight w:val="0"/>
                                          <w:marTop w:val="0"/>
                                          <w:marBottom w:val="0"/>
                                          <w:divBdr>
                                            <w:top w:val="none" w:sz="0" w:space="0" w:color="auto"/>
                                            <w:left w:val="none" w:sz="0" w:space="0" w:color="auto"/>
                                            <w:bottom w:val="none" w:sz="0" w:space="0" w:color="auto"/>
                                            <w:right w:val="none" w:sz="0" w:space="0" w:color="auto"/>
                                          </w:divBdr>
                                        </w:div>
                                        <w:div w:id="1395466132">
                                          <w:marLeft w:val="640"/>
                                          <w:marRight w:val="0"/>
                                          <w:marTop w:val="0"/>
                                          <w:marBottom w:val="0"/>
                                          <w:divBdr>
                                            <w:top w:val="none" w:sz="0" w:space="0" w:color="auto"/>
                                            <w:left w:val="none" w:sz="0" w:space="0" w:color="auto"/>
                                            <w:bottom w:val="none" w:sz="0" w:space="0" w:color="auto"/>
                                            <w:right w:val="none" w:sz="0" w:space="0" w:color="auto"/>
                                          </w:divBdr>
                                        </w:div>
                                        <w:div w:id="1398894417">
                                          <w:marLeft w:val="640"/>
                                          <w:marRight w:val="0"/>
                                          <w:marTop w:val="0"/>
                                          <w:marBottom w:val="0"/>
                                          <w:divBdr>
                                            <w:top w:val="none" w:sz="0" w:space="0" w:color="auto"/>
                                            <w:left w:val="none" w:sz="0" w:space="0" w:color="auto"/>
                                            <w:bottom w:val="none" w:sz="0" w:space="0" w:color="auto"/>
                                            <w:right w:val="none" w:sz="0" w:space="0" w:color="auto"/>
                                          </w:divBdr>
                                        </w:div>
                                        <w:div w:id="1413627704">
                                          <w:marLeft w:val="640"/>
                                          <w:marRight w:val="0"/>
                                          <w:marTop w:val="0"/>
                                          <w:marBottom w:val="0"/>
                                          <w:divBdr>
                                            <w:top w:val="none" w:sz="0" w:space="0" w:color="auto"/>
                                            <w:left w:val="none" w:sz="0" w:space="0" w:color="auto"/>
                                            <w:bottom w:val="none" w:sz="0" w:space="0" w:color="auto"/>
                                            <w:right w:val="none" w:sz="0" w:space="0" w:color="auto"/>
                                          </w:divBdr>
                                        </w:div>
                                        <w:div w:id="1424228807">
                                          <w:marLeft w:val="640"/>
                                          <w:marRight w:val="0"/>
                                          <w:marTop w:val="0"/>
                                          <w:marBottom w:val="0"/>
                                          <w:divBdr>
                                            <w:top w:val="none" w:sz="0" w:space="0" w:color="auto"/>
                                            <w:left w:val="none" w:sz="0" w:space="0" w:color="auto"/>
                                            <w:bottom w:val="none" w:sz="0" w:space="0" w:color="auto"/>
                                            <w:right w:val="none" w:sz="0" w:space="0" w:color="auto"/>
                                          </w:divBdr>
                                        </w:div>
                                        <w:div w:id="1442997647">
                                          <w:marLeft w:val="640"/>
                                          <w:marRight w:val="0"/>
                                          <w:marTop w:val="0"/>
                                          <w:marBottom w:val="0"/>
                                          <w:divBdr>
                                            <w:top w:val="none" w:sz="0" w:space="0" w:color="auto"/>
                                            <w:left w:val="none" w:sz="0" w:space="0" w:color="auto"/>
                                            <w:bottom w:val="none" w:sz="0" w:space="0" w:color="auto"/>
                                            <w:right w:val="none" w:sz="0" w:space="0" w:color="auto"/>
                                          </w:divBdr>
                                        </w:div>
                                        <w:div w:id="1466584083">
                                          <w:marLeft w:val="640"/>
                                          <w:marRight w:val="0"/>
                                          <w:marTop w:val="0"/>
                                          <w:marBottom w:val="0"/>
                                          <w:divBdr>
                                            <w:top w:val="none" w:sz="0" w:space="0" w:color="auto"/>
                                            <w:left w:val="none" w:sz="0" w:space="0" w:color="auto"/>
                                            <w:bottom w:val="none" w:sz="0" w:space="0" w:color="auto"/>
                                            <w:right w:val="none" w:sz="0" w:space="0" w:color="auto"/>
                                          </w:divBdr>
                                        </w:div>
                                        <w:div w:id="1480533589">
                                          <w:marLeft w:val="640"/>
                                          <w:marRight w:val="0"/>
                                          <w:marTop w:val="0"/>
                                          <w:marBottom w:val="0"/>
                                          <w:divBdr>
                                            <w:top w:val="none" w:sz="0" w:space="0" w:color="auto"/>
                                            <w:left w:val="none" w:sz="0" w:space="0" w:color="auto"/>
                                            <w:bottom w:val="none" w:sz="0" w:space="0" w:color="auto"/>
                                            <w:right w:val="none" w:sz="0" w:space="0" w:color="auto"/>
                                          </w:divBdr>
                                        </w:div>
                                        <w:div w:id="1484079283">
                                          <w:marLeft w:val="640"/>
                                          <w:marRight w:val="0"/>
                                          <w:marTop w:val="0"/>
                                          <w:marBottom w:val="0"/>
                                          <w:divBdr>
                                            <w:top w:val="none" w:sz="0" w:space="0" w:color="auto"/>
                                            <w:left w:val="none" w:sz="0" w:space="0" w:color="auto"/>
                                            <w:bottom w:val="none" w:sz="0" w:space="0" w:color="auto"/>
                                            <w:right w:val="none" w:sz="0" w:space="0" w:color="auto"/>
                                          </w:divBdr>
                                        </w:div>
                                        <w:div w:id="1484083665">
                                          <w:marLeft w:val="640"/>
                                          <w:marRight w:val="0"/>
                                          <w:marTop w:val="0"/>
                                          <w:marBottom w:val="0"/>
                                          <w:divBdr>
                                            <w:top w:val="none" w:sz="0" w:space="0" w:color="auto"/>
                                            <w:left w:val="none" w:sz="0" w:space="0" w:color="auto"/>
                                            <w:bottom w:val="none" w:sz="0" w:space="0" w:color="auto"/>
                                            <w:right w:val="none" w:sz="0" w:space="0" w:color="auto"/>
                                          </w:divBdr>
                                        </w:div>
                                        <w:div w:id="1504585034">
                                          <w:marLeft w:val="640"/>
                                          <w:marRight w:val="0"/>
                                          <w:marTop w:val="0"/>
                                          <w:marBottom w:val="0"/>
                                          <w:divBdr>
                                            <w:top w:val="none" w:sz="0" w:space="0" w:color="auto"/>
                                            <w:left w:val="none" w:sz="0" w:space="0" w:color="auto"/>
                                            <w:bottom w:val="none" w:sz="0" w:space="0" w:color="auto"/>
                                            <w:right w:val="none" w:sz="0" w:space="0" w:color="auto"/>
                                          </w:divBdr>
                                        </w:div>
                                        <w:div w:id="1518159752">
                                          <w:marLeft w:val="640"/>
                                          <w:marRight w:val="0"/>
                                          <w:marTop w:val="0"/>
                                          <w:marBottom w:val="0"/>
                                          <w:divBdr>
                                            <w:top w:val="none" w:sz="0" w:space="0" w:color="auto"/>
                                            <w:left w:val="none" w:sz="0" w:space="0" w:color="auto"/>
                                            <w:bottom w:val="none" w:sz="0" w:space="0" w:color="auto"/>
                                            <w:right w:val="none" w:sz="0" w:space="0" w:color="auto"/>
                                          </w:divBdr>
                                        </w:div>
                                        <w:div w:id="1531842863">
                                          <w:marLeft w:val="640"/>
                                          <w:marRight w:val="0"/>
                                          <w:marTop w:val="0"/>
                                          <w:marBottom w:val="0"/>
                                          <w:divBdr>
                                            <w:top w:val="none" w:sz="0" w:space="0" w:color="auto"/>
                                            <w:left w:val="none" w:sz="0" w:space="0" w:color="auto"/>
                                            <w:bottom w:val="none" w:sz="0" w:space="0" w:color="auto"/>
                                            <w:right w:val="none" w:sz="0" w:space="0" w:color="auto"/>
                                          </w:divBdr>
                                        </w:div>
                                        <w:div w:id="1533346942">
                                          <w:marLeft w:val="640"/>
                                          <w:marRight w:val="0"/>
                                          <w:marTop w:val="0"/>
                                          <w:marBottom w:val="0"/>
                                          <w:divBdr>
                                            <w:top w:val="none" w:sz="0" w:space="0" w:color="auto"/>
                                            <w:left w:val="none" w:sz="0" w:space="0" w:color="auto"/>
                                            <w:bottom w:val="none" w:sz="0" w:space="0" w:color="auto"/>
                                            <w:right w:val="none" w:sz="0" w:space="0" w:color="auto"/>
                                          </w:divBdr>
                                        </w:div>
                                        <w:div w:id="1540893825">
                                          <w:marLeft w:val="640"/>
                                          <w:marRight w:val="0"/>
                                          <w:marTop w:val="0"/>
                                          <w:marBottom w:val="0"/>
                                          <w:divBdr>
                                            <w:top w:val="none" w:sz="0" w:space="0" w:color="auto"/>
                                            <w:left w:val="none" w:sz="0" w:space="0" w:color="auto"/>
                                            <w:bottom w:val="none" w:sz="0" w:space="0" w:color="auto"/>
                                            <w:right w:val="none" w:sz="0" w:space="0" w:color="auto"/>
                                          </w:divBdr>
                                        </w:div>
                                        <w:div w:id="1577977862">
                                          <w:marLeft w:val="640"/>
                                          <w:marRight w:val="0"/>
                                          <w:marTop w:val="0"/>
                                          <w:marBottom w:val="0"/>
                                          <w:divBdr>
                                            <w:top w:val="none" w:sz="0" w:space="0" w:color="auto"/>
                                            <w:left w:val="none" w:sz="0" w:space="0" w:color="auto"/>
                                            <w:bottom w:val="none" w:sz="0" w:space="0" w:color="auto"/>
                                            <w:right w:val="none" w:sz="0" w:space="0" w:color="auto"/>
                                          </w:divBdr>
                                        </w:div>
                                        <w:div w:id="1582446489">
                                          <w:marLeft w:val="640"/>
                                          <w:marRight w:val="0"/>
                                          <w:marTop w:val="0"/>
                                          <w:marBottom w:val="0"/>
                                          <w:divBdr>
                                            <w:top w:val="none" w:sz="0" w:space="0" w:color="auto"/>
                                            <w:left w:val="none" w:sz="0" w:space="0" w:color="auto"/>
                                            <w:bottom w:val="none" w:sz="0" w:space="0" w:color="auto"/>
                                            <w:right w:val="none" w:sz="0" w:space="0" w:color="auto"/>
                                          </w:divBdr>
                                        </w:div>
                                        <w:div w:id="1590843197">
                                          <w:marLeft w:val="640"/>
                                          <w:marRight w:val="0"/>
                                          <w:marTop w:val="0"/>
                                          <w:marBottom w:val="0"/>
                                          <w:divBdr>
                                            <w:top w:val="none" w:sz="0" w:space="0" w:color="auto"/>
                                            <w:left w:val="none" w:sz="0" w:space="0" w:color="auto"/>
                                            <w:bottom w:val="none" w:sz="0" w:space="0" w:color="auto"/>
                                            <w:right w:val="none" w:sz="0" w:space="0" w:color="auto"/>
                                          </w:divBdr>
                                        </w:div>
                                        <w:div w:id="1590891276">
                                          <w:marLeft w:val="640"/>
                                          <w:marRight w:val="0"/>
                                          <w:marTop w:val="0"/>
                                          <w:marBottom w:val="0"/>
                                          <w:divBdr>
                                            <w:top w:val="none" w:sz="0" w:space="0" w:color="auto"/>
                                            <w:left w:val="none" w:sz="0" w:space="0" w:color="auto"/>
                                            <w:bottom w:val="none" w:sz="0" w:space="0" w:color="auto"/>
                                            <w:right w:val="none" w:sz="0" w:space="0" w:color="auto"/>
                                          </w:divBdr>
                                        </w:div>
                                        <w:div w:id="1601911494">
                                          <w:marLeft w:val="640"/>
                                          <w:marRight w:val="0"/>
                                          <w:marTop w:val="0"/>
                                          <w:marBottom w:val="0"/>
                                          <w:divBdr>
                                            <w:top w:val="none" w:sz="0" w:space="0" w:color="auto"/>
                                            <w:left w:val="none" w:sz="0" w:space="0" w:color="auto"/>
                                            <w:bottom w:val="none" w:sz="0" w:space="0" w:color="auto"/>
                                            <w:right w:val="none" w:sz="0" w:space="0" w:color="auto"/>
                                          </w:divBdr>
                                        </w:div>
                                        <w:div w:id="1611661854">
                                          <w:marLeft w:val="640"/>
                                          <w:marRight w:val="0"/>
                                          <w:marTop w:val="0"/>
                                          <w:marBottom w:val="0"/>
                                          <w:divBdr>
                                            <w:top w:val="none" w:sz="0" w:space="0" w:color="auto"/>
                                            <w:left w:val="none" w:sz="0" w:space="0" w:color="auto"/>
                                            <w:bottom w:val="none" w:sz="0" w:space="0" w:color="auto"/>
                                            <w:right w:val="none" w:sz="0" w:space="0" w:color="auto"/>
                                          </w:divBdr>
                                        </w:div>
                                        <w:div w:id="1618485327">
                                          <w:marLeft w:val="640"/>
                                          <w:marRight w:val="0"/>
                                          <w:marTop w:val="0"/>
                                          <w:marBottom w:val="0"/>
                                          <w:divBdr>
                                            <w:top w:val="none" w:sz="0" w:space="0" w:color="auto"/>
                                            <w:left w:val="none" w:sz="0" w:space="0" w:color="auto"/>
                                            <w:bottom w:val="none" w:sz="0" w:space="0" w:color="auto"/>
                                            <w:right w:val="none" w:sz="0" w:space="0" w:color="auto"/>
                                          </w:divBdr>
                                        </w:div>
                                        <w:div w:id="1621060579">
                                          <w:marLeft w:val="640"/>
                                          <w:marRight w:val="0"/>
                                          <w:marTop w:val="0"/>
                                          <w:marBottom w:val="0"/>
                                          <w:divBdr>
                                            <w:top w:val="none" w:sz="0" w:space="0" w:color="auto"/>
                                            <w:left w:val="none" w:sz="0" w:space="0" w:color="auto"/>
                                            <w:bottom w:val="none" w:sz="0" w:space="0" w:color="auto"/>
                                            <w:right w:val="none" w:sz="0" w:space="0" w:color="auto"/>
                                          </w:divBdr>
                                        </w:div>
                                        <w:div w:id="1716274706">
                                          <w:marLeft w:val="640"/>
                                          <w:marRight w:val="0"/>
                                          <w:marTop w:val="0"/>
                                          <w:marBottom w:val="0"/>
                                          <w:divBdr>
                                            <w:top w:val="none" w:sz="0" w:space="0" w:color="auto"/>
                                            <w:left w:val="none" w:sz="0" w:space="0" w:color="auto"/>
                                            <w:bottom w:val="none" w:sz="0" w:space="0" w:color="auto"/>
                                            <w:right w:val="none" w:sz="0" w:space="0" w:color="auto"/>
                                          </w:divBdr>
                                        </w:div>
                                        <w:div w:id="1717125334">
                                          <w:marLeft w:val="640"/>
                                          <w:marRight w:val="0"/>
                                          <w:marTop w:val="0"/>
                                          <w:marBottom w:val="0"/>
                                          <w:divBdr>
                                            <w:top w:val="none" w:sz="0" w:space="0" w:color="auto"/>
                                            <w:left w:val="none" w:sz="0" w:space="0" w:color="auto"/>
                                            <w:bottom w:val="none" w:sz="0" w:space="0" w:color="auto"/>
                                            <w:right w:val="none" w:sz="0" w:space="0" w:color="auto"/>
                                          </w:divBdr>
                                        </w:div>
                                        <w:div w:id="1722629184">
                                          <w:marLeft w:val="640"/>
                                          <w:marRight w:val="0"/>
                                          <w:marTop w:val="0"/>
                                          <w:marBottom w:val="0"/>
                                          <w:divBdr>
                                            <w:top w:val="none" w:sz="0" w:space="0" w:color="auto"/>
                                            <w:left w:val="none" w:sz="0" w:space="0" w:color="auto"/>
                                            <w:bottom w:val="none" w:sz="0" w:space="0" w:color="auto"/>
                                            <w:right w:val="none" w:sz="0" w:space="0" w:color="auto"/>
                                          </w:divBdr>
                                        </w:div>
                                        <w:div w:id="1733041047">
                                          <w:marLeft w:val="640"/>
                                          <w:marRight w:val="0"/>
                                          <w:marTop w:val="0"/>
                                          <w:marBottom w:val="0"/>
                                          <w:divBdr>
                                            <w:top w:val="none" w:sz="0" w:space="0" w:color="auto"/>
                                            <w:left w:val="none" w:sz="0" w:space="0" w:color="auto"/>
                                            <w:bottom w:val="none" w:sz="0" w:space="0" w:color="auto"/>
                                            <w:right w:val="none" w:sz="0" w:space="0" w:color="auto"/>
                                          </w:divBdr>
                                        </w:div>
                                        <w:div w:id="1741714058">
                                          <w:marLeft w:val="640"/>
                                          <w:marRight w:val="0"/>
                                          <w:marTop w:val="0"/>
                                          <w:marBottom w:val="0"/>
                                          <w:divBdr>
                                            <w:top w:val="none" w:sz="0" w:space="0" w:color="auto"/>
                                            <w:left w:val="none" w:sz="0" w:space="0" w:color="auto"/>
                                            <w:bottom w:val="none" w:sz="0" w:space="0" w:color="auto"/>
                                            <w:right w:val="none" w:sz="0" w:space="0" w:color="auto"/>
                                          </w:divBdr>
                                        </w:div>
                                        <w:div w:id="1746492823">
                                          <w:marLeft w:val="640"/>
                                          <w:marRight w:val="0"/>
                                          <w:marTop w:val="0"/>
                                          <w:marBottom w:val="0"/>
                                          <w:divBdr>
                                            <w:top w:val="none" w:sz="0" w:space="0" w:color="auto"/>
                                            <w:left w:val="none" w:sz="0" w:space="0" w:color="auto"/>
                                            <w:bottom w:val="none" w:sz="0" w:space="0" w:color="auto"/>
                                            <w:right w:val="none" w:sz="0" w:space="0" w:color="auto"/>
                                          </w:divBdr>
                                        </w:div>
                                        <w:div w:id="1755977731">
                                          <w:marLeft w:val="640"/>
                                          <w:marRight w:val="0"/>
                                          <w:marTop w:val="0"/>
                                          <w:marBottom w:val="0"/>
                                          <w:divBdr>
                                            <w:top w:val="none" w:sz="0" w:space="0" w:color="auto"/>
                                            <w:left w:val="none" w:sz="0" w:space="0" w:color="auto"/>
                                            <w:bottom w:val="none" w:sz="0" w:space="0" w:color="auto"/>
                                            <w:right w:val="none" w:sz="0" w:space="0" w:color="auto"/>
                                          </w:divBdr>
                                        </w:div>
                                        <w:div w:id="1757510867">
                                          <w:marLeft w:val="640"/>
                                          <w:marRight w:val="0"/>
                                          <w:marTop w:val="0"/>
                                          <w:marBottom w:val="0"/>
                                          <w:divBdr>
                                            <w:top w:val="none" w:sz="0" w:space="0" w:color="auto"/>
                                            <w:left w:val="none" w:sz="0" w:space="0" w:color="auto"/>
                                            <w:bottom w:val="none" w:sz="0" w:space="0" w:color="auto"/>
                                            <w:right w:val="none" w:sz="0" w:space="0" w:color="auto"/>
                                          </w:divBdr>
                                        </w:div>
                                        <w:div w:id="1768114527">
                                          <w:marLeft w:val="640"/>
                                          <w:marRight w:val="0"/>
                                          <w:marTop w:val="0"/>
                                          <w:marBottom w:val="0"/>
                                          <w:divBdr>
                                            <w:top w:val="none" w:sz="0" w:space="0" w:color="auto"/>
                                            <w:left w:val="none" w:sz="0" w:space="0" w:color="auto"/>
                                            <w:bottom w:val="none" w:sz="0" w:space="0" w:color="auto"/>
                                            <w:right w:val="none" w:sz="0" w:space="0" w:color="auto"/>
                                          </w:divBdr>
                                        </w:div>
                                        <w:div w:id="1773238387">
                                          <w:marLeft w:val="640"/>
                                          <w:marRight w:val="0"/>
                                          <w:marTop w:val="0"/>
                                          <w:marBottom w:val="0"/>
                                          <w:divBdr>
                                            <w:top w:val="none" w:sz="0" w:space="0" w:color="auto"/>
                                            <w:left w:val="none" w:sz="0" w:space="0" w:color="auto"/>
                                            <w:bottom w:val="none" w:sz="0" w:space="0" w:color="auto"/>
                                            <w:right w:val="none" w:sz="0" w:space="0" w:color="auto"/>
                                          </w:divBdr>
                                        </w:div>
                                        <w:div w:id="1774014991">
                                          <w:marLeft w:val="640"/>
                                          <w:marRight w:val="0"/>
                                          <w:marTop w:val="0"/>
                                          <w:marBottom w:val="0"/>
                                          <w:divBdr>
                                            <w:top w:val="none" w:sz="0" w:space="0" w:color="auto"/>
                                            <w:left w:val="none" w:sz="0" w:space="0" w:color="auto"/>
                                            <w:bottom w:val="none" w:sz="0" w:space="0" w:color="auto"/>
                                            <w:right w:val="none" w:sz="0" w:space="0" w:color="auto"/>
                                          </w:divBdr>
                                        </w:div>
                                        <w:div w:id="1776484843">
                                          <w:marLeft w:val="640"/>
                                          <w:marRight w:val="0"/>
                                          <w:marTop w:val="0"/>
                                          <w:marBottom w:val="0"/>
                                          <w:divBdr>
                                            <w:top w:val="none" w:sz="0" w:space="0" w:color="auto"/>
                                            <w:left w:val="none" w:sz="0" w:space="0" w:color="auto"/>
                                            <w:bottom w:val="none" w:sz="0" w:space="0" w:color="auto"/>
                                            <w:right w:val="none" w:sz="0" w:space="0" w:color="auto"/>
                                          </w:divBdr>
                                        </w:div>
                                        <w:div w:id="1823112482">
                                          <w:marLeft w:val="640"/>
                                          <w:marRight w:val="0"/>
                                          <w:marTop w:val="0"/>
                                          <w:marBottom w:val="0"/>
                                          <w:divBdr>
                                            <w:top w:val="none" w:sz="0" w:space="0" w:color="auto"/>
                                            <w:left w:val="none" w:sz="0" w:space="0" w:color="auto"/>
                                            <w:bottom w:val="none" w:sz="0" w:space="0" w:color="auto"/>
                                            <w:right w:val="none" w:sz="0" w:space="0" w:color="auto"/>
                                          </w:divBdr>
                                        </w:div>
                                        <w:div w:id="1828550473">
                                          <w:marLeft w:val="640"/>
                                          <w:marRight w:val="0"/>
                                          <w:marTop w:val="0"/>
                                          <w:marBottom w:val="0"/>
                                          <w:divBdr>
                                            <w:top w:val="none" w:sz="0" w:space="0" w:color="auto"/>
                                            <w:left w:val="none" w:sz="0" w:space="0" w:color="auto"/>
                                            <w:bottom w:val="none" w:sz="0" w:space="0" w:color="auto"/>
                                            <w:right w:val="none" w:sz="0" w:space="0" w:color="auto"/>
                                          </w:divBdr>
                                        </w:div>
                                        <w:div w:id="1849521749">
                                          <w:marLeft w:val="640"/>
                                          <w:marRight w:val="0"/>
                                          <w:marTop w:val="0"/>
                                          <w:marBottom w:val="0"/>
                                          <w:divBdr>
                                            <w:top w:val="none" w:sz="0" w:space="0" w:color="auto"/>
                                            <w:left w:val="none" w:sz="0" w:space="0" w:color="auto"/>
                                            <w:bottom w:val="none" w:sz="0" w:space="0" w:color="auto"/>
                                            <w:right w:val="none" w:sz="0" w:space="0" w:color="auto"/>
                                          </w:divBdr>
                                        </w:div>
                                        <w:div w:id="1851984809">
                                          <w:marLeft w:val="640"/>
                                          <w:marRight w:val="0"/>
                                          <w:marTop w:val="0"/>
                                          <w:marBottom w:val="0"/>
                                          <w:divBdr>
                                            <w:top w:val="none" w:sz="0" w:space="0" w:color="auto"/>
                                            <w:left w:val="none" w:sz="0" w:space="0" w:color="auto"/>
                                            <w:bottom w:val="none" w:sz="0" w:space="0" w:color="auto"/>
                                            <w:right w:val="none" w:sz="0" w:space="0" w:color="auto"/>
                                          </w:divBdr>
                                        </w:div>
                                        <w:div w:id="1855267717">
                                          <w:marLeft w:val="640"/>
                                          <w:marRight w:val="0"/>
                                          <w:marTop w:val="0"/>
                                          <w:marBottom w:val="0"/>
                                          <w:divBdr>
                                            <w:top w:val="none" w:sz="0" w:space="0" w:color="auto"/>
                                            <w:left w:val="none" w:sz="0" w:space="0" w:color="auto"/>
                                            <w:bottom w:val="none" w:sz="0" w:space="0" w:color="auto"/>
                                            <w:right w:val="none" w:sz="0" w:space="0" w:color="auto"/>
                                          </w:divBdr>
                                        </w:div>
                                        <w:div w:id="1860464375">
                                          <w:marLeft w:val="640"/>
                                          <w:marRight w:val="0"/>
                                          <w:marTop w:val="0"/>
                                          <w:marBottom w:val="0"/>
                                          <w:divBdr>
                                            <w:top w:val="none" w:sz="0" w:space="0" w:color="auto"/>
                                            <w:left w:val="none" w:sz="0" w:space="0" w:color="auto"/>
                                            <w:bottom w:val="none" w:sz="0" w:space="0" w:color="auto"/>
                                            <w:right w:val="none" w:sz="0" w:space="0" w:color="auto"/>
                                          </w:divBdr>
                                        </w:div>
                                        <w:div w:id="1866357739">
                                          <w:marLeft w:val="640"/>
                                          <w:marRight w:val="0"/>
                                          <w:marTop w:val="0"/>
                                          <w:marBottom w:val="0"/>
                                          <w:divBdr>
                                            <w:top w:val="none" w:sz="0" w:space="0" w:color="auto"/>
                                            <w:left w:val="none" w:sz="0" w:space="0" w:color="auto"/>
                                            <w:bottom w:val="none" w:sz="0" w:space="0" w:color="auto"/>
                                            <w:right w:val="none" w:sz="0" w:space="0" w:color="auto"/>
                                          </w:divBdr>
                                        </w:div>
                                        <w:div w:id="1871643530">
                                          <w:marLeft w:val="640"/>
                                          <w:marRight w:val="0"/>
                                          <w:marTop w:val="0"/>
                                          <w:marBottom w:val="0"/>
                                          <w:divBdr>
                                            <w:top w:val="none" w:sz="0" w:space="0" w:color="auto"/>
                                            <w:left w:val="none" w:sz="0" w:space="0" w:color="auto"/>
                                            <w:bottom w:val="none" w:sz="0" w:space="0" w:color="auto"/>
                                            <w:right w:val="none" w:sz="0" w:space="0" w:color="auto"/>
                                          </w:divBdr>
                                        </w:div>
                                        <w:div w:id="1893341946">
                                          <w:marLeft w:val="640"/>
                                          <w:marRight w:val="0"/>
                                          <w:marTop w:val="0"/>
                                          <w:marBottom w:val="0"/>
                                          <w:divBdr>
                                            <w:top w:val="none" w:sz="0" w:space="0" w:color="auto"/>
                                            <w:left w:val="none" w:sz="0" w:space="0" w:color="auto"/>
                                            <w:bottom w:val="none" w:sz="0" w:space="0" w:color="auto"/>
                                            <w:right w:val="none" w:sz="0" w:space="0" w:color="auto"/>
                                          </w:divBdr>
                                        </w:div>
                                        <w:div w:id="1900095593">
                                          <w:marLeft w:val="640"/>
                                          <w:marRight w:val="0"/>
                                          <w:marTop w:val="0"/>
                                          <w:marBottom w:val="0"/>
                                          <w:divBdr>
                                            <w:top w:val="none" w:sz="0" w:space="0" w:color="auto"/>
                                            <w:left w:val="none" w:sz="0" w:space="0" w:color="auto"/>
                                            <w:bottom w:val="none" w:sz="0" w:space="0" w:color="auto"/>
                                            <w:right w:val="none" w:sz="0" w:space="0" w:color="auto"/>
                                          </w:divBdr>
                                        </w:div>
                                        <w:div w:id="1900433777">
                                          <w:marLeft w:val="640"/>
                                          <w:marRight w:val="0"/>
                                          <w:marTop w:val="0"/>
                                          <w:marBottom w:val="0"/>
                                          <w:divBdr>
                                            <w:top w:val="none" w:sz="0" w:space="0" w:color="auto"/>
                                            <w:left w:val="none" w:sz="0" w:space="0" w:color="auto"/>
                                            <w:bottom w:val="none" w:sz="0" w:space="0" w:color="auto"/>
                                            <w:right w:val="none" w:sz="0" w:space="0" w:color="auto"/>
                                          </w:divBdr>
                                        </w:div>
                                        <w:div w:id="1955289308">
                                          <w:marLeft w:val="640"/>
                                          <w:marRight w:val="0"/>
                                          <w:marTop w:val="0"/>
                                          <w:marBottom w:val="0"/>
                                          <w:divBdr>
                                            <w:top w:val="none" w:sz="0" w:space="0" w:color="auto"/>
                                            <w:left w:val="none" w:sz="0" w:space="0" w:color="auto"/>
                                            <w:bottom w:val="none" w:sz="0" w:space="0" w:color="auto"/>
                                            <w:right w:val="none" w:sz="0" w:space="0" w:color="auto"/>
                                          </w:divBdr>
                                        </w:div>
                                        <w:div w:id="1958367764">
                                          <w:marLeft w:val="640"/>
                                          <w:marRight w:val="0"/>
                                          <w:marTop w:val="0"/>
                                          <w:marBottom w:val="0"/>
                                          <w:divBdr>
                                            <w:top w:val="none" w:sz="0" w:space="0" w:color="auto"/>
                                            <w:left w:val="none" w:sz="0" w:space="0" w:color="auto"/>
                                            <w:bottom w:val="none" w:sz="0" w:space="0" w:color="auto"/>
                                            <w:right w:val="none" w:sz="0" w:space="0" w:color="auto"/>
                                          </w:divBdr>
                                        </w:div>
                                        <w:div w:id="1976401431">
                                          <w:marLeft w:val="640"/>
                                          <w:marRight w:val="0"/>
                                          <w:marTop w:val="0"/>
                                          <w:marBottom w:val="0"/>
                                          <w:divBdr>
                                            <w:top w:val="none" w:sz="0" w:space="0" w:color="auto"/>
                                            <w:left w:val="none" w:sz="0" w:space="0" w:color="auto"/>
                                            <w:bottom w:val="none" w:sz="0" w:space="0" w:color="auto"/>
                                            <w:right w:val="none" w:sz="0" w:space="0" w:color="auto"/>
                                          </w:divBdr>
                                        </w:div>
                                        <w:div w:id="1990666063">
                                          <w:marLeft w:val="640"/>
                                          <w:marRight w:val="0"/>
                                          <w:marTop w:val="0"/>
                                          <w:marBottom w:val="0"/>
                                          <w:divBdr>
                                            <w:top w:val="none" w:sz="0" w:space="0" w:color="auto"/>
                                            <w:left w:val="none" w:sz="0" w:space="0" w:color="auto"/>
                                            <w:bottom w:val="none" w:sz="0" w:space="0" w:color="auto"/>
                                            <w:right w:val="none" w:sz="0" w:space="0" w:color="auto"/>
                                          </w:divBdr>
                                        </w:div>
                                        <w:div w:id="1991866821">
                                          <w:marLeft w:val="640"/>
                                          <w:marRight w:val="0"/>
                                          <w:marTop w:val="0"/>
                                          <w:marBottom w:val="0"/>
                                          <w:divBdr>
                                            <w:top w:val="none" w:sz="0" w:space="0" w:color="auto"/>
                                            <w:left w:val="none" w:sz="0" w:space="0" w:color="auto"/>
                                            <w:bottom w:val="none" w:sz="0" w:space="0" w:color="auto"/>
                                            <w:right w:val="none" w:sz="0" w:space="0" w:color="auto"/>
                                          </w:divBdr>
                                        </w:div>
                                        <w:div w:id="1992903341">
                                          <w:marLeft w:val="640"/>
                                          <w:marRight w:val="0"/>
                                          <w:marTop w:val="0"/>
                                          <w:marBottom w:val="0"/>
                                          <w:divBdr>
                                            <w:top w:val="none" w:sz="0" w:space="0" w:color="auto"/>
                                            <w:left w:val="none" w:sz="0" w:space="0" w:color="auto"/>
                                            <w:bottom w:val="none" w:sz="0" w:space="0" w:color="auto"/>
                                            <w:right w:val="none" w:sz="0" w:space="0" w:color="auto"/>
                                          </w:divBdr>
                                        </w:div>
                                        <w:div w:id="2007634580">
                                          <w:marLeft w:val="640"/>
                                          <w:marRight w:val="0"/>
                                          <w:marTop w:val="0"/>
                                          <w:marBottom w:val="0"/>
                                          <w:divBdr>
                                            <w:top w:val="none" w:sz="0" w:space="0" w:color="auto"/>
                                            <w:left w:val="none" w:sz="0" w:space="0" w:color="auto"/>
                                            <w:bottom w:val="none" w:sz="0" w:space="0" w:color="auto"/>
                                            <w:right w:val="none" w:sz="0" w:space="0" w:color="auto"/>
                                          </w:divBdr>
                                        </w:div>
                                        <w:div w:id="2008558964">
                                          <w:marLeft w:val="640"/>
                                          <w:marRight w:val="0"/>
                                          <w:marTop w:val="0"/>
                                          <w:marBottom w:val="0"/>
                                          <w:divBdr>
                                            <w:top w:val="none" w:sz="0" w:space="0" w:color="auto"/>
                                            <w:left w:val="none" w:sz="0" w:space="0" w:color="auto"/>
                                            <w:bottom w:val="none" w:sz="0" w:space="0" w:color="auto"/>
                                            <w:right w:val="none" w:sz="0" w:space="0" w:color="auto"/>
                                          </w:divBdr>
                                        </w:div>
                                        <w:div w:id="2012103872">
                                          <w:marLeft w:val="640"/>
                                          <w:marRight w:val="0"/>
                                          <w:marTop w:val="0"/>
                                          <w:marBottom w:val="0"/>
                                          <w:divBdr>
                                            <w:top w:val="none" w:sz="0" w:space="0" w:color="auto"/>
                                            <w:left w:val="none" w:sz="0" w:space="0" w:color="auto"/>
                                            <w:bottom w:val="none" w:sz="0" w:space="0" w:color="auto"/>
                                            <w:right w:val="none" w:sz="0" w:space="0" w:color="auto"/>
                                          </w:divBdr>
                                        </w:div>
                                        <w:div w:id="2028560110">
                                          <w:marLeft w:val="640"/>
                                          <w:marRight w:val="0"/>
                                          <w:marTop w:val="0"/>
                                          <w:marBottom w:val="0"/>
                                          <w:divBdr>
                                            <w:top w:val="none" w:sz="0" w:space="0" w:color="auto"/>
                                            <w:left w:val="none" w:sz="0" w:space="0" w:color="auto"/>
                                            <w:bottom w:val="none" w:sz="0" w:space="0" w:color="auto"/>
                                            <w:right w:val="none" w:sz="0" w:space="0" w:color="auto"/>
                                          </w:divBdr>
                                        </w:div>
                                        <w:div w:id="2030448317">
                                          <w:marLeft w:val="640"/>
                                          <w:marRight w:val="0"/>
                                          <w:marTop w:val="0"/>
                                          <w:marBottom w:val="0"/>
                                          <w:divBdr>
                                            <w:top w:val="none" w:sz="0" w:space="0" w:color="auto"/>
                                            <w:left w:val="none" w:sz="0" w:space="0" w:color="auto"/>
                                            <w:bottom w:val="none" w:sz="0" w:space="0" w:color="auto"/>
                                            <w:right w:val="none" w:sz="0" w:space="0" w:color="auto"/>
                                          </w:divBdr>
                                        </w:div>
                                        <w:div w:id="2031450292">
                                          <w:marLeft w:val="640"/>
                                          <w:marRight w:val="0"/>
                                          <w:marTop w:val="0"/>
                                          <w:marBottom w:val="0"/>
                                          <w:divBdr>
                                            <w:top w:val="none" w:sz="0" w:space="0" w:color="auto"/>
                                            <w:left w:val="none" w:sz="0" w:space="0" w:color="auto"/>
                                            <w:bottom w:val="none" w:sz="0" w:space="0" w:color="auto"/>
                                            <w:right w:val="none" w:sz="0" w:space="0" w:color="auto"/>
                                          </w:divBdr>
                                        </w:div>
                                        <w:div w:id="2038777817">
                                          <w:marLeft w:val="640"/>
                                          <w:marRight w:val="0"/>
                                          <w:marTop w:val="0"/>
                                          <w:marBottom w:val="0"/>
                                          <w:divBdr>
                                            <w:top w:val="none" w:sz="0" w:space="0" w:color="auto"/>
                                            <w:left w:val="none" w:sz="0" w:space="0" w:color="auto"/>
                                            <w:bottom w:val="none" w:sz="0" w:space="0" w:color="auto"/>
                                            <w:right w:val="none" w:sz="0" w:space="0" w:color="auto"/>
                                          </w:divBdr>
                                        </w:div>
                                        <w:div w:id="2052075601">
                                          <w:marLeft w:val="640"/>
                                          <w:marRight w:val="0"/>
                                          <w:marTop w:val="0"/>
                                          <w:marBottom w:val="0"/>
                                          <w:divBdr>
                                            <w:top w:val="none" w:sz="0" w:space="0" w:color="auto"/>
                                            <w:left w:val="none" w:sz="0" w:space="0" w:color="auto"/>
                                            <w:bottom w:val="none" w:sz="0" w:space="0" w:color="auto"/>
                                            <w:right w:val="none" w:sz="0" w:space="0" w:color="auto"/>
                                          </w:divBdr>
                                        </w:div>
                                        <w:div w:id="2057047934">
                                          <w:marLeft w:val="640"/>
                                          <w:marRight w:val="0"/>
                                          <w:marTop w:val="0"/>
                                          <w:marBottom w:val="0"/>
                                          <w:divBdr>
                                            <w:top w:val="none" w:sz="0" w:space="0" w:color="auto"/>
                                            <w:left w:val="none" w:sz="0" w:space="0" w:color="auto"/>
                                            <w:bottom w:val="none" w:sz="0" w:space="0" w:color="auto"/>
                                            <w:right w:val="none" w:sz="0" w:space="0" w:color="auto"/>
                                          </w:divBdr>
                                        </w:div>
                                        <w:div w:id="2064407517">
                                          <w:marLeft w:val="640"/>
                                          <w:marRight w:val="0"/>
                                          <w:marTop w:val="0"/>
                                          <w:marBottom w:val="0"/>
                                          <w:divBdr>
                                            <w:top w:val="none" w:sz="0" w:space="0" w:color="auto"/>
                                            <w:left w:val="none" w:sz="0" w:space="0" w:color="auto"/>
                                            <w:bottom w:val="none" w:sz="0" w:space="0" w:color="auto"/>
                                            <w:right w:val="none" w:sz="0" w:space="0" w:color="auto"/>
                                          </w:divBdr>
                                        </w:div>
                                        <w:div w:id="2066219927">
                                          <w:marLeft w:val="640"/>
                                          <w:marRight w:val="0"/>
                                          <w:marTop w:val="0"/>
                                          <w:marBottom w:val="0"/>
                                          <w:divBdr>
                                            <w:top w:val="none" w:sz="0" w:space="0" w:color="auto"/>
                                            <w:left w:val="none" w:sz="0" w:space="0" w:color="auto"/>
                                            <w:bottom w:val="none" w:sz="0" w:space="0" w:color="auto"/>
                                            <w:right w:val="none" w:sz="0" w:space="0" w:color="auto"/>
                                          </w:divBdr>
                                        </w:div>
                                        <w:div w:id="2091073304">
                                          <w:marLeft w:val="640"/>
                                          <w:marRight w:val="0"/>
                                          <w:marTop w:val="0"/>
                                          <w:marBottom w:val="0"/>
                                          <w:divBdr>
                                            <w:top w:val="none" w:sz="0" w:space="0" w:color="auto"/>
                                            <w:left w:val="none" w:sz="0" w:space="0" w:color="auto"/>
                                            <w:bottom w:val="none" w:sz="0" w:space="0" w:color="auto"/>
                                            <w:right w:val="none" w:sz="0" w:space="0" w:color="auto"/>
                                          </w:divBdr>
                                        </w:div>
                                        <w:div w:id="2097821498">
                                          <w:marLeft w:val="640"/>
                                          <w:marRight w:val="0"/>
                                          <w:marTop w:val="0"/>
                                          <w:marBottom w:val="0"/>
                                          <w:divBdr>
                                            <w:top w:val="none" w:sz="0" w:space="0" w:color="auto"/>
                                            <w:left w:val="none" w:sz="0" w:space="0" w:color="auto"/>
                                            <w:bottom w:val="none" w:sz="0" w:space="0" w:color="auto"/>
                                            <w:right w:val="none" w:sz="0" w:space="0" w:color="auto"/>
                                          </w:divBdr>
                                        </w:div>
                                        <w:div w:id="2117089688">
                                          <w:marLeft w:val="640"/>
                                          <w:marRight w:val="0"/>
                                          <w:marTop w:val="0"/>
                                          <w:marBottom w:val="0"/>
                                          <w:divBdr>
                                            <w:top w:val="none" w:sz="0" w:space="0" w:color="auto"/>
                                            <w:left w:val="none" w:sz="0" w:space="0" w:color="auto"/>
                                            <w:bottom w:val="none" w:sz="0" w:space="0" w:color="auto"/>
                                            <w:right w:val="none" w:sz="0" w:space="0" w:color="auto"/>
                                          </w:divBdr>
                                        </w:div>
                                        <w:div w:id="2117485521">
                                          <w:marLeft w:val="640"/>
                                          <w:marRight w:val="0"/>
                                          <w:marTop w:val="0"/>
                                          <w:marBottom w:val="0"/>
                                          <w:divBdr>
                                            <w:top w:val="none" w:sz="0" w:space="0" w:color="auto"/>
                                            <w:left w:val="none" w:sz="0" w:space="0" w:color="auto"/>
                                            <w:bottom w:val="none" w:sz="0" w:space="0" w:color="auto"/>
                                            <w:right w:val="none" w:sz="0" w:space="0" w:color="auto"/>
                                          </w:divBdr>
                                        </w:div>
                                        <w:div w:id="2118910562">
                                          <w:marLeft w:val="640"/>
                                          <w:marRight w:val="0"/>
                                          <w:marTop w:val="0"/>
                                          <w:marBottom w:val="0"/>
                                          <w:divBdr>
                                            <w:top w:val="none" w:sz="0" w:space="0" w:color="auto"/>
                                            <w:left w:val="none" w:sz="0" w:space="0" w:color="auto"/>
                                            <w:bottom w:val="none" w:sz="0" w:space="0" w:color="auto"/>
                                            <w:right w:val="none" w:sz="0" w:space="0" w:color="auto"/>
                                          </w:divBdr>
                                        </w:div>
                                        <w:div w:id="2126533296">
                                          <w:marLeft w:val="640"/>
                                          <w:marRight w:val="0"/>
                                          <w:marTop w:val="0"/>
                                          <w:marBottom w:val="0"/>
                                          <w:divBdr>
                                            <w:top w:val="none" w:sz="0" w:space="0" w:color="auto"/>
                                            <w:left w:val="none" w:sz="0" w:space="0" w:color="auto"/>
                                            <w:bottom w:val="none" w:sz="0" w:space="0" w:color="auto"/>
                                            <w:right w:val="none" w:sz="0" w:space="0" w:color="auto"/>
                                          </w:divBdr>
                                        </w:div>
                                        <w:div w:id="2137604548">
                                          <w:marLeft w:val="640"/>
                                          <w:marRight w:val="0"/>
                                          <w:marTop w:val="0"/>
                                          <w:marBottom w:val="0"/>
                                          <w:divBdr>
                                            <w:top w:val="none" w:sz="0" w:space="0" w:color="auto"/>
                                            <w:left w:val="none" w:sz="0" w:space="0" w:color="auto"/>
                                            <w:bottom w:val="none" w:sz="0" w:space="0" w:color="auto"/>
                                            <w:right w:val="none" w:sz="0" w:space="0" w:color="auto"/>
                                          </w:divBdr>
                                        </w:div>
                                      </w:divsChild>
                                    </w:div>
                                    <w:div w:id="112404228">
                                      <w:marLeft w:val="0"/>
                                      <w:marRight w:val="0"/>
                                      <w:marTop w:val="0"/>
                                      <w:marBottom w:val="0"/>
                                      <w:divBdr>
                                        <w:top w:val="none" w:sz="0" w:space="0" w:color="auto"/>
                                        <w:left w:val="none" w:sz="0" w:space="0" w:color="auto"/>
                                        <w:bottom w:val="none" w:sz="0" w:space="0" w:color="auto"/>
                                        <w:right w:val="none" w:sz="0" w:space="0" w:color="auto"/>
                                      </w:divBdr>
                                      <w:divsChild>
                                        <w:div w:id="18246084">
                                          <w:marLeft w:val="640"/>
                                          <w:marRight w:val="0"/>
                                          <w:marTop w:val="0"/>
                                          <w:marBottom w:val="0"/>
                                          <w:divBdr>
                                            <w:top w:val="none" w:sz="0" w:space="0" w:color="auto"/>
                                            <w:left w:val="none" w:sz="0" w:space="0" w:color="auto"/>
                                            <w:bottom w:val="none" w:sz="0" w:space="0" w:color="auto"/>
                                            <w:right w:val="none" w:sz="0" w:space="0" w:color="auto"/>
                                          </w:divBdr>
                                        </w:div>
                                        <w:div w:id="18892717">
                                          <w:marLeft w:val="640"/>
                                          <w:marRight w:val="0"/>
                                          <w:marTop w:val="0"/>
                                          <w:marBottom w:val="0"/>
                                          <w:divBdr>
                                            <w:top w:val="none" w:sz="0" w:space="0" w:color="auto"/>
                                            <w:left w:val="none" w:sz="0" w:space="0" w:color="auto"/>
                                            <w:bottom w:val="none" w:sz="0" w:space="0" w:color="auto"/>
                                            <w:right w:val="none" w:sz="0" w:space="0" w:color="auto"/>
                                          </w:divBdr>
                                        </w:div>
                                        <w:div w:id="28923841">
                                          <w:marLeft w:val="640"/>
                                          <w:marRight w:val="0"/>
                                          <w:marTop w:val="0"/>
                                          <w:marBottom w:val="0"/>
                                          <w:divBdr>
                                            <w:top w:val="none" w:sz="0" w:space="0" w:color="auto"/>
                                            <w:left w:val="none" w:sz="0" w:space="0" w:color="auto"/>
                                            <w:bottom w:val="none" w:sz="0" w:space="0" w:color="auto"/>
                                            <w:right w:val="none" w:sz="0" w:space="0" w:color="auto"/>
                                          </w:divBdr>
                                        </w:div>
                                        <w:div w:id="30568957">
                                          <w:marLeft w:val="640"/>
                                          <w:marRight w:val="0"/>
                                          <w:marTop w:val="0"/>
                                          <w:marBottom w:val="0"/>
                                          <w:divBdr>
                                            <w:top w:val="none" w:sz="0" w:space="0" w:color="auto"/>
                                            <w:left w:val="none" w:sz="0" w:space="0" w:color="auto"/>
                                            <w:bottom w:val="none" w:sz="0" w:space="0" w:color="auto"/>
                                            <w:right w:val="none" w:sz="0" w:space="0" w:color="auto"/>
                                          </w:divBdr>
                                        </w:div>
                                        <w:div w:id="45960042">
                                          <w:marLeft w:val="640"/>
                                          <w:marRight w:val="0"/>
                                          <w:marTop w:val="0"/>
                                          <w:marBottom w:val="0"/>
                                          <w:divBdr>
                                            <w:top w:val="none" w:sz="0" w:space="0" w:color="auto"/>
                                            <w:left w:val="none" w:sz="0" w:space="0" w:color="auto"/>
                                            <w:bottom w:val="none" w:sz="0" w:space="0" w:color="auto"/>
                                            <w:right w:val="none" w:sz="0" w:space="0" w:color="auto"/>
                                          </w:divBdr>
                                        </w:div>
                                        <w:div w:id="59329281">
                                          <w:marLeft w:val="640"/>
                                          <w:marRight w:val="0"/>
                                          <w:marTop w:val="0"/>
                                          <w:marBottom w:val="0"/>
                                          <w:divBdr>
                                            <w:top w:val="none" w:sz="0" w:space="0" w:color="auto"/>
                                            <w:left w:val="none" w:sz="0" w:space="0" w:color="auto"/>
                                            <w:bottom w:val="none" w:sz="0" w:space="0" w:color="auto"/>
                                            <w:right w:val="none" w:sz="0" w:space="0" w:color="auto"/>
                                          </w:divBdr>
                                        </w:div>
                                        <w:div w:id="61804270">
                                          <w:marLeft w:val="640"/>
                                          <w:marRight w:val="0"/>
                                          <w:marTop w:val="0"/>
                                          <w:marBottom w:val="0"/>
                                          <w:divBdr>
                                            <w:top w:val="none" w:sz="0" w:space="0" w:color="auto"/>
                                            <w:left w:val="none" w:sz="0" w:space="0" w:color="auto"/>
                                            <w:bottom w:val="none" w:sz="0" w:space="0" w:color="auto"/>
                                            <w:right w:val="none" w:sz="0" w:space="0" w:color="auto"/>
                                          </w:divBdr>
                                        </w:div>
                                        <w:div w:id="86509380">
                                          <w:marLeft w:val="640"/>
                                          <w:marRight w:val="0"/>
                                          <w:marTop w:val="0"/>
                                          <w:marBottom w:val="0"/>
                                          <w:divBdr>
                                            <w:top w:val="none" w:sz="0" w:space="0" w:color="auto"/>
                                            <w:left w:val="none" w:sz="0" w:space="0" w:color="auto"/>
                                            <w:bottom w:val="none" w:sz="0" w:space="0" w:color="auto"/>
                                            <w:right w:val="none" w:sz="0" w:space="0" w:color="auto"/>
                                          </w:divBdr>
                                        </w:div>
                                        <w:div w:id="98524221">
                                          <w:marLeft w:val="640"/>
                                          <w:marRight w:val="0"/>
                                          <w:marTop w:val="0"/>
                                          <w:marBottom w:val="0"/>
                                          <w:divBdr>
                                            <w:top w:val="none" w:sz="0" w:space="0" w:color="auto"/>
                                            <w:left w:val="none" w:sz="0" w:space="0" w:color="auto"/>
                                            <w:bottom w:val="none" w:sz="0" w:space="0" w:color="auto"/>
                                            <w:right w:val="none" w:sz="0" w:space="0" w:color="auto"/>
                                          </w:divBdr>
                                        </w:div>
                                        <w:div w:id="98915218">
                                          <w:marLeft w:val="640"/>
                                          <w:marRight w:val="0"/>
                                          <w:marTop w:val="0"/>
                                          <w:marBottom w:val="0"/>
                                          <w:divBdr>
                                            <w:top w:val="none" w:sz="0" w:space="0" w:color="auto"/>
                                            <w:left w:val="none" w:sz="0" w:space="0" w:color="auto"/>
                                            <w:bottom w:val="none" w:sz="0" w:space="0" w:color="auto"/>
                                            <w:right w:val="none" w:sz="0" w:space="0" w:color="auto"/>
                                          </w:divBdr>
                                        </w:div>
                                        <w:div w:id="102068718">
                                          <w:marLeft w:val="640"/>
                                          <w:marRight w:val="0"/>
                                          <w:marTop w:val="0"/>
                                          <w:marBottom w:val="0"/>
                                          <w:divBdr>
                                            <w:top w:val="none" w:sz="0" w:space="0" w:color="auto"/>
                                            <w:left w:val="none" w:sz="0" w:space="0" w:color="auto"/>
                                            <w:bottom w:val="none" w:sz="0" w:space="0" w:color="auto"/>
                                            <w:right w:val="none" w:sz="0" w:space="0" w:color="auto"/>
                                          </w:divBdr>
                                        </w:div>
                                        <w:div w:id="107504059">
                                          <w:marLeft w:val="640"/>
                                          <w:marRight w:val="0"/>
                                          <w:marTop w:val="0"/>
                                          <w:marBottom w:val="0"/>
                                          <w:divBdr>
                                            <w:top w:val="none" w:sz="0" w:space="0" w:color="auto"/>
                                            <w:left w:val="none" w:sz="0" w:space="0" w:color="auto"/>
                                            <w:bottom w:val="none" w:sz="0" w:space="0" w:color="auto"/>
                                            <w:right w:val="none" w:sz="0" w:space="0" w:color="auto"/>
                                          </w:divBdr>
                                        </w:div>
                                        <w:div w:id="111946859">
                                          <w:marLeft w:val="640"/>
                                          <w:marRight w:val="0"/>
                                          <w:marTop w:val="0"/>
                                          <w:marBottom w:val="0"/>
                                          <w:divBdr>
                                            <w:top w:val="none" w:sz="0" w:space="0" w:color="auto"/>
                                            <w:left w:val="none" w:sz="0" w:space="0" w:color="auto"/>
                                            <w:bottom w:val="none" w:sz="0" w:space="0" w:color="auto"/>
                                            <w:right w:val="none" w:sz="0" w:space="0" w:color="auto"/>
                                          </w:divBdr>
                                        </w:div>
                                        <w:div w:id="114057858">
                                          <w:marLeft w:val="640"/>
                                          <w:marRight w:val="0"/>
                                          <w:marTop w:val="0"/>
                                          <w:marBottom w:val="0"/>
                                          <w:divBdr>
                                            <w:top w:val="none" w:sz="0" w:space="0" w:color="auto"/>
                                            <w:left w:val="none" w:sz="0" w:space="0" w:color="auto"/>
                                            <w:bottom w:val="none" w:sz="0" w:space="0" w:color="auto"/>
                                            <w:right w:val="none" w:sz="0" w:space="0" w:color="auto"/>
                                          </w:divBdr>
                                        </w:div>
                                        <w:div w:id="129708152">
                                          <w:marLeft w:val="640"/>
                                          <w:marRight w:val="0"/>
                                          <w:marTop w:val="0"/>
                                          <w:marBottom w:val="0"/>
                                          <w:divBdr>
                                            <w:top w:val="none" w:sz="0" w:space="0" w:color="auto"/>
                                            <w:left w:val="none" w:sz="0" w:space="0" w:color="auto"/>
                                            <w:bottom w:val="none" w:sz="0" w:space="0" w:color="auto"/>
                                            <w:right w:val="none" w:sz="0" w:space="0" w:color="auto"/>
                                          </w:divBdr>
                                        </w:div>
                                        <w:div w:id="132605059">
                                          <w:marLeft w:val="640"/>
                                          <w:marRight w:val="0"/>
                                          <w:marTop w:val="0"/>
                                          <w:marBottom w:val="0"/>
                                          <w:divBdr>
                                            <w:top w:val="none" w:sz="0" w:space="0" w:color="auto"/>
                                            <w:left w:val="none" w:sz="0" w:space="0" w:color="auto"/>
                                            <w:bottom w:val="none" w:sz="0" w:space="0" w:color="auto"/>
                                            <w:right w:val="none" w:sz="0" w:space="0" w:color="auto"/>
                                          </w:divBdr>
                                        </w:div>
                                        <w:div w:id="134034545">
                                          <w:marLeft w:val="640"/>
                                          <w:marRight w:val="0"/>
                                          <w:marTop w:val="0"/>
                                          <w:marBottom w:val="0"/>
                                          <w:divBdr>
                                            <w:top w:val="none" w:sz="0" w:space="0" w:color="auto"/>
                                            <w:left w:val="none" w:sz="0" w:space="0" w:color="auto"/>
                                            <w:bottom w:val="none" w:sz="0" w:space="0" w:color="auto"/>
                                            <w:right w:val="none" w:sz="0" w:space="0" w:color="auto"/>
                                          </w:divBdr>
                                        </w:div>
                                        <w:div w:id="140729453">
                                          <w:marLeft w:val="640"/>
                                          <w:marRight w:val="0"/>
                                          <w:marTop w:val="0"/>
                                          <w:marBottom w:val="0"/>
                                          <w:divBdr>
                                            <w:top w:val="none" w:sz="0" w:space="0" w:color="auto"/>
                                            <w:left w:val="none" w:sz="0" w:space="0" w:color="auto"/>
                                            <w:bottom w:val="none" w:sz="0" w:space="0" w:color="auto"/>
                                            <w:right w:val="none" w:sz="0" w:space="0" w:color="auto"/>
                                          </w:divBdr>
                                        </w:div>
                                        <w:div w:id="151917032">
                                          <w:marLeft w:val="640"/>
                                          <w:marRight w:val="0"/>
                                          <w:marTop w:val="0"/>
                                          <w:marBottom w:val="0"/>
                                          <w:divBdr>
                                            <w:top w:val="none" w:sz="0" w:space="0" w:color="auto"/>
                                            <w:left w:val="none" w:sz="0" w:space="0" w:color="auto"/>
                                            <w:bottom w:val="none" w:sz="0" w:space="0" w:color="auto"/>
                                            <w:right w:val="none" w:sz="0" w:space="0" w:color="auto"/>
                                          </w:divBdr>
                                        </w:div>
                                        <w:div w:id="165438388">
                                          <w:marLeft w:val="640"/>
                                          <w:marRight w:val="0"/>
                                          <w:marTop w:val="0"/>
                                          <w:marBottom w:val="0"/>
                                          <w:divBdr>
                                            <w:top w:val="none" w:sz="0" w:space="0" w:color="auto"/>
                                            <w:left w:val="none" w:sz="0" w:space="0" w:color="auto"/>
                                            <w:bottom w:val="none" w:sz="0" w:space="0" w:color="auto"/>
                                            <w:right w:val="none" w:sz="0" w:space="0" w:color="auto"/>
                                          </w:divBdr>
                                        </w:div>
                                        <w:div w:id="165752230">
                                          <w:marLeft w:val="640"/>
                                          <w:marRight w:val="0"/>
                                          <w:marTop w:val="0"/>
                                          <w:marBottom w:val="0"/>
                                          <w:divBdr>
                                            <w:top w:val="none" w:sz="0" w:space="0" w:color="auto"/>
                                            <w:left w:val="none" w:sz="0" w:space="0" w:color="auto"/>
                                            <w:bottom w:val="none" w:sz="0" w:space="0" w:color="auto"/>
                                            <w:right w:val="none" w:sz="0" w:space="0" w:color="auto"/>
                                          </w:divBdr>
                                        </w:div>
                                        <w:div w:id="175846236">
                                          <w:marLeft w:val="640"/>
                                          <w:marRight w:val="0"/>
                                          <w:marTop w:val="0"/>
                                          <w:marBottom w:val="0"/>
                                          <w:divBdr>
                                            <w:top w:val="none" w:sz="0" w:space="0" w:color="auto"/>
                                            <w:left w:val="none" w:sz="0" w:space="0" w:color="auto"/>
                                            <w:bottom w:val="none" w:sz="0" w:space="0" w:color="auto"/>
                                            <w:right w:val="none" w:sz="0" w:space="0" w:color="auto"/>
                                          </w:divBdr>
                                        </w:div>
                                        <w:div w:id="180970902">
                                          <w:marLeft w:val="640"/>
                                          <w:marRight w:val="0"/>
                                          <w:marTop w:val="0"/>
                                          <w:marBottom w:val="0"/>
                                          <w:divBdr>
                                            <w:top w:val="none" w:sz="0" w:space="0" w:color="auto"/>
                                            <w:left w:val="none" w:sz="0" w:space="0" w:color="auto"/>
                                            <w:bottom w:val="none" w:sz="0" w:space="0" w:color="auto"/>
                                            <w:right w:val="none" w:sz="0" w:space="0" w:color="auto"/>
                                          </w:divBdr>
                                        </w:div>
                                        <w:div w:id="181087984">
                                          <w:marLeft w:val="640"/>
                                          <w:marRight w:val="0"/>
                                          <w:marTop w:val="0"/>
                                          <w:marBottom w:val="0"/>
                                          <w:divBdr>
                                            <w:top w:val="none" w:sz="0" w:space="0" w:color="auto"/>
                                            <w:left w:val="none" w:sz="0" w:space="0" w:color="auto"/>
                                            <w:bottom w:val="none" w:sz="0" w:space="0" w:color="auto"/>
                                            <w:right w:val="none" w:sz="0" w:space="0" w:color="auto"/>
                                          </w:divBdr>
                                        </w:div>
                                        <w:div w:id="213154683">
                                          <w:marLeft w:val="640"/>
                                          <w:marRight w:val="0"/>
                                          <w:marTop w:val="0"/>
                                          <w:marBottom w:val="0"/>
                                          <w:divBdr>
                                            <w:top w:val="none" w:sz="0" w:space="0" w:color="auto"/>
                                            <w:left w:val="none" w:sz="0" w:space="0" w:color="auto"/>
                                            <w:bottom w:val="none" w:sz="0" w:space="0" w:color="auto"/>
                                            <w:right w:val="none" w:sz="0" w:space="0" w:color="auto"/>
                                          </w:divBdr>
                                        </w:div>
                                        <w:div w:id="217018652">
                                          <w:marLeft w:val="640"/>
                                          <w:marRight w:val="0"/>
                                          <w:marTop w:val="0"/>
                                          <w:marBottom w:val="0"/>
                                          <w:divBdr>
                                            <w:top w:val="none" w:sz="0" w:space="0" w:color="auto"/>
                                            <w:left w:val="none" w:sz="0" w:space="0" w:color="auto"/>
                                            <w:bottom w:val="none" w:sz="0" w:space="0" w:color="auto"/>
                                            <w:right w:val="none" w:sz="0" w:space="0" w:color="auto"/>
                                          </w:divBdr>
                                        </w:div>
                                        <w:div w:id="234440480">
                                          <w:marLeft w:val="640"/>
                                          <w:marRight w:val="0"/>
                                          <w:marTop w:val="0"/>
                                          <w:marBottom w:val="0"/>
                                          <w:divBdr>
                                            <w:top w:val="none" w:sz="0" w:space="0" w:color="auto"/>
                                            <w:left w:val="none" w:sz="0" w:space="0" w:color="auto"/>
                                            <w:bottom w:val="none" w:sz="0" w:space="0" w:color="auto"/>
                                            <w:right w:val="none" w:sz="0" w:space="0" w:color="auto"/>
                                          </w:divBdr>
                                        </w:div>
                                        <w:div w:id="274604044">
                                          <w:marLeft w:val="640"/>
                                          <w:marRight w:val="0"/>
                                          <w:marTop w:val="0"/>
                                          <w:marBottom w:val="0"/>
                                          <w:divBdr>
                                            <w:top w:val="none" w:sz="0" w:space="0" w:color="auto"/>
                                            <w:left w:val="none" w:sz="0" w:space="0" w:color="auto"/>
                                            <w:bottom w:val="none" w:sz="0" w:space="0" w:color="auto"/>
                                            <w:right w:val="none" w:sz="0" w:space="0" w:color="auto"/>
                                          </w:divBdr>
                                        </w:div>
                                        <w:div w:id="276835701">
                                          <w:marLeft w:val="640"/>
                                          <w:marRight w:val="0"/>
                                          <w:marTop w:val="0"/>
                                          <w:marBottom w:val="0"/>
                                          <w:divBdr>
                                            <w:top w:val="none" w:sz="0" w:space="0" w:color="auto"/>
                                            <w:left w:val="none" w:sz="0" w:space="0" w:color="auto"/>
                                            <w:bottom w:val="none" w:sz="0" w:space="0" w:color="auto"/>
                                            <w:right w:val="none" w:sz="0" w:space="0" w:color="auto"/>
                                          </w:divBdr>
                                        </w:div>
                                        <w:div w:id="298271503">
                                          <w:marLeft w:val="640"/>
                                          <w:marRight w:val="0"/>
                                          <w:marTop w:val="0"/>
                                          <w:marBottom w:val="0"/>
                                          <w:divBdr>
                                            <w:top w:val="none" w:sz="0" w:space="0" w:color="auto"/>
                                            <w:left w:val="none" w:sz="0" w:space="0" w:color="auto"/>
                                            <w:bottom w:val="none" w:sz="0" w:space="0" w:color="auto"/>
                                            <w:right w:val="none" w:sz="0" w:space="0" w:color="auto"/>
                                          </w:divBdr>
                                        </w:div>
                                        <w:div w:id="308704828">
                                          <w:marLeft w:val="640"/>
                                          <w:marRight w:val="0"/>
                                          <w:marTop w:val="0"/>
                                          <w:marBottom w:val="0"/>
                                          <w:divBdr>
                                            <w:top w:val="none" w:sz="0" w:space="0" w:color="auto"/>
                                            <w:left w:val="none" w:sz="0" w:space="0" w:color="auto"/>
                                            <w:bottom w:val="none" w:sz="0" w:space="0" w:color="auto"/>
                                            <w:right w:val="none" w:sz="0" w:space="0" w:color="auto"/>
                                          </w:divBdr>
                                        </w:div>
                                        <w:div w:id="339236553">
                                          <w:marLeft w:val="640"/>
                                          <w:marRight w:val="0"/>
                                          <w:marTop w:val="0"/>
                                          <w:marBottom w:val="0"/>
                                          <w:divBdr>
                                            <w:top w:val="none" w:sz="0" w:space="0" w:color="auto"/>
                                            <w:left w:val="none" w:sz="0" w:space="0" w:color="auto"/>
                                            <w:bottom w:val="none" w:sz="0" w:space="0" w:color="auto"/>
                                            <w:right w:val="none" w:sz="0" w:space="0" w:color="auto"/>
                                          </w:divBdr>
                                        </w:div>
                                        <w:div w:id="354309673">
                                          <w:marLeft w:val="640"/>
                                          <w:marRight w:val="0"/>
                                          <w:marTop w:val="0"/>
                                          <w:marBottom w:val="0"/>
                                          <w:divBdr>
                                            <w:top w:val="none" w:sz="0" w:space="0" w:color="auto"/>
                                            <w:left w:val="none" w:sz="0" w:space="0" w:color="auto"/>
                                            <w:bottom w:val="none" w:sz="0" w:space="0" w:color="auto"/>
                                            <w:right w:val="none" w:sz="0" w:space="0" w:color="auto"/>
                                          </w:divBdr>
                                        </w:div>
                                        <w:div w:id="358048837">
                                          <w:marLeft w:val="640"/>
                                          <w:marRight w:val="0"/>
                                          <w:marTop w:val="0"/>
                                          <w:marBottom w:val="0"/>
                                          <w:divBdr>
                                            <w:top w:val="none" w:sz="0" w:space="0" w:color="auto"/>
                                            <w:left w:val="none" w:sz="0" w:space="0" w:color="auto"/>
                                            <w:bottom w:val="none" w:sz="0" w:space="0" w:color="auto"/>
                                            <w:right w:val="none" w:sz="0" w:space="0" w:color="auto"/>
                                          </w:divBdr>
                                        </w:div>
                                        <w:div w:id="360785222">
                                          <w:marLeft w:val="640"/>
                                          <w:marRight w:val="0"/>
                                          <w:marTop w:val="0"/>
                                          <w:marBottom w:val="0"/>
                                          <w:divBdr>
                                            <w:top w:val="none" w:sz="0" w:space="0" w:color="auto"/>
                                            <w:left w:val="none" w:sz="0" w:space="0" w:color="auto"/>
                                            <w:bottom w:val="none" w:sz="0" w:space="0" w:color="auto"/>
                                            <w:right w:val="none" w:sz="0" w:space="0" w:color="auto"/>
                                          </w:divBdr>
                                        </w:div>
                                        <w:div w:id="374475555">
                                          <w:marLeft w:val="640"/>
                                          <w:marRight w:val="0"/>
                                          <w:marTop w:val="0"/>
                                          <w:marBottom w:val="0"/>
                                          <w:divBdr>
                                            <w:top w:val="none" w:sz="0" w:space="0" w:color="auto"/>
                                            <w:left w:val="none" w:sz="0" w:space="0" w:color="auto"/>
                                            <w:bottom w:val="none" w:sz="0" w:space="0" w:color="auto"/>
                                            <w:right w:val="none" w:sz="0" w:space="0" w:color="auto"/>
                                          </w:divBdr>
                                        </w:div>
                                        <w:div w:id="383607811">
                                          <w:marLeft w:val="640"/>
                                          <w:marRight w:val="0"/>
                                          <w:marTop w:val="0"/>
                                          <w:marBottom w:val="0"/>
                                          <w:divBdr>
                                            <w:top w:val="none" w:sz="0" w:space="0" w:color="auto"/>
                                            <w:left w:val="none" w:sz="0" w:space="0" w:color="auto"/>
                                            <w:bottom w:val="none" w:sz="0" w:space="0" w:color="auto"/>
                                            <w:right w:val="none" w:sz="0" w:space="0" w:color="auto"/>
                                          </w:divBdr>
                                        </w:div>
                                        <w:div w:id="392124089">
                                          <w:marLeft w:val="640"/>
                                          <w:marRight w:val="0"/>
                                          <w:marTop w:val="0"/>
                                          <w:marBottom w:val="0"/>
                                          <w:divBdr>
                                            <w:top w:val="none" w:sz="0" w:space="0" w:color="auto"/>
                                            <w:left w:val="none" w:sz="0" w:space="0" w:color="auto"/>
                                            <w:bottom w:val="none" w:sz="0" w:space="0" w:color="auto"/>
                                            <w:right w:val="none" w:sz="0" w:space="0" w:color="auto"/>
                                          </w:divBdr>
                                        </w:div>
                                        <w:div w:id="397552235">
                                          <w:marLeft w:val="640"/>
                                          <w:marRight w:val="0"/>
                                          <w:marTop w:val="0"/>
                                          <w:marBottom w:val="0"/>
                                          <w:divBdr>
                                            <w:top w:val="none" w:sz="0" w:space="0" w:color="auto"/>
                                            <w:left w:val="none" w:sz="0" w:space="0" w:color="auto"/>
                                            <w:bottom w:val="none" w:sz="0" w:space="0" w:color="auto"/>
                                            <w:right w:val="none" w:sz="0" w:space="0" w:color="auto"/>
                                          </w:divBdr>
                                        </w:div>
                                        <w:div w:id="406651622">
                                          <w:marLeft w:val="640"/>
                                          <w:marRight w:val="0"/>
                                          <w:marTop w:val="0"/>
                                          <w:marBottom w:val="0"/>
                                          <w:divBdr>
                                            <w:top w:val="none" w:sz="0" w:space="0" w:color="auto"/>
                                            <w:left w:val="none" w:sz="0" w:space="0" w:color="auto"/>
                                            <w:bottom w:val="none" w:sz="0" w:space="0" w:color="auto"/>
                                            <w:right w:val="none" w:sz="0" w:space="0" w:color="auto"/>
                                          </w:divBdr>
                                        </w:div>
                                        <w:div w:id="423191326">
                                          <w:marLeft w:val="640"/>
                                          <w:marRight w:val="0"/>
                                          <w:marTop w:val="0"/>
                                          <w:marBottom w:val="0"/>
                                          <w:divBdr>
                                            <w:top w:val="none" w:sz="0" w:space="0" w:color="auto"/>
                                            <w:left w:val="none" w:sz="0" w:space="0" w:color="auto"/>
                                            <w:bottom w:val="none" w:sz="0" w:space="0" w:color="auto"/>
                                            <w:right w:val="none" w:sz="0" w:space="0" w:color="auto"/>
                                          </w:divBdr>
                                        </w:div>
                                        <w:div w:id="433135345">
                                          <w:marLeft w:val="640"/>
                                          <w:marRight w:val="0"/>
                                          <w:marTop w:val="0"/>
                                          <w:marBottom w:val="0"/>
                                          <w:divBdr>
                                            <w:top w:val="none" w:sz="0" w:space="0" w:color="auto"/>
                                            <w:left w:val="none" w:sz="0" w:space="0" w:color="auto"/>
                                            <w:bottom w:val="none" w:sz="0" w:space="0" w:color="auto"/>
                                            <w:right w:val="none" w:sz="0" w:space="0" w:color="auto"/>
                                          </w:divBdr>
                                        </w:div>
                                        <w:div w:id="434831471">
                                          <w:marLeft w:val="640"/>
                                          <w:marRight w:val="0"/>
                                          <w:marTop w:val="0"/>
                                          <w:marBottom w:val="0"/>
                                          <w:divBdr>
                                            <w:top w:val="none" w:sz="0" w:space="0" w:color="auto"/>
                                            <w:left w:val="none" w:sz="0" w:space="0" w:color="auto"/>
                                            <w:bottom w:val="none" w:sz="0" w:space="0" w:color="auto"/>
                                            <w:right w:val="none" w:sz="0" w:space="0" w:color="auto"/>
                                          </w:divBdr>
                                        </w:div>
                                        <w:div w:id="443159751">
                                          <w:marLeft w:val="640"/>
                                          <w:marRight w:val="0"/>
                                          <w:marTop w:val="0"/>
                                          <w:marBottom w:val="0"/>
                                          <w:divBdr>
                                            <w:top w:val="none" w:sz="0" w:space="0" w:color="auto"/>
                                            <w:left w:val="none" w:sz="0" w:space="0" w:color="auto"/>
                                            <w:bottom w:val="none" w:sz="0" w:space="0" w:color="auto"/>
                                            <w:right w:val="none" w:sz="0" w:space="0" w:color="auto"/>
                                          </w:divBdr>
                                        </w:div>
                                        <w:div w:id="451705618">
                                          <w:marLeft w:val="640"/>
                                          <w:marRight w:val="0"/>
                                          <w:marTop w:val="0"/>
                                          <w:marBottom w:val="0"/>
                                          <w:divBdr>
                                            <w:top w:val="none" w:sz="0" w:space="0" w:color="auto"/>
                                            <w:left w:val="none" w:sz="0" w:space="0" w:color="auto"/>
                                            <w:bottom w:val="none" w:sz="0" w:space="0" w:color="auto"/>
                                            <w:right w:val="none" w:sz="0" w:space="0" w:color="auto"/>
                                          </w:divBdr>
                                        </w:div>
                                        <w:div w:id="462383929">
                                          <w:marLeft w:val="640"/>
                                          <w:marRight w:val="0"/>
                                          <w:marTop w:val="0"/>
                                          <w:marBottom w:val="0"/>
                                          <w:divBdr>
                                            <w:top w:val="none" w:sz="0" w:space="0" w:color="auto"/>
                                            <w:left w:val="none" w:sz="0" w:space="0" w:color="auto"/>
                                            <w:bottom w:val="none" w:sz="0" w:space="0" w:color="auto"/>
                                            <w:right w:val="none" w:sz="0" w:space="0" w:color="auto"/>
                                          </w:divBdr>
                                        </w:div>
                                        <w:div w:id="495803414">
                                          <w:marLeft w:val="640"/>
                                          <w:marRight w:val="0"/>
                                          <w:marTop w:val="0"/>
                                          <w:marBottom w:val="0"/>
                                          <w:divBdr>
                                            <w:top w:val="none" w:sz="0" w:space="0" w:color="auto"/>
                                            <w:left w:val="none" w:sz="0" w:space="0" w:color="auto"/>
                                            <w:bottom w:val="none" w:sz="0" w:space="0" w:color="auto"/>
                                            <w:right w:val="none" w:sz="0" w:space="0" w:color="auto"/>
                                          </w:divBdr>
                                        </w:div>
                                        <w:div w:id="498622476">
                                          <w:marLeft w:val="640"/>
                                          <w:marRight w:val="0"/>
                                          <w:marTop w:val="0"/>
                                          <w:marBottom w:val="0"/>
                                          <w:divBdr>
                                            <w:top w:val="none" w:sz="0" w:space="0" w:color="auto"/>
                                            <w:left w:val="none" w:sz="0" w:space="0" w:color="auto"/>
                                            <w:bottom w:val="none" w:sz="0" w:space="0" w:color="auto"/>
                                            <w:right w:val="none" w:sz="0" w:space="0" w:color="auto"/>
                                          </w:divBdr>
                                        </w:div>
                                        <w:div w:id="503201211">
                                          <w:marLeft w:val="640"/>
                                          <w:marRight w:val="0"/>
                                          <w:marTop w:val="0"/>
                                          <w:marBottom w:val="0"/>
                                          <w:divBdr>
                                            <w:top w:val="none" w:sz="0" w:space="0" w:color="auto"/>
                                            <w:left w:val="none" w:sz="0" w:space="0" w:color="auto"/>
                                            <w:bottom w:val="none" w:sz="0" w:space="0" w:color="auto"/>
                                            <w:right w:val="none" w:sz="0" w:space="0" w:color="auto"/>
                                          </w:divBdr>
                                        </w:div>
                                        <w:div w:id="507257243">
                                          <w:marLeft w:val="640"/>
                                          <w:marRight w:val="0"/>
                                          <w:marTop w:val="0"/>
                                          <w:marBottom w:val="0"/>
                                          <w:divBdr>
                                            <w:top w:val="none" w:sz="0" w:space="0" w:color="auto"/>
                                            <w:left w:val="none" w:sz="0" w:space="0" w:color="auto"/>
                                            <w:bottom w:val="none" w:sz="0" w:space="0" w:color="auto"/>
                                            <w:right w:val="none" w:sz="0" w:space="0" w:color="auto"/>
                                          </w:divBdr>
                                        </w:div>
                                        <w:div w:id="511183186">
                                          <w:marLeft w:val="640"/>
                                          <w:marRight w:val="0"/>
                                          <w:marTop w:val="0"/>
                                          <w:marBottom w:val="0"/>
                                          <w:divBdr>
                                            <w:top w:val="none" w:sz="0" w:space="0" w:color="auto"/>
                                            <w:left w:val="none" w:sz="0" w:space="0" w:color="auto"/>
                                            <w:bottom w:val="none" w:sz="0" w:space="0" w:color="auto"/>
                                            <w:right w:val="none" w:sz="0" w:space="0" w:color="auto"/>
                                          </w:divBdr>
                                        </w:div>
                                        <w:div w:id="515852307">
                                          <w:marLeft w:val="640"/>
                                          <w:marRight w:val="0"/>
                                          <w:marTop w:val="0"/>
                                          <w:marBottom w:val="0"/>
                                          <w:divBdr>
                                            <w:top w:val="none" w:sz="0" w:space="0" w:color="auto"/>
                                            <w:left w:val="none" w:sz="0" w:space="0" w:color="auto"/>
                                            <w:bottom w:val="none" w:sz="0" w:space="0" w:color="auto"/>
                                            <w:right w:val="none" w:sz="0" w:space="0" w:color="auto"/>
                                          </w:divBdr>
                                        </w:div>
                                        <w:div w:id="539325445">
                                          <w:marLeft w:val="640"/>
                                          <w:marRight w:val="0"/>
                                          <w:marTop w:val="0"/>
                                          <w:marBottom w:val="0"/>
                                          <w:divBdr>
                                            <w:top w:val="none" w:sz="0" w:space="0" w:color="auto"/>
                                            <w:left w:val="none" w:sz="0" w:space="0" w:color="auto"/>
                                            <w:bottom w:val="none" w:sz="0" w:space="0" w:color="auto"/>
                                            <w:right w:val="none" w:sz="0" w:space="0" w:color="auto"/>
                                          </w:divBdr>
                                        </w:div>
                                        <w:div w:id="572204851">
                                          <w:marLeft w:val="640"/>
                                          <w:marRight w:val="0"/>
                                          <w:marTop w:val="0"/>
                                          <w:marBottom w:val="0"/>
                                          <w:divBdr>
                                            <w:top w:val="none" w:sz="0" w:space="0" w:color="auto"/>
                                            <w:left w:val="none" w:sz="0" w:space="0" w:color="auto"/>
                                            <w:bottom w:val="none" w:sz="0" w:space="0" w:color="auto"/>
                                            <w:right w:val="none" w:sz="0" w:space="0" w:color="auto"/>
                                          </w:divBdr>
                                        </w:div>
                                        <w:div w:id="576284612">
                                          <w:marLeft w:val="640"/>
                                          <w:marRight w:val="0"/>
                                          <w:marTop w:val="0"/>
                                          <w:marBottom w:val="0"/>
                                          <w:divBdr>
                                            <w:top w:val="none" w:sz="0" w:space="0" w:color="auto"/>
                                            <w:left w:val="none" w:sz="0" w:space="0" w:color="auto"/>
                                            <w:bottom w:val="none" w:sz="0" w:space="0" w:color="auto"/>
                                            <w:right w:val="none" w:sz="0" w:space="0" w:color="auto"/>
                                          </w:divBdr>
                                        </w:div>
                                        <w:div w:id="591936805">
                                          <w:marLeft w:val="640"/>
                                          <w:marRight w:val="0"/>
                                          <w:marTop w:val="0"/>
                                          <w:marBottom w:val="0"/>
                                          <w:divBdr>
                                            <w:top w:val="none" w:sz="0" w:space="0" w:color="auto"/>
                                            <w:left w:val="none" w:sz="0" w:space="0" w:color="auto"/>
                                            <w:bottom w:val="none" w:sz="0" w:space="0" w:color="auto"/>
                                            <w:right w:val="none" w:sz="0" w:space="0" w:color="auto"/>
                                          </w:divBdr>
                                        </w:div>
                                        <w:div w:id="600340752">
                                          <w:marLeft w:val="640"/>
                                          <w:marRight w:val="0"/>
                                          <w:marTop w:val="0"/>
                                          <w:marBottom w:val="0"/>
                                          <w:divBdr>
                                            <w:top w:val="none" w:sz="0" w:space="0" w:color="auto"/>
                                            <w:left w:val="none" w:sz="0" w:space="0" w:color="auto"/>
                                            <w:bottom w:val="none" w:sz="0" w:space="0" w:color="auto"/>
                                            <w:right w:val="none" w:sz="0" w:space="0" w:color="auto"/>
                                          </w:divBdr>
                                        </w:div>
                                        <w:div w:id="623124573">
                                          <w:marLeft w:val="640"/>
                                          <w:marRight w:val="0"/>
                                          <w:marTop w:val="0"/>
                                          <w:marBottom w:val="0"/>
                                          <w:divBdr>
                                            <w:top w:val="none" w:sz="0" w:space="0" w:color="auto"/>
                                            <w:left w:val="none" w:sz="0" w:space="0" w:color="auto"/>
                                            <w:bottom w:val="none" w:sz="0" w:space="0" w:color="auto"/>
                                            <w:right w:val="none" w:sz="0" w:space="0" w:color="auto"/>
                                          </w:divBdr>
                                        </w:div>
                                        <w:div w:id="623973089">
                                          <w:marLeft w:val="640"/>
                                          <w:marRight w:val="0"/>
                                          <w:marTop w:val="0"/>
                                          <w:marBottom w:val="0"/>
                                          <w:divBdr>
                                            <w:top w:val="none" w:sz="0" w:space="0" w:color="auto"/>
                                            <w:left w:val="none" w:sz="0" w:space="0" w:color="auto"/>
                                            <w:bottom w:val="none" w:sz="0" w:space="0" w:color="auto"/>
                                            <w:right w:val="none" w:sz="0" w:space="0" w:color="auto"/>
                                          </w:divBdr>
                                        </w:div>
                                        <w:div w:id="643121983">
                                          <w:marLeft w:val="640"/>
                                          <w:marRight w:val="0"/>
                                          <w:marTop w:val="0"/>
                                          <w:marBottom w:val="0"/>
                                          <w:divBdr>
                                            <w:top w:val="none" w:sz="0" w:space="0" w:color="auto"/>
                                            <w:left w:val="none" w:sz="0" w:space="0" w:color="auto"/>
                                            <w:bottom w:val="none" w:sz="0" w:space="0" w:color="auto"/>
                                            <w:right w:val="none" w:sz="0" w:space="0" w:color="auto"/>
                                          </w:divBdr>
                                        </w:div>
                                        <w:div w:id="661926969">
                                          <w:marLeft w:val="640"/>
                                          <w:marRight w:val="0"/>
                                          <w:marTop w:val="0"/>
                                          <w:marBottom w:val="0"/>
                                          <w:divBdr>
                                            <w:top w:val="none" w:sz="0" w:space="0" w:color="auto"/>
                                            <w:left w:val="none" w:sz="0" w:space="0" w:color="auto"/>
                                            <w:bottom w:val="none" w:sz="0" w:space="0" w:color="auto"/>
                                            <w:right w:val="none" w:sz="0" w:space="0" w:color="auto"/>
                                          </w:divBdr>
                                        </w:div>
                                        <w:div w:id="671568004">
                                          <w:marLeft w:val="640"/>
                                          <w:marRight w:val="0"/>
                                          <w:marTop w:val="0"/>
                                          <w:marBottom w:val="0"/>
                                          <w:divBdr>
                                            <w:top w:val="none" w:sz="0" w:space="0" w:color="auto"/>
                                            <w:left w:val="none" w:sz="0" w:space="0" w:color="auto"/>
                                            <w:bottom w:val="none" w:sz="0" w:space="0" w:color="auto"/>
                                            <w:right w:val="none" w:sz="0" w:space="0" w:color="auto"/>
                                          </w:divBdr>
                                        </w:div>
                                        <w:div w:id="677119228">
                                          <w:marLeft w:val="640"/>
                                          <w:marRight w:val="0"/>
                                          <w:marTop w:val="0"/>
                                          <w:marBottom w:val="0"/>
                                          <w:divBdr>
                                            <w:top w:val="none" w:sz="0" w:space="0" w:color="auto"/>
                                            <w:left w:val="none" w:sz="0" w:space="0" w:color="auto"/>
                                            <w:bottom w:val="none" w:sz="0" w:space="0" w:color="auto"/>
                                            <w:right w:val="none" w:sz="0" w:space="0" w:color="auto"/>
                                          </w:divBdr>
                                        </w:div>
                                        <w:div w:id="678970856">
                                          <w:marLeft w:val="640"/>
                                          <w:marRight w:val="0"/>
                                          <w:marTop w:val="0"/>
                                          <w:marBottom w:val="0"/>
                                          <w:divBdr>
                                            <w:top w:val="none" w:sz="0" w:space="0" w:color="auto"/>
                                            <w:left w:val="none" w:sz="0" w:space="0" w:color="auto"/>
                                            <w:bottom w:val="none" w:sz="0" w:space="0" w:color="auto"/>
                                            <w:right w:val="none" w:sz="0" w:space="0" w:color="auto"/>
                                          </w:divBdr>
                                        </w:div>
                                        <w:div w:id="702825209">
                                          <w:marLeft w:val="640"/>
                                          <w:marRight w:val="0"/>
                                          <w:marTop w:val="0"/>
                                          <w:marBottom w:val="0"/>
                                          <w:divBdr>
                                            <w:top w:val="none" w:sz="0" w:space="0" w:color="auto"/>
                                            <w:left w:val="none" w:sz="0" w:space="0" w:color="auto"/>
                                            <w:bottom w:val="none" w:sz="0" w:space="0" w:color="auto"/>
                                            <w:right w:val="none" w:sz="0" w:space="0" w:color="auto"/>
                                          </w:divBdr>
                                        </w:div>
                                        <w:div w:id="715278931">
                                          <w:marLeft w:val="640"/>
                                          <w:marRight w:val="0"/>
                                          <w:marTop w:val="0"/>
                                          <w:marBottom w:val="0"/>
                                          <w:divBdr>
                                            <w:top w:val="none" w:sz="0" w:space="0" w:color="auto"/>
                                            <w:left w:val="none" w:sz="0" w:space="0" w:color="auto"/>
                                            <w:bottom w:val="none" w:sz="0" w:space="0" w:color="auto"/>
                                            <w:right w:val="none" w:sz="0" w:space="0" w:color="auto"/>
                                          </w:divBdr>
                                        </w:div>
                                        <w:div w:id="721439464">
                                          <w:marLeft w:val="640"/>
                                          <w:marRight w:val="0"/>
                                          <w:marTop w:val="0"/>
                                          <w:marBottom w:val="0"/>
                                          <w:divBdr>
                                            <w:top w:val="none" w:sz="0" w:space="0" w:color="auto"/>
                                            <w:left w:val="none" w:sz="0" w:space="0" w:color="auto"/>
                                            <w:bottom w:val="none" w:sz="0" w:space="0" w:color="auto"/>
                                            <w:right w:val="none" w:sz="0" w:space="0" w:color="auto"/>
                                          </w:divBdr>
                                        </w:div>
                                        <w:div w:id="723992362">
                                          <w:marLeft w:val="640"/>
                                          <w:marRight w:val="0"/>
                                          <w:marTop w:val="0"/>
                                          <w:marBottom w:val="0"/>
                                          <w:divBdr>
                                            <w:top w:val="none" w:sz="0" w:space="0" w:color="auto"/>
                                            <w:left w:val="none" w:sz="0" w:space="0" w:color="auto"/>
                                            <w:bottom w:val="none" w:sz="0" w:space="0" w:color="auto"/>
                                            <w:right w:val="none" w:sz="0" w:space="0" w:color="auto"/>
                                          </w:divBdr>
                                        </w:div>
                                        <w:div w:id="752704923">
                                          <w:marLeft w:val="640"/>
                                          <w:marRight w:val="0"/>
                                          <w:marTop w:val="0"/>
                                          <w:marBottom w:val="0"/>
                                          <w:divBdr>
                                            <w:top w:val="none" w:sz="0" w:space="0" w:color="auto"/>
                                            <w:left w:val="none" w:sz="0" w:space="0" w:color="auto"/>
                                            <w:bottom w:val="none" w:sz="0" w:space="0" w:color="auto"/>
                                            <w:right w:val="none" w:sz="0" w:space="0" w:color="auto"/>
                                          </w:divBdr>
                                        </w:div>
                                        <w:div w:id="763766479">
                                          <w:marLeft w:val="640"/>
                                          <w:marRight w:val="0"/>
                                          <w:marTop w:val="0"/>
                                          <w:marBottom w:val="0"/>
                                          <w:divBdr>
                                            <w:top w:val="none" w:sz="0" w:space="0" w:color="auto"/>
                                            <w:left w:val="none" w:sz="0" w:space="0" w:color="auto"/>
                                            <w:bottom w:val="none" w:sz="0" w:space="0" w:color="auto"/>
                                            <w:right w:val="none" w:sz="0" w:space="0" w:color="auto"/>
                                          </w:divBdr>
                                        </w:div>
                                        <w:div w:id="764234031">
                                          <w:marLeft w:val="640"/>
                                          <w:marRight w:val="0"/>
                                          <w:marTop w:val="0"/>
                                          <w:marBottom w:val="0"/>
                                          <w:divBdr>
                                            <w:top w:val="none" w:sz="0" w:space="0" w:color="auto"/>
                                            <w:left w:val="none" w:sz="0" w:space="0" w:color="auto"/>
                                            <w:bottom w:val="none" w:sz="0" w:space="0" w:color="auto"/>
                                            <w:right w:val="none" w:sz="0" w:space="0" w:color="auto"/>
                                          </w:divBdr>
                                        </w:div>
                                        <w:div w:id="778646852">
                                          <w:marLeft w:val="640"/>
                                          <w:marRight w:val="0"/>
                                          <w:marTop w:val="0"/>
                                          <w:marBottom w:val="0"/>
                                          <w:divBdr>
                                            <w:top w:val="none" w:sz="0" w:space="0" w:color="auto"/>
                                            <w:left w:val="none" w:sz="0" w:space="0" w:color="auto"/>
                                            <w:bottom w:val="none" w:sz="0" w:space="0" w:color="auto"/>
                                            <w:right w:val="none" w:sz="0" w:space="0" w:color="auto"/>
                                          </w:divBdr>
                                        </w:div>
                                        <w:div w:id="818306195">
                                          <w:marLeft w:val="640"/>
                                          <w:marRight w:val="0"/>
                                          <w:marTop w:val="0"/>
                                          <w:marBottom w:val="0"/>
                                          <w:divBdr>
                                            <w:top w:val="none" w:sz="0" w:space="0" w:color="auto"/>
                                            <w:left w:val="none" w:sz="0" w:space="0" w:color="auto"/>
                                            <w:bottom w:val="none" w:sz="0" w:space="0" w:color="auto"/>
                                            <w:right w:val="none" w:sz="0" w:space="0" w:color="auto"/>
                                          </w:divBdr>
                                        </w:div>
                                        <w:div w:id="833030321">
                                          <w:marLeft w:val="640"/>
                                          <w:marRight w:val="0"/>
                                          <w:marTop w:val="0"/>
                                          <w:marBottom w:val="0"/>
                                          <w:divBdr>
                                            <w:top w:val="none" w:sz="0" w:space="0" w:color="auto"/>
                                            <w:left w:val="none" w:sz="0" w:space="0" w:color="auto"/>
                                            <w:bottom w:val="none" w:sz="0" w:space="0" w:color="auto"/>
                                            <w:right w:val="none" w:sz="0" w:space="0" w:color="auto"/>
                                          </w:divBdr>
                                        </w:div>
                                        <w:div w:id="833036864">
                                          <w:marLeft w:val="640"/>
                                          <w:marRight w:val="0"/>
                                          <w:marTop w:val="0"/>
                                          <w:marBottom w:val="0"/>
                                          <w:divBdr>
                                            <w:top w:val="none" w:sz="0" w:space="0" w:color="auto"/>
                                            <w:left w:val="none" w:sz="0" w:space="0" w:color="auto"/>
                                            <w:bottom w:val="none" w:sz="0" w:space="0" w:color="auto"/>
                                            <w:right w:val="none" w:sz="0" w:space="0" w:color="auto"/>
                                          </w:divBdr>
                                        </w:div>
                                        <w:div w:id="835194422">
                                          <w:marLeft w:val="640"/>
                                          <w:marRight w:val="0"/>
                                          <w:marTop w:val="0"/>
                                          <w:marBottom w:val="0"/>
                                          <w:divBdr>
                                            <w:top w:val="none" w:sz="0" w:space="0" w:color="auto"/>
                                            <w:left w:val="none" w:sz="0" w:space="0" w:color="auto"/>
                                            <w:bottom w:val="none" w:sz="0" w:space="0" w:color="auto"/>
                                            <w:right w:val="none" w:sz="0" w:space="0" w:color="auto"/>
                                          </w:divBdr>
                                        </w:div>
                                        <w:div w:id="859779491">
                                          <w:marLeft w:val="640"/>
                                          <w:marRight w:val="0"/>
                                          <w:marTop w:val="0"/>
                                          <w:marBottom w:val="0"/>
                                          <w:divBdr>
                                            <w:top w:val="none" w:sz="0" w:space="0" w:color="auto"/>
                                            <w:left w:val="none" w:sz="0" w:space="0" w:color="auto"/>
                                            <w:bottom w:val="none" w:sz="0" w:space="0" w:color="auto"/>
                                            <w:right w:val="none" w:sz="0" w:space="0" w:color="auto"/>
                                          </w:divBdr>
                                        </w:div>
                                        <w:div w:id="861288947">
                                          <w:marLeft w:val="640"/>
                                          <w:marRight w:val="0"/>
                                          <w:marTop w:val="0"/>
                                          <w:marBottom w:val="0"/>
                                          <w:divBdr>
                                            <w:top w:val="none" w:sz="0" w:space="0" w:color="auto"/>
                                            <w:left w:val="none" w:sz="0" w:space="0" w:color="auto"/>
                                            <w:bottom w:val="none" w:sz="0" w:space="0" w:color="auto"/>
                                            <w:right w:val="none" w:sz="0" w:space="0" w:color="auto"/>
                                          </w:divBdr>
                                        </w:div>
                                        <w:div w:id="869487479">
                                          <w:marLeft w:val="640"/>
                                          <w:marRight w:val="0"/>
                                          <w:marTop w:val="0"/>
                                          <w:marBottom w:val="0"/>
                                          <w:divBdr>
                                            <w:top w:val="none" w:sz="0" w:space="0" w:color="auto"/>
                                            <w:left w:val="none" w:sz="0" w:space="0" w:color="auto"/>
                                            <w:bottom w:val="none" w:sz="0" w:space="0" w:color="auto"/>
                                            <w:right w:val="none" w:sz="0" w:space="0" w:color="auto"/>
                                          </w:divBdr>
                                        </w:div>
                                        <w:div w:id="874192158">
                                          <w:marLeft w:val="640"/>
                                          <w:marRight w:val="0"/>
                                          <w:marTop w:val="0"/>
                                          <w:marBottom w:val="0"/>
                                          <w:divBdr>
                                            <w:top w:val="none" w:sz="0" w:space="0" w:color="auto"/>
                                            <w:left w:val="none" w:sz="0" w:space="0" w:color="auto"/>
                                            <w:bottom w:val="none" w:sz="0" w:space="0" w:color="auto"/>
                                            <w:right w:val="none" w:sz="0" w:space="0" w:color="auto"/>
                                          </w:divBdr>
                                        </w:div>
                                        <w:div w:id="877163735">
                                          <w:marLeft w:val="640"/>
                                          <w:marRight w:val="0"/>
                                          <w:marTop w:val="0"/>
                                          <w:marBottom w:val="0"/>
                                          <w:divBdr>
                                            <w:top w:val="none" w:sz="0" w:space="0" w:color="auto"/>
                                            <w:left w:val="none" w:sz="0" w:space="0" w:color="auto"/>
                                            <w:bottom w:val="none" w:sz="0" w:space="0" w:color="auto"/>
                                            <w:right w:val="none" w:sz="0" w:space="0" w:color="auto"/>
                                          </w:divBdr>
                                        </w:div>
                                        <w:div w:id="882983316">
                                          <w:marLeft w:val="640"/>
                                          <w:marRight w:val="0"/>
                                          <w:marTop w:val="0"/>
                                          <w:marBottom w:val="0"/>
                                          <w:divBdr>
                                            <w:top w:val="none" w:sz="0" w:space="0" w:color="auto"/>
                                            <w:left w:val="none" w:sz="0" w:space="0" w:color="auto"/>
                                            <w:bottom w:val="none" w:sz="0" w:space="0" w:color="auto"/>
                                            <w:right w:val="none" w:sz="0" w:space="0" w:color="auto"/>
                                          </w:divBdr>
                                        </w:div>
                                        <w:div w:id="895703722">
                                          <w:marLeft w:val="640"/>
                                          <w:marRight w:val="0"/>
                                          <w:marTop w:val="0"/>
                                          <w:marBottom w:val="0"/>
                                          <w:divBdr>
                                            <w:top w:val="none" w:sz="0" w:space="0" w:color="auto"/>
                                            <w:left w:val="none" w:sz="0" w:space="0" w:color="auto"/>
                                            <w:bottom w:val="none" w:sz="0" w:space="0" w:color="auto"/>
                                            <w:right w:val="none" w:sz="0" w:space="0" w:color="auto"/>
                                          </w:divBdr>
                                        </w:div>
                                        <w:div w:id="930044666">
                                          <w:marLeft w:val="640"/>
                                          <w:marRight w:val="0"/>
                                          <w:marTop w:val="0"/>
                                          <w:marBottom w:val="0"/>
                                          <w:divBdr>
                                            <w:top w:val="none" w:sz="0" w:space="0" w:color="auto"/>
                                            <w:left w:val="none" w:sz="0" w:space="0" w:color="auto"/>
                                            <w:bottom w:val="none" w:sz="0" w:space="0" w:color="auto"/>
                                            <w:right w:val="none" w:sz="0" w:space="0" w:color="auto"/>
                                          </w:divBdr>
                                        </w:div>
                                        <w:div w:id="940843479">
                                          <w:marLeft w:val="640"/>
                                          <w:marRight w:val="0"/>
                                          <w:marTop w:val="0"/>
                                          <w:marBottom w:val="0"/>
                                          <w:divBdr>
                                            <w:top w:val="none" w:sz="0" w:space="0" w:color="auto"/>
                                            <w:left w:val="none" w:sz="0" w:space="0" w:color="auto"/>
                                            <w:bottom w:val="none" w:sz="0" w:space="0" w:color="auto"/>
                                            <w:right w:val="none" w:sz="0" w:space="0" w:color="auto"/>
                                          </w:divBdr>
                                        </w:div>
                                        <w:div w:id="959338767">
                                          <w:marLeft w:val="640"/>
                                          <w:marRight w:val="0"/>
                                          <w:marTop w:val="0"/>
                                          <w:marBottom w:val="0"/>
                                          <w:divBdr>
                                            <w:top w:val="none" w:sz="0" w:space="0" w:color="auto"/>
                                            <w:left w:val="none" w:sz="0" w:space="0" w:color="auto"/>
                                            <w:bottom w:val="none" w:sz="0" w:space="0" w:color="auto"/>
                                            <w:right w:val="none" w:sz="0" w:space="0" w:color="auto"/>
                                          </w:divBdr>
                                        </w:div>
                                        <w:div w:id="970668549">
                                          <w:marLeft w:val="640"/>
                                          <w:marRight w:val="0"/>
                                          <w:marTop w:val="0"/>
                                          <w:marBottom w:val="0"/>
                                          <w:divBdr>
                                            <w:top w:val="none" w:sz="0" w:space="0" w:color="auto"/>
                                            <w:left w:val="none" w:sz="0" w:space="0" w:color="auto"/>
                                            <w:bottom w:val="none" w:sz="0" w:space="0" w:color="auto"/>
                                            <w:right w:val="none" w:sz="0" w:space="0" w:color="auto"/>
                                          </w:divBdr>
                                        </w:div>
                                        <w:div w:id="976109921">
                                          <w:marLeft w:val="640"/>
                                          <w:marRight w:val="0"/>
                                          <w:marTop w:val="0"/>
                                          <w:marBottom w:val="0"/>
                                          <w:divBdr>
                                            <w:top w:val="none" w:sz="0" w:space="0" w:color="auto"/>
                                            <w:left w:val="none" w:sz="0" w:space="0" w:color="auto"/>
                                            <w:bottom w:val="none" w:sz="0" w:space="0" w:color="auto"/>
                                            <w:right w:val="none" w:sz="0" w:space="0" w:color="auto"/>
                                          </w:divBdr>
                                        </w:div>
                                        <w:div w:id="977613374">
                                          <w:marLeft w:val="640"/>
                                          <w:marRight w:val="0"/>
                                          <w:marTop w:val="0"/>
                                          <w:marBottom w:val="0"/>
                                          <w:divBdr>
                                            <w:top w:val="none" w:sz="0" w:space="0" w:color="auto"/>
                                            <w:left w:val="none" w:sz="0" w:space="0" w:color="auto"/>
                                            <w:bottom w:val="none" w:sz="0" w:space="0" w:color="auto"/>
                                            <w:right w:val="none" w:sz="0" w:space="0" w:color="auto"/>
                                          </w:divBdr>
                                        </w:div>
                                        <w:div w:id="980429061">
                                          <w:marLeft w:val="640"/>
                                          <w:marRight w:val="0"/>
                                          <w:marTop w:val="0"/>
                                          <w:marBottom w:val="0"/>
                                          <w:divBdr>
                                            <w:top w:val="none" w:sz="0" w:space="0" w:color="auto"/>
                                            <w:left w:val="none" w:sz="0" w:space="0" w:color="auto"/>
                                            <w:bottom w:val="none" w:sz="0" w:space="0" w:color="auto"/>
                                            <w:right w:val="none" w:sz="0" w:space="0" w:color="auto"/>
                                          </w:divBdr>
                                        </w:div>
                                        <w:div w:id="996036557">
                                          <w:marLeft w:val="640"/>
                                          <w:marRight w:val="0"/>
                                          <w:marTop w:val="0"/>
                                          <w:marBottom w:val="0"/>
                                          <w:divBdr>
                                            <w:top w:val="none" w:sz="0" w:space="0" w:color="auto"/>
                                            <w:left w:val="none" w:sz="0" w:space="0" w:color="auto"/>
                                            <w:bottom w:val="none" w:sz="0" w:space="0" w:color="auto"/>
                                            <w:right w:val="none" w:sz="0" w:space="0" w:color="auto"/>
                                          </w:divBdr>
                                        </w:div>
                                        <w:div w:id="1026517971">
                                          <w:marLeft w:val="640"/>
                                          <w:marRight w:val="0"/>
                                          <w:marTop w:val="0"/>
                                          <w:marBottom w:val="0"/>
                                          <w:divBdr>
                                            <w:top w:val="none" w:sz="0" w:space="0" w:color="auto"/>
                                            <w:left w:val="none" w:sz="0" w:space="0" w:color="auto"/>
                                            <w:bottom w:val="none" w:sz="0" w:space="0" w:color="auto"/>
                                            <w:right w:val="none" w:sz="0" w:space="0" w:color="auto"/>
                                          </w:divBdr>
                                        </w:div>
                                        <w:div w:id="1031683769">
                                          <w:marLeft w:val="640"/>
                                          <w:marRight w:val="0"/>
                                          <w:marTop w:val="0"/>
                                          <w:marBottom w:val="0"/>
                                          <w:divBdr>
                                            <w:top w:val="none" w:sz="0" w:space="0" w:color="auto"/>
                                            <w:left w:val="none" w:sz="0" w:space="0" w:color="auto"/>
                                            <w:bottom w:val="none" w:sz="0" w:space="0" w:color="auto"/>
                                            <w:right w:val="none" w:sz="0" w:space="0" w:color="auto"/>
                                          </w:divBdr>
                                        </w:div>
                                        <w:div w:id="1045718552">
                                          <w:marLeft w:val="640"/>
                                          <w:marRight w:val="0"/>
                                          <w:marTop w:val="0"/>
                                          <w:marBottom w:val="0"/>
                                          <w:divBdr>
                                            <w:top w:val="none" w:sz="0" w:space="0" w:color="auto"/>
                                            <w:left w:val="none" w:sz="0" w:space="0" w:color="auto"/>
                                            <w:bottom w:val="none" w:sz="0" w:space="0" w:color="auto"/>
                                            <w:right w:val="none" w:sz="0" w:space="0" w:color="auto"/>
                                          </w:divBdr>
                                        </w:div>
                                        <w:div w:id="1046181855">
                                          <w:marLeft w:val="640"/>
                                          <w:marRight w:val="0"/>
                                          <w:marTop w:val="0"/>
                                          <w:marBottom w:val="0"/>
                                          <w:divBdr>
                                            <w:top w:val="none" w:sz="0" w:space="0" w:color="auto"/>
                                            <w:left w:val="none" w:sz="0" w:space="0" w:color="auto"/>
                                            <w:bottom w:val="none" w:sz="0" w:space="0" w:color="auto"/>
                                            <w:right w:val="none" w:sz="0" w:space="0" w:color="auto"/>
                                          </w:divBdr>
                                        </w:div>
                                        <w:div w:id="1072586067">
                                          <w:marLeft w:val="640"/>
                                          <w:marRight w:val="0"/>
                                          <w:marTop w:val="0"/>
                                          <w:marBottom w:val="0"/>
                                          <w:divBdr>
                                            <w:top w:val="none" w:sz="0" w:space="0" w:color="auto"/>
                                            <w:left w:val="none" w:sz="0" w:space="0" w:color="auto"/>
                                            <w:bottom w:val="none" w:sz="0" w:space="0" w:color="auto"/>
                                            <w:right w:val="none" w:sz="0" w:space="0" w:color="auto"/>
                                          </w:divBdr>
                                        </w:div>
                                        <w:div w:id="1074932746">
                                          <w:marLeft w:val="640"/>
                                          <w:marRight w:val="0"/>
                                          <w:marTop w:val="0"/>
                                          <w:marBottom w:val="0"/>
                                          <w:divBdr>
                                            <w:top w:val="none" w:sz="0" w:space="0" w:color="auto"/>
                                            <w:left w:val="none" w:sz="0" w:space="0" w:color="auto"/>
                                            <w:bottom w:val="none" w:sz="0" w:space="0" w:color="auto"/>
                                            <w:right w:val="none" w:sz="0" w:space="0" w:color="auto"/>
                                          </w:divBdr>
                                        </w:div>
                                        <w:div w:id="1080954065">
                                          <w:marLeft w:val="640"/>
                                          <w:marRight w:val="0"/>
                                          <w:marTop w:val="0"/>
                                          <w:marBottom w:val="0"/>
                                          <w:divBdr>
                                            <w:top w:val="none" w:sz="0" w:space="0" w:color="auto"/>
                                            <w:left w:val="none" w:sz="0" w:space="0" w:color="auto"/>
                                            <w:bottom w:val="none" w:sz="0" w:space="0" w:color="auto"/>
                                            <w:right w:val="none" w:sz="0" w:space="0" w:color="auto"/>
                                          </w:divBdr>
                                        </w:div>
                                        <w:div w:id="1090545165">
                                          <w:marLeft w:val="640"/>
                                          <w:marRight w:val="0"/>
                                          <w:marTop w:val="0"/>
                                          <w:marBottom w:val="0"/>
                                          <w:divBdr>
                                            <w:top w:val="none" w:sz="0" w:space="0" w:color="auto"/>
                                            <w:left w:val="none" w:sz="0" w:space="0" w:color="auto"/>
                                            <w:bottom w:val="none" w:sz="0" w:space="0" w:color="auto"/>
                                            <w:right w:val="none" w:sz="0" w:space="0" w:color="auto"/>
                                          </w:divBdr>
                                        </w:div>
                                        <w:div w:id="1101216756">
                                          <w:marLeft w:val="640"/>
                                          <w:marRight w:val="0"/>
                                          <w:marTop w:val="0"/>
                                          <w:marBottom w:val="0"/>
                                          <w:divBdr>
                                            <w:top w:val="none" w:sz="0" w:space="0" w:color="auto"/>
                                            <w:left w:val="none" w:sz="0" w:space="0" w:color="auto"/>
                                            <w:bottom w:val="none" w:sz="0" w:space="0" w:color="auto"/>
                                            <w:right w:val="none" w:sz="0" w:space="0" w:color="auto"/>
                                          </w:divBdr>
                                        </w:div>
                                        <w:div w:id="1108280916">
                                          <w:marLeft w:val="640"/>
                                          <w:marRight w:val="0"/>
                                          <w:marTop w:val="0"/>
                                          <w:marBottom w:val="0"/>
                                          <w:divBdr>
                                            <w:top w:val="none" w:sz="0" w:space="0" w:color="auto"/>
                                            <w:left w:val="none" w:sz="0" w:space="0" w:color="auto"/>
                                            <w:bottom w:val="none" w:sz="0" w:space="0" w:color="auto"/>
                                            <w:right w:val="none" w:sz="0" w:space="0" w:color="auto"/>
                                          </w:divBdr>
                                        </w:div>
                                        <w:div w:id="1124084589">
                                          <w:marLeft w:val="640"/>
                                          <w:marRight w:val="0"/>
                                          <w:marTop w:val="0"/>
                                          <w:marBottom w:val="0"/>
                                          <w:divBdr>
                                            <w:top w:val="none" w:sz="0" w:space="0" w:color="auto"/>
                                            <w:left w:val="none" w:sz="0" w:space="0" w:color="auto"/>
                                            <w:bottom w:val="none" w:sz="0" w:space="0" w:color="auto"/>
                                            <w:right w:val="none" w:sz="0" w:space="0" w:color="auto"/>
                                          </w:divBdr>
                                        </w:div>
                                        <w:div w:id="1129979633">
                                          <w:marLeft w:val="640"/>
                                          <w:marRight w:val="0"/>
                                          <w:marTop w:val="0"/>
                                          <w:marBottom w:val="0"/>
                                          <w:divBdr>
                                            <w:top w:val="none" w:sz="0" w:space="0" w:color="auto"/>
                                            <w:left w:val="none" w:sz="0" w:space="0" w:color="auto"/>
                                            <w:bottom w:val="none" w:sz="0" w:space="0" w:color="auto"/>
                                            <w:right w:val="none" w:sz="0" w:space="0" w:color="auto"/>
                                          </w:divBdr>
                                        </w:div>
                                        <w:div w:id="1130902018">
                                          <w:marLeft w:val="640"/>
                                          <w:marRight w:val="0"/>
                                          <w:marTop w:val="0"/>
                                          <w:marBottom w:val="0"/>
                                          <w:divBdr>
                                            <w:top w:val="none" w:sz="0" w:space="0" w:color="auto"/>
                                            <w:left w:val="none" w:sz="0" w:space="0" w:color="auto"/>
                                            <w:bottom w:val="none" w:sz="0" w:space="0" w:color="auto"/>
                                            <w:right w:val="none" w:sz="0" w:space="0" w:color="auto"/>
                                          </w:divBdr>
                                        </w:div>
                                        <w:div w:id="1152867885">
                                          <w:marLeft w:val="640"/>
                                          <w:marRight w:val="0"/>
                                          <w:marTop w:val="0"/>
                                          <w:marBottom w:val="0"/>
                                          <w:divBdr>
                                            <w:top w:val="none" w:sz="0" w:space="0" w:color="auto"/>
                                            <w:left w:val="none" w:sz="0" w:space="0" w:color="auto"/>
                                            <w:bottom w:val="none" w:sz="0" w:space="0" w:color="auto"/>
                                            <w:right w:val="none" w:sz="0" w:space="0" w:color="auto"/>
                                          </w:divBdr>
                                        </w:div>
                                        <w:div w:id="1170414377">
                                          <w:marLeft w:val="640"/>
                                          <w:marRight w:val="0"/>
                                          <w:marTop w:val="0"/>
                                          <w:marBottom w:val="0"/>
                                          <w:divBdr>
                                            <w:top w:val="none" w:sz="0" w:space="0" w:color="auto"/>
                                            <w:left w:val="none" w:sz="0" w:space="0" w:color="auto"/>
                                            <w:bottom w:val="none" w:sz="0" w:space="0" w:color="auto"/>
                                            <w:right w:val="none" w:sz="0" w:space="0" w:color="auto"/>
                                          </w:divBdr>
                                        </w:div>
                                        <w:div w:id="1171876408">
                                          <w:marLeft w:val="640"/>
                                          <w:marRight w:val="0"/>
                                          <w:marTop w:val="0"/>
                                          <w:marBottom w:val="0"/>
                                          <w:divBdr>
                                            <w:top w:val="none" w:sz="0" w:space="0" w:color="auto"/>
                                            <w:left w:val="none" w:sz="0" w:space="0" w:color="auto"/>
                                            <w:bottom w:val="none" w:sz="0" w:space="0" w:color="auto"/>
                                            <w:right w:val="none" w:sz="0" w:space="0" w:color="auto"/>
                                          </w:divBdr>
                                        </w:div>
                                        <w:div w:id="1176001493">
                                          <w:marLeft w:val="640"/>
                                          <w:marRight w:val="0"/>
                                          <w:marTop w:val="0"/>
                                          <w:marBottom w:val="0"/>
                                          <w:divBdr>
                                            <w:top w:val="none" w:sz="0" w:space="0" w:color="auto"/>
                                            <w:left w:val="none" w:sz="0" w:space="0" w:color="auto"/>
                                            <w:bottom w:val="none" w:sz="0" w:space="0" w:color="auto"/>
                                            <w:right w:val="none" w:sz="0" w:space="0" w:color="auto"/>
                                          </w:divBdr>
                                        </w:div>
                                        <w:div w:id="1178231150">
                                          <w:marLeft w:val="640"/>
                                          <w:marRight w:val="0"/>
                                          <w:marTop w:val="0"/>
                                          <w:marBottom w:val="0"/>
                                          <w:divBdr>
                                            <w:top w:val="none" w:sz="0" w:space="0" w:color="auto"/>
                                            <w:left w:val="none" w:sz="0" w:space="0" w:color="auto"/>
                                            <w:bottom w:val="none" w:sz="0" w:space="0" w:color="auto"/>
                                            <w:right w:val="none" w:sz="0" w:space="0" w:color="auto"/>
                                          </w:divBdr>
                                        </w:div>
                                        <w:div w:id="1183936359">
                                          <w:marLeft w:val="640"/>
                                          <w:marRight w:val="0"/>
                                          <w:marTop w:val="0"/>
                                          <w:marBottom w:val="0"/>
                                          <w:divBdr>
                                            <w:top w:val="none" w:sz="0" w:space="0" w:color="auto"/>
                                            <w:left w:val="none" w:sz="0" w:space="0" w:color="auto"/>
                                            <w:bottom w:val="none" w:sz="0" w:space="0" w:color="auto"/>
                                            <w:right w:val="none" w:sz="0" w:space="0" w:color="auto"/>
                                          </w:divBdr>
                                        </w:div>
                                        <w:div w:id="1190952577">
                                          <w:marLeft w:val="640"/>
                                          <w:marRight w:val="0"/>
                                          <w:marTop w:val="0"/>
                                          <w:marBottom w:val="0"/>
                                          <w:divBdr>
                                            <w:top w:val="none" w:sz="0" w:space="0" w:color="auto"/>
                                            <w:left w:val="none" w:sz="0" w:space="0" w:color="auto"/>
                                            <w:bottom w:val="none" w:sz="0" w:space="0" w:color="auto"/>
                                            <w:right w:val="none" w:sz="0" w:space="0" w:color="auto"/>
                                          </w:divBdr>
                                        </w:div>
                                        <w:div w:id="1195146806">
                                          <w:marLeft w:val="640"/>
                                          <w:marRight w:val="0"/>
                                          <w:marTop w:val="0"/>
                                          <w:marBottom w:val="0"/>
                                          <w:divBdr>
                                            <w:top w:val="none" w:sz="0" w:space="0" w:color="auto"/>
                                            <w:left w:val="none" w:sz="0" w:space="0" w:color="auto"/>
                                            <w:bottom w:val="none" w:sz="0" w:space="0" w:color="auto"/>
                                            <w:right w:val="none" w:sz="0" w:space="0" w:color="auto"/>
                                          </w:divBdr>
                                        </w:div>
                                        <w:div w:id="1195194197">
                                          <w:marLeft w:val="640"/>
                                          <w:marRight w:val="0"/>
                                          <w:marTop w:val="0"/>
                                          <w:marBottom w:val="0"/>
                                          <w:divBdr>
                                            <w:top w:val="none" w:sz="0" w:space="0" w:color="auto"/>
                                            <w:left w:val="none" w:sz="0" w:space="0" w:color="auto"/>
                                            <w:bottom w:val="none" w:sz="0" w:space="0" w:color="auto"/>
                                            <w:right w:val="none" w:sz="0" w:space="0" w:color="auto"/>
                                          </w:divBdr>
                                        </w:div>
                                        <w:div w:id="1199779037">
                                          <w:marLeft w:val="640"/>
                                          <w:marRight w:val="0"/>
                                          <w:marTop w:val="0"/>
                                          <w:marBottom w:val="0"/>
                                          <w:divBdr>
                                            <w:top w:val="none" w:sz="0" w:space="0" w:color="auto"/>
                                            <w:left w:val="none" w:sz="0" w:space="0" w:color="auto"/>
                                            <w:bottom w:val="none" w:sz="0" w:space="0" w:color="auto"/>
                                            <w:right w:val="none" w:sz="0" w:space="0" w:color="auto"/>
                                          </w:divBdr>
                                        </w:div>
                                        <w:div w:id="1202354446">
                                          <w:marLeft w:val="640"/>
                                          <w:marRight w:val="0"/>
                                          <w:marTop w:val="0"/>
                                          <w:marBottom w:val="0"/>
                                          <w:divBdr>
                                            <w:top w:val="none" w:sz="0" w:space="0" w:color="auto"/>
                                            <w:left w:val="none" w:sz="0" w:space="0" w:color="auto"/>
                                            <w:bottom w:val="none" w:sz="0" w:space="0" w:color="auto"/>
                                            <w:right w:val="none" w:sz="0" w:space="0" w:color="auto"/>
                                          </w:divBdr>
                                        </w:div>
                                        <w:div w:id="1202665532">
                                          <w:marLeft w:val="640"/>
                                          <w:marRight w:val="0"/>
                                          <w:marTop w:val="0"/>
                                          <w:marBottom w:val="0"/>
                                          <w:divBdr>
                                            <w:top w:val="none" w:sz="0" w:space="0" w:color="auto"/>
                                            <w:left w:val="none" w:sz="0" w:space="0" w:color="auto"/>
                                            <w:bottom w:val="none" w:sz="0" w:space="0" w:color="auto"/>
                                            <w:right w:val="none" w:sz="0" w:space="0" w:color="auto"/>
                                          </w:divBdr>
                                        </w:div>
                                        <w:div w:id="1206871143">
                                          <w:marLeft w:val="640"/>
                                          <w:marRight w:val="0"/>
                                          <w:marTop w:val="0"/>
                                          <w:marBottom w:val="0"/>
                                          <w:divBdr>
                                            <w:top w:val="none" w:sz="0" w:space="0" w:color="auto"/>
                                            <w:left w:val="none" w:sz="0" w:space="0" w:color="auto"/>
                                            <w:bottom w:val="none" w:sz="0" w:space="0" w:color="auto"/>
                                            <w:right w:val="none" w:sz="0" w:space="0" w:color="auto"/>
                                          </w:divBdr>
                                        </w:div>
                                        <w:div w:id="1209030643">
                                          <w:marLeft w:val="640"/>
                                          <w:marRight w:val="0"/>
                                          <w:marTop w:val="0"/>
                                          <w:marBottom w:val="0"/>
                                          <w:divBdr>
                                            <w:top w:val="none" w:sz="0" w:space="0" w:color="auto"/>
                                            <w:left w:val="none" w:sz="0" w:space="0" w:color="auto"/>
                                            <w:bottom w:val="none" w:sz="0" w:space="0" w:color="auto"/>
                                            <w:right w:val="none" w:sz="0" w:space="0" w:color="auto"/>
                                          </w:divBdr>
                                        </w:div>
                                        <w:div w:id="1223365639">
                                          <w:marLeft w:val="640"/>
                                          <w:marRight w:val="0"/>
                                          <w:marTop w:val="0"/>
                                          <w:marBottom w:val="0"/>
                                          <w:divBdr>
                                            <w:top w:val="none" w:sz="0" w:space="0" w:color="auto"/>
                                            <w:left w:val="none" w:sz="0" w:space="0" w:color="auto"/>
                                            <w:bottom w:val="none" w:sz="0" w:space="0" w:color="auto"/>
                                            <w:right w:val="none" w:sz="0" w:space="0" w:color="auto"/>
                                          </w:divBdr>
                                        </w:div>
                                        <w:div w:id="1230074871">
                                          <w:marLeft w:val="640"/>
                                          <w:marRight w:val="0"/>
                                          <w:marTop w:val="0"/>
                                          <w:marBottom w:val="0"/>
                                          <w:divBdr>
                                            <w:top w:val="none" w:sz="0" w:space="0" w:color="auto"/>
                                            <w:left w:val="none" w:sz="0" w:space="0" w:color="auto"/>
                                            <w:bottom w:val="none" w:sz="0" w:space="0" w:color="auto"/>
                                            <w:right w:val="none" w:sz="0" w:space="0" w:color="auto"/>
                                          </w:divBdr>
                                        </w:div>
                                        <w:div w:id="1233272579">
                                          <w:marLeft w:val="640"/>
                                          <w:marRight w:val="0"/>
                                          <w:marTop w:val="0"/>
                                          <w:marBottom w:val="0"/>
                                          <w:divBdr>
                                            <w:top w:val="none" w:sz="0" w:space="0" w:color="auto"/>
                                            <w:left w:val="none" w:sz="0" w:space="0" w:color="auto"/>
                                            <w:bottom w:val="none" w:sz="0" w:space="0" w:color="auto"/>
                                            <w:right w:val="none" w:sz="0" w:space="0" w:color="auto"/>
                                          </w:divBdr>
                                        </w:div>
                                        <w:div w:id="1251891893">
                                          <w:marLeft w:val="640"/>
                                          <w:marRight w:val="0"/>
                                          <w:marTop w:val="0"/>
                                          <w:marBottom w:val="0"/>
                                          <w:divBdr>
                                            <w:top w:val="none" w:sz="0" w:space="0" w:color="auto"/>
                                            <w:left w:val="none" w:sz="0" w:space="0" w:color="auto"/>
                                            <w:bottom w:val="none" w:sz="0" w:space="0" w:color="auto"/>
                                            <w:right w:val="none" w:sz="0" w:space="0" w:color="auto"/>
                                          </w:divBdr>
                                        </w:div>
                                        <w:div w:id="1257249240">
                                          <w:marLeft w:val="640"/>
                                          <w:marRight w:val="0"/>
                                          <w:marTop w:val="0"/>
                                          <w:marBottom w:val="0"/>
                                          <w:divBdr>
                                            <w:top w:val="none" w:sz="0" w:space="0" w:color="auto"/>
                                            <w:left w:val="none" w:sz="0" w:space="0" w:color="auto"/>
                                            <w:bottom w:val="none" w:sz="0" w:space="0" w:color="auto"/>
                                            <w:right w:val="none" w:sz="0" w:space="0" w:color="auto"/>
                                          </w:divBdr>
                                        </w:div>
                                        <w:div w:id="1259170323">
                                          <w:marLeft w:val="640"/>
                                          <w:marRight w:val="0"/>
                                          <w:marTop w:val="0"/>
                                          <w:marBottom w:val="0"/>
                                          <w:divBdr>
                                            <w:top w:val="none" w:sz="0" w:space="0" w:color="auto"/>
                                            <w:left w:val="none" w:sz="0" w:space="0" w:color="auto"/>
                                            <w:bottom w:val="none" w:sz="0" w:space="0" w:color="auto"/>
                                            <w:right w:val="none" w:sz="0" w:space="0" w:color="auto"/>
                                          </w:divBdr>
                                        </w:div>
                                        <w:div w:id="1260483635">
                                          <w:marLeft w:val="640"/>
                                          <w:marRight w:val="0"/>
                                          <w:marTop w:val="0"/>
                                          <w:marBottom w:val="0"/>
                                          <w:divBdr>
                                            <w:top w:val="none" w:sz="0" w:space="0" w:color="auto"/>
                                            <w:left w:val="none" w:sz="0" w:space="0" w:color="auto"/>
                                            <w:bottom w:val="none" w:sz="0" w:space="0" w:color="auto"/>
                                            <w:right w:val="none" w:sz="0" w:space="0" w:color="auto"/>
                                          </w:divBdr>
                                        </w:div>
                                        <w:div w:id="1261109298">
                                          <w:marLeft w:val="640"/>
                                          <w:marRight w:val="0"/>
                                          <w:marTop w:val="0"/>
                                          <w:marBottom w:val="0"/>
                                          <w:divBdr>
                                            <w:top w:val="none" w:sz="0" w:space="0" w:color="auto"/>
                                            <w:left w:val="none" w:sz="0" w:space="0" w:color="auto"/>
                                            <w:bottom w:val="none" w:sz="0" w:space="0" w:color="auto"/>
                                            <w:right w:val="none" w:sz="0" w:space="0" w:color="auto"/>
                                          </w:divBdr>
                                        </w:div>
                                        <w:div w:id="1268998640">
                                          <w:marLeft w:val="640"/>
                                          <w:marRight w:val="0"/>
                                          <w:marTop w:val="0"/>
                                          <w:marBottom w:val="0"/>
                                          <w:divBdr>
                                            <w:top w:val="none" w:sz="0" w:space="0" w:color="auto"/>
                                            <w:left w:val="none" w:sz="0" w:space="0" w:color="auto"/>
                                            <w:bottom w:val="none" w:sz="0" w:space="0" w:color="auto"/>
                                            <w:right w:val="none" w:sz="0" w:space="0" w:color="auto"/>
                                          </w:divBdr>
                                        </w:div>
                                        <w:div w:id="1270434180">
                                          <w:marLeft w:val="640"/>
                                          <w:marRight w:val="0"/>
                                          <w:marTop w:val="0"/>
                                          <w:marBottom w:val="0"/>
                                          <w:divBdr>
                                            <w:top w:val="none" w:sz="0" w:space="0" w:color="auto"/>
                                            <w:left w:val="none" w:sz="0" w:space="0" w:color="auto"/>
                                            <w:bottom w:val="none" w:sz="0" w:space="0" w:color="auto"/>
                                            <w:right w:val="none" w:sz="0" w:space="0" w:color="auto"/>
                                          </w:divBdr>
                                        </w:div>
                                        <w:div w:id="1278635154">
                                          <w:marLeft w:val="640"/>
                                          <w:marRight w:val="0"/>
                                          <w:marTop w:val="0"/>
                                          <w:marBottom w:val="0"/>
                                          <w:divBdr>
                                            <w:top w:val="none" w:sz="0" w:space="0" w:color="auto"/>
                                            <w:left w:val="none" w:sz="0" w:space="0" w:color="auto"/>
                                            <w:bottom w:val="none" w:sz="0" w:space="0" w:color="auto"/>
                                            <w:right w:val="none" w:sz="0" w:space="0" w:color="auto"/>
                                          </w:divBdr>
                                        </w:div>
                                        <w:div w:id="1279140905">
                                          <w:marLeft w:val="640"/>
                                          <w:marRight w:val="0"/>
                                          <w:marTop w:val="0"/>
                                          <w:marBottom w:val="0"/>
                                          <w:divBdr>
                                            <w:top w:val="none" w:sz="0" w:space="0" w:color="auto"/>
                                            <w:left w:val="none" w:sz="0" w:space="0" w:color="auto"/>
                                            <w:bottom w:val="none" w:sz="0" w:space="0" w:color="auto"/>
                                            <w:right w:val="none" w:sz="0" w:space="0" w:color="auto"/>
                                          </w:divBdr>
                                        </w:div>
                                        <w:div w:id="1293245289">
                                          <w:marLeft w:val="640"/>
                                          <w:marRight w:val="0"/>
                                          <w:marTop w:val="0"/>
                                          <w:marBottom w:val="0"/>
                                          <w:divBdr>
                                            <w:top w:val="none" w:sz="0" w:space="0" w:color="auto"/>
                                            <w:left w:val="none" w:sz="0" w:space="0" w:color="auto"/>
                                            <w:bottom w:val="none" w:sz="0" w:space="0" w:color="auto"/>
                                            <w:right w:val="none" w:sz="0" w:space="0" w:color="auto"/>
                                          </w:divBdr>
                                        </w:div>
                                        <w:div w:id="1299529928">
                                          <w:marLeft w:val="640"/>
                                          <w:marRight w:val="0"/>
                                          <w:marTop w:val="0"/>
                                          <w:marBottom w:val="0"/>
                                          <w:divBdr>
                                            <w:top w:val="none" w:sz="0" w:space="0" w:color="auto"/>
                                            <w:left w:val="none" w:sz="0" w:space="0" w:color="auto"/>
                                            <w:bottom w:val="none" w:sz="0" w:space="0" w:color="auto"/>
                                            <w:right w:val="none" w:sz="0" w:space="0" w:color="auto"/>
                                          </w:divBdr>
                                        </w:div>
                                        <w:div w:id="1324510829">
                                          <w:marLeft w:val="640"/>
                                          <w:marRight w:val="0"/>
                                          <w:marTop w:val="0"/>
                                          <w:marBottom w:val="0"/>
                                          <w:divBdr>
                                            <w:top w:val="none" w:sz="0" w:space="0" w:color="auto"/>
                                            <w:left w:val="none" w:sz="0" w:space="0" w:color="auto"/>
                                            <w:bottom w:val="none" w:sz="0" w:space="0" w:color="auto"/>
                                            <w:right w:val="none" w:sz="0" w:space="0" w:color="auto"/>
                                          </w:divBdr>
                                        </w:div>
                                        <w:div w:id="1337535407">
                                          <w:marLeft w:val="640"/>
                                          <w:marRight w:val="0"/>
                                          <w:marTop w:val="0"/>
                                          <w:marBottom w:val="0"/>
                                          <w:divBdr>
                                            <w:top w:val="none" w:sz="0" w:space="0" w:color="auto"/>
                                            <w:left w:val="none" w:sz="0" w:space="0" w:color="auto"/>
                                            <w:bottom w:val="none" w:sz="0" w:space="0" w:color="auto"/>
                                            <w:right w:val="none" w:sz="0" w:space="0" w:color="auto"/>
                                          </w:divBdr>
                                        </w:div>
                                        <w:div w:id="1339695906">
                                          <w:marLeft w:val="640"/>
                                          <w:marRight w:val="0"/>
                                          <w:marTop w:val="0"/>
                                          <w:marBottom w:val="0"/>
                                          <w:divBdr>
                                            <w:top w:val="none" w:sz="0" w:space="0" w:color="auto"/>
                                            <w:left w:val="none" w:sz="0" w:space="0" w:color="auto"/>
                                            <w:bottom w:val="none" w:sz="0" w:space="0" w:color="auto"/>
                                            <w:right w:val="none" w:sz="0" w:space="0" w:color="auto"/>
                                          </w:divBdr>
                                        </w:div>
                                        <w:div w:id="1342010497">
                                          <w:marLeft w:val="640"/>
                                          <w:marRight w:val="0"/>
                                          <w:marTop w:val="0"/>
                                          <w:marBottom w:val="0"/>
                                          <w:divBdr>
                                            <w:top w:val="none" w:sz="0" w:space="0" w:color="auto"/>
                                            <w:left w:val="none" w:sz="0" w:space="0" w:color="auto"/>
                                            <w:bottom w:val="none" w:sz="0" w:space="0" w:color="auto"/>
                                            <w:right w:val="none" w:sz="0" w:space="0" w:color="auto"/>
                                          </w:divBdr>
                                        </w:div>
                                        <w:div w:id="1344817691">
                                          <w:marLeft w:val="640"/>
                                          <w:marRight w:val="0"/>
                                          <w:marTop w:val="0"/>
                                          <w:marBottom w:val="0"/>
                                          <w:divBdr>
                                            <w:top w:val="none" w:sz="0" w:space="0" w:color="auto"/>
                                            <w:left w:val="none" w:sz="0" w:space="0" w:color="auto"/>
                                            <w:bottom w:val="none" w:sz="0" w:space="0" w:color="auto"/>
                                            <w:right w:val="none" w:sz="0" w:space="0" w:color="auto"/>
                                          </w:divBdr>
                                        </w:div>
                                        <w:div w:id="1353261537">
                                          <w:marLeft w:val="640"/>
                                          <w:marRight w:val="0"/>
                                          <w:marTop w:val="0"/>
                                          <w:marBottom w:val="0"/>
                                          <w:divBdr>
                                            <w:top w:val="none" w:sz="0" w:space="0" w:color="auto"/>
                                            <w:left w:val="none" w:sz="0" w:space="0" w:color="auto"/>
                                            <w:bottom w:val="none" w:sz="0" w:space="0" w:color="auto"/>
                                            <w:right w:val="none" w:sz="0" w:space="0" w:color="auto"/>
                                          </w:divBdr>
                                        </w:div>
                                        <w:div w:id="1358579315">
                                          <w:marLeft w:val="640"/>
                                          <w:marRight w:val="0"/>
                                          <w:marTop w:val="0"/>
                                          <w:marBottom w:val="0"/>
                                          <w:divBdr>
                                            <w:top w:val="none" w:sz="0" w:space="0" w:color="auto"/>
                                            <w:left w:val="none" w:sz="0" w:space="0" w:color="auto"/>
                                            <w:bottom w:val="none" w:sz="0" w:space="0" w:color="auto"/>
                                            <w:right w:val="none" w:sz="0" w:space="0" w:color="auto"/>
                                          </w:divBdr>
                                        </w:div>
                                        <w:div w:id="1370379329">
                                          <w:marLeft w:val="640"/>
                                          <w:marRight w:val="0"/>
                                          <w:marTop w:val="0"/>
                                          <w:marBottom w:val="0"/>
                                          <w:divBdr>
                                            <w:top w:val="none" w:sz="0" w:space="0" w:color="auto"/>
                                            <w:left w:val="none" w:sz="0" w:space="0" w:color="auto"/>
                                            <w:bottom w:val="none" w:sz="0" w:space="0" w:color="auto"/>
                                            <w:right w:val="none" w:sz="0" w:space="0" w:color="auto"/>
                                          </w:divBdr>
                                        </w:div>
                                        <w:div w:id="1398673390">
                                          <w:marLeft w:val="640"/>
                                          <w:marRight w:val="0"/>
                                          <w:marTop w:val="0"/>
                                          <w:marBottom w:val="0"/>
                                          <w:divBdr>
                                            <w:top w:val="none" w:sz="0" w:space="0" w:color="auto"/>
                                            <w:left w:val="none" w:sz="0" w:space="0" w:color="auto"/>
                                            <w:bottom w:val="none" w:sz="0" w:space="0" w:color="auto"/>
                                            <w:right w:val="none" w:sz="0" w:space="0" w:color="auto"/>
                                          </w:divBdr>
                                        </w:div>
                                        <w:div w:id="1402563891">
                                          <w:marLeft w:val="640"/>
                                          <w:marRight w:val="0"/>
                                          <w:marTop w:val="0"/>
                                          <w:marBottom w:val="0"/>
                                          <w:divBdr>
                                            <w:top w:val="none" w:sz="0" w:space="0" w:color="auto"/>
                                            <w:left w:val="none" w:sz="0" w:space="0" w:color="auto"/>
                                            <w:bottom w:val="none" w:sz="0" w:space="0" w:color="auto"/>
                                            <w:right w:val="none" w:sz="0" w:space="0" w:color="auto"/>
                                          </w:divBdr>
                                        </w:div>
                                        <w:div w:id="1420324568">
                                          <w:marLeft w:val="640"/>
                                          <w:marRight w:val="0"/>
                                          <w:marTop w:val="0"/>
                                          <w:marBottom w:val="0"/>
                                          <w:divBdr>
                                            <w:top w:val="none" w:sz="0" w:space="0" w:color="auto"/>
                                            <w:left w:val="none" w:sz="0" w:space="0" w:color="auto"/>
                                            <w:bottom w:val="none" w:sz="0" w:space="0" w:color="auto"/>
                                            <w:right w:val="none" w:sz="0" w:space="0" w:color="auto"/>
                                          </w:divBdr>
                                        </w:div>
                                        <w:div w:id="1428040852">
                                          <w:marLeft w:val="640"/>
                                          <w:marRight w:val="0"/>
                                          <w:marTop w:val="0"/>
                                          <w:marBottom w:val="0"/>
                                          <w:divBdr>
                                            <w:top w:val="none" w:sz="0" w:space="0" w:color="auto"/>
                                            <w:left w:val="none" w:sz="0" w:space="0" w:color="auto"/>
                                            <w:bottom w:val="none" w:sz="0" w:space="0" w:color="auto"/>
                                            <w:right w:val="none" w:sz="0" w:space="0" w:color="auto"/>
                                          </w:divBdr>
                                        </w:div>
                                        <w:div w:id="1445884512">
                                          <w:marLeft w:val="640"/>
                                          <w:marRight w:val="0"/>
                                          <w:marTop w:val="0"/>
                                          <w:marBottom w:val="0"/>
                                          <w:divBdr>
                                            <w:top w:val="none" w:sz="0" w:space="0" w:color="auto"/>
                                            <w:left w:val="none" w:sz="0" w:space="0" w:color="auto"/>
                                            <w:bottom w:val="none" w:sz="0" w:space="0" w:color="auto"/>
                                            <w:right w:val="none" w:sz="0" w:space="0" w:color="auto"/>
                                          </w:divBdr>
                                        </w:div>
                                        <w:div w:id="1454519096">
                                          <w:marLeft w:val="640"/>
                                          <w:marRight w:val="0"/>
                                          <w:marTop w:val="0"/>
                                          <w:marBottom w:val="0"/>
                                          <w:divBdr>
                                            <w:top w:val="none" w:sz="0" w:space="0" w:color="auto"/>
                                            <w:left w:val="none" w:sz="0" w:space="0" w:color="auto"/>
                                            <w:bottom w:val="none" w:sz="0" w:space="0" w:color="auto"/>
                                            <w:right w:val="none" w:sz="0" w:space="0" w:color="auto"/>
                                          </w:divBdr>
                                        </w:div>
                                        <w:div w:id="1489784051">
                                          <w:marLeft w:val="640"/>
                                          <w:marRight w:val="0"/>
                                          <w:marTop w:val="0"/>
                                          <w:marBottom w:val="0"/>
                                          <w:divBdr>
                                            <w:top w:val="none" w:sz="0" w:space="0" w:color="auto"/>
                                            <w:left w:val="none" w:sz="0" w:space="0" w:color="auto"/>
                                            <w:bottom w:val="none" w:sz="0" w:space="0" w:color="auto"/>
                                            <w:right w:val="none" w:sz="0" w:space="0" w:color="auto"/>
                                          </w:divBdr>
                                        </w:div>
                                        <w:div w:id="1494444702">
                                          <w:marLeft w:val="640"/>
                                          <w:marRight w:val="0"/>
                                          <w:marTop w:val="0"/>
                                          <w:marBottom w:val="0"/>
                                          <w:divBdr>
                                            <w:top w:val="none" w:sz="0" w:space="0" w:color="auto"/>
                                            <w:left w:val="none" w:sz="0" w:space="0" w:color="auto"/>
                                            <w:bottom w:val="none" w:sz="0" w:space="0" w:color="auto"/>
                                            <w:right w:val="none" w:sz="0" w:space="0" w:color="auto"/>
                                          </w:divBdr>
                                        </w:div>
                                        <w:div w:id="1502894027">
                                          <w:marLeft w:val="640"/>
                                          <w:marRight w:val="0"/>
                                          <w:marTop w:val="0"/>
                                          <w:marBottom w:val="0"/>
                                          <w:divBdr>
                                            <w:top w:val="none" w:sz="0" w:space="0" w:color="auto"/>
                                            <w:left w:val="none" w:sz="0" w:space="0" w:color="auto"/>
                                            <w:bottom w:val="none" w:sz="0" w:space="0" w:color="auto"/>
                                            <w:right w:val="none" w:sz="0" w:space="0" w:color="auto"/>
                                          </w:divBdr>
                                        </w:div>
                                        <w:div w:id="1504978185">
                                          <w:marLeft w:val="640"/>
                                          <w:marRight w:val="0"/>
                                          <w:marTop w:val="0"/>
                                          <w:marBottom w:val="0"/>
                                          <w:divBdr>
                                            <w:top w:val="none" w:sz="0" w:space="0" w:color="auto"/>
                                            <w:left w:val="none" w:sz="0" w:space="0" w:color="auto"/>
                                            <w:bottom w:val="none" w:sz="0" w:space="0" w:color="auto"/>
                                            <w:right w:val="none" w:sz="0" w:space="0" w:color="auto"/>
                                          </w:divBdr>
                                        </w:div>
                                        <w:div w:id="1515997391">
                                          <w:marLeft w:val="640"/>
                                          <w:marRight w:val="0"/>
                                          <w:marTop w:val="0"/>
                                          <w:marBottom w:val="0"/>
                                          <w:divBdr>
                                            <w:top w:val="none" w:sz="0" w:space="0" w:color="auto"/>
                                            <w:left w:val="none" w:sz="0" w:space="0" w:color="auto"/>
                                            <w:bottom w:val="none" w:sz="0" w:space="0" w:color="auto"/>
                                            <w:right w:val="none" w:sz="0" w:space="0" w:color="auto"/>
                                          </w:divBdr>
                                        </w:div>
                                        <w:div w:id="1516654478">
                                          <w:marLeft w:val="640"/>
                                          <w:marRight w:val="0"/>
                                          <w:marTop w:val="0"/>
                                          <w:marBottom w:val="0"/>
                                          <w:divBdr>
                                            <w:top w:val="none" w:sz="0" w:space="0" w:color="auto"/>
                                            <w:left w:val="none" w:sz="0" w:space="0" w:color="auto"/>
                                            <w:bottom w:val="none" w:sz="0" w:space="0" w:color="auto"/>
                                            <w:right w:val="none" w:sz="0" w:space="0" w:color="auto"/>
                                          </w:divBdr>
                                        </w:div>
                                        <w:div w:id="1526746434">
                                          <w:marLeft w:val="640"/>
                                          <w:marRight w:val="0"/>
                                          <w:marTop w:val="0"/>
                                          <w:marBottom w:val="0"/>
                                          <w:divBdr>
                                            <w:top w:val="none" w:sz="0" w:space="0" w:color="auto"/>
                                            <w:left w:val="none" w:sz="0" w:space="0" w:color="auto"/>
                                            <w:bottom w:val="none" w:sz="0" w:space="0" w:color="auto"/>
                                            <w:right w:val="none" w:sz="0" w:space="0" w:color="auto"/>
                                          </w:divBdr>
                                        </w:div>
                                        <w:div w:id="1528448274">
                                          <w:marLeft w:val="640"/>
                                          <w:marRight w:val="0"/>
                                          <w:marTop w:val="0"/>
                                          <w:marBottom w:val="0"/>
                                          <w:divBdr>
                                            <w:top w:val="none" w:sz="0" w:space="0" w:color="auto"/>
                                            <w:left w:val="none" w:sz="0" w:space="0" w:color="auto"/>
                                            <w:bottom w:val="none" w:sz="0" w:space="0" w:color="auto"/>
                                            <w:right w:val="none" w:sz="0" w:space="0" w:color="auto"/>
                                          </w:divBdr>
                                        </w:div>
                                        <w:div w:id="1531525704">
                                          <w:marLeft w:val="640"/>
                                          <w:marRight w:val="0"/>
                                          <w:marTop w:val="0"/>
                                          <w:marBottom w:val="0"/>
                                          <w:divBdr>
                                            <w:top w:val="none" w:sz="0" w:space="0" w:color="auto"/>
                                            <w:left w:val="none" w:sz="0" w:space="0" w:color="auto"/>
                                            <w:bottom w:val="none" w:sz="0" w:space="0" w:color="auto"/>
                                            <w:right w:val="none" w:sz="0" w:space="0" w:color="auto"/>
                                          </w:divBdr>
                                        </w:div>
                                        <w:div w:id="1536313384">
                                          <w:marLeft w:val="640"/>
                                          <w:marRight w:val="0"/>
                                          <w:marTop w:val="0"/>
                                          <w:marBottom w:val="0"/>
                                          <w:divBdr>
                                            <w:top w:val="none" w:sz="0" w:space="0" w:color="auto"/>
                                            <w:left w:val="none" w:sz="0" w:space="0" w:color="auto"/>
                                            <w:bottom w:val="none" w:sz="0" w:space="0" w:color="auto"/>
                                            <w:right w:val="none" w:sz="0" w:space="0" w:color="auto"/>
                                          </w:divBdr>
                                        </w:div>
                                        <w:div w:id="1542324927">
                                          <w:marLeft w:val="640"/>
                                          <w:marRight w:val="0"/>
                                          <w:marTop w:val="0"/>
                                          <w:marBottom w:val="0"/>
                                          <w:divBdr>
                                            <w:top w:val="none" w:sz="0" w:space="0" w:color="auto"/>
                                            <w:left w:val="none" w:sz="0" w:space="0" w:color="auto"/>
                                            <w:bottom w:val="none" w:sz="0" w:space="0" w:color="auto"/>
                                            <w:right w:val="none" w:sz="0" w:space="0" w:color="auto"/>
                                          </w:divBdr>
                                        </w:div>
                                        <w:div w:id="1546988259">
                                          <w:marLeft w:val="640"/>
                                          <w:marRight w:val="0"/>
                                          <w:marTop w:val="0"/>
                                          <w:marBottom w:val="0"/>
                                          <w:divBdr>
                                            <w:top w:val="none" w:sz="0" w:space="0" w:color="auto"/>
                                            <w:left w:val="none" w:sz="0" w:space="0" w:color="auto"/>
                                            <w:bottom w:val="none" w:sz="0" w:space="0" w:color="auto"/>
                                            <w:right w:val="none" w:sz="0" w:space="0" w:color="auto"/>
                                          </w:divBdr>
                                        </w:div>
                                        <w:div w:id="1549410825">
                                          <w:marLeft w:val="640"/>
                                          <w:marRight w:val="0"/>
                                          <w:marTop w:val="0"/>
                                          <w:marBottom w:val="0"/>
                                          <w:divBdr>
                                            <w:top w:val="none" w:sz="0" w:space="0" w:color="auto"/>
                                            <w:left w:val="none" w:sz="0" w:space="0" w:color="auto"/>
                                            <w:bottom w:val="none" w:sz="0" w:space="0" w:color="auto"/>
                                            <w:right w:val="none" w:sz="0" w:space="0" w:color="auto"/>
                                          </w:divBdr>
                                        </w:div>
                                        <w:div w:id="1574512390">
                                          <w:marLeft w:val="640"/>
                                          <w:marRight w:val="0"/>
                                          <w:marTop w:val="0"/>
                                          <w:marBottom w:val="0"/>
                                          <w:divBdr>
                                            <w:top w:val="none" w:sz="0" w:space="0" w:color="auto"/>
                                            <w:left w:val="none" w:sz="0" w:space="0" w:color="auto"/>
                                            <w:bottom w:val="none" w:sz="0" w:space="0" w:color="auto"/>
                                            <w:right w:val="none" w:sz="0" w:space="0" w:color="auto"/>
                                          </w:divBdr>
                                        </w:div>
                                        <w:div w:id="1592815008">
                                          <w:marLeft w:val="640"/>
                                          <w:marRight w:val="0"/>
                                          <w:marTop w:val="0"/>
                                          <w:marBottom w:val="0"/>
                                          <w:divBdr>
                                            <w:top w:val="none" w:sz="0" w:space="0" w:color="auto"/>
                                            <w:left w:val="none" w:sz="0" w:space="0" w:color="auto"/>
                                            <w:bottom w:val="none" w:sz="0" w:space="0" w:color="auto"/>
                                            <w:right w:val="none" w:sz="0" w:space="0" w:color="auto"/>
                                          </w:divBdr>
                                        </w:div>
                                        <w:div w:id="1593927521">
                                          <w:marLeft w:val="640"/>
                                          <w:marRight w:val="0"/>
                                          <w:marTop w:val="0"/>
                                          <w:marBottom w:val="0"/>
                                          <w:divBdr>
                                            <w:top w:val="none" w:sz="0" w:space="0" w:color="auto"/>
                                            <w:left w:val="none" w:sz="0" w:space="0" w:color="auto"/>
                                            <w:bottom w:val="none" w:sz="0" w:space="0" w:color="auto"/>
                                            <w:right w:val="none" w:sz="0" w:space="0" w:color="auto"/>
                                          </w:divBdr>
                                        </w:div>
                                        <w:div w:id="1604148723">
                                          <w:marLeft w:val="640"/>
                                          <w:marRight w:val="0"/>
                                          <w:marTop w:val="0"/>
                                          <w:marBottom w:val="0"/>
                                          <w:divBdr>
                                            <w:top w:val="none" w:sz="0" w:space="0" w:color="auto"/>
                                            <w:left w:val="none" w:sz="0" w:space="0" w:color="auto"/>
                                            <w:bottom w:val="none" w:sz="0" w:space="0" w:color="auto"/>
                                            <w:right w:val="none" w:sz="0" w:space="0" w:color="auto"/>
                                          </w:divBdr>
                                        </w:div>
                                        <w:div w:id="1609435556">
                                          <w:marLeft w:val="640"/>
                                          <w:marRight w:val="0"/>
                                          <w:marTop w:val="0"/>
                                          <w:marBottom w:val="0"/>
                                          <w:divBdr>
                                            <w:top w:val="none" w:sz="0" w:space="0" w:color="auto"/>
                                            <w:left w:val="none" w:sz="0" w:space="0" w:color="auto"/>
                                            <w:bottom w:val="none" w:sz="0" w:space="0" w:color="auto"/>
                                            <w:right w:val="none" w:sz="0" w:space="0" w:color="auto"/>
                                          </w:divBdr>
                                        </w:div>
                                        <w:div w:id="1663506391">
                                          <w:marLeft w:val="640"/>
                                          <w:marRight w:val="0"/>
                                          <w:marTop w:val="0"/>
                                          <w:marBottom w:val="0"/>
                                          <w:divBdr>
                                            <w:top w:val="none" w:sz="0" w:space="0" w:color="auto"/>
                                            <w:left w:val="none" w:sz="0" w:space="0" w:color="auto"/>
                                            <w:bottom w:val="none" w:sz="0" w:space="0" w:color="auto"/>
                                            <w:right w:val="none" w:sz="0" w:space="0" w:color="auto"/>
                                          </w:divBdr>
                                        </w:div>
                                        <w:div w:id="1672177641">
                                          <w:marLeft w:val="640"/>
                                          <w:marRight w:val="0"/>
                                          <w:marTop w:val="0"/>
                                          <w:marBottom w:val="0"/>
                                          <w:divBdr>
                                            <w:top w:val="none" w:sz="0" w:space="0" w:color="auto"/>
                                            <w:left w:val="none" w:sz="0" w:space="0" w:color="auto"/>
                                            <w:bottom w:val="none" w:sz="0" w:space="0" w:color="auto"/>
                                            <w:right w:val="none" w:sz="0" w:space="0" w:color="auto"/>
                                          </w:divBdr>
                                        </w:div>
                                        <w:div w:id="1678339277">
                                          <w:marLeft w:val="640"/>
                                          <w:marRight w:val="0"/>
                                          <w:marTop w:val="0"/>
                                          <w:marBottom w:val="0"/>
                                          <w:divBdr>
                                            <w:top w:val="none" w:sz="0" w:space="0" w:color="auto"/>
                                            <w:left w:val="none" w:sz="0" w:space="0" w:color="auto"/>
                                            <w:bottom w:val="none" w:sz="0" w:space="0" w:color="auto"/>
                                            <w:right w:val="none" w:sz="0" w:space="0" w:color="auto"/>
                                          </w:divBdr>
                                        </w:div>
                                        <w:div w:id="1680617200">
                                          <w:marLeft w:val="640"/>
                                          <w:marRight w:val="0"/>
                                          <w:marTop w:val="0"/>
                                          <w:marBottom w:val="0"/>
                                          <w:divBdr>
                                            <w:top w:val="none" w:sz="0" w:space="0" w:color="auto"/>
                                            <w:left w:val="none" w:sz="0" w:space="0" w:color="auto"/>
                                            <w:bottom w:val="none" w:sz="0" w:space="0" w:color="auto"/>
                                            <w:right w:val="none" w:sz="0" w:space="0" w:color="auto"/>
                                          </w:divBdr>
                                        </w:div>
                                        <w:div w:id="1689061814">
                                          <w:marLeft w:val="640"/>
                                          <w:marRight w:val="0"/>
                                          <w:marTop w:val="0"/>
                                          <w:marBottom w:val="0"/>
                                          <w:divBdr>
                                            <w:top w:val="none" w:sz="0" w:space="0" w:color="auto"/>
                                            <w:left w:val="none" w:sz="0" w:space="0" w:color="auto"/>
                                            <w:bottom w:val="none" w:sz="0" w:space="0" w:color="auto"/>
                                            <w:right w:val="none" w:sz="0" w:space="0" w:color="auto"/>
                                          </w:divBdr>
                                        </w:div>
                                        <w:div w:id="1692143248">
                                          <w:marLeft w:val="640"/>
                                          <w:marRight w:val="0"/>
                                          <w:marTop w:val="0"/>
                                          <w:marBottom w:val="0"/>
                                          <w:divBdr>
                                            <w:top w:val="none" w:sz="0" w:space="0" w:color="auto"/>
                                            <w:left w:val="none" w:sz="0" w:space="0" w:color="auto"/>
                                            <w:bottom w:val="none" w:sz="0" w:space="0" w:color="auto"/>
                                            <w:right w:val="none" w:sz="0" w:space="0" w:color="auto"/>
                                          </w:divBdr>
                                        </w:div>
                                        <w:div w:id="1693528328">
                                          <w:marLeft w:val="640"/>
                                          <w:marRight w:val="0"/>
                                          <w:marTop w:val="0"/>
                                          <w:marBottom w:val="0"/>
                                          <w:divBdr>
                                            <w:top w:val="none" w:sz="0" w:space="0" w:color="auto"/>
                                            <w:left w:val="none" w:sz="0" w:space="0" w:color="auto"/>
                                            <w:bottom w:val="none" w:sz="0" w:space="0" w:color="auto"/>
                                            <w:right w:val="none" w:sz="0" w:space="0" w:color="auto"/>
                                          </w:divBdr>
                                        </w:div>
                                        <w:div w:id="1695888565">
                                          <w:marLeft w:val="640"/>
                                          <w:marRight w:val="0"/>
                                          <w:marTop w:val="0"/>
                                          <w:marBottom w:val="0"/>
                                          <w:divBdr>
                                            <w:top w:val="none" w:sz="0" w:space="0" w:color="auto"/>
                                            <w:left w:val="none" w:sz="0" w:space="0" w:color="auto"/>
                                            <w:bottom w:val="none" w:sz="0" w:space="0" w:color="auto"/>
                                            <w:right w:val="none" w:sz="0" w:space="0" w:color="auto"/>
                                          </w:divBdr>
                                        </w:div>
                                        <w:div w:id="1699237908">
                                          <w:marLeft w:val="640"/>
                                          <w:marRight w:val="0"/>
                                          <w:marTop w:val="0"/>
                                          <w:marBottom w:val="0"/>
                                          <w:divBdr>
                                            <w:top w:val="none" w:sz="0" w:space="0" w:color="auto"/>
                                            <w:left w:val="none" w:sz="0" w:space="0" w:color="auto"/>
                                            <w:bottom w:val="none" w:sz="0" w:space="0" w:color="auto"/>
                                            <w:right w:val="none" w:sz="0" w:space="0" w:color="auto"/>
                                          </w:divBdr>
                                        </w:div>
                                        <w:div w:id="1705784673">
                                          <w:marLeft w:val="640"/>
                                          <w:marRight w:val="0"/>
                                          <w:marTop w:val="0"/>
                                          <w:marBottom w:val="0"/>
                                          <w:divBdr>
                                            <w:top w:val="none" w:sz="0" w:space="0" w:color="auto"/>
                                            <w:left w:val="none" w:sz="0" w:space="0" w:color="auto"/>
                                            <w:bottom w:val="none" w:sz="0" w:space="0" w:color="auto"/>
                                            <w:right w:val="none" w:sz="0" w:space="0" w:color="auto"/>
                                          </w:divBdr>
                                        </w:div>
                                        <w:div w:id="1716464484">
                                          <w:marLeft w:val="640"/>
                                          <w:marRight w:val="0"/>
                                          <w:marTop w:val="0"/>
                                          <w:marBottom w:val="0"/>
                                          <w:divBdr>
                                            <w:top w:val="none" w:sz="0" w:space="0" w:color="auto"/>
                                            <w:left w:val="none" w:sz="0" w:space="0" w:color="auto"/>
                                            <w:bottom w:val="none" w:sz="0" w:space="0" w:color="auto"/>
                                            <w:right w:val="none" w:sz="0" w:space="0" w:color="auto"/>
                                          </w:divBdr>
                                        </w:div>
                                        <w:div w:id="1726490403">
                                          <w:marLeft w:val="640"/>
                                          <w:marRight w:val="0"/>
                                          <w:marTop w:val="0"/>
                                          <w:marBottom w:val="0"/>
                                          <w:divBdr>
                                            <w:top w:val="none" w:sz="0" w:space="0" w:color="auto"/>
                                            <w:left w:val="none" w:sz="0" w:space="0" w:color="auto"/>
                                            <w:bottom w:val="none" w:sz="0" w:space="0" w:color="auto"/>
                                            <w:right w:val="none" w:sz="0" w:space="0" w:color="auto"/>
                                          </w:divBdr>
                                        </w:div>
                                        <w:div w:id="1726876563">
                                          <w:marLeft w:val="640"/>
                                          <w:marRight w:val="0"/>
                                          <w:marTop w:val="0"/>
                                          <w:marBottom w:val="0"/>
                                          <w:divBdr>
                                            <w:top w:val="none" w:sz="0" w:space="0" w:color="auto"/>
                                            <w:left w:val="none" w:sz="0" w:space="0" w:color="auto"/>
                                            <w:bottom w:val="none" w:sz="0" w:space="0" w:color="auto"/>
                                            <w:right w:val="none" w:sz="0" w:space="0" w:color="auto"/>
                                          </w:divBdr>
                                        </w:div>
                                        <w:div w:id="1733119345">
                                          <w:marLeft w:val="640"/>
                                          <w:marRight w:val="0"/>
                                          <w:marTop w:val="0"/>
                                          <w:marBottom w:val="0"/>
                                          <w:divBdr>
                                            <w:top w:val="none" w:sz="0" w:space="0" w:color="auto"/>
                                            <w:left w:val="none" w:sz="0" w:space="0" w:color="auto"/>
                                            <w:bottom w:val="none" w:sz="0" w:space="0" w:color="auto"/>
                                            <w:right w:val="none" w:sz="0" w:space="0" w:color="auto"/>
                                          </w:divBdr>
                                        </w:div>
                                        <w:div w:id="1736466483">
                                          <w:marLeft w:val="640"/>
                                          <w:marRight w:val="0"/>
                                          <w:marTop w:val="0"/>
                                          <w:marBottom w:val="0"/>
                                          <w:divBdr>
                                            <w:top w:val="none" w:sz="0" w:space="0" w:color="auto"/>
                                            <w:left w:val="none" w:sz="0" w:space="0" w:color="auto"/>
                                            <w:bottom w:val="none" w:sz="0" w:space="0" w:color="auto"/>
                                            <w:right w:val="none" w:sz="0" w:space="0" w:color="auto"/>
                                          </w:divBdr>
                                        </w:div>
                                        <w:div w:id="1738555680">
                                          <w:marLeft w:val="640"/>
                                          <w:marRight w:val="0"/>
                                          <w:marTop w:val="0"/>
                                          <w:marBottom w:val="0"/>
                                          <w:divBdr>
                                            <w:top w:val="none" w:sz="0" w:space="0" w:color="auto"/>
                                            <w:left w:val="none" w:sz="0" w:space="0" w:color="auto"/>
                                            <w:bottom w:val="none" w:sz="0" w:space="0" w:color="auto"/>
                                            <w:right w:val="none" w:sz="0" w:space="0" w:color="auto"/>
                                          </w:divBdr>
                                        </w:div>
                                        <w:div w:id="1743597530">
                                          <w:marLeft w:val="640"/>
                                          <w:marRight w:val="0"/>
                                          <w:marTop w:val="0"/>
                                          <w:marBottom w:val="0"/>
                                          <w:divBdr>
                                            <w:top w:val="none" w:sz="0" w:space="0" w:color="auto"/>
                                            <w:left w:val="none" w:sz="0" w:space="0" w:color="auto"/>
                                            <w:bottom w:val="none" w:sz="0" w:space="0" w:color="auto"/>
                                            <w:right w:val="none" w:sz="0" w:space="0" w:color="auto"/>
                                          </w:divBdr>
                                        </w:div>
                                        <w:div w:id="1750075258">
                                          <w:marLeft w:val="640"/>
                                          <w:marRight w:val="0"/>
                                          <w:marTop w:val="0"/>
                                          <w:marBottom w:val="0"/>
                                          <w:divBdr>
                                            <w:top w:val="none" w:sz="0" w:space="0" w:color="auto"/>
                                            <w:left w:val="none" w:sz="0" w:space="0" w:color="auto"/>
                                            <w:bottom w:val="none" w:sz="0" w:space="0" w:color="auto"/>
                                            <w:right w:val="none" w:sz="0" w:space="0" w:color="auto"/>
                                          </w:divBdr>
                                        </w:div>
                                        <w:div w:id="1754160545">
                                          <w:marLeft w:val="640"/>
                                          <w:marRight w:val="0"/>
                                          <w:marTop w:val="0"/>
                                          <w:marBottom w:val="0"/>
                                          <w:divBdr>
                                            <w:top w:val="none" w:sz="0" w:space="0" w:color="auto"/>
                                            <w:left w:val="none" w:sz="0" w:space="0" w:color="auto"/>
                                            <w:bottom w:val="none" w:sz="0" w:space="0" w:color="auto"/>
                                            <w:right w:val="none" w:sz="0" w:space="0" w:color="auto"/>
                                          </w:divBdr>
                                        </w:div>
                                        <w:div w:id="1756055122">
                                          <w:marLeft w:val="640"/>
                                          <w:marRight w:val="0"/>
                                          <w:marTop w:val="0"/>
                                          <w:marBottom w:val="0"/>
                                          <w:divBdr>
                                            <w:top w:val="none" w:sz="0" w:space="0" w:color="auto"/>
                                            <w:left w:val="none" w:sz="0" w:space="0" w:color="auto"/>
                                            <w:bottom w:val="none" w:sz="0" w:space="0" w:color="auto"/>
                                            <w:right w:val="none" w:sz="0" w:space="0" w:color="auto"/>
                                          </w:divBdr>
                                        </w:div>
                                        <w:div w:id="1788111714">
                                          <w:marLeft w:val="640"/>
                                          <w:marRight w:val="0"/>
                                          <w:marTop w:val="0"/>
                                          <w:marBottom w:val="0"/>
                                          <w:divBdr>
                                            <w:top w:val="none" w:sz="0" w:space="0" w:color="auto"/>
                                            <w:left w:val="none" w:sz="0" w:space="0" w:color="auto"/>
                                            <w:bottom w:val="none" w:sz="0" w:space="0" w:color="auto"/>
                                            <w:right w:val="none" w:sz="0" w:space="0" w:color="auto"/>
                                          </w:divBdr>
                                        </w:div>
                                        <w:div w:id="1790540759">
                                          <w:marLeft w:val="640"/>
                                          <w:marRight w:val="0"/>
                                          <w:marTop w:val="0"/>
                                          <w:marBottom w:val="0"/>
                                          <w:divBdr>
                                            <w:top w:val="none" w:sz="0" w:space="0" w:color="auto"/>
                                            <w:left w:val="none" w:sz="0" w:space="0" w:color="auto"/>
                                            <w:bottom w:val="none" w:sz="0" w:space="0" w:color="auto"/>
                                            <w:right w:val="none" w:sz="0" w:space="0" w:color="auto"/>
                                          </w:divBdr>
                                        </w:div>
                                        <w:div w:id="1795446332">
                                          <w:marLeft w:val="640"/>
                                          <w:marRight w:val="0"/>
                                          <w:marTop w:val="0"/>
                                          <w:marBottom w:val="0"/>
                                          <w:divBdr>
                                            <w:top w:val="none" w:sz="0" w:space="0" w:color="auto"/>
                                            <w:left w:val="none" w:sz="0" w:space="0" w:color="auto"/>
                                            <w:bottom w:val="none" w:sz="0" w:space="0" w:color="auto"/>
                                            <w:right w:val="none" w:sz="0" w:space="0" w:color="auto"/>
                                          </w:divBdr>
                                        </w:div>
                                        <w:div w:id="1808401688">
                                          <w:marLeft w:val="640"/>
                                          <w:marRight w:val="0"/>
                                          <w:marTop w:val="0"/>
                                          <w:marBottom w:val="0"/>
                                          <w:divBdr>
                                            <w:top w:val="none" w:sz="0" w:space="0" w:color="auto"/>
                                            <w:left w:val="none" w:sz="0" w:space="0" w:color="auto"/>
                                            <w:bottom w:val="none" w:sz="0" w:space="0" w:color="auto"/>
                                            <w:right w:val="none" w:sz="0" w:space="0" w:color="auto"/>
                                          </w:divBdr>
                                        </w:div>
                                        <w:div w:id="1817066235">
                                          <w:marLeft w:val="640"/>
                                          <w:marRight w:val="0"/>
                                          <w:marTop w:val="0"/>
                                          <w:marBottom w:val="0"/>
                                          <w:divBdr>
                                            <w:top w:val="none" w:sz="0" w:space="0" w:color="auto"/>
                                            <w:left w:val="none" w:sz="0" w:space="0" w:color="auto"/>
                                            <w:bottom w:val="none" w:sz="0" w:space="0" w:color="auto"/>
                                            <w:right w:val="none" w:sz="0" w:space="0" w:color="auto"/>
                                          </w:divBdr>
                                        </w:div>
                                        <w:div w:id="1819376848">
                                          <w:marLeft w:val="640"/>
                                          <w:marRight w:val="0"/>
                                          <w:marTop w:val="0"/>
                                          <w:marBottom w:val="0"/>
                                          <w:divBdr>
                                            <w:top w:val="none" w:sz="0" w:space="0" w:color="auto"/>
                                            <w:left w:val="none" w:sz="0" w:space="0" w:color="auto"/>
                                            <w:bottom w:val="none" w:sz="0" w:space="0" w:color="auto"/>
                                            <w:right w:val="none" w:sz="0" w:space="0" w:color="auto"/>
                                          </w:divBdr>
                                        </w:div>
                                        <w:div w:id="1824469054">
                                          <w:marLeft w:val="640"/>
                                          <w:marRight w:val="0"/>
                                          <w:marTop w:val="0"/>
                                          <w:marBottom w:val="0"/>
                                          <w:divBdr>
                                            <w:top w:val="none" w:sz="0" w:space="0" w:color="auto"/>
                                            <w:left w:val="none" w:sz="0" w:space="0" w:color="auto"/>
                                            <w:bottom w:val="none" w:sz="0" w:space="0" w:color="auto"/>
                                            <w:right w:val="none" w:sz="0" w:space="0" w:color="auto"/>
                                          </w:divBdr>
                                        </w:div>
                                        <w:div w:id="1837112748">
                                          <w:marLeft w:val="640"/>
                                          <w:marRight w:val="0"/>
                                          <w:marTop w:val="0"/>
                                          <w:marBottom w:val="0"/>
                                          <w:divBdr>
                                            <w:top w:val="none" w:sz="0" w:space="0" w:color="auto"/>
                                            <w:left w:val="none" w:sz="0" w:space="0" w:color="auto"/>
                                            <w:bottom w:val="none" w:sz="0" w:space="0" w:color="auto"/>
                                            <w:right w:val="none" w:sz="0" w:space="0" w:color="auto"/>
                                          </w:divBdr>
                                        </w:div>
                                        <w:div w:id="1855420285">
                                          <w:marLeft w:val="640"/>
                                          <w:marRight w:val="0"/>
                                          <w:marTop w:val="0"/>
                                          <w:marBottom w:val="0"/>
                                          <w:divBdr>
                                            <w:top w:val="none" w:sz="0" w:space="0" w:color="auto"/>
                                            <w:left w:val="none" w:sz="0" w:space="0" w:color="auto"/>
                                            <w:bottom w:val="none" w:sz="0" w:space="0" w:color="auto"/>
                                            <w:right w:val="none" w:sz="0" w:space="0" w:color="auto"/>
                                          </w:divBdr>
                                        </w:div>
                                        <w:div w:id="1875537127">
                                          <w:marLeft w:val="640"/>
                                          <w:marRight w:val="0"/>
                                          <w:marTop w:val="0"/>
                                          <w:marBottom w:val="0"/>
                                          <w:divBdr>
                                            <w:top w:val="none" w:sz="0" w:space="0" w:color="auto"/>
                                            <w:left w:val="none" w:sz="0" w:space="0" w:color="auto"/>
                                            <w:bottom w:val="none" w:sz="0" w:space="0" w:color="auto"/>
                                            <w:right w:val="none" w:sz="0" w:space="0" w:color="auto"/>
                                          </w:divBdr>
                                        </w:div>
                                        <w:div w:id="1876038075">
                                          <w:marLeft w:val="640"/>
                                          <w:marRight w:val="0"/>
                                          <w:marTop w:val="0"/>
                                          <w:marBottom w:val="0"/>
                                          <w:divBdr>
                                            <w:top w:val="none" w:sz="0" w:space="0" w:color="auto"/>
                                            <w:left w:val="none" w:sz="0" w:space="0" w:color="auto"/>
                                            <w:bottom w:val="none" w:sz="0" w:space="0" w:color="auto"/>
                                            <w:right w:val="none" w:sz="0" w:space="0" w:color="auto"/>
                                          </w:divBdr>
                                        </w:div>
                                        <w:div w:id="1877501248">
                                          <w:marLeft w:val="640"/>
                                          <w:marRight w:val="0"/>
                                          <w:marTop w:val="0"/>
                                          <w:marBottom w:val="0"/>
                                          <w:divBdr>
                                            <w:top w:val="none" w:sz="0" w:space="0" w:color="auto"/>
                                            <w:left w:val="none" w:sz="0" w:space="0" w:color="auto"/>
                                            <w:bottom w:val="none" w:sz="0" w:space="0" w:color="auto"/>
                                            <w:right w:val="none" w:sz="0" w:space="0" w:color="auto"/>
                                          </w:divBdr>
                                        </w:div>
                                        <w:div w:id="1892231390">
                                          <w:marLeft w:val="640"/>
                                          <w:marRight w:val="0"/>
                                          <w:marTop w:val="0"/>
                                          <w:marBottom w:val="0"/>
                                          <w:divBdr>
                                            <w:top w:val="none" w:sz="0" w:space="0" w:color="auto"/>
                                            <w:left w:val="none" w:sz="0" w:space="0" w:color="auto"/>
                                            <w:bottom w:val="none" w:sz="0" w:space="0" w:color="auto"/>
                                            <w:right w:val="none" w:sz="0" w:space="0" w:color="auto"/>
                                          </w:divBdr>
                                        </w:div>
                                        <w:div w:id="1901478517">
                                          <w:marLeft w:val="640"/>
                                          <w:marRight w:val="0"/>
                                          <w:marTop w:val="0"/>
                                          <w:marBottom w:val="0"/>
                                          <w:divBdr>
                                            <w:top w:val="none" w:sz="0" w:space="0" w:color="auto"/>
                                            <w:left w:val="none" w:sz="0" w:space="0" w:color="auto"/>
                                            <w:bottom w:val="none" w:sz="0" w:space="0" w:color="auto"/>
                                            <w:right w:val="none" w:sz="0" w:space="0" w:color="auto"/>
                                          </w:divBdr>
                                        </w:div>
                                        <w:div w:id="1918401565">
                                          <w:marLeft w:val="640"/>
                                          <w:marRight w:val="0"/>
                                          <w:marTop w:val="0"/>
                                          <w:marBottom w:val="0"/>
                                          <w:divBdr>
                                            <w:top w:val="none" w:sz="0" w:space="0" w:color="auto"/>
                                            <w:left w:val="none" w:sz="0" w:space="0" w:color="auto"/>
                                            <w:bottom w:val="none" w:sz="0" w:space="0" w:color="auto"/>
                                            <w:right w:val="none" w:sz="0" w:space="0" w:color="auto"/>
                                          </w:divBdr>
                                        </w:div>
                                        <w:div w:id="1921913429">
                                          <w:marLeft w:val="640"/>
                                          <w:marRight w:val="0"/>
                                          <w:marTop w:val="0"/>
                                          <w:marBottom w:val="0"/>
                                          <w:divBdr>
                                            <w:top w:val="none" w:sz="0" w:space="0" w:color="auto"/>
                                            <w:left w:val="none" w:sz="0" w:space="0" w:color="auto"/>
                                            <w:bottom w:val="none" w:sz="0" w:space="0" w:color="auto"/>
                                            <w:right w:val="none" w:sz="0" w:space="0" w:color="auto"/>
                                          </w:divBdr>
                                        </w:div>
                                        <w:div w:id="1924216254">
                                          <w:marLeft w:val="640"/>
                                          <w:marRight w:val="0"/>
                                          <w:marTop w:val="0"/>
                                          <w:marBottom w:val="0"/>
                                          <w:divBdr>
                                            <w:top w:val="none" w:sz="0" w:space="0" w:color="auto"/>
                                            <w:left w:val="none" w:sz="0" w:space="0" w:color="auto"/>
                                            <w:bottom w:val="none" w:sz="0" w:space="0" w:color="auto"/>
                                            <w:right w:val="none" w:sz="0" w:space="0" w:color="auto"/>
                                          </w:divBdr>
                                        </w:div>
                                        <w:div w:id="1939367050">
                                          <w:marLeft w:val="640"/>
                                          <w:marRight w:val="0"/>
                                          <w:marTop w:val="0"/>
                                          <w:marBottom w:val="0"/>
                                          <w:divBdr>
                                            <w:top w:val="none" w:sz="0" w:space="0" w:color="auto"/>
                                            <w:left w:val="none" w:sz="0" w:space="0" w:color="auto"/>
                                            <w:bottom w:val="none" w:sz="0" w:space="0" w:color="auto"/>
                                            <w:right w:val="none" w:sz="0" w:space="0" w:color="auto"/>
                                          </w:divBdr>
                                        </w:div>
                                        <w:div w:id="1956407024">
                                          <w:marLeft w:val="640"/>
                                          <w:marRight w:val="0"/>
                                          <w:marTop w:val="0"/>
                                          <w:marBottom w:val="0"/>
                                          <w:divBdr>
                                            <w:top w:val="none" w:sz="0" w:space="0" w:color="auto"/>
                                            <w:left w:val="none" w:sz="0" w:space="0" w:color="auto"/>
                                            <w:bottom w:val="none" w:sz="0" w:space="0" w:color="auto"/>
                                            <w:right w:val="none" w:sz="0" w:space="0" w:color="auto"/>
                                          </w:divBdr>
                                        </w:div>
                                        <w:div w:id="1956785681">
                                          <w:marLeft w:val="640"/>
                                          <w:marRight w:val="0"/>
                                          <w:marTop w:val="0"/>
                                          <w:marBottom w:val="0"/>
                                          <w:divBdr>
                                            <w:top w:val="none" w:sz="0" w:space="0" w:color="auto"/>
                                            <w:left w:val="none" w:sz="0" w:space="0" w:color="auto"/>
                                            <w:bottom w:val="none" w:sz="0" w:space="0" w:color="auto"/>
                                            <w:right w:val="none" w:sz="0" w:space="0" w:color="auto"/>
                                          </w:divBdr>
                                        </w:div>
                                        <w:div w:id="1961909450">
                                          <w:marLeft w:val="640"/>
                                          <w:marRight w:val="0"/>
                                          <w:marTop w:val="0"/>
                                          <w:marBottom w:val="0"/>
                                          <w:divBdr>
                                            <w:top w:val="none" w:sz="0" w:space="0" w:color="auto"/>
                                            <w:left w:val="none" w:sz="0" w:space="0" w:color="auto"/>
                                            <w:bottom w:val="none" w:sz="0" w:space="0" w:color="auto"/>
                                            <w:right w:val="none" w:sz="0" w:space="0" w:color="auto"/>
                                          </w:divBdr>
                                        </w:div>
                                        <w:div w:id="1973051099">
                                          <w:marLeft w:val="640"/>
                                          <w:marRight w:val="0"/>
                                          <w:marTop w:val="0"/>
                                          <w:marBottom w:val="0"/>
                                          <w:divBdr>
                                            <w:top w:val="none" w:sz="0" w:space="0" w:color="auto"/>
                                            <w:left w:val="none" w:sz="0" w:space="0" w:color="auto"/>
                                            <w:bottom w:val="none" w:sz="0" w:space="0" w:color="auto"/>
                                            <w:right w:val="none" w:sz="0" w:space="0" w:color="auto"/>
                                          </w:divBdr>
                                        </w:div>
                                        <w:div w:id="1989892709">
                                          <w:marLeft w:val="640"/>
                                          <w:marRight w:val="0"/>
                                          <w:marTop w:val="0"/>
                                          <w:marBottom w:val="0"/>
                                          <w:divBdr>
                                            <w:top w:val="none" w:sz="0" w:space="0" w:color="auto"/>
                                            <w:left w:val="none" w:sz="0" w:space="0" w:color="auto"/>
                                            <w:bottom w:val="none" w:sz="0" w:space="0" w:color="auto"/>
                                            <w:right w:val="none" w:sz="0" w:space="0" w:color="auto"/>
                                          </w:divBdr>
                                        </w:div>
                                        <w:div w:id="1991250248">
                                          <w:marLeft w:val="640"/>
                                          <w:marRight w:val="0"/>
                                          <w:marTop w:val="0"/>
                                          <w:marBottom w:val="0"/>
                                          <w:divBdr>
                                            <w:top w:val="none" w:sz="0" w:space="0" w:color="auto"/>
                                            <w:left w:val="none" w:sz="0" w:space="0" w:color="auto"/>
                                            <w:bottom w:val="none" w:sz="0" w:space="0" w:color="auto"/>
                                            <w:right w:val="none" w:sz="0" w:space="0" w:color="auto"/>
                                          </w:divBdr>
                                        </w:div>
                                        <w:div w:id="1996494502">
                                          <w:marLeft w:val="640"/>
                                          <w:marRight w:val="0"/>
                                          <w:marTop w:val="0"/>
                                          <w:marBottom w:val="0"/>
                                          <w:divBdr>
                                            <w:top w:val="none" w:sz="0" w:space="0" w:color="auto"/>
                                            <w:left w:val="none" w:sz="0" w:space="0" w:color="auto"/>
                                            <w:bottom w:val="none" w:sz="0" w:space="0" w:color="auto"/>
                                            <w:right w:val="none" w:sz="0" w:space="0" w:color="auto"/>
                                          </w:divBdr>
                                        </w:div>
                                        <w:div w:id="2004240993">
                                          <w:marLeft w:val="640"/>
                                          <w:marRight w:val="0"/>
                                          <w:marTop w:val="0"/>
                                          <w:marBottom w:val="0"/>
                                          <w:divBdr>
                                            <w:top w:val="none" w:sz="0" w:space="0" w:color="auto"/>
                                            <w:left w:val="none" w:sz="0" w:space="0" w:color="auto"/>
                                            <w:bottom w:val="none" w:sz="0" w:space="0" w:color="auto"/>
                                            <w:right w:val="none" w:sz="0" w:space="0" w:color="auto"/>
                                          </w:divBdr>
                                        </w:div>
                                        <w:div w:id="2017534049">
                                          <w:marLeft w:val="640"/>
                                          <w:marRight w:val="0"/>
                                          <w:marTop w:val="0"/>
                                          <w:marBottom w:val="0"/>
                                          <w:divBdr>
                                            <w:top w:val="none" w:sz="0" w:space="0" w:color="auto"/>
                                            <w:left w:val="none" w:sz="0" w:space="0" w:color="auto"/>
                                            <w:bottom w:val="none" w:sz="0" w:space="0" w:color="auto"/>
                                            <w:right w:val="none" w:sz="0" w:space="0" w:color="auto"/>
                                          </w:divBdr>
                                        </w:div>
                                        <w:div w:id="2046716187">
                                          <w:marLeft w:val="640"/>
                                          <w:marRight w:val="0"/>
                                          <w:marTop w:val="0"/>
                                          <w:marBottom w:val="0"/>
                                          <w:divBdr>
                                            <w:top w:val="none" w:sz="0" w:space="0" w:color="auto"/>
                                            <w:left w:val="none" w:sz="0" w:space="0" w:color="auto"/>
                                            <w:bottom w:val="none" w:sz="0" w:space="0" w:color="auto"/>
                                            <w:right w:val="none" w:sz="0" w:space="0" w:color="auto"/>
                                          </w:divBdr>
                                        </w:div>
                                        <w:div w:id="2068870806">
                                          <w:marLeft w:val="640"/>
                                          <w:marRight w:val="0"/>
                                          <w:marTop w:val="0"/>
                                          <w:marBottom w:val="0"/>
                                          <w:divBdr>
                                            <w:top w:val="none" w:sz="0" w:space="0" w:color="auto"/>
                                            <w:left w:val="none" w:sz="0" w:space="0" w:color="auto"/>
                                            <w:bottom w:val="none" w:sz="0" w:space="0" w:color="auto"/>
                                            <w:right w:val="none" w:sz="0" w:space="0" w:color="auto"/>
                                          </w:divBdr>
                                        </w:div>
                                        <w:div w:id="2078353208">
                                          <w:marLeft w:val="640"/>
                                          <w:marRight w:val="0"/>
                                          <w:marTop w:val="0"/>
                                          <w:marBottom w:val="0"/>
                                          <w:divBdr>
                                            <w:top w:val="none" w:sz="0" w:space="0" w:color="auto"/>
                                            <w:left w:val="none" w:sz="0" w:space="0" w:color="auto"/>
                                            <w:bottom w:val="none" w:sz="0" w:space="0" w:color="auto"/>
                                            <w:right w:val="none" w:sz="0" w:space="0" w:color="auto"/>
                                          </w:divBdr>
                                        </w:div>
                                        <w:div w:id="2083064645">
                                          <w:marLeft w:val="640"/>
                                          <w:marRight w:val="0"/>
                                          <w:marTop w:val="0"/>
                                          <w:marBottom w:val="0"/>
                                          <w:divBdr>
                                            <w:top w:val="none" w:sz="0" w:space="0" w:color="auto"/>
                                            <w:left w:val="none" w:sz="0" w:space="0" w:color="auto"/>
                                            <w:bottom w:val="none" w:sz="0" w:space="0" w:color="auto"/>
                                            <w:right w:val="none" w:sz="0" w:space="0" w:color="auto"/>
                                          </w:divBdr>
                                        </w:div>
                                        <w:div w:id="2093964259">
                                          <w:marLeft w:val="640"/>
                                          <w:marRight w:val="0"/>
                                          <w:marTop w:val="0"/>
                                          <w:marBottom w:val="0"/>
                                          <w:divBdr>
                                            <w:top w:val="none" w:sz="0" w:space="0" w:color="auto"/>
                                            <w:left w:val="none" w:sz="0" w:space="0" w:color="auto"/>
                                            <w:bottom w:val="none" w:sz="0" w:space="0" w:color="auto"/>
                                            <w:right w:val="none" w:sz="0" w:space="0" w:color="auto"/>
                                          </w:divBdr>
                                        </w:div>
                                        <w:div w:id="2119177514">
                                          <w:marLeft w:val="640"/>
                                          <w:marRight w:val="0"/>
                                          <w:marTop w:val="0"/>
                                          <w:marBottom w:val="0"/>
                                          <w:divBdr>
                                            <w:top w:val="none" w:sz="0" w:space="0" w:color="auto"/>
                                            <w:left w:val="none" w:sz="0" w:space="0" w:color="auto"/>
                                            <w:bottom w:val="none" w:sz="0" w:space="0" w:color="auto"/>
                                            <w:right w:val="none" w:sz="0" w:space="0" w:color="auto"/>
                                          </w:divBdr>
                                        </w:div>
                                        <w:div w:id="2125999032">
                                          <w:marLeft w:val="640"/>
                                          <w:marRight w:val="0"/>
                                          <w:marTop w:val="0"/>
                                          <w:marBottom w:val="0"/>
                                          <w:divBdr>
                                            <w:top w:val="none" w:sz="0" w:space="0" w:color="auto"/>
                                            <w:left w:val="none" w:sz="0" w:space="0" w:color="auto"/>
                                            <w:bottom w:val="none" w:sz="0" w:space="0" w:color="auto"/>
                                            <w:right w:val="none" w:sz="0" w:space="0" w:color="auto"/>
                                          </w:divBdr>
                                        </w:div>
                                        <w:div w:id="2131196271">
                                          <w:marLeft w:val="640"/>
                                          <w:marRight w:val="0"/>
                                          <w:marTop w:val="0"/>
                                          <w:marBottom w:val="0"/>
                                          <w:divBdr>
                                            <w:top w:val="none" w:sz="0" w:space="0" w:color="auto"/>
                                            <w:left w:val="none" w:sz="0" w:space="0" w:color="auto"/>
                                            <w:bottom w:val="none" w:sz="0" w:space="0" w:color="auto"/>
                                            <w:right w:val="none" w:sz="0" w:space="0" w:color="auto"/>
                                          </w:divBdr>
                                        </w:div>
                                        <w:div w:id="2134860208">
                                          <w:marLeft w:val="640"/>
                                          <w:marRight w:val="0"/>
                                          <w:marTop w:val="0"/>
                                          <w:marBottom w:val="0"/>
                                          <w:divBdr>
                                            <w:top w:val="none" w:sz="0" w:space="0" w:color="auto"/>
                                            <w:left w:val="none" w:sz="0" w:space="0" w:color="auto"/>
                                            <w:bottom w:val="none" w:sz="0" w:space="0" w:color="auto"/>
                                            <w:right w:val="none" w:sz="0" w:space="0" w:color="auto"/>
                                          </w:divBdr>
                                        </w:div>
                                      </w:divsChild>
                                    </w:div>
                                    <w:div w:id="591357069">
                                      <w:marLeft w:val="0"/>
                                      <w:marRight w:val="0"/>
                                      <w:marTop w:val="0"/>
                                      <w:marBottom w:val="0"/>
                                      <w:divBdr>
                                        <w:top w:val="none" w:sz="0" w:space="0" w:color="auto"/>
                                        <w:left w:val="none" w:sz="0" w:space="0" w:color="auto"/>
                                        <w:bottom w:val="none" w:sz="0" w:space="0" w:color="auto"/>
                                        <w:right w:val="none" w:sz="0" w:space="0" w:color="auto"/>
                                      </w:divBdr>
                                      <w:divsChild>
                                        <w:div w:id="31270753">
                                          <w:marLeft w:val="640"/>
                                          <w:marRight w:val="0"/>
                                          <w:marTop w:val="0"/>
                                          <w:marBottom w:val="0"/>
                                          <w:divBdr>
                                            <w:top w:val="none" w:sz="0" w:space="0" w:color="auto"/>
                                            <w:left w:val="none" w:sz="0" w:space="0" w:color="auto"/>
                                            <w:bottom w:val="none" w:sz="0" w:space="0" w:color="auto"/>
                                            <w:right w:val="none" w:sz="0" w:space="0" w:color="auto"/>
                                          </w:divBdr>
                                        </w:div>
                                        <w:div w:id="38480489">
                                          <w:marLeft w:val="640"/>
                                          <w:marRight w:val="0"/>
                                          <w:marTop w:val="0"/>
                                          <w:marBottom w:val="0"/>
                                          <w:divBdr>
                                            <w:top w:val="none" w:sz="0" w:space="0" w:color="auto"/>
                                            <w:left w:val="none" w:sz="0" w:space="0" w:color="auto"/>
                                            <w:bottom w:val="none" w:sz="0" w:space="0" w:color="auto"/>
                                            <w:right w:val="none" w:sz="0" w:space="0" w:color="auto"/>
                                          </w:divBdr>
                                        </w:div>
                                        <w:div w:id="40442727">
                                          <w:marLeft w:val="640"/>
                                          <w:marRight w:val="0"/>
                                          <w:marTop w:val="0"/>
                                          <w:marBottom w:val="0"/>
                                          <w:divBdr>
                                            <w:top w:val="none" w:sz="0" w:space="0" w:color="auto"/>
                                            <w:left w:val="none" w:sz="0" w:space="0" w:color="auto"/>
                                            <w:bottom w:val="none" w:sz="0" w:space="0" w:color="auto"/>
                                            <w:right w:val="none" w:sz="0" w:space="0" w:color="auto"/>
                                          </w:divBdr>
                                        </w:div>
                                        <w:div w:id="62679517">
                                          <w:marLeft w:val="640"/>
                                          <w:marRight w:val="0"/>
                                          <w:marTop w:val="0"/>
                                          <w:marBottom w:val="0"/>
                                          <w:divBdr>
                                            <w:top w:val="none" w:sz="0" w:space="0" w:color="auto"/>
                                            <w:left w:val="none" w:sz="0" w:space="0" w:color="auto"/>
                                            <w:bottom w:val="none" w:sz="0" w:space="0" w:color="auto"/>
                                            <w:right w:val="none" w:sz="0" w:space="0" w:color="auto"/>
                                          </w:divBdr>
                                        </w:div>
                                        <w:div w:id="62878933">
                                          <w:marLeft w:val="640"/>
                                          <w:marRight w:val="0"/>
                                          <w:marTop w:val="0"/>
                                          <w:marBottom w:val="0"/>
                                          <w:divBdr>
                                            <w:top w:val="none" w:sz="0" w:space="0" w:color="auto"/>
                                            <w:left w:val="none" w:sz="0" w:space="0" w:color="auto"/>
                                            <w:bottom w:val="none" w:sz="0" w:space="0" w:color="auto"/>
                                            <w:right w:val="none" w:sz="0" w:space="0" w:color="auto"/>
                                          </w:divBdr>
                                        </w:div>
                                        <w:div w:id="81264783">
                                          <w:marLeft w:val="640"/>
                                          <w:marRight w:val="0"/>
                                          <w:marTop w:val="0"/>
                                          <w:marBottom w:val="0"/>
                                          <w:divBdr>
                                            <w:top w:val="none" w:sz="0" w:space="0" w:color="auto"/>
                                            <w:left w:val="none" w:sz="0" w:space="0" w:color="auto"/>
                                            <w:bottom w:val="none" w:sz="0" w:space="0" w:color="auto"/>
                                            <w:right w:val="none" w:sz="0" w:space="0" w:color="auto"/>
                                          </w:divBdr>
                                        </w:div>
                                        <w:div w:id="88746588">
                                          <w:marLeft w:val="640"/>
                                          <w:marRight w:val="0"/>
                                          <w:marTop w:val="0"/>
                                          <w:marBottom w:val="0"/>
                                          <w:divBdr>
                                            <w:top w:val="none" w:sz="0" w:space="0" w:color="auto"/>
                                            <w:left w:val="none" w:sz="0" w:space="0" w:color="auto"/>
                                            <w:bottom w:val="none" w:sz="0" w:space="0" w:color="auto"/>
                                            <w:right w:val="none" w:sz="0" w:space="0" w:color="auto"/>
                                          </w:divBdr>
                                        </w:div>
                                        <w:div w:id="90397317">
                                          <w:marLeft w:val="640"/>
                                          <w:marRight w:val="0"/>
                                          <w:marTop w:val="0"/>
                                          <w:marBottom w:val="0"/>
                                          <w:divBdr>
                                            <w:top w:val="none" w:sz="0" w:space="0" w:color="auto"/>
                                            <w:left w:val="none" w:sz="0" w:space="0" w:color="auto"/>
                                            <w:bottom w:val="none" w:sz="0" w:space="0" w:color="auto"/>
                                            <w:right w:val="none" w:sz="0" w:space="0" w:color="auto"/>
                                          </w:divBdr>
                                        </w:div>
                                        <w:div w:id="106510579">
                                          <w:marLeft w:val="640"/>
                                          <w:marRight w:val="0"/>
                                          <w:marTop w:val="0"/>
                                          <w:marBottom w:val="0"/>
                                          <w:divBdr>
                                            <w:top w:val="none" w:sz="0" w:space="0" w:color="auto"/>
                                            <w:left w:val="none" w:sz="0" w:space="0" w:color="auto"/>
                                            <w:bottom w:val="none" w:sz="0" w:space="0" w:color="auto"/>
                                            <w:right w:val="none" w:sz="0" w:space="0" w:color="auto"/>
                                          </w:divBdr>
                                        </w:div>
                                        <w:div w:id="126435942">
                                          <w:marLeft w:val="640"/>
                                          <w:marRight w:val="0"/>
                                          <w:marTop w:val="0"/>
                                          <w:marBottom w:val="0"/>
                                          <w:divBdr>
                                            <w:top w:val="none" w:sz="0" w:space="0" w:color="auto"/>
                                            <w:left w:val="none" w:sz="0" w:space="0" w:color="auto"/>
                                            <w:bottom w:val="none" w:sz="0" w:space="0" w:color="auto"/>
                                            <w:right w:val="none" w:sz="0" w:space="0" w:color="auto"/>
                                          </w:divBdr>
                                        </w:div>
                                        <w:div w:id="138495707">
                                          <w:marLeft w:val="640"/>
                                          <w:marRight w:val="0"/>
                                          <w:marTop w:val="0"/>
                                          <w:marBottom w:val="0"/>
                                          <w:divBdr>
                                            <w:top w:val="none" w:sz="0" w:space="0" w:color="auto"/>
                                            <w:left w:val="none" w:sz="0" w:space="0" w:color="auto"/>
                                            <w:bottom w:val="none" w:sz="0" w:space="0" w:color="auto"/>
                                            <w:right w:val="none" w:sz="0" w:space="0" w:color="auto"/>
                                          </w:divBdr>
                                        </w:div>
                                        <w:div w:id="154302530">
                                          <w:marLeft w:val="640"/>
                                          <w:marRight w:val="0"/>
                                          <w:marTop w:val="0"/>
                                          <w:marBottom w:val="0"/>
                                          <w:divBdr>
                                            <w:top w:val="none" w:sz="0" w:space="0" w:color="auto"/>
                                            <w:left w:val="none" w:sz="0" w:space="0" w:color="auto"/>
                                            <w:bottom w:val="none" w:sz="0" w:space="0" w:color="auto"/>
                                            <w:right w:val="none" w:sz="0" w:space="0" w:color="auto"/>
                                          </w:divBdr>
                                        </w:div>
                                        <w:div w:id="157549607">
                                          <w:marLeft w:val="640"/>
                                          <w:marRight w:val="0"/>
                                          <w:marTop w:val="0"/>
                                          <w:marBottom w:val="0"/>
                                          <w:divBdr>
                                            <w:top w:val="none" w:sz="0" w:space="0" w:color="auto"/>
                                            <w:left w:val="none" w:sz="0" w:space="0" w:color="auto"/>
                                            <w:bottom w:val="none" w:sz="0" w:space="0" w:color="auto"/>
                                            <w:right w:val="none" w:sz="0" w:space="0" w:color="auto"/>
                                          </w:divBdr>
                                        </w:div>
                                        <w:div w:id="210843543">
                                          <w:marLeft w:val="640"/>
                                          <w:marRight w:val="0"/>
                                          <w:marTop w:val="0"/>
                                          <w:marBottom w:val="0"/>
                                          <w:divBdr>
                                            <w:top w:val="none" w:sz="0" w:space="0" w:color="auto"/>
                                            <w:left w:val="none" w:sz="0" w:space="0" w:color="auto"/>
                                            <w:bottom w:val="none" w:sz="0" w:space="0" w:color="auto"/>
                                            <w:right w:val="none" w:sz="0" w:space="0" w:color="auto"/>
                                          </w:divBdr>
                                        </w:div>
                                        <w:div w:id="212232693">
                                          <w:marLeft w:val="640"/>
                                          <w:marRight w:val="0"/>
                                          <w:marTop w:val="0"/>
                                          <w:marBottom w:val="0"/>
                                          <w:divBdr>
                                            <w:top w:val="none" w:sz="0" w:space="0" w:color="auto"/>
                                            <w:left w:val="none" w:sz="0" w:space="0" w:color="auto"/>
                                            <w:bottom w:val="none" w:sz="0" w:space="0" w:color="auto"/>
                                            <w:right w:val="none" w:sz="0" w:space="0" w:color="auto"/>
                                          </w:divBdr>
                                        </w:div>
                                        <w:div w:id="218135415">
                                          <w:marLeft w:val="640"/>
                                          <w:marRight w:val="0"/>
                                          <w:marTop w:val="0"/>
                                          <w:marBottom w:val="0"/>
                                          <w:divBdr>
                                            <w:top w:val="none" w:sz="0" w:space="0" w:color="auto"/>
                                            <w:left w:val="none" w:sz="0" w:space="0" w:color="auto"/>
                                            <w:bottom w:val="none" w:sz="0" w:space="0" w:color="auto"/>
                                            <w:right w:val="none" w:sz="0" w:space="0" w:color="auto"/>
                                          </w:divBdr>
                                        </w:div>
                                        <w:div w:id="219512632">
                                          <w:marLeft w:val="640"/>
                                          <w:marRight w:val="0"/>
                                          <w:marTop w:val="0"/>
                                          <w:marBottom w:val="0"/>
                                          <w:divBdr>
                                            <w:top w:val="none" w:sz="0" w:space="0" w:color="auto"/>
                                            <w:left w:val="none" w:sz="0" w:space="0" w:color="auto"/>
                                            <w:bottom w:val="none" w:sz="0" w:space="0" w:color="auto"/>
                                            <w:right w:val="none" w:sz="0" w:space="0" w:color="auto"/>
                                          </w:divBdr>
                                        </w:div>
                                        <w:div w:id="223877671">
                                          <w:marLeft w:val="640"/>
                                          <w:marRight w:val="0"/>
                                          <w:marTop w:val="0"/>
                                          <w:marBottom w:val="0"/>
                                          <w:divBdr>
                                            <w:top w:val="none" w:sz="0" w:space="0" w:color="auto"/>
                                            <w:left w:val="none" w:sz="0" w:space="0" w:color="auto"/>
                                            <w:bottom w:val="none" w:sz="0" w:space="0" w:color="auto"/>
                                            <w:right w:val="none" w:sz="0" w:space="0" w:color="auto"/>
                                          </w:divBdr>
                                        </w:div>
                                        <w:div w:id="238908448">
                                          <w:marLeft w:val="640"/>
                                          <w:marRight w:val="0"/>
                                          <w:marTop w:val="0"/>
                                          <w:marBottom w:val="0"/>
                                          <w:divBdr>
                                            <w:top w:val="none" w:sz="0" w:space="0" w:color="auto"/>
                                            <w:left w:val="none" w:sz="0" w:space="0" w:color="auto"/>
                                            <w:bottom w:val="none" w:sz="0" w:space="0" w:color="auto"/>
                                            <w:right w:val="none" w:sz="0" w:space="0" w:color="auto"/>
                                          </w:divBdr>
                                        </w:div>
                                        <w:div w:id="245891940">
                                          <w:marLeft w:val="640"/>
                                          <w:marRight w:val="0"/>
                                          <w:marTop w:val="0"/>
                                          <w:marBottom w:val="0"/>
                                          <w:divBdr>
                                            <w:top w:val="none" w:sz="0" w:space="0" w:color="auto"/>
                                            <w:left w:val="none" w:sz="0" w:space="0" w:color="auto"/>
                                            <w:bottom w:val="none" w:sz="0" w:space="0" w:color="auto"/>
                                            <w:right w:val="none" w:sz="0" w:space="0" w:color="auto"/>
                                          </w:divBdr>
                                        </w:div>
                                        <w:div w:id="250894327">
                                          <w:marLeft w:val="640"/>
                                          <w:marRight w:val="0"/>
                                          <w:marTop w:val="0"/>
                                          <w:marBottom w:val="0"/>
                                          <w:divBdr>
                                            <w:top w:val="none" w:sz="0" w:space="0" w:color="auto"/>
                                            <w:left w:val="none" w:sz="0" w:space="0" w:color="auto"/>
                                            <w:bottom w:val="none" w:sz="0" w:space="0" w:color="auto"/>
                                            <w:right w:val="none" w:sz="0" w:space="0" w:color="auto"/>
                                          </w:divBdr>
                                        </w:div>
                                        <w:div w:id="259721363">
                                          <w:marLeft w:val="640"/>
                                          <w:marRight w:val="0"/>
                                          <w:marTop w:val="0"/>
                                          <w:marBottom w:val="0"/>
                                          <w:divBdr>
                                            <w:top w:val="none" w:sz="0" w:space="0" w:color="auto"/>
                                            <w:left w:val="none" w:sz="0" w:space="0" w:color="auto"/>
                                            <w:bottom w:val="none" w:sz="0" w:space="0" w:color="auto"/>
                                            <w:right w:val="none" w:sz="0" w:space="0" w:color="auto"/>
                                          </w:divBdr>
                                        </w:div>
                                        <w:div w:id="260070211">
                                          <w:marLeft w:val="640"/>
                                          <w:marRight w:val="0"/>
                                          <w:marTop w:val="0"/>
                                          <w:marBottom w:val="0"/>
                                          <w:divBdr>
                                            <w:top w:val="none" w:sz="0" w:space="0" w:color="auto"/>
                                            <w:left w:val="none" w:sz="0" w:space="0" w:color="auto"/>
                                            <w:bottom w:val="none" w:sz="0" w:space="0" w:color="auto"/>
                                            <w:right w:val="none" w:sz="0" w:space="0" w:color="auto"/>
                                          </w:divBdr>
                                        </w:div>
                                        <w:div w:id="266667590">
                                          <w:marLeft w:val="640"/>
                                          <w:marRight w:val="0"/>
                                          <w:marTop w:val="0"/>
                                          <w:marBottom w:val="0"/>
                                          <w:divBdr>
                                            <w:top w:val="none" w:sz="0" w:space="0" w:color="auto"/>
                                            <w:left w:val="none" w:sz="0" w:space="0" w:color="auto"/>
                                            <w:bottom w:val="none" w:sz="0" w:space="0" w:color="auto"/>
                                            <w:right w:val="none" w:sz="0" w:space="0" w:color="auto"/>
                                          </w:divBdr>
                                        </w:div>
                                        <w:div w:id="287509895">
                                          <w:marLeft w:val="640"/>
                                          <w:marRight w:val="0"/>
                                          <w:marTop w:val="0"/>
                                          <w:marBottom w:val="0"/>
                                          <w:divBdr>
                                            <w:top w:val="none" w:sz="0" w:space="0" w:color="auto"/>
                                            <w:left w:val="none" w:sz="0" w:space="0" w:color="auto"/>
                                            <w:bottom w:val="none" w:sz="0" w:space="0" w:color="auto"/>
                                            <w:right w:val="none" w:sz="0" w:space="0" w:color="auto"/>
                                          </w:divBdr>
                                        </w:div>
                                        <w:div w:id="293803176">
                                          <w:marLeft w:val="640"/>
                                          <w:marRight w:val="0"/>
                                          <w:marTop w:val="0"/>
                                          <w:marBottom w:val="0"/>
                                          <w:divBdr>
                                            <w:top w:val="none" w:sz="0" w:space="0" w:color="auto"/>
                                            <w:left w:val="none" w:sz="0" w:space="0" w:color="auto"/>
                                            <w:bottom w:val="none" w:sz="0" w:space="0" w:color="auto"/>
                                            <w:right w:val="none" w:sz="0" w:space="0" w:color="auto"/>
                                          </w:divBdr>
                                        </w:div>
                                        <w:div w:id="300885736">
                                          <w:marLeft w:val="640"/>
                                          <w:marRight w:val="0"/>
                                          <w:marTop w:val="0"/>
                                          <w:marBottom w:val="0"/>
                                          <w:divBdr>
                                            <w:top w:val="none" w:sz="0" w:space="0" w:color="auto"/>
                                            <w:left w:val="none" w:sz="0" w:space="0" w:color="auto"/>
                                            <w:bottom w:val="none" w:sz="0" w:space="0" w:color="auto"/>
                                            <w:right w:val="none" w:sz="0" w:space="0" w:color="auto"/>
                                          </w:divBdr>
                                        </w:div>
                                        <w:div w:id="320426360">
                                          <w:marLeft w:val="640"/>
                                          <w:marRight w:val="0"/>
                                          <w:marTop w:val="0"/>
                                          <w:marBottom w:val="0"/>
                                          <w:divBdr>
                                            <w:top w:val="none" w:sz="0" w:space="0" w:color="auto"/>
                                            <w:left w:val="none" w:sz="0" w:space="0" w:color="auto"/>
                                            <w:bottom w:val="none" w:sz="0" w:space="0" w:color="auto"/>
                                            <w:right w:val="none" w:sz="0" w:space="0" w:color="auto"/>
                                          </w:divBdr>
                                        </w:div>
                                        <w:div w:id="320624715">
                                          <w:marLeft w:val="640"/>
                                          <w:marRight w:val="0"/>
                                          <w:marTop w:val="0"/>
                                          <w:marBottom w:val="0"/>
                                          <w:divBdr>
                                            <w:top w:val="none" w:sz="0" w:space="0" w:color="auto"/>
                                            <w:left w:val="none" w:sz="0" w:space="0" w:color="auto"/>
                                            <w:bottom w:val="none" w:sz="0" w:space="0" w:color="auto"/>
                                            <w:right w:val="none" w:sz="0" w:space="0" w:color="auto"/>
                                          </w:divBdr>
                                        </w:div>
                                        <w:div w:id="322659821">
                                          <w:marLeft w:val="640"/>
                                          <w:marRight w:val="0"/>
                                          <w:marTop w:val="0"/>
                                          <w:marBottom w:val="0"/>
                                          <w:divBdr>
                                            <w:top w:val="none" w:sz="0" w:space="0" w:color="auto"/>
                                            <w:left w:val="none" w:sz="0" w:space="0" w:color="auto"/>
                                            <w:bottom w:val="none" w:sz="0" w:space="0" w:color="auto"/>
                                            <w:right w:val="none" w:sz="0" w:space="0" w:color="auto"/>
                                          </w:divBdr>
                                        </w:div>
                                        <w:div w:id="324823692">
                                          <w:marLeft w:val="640"/>
                                          <w:marRight w:val="0"/>
                                          <w:marTop w:val="0"/>
                                          <w:marBottom w:val="0"/>
                                          <w:divBdr>
                                            <w:top w:val="none" w:sz="0" w:space="0" w:color="auto"/>
                                            <w:left w:val="none" w:sz="0" w:space="0" w:color="auto"/>
                                            <w:bottom w:val="none" w:sz="0" w:space="0" w:color="auto"/>
                                            <w:right w:val="none" w:sz="0" w:space="0" w:color="auto"/>
                                          </w:divBdr>
                                        </w:div>
                                        <w:div w:id="325478258">
                                          <w:marLeft w:val="640"/>
                                          <w:marRight w:val="0"/>
                                          <w:marTop w:val="0"/>
                                          <w:marBottom w:val="0"/>
                                          <w:divBdr>
                                            <w:top w:val="none" w:sz="0" w:space="0" w:color="auto"/>
                                            <w:left w:val="none" w:sz="0" w:space="0" w:color="auto"/>
                                            <w:bottom w:val="none" w:sz="0" w:space="0" w:color="auto"/>
                                            <w:right w:val="none" w:sz="0" w:space="0" w:color="auto"/>
                                          </w:divBdr>
                                        </w:div>
                                        <w:div w:id="335114088">
                                          <w:marLeft w:val="640"/>
                                          <w:marRight w:val="0"/>
                                          <w:marTop w:val="0"/>
                                          <w:marBottom w:val="0"/>
                                          <w:divBdr>
                                            <w:top w:val="none" w:sz="0" w:space="0" w:color="auto"/>
                                            <w:left w:val="none" w:sz="0" w:space="0" w:color="auto"/>
                                            <w:bottom w:val="none" w:sz="0" w:space="0" w:color="auto"/>
                                            <w:right w:val="none" w:sz="0" w:space="0" w:color="auto"/>
                                          </w:divBdr>
                                        </w:div>
                                        <w:div w:id="336732266">
                                          <w:marLeft w:val="640"/>
                                          <w:marRight w:val="0"/>
                                          <w:marTop w:val="0"/>
                                          <w:marBottom w:val="0"/>
                                          <w:divBdr>
                                            <w:top w:val="none" w:sz="0" w:space="0" w:color="auto"/>
                                            <w:left w:val="none" w:sz="0" w:space="0" w:color="auto"/>
                                            <w:bottom w:val="none" w:sz="0" w:space="0" w:color="auto"/>
                                            <w:right w:val="none" w:sz="0" w:space="0" w:color="auto"/>
                                          </w:divBdr>
                                        </w:div>
                                        <w:div w:id="353698935">
                                          <w:marLeft w:val="640"/>
                                          <w:marRight w:val="0"/>
                                          <w:marTop w:val="0"/>
                                          <w:marBottom w:val="0"/>
                                          <w:divBdr>
                                            <w:top w:val="none" w:sz="0" w:space="0" w:color="auto"/>
                                            <w:left w:val="none" w:sz="0" w:space="0" w:color="auto"/>
                                            <w:bottom w:val="none" w:sz="0" w:space="0" w:color="auto"/>
                                            <w:right w:val="none" w:sz="0" w:space="0" w:color="auto"/>
                                          </w:divBdr>
                                        </w:div>
                                        <w:div w:id="356587752">
                                          <w:marLeft w:val="640"/>
                                          <w:marRight w:val="0"/>
                                          <w:marTop w:val="0"/>
                                          <w:marBottom w:val="0"/>
                                          <w:divBdr>
                                            <w:top w:val="none" w:sz="0" w:space="0" w:color="auto"/>
                                            <w:left w:val="none" w:sz="0" w:space="0" w:color="auto"/>
                                            <w:bottom w:val="none" w:sz="0" w:space="0" w:color="auto"/>
                                            <w:right w:val="none" w:sz="0" w:space="0" w:color="auto"/>
                                          </w:divBdr>
                                        </w:div>
                                        <w:div w:id="359824305">
                                          <w:marLeft w:val="640"/>
                                          <w:marRight w:val="0"/>
                                          <w:marTop w:val="0"/>
                                          <w:marBottom w:val="0"/>
                                          <w:divBdr>
                                            <w:top w:val="none" w:sz="0" w:space="0" w:color="auto"/>
                                            <w:left w:val="none" w:sz="0" w:space="0" w:color="auto"/>
                                            <w:bottom w:val="none" w:sz="0" w:space="0" w:color="auto"/>
                                            <w:right w:val="none" w:sz="0" w:space="0" w:color="auto"/>
                                          </w:divBdr>
                                        </w:div>
                                        <w:div w:id="371419759">
                                          <w:marLeft w:val="640"/>
                                          <w:marRight w:val="0"/>
                                          <w:marTop w:val="0"/>
                                          <w:marBottom w:val="0"/>
                                          <w:divBdr>
                                            <w:top w:val="none" w:sz="0" w:space="0" w:color="auto"/>
                                            <w:left w:val="none" w:sz="0" w:space="0" w:color="auto"/>
                                            <w:bottom w:val="none" w:sz="0" w:space="0" w:color="auto"/>
                                            <w:right w:val="none" w:sz="0" w:space="0" w:color="auto"/>
                                          </w:divBdr>
                                        </w:div>
                                        <w:div w:id="382872516">
                                          <w:marLeft w:val="640"/>
                                          <w:marRight w:val="0"/>
                                          <w:marTop w:val="0"/>
                                          <w:marBottom w:val="0"/>
                                          <w:divBdr>
                                            <w:top w:val="none" w:sz="0" w:space="0" w:color="auto"/>
                                            <w:left w:val="none" w:sz="0" w:space="0" w:color="auto"/>
                                            <w:bottom w:val="none" w:sz="0" w:space="0" w:color="auto"/>
                                            <w:right w:val="none" w:sz="0" w:space="0" w:color="auto"/>
                                          </w:divBdr>
                                        </w:div>
                                        <w:div w:id="399250209">
                                          <w:marLeft w:val="640"/>
                                          <w:marRight w:val="0"/>
                                          <w:marTop w:val="0"/>
                                          <w:marBottom w:val="0"/>
                                          <w:divBdr>
                                            <w:top w:val="none" w:sz="0" w:space="0" w:color="auto"/>
                                            <w:left w:val="none" w:sz="0" w:space="0" w:color="auto"/>
                                            <w:bottom w:val="none" w:sz="0" w:space="0" w:color="auto"/>
                                            <w:right w:val="none" w:sz="0" w:space="0" w:color="auto"/>
                                          </w:divBdr>
                                        </w:div>
                                        <w:div w:id="411120146">
                                          <w:marLeft w:val="640"/>
                                          <w:marRight w:val="0"/>
                                          <w:marTop w:val="0"/>
                                          <w:marBottom w:val="0"/>
                                          <w:divBdr>
                                            <w:top w:val="none" w:sz="0" w:space="0" w:color="auto"/>
                                            <w:left w:val="none" w:sz="0" w:space="0" w:color="auto"/>
                                            <w:bottom w:val="none" w:sz="0" w:space="0" w:color="auto"/>
                                            <w:right w:val="none" w:sz="0" w:space="0" w:color="auto"/>
                                          </w:divBdr>
                                        </w:div>
                                        <w:div w:id="417798185">
                                          <w:marLeft w:val="640"/>
                                          <w:marRight w:val="0"/>
                                          <w:marTop w:val="0"/>
                                          <w:marBottom w:val="0"/>
                                          <w:divBdr>
                                            <w:top w:val="none" w:sz="0" w:space="0" w:color="auto"/>
                                            <w:left w:val="none" w:sz="0" w:space="0" w:color="auto"/>
                                            <w:bottom w:val="none" w:sz="0" w:space="0" w:color="auto"/>
                                            <w:right w:val="none" w:sz="0" w:space="0" w:color="auto"/>
                                          </w:divBdr>
                                        </w:div>
                                        <w:div w:id="422267213">
                                          <w:marLeft w:val="640"/>
                                          <w:marRight w:val="0"/>
                                          <w:marTop w:val="0"/>
                                          <w:marBottom w:val="0"/>
                                          <w:divBdr>
                                            <w:top w:val="none" w:sz="0" w:space="0" w:color="auto"/>
                                            <w:left w:val="none" w:sz="0" w:space="0" w:color="auto"/>
                                            <w:bottom w:val="none" w:sz="0" w:space="0" w:color="auto"/>
                                            <w:right w:val="none" w:sz="0" w:space="0" w:color="auto"/>
                                          </w:divBdr>
                                        </w:div>
                                        <w:div w:id="433864098">
                                          <w:marLeft w:val="640"/>
                                          <w:marRight w:val="0"/>
                                          <w:marTop w:val="0"/>
                                          <w:marBottom w:val="0"/>
                                          <w:divBdr>
                                            <w:top w:val="none" w:sz="0" w:space="0" w:color="auto"/>
                                            <w:left w:val="none" w:sz="0" w:space="0" w:color="auto"/>
                                            <w:bottom w:val="none" w:sz="0" w:space="0" w:color="auto"/>
                                            <w:right w:val="none" w:sz="0" w:space="0" w:color="auto"/>
                                          </w:divBdr>
                                        </w:div>
                                        <w:div w:id="440149890">
                                          <w:marLeft w:val="640"/>
                                          <w:marRight w:val="0"/>
                                          <w:marTop w:val="0"/>
                                          <w:marBottom w:val="0"/>
                                          <w:divBdr>
                                            <w:top w:val="none" w:sz="0" w:space="0" w:color="auto"/>
                                            <w:left w:val="none" w:sz="0" w:space="0" w:color="auto"/>
                                            <w:bottom w:val="none" w:sz="0" w:space="0" w:color="auto"/>
                                            <w:right w:val="none" w:sz="0" w:space="0" w:color="auto"/>
                                          </w:divBdr>
                                        </w:div>
                                        <w:div w:id="443186579">
                                          <w:marLeft w:val="640"/>
                                          <w:marRight w:val="0"/>
                                          <w:marTop w:val="0"/>
                                          <w:marBottom w:val="0"/>
                                          <w:divBdr>
                                            <w:top w:val="none" w:sz="0" w:space="0" w:color="auto"/>
                                            <w:left w:val="none" w:sz="0" w:space="0" w:color="auto"/>
                                            <w:bottom w:val="none" w:sz="0" w:space="0" w:color="auto"/>
                                            <w:right w:val="none" w:sz="0" w:space="0" w:color="auto"/>
                                          </w:divBdr>
                                        </w:div>
                                        <w:div w:id="444083399">
                                          <w:marLeft w:val="640"/>
                                          <w:marRight w:val="0"/>
                                          <w:marTop w:val="0"/>
                                          <w:marBottom w:val="0"/>
                                          <w:divBdr>
                                            <w:top w:val="none" w:sz="0" w:space="0" w:color="auto"/>
                                            <w:left w:val="none" w:sz="0" w:space="0" w:color="auto"/>
                                            <w:bottom w:val="none" w:sz="0" w:space="0" w:color="auto"/>
                                            <w:right w:val="none" w:sz="0" w:space="0" w:color="auto"/>
                                          </w:divBdr>
                                        </w:div>
                                        <w:div w:id="464859861">
                                          <w:marLeft w:val="640"/>
                                          <w:marRight w:val="0"/>
                                          <w:marTop w:val="0"/>
                                          <w:marBottom w:val="0"/>
                                          <w:divBdr>
                                            <w:top w:val="none" w:sz="0" w:space="0" w:color="auto"/>
                                            <w:left w:val="none" w:sz="0" w:space="0" w:color="auto"/>
                                            <w:bottom w:val="none" w:sz="0" w:space="0" w:color="auto"/>
                                            <w:right w:val="none" w:sz="0" w:space="0" w:color="auto"/>
                                          </w:divBdr>
                                        </w:div>
                                        <w:div w:id="496922462">
                                          <w:marLeft w:val="640"/>
                                          <w:marRight w:val="0"/>
                                          <w:marTop w:val="0"/>
                                          <w:marBottom w:val="0"/>
                                          <w:divBdr>
                                            <w:top w:val="none" w:sz="0" w:space="0" w:color="auto"/>
                                            <w:left w:val="none" w:sz="0" w:space="0" w:color="auto"/>
                                            <w:bottom w:val="none" w:sz="0" w:space="0" w:color="auto"/>
                                            <w:right w:val="none" w:sz="0" w:space="0" w:color="auto"/>
                                          </w:divBdr>
                                        </w:div>
                                        <w:div w:id="498497396">
                                          <w:marLeft w:val="640"/>
                                          <w:marRight w:val="0"/>
                                          <w:marTop w:val="0"/>
                                          <w:marBottom w:val="0"/>
                                          <w:divBdr>
                                            <w:top w:val="none" w:sz="0" w:space="0" w:color="auto"/>
                                            <w:left w:val="none" w:sz="0" w:space="0" w:color="auto"/>
                                            <w:bottom w:val="none" w:sz="0" w:space="0" w:color="auto"/>
                                            <w:right w:val="none" w:sz="0" w:space="0" w:color="auto"/>
                                          </w:divBdr>
                                        </w:div>
                                        <w:div w:id="518739769">
                                          <w:marLeft w:val="640"/>
                                          <w:marRight w:val="0"/>
                                          <w:marTop w:val="0"/>
                                          <w:marBottom w:val="0"/>
                                          <w:divBdr>
                                            <w:top w:val="none" w:sz="0" w:space="0" w:color="auto"/>
                                            <w:left w:val="none" w:sz="0" w:space="0" w:color="auto"/>
                                            <w:bottom w:val="none" w:sz="0" w:space="0" w:color="auto"/>
                                            <w:right w:val="none" w:sz="0" w:space="0" w:color="auto"/>
                                          </w:divBdr>
                                        </w:div>
                                        <w:div w:id="518928889">
                                          <w:marLeft w:val="640"/>
                                          <w:marRight w:val="0"/>
                                          <w:marTop w:val="0"/>
                                          <w:marBottom w:val="0"/>
                                          <w:divBdr>
                                            <w:top w:val="none" w:sz="0" w:space="0" w:color="auto"/>
                                            <w:left w:val="none" w:sz="0" w:space="0" w:color="auto"/>
                                            <w:bottom w:val="none" w:sz="0" w:space="0" w:color="auto"/>
                                            <w:right w:val="none" w:sz="0" w:space="0" w:color="auto"/>
                                          </w:divBdr>
                                        </w:div>
                                        <w:div w:id="573971449">
                                          <w:marLeft w:val="640"/>
                                          <w:marRight w:val="0"/>
                                          <w:marTop w:val="0"/>
                                          <w:marBottom w:val="0"/>
                                          <w:divBdr>
                                            <w:top w:val="none" w:sz="0" w:space="0" w:color="auto"/>
                                            <w:left w:val="none" w:sz="0" w:space="0" w:color="auto"/>
                                            <w:bottom w:val="none" w:sz="0" w:space="0" w:color="auto"/>
                                            <w:right w:val="none" w:sz="0" w:space="0" w:color="auto"/>
                                          </w:divBdr>
                                        </w:div>
                                        <w:div w:id="575015098">
                                          <w:marLeft w:val="640"/>
                                          <w:marRight w:val="0"/>
                                          <w:marTop w:val="0"/>
                                          <w:marBottom w:val="0"/>
                                          <w:divBdr>
                                            <w:top w:val="none" w:sz="0" w:space="0" w:color="auto"/>
                                            <w:left w:val="none" w:sz="0" w:space="0" w:color="auto"/>
                                            <w:bottom w:val="none" w:sz="0" w:space="0" w:color="auto"/>
                                            <w:right w:val="none" w:sz="0" w:space="0" w:color="auto"/>
                                          </w:divBdr>
                                        </w:div>
                                        <w:div w:id="575824935">
                                          <w:marLeft w:val="640"/>
                                          <w:marRight w:val="0"/>
                                          <w:marTop w:val="0"/>
                                          <w:marBottom w:val="0"/>
                                          <w:divBdr>
                                            <w:top w:val="none" w:sz="0" w:space="0" w:color="auto"/>
                                            <w:left w:val="none" w:sz="0" w:space="0" w:color="auto"/>
                                            <w:bottom w:val="none" w:sz="0" w:space="0" w:color="auto"/>
                                            <w:right w:val="none" w:sz="0" w:space="0" w:color="auto"/>
                                          </w:divBdr>
                                        </w:div>
                                        <w:div w:id="581136105">
                                          <w:marLeft w:val="640"/>
                                          <w:marRight w:val="0"/>
                                          <w:marTop w:val="0"/>
                                          <w:marBottom w:val="0"/>
                                          <w:divBdr>
                                            <w:top w:val="none" w:sz="0" w:space="0" w:color="auto"/>
                                            <w:left w:val="none" w:sz="0" w:space="0" w:color="auto"/>
                                            <w:bottom w:val="none" w:sz="0" w:space="0" w:color="auto"/>
                                            <w:right w:val="none" w:sz="0" w:space="0" w:color="auto"/>
                                          </w:divBdr>
                                        </w:div>
                                        <w:div w:id="589773265">
                                          <w:marLeft w:val="640"/>
                                          <w:marRight w:val="0"/>
                                          <w:marTop w:val="0"/>
                                          <w:marBottom w:val="0"/>
                                          <w:divBdr>
                                            <w:top w:val="none" w:sz="0" w:space="0" w:color="auto"/>
                                            <w:left w:val="none" w:sz="0" w:space="0" w:color="auto"/>
                                            <w:bottom w:val="none" w:sz="0" w:space="0" w:color="auto"/>
                                            <w:right w:val="none" w:sz="0" w:space="0" w:color="auto"/>
                                          </w:divBdr>
                                        </w:div>
                                        <w:div w:id="590702550">
                                          <w:marLeft w:val="640"/>
                                          <w:marRight w:val="0"/>
                                          <w:marTop w:val="0"/>
                                          <w:marBottom w:val="0"/>
                                          <w:divBdr>
                                            <w:top w:val="none" w:sz="0" w:space="0" w:color="auto"/>
                                            <w:left w:val="none" w:sz="0" w:space="0" w:color="auto"/>
                                            <w:bottom w:val="none" w:sz="0" w:space="0" w:color="auto"/>
                                            <w:right w:val="none" w:sz="0" w:space="0" w:color="auto"/>
                                          </w:divBdr>
                                        </w:div>
                                        <w:div w:id="591201691">
                                          <w:marLeft w:val="640"/>
                                          <w:marRight w:val="0"/>
                                          <w:marTop w:val="0"/>
                                          <w:marBottom w:val="0"/>
                                          <w:divBdr>
                                            <w:top w:val="none" w:sz="0" w:space="0" w:color="auto"/>
                                            <w:left w:val="none" w:sz="0" w:space="0" w:color="auto"/>
                                            <w:bottom w:val="none" w:sz="0" w:space="0" w:color="auto"/>
                                            <w:right w:val="none" w:sz="0" w:space="0" w:color="auto"/>
                                          </w:divBdr>
                                        </w:div>
                                        <w:div w:id="600603996">
                                          <w:marLeft w:val="640"/>
                                          <w:marRight w:val="0"/>
                                          <w:marTop w:val="0"/>
                                          <w:marBottom w:val="0"/>
                                          <w:divBdr>
                                            <w:top w:val="none" w:sz="0" w:space="0" w:color="auto"/>
                                            <w:left w:val="none" w:sz="0" w:space="0" w:color="auto"/>
                                            <w:bottom w:val="none" w:sz="0" w:space="0" w:color="auto"/>
                                            <w:right w:val="none" w:sz="0" w:space="0" w:color="auto"/>
                                          </w:divBdr>
                                        </w:div>
                                        <w:div w:id="600837537">
                                          <w:marLeft w:val="640"/>
                                          <w:marRight w:val="0"/>
                                          <w:marTop w:val="0"/>
                                          <w:marBottom w:val="0"/>
                                          <w:divBdr>
                                            <w:top w:val="none" w:sz="0" w:space="0" w:color="auto"/>
                                            <w:left w:val="none" w:sz="0" w:space="0" w:color="auto"/>
                                            <w:bottom w:val="none" w:sz="0" w:space="0" w:color="auto"/>
                                            <w:right w:val="none" w:sz="0" w:space="0" w:color="auto"/>
                                          </w:divBdr>
                                        </w:div>
                                        <w:div w:id="603264974">
                                          <w:marLeft w:val="640"/>
                                          <w:marRight w:val="0"/>
                                          <w:marTop w:val="0"/>
                                          <w:marBottom w:val="0"/>
                                          <w:divBdr>
                                            <w:top w:val="none" w:sz="0" w:space="0" w:color="auto"/>
                                            <w:left w:val="none" w:sz="0" w:space="0" w:color="auto"/>
                                            <w:bottom w:val="none" w:sz="0" w:space="0" w:color="auto"/>
                                            <w:right w:val="none" w:sz="0" w:space="0" w:color="auto"/>
                                          </w:divBdr>
                                        </w:div>
                                        <w:div w:id="612058626">
                                          <w:marLeft w:val="640"/>
                                          <w:marRight w:val="0"/>
                                          <w:marTop w:val="0"/>
                                          <w:marBottom w:val="0"/>
                                          <w:divBdr>
                                            <w:top w:val="none" w:sz="0" w:space="0" w:color="auto"/>
                                            <w:left w:val="none" w:sz="0" w:space="0" w:color="auto"/>
                                            <w:bottom w:val="none" w:sz="0" w:space="0" w:color="auto"/>
                                            <w:right w:val="none" w:sz="0" w:space="0" w:color="auto"/>
                                          </w:divBdr>
                                        </w:div>
                                        <w:div w:id="615141948">
                                          <w:marLeft w:val="640"/>
                                          <w:marRight w:val="0"/>
                                          <w:marTop w:val="0"/>
                                          <w:marBottom w:val="0"/>
                                          <w:divBdr>
                                            <w:top w:val="none" w:sz="0" w:space="0" w:color="auto"/>
                                            <w:left w:val="none" w:sz="0" w:space="0" w:color="auto"/>
                                            <w:bottom w:val="none" w:sz="0" w:space="0" w:color="auto"/>
                                            <w:right w:val="none" w:sz="0" w:space="0" w:color="auto"/>
                                          </w:divBdr>
                                        </w:div>
                                        <w:div w:id="620265294">
                                          <w:marLeft w:val="640"/>
                                          <w:marRight w:val="0"/>
                                          <w:marTop w:val="0"/>
                                          <w:marBottom w:val="0"/>
                                          <w:divBdr>
                                            <w:top w:val="none" w:sz="0" w:space="0" w:color="auto"/>
                                            <w:left w:val="none" w:sz="0" w:space="0" w:color="auto"/>
                                            <w:bottom w:val="none" w:sz="0" w:space="0" w:color="auto"/>
                                            <w:right w:val="none" w:sz="0" w:space="0" w:color="auto"/>
                                          </w:divBdr>
                                        </w:div>
                                        <w:div w:id="625086852">
                                          <w:marLeft w:val="640"/>
                                          <w:marRight w:val="0"/>
                                          <w:marTop w:val="0"/>
                                          <w:marBottom w:val="0"/>
                                          <w:divBdr>
                                            <w:top w:val="none" w:sz="0" w:space="0" w:color="auto"/>
                                            <w:left w:val="none" w:sz="0" w:space="0" w:color="auto"/>
                                            <w:bottom w:val="none" w:sz="0" w:space="0" w:color="auto"/>
                                            <w:right w:val="none" w:sz="0" w:space="0" w:color="auto"/>
                                          </w:divBdr>
                                        </w:div>
                                        <w:div w:id="648675340">
                                          <w:marLeft w:val="640"/>
                                          <w:marRight w:val="0"/>
                                          <w:marTop w:val="0"/>
                                          <w:marBottom w:val="0"/>
                                          <w:divBdr>
                                            <w:top w:val="none" w:sz="0" w:space="0" w:color="auto"/>
                                            <w:left w:val="none" w:sz="0" w:space="0" w:color="auto"/>
                                            <w:bottom w:val="none" w:sz="0" w:space="0" w:color="auto"/>
                                            <w:right w:val="none" w:sz="0" w:space="0" w:color="auto"/>
                                          </w:divBdr>
                                        </w:div>
                                        <w:div w:id="667635911">
                                          <w:marLeft w:val="640"/>
                                          <w:marRight w:val="0"/>
                                          <w:marTop w:val="0"/>
                                          <w:marBottom w:val="0"/>
                                          <w:divBdr>
                                            <w:top w:val="none" w:sz="0" w:space="0" w:color="auto"/>
                                            <w:left w:val="none" w:sz="0" w:space="0" w:color="auto"/>
                                            <w:bottom w:val="none" w:sz="0" w:space="0" w:color="auto"/>
                                            <w:right w:val="none" w:sz="0" w:space="0" w:color="auto"/>
                                          </w:divBdr>
                                        </w:div>
                                        <w:div w:id="673529441">
                                          <w:marLeft w:val="640"/>
                                          <w:marRight w:val="0"/>
                                          <w:marTop w:val="0"/>
                                          <w:marBottom w:val="0"/>
                                          <w:divBdr>
                                            <w:top w:val="none" w:sz="0" w:space="0" w:color="auto"/>
                                            <w:left w:val="none" w:sz="0" w:space="0" w:color="auto"/>
                                            <w:bottom w:val="none" w:sz="0" w:space="0" w:color="auto"/>
                                            <w:right w:val="none" w:sz="0" w:space="0" w:color="auto"/>
                                          </w:divBdr>
                                        </w:div>
                                        <w:div w:id="676080729">
                                          <w:marLeft w:val="640"/>
                                          <w:marRight w:val="0"/>
                                          <w:marTop w:val="0"/>
                                          <w:marBottom w:val="0"/>
                                          <w:divBdr>
                                            <w:top w:val="none" w:sz="0" w:space="0" w:color="auto"/>
                                            <w:left w:val="none" w:sz="0" w:space="0" w:color="auto"/>
                                            <w:bottom w:val="none" w:sz="0" w:space="0" w:color="auto"/>
                                            <w:right w:val="none" w:sz="0" w:space="0" w:color="auto"/>
                                          </w:divBdr>
                                        </w:div>
                                        <w:div w:id="684015736">
                                          <w:marLeft w:val="640"/>
                                          <w:marRight w:val="0"/>
                                          <w:marTop w:val="0"/>
                                          <w:marBottom w:val="0"/>
                                          <w:divBdr>
                                            <w:top w:val="none" w:sz="0" w:space="0" w:color="auto"/>
                                            <w:left w:val="none" w:sz="0" w:space="0" w:color="auto"/>
                                            <w:bottom w:val="none" w:sz="0" w:space="0" w:color="auto"/>
                                            <w:right w:val="none" w:sz="0" w:space="0" w:color="auto"/>
                                          </w:divBdr>
                                        </w:div>
                                        <w:div w:id="687488997">
                                          <w:marLeft w:val="640"/>
                                          <w:marRight w:val="0"/>
                                          <w:marTop w:val="0"/>
                                          <w:marBottom w:val="0"/>
                                          <w:divBdr>
                                            <w:top w:val="none" w:sz="0" w:space="0" w:color="auto"/>
                                            <w:left w:val="none" w:sz="0" w:space="0" w:color="auto"/>
                                            <w:bottom w:val="none" w:sz="0" w:space="0" w:color="auto"/>
                                            <w:right w:val="none" w:sz="0" w:space="0" w:color="auto"/>
                                          </w:divBdr>
                                        </w:div>
                                        <w:div w:id="687830090">
                                          <w:marLeft w:val="640"/>
                                          <w:marRight w:val="0"/>
                                          <w:marTop w:val="0"/>
                                          <w:marBottom w:val="0"/>
                                          <w:divBdr>
                                            <w:top w:val="none" w:sz="0" w:space="0" w:color="auto"/>
                                            <w:left w:val="none" w:sz="0" w:space="0" w:color="auto"/>
                                            <w:bottom w:val="none" w:sz="0" w:space="0" w:color="auto"/>
                                            <w:right w:val="none" w:sz="0" w:space="0" w:color="auto"/>
                                          </w:divBdr>
                                        </w:div>
                                        <w:div w:id="691688491">
                                          <w:marLeft w:val="640"/>
                                          <w:marRight w:val="0"/>
                                          <w:marTop w:val="0"/>
                                          <w:marBottom w:val="0"/>
                                          <w:divBdr>
                                            <w:top w:val="none" w:sz="0" w:space="0" w:color="auto"/>
                                            <w:left w:val="none" w:sz="0" w:space="0" w:color="auto"/>
                                            <w:bottom w:val="none" w:sz="0" w:space="0" w:color="auto"/>
                                            <w:right w:val="none" w:sz="0" w:space="0" w:color="auto"/>
                                          </w:divBdr>
                                        </w:div>
                                        <w:div w:id="691803296">
                                          <w:marLeft w:val="640"/>
                                          <w:marRight w:val="0"/>
                                          <w:marTop w:val="0"/>
                                          <w:marBottom w:val="0"/>
                                          <w:divBdr>
                                            <w:top w:val="none" w:sz="0" w:space="0" w:color="auto"/>
                                            <w:left w:val="none" w:sz="0" w:space="0" w:color="auto"/>
                                            <w:bottom w:val="none" w:sz="0" w:space="0" w:color="auto"/>
                                            <w:right w:val="none" w:sz="0" w:space="0" w:color="auto"/>
                                          </w:divBdr>
                                        </w:div>
                                        <w:div w:id="703864522">
                                          <w:marLeft w:val="640"/>
                                          <w:marRight w:val="0"/>
                                          <w:marTop w:val="0"/>
                                          <w:marBottom w:val="0"/>
                                          <w:divBdr>
                                            <w:top w:val="none" w:sz="0" w:space="0" w:color="auto"/>
                                            <w:left w:val="none" w:sz="0" w:space="0" w:color="auto"/>
                                            <w:bottom w:val="none" w:sz="0" w:space="0" w:color="auto"/>
                                            <w:right w:val="none" w:sz="0" w:space="0" w:color="auto"/>
                                          </w:divBdr>
                                        </w:div>
                                        <w:div w:id="721027932">
                                          <w:marLeft w:val="640"/>
                                          <w:marRight w:val="0"/>
                                          <w:marTop w:val="0"/>
                                          <w:marBottom w:val="0"/>
                                          <w:divBdr>
                                            <w:top w:val="none" w:sz="0" w:space="0" w:color="auto"/>
                                            <w:left w:val="none" w:sz="0" w:space="0" w:color="auto"/>
                                            <w:bottom w:val="none" w:sz="0" w:space="0" w:color="auto"/>
                                            <w:right w:val="none" w:sz="0" w:space="0" w:color="auto"/>
                                          </w:divBdr>
                                        </w:div>
                                        <w:div w:id="732431668">
                                          <w:marLeft w:val="640"/>
                                          <w:marRight w:val="0"/>
                                          <w:marTop w:val="0"/>
                                          <w:marBottom w:val="0"/>
                                          <w:divBdr>
                                            <w:top w:val="none" w:sz="0" w:space="0" w:color="auto"/>
                                            <w:left w:val="none" w:sz="0" w:space="0" w:color="auto"/>
                                            <w:bottom w:val="none" w:sz="0" w:space="0" w:color="auto"/>
                                            <w:right w:val="none" w:sz="0" w:space="0" w:color="auto"/>
                                          </w:divBdr>
                                        </w:div>
                                        <w:div w:id="740441870">
                                          <w:marLeft w:val="640"/>
                                          <w:marRight w:val="0"/>
                                          <w:marTop w:val="0"/>
                                          <w:marBottom w:val="0"/>
                                          <w:divBdr>
                                            <w:top w:val="none" w:sz="0" w:space="0" w:color="auto"/>
                                            <w:left w:val="none" w:sz="0" w:space="0" w:color="auto"/>
                                            <w:bottom w:val="none" w:sz="0" w:space="0" w:color="auto"/>
                                            <w:right w:val="none" w:sz="0" w:space="0" w:color="auto"/>
                                          </w:divBdr>
                                        </w:div>
                                        <w:div w:id="776604667">
                                          <w:marLeft w:val="640"/>
                                          <w:marRight w:val="0"/>
                                          <w:marTop w:val="0"/>
                                          <w:marBottom w:val="0"/>
                                          <w:divBdr>
                                            <w:top w:val="none" w:sz="0" w:space="0" w:color="auto"/>
                                            <w:left w:val="none" w:sz="0" w:space="0" w:color="auto"/>
                                            <w:bottom w:val="none" w:sz="0" w:space="0" w:color="auto"/>
                                            <w:right w:val="none" w:sz="0" w:space="0" w:color="auto"/>
                                          </w:divBdr>
                                        </w:div>
                                        <w:div w:id="791483720">
                                          <w:marLeft w:val="640"/>
                                          <w:marRight w:val="0"/>
                                          <w:marTop w:val="0"/>
                                          <w:marBottom w:val="0"/>
                                          <w:divBdr>
                                            <w:top w:val="none" w:sz="0" w:space="0" w:color="auto"/>
                                            <w:left w:val="none" w:sz="0" w:space="0" w:color="auto"/>
                                            <w:bottom w:val="none" w:sz="0" w:space="0" w:color="auto"/>
                                            <w:right w:val="none" w:sz="0" w:space="0" w:color="auto"/>
                                          </w:divBdr>
                                        </w:div>
                                        <w:div w:id="795367118">
                                          <w:marLeft w:val="640"/>
                                          <w:marRight w:val="0"/>
                                          <w:marTop w:val="0"/>
                                          <w:marBottom w:val="0"/>
                                          <w:divBdr>
                                            <w:top w:val="none" w:sz="0" w:space="0" w:color="auto"/>
                                            <w:left w:val="none" w:sz="0" w:space="0" w:color="auto"/>
                                            <w:bottom w:val="none" w:sz="0" w:space="0" w:color="auto"/>
                                            <w:right w:val="none" w:sz="0" w:space="0" w:color="auto"/>
                                          </w:divBdr>
                                        </w:div>
                                        <w:div w:id="801074544">
                                          <w:marLeft w:val="640"/>
                                          <w:marRight w:val="0"/>
                                          <w:marTop w:val="0"/>
                                          <w:marBottom w:val="0"/>
                                          <w:divBdr>
                                            <w:top w:val="none" w:sz="0" w:space="0" w:color="auto"/>
                                            <w:left w:val="none" w:sz="0" w:space="0" w:color="auto"/>
                                            <w:bottom w:val="none" w:sz="0" w:space="0" w:color="auto"/>
                                            <w:right w:val="none" w:sz="0" w:space="0" w:color="auto"/>
                                          </w:divBdr>
                                        </w:div>
                                        <w:div w:id="817959889">
                                          <w:marLeft w:val="640"/>
                                          <w:marRight w:val="0"/>
                                          <w:marTop w:val="0"/>
                                          <w:marBottom w:val="0"/>
                                          <w:divBdr>
                                            <w:top w:val="none" w:sz="0" w:space="0" w:color="auto"/>
                                            <w:left w:val="none" w:sz="0" w:space="0" w:color="auto"/>
                                            <w:bottom w:val="none" w:sz="0" w:space="0" w:color="auto"/>
                                            <w:right w:val="none" w:sz="0" w:space="0" w:color="auto"/>
                                          </w:divBdr>
                                        </w:div>
                                        <w:div w:id="825320017">
                                          <w:marLeft w:val="640"/>
                                          <w:marRight w:val="0"/>
                                          <w:marTop w:val="0"/>
                                          <w:marBottom w:val="0"/>
                                          <w:divBdr>
                                            <w:top w:val="none" w:sz="0" w:space="0" w:color="auto"/>
                                            <w:left w:val="none" w:sz="0" w:space="0" w:color="auto"/>
                                            <w:bottom w:val="none" w:sz="0" w:space="0" w:color="auto"/>
                                            <w:right w:val="none" w:sz="0" w:space="0" w:color="auto"/>
                                          </w:divBdr>
                                        </w:div>
                                        <w:div w:id="828860084">
                                          <w:marLeft w:val="640"/>
                                          <w:marRight w:val="0"/>
                                          <w:marTop w:val="0"/>
                                          <w:marBottom w:val="0"/>
                                          <w:divBdr>
                                            <w:top w:val="none" w:sz="0" w:space="0" w:color="auto"/>
                                            <w:left w:val="none" w:sz="0" w:space="0" w:color="auto"/>
                                            <w:bottom w:val="none" w:sz="0" w:space="0" w:color="auto"/>
                                            <w:right w:val="none" w:sz="0" w:space="0" w:color="auto"/>
                                          </w:divBdr>
                                        </w:div>
                                        <w:div w:id="829322290">
                                          <w:marLeft w:val="640"/>
                                          <w:marRight w:val="0"/>
                                          <w:marTop w:val="0"/>
                                          <w:marBottom w:val="0"/>
                                          <w:divBdr>
                                            <w:top w:val="none" w:sz="0" w:space="0" w:color="auto"/>
                                            <w:left w:val="none" w:sz="0" w:space="0" w:color="auto"/>
                                            <w:bottom w:val="none" w:sz="0" w:space="0" w:color="auto"/>
                                            <w:right w:val="none" w:sz="0" w:space="0" w:color="auto"/>
                                          </w:divBdr>
                                        </w:div>
                                        <w:div w:id="845245350">
                                          <w:marLeft w:val="640"/>
                                          <w:marRight w:val="0"/>
                                          <w:marTop w:val="0"/>
                                          <w:marBottom w:val="0"/>
                                          <w:divBdr>
                                            <w:top w:val="none" w:sz="0" w:space="0" w:color="auto"/>
                                            <w:left w:val="none" w:sz="0" w:space="0" w:color="auto"/>
                                            <w:bottom w:val="none" w:sz="0" w:space="0" w:color="auto"/>
                                            <w:right w:val="none" w:sz="0" w:space="0" w:color="auto"/>
                                          </w:divBdr>
                                        </w:div>
                                        <w:div w:id="862475263">
                                          <w:marLeft w:val="640"/>
                                          <w:marRight w:val="0"/>
                                          <w:marTop w:val="0"/>
                                          <w:marBottom w:val="0"/>
                                          <w:divBdr>
                                            <w:top w:val="none" w:sz="0" w:space="0" w:color="auto"/>
                                            <w:left w:val="none" w:sz="0" w:space="0" w:color="auto"/>
                                            <w:bottom w:val="none" w:sz="0" w:space="0" w:color="auto"/>
                                            <w:right w:val="none" w:sz="0" w:space="0" w:color="auto"/>
                                          </w:divBdr>
                                        </w:div>
                                        <w:div w:id="868638901">
                                          <w:marLeft w:val="640"/>
                                          <w:marRight w:val="0"/>
                                          <w:marTop w:val="0"/>
                                          <w:marBottom w:val="0"/>
                                          <w:divBdr>
                                            <w:top w:val="none" w:sz="0" w:space="0" w:color="auto"/>
                                            <w:left w:val="none" w:sz="0" w:space="0" w:color="auto"/>
                                            <w:bottom w:val="none" w:sz="0" w:space="0" w:color="auto"/>
                                            <w:right w:val="none" w:sz="0" w:space="0" w:color="auto"/>
                                          </w:divBdr>
                                        </w:div>
                                        <w:div w:id="899435809">
                                          <w:marLeft w:val="640"/>
                                          <w:marRight w:val="0"/>
                                          <w:marTop w:val="0"/>
                                          <w:marBottom w:val="0"/>
                                          <w:divBdr>
                                            <w:top w:val="none" w:sz="0" w:space="0" w:color="auto"/>
                                            <w:left w:val="none" w:sz="0" w:space="0" w:color="auto"/>
                                            <w:bottom w:val="none" w:sz="0" w:space="0" w:color="auto"/>
                                            <w:right w:val="none" w:sz="0" w:space="0" w:color="auto"/>
                                          </w:divBdr>
                                        </w:div>
                                        <w:div w:id="901671412">
                                          <w:marLeft w:val="640"/>
                                          <w:marRight w:val="0"/>
                                          <w:marTop w:val="0"/>
                                          <w:marBottom w:val="0"/>
                                          <w:divBdr>
                                            <w:top w:val="none" w:sz="0" w:space="0" w:color="auto"/>
                                            <w:left w:val="none" w:sz="0" w:space="0" w:color="auto"/>
                                            <w:bottom w:val="none" w:sz="0" w:space="0" w:color="auto"/>
                                            <w:right w:val="none" w:sz="0" w:space="0" w:color="auto"/>
                                          </w:divBdr>
                                        </w:div>
                                        <w:div w:id="909656849">
                                          <w:marLeft w:val="640"/>
                                          <w:marRight w:val="0"/>
                                          <w:marTop w:val="0"/>
                                          <w:marBottom w:val="0"/>
                                          <w:divBdr>
                                            <w:top w:val="none" w:sz="0" w:space="0" w:color="auto"/>
                                            <w:left w:val="none" w:sz="0" w:space="0" w:color="auto"/>
                                            <w:bottom w:val="none" w:sz="0" w:space="0" w:color="auto"/>
                                            <w:right w:val="none" w:sz="0" w:space="0" w:color="auto"/>
                                          </w:divBdr>
                                        </w:div>
                                        <w:div w:id="913125736">
                                          <w:marLeft w:val="640"/>
                                          <w:marRight w:val="0"/>
                                          <w:marTop w:val="0"/>
                                          <w:marBottom w:val="0"/>
                                          <w:divBdr>
                                            <w:top w:val="none" w:sz="0" w:space="0" w:color="auto"/>
                                            <w:left w:val="none" w:sz="0" w:space="0" w:color="auto"/>
                                            <w:bottom w:val="none" w:sz="0" w:space="0" w:color="auto"/>
                                            <w:right w:val="none" w:sz="0" w:space="0" w:color="auto"/>
                                          </w:divBdr>
                                        </w:div>
                                        <w:div w:id="917205565">
                                          <w:marLeft w:val="640"/>
                                          <w:marRight w:val="0"/>
                                          <w:marTop w:val="0"/>
                                          <w:marBottom w:val="0"/>
                                          <w:divBdr>
                                            <w:top w:val="none" w:sz="0" w:space="0" w:color="auto"/>
                                            <w:left w:val="none" w:sz="0" w:space="0" w:color="auto"/>
                                            <w:bottom w:val="none" w:sz="0" w:space="0" w:color="auto"/>
                                            <w:right w:val="none" w:sz="0" w:space="0" w:color="auto"/>
                                          </w:divBdr>
                                        </w:div>
                                        <w:div w:id="929389515">
                                          <w:marLeft w:val="640"/>
                                          <w:marRight w:val="0"/>
                                          <w:marTop w:val="0"/>
                                          <w:marBottom w:val="0"/>
                                          <w:divBdr>
                                            <w:top w:val="none" w:sz="0" w:space="0" w:color="auto"/>
                                            <w:left w:val="none" w:sz="0" w:space="0" w:color="auto"/>
                                            <w:bottom w:val="none" w:sz="0" w:space="0" w:color="auto"/>
                                            <w:right w:val="none" w:sz="0" w:space="0" w:color="auto"/>
                                          </w:divBdr>
                                        </w:div>
                                        <w:div w:id="940918496">
                                          <w:marLeft w:val="640"/>
                                          <w:marRight w:val="0"/>
                                          <w:marTop w:val="0"/>
                                          <w:marBottom w:val="0"/>
                                          <w:divBdr>
                                            <w:top w:val="none" w:sz="0" w:space="0" w:color="auto"/>
                                            <w:left w:val="none" w:sz="0" w:space="0" w:color="auto"/>
                                            <w:bottom w:val="none" w:sz="0" w:space="0" w:color="auto"/>
                                            <w:right w:val="none" w:sz="0" w:space="0" w:color="auto"/>
                                          </w:divBdr>
                                        </w:div>
                                        <w:div w:id="951322956">
                                          <w:marLeft w:val="640"/>
                                          <w:marRight w:val="0"/>
                                          <w:marTop w:val="0"/>
                                          <w:marBottom w:val="0"/>
                                          <w:divBdr>
                                            <w:top w:val="none" w:sz="0" w:space="0" w:color="auto"/>
                                            <w:left w:val="none" w:sz="0" w:space="0" w:color="auto"/>
                                            <w:bottom w:val="none" w:sz="0" w:space="0" w:color="auto"/>
                                            <w:right w:val="none" w:sz="0" w:space="0" w:color="auto"/>
                                          </w:divBdr>
                                        </w:div>
                                        <w:div w:id="953828381">
                                          <w:marLeft w:val="640"/>
                                          <w:marRight w:val="0"/>
                                          <w:marTop w:val="0"/>
                                          <w:marBottom w:val="0"/>
                                          <w:divBdr>
                                            <w:top w:val="none" w:sz="0" w:space="0" w:color="auto"/>
                                            <w:left w:val="none" w:sz="0" w:space="0" w:color="auto"/>
                                            <w:bottom w:val="none" w:sz="0" w:space="0" w:color="auto"/>
                                            <w:right w:val="none" w:sz="0" w:space="0" w:color="auto"/>
                                          </w:divBdr>
                                        </w:div>
                                        <w:div w:id="962033994">
                                          <w:marLeft w:val="640"/>
                                          <w:marRight w:val="0"/>
                                          <w:marTop w:val="0"/>
                                          <w:marBottom w:val="0"/>
                                          <w:divBdr>
                                            <w:top w:val="none" w:sz="0" w:space="0" w:color="auto"/>
                                            <w:left w:val="none" w:sz="0" w:space="0" w:color="auto"/>
                                            <w:bottom w:val="none" w:sz="0" w:space="0" w:color="auto"/>
                                            <w:right w:val="none" w:sz="0" w:space="0" w:color="auto"/>
                                          </w:divBdr>
                                        </w:div>
                                        <w:div w:id="989291630">
                                          <w:marLeft w:val="640"/>
                                          <w:marRight w:val="0"/>
                                          <w:marTop w:val="0"/>
                                          <w:marBottom w:val="0"/>
                                          <w:divBdr>
                                            <w:top w:val="none" w:sz="0" w:space="0" w:color="auto"/>
                                            <w:left w:val="none" w:sz="0" w:space="0" w:color="auto"/>
                                            <w:bottom w:val="none" w:sz="0" w:space="0" w:color="auto"/>
                                            <w:right w:val="none" w:sz="0" w:space="0" w:color="auto"/>
                                          </w:divBdr>
                                        </w:div>
                                        <w:div w:id="1001390124">
                                          <w:marLeft w:val="640"/>
                                          <w:marRight w:val="0"/>
                                          <w:marTop w:val="0"/>
                                          <w:marBottom w:val="0"/>
                                          <w:divBdr>
                                            <w:top w:val="none" w:sz="0" w:space="0" w:color="auto"/>
                                            <w:left w:val="none" w:sz="0" w:space="0" w:color="auto"/>
                                            <w:bottom w:val="none" w:sz="0" w:space="0" w:color="auto"/>
                                            <w:right w:val="none" w:sz="0" w:space="0" w:color="auto"/>
                                          </w:divBdr>
                                        </w:div>
                                        <w:div w:id="1010571714">
                                          <w:marLeft w:val="640"/>
                                          <w:marRight w:val="0"/>
                                          <w:marTop w:val="0"/>
                                          <w:marBottom w:val="0"/>
                                          <w:divBdr>
                                            <w:top w:val="none" w:sz="0" w:space="0" w:color="auto"/>
                                            <w:left w:val="none" w:sz="0" w:space="0" w:color="auto"/>
                                            <w:bottom w:val="none" w:sz="0" w:space="0" w:color="auto"/>
                                            <w:right w:val="none" w:sz="0" w:space="0" w:color="auto"/>
                                          </w:divBdr>
                                        </w:div>
                                        <w:div w:id="1017347235">
                                          <w:marLeft w:val="640"/>
                                          <w:marRight w:val="0"/>
                                          <w:marTop w:val="0"/>
                                          <w:marBottom w:val="0"/>
                                          <w:divBdr>
                                            <w:top w:val="none" w:sz="0" w:space="0" w:color="auto"/>
                                            <w:left w:val="none" w:sz="0" w:space="0" w:color="auto"/>
                                            <w:bottom w:val="none" w:sz="0" w:space="0" w:color="auto"/>
                                            <w:right w:val="none" w:sz="0" w:space="0" w:color="auto"/>
                                          </w:divBdr>
                                        </w:div>
                                        <w:div w:id="1020743856">
                                          <w:marLeft w:val="640"/>
                                          <w:marRight w:val="0"/>
                                          <w:marTop w:val="0"/>
                                          <w:marBottom w:val="0"/>
                                          <w:divBdr>
                                            <w:top w:val="none" w:sz="0" w:space="0" w:color="auto"/>
                                            <w:left w:val="none" w:sz="0" w:space="0" w:color="auto"/>
                                            <w:bottom w:val="none" w:sz="0" w:space="0" w:color="auto"/>
                                            <w:right w:val="none" w:sz="0" w:space="0" w:color="auto"/>
                                          </w:divBdr>
                                        </w:div>
                                        <w:div w:id="1034232354">
                                          <w:marLeft w:val="640"/>
                                          <w:marRight w:val="0"/>
                                          <w:marTop w:val="0"/>
                                          <w:marBottom w:val="0"/>
                                          <w:divBdr>
                                            <w:top w:val="none" w:sz="0" w:space="0" w:color="auto"/>
                                            <w:left w:val="none" w:sz="0" w:space="0" w:color="auto"/>
                                            <w:bottom w:val="none" w:sz="0" w:space="0" w:color="auto"/>
                                            <w:right w:val="none" w:sz="0" w:space="0" w:color="auto"/>
                                          </w:divBdr>
                                        </w:div>
                                        <w:div w:id="1035620336">
                                          <w:marLeft w:val="640"/>
                                          <w:marRight w:val="0"/>
                                          <w:marTop w:val="0"/>
                                          <w:marBottom w:val="0"/>
                                          <w:divBdr>
                                            <w:top w:val="none" w:sz="0" w:space="0" w:color="auto"/>
                                            <w:left w:val="none" w:sz="0" w:space="0" w:color="auto"/>
                                            <w:bottom w:val="none" w:sz="0" w:space="0" w:color="auto"/>
                                            <w:right w:val="none" w:sz="0" w:space="0" w:color="auto"/>
                                          </w:divBdr>
                                        </w:div>
                                        <w:div w:id="1043098509">
                                          <w:marLeft w:val="640"/>
                                          <w:marRight w:val="0"/>
                                          <w:marTop w:val="0"/>
                                          <w:marBottom w:val="0"/>
                                          <w:divBdr>
                                            <w:top w:val="none" w:sz="0" w:space="0" w:color="auto"/>
                                            <w:left w:val="none" w:sz="0" w:space="0" w:color="auto"/>
                                            <w:bottom w:val="none" w:sz="0" w:space="0" w:color="auto"/>
                                            <w:right w:val="none" w:sz="0" w:space="0" w:color="auto"/>
                                          </w:divBdr>
                                        </w:div>
                                        <w:div w:id="1064988133">
                                          <w:marLeft w:val="640"/>
                                          <w:marRight w:val="0"/>
                                          <w:marTop w:val="0"/>
                                          <w:marBottom w:val="0"/>
                                          <w:divBdr>
                                            <w:top w:val="none" w:sz="0" w:space="0" w:color="auto"/>
                                            <w:left w:val="none" w:sz="0" w:space="0" w:color="auto"/>
                                            <w:bottom w:val="none" w:sz="0" w:space="0" w:color="auto"/>
                                            <w:right w:val="none" w:sz="0" w:space="0" w:color="auto"/>
                                          </w:divBdr>
                                        </w:div>
                                        <w:div w:id="1088044968">
                                          <w:marLeft w:val="640"/>
                                          <w:marRight w:val="0"/>
                                          <w:marTop w:val="0"/>
                                          <w:marBottom w:val="0"/>
                                          <w:divBdr>
                                            <w:top w:val="none" w:sz="0" w:space="0" w:color="auto"/>
                                            <w:left w:val="none" w:sz="0" w:space="0" w:color="auto"/>
                                            <w:bottom w:val="none" w:sz="0" w:space="0" w:color="auto"/>
                                            <w:right w:val="none" w:sz="0" w:space="0" w:color="auto"/>
                                          </w:divBdr>
                                        </w:div>
                                        <w:div w:id="1118528126">
                                          <w:marLeft w:val="640"/>
                                          <w:marRight w:val="0"/>
                                          <w:marTop w:val="0"/>
                                          <w:marBottom w:val="0"/>
                                          <w:divBdr>
                                            <w:top w:val="none" w:sz="0" w:space="0" w:color="auto"/>
                                            <w:left w:val="none" w:sz="0" w:space="0" w:color="auto"/>
                                            <w:bottom w:val="none" w:sz="0" w:space="0" w:color="auto"/>
                                            <w:right w:val="none" w:sz="0" w:space="0" w:color="auto"/>
                                          </w:divBdr>
                                        </w:div>
                                        <w:div w:id="1122959848">
                                          <w:marLeft w:val="640"/>
                                          <w:marRight w:val="0"/>
                                          <w:marTop w:val="0"/>
                                          <w:marBottom w:val="0"/>
                                          <w:divBdr>
                                            <w:top w:val="none" w:sz="0" w:space="0" w:color="auto"/>
                                            <w:left w:val="none" w:sz="0" w:space="0" w:color="auto"/>
                                            <w:bottom w:val="none" w:sz="0" w:space="0" w:color="auto"/>
                                            <w:right w:val="none" w:sz="0" w:space="0" w:color="auto"/>
                                          </w:divBdr>
                                        </w:div>
                                        <w:div w:id="1140153102">
                                          <w:marLeft w:val="640"/>
                                          <w:marRight w:val="0"/>
                                          <w:marTop w:val="0"/>
                                          <w:marBottom w:val="0"/>
                                          <w:divBdr>
                                            <w:top w:val="none" w:sz="0" w:space="0" w:color="auto"/>
                                            <w:left w:val="none" w:sz="0" w:space="0" w:color="auto"/>
                                            <w:bottom w:val="none" w:sz="0" w:space="0" w:color="auto"/>
                                            <w:right w:val="none" w:sz="0" w:space="0" w:color="auto"/>
                                          </w:divBdr>
                                        </w:div>
                                        <w:div w:id="1148984219">
                                          <w:marLeft w:val="640"/>
                                          <w:marRight w:val="0"/>
                                          <w:marTop w:val="0"/>
                                          <w:marBottom w:val="0"/>
                                          <w:divBdr>
                                            <w:top w:val="none" w:sz="0" w:space="0" w:color="auto"/>
                                            <w:left w:val="none" w:sz="0" w:space="0" w:color="auto"/>
                                            <w:bottom w:val="none" w:sz="0" w:space="0" w:color="auto"/>
                                            <w:right w:val="none" w:sz="0" w:space="0" w:color="auto"/>
                                          </w:divBdr>
                                        </w:div>
                                        <w:div w:id="1159033324">
                                          <w:marLeft w:val="640"/>
                                          <w:marRight w:val="0"/>
                                          <w:marTop w:val="0"/>
                                          <w:marBottom w:val="0"/>
                                          <w:divBdr>
                                            <w:top w:val="none" w:sz="0" w:space="0" w:color="auto"/>
                                            <w:left w:val="none" w:sz="0" w:space="0" w:color="auto"/>
                                            <w:bottom w:val="none" w:sz="0" w:space="0" w:color="auto"/>
                                            <w:right w:val="none" w:sz="0" w:space="0" w:color="auto"/>
                                          </w:divBdr>
                                        </w:div>
                                        <w:div w:id="1174799975">
                                          <w:marLeft w:val="640"/>
                                          <w:marRight w:val="0"/>
                                          <w:marTop w:val="0"/>
                                          <w:marBottom w:val="0"/>
                                          <w:divBdr>
                                            <w:top w:val="none" w:sz="0" w:space="0" w:color="auto"/>
                                            <w:left w:val="none" w:sz="0" w:space="0" w:color="auto"/>
                                            <w:bottom w:val="none" w:sz="0" w:space="0" w:color="auto"/>
                                            <w:right w:val="none" w:sz="0" w:space="0" w:color="auto"/>
                                          </w:divBdr>
                                        </w:div>
                                        <w:div w:id="1204514404">
                                          <w:marLeft w:val="640"/>
                                          <w:marRight w:val="0"/>
                                          <w:marTop w:val="0"/>
                                          <w:marBottom w:val="0"/>
                                          <w:divBdr>
                                            <w:top w:val="none" w:sz="0" w:space="0" w:color="auto"/>
                                            <w:left w:val="none" w:sz="0" w:space="0" w:color="auto"/>
                                            <w:bottom w:val="none" w:sz="0" w:space="0" w:color="auto"/>
                                            <w:right w:val="none" w:sz="0" w:space="0" w:color="auto"/>
                                          </w:divBdr>
                                        </w:div>
                                        <w:div w:id="1235705319">
                                          <w:marLeft w:val="640"/>
                                          <w:marRight w:val="0"/>
                                          <w:marTop w:val="0"/>
                                          <w:marBottom w:val="0"/>
                                          <w:divBdr>
                                            <w:top w:val="none" w:sz="0" w:space="0" w:color="auto"/>
                                            <w:left w:val="none" w:sz="0" w:space="0" w:color="auto"/>
                                            <w:bottom w:val="none" w:sz="0" w:space="0" w:color="auto"/>
                                            <w:right w:val="none" w:sz="0" w:space="0" w:color="auto"/>
                                          </w:divBdr>
                                        </w:div>
                                        <w:div w:id="1239055125">
                                          <w:marLeft w:val="640"/>
                                          <w:marRight w:val="0"/>
                                          <w:marTop w:val="0"/>
                                          <w:marBottom w:val="0"/>
                                          <w:divBdr>
                                            <w:top w:val="none" w:sz="0" w:space="0" w:color="auto"/>
                                            <w:left w:val="none" w:sz="0" w:space="0" w:color="auto"/>
                                            <w:bottom w:val="none" w:sz="0" w:space="0" w:color="auto"/>
                                            <w:right w:val="none" w:sz="0" w:space="0" w:color="auto"/>
                                          </w:divBdr>
                                        </w:div>
                                        <w:div w:id="1252393378">
                                          <w:marLeft w:val="640"/>
                                          <w:marRight w:val="0"/>
                                          <w:marTop w:val="0"/>
                                          <w:marBottom w:val="0"/>
                                          <w:divBdr>
                                            <w:top w:val="none" w:sz="0" w:space="0" w:color="auto"/>
                                            <w:left w:val="none" w:sz="0" w:space="0" w:color="auto"/>
                                            <w:bottom w:val="none" w:sz="0" w:space="0" w:color="auto"/>
                                            <w:right w:val="none" w:sz="0" w:space="0" w:color="auto"/>
                                          </w:divBdr>
                                        </w:div>
                                        <w:div w:id="1253971194">
                                          <w:marLeft w:val="640"/>
                                          <w:marRight w:val="0"/>
                                          <w:marTop w:val="0"/>
                                          <w:marBottom w:val="0"/>
                                          <w:divBdr>
                                            <w:top w:val="none" w:sz="0" w:space="0" w:color="auto"/>
                                            <w:left w:val="none" w:sz="0" w:space="0" w:color="auto"/>
                                            <w:bottom w:val="none" w:sz="0" w:space="0" w:color="auto"/>
                                            <w:right w:val="none" w:sz="0" w:space="0" w:color="auto"/>
                                          </w:divBdr>
                                        </w:div>
                                        <w:div w:id="1256405928">
                                          <w:marLeft w:val="640"/>
                                          <w:marRight w:val="0"/>
                                          <w:marTop w:val="0"/>
                                          <w:marBottom w:val="0"/>
                                          <w:divBdr>
                                            <w:top w:val="none" w:sz="0" w:space="0" w:color="auto"/>
                                            <w:left w:val="none" w:sz="0" w:space="0" w:color="auto"/>
                                            <w:bottom w:val="none" w:sz="0" w:space="0" w:color="auto"/>
                                            <w:right w:val="none" w:sz="0" w:space="0" w:color="auto"/>
                                          </w:divBdr>
                                        </w:div>
                                        <w:div w:id="1257402292">
                                          <w:marLeft w:val="640"/>
                                          <w:marRight w:val="0"/>
                                          <w:marTop w:val="0"/>
                                          <w:marBottom w:val="0"/>
                                          <w:divBdr>
                                            <w:top w:val="none" w:sz="0" w:space="0" w:color="auto"/>
                                            <w:left w:val="none" w:sz="0" w:space="0" w:color="auto"/>
                                            <w:bottom w:val="none" w:sz="0" w:space="0" w:color="auto"/>
                                            <w:right w:val="none" w:sz="0" w:space="0" w:color="auto"/>
                                          </w:divBdr>
                                        </w:div>
                                        <w:div w:id="1258909356">
                                          <w:marLeft w:val="640"/>
                                          <w:marRight w:val="0"/>
                                          <w:marTop w:val="0"/>
                                          <w:marBottom w:val="0"/>
                                          <w:divBdr>
                                            <w:top w:val="none" w:sz="0" w:space="0" w:color="auto"/>
                                            <w:left w:val="none" w:sz="0" w:space="0" w:color="auto"/>
                                            <w:bottom w:val="none" w:sz="0" w:space="0" w:color="auto"/>
                                            <w:right w:val="none" w:sz="0" w:space="0" w:color="auto"/>
                                          </w:divBdr>
                                        </w:div>
                                        <w:div w:id="1273976499">
                                          <w:marLeft w:val="640"/>
                                          <w:marRight w:val="0"/>
                                          <w:marTop w:val="0"/>
                                          <w:marBottom w:val="0"/>
                                          <w:divBdr>
                                            <w:top w:val="none" w:sz="0" w:space="0" w:color="auto"/>
                                            <w:left w:val="none" w:sz="0" w:space="0" w:color="auto"/>
                                            <w:bottom w:val="none" w:sz="0" w:space="0" w:color="auto"/>
                                            <w:right w:val="none" w:sz="0" w:space="0" w:color="auto"/>
                                          </w:divBdr>
                                        </w:div>
                                        <w:div w:id="1287855704">
                                          <w:marLeft w:val="640"/>
                                          <w:marRight w:val="0"/>
                                          <w:marTop w:val="0"/>
                                          <w:marBottom w:val="0"/>
                                          <w:divBdr>
                                            <w:top w:val="none" w:sz="0" w:space="0" w:color="auto"/>
                                            <w:left w:val="none" w:sz="0" w:space="0" w:color="auto"/>
                                            <w:bottom w:val="none" w:sz="0" w:space="0" w:color="auto"/>
                                            <w:right w:val="none" w:sz="0" w:space="0" w:color="auto"/>
                                          </w:divBdr>
                                        </w:div>
                                        <w:div w:id="1288927775">
                                          <w:marLeft w:val="640"/>
                                          <w:marRight w:val="0"/>
                                          <w:marTop w:val="0"/>
                                          <w:marBottom w:val="0"/>
                                          <w:divBdr>
                                            <w:top w:val="none" w:sz="0" w:space="0" w:color="auto"/>
                                            <w:left w:val="none" w:sz="0" w:space="0" w:color="auto"/>
                                            <w:bottom w:val="none" w:sz="0" w:space="0" w:color="auto"/>
                                            <w:right w:val="none" w:sz="0" w:space="0" w:color="auto"/>
                                          </w:divBdr>
                                        </w:div>
                                        <w:div w:id="1290863275">
                                          <w:marLeft w:val="640"/>
                                          <w:marRight w:val="0"/>
                                          <w:marTop w:val="0"/>
                                          <w:marBottom w:val="0"/>
                                          <w:divBdr>
                                            <w:top w:val="none" w:sz="0" w:space="0" w:color="auto"/>
                                            <w:left w:val="none" w:sz="0" w:space="0" w:color="auto"/>
                                            <w:bottom w:val="none" w:sz="0" w:space="0" w:color="auto"/>
                                            <w:right w:val="none" w:sz="0" w:space="0" w:color="auto"/>
                                          </w:divBdr>
                                        </w:div>
                                        <w:div w:id="1291866324">
                                          <w:marLeft w:val="640"/>
                                          <w:marRight w:val="0"/>
                                          <w:marTop w:val="0"/>
                                          <w:marBottom w:val="0"/>
                                          <w:divBdr>
                                            <w:top w:val="none" w:sz="0" w:space="0" w:color="auto"/>
                                            <w:left w:val="none" w:sz="0" w:space="0" w:color="auto"/>
                                            <w:bottom w:val="none" w:sz="0" w:space="0" w:color="auto"/>
                                            <w:right w:val="none" w:sz="0" w:space="0" w:color="auto"/>
                                          </w:divBdr>
                                        </w:div>
                                        <w:div w:id="1293558942">
                                          <w:marLeft w:val="640"/>
                                          <w:marRight w:val="0"/>
                                          <w:marTop w:val="0"/>
                                          <w:marBottom w:val="0"/>
                                          <w:divBdr>
                                            <w:top w:val="none" w:sz="0" w:space="0" w:color="auto"/>
                                            <w:left w:val="none" w:sz="0" w:space="0" w:color="auto"/>
                                            <w:bottom w:val="none" w:sz="0" w:space="0" w:color="auto"/>
                                            <w:right w:val="none" w:sz="0" w:space="0" w:color="auto"/>
                                          </w:divBdr>
                                        </w:div>
                                        <w:div w:id="1294367852">
                                          <w:marLeft w:val="640"/>
                                          <w:marRight w:val="0"/>
                                          <w:marTop w:val="0"/>
                                          <w:marBottom w:val="0"/>
                                          <w:divBdr>
                                            <w:top w:val="none" w:sz="0" w:space="0" w:color="auto"/>
                                            <w:left w:val="none" w:sz="0" w:space="0" w:color="auto"/>
                                            <w:bottom w:val="none" w:sz="0" w:space="0" w:color="auto"/>
                                            <w:right w:val="none" w:sz="0" w:space="0" w:color="auto"/>
                                          </w:divBdr>
                                        </w:div>
                                        <w:div w:id="1307205697">
                                          <w:marLeft w:val="640"/>
                                          <w:marRight w:val="0"/>
                                          <w:marTop w:val="0"/>
                                          <w:marBottom w:val="0"/>
                                          <w:divBdr>
                                            <w:top w:val="none" w:sz="0" w:space="0" w:color="auto"/>
                                            <w:left w:val="none" w:sz="0" w:space="0" w:color="auto"/>
                                            <w:bottom w:val="none" w:sz="0" w:space="0" w:color="auto"/>
                                            <w:right w:val="none" w:sz="0" w:space="0" w:color="auto"/>
                                          </w:divBdr>
                                        </w:div>
                                        <w:div w:id="1331443810">
                                          <w:marLeft w:val="640"/>
                                          <w:marRight w:val="0"/>
                                          <w:marTop w:val="0"/>
                                          <w:marBottom w:val="0"/>
                                          <w:divBdr>
                                            <w:top w:val="none" w:sz="0" w:space="0" w:color="auto"/>
                                            <w:left w:val="none" w:sz="0" w:space="0" w:color="auto"/>
                                            <w:bottom w:val="none" w:sz="0" w:space="0" w:color="auto"/>
                                            <w:right w:val="none" w:sz="0" w:space="0" w:color="auto"/>
                                          </w:divBdr>
                                        </w:div>
                                        <w:div w:id="1332178517">
                                          <w:marLeft w:val="640"/>
                                          <w:marRight w:val="0"/>
                                          <w:marTop w:val="0"/>
                                          <w:marBottom w:val="0"/>
                                          <w:divBdr>
                                            <w:top w:val="none" w:sz="0" w:space="0" w:color="auto"/>
                                            <w:left w:val="none" w:sz="0" w:space="0" w:color="auto"/>
                                            <w:bottom w:val="none" w:sz="0" w:space="0" w:color="auto"/>
                                            <w:right w:val="none" w:sz="0" w:space="0" w:color="auto"/>
                                          </w:divBdr>
                                        </w:div>
                                        <w:div w:id="1344014541">
                                          <w:marLeft w:val="640"/>
                                          <w:marRight w:val="0"/>
                                          <w:marTop w:val="0"/>
                                          <w:marBottom w:val="0"/>
                                          <w:divBdr>
                                            <w:top w:val="none" w:sz="0" w:space="0" w:color="auto"/>
                                            <w:left w:val="none" w:sz="0" w:space="0" w:color="auto"/>
                                            <w:bottom w:val="none" w:sz="0" w:space="0" w:color="auto"/>
                                            <w:right w:val="none" w:sz="0" w:space="0" w:color="auto"/>
                                          </w:divBdr>
                                        </w:div>
                                        <w:div w:id="1345935009">
                                          <w:marLeft w:val="640"/>
                                          <w:marRight w:val="0"/>
                                          <w:marTop w:val="0"/>
                                          <w:marBottom w:val="0"/>
                                          <w:divBdr>
                                            <w:top w:val="none" w:sz="0" w:space="0" w:color="auto"/>
                                            <w:left w:val="none" w:sz="0" w:space="0" w:color="auto"/>
                                            <w:bottom w:val="none" w:sz="0" w:space="0" w:color="auto"/>
                                            <w:right w:val="none" w:sz="0" w:space="0" w:color="auto"/>
                                          </w:divBdr>
                                        </w:div>
                                        <w:div w:id="1351106123">
                                          <w:marLeft w:val="640"/>
                                          <w:marRight w:val="0"/>
                                          <w:marTop w:val="0"/>
                                          <w:marBottom w:val="0"/>
                                          <w:divBdr>
                                            <w:top w:val="none" w:sz="0" w:space="0" w:color="auto"/>
                                            <w:left w:val="none" w:sz="0" w:space="0" w:color="auto"/>
                                            <w:bottom w:val="none" w:sz="0" w:space="0" w:color="auto"/>
                                            <w:right w:val="none" w:sz="0" w:space="0" w:color="auto"/>
                                          </w:divBdr>
                                        </w:div>
                                        <w:div w:id="1351838743">
                                          <w:marLeft w:val="640"/>
                                          <w:marRight w:val="0"/>
                                          <w:marTop w:val="0"/>
                                          <w:marBottom w:val="0"/>
                                          <w:divBdr>
                                            <w:top w:val="none" w:sz="0" w:space="0" w:color="auto"/>
                                            <w:left w:val="none" w:sz="0" w:space="0" w:color="auto"/>
                                            <w:bottom w:val="none" w:sz="0" w:space="0" w:color="auto"/>
                                            <w:right w:val="none" w:sz="0" w:space="0" w:color="auto"/>
                                          </w:divBdr>
                                        </w:div>
                                        <w:div w:id="1379547456">
                                          <w:marLeft w:val="640"/>
                                          <w:marRight w:val="0"/>
                                          <w:marTop w:val="0"/>
                                          <w:marBottom w:val="0"/>
                                          <w:divBdr>
                                            <w:top w:val="none" w:sz="0" w:space="0" w:color="auto"/>
                                            <w:left w:val="none" w:sz="0" w:space="0" w:color="auto"/>
                                            <w:bottom w:val="none" w:sz="0" w:space="0" w:color="auto"/>
                                            <w:right w:val="none" w:sz="0" w:space="0" w:color="auto"/>
                                          </w:divBdr>
                                        </w:div>
                                        <w:div w:id="1383477125">
                                          <w:marLeft w:val="640"/>
                                          <w:marRight w:val="0"/>
                                          <w:marTop w:val="0"/>
                                          <w:marBottom w:val="0"/>
                                          <w:divBdr>
                                            <w:top w:val="none" w:sz="0" w:space="0" w:color="auto"/>
                                            <w:left w:val="none" w:sz="0" w:space="0" w:color="auto"/>
                                            <w:bottom w:val="none" w:sz="0" w:space="0" w:color="auto"/>
                                            <w:right w:val="none" w:sz="0" w:space="0" w:color="auto"/>
                                          </w:divBdr>
                                        </w:div>
                                        <w:div w:id="1390376492">
                                          <w:marLeft w:val="640"/>
                                          <w:marRight w:val="0"/>
                                          <w:marTop w:val="0"/>
                                          <w:marBottom w:val="0"/>
                                          <w:divBdr>
                                            <w:top w:val="none" w:sz="0" w:space="0" w:color="auto"/>
                                            <w:left w:val="none" w:sz="0" w:space="0" w:color="auto"/>
                                            <w:bottom w:val="none" w:sz="0" w:space="0" w:color="auto"/>
                                            <w:right w:val="none" w:sz="0" w:space="0" w:color="auto"/>
                                          </w:divBdr>
                                        </w:div>
                                        <w:div w:id="1416240502">
                                          <w:marLeft w:val="640"/>
                                          <w:marRight w:val="0"/>
                                          <w:marTop w:val="0"/>
                                          <w:marBottom w:val="0"/>
                                          <w:divBdr>
                                            <w:top w:val="none" w:sz="0" w:space="0" w:color="auto"/>
                                            <w:left w:val="none" w:sz="0" w:space="0" w:color="auto"/>
                                            <w:bottom w:val="none" w:sz="0" w:space="0" w:color="auto"/>
                                            <w:right w:val="none" w:sz="0" w:space="0" w:color="auto"/>
                                          </w:divBdr>
                                        </w:div>
                                        <w:div w:id="1432122590">
                                          <w:marLeft w:val="640"/>
                                          <w:marRight w:val="0"/>
                                          <w:marTop w:val="0"/>
                                          <w:marBottom w:val="0"/>
                                          <w:divBdr>
                                            <w:top w:val="none" w:sz="0" w:space="0" w:color="auto"/>
                                            <w:left w:val="none" w:sz="0" w:space="0" w:color="auto"/>
                                            <w:bottom w:val="none" w:sz="0" w:space="0" w:color="auto"/>
                                            <w:right w:val="none" w:sz="0" w:space="0" w:color="auto"/>
                                          </w:divBdr>
                                        </w:div>
                                        <w:div w:id="1433281188">
                                          <w:marLeft w:val="640"/>
                                          <w:marRight w:val="0"/>
                                          <w:marTop w:val="0"/>
                                          <w:marBottom w:val="0"/>
                                          <w:divBdr>
                                            <w:top w:val="none" w:sz="0" w:space="0" w:color="auto"/>
                                            <w:left w:val="none" w:sz="0" w:space="0" w:color="auto"/>
                                            <w:bottom w:val="none" w:sz="0" w:space="0" w:color="auto"/>
                                            <w:right w:val="none" w:sz="0" w:space="0" w:color="auto"/>
                                          </w:divBdr>
                                        </w:div>
                                        <w:div w:id="1444808559">
                                          <w:marLeft w:val="640"/>
                                          <w:marRight w:val="0"/>
                                          <w:marTop w:val="0"/>
                                          <w:marBottom w:val="0"/>
                                          <w:divBdr>
                                            <w:top w:val="none" w:sz="0" w:space="0" w:color="auto"/>
                                            <w:left w:val="none" w:sz="0" w:space="0" w:color="auto"/>
                                            <w:bottom w:val="none" w:sz="0" w:space="0" w:color="auto"/>
                                            <w:right w:val="none" w:sz="0" w:space="0" w:color="auto"/>
                                          </w:divBdr>
                                        </w:div>
                                        <w:div w:id="1462647852">
                                          <w:marLeft w:val="640"/>
                                          <w:marRight w:val="0"/>
                                          <w:marTop w:val="0"/>
                                          <w:marBottom w:val="0"/>
                                          <w:divBdr>
                                            <w:top w:val="none" w:sz="0" w:space="0" w:color="auto"/>
                                            <w:left w:val="none" w:sz="0" w:space="0" w:color="auto"/>
                                            <w:bottom w:val="none" w:sz="0" w:space="0" w:color="auto"/>
                                            <w:right w:val="none" w:sz="0" w:space="0" w:color="auto"/>
                                          </w:divBdr>
                                        </w:div>
                                        <w:div w:id="1470248923">
                                          <w:marLeft w:val="640"/>
                                          <w:marRight w:val="0"/>
                                          <w:marTop w:val="0"/>
                                          <w:marBottom w:val="0"/>
                                          <w:divBdr>
                                            <w:top w:val="none" w:sz="0" w:space="0" w:color="auto"/>
                                            <w:left w:val="none" w:sz="0" w:space="0" w:color="auto"/>
                                            <w:bottom w:val="none" w:sz="0" w:space="0" w:color="auto"/>
                                            <w:right w:val="none" w:sz="0" w:space="0" w:color="auto"/>
                                          </w:divBdr>
                                        </w:div>
                                        <w:div w:id="1470704094">
                                          <w:marLeft w:val="640"/>
                                          <w:marRight w:val="0"/>
                                          <w:marTop w:val="0"/>
                                          <w:marBottom w:val="0"/>
                                          <w:divBdr>
                                            <w:top w:val="none" w:sz="0" w:space="0" w:color="auto"/>
                                            <w:left w:val="none" w:sz="0" w:space="0" w:color="auto"/>
                                            <w:bottom w:val="none" w:sz="0" w:space="0" w:color="auto"/>
                                            <w:right w:val="none" w:sz="0" w:space="0" w:color="auto"/>
                                          </w:divBdr>
                                        </w:div>
                                        <w:div w:id="1481263140">
                                          <w:marLeft w:val="640"/>
                                          <w:marRight w:val="0"/>
                                          <w:marTop w:val="0"/>
                                          <w:marBottom w:val="0"/>
                                          <w:divBdr>
                                            <w:top w:val="none" w:sz="0" w:space="0" w:color="auto"/>
                                            <w:left w:val="none" w:sz="0" w:space="0" w:color="auto"/>
                                            <w:bottom w:val="none" w:sz="0" w:space="0" w:color="auto"/>
                                            <w:right w:val="none" w:sz="0" w:space="0" w:color="auto"/>
                                          </w:divBdr>
                                        </w:div>
                                        <w:div w:id="1503928619">
                                          <w:marLeft w:val="640"/>
                                          <w:marRight w:val="0"/>
                                          <w:marTop w:val="0"/>
                                          <w:marBottom w:val="0"/>
                                          <w:divBdr>
                                            <w:top w:val="none" w:sz="0" w:space="0" w:color="auto"/>
                                            <w:left w:val="none" w:sz="0" w:space="0" w:color="auto"/>
                                            <w:bottom w:val="none" w:sz="0" w:space="0" w:color="auto"/>
                                            <w:right w:val="none" w:sz="0" w:space="0" w:color="auto"/>
                                          </w:divBdr>
                                        </w:div>
                                        <w:div w:id="1504973828">
                                          <w:marLeft w:val="640"/>
                                          <w:marRight w:val="0"/>
                                          <w:marTop w:val="0"/>
                                          <w:marBottom w:val="0"/>
                                          <w:divBdr>
                                            <w:top w:val="none" w:sz="0" w:space="0" w:color="auto"/>
                                            <w:left w:val="none" w:sz="0" w:space="0" w:color="auto"/>
                                            <w:bottom w:val="none" w:sz="0" w:space="0" w:color="auto"/>
                                            <w:right w:val="none" w:sz="0" w:space="0" w:color="auto"/>
                                          </w:divBdr>
                                        </w:div>
                                        <w:div w:id="1513180727">
                                          <w:marLeft w:val="640"/>
                                          <w:marRight w:val="0"/>
                                          <w:marTop w:val="0"/>
                                          <w:marBottom w:val="0"/>
                                          <w:divBdr>
                                            <w:top w:val="none" w:sz="0" w:space="0" w:color="auto"/>
                                            <w:left w:val="none" w:sz="0" w:space="0" w:color="auto"/>
                                            <w:bottom w:val="none" w:sz="0" w:space="0" w:color="auto"/>
                                            <w:right w:val="none" w:sz="0" w:space="0" w:color="auto"/>
                                          </w:divBdr>
                                        </w:div>
                                        <w:div w:id="1518033550">
                                          <w:marLeft w:val="640"/>
                                          <w:marRight w:val="0"/>
                                          <w:marTop w:val="0"/>
                                          <w:marBottom w:val="0"/>
                                          <w:divBdr>
                                            <w:top w:val="none" w:sz="0" w:space="0" w:color="auto"/>
                                            <w:left w:val="none" w:sz="0" w:space="0" w:color="auto"/>
                                            <w:bottom w:val="none" w:sz="0" w:space="0" w:color="auto"/>
                                            <w:right w:val="none" w:sz="0" w:space="0" w:color="auto"/>
                                          </w:divBdr>
                                        </w:div>
                                        <w:div w:id="1520271249">
                                          <w:marLeft w:val="640"/>
                                          <w:marRight w:val="0"/>
                                          <w:marTop w:val="0"/>
                                          <w:marBottom w:val="0"/>
                                          <w:divBdr>
                                            <w:top w:val="none" w:sz="0" w:space="0" w:color="auto"/>
                                            <w:left w:val="none" w:sz="0" w:space="0" w:color="auto"/>
                                            <w:bottom w:val="none" w:sz="0" w:space="0" w:color="auto"/>
                                            <w:right w:val="none" w:sz="0" w:space="0" w:color="auto"/>
                                          </w:divBdr>
                                        </w:div>
                                        <w:div w:id="1529104522">
                                          <w:marLeft w:val="640"/>
                                          <w:marRight w:val="0"/>
                                          <w:marTop w:val="0"/>
                                          <w:marBottom w:val="0"/>
                                          <w:divBdr>
                                            <w:top w:val="none" w:sz="0" w:space="0" w:color="auto"/>
                                            <w:left w:val="none" w:sz="0" w:space="0" w:color="auto"/>
                                            <w:bottom w:val="none" w:sz="0" w:space="0" w:color="auto"/>
                                            <w:right w:val="none" w:sz="0" w:space="0" w:color="auto"/>
                                          </w:divBdr>
                                        </w:div>
                                        <w:div w:id="1529372285">
                                          <w:marLeft w:val="640"/>
                                          <w:marRight w:val="0"/>
                                          <w:marTop w:val="0"/>
                                          <w:marBottom w:val="0"/>
                                          <w:divBdr>
                                            <w:top w:val="none" w:sz="0" w:space="0" w:color="auto"/>
                                            <w:left w:val="none" w:sz="0" w:space="0" w:color="auto"/>
                                            <w:bottom w:val="none" w:sz="0" w:space="0" w:color="auto"/>
                                            <w:right w:val="none" w:sz="0" w:space="0" w:color="auto"/>
                                          </w:divBdr>
                                        </w:div>
                                        <w:div w:id="1537422547">
                                          <w:marLeft w:val="640"/>
                                          <w:marRight w:val="0"/>
                                          <w:marTop w:val="0"/>
                                          <w:marBottom w:val="0"/>
                                          <w:divBdr>
                                            <w:top w:val="none" w:sz="0" w:space="0" w:color="auto"/>
                                            <w:left w:val="none" w:sz="0" w:space="0" w:color="auto"/>
                                            <w:bottom w:val="none" w:sz="0" w:space="0" w:color="auto"/>
                                            <w:right w:val="none" w:sz="0" w:space="0" w:color="auto"/>
                                          </w:divBdr>
                                        </w:div>
                                        <w:div w:id="1544319873">
                                          <w:marLeft w:val="640"/>
                                          <w:marRight w:val="0"/>
                                          <w:marTop w:val="0"/>
                                          <w:marBottom w:val="0"/>
                                          <w:divBdr>
                                            <w:top w:val="none" w:sz="0" w:space="0" w:color="auto"/>
                                            <w:left w:val="none" w:sz="0" w:space="0" w:color="auto"/>
                                            <w:bottom w:val="none" w:sz="0" w:space="0" w:color="auto"/>
                                            <w:right w:val="none" w:sz="0" w:space="0" w:color="auto"/>
                                          </w:divBdr>
                                        </w:div>
                                        <w:div w:id="1556770415">
                                          <w:marLeft w:val="640"/>
                                          <w:marRight w:val="0"/>
                                          <w:marTop w:val="0"/>
                                          <w:marBottom w:val="0"/>
                                          <w:divBdr>
                                            <w:top w:val="none" w:sz="0" w:space="0" w:color="auto"/>
                                            <w:left w:val="none" w:sz="0" w:space="0" w:color="auto"/>
                                            <w:bottom w:val="none" w:sz="0" w:space="0" w:color="auto"/>
                                            <w:right w:val="none" w:sz="0" w:space="0" w:color="auto"/>
                                          </w:divBdr>
                                        </w:div>
                                        <w:div w:id="1559395152">
                                          <w:marLeft w:val="640"/>
                                          <w:marRight w:val="0"/>
                                          <w:marTop w:val="0"/>
                                          <w:marBottom w:val="0"/>
                                          <w:divBdr>
                                            <w:top w:val="none" w:sz="0" w:space="0" w:color="auto"/>
                                            <w:left w:val="none" w:sz="0" w:space="0" w:color="auto"/>
                                            <w:bottom w:val="none" w:sz="0" w:space="0" w:color="auto"/>
                                            <w:right w:val="none" w:sz="0" w:space="0" w:color="auto"/>
                                          </w:divBdr>
                                        </w:div>
                                        <w:div w:id="1561558317">
                                          <w:marLeft w:val="640"/>
                                          <w:marRight w:val="0"/>
                                          <w:marTop w:val="0"/>
                                          <w:marBottom w:val="0"/>
                                          <w:divBdr>
                                            <w:top w:val="none" w:sz="0" w:space="0" w:color="auto"/>
                                            <w:left w:val="none" w:sz="0" w:space="0" w:color="auto"/>
                                            <w:bottom w:val="none" w:sz="0" w:space="0" w:color="auto"/>
                                            <w:right w:val="none" w:sz="0" w:space="0" w:color="auto"/>
                                          </w:divBdr>
                                        </w:div>
                                        <w:div w:id="1562597280">
                                          <w:marLeft w:val="640"/>
                                          <w:marRight w:val="0"/>
                                          <w:marTop w:val="0"/>
                                          <w:marBottom w:val="0"/>
                                          <w:divBdr>
                                            <w:top w:val="none" w:sz="0" w:space="0" w:color="auto"/>
                                            <w:left w:val="none" w:sz="0" w:space="0" w:color="auto"/>
                                            <w:bottom w:val="none" w:sz="0" w:space="0" w:color="auto"/>
                                            <w:right w:val="none" w:sz="0" w:space="0" w:color="auto"/>
                                          </w:divBdr>
                                        </w:div>
                                        <w:div w:id="1563828000">
                                          <w:marLeft w:val="640"/>
                                          <w:marRight w:val="0"/>
                                          <w:marTop w:val="0"/>
                                          <w:marBottom w:val="0"/>
                                          <w:divBdr>
                                            <w:top w:val="none" w:sz="0" w:space="0" w:color="auto"/>
                                            <w:left w:val="none" w:sz="0" w:space="0" w:color="auto"/>
                                            <w:bottom w:val="none" w:sz="0" w:space="0" w:color="auto"/>
                                            <w:right w:val="none" w:sz="0" w:space="0" w:color="auto"/>
                                          </w:divBdr>
                                        </w:div>
                                        <w:div w:id="1588878366">
                                          <w:marLeft w:val="640"/>
                                          <w:marRight w:val="0"/>
                                          <w:marTop w:val="0"/>
                                          <w:marBottom w:val="0"/>
                                          <w:divBdr>
                                            <w:top w:val="none" w:sz="0" w:space="0" w:color="auto"/>
                                            <w:left w:val="none" w:sz="0" w:space="0" w:color="auto"/>
                                            <w:bottom w:val="none" w:sz="0" w:space="0" w:color="auto"/>
                                            <w:right w:val="none" w:sz="0" w:space="0" w:color="auto"/>
                                          </w:divBdr>
                                        </w:div>
                                        <w:div w:id="1596858583">
                                          <w:marLeft w:val="640"/>
                                          <w:marRight w:val="0"/>
                                          <w:marTop w:val="0"/>
                                          <w:marBottom w:val="0"/>
                                          <w:divBdr>
                                            <w:top w:val="none" w:sz="0" w:space="0" w:color="auto"/>
                                            <w:left w:val="none" w:sz="0" w:space="0" w:color="auto"/>
                                            <w:bottom w:val="none" w:sz="0" w:space="0" w:color="auto"/>
                                            <w:right w:val="none" w:sz="0" w:space="0" w:color="auto"/>
                                          </w:divBdr>
                                        </w:div>
                                        <w:div w:id="1625428666">
                                          <w:marLeft w:val="640"/>
                                          <w:marRight w:val="0"/>
                                          <w:marTop w:val="0"/>
                                          <w:marBottom w:val="0"/>
                                          <w:divBdr>
                                            <w:top w:val="none" w:sz="0" w:space="0" w:color="auto"/>
                                            <w:left w:val="none" w:sz="0" w:space="0" w:color="auto"/>
                                            <w:bottom w:val="none" w:sz="0" w:space="0" w:color="auto"/>
                                            <w:right w:val="none" w:sz="0" w:space="0" w:color="auto"/>
                                          </w:divBdr>
                                        </w:div>
                                        <w:div w:id="1658070546">
                                          <w:marLeft w:val="640"/>
                                          <w:marRight w:val="0"/>
                                          <w:marTop w:val="0"/>
                                          <w:marBottom w:val="0"/>
                                          <w:divBdr>
                                            <w:top w:val="none" w:sz="0" w:space="0" w:color="auto"/>
                                            <w:left w:val="none" w:sz="0" w:space="0" w:color="auto"/>
                                            <w:bottom w:val="none" w:sz="0" w:space="0" w:color="auto"/>
                                            <w:right w:val="none" w:sz="0" w:space="0" w:color="auto"/>
                                          </w:divBdr>
                                        </w:div>
                                        <w:div w:id="1672677529">
                                          <w:marLeft w:val="640"/>
                                          <w:marRight w:val="0"/>
                                          <w:marTop w:val="0"/>
                                          <w:marBottom w:val="0"/>
                                          <w:divBdr>
                                            <w:top w:val="none" w:sz="0" w:space="0" w:color="auto"/>
                                            <w:left w:val="none" w:sz="0" w:space="0" w:color="auto"/>
                                            <w:bottom w:val="none" w:sz="0" w:space="0" w:color="auto"/>
                                            <w:right w:val="none" w:sz="0" w:space="0" w:color="auto"/>
                                          </w:divBdr>
                                        </w:div>
                                        <w:div w:id="1674187745">
                                          <w:marLeft w:val="640"/>
                                          <w:marRight w:val="0"/>
                                          <w:marTop w:val="0"/>
                                          <w:marBottom w:val="0"/>
                                          <w:divBdr>
                                            <w:top w:val="none" w:sz="0" w:space="0" w:color="auto"/>
                                            <w:left w:val="none" w:sz="0" w:space="0" w:color="auto"/>
                                            <w:bottom w:val="none" w:sz="0" w:space="0" w:color="auto"/>
                                            <w:right w:val="none" w:sz="0" w:space="0" w:color="auto"/>
                                          </w:divBdr>
                                        </w:div>
                                        <w:div w:id="1675109312">
                                          <w:marLeft w:val="640"/>
                                          <w:marRight w:val="0"/>
                                          <w:marTop w:val="0"/>
                                          <w:marBottom w:val="0"/>
                                          <w:divBdr>
                                            <w:top w:val="none" w:sz="0" w:space="0" w:color="auto"/>
                                            <w:left w:val="none" w:sz="0" w:space="0" w:color="auto"/>
                                            <w:bottom w:val="none" w:sz="0" w:space="0" w:color="auto"/>
                                            <w:right w:val="none" w:sz="0" w:space="0" w:color="auto"/>
                                          </w:divBdr>
                                        </w:div>
                                        <w:div w:id="1694453267">
                                          <w:marLeft w:val="640"/>
                                          <w:marRight w:val="0"/>
                                          <w:marTop w:val="0"/>
                                          <w:marBottom w:val="0"/>
                                          <w:divBdr>
                                            <w:top w:val="none" w:sz="0" w:space="0" w:color="auto"/>
                                            <w:left w:val="none" w:sz="0" w:space="0" w:color="auto"/>
                                            <w:bottom w:val="none" w:sz="0" w:space="0" w:color="auto"/>
                                            <w:right w:val="none" w:sz="0" w:space="0" w:color="auto"/>
                                          </w:divBdr>
                                        </w:div>
                                        <w:div w:id="1695107159">
                                          <w:marLeft w:val="640"/>
                                          <w:marRight w:val="0"/>
                                          <w:marTop w:val="0"/>
                                          <w:marBottom w:val="0"/>
                                          <w:divBdr>
                                            <w:top w:val="none" w:sz="0" w:space="0" w:color="auto"/>
                                            <w:left w:val="none" w:sz="0" w:space="0" w:color="auto"/>
                                            <w:bottom w:val="none" w:sz="0" w:space="0" w:color="auto"/>
                                            <w:right w:val="none" w:sz="0" w:space="0" w:color="auto"/>
                                          </w:divBdr>
                                        </w:div>
                                        <w:div w:id="1698967851">
                                          <w:marLeft w:val="640"/>
                                          <w:marRight w:val="0"/>
                                          <w:marTop w:val="0"/>
                                          <w:marBottom w:val="0"/>
                                          <w:divBdr>
                                            <w:top w:val="none" w:sz="0" w:space="0" w:color="auto"/>
                                            <w:left w:val="none" w:sz="0" w:space="0" w:color="auto"/>
                                            <w:bottom w:val="none" w:sz="0" w:space="0" w:color="auto"/>
                                            <w:right w:val="none" w:sz="0" w:space="0" w:color="auto"/>
                                          </w:divBdr>
                                        </w:div>
                                        <w:div w:id="1699237779">
                                          <w:marLeft w:val="640"/>
                                          <w:marRight w:val="0"/>
                                          <w:marTop w:val="0"/>
                                          <w:marBottom w:val="0"/>
                                          <w:divBdr>
                                            <w:top w:val="none" w:sz="0" w:space="0" w:color="auto"/>
                                            <w:left w:val="none" w:sz="0" w:space="0" w:color="auto"/>
                                            <w:bottom w:val="none" w:sz="0" w:space="0" w:color="auto"/>
                                            <w:right w:val="none" w:sz="0" w:space="0" w:color="auto"/>
                                          </w:divBdr>
                                        </w:div>
                                        <w:div w:id="1703751200">
                                          <w:marLeft w:val="640"/>
                                          <w:marRight w:val="0"/>
                                          <w:marTop w:val="0"/>
                                          <w:marBottom w:val="0"/>
                                          <w:divBdr>
                                            <w:top w:val="none" w:sz="0" w:space="0" w:color="auto"/>
                                            <w:left w:val="none" w:sz="0" w:space="0" w:color="auto"/>
                                            <w:bottom w:val="none" w:sz="0" w:space="0" w:color="auto"/>
                                            <w:right w:val="none" w:sz="0" w:space="0" w:color="auto"/>
                                          </w:divBdr>
                                        </w:div>
                                        <w:div w:id="1747722268">
                                          <w:marLeft w:val="640"/>
                                          <w:marRight w:val="0"/>
                                          <w:marTop w:val="0"/>
                                          <w:marBottom w:val="0"/>
                                          <w:divBdr>
                                            <w:top w:val="none" w:sz="0" w:space="0" w:color="auto"/>
                                            <w:left w:val="none" w:sz="0" w:space="0" w:color="auto"/>
                                            <w:bottom w:val="none" w:sz="0" w:space="0" w:color="auto"/>
                                            <w:right w:val="none" w:sz="0" w:space="0" w:color="auto"/>
                                          </w:divBdr>
                                        </w:div>
                                        <w:div w:id="1752921439">
                                          <w:marLeft w:val="640"/>
                                          <w:marRight w:val="0"/>
                                          <w:marTop w:val="0"/>
                                          <w:marBottom w:val="0"/>
                                          <w:divBdr>
                                            <w:top w:val="none" w:sz="0" w:space="0" w:color="auto"/>
                                            <w:left w:val="none" w:sz="0" w:space="0" w:color="auto"/>
                                            <w:bottom w:val="none" w:sz="0" w:space="0" w:color="auto"/>
                                            <w:right w:val="none" w:sz="0" w:space="0" w:color="auto"/>
                                          </w:divBdr>
                                        </w:div>
                                        <w:div w:id="1754861857">
                                          <w:marLeft w:val="640"/>
                                          <w:marRight w:val="0"/>
                                          <w:marTop w:val="0"/>
                                          <w:marBottom w:val="0"/>
                                          <w:divBdr>
                                            <w:top w:val="none" w:sz="0" w:space="0" w:color="auto"/>
                                            <w:left w:val="none" w:sz="0" w:space="0" w:color="auto"/>
                                            <w:bottom w:val="none" w:sz="0" w:space="0" w:color="auto"/>
                                            <w:right w:val="none" w:sz="0" w:space="0" w:color="auto"/>
                                          </w:divBdr>
                                        </w:div>
                                        <w:div w:id="1760061254">
                                          <w:marLeft w:val="640"/>
                                          <w:marRight w:val="0"/>
                                          <w:marTop w:val="0"/>
                                          <w:marBottom w:val="0"/>
                                          <w:divBdr>
                                            <w:top w:val="none" w:sz="0" w:space="0" w:color="auto"/>
                                            <w:left w:val="none" w:sz="0" w:space="0" w:color="auto"/>
                                            <w:bottom w:val="none" w:sz="0" w:space="0" w:color="auto"/>
                                            <w:right w:val="none" w:sz="0" w:space="0" w:color="auto"/>
                                          </w:divBdr>
                                        </w:div>
                                        <w:div w:id="1788045798">
                                          <w:marLeft w:val="640"/>
                                          <w:marRight w:val="0"/>
                                          <w:marTop w:val="0"/>
                                          <w:marBottom w:val="0"/>
                                          <w:divBdr>
                                            <w:top w:val="none" w:sz="0" w:space="0" w:color="auto"/>
                                            <w:left w:val="none" w:sz="0" w:space="0" w:color="auto"/>
                                            <w:bottom w:val="none" w:sz="0" w:space="0" w:color="auto"/>
                                            <w:right w:val="none" w:sz="0" w:space="0" w:color="auto"/>
                                          </w:divBdr>
                                        </w:div>
                                        <w:div w:id="1792090341">
                                          <w:marLeft w:val="640"/>
                                          <w:marRight w:val="0"/>
                                          <w:marTop w:val="0"/>
                                          <w:marBottom w:val="0"/>
                                          <w:divBdr>
                                            <w:top w:val="none" w:sz="0" w:space="0" w:color="auto"/>
                                            <w:left w:val="none" w:sz="0" w:space="0" w:color="auto"/>
                                            <w:bottom w:val="none" w:sz="0" w:space="0" w:color="auto"/>
                                            <w:right w:val="none" w:sz="0" w:space="0" w:color="auto"/>
                                          </w:divBdr>
                                        </w:div>
                                        <w:div w:id="1799298301">
                                          <w:marLeft w:val="640"/>
                                          <w:marRight w:val="0"/>
                                          <w:marTop w:val="0"/>
                                          <w:marBottom w:val="0"/>
                                          <w:divBdr>
                                            <w:top w:val="none" w:sz="0" w:space="0" w:color="auto"/>
                                            <w:left w:val="none" w:sz="0" w:space="0" w:color="auto"/>
                                            <w:bottom w:val="none" w:sz="0" w:space="0" w:color="auto"/>
                                            <w:right w:val="none" w:sz="0" w:space="0" w:color="auto"/>
                                          </w:divBdr>
                                        </w:div>
                                        <w:div w:id="1807115872">
                                          <w:marLeft w:val="640"/>
                                          <w:marRight w:val="0"/>
                                          <w:marTop w:val="0"/>
                                          <w:marBottom w:val="0"/>
                                          <w:divBdr>
                                            <w:top w:val="none" w:sz="0" w:space="0" w:color="auto"/>
                                            <w:left w:val="none" w:sz="0" w:space="0" w:color="auto"/>
                                            <w:bottom w:val="none" w:sz="0" w:space="0" w:color="auto"/>
                                            <w:right w:val="none" w:sz="0" w:space="0" w:color="auto"/>
                                          </w:divBdr>
                                        </w:div>
                                        <w:div w:id="1848250803">
                                          <w:marLeft w:val="640"/>
                                          <w:marRight w:val="0"/>
                                          <w:marTop w:val="0"/>
                                          <w:marBottom w:val="0"/>
                                          <w:divBdr>
                                            <w:top w:val="none" w:sz="0" w:space="0" w:color="auto"/>
                                            <w:left w:val="none" w:sz="0" w:space="0" w:color="auto"/>
                                            <w:bottom w:val="none" w:sz="0" w:space="0" w:color="auto"/>
                                            <w:right w:val="none" w:sz="0" w:space="0" w:color="auto"/>
                                          </w:divBdr>
                                        </w:div>
                                        <w:div w:id="1870878001">
                                          <w:marLeft w:val="640"/>
                                          <w:marRight w:val="0"/>
                                          <w:marTop w:val="0"/>
                                          <w:marBottom w:val="0"/>
                                          <w:divBdr>
                                            <w:top w:val="none" w:sz="0" w:space="0" w:color="auto"/>
                                            <w:left w:val="none" w:sz="0" w:space="0" w:color="auto"/>
                                            <w:bottom w:val="none" w:sz="0" w:space="0" w:color="auto"/>
                                            <w:right w:val="none" w:sz="0" w:space="0" w:color="auto"/>
                                          </w:divBdr>
                                        </w:div>
                                        <w:div w:id="1885755951">
                                          <w:marLeft w:val="640"/>
                                          <w:marRight w:val="0"/>
                                          <w:marTop w:val="0"/>
                                          <w:marBottom w:val="0"/>
                                          <w:divBdr>
                                            <w:top w:val="none" w:sz="0" w:space="0" w:color="auto"/>
                                            <w:left w:val="none" w:sz="0" w:space="0" w:color="auto"/>
                                            <w:bottom w:val="none" w:sz="0" w:space="0" w:color="auto"/>
                                            <w:right w:val="none" w:sz="0" w:space="0" w:color="auto"/>
                                          </w:divBdr>
                                        </w:div>
                                        <w:div w:id="1886134999">
                                          <w:marLeft w:val="640"/>
                                          <w:marRight w:val="0"/>
                                          <w:marTop w:val="0"/>
                                          <w:marBottom w:val="0"/>
                                          <w:divBdr>
                                            <w:top w:val="none" w:sz="0" w:space="0" w:color="auto"/>
                                            <w:left w:val="none" w:sz="0" w:space="0" w:color="auto"/>
                                            <w:bottom w:val="none" w:sz="0" w:space="0" w:color="auto"/>
                                            <w:right w:val="none" w:sz="0" w:space="0" w:color="auto"/>
                                          </w:divBdr>
                                        </w:div>
                                        <w:div w:id="1893497473">
                                          <w:marLeft w:val="640"/>
                                          <w:marRight w:val="0"/>
                                          <w:marTop w:val="0"/>
                                          <w:marBottom w:val="0"/>
                                          <w:divBdr>
                                            <w:top w:val="none" w:sz="0" w:space="0" w:color="auto"/>
                                            <w:left w:val="none" w:sz="0" w:space="0" w:color="auto"/>
                                            <w:bottom w:val="none" w:sz="0" w:space="0" w:color="auto"/>
                                            <w:right w:val="none" w:sz="0" w:space="0" w:color="auto"/>
                                          </w:divBdr>
                                        </w:div>
                                        <w:div w:id="1901745520">
                                          <w:marLeft w:val="640"/>
                                          <w:marRight w:val="0"/>
                                          <w:marTop w:val="0"/>
                                          <w:marBottom w:val="0"/>
                                          <w:divBdr>
                                            <w:top w:val="none" w:sz="0" w:space="0" w:color="auto"/>
                                            <w:left w:val="none" w:sz="0" w:space="0" w:color="auto"/>
                                            <w:bottom w:val="none" w:sz="0" w:space="0" w:color="auto"/>
                                            <w:right w:val="none" w:sz="0" w:space="0" w:color="auto"/>
                                          </w:divBdr>
                                        </w:div>
                                        <w:div w:id="1913466469">
                                          <w:marLeft w:val="640"/>
                                          <w:marRight w:val="0"/>
                                          <w:marTop w:val="0"/>
                                          <w:marBottom w:val="0"/>
                                          <w:divBdr>
                                            <w:top w:val="none" w:sz="0" w:space="0" w:color="auto"/>
                                            <w:left w:val="none" w:sz="0" w:space="0" w:color="auto"/>
                                            <w:bottom w:val="none" w:sz="0" w:space="0" w:color="auto"/>
                                            <w:right w:val="none" w:sz="0" w:space="0" w:color="auto"/>
                                          </w:divBdr>
                                        </w:div>
                                        <w:div w:id="1920290811">
                                          <w:marLeft w:val="640"/>
                                          <w:marRight w:val="0"/>
                                          <w:marTop w:val="0"/>
                                          <w:marBottom w:val="0"/>
                                          <w:divBdr>
                                            <w:top w:val="none" w:sz="0" w:space="0" w:color="auto"/>
                                            <w:left w:val="none" w:sz="0" w:space="0" w:color="auto"/>
                                            <w:bottom w:val="none" w:sz="0" w:space="0" w:color="auto"/>
                                            <w:right w:val="none" w:sz="0" w:space="0" w:color="auto"/>
                                          </w:divBdr>
                                        </w:div>
                                        <w:div w:id="1928271697">
                                          <w:marLeft w:val="640"/>
                                          <w:marRight w:val="0"/>
                                          <w:marTop w:val="0"/>
                                          <w:marBottom w:val="0"/>
                                          <w:divBdr>
                                            <w:top w:val="none" w:sz="0" w:space="0" w:color="auto"/>
                                            <w:left w:val="none" w:sz="0" w:space="0" w:color="auto"/>
                                            <w:bottom w:val="none" w:sz="0" w:space="0" w:color="auto"/>
                                            <w:right w:val="none" w:sz="0" w:space="0" w:color="auto"/>
                                          </w:divBdr>
                                        </w:div>
                                        <w:div w:id="1936936152">
                                          <w:marLeft w:val="640"/>
                                          <w:marRight w:val="0"/>
                                          <w:marTop w:val="0"/>
                                          <w:marBottom w:val="0"/>
                                          <w:divBdr>
                                            <w:top w:val="none" w:sz="0" w:space="0" w:color="auto"/>
                                            <w:left w:val="none" w:sz="0" w:space="0" w:color="auto"/>
                                            <w:bottom w:val="none" w:sz="0" w:space="0" w:color="auto"/>
                                            <w:right w:val="none" w:sz="0" w:space="0" w:color="auto"/>
                                          </w:divBdr>
                                        </w:div>
                                        <w:div w:id="1970696477">
                                          <w:marLeft w:val="640"/>
                                          <w:marRight w:val="0"/>
                                          <w:marTop w:val="0"/>
                                          <w:marBottom w:val="0"/>
                                          <w:divBdr>
                                            <w:top w:val="none" w:sz="0" w:space="0" w:color="auto"/>
                                            <w:left w:val="none" w:sz="0" w:space="0" w:color="auto"/>
                                            <w:bottom w:val="none" w:sz="0" w:space="0" w:color="auto"/>
                                            <w:right w:val="none" w:sz="0" w:space="0" w:color="auto"/>
                                          </w:divBdr>
                                        </w:div>
                                        <w:div w:id="1972901587">
                                          <w:marLeft w:val="640"/>
                                          <w:marRight w:val="0"/>
                                          <w:marTop w:val="0"/>
                                          <w:marBottom w:val="0"/>
                                          <w:divBdr>
                                            <w:top w:val="none" w:sz="0" w:space="0" w:color="auto"/>
                                            <w:left w:val="none" w:sz="0" w:space="0" w:color="auto"/>
                                            <w:bottom w:val="none" w:sz="0" w:space="0" w:color="auto"/>
                                            <w:right w:val="none" w:sz="0" w:space="0" w:color="auto"/>
                                          </w:divBdr>
                                        </w:div>
                                        <w:div w:id="1985348546">
                                          <w:marLeft w:val="640"/>
                                          <w:marRight w:val="0"/>
                                          <w:marTop w:val="0"/>
                                          <w:marBottom w:val="0"/>
                                          <w:divBdr>
                                            <w:top w:val="none" w:sz="0" w:space="0" w:color="auto"/>
                                            <w:left w:val="none" w:sz="0" w:space="0" w:color="auto"/>
                                            <w:bottom w:val="none" w:sz="0" w:space="0" w:color="auto"/>
                                            <w:right w:val="none" w:sz="0" w:space="0" w:color="auto"/>
                                          </w:divBdr>
                                        </w:div>
                                        <w:div w:id="1988898617">
                                          <w:marLeft w:val="640"/>
                                          <w:marRight w:val="0"/>
                                          <w:marTop w:val="0"/>
                                          <w:marBottom w:val="0"/>
                                          <w:divBdr>
                                            <w:top w:val="none" w:sz="0" w:space="0" w:color="auto"/>
                                            <w:left w:val="none" w:sz="0" w:space="0" w:color="auto"/>
                                            <w:bottom w:val="none" w:sz="0" w:space="0" w:color="auto"/>
                                            <w:right w:val="none" w:sz="0" w:space="0" w:color="auto"/>
                                          </w:divBdr>
                                        </w:div>
                                        <w:div w:id="1996950867">
                                          <w:marLeft w:val="640"/>
                                          <w:marRight w:val="0"/>
                                          <w:marTop w:val="0"/>
                                          <w:marBottom w:val="0"/>
                                          <w:divBdr>
                                            <w:top w:val="none" w:sz="0" w:space="0" w:color="auto"/>
                                            <w:left w:val="none" w:sz="0" w:space="0" w:color="auto"/>
                                            <w:bottom w:val="none" w:sz="0" w:space="0" w:color="auto"/>
                                            <w:right w:val="none" w:sz="0" w:space="0" w:color="auto"/>
                                          </w:divBdr>
                                        </w:div>
                                        <w:div w:id="2011523469">
                                          <w:marLeft w:val="640"/>
                                          <w:marRight w:val="0"/>
                                          <w:marTop w:val="0"/>
                                          <w:marBottom w:val="0"/>
                                          <w:divBdr>
                                            <w:top w:val="none" w:sz="0" w:space="0" w:color="auto"/>
                                            <w:left w:val="none" w:sz="0" w:space="0" w:color="auto"/>
                                            <w:bottom w:val="none" w:sz="0" w:space="0" w:color="auto"/>
                                            <w:right w:val="none" w:sz="0" w:space="0" w:color="auto"/>
                                          </w:divBdr>
                                        </w:div>
                                        <w:div w:id="2012294875">
                                          <w:marLeft w:val="640"/>
                                          <w:marRight w:val="0"/>
                                          <w:marTop w:val="0"/>
                                          <w:marBottom w:val="0"/>
                                          <w:divBdr>
                                            <w:top w:val="none" w:sz="0" w:space="0" w:color="auto"/>
                                            <w:left w:val="none" w:sz="0" w:space="0" w:color="auto"/>
                                            <w:bottom w:val="none" w:sz="0" w:space="0" w:color="auto"/>
                                            <w:right w:val="none" w:sz="0" w:space="0" w:color="auto"/>
                                          </w:divBdr>
                                        </w:div>
                                        <w:div w:id="2014798761">
                                          <w:marLeft w:val="640"/>
                                          <w:marRight w:val="0"/>
                                          <w:marTop w:val="0"/>
                                          <w:marBottom w:val="0"/>
                                          <w:divBdr>
                                            <w:top w:val="none" w:sz="0" w:space="0" w:color="auto"/>
                                            <w:left w:val="none" w:sz="0" w:space="0" w:color="auto"/>
                                            <w:bottom w:val="none" w:sz="0" w:space="0" w:color="auto"/>
                                            <w:right w:val="none" w:sz="0" w:space="0" w:color="auto"/>
                                          </w:divBdr>
                                        </w:div>
                                        <w:div w:id="2015499537">
                                          <w:marLeft w:val="640"/>
                                          <w:marRight w:val="0"/>
                                          <w:marTop w:val="0"/>
                                          <w:marBottom w:val="0"/>
                                          <w:divBdr>
                                            <w:top w:val="none" w:sz="0" w:space="0" w:color="auto"/>
                                            <w:left w:val="none" w:sz="0" w:space="0" w:color="auto"/>
                                            <w:bottom w:val="none" w:sz="0" w:space="0" w:color="auto"/>
                                            <w:right w:val="none" w:sz="0" w:space="0" w:color="auto"/>
                                          </w:divBdr>
                                        </w:div>
                                        <w:div w:id="2029064646">
                                          <w:marLeft w:val="640"/>
                                          <w:marRight w:val="0"/>
                                          <w:marTop w:val="0"/>
                                          <w:marBottom w:val="0"/>
                                          <w:divBdr>
                                            <w:top w:val="none" w:sz="0" w:space="0" w:color="auto"/>
                                            <w:left w:val="none" w:sz="0" w:space="0" w:color="auto"/>
                                            <w:bottom w:val="none" w:sz="0" w:space="0" w:color="auto"/>
                                            <w:right w:val="none" w:sz="0" w:space="0" w:color="auto"/>
                                          </w:divBdr>
                                        </w:div>
                                        <w:div w:id="2047171912">
                                          <w:marLeft w:val="640"/>
                                          <w:marRight w:val="0"/>
                                          <w:marTop w:val="0"/>
                                          <w:marBottom w:val="0"/>
                                          <w:divBdr>
                                            <w:top w:val="none" w:sz="0" w:space="0" w:color="auto"/>
                                            <w:left w:val="none" w:sz="0" w:space="0" w:color="auto"/>
                                            <w:bottom w:val="none" w:sz="0" w:space="0" w:color="auto"/>
                                            <w:right w:val="none" w:sz="0" w:space="0" w:color="auto"/>
                                          </w:divBdr>
                                        </w:div>
                                        <w:div w:id="2047557992">
                                          <w:marLeft w:val="640"/>
                                          <w:marRight w:val="0"/>
                                          <w:marTop w:val="0"/>
                                          <w:marBottom w:val="0"/>
                                          <w:divBdr>
                                            <w:top w:val="none" w:sz="0" w:space="0" w:color="auto"/>
                                            <w:left w:val="none" w:sz="0" w:space="0" w:color="auto"/>
                                            <w:bottom w:val="none" w:sz="0" w:space="0" w:color="auto"/>
                                            <w:right w:val="none" w:sz="0" w:space="0" w:color="auto"/>
                                          </w:divBdr>
                                        </w:div>
                                        <w:div w:id="2049065603">
                                          <w:marLeft w:val="640"/>
                                          <w:marRight w:val="0"/>
                                          <w:marTop w:val="0"/>
                                          <w:marBottom w:val="0"/>
                                          <w:divBdr>
                                            <w:top w:val="none" w:sz="0" w:space="0" w:color="auto"/>
                                            <w:left w:val="none" w:sz="0" w:space="0" w:color="auto"/>
                                            <w:bottom w:val="none" w:sz="0" w:space="0" w:color="auto"/>
                                            <w:right w:val="none" w:sz="0" w:space="0" w:color="auto"/>
                                          </w:divBdr>
                                        </w:div>
                                        <w:div w:id="2064402717">
                                          <w:marLeft w:val="640"/>
                                          <w:marRight w:val="0"/>
                                          <w:marTop w:val="0"/>
                                          <w:marBottom w:val="0"/>
                                          <w:divBdr>
                                            <w:top w:val="none" w:sz="0" w:space="0" w:color="auto"/>
                                            <w:left w:val="none" w:sz="0" w:space="0" w:color="auto"/>
                                            <w:bottom w:val="none" w:sz="0" w:space="0" w:color="auto"/>
                                            <w:right w:val="none" w:sz="0" w:space="0" w:color="auto"/>
                                          </w:divBdr>
                                        </w:div>
                                        <w:div w:id="2079131487">
                                          <w:marLeft w:val="640"/>
                                          <w:marRight w:val="0"/>
                                          <w:marTop w:val="0"/>
                                          <w:marBottom w:val="0"/>
                                          <w:divBdr>
                                            <w:top w:val="none" w:sz="0" w:space="0" w:color="auto"/>
                                            <w:left w:val="none" w:sz="0" w:space="0" w:color="auto"/>
                                            <w:bottom w:val="none" w:sz="0" w:space="0" w:color="auto"/>
                                            <w:right w:val="none" w:sz="0" w:space="0" w:color="auto"/>
                                          </w:divBdr>
                                        </w:div>
                                        <w:div w:id="2081901392">
                                          <w:marLeft w:val="640"/>
                                          <w:marRight w:val="0"/>
                                          <w:marTop w:val="0"/>
                                          <w:marBottom w:val="0"/>
                                          <w:divBdr>
                                            <w:top w:val="none" w:sz="0" w:space="0" w:color="auto"/>
                                            <w:left w:val="none" w:sz="0" w:space="0" w:color="auto"/>
                                            <w:bottom w:val="none" w:sz="0" w:space="0" w:color="auto"/>
                                            <w:right w:val="none" w:sz="0" w:space="0" w:color="auto"/>
                                          </w:divBdr>
                                        </w:div>
                                        <w:div w:id="2085954016">
                                          <w:marLeft w:val="640"/>
                                          <w:marRight w:val="0"/>
                                          <w:marTop w:val="0"/>
                                          <w:marBottom w:val="0"/>
                                          <w:divBdr>
                                            <w:top w:val="none" w:sz="0" w:space="0" w:color="auto"/>
                                            <w:left w:val="none" w:sz="0" w:space="0" w:color="auto"/>
                                            <w:bottom w:val="none" w:sz="0" w:space="0" w:color="auto"/>
                                            <w:right w:val="none" w:sz="0" w:space="0" w:color="auto"/>
                                          </w:divBdr>
                                        </w:div>
                                        <w:div w:id="2087267434">
                                          <w:marLeft w:val="640"/>
                                          <w:marRight w:val="0"/>
                                          <w:marTop w:val="0"/>
                                          <w:marBottom w:val="0"/>
                                          <w:divBdr>
                                            <w:top w:val="none" w:sz="0" w:space="0" w:color="auto"/>
                                            <w:left w:val="none" w:sz="0" w:space="0" w:color="auto"/>
                                            <w:bottom w:val="none" w:sz="0" w:space="0" w:color="auto"/>
                                            <w:right w:val="none" w:sz="0" w:space="0" w:color="auto"/>
                                          </w:divBdr>
                                        </w:div>
                                        <w:div w:id="2093967859">
                                          <w:marLeft w:val="640"/>
                                          <w:marRight w:val="0"/>
                                          <w:marTop w:val="0"/>
                                          <w:marBottom w:val="0"/>
                                          <w:divBdr>
                                            <w:top w:val="none" w:sz="0" w:space="0" w:color="auto"/>
                                            <w:left w:val="none" w:sz="0" w:space="0" w:color="auto"/>
                                            <w:bottom w:val="none" w:sz="0" w:space="0" w:color="auto"/>
                                            <w:right w:val="none" w:sz="0" w:space="0" w:color="auto"/>
                                          </w:divBdr>
                                        </w:div>
                                        <w:div w:id="2136411213">
                                          <w:marLeft w:val="640"/>
                                          <w:marRight w:val="0"/>
                                          <w:marTop w:val="0"/>
                                          <w:marBottom w:val="0"/>
                                          <w:divBdr>
                                            <w:top w:val="none" w:sz="0" w:space="0" w:color="auto"/>
                                            <w:left w:val="none" w:sz="0" w:space="0" w:color="auto"/>
                                            <w:bottom w:val="none" w:sz="0" w:space="0" w:color="auto"/>
                                            <w:right w:val="none" w:sz="0" w:space="0" w:color="auto"/>
                                          </w:divBdr>
                                        </w:div>
                                        <w:div w:id="2144931017">
                                          <w:marLeft w:val="640"/>
                                          <w:marRight w:val="0"/>
                                          <w:marTop w:val="0"/>
                                          <w:marBottom w:val="0"/>
                                          <w:divBdr>
                                            <w:top w:val="none" w:sz="0" w:space="0" w:color="auto"/>
                                            <w:left w:val="none" w:sz="0" w:space="0" w:color="auto"/>
                                            <w:bottom w:val="none" w:sz="0" w:space="0" w:color="auto"/>
                                            <w:right w:val="none" w:sz="0" w:space="0" w:color="auto"/>
                                          </w:divBdr>
                                        </w:div>
                                      </w:divsChild>
                                    </w:div>
                                    <w:div w:id="764346694">
                                      <w:marLeft w:val="0"/>
                                      <w:marRight w:val="0"/>
                                      <w:marTop w:val="0"/>
                                      <w:marBottom w:val="0"/>
                                      <w:divBdr>
                                        <w:top w:val="none" w:sz="0" w:space="0" w:color="auto"/>
                                        <w:left w:val="none" w:sz="0" w:space="0" w:color="auto"/>
                                        <w:bottom w:val="none" w:sz="0" w:space="0" w:color="auto"/>
                                        <w:right w:val="none" w:sz="0" w:space="0" w:color="auto"/>
                                      </w:divBdr>
                                      <w:divsChild>
                                        <w:div w:id="7567874">
                                          <w:marLeft w:val="640"/>
                                          <w:marRight w:val="0"/>
                                          <w:marTop w:val="0"/>
                                          <w:marBottom w:val="0"/>
                                          <w:divBdr>
                                            <w:top w:val="none" w:sz="0" w:space="0" w:color="auto"/>
                                            <w:left w:val="none" w:sz="0" w:space="0" w:color="auto"/>
                                            <w:bottom w:val="none" w:sz="0" w:space="0" w:color="auto"/>
                                            <w:right w:val="none" w:sz="0" w:space="0" w:color="auto"/>
                                          </w:divBdr>
                                        </w:div>
                                        <w:div w:id="22899342">
                                          <w:marLeft w:val="640"/>
                                          <w:marRight w:val="0"/>
                                          <w:marTop w:val="0"/>
                                          <w:marBottom w:val="0"/>
                                          <w:divBdr>
                                            <w:top w:val="none" w:sz="0" w:space="0" w:color="auto"/>
                                            <w:left w:val="none" w:sz="0" w:space="0" w:color="auto"/>
                                            <w:bottom w:val="none" w:sz="0" w:space="0" w:color="auto"/>
                                            <w:right w:val="none" w:sz="0" w:space="0" w:color="auto"/>
                                          </w:divBdr>
                                        </w:div>
                                        <w:div w:id="44762106">
                                          <w:marLeft w:val="640"/>
                                          <w:marRight w:val="0"/>
                                          <w:marTop w:val="0"/>
                                          <w:marBottom w:val="0"/>
                                          <w:divBdr>
                                            <w:top w:val="none" w:sz="0" w:space="0" w:color="auto"/>
                                            <w:left w:val="none" w:sz="0" w:space="0" w:color="auto"/>
                                            <w:bottom w:val="none" w:sz="0" w:space="0" w:color="auto"/>
                                            <w:right w:val="none" w:sz="0" w:space="0" w:color="auto"/>
                                          </w:divBdr>
                                        </w:div>
                                        <w:div w:id="56780671">
                                          <w:marLeft w:val="640"/>
                                          <w:marRight w:val="0"/>
                                          <w:marTop w:val="0"/>
                                          <w:marBottom w:val="0"/>
                                          <w:divBdr>
                                            <w:top w:val="none" w:sz="0" w:space="0" w:color="auto"/>
                                            <w:left w:val="none" w:sz="0" w:space="0" w:color="auto"/>
                                            <w:bottom w:val="none" w:sz="0" w:space="0" w:color="auto"/>
                                            <w:right w:val="none" w:sz="0" w:space="0" w:color="auto"/>
                                          </w:divBdr>
                                        </w:div>
                                        <w:div w:id="56972969">
                                          <w:marLeft w:val="640"/>
                                          <w:marRight w:val="0"/>
                                          <w:marTop w:val="0"/>
                                          <w:marBottom w:val="0"/>
                                          <w:divBdr>
                                            <w:top w:val="none" w:sz="0" w:space="0" w:color="auto"/>
                                            <w:left w:val="none" w:sz="0" w:space="0" w:color="auto"/>
                                            <w:bottom w:val="none" w:sz="0" w:space="0" w:color="auto"/>
                                            <w:right w:val="none" w:sz="0" w:space="0" w:color="auto"/>
                                          </w:divBdr>
                                        </w:div>
                                        <w:div w:id="59254293">
                                          <w:marLeft w:val="640"/>
                                          <w:marRight w:val="0"/>
                                          <w:marTop w:val="0"/>
                                          <w:marBottom w:val="0"/>
                                          <w:divBdr>
                                            <w:top w:val="none" w:sz="0" w:space="0" w:color="auto"/>
                                            <w:left w:val="none" w:sz="0" w:space="0" w:color="auto"/>
                                            <w:bottom w:val="none" w:sz="0" w:space="0" w:color="auto"/>
                                            <w:right w:val="none" w:sz="0" w:space="0" w:color="auto"/>
                                          </w:divBdr>
                                        </w:div>
                                        <w:div w:id="68695839">
                                          <w:marLeft w:val="640"/>
                                          <w:marRight w:val="0"/>
                                          <w:marTop w:val="0"/>
                                          <w:marBottom w:val="0"/>
                                          <w:divBdr>
                                            <w:top w:val="none" w:sz="0" w:space="0" w:color="auto"/>
                                            <w:left w:val="none" w:sz="0" w:space="0" w:color="auto"/>
                                            <w:bottom w:val="none" w:sz="0" w:space="0" w:color="auto"/>
                                            <w:right w:val="none" w:sz="0" w:space="0" w:color="auto"/>
                                          </w:divBdr>
                                        </w:div>
                                        <w:div w:id="84033862">
                                          <w:marLeft w:val="640"/>
                                          <w:marRight w:val="0"/>
                                          <w:marTop w:val="0"/>
                                          <w:marBottom w:val="0"/>
                                          <w:divBdr>
                                            <w:top w:val="none" w:sz="0" w:space="0" w:color="auto"/>
                                            <w:left w:val="none" w:sz="0" w:space="0" w:color="auto"/>
                                            <w:bottom w:val="none" w:sz="0" w:space="0" w:color="auto"/>
                                            <w:right w:val="none" w:sz="0" w:space="0" w:color="auto"/>
                                          </w:divBdr>
                                        </w:div>
                                        <w:div w:id="91826246">
                                          <w:marLeft w:val="640"/>
                                          <w:marRight w:val="0"/>
                                          <w:marTop w:val="0"/>
                                          <w:marBottom w:val="0"/>
                                          <w:divBdr>
                                            <w:top w:val="none" w:sz="0" w:space="0" w:color="auto"/>
                                            <w:left w:val="none" w:sz="0" w:space="0" w:color="auto"/>
                                            <w:bottom w:val="none" w:sz="0" w:space="0" w:color="auto"/>
                                            <w:right w:val="none" w:sz="0" w:space="0" w:color="auto"/>
                                          </w:divBdr>
                                        </w:div>
                                        <w:div w:id="97868464">
                                          <w:marLeft w:val="640"/>
                                          <w:marRight w:val="0"/>
                                          <w:marTop w:val="0"/>
                                          <w:marBottom w:val="0"/>
                                          <w:divBdr>
                                            <w:top w:val="none" w:sz="0" w:space="0" w:color="auto"/>
                                            <w:left w:val="none" w:sz="0" w:space="0" w:color="auto"/>
                                            <w:bottom w:val="none" w:sz="0" w:space="0" w:color="auto"/>
                                            <w:right w:val="none" w:sz="0" w:space="0" w:color="auto"/>
                                          </w:divBdr>
                                        </w:div>
                                        <w:div w:id="98064269">
                                          <w:marLeft w:val="640"/>
                                          <w:marRight w:val="0"/>
                                          <w:marTop w:val="0"/>
                                          <w:marBottom w:val="0"/>
                                          <w:divBdr>
                                            <w:top w:val="none" w:sz="0" w:space="0" w:color="auto"/>
                                            <w:left w:val="none" w:sz="0" w:space="0" w:color="auto"/>
                                            <w:bottom w:val="none" w:sz="0" w:space="0" w:color="auto"/>
                                            <w:right w:val="none" w:sz="0" w:space="0" w:color="auto"/>
                                          </w:divBdr>
                                        </w:div>
                                        <w:div w:id="103500240">
                                          <w:marLeft w:val="640"/>
                                          <w:marRight w:val="0"/>
                                          <w:marTop w:val="0"/>
                                          <w:marBottom w:val="0"/>
                                          <w:divBdr>
                                            <w:top w:val="none" w:sz="0" w:space="0" w:color="auto"/>
                                            <w:left w:val="none" w:sz="0" w:space="0" w:color="auto"/>
                                            <w:bottom w:val="none" w:sz="0" w:space="0" w:color="auto"/>
                                            <w:right w:val="none" w:sz="0" w:space="0" w:color="auto"/>
                                          </w:divBdr>
                                        </w:div>
                                        <w:div w:id="110176406">
                                          <w:marLeft w:val="640"/>
                                          <w:marRight w:val="0"/>
                                          <w:marTop w:val="0"/>
                                          <w:marBottom w:val="0"/>
                                          <w:divBdr>
                                            <w:top w:val="none" w:sz="0" w:space="0" w:color="auto"/>
                                            <w:left w:val="none" w:sz="0" w:space="0" w:color="auto"/>
                                            <w:bottom w:val="none" w:sz="0" w:space="0" w:color="auto"/>
                                            <w:right w:val="none" w:sz="0" w:space="0" w:color="auto"/>
                                          </w:divBdr>
                                        </w:div>
                                        <w:div w:id="110519824">
                                          <w:marLeft w:val="640"/>
                                          <w:marRight w:val="0"/>
                                          <w:marTop w:val="0"/>
                                          <w:marBottom w:val="0"/>
                                          <w:divBdr>
                                            <w:top w:val="none" w:sz="0" w:space="0" w:color="auto"/>
                                            <w:left w:val="none" w:sz="0" w:space="0" w:color="auto"/>
                                            <w:bottom w:val="none" w:sz="0" w:space="0" w:color="auto"/>
                                            <w:right w:val="none" w:sz="0" w:space="0" w:color="auto"/>
                                          </w:divBdr>
                                        </w:div>
                                        <w:div w:id="114715970">
                                          <w:marLeft w:val="640"/>
                                          <w:marRight w:val="0"/>
                                          <w:marTop w:val="0"/>
                                          <w:marBottom w:val="0"/>
                                          <w:divBdr>
                                            <w:top w:val="none" w:sz="0" w:space="0" w:color="auto"/>
                                            <w:left w:val="none" w:sz="0" w:space="0" w:color="auto"/>
                                            <w:bottom w:val="none" w:sz="0" w:space="0" w:color="auto"/>
                                            <w:right w:val="none" w:sz="0" w:space="0" w:color="auto"/>
                                          </w:divBdr>
                                        </w:div>
                                        <w:div w:id="121119318">
                                          <w:marLeft w:val="640"/>
                                          <w:marRight w:val="0"/>
                                          <w:marTop w:val="0"/>
                                          <w:marBottom w:val="0"/>
                                          <w:divBdr>
                                            <w:top w:val="none" w:sz="0" w:space="0" w:color="auto"/>
                                            <w:left w:val="none" w:sz="0" w:space="0" w:color="auto"/>
                                            <w:bottom w:val="none" w:sz="0" w:space="0" w:color="auto"/>
                                            <w:right w:val="none" w:sz="0" w:space="0" w:color="auto"/>
                                          </w:divBdr>
                                        </w:div>
                                        <w:div w:id="122504834">
                                          <w:marLeft w:val="640"/>
                                          <w:marRight w:val="0"/>
                                          <w:marTop w:val="0"/>
                                          <w:marBottom w:val="0"/>
                                          <w:divBdr>
                                            <w:top w:val="none" w:sz="0" w:space="0" w:color="auto"/>
                                            <w:left w:val="none" w:sz="0" w:space="0" w:color="auto"/>
                                            <w:bottom w:val="none" w:sz="0" w:space="0" w:color="auto"/>
                                            <w:right w:val="none" w:sz="0" w:space="0" w:color="auto"/>
                                          </w:divBdr>
                                        </w:div>
                                        <w:div w:id="134373497">
                                          <w:marLeft w:val="640"/>
                                          <w:marRight w:val="0"/>
                                          <w:marTop w:val="0"/>
                                          <w:marBottom w:val="0"/>
                                          <w:divBdr>
                                            <w:top w:val="none" w:sz="0" w:space="0" w:color="auto"/>
                                            <w:left w:val="none" w:sz="0" w:space="0" w:color="auto"/>
                                            <w:bottom w:val="none" w:sz="0" w:space="0" w:color="auto"/>
                                            <w:right w:val="none" w:sz="0" w:space="0" w:color="auto"/>
                                          </w:divBdr>
                                        </w:div>
                                        <w:div w:id="136924001">
                                          <w:marLeft w:val="640"/>
                                          <w:marRight w:val="0"/>
                                          <w:marTop w:val="0"/>
                                          <w:marBottom w:val="0"/>
                                          <w:divBdr>
                                            <w:top w:val="none" w:sz="0" w:space="0" w:color="auto"/>
                                            <w:left w:val="none" w:sz="0" w:space="0" w:color="auto"/>
                                            <w:bottom w:val="none" w:sz="0" w:space="0" w:color="auto"/>
                                            <w:right w:val="none" w:sz="0" w:space="0" w:color="auto"/>
                                          </w:divBdr>
                                        </w:div>
                                        <w:div w:id="137382218">
                                          <w:marLeft w:val="640"/>
                                          <w:marRight w:val="0"/>
                                          <w:marTop w:val="0"/>
                                          <w:marBottom w:val="0"/>
                                          <w:divBdr>
                                            <w:top w:val="none" w:sz="0" w:space="0" w:color="auto"/>
                                            <w:left w:val="none" w:sz="0" w:space="0" w:color="auto"/>
                                            <w:bottom w:val="none" w:sz="0" w:space="0" w:color="auto"/>
                                            <w:right w:val="none" w:sz="0" w:space="0" w:color="auto"/>
                                          </w:divBdr>
                                        </w:div>
                                        <w:div w:id="148178786">
                                          <w:marLeft w:val="640"/>
                                          <w:marRight w:val="0"/>
                                          <w:marTop w:val="0"/>
                                          <w:marBottom w:val="0"/>
                                          <w:divBdr>
                                            <w:top w:val="none" w:sz="0" w:space="0" w:color="auto"/>
                                            <w:left w:val="none" w:sz="0" w:space="0" w:color="auto"/>
                                            <w:bottom w:val="none" w:sz="0" w:space="0" w:color="auto"/>
                                            <w:right w:val="none" w:sz="0" w:space="0" w:color="auto"/>
                                          </w:divBdr>
                                        </w:div>
                                        <w:div w:id="164902374">
                                          <w:marLeft w:val="640"/>
                                          <w:marRight w:val="0"/>
                                          <w:marTop w:val="0"/>
                                          <w:marBottom w:val="0"/>
                                          <w:divBdr>
                                            <w:top w:val="none" w:sz="0" w:space="0" w:color="auto"/>
                                            <w:left w:val="none" w:sz="0" w:space="0" w:color="auto"/>
                                            <w:bottom w:val="none" w:sz="0" w:space="0" w:color="auto"/>
                                            <w:right w:val="none" w:sz="0" w:space="0" w:color="auto"/>
                                          </w:divBdr>
                                        </w:div>
                                        <w:div w:id="166363093">
                                          <w:marLeft w:val="640"/>
                                          <w:marRight w:val="0"/>
                                          <w:marTop w:val="0"/>
                                          <w:marBottom w:val="0"/>
                                          <w:divBdr>
                                            <w:top w:val="none" w:sz="0" w:space="0" w:color="auto"/>
                                            <w:left w:val="none" w:sz="0" w:space="0" w:color="auto"/>
                                            <w:bottom w:val="none" w:sz="0" w:space="0" w:color="auto"/>
                                            <w:right w:val="none" w:sz="0" w:space="0" w:color="auto"/>
                                          </w:divBdr>
                                        </w:div>
                                        <w:div w:id="199630545">
                                          <w:marLeft w:val="640"/>
                                          <w:marRight w:val="0"/>
                                          <w:marTop w:val="0"/>
                                          <w:marBottom w:val="0"/>
                                          <w:divBdr>
                                            <w:top w:val="none" w:sz="0" w:space="0" w:color="auto"/>
                                            <w:left w:val="none" w:sz="0" w:space="0" w:color="auto"/>
                                            <w:bottom w:val="none" w:sz="0" w:space="0" w:color="auto"/>
                                            <w:right w:val="none" w:sz="0" w:space="0" w:color="auto"/>
                                          </w:divBdr>
                                        </w:div>
                                        <w:div w:id="202909837">
                                          <w:marLeft w:val="640"/>
                                          <w:marRight w:val="0"/>
                                          <w:marTop w:val="0"/>
                                          <w:marBottom w:val="0"/>
                                          <w:divBdr>
                                            <w:top w:val="none" w:sz="0" w:space="0" w:color="auto"/>
                                            <w:left w:val="none" w:sz="0" w:space="0" w:color="auto"/>
                                            <w:bottom w:val="none" w:sz="0" w:space="0" w:color="auto"/>
                                            <w:right w:val="none" w:sz="0" w:space="0" w:color="auto"/>
                                          </w:divBdr>
                                        </w:div>
                                        <w:div w:id="206844684">
                                          <w:marLeft w:val="640"/>
                                          <w:marRight w:val="0"/>
                                          <w:marTop w:val="0"/>
                                          <w:marBottom w:val="0"/>
                                          <w:divBdr>
                                            <w:top w:val="none" w:sz="0" w:space="0" w:color="auto"/>
                                            <w:left w:val="none" w:sz="0" w:space="0" w:color="auto"/>
                                            <w:bottom w:val="none" w:sz="0" w:space="0" w:color="auto"/>
                                            <w:right w:val="none" w:sz="0" w:space="0" w:color="auto"/>
                                          </w:divBdr>
                                        </w:div>
                                        <w:div w:id="207687829">
                                          <w:marLeft w:val="640"/>
                                          <w:marRight w:val="0"/>
                                          <w:marTop w:val="0"/>
                                          <w:marBottom w:val="0"/>
                                          <w:divBdr>
                                            <w:top w:val="none" w:sz="0" w:space="0" w:color="auto"/>
                                            <w:left w:val="none" w:sz="0" w:space="0" w:color="auto"/>
                                            <w:bottom w:val="none" w:sz="0" w:space="0" w:color="auto"/>
                                            <w:right w:val="none" w:sz="0" w:space="0" w:color="auto"/>
                                          </w:divBdr>
                                        </w:div>
                                        <w:div w:id="219676828">
                                          <w:marLeft w:val="640"/>
                                          <w:marRight w:val="0"/>
                                          <w:marTop w:val="0"/>
                                          <w:marBottom w:val="0"/>
                                          <w:divBdr>
                                            <w:top w:val="none" w:sz="0" w:space="0" w:color="auto"/>
                                            <w:left w:val="none" w:sz="0" w:space="0" w:color="auto"/>
                                            <w:bottom w:val="none" w:sz="0" w:space="0" w:color="auto"/>
                                            <w:right w:val="none" w:sz="0" w:space="0" w:color="auto"/>
                                          </w:divBdr>
                                        </w:div>
                                        <w:div w:id="223488081">
                                          <w:marLeft w:val="640"/>
                                          <w:marRight w:val="0"/>
                                          <w:marTop w:val="0"/>
                                          <w:marBottom w:val="0"/>
                                          <w:divBdr>
                                            <w:top w:val="none" w:sz="0" w:space="0" w:color="auto"/>
                                            <w:left w:val="none" w:sz="0" w:space="0" w:color="auto"/>
                                            <w:bottom w:val="none" w:sz="0" w:space="0" w:color="auto"/>
                                            <w:right w:val="none" w:sz="0" w:space="0" w:color="auto"/>
                                          </w:divBdr>
                                        </w:div>
                                        <w:div w:id="226766903">
                                          <w:marLeft w:val="640"/>
                                          <w:marRight w:val="0"/>
                                          <w:marTop w:val="0"/>
                                          <w:marBottom w:val="0"/>
                                          <w:divBdr>
                                            <w:top w:val="none" w:sz="0" w:space="0" w:color="auto"/>
                                            <w:left w:val="none" w:sz="0" w:space="0" w:color="auto"/>
                                            <w:bottom w:val="none" w:sz="0" w:space="0" w:color="auto"/>
                                            <w:right w:val="none" w:sz="0" w:space="0" w:color="auto"/>
                                          </w:divBdr>
                                        </w:div>
                                        <w:div w:id="228805457">
                                          <w:marLeft w:val="640"/>
                                          <w:marRight w:val="0"/>
                                          <w:marTop w:val="0"/>
                                          <w:marBottom w:val="0"/>
                                          <w:divBdr>
                                            <w:top w:val="none" w:sz="0" w:space="0" w:color="auto"/>
                                            <w:left w:val="none" w:sz="0" w:space="0" w:color="auto"/>
                                            <w:bottom w:val="none" w:sz="0" w:space="0" w:color="auto"/>
                                            <w:right w:val="none" w:sz="0" w:space="0" w:color="auto"/>
                                          </w:divBdr>
                                        </w:div>
                                        <w:div w:id="228853896">
                                          <w:marLeft w:val="640"/>
                                          <w:marRight w:val="0"/>
                                          <w:marTop w:val="0"/>
                                          <w:marBottom w:val="0"/>
                                          <w:divBdr>
                                            <w:top w:val="none" w:sz="0" w:space="0" w:color="auto"/>
                                            <w:left w:val="none" w:sz="0" w:space="0" w:color="auto"/>
                                            <w:bottom w:val="none" w:sz="0" w:space="0" w:color="auto"/>
                                            <w:right w:val="none" w:sz="0" w:space="0" w:color="auto"/>
                                          </w:divBdr>
                                        </w:div>
                                        <w:div w:id="234437137">
                                          <w:marLeft w:val="640"/>
                                          <w:marRight w:val="0"/>
                                          <w:marTop w:val="0"/>
                                          <w:marBottom w:val="0"/>
                                          <w:divBdr>
                                            <w:top w:val="none" w:sz="0" w:space="0" w:color="auto"/>
                                            <w:left w:val="none" w:sz="0" w:space="0" w:color="auto"/>
                                            <w:bottom w:val="none" w:sz="0" w:space="0" w:color="auto"/>
                                            <w:right w:val="none" w:sz="0" w:space="0" w:color="auto"/>
                                          </w:divBdr>
                                        </w:div>
                                        <w:div w:id="236985127">
                                          <w:marLeft w:val="640"/>
                                          <w:marRight w:val="0"/>
                                          <w:marTop w:val="0"/>
                                          <w:marBottom w:val="0"/>
                                          <w:divBdr>
                                            <w:top w:val="none" w:sz="0" w:space="0" w:color="auto"/>
                                            <w:left w:val="none" w:sz="0" w:space="0" w:color="auto"/>
                                            <w:bottom w:val="none" w:sz="0" w:space="0" w:color="auto"/>
                                            <w:right w:val="none" w:sz="0" w:space="0" w:color="auto"/>
                                          </w:divBdr>
                                        </w:div>
                                        <w:div w:id="251665599">
                                          <w:marLeft w:val="640"/>
                                          <w:marRight w:val="0"/>
                                          <w:marTop w:val="0"/>
                                          <w:marBottom w:val="0"/>
                                          <w:divBdr>
                                            <w:top w:val="none" w:sz="0" w:space="0" w:color="auto"/>
                                            <w:left w:val="none" w:sz="0" w:space="0" w:color="auto"/>
                                            <w:bottom w:val="none" w:sz="0" w:space="0" w:color="auto"/>
                                            <w:right w:val="none" w:sz="0" w:space="0" w:color="auto"/>
                                          </w:divBdr>
                                        </w:div>
                                        <w:div w:id="285549344">
                                          <w:marLeft w:val="640"/>
                                          <w:marRight w:val="0"/>
                                          <w:marTop w:val="0"/>
                                          <w:marBottom w:val="0"/>
                                          <w:divBdr>
                                            <w:top w:val="none" w:sz="0" w:space="0" w:color="auto"/>
                                            <w:left w:val="none" w:sz="0" w:space="0" w:color="auto"/>
                                            <w:bottom w:val="none" w:sz="0" w:space="0" w:color="auto"/>
                                            <w:right w:val="none" w:sz="0" w:space="0" w:color="auto"/>
                                          </w:divBdr>
                                        </w:div>
                                        <w:div w:id="289743950">
                                          <w:marLeft w:val="640"/>
                                          <w:marRight w:val="0"/>
                                          <w:marTop w:val="0"/>
                                          <w:marBottom w:val="0"/>
                                          <w:divBdr>
                                            <w:top w:val="none" w:sz="0" w:space="0" w:color="auto"/>
                                            <w:left w:val="none" w:sz="0" w:space="0" w:color="auto"/>
                                            <w:bottom w:val="none" w:sz="0" w:space="0" w:color="auto"/>
                                            <w:right w:val="none" w:sz="0" w:space="0" w:color="auto"/>
                                          </w:divBdr>
                                        </w:div>
                                        <w:div w:id="297805769">
                                          <w:marLeft w:val="640"/>
                                          <w:marRight w:val="0"/>
                                          <w:marTop w:val="0"/>
                                          <w:marBottom w:val="0"/>
                                          <w:divBdr>
                                            <w:top w:val="none" w:sz="0" w:space="0" w:color="auto"/>
                                            <w:left w:val="none" w:sz="0" w:space="0" w:color="auto"/>
                                            <w:bottom w:val="none" w:sz="0" w:space="0" w:color="auto"/>
                                            <w:right w:val="none" w:sz="0" w:space="0" w:color="auto"/>
                                          </w:divBdr>
                                        </w:div>
                                        <w:div w:id="316150540">
                                          <w:marLeft w:val="640"/>
                                          <w:marRight w:val="0"/>
                                          <w:marTop w:val="0"/>
                                          <w:marBottom w:val="0"/>
                                          <w:divBdr>
                                            <w:top w:val="none" w:sz="0" w:space="0" w:color="auto"/>
                                            <w:left w:val="none" w:sz="0" w:space="0" w:color="auto"/>
                                            <w:bottom w:val="none" w:sz="0" w:space="0" w:color="auto"/>
                                            <w:right w:val="none" w:sz="0" w:space="0" w:color="auto"/>
                                          </w:divBdr>
                                        </w:div>
                                        <w:div w:id="321204615">
                                          <w:marLeft w:val="640"/>
                                          <w:marRight w:val="0"/>
                                          <w:marTop w:val="0"/>
                                          <w:marBottom w:val="0"/>
                                          <w:divBdr>
                                            <w:top w:val="none" w:sz="0" w:space="0" w:color="auto"/>
                                            <w:left w:val="none" w:sz="0" w:space="0" w:color="auto"/>
                                            <w:bottom w:val="none" w:sz="0" w:space="0" w:color="auto"/>
                                            <w:right w:val="none" w:sz="0" w:space="0" w:color="auto"/>
                                          </w:divBdr>
                                        </w:div>
                                        <w:div w:id="325481601">
                                          <w:marLeft w:val="640"/>
                                          <w:marRight w:val="0"/>
                                          <w:marTop w:val="0"/>
                                          <w:marBottom w:val="0"/>
                                          <w:divBdr>
                                            <w:top w:val="none" w:sz="0" w:space="0" w:color="auto"/>
                                            <w:left w:val="none" w:sz="0" w:space="0" w:color="auto"/>
                                            <w:bottom w:val="none" w:sz="0" w:space="0" w:color="auto"/>
                                            <w:right w:val="none" w:sz="0" w:space="0" w:color="auto"/>
                                          </w:divBdr>
                                        </w:div>
                                        <w:div w:id="325714725">
                                          <w:marLeft w:val="640"/>
                                          <w:marRight w:val="0"/>
                                          <w:marTop w:val="0"/>
                                          <w:marBottom w:val="0"/>
                                          <w:divBdr>
                                            <w:top w:val="none" w:sz="0" w:space="0" w:color="auto"/>
                                            <w:left w:val="none" w:sz="0" w:space="0" w:color="auto"/>
                                            <w:bottom w:val="none" w:sz="0" w:space="0" w:color="auto"/>
                                            <w:right w:val="none" w:sz="0" w:space="0" w:color="auto"/>
                                          </w:divBdr>
                                        </w:div>
                                        <w:div w:id="347218518">
                                          <w:marLeft w:val="640"/>
                                          <w:marRight w:val="0"/>
                                          <w:marTop w:val="0"/>
                                          <w:marBottom w:val="0"/>
                                          <w:divBdr>
                                            <w:top w:val="none" w:sz="0" w:space="0" w:color="auto"/>
                                            <w:left w:val="none" w:sz="0" w:space="0" w:color="auto"/>
                                            <w:bottom w:val="none" w:sz="0" w:space="0" w:color="auto"/>
                                            <w:right w:val="none" w:sz="0" w:space="0" w:color="auto"/>
                                          </w:divBdr>
                                        </w:div>
                                        <w:div w:id="347634529">
                                          <w:marLeft w:val="640"/>
                                          <w:marRight w:val="0"/>
                                          <w:marTop w:val="0"/>
                                          <w:marBottom w:val="0"/>
                                          <w:divBdr>
                                            <w:top w:val="none" w:sz="0" w:space="0" w:color="auto"/>
                                            <w:left w:val="none" w:sz="0" w:space="0" w:color="auto"/>
                                            <w:bottom w:val="none" w:sz="0" w:space="0" w:color="auto"/>
                                            <w:right w:val="none" w:sz="0" w:space="0" w:color="auto"/>
                                          </w:divBdr>
                                        </w:div>
                                        <w:div w:id="359282694">
                                          <w:marLeft w:val="640"/>
                                          <w:marRight w:val="0"/>
                                          <w:marTop w:val="0"/>
                                          <w:marBottom w:val="0"/>
                                          <w:divBdr>
                                            <w:top w:val="none" w:sz="0" w:space="0" w:color="auto"/>
                                            <w:left w:val="none" w:sz="0" w:space="0" w:color="auto"/>
                                            <w:bottom w:val="none" w:sz="0" w:space="0" w:color="auto"/>
                                            <w:right w:val="none" w:sz="0" w:space="0" w:color="auto"/>
                                          </w:divBdr>
                                        </w:div>
                                        <w:div w:id="361907002">
                                          <w:marLeft w:val="640"/>
                                          <w:marRight w:val="0"/>
                                          <w:marTop w:val="0"/>
                                          <w:marBottom w:val="0"/>
                                          <w:divBdr>
                                            <w:top w:val="none" w:sz="0" w:space="0" w:color="auto"/>
                                            <w:left w:val="none" w:sz="0" w:space="0" w:color="auto"/>
                                            <w:bottom w:val="none" w:sz="0" w:space="0" w:color="auto"/>
                                            <w:right w:val="none" w:sz="0" w:space="0" w:color="auto"/>
                                          </w:divBdr>
                                        </w:div>
                                        <w:div w:id="379986988">
                                          <w:marLeft w:val="640"/>
                                          <w:marRight w:val="0"/>
                                          <w:marTop w:val="0"/>
                                          <w:marBottom w:val="0"/>
                                          <w:divBdr>
                                            <w:top w:val="none" w:sz="0" w:space="0" w:color="auto"/>
                                            <w:left w:val="none" w:sz="0" w:space="0" w:color="auto"/>
                                            <w:bottom w:val="none" w:sz="0" w:space="0" w:color="auto"/>
                                            <w:right w:val="none" w:sz="0" w:space="0" w:color="auto"/>
                                          </w:divBdr>
                                        </w:div>
                                        <w:div w:id="382363834">
                                          <w:marLeft w:val="640"/>
                                          <w:marRight w:val="0"/>
                                          <w:marTop w:val="0"/>
                                          <w:marBottom w:val="0"/>
                                          <w:divBdr>
                                            <w:top w:val="none" w:sz="0" w:space="0" w:color="auto"/>
                                            <w:left w:val="none" w:sz="0" w:space="0" w:color="auto"/>
                                            <w:bottom w:val="none" w:sz="0" w:space="0" w:color="auto"/>
                                            <w:right w:val="none" w:sz="0" w:space="0" w:color="auto"/>
                                          </w:divBdr>
                                        </w:div>
                                        <w:div w:id="384565437">
                                          <w:marLeft w:val="640"/>
                                          <w:marRight w:val="0"/>
                                          <w:marTop w:val="0"/>
                                          <w:marBottom w:val="0"/>
                                          <w:divBdr>
                                            <w:top w:val="none" w:sz="0" w:space="0" w:color="auto"/>
                                            <w:left w:val="none" w:sz="0" w:space="0" w:color="auto"/>
                                            <w:bottom w:val="none" w:sz="0" w:space="0" w:color="auto"/>
                                            <w:right w:val="none" w:sz="0" w:space="0" w:color="auto"/>
                                          </w:divBdr>
                                        </w:div>
                                        <w:div w:id="390425783">
                                          <w:marLeft w:val="640"/>
                                          <w:marRight w:val="0"/>
                                          <w:marTop w:val="0"/>
                                          <w:marBottom w:val="0"/>
                                          <w:divBdr>
                                            <w:top w:val="none" w:sz="0" w:space="0" w:color="auto"/>
                                            <w:left w:val="none" w:sz="0" w:space="0" w:color="auto"/>
                                            <w:bottom w:val="none" w:sz="0" w:space="0" w:color="auto"/>
                                            <w:right w:val="none" w:sz="0" w:space="0" w:color="auto"/>
                                          </w:divBdr>
                                        </w:div>
                                        <w:div w:id="414089045">
                                          <w:marLeft w:val="640"/>
                                          <w:marRight w:val="0"/>
                                          <w:marTop w:val="0"/>
                                          <w:marBottom w:val="0"/>
                                          <w:divBdr>
                                            <w:top w:val="none" w:sz="0" w:space="0" w:color="auto"/>
                                            <w:left w:val="none" w:sz="0" w:space="0" w:color="auto"/>
                                            <w:bottom w:val="none" w:sz="0" w:space="0" w:color="auto"/>
                                            <w:right w:val="none" w:sz="0" w:space="0" w:color="auto"/>
                                          </w:divBdr>
                                        </w:div>
                                        <w:div w:id="434063178">
                                          <w:marLeft w:val="640"/>
                                          <w:marRight w:val="0"/>
                                          <w:marTop w:val="0"/>
                                          <w:marBottom w:val="0"/>
                                          <w:divBdr>
                                            <w:top w:val="none" w:sz="0" w:space="0" w:color="auto"/>
                                            <w:left w:val="none" w:sz="0" w:space="0" w:color="auto"/>
                                            <w:bottom w:val="none" w:sz="0" w:space="0" w:color="auto"/>
                                            <w:right w:val="none" w:sz="0" w:space="0" w:color="auto"/>
                                          </w:divBdr>
                                        </w:div>
                                        <w:div w:id="445467104">
                                          <w:marLeft w:val="640"/>
                                          <w:marRight w:val="0"/>
                                          <w:marTop w:val="0"/>
                                          <w:marBottom w:val="0"/>
                                          <w:divBdr>
                                            <w:top w:val="none" w:sz="0" w:space="0" w:color="auto"/>
                                            <w:left w:val="none" w:sz="0" w:space="0" w:color="auto"/>
                                            <w:bottom w:val="none" w:sz="0" w:space="0" w:color="auto"/>
                                            <w:right w:val="none" w:sz="0" w:space="0" w:color="auto"/>
                                          </w:divBdr>
                                        </w:div>
                                        <w:div w:id="446581848">
                                          <w:marLeft w:val="640"/>
                                          <w:marRight w:val="0"/>
                                          <w:marTop w:val="0"/>
                                          <w:marBottom w:val="0"/>
                                          <w:divBdr>
                                            <w:top w:val="none" w:sz="0" w:space="0" w:color="auto"/>
                                            <w:left w:val="none" w:sz="0" w:space="0" w:color="auto"/>
                                            <w:bottom w:val="none" w:sz="0" w:space="0" w:color="auto"/>
                                            <w:right w:val="none" w:sz="0" w:space="0" w:color="auto"/>
                                          </w:divBdr>
                                        </w:div>
                                        <w:div w:id="449016065">
                                          <w:marLeft w:val="640"/>
                                          <w:marRight w:val="0"/>
                                          <w:marTop w:val="0"/>
                                          <w:marBottom w:val="0"/>
                                          <w:divBdr>
                                            <w:top w:val="none" w:sz="0" w:space="0" w:color="auto"/>
                                            <w:left w:val="none" w:sz="0" w:space="0" w:color="auto"/>
                                            <w:bottom w:val="none" w:sz="0" w:space="0" w:color="auto"/>
                                            <w:right w:val="none" w:sz="0" w:space="0" w:color="auto"/>
                                          </w:divBdr>
                                        </w:div>
                                        <w:div w:id="449512758">
                                          <w:marLeft w:val="640"/>
                                          <w:marRight w:val="0"/>
                                          <w:marTop w:val="0"/>
                                          <w:marBottom w:val="0"/>
                                          <w:divBdr>
                                            <w:top w:val="none" w:sz="0" w:space="0" w:color="auto"/>
                                            <w:left w:val="none" w:sz="0" w:space="0" w:color="auto"/>
                                            <w:bottom w:val="none" w:sz="0" w:space="0" w:color="auto"/>
                                            <w:right w:val="none" w:sz="0" w:space="0" w:color="auto"/>
                                          </w:divBdr>
                                        </w:div>
                                        <w:div w:id="463276373">
                                          <w:marLeft w:val="640"/>
                                          <w:marRight w:val="0"/>
                                          <w:marTop w:val="0"/>
                                          <w:marBottom w:val="0"/>
                                          <w:divBdr>
                                            <w:top w:val="none" w:sz="0" w:space="0" w:color="auto"/>
                                            <w:left w:val="none" w:sz="0" w:space="0" w:color="auto"/>
                                            <w:bottom w:val="none" w:sz="0" w:space="0" w:color="auto"/>
                                            <w:right w:val="none" w:sz="0" w:space="0" w:color="auto"/>
                                          </w:divBdr>
                                        </w:div>
                                        <w:div w:id="464128775">
                                          <w:marLeft w:val="640"/>
                                          <w:marRight w:val="0"/>
                                          <w:marTop w:val="0"/>
                                          <w:marBottom w:val="0"/>
                                          <w:divBdr>
                                            <w:top w:val="none" w:sz="0" w:space="0" w:color="auto"/>
                                            <w:left w:val="none" w:sz="0" w:space="0" w:color="auto"/>
                                            <w:bottom w:val="none" w:sz="0" w:space="0" w:color="auto"/>
                                            <w:right w:val="none" w:sz="0" w:space="0" w:color="auto"/>
                                          </w:divBdr>
                                        </w:div>
                                        <w:div w:id="478153479">
                                          <w:marLeft w:val="640"/>
                                          <w:marRight w:val="0"/>
                                          <w:marTop w:val="0"/>
                                          <w:marBottom w:val="0"/>
                                          <w:divBdr>
                                            <w:top w:val="none" w:sz="0" w:space="0" w:color="auto"/>
                                            <w:left w:val="none" w:sz="0" w:space="0" w:color="auto"/>
                                            <w:bottom w:val="none" w:sz="0" w:space="0" w:color="auto"/>
                                            <w:right w:val="none" w:sz="0" w:space="0" w:color="auto"/>
                                          </w:divBdr>
                                        </w:div>
                                        <w:div w:id="490416081">
                                          <w:marLeft w:val="640"/>
                                          <w:marRight w:val="0"/>
                                          <w:marTop w:val="0"/>
                                          <w:marBottom w:val="0"/>
                                          <w:divBdr>
                                            <w:top w:val="none" w:sz="0" w:space="0" w:color="auto"/>
                                            <w:left w:val="none" w:sz="0" w:space="0" w:color="auto"/>
                                            <w:bottom w:val="none" w:sz="0" w:space="0" w:color="auto"/>
                                            <w:right w:val="none" w:sz="0" w:space="0" w:color="auto"/>
                                          </w:divBdr>
                                        </w:div>
                                        <w:div w:id="494104121">
                                          <w:marLeft w:val="640"/>
                                          <w:marRight w:val="0"/>
                                          <w:marTop w:val="0"/>
                                          <w:marBottom w:val="0"/>
                                          <w:divBdr>
                                            <w:top w:val="none" w:sz="0" w:space="0" w:color="auto"/>
                                            <w:left w:val="none" w:sz="0" w:space="0" w:color="auto"/>
                                            <w:bottom w:val="none" w:sz="0" w:space="0" w:color="auto"/>
                                            <w:right w:val="none" w:sz="0" w:space="0" w:color="auto"/>
                                          </w:divBdr>
                                        </w:div>
                                        <w:div w:id="503518013">
                                          <w:marLeft w:val="640"/>
                                          <w:marRight w:val="0"/>
                                          <w:marTop w:val="0"/>
                                          <w:marBottom w:val="0"/>
                                          <w:divBdr>
                                            <w:top w:val="none" w:sz="0" w:space="0" w:color="auto"/>
                                            <w:left w:val="none" w:sz="0" w:space="0" w:color="auto"/>
                                            <w:bottom w:val="none" w:sz="0" w:space="0" w:color="auto"/>
                                            <w:right w:val="none" w:sz="0" w:space="0" w:color="auto"/>
                                          </w:divBdr>
                                        </w:div>
                                        <w:div w:id="518586601">
                                          <w:marLeft w:val="640"/>
                                          <w:marRight w:val="0"/>
                                          <w:marTop w:val="0"/>
                                          <w:marBottom w:val="0"/>
                                          <w:divBdr>
                                            <w:top w:val="none" w:sz="0" w:space="0" w:color="auto"/>
                                            <w:left w:val="none" w:sz="0" w:space="0" w:color="auto"/>
                                            <w:bottom w:val="none" w:sz="0" w:space="0" w:color="auto"/>
                                            <w:right w:val="none" w:sz="0" w:space="0" w:color="auto"/>
                                          </w:divBdr>
                                        </w:div>
                                        <w:div w:id="521361672">
                                          <w:marLeft w:val="640"/>
                                          <w:marRight w:val="0"/>
                                          <w:marTop w:val="0"/>
                                          <w:marBottom w:val="0"/>
                                          <w:divBdr>
                                            <w:top w:val="none" w:sz="0" w:space="0" w:color="auto"/>
                                            <w:left w:val="none" w:sz="0" w:space="0" w:color="auto"/>
                                            <w:bottom w:val="none" w:sz="0" w:space="0" w:color="auto"/>
                                            <w:right w:val="none" w:sz="0" w:space="0" w:color="auto"/>
                                          </w:divBdr>
                                        </w:div>
                                        <w:div w:id="521938229">
                                          <w:marLeft w:val="640"/>
                                          <w:marRight w:val="0"/>
                                          <w:marTop w:val="0"/>
                                          <w:marBottom w:val="0"/>
                                          <w:divBdr>
                                            <w:top w:val="none" w:sz="0" w:space="0" w:color="auto"/>
                                            <w:left w:val="none" w:sz="0" w:space="0" w:color="auto"/>
                                            <w:bottom w:val="none" w:sz="0" w:space="0" w:color="auto"/>
                                            <w:right w:val="none" w:sz="0" w:space="0" w:color="auto"/>
                                          </w:divBdr>
                                        </w:div>
                                        <w:div w:id="529412195">
                                          <w:marLeft w:val="640"/>
                                          <w:marRight w:val="0"/>
                                          <w:marTop w:val="0"/>
                                          <w:marBottom w:val="0"/>
                                          <w:divBdr>
                                            <w:top w:val="none" w:sz="0" w:space="0" w:color="auto"/>
                                            <w:left w:val="none" w:sz="0" w:space="0" w:color="auto"/>
                                            <w:bottom w:val="none" w:sz="0" w:space="0" w:color="auto"/>
                                            <w:right w:val="none" w:sz="0" w:space="0" w:color="auto"/>
                                          </w:divBdr>
                                        </w:div>
                                        <w:div w:id="535854944">
                                          <w:marLeft w:val="640"/>
                                          <w:marRight w:val="0"/>
                                          <w:marTop w:val="0"/>
                                          <w:marBottom w:val="0"/>
                                          <w:divBdr>
                                            <w:top w:val="none" w:sz="0" w:space="0" w:color="auto"/>
                                            <w:left w:val="none" w:sz="0" w:space="0" w:color="auto"/>
                                            <w:bottom w:val="none" w:sz="0" w:space="0" w:color="auto"/>
                                            <w:right w:val="none" w:sz="0" w:space="0" w:color="auto"/>
                                          </w:divBdr>
                                        </w:div>
                                        <w:div w:id="580023216">
                                          <w:marLeft w:val="640"/>
                                          <w:marRight w:val="0"/>
                                          <w:marTop w:val="0"/>
                                          <w:marBottom w:val="0"/>
                                          <w:divBdr>
                                            <w:top w:val="none" w:sz="0" w:space="0" w:color="auto"/>
                                            <w:left w:val="none" w:sz="0" w:space="0" w:color="auto"/>
                                            <w:bottom w:val="none" w:sz="0" w:space="0" w:color="auto"/>
                                            <w:right w:val="none" w:sz="0" w:space="0" w:color="auto"/>
                                          </w:divBdr>
                                        </w:div>
                                        <w:div w:id="595358724">
                                          <w:marLeft w:val="640"/>
                                          <w:marRight w:val="0"/>
                                          <w:marTop w:val="0"/>
                                          <w:marBottom w:val="0"/>
                                          <w:divBdr>
                                            <w:top w:val="none" w:sz="0" w:space="0" w:color="auto"/>
                                            <w:left w:val="none" w:sz="0" w:space="0" w:color="auto"/>
                                            <w:bottom w:val="none" w:sz="0" w:space="0" w:color="auto"/>
                                            <w:right w:val="none" w:sz="0" w:space="0" w:color="auto"/>
                                          </w:divBdr>
                                        </w:div>
                                        <w:div w:id="624969805">
                                          <w:marLeft w:val="640"/>
                                          <w:marRight w:val="0"/>
                                          <w:marTop w:val="0"/>
                                          <w:marBottom w:val="0"/>
                                          <w:divBdr>
                                            <w:top w:val="none" w:sz="0" w:space="0" w:color="auto"/>
                                            <w:left w:val="none" w:sz="0" w:space="0" w:color="auto"/>
                                            <w:bottom w:val="none" w:sz="0" w:space="0" w:color="auto"/>
                                            <w:right w:val="none" w:sz="0" w:space="0" w:color="auto"/>
                                          </w:divBdr>
                                        </w:div>
                                        <w:div w:id="627511814">
                                          <w:marLeft w:val="640"/>
                                          <w:marRight w:val="0"/>
                                          <w:marTop w:val="0"/>
                                          <w:marBottom w:val="0"/>
                                          <w:divBdr>
                                            <w:top w:val="none" w:sz="0" w:space="0" w:color="auto"/>
                                            <w:left w:val="none" w:sz="0" w:space="0" w:color="auto"/>
                                            <w:bottom w:val="none" w:sz="0" w:space="0" w:color="auto"/>
                                            <w:right w:val="none" w:sz="0" w:space="0" w:color="auto"/>
                                          </w:divBdr>
                                        </w:div>
                                        <w:div w:id="635646380">
                                          <w:marLeft w:val="640"/>
                                          <w:marRight w:val="0"/>
                                          <w:marTop w:val="0"/>
                                          <w:marBottom w:val="0"/>
                                          <w:divBdr>
                                            <w:top w:val="none" w:sz="0" w:space="0" w:color="auto"/>
                                            <w:left w:val="none" w:sz="0" w:space="0" w:color="auto"/>
                                            <w:bottom w:val="none" w:sz="0" w:space="0" w:color="auto"/>
                                            <w:right w:val="none" w:sz="0" w:space="0" w:color="auto"/>
                                          </w:divBdr>
                                        </w:div>
                                        <w:div w:id="643002393">
                                          <w:marLeft w:val="640"/>
                                          <w:marRight w:val="0"/>
                                          <w:marTop w:val="0"/>
                                          <w:marBottom w:val="0"/>
                                          <w:divBdr>
                                            <w:top w:val="none" w:sz="0" w:space="0" w:color="auto"/>
                                            <w:left w:val="none" w:sz="0" w:space="0" w:color="auto"/>
                                            <w:bottom w:val="none" w:sz="0" w:space="0" w:color="auto"/>
                                            <w:right w:val="none" w:sz="0" w:space="0" w:color="auto"/>
                                          </w:divBdr>
                                        </w:div>
                                        <w:div w:id="673336680">
                                          <w:marLeft w:val="640"/>
                                          <w:marRight w:val="0"/>
                                          <w:marTop w:val="0"/>
                                          <w:marBottom w:val="0"/>
                                          <w:divBdr>
                                            <w:top w:val="none" w:sz="0" w:space="0" w:color="auto"/>
                                            <w:left w:val="none" w:sz="0" w:space="0" w:color="auto"/>
                                            <w:bottom w:val="none" w:sz="0" w:space="0" w:color="auto"/>
                                            <w:right w:val="none" w:sz="0" w:space="0" w:color="auto"/>
                                          </w:divBdr>
                                        </w:div>
                                        <w:div w:id="675112223">
                                          <w:marLeft w:val="640"/>
                                          <w:marRight w:val="0"/>
                                          <w:marTop w:val="0"/>
                                          <w:marBottom w:val="0"/>
                                          <w:divBdr>
                                            <w:top w:val="none" w:sz="0" w:space="0" w:color="auto"/>
                                            <w:left w:val="none" w:sz="0" w:space="0" w:color="auto"/>
                                            <w:bottom w:val="none" w:sz="0" w:space="0" w:color="auto"/>
                                            <w:right w:val="none" w:sz="0" w:space="0" w:color="auto"/>
                                          </w:divBdr>
                                        </w:div>
                                        <w:div w:id="680081226">
                                          <w:marLeft w:val="640"/>
                                          <w:marRight w:val="0"/>
                                          <w:marTop w:val="0"/>
                                          <w:marBottom w:val="0"/>
                                          <w:divBdr>
                                            <w:top w:val="none" w:sz="0" w:space="0" w:color="auto"/>
                                            <w:left w:val="none" w:sz="0" w:space="0" w:color="auto"/>
                                            <w:bottom w:val="none" w:sz="0" w:space="0" w:color="auto"/>
                                            <w:right w:val="none" w:sz="0" w:space="0" w:color="auto"/>
                                          </w:divBdr>
                                        </w:div>
                                        <w:div w:id="682786329">
                                          <w:marLeft w:val="640"/>
                                          <w:marRight w:val="0"/>
                                          <w:marTop w:val="0"/>
                                          <w:marBottom w:val="0"/>
                                          <w:divBdr>
                                            <w:top w:val="none" w:sz="0" w:space="0" w:color="auto"/>
                                            <w:left w:val="none" w:sz="0" w:space="0" w:color="auto"/>
                                            <w:bottom w:val="none" w:sz="0" w:space="0" w:color="auto"/>
                                            <w:right w:val="none" w:sz="0" w:space="0" w:color="auto"/>
                                          </w:divBdr>
                                        </w:div>
                                        <w:div w:id="710306160">
                                          <w:marLeft w:val="640"/>
                                          <w:marRight w:val="0"/>
                                          <w:marTop w:val="0"/>
                                          <w:marBottom w:val="0"/>
                                          <w:divBdr>
                                            <w:top w:val="none" w:sz="0" w:space="0" w:color="auto"/>
                                            <w:left w:val="none" w:sz="0" w:space="0" w:color="auto"/>
                                            <w:bottom w:val="none" w:sz="0" w:space="0" w:color="auto"/>
                                            <w:right w:val="none" w:sz="0" w:space="0" w:color="auto"/>
                                          </w:divBdr>
                                        </w:div>
                                        <w:div w:id="724909170">
                                          <w:marLeft w:val="640"/>
                                          <w:marRight w:val="0"/>
                                          <w:marTop w:val="0"/>
                                          <w:marBottom w:val="0"/>
                                          <w:divBdr>
                                            <w:top w:val="none" w:sz="0" w:space="0" w:color="auto"/>
                                            <w:left w:val="none" w:sz="0" w:space="0" w:color="auto"/>
                                            <w:bottom w:val="none" w:sz="0" w:space="0" w:color="auto"/>
                                            <w:right w:val="none" w:sz="0" w:space="0" w:color="auto"/>
                                          </w:divBdr>
                                        </w:div>
                                        <w:div w:id="728724220">
                                          <w:marLeft w:val="640"/>
                                          <w:marRight w:val="0"/>
                                          <w:marTop w:val="0"/>
                                          <w:marBottom w:val="0"/>
                                          <w:divBdr>
                                            <w:top w:val="none" w:sz="0" w:space="0" w:color="auto"/>
                                            <w:left w:val="none" w:sz="0" w:space="0" w:color="auto"/>
                                            <w:bottom w:val="none" w:sz="0" w:space="0" w:color="auto"/>
                                            <w:right w:val="none" w:sz="0" w:space="0" w:color="auto"/>
                                          </w:divBdr>
                                        </w:div>
                                        <w:div w:id="752628676">
                                          <w:marLeft w:val="640"/>
                                          <w:marRight w:val="0"/>
                                          <w:marTop w:val="0"/>
                                          <w:marBottom w:val="0"/>
                                          <w:divBdr>
                                            <w:top w:val="none" w:sz="0" w:space="0" w:color="auto"/>
                                            <w:left w:val="none" w:sz="0" w:space="0" w:color="auto"/>
                                            <w:bottom w:val="none" w:sz="0" w:space="0" w:color="auto"/>
                                            <w:right w:val="none" w:sz="0" w:space="0" w:color="auto"/>
                                          </w:divBdr>
                                        </w:div>
                                        <w:div w:id="754398861">
                                          <w:marLeft w:val="640"/>
                                          <w:marRight w:val="0"/>
                                          <w:marTop w:val="0"/>
                                          <w:marBottom w:val="0"/>
                                          <w:divBdr>
                                            <w:top w:val="none" w:sz="0" w:space="0" w:color="auto"/>
                                            <w:left w:val="none" w:sz="0" w:space="0" w:color="auto"/>
                                            <w:bottom w:val="none" w:sz="0" w:space="0" w:color="auto"/>
                                            <w:right w:val="none" w:sz="0" w:space="0" w:color="auto"/>
                                          </w:divBdr>
                                        </w:div>
                                        <w:div w:id="780102169">
                                          <w:marLeft w:val="640"/>
                                          <w:marRight w:val="0"/>
                                          <w:marTop w:val="0"/>
                                          <w:marBottom w:val="0"/>
                                          <w:divBdr>
                                            <w:top w:val="none" w:sz="0" w:space="0" w:color="auto"/>
                                            <w:left w:val="none" w:sz="0" w:space="0" w:color="auto"/>
                                            <w:bottom w:val="none" w:sz="0" w:space="0" w:color="auto"/>
                                            <w:right w:val="none" w:sz="0" w:space="0" w:color="auto"/>
                                          </w:divBdr>
                                        </w:div>
                                        <w:div w:id="810365350">
                                          <w:marLeft w:val="640"/>
                                          <w:marRight w:val="0"/>
                                          <w:marTop w:val="0"/>
                                          <w:marBottom w:val="0"/>
                                          <w:divBdr>
                                            <w:top w:val="none" w:sz="0" w:space="0" w:color="auto"/>
                                            <w:left w:val="none" w:sz="0" w:space="0" w:color="auto"/>
                                            <w:bottom w:val="none" w:sz="0" w:space="0" w:color="auto"/>
                                            <w:right w:val="none" w:sz="0" w:space="0" w:color="auto"/>
                                          </w:divBdr>
                                        </w:div>
                                        <w:div w:id="844630634">
                                          <w:marLeft w:val="640"/>
                                          <w:marRight w:val="0"/>
                                          <w:marTop w:val="0"/>
                                          <w:marBottom w:val="0"/>
                                          <w:divBdr>
                                            <w:top w:val="none" w:sz="0" w:space="0" w:color="auto"/>
                                            <w:left w:val="none" w:sz="0" w:space="0" w:color="auto"/>
                                            <w:bottom w:val="none" w:sz="0" w:space="0" w:color="auto"/>
                                            <w:right w:val="none" w:sz="0" w:space="0" w:color="auto"/>
                                          </w:divBdr>
                                        </w:div>
                                        <w:div w:id="877083015">
                                          <w:marLeft w:val="640"/>
                                          <w:marRight w:val="0"/>
                                          <w:marTop w:val="0"/>
                                          <w:marBottom w:val="0"/>
                                          <w:divBdr>
                                            <w:top w:val="none" w:sz="0" w:space="0" w:color="auto"/>
                                            <w:left w:val="none" w:sz="0" w:space="0" w:color="auto"/>
                                            <w:bottom w:val="none" w:sz="0" w:space="0" w:color="auto"/>
                                            <w:right w:val="none" w:sz="0" w:space="0" w:color="auto"/>
                                          </w:divBdr>
                                        </w:div>
                                        <w:div w:id="891382981">
                                          <w:marLeft w:val="640"/>
                                          <w:marRight w:val="0"/>
                                          <w:marTop w:val="0"/>
                                          <w:marBottom w:val="0"/>
                                          <w:divBdr>
                                            <w:top w:val="none" w:sz="0" w:space="0" w:color="auto"/>
                                            <w:left w:val="none" w:sz="0" w:space="0" w:color="auto"/>
                                            <w:bottom w:val="none" w:sz="0" w:space="0" w:color="auto"/>
                                            <w:right w:val="none" w:sz="0" w:space="0" w:color="auto"/>
                                          </w:divBdr>
                                        </w:div>
                                        <w:div w:id="917179389">
                                          <w:marLeft w:val="640"/>
                                          <w:marRight w:val="0"/>
                                          <w:marTop w:val="0"/>
                                          <w:marBottom w:val="0"/>
                                          <w:divBdr>
                                            <w:top w:val="none" w:sz="0" w:space="0" w:color="auto"/>
                                            <w:left w:val="none" w:sz="0" w:space="0" w:color="auto"/>
                                            <w:bottom w:val="none" w:sz="0" w:space="0" w:color="auto"/>
                                            <w:right w:val="none" w:sz="0" w:space="0" w:color="auto"/>
                                          </w:divBdr>
                                        </w:div>
                                        <w:div w:id="920524898">
                                          <w:marLeft w:val="640"/>
                                          <w:marRight w:val="0"/>
                                          <w:marTop w:val="0"/>
                                          <w:marBottom w:val="0"/>
                                          <w:divBdr>
                                            <w:top w:val="none" w:sz="0" w:space="0" w:color="auto"/>
                                            <w:left w:val="none" w:sz="0" w:space="0" w:color="auto"/>
                                            <w:bottom w:val="none" w:sz="0" w:space="0" w:color="auto"/>
                                            <w:right w:val="none" w:sz="0" w:space="0" w:color="auto"/>
                                          </w:divBdr>
                                        </w:div>
                                        <w:div w:id="927234694">
                                          <w:marLeft w:val="640"/>
                                          <w:marRight w:val="0"/>
                                          <w:marTop w:val="0"/>
                                          <w:marBottom w:val="0"/>
                                          <w:divBdr>
                                            <w:top w:val="none" w:sz="0" w:space="0" w:color="auto"/>
                                            <w:left w:val="none" w:sz="0" w:space="0" w:color="auto"/>
                                            <w:bottom w:val="none" w:sz="0" w:space="0" w:color="auto"/>
                                            <w:right w:val="none" w:sz="0" w:space="0" w:color="auto"/>
                                          </w:divBdr>
                                        </w:div>
                                        <w:div w:id="935744308">
                                          <w:marLeft w:val="640"/>
                                          <w:marRight w:val="0"/>
                                          <w:marTop w:val="0"/>
                                          <w:marBottom w:val="0"/>
                                          <w:divBdr>
                                            <w:top w:val="none" w:sz="0" w:space="0" w:color="auto"/>
                                            <w:left w:val="none" w:sz="0" w:space="0" w:color="auto"/>
                                            <w:bottom w:val="none" w:sz="0" w:space="0" w:color="auto"/>
                                            <w:right w:val="none" w:sz="0" w:space="0" w:color="auto"/>
                                          </w:divBdr>
                                        </w:div>
                                        <w:div w:id="941915592">
                                          <w:marLeft w:val="640"/>
                                          <w:marRight w:val="0"/>
                                          <w:marTop w:val="0"/>
                                          <w:marBottom w:val="0"/>
                                          <w:divBdr>
                                            <w:top w:val="none" w:sz="0" w:space="0" w:color="auto"/>
                                            <w:left w:val="none" w:sz="0" w:space="0" w:color="auto"/>
                                            <w:bottom w:val="none" w:sz="0" w:space="0" w:color="auto"/>
                                            <w:right w:val="none" w:sz="0" w:space="0" w:color="auto"/>
                                          </w:divBdr>
                                        </w:div>
                                        <w:div w:id="943613737">
                                          <w:marLeft w:val="640"/>
                                          <w:marRight w:val="0"/>
                                          <w:marTop w:val="0"/>
                                          <w:marBottom w:val="0"/>
                                          <w:divBdr>
                                            <w:top w:val="none" w:sz="0" w:space="0" w:color="auto"/>
                                            <w:left w:val="none" w:sz="0" w:space="0" w:color="auto"/>
                                            <w:bottom w:val="none" w:sz="0" w:space="0" w:color="auto"/>
                                            <w:right w:val="none" w:sz="0" w:space="0" w:color="auto"/>
                                          </w:divBdr>
                                        </w:div>
                                        <w:div w:id="946085583">
                                          <w:marLeft w:val="640"/>
                                          <w:marRight w:val="0"/>
                                          <w:marTop w:val="0"/>
                                          <w:marBottom w:val="0"/>
                                          <w:divBdr>
                                            <w:top w:val="none" w:sz="0" w:space="0" w:color="auto"/>
                                            <w:left w:val="none" w:sz="0" w:space="0" w:color="auto"/>
                                            <w:bottom w:val="none" w:sz="0" w:space="0" w:color="auto"/>
                                            <w:right w:val="none" w:sz="0" w:space="0" w:color="auto"/>
                                          </w:divBdr>
                                        </w:div>
                                        <w:div w:id="947542151">
                                          <w:marLeft w:val="640"/>
                                          <w:marRight w:val="0"/>
                                          <w:marTop w:val="0"/>
                                          <w:marBottom w:val="0"/>
                                          <w:divBdr>
                                            <w:top w:val="none" w:sz="0" w:space="0" w:color="auto"/>
                                            <w:left w:val="none" w:sz="0" w:space="0" w:color="auto"/>
                                            <w:bottom w:val="none" w:sz="0" w:space="0" w:color="auto"/>
                                            <w:right w:val="none" w:sz="0" w:space="0" w:color="auto"/>
                                          </w:divBdr>
                                        </w:div>
                                        <w:div w:id="952438148">
                                          <w:marLeft w:val="640"/>
                                          <w:marRight w:val="0"/>
                                          <w:marTop w:val="0"/>
                                          <w:marBottom w:val="0"/>
                                          <w:divBdr>
                                            <w:top w:val="none" w:sz="0" w:space="0" w:color="auto"/>
                                            <w:left w:val="none" w:sz="0" w:space="0" w:color="auto"/>
                                            <w:bottom w:val="none" w:sz="0" w:space="0" w:color="auto"/>
                                            <w:right w:val="none" w:sz="0" w:space="0" w:color="auto"/>
                                          </w:divBdr>
                                        </w:div>
                                        <w:div w:id="971406018">
                                          <w:marLeft w:val="640"/>
                                          <w:marRight w:val="0"/>
                                          <w:marTop w:val="0"/>
                                          <w:marBottom w:val="0"/>
                                          <w:divBdr>
                                            <w:top w:val="none" w:sz="0" w:space="0" w:color="auto"/>
                                            <w:left w:val="none" w:sz="0" w:space="0" w:color="auto"/>
                                            <w:bottom w:val="none" w:sz="0" w:space="0" w:color="auto"/>
                                            <w:right w:val="none" w:sz="0" w:space="0" w:color="auto"/>
                                          </w:divBdr>
                                        </w:div>
                                        <w:div w:id="978262144">
                                          <w:marLeft w:val="640"/>
                                          <w:marRight w:val="0"/>
                                          <w:marTop w:val="0"/>
                                          <w:marBottom w:val="0"/>
                                          <w:divBdr>
                                            <w:top w:val="none" w:sz="0" w:space="0" w:color="auto"/>
                                            <w:left w:val="none" w:sz="0" w:space="0" w:color="auto"/>
                                            <w:bottom w:val="none" w:sz="0" w:space="0" w:color="auto"/>
                                            <w:right w:val="none" w:sz="0" w:space="0" w:color="auto"/>
                                          </w:divBdr>
                                        </w:div>
                                        <w:div w:id="981813730">
                                          <w:marLeft w:val="640"/>
                                          <w:marRight w:val="0"/>
                                          <w:marTop w:val="0"/>
                                          <w:marBottom w:val="0"/>
                                          <w:divBdr>
                                            <w:top w:val="none" w:sz="0" w:space="0" w:color="auto"/>
                                            <w:left w:val="none" w:sz="0" w:space="0" w:color="auto"/>
                                            <w:bottom w:val="none" w:sz="0" w:space="0" w:color="auto"/>
                                            <w:right w:val="none" w:sz="0" w:space="0" w:color="auto"/>
                                          </w:divBdr>
                                        </w:div>
                                        <w:div w:id="985627197">
                                          <w:marLeft w:val="640"/>
                                          <w:marRight w:val="0"/>
                                          <w:marTop w:val="0"/>
                                          <w:marBottom w:val="0"/>
                                          <w:divBdr>
                                            <w:top w:val="none" w:sz="0" w:space="0" w:color="auto"/>
                                            <w:left w:val="none" w:sz="0" w:space="0" w:color="auto"/>
                                            <w:bottom w:val="none" w:sz="0" w:space="0" w:color="auto"/>
                                            <w:right w:val="none" w:sz="0" w:space="0" w:color="auto"/>
                                          </w:divBdr>
                                        </w:div>
                                        <w:div w:id="986007827">
                                          <w:marLeft w:val="640"/>
                                          <w:marRight w:val="0"/>
                                          <w:marTop w:val="0"/>
                                          <w:marBottom w:val="0"/>
                                          <w:divBdr>
                                            <w:top w:val="none" w:sz="0" w:space="0" w:color="auto"/>
                                            <w:left w:val="none" w:sz="0" w:space="0" w:color="auto"/>
                                            <w:bottom w:val="none" w:sz="0" w:space="0" w:color="auto"/>
                                            <w:right w:val="none" w:sz="0" w:space="0" w:color="auto"/>
                                          </w:divBdr>
                                        </w:div>
                                        <w:div w:id="993950822">
                                          <w:marLeft w:val="640"/>
                                          <w:marRight w:val="0"/>
                                          <w:marTop w:val="0"/>
                                          <w:marBottom w:val="0"/>
                                          <w:divBdr>
                                            <w:top w:val="none" w:sz="0" w:space="0" w:color="auto"/>
                                            <w:left w:val="none" w:sz="0" w:space="0" w:color="auto"/>
                                            <w:bottom w:val="none" w:sz="0" w:space="0" w:color="auto"/>
                                            <w:right w:val="none" w:sz="0" w:space="0" w:color="auto"/>
                                          </w:divBdr>
                                        </w:div>
                                        <w:div w:id="1010066371">
                                          <w:marLeft w:val="640"/>
                                          <w:marRight w:val="0"/>
                                          <w:marTop w:val="0"/>
                                          <w:marBottom w:val="0"/>
                                          <w:divBdr>
                                            <w:top w:val="none" w:sz="0" w:space="0" w:color="auto"/>
                                            <w:left w:val="none" w:sz="0" w:space="0" w:color="auto"/>
                                            <w:bottom w:val="none" w:sz="0" w:space="0" w:color="auto"/>
                                            <w:right w:val="none" w:sz="0" w:space="0" w:color="auto"/>
                                          </w:divBdr>
                                        </w:div>
                                        <w:div w:id="1011758755">
                                          <w:marLeft w:val="640"/>
                                          <w:marRight w:val="0"/>
                                          <w:marTop w:val="0"/>
                                          <w:marBottom w:val="0"/>
                                          <w:divBdr>
                                            <w:top w:val="none" w:sz="0" w:space="0" w:color="auto"/>
                                            <w:left w:val="none" w:sz="0" w:space="0" w:color="auto"/>
                                            <w:bottom w:val="none" w:sz="0" w:space="0" w:color="auto"/>
                                            <w:right w:val="none" w:sz="0" w:space="0" w:color="auto"/>
                                          </w:divBdr>
                                        </w:div>
                                        <w:div w:id="1012995711">
                                          <w:marLeft w:val="640"/>
                                          <w:marRight w:val="0"/>
                                          <w:marTop w:val="0"/>
                                          <w:marBottom w:val="0"/>
                                          <w:divBdr>
                                            <w:top w:val="none" w:sz="0" w:space="0" w:color="auto"/>
                                            <w:left w:val="none" w:sz="0" w:space="0" w:color="auto"/>
                                            <w:bottom w:val="none" w:sz="0" w:space="0" w:color="auto"/>
                                            <w:right w:val="none" w:sz="0" w:space="0" w:color="auto"/>
                                          </w:divBdr>
                                        </w:div>
                                        <w:div w:id="1015962437">
                                          <w:marLeft w:val="640"/>
                                          <w:marRight w:val="0"/>
                                          <w:marTop w:val="0"/>
                                          <w:marBottom w:val="0"/>
                                          <w:divBdr>
                                            <w:top w:val="none" w:sz="0" w:space="0" w:color="auto"/>
                                            <w:left w:val="none" w:sz="0" w:space="0" w:color="auto"/>
                                            <w:bottom w:val="none" w:sz="0" w:space="0" w:color="auto"/>
                                            <w:right w:val="none" w:sz="0" w:space="0" w:color="auto"/>
                                          </w:divBdr>
                                        </w:div>
                                        <w:div w:id="1022363795">
                                          <w:marLeft w:val="640"/>
                                          <w:marRight w:val="0"/>
                                          <w:marTop w:val="0"/>
                                          <w:marBottom w:val="0"/>
                                          <w:divBdr>
                                            <w:top w:val="none" w:sz="0" w:space="0" w:color="auto"/>
                                            <w:left w:val="none" w:sz="0" w:space="0" w:color="auto"/>
                                            <w:bottom w:val="none" w:sz="0" w:space="0" w:color="auto"/>
                                            <w:right w:val="none" w:sz="0" w:space="0" w:color="auto"/>
                                          </w:divBdr>
                                        </w:div>
                                        <w:div w:id="1044983645">
                                          <w:marLeft w:val="640"/>
                                          <w:marRight w:val="0"/>
                                          <w:marTop w:val="0"/>
                                          <w:marBottom w:val="0"/>
                                          <w:divBdr>
                                            <w:top w:val="none" w:sz="0" w:space="0" w:color="auto"/>
                                            <w:left w:val="none" w:sz="0" w:space="0" w:color="auto"/>
                                            <w:bottom w:val="none" w:sz="0" w:space="0" w:color="auto"/>
                                            <w:right w:val="none" w:sz="0" w:space="0" w:color="auto"/>
                                          </w:divBdr>
                                        </w:div>
                                        <w:div w:id="1059864557">
                                          <w:marLeft w:val="640"/>
                                          <w:marRight w:val="0"/>
                                          <w:marTop w:val="0"/>
                                          <w:marBottom w:val="0"/>
                                          <w:divBdr>
                                            <w:top w:val="none" w:sz="0" w:space="0" w:color="auto"/>
                                            <w:left w:val="none" w:sz="0" w:space="0" w:color="auto"/>
                                            <w:bottom w:val="none" w:sz="0" w:space="0" w:color="auto"/>
                                            <w:right w:val="none" w:sz="0" w:space="0" w:color="auto"/>
                                          </w:divBdr>
                                        </w:div>
                                        <w:div w:id="1064764724">
                                          <w:marLeft w:val="640"/>
                                          <w:marRight w:val="0"/>
                                          <w:marTop w:val="0"/>
                                          <w:marBottom w:val="0"/>
                                          <w:divBdr>
                                            <w:top w:val="none" w:sz="0" w:space="0" w:color="auto"/>
                                            <w:left w:val="none" w:sz="0" w:space="0" w:color="auto"/>
                                            <w:bottom w:val="none" w:sz="0" w:space="0" w:color="auto"/>
                                            <w:right w:val="none" w:sz="0" w:space="0" w:color="auto"/>
                                          </w:divBdr>
                                        </w:div>
                                        <w:div w:id="1074356390">
                                          <w:marLeft w:val="640"/>
                                          <w:marRight w:val="0"/>
                                          <w:marTop w:val="0"/>
                                          <w:marBottom w:val="0"/>
                                          <w:divBdr>
                                            <w:top w:val="none" w:sz="0" w:space="0" w:color="auto"/>
                                            <w:left w:val="none" w:sz="0" w:space="0" w:color="auto"/>
                                            <w:bottom w:val="none" w:sz="0" w:space="0" w:color="auto"/>
                                            <w:right w:val="none" w:sz="0" w:space="0" w:color="auto"/>
                                          </w:divBdr>
                                        </w:div>
                                        <w:div w:id="1074859634">
                                          <w:marLeft w:val="640"/>
                                          <w:marRight w:val="0"/>
                                          <w:marTop w:val="0"/>
                                          <w:marBottom w:val="0"/>
                                          <w:divBdr>
                                            <w:top w:val="none" w:sz="0" w:space="0" w:color="auto"/>
                                            <w:left w:val="none" w:sz="0" w:space="0" w:color="auto"/>
                                            <w:bottom w:val="none" w:sz="0" w:space="0" w:color="auto"/>
                                            <w:right w:val="none" w:sz="0" w:space="0" w:color="auto"/>
                                          </w:divBdr>
                                        </w:div>
                                        <w:div w:id="1075668411">
                                          <w:marLeft w:val="640"/>
                                          <w:marRight w:val="0"/>
                                          <w:marTop w:val="0"/>
                                          <w:marBottom w:val="0"/>
                                          <w:divBdr>
                                            <w:top w:val="none" w:sz="0" w:space="0" w:color="auto"/>
                                            <w:left w:val="none" w:sz="0" w:space="0" w:color="auto"/>
                                            <w:bottom w:val="none" w:sz="0" w:space="0" w:color="auto"/>
                                            <w:right w:val="none" w:sz="0" w:space="0" w:color="auto"/>
                                          </w:divBdr>
                                        </w:div>
                                        <w:div w:id="1078137893">
                                          <w:marLeft w:val="640"/>
                                          <w:marRight w:val="0"/>
                                          <w:marTop w:val="0"/>
                                          <w:marBottom w:val="0"/>
                                          <w:divBdr>
                                            <w:top w:val="none" w:sz="0" w:space="0" w:color="auto"/>
                                            <w:left w:val="none" w:sz="0" w:space="0" w:color="auto"/>
                                            <w:bottom w:val="none" w:sz="0" w:space="0" w:color="auto"/>
                                            <w:right w:val="none" w:sz="0" w:space="0" w:color="auto"/>
                                          </w:divBdr>
                                        </w:div>
                                        <w:div w:id="1081415389">
                                          <w:marLeft w:val="640"/>
                                          <w:marRight w:val="0"/>
                                          <w:marTop w:val="0"/>
                                          <w:marBottom w:val="0"/>
                                          <w:divBdr>
                                            <w:top w:val="none" w:sz="0" w:space="0" w:color="auto"/>
                                            <w:left w:val="none" w:sz="0" w:space="0" w:color="auto"/>
                                            <w:bottom w:val="none" w:sz="0" w:space="0" w:color="auto"/>
                                            <w:right w:val="none" w:sz="0" w:space="0" w:color="auto"/>
                                          </w:divBdr>
                                        </w:div>
                                        <w:div w:id="1082723349">
                                          <w:marLeft w:val="640"/>
                                          <w:marRight w:val="0"/>
                                          <w:marTop w:val="0"/>
                                          <w:marBottom w:val="0"/>
                                          <w:divBdr>
                                            <w:top w:val="none" w:sz="0" w:space="0" w:color="auto"/>
                                            <w:left w:val="none" w:sz="0" w:space="0" w:color="auto"/>
                                            <w:bottom w:val="none" w:sz="0" w:space="0" w:color="auto"/>
                                            <w:right w:val="none" w:sz="0" w:space="0" w:color="auto"/>
                                          </w:divBdr>
                                        </w:div>
                                        <w:div w:id="1093747083">
                                          <w:marLeft w:val="640"/>
                                          <w:marRight w:val="0"/>
                                          <w:marTop w:val="0"/>
                                          <w:marBottom w:val="0"/>
                                          <w:divBdr>
                                            <w:top w:val="none" w:sz="0" w:space="0" w:color="auto"/>
                                            <w:left w:val="none" w:sz="0" w:space="0" w:color="auto"/>
                                            <w:bottom w:val="none" w:sz="0" w:space="0" w:color="auto"/>
                                            <w:right w:val="none" w:sz="0" w:space="0" w:color="auto"/>
                                          </w:divBdr>
                                        </w:div>
                                        <w:div w:id="1093819449">
                                          <w:marLeft w:val="640"/>
                                          <w:marRight w:val="0"/>
                                          <w:marTop w:val="0"/>
                                          <w:marBottom w:val="0"/>
                                          <w:divBdr>
                                            <w:top w:val="none" w:sz="0" w:space="0" w:color="auto"/>
                                            <w:left w:val="none" w:sz="0" w:space="0" w:color="auto"/>
                                            <w:bottom w:val="none" w:sz="0" w:space="0" w:color="auto"/>
                                            <w:right w:val="none" w:sz="0" w:space="0" w:color="auto"/>
                                          </w:divBdr>
                                        </w:div>
                                        <w:div w:id="1103960607">
                                          <w:marLeft w:val="640"/>
                                          <w:marRight w:val="0"/>
                                          <w:marTop w:val="0"/>
                                          <w:marBottom w:val="0"/>
                                          <w:divBdr>
                                            <w:top w:val="none" w:sz="0" w:space="0" w:color="auto"/>
                                            <w:left w:val="none" w:sz="0" w:space="0" w:color="auto"/>
                                            <w:bottom w:val="none" w:sz="0" w:space="0" w:color="auto"/>
                                            <w:right w:val="none" w:sz="0" w:space="0" w:color="auto"/>
                                          </w:divBdr>
                                        </w:div>
                                        <w:div w:id="1142039316">
                                          <w:marLeft w:val="640"/>
                                          <w:marRight w:val="0"/>
                                          <w:marTop w:val="0"/>
                                          <w:marBottom w:val="0"/>
                                          <w:divBdr>
                                            <w:top w:val="none" w:sz="0" w:space="0" w:color="auto"/>
                                            <w:left w:val="none" w:sz="0" w:space="0" w:color="auto"/>
                                            <w:bottom w:val="none" w:sz="0" w:space="0" w:color="auto"/>
                                            <w:right w:val="none" w:sz="0" w:space="0" w:color="auto"/>
                                          </w:divBdr>
                                        </w:div>
                                        <w:div w:id="1142312300">
                                          <w:marLeft w:val="640"/>
                                          <w:marRight w:val="0"/>
                                          <w:marTop w:val="0"/>
                                          <w:marBottom w:val="0"/>
                                          <w:divBdr>
                                            <w:top w:val="none" w:sz="0" w:space="0" w:color="auto"/>
                                            <w:left w:val="none" w:sz="0" w:space="0" w:color="auto"/>
                                            <w:bottom w:val="none" w:sz="0" w:space="0" w:color="auto"/>
                                            <w:right w:val="none" w:sz="0" w:space="0" w:color="auto"/>
                                          </w:divBdr>
                                        </w:div>
                                        <w:div w:id="1147476592">
                                          <w:marLeft w:val="640"/>
                                          <w:marRight w:val="0"/>
                                          <w:marTop w:val="0"/>
                                          <w:marBottom w:val="0"/>
                                          <w:divBdr>
                                            <w:top w:val="none" w:sz="0" w:space="0" w:color="auto"/>
                                            <w:left w:val="none" w:sz="0" w:space="0" w:color="auto"/>
                                            <w:bottom w:val="none" w:sz="0" w:space="0" w:color="auto"/>
                                            <w:right w:val="none" w:sz="0" w:space="0" w:color="auto"/>
                                          </w:divBdr>
                                        </w:div>
                                        <w:div w:id="1147548710">
                                          <w:marLeft w:val="640"/>
                                          <w:marRight w:val="0"/>
                                          <w:marTop w:val="0"/>
                                          <w:marBottom w:val="0"/>
                                          <w:divBdr>
                                            <w:top w:val="none" w:sz="0" w:space="0" w:color="auto"/>
                                            <w:left w:val="none" w:sz="0" w:space="0" w:color="auto"/>
                                            <w:bottom w:val="none" w:sz="0" w:space="0" w:color="auto"/>
                                            <w:right w:val="none" w:sz="0" w:space="0" w:color="auto"/>
                                          </w:divBdr>
                                        </w:div>
                                        <w:div w:id="1162158585">
                                          <w:marLeft w:val="640"/>
                                          <w:marRight w:val="0"/>
                                          <w:marTop w:val="0"/>
                                          <w:marBottom w:val="0"/>
                                          <w:divBdr>
                                            <w:top w:val="none" w:sz="0" w:space="0" w:color="auto"/>
                                            <w:left w:val="none" w:sz="0" w:space="0" w:color="auto"/>
                                            <w:bottom w:val="none" w:sz="0" w:space="0" w:color="auto"/>
                                            <w:right w:val="none" w:sz="0" w:space="0" w:color="auto"/>
                                          </w:divBdr>
                                        </w:div>
                                        <w:div w:id="1167093742">
                                          <w:marLeft w:val="640"/>
                                          <w:marRight w:val="0"/>
                                          <w:marTop w:val="0"/>
                                          <w:marBottom w:val="0"/>
                                          <w:divBdr>
                                            <w:top w:val="none" w:sz="0" w:space="0" w:color="auto"/>
                                            <w:left w:val="none" w:sz="0" w:space="0" w:color="auto"/>
                                            <w:bottom w:val="none" w:sz="0" w:space="0" w:color="auto"/>
                                            <w:right w:val="none" w:sz="0" w:space="0" w:color="auto"/>
                                          </w:divBdr>
                                        </w:div>
                                        <w:div w:id="1182626441">
                                          <w:marLeft w:val="640"/>
                                          <w:marRight w:val="0"/>
                                          <w:marTop w:val="0"/>
                                          <w:marBottom w:val="0"/>
                                          <w:divBdr>
                                            <w:top w:val="none" w:sz="0" w:space="0" w:color="auto"/>
                                            <w:left w:val="none" w:sz="0" w:space="0" w:color="auto"/>
                                            <w:bottom w:val="none" w:sz="0" w:space="0" w:color="auto"/>
                                            <w:right w:val="none" w:sz="0" w:space="0" w:color="auto"/>
                                          </w:divBdr>
                                        </w:div>
                                        <w:div w:id="1194150954">
                                          <w:marLeft w:val="640"/>
                                          <w:marRight w:val="0"/>
                                          <w:marTop w:val="0"/>
                                          <w:marBottom w:val="0"/>
                                          <w:divBdr>
                                            <w:top w:val="none" w:sz="0" w:space="0" w:color="auto"/>
                                            <w:left w:val="none" w:sz="0" w:space="0" w:color="auto"/>
                                            <w:bottom w:val="none" w:sz="0" w:space="0" w:color="auto"/>
                                            <w:right w:val="none" w:sz="0" w:space="0" w:color="auto"/>
                                          </w:divBdr>
                                        </w:div>
                                        <w:div w:id="1195995307">
                                          <w:marLeft w:val="640"/>
                                          <w:marRight w:val="0"/>
                                          <w:marTop w:val="0"/>
                                          <w:marBottom w:val="0"/>
                                          <w:divBdr>
                                            <w:top w:val="none" w:sz="0" w:space="0" w:color="auto"/>
                                            <w:left w:val="none" w:sz="0" w:space="0" w:color="auto"/>
                                            <w:bottom w:val="none" w:sz="0" w:space="0" w:color="auto"/>
                                            <w:right w:val="none" w:sz="0" w:space="0" w:color="auto"/>
                                          </w:divBdr>
                                        </w:div>
                                        <w:div w:id="1210191698">
                                          <w:marLeft w:val="640"/>
                                          <w:marRight w:val="0"/>
                                          <w:marTop w:val="0"/>
                                          <w:marBottom w:val="0"/>
                                          <w:divBdr>
                                            <w:top w:val="none" w:sz="0" w:space="0" w:color="auto"/>
                                            <w:left w:val="none" w:sz="0" w:space="0" w:color="auto"/>
                                            <w:bottom w:val="none" w:sz="0" w:space="0" w:color="auto"/>
                                            <w:right w:val="none" w:sz="0" w:space="0" w:color="auto"/>
                                          </w:divBdr>
                                        </w:div>
                                        <w:div w:id="1223827758">
                                          <w:marLeft w:val="640"/>
                                          <w:marRight w:val="0"/>
                                          <w:marTop w:val="0"/>
                                          <w:marBottom w:val="0"/>
                                          <w:divBdr>
                                            <w:top w:val="none" w:sz="0" w:space="0" w:color="auto"/>
                                            <w:left w:val="none" w:sz="0" w:space="0" w:color="auto"/>
                                            <w:bottom w:val="none" w:sz="0" w:space="0" w:color="auto"/>
                                            <w:right w:val="none" w:sz="0" w:space="0" w:color="auto"/>
                                          </w:divBdr>
                                        </w:div>
                                        <w:div w:id="1243370805">
                                          <w:marLeft w:val="640"/>
                                          <w:marRight w:val="0"/>
                                          <w:marTop w:val="0"/>
                                          <w:marBottom w:val="0"/>
                                          <w:divBdr>
                                            <w:top w:val="none" w:sz="0" w:space="0" w:color="auto"/>
                                            <w:left w:val="none" w:sz="0" w:space="0" w:color="auto"/>
                                            <w:bottom w:val="none" w:sz="0" w:space="0" w:color="auto"/>
                                            <w:right w:val="none" w:sz="0" w:space="0" w:color="auto"/>
                                          </w:divBdr>
                                        </w:div>
                                        <w:div w:id="1256136307">
                                          <w:marLeft w:val="640"/>
                                          <w:marRight w:val="0"/>
                                          <w:marTop w:val="0"/>
                                          <w:marBottom w:val="0"/>
                                          <w:divBdr>
                                            <w:top w:val="none" w:sz="0" w:space="0" w:color="auto"/>
                                            <w:left w:val="none" w:sz="0" w:space="0" w:color="auto"/>
                                            <w:bottom w:val="none" w:sz="0" w:space="0" w:color="auto"/>
                                            <w:right w:val="none" w:sz="0" w:space="0" w:color="auto"/>
                                          </w:divBdr>
                                        </w:div>
                                        <w:div w:id="1288732509">
                                          <w:marLeft w:val="640"/>
                                          <w:marRight w:val="0"/>
                                          <w:marTop w:val="0"/>
                                          <w:marBottom w:val="0"/>
                                          <w:divBdr>
                                            <w:top w:val="none" w:sz="0" w:space="0" w:color="auto"/>
                                            <w:left w:val="none" w:sz="0" w:space="0" w:color="auto"/>
                                            <w:bottom w:val="none" w:sz="0" w:space="0" w:color="auto"/>
                                            <w:right w:val="none" w:sz="0" w:space="0" w:color="auto"/>
                                          </w:divBdr>
                                        </w:div>
                                        <w:div w:id="1300110476">
                                          <w:marLeft w:val="640"/>
                                          <w:marRight w:val="0"/>
                                          <w:marTop w:val="0"/>
                                          <w:marBottom w:val="0"/>
                                          <w:divBdr>
                                            <w:top w:val="none" w:sz="0" w:space="0" w:color="auto"/>
                                            <w:left w:val="none" w:sz="0" w:space="0" w:color="auto"/>
                                            <w:bottom w:val="none" w:sz="0" w:space="0" w:color="auto"/>
                                            <w:right w:val="none" w:sz="0" w:space="0" w:color="auto"/>
                                          </w:divBdr>
                                        </w:div>
                                        <w:div w:id="1326125864">
                                          <w:marLeft w:val="640"/>
                                          <w:marRight w:val="0"/>
                                          <w:marTop w:val="0"/>
                                          <w:marBottom w:val="0"/>
                                          <w:divBdr>
                                            <w:top w:val="none" w:sz="0" w:space="0" w:color="auto"/>
                                            <w:left w:val="none" w:sz="0" w:space="0" w:color="auto"/>
                                            <w:bottom w:val="none" w:sz="0" w:space="0" w:color="auto"/>
                                            <w:right w:val="none" w:sz="0" w:space="0" w:color="auto"/>
                                          </w:divBdr>
                                        </w:div>
                                        <w:div w:id="1370716569">
                                          <w:marLeft w:val="640"/>
                                          <w:marRight w:val="0"/>
                                          <w:marTop w:val="0"/>
                                          <w:marBottom w:val="0"/>
                                          <w:divBdr>
                                            <w:top w:val="none" w:sz="0" w:space="0" w:color="auto"/>
                                            <w:left w:val="none" w:sz="0" w:space="0" w:color="auto"/>
                                            <w:bottom w:val="none" w:sz="0" w:space="0" w:color="auto"/>
                                            <w:right w:val="none" w:sz="0" w:space="0" w:color="auto"/>
                                          </w:divBdr>
                                        </w:div>
                                        <w:div w:id="1373919689">
                                          <w:marLeft w:val="640"/>
                                          <w:marRight w:val="0"/>
                                          <w:marTop w:val="0"/>
                                          <w:marBottom w:val="0"/>
                                          <w:divBdr>
                                            <w:top w:val="none" w:sz="0" w:space="0" w:color="auto"/>
                                            <w:left w:val="none" w:sz="0" w:space="0" w:color="auto"/>
                                            <w:bottom w:val="none" w:sz="0" w:space="0" w:color="auto"/>
                                            <w:right w:val="none" w:sz="0" w:space="0" w:color="auto"/>
                                          </w:divBdr>
                                        </w:div>
                                        <w:div w:id="1374231270">
                                          <w:marLeft w:val="640"/>
                                          <w:marRight w:val="0"/>
                                          <w:marTop w:val="0"/>
                                          <w:marBottom w:val="0"/>
                                          <w:divBdr>
                                            <w:top w:val="none" w:sz="0" w:space="0" w:color="auto"/>
                                            <w:left w:val="none" w:sz="0" w:space="0" w:color="auto"/>
                                            <w:bottom w:val="none" w:sz="0" w:space="0" w:color="auto"/>
                                            <w:right w:val="none" w:sz="0" w:space="0" w:color="auto"/>
                                          </w:divBdr>
                                        </w:div>
                                        <w:div w:id="1397050743">
                                          <w:marLeft w:val="640"/>
                                          <w:marRight w:val="0"/>
                                          <w:marTop w:val="0"/>
                                          <w:marBottom w:val="0"/>
                                          <w:divBdr>
                                            <w:top w:val="none" w:sz="0" w:space="0" w:color="auto"/>
                                            <w:left w:val="none" w:sz="0" w:space="0" w:color="auto"/>
                                            <w:bottom w:val="none" w:sz="0" w:space="0" w:color="auto"/>
                                            <w:right w:val="none" w:sz="0" w:space="0" w:color="auto"/>
                                          </w:divBdr>
                                        </w:div>
                                        <w:div w:id="1397314891">
                                          <w:marLeft w:val="640"/>
                                          <w:marRight w:val="0"/>
                                          <w:marTop w:val="0"/>
                                          <w:marBottom w:val="0"/>
                                          <w:divBdr>
                                            <w:top w:val="none" w:sz="0" w:space="0" w:color="auto"/>
                                            <w:left w:val="none" w:sz="0" w:space="0" w:color="auto"/>
                                            <w:bottom w:val="none" w:sz="0" w:space="0" w:color="auto"/>
                                            <w:right w:val="none" w:sz="0" w:space="0" w:color="auto"/>
                                          </w:divBdr>
                                        </w:div>
                                        <w:div w:id="1398165374">
                                          <w:marLeft w:val="640"/>
                                          <w:marRight w:val="0"/>
                                          <w:marTop w:val="0"/>
                                          <w:marBottom w:val="0"/>
                                          <w:divBdr>
                                            <w:top w:val="none" w:sz="0" w:space="0" w:color="auto"/>
                                            <w:left w:val="none" w:sz="0" w:space="0" w:color="auto"/>
                                            <w:bottom w:val="none" w:sz="0" w:space="0" w:color="auto"/>
                                            <w:right w:val="none" w:sz="0" w:space="0" w:color="auto"/>
                                          </w:divBdr>
                                        </w:div>
                                        <w:div w:id="1417701096">
                                          <w:marLeft w:val="640"/>
                                          <w:marRight w:val="0"/>
                                          <w:marTop w:val="0"/>
                                          <w:marBottom w:val="0"/>
                                          <w:divBdr>
                                            <w:top w:val="none" w:sz="0" w:space="0" w:color="auto"/>
                                            <w:left w:val="none" w:sz="0" w:space="0" w:color="auto"/>
                                            <w:bottom w:val="none" w:sz="0" w:space="0" w:color="auto"/>
                                            <w:right w:val="none" w:sz="0" w:space="0" w:color="auto"/>
                                          </w:divBdr>
                                        </w:div>
                                        <w:div w:id="1436289564">
                                          <w:marLeft w:val="640"/>
                                          <w:marRight w:val="0"/>
                                          <w:marTop w:val="0"/>
                                          <w:marBottom w:val="0"/>
                                          <w:divBdr>
                                            <w:top w:val="none" w:sz="0" w:space="0" w:color="auto"/>
                                            <w:left w:val="none" w:sz="0" w:space="0" w:color="auto"/>
                                            <w:bottom w:val="none" w:sz="0" w:space="0" w:color="auto"/>
                                            <w:right w:val="none" w:sz="0" w:space="0" w:color="auto"/>
                                          </w:divBdr>
                                        </w:div>
                                        <w:div w:id="1438674572">
                                          <w:marLeft w:val="640"/>
                                          <w:marRight w:val="0"/>
                                          <w:marTop w:val="0"/>
                                          <w:marBottom w:val="0"/>
                                          <w:divBdr>
                                            <w:top w:val="none" w:sz="0" w:space="0" w:color="auto"/>
                                            <w:left w:val="none" w:sz="0" w:space="0" w:color="auto"/>
                                            <w:bottom w:val="none" w:sz="0" w:space="0" w:color="auto"/>
                                            <w:right w:val="none" w:sz="0" w:space="0" w:color="auto"/>
                                          </w:divBdr>
                                        </w:div>
                                        <w:div w:id="1439712602">
                                          <w:marLeft w:val="640"/>
                                          <w:marRight w:val="0"/>
                                          <w:marTop w:val="0"/>
                                          <w:marBottom w:val="0"/>
                                          <w:divBdr>
                                            <w:top w:val="none" w:sz="0" w:space="0" w:color="auto"/>
                                            <w:left w:val="none" w:sz="0" w:space="0" w:color="auto"/>
                                            <w:bottom w:val="none" w:sz="0" w:space="0" w:color="auto"/>
                                            <w:right w:val="none" w:sz="0" w:space="0" w:color="auto"/>
                                          </w:divBdr>
                                        </w:div>
                                        <w:div w:id="1454639536">
                                          <w:marLeft w:val="640"/>
                                          <w:marRight w:val="0"/>
                                          <w:marTop w:val="0"/>
                                          <w:marBottom w:val="0"/>
                                          <w:divBdr>
                                            <w:top w:val="none" w:sz="0" w:space="0" w:color="auto"/>
                                            <w:left w:val="none" w:sz="0" w:space="0" w:color="auto"/>
                                            <w:bottom w:val="none" w:sz="0" w:space="0" w:color="auto"/>
                                            <w:right w:val="none" w:sz="0" w:space="0" w:color="auto"/>
                                          </w:divBdr>
                                        </w:div>
                                        <w:div w:id="1456483505">
                                          <w:marLeft w:val="640"/>
                                          <w:marRight w:val="0"/>
                                          <w:marTop w:val="0"/>
                                          <w:marBottom w:val="0"/>
                                          <w:divBdr>
                                            <w:top w:val="none" w:sz="0" w:space="0" w:color="auto"/>
                                            <w:left w:val="none" w:sz="0" w:space="0" w:color="auto"/>
                                            <w:bottom w:val="none" w:sz="0" w:space="0" w:color="auto"/>
                                            <w:right w:val="none" w:sz="0" w:space="0" w:color="auto"/>
                                          </w:divBdr>
                                        </w:div>
                                        <w:div w:id="1463503689">
                                          <w:marLeft w:val="640"/>
                                          <w:marRight w:val="0"/>
                                          <w:marTop w:val="0"/>
                                          <w:marBottom w:val="0"/>
                                          <w:divBdr>
                                            <w:top w:val="none" w:sz="0" w:space="0" w:color="auto"/>
                                            <w:left w:val="none" w:sz="0" w:space="0" w:color="auto"/>
                                            <w:bottom w:val="none" w:sz="0" w:space="0" w:color="auto"/>
                                            <w:right w:val="none" w:sz="0" w:space="0" w:color="auto"/>
                                          </w:divBdr>
                                        </w:div>
                                        <w:div w:id="1470442781">
                                          <w:marLeft w:val="640"/>
                                          <w:marRight w:val="0"/>
                                          <w:marTop w:val="0"/>
                                          <w:marBottom w:val="0"/>
                                          <w:divBdr>
                                            <w:top w:val="none" w:sz="0" w:space="0" w:color="auto"/>
                                            <w:left w:val="none" w:sz="0" w:space="0" w:color="auto"/>
                                            <w:bottom w:val="none" w:sz="0" w:space="0" w:color="auto"/>
                                            <w:right w:val="none" w:sz="0" w:space="0" w:color="auto"/>
                                          </w:divBdr>
                                        </w:div>
                                        <w:div w:id="1507984547">
                                          <w:marLeft w:val="640"/>
                                          <w:marRight w:val="0"/>
                                          <w:marTop w:val="0"/>
                                          <w:marBottom w:val="0"/>
                                          <w:divBdr>
                                            <w:top w:val="none" w:sz="0" w:space="0" w:color="auto"/>
                                            <w:left w:val="none" w:sz="0" w:space="0" w:color="auto"/>
                                            <w:bottom w:val="none" w:sz="0" w:space="0" w:color="auto"/>
                                            <w:right w:val="none" w:sz="0" w:space="0" w:color="auto"/>
                                          </w:divBdr>
                                        </w:div>
                                        <w:div w:id="1510558609">
                                          <w:marLeft w:val="640"/>
                                          <w:marRight w:val="0"/>
                                          <w:marTop w:val="0"/>
                                          <w:marBottom w:val="0"/>
                                          <w:divBdr>
                                            <w:top w:val="none" w:sz="0" w:space="0" w:color="auto"/>
                                            <w:left w:val="none" w:sz="0" w:space="0" w:color="auto"/>
                                            <w:bottom w:val="none" w:sz="0" w:space="0" w:color="auto"/>
                                            <w:right w:val="none" w:sz="0" w:space="0" w:color="auto"/>
                                          </w:divBdr>
                                        </w:div>
                                        <w:div w:id="1514147138">
                                          <w:marLeft w:val="640"/>
                                          <w:marRight w:val="0"/>
                                          <w:marTop w:val="0"/>
                                          <w:marBottom w:val="0"/>
                                          <w:divBdr>
                                            <w:top w:val="none" w:sz="0" w:space="0" w:color="auto"/>
                                            <w:left w:val="none" w:sz="0" w:space="0" w:color="auto"/>
                                            <w:bottom w:val="none" w:sz="0" w:space="0" w:color="auto"/>
                                            <w:right w:val="none" w:sz="0" w:space="0" w:color="auto"/>
                                          </w:divBdr>
                                        </w:div>
                                        <w:div w:id="1524902488">
                                          <w:marLeft w:val="640"/>
                                          <w:marRight w:val="0"/>
                                          <w:marTop w:val="0"/>
                                          <w:marBottom w:val="0"/>
                                          <w:divBdr>
                                            <w:top w:val="none" w:sz="0" w:space="0" w:color="auto"/>
                                            <w:left w:val="none" w:sz="0" w:space="0" w:color="auto"/>
                                            <w:bottom w:val="none" w:sz="0" w:space="0" w:color="auto"/>
                                            <w:right w:val="none" w:sz="0" w:space="0" w:color="auto"/>
                                          </w:divBdr>
                                        </w:div>
                                        <w:div w:id="1533105805">
                                          <w:marLeft w:val="640"/>
                                          <w:marRight w:val="0"/>
                                          <w:marTop w:val="0"/>
                                          <w:marBottom w:val="0"/>
                                          <w:divBdr>
                                            <w:top w:val="none" w:sz="0" w:space="0" w:color="auto"/>
                                            <w:left w:val="none" w:sz="0" w:space="0" w:color="auto"/>
                                            <w:bottom w:val="none" w:sz="0" w:space="0" w:color="auto"/>
                                            <w:right w:val="none" w:sz="0" w:space="0" w:color="auto"/>
                                          </w:divBdr>
                                        </w:div>
                                        <w:div w:id="1545601708">
                                          <w:marLeft w:val="640"/>
                                          <w:marRight w:val="0"/>
                                          <w:marTop w:val="0"/>
                                          <w:marBottom w:val="0"/>
                                          <w:divBdr>
                                            <w:top w:val="none" w:sz="0" w:space="0" w:color="auto"/>
                                            <w:left w:val="none" w:sz="0" w:space="0" w:color="auto"/>
                                            <w:bottom w:val="none" w:sz="0" w:space="0" w:color="auto"/>
                                            <w:right w:val="none" w:sz="0" w:space="0" w:color="auto"/>
                                          </w:divBdr>
                                        </w:div>
                                        <w:div w:id="1564366922">
                                          <w:marLeft w:val="640"/>
                                          <w:marRight w:val="0"/>
                                          <w:marTop w:val="0"/>
                                          <w:marBottom w:val="0"/>
                                          <w:divBdr>
                                            <w:top w:val="none" w:sz="0" w:space="0" w:color="auto"/>
                                            <w:left w:val="none" w:sz="0" w:space="0" w:color="auto"/>
                                            <w:bottom w:val="none" w:sz="0" w:space="0" w:color="auto"/>
                                            <w:right w:val="none" w:sz="0" w:space="0" w:color="auto"/>
                                          </w:divBdr>
                                        </w:div>
                                        <w:div w:id="1572155977">
                                          <w:marLeft w:val="640"/>
                                          <w:marRight w:val="0"/>
                                          <w:marTop w:val="0"/>
                                          <w:marBottom w:val="0"/>
                                          <w:divBdr>
                                            <w:top w:val="none" w:sz="0" w:space="0" w:color="auto"/>
                                            <w:left w:val="none" w:sz="0" w:space="0" w:color="auto"/>
                                            <w:bottom w:val="none" w:sz="0" w:space="0" w:color="auto"/>
                                            <w:right w:val="none" w:sz="0" w:space="0" w:color="auto"/>
                                          </w:divBdr>
                                        </w:div>
                                        <w:div w:id="1579972442">
                                          <w:marLeft w:val="640"/>
                                          <w:marRight w:val="0"/>
                                          <w:marTop w:val="0"/>
                                          <w:marBottom w:val="0"/>
                                          <w:divBdr>
                                            <w:top w:val="none" w:sz="0" w:space="0" w:color="auto"/>
                                            <w:left w:val="none" w:sz="0" w:space="0" w:color="auto"/>
                                            <w:bottom w:val="none" w:sz="0" w:space="0" w:color="auto"/>
                                            <w:right w:val="none" w:sz="0" w:space="0" w:color="auto"/>
                                          </w:divBdr>
                                        </w:div>
                                        <w:div w:id="1586920519">
                                          <w:marLeft w:val="640"/>
                                          <w:marRight w:val="0"/>
                                          <w:marTop w:val="0"/>
                                          <w:marBottom w:val="0"/>
                                          <w:divBdr>
                                            <w:top w:val="none" w:sz="0" w:space="0" w:color="auto"/>
                                            <w:left w:val="none" w:sz="0" w:space="0" w:color="auto"/>
                                            <w:bottom w:val="none" w:sz="0" w:space="0" w:color="auto"/>
                                            <w:right w:val="none" w:sz="0" w:space="0" w:color="auto"/>
                                          </w:divBdr>
                                        </w:div>
                                        <w:div w:id="1595284579">
                                          <w:marLeft w:val="640"/>
                                          <w:marRight w:val="0"/>
                                          <w:marTop w:val="0"/>
                                          <w:marBottom w:val="0"/>
                                          <w:divBdr>
                                            <w:top w:val="none" w:sz="0" w:space="0" w:color="auto"/>
                                            <w:left w:val="none" w:sz="0" w:space="0" w:color="auto"/>
                                            <w:bottom w:val="none" w:sz="0" w:space="0" w:color="auto"/>
                                            <w:right w:val="none" w:sz="0" w:space="0" w:color="auto"/>
                                          </w:divBdr>
                                        </w:div>
                                        <w:div w:id="1597205131">
                                          <w:marLeft w:val="640"/>
                                          <w:marRight w:val="0"/>
                                          <w:marTop w:val="0"/>
                                          <w:marBottom w:val="0"/>
                                          <w:divBdr>
                                            <w:top w:val="none" w:sz="0" w:space="0" w:color="auto"/>
                                            <w:left w:val="none" w:sz="0" w:space="0" w:color="auto"/>
                                            <w:bottom w:val="none" w:sz="0" w:space="0" w:color="auto"/>
                                            <w:right w:val="none" w:sz="0" w:space="0" w:color="auto"/>
                                          </w:divBdr>
                                        </w:div>
                                        <w:div w:id="1610889204">
                                          <w:marLeft w:val="640"/>
                                          <w:marRight w:val="0"/>
                                          <w:marTop w:val="0"/>
                                          <w:marBottom w:val="0"/>
                                          <w:divBdr>
                                            <w:top w:val="none" w:sz="0" w:space="0" w:color="auto"/>
                                            <w:left w:val="none" w:sz="0" w:space="0" w:color="auto"/>
                                            <w:bottom w:val="none" w:sz="0" w:space="0" w:color="auto"/>
                                            <w:right w:val="none" w:sz="0" w:space="0" w:color="auto"/>
                                          </w:divBdr>
                                        </w:div>
                                        <w:div w:id="1615401483">
                                          <w:marLeft w:val="640"/>
                                          <w:marRight w:val="0"/>
                                          <w:marTop w:val="0"/>
                                          <w:marBottom w:val="0"/>
                                          <w:divBdr>
                                            <w:top w:val="none" w:sz="0" w:space="0" w:color="auto"/>
                                            <w:left w:val="none" w:sz="0" w:space="0" w:color="auto"/>
                                            <w:bottom w:val="none" w:sz="0" w:space="0" w:color="auto"/>
                                            <w:right w:val="none" w:sz="0" w:space="0" w:color="auto"/>
                                          </w:divBdr>
                                        </w:div>
                                        <w:div w:id="1622492154">
                                          <w:marLeft w:val="640"/>
                                          <w:marRight w:val="0"/>
                                          <w:marTop w:val="0"/>
                                          <w:marBottom w:val="0"/>
                                          <w:divBdr>
                                            <w:top w:val="none" w:sz="0" w:space="0" w:color="auto"/>
                                            <w:left w:val="none" w:sz="0" w:space="0" w:color="auto"/>
                                            <w:bottom w:val="none" w:sz="0" w:space="0" w:color="auto"/>
                                            <w:right w:val="none" w:sz="0" w:space="0" w:color="auto"/>
                                          </w:divBdr>
                                        </w:div>
                                        <w:div w:id="1630435786">
                                          <w:marLeft w:val="640"/>
                                          <w:marRight w:val="0"/>
                                          <w:marTop w:val="0"/>
                                          <w:marBottom w:val="0"/>
                                          <w:divBdr>
                                            <w:top w:val="none" w:sz="0" w:space="0" w:color="auto"/>
                                            <w:left w:val="none" w:sz="0" w:space="0" w:color="auto"/>
                                            <w:bottom w:val="none" w:sz="0" w:space="0" w:color="auto"/>
                                            <w:right w:val="none" w:sz="0" w:space="0" w:color="auto"/>
                                          </w:divBdr>
                                        </w:div>
                                        <w:div w:id="1631471006">
                                          <w:marLeft w:val="640"/>
                                          <w:marRight w:val="0"/>
                                          <w:marTop w:val="0"/>
                                          <w:marBottom w:val="0"/>
                                          <w:divBdr>
                                            <w:top w:val="none" w:sz="0" w:space="0" w:color="auto"/>
                                            <w:left w:val="none" w:sz="0" w:space="0" w:color="auto"/>
                                            <w:bottom w:val="none" w:sz="0" w:space="0" w:color="auto"/>
                                            <w:right w:val="none" w:sz="0" w:space="0" w:color="auto"/>
                                          </w:divBdr>
                                        </w:div>
                                        <w:div w:id="1649557005">
                                          <w:marLeft w:val="640"/>
                                          <w:marRight w:val="0"/>
                                          <w:marTop w:val="0"/>
                                          <w:marBottom w:val="0"/>
                                          <w:divBdr>
                                            <w:top w:val="none" w:sz="0" w:space="0" w:color="auto"/>
                                            <w:left w:val="none" w:sz="0" w:space="0" w:color="auto"/>
                                            <w:bottom w:val="none" w:sz="0" w:space="0" w:color="auto"/>
                                            <w:right w:val="none" w:sz="0" w:space="0" w:color="auto"/>
                                          </w:divBdr>
                                        </w:div>
                                        <w:div w:id="1652902726">
                                          <w:marLeft w:val="640"/>
                                          <w:marRight w:val="0"/>
                                          <w:marTop w:val="0"/>
                                          <w:marBottom w:val="0"/>
                                          <w:divBdr>
                                            <w:top w:val="none" w:sz="0" w:space="0" w:color="auto"/>
                                            <w:left w:val="none" w:sz="0" w:space="0" w:color="auto"/>
                                            <w:bottom w:val="none" w:sz="0" w:space="0" w:color="auto"/>
                                            <w:right w:val="none" w:sz="0" w:space="0" w:color="auto"/>
                                          </w:divBdr>
                                        </w:div>
                                        <w:div w:id="1660041009">
                                          <w:marLeft w:val="640"/>
                                          <w:marRight w:val="0"/>
                                          <w:marTop w:val="0"/>
                                          <w:marBottom w:val="0"/>
                                          <w:divBdr>
                                            <w:top w:val="none" w:sz="0" w:space="0" w:color="auto"/>
                                            <w:left w:val="none" w:sz="0" w:space="0" w:color="auto"/>
                                            <w:bottom w:val="none" w:sz="0" w:space="0" w:color="auto"/>
                                            <w:right w:val="none" w:sz="0" w:space="0" w:color="auto"/>
                                          </w:divBdr>
                                        </w:div>
                                        <w:div w:id="1661882998">
                                          <w:marLeft w:val="640"/>
                                          <w:marRight w:val="0"/>
                                          <w:marTop w:val="0"/>
                                          <w:marBottom w:val="0"/>
                                          <w:divBdr>
                                            <w:top w:val="none" w:sz="0" w:space="0" w:color="auto"/>
                                            <w:left w:val="none" w:sz="0" w:space="0" w:color="auto"/>
                                            <w:bottom w:val="none" w:sz="0" w:space="0" w:color="auto"/>
                                            <w:right w:val="none" w:sz="0" w:space="0" w:color="auto"/>
                                          </w:divBdr>
                                        </w:div>
                                        <w:div w:id="1684890756">
                                          <w:marLeft w:val="640"/>
                                          <w:marRight w:val="0"/>
                                          <w:marTop w:val="0"/>
                                          <w:marBottom w:val="0"/>
                                          <w:divBdr>
                                            <w:top w:val="none" w:sz="0" w:space="0" w:color="auto"/>
                                            <w:left w:val="none" w:sz="0" w:space="0" w:color="auto"/>
                                            <w:bottom w:val="none" w:sz="0" w:space="0" w:color="auto"/>
                                            <w:right w:val="none" w:sz="0" w:space="0" w:color="auto"/>
                                          </w:divBdr>
                                        </w:div>
                                        <w:div w:id="1687170578">
                                          <w:marLeft w:val="640"/>
                                          <w:marRight w:val="0"/>
                                          <w:marTop w:val="0"/>
                                          <w:marBottom w:val="0"/>
                                          <w:divBdr>
                                            <w:top w:val="none" w:sz="0" w:space="0" w:color="auto"/>
                                            <w:left w:val="none" w:sz="0" w:space="0" w:color="auto"/>
                                            <w:bottom w:val="none" w:sz="0" w:space="0" w:color="auto"/>
                                            <w:right w:val="none" w:sz="0" w:space="0" w:color="auto"/>
                                          </w:divBdr>
                                        </w:div>
                                        <w:div w:id="1700743980">
                                          <w:marLeft w:val="640"/>
                                          <w:marRight w:val="0"/>
                                          <w:marTop w:val="0"/>
                                          <w:marBottom w:val="0"/>
                                          <w:divBdr>
                                            <w:top w:val="none" w:sz="0" w:space="0" w:color="auto"/>
                                            <w:left w:val="none" w:sz="0" w:space="0" w:color="auto"/>
                                            <w:bottom w:val="none" w:sz="0" w:space="0" w:color="auto"/>
                                            <w:right w:val="none" w:sz="0" w:space="0" w:color="auto"/>
                                          </w:divBdr>
                                        </w:div>
                                        <w:div w:id="1709916549">
                                          <w:marLeft w:val="640"/>
                                          <w:marRight w:val="0"/>
                                          <w:marTop w:val="0"/>
                                          <w:marBottom w:val="0"/>
                                          <w:divBdr>
                                            <w:top w:val="none" w:sz="0" w:space="0" w:color="auto"/>
                                            <w:left w:val="none" w:sz="0" w:space="0" w:color="auto"/>
                                            <w:bottom w:val="none" w:sz="0" w:space="0" w:color="auto"/>
                                            <w:right w:val="none" w:sz="0" w:space="0" w:color="auto"/>
                                          </w:divBdr>
                                        </w:div>
                                        <w:div w:id="1712607508">
                                          <w:marLeft w:val="640"/>
                                          <w:marRight w:val="0"/>
                                          <w:marTop w:val="0"/>
                                          <w:marBottom w:val="0"/>
                                          <w:divBdr>
                                            <w:top w:val="none" w:sz="0" w:space="0" w:color="auto"/>
                                            <w:left w:val="none" w:sz="0" w:space="0" w:color="auto"/>
                                            <w:bottom w:val="none" w:sz="0" w:space="0" w:color="auto"/>
                                            <w:right w:val="none" w:sz="0" w:space="0" w:color="auto"/>
                                          </w:divBdr>
                                        </w:div>
                                        <w:div w:id="1721903424">
                                          <w:marLeft w:val="640"/>
                                          <w:marRight w:val="0"/>
                                          <w:marTop w:val="0"/>
                                          <w:marBottom w:val="0"/>
                                          <w:divBdr>
                                            <w:top w:val="none" w:sz="0" w:space="0" w:color="auto"/>
                                            <w:left w:val="none" w:sz="0" w:space="0" w:color="auto"/>
                                            <w:bottom w:val="none" w:sz="0" w:space="0" w:color="auto"/>
                                            <w:right w:val="none" w:sz="0" w:space="0" w:color="auto"/>
                                          </w:divBdr>
                                        </w:div>
                                        <w:div w:id="1728257462">
                                          <w:marLeft w:val="640"/>
                                          <w:marRight w:val="0"/>
                                          <w:marTop w:val="0"/>
                                          <w:marBottom w:val="0"/>
                                          <w:divBdr>
                                            <w:top w:val="none" w:sz="0" w:space="0" w:color="auto"/>
                                            <w:left w:val="none" w:sz="0" w:space="0" w:color="auto"/>
                                            <w:bottom w:val="none" w:sz="0" w:space="0" w:color="auto"/>
                                            <w:right w:val="none" w:sz="0" w:space="0" w:color="auto"/>
                                          </w:divBdr>
                                        </w:div>
                                        <w:div w:id="1738045785">
                                          <w:marLeft w:val="640"/>
                                          <w:marRight w:val="0"/>
                                          <w:marTop w:val="0"/>
                                          <w:marBottom w:val="0"/>
                                          <w:divBdr>
                                            <w:top w:val="none" w:sz="0" w:space="0" w:color="auto"/>
                                            <w:left w:val="none" w:sz="0" w:space="0" w:color="auto"/>
                                            <w:bottom w:val="none" w:sz="0" w:space="0" w:color="auto"/>
                                            <w:right w:val="none" w:sz="0" w:space="0" w:color="auto"/>
                                          </w:divBdr>
                                        </w:div>
                                        <w:div w:id="1741898771">
                                          <w:marLeft w:val="640"/>
                                          <w:marRight w:val="0"/>
                                          <w:marTop w:val="0"/>
                                          <w:marBottom w:val="0"/>
                                          <w:divBdr>
                                            <w:top w:val="none" w:sz="0" w:space="0" w:color="auto"/>
                                            <w:left w:val="none" w:sz="0" w:space="0" w:color="auto"/>
                                            <w:bottom w:val="none" w:sz="0" w:space="0" w:color="auto"/>
                                            <w:right w:val="none" w:sz="0" w:space="0" w:color="auto"/>
                                          </w:divBdr>
                                        </w:div>
                                        <w:div w:id="1758208760">
                                          <w:marLeft w:val="640"/>
                                          <w:marRight w:val="0"/>
                                          <w:marTop w:val="0"/>
                                          <w:marBottom w:val="0"/>
                                          <w:divBdr>
                                            <w:top w:val="none" w:sz="0" w:space="0" w:color="auto"/>
                                            <w:left w:val="none" w:sz="0" w:space="0" w:color="auto"/>
                                            <w:bottom w:val="none" w:sz="0" w:space="0" w:color="auto"/>
                                            <w:right w:val="none" w:sz="0" w:space="0" w:color="auto"/>
                                          </w:divBdr>
                                        </w:div>
                                        <w:div w:id="1759059423">
                                          <w:marLeft w:val="640"/>
                                          <w:marRight w:val="0"/>
                                          <w:marTop w:val="0"/>
                                          <w:marBottom w:val="0"/>
                                          <w:divBdr>
                                            <w:top w:val="none" w:sz="0" w:space="0" w:color="auto"/>
                                            <w:left w:val="none" w:sz="0" w:space="0" w:color="auto"/>
                                            <w:bottom w:val="none" w:sz="0" w:space="0" w:color="auto"/>
                                            <w:right w:val="none" w:sz="0" w:space="0" w:color="auto"/>
                                          </w:divBdr>
                                        </w:div>
                                        <w:div w:id="1761218517">
                                          <w:marLeft w:val="640"/>
                                          <w:marRight w:val="0"/>
                                          <w:marTop w:val="0"/>
                                          <w:marBottom w:val="0"/>
                                          <w:divBdr>
                                            <w:top w:val="none" w:sz="0" w:space="0" w:color="auto"/>
                                            <w:left w:val="none" w:sz="0" w:space="0" w:color="auto"/>
                                            <w:bottom w:val="none" w:sz="0" w:space="0" w:color="auto"/>
                                            <w:right w:val="none" w:sz="0" w:space="0" w:color="auto"/>
                                          </w:divBdr>
                                        </w:div>
                                        <w:div w:id="1771388684">
                                          <w:marLeft w:val="640"/>
                                          <w:marRight w:val="0"/>
                                          <w:marTop w:val="0"/>
                                          <w:marBottom w:val="0"/>
                                          <w:divBdr>
                                            <w:top w:val="none" w:sz="0" w:space="0" w:color="auto"/>
                                            <w:left w:val="none" w:sz="0" w:space="0" w:color="auto"/>
                                            <w:bottom w:val="none" w:sz="0" w:space="0" w:color="auto"/>
                                            <w:right w:val="none" w:sz="0" w:space="0" w:color="auto"/>
                                          </w:divBdr>
                                        </w:div>
                                        <w:div w:id="1793358870">
                                          <w:marLeft w:val="640"/>
                                          <w:marRight w:val="0"/>
                                          <w:marTop w:val="0"/>
                                          <w:marBottom w:val="0"/>
                                          <w:divBdr>
                                            <w:top w:val="none" w:sz="0" w:space="0" w:color="auto"/>
                                            <w:left w:val="none" w:sz="0" w:space="0" w:color="auto"/>
                                            <w:bottom w:val="none" w:sz="0" w:space="0" w:color="auto"/>
                                            <w:right w:val="none" w:sz="0" w:space="0" w:color="auto"/>
                                          </w:divBdr>
                                        </w:div>
                                        <w:div w:id="1796673932">
                                          <w:marLeft w:val="640"/>
                                          <w:marRight w:val="0"/>
                                          <w:marTop w:val="0"/>
                                          <w:marBottom w:val="0"/>
                                          <w:divBdr>
                                            <w:top w:val="none" w:sz="0" w:space="0" w:color="auto"/>
                                            <w:left w:val="none" w:sz="0" w:space="0" w:color="auto"/>
                                            <w:bottom w:val="none" w:sz="0" w:space="0" w:color="auto"/>
                                            <w:right w:val="none" w:sz="0" w:space="0" w:color="auto"/>
                                          </w:divBdr>
                                        </w:div>
                                        <w:div w:id="1824200883">
                                          <w:marLeft w:val="640"/>
                                          <w:marRight w:val="0"/>
                                          <w:marTop w:val="0"/>
                                          <w:marBottom w:val="0"/>
                                          <w:divBdr>
                                            <w:top w:val="none" w:sz="0" w:space="0" w:color="auto"/>
                                            <w:left w:val="none" w:sz="0" w:space="0" w:color="auto"/>
                                            <w:bottom w:val="none" w:sz="0" w:space="0" w:color="auto"/>
                                            <w:right w:val="none" w:sz="0" w:space="0" w:color="auto"/>
                                          </w:divBdr>
                                        </w:div>
                                        <w:div w:id="1826389285">
                                          <w:marLeft w:val="640"/>
                                          <w:marRight w:val="0"/>
                                          <w:marTop w:val="0"/>
                                          <w:marBottom w:val="0"/>
                                          <w:divBdr>
                                            <w:top w:val="none" w:sz="0" w:space="0" w:color="auto"/>
                                            <w:left w:val="none" w:sz="0" w:space="0" w:color="auto"/>
                                            <w:bottom w:val="none" w:sz="0" w:space="0" w:color="auto"/>
                                            <w:right w:val="none" w:sz="0" w:space="0" w:color="auto"/>
                                          </w:divBdr>
                                        </w:div>
                                        <w:div w:id="1842423948">
                                          <w:marLeft w:val="640"/>
                                          <w:marRight w:val="0"/>
                                          <w:marTop w:val="0"/>
                                          <w:marBottom w:val="0"/>
                                          <w:divBdr>
                                            <w:top w:val="none" w:sz="0" w:space="0" w:color="auto"/>
                                            <w:left w:val="none" w:sz="0" w:space="0" w:color="auto"/>
                                            <w:bottom w:val="none" w:sz="0" w:space="0" w:color="auto"/>
                                            <w:right w:val="none" w:sz="0" w:space="0" w:color="auto"/>
                                          </w:divBdr>
                                        </w:div>
                                        <w:div w:id="1853763444">
                                          <w:marLeft w:val="640"/>
                                          <w:marRight w:val="0"/>
                                          <w:marTop w:val="0"/>
                                          <w:marBottom w:val="0"/>
                                          <w:divBdr>
                                            <w:top w:val="none" w:sz="0" w:space="0" w:color="auto"/>
                                            <w:left w:val="none" w:sz="0" w:space="0" w:color="auto"/>
                                            <w:bottom w:val="none" w:sz="0" w:space="0" w:color="auto"/>
                                            <w:right w:val="none" w:sz="0" w:space="0" w:color="auto"/>
                                          </w:divBdr>
                                        </w:div>
                                        <w:div w:id="1856184444">
                                          <w:marLeft w:val="640"/>
                                          <w:marRight w:val="0"/>
                                          <w:marTop w:val="0"/>
                                          <w:marBottom w:val="0"/>
                                          <w:divBdr>
                                            <w:top w:val="none" w:sz="0" w:space="0" w:color="auto"/>
                                            <w:left w:val="none" w:sz="0" w:space="0" w:color="auto"/>
                                            <w:bottom w:val="none" w:sz="0" w:space="0" w:color="auto"/>
                                            <w:right w:val="none" w:sz="0" w:space="0" w:color="auto"/>
                                          </w:divBdr>
                                        </w:div>
                                        <w:div w:id="1856265515">
                                          <w:marLeft w:val="640"/>
                                          <w:marRight w:val="0"/>
                                          <w:marTop w:val="0"/>
                                          <w:marBottom w:val="0"/>
                                          <w:divBdr>
                                            <w:top w:val="none" w:sz="0" w:space="0" w:color="auto"/>
                                            <w:left w:val="none" w:sz="0" w:space="0" w:color="auto"/>
                                            <w:bottom w:val="none" w:sz="0" w:space="0" w:color="auto"/>
                                            <w:right w:val="none" w:sz="0" w:space="0" w:color="auto"/>
                                          </w:divBdr>
                                        </w:div>
                                        <w:div w:id="1867016027">
                                          <w:marLeft w:val="640"/>
                                          <w:marRight w:val="0"/>
                                          <w:marTop w:val="0"/>
                                          <w:marBottom w:val="0"/>
                                          <w:divBdr>
                                            <w:top w:val="none" w:sz="0" w:space="0" w:color="auto"/>
                                            <w:left w:val="none" w:sz="0" w:space="0" w:color="auto"/>
                                            <w:bottom w:val="none" w:sz="0" w:space="0" w:color="auto"/>
                                            <w:right w:val="none" w:sz="0" w:space="0" w:color="auto"/>
                                          </w:divBdr>
                                        </w:div>
                                        <w:div w:id="1903983444">
                                          <w:marLeft w:val="640"/>
                                          <w:marRight w:val="0"/>
                                          <w:marTop w:val="0"/>
                                          <w:marBottom w:val="0"/>
                                          <w:divBdr>
                                            <w:top w:val="none" w:sz="0" w:space="0" w:color="auto"/>
                                            <w:left w:val="none" w:sz="0" w:space="0" w:color="auto"/>
                                            <w:bottom w:val="none" w:sz="0" w:space="0" w:color="auto"/>
                                            <w:right w:val="none" w:sz="0" w:space="0" w:color="auto"/>
                                          </w:divBdr>
                                        </w:div>
                                        <w:div w:id="1914928325">
                                          <w:marLeft w:val="640"/>
                                          <w:marRight w:val="0"/>
                                          <w:marTop w:val="0"/>
                                          <w:marBottom w:val="0"/>
                                          <w:divBdr>
                                            <w:top w:val="none" w:sz="0" w:space="0" w:color="auto"/>
                                            <w:left w:val="none" w:sz="0" w:space="0" w:color="auto"/>
                                            <w:bottom w:val="none" w:sz="0" w:space="0" w:color="auto"/>
                                            <w:right w:val="none" w:sz="0" w:space="0" w:color="auto"/>
                                          </w:divBdr>
                                        </w:div>
                                        <w:div w:id="1917008561">
                                          <w:marLeft w:val="640"/>
                                          <w:marRight w:val="0"/>
                                          <w:marTop w:val="0"/>
                                          <w:marBottom w:val="0"/>
                                          <w:divBdr>
                                            <w:top w:val="none" w:sz="0" w:space="0" w:color="auto"/>
                                            <w:left w:val="none" w:sz="0" w:space="0" w:color="auto"/>
                                            <w:bottom w:val="none" w:sz="0" w:space="0" w:color="auto"/>
                                            <w:right w:val="none" w:sz="0" w:space="0" w:color="auto"/>
                                          </w:divBdr>
                                        </w:div>
                                        <w:div w:id="1917939784">
                                          <w:marLeft w:val="640"/>
                                          <w:marRight w:val="0"/>
                                          <w:marTop w:val="0"/>
                                          <w:marBottom w:val="0"/>
                                          <w:divBdr>
                                            <w:top w:val="none" w:sz="0" w:space="0" w:color="auto"/>
                                            <w:left w:val="none" w:sz="0" w:space="0" w:color="auto"/>
                                            <w:bottom w:val="none" w:sz="0" w:space="0" w:color="auto"/>
                                            <w:right w:val="none" w:sz="0" w:space="0" w:color="auto"/>
                                          </w:divBdr>
                                        </w:div>
                                        <w:div w:id="1927766428">
                                          <w:marLeft w:val="640"/>
                                          <w:marRight w:val="0"/>
                                          <w:marTop w:val="0"/>
                                          <w:marBottom w:val="0"/>
                                          <w:divBdr>
                                            <w:top w:val="none" w:sz="0" w:space="0" w:color="auto"/>
                                            <w:left w:val="none" w:sz="0" w:space="0" w:color="auto"/>
                                            <w:bottom w:val="none" w:sz="0" w:space="0" w:color="auto"/>
                                            <w:right w:val="none" w:sz="0" w:space="0" w:color="auto"/>
                                          </w:divBdr>
                                        </w:div>
                                        <w:div w:id="1935629596">
                                          <w:marLeft w:val="640"/>
                                          <w:marRight w:val="0"/>
                                          <w:marTop w:val="0"/>
                                          <w:marBottom w:val="0"/>
                                          <w:divBdr>
                                            <w:top w:val="none" w:sz="0" w:space="0" w:color="auto"/>
                                            <w:left w:val="none" w:sz="0" w:space="0" w:color="auto"/>
                                            <w:bottom w:val="none" w:sz="0" w:space="0" w:color="auto"/>
                                            <w:right w:val="none" w:sz="0" w:space="0" w:color="auto"/>
                                          </w:divBdr>
                                        </w:div>
                                        <w:div w:id="1946575577">
                                          <w:marLeft w:val="640"/>
                                          <w:marRight w:val="0"/>
                                          <w:marTop w:val="0"/>
                                          <w:marBottom w:val="0"/>
                                          <w:divBdr>
                                            <w:top w:val="none" w:sz="0" w:space="0" w:color="auto"/>
                                            <w:left w:val="none" w:sz="0" w:space="0" w:color="auto"/>
                                            <w:bottom w:val="none" w:sz="0" w:space="0" w:color="auto"/>
                                            <w:right w:val="none" w:sz="0" w:space="0" w:color="auto"/>
                                          </w:divBdr>
                                        </w:div>
                                        <w:div w:id="1951736770">
                                          <w:marLeft w:val="640"/>
                                          <w:marRight w:val="0"/>
                                          <w:marTop w:val="0"/>
                                          <w:marBottom w:val="0"/>
                                          <w:divBdr>
                                            <w:top w:val="none" w:sz="0" w:space="0" w:color="auto"/>
                                            <w:left w:val="none" w:sz="0" w:space="0" w:color="auto"/>
                                            <w:bottom w:val="none" w:sz="0" w:space="0" w:color="auto"/>
                                            <w:right w:val="none" w:sz="0" w:space="0" w:color="auto"/>
                                          </w:divBdr>
                                        </w:div>
                                        <w:div w:id="1954819042">
                                          <w:marLeft w:val="640"/>
                                          <w:marRight w:val="0"/>
                                          <w:marTop w:val="0"/>
                                          <w:marBottom w:val="0"/>
                                          <w:divBdr>
                                            <w:top w:val="none" w:sz="0" w:space="0" w:color="auto"/>
                                            <w:left w:val="none" w:sz="0" w:space="0" w:color="auto"/>
                                            <w:bottom w:val="none" w:sz="0" w:space="0" w:color="auto"/>
                                            <w:right w:val="none" w:sz="0" w:space="0" w:color="auto"/>
                                          </w:divBdr>
                                        </w:div>
                                        <w:div w:id="1967345906">
                                          <w:marLeft w:val="640"/>
                                          <w:marRight w:val="0"/>
                                          <w:marTop w:val="0"/>
                                          <w:marBottom w:val="0"/>
                                          <w:divBdr>
                                            <w:top w:val="none" w:sz="0" w:space="0" w:color="auto"/>
                                            <w:left w:val="none" w:sz="0" w:space="0" w:color="auto"/>
                                            <w:bottom w:val="none" w:sz="0" w:space="0" w:color="auto"/>
                                            <w:right w:val="none" w:sz="0" w:space="0" w:color="auto"/>
                                          </w:divBdr>
                                        </w:div>
                                        <w:div w:id="1974941170">
                                          <w:marLeft w:val="640"/>
                                          <w:marRight w:val="0"/>
                                          <w:marTop w:val="0"/>
                                          <w:marBottom w:val="0"/>
                                          <w:divBdr>
                                            <w:top w:val="none" w:sz="0" w:space="0" w:color="auto"/>
                                            <w:left w:val="none" w:sz="0" w:space="0" w:color="auto"/>
                                            <w:bottom w:val="none" w:sz="0" w:space="0" w:color="auto"/>
                                            <w:right w:val="none" w:sz="0" w:space="0" w:color="auto"/>
                                          </w:divBdr>
                                        </w:div>
                                        <w:div w:id="1999922421">
                                          <w:marLeft w:val="640"/>
                                          <w:marRight w:val="0"/>
                                          <w:marTop w:val="0"/>
                                          <w:marBottom w:val="0"/>
                                          <w:divBdr>
                                            <w:top w:val="none" w:sz="0" w:space="0" w:color="auto"/>
                                            <w:left w:val="none" w:sz="0" w:space="0" w:color="auto"/>
                                            <w:bottom w:val="none" w:sz="0" w:space="0" w:color="auto"/>
                                            <w:right w:val="none" w:sz="0" w:space="0" w:color="auto"/>
                                          </w:divBdr>
                                        </w:div>
                                        <w:div w:id="2001418271">
                                          <w:marLeft w:val="640"/>
                                          <w:marRight w:val="0"/>
                                          <w:marTop w:val="0"/>
                                          <w:marBottom w:val="0"/>
                                          <w:divBdr>
                                            <w:top w:val="none" w:sz="0" w:space="0" w:color="auto"/>
                                            <w:left w:val="none" w:sz="0" w:space="0" w:color="auto"/>
                                            <w:bottom w:val="none" w:sz="0" w:space="0" w:color="auto"/>
                                            <w:right w:val="none" w:sz="0" w:space="0" w:color="auto"/>
                                          </w:divBdr>
                                        </w:div>
                                        <w:div w:id="2057503377">
                                          <w:marLeft w:val="640"/>
                                          <w:marRight w:val="0"/>
                                          <w:marTop w:val="0"/>
                                          <w:marBottom w:val="0"/>
                                          <w:divBdr>
                                            <w:top w:val="none" w:sz="0" w:space="0" w:color="auto"/>
                                            <w:left w:val="none" w:sz="0" w:space="0" w:color="auto"/>
                                            <w:bottom w:val="none" w:sz="0" w:space="0" w:color="auto"/>
                                            <w:right w:val="none" w:sz="0" w:space="0" w:color="auto"/>
                                          </w:divBdr>
                                        </w:div>
                                        <w:div w:id="2069642434">
                                          <w:marLeft w:val="640"/>
                                          <w:marRight w:val="0"/>
                                          <w:marTop w:val="0"/>
                                          <w:marBottom w:val="0"/>
                                          <w:divBdr>
                                            <w:top w:val="none" w:sz="0" w:space="0" w:color="auto"/>
                                            <w:left w:val="none" w:sz="0" w:space="0" w:color="auto"/>
                                            <w:bottom w:val="none" w:sz="0" w:space="0" w:color="auto"/>
                                            <w:right w:val="none" w:sz="0" w:space="0" w:color="auto"/>
                                          </w:divBdr>
                                        </w:div>
                                        <w:div w:id="2088336474">
                                          <w:marLeft w:val="640"/>
                                          <w:marRight w:val="0"/>
                                          <w:marTop w:val="0"/>
                                          <w:marBottom w:val="0"/>
                                          <w:divBdr>
                                            <w:top w:val="none" w:sz="0" w:space="0" w:color="auto"/>
                                            <w:left w:val="none" w:sz="0" w:space="0" w:color="auto"/>
                                            <w:bottom w:val="none" w:sz="0" w:space="0" w:color="auto"/>
                                            <w:right w:val="none" w:sz="0" w:space="0" w:color="auto"/>
                                          </w:divBdr>
                                        </w:div>
                                        <w:div w:id="2099327556">
                                          <w:marLeft w:val="640"/>
                                          <w:marRight w:val="0"/>
                                          <w:marTop w:val="0"/>
                                          <w:marBottom w:val="0"/>
                                          <w:divBdr>
                                            <w:top w:val="none" w:sz="0" w:space="0" w:color="auto"/>
                                            <w:left w:val="none" w:sz="0" w:space="0" w:color="auto"/>
                                            <w:bottom w:val="none" w:sz="0" w:space="0" w:color="auto"/>
                                            <w:right w:val="none" w:sz="0" w:space="0" w:color="auto"/>
                                          </w:divBdr>
                                        </w:div>
                                        <w:div w:id="2101830967">
                                          <w:marLeft w:val="640"/>
                                          <w:marRight w:val="0"/>
                                          <w:marTop w:val="0"/>
                                          <w:marBottom w:val="0"/>
                                          <w:divBdr>
                                            <w:top w:val="none" w:sz="0" w:space="0" w:color="auto"/>
                                            <w:left w:val="none" w:sz="0" w:space="0" w:color="auto"/>
                                            <w:bottom w:val="none" w:sz="0" w:space="0" w:color="auto"/>
                                            <w:right w:val="none" w:sz="0" w:space="0" w:color="auto"/>
                                          </w:divBdr>
                                        </w:div>
                                        <w:div w:id="2105101365">
                                          <w:marLeft w:val="640"/>
                                          <w:marRight w:val="0"/>
                                          <w:marTop w:val="0"/>
                                          <w:marBottom w:val="0"/>
                                          <w:divBdr>
                                            <w:top w:val="none" w:sz="0" w:space="0" w:color="auto"/>
                                            <w:left w:val="none" w:sz="0" w:space="0" w:color="auto"/>
                                            <w:bottom w:val="none" w:sz="0" w:space="0" w:color="auto"/>
                                            <w:right w:val="none" w:sz="0" w:space="0" w:color="auto"/>
                                          </w:divBdr>
                                        </w:div>
                                        <w:div w:id="2137797238">
                                          <w:marLeft w:val="640"/>
                                          <w:marRight w:val="0"/>
                                          <w:marTop w:val="0"/>
                                          <w:marBottom w:val="0"/>
                                          <w:divBdr>
                                            <w:top w:val="none" w:sz="0" w:space="0" w:color="auto"/>
                                            <w:left w:val="none" w:sz="0" w:space="0" w:color="auto"/>
                                            <w:bottom w:val="none" w:sz="0" w:space="0" w:color="auto"/>
                                            <w:right w:val="none" w:sz="0" w:space="0" w:color="auto"/>
                                          </w:divBdr>
                                        </w:div>
                                        <w:div w:id="2139757693">
                                          <w:marLeft w:val="640"/>
                                          <w:marRight w:val="0"/>
                                          <w:marTop w:val="0"/>
                                          <w:marBottom w:val="0"/>
                                          <w:divBdr>
                                            <w:top w:val="none" w:sz="0" w:space="0" w:color="auto"/>
                                            <w:left w:val="none" w:sz="0" w:space="0" w:color="auto"/>
                                            <w:bottom w:val="none" w:sz="0" w:space="0" w:color="auto"/>
                                            <w:right w:val="none" w:sz="0" w:space="0" w:color="auto"/>
                                          </w:divBdr>
                                        </w:div>
                                        <w:div w:id="2145654295">
                                          <w:marLeft w:val="640"/>
                                          <w:marRight w:val="0"/>
                                          <w:marTop w:val="0"/>
                                          <w:marBottom w:val="0"/>
                                          <w:divBdr>
                                            <w:top w:val="none" w:sz="0" w:space="0" w:color="auto"/>
                                            <w:left w:val="none" w:sz="0" w:space="0" w:color="auto"/>
                                            <w:bottom w:val="none" w:sz="0" w:space="0" w:color="auto"/>
                                            <w:right w:val="none" w:sz="0" w:space="0" w:color="auto"/>
                                          </w:divBdr>
                                        </w:div>
                                      </w:divsChild>
                                    </w:div>
                                    <w:div w:id="1118795941">
                                      <w:marLeft w:val="0"/>
                                      <w:marRight w:val="0"/>
                                      <w:marTop w:val="0"/>
                                      <w:marBottom w:val="0"/>
                                      <w:divBdr>
                                        <w:top w:val="none" w:sz="0" w:space="0" w:color="auto"/>
                                        <w:left w:val="none" w:sz="0" w:space="0" w:color="auto"/>
                                        <w:bottom w:val="none" w:sz="0" w:space="0" w:color="auto"/>
                                        <w:right w:val="none" w:sz="0" w:space="0" w:color="auto"/>
                                      </w:divBdr>
                                      <w:divsChild>
                                        <w:div w:id="8407970">
                                          <w:marLeft w:val="640"/>
                                          <w:marRight w:val="0"/>
                                          <w:marTop w:val="0"/>
                                          <w:marBottom w:val="0"/>
                                          <w:divBdr>
                                            <w:top w:val="none" w:sz="0" w:space="0" w:color="auto"/>
                                            <w:left w:val="none" w:sz="0" w:space="0" w:color="auto"/>
                                            <w:bottom w:val="none" w:sz="0" w:space="0" w:color="auto"/>
                                            <w:right w:val="none" w:sz="0" w:space="0" w:color="auto"/>
                                          </w:divBdr>
                                        </w:div>
                                        <w:div w:id="16739131">
                                          <w:marLeft w:val="640"/>
                                          <w:marRight w:val="0"/>
                                          <w:marTop w:val="0"/>
                                          <w:marBottom w:val="0"/>
                                          <w:divBdr>
                                            <w:top w:val="none" w:sz="0" w:space="0" w:color="auto"/>
                                            <w:left w:val="none" w:sz="0" w:space="0" w:color="auto"/>
                                            <w:bottom w:val="none" w:sz="0" w:space="0" w:color="auto"/>
                                            <w:right w:val="none" w:sz="0" w:space="0" w:color="auto"/>
                                          </w:divBdr>
                                        </w:div>
                                        <w:div w:id="22631295">
                                          <w:marLeft w:val="640"/>
                                          <w:marRight w:val="0"/>
                                          <w:marTop w:val="0"/>
                                          <w:marBottom w:val="0"/>
                                          <w:divBdr>
                                            <w:top w:val="none" w:sz="0" w:space="0" w:color="auto"/>
                                            <w:left w:val="none" w:sz="0" w:space="0" w:color="auto"/>
                                            <w:bottom w:val="none" w:sz="0" w:space="0" w:color="auto"/>
                                            <w:right w:val="none" w:sz="0" w:space="0" w:color="auto"/>
                                          </w:divBdr>
                                        </w:div>
                                        <w:div w:id="25446373">
                                          <w:marLeft w:val="640"/>
                                          <w:marRight w:val="0"/>
                                          <w:marTop w:val="0"/>
                                          <w:marBottom w:val="0"/>
                                          <w:divBdr>
                                            <w:top w:val="none" w:sz="0" w:space="0" w:color="auto"/>
                                            <w:left w:val="none" w:sz="0" w:space="0" w:color="auto"/>
                                            <w:bottom w:val="none" w:sz="0" w:space="0" w:color="auto"/>
                                            <w:right w:val="none" w:sz="0" w:space="0" w:color="auto"/>
                                          </w:divBdr>
                                        </w:div>
                                        <w:div w:id="35351636">
                                          <w:marLeft w:val="640"/>
                                          <w:marRight w:val="0"/>
                                          <w:marTop w:val="0"/>
                                          <w:marBottom w:val="0"/>
                                          <w:divBdr>
                                            <w:top w:val="none" w:sz="0" w:space="0" w:color="auto"/>
                                            <w:left w:val="none" w:sz="0" w:space="0" w:color="auto"/>
                                            <w:bottom w:val="none" w:sz="0" w:space="0" w:color="auto"/>
                                            <w:right w:val="none" w:sz="0" w:space="0" w:color="auto"/>
                                          </w:divBdr>
                                        </w:div>
                                        <w:div w:id="40861051">
                                          <w:marLeft w:val="640"/>
                                          <w:marRight w:val="0"/>
                                          <w:marTop w:val="0"/>
                                          <w:marBottom w:val="0"/>
                                          <w:divBdr>
                                            <w:top w:val="none" w:sz="0" w:space="0" w:color="auto"/>
                                            <w:left w:val="none" w:sz="0" w:space="0" w:color="auto"/>
                                            <w:bottom w:val="none" w:sz="0" w:space="0" w:color="auto"/>
                                            <w:right w:val="none" w:sz="0" w:space="0" w:color="auto"/>
                                          </w:divBdr>
                                        </w:div>
                                        <w:div w:id="47924768">
                                          <w:marLeft w:val="640"/>
                                          <w:marRight w:val="0"/>
                                          <w:marTop w:val="0"/>
                                          <w:marBottom w:val="0"/>
                                          <w:divBdr>
                                            <w:top w:val="none" w:sz="0" w:space="0" w:color="auto"/>
                                            <w:left w:val="none" w:sz="0" w:space="0" w:color="auto"/>
                                            <w:bottom w:val="none" w:sz="0" w:space="0" w:color="auto"/>
                                            <w:right w:val="none" w:sz="0" w:space="0" w:color="auto"/>
                                          </w:divBdr>
                                        </w:div>
                                        <w:div w:id="50932089">
                                          <w:marLeft w:val="640"/>
                                          <w:marRight w:val="0"/>
                                          <w:marTop w:val="0"/>
                                          <w:marBottom w:val="0"/>
                                          <w:divBdr>
                                            <w:top w:val="none" w:sz="0" w:space="0" w:color="auto"/>
                                            <w:left w:val="none" w:sz="0" w:space="0" w:color="auto"/>
                                            <w:bottom w:val="none" w:sz="0" w:space="0" w:color="auto"/>
                                            <w:right w:val="none" w:sz="0" w:space="0" w:color="auto"/>
                                          </w:divBdr>
                                        </w:div>
                                        <w:div w:id="72623965">
                                          <w:marLeft w:val="640"/>
                                          <w:marRight w:val="0"/>
                                          <w:marTop w:val="0"/>
                                          <w:marBottom w:val="0"/>
                                          <w:divBdr>
                                            <w:top w:val="none" w:sz="0" w:space="0" w:color="auto"/>
                                            <w:left w:val="none" w:sz="0" w:space="0" w:color="auto"/>
                                            <w:bottom w:val="none" w:sz="0" w:space="0" w:color="auto"/>
                                            <w:right w:val="none" w:sz="0" w:space="0" w:color="auto"/>
                                          </w:divBdr>
                                        </w:div>
                                        <w:div w:id="85541026">
                                          <w:marLeft w:val="640"/>
                                          <w:marRight w:val="0"/>
                                          <w:marTop w:val="0"/>
                                          <w:marBottom w:val="0"/>
                                          <w:divBdr>
                                            <w:top w:val="none" w:sz="0" w:space="0" w:color="auto"/>
                                            <w:left w:val="none" w:sz="0" w:space="0" w:color="auto"/>
                                            <w:bottom w:val="none" w:sz="0" w:space="0" w:color="auto"/>
                                            <w:right w:val="none" w:sz="0" w:space="0" w:color="auto"/>
                                          </w:divBdr>
                                        </w:div>
                                        <w:div w:id="95907048">
                                          <w:marLeft w:val="640"/>
                                          <w:marRight w:val="0"/>
                                          <w:marTop w:val="0"/>
                                          <w:marBottom w:val="0"/>
                                          <w:divBdr>
                                            <w:top w:val="none" w:sz="0" w:space="0" w:color="auto"/>
                                            <w:left w:val="none" w:sz="0" w:space="0" w:color="auto"/>
                                            <w:bottom w:val="none" w:sz="0" w:space="0" w:color="auto"/>
                                            <w:right w:val="none" w:sz="0" w:space="0" w:color="auto"/>
                                          </w:divBdr>
                                        </w:div>
                                        <w:div w:id="99617354">
                                          <w:marLeft w:val="640"/>
                                          <w:marRight w:val="0"/>
                                          <w:marTop w:val="0"/>
                                          <w:marBottom w:val="0"/>
                                          <w:divBdr>
                                            <w:top w:val="none" w:sz="0" w:space="0" w:color="auto"/>
                                            <w:left w:val="none" w:sz="0" w:space="0" w:color="auto"/>
                                            <w:bottom w:val="none" w:sz="0" w:space="0" w:color="auto"/>
                                            <w:right w:val="none" w:sz="0" w:space="0" w:color="auto"/>
                                          </w:divBdr>
                                        </w:div>
                                        <w:div w:id="102308682">
                                          <w:marLeft w:val="640"/>
                                          <w:marRight w:val="0"/>
                                          <w:marTop w:val="0"/>
                                          <w:marBottom w:val="0"/>
                                          <w:divBdr>
                                            <w:top w:val="none" w:sz="0" w:space="0" w:color="auto"/>
                                            <w:left w:val="none" w:sz="0" w:space="0" w:color="auto"/>
                                            <w:bottom w:val="none" w:sz="0" w:space="0" w:color="auto"/>
                                            <w:right w:val="none" w:sz="0" w:space="0" w:color="auto"/>
                                          </w:divBdr>
                                        </w:div>
                                        <w:div w:id="111679734">
                                          <w:marLeft w:val="640"/>
                                          <w:marRight w:val="0"/>
                                          <w:marTop w:val="0"/>
                                          <w:marBottom w:val="0"/>
                                          <w:divBdr>
                                            <w:top w:val="none" w:sz="0" w:space="0" w:color="auto"/>
                                            <w:left w:val="none" w:sz="0" w:space="0" w:color="auto"/>
                                            <w:bottom w:val="none" w:sz="0" w:space="0" w:color="auto"/>
                                            <w:right w:val="none" w:sz="0" w:space="0" w:color="auto"/>
                                          </w:divBdr>
                                        </w:div>
                                        <w:div w:id="112679507">
                                          <w:marLeft w:val="640"/>
                                          <w:marRight w:val="0"/>
                                          <w:marTop w:val="0"/>
                                          <w:marBottom w:val="0"/>
                                          <w:divBdr>
                                            <w:top w:val="none" w:sz="0" w:space="0" w:color="auto"/>
                                            <w:left w:val="none" w:sz="0" w:space="0" w:color="auto"/>
                                            <w:bottom w:val="none" w:sz="0" w:space="0" w:color="auto"/>
                                            <w:right w:val="none" w:sz="0" w:space="0" w:color="auto"/>
                                          </w:divBdr>
                                        </w:div>
                                        <w:div w:id="118031799">
                                          <w:marLeft w:val="640"/>
                                          <w:marRight w:val="0"/>
                                          <w:marTop w:val="0"/>
                                          <w:marBottom w:val="0"/>
                                          <w:divBdr>
                                            <w:top w:val="none" w:sz="0" w:space="0" w:color="auto"/>
                                            <w:left w:val="none" w:sz="0" w:space="0" w:color="auto"/>
                                            <w:bottom w:val="none" w:sz="0" w:space="0" w:color="auto"/>
                                            <w:right w:val="none" w:sz="0" w:space="0" w:color="auto"/>
                                          </w:divBdr>
                                        </w:div>
                                        <w:div w:id="125709527">
                                          <w:marLeft w:val="640"/>
                                          <w:marRight w:val="0"/>
                                          <w:marTop w:val="0"/>
                                          <w:marBottom w:val="0"/>
                                          <w:divBdr>
                                            <w:top w:val="none" w:sz="0" w:space="0" w:color="auto"/>
                                            <w:left w:val="none" w:sz="0" w:space="0" w:color="auto"/>
                                            <w:bottom w:val="none" w:sz="0" w:space="0" w:color="auto"/>
                                            <w:right w:val="none" w:sz="0" w:space="0" w:color="auto"/>
                                          </w:divBdr>
                                        </w:div>
                                        <w:div w:id="128213541">
                                          <w:marLeft w:val="640"/>
                                          <w:marRight w:val="0"/>
                                          <w:marTop w:val="0"/>
                                          <w:marBottom w:val="0"/>
                                          <w:divBdr>
                                            <w:top w:val="none" w:sz="0" w:space="0" w:color="auto"/>
                                            <w:left w:val="none" w:sz="0" w:space="0" w:color="auto"/>
                                            <w:bottom w:val="none" w:sz="0" w:space="0" w:color="auto"/>
                                            <w:right w:val="none" w:sz="0" w:space="0" w:color="auto"/>
                                          </w:divBdr>
                                        </w:div>
                                        <w:div w:id="131792924">
                                          <w:marLeft w:val="640"/>
                                          <w:marRight w:val="0"/>
                                          <w:marTop w:val="0"/>
                                          <w:marBottom w:val="0"/>
                                          <w:divBdr>
                                            <w:top w:val="none" w:sz="0" w:space="0" w:color="auto"/>
                                            <w:left w:val="none" w:sz="0" w:space="0" w:color="auto"/>
                                            <w:bottom w:val="none" w:sz="0" w:space="0" w:color="auto"/>
                                            <w:right w:val="none" w:sz="0" w:space="0" w:color="auto"/>
                                          </w:divBdr>
                                        </w:div>
                                        <w:div w:id="168645220">
                                          <w:marLeft w:val="640"/>
                                          <w:marRight w:val="0"/>
                                          <w:marTop w:val="0"/>
                                          <w:marBottom w:val="0"/>
                                          <w:divBdr>
                                            <w:top w:val="none" w:sz="0" w:space="0" w:color="auto"/>
                                            <w:left w:val="none" w:sz="0" w:space="0" w:color="auto"/>
                                            <w:bottom w:val="none" w:sz="0" w:space="0" w:color="auto"/>
                                            <w:right w:val="none" w:sz="0" w:space="0" w:color="auto"/>
                                          </w:divBdr>
                                        </w:div>
                                        <w:div w:id="169953361">
                                          <w:marLeft w:val="640"/>
                                          <w:marRight w:val="0"/>
                                          <w:marTop w:val="0"/>
                                          <w:marBottom w:val="0"/>
                                          <w:divBdr>
                                            <w:top w:val="none" w:sz="0" w:space="0" w:color="auto"/>
                                            <w:left w:val="none" w:sz="0" w:space="0" w:color="auto"/>
                                            <w:bottom w:val="none" w:sz="0" w:space="0" w:color="auto"/>
                                            <w:right w:val="none" w:sz="0" w:space="0" w:color="auto"/>
                                          </w:divBdr>
                                        </w:div>
                                        <w:div w:id="170680062">
                                          <w:marLeft w:val="640"/>
                                          <w:marRight w:val="0"/>
                                          <w:marTop w:val="0"/>
                                          <w:marBottom w:val="0"/>
                                          <w:divBdr>
                                            <w:top w:val="none" w:sz="0" w:space="0" w:color="auto"/>
                                            <w:left w:val="none" w:sz="0" w:space="0" w:color="auto"/>
                                            <w:bottom w:val="none" w:sz="0" w:space="0" w:color="auto"/>
                                            <w:right w:val="none" w:sz="0" w:space="0" w:color="auto"/>
                                          </w:divBdr>
                                        </w:div>
                                        <w:div w:id="180051842">
                                          <w:marLeft w:val="640"/>
                                          <w:marRight w:val="0"/>
                                          <w:marTop w:val="0"/>
                                          <w:marBottom w:val="0"/>
                                          <w:divBdr>
                                            <w:top w:val="none" w:sz="0" w:space="0" w:color="auto"/>
                                            <w:left w:val="none" w:sz="0" w:space="0" w:color="auto"/>
                                            <w:bottom w:val="none" w:sz="0" w:space="0" w:color="auto"/>
                                            <w:right w:val="none" w:sz="0" w:space="0" w:color="auto"/>
                                          </w:divBdr>
                                        </w:div>
                                        <w:div w:id="195503918">
                                          <w:marLeft w:val="640"/>
                                          <w:marRight w:val="0"/>
                                          <w:marTop w:val="0"/>
                                          <w:marBottom w:val="0"/>
                                          <w:divBdr>
                                            <w:top w:val="none" w:sz="0" w:space="0" w:color="auto"/>
                                            <w:left w:val="none" w:sz="0" w:space="0" w:color="auto"/>
                                            <w:bottom w:val="none" w:sz="0" w:space="0" w:color="auto"/>
                                            <w:right w:val="none" w:sz="0" w:space="0" w:color="auto"/>
                                          </w:divBdr>
                                        </w:div>
                                        <w:div w:id="201527698">
                                          <w:marLeft w:val="640"/>
                                          <w:marRight w:val="0"/>
                                          <w:marTop w:val="0"/>
                                          <w:marBottom w:val="0"/>
                                          <w:divBdr>
                                            <w:top w:val="none" w:sz="0" w:space="0" w:color="auto"/>
                                            <w:left w:val="none" w:sz="0" w:space="0" w:color="auto"/>
                                            <w:bottom w:val="none" w:sz="0" w:space="0" w:color="auto"/>
                                            <w:right w:val="none" w:sz="0" w:space="0" w:color="auto"/>
                                          </w:divBdr>
                                        </w:div>
                                        <w:div w:id="226845908">
                                          <w:marLeft w:val="640"/>
                                          <w:marRight w:val="0"/>
                                          <w:marTop w:val="0"/>
                                          <w:marBottom w:val="0"/>
                                          <w:divBdr>
                                            <w:top w:val="none" w:sz="0" w:space="0" w:color="auto"/>
                                            <w:left w:val="none" w:sz="0" w:space="0" w:color="auto"/>
                                            <w:bottom w:val="none" w:sz="0" w:space="0" w:color="auto"/>
                                            <w:right w:val="none" w:sz="0" w:space="0" w:color="auto"/>
                                          </w:divBdr>
                                        </w:div>
                                        <w:div w:id="234366277">
                                          <w:marLeft w:val="640"/>
                                          <w:marRight w:val="0"/>
                                          <w:marTop w:val="0"/>
                                          <w:marBottom w:val="0"/>
                                          <w:divBdr>
                                            <w:top w:val="none" w:sz="0" w:space="0" w:color="auto"/>
                                            <w:left w:val="none" w:sz="0" w:space="0" w:color="auto"/>
                                            <w:bottom w:val="none" w:sz="0" w:space="0" w:color="auto"/>
                                            <w:right w:val="none" w:sz="0" w:space="0" w:color="auto"/>
                                          </w:divBdr>
                                        </w:div>
                                        <w:div w:id="238054060">
                                          <w:marLeft w:val="640"/>
                                          <w:marRight w:val="0"/>
                                          <w:marTop w:val="0"/>
                                          <w:marBottom w:val="0"/>
                                          <w:divBdr>
                                            <w:top w:val="none" w:sz="0" w:space="0" w:color="auto"/>
                                            <w:left w:val="none" w:sz="0" w:space="0" w:color="auto"/>
                                            <w:bottom w:val="none" w:sz="0" w:space="0" w:color="auto"/>
                                            <w:right w:val="none" w:sz="0" w:space="0" w:color="auto"/>
                                          </w:divBdr>
                                        </w:div>
                                        <w:div w:id="239875965">
                                          <w:marLeft w:val="640"/>
                                          <w:marRight w:val="0"/>
                                          <w:marTop w:val="0"/>
                                          <w:marBottom w:val="0"/>
                                          <w:divBdr>
                                            <w:top w:val="none" w:sz="0" w:space="0" w:color="auto"/>
                                            <w:left w:val="none" w:sz="0" w:space="0" w:color="auto"/>
                                            <w:bottom w:val="none" w:sz="0" w:space="0" w:color="auto"/>
                                            <w:right w:val="none" w:sz="0" w:space="0" w:color="auto"/>
                                          </w:divBdr>
                                        </w:div>
                                        <w:div w:id="253904861">
                                          <w:marLeft w:val="640"/>
                                          <w:marRight w:val="0"/>
                                          <w:marTop w:val="0"/>
                                          <w:marBottom w:val="0"/>
                                          <w:divBdr>
                                            <w:top w:val="none" w:sz="0" w:space="0" w:color="auto"/>
                                            <w:left w:val="none" w:sz="0" w:space="0" w:color="auto"/>
                                            <w:bottom w:val="none" w:sz="0" w:space="0" w:color="auto"/>
                                            <w:right w:val="none" w:sz="0" w:space="0" w:color="auto"/>
                                          </w:divBdr>
                                        </w:div>
                                        <w:div w:id="265891213">
                                          <w:marLeft w:val="640"/>
                                          <w:marRight w:val="0"/>
                                          <w:marTop w:val="0"/>
                                          <w:marBottom w:val="0"/>
                                          <w:divBdr>
                                            <w:top w:val="none" w:sz="0" w:space="0" w:color="auto"/>
                                            <w:left w:val="none" w:sz="0" w:space="0" w:color="auto"/>
                                            <w:bottom w:val="none" w:sz="0" w:space="0" w:color="auto"/>
                                            <w:right w:val="none" w:sz="0" w:space="0" w:color="auto"/>
                                          </w:divBdr>
                                        </w:div>
                                        <w:div w:id="268900369">
                                          <w:marLeft w:val="640"/>
                                          <w:marRight w:val="0"/>
                                          <w:marTop w:val="0"/>
                                          <w:marBottom w:val="0"/>
                                          <w:divBdr>
                                            <w:top w:val="none" w:sz="0" w:space="0" w:color="auto"/>
                                            <w:left w:val="none" w:sz="0" w:space="0" w:color="auto"/>
                                            <w:bottom w:val="none" w:sz="0" w:space="0" w:color="auto"/>
                                            <w:right w:val="none" w:sz="0" w:space="0" w:color="auto"/>
                                          </w:divBdr>
                                        </w:div>
                                        <w:div w:id="273444802">
                                          <w:marLeft w:val="640"/>
                                          <w:marRight w:val="0"/>
                                          <w:marTop w:val="0"/>
                                          <w:marBottom w:val="0"/>
                                          <w:divBdr>
                                            <w:top w:val="none" w:sz="0" w:space="0" w:color="auto"/>
                                            <w:left w:val="none" w:sz="0" w:space="0" w:color="auto"/>
                                            <w:bottom w:val="none" w:sz="0" w:space="0" w:color="auto"/>
                                            <w:right w:val="none" w:sz="0" w:space="0" w:color="auto"/>
                                          </w:divBdr>
                                        </w:div>
                                        <w:div w:id="290479525">
                                          <w:marLeft w:val="640"/>
                                          <w:marRight w:val="0"/>
                                          <w:marTop w:val="0"/>
                                          <w:marBottom w:val="0"/>
                                          <w:divBdr>
                                            <w:top w:val="none" w:sz="0" w:space="0" w:color="auto"/>
                                            <w:left w:val="none" w:sz="0" w:space="0" w:color="auto"/>
                                            <w:bottom w:val="none" w:sz="0" w:space="0" w:color="auto"/>
                                            <w:right w:val="none" w:sz="0" w:space="0" w:color="auto"/>
                                          </w:divBdr>
                                        </w:div>
                                        <w:div w:id="294871953">
                                          <w:marLeft w:val="640"/>
                                          <w:marRight w:val="0"/>
                                          <w:marTop w:val="0"/>
                                          <w:marBottom w:val="0"/>
                                          <w:divBdr>
                                            <w:top w:val="none" w:sz="0" w:space="0" w:color="auto"/>
                                            <w:left w:val="none" w:sz="0" w:space="0" w:color="auto"/>
                                            <w:bottom w:val="none" w:sz="0" w:space="0" w:color="auto"/>
                                            <w:right w:val="none" w:sz="0" w:space="0" w:color="auto"/>
                                          </w:divBdr>
                                        </w:div>
                                        <w:div w:id="305745718">
                                          <w:marLeft w:val="640"/>
                                          <w:marRight w:val="0"/>
                                          <w:marTop w:val="0"/>
                                          <w:marBottom w:val="0"/>
                                          <w:divBdr>
                                            <w:top w:val="none" w:sz="0" w:space="0" w:color="auto"/>
                                            <w:left w:val="none" w:sz="0" w:space="0" w:color="auto"/>
                                            <w:bottom w:val="none" w:sz="0" w:space="0" w:color="auto"/>
                                            <w:right w:val="none" w:sz="0" w:space="0" w:color="auto"/>
                                          </w:divBdr>
                                        </w:div>
                                        <w:div w:id="314770132">
                                          <w:marLeft w:val="640"/>
                                          <w:marRight w:val="0"/>
                                          <w:marTop w:val="0"/>
                                          <w:marBottom w:val="0"/>
                                          <w:divBdr>
                                            <w:top w:val="none" w:sz="0" w:space="0" w:color="auto"/>
                                            <w:left w:val="none" w:sz="0" w:space="0" w:color="auto"/>
                                            <w:bottom w:val="none" w:sz="0" w:space="0" w:color="auto"/>
                                            <w:right w:val="none" w:sz="0" w:space="0" w:color="auto"/>
                                          </w:divBdr>
                                        </w:div>
                                        <w:div w:id="321546342">
                                          <w:marLeft w:val="640"/>
                                          <w:marRight w:val="0"/>
                                          <w:marTop w:val="0"/>
                                          <w:marBottom w:val="0"/>
                                          <w:divBdr>
                                            <w:top w:val="none" w:sz="0" w:space="0" w:color="auto"/>
                                            <w:left w:val="none" w:sz="0" w:space="0" w:color="auto"/>
                                            <w:bottom w:val="none" w:sz="0" w:space="0" w:color="auto"/>
                                            <w:right w:val="none" w:sz="0" w:space="0" w:color="auto"/>
                                          </w:divBdr>
                                        </w:div>
                                        <w:div w:id="326397296">
                                          <w:marLeft w:val="640"/>
                                          <w:marRight w:val="0"/>
                                          <w:marTop w:val="0"/>
                                          <w:marBottom w:val="0"/>
                                          <w:divBdr>
                                            <w:top w:val="none" w:sz="0" w:space="0" w:color="auto"/>
                                            <w:left w:val="none" w:sz="0" w:space="0" w:color="auto"/>
                                            <w:bottom w:val="none" w:sz="0" w:space="0" w:color="auto"/>
                                            <w:right w:val="none" w:sz="0" w:space="0" w:color="auto"/>
                                          </w:divBdr>
                                        </w:div>
                                        <w:div w:id="341008841">
                                          <w:marLeft w:val="640"/>
                                          <w:marRight w:val="0"/>
                                          <w:marTop w:val="0"/>
                                          <w:marBottom w:val="0"/>
                                          <w:divBdr>
                                            <w:top w:val="none" w:sz="0" w:space="0" w:color="auto"/>
                                            <w:left w:val="none" w:sz="0" w:space="0" w:color="auto"/>
                                            <w:bottom w:val="none" w:sz="0" w:space="0" w:color="auto"/>
                                            <w:right w:val="none" w:sz="0" w:space="0" w:color="auto"/>
                                          </w:divBdr>
                                        </w:div>
                                        <w:div w:id="348265066">
                                          <w:marLeft w:val="640"/>
                                          <w:marRight w:val="0"/>
                                          <w:marTop w:val="0"/>
                                          <w:marBottom w:val="0"/>
                                          <w:divBdr>
                                            <w:top w:val="none" w:sz="0" w:space="0" w:color="auto"/>
                                            <w:left w:val="none" w:sz="0" w:space="0" w:color="auto"/>
                                            <w:bottom w:val="none" w:sz="0" w:space="0" w:color="auto"/>
                                            <w:right w:val="none" w:sz="0" w:space="0" w:color="auto"/>
                                          </w:divBdr>
                                        </w:div>
                                        <w:div w:id="363403196">
                                          <w:marLeft w:val="640"/>
                                          <w:marRight w:val="0"/>
                                          <w:marTop w:val="0"/>
                                          <w:marBottom w:val="0"/>
                                          <w:divBdr>
                                            <w:top w:val="none" w:sz="0" w:space="0" w:color="auto"/>
                                            <w:left w:val="none" w:sz="0" w:space="0" w:color="auto"/>
                                            <w:bottom w:val="none" w:sz="0" w:space="0" w:color="auto"/>
                                            <w:right w:val="none" w:sz="0" w:space="0" w:color="auto"/>
                                          </w:divBdr>
                                        </w:div>
                                        <w:div w:id="375741610">
                                          <w:marLeft w:val="640"/>
                                          <w:marRight w:val="0"/>
                                          <w:marTop w:val="0"/>
                                          <w:marBottom w:val="0"/>
                                          <w:divBdr>
                                            <w:top w:val="none" w:sz="0" w:space="0" w:color="auto"/>
                                            <w:left w:val="none" w:sz="0" w:space="0" w:color="auto"/>
                                            <w:bottom w:val="none" w:sz="0" w:space="0" w:color="auto"/>
                                            <w:right w:val="none" w:sz="0" w:space="0" w:color="auto"/>
                                          </w:divBdr>
                                        </w:div>
                                        <w:div w:id="377633596">
                                          <w:marLeft w:val="640"/>
                                          <w:marRight w:val="0"/>
                                          <w:marTop w:val="0"/>
                                          <w:marBottom w:val="0"/>
                                          <w:divBdr>
                                            <w:top w:val="none" w:sz="0" w:space="0" w:color="auto"/>
                                            <w:left w:val="none" w:sz="0" w:space="0" w:color="auto"/>
                                            <w:bottom w:val="none" w:sz="0" w:space="0" w:color="auto"/>
                                            <w:right w:val="none" w:sz="0" w:space="0" w:color="auto"/>
                                          </w:divBdr>
                                        </w:div>
                                        <w:div w:id="378895455">
                                          <w:marLeft w:val="640"/>
                                          <w:marRight w:val="0"/>
                                          <w:marTop w:val="0"/>
                                          <w:marBottom w:val="0"/>
                                          <w:divBdr>
                                            <w:top w:val="none" w:sz="0" w:space="0" w:color="auto"/>
                                            <w:left w:val="none" w:sz="0" w:space="0" w:color="auto"/>
                                            <w:bottom w:val="none" w:sz="0" w:space="0" w:color="auto"/>
                                            <w:right w:val="none" w:sz="0" w:space="0" w:color="auto"/>
                                          </w:divBdr>
                                        </w:div>
                                        <w:div w:id="382288118">
                                          <w:marLeft w:val="640"/>
                                          <w:marRight w:val="0"/>
                                          <w:marTop w:val="0"/>
                                          <w:marBottom w:val="0"/>
                                          <w:divBdr>
                                            <w:top w:val="none" w:sz="0" w:space="0" w:color="auto"/>
                                            <w:left w:val="none" w:sz="0" w:space="0" w:color="auto"/>
                                            <w:bottom w:val="none" w:sz="0" w:space="0" w:color="auto"/>
                                            <w:right w:val="none" w:sz="0" w:space="0" w:color="auto"/>
                                          </w:divBdr>
                                        </w:div>
                                        <w:div w:id="388529751">
                                          <w:marLeft w:val="640"/>
                                          <w:marRight w:val="0"/>
                                          <w:marTop w:val="0"/>
                                          <w:marBottom w:val="0"/>
                                          <w:divBdr>
                                            <w:top w:val="none" w:sz="0" w:space="0" w:color="auto"/>
                                            <w:left w:val="none" w:sz="0" w:space="0" w:color="auto"/>
                                            <w:bottom w:val="none" w:sz="0" w:space="0" w:color="auto"/>
                                            <w:right w:val="none" w:sz="0" w:space="0" w:color="auto"/>
                                          </w:divBdr>
                                        </w:div>
                                        <w:div w:id="406340090">
                                          <w:marLeft w:val="640"/>
                                          <w:marRight w:val="0"/>
                                          <w:marTop w:val="0"/>
                                          <w:marBottom w:val="0"/>
                                          <w:divBdr>
                                            <w:top w:val="none" w:sz="0" w:space="0" w:color="auto"/>
                                            <w:left w:val="none" w:sz="0" w:space="0" w:color="auto"/>
                                            <w:bottom w:val="none" w:sz="0" w:space="0" w:color="auto"/>
                                            <w:right w:val="none" w:sz="0" w:space="0" w:color="auto"/>
                                          </w:divBdr>
                                        </w:div>
                                        <w:div w:id="412554097">
                                          <w:marLeft w:val="640"/>
                                          <w:marRight w:val="0"/>
                                          <w:marTop w:val="0"/>
                                          <w:marBottom w:val="0"/>
                                          <w:divBdr>
                                            <w:top w:val="none" w:sz="0" w:space="0" w:color="auto"/>
                                            <w:left w:val="none" w:sz="0" w:space="0" w:color="auto"/>
                                            <w:bottom w:val="none" w:sz="0" w:space="0" w:color="auto"/>
                                            <w:right w:val="none" w:sz="0" w:space="0" w:color="auto"/>
                                          </w:divBdr>
                                        </w:div>
                                        <w:div w:id="413092820">
                                          <w:marLeft w:val="640"/>
                                          <w:marRight w:val="0"/>
                                          <w:marTop w:val="0"/>
                                          <w:marBottom w:val="0"/>
                                          <w:divBdr>
                                            <w:top w:val="none" w:sz="0" w:space="0" w:color="auto"/>
                                            <w:left w:val="none" w:sz="0" w:space="0" w:color="auto"/>
                                            <w:bottom w:val="none" w:sz="0" w:space="0" w:color="auto"/>
                                            <w:right w:val="none" w:sz="0" w:space="0" w:color="auto"/>
                                          </w:divBdr>
                                        </w:div>
                                        <w:div w:id="414281344">
                                          <w:marLeft w:val="640"/>
                                          <w:marRight w:val="0"/>
                                          <w:marTop w:val="0"/>
                                          <w:marBottom w:val="0"/>
                                          <w:divBdr>
                                            <w:top w:val="none" w:sz="0" w:space="0" w:color="auto"/>
                                            <w:left w:val="none" w:sz="0" w:space="0" w:color="auto"/>
                                            <w:bottom w:val="none" w:sz="0" w:space="0" w:color="auto"/>
                                            <w:right w:val="none" w:sz="0" w:space="0" w:color="auto"/>
                                          </w:divBdr>
                                        </w:div>
                                        <w:div w:id="416900099">
                                          <w:marLeft w:val="640"/>
                                          <w:marRight w:val="0"/>
                                          <w:marTop w:val="0"/>
                                          <w:marBottom w:val="0"/>
                                          <w:divBdr>
                                            <w:top w:val="none" w:sz="0" w:space="0" w:color="auto"/>
                                            <w:left w:val="none" w:sz="0" w:space="0" w:color="auto"/>
                                            <w:bottom w:val="none" w:sz="0" w:space="0" w:color="auto"/>
                                            <w:right w:val="none" w:sz="0" w:space="0" w:color="auto"/>
                                          </w:divBdr>
                                        </w:div>
                                        <w:div w:id="417751678">
                                          <w:marLeft w:val="640"/>
                                          <w:marRight w:val="0"/>
                                          <w:marTop w:val="0"/>
                                          <w:marBottom w:val="0"/>
                                          <w:divBdr>
                                            <w:top w:val="none" w:sz="0" w:space="0" w:color="auto"/>
                                            <w:left w:val="none" w:sz="0" w:space="0" w:color="auto"/>
                                            <w:bottom w:val="none" w:sz="0" w:space="0" w:color="auto"/>
                                            <w:right w:val="none" w:sz="0" w:space="0" w:color="auto"/>
                                          </w:divBdr>
                                        </w:div>
                                        <w:div w:id="428039161">
                                          <w:marLeft w:val="640"/>
                                          <w:marRight w:val="0"/>
                                          <w:marTop w:val="0"/>
                                          <w:marBottom w:val="0"/>
                                          <w:divBdr>
                                            <w:top w:val="none" w:sz="0" w:space="0" w:color="auto"/>
                                            <w:left w:val="none" w:sz="0" w:space="0" w:color="auto"/>
                                            <w:bottom w:val="none" w:sz="0" w:space="0" w:color="auto"/>
                                            <w:right w:val="none" w:sz="0" w:space="0" w:color="auto"/>
                                          </w:divBdr>
                                        </w:div>
                                        <w:div w:id="438986069">
                                          <w:marLeft w:val="640"/>
                                          <w:marRight w:val="0"/>
                                          <w:marTop w:val="0"/>
                                          <w:marBottom w:val="0"/>
                                          <w:divBdr>
                                            <w:top w:val="none" w:sz="0" w:space="0" w:color="auto"/>
                                            <w:left w:val="none" w:sz="0" w:space="0" w:color="auto"/>
                                            <w:bottom w:val="none" w:sz="0" w:space="0" w:color="auto"/>
                                            <w:right w:val="none" w:sz="0" w:space="0" w:color="auto"/>
                                          </w:divBdr>
                                        </w:div>
                                        <w:div w:id="458227721">
                                          <w:marLeft w:val="640"/>
                                          <w:marRight w:val="0"/>
                                          <w:marTop w:val="0"/>
                                          <w:marBottom w:val="0"/>
                                          <w:divBdr>
                                            <w:top w:val="none" w:sz="0" w:space="0" w:color="auto"/>
                                            <w:left w:val="none" w:sz="0" w:space="0" w:color="auto"/>
                                            <w:bottom w:val="none" w:sz="0" w:space="0" w:color="auto"/>
                                            <w:right w:val="none" w:sz="0" w:space="0" w:color="auto"/>
                                          </w:divBdr>
                                        </w:div>
                                        <w:div w:id="480272583">
                                          <w:marLeft w:val="640"/>
                                          <w:marRight w:val="0"/>
                                          <w:marTop w:val="0"/>
                                          <w:marBottom w:val="0"/>
                                          <w:divBdr>
                                            <w:top w:val="none" w:sz="0" w:space="0" w:color="auto"/>
                                            <w:left w:val="none" w:sz="0" w:space="0" w:color="auto"/>
                                            <w:bottom w:val="none" w:sz="0" w:space="0" w:color="auto"/>
                                            <w:right w:val="none" w:sz="0" w:space="0" w:color="auto"/>
                                          </w:divBdr>
                                        </w:div>
                                        <w:div w:id="483471553">
                                          <w:marLeft w:val="640"/>
                                          <w:marRight w:val="0"/>
                                          <w:marTop w:val="0"/>
                                          <w:marBottom w:val="0"/>
                                          <w:divBdr>
                                            <w:top w:val="none" w:sz="0" w:space="0" w:color="auto"/>
                                            <w:left w:val="none" w:sz="0" w:space="0" w:color="auto"/>
                                            <w:bottom w:val="none" w:sz="0" w:space="0" w:color="auto"/>
                                            <w:right w:val="none" w:sz="0" w:space="0" w:color="auto"/>
                                          </w:divBdr>
                                        </w:div>
                                        <w:div w:id="485558284">
                                          <w:marLeft w:val="640"/>
                                          <w:marRight w:val="0"/>
                                          <w:marTop w:val="0"/>
                                          <w:marBottom w:val="0"/>
                                          <w:divBdr>
                                            <w:top w:val="none" w:sz="0" w:space="0" w:color="auto"/>
                                            <w:left w:val="none" w:sz="0" w:space="0" w:color="auto"/>
                                            <w:bottom w:val="none" w:sz="0" w:space="0" w:color="auto"/>
                                            <w:right w:val="none" w:sz="0" w:space="0" w:color="auto"/>
                                          </w:divBdr>
                                        </w:div>
                                        <w:div w:id="491530574">
                                          <w:marLeft w:val="640"/>
                                          <w:marRight w:val="0"/>
                                          <w:marTop w:val="0"/>
                                          <w:marBottom w:val="0"/>
                                          <w:divBdr>
                                            <w:top w:val="none" w:sz="0" w:space="0" w:color="auto"/>
                                            <w:left w:val="none" w:sz="0" w:space="0" w:color="auto"/>
                                            <w:bottom w:val="none" w:sz="0" w:space="0" w:color="auto"/>
                                            <w:right w:val="none" w:sz="0" w:space="0" w:color="auto"/>
                                          </w:divBdr>
                                        </w:div>
                                        <w:div w:id="496194578">
                                          <w:marLeft w:val="640"/>
                                          <w:marRight w:val="0"/>
                                          <w:marTop w:val="0"/>
                                          <w:marBottom w:val="0"/>
                                          <w:divBdr>
                                            <w:top w:val="none" w:sz="0" w:space="0" w:color="auto"/>
                                            <w:left w:val="none" w:sz="0" w:space="0" w:color="auto"/>
                                            <w:bottom w:val="none" w:sz="0" w:space="0" w:color="auto"/>
                                            <w:right w:val="none" w:sz="0" w:space="0" w:color="auto"/>
                                          </w:divBdr>
                                        </w:div>
                                        <w:div w:id="503978257">
                                          <w:marLeft w:val="640"/>
                                          <w:marRight w:val="0"/>
                                          <w:marTop w:val="0"/>
                                          <w:marBottom w:val="0"/>
                                          <w:divBdr>
                                            <w:top w:val="none" w:sz="0" w:space="0" w:color="auto"/>
                                            <w:left w:val="none" w:sz="0" w:space="0" w:color="auto"/>
                                            <w:bottom w:val="none" w:sz="0" w:space="0" w:color="auto"/>
                                            <w:right w:val="none" w:sz="0" w:space="0" w:color="auto"/>
                                          </w:divBdr>
                                        </w:div>
                                        <w:div w:id="508638342">
                                          <w:marLeft w:val="640"/>
                                          <w:marRight w:val="0"/>
                                          <w:marTop w:val="0"/>
                                          <w:marBottom w:val="0"/>
                                          <w:divBdr>
                                            <w:top w:val="none" w:sz="0" w:space="0" w:color="auto"/>
                                            <w:left w:val="none" w:sz="0" w:space="0" w:color="auto"/>
                                            <w:bottom w:val="none" w:sz="0" w:space="0" w:color="auto"/>
                                            <w:right w:val="none" w:sz="0" w:space="0" w:color="auto"/>
                                          </w:divBdr>
                                        </w:div>
                                        <w:div w:id="512765804">
                                          <w:marLeft w:val="640"/>
                                          <w:marRight w:val="0"/>
                                          <w:marTop w:val="0"/>
                                          <w:marBottom w:val="0"/>
                                          <w:divBdr>
                                            <w:top w:val="none" w:sz="0" w:space="0" w:color="auto"/>
                                            <w:left w:val="none" w:sz="0" w:space="0" w:color="auto"/>
                                            <w:bottom w:val="none" w:sz="0" w:space="0" w:color="auto"/>
                                            <w:right w:val="none" w:sz="0" w:space="0" w:color="auto"/>
                                          </w:divBdr>
                                        </w:div>
                                        <w:div w:id="540634165">
                                          <w:marLeft w:val="640"/>
                                          <w:marRight w:val="0"/>
                                          <w:marTop w:val="0"/>
                                          <w:marBottom w:val="0"/>
                                          <w:divBdr>
                                            <w:top w:val="none" w:sz="0" w:space="0" w:color="auto"/>
                                            <w:left w:val="none" w:sz="0" w:space="0" w:color="auto"/>
                                            <w:bottom w:val="none" w:sz="0" w:space="0" w:color="auto"/>
                                            <w:right w:val="none" w:sz="0" w:space="0" w:color="auto"/>
                                          </w:divBdr>
                                        </w:div>
                                        <w:div w:id="541669616">
                                          <w:marLeft w:val="640"/>
                                          <w:marRight w:val="0"/>
                                          <w:marTop w:val="0"/>
                                          <w:marBottom w:val="0"/>
                                          <w:divBdr>
                                            <w:top w:val="none" w:sz="0" w:space="0" w:color="auto"/>
                                            <w:left w:val="none" w:sz="0" w:space="0" w:color="auto"/>
                                            <w:bottom w:val="none" w:sz="0" w:space="0" w:color="auto"/>
                                            <w:right w:val="none" w:sz="0" w:space="0" w:color="auto"/>
                                          </w:divBdr>
                                        </w:div>
                                        <w:div w:id="545607765">
                                          <w:marLeft w:val="640"/>
                                          <w:marRight w:val="0"/>
                                          <w:marTop w:val="0"/>
                                          <w:marBottom w:val="0"/>
                                          <w:divBdr>
                                            <w:top w:val="none" w:sz="0" w:space="0" w:color="auto"/>
                                            <w:left w:val="none" w:sz="0" w:space="0" w:color="auto"/>
                                            <w:bottom w:val="none" w:sz="0" w:space="0" w:color="auto"/>
                                            <w:right w:val="none" w:sz="0" w:space="0" w:color="auto"/>
                                          </w:divBdr>
                                        </w:div>
                                        <w:div w:id="547648436">
                                          <w:marLeft w:val="640"/>
                                          <w:marRight w:val="0"/>
                                          <w:marTop w:val="0"/>
                                          <w:marBottom w:val="0"/>
                                          <w:divBdr>
                                            <w:top w:val="none" w:sz="0" w:space="0" w:color="auto"/>
                                            <w:left w:val="none" w:sz="0" w:space="0" w:color="auto"/>
                                            <w:bottom w:val="none" w:sz="0" w:space="0" w:color="auto"/>
                                            <w:right w:val="none" w:sz="0" w:space="0" w:color="auto"/>
                                          </w:divBdr>
                                        </w:div>
                                        <w:div w:id="549192625">
                                          <w:marLeft w:val="640"/>
                                          <w:marRight w:val="0"/>
                                          <w:marTop w:val="0"/>
                                          <w:marBottom w:val="0"/>
                                          <w:divBdr>
                                            <w:top w:val="none" w:sz="0" w:space="0" w:color="auto"/>
                                            <w:left w:val="none" w:sz="0" w:space="0" w:color="auto"/>
                                            <w:bottom w:val="none" w:sz="0" w:space="0" w:color="auto"/>
                                            <w:right w:val="none" w:sz="0" w:space="0" w:color="auto"/>
                                          </w:divBdr>
                                        </w:div>
                                        <w:div w:id="556285003">
                                          <w:marLeft w:val="640"/>
                                          <w:marRight w:val="0"/>
                                          <w:marTop w:val="0"/>
                                          <w:marBottom w:val="0"/>
                                          <w:divBdr>
                                            <w:top w:val="none" w:sz="0" w:space="0" w:color="auto"/>
                                            <w:left w:val="none" w:sz="0" w:space="0" w:color="auto"/>
                                            <w:bottom w:val="none" w:sz="0" w:space="0" w:color="auto"/>
                                            <w:right w:val="none" w:sz="0" w:space="0" w:color="auto"/>
                                          </w:divBdr>
                                        </w:div>
                                        <w:div w:id="560019887">
                                          <w:marLeft w:val="640"/>
                                          <w:marRight w:val="0"/>
                                          <w:marTop w:val="0"/>
                                          <w:marBottom w:val="0"/>
                                          <w:divBdr>
                                            <w:top w:val="none" w:sz="0" w:space="0" w:color="auto"/>
                                            <w:left w:val="none" w:sz="0" w:space="0" w:color="auto"/>
                                            <w:bottom w:val="none" w:sz="0" w:space="0" w:color="auto"/>
                                            <w:right w:val="none" w:sz="0" w:space="0" w:color="auto"/>
                                          </w:divBdr>
                                        </w:div>
                                        <w:div w:id="560942813">
                                          <w:marLeft w:val="640"/>
                                          <w:marRight w:val="0"/>
                                          <w:marTop w:val="0"/>
                                          <w:marBottom w:val="0"/>
                                          <w:divBdr>
                                            <w:top w:val="none" w:sz="0" w:space="0" w:color="auto"/>
                                            <w:left w:val="none" w:sz="0" w:space="0" w:color="auto"/>
                                            <w:bottom w:val="none" w:sz="0" w:space="0" w:color="auto"/>
                                            <w:right w:val="none" w:sz="0" w:space="0" w:color="auto"/>
                                          </w:divBdr>
                                        </w:div>
                                        <w:div w:id="573004400">
                                          <w:marLeft w:val="640"/>
                                          <w:marRight w:val="0"/>
                                          <w:marTop w:val="0"/>
                                          <w:marBottom w:val="0"/>
                                          <w:divBdr>
                                            <w:top w:val="none" w:sz="0" w:space="0" w:color="auto"/>
                                            <w:left w:val="none" w:sz="0" w:space="0" w:color="auto"/>
                                            <w:bottom w:val="none" w:sz="0" w:space="0" w:color="auto"/>
                                            <w:right w:val="none" w:sz="0" w:space="0" w:color="auto"/>
                                          </w:divBdr>
                                        </w:div>
                                        <w:div w:id="574820827">
                                          <w:marLeft w:val="640"/>
                                          <w:marRight w:val="0"/>
                                          <w:marTop w:val="0"/>
                                          <w:marBottom w:val="0"/>
                                          <w:divBdr>
                                            <w:top w:val="none" w:sz="0" w:space="0" w:color="auto"/>
                                            <w:left w:val="none" w:sz="0" w:space="0" w:color="auto"/>
                                            <w:bottom w:val="none" w:sz="0" w:space="0" w:color="auto"/>
                                            <w:right w:val="none" w:sz="0" w:space="0" w:color="auto"/>
                                          </w:divBdr>
                                        </w:div>
                                        <w:div w:id="615915377">
                                          <w:marLeft w:val="640"/>
                                          <w:marRight w:val="0"/>
                                          <w:marTop w:val="0"/>
                                          <w:marBottom w:val="0"/>
                                          <w:divBdr>
                                            <w:top w:val="none" w:sz="0" w:space="0" w:color="auto"/>
                                            <w:left w:val="none" w:sz="0" w:space="0" w:color="auto"/>
                                            <w:bottom w:val="none" w:sz="0" w:space="0" w:color="auto"/>
                                            <w:right w:val="none" w:sz="0" w:space="0" w:color="auto"/>
                                          </w:divBdr>
                                        </w:div>
                                        <w:div w:id="635529339">
                                          <w:marLeft w:val="640"/>
                                          <w:marRight w:val="0"/>
                                          <w:marTop w:val="0"/>
                                          <w:marBottom w:val="0"/>
                                          <w:divBdr>
                                            <w:top w:val="none" w:sz="0" w:space="0" w:color="auto"/>
                                            <w:left w:val="none" w:sz="0" w:space="0" w:color="auto"/>
                                            <w:bottom w:val="none" w:sz="0" w:space="0" w:color="auto"/>
                                            <w:right w:val="none" w:sz="0" w:space="0" w:color="auto"/>
                                          </w:divBdr>
                                        </w:div>
                                        <w:div w:id="637612689">
                                          <w:marLeft w:val="640"/>
                                          <w:marRight w:val="0"/>
                                          <w:marTop w:val="0"/>
                                          <w:marBottom w:val="0"/>
                                          <w:divBdr>
                                            <w:top w:val="none" w:sz="0" w:space="0" w:color="auto"/>
                                            <w:left w:val="none" w:sz="0" w:space="0" w:color="auto"/>
                                            <w:bottom w:val="none" w:sz="0" w:space="0" w:color="auto"/>
                                            <w:right w:val="none" w:sz="0" w:space="0" w:color="auto"/>
                                          </w:divBdr>
                                        </w:div>
                                        <w:div w:id="642275582">
                                          <w:marLeft w:val="640"/>
                                          <w:marRight w:val="0"/>
                                          <w:marTop w:val="0"/>
                                          <w:marBottom w:val="0"/>
                                          <w:divBdr>
                                            <w:top w:val="none" w:sz="0" w:space="0" w:color="auto"/>
                                            <w:left w:val="none" w:sz="0" w:space="0" w:color="auto"/>
                                            <w:bottom w:val="none" w:sz="0" w:space="0" w:color="auto"/>
                                            <w:right w:val="none" w:sz="0" w:space="0" w:color="auto"/>
                                          </w:divBdr>
                                        </w:div>
                                        <w:div w:id="644089091">
                                          <w:marLeft w:val="640"/>
                                          <w:marRight w:val="0"/>
                                          <w:marTop w:val="0"/>
                                          <w:marBottom w:val="0"/>
                                          <w:divBdr>
                                            <w:top w:val="none" w:sz="0" w:space="0" w:color="auto"/>
                                            <w:left w:val="none" w:sz="0" w:space="0" w:color="auto"/>
                                            <w:bottom w:val="none" w:sz="0" w:space="0" w:color="auto"/>
                                            <w:right w:val="none" w:sz="0" w:space="0" w:color="auto"/>
                                          </w:divBdr>
                                        </w:div>
                                        <w:div w:id="660238223">
                                          <w:marLeft w:val="640"/>
                                          <w:marRight w:val="0"/>
                                          <w:marTop w:val="0"/>
                                          <w:marBottom w:val="0"/>
                                          <w:divBdr>
                                            <w:top w:val="none" w:sz="0" w:space="0" w:color="auto"/>
                                            <w:left w:val="none" w:sz="0" w:space="0" w:color="auto"/>
                                            <w:bottom w:val="none" w:sz="0" w:space="0" w:color="auto"/>
                                            <w:right w:val="none" w:sz="0" w:space="0" w:color="auto"/>
                                          </w:divBdr>
                                        </w:div>
                                        <w:div w:id="669524152">
                                          <w:marLeft w:val="640"/>
                                          <w:marRight w:val="0"/>
                                          <w:marTop w:val="0"/>
                                          <w:marBottom w:val="0"/>
                                          <w:divBdr>
                                            <w:top w:val="none" w:sz="0" w:space="0" w:color="auto"/>
                                            <w:left w:val="none" w:sz="0" w:space="0" w:color="auto"/>
                                            <w:bottom w:val="none" w:sz="0" w:space="0" w:color="auto"/>
                                            <w:right w:val="none" w:sz="0" w:space="0" w:color="auto"/>
                                          </w:divBdr>
                                        </w:div>
                                        <w:div w:id="675615896">
                                          <w:marLeft w:val="640"/>
                                          <w:marRight w:val="0"/>
                                          <w:marTop w:val="0"/>
                                          <w:marBottom w:val="0"/>
                                          <w:divBdr>
                                            <w:top w:val="none" w:sz="0" w:space="0" w:color="auto"/>
                                            <w:left w:val="none" w:sz="0" w:space="0" w:color="auto"/>
                                            <w:bottom w:val="none" w:sz="0" w:space="0" w:color="auto"/>
                                            <w:right w:val="none" w:sz="0" w:space="0" w:color="auto"/>
                                          </w:divBdr>
                                        </w:div>
                                        <w:div w:id="697201282">
                                          <w:marLeft w:val="640"/>
                                          <w:marRight w:val="0"/>
                                          <w:marTop w:val="0"/>
                                          <w:marBottom w:val="0"/>
                                          <w:divBdr>
                                            <w:top w:val="none" w:sz="0" w:space="0" w:color="auto"/>
                                            <w:left w:val="none" w:sz="0" w:space="0" w:color="auto"/>
                                            <w:bottom w:val="none" w:sz="0" w:space="0" w:color="auto"/>
                                            <w:right w:val="none" w:sz="0" w:space="0" w:color="auto"/>
                                          </w:divBdr>
                                        </w:div>
                                        <w:div w:id="708650629">
                                          <w:marLeft w:val="640"/>
                                          <w:marRight w:val="0"/>
                                          <w:marTop w:val="0"/>
                                          <w:marBottom w:val="0"/>
                                          <w:divBdr>
                                            <w:top w:val="none" w:sz="0" w:space="0" w:color="auto"/>
                                            <w:left w:val="none" w:sz="0" w:space="0" w:color="auto"/>
                                            <w:bottom w:val="none" w:sz="0" w:space="0" w:color="auto"/>
                                            <w:right w:val="none" w:sz="0" w:space="0" w:color="auto"/>
                                          </w:divBdr>
                                        </w:div>
                                        <w:div w:id="709643755">
                                          <w:marLeft w:val="640"/>
                                          <w:marRight w:val="0"/>
                                          <w:marTop w:val="0"/>
                                          <w:marBottom w:val="0"/>
                                          <w:divBdr>
                                            <w:top w:val="none" w:sz="0" w:space="0" w:color="auto"/>
                                            <w:left w:val="none" w:sz="0" w:space="0" w:color="auto"/>
                                            <w:bottom w:val="none" w:sz="0" w:space="0" w:color="auto"/>
                                            <w:right w:val="none" w:sz="0" w:space="0" w:color="auto"/>
                                          </w:divBdr>
                                        </w:div>
                                        <w:div w:id="723256041">
                                          <w:marLeft w:val="640"/>
                                          <w:marRight w:val="0"/>
                                          <w:marTop w:val="0"/>
                                          <w:marBottom w:val="0"/>
                                          <w:divBdr>
                                            <w:top w:val="none" w:sz="0" w:space="0" w:color="auto"/>
                                            <w:left w:val="none" w:sz="0" w:space="0" w:color="auto"/>
                                            <w:bottom w:val="none" w:sz="0" w:space="0" w:color="auto"/>
                                            <w:right w:val="none" w:sz="0" w:space="0" w:color="auto"/>
                                          </w:divBdr>
                                        </w:div>
                                        <w:div w:id="728111816">
                                          <w:marLeft w:val="640"/>
                                          <w:marRight w:val="0"/>
                                          <w:marTop w:val="0"/>
                                          <w:marBottom w:val="0"/>
                                          <w:divBdr>
                                            <w:top w:val="none" w:sz="0" w:space="0" w:color="auto"/>
                                            <w:left w:val="none" w:sz="0" w:space="0" w:color="auto"/>
                                            <w:bottom w:val="none" w:sz="0" w:space="0" w:color="auto"/>
                                            <w:right w:val="none" w:sz="0" w:space="0" w:color="auto"/>
                                          </w:divBdr>
                                        </w:div>
                                        <w:div w:id="738940444">
                                          <w:marLeft w:val="640"/>
                                          <w:marRight w:val="0"/>
                                          <w:marTop w:val="0"/>
                                          <w:marBottom w:val="0"/>
                                          <w:divBdr>
                                            <w:top w:val="none" w:sz="0" w:space="0" w:color="auto"/>
                                            <w:left w:val="none" w:sz="0" w:space="0" w:color="auto"/>
                                            <w:bottom w:val="none" w:sz="0" w:space="0" w:color="auto"/>
                                            <w:right w:val="none" w:sz="0" w:space="0" w:color="auto"/>
                                          </w:divBdr>
                                        </w:div>
                                        <w:div w:id="749623015">
                                          <w:marLeft w:val="640"/>
                                          <w:marRight w:val="0"/>
                                          <w:marTop w:val="0"/>
                                          <w:marBottom w:val="0"/>
                                          <w:divBdr>
                                            <w:top w:val="none" w:sz="0" w:space="0" w:color="auto"/>
                                            <w:left w:val="none" w:sz="0" w:space="0" w:color="auto"/>
                                            <w:bottom w:val="none" w:sz="0" w:space="0" w:color="auto"/>
                                            <w:right w:val="none" w:sz="0" w:space="0" w:color="auto"/>
                                          </w:divBdr>
                                        </w:div>
                                        <w:div w:id="761146580">
                                          <w:marLeft w:val="640"/>
                                          <w:marRight w:val="0"/>
                                          <w:marTop w:val="0"/>
                                          <w:marBottom w:val="0"/>
                                          <w:divBdr>
                                            <w:top w:val="none" w:sz="0" w:space="0" w:color="auto"/>
                                            <w:left w:val="none" w:sz="0" w:space="0" w:color="auto"/>
                                            <w:bottom w:val="none" w:sz="0" w:space="0" w:color="auto"/>
                                            <w:right w:val="none" w:sz="0" w:space="0" w:color="auto"/>
                                          </w:divBdr>
                                        </w:div>
                                        <w:div w:id="780145903">
                                          <w:marLeft w:val="640"/>
                                          <w:marRight w:val="0"/>
                                          <w:marTop w:val="0"/>
                                          <w:marBottom w:val="0"/>
                                          <w:divBdr>
                                            <w:top w:val="none" w:sz="0" w:space="0" w:color="auto"/>
                                            <w:left w:val="none" w:sz="0" w:space="0" w:color="auto"/>
                                            <w:bottom w:val="none" w:sz="0" w:space="0" w:color="auto"/>
                                            <w:right w:val="none" w:sz="0" w:space="0" w:color="auto"/>
                                          </w:divBdr>
                                        </w:div>
                                        <w:div w:id="781417676">
                                          <w:marLeft w:val="640"/>
                                          <w:marRight w:val="0"/>
                                          <w:marTop w:val="0"/>
                                          <w:marBottom w:val="0"/>
                                          <w:divBdr>
                                            <w:top w:val="none" w:sz="0" w:space="0" w:color="auto"/>
                                            <w:left w:val="none" w:sz="0" w:space="0" w:color="auto"/>
                                            <w:bottom w:val="none" w:sz="0" w:space="0" w:color="auto"/>
                                            <w:right w:val="none" w:sz="0" w:space="0" w:color="auto"/>
                                          </w:divBdr>
                                        </w:div>
                                        <w:div w:id="789083105">
                                          <w:marLeft w:val="640"/>
                                          <w:marRight w:val="0"/>
                                          <w:marTop w:val="0"/>
                                          <w:marBottom w:val="0"/>
                                          <w:divBdr>
                                            <w:top w:val="none" w:sz="0" w:space="0" w:color="auto"/>
                                            <w:left w:val="none" w:sz="0" w:space="0" w:color="auto"/>
                                            <w:bottom w:val="none" w:sz="0" w:space="0" w:color="auto"/>
                                            <w:right w:val="none" w:sz="0" w:space="0" w:color="auto"/>
                                          </w:divBdr>
                                        </w:div>
                                        <w:div w:id="804003430">
                                          <w:marLeft w:val="640"/>
                                          <w:marRight w:val="0"/>
                                          <w:marTop w:val="0"/>
                                          <w:marBottom w:val="0"/>
                                          <w:divBdr>
                                            <w:top w:val="none" w:sz="0" w:space="0" w:color="auto"/>
                                            <w:left w:val="none" w:sz="0" w:space="0" w:color="auto"/>
                                            <w:bottom w:val="none" w:sz="0" w:space="0" w:color="auto"/>
                                            <w:right w:val="none" w:sz="0" w:space="0" w:color="auto"/>
                                          </w:divBdr>
                                        </w:div>
                                        <w:div w:id="807937559">
                                          <w:marLeft w:val="640"/>
                                          <w:marRight w:val="0"/>
                                          <w:marTop w:val="0"/>
                                          <w:marBottom w:val="0"/>
                                          <w:divBdr>
                                            <w:top w:val="none" w:sz="0" w:space="0" w:color="auto"/>
                                            <w:left w:val="none" w:sz="0" w:space="0" w:color="auto"/>
                                            <w:bottom w:val="none" w:sz="0" w:space="0" w:color="auto"/>
                                            <w:right w:val="none" w:sz="0" w:space="0" w:color="auto"/>
                                          </w:divBdr>
                                        </w:div>
                                        <w:div w:id="809908846">
                                          <w:marLeft w:val="640"/>
                                          <w:marRight w:val="0"/>
                                          <w:marTop w:val="0"/>
                                          <w:marBottom w:val="0"/>
                                          <w:divBdr>
                                            <w:top w:val="none" w:sz="0" w:space="0" w:color="auto"/>
                                            <w:left w:val="none" w:sz="0" w:space="0" w:color="auto"/>
                                            <w:bottom w:val="none" w:sz="0" w:space="0" w:color="auto"/>
                                            <w:right w:val="none" w:sz="0" w:space="0" w:color="auto"/>
                                          </w:divBdr>
                                        </w:div>
                                        <w:div w:id="825635818">
                                          <w:marLeft w:val="640"/>
                                          <w:marRight w:val="0"/>
                                          <w:marTop w:val="0"/>
                                          <w:marBottom w:val="0"/>
                                          <w:divBdr>
                                            <w:top w:val="none" w:sz="0" w:space="0" w:color="auto"/>
                                            <w:left w:val="none" w:sz="0" w:space="0" w:color="auto"/>
                                            <w:bottom w:val="none" w:sz="0" w:space="0" w:color="auto"/>
                                            <w:right w:val="none" w:sz="0" w:space="0" w:color="auto"/>
                                          </w:divBdr>
                                        </w:div>
                                        <w:div w:id="834539052">
                                          <w:marLeft w:val="640"/>
                                          <w:marRight w:val="0"/>
                                          <w:marTop w:val="0"/>
                                          <w:marBottom w:val="0"/>
                                          <w:divBdr>
                                            <w:top w:val="none" w:sz="0" w:space="0" w:color="auto"/>
                                            <w:left w:val="none" w:sz="0" w:space="0" w:color="auto"/>
                                            <w:bottom w:val="none" w:sz="0" w:space="0" w:color="auto"/>
                                            <w:right w:val="none" w:sz="0" w:space="0" w:color="auto"/>
                                          </w:divBdr>
                                        </w:div>
                                        <w:div w:id="836262410">
                                          <w:marLeft w:val="640"/>
                                          <w:marRight w:val="0"/>
                                          <w:marTop w:val="0"/>
                                          <w:marBottom w:val="0"/>
                                          <w:divBdr>
                                            <w:top w:val="none" w:sz="0" w:space="0" w:color="auto"/>
                                            <w:left w:val="none" w:sz="0" w:space="0" w:color="auto"/>
                                            <w:bottom w:val="none" w:sz="0" w:space="0" w:color="auto"/>
                                            <w:right w:val="none" w:sz="0" w:space="0" w:color="auto"/>
                                          </w:divBdr>
                                        </w:div>
                                        <w:div w:id="843283870">
                                          <w:marLeft w:val="640"/>
                                          <w:marRight w:val="0"/>
                                          <w:marTop w:val="0"/>
                                          <w:marBottom w:val="0"/>
                                          <w:divBdr>
                                            <w:top w:val="none" w:sz="0" w:space="0" w:color="auto"/>
                                            <w:left w:val="none" w:sz="0" w:space="0" w:color="auto"/>
                                            <w:bottom w:val="none" w:sz="0" w:space="0" w:color="auto"/>
                                            <w:right w:val="none" w:sz="0" w:space="0" w:color="auto"/>
                                          </w:divBdr>
                                        </w:div>
                                        <w:div w:id="873999199">
                                          <w:marLeft w:val="640"/>
                                          <w:marRight w:val="0"/>
                                          <w:marTop w:val="0"/>
                                          <w:marBottom w:val="0"/>
                                          <w:divBdr>
                                            <w:top w:val="none" w:sz="0" w:space="0" w:color="auto"/>
                                            <w:left w:val="none" w:sz="0" w:space="0" w:color="auto"/>
                                            <w:bottom w:val="none" w:sz="0" w:space="0" w:color="auto"/>
                                            <w:right w:val="none" w:sz="0" w:space="0" w:color="auto"/>
                                          </w:divBdr>
                                        </w:div>
                                        <w:div w:id="881483067">
                                          <w:marLeft w:val="640"/>
                                          <w:marRight w:val="0"/>
                                          <w:marTop w:val="0"/>
                                          <w:marBottom w:val="0"/>
                                          <w:divBdr>
                                            <w:top w:val="none" w:sz="0" w:space="0" w:color="auto"/>
                                            <w:left w:val="none" w:sz="0" w:space="0" w:color="auto"/>
                                            <w:bottom w:val="none" w:sz="0" w:space="0" w:color="auto"/>
                                            <w:right w:val="none" w:sz="0" w:space="0" w:color="auto"/>
                                          </w:divBdr>
                                        </w:div>
                                        <w:div w:id="881747739">
                                          <w:marLeft w:val="640"/>
                                          <w:marRight w:val="0"/>
                                          <w:marTop w:val="0"/>
                                          <w:marBottom w:val="0"/>
                                          <w:divBdr>
                                            <w:top w:val="none" w:sz="0" w:space="0" w:color="auto"/>
                                            <w:left w:val="none" w:sz="0" w:space="0" w:color="auto"/>
                                            <w:bottom w:val="none" w:sz="0" w:space="0" w:color="auto"/>
                                            <w:right w:val="none" w:sz="0" w:space="0" w:color="auto"/>
                                          </w:divBdr>
                                        </w:div>
                                        <w:div w:id="906380152">
                                          <w:marLeft w:val="640"/>
                                          <w:marRight w:val="0"/>
                                          <w:marTop w:val="0"/>
                                          <w:marBottom w:val="0"/>
                                          <w:divBdr>
                                            <w:top w:val="none" w:sz="0" w:space="0" w:color="auto"/>
                                            <w:left w:val="none" w:sz="0" w:space="0" w:color="auto"/>
                                            <w:bottom w:val="none" w:sz="0" w:space="0" w:color="auto"/>
                                            <w:right w:val="none" w:sz="0" w:space="0" w:color="auto"/>
                                          </w:divBdr>
                                        </w:div>
                                        <w:div w:id="917712790">
                                          <w:marLeft w:val="640"/>
                                          <w:marRight w:val="0"/>
                                          <w:marTop w:val="0"/>
                                          <w:marBottom w:val="0"/>
                                          <w:divBdr>
                                            <w:top w:val="none" w:sz="0" w:space="0" w:color="auto"/>
                                            <w:left w:val="none" w:sz="0" w:space="0" w:color="auto"/>
                                            <w:bottom w:val="none" w:sz="0" w:space="0" w:color="auto"/>
                                            <w:right w:val="none" w:sz="0" w:space="0" w:color="auto"/>
                                          </w:divBdr>
                                        </w:div>
                                        <w:div w:id="921254938">
                                          <w:marLeft w:val="640"/>
                                          <w:marRight w:val="0"/>
                                          <w:marTop w:val="0"/>
                                          <w:marBottom w:val="0"/>
                                          <w:divBdr>
                                            <w:top w:val="none" w:sz="0" w:space="0" w:color="auto"/>
                                            <w:left w:val="none" w:sz="0" w:space="0" w:color="auto"/>
                                            <w:bottom w:val="none" w:sz="0" w:space="0" w:color="auto"/>
                                            <w:right w:val="none" w:sz="0" w:space="0" w:color="auto"/>
                                          </w:divBdr>
                                        </w:div>
                                        <w:div w:id="936448863">
                                          <w:marLeft w:val="640"/>
                                          <w:marRight w:val="0"/>
                                          <w:marTop w:val="0"/>
                                          <w:marBottom w:val="0"/>
                                          <w:divBdr>
                                            <w:top w:val="none" w:sz="0" w:space="0" w:color="auto"/>
                                            <w:left w:val="none" w:sz="0" w:space="0" w:color="auto"/>
                                            <w:bottom w:val="none" w:sz="0" w:space="0" w:color="auto"/>
                                            <w:right w:val="none" w:sz="0" w:space="0" w:color="auto"/>
                                          </w:divBdr>
                                        </w:div>
                                        <w:div w:id="943924753">
                                          <w:marLeft w:val="640"/>
                                          <w:marRight w:val="0"/>
                                          <w:marTop w:val="0"/>
                                          <w:marBottom w:val="0"/>
                                          <w:divBdr>
                                            <w:top w:val="none" w:sz="0" w:space="0" w:color="auto"/>
                                            <w:left w:val="none" w:sz="0" w:space="0" w:color="auto"/>
                                            <w:bottom w:val="none" w:sz="0" w:space="0" w:color="auto"/>
                                            <w:right w:val="none" w:sz="0" w:space="0" w:color="auto"/>
                                          </w:divBdr>
                                        </w:div>
                                        <w:div w:id="987518986">
                                          <w:marLeft w:val="640"/>
                                          <w:marRight w:val="0"/>
                                          <w:marTop w:val="0"/>
                                          <w:marBottom w:val="0"/>
                                          <w:divBdr>
                                            <w:top w:val="none" w:sz="0" w:space="0" w:color="auto"/>
                                            <w:left w:val="none" w:sz="0" w:space="0" w:color="auto"/>
                                            <w:bottom w:val="none" w:sz="0" w:space="0" w:color="auto"/>
                                            <w:right w:val="none" w:sz="0" w:space="0" w:color="auto"/>
                                          </w:divBdr>
                                        </w:div>
                                        <w:div w:id="989479498">
                                          <w:marLeft w:val="640"/>
                                          <w:marRight w:val="0"/>
                                          <w:marTop w:val="0"/>
                                          <w:marBottom w:val="0"/>
                                          <w:divBdr>
                                            <w:top w:val="none" w:sz="0" w:space="0" w:color="auto"/>
                                            <w:left w:val="none" w:sz="0" w:space="0" w:color="auto"/>
                                            <w:bottom w:val="none" w:sz="0" w:space="0" w:color="auto"/>
                                            <w:right w:val="none" w:sz="0" w:space="0" w:color="auto"/>
                                          </w:divBdr>
                                        </w:div>
                                        <w:div w:id="1001204630">
                                          <w:marLeft w:val="640"/>
                                          <w:marRight w:val="0"/>
                                          <w:marTop w:val="0"/>
                                          <w:marBottom w:val="0"/>
                                          <w:divBdr>
                                            <w:top w:val="none" w:sz="0" w:space="0" w:color="auto"/>
                                            <w:left w:val="none" w:sz="0" w:space="0" w:color="auto"/>
                                            <w:bottom w:val="none" w:sz="0" w:space="0" w:color="auto"/>
                                            <w:right w:val="none" w:sz="0" w:space="0" w:color="auto"/>
                                          </w:divBdr>
                                        </w:div>
                                        <w:div w:id="1021782697">
                                          <w:marLeft w:val="640"/>
                                          <w:marRight w:val="0"/>
                                          <w:marTop w:val="0"/>
                                          <w:marBottom w:val="0"/>
                                          <w:divBdr>
                                            <w:top w:val="none" w:sz="0" w:space="0" w:color="auto"/>
                                            <w:left w:val="none" w:sz="0" w:space="0" w:color="auto"/>
                                            <w:bottom w:val="none" w:sz="0" w:space="0" w:color="auto"/>
                                            <w:right w:val="none" w:sz="0" w:space="0" w:color="auto"/>
                                          </w:divBdr>
                                        </w:div>
                                        <w:div w:id="1036348027">
                                          <w:marLeft w:val="640"/>
                                          <w:marRight w:val="0"/>
                                          <w:marTop w:val="0"/>
                                          <w:marBottom w:val="0"/>
                                          <w:divBdr>
                                            <w:top w:val="none" w:sz="0" w:space="0" w:color="auto"/>
                                            <w:left w:val="none" w:sz="0" w:space="0" w:color="auto"/>
                                            <w:bottom w:val="none" w:sz="0" w:space="0" w:color="auto"/>
                                            <w:right w:val="none" w:sz="0" w:space="0" w:color="auto"/>
                                          </w:divBdr>
                                        </w:div>
                                        <w:div w:id="1085570768">
                                          <w:marLeft w:val="640"/>
                                          <w:marRight w:val="0"/>
                                          <w:marTop w:val="0"/>
                                          <w:marBottom w:val="0"/>
                                          <w:divBdr>
                                            <w:top w:val="none" w:sz="0" w:space="0" w:color="auto"/>
                                            <w:left w:val="none" w:sz="0" w:space="0" w:color="auto"/>
                                            <w:bottom w:val="none" w:sz="0" w:space="0" w:color="auto"/>
                                            <w:right w:val="none" w:sz="0" w:space="0" w:color="auto"/>
                                          </w:divBdr>
                                        </w:div>
                                        <w:div w:id="1114594349">
                                          <w:marLeft w:val="640"/>
                                          <w:marRight w:val="0"/>
                                          <w:marTop w:val="0"/>
                                          <w:marBottom w:val="0"/>
                                          <w:divBdr>
                                            <w:top w:val="none" w:sz="0" w:space="0" w:color="auto"/>
                                            <w:left w:val="none" w:sz="0" w:space="0" w:color="auto"/>
                                            <w:bottom w:val="none" w:sz="0" w:space="0" w:color="auto"/>
                                            <w:right w:val="none" w:sz="0" w:space="0" w:color="auto"/>
                                          </w:divBdr>
                                        </w:div>
                                        <w:div w:id="1116365176">
                                          <w:marLeft w:val="640"/>
                                          <w:marRight w:val="0"/>
                                          <w:marTop w:val="0"/>
                                          <w:marBottom w:val="0"/>
                                          <w:divBdr>
                                            <w:top w:val="none" w:sz="0" w:space="0" w:color="auto"/>
                                            <w:left w:val="none" w:sz="0" w:space="0" w:color="auto"/>
                                            <w:bottom w:val="none" w:sz="0" w:space="0" w:color="auto"/>
                                            <w:right w:val="none" w:sz="0" w:space="0" w:color="auto"/>
                                          </w:divBdr>
                                        </w:div>
                                        <w:div w:id="1122578205">
                                          <w:marLeft w:val="640"/>
                                          <w:marRight w:val="0"/>
                                          <w:marTop w:val="0"/>
                                          <w:marBottom w:val="0"/>
                                          <w:divBdr>
                                            <w:top w:val="none" w:sz="0" w:space="0" w:color="auto"/>
                                            <w:left w:val="none" w:sz="0" w:space="0" w:color="auto"/>
                                            <w:bottom w:val="none" w:sz="0" w:space="0" w:color="auto"/>
                                            <w:right w:val="none" w:sz="0" w:space="0" w:color="auto"/>
                                          </w:divBdr>
                                        </w:div>
                                        <w:div w:id="1126193932">
                                          <w:marLeft w:val="640"/>
                                          <w:marRight w:val="0"/>
                                          <w:marTop w:val="0"/>
                                          <w:marBottom w:val="0"/>
                                          <w:divBdr>
                                            <w:top w:val="none" w:sz="0" w:space="0" w:color="auto"/>
                                            <w:left w:val="none" w:sz="0" w:space="0" w:color="auto"/>
                                            <w:bottom w:val="none" w:sz="0" w:space="0" w:color="auto"/>
                                            <w:right w:val="none" w:sz="0" w:space="0" w:color="auto"/>
                                          </w:divBdr>
                                        </w:div>
                                        <w:div w:id="1126700386">
                                          <w:marLeft w:val="640"/>
                                          <w:marRight w:val="0"/>
                                          <w:marTop w:val="0"/>
                                          <w:marBottom w:val="0"/>
                                          <w:divBdr>
                                            <w:top w:val="none" w:sz="0" w:space="0" w:color="auto"/>
                                            <w:left w:val="none" w:sz="0" w:space="0" w:color="auto"/>
                                            <w:bottom w:val="none" w:sz="0" w:space="0" w:color="auto"/>
                                            <w:right w:val="none" w:sz="0" w:space="0" w:color="auto"/>
                                          </w:divBdr>
                                        </w:div>
                                        <w:div w:id="1135024394">
                                          <w:marLeft w:val="640"/>
                                          <w:marRight w:val="0"/>
                                          <w:marTop w:val="0"/>
                                          <w:marBottom w:val="0"/>
                                          <w:divBdr>
                                            <w:top w:val="none" w:sz="0" w:space="0" w:color="auto"/>
                                            <w:left w:val="none" w:sz="0" w:space="0" w:color="auto"/>
                                            <w:bottom w:val="none" w:sz="0" w:space="0" w:color="auto"/>
                                            <w:right w:val="none" w:sz="0" w:space="0" w:color="auto"/>
                                          </w:divBdr>
                                        </w:div>
                                        <w:div w:id="1139959779">
                                          <w:marLeft w:val="640"/>
                                          <w:marRight w:val="0"/>
                                          <w:marTop w:val="0"/>
                                          <w:marBottom w:val="0"/>
                                          <w:divBdr>
                                            <w:top w:val="none" w:sz="0" w:space="0" w:color="auto"/>
                                            <w:left w:val="none" w:sz="0" w:space="0" w:color="auto"/>
                                            <w:bottom w:val="none" w:sz="0" w:space="0" w:color="auto"/>
                                            <w:right w:val="none" w:sz="0" w:space="0" w:color="auto"/>
                                          </w:divBdr>
                                        </w:div>
                                        <w:div w:id="1142842407">
                                          <w:marLeft w:val="640"/>
                                          <w:marRight w:val="0"/>
                                          <w:marTop w:val="0"/>
                                          <w:marBottom w:val="0"/>
                                          <w:divBdr>
                                            <w:top w:val="none" w:sz="0" w:space="0" w:color="auto"/>
                                            <w:left w:val="none" w:sz="0" w:space="0" w:color="auto"/>
                                            <w:bottom w:val="none" w:sz="0" w:space="0" w:color="auto"/>
                                            <w:right w:val="none" w:sz="0" w:space="0" w:color="auto"/>
                                          </w:divBdr>
                                        </w:div>
                                        <w:div w:id="1142844126">
                                          <w:marLeft w:val="640"/>
                                          <w:marRight w:val="0"/>
                                          <w:marTop w:val="0"/>
                                          <w:marBottom w:val="0"/>
                                          <w:divBdr>
                                            <w:top w:val="none" w:sz="0" w:space="0" w:color="auto"/>
                                            <w:left w:val="none" w:sz="0" w:space="0" w:color="auto"/>
                                            <w:bottom w:val="none" w:sz="0" w:space="0" w:color="auto"/>
                                            <w:right w:val="none" w:sz="0" w:space="0" w:color="auto"/>
                                          </w:divBdr>
                                        </w:div>
                                        <w:div w:id="1146095273">
                                          <w:marLeft w:val="640"/>
                                          <w:marRight w:val="0"/>
                                          <w:marTop w:val="0"/>
                                          <w:marBottom w:val="0"/>
                                          <w:divBdr>
                                            <w:top w:val="none" w:sz="0" w:space="0" w:color="auto"/>
                                            <w:left w:val="none" w:sz="0" w:space="0" w:color="auto"/>
                                            <w:bottom w:val="none" w:sz="0" w:space="0" w:color="auto"/>
                                            <w:right w:val="none" w:sz="0" w:space="0" w:color="auto"/>
                                          </w:divBdr>
                                        </w:div>
                                        <w:div w:id="1152411757">
                                          <w:marLeft w:val="640"/>
                                          <w:marRight w:val="0"/>
                                          <w:marTop w:val="0"/>
                                          <w:marBottom w:val="0"/>
                                          <w:divBdr>
                                            <w:top w:val="none" w:sz="0" w:space="0" w:color="auto"/>
                                            <w:left w:val="none" w:sz="0" w:space="0" w:color="auto"/>
                                            <w:bottom w:val="none" w:sz="0" w:space="0" w:color="auto"/>
                                            <w:right w:val="none" w:sz="0" w:space="0" w:color="auto"/>
                                          </w:divBdr>
                                        </w:div>
                                        <w:div w:id="1160578899">
                                          <w:marLeft w:val="640"/>
                                          <w:marRight w:val="0"/>
                                          <w:marTop w:val="0"/>
                                          <w:marBottom w:val="0"/>
                                          <w:divBdr>
                                            <w:top w:val="none" w:sz="0" w:space="0" w:color="auto"/>
                                            <w:left w:val="none" w:sz="0" w:space="0" w:color="auto"/>
                                            <w:bottom w:val="none" w:sz="0" w:space="0" w:color="auto"/>
                                            <w:right w:val="none" w:sz="0" w:space="0" w:color="auto"/>
                                          </w:divBdr>
                                        </w:div>
                                        <w:div w:id="1162158216">
                                          <w:marLeft w:val="640"/>
                                          <w:marRight w:val="0"/>
                                          <w:marTop w:val="0"/>
                                          <w:marBottom w:val="0"/>
                                          <w:divBdr>
                                            <w:top w:val="none" w:sz="0" w:space="0" w:color="auto"/>
                                            <w:left w:val="none" w:sz="0" w:space="0" w:color="auto"/>
                                            <w:bottom w:val="none" w:sz="0" w:space="0" w:color="auto"/>
                                            <w:right w:val="none" w:sz="0" w:space="0" w:color="auto"/>
                                          </w:divBdr>
                                        </w:div>
                                        <w:div w:id="1166020193">
                                          <w:marLeft w:val="640"/>
                                          <w:marRight w:val="0"/>
                                          <w:marTop w:val="0"/>
                                          <w:marBottom w:val="0"/>
                                          <w:divBdr>
                                            <w:top w:val="none" w:sz="0" w:space="0" w:color="auto"/>
                                            <w:left w:val="none" w:sz="0" w:space="0" w:color="auto"/>
                                            <w:bottom w:val="none" w:sz="0" w:space="0" w:color="auto"/>
                                            <w:right w:val="none" w:sz="0" w:space="0" w:color="auto"/>
                                          </w:divBdr>
                                        </w:div>
                                        <w:div w:id="1176192016">
                                          <w:marLeft w:val="640"/>
                                          <w:marRight w:val="0"/>
                                          <w:marTop w:val="0"/>
                                          <w:marBottom w:val="0"/>
                                          <w:divBdr>
                                            <w:top w:val="none" w:sz="0" w:space="0" w:color="auto"/>
                                            <w:left w:val="none" w:sz="0" w:space="0" w:color="auto"/>
                                            <w:bottom w:val="none" w:sz="0" w:space="0" w:color="auto"/>
                                            <w:right w:val="none" w:sz="0" w:space="0" w:color="auto"/>
                                          </w:divBdr>
                                        </w:div>
                                        <w:div w:id="1176577738">
                                          <w:marLeft w:val="640"/>
                                          <w:marRight w:val="0"/>
                                          <w:marTop w:val="0"/>
                                          <w:marBottom w:val="0"/>
                                          <w:divBdr>
                                            <w:top w:val="none" w:sz="0" w:space="0" w:color="auto"/>
                                            <w:left w:val="none" w:sz="0" w:space="0" w:color="auto"/>
                                            <w:bottom w:val="none" w:sz="0" w:space="0" w:color="auto"/>
                                            <w:right w:val="none" w:sz="0" w:space="0" w:color="auto"/>
                                          </w:divBdr>
                                        </w:div>
                                        <w:div w:id="1179269052">
                                          <w:marLeft w:val="640"/>
                                          <w:marRight w:val="0"/>
                                          <w:marTop w:val="0"/>
                                          <w:marBottom w:val="0"/>
                                          <w:divBdr>
                                            <w:top w:val="none" w:sz="0" w:space="0" w:color="auto"/>
                                            <w:left w:val="none" w:sz="0" w:space="0" w:color="auto"/>
                                            <w:bottom w:val="none" w:sz="0" w:space="0" w:color="auto"/>
                                            <w:right w:val="none" w:sz="0" w:space="0" w:color="auto"/>
                                          </w:divBdr>
                                        </w:div>
                                        <w:div w:id="1200972366">
                                          <w:marLeft w:val="640"/>
                                          <w:marRight w:val="0"/>
                                          <w:marTop w:val="0"/>
                                          <w:marBottom w:val="0"/>
                                          <w:divBdr>
                                            <w:top w:val="none" w:sz="0" w:space="0" w:color="auto"/>
                                            <w:left w:val="none" w:sz="0" w:space="0" w:color="auto"/>
                                            <w:bottom w:val="none" w:sz="0" w:space="0" w:color="auto"/>
                                            <w:right w:val="none" w:sz="0" w:space="0" w:color="auto"/>
                                          </w:divBdr>
                                        </w:div>
                                        <w:div w:id="1206257393">
                                          <w:marLeft w:val="640"/>
                                          <w:marRight w:val="0"/>
                                          <w:marTop w:val="0"/>
                                          <w:marBottom w:val="0"/>
                                          <w:divBdr>
                                            <w:top w:val="none" w:sz="0" w:space="0" w:color="auto"/>
                                            <w:left w:val="none" w:sz="0" w:space="0" w:color="auto"/>
                                            <w:bottom w:val="none" w:sz="0" w:space="0" w:color="auto"/>
                                            <w:right w:val="none" w:sz="0" w:space="0" w:color="auto"/>
                                          </w:divBdr>
                                        </w:div>
                                        <w:div w:id="1207447659">
                                          <w:marLeft w:val="640"/>
                                          <w:marRight w:val="0"/>
                                          <w:marTop w:val="0"/>
                                          <w:marBottom w:val="0"/>
                                          <w:divBdr>
                                            <w:top w:val="none" w:sz="0" w:space="0" w:color="auto"/>
                                            <w:left w:val="none" w:sz="0" w:space="0" w:color="auto"/>
                                            <w:bottom w:val="none" w:sz="0" w:space="0" w:color="auto"/>
                                            <w:right w:val="none" w:sz="0" w:space="0" w:color="auto"/>
                                          </w:divBdr>
                                        </w:div>
                                        <w:div w:id="1215384519">
                                          <w:marLeft w:val="640"/>
                                          <w:marRight w:val="0"/>
                                          <w:marTop w:val="0"/>
                                          <w:marBottom w:val="0"/>
                                          <w:divBdr>
                                            <w:top w:val="none" w:sz="0" w:space="0" w:color="auto"/>
                                            <w:left w:val="none" w:sz="0" w:space="0" w:color="auto"/>
                                            <w:bottom w:val="none" w:sz="0" w:space="0" w:color="auto"/>
                                            <w:right w:val="none" w:sz="0" w:space="0" w:color="auto"/>
                                          </w:divBdr>
                                        </w:div>
                                        <w:div w:id="1231577181">
                                          <w:marLeft w:val="640"/>
                                          <w:marRight w:val="0"/>
                                          <w:marTop w:val="0"/>
                                          <w:marBottom w:val="0"/>
                                          <w:divBdr>
                                            <w:top w:val="none" w:sz="0" w:space="0" w:color="auto"/>
                                            <w:left w:val="none" w:sz="0" w:space="0" w:color="auto"/>
                                            <w:bottom w:val="none" w:sz="0" w:space="0" w:color="auto"/>
                                            <w:right w:val="none" w:sz="0" w:space="0" w:color="auto"/>
                                          </w:divBdr>
                                        </w:div>
                                        <w:div w:id="1232348296">
                                          <w:marLeft w:val="640"/>
                                          <w:marRight w:val="0"/>
                                          <w:marTop w:val="0"/>
                                          <w:marBottom w:val="0"/>
                                          <w:divBdr>
                                            <w:top w:val="none" w:sz="0" w:space="0" w:color="auto"/>
                                            <w:left w:val="none" w:sz="0" w:space="0" w:color="auto"/>
                                            <w:bottom w:val="none" w:sz="0" w:space="0" w:color="auto"/>
                                            <w:right w:val="none" w:sz="0" w:space="0" w:color="auto"/>
                                          </w:divBdr>
                                        </w:div>
                                        <w:div w:id="1239554028">
                                          <w:marLeft w:val="640"/>
                                          <w:marRight w:val="0"/>
                                          <w:marTop w:val="0"/>
                                          <w:marBottom w:val="0"/>
                                          <w:divBdr>
                                            <w:top w:val="none" w:sz="0" w:space="0" w:color="auto"/>
                                            <w:left w:val="none" w:sz="0" w:space="0" w:color="auto"/>
                                            <w:bottom w:val="none" w:sz="0" w:space="0" w:color="auto"/>
                                            <w:right w:val="none" w:sz="0" w:space="0" w:color="auto"/>
                                          </w:divBdr>
                                        </w:div>
                                        <w:div w:id="1252855959">
                                          <w:marLeft w:val="640"/>
                                          <w:marRight w:val="0"/>
                                          <w:marTop w:val="0"/>
                                          <w:marBottom w:val="0"/>
                                          <w:divBdr>
                                            <w:top w:val="none" w:sz="0" w:space="0" w:color="auto"/>
                                            <w:left w:val="none" w:sz="0" w:space="0" w:color="auto"/>
                                            <w:bottom w:val="none" w:sz="0" w:space="0" w:color="auto"/>
                                            <w:right w:val="none" w:sz="0" w:space="0" w:color="auto"/>
                                          </w:divBdr>
                                        </w:div>
                                        <w:div w:id="1253974429">
                                          <w:marLeft w:val="640"/>
                                          <w:marRight w:val="0"/>
                                          <w:marTop w:val="0"/>
                                          <w:marBottom w:val="0"/>
                                          <w:divBdr>
                                            <w:top w:val="none" w:sz="0" w:space="0" w:color="auto"/>
                                            <w:left w:val="none" w:sz="0" w:space="0" w:color="auto"/>
                                            <w:bottom w:val="none" w:sz="0" w:space="0" w:color="auto"/>
                                            <w:right w:val="none" w:sz="0" w:space="0" w:color="auto"/>
                                          </w:divBdr>
                                        </w:div>
                                        <w:div w:id="1254977068">
                                          <w:marLeft w:val="640"/>
                                          <w:marRight w:val="0"/>
                                          <w:marTop w:val="0"/>
                                          <w:marBottom w:val="0"/>
                                          <w:divBdr>
                                            <w:top w:val="none" w:sz="0" w:space="0" w:color="auto"/>
                                            <w:left w:val="none" w:sz="0" w:space="0" w:color="auto"/>
                                            <w:bottom w:val="none" w:sz="0" w:space="0" w:color="auto"/>
                                            <w:right w:val="none" w:sz="0" w:space="0" w:color="auto"/>
                                          </w:divBdr>
                                        </w:div>
                                        <w:div w:id="1255088205">
                                          <w:marLeft w:val="640"/>
                                          <w:marRight w:val="0"/>
                                          <w:marTop w:val="0"/>
                                          <w:marBottom w:val="0"/>
                                          <w:divBdr>
                                            <w:top w:val="none" w:sz="0" w:space="0" w:color="auto"/>
                                            <w:left w:val="none" w:sz="0" w:space="0" w:color="auto"/>
                                            <w:bottom w:val="none" w:sz="0" w:space="0" w:color="auto"/>
                                            <w:right w:val="none" w:sz="0" w:space="0" w:color="auto"/>
                                          </w:divBdr>
                                        </w:div>
                                        <w:div w:id="1307200166">
                                          <w:marLeft w:val="640"/>
                                          <w:marRight w:val="0"/>
                                          <w:marTop w:val="0"/>
                                          <w:marBottom w:val="0"/>
                                          <w:divBdr>
                                            <w:top w:val="none" w:sz="0" w:space="0" w:color="auto"/>
                                            <w:left w:val="none" w:sz="0" w:space="0" w:color="auto"/>
                                            <w:bottom w:val="none" w:sz="0" w:space="0" w:color="auto"/>
                                            <w:right w:val="none" w:sz="0" w:space="0" w:color="auto"/>
                                          </w:divBdr>
                                        </w:div>
                                        <w:div w:id="1333947362">
                                          <w:marLeft w:val="640"/>
                                          <w:marRight w:val="0"/>
                                          <w:marTop w:val="0"/>
                                          <w:marBottom w:val="0"/>
                                          <w:divBdr>
                                            <w:top w:val="none" w:sz="0" w:space="0" w:color="auto"/>
                                            <w:left w:val="none" w:sz="0" w:space="0" w:color="auto"/>
                                            <w:bottom w:val="none" w:sz="0" w:space="0" w:color="auto"/>
                                            <w:right w:val="none" w:sz="0" w:space="0" w:color="auto"/>
                                          </w:divBdr>
                                        </w:div>
                                        <w:div w:id="1343581811">
                                          <w:marLeft w:val="640"/>
                                          <w:marRight w:val="0"/>
                                          <w:marTop w:val="0"/>
                                          <w:marBottom w:val="0"/>
                                          <w:divBdr>
                                            <w:top w:val="none" w:sz="0" w:space="0" w:color="auto"/>
                                            <w:left w:val="none" w:sz="0" w:space="0" w:color="auto"/>
                                            <w:bottom w:val="none" w:sz="0" w:space="0" w:color="auto"/>
                                            <w:right w:val="none" w:sz="0" w:space="0" w:color="auto"/>
                                          </w:divBdr>
                                        </w:div>
                                        <w:div w:id="1361199316">
                                          <w:marLeft w:val="640"/>
                                          <w:marRight w:val="0"/>
                                          <w:marTop w:val="0"/>
                                          <w:marBottom w:val="0"/>
                                          <w:divBdr>
                                            <w:top w:val="none" w:sz="0" w:space="0" w:color="auto"/>
                                            <w:left w:val="none" w:sz="0" w:space="0" w:color="auto"/>
                                            <w:bottom w:val="none" w:sz="0" w:space="0" w:color="auto"/>
                                            <w:right w:val="none" w:sz="0" w:space="0" w:color="auto"/>
                                          </w:divBdr>
                                        </w:div>
                                        <w:div w:id="1361667193">
                                          <w:marLeft w:val="640"/>
                                          <w:marRight w:val="0"/>
                                          <w:marTop w:val="0"/>
                                          <w:marBottom w:val="0"/>
                                          <w:divBdr>
                                            <w:top w:val="none" w:sz="0" w:space="0" w:color="auto"/>
                                            <w:left w:val="none" w:sz="0" w:space="0" w:color="auto"/>
                                            <w:bottom w:val="none" w:sz="0" w:space="0" w:color="auto"/>
                                            <w:right w:val="none" w:sz="0" w:space="0" w:color="auto"/>
                                          </w:divBdr>
                                        </w:div>
                                        <w:div w:id="1379889480">
                                          <w:marLeft w:val="640"/>
                                          <w:marRight w:val="0"/>
                                          <w:marTop w:val="0"/>
                                          <w:marBottom w:val="0"/>
                                          <w:divBdr>
                                            <w:top w:val="none" w:sz="0" w:space="0" w:color="auto"/>
                                            <w:left w:val="none" w:sz="0" w:space="0" w:color="auto"/>
                                            <w:bottom w:val="none" w:sz="0" w:space="0" w:color="auto"/>
                                            <w:right w:val="none" w:sz="0" w:space="0" w:color="auto"/>
                                          </w:divBdr>
                                        </w:div>
                                        <w:div w:id="1394962421">
                                          <w:marLeft w:val="640"/>
                                          <w:marRight w:val="0"/>
                                          <w:marTop w:val="0"/>
                                          <w:marBottom w:val="0"/>
                                          <w:divBdr>
                                            <w:top w:val="none" w:sz="0" w:space="0" w:color="auto"/>
                                            <w:left w:val="none" w:sz="0" w:space="0" w:color="auto"/>
                                            <w:bottom w:val="none" w:sz="0" w:space="0" w:color="auto"/>
                                            <w:right w:val="none" w:sz="0" w:space="0" w:color="auto"/>
                                          </w:divBdr>
                                        </w:div>
                                        <w:div w:id="1404911013">
                                          <w:marLeft w:val="640"/>
                                          <w:marRight w:val="0"/>
                                          <w:marTop w:val="0"/>
                                          <w:marBottom w:val="0"/>
                                          <w:divBdr>
                                            <w:top w:val="none" w:sz="0" w:space="0" w:color="auto"/>
                                            <w:left w:val="none" w:sz="0" w:space="0" w:color="auto"/>
                                            <w:bottom w:val="none" w:sz="0" w:space="0" w:color="auto"/>
                                            <w:right w:val="none" w:sz="0" w:space="0" w:color="auto"/>
                                          </w:divBdr>
                                        </w:div>
                                        <w:div w:id="1406798578">
                                          <w:marLeft w:val="640"/>
                                          <w:marRight w:val="0"/>
                                          <w:marTop w:val="0"/>
                                          <w:marBottom w:val="0"/>
                                          <w:divBdr>
                                            <w:top w:val="none" w:sz="0" w:space="0" w:color="auto"/>
                                            <w:left w:val="none" w:sz="0" w:space="0" w:color="auto"/>
                                            <w:bottom w:val="none" w:sz="0" w:space="0" w:color="auto"/>
                                            <w:right w:val="none" w:sz="0" w:space="0" w:color="auto"/>
                                          </w:divBdr>
                                        </w:div>
                                        <w:div w:id="1415783399">
                                          <w:marLeft w:val="640"/>
                                          <w:marRight w:val="0"/>
                                          <w:marTop w:val="0"/>
                                          <w:marBottom w:val="0"/>
                                          <w:divBdr>
                                            <w:top w:val="none" w:sz="0" w:space="0" w:color="auto"/>
                                            <w:left w:val="none" w:sz="0" w:space="0" w:color="auto"/>
                                            <w:bottom w:val="none" w:sz="0" w:space="0" w:color="auto"/>
                                            <w:right w:val="none" w:sz="0" w:space="0" w:color="auto"/>
                                          </w:divBdr>
                                        </w:div>
                                        <w:div w:id="1415854777">
                                          <w:marLeft w:val="640"/>
                                          <w:marRight w:val="0"/>
                                          <w:marTop w:val="0"/>
                                          <w:marBottom w:val="0"/>
                                          <w:divBdr>
                                            <w:top w:val="none" w:sz="0" w:space="0" w:color="auto"/>
                                            <w:left w:val="none" w:sz="0" w:space="0" w:color="auto"/>
                                            <w:bottom w:val="none" w:sz="0" w:space="0" w:color="auto"/>
                                            <w:right w:val="none" w:sz="0" w:space="0" w:color="auto"/>
                                          </w:divBdr>
                                        </w:div>
                                        <w:div w:id="1419061305">
                                          <w:marLeft w:val="640"/>
                                          <w:marRight w:val="0"/>
                                          <w:marTop w:val="0"/>
                                          <w:marBottom w:val="0"/>
                                          <w:divBdr>
                                            <w:top w:val="none" w:sz="0" w:space="0" w:color="auto"/>
                                            <w:left w:val="none" w:sz="0" w:space="0" w:color="auto"/>
                                            <w:bottom w:val="none" w:sz="0" w:space="0" w:color="auto"/>
                                            <w:right w:val="none" w:sz="0" w:space="0" w:color="auto"/>
                                          </w:divBdr>
                                        </w:div>
                                        <w:div w:id="1422221774">
                                          <w:marLeft w:val="640"/>
                                          <w:marRight w:val="0"/>
                                          <w:marTop w:val="0"/>
                                          <w:marBottom w:val="0"/>
                                          <w:divBdr>
                                            <w:top w:val="none" w:sz="0" w:space="0" w:color="auto"/>
                                            <w:left w:val="none" w:sz="0" w:space="0" w:color="auto"/>
                                            <w:bottom w:val="none" w:sz="0" w:space="0" w:color="auto"/>
                                            <w:right w:val="none" w:sz="0" w:space="0" w:color="auto"/>
                                          </w:divBdr>
                                        </w:div>
                                        <w:div w:id="1426535586">
                                          <w:marLeft w:val="640"/>
                                          <w:marRight w:val="0"/>
                                          <w:marTop w:val="0"/>
                                          <w:marBottom w:val="0"/>
                                          <w:divBdr>
                                            <w:top w:val="none" w:sz="0" w:space="0" w:color="auto"/>
                                            <w:left w:val="none" w:sz="0" w:space="0" w:color="auto"/>
                                            <w:bottom w:val="none" w:sz="0" w:space="0" w:color="auto"/>
                                            <w:right w:val="none" w:sz="0" w:space="0" w:color="auto"/>
                                          </w:divBdr>
                                        </w:div>
                                        <w:div w:id="1450470662">
                                          <w:marLeft w:val="640"/>
                                          <w:marRight w:val="0"/>
                                          <w:marTop w:val="0"/>
                                          <w:marBottom w:val="0"/>
                                          <w:divBdr>
                                            <w:top w:val="none" w:sz="0" w:space="0" w:color="auto"/>
                                            <w:left w:val="none" w:sz="0" w:space="0" w:color="auto"/>
                                            <w:bottom w:val="none" w:sz="0" w:space="0" w:color="auto"/>
                                            <w:right w:val="none" w:sz="0" w:space="0" w:color="auto"/>
                                          </w:divBdr>
                                        </w:div>
                                        <w:div w:id="1466116999">
                                          <w:marLeft w:val="640"/>
                                          <w:marRight w:val="0"/>
                                          <w:marTop w:val="0"/>
                                          <w:marBottom w:val="0"/>
                                          <w:divBdr>
                                            <w:top w:val="none" w:sz="0" w:space="0" w:color="auto"/>
                                            <w:left w:val="none" w:sz="0" w:space="0" w:color="auto"/>
                                            <w:bottom w:val="none" w:sz="0" w:space="0" w:color="auto"/>
                                            <w:right w:val="none" w:sz="0" w:space="0" w:color="auto"/>
                                          </w:divBdr>
                                        </w:div>
                                        <w:div w:id="1468820061">
                                          <w:marLeft w:val="640"/>
                                          <w:marRight w:val="0"/>
                                          <w:marTop w:val="0"/>
                                          <w:marBottom w:val="0"/>
                                          <w:divBdr>
                                            <w:top w:val="none" w:sz="0" w:space="0" w:color="auto"/>
                                            <w:left w:val="none" w:sz="0" w:space="0" w:color="auto"/>
                                            <w:bottom w:val="none" w:sz="0" w:space="0" w:color="auto"/>
                                            <w:right w:val="none" w:sz="0" w:space="0" w:color="auto"/>
                                          </w:divBdr>
                                        </w:div>
                                        <w:div w:id="1470825425">
                                          <w:marLeft w:val="640"/>
                                          <w:marRight w:val="0"/>
                                          <w:marTop w:val="0"/>
                                          <w:marBottom w:val="0"/>
                                          <w:divBdr>
                                            <w:top w:val="none" w:sz="0" w:space="0" w:color="auto"/>
                                            <w:left w:val="none" w:sz="0" w:space="0" w:color="auto"/>
                                            <w:bottom w:val="none" w:sz="0" w:space="0" w:color="auto"/>
                                            <w:right w:val="none" w:sz="0" w:space="0" w:color="auto"/>
                                          </w:divBdr>
                                        </w:div>
                                        <w:div w:id="1474256537">
                                          <w:marLeft w:val="640"/>
                                          <w:marRight w:val="0"/>
                                          <w:marTop w:val="0"/>
                                          <w:marBottom w:val="0"/>
                                          <w:divBdr>
                                            <w:top w:val="none" w:sz="0" w:space="0" w:color="auto"/>
                                            <w:left w:val="none" w:sz="0" w:space="0" w:color="auto"/>
                                            <w:bottom w:val="none" w:sz="0" w:space="0" w:color="auto"/>
                                            <w:right w:val="none" w:sz="0" w:space="0" w:color="auto"/>
                                          </w:divBdr>
                                        </w:div>
                                        <w:div w:id="1492451553">
                                          <w:marLeft w:val="640"/>
                                          <w:marRight w:val="0"/>
                                          <w:marTop w:val="0"/>
                                          <w:marBottom w:val="0"/>
                                          <w:divBdr>
                                            <w:top w:val="none" w:sz="0" w:space="0" w:color="auto"/>
                                            <w:left w:val="none" w:sz="0" w:space="0" w:color="auto"/>
                                            <w:bottom w:val="none" w:sz="0" w:space="0" w:color="auto"/>
                                            <w:right w:val="none" w:sz="0" w:space="0" w:color="auto"/>
                                          </w:divBdr>
                                        </w:div>
                                        <w:div w:id="1496073437">
                                          <w:marLeft w:val="640"/>
                                          <w:marRight w:val="0"/>
                                          <w:marTop w:val="0"/>
                                          <w:marBottom w:val="0"/>
                                          <w:divBdr>
                                            <w:top w:val="none" w:sz="0" w:space="0" w:color="auto"/>
                                            <w:left w:val="none" w:sz="0" w:space="0" w:color="auto"/>
                                            <w:bottom w:val="none" w:sz="0" w:space="0" w:color="auto"/>
                                            <w:right w:val="none" w:sz="0" w:space="0" w:color="auto"/>
                                          </w:divBdr>
                                        </w:div>
                                        <w:div w:id="1517502350">
                                          <w:marLeft w:val="640"/>
                                          <w:marRight w:val="0"/>
                                          <w:marTop w:val="0"/>
                                          <w:marBottom w:val="0"/>
                                          <w:divBdr>
                                            <w:top w:val="none" w:sz="0" w:space="0" w:color="auto"/>
                                            <w:left w:val="none" w:sz="0" w:space="0" w:color="auto"/>
                                            <w:bottom w:val="none" w:sz="0" w:space="0" w:color="auto"/>
                                            <w:right w:val="none" w:sz="0" w:space="0" w:color="auto"/>
                                          </w:divBdr>
                                        </w:div>
                                        <w:div w:id="1523741093">
                                          <w:marLeft w:val="640"/>
                                          <w:marRight w:val="0"/>
                                          <w:marTop w:val="0"/>
                                          <w:marBottom w:val="0"/>
                                          <w:divBdr>
                                            <w:top w:val="none" w:sz="0" w:space="0" w:color="auto"/>
                                            <w:left w:val="none" w:sz="0" w:space="0" w:color="auto"/>
                                            <w:bottom w:val="none" w:sz="0" w:space="0" w:color="auto"/>
                                            <w:right w:val="none" w:sz="0" w:space="0" w:color="auto"/>
                                          </w:divBdr>
                                        </w:div>
                                        <w:div w:id="1533109279">
                                          <w:marLeft w:val="640"/>
                                          <w:marRight w:val="0"/>
                                          <w:marTop w:val="0"/>
                                          <w:marBottom w:val="0"/>
                                          <w:divBdr>
                                            <w:top w:val="none" w:sz="0" w:space="0" w:color="auto"/>
                                            <w:left w:val="none" w:sz="0" w:space="0" w:color="auto"/>
                                            <w:bottom w:val="none" w:sz="0" w:space="0" w:color="auto"/>
                                            <w:right w:val="none" w:sz="0" w:space="0" w:color="auto"/>
                                          </w:divBdr>
                                        </w:div>
                                        <w:div w:id="1539313301">
                                          <w:marLeft w:val="640"/>
                                          <w:marRight w:val="0"/>
                                          <w:marTop w:val="0"/>
                                          <w:marBottom w:val="0"/>
                                          <w:divBdr>
                                            <w:top w:val="none" w:sz="0" w:space="0" w:color="auto"/>
                                            <w:left w:val="none" w:sz="0" w:space="0" w:color="auto"/>
                                            <w:bottom w:val="none" w:sz="0" w:space="0" w:color="auto"/>
                                            <w:right w:val="none" w:sz="0" w:space="0" w:color="auto"/>
                                          </w:divBdr>
                                        </w:div>
                                        <w:div w:id="1547831081">
                                          <w:marLeft w:val="640"/>
                                          <w:marRight w:val="0"/>
                                          <w:marTop w:val="0"/>
                                          <w:marBottom w:val="0"/>
                                          <w:divBdr>
                                            <w:top w:val="none" w:sz="0" w:space="0" w:color="auto"/>
                                            <w:left w:val="none" w:sz="0" w:space="0" w:color="auto"/>
                                            <w:bottom w:val="none" w:sz="0" w:space="0" w:color="auto"/>
                                            <w:right w:val="none" w:sz="0" w:space="0" w:color="auto"/>
                                          </w:divBdr>
                                        </w:div>
                                        <w:div w:id="1553228333">
                                          <w:marLeft w:val="640"/>
                                          <w:marRight w:val="0"/>
                                          <w:marTop w:val="0"/>
                                          <w:marBottom w:val="0"/>
                                          <w:divBdr>
                                            <w:top w:val="none" w:sz="0" w:space="0" w:color="auto"/>
                                            <w:left w:val="none" w:sz="0" w:space="0" w:color="auto"/>
                                            <w:bottom w:val="none" w:sz="0" w:space="0" w:color="auto"/>
                                            <w:right w:val="none" w:sz="0" w:space="0" w:color="auto"/>
                                          </w:divBdr>
                                        </w:div>
                                        <w:div w:id="1564868824">
                                          <w:marLeft w:val="640"/>
                                          <w:marRight w:val="0"/>
                                          <w:marTop w:val="0"/>
                                          <w:marBottom w:val="0"/>
                                          <w:divBdr>
                                            <w:top w:val="none" w:sz="0" w:space="0" w:color="auto"/>
                                            <w:left w:val="none" w:sz="0" w:space="0" w:color="auto"/>
                                            <w:bottom w:val="none" w:sz="0" w:space="0" w:color="auto"/>
                                            <w:right w:val="none" w:sz="0" w:space="0" w:color="auto"/>
                                          </w:divBdr>
                                        </w:div>
                                        <w:div w:id="1567183261">
                                          <w:marLeft w:val="640"/>
                                          <w:marRight w:val="0"/>
                                          <w:marTop w:val="0"/>
                                          <w:marBottom w:val="0"/>
                                          <w:divBdr>
                                            <w:top w:val="none" w:sz="0" w:space="0" w:color="auto"/>
                                            <w:left w:val="none" w:sz="0" w:space="0" w:color="auto"/>
                                            <w:bottom w:val="none" w:sz="0" w:space="0" w:color="auto"/>
                                            <w:right w:val="none" w:sz="0" w:space="0" w:color="auto"/>
                                          </w:divBdr>
                                        </w:div>
                                        <w:div w:id="1567373780">
                                          <w:marLeft w:val="640"/>
                                          <w:marRight w:val="0"/>
                                          <w:marTop w:val="0"/>
                                          <w:marBottom w:val="0"/>
                                          <w:divBdr>
                                            <w:top w:val="none" w:sz="0" w:space="0" w:color="auto"/>
                                            <w:left w:val="none" w:sz="0" w:space="0" w:color="auto"/>
                                            <w:bottom w:val="none" w:sz="0" w:space="0" w:color="auto"/>
                                            <w:right w:val="none" w:sz="0" w:space="0" w:color="auto"/>
                                          </w:divBdr>
                                        </w:div>
                                        <w:div w:id="1585721371">
                                          <w:marLeft w:val="640"/>
                                          <w:marRight w:val="0"/>
                                          <w:marTop w:val="0"/>
                                          <w:marBottom w:val="0"/>
                                          <w:divBdr>
                                            <w:top w:val="none" w:sz="0" w:space="0" w:color="auto"/>
                                            <w:left w:val="none" w:sz="0" w:space="0" w:color="auto"/>
                                            <w:bottom w:val="none" w:sz="0" w:space="0" w:color="auto"/>
                                            <w:right w:val="none" w:sz="0" w:space="0" w:color="auto"/>
                                          </w:divBdr>
                                        </w:div>
                                        <w:div w:id="1590390109">
                                          <w:marLeft w:val="640"/>
                                          <w:marRight w:val="0"/>
                                          <w:marTop w:val="0"/>
                                          <w:marBottom w:val="0"/>
                                          <w:divBdr>
                                            <w:top w:val="none" w:sz="0" w:space="0" w:color="auto"/>
                                            <w:left w:val="none" w:sz="0" w:space="0" w:color="auto"/>
                                            <w:bottom w:val="none" w:sz="0" w:space="0" w:color="auto"/>
                                            <w:right w:val="none" w:sz="0" w:space="0" w:color="auto"/>
                                          </w:divBdr>
                                        </w:div>
                                        <w:div w:id="1612083513">
                                          <w:marLeft w:val="640"/>
                                          <w:marRight w:val="0"/>
                                          <w:marTop w:val="0"/>
                                          <w:marBottom w:val="0"/>
                                          <w:divBdr>
                                            <w:top w:val="none" w:sz="0" w:space="0" w:color="auto"/>
                                            <w:left w:val="none" w:sz="0" w:space="0" w:color="auto"/>
                                            <w:bottom w:val="none" w:sz="0" w:space="0" w:color="auto"/>
                                            <w:right w:val="none" w:sz="0" w:space="0" w:color="auto"/>
                                          </w:divBdr>
                                        </w:div>
                                        <w:div w:id="1627353653">
                                          <w:marLeft w:val="640"/>
                                          <w:marRight w:val="0"/>
                                          <w:marTop w:val="0"/>
                                          <w:marBottom w:val="0"/>
                                          <w:divBdr>
                                            <w:top w:val="none" w:sz="0" w:space="0" w:color="auto"/>
                                            <w:left w:val="none" w:sz="0" w:space="0" w:color="auto"/>
                                            <w:bottom w:val="none" w:sz="0" w:space="0" w:color="auto"/>
                                            <w:right w:val="none" w:sz="0" w:space="0" w:color="auto"/>
                                          </w:divBdr>
                                        </w:div>
                                        <w:div w:id="1631939175">
                                          <w:marLeft w:val="640"/>
                                          <w:marRight w:val="0"/>
                                          <w:marTop w:val="0"/>
                                          <w:marBottom w:val="0"/>
                                          <w:divBdr>
                                            <w:top w:val="none" w:sz="0" w:space="0" w:color="auto"/>
                                            <w:left w:val="none" w:sz="0" w:space="0" w:color="auto"/>
                                            <w:bottom w:val="none" w:sz="0" w:space="0" w:color="auto"/>
                                            <w:right w:val="none" w:sz="0" w:space="0" w:color="auto"/>
                                          </w:divBdr>
                                        </w:div>
                                        <w:div w:id="1641228948">
                                          <w:marLeft w:val="640"/>
                                          <w:marRight w:val="0"/>
                                          <w:marTop w:val="0"/>
                                          <w:marBottom w:val="0"/>
                                          <w:divBdr>
                                            <w:top w:val="none" w:sz="0" w:space="0" w:color="auto"/>
                                            <w:left w:val="none" w:sz="0" w:space="0" w:color="auto"/>
                                            <w:bottom w:val="none" w:sz="0" w:space="0" w:color="auto"/>
                                            <w:right w:val="none" w:sz="0" w:space="0" w:color="auto"/>
                                          </w:divBdr>
                                        </w:div>
                                        <w:div w:id="1642344415">
                                          <w:marLeft w:val="640"/>
                                          <w:marRight w:val="0"/>
                                          <w:marTop w:val="0"/>
                                          <w:marBottom w:val="0"/>
                                          <w:divBdr>
                                            <w:top w:val="none" w:sz="0" w:space="0" w:color="auto"/>
                                            <w:left w:val="none" w:sz="0" w:space="0" w:color="auto"/>
                                            <w:bottom w:val="none" w:sz="0" w:space="0" w:color="auto"/>
                                            <w:right w:val="none" w:sz="0" w:space="0" w:color="auto"/>
                                          </w:divBdr>
                                        </w:div>
                                        <w:div w:id="1669359926">
                                          <w:marLeft w:val="640"/>
                                          <w:marRight w:val="0"/>
                                          <w:marTop w:val="0"/>
                                          <w:marBottom w:val="0"/>
                                          <w:divBdr>
                                            <w:top w:val="none" w:sz="0" w:space="0" w:color="auto"/>
                                            <w:left w:val="none" w:sz="0" w:space="0" w:color="auto"/>
                                            <w:bottom w:val="none" w:sz="0" w:space="0" w:color="auto"/>
                                            <w:right w:val="none" w:sz="0" w:space="0" w:color="auto"/>
                                          </w:divBdr>
                                        </w:div>
                                        <w:div w:id="1672173222">
                                          <w:marLeft w:val="640"/>
                                          <w:marRight w:val="0"/>
                                          <w:marTop w:val="0"/>
                                          <w:marBottom w:val="0"/>
                                          <w:divBdr>
                                            <w:top w:val="none" w:sz="0" w:space="0" w:color="auto"/>
                                            <w:left w:val="none" w:sz="0" w:space="0" w:color="auto"/>
                                            <w:bottom w:val="none" w:sz="0" w:space="0" w:color="auto"/>
                                            <w:right w:val="none" w:sz="0" w:space="0" w:color="auto"/>
                                          </w:divBdr>
                                        </w:div>
                                        <w:div w:id="1714504131">
                                          <w:marLeft w:val="640"/>
                                          <w:marRight w:val="0"/>
                                          <w:marTop w:val="0"/>
                                          <w:marBottom w:val="0"/>
                                          <w:divBdr>
                                            <w:top w:val="none" w:sz="0" w:space="0" w:color="auto"/>
                                            <w:left w:val="none" w:sz="0" w:space="0" w:color="auto"/>
                                            <w:bottom w:val="none" w:sz="0" w:space="0" w:color="auto"/>
                                            <w:right w:val="none" w:sz="0" w:space="0" w:color="auto"/>
                                          </w:divBdr>
                                        </w:div>
                                        <w:div w:id="1716076911">
                                          <w:marLeft w:val="640"/>
                                          <w:marRight w:val="0"/>
                                          <w:marTop w:val="0"/>
                                          <w:marBottom w:val="0"/>
                                          <w:divBdr>
                                            <w:top w:val="none" w:sz="0" w:space="0" w:color="auto"/>
                                            <w:left w:val="none" w:sz="0" w:space="0" w:color="auto"/>
                                            <w:bottom w:val="none" w:sz="0" w:space="0" w:color="auto"/>
                                            <w:right w:val="none" w:sz="0" w:space="0" w:color="auto"/>
                                          </w:divBdr>
                                        </w:div>
                                        <w:div w:id="1738018484">
                                          <w:marLeft w:val="640"/>
                                          <w:marRight w:val="0"/>
                                          <w:marTop w:val="0"/>
                                          <w:marBottom w:val="0"/>
                                          <w:divBdr>
                                            <w:top w:val="none" w:sz="0" w:space="0" w:color="auto"/>
                                            <w:left w:val="none" w:sz="0" w:space="0" w:color="auto"/>
                                            <w:bottom w:val="none" w:sz="0" w:space="0" w:color="auto"/>
                                            <w:right w:val="none" w:sz="0" w:space="0" w:color="auto"/>
                                          </w:divBdr>
                                        </w:div>
                                        <w:div w:id="1748069141">
                                          <w:marLeft w:val="640"/>
                                          <w:marRight w:val="0"/>
                                          <w:marTop w:val="0"/>
                                          <w:marBottom w:val="0"/>
                                          <w:divBdr>
                                            <w:top w:val="none" w:sz="0" w:space="0" w:color="auto"/>
                                            <w:left w:val="none" w:sz="0" w:space="0" w:color="auto"/>
                                            <w:bottom w:val="none" w:sz="0" w:space="0" w:color="auto"/>
                                            <w:right w:val="none" w:sz="0" w:space="0" w:color="auto"/>
                                          </w:divBdr>
                                        </w:div>
                                        <w:div w:id="1763918900">
                                          <w:marLeft w:val="640"/>
                                          <w:marRight w:val="0"/>
                                          <w:marTop w:val="0"/>
                                          <w:marBottom w:val="0"/>
                                          <w:divBdr>
                                            <w:top w:val="none" w:sz="0" w:space="0" w:color="auto"/>
                                            <w:left w:val="none" w:sz="0" w:space="0" w:color="auto"/>
                                            <w:bottom w:val="none" w:sz="0" w:space="0" w:color="auto"/>
                                            <w:right w:val="none" w:sz="0" w:space="0" w:color="auto"/>
                                          </w:divBdr>
                                        </w:div>
                                        <w:div w:id="1770538455">
                                          <w:marLeft w:val="640"/>
                                          <w:marRight w:val="0"/>
                                          <w:marTop w:val="0"/>
                                          <w:marBottom w:val="0"/>
                                          <w:divBdr>
                                            <w:top w:val="none" w:sz="0" w:space="0" w:color="auto"/>
                                            <w:left w:val="none" w:sz="0" w:space="0" w:color="auto"/>
                                            <w:bottom w:val="none" w:sz="0" w:space="0" w:color="auto"/>
                                            <w:right w:val="none" w:sz="0" w:space="0" w:color="auto"/>
                                          </w:divBdr>
                                        </w:div>
                                        <w:div w:id="1776904169">
                                          <w:marLeft w:val="640"/>
                                          <w:marRight w:val="0"/>
                                          <w:marTop w:val="0"/>
                                          <w:marBottom w:val="0"/>
                                          <w:divBdr>
                                            <w:top w:val="none" w:sz="0" w:space="0" w:color="auto"/>
                                            <w:left w:val="none" w:sz="0" w:space="0" w:color="auto"/>
                                            <w:bottom w:val="none" w:sz="0" w:space="0" w:color="auto"/>
                                            <w:right w:val="none" w:sz="0" w:space="0" w:color="auto"/>
                                          </w:divBdr>
                                        </w:div>
                                        <w:div w:id="1780055319">
                                          <w:marLeft w:val="640"/>
                                          <w:marRight w:val="0"/>
                                          <w:marTop w:val="0"/>
                                          <w:marBottom w:val="0"/>
                                          <w:divBdr>
                                            <w:top w:val="none" w:sz="0" w:space="0" w:color="auto"/>
                                            <w:left w:val="none" w:sz="0" w:space="0" w:color="auto"/>
                                            <w:bottom w:val="none" w:sz="0" w:space="0" w:color="auto"/>
                                            <w:right w:val="none" w:sz="0" w:space="0" w:color="auto"/>
                                          </w:divBdr>
                                        </w:div>
                                        <w:div w:id="1797722631">
                                          <w:marLeft w:val="640"/>
                                          <w:marRight w:val="0"/>
                                          <w:marTop w:val="0"/>
                                          <w:marBottom w:val="0"/>
                                          <w:divBdr>
                                            <w:top w:val="none" w:sz="0" w:space="0" w:color="auto"/>
                                            <w:left w:val="none" w:sz="0" w:space="0" w:color="auto"/>
                                            <w:bottom w:val="none" w:sz="0" w:space="0" w:color="auto"/>
                                            <w:right w:val="none" w:sz="0" w:space="0" w:color="auto"/>
                                          </w:divBdr>
                                        </w:div>
                                        <w:div w:id="1798261322">
                                          <w:marLeft w:val="640"/>
                                          <w:marRight w:val="0"/>
                                          <w:marTop w:val="0"/>
                                          <w:marBottom w:val="0"/>
                                          <w:divBdr>
                                            <w:top w:val="none" w:sz="0" w:space="0" w:color="auto"/>
                                            <w:left w:val="none" w:sz="0" w:space="0" w:color="auto"/>
                                            <w:bottom w:val="none" w:sz="0" w:space="0" w:color="auto"/>
                                            <w:right w:val="none" w:sz="0" w:space="0" w:color="auto"/>
                                          </w:divBdr>
                                        </w:div>
                                        <w:div w:id="1810661051">
                                          <w:marLeft w:val="640"/>
                                          <w:marRight w:val="0"/>
                                          <w:marTop w:val="0"/>
                                          <w:marBottom w:val="0"/>
                                          <w:divBdr>
                                            <w:top w:val="none" w:sz="0" w:space="0" w:color="auto"/>
                                            <w:left w:val="none" w:sz="0" w:space="0" w:color="auto"/>
                                            <w:bottom w:val="none" w:sz="0" w:space="0" w:color="auto"/>
                                            <w:right w:val="none" w:sz="0" w:space="0" w:color="auto"/>
                                          </w:divBdr>
                                        </w:div>
                                        <w:div w:id="1849128360">
                                          <w:marLeft w:val="640"/>
                                          <w:marRight w:val="0"/>
                                          <w:marTop w:val="0"/>
                                          <w:marBottom w:val="0"/>
                                          <w:divBdr>
                                            <w:top w:val="none" w:sz="0" w:space="0" w:color="auto"/>
                                            <w:left w:val="none" w:sz="0" w:space="0" w:color="auto"/>
                                            <w:bottom w:val="none" w:sz="0" w:space="0" w:color="auto"/>
                                            <w:right w:val="none" w:sz="0" w:space="0" w:color="auto"/>
                                          </w:divBdr>
                                        </w:div>
                                        <w:div w:id="1860897267">
                                          <w:marLeft w:val="640"/>
                                          <w:marRight w:val="0"/>
                                          <w:marTop w:val="0"/>
                                          <w:marBottom w:val="0"/>
                                          <w:divBdr>
                                            <w:top w:val="none" w:sz="0" w:space="0" w:color="auto"/>
                                            <w:left w:val="none" w:sz="0" w:space="0" w:color="auto"/>
                                            <w:bottom w:val="none" w:sz="0" w:space="0" w:color="auto"/>
                                            <w:right w:val="none" w:sz="0" w:space="0" w:color="auto"/>
                                          </w:divBdr>
                                        </w:div>
                                        <w:div w:id="1866404599">
                                          <w:marLeft w:val="640"/>
                                          <w:marRight w:val="0"/>
                                          <w:marTop w:val="0"/>
                                          <w:marBottom w:val="0"/>
                                          <w:divBdr>
                                            <w:top w:val="none" w:sz="0" w:space="0" w:color="auto"/>
                                            <w:left w:val="none" w:sz="0" w:space="0" w:color="auto"/>
                                            <w:bottom w:val="none" w:sz="0" w:space="0" w:color="auto"/>
                                            <w:right w:val="none" w:sz="0" w:space="0" w:color="auto"/>
                                          </w:divBdr>
                                        </w:div>
                                        <w:div w:id="1873835770">
                                          <w:marLeft w:val="640"/>
                                          <w:marRight w:val="0"/>
                                          <w:marTop w:val="0"/>
                                          <w:marBottom w:val="0"/>
                                          <w:divBdr>
                                            <w:top w:val="none" w:sz="0" w:space="0" w:color="auto"/>
                                            <w:left w:val="none" w:sz="0" w:space="0" w:color="auto"/>
                                            <w:bottom w:val="none" w:sz="0" w:space="0" w:color="auto"/>
                                            <w:right w:val="none" w:sz="0" w:space="0" w:color="auto"/>
                                          </w:divBdr>
                                        </w:div>
                                        <w:div w:id="1908415499">
                                          <w:marLeft w:val="640"/>
                                          <w:marRight w:val="0"/>
                                          <w:marTop w:val="0"/>
                                          <w:marBottom w:val="0"/>
                                          <w:divBdr>
                                            <w:top w:val="none" w:sz="0" w:space="0" w:color="auto"/>
                                            <w:left w:val="none" w:sz="0" w:space="0" w:color="auto"/>
                                            <w:bottom w:val="none" w:sz="0" w:space="0" w:color="auto"/>
                                            <w:right w:val="none" w:sz="0" w:space="0" w:color="auto"/>
                                          </w:divBdr>
                                        </w:div>
                                        <w:div w:id="1958561250">
                                          <w:marLeft w:val="640"/>
                                          <w:marRight w:val="0"/>
                                          <w:marTop w:val="0"/>
                                          <w:marBottom w:val="0"/>
                                          <w:divBdr>
                                            <w:top w:val="none" w:sz="0" w:space="0" w:color="auto"/>
                                            <w:left w:val="none" w:sz="0" w:space="0" w:color="auto"/>
                                            <w:bottom w:val="none" w:sz="0" w:space="0" w:color="auto"/>
                                            <w:right w:val="none" w:sz="0" w:space="0" w:color="auto"/>
                                          </w:divBdr>
                                        </w:div>
                                        <w:div w:id="1968314140">
                                          <w:marLeft w:val="640"/>
                                          <w:marRight w:val="0"/>
                                          <w:marTop w:val="0"/>
                                          <w:marBottom w:val="0"/>
                                          <w:divBdr>
                                            <w:top w:val="none" w:sz="0" w:space="0" w:color="auto"/>
                                            <w:left w:val="none" w:sz="0" w:space="0" w:color="auto"/>
                                            <w:bottom w:val="none" w:sz="0" w:space="0" w:color="auto"/>
                                            <w:right w:val="none" w:sz="0" w:space="0" w:color="auto"/>
                                          </w:divBdr>
                                        </w:div>
                                        <w:div w:id="1992756049">
                                          <w:marLeft w:val="640"/>
                                          <w:marRight w:val="0"/>
                                          <w:marTop w:val="0"/>
                                          <w:marBottom w:val="0"/>
                                          <w:divBdr>
                                            <w:top w:val="none" w:sz="0" w:space="0" w:color="auto"/>
                                            <w:left w:val="none" w:sz="0" w:space="0" w:color="auto"/>
                                            <w:bottom w:val="none" w:sz="0" w:space="0" w:color="auto"/>
                                            <w:right w:val="none" w:sz="0" w:space="0" w:color="auto"/>
                                          </w:divBdr>
                                        </w:div>
                                        <w:div w:id="2010332020">
                                          <w:marLeft w:val="640"/>
                                          <w:marRight w:val="0"/>
                                          <w:marTop w:val="0"/>
                                          <w:marBottom w:val="0"/>
                                          <w:divBdr>
                                            <w:top w:val="none" w:sz="0" w:space="0" w:color="auto"/>
                                            <w:left w:val="none" w:sz="0" w:space="0" w:color="auto"/>
                                            <w:bottom w:val="none" w:sz="0" w:space="0" w:color="auto"/>
                                            <w:right w:val="none" w:sz="0" w:space="0" w:color="auto"/>
                                          </w:divBdr>
                                        </w:div>
                                        <w:div w:id="2016611533">
                                          <w:marLeft w:val="640"/>
                                          <w:marRight w:val="0"/>
                                          <w:marTop w:val="0"/>
                                          <w:marBottom w:val="0"/>
                                          <w:divBdr>
                                            <w:top w:val="none" w:sz="0" w:space="0" w:color="auto"/>
                                            <w:left w:val="none" w:sz="0" w:space="0" w:color="auto"/>
                                            <w:bottom w:val="none" w:sz="0" w:space="0" w:color="auto"/>
                                            <w:right w:val="none" w:sz="0" w:space="0" w:color="auto"/>
                                          </w:divBdr>
                                        </w:div>
                                        <w:div w:id="2022539215">
                                          <w:marLeft w:val="640"/>
                                          <w:marRight w:val="0"/>
                                          <w:marTop w:val="0"/>
                                          <w:marBottom w:val="0"/>
                                          <w:divBdr>
                                            <w:top w:val="none" w:sz="0" w:space="0" w:color="auto"/>
                                            <w:left w:val="none" w:sz="0" w:space="0" w:color="auto"/>
                                            <w:bottom w:val="none" w:sz="0" w:space="0" w:color="auto"/>
                                            <w:right w:val="none" w:sz="0" w:space="0" w:color="auto"/>
                                          </w:divBdr>
                                        </w:div>
                                        <w:div w:id="2026982468">
                                          <w:marLeft w:val="640"/>
                                          <w:marRight w:val="0"/>
                                          <w:marTop w:val="0"/>
                                          <w:marBottom w:val="0"/>
                                          <w:divBdr>
                                            <w:top w:val="none" w:sz="0" w:space="0" w:color="auto"/>
                                            <w:left w:val="none" w:sz="0" w:space="0" w:color="auto"/>
                                            <w:bottom w:val="none" w:sz="0" w:space="0" w:color="auto"/>
                                            <w:right w:val="none" w:sz="0" w:space="0" w:color="auto"/>
                                          </w:divBdr>
                                        </w:div>
                                        <w:div w:id="2039432042">
                                          <w:marLeft w:val="640"/>
                                          <w:marRight w:val="0"/>
                                          <w:marTop w:val="0"/>
                                          <w:marBottom w:val="0"/>
                                          <w:divBdr>
                                            <w:top w:val="none" w:sz="0" w:space="0" w:color="auto"/>
                                            <w:left w:val="none" w:sz="0" w:space="0" w:color="auto"/>
                                            <w:bottom w:val="none" w:sz="0" w:space="0" w:color="auto"/>
                                            <w:right w:val="none" w:sz="0" w:space="0" w:color="auto"/>
                                          </w:divBdr>
                                        </w:div>
                                        <w:div w:id="2042432872">
                                          <w:marLeft w:val="640"/>
                                          <w:marRight w:val="0"/>
                                          <w:marTop w:val="0"/>
                                          <w:marBottom w:val="0"/>
                                          <w:divBdr>
                                            <w:top w:val="none" w:sz="0" w:space="0" w:color="auto"/>
                                            <w:left w:val="none" w:sz="0" w:space="0" w:color="auto"/>
                                            <w:bottom w:val="none" w:sz="0" w:space="0" w:color="auto"/>
                                            <w:right w:val="none" w:sz="0" w:space="0" w:color="auto"/>
                                          </w:divBdr>
                                        </w:div>
                                        <w:div w:id="2059236308">
                                          <w:marLeft w:val="640"/>
                                          <w:marRight w:val="0"/>
                                          <w:marTop w:val="0"/>
                                          <w:marBottom w:val="0"/>
                                          <w:divBdr>
                                            <w:top w:val="none" w:sz="0" w:space="0" w:color="auto"/>
                                            <w:left w:val="none" w:sz="0" w:space="0" w:color="auto"/>
                                            <w:bottom w:val="none" w:sz="0" w:space="0" w:color="auto"/>
                                            <w:right w:val="none" w:sz="0" w:space="0" w:color="auto"/>
                                          </w:divBdr>
                                        </w:div>
                                        <w:div w:id="2060350642">
                                          <w:marLeft w:val="640"/>
                                          <w:marRight w:val="0"/>
                                          <w:marTop w:val="0"/>
                                          <w:marBottom w:val="0"/>
                                          <w:divBdr>
                                            <w:top w:val="none" w:sz="0" w:space="0" w:color="auto"/>
                                            <w:left w:val="none" w:sz="0" w:space="0" w:color="auto"/>
                                            <w:bottom w:val="none" w:sz="0" w:space="0" w:color="auto"/>
                                            <w:right w:val="none" w:sz="0" w:space="0" w:color="auto"/>
                                          </w:divBdr>
                                        </w:div>
                                        <w:div w:id="2067602633">
                                          <w:marLeft w:val="640"/>
                                          <w:marRight w:val="0"/>
                                          <w:marTop w:val="0"/>
                                          <w:marBottom w:val="0"/>
                                          <w:divBdr>
                                            <w:top w:val="none" w:sz="0" w:space="0" w:color="auto"/>
                                            <w:left w:val="none" w:sz="0" w:space="0" w:color="auto"/>
                                            <w:bottom w:val="none" w:sz="0" w:space="0" w:color="auto"/>
                                            <w:right w:val="none" w:sz="0" w:space="0" w:color="auto"/>
                                          </w:divBdr>
                                        </w:div>
                                        <w:div w:id="2071609796">
                                          <w:marLeft w:val="640"/>
                                          <w:marRight w:val="0"/>
                                          <w:marTop w:val="0"/>
                                          <w:marBottom w:val="0"/>
                                          <w:divBdr>
                                            <w:top w:val="none" w:sz="0" w:space="0" w:color="auto"/>
                                            <w:left w:val="none" w:sz="0" w:space="0" w:color="auto"/>
                                            <w:bottom w:val="none" w:sz="0" w:space="0" w:color="auto"/>
                                            <w:right w:val="none" w:sz="0" w:space="0" w:color="auto"/>
                                          </w:divBdr>
                                        </w:div>
                                        <w:div w:id="2094280586">
                                          <w:marLeft w:val="640"/>
                                          <w:marRight w:val="0"/>
                                          <w:marTop w:val="0"/>
                                          <w:marBottom w:val="0"/>
                                          <w:divBdr>
                                            <w:top w:val="none" w:sz="0" w:space="0" w:color="auto"/>
                                            <w:left w:val="none" w:sz="0" w:space="0" w:color="auto"/>
                                            <w:bottom w:val="none" w:sz="0" w:space="0" w:color="auto"/>
                                            <w:right w:val="none" w:sz="0" w:space="0" w:color="auto"/>
                                          </w:divBdr>
                                        </w:div>
                                        <w:div w:id="2098942383">
                                          <w:marLeft w:val="640"/>
                                          <w:marRight w:val="0"/>
                                          <w:marTop w:val="0"/>
                                          <w:marBottom w:val="0"/>
                                          <w:divBdr>
                                            <w:top w:val="none" w:sz="0" w:space="0" w:color="auto"/>
                                            <w:left w:val="none" w:sz="0" w:space="0" w:color="auto"/>
                                            <w:bottom w:val="none" w:sz="0" w:space="0" w:color="auto"/>
                                            <w:right w:val="none" w:sz="0" w:space="0" w:color="auto"/>
                                          </w:divBdr>
                                        </w:div>
                                        <w:div w:id="2106460455">
                                          <w:marLeft w:val="640"/>
                                          <w:marRight w:val="0"/>
                                          <w:marTop w:val="0"/>
                                          <w:marBottom w:val="0"/>
                                          <w:divBdr>
                                            <w:top w:val="none" w:sz="0" w:space="0" w:color="auto"/>
                                            <w:left w:val="none" w:sz="0" w:space="0" w:color="auto"/>
                                            <w:bottom w:val="none" w:sz="0" w:space="0" w:color="auto"/>
                                            <w:right w:val="none" w:sz="0" w:space="0" w:color="auto"/>
                                          </w:divBdr>
                                        </w:div>
                                        <w:div w:id="2115054282">
                                          <w:marLeft w:val="640"/>
                                          <w:marRight w:val="0"/>
                                          <w:marTop w:val="0"/>
                                          <w:marBottom w:val="0"/>
                                          <w:divBdr>
                                            <w:top w:val="none" w:sz="0" w:space="0" w:color="auto"/>
                                            <w:left w:val="none" w:sz="0" w:space="0" w:color="auto"/>
                                            <w:bottom w:val="none" w:sz="0" w:space="0" w:color="auto"/>
                                            <w:right w:val="none" w:sz="0" w:space="0" w:color="auto"/>
                                          </w:divBdr>
                                        </w:div>
                                      </w:divsChild>
                                    </w:div>
                                    <w:div w:id="1217161503">
                                      <w:marLeft w:val="0"/>
                                      <w:marRight w:val="0"/>
                                      <w:marTop w:val="0"/>
                                      <w:marBottom w:val="0"/>
                                      <w:divBdr>
                                        <w:top w:val="none" w:sz="0" w:space="0" w:color="auto"/>
                                        <w:left w:val="none" w:sz="0" w:space="0" w:color="auto"/>
                                        <w:bottom w:val="none" w:sz="0" w:space="0" w:color="auto"/>
                                        <w:right w:val="none" w:sz="0" w:space="0" w:color="auto"/>
                                      </w:divBdr>
                                      <w:divsChild>
                                        <w:div w:id="19816254">
                                          <w:marLeft w:val="640"/>
                                          <w:marRight w:val="0"/>
                                          <w:marTop w:val="0"/>
                                          <w:marBottom w:val="0"/>
                                          <w:divBdr>
                                            <w:top w:val="none" w:sz="0" w:space="0" w:color="auto"/>
                                            <w:left w:val="none" w:sz="0" w:space="0" w:color="auto"/>
                                            <w:bottom w:val="none" w:sz="0" w:space="0" w:color="auto"/>
                                            <w:right w:val="none" w:sz="0" w:space="0" w:color="auto"/>
                                          </w:divBdr>
                                        </w:div>
                                        <w:div w:id="24673331">
                                          <w:marLeft w:val="640"/>
                                          <w:marRight w:val="0"/>
                                          <w:marTop w:val="0"/>
                                          <w:marBottom w:val="0"/>
                                          <w:divBdr>
                                            <w:top w:val="none" w:sz="0" w:space="0" w:color="auto"/>
                                            <w:left w:val="none" w:sz="0" w:space="0" w:color="auto"/>
                                            <w:bottom w:val="none" w:sz="0" w:space="0" w:color="auto"/>
                                            <w:right w:val="none" w:sz="0" w:space="0" w:color="auto"/>
                                          </w:divBdr>
                                        </w:div>
                                        <w:div w:id="27143737">
                                          <w:marLeft w:val="640"/>
                                          <w:marRight w:val="0"/>
                                          <w:marTop w:val="0"/>
                                          <w:marBottom w:val="0"/>
                                          <w:divBdr>
                                            <w:top w:val="none" w:sz="0" w:space="0" w:color="auto"/>
                                            <w:left w:val="none" w:sz="0" w:space="0" w:color="auto"/>
                                            <w:bottom w:val="none" w:sz="0" w:space="0" w:color="auto"/>
                                            <w:right w:val="none" w:sz="0" w:space="0" w:color="auto"/>
                                          </w:divBdr>
                                        </w:div>
                                        <w:div w:id="41446524">
                                          <w:marLeft w:val="640"/>
                                          <w:marRight w:val="0"/>
                                          <w:marTop w:val="0"/>
                                          <w:marBottom w:val="0"/>
                                          <w:divBdr>
                                            <w:top w:val="none" w:sz="0" w:space="0" w:color="auto"/>
                                            <w:left w:val="none" w:sz="0" w:space="0" w:color="auto"/>
                                            <w:bottom w:val="none" w:sz="0" w:space="0" w:color="auto"/>
                                            <w:right w:val="none" w:sz="0" w:space="0" w:color="auto"/>
                                          </w:divBdr>
                                        </w:div>
                                        <w:div w:id="46806674">
                                          <w:marLeft w:val="640"/>
                                          <w:marRight w:val="0"/>
                                          <w:marTop w:val="0"/>
                                          <w:marBottom w:val="0"/>
                                          <w:divBdr>
                                            <w:top w:val="none" w:sz="0" w:space="0" w:color="auto"/>
                                            <w:left w:val="none" w:sz="0" w:space="0" w:color="auto"/>
                                            <w:bottom w:val="none" w:sz="0" w:space="0" w:color="auto"/>
                                            <w:right w:val="none" w:sz="0" w:space="0" w:color="auto"/>
                                          </w:divBdr>
                                        </w:div>
                                        <w:div w:id="50660108">
                                          <w:marLeft w:val="640"/>
                                          <w:marRight w:val="0"/>
                                          <w:marTop w:val="0"/>
                                          <w:marBottom w:val="0"/>
                                          <w:divBdr>
                                            <w:top w:val="none" w:sz="0" w:space="0" w:color="auto"/>
                                            <w:left w:val="none" w:sz="0" w:space="0" w:color="auto"/>
                                            <w:bottom w:val="none" w:sz="0" w:space="0" w:color="auto"/>
                                            <w:right w:val="none" w:sz="0" w:space="0" w:color="auto"/>
                                          </w:divBdr>
                                        </w:div>
                                        <w:div w:id="69233781">
                                          <w:marLeft w:val="640"/>
                                          <w:marRight w:val="0"/>
                                          <w:marTop w:val="0"/>
                                          <w:marBottom w:val="0"/>
                                          <w:divBdr>
                                            <w:top w:val="none" w:sz="0" w:space="0" w:color="auto"/>
                                            <w:left w:val="none" w:sz="0" w:space="0" w:color="auto"/>
                                            <w:bottom w:val="none" w:sz="0" w:space="0" w:color="auto"/>
                                            <w:right w:val="none" w:sz="0" w:space="0" w:color="auto"/>
                                          </w:divBdr>
                                        </w:div>
                                        <w:div w:id="106698145">
                                          <w:marLeft w:val="640"/>
                                          <w:marRight w:val="0"/>
                                          <w:marTop w:val="0"/>
                                          <w:marBottom w:val="0"/>
                                          <w:divBdr>
                                            <w:top w:val="none" w:sz="0" w:space="0" w:color="auto"/>
                                            <w:left w:val="none" w:sz="0" w:space="0" w:color="auto"/>
                                            <w:bottom w:val="none" w:sz="0" w:space="0" w:color="auto"/>
                                            <w:right w:val="none" w:sz="0" w:space="0" w:color="auto"/>
                                          </w:divBdr>
                                        </w:div>
                                        <w:div w:id="136343310">
                                          <w:marLeft w:val="640"/>
                                          <w:marRight w:val="0"/>
                                          <w:marTop w:val="0"/>
                                          <w:marBottom w:val="0"/>
                                          <w:divBdr>
                                            <w:top w:val="none" w:sz="0" w:space="0" w:color="auto"/>
                                            <w:left w:val="none" w:sz="0" w:space="0" w:color="auto"/>
                                            <w:bottom w:val="none" w:sz="0" w:space="0" w:color="auto"/>
                                            <w:right w:val="none" w:sz="0" w:space="0" w:color="auto"/>
                                          </w:divBdr>
                                        </w:div>
                                        <w:div w:id="148135462">
                                          <w:marLeft w:val="640"/>
                                          <w:marRight w:val="0"/>
                                          <w:marTop w:val="0"/>
                                          <w:marBottom w:val="0"/>
                                          <w:divBdr>
                                            <w:top w:val="none" w:sz="0" w:space="0" w:color="auto"/>
                                            <w:left w:val="none" w:sz="0" w:space="0" w:color="auto"/>
                                            <w:bottom w:val="none" w:sz="0" w:space="0" w:color="auto"/>
                                            <w:right w:val="none" w:sz="0" w:space="0" w:color="auto"/>
                                          </w:divBdr>
                                        </w:div>
                                        <w:div w:id="149752456">
                                          <w:marLeft w:val="640"/>
                                          <w:marRight w:val="0"/>
                                          <w:marTop w:val="0"/>
                                          <w:marBottom w:val="0"/>
                                          <w:divBdr>
                                            <w:top w:val="none" w:sz="0" w:space="0" w:color="auto"/>
                                            <w:left w:val="none" w:sz="0" w:space="0" w:color="auto"/>
                                            <w:bottom w:val="none" w:sz="0" w:space="0" w:color="auto"/>
                                            <w:right w:val="none" w:sz="0" w:space="0" w:color="auto"/>
                                          </w:divBdr>
                                        </w:div>
                                        <w:div w:id="157352278">
                                          <w:marLeft w:val="640"/>
                                          <w:marRight w:val="0"/>
                                          <w:marTop w:val="0"/>
                                          <w:marBottom w:val="0"/>
                                          <w:divBdr>
                                            <w:top w:val="none" w:sz="0" w:space="0" w:color="auto"/>
                                            <w:left w:val="none" w:sz="0" w:space="0" w:color="auto"/>
                                            <w:bottom w:val="none" w:sz="0" w:space="0" w:color="auto"/>
                                            <w:right w:val="none" w:sz="0" w:space="0" w:color="auto"/>
                                          </w:divBdr>
                                        </w:div>
                                        <w:div w:id="167983548">
                                          <w:marLeft w:val="640"/>
                                          <w:marRight w:val="0"/>
                                          <w:marTop w:val="0"/>
                                          <w:marBottom w:val="0"/>
                                          <w:divBdr>
                                            <w:top w:val="none" w:sz="0" w:space="0" w:color="auto"/>
                                            <w:left w:val="none" w:sz="0" w:space="0" w:color="auto"/>
                                            <w:bottom w:val="none" w:sz="0" w:space="0" w:color="auto"/>
                                            <w:right w:val="none" w:sz="0" w:space="0" w:color="auto"/>
                                          </w:divBdr>
                                        </w:div>
                                        <w:div w:id="179514646">
                                          <w:marLeft w:val="640"/>
                                          <w:marRight w:val="0"/>
                                          <w:marTop w:val="0"/>
                                          <w:marBottom w:val="0"/>
                                          <w:divBdr>
                                            <w:top w:val="none" w:sz="0" w:space="0" w:color="auto"/>
                                            <w:left w:val="none" w:sz="0" w:space="0" w:color="auto"/>
                                            <w:bottom w:val="none" w:sz="0" w:space="0" w:color="auto"/>
                                            <w:right w:val="none" w:sz="0" w:space="0" w:color="auto"/>
                                          </w:divBdr>
                                        </w:div>
                                        <w:div w:id="181356308">
                                          <w:marLeft w:val="640"/>
                                          <w:marRight w:val="0"/>
                                          <w:marTop w:val="0"/>
                                          <w:marBottom w:val="0"/>
                                          <w:divBdr>
                                            <w:top w:val="none" w:sz="0" w:space="0" w:color="auto"/>
                                            <w:left w:val="none" w:sz="0" w:space="0" w:color="auto"/>
                                            <w:bottom w:val="none" w:sz="0" w:space="0" w:color="auto"/>
                                            <w:right w:val="none" w:sz="0" w:space="0" w:color="auto"/>
                                          </w:divBdr>
                                        </w:div>
                                        <w:div w:id="183402380">
                                          <w:marLeft w:val="640"/>
                                          <w:marRight w:val="0"/>
                                          <w:marTop w:val="0"/>
                                          <w:marBottom w:val="0"/>
                                          <w:divBdr>
                                            <w:top w:val="none" w:sz="0" w:space="0" w:color="auto"/>
                                            <w:left w:val="none" w:sz="0" w:space="0" w:color="auto"/>
                                            <w:bottom w:val="none" w:sz="0" w:space="0" w:color="auto"/>
                                            <w:right w:val="none" w:sz="0" w:space="0" w:color="auto"/>
                                          </w:divBdr>
                                        </w:div>
                                        <w:div w:id="185221045">
                                          <w:marLeft w:val="640"/>
                                          <w:marRight w:val="0"/>
                                          <w:marTop w:val="0"/>
                                          <w:marBottom w:val="0"/>
                                          <w:divBdr>
                                            <w:top w:val="none" w:sz="0" w:space="0" w:color="auto"/>
                                            <w:left w:val="none" w:sz="0" w:space="0" w:color="auto"/>
                                            <w:bottom w:val="none" w:sz="0" w:space="0" w:color="auto"/>
                                            <w:right w:val="none" w:sz="0" w:space="0" w:color="auto"/>
                                          </w:divBdr>
                                        </w:div>
                                        <w:div w:id="189153036">
                                          <w:marLeft w:val="640"/>
                                          <w:marRight w:val="0"/>
                                          <w:marTop w:val="0"/>
                                          <w:marBottom w:val="0"/>
                                          <w:divBdr>
                                            <w:top w:val="none" w:sz="0" w:space="0" w:color="auto"/>
                                            <w:left w:val="none" w:sz="0" w:space="0" w:color="auto"/>
                                            <w:bottom w:val="none" w:sz="0" w:space="0" w:color="auto"/>
                                            <w:right w:val="none" w:sz="0" w:space="0" w:color="auto"/>
                                          </w:divBdr>
                                        </w:div>
                                        <w:div w:id="189610039">
                                          <w:marLeft w:val="640"/>
                                          <w:marRight w:val="0"/>
                                          <w:marTop w:val="0"/>
                                          <w:marBottom w:val="0"/>
                                          <w:divBdr>
                                            <w:top w:val="none" w:sz="0" w:space="0" w:color="auto"/>
                                            <w:left w:val="none" w:sz="0" w:space="0" w:color="auto"/>
                                            <w:bottom w:val="none" w:sz="0" w:space="0" w:color="auto"/>
                                            <w:right w:val="none" w:sz="0" w:space="0" w:color="auto"/>
                                          </w:divBdr>
                                        </w:div>
                                        <w:div w:id="204370087">
                                          <w:marLeft w:val="640"/>
                                          <w:marRight w:val="0"/>
                                          <w:marTop w:val="0"/>
                                          <w:marBottom w:val="0"/>
                                          <w:divBdr>
                                            <w:top w:val="none" w:sz="0" w:space="0" w:color="auto"/>
                                            <w:left w:val="none" w:sz="0" w:space="0" w:color="auto"/>
                                            <w:bottom w:val="none" w:sz="0" w:space="0" w:color="auto"/>
                                            <w:right w:val="none" w:sz="0" w:space="0" w:color="auto"/>
                                          </w:divBdr>
                                        </w:div>
                                        <w:div w:id="204610588">
                                          <w:marLeft w:val="640"/>
                                          <w:marRight w:val="0"/>
                                          <w:marTop w:val="0"/>
                                          <w:marBottom w:val="0"/>
                                          <w:divBdr>
                                            <w:top w:val="none" w:sz="0" w:space="0" w:color="auto"/>
                                            <w:left w:val="none" w:sz="0" w:space="0" w:color="auto"/>
                                            <w:bottom w:val="none" w:sz="0" w:space="0" w:color="auto"/>
                                            <w:right w:val="none" w:sz="0" w:space="0" w:color="auto"/>
                                          </w:divBdr>
                                        </w:div>
                                        <w:div w:id="226384177">
                                          <w:marLeft w:val="640"/>
                                          <w:marRight w:val="0"/>
                                          <w:marTop w:val="0"/>
                                          <w:marBottom w:val="0"/>
                                          <w:divBdr>
                                            <w:top w:val="none" w:sz="0" w:space="0" w:color="auto"/>
                                            <w:left w:val="none" w:sz="0" w:space="0" w:color="auto"/>
                                            <w:bottom w:val="none" w:sz="0" w:space="0" w:color="auto"/>
                                            <w:right w:val="none" w:sz="0" w:space="0" w:color="auto"/>
                                          </w:divBdr>
                                        </w:div>
                                        <w:div w:id="233980039">
                                          <w:marLeft w:val="640"/>
                                          <w:marRight w:val="0"/>
                                          <w:marTop w:val="0"/>
                                          <w:marBottom w:val="0"/>
                                          <w:divBdr>
                                            <w:top w:val="none" w:sz="0" w:space="0" w:color="auto"/>
                                            <w:left w:val="none" w:sz="0" w:space="0" w:color="auto"/>
                                            <w:bottom w:val="none" w:sz="0" w:space="0" w:color="auto"/>
                                            <w:right w:val="none" w:sz="0" w:space="0" w:color="auto"/>
                                          </w:divBdr>
                                        </w:div>
                                        <w:div w:id="236089526">
                                          <w:marLeft w:val="640"/>
                                          <w:marRight w:val="0"/>
                                          <w:marTop w:val="0"/>
                                          <w:marBottom w:val="0"/>
                                          <w:divBdr>
                                            <w:top w:val="none" w:sz="0" w:space="0" w:color="auto"/>
                                            <w:left w:val="none" w:sz="0" w:space="0" w:color="auto"/>
                                            <w:bottom w:val="none" w:sz="0" w:space="0" w:color="auto"/>
                                            <w:right w:val="none" w:sz="0" w:space="0" w:color="auto"/>
                                          </w:divBdr>
                                        </w:div>
                                        <w:div w:id="237176866">
                                          <w:marLeft w:val="640"/>
                                          <w:marRight w:val="0"/>
                                          <w:marTop w:val="0"/>
                                          <w:marBottom w:val="0"/>
                                          <w:divBdr>
                                            <w:top w:val="none" w:sz="0" w:space="0" w:color="auto"/>
                                            <w:left w:val="none" w:sz="0" w:space="0" w:color="auto"/>
                                            <w:bottom w:val="none" w:sz="0" w:space="0" w:color="auto"/>
                                            <w:right w:val="none" w:sz="0" w:space="0" w:color="auto"/>
                                          </w:divBdr>
                                        </w:div>
                                        <w:div w:id="238682874">
                                          <w:marLeft w:val="640"/>
                                          <w:marRight w:val="0"/>
                                          <w:marTop w:val="0"/>
                                          <w:marBottom w:val="0"/>
                                          <w:divBdr>
                                            <w:top w:val="none" w:sz="0" w:space="0" w:color="auto"/>
                                            <w:left w:val="none" w:sz="0" w:space="0" w:color="auto"/>
                                            <w:bottom w:val="none" w:sz="0" w:space="0" w:color="auto"/>
                                            <w:right w:val="none" w:sz="0" w:space="0" w:color="auto"/>
                                          </w:divBdr>
                                        </w:div>
                                        <w:div w:id="247232172">
                                          <w:marLeft w:val="640"/>
                                          <w:marRight w:val="0"/>
                                          <w:marTop w:val="0"/>
                                          <w:marBottom w:val="0"/>
                                          <w:divBdr>
                                            <w:top w:val="none" w:sz="0" w:space="0" w:color="auto"/>
                                            <w:left w:val="none" w:sz="0" w:space="0" w:color="auto"/>
                                            <w:bottom w:val="none" w:sz="0" w:space="0" w:color="auto"/>
                                            <w:right w:val="none" w:sz="0" w:space="0" w:color="auto"/>
                                          </w:divBdr>
                                        </w:div>
                                        <w:div w:id="275405126">
                                          <w:marLeft w:val="640"/>
                                          <w:marRight w:val="0"/>
                                          <w:marTop w:val="0"/>
                                          <w:marBottom w:val="0"/>
                                          <w:divBdr>
                                            <w:top w:val="none" w:sz="0" w:space="0" w:color="auto"/>
                                            <w:left w:val="none" w:sz="0" w:space="0" w:color="auto"/>
                                            <w:bottom w:val="none" w:sz="0" w:space="0" w:color="auto"/>
                                            <w:right w:val="none" w:sz="0" w:space="0" w:color="auto"/>
                                          </w:divBdr>
                                        </w:div>
                                        <w:div w:id="275602848">
                                          <w:marLeft w:val="640"/>
                                          <w:marRight w:val="0"/>
                                          <w:marTop w:val="0"/>
                                          <w:marBottom w:val="0"/>
                                          <w:divBdr>
                                            <w:top w:val="none" w:sz="0" w:space="0" w:color="auto"/>
                                            <w:left w:val="none" w:sz="0" w:space="0" w:color="auto"/>
                                            <w:bottom w:val="none" w:sz="0" w:space="0" w:color="auto"/>
                                            <w:right w:val="none" w:sz="0" w:space="0" w:color="auto"/>
                                          </w:divBdr>
                                        </w:div>
                                        <w:div w:id="294333454">
                                          <w:marLeft w:val="640"/>
                                          <w:marRight w:val="0"/>
                                          <w:marTop w:val="0"/>
                                          <w:marBottom w:val="0"/>
                                          <w:divBdr>
                                            <w:top w:val="none" w:sz="0" w:space="0" w:color="auto"/>
                                            <w:left w:val="none" w:sz="0" w:space="0" w:color="auto"/>
                                            <w:bottom w:val="none" w:sz="0" w:space="0" w:color="auto"/>
                                            <w:right w:val="none" w:sz="0" w:space="0" w:color="auto"/>
                                          </w:divBdr>
                                        </w:div>
                                        <w:div w:id="296224452">
                                          <w:marLeft w:val="640"/>
                                          <w:marRight w:val="0"/>
                                          <w:marTop w:val="0"/>
                                          <w:marBottom w:val="0"/>
                                          <w:divBdr>
                                            <w:top w:val="none" w:sz="0" w:space="0" w:color="auto"/>
                                            <w:left w:val="none" w:sz="0" w:space="0" w:color="auto"/>
                                            <w:bottom w:val="none" w:sz="0" w:space="0" w:color="auto"/>
                                            <w:right w:val="none" w:sz="0" w:space="0" w:color="auto"/>
                                          </w:divBdr>
                                        </w:div>
                                        <w:div w:id="296838108">
                                          <w:marLeft w:val="640"/>
                                          <w:marRight w:val="0"/>
                                          <w:marTop w:val="0"/>
                                          <w:marBottom w:val="0"/>
                                          <w:divBdr>
                                            <w:top w:val="none" w:sz="0" w:space="0" w:color="auto"/>
                                            <w:left w:val="none" w:sz="0" w:space="0" w:color="auto"/>
                                            <w:bottom w:val="none" w:sz="0" w:space="0" w:color="auto"/>
                                            <w:right w:val="none" w:sz="0" w:space="0" w:color="auto"/>
                                          </w:divBdr>
                                        </w:div>
                                        <w:div w:id="300962960">
                                          <w:marLeft w:val="640"/>
                                          <w:marRight w:val="0"/>
                                          <w:marTop w:val="0"/>
                                          <w:marBottom w:val="0"/>
                                          <w:divBdr>
                                            <w:top w:val="none" w:sz="0" w:space="0" w:color="auto"/>
                                            <w:left w:val="none" w:sz="0" w:space="0" w:color="auto"/>
                                            <w:bottom w:val="none" w:sz="0" w:space="0" w:color="auto"/>
                                            <w:right w:val="none" w:sz="0" w:space="0" w:color="auto"/>
                                          </w:divBdr>
                                        </w:div>
                                        <w:div w:id="305089694">
                                          <w:marLeft w:val="640"/>
                                          <w:marRight w:val="0"/>
                                          <w:marTop w:val="0"/>
                                          <w:marBottom w:val="0"/>
                                          <w:divBdr>
                                            <w:top w:val="none" w:sz="0" w:space="0" w:color="auto"/>
                                            <w:left w:val="none" w:sz="0" w:space="0" w:color="auto"/>
                                            <w:bottom w:val="none" w:sz="0" w:space="0" w:color="auto"/>
                                            <w:right w:val="none" w:sz="0" w:space="0" w:color="auto"/>
                                          </w:divBdr>
                                        </w:div>
                                        <w:div w:id="319430302">
                                          <w:marLeft w:val="640"/>
                                          <w:marRight w:val="0"/>
                                          <w:marTop w:val="0"/>
                                          <w:marBottom w:val="0"/>
                                          <w:divBdr>
                                            <w:top w:val="none" w:sz="0" w:space="0" w:color="auto"/>
                                            <w:left w:val="none" w:sz="0" w:space="0" w:color="auto"/>
                                            <w:bottom w:val="none" w:sz="0" w:space="0" w:color="auto"/>
                                            <w:right w:val="none" w:sz="0" w:space="0" w:color="auto"/>
                                          </w:divBdr>
                                        </w:div>
                                        <w:div w:id="334039268">
                                          <w:marLeft w:val="640"/>
                                          <w:marRight w:val="0"/>
                                          <w:marTop w:val="0"/>
                                          <w:marBottom w:val="0"/>
                                          <w:divBdr>
                                            <w:top w:val="none" w:sz="0" w:space="0" w:color="auto"/>
                                            <w:left w:val="none" w:sz="0" w:space="0" w:color="auto"/>
                                            <w:bottom w:val="none" w:sz="0" w:space="0" w:color="auto"/>
                                            <w:right w:val="none" w:sz="0" w:space="0" w:color="auto"/>
                                          </w:divBdr>
                                        </w:div>
                                        <w:div w:id="354160980">
                                          <w:marLeft w:val="640"/>
                                          <w:marRight w:val="0"/>
                                          <w:marTop w:val="0"/>
                                          <w:marBottom w:val="0"/>
                                          <w:divBdr>
                                            <w:top w:val="none" w:sz="0" w:space="0" w:color="auto"/>
                                            <w:left w:val="none" w:sz="0" w:space="0" w:color="auto"/>
                                            <w:bottom w:val="none" w:sz="0" w:space="0" w:color="auto"/>
                                            <w:right w:val="none" w:sz="0" w:space="0" w:color="auto"/>
                                          </w:divBdr>
                                        </w:div>
                                        <w:div w:id="367265736">
                                          <w:marLeft w:val="640"/>
                                          <w:marRight w:val="0"/>
                                          <w:marTop w:val="0"/>
                                          <w:marBottom w:val="0"/>
                                          <w:divBdr>
                                            <w:top w:val="none" w:sz="0" w:space="0" w:color="auto"/>
                                            <w:left w:val="none" w:sz="0" w:space="0" w:color="auto"/>
                                            <w:bottom w:val="none" w:sz="0" w:space="0" w:color="auto"/>
                                            <w:right w:val="none" w:sz="0" w:space="0" w:color="auto"/>
                                          </w:divBdr>
                                        </w:div>
                                        <w:div w:id="467741264">
                                          <w:marLeft w:val="640"/>
                                          <w:marRight w:val="0"/>
                                          <w:marTop w:val="0"/>
                                          <w:marBottom w:val="0"/>
                                          <w:divBdr>
                                            <w:top w:val="none" w:sz="0" w:space="0" w:color="auto"/>
                                            <w:left w:val="none" w:sz="0" w:space="0" w:color="auto"/>
                                            <w:bottom w:val="none" w:sz="0" w:space="0" w:color="auto"/>
                                            <w:right w:val="none" w:sz="0" w:space="0" w:color="auto"/>
                                          </w:divBdr>
                                        </w:div>
                                        <w:div w:id="480659136">
                                          <w:marLeft w:val="640"/>
                                          <w:marRight w:val="0"/>
                                          <w:marTop w:val="0"/>
                                          <w:marBottom w:val="0"/>
                                          <w:divBdr>
                                            <w:top w:val="none" w:sz="0" w:space="0" w:color="auto"/>
                                            <w:left w:val="none" w:sz="0" w:space="0" w:color="auto"/>
                                            <w:bottom w:val="none" w:sz="0" w:space="0" w:color="auto"/>
                                            <w:right w:val="none" w:sz="0" w:space="0" w:color="auto"/>
                                          </w:divBdr>
                                        </w:div>
                                        <w:div w:id="491483946">
                                          <w:marLeft w:val="640"/>
                                          <w:marRight w:val="0"/>
                                          <w:marTop w:val="0"/>
                                          <w:marBottom w:val="0"/>
                                          <w:divBdr>
                                            <w:top w:val="none" w:sz="0" w:space="0" w:color="auto"/>
                                            <w:left w:val="none" w:sz="0" w:space="0" w:color="auto"/>
                                            <w:bottom w:val="none" w:sz="0" w:space="0" w:color="auto"/>
                                            <w:right w:val="none" w:sz="0" w:space="0" w:color="auto"/>
                                          </w:divBdr>
                                        </w:div>
                                        <w:div w:id="511995928">
                                          <w:marLeft w:val="640"/>
                                          <w:marRight w:val="0"/>
                                          <w:marTop w:val="0"/>
                                          <w:marBottom w:val="0"/>
                                          <w:divBdr>
                                            <w:top w:val="none" w:sz="0" w:space="0" w:color="auto"/>
                                            <w:left w:val="none" w:sz="0" w:space="0" w:color="auto"/>
                                            <w:bottom w:val="none" w:sz="0" w:space="0" w:color="auto"/>
                                            <w:right w:val="none" w:sz="0" w:space="0" w:color="auto"/>
                                          </w:divBdr>
                                        </w:div>
                                        <w:div w:id="515463195">
                                          <w:marLeft w:val="640"/>
                                          <w:marRight w:val="0"/>
                                          <w:marTop w:val="0"/>
                                          <w:marBottom w:val="0"/>
                                          <w:divBdr>
                                            <w:top w:val="none" w:sz="0" w:space="0" w:color="auto"/>
                                            <w:left w:val="none" w:sz="0" w:space="0" w:color="auto"/>
                                            <w:bottom w:val="none" w:sz="0" w:space="0" w:color="auto"/>
                                            <w:right w:val="none" w:sz="0" w:space="0" w:color="auto"/>
                                          </w:divBdr>
                                        </w:div>
                                        <w:div w:id="516820529">
                                          <w:marLeft w:val="640"/>
                                          <w:marRight w:val="0"/>
                                          <w:marTop w:val="0"/>
                                          <w:marBottom w:val="0"/>
                                          <w:divBdr>
                                            <w:top w:val="none" w:sz="0" w:space="0" w:color="auto"/>
                                            <w:left w:val="none" w:sz="0" w:space="0" w:color="auto"/>
                                            <w:bottom w:val="none" w:sz="0" w:space="0" w:color="auto"/>
                                            <w:right w:val="none" w:sz="0" w:space="0" w:color="auto"/>
                                          </w:divBdr>
                                        </w:div>
                                        <w:div w:id="518086024">
                                          <w:marLeft w:val="640"/>
                                          <w:marRight w:val="0"/>
                                          <w:marTop w:val="0"/>
                                          <w:marBottom w:val="0"/>
                                          <w:divBdr>
                                            <w:top w:val="none" w:sz="0" w:space="0" w:color="auto"/>
                                            <w:left w:val="none" w:sz="0" w:space="0" w:color="auto"/>
                                            <w:bottom w:val="none" w:sz="0" w:space="0" w:color="auto"/>
                                            <w:right w:val="none" w:sz="0" w:space="0" w:color="auto"/>
                                          </w:divBdr>
                                        </w:div>
                                        <w:div w:id="518741026">
                                          <w:marLeft w:val="640"/>
                                          <w:marRight w:val="0"/>
                                          <w:marTop w:val="0"/>
                                          <w:marBottom w:val="0"/>
                                          <w:divBdr>
                                            <w:top w:val="none" w:sz="0" w:space="0" w:color="auto"/>
                                            <w:left w:val="none" w:sz="0" w:space="0" w:color="auto"/>
                                            <w:bottom w:val="none" w:sz="0" w:space="0" w:color="auto"/>
                                            <w:right w:val="none" w:sz="0" w:space="0" w:color="auto"/>
                                          </w:divBdr>
                                        </w:div>
                                        <w:div w:id="521627744">
                                          <w:marLeft w:val="640"/>
                                          <w:marRight w:val="0"/>
                                          <w:marTop w:val="0"/>
                                          <w:marBottom w:val="0"/>
                                          <w:divBdr>
                                            <w:top w:val="none" w:sz="0" w:space="0" w:color="auto"/>
                                            <w:left w:val="none" w:sz="0" w:space="0" w:color="auto"/>
                                            <w:bottom w:val="none" w:sz="0" w:space="0" w:color="auto"/>
                                            <w:right w:val="none" w:sz="0" w:space="0" w:color="auto"/>
                                          </w:divBdr>
                                        </w:div>
                                        <w:div w:id="526212165">
                                          <w:marLeft w:val="640"/>
                                          <w:marRight w:val="0"/>
                                          <w:marTop w:val="0"/>
                                          <w:marBottom w:val="0"/>
                                          <w:divBdr>
                                            <w:top w:val="none" w:sz="0" w:space="0" w:color="auto"/>
                                            <w:left w:val="none" w:sz="0" w:space="0" w:color="auto"/>
                                            <w:bottom w:val="none" w:sz="0" w:space="0" w:color="auto"/>
                                            <w:right w:val="none" w:sz="0" w:space="0" w:color="auto"/>
                                          </w:divBdr>
                                        </w:div>
                                        <w:div w:id="529346230">
                                          <w:marLeft w:val="640"/>
                                          <w:marRight w:val="0"/>
                                          <w:marTop w:val="0"/>
                                          <w:marBottom w:val="0"/>
                                          <w:divBdr>
                                            <w:top w:val="none" w:sz="0" w:space="0" w:color="auto"/>
                                            <w:left w:val="none" w:sz="0" w:space="0" w:color="auto"/>
                                            <w:bottom w:val="none" w:sz="0" w:space="0" w:color="auto"/>
                                            <w:right w:val="none" w:sz="0" w:space="0" w:color="auto"/>
                                          </w:divBdr>
                                        </w:div>
                                        <w:div w:id="539393161">
                                          <w:marLeft w:val="640"/>
                                          <w:marRight w:val="0"/>
                                          <w:marTop w:val="0"/>
                                          <w:marBottom w:val="0"/>
                                          <w:divBdr>
                                            <w:top w:val="none" w:sz="0" w:space="0" w:color="auto"/>
                                            <w:left w:val="none" w:sz="0" w:space="0" w:color="auto"/>
                                            <w:bottom w:val="none" w:sz="0" w:space="0" w:color="auto"/>
                                            <w:right w:val="none" w:sz="0" w:space="0" w:color="auto"/>
                                          </w:divBdr>
                                        </w:div>
                                        <w:div w:id="543904647">
                                          <w:marLeft w:val="640"/>
                                          <w:marRight w:val="0"/>
                                          <w:marTop w:val="0"/>
                                          <w:marBottom w:val="0"/>
                                          <w:divBdr>
                                            <w:top w:val="none" w:sz="0" w:space="0" w:color="auto"/>
                                            <w:left w:val="none" w:sz="0" w:space="0" w:color="auto"/>
                                            <w:bottom w:val="none" w:sz="0" w:space="0" w:color="auto"/>
                                            <w:right w:val="none" w:sz="0" w:space="0" w:color="auto"/>
                                          </w:divBdr>
                                        </w:div>
                                        <w:div w:id="552162110">
                                          <w:marLeft w:val="640"/>
                                          <w:marRight w:val="0"/>
                                          <w:marTop w:val="0"/>
                                          <w:marBottom w:val="0"/>
                                          <w:divBdr>
                                            <w:top w:val="none" w:sz="0" w:space="0" w:color="auto"/>
                                            <w:left w:val="none" w:sz="0" w:space="0" w:color="auto"/>
                                            <w:bottom w:val="none" w:sz="0" w:space="0" w:color="auto"/>
                                            <w:right w:val="none" w:sz="0" w:space="0" w:color="auto"/>
                                          </w:divBdr>
                                        </w:div>
                                        <w:div w:id="554974253">
                                          <w:marLeft w:val="640"/>
                                          <w:marRight w:val="0"/>
                                          <w:marTop w:val="0"/>
                                          <w:marBottom w:val="0"/>
                                          <w:divBdr>
                                            <w:top w:val="none" w:sz="0" w:space="0" w:color="auto"/>
                                            <w:left w:val="none" w:sz="0" w:space="0" w:color="auto"/>
                                            <w:bottom w:val="none" w:sz="0" w:space="0" w:color="auto"/>
                                            <w:right w:val="none" w:sz="0" w:space="0" w:color="auto"/>
                                          </w:divBdr>
                                        </w:div>
                                        <w:div w:id="567570555">
                                          <w:marLeft w:val="640"/>
                                          <w:marRight w:val="0"/>
                                          <w:marTop w:val="0"/>
                                          <w:marBottom w:val="0"/>
                                          <w:divBdr>
                                            <w:top w:val="none" w:sz="0" w:space="0" w:color="auto"/>
                                            <w:left w:val="none" w:sz="0" w:space="0" w:color="auto"/>
                                            <w:bottom w:val="none" w:sz="0" w:space="0" w:color="auto"/>
                                            <w:right w:val="none" w:sz="0" w:space="0" w:color="auto"/>
                                          </w:divBdr>
                                        </w:div>
                                        <w:div w:id="570390609">
                                          <w:marLeft w:val="640"/>
                                          <w:marRight w:val="0"/>
                                          <w:marTop w:val="0"/>
                                          <w:marBottom w:val="0"/>
                                          <w:divBdr>
                                            <w:top w:val="none" w:sz="0" w:space="0" w:color="auto"/>
                                            <w:left w:val="none" w:sz="0" w:space="0" w:color="auto"/>
                                            <w:bottom w:val="none" w:sz="0" w:space="0" w:color="auto"/>
                                            <w:right w:val="none" w:sz="0" w:space="0" w:color="auto"/>
                                          </w:divBdr>
                                        </w:div>
                                        <w:div w:id="573899553">
                                          <w:marLeft w:val="640"/>
                                          <w:marRight w:val="0"/>
                                          <w:marTop w:val="0"/>
                                          <w:marBottom w:val="0"/>
                                          <w:divBdr>
                                            <w:top w:val="none" w:sz="0" w:space="0" w:color="auto"/>
                                            <w:left w:val="none" w:sz="0" w:space="0" w:color="auto"/>
                                            <w:bottom w:val="none" w:sz="0" w:space="0" w:color="auto"/>
                                            <w:right w:val="none" w:sz="0" w:space="0" w:color="auto"/>
                                          </w:divBdr>
                                        </w:div>
                                        <w:div w:id="588269444">
                                          <w:marLeft w:val="640"/>
                                          <w:marRight w:val="0"/>
                                          <w:marTop w:val="0"/>
                                          <w:marBottom w:val="0"/>
                                          <w:divBdr>
                                            <w:top w:val="none" w:sz="0" w:space="0" w:color="auto"/>
                                            <w:left w:val="none" w:sz="0" w:space="0" w:color="auto"/>
                                            <w:bottom w:val="none" w:sz="0" w:space="0" w:color="auto"/>
                                            <w:right w:val="none" w:sz="0" w:space="0" w:color="auto"/>
                                          </w:divBdr>
                                        </w:div>
                                        <w:div w:id="604192306">
                                          <w:marLeft w:val="640"/>
                                          <w:marRight w:val="0"/>
                                          <w:marTop w:val="0"/>
                                          <w:marBottom w:val="0"/>
                                          <w:divBdr>
                                            <w:top w:val="none" w:sz="0" w:space="0" w:color="auto"/>
                                            <w:left w:val="none" w:sz="0" w:space="0" w:color="auto"/>
                                            <w:bottom w:val="none" w:sz="0" w:space="0" w:color="auto"/>
                                            <w:right w:val="none" w:sz="0" w:space="0" w:color="auto"/>
                                          </w:divBdr>
                                        </w:div>
                                        <w:div w:id="610286189">
                                          <w:marLeft w:val="640"/>
                                          <w:marRight w:val="0"/>
                                          <w:marTop w:val="0"/>
                                          <w:marBottom w:val="0"/>
                                          <w:divBdr>
                                            <w:top w:val="none" w:sz="0" w:space="0" w:color="auto"/>
                                            <w:left w:val="none" w:sz="0" w:space="0" w:color="auto"/>
                                            <w:bottom w:val="none" w:sz="0" w:space="0" w:color="auto"/>
                                            <w:right w:val="none" w:sz="0" w:space="0" w:color="auto"/>
                                          </w:divBdr>
                                        </w:div>
                                        <w:div w:id="633605221">
                                          <w:marLeft w:val="640"/>
                                          <w:marRight w:val="0"/>
                                          <w:marTop w:val="0"/>
                                          <w:marBottom w:val="0"/>
                                          <w:divBdr>
                                            <w:top w:val="none" w:sz="0" w:space="0" w:color="auto"/>
                                            <w:left w:val="none" w:sz="0" w:space="0" w:color="auto"/>
                                            <w:bottom w:val="none" w:sz="0" w:space="0" w:color="auto"/>
                                            <w:right w:val="none" w:sz="0" w:space="0" w:color="auto"/>
                                          </w:divBdr>
                                        </w:div>
                                        <w:div w:id="649752206">
                                          <w:marLeft w:val="640"/>
                                          <w:marRight w:val="0"/>
                                          <w:marTop w:val="0"/>
                                          <w:marBottom w:val="0"/>
                                          <w:divBdr>
                                            <w:top w:val="none" w:sz="0" w:space="0" w:color="auto"/>
                                            <w:left w:val="none" w:sz="0" w:space="0" w:color="auto"/>
                                            <w:bottom w:val="none" w:sz="0" w:space="0" w:color="auto"/>
                                            <w:right w:val="none" w:sz="0" w:space="0" w:color="auto"/>
                                          </w:divBdr>
                                        </w:div>
                                        <w:div w:id="654578009">
                                          <w:marLeft w:val="640"/>
                                          <w:marRight w:val="0"/>
                                          <w:marTop w:val="0"/>
                                          <w:marBottom w:val="0"/>
                                          <w:divBdr>
                                            <w:top w:val="none" w:sz="0" w:space="0" w:color="auto"/>
                                            <w:left w:val="none" w:sz="0" w:space="0" w:color="auto"/>
                                            <w:bottom w:val="none" w:sz="0" w:space="0" w:color="auto"/>
                                            <w:right w:val="none" w:sz="0" w:space="0" w:color="auto"/>
                                          </w:divBdr>
                                        </w:div>
                                        <w:div w:id="680745514">
                                          <w:marLeft w:val="640"/>
                                          <w:marRight w:val="0"/>
                                          <w:marTop w:val="0"/>
                                          <w:marBottom w:val="0"/>
                                          <w:divBdr>
                                            <w:top w:val="none" w:sz="0" w:space="0" w:color="auto"/>
                                            <w:left w:val="none" w:sz="0" w:space="0" w:color="auto"/>
                                            <w:bottom w:val="none" w:sz="0" w:space="0" w:color="auto"/>
                                            <w:right w:val="none" w:sz="0" w:space="0" w:color="auto"/>
                                          </w:divBdr>
                                        </w:div>
                                        <w:div w:id="695152711">
                                          <w:marLeft w:val="640"/>
                                          <w:marRight w:val="0"/>
                                          <w:marTop w:val="0"/>
                                          <w:marBottom w:val="0"/>
                                          <w:divBdr>
                                            <w:top w:val="none" w:sz="0" w:space="0" w:color="auto"/>
                                            <w:left w:val="none" w:sz="0" w:space="0" w:color="auto"/>
                                            <w:bottom w:val="none" w:sz="0" w:space="0" w:color="auto"/>
                                            <w:right w:val="none" w:sz="0" w:space="0" w:color="auto"/>
                                          </w:divBdr>
                                        </w:div>
                                        <w:div w:id="705104039">
                                          <w:marLeft w:val="640"/>
                                          <w:marRight w:val="0"/>
                                          <w:marTop w:val="0"/>
                                          <w:marBottom w:val="0"/>
                                          <w:divBdr>
                                            <w:top w:val="none" w:sz="0" w:space="0" w:color="auto"/>
                                            <w:left w:val="none" w:sz="0" w:space="0" w:color="auto"/>
                                            <w:bottom w:val="none" w:sz="0" w:space="0" w:color="auto"/>
                                            <w:right w:val="none" w:sz="0" w:space="0" w:color="auto"/>
                                          </w:divBdr>
                                        </w:div>
                                        <w:div w:id="711879638">
                                          <w:marLeft w:val="640"/>
                                          <w:marRight w:val="0"/>
                                          <w:marTop w:val="0"/>
                                          <w:marBottom w:val="0"/>
                                          <w:divBdr>
                                            <w:top w:val="none" w:sz="0" w:space="0" w:color="auto"/>
                                            <w:left w:val="none" w:sz="0" w:space="0" w:color="auto"/>
                                            <w:bottom w:val="none" w:sz="0" w:space="0" w:color="auto"/>
                                            <w:right w:val="none" w:sz="0" w:space="0" w:color="auto"/>
                                          </w:divBdr>
                                        </w:div>
                                        <w:div w:id="725105434">
                                          <w:marLeft w:val="640"/>
                                          <w:marRight w:val="0"/>
                                          <w:marTop w:val="0"/>
                                          <w:marBottom w:val="0"/>
                                          <w:divBdr>
                                            <w:top w:val="none" w:sz="0" w:space="0" w:color="auto"/>
                                            <w:left w:val="none" w:sz="0" w:space="0" w:color="auto"/>
                                            <w:bottom w:val="none" w:sz="0" w:space="0" w:color="auto"/>
                                            <w:right w:val="none" w:sz="0" w:space="0" w:color="auto"/>
                                          </w:divBdr>
                                        </w:div>
                                        <w:div w:id="733820160">
                                          <w:marLeft w:val="640"/>
                                          <w:marRight w:val="0"/>
                                          <w:marTop w:val="0"/>
                                          <w:marBottom w:val="0"/>
                                          <w:divBdr>
                                            <w:top w:val="none" w:sz="0" w:space="0" w:color="auto"/>
                                            <w:left w:val="none" w:sz="0" w:space="0" w:color="auto"/>
                                            <w:bottom w:val="none" w:sz="0" w:space="0" w:color="auto"/>
                                            <w:right w:val="none" w:sz="0" w:space="0" w:color="auto"/>
                                          </w:divBdr>
                                        </w:div>
                                        <w:div w:id="748504798">
                                          <w:marLeft w:val="640"/>
                                          <w:marRight w:val="0"/>
                                          <w:marTop w:val="0"/>
                                          <w:marBottom w:val="0"/>
                                          <w:divBdr>
                                            <w:top w:val="none" w:sz="0" w:space="0" w:color="auto"/>
                                            <w:left w:val="none" w:sz="0" w:space="0" w:color="auto"/>
                                            <w:bottom w:val="none" w:sz="0" w:space="0" w:color="auto"/>
                                            <w:right w:val="none" w:sz="0" w:space="0" w:color="auto"/>
                                          </w:divBdr>
                                        </w:div>
                                        <w:div w:id="763913626">
                                          <w:marLeft w:val="640"/>
                                          <w:marRight w:val="0"/>
                                          <w:marTop w:val="0"/>
                                          <w:marBottom w:val="0"/>
                                          <w:divBdr>
                                            <w:top w:val="none" w:sz="0" w:space="0" w:color="auto"/>
                                            <w:left w:val="none" w:sz="0" w:space="0" w:color="auto"/>
                                            <w:bottom w:val="none" w:sz="0" w:space="0" w:color="auto"/>
                                            <w:right w:val="none" w:sz="0" w:space="0" w:color="auto"/>
                                          </w:divBdr>
                                        </w:div>
                                        <w:div w:id="764808237">
                                          <w:marLeft w:val="640"/>
                                          <w:marRight w:val="0"/>
                                          <w:marTop w:val="0"/>
                                          <w:marBottom w:val="0"/>
                                          <w:divBdr>
                                            <w:top w:val="none" w:sz="0" w:space="0" w:color="auto"/>
                                            <w:left w:val="none" w:sz="0" w:space="0" w:color="auto"/>
                                            <w:bottom w:val="none" w:sz="0" w:space="0" w:color="auto"/>
                                            <w:right w:val="none" w:sz="0" w:space="0" w:color="auto"/>
                                          </w:divBdr>
                                        </w:div>
                                        <w:div w:id="790783600">
                                          <w:marLeft w:val="640"/>
                                          <w:marRight w:val="0"/>
                                          <w:marTop w:val="0"/>
                                          <w:marBottom w:val="0"/>
                                          <w:divBdr>
                                            <w:top w:val="none" w:sz="0" w:space="0" w:color="auto"/>
                                            <w:left w:val="none" w:sz="0" w:space="0" w:color="auto"/>
                                            <w:bottom w:val="none" w:sz="0" w:space="0" w:color="auto"/>
                                            <w:right w:val="none" w:sz="0" w:space="0" w:color="auto"/>
                                          </w:divBdr>
                                        </w:div>
                                        <w:div w:id="805977775">
                                          <w:marLeft w:val="640"/>
                                          <w:marRight w:val="0"/>
                                          <w:marTop w:val="0"/>
                                          <w:marBottom w:val="0"/>
                                          <w:divBdr>
                                            <w:top w:val="none" w:sz="0" w:space="0" w:color="auto"/>
                                            <w:left w:val="none" w:sz="0" w:space="0" w:color="auto"/>
                                            <w:bottom w:val="none" w:sz="0" w:space="0" w:color="auto"/>
                                            <w:right w:val="none" w:sz="0" w:space="0" w:color="auto"/>
                                          </w:divBdr>
                                        </w:div>
                                        <w:div w:id="808088636">
                                          <w:marLeft w:val="640"/>
                                          <w:marRight w:val="0"/>
                                          <w:marTop w:val="0"/>
                                          <w:marBottom w:val="0"/>
                                          <w:divBdr>
                                            <w:top w:val="none" w:sz="0" w:space="0" w:color="auto"/>
                                            <w:left w:val="none" w:sz="0" w:space="0" w:color="auto"/>
                                            <w:bottom w:val="none" w:sz="0" w:space="0" w:color="auto"/>
                                            <w:right w:val="none" w:sz="0" w:space="0" w:color="auto"/>
                                          </w:divBdr>
                                        </w:div>
                                        <w:div w:id="823087625">
                                          <w:marLeft w:val="640"/>
                                          <w:marRight w:val="0"/>
                                          <w:marTop w:val="0"/>
                                          <w:marBottom w:val="0"/>
                                          <w:divBdr>
                                            <w:top w:val="none" w:sz="0" w:space="0" w:color="auto"/>
                                            <w:left w:val="none" w:sz="0" w:space="0" w:color="auto"/>
                                            <w:bottom w:val="none" w:sz="0" w:space="0" w:color="auto"/>
                                            <w:right w:val="none" w:sz="0" w:space="0" w:color="auto"/>
                                          </w:divBdr>
                                        </w:div>
                                        <w:div w:id="825979846">
                                          <w:marLeft w:val="640"/>
                                          <w:marRight w:val="0"/>
                                          <w:marTop w:val="0"/>
                                          <w:marBottom w:val="0"/>
                                          <w:divBdr>
                                            <w:top w:val="none" w:sz="0" w:space="0" w:color="auto"/>
                                            <w:left w:val="none" w:sz="0" w:space="0" w:color="auto"/>
                                            <w:bottom w:val="none" w:sz="0" w:space="0" w:color="auto"/>
                                            <w:right w:val="none" w:sz="0" w:space="0" w:color="auto"/>
                                          </w:divBdr>
                                        </w:div>
                                        <w:div w:id="844710942">
                                          <w:marLeft w:val="640"/>
                                          <w:marRight w:val="0"/>
                                          <w:marTop w:val="0"/>
                                          <w:marBottom w:val="0"/>
                                          <w:divBdr>
                                            <w:top w:val="none" w:sz="0" w:space="0" w:color="auto"/>
                                            <w:left w:val="none" w:sz="0" w:space="0" w:color="auto"/>
                                            <w:bottom w:val="none" w:sz="0" w:space="0" w:color="auto"/>
                                            <w:right w:val="none" w:sz="0" w:space="0" w:color="auto"/>
                                          </w:divBdr>
                                        </w:div>
                                        <w:div w:id="848065701">
                                          <w:marLeft w:val="640"/>
                                          <w:marRight w:val="0"/>
                                          <w:marTop w:val="0"/>
                                          <w:marBottom w:val="0"/>
                                          <w:divBdr>
                                            <w:top w:val="none" w:sz="0" w:space="0" w:color="auto"/>
                                            <w:left w:val="none" w:sz="0" w:space="0" w:color="auto"/>
                                            <w:bottom w:val="none" w:sz="0" w:space="0" w:color="auto"/>
                                            <w:right w:val="none" w:sz="0" w:space="0" w:color="auto"/>
                                          </w:divBdr>
                                        </w:div>
                                        <w:div w:id="848374132">
                                          <w:marLeft w:val="640"/>
                                          <w:marRight w:val="0"/>
                                          <w:marTop w:val="0"/>
                                          <w:marBottom w:val="0"/>
                                          <w:divBdr>
                                            <w:top w:val="none" w:sz="0" w:space="0" w:color="auto"/>
                                            <w:left w:val="none" w:sz="0" w:space="0" w:color="auto"/>
                                            <w:bottom w:val="none" w:sz="0" w:space="0" w:color="auto"/>
                                            <w:right w:val="none" w:sz="0" w:space="0" w:color="auto"/>
                                          </w:divBdr>
                                        </w:div>
                                        <w:div w:id="851723922">
                                          <w:marLeft w:val="640"/>
                                          <w:marRight w:val="0"/>
                                          <w:marTop w:val="0"/>
                                          <w:marBottom w:val="0"/>
                                          <w:divBdr>
                                            <w:top w:val="none" w:sz="0" w:space="0" w:color="auto"/>
                                            <w:left w:val="none" w:sz="0" w:space="0" w:color="auto"/>
                                            <w:bottom w:val="none" w:sz="0" w:space="0" w:color="auto"/>
                                            <w:right w:val="none" w:sz="0" w:space="0" w:color="auto"/>
                                          </w:divBdr>
                                        </w:div>
                                        <w:div w:id="872112190">
                                          <w:marLeft w:val="640"/>
                                          <w:marRight w:val="0"/>
                                          <w:marTop w:val="0"/>
                                          <w:marBottom w:val="0"/>
                                          <w:divBdr>
                                            <w:top w:val="none" w:sz="0" w:space="0" w:color="auto"/>
                                            <w:left w:val="none" w:sz="0" w:space="0" w:color="auto"/>
                                            <w:bottom w:val="none" w:sz="0" w:space="0" w:color="auto"/>
                                            <w:right w:val="none" w:sz="0" w:space="0" w:color="auto"/>
                                          </w:divBdr>
                                        </w:div>
                                        <w:div w:id="907496762">
                                          <w:marLeft w:val="640"/>
                                          <w:marRight w:val="0"/>
                                          <w:marTop w:val="0"/>
                                          <w:marBottom w:val="0"/>
                                          <w:divBdr>
                                            <w:top w:val="none" w:sz="0" w:space="0" w:color="auto"/>
                                            <w:left w:val="none" w:sz="0" w:space="0" w:color="auto"/>
                                            <w:bottom w:val="none" w:sz="0" w:space="0" w:color="auto"/>
                                            <w:right w:val="none" w:sz="0" w:space="0" w:color="auto"/>
                                          </w:divBdr>
                                        </w:div>
                                        <w:div w:id="911087370">
                                          <w:marLeft w:val="640"/>
                                          <w:marRight w:val="0"/>
                                          <w:marTop w:val="0"/>
                                          <w:marBottom w:val="0"/>
                                          <w:divBdr>
                                            <w:top w:val="none" w:sz="0" w:space="0" w:color="auto"/>
                                            <w:left w:val="none" w:sz="0" w:space="0" w:color="auto"/>
                                            <w:bottom w:val="none" w:sz="0" w:space="0" w:color="auto"/>
                                            <w:right w:val="none" w:sz="0" w:space="0" w:color="auto"/>
                                          </w:divBdr>
                                        </w:div>
                                        <w:div w:id="912011064">
                                          <w:marLeft w:val="640"/>
                                          <w:marRight w:val="0"/>
                                          <w:marTop w:val="0"/>
                                          <w:marBottom w:val="0"/>
                                          <w:divBdr>
                                            <w:top w:val="none" w:sz="0" w:space="0" w:color="auto"/>
                                            <w:left w:val="none" w:sz="0" w:space="0" w:color="auto"/>
                                            <w:bottom w:val="none" w:sz="0" w:space="0" w:color="auto"/>
                                            <w:right w:val="none" w:sz="0" w:space="0" w:color="auto"/>
                                          </w:divBdr>
                                        </w:div>
                                        <w:div w:id="915432017">
                                          <w:marLeft w:val="640"/>
                                          <w:marRight w:val="0"/>
                                          <w:marTop w:val="0"/>
                                          <w:marBottom w:val="0"/>
                                          <w:divBdr>
                                            <w:top w:val="none" w:sz="0" w:space="0" w:color="auto"/>
                                            <w:left w:val="none" w:sz="0" w:space="0" w:color="auto"/>
                                            <w:bottom w:val="none" w:sz="0" w:space="0" w:color="auto"/>
                                            <w:right w:val="none" w:sz="0" w:space="0" w:color="auto"/>
                                          </w:divBdr>
                                        </w:div>
                                        <w:div w:id="916717988">
                                          <w:marLeft w:val="640"/>
                                          <w:marRight w:val="0"/>
                                          <w:marTop w:val="0"/>
                                          <w:marBottom w:val="0"/>
                                          <w:divBdr>
                                            <w:top w:val="none" w:sz="0" w:space="0" w:color="auto"/>
                                            <w:left w:val="none" w:sz="0" w:space="0" w:color="auto"/>
                                            <w:bottom w:val="none" w:sz="0" w:space="0" w:color="auto"/>
                                            <w:right w:val="none" w:sz="0" w:space="0" w:color="auto"/>
                                          </w:divBdr>
                                        </w:div>
                                        <w:div w:id="916938132">
                                          <w:marLeft w:val="640"/>
                                          <w:marRight w:val="0"/>
                                          <w:marTop w:val="0"/>
                                          <w:marBottom w:val="0"/>
                                          <w:divBdr>
                                            <w:top w:val="none" w:sz="0" w:space="0" w:color="auto"/>
                                            <w:left w:val="none" w:sz="0" w:space="0" w:color="auto"/>
                                            <w:bottom w:val="none" w:sz="0" w:space="0" w:color="auto"/>
                                            <w:right w:val="none" w:sz="0" w:space="0" w:color="auto"/>
                                          </w:divBdr>
                                        </w:div>
                                        <w:div w:id="918172117">
                                          <w:marLeft w:val="640"/>
                                          <w:marRight w:val="0"/>
                                          <w:marTop w:val="0"/>
                                          <w:marBottom w:val="0"/>
                                          <w:divBdr>
                                            <w:top w:val="none" w:sz="0" w:space="0" w:color="auto"/>
                                            <w:left w:val="none" w:sz="0" w:space="0" w:color="auto"/>
                                            <w:bottom w:val="none" w:sz="0" w:space="0" w:color="auto"/>
                                            <w:right w:val="none" w:sz="0" w:space="0" w:color="auto"/>
                                          </w:divBdr>
                                        </w:div>
                                        <w:div w:id="922492469">
                                          <w:marLeft w:val="640"/>
                                          <w:marRight w:val="0"/>
                                          <w:marTop w:val="0"/>
                                          <w:marBottom w:val="0"/>
                                          <w:divBdr>
                                            <w:top w:val="none" w:sz="0" w:space="0" w:color="auto"/>
                                            <w:left w:val="none" w:sz="0" w:space="0" w:color="auto"/>
                                            <w:bottom w:val="none" w:sz="0" w:space="0" w:color="auto"/>
                                            <w:right w:val="none" w:sz="0" w:space="0" w:color="auto"/>
                                          </w:divBdr>
                                        </w:div>
                                        <w:div w:id="931086431">
                                          <w:marLeft w:val="640"/>
                                          <w:marRight w:val="0"/>
                                          <w:marTop w:val="0"/>
                                          <w:marBottom w:val="0"/>
                                          <w:divBdr>
                                            <w:top w:val="none" w:sz="0" w:space="0" w:color="auto"/>
                                            <w:left w:val="none" w:sz="0" w:space="0" w:color="auto"/>
                                            <w:bottom w:val="none" w:sz="0" w:space="0" w:color="auto"/>
                                            <w:right w:val="none" w:sz="0" w:space="0" w:color="auto"/>
                                          </w:divBdr>
                                        </w:div>
                                        <w:div w:id="933785138">
                                          <w:marLeft w:val="640"/>
                                          <w:marRight w:val="0"/>
                                          <w:marTop w:val="0"/>
                                          <w:marBottom w:val="0"/>
                                          <w:divBdr>
                                            <w:top w:val="none" w:sz="0" w:space="0" w:color="auto"/>
                                            <w:left w:val="none" w:sz="0" w:space="0" w:color="auto"/>
                                            <w:bottom w:val="none" w:sz="0" w:space="0" w:color="auto"/>
                                            <w:right w:val="none" w:sz="0" w:space="0" w:color="auto"/>
                                          </w:divBdr>
                                        </w:div>
                                        <w:div w:id="939148205">
                                          <w:marLeft w:val="640"/>
                                          <w:marRight w:val="0"/>
                                          <w:marTop w:val="0"/>
                                          <w:marBottom w:val="0"/>
                                          <w:divBdr>
                                            <w:top w:val="none" w:sz="0" w:space="0" w:color="auto"/>
                                            <w:left w:val="none" w:sz="0" w:space="0" w:color="auto"/>
                                            <w:bottom w:val="none" w:sz="0" w:space="0" w:color="auto"/>
                                            <w:right w:val="none" w:sz="0" w:space="0" w:color="auto"/>
                                          </w:divBdr>
                                        </w:div>
                                        <w:div w:id="939532089">
                                          <w:marLeft w:val="640"/>
                                          <w:marRight w:val="0"/>
                                          <w:marTop w:val="0"/>
                                          <w:marBottom w:val="0"/>
                                          <w:divBdr>
                                            <w:top w:val="none" w:sz="0" w:space="0" w:color="auto"/>
                                            <w:left w:val="none" w:sz="0" w:space="0" w:color="auto"/>
                                            <w:bottom w:val="none" w:sz="0" w:space="0" w:color="auto"/>
                                            <w:right w:val="none" w:sz="0" w:space="0" w:color="auto"/>
                                          </w:divBdr>
                                        </w:div>
                                        <w:div w:id="948318776">
                                          <w:marLeft w:val="640"/>
                                          <w:marRight w:val="0"/>
                                          <w:marTop w:val="0"/>
                                          <w:marBottom w:val="0"/>
                                          <w:divBdr>
                                            <w:top w:val="none" w:sz="0" w:space="0" w:color="auto"/>
                                            <w:left w:val="none" w:sz="0" w:space="0" w:color="auto"/>
                                            <w:bottom w:val="none" w:sz="0" w:space="0" w:color="auto"/>
                                            <w:right w:val="none" w:sz="0" w:space="0" w:color="auto"/>
                                          </w:divBdr>
                                        </w:div>
                                        <w:div w:id="956907667">
                                          <w:marLeft w:val="640"/>
                                          <w:marRight w:val="0"/>
                                          <w:marTop w:val="0"/>
                                          <w:marBottom w:val="0"/>
                                          <w:divBdr>
                                            <w:top w:val="none" w:sz="0" w:space="0" w:color="auto"/>
                                            <w:left w:val="none" w:sz="0" w:space="0" w:color="auto"/>
                                            <w:bottom w:val="none" w:sz="0" w:space="0" w:color="auto"/>
                                            <w:right w:val="none" w:sz="0" w:space="0" w:color="auto"/>
                                          </w:divBdr>
                                        </w:div>
                                        <w:div w:id="961116065">
                                          <w:marLeft w:val="640"/>
                                          <w:marRight w:val="0"/>
                                          <w:marTop w:val="0"/>
                                          <w:marBottom w:val="0"/>
                                          <w:divBdr>
                                            <w:top w:val="none" w:sz="0" w:space="0" w:color="auto"/>
                                            <w:left w:val="none" w:sz="0" w:space="0" w:color="auto"/>
                                            <w:bottom w:val="none" w:sz="0" w:space="0" w:color="auto"/>
                                            <w:right w:val="none" w:sz="0" w:space="0" w:color="auto"/>
                                          </w:divBdr>
                                        </w:div>
                                        <w:div w:id="972296663">
                                          <w:marLeft w:val="640"/>
                                          <w:marRight w:val="0"/>
                                          <w:marTop w:val="0"/>
                                          <w:marBottom w:val="0"/>
                                          <w:divBdr>
                                            <w:top w:val="none" w:sz="0" w:space="0" w:color="auto"/>
                                            <w:left w:val="none" w:sz="0" w:space="0" w:color="auto"/>
                                            <w:bottom w:val="none" w:sz="0" w:space="0" w:color="auto"/>
                                            <w:right w:val="none" w:sz="0" w:space="0" w:color="auto"/>
                                          </w:divBdr>
                                        </w:div>
                                        <w:div w:id="975911666">
                                          <w:marLeft w:val="640"/>
                                          <w:marRight w:val="0"/>
                                          <w:marTop w:val="0"/>
                                          <w:marBottom w:val="0"/>
                                          <w:divBdr>
                                            <w:top w:val="none" w:sz="0" w:space="0" w:color="auto"/>
                                            <w:left w:val="none" w:sz="0" w:space="0" w:color="auto"/>
                                            <w:bottom w:val="none" w:sz="0" w:space="0" w:color="auto"/>
                                            <w:right w:val="none" w:sz="0" w:space="0" w:color="auto"/>
                                          </w:divBdr>
                                        </w:div>
                                        <w:div w:id="979306126">
                                          <w:marLeft w:val="640"/>
                                          <w:marRight w:val="0"/>
                                          <w:marTop w:val="0"/>
                                          <w:marBottom w:val="0"/>
                                          <w:divBdr>
                                            <w:top w:val="none" w:sz="0" w:space="0" w:color="auto"/>
                                            <w:left w:val="none" w:sz="0" w:space="0" w:color="auto"/>
                                            <w:bottom w:val="none" w:sz="0" w:space="0" w:color="auto"/>
                                            <w:right w:val="none" w:sz="0" w:space="0" w:color="auto"/>
                                          </w:divBdr>
                                        </w:div>
                                        <w:div w:id="988632597">
                                          <w:marLeft w:val="640"/>
                                          <w:marRight w:val="0"/>
                                          <w:marTop w:val="0"/>
                                          <w:marBottom w:val="0"/>
                                          <w:divBdr>
                                            <w:top w:val="none" w:sz="0" w:space="0" w:color="auto"/>
                                            <w:left w:val="none" w:sz="0" w:space="0" w:color="auto"/>
                                            <w:bottom w:val="none" w:sz="0" w:space="0" w:color="auto"/>
                                            <w:right w:val="none" w:sz="0" w:space="0" w:color="auto"/>
                                          </w:divBdr>
                                        </w:div>
                                        <w:div w:id="996494739">
                                          <w:marLeft w:val="640"/>
                                          <w:marRight w:val="0"/>
                                          <w:marTop w:val="0"/>
                                          <w:marBottom w:val="0"/>
                                          <w:divBdr>
                                            <w:top w:val="none" w:sz="0" w:space="0" w:color="auto"/>
                                            <w:left w:val="none" w:sz="0" w:space="0" w:color="auto"/>
                                            <w:bottom w:val="none" w:sz="0" w:space="0" w:color="auto"/>
                                            <w:right w:val="none" w:sz="0" w:space="0" w:color="auto"/>
                                          </w:divBdr>
                                        </w:div>
                                        <w:div w:id="1006398036">
                                          <w:marLeft w:val="640"/>
                                          <w:marRight w:val="0"/>
                                          <w:marTop w:val="0"/>
                                          <w:marBottom w:val="0"/>
                                          <w:divBdr>
                                            <w:top w:val="none" w:sz="0" w:space="0" w:color="auto"/>
                                            <w:left w:val="none" w:sz="0" w:space="0" w:color="auto"/>
                                            <w:bottom w:val="none" w:sz="0" w:space="0" w:color="auto"/>
                                            <w:right w:val="none" w:sz="0" w:space="0" w:color="auto"/>
                                          </w:divBdr>
                                        </w:div>
                                        <w:div w:id="1040595821">
                                          <w:marLeft w:val="640"/>
                                          <w:marRight w:val="0"/>
                                          <w:marTop w:val="0"/>
                                          <w:marBottom w:val="0"/>
                                          <w:divBdr>
                                            <w:top w:val="none" w:sz="0" w:space="0" w:color="auto"/>
                                            <w:left w:val="none" w:sz="0" w:space="0" w:color="auto"/>
                                            <w:bottom w:val="none" w:sz="0" w:space="0" w:color="auto"/>
                                            <w:right w:val="none" w:sz="0" w:space="0" w:color="auto"/>
                                          </w:divBdr>
                                        </w:div>
                                        <w:div w:id="1044252601">
                                          <w:marLeft w:val="640"/>
                                          <w:marRight w:val="0"/>
                                          <w:marTop w:val="0"/>
                                          <w:marBottom w:val="0"/>
                                          <w:divBdr>
                                            <w:top w:val="none" w:sz="0" w:space="0" w:color="auto"/>
                                            <w:left w:val="none" w:sz="0" w:space="0" w:color="auto"/>
                                            <w:bottom w:val="none" w:sz="0" w:space="0" w:color="auto"/>
                                            <w:right w:val="none" w:sz="0" w:space="0" w:color="auto"/>
                                          </w:divBdr>
                                        </w:div>
                                        <w:div w:id="1047608160">
                                          <w:marLeft w:val="640"/>
                                          <w:marRight w:val="0"/>
                                          <w:marTop w:val="0"/>
                                          <w:marBottom w:val="0"/>
                                          <w:divBdr>
                                            <w:top w:val="none" w:sz="0" w:space="0" w:color="auto"/>
                                            <w:left w:val="none" w:sz="0" w:space="0" w:color="auto"/>
                                            <w:bottom w:val="none" w:sz="0" w:space="0" w:color="auto"/>
                                            <w:right w:val="none" w:sz="0" w:space="0" w:color="auto"/>
                                          </w:divBdr>
                                        </w:div>
                                        <w:div w:id="1049650294">
                                          <w:marLeft w:val="640"/>
                                          <w:marRight w:val="0"/>
                                          <w:marTop w:val="0"/>
                                          <w:marBottom w:val="0"/>
                                          <w:divBdr>
                                            <w:top w:val="none" w:sz="0" w:space="0" w:color="auto"/>
                                            <w:left w:val="none" w:sz="0" w:space="0" w:color="auto"/>
                                            <w:bottom w:val="none" w:sz="0" w:space="0" w:color="auto"/>
                                            <w:right w:val="none" w:sz="0" w:space="0" w:color="auto"/>
                                          </w:divBdr>
                                        </w:div>
                                        <w:div w:id="1062563132">
                                          <w:marLeft w:val="640"/>
                                          <w:marRight w:val="0"/>
                                          <w:marTop w:val="0"/>
                                          <w:marBottom w:val="0"/>
                                          <w:divBdr>
                                            <w:top w:val="none" w:sz="0" w:space="0" w:color="auto"/>
                                            <w:left w:val="none" w:sz="0" w:space="0" w:color="auto"/>
                                            <w:bottom w:val="none" w:sz="0" w:space="0" w:color="auto"/>
                                            <w:right w:val="none" w:sz="0" w:space="0" w:color="auto"/>
                                          </w:divBdr>
                                        </w:div>
                                        <w:div w:id="1063144712">
                                          <w:marLeft w:val="640"/>
                                          <w:marRight w:val="0"/>
                                          <w:marTop w:val="0"/>
                                          <w:marBottom w:val="0"/>
                                          <w:divBdr>
                                            <w:top w:val="none" w:sz="0" w:space="0" w:color="auto"/>
                                            <w:left w:val="none" w:sz="0" w:space="0" w:color="auto"/>
                                            <w:bottom w:val="none" w:sz="0" w:space="0" w:color="auto"/>
                                            <w:right w:val="none" w:sz="0" w:space="0" w:color="auto"/>
                                          </w:divBdr>
                                        </w:div>
                                        <w:div w:id="1076973334">
                                          <w:marLeft w:val="640"/>
                                          <w:marRight w:val="0"/>
                                          <w:marTop w:val="0"/>
                                          <w:marBottom w:val="0"/>
                                          <w:divBdr>
                                            <w:top w:val="none" w:sz="0" w:space="0" w:color="auto"/>
                                            <w:left w:val="none" w:sz="0" w:space="0" w:color="auto"/>
                                            <w:bottom w:val="none" w:sz="0" w:space="0" w:color="auto"/>
                                            <w:right w:val="none" w:sz="0" w:space="0" w:color="auto"/>
                                          </w:divBdr>
                                        </w:div>
                                        <w:div w:id="1098873367">
                                          <w:marLeft w:val="640"/>
                                          <w:marRight w:val="0"/>
                                          <w:marTop w:val="0"/>
                                          <w:marBottom w:val="0"/>
                                          <w:divBdr>
                                            <w:top w:val="none" w:sz="0" w:space="0" w:color="auto"/>
                                            <w:left w:val="none" w:sz="0" w:space="0" w:color="auto"/>
                                            <w:bottom w:val="none" w:sz="0" w:space="0" w:color="auto"/>
                                            <w:right w:val="none" w:sz="0" w:space="0" w:color="auto"/>
                                          </w:divBdr>
                                        </w:div>
                                        <w:div w:id="1127115607">
                                          <w:marLeft w:val="640"/>
                                          <w:marRight w:val="0"/>
                                          <w:marTop w:val="0"/>
                                          <w:marBottom w:val="0"/>
                                          <w:divBdr>
                                            <w:top w:val="none" w:sz="0" w:space="0" w:color="auto"/>
                                            <w:left w:val="none" w:sz="0" w:space="0" w:color="auto"/>
                                            <w:bottom w:val="none" w:sz="0" w:space="0" w:color="auto"/>
                                            <w:right w:val="none" w:sz="0" w:space="0" w:color="auto"/>
                                          </w:divBdr>
                                        </w:div>
                                        <w:div w:id="1130250664">
                                          <w:marLeft w:val="640"/>
                                          <w:marRight w:val="0"/>
                                          <w:marTop w:val="0"/>
                                          <w:marBottom w:val="0"/>
                                          <w:divBdr>
                                            <w:top w:val="none" w:sz="0" w:space="0" w:color="auto"/>
                                            <w:left w:val="none" w:sz="0" w:space="0" w:color="auto"/>
                                            <w:bottom w:val="none" w:sz="0" w:space="0" w:color="auto"/>
                                            <w:right w:val="none" w:sz="0" w:space="0" w:color="auto"/>
                                          </w:divBdr>
                                        </w:div>
                                        <w:div w:id="1175261563">
                                          <w:marLeft w:val="640"/>
                                          <w:marRight w:val="0"/>
                                          <w:marTop w:val="0"/>
                                          <w:marBottom w:val="0"/>
                                          <w:divBdr>
                                            <w:top w:val="none" w:sz="0" w:space="0" w:color="auto"/>
                                            <w:left w:val="none" w:sz="0" w:space="0" w:color="auto"/>
                                            <w:bottom w:val="none" w:sz="0" w:space="0" w:color="auto"/>
                                            <w:right w:val="none" w:sz="0" w:space="0" w:color="auto"/>
                                          </w:divBdr>
                                        </w:div>
                                        <w:div w:id="1183934459">
                                          <w:marLeft w:val="640"/>
                                          <w:marRight w:val="0"/>
                                          <w:marTop w:val="0"/>
                                          <w:marBottom w:val="0"/>
                                          <w:divBdr>
                                            <w:top w:val="none" w:sz="0" w:space="0" w:color="auto"/>
                                            <w:left w:val="none" w:sz="0" w:space="0" w:color="auto"/>
                                            <w:bottom w:val="none" w:sz="0" w:space="0" w:color="auto"/>
                                            <w:right w:val="none" w:sz="0" w:space="0" w:color="auto"/>
                                          </w:divBdr>
                                        </w:div>
                                        <w:div w:id="1200820793">
                                          <w:marLeft w:val="640"/>
                                          <w:marRight w:val="0"/>
                                          <w:marTop w:val="0"/>
                                          <w:marBottom w:val="0"/>
                                          <w:divBdr>
                                            <w:top w:val="none" w:sz="0" w:space="0" w:color="auto"/>
                                            <w:left w:val="none" w:sz="0" w:space="0" w:color="auto"/>
                                            <w:bottom w:val="none" w:sz="0" w:space="0" w:color="auto"/>
                                            <w:right w:val="none" w:sz="0" w:space="0" w:color="auto"/>
                                          </w:divBdr>
                                        </w:div>
                                        <w:div w:id="1219511962">
                                          <w:marLeft w:val="640"/>
                                          <w:marRight w:val="0"/>
                                          <w:marTop w:val="0"/>
                                          <w:marBottom w:val="0"/>
                                          <w:divBdr>
                                            <w:top w:val="none" w:sz="0" w:space="0" w:color="auto"/>
                                            <w:left w:val="none" w:sz="0" w:space="0" w:color="auto"/>
                                            <w:bottom w:val="none" w:sz="0" w:space="0" w:color="auto"/>
                                            <w:right w:val="none" w:sz="0" w:space="0" w:color="auto"/>
                                          </w:divBdr>
                                        </w:div>
                                        <w:div w:id="1234704454">
                                          <w:marLeft w:val="640"/>
                                          <w:marRight w:val="0"/>
                                          <w:marTop w:val="0"/>
                                          <w:marBottom w:val="0"/>
                                          <w:divBdr>
                                            <w:top w:val="none" w:sz="0" w:space="0" w:color="auto"/>
                                            <w:left w:val="none" w:sz="0" w:space="0" w:color="auto"/>
                                            <w:bottom w:val="none" w:sz="0" w:space="0" w:color="auto"/>
                                            <w:right w:val="none" w:sz="0" w:space="0" w:color="auto"/>
                                          </w:divBdr>
                                        </w:div>
                                        <w:div w:id="1235316842">
                                          <w:marLeft w:val="640"/>
                                          <w:marRight w:val="0"/>
                                          <w:marTop w:val="0"/>
                                          <w:marBottom w:val="0"/>
                                          <w:divBdr>
                                            <w:top w:val="none" w:sz="0" w:space="0" w:color="auto"/>
                                            <w:left w:val="none" w:sz="0" w:space="0" w:color="auto"/>
                                            <w:bottom w:val="none" w:sz="0" w:space="0" w:color="auto"/>
                                            <w:right w:val="none" w:sz="0" w:space="0" w:color="auto"/>
                                          </w:divBdr>
                                        </w:div>
                                        <w:div w:id="1248878717">
                                          <w:marLeft w:val="640"/>
                                          <w:marRight w:val="0"/>
                                          <w:marTop w:val="0"/>
                                          <w:marBottom w:val="0"/>
                                          <w:divBdr>
                                            <w:top w:val="none" w:sz="0" w:space="0" w:color="auto"/>
                                            <w:left w:val="none" w:sz="0" w:space="0" w:color="auto"/>
                                            <w:bottom w:val="none" w:sz="0" w:space="0" w:color="auto"/>
                                            <w:right w:val="none" w:sz="0" w:space="0" w:color="auto"/>
                                          </w:divBdr>
                                        </w:div>
                                        <w:div w:id="1256092300">
                                          <w:marLeft w:val="640"/>
                                          <w:marRight w:val="0"/>
                                          <w:marTop w:val="0"/>
                                          <w:marBottom w:val="0"/>
                                          <w:divBdr>
                                            <w:top w:val="none" w:sz="0" w:space="0" w:color="auto"/>
                                            <w:left w:val="none" w:sz="0" w:space="0" w:color="auto"/>
                                            <w:bottom w:val="none" w:sz="0" w:space="0" w:color="auto"/>
                                            <w:right w:val="none" w:sz="0" w:space="0" w:color="auto"/>
                                          </w:divBdr>
                                        </w:div>
                                        <w:div w:id="1271084642">
                                          <w:marLeft w:val="640"/>
                                          <w:marRight w:val="0"/>
                                          <w:marTop w:val="0"/>
                                          <w:marBottom w:val="0"/>
                                          <w:divBdr>
                                            <w:top w:val="none" w:sz="0" w:space="0" w:color="auto"/>
                                            <w:left w:val="none" w:sz="0" w:space="0" w:color="auto"/>
                                            <w:bottom w:val="none" w:sz="0" w:space="0" w:color="auto"/>
                                            <w:right w:val="none" w:sz="0" w:space="0" w:color="auto"/>
                                          </w:divBdr>
                                        </w:div>
                                        <w:div w:id="1275676497">
                                          <w:marLeft w:val="640"/>
                                          <w:marRight w:val="0"/>
                                          <w:marTop w:val="0"/>
                                          <w:marBottom w:val="0"/>
                                          <w:divBdr>
                                            <w:top w:val="none" w:sz="0" w:space="0" w:color="auto"/>
                                            <w:left w:val="none" w:sz="0" w:space="0" w:color="auto"/>
                                            <w:bottom w:val="none" w:sz="0" w:space="0" w:color="auto"/>
                                            <w:right w:val="none" w:sz="0" w:space="0" w:color="auto"/>
                                          </w:divBdr>
                                        </w:div>
                                        <w:div w:id="1301884602">
                                          <w:marLeft w:val="640"/>
                                          <w:marRight w:val="0"/>
                                          <w:marTop w:val="0"/>
                                          <w:marBottom w:val="0"/>
                                          <w:divBdr>
                                            <w:top w:val="none" w:sz="0" w:space="0" w:color="auto"/>
                                            <w:left w:val="none" w:sz="0" w:space="0" w:color="auto"/>
                                            <w:bottom w:val="none" w:sz="0" w:space="0" w:color="auto"/>
                                            <w:right w:val="none" w:sz="0" w:space="0" w:color="auto"/>
                                          </w:divBdr>
                                        </w:div>
                                        <w:div w:id="1313952013">
                                          <w:marLeft w:val="640"/>
                                          <w:marRight w:val="0"/>
                                          <w:marTop w:val="0"/>
                                          <w:marBottom w:val="0"/>
                                          <w:divBdr>
                                            <w:top w:val="none" w:sz="0" w:space="0" w:color="auto"/>
                                            <w:left w:val="none" w:sz="0" w:space="0" w:color="auto"/>
                                            <w:bottom w:val="none" w:sz="0" w:space="0" w:color="auto"/>
                                            <w:right w:val="none" w:sz="0" w:space="0" w:color="auto"/>
                                          </w:divBdr>
                                        </w:div>
                                        <w:div w:id="1329089648">
                                          <w:marLeft w:val="640"/>
                                          <w:marRight w:val="0"/>
                                          <w:marTop w:val="0"/>
                                          <w:marBottom w:val="0"/>
                                          <w:divBdr>
                                            <w:top w:val="none" w:sz="0" w:space="0" w:color="auto"/>
                                            <w:left w:val="none" w:sz="0" w:space="0" w:color="auto"/>
                                            <w:bottom w:val="none" w:sz="0" w:space="0" w:color="auto"/>
                                            <w:right w:val="none" w:sz="0" w:space="0" w:color="auto"/>
                                          </w:divBdr>
                                        </w:div>
                                        <w:div w:id="1344742454">
                                          <w:marLeft w:val="640"/>
                                          <w:marRight w:val="0"/>
                                          <w:marTop w:val="0"/>
                                          <w:marBottom w:val="0"/>
                                          <w:divBdr>
                                            <w:top w:val="none" w:sz="0" w:space="0" w:color="auto"/>
                                            <w:left w:val="none" w:sz="0" w:space="0" w:color="auto"/>
                                            <w:bottom w:val="none" w:sz="0" w:space="0" w:color="auto"/>
                                            <w:right w:val="none" w:sz="0" w:space="0" w:color="auto"/>
                                          </w:divBdr>
                                        </w:div>
                                        <w:div w:id="1353922305">
                                          <w:marLeft w:val="640"/>
                                          <w:marRight w:val="0"/>
                                          <w:marTop w:val="0"/>
                                          <w:marBottom w:val="0"/>
                                          <w:divBdr>
                                            <w:top w:val="none" w:sz="0" w:space="0" w:color="auto"/>
                                            <w:left w:val="none" w:sz="0" w:space="0" w:color="auto"/>
                                            <w:bottom w:val="none" w:sz="0" w:space="0" w:color="auto"/>
                                            <w:right w:val="none" w:sz="0" w:space="0" w:color="auto"/>
                                          </w:divBdr>
                                        </w:div>
                                        <w:div w:id="1362319674">
                                          <w:marLeft w:val="640"/>
                                          <w:marRight w:val="0"/>
                                          <w:marTop w:val="0"/>
                                          <w:marBottom w:val="0"/>
                                          <w:divBdr>
                                            <w:top w:val="none" w:sz="0" w:space="0" w:color="auto"/>
                                            <w:left w:val="none" w:sz="0" w:space="0" w:color="auto"/>
                                            <w:bottom w:val="none" w:sz="0" w:space="0" w:color="auto"/>
                                            <w:right w:val="none" w:sz="0" w:space="0" w:color="auto"/>
                                          </w:divBdr>
                                        </w:div>
                                        <w:div w:id="1366179087">
                                          <w:marLeft w:val="640"/>
                                          <w:marRight w:val="0"/>
                                          <w:marTop w:val="0"/>
                                          <w:marBottom w:val="0"/>
                                          <w:divBdr>
                                            <w:top w:val="none" w:sz="0" w:space="0" w:color="auto"/>
                                            <w:left w:val="none" w:sz="0" w:space="0" w:color="auto"/>
                                            <w:bottom w:val="none" w:sz="0" w:space="0" w:color="auto"/>
                                            <w:right w:val="none" w:sz="0" w:space="0" w:color="auto"/>
                                          </w:divBdr>
                                        </w:div>
                                        <w:div w:id="1372877218">
                                          <w:marLeft w:val="640"/>
                                          <w:marRight w:val="0"/>
                                          <w:marTop w:val="0"/>
                                          <w:marBottom w:val="0"/>
                                          <w:divBdr>
                                            <w:top w:val="none" w:sz="0" w:space="0" w:color="auto"/>
                                            <w:left w:val="none" w:sz="0" w:space="0" w:color="auto"/>
                                            <w:bottom w:val="none" w:sz="0" w:space="0" w:color="auto"/>
                                            <w:right w:val="none" w:sz="0" w:space="0" w:color="auto"/>
                                          </w:divBdr>
                                        </w:div>
                                        <w:div w:id="1383867291">
                                          <w:marLeft w:val="640"/>
                                          <w:marRight w:val="0"/>
                                          <w:marTop w:val="0"/>
                                          <w:marBottom w:val="0"/>
                                          <w:divBdr>
                                            <w:top w:val="none" w:sz="0" w:space="0" w:color="auto"/>
                                            <w:left w:val="none" w:sz="0" w:space="0" w:color="auto"/>
                                            <w:bottom w:val="none" w:sz="0" w:space="0" w:color="auto"/>
                                            <w:right w:val="none" w:sz="0" w:space="0" w:color="auto"/>
                                          </w:divBdr>
                                        </w:div>
                                        <w:div w:id="1406760032">
                                          <w:marLeft w:val="640"/>
                                          <w:marRight w:val="0"/>
                                          <w:marTop w:val="0"/>
                                          <w:marBottom w:val="0"/>
                                          <w:divBdr>
                                            <w:top w:val="none" w:sz="0" w:space="0" w:color="auto"/>
                                            <w:left w:val="none" w:sz="0" w:space="0" w:color="auto"/>
                                            <w:bottom w:val="none" w:sz="0" w:space="0" w:color="auto"/>
                                            <w:right w:val="none" w:sz="0" w:space="0" w:color="auto"/>
                                          </w:divBdr>
                                        </w:div>
                                        <w:div w:id="1409572620">
                                          <w:marLeft w:val="640"/>
                                          <w:marRight w:val="0"/>
                                          <w:marTop w:val="0"/>
                                          <w:marBottom w:val="0"/>
                                          <w:divBdr>
                                            <w:top w:val="none" w:sz="0" w:space="0" w:color="auto"/>
                                            <w:left w:val="none" w:sz="0" w:space="0" w:color="auto"/>
                                            <w:bottom w:val="none" w:sz="0" w:space="0" w:color="auto"/>
                                            <w:right w:val="none" w:sz="0" w:space="0" w:color="auto"/>
                                          </w:divBdr>
                                        </w:div>
                                        <w:div w:id="1411730614">
                                          <w:marLeft w:val="640"/>
                                          <w:marRight w:val="0"/>
                                          <w:marTop w:val="0"/>
                                          <w:marBottom w:val="0"/>
                                          <w:divBdr>
                                            <w:top w:val="none" w:sz="0" w:space="0" w:color="auto"/>
                                            <w:left w:val="none" w:sz="0" w:space="0" w:color="auto"/>
                                            <w:bottom w:val="none" w:sz="0" w:space="0" w:color="auto"/>
                                            <w:right w:val="none" w:sz="0" w:space="0" w:color="auto"/>
                                          </w:divBdr>
                                        </w:div>
                                        <w:div w:id="1421639066">
                                          <w:marLeft w:val="640"/>
                                          <w:marRight w:val="0"/>
                                          <w:marTop w:val="0"/>
                                          <w:marBottom w:val="0"/>
                                          <w:divBdr>
                                            <w:top w:val="none" w:sz="0" w:space="0" w:color="auto"/>
                                            <w:left w:val="none" w:sz="0" w:space="0" w:color="auto"/>
                                            <w:bottom w:val="none" w:sz="0" w:space="0" w:color="auto"/>
                                            <w:right w:val="none" w:sz="0" w:space="0" w:color="auto"/>
                                          </w:divBdr>
                                        </w:div>
                                        <w:div w:id="1422213741">
                                          <w:marLeft w:val="640"/>
                                          <w:marRight w:val="0"/>
                                          <w:marTop w:val="0"/>
                                          <w:marBottom w:val="0"/>
                                          <w:divBdr>
                                            <w:top w:val="none" w:sz="0" w:space="0" w:color="auto"/>
                                            <w:left w:val="none" w:sz="0" w:space="0" w:color="auto"/>
                                            <w:bottom w:val="none" w:sz="0" w:space="0" w:color="auto"/>
                                            <w:right w:val="none" w:sz="0" w:space="0" w:color="auto"/>
                                          </w:divBdr>
                                        </w:div>
                                        <w:div w:id="1434322583">
                                          <w:marLeft w:val="640"/>
                                          <w:marRight w:val="0"/>
                                          <w:marTop w:val="0"/>
                                          <w:marBottom w:val="0"/>
                                          <w:divBdr>
                                            <w:top w:val="none" w:sz="0" w:space="0" w:color="auto"/>
                                            <w:left w:val="none" w:sz="0" w:space="0" w:color="auto"/>
                                            <w:bottom w:val="none" w:sz="0" w:space="0" w:color="auto"/>
                                            <w:right w:val="none" w:sz="0" w:space="0" w:color="auto"/>
                                          </w:divBdr>
                                        </w:div>
                                        <w:div w:id="1441951530">
                                          <w:marLeft w:val="640"/>
                                          <w:marRight w:val="0"/>
                                          <w:marTop w:val="0"/>
                                          <w:marBottom w:val="0"/>
                                          <w:divBdr>
                                            <w:top w:val="none" w:sz="0" w:space="0" w:color="auto"/>
                                            <w:left w:val="none" w:sz="0" w:space="0" w:color="auto"/>
                                            <w:bottom w:val="none" w:sz="0" w:space="0" w:color="auto"/>
                                            <w:right w:val="none" w:sz="0" w:space="0" w:color="auto"/>
                                          </w:divBdr>
                                        </w:div>
                                        <w:div w:id="1447578887">
                                          <w:marLeft w:val="640"/>
                                          <w:marRight w:val="0"/>
                                          <w:marTop w:val="0"/>
                                          <w:marBottom w:val="0"/>
                                          <w:divBdr>
                                            <w:top w:val="none" w:sz="0" w:space="0" w:color="auto"/>
                                            <w:left w:val="none" w:sz="0" w:space="0" w:color="auto"/>
                                            <w:bottom w:val="none" w:sz="0" w:space="0" w:color="auto"/>
                                            <w:right w:val="none" w:sz="0" w:space="0" w:color="auto"/>
                                          </w:divBdr>
                                        </w:div>
                                        <w:div w:id="1462845327">
                                          <w:marLeft w:val="640"/>
                                          <w:marRight w:val="0"/>
                                          <w:marTop w:val="0"/>
                                          <w:marBottom w:val="0"/>
                                          <w:divBdr>
                                            <w:top w:val="none" w:sz="0" w:space="0" w:color="auto"/>
                                            <w:left w:val="none" w:sz="0" w:space="0" w:color="auto"/>
                                            <w:bottom w:val="none" w:sz="0" w:space="0" w:color="auto"/>
                                            <w:right w:val="none" w:sz="0" w:space="0" w:color="auto"/>
                                          </w:divBdr>
                                        </w:div>
                                        <w:div w:id="1463379903">
                                          <w:marLeft w:val="640"/>
                                          <w:marRight w:val="0"/>
                                          <w:marTop w:val="0"/>
                                          <w:marBottom w:val="0"/>
                                          <w:divBdr>
                                            <w:top w:val="none" w:sz="0" w:space="0" w:color="auto"/>
                                            <w:left w:val="none" w:sz="0" w:space="0" w:color="auto"/>
                                            <w:bottom w:val="none" w:sz="0" w:space="0" w:color="auto"/>
                                            <w:right w:val="none" w:sz="0" w:space="0" w:color="auto"/>
                                          </w:divBdr>
                                        </w:div>
                                        <w:div w:id="1468662612">
                                          <w:marLeft w:val="640"/>
                                          <w:marRight w:val="0"/>
                                          <w:marTop w:val="0"/>
                                          <w:marBottom w:val="0"/>
                                          <w:divBdr>
                                            <w:top w:val="none" w:sz="0" w:space="0" w:color="auto"/>
                                            <w:left w:val="none" w:sz="0" w:space="0" w:color="auto"/>
                                            <w:bottom w:val="none" w:sz="0" w:space="0" w:color="auto"/>
                                            <w:right w:val="none" w:sz="0" w:space="0" w:color="auto"/>
                                          </w:divBdr>
                                        </w:div>
                                        <w:div w:id="1488134599">
                                          <w:marLeft w:val="640"/>
                                          <w:marRight w:val="0"/>
                                          <w:marTop w:val="0"/>
                                          <w:marBottom w:val="0"/>
                                          <w:divBdr>
                                            <w:top w:val="none" w:sz="0" w:space="0" w:color="auto"/>
                                            <w:left w:val="none" w:sz="0" w:space="0" w:color="auto"/>
                                            <w:bottom w:val="none" w:sz="0" w:space="0" w:color="auto"/>
                                            <w:right w:val="none" w:sz="0" w:space="0" w:color="auto"/>
                                          </w:divBdr>
                                        </w:div>
                                        <w:div w:id="1528132576">
                                          <w:marLeft w:val="640"/>
                                          <w:marRight w:val="0"/>
                                          <w:marTop w:val="0"/>
                                          <w:marBottom w:val="0"/>
                                          <w:divBdr>
                                            <w:top w:val="none" w:sz="0" w:space="0" w:color="auto"/>
                                            <w:left w:val="none" w:sz="0" w:space="0" w:color="auto"/>
                                            <w:bottom w:val="none" w:sz="0" w:space="0" w:color="auto"/>
                                            <w:right w:val="none" w:sz="0" w:space="0" w:color="auto"/>
                                          </w:divBdr>
                                        </w:div>
                                        <w:div w:id="1528761329">
                                          <w:marLeft w:val="640"/>
                                          <w:marRight w:val="0"/>
                                          <w:marTop w:val="0"/>
                                          <w:marBottom w:val="0"/>
                                          <w:divBdr>
                                            <w:top w:val="none" w:sz="0" w:space="0" w:color="auto"/>
                                            <w:left w:val="none" w:sz="0" w:space="0" w:color="auto"/>
                                            <w:bottom w:val="none" w:sz="0" w:space="0" w:color="auto"/>
                                            <w:right w:val="none" w:sz="0" w:space="0" w:color="auto"/>
                                          </w:divBdr>
                                        </w:div>
                                        <w:div w:id="1536309334">
                                          <w:marLeft w:val="640"/>
                                          <w:marRight w:val="0"/>
                                          <w:marTop w:val="0"/>
                                          <w:marBottom w:val="0"/>
                                          <w:divBdr>
                                            <w:top w:val="none" w:sz="0" w:space="0" w:color="auto"/>
                                            <w:left w:val="none" w:sz="0" w:space="0" w:color="auto"/>
                                            <w:bottom w:val="none" w:sz="0" w:space="0" w:color="auto"/>
                                            <w:right w:val="none" w:sz="0" w:space="0" w:color="auto"/>
                                          </w:divBdr>
                                        </w:div>
                                        <w:div w:id="1555389425">
                                          <w:marLeft w:val="640"/>
                                          <w:marRight w:val="0"/>
                                          <w:marTop w:val="0"/>
                                          <w:marBottom w:val="0"/>
                                          <w:divBdr>
                                            <w:top w:val="none" w:sz="0" w:space="0" w:color="auto"/>
                                            <w:left w:val="none" w:sz="0" w:space="0" w:color="auto"/>
                                            <w:bottom w:val="none" w:sz="0" w:space="0" w:color="auto"/>
                                            <w:right w:val="none" w:sz="0" w:space="0" w:color="auto"/>
                                          </w:divBdr>
                                        </w:div>
                                        <w:div w:id="1562596622">
                                          <w:marLeft w:val="640"/>
                                          <w:marRight w:val="0"/>
                                          <w:marTop w:val="0"/>
                                          <w:marBottom w:val="0"/>
                                          <w:divBdr>
                                            <w:top w:val="none" w:sz="0" w:space="0" w:color="auto"/>
                                            <w:left w:val="none" w:sz="0" w:space="0" w:color="auto"/>
                                            <w:bottom w:val="none" w:sz="0" w:space="0" w:color="auto"/>
                                            <w:right w:val="none" w:sz="0" w:space="0" w:color="auto"/>
                                          </w:divBdr>
                                        </w:div>
                                        <w:div w:id="1578897689">
                                          <w:marLeft w:val="640"/>
                                          <w:marRight w:val="0"/>
                                          <w:marTop w:val="0"/>
                                          <w:marBottom w:val="0"/>
                                          <w:divBdr>
                                            <w:top w:val="none" w:sz="0" w:space="0" w:color="auto"/>
                                            <w:left w:val="none" w:sz="0" w:space="0" w:color="auto"/>
                                            <w:bottom w:val="none" w:sz="0" w:space="0" w:color="auto"/>
                                            <w:right w:val="none" w:sz="0" w:space="0" w:color="auto"/>
                                          </w:divBdr>
                                        </w:div>
                                        <w:div w:id="1581256020">
                                          <w:marLeft w:val="640"/>
                                          <w:marRight w:val="0"/>
                                          <w:marTop w:val="0"/>
                                          <w:marBottom w:val="0"/>
                                          <w:divBdr>
                                            <w:top w:val="none" w:sz="0" w:space="0" w:color="auto"/>
                                            <w:left w:val="none" w:sz="0" w:space="0" w:color="auto"/>
                                            <w:bottom w:val="none" w:sz="0" w:space="0" w:color="auto"/>
                                            <w:right w:val="none" w:sz="0" w:space="0" w:color="auto"/>
                                          </w:divBdr>
                                        </w:div>
                                        <w:div w:id="1593200208">
                                          <w:marLeft w:val="640"/>
                                          <w:marRight w:val="0"/>
                                          <w:marTop w:val="0"/>
                                          <w:marBottom w:val="0"/>
                                          <w:divBdr>
                                            <w:top w:val="none" w:sz="0" w:space="0" w:color="auto"/>
                                            <w:left w:val="none" w:sz="0" w:space="0" w:color="auto"/>
                                            <w:bottom w:val="none" w:sz="0" w:space="0" w:color="auto"/>
                                            <w:right w:val="none" w:sz="0" w:space="0" w:color="auto"/>
                                          </w:divBdr>
                                        </w:div>
                                        <w:div w:id="1595625896">
                                          <w:marLeft w:val="640"/>
                                          <w:marRight w:val="0"/>
                                          <w:marTop w:val="0"/>
                                          <w:marBottom w:val="0"/>
                                          <w:divBdr>
                                            <w:top w:val="none" w:sz="0" w:space="0" w:color="auto"/>
                                            <w:left w:val="none" w:sz="0" w:space="0" w:color="auto"/>
                                            <w:bottom w:val="none" w:sz="0" w:space="0" w:color="auto"/>
                                            <w:right w:val="none" w:sz="0" w:space="0" w:color="auto"/>
                                          </w:divBdr>
                                        </w:div>
                                        <w:div w:id="1597591398">
                                          <w:marLeft w:val="640"/>
                                          <w:marRight w:val="0"/>
                                          <w:marTop w:val="0"/>
                                          <w:marBottom w:val="0"/>
                                          <w:divBdr>
                                            <w:top w:val="none" w:sz="0" w:space="0" w:color="auto"/>
                                            <w:left w:val="none" w:sz="0" w:space="0" w:color="auto"/>
                                            <w:bottom w:val="none" w:sz="0" w:space="0" w:color="auto"/>
                                            <w:right w:val="none" w:sz="0" w:space="0" w:color="auto"/>
                                          </w:divBdr>
                                        </w:div>
                                        <w:div w:id="1603764087">
                                          <w:marLeft w:val="640"/>
                                          <w:marRight w:val="0"/>
                                          <w:marTop w:val="0"/>
                                          <w:marBottom w:val="0"/>
                                          <w:divBdr>
                                            <w:top w:val="none" w:sz="0" w:space="0" w:color="auto"/>
                                            <w:left w:val="none" w:sz="0" w:space="0" w:color="auto"/>
                                            <w:bottom w:val="none" w:sz="0" w:space="0" w:color="auto"/>
                                            <w:right w:val="none" w:sz="0" w:space="0" w:color="auto"/>
                                          </w:divBdr>
                                        </w:div>
                                        <w:div w:id="1603873898">
                                          <w:marLeft w:val="640"/>
                                          <w:marRight w:val="0"/>
                                          <w:marTop w:val="0"/>
                                          <w:marBottom w:val="0"/>
                                          <w:divBdr>
                                            <w:top w:val="none" w:sz="0" w:space="0" w:color="auto"/>
                                            <w:left w:val="none" w:sz="0" w:space="0" w:color="auto"/>
                                            <w:bottom w:val="none" w:sz="0" w:space="0" w:color="auto"/>
                                            <w:right w:val="none" w:sz="0" w:space="0" w:color="auto"/>
                                          </w:divBdr>
                                        </w:div>
                                        <w:div w:id="1608809387">
                                          <w:marLeft w:val="640"/>
                                          <w:marRight w:val="0"/>
                                          <w:marTop w:val="0"/>
                                          <w:marBottom w:val="0"/>
                                          <w:divBdr>
                                            <w:top w:val="none" w:sz="0" w:space="0" w:color="auto"/>
                                            <w:left w:val="none" w:sz="0" w:space="0" w:color="auto"/>
                                            <w:bottom w:val="none" w:sz="0" w:space="0" w:color="auto"/>
                                            <w:right w:val="none" w:sz="0" w:space="0" w:color="auto"/>
                                          </w:divBdr>
                                        </w:div>
                                        <w:div w:id="1612586745">
                                          <w:marLeft w:val="640"/>
                                          <w:marRight w:val="0"/>
                                          <w:marTop w:val="0"/>
                                          <w:marBottom w:val="0"/>
                                          <w:divBdr>
                                            <w:top w:val="none" w:sz="0" w:space="0" w:color="auto"/>
                                            <w:left w:val="none" w:sz="0" w:space="0" w:color="auto"/>
                                            <w:bottom w:val="none" w:sz="0" w:space="0" w:color="auto"/>
                                            <w:right w:val="none" w:sz="0" w:space="0" w:color="auto"/>
                                          </w:divBdr>
                                        </w:div>
                                        <w:div w:id="1625650567">
                                          <w:marLeft w:val="640"/>
                                          <w:marRight w:val="0"/>
                                          <w:marTop w:val="0"/>
                                          <w:marBottom w:val="0"/>
                                          <w:divBdr>
                                            <w:top w:val="none" w:sz="0" w:space="0" w:color="auto"/>
                                            <w:left w:val="none" w:sz="0" w:space="0" w:color="auto"/>
                                            <w:bottom w:val="none" w:sz="0" w:space="0" w:color="auto"/>
                                            <w:right w:val="none" w:sz="0" w:space="0" w:color="auto"/>
                                          </w:divBdr>
                                        </w:div>
                                        <w:div w:id="1627738262">
                                          <w:marLeft w:val="640"/>
                                          <w:marRight w:val="0"/>
                                          <w:marTop w:val="0"/>
                                          <w:marBottom w:val="0"/>
                                          <w:divBdr>
                                            <w:top w:val="none" w:sz="0" w:space="0" w:color="auto"/>
                                            <w:left w:val="none" w:sz="0" w:space="0" w:color="auto"/>
                                            <w:bottom w:val="none" w:sz="0" w:space="0" w:color="auto"/>
                                            <w:right w:val="none" w:sz="0" w:space="0" w:color="auto"/>
                                          </w:divBdr>
                                        </w:div>
                                        <w:div w:id="1641884607">
                                          <w:marLeft w:val="640"/>
                                          <w:marRight w:val="0"/>
                                          <w:marTop w:val="0"/>
                                          <w:marBottom w:val="0"/>
                                          <w:divBdr>
                                            <w:top w:val="none" w:sz="0" w:space="0" w:color="auto"/>
                                            <w:left w:val="none" w:sz="0" w:space="0" w:color="auto"/>
                                            <w:bottom w:val="none" w:sz="0" w:space="0" w:color="auto"/>
                                            <w:right w:val="none" w:sz="0" w:space="0" w:color="auto"/>
                                          </w:divBdr>
                                        </w:div>
                                        <w:div w:id="1661080700">
                                          <w:marLeft w:val="640"/>
                                          <w:marRight w:val="0"/>
                                          <w:marTop w:val="0"/>
                                          <w:marBottom w:val="0"/>
                                          <w:divBdr>
                                            <w:top w:val="none" w:sz="0" w:space="0" w:color="auto"/>
                                            <w:left w:val="none" w:sz="0" w:space="0" w:color="auto"/>
                                            <w:bottom w:val="none" w:sz="0" w:space="0" w:color="auto"/>
                                            <w:right w:val="none" w:sz="0" w:space="0" w:color="auto"/>
                                          </w:divBdr>
                                        </w:div>
                                        <w:div w:id="1668484896">
                                          <w:marLeft w:val="640"/>
                                          <w:marRight w:val="0"/>
                                          <w:marTop w:val="0"/>
                                          <w:marBottom w:val="0"/>
                                          <w:divBdr>
                                            <w:top w:val="none" w:sz="0" w:space="0" w:color="auto"/>
                                            <w:left w:val="none" w:sz="0" w:space="0" w:color="auto"/>
                                            <w:bottom w:val="none" w:sz="0" w:space="0" w:color="auto"/>
                                            <w:right w:val="none" w:sz="0" w:space="0" w:color="auto"/>
                                          </w:divBdr>
                                        </w:div>
                                        <w:div w:id="1672755630">
                                          <w:marLeft w:val="640"/>
                                          <w:marRight w:val="0"/>
                                          <w:marTop w:val="0"/>
                                          <w:marBottom w:val="0"/>
                                          <w:divBdr>
                                            <w:top w:val="none" w:sz="0" w:space="0" w:color="auto"/>
                                            <w:left w:val="none" w:sz="0" w:space="0" w:color="auto"/>
                                            <w:bottom w:val="none" w:sz="0" w:space="0" w:color="auto"/>
                                            <w:right w:val="none" w:sz="0" w:space="0" w:color="auto"/>
                                          </w:divBdr>
                                        </w:div>
                                        <w:div w:id="1686128653">
                                          <w:marLeft w:val="640"/>
                                          <w:marRight w:val="0"/>
                                          <w:marTop w:val="0"/>
                                          <w:marBottom w:val="0"/>
                                          <w:divBdr>
                                            <w:top w:val="none" w:sz="0" w:space="0" w:color="auto"/>
                                            <w:left w:val="none" w:sz="0" w:space="0" w:color="auto"/>
                                            <w:bottom w:val="none" w:sz="0" w:space="0" w:color="auto"/>
                                            <w:right w:val="none" w:sz="0" w:space="0" w:color="auto"/>
                                          </w:divBdr>
                                        </w:div>
                                        <w:div w:id="1686470570">
                                          <w:marLeft w:val="640"/>
                                          <w:marRight w:val="0"/>
                                          <w:marTop w:val="0"/>
                                          <w:marBottom w:val="0"/>
                                          <w:divBdr>
                                            <w:top w:val="none" w:sz="0" w:space="0" w:color="auto"/>
                                            <w:left w:val="none" w:sz="0" w:space="0" w:color="auto"/>
                                            <w:bottom w:val="none" w:sz="0" w:space="0" w:color="auto"/>
                                            <w:right w:val="none" w:sz="0" w:space="0" w:color="auto"/>
                                          </w:divBdr>
                                        </w:div>
                                        <w:div w:id="1690839299">
                                          <w:marLeft w:val="640"/>
                                          <w:marRight w:val="0"/>
                                          <w:marTop w:val="0"/>
                                          <w:marBottom w:val="0"/>
                                          <w:divBdr>
                                            <w:top w:val="none" w:sz="0" w:space="0" w:color="auto"/>
                                            <w:left w:val="none" w:sz="0" w:space="0" w:color="auto"/>
                                            <w:bottom w:val="none" w:sz="0" w:space="0" w:color="auto"/>
                                            <w:right w:val="none" w:sz="0" w:space="0" w:color="auto"/>
                                          </w:divBdr>
                                        </w:div>
                                        <w:div w:id="1696729714">
                                          <w:marLeft w:val="640"/>
                                          <w:marRight w:val="0"/>
                                          <w:marTop w:val="0"/>
                                          <w:marBottom w:val="0"/>
                                          <w:divBdr>
                                            <w:top w:val="none" w:sz="0" w:space="0" w:color="auto"/>
                                            <w:left w:val="none" w:sz="0" w:space="0" w:color="auto"/>
                                            <w:bottom w:val="none" w:sz="0" w:space="0" w:color="auto"/>
                                            <w:right w:val="none" w:sz="0" w:space="0" w:color="auto"/>
                                          </w:divBdr>
                                        </w:div>
                                        <w:div w:id="1697661271">
                                          <w:marLeft w:val="640"/>
                                          <w:marRight w:val="0"/>
                                          <w:marTop w:val="0"/>
                                          <w:marBottom w:val="0"/>
                                          <w:divBdr>
                                            <w:top w:val="none" w:sz="0" w:space="0" w:color="auto"/>
                                            <w:left w:val="none" w:sz="0" w:space="0" w:color="auto"/>
                                            <w:bottom w:val="none" w:sz="0" w:space="0" w:color="auto"/>
                                            <w:right w:val="none" w:sz="0" w:space="0" w:color="auto"/>
                                          </w:divBdr>
                                        </w:div>
                                        <w:div w:id="1735153893">
                                          <w:marLeft w:val="640"/>
                                          <w:marRight w:val="0"/>
                                          <w:marTop w:val="0"/>
                                          <w:marBottom w:val="0"/>
                                          <w:divBdr>
                                            <w:top w:val="none" w:sz="0" w:space="0" w:color="auto"/>
                                            <w:left w:val="none" w:sz="0" w:space="0" w:color="auto"/>
                                            <w:bottom w:val="none" w:sz="0" w:space="0" w:color="auto"/>
                                            <w:right w:val="none" w:sz="0" w:space="0" w:color="auto"/>
                                          </w:divBdr>
                                        </w:div>
                                        <w:div w:id="1737051921">
                                          <w:marLeft w:val="640"/>
                                          <w:marRight w:val="0"/>
                                          <w:marTop w:val="0"/>
                                          <w:marBottom w:val="0"/>
                                          <w:divBdr>
                                            <w:top w:val="none" w:sz="0" w:space="0" w:color="auto"/>
                                            <w:left w:val="none" w:sz="0" w:space="0" w:color="auto"/>
                                            <w:bottom w:val="none" w:sz="0" w:space="0" w:color="auto"/>
                                            <w:right w:val="none" w:sz="0" w:space="0" w:color="auto"/>
                                          </w:divBdr>
                                        </w:div>
                                        <w:div w:id="1745571033">
                                          <w:marLeft w:val="640"/>
                                          <w:marRight w:val="0"/>
                                          <w:marTop w:val="0"/>
                                          <w:marBottom w:val="0"/>
                                          <w:divBdr>
                                            <w:top w:val="none" w:sz="0" w:space="0" w:color="auto"/>
                                            <w:left w:val="none" w:sz="0" w:space="0" w:color="auto"/>
                                            <w:bottom w:val="none" w:sz="0" w:space="0" w:color="auto"/>
                                            <w:right w:val="none" w:sz="0" w:space="0" w:color="auto"/>
                                          </w:divBdr>
                                        </w:div>
                                        <w:div w:id="1765373237">
                                          <w:marLeft w:val="640"/>
                                          <w:marRight w:val="0"/>
                                          <w:marTop w:val="0"/>
                                          <w:marBottom w:val="0"/>
                                          <w:divBdr>
                                            <w:top w:val="none" w:sz="0" w:space="0" w:color="auto"/>
                                            <w:left w:val="none" w:sz="0" w:space="0" w:color="auto"/>
                                            <w:bottom w:val="none" w:sz="0" w:space="0" w:color="auto"/>
                                            <w:right w:val="none" w:sz="0" w:space="0" w:color="auto"/>
                                          </w:divBdr>
                                        </w:div>
                                        <w:div w:id="1792552029">
                                          <w:marLeft w:val="640"/>
                                          <w:marRight w:val="0"/>
                                          <w:marTop w:val="0"/>
                                          <w:marBottom w:val="0"/>
                                          <w:divBdr>
                                            <w:top w:val="none" w:sz="0" w:space="0" w:color="auto"/>
                                            <w:left w:val="none" w:sz="0" w:space="0" w:color="auto"/>
                                            <w:bottom w:val="none" w:sz="0" w:space="0" w:color="auto"/>
                                            <w:right w:val="none" w:sz="0" w:space="0" w:color="auto"/>
                                          </w:divBdr>
                                        </w:div>
                                        <w:div w:id="1795711605">
                                          <w:marLeft w:val="640"/>
                                          <w:marRight w:val="0"/>
                                          <w:marTop w:val="0"/>
                                          <w:marBottom w:val="0"/>
                                          <w:divBdr>
                                            <w:top w:val="none" w:sz="0" w:space="0" w:color="auto"/>
                                            <w:left w:val="none" w:sz="0" w:space="0" w:color="auto"/>
                                            <w:bottom w:val="none" w:sz="0" w:space="0" w:color="auto"/>
                                            <w:right w:val="none" w:sz="0" w:space="0" w:color="auto"/>
                                          </w:divBdr>
                                        </w:div>
                                        <w:div w:id="1802796911">
                                          <w:marLeft w:val="640"/>
                                          <w:marRight w:val="0"/>
                                          <w:marTop w:val="0"/>
                                          <w:marBottom w:val="0"/>
                                          <w:divBdr>
                                            <w:top w:val="none" w:sz="0" w:space="0" w:color="auto"/>
                                            <w:left w:val="none" w:sz="0" w:space="0" w:color="auto"/>
                                            <w:bottom w:val="none" w:sz="0" w:space="0" w:color="auto"/>
                                            <w:right w:val="none" w:sz="0" w:space="0" w:color="auto"/>
                                          </w:divBdr>
                                        </w:div>
                                        <w:div w:id="1806462149">
                                          <w:marLeft w:val="640"/>
                                          <w:marRight w:val="0"/>
                                          <w:marTop w:val="0"/>
                                          <w:marBottom w:val="0"/>
                                          <w:divBdr>
                                            <w:top w:val="none" w:sz="0" w:space="0" w:color="auto"/>
                                            <w:left w:val="none" w:sz="0" w:space="0" w:color="auto"/>
                                            <w:bottom w:val="none" w:sz="0" w:space="0" w:color="auto"/>
                                            <w:right w:val="none" w:sz="0" w:space="0" w:color="auto"/>
                                          </w:divBdr>
                                        </w:div>
                                        <w:div w:id="1828324336">
                                          <w:marLeft w:val="640"/>
                                          <w:marRight w:val="0"/>
                                          <w:marTop w:val="0"/>
                                          <w:marBottom w:val="0"/>
                                          <w:divBdr>
                                            <w:top w:val="none" w:sz="0" w:space="0" w:color="auto"/>
                                            <w:left w:val="none" w:sz="0" w:space="0" w:color="auto"/>
                                            <w:bottom w:val="none" w:sz="0" w:space="0" w:color="auto"/>
                                            <w:right w:val="none" w:sz="0" w:space="0" w:color="auto"/>
                                          </w:divBdr>
                                        </w:div>
                                        <w:div w:id="1835798992">
                                          <w:marLeft w:val="640"/>
                                          <w:marRight w:val="0"/>
                                          <w:marTop w:val="0"/>
                                          <w:marBottom w:val="0"/>
                                          <w:divBdr>
                                            <w:top w:val="none" w:sz="0" w:space="0" w:color="auto"/>
                                            <w:left w:val="none" w:sz="0" w:space="0" w:color="auto"/>
                                            <w:bottom w:val="none" w:sz="0" w:space="0" w:color="auto"/>
                                            <w:right w:val="none" w:sz="0" w:space="0" w:color="auto"/>
                                          </w:divBdr>
                                        </w:div>
                                        <w:div w:id="1840341315">
                                          <w:marLeft w:val="640"/>
                                          <w:marRight w:val="0"/>
                                          <w:marTop w:val="0"/>
                                          <w:marBottom w:val="0"/>
                                          <w:divBdr>
                                            <w:top w:val="none" w:sz="0" w:space="0" w:color="auto"/>
                                            <w:left w:val="none" w:sz="0" w:space="0" w:color="auto"/>
                                            <w:bottom w:val="none" w:sz="0" w:space="0" w:color="auto"/>
                                            <w:right w:val="none" w:sz="0" w:space="0" w:color="auto"/>
                                          </w:divBdr>
                                        </w:div>
                                        <w:div w:id="1842575722">
                                          <w:marLeft w:val="640"/>
                                          <w:marRight w:val="0"/>
                                          <w:marTop w:val="0"/>
                                          <w:marBottom w:val="0"/>
                                          <w:divBdr>
                                            <w:top w:val="none" w:sz="0" w:space="0" w:color="auto"/>
                                            <w:left w:val="none" w:sz="0" w:space="0" w:color="auto"/>
                                            <w:bottom w:val="none" w:sz="0" w:space="0" w:color="auto"/>
                                            <w:right w:val="none" w:sz="0" w:space="0" w:color="auto"/>
                                          </w:divBdr>
                                        </w:div>
                                        <w:div w:id="1846702478">
                                          <w:marLeft w:val="640"/>
                                          <w:marRight w:val="0"/>
                                          <w:marTop w:val="0"/>
                                          <w:marBottom w:val="0"/>
                                          <w:divBdr>
                                            <w:top w:val="none" w:sz="0" w:space="0" w:color="auto"/>
                                            <w:left w:val="none" w:sz="0" w:space="0" w:color="auto"/>
                                            <w:bottom w:val="none" w:sz="0" w:space="0" w:color="auto"/>
                                            <w:right w:val="none" w:sz="0" w:space="0" w:color="auto"/>
                                          </w:divBdr>
                                        </w:div>
                                        <w:div w:id="1863590738">
                                          <w:marLeft w:val="640"/>
                                          <w:marRight w:val="0"/>
                                          <w:marTop w:val="0"/>
                                          <w:marBottom w:val="0"/>
                                          <w:divBdr>
                                            <w:top w:val="none" w:sz="0" w:space="0" w:color="auto"/>
                                            <w:left w:val="none" w:sz="0" w:space="0" w:color="auto"/>
                                            <w:bottom w:val="none" w:sz="0" w:space="0" w:color="auto"/>
                                            <w:right w:val="none" w:sz="0" w:space="0" w:color="auto"/>
                                          </w:divBdr>
                                        </w:div>
                                        <w:div w:id="1864631693">
                                          <w:marLeft w:val="640"/>
                                          <w:marRight w:val="0"/>
                                          <w:marTop w:val="0"/>
                                          <w:marBottom w:val="0"/>
                                          <w:divBdr>
                                            <w:top w:val="none" w:sz="0" w:space="0" w:color="auto"/>
                                            <w:left w:val="none" w:sz="0" w:space="0" w:color="auto"/>
                                            <w:bottom w:val="none" w:sz="0" w:space="0" w:color="auto"/>
                                            <w:right w:val="none" w:sz="0" w:space="0" w:color="auto"/>
                                          </w:divBdr>
                                        </w:div>
                                        <w:div w:id="1882816055">
                                          <w:marLeft w:val="640"/>
                                          <w:marRight w:val="0"/>
                                          <w:marTop w:val="0"/>
                                          <w:marBottom w:val="0"/>
                                          <w:divBdr>
                                            <w:top w:val="none" w:sz="0" w:space="0" w:color="auto"/>
                                            <w:left w:val="none" w:sz="0" w:space="0" w:color="auto"/>
                                            <w:bottom w:val="none" w:sz="0" w:space="0" w:color="auto"/>
                                            <w:right w:val="none" w:sz="0" w:space="0" w:color="auto"/>
                                          </w:divBdr>
                                        </w:div>
                                        <w:div w:id="1888954579">
                                          <w:marLeft w:val="640"/>
                                          <w:marRight w:val="0"/>
                                          <w:marTop w:val="0"/>
                                          <w:marBottom w:val="0"/>
                                          <w:divBdr>
                                            <w:top w:val="none" w:sz="0" w:space="0" w:color="auto"/>
                                            <w:left w:val="none" w:sz="0" w:space="0" w:color="auto"/>
                                            <w:bottom w:val="none" w:sz="0" w:space="0" w:color="auto"/>
                                            <w:right w:val="none" w:sz="0" w:space="0" w:color="auto"/>
                                          </w:divBdr>
                                        </w:div>
                                        <w:div w:id="1900743455">
                                          <w:marLeft w:val="640"/>
                                          <w:marRight w:val="0"/>
                                          <w:marTop w:val="0"/>
                                          <w:marBottom w:val="0"/>
                                          <w:divBdr>
                                            <w:top w:val="none" w:sz="0" w:space="0" w:color="auto"/>
                                            <w:left w:val="none" w:sz="0" w:space="0" w:color="auto"/>
                                            <w:bottom w:val="none" w:sz="0" w:space="0" w:color="auto"/>
                                            <w:right w:val="none" w:sz="0" w:space="0" w:color="auto"/>
                                          </w:divBdr>
                                        </w:div>
                                        <w:div w:id="1916894275">
                                          <w:marLeft w:val="640"/>
                                          <w:marRight w:val="0"/>
                                          <w:marTop w:val="0"/>
                                          <w:marBottom w:val="0"/>
                                          <w:divBdr>
                                            <w:top w:val="none" w:sz="0" w:space="0" w:color="auto"/>
                                            <w:left w:val="none" w:sz="0" w:space="0" w:color="auto"/>
                                            <w:bottom w:val="none" w:sz="0" w:space="0" w:color="auto"/>
                                            <w:right w:val="none" w:sz="0" w:space="0" w:color="auto"/>
                                          </w:divBdr>
                                        </w:div>
                                        <w:div w:id="1917206317">
                                          <w:marLeft w:val="640"/>
                                          <w:marRight w:val="0"/>
                                          <w:marTop w:val="0"/>
                                          <w:marBottom w:val="0"/>
                                          <w:divBdr>
                                            <w:top w:val="none" w:sz="0" w:space="0" w:color="auto"/>
                                            <w:left w:val="none" w:sz="0" w:space="0" w:color="auto"/>
                                            <w:bottom w:val="none" w:sz="0" w:space="0" w:color="auto"/>
                                            <w:right w:val="none" w:sz="0" w:space="0" w:color="auto"/>
                                          </w:divBdr>
                                        </w:div>
                                        <w:div w:id="1921744872">
                                          <w:marLeft w:val="640"/>
                                          <w:marRight w:val="0"/>
                                          <w:marTop w:val="0"/>
                                          <w:marBottom w:val="0"/>
                                          <w:divBdr>
                                            <w:top w:val="none" w:sz="0" w:space="0" w:color="auto"/>
                                            <w:left w:val="none" w:sz="0" w:space="0" w:color="auto"/>
                                            <w:bottom w:val="none" w:sz="0" w:space="0" w:color="auto"/>
                                            <w:right w:val="none" w:sz="0" w:space="0" w:color="auto"/>
                                          </w:divBdr>
                                        </w:div>
                                        <w:div w:id="1924753368">
                                          <w:marLeft w:val="640"/>
                                          <w:marRight w:val="0"/>
                                          <w:marTop w:val="0"/>
                                          <w:marBottom w:val="0"/>
                                          <w:divBdr>
                                            <w:top w:val="none" w:sz="0" w:space="0" w:color="auto"/>
                                            <w:left w:val="none" w:sz="0" w:space="0" w:color="auto"/>
                                            <w:bottom w:val="none" w:sz="0" w:space="0" w:color="auto"/>
                                            <w:right w:val="none" w:sz="0" w:space="0" w:color="auto"/>
                                          </w:divBdr>
                                        </w:div>
                                        <w:div w:id="1931809803">
                                          <w:marLeft w:val="640"/>
                                          <w:marRight w:val="0"/>
                                          <w:marTop w:val="0"/>
                                          <w:marBottom w:val="0"/>
                                          <w:divBdr>
                                            <w:top w:val="none" w:sz="0" w:space="0" w:color="auto"/>
                                            <w:left w:val="none" w:sz="0" w:space="0" w:color="auto"/>
                                            <w:bottom w:val="none" w:sz="0" w:space="0" w:color="auto"/>
                                            <w:right w:val="none" w:sz="0" w:space="0" w:color="auto"/>
                                          </w:divBdr>
                                        </w:div>
                                        <w:div w:id="1935699709">
                                          <w:marLeft w:val="640"/>
                                          <w:marRight w:val="0"/>
                                          <w:marTop w:val="0"/>
                                          <w:marBottom w:val="0"/>
                                          <w:divBdr>
                                            <w:top w:val="none" w:sz="0" w:space="0" w:color="auto"/>
                                            <w:left w:val="none" w:sz="0" w:space="0" w:color="auto"/>
                                            <w:bottom w:val="none" w:sz="0" w:space="0" w:color="auto"/>
                                            <w:right w:val="none" w:sz="0" w:space="0" w:color="auto"/>
                                          </w:divBdr>
                                        </w:div>
                                        <w:div w:id="1937325945">
                                          <w:marLeft w:val="640"/>
                                          <w:marRight w:val="0"/>
                                          <w:marTop w:val="0"/>
                                          <w:marBottom w:val="0"/>
                                          <w:divBdr>
                                            <w:top w:val="none" w:sz="0" w:space="0" w:color="auto"/>
                                            <w:left w:val="none" w:sz="0" w:space="0" w:color="auto"/>
                                            <w:bottom w:val="none" w:sz="0" w:space="0" w:color="auto"/>
                                            <w:right w:val="none" w:sz="0" w:space="0" w:color="auto"/>
                                          </w:divBdr>
                                        </w:div>
                                        <w:div w:id="1943340137">
                                          <w:marLeft w:val="640"/>
                                          <w:marRight w:val="0"/>
                                          <w:marTop w:val="0"/>
                                          <w:marBottom w:val="0"/>
                                          <w:divBdr>
                                            <w:top w:val="none" w:sz="0" w:space="0" w:color="auto"/>
                                            <w:left w:val="none" w:sz="0" w:space="0" w:color="auto"/>
                                            <w:bottom w:val="none" w:sz="0" w:space="0" w:color="auto"/>
                                            <w:right w:val="none" w:sz="0" w:space="0" w:color="auto"/>
                                          </w:divBdr>
                                        </w:div>
                                        <w:div w:id="1950700061">
                                          <w:marLeft w:val="640"/>
                                          <w:marRight w:val="0"/>
                                          <w:marTop w:val="0"/>
                                          <w:marBottom w:val="0"/>
                                          <w:divBdr>
                                            <w:top w:val="none" w:sz="0" w:space="0" w:color="auto"/>
                                            <w:left w:val="none" w:sz="0" w:space="0" w:color="auto"/>
                                            <w:bottom w:val="none" w:sz="0" w:space="0" w:color="auto"/>
                                            <w:right w:val="none" w:sz="0" w:space="0" w:color="auto"/>
                                          </w:divBdr>
                                        </w:div>
                                        <w:div w:id="1960256719">
                                          <w:marLeft w:val="640"/>
                                          <w:marRight w:val="0"/>
                                          <w:marTop w:val="0"/>
                                          <w:marBottom w:val="0"/>
                                          <w:divBdr>
                                            <w:top w:val="none" w:sz="0" w:space="0" w:color="auto"/>
                                            <w:left w:val="none" w:sz="0" w:space="0" w:color="auto"/>
                                            <w:bottom w:val="none" w:sz="0" w:space="0" w:color="auto"/>
                                            <w:right w:val="none" w:sz="0" w:space="0" w:color="auto"/>
                                          </w:divBdr>
                                        </w:div>
                                        <w:div w:id="1960410418">
                                          <w:marLeft w:val="640"/>
                                          <w:marRight w:val="0"/>
                                          <w:marTop w:val="0"/>
                                          <w:marBottom w:val="0"/>
                                          <w:divBdr>
                                            <w:top w:val="none" w:sz="0" w:space="0" w:color="auto"/>
                                            <w:left w:val="none" w:sz="0" w:space="0" w:color="auto"/>
                                            <w:bottom w:val="none" w:sz="0" w:space="0" w:color="auto"/>
                                            <w:right w:val="none" w:sz="0" w:space="0" w:color="auto"/>
                                          </w:divBdr>
                                        </w:div>
                                        <w:div w:id="1972319159">
                                          <w:marLeft w:val="640"/>
                                          <w:marRight w:val="0"/>
                                          <w:marTop w:val="0"/>
                                          <w:marBottom w:val="0"/>
                                          <w:divBdr>
                                            <w:top w:val="none" w:sz="0" w:space="0" w:color="auto"/>
                                            <w:left w:val="none" w:sz="0" w:space="0" w:color="auto"/>
                                            <w:bottom w:val="none" w:sz="0" w:space="0" w:color="auto"/>
                                            <w:right w:val="none" w:sz="0" w:space="0" w:color="auto"/>
                                          </w:divBdr>
                                        </w:div>
                                        <w:div w:id="1980648199">
                                          <w:marLeft w:val="640"/>
                                          <w:marRight w:val="0"/>
                                          <w:marTop w:val="0"/>
                                          <w:marBottom w:val="0"/>
                                          <w:divBdr>
                                            <w:top w:val="none" w:sz="0" w:space="0" w:color="auto"/>
                                            <w:left w:val="none" w:sz="0" w:space="0" w:color="auto"/>
                                            <w:bottom w:val="none" w:sz="0" w:space="0" w:color="auto"/>
                                            <w:right w:val="none" w:sz="0" w:space="0" w:color="auto"/>
                                          </w:divBdr>
                                        </w:div>
                                        <w:div w:id="1986734917">
                                          <w:marLeft w:val="640"/>
                                          <w:marRight w:val="0"/>
                                          <w:marTop w:val="0"/>
                                          <w:marBottom w:val="0"/>
                                          <w:divBdr>
                                            <w:top w:val="none" w:sz="0" w:space="0" w:color="auto"/>
                                            <w:left w:val="none" w:sz="0" w:space="0" w:color="auto"/>
                                            <w:bottom w:val="none" w:sz="0" w:space="0" w:color="auto"/>
                                            <w:right w:val="none" w:sz="0" w:space="0" w:color="auto"/>
                                          </w:divBdr>
                                        </w:div>
                                        <w:div w:id="1997343125">
                                          <w:marLeft w:val="640"/>
                                          <w:marRight w:val="0"/>
                                          <w:marTop w:val="0"/>
                                          <w:marBottom w:val="0"/>
                                          <w:divBdr>
                                            <w:top w:val="none" w:sz="0" w:space="0" w:color="auto"/>
                                            <w:left w:val="none" w:sz="0" w:space="0" w:color="auto"/>
                                            <w:bottom w:val="none" w:sz="0" w:space="0" w:color="auto"/>
                                            <w:right w:val="none" w:sz="0" w:space="0" w:color="auto"/>
                                          </w:divBdr>
                                        </w:div>
                                        <w:div w:id="2004427331">
                                          <w:marLeft w:val="640"/>
                                          <w:marRight w:val="0"/>
                                          <w:marTop w:val="0"/>
                                          <w:marBottom w:val="0"/>
                                          <w:divBdr>
                                            <w:top w:val="none" w:sz="0" w:space="0" w:color="auto"/>
                                            <w:left w:val="none" w:sz="0" w:space="0" w:color="auto"/>
                                            <w:bottom w:val="none" w:sz="0" w:space="0" w:color="auto"/>
                                            <w:right w:val="none" w:sz="0" w:space="0" w:color="auto"/>
                                          </w:divBdr>
                                        </w:div>
                                        <w:div w:id="2029133041">
                                          <w:marLeft w:val="640"/>
                                          <w:marRight w:val="0"/>
                                          <w:marTop w:val="0"/>
                                          <w:marBottom w:val="0"/>
                                          <w:divBdr>
                                            <w:top w:val="none" w:sz="0" w:space="0" w:color="auto"/>
                                            <w:left w:val="none" w:sz="0" w:space="0" w:color="auto"/>
                                            <w:bottom w:val="none" w:sz="0" w:space="0" w:color="auto"/>
                                            <w:right w:val="none" w:sz="0" w:space="0" w:color="auto"/>
                                          </w:divBdr>
                                        </w:div>
                                        <w:div w:id="2036036134">
                                          <w:marLeft w:val="640"/>
                                          <w:marRight w:val="0"/>
                                          <w:marTop w:val="0"/>
                                          <w:marBottom w:val="0"/>
                                          <w:divBdr>
                                            <w:top w:val="none" w:sz="0" w:space="0" w:color="auto"/>
                                            <w:left w:val="none" w:sz="0" w:space="0" w:color="auto"/>
                                            <w:bottom w:val="none" w:sz="0" w:space="0" w:color="auto"/>
                                            <w:right w:val="none" w:sz="0" w:space="0" w:color="auto"/>
                                          </w:divBdr>
                                        </w:div>
                                        <w:div w:id="2039311775">
                                          <w:marLeft w:val="640"/>
                                          <w:marRight w:val="0"/>
                                          <w:marTop w:val="0"/>
                                          <w:marBottom w:val="0"/>
                                          <w:divBdr>
                                            <w:top w:val="none" w:sz="0" w:space="0" w:color="auto"/>
                                            <w:left w:val="none" w:sz="0" w:space="0" w:color="auto"/>
                                            <w:bottom w:val="none" w:sz="0" w:space="0" w:color="auto"/>
                                            <w:right w:val="none" w:sz="0" w:space="0" w:color="auto"/>
                                          </w:divBdr>
                                        </w:div>
                                        <w:div w:id="2050837436">
                                          <w:marLeft w:val="640"/>
                                          <w:marRight w:val="0"/>
                                          <w:marTop w:val="0"/>
                                          <w:marBottom w:val="0"/>
                                          <w:divBdr>
                                            <w:top w:val="none" w:sz="0" w:space="0" w:color="auto"/>
                                            <w:left w:val="none" w:sz="0" w:space="0" w:color="auto"/>
                                            <w:bottom w:val="none" w:sz="0" w:space="0" w:color="auto"/>
                                            <w:right w:val="none" w:sz="0" w:space="0" w:color="auto"/>
                                          </w:divBdr>
                                        </w:div>
                                        <w:div w:id="2057923975">
                                          <w:marLeft w:val="640"/>
                                          <w:marRight w:val="0"/>
                                          <w:marTop w:val="0"/>
                                          <w:marBottom w:val="0"/>
                                          <w:divBdr>
                                            <w:top w:val="none" w:sz="0" w:space="0" w:color="auto"/>
                                            <w:left w:val="none" w:sz="0" w:space="0" w:color="auto"/>
                                            <w:bottom w:val="none" w:sz="0" w:space="0" w:color="auto"/>
                                            <w:right w:val="none" w:sz="0" w:space="0" w:color="auto"/>
                                          </w:divBdr>
                                        </w:div>
                                        <w:div w:id="2058117191">
                                          <w:marLeft w:val="640"/>
                                          <w:marRight w:val="0"/>
                                          <w:marTop w:val="0"/>
                                          <w:marBottom w:val="0"/>
                                          <w:divBdr>
                                            <w:top w:val="none" w:sz="0" w:space="0" w:color="auto"/>
                                            <w:left w:val="none" w:sz="0" w:space="0" w:color="auto"/>
                                            <w:bottom w:val="none" w:sz="0" w:space="0" w:color="auto"/>
                                            <w:right w:val="none" w:sz="0" w:space="0" w:color="auto"/>
                                          </w:divBdr>
                                        </w:div>
                                        <w:div w:id="2065133668">
                                          <w:marLeft w:val="640"/>
                                          <w:marRight w:val="0"/>
                                          <w:marTop w:val="0"/>
                                          <w:marBottom w:val="0"/>
                                          <w:divBdr>
                                            <w:top w:val="none" w:sz="0" w:space="0" w:color="auto"/>
                                            <w:left w:val="none" w:sz="0" w:space="0" w:color="auto"/>
                                            <w:bottom w:val="none" w:sz="0" w:space="0" w:color="auto"/>
                                            <w:right w:val="none" w:sz="0" w:space="0" w:color="auto"/>
                                          </w:divBdr>
                                        </w:div>
                                        <w:div w:id="2106076550">
                                          <w:marLeft w:val="640"/>
                                          <w:marRight w:val="0"/>
                                          <w:marTop w:val="0"/>
                                          <w:marBottom w:val="0"/>
                                          <w:divBdr>
                                            <w:top w:val="none" w:sz="0" w:space="0" w:color="auto"/>
                                            <w:left w:val="none" w:sz="0" w:space="0" w:color="auto"/>
                                            <w:bottom w:val="none" w:sz="0" w:space="0" w:color="auto"/>
                                            <w:right w:val="none" w:sz="0" w:space="0" w:color="auto"/>
                                          </w:divBdr>
                                        </w:div>
                                        <w:div w:id="2107311674">
                                          <w:marLeft w:val="640"/>
                                          <w:marRight w:val="0"/>
                                          <w:marTop w:val="0"/>
                                          <w:marBottom w:val="0"/>
                                          <w:divBdr>
                                            <w:top w:val="none" w:sz="0" w:space="0" w:color="auto"/>
                                            <w:left w:val="none" w:sz="0" w:space="0" w:color="auto"/>
                                            <w:bottom w:val="none" w:sz="0" w:space="0" w:color="auto"/>
                                            <w:right w:val="none" w:sz="0" w:space="0" w:color="auto"/>
                                          </w:divBdr>
                                        </w:div>
                                        <w:div w:id="2122530245">
                                          <w:marLeft w:val="640"/>
                                          <w:marRight w:val="0"/>
                                          <w:marTop w:val="0"/>
                                          <w:marBottom w:val="0"/>
                                          <w:divBdr>
                                            <w:top w:val="none" w:sz="0" w:space="0" w:color="auto"/>
                                            <w:left w:val="none" w:sz="0" w:space="0" w:color="auto"/>
                                            <w:bottom w:val="none" w:sz="0" w:space="0" w:color="auto"/>
                                            <w:right w:val="none" w:sz="0" w:space="0" w:color="auto"/>
                                          </w:divBdr>
                                        </w:div>
                                        <w:div w:id="2138797040">
                                          <w:marLeft w:val="640"/>
                                          <w:marRight w:val="0"/>
                                          <w:marTop w:val="0"/>
                                          <w:marBottom w:val="0"/>
                                          <w:divBdr>
                                            <w:top w:val="none" w:sz="0" w:space="0" w:color="auto"/>
                                            <w:left w:val="none" w:sz="0" w:space="0" w:color="auto"/>
                                            <w:bottom w:val="none" w:sz="0" w:space="0" w:color="auto"/>
                                            <w:right w:val="none" w:sz="0" w:space="0" w:color="auto"/>
                                          </w:divBdr>
                                        </w:div>
                                        <w:div w:id="2146699355">
                                          <w:marLeft w:val="640"/>
                                          <w:marRight w:val="0"/>
                                          <w:marTop w:val="0"/>
                                          <w:marBottom w:val="0"/>
                                          <w:divBdr>
                                            <w:top w:val="none" w:sz="0" w:space="0" w:color="auto"/>
                                            <w:left w:val="none" w:sz="0" w:space="0" w:color="auto"/>
                                            <w:bottom w:val="none" w:sz="0" w:space="0" w:color="auto"/>
                                            <w:right w:val="none" w:sz="0" w:space="0" w:color="auto"/>
                                          </w:divBdr>
                                        </w:div>
                                      </w:divsChild>
                                    </w:div>
                                    <w:div w:id="1497111780">
                                      <w:marLeft w:val="0"/>
                                      <w:marRight w:val="0"/>
                                      <w:marTop w:val="0"/>
                                      <w:marBottom w:val="0"/>
                                      <w:divBdr>
                                        <w:top w:val="none" w:sz="0" w:space="0" w:color="auto"/>
                                        <w:left w:val="none" w:sz="0" w:space="0" w:color="auto"/>
                                        <w:bottom w:val="none" w:sz="0" w:space="0" w:color="auto"/>
                                        <w:right w:val="none" w:sz="0" w:space="0" w:color="auto"/>
                                      </w:divBdr>
                                      <w:divsChild>
                                        <w:div w:id="7685438">
                                          <w:marLeft w:val="640"/>
                                          <w:marRight w:val="0"/>
                                          <w:marTop w:val="0"/>
                                          <w:marBottom w:val="0"/>
                                          <w:divBdr>
                                            <w:top w:val="none" w:sz="0" w:space="0" w:color="auto"/>
                                            <w:left w:val="none" w:sz="0" w:space="0" w:color="auto"/>
                                            <w:bottom w:val="none" w:sz="0" w:space="0" w:color="auto"/>
                                            <w:right w:val="none" w:sz="0" w:space="0" w:color="auto"/>
                                          </w:divBdr>
                                        </w:div>
                                        <w:div w:id="10104893">
                                          <w:marLeft w:val="640"/>
                                          <w:marRight w:val="0"/>
                                          <w:marTop w:val="0"/>
                                          <w:marBottom w:val="0"/>
                                          <w:divBdr>
                                            <w:top w:val="none" w:sz="0" w:space="0" w:color="auto"/>
                                            <w:left w:val="none" w:sz="0" w:space="0" w:color="auto"/>
                                            <w:bottom w:val="none" w:sz="0" w:space="0" w:color="auto"/>
                                            <w:right w:val="none" w:sz="0" w:space="0" w:color="auto"/>
                                          </w:divBdr>
                                        </w:div>
                                        <w:div w:id="14117485">
                                          <w:marLeft w:val="640"/>
                                          <w:marRight w:val="0"/>
                                          <w:marTop w:val="0"/>
                                          <w:marBottom w:val="0"/>
                                          <w:divBdr>
                                            <w:top w:val="none" w:sz="0" w:space="0" w:color="auto"/>
                                            <w:left w:val="none" w:sz="0" w:space="0" w:color="auto"/>
                                            <w:bottom w:val="none" w:sz="0" w:space="0" w:color="auto"/>
                                            <w:right w:val="none" w:sz="0" w:space="0" w:color="auto"/>
                                          </w:divBdr>
                                        </w:div>
                                        <w:div w:id="14353274">
                                          <w:marLeft w:val="640"/>
                                          <w:marRight w:val="0"/>
                                          <w:marTop w:val="0"/>
                                          <w:marBottom w:val="0"/>
                                          <w:divBdr>
                                            <w:top w:val="none" w:sz="0" w:space="0" w:color="auto"/>
                                            <w:left w:val="none" w:sz="0" w:space="0" w:color="auto"/>
                                            <w:bottom w:val="none" w:sz="0" w:space="0" w:color="auto"/>
                                            <w:right w:val="none" w:sz="0" w:space="0" w:color="auto"/>
                                          </w:divBdr>
                                        </w:div>
                                        <w:div w:id="17893300">
                                          <w:marLeft w:val="640"/>
                                          <w:marRight w:val="0"/>
                                          <w:marTop w:val="0"/>
                                          <w:marBottom w:val="0"/>
                                          <w:divBdr>
                                            <w:top w:val="none" w:sz="0" w:space="0" w:color="auto"/>
                                            <w:left w:val="none" w:sz="0" w:space="0" w:color="auto"/>
                                            <w:bottom w:val="none" w:sz="0" w:space="0" w:color="auto"/>
                                            <w:right w:val="none" w:sz="0" w:space="0" w:color="auto"/>
                                          </w:divBdr>
                                        </w:div>
                                        <w:div w:id="28845182">
                                          <w:marLeft w:val="640"/>
                                          <w:marRight w:val="0"/>
                                          <w:marTop w:val="0"/>
                                          <w:marBottom w:val="0"/>
                                          <w:divBdr>
                                            <w:top w:val="none" w:sz="0" w:space="0" w:color="auto"/>
                                            <w:left w:val="none" w:sz="0" w:space="0" w:color="auto"/>
                                            <w:bottom w:val="none" w:sz="0" w:space="0" w:color="auto"/>
                                            <w:right w:val="none" w:sz="0" w:space="0" w:color="auto"/>
                                          </w:divBdr>
                                        </w:div>
                                        <w:div w:id="37047101">
                                          <w:marLeft w:val="640"/>
                                          <w:marRight w:val="0"/>
                                          <w:marTop w:val="0"/>
                                          <w:marBottom w:val="0"/>
                                          <w:divBdr>
                                            <w:top w:val="none" w:sz="0" w:space="0" w:color="auto"/>
                                            <w:left w:val="none" w:sz="0" w:space="0" w:color="auto"/>
                                            <w:bottom w:val="none" w:sz="0" w:space="0" w:color="auto"/>
                                            <w:right w:val="none" w:sz="0" w:space="0" w:color="auto"/>
                                          </w:divBdr>
                                        </w:div>
                                        <w:div w:id="38170126">
                                          <w:marLeft w:val="640"/>
                                          <w:marRight w:val="0"/>
                                          <w:marTop w:val="0"/>
                                          <w:marBottom w:val="0"/>
                                          <w:divBdr>
                                            <w:top w:val="none" w:sz="0" w:space="0" w:color="auto"/>
                                            <w:left w:val="none" w:sz="0" w:space="0" w:color="auto"/>
                                            <w:bottom w:val="none" w:sz="0" w:space="0" w:color="auto"/>
                                            <w:right w:val="none" w:sz="0" w:space="0" w:color="auto"/>
                                          </w:divBdr>
                                        </w:div>
                                        <w:div w:id="40786903">
                                          <w:marLeft w:val="640"/>
                                          <w:marRight w:val="0"/>
                                          <w:marTop w:val="0"/>
                                          <w:marBottom w:val="0"/>
                                          <w:divBdr>
                                            <w:top w:val="none" w:sz="0" w:space="0" w:color="auto"/>
                                            <w:left w:val="none" w:sz="0" w:space="0" w:color="auto"/>
                                            <w:bottom w:val="none" w:sz="0" w:space="0" w:color="auto"/>
                                            <w:right w:val="none" w:sz="0" w:space="0" w:color="auto"/>
                                          </w:divBdr>
                                        </w:div>
                                        <w:div w:id="43675122">
                                          <w:marLeft w:val="640"/>
                                          <w:marRight w:val="0"/>
                                          <w:marTop w:val="0"/>
                                          <w:marBottom w:val="0"/>
                                          <w:divBdr>
                                            <w:top w:val="none" w:sz="0" w:space="0" w:color="auto"/>
                                            <w:left w:val="none" w:sz="0" w:space="0" w:color="auto"/>
                                            <w:bottom w:val="none" w:sz="0" w:space="0" w:color="auto"/>
                                            <w:right w:val="none" w:sz="0" w:space="0" w:color="auto"/>
                                          </w:divBdr>
                                        </w:div>
                                        <w:div w:id="51543921">
                                          <w:marLeft w:val="640"/>
                                          <w:marRight w:val="0"/>
                                          <w:marTop w:val="0"/>
                                          <w:marBottom w:val="0"/>
                                          <w:divBdr>
                                            <w:top w:val="none" w:sz="0" w:space="0" w:color="auto"/>
                                            <w:left w:val="none" w:sz="0" w:space="0" w:color="auto"/>
                                            <w:bottom w:val="none" w:sz="0" w:space="0" w:color="auto"/>
                                            <w:right w:val="none" w:sz="0" w:space="0" w:color="auto"/>
                                          </w:divBdr>
                                        </w:div>
                                        <w:div w:id="64568752">
                                          <w:marLeft w:val="640"/>
                                          <w:marRight w:val="0"/>
                                          <w:marTop w:val="0"/>
                                          <w:marBottom w:val="0"/>
                                          <w:divBdr>
                                            <w:top w:val="none" w:sz="0" w:space="0" w:color="auto"/>
                                            <w:left w:val="none" w:sz="0" w:space="0" w:color="auto"/>
                                            <w:bottom w:val="none" w:sz="0" w:space="0" w:color="auto"/>
                                            <w:right w:val="none" w:sz="0" w:space="0" w:color="auto"/>
                                          </w:divBdr>
                                        </w:div>
                                        <w:div w:id="70664330">
                                          <w:marLeft w:val="640"/>
                                          <w:marRight w:val="0"/>
                                          <w:marTop w:val="0"/>
                                          <w:marBottom w:val="0"/>
                                          <w:divBdr>
                                            <w:top w:val="none" w:sz="0" w:space="0" w:color="auto"/>
                                            <w:left w:val="none" w:sz="0" w:space="0" w:color="auto"/>
                                            <w:bottom w:val="none" w:sz="0" w:space="0" w:color="auto"/>
                                            <w:right w:val="none" w:sz="0" w:space="0" w:color="auto"/>
                                          </w:divBdr>
                                        </w:div>
                                        <w:div w:id="75711791">
                                          <w:marLeft w:val="640"/>
                                          <w:marRight w:val="0"/>
                                          <w:marTop w:val="0"/>
                                          <w:marBottom w:val="0"/>
                                          <w:divBdr>
                                            <w:top w:val="none" w:sz="0" w:space="0" w:color="auto"/>
                                            <w:left w:val="none" w:sz="0" w:space="0" w:color="auto"/>
                                            <w:bottom w:val="none" w:sz="0" w:space="0" w:color="auto"/>
                                            <w:right w:val="none" w:sz="0" w:space="0" w:color="auto"/>
                                          </w:divBdr>
                                        </w:div>
                                        <w:div w:id="92633027">
                                          <w:marLeft w:val="640"/>
                                          <w:marRight w:val="0"/>
                                          <w:marTop w:val="0"/>
                                          <w:marBottom w:val="0"/>
                                          <w:divBdr>
                                            <w:top w:val="none" w:sz="0" w:space="0" w:color="auto"/>
                                            <w:left w:val="none" w:sz="0" w:space="0" w:color="auto"/>
                                            <w:bottom w:val="none" w:sz="0" w:space="0" w:color="auto"/>
                                            <w:right w:val="none" w:sz="0" w:space="0" w:color="auto"/>
                                          </w:divBdr>
                                        </w:div>
                                        <w:div w:id="95490072">
                                          <w:marLeft w:val="640"/>
                                          <w:marRight w:val="0"/>
                                          <w:marTop w:val="0"/>
                                          <w:marBottom w:val="0"/>
                                          <w:divBdr>
                                            <w:top w:val="none" w:sz="0" w:space="0" w:color="auto"/>
                                            <w:left w:val="none" w:sz="0" w:space="0" w:color="auto"/>
                                            <w:bottom w:val="none" w:sz="0" w:space="0" w:color="auto"/>
                                            <w:right w:val="none" w:sz="0" w:space="0" w:color="auto"/>
                                          </w:divBdr>
                                        </w:div>
                                        <w:div w:id="96100674">
                                          <w:marLeft w:val="640"/>
                                          <w:marRight w:val="0"/>
                                          <w:marTop w:val="0"/>
                                          <w:marBottom w:val="0"/>
                                          <w:divBdr>
                                            <w:top w:val="none" w:sz="0" w:space="0" w:color="auto"/>
                                            <w:left w:val="none" w:sz="0" w:space="0" w:color="auto"/>
                                            <w:bottom w:val="none" w:sz="0" w:space="0" w:color="auto"/>
                                            <w:right w:val="none" w:sz="0" w:space="0" w:color="auto"/>
                                          </w:divBdr>
                                        </w:div>
                                        <w:div w:id="111897470">
                                          <w:marLeft w:val="640"/>
                                          <w:marRight w:val="0"/>
                                          <w:marTop w:val="0"/>
                                          <w:marBottom w:val="0"/>
                                          <w:divBdr>
                                            <w:top w:val="none" w:sz="0" w:space="0" w:color="auto"/>
                                            <w:left w:val="none" w:sz="0" w:space="0" w:color="auto"/>
                                            <w:bottom w:val="none" w:sz="0" w:space="0" w:color="auto"/>
                                            <w:right w:val="none" w:sz="0" w:space="0" w:color="auto"/>
                                          </w:divBdr>
                                        </w:div>
                                        <w:div w:id="115759414">
                                          <w:marLeft w:val="640"/>
                                          <w:marRight w:val="0"/>
                                          <w:marTop w:val="0"/>
                                          <w:marBottom w:val="0"/>
                                          <w:divBdr>
                                            <w:top w:val="none" w:sz="0" w:space="0" w:color="auto"/>
                                            <w:left w:val="none" w:sz="0" w:space="0" w:color="auto"/>
                                            <w:bottom w:val="none" w:sz="0" w:space="0" w:color="auto"/>
                                            <w:right w:val="none" w:sz="0" w:space="0" w:color="auto"/>
                                          </w:divBdr>
                                        </w:div>
                                        <w:div w:id="115955314">
                                          <w:marLeft w:val="640"/>
                                          <w:marRight w:val="0"/>
                                          <w:marTop w:val="0"/>
                                          <w:marBottom w:val="0"/>
                                          <w:divBdr>
                                            <w:top w:val="none" w:sz="0" w:space="0" w:color="auto"/>
                                            <w:left w:val="none" w:sz="0" w:space="0" w:color="auto"/>
                                            <w:bottom w:val="none" w:sz="0" w:space="0" w:color="auto"/>
                                            <w:right w:val="none" w:sz="0" w:space="0" w:color="auto"/>
                                          </w:divBdr>
                                        </w:div>
                                        <w:div w:id="121122831">
                                          <w:marLeft w:val="640"/>
                                          <w:marRight w:val="0"/>
                                          <w:marTop w:val="0"/>
                                          <w:marBottom w:val="0"/>
                                          <w:divBdr>
                                            <w:top w:val="none" w:sz="0" w:space="0" w:color="auto"/>
                                            <w:left w:val="none" w:sz="0" w:space="0" w:color="auto"/>
                                            <w:bottom w:val="none" w:sz="0" w:space="0" w:color="auto"/>
                                            <w:right w:val="none" w:sz="0" w:space="0" w:color="auto"/>
                                          </w:divBdr>
                                        </w:div>
                                        <w:div w:id="128868592">
                                          <w:marLeft w:val="640"/>
                                          <w:marRight w:val="0"/>
                                          <w:marTop w:val="0"/>
                                          <w:marBottom w:val="0"/>
                                          <w:divBdr>
                                            <w:top w:val="none" w:sz="0" w:space="0" w:color="auto"/>
                                            <w:left w:val="none" w:sz="0" w:space="0" w:color="auto"/>
                                            <w:bottom w:val="none" w:sz="0" w:space="0" w:color="auto"/>
                                            <w:right w:val="none" w:sz="0" w:space="0" w:color="auto"/>
                                          </w:divBdr>
                                        </w:div>
                                        <w:div w:id="171921223">
                                          <w:marLeft w:val="640"/>
                                          <w:marRight w:val="0"/>
                                          <w:marTop w:val="0"/>
                                          <w:marBottom w:val="0"/>
                                          <w:divBdr>
                                            <w:top w:val="none" w:sz="0" w:space="0" w:color="auto"/>
                                            <w:left w:val="none" w:sz="0" w:space="0" w:color="auto"/>
                                            <w:bottom w:val="none" w:sz="0" w:space="0" w:color="auto"/>
                                            <w:right w:val="none" w:sz="0" w:space="0" w:color="auto"/>
                                          </w:divBdr>
                                        </w:div>
                                        <w:div w:id="172839639">
                                          <w:marLeft w:val="640"/>
                                          <w:marRight w:val="0"/>
                                          <w:marTop w:val="0"/>
                                          <w:marBottom w:val="0"/>
                                          <w:divBdr>
                                            <w:top w:val="none" w:sz="0" w:space="0" w:color="auto"/>
                                            <w:left w:val="none" w:sz="0" w:space="0" w:color="auto"/>
                                            <w:bottom w:val="none" w:sz="0" w:space="0" w:color="auto"/>
                                            <w:right w:val="none" w:sz="0" w:space="0" w:color="auto"/>
                                          </w:divBdr>
                                        </w:div>
                                        <w:div w:id="196166507">
                                          <w:marLeft w:val="640"/>
                                          <w:marRight w:val="0"/>
                                          <w:marTop w:val="0"/>
                                          <w:marBottom w:val="0"/>
                                          <w:divBdr>
                                            <w:top w:val="none" w:sz="0" w:space="0" w:color="auto"/>
                                            <w:left w:val="none" w:sz="0" w:space="0" w:color="auto"/>
                                            <w:bottom w:val="none" w:sz="0" w:space="0" w:color="auto"/>
                                            <w:right w:val="none" w:sz="0" w:space="0" w:color="auto"/>
                                          </w:divBdr>
                                        </w:div>
                                        <w:div w:id="201940630">
                                          <w:marLeft w:val="640"/>
                                          <w:marRight w:val="0"/>
                                          <w:marTop w:val="0"/>
                                          <w:marBottom w:val="0"/>
                                          <w:divBdr>
                                            <w:top w:val="none" w:sz="0" w:space="0" w:color="auto"/>
                                            <w:left w:val="none" w:sz="0" w:space="0" w:color="auto"/>
                                            <w:bottom w:val="none" w:sz="0" w:space="0" w:color="auto"/>
                                            <w:right w:val="none" w:sz="0" w:space="0" w:color="auto"/>
                                          </w:divBdr>
                                        </w:div>
                                        <w:div w:id="205604707">
                                          <w:marLeft w:val="640"/>
                                          <w:marRight w:val="0"/>
                                          <w:marTop w:val="0"/>
                                          <w:marBottom w:val="0"/>
                                          <w:divBdr>
                                            <w:top w:val="none" w:sz="0" w:space="0" w:color="auto"/>
                                            <w:left w:val="none" w:sz="0" w:space="0" w:color="auto"/>
                                            <w:bottom w:val="none" w:sz="0" w:space="0" w:color="auto"/>
                                            <w:right w:val="none" w:sz="0" w:space="0" w:color="auto"/>
                                          </w:divBdr>
                                        </w:div>
                                        <w:div w:id="213935182">
                                          <w:marLeft w:val="640"/>
                                          <w:marRight w:val="0"/>
                                          <w:marTop w:val="0"/>
                                          <w:marBottom w:val="0"/>
                                          <w:divBdr>
                                            <w:top w:val="none" w:sz="0" w:space="0" w:color="auto"/>
                                            <w:left w:val="none" w:sz="0" w:space="0" w:color="auto"/>
                                            <w:bottom w:val="none" w:sz="0" w:space="0" w:color="auto"/>
                                            <w:right w:val="none" w:sz="0" w:space="0" w:color="auto"/>
                                          </w:divBdr>
                                        </w:div>
                                        <w:div w:id="219288000">
                                          <w:marLeft w:val="640"/>
                                          <w:marRight w:val="0"/>
                                          <w:marTop w:val="0"/>
                                          <w:marBottom w:val="0"/>
                                          <w:divBdr>
                                            <w:top w:val="none" w:sz="0" w:space="0" w:color="auto"/>
                                            <w:left w:val="none" w:sz="0" w:space="0" w:color="auto"/>
                                            <w:bottom w:val="none" w:sz="0" w:space="0" w:color="auto"/>
                                            <w:right w:val="none" w:sz="0" w:space="0" w:color="auto"/>
                                          </w:divBdr>
                                        </w:div>
                                        <w:div w:id="242377212">
                                          <w:marLeft w:val="640"/>
                                          <w:marRight w:val="0"/>
                                          <w:marTop w:val="0"/>
                                          <w:marBottom w:val="0"/>
                                          <w:divBdr>
                                            <w:top w:val="none" w:sz="0" w:space="0" w:color="auto"/>
                                            <w:left w:val="none" w:sz="0" w:space="0" w:color="auto"/>
                                            <w:bottom w:val="none" w:sz="0" w:space="0" w:color="auto"/>
                                            <w:right w:val="none" w:sz="0" w:space="0" w:color="auto"/>
                                          </w:divBdr>
                                        </w:div>
                                        <w:div w:id="251936249">
                                          <w:marLeft w:val="640"/>
                                          <w:marRight w:val="0"/>
                                          <w:marTop w:val="0"/>
                                          <w:marBottom w:val="0"/>
                                          <w:divBdr>
                                            <w:top w:val="none" w:sz="0" w:space="0" w:color="auto"/>
                                            <w:left w:val="none" w:sz="0" w:space="0" w:color="auto"/>
                                            <w:bottom w:val="none" w:sz="0" w:space="0" w:color="auto"/>
                                            <w:right w:val="none" w:sz="0" w:space="0" w:color="auto"/>
                                          </w:divBdr>
                                        </w:div>
                                        <w:div w:id="261911750">
                                          <w:marLeft w:val="640"/>
                                          <w:marRight w:val="0"/>
                                          <w:marTop w:val="0"/>
                                          <w:marBottom w:val="0"/>
                                          <w:divBdr>
                                            <w:top w:val="none" w:sz="0" w:space="0" w:color="auto"/>
                                            <w:left w:val="none" w:sz="0" w:space="0" w:color="auto"/>
                                            <w:bottom w:val="none" w:sz="0" w:space="0" w:color="auto"/>
                                            <w:right w:val="none" w:sz="0" w:space="0" w:color="auto"/>
                                          </w:divBdr>
                                        </w:div>
                                        <w:div w:id="279148272">
                                          <w:marLeft w:val="640"/>
                                          <w:marRight w:val="0"/>
                                          <w:marTop w:val="0"/>
                                          <w:marBottom w:val="0"/>
                                          <w:divBdr>
                                            <w:top w:val="none" w:sz="0" w:space="0" w:color="auto"/>
                                            <w:left w:val="none" w:sz="0" w:space="0" w:color="auto"/>
                                            <w:bottom w:val="none" w:sz="0" w:space="0" w:color="auto"/>
                                            <w:right w:val="none" w:sz="0" w:space="0" w:color="auto"/>
                                          </w:divBdr>
                                        </w:div>
                                        <w:div w:id="296423849">
                                          <w:marLeft w:val="640"/>
                                          <w:marRight w:val="0"/>
                                          <w:marTop w:val="0"/>
                                          <w:marBottom w:val="0"/>
                                          <w:divBdr>
                                            <w:top w:val="none" w:sz="0" w:space="0" w:color="auto"/>
                                            <w:left w:val="none" w:sz="0" w:space="0" w:color="auto"/>
                                            <w:bottom w:val="none" w:sz="0" w:space="0" w:color="auto"/>
                                            <w:right w:val="none" w:sz="0" w:space="0" w:color="auto"/>
                                          </w:divBdr>
                                        </w:div>
                                        <w:div w:id="301932535">
                                          <w:marLeft w:val="640"/>
                                          <w:marRight w:val="0"/>
                                          <w:marTop w:val="0"/>
                                          <w:marBottom w:val="0"/>
                                          <w:divBdr>
                                            <w:top w:val="none" w:sz="0" w:space="0" w:color="auto"/>
                                            <w:left w:val="none" w:sz="0" w:space="0" w:color="auto"/>
                                            <w:bottom w:val="none" w:sz="0" w:space="0" w:color="auto"/>
                                            <w:right w:val="none" w:sz="0" w:space="0" w:color="auto"/>
                                          </w:divBdr>
                                        </w:div>
                                        <w:div w:id="303705411">
                                          <w:marLeft w:val="640"/>
                                          <w:marRight w:val="0"/>
                                          <w:marTop w:val="0"/>
                                          <w:marBottom w:val="0"/>
                                          <w:divBdr>
                                            <w:top w:val="none" w:sz="0" w:space="0" w:color="auto"/>
                                            <w:left w:val="none" w:sz="0" w:space="0" w:color="auto"/>
                                            <w:bottom w:val="none" w:sz="0" w:space="0" w:color="auto"/>
                                            <w:right w:val="none" w:sz="0" w:space="0" w:color="auto"/>
                                          </w:divBdr>
                                        </w:div>
                                        <w:div w:id="306056584">
                                          <w:marLeft w:val="640"/>
                                          <w:marRight w:val="0"/>
                                          <w:marTop w:val="0"/>
                                          <w:marBottom w:val="0"/>
                                          <w:divBdr>
                                            <w:top w:val="none" w:sz="0" w:space="0" w:color="auto"/>
                                            <w:left w:val="none" w:sz="0" w:space="0" w:color="auto"/>
                                            <w:bottom w:val="none" w:sz="0" w:space="0" w:color="auto"/>
                                            <w:right w:val="none" w:sz="0" w:space="0" w:color="auto"/>
                                          </w:divBdr>
                                        </w:div>
                                        <w:div w:id="308637238">
                                          <w:marLeft w:val="640"/>
                                          <w:marRight w:val="0"/>
                                          <w:marTop w:val="0"/>
                                          <w:marBottom w:val="0"/>
                                          <w:divBdr>
                                            <w:top w:val="none" w:sz="0" w:space="0" w:color="auto"/>
                                            <w:left w:val="none" w:sz="0" w:space="0" w:color="auto"/>
                                            <w:bottom w:val="none" w:sz="0" w:space="0" w:color="auto"/>
                                            <w:right w:val="none" w:sz="0" w:space="0" w:color="auto"/>
                                          </w:divBdr>
                                        </w:div>
                                        <w:div w:id="317074798">
                                          <w:marLeft w:val="640"/>
                                          <w:marRight w:val="0"/>
                                          <w:marTop w:val="0"/>
                                          <w:marBottom w:val="0"/>
                                          <w:divBdr>
                                            <w:top w:val="none" w:sz="0" w:space="0" w:color="auto"/>
                                            <w:left w:val="none" w:sz="0" w:space="0" w:color="auto"/>
                                            <w:bottom w:val="none" w:sz="0" w:space="0" w:color="auto"/>
                                            <w:right w:val="none" w:sz="0" w:space="0" w:color="auto"/>
                                          </w:divBdr>
                                        </w:div>
                                        <w:div w:id="317079330">
                                          <w:marLeft w:val="640"/>
                                          <w:marRight w:val="0"/>
                                          <w:marTop w:val="0"/>
                                          <w:marBottom w:val="0"/>
                                          <w:divBdr>
                                            <w:top w:val="none" w:sz="0" w:space="0" w:color="auto"/>
                                            <w:left w:val="none" w:sz="0" w:space="0" w:color="auto"/>
                                            <w:bottom w:val="none" w:sz="0" w:space="0" w:color="auto"/>
                                            <w:right w:val="none" w:sz="0" w:space="0" w:color="auto"/>
                                          </w:divBdr>
                                        </w:div>
                                        <w:div w:id="353842947">
                                          <w:marLeft w:val="640"/>
                                          <w:marRight w:val="0"/>
                                          <w:marTop w:val="0"/>
                                          <w:marBottom w:val="0"/>
                                          <w:divBdr>
                                            <w:top w:val="none" w:sz="0" w:space="0" w:color="auto"/>
                                            <w:left w:val="none" w:sz="0" w:space="0" w:color="auto"/>
                                            <w:bottom w:val="none" w:sz="0" w:space="0" w:color="auto"/>
                                            <w:right w:val="none" w:sz="0" w:space="0" w:color="auto"/>
                                          </w:divBdr>
                                        </w:div>
                                        <w:div w:id="362219655">
                                          <w:marLeft w:val="640"/>
                                          <w:marRight w:val="0"/>
                                          <w:marTop w:val="0"/>
                                          <w:marBottom w:val="0"/>
                                          <w:divBdr>
                                            <w:top w:val="none" w:sz="0" w:space="0" w:color="auto"/>
                                            <w:left w:val="none" w:sz="0" w:space="0" w:color="auto"/>
                                            <w:bottom w:val="none" w:sz="0" w:space="0" w:color="auto"/>
                                            <w:right w:val="none" w:sz="0" w:space="0" w:color="auto"/>
                                          </w:divBdr>
                                        </w:div>
                                        <w:div w:id="374162694">
                                          <w:marLeft w:val="640"/>
                                          <w:marRight w:val="0"/>
                                          <w:marTop w:val="0"/>
                                          <w:marBottom w:val="0"/>
                                          <w:divBdr>
                                            <w:top w:val="none" w:sz="0" w:space="0" w:color="auto"/>
                                            <w:left w:val="none" w:sz="0" w:space="0" w:color="auto"/>
                                            <w:bottom w:val="none" w:sz="0" w:space="0" w:color="auto"/>
                                            <w:right w:val="none" w:sz="0" w:space="0" w:color="auto"/>
                                          </w:divBdr>
                                        </w:div>
                                        <w:div w:id="385833098">
                                          <w:marLeft w:val="640"/>
                                          <w:marRight w:val="0"/>
                                          <w:marTop w:val="0"/>
                                          <w:marBottom w:val="0"/>
                                          <w:divBdr>
                                            <w:top w:val="none" w:sz="0" w:space="0" w:color="auto"/>
                                            <w:left w:val="none" w:sz="0" w:space="0" w:color="auto"/>
                                            <w:bottom w:val="none" w:sz="0" w:space="0" w:color="auto"/>
                                            <w:right w:val="none" w:sz="0" w:space="0" w:color="auto"/>
                                          </w:divBdr>
                                        </w:div>
                                        <w:div w:id="390881953">
                                          <w:marLeft w:val="640"/>
                                          <w:marRight w:val="0"/>
                                          <w:marTop w:val="0"/>
                                          <w:marBottom w:val="0"/>
                                          <w:divBdr>
                                            <w:top w:val="none" w:sz="0" w:space="0" w:color="auto"/>
                                            <w:left w:val="none" w:sz="0" w:space="0" w:color="auto"/>
                                            <w:bottom w:val="none" w:sz="0" w:space="0" w:color="auto"/>
                                            <w:right w:val="none" w:sz="0" w:space="0" w:color="auto"/>
                                          </w:divBdr>
                                        </w:div>
                                        <w:div w:id="415978976">
                                          <w:marLeft w:val="640"/>
                                          <w:marRight w:val="0"/>
                                          <w:marTop w:val="0"/>
                                          <w:marBottom w:val="0"/>
                                          <w:divBdr>
                                            <w:top w:val="none" w:sz="0" w:space="0" w:color="auto"/>
                                            <w:left w:val="none" w:sz="0" w:space="0" w:color="auto"/>
                                            <w:bottom w:val="none" w:sz="0" w:space="0" w:color="auto"/>
                                            <w:right w:val="none" w:sz="0" w:space="0" w:color="auto"/>
                                          </w:divBdr>
                                        </w:div>
                                        <w:div w:id="417484193">
                                          <w:marLeft w:val="640"/>
                                          <w:marRight w:val="0"/>
                                          <w:marTop w:val="0"/>
                                          <w:marBottom w:val="0"/>
                                          <w:divBdr>
                                            <w:top w:val="none" w:sz="0" w:space="0" w:color="auto"/>
                                            <w:left w:val="none" w:sz="0" w:space="0" w:color="auto"/>
                                            <w:bottom w:val="none" w:sz="0" w:space="0" w:color="auto"/>
                                            <w:right w:val="none" w:sz="0" w:space="0" w:color="auto"/>
                                          </w:divBdr>
                                        </w:div>
                                        <w:div w:id="434324230">
                                          <w:marLeft w:val="640"/>
                                          <w:marRight w:val="0"/>
                                          <w:marTop w:val="0"/>
                                          <w:marBottom w:val="0"/>
                                          <w:divBdr>
                                            <w:top w:val="none" w:sz="0" w:space="0" w:color="auto"/>
                                            <w:left w:val="none" w:sz="0" w:space="0" w:color="auto"/>
                                            <w:bottom w:val="none" w:sz="0" w:space="0" w:color="auto"/>
                                            <w:right w:val="none" w:sz="0" w:space="0" w:color="auto"/>
                                          </w:divBdr>
                                        </w:div>
                                        <w:div w:id="454297883">
                                          <w:marLeft w:val="640"/>
                                          <w:marRight w:val="0"/>
                                          <w:marTop w:val="0"/>
                                          <w:marBottom w:val="0"/>
                                          <w:divBdr>
                                            <w:top w:val="none" w:sz="0" w:space="0" w:color="auto"/>
                                            <w:left w:val="none" w:sz="0" w:space="0" w:color="auto"/>
                                            <w:bottom w:val="none" w:sz="0" w:space="0" w:color="auto"/>
                                            <w:right w:val="none" w:sz="0" w:space="0" w:color="auto"/>
                                          </w:divBdr>
                                        </w:div>
                                        <w:div w:id="476266944">
                                          <w:marLeft w:val="640"/>
                                          <w:marRight w:val="0"/>
                                          <w:marTop w:val="0"/>
                                          <w:marBottom w:val="0"/>
                                          <w:divBdr>
                                            <w:top w:val="none" w:sz="0" w:space="0" w:color="auto"/>
                                            <w:left w:val="none" w:sz="0" w:space="0" w:color="auto"/>
                                            <w:bottom w:val="none" w:sz="0" w:space="0" w:color="auto"/>
                                            <w:right w:val="none" w:sz="0" w:space="0" w:color="auto"/>
                                          </w:divBdr>
                                        </w:div>
                                        <w:div w:id="476998968">
                                          <w:marLeft w:val="640"/>
                                          <w:marRight w:val="0"/>
                                          <w:marTop w:val="0"/>
                                          <w:marBottom w:val="0"/>
                                          <w:divBdr>
                                            <w:top w:val="none" w:sz="0" w:space="0" w:color="auto"/>
                                            <w:left w:val="none" w:sz="0" w:space="0" w:color="auto"/>
                                            <w:bottom w:val="none" w:sz="0" w:space="0" w:color="auto"/>
                                            <w:right w:val="none" w:sz="0" w:space="0" w:color="auto"/>
                                          </w:divBdr>
                                        </w:div>
                                        <w:div w:id="481047081">
                                          <w:marLeft w:val="640"/>
                                          <w:marRight w:val="0"/>
                                          <w:marTop w:val="0"/>
                                          <w:marBottom w:val="0"/>
                                          <w:divBdr>
                                            <w:top w:val="none" w:sz="0" w:space="0" w:color="auto"/>
                                            <w:left w:val="none" w:sz="0" w:space="0" w:color="auto"/>
                                            <w:bottom w:val="none" w:sz="0" w:space="0" w:color="auto"/>
                                            <w:right w:val="none" w:sz="0" w:space="0" w:color="auto"/>
                                          </w:divBdr>
                                        </w:div>
                                        <w:div w:id="503739552">
                                          <w:marLeft w:val="640"/>
                                          <w:marRight w:val="0"/>
                                          <w:marTop w:val="0"/>
                                          <w:marBottom w:val="0"/>
                                          <w:divBdr>
                                            <w:top w:val="none" w:sz="0" w:space="0" w:color="auto"/>
                                            <w:left w:val="none" w:sz="0" w:space="0" w:color="auto"/>
                                            <w:bottom w:val="none" w:sz="0" w:space="0" w:color="auto"/>
                                            <w:right w:val="none" w:sz="0" w:space="0" w:color="auto"/>
                                          </w:divBdr>
                                        </w:div>
                                        <w:div w:id="536771529">
                                          <w:marLeft w:val="640"/>
                                          <w:marRight w:val="0"/>
                                          <w:marTop w:val="0"/>
                                          <w:marBottom w:val="0"/>
                                          <w:divBdr>
                                            <w:top w:val="none" w:sz="0" w:space="0" w:color="auto"/>
                                            <w:left w:val="none" w:sz="0" w:space="0" w:color="auto"/>
                                            <w:bottom w:val="none" w:sz="0" w:space="0" w:color="auto"/>
                                            <w:right w:val="none" w:sz="0" w:space="0" w:color="auto"/>
                                          </w:divBdr>
                                        </w:div>
                                        <w:div w:id="545021953">
                                          <w:marLeft w:val="640"/>
                                          <w:marRight w:val="0"/>
                                          <w:marTop w:val="0"/>
                                          <w:marBottom w:val="0"/>
                                          <w:divBdr>
                                            <w:top w:val="none" w:sz="0" w:space="0" w:color="auto"/>
                                            <w:left w:val="none" w:sz="0" w:space="0" w:color="auto"/>
                                            <w:bottom w:val="none" w:sz="0" w:space="0" w:color="auto"/>
                                            <w:right w:val="none" w:sz="0" w:space="0" w:color="auto"/>
                                          </w:divBdr>
                                        </w:div>
                                        <w:div w:id="552546748">
                                          <w:marLeft w:val="640"/>
                                          <w:marRight w:val="0"/>
                                          <w:marTop w:val="0"/>
                                          <w:marBottom w:val="0"/>
                                          <w:divBdr>
                                            <w:top w:val="none" w:sz="0" w:space="0" w:color="auto"/>
                                            <w:left w:val="none" w:sz="0" w:space="0" w:color="auto"/>
                                            <w:bottom w:val="none" w:sz="0" w:space="0" w:color="auto"/>
                                            <w:right w:val="none" w:sz="0" w:space="0" w:color="auto"/>
                                          </w:divBdr>
                                        </w:div>
                                        <w:div w:id="577447888">
                                          <w:marLeft w:val="640"/>
                                          <w:marRight w:val="0"/>
                                          <w:marTop w:val="0"/>
                                          <w:marBottom w:val="0"/>
                                          <w:divBdr>
                                            <w:top w:val="none" w:sz="0" w:space="0" w:color="auto"/>
                                            <w:left w:val="none" w:sz="0" w:space="0" w:color="auto"/>
                                            <w:bottom w:val="none" w:sz="0" w:space="0" w:color="auto"/>
                                            <w:right w:val="none" w:sz="0" w:space="0" w:color="auto"/>
                                          </w:divBdr>
                                        </w:div>
                                        <w:div w:id="584149386">
                                          <w:marLeft w:val="640"/>
                                          <w:marRight w:val="0"/>
                                          <w:marTop w:val="0"/>
                                          <w:marBottom w:val="0"/>
                                          <w:divBdr>
                                            <w:top w:val="none" w:sz="0" w:space="0" w:color="auto"/>
                                            <w:left w:val="none" w:sz="0" w:space="0" w:color="auto"/>
                                            <w:bottom w:val="none" w:sz="0" w:space="0" w:color="auto"/>
                                            <w:right w:val="none" w:sz="0" w:space="0" w:color="auto"/>
                                          </w:divBdr>
                                        </w:div>
                                        <w:div w:id="601762743">
                                          <w:marLeft w:val="640"/>
                                          <w:marRight w:val="0"/>
                                          <w:marTop w:val="0"/>
                                          <w:marBottom w:val="0"/>
                                          <w:divBdr>
                                            <w:top w:val="none" w:sz="0" w:space="0" w:color="auto"/>
                                            <w:left w:val="none" w:sz="0" w:space="0" w:color="auto"/>
                                            <w:bottom w:val="none" w:sz="0" w:space="0" w:color="auto"/>
                                            <w:right w:val="none" w:sz="0" w:space="0" w:color="auto"/>
                                          </w:divBdr>
                                        </w:div>
                                        <w:div w:id="609505622">
                                          <w:marLeft w:val="640"/>
                                          <w:marRight w:val="0"/>
                                          <w:marTop w:val="0"/>
                                          <w:marBottom w:val="0"/>
                                          <w:divBdr>
                                            <w:top w:val="none" w:sz="0" w:space="0" w:color="auto"/>
                                            <w:left w:val="none" w:sz="0" w:space="0" w:color="auto"/>
                                            <w:bottom w:val="none" w:sz="0" w:space="0" w:color="auto"/>
                                            <w:right w:val="none" w:sz="0" w:space="0" w:color="auto"/>
                                          </w:divBdr>
                                        </w:div>
                                        <w:div w:id="612513358">
                                          <w:marLeft w:val="640"/>
                                          <w:marRight w:val="0"/>
                                          <w:marTop w:val="0"/>
                                          <w:marBottom w:val="0"/>
                                          <w:divBdr>
                                            <w:top w:val="none" w:sz="0" w:space="0" w:color="auto"/>
                                            <w:left w:val="none" w:sz="0" w:space="0" w:color="auto"/>
                                            <w:bottom w:val="none" w:sz="0" w:space="0" w:color="auto"/>
                                            <w:right w:val="none" w:sz="0" w:space="0" w:color="auto"/>
                                          </w:divBdr>
                                        </w:div>
                                        <w:div w:id="614991237">
                                          <w:marLeft w:val="640"/>
                                          <w:marRight w:val="0"/>
                                          <w:marTop w:val="0"/>
                                          <w:marBottom w:val="0"/>
                                          <w:divBdr>
                                            <w:top w:val="none" w:sz="0" w:space="0" w:color="auto"/>
                                            <w:left w:val="none" w:sz="0" w:space="0" w:color="auto"/>
                                            <w:bottom w:val="none" w:sz="0" w:space="0" w:color="auto"/>
                                            <w:right w:val="none" w:sz="0" w:space="0" w:color="auto"/>
                                          </w:divBdr>
                                        </w:div>
                                        <w:div w:id="624314067">
                                          <w:marLeft w:val="640"/>
                                          <w:marRight w:val="0"/>
                                          <w:marTop w:val="0"/>
                                          <w:marBottom w:val="0"/>
                                          <w:divBdr>
                                            <w:top w:val="none" w:sz="0" w:space="0" w:color="auto"/>
                                            <w:left w:val="none" w:sz="0" w:space="0" w:color="auto"/>
                                            <w:bottom w:val="none" w:sz="0" w:space="0" w:color="auto"/>
                                            <w:right w:val="none" w:sz="0" w:space="0" w:color="auto"/>
                                          </w:divBdr>
                                        </w:div>
                                        <w:div w:id="657345484">
                                          <w:marLeft w:val="640"/>
                                          <w:marRight w:val="0"/>
                                          <w:marTop w:val="0"/>
                                          <w:marBottom w:val="0"/>
                                          <w:divBdr>
                                            <w:top w:val="none" w:sz="0" w:space="0" w:color="auto"/>
                                            <w:left w:val="none" w:sz="0" w:space="0" w:color="auto"/>
                                            <w:bottom w:val="none" w:sz="0" w:space="0" w:color="auto"/>
                                            <w:right w:val="none" w:sz="0" w:space="0" w:color="auto"/>
                                          </w:divBdr>
                                        </w:div>
                                        <w:div w:id="660697157">
                                          <w:marLeft w:val="640"/>
                                          <w:marRight w:val="0"/>
                                          <w:marTop w:val="0"/>
                                          <w:marBottom w:val="0"/>
                                          <w:divBdr>
                                            <w:top w:val="none" w:sz="0" w:space="0" w:color="auto"/>
                                            <w:left w:val="none" w:sz="0" w:space="0" w:color="auto"/>
                                            <w:bottom w:val="none" w:sz="0" w:space="0" w:color="auto"/>
                                            <w:right w:val="none" w:sz="0" w:space="0" w:color="auto"/>
                                          </w:divBdr>
                                        </w:div>
                                        <w:div w:id="671761559">
                                          <w:marLeft w:val="640"/>
                                          <w:marRight w:val="0"/>
                                          <w:marTop w:val="0"/>
                                          <w:marBottom w:val="0"/>
                                          <w:divBdr>
                                            <w:top w:val="none" w:sz="0" w:space="0" w:color="auto"/>
                                            <w:left w:val="none" w:sz="0" w:space="0" w:color="auto"/>
                                            <w:bottom w:val="none" w:sz="0" w:space="0" w:color="auto"/>
                                            <w:right w:val="none" w:sz="0" w:space="0" w:color="auto"/>
                                          </w:divBdr>
                                        </w:div>
                                        <w:div w:id="694230185">
                                          <w:marLeft w:val="640"/>
                                          <w:marRight w:val="0"/>
                                          <w:marTop w:val="0"/>
                                          <w:marBottom w:val="0"/>
                                          <w:divBdr>
                                            <w:top w:val="none" w:sz="0" w:space="0" w:color="auto"/>
                                            <w:left w:val="none" w:sz="0" w:space="0" w:color="auto"/>
                                            <w:bottom w:val="none" w:sz="0" w:space="0" w:color="auto"/>
                                            <w:right w:val="none" w:sz="0" w:space="0" w:color="auto"/>
                                          </w:divBdr>
                                        </w:div>
                                        <w:div w:id="700595629">
                                          <w:marLeft w:val="640"/>
                                          <w:marRight w:val="0"/>
                                          <w:marTop w:val="0"/>
                                          <w:marBottom w:val="0"/>
                                          <w:divBdr>
                                            <w:top w:val="none" w:sz="0" w:space="0" w:color="auto"/>
                                            <w:left w:val="none" w:sz="0" w:space="0" w:color="auto"/>
                                            <w:bottom w:val="none" w:sz="0" w:space="0" w:color="auto"/>
                                            <w:right w:val="none" w:sz="0" w:space="0" w:color="auto"/>
                                          </w:divBdr>
                                        </w:div>
                                        <w:div w:id="704792533">
                                          <w:marLeft w:val="640"/>
                                          <w:marRight w:val="0"/>
                                          <w:marTop w:val="0"/>
                                          <w:marBottom w:val="0"/>
                                          <w:divBdr>
                                            <w:top w:val="none" w:sz="0" w:space="0" w:color="auto"/>
                                            <w:left w:val="none" w:sz="0" w:space="0" w:color="auto"/>
                                            <w:bottom w:val="none" w:sz="0" w:space="0" w:color="auto"/>
                                            <w:right w:val="none" w:sz="0" w:space="0" w:color="auto"/>
                                          </w:divBdr>
                                        </w:div>
                                        <w:div w:id="722292231">
                                          <w:marLeft w:val="640"/>
                                          <w:marRight w:val="0"/>
                                          <w:marTop w:val="0"/>
                                          <w:marBottom w:val="0"/>
                                          <w:divBdr>
                                            <w:top w:val="none" w:sz="0" w:space="0" w:color="auto"/>
                                            <w:left w:val="none" w:sz="0" w:space="0" w:color="auto"/>
                                            <w:bottom w:val="none" w:sz="0" w:space="0" w:color="auto"/>
                                            <w:right w:val="none" w:sz="0" w:space="0" w:color="auto"/>
                                          </w:divBdr>
                                        </w:div>
                                        <w:div w:id="723990835">
                                          <w:marLeft w:val="640"/>
                                          <w:marRight w:val="0"/>
                                          <w:marTop w:val="0"/>
                                          <w:marBottom w:val="0"/>
                                          <w:divBdr>
                                            <w:top w:val="none" w:sz="0" w:space="0" w:color="auto"/>
                                            <w:left w:val="none" w:sz="0" w:space="0" w:color="auto"/>
                                            <w:bottom w:val="none" w:sz="0" w:space="0" w:color="auto"/>
                                            <w:right w:val="none" w:sz="0" w:space="0" w:color="auto"/>
                                          </w:divBdr>
                                        </w:div>
                                        <w:div w:id="739986554">
                                          <w:marLeft w:val="640"/>
                                          <w:marRight w:val="0"/>
                                          <w:marTop w:val="0"/>
                                          <w:marBottom w:val="0"/>
                                          <w:divBdr>
                                            <w:top w:val="none" w:sz="0" w:space="0" w:color="auto"/>
                                            <w:left w:val="none" w:sz="0" w:space="0" w:color="auto"/>
                                            <w:bottom w:val="none" w:sz="0" w:space="0" w:color="auto"/>
                                            <w:right w:val="none" w:sz="0" w:space="0" w:color="auto"/>
                                          </w:divBdr>
                                        </w:div>
                                        <w:div w:id="748622179">
                                          <w:marLeft w:val="640"/>
                                          <w:marRight w:val="0"/>
                                          <w:marTop w:val="0"/>
                                          <w:marBottom w:val="0"/>
                                          <w:divBdr>
                                            <w:top w:val="none" w:sz="0" w:space="0" w:color="auto"/>
                                            <w:left w:val="none" w:sz="0" w:space="0" w:color="auto"/>
                                            <w:bottom w:val="none" w:sz="0" w:space="0" w:color="auto"/>
                                            <w:right w:val="none" w:sz="0" w:space="0" w:color="auto"/>
                                          </w:divBdr>
                                        </w:div>
                                        <w:div w:id="749430051">
                                          <w:marLeft w:val="640"/>
                                          <w:marRight w:val="0"/>
                                          <w:marTop w:val="0"/>
                                          <w:marBottom w:val="0"/>
                                          <w:divBdr>
                                            <w:top w:val="none" w:sz="0" w:space="0" w:color="auto"/>
                                            <w:left w:val="none" w:sz="0" w:space="0" w:color="auto"/>
                                            <w:bottom w:val="none" w:sz="0" w:space="0" w:color="auto"/>
                                            <w:right w:val="none" w:sz="0" w:space="0" w:color="auto"/>
                                          </w:divBdr>
                                        </w:div>
                                        <w:div w:id="755250281">
                                          <w:marLeft w:val="640"/>
                                          <w:marRight w:val="0"/>
                                          <w:marTop w:val="0"/>
                                          <w:marBottom w:val="0"/>
                                          <w:divBdr>
                                            <w:top w:val="none" w:sz="0" w:space="0" w:color="auto"/>
                                            <w:left w:val="none" w:sz="0" w:space="0" w:color="auto"/>
                                            <w:bottom w:val="none" w:sz="0" w:space="0" w:color="auto"/>
                                            <w:right w:val="none" w:sz="0" w:space="0" w:color="auto"/>
                                          </w:divBdr>
                                        </w:div>
                                        <w:div w:id="758059698">
                                          <w:marLeft w:val="640"/>
                                          <w:marRight w:val="0"/>
                                          <w:marTop w:val="0"/>
                                          <w:marBottom w:val="0"/>
                                          <w:divBdr>
                                            <w:top w:val="none" w:sz="0" w:space="0" w:color="auto"/>
                                            <w:left w:val="none" w:sz="0" w:space="0" w:color="auto"/>
                                            <w:bottom w:val="none" w:sz="0" w:space="0" w:color="auto"/>
                                            <w:right w:val="none" w:sz="0" w:space="0" w:color="auto"/>
                                          </w:divBdr>
                                        </w:div>
                                        <w:div w:id="761532233">
                                          <w:marLeft w:val="640"/>
                                          <w:marRight w:val="0"/>
                                          <w:marTop w:val="0"/>
                                          <w:marBottom w:val="0"/>
                                          <w:divBdr>
                                            <w:top w:val="none" w:sz="0" w:space="0" w:color="auto"/>
                                            <w:left w:val="none" w:sz="0" w:space="0" w:color="auto"/>
                                            <w:bottom w:val="none" w:sz="0" w:space="0" w:color="auto"/>
                                            <w:right w:val="none" w:sz="0" w:space="0" w:color="auto"/>
                                          </w:divBdr>
                                        </w:div>
                                        <w:div w:id="764882765">
                                          <w:marLeft w:val="640"/>
                                          <w:marRight w:val="0"/>
                                          <w:marTop w:val="0"/>
                                          <w:marBottom w:val="0"/>
                                          <w:divBdr>
                                            <w:top w:val="none" w:sz="0" w:space="0" w:color="auto"/>
                                            <w:left w:val="none" w:sz="0" w:space="0" w:color="auto"/>
                                            <w:bottom w:val="none" w:sz="0" w:space="0" w:color="auto"/>
                                            <w:right w:val="none" w:sz="0" w:space="0" w:color="auto"/>
                                          </w:divBdr>
                                        </w:div>
                                        <w:div w:id="768504024">
                                          <w:marLeft w:val="640"/>
                                          <w:marRight w:val="0"/>
                                          <w:marTop w:val="0"/>
                                          <w:marBottom w:val="0"/>
                                          <w:divBdr>
                                            <w:top w:val="none" w:sz="0" w:space="0" w:color="auto"/>
                                            <w:left w:val="none" w:sz="0" w:space="0" w:color="auto"/>
                                            <w:bottom w:val="none" w:sz="0" w:space="0" w:color="auto"/>
                                            <w:right w:val="none" w:sz="0" w:space="0" w:color="auto"/>
                                          </w:divBdr>
                                        </w:div>
                                        <w:div w:id="774904010">
                                          <w:marLeft w:val="640"/>
                                          <w:marRight w:val="0"/>
                                          <w:marTop w:val="0"/>
                                          <w:marBottom w:val="0"/>
                                          <w:divBdr>
                                            <w:top w:val="none" w:sz="0" w:space="0" w:color="auto"/>
                                            <w:left w:val="none" w:sz="0" w:space="0" w:color="auto"/>
                                            <w:bottom w:val="none" w:sz="0" w:space="0" w:color="auto"/>
                                            <w:right w:val="none" w:sz="0" w:space="0" w:color="auto"/>
                                          </w:divBdr>
                                        </w:div>
                                        <w:div w:id="810102635">
                                          <w:marLeft w:val="640"/>
                                          <w:marRight w:val="0"/>
                                          <w:marTop w:val="0"/>
                                          <w:marBottom w:val="0"/>
                                          <w:divBdr>
                                            <w:top w:val="none" w:sz="0" w:space="0" w:color="auto"/>
                                            <w:left w:val="none" w:sz="0" w:space="0" w:color="auto"/>
                                            <w:bottom w:val="none" w:sz="0" w:space="0" w:color="auto"/>
                                            <w:right w:val="none" w:sz="0" w:space="0" w:color="auto"/>
                                          </w:divBdr>
                                        </w:div>
                                        <w:div w:id="818769604">
                                          <w:marLeft w:val="640"/>
                                          <w:marRight w:val="0"/>
                                          <w:marTop w:val="0"/>
                                          <w:marBottom w:val="0"/>
                                          <w:divBdr>
                                            <w:top w:val="none" w:sz="0" w:space="0" w:color="auto"/>
                                            <w:left w:val="none" w:sz="0" w:space="0" w:color="auto"/>
                                            <w:bottom w:val="none" w:sz="0" w:space="0" w:color="auto"/>
                                            <w:right w:val="none" w:sz="0" w:space="0" w:color="auto"/>
                                          </w:divBdr>
                                        </w:div>
                                        <w:div w:id="845824471">
                                          <w:marLeft w:val="640"/>
                                          <w:marRight w:val="0"/>
                                          <w:marTop w:val="0"/>
                                          <w:marBottom w:val="0"/>
                                          <w:divBdr>
                                            <w:top w:val="none" w:sz="0" w:space="0" w:color="auto"/>
                                            <w:left w:val="none" w:sz="0" w:space="0" w:color="auto"/>
                                            <w:bottom w:val="none" w:sz="0" w:space="0" w:color="auto"/>
                                            <w:right w:val="none" w:sz="0" w:space="0" w:color="auto"/>
                                          </w:divBdr>
                                        </w:div>
                                        <w:div w:id="847064866">
                                          <w:marLeft w:val="640"/>
                                          <w:marRight w:val="0"/>
                                          <w:marTop w:val="0"/>
                                          <w:marBottom w:val="0"/>
                                          <w:divBdr>
                                            <w:top w:val="none" w:sz="0" w:space="0" w:color="auto"/>
                                            <w:left w:val="none" w:sz="0" w:space="0" w:color="auto"/>
                                            <w:bottom w:val="none" w:sz="0" w:space="0" w:color="auto"/>
                                            <w:right w:val="none" w:sz="0" w:space="0" w:color="auto"/>
                                          </w:divBdr>
                                        </w:div>
                                        <w:div w:id="847255265">
                                          <w:marLeft w:val="640"/>
                                          <w:marRight w:val="0"/>
                                          <w:marTop w:val="0"/>
                                          <w:marBottom w:val="0"/>
                                          <w:divBdr>
                                            <w:top w:val="none" w:sz="0" w:space="0" w:color="auto"/>
                                            <w:left w:val="none" w:sz="0" w:space="0" w:color="auto"/>
                                            <w:bottom w:val="none" w:sz="0" w:space="0" w:color="auto"/>
                                            <w:right w:val="none" w:sz="0" w:space="0" w:color="auto"/>
                                          </w:divBdr>
                                        </w:div>
                                        <w:div w:id="847521738">
                                          <w:marLeft w:val="640"/>
                                          <w:marRight w:val="0"/>
                                          <w:marTop w:val="0"/>
                                          <w:marBottom w:val="0"/>
                                          <w:divBdr>
                                            <w:top w:val="none" w:sz="0" w:space="0" w:color="auto"/>
                                            <w:left w:val="none" w:sz="0" w:space="0" w:color="auto"/>
                                            <w:bottom w:val="none" w:sz="0" w:space="0" w:color="auto"/>
                                            <w:right w:val="none" w:sz="0" w:space="0" w:color="auto"/>
                                          </w:divBdr>
                                        </w:div>
                                        <w:div w:id="890113214">
                                          <w:marLeft w:val="640"/>
                                          <w:marRight w:val="0"/>
                                          <w:marTop w:val="0"/>
                                          <w:marBottom w:val="0"/>
                                          <w:divBdr>
                                            <w:top w:val="none" w:sz="0" w:space="0" w:color="auto"/>
                                            <w:left w:val="none" w:sz="0" w:space="0" w:color="auto"/>
                                            <w:bottom w:val="none" w:sz="0" w:space="0" w:color="auto"/>
                                            <w:right w:val="none" w:sz="0" w:space="0" w:color="auto"/>
                                          </w:divBdr>
                                        </w:div>
                                        <w:div w:id="910119470">
                                          <w:marLeft w:val="640"/>
                                          <w:marRight w:val="0"/>
                                          <w:marTop w:val="0"/>
                                          <w:marBottom w:val="0"/>
                                          <w:divBdr>
                                            <w:top w:val="none" w:sz="0" w:space="0" w:color="auto"/>
                                            <w:left w:val="none" w:sz="0" w:space="0" w:color="auto"/>
                                            <w:bottom w:val="none" w:sz="0" w:space="0" w:color="auto"/>
                                            <w:right w:val="none" w:sz="0" w:space="0" w:color="auto"/>
                                          </w:divBdr>
                                        </w:div>
                                        <w:div w:id="917641250">
                                          <w:marLeft w:val="640"/>
                                          <w:marRight w:val="0"/>
                                          <w:marTop w:val="0"/>
                                          <w:marBottom w:val="0"/>
                                          <w:divBdr>
                                            <w:top w:val="none" w:sz="0" w:space="0" w:color="auto"/>
                                            <w:left w:val="none" w:sz="0" w:space="0" w:color="auto"/>
                                            <w:bottom w:val="none" w:sz="0" w:space="0" w:color="auto"/>
                                            <w:right w:val="none" w:sz="0" w:space="0" w:color="auto"/>
                                          </w:divBdr>
                                        </w:div>
                                        <w:div w:id="947347047">
                                          <w:marLeft w:val="640"/>
                                          <w:marRight w:val="0"/>
                                          <w:marTop w:val="0"/>
                                          <w:marBottom w:val="0"/>
                                          <w:divBdr>
                                            <w:top w:val="none" w:sz="0" w:space="0" w:color="auto"/>
                                            <w:left w:val="none" w:sz="0" w:space="0" w:color="auto"/>
                                            <w:bottom w:val="none" w:sz="0" w:space="0" w:color="auto"/>
                                            <w:right w:val="none" w:sz="0" w:space="0" w:color="auto"/>
                                          </w:divBdr>
                                        </w:div>
                                        <w:div w:id="947734160">
                                          <w:marLeft w:val="640"/>
                                          <w:marRight w:val="0"/>
                                          <w:marTop w:val="0"/>
                                          <w:marBottom w:val="0"/>
                                          <w:divBdr>
                                            <w:top w:val="none" w:sz="0" w:space="0" w:color="auto"/>
                                            <w:left w:val="none" w:sz="0" w:space="0" w:color="auto"/>
                                            <w:bottom w:val="none" w:sz="0" w:space="0" w:color="auto"/>
                                            <w:right w:val="none" w:sz="0" w:space="0" w:color="auto"/>
                                          </w:divBdr>
                                        </w:div>
                                        <w:div w:id="955989014">
                                          <w:marLeft w:val="640"/>
                                          <w:marRight w:val="0"/>
                                          <w:marTop w:val="0"/>
                                          <w:marBottom w:val="0"/>
                                          <w:divBdr>
                                            <w:top w:val="none" w:sz="0" w:space="0" w:color="auto"/>
                                            <w:left w:val="none" w:sz="0" w:space="0" w:color="auto"/>
                                            <w:bottom w:val="none" w:sz="0" w:space="0" w:color="auto"/>
                                            <w:right w:val="none" w:sz="0" w:space="0" w:color="auto"/>
                                          </w:divBdr>
                                        </w:div>
                                        <w:div w:id="957838062">
                                          <w:marLeft w:val="640"/>
                                          <w:marRight w:val="0"/>
                                          <w:marTop w:val="0"/>
                                          <w:marBottom w:val="0"/>
                                          <w:divBdr>
                                            <w:top w:val="none" w:sz="0" w:space="0" w:color="auto"/>
                                            <w:left w:val="none" w:sz="0" w:space="0" w:color="auto"/>
                                            <w:bottom w:val="none" w:sz="0" w:space="0" w:color="auto"/>
                                            <w:right w:val="none" w:sz="0" w:space="0" w:color="auto"/>
                                          </w:divBdr>
                                        </w:div>
                                        <w:div w:id="963997711">
                                          <w:marLeft w:val="640"/>
                                          <w:marRight w:val="0"/>
                                          <w:marTop w:val="0"/>
                                          <w:marBottom w:val="0"/>
                                          <w:divBdr>
                                            <w:top w:val="none" w:sz="0" w:space="0" w:color="auto"/>
                                            <w:left w:val="none" w:sz="0" w:space="0" w:color="auto"/>
                                            <w:bottom w:val="none" w:sz="0" w:space="0" w:color="auto"/>
                                            <w:right w:val="none" w:sz="0" w:space="0" w:color="auto"/>
                                          </w:divBdr>
                                        </w:div>
                                        <w:div w:id="994066185">
                                          <w:marLeft w:val="640"/>
                                          <w:marRight w:val="0"/>
                                          <w:marTop w:val="0"/>
                                          <w:marBottom w:val="0"/>
                                          <w:divBdr>
                                            <w:top w:val="none" w:sz="0" w:space="0" w:color="auto"/>
                                            <w:left w:val="none" w:sz="0" w:space="0" w:color="auto"/>
                                            <w:bottom w:val="none" w:sz="0" w:space="0" w:color="auto"/>
                                            <w:right w:val="none" w:sz="0" w:space="0" w:color="auto"/>
                                          </w:divBdr>
                                        </w:div>
                                        <w:div w:id="1012536192">
                                          <w:marLeft w:val="640"/>
                                          <w:marRight w:val="0"/>
                                          <w:marTop w:val="0"/>
                                          <w:marBottom w:val="0"/>
                                          <w:divBdr>
                                            <w:top w:val="none" w:sz="0" w:space="0" w:color="auto"/>
                                            <w:left w:val="none" w:sz="0" w:space="0" w:color="auto"/>
                                            <w:bottom w:val="none" w:sz="0" w:space="0" w:color="auto"/>
                                            <w:right w:val="none" w:sz="0" w:space="0" w:color="auto"/>
                                          </w:divBdr>
                                        </w:div>
                                        <w:div w:id="1023439707">
                                          <w:marLeft w:val="640"/>
                                          <w:marRight w:val="0"/>
                                          <w:marTop w:val="0"/>
                                          <w:marBottom w:val="0"/>
                                          <w:divBdr>
                                            <w:top w:val="none" w:sz="0" w:space="0" w:color="auto"/>
                                            <w:left w:val="none" w:sz="0" w:space="0" w:color="auto"/>
                                            <w:bottom w:val="none" w:sz="0" w:space="0" w:color="auto"/>
                                            <w:right w:val="none" w:sz="0" w:space="0" w:color="auto"/>
                                          </w:divBdr>
                                        </w:div>
                                        <w:div w:id="1028751241">
                                          <w:marLeft w:val="640"/>
                                          <w:marRight w:val="0"/>
                                          <w:marTop w:val="0"/>
                                          <w:marBottom w:val="0"/>
                                          <w:divBdr>
                                            <w:top w:val="none" w:sz="0" w:space="0" w:color="auto"/>
                                            <w:left w:val="none" w:sz="0" w:space="0" w:color="auto"/>
                                            <w:bottom w:val="none" w:sz="0" w:space="0" w:color="auto"/>
                                            <w:right w:val="none" w:sz="0" w:space="0" w:color="auto"/>
                                          </w:divBdr>
                                        </w:div>
                                        <w:div w:id="1041132996">
                                          <w:marLeft w:val="640"/>
                                          <w:marRight w:val="0"/>
                                          <w:marTop w:val="0"/>
                                          <w:marBottom w:val="0"/>
                                          <w:divBdr>
                                            <w:top w:val="none" w:sz="0" w:space="0" w:color="auto"/>
                                            <w:left w:val="none" w:sz="0" w:space="0" w:color="auto"/>
                                            <w:bottom w:val="none" w:sz="0" w:space="0" w:color="auto"/>
                                            <w:right w:val="none" w:sz="0" w:space="0" w:color="auto"/>
                                          </w:divBdr>
                                        </w:div>
                                        <w:div w:id="1052846703">
                                          <w:marLeft w:val="640"/>
                                          <w:marRight w:val="0"/>
                                          <w:marTop w:val="0"/>
                                          <w:marBottom w:val="0"/>
                                          <w:divBdr>
                                            <w:top w:val="none" w:sz="0" w:space="0" w:color="auto"/>
                                            <w:left w:val="none" w:sz="0" w:space="0" w:color="auto"/>
                                            <w:bottom w:val="none" w:sz="0" w:space="0" w:color="auto"/>
                                            <w:right w:val="none" w:sz="0" w:space="0" w:color="auto"/>
                                          </w:divBdr>
                                        </w:div>
                                        <w:div w:id="1060792379">
                                          <w:marLeft w:val="640"/>
                                          <w:marRight w:val="0"/>
                                          <w:marTop w:val="0"/>
                                          <w:marBottom w:val="0"/>
                                          <w:divBdr>
                                            <w:top w:val="none" w:sz="0" w:space="0" w:color="auto"/>
                                            <w:left w:val="none" w:sz="0" w:space="0" w:color="auto"/>
                                            <w:bottom w:val="none" w:sz="0" w:space="0" w:color="auto"/>
                                            <w:right w:val="none" w:sz="0" w:space="0" w:color="auto"/>
                                          </w:divBdr>
                                        </w:div>
                                        <w:div w:id="1082801315">
                                          <w:marLeft w:val="640"/>
                                          <w:marRight w:val="0"/>
                                          <w:marTop w:val="0"/>
                                          <w:marBottom w:val="0"/>
                                          <w:divBdr>
                                            <w:top w:val="none" w:sz="0" w:space="0" w:color="auto"/>
                                            <w:left w:val="none" w:sz="0" w:space="0" w:color="auto"/>
                                            <w:bottom w:val="none" w:sz="0" w:space="0" w:color="auto"/>
                                            <w:right w:val="none" w:sz="0" w:space="0" w:color="auto"/>
                                          </w:divBdr>
                                        </w:div>
                                        <w:div w:id="1092895111">
                                          <w:marLeft w:val="640"/>
                                          <w:marRight w:val="0"/>
                                          <w:marTop w:val="0"/>
                                          <w:marBottom w:val="0"/>
                                          <w:divBdr>
                                            <w:top w:val="none" w:sz="0" w:space="0" w:color="auto"/>
                                            <w:left w:val="none" w:sz="0" w:space="0" w:color="auto"/>
                                            <w:bottom w:val="none" w:sz="0" w:space="0" w:color="auto"/>
                                            <w:right w:val="none" w:sz="0" w:space="0" w:color="auto"/>
                                          </w:divBdr>
                                        </w:div>
                                        <w:div w:id="1097554691">
                                          <w:marLeft w:val="640"/>
                                          <w:marRight w:val="0"/>
                                          <w:marTop w:val="0"/>
                                          <w:marBottom w:val="0"/>
                                          <w:divBdr>
                                            <w:top w:val="none" w:sz="0" w:space="0" w:color="auto"/>
                                            <w:left w:val="none" w:sz="0" w:space="0" w:color="auto"/>
                                            <w:bottom w:val="none" w:sz="0" w:space="0" w:color="auto"/>
                                            <w:right w:val="none" w:sz="0" w:space="0" w:color="auto"/>
                                          </w:divBdr>
                                        </w:div>
                                        <w:div w:id="1110122067">
                                          <w:marLeft w:val="640"/>
                                          <w:marRight w:val="0"/>
                                          <w:marTop w:val="0"/>
                                          <w:marBottom w:val="0"/>
                                          <w:divBdr>
                                            <w:top w:val="none" w:sz="0" w:space="0" w:color="auto"/>
                                            <w:left w:val="none" w:sz="0" w:space="0" w:color="auto"/>
                                            <w:bottom w:val="none" w:sz="0" w:space="0" w:color="auto"/>
                                            <w:right w:val="none" w:sz="0" w:space="0" w:color="auto"/>
                                          </w:divBdr>
                                        </w:div>
                                        <w:div w:id="1112238805">
                                          <w:marLeft w:val="640"/>
                                          <w:marRight w:val="0"/>
                                          <w:marTop w:val="0"/>
                                          <w:marBottom w:val="0"/>
                                          <w:divBdr>
                                            <w:top w:val="none" w:sz="0" w:space="0" w:color="auto"/>
                                            <w:left w:val="none" w:sz="0" w:space="0" w:color="auto"/>
                                            <w:bottom w:val="none" w:sz="0" w:space="0" w:color="auto"/>
                                            <w:right w:val="none" w:sz="0" w:space="0" w:color="auto"/>
                                          </w:divBdr>
                                        </w:div>
                                        <w:div w:id="1119108402">
                                          <w:marLeft w:val="640"/>
                                          <w:marRight w:val="0"/>
                                          <w:marTop w:val="0"/>
                                          <w:marBottom w:val="0"/>
                                          <w:divBdr>
                                            <w:top w:val="none" w:sz="0" w:space="0" w:color="auto"/>
                                            <w:left w:val="none" w:sz="0" w:space="0" w:color="auto"/>
                                            <w:bottom w:val="none" w:sz="0" w:space="0" w:color="auto"/>
                                            <w:right w:val="none" w:sz="0" w:space="0" w:color="auto"/>
                                          </w:divBdr>
                                        </w:div>
                                        <w:div w:id="1122964658">
                                          <w:marLeft w:val="640"/>
                                          <w:marRight w:val="0"/>
                                          <w:marTop w:val="0"/>
                                          <w:marBottom w:val="0"/>
                                          <w:divBdr>
                                            <w:top w:val="none" w:sz="0" w:space="0" w:color="auto"/>
                                            <w:left w:val="none" w:sz="0" w:space="0" w:color="auto"/>
                                            <w:bottom w:val="none" w:sz="0" w:space="0" w:color="auto"/>
                                            <w:right w:val="none" w:sz="0" w:space="0" w:color="auto"/>
                                          </w:divBdr>
                                        </w:div>
                                        <w:div w:id="1140922389">
                                          <w:marLeft w:val="640"/>
                                          <w:marRight w:val="0"/>
                                          <w:marTop w:val="0"/>
                                          <w:marBottom w:val="0"/>
                                          <w:divBdr>
                                            <w:top w:val="none" w:sz="0" w:space="0" w:color="auto"/>
                                            <w:left w:val="none" w:sz="0" w:space="0" w:color="auto"/>
                                            <w:bottom w:val="none" w:sz="0" w:space="0" w:color="auto"/>
                                            <w:right w:val="none" w:sz="0" w:space="0" w:color="auto"/>
                                          </w:divBdr>
                                        </w:div>
                                        <w:div w:id="1167090533">
                                          <w:marLeft w:val="640"/>
                                          <w:marRight w:val="0"/>
                                          <w:marTop w:val="0"/>
                                          <w:marBottom w:val="0"/>
                                          <w:divBdr>
                                            <w:top w:val="none" w:sz="0" w:space="0" w:color="auto"/>
                                            <w:left w:val="none" w:sz="0" w:space="0" w:color="auto"/>
                                            <w:bottom w:val="none" w:sz="0" w:space="0" w:color="auto"/>
                                            <w:right w:val="none" w:sz="0" w:space="0" w:color="auto"/>
                                          </w:divBdr>
                                        </w:div>
                                        <w:div w:id="1180661449">
                                          <w:marLeft w:val="640"/>
                                          <w:marRight w:val="0"/>
                                          <w:marTop w:val="0"/>
                                          <w:marBottom w:val="0"/>
                                          <w:divBdr>
                                            <w:top w:val="none" w:sz="0" w:space="0" w:color="auto"/>
                                            <w:left w:val="none" w:sz="0" w:space="0" w:color="auto"/>
                                            <w:bottom w:val="none" w:sz="0" w:space="0" w:color="auto"/>
                                            <w:right w:val="none" w:sz="0" w:space="0" w:color="auto"/>
                                          </w:divBdr>
                                        </w:div>
                                        <w:div w:id="1184588475">
                                          <w:marLeft w:val="640"/>
                                          <w:marRight w:val="0"/>
                                          <w:marTop w:val="0"/>
                                          <w:marBottom w:val="0"/>
                                          <w:divBdr>
                                            <w:top w:val="none" w:sz="0" w:space="0" w:color="auto"/>
                                            <w:left w:val="none" w:sz="0" w:space="0" w:color="auto"/>
                                            <w:bottom w:val="none" w:sz="0" w:space="0" w:color="auto"/>
                                            <w:right w:val="none" w:sz="0" w:space="0" w:color="auto"/>
                                          </w:divBdr>
                                        </w:div>
                                        <w:div w:id="1193611775">
                                          <w:marLeft w:val="640"/>
                                          <w:marRight w:val="0"/>
                                          <w:marTop w:val="0"/>
                                          <w:marBottom w:val="0"/>
                                          <w:divBdr>
                                            <w:top w:val="none" w:sz="0" w:space="0" w:color="auto"/>
                                            <w:left w:val="none" w:sz="0" w:space="0" w:color="auto"/>
                                            <w:bottom w:val="none" w:sz="0" w:space="0" w:color="auto"/>
                                            <w:right w:val="none" w:sz="0" w:space="0" w:color="auto"/>
                                          </w:divBdr>
                                        </w:div>
                                        <w:div w:id="1201935615">
                                          <w:marLeft w:val="640"/>
                                          <w:marRight w:val="0"/>
                                          <w:marTop w:val="0"/>
                                          <w:marBottom w:val="0"/>
                                          <w:divBdr>
                                            <w:top w:val="none" w:sz="0" w:space="0" w:color="auto"/>
                                            <w:left w:val="none" w:sz="0" w:space="0" w:color="auto"/>
                                            <w:bottom w:val="none" w:sz="0" w:space="0" w:color="auto"/>
                                            <w:right w:val="none" w:sz="0" w:space="0" w:color="auto"/>
                                          </w:divBdr>
                                        </w:div>
                                        <w:div w:id="1212113560">
                                          <w:marLeft w:val="640"/>
                                          <w:marRight w:val="0"/>
                                          <w:marTop w:val="0"/>
                                          <w:marBottom w:val="0"/>
                                          <w:divBdr>
                                            <w:top w:val="none" w:sz="0" w:space="0" w:color="auto"/>
                                            <w:left w:val="none" w:sz="0" w:space="0" w:color="auto"/>
                                            <w:bottom w:val="none" w:sz="0" w:space="0" w:color="auto"/>
                                            <w:right w:val="none" w:sz="0" w:space="0" w:color="auto"/>
                                          </w:divBdr>
                                        </w:div>
                                        <w:div w:id="1221476697">
                                          <w:marLeft w:val="640"/>
                                          <w:marRight w:val="0"/>
                                          <w:marTop w:val="0"/>
                                          <w:marBottom w:val="0"/>
                                          <w:divBdr>
                                            <w:top w:val="none" w:sz="0" w:space="0" w:color="auto"/>
                                            <w:left w:val="none" w:sz="0" w:space="0" w:color="auto"/>
                                            <w:bottom w:val="none" w:sz="0" w:space="0" w:color="auto"/>
                                            <w:right w:val="none" w:sz="0" w:space="0" w:color="auto"/>
                                          </w:divBdr>
                                        </w:div>
                                        <w:div w:id="1229919743">
                                          <w:marLeft w:val="640"/>
                                          <w:marRight w:val="0"/>
                                          <w:marTop w:val="0"/>
                                          <w:marBottom w:val="0"/>
                                          <w:divBdr>
                                            <w:top w:val="none" w:sz="0" w:space="0" w:color="auto"/>
                                            <w:left w:val="none" w:sz="0" w:space="0" w:color="auto"/>
                                            <w:bottom w:val="none" w:sz="0" w:space="0" w:color="auto"/>
                                            <w:right w:val="none" w:sz="0" w:space="0" w:color="auto"/>
                                          </w:divBdr>
                                        </w:div>
                                        <w:div w:id="1271007926">
                                          <w:marLeft w:val="640"/>
                                          <w:marRight w:val="0"/>
                                          <w:marTop w:val="0"/>
                                          <w:marBottom w:val="0"/>
                                          <w:divBdr>
                                            <w:top w:val="none" w:sz="0" w:space="0" w:color="auto"/>
                                            <w:left w:val="none" w:sz="0" w:space="0" w:color="auto"/>
                                            <w:bottom w:val="none" w:sz="0" w:space="0" w:color="auto"/>
                                            <w:right w:val="none" w:sz="0" w:space="0" w:color="auto"/>
                                          </w:divBdr>
                                        </w:div>
                                        <w:div w:id="1278759824">
                                          <w:marLeft w:val="640"/>
                                          <w:marRight w:val="0"/>
                                          <w:marTop w:val="0"/>
                                          <w:marBottom w:val="0"/>
                                          <w:divBdr>
                                            <w:top w:val="none" w:sz="0" w:space="0" w:color="auto"/>
                                            <w:left w:val="none" w:sz="0" w:space="0" w:color="auto"/>
                                            <w:bottom w:val="none" w:sz="0" w:space="0" w:color="auto"/>
                                            <w:right w:val="none" w:sz="0" w:space="0" w:color="auto"/>
                                          </w:divBdr>
                                        </w:div>
                                        <w:div w:id="1281835182">
                                          <w:marLeft w:val="640"/>
                                          <w:marRight w:val="0"/>
                                          <w:marTop w:val="0"/>
                                          <w:marBottom w:val="0"/>
                                          <w:divBdr>
                                            <w:top w:val="none" w:sz="0" w:space="0" w:color="auto"/>
                                            <w:left w:val="none" w:sz="0" w:space="0" w:color="auto"/>
                                            <w:bottom w:val="none" w:sz="0" w:space="0" w:color="auto"/>
                                            <w:right w:val="none" w:sz="0" w:space="0" w:color="auto"/>
                                          </w:divBdr>
                                        </w:div>
                                        <w:div w:id="1291714817">
                                          <w:marLeft w:val="640"/>
                                          <w:marRight w:val="0"/>
                                          <w:marTop w:val="0"/>
                                          <w:marBottom w:val="0"/>
                                          <w:divBdr>
                                            <w:top w:val="none" w:sz="0" w:space="0" w:color="auto"/>
                                            <w:left w:val="none" w:sz="0" w:space="0" w:color="auto"/>
                                            <w:bottom w:val="none" w:sz="0" w:space="0" w:color="auto"/>
                                            <w:right w:val="none" w:sz="0" w:space="0" w:color="auto"/>
                                          </w:divBdr>
                                        </w:div>
                                        <w:div w:id="1300652592">
                                          <w:marLeft w:val="640"/>
                                          <w:marRight w:val="0"/>
                                          <w:marTop w:val="0"/>
                                          <w:marBottom w:val="0"/>
                                          <w:divBdr>
                                            <w:top w:val="none" w:sz="0" w:space="0" w:color="auto"/>
                                            <w:left w:val="none" w:sz="0" w:space="0" w:color="auto"/>
                                            <w:bottom w:val="none" w:sz="0" w:space="0" w:color="auto"/>
                                            <w:right w:val="none" w:sz="0" w:space="0" w:color="auto"/>
                                          </w:divBdr>
                                        </w:div>
                                        <w:div w:id="1301762690">
                                          <w:marLeft w:val="640"/>
                                          <w:marRight w:val="0"/>
                                          <w:marTop w:val="0"/>
                                          <w:marBottom w:val="0"/>
                                          <w:divBdr>
                                            <w:top w:val="none" w:sz="0" w:space="0" w:color="auto"/>
                                            <w:left w:val="none" w:sz="0" w:space="0" w:color="auto"/>
                                            <w:bottom w:val="none" w:sz="0" w:space="0" w:color="auto"/>
                                            <w:right w:val="none" w:sz="0" w:space="0" w:color="auto"/>
                                          </w:divBdr>
                                        </w:div>
                                        <w:div w:id="1314681892">
                                          <w:marLeft w:val="640"/>
                                          <w:marRight w:val="0"/>
                                          <w:marTop w:val="0"/>
                                          <w:marBottom w:val="0"/>
                                          <w:divBdr>
                                            <w:top w:val="none" w:sz="0" w:space="0" w:color="auto"/>
                                            <w:left w:val="none" w:sz="0" w:space="0" w:color="auto"/>
                                            <w:bottom w:val="none" w:sz="0" w:space="0" w:color="auto"/>
                                            <w:right w:val="none" w:sz="0" w:space="0" w:color="auto"/>
                                          </w:divBdr>
                                        </w:div>
                                        <w:div w:id="1317683158">
                                          <w:marLeft w:val="640"/>
                                          <w:marRight w:val="0"/>
                                          <w:marTop w:val="0"/>
                                          <w:marBottom w:val="0"/>
                                          <w:divBdr>
                                            <w:top w:val="none" w:sz="0" w:space="0" w:color="auto"/>
                                            <w:left w:val="none" w:sz="0" w:space="0" w:color="auto"/>
                                            <w:bottom w:val="none" w:sz="0" w:space="0" w:color="auto"/>
                                            <w:right w:val="none" w:sz="0" w:space="0" w:color="auto"/>
                                          </w:divBdr>
                                        </w:div>
                                        <w:div w:id="1323849971">
                                          <w:marLeft w:val="640"/>
                                          <w:marRight w:val="0"/>
                                          <w:marTop w:val="0"/>
                                          <w:marBottom w:val="0"/>
                                          <w:divBdr>
                                            <w:top w:val="none" w:sz="0" w:space="0" w:color="auto"/>
                                            <w:left w:val="none" w:sz="0" w:space="0" w:color="auto"/>
                                            <w:bottom w:val="none" w:sz="0" w:space="0" w:color="auto"/>
                                            <w:right w:val="none" w:sz="0" w:space="0" w:color="auto"/>
                                          </w:divBdr>
                                        </w:div>
                                        <w:div w:id="1345085950">
                                          <w:marLeft w:val="640"/>
                                          <w:marRight w:val="0"/>
                                          <w:marTop w:val="0"/>
                                          <w:marBottom w:val="0"/>
                                          <w:divBdr>
                                            <w:top w:val="none" w:sz="0" w:space="0" w:color="auto"/>
                                            <w:left w:val="none" w:sz="0" w:space="0" w:color="auto"/>
                                            <w:bottom w:val="none" w:sz="0" w:space="0" w:color="auto"/>
                                            <w:right w:val="none" w:sz="0" w:space="0" w:color="auto"/>
                                          </w:divBdr>
                                        </w:div>
                                        <w:div w:id="1345980633">
                                          <w:marLeft w:val="640"/>
                                          <w:marRight w:val="0"/>
                                          <w:marTop w:val="0"/>
                                          <w:marBottom w:val="0"/>
                                          <w:divBdr>
                                            <w:top w:val="none" w:sz="0" w:space="0" w:color="auto"/>
                                            <w:left w:val="none" w:sz="0" w:space="0" w:color="auto"/>
                                            <w:bottom w:val="none" w:sz="0" w:space="0" w:color="auto"/>
                                            <w:right w:val="none" w:sz="0" w:space="0" w:color="auto"/>
                                          </w:divBdr>
                                        </w:div>
                                        <w:div w:id="1347052024">
                                          <w:marLeft w:val="640"/>
                                          <w:marRight w:val="0"/>
                                          <w:marTop w:val="0"/>
                                          <w:marBottom w:val="0"/>
                                          <w:divBdr>
                                            <w:top w:val="none" w:sz="0" w:space="0" w:color="auto"/>
                                            <w:left w:val="none" w:sz="0" w:space="0" w:color="auto"/>
                                            <w:bottom w:val="none" w:sz="0" w:space="0" w:color="auto"/>
                                            <w:right w:val="none" w:sz="0" w:space="0" w:color="auto"/>
                                          </w:divBdr>
                                        </w:div>
                                        <w:div w:id="1352340774">
                                          <w:marLeft w:val="640"/>
                                          <w:marRight w:val="0"/>
                                          <w:marTop w:val="0"/>
                                          <w:marBottom w:val="0"/>
                                          <w:divBdr>
                                            <w:top w:val="none" w:sz="0" w:space="0" w:color="auto"/>
                                            <w:left w:val="none" w:sz="0" w:space="0" w:color="auto"/>
                                            <w:bottom w:val="none" w:sz="0" w:space="0" w:color="auto"/>
                                            <w:right w:val="none" w:sz="0" w:space="0" w:color="auto"/>
                                          </w:divBdr>
                                        </w:div>
                                        <w:div w:id="1356538235">
                                          <w:marLeft w:val="640"/>
                                          <w:marRight w:val="0"/>
                                          <w:marTop w:val="0"/>
                                          <w:marBottom w:val="0"/>
                                          <w:divBdr>
                                            <w:top w:val="none" w:sz="0" w:space="0" w:color="auto"/>
                                            <w:left w:val="none" w:sz="0" w:space="0" w:color="auto"/>
                                            <w:bottom w:val="none" w:sz="0" w:space="0" w:color="auto"/>
                                            <w:right w:val="none" w:sz="0" w:space="0" w:color="auto"/>
                                          </w:divBdr>
                                        </w:div>
                                        <w:div w:id="1357845555">
                                          <w:marLeft w:val="640"/>
                                          <w:marRight w:val="0"/>
                                          <w:marTop w:val="0"/>
                                          <w:marBottom w:val="0"/>
                                          <w:divBdr>
                                            <w:top w:val="none" w:sz="0" w:space="0" w:color="auto"/>
                                            <w:left w:val="none" w:sz="0" w:space="0" w:color="auto"/>
                                            <w:bottom w:val="none" w:sz="0" w:space="0" w:color="auto"/>
                                            <w:right w:val="none" w:sz="0" w:space="0" w:color="auto"/>
                                          </w:divBdr>
                                        </w:div>
                                        <w:div w:id="1361205422">
                                          <w:marLeft w:val="640"/>
                                          <w:marRight w:val="0"/>
                                          <w:marTop w:val="0"/>
                                          <w:marBottom w:val="0"/>
                                          <w:divBdr>
                                            <w:top w:val="none" w:sz="0" w:space="0" w:color="auto"/>
                                            <w:left w:val="none" w:sz="0" w:space="0" w:color="auto"/>
                                            <w:bottom w:val="none" w:sz="0" w:space="0" w:color="auto"/>
                                            <w:right w:val="none" w:sz="0" w:space="0" w:color="auto"/>
                                          </w:divBdr>
                                        </w:div>
                                        <w:div w:id="1392077711">
                                          <w:marLeft w:val="640"/>
                                          <w:marRight w:val="0"/>
                                          <w:marTop w:val="0"/>
                                          <w:marBottom w:val="0"/>
                                          <w:divBdr>
                                            <w:top w:val="none" w:sz="0" w:space="0" w:color="auto"/>
                                            <w:left w:val="none" w:sz="0" w:space="0" w:color="auto"/>
                                            <w:bottom w:val="none" w:sz="0" w:space="0" w:color="auto"/>
                                            <w:right w:val="none" w:sz="0" w:space="0" w:color="auto"/>
                                          </w:divBdr>
                                        </w:div>
                                        <w:div w:id="1401050707">
                                          <w:marLeft w:val="640"/>
                                          <w:marRight w:val="0"/>
                                          <w:marTop w:val="0"/>
                                          <w:marBottom w:val="0"/>
                                          <w:divBdr>
                                            <w:top w:val="none" w:sz="0" w:space="0" w:color="auto"/>
                                            <w:left w:val="none" w:sz="0" w:space="0" w:color="auto"/>
                                            <w:bottom w:val="none" w:sz="0" w:space="0" w:color="auto"/>
                                            <w:right w:val="none" w:sz="0" w:space="0" w:color="auto"/>
                                          </w:divBdr>
                                        </w:div>
                                        <w:div w:id="1403067042">
                                          <w:marLeft w:val="640"/>
                                          <w:marRight w:val="0"/>
                                          <w:marTop w:val="0"/>
                                          <w:marBottom w:val="0"/>
                                          <w:divBdr>
                                            <w:top w:val="none" w:sz="0" w:space="0" w:color="auto"/>
                                            <w:left w:val="none" w:sz="0" w:space="0" w:color="auto"/>
                                            <w:bottom w:val="none" w:sz="0" w:space="0" w:color="auto"/>
                                            <w:right w:val="none" w:sz="0" w:space="0" w:color="auto"/>
                                          </w:divBdr>
                                        </w:div>
                                        <w:div w:id="1403406807">
                                          <w:marLeft w:val="640"/>
                                          <w:marRight w:val="0"/>
                                          <w:marTop w:val="0"/>
                                          <w:marBottom w:val="0"/>
                                          <w:divBdr>
                                            <w:top w:val="none" w:sz="0" w:space="0" w:color="auto"/>
                                            <w:left w:val="none" w:sz="0" w:space="0" w:color="auto"/>
                                            <w:bottom w:val="none" w:sz="0" w:space="0" w:color="auto"/>
                                            <w:right w:val="none" w:sz="0" w:space="0" w:color="auto"/>
                                          </w:divBdr>
                                        </w:div>
                                        <w:div w:id="1434399749">
                                          <w:marLeft w:val="640"/>
                                          <w:marRight w:val="0"/>
                                          <w:marTop w:val="0"/>
                                          <w:marBottom w:val="0"/>
                                          <w:divBdr>
                                            <w:top w:val="none" w:sz="0" w:space="0" w:color="auto"/>
                                            <w:left w:val="none" w:sz="0" w:space="0" w:color="auto"/>
                                            <w:bottom w:val="none" w:sz="0" w:space="0" w:color="auto"/>
                                            <w:right w:val="none" w:sz="0" w:space="0" w:color="auto"/>
                                          </w:divBdr>
                                        </w:div>
                                        <w:div w:id="1443568067">
                                          <w:marLeft w:val="640"/>
                                          <w:marRight w:val="0"/>
                                          <w:marTop w:val="0"/>
                                          <w:marBottom w:val="0"/>
                                          <w:divBdr>
                                            <w:top w:val="none" w:sz="0" w:space="0" w:color="auto"/>
                                            <w:left w:val="none" w:sz="0" w:space="0" w:color="auto"/>
                                            <w:bottom w:val="none" w:sz="0" w:space="0" w:color="auto"/>
                                            <w:right w:val="none" w:sz="0" w:space="0" w:color="auto"/>
                                          </w:divBdr>
                                        </w:div>
                                        <w:div w:id="1453092403">
                                          <w:marLeft w:val="640"/>
                                          <w:marRight w:val="0"/>
                                          <w:marTop w:val="0"/>
                                          <w:marBottom w:val="0"/>
                                          <w:divBdr>
                                            <w:top w:val="none" w:sz="0" w:space="0" w:color="auto"/>
                                            <w:left w:val="none" w:sz="0" w:space="0" w:color="auto"/>
                                            <w:bottom w:val="none" w:sz="0" w:space="0" w:color="auto"/>
                                            <w:right w:val="none" w:sz="0" w:space="0" w:color="auto"/>
                                          </w:divBdr>
                                        </w:div>
                                        <w:div w:id="1460340645">
                                          <w:marLeft w:val="640"/>
                                          <w:marRight w:val="0"/>
                                          <w:marTop w:val="0"/>
                                          <w:marBottom w:val="0"/>
                                          <w:divBdr>
                                            <w:top w:val="none" w:sz="0" w:space="0" w:color="auto"/>
                                            <w:left w:val="none" w:sz="0" w:space="0" w:color="auto"/>
                                            <w:bottom w:val="none" w:sz="0" w:space="0" w:color="auto"/>
                                            <w:right w:val="none" w:sz="0" w:space="0" w:color="auto"/>
                                          </w:divBdr>
                                        </w:div>
                                        <w:div w:id="1483422450">
                                          <w:marLeft w:val="640"/>
                                          <w:marRight w:val="0"/>
                                          <w:marTop w:val="0"/>
                                          <w:marBottom w:val="0"/>
                                          <w:divBdr>
                                            <w:top w:val="none" w:sz="0" w:space="0" w:color="auto"/>
                                            <w:left w:val="none" w:sz="0" w:space="0" w:color="auto"/>
                                            <w:bottom w:val="none" w:sz="0" w:space="0" w:color="auto"/>
                                            <w:right w:val="none" w:sz="0" w:space="0" w:color="auto"/>
                                          </w:divBdr>
                                        </w:div>
                                        <w:div w:id="1485315892">
                                          <w:marLeft w:val="640"/>
                                          <w:marRight w:val="0"/>
                                          <w:marTop w:val="0"/>
                                          <w:marBottom w:val="0"/>
                                          <w:divBdr>
                                            <w:top w:val="none" w:sz="0" w:space="0" w:color="auto"/>
                                            <w:left w:val="none" w:sz="0" w:space="0" w:color="auto"/>
                                            <w:bottom w:val="none" w:sz="0" w:space="0" w:color="auto"/>
                                            <w:right w:val="none" w:sz="0" w:space="0" w:color="auto"/>
                                          </w:divBdr>
                                        </w:div>
                                        <w:div w:id="1499030281">
                                          <w:marLeft w:val="640"/>
                                          <w:marRight w:val="0"/>
                                          <w:marTop w:val="0"/>
                                          <w:marBottom w:val="0"/>
                                          <w:divBdr>
                                            <w:top w:val="none" w:sz="0" w:space="0" w:color="auto"/>
                                            <w:left w:val="none" w:sz="0" w:space="0" w:color="auto"/>
                                            <w:bottom w:val="none" w:sz="0" w:space="0" w:color="auto"/>
                                            <w:right w:val="none" w:sz="0" w:space="0" w:color="auto"/>
                                          </w:divBdr>
                                        </w:div>
                                        <w:div w:id="1499732274">
                                          <w:marLeft w:val="640"/>
                                          <w:marRight w:val="0"/>
                                          <w:marTop w:val="0"/>
                                          <w:marBottom w:val="0"/>
                                          <w:divBdr>
                                            <w:top w:val="none" w:sz="0" w:space="0" w:color="auto"/>
                                            <w:left w:val="none" w:sz="0" w:space="0" w:color="auto"/>
                                            <w:bottom w:val="none" w:sz="0" w:space="0" w:color="auto"/>
                                            <w:right w:val="none" w:sz="0" w:space="0" w:color="auto"/>
                                          </w:divBdr>
                                        </w:div>
                                        <w:div w:id="1521815965">
                                          <w:marLeft w:val="640"/>
                                          <w:marRight w:val="0"/>
                                          <w:marTop w:val="0"/>
                                          <w:marBottom w:val="0"/>
                                          <w:divBdr>
                                            <w:top w:val="none" w:sz="0" w:space="0" w:color="auto"/>
                                            <w:left w:val="none" w:sz="0" w:space="0" w:color="auto"/>
                                            <w:bottom w:val="none" w:sz="0" w:space="0" w:color="auto"/>
                                            <w:right w:val="none" w:sz="0" w:space="0" w:color="auto"/>
                                          </w:divBdr>
                                        </w:div>
                                        <w:div w:id="1532643216">
                                          <w:marLeft w:val="640"/>
                                          <w:marRight w:val="0"/>
                                          <w:marTop w:val="0"/>
                                          <w:marBottom w:val="0"/>
                                          <w:divBdr>
                                            <w:top w:val="none" w:sz="0" w:space="0" w:color="auto"/>
                                            <w:left w:val="none" w:sz="0" w:space="0" w:color="auto"/>
                                            <w:bottom w:val="none" w:sz="0" w:space="0" w:color="auto"/>
                                            <w:right w:val="none" w:sz="0" w:space="0" w:color="auto"/>
                                          </w:divBdr>
                                        </w:div>
                                        <w:div w:id="1540317176">
                                          <w:marLeft w:val="640"/>
                                          <w:marRight w:val="0"/>
                                          <w:marTop w:val="0"/>
                                          <w:marBottom w:val="0"/>
                                          <w:divBdr>
                                            <w:top w:val="none" w:sz="0" w:space="0" w:color="auto"/>
                                            <w:left w:val="none" w:sz="0" w:space="0" w:color="auto"/>
                                            <w:bottom w:val="none" w:sz="0" w:space="0" w:color="auto"/>
                                            <w:right w:val="none" w:sz="0" w:space="0" w:color="auto"/>
                                          </w:divBdr>
                                        </w:div>
                                        <w:div w:id="1565752817">
                                          <w:marLeft w:val="640"/>
                                          <w:marRight w:val="0"/>
                                          <w:marTop w:val="0"/>
                                          <w:marBottom w:val="0"/>
                                          <w:divBdr>
                                            <w:top w:val="none" w:sz="0" w:space="0" w:color="auto"/>
                                            <w:left w:val="none" w:sz="0" w:space="0" w:color="auto"/>
                                            <w:bottom w:val="none" w:sz="0" w:space="0" w:color="auto"/>
                                            <w:right w:val="none" w:sz="0" w:space="0" w:color="auto"/>
                                          </w:divBdr>
                                        </w:div>
                                        <w:div w:id="1575162473">
                                          <w:marLeft w:val="640"/>
                                          <w:marRight w:val="0"/>
                                          <w:marTop w:val="0"/>
                                          <w:marBottom w:val="0"/>
                                          <w:divBdr>
                                            <w:top w:val="none" w:sz="0" w:space="0" w:color="auto"/>
                                            <w:left w:val="none" w:sz="0" w:space="0" w:color="auto"/>
                                            <w:bottom w:val="none" w:sz="0" w:space="0" w:color="auto"/>
                                            <w:right w:val="none" w:sz="0" w:space="0" w:color="auto"/>
                                          </w:divBdr>
                                        </w:div>
                                        <w:div w:id="1578512037">
                                          <w:marLeft w:val="640"/>
                                          <w:marRight w:val="0"/>
                                          <w:marTop w:val="0"/>
                                          <w:marBottom w:val="0"/>
                                          <w:divBdr>
                                            <w:top w:val="none" w:sz="0" w:space="0" w:color="auto"/>
                                            <w:left w:val="none" w:sz="0" w:space="0" w:color="auto"/>
                                            <w:bottom w:val="none" w:sz="0" w:space="0" w:color="auto"/>
                                            <w:right w:val="none" w:sz="0" w:space="0" w:color="auto"/>
                                          </w:divBdr>
                                        </w:div>
                                        <w:div w:id="1583300421">
                                          <w:marLeft w:val="640"/>
                                          <w:marRight w:val="0"/>
                                          <w:marTop w:val="0"/>
                                          <w:marBottom w:val="0"/>
                                          <w:divBdr>
                                            <w:top w:val="none" w:sz="0" w:space="0" w:color="auto"/>
                                            <w:left w:val="none" w:sz="0" w:space="0" w:color="auto"/>
                                            <w:bottom w:val="none" w:sz="0" w:space="0" w:color="auto"/>
                                            <w:right w:val="none" w:sz="0" w:space="0" w:color="auto"/>
                                          </w:divBdr>
                                        </w:div>
                                        <w:div w:id="1595095331">
                                          <w:marLeft w:val="640"/>
                                          <w:marRight w:val="0"/>
                                          <w:marTop w:val="0"/>
                                          <w:marBottom w:val="0"/>
                                          <w:divBdr>
                                            <w:top w:val="none" w:sz="0" w:space="0" w:color="auto"/>
                                            <w:left w:val="none" w:sz="0" w:space="0" w:color="auto"/>
                                            <w:bottom w:val="none" w:sz="0" w:space="0" w:color="auto"/>
                                            <w:right w:val="none" w:sz="0" w:space="0" w:color="auto"/>
                                          </w:divBdr>
                                        </w:div>
                                        <w:div w:id="1598564056">
                                          <w:marLeft w:val="640"/>
                                          <w:marRight w:val="0"/>
                                          <w:marTop w:val="0"/>
                                          <w:marBottom w:val="0"/>
                                          <w:divBdr>
                                            <w:top w:val="none" w:sz="0" w:space="0" w:color="auto"/>
                                            <w:left w:val="none" w:sz="0" w:space="0" w:color="auto"/>
                                            <w:bottom w:val="none" w:sz="0" w:space="0" w:color="auto"/>
                                            <w:right w:val="none" w:sz="0" w:space="0" w:color="auto"/>
                                          </w:divBdr>
                                        </w:div>
                                        <w:div w:id="1603226141">
                                          <w:marLeft w:val="640"/>
                                          <w:marRight w:val="0"/>
                                          <w:marTop w:val="0"/>
                                          <w:marBottom w:val="0"/>
                                          <w:divBdr>
                                            <w:top w:val="none" w:sz="0" w:space="0" w:color="auto"/>
                                            <w:left w:val="none" w:sz="0" w:space="0" w:color="auto"/>
                                            <w:bottom w:val="none" w:sz="0" w:space="0" w:color="auto"/>
                                            <w:right w:val="none" w:sz="0" w:space="0" w:color="auto"/>
                                          </w:divBdr>
                                        </w:div>
                                        <w:div w:id="1622496313">
                                          <w:marLeft w:val="640"/>
                                          <w:marRight w:val="0"/>
                                          <w:marTop w:val="0"/>
                                          <w:marBottom w:val="0"/>
                                          <w:divBdr>
                                            <w:top w:val="none" w:sz="0" w:space="0" w:color="auto"/>
                                            <w:left w:val="none" w:sz="0" w:space="0" w:color="auto"/>
                                            <w:bottom w:val="none" w:sz="0" w:space="0" w:color="auto"/>
                                            <w:right w:val="none" w:sz="0" w:space="0" w:color="auto"/>
                                          </w:divBdr>
                                        </w:div>
                                        <w:div w:id="1626692562">
                                          <w:marLeft w:val="640"/>
                                          <w:marRight w:val="0"/>
                                          <w:marTop w:val="0"/>
                                          <w:marBottom w:val="0"/>
                                          <w:divBdr>
                                            <w:top w:val="none" w:sz="0" w:space="0" w:color="auto"/>
                                            <w:left w:val="none" w:sz="0" w:space="0" w:color="auto"/>
                                            <w:bottom w:val="none" w:sz="0" w:space="0" w:color="auto"/>
                                            <w:right w:val="none" w:sz="0" w:space="0" w:color="auto"/>
                                          </w:divBdr>
                                        </w:div>
                                        <w:div w:id="1641575731">
                                          <w:marLeft w:val="640"/>
                                          <w:marRight w:val="0"/>
                                          <w:marTop w:val="0"/>
                                          <w:marBottom w:val="0"/>
                                          <w:divBdr>
                                            <w:top w:val="none" w:sz="0" w:space="0" w:color="auto"/>
                                            <w:left w:val="none" w:sz="0" w:space="0" w:color="auto"/>
                                            <w:bottom w:val="none" w:sz="0" w:space="0" w:color="auto"/>
                                            <w:right w:val="none" w:sz="0" w:space="0" w:color="auto"/>
                                          </w:divBdr>
                                        </w:div>
                                        <w:div w:id="1648977310">
                                          <w:marLeft w:val="640"/>
                                          <w:marRight w:val="0"/>
                                          <w:marTop w:val="0"/>
                                          <w:marBottom w:val="0"/>
                                          <w:divBdr>
                                            <w:top w:val="none" w:sz="0" w:space="0" w:color="auto"/>
                                            <w:left w:val="none" w:sz="0" w:space="0" w:color="auto"/>
                                            <w:bottom w:val="none" w:sz="0" w:space="0" w:color="auto"/>
                                            <w:right w:val="none" w:sz="0" w:space="0" w:color="auto"/>
                                          </w:divBdr>
                                        </w:div>
                                        <w:div w:id="1649243207">
                                          <w:marLeft w:val="640"/>
                                          <w:marRight w:val="0"/>
                                          <w:marTop w:val="0"/>
                                          <w:marBottom w:val="0"/>
                                          <w:divBdr>
                                            <w:top w:val="none" w:sz="0" w:space="0" w:color="auto"/>
                                            <w:left w:val="none" w:sz="0" w:space="0" w:color="auto"/>
                                            <w:bottom w:val="none" w:sz="0" w:space="0" w:color="auto"/>
                                            <w:right w:val="none" w:sz="0" w:space="0" w:color="auto"/>
                                          </w:divBdr>
                                        </w:div>
                                        <w:div w:id="1650013542">
                                          <w:marLeft w:val="640"/>
                                          <w:marRight w:val="0"/>
                                          <w:marTop w:val="0"/>
                                          <w:marBottom w:val="0"/>
                                          <w:divBdr>
                                            <w:top w:val="none" w:sz="0" w:space="0" w:color="auto"/>
                                            <w:left w:val="none" w:sz="0" w:space="0" w:color="auto"/>
                                            <w:bottom w:val="none" w:sz="0" w:space="0" w:color="auto"/>
                                            <w:right w:val="none" w:sz="0" w:space="0" w:color="auto"/>
                                          </w:divBdr>
                                        </w:div>
                                        <w:div w:id="1664890186">
                                          <w:marLeft w:val="640"/>
                                          <w:marRight w:val="0"/>
                                          <w:marTop w:val="0"/>
                                          <w:marBottom w:val="0"/>
                                          <w:divBdr>
                                            <w:top w:val="none" w:sz="0" w:space="0" w:color="auto"/>
                                            <w:left w:val="none" w:sz="0" w:space="0" w:color="auto"/>
                                            <w:bottom w:val="none" w:sz="0" w:space="0" w:color="auto"/>
                                            <w:right w:val="none" w:sz="0" w:space="0" w:color="auto"/>
                                          </w:divBdr>
                                        </w:div>
                                        <w:div w:id="1692101350">
                                          <w:marLeft w:val="640"/>
                                          <w:marRight w:val="0"/>
                                          <w:marTop w:val="0"/>
                                          <w:marBottom w:val="0"/>
                                          <w:divBdr>
                                            <w:top w:val="none" w:sz="0" w:space="0" w:color="auto"/>
                                            <w:left w:val="none" w:sz="0" w:space="0" w:color="auto"/>
                                            <w:bottom w:val="none" w:sz="0" w:space="0" w:color="auto"/>
                                            <w:right w:val="none" w:sz="0" w:space="0" w:color="auto"/>
                                          </w:divBdr>
                                        </w:div>
                                        <w:div w:id="1694182129">
                                          <w:marLeft w:val="640"/>
                                          <w:marRight w:val="0"/>
                                          <w:marTop w:val="0"/>
                                          <w:marBottom w:val="0"/>
                                          <w:divBdr>
                                            <w:top w:val="none" w:sz="0" w:space="0" w:color="auto"/>
                                            <w:left w:val="none" w:sz="0" w:space="0" w:color="auto"/>
                                            <w:bottom w:val="none" w:sz="0" w:space="0" w:color="auto"/>
                                            <w:right w:val="none" w:sz="0" w:space="0" w:color="auto"/>
                                          </w:divBdr>
                                        </w:div>
                                        <w:div w:id="1698896627">
                                          <w:marLeft w:val="640"/>
                                          <w:marRight w:val="0"/>
                                          <w:marTop w:val="0"/>
                                          <w:marBottom w:val="0"/>
                                          <w:divBdr>
                                            <w:top w:val="none" w:sz="0" w:space="0" w:color="auto"/>
                                            <w:left w:val="none" w:sz="0" w:space="0" w:color="auto"/>
                                            <w:bottom w:val="none" w:sz="0" w:space="0" w:color="auto"/>
                                            <w:right w:val="none" w:sz="0" w:space="0" w:color="auto"/>
                                          </w:divBdr>
                                        </w:div>
                                        <w:div w:id="1740134778">
                                          <w:marLeft w:val="640"/>
                                          <w:marRight w:val="0"/>
                                          <w:marTop w:val="0"/>
                                          <w:marBottom w:val="0"/>
                                          <w:divBdr>
                                            <w:top w:val="none" w:sz="0" w:space="0" w:color="auto"/>
                                            <w:left w:val="none" w:sz="0" w:space="0" w:color="auto"/>
                                            <w:bottom w:val="none" w:sz="0" w:space="0" w:color="auto"/>
                                            <w:right w:val="none" w:sz="0" w:space="0" w:color="auto"/>
                                          </w:divBdr>
                                        </w:div>
                                        <w:div w:id="1743916450">
                                          <w:marLeft w:val="640"/>
                                          <w:marRight w:val="0"/>
                                          <w:marTop w:val="0"/>
                                          <w:marBottom w:val="0"/>
                                          <w:divBdr>
                                            <w:top w:val="none" w:sz="0" w:space="0" w:color="auto"/>
                                            <w:left w:val="none" w:sz="0" w:space="0" w:color="auto"/>
                                            <w:bottom w:val="none" w:sz="0" w:space="0" w:color="auto"/>
                                            <w:right w:val="none" w:sz="0" w:space="0" w:color="auto"/>
                                          </w:divBdr>
                                        </w:div>
                                        <w:div w:id="1754819226">
                                          <w:marLeft w:val="640"/>
                                          <w:marRight w:val="0"/>
                                          <w:marTop w:val="0"/>
                                          <w:marBottom w:val="0"/>
                                          <w:divBdr>
                                            <w:top w:val="none" w:sz="0" w:space="0" w:color="auto"/>
                                            <w:left w:val="none" w:sz="0" w:space="0" w:color="auto"/>
                                            <w:bottom w:val="none" w:sz="0" w:space="0" w:color="auto"/>
                                            <w:right w:val="none" w:sz="0" w:space="0" w:color="auto"/>
                                          </w:divBdr>
                                        </w:div>
                                        <w:div w:id="1757700526">
                                          <w:marLeft w:val="640"/>
                                          <w:marRight w:val="0"/>
                                          <w:marTop w:val="0"/>
                                          <w:marBottom w:val="0"/>
                                          <w:divBdr>
                                            <w:top w:val="none" w:sz="0" w:space="0" w:color="auto"/>
                                            <w:left w:val="none" w:sz="0" w:space="0" w:color="auto"/>
                                            <w:bottom w:val="none" w:sz="0" w:space="0" w:color="auto"/>
                                            <w:right w:val="none" w:sz="0" w:space="0" w:color="auto"/>
                                          </w:divBdr>
                                        </w:div>
                                        <w:div w:id="1768697314">
                                          <w:marLeft w:val="640"/>
                                          <w:marRight w:val="0"/>
                                          <w:marTop w:val="0"/>
                                          <w:marBottom w:val="0"/>
                                          <w:divBdr>
                                            <w:top w:val="none" w:sz="0" w:space="0" w:color="auto"/>
                                            <w:left w:val="none" w:sz="0" w:space="0" w:color="auto"/>
                                            <w:bottom w:val="none" w:sz="0" w:space="0" w:color="auto"/>
                                            <w:right w:val="none" w:sz="0" w:space="0" w:color="auto"/>
                                          </w:divBdr>
                                        </w:div>
                                        <w:div w:id="1772316921">
                                          <w:marLeft w:val="640"/>
                                          <w:marRight w:val="0"/>
                                          <w:marTop w:val="0"/>
                                          <w:marBottom w:val="0"/>
                                          <w:divBdr>
                                            <w:top w:val="none" w:sz="0" w:space="0" w:color="auto"/>
                                            <w:left w:val="none" w:sz="0" w:space="0" w:color="auto"/>
                                            <w:bottom w:val="none" w:sz="0" w:space="0" w:color="auto"/>
                                            <w:right w:val="none" w:sz="0" w:space="0" w:color="auto"/>
                                          </w:divBdr>
                                        </w:div>
                                        <w:div w:id="1787233976">
                                          <w:marLeft w:val="640"/>
                                          <w:marRight w:val="0"/>
                                          <w:marTop w:val="0"/>
                                          <w:marBottom w:val="0"/>
                                          <w:divBdr>
                                            <w:top w:val="none" w:sz="0" w:space="0" w:color="auto"/>
                                            <w:left w:val="none" w:sz="0" w:space="0" w:color="auto"/>
                                            <w:bottom w:val="none" w:sz="0" w:space="0" w:color="auto"/>
                                            <w:right w:val="none" w:sz="0" w:space="0" w:color="auto"/>
                                          </w:divBdr>
                                        </w:div>
                                        <w:div w:id="1790470653">
                                          <w:marLeft w:val="640"/>
                                          <w:marRight w:val="0"/>
                                          <w:marTop w:val="0"/>
                                          <w:marBottom w:val="0"/>
                                          <w:divBdr>
                                            <w:top w:val="none" w:sz="0" w:space="0" w:color="auto"/>
                                            <w:left w:val="none" w:sz="0" w:space="0" w:color="auto"/>
                                            <w:bottom w:val="none" w:sz="0" w:space="0" w:color="auto"/>
                                            <w:right w:val="none" w:sz="0" w:space="0" w:color="auto"/>
                                          </w:divBdr>
                                        </w:div>
                                        <w:div w:id="1794516647">
                                          <w:marLeft w:val="640"/>
                                          <w:marRight w:val="0"/>
                                          <w:marTop w:val="0"/>
                                          <w:marBottom w:val="0"/>
                                          <w:divBdr>
                                            <w:top w:val="none" w:sz="0" w:space="0" w:color="auto"/>
                                            <w:left w:val="none" w:sz="0" w:space="0" w:color="auto"/>
                                            <w:bottom w:val="none" w:sz="0" w:space="0" w:color="auto"/>
                                            <w:right w:val="none" w:sz="0" w:space="0" w:color="auto"/>
                                          </w:divBdr>
                                        </w:div>
                                        <w:div w:id="1815872843">
                                          <w:marLeft w:val="640"/>
                                          <w:marRight w:val="0"/>
                                          <w:marTop w:val="0"/>
                                          <w:marBottom w:val="0"/>
                                          <w:divBdr>
                                            <w:top w:val="none" w:sz="0" w:space="0" w:color="auto"/>
                                            <w:left w:val="none" w:sz="0" w:space="0" w:color="auto"/>
                                            <w:bottom w:val="none" w:sz="0" w:space="0" w:color="auto"/>
                                            <w:right w:val="none" w:sz="0" w:space="0" w:color="auto"/>
                                          </w:divBdr>
                                        </w:div>
                                        <w:div w:id="1816604198">
                                          <w:marLeft w:val="640"/>
                                          <w:marRight w:val="0"/>
                                          <w:marTop w:val="0"/>
                                          <w:marBottom w:val="0"/>
                                          <w:divBdr>
                                            <w:top w:val="none" w:sz="0" w:space="0" w:color="auto"/>
                                            <w:left w:val="none" w:sz="0" w:space="0" w:color="auto"/>
                                            <w:bottom w:val="none" w:sz="0" w:space="0" w:color="auto"/>
                                            <w:right w:val="none" w:sz="0" w:space="0" w:color="auto"/>
                                          </w:divBdr>
                                        </w:div>
                                        <w:div w:id="1822044572">
                                          <w:marLeft w:val="640"/>
                                          <w:marRight w:val="0"/>
                                          <w:marTop w:val="0"/>
                                          <w:marBottom w:val="0"/>
                                          <w:divBdr>
                                            <w:top w:val="none" w:sz="0" w:space="0" w:color="auto"/>
                                            <w:left w:val="none" w:sz="0" w:space="0" w:color="auto"/>
                                            <w:bottom w:val="none" w:sz="0" w:space="0" w:color="auto"/>
                                            <w:right w:val="none" w:sz="0" w:space="0" w:color="auto"/>
                                          </w:divBdr>
                                        </w:div>
                                        <w:div w:id="1822504121">
                                          <w:marLeft w:val="640"/>
                                          <w:marRight w:val="0"/>
                                          <w:marTop w:val="0"/>
                                          <w:marBottom w:val="0"/>
                                          <w:divBdr>
                                            <w:top w:val="none" w:sz="0" w:space="0" w:color="auto"/>
                                            <w:left w:val="none" w:sz="0" w:space="0" w:color="auto"/>
                                            <w:bottom w:val="none" w:sz="0" w:space="0" w:color="auto"/>
                                            <w:right w:val="none" w:sz="0" w:space="0" w:color="auto"/>
                                          </w:divBdr>
                                        </w:div>
                                        <w:div w:id="1836408781">
                                          <w:marLeft w:val="640"/>
                                          <w:marRight w:val="0"/>
                                          <w:marTop w:val="0"/>
                                          <w:marBottom w:val="0"/>
                                          <w:divBdr>
                                            <w:top w:val="none" w:sz="0" w:space="0" w:color="auto"/>
                                            <w:left w:val="none" w:sz="0" w:space="0" w:color="auto"/>
                                            <w:bottom w:val="none" w:sz="0" w:space="0" w:color="auto"/>
                                            <w:right w:val="none" w:sz="0" w:space="0" w:color="auto"/>
                                          </w:divBdr>
                                        </w:div>
                                        <w:div w:id="1838303473">
                                          <w:marLeft w:val="640"/>
                                          <w:marRight w:val="0"/>
                                          <w:marTop w:val="0"/>
                                          <w:marBottom w:val="0"/>
                                          <w:divBdr>
                                            <w:top w:val="none" w:sz="0" w:space="0" w:color="auto"/>
                                            <w:left w:val="none" w:sz="0" w:space="0" w:color="auto"/>
                                            <w:bottom w:val="none" w:sz="0" w:space="0" w:color="auto"/>
                                            <w:right w:val="none" w:sz="0" w:space="0" w:color="auto"/>
                                          </w:divBdr>
                                        </w:div>
                                        <w:div w:id="1863588066">
                                          <w:marLeft w:val="640"/>
                                          <w:marRight w:val="0"/>
                                          <w:marTop w:val="0"/>
                                          <w:marBottom w:val="0"/>
                                          <w:divBdr>
                                            <w:top w:val="none" w:sz="0" w:space="0" w:color="auto"/>
                                            <w:left w:val="none" w:sz="0" w:space="0" w:color="auto"/>
                                            <w:bottom w:val="none" w:sz="0" w:space="0" w:color="auto"/>
                                            <w:right w:val="none" w:sz="0" w:space="0" w:color="auto"/>
                                          </w:divBdr>
                                        </w:div>
                                        <w:div w:id="1864245673">
                                          <w:marLeft w:val="640"/>
                                          <w:marRight w:val="0"/>
                                          <w:marTop w:val="0"/>
                                          <w:marBottom w:val="0"/>
                                          <w:divBdr>
                                            <w:top w:val="none" w:sz="0" w:space="0" w:color="auto"/>
                                            <w:left w:val="none" w:sz="0" w:space="0" w:color="auto"/>
                                            <w:bottom w:val="none" w:sz="0" w:space="0" w:color="auto"/>
                                            <w:right w:val="none" w:sz="0" w:space="0" w:color="auto"/>
                                          </w:divBdr>
                                        </w:div>
                                        <w:div w:id="1891913394">
                                          <w:marLeft w:val="640"/>
                                          <w:marRight w:val="0"/>
                                          <w:marTop w:val="0"/>
                                          <w:marBottom w:val="0"/>
                                          <w:divBdr>
                                            <w:top w:val="none" w:sz="0" w:space="0" w:color="auto"/>
                                            <w:left w:val="none" w:sz="0" w:space="0" w:color="auto"/>
                                            <w:bottom w:val="none" w:sz="0" w:space="0" w:color="auto"/>
                                            <w:right w:val="none" w:sz="0" w:space="0" w:color="auto"/>
                                          </w:divBdr>
                                        </w:div>
                                        <w:div w:id="1922134988">
                                          <w:marLeft w:val="640"/>
                                          <w:marRight w:val="0"/>
                                          <w:marTop w:val="0"/>
                                          <w:marBottom w:val="0"/>
                                          <w:divBdr>
                                            <w:top w:val="none" w:sz="0" w:space="0" w:color="auto"/>
                                            <w:left w:val="none" w:sz="0" w:space="0" w:color="auto"/>
                                            <w:bottom w:val="none" w:sz="0" w:space="0" w:color="auto"/>
                                            <w:right w:val="none" w:sz="0" w:space="0" w:color="auto"/>
                                          </w:divBdr>
                                        </w:div>
                                        <w:div w:id="1931622892">
                                          <w:marLeft w:val="640"/>
                                          <w:marRight w:val="0"/>
                                          <w:marTop w:val="0"/>
                                          <w:marBottom w:val="0"/>
                                          <w:divBdr>
                                            <w:top w:val="none" w:sz="0" w:space="0" w:color="auto"/>
                                            <w:left w:val="none" w:sz="0" w:space="0" w:color="auto"/>
                                            <w:bottom w:val="none" w:sz="0" w:space="0" w:color="auto"/>
                                            <w:right w:val="none" w:sz="0" w:space="0" w:color="auto"/>
                                          </w:divBdr>
                                        </w:div>
                                        <w:div w:id="1948468250">
                                          <w:marLeft w:val="640"/>
                                          <w:marRight w:val="0"/>
                                          <w:marTop w:val="0"/>
                                          <w:marBottom w:val="0"/>
                                          <w:divBdr>
                                            <w:top w:val="none" w:sz="0" w:space="0" w:color="auto"/>
                                            <w:left w:val="none" w:sz="0" w:space="0" w:color="auto"/>
                                            <w:bottom w:val="none" w:sz="0" w:space="0" w:color="auto"/>
                                            <w:right w:val="none" w:sz="0" w:space="0" w:color="auto"/>
                                          </w:divBdr>
                                        </w:div>
                                        <w:div w:id="1955475818">
                                          <w:marLeft w:val="640"/>
                                          <w:marRight w:val="0"/>
                                          <w:marTop w:val="0"/>
                                          <w:marBottom w:val="0"/>
                                          <w:divBdr>
                                            <w:top w:val="none" w:sz="0" w:space="0" w:color="auto"/>
                                            <w:left w:val="none" w:sz="0" w:space="0" w:color="auto"/>
                                            <w:bottom w:val="none" w:sz="0" w:space="0" w:color="auto"/>
                                            <w:right w:val="none" w:sz="0" w:space="0" w:color="auto"/>
                                          </w:divBdr>
                                        </w:div>
                                        <w:div w:id="1969119849">
                                          <w:marLeft w:val="640"/>
                                          <w:marRight w:val="0"/>
                                          <w:marTop w:val="0"/>
                                          <w:marBottom w:val="0"/>
                                          <w:divBdr>
                                            <w:top w:val="none" w:sz="0" w:space="0" w:color="auto"/>
                                            <w:left w:val="none" w:sz="0" w:space="0" w:color="auto"/>
                                            <w:bottom w:val="none" w:sz="0" w:space="0" w:color="auto"/>
                                            <w:right w:val="none" w:sz="0" w:space="0" w:color="auto"/>
                                          </w:divBdr>
                                        </w:div>
                                        <w:div w:id="1972855907">
                                          <w:marLeft w:val="640"/>
                                          <w:marRight w:val="0"/>
                                          <w:marTop w:val="0"/>
                                          <w:marBottom w:val="0"/>
                                          <w:divBdr>
                                            <w:top w:val="none" w:sz="0" w:space="0" w:color="auto"/>
                                            <w:left w:val="none" w:sz="0" w:space="0" w:color="auto"/>
                                            <w:bottom w:val="none" w:sz="0" w:space="0" w:color="auto"/>
                                            <w:right w:val="none" w:sz="0" w:space="0" w:color="auto"/>
                                          </w:divBdr>
                                        </w:div>
                                        <w:div w:id="1994871832">
                                          <w:marLeft w:val="640"/>
                                          <w:marRight w:val="0"/>
                                          <w:marTop w:val="0"/>
                                          <w:marBottom w:val="0"/>
                                          <w:divBdr>
                                            <w:top w:val="none" w:sz="0" w:space="0" w:color="auto"/>
                                            <w:left w:val="none" w:sz="0" w:space="0" w:color="auto"/>
                                            <w:bottom w:val="none" w:sz="0" w:space="0" w:color="auto"/>
                                            <w:right w:val="none" w:sz="0" w:space="0" w:color="auto"/>
                                          </w:divBdr>
                                        </w:div>
                                        <w:div w:id="1997951905">
                                          <w:marLeft w:val="640"/>
                                          <w:marRight w:val="0"/>
                                          <w:marTop w:val="0"/>
                                          <w:marBottom w:val="0"/>
                                          <w:divBdr>
                                            <w:top w:val="none" w:sz="0" w:space="0" w:color="auto"/>
                                            <w:left w:val="none" w:sz="0" w:space="0" w:color="auto"/>
                                            <w:bottom w:val="none" w:sz="0" w:space="0" w:color="auto"/>
                                            <w:right w:val="none" w:sz="0" w:space="0" w:color="auto"/>
                                          </w:divBdr>
                                        </w:div>
                                        <w:div w:id="1998412700">
                                          <w:marLeft w:val="640"/>
                                          <w:marRight w:val="0"/>
                                          <w:marTop w:val="0"/>
                                          <w:marBottom w:val="0"/>
                                          <w:divBdr>
                                            <w:top w:val="none" w:sz="0" w:space="0" w:color="auto"/>
                                            <w:left w:val="none" w:sz="0" w:space="0" w:color="auto"/>
                                            <w:bottom w:val="none" w:sz="0" w:space="0" w:color="auto"/>
                                            <w:right w:val="none" w:sz="0" w:space="0" w:color="auto"/>
                                          </w:divBdr>
                                        </w:div>
                                        <w:div w:id="2010788510">
                                          <w:marLeft w:val="640"/>
                                          <w:marRight w:val="0"/>
                                          <w:marTop w:val="0"/>
                                          <w:marBottom w:val="0"/>
                                          <w:divBdr>
                                            <w:top w:val="none" w:sz="0" w:space="0" w:color="auto"/>
                                            <w:left w:val="none" w:sz="0" w:space="0" w:color="auto"/>
                                            <w:bottom w:val="none" w:sz="0" w:space="0" w:color="auto"/>
                                            <w:right w:val="none" w:sz="0" w:space="0" w:color="auto"/>
                                          </w:divBdr>
                                        </w:div>
                                        <w:div w:id="2013409342">
                                          <w:marLeft w:val="640"/>
                                          <w:marRight w:val="0"/>
                                          <w:marTop w:val="0"/>
                                          <w:marBottom w:val="0"/>
                                          <w:divBdr>
                                            <w:top w:val="none" w:sz="0" w:space="0" w:color="auto"/>
                                            <w:left w:val="none" w:sz="0" w:space="0" w:color="auto"/>
                                            <w:bottom w:val="none" w:sz="0" w:space="0" w:color="auto"/>
                                            <w:right w:val="none" w:sz="0" w:space="0" w:color="auto"/>
                                          </w:divBdr>
                                        </w:div>
                                        <w:div w:id="2021662945">
                                          <w:marLeft w:val="640"/>
                                          <w:marRight w:val="0"/>
                                          <w:marTop w:val="0"/>
                                          <w:marBottom w:val="0"/>
                                          <w:divBdr>
                                            <w:top w:val="none" w:sz="0" w:space="0" w:color="auto"/>
                                            <w:left w:val="none" w:sz="0" w:space="0" w:color="auto"/>
                                            <w:bottom w:val="none" w:sz="0" w:space="0" w:color="auto"/>
                                            <w:right w:val="none" w:sz="0" w:space="0" w:color="auto"/>
                                          </w:divBdr>
                                        </w:div>
                                        <w:div w:id="2037387846">
                                          <w:marLeft w:val="640"/>
                                          <w:marRight w:val="0"/>
                                          <w:marTop w:val="0"/>
                                          <w:marBottom w:val="0"/>
                                          <w:divBdr>
                                            <w:top w:val="none" w:sz="0" w:space="0" w:color="auto"/>
                                            <w:left w:val="none" w:sz="0" w:space="0" w:color="auto"/>
                                            <w:bottom w:val="none" w:sz="0" w:space="0" w:color="auto"/>
                                            <w:right w:val="none" w:sz="0" w:space="0" w:color="auto"/>
                                          </w:divBdr>
                                        </w:div>
                                        <w:div w:id="2038963838">
                                          <w:marLeft w:val="640"/>
                                          <w:marRight w:val="0"/>
                                          <w:marTop w:val="0"/>
                                          <w:marBottom w:val="0"/>
                                          <w:divBdr>
                                            <w:top w:val="none" w:sz="0" w:space="0" w:color="auto"/>
                                            <w:left w:val="none" w:sz="0" w:space="0" w:color="auto"/>
                                            <w:bottom w:val="none" w:sz="0" w:space="0" w:color="auto"/>
                                            <w:right w:val="none" w:sz="0" w:space="0" w:color="auto"/>
                                          </w:divBdr>
                                        </w:div>
                                        <w:div w:id="2061787391">
                                          <w:marLeft w:val="640"/>
                                          <w:marRight w:val="0"/>
                                          <w:marTop w:val="0"/>
                                          <w:marBottom w:val="0"/>
                                          <w:divBdr>
                                            <w:top w:val="none" w:sz="0" w:space="0" w:color="auto"/>
                                            <w:left w:val="none" w:sz="0" w:space="0" w:color="auto"/>
                                            <w:bottom w:val="none" w:sz="0" w:space="0" w:color="auto"/>
                                            <w:right w:val="none" w:sz="0" w:space="0" w:color="auto"/>
                                          </w:divBdr>
                                        </w:div>
                                        <w:div w:id="2066373638">
                                          <w:marLeft w:val="640"/>
                                          <w:marRight w:val="0"/>
                                          <w:marTop w:val="0"/>
                                          <w:marBottom w:val="0"/>
                                          <w:divBdr>
                                            <w:top w:val="none" w:sz="0" w:space="0" w:color="auto"/>
                                            <w:left w:val="none" w:sz="0" w:space="0" w:color="auto"/>
                                            <w:bottom w:val="none" w:sz="0" w:space="0" w:color="auto"/>
                                            <w:right w:val="none" w:sz="0" w:space="0" w:color="auto"/>
                                          </w:divBdr>
                                        </w:div>
                                        <w:div w:id="2083523595">
                                          <w:marLeft w:val="640"/>
                                          <w:marRight w:val="0"/>
                                          <w:marTop w:val="0"/>
                                          <w:marBottom w:val="0"/>
                                          <w:divBdr>
                                            <w:top w:val="none" w:sz="0" w:space="0" w:color="auto"/>
                                            <w:left w:val="none" w:sz="0" w:space="0" w:color="auto"/>
                                            <w:bottom w:val="none" w:sz="0" w:space="0" w:color="auto"/>
                                            <w:right w:val="none" w:sz="0" w:space="0" w:color="auto"/>
                                          </w:divBdr>
                                        </w:div>
                                        <w:div w:id="2088722926">
                                          <w:marLeft w:val="640"/>
                                          <w:marRight w:val="0"/>
                                          <w:marTop w:val="0"/>
                                          <w:marBottom w:val="0"/>
                                          <w:divBdr>
                                            <w:top w:val="none" w:sz="0" w:space="0" w:color="auto"/>
                                            <w:left w:val="none" w:sz="0" w:space="0" w:color="auto"/>
                                            <w:bottom w:val="none" w:sz="0" w:space="0" w:color="auto"/>
                                            <w:right w:val="none" w:sz="0" w:space="0" w:color="auto"/>
                                          </w:divBdr>
                                        </w:div>
                                        <w:div w:id="2089843501">
                                          <w:marLeft w:val="640"/>
                                          <w:marRight w:val="0"/>
                                          <w:marTop w:val="0"/>
                                          <w:marBottom w:val="0"/>
                                          <w:divBdr>
                                            <w:top w:val="none" w:sz="0" w:space="0" w:color="auto"/>
                                            <w:left w:val="none" w:sz="0" w:space="0" w:color="auto"/>
                                            <w:bottom w:val="none" w:sz="0" w:space="0" w:color="auto"/>
                                            <w:right w:val="none" w:sz="0" w:space="0" w:color="auto"/>
                                          </w:divBdr>
                                        </w:div>
                                        <w:div w:id="2095663847">
                                          <w:marLeft w:val="640"/>
                                          <w:marRight w:val="0"/>
                                          <w:marTop w:val="0"/>
                                          <w:marBottom w:val="0"/>
                                          <w:divBdr>
                                            <w:top w:val="none" w:sz="0" w:space="0" w:color="auto"/>
                                            <w:left w:val="none" w:sz="0" w:space="0" w:color="auto"/>
                                            <w:bottom w:val="none" w:sz="0" w:space="0" w:color="auto"/>
                                            <w:right w:val="none" w:sz="0" w:space="0" w:color="auto"/>
                                          </w:divBdr>
                                        </w:div>
                                        <w:div w:id="2099906615">
                                          <w:marLeft w:val="640"/>
                                          <w:marRight w:val="0"/>
                                          <w:marTop w:val="0"/>
                                          <w:marBottom w:val="0"/>
                                          <w:divBdr>
                                            <w:top w:val="none" w:sz="0" w:space="0" w:color="auto"/>
                                            <w:left w:val="none" w:sz="0" w:space="0" w:color="auto"/>
                                            <w:bottom w:val="none" w:sz="0" w:space="0" w:color="auto"/>
                                            <w:right w:val="none" w:sz="0" w:space="0" w:color="auto"/>
                                          </w:divBdr>
                                        </w:div>
                                        <w:div w:id="2100366830">
                                          <w:marLeft w:val="640"/>
                                          <w:marRight w:val="0"/>
                                          <w:marTop w:val="0"/>
                                          <w:marBottom w:val="0"/>
                                          <w:divBdr>
                                            <w:top w:val="none" w:sz="0" w:space="0" w:color="auto"/>
                                            <w:left w:val="none" w:sz="0" w:space="0" w:color="auto"/>
                                            <w:bottom w:val="none" w:sz="0" w:space="0" w:color="auto"/>
                                            <w:right w:val="none" w:sz="0" w:space="0" w:color="auto"/>
                                          </w:divBdr>
                                        </w:div>
                                        <w:div w:id="2101369309">
                                          <w:marLeft w:val="640"/>
                                          <w:marRight w:val="0"/>
                                          <w:marTop w:val="0"/>
                                          <w:marBottom w:val="0"/>
                                          <w:divBdr>
                                            <w:top w:val="none" w:sz="0" w:space="0" w:color="auto"/>
                                            <w:left w:val="none" w:sz="0" w:space="0" w:color="auto"/>
                                            <w:bottom w:val="none" w:sz="0" w:space="0" w:color="auto"/>
                                            <w:right w:val="none" w:sz="0" w:space="0" w:color="auto"/>
                                          </w:divBdr>
                                        </w:div>
                                        <w:div w:id="2103380721">
                                          <w:marLeft w:val="640"/>
                                          <w:marRight w:val="0"/>
                                          <w:marTop w:val="0"/>
                                          <w:marBottom w:val="0"/>
                                          <w:divBdr>
                                            <w:top w:val="none" w:sz="0" w:space="0" w:color="auto"/>
                                            <w:left w:val="none" w:sz="0" w:space="0" w:color="auto"/>
                                            <w:bottom w:val="none" w:sz="0" w:space="0" w:color="auto"/>
                                            <w:right w:val="none" w:sz="0" w:space="0" w:color="auto"/>
                                          </w:divBdr>
                                        </w:div>
                                        <w:div w:id="2110807508">
                                          <w:marLeft w:val="640"/>
                                          <w:marRight w:val="0"/>
                                          <w:marTop w:val="0"/>
                                          <w:marBottom w:val="0"/>
                                          <w:divBdr>
                                            <w:top w:val="none" w:sz="0" w:space="0" w:color="auto"/>
                                            <w:left w:val="none" w:sz="0" w:space="0" w:color="auto"/>
                                            <w:bottom w:val="none" w:sz="0" w:space="0" w:color="auto"/>
                                            <w:right w:val="none" w:sz="0" w:space="0" w:color="auto"/>
                                          </w:divBdr>
                                        </w:div>
                                        <w:div w:id="2117014330">
                                          <w:marLeft w:val="640"/>
                                          <w:marRight w:val="0"/>
                                          <w:marTop w:val="0"/>
                                          <w:marBottom w:val="0"/>
                                          <w:divBdr>
                                            <w:top w:val="none" w:sz="0" w:space="0" w:color="auto"/>
                                            <w:left w:val="none" w:sz="0" w:space="0" w:color="auto"/>
                                            <w:bottom w:val="none" w:sz="0" w:space="0" w:color="auto"/>
                                            <w:right w:val="none" w:sz="0" w:space="0" w:color="auto"/>
                                          </w:divBdr>
                                        </w:div>
                                        <w:div w:id="2126266542">
                                          <w:marLeft w:val="640"/>
                                          <w:marRight w:val="0"/>
                                          <w:marTop w:val="0"/>
                                          <w:marBottom w:val="0"/>
                                          <w:divBdr>
                                            <w:top w:val="none" w:sz="0" w:space="0" w:color="auto"/>
                                            <w:left w:val="none" w:sz="0" w:space="0" w:color="auto"/>
                                            <w:bottom w:val="none" w:sz="0" w:space="0" w:color="auto"/>
                                            <w:right w:val="none" w:sz="0" w:space="0" w:color="auto"/>
                                          </w:divBdr>
                                        </w:div>
                                        <w:div w:id="2126731099">
                                          <w:marLeft w:val="640"/>
                                          <w:marRight w:val="0"/>
                                          <w:marTop w:val="0"/>
                                          <w:marBottom w:val="0"/>
                                          <w:divBdr>
                                            <w:top w:val="none" w:sz="0" w:space="0" w:color="auto"/>
                                            <w:left w:val="none" w:sz="0" w:space="0" w:color="auto"/>
                                            <w:bottom w:val="none" w:sz="0" w:space="0" w:color="auto"/>
                                            <w:right w:val="none" w:sz="0" w:space="0" w:color="auto"/>
                                          </w:divBdr>
                                        </w:div>
                                        <w:div w:id="2127456801">
                                          <w:marLeft w:val="640"/>
                                          <w:marRight w:val="0"/>
                                          <w:marTop w:val="0"/>
                                          <w:marBottom w:val="0"/>
                                          <w:divBdr>
                                            <w:top w:val="none" w:sz="0" w:space="0" w:color="auto"/>
                                            <w:left w:val="none" w:sz="0" w:space="0" w:color="auto"/>
                                            <w:bottom w:val="none" w:sz="0" w:space="0" w:color="auto"/>
                                            <w:right w:val="none" w:sz="0" w:space="0" w:color="auto"/>
                                          </w:divBdr>
                                        </w:div>
                                        <w:div w:id="2139957092">
                                          <w:marLeft w:val="640"/>
                                          <w:marRight w:val="0"/>
                                          <w:marTop w:val="0"/>
                                          <w:marBottom w:val="0"/>
                                          <w:divBdr>
                                            <w:top w:val="none" w:sz="0" w:space="0" w:color="auto"/>
                                            <w:left w:val="none" w:sz="0" w:space="0" w:color="auto"/>
                                            <w:bottom w:val="none" w:sz="0" w:space="0" w:color="auto"/>
                                            <w:right w:val="none" w:sz="0" w:space="0" w:color="auto"/>
                                          </w:divBdr>
                                        </w:div>
                                        <w:div w:id="2143032929">
                                          <w:marLeft w:val="640"/>
                                          <w:marRight w:val="0"/>
                                          <w:marTop w:val="0"/>
                                          <w:marBottom w:val="0"/>
                                          <w:divBdr>
                                            <w:top w:val="none" w:sz="0" w:space="0" w:color="auto"/>
                                            <w:left w:val="none" w:sz="0" w:space="0" w:color="auto"/>
                                            <w:bottom w:val="none" w:sz="0" w:space="0" w:color="auto"/>
                                            <w:right w:val="none" w:sz="0" w:space="0" w:color="auto"/>
                                          </w:divBdr>
                                        </w:div>
                                      </w:divsChild>
                                    </w:div>
                                    <w:div w:id="1534731993">
                                      <w:marLeft w:val="0"/>
                                      <w:marRight w:val="0"/>
                                      <w:marTop w:val="0"/>
                                      <w:marBottom w:val="0"/>
                                      <w:divBdr>
                                        <w:top w:val="none" w:sz="0" w:space="0" w:color="auto"/>
                                        <w:left w:val="none" w:sz="0" w:space="0" w:color="auto"/>
                                        <w:bottom w:val="none" w:sz="0" w:space="0" w:color="auto"/>
                                        <w:right w:val="none" w:sz="0" w:space="0" w:color="auto"/>
                                      </w:divBdr>
                                      <w:divsChild>
                                        <w:div w:id="3439125">
                                          <w:marLeft w:val="640"/>
                                          <w:marRight w:val="0"/>
                                          <w:marTop w:val="0"/>
                                          <w:marBottom w:val="0"/>
                                          <w:divBdr>
                                            <w:top w:val="none" w:sz="0" w:space="0" w:color="auto"/>
                                            <w:left w:val="none" w:sz="0" w:space="0" w:color="auto"/>
                                            <w:bottom w:val="none" w:sz="0" w:space="0" w:color="auto"/>
                                            <w:right w:val="none" w:sz="0" w:space="0" w:color="auto"/>
                                          </w:divBdr>
                                        </w:div>
                                        <w:div w:id="9261032">
                                          <w:marLeft w:val="640"/>
                                          <w:marRight w:val="0"/>
                                          <w:marTop w:val="0"/>
                                          <w:marBottom w:val="0"/>
                                          <w:divBdr>
                                            <w:top w:val="none" w:sz="0" w:space="0" w:color="auto"/>
                                            <w:left w:val="none" w:sz="0" w:space="0" w:color="auto"/>
                                            <w:bottom w:val="none" w:sz="0" w:space="0" w:color="auto"/>
                                            <w:right w:val="none" w:sz="0" w:space="0" w:color="auto"/>
                                          </w:divBdr>
                                        </w:div>
                                        <w:div w:id="11885343">
                                          <w:marLeft w:val="640"/>
                                          <w:marRight w:val="0"/>
                                          <w:marTop w:val="0"/>
                                          <w:marBottom w:val="0"/>
                                          <w:divBdr>
                                            <w:top w:val="none" w:sz="0" w:space="0" w:color="auto"/>
                                            <w:left w:val="none" w:sz="0" w:space="0" w:color="auto"/>
                                            <w:bottom w:val="none" w:sz="0" w:space="0" w:color="auto"/>
                                            <w:right w:val="none" w:sz="0" w:space="0" w:color="auto"/>
                                          </w:divBdr>
                                        </w:div>
                                        <w:div w:id="35810869">
                                          <w:marLeft w:val="640"/>
                                          <w:marRight w:val="0"/>
                                          <w:marTop w:val="0"/>
                                          <w:marBottom w:val="0"/>
                                          <w:divBdr>
                                            <w:top w:val="none" w:sz="0" w:space="0" w:color="auto"/>
                                            <w:left w:val="none" w:sz="0" w:space="0" w:color="auto"/>
                                            <w:bottom w:val="none" w:sz="0" w:space="0" w:color="auto"/>
                                            <w:right w:val="none" w:sz="0" w:space="0" w:color="auto"/>
                                          </w:divBdr>
                                        </w:div>
                                        <w:div w:id="56630425">
                                          <w:marLeft w:val="640"/>
                                          <w:marRight w:val="0"/>
                                          <w:marTop w:val="0"/>
                                          <w:marBottom w:val="0"/>
                                          <w:divBdr>
                                            <w:top w:val="none" w:sz="0" w:space="0" w:color="auto"/>
                                            <w:left w:val="none" w:sz="0" w:space="0" w:color="auto"/>
                                            <w:bottom w:val="none" w:sz="0" w:space="0" w:color="auto"/>
                                            <w:right w:val="none" w:sz="0" w:space="0" w:color="auto"/>
                                          </w:divBdr>
                                        </w:div>
                                        <w:div w:id="66419302">
                                          <w:marLeft w:val="640"/>
                                          <w:marRight w:val="0"/>
                                          <w:marTop w:val="0"/>
                                          <w:marBottom w:val="0"/>
                                          <w:divBdr>
                                            <w:top w:val="none" w:sz="0" w:space="0" w:color="auto"/>
                                            <w:left w:val="none" w:sz="0" w:space="0" w:color="auto"/>
                                            <w:bottom w:val="none" w:sz="0" w:space="0" w:color="auto"/>
                                            <w:right w:val="none" w:sz="0" w:space="0" w:color="auto"/>
                                          </w:divBdr>
                                        </w:div>
                                        <w:div w:id="78715426">
                                          <w:marLeft w:val="640"/>
                                          <w:marRight w:val="0"/>
                                          <w:marTop w:val="0"/>
                                          <w:marBottom w:val="0"/>
                                          <w:divBdr>
                                            <w:top w:val="none" w:sz="0" w:space="0" w:color="auto"/>
                                            <w:left w:val="none" w:sz="0" w:space="0" w:color="auto"/>
                                            <w:bottom w:val="none" w:sz="0" w:space="0" w:color="auto"/>
                                            <w:right w:val="none" w:sz="0" w:space="0" w:color="auto"/>
                                          </w:divBdr>
                                        </w:div>
                                        <w:div w:id="84114114">
                                          <w:marLeft w:val="640"/>
                                          <w:marRight w:val="0"/>
                                          <w:marTop w:val="0"/>
                                          <w:marBottom w:val="0"/>
                                          <w:divBdr>
                                            <w:top w:val="none" w:sz="0" w:space="0" w:color="auto"/>
                                            <w:left w:val="none" w:sz="0" w:space="0" w:color="auto"/>
                                            <w:bottom w:val="none" w:sz="0" w:space="0" w:color="auto"/>
                                            <w:right w:val="none" w:sz="0" w:space="0" w:color="auto"/>
                                          </w:divBdr>
                                        </w:div>
                                        <w:div w:id="110784632">
                                          <w:marLeft w:val="640"/>
                                          <w:marRight w:val="0"/>
                                          <w:marTop w:val="0"/>
                                          <w:marBottom w:val="0"/>
                                          <w:divBdr>
                                            <w:top w:val="none" w:sz="0" w:space="0" w:color="auto"/>
                                            <w:left w:val="none" w:sz="0" w:space="0" w:color="auto"/>
                                            <w:bottom w:val="none" w:sz="0" w:space="0" w:color="auto"/>
                                            <w:right w:val="none" w:sz="0" w:space="0" w:color="auto"/>
                                          </w:divBdr>
                                        </w:div>
                                        <w:div w:id="116220883">
                                          <w:marLeft w:val="640"/>
                                          <w:marRight w:val="0"/>
                                          <w:marTop w:val="0"/>
                                          <w:marBottom w:val="0"/>
                                          <w:divBdr>
                                            <w:top w:val="none" w:sz="0" w:space="0" w:color="auto"/>
                                            <w:left w:val="none" w:sz="0" w:space="0" w:color="auto"/>
                                            <w:bottom w:val="none" w:sz="0" w:space="0" w:color="auto"/>
                                            <w:right w:val="none" w:sz="0" w:space="0" w:color="auto"/>
                                          </w:divBdr>
                                        </w:div>
                                        <w:div w:id="119959640">
                                          <w:marLeft w:val="640"/>
                                          <w:marRight w:val="0"/>
                                          <w:marTop w:val="0"/>
                                          <w:marBottom w:val="0"/>
                                          <w:divBdr>
                                            <w:top w:val="none" w:sz="0" w:space="0" w:color="auto"/>
                                            <w:left w:val="none" w:sz="0" w:space="0" w:color="auto"/>
                                            <w:bottom w:val="none" w:sz="0" w:space="0" w:color="auto"/>
                                            <w:right w:val="none" w:sz="0" w:space="0" w:color="auto"/>
                                          </w:divBdr>
                                        </w:div>
                                        <w:div w:id="132412508">
                                          <w:marLeft w:val="640"/>
                                          <w:marRight w:val="0"/>
                                          <w:marTop w:val="0"/>
                                          <w:marBottom w:val="0"/>
                                          <w:divBdr>
                                            <w:top w:val="none" w:sz="0" w:space="0" w:color="auto"/>
                                            <w:left w:val="none" w:sz="0" w:space="0" w:color="auto"/>
                                            <w:bottom w:val="none" w:sz="0" w:space="0" w:color="auto"/>
                                            <w:right w:val="none" w:sz="0" w:space="0" w:color="auto"/>
                                          </w:divBdr>
                                        </w:div>
                                        <w:div w:id="133498099">
                                          <w:marLeft w:val="640"/>
                                          <w:marRight w:val="0"/>
                                          <w:marTop w:val="0"/>
                                          <w:marBottom w:val="0"/>
                                          <w:divBdr>
                                            <w:top w:val="none" w:sz="0" w:space="0" w:color="auto"/>
                                            <w:left w:val="none" w:sz="0" w:space="0" w:color="auto"/>
                                            <w:bottom w:val="none" w:sz="0" w:space="0" w:color="auto"/>
                                            <w:right w:val="none" w:sz="0" w:space="0" w:color="auto"/>
                                          </w:divBdr>
                                        </w:div>
                                        <w:div w:id="150874230">
                                          <w:marLeft w:val="640"/>
                                          <w:marRight w:val="0"/>
                                          <w:marTop w:val="0"/>
                                          <w:marBottom w:val="0"/>
                                          <w:divBdr>
                                            <w:top w:val="none" w:sz="0" w:space="0" w:color="auto"/>
                                            <w:left w:val="none" w:sz="0" w:space="0" w:color="auto"/>
                                            <w:bottom w:val="none" w:sz="0" w:space="0" w:color="auto"/>
                                            <w:right w:val="none" w:sz="0" w:space="0" w:color="auto"/>
                                          </w:divBdr>
                                        </w:div>
                                        <w:div w:id="152767871">
                                          <w:marLeft w:val="640"/>
                                          <w:marRight w:val="0"/>
                                          <w:marTop w:val="0"/>
                                          <w:marBottom w:val="0"/>
                                          <w:divBdr>
                                            <w:top w:val="none" w:sz="0" w:space="0" w:color="auto"/>
                                            <w:left w:val="none" w:sz="0" w:space="0" w:color="auto"/>
                                            <w:bottom w:val="none" w:sz="0" w:space="0" w:color="auto"/>
                                            <w:right w:val="none" w:sz="0" w:space="0" w:color="auto"/>
                                          </w:divBdr>
                                        </w:div>
                                        <w:div w:id="164325333">
                                          <w:marLeft w:val="640"/>
                                          <w:marRight w:val="0"/>
                                          <w:marTop w:val="0"/>
                                          <w:marBottom w:val="0"/>
                                          <w:divBdr>
                                            <w:top w:val="none" w:sz="0" w:space="0" w:color="auto"/>
                                            <w:left w:val="none" w:sz="0" w:space="0" w:color="auto"/>
                                            <w:bottom w:val="none" w:sz="0" w:space="0" w:color="auto"/>
                                            <w:right w:val="none" w:sz="0" w:space="0" w:color="auto"/>
                                          </w:divBdr>
                                        </w:div>
                                        <w:div w:id="184289789">
                                          <w:marLeft w:val="640"/>
                                          <w:marRight w:val="0"/>
                                          <w:marTop w:val="0"/>
                                          <w:marBottom w:val="0"/>
                                          <w:divBdr>
                                            <w:top w:val="none" w:sz="0" w:space="0" w:color="auto"/>
                                            <w:left w:val="none" w:sz="0" w:space="0" w:color="auto"/>
                                            <w:bottom w:val="none" w:sz="0" w:space="0" w:color="auto"/>
                                            <w:right w:val="none" w:sz="0" w:space="0" w:color="auto"/>
                                          </w:divBdr>
                                        </w:div>
                                        <w:div w:id="205990335">
                                          <w:marLeft w:val="640"/>
                                          <w:marRight w:val="0"/>
                                          <w:marTop w:val="0"/>
                                          <w:marBottom w:val="0"/>
                                          <w:divBdr>
                                            <w:top w:val="none" w:sz="0" w:space="0" w:color="auto"/>
                                            <w:left w:val="none" w:sz="0" w:space="0" w:color="auto"/>
                                            <w:bottom w:val="none" w:sz="0" w:space="0" w:color="auto"/>
                                            <w:right w:val="none" w:sz="0" w:space="0" w:color="auto"/>
                                          </w:divBdr>
                                        </w:div>
                                        <w:div w:id="207648820">
                                          <w:marLeft w:val="640"/>
                                          <w:marRight w:val="0"/>
                                          <w:marTop w:val="0"/>
                                          <w:marBottom w:val="0"/>
                                          <w:divBdr>
                                            <w:top w:val="none" w:sz="0" w:space="0" w:color="auto"/>
                                            <w:left w:val="none" w:sz="0" w:space="0" w:color="auto"/>
                                            <w:bottom w:val="none" w:sz="0" w:space="0" w:color="auto"/>
                                            <w:right w:val="none" w:sz="0" w:space="0" w:color="auto"/>
                                          </w:divBdr>
                                        </w:div>
                                        <w:div w:id="212229699">
                                          <w:marLeft w:val="640"/>
                                          <w:marRight w:val="0"/>
                                          <w:marTop w:val="0"/>
                                          <w:marBottom w:val="0"/>
                                          <w:divBdr>
                                            <w:top w:val="none" w:sz="0" w:space="0" w:color="auto"/>
                                            <w:left w:val="none" w:sz="0" w:space="0" w:color="auto"/>
                                            <w:bottom w:val="none" w:sz="0" w:space="0" w:color="auto"/>
                                            <w:right w:val="none" w:sz="0" w:space="0" w:color="auto"/>
                                          </w:divBdr>
                                        </w:div>
                                        <w:div w:id="230242137">
                                          <w:marLeft w:val="640"/>
                                          <w:marRight w:val="0"/>
                                          <w:marTop w:val="0"/>
                                          <w:marBottom w:val="0"/>
                                          <w:divBdr>
                                            <w:top w:val="none" w:sz="0" w:space="0" w:color="auto"/>
                                            <w:left w:val="none" w:sz="0" w:space="0" w:color="auto"/>
                                            <w:bottom w:val="none" w:sz="0" w:space="0" w:color="auto"/>
                                            <w:right w:val="none" w:sz="0" w:space="0" w:color="auto"/>
                                          </w:divBdr>
                                        </w:div>
                                        <w:div w:id="231737652">
                                          <w:marLeft w:val="640"/>
                                          <w:marRight w:val="0"/>
                                          <w:marTop w:val="0"/>
                                          <w:marBottom w:val="0"/>
                                          <w:divBdr>
                                            <w:top w:val="none" w:sz="0" w:space="0" w:color="auto"/>
                                            <w:left w:val="none" w:sz="0" w:space="0" w:color="auto"/>
                                            <w:bottom w:val="none" w:sz="0" w:space="0" w:color="auto"/>
                                            <w:right w:val="none" w:sz="0" w:space="0" w:color="auto"/>
                                          </w:divBdr>
                                        </w:div>
                                        <w:div w:id="235826694">
                                          <w:marLeft w:val="640"/>
                                          <w:marRight w:val="0"/>
                                          <w:marTop w:val="0"/>
                                          <w:marBottom w:val="0"/>
                                          <w:divBdr>
                                            <w:top w:val="none" w:sz="0" w:space="0" w:color="auto"/>
                                            <w:left w:val="none" w:sz="0" w:space="0" w:color="auto"/>
                                            <w:bottom w:val="none" w:sz="0" w:space="0" w:color="auto"/>
                                            <w:right w:val="none" w:sz="0" w:space="0" w:color="auto"/>
                                          </w:divBdr>
                                        </w:div>
                                        <w:div w:id="241335859">
                                          <w:marLeft w:val="640"/>
                                          <w:marRight w:val="0"/>
                                          <w:marTop w:val="0"/>
                                          <w:marBottom w:val="0"/>
                                          <w:divBdr>
                                            <w:top w:val="none" w:sz="0" w:space="0" w:color="auto"/>
                                            <w:left w:val="none" w:sz="0" w:space="0" w:color="auto"/>
                                            <w:bottom w:val="none" w:sz="0" w:space="0" w:color="auto"/>
                                            <w:right w:val="none" w:sz="0" w:space="0" w:color="auto"/>
                                          </w:divBdr>
                                        </w:div>
                                        <w:div w:id="280306127">
                                          <w:marLeft w:val="640"/>
                                          <w:marRight w:val="0"/>
                                          <w:marTop w:val="0"/>
                                          <w:marBottom w:val="0"/>
                                          <w:divBdr>
                                            <w:top w:val="none" w:sz="0" w:space="0" w:color="auto"/>
                                            <w:left w:val="none" w:sz="0" w:space="0" w:color="auto"/>
                                            <w:bottom w:val="none" w:sz="0" w:space="0" w:color="auto"/>
                                            <w:right w:val="none" w:sz="0" w:space="0" w:color="auto"/>
                                          </w:divBdr>
                                        </w:div>
                                        <w:div w:id="282856050">
                                          <w:marLeft w:val="640"/>
                                          <w:marRight w:val="0"/>
                                          <w:marTop w:val="0"/>
                                          <w:marBottom w:val="0"/>
                                          <w:divBdr>
                                            <w:top w:val="none" w:sz="0" w:space="0" w:color="auto"/>
                                            <w:left w:val="none" w:sz="0" w:space="0" w:color="auto"/>
                                            <w:bottom w:val="none" w:sz="0" w:space="0" w:color="auto"/>
                                            <w:right w:val="none" w:sz="0" w:space="0" w:color="auto"/>
                                          </w:divBdr>
                                        </w:div>
                                        <w:div w:id="288363479">
                                          <w:marLeft w:val="640"/>
                                          <w:marRight w:val="0"/>
                                          <w:marTop w:val="0"/>
                                          <w:marBottom w:val="0"/>
                                          <w:divBdr>
                                            <w:top w:val="none" w:sz="0" w:space="0" w:color="auto"/>
                                            <w:left w:val="none" w:sz="0" w:space="0" w:color="auto"/>
                                            <w:bottom w:val="none" w:sz="0" w:space="0" w:color="auto"/>
                                            <w:right w:val="none" w:sz="0" w:space="0" w:color="auto"/>
                                          </w:divBdr>
                                        </w:div>
                                        <w:div w:id="292564074">
                                          <w:marLeft w:val="640"/>
                                          <w:marRight w:val="0"/>
                                          <w:marTop w:val="0"/>
                                          <w:marBottom w:val="0"/>
                                          <w:divBdr>
                                            <w:top w:val="none" w:sz="0" w:space="0" w:color="auto"/>
                                            <w:left w:val="none" w:sz="0" w:space="0" w:color="auto"/>
                                            <w:bottom w:val="none" w:sz="0" w:space="0" w:color="auto"/>
                                            <w:right w:val="none" w:sz="0" w:space="0" w:color="auto"/>
                                          </w:divBdr>
                                        </w:div>
                                        <w:div w:id="304704653">
                                          <w:marLeft w:val="640"/>
                                          <w:marRight w:val="0"/>
                                          <w:marTop w:val="0"/>
                                          <w:marBottom w:val="0"/>
                                          <w:divBdr>
                                            <w:top w:val="none" w:sz="0" w:space="0" w:color="auto"/>
                                            <w:left w:val="none" w:sz="0" w:space="0" w:color="auto"/>
                                            <w:bottom w:val="none" w:sz="0" w:space="0" w:color="auto"/>
                                            <w:right w:val="none" w:sz="0" w:space="0" w:color="auto"/>
                                          </w:divBdr>
                                        </w:div>
                                        <w:div w:id="309479804">
                                          <w:marLeft w:val="640"/>
                                          <w:marRight w:val="0"/>
                                          <w:marTop w:val="0"/>
                                          <w:marBottom w:val="0"/>
                                          <w:divBdr>
                                            <w:top w:val="none" w:sz="0" w:space="0" w:color="auto"/>
                                            <w:left w:val="none" w:sz="0" w:space="0" w:color="auto"/>
                                            <w:bottom w:val="none" w:sz="0" w:space="0" w:color="auto"/>
                                            <w:right w:val="none" w:sz="0" w:space="0" w:color="auto"/>
                                          </w:divBdr>
                                        </w:div>
                                        <w:div w:id="310795022">
                                          <w:marLeft w:val="640"/>
                                          <w:marRight w:val="0"/>
                                          <w:marTop w:val="0"/>
                                          <w:marBottom w:val="0"/>
                                          <w:divBdr>
                                            <w:top w:val="none" w:sz="0" w:space="0" w:color="auto"/>
                                            <w:left w:val="none" w:sz="0" w:space="0" w:color="auto"/>
                                            <w:bottom w:val="none" w:sz="0" w:space="0" w:color="auto"/>
                                            <w:right w:val="none" w:sz="0" w:space="0" w:color="auto"/>
                                          </w:divBdr>
                                        </w:div>
                                        <w:div w:id="347677670">
                                          <w:marLeft w:val="640"/>
                                          <w:marRight w:val="0"/>
                                          <w:marTop w:val="0"/>
                                          <w:marBottom w:val="0"/>
                                          <w:divBdr>
                                            <w:top w:val="none" w:sz="0" w:space="0" w:color="auto"/>
                                            <w:left w:val="none" w:sz="0" w:space="0" w:color="auto"/>
                                            <w:bottom w:val="none" w:sz="0" w:space="0" w:color="auto"/>
                                            <w:right w:val="none" w:sz="0" w:space="0" w:color="auto"/>
                                          </w:divBdr>
                                        </w:div>
                                        <w:div w:id="364915531">
                                          <w:marLeft w:val="640"/>
                                          <w:marRight w:val="0"/>
                                          <w:marTop w:val="0"/>
                                          <w:marBottom w:val="0"/>
                                          <w:divBdr>
                                            <w:top w:val="none" w:sz="0" w:space="0" w:color="auto"/>
                                            <w:left w:val="none" w:sz="0" w:space="0" w:color="auto"/>
                                            <w:bottom w:val="none" w:sz="0" w:space="0" w:color="auto"/>
                                            <w:right w:val="none" w:sz="0" w:space="0" w:color="auto"/>
                                          </w:divBdr>
                                        </w:div>
                                        <w:div w:id="390660494">
                                          <w:marLeft w:val="640"/>
                                          <w:marRight w:val="0"/>
                                          <w:marTop w:val="0"/>
                                          <w:marBottom w:val="0"/>
                                          <w:divBdr>
                                            <w:top w:val="none" w:sz="0" w:space="0" w:color="auto"/>
                                            <w:left w:val="none" w:sz="0" w:space="0" w:color="auto"/>
                                            <w:bottom w:val="none" w:sz="0" w:space="0" w:color="auto"/>
                                            <w:right w:val="none" w:sz="0" w:space="0" w:color="auto"/>
                                          </w:divBdr>
                                        </w:div>
                                        <w:div w:id="395126472">
                                          <w:marLeft w:val="640"/>
                                          <w:marRight w:val="0"/>
                                          <w:marTop w:val="0"/>
                                          <w:marBottom w:val="0"/>
                                          <w:divBdr>
                                            <w:top w:val="none" w:sz="0" w:space="0" w:color="auto"/>
                                            <w:left w:val="none" w:sz="0" w:space="0" w:color="auto"/>
                                            <w:bottom w:val="none" w:sz="0" w:space="0" w:color="auto"/>
                                            <w:right w:val="none" w:sz="0" w:space="0" w:color="auto"/>
                                          </w:divBdr>
                                        </w:div>
                                        <w:div w:id="400641695">
                                          <w:marLeft w:val="640"/>
                                          <w:marRight w:val="0"/>
                                          <w:marTop w:val="0"/>
                                          <w:marBottom w:val="0"/>
                                          <w:divBdr>
                                            <w:top w:val="none" w:sz="0" w:space="0" w:color="auto"/>
                                            <w:left w:val="none" w:sz="0" w:space="0" w:color="auto"/>
                                            <w:bottom w:val="none" w:sz="0" w:space="0" w:color="auto"/>
                                            <w:right w:val="none" w:sz="0" w:space="0" w:color="auto"/>
                                          </w:divBdr>
                                        </w:div>
                                        <w:div w:id="405078949">
                                          <w:marLeft w:val="640"/>
                                          <w:marRight w:val="0"/>
                                          <w:marTop w:val="0"/>
                                          <w:marBottom w:val="0"/>
                                          <w:divBdr>
                                            <w:top w:val="none" w:sz="0" w:space="0" w:color="auto"/>
                                            <w:left w:val="none" w:sz="0" w:space="0" w:color="auto"/>
                                            <w:bottom w:val="none" w:sz="0" w:space="0" w:color="auto"/>
                                            <w:right w:val="none" w:sz="0" w:space="0" w:color="auto"/>
                                          </w:divBdr>
                                        </w:div>
                                        <w:div w:id="422074181">
                                          <w:marLeft w:val="640"/>
                                          <w:marRight w:val="0"/>
                                          <w:marTop w:val="0"/>
                                          <w:marBottom w:val="0"/>
                                          <w:divBdr>
                                            <w:top w:val="none" w:sz="0" w:space="0" w:color="auto"/>
                                            <w:left w:val="none" w:sz="0" w:space="0" w:color="auto"/>
                                            <w:bottom w:val="none" w:sz="0" w:space="0" w:color="auto"/>
                                            <w:right w:val="none" w:sz="0" w:space="0" w:color="auto"/>
                                          </w:divBdr>
                                        </w:div>
                                        <w:div w:id="436298111">
                                          <w:marLeft w:val="640"/>
                                          <w:marRight w:val="0"/>
                                          <w:marTop w:val="0"/>
                                          <w:marBottom w:val="0"/>
                                          <w:divBdr>
                                            <w:top w:val="none" w:sz="0" w:space="0" w:color="auto"/>
                                            <w:left w:val="none" w:sz="0" w:space="0" w:color="auto"/>
                                            <w:bottom w:val="none" w:sz="0" w:space="0" w:color="auto"/>
                                            <w:right w:val="none" w:sz="0" w:space="0" w:color="auto"/>
                                          </w:divBdr>
                                        </w:div>
                                        <w:div w:id="437337663">
                                          <w:marLeft w:val="640"/>
                                          <w:marRight w:val="0"/>
                                          <w:marTop w:val="0"/>
                                          <w:marBottom w:val="0"/>
                                          <w:divBdr>
                                            <w:top w:val="none" w:sz="0" w:space="0" w:color="auto"/>
                                            <w:left w:val="none" w:sz="0" w:space="0" w:color="auto"/>
                                            <w:bottom w:val="none" w:sz="0" w:space="0" w:color="auto"/>
                                            <w:right w:val="none" w:sz="0" w:space="0" w:color="auto"/>
                                          </w:divBdr>
                                        </w:div>
                                        <w:div w:id="440296410">
                                          <w:marLeft w:val="640"/>
                                          <w:marRight w:val="0"/>
                                          <w:marTop w:val="0"/>
                                          <w:marBottom w:val="0"/>
                                          <w:divBdr>
                                            <w:top w:val="none" w:sz="0" w:space="0" w:color="auto"/>
                                            <w:left w:val="none" w:sz="0" w:space="0" w:color="auto"/>
                                            <w:bottom w:val="none" w:sz="0" w:space="0" w:color="auto"/>
                                            <w:right w:val="none" w:sz="0" w:space="0" w:color="auto"/>
                                          </w:divBdr>
                                        </w:div>
                                        <w:div w:id="449737950">
                                          <w:marLeft w:val="640"/>
                                          <w:marRight w:val="0"/>
                                          <w:marTop w:val="0"/>
                                          <w:marBottom w:val="0"/>
                                          <w:divBdr>
                                            <w:top w:val="none" w:sz="0" w:space="0" w:color="auto"/>
                                            <w:left w:val="none" w:sz="0" w:space="0" w:color="auto"/>
                                            <w:bottom w:val="none" w:sz="0" w:space="0" w:color="auto"/>
                                            <w:right w:val="none" w:sz="0" w:space="0" w:color="auto"/>
                                          </w:divBdr>
                                        </w:div>
                                        <w:div w:id="453601205">
                                          <w:marLeft w:val="640"/>
                                          <w:marRight w:val="0"/>
                                          <w:marTop w:val="0"/>
                                          <w:marBottom w:val="0"/>
                                          <w:divBdr>
                                            <w:top w:val="none" w:sz="0" w:space="0" w:color="auto"/>
                                            <w:left w:val="none" w:sz="0" w:space="0" w:color="auto"/>
                                            <w:bottom w:val="none" w:sz="0" w:space="0" w:color="auto"/>
                                            <w:right w:val="none" w:sz="0" w:space="0" w:color="auto"/>
                                          </w:divBdr>
                                        </w:div>
                                        <w:div w:id="458650570">
                                          <w:marLeft w:val="640"/>
                                          <w:marRight w:val="0"/>
                                          <w:marTop w:val="0"/>
                                          <w:marBottom w:val="0"/>
                                          <w:divBdr>
                                            <w:top w:val="none" w:sz="0" w:space="0" w:color="auto"/>
                                            <w:left w:val="none" w:sz="0" w:space="0" w:color="auto"/>
                                            <w:bottom w:val="none" w:sz="0" w:space="0" w:color="auto"/>
                                            <w:right w:val="none" w:sz="0" w:space="0" w:color="auto"/>
                                          </w:divBdr>
                                        </w:div>
                                        <w:div w:id="473986229">
                                          <w:marLeft w:val="640"/>
                                          <w:marRight w:val="0"/>
                                          <w:marTop w:val="0"/>
                                          <w:marBottom w:val="0"/>
                                          <w:divBdr>
                                            <w:top w:val="none" w:sz="0" w:space="0" w:color="auto"/>
                                            <w:left w:val="none" w:sz="0" w:space="0" w:color="auto"/>
                                            <w:bottom w:val="none" w:sz="0" w:space="0" w:color="auto"/>
                                            <w:right w:val="none" w:sz="0" w:space="0" w:color="auto"/>
                                          </w:divBdr>
                                        </w:div>
                                        <w:div w:id="480658009">
                                          <w:marLeft w:val="640"/>
                                          <w:marRight w:val="0"/>
                                          <w:marTop w:val="0"/>
                                          <w:marBottom w:val="0"/>
                                          <w:divBdr>
                                            <w:top w:val="none" w:sz="0" w:space="0" w:color="auto"/>
                                            <w:left w:val="none" w:sz="0" w:space="0" w:color="auto"/>
                                            <w:bottom w:val="none" w:sz="0" w:space="0" w:color="auto"/>
                                            <w:right w:val="none" w:sz="0" w:space="0" w:color="auto"/>
                                          </w:divBdr>
                                        </w:div>
                                        <w:div w:id="482937190">
                                          <w:marLeft w:val="640"/>
                                          <w:marRight w:val="0"/>
                                          <w:marTop w:val="0"/>
                                          <w:marBottom w:val="0"/>
                                          <w:divBdr>
                                            <w:top w:val="none" w:sz="0" w:space="0" w:color="auto"/>
                                            <w:left w:val="none" w:sz="0" w:space="0" w:color="auto"/>
                                            <w:bottom w:val="none" w:sz="0" w:space="0" w:color="auto"/>
                                            <w:right w:val="none" w:sz="0" w:space="0" w:color="auto"/>
                                          </w:divBdr>
                                        </w:div>
                                        <w:div w:id="501892520">
                                          <w:marLeft w:val="640"/>
                                          <w:marRight w:val="0"/>
                                          <w:marTop w:val="0"/>
                                          <w:marBottom w:val="0"/>
                                          <w:divBdr>
                                            <w:top w:val="none" w:sz="0" w:space="0" w:color="auto"/>
                                            <w:left w:val="none" w:sz="0" w:space="0" w:color="auto"/>
                                            <w:bottom w:val="none" w:sz="0" w:space="0" w:color="auto"/>
                                            <w:right w:val="none" w:sz="0" w:space="0" w:color="auto"/>
                                          </w:divBdr>
                                        </w:div>
                                        <w:div w:id="524293604">
                                          <w:marLeft w:val="640"/>
                                          <w:marRight w:val="0"/>
                                          <w:marTop w:val="0"/>
                                          <w:marBottom w:val="0"/>
                                          <w:divBdr>
                                            <w:top w:val="none" w:sz="0" w:space="0" w:color="auto"/>
                                            <w:left w:val="none" w:sz="0" w:space="0" w:color="auto"/>
                                            <w:bottom w:val="none" w:sz="0" w:space="0" w:color="auto"/>
                                            <w:right w:val="none" w:sz="0" w:space="0" w:color="auto"/>
                                          </w:divBdr>
                                        </w:div>
                                        <w:div w:id="524441288">
                                          <w:marLeft w:val="640"/>
                                          <w:marRight w:val="0"/>
                                          <w:marTop w:val="0"/>
                                          <w:marBottom w:val="0"/>
                                          <w:divBdr>
                                            <w:top w:val="none" w:sz="0" w:space="0" w:color="auto"/>
                                            <w:left w:val="none" w:sz="0" w:space="0" w:color="auto"/>
                                            <w:bottom w:val="none" w:sz="0" w:space="0" w:color="auto"/>
                                            <w:right w:val="none" w:sz="0" w:space="0" w:color="auto"/>
                                          </w:divBdr>
                                        </w:div>
                                        <w:div w:id="565459327">
                                          <w:marLeft w:val="640"/>
                                          <w:marRight w:val="0"/>
                                          <w:marTop w:val="0"/>
                                          <w:marBottom w:val="0"/>
                                          <w:divBdr>
                                            <w:top w:val="none" w:sz="0" w:space="0" w:color="auto"/>
                                            <w:left w:val="none" w:sz="0" w:space="0" w:color="auto"/>
                                            <w:bottom w:val="none" w:sz="0" w:space="0" w:color="auto"/>
                                            <w:right w:val="none" w:sz="0" w:space="0" w:color="auto"/>
                                          </w:divBdr>
                                        </w:div>
                                        <w:div w:id="570192036">
                                          <w:marLeft w:val="640"/>
                                          <w:marRight w:val="0"/>
                                          <w:marTop w:val="0"/>
                                          <w:marBottom w:val="0"/>
                                          <w:divBdr>
                                            <w:top w:val="none" w:sz="0" w:space="0" w:color="auto"/>
                                            <w:left w:val="none" w:sz="0" w:space="0" w:color="auto"/>
                                            <w:bottom w:val="none" w:sz="0" w:space="0" w:color="auto"/>
                                            <w:right w:val="none" w:sz="0" w:space="0" w:color="auto"/>
                                          </w:divBdr>
                                        </w:div>
                                        <w:div w:id="578058307">
                                          <w:marLeft w:val="640"/>
                                          <w:marRight w:val="0"/>
                                          <w:marTop w:val="0"/>
                                          <w:marBottom w:val="0"/>
                                          <w:divBdr>
                                            <w:top w:val="none" w:sz="0" w:space="0" w:color="auto"/>
                                            <w:left w:val="none" w:sz="0" w:space="0" w:color="auto"/>
                                            <w:bottom w:val="none" w:sz="0" w:space="0" w:color="auto"/>
                                            <w:right w:val="none" w:sz="0" w:space="0" w:color="auto"/>
                                          </w:divBdr>
                                        </w:div>
                                        <w:div w:id="603268561">
                                          <w:marLeft w:val="640"/>
                                          <w:marRight w:val="0"/>
                                          <w:marTop w:val="0"/>
                                          <w:marBottom w:val="0"/>
                                          <w:divBdr>
                                            <w:top w:val="none" w:sz="0" w:space="0" w:color="auto"/>
                                            <w:left w:val="none" w:sz="0" w:space="0" w:color="auto"/>
                                            <w:bottom w:val="none" w:sz="0" w:space="0" w:color="auto"/>
                                            <w:right w:val="none" w:sz="0" w:space="0" w:color="auto"/>
                                          </w:divBdr>
                                        </w:div>
                                        <w:div w:id="609820911">
                                          <w:marLeft w:val="640"/>
                                          <w:marRight w:val="0"/>
                                          <w:marTop w:val="0"/>
                                          <w:marBottom w:val="0"/>
                                          <w:divBdr>
                                            <w:top w:val="none" w:sz="0" w:space="0" w:color="auto"/>
                                            <w:left w:val="none" w:sz="0" w:space="0" w:color="auto"/>
                                            <w:bottom w:val="none" w:sz="0" w:space="0" w:color="auto"/>
                                            <w:right w:val="none" w:sz="0" w:space="0" w:color="auto"/>
                                          </w:divBdr>
                                        </w:div>
                                        <w:div w:id="635917244">
                                          <w:marLeft w:val="640"/>
                                          <w:marRight w:val="0"/>
                                          <w:marTop w:val="0"/>
                                          <w:marBottom w:val="0"/>
                                          <w:divBdr>
                                            <w:top w:val="none" w:sz="0" w:space="0" w:color="auto"/>
                                            <w:left w:val="none" w:sz="0" w:space="0" w:color="auto"/>
                                            <w:bottom w:val="none" w:sz="0" w:space="0" w:color="auto"/>
                                            <w:right w:val="none" w:sz="0" w:space="0" w:color="auto"/>
                                          </w:divBdr>
                                        </w:div>
                                        <w:div w:id="664279981">
                                          <w:marLeft w:val="640"/>
                                          <w:marRight w:val="0"/>
                                          <w:marTop w:val="0"/>
                                          <w:marBottom w:val="0"/>
                                          <w:divBdr>
                                            <w:top w:val="none" w:sz="0" w:space="0" w:color="auto"/>
                                            <w:left w:val="none" w:sz="0" w:space="0" w:color="auto"/>
                                            <w:bottom w:val="none" w:sz="0" w:space="0" w:color="auto"/>
                                            <w:right w:val="none" w:sz="0" w:space="0" w:color="auto"/>
                                          </w:divBdr>
                                        </w:div>
                                        <w:div w:id="664289066">
                                          <w:marLeft w:val="640"/>
                                          <w:marRight w:val="0"/>
                                          <w:marTop w:val="0"/>
                                          <w:marBottom w:val="0"/>
                                          <w:divBdr>
                                            <w:top w:val="none" w:sz="0" w:space="0" w:color="auto"/>
                                            <w:left w:val="none" w:sz="0" w:space="0" w:color="auto"/>
                                            <w:bottom w:val="none" w:sz="0" w:space="0" w:color="auto"/>
                                            <w:right w:val="none" w:sz="0" w:space="0" w:color="auto"/>
                                          </w:divBdr>
                                        </w:div>
                                        <w:div w:id="695807850">
                                          <w:marLeft w:val="640"/>
                                          <w:marRight w:val="0"/>
                                          <w:marTop w:val="0"/>
                                          <w:marBottom w:val="0"/>
                                          <w:divBdr>
                                            <w:top w:val="none" w:sz="0" w:space="0" w:color="auto"/>
                                            <w:left w:val="none" w:sz="0" w:space="0" w:color="auto"/>
                                            <w:bottom w:val="none" w:sz="0" w:space="0" w:color="auto"/>
                                            <w:right w:val="none" w:sz="0" w:space="0" w:color="auto"/>
                                          </w:divBdr>
                                        </w:div>
                                        <w:div w:id="699204548">
                                          <w:marLeft w:val="640"/>
                                          <w:marRight w:val="0"/>
                                          <w:marTop w:val="0"/>
                                          <w:marBottom w:val="0"/>
                                          <w:divBdr>
                                            <w:top w:val="none" w:sz="0" w:space="0" w:color="auto"/>
                                            <w:left w:val="none" w:sz="0" w:space="0" w:color="auto"/>
                                            <w:bottom w:val="none" w:sz="0" w:space="0" w:color="auto"/>
                                            <w:right w:val="none" w:sz="0" w:space="0" w:color="auto"/>
                                          </w:divBdr>
                                        </w:div>
                                        <w:div w:id="702098577">
                                          <w:marLeft w:val="640"/>
                                          <w:marRight w:val="0"/>
                                          <w:marTop w:val="0"/>
                                          <w:marBottom w:val="0"/>
                                          <w:divBdr>
                                            <w:top w:val="none" w:sz="0" w:space="0" w:color="auto"/>
                                            <w:left w:val="none" w:sz="0" w:space="0" w:color="auto"/>
                                            <w:bottom w:val="none" w:sz="0" w:space="0" w:color="auto"/>
                                            <w:right w:val="none" w:sz="0" w:space="0" w:color="auto"/>
                                          </w:divBdr>
                                        </w:div>
                                        <w:div w:id="742605615">
                                          <w:marLeft w:val="640"/>
                                          <w:marRight w:val="0"/>
                                          <w:marTop w:val="0"/>
                                          <w:marBottom w:val="0"/>
                                          <w:divBdr>
                                            <w:top w:val="none" w:sz="0" w:space="0" w:color="auto"/>
                                            <w:left w:val="none" w:sz="0" w:space="0" w:color="auto"/>
                                            <w:bottom w:val="none" w:sz="0" w:space="0" w:color="auto"/>
                                            <w:right w:val="none" w:sz="0" w:space="0" w:color="auto"/>
                                          </w:divBdr>
                                        </w:div>
                                        <w:div w:id="747189284">
                                          <w:marLeft w:val="640"/>
                                          <w:marRight w:val="0"/>
                                          <w:marTop w:val="0"/>
                                          <w:marBottom w:val="0"/>
                                          <w:divBdr>
                                            <w:top w:val="none" w:sz="0" w:space="0" w:color="auto"/>
                                            <w:left w:val="none" w:sz="0" w:space="0" w:color="auto"/>
                                            <w:bottom w:val="none" w:sz="0" w:space="0" w:color="auto"/>
                                            <w:right w:val="none" w:sz="0" w:space="0" w:color="auto"/>
                                          </w:divBdr>
                                        </w:div>
                                        <w:div w:id="760487727">
                                          <w:marLeft w:val="640"/>
                                          <w:marRight w:val="0"/>
                                          <w:marTop w:val="0"/>
                                          <w:marBottom w:val="0"/>
                                          <w:divBdr>
                                            <w:top w:val="none" w:sz="0" w:space="0" w:color="auto"/>
                                            <w:left w:val="none" w:sz="0" w:space="0" w:color="auto"/>
                                            <w:bottom w:val="none" w:sz="0" w:space="0" w:color="auto"/>
                                            <w:right w:val="none" w:sz="0" w:space="0" w:color="auto"/>
                                          </w:divBdr>
                                        </w:div>
                                        <w:div w:id="769396231">
                                          <w:marLeft w:val="640"/>
                                          <w:marRight w:val="0"/>
                                          <w:marTop w:val="0"/>
                                          <w:marBottom w:val="0"/>
                                          <w:divBdr>
                                            <w:top w:val="none" w:sz="0" w:space="0" w:color="auto"/>
                                            <w:left w:val="none" w:sz="0" w:space="0" w:color="auto"/>
                                            <w:bottom w:val="none" w:sz="0" w:space="0" w:color="auto"/>
                                            <w:right w:val="none" w:sz="0" w:space="0" w:color="auto"/>
                                          </w:divBdr>
                                        </w:div>
                                        <w:div w:id="771821931">
                                          <w:marLeft w:val="640"/>
                                          <w:marRight w:val="0"/>
                                          <w:marTop w:val="0"/>
                                          <w:marBottom w:val="0"/>
                                          <w:divBdr>
                                            <w:top w:val="none" w:sz="0" w:space="0" w:color="auto"/>
                                            <w:left w:val="none" w:sz="0" w:space="0" w:color="auto"/>
                                            <w:bottom w:val="none" w:sz="0" w:space="0" w:color="auto"/>
                                            <w:right w:val="none" w:sz="0" w:space="0" w:color="auto"/>
                                          </w:divBdr>
                                        </w:div>
                                        <w:div w:id="779104312">
                                          <w:marLeft w:val="640"/>
                                          <w:marRight w:val="0"/>
                                          <w:marTop w:val="0"/>
                                          <w:marBottom w:val="0"/>
                                          <w:divBdr>
                                            <w:top w:val="none" w:sz="0" w:space="0" w:color="auto"/>
                                            <w:left w:val="none" w:sz="0" w:space="0" w:color="auto"/>
                                            <w:bottom w:val="none" w:sz="0" w:space="0" w:color="auto"/>
                                            <w:right w:val="none" w:sz="0" w:space="0" w:color="auto"/>
                                          </w:divBdr>
                                        </w:div>
                                        <w:div w:id="791750194">
                                          <w:marLeft w:val="640"/>
                                          <w:marRight w:val="0"/>
                                          <w:marTop w:val="0"/>
                                          <w:marBottom w:val="0"/>
                                          <w:divBdr>
                                            <w:top w:val="none" w:sz="0" w:space="0" w:color="auto"/>
                                            <w:left w:val="none" w:sz="0" w:space="0" w:color="auto"/>
                                            <w:bottom w:val="none" w:sz="0" w:space="0" w:color="auto"/>
                                            <w:right w:val="none" w:sz="0" w:space="0" w:color="auto"/>
                                          </w:divBdr>
                                        </w:div>
                                        <w:div w:id="793911919">
                                          <w:marLeft w:val="640"/>
                                          <w:marRight w:val="0"/>
                                          <w:marTop w:val="0"/>
                                          <w:marBottom w:val="0"/>
                                          <w:divBdr>
                                            <w:top w:val="none" w:sz="0" w:space="0" w:color="auto"/>
                                            <w:left w:val="none" w:sz="0" w:space="0" w:color="auto"/>
                                            <w:bottom w:val="none" w:sz="0" w:space="0" w:color="auto"/>
                                            <w:right w:val="none" w:sz="0" w:space="0" w:color="auto"/>
                                          </w:divBdr>
                                        </w:div>
                                        <w:div w:id="801924748">
                                          <w:marLeft w:val="640"/>
                                          <w:marRight w:val="0"/>
                                          <w:marTop w:val="0"/>
                                          <w:marBottom w:val="0"/>
                                          <w:divBdr>
                                            <w:top w:val="none" w:sz="0" w:space="0" w:color="auto"/>
                                            <w:left w:val="none" w:sz="0" w:space="0" w:color="auto"/>
                                            <w:bottom w:val="none" w:sz="0" w:space="0" w:color="auto"/>
                                            <w:right w:val="none" w:sz="0" w:space="0" w:color="auto"/>
                                          </w:divBdr>
                                        </w:div>
                                        <w:div w:id="809203366">
                                          <w:marLeft w:val="640"/>
                                          <w:marRight w:val="0"/>
                                          <w:marTop w:val="0"/>
                                          <w:marBottom w:val="0"/>
                                          <w:divBdr>
                                            <w:top w:val="none" w:sz="0" w:space="0" w:color="auto"/>
                                            <w:left w:val="none" w:sz="0" w:space="0" w:color="auto"/>
                                            <w:bottom w:val="none" w:sz="0" w:space="0" w:color="auto"/>
                                            <w:right w:val="none" w:sz="0" w:space="0" w:color="auto"/>
                                          </w:divBdr>
                                        </w:div>
                                        <w:div w:id="811021402">
                                          <w:marLeft w:val="640"/>
                                          <w:marRight w:val="0"/>
                                          <w:marTop w:val="0"/>
                                          <w:marBottom w:val="0"/>
                                          <w:divBdr>
                                            <w:top w:val="none" w:sz="0" w:space="0" w:color="auto"/>
                                            <w:left w:val="none" w:sz="0" w:space="0" w:color="auto"/>
                                            <w:bottom w:val="none" w:sz="0" w:space="0" w:color="auto"/>
                                            <w:right w:val="none" w:sz="0" w:space="0" w:color="auto"/>
                                          </w:divBdr>
                                        </w:div>
                                        <w:div w:id="816341745">
                                          <w:marLeft w:val="640"/>
                                          <w:marRight w:val="0"/>
                                          <w:marTop w:val="0"/>
                                          <w:marBottom w:val="0"/>
                                          <w:divBdr>
                                            <w:top w:val="none" w:sz="0" w:space="0" w:color="auto"/>
                                            <w:left w:val="none" w:sz="0" w:space="0" w:color="auto"/>
                                            <w:bottom w:val="none" w:sz="0" w:space="0" w:color="auto"/>
                                            <w:right w:val="none" w:sz="0" w:space="0" w:color="auto"/>
                                          </w:divBdr>
                                        </w:div>
                                        <w:div w:id="849367729">
                                          <w:marLeft w:val="640"/>
                                          <w:marRight w:val="0"/>
                                          <w:marTop w:val="0"/>
                                          <w:marBottom w:val="0"/>
                                          <w:divBdr>
                                            <w:top w:val="none" w:sz="0" w:space="0" w:color="auto"/>
                                            <w:left w:val="none" w:sz="0" w:space="0" w:color="auto"/>
                                            <w:bottom w:val="none" w:sz="0" w:space="0" w:color="auto"/>
                                            <w:right w:val="none" w:sz="0" w:space="0" w:color="auto"/>
                                          </w:divBdr>
                                        </w:div>
                                        <w:div w:id="854535472">
                                          <w:marLeft w:val="640"/>
                                          <w:marRight w:val="0"/>
                                          <w:marTop w:val="0"/>
                                          <w:marBottom w:val="0"/>
                                          <w:divBdr>
                                            <w:top w:val="none" w:sz="0" w:space="0" w:color="auto"/>
                                            <w:left w:val="none" w:sz="0" w:space="0" w:color="auto"/>
                                            <w:bottom w:val="none" w:sz="0" w:space="0" w:color="auto"/>
                                            <w:right w:val="none" w:sz="0" w:space="0" w:color="auto"/>
                                          </w:divBdr>
                                        </w:div>
                                        <w:div w:id="859783482">
                                          <w:marLeft w:val="640"/>
                                          <w:marRight w:val="0"/>
                                          <w:marTop w:val="0"/>
                                          <w:marBottom w:val="0"/>
                                          <w:divBdr>
                                            <w:top w:val="none" w:sz="0" w:space="0" w:color="auto"/>
                                            <w:left w:val="none" w:sz="0" w:space="0" w:color="auto"/>
                                            <w:bottom w:val="none" w:sz="0" w:space="0" w:color="auto"/>
                                            <w:right w:val="none" w:sz="0" w:space="0" w:color="auto"/>
                                          </w:divBdr>
                                        </w:div>
                                        <w:div w:id="860894222">
                                          <w:marLeft w:val="640"/>
                                          <w:marRight w:val="0"/>
                                          <w:marTop w:val="0"/>
                                          <w:marBottom w:val="0"/>
                                          <w:divBdr>
                                            <w:top w:val="none" w:sz="0" w:space="0" w:color="auto"/>
                                            <w:left w:val="none" w:sz="0" w:space="0" w:color="auto"/>
                                            <w:bottom w:val="none" w:sz="0" w:space="0" w:color="auto"/>
                                            <w:right w:val="none" w:sz="0" w:space="0" w:color="auto"/>
                                          </w:divBdr>
                                        </w:div>
                                        <w:div w:id="867570199">
                                          <w:marLeft w:val="640"/>
                                          <w:marRight w:val="0"/>
                                          <w:marTop w:val="0"/>
                                          <w:marBottom w:val="0"/>
                                          <w:divBdr>
                                            <w:top w:val="none" w:sz="0" w:space="0" w:color="auto"/>
                                            <w:left w:val="none" w:sz="0" w:space="0" w:color="auto"/>
                                            <w:bottom w:val="none" w:sz="0" w:space="0" w:color="auto"/>
                                            <w:right w:val="none" w:sz="0" w:space="0" w:color="auto"/>
                                          </w:divBdr>
                                        </w:div>
                                        <w:div w:id="887376394">
                                          <w:marLeft w:val="640"/>
                                          <w:marRight w:val="0"/>
                                          <w:marTop w:val="0"/>
                                          <w:marBottom w:val="0"/>
                                          <w:divBdr>
                                            <w:top w:val="none" w:sz="0" w:space="0" w:color="auto"/>
                                            <w:left w:val="none" w:sz="0" w:space="0" w:color="auto"/>
                                            <w:bottom w:val="none" w:sz="0" w:space="0" w:color="auto"/>
                                            <w:right w:val="none" w:sz="0" w:space="0" w:color="auto"/>
                                          </w:divBdr>
                                        </w:div>
                                        <w:div w:id="891118739">
                                          <w:marLeft w:val="640"/>
                                          <w:marRight w:val="0"/>
                                          <w:marTop w:val="0"/>
                                          <w:marBottom w:val="0"/>
                                          <w:divBdr>
                                            <w:top w:val="none" w:sz="0" w:space="0" w:color="auto"/>
                                            <w:left w:val="none" w:sz="0" w:space="0" w:color="auto"/>
                                            <w:bottom w:val="none" w:sz="0" w:space="0" w:color="auto"/>
                                            <w:right w:val="none" w:sz="0" w:space="0" w:color="auto"/>
                                          </w:divBdr>
                                        </w:div>
                                        <w:div w:id="925504690">
                                          <w:marLeft w:val="640"/>
                                          <w:marRight w:val="0"/>
                                          <w:marTop w:val="0"/>
                                          <w:marBottom w:val="0"/>
                                          <w:divBdr>
                                            <w:top w:val="none" w:sz="0" w:space="0" w:color="auto"/>
                                            <w:left w:val="none" w:sz="0" w:space="0" w:color="auto"/>
                                            <w:bottom w:val="none" w:sz="0" w:space="0" w:color="auto"/>
                                            <w:right w:val="none" w:sz="0" w:space="0" w:color="auto"/>
                                          </w:divBdr>
                                        </w:div>
                                        <w:div w:id="952782456">
                                          <w:marLeft w:val="640"/>
                                          <w:marRight w:val="0"/>
                                          <w:marTop w:val="0"/>
                                          <w:marBottom w:val="0"/>
                                          <w:divBdr>
                                            <w:top w:val="none" w:sz="0" w:space="0" w:color="auto"/>
                                            <w:left w:val="none" w:sz="0" w:space="0" w:color="auto"/>
                                            <w:bottom w:val="none" w:sz="0" w:space="0" w:color="auto"/>
                                            <w:right w:val="none" w:sz="0" w:space="0" w:color="auto"/>
                                          </w:divBdr>
                                        </w:div>
                                        <w:div w:id="963268709">
                                          <w:marLeft w:val="640"/>
                                          <w:marRight w:val="0"/>
                                          <w:marTop w:val="0"/>
                                          <w:marBottom w:val="0"/>
                                          <w:divBdr>
                                            <w:top w:val="none" w:sz="0" w:space="0" w:color="auto"/>
                                            <w:left w:val="none" w:sz="0" w:space="0" w:color="auto"/>
                                            <w:bottom w:val="none" w:sz="0" w:space="0" w:color="auto"/>
                                            <w:right w:val="none" w:sz="0" w:space="0" w:color="auto"/>
                                          </w:divBdr>
                                        </w:div>
                                        <w:div w:id="986011933">
                                          <w:marLeft w:val="640"/>
                                          <w:marRight w:val="0"/>
                                          <w:marTop w:val="0"/>
                                          <w:marBottom w:val="0"/>
                                          <w:divBdr>
                                            <w:top w:val="none" w:sz="0" w:space="0" w:color="auto"/>
                                            <w:left w:val="none" w:sz="0" w:space="0" w:color="auto"/>
                                            <w:bottom w:val="none" w:sz="0" w:space="0" w:color="auto"/>
                                            <w:right w:val="none" w:sz="0" w:space="0" w:color="auto"/>
                                          </w:divBdr>
                                        </w:div>
                                        <w:div w:id="1002778366">
                                          <w:marLeft w:val="640"/>
                                          <w:marRight w:val="0"/>
                                          <w:marTop w:val="0"/>
                                          <w:marBottom w:val="0"/>
                                          <w:divBdr>
                                            <w:top w:val="none" w:sz="0" w:space="0" w:color="auto"/>
                                            <w:left w:val="none" w:sz="0" w:space="0" w:color="auto"/>
                                            <w:bottom w:val="none" w:sz="0" w:space="0" w:color="auto"/>
                                            <w:right w:val="none" w:sz="0" w:space="0" w:color="auto"/>
                                          </w:divBdr>
                                        </w:div>
                                        <w:div w:id="1003584844">
                                          <w:marLeft w:val="640"/>
                                          <w:marRight w:val="0"/>
                                          <w:marTop w:val="0"/>
                                          <w:marBottom w:val="0"/>
                                          <w:divBdr>
                                            <w:top w:val="none" w:sz="0" w:space="0" w:color="auto"/>
                                            <w:left w:val="none" w:sz="0" w:space="0" w:color="auto"/>
                                            <w:bottom w:val="none" w:sz="0" w:space="0" w:color="auto"/>
                                            <w:right w:val="none" w:sz="0" w:space="0" w:color="auto"/>
                                          </w:divBdr>
                                        </w:div>
                                        <w:div w:id="1005397326">
                                          <w:marLeft w:val="640"/>
                                          <w:marRight w:val="0"/>
                                          <w:marTop w:val="0"/>
                                          <w:marBottom w:val="0"/>
                                          <w:divBdr>
                                            <w:top w:val="none" w:sz="0" w:space="0" w:color="auto"/>
                                            <w:left w:val="none" w:sz="0" w:space="0" w:color="auto"/>
                                            <w:bottom w:val="none" w:sz="0" w:space="0" w:color="auto"/>
                                            <w:right w:val="none" w:sz="0" w:space="0" w:color="auto"/>
                                          </w:divBdr>
                                        </w:div>
                                        <w:div w:id="1005785006">
                                          <w:marLeft w:val="640"/>
                                          <w:marRight w:val="0"/>
                                          <w:marTop w:val="0"/>
                                          <w:marBottom w:val="0"/>
                                          <w:divBdr>
                                            <w:top w:val="none" w:sz="0" w:space="0" w:color="auto"/>
                                            <w:left w:val="none" w:sz="0" w:space="0" w:color="auto"/>
                                            <w:bottom w:val="none" w:sz="0" w:space="0" w:color="auto"/>
                                            <w:right w:val="none" w:sz="0" w:space="0" w:color="auto"/>
                                          </w:divBdr>
                                        </w:div>
                                        <w:div w:id="1008095398">
                                          <w:marLeft w:val="640"/>
                                          <w:marRight w:val="0"/>
                                          <w:marTop w:val="0"/>
                                          <w:marBottom w:val="0"/>
                                          <w:divBdr>
                                            <w:top w:val="none" w:sz="0" w:space="0" w:color="auto"/>
                                            <w:left w:val="none" w:sz="0" w:space="0" w:color="auto"/>
                                            <w:bottom w:val="none" w:sz="0" w:space="0" w:color="auto"/>
                                            <w:right w:val="none" w:sz="0" w:space="0" w:color="auto"/>
                                          </w:divBdr>
                                        </w:div>
                                        <w:div w:id="1009678993">
                                          <w:marLeft w:val="640"/>
                                          <w:marRight w:val="0"/>
                                          <w:marTop w:val="0"/>
                                          <w:marBottom w:val="0"/>
                                          <w:divBdr>
                                            <w:top w:val="none" w:sz="0" w:space="0" w:color="auto"/>
                                            <w:left w:val="none" w:sz="0" w:space="0" w:color="auto"/>
                                            <w:bottom w:val="none" w:sz="0" w:space="0" w:color="auto"/>
                                            <w:right w:val="none" w:sz="0" w:space="0" w:color="auto"/>
                                          </w:divBdr>
                                        </w:div>
                                        <w:div w:id="1015764823">
                                          <w:marLeft w:val="640"/>
                                          <w:marRight w:val="0"/>
                                          <w:marTop w:val="0"/>
                                          <w:marBottom w:val="0"/>
                                          <w:divBdr>
                                            <w:top w:val="none" w:sz="0" w:space="0" w:color="auto"/>
                                            <w:left w:val="none" w:sz="0" w:space="0" w:color="auto"/>
                                            <w:bottom w:val="none" w:sz="0" w:space="0" w:color="auto"/>
                                            <w:right w:val="none" w:sz="0" w:space="0" w:color="auto"/>
                                          </w:divBdr>
                                        </w:div>
                                        <w:div w:id="1047602613">
                                          <w:marLeft w:val="640"/>
                                          <w:marRight w:val="0"/>
                                          <w:marTop w:val="0"/>
                                          <w:marBottom w:val="0"/>
                                          <w:divBdr>
                                            <w:top w:val="none" w:sz="0" w:space="0" w:color="auto"/>
                                            <w:left w:val="none" w:sz="0" w:space="0" w:color="auto"/>
                                            <w:bottom w:val="none" w:sz="0" w:space="0" w:color="auto"/>
                                            <w:right w:val="none" w:sz="0" w:space="0" w:color="auto"/>
                                          </w:divBdr>
                                        </w:div>
                                        <w:div w:id="1049452773">
                                          <w:marLeft w:val="640"/>
                                          <w:marRight w:val="0"/>
                                          <w:marTop w:val="0"/>
                                          <w:marBottom w:val="0"/>
                                          <w:divBdr>
                                            <w:top w:val="none" w:sz="0" w:space="0" w:color="auto"/>
                                            <w:left w:val="none" w:sz="0" w:space="0" w:color="auto"/>
                                            <w:bottom w:val="none" w:sz="0" w:space="0" w:color="auto"/>
                                            <w:right w:val="none" w:sz="0" w:space="0" w:color="auto"/>
                                          </w:divBdr>
                                        </w:div>
                                        <w:div w:id="1051610129">
                                          <w:marLeft w:val="640"/>
                                          <w:marRight w:val="0"/>
                                          <w:marTop w:val="0"/>
                                          <w:marBottom w:val="0"/>
                                          <w:divBdr>
                                            <w:top w:val="none" w:sz="0" w:space="0" w:color="auto"/>
                                            <w:left w:val="none" w:sz="0" w:space="0" w:color="auto"/>
                                            <w:bottom w:val="none" w:sz="0" w:space="0" w:color="auto"/>
                                            <w:right w:val="none" w:sz="0" w:space="0" w:color="auto"/>
                                          </w:divBdr>
                                        </w:div>
                                        <w:div w:id="1054543863">
                                          <w:marLeft w:val="640"/>
                                          <w:marRight w:val="0"/>
                                          <w:marTop w:val="0"/>
                                          <w:marBottom w:val="0"/>
                                          <w:divBdr>
                                            <w:top w:val="none" w:sz="0" w:space="0" w:color="auto"/>
                                            <w:left w:val="none" w:sz="0" w:space="0" w:color="auto"/>
                                            <w:bottom w:val="none" w:sz="0" w:space="0" w:color="auto"/>
                                            <w:right w:val="none" w:sz="0" w:space="0" w:color="auto"/>
                                          </w:divBdr>
                                        </w:div>
                                        <w:div w:id="1068768086">
                                          <w:marLeft w:val="640"/>
                                          <w:marRight w:val="0"/>
                                          <w:marTop w:val="0"/>
                                          <w:marBottom w:val="0"/>
                                          <w:divBdr>
                                            <w:top w:val="none" w:sz="0" w:space="0" w:color="auto"/>
                                            <w:left w:val="none" w:sz="0" w:space="0" w:color="auto"/>
                                            <w:bottom w:val="none" w:sz="0" w:space="0" w:color="auto"/>
                                            <w:right w:val="none" w:sz="0" w:space="0" w:color="auto"/>
                                          </w:divBdr>
                                        </w:div>
                                        <w:div w:id="1089082637">
                                          <w:marLeft w:val="640"/>
                                          <w:marRight w:val="0"/>
                                          <w:marTop w:val="0"/>
                                          <w:marBottom w:val="0"/>
                                          <w:divBdr>
                                            <w:top w:val="none" w:sz="0" w:space="0" w:color="auto"/>
                                            <w:left w:val="none" w:sz="0" w:space="0" w:color="auto"/>
                                            <w:bottom w:val="none" w:sz="0" w:space="0" w:color="auto"/>
                                            <w:right w:val="none" w:sz="0" w:space="0" w:color="auto"/>
                                          </w:divBdr>
                                        </w:div>
                                        <w:div w:id="1091312136">
                                          <w:marLeft w:val="640"/>
                                          <w:marRight w:val="0"/>
                                          <w:marTop w:val="0"/>
                                          <w:marBottom w:val="0"/>
                                          <w:divBdr>
                                            <w:top w:val="none" w:sz="0" w:space="0" w:color="auto"/>
                                            <w:left w:val="none" w:sz="0" w:space="0" w:color="auto"/>
                                            <w:bottom w:val="none" w:sz="0" w:space="0" w:color="auto"/>
                                            <w:right w:val="none" w:sz="0" w:space="0" w:color="auto"/>
                                          </w:divBdr>
                                        </w:div>
                                        <w:div w:id="1096445575">
                                          <w:marLeft w:val="640"/>
                                          <w:marRight w:val="0"/>
                                          <w:marTop w:val="0"/>
                                          <w:marBottom w:val="0"/>
                                          <w:divBdr>
                                            <w:top w:val="none" w:sz="0" w:space="0" w:color="auto"/>
                                            <w:left w:val="none" w:sz="0" w:space="0" w:color="auto"/>
                                            <w:bottom w:val="none" w:sz="0" w:space="0" w:color="auto"/>
                                            <w:right w:val="none" w:sz="0" w:space="0" w:color="auto"/>
                                          </w:divBdr>
                                        </w:div>
                                        <w:div w:id="1098526722">
                                          <w:marLeft w:val="640"/>
                                          <w:marRight w:val="0"/>
                                          <w:marTop w:val="0"/>
                                          <w:marBottom w:val="0"/>
                                          <w:divBdr>
                                            <w:top w:val="none" w:sz="0" w:space="0" w:color="auto"/>
                                            <w:left w:val="none" w:sz="0" w:space="0" w:color="auto"/>
                                            <w:bottom w:val="none" w:sz="0" w:space="0" w:color="auto"/>
                                            <w:right w:val="none" w:sz="0" w:space="0" w:color="auto"/>
                                          </w:divBdr>
                                        </w:div>
                                        <w:div w:id="1099057736">
                                          <w:marLeft w:val="640"/>
                                          <w:marRight w:val="0"/>
                                          <w:marTop w:val="0"/>
                                          <w:marBottom w:val="0"/>
                                          <w:divBdr>
                                            <w:top w:val="none" w:sz="0" w:space="0" w:color="auto"/>
                                            <w:left w:val="none" w:sz="0" w:space="0" w:color="auto"/>
                                            <w:bottom w:val="none" w:sz="0" w:space="0" w:color="auto"/>
                                            <w:right w:val="none" w:sz="0" w:space="0" w:color="auto"/>
                                          </w:divBdr>
                                        </w:div>
                                        <w:div w:id="1103652516">
                                          <w:marLeft w:val="640"/>
                                          <w:marRight w:val="0"/>
                                          <w:marTop w:val="0"/>
                                          <w:marBottom w:val="0"/>
                                          <w:divBdr>
                                            <w:top w:val="none" w:sz="0" w:space="0" w:color="auto"/>
                                            <w:left w:val="none" w:sz="0" w:space="0" w:color="auto"/>
                                            <w:bottom w:val="none" w:sz="0" w:space="0" w:color="auto"/>
                                            <w:right w:val="none" w:sz="0" w:space="0" w:color="auto"/>
                                          </w:divBdr>
                                        </w:div>
                                        <w:div w:id="1117480739">
                                          <w:marLeft w:val="640"/>
                                          <w:marRight w:val="0"/>
                                          <w:marTop w:val="0"/>
                                          <w:marBottom w:val="0"/>
                                          <w:divBdr>
                                            <w:top w:val="none" w:sz="0" w:space="0" w:color="auto"/>
                                            <w:left w:val="none" w:sz="0" w:space="0" w:color="auto"/>
                                            <w:bottom w:val="none" w:sz="0" w:space="0" w:color="auto"/>
                                            <w:right w:val="none" w:sz="0" w:space="0" w:color="auto"/>
                                          </w:divBdr>
                                        </w:div>
                                        <w:div w:id="1154489132">
                                          <w:marLeft w:val="640"/>
                                          <w:marRight w:val="0"/>
                                          <w:marTop w:val="0"/>
                                          <w:marBottom w:val="0"/>
                                          <w:divBdr>
                                            <w:top w:val="none" w:sz="0" w:space="0" w:color="auto"/>
                                            <w:left w:val="none" w:sz="0" w:space="0" w:color="auto"/>
                                            <w:bottom w:val="none" w:sz="0" w:space="0" w:color="auto"/>
                                            <w:right w:val="none" w:sz="0" w:space="0" w:color="auto"/>
                                          </w:divBdr>
                                        </w:div>
                                        <w:div w:id="1166286758">
                                          <w:marLeft w:val="640"/>
                                          <w:marRight w:val="0"/>
                                          <w:marTop w:val="0"/>
                                          <w:marBottom w:val="0"/>
                                          <w:divBdr>
                                            <w:top w:val="none" w:sz="0" w:space="0" w:color="auto"/>
                                            <w:left w:val="none" w:sz="0" w:space="0" w:color="auto"/>
                                            <w:bottom w:val="none" w:sz="0" w:space="0" w:color="auto"/>
                                            <w:right w:val="none" w:sz="0" w:space="0" w:color="auto"/>
                                          </w:divBdr>
                                        </w:div>
                                        <w:div w:id="1169368142">
                                          <w:marLeft w:val="640"/>
                                          <w:marRight w:val="0"/>
                                          <w:marTop w:val="0"/>
                                          <w:marBottom w:val="0"/>
                                          <w:divBdr>
                                            <w:top w:val="none" w:sz="0" w:space="0" w:color="auto"/>
                                            <w:left w:val="none" w:sz="0" w:space="0" w:color="auto"/>
                                            <w:bottom w:val="none" w:sz="0" w:space="0" w:color="auto"/>
                                            <w:right w:val="none" w:sz="0" w:space="0" w:color="auto"/>
                                          </w:divBdr>
                                        </w:div>
                                        <w:div w:id="1181966739">
                                          <w:marLeft w:val="640"/>
                                          <w:marRight w:val="0"/>
                                          <w:marTop w:val="0"/>
                                          <w:marBottom w:val="0"/>
                                          <w:divBdr>
                                            <w:top w:val="none" w:sz="0" w:space="0" w:color="auto"/>
                                            <w:left w:val="none" w:sz="0" w:space="0" w:color="auto"/>
                                            <w:bottom w:val="none" w:sz="0" w:space="0" w:color="auto"/>
                                            <w:right w:val="none" w:sz="0" w:space="0" w:color="auto"/>
                                          </w:divBdr>
                                        </w:div>
                                        <w:div w:id="1187208713">
                                          <w:marLeft w:val="640"/>
                                          <w:marRight w:val="0"/>
                                          <w:marTop w:val="0"/>
                                          <w:marBottom w:val="0"/>
                                          <w:divBdr>
                                            <w:top w:val="none" w:sz="0" w:space="0" w:color="auto"/>
                                            <w:left w:val="none" w:sz="0" w:space="0" w:color="auto"/>
                                            <w:bottom w:val="none" w:sz="0" w:space="0" w:color="auto"/>
                                            <w:right w:val="none" w:sz="0" w:space="0" w:color="auto"/>
                                          </w:divBdr>
                                        </w:div>
                                        <w:div w:id="1190072310">
                                          <w:marLeft w:val="640"/>
                                          <w:marRight w:val="0"/>
                                          <w:marTop w:val="0"/>
                                          <w:marBottom w:val="0"/>
                                          <w:divBdr>
                                            <w:top w:val="none" w:sz="0" w:space="0" w:color="auto"/>
                                            <w:left w:val="none" w:sz="0" w:space="0" w:color="auto"/>
                                            <w:bottom w:val="none" w:sz="0" w:space="0" w:color="auto"/>
                                            <w:right w:val="none" w:sz="0" w:space="0" w:color="auto"/>
                                          </w:divBdr>
                                        </w:div>
                                        <w:div w:id="1200507388">
                                          <w:marLeft w:val="640"/>
                                          <w:marRight w:val="0"/>
                                          <w:marTop w:val="0"/>
                                          <w:marBottom w:val="0"/>
                                          <w:divBdr>
                                            <w:top w:val="none" w:sz="0" w:space="0" w:color="auto"/>
                                            <w:left w:val="none" w:sz="0" w:space="0" w:color="auto"/>
                                            <w:bottom w:val="none" w:sz="0" w:space="0" w:color="auto"/>
                                            <w:right w:val="none" w:sz="0" w:space="0" w:color="auto"/>
                                          </w:divBdr>
                                        </w:div>
                                        <w:div w:id="1212964542">
                                          <w:marLeft w:val="640"/>
                                          <w:marRight w:val="0"/>
                                          <w:marTop w:val="0"/>
                                          <w:marBottom w:val="0"/>
                                          <w:divBdr>
                                            <w:top w:val="none" w:sz="0" w:space="0" w:color="auto"/>
                                            <w:left w:val="none" w:sz="0" w:space="0" w:color="auto"/>
                                            <w:bottom w:val="none" w:sz="0" w:space="0" w:color="auto"/>
                                            <w:right w:val="none" w:sz="0" w:space="0" w:color="auto"/>
                                          </w:divBdr>
                                        </w:div>
                                        <w:div w:id="1230115841">
                                          <w:marLeft w:val="640"/>
                                          <w:marRight w:val="0"/>
                                          <w:marTop w:val="0"/>
                                          <w:marBottom w:val="0"/>
                                          <w:divBdr>
                                            <w:top w:val="none" w:sz="0" w:space="0" w:color="auto"/>
                                            <w:left w:val="none" w:sz="0" w:space="0" w:color="auto"/>
                                            <w:bottom w:val="none" w:sz="0" w:space="0" w:color="auto"/>
                                            <w:right w:val="none" w:sz="0" w:space="0" w:color="auto"/>
                                          </w:divBdr>
                                        </w:div>
                                        <w:div w:id="1235161548">
                                          <w:marLeft w:val="640"/>
                                          <w:marRight w:val="0"/>
                                          <w:marTop w:val="0"/>
                                          <w:marBottom w:val="0"/>
                                          <w:divBdr>
                                            <w:top w:val="none" w:sz="0" w:space="0" w:color="auto"/>
                                            <w:left w:val="none" w:sz="0" w:space="0" w:color="auto"/>
                                            <w:bottom w:val="none" w:sz="0" w:space="0" w:color="auto"/>
                                            <w:right w:val="none" w:sz="0" w:space="0" w:color="auto"/>
                                          </w:divBdr>
                                        </w:div>
                                        <w:div w:id="1238442074">
                                          <w:marLeft w:val="640"/>
                                          <w:marRight w:val="0"/>
                                          <w:marTop w:val="0"/>
                                          <w:marBottom w:val="0"/>
                                          <w:divBdr>
                                            <w:top w:val="none" w:sz="0" w:space="0" w:color="auto"/>
                                            <w:left w:val="none" w:sz="0" w:space="0" w:color="auto"/>
                                            <w:bottom w:val="none" w:sz="0" w:space="0" w:color="auto"/>
                                            <w:right w:val="none" w:sz="0" w:space="0" w:color="auto"/>
                                          </w:divBdr>
                                        </w:div>
                                        <w:div w:id="1254515070">
                                          <w:marLeft w:val="640"/>
                                          <w:marRight w:val="0"/>
                                          <w:marTop w:val="0"/>
                                          <w:marBottom w:val="0"/>
                                          <w:divBdr>
                                            <w:top w:val="none" w:sz="0" w:space="0" w:color="auto"/>
                                            <w:left w:val="none" w:sz="0" w:space="0" w:color="auto"/>
                                            <w:bottom w:val="none" w:sz="0" w:space="0" w:color="auto"/>
                                            <w:right w:val="none" w:sz="0" w:space="0" w:color="auto"/>
                                          </w:divBdr>
                                        </w:div>
                                        <w:div w:id="1270241532">
                                          <w:marLeft w:val="640"/>
                                          <w:marRight w:val="0"/>
                                          <w:marTop w:val="0"/>
                                          <w:marBottom w:val="0"/>
                                          <w:divBdr>
                                            <w:top w:val="none" w:sz="0" w:space="0" w:color="auto"/>
                                            <w:left w:val="none" w:sz="0" w:space="0" w:color="auto"/>
                                            <w:bottom w:val="none" w:sz="0" w:space="0" w:color="auto"/>
                                            <w:right w:val="none" w:sz="0" w:space="0" w:color="auto"/>
                                          </w:divBdr>
                                        </w:div>
                                        <w:div w:id="1286275125">
                                          <w:marLeft w:val="640"/>
                                          <w:marRight w:val="0"/>
                                          <w:marTop w:val="0"/>
                                          <w:marBottom w:val="0"/>
                                          <w:divBdr>
                                            <w:top w:val="none" w:sz="0" w:space="0" w:color="auto"/>
                                            <w:left w:val="none" w:sz="0" w:space="0" w:color="auto"/>
                                            <w:bottom w:val="none" w:sz="0" w:space="0" w:color="auto"/>
                                            <w:right w:val="none" w:sz="0" w:space="0" w:color="auto"/>
                                          </w:divBdr>
                                        </w:div>
                                        <w:div w:id="1313756707">
                                          <w:marLeft w:val="640"/>
                                          <w:marRight w:val="0"/>
                                          <w:marTop w:val="0"/>
                                          <w:marBottom w:val="0"/>
                                          <w:divBdr>
                                            <w:top w:val="none" w:sz="0" w:space="0" w:color="auto"/>
                                            <w:left w:val="none" w:sz="0" w:space="0" w:color="auto"/>
                                            <w:bottom w:val="none" w:sz="0" w:space="0" w:color="auto"/>
                                            <w:right w:val="none" w:sz="0" w:space="0" w:color="auto"/>
                                          </w:divBdr>
                                        </w:div>
                                        <w:div w:id="1313873094">
                                          <w:marLeft w:val="640"/>
                                          <w:marRight w:val="0"/>
                                          <w:marTop w:val="0"/>
                                          <w:marBottom w:val="0"/>
                                          <w:divBdr>
                                            <w:top w:val="none" w:sz="0" w:space="0" w:color="auto"/>
                                            <w:left w:val="none" w:sz="0" w:space="0" w:color="auto"/>
                                            <w:bottom w:val="none" w:sz="0" w:space="0" w:color="auto"/>
                                            <w:right w:val="none" w:sz="0" w:space="0" w:color="auto"/>
                                          </w:divBdr>
                                        </w:div>
                                        <w:div w:id="1319118273">
                                          <w:marLeft w:val="640"/>
                                          <w:marRight w:val="0"/>
                                          <w:marTop w:val="0"/>
                                          <w:marBottom w:val="0"/>
                                          <w:divBdr>
                                            <w:top w:val="none" w:sz="0" w:space="0" w:color="auto"/>
                                            <w:left w:val="none" w:sz="0" w:space="0" w:color="auto"/>
                                            <w:bottom w:val="none" w:sz="0" w:space="0" w:color="auto"/>
                                            <w:right w:val="none" w:sz="0" w:space="0" w:color="auto"/>
                                          </w:divBdr>
                                        </w:div>
                                        <w:div w:id="1326855621">
                                          <w:marLeft w:val="640"/>
                                          <w:marRight w:val="0"/>
                                          <w:marTop w:val="0"/>
                                          <w:marBottom w:val="0"/>
                                          <w:divBdr>
                                            <w:top w:val="none" w:sz="0" w:space="0" w:color="auto"/>
                                            <w:left w:val="none" w:sz="0" w:space="0" w:color="auto"/>
                                            <w:bottom w:val="none" w:sz="0" w:space="0" w:color="auto"/>
                                            <w:right w:val="none" w:sz="0" w:space="0" w:color="auto"/>
                                          </w:divBdr>
                                        </w:div>
                                        <w:div w:id="1327513996">
                                          <w:marLeft w:val="640"/>
                                          <w:marRight w:val="0"/>
                                          <w:marTop w:val="0"/>
                                          <w:marBottom w:val="0"/>
                                          <w:divBdr>
                                            <w:top w:val="none" w:sz="0" w:space="0" w:color="auto"/>
                                            <w:left w:val="none" w:sz="0" w:space="0" w:color="auto"/>
                                            <w:bottom w:val="none" w:sz="0" w:space="0" w:color="auto"/>
                                            <w:right w:val="none" w:sz="0" w:space="0" w:color="auto"/>
                                          </w:divBdr>
                                        </w:div>
                                        <w:div w:id="1333139684">
                                          <w:marLeft w:val="640"/>
                                          <w:marRight w:val="0"/>
                                          <w:marTop w:val="0"/>
                                          <w:marBottom w:val="0"/>
                                          <w:divBdr>
                                            <w:top w:val="none" w:sz="0" w:space="0" w:color="auto"/>
                                            <w:left w:val="none" w:sz="0" w:space="0" w:color="auto"/>
                                            <w:bottom w:val="none" w:sz="0" w:space="0" w:color="auto"/>
                                            <w:right w:val="none" w:sz="0" w:space="0" w:color="auto"/>
                                          </w:divBdr>
                                        </w:div>
                                        <w:div w:id="1346403168">
                                          <w:marLeft w:val="640"/>
                                          <w:marRight w:val="0"/>
                                          <w:marTop w:val="0"/>
                                          <w:marBottom w:val="0"/>
                                          <w:divBdr>
                                            <w:top w:val="none" w:sz="0" w:space="0" w:color="auto"/>
                                            <w:left w:val="none" w:sz="0" w:space="0" w:color="auto"/>
                                            <w:bottom w:val="none" w:sz="0" w:space="0" w:color="auto"/>
                                            <w:right w:val="none" w:sz="0" w:space="0" w:color="auto"/>
                                          </w:divBdr>
                                        </w:div>
                                        <w:div w:id="1351101296">
                                          <w:marLeft w:val="640"/>
                                          <w:marRight w:val="0"/>
                                          <w:marTop w:val="0"/>
                                          <w:marBottom w:val="0"/>
                                          <w:divBdr>
                                            <w:top w:val="none" w:sz="0" w:space="0" w:color="auto"/>
                                            <w:left w:val="none" w:sz="0" w:space="0" w:color="auto"/>
                                            <w:bottom w:val="none" w:sz="0" w:space="0" w:color="auto"/>
                                            <w:right w:val="none" w:sz="0" w:space="0" w:color="auto"/>
                                          </w:divBdr>
                                        </w:div>
                                        <w:div w:id="1356030655">
                                          <w:marLeft w:val="640"/>
                                          <w:marRight w:val="0"/>
                                          <w:marTop w:val="0"/>
                                          <w:marBottom w:val="0"/>
                                          <w:divBdr>
                                            <w:top w:val="none" w:sz="0" w:space="0" w:color="auto"/>
                                            <w:left w:val="none" w:sz="0" w:space="0" w:color="auto"/>
                                            <w:bottom w:val="none" w:sz="0" w:space="0" w:color="auto"/>
                                            <w:right w:val="none" w:sz="0" w:space="0" w:color="auto"/>
                                          </w:divBdr>
                                        </w:div>
                                        <w:div w:id="1364331849">
                                          <w:marLeft w:val="640"/>
                                          <w:marRight w:val="0"/>
                                          <w:marTop w:val="0"/>
                                          <w:marBottom w:val="0"/>
                                          <w:divBdr>
                                            <w:top w:val="none" w:sz="0" w:space="0" w:color="auto"/>
                                            <w:left w:val="none" w:sz="0" w:space="0" w:color="auto"/>
                                            <w:bottom w:val="none" w:sz="0" w:space="0" w:color="auto"/>
                                            <w:right w:val="none" w:sz="0" w:space="0" w:color="auto"/>
                                          </w:divBdr>
                                        </w:div>
                                        <w:div w:id="1365708832">
                                          <w:marLeft w:val="640"/>
                                          <w:marRight w:val="0"/>
                                          <w:marTop w:val="0"/>
                                          <w:marBottom w:val="0"/>
                                          <w:divBdr>
                                            <w:top w:val="none" w:sz="0" w:space="0" w:color="auto"/>
                                            <w:left w:val="none" w:sz="0" w:space="0" w:color="auto"/>
                                            <w:bottom w:val="none" w:sz="0" w:space="0" w:color="auto"/>
                                            <w:right w:val="none" w:sz="0" w:space="0" w:color="auto"/>
                                          </w:divBdr>
                                        </w:div>
                                        <w:div w:id="1365980992">
                                          <w:marLeft w:val="640"/>
                                          <w:marRight w:val="0"/>
                                          <w:marTop w:val="0"/>
                                          <w:marBottom w:val="0"/>
                                          <w:divBdr>
                                            <w:top w:val="none" w:sz="0" w:space="0" w:color="auto"/>
                                            <w:left w:val="none" w:sz="0" w:space="0" w:color="auto"/>
                                            <w:bottom w:val="none" w:sz="0" w:space="0" w:color="auto"/>
                                            <w:right w:val="none" w:sz="0" w:space="0" w:color="auto"/>
                                          </w:divBdr>
                                        </w:div>
                                        <w:div w:id="1372923589">
                                          <w:marLeft w:val="640"/>
                                          <w:marRight w:val="0"/>
                                          <w:marTop w:val="0"/>
                                          <w:marBottom w:val="0"/>
                                          <w:divBdr>
                                            <w:top w:val="none" w:sz="0" w:space="0" w:color="auto"/>
                                            <w:left w:val="none" w:sz="0" w:space="0" w:color="auto"/>
                                            <w:bottom w:val="none" w:sz="0" w:space="0" w:color="auto"/>
                                            <w:right w:val="none" w:sz="0" w:space="0" w:color="auto"/>
                                          </w:divBdr>
                                        </w:div>
                                        <w:div w:id="1398164286">
                                          <w:marLeft w:val="640"/>
                                          <w:marRight w:val="0"/>
                                          <w:marTop w:val="0"/>
                                          <w:marBottom w:val="0"/>
                                          <w:divBdr>
                                            <w:top w:val="none" w:sz="0" w:space="0" w:color="auto"/>
                                            <w:left w:val="none" w:sz="0" w:space="0" w:color="auto"/>
                                            <w:bottom w:val="none" w:sz="0" w:space="0" w:color="auto"/>
                                            <w:right w:val="none" w:sz="0" w:space="0" w:color="auto"/>
                                          </w:divBdr>
                                        </w:div>
                                        <w:div w:id="1407680151">
                                          <w:marLeft w:val="640"/>
                                          <w:marRight w:val="0"/>
                                          <w:marTop w:val="0"/>
                                          <w:marBottom w:val="0"/>
                                          <w:divBdr>
                                            <w:top w:val="none" w:sz="0" w:space="0" w:color="auto"/>
                                            <w:left w:val="none" w:sz="0" w:space="0" w:color="auto"/>
                                            <w:bottom w:val="none" w:sz="0" w:space="0" w:color="auto"/>
                                            <w:right w:val="none" w:sz="0" w:space="0" w:color="auto"/>
                                          </w:divBdr>
                                        </w:div>
                                        <w:div w:id="1411544263">
                                          <w:marLeft w:val="640"/>
                                          <w:marRight w:val="0"/>
                                          <w:marTop w:val="0"/>
                                          <w:marBottom w:val="0"/>
                                          <w:divBdr>
                                            <w:top w:val="none" w:sz="0" w:space="0" w:color="auto"/>
                                            <w:left w:val="none" w:sz="0" w:space="0" w:color="auto"/>
                                            <w:bottom w:val="none" w:sz="0" w:space="0" w:color="auto"/>
                                            <w:right w:val="none" w:sz="0" w:space="0" w:color="auto"/>
                                          </w:divBdr>
                                        </w:div>
                                        <w:div w:id="1471482255">
                                          <w:marLeft w:val="640"/>
                                          <w:marRight w:val="0"/>
                                          <w:marTop w:val="0"/>
                                          <w:marBottom w:val="0"/>
                                          <w:divBdr>
                                            <w:top w:val="none" w:sz="0" w:space="0" w:color="auto"/>
                                            <w:left w:val="none" w:sz="0" w:space="0" w:color="auto"/>
                                            <w:bottom w:val="none" w:sz="0" w:space="0" w:color="auto"/>
                                            <w:right w:val="none" w:sz="0" w:space="0" w:color="auto"/>
                                          </w:divBdr>
                                        </w:div>
                                        <w:div w:id="1481456982">
                                          <w:marLeft w:val="640"/>
                                          <w:marRight w:val="0"/>
                                          <w:marTop w:val="0"/>
                                          <w:marBottom w:val="0"/>
                                          <w:divBdr>
                                            <w:top w:val="none" w:sz="0" w:space="0" w:color="auto"/>
                                            <w:left w:val="none" w:sz="0" w:space="0" w:color="auto"/>
                                            <w:bottom w:val="none" w:sz="0" w:space="0" w:color="auto"/>
                                            <w:right w:val="none" w:sz="0" w:space="0" w:color="auto"/>
                                          </w:divBdr>
                                        </w:div>
                                        <w:div w:id="1483112226">
                                          <w:marLeft w:val="640"/>
                                          <w:marRight w:val="0"/>
                                          <w:marTop w:val="0"/>
                                          <w:marBottom w:val="0"/>
                                          <w:divBdr>
                                            <w:top w:val="none" w:sz="0" w:space="0" w:color="auto"/>
                                            <w:left w:val="none" w:sz="0" w:space="0" w:color="auto"/>
                                            <w:bottom w:val="none" w:sz="0" w:space="0" w:color="auto"/>
                                            <w:right w:val="none" w:sz="0" w:space="0" w:color="auto"/>
                                          </w:divBdr>
                                        </w:div>
                                        <w:div w:id="1492410465">
                                          <w:marLeft w:val="640"/>
                                          <w:marRight w:val="0"/>
                                          <w:marTop w:val="0"/>
                                          <w:marBottom w:val="0"/>
                                          <w:divBdr>
                                            <w:top w:val="none" w:sz="0" w:space="0" w:color="auto"/>
                                            <w:left w:val="none" w:sz="0" w:space="0" w:color="auto"/>
                                            <w:bottom w:val="none" w:sz="0" w:space="0" w:color="auto"/>
                                            <w:right w:val="none" w:sz="0" w:space="0" w:color="auto"/>
                                          </w:divBdr>
                                        </w:div>
                                        <w:div w:id="1502428013">
                                          <w:marLeft w:val="640"/>
                                          <w:marRight w:val="0"/>
                                          <w:marTop w:val="0"/>
                                          <w:marBottom w:val="0"/>
                                          <w:divBdr>
                                            <w:top w:val="none" w:sz="0" w:space="0" w:color="auto"/>
                                            <w:left w:val="none" w:sz="0" w:space="0" w:color="auto"/>
                                            <w:bottom w:val="none" w:sz="0" w:space="0" w:color="auto"/>
                                            <w:right w:val="none" w:sz="0" w:space="0" w:color="auto"/>
                                          </w:divBdr>
                                        </w:div>
                                        <w:div w:id="1505319478">
                                          <w:marLeft w:val="640"/>
                                          <w:marRight w:val="0"/>
                                          <w:marTop w:val="0"/>
                                          <w:marBottom w:val="0"/>
                                          <w:divBdr>
                                            <w:top w:val="none" w:sz="0" w:space="0" w:color="auto"/>
                                            <w:left w:val="none" w:sz="0" w:space="0" w:color="auto"/>
                                            <w:bottom w:val="none" w:sz="0" w:space="0" w:color="auto"/>
                                            <w:right w:val="none" w:sz="0" w:space="0" w:color="auto"/>
                                          </w:divBdr>
                                        </w:div>
                                        <w:div w:id="1510558878">
                                          <w:marLeft w:val="640"/>
                                          <w:marRight w:val="0"/>
                                          <w:marTop w:val="0"/>
                                          <w:marBottom w:val="0"/>
                                          <w:divBdr>
                                            <w:top w:val="none" w:sz="0" w:space="0" w:color="auto"/>
                                            <w:left w:val="none" w:sz="0" w:space="0" w:color="auto"/>
                                            <w:bottom w:val="none" w:sz="0" w:space="0" w:color="auto"/>
                                            <w:right w:val="none" w:sz="0" w:space="0" w:color="auto"/>
                                          </w:divBdr>
                                        </w:div>
                                        <w:div w:id="1517814520">
                                          <w:marLeft w:val="640"/>
                                          <w:marRight w:val="0"/>
                                          <w:marTop w:val="0"/>
                                          <w:marBottom w:val="0"/>
                                          <w:divBdr>
                                            <w:top w:val="none" w:sz="0" w:space="0" w:color="auto"/>
                                            <w:left w:val="none" w:sz="0" w:space="0" w:color="auto"/>
                                            <w:bottom w:val="none" w:sz="0" w:space="0" w:color="auto"/>
                                            <w:right w:val="none" w:sz="0" w:space="0" w:color="auto"/>
                                          </w:divBdr>
                                        </w:div>
                                        <w:div w:id="1519810002">
                                          <w:marLeft w:val="640"/>
                                          <w:marRight w:val="0"/>
                                          <w:marTop w:val="0"/>
                                          <w:marBottom w:val="0"/>
                                          <w:divBdr>
                                            <w:top w:val="none" w:sz="0" w:space="0" w:color="auto"/>
                                            <w:left w:val="none" w:sz="0" w:space="0" w:color="auto"/>
                                            <w:bottom w:val="none" w:sz="0" w:space="0" w:color="auto"/>
                                            <w:right w:val="none" w:sz="0" w:space="0" w:color="auto"/>
                                          </w:divBdr>
                                        </w:div>
                                        <w:div w:id="1522477749">
                                          <w:marLeft w:val="640"/>
                                          <w:marRight w:val="0"/>
                                          <w:marTop w:val="0"/>
                                          <w:marBottom w:val="0"/>
                                          <w:divBdr>
                                            <w:top w:val="none" w:sz="0" w:space="0" w:color="auto"/>
                                            <w:left w:val="none" w:sz="0" w:space="0" w:color="auto"/>
                                            <w:bottom w:val="none" w:sz="0" w:space="0" w:color="auto"/>
                                            <w:right w:val="none" w:sz="0" w:space="0" w:color="auto"/>
                                          </w:divBdr>
                                        </w:div>
                                        <w:div w:id="1541093831">
                                          <w:marLeft w:val="640"/>
                                          <w:marRight w:val="0"/>
                                          <w:marTop w:val="0"/>
                                          <w:marBottom w:val="0"/>
                                          <w:divBdr>
                                            <w:top w:val="none" w:sz="0" w:space="0" w:color="auto"/>
                                            <w:left w:val="none" w:sz="0" w:space="0" w:color="auto"/>
                                            <w:bottom w:val="none" w:sz="0" w:space="0" w:color="auto"/>
                                            <w:right w:val="none" w:sz="0" w:space="0" w:color="auto"/>
                                          </w:divBdr>
                                        </w:div>
                                        <w:div w:id="1561551863">
                                          <w:marLeft w:val="640"/>
                                          <w:marRight w:val="0"/>
                                          <w:marTop w:val="0"/>
                                          <w:marBottom w:val="0"/>
                                          <w:divBdr>
                                            <w:top w:val="none" w:sz="0" w:space="0" w:color="auto"/>
                                            <w:left w:val="none" w:sz="0" w:space="0" w:color="auto"/>
                                            <w:bottom w:val="none" w:sz="0" w:space="0" w:color="auto"/>
                                            <w:right w:val="none" w:sz="0" w:space="0" w:color="auto"/>
                                          </w:divBdr>
                                        </w:div>
                                        <w:div w:id="1562407271">
                                          <w:marLeft w:val="640"/>
                                          <w:marRight w:val="0"/>
                                          <w:marTop w:val="0"/>
                                          <w:marBottom w:val="0"/>
                                          <w:divBdr>
                                            <w:top w:val="none" w:sz="0" w:space="0" w:color="auto"/>
                                            <w:left w:val="none" w:sz="0" w:space="0" w:color="auto"/>
                                            <w:bottom w:val="none" w:sz="0" w:space="0" w:color="auto"/>
                                            <w:right w:val="none" w:sz="0" w:space="0" w:color="auto"/>
                                          </w:divBdr>
                                        </w:div>
                                        <w:div w:id="1577131959">
                                          <w:marLeft w:val="640"/>
                                          <w:marRight w:val="0"/>
                                          <w:marTop w:val="0"/>
                                          <w:marBottom w:val="0"/>
                                          <w:divBdr>
                                            <w:top w:val="none" w:sz="0" w:space="0" w:color="auto"/>
                                            <w:left w:val="none" w:sz="0" w:space="0" w:color="auto"/>
                                            <w:bottom w:val="none" w:sz="0" w:space="0" w:color="auto"/>
                                            <w:right w:val="none" w:sz="0" w:space="0" w:color="auto"/>
                                          </w:divBdr>
                                        </w:div>
                                        <w:div w:id="1584559131">
                                          <w:marLeft w:val="640"/>
                                          <w:marRight w:val="0"/>
                                          <w:marTop w:val="0"/>
                                          <w:marBottom w:val="0"/>
                                          <w:divBdr>
                                            <w:top w:val="none" w:sz="0" w:space="0" w:color="auto"/>
                                            <w:left w:val="none" w:sz="0" w:space="0" w:color="auto"/>
                                            <w:bottom w:val="none" w:sz="0" w:space="0" w:color="auto"/>
                                            <w:right w:val="none" w:sz="0" w:space="0" w:color="auto"/>
                                          </w:divBdr>
                                        </w:div>
                                        <w:div w:id="1585794747">
                                          <w:marLeft w:val="640"/>
                                          <w:marRight w:val="0"/>
                                          <w:marTop w:val="0"/>
                                          <w:marBottom w:val="0"/>
                                          <w:divBdr>
                                            <w:top w:val="none" w:sz="0" w:space="0" w:color="auto"/>
                                            <w:left w:val="none" w:sz="0" w:space="0" w:color="auto"/>
                                            <w:bottom w:val="none" w:sz="0" w:space="0" w:color="auto"/>
                                            <w:right w:val="none" w:sz="0" w:space="0" w:color="auto"/>
                                          </w:divBdr>
                                        </w:div>
                                        <w:div w:id="1595477537">
                                          <w:marLeft w:val="640"/>
                                          <w:marRight w:val="0"/>
                                          <w:marTop w:val="0"/>
                                          <w:marBottom w:val="0"/>
                                          <w:divBdr>
                                            <w:top w:val="none" w:sz="0" w:space="0" w:color="auto"/>
                                            <w:left w:val="none" w:sz="0" w:space="0" w:color="auto"/>
                                            <w:bottom w:val="none" w:sz="0" w:space="0" w:color="auto"/>
                                            <w:right w:val="none" w:sz="0" w:space="0" w:color="auto"/>
                                          </w:divBdr>
                                        </w:div>
                                        <w:div w:id="1606158926">
                                          <w:marLeft w:val="640"/>
                                          <w:marRight w:val="0"/>
                                          <w:marTop w:val="0"/>
                                          <w:marBottom w:val="0"/>
                                          <w:divBdr>
                                            <w:top w:val="none" w:sz="0" w:space="0" w:color="auto"/>
                                            <w:left w:val="none" w:sz="0" w:space="0" w:color="auto"/>
                                            <w:bottom w:val="none" w:sz="0" w:space="0" w:color="auto"/>
                                            <w:right w:val="none" w:sz="0" w:space="0" w:color="auto"/>
                                          </w:divBdr>
                                        </w:div>
                                        <w:div w:id="1614165252">
                                          <w:marLeft w:val="640"/>
                                          <w:marRight w:val="0"/>
                                          <w:marTop w:val="0"/>
                                          <w:marBottom w:val="0"/>
                                          <w:divBdr>
                                            <w:top w:val="none" w:sz="0" w:space="0" w:color="auto"/>
                                            <w:left w:val="none" w:sz="0" w:space="0" w:color="auto"/>
                                            <w:bottom w:val="none" w:sz="0" w:space="0" w:color="auto"/>
                                            <w:right w:val="none" w:sz="0" w:space="0" w:color="auto"/>
                                          </w:divBdr>
                                        </w:div>
                                        <w:div w:id="1631739730">
                                          <w:marLeft w:val="640"/>
                                          <w:marRight w:val="0"/>
                                          <w:marTop w:val="0"/>
                                          <w:marBottom w:val="0"/>
                                          <w:divBdr>
                                            <w:top w:val="none" w:sz="0" w:space="0" w:color="auto"/>
                                            <w:left w:val="none" w:sz="0" w:space="0" w:color="auto"/>
                                            <w:bottom w:val="none" w:sz="0" w:space="0" w:color="auto"/>
                                            <w:right w:val="none" w:sz="0" w:space="0" w:color="auto"/>
                                          </w:divBdr>
                                        </w:div>
                                        <w:div w:id="1633244711">
                                          <w:marLeft w:val="640"/>
                                          <w:marRight w:val="0"/>
                                          <w:marTop w:val="0"/>
                                          <w:marBottom w:val="0"/>
                                          <w:divBdr>
                                            <w:top w:val="none" w:sz="0" w:space="0" w:color="auto"/>
                                            <w:left w:val="none" w:sz="0" w:space="0" w:color="auto"/>
                                            <w:bottom w:val="none" w:sz="0" w:space="0" w:color="auto"/>
                                            <w:right w:val="none" w:sz="0" w:space="0" w:color="auto"/>
                                          </w:divBdr>
                                        </w:div>
                                        <w:div w:id="1644652389">
                                          <w:marLeft w:val="640"/>
                                          <w:marRight w:val="0"/>
                                          <w:marTop w:val="0"/>
                                          <w:marBottom w:val="0"/>
                                          <w:divBdr>
                                            <w:top w:val="none" w:sz="0" w:space="0" w:color="auto"/>
                                            <w:left w:val="none" w:sz="0" w:space="0" w:color="auto"/>
                                            <w:bottom w:val="none" w:sz="0" w:space="0" w:color="auto"/>
                                            <w:right w:val="none" w:sz="0" w:space="0" w:color="auto"/>
                                          </w:divBdr>
                                        </w:div>
                                        <w:div w:id="1644891346">
                                          <w:marLeft w:val="640"/>
                                          <w:marRight w:val="0"/>
                                          <w:marTop w:val="0"/>
                                          <w:marBottom w:val="0"/>
                                          <w:divBdr>
                                            <w:top w:val="none" w:sz="0" w:space="0" w:color="auto"/>
                                            <w:left w:val="none" w:sz="0" w:space="0" w:color="auto"/>
                                            <w:bottom w:val="none" w:sz="0" w:space="0" w:color="auto"/>
                                            <w:right w:val="none" w:sz="0" w:space="0" w:color="auto"/>
                                          </w:divBdr>
                                        </w:div>
                                        <w:div w:id="1649284621">
                                          <w:marLeft w:val="640"/>
                                          <w:marRight w:val="0"/>
                                          <w:marTop w:val="0"/>
                                          <w:marBottom w:val="0"/>
                                          <w:divBdr>
                                            <w:top w:val="none" w:sz="0" w:space="0" w:color="auto"/>
                                            <w:left w:val="none" w:sz="0" w:space="0" w:color="auto"/>
                                            <w:bottom w:val="none" w:sz="0" w:space="0" w:color="auto"/>
                                            <w:right w:val="none" w:sz="0" w:space="0" w:color="auto"/>
                                          </w:divBdr>
                                        </w:div>
                                        <w:div w:id="1666855582">
                                          <w:marLeft w:val="640"/>
                                          <w:marRight w:val="0"/>
                                          <w:marTop w:val="0"/>
                                          <w:marBottom w:val="0"/>
                                          <w:divBdr>
                                            <w:top w:val="none" w:sz="0" w:space="0" w:color="auto"/>
                                            <w:left w:val="none" w:sz="0" w:space="0" w:color="auto"/>
                                            <w:bottom w:val="none" w:sz="0" w:space="0" w:color="auto"/>
                                            <w:right w:val="none" w:sz="0" w:space="0" w:color="auto"/>
                                          </w:divBdr>
                                        </w:div>
                                        <w:div w:id="1670405119">
                                          <w:marLeft w:val="640"/>
                                          <w:marRight w:val="0"/>
                                          <w:marTop w:val="0"/>
                                          <w:marBottom w:val="0"/>
                                          <w:divBdr>
                                            <w:top w:val="none" w:sz="0" w:space="0" w:color="auto"/>
                                            <w:left w:val="none" w:sz="0" w:space="0" w:color="auto"/>
                                            <w:bottom w:val="none" w:sz="0" w:space="0" w:color="auto"/>
                                            <w:right w:val="none" w:sz="0" w:space="0" w:color="auto"/>
                                          </w:divBdr>
                                        </w:div>
                                        <w:div w:id="1673413573">
                                          <w:marLeft w:val="640"/>
                                          <w:marRight w:val="0"/>
                                          <w:marTop w:val="0"/>
                                          <w:marBottom w:val="0"/>
                                          <w:divBdr>
                                            <w:top w:val="none" w:sz="0" w:space="0" w:color="auto"/>
                                            <w:left w:val="none" w:sz="0" w:space="0" w:color="auto"/>
                                            <w:bottom w:val="none" w:sz="0" w:space="0" w:color="auto"/>
                                            <w:right w:val="none" w:sz="0" w:space="0" w:color="auto"/>
                                          </w:divBdr>
                                        </w:div>
                                        <w:div w:id="1673797512">
                                          <w:marLeft w:val="640"/>
                                          <w:marRight w:val="0"/>
                                          <w:marTop w:val="0"/>
                                          <w:marBottom w:val="0"/>
                                          <w:divBdr>
                                            <w:top w:val="none" w:sz="0" w:space="0" w:color="auto"/>
                                            <w:left w:val="none" w:sz="0" w:space="0" w:color="auto"/>
                                            <w:bottom w:val="none" w:sz="0" w:space="0" w:color="auto"/>
                                            <w:right w:val="none" w:sz="0" w:space="0" w:color="auto"/>
                                          </w:divBdr>
                                        </w:div>
                                        <w:div w:id="1681855013">
                                          <w:marLeft w:val="640"/>
                                          <w:marRight w:val="0"/>
                                          <w:marTop w:val="0"/>
                                          <w:marBottom w:val="0"/>
                                          <w:divBdr>
                                            <w:top w:val="none" w:sz="0" w:space="0" w:color="auto"/>
                                            <w:left w:val="none" w:sz="0" w:space="0" w:color="auto"/>
                                            <w:bottom w:val="none" w:sz="0" w:space="0" w:color="auto"/>
                                            <w:right w:val="none" w:sz="0" w:space="0" w:color="auto"/>
                                          </w:divBdr>
                                        </w:div>
                                        <w:div w:id="1697149146">
                                          <w:marLeft w:val="640"/>
                                          <w:marRight w:val="0"/>
                                          <w:marTop w:val="0"/>
                                          <w:marBottom w:val="0"/>
                                          <w:divBdr>
                                            <w:top w:val="none" w:sz="0" w:space="0" w:color="auto"/>
                                            <w:left w:val="none" w:sz="0" w:space="0" w:color="auto"/>
                                            <w:bottom w:val="none" w:sz="0" w:space="0" w:color="auto"/>
                                            <w:right w:val="none" w:sz="0" w:space="0" w:color="auto"/>
                                          </w:divBdr>
                                        </w:div>
                                        <w:div w:id="1707945858">
                                          <w:marLeft w:val="640"/>
                                          <w:marRight w:val="0"/>
                                          <w:marTop w:val="0"/>
                                          <w:marBottom w:val="0"/>
                                          <w:divBdr>
                                            <w:top w:val="none" w:sz="0" w:space="0" w:color="auto"/>
                                            <w:left w:val="none" w:sz="0" w:space="0" w:color="auto"/>
                                            <w:bottom w:val="none" w:sz="0" w:space="0" w:color="auto"/>
                                            <w:right w:val="none" w:sz="0" w:space="0" w:color="auto"/>
                                          </w:divBdr>
                                        </w:div>
                                        <w:div w:id="1711420029">
                                          <w:marLeft w:val="640"/>
                                          <w:marRight w:val="0"/>
                                          <w:marTop w:val="0"/>
                                          <w:marBottom w:val="0"/>
                                          <w:divBdr>
                                            <w:top w:val="none" w:sz="0" w:space="0" w:color="auto"/>
                                            <w:left w:val="none" w:sz="0" w:space="0" w:color="auto"/>
                                            <w:bottom w:val="none" w:sz="0" w:space="0" w:color="auto"/>
                                            <w:right w:val="none" w:sz="0" w:space="0" w:color="auto"/>
                                          </w:divBdr>
                                        </w:div>
                                        <w:div w:id="1724983822">
                                          <w:marLeft w:val="640"/>
                                          <w:marRight w:val="0"/>
                                          <w:marTop w:val="0"/>
                                          <w:marBottom w:val="0"/>
                                          <w:divBdr>
                                            <w:top w:val="none" w:sz="0" w:space="0" w:color="auto"/>
                                            <w:left w:val="none" w:sz="0" w:space="0" w:color="auto"/>
                                            <w:bottom w:val="none" w:sz="0" w:space="0" w:color="auto"/>
                                            <w:right w:val="none" w:sz="0" w:space="0" w:color="auto"/>
                                          </w:divBdr>
                                        </w:div>
                                        <w:div w:id="1726098570">
                                          <w:marLeft w:val="640"/>
                                          <w:marRight w:val="0"/>
                                          <w:marTop w:val="0"/>
                                          <w:marBottom w:val="0"/>
                                          <w:divBdr>
                                            <w:top w:val="none" w:sz="0" w:space="0" w:color="auto"/>
                                            <w:left w:val="none" w:sz="0" w:space="0" w:color="auto"/>
                                            <w:bottom w:val="none" w:sz="0" w:space="0" w:color="auto"/>
                                            <w:right w:val="none" w:sz="0" w:space="0" w:color="auto"/>
                                          </w:divBdr>
                                        </w:div>
                                        <w:div w:id="1733236219">
                                          <w:marLeft w:val="640"/>
                                          <w:marRight w:val="0"/>
                                          <w:marTop w:val="0"/>
                                          <w:marBottom w:val="0"/>
                                          <w:divBdr>
                                            <w:top w:val="none" w:sz="0" w:space="0" w:color="auto"/>
                                            <w:left w:val="none" w:sz="0" w:space="0" w:color="auto"/>
                                            <w:bottom w:val="none" w:sz="0" w:space="0" w:color="auto"/>
                                            <w:right w:val="none" w:sz="0" w:space="0" w:color="auto"/>
                                          </w:divBdr>
                                        </w:div>
                                        <w:div w:id="1745373912">
                                          <w:marLeft w:val="640"/>
                                          <w:marRight w:val="0"/>
                                          <w:marTop w:val="0"/>
                                          <w:marBottom w:val="0"/>
                                          <w:divBdr>
                                            <w:top w:val="none" w:sz="0" w:space="0" w:color="auto"/>
                                            <w:left w:val="none" w:sz="0" w:space="0" w:color="auto"/>
                                            <w:bottom w:val="none" w:sz="0" w:space="0" w:color="auto"/>
                                            <w:right w:val="none" w:sz="0" w:space="0" w:color="auto"/>
                                          </w:divBdr>
                                        </w:div>
                                        <w:div w:id="1757824754">
                                          <w:marLeft w:val="640"/>
                                          <w:marRight w:val="0"/>
                                          <w:marTop w:val="0"/>
                                          <w:marBottom w:val="0"/>
                                          <w:divBdr>
                                            <w:top w:val="none" w:sz="0" w:space="0" w:color="auto"/>
                                            <w:left w:val="none" w:sz="0" w:space="0" w:color="auto"/>
                                            <w:bottom w:val="none" w:sz="0" w:space="0" w:color="auto"/>
                                            <w:right w:val="none" w:sz="0" w:space="0" w:color="auto"/>
                                          </w:divBdr>
                                        </w:div>
                                        <w:div w:id="1768883823">
                                          <w:marLeft w:val="640"/>
                                          <w:marRight w:val="0"/>
                                          <w:marTop w:val="0"/>
                                          <w:marBottom w:val="0"/>
                                          <w:divBdr>
                                            <w:top w:val="none" w:sz="0" w:space="0" w:color="auto"/>
                                            <w:left w:val="none" w:sz="0" w:space="0" w:color="auto"/>
                                            <w:bottom w:val="none" w:sz="0" w:space="0" w:color="auto"/>
                                            <w:right w:val="none" w:sz="0" w:space="0" w:color="auto"/>
                                          </w:divBdr>
                                        </w:div>
                                        <w:div w:id="1773351636">
                                          <w:marLeft w:val="640"/>
                                          <w:marRight w:val="0"/>
                                          <w:marTop w:val="0"/>
                                          <w:marBottom w:val="0"/>
                                          <w:divBdr>
                                            <w:top w:val="none" w:sz="0" w:space="0" w:color="auto"/>
                                            <w:left w:val="none" w:sz="0" w:space="0" w:color="auto"/>
                                            <w:bottom w:val="none" w:sz="0" w:space="0" w:color="auto"/>
                                            <w:right w:val="none" w:sz="0" w:space="0" w:color="auto"/>
                                          </w:divBdr>
                                        </w:div>
                                        <w:div w:id="1774278390">
                                          <w:marLeft w:val="640"/>
                                          <w:marRight w:val="0"/>
                                          <w:marTop w:val="0"/>
                                          <w:marBottom w:val="0"/>
                                          <w:divBdr>
                                            <w:top w:val="none" w:sz="0" w:space="0" w:color="auto"/>
                                            <w:left w:val="none" w:sz="0" w:space="0" w:color="auto"/>
                                            <w:bottom w:val="none" w:sz="0" w:space="0" w:color="auto"/>
                                            <w:right w:val="none" w:sz="0" w:space="0" w:color="auto"/>
                                          </w:divBdr>
                                        </w:div>
                                        <w:div w:id="1777604214">
                                          <w:marLeft w:val="640"/>
                                          <w:marRight w:val="0"/>
                                          <w:marTop w:val="0"/>
                                          <w:marBottom w:val="0"/>
                                          <w:divBdr>
                                            <w:top w:val="none" w:sz="0" w:space="0" w:color="auto"/>
                                            <w:left w:val="none" w:sz="0" w:space="0" w:color="auto"/>
                                            <w:bottom w:val="none" w:sz="0" w:space="0" w:color="auto"/>
                                            <w:right w:val="none" w:sz="0" w:space="0" w:color="auto"/>
                                          </w:divBdr>
                                        </w:div>
                                        <w:div w:id="1779060698">
                                          <w:marLeft w:val="640"/>
                                          <w:marRight w:val="0"/>
                                          <w:marTop w:val="0"/>
                                          <w:marBottom w:val="0"/>
                                          <w:divBdr>
                                            <w:top w:val="none" w:sz="0" w:space="0" w:color="auto"/>
                                            <w:left w:val="none" w:sz="0" w:space="0" w:color="auto"/>
                                            <w:bottom w:val="none" w:sz="0" w:space="0" w:color="auto"/>
                                            <w:right w:val="none" w:sz="0" w:space="0" w:color="auto"/>
                                          </w:divBdr>
                                        </w:div>
                                        <w:div w:id="1779989431">
                                          <w:marLeft w:val="640"/>
                                          <w:marRight w:val="0"/>
                                          <w:marTop w:val="0"/>
                                          <w:marBottom w:val="0"/>
                                          <w:divBdr>
                                            <w:top w:val="none" w:sz="0" w:space="0" w:color="auto"/>
                                            <w:left w:val="none" w:sz="0" w:space="0" w:color="auto"/>
                                            <w:bottom w:val="none" w:sz="0" w:space="0" w:color="auto"/>
                                            <w:right w:val="none" w:sz="0" w:space="0" w:color="auto"/>
                                          </w:divBdr>
                                        </w:div>
                                        <w:div w:id="1780027213">
                                          <w:marLeft w:val="640"/>
                                          <w:marRight w:val="0"/>
                                          <w:marTop w:val="0"/>
                                          <w:marBottom w:val="0"/>
                                          <w:divBdr>
                                            <w:top w:val="none" w:sz="0" w:space="0" w:color="auto"/>
                                            <w:left w:val="none" w:sz="0" w:space="0" w:color="auto"/>
                                            <w:bottom w:val="none" w:sz="0" w:space="0" w:color="auto"/>
                                            <w:right w:val="none" w:sz="0" w:space="0" w:color="auto"/>
                                          </w:divBdr>
                                        </w:div>
                                        <w:div w:id="1780099712">
                                          <w:marLeft w:val="640"/>
                                          <w:marRight w:val="0"/>
                                          <w:marTop w:val="0"/>
                                          <w:marBottom w:val="0"/>
                                          <w:divBdr>
                                            <w:top w:val="none" w:sz="0" w:space="0" w:color="auto"/>
                                            <w:left w:val="none" w:sz="0" w:space="0" w:color="auto"/>
                                            <w:bottom w:val="none" w:sz="0" w:space="0" w:color="auto"/>
                                            <w:right w:val="none" w:sz="0" w:space="0" w:color="auto"/>
                                          </w:divBdr>
                                        </w:div>
                                        <w:div w:id="1799645878">
                                          <w:marLeft w:val="640"/>
                                          <w:marRight w:val="0"/>
                                          <w:marTop w:val="0"/>
                                          <w:marBottom w:val="0"/>
                                          <w:divBdr>
                                            <w:top w:val="none" w:sz="0" w:space="0" w:color="auto"/>
                                            <w:left w:val="none" w:sz="0" w:space="0" w:color="auto"/>
                                            <w:bottom w:val="none" w:sz="0" w:space="0" w:color="auto"/>
                                            <w:right w:val="none" w:sz="0" w:space="0" w:color="auto"/>
                                          </w:divBdr>
                                        </w:div>
                                        <w:div w:id="1805611736">
                                          <w:marLeft w:val="640"/>
                                          <w:marRight w:val="0"/>
                                          <w:marTop w:val="0"/>
                                          <w:marBottom w:val="0"/>
                                          <w:divBdr>
                                            <w:top w:val="none" w:sz="0" w:space="0" w:color="auto"/>
                                            <w:left w:val="none" w:sz="0" w:space="0" w:color="auto"/>
                                            <w:bottom w:val="none" w:sz="0" w:space="0" w:color="auto"/>
                                            <w:right w:val="none" w:sz="0" w:space="0" w:color="auto"/>
                                          </w:divBdr>
                                        </w:div>
                                        <w:div w:id="1806116455">
                                          <w:marLeft w:val="640"/>
                                          <w:marRight w:val="0"/>
                                          <w:marTop w:val="0"/>
                                          <w:marBottom w:val="0"/>
                                          <w:divBdr>
                                            <w:top w:val="none" w:sz="0" w:space="0" w:color="auto"/>
                                            <w:left w:val="none" w:sz="0" w:space="0" w:color="auto"/>
                                            <w:bottom w:val="none" w:sz="0" w:space="0" w:color="auto"/>
                                            <w:right w:val="none" w:sz="0" w:space="0" w:color="auto"/>
                                          </w:divBdr>
                                        </w:div>
                                        <w:div w:id="1814907200">
                                          <w:marLeft w:val="640"/>
                                          <w:marRight w:val="0"/>
                                          <w:marTop w:val="0"/>
                                          <w:marBottom w:val="0"/>
                                          <w:divBdr>
                                            <w:top w:val="none" w:sz="0" w:space="0" w:color="auto"/>
                                            <w:left w:val="none" w:sz="0" w:space="0" w:color="auto"/>
                                            <w:bottom w:val="none" w:sz="0" w:space="0" w:color="auto"/>
                                            <w:right w:val="none" w:sz="0" w:space="0" w:color="auto"/>
                                          </w:divBdr>
                                        </w:div>
                                        <w:div w:id="1818453549">
                                          <w:marLeft w:val="640"/>
                                          <w:marRight w:val="0"/>
                                          <w:marTop w:val="0"/>
                                          <w:marBottom w:val="0"/>
                                          <w:divBdr>
                                            <w:top w:val="none" w:sz="0" w:space="0" w:color="auto"/>
                                            <w:left w:val="none" w:sz="0" w:space="0" w:color="auto"/>
                                            <w:bottom w:val="none" w:sz="0" w:space="0" w:color="auto"/>
                                            <w:right w:val="none" w:sz="0" w:space="0" w:color="auto"/>
                                          </w:divBdr>
                                        </w:div>
                                        <w:div w:id="1850943744">
                                          <w:marLeft w:val="640"/>
                                          <w:marRight w:val="0"/>
                                          <w:marTop w:val="0"/>
                                          <w:marBottom w:val="0"/>
                                          <w:divBdr>
                                            <w:top w:val="none" w:sz="0" w:space="0" w:color="auto"/>
                                            <w:left w:val="none" w:sz="0" w:space="0" w:color="auto"/>
                                            <w:bottom w:val="none" w:sz="0" w:space="0" w:color="auto"/>
                                            <w:right w:val="none" w:sz="0" w:space="0" w:color="auto"/>
                                          </w:divBdr>
                                        </w:div>
                                        <w:div w:id="1878620681">
                                          <w:marLeft w:val="640"/>
                                          <w:marRight w:val="0"/>
                                          <w:marTop w:val="0"/>
                                          <w:marBottom w:val="0"/>
                                          <w:divBdr>
                                            <w:top w:val="none" w:sz="0" w:space="0" w:color="auto"/>
                                            <w:left w:val="none" w:sz="0" w:space="0" w:color="auto"/>
                                            <w:bottom w:val="none" w:sz="0" w:space="0" w:color="auto"/>
                                            <w:right w:val="none" w:sz="0" w:space="0" w:color="auto"/>
                                          </w:divBdr>
                                        </w:div>
                                        <w:div w:id="1879706504">
                                          <w:marLeft w:val="640"/>
                                          <w:marRight w:val="0"/>
                                          <w:marTop w:val="0"/>
                                          <w:marBottom w:val="0"/>
                                          <w:divBdr>
                                            <w:top w:val="none" w:sz="0" w:space="0" w:color="auto"/>
                                            <w:left w:val="none" w:sz="0" w:space="0" w:color="auto"/>
                                            <w:bottom w:val="none" w:sz="0" w:space="0" w:color="auto"/>
                                            <w:right w:val="none" w:sz="0" w:space="0" w:color="auto"/>
                                          </w:divBdr>
                                        </w:div>
                                        <w:div w:id="1890073292">
                                          <w:marLeft w:val="640"/>
                                          <w:marRight w:val="0"/>
                                          <w:marTop w:val="0"/>
                                          <w:marBottom w:val="0"/>
                                          <w:divBdr>
                                            <w:top w:val="none" w:sz="0" w:space="0" w:color="auto"/>
                                            <w:left w:val="none" w:sz="0" w:space="0" w:color="auto"/>
                                            <w:bottom w:val="none" w:sz="0" w:space="0" w:color="auto"/>
                                            <w:right w:val="none" w:sz="0" w:space="0" w:color="auto"/>
                                          </w:divBdr>
                                        </w:div>
                                        <w:div w:id="1916623413">
                                          <w:marLeft w:val="640"/>
                                          <w:marRight w:val="0"/>
                                          <w:marTop w:val="0"/>
                                          <w:marBottom w:val="0"/>
                                          <w:divBdr>
                                            <w:top w:val="none" w:sz="0" w:space="0" w:color="auto"/>
                                            <w:left w:val="none" w:sz="0" w:space="0" w:color="auto"/>
                                            <w:bottom w:val="none" w:sz="0" w:space="0" w:color="auto"/>
                                            <w:right w:val="none" w:sz="0" w:space="0" w:color="auto"/>
                                          </w:divBdr>
                                        </w:div>
                                        <w:div w:id="1916745824">
                                          <w:marLeft w:val="640"/>
                                          <w:marRight w:val="0"/>
                                          <w:marTop w:val="0"/>
                                          <w:marBottom w:val="0"/>
                                          <w:divBdr>
                                            <w:top w:val="none" w:sz="0" w:space="0" w:color="auto"/>
                                            <w:left w:val="none" w:sz="0" w:space="0" w:color="auto"/>
                                            <w:bottom w:val="none" w:sz="0" w:space="0" w:color="auto"/>
                                            <w:right w:val="none" w:sz="0" w:space="0" w:color="auto"/>
                                          </w:divBdr>
                                        </w:div>
                                        <w:div w:id="1921481663">
                                          <w:marLeft w:val="640"/>
                                          <w:marRight w:val="0"/>
                                          <w:marTop w:val="0"/>
                                          <w:marBottom w:val="0"/>
                                          <w:divBdr>
                                            <w:top w:val="none" w:sz="0" w:space="0" w:color="auto"/>
                                            <w:left w:val="none" w:sz="0" w:space="0" w:color="auto"/>
                                            <w:bottom w:val="none" w:sz="0" w:space="0" w:color="auto"/>
                                            <w:right w:val="none" w:sz="0" w:space="0" w:color="auto"/>
                                          </w:divBdr>
                                        </w:div>
                                        <w:div w:id="1923946226">
                                          <w:marLeft w:val="640"/>
                                          <w:marRight w:val="0"/>
                                          <w:marTop w:val="0"/>
                                          <w:marBottom w:val="0"/>
                                          <w:divBdr>
                                            <w:top w:val="none" w:sz="0" w:space="0" w:color="auto"/>
                                            <w:left w:val="none" w:sz="0" w:space="0" w:color="auto"/>
                                            <w:bottom w:val="none" w:sz="0" w:space="0" w:color="auto"/>
                                            <w:right w:val="none" w:sz="0" w:space="0" w:color="auto"/>
                                          </w:divBdr>
                                        </w:div>
                                        <w:div w:id="1925142935">
                                          <w:marLeft w:val="640"/>
                                          <w:marRight w:val="0"/>
                                          <w:marTop w:val="0"/>
                                          <w:marBottom w:val="0"/>
                                          <w:divBdr>
                                            <w:top w:val="none" w:sz="0" w:space="0" w:color="auto"/>
                                            <w:left w:val="none" w:sz="0" w:space="0" w:color="auto"/>
                                            <w:bottom w:val="none" w:sz="0" w:space="0" w:color="auto"/>
                                            <w:right w:val="none" w:sz="0" w:space="0" w:color="auto"/>
                                          </w:divBdr>
                                        </w:div>
                                        <w:div w:id="1925996169">
                                          <w:marLeft w:val="640"/>
                                          <w:marRight w:val="0"/>
                                          <w:marTop w:val="0"/>
                                          <w:marBottom w:val="0"/>
                                          <w:divBdr>
                                            <w:top w:val="none" w:sz="0" w:space="0" w:color="auto"/>
                                            <w:left w:val="none" w:sz="0" w:space="0" w:color="auto"/>
                                            <w:bottom w:val="none" w:sz="0" w:space="0" w:color="auto"/>
                                            <w:right w:val="none" w:sz="0" w:space="0" w:color="auto"/>
                                          </w:divBdr>
                                        </w:div>
                                        <w:div w:id="1926110742">
                                          <w:marLeft w:val="640"/>
                                          <w:marRight w:val="0"/>
                                          <w:marTop w:val="0"/>
                                          <w:marBottom w:val="0"/>
                                          <w:divBdr>
                                            <w:top w:val="none" w:sz="0" w:space="0" w:color="auto"/>
                                            <w:left w:val="none" w:sz="0" w:space="0" w:color="auto"/>
                                            <w:bottom w:val="none" w:sz="0" w:space="0" w:color="auto"/>
                                            <w:right w:val="none" w:sz="0" w:space="0" w:color="auto"/>
                                          </w:divBdr>
                                        </w:div>
                                        <w:div w:id="1961565104">
                                          <w:marLeft w:val="640"/>
                                          <w:marRight w:val="0"/>
                                          <w:marTop w:val="0"/>
                                          <w:marBottom w:val="0"/>
                                          <w:divBdr>
                                            <w:top w:val="none" w:sz="0" w:space="0" w:color="auto"/>
                                            <w:left w:val="none" w:sz="0" w:space="0" w:color="auto"/>
                                            <w:bottom w:val="none" w:sz="0" w:space="0" w:color="auto"/>
                                            <w:right w:val="none" w:sz="0" w:space="0" w:color="auto"/>
                                          </w:divBdr>
                                        </w:div>
                                        <w:div w:id="1966934272">
                                          <w:marLeft w:val="640"/>
                                          <w:marRight w:val="0"/>
                                          <w:marTop w:val="0"/>
                                          <w:marBottom w:val="0"/>
                                          <w:divBdr>
                                            <w:top w:val="none" w:sz="0" w:space="0" w:color="auto"/>
                                            <w:left w:val="none" w:sz="0" w:space="0" w:color="auto"/>
                                            <w:bottom w:val="none" w:sz="0" w:space="0" w:color="auto"/>
                                            <w:right w:val="none" w:sz="0" w:space="0" w:color="auto"/>
                                          </w:divBdr>
                                        </w:div>
                                        <w:div w:id="1976329280">
                                          <w:marLeft w:val="640"/>
                                          <w:marRight w:val="0"/>
                                          <w:marTop w:val="0"/>
                                          <w:marBottom w:val="0"/>
                                          <w:divBdr>
                                            <w:top w:val="none" w:sz="0" w:space="0" w:color="auto"/>
                                            <w:left w:val="none" w:sz="0" w:space="0" w:color="auto"/>
                                            <w:bottom w:val="none" w:sz="0" w:space="0" w:color="auto"/>
                                            <w:right w:val="none" w:sz="0" w:space="0" w:color="auto"/>
                                          </w:divBdr>
                                        </w:div>
                                        <w:div w:id="1985347767">
                                          <w:marLeft w:val="640"/>
                                          <w:marRight w:val="0"/>
                                          <w:marTop w:val="0"/>
                                          <w:marBottom w:val="0"/>
                                          <w:divBdr>
                                            <w:top w:val="none" w:sz="0" w:space="0" w:color="auto"/>
                                            <w:left w:val="none" w:sz="0" w:space="0" w:color="auto"/>
                                            <w:bottom w:val="none" w:sz="0" w:space="0" w:color="auto"/>
                                            <w:right w:val="none" w:sz="0" w:space="0" w:color="auto"/>
                                          </w:divBdr>
                                        </w:div>
                                        <w:div w:id="2016836227">
                                          <w:marLeft w:val="640"/>
                                          <w:marRight w:val="0"/>
                                          <w:marTop w:val="0"/>
                                          <w:marBottom w:val="0"/>
                                          <w:divBdr>
                                            <w:top w:val="none" w:sz="0" w:space="0" w:color="auto"/>
                                            <w:left w:val="none" w:sz="0" w:space="0" w:color="auto"/>
                                            <w:bottom w:val="none" w:sz="0" w:space="0" w:color="auto"/>
                                            <w:right w:val="none" w:sz="0" w:space="0" w:color="auto"/>
                                          </w:divBdr>
                                        </w:div>
                                        <w:div w:id="2022007421">
                                          <w:marLeft w:val="640"/>
                                          <w:marRight w:val="0"/>
                                          <w:marTop w:val="0"/>
                                          <w:marBottom w:val="0"/>
                                          <w:divBdr>
                                            <w:top w:val="none" w:sz="0" w:space="0" w:color="auto"/>
                                            <w:left w:val="none" w:sz="0" w:space="0" w:color="auto"/>
                                            <w:bottom w:val="none" w:sz="0" w:space="0" w:color="auto"/>
                                            <w:right w:val="none" w:sz="0" w:space="0" w:color="auto"/>
                                          </w:divBdr>
                                        </w:div>
                                        <w:div w:id="2039500306">
                                          <w:marLeft w:val="640"/>
                                          <w:marRight w:val="0"/>
                                          <w:marTop w:val="0"/>
                                          <w:marBottom w:val="0"/>
                                          <w:divBdr>
                                            <w:top w:val="none" w:sz="0" w:space="0" w:color="auto"/>
                                            <w:left w:val="none" w:sz="0" w:space="0" w:color="auto"/>
                                            <w:bottom w:val="none" w:sz="0" w:space="0" w:color="auto"/>
                                            <w:right w:val="none" w:sz="0" w:space="0" w:color="auto"/>
                                          </w:divBdr>
                                        </w:div>
                                        <w:div w:id="2044136659">
                                          <w:marLeft w:val="640"/>
                                          <w:marRight w:val="0"/>
                                          <w:marTop w:val="0"/>
                                          <w:marBottom w:val="0"/>
                                          <w:divBdr>
                                            <w:top w:val="none" w:sz="0" w:space="0" w:color="auto"/>
                                            <w:left w:val="none" w:sz="0" w:space="0" w:color="auto"/>
                                            <w:bottom w:val="none" w:sz="0" w:space="0" w:color="auto"/>
                                            <w:right w:val="none" w:sz="0" w:space="0" w:color="auto"/>
                                          </w:divBdr>
                                        </w:div>
                                        <w:div w:id="2046632246">
                                          <w:marLeft w:val="640"/>
                                          <w:marRight w:val="0"/>
                                          <w:marTop w:val="0"/>
                                          <w:marBottom w:val="0"/>
                                          <w:divBdr>
                                            <w:top w:val="none" w:sz="0" w:space="0" w:color="auto"/>
                                            <w:left w:val="none" w:sz="0" w:space="0" w:color="auto"/>
                                            <w:bottom w:val="none" w:sz="0" w:space="0" w:color="auto"/>
                                            <w:right w:val="none" w:sz="0" w:space="0" w:color="auto"/>
                                          </w:divBdr>
                                        </w:div>
                                        <w:div w:id="2050841455">
                                          <w:marLeft w:val="640"/>
                                          <w:marRight w:val="0"/>
                                          <w:marTop w:val="0"/>
                                          <w:marBottom w:val="0"/>
                                          <w:divBdr>
                                            <w:top w:val="none" w:sz="0" w:space="0" w:color="auto"/>
                                            <w:left w:val="none" w:sz="0" w:space="0" w:color="auto"/>
                                            <w:bottom w:val="none" w:sz="0" w:space="0" w:color="auto"/>
                                            <w:right w:val="none" w:sz="0" w:space="0" w:color="auto"/>
                                          </w:divBdr>
                                        </w:div>
                                        <w:div w:id="2061007210">
                                          <w:marLeft w:val="640"/>
                                          <w:marRight w:val="0"/>
                                          <w:marTop w:val="0"/>
                                          <w:marBottom w:val="0"/>
                                          <w:divBdr>
                                            <w:top w:val="none" w:sz="0" w:space="0" w:color="auto"/>
                                            <w:left w:val="none" w:sz="0" w:space="0" w:color="auto"/>
                                            <w:bottom w:val="none" w:sz="0" w:space="0" w:color="auto"/>
                                            <w:right w:val="none" w:sz="0" w:space="0" w:color="auto"/>
                                          </w:divBdr>
                                        </w:div>
                                        <w:div w:id="2062974880">
                                          <w:marLeft w:val="640"/>
                                          <w:marRight w:val="0"/>
                                          <w:marTop w:val="0"/>
                                          <w:marBottom w:val="0"/>
                                          <w:divBdr>
                                            <w:top w:val="none" w:sz="0" w:space="0" w:color="auto"/>
                                            <w:left w:val="none" w:sz="0" w:space="0" w:color="auto"/>
                                            <w:bottom w:val="none" w:sz="0" w:space="0" w:color="auto"/>
                                            <w:right w:val="none" w:sz="0" w:space="0" w:color="auto"/>
                                          </w:divBdr>
                                        </w:div>
                                        <w:div w:id="2066249193">
                                          <w:marLeft w:val="640"/>
                                          <w:marRight w:val="0"/>
                                          <w:marTop w:val="0"/>
                                          <w:marBottom w:val="0"/>
                                          <w:divBdr>
                                            <w:top w:val="none" w:sz="0" w:space="0" w:color="auto"/>
                                            <w:left w:val="none" w:sz="0" w:space="0" w:color="auto"/>
                                            <w:bottom w:val="none" w:sz="0" w:space="0" w:color="auto"/>
                                            <w:right w:val="none" w:sz="0" w:space="0" w:color="auto"/>
                                          </w:divBdr>
                                        </w:div>
                                        <w:div w:id="2072464434">
                                          <w:marLeft w:val="640"/>
                                          <w:marRight w:val="0"/>
                                          <w:marTop w:val="0"/>
                                          <w:marBottom w:val="0"/>
                                          <w:divBdr>
                                            <w:top w:val="none" w:sz="0" w:space="0" w:color="auto"/>
                                            <w:left w:val="none" w:sz="0" w:space="0" w:color="auto"/>
                                            <w:bottom w:val="none" w:sz="0" w:space="0" w:color="auto"/>
                                            <w:right w:val="none" w:sz="0" w:space="0" w:color="auto"/>
                                          </w:divBdr>
                                        </w:div>
                                        <w:div w:id="2075079351">
                                          <w:marLeft w:val="640"/>
                                          <w:marRight w:val="0"/>
                                          <w:marTop w:val="0"/>
                                          <w:marBottom w:val="0"/>
                                          <w:divBdr>
                                            <w:top w:val="none" w:sz="0" w:space="0" w:color="auto"/>
                                            <w:left w:val="none" w:sz="0" w:space="0" w:color="auto"/>
                                            <w:bottom w:val="none" w:sz="0" w:space="0" w:color="auto"/>
                                            <w:right w:val="none" w:sz="0" w:space="0" w:color="auto"/>
                                          </w:divBdr>
                                        </w:div>
                                        <w:div w:id="2078241062">
                                          <w:marLeft w:val="640"/>
                                          <w:marRight w:val="0"/>
                                          <w:marTop w:val="0"/>
                                          <w:marBottom w:val="0"/>
                                          <w:divBdr>
                                            <w:top w:val="none" w:sz="0" w:space="0" w:color="auto"/>
                                            <w:left w:val="none" w:sz="0" w:space="0" w:color="auto"/>
                                            <w:bottom w:val="none" w:sz="0" w:space="0" w:color="auto"/>
                                            <w:right w:val="none" w:sz="0" w:space="0" w:color="auto"/>
                                          </w:divBdr>
                                        </w:div>
                                        <w:div w:id="2082170613">
                                          <w:marLeft w:val="640"/>
                                          <w:marRight w:val="0"/>
                                          <w:marTop w:val="0"/>
                                          <w:marBottom w:val="0"/>
                                          <w:divBdr>
                                            <w:top w:val="none" w:sz="0" w:space="0" w:color="auto"/>
                                            <w:left w:val="none" w:sz="0" w:space="0" w:color="auto"/>
                                            <w:bottom w:val="none" w:sz="0" w:space="0" w:color="auto"/>
                                            <w:right w:val="none" w:sz="0" w:space="0" w:color="auto"/>
                                          </w:divBdr>
                                        </w:div>
                                        <w:div w:id="2099208616">
                                          <w:marLeft w:val="640"/>
                                          <w:marRight w:val="0"/>
                                          <w:marTop w:val="0"/>
                                          <w:marBottom w:val="0"/>
                                          <w:divBdr>
                                            <w:top w:val="none" w:sz="0" w:space="0" w:color="auto"/>
                                            <w:left w:val="none" w:sz="0" w:space="0" w:color="auto"/>
                                            <w:bottom w:val="none" w:sz="0" w:space="0" w:color="auto"/>
                                            <w:right w:val="none" w:sz="0" w:space="0" w:color="auto"/>
                                          </w:divBdr>
                                        </w:div>
                                        <w:div w:id="2117629221">
                                          <w:marLeft w:val="640"/>
                                          <w:marRight w:val="0"/>
                                          <w:marTop w:val="0"/>
                                          <w:marBottom w:val="0"/>
                                          <w:divBdr>
                                            <w:top w:val="none" w:sz="0" w:space="0" w:color="auto"/>
                                            <w:left w:val="none" w:sz="0" w:space="0" w:color="auto"/>
                                            <w:bottom w:val="none" w:sz="0" w:space="0" w:color="auto"/>
                                            <w:right w:val="none" w:sz="0" w:space="0" w:color="auto"/>
                                          </w:divBdr>
                                        </w:div>
                                        <w:div w:id="2133203072">
                                          <w:marLeft w:val="640"/>
                                          <w:marRight w:val="0"/>
                                          <w:marTop w:val="0"/>
                                          <w:marBottom w:val="0"/>
                                          <w:divBdr>
                                            <w:top w:val="none" w:sz="0" w:space="0" w:color="auto"/>
                                            <w:left w:val="none" w:sz="0" w:space="0" w:color="auto"/>
                                            <w:bottom w:val="none" w:sz="0" w:space="0" w:color="auto"/>
                                            <w:right w:val="none" w:sz="0" w:space="0" w:color="auto"/>
                                          </w:divBdr>
                                        </w:div>
                                      </w:divsChild>
                                    </w:div>
                                    <w:div w:id="1641305221">
                                      <w:marLeft w:val="0"/>
                                      <w:marRight w:val="0"/>
                                      <w:marTop w:val="0"/>
                                      <w:marBottom w:val="0"/>
                                      <w:divBdr>
                                        <w:top w:val="none" w:sz="0" w:space="0" w:color="auto"/>
                                        <w:left w:val="none" w:sz="0" w:space="0" w:color="auto"/>
                                        <w:bottom w:val="none" w:sz="0" w:space="0" w:color="auto"/>
                                        <w:right w:val="none" w:sz="0" w:space="0" w:color="auto"/>
                                      </w:divBdr>
                                      <w:divsChild>
                                        <w:div w:id="14579517">
                                          <w:marLeft w:val="640"/>
                                          <w:marRight w:val="0"/>
                                          <w:marTop w:val="0"/>
                                          <w:marBottom w:val="0"/>
                                          <w:divBdr>
                                            <w:top w:val="none" w:sz="0" w:space="0" w:color="auto"/>
                                            <w:left w:val="none" w:sz="0" w:space="0" w:color="auto"/>
                                            <w:bottom w:val="none" w:sz="0" w:space="0" w:color="auto"/>
                                            <w:right w:val="none" w:sz="0" w:space="0" w:color="auto"/>
                                          </w:divBdr>
                                        </w:div>
                                        <w:div w:id="15618146">
                                          <w:marLeft w:val="640"/>
                                          <w:marRight w:val="0"/>
                                          <w:marTop w:val="0"/>
                                          <w:marBottom w:val="0"/>
                                          <w:divBdr>
                                            <w:top w:val="none" w:sz="0" w:space="0" w:color="auto"/>
                                            <w:left w:val="none" w:sz="0" w:space="0" w:color="auto"/>
                                            <w:bottom w:val="none" w:sz="0" w:space="0" w:color="auto"/>
                                            <w:right w:val="none" w:sz="0" w:space="0" w:color="auto"/>
                                          </w:divBdr>
                                        </w:div>
                                        <w:div w:id="17315812">
                                          <w:marLeft w:val="640"/>
                                          <w:marRight w:val="0"/>
                                          <w:marTop w:val="0"/>
                                          <w:marBottom w:val="0"/>
                                          <w:divBdr>
                                            <w:top w:val="none" w:sz="0" w:space="0" w:color="auto"/>
                                            <w:left w:val="none" w:sz="0" w:space="0" w:color="auto"/>
                                            <w:bottom w:val="none" w:sz="0" w:space="0" w:color="auto"/>
                                            <w:right w:val="none" w:sz="0" w:space="0" w:color="auto"/>
                                          </w:divBdr>
                                        </w:div>
                                        <w:div w:id="62726931">
                                          <w:marLeft w:val="640"/>
                                          <w:marRight w:val="0"/>
                                          <w:marTop w:val="0"/>
                                          <w:marBottom w:val="0"/>
                                          <w:divBdr>
                                            <w:top w:val="none" w:sz="0" w:space="0" w:color="auto"/>
                                            <w:left w:val="none" w:sz="0" w:space="0" w:color="auto"/>
                                            <w:bottom w:val="none" w:sz="0" w:space="0" w:color="auto"/>
                                            <w:right w:val="none" w:sz="0" w:space="0" w:color="auto"/>
                                          </w:divBdr>
                                        </w:div>
                                        <w:div w:id="72361206">
                                          <w:marLeft w:val="640"/>
                                          <w:marRight w:val="0"/>
                                          <w:marTop w:val="0"/>
                                          <w:marBottom w:val="0"/>
                                          <w:divBdr>
                                            <w:top w:val="none" w:sz="0" w:space="0" w:color="auto"/>
                                            <w:left w:val="none" w:sz="0" w:space="0" w:color="auto"/>
                                            <w:bottom w:val="none" w:sz="0" w:space="0" w:color="auto"/>
                                            <w:right w:val="none" w:sz="0" w:space="0" w:color="auto"/>
                                          </w:divBdr>
                                        </w:div>
                                        <w:div w:id="80181622">
                                          <w:marLeft w:val="640"/>
                                          <w:marRight w:val="0"/>
                                          <w:marTop w:val="0"/>
                                          <w:marBottom w:val="0"/>
                                          <w:divBdr>
                                            <w:top w:val="none" w:sz="0" w:space="0" w:color="auto"/>
                                            <w:left w:val="none" w:sz="0" w:space="0" w:color="auto"/>
                                            <w:bottom w:val="none" w:sz="0" w:space="0" w:color="auto"/>
                                            <w:right w:val="none" w:sz="0" w:space="0" w:color="auto"/>
                                          </w:divBdr>
                                        </w:div>
                                        <w:div w:id="84303360">
                                          <w:marLeft w:val="640"/>
                                          <w:marRight w:val="0"/>
                                          <w:marTop w:val="0"/>
                                          <w:marBottom w:val="0"/>
                                          <w:divBdr>
                                            <w:top w:val="none" w:sz="0" w:space="0" w:color="auto"/>
                                            <w:left w:val="none" w:sz="0" w:space="0" w:color="auto"/>
                                            <w:bottom w:val="none" w:sz="0" w:space="0" w:color="auto"/>
                                            <w:right w:val="none" w:sz="0" w:space="0" w:color="auto"/>
                                          </w:divBdr>
                                        </w:div>
                                        <w:div w:id="92172354">
                                          <w:marLeft w:val="640"/>
                                          <w:marRight w:val="0"/>
                                          <w:marTop w:val="0"/>
                                          <w:marBottom w:val="0"/>
                                          <w:divBdr>
                                            <w:top w:val="none" w:sz="0" w:space="0" w:color="auto"/>
                                            <w:left w:val="none" w:sz="0" w:space="0" w:color="auto"/>
                                            <w:bottom w:val="none" w:sz="0" w:space="0" w:color="auto"/>
                                            <w:right w:val="none" w:sz="0" w:space="0" w:color="auto"/>
                                          </w:divBdr>
                                        </w:div>
                                        <w:div w:id="96364389">
                                          <w:marLeft w:val="640"/>
                                          <w:marRight w:val="0"/>
                                          <w:marTop w:val="0"/>
                                          <w:marBottom w:val="0"/>
                                          <w:divBdr>
                                            <w:top w:val="none" w:sz="0" w:space="0" w:color="auto"/>
                                            <w:left w:val="none" w:sz="0" w:space="0" w:color="auto"/>
                                            <w:bottom w:val="none" w:sz="0" w:space="0" w:color="auto"/>
                                            <w:right w:val="none" w:sz="0" w:space="0" w:color="auto"/>
                                          </w:divBdr>
                                        </w:div>
                                        <w:div w:id="98378497">
                                          <w:marLeft w:val="640"/>
                                          <w:marRight w:val="0"/>
                                          <w:marTop w:val="0"/>
                                          <w:marBottom w:val="0"/>
                                          <w:divBdr>
                                            <w:top w:val="none" w:sz="0" w:space="0" w:color="auto"/>
                                            <w:left w:val="none" w:sz="0" w:space="0" w:color="auto"/>
                                            <w:bottom w:val="none" w:sz="0" w:space="0" w:color="auto"/>
                                            <w:right w:val="none" w:sz="0" w:space="0" w:color="auto"/>
                                          </w:divBdr>
                                        </w:div>
                                        <w:div w:id="103616060">
                                          <w:marLeft w:val="640"/>
                                          <w:marRight w:val="0"/>
                                          <w:marTop w:val="0"/>
                                          <w:marBottom w:val="0"/>
                                          <w:divBdr>
                                            <w:top w:val="none" w:sz="0" w:space="0" w:color="auto"/>
                                            <w:left w:val="none" w:sz="0" w:space="0" w:color="auto"/>
                                            <w:bottom w:val="none" w:sz="0" w:space="0" w:color="auto"/>
                                            <w:right w:val="none" w:sz="0" w:space="0" w:color="auto"/>
                                          </w:divBdr>
                                        </w:div>
                                        <w:div w:id="116414977">
                                          <w:marLeft w:val="640"/>
                                          <w:marRight w:val="0"/>
                                          <w:marTop w:val="0"/>
                                          <w:marBottom w:val="0"/>
                                          <w:divBdr>
                                            <w:top w:val="none" w:sz="0" w:space="0" w:color="auto"/>
                                            <w:left w:val="none" w:sz="0" w:space="0" w:color="auto"/>
                                            <w:bottom w:val="none" w:sz="0" w:space="0" w:color="auto"/>
                                            <w:right w:val="none" w:sz="0" w:space="0" w:color="auto"/>
                                          </w:divBdr>
                                        </w:div>
                                        <w:div w:id="121777264">
                                          <w:marLeft w:val="640"/>
                                          <w:marRight w:val="0"/>
                                          <w:marTop w:val="0"/>
                                          <w:marBottom w:val="0"/>
                                          <w:divBdr>
                                            <w:top w:val="none" w:sz="0" w:space="0" w:color="auto"/>
                                            <w:left w:val="none" w:sz="0" w:space="0" w:color="auto"/>
                                            <w:bottom w:val="none" w:sz="0" w:space="0" w:color="auto"/>
                                            <w:right w:val="none" w:sz="0" w:space="0" w:color="auto"/>
                                          </w:divBdr>
                                        </w:div>
                                        <w:div w:id="129129915">
                                          <w:marLeft w:val="640"/>
                                          <w:marRight w:val="0"/>
                                          <w:marTop w:val="0"/>
                                          <w:marBottom w:val="0"/>
                                          <w:divBdr>
                                            <w:top w:val="none" w:sz="0" w:space="0" w:color="auto"/>
                                            <w:left w:val="none" w:sz="0" w:space="0" w:color="auto"/>
                                            <w:bottom w:val="none" w:sz="0" w:space="0" w:color="auto"/>
                                            <w:right w:val="none" w:sz="0" w:space="0" w:color="auto"/>
                                          </w:divBdr>
                                        </w:div>
                                        <w:div w:id="133526517">
                                          <w:marLeft w:val="640"/>
                                          <w:marRight w:val="0"/>
                                          <w:marTop w:val="0"/>
                                          <w:marBottom w:val="0"/>
                                          <w:divBdr>
                                            <w:top w:val="none" w:sz="0" w:space="0" w:color="auto"/>
                                            <w:left w:val="none" w:sz="0" w:space="0" w:color="auto"/>
                                            <w:bottom w:val="none" w:sz="0" w:space="0" w:color="auto"/>
                                            <w:right w:val="none" w:sz="0" w:space="0" w:color="auto"/>
                                          </w:divBdr>
                                        </w:div>
                                        <w:div w:id="157963302">
                                          <w:marLeft w:val="640"/>
                                          <w:marRight w:val="0"/>
                                          <w:marTop w:val="0"/>
                                          <w:marBottom w:val="0"/>
                                          <w:divBdr>
                                            <w:top w:val="none" w:sz="0" w:space="0" w:color="auto"/>
                                            <w:left w:val="none" w:sz="0" w:space="0" w:color="auto"/>
                                            <w:bottom w:val="none" w:sz="0" w:space="0" w:color="auto"/>
                                            <w:right w:val="none" w:sz="0" w:space="0" w:color="auto"/>
                                          </w:divBdr>
                                        </w:div>
                                        <w:div w:id="188875199">
                                          <w:marLeft w:val="640"/>
                                          <w:marRight w:val="0"/>
                                          <w:marTop w:val="0"/>
                                          <w:marBottom w:val="0"/>
                                          <w:divBdr>
                                            <w:top w:val="none" w:sz="0" w:space="0" w:color="auto"/>
                                            <w:left w:val="none" w:sz="0" w:space="0" w:color="auto"/>
                                            <w:bottom w:val="none" w:sz="0" w:space="0" w:color="auto"/>
                                            <w:right w:val="none" w:sz="0" w:space="0" w:color="auto"/>
                                          </w:divBdr>
                                        </w:div>
                                        <w:div w:id="190194074">
                                          <w:marLeft w:val="640"/>
                                          <w:marRight w:val="0"/>
                                          <w:marTop w:val="0"/>
                                          <w:marBottom w:val="0"/>
                                          <w:divBdr>
                                            <w:top w:val="none" w:sz="0" w:space="0" w:color="auto"/>
                                            <w:left w:val="none" w:sz="0" w:space="0" w:color="auto"/>
                                            <w:bottom w:val="none" w:sz="0" w:space="0" w:color="auto"/>
                                            <w:right w:val="none" w:sz="0" w:space="0" w:color="auto"/>
                                          </w:divBdr>
                                        </w:div>
                                        <w:div w:id="200946290">
                                          <w:marLeft w:val="640"/>
                                          <w:marRight w:val="0"/>
                                          <w:marTop w:val="0"/>
                                          <w:marBottom w:val="0"/>
                                          <w:divBdr>
                                            <w:top w:val="none" w:sz="0" w:space="0" w:color="auto"/>
                                            <w:left w:val="none" w:sz="0" w:space="0" w:color="auto"/>
                                            <w:bottom w:val="none" w:sz="0" w:space="0" w:color="auto"/>
                                            <w:right w:val="none" w:sz="0" w:space="0" w:color="auto"/>
                                          </w:divBdr>
                                        </w:div>
                                        <w:div w:id="264506263">
                                          <w:marLeft w:val="640"/>
                                          <w:marRight w:val="0"/>
                                          <w:marTop w:val="0"/>
                                          <w:marBottom w:val="0"/>
                                          <w:divBdr>
                                            <w:top w:val="none" w:sz="0" w:space="0" w:color="auto"/>
                                            <w:left w:val="none" w:sz="0" w:space="0" w:color="auto"/>
                                            <w:bottom w:val="none" w:sz="0" w:space="0" w:color="auto"/>
                                            <w:right w:val="none" w:sz="0" w:space="0" w:color="auto"/>
                                          </w:divBdr>
                                        </w:div>
                                        <w:div w:id="269896412">
                                          <w:marLeft w:val="640"/>
                                          <w:marRight w:val="0"/>
                                          <w:marTop w:val="0"/>
                                          <w:marBottom w:val="0"/>
                                          <w:divBdr>
                                            <w:top w:val="none" w:sz="0" w:space="0" w:color="auto"/>
                                            <w:left w:val="none" w:sz="0" w:space="0" w:color="auto"/>
                                            <w:bottom w:val="none" w:sz="0" w:space="0" w:color="auto"/>
                                            <w:right w:val="none" w:sz="0" w:space="0" w:color="auto"/>
                                          </w:divBdr>
                                        </w:div>
                                        <w:div w:id="273442577">
                                          <w:marLeft w:val="640"/>
                                          <w:marRight w:val="0"/>
                                          <w:marTop w:val="0"/>
                                          <w:marBottom w:val="0"/>
                                          <w:divBdr>
                                            <w:top w:val="none" w:sz="0" w:space="0" w:color="auto"/>
                                            <w:left w:val="none" w:sz="0" w:space="0" w:color="auto"/>
                                            <w:bottom w:val="none" w:sz="0" w:space="0" w:color="auto"/>
                                            <w:right w:val="none" w:sz="0" w:space="0" w:color="auto"/>
                                          </w:divBdr>
                                        </w:div>
                                        <w:div w:id="280067075">
                                          <w:marLeft w:val="640"/>
                                          <w:marRight w:val="0"/>
                                          <w:marTop w:val="0"/>
                                          <w:marBottom w:val="0"/>
                                          <w:divBdr>
                                            <w:top w:val="none" w:sz="0" w:space="0" w:color="auto"/>
                                            <w:left w:val="none" w:sz="0" w:space="0" w:color="auto"/>
                                            <w:bottom w:val="none" w:sz="0" w:space="0" w:color="auto"/>
                                            <w:right w:val="none" w:sz="0" w:space="0" w:color="auto"/>
                                          </w:divBdr>
                                        </w:div>
                                        <w:div w:id="296380469">
                                          <w:marLeft w:val="640"/>
                                          <w:marRight w:val="0"/>
                                          <w:marTop w:val="0"/>
                                          <w:marBottom w:val="0"/>
                                          <w:divBdr>
                                            <w:top w:val="none" w:sz="0" w:space="0" w:color="auto"/>
                                            <w:left w:val="none" w:sz="0" w:space="0" w:color="auto"/>
                                            <w:bottom w:val="none" w:sz="0" w:space="0" w:color="auto"/>
                                            <w:right w:val="none" w:sz="0" w:space="0" w:color="auto"/>
                                          </w:divBdr>
                                        </w:div>
                                        <w:div w:id="303392407">
                                          <w:marLeft w:val="640"/>
                                          <w:marRight w:val="0"/>
                                          <w:marTop w:val="0"/>
                                          <w:marBottom w:val="0"/>
                                          <w:divBdr>
                                            <w:top w:val="none" w:sz="0" w:space="0" w:color="auto"/>
                                            <w:left w:val="none" w:sz="0" w:space="0" w:color="auto"/>
                                            <w:bottom w:val="none" w:sz="0" w:space="0" w:color="auto"/>
                                            <w:right w:val="none" w:sz="0" w:space="0" w:color="auto"/>
                                          </w:divBdr>
                                        </w:div>
                                        <w:div w:id="311645973">
                                          <w:marLeft w:val="640"/>
                                          <w:marRight w:val="0"/>
                                          <w:marTop w:val="0"/>
                                          <w:marBottom w:val="0"/>
                                          <w:divBdr>
                                            <w:top w:val="none" w:sz="0" w:space="0" w:color="auto"/>
                                            <w:left w:val="none" w:sz="0" w:space="0" w:color="auto"/>
                                            <w:bottom w:val="none" w:sz="0" w:space="0" w:color="auto"/>
                                            <w:right w:val="none" w:sz="0" w:space="0" w:color="auto"/>
                                          </w:divBdr>
                                        </w:div>
                                        <w:div w:id="318655278">
                                          <w:marLeft w:val="640"/>
                                          <w:marRight w:val="0"/>
                                          <w:marTop w:val="0"/>
                                          <w:marBottom w:val="0"/>
                                          <w:divBdr>
                                            <w:top w:val="none" w:sz="0" w:space="0" w:color="auto"/>
                                            <w:left w:val="none" w:sz="0" w:space="0" w:color="auto"/>
                                            <w:bottom w:val="none" w:sz="0" w:space="0" w:color="auto"/>
                                            <w:right w:val="none" w:sz="0" w:space="0" w:color="auto"/>
                                          </w:divBdr>
                                        </w:div>
                                        <w:div w:id="323048135">
                                          <w:marLeft w:val="640"/>
                                          <w:marRight w:val="0"/>
                                          <w:marTop w:val="0"/>
                                          <w:marBottom w:val="0"/>
                                          <w:divBdr>
                                            <w:top w:val="none" w:sz="0" w:space="0" w:color="auto"/>
                                            <w:left w:val="none" w:sz="0" w:space="0" w:color="auto"/>
                                            <w:bottom w:val="none" w:sz="0" w:space="0" w:color="auto"/>
                                            <w:right w:val="none" w:sz="0" w:space="0" w:color="auto"/>
                                          </w:divBdr>
                                        </w:div>
                                        <w:div w:id="327944880">
                                          <w:marLeft w:val="640"/>
                                          <w:marRight w:val="0"/>
                                          <w:marTop w:val="0"/>
                                          <w:marBottom w:val="0"/>
                                          <w:divBdr>
                                            <w:top w:val="none" w:sz="0" w:space="0" w:color="auto"/>
                                            <w:left w:val="none" w:sz="0" w:space="0" w:color="auto"/>
                                            <w:bottom w:val="none" w:sz="0" w:space="0" w:color="auto"/>
                                            <w:right w:val="none" w:sz="0" w:space="0" w:color="auto"/>
                                          </w:divBdr>
                                        </w:div>
                                        <w:div w:id="343170075">
                                          <w:marLeft w:val="640"/>
                                          <w:marRight w:val="0"/>
                                          <w:marTop w:val="0"/>
                                          <w:marBottom w:val="0"/>
                                          <w:divBdr>
                                            <w:top w:val="none" w:sz="0" w:space="0" w:color="auto"/>
                                            <w:left w:val="none" w:sz="0" w:space="0" w:color="auto"/>
                                            <w:bottom w:val="none" w:sz="0" w:space="0" w:color="auto"/>
                                            <w:right w:val="none" w:sz="0" w:space="0" w:color="auto"/>
                                          </w:divBdr>
                                        </w:div>
                                        <w:div w:id="350037322">
                                          <w:marLeft w:val="640"/>
                                          <w:marRight w:val="0"/>
                                          <w:marTop w:val="0"/>
                                          <w:marBottom w:val="0"/>
                                          <w:divBdr>
                                            <w:top w:val="none" w:sz="0" w:space="0" w:color="auto"/>
                                            <w:left w:val="none" w:sz="0" w:space="0" w:color="auto"/>
                                            <w:bottom w:val="none" w:sz="0" w:space="0" w:color="auto"/>
                                            <w:right w:val="none" w:sz="0" w:space="0" w:color="auto"/>
                                          </w:divBdr>
                                        </w:div>
                                        <w:div w:id="352728391">
                                          <w:marLeft w:val="640"/>
                                          <w:marRight w:val="0"/>
                                          <w:marTop w:val="0"/>
                                          <w:marBottom w:val="0"/>
                                          <w:divBdr>
                                            <w:top w:val="none" w:sz="0" w:space="0" w:color="auto"/>
                                            <w:left w:val="none" w:sz="0" w:space="0" w:color="auto"/>
                                            <w:bottom w:val="none" w:sz="0" w:space="0" w:color="auto"/>
                                            <w:right w:val="none" w:sz="0" w:space="0" w:color="auto"/>
                                          </w:divBdr>
                                        </w:div>
                                        <w:div w:id="356204088">
                                          <w:marLeft w:val="640"/>
                                          <w:marRight w:val="0"/>
                                          <w:marTop w:val="0"/>
                                          <w:marBottom w:val="0"/>
                                          <w:divBdr>
                                            <w:top w:val="none" w:sz="0" w:space="0" w:color="auto"/>
                                            <w:left w:val="none" w:sz="0" w:space="0" w:color="auto"/>
                                            <w:bottom w:val="none" w:sz="0" w:space="0" w:color="auto"/>
                                            <w:right w:val="none" w:sz="0" w:space="0" w:color="auto"/>
                                          </w:divBdr>
                                        </w:div>
                                        <w:div w:id="360592931">
                                          <w:marLeft w:val="640"/>
                                          <w:marRight w:val="0"/>
                                          <w:marTop w:val="0"/>
                                          <w:marBottom w:val="0"/>
                                          <w:divBdr>
                                            <w:top w:val="none" w:sz="0" w:space="0" w:color="auto"/>
                                            <w:left w:val="none" w:sz="0" w:space="0" w:color="auto"/>
                                            <w:bottom w:val="none" w:sz="0" w:space="0" w:color="auto"/>
                                            <w:right w:val="none" w:sz="0" w:space="0" w:color="auto"/>
                                          </w:divBdr>
                                        </w:div>
                                        <w:div w:id="361517113">
                                          <w:marLeft w:val="640"/>
                                          <w:marRight w:val="0"/>
                                          <w:marTop w:val="0"/>
                                          <w:marBottom w:val="0"/>
                                          <w:divBdr>
                                            <w:top w:val="none" w:sz="0" w:space="0" w:color="auto"/>
                                            <w:left w:val="none" w:sz="0" w:space="0" w:color="auto"/>
                                            <w:bottom w:val="none" w:sz="0" w:space="0" w:color="auto"/>
                                            <w:right w:val="none" w:sz="0" w:space="0" w:color="auto"/>
                                          </w:divBdr>
                                        </w:div>
                                        <w:div w:id="381250902">
                                          <w:marLeft w:val="640"/>
                                          <w:marRight w:val="0"/>
                                          <w:marTop w:val="0"/>
                                          <w:marBottom w:val="0"/>
                                          <w:divBdr>
                                            <w:top w:val="none" w:sz="0" w:space="0" w:color="auto"/>
                                            <w:left w:val="none" w:sz="0" w:space="0" w:color="auto"/>
                                            <w:bottom w:val="none" w:sz="0" w:space="0" w:color="auto"/>
                                            <w:right w:val="none" w:sz="0" w:space="0" w:color="auto"/>
                                          </w:divBdr>
                                        </w:div>
                                        <w:div w:id="395788996">
                                          <w:marLeft w:val="640"/>
                                          <w:marRight w:val="0"/>
                                          <w:marTop w:val="0"/>
                                          <w:marBottom w:val="0"/>
                                          <w:divBdr>
                                            <w:top w:val="none" w:sz="0" w:space="0" w:color="auto"/>
                                            <w:left w:val="none" w:sz="0" w:space="0" w:color="auto"/>
                                            <w:bottom w:val="none" w:sz="0" w:space="0" w:color="auto"/>
                                            <w:right w:val="none" w:sz="0" w:space="0" w:color="auto"/>
                                          </w:divBdr>
                                        </w:div>
                                        <w:div w:id="396903868">
                                          <w:marLeft w:val="640"/>
                                          <w:marRight w:val="0"/>
                                          <w:marTop w:val="0"/>
                                          <w:marBottom w:val="0"/>
                                          <w:divBdr>
                                            <w:top w:val="none" w:sz="0" w:space="0" w:color="auto"/>
                                            <w:left w:val="none" w:sz="0" w:space="0" w:color="auto"/>
                                            <w:bottom w:val="none" w:sz="0" w:space="0" w:color="auto"/>
                                            <w:right w:val="none" w:sz="0" w:space="0" w:color="auto"/>
                                          </w:divBdr>
                                        </w:div>
                                        <w:div w:id="401492240">
                                          <w:marLeft w:val="640"/>
                                          <w:marRight w:val="0"/>
                                          <w:marTop w:val="0"/>
                                          <w:marBottom w:val="0"/>
                                          <w:divBdr>
                                            <w:top w:val="none" w:sz="0" w:space="0" w:color="auto"/>
                                            <w:left w:val="none" w:sz="0" w:space="0" w:color="auto"/>
                                            <w:bottom w:val="none" w:sz="0" w:space="0" w:color="auto"/>
                                            <w:right w:val="none" w:sz="0" w:space="0" w:color="auto"/>
                                          </w:divBdr>
                                        </w:div>
                                        <w:div w:id="417941045">
                                          <w:marLeft w:val="640"/>
                                          <w:marRight w:val="0"/>
                                          <w:marTop w:val="0"/>
                                          <w:marBottom w:val="0"/>
                                          <w:divBdr>
                                            <w:top w:val="none" w:sz="0" w:space="0" w:color="auto"/>
                                            <w:left w:val="none" w:sz="0" w:space="0" w:color="auto"/>
                                            <w:bottom w:val="none" w:sz="0" w:space="0" w:color="auto"/>
                                            <w:right w:val="none" w:sz="0" w:space="0" w:color="auto"/>
                                          </w:divBdr>
                                        </w:div>
                                        <w:div w:id="423960569">
                                          <w:marLeft w:val="640"/>
                                          <w:marRight w:val="0"/>
                                          <w:marTop w:val="0"/>
                                          <w:marBottom w:val="0"/>
                                          <w:divBdr>
                                            <w:top w:val="none" w:sz="0" w:space="0" w:color="auto"/>
                                            <w:left w:val="none" w:sz="0" w:space="0" w:color="auto"/>
                                            <w:bottom w:val="none" w:sz="0" w:space="0" w:color="auto"/>
                                            <w:right w:val="none" w:sz="0" w:space="0" w:color="auto"/>
                                          </w:divBdr>
                                        </w:div>
                                        <w:div w:id="425272832">
                                          <w:marLeft w:val="640"/>
                                          <w:marRight w:val="0"/>
                                          <w:marTop w:val="0"/>
                                          <w:marBottom w:val="0"/>
                                          <w:divBdr>
                                            <w:top w:val="none" w:sz="0" w:space="0" w:color="auto"/>
                                            <w:left w:val="none" w:sz="0" w:space="0" w:color="auto"/>
                                            <w:bottom w:val="none" w:sz="0" w:space="0" w:color="auto"/>
                                            <w:right w:val="none" w:sz="0" w:space="0" w:color="auto"/>
                                          </w:divBdr>
                                        </w:div>
                                        <w:div w:id="426846580">
                                          <w:marLeft w:val="640"/>
                                          <w:marRight w:val="0"/>
                                          <w:marTop w:val="0"/>
                                          <w:marBottom w:val="0"/>
                                          <w:divBdr>
                                            <w:top w:val="none" w:sz="0" w:space="0" w:color="auto"/>
                                            <w:left w:val="none" w:sz="0" w:space="0" w:color="auto"/>
                                            <w:bottom w:val="none" w:sz="0" w:space="0" w:color="auto"/>
                                            <w:right w:val="none" w:sz="0" w:space="0" w:color="auto"/>
                                          </w:divBdr>
                                        </w:div>
                                        <w:div w:id="434984795">
                                          <w:marLeft w:val="640"/>
                                          <w:marRight w:val="0"/>
                                          <w:marTop w:val="0"/>
                                          <w:marBottom w:val="0"/>
                                          <w:divBdr>
                                            <w:top w:val="none" w:sz="0" w:space="0" w:color="auto"/>
                                            <w:left w:val="none" w:sz="0" w:space="0" w:color="auto"/>
                                            <w:bottom w:val="none" w:sz="0" w:space="0" w:color="auto"/>
                                            <w:right w:val="none" w:sz="0" w:space="0" w:color="auto"/>
                                          </w:divBdr>
                                        </w:div>
                                        <w:div w:id="437868918">
                                          <w:marLeft w:val="640"/>
                                          <w:marRight w:val="0"/>
                                          <w:marTop w:val="0"/>
                                          <w:marBottom w:val="0"/>
                                          <w:divBdr>
                                            <w:top w:val="none" w:sz="0" w:space="0" w:color="auto"/>
                                            <w:left w:val="none" w:sz="0" w:space="0" w:color="auto"/>
                                            <w:bottom w:val="none" w:sz="0" w:space="0" w:color="auto"/>
                                            <w:right w:val="none" w:sz="0" w:space="0" w:color="auto"/>
                                          </w:divBdr>
                                        </w:div>
                                        <w:div w:id="446050908">
                                          <w:marLeft w:val="640"/>
                                          <w:marRight w:val="0"/>
                                          <w:marTop w:val="0"/>
                                          <w:marBottom w:val="0"/>
                                          <w:divBdr>
                                            <w:top w:val="none" w:sz="0" w:space="0" w:color="auto"/>
                                            <w:left w:val="none" w:sz="0" w:space="0" w:color="auto"/>
                                            <w:bottom w:val="none" w:sz="0" w:space="0" w:color="auto"/>
                                            <w:right w:val="none" w:sz="0" w:space="0" w:color="auto"/>
                                          </w:divBdr>
                                        </w:div>
                                        <w:div w:id="454713425">
                                          <w:marLeft w:val="640"/>
                                          <w:marRight w:val="0"/>
                                          <w:marTop w:val="0"/>
                                          <w:marBottom w:val="0"/>
                                          <w:divBdr>
                                            <w:top w:val="none" w:sz="0" w:space="0" w:color="auto"/>
                                            <w:left w:val="none" w:sz="0" w:space="0" w:color="auto"/>
                                            <w:bottom w:val="none" w:sz="0" w:space="0" w:color="auto"/>
                                            <w:right w:val="none" w:sz="0" w:space="0" w:color="auto"/>
                                          </w:divBdr>
                                        </w:div>
                                        <w:div w:id="462191604">
                                          <w:marLeft w:val="640"/>
                                          <w:marRight w:val="0"/>
                                          <w:marTop w:val="0"/>
                                          <w:marBottom w:val="0"/>
                                          <w:divBdr>
                                            <w:top w:val="none" w:sz="0" w:space="0" w:color="auto"/>
                                            <w:left w:val="none" w:sz="0" w:space="0" w:color="auto"/>
                                            <w:bottom w:val="none" w:sz="0" w:space="0" w:color="auto"/>
                                            <w:right w:val="none" w:sz="0" w:space="0" w:color="auto"/>
                                          </w:divBdr>
                                        </w:div>
                                        <w:div w:id="499854371">
                                          <w:marLeft w:val="640"/>
                                          <w:marRight w:val="0"/>
                                          <w:marTop w:val="0"/>
                                          <w:marBottom w:val="0"/>
                                          <w:divBdr>
                                            <w:top w:val="none" w:sz="0" w:space="0" w:color="auto"/>
                                            <w:left w:val="none" w:sz="0" w:space="0" w:color="auto"/>
                                            <w:bottom w:val="none" w:sz="0" w:space="0" w:color="auto"/>
                                            <w:right w:val="none" w:sz="0" w:space="0" w:color="auto"/>
                                          </w:divBdr>
                                        </w:div>
                                        <w:div w:id="511722159">
                                          <w:marLeft w:val="640"/>
                                          <w:marRight w:val="0"/>
                                          <w:marTop w:val="0"/>
                                          <w:marBottom w:val="0"/>
                                          <w:divBdr>
                                            <w:top w:val="none" w:sz="0" w:space="0" w:color="auto"/>
                                            <w:left w:val="none" w:sz="0" w:space="0" w:color="auto"/>
                                            <w:bottom w:val="none" w:sz="0" w:space="0" w:color="auto"/>
                                            <w:right w:val="none" w:sz="0" w:space="0" w:color="auto"/>
                                          </w:divBdr>
                                        </w:div>
                                        <w:div w:id="516503865">
                                          <w:marLeft w:val="640"/>
                                          <w:marRight w:val="0"/>
                                          <w:marTop w:val="0"/>
                                          <w:marBottom w:val="0"/>
                                          <w:divBdr>
                                            <w:top w:val="none" w:sz="0" w:space="0" w:color="auto"/>
                                            <w:left w:val="none" w:sz="0" w:space="0" w:color="auto"/>
                                            <w:bottom w:val="none" w:sz="0" w:space="0" w:color="auto"/>
                                            <w:right w:val="none" w:sz="0" w:space="0" w:color="auto"/>
                                          </w:divBdr>
                                        </w:div>
                                        <w:div w:id="531112837">
                                          <w:marLeft w:val="640"/>
                                          <w:marRight w:val="0"/>
                                          <w:marTop w:val="0"/>
                                          <w:marBottom w:val="0"/>
                                          <w:divBdr>
                                            <w:top w:val="none" w:sz="0" w:space="0" w:color="auto"/>
                                            <w:left w:val="none" w:sz="0" w:space="0" w:color="auto"/>
                                            <w:bottom w:val="none" w:sz="0" w:space="0" w:color="auto"/>
                                            <w:right w:val="none" w:sz="0" w:space="0" w:color="auto"/>
                                          </w:divBdr>
                                        </w:div>
                                        <w:div w:id="536237542">
                                          <w:marLeft w:val="640"/>
                                          <w:marRight w:val="0"/>
                                          <w:marTop w:val="0"/>
                                          <w:marBottom w:val="0"/>
                                          <w:divBdr>
                                            <w:top w:val="none" w:sz="0" w:space="0" w:color="auto"/>
                                            <w:left w:val="none" w:sz="0" w:space="0" w:color="auto"/>
                                            <w:bottom w:val="none" w:sz="0" w:space="0" w:color="auto"/>
                                            <w:right w:val="none" w:sz="0" w:space="0" w:color="auto"/>
                                          </w:divBdr>
                                        </w:div>
                                        <w:div w:id="537162007">
                                          <w:marLeft w:val="640"/>
                                          <w:marRight w:val="0"/>
                                          <w:marTop w:val="0"/>
                                          <w:marBottom w:val="0"/>
                                          <w:divBdr>
                                            <w:top w:val="none" w:sz="0" w:space="0" w:color="auto"/>
                                            <w:left w:val="none" w:sz="0" w:space="0" w:color="auto"/>
                                            <w:bottom w:val="none" w:sz="0" w:space="0" w:color="auto"/>
                                            <w:right w:val="none" w:sz="0" w:space="0" w:color="auto"/>
                                          </w:divBdr>
                                        </w:div>
                                        <w:div w:id="545607870">
                                          <w:marLeft w:val="640"/>
                                          <w:marRight w:val="0"/>
                                          <w:marTop w:val="0"/>
                                          <w:marBottom w:val="0"/>
                                          <w:divBdr>
                                            <w:top w:val="none" w:sz="0" w:space="0" w:color="auto"/>
                                            <w:left w:val="none" w:sz="0" w:space="0" w:color="auto"/>
                                            <w:bottom w:val="none" w:sz="0" w:space="0" w:color="auto"/>
                                            <w:right w:val="none" w:sz="0" w:space="0" w:color="auto"/>
                                          </w:divBdr>
                                        </w:div>
                                        <w:div w:id="553006548">
                                          <w:marLeft w:val="640"/>
                                          <w:marRight w:val="0"/>
                                          <w:marTop w:val="0"/>
                                          <w:marBottom w:val="0"/>
                                          <w:divBdr>
                                            <w:top w:val="none" w:sz="0" w:space="0" w:color="auto"/>
                                            <w:left w:val="none" w:sz="0" w:space="0" w:color="auto"/>
                                            <w:bottom w:val="none" w:sz="0" w:space="0" w:color="auto"/>
                                            <w:right w:val="none" w:sz="0" w:space="0" w:color="auto"/>
                                          </w:divBdr>
                                        </w:div>
                                        <w:div w:id="567493750">
                                          <w:marLeft w:val="640"/>
                                          <w:marRight w:val="0"/>
                                          <w:marTop w:val="0"/>
                                          <w:marBottom w:val="0"/>
                                          <w:divBdr>
                                            <w:top w:val="none" w:sz="0" w:space="0" w:color="auto"/>
                                            <w:left w:val="none" w:sz="0" w:space="0" w:color="auto"/>
                                            <w:bottom w:val="none" w:sz="0" w:space="0" w:color="auto"/>
                                            <w:right w:val="none" w:sz="0" w:space="0" w:color="auto"/>
                                          </w:divBdr>
                                        </w:div>
                                        <w:div w:id="576020122">
                                          <w:marLeft w:val="640"/>
                                          <w:marRight w:val="0"/>
                                          <w:marTop w:val="0"/>
                                          <w:marBottom w:val="0"/>
                                          <w:divBdr>
                                            <w:top w:val="none" w:sz="0" w:space="0" w:color="auto"/>
                                            <w:left w:val="none" w:sz="0" w:space="0" w:color="auto"/>
                                            <w:bottom w:val="none" w:sz="0" w:space="0" w:color="auto"/>
                                            <w:right w:val="none" w:sz="0" w:space="0" w:color="auto"/>
                                          </w:divBdr>
                                        </w:div>
                                        <w:div w:id="576549941">
                                          <w:marLeft w:val="640"/>
                                          <w:marRight w:val="0"/>
                                          <w:marTop w:val="0"/>
                                          <w:marBottom w:val="0"/>
                                          <w:divBdr>
                                            <w:top w:val="none" w:sz="0" w:space="0" w:color="auto"/>
                                            <w:left w:val="none" w:sz="0" w:space="0" w:color="auto"/>
                                            <w:bottom w:val="none" w:sz="0" w:space="0" w:color="auto"/>
                                            <w:right w:val="none" w:sz="0" w:space="0" w:color="auto"/>
                                          </w:divBdr>
                                        </w:div>
                                        <w:div w:id="580676475">
                                          <w:marLeft w:val="640"/>
                                          <w:marRight w:val="0"/>
                                          <w:marTop w:val="0"/>
                                          <w:marBottom w:val="0"/>
                                          <w:divBdr>
                                            <w:top w:val="none" w:sz="0" w:space="0" w:color="auto"/>
                                            <w:left w:val="none" w:sz="0" w:space="0" w:color="auto"/>
                                            <w:bottom w:val="none" w:sz="0" w:space="0" w:color="auto"/>
                                            <w:right w:val="none" w:sz="0" w:space="0" w:color="auto"/>
                                          </w:divBdr>
                                        </w:div>
                                        <w:div w:id="598025368">
                                          <w:marLeft w:val="640"/>
                                          <w:marRight w:val="0"/>
                                          <w:marTop w:val="0"/>
                                          <w:marBottom w:val="0"/>
                                          <w:divBdr>
                                            <w:top w:val="none" w:sz="0" w:space="0" w:color="auto"/>
                                            <w:left w:val="none" w:sz="0" w:space="0" w:color="auto"/>
                                            <w:bottom w:val="none" w:sz="0" w:space="0" w:color="auto"/>
                                            <w:right w:val="none" w:sz="0" w:space="0" w:color="auto"/>
                                          </w:divBdr>
                                        </w:div>
                                        <w:div w:id="603735602">
                                          <w:marLeft w:val="640"/>
                                          <w:marRight w:val="0"/>
                                          <w:marTop w:val="0"/>
                                          <w:marBottom w:val="0"/>
                                          <w:divBdr>
                                            <w:top w:val="none" w:sz="0" w:space="0" w:color="auto"/>
                                            <w:left w:val="none" w:sz="0" w:space="0" w:color="auto"/>
                                            <w:bottom w:val="none" w:sz="0" w:space="0" w:color="auto"/>
                                            <w:right w:val="none" w:sz="0" w:space="0" w:color="auto"/>
                                          </w:divBdr>
                                        </w:div>
                                        <w:div w:id="612635000">
                                          <w:marLeft w:val="640"/>
                                          <w:marRight w:val="0"/>
                                          <w:marTop w:val="0"/>
                                          <w:marBottom w:val="0"/>
                                          <w:divBdr>
                                            <w:top w:val="none" w:sz="0" w:space="0" w:color="auto"/>
                                            <w:left w:val="none" w:sz="0" w:space="0" w:color="auto"/>
                                            <w:bottom w:val="none" w:sz="0" w:space="0" w:color="auto"/>
                                            <w:right w:val="none" w:sz="0" w:space="0" w:color="auto"/>
                                          </w:divBdr>
                                        </w:div>
                                        <w:div w:id="613250748">
                                          <w:marLeft w:val="640"/>
                                          <w:marRight w:val="0"/>
                                          <w:marTop w:val="0"/>
                                          <w:marBottom w:val="0"/>
                                          <w:divBdr>
                                            <w:top w:val="none" w:sz="0" w:space="0" w:color="auto"/>
                                            <w:left w:val="none" w:sz="0" w:space="0" w:color="auto"/>
                                            <w:bottom w:val="none" w:sz="0" w:space="0" w:color="auto"/>
                                            <w:right w:val="none" w:sz="0" w:space="0" w:color="auto"/>
                                          </w:divBdr>
                                        </w:div>
                                        <w:div w:id="617564247">
                                          <w:marLeft w:val="640"/>
                                          <w:marRight w:val="0"/>
                                          <w:marTop w:val="0"/>
                                          <w:marBottom w:val="0"/>
                                          <w:divBdr>
                                            <w:top w:val="none" w:sz="0" w:space="0" w:color="auto"/>
                                            <w:left w:val="none" w:sz="0" w:space="0" w:color="auto"/>
                                            <w:bottom w:val="none" w:sz="0" w:space="0" w:color="auto"/>
                                            <w:right w:val="none" w:sz="0" w:space="0" w:color="auto"/>
                                          </w:divBdr>
                                        </w:div>
                                        <w:div w:id="622007513">
                                          <w:marLeft w:val="640"/>
                                          <w:marRight w:val="0"/>
                                          <w:marTop w:val="0"/>
                                          <w:marBottom w:val="0"/>
                                          <w:divBdr>
                                            <w:top w:val="none" w:sz="0" w:space="0" w:color="auto"/>
                                            <w:left w:val="none" w:sz="0" w:space="0" w:color="auto"/>
                                            <w:bottom w:val="none" w:sz="0" w:space="0" w:color="auto"/>
                                            <w:right w:val="none" w:sz="0" w:space="0" w:color="auto"/>
                                          </w:divBdr>
                                        </w:div>
                                        <w:div w:id="628777195">
                                          <w:marLeft w:val="640"/>
                                          <w:marRight w:val="0"/>
                                          <w:marTop w:val="0"/>
                                          <w:marBottom w:val="0"/>
                                          <w:divBdr>
                                            <w:top w:val="none" w:sz="0" w:space="0" w:color="auto"/>
                                            <w:left w:val="none" w:sz="0" w:space="0" w:color="auto"/>
                                            <w:bottom w:val="none" w:sz="0" w:space="0" w:color="auto"/>
                                            <w:right w:val="none" w:sz="0" w:space="0" w:color="auto"/>
                                          </w:divBdr>
                                        </w:div>
                                        <w:div w:id="632368132">
                                          <w:marLeft w:val="640"/>
                                          <w:marRight w:val="0"/>
                                          <w:marTop w:val="0"/>
                                          <w:marBottom w:val="0"/>
                                          <w:divBdr>
                                            <w:top w:val="none" w:sz="0" w:space="0" w:color="auto"/>
                                            <w:left w:val="none" w:sz="0" w:space="0" w:color="auto"/>
                                            <w:bottom w:val="none" w:sz="0" w:space="0" w:color="auto"/>
                                            <w:right w:val="none" w:sz="0" w:space="0" w:color="auto"/>
                                          </w:divBdr>
                                        </w:div>
                                        <w:div w:id="635725302">
                                          <w:marLeft w:val="640"/>
                                          <w:marRight w:val="0"/>
                                          <w:marTop w:val="0"/>
                                          <w:marBottom w:val="0"/>
                                          <w:divBdr>
                                            <w:top w:val="none" w:sz="0" w:space="0" w:color="auto"/>
                                            <w:left w:val="none" w:sz="0" w:space="0" w:color="auto"/>
                                            <w:bottom w:val="none" w:sz="0" w:space="0" w:color="auto"/>
                                            <w:right w:val="none" w:sz="0" w:space="0" w:color="auto"/>
                                          </w:divBdr>
                                        </w:div>
                                        <w:div w:id="643051648">
                                          <w:marLeft w:val="640"/>
                                          <w:marRight w:val="0"/>
                                          <w:marTop w:val="0"/>
                                          <w:marBottom w:val="0"/>
                                          <w:divBdr>
                                            <w:top w:val="none" w:sz="0" w:space="0" w:color="auto"/>
                                            <w:left w:val="none" w:sz="0" w:space="0" w:color="auto"/>
                                            <w:bottom w:val="none" w:sz="0" w:space="0" w:color="auto"/>
                                            <w:right w:val="none" w:sz="0" w:space="0" w:color="auto"/>
                                          </w:divBdr>
                                        </w:div>
                                        <w:div w:id="645088170">
                                          <w:marLeft w:val="640"/>
                                          <w:marRight w:val="0"/>
                                          <w:marTop w:val="0"/>
                                          <w:marBottom w:val="0"/>
                                          <w:divBdr>
                                            <w:top w:val="none" w:sz="0" w:space="0" w:color="auto"/>
                                            <w:left w:val="none" w:sz="0" w:space="0" w:color="auto"/>
                                            <w:bottom w:val="none" w:sz="0" w:space="0" w:color="auto"/>
                                            <w:right w:val="none" w:sz="0" w:space="0" w:color="auto"/>
                                          </w:divBdr>
                                        </w:div>
                                        <w:div w:id="656344007">
                                          <w:marLeft w:val="640"/>
                                          <w:marRight w:val="0"/>
                                          <w:marTop w:val="0"/>
                                          <w:marBottom w:val="0"/>
                                          <w:divBdr>
                                            <w:top w:val="none" w:sz="0" w:space="0" w:color="auto"/>
                                            <w:left w:val="none" w:sz="0" w:space="0" w:color="auto"/>
                                            <w:bottom w:val="none" w:sz="0" w:space="0" w:color="auto"/>
                                            <w:right w:val="none" w:sz="0" w:space="0" w:color="auto"/>
                                          </w:divBdr>
                                        </w:div>
                                        <w:div w:id="666978320">
                                          <w:marLeft w:val="640"/>
                                          <w:marRight w:val="0"/>
                                          <w:marTop w:val="0"/>
                                          <w:marBottom w:val="0"/>
                                          <w:divBdr>
                                            <w:top w:val="none" w:sz="0" w:space="0" w:color="auto"/>
                                            <w:left w:val="none" w:sz="0" w:space="0" w:color="auto"/>
                                            <w:bottom w:val="none" w:sz="0" w:space="0" w:color="auto"/>
                                            <w:right w:val="none" w:sz="0" w:space="0" w:color="auto"/>
                                          </w:divBdr>
                                        </w:div>
                                        <w:div w:id="681975535">
                                          <w:marLeft w:val="640"/>
                                          <w:marRight w:val="0"/>
                                          <w:marTop w:val="0"/>
                                          <w:marBottom w:val="0"/>
                                          <w:divBdr>
                                            <w:top w:val="none" w:sz="0" w:space="0" w:color="auto"/>
                                            <w:left w:val="none" w:sz="0" w:space="0" w:color="auto"/>
                                            <w:bottom w:val="none" w:sz="0" w:space="0" w:color="auto"/>
                                            <w:right w:val="none" w:sz="0" w:space="0" w:color="auto"/>
                                          </w:divBdr>
                                        </w:div>
                                        <w:div w:id="703673662">
                                          <w:marLeft w:val="640"/>
                                          <w:marRight w:val="0"/>
                                          <w:marTop w:val="0"/>
                                          <w:marBottom w:val="0"/>
                                          <w:divBdr>
                                            <w:top w:val="none" w:sz="0" w:space="0" w:color="auto"/>
                                            <w:left w:val="none" w:sz="0" w:space="0" w:color="auto"/>
                                            <w:bottom w:val="none" w:sz="0" w:space="0" w:color="auto"/>
                                            <w:right w:val="none" w:sz="0" w:space="0" w:color="auto"/>
                                          </w:divBdr>
                                        </w:div>
                                        <w:div w:id="722563828">
                                          <w:marLeft w:val="640"/>
                                          <w:marRight w:val="0"/>
                                          <w:marTop w:val="0"/>
                                          <w:marBottom w:val="0"/>
                                          <w:divBdr>
                                            <w:top w:val="none" w:sz="0" w:space="0" w:color="auto"/>
                                            <w:left w:val="none" w:sz="0" w:space="0" w:color="auto"/>
                                            <w:bottom w:val="none" w:sz="0" w:space="0" w:color="auto"/>
                                            <w:right w:val="none" w:sz="0" w:space="0" w:color="auto"/>
                                          </w:divBdr>
                                        </w:div>
                                        <w:div w:id="737288387">
                                          <w:marLeft w:val="640"/>
                                          <w:marRight w:val="0"/>
                                          <w:marTop w:val="0"/>
                                          <w:marBottom w:val="0"/>
                                          <w:divBdr>
                                            <w:top w:val="none" w:sz="0" w:space="0" w:color="auto"/>
                                            <w:left w:val="none" w:sz="0" w:space="0" w:color="auto"/>
                                            <w:bottom w:val="none" w:sz="0" w:space="0" w:color="auto"/>
                                            <w:right w:val="none" w:sz="0" w:space="0" w:color="auto"/>
                                          </w:divBdr>
                                        </w:div>
                                        <w:div w:id="739517450">
                                          <w:marLeft w:val="640"/>
                                          <w:marRight w:val="0"/>
                                          <w:marTop w:val="0"/>
                                          <w:marBottom w:val="0"/>
                                          <w:divBdr>
                                            <w:top w:val="none" w:sz="0" w:space="0" w:color="auto"/>
                                            <w:left w:val="none" w:sz="0" w:space="0" w:color="auto"/>
                                            <w:bottom w:val="none" w:sz="0" w:space="0" w:color="auto"/>
                                            <w:right w:val="none" w:sz="0" w:space="0" w:color="auto"/>
                                          </w:divBdr>
                                        </w:div>
                                        <w:div w:id="742413756">
                                          <w:marLeft w:val="640"/>
                                          <w:marRight w:val="0"/>
                                          <w:marTop w:val="0"/>
                                          <w:marBottom w:val="0"/>
                                          <w:divBdr>
                                            <w:top w:val="none" w:sz="0" w:space="0" w:color="auto"/>
                                            <w:left w:val="none" w:sz="0" w:space="0" w:color="auto"/>
                                            <w:bottom w:val="none" w:sz="0" w:space="0" w:color="auto"/>
                                            <w:right w:val="none" w:sz="0" w:space="0" w:color="auto"/>
                                          </w:divBdr>
                                        </w:div>
                                        <w:div w:id="744567281">
                                          <w:marLeft w:val="640"/>
                                          <w:marRight w:val="0"/>
                                          <w:marTop w:val="0"/>
                                          <w:marBottom w:val="0"/>
                                          <w:divBdr>
                                            <w:top w:val="none" w:sz="0" w:space="0" w:color="auto"/>
                                            <w:left w:val="none" w:sz="0" w:space="0" w:color="auto"/>
                                            <w:bottom w:val="none" w:sz="0" w:space="0" w:color="auto"/>
                                            <w:right w:val="none" w:sz="0" w:space="0" w:color="auto"/>
                                          </w:divBdr>
                                        </w:div>
                                        <w:div w:id="754472874">
                                          <w:marLeft w:val="640"/>
                                          <w:marRight w:val="0"/>
                                          <w:marTop w:val="0"/>
                                          <w:marBottom w:val="0"/>
                                          <w:divBdr>
                                            <w:top w:val="none" w:sz="0" w:space="0" w:color="auto"/>
                                            <w:left w:val="none" w:sz="0" w:space="0" w:color="auto"/>
                                            <w:bottom w:val="none" w:sz="0" w:space="0" w:color="auto"/>
                                            <w:right w:val="none" w:sz="0" w:space="0" w:color="auto"/>
                                          </w:divBdr>
                                        </w:div>
                                        <w:div w:id="770583768">
                                          <w:marLeft w:val="640"/>
                                          <w:marRight w:val="0"/>
                                          <w:marTop w:val="0"/>
                                          <w:marBottom w:val="0"/>
                                          <w:divBdr>
                                            <w:top w:val="none" w:sz="0" w:space="0" w:color="auto"/>
                                            <w:left w:val="none" w:sz="0" w:space="0" w:color="auto"/>
                                            <w:bottom w:val="none" w:sz="0" w:space="0" w:color="auto"/>
                                            <w:right w:val="none" w:sz="0" w:space="0" w:color="auto"/>
                                          </w:divBdr>
                                        </w:div>
                                        <w:div w:id="786238823">
                                          <w:marLeft w:val="640"/>
                                          <w:marRight w:val="0"/>
                                          <w:marTop w:val="0"/>
                                          <w:marBottom w:val="0"/>
                                          <w:divBdr>
                                            <w:top w:val="none" w:sz="0" w:space="0" w:color="auto"/>
                                            <w:left w:val="none" w:sz="0" w:space="0" w:color="auto"/>
                                            <w:bottom w:val="none" w:sz="0" w:space="0" w:color="auto"/>
                                            <w:right w:val="none" w:sz="0" w:space="0" w:color="auto"/>
                                          </w:divBdr>
                                        </w:div>
                                        <w:div w:id="797992673">
                                          <w:marLeft w:val="640"/>
                                          <w:marRight w:val="0"/>
                                          <w:marTop w:val="0"/>
                                          <w:marBottom w:val="0"/>
                                          <w:divBdr>
                                            <w:top w:val="none" w:sz="0" w:space="0" w:color="auto"/>
                                            <w:left w:val="none" w:sz="0" w:space="0" w:color="auto"/>
                                            <w:bottom w:val="none" w:sz="0" w:space="0" w:color="auto"/>
                                            <w:right w:val="none" w:sz="0" w:space="0" w:color="auto"/>
                                          </w:divBdr>
                                        </w:div>
                                        <w:div w:id="812219295">
                                          <w:marLeft w:val="640"/>
                                          <w:marRight w:val="0"/>
                                          <w:marTop w:val="0"/>
                                          <w:marBottom w:val="0"/>
                                          <w:divBdr>
                                            <w:top w:val="none" w:sz="0" w:space="0" w:color="auto"/>
                                            <w:left w:val="none" w:sz="0" w:space="0" w:color="auto"/>
                                            <w:bottom w:val="none" w:sz="0" w:space="0" w:color="auto"/>
                                            <w:right w:val="none" w:sz="0" w:space="0" w:color="auto"/>
                                          </w:divBdr>
                                        </w:div>
                                        <w:div w:id="817184896">
                                          <w:marLeft w:val="640"/>
                                          <w:marRight w:val="0"/>
                                          <w:marTop w:val="0"/>
                                          <w:marBottom w:val="0"/>
                                          <w:divBdr>
                                            <w:top w:val="none" w:sz="0" w:space="0" w:color="auto"/>
                                            <w:left w:val="none" w:sz="0" w:space="0" w:color="auto"/>
                                            <w:bottom w:val="none" w:sz="0" w:space="0" w:color="auto"/>
                                            <w:right w:val="none" w:sz="0" w:space="0" w:color="auto"/>
                                          </w:divBdr>
                                        </w:div>
                                        <w:div w:id="831750117">
                                          <w:marLeft w:val="640"/>
                                          <w:marRight w:val="0"/>
                                          <w:marTop w:val="0"/>
                                          <w:marBottom w:val="0"/>
                                          <w:divBdr>
                                            <w:top w:val="none" w:sz="0" w:space="0" w:color="auto"/>
                                            <w:left w:val="none" w:sz="0" w:space="0" w:color="auto"/>
                                            <w:bottom w:val="none" w:sz="0" w:space="0" w:color="auto"/>
                                            <w:right w:val="none" w:sz="0" w:space="0" w:color="auto"/>
                                          </w:divBdr>
                                        </w:div>
                                        <w:div w:id="840924654">
                                          <w:marLeft w:val="640"/>
                                          <w:marRight w:val="0"/>
                                          <w:marTop w:val="0"/>
                                          <w:marBottom w:val="0"/>
                                          <w:divBdr>
                                            <w:top w:val="none" w:sz="0" w:space="0" w:color="auto"/>
                                            <w:left w:val="none" w:sz="0" w:space="0" w:color="auto"/>
                                            <w:bottom w:val="none" w:sz="0" w:space="0" w:color="auto"/>
                                            <w:right w:val="none" w:sz="0" w:space="0" w:color="auto"/>
                                          </w:divBdr>
                                        </w:div>
                                        <w:div w:id="842814909">
                                          <w:marLeft w:val="640"/>
                                          <w:marRight w:val="0"/>
                                          <w:marTop w:val="0"/>
                                          <w:marBottom w:val="0"/>
                                          <w:divBdr>
                                            <w:top w:val="none" w:sz="0" w:space="0" w:color="auto"/>
                                            <w:left w:val="none" w:sz="0" w:space="0" w:color="auto"/>
                                            <w:bottom w:val="none" w:sz="0" w:space="0" w:color="auto"/>
                                            <w:right w:val="none" w:sz="0" w:space="0" w:color="auto"/>
                                          </w:divBdr>
                                        </w:div>
                                        <w:div w:id="843206181">
                                          <w:marLeft w:val="640"/>
                                          <w:marRight w:val="0"/>
                                          <w:marTop w:val="0"/>
                                          <w:marBottom w:val="0"/>
                                          <w:divBdr>
                                            <w:top w:val="none" w:sz="0" w:space="0" w:color="auto"/>
                                            <w:left w:val="none" w:sz="0" w:space="0" w:color="auto"/>
                                            <w:bottom w:val="none" w:sz="0" w:space="0" w:color="auto"/>
                                            <w:right w:val="none" w:sz="0" w:space="0" w:color="auto"/>
                                          </w:divBdr>
                                        </w:div>
                                        <w:div w:id="847140109">
                                          <w:marLeft w:val="640"/>
                                          <w:marRight w:val="0"/>
                                          <w:marTop w:val="0"/>
                                          <w:marBottom w:val="0"/>
                                          <w:divBdr>
                                            <w:top w:val="none" w:sz="0" w:space="0" w:color="auto"/>
                                            <w:left w:val="none" w:sz="0" w:space="0" w:color="auto"/>
                                            <w:bottom w:val="none" w:sz="0" w:space="0" w:color="auto"/>
                                            <w:right w:val="none" w:sz="0" w:space="0" w:color="auto"/>
                                          </w:divBdr>
                                        </w:div>
                                        <w:div w:id="851381579">
                                          <w:marLeft w:val="640"/>
                                          <w:marRight w:val="0"/>
                                          <w:marTop w:val="0"/>
                                          <w:marBottom w:val="0"/>
                                          <w:divBdr>
                                            <w:top w:val="none" w:sz="0" w:space="0" w:color="auto"/>
                                            <w:left w:val="none" w:sz="0" w:space="0" w:color="auto"/>
                                            <w:bottom w:val="none" w:sz="0" w:space="0" w:color="auto"/>
                                            <w:right w:val="none" w:sz="0" w:space="0" w:color="auto"/>
                                          </w:divBdr>
                                        </w:div>
                                        <w:div w:id="854806521">
                                          <w:marLeft w:val="640"/>
                                          <w:marRight w:val="0"/>
                                          <w:marTop w:val="0"/>
                                          <w:marBottom w:val="0"/>
                                          <w:divBdr>
                                            <w:top w:val="none" w:sz="0" w:space="0" w:color="auto"/>
                                            <w:left w:val="none" w:sz="0" w:space="0" w:color="auto"/>
                                            <w:bottom w:val="none" w:sz="0" w:space="0" w:color="auto"/>
                                            <w:right w:val="none" w:sz="0" w:space="0" w:color="auto"/>
                                          </w:divBdr>
                                        </w:div>
                                        <w:div w:id="854923614">
                                          <w:marLeft w:val="640"/>
                                          <w:marRight w:val="0"/>
                                          <w:marTop w:val="0"/>
                                          <w:marBottom w:val="0"/>
                                          <w:divBdr>
                                            <w:top w:val="none" w:sz="0" w:space="0" w:color="auto"/>
                                            <w:left w:val="none" w:sz="0" w:space="0" w:color="auto"/>
                                            <w:bottom w:val="none" w:sz="0" w:space="0" w:color="auto"/>
                                            <w:right w:val="none" w:sz="0" w:space="0" w:color="auto"/>
                                          </w:divBdr>
                                        </w:div>
                                        <w:div w:id="867373051">
                                          <w:marLeft w:val="640"/>
                                          <w:marRight w:val="0"/>
                                          <w:marTop w:val="0"/>
                                          <w:marBottom w:val="0"/>
                                          <w:divBdr>
                                            <w:top w:val="none" w:sz="0" w:space="0" w:color="auto"/>
                                            <w:left w:val="none" w:sz="0" w:space="0" w:color="auto"/>
                                            <w:bottom w:val="none" w:sz="0" w:space="0" w:color="auto"/>
                                            <w:right w:val="none" w:sz="0" w:space="0" w:color="auto"/>
                                          </w:divBdr>
                                        </w:div>
                                        <w:div w:id="875241372">
                                          <w:marLeft w:val="640"/>
                                          <w:marRight w:val="0"/>
                                          <w:marTop w:val="0"/>
                                          <w:marBottom w:val="0"/>
                                          <w:divBdr>
                                            <w:top w:val="none" w:sz="0" w:space="0" w:color="auto"/>
                                            <w:left w:val="none" w:sz="0" w:space="0" w:color="auto"/>
                                            <w:bottom w:val="none" w:sz="0" w:space="0" w:color="auto"/>
                                            <w:right w:val="none" w:sz="0" w:space="0" w:color="auto"/>
                                          </w:divBdr>
                                        </w:div>
                                        <w:div w:id="887912817">
                                          <w:marLeft w:val="640"/>
                                          <w:marRight w:val="0"/>
                                          <w:marTop w:val="0"/>
                                          <w:marBottom w:val="0"/>
                                          <w:divBdr>
                                            <w:top w:val="none" w:sz="0" w:space="0" w:color="auto"/>
                                            <w:left w:val="none" w:sz="0" w:space="0" w:color="auto"/>
                                            <w:bottom w:val="none" w:sz="0" w:space="0" w:color="auto"/>
                                            <w:right w:val="none" w:sz="0" w:space="0" w:color="auto"/>
                                          </w:divBdr>
                                        </w:div>
                                        <w:div w:id="893276459">
                                          <w:marLeft w:val="640"/>
                                          <w:marRight w:val="0"/>
                                          <w:marTop w:val="0"/>
                                          <w:marBottom w:val="0"/>
                                          <w:divBdr>
                                            <w:top w:val="none" w:sz="0" w:space="0" w:color="auto"/>
                                            <w:left w:val="none" w:sz="0" w:space="0" w:color="auto"/>
                                            <w:bottom w:val="none" w:sz="0" w:space="0" w:color="auto"/>
                                            <w:right w:val="none" w:sz="0" w:space="0" w:color="auto"/>
                                          </w:divBdr>
                                        </w:div>
                                        <w:div w:id="899678638">
                                          <w:marLeft w:val="640"/>
                                          <w:marRight w:val="0"/>
                                          <w:marTop w:val="0"/>
                                          <w:marBottom w:val="0"/>
                                          <w:divBdr>
                                            <w:top w:val="none" w:sz="0" w:space="0" w:color="auto"/>
                                            <w:left w:val="none" w:sz="0" w:space="0" w:color="auto"/>
                                            <w:bottom w:val="none" w:sz="0" w:space="0" w:color="auto"/>
                                            <w:right w:val="none" w:sz="0" w:space="0" w:color="auto"/>
                                          </w:divBdr>
                                        </w:div>
                                        <w:div w:id="911038362">
                                          <w:marLeft w:val="640"/>
                                          <w:marRight w:val="0"/>
                                          <w:marTop w:val="0"/>
                                          <w:marBottom w:val="0"/>
                                          <w:divBdr>
                                            <w:top w:val="none" w:sz="0" w:space="0" w:color="auto"/>
                                            <w:left w:val="none" w:sz="0" w:space="0" w:color="auto"/>
                                            <w:bottom w:val="none" w:sz="0" w:space="0" w:color="auto"/>
                                            <w:right w:val="none" w:sz="0" w:space="0" w:color="auto"/>
                                          </w:divBdr>
                                        </w:div>
                                        <w:div w:id="918825218">
                                          <w:marLeft w:val="640"/>
                                          <w:marRight w:val="0"/>
                                          <w:marTop w:val="0"/>
                                          <w:marBottom w:val="0"/>
                                          <w:divBdr>
                                            <w:top w:val="none" w:sz="0" w:space="0" w:color="auto"/>
                                            <w:left w:val="none" w:sz="0" w:space="0" w:color="auto"/>
                                            <w:bottom w:val="none" w:sz="0" w:space="0" w:color="auto"/>
                                            <w:right w:val="none" w:sz="0" w:space="0" w:color="auto"/>
                                          </w:divBdr>
                                        </w:div>
                                        <w:div w:id="922878012">
                                          <w:marLeft w:val="640"/>
                                          <w:marRight w:val="0"/>
                                          <w:marTop w:val="0"/>
                                          <w:marBottom w:val="0"/>
                                          <w:divBdr>
                                            <w:top w:val="none" w:sz="0" w:space="0" w:color="auto"/>
                                            <w:left w:val="none" w:sz="0" w:space="0" w:color="auto"/>
                                            <w:bottom w:val="none" w:sz="0" w:space="0" w:color="auto"/>
                                            <w:right w:val="none" w:sz="0" w:space="0" w:color="auto"/>
                                          </w:divBdr>
                                        </w:div>
                                        <w:div w:id="928001388">
                                          <w:marLeft w:val="640"/>
                                          <w:marRight w:val="0"/>
                                          <w:marTop w:val="0"/>
                                          <w:marBottom w:val="0"/>
                                          <w:divBdr>
                                            <w:top w:val="none" w:sz="0" w:space="0" w:color="auto"/>
                                            <w:left w:val="none" w:sz="0" w:space="0" w:color="auto"/>
                                            <w:bottom w:val="none" w:sz="0" w:space="0" w:color="auto"/>
                                            <w:right w:val="none" w:sz="0" w:space="0" w:color="auto"/>
                                          </w:divBdr>
                                        </w:div>
                                        <w:div w:id="929583007">
                                          <w:marLeft w:val="640"/>
                                          <w:marRight w:val="0"/>
                                          <w:marTop w:val="0"/>
                                          <w:marBottom w:val="0"/>
                                          <w:divBdr>
                                            <w:top w:val="none" w:sz="0" w:space="0" w:color="auto"/>
                                            <w:left w:val="none" w:sz="0" w:space="0" w:color="auto"/>
                                            <w:bottom w:val="none" w:sz="0" w:space="0" w:color="auto"/>
                                            <w:right w:val="none" w:sz="0" w:space="0" w:color="auto"/>
                                          </w:divBdr>
                                        </w:div>
                                        <w:div w:id="940257892">
                                          <w:marLeft w:val="640"/>
                                          <w:marRight w:val="0"/>
                                          <w:marTop w:val="0"/>
                                          <w:marBottom w:val="0"/>
                                          <w:divBdr>
                                            <w:top w:val="none" w:sz="0" w:space="0" w:color="auto"/>
                                            <w:left w:val="none" w:sz="0" w:space="0" w:color="auto"/>
                                            <w:bottom w:val="none" w:sz="0" w:space="0" w:color="auto"/>
                                            <w:right w:val="none" w:sz="0" w:space="0" w:color="auto"/>
                                          </w:divBdr>
                                        </w:div>
                                        <w:div w:id="962343224">
                                          <w:marLeft w:val="640"/>
                                          <w:marRight w:val="0"/>
                                          <w:marTop w:val="0"/>
                                          <w:marBottom w:val="0"/>
                                          <w:divBdr>
                                            <w:top w:val="none" w:sz="0" w:space="0" w:color="auto"/>
                                            <w:left w:val="none" w:sz="0" w:space="0" w:color="auto"/>
                                            <w:bottom w:val="none" w:sz="0" w:space="0" w:color="auto"/>
                                            <w:right w:val="none" w:sz="0" w:space="0" w:color="auto"/>
                                          </w:divBdr>
                                        </w:div>
                                        <w:div w:id="971206658">
                                          <w:marLeft w:val="640"/>
                                          <w:marRight w:val="0"/>
                                          <w:marTop w:val="0"/>
                                          <w:marBottom w:val="0"/>
                                          <w:divBdr>
                                            <w:top w:val="none" w:sz="0" w:space="0" w:color="auto"/>
                                            <w:left w:val="none" w:sz="0" w:space="0" w:color="auto"/>
                                            <w:bottom w:val="none" w:sz="0" w:space="0" w:color="auto"/>
                                            <w:right w:val="none" w:sz="0" w:space="0" w:color="auto"/>
                                          </w:divBdr>
                                        </w:div>
                                        <w:div w:id="974482315">
                                          <w:marLeft w:val="640"/>
                                          <w:marRight w:val="0"/>
                                          <w:marTop w:val="0"/>
                                          <w:marBottom w:val="0"/>
                                          <w:divBdr>
                                            <w:top w:val="none" w:sz="0" w:space="0" w:color="auto"/>
                                            <w:left w:val="none" w:sz="0" w:space="0" w:color="auto"/>
                                            <w:bottom w:val="none" w:sz="0" w:space="0" w:color="auto"/>
                                            <w:right w:val="none" w:sz="0" w:space="0" w:color="auto"/>
                                          </w:divBdr>
                                        </w:div>
                                        <w:div w:id="978611581">
                                          <w:marLeft w:val="640"/>
                                          <w:marRight w:val="0"/>
                                          <w:marTop w:val="0"/>
                                          <w:marBottom w:val="0"/>
                                          <w:divBdr>
                                            <w:top w:val="none" w:sz="0" w:space="0" w:color="auto"/>
                                            <w:left w:val="none" w:sz="0" w:space="0" w:color="auto"/>
                                            <w:bottom w:val="none" w:sz="0" w:space="0" w:color="auto"/>
                                            <w:right w:val="none" w:sz="0" w:space="0" w:color="auto"/>
                                          </w:divBdr>
                                        </w:div>
                                        <w:div w:id="990863747">
                                          <w:marLeft w:val="640"/>
                                          <w:marRight w:val="0"/>
                                          <w:marTop w:val="0"/>
                                          <w:marBottom w:val="0"/>
                                          <w:divBdr>
                                            <w:top w:val="none" w:sz="0" w:space="0" w:color="auto"/>
                                            <w:left w:val="none" w:sz="0" w:space="0" w:color="auto"/>
                                            <w:bottom w:val="none" w:sz="0" w:space="0" w:color="auto"/>
                                            <w:right w:val="none" w:sz="0" w:space="0" w:color="auto"/>
                                          </w:divBdr>
                                        </w:div>
                                        <w:div w:id="1001397262">
                                          <w:marLeft w:val="640"/>
                                          <w:marRight w:val="0"/>
                                          <w:marTop w:val="0"/>
                                          <w:marBottom w:val="0"/>
                                          <w:divBdr>
                                            <w:top w:val="none" w:sz="0" w:space="0" w:color="auto"/>
                                            <w:left w:val="none" w:sz="0" w:space="0" w:color="auto"/>
                                            <w:bottom w:val="none" w:sz="0" w:space="0" w:color="auto"/>
                                            <w:right w:val="none" w:sz="0" w:space="0" w:color="auto"/>
                                          </w:divBdr>
                                        </w:div>
                                        <w:div w:id="1005476130">
                                          <w:marLeft w:val="640"/>
                                          <w:marRight w:val="0"/>
                                          <w:marTop w:val="0"/>
                                          <w:marBottom w:val="0"/>
                                          <w:divBdr>
                                            <w:top w:val="none" w:sz="0" w:space="0" w:color="auto"/>
                                            <w:left w:val="none" w:sz="0" w:space="0" w:color="auto"/>
                                            <w:bottom w:val="none" w:sz="0" w:space="0" w:color="auto"/>
                                            <w:right w:val="none" w:sz="0" w:space="0" w:color="auto"/>
                                          </w:divBdr>
                                        </w:div>
                                        <w:div w:id="1016036810">
                                          <w:marLeft w:val="640"/>
                                          <w:marRight w:val="0"/>
                                          <w:marTop w:val="0"/>
                                          <w:marBottom w:val="0"/>
                                          <w:divBdr>
                                            <w:top w:val="none" w:sz="0" w:space="0" w:color="auto"/>
                                            <w:left w:val="none" w:sz="0" w:space="0" w:color="auto"/>
                                            <w:bottom w:val="none" w:sz="0" w:space="0" w:color="auto"/>
                                            <w:right w:val="none" w:sz="0" w:space="0" w:color="auto"/>
                                          </w:divBdr>
                                        </w:div>
                                        <w:div w:id="1029183247">
                                          <w:marLeft w:val="640"/>
                                          <w:marRight w:val="0"/>
                                          <w:marTop w:val="0"/>
                                          <w:marBottom w:val="0"/>
                                          <w:divBdr>
                                            <w:top w:val="none" w:sz="0" w:space="0" w:color="auto"/>
                                            <w:left w:val="none" w:sz="0" w:space="0" w:color="auto"/>
                                            <w:bottom w:val="none" w:sz="0" w:space="0" w:color="auto"/>
                                            <w:right w:val="none" w:sz="0" w:space="0" w:color="auto"/>
                                          </w:divBdr>
                                        </w:div>
                                        <w:div w:id="1042289489">
                                          <w:marLeft w:val="640"/>
                                          <w:marRight w:val="0"/>
                                          <w:marTop w:val="0"/>
                                          <w:marBottom w:val="0"/>
                                          <w:divBdr>
                                            <w:top w:val="none" w:sz="0" w:space="0" w:color="auto"/>
                                            <w:left w:val="none" w:sz="0" w:space="0" w:color="auto"/>
                                            <w:bottom w:val="none" w:sz="0" w:space="0" w:color="auto"/>
                                            <w:right w:val="none" w:sz="0" w:space="0" w:color="auto"/>
                                          </w:divBdr>
                                        </w:div>
                                        <w:div w:id="1049837344">
                                          <w:marLeft w:val="640"/>
                                          <w:marRight w:val="0"/>
                                          <w:marTop w:val="0"/>
                                          <w:marBottom w:val="0"/>
                                          <w:divBdr>
                                            <w:top w:val="none" w:sz="0" w:space="0" w:color="auto"/>
                                            <w:left w:val="none" w:sz="0" w:space="0" w:color="auto"/>
                                            <w:bottom w:val="none" w:sz="0" w:space="0" w:color="auto"/>
                                            <w:right w:val="none" w:sz="0" w:space="0" w:color="auto"/>
                                          </w:divBdr>
                                        </w:div>
                                        <w:div w:id="1050155816">
                                          <w:marLeft w:val="640"/>
                                          <w:marRight w:val="0"/>
                                          <w:marTop w:val="0"/>
                                          <w:marBottom w:val="0"/>
                                          <w:divBdr>
                                            <w:top w:val="none" w:sz="0" w:space="0" w:color="auto"/>
                                            <w:left w:val="none" w:sz="0" w:space="0" w:color="auto"/>
                                            <w:bottom w:val="none" w:sz="0" w:space="0" w:color="auto"/>
                                            <w:right w:val="none" w:sz="0" w:space="0" w:color="auto"/>
                                          </w:divBdr>
                                        </w:div>
                                        <w:div w:id="1091513126">
                                          <w:marLeft w:val="640"/>
                                          <w:marRight w:val="0"/>
                                          <w:marTop w:val="0"/>
                                          <w:marBottom w:val="0"/>
                                          <w:divBdr>
                                            <w:top w:val="none" w:sz="0" w:space="0" w:color="auto"/>
                                            <w:left w:val="none" w:sz="0" w:space="0" w:color="auto"/>
                                            <w:bottom w:val="none" w:sz="0" w:space="0" w:color="auto"/>
                                            <w:right w:val="none" w:sz="0" w:space="0" w:color="auto"/>
                                          </w:divBdr>
                                        </w:div>
                                        <w:div w:id="1094008950">
                                          <w:marLeft w:val="640"/>
                                          <w:marRight w:val="0"/>
                                          <w:marTop w:val="0"/>
                                          <w:marBottom w:val="0"/>
                                          <w:divBdr>
                                            <w:top w:val="none" w:sz="0" w:space="0" w:color="auto"/>
                                            <w:left w:val="none" w:sz="0" w:space="0" w:color="auto"/>
                                            <w:bottom w:val="none" w:sz="0" w:space="0" w:color="auto"/>
                                            <w:right w:val="none" w:sz="0" w:space="0" w:color="auto"/>
                                          </w:divBdr>
                                        </w:div>
                                        <w:div w:id="1108743464">
                                          <w:marLeft w:val="640"/>
                                          <w:marRight w:val="0"/>
                                          <w:marTop w:val="0"/>
                                          <w:marBottom w:val="0"/>
                                          <w:divBdr>
                                            <w:top w:val="none" w:sz="0" w:space="0" w:color="auto"/>
                                            <w:left w:val="none" w:sz="0" w:space="0" w:color="auto"/>
                                            <w:bottom w:val="none" w:sz="0" w:space="0" w:color="auto"/>
                                            <w:right w:val="none" w:sz="0" w:space="0" w:color="auto"/>
                                          </w:divBdr>
                                        </w:div>
                                        <w:div w:id="1113206746">
                                          <w:marLeft w:val="640"/>
                                          <w:marRight w:val="0"/>
                                          <w:marTop w:val="0"/>
                                          <w:marBottom w:val="0"/>
                                          <w:divBdr>
                                            <w:top w:val="none" w:sz="0" w:space="0" w:color="auto"/>
                                            <w:left w:val="none" w:sz="0" w:space="0" w:color="auto"/>
                                            <w:bottom w:val="none" w:sz="0" w:space="0" w:color="auto"/>
                                            <w:right w:val="none" w:sz="0" w:space="0" w:color="auto"/>
                                          </w:divBdr>
                                        </w:div>
                                        <w:div w:id="1118135626">
                                          <w:marLeft w:val="640"/>
                                          <w:marRight w:val="0"/>
                                          <w:marTop w:val="0"/>
                                          <w:marBottom w:val="0"/>
                                          <w:divBdr>
                                            <w:top w:val="none" w:sz="0" w:space="0" w:color="auto"/>
                                            <w:left w:val="none" w:sz="0" w:space="0" w:color="auto"/>
                                            <w:bottom w:val="none" w:sz="0" w:space="0" w:color="auto"/>
                                            <w:right w:val="none" w:sz="0" w:space="0" w:color="auto"/>
                                          </w:divBdr>
                                        </w:div>
                                        <w:div w:id="1126315711">
                                          <w:marLeft w:val="640"/>
                                          <w:marRight w:val="0"/>
                                          <w:marTop w:val="0"/>
                                          <w:marBottom w:val="0"/>
                                          <w:divBdr>
                                            <w:top w:val="none" w:sz="0" w:space="0" w:color="auto"/>
                                            <w:left w:val="none" w:sz="0" w:space="0" w:color="auto"/>
                                            <w:bottom w:val="none" w:sz="0" w:space="0" w:color="auto"/>
                                            <w:right w:val="none" w:sz="0" w:space="0" w:color="auto"/>
                                          </w:divBdr>
                                        </w:div>
                                        <w:div w:id="1149057034">
                                          <w:marLeft w:val="640"/>
                                          <w:marRight w:val="0"/>
                                          <w:marTop w:val="0"/>
                                          <w:marBottom w:val="0"/>
                                          <w:divBdr>
                                            <w:top w:val="none" w:sz="0" w:space="0" w:color="auto"/>
                                            <w:left w:val="none" w:sz="0" w:space="0" w:color="auto"/>
                                            <w:bottom w:val="none" w:sz="0" w:space="0" w:color="auto"/>
                                            <w:right w:val="none" w:sz="0" w:space="0" w:color="auto"/>
                                          </w:divBdr>
                                        </w:div>
                                        <w:div w:id="1163273630">
                                          <w:marLeft w:val="640"/>
                                          <w:marRight w:val="0"/>
                                          <w:marTop w:val="0"/>
                                          <w:marBottom w:val="0"/>
                                          <w:divBdr>
                                            <w:top w:val="none" w:sz="0" w:space="0" w:color="auto"/>
                                            <w:left w:val="none" w:sz="0" w:space="0" w:color="auto"/>
                                            <w:bottom w:val="none" w:sz="0" w:space="0" w:color="auto"/>
                                            <w:right w:val="none" w:sz="0" w:space="0" w:color="auto"/>
                                          </w:divBdr>
                                        </w:div>
                                        <w:div w:id="1164315285">
                                          <w:marLeft w:val="640"/>
                                          <w:marRight w:val="0"/>
                                          <w:marTop w:val="0"/>
                                          <w:marBottom w:val="0"/>
                                          <w:divBdr>
                                            <w:top w:val="none" w:sz="0" w:space="0" w:color="auto"/>
                                            <w:left w:val="none" w:sz="0" w:space="0" w:color="auto"/>
                                            <w:bottom w:val="none" w:sz="0" w:space="0" w:color="auto"/>
                                            <w:right w:val="none" w:sz="0" w:space="0" w:color="auto"/>
                                          </w:divBdr>
                                        </w:div>
                                        <w:div w:id="1170759270">
                                          <w:marLeft w:val="640"/>
                                          <w:marRight w:val="0"/>
                                          <w:marTop w:val="0"/>
                                          <w:marBottom w:val="0"/>
                                          <w:divBdr>
                                            <w:top w:val="none" w:sz="0" w:space="0" w:color="auto"/>
                                            <w:left w:val="none" w:sz="0" w:space="0" w:color="auto"/>
                                            <w:bottom w:val="none" w:sz="0" w:space="0" w:color="auto"/>
                                            <w:right w:val="none" w:sz="0" w:space="0" w:color="auto"/>
                                          </w:divBdr>
                                        </w:div>
                                        <w:div w:id="1171532284">
                                          <w:marLeft w:val="640"/>
                                          <w:marRight w:val="0"/>
                                          <w:marTop w:val="0"/>
                                          <w:marBottom w:val="0"/>
                                          <w:divBdr>
                                            <w:top w:val="none" w:sz="0" w:space="0" w:color="auto"/>
                                            <w:left w:val="none" w:sz="0" w:space="0" w:color="auto"/>
                                            <w:bottom w:val="none" w:sz="0" w:space="0" w:color="auto"/>
                                            <w:right w:val="none" w:sz="0" w:space="0" w:color="auto"/>
                                          </w:divBdr>
                                        </w:div>
                                        <w:div w:id="1218475784">
                                          <w:marLeft w:val="640"/>
                                          <w:marRight w:val="0"/>
                                          <w:marTop w:val="0"/>
                                          <w:marBottom w:val="0"/>
                                          <w:divBdr>
                                            <w:top w:val="none" w:sz="0" w:space="0" w:color="auto"/>
                                            <w:left w:val="none" w:sz="0" w:space="0" w:color="auto"/>
                                            <w:bottom w:val="none" w:sz="0" w:space="0" w:color="auto"/>
                                            <w:right w:val="none" w:sz="0" w:space="0" w:color="auto"/>
                                          </w:divBdr>
                                        </w:div>
                                        <w:div w:id="1245068946">
                                          <w:marLeft w:val="640"/>
                                          <w:marRight w:val="0"/>
                                          <w:marTop w:val="0"/>
                                          <w:marBottom w:val="0"/>
                                          <w:divBdr>
                                            <w:top w:val="none" w:sz="0" w:space="0" w:color="auto"/>
                                            <w:left w:val="none" w:sz="0" w:space="0" w:color="auto"/>
                                            <w:bottom w:val="none" w:sz="0" w:space="0" w:color="auto"/>
                                            <w:right w:val="none" w:sz="0" w:space="0" w:color="auto"/>
                                          </w:divBdr>
                                        </w:div>
                                        <w:div w:id="1249584375">
                                          <w:marLeft w:val="640"/>
                                          <w:marRight w:val="0"/>
                                          <w:marTop w:val="0"/>
                                          <w:marBottom w:val="0"/>
                                          <w:divBdr>
                                            <w:top w:val="none" w:sz="0" w:space="0" w:color="auto"/>
                                            <w:left w:val="none" w:sz="0" w:space="0" w:color="auto"/>
                                            <w:bottom w:val="none" w:sz="0" w:space="0" w:color="auto"/>
                                            <w:right w:val="none" w:sz="0" w:space="0" w:color="auto"/>
                                          </w:divBdr>
                                        </w:div>
                                        <w:div w:id="1250771712">
                                          <w:marLeft w:val="640"/>
                                          <w:marRight w:val="0"/>
                                          <w:marTop w:val="0"/>
                                          <w:marBottom w:val="0"/>
                                          <w:divBdr>
                                            <w:top w:val="none" w:sz="0" w:space="0" w:color="auto"/>
                                            <w:left w:val="none" w:sz="0" w:space="0" w:color="auto"/>
                                            <w:bottom w:val="none" w:sz="0" w:space="0" w:color="auto"/>
                                            <w:right w:val="none" w:sz="0" w:space="0" w:color="auto"/>
                                          </w:divBdr>
                                        </w:div>
                                        <w:div w:id="1253852165">
                                          <w:marLeft w:val="640"/>
                                          <w:marRight w:val="0"/>
                                          <w:marTop w:val="0"/>
                                          <w:marBottom w:val="0"/>
                                          <w:divBdr>
                                            <w:top w:val="none" w:sz="0" w:space="0" w:color="auto"/>
                                            <w:left w:val="none" w:sz="0" w:space="0" w:color="auto"/>
                                            <w:bottom w:val="none" w:sz="0" w:space="0" w:color="auto"/>
                                            <w:right w:val="none" w:sz="0" w:space="0" w:color="auto"/>
                                          </w:divBdr>
                                        </w:div>
                                        <w:div w:id="1264340891">
                                          <w:marLeft w:val="640"/>
                                          <w:marRight w:val="0"/>
                                          <w:marTop w:val="0"/>
                                          <w:marBottom w:val="0"/>
                                          <w:divBdr>
                                            <w:top w:val="none" w:sz="0" w:space="0" w:color="auto"/>
                                            <w:left w:val="none" w:sz="0" w:space="0" w:color="auto"/>
                                            <w:bottom w:val="none" w:sz="0" w:space="0" w:color="auto"/>
                                            <w:right w:val="none" w:sz="0" w:space="0" w:color="auto"/>
                                          </w:divBdr>
                                        </w:div>
                                        <w:div w:id="1264415893">
                                          <w:marLeft w:val="640"/>
                                          <w:marRight w:val="0"/>
                                          <w:marTop w:val="0"/>
                                          <w:marBottom w:val="0"/>
                                          <w:divBdr>
                                            <w:top w:val="none" w:sz="0" w:space="0" w:color="auto"/>
                                            <w:left w:val="none" w:sz="0" w:space="0" w:color="auto"/>
                                            <w:bottom w:val="none" w:sz="0" w:space="0" w:color="auto"/>
                                            <w:right w:val="none" w:sz="0" w:space="0" w:color="auto"/>
                                          </w:divBdr>
                                        </w:div>
                                        <w:div w:id="1272593499">
                                          <w:marLeft w:val="640"/>
                                          <w:marRight w:val="0"/>
                                          <w:marTop w:val="0"/>
                                          <w:marBottom w:val="0"/>
                                          <w:divBdr>
                                            <w:top w:val="none" w:sz="0" w:space="0" w:color="auto"/>
                                            <w:left w:val="none" w:sz="0" w:space="0" w:color="auto"/>
                                            <w:bottom w:val="none" w:sz="0" w:space="0" w:color="auto"/>
                                            <w:right w:val="none" w:sz="0" w:space="0" w:color="auto"/>
                                          </w:divBdr>
                                        </w:div>
                                        <w:div w:id="1274096327">
                                          <w:marLeft w:val="640"/>
                                          <w:marRight w:val="0"/>
                                          <w:marTop w:val="0"/>
                                          <w:marBottom w:val="0"/>
                                          <w:divBdr>
                                            <w:top w:val="none" w:sz="0" w:space="0" w:color="auto"/>
                                            <w:left w:val="none" w:sz="0" w:space="0" w:color="auto"/>
                                            <w:bottom w:val="none" w:sz="0" w:space="0" w:color="auto"/>
                                            <w:right w:val="none" w:sz="0" w:space="0" w:color="auto"/>
                                          </w:divBdr>
                                        </w:div>
                                        <w:div w:id="1287345300">
                                          <w:marLeft w:val="640"/>
                                          <w:marRight w:val="0"/>
                                          <w:marTop w:val="0"/>
                                          <w:marBottom w:val="0"/>
                                          <w:divBdr>
                                            <w:top w:val="none" w:sz="0" w:space="0" w:color="auto"/>
                                            <w:left w:val="none" w:sz="0" w:space="0" w:color="auto"/>
                                            <w:bottom w:val="none" w:sz="0" w:space="0" w:color="auto"/>
                                            <w:right w:val="none" w:sz="0" w:space="0" w:color="auto"/>
                                          </w:divBdr>
                                        </w:div>
                                        <w:div w:id="1301615034">
                                          <w:marLeft w:val="640"/>
                                          <w:marRight w:val="0"/>
                                          <w:marTop w:val="0"/>
                                          <w:marBottom w:val="0"/>
                                          <w:divBdr>
                                            <w:top w:val="none" w:sz="0" w:space="0" w:color="auto"/>
                                            <w:left w:val="none" w:sz="0" w:space="0" w:color="auto"/>
                                            <w:bottom w:val="none" w:sz="0" w:space="0" w:color="auto"/>
                                            <w:right w:val="none" w:sz="0" w:space="0" w:color="auto"/>
                                          </w:divBdr>
                                        </w:div>
                                        <w:div w:id="1315184766">
                                          <w:marLeft w:val="640"/>
                                          <w:marRight w:val="0"/>
                                          <w:marTop w:val="0"/>
                                          <w:marBottom w:val="0"/>
                                          <w:divBdr>
                                            <w:top w:val="none" w:sz="0" w:space="0" w:color="auto"/>
                                            <w:left w:val="none" w:sz="0" w:space="0" w:color="auto"/>
                                            <w:bottom w:val="none" w:sz="0" w:space="0" w:color="auto"/>
                                            <w:right w:val="none" w:sz="0" w:space="0" w:color="auto"/>
                                          </w:divBdr>
                                        </w:div>
                                        <w:div w:id="1352417931">
                                          <w:marLeft w:val="640"/>
                                          <w:marRight w:val="0"/>
                                          <w:marTop w:val="0"/>
                                          <w:marBottom w:val="0"/>
                                          <w:divBdr>
                                            <w:top w:val="none" w:sz="0" w:space="0" w:color="auto"/>
                                            <w:left w:val="none" w:sz="0" w:space="0" w:color="auto"/>
                                            <w:bottom w:val="none" w:sz="0" w:space="0" w:color="auto"/>
                                            <w:right w:val="none" w:sz="0" w:space="0" w:color="auto"/>
                                          </w:divBdr>
                                        </w:div>
                                        <w:div w:id="1353606257">
                                          <w:marLeft w:val="640"/>
                                          <w:marRight w:val="0"/>
                                          <w:marTop w:val="0"/>
                                          <w:marBottom w:val="0"/>
                                          <w:divBdr>
                                            <w:top w:val="none" w:sz="0" w:space="0" w:color="auto"/>
                                            <w:left w:val="none" w:sz="0" w:space="0" w:color="auto"/>
                                            <w:bottom w:val="none" w:sz="0" w:space="0" w:color="auto"/>
                                            <w:right w:val="none" w:sz="0" w:space="0" w:color="auto"/>
                                          </w:divBdr>
                                        </w:div>
                                        <w:div w:id="1370228595">
                                          <w:marLeft w:val="640"/>
                                          <w:marRight w:val="0"/>
                                          <w:marTop w:val="0"/>
                                          <w:marBottom w:val="0"/>
                                          <w:divBdr>
                                            <w:top w:val="none" w:sz="0" w:space="0" w:color="auto"/>
                                            <w:left w:val="none" w:sz="0" w:space="0" w:color="auto"/>
                                            <w:bottom w:val="none" w:sz="0" w:space="0" w:color="auto"/>
                                            <w:right w:val="none" w:sz="0" w:space="0" w:color="auto"/>
                                          </w:divBdr>
                                        </w:div>
                                        <w:div w:id="1382050972">
                                          <w:marLeft w:val="640"/>
                                          <w:marRight w:val="0"/>
                                          <w:marTop w:val="0"/>
                                          <w:marBottom w:val="0"/>
                                          <w:divBdr>
                                            <w:top w:val="none" w:sz="0" w:space="0" w:color="auto"/>
                                            <w:left w:val="none" w:sz="0" w:space="0" w:color="auto"/>
                                            <w:bottom w:val="none" w:sz="0" w:space="0" w:color="auto"/>
                                            <w:right w:val="none" w:sz="0" w:space="0" w:color="auto"/>
                                          </w:divBdr>
                                        </w:div>
                                        <w:div w:id="1384988733">
                                          <w:marLeft w:val="640"/>
                                          <w:marRight w:val="0"/>
                                          <w:marTop w:val="0"/>
                                          <w:marBottom w:val="0"/>
                                          <w:divBdr>
                                            <w:top w:val="none" w:sz="0" w:space="0" w:color="auto"/>
                                            <w:left w:val="none" w:sz="0" w:space="0" w:color="auto"/>
                                            <w:bottom w:val="none" w:sz="0" w:space="0" w:color="auto"/>
                                            <w:right w:val="none" w:sz="0" w:space="0" w:color="auto"/>
                                          </w:divBdr>
                                        </w:div>
                                        <w:div w:id="1394550229">
                                          <w:marLeft w:val="640"/>
                                          <w:marRight w:val="0"/>
                                          <w:marTop w:val="0"/>
                                          <w:marBottom w:val="0"/>
                                          <w:divBdr>
                                            <w:top w:val="none" w:sz="0" w:space="0" w:color="auto"/>
                                            <w:left w:val="none" w:sz="0" w:space="0" w:color="auto"/>
                                            <w:bottom w:val="none" w:sz="0" w:space="0" w:color="auto"/>
                                            <w:right w:val="none" w:sz="0" w:space="0" w:color="auto"/>
                                          </w:divBdr>
                                        </w:div>
                                        <w:div w:id="1409228973">
                                          <w:marLeft w:val="640"/>
                                          <w:marRight w:val="0"/>
                                          <w:marTop w:val="0"/>
                                          <w:marBottom w:val="0"/>
                                          <w:divBdr>
                                            <w:top w:val="none" w:sz="0" w:space="0" w:color="auto"/>
                                            <w:left w:val="none" w:sz="0" w:space="0" w:color="auto"/>
                                            <w:bottom w:val="none" w:sz="0" w:space="0" w:color="auto"/>
                                            <w:right w:val="none" w:sz="0" w:space="0" w:color="auto"/>
                                          </w:divBdr>
                                        </w:div>
                                        <w:div w:id="1432355265">
                                          <w:marLeft w:val="640"/>
                                          <w:marRight w:val="0"/>
                                          <w:marTop w:val="0"/>
                                          <w:marBottom w:val="0"/>
                                          <w:divBdr>
                                            <w:top w:val="none" w:sz="0" w:space="0" w:color="auto"/>
                                            <w:left w:val="none" w:sz="0" w:space="0" w:color="auto"/>
                                            <w:bottom w:val="none" w:sz="0" w:space="0" w:color="auto"/>
                                            <w:right w:val="none" w:sz="0" w:space="0" w:color="auto"/>
                                          </w:divBdr>
                                        </w:div>
                                        <w:div w:id="1435052822">
                                          <w:marLeft w:val="640"/>
                                          <w:marRight w:val="0"/>
                                          <w:marTop w:val="0"/>
                                          <w:marBottom w:val="0"/>
                                          <w:divBdr>
                                            <w:top w:val="none" w:sz="0" w:space="0" w:color="auto"/>
                                            <w:left w:val="none" w:sz="0" w:space="0" w:color="auto"/>
                                            <w:bottom w:val="none" w:sz="0" w:space="0" w:color="auto"/>
                                            <w:right w:val="none" w:sz="0" w:space="0" w:color="auto"/>
                                          </w:divBdr>
                                        </w:div>
                                        <w:div w:id="1442457796">
                                          <w:marLeft w:val="640"/>
                                          <w:marRight w:val="0"/>
                                          <w:marTop w:val="0"/>
                                          <w:marBottom w:val="0"/>
                                          <w:divBdr>
                                            <w:top w:val="none" w:sz="0" w:space="0" w:color="auto"/>
                                            <w:left w:val="none" w:sz="0" w:space="0" w:color="auto"/>
                                            <w:bottom w:val="none" w:sz="0" w:space="0" w:color="auto"/>
                                            <w:right w:val="none" w:sz="0" w:space="0" w:color="auto"/>
                                          </w:divBdr>
                                        </w:div>
                                        <w:div w:id="1447191807">
                                          <w:marLeft w:val="640"/>
                                          <w:marRight w:val="0"/>
                                          <w:marTop w:val="0"/>
                                          <w:marBottom w:val="0"/>
                                          <w:divBdr>
                                            <w:top w:val="none" w:sz="0" w:space="0" w:color="auto"/>
                                            <w:left w:val="none" w:sz="0" w:space="0" w:color="auto"/>
                                            <w:bottom w:val="none" w:sz="0" w:space="0" w:color="auto"/>
                                            <w:right w:val="none" w:sz="0" w:space="0" w:color="auto"/>
                                          </w:divBdr>
                                        </w:div>
                                        <w:div w:id="1480613708">
                                          <w:marLeft w:val="640"/>
                                          <w:marRight w:val="0"/>
                                          <w:marTop w:val="0"/>
                                          <w:marBottom w:val="0"/>
                                          <w:divBdr>
                                            <w:top w:val="none" w:sz="0" w:space="0" w:color="auto"/>
                                            <w:left w:val="none" w:sz="0" w:space="0" w:color="auto"/>
                                            <w:bottom w:val="none" w:sz="0" w:space="0" w:color="auto"/>
                                            <w:right w:val="none" w:sz="0" w:space="0" w:color="auto"/>
                                          </w:divBdr>
                                        </w:div>
                                        <w:div w:id="1485657740">
                                          <w:marLeft w:val="640"/>
                                          <w:marRight w:val="0"/>
                                          <w:marTop w:val="0"/>
                                          <w:marBottom w:val="0"/>
                                          <w:divBdr>
                                            <w:top w:val="none" w:sz="0" w:space="0" w:color="auto"/>
                                            <w:left w:val="none" w:sz="0" w:space="0" w:color="auto"/>
                                            <w:bottom w:val="none" w:sz="0" w:space="0" w:color="auto"/>
                                            <w:right w:val="none" w:sz="0" w:space="0" w:color="auto"/>
                                          </w:divBdr>
                                        </w:div>
                                        <w:div w:id="1498569515">
                                          <w:marLeft w:val="640"/>
                                          <w:marRight w:val="0"/>
                                          <w:marTop w:val="0"/>
                                          <w:marBottom w:val="0"/>
                                          <w:divBdr>
                                            <w:top w:val="none" w:sz="0" w:space="0" w:color="auto"/>
                                            <w:left w:val="none" w:sz="0" w:space="0" w:color="auto"/>
                                            <w:bottom w:val="none" w:sz="0" w:space="0" w:color="auto"/>
                                            <w:right w:val="none" w:sz="0" w:space="0" w:color="auto"/>
                                          </w:divBdr>
                                        </w:div>
                                        <w:div w:id="1524709551">
                                          <w:marLeft w:val="640"/>
                                          <w:marRight w:val="0"/>
                                          <w:marTop w:val="0"/>
                                          <w:marBottom w:val="0"/>
                                          <w:divBdr>
                                            <w:top w:val="none" w:sz="0" w:space="0" w:color="auto"/>
                                            <w:left w:val="none" w:sz="0" w:space="0" w:color="auto"/>
                                            <w:bottom w:val="none" w:sz="0" w:space="0" w:color="auto"/>
                                            <w:right w:val="none" w:sz="0" w:space="0" w:color="auto"/>
                                          </w:divBdr>
                                        </w:div>
                                        <w:div w:id="1543787602">
                                          <w:marLeft w:val="640"/>
                                          <w:marRight w:val="0"/>
                                          <w:marTop w:val="0"/>
                                          <w:marBottom w:val="0"/>
                                          <w:divBdr>
                                            <w:top w:val="none" w:sz="0" w:space="0" w:color="auto"/>
                                            <w:left w:val="none" w:sz="0" w:space="0" w:color="auto"/>
                                            <w:bottom w:val="none" w:sz="0" w:space="0" w:color="auto"/>
                                            <w:right w:val="none" w:sz="0" w:space="0" w:color="auto"/>
                                          </w:divBdr>
                                        </w:div>
                                        <w:div w:id="1546796480">
                                          <w:marLeft w:val="640"/>
                                          <w:marRight w:val="0"/>
                                          <w:marTop w:val="0"/>
                                          <w:marBottom w:val="0"/>
                                          <w:divBdr>
                                            <w:top w:val="none" w:sz="0" w:space="0" w:color="auto"/>
                                            <w:left w:val="none" w:sz="0" w:space="0" w:color="auto"/>
                                            <w:bottom w:val="none" w:sz="0" w:space="0" w:color="auto"/>
                                            <w:right w:val="none" w:sz="0" w:space="0" w:color="auto"/>
                                          </w:divBdr>
                                        </w:div>
                                        <w:div w:id="1556888144">
                                          <w:marLeft w:val="640"/>
                                          <w:marRight w:val="0"/>
                                          <w:marTop w:val="0"/>
                                          <w:marBottom w:val="0"/>
                                          <w:divBdr>
                                            <w:top w:val="none" w:sz="0" w:space="0" w:color="auto"/>
                                            <w:left w:val="none" w:sz="0" w:space="0" w:color="auto"/>
                                            <w:bottom w:val="none" w:sz="0" w:space="0" w:color="auto"/>
                                            <w:right w:val="none" w:sz="0" w:space="0" w:color="auto"/>
                                          </w:divBdr>
                                        </w:div>
                                        <w:div w:id="1560902890">
                                          <w:marLeft w:val="640"/>
                                          <w:marRight w:val="0"/>
                                          <w:marTop w:val="0"/>
                                          <w:marBottom w:val="0"/>
                                          <w:divBdr>
                                            <w:top w:val="none" w:sz="0" w:space="0" w:color="auto"/>
                                            <w:left w:val="none" w:sz="0" w:space="0" w:color="auto"/>
                                            <w:bottom w:val="none" w:sz="0" w:space="0" w:color="auto"/>
                                            <w:right w:val="none" w:sz="0" w:space="0" w:color="auto"/>
                                          </w:divBdr>
                                        </w:div>
                                        <w:div w:id="1571192205">
                                          <w:marLeft w:val="640"/>
                                          <w:marRight w:val="0"/>
                                          <w:marTop w:val="0"/>
                                          <w:marBottom w:val="0"/>
                                          <w:divBdr>
                                            <w:top w:val="none" w:sz="0" w:space="0" w:color="auto"/>
                                            <w:left w:val="none" w:sz="0" w:space="0" w:color="auto"/>
                                            <w:bottom w:val="none" w:sz="0" w:space="0" w:color="auto"/>
                                            <w:right w:val="none" w:sz="0" w:space="0" w:color="auto"/>
                                          </w:divBdr>
                                        </w:div>
                                        <w:div w:id="1584872576">
                                          <w:marLeft w:val="640"/>
                                          <w:marRight w:val="0"/>
                                          <w:marTop w:val="0"/>
                                          <w:marBottom w:val="0"/>
                                          <w:divBdr>
                                            <w:top w:val="none" w:sz="0" w:space="0" w:color="auto"/>
                                            <w:left w:val="none" w:sz="0" w:space="0" w:color="auto"/>
                                            <w:bottom w:val="none" w:sz="0" w:space="0" w:color="auto"/>
                                            <w:right w:val="none" w:sz="0" w:space="0" w:color="auto"/>
                                          </w:divBdr>
                                        </w:div>
                                        <w:div w:id="1585727527">
                                          <w:marLeft w:val="640"/>
                                          <w:marRight w:val="0"/>
                                          <w:marTop w:val="0"/>
                                          <w:marBottom w:val="0"/>
                                          <w:divBdr>
                                            <w:top w:val="none" w:sz="0" w:space="0" w:color="auto"/>
                                            <w:left w:val="none" w:sz="0" w:space="0" w:color="auto"/>
                                            <w:bottom w:val="none" w:sz="0" w:space="0" w:color="auto"/>
                                            <w:right w:val="none" w:sz="0" w:space="0" w:color="auto"/>
                                          </w:divBdr>
                                        </w:div>
                                        <w:div w:id="1612584936">
                                          <w:marLeft w:val="640"/>
                                          <w:marRight w:val="0"/>
                                          <w:marTop w:val="0"/>
                                          <w:marBottom w:val="0"/>
                                          <w:divBdr>
                                            <w:top w:val="none" w:sz="0" w:space="0" w:color="auto"/>
                                            <w:left w:val="none" w:sz="0" w:space="0" w:color="auto"/>
                                            <w:bottom w:val="none" w:sz="0" w:space="0" w:color="auto"/>
                                            <w:right w:val="none" w:sz="0" w:space="0" w:color="auto"/>
                                          </w:divBdr>
                                        </w:div>
                                        <w:div w:id="1632398761">
                                          <w:marLeft w:val="640"/>
                                          <w:marRight w:val="0"/>
                                          <w:marTop w:val="0"/>
                                          <w:marBottom w:val="0"/>
                                          <w:divBdr>
                                            <w:top w:val="none" w:sz="0" w:space="0" w:color="auto"/>
                                            <w:left w:val="none" w:sz="0" w:space="0" w:color="auto"/>
                                            <w:bottom w:val="none" w:sz="0" w:space="0" w:color="auto"/>
                                            <w:right w:val="none" w:sz="0" w:space="0" w:color="auto"/>
                                          </w:divBdr>
                                        </w:div>
                                        <w:div w:id="1651592184">
                                          <w:marLeft w:val="640"/>
                                          <w:marRight w:val="0"/>
                                          <w:marTop w:val="0"/>
                                          <w:marBottom w:val="0"/>
                                          <w:divBdr>
                                            <w:top w:val="none" w:sz="0" w:space="0" w:color="auto"/>
                                            <w:left w:val="none" w:sz="0" w:space="0" w:color="auto"/>
                                            <w:bottom w:val="none" w:sz="0" w:space="0" w:color="auto"/>
                                            <w:right w:val="none" w:sz="0" w:space="0" w:color="auto"/>
                                          </w:divBdr>
                                        </w:div>
                                        <w:div w:id="1682127482">
                                          <w:marLeft w:val="640"/>
                                          <w:marRight w:val="0"/>
                                          <w:marTop w:val="0"/>
                                          <w:marBottom w:val="0"/>
                                          <w:divBdr>
                                            <w:top w:val="none" w:sz="0" w:space="0" w:color="auto"/>
                                            <w:left w:val="none" w:sz="0" w:space="0" w:color="auto"/>
                                            <w:bottom w:val="none" w:sz="0" w:space="0" w:color="auto"/>
                                            <w:right w:val="none" w:sz="0" w:space="0" w:color="auto"/>
                                          </w:divBdr>
                                        </w:div>
                                        <w:div w:id="1684547553">
                                          <w:marLeft w:val="640"/>
                                          <w:marRight w:val="0"/>
                                          <w:marTop w:val="0"/>
                                          <w:marBottom w:val="0"/>
                                          <w:divBdr>
                                            <w:top w:val="none" w:sz="0" w:space="0" w:color="auto"/>
                                            <w:left w:val="none" w:sz="0" w:space="0" w:color="auto"/>
                                            <w:bottom w:val="none" w:sz="0" w:space="0" w:color="auto"/>
                                            <w:right w:val="none" w:sz="0" w:space="0" w:color="auto"/>
                                          </w:divBdr>
                                        </w:div>
                                        <w:div w:id="1694451355">
                                          <w:marLeft w:val="640"/>
                                          <w:marRight w:val="0"/>
                                          <w:marTop w:val="0"/>
                                          <w:marBottom w:val="0"/>
                                          <w:divBdr>
                                            <w:top w:val="none" w:sz="0" w:space="0" w:color="auto"/>
                                            <w:left w:val="none" w:sz="0" w:space="0" w:color="auto"/>
                                            <w:bottom w:val="none" w:sz="0" w:space="0" w:color="auto"/>
                                            <w:right w:val="none" w:sz="0" w:space="0" w:color="auto"/>
                                          </w:divBdr>
                                        </w:div>
                                        <w:div w:id="1698775643">
                                          <w:marLeft w:val="640"/>
                                          <w:marRight w:val="0"/>
                                          <w:marTop w:val="0"/>
                                          <w:marBottom w:val="0"/>
                                          <w:divBdr>
                                            <w:top w:val="none" w:sz="0" w:space="0" w:color="auto"/>
                                            <w:left w:val="none" w:sz="0" w:space="0" w:color="auto"/>
                                            <w:bottom w:val="none" w:sz="0" w:space="0" w:color="auto"/>
                                            <w:right w:val="none" w:sz="0" w:space="0" w:color="auto"/>
                                          </w:divBdr>
                                        </w:div>
                                        <w:div w:id="1707635004">
                                          <w:marLeft w:val="640"/>
                                          <w:marRight w:val="0"/>
                                          <w:marTop w:val="0"/>
                                          <w:marBottom w:val="0"/>
                                          <w:divBdr>
                                            <w:top w:val="none" w:sz="0" w:space="0" w:color="auto"/>
                                            <w:left w:val="none" w:sz="0" w:space="0" w:color="auto"/>
                                            <w:bottom w:val="none" w:sz="0" w:space="0" w:color="auto"/>
                                            <w:right w:val="none" w:sz="0" w:space="0" w:color="auto"/>
                                          </w:divBdr>
                                        </w:div>
                                        <w:div w:id="1710640052">
                                          <w:marLeft w:val="640"/>
                                          <w:marRight w:val="0"/>
                                          <w:marTop w:val="0"/>
                                          <w:marBottom w:val="0"/>
                                          <w:divBdr>
                                            <w:top w:val="none" w:sz="0" w:space="0" w:color="auto"/>
                                            <w:left w:val="none" w:sz="0" w:space="0" w:color="auto"/>
                                            <w:bottom w:val="none" w:sz="0" w:space="0" w:color="auto"/>
                                            <w:right w:val="none" w:sz="0" w:space="0" w:color="auto"/>
                                          </w:divBdr>
                                        </w:div>
                                        <w:div w:id="1713729165">
                                          <w:marLeft w:val="640"/>
                                          <w:marRight w:val="0"/>
                                          <w:marTop w:val="0"/>
                                          <w:marBottom w:val="0"/>
                                          <w:divBdr>
                                            <w:top w:val="none" w:sz="0" w:space="0" w:color="auto"/>
                                            <w:left w:val="none" w:sz="0" w:space="0" w:color="auto"/>
                                            <w:bottom w:val="none" w:sz="0" w:space="0" w:color="auto"/>
                                            <w:right w:val="none" w:sz="0" w:space="0" w:color="auto"/>
                                          </w:divBdr>
                                        </w:div>
                                        <w:div w:id="1723551946">
                                          <w:marLeft w:val="640"/>
                                          <w:marRight w:val="0"/>
                                          <w:marTop w:val="0"/>
                                          <w:marBottom w:val="0"/>
                                          <w:divBdr>
                                            <w:top w:val="none" w:sz="0" w:space="0" w:color="auto"/>
                                            <w:left w:val="none" w:sz="0" w:space="0" w:color="auto"/>
                                            <w:bottom w:val="none" w:sz="0" w:space="0" w:color="auto"/>
                                            <w:right w:val="none" w:sz="0" w:space="0" w:color="auto"/>
                                          </w:divBdr>
                                        </w:div>
                                        <w:div w:id="1725366641">
                                          <w:marLeft w:val="640"/>
                                          <w:marRight w:val="0"/>
                                          <w:marTop w:val="0"/>
                                          <w:marBottom w:val="0"/>
                                          <w:divBdr>
                                            <w:top w:val="none" w:sz="0" w:space="0" w:color="auto"/>
                                            <w:left w:val="none" w:sz="0" w:space="0" w:color="auto"/>
                                            <w:bottom w:val="none" w:sz="0" w:space="0" w:color="auto"/>
                                            <w:right w:val="none" w:sz="0" w:space="0" w:color="auto"/>
                                          </w:divBdr>
                                        </w:div>
                                        <w:div w:id="1728799372">
                                          <w:marLeft w:val="640"/>
                                          <w:marRight w:val="0"/>
                                          <w:marTop w:val="0"/>
                                          <w:marBottom w:val="0"/>
                                          <w:divBdr>
                                            <w:top w:val="none" w:sz="0" w:space="0" w:color="auto"/>
                                            <w:left w:val="none" w:sz="0" w:space="0" w:color="auto"/>
                                            <w:bottom w:val="none" w:sz="0" w:space="0" w:color="auto"/>
                                            <w:right w:val="none" w:sz="0" w:space="0" w:color="auto"/>
                                          </w:divBdr>
                                        </w:div>
                                        <w:div w:id="1746605731">
                                          <w:marLeft w:val="640"/>
                                          <w:marRight w:val="0"/>
                                          <w:marTop w:val="0"/>
                                          <w:marBottom w:val="0"/>
                                          <w:divBdr>
                                            <w:top w:val="none" w:sz="0" w:space="0" w:color="auto"/>
                                            <w:left w:val="none" w:sz="0" w:space="0" w:color="auto"/>
                                            <w:bottom w:val="none" w:sz="0" w:space="0" w:color="auto"/>
                                            <w:right w:val="none" w:sz="0" w:space="0" w:color="auto"/>
                                          </w:divBdr>
                                        </w:div>
                                        <w:div w:id="1756169899">
                                          <w:marLeft w:val="640"/>
                                          <w:marRight w:val="0"/>
                                          <w:marTop w:val="0"/>
                                          <w:marBottom w:val="0"/>
                                          <w:divBdr>
                                            <w:top w:val="none" w:sz="0" w:space="0" w:color="auto"/>
                                            <w:left w:val="none" w:sz="0" w:space="0" w:color="auto"/>
                                            <w:bottom w:val="none" w:sz="0" w:space="0" w:color="auto"/>
                                            <w:right w:val="none" w:sz="0" w:space="0" w:color="auto"/>
                                          </w:divBdr>
                                        </w:div>
                                        <w:div w:id="1775395508">
                                          <w:marLeft w:val="640"/>
                                          <w:marRight w:val="0"/>
                                          <w:marTop w:val="0"/>
                                          <w:marBottom w:val="0"/>
                                          <w:divBdr>
                                            <w:top w:val="none" w:sz="0" w:space="0" w:color="auto"/>
                                            <w:left w:val="none" w:sz="0" w:space="0" w:color="auto"/>
                                            <w:bottom w:val="none" w:sz="0" w:space="0" w:color="auto"/>
                                            <w:right w:val="none" w:sz="0" w:space="0" w:color="auto"/>
                                          </w:divBdr>
                                        </w:div>
                                        <w:div w:id="1776439196">
                                          <w:marLeft w:val="640"/>
                                          <w:marRight w:val="0"/>
                                          <w:marTop w:val="0"/>
                                          <w:marBottom w:val="0"/>
                                          <w:divBdr>
                                            <w:top w:val="none" w:sz="0" w:space="0" w:color="auto"/>
                                            <w:left w:val="none" w:sz="0" w:space="0" w:color="auto"/>
                                            <w:bottom w:val="none" w:sz="0" w:space="0" w:color="auto"/>
                                            <w:right w:val="none" w:sz="0" w:space="0" w:color="auto"/>
                                          </w:divBdr>
                                        </w:div>
                                        <w:div w:id="1784381019">
                                          <w:marLeft w:val="640"/>
                                          <w:marRight w:val="0"/>
                                          <w:marTop w:val="0"/>
                                          <w:marBottom w:val="0"/>
                                          <w:divBdr>
                                            <w:top w:val="none" w:sz="0" w:space="0" w:color="auto"/>
                                            <w:left w:val="none" w:sz="0" w:space="0" w:color="auto"/>
                                            <w:bottom w:val="none" w:sz="0" w:space="0" w:color="auto"/>
                                            <w:right w:val="none" w:sz="0" w:space="0" w:color="auto"/>
                                          </w:divBdr>
                                        </w:div>
                                        <w:div w:id="1800537007">
                                          <w:marLeft w:val="640"/>
                                          <w:marRight w:val="0"/>
                                          <w:marTop w:val="0"/>
                                          <w:marBottom w:val="0"/>
                                          <w:divBdr>
                                            <w:top w:val="none" w:sz="0" w:space="0" w:color="auto"/>
                                            <w:left w:val="none" w:sz="0" w:space="0" w:color="auto"/>
                                            <w:bottom w:val="none" w:sz="0" w:space="0" w:color="auto"/>
                                            <w:right w:val="none" w:sz="0" w:space="0" w:color="auto"/>
                                          </w:divBdr>
                                        </w:div>
                                        <w:div w:id="1816020958">
                                          <w:marLeft w:val="640"/>
                                          <w:marRight w:val="0"/>
                                          <w:marTop w:val="0"/>
                                          <w:marBottom w:val="0"/>
                                          <w:divBdr>
                                            <w:top w:val="none" w:sz="0" w:space="0" w:color="auto"/>
                                            <w:left w:val="none" w:sz="0" w:space="0" w:color="auto"/>
                                            <w:bottom w:val="none" w:sz="0" w:space="0" w:color="auto"/>
                                            <w:right w:val="none" w:sz="0" w:space="0" w:color="auto"/>
                                          </w:divBdr>
                                        </w:div>
                                        <w:div w:id="1830319861">
                                          <w:marLeft w:val="640"/>
                                          <w:marRight w:val="0"/>
                                          <w:marTop w:val="0"/>
                                          <w:marBottom w:val="0"/>
                                          <w:divBdr>
                                            <w:top w:val="none" w:sz="0" w:space="0" w:color="auto"/>
                                            <w:left w:val="none" w:sz="0" w:space="0" w:color="auto"/>
                                            <w:bottom w:val="none" w:sz="0" w:space="0" w:color="auto"/>
                                            <w:right w:val="none" w:sz="0" w:space="0" w:color="auto"/>
                                          </w:divBdr>
                                        </w:div>
                                        <w:div w:id="1837765822">
                                          <w:marLeft w:val="640"/>
                                          <w:marRight w:val="0"/>
                                          <w:marTop w:val="0"/>
                                          <w:marBottom w:val="0"/>
                                          <w:divBdr>
                                            <w:top w:val="none" w:sz="0" w:space="0" w:color="auto"/>
                                            <w:left w:val="none" w:sz="0" w:space="0" w:color="auto"/>
                                            <w:bottom w:val="none" w:sz="0" w:space="0" w:color="auto"/>
                                            <w:right w:val="none" w:sz="0" w:space="0" w:color="auto"/>
                                          </w:divBdr>
                                        </w:div>
                                        <w:div w:id="1847865874">
                                          <w:marLeft w:val="640"/>
                                          <w:marRight w:val="0"/>
                                          <w:marTop w:val="0"/>
                                          <w:marBottom w:val="0"/>
                                          <w:divBdr>
                                            <w:top w:val="none" w:sz="0" w:space="0" w:color="auto"/>
                                            <w:left w:val="none" w:sz="0" w:space="0" w:color="auto"/>
                                            <w:bottom w:val="none" w:sz="0" w:space="0" w:color="auto"/>
                                            <w:right w:val="none" w:sz="0" w:space="0" w:color="auto"/>
                                          </w:divBdr>
                                        </w:div>
                                        <w:div w:id="1851605719">
                                          <w:marLeft w:val="640"/>
                                          <w:marRight w:val="0"/>
                                          <w:marTop w:val="0"/>
                                          <w:marBottom w:val="0"/>
                                          <w:divBdr>
                                            <w:top w:val="none" w:sz="0" w:space="0" w:color="auto"/>
                                            <w:left w:val="none" w:sz="0" w:space="0" w:color="auto"/>
                                            <w:bottom w:val="none" w:sz="0" w:space="0" w:color="auto"/>
                                            <w:right w:val="none" w:sz="0" w:space="0" w:color="auto"/>
                                          </w:divBdr>
                                        </w:div>
                                        <w:div w:id="1853566949">
                                          <w:marLeft w:val="640"/>
                                          <w:marRight w:val="0"/>
                                          <w:marTop w:val="0"/>
                                          <w:marBottom w:val="0"/>
                                          <w:divBdr>
                                            <w:top w:val="none" w:sz="0" w:space="0" w:color="auto"/>
                                            <w:left w:val="none" w:sz="0" w:space="0" w:color="auto"/>
                                            <w:bottom w:val="none" w:sz="0" w:space="0" w:color="auto"/>
                                            <w:right w:val="none" w:sz="0" w:space="0" w:color="auto"/>
                                          </w:divBdr>
                                        </w:div>
                                        <w:div w:id="1854105601">
                                          <w:marLeft w:val="640"/>
                                          <w:marRight w:val="0"/>
                                          <w:marTop w:val="0"/>
                                          <w:marBottom w:val="0"/>
                                          <w:divBdr>
                                            <w:top w:val="none" w:sz="0" w:space="0" w:color="auto"/>
                                            <w:left w:val="none" w:sz="0" w:space="0" w:color="auto"/>
                                            <w:bottom w:val="none" w:sz="0" w:space="0" w:color="auto"/>
                                            <w:right w:val="none" w:sz="0" w:space="0" w:color="auto"/>
                                          </w:divBdr>
                                        </w:div>
                                        <w:div w:id="1862817706">
                                          <w:marLeft w:val="640"/>
                                          <w:marRight w:val="0"/>
                                          <w:marTop w:val="0"/>
                                          <w:marBottom w:val="0"/>
                                          <w:divBdr>
                                            <w:top w:val="none" w:sz="0" w:space="0" w:color="auto"/>
                                            <w:left w:val="none" w:sz="0" w:space="0" w:color="auto"/>
                                            <w:bottom w:val="none" w:sz="0" w:space="0" w:color="auto"/>
                                            <w:right w:val="none" w:sz="0" w:space="0" w:color="auto"/>
                                          </w:divBdr>
                                        </w:div>
                                        <w:div w:id="1869021443">
                                          <w:marLeft w:val="640"/>
                                          <w:marRight w:val="0"/>
                                          <w:marTop w:val="0"/>
                                          <w:marBottom w:val="0"/>
                                          <w:divBdr>
                                            <w:top w:val="none" w:sz="0" w:space="0" w:color="auto"/>
                                            <w:left w:val="none" w:sz="0" w:space="0" w:color="auto"/>
                                            <w:bottom w:val="none" w:sz="0" w:space="0" w:color="auto"/>
                                            <w:right w:val="none" w:sz="0" w:space="0" w:color="auto"/>
                                          </w:divBdr>
                                        </w:div>
                                        <w:div w:id="1926918330">
                                          <w:marLeft w:val="640"/>
                                          <w:marRight w:val="0"/>
                                          <w:marTop w:val="0"/>
                                          <w:marBottom w:val="0"/>
                                          <w:divBdr>
                                            <w:top w:val="none" w:sz="0" w:space="0" w:color="auto"/>
                                            <w:left w:val="none" w:sz="0" w:space="0" w:color="auto"/>
                                            <w:bottom w:val="none" w:sz="0" w:space="0" w:color="auto"/>
                                            <w:right w:val="none" w:sz="0" w:space="0" w:color="auto"/>
                                          </w:divBdr>
                                        </w:div>
                                        <w:div w:id="1943145972">
                                          <w:marLeft w:val="640"/>
                                          <w:marRight w:val="0"/>
                                          <w:marTop w:val="0"/>
                                          <w:marBottom w:val="0"/>
                                          <w:divBdr>
                                            <w:top w:val="none" w:sz="0" w:space="0" w:color="auto"/>
                                            <w:left w:val="none" w:sz="0" w:space="0" w:color="auto"/>
                                            <w:bottom w:val="none" w:sz="0" w:space="0" w:color="auto"/>
                                            <w:right w:val="none" w:sz="0" w:space="0" w:color="auto"/>
                                          </w:divBdr>
                                        </w:div>
                                        <w:div w:id="1956786882">
                                          <w:marLeft w:val="640"/>
                                          <w:marRight w:val="0"/>
                                          <w:marTop w:val="0"/>
                                          <w:marBottom w:val="0"/>
                                          <w:divBdr>
                                            <w:top w:val="none" w:sz="0" w:space="0" w:color="auto"/>
                                            <w:left w:val="none" w:sz="0" w:space="0" w:color="auto"/>
                                            <w:bottom w:val="none" w:sz="0" w:space="0" w:color="auto"/>
                                            <w:right w:val="none" w:sz="0" w:space="0" w:color="auto"/>
                                          </w:divBdr>
                                        </w:div>
                                        <w:div w:id="1964381547">
                                          <w:marLeft w:val="640"/>
                                          <w:marRight w:val="0"/>
                                          <w:marTop w:val="0"/>
                                          <w:marBottom w:val="0"/>
                                          <w:divBdr>
                                            <w:top w:val="none" w:sz="0" w:space="0" w:color="auto"/>
                                            <w:left w:val="none" w:sz="0" w:space="0" w:color="auto"/>
                                            <w:bottom w:val="none" w:sz="0" w:space="0" w:color="auto"/>
                                            <w:right w:val="none" w:sz="0" w:space="0" w:color="auto"/>
                                          </w:divBdr>
                                        </w:div>
                                        <w:div w:id="1969358246">
                                          <w:marLeft w:val="640"/>
                                          <w:marRight w:val="0"/>
                                          <w:marTop w:val="0"/>
                                          <w:marBottom w:val="0"/>
                                          <w:divBdr>
                                            <w:top w:val="none" w:sz="0" w:space="0" w:color="auto"/>
                                            <w:left w:val="none" w:sz="0" w:space="0" w:color="auto"/>
                                            <w:bottom w:val="none" w:sz="0" w:space="0" w:color="auto"/>
                                            <w:right w:val="none" w:sz="0" w:space="0" w:color="auto"/>
                                          </w:divBdr>
                                        </w:div>
                                        <w:div w:id="1986200543">
                                          <w:marLeft w:val="640"/>
                                          <w:marRight w:val="0"/>
                                          <w:marTop w:val="0"/>
                                          <w:marBottom w:val="0"/>
                                          <w:divBdr>
                                            <w:top w:val="none" w:sz="0" w:space="0" w:color="auto"/>
                                            <w:left w:val="none" w:sz="0" w:space="0" w:color="auto"/>
                                            <w:bottom w:val="none" w:sz="0" w:space="0" w:color="auto"/>
                                            <w:right w:val="none" w:sz="0" w:space="0" w:color="auto"/>
                                          </w:divBdr>
                                        </w:div>
                                        <w:div w:id="1989093403">
                                          <w:marLeft w:val="640"/>
                                          <w:marRight w:val="0"/>
                                          <w:marTop w:val="0"/>
                                          <w:marBottom w:val="0"/>
                                          <w:divBdr>
                                            <w:top w:val="none" w:sz="0" w:space="0" w:color="auto"/>
                                            <w:left w:val="none" w:sz="0" w:space="0" w:color="auto"/>
                                            <w:bottom w:val="none" w:sz="0" w:space="0" w:color="auto"/>
                                            <w:right w:val="none" w:sz="0" w:space="0" w:color="auto"/>
                                          </w:divBdr>
                                        </w:div>
                                        <w:div w:id="2014987625">
                                          <w:marLeft w:val="640"/>
                                          <w:marRight w:val="0"/>
                                          <w:marTop w:val="0"/>
                                          <w:marBottom w:val="0"/>
                                          <w:divBdr>
                                            <w:top w:val="none" w:sz="0" w:space="0" w:color="auto"/>
                                            <w:left w:val="none" w:sz="0" w:space="0" w:color="auto"/>
                                            <w:bottom w:val="none" w:sz="0" w:space="0" w:color="auto"/>
                                            <w:right w:val="none" w:sz="0" w:space="0" w:color="auto"/>
                                          </w:divBdr>
                                        </w:div>
                                        <w:div w:id="2025159784">
                                          <w:marLeft w:val="640"/>
                                          <w:marRight w:val="0"/>
                                          <w:marTop w:val="0"/>
                                          <w:marBottom w:val="0"/>
                                          <w:divBdr>
                                            <w:top w:val="none" w:sz="0" w:space="0" w:color="auto"/>
                                            <w:left w:val="none" w:sz="0" w:space="0" w:color="auto"/>
                                            <w:bottom w:val="none" w:sz="0" w:space="0" w:color="auto"/>
                                            <w:right w:val="none" w:sz="0" w:space="0" w:color="auto"/>
                                          </w:divBdr>
                                        </w:div>
                                        <w:div w:id="2026904242">
                                          <w:marLeft w:val="640"/>
                                          <w:marRight w:val="0"/>
                                          <w:marTop w:val="0"/>
                                          <w:marBottom w:val="0"/>
                                          <w:divBdr>
                                            <w:top w:val="none" w:sz="0" w:space="0" w:color="auto"/>
                                            <w:left w:val="none" w:sz="0" w:space="0" w:color="auto"/>
                                            <w:bottom w:val="none" w:sz="0" w:space="0" w:color="auto"/>
                                            <w:right w:val="none" w:sz="0" w:space="0" w:color="auto"/>
                                          </w:divBdr>
                                        </w:div>
                                        <w:div w:id="2029139421">
                                          <w:marLeft w:val="640"/>
                                          <w:marRight w:val="0"/>
                                          <w:marTop w:val="0"/>
                                          <w:marBottom w:val="0"/>
                                          <w:divBdr>
                                            <w:top w:val="none" w:sz="0" w:space="0" w:color="auto"/>
                                            <w:left w:val="none" w:sz="0" w:space="0" w:color="auto"/>
                                            <w:bottom w:val="none" w:sz="0" w:space="0" w:color="auto"/>
                                            <w:right w:val="none" w:sz="0" w:space="0" w:color="auto"/>
                                          </w:divBdr>
                                        </w:div>
                                        <w:div w:id="2029718649">
                                          <w:marLeft w:val="640"/>
                                          <w:marRight w:val="0"/>
                                          <w:marTop w:val="0"/>
                                          <w:marBottom w:val="0"/>
                                          <w:divBdr>
                                            <w:top w:val="none" w:sz="0" w:space="0" w:color="auto"/>
                                            <w:left w:val="none" w:sz="0" w:space="0" w:color="auto"/>
                                            <w:bottom w:val="none" w:sz="0" w:space="0" w:color="auto"/>
                                            <w:right w:val="none" w:sz="0" w:space="0" w:color="auto"/>
                                          </w:divBdr>
                                        </w:div>
                                        <w:div w:id="2030988730">
                                          <w:marLeft w:val="640"/>
                                          <w:marRight w:val="0"/>
                                          <w:marTop w:val="0"/>
                                          <w:marBottom w:val="0"/>
                                          <w:divBdr>
                                            <w:top w:val="none" w:sz="0" w:space="0" w:color="auto"/>
                                            <w:left w:val="none" w:sz="0" w:space="0" w:color="auto"/>
                                            <w:bottom w:val="none" w:sz="0" w:space="0" w:color="auto"/>
                                            <w:right w:val="none" w:sz="0" w:space="0" w:color="auto"/>
                                          </w:divBdr>
                                        </w:div>
                                        <w:div w:id="2039381497">
                                          <w:marLeft w:val="640"/>
                                          <w:marRight w:val="0"/>
                                          <w:marTop w:val="0"/>
                                          <w:marBottom w:val="0"/>
                                          <w:divBdr>
                                            <w:top w:val="none" w:sz="0" w:space="0" w:color="auto"/>
                                            <w:left w:val="none" w:sz="0" w:space="0" w:color="auto"/>
                                            <w:bottom w:val="none" w:sz="0" w:space="0" w:color="auto"/>
                                            <w:right w:val="none" w:sz="0" w:space="0" w:color="auto"/>
                                          </w:divBdr>
                                        </w:div>
                                        <w:div w:id="2042434401">
                                          <w:marLeft w:val="640"/>
                                          <w:marRight w:val="0"/>
                                          <w:marTop w:val="0"/>
                                          <w:marBottom w:val="0"/>
                                          <w:divBdr>
                                            <w:top w:val="none" w:sz="0" w:space="0" w:color="auto"/>
                                            <w:left w:val="none" w:sz="0" w:space="0" w:color="auto"/>
                                            <w:bottom w:val="none" w:sz="0" w:space="0" w:color="auto"/>
                                            <w:right w:val="none" w:sz="0" w:space="0" w:color="auto"/>
                                          </w:divBdr>
                                        </w:div>
                                        <w:div w:id="2052001369">
                                          <w:marLeft w:val="640"/>
                                          <w:marRight w:val="0"/>
                                          <w:marTop w:val="0"/>
                                          <w:marBottom w:val="0"/>
                                          <w:divBdr>
                                            <w:top w:val="none" w:sz="0" w:space="0" w:color="auto"/>
                                            <w:left w:val="none" w:sz="0" w:space="0" w:color="auto"/>
                                            <w:bottom w:val="none" w:sz="0" w:space="0" w:color="auto"/>
                                            <w:right w:val="none" w:sz="0" w:space="0" w:color="auto"/>
                                          </w:divBdr>
                                        </w:div>
                                        <w:div w:id="2057699639">
                                          <w:marLeft w:val="640"/>
                                          <w:marRight w:val="0"/>
                                          <w:marTop w:val="0"/>
                                          <w:marBottom w:val="0"/>
                                          <w:divBdr>
                                            <w:top w:val="none" w:sz="0" w:space="0" w:color="auto"/>
                                            <w:left w:val="none" w:sz="0" w:space="0" w:color="auto"/>
                                            <w:bottom w:val="none" w:sz="0" w:space="0" w:color="auto"/>
                                            <w:right w:val="none" w:sz="0" w:space="0" w:color="auto"/>
                                          </w:divBdr>
                                        </w:div>
                                        <w:div w:id="2059350661">
                                          <w:marLeft w:val="640"/>
                                          <w:marRight w:val="0"/>
                                          <w:marTop w:val="0"/>
                                          <w:marBottom w:val="0"/>
                                          <w:divBdr>
                                            <w:top w:val="none" w:sz="0" w:space="0" w:color="auto"/>
                                            <w:left w:val="none" w:sz="0" w:space="0" w:color="auto"/>
                                            <w:bottom w:val="none" w:sz="0" w:space="0" w:color="auto"/>
                                            <w:right w:val="none" w:sz="0" w:space="0" w:color="auto"/>
                                          </w:divBdr>
                                        </w:div>
                                        <w:div w:id="2065329591">
                                          <w:marLeft w:val="640"/>
                                          <w:marRight w:val="0"/>
                                          <w:marTop w:val="0"/>
                                          <w:marBottom w:val="0"/>
                                          <w:divBdr>
                                            <w:top w:val="none" w:sz="0" w:space="0" w:color="auto"/>
                                            <w:left w:val="none" w:sz="0" w:space="0" w:color="auto"/>
                                            <w:bottom w:val="none" w:sz="0" w:space="0" w:color="auto"/>
                                            <w:right w:val="none" w:sz="0" w:space="0" w:color="auto"/>
                                          </w:divBdr>
                                        </w:div>
                                        <w:div w:id="2091736939">
                                          <w:marLeft w:val="640"/>
                                          <w:marRight w:val="0"/>
                                          <w:marTop w:val="0"/>
                                          <w:marBottom w:val="0"/>
                                          <w:divBdr>
                                            <w:top w:val="none" w:sz="0" w:space="0" w:color="auto"/>
                                            <w:left w:val="none" w:sz="0" w:space="0" w:color="auto"/>
                                            <w:bottom w:val="none" w:sz="0" w:space="0" w:color="auto"/>
                                            <w:right w:val="none" w:sz="0" w:space="0" w:color="auto"/>
                                          </w:divBdr>
                                        </w:div>
                                        <w:div w:id="2114323875">
                                          <w:marLeft w:val="640"/>
                                          <w:marRight w:val="0"/>
                                          <w:marTop w:val="0"/>
                                          <w:marBottom w:val="0"/>
                                          <w:divBdr>
                                            <w:top w:val="none" w:sz="0" w:space="0" w:color="auto"/>
                                            <w:left w:val="none" w:sz="0" w:space="0" w:color="auto"/>
                                            <w:bottom w:val="none" w:sz="0" w:space="0" w:color="auto"/>
                                            <w:right w:val="none" w:sz="0" w:space="0" w:color="auto"/>
                                          </w:divBdr>
                                        </w:div>
                                        <w:div w:id="2130850693">
                                          <w:marLeft w:val="640"/>
                                          <w:marRight w:val="0"/>
                                          <w:marTop w:val="0"/>
                                          <w:marBottom w:val="0"/>
                                          <w:divBdr>
                                            <w:top w:val="none" w:sz="0" w:space="0" w:color="auto"/>
                                            <w:left w:val="none" w:sz="0" w:space="0" w:color="auto"/>
                                            <w:bottom w:val="none" w:sz="0" w:space="0" w:color="auto"/>
                                            <w:right w:val="none" w:sz="0" w:space="0" w:color="auto"/>
                                          </w:divBdr>
                                        </w:div>
                                        <w:div w:id="2136019287">
                                          <w:marLeft w:val="640"/>
                                          <w:marRight w:val="0"/>
                                          <w:marTop w:val="0"/>
                                          <w:marBottom w:val="0"/>
                                          <w:divBdr>
                                            <w:top w:val="none" w:sz="0" w:space="0" w:color="auto"/>
                                            <w:left w:val="none" w:sz="0" w:space="0" w:color="auto"/>
                                            <w:bottom w:val="none" w:sz="0" w:space="0" w:color="auto"/>
                                            <w:right w:val="none" w:sz="0" w:space="0" w:color="auto"/>
                                          </w:divBdr>
                                        </w:div>
                                        <w:div w:id="2137212488">
                                          <w:marLeft w:val="640"/>
                                          <w:marRight w:val="0"/>
                                          <w:marTop w:val="0"/>
                                          <w:marBottom w:val="0"/>
                                          <w:divBdr>
                                            <w:top w:val="none" w:sz="0" w:space="0" w:color="auto"/>
                                            <w:left w:val="none" w:sz="0" w:space="0" w:color="auto"/>
                                            <w:bottom w:val="none" w:sz="0" w:space="0" w:color="auto"/>
                                            <w:right w:val="none" w:sz="0" w:space="0" w:color="auto"/>
                                          </w:divBdr>
                                        </w:div>
                                      </w:divsChild>
                                    </w:div>
                                    <w:div w:id="1641377642">
                                      <w:marLeft w:val="0"/>
                                      <w:marRight w:val="0"/>
                                      <w:marTop w:val="0"/>
                                      <w:marBottom w:val="0"/>
                                      <w:divBdr>
                                        <w:top w:val="none" w:sz="0" w:space="0" w:color="auto"/>
                                        <w:left w:val="none" w:sz="0" w:space="0" w:color="auto"/>
                                        <w:bottom w:val="none" w:sz="0" w:space="0" w:color="auto"/>
                                        <w:right w:val="none" w:sz="0" w:space="0" w:color="auto"/>
                                      </w:divBdr>
                                      <w:divsChild>
                                        <w:div w:id="1204127">
                                          <w:marLeft w:val="640"/>
                                          <w:marRight w:val="0"/>
                                          <w:marTop w:val="0"/>
                                          <w:marBottom w:val="0"/>
                                          <w:divBdr>
                                            <w:top w:val="none" w:sz="0" w:space="0" w:color="auto"/>
                                            <w:left w:val="none" w:sz="0" w:space="0" w:color="auto"/>
                                            <w:bottom w:val="none" w:sz="0" w:space="0" w:color="auto"/>
                                            <w:right w:val="none" w:sz="0" w:space="0" w:color="auto"/>
                                          </w:divBdr>
                                        </w:div>
                                        <w:div w:id="6367604">
                                          <w:marLeft w:val="640"/>
                                          <w:marRight w:val="0"/>
                                          <w:marTop w:val="0"/>
                                          <w:marBottom w:val="0"/>
                                          <w:divBdr>
                                            <w:top w:val="none" w:sz="0" w:space="0" w:color="auto"/>
                                            <w:left w:val="none" w:sz="0" w:space="0" w:color="auto"/>
                                            <w:bottom w:val="none" w:sz="0" w:space="0" w:color="auto"/>
                                            <w:right w:val="none" w:sz="0" w:space="0" w:color="auto"/>
                                          </w:divBdr>
                                        </w:div>
                                        <w:div w:id="24332956">
                                          <w:marLeft w:val="640"/>
                                          <w:marRight w:val="0"/>
                                          <w:marTop w:val="0"/>
                                          <w:marBottom w:val="0"/>
                                          <w:divBdr>
                                            <w:top w:val="none" w:sz="0" w:space="0" w:color="auto"/>
                                            <w:left w:val="none" w:sz="0" w:space="0" w:color="auto"/>
                                            <w:bottom w:val="none" w:sz="0" w:space="0" w:color="auto"/>
                                            <w:right w:val="none" w:sz="0" w:space="0" w:color="auto"/>
                                          </w:divBdr>
                                        </w:div>
                                        <w:div w:id="44987439">
                                          <w:marLeft w:val="640"/>
                                          <w:marRight w:val="0"/>
                                          <w:marTop w:val="0"/>
                                          <w:marBottom w:val="0"/>
                                          <w:divBdr>
                                            <w:top w:val="none" w:sz="0" w:space="0" w:color="auto"/>
                                            <w:left w:val="none" w:sz="0" w:space="0" w:color="auto"/>
                                            <w:bottom w:val="none" w:sz="0" w:space="0" w:color="auto"/>
                                            <w:right w:val="none" w:sz="0" w:space="0" w:color="auto"/>
                                          </w:divBdr>
                                        </w:div>
                                        <w:div w:id="47071326">
                                          <w:marLeft w:val="640"/>
                                          <w:marRight w:val="0"/>
                                          <w:marTop w:val="0"/>
                                          <w:marBottom w:val="0"/>
                                          <w:divBdr>
                                            <w:top w:val="none" w:sz="0" w:space="0" w:color="auto"/>
                                            <w:left w:val="none" w:sz="0" w:space="0" w:color="auto"/>
                                            <w:bottom w:val="none" w:sz="0" w:space="0" w:color="auto"/>
                                            <w:right w:val="none" w:sz="0" w:space="0" w:color="auto"/>
                                          </w:divBdr>
                                        </w:div>
                                        <w:div w:id="49772572">
                                          <w:marLeft w:val="640"/>
                                          <w:marRight w:val="0"/>
                                          <w:marTop w:val="0"/>
                                          <w:marBottom w:val="0"/>
                                          <w:divBdr>
                                            <w:top w:val="none" w:sz="0" w:space="0" w:color="auto"/>
                                            <w:left w:val="none" w:sz="0" w:space="0" w:color="auto"/>
                                            <w:bottom w:val="none" w:sz="0" w:space="0" w:color="auto"/>
                                            <w:right w:val="none" w:sz="0" w:space="0" w:color="auto"/>
                                          </w:divBdr>
                                        </w:div>
                                        <w:div w:id="62215674">
                                          <w:marLeft w:val="640"/>
                                          <w:marRight w:val="0"/>
                                          <w:marTop w:val="0"/>
                                          <w:marBottom w:val="0"/>
                                          <w:divBdr>
                                            <w:top w:val="none" w:sz="0" w:space="0" w:color="auto"/>
                                            <w:left w:val="none" w:sz="0" w:space="0" w:color="auto"/>
                                            <w:bottom w:val="none" w:sz="0" w:space="0" w:color="auto"/>
                                            <w:right w:val="none" w:sz="0" w:space="0" w:color="auto"/>
                                          </w:divBdr>
                                        </w:div>
                                        <w:div w:id="67846585">
                                          <w:marLeft w:val="640"/>
                                          <w:marRight w:val="0"/>
                                          <w:marTop w:val="0"/>
                                          <w:marBottom w:val="0"/>
                                          <w:divBdr>
                                            <w:top w:val="none" w:sz="0" w:space="0" w:color="auto"/>
                                            <w:left w:val="none" w:sz="0" w:space="0" w:color="auto"/>
                                            <w:bottom w:val="none" w:sz="0" w:space="0" w:color="auto"/>
                                            <w:right w:val="none" w:sz="0" w:space="0" w:color="auto"/>
                                          </w:divBdr>
                                        </w:div>
                                        <w:div w:id="97414945">
                                          <w:marLeft w:val="640"/>
                                          <w:marRight w:val="0"/>
                                          <w:marTop w:val="0"/>
                                          <w:marBottom w:val="0"/>
                                          <w:divBdr>
                                            <w:top w:val="none" w:sz="0" w:space="0" w:color="auto"/>
                                            <w:left w:val="none" w:sz="0" w:space="0" w:color="auto"/>
                                            <w:bottom w:val="none" w:sz="0" w:space="0" w:color="auto"/>
                                            <w:right w:val="none" w:sz="0" w:space="0" w:color="auto"/>
                                          </w:divBdr>
                                        </w:div>
                                        <w:div w:id="113981265">
                                          <w:marLeft w:val="640"/>
                                          <w:marRight w:val="0"/>
                                          <w:marTop w:val="0"/>
                                          <w:marBottom w:val="0"/>
                                          <w:divBdr>
                                            <w:top w:val="none" w:sz="0" w:space="0" w:color="auto"/>
                                            <w:left w:val="none" w:sz="0" w:space="0" w:color="auto"/>
                                            <w:bottom w:val="none" w:sz="0" w:space="0" w:color="auto"/>
                                            <w:right w:val="none" w:sz="0" w:space="0" w:color="auto"/>
                                          </w:divBdr>
                                        </w:div>
                                        <w:div w:id="128522775">
                                          <w:marLeft w:val="640"/>
                                          <w:marRight w:val="0"/>
                                          <w:marTop w:val="0"/>
                                          <w:marBottom w:val="0"/>
                                          <w:divBdr>
                                            <w:top w:val="none" w:sz="0" w:space="0" w:color="auto"/>
                                            <w:left w:val="none" w:sz="0" w:space="0" w:color="auto"/>
                                            <w:bottom w:val="none" w:sz="0" w:space="0" w:color="auto"/>
                                            <w:right w:val="none" w:sz="0" w:space="0" w:color="auto"/>
                                          </w:divBdr>
                                        </w:div>
                                        <w:div w:id="135538439">
                                          <w:marLeft w:val="640"/>
                                          <w:marRight w:val="0"/>
                                          <w:marTop w:val="0"/>
                                          <w:marBottom w:val="0"/>
                                          <w:divBdr>
                                            <w:top w:val="none" w:sz="0" w:space="0" w:color="auto"/>
                                            <w:left w:val="none" w:sz="0" w:space="0" w:color="auto"/>
                                            <w:bottom w:val="none" w:sz="0" w:space="0" w:color="auto"/>
                                            <w:right w:val="none" w:sz="0" w:space="0" w:color="auto"/>
                                          </w:divBdr>
                                        </w:div>
                                        <w:div w:id="138771923">
                                          <w:marLeft w:val="640"/>
                                          <w:marRight w:val="0"/>
                                          <w:marTop w:val="0"/>
                                          <w:marBottom w:val="0"/>
                                          <w:divBdr>
                                            <w:top w:val="none" w:sz="0" w:space="0" w:color="auto"/>
                                            <w:left w:val="none" w:sz="0" w:space="0" w:color="auto"/>
                                            <w:bottom w:val="none" w:sz="0" w:space="0" w:color="auto"/>
                                            <w:right w:val="none" w:sz="0" w:space="0" w:color="auto"/>
                                          </w:divBdr>
                                        </w:div>
                                        <w:div w:id="140735186">
                                          <w:marLeft w:val="640"/>
                                          <w:marRight w:val="0"/>
                                          <w:marTop w:val="0"/>
                                          <w:marBottom w:val="0"/>
                                          <w:divBdr>
                                            <w:top w:val="none" w:sz="0" w:space="0" w:color="auto"/>
                                            <w:left w:val="none" w:sz="0" w:space="0" w:color="auto"/>
                                            <w:bottom w:val="none" w:sz="0" w:space="0" w:color="auto"/>
                                            <w:right w:val="none" w:sz="0" w:space="0" w:color="auto"/>
                                          </w:divBdr>
                                        </w:div>
                                        <w:div w:id="148597246">
                                          <w:marLeft w:val="640"/>
                                          <w:marRight w:val="0"/>
                                          <w:marTop w:val="0"/>
                                          <w:marBottom w:val="0"/>
                                          <w:divBdr>
                                            <w:top w:val="none" w:sz="0" w:space="0" w:color="auto"/>
                                            <w:left w:val="none" w:sz="0" w:space="0" w:color="auto"/>
                                            <w:bottom w:val="none" w:sz="0" w:space="0" w:color="auto"/>
                                            <w:right w:val="none" w:sz="0" w:space="0" w:color="auto"/>
                                          </w:divBdr>
                                        </w:div>
                                        <w:div w:id="149101336">
                                          <w:marLeft w:val="640"/>
                                          <w:marRight w:val="0"/>
                                          <w:marTop w:val="0"/>
                                          <w:marBottom w:val="0"/>
                                          <w:divBdr>
                                            <w:top w:val="none" w:sz="0" w:space="0" w:color="auto"/>
                                            <w:left w:val="none" w:sz="0" w:space="0" w:color="auto"/>
                                            <w:bottom w:val="none" w:sz="0" w:space="0" w:color="auto"/>
                                            <w:right w:val="none" w:sz="0" w:space="0" w:color="auto"/>
                                          </w:divBdr>
                                        </w:div>
                                        <w:div w:id="152336215">
                                          <w:marLeft w:val="640"/>
                                          <w:marRight w:val="0"/>
                                          <w:marTop w:val="0"/>
                                          <w:marBottom w:val="0"/>
                                          <w:divBdr>
                                            <w:top w:val="none" w:sz="0" w:space="0" w:color="auto"/>
                                            <w:left w:val="none" w:sz="0" w:space="0" w:color="auto"/>
                                            <w:bottom w:val="none" w:sz="0" w:space="0" w:color="auto"/>
                                            <w:right w:val="none" w:sz="0" w:space="0" w:color="auto"/>
                                          </w:divBdr>
                                        </w:div>
                                        <w:div w:id="163133476">
                                          <w:marLeft w:val="640"/>
                                          <w:marRight w:val="0"/>
                                          <w:marTop w:val="0"/>
                                          <w:marBottom w:val="0"/>
                                          <w:divBdr>
                                            <w:top w:val="none" w:sz="0" w:space="0" w:color="auto"/>
                                            <w:left w:val="none" w:sz="0" w:space="0" w:color="auto"/>
                                            <w:bottom w:val="none" w:sz="0" w:space="0" w:color="auto"/>
                                            <w:right w:val="none" w:sz="0" w:space="0" w:color="auto"/>
                                          </w:divBdr>
                                        </w:div>
                                        <w:div w:id="183179667">
                                          <w:marLeft w:val="640"/>
                                          <w:marRight w:val="0"/>
                                          <w:marTop w:val="0"/>
                                          <w:marBottom w:val="0"/>
                                          <w:divBdr>
                                            <w:top w:val="none" w:sz="0" w:space="0" w:color="auto"/>
                                            <w:left w:val="none" w:sz="0" w:space="0" w:color="auto"/>
                                            <w:bottom w:val="none" w:sz="0" w:space="0" w:color="auto"/>
                                            <w:right w:val="none" w:sz="0" w:space="0" w:color="auto"/>
                                          </w:divBdr>
                                        </w:div>
                                        <w:div w:id="184057135">
                                          <w:marLeft w:val="640"/>
                                          <w:marRight w:val="0"/>
                                          <w:marTop w:val="0"/>
                                          <w:marBottom w:val="0"/>
                                          <w:divBdr>
                                            <w:top w:val="none" w:sz="0" w:space="0" w:color="auto"/>
                                            <w:left w:val="none" w:sz="0" w:space="0" w:color="auto"/>
                                            <w:bottom w:val="none" w:sz="0" w:space="0" w:color="auto"/>
                                            <w:right w:val="none" w:sz="0" w:space="0" w:color="auto"/>
                                          </w:divBdr>
                                        </w:div>
                                        <w:div w:id="184102578">
                                          <w:marLeft w:val="640"/>
                                          <w:marRight w:val="0"/>
                                          <w:marTop w:val="0"/>
                                          <w:marBottom w:val="0"/>
                                          <w:divBdr>
                                            <w:top w:val="none" w:sz="0" w:space="0" w:color="auto"/>
                                            <w:left w:val="none" w:sz="0" w:space="0" w:color="auto"/>
                                            <w:bottom w:val="none" w:sz="0" w:space="0" w:color="auto"/>
                                            <w:right w:val="none" w:sz="0" w:space="0" w:color="auto"/>
                                          </w:divBdr>
                                        </w:div>
                                        <w:div w:id="186603606">
                                          <w:marLeft w:val="640"/>
                                          <w:marRight w:val="0"/>
                                          <w:marTop w:val="0"/>
                                          <w:marBottom w:val="0"/>
                                          <w:divBdr>
                                            <w:top w:val="none" w:sz="0" w:space="0" w:color="auto"/>
                                            <w:left w:val="none" w:sz="0" w:space="0" w:color="auto"/>
                                            <w:bottom w:val="none" w:sz="0" w:space="0" w:color="auto"/>
                                            <w:right w:val="none" w:sz="0" w:space="0" w:color="auto"/>
                                          </w:divBdr>
                                        </w:div>
                                        <w:div w:id="187456120">
                                          <w:marLeft w:val="640"/>
                                          <w:marRight w:val="0"/>
                                          <w:marTop w:val="0"/>
                                          <w:marBottom w:val="0"/>
                                          <w:divBdr>
                                            <w:top w:val="none" w:sz="0" w:space="0" w:color="auto"/>
                                            <w:left w:val="none" w:sz="0" w:space="0" w:color="auto"/>
                                            <w:bottom w:val="none" w:sz="0" w:space="0" w:color="auto"/>
                                            <w:right w:val="none" w:sz="0" w:space="0" w:color="auto"/>
                                          </w:divBdr>
                                        </w:div>
                                        <w:div w:id="201750413">
                                          <w:marLeft w:val="640"/>
                                          <w:marRight w:val="0"/>
                                          <w:marTop w:val="0"/>
                                          <w:marBottom w:val="0"/>
                                          <w:divBdr>
                                            <w:top w:val="none" w:sz="0" w:space="0" w:color="auto"/>
                                            <w:left w:val="none" w:sz="0" w:space="0" w:color="auto"/>
                                            <w:bottom w:val="none" w:sz="0" w:space="0" w:color="auto"/>
                                            <w:right w:val="none" w:sz="0" w:space="0" w:color="auto"/>
                                          </w:divBdr>
                                        </w:div>
                                        <w:div w:id="203759678">
                                          <w:marLeft w:val="640"/>
                                          <w:marRight w:val="0"/>
                                          <w:marTop w:val="0"/>
                                          <w:marBottom w:val="0"/>
                                          <w:divBdr>
                                            <w:top w:val="none" w:sz="0" w:space="0" w:color="auto"/>
                                            <w:left w:val="none" w:sz="0" w:space="0" w:color="auto"/>
                                            <w:bottom w:val="none" w:sz="0" w:space="0" w:color="auto"/>
                                            <w:right w:val="none" w:sz="0" w:space="0" w:color="auto"/>
                                          </w:divBdr>
                                        </w:div>
                                        <w:div w:id="236594882">
                                          <w:marLeft w:val="640"/>
                                          <w:marRight w:val="0"/>
                                          <w:marTop w:val="0"/>
                                          <w:marBottom w:val="0"/>
                                          <w:divBdr>
                                            <w:top w:val="none" w:sz="0" w:space="0" w:color="auto"/>
                                            <w:left w:val="none" w:sz="0" w:space="0" w:color="auto"/>
                                            <w:bottom w:val="none" w:sz="0" w:space="0" w:color="auto"/>
                                            <w:right w:val="none" w:sz="0" w:space="0" w:color="auto"/>
                                          </w:divBdr>
                                        </w:div>
                                        <w:div w:id="271136161">
                                          <w:marLeft w:val="640"/>
                                          <w:marRight w:val="0"/>
                                          <w:marTop w:val="0"/>
                                          <w:marBottom w:val="0"/>
                                          <w:divBdr>
                                            <w:top w:val="none" w:sz="0" w:space="0" w:color="auto"/>
                                            <w:left w:val="none" w:sz="0" w:space="0" w:color="auto"/>
                                            <w:bottom w:val="none" w:sz="0" w:space="0" w:color="auto"/>
                                            <w:right w:val="none" w:sz="0" w:space="0" w:color="auto"/>
                                          </w:divBdr>
                                        </w:div>
                                        <w:div w:id="275065241">
                                          <w:marLeft w:val="640"/>
                                          <w:marRight w:val="0"/>
                                          <w:marTop w:val="0"/>
                                          <w:marBottom w:val="0"/>
                                          <w:divBdr>
                                            <w:top w:val="none" w:sz="0" w:space="0" w:color="auto"/>
                                            <w:left w:val="none" w:sz="0" w:space="0" w:color="auto"/>
                                            <w:bottom w:val="none" w:sz="0" w:space="0" w:color="auto"/>
                                            <w:right w:val="none" w:sz="0" w:space="0" w:color="auto"/>
                                          </w:divBdr>
                                        </w:div>
                                        <w:div w:id="297876438">
                                          <w:marLeft w:val="640"/>
                                          <w:marRight w:val="0"/>
                                          <w:marTop w:val="0"/>
                                          <w:marBottom w:val="0"/>
                                          <w:divBdr>
                                            <w:top w:val="none" w:sz="0" w:space="0" w:color="auto"/>
                                            <w:left w:val="none" w:sz="0" w:space="0" w:color="auto"/>
                                            <w:bottom w:val="none" w:sz="0" w:space="0" w:color="auto"/>
                                            <w:right w:val="none" w:sz="0" w:space="0" w:color="auto"/>
                                          </w:divBdr>
                                        </w:div>
                                        <w:div w:id="316300620">
                                          <w:marLeft w:val="640"/>
                                          <w:marRight w:val="0"/>
                                          <w:marTop w:val="0"/>
                                          <w:marBottom w:val="0"/>
                                          <w:divBdr>
                                            <w:top w:val="none" w:sz="0" w:space="0" w:color="auto"/>
                                            <w:left w:val="none" w:sz="0" w:space="0" w:color="auto"/>
                                            <w:bottom w:val="none" w:sz="0" w:space="0" w:color="auto"/>
                                            <w:right w:val="none" w:sz="0" w:space="0" w:color="auto"/>
                                          </w:divBdr>
                                        </w:div>
                                        <w:div w:id="331223796">
                                          <w:marLeft w:val="640"/>
                                          <w:marRight w:val="0"/>
                                          <w:marTop w:val="0"/>
                                          <w:marBottom w:val="0"/>
                                          <w:divBdr>
                                            <w:top w:val="none" w:sz="0" w:space="0" w:color="auto"/>
                                            <w:left w:val="none" w:sz="0" w:space="0" w:color="auto"/>
                                            <w:bottom w:val="none" w:sz="0" w:space="0" w:color="auto"/>
                                            <w:right w:val="none" w:sz="0" w:space="0" w:color="auto"/>
                                          </w:divBdr>
                                        </w:div>
                                        <w:div w:id="338967473">
                                          <w:marLeft w:val="640"/>
                                          <w:marRight w:val="0"/>
                                          <w:marTop w:val="0"/>
                                          <w:marBottom w:val="0"/>
                                          <w:divBdr>
                                            <w:top w:val="none" w:sz="0" w:space="0" w:color="auto"/>
                                            <w:left w:val="none" w:sz="0" w:space="0" w:color="auto"/>
                                            <w:bottom w:val="none" w:sz="0" w:space="0" w:color="auto"/>
                                            <w:right w:val="none" w:sz="0" w:space="0" w:color="auto"/>
                                          </w:divBdr>
                                        </w:div>
                                        <w:div w:id="352919265">
                                          <w:marLeft w:val="640"/>
                                          <w:marRight w:val="0"/>
                                          <w:marTop w:val="0"/>
                                          <w:marBottom w:val="0"/>
                                          <w:divBdr>
                                            <w:top w:val="none" w:sz="0" w:space="0" w:color="auto"/>
                                            <w:left w:val="none" w:sz="0" w:space="0" w:color="auto"/>
                                            <w:bottom w:val="none" w:sz="0" w:space="0" w:color="auto"/>
                                            <w:right w:val="none" w:sz="0" w:space="0" w:color="auto"/>
                                          </w:divBdr>
                                        </w:div>
                                        <w:div w:id="368334813">
                                          <w:marLeft w:val="640"/>
                                          <w:marRight w:val="0"/>
                                          <w:marTop w:val="0"/>
                                          <w:marBottom w:val="0"/>
                                          <w:divBdr>
                                            <w:top w:val="none" w:sz="0" w:space="0" w:color="auto"/>
                                            <w:left w:val="none" w:sz="0" w:space="0" w:color="auto"/>
                                            <w:bottom w:val="none" w:sz="0" w:space="0" w:color="auto"/>
                                            <w:right w:val="none" w:sz="0" w:space="0" w:color="auto"/>
                                          </w:divBdr>
                                        </w:div>
                                        <w:div w:id="368341085">
                                          <w:marLeft w:val="640"/>
                                          <w:marRight w:val="0"/>
                                          <w:marTop w:val="0"/>
                                          <w:marBottom w:val="0"/>
                                          <w:divBdr>
                                            <w:top w:val="none" w:sz="0" w:space="0" w:color="auto"/>
                                            <w:left w:val="none" w:sz="0" w:space="0" w:color="auto"/>
                                            <w:bottom w:val="none" w:sz="0" w:space="0" w:color="auto"/>
                                            <w:right w:val="none" w:sz="0" w:space="0" w:color="auto"/>
                                          </w:divBdr>
                                        </w:div>
                                        <w:div w:id="397554581">
                                          <w:marLeft w:val="640"/>
                                          <w:marRight w:val="0"/>
                                          <w:marTop w:val="0"/>
                                          <w:marBottom w:val="0"/>
                                          <w:divBdr>
                                            <w:top w:val="none" w:sz="0" w:space="0" w:color="auto"/>
                                            <w:left w:val="none" w:sz="0" w:space="0" w:color="auto"/>
                                            <w:bottom w:val="none" w:sz="0" w:space="0" w:color="auto"/>
                                            <w:right w:val="none" w:sz="0" w:space="0" w:color="auto"/>
                                          </w:divBdr>
                                        </w:div>
                                        <w:div w:id="397823846">
                                          <w:marLeft w:val="640"/>
                                          <w:marRight w:val="0"/>
                                          <w:marTop w:val="0"/>
                                          <w:marBottom w:val="0"/>
                                          <w:divBdr>
                                            <w:top w:val="none" w:sz="0" w:space="0" w:color="auto"/>
                                            <w:left w:val="none" w:sz="0" w:space="0" w:color="auto"/>
                                            <w:bottom w:val="none" w:sz="0" w:space="0" w:color="auto"/>
                                            <w:right w:val="none" w:sz="0" w:space="0" w:color="auto"/>
                                          </w:divBdr>
                                        </w:div>
                                        <w:div w:id="399794021">
                                          <w:marLeft w:val="640"/>
                                          <w:marRight w:val="0"/>
                                          <w:marTop w:val="0"/>
                                          <w:marBottom w:val="0"/>
                                          <w:divBdr>
                                            <w:top w:val="none" w:sz="0" w:space="0" w:color="auto"/>
                                            <w:left w:val="none" w:sz="0" w:space="0" w:color="auto"/>
                                            <w:bottom w:val="none" w:sz="0" w:space="0" w:color="auto"/>
                                            <w:right w:val="none" w:sz="0" w:space="0" w:color="auto"/>
                                          </w:divBdr>
                                        </w:div>
                                        <w:div w:id="419259920">
                                          <w:marLeft w:val="640"/>
                                          <w:marRight w:val="0"/>
                                          <w:marTop w:val="0"/>
                                          <w:marBottom w:val="0"/>
                                          <w:divBdr>
                                            <w:top w:val="none" w:sz="0" w:space="0" w:color="auto"/>
                                            <w:left w:val="none" w:sz="0" w:space="0" w:color="auto"/>
                                            <w:bottom w:val="none" w:sz="0" w:space="0" w:color="auto"/>
                                            <w:right w:val="none" w:sz="0" w:space="0" w:color="auto"/>
                                          </w:divBdr>
                                        </w:div>
                                        <w:div w:id="422528877">
                                          <w:marLeft w:val="640"/>
                                          <w:marRight w:val="0"/>
                                          <w:marTop w:val="0"/>
                                          <w:marBottom w:val="0"/>
                                          <w:divBdr>
                                            <w:top w:val="none" w:sz="0" w:space="0" w:color="auto"/>
                                            <w:left w:val="none" w:sz="0" w:space="0" w:color="auto"/>
                                            <w:bottom w:val="none" w:sz="0" w:space="0" w:color="auto"/>
                                            <w:right w:val="none" w:sz="0" w:space="0" w:color="auto"/>
                                          </w:divBdr>
                                        </w:div>
                                        <w:div w:id="424501340">
                                          <w:marLeft w:val="640"/>
                                          <w:marRight w:val="0"/>
                                          <w:marTop w:val="0"/>
                                          <w:marBottom w:val="0"/>
                                          <w:divBdr>
                                            <w:top w:val="none" w:sz="0" w:space="0" w:color="auto"/>
                                            <w:left w:val="none" w:sz="0" w:space="0" w:color="auto"/>
                                            <w:bottom w:val="none" w:sz="0" w:space="0" w:color="auto"/>
                                            <w:right w:val="none" w:sz="0" w:space="0" w:color="auto"/>
                                          </w:divBdr>
                                        </w:div>
                                        <w:div w:id="433787377">
                                          <w:marLeft w:val="640"/>
                                          <w:marRight w:val="0"/>
                                          <w:marTop w:val="0"/>
                                          <w:marBottom w:val="0"/>
                                          <w:divBdr>
                                            <w:top w:val="none" w:sz="0" w:space="0" w:color="auto"/>
                                            <w:left w:val="none" w:sz="0" w:space="0" w:color="auto"/>
                                            <w:bottom w:val="none" w:sz="0" w:space="0" w:color="auto"/>
                                            <w:right w:val="none" w:sz="0" w:space="0" w:color="auto"/>
                                          </w:divBdr>
                                        </w:div>
                                        <w:div w:id="440958287">
                                          <w:marLeft w:val="640"/>
                                          <w:marRight w:val="0"/>
                                          <w:marTop w:val="0"/>
                                          <w:marBottom w:val="0"/>
                                          <w:divBdr>
                                            <w:top w:val="none" w:sz="0" w:space="0" w:color="auto"/>
                                            <w:left w:val="none" w:sz="0" w:space="0" w:color="auto"/>
                                            <w:bottom w:val="none" w:sz="0" w:space="0" w:color="auto"/>
                                            <w:right w:val="none" w:sz="0" w:space="0" w:color="auto"/>
                                          </w:divBdr>
                                        </w:div>
                                        <w:div w:id="447431387">
                                          <w:marLeft w:val="640"/>
                                          <w:marRight w:val="0"/>
                                          <w:marTop w:val="0"/>
                                          <w:marBottom w:val="0"/>
                                          <w:divBdr>
                                            <w:top w:val="none" w:sz="0" w:space="0" w:color="auto"/>
                                            <w:left w:val="none" w:sz="0" w:space="0" w:color="auto"/>
                                            <w:bottom w:val="none" w:sz="0" w:space="0" w:color="auto"/>
                                            <w:right w:val="none" w:sz="0" w:space="0" w:color="auto"/>
                                          </w:divBdr>
                                        </w:div>
                                        <w:div w:id="463238394">
                                          <w:marLeft w:val="640"/>
                                          <w:marRight w:val="0"/>
                                          <w:marTop w:val="0"/>
                                          <w:marBottom w:val="0"/>
                                          <w:divBdr>
                                            <w:top w:val="none" w:sz="0" w:space="0" w:color="auto"/>
                                            <w:left w:val="none" w:sz="0" w:space="0" w:color="auto"/>
                                            <w:bottom w:val="none" w:sz="0" w:space="0" w:color="auto"/>
                                            <w:right w:val="none" w:sz="0" w:space="0" w:color="auto"/>
                                          </w:divBdr>
                                        </w:div>
                                        <w:div w:id="463888851">
                                          <w:marLeft w:val="640"/>
                                          <w:marRight w:val="0"/>
                                          <w:marTop w:val="0"/>
                                          <w:marBottom w:val="0"/>
                                          <w:divBdr>
                                            <w:top w:val="none" w:sz="0" w:space="0" w:color="auto"/>
                                            <w:left w:val="none" w:sz="0" w:space="0" w:color="auto"/>
                                            <w:bottom w:val="none" w:sz="0" w:space="0" w:color="auto"/>
                                            <w:right w:val="none" w:sz="0" w:space="0" w:color="auto"/>
                                          </w:divBdr>
                                        </w:div>
                                        <w:div w:id="480122123">
                                          <w:marLeft w:val="640"/>
                                          <w:marRight w:val="0"/>
                                          <w:marTop w:val="0"/>
                                          <w:marBottom w:val="0"/>
                                          <w:divBdr>
                                            <w:top w:val="none" w:sz="0" w:space="0" w:color="auto"/>
                                            <w:left w:val="none" w:sz="0" w:space="0" w:color="auto"/>
                                            <w:bottom w:val="none" w:sz="0" w:space="0" w:color="auto"/>
                                            <w:right w:val="none" w:sz="0" w:space="0" w:color="auto"/>
                                          </w:divBdr>
                                        </w:div>
                                        <w:div w:id="502401550">
                                          <w:marLeft w:val="640"/>
                                          <w:marRight w:val="0"/>
                                          <w:marTop w:val="0"/>
                                          <w:marBottom w:val="0"/>
                                          <w:divBdr>
                                            <w:top w:val="none" w:sz="0" w:space="0" w:color="auto"/>
                                            <w:left w:val="none" w:sz="0" w:space="0" w:color="auto"/>
                                            <w:bottom w:val="none" w:sz="0" w:space="0" w:color="auto"/>
                                            <w:right w:val="none" w:sz="0" w:space="0" w:color="auto"/>
                                          </w:divBdr>
                                        </w:div>
                                        <w:div w:id="502744002">
                                          <w:marLeft w:val="640"/>
                                          <w:marRight w:val="0"/>
                                          <w:marTop w:val="0"/>
                                          <w:marBottom w:val="0"/>
                                          <w:divBdr>
                                            <w:top w:val="none" w:sz="0" w:space="0" w:color="auto"/>
                                            <w:left w:val="none" w:sz="0" w:space="0" w:color="auto"/>
                                            <w:bottom w:val="none" w:sz="0" w:space="0" w:color="auto"/>
                                            <w:right w:val="none" w:sz="0" w:space="0" w:color="auto"/>
                                          </w:divBdr>
                                        </w:div>
                                        <w:div w:id="521628587">
                                          <w:marLeft w:val="640"/>
                                          <w:marRight w:val="0"/>
                                          <w:marTop w:val="0"/>
                                          <w:marBottom w:val="0"/>
                                          <w:divBdr>
                                            <w:top w:val="none" w:sz="0" w:space="0" w:color="auto"/>
                                            <w:left w:val="none" w:sz="0" w:space="0" w:color="auto"/>
                                            <w:bottom w:val="none" w:sz="0" w:space="0" w:color="auto"/>
                                            <w:right w:val="none" w:sz="0" w:space="0" w:color="auto"/>
                                          </w:divBdr>
                                        </w:div>
                                        <w:div w:id="521868587">
                                          <w:marLeft w:val="640"/>
                                          <w:marRight w:val="0"/>
                                          <w:marTop w:val="0"/>
                                          <w:marBottom w:val="0"/>
                                          <w:divBdr>
                                            <w:top w:val="none" w:sz="0" w:space="0" w:color="auto"/>
                                            <w:left w:val="none" w:sz="0" w:space="0" w:color="auto"/>
                                            <w:bottom w:val="none" w:sz="0" w:space="0" w:color="auto"/>
                                            <w:right w:val="none" w:sz="0" w:space="0" w:color="auto"/>
                                          </w:divBdr>
                                        </w:div>
                                        <w:div w:id="524905948">
                                          <w:marLeft w:val="640"/>
                                          <w:marRight w:val="0"/>
                                          <w:marTop w:val="0"/>
                                          <w:marBottom w:val="0"/>
                                          <w:divBdr>
                                            <w:top w:val="none" w:sz="0" w:space="0" w:color="auto"/>
                                            <w:left w:val="none" w:sz="0" w:space="0" w:color="auto"/>
                                            <w:bottom w:val="none" w:sz="0" w:space="0" w:color="auto"/>
                                            <w:right w:val="none" w:sz="0" w:space="0" w:color="auto"/>
                                          </w:divBdr>
                                        </w:div>
                                        <w:div w:id="541017421">
                                          <w:marLeft w:val="640"/>
                                          <w:marRight w:val="0"/>
                                          <w:marTop w:val="0"/>
                                          <w:marBottom w:val="0"/>
                                          <w:divBdr>
                                            <w:top w:val="none" w:sz="0" w:space="0" w:color="auto"/>
                                            <w:left w:val="none" w:sz="0" w:space="0" w:color="auto"/>
                                            <w:bottom w:val="none" w:sz="0" w:space="0" w:color="auto"/>
                                            <w:right w:val="none" w:sz="0" w:space="0" w:color="auto"/>
                                          </w:divBdr>
                                        </w:div>
                                        <w:div w:id="561720466">
                                          <w:marLeft w:val="640"/>
                                          <w:marRight w:val="0"/>
                                          <w:marTop w:val="0"/>
                                          <w:marBottom w:val="0"/>
                                          <w:divBdr>
                                            <w:top w:val="none" w:sz="0" w:space="0" w:color="auto"/>
                                            <w:left w:val="none" w:sz="0" w:space="0" w:color="auto"/>
                                            <w:bottom w:val="none" w:sz="0" w:space="0" w:color="auto"/>
                                            <w:right w:val="none" w:sz="0" w:space="0" w:color="auto"/>
                                          </w:divBdr>
                                        </w:div>
                                        <w:div w:id="568736609">
                                          <w:marLeft w:val="640"/>
                                          <w:marRight w:val="0"/>
                                          <w:marTop w:val="0"/>
                                          <w:marBottom w:val="0"/>
                                          <w:divBdr>
                                            <w:top w:val="none" w:sz="0" w:space="0" w:color="auto"/>
                                            <w:left w:val="none" w:sz="0" w:space="0" w:color="auto"/>
                                            <w:bottom w:val="none" w:sz="0" w:space="0" w:color="auto"/>
                                            <w:right w:val="none" w:sz="0" w:space="0" w:color="auto"/>
                                          </w:divBdr>
                                        </w:div>
                                        <w:div w:id="588536825">
                                          <w:marLeft w:val="640"/>
                                          <w:marRight w:val="0"/>
                                          <w:marTop w:val="0"/>
                                          <w:marBottom w:val="0"/>
                                          <w:divBdr>
                                            <w:top w:val="none" w:sz="0" w:space="0" w:color="auto"/>
                                            <w:left w:val="none" w:sz="0" w:space="0" w:color="auto"/>
                                            <w:bottom w:val="none" w:sz="0" w:space="0" w:color="auto"/>
                                            <w:right w:val="none" w:sz="0" w:space="0" w:color="auto"/>
                                          </w:divBdr>
                                        </w:div>
                                        <w:div w:id="609706944">
                                          <w:marLeft w:val="640"/>
                                          <w:marRight w:val="0"/>
                                          <w:marTop w:val="0"/>
                                          <w:marBottom w:val="0"/>
                                          <w:divBdr>
                                            <w:top w:val="none" w:sz="0" w:space="0" w:color="auto"/>
                                            <w:left w:val="none" w:sz="0" w:space="0" w:color="auto"/>
                                            <w:bottom w:val="none" w:sz="0" w:space="0" w:color="auto"/>
                                            <w:right w:val="none" w:sz="0" w:space="0" w:color="auto"/>
                                          </w:divBdr>
                                        </w:div>
                                        <w:div w:id="619536732">
                                          <w:marLeft w:val="640"/>
                                          <w:marRight w:val="0"/>
                                          <w:marTop w:val="0"/>
                                          <w:marBottom w:val="0"/>
                                          <w:divBdr>
                                            <w:top w:val="none" w:sz="0" w:space="0" w:color="auto"/>
                                            <w:left w:val="none" w:sz="0" w:space="0" w:color="auto"/>
                                            <w:bottom w:val="none" w:sz="0" w:space="0" w:color="auto"/>
                                            <w:right w:val="none" w:sz="0" w:space="0" w:color="auto"/>
                                          </w:divBdr>
                                        </w:div>
                                        <w:div w:id="620382475">
                                          <w:marLeft w:val="640"/>
                                          <w:marRight w:val="0"/>
                                          <w:marTop w:val="0"/>
                                          <w:marBottom w:val="0"/>
                                          <w:divBdr>
                                            <w:top w:val="none" w:sz="0" w:space="0" w:color="auto"/>
                                            <w:left w:val="none" w:sz="0" w:space="0" w:color="auto"/>
                                            <w:bottom w:val="none" w:sz="0" w:space="0" w:color="auto"/>
                                            <w:right w:val="none" w:sz="0" w:space="0" w:color="auto"/>
                                          </w:divBdr>
                                        </w:div>
                                        <w:div w:id="627508988">
                                          <w:marLeft w:val="640"/>
                                          <w:marRight w:val="0"/>
                                          <w:marTop w:val="0"/>
                                          <w:marBottom w:val="0"/>
                                          <w:divBdr>
                                            <w:top w:val="none" w:sz="0" w:space="0" w:color="auto"/>
                                            <w:left w:val="none" w:sz="0" w:space="0" w:color="auto"/>
                                            <w:bottom w:val="none" w:sz="0" w:space="0" w:color="auto"/>
                                            <w:right w:val="none" w:sz="0" w:space="0" w:color="auto"/>
                                          </w:divBdr>
                                        </w:div>
                                        <w:div w:id="629164990">
                                          <w:marLeft w:val="640"/>
                                          <w:marRight w:val="0"/>
                                          <w:marTop w:val="0"/>
                                          <w:marBottom w:val="0"/>
                                          <w:divBdr>
                                            <w:top w:val="none" w:sz="0" w:space="0" w:color="auto"/>
                                            <w:left w:val="none" w:sz="0" w:space="0" w:color="auto"/>
                                            <w:bottom w:val="none" w:sz="0" w:space="0" w:color="auto"/>
                                            <w:right w:val="none" w:sz="0" w:space="0" w:color="auto"/>
                                          </w:divBdr>
                                        </w:div>
                                        <w:div w:id="651763496">
                                          <w:marLeft w:val="640"/>
                                          <w:marRight w:val="0"/>
                                          <w:marTop w:val="0"/>
                                          <w:marBottom w:val="0"/>
                                          <w:divBdr>
                                            <w:top w:val="none" w:sz="0" w:space="0" w:color="auto"/>
                                            <w:left w:val="none" w:sz="0" w:space="0" w:color="auto"/>
                                            <w:bottom w:val="none" w:sz="0" w:space="0" w:color="auto"/>
                                            <w:right w:val="none" w:sz="0" w:space="0" w:color="auto"/>
                                          </w:divBdr>
                                        </w:div>
                                        <w:div w:id="658072661">
                                          <w:marLeft w:val="640"/>
                                          <w:marRight w:val="0"/>
                                          <w:marTop w:val="0"/>
                                          <w:marBottom w:val="0"/>
                                          <w:divBdr>
                                            <w:top w:val="none" w:sz="0" w:space="0" w:color="auto"/>
                                            <w:left w:val="none" w:sz="0" w:space="0" w:color="auto"/>
                                            <w:bottom w:val="none" w:sz="0" w:space="0" w:color="auto"/>
                                            <w:right w:val="none" w:sz="0" w:space="0" w:color="auto"/>
                                          </w:divBdr>
                                        </w:div>
                                        <w:div w:id="672415916">
                                          <w:marLeft w:val="640"/>
                                          <w:marRight w:val="0"/>
                                          <w:marTop w:val="0"/>
                                          <w:marBottom w:val="0"/>
                                          <w:divBdr>
                                            <w:top w:val="none" w:sz="0" w:space="0" w:color="auto"/>
                                            <w:left w:val="none" w:sz="0" w:space="0" w:color="auto"/>
                                            <w:bottom w:val="none" w:sz="0" w:space="0" w:color="auto"/>
                                            <w:right w:val="none" w:sz="0" w:space="0" w:color="auto"/>
                                          </w:divBdr>
                                        </w:div>
                                        <w:div w:id="675501922">
                                          <w:marLeft w:val="640"/>
                                          <w:marRight w:val="0"/>
                                          <w:marTop w:val="0"/>
                                          <w:marBottom w:val="0"/>
                                          <w:divBdr>
                                            <w:top w:val="none" w:sz="0" w:space="0" w:color="auto"/>
                                            <w:left w:val="none" w:sz="0" w:space="0" w:color="auto"/>
                                            <w:bottom w:val="none" w:sz="0" w:space="0" w:color="auto"/>
                                            <w:right w:val="none" w:sz="0" w:space="0" w:color="auto"/>
                                          </w:divBdr>
                                        </w:div>
                                        <w:div w:id="679939671">
                                          <w:marLeft w:val="640"/>
                                          <w:marRight w:val="0"/>
                                          <w:marTop w:val="0"/>
                                          <w:marBottom w:val="0"/>
                                          <w:divBdr>
                                            <w:top w:val="none" w:sz="0" w:space="0" w:color="auto"/>
                                            <w:left w:val="none" w:sz="0" w:space="0" w:color="auto"/>
                                            <w:bottom w:val="none" w:sz="0" w:space="0" w:color="auto"/>
                                            <w:right w:val="none" w:sz="0" w:space="0" w:color="auto"/>
                                          </w:divBdr>
                                        </w:div>
                                        <w:div w:id="686953676">
                                          <w:marLeft w:val="640"/>
                                          <w:marRight w:val="0"/>
                                          <w:marTop w:val="0"/>
                                          <w:marBottom w:val="0"/>
                                          <w:divBdr>
                                            <w:top w:val="none" w:sz="0" w:space="0" w:color="auto"/>
                                            <w:left w:val="none" w:sz="0" w:space="0" w:color="auto"/>
                                            <w:bottom w:val="none" w:sz="0" w:space="0" w:color="auto"/>
                                            <w:right w:val="none" w:sz="0" w:space="0" w:color="auto"/>
                                          </w:divBdr>
                                        </w:div>
                                        <w:div w:id="699357262">
                                          <w:marLeft w:val="640"/>
                                          <w:marRight w:val="0"/>
                                          <w:marTop w:val="0"/>
                                          <w:marBottom w:val="0"/>
                                          <w:divBdr>
                                            <w:top w:val="none" w:sz="0" w:space="0" w:color="auto"/>
                                            <w:left w:val="none" w:sz="0" w:space="0" w:color="auto"/>
                                            <w:bottom w:val="none" w:sz="0" w:space="0" w:color="auto"/>
                                            <w:right w:val="none" w:sz="0" w:space="0" w:color="auto"/>
                                          </w:divBdr>
                                        </w:div>
                                        <w:div w:id="714429785">
                                          <w:marLeft w:val="640"/>
                                          <w:marRight w:val="0"/>
                                          <w:marTop w:val="0"/>
                                          <w:marBottom w:val="0"/>
                                          <w:divBdr>
                                            <w:top w:val="none" w:sz="0" w:space="0" w:color="auto"/>
                                            <w:left w:val="none" w:sz="0" w:space="0" w:color="auto"/>
                                            <w:bottom w:val="none" w:sz="0" w:space="0" w:color="auto"/>
                                            <w:right w:val="none" w:sz="0" w:space="0" w:color="auto"/>
                                          </w:divBdr>
                                        </w:div>
                                        <w:div w:id="733435858">
                                          <w:marLeft w:val="640"/>
                                          <w:marRight w:val="0"/>
                                          <w:marTop w:val="0"/>
                                          <w:marBottom w:val="0"/>
                                          <w:divBdr>
                                            <w:top w:val="none" w:sz="0" w:space="0" w:color="auto"/>
                                            <w:left w:val="none" w:sz="0" w:space="0" w:color="auto"/>
                                            <w:bottom w:val="none" w:sz="0" w:space="0" w:color="auto"/>
                                            <w:right w:val="none" w:sz="0" w:space="0" w:color="auto"/>
                                          </w:divBdr>
                                        </w:div>
                                        <w:div w:id="772046320">
                                          <w:marLeft w:val="640"/>
                                          <w:marRight w:val="0"/>
                                          <w:marTop w:val="0"/>
                                          <w:marBottom w:val="0"/>
                                          <w:divBdr>
                                            <w:top w:val="none" w:sz="0" w:space="0" w:color="auto"/>
                                            <w:left w:val="none" w:sz="0" w:space="0" w:color="auto"/>
                                            <w:bottom w:val="none" w:sz="0" w:space="0" w:color="auto"/>
                                            <w:right w:val="none" w:sz="0" w:space="0" w:color="auto"/>
                                          </w:divBdr>
                                        </w:div>
                                        <w:div w:id="773867151">
                                          <w:marLeft w:val="640"/>
                                          <w:marRight w:val="0"/>
                                          <w:marTop w:val="0"/>
                                          <w:marBottom w:val="0"/>
                                          <w:divBdr>
                                            <w:top w:val="none" w:sz="0" w:space="0" w:color="auto"/>
                                            <w:left w:val="none" w:sz="0" w:space="0" w:color="auto"/>
                                            <w:bottom w:val="none" w:sz="0" w:space="0" w:color="auto"/>
                                            <w:right w:val="none" w:sz="0" w:space="0" w:color="auto"/>
                                          </w:divBdr>
                                        </w:div>
                                        <w:div w:id="778988397">
                                          <w:marLeft w:val="640"/>
                                          <w:marRight w:val="0"/>
                                          <w:marTop w:val="0"/>
                                          <w:marBottom w:val="0"/>
                                          <w:divBdr>
                                            <w:top w:val="none" w:sz="0" w:space="0" w:color="auto"/>
                                            <w:left w:val="none" w:sz="0" w:space="0" w:color="auto"/>
                                            <w:bottom w:val="none" w:sz="0" w:space="0" w:color="auto"/>
                                            <w:right w:val="none" w:sz="0" w:space="0" w:color="auto"/>
                                          </w:divBdr>
                                        </w:div>
                                        <w:div w:id="791558716">
                                          <w:marLeft w:val="640"/>
                                          <w:marRight w:val="0"/>
                                          <w:marTop w:val="0"/>
                                          <w:marBottom w:val="0"/>
                                          <w:divBdr>
                                            <w:top w:val="none" w:sz="0" w:space="0" w:color="auto"/>
                                            <w:left w:val="none" w:sz="0" w:space="0" w:color="auto"/>
                                            <w:bottom w:val="none" w:sz="0" w:space="0" w:color="auto"/>
                                            <w:right w:val="none" w:sz="0" w:space="0" w:color="auto"/>
                                          </w:divBdr>
                                        </w:div>
                                        <w:div w:id="816995777">
                                          <w:marLeft w:val="640"/>
                                          <w:marRight w:val="0"/>
                                          <w:marTop w:val="0"/>
                                          <w:marBottom w:val="0"/>
                                          <w:divBdr>
                                            <w:top w:val="none" w:sz="0" w:space="0" w:color="auto"/>
                                            <w:left w:val="none" w:sz="0" w:space="0" w:color="auto"/>
                                            <w:bottom w:val="none" w:sz="0" w:space="0" w:color="auto"/>
                                            <w:right w:val="none" w:sz="0" w:space="0" w:color="auto"/>
                                          </w:divBdr>
                                        </w:div>
                                        <w:div w:id="819729022">
                                          <w:marLeft w:val="640"/>
                                          <w:marRight w:val="0"/>
                                          <w:marTop w:val="0"/>
                                          <w:marBottom w:val="0"/>
                                          <w:divBdr>
                                            <w:top w:val="none" w:sz="0" w:space="0" w:color="auto"/>
                                            <w:left w:val="none" w:sz="0" w:space="0" w:color="auto"/>
                                            <w:bottom w:val="none" w:sz="0" w:space="0" w:color="auto"/>
                                            <w:right w:val="none" w:sz="0" w:space="0" w:color="auto"/>
                                          </w:divBdr>
                                        </w:div>
                                        <w:div w:id="823083471">
                                          <w:marLeft w:val="640"/>
                                          <w:marRight w:val="0"/>
                                          <w:marTop w:val="0"/>
                                          <w:marBottom w:val="0"/>
                                          <w:divBdr>
                                            <w:top w:val="none" w:sz="0" w:space="0" w:color="auto"/>
                                            <w:left w:val="none" w:sz="0" w:space="0" w:color="auto"/>
                                            <w:bottom w:val="none" w:sz="0" w:space="0" w:color="auto"/>
                                            <w:right w:val="none" w:sz="0" w:space="0" w:color="auto"/>
                                          </w:divBdr>
                                        </w:div>
                                        <w:div w:id="825710070">
                                          <w:marLeft w:val="640"/>
                                          <w:marRight w:val="0"/>
                                          <w:marTop w:val="0"/>
                                          <w:marBottom w:val="0"/>
                                          <w:divBdr>
                                            <w:top w:val="none" w:sz="0" w:space="0" w:color="auto"/>
                                            <w:left w:val="none" w:sz="0" w:space="0" w:color="auto"/>
                                            <w:bottom w:val="none" w:sz="0" w:space="0" w:color="auto"/>
                                            <w:right w:val="none" w:sz="0" w:space="0" w:color="auto"/>
                                          </w:divBdr>
                                        </w:div>
                                        <w:div w:id="830609333">
                                          <w:marLeft w:val="640"/>
                                          <w:marRight w:val="0"/>
                                          <w:marTop w:val="0"/>
                                          <w:marBottom w:val="0"/>
                                          <w:divBdr>
                                            <w:top w:val="none" w:sz="0" w:space="0" w:color="auto"/>
                                            <w:left w:val="none" w:sz="0" w:space="0" w:color="auto"/>
                                            <w:bottom w:val="none" w:sz="0" w:space="0" w:color="auto"/>
                                            <w:right w:val="none" w:sz="0" w:space="0" w:color="auto"/>
                                          </w:divBdr>
                                        </w:div>
                                        <w:div w:id="841627595">
                                          <w:marLeft w:val="640"/>
                                          <w:marRight w:val="0"/>
                                          <w:marTop w:val="0"/>
                                          <w:marBottom w:val="0"/>
                                          <w:divBdr>
                                            <w:top w:val="none" w:sz="0" w:space="0" w:color="auto"/>
                                            <w:left w:val="none" w:sz="0" w:space="0" w:color="auto"/>
                                            <w:bottom w:val="none" w:sz="0" w:space="0" w:color="auto"/>
                                            <w:right w:val="none" w:sz="0" w:space="0" w:color="auto"/>
                                          </w:divBdr>
                                        </w:div>
                                        <w:div w:id="849876620">
                                          <w:marLeft w:val="640"/>
                                          <w:marRight w:val="0"/>
                                          <w:marTop w:val="0"/>
                                          <w:marBottom w:val="0"/>
                                          <w:divBdr>
                                            <w:top w:val="none" w:sz="0" w:space="0" w:color="auto"/>
                                            <w:left w:val="none" w:sz="0" w:space="0" w:color="auto"/>
                                            <w:bottom w:val="none" w:sz="0" w:space="0" w:color="auto"/>
                                            <w:right w:val="none" w:sz="0" w:space="0" w:color="auto"/>
                                          </w:divBdr>
                                        </w:div>
                                        <w:div w:id="853491612">
                                          <w:marLeft w:val="640"/>
                                          <w:marRight w:val="0"/>
                                          <w:marTop w:val="0"/>
                                          <w:marBottom w:val="0"/>
                                          <w:divBdr>
                                            <w:top w:val="none" w:sz="0" w:space="0" w:color="auto"/>
                                            <w:left w:val="none" w:sz="0" w:space="0" w:color="auto"/>
                                            <w:bottom w:val="none" w:sz="0" w:space="0" w:color="auto"/>
                                            <w:right w:val="none" w:sz="0" w:space="0" w:color="auto"/>
                                          </w:divBdr>
                                        </w:div>
                                        <w:div w:id="855190442">
                                          <w:marLeft w:val="640"/>
                                          <w:marRight w:val="0"/>
                                          <w:marTop w:val="0"/>
                                          <w:marBottom w:val="0"/>
                                          <w:divBdr>
                                            <w:top w:val="none" w:sz="0" w:space="0" w:color="auto"/>
                                            <w:left w:val="none" w:sz="0" w:space="0" w:color="auto"/>
                                            <w:bottom w:val="none" w:sz="0" w:space="0" w:color="auto"/>
                                            <w:right w:val="none" w:sz="0" w:space="0" w:color="auto"/>
                                          </w:divBdr>
                                        </w:div>
                                        <w:div w:id="860514358">
                                          <w:marLeft w:val="640"/>
                                          <w:marRight w:val="0"/>
                                          <w:marTop w:val="0"/>
                                          <w:marBottom w:val="0"/>
                                          <w:divBdr>
                                            <w:top w:val="none" w:sz="0" w:space="0" w:color="auto"/>
                                            <w:left w:val="none" w:sz="0" w:space="0" w:color="auto"/>
                                            <w:bottom w:val="none" w:sz="0" w:space="0" w:color="auto"/>
                                            <w:right w:val="none" w:sz="0" w:space="0" w:color="auto"/>
                                          </w:divBdr>
                                        </w:div>
                                        <w:div w:id="868615092">
                                          <w:marLeft w:val="640"/>
                                          <w:marRight w:val="0"/>
                                          <w:marTop w:val="0"/>
                                          <w:marBottom w:val="0"/>
                                          <w:divBdr>
                                            <w:top w:val="none" w:sz="0" w:space="0" w:color="auto"/>
                                            <w:left w:val="none" w:sz="0" w:space="0" w:color="auto"/>
                                            <w:bottom w:val="none" w:sz="0" w:space="0" w:color="auto"/>
                                            <w:right w:val="none" w:sz="0" w:space="0" w:color="auto"/>
                                          </w:divBdr>
                                        </w:div>
                                        <w:div w:id="873811249">
                                          <w:marLeft w:val="640"/>
                                          <w:marRight w:val="0"/>
                                          <w:marTop w:val="0"/>
                                          <w:marBottom w:val="0"/>
                                          <w:divBdr>
                                            <w:top w:val="none" w:sz="0" w:space="0" w:color="auto"/>
                                            <w:left w:val="none" w:sz="0" w:space="0" w:color="auto"/>
                                            <w:bottom w:val="none" w:sz="0" w:space="0" w:color="auto"/>
                                            <w:right w:val="none" w:sz="0" w:space="0" w:color="auto"/>
                                          </w:divBdr>
                                        </w:div>
                                        <w:div w:id="885721845">
                                          <w:marLeft w:val="640"/>
                                          <w:marRight w:val="0"/>
                                          <w:marTop w:val="0"/>
                                          <w:marBottom w:val="0"/>
                                          <w:divBdr>
                                            <w:top w:val="none" w:sz="0" w:space="0" w:color="auto"/>
                                            <w:left w:val="none" w:sz="0" w:space="0" w:color="auto"/>
                                            <w:bottom w:val="none" w:sz="0" w:space="0" w:color="auto"/>
                                            <w:right w:val="none" w:sz="0" w:space="0" w:color="auto"/>
                                          </w:divBdr>
                                        </w:div>
                                        <w:div w:id="935484315">
                                          <w:marLeft w:val="640"/>
                                          <w:marRight w:val="0"/>
                                          <w:marTop w:val="0"/>
                                          <w:marBottom w:val="0"/>
                                          <w:divBdr>
                                            <w:top w:val="none" w:sz="0" w:space="0" w:color="auto"/>
                                            <w:left w:val="none" w:sz="0" w:space="0" w:color="auto"/>
                                            <w:bottom w:val="none" w:sz="0" w:space="0" w:color="auto"/>
                                            <w:right w:val="none" w:sz="0" w:space="0" w:color="auto"/>
                                          </w:divBdr>
                                        </w:div>
                                        <w:div w:id="944771442">
                                          <w:marLeft w:val="640"/>
                                          <w:marRight w:val="0"/>
                                          <w:marTop w:val="0"/>
                                          <w:marBottom w:val="0"/>
                                          <w:divBdr>
                                            <w:top w:val="none" w:sz="0" w:space="0" w:color="auto"/>
                                            <w:left w:val="none" w:sz="0" w:space="0" w:color="auto"/>
                                            <w:bottom w:val="none" w:sz="0" w:space="0" w:color="auto"/>
                                            <w:right w:val="none" w:sz="0" w:space="0" w:color="auto"/>
                                          </w:divBdr>
                                        </w:div>
                                        <w:div w:id="951283747">
                                          <w:marLeft w:val="640"/>
                                          <w:marRight w:val="0"/>
                                          <w:marTop w:val="0"/>
                                          <w:marBottom w:val="0"/>
                                          <w:divBdr>
                                            <w:top w:val="none" w:sz="0" w:space="0" w:color="auto"/>
                                            <w:left w:val="none" w:sz="0" w:space="0" w:color="auto"/>
                                            <w:bottom w:val="none" w:sz="0" w:space="0" w:color="auto"/>
                                            <w:right w:val="none" w:sz="0" w:space="0" w:color="auto"/>
                                          </w:divBdr>
                                        </w:div>
                                        <w:div w:id="957761634">
                                          <w:marLeft w:val="640"/>
                                          <w:marRight w:val="0"/>
                                          <w:marTop w:val="0"/>
                                          <w:marBottom w:val="0"/>
                                          <w:divBdr>
                                            <w:top w:val="none" w:sz="0" w:space="0" w:color="auto"/>
                                            <w:left w:val="none" w:sz="0" w:space="0" w:color="auto"/>
                                            <w:bottom w:val="none" w:sz="0" w:space="0" w:color="auto"/>
                                            <w:right w:val="none" w:sz="0" w:space="0" w:color="auto"/>
                                          </w:divBdr>
                                        </w:div>
                                        <w:div w:id="959342444">
                                          <w:marLeft w:val="640"/>
                                          <w:marRight w:val="0"/>
                                          <w:marTop w:val="0"/>
                                          <w:marBottom w:val="0"/>
                                          <w:divBdr>
                                            <w:top w:val="none" w:sz="0" w:space="0" w:color="auto"/>
                                            <w:left w:val="none" w:sz="0" w:space="0" w:color="auto"/>
                                            <w:bottom w:val="none" w:sz="0" w:space="0" w:color="auto"/>
                                            <w:right w:val="none" w:sz="0" w:space="0" w:color="auto"/>
                                          </w:divBdr>
                                        </w:div>
                                        <w:div w:id="971861709">
                                          <w:marLeft w:val="640"/>
                                          <w:marRight w:val="0"/>
                                          <w:marTop w:val="0"/>
                                          <w:marBottom w:val="0"/>
                                          <w:divBdr>
                                            <w:top w:val="none" w:sz="0" w:space="0" w:color="auto"/>
                                            <w:left w:val="none" w:sz="0" w:space="0" w:color="auto"/>
                                            <w:bottom w:val="none" w:sz="0" w:space="0" w:color="auto"/>
                                            <w:right w:val="none" w:sz="0" w:space="0" w:color="auto"/>
                                          </w:divBdr>
                                        </w:div>
                                        <w:div w:id="974676036">
                                          <w:marLeft w:val="640"/>
                                          <w:marRight w:val="0"/>
                                          <w:marTop w:val="0"/>
                                          <w:marBottom w:val="0"/>
                                          <w:divBdr>
                                            <w:top w:val="none" w:sz="0" w:space="0" w:color="auto"/>
                                            <w:left w:val="none" w:sz="0" w:space="0" w:color="auto"/>
                                            <w:bottom w:val="none" w:sz="0" w:space="0" w:color="auto"/>
                                            <w:right w:val="none" w:sz="0" w:space="0" w:color="auto"/>
                                          </w:divBdr>
                                        </w:div>
                                        <w:div w:id="981692583">
                                          <w:marLeft w:val="640"/>
                                          <w:marRight w:val="0"/>
                                          <w:marTop w:val="0"/>
                                          <w:marBottom w:val="0"/>
                                          <w:divBdr>
                                            <w:top w:val="none" w:sz="0" w:space="0" w:color="auto"/>
                                            <w:left w:val="none" w:sz="0" w:space="0" w:color="auto"/>
                                            <w:bottom w:val="none" w:sz="0" w:space="0" w:color="auto"/>
                                            <w:right w:val="none" w:sz="0" w:space="0" w:color="auto"/>
                                          </w:divBdr>
                                        </w:div>
                                        <w:div w:id="985355044">
                                          <w:marLeft w:val="640"/>
                                          <w:marRight w:val="0"/>
                                          <w:marTop w:val="0"/>
                                          <w:marBottom w:val="0"/>
                                          <w:divBdr>
                                            <w:top w:val="none" w:sz="0" w:space="0" w:color="auto"/>
                                            <w:left w:val="none" w:sz="0" w:space="0" w:color="auto"/>
                                            <w:bottom w:val="none" w:sz="0" w:space="0" w:color="auto"/>
                                            <w:right w:val="none" w:sz="0" w:space="0" w:color="auto"/>
                                          </w:divBdr>
                                        </w:div>
                                        <w:div w:id="985738715">
                                          <w:marLeft w:val="640"/>
                                          <w:marRight w:val="0"/>
                                          <w:marTop w:val="0"/>
                                          <w:marBottom w:val="0"/>
                                          <w:divBdr>
                                            <w:top w:val="none" w:sz="0" w:space="0" w:color="auto"/>
                                            <w:left w:val="none" w:sz="0" w:space="0" w:color="auto"/>
                                            <w:bottom w:val="none" w:sz="0" w:space="0" w:color="auto"/>
                                            <w:right w:val="none" w:sz="0" w:space="0" w:color="auto"/>
                                          </w:divBdr>
                                        </w:div>
                                        <w:div w:id="986326345">
                                          <w:marLeft w:val="640"/>
                                          <w:marRight w:val="0"/>
                                          <w:marTop w:val="0"/>
                                          <w:marBottom w:val="0"/>
                                          <w:divBdr>
                                            <w:top w:val="none" w:sz="0" w:space="0" w:color="auto"/>
                                            <w:left w:val="none" w:sz="0" w:space="0" w:color="auto"/>
                                            <w:bottom w:val="none" w:sz="0" w:space="0" w:color="auto"/>
                                            <w:right w:val="none" w:sz="0" w:space="0" w:color="auto"/>
                                          </w:divBdr>
                                        </w:div>
                                        <w:div w:id="1015159056">
                                          <w:marLeft w:val="640"/>
                                          <w:marRight w:val="0"/>
                                          <w:marTop w:val="0"/>
                                          <w:marBottom w:val="0"/>
                                          <w:divBdr>
                                            <w:top w:val="none" w:sz="0" w:space="0" w:color="auto"/>
                                            <w:left w:val="none" w:sz="0" w:space="0" w:color="auto"/>
                                            <w:bottom w:val="none" w:sz="0" w:space="0" w:color="auto"/>
                                            <w:right w:val="none" w:sz="0" w:space="0" w:color="auto"/>
                                          </w:divBdr>
                                        </w:div>
                                        <w:div w:id="1021131914">
                                          <w:marLeft w:val="640"/>
                                          <w:marRight w:val="0"/>
                                          <w:marTop w:val="0"/>
                                          <w:marBottom w:val="0"/>
                                          <w:divBdr>
                                            <w:top w:val="none" w:sz="0" w:space="0" w:color="auto"/>
                                            <w:left w:val="none" w:sz="0" w:space="0" w:color="auto"/>
                                            <w:bottom w:val="none" w:sz="0" w:space="0" w:color="auto"/>
                                            <w:right w:val="none" w:sz="0" w:space="0" w:color="auto"/>
                                          </w:divBdr>
                                        </w:div>
                                        <w:div w:id="1023897456">
                                          <w:marLeft w:val="640"/>
                                          <w:marRight w:val="0"/>
                                          <w:marTop w:val="0"/>
                                          <w:marBottom w:val="0"/>
                                          <w:divBdr>
                                            <w:top w:val="none" w:sz="0" w:space="0" w:color="auto"/>
                                            <w:left w:val="none" w:sz="0" w:space="0" w:color="auto"/>
                                            <w:bottom w:val="none" w:sz="0" w:space="0" w:color="auto"/>
                                            <w:right w:val="none" w:sz="0" w:space="0" w:color="auto"/>
                                          </w:divBdr>
                                        </w:div>
                                        <w:div w:id="1025062889">
                                          <w:marLeft w:val="640"/>
                                          <w:marRight w:val="0"/>
                                          <w:marTop w:val="0"/>
                                          <w:marBottom w:val="0"/>
                                          <w:divBdr>
                                            <w:top w:val="none" w:sz="0" w:space="0" w:color="auto"/>
                                            <w:left w:val="none" w:sz="0" w:space="0" w:color="auto"/>
                                            <w:bottom w:val="none" w:sz="0" w:space="0" w:color="auto"/>
                                            <w:right w:val="none" w:sz="0" w:space="0" w:color="auto"/>
                                          </w:divBdr>
                                        </w:div>
                                        <w:div w:id="1051927887">
                                          <w:marLeft w:val="640"/>
                                          <w:marRight w:val="0"/>
                                          <w:marTop w:val="0"/>
                                          <w:marBottom w:val="0"/>
                                          <w:divBdr>
                                            <w:top w:val="none" w:sz="0" w:space="0" w:color="auto"/>
                                            <w:left w:val="none" w:sz="0" w:space="0" w:color="auto"/>
                                            <w:bottom w:val="none" w:sz="0" w:space="0" w:color="auto"/>
                                            <w:right w:val="none" w:sz="0" w:space="0" w:color="auto"/>
                                          </w:divBdr>
                                        </w:div>
                                        <w:div w:id="1056199796">
                                          <w:marLeft w:val="640"/>
                                          <w:marRight w:val="0"/>
                                          <w:marTop w:val="0"/>
                                          <w:marBottom w:val="0"/>
                                          <w:divBdr>
                                            <w:top w:val="none" w:sz="0" w:space="0" w:color="auto"/>
                                            <w:left w:val="none" w:sz="0" w:space="0" w:color="auto"/>
                                            <w:bottom w:val="none" w:sz="0" w:space="0" w:color="auto"/>
                                            <w:right w:val="none" w:sz="0" w:space="0" w:color="auto"/>
                                          </w:divBdr>
                                        </w:div>
                                        <w:div w:id="1089423365">
                                          <w:marLeft w:val="640"/>
                                          <w:marRight w:val="0"/>
                                          <w:marTop w:val="0"/>
                                          <w:marBottom w:val="0"/>
                                          <w:divBdr>
                                            <w:top w:val="none" w:sz="0" w:space="0" w:color="auto"/>
                                            <w:left w:val="none" w:sz="0" w:space="0" w:color="auto"/>
                                            <w:bottom w:val="none" w:sz="0" w:space="0" w:color="auto"/>
                                            <w:right w:val="none" w:sz="0" w:space="0" w:color="auto"/>
                                          </w:divBdr>
                                        </w:div>
                                        <w:div w:id="1094671754">
                                          <w:marLeft w:val="640"/>
                                          <w:marRight w:val="0"/>
                                          <w:marTop w:val="0"/>
                                          <w:marBottom w:val="0"/>
                                          <w:divBdr>
                                            <w:top w:val="none" w:sz="0" w:space="0" w:color="auto"/>
                                            <w:left w:val="none" w:sz="0" w:space="0" w:color="auto"/>
                                            <w:bottom w:val="none" w:sz="0" w:space="0" w:color="auto"/>
                                            <w:right w:val="none" w:sz="0" w:space="0" w:color="auto"/>
                                          </w:divBdr>
                                        </w:div>
                                        <w:div w:id="1099908579">
                                          <w:marLeft w:val="640"/>
                                          <w:marRight w:val="0"/>
                                          <w:marTop w:val="0"/>
                                          <w:marBottom w:val="0"/>
                                          <w:divBdr>
                                            <w:top w:val="none" w:sz="0" w:space="0" w:color="auto"/>
                                            <w:left w:val="none" w:sz="0" w:space="0" w:color="auto"/>
                                            <w:bottom w:val="none" w:sz="0" w:space="0" w:color="auto"/>
                                            <w:right w:val="none" w:sz="0" w:space="0" w:color="auto"/>
                                          </w:divBdr>
                                        </w:div>
                                        <w:div w:id="1103188892">
                                          <w:marLeft w:val="640"/>
                                          <w:marRight w:val="0"/>
                                          <w:marTop w:val="0"/>
                                          <w:marBottom w:val="0"/>
                                          <w:divBdr>
                                            <w:top w:val="none" w:sz="0" w:space="0" w:color="auto"/>
                                            <w:left w:val="none" w:sz="0" w:space="0" w:color="auto"/>
                                            <w:bottom w:val="none" w:sz="0" w:space="0" w:color="auto"/>
                                            <w:right w:val="none" w:sz="0" w:space="0" w:color="auto"/>
                                          </w:divBdr>
                                        </w:div>
                                        <w:div w:id="1105422508">
                                          <w:marLeft w:val="640"/>
                                          <w:marRight w:val="0"/>
                                          <w:marTop w:val="0"/>
                                          <w:marBottom w:val="0"/>
                                          <w:divBdr>
                                            <w:top w:val="none" w:sz="0" w:space="0" w:color="auto"/>
                                            <w:left w:val="none" w:sz="0" w:space="0" w:color="auto"/>
                                            <w:bottom w:val="none" w:sz="0" w:space="0" w:color="auto"/>
                                            <w:right w:val="none" w:sz="0" w:space="0" w:color="auto"/>
                                          </w:divBdr>
                                        </w:div>
                                        <w:div w:id="1105689085">
                                          <w:marLeft w:val="640"/>
                                          <w:marRight w:val="0"/>
                                          <w:marTop w:val="0"/>
                                          <w:marBottom w:val="0"/>
                                          <w:divBdr>
                                            <w:top w:val="none" w:sz="0" w:space="0" w:color="auto"/>
                                            <w:left w:val="none" w:sz="0" w:space="0" w:color="auto"/>
                                            <w:bottom w:val="none" w:sz="0" w:space="0" w:color="auto"/>
                                            <w:right w:val="none" w:sz="0" w:space="0" w:color="auto"/>
                                          </w:divBdr>
                                        </w:div>
                                        <w:div w:id="1111170716">
                                          <w:marLeft w:val="640"/>
                                          <w:marRight w:val="0"/>
                                          <w:marTop w:val="0"/>
                                          <w:marBottom w:val="0"/>
                                          <w:divBdr>
                                            <w:top w:val="none" w:sz="0" w:space="0" w:color="auto"/>
                                            <w:left w:val="none" w:sz="0" w:space="0" w:color="auto"/>
                                            <w:bottom w:val="none" w:sz="0" w:space="0" w:color="auto"/>
                                            <w:right w:val="none" w:sz="0" w:space="0" w:color="auto"/>
                                          </w:divBdr>
                                        </w:div>
                                        <w:div w:id="1114791401">
                                          <w:marLeft w:val="640"/>
                                          <w:marRight w:val="0"/>
                                          <w:marTop w:val="0"/>
                                          <w:marBottom w:val="0"/>
                                          <w:divBdr>
                                            <w:top w:val="none" w:sz="0" w:space="0" w:color="auto"/>
                                            <w:left w:val="none" w:sz="0" w:space="0" w:color="auto"/>
                                            <w:bottom w:val="none" w:sz="0" w:space="0" w:color="auto"/>
                                            <w:right w:val="none" w:sz="0" w:space="0" w:color="auto"/>
                                          </w:divBdr>
                                        </w:div>
                                        <w:div w:id="1117943765">
                                          <w:marLeft w:val="640"/>
                                          <w:marRight w:val="0"/>
                                          <w:marTop w:val="0"/>
                                          <w:marBottom w:val="0"/>
                                          <w:divBdr>
                                            <w:top w:val="none" w:sz="0" w:space="0" w:color="auto"/>
                                            <w:left w:val="none" w:sz="0" w:space="0" w:color="auto"/>
                                            <w:bottom w:val="none" w:sz="0" w:space="0" w:color="auto"/>
                                            <w:right w:val="none" w:sz="0" w:space="0" w:color="auto"/>
                                          </w:divBdr>
                                        </w:div>
                                        <w:div w:id="1126894796">
                                          <w:marLeft w:val="640"/>
                                          <w:marRight w:val="0"/>
                                          <w:marTop w:val="0"/>
                                          <w:marBottom w:val="0"/>
                                          <w:divBdr>
                                            <w:top w:val="none" w:sz="0" w:space="0" w:color="auto"/>
                                            <w:left w:val="none" w:sz="0" w:space="0" w:color="auto"/>
                                            <w:bottom w:val="none" w:sz="0" w:space="0" w:color="auto"/>
                                            <w:right w:val="none" w:sz="0" w:space="0" w:color="auto"/>
                                          </w:divBdr>
                                        </w:div>
                                        <w:div w:id="1128937219">
                                          <w:marLeft w:val="640"/>
                                          <w:marRight w:val="0"/>
                                          <w:marTop w:val="0"/>
                                          <w:marBottom w:val="0"/>
                                          <w:divBdr>
                                            <w:top w:val="none" w:sz="0" w:space="0" w:color="auto"/>
                                            <w:left w:val="none" w:sz="0" w:space="0" w:color="auto"/>
                                            <w:bottom w:val="none" w:sz="0" w:space="0" w:color="auto"/>
                                            <w:right w:val="none" w:sz="0" w:space="0" w:color="auto"/>
                                          </w:divBdr>
                                        </w:div>
                                        <w:div w:id="1133791459">
                                          <w:marLeft w:val="640"/>
                                          <w:marRight w:val="0"/>
                                          <w:marTop w:val="0"/>
                                          <w:marBottom w:val="0"/>
                                          <w:divBdr>
                                            <w:top w:val="none" w:sz="0" w:space="0" w:color="auto"/>
                                            <w:left w:val="none" w:sz="0" w:space="0" w:color="auto"/>
                                            <w:bottom w:val="none" w:sz="0" w:space="0" w:color="auto"/>
                                            <w:right w:val="none" w:sz="0" w:space="0" w:color="auto"/>
                                          </w:divBdr>
                                        </w:div>
                                        <w:div w:id="1140612577">
                                          <w:marLeft w:val="640"/>
                                          <w:marRight w:val="0"/>
                                          <w:marTop w:val="0"/>
                                          <w:marBottom w:val="0"/>
                                          <w:divBdr>
                                            <w:top w:val="none" w:sz="0" w:space="0" w:color="auto"/>
                                            <w:left w:val="none" w:sz="0" w:space="0" w:color="auto"/>
                                            <w:bottom w:val="none" w:sz="0" w:space="0" w:color="auto"/>
                                            <w:right w:val="none" w:sz="0" w:space="0" w:color="auto"/>
                                          </w:divBdr>
                                        </w:div>
                                        <w:div w:id="1143276958">
                                          <w:marLeft w:val="640"/>
                                          <w:marRight w:val="0"/>
                                          <w:marTop w:val="0"/>
                                          <w:marBottom w:val="0"/>
                                          <w:divBdr>
                                            <w:top w:val="none" w:sz="0" w:space="0" w:color="auto"/>
                                            <w:left w:val="none" w:sz="0" w:space="0" w:color="auto"/>
                                            <w:bottom w:val="none" w:sz="0" w:space="0" w:color="auto"/>
                                            <w:right w:val="none" w:sz="0" w:space="0" w:color="auto"/>
                                          </w:divBdr>
                                        </w:div>
                                        <w:div w:id="1158377400">
                                          <w:marLeft w:val="640"/>
                                          <w:marRight w:val="0"/>
                                          <w:marTop w:val="0"/>
                                          <w:marBottom w:val="0"/>
                                          <w:divBdr>
                                            <w:top w:val="none" w:sz="0" w:space="0" w:color="auto"/>
                                            <w:left w:val="none" w:sz="0" w:space="0" w:color="auto"/>
                                            <w:bottom w:val="none" w:sz="0" w:space="0" w:color="auto"/>
                                            <w:right w:val="none" w:sz="0" w:space="0" w:color="auto"/>
                                          </w:divBdr>
                                        </w:div>
                                        <w:div w:id="1162312019">
                                          <w:marLeft w:val="640"/>
                                          <w:marRight w:val="0"/>
                                          <w:marTop w:val="0"/>
                                          <w:marBottom w:val="0"/>
                                          <w:divBdr>
                                            <w:top w:val="none" w:sz="0" w:space="0" w:color="auto"/>
                                            <w:left w:val="none" w:sz="0" w:space="0" w:color="auto"/>
                                            <w:bottom w:val="none" w:sz="0" w:space="0" w:color="auto"/>
                                            <w:right w:val="none" w:sz="0" w:space="0" w:color="auto"/>
                                          </w:divBdr>
                                        </w:div>
                                        <w:div w:id="1185366406">
                                          <w:marLeft w:val="640"/>
                                          <w:marRight w:val="0"/>
                                          <w:marTop w:val="0"/>
                                          <w:marBottom w:val="0"/>
                                          <w:divBdr>
                                            <w:top w:val="none" w:sz="0" w:space="0" w:color="auto"/>
                                            <w:left w:val="none" w:sz="0" w:space="0" w:color="auto"/>
                                            <w:bottom w:val="none" w:sz="0" w:space="0" w:color="auto"/>
                                            <w:right w:val="none" w:sz="0" w:space="0" w:color="auto"/>
                                          </w:divBdr>
                                        </w:div>
                                        <w:div w:id="1191724170">
                                          <w:marLeft w:val="640"/>
                                          <w:marRight w:val="0"/>
                                          <w:marTop w:val="0"/>
                                          <w:marBottom w:val="0"/>
                                          <w:divBdr>
                                            <w:top w:val="none" w:sz="0" w:space="0" w:color="auto"/>
                                            <w:left w:val="none" w:sz="0" w:space="0" w:color="auto"/>
                                            <w:bottom w:val="none" w:sz="0" w:space="0" w:color="auto"/>
                                            <w:right w:val="none" w:sz="0" w:space="0" w:color="auto"/>
                                          </w:divBdr>
                                        </w:div>
                                        <w:div w:id="1205406029">
                                          <w:marLeft w:val="640"/>
                                          <w:marRight w:val="0"/>
                                          <w:marTop w:val="0"/>
                                          <w:marBottom w:val="0"/>
                                          <w:divBdr>
                                            <w:top w:val="none" w:sz="0" w:space="0" w:color="auto"/>
                                            <w:left w:val="none" w:sz="0" w:space="0" w:color="auto"/>
                                            <w:bottom w:val="none" w:sz="0" w:space="0" w:color="auto"/>
                                            <w:right w:val="none" w:sz="0" w:space="0" w:color="auto"/>
                                          </w:divBdr>
                                        </w:div>
                                        <w:div w:id="1223054136">
                                          <w:marLeft w:val="640"/>
                                          <w:marRight w:val="0"/>
                                          <w:marTop w:val="0"/>
                                          <w:marBottom w:val="0"/>
                                          <w:divBdr>
                                            <w:top w:val="none" w:sz="0" w:space="0" w:color="auto"/>
                                            <w:left w:val="none" w:sz="0" w:space="0" w:color="auto"/>
                                            <w:bottom w:val="none" w:sz="0" w:space="0" w:color="auto"/>
                                            <w:right w:val="none" w:sz="0" w:space="0" w:color="auto"/>
                                          </w:divBdr>
                                        </w:div>
                                        <w:div w:id="1236013450">
                                          <w:marLeft w:val="640"/>
                                          <w:marRight w:val="0"/>
                                          <w:marTop w:val="0"/>
                                          <w:marBottom w:val="0"/>
                                          <w:divBdr>
                                            <w:top w:val="none" w:sz="0" w:space="0" w:color="auto"/>
                                            <w:left w:val="none" w:sz="0" w:space="0" w:color="auto"/>
                                            <w:bottom w:val="none" w:sz="0" w:space="0" w:color="auto"/>
                                            <w:right w:val="none" w:sz="0" w:space="0" w:color="auto"/>
                                          </w:divBdr>
                                        </w:div>
                                        <w:div w:id="1244529521">
                                          <w:marLeft w:val="640"/>
                                          <w:marRight w:val="0"/>
                                          <w:marTop w:val="0"/>
                                          <w:marBottom w:val="0"/>
                                          <w:divBdr>
                                            <w:top w:val="none" w:sz="0" w:space="0" w:color="auto"/>
                                            <w:left w:val="none" w:sz="0" w:space="0" w:color="auto"/>
                                            <w:bottom w:val="none" w:sz="0" w:space="0" w:color="auto"/>
                                            <w:right w:val="none" w:sz="0" w:space="0" w:color="auto"/>
                                          </w:divBdr>
                                        </w:div>
                                        <w:div w:id="1254823780">
                                          <w:marLeft w:val="640"/>
                                          <w:marRight w:val="0"/>
                                          <w:marTop w:val="0"/>
                                          <w:marBottom w:val="0"/>
                                          <w:divBdr>
                                            <w:top w:val="none" w:sz="0" w:space="0" w:color="auto"/>
                                            <w:left w:val="none" w:sz="0" w:space="0" w:color="auto"/>
                                            <w:bottom w:val="none" w:sz="0" w:space="0" w:color="auto"/>
                                            <w:right w:val="none" w:sz="0" w:space="0" w:color="auto"/>
                                          </w:divBdr>
                                        </w:div>
                                        <w:div w:id="1272590780">
                                          <w:marLeft w:val="640"/>
                                          <w:marRight w:val="0"/>
                                          <w:marTop w:val="0"/>
                                          <w:marBottom w:val="0"/>
                                          <w:divBdr>
                                            <w:top w:val="none" w:sz="0" w:space="0" w:color="auto"/>
                                            <w:left w:val="none" w:sz="0" w:space="0" w:color="auto"/>
                                            <w:bottom w:val="none" w:sz="0" w:space="0" w:color="auto"/>
                                            <w:right w:val="none" w:sz="0" w:space="0" w:color="auto"/>
                                          </w:divBdr>
                                        </w:div>
                                        <w:div w:id="1274095982">
                                          <w:marLeft w:val="640"/>
                                          <w:marRight w:val="0"/>
                                          <w:marTop w:val="0"/>
                                          <w:marBottom w:val="0"/>
                                          <w:divBdr>
                                            <w:top w:val="none" w:sz="0" w:space="0" w:color="auto"/>
                                            <w:left w:val="none" w:sz="0" w:space="0" w:color="auto"/>
                                            <w:bottom w:val="none" w:sz="0" w:space="0" w:color="auto"/>
                                            <w:right w:val="none" w:sz="0" w:space="0" w:color="auto"/>
                                          </w:divBdr>
                                        </w:div>
                                        <w:div w:id="1274746597">
                                          <w:marLeft w:val="640"/>
                                          <w:marRight w:val="0"/>
                                          <w:marTop w:val="0"/>
                                          <w:marBottom w:val="0"/>
                                          <w:divBdr>
                                            <w:top w:val="none" w:sz="0" w:space="0" w:color="auto"/>
                                            <w:left w:val="none" w:sz="0" w:space="0" w:color="auto"/>
                                            <w:bottom w:val="none" w:sz="0" w:space="0" w:color="auto"/>
                                            <w:right w:val="none" w:sz="0" w:space="0" w:color="auto"/>
                                          </w:divBdr>
                                        </w:div>
                                        <w:div w:id="1288969891">
                                          <w:marLeft w:val="640"/>
                                          <w:marRight w:val="0"/>
                                          <w:marTop w:val="0"/>
                                          <w:marBottom w:val="0"/>
                                          <w:divBdr>
                                            <w:top w:val="none" w:sz="0" w:space="0" w:color="auto"/>
                                            <w:left w:val="none" w:sz="0" w:space="0" w:color="auto"/>
                                            <w:bottom w:val="none" w:sz="0" w:space="0" w:color="auto"/>
                                            <w:right w:val="none" w:sz="0" w:space="0" w:color="auto"/>
                                          </w:divBdr>
                                        </w:div>
                                        <w:div w:id="1293749942">
                                          <w:marLeft w:val="640"/>
                                          <w:marRight w:val="0"/>
                                          <w:marTop w:val="0"/>
                                          <w:marBottom w:val="0"/>
                                          <w:divBdr>
                                            <w:top w:val="none" w:sz="0" w:space="0" w:color="auto"/>
                                            <w:left w:val="none" w:sz="0" w:space="0" w:color="auto"/>
                                            <w:bottom w:val="none" w:sz="0" w:space="0" w:color="auto"/>
                                            <w:right w:val="none" w:sz="0" w:space="0" w:color="auto"/>
                                          </w:divBdr>
                                        </w:div>
                                        <w:div w:id="1309359076">
                                          <w:marLeft w:val="640"/>
                                          <w:marRight w:val="0"/>
                                          <w:marTop w:val="0"/>
                                          <w:marBottom w:val="0"/>
                                          <w:divBdr>
                                            <w:top w:val="none" w:sz="0" w:space="0" w:color="auto"/>
                                            <w:left w:val="none" w:sz="0" w:space="0" w:color="auto"/>
                                            <w:bottom w:val="none" w:sz="0" w:space="0" w:color="auto"/>
                                            <w:right w:val="none" w:sz="0" w:space="0" w:color="auto"/>
                                          </w:divBdr>
                                        </w:div>
                                        <w:div w:id="1313827045">
                                          <w:marLeft w:val="640"/>
                                          <w:marRight w:val="0"/>
                                          <w:marTop w:val="0"/>
                                          <w:marBottom w:val="0"/>
                                          <w:divBdr>
                                            <w:top w:val="none" w:sz="0" w:space="0" w:color="auto"/>
                                            <w:left w:val="none" w:sz="0" w:space="0" w:color="auto"/>
                                            <w:bottom w:val="none" w:sz="0" w:space="0" w:color="auto"/>
                                            <w:right w:val="none" w:sz="0" w:space="0" w:color="auto"/>
                                          </w:divBdr>
                                        </w:div>
                                        <w:div w:id="1314288285">
                                          <w:marLeft w:val="640"/>
                                          <w:marRight w:val="0"/>
                                          <w:marTop w:val="0"/>
                                          <w:marBottom w:val="0"/>
                                          <w:divBdr>
                                            <w:top w:val="none" w:sz="0" w:space="0" w:color="auto"/>
                                            <w:left w:val="none" w:sz="0" w:space="0" w:color="auto"/>
                                            <w:bottom w:val="none" w:sz="0" w:space="0" w:color="auto"/>
                                            <w:right w:val="none" w:sz="0" w:space="0" w:color="auto"/>
                                          </w:divBdr>
                                        </w:div>
                                        <w:div w:id="1354066524">
                                          <w:marLeft w:val="640"/>
                                          <w:marRight w:val="0"/>
                                          <w:marTop w:val="0"/>
                                          <w:marBottom w:val="0"/>
                                          <w:divBdr>
                                            <w:top w:val="none" w:sz="0" w:space="0" w:color="auto"/>
                                            <w:left w:val="none" w:sz="0" w:space="0" w:color="auto"/>
                                            <w:bottom w:val="none" w:sz="0" w:space="0" w:color="auto"/>
                                            <w:right w:val="none" w:sz="0" w:space="0" w:color="auto"/>
                                          </w:divBdr>
                                        </w:div>
                                        <w:div w:id="1365786018">
                                          <w:marLeft w:val="640"/>
                                          <w:marRight w:val="0"/>
                                          <w:marTop w:val="0"/>
                                          <w:marBottom w:val="0"/>
                                          <w:divBdr>
                                            <w:top w:val="none" w:sz="0" w:space="0" w:color="auto"/>
                                            <w:left w:val="none" w:sz="0" w:space="0" w:color="auto"/>
                                            <w:bottom w:val="none" w:sz="0" w:space="0" w:color="auto"/>
                                            <w:right w:val="none" w:sz="0" w:space="0" w:color="auto"/>
                                          </w:divBdr>
                                        </w:div>
                                        <w:div w:id="1385445534">
                                          <w:marLeft w:val="640"/>
                                          <w:marRight w:val="0"/>
                                          <w:marTop w:val="0"/>
                                          <w:marBottom w:val="0"/>
                                          <w:divBdr>
                                            <w:top w:val="none" w:sz="0" w:space="0" w:color="auto"/>
                                            <w:left w:val="none" w:sz="0" w:space="0" w:color="auto"/>
                                            <w:bottom w:val="none" w:sz="0" w:space="0" w:color="auto"/>
                                            <w:right w:val="none" w:sz="0" w:space="0" w:color="auto"/>
                                          </w:divBdr>
                                        </w:div>
                                        <w:div w:id="1403868349">
                                          <w:marLeft w:val="640"/>
                                          <w:marRight w:val="0"/>
                                          <w:marTop w:val="0"/>
                                          <w:marBottom w:val="0"/>
                                          <w:divBdr>
                                            <w:top w:val="none" w:sz="0" w:space="0" w:color="auto"/>
                                            <w:left w:val="none" w:sz="0" w:space="0" w:color="auto"/>
                                            <w:bottom w:val="none" w:sz="0" w:space="0" w:color="auto"/>
                                            <w:right w:val="none" w:sz="0" w:space="0" w:color="auto"/>
                                          </w:divBdr>
                                        </w:div>
                                        <w:div w:id="1411006042">
                                          <w:marLeft w:val="640"/>
                                          <w:marRight w:val="0"/>
                                          <w:marTop w:val="0"/>
                                          <w:marBottom w:val="0"/>
                                          <w:divBdr>
                                            <w:top w:val="none" w:sz="0" w:space="0" w:color="auto"/>
                                            <w:left w:val="none" w:sz="0" w:space="0" w:color="auto"/>
                                            <w:bottom w:val="none" w:sz="0" w:space="0" w:color="auto"/>
                                            <w:right w:val="none" w:sz="0" w:space="0" w:color="auto"/>
                                          </w:divBdr>
                                        </w:div>
                                        <w:div w:id="1419525687">
                                          <w:marLeft w:val="640"/>
                                          <w:marRight w:val="0"/>
                                          <w:marTop w:val="0"/>
                                          <w:marBottom w:val="0"/>
                                          <w:divBdr>
                                            <w:top w:val="none" w:sz="0" w:space="0" w:color="auto"/>
                                            <w:left w:val="none" w:sz="0" w:space="0" w:color="auto"/>
                                            <w:bottom w:val="none" w:sz="0" w:space="0" w:color="auto"/>
                                            <w:right w:val="none" w:sz="0" w:space="0" w:color="auto"/>
                                          </w:divBdr>
                                        </w:div>
                                        <w:div w:id="1420055710">
                                          <w:marLeft w:val="640"/>
                                          <w:marRight w:val="0"/>
                                          <w:marTop w:val="0"/>
                                          <w:marBottom w:val="0"/>
                                          <w:divBdr>
                                            <w:top w:val="none" w:sz="0" w:space="0" w:color="auto"/>
                                            <w:left w:val="none" w:sz="0" w:space="0" w:color="auto"/>
                                            <w:bottom w:val="none" w:sz="0" w:space="0" w:color="auto"/>
                                            <w:right w:val="none" w:sz="0" w:space="0" w:color="auto"/>
                                          </w:divBdr>
                                        </w:div>
                                        <w:div w:id="1431583753">
                                          <w:marLeft w:val="640"/>
                                          <w:marRight w:val="0"/>
                                          <w:marTop w:val="0"/>
                                          <w:marBottom w:val="0"/>
                                          <w:divBdr>
                                            <w:top w:val="none" w:sz="0" w:space="0" w:color="auto"/>
                                            <w:left w:val="none" w:sz="0" w:space="0" w:color="auto"/>
                                            <w:bottom w:val="none" w:sz="0" w:space="0" w:color="auto"/>
                                            <w:right w:val="none" w:sz="0" w:space="0" w:color="auto"/>
                                          </w:divBdr>
                                        </w:div>
                                        <w:div w:id="1432772896">
                                          <w:marLeft w:val="640"/>
                                          <w:marRight w:val="0"/>
                                          <w:marTop w:val="0"/>
                                          <w:marBottom w:val="0"/>
                                          <w:divBdr>
                                            <w:top w:val="none" w:sz="0" w:space="0" w:color="auto"/>
                                            <w:left w:val="none" w:sz="0" w:space="0" w:color="auto"/>
                                            <w:bottom w:val="none" w:sz="0" w:space="0" w:color="auto"/>
                                            <w:right w:val="none" w:sz="0" w:space="0" w:color="auto"/>
                                          </w:divBdr>
                                        </w:div>
                                        <w:div w:id="1434664549">
                                          <w:marLeft w:val="640"/>
                                          <w:marRight w:val="0"/>
                                          <w:marTop w:val="0"/>
                                          <w:marBottom w:val="0"/>
                                          <w:divBdr>
                                            <w:top w:val="none" w:sz="0" w:space="0" w:color="auto"/>
                                            <w:left w:val="none" w:sz="0" w:space="0" w:color="auto"/>
                                            <w:bottom w:val="none" w:sz="0" w:space="0" w:color="auto"/>
                                            <w:right w:val="none" w:sz="0" w:space="0" w:color="auto"/>
                                          </w:divBdr>
                                        </w:div>
                                        <w:div w:id="1444348139">
                                          <w:marLeft w:val="640"/>
                                          <w:marRight w:val="0"/>
                                          <w:marTop w:val="0"/>
                                          <w:marBottom w:val="0"/>
                                          <w:divBdr>
                                            <w:top w:val="none" w:sz="0" w:space="0" w:color="auto"/>
                                            <w:left w:val="none" w:sz="0" w:space="0" w:color="auto"/>
                                            <w:bottom w:val="none" w:sz="0" w:space="0" w:color="auto"/>
                                            <w:right w:val="none" w:sz="0" w:space="0" w:color="auto"/>
                                          </w:divBdr>
                                        </w:div>
                                        <w:div w:id="1446849439">
                                          <w:marLeft w:val="640"/>
                                          <w:marRight w:val="0"/>
                                          <w:marTop w:val="0"/>
                                          <w:marBottom w:val="0"/>
                                          <w:divBdr>
                                            <w:top w:val="none" w:sz="0" w:space="0" w:color="auto"/>
                                            <w:left w:val="none" w:sz="0" w:space="0" w:color="auto"/>
                                            <w:bottom w:val="none" w:sz="0" w:space="0" w:color="auto"/>
                                            <w:right w:val="none" w:sz="0" w:space="0" w:color="auto"/>
                                          </w:divBdr>
                                        </w:div>
                                        <w:div w:id="1453592935">
                                          <w:marLeft w:val="640"/>
                                          <w:marRight w:val="0"/>
                                          <w:marTop w:val="0"/>
                                          <w:marBottom w:val="0"/>
                                          <w:divBdr>
                                            <w:top w:val="none" w:sz="0" w:space="0" w:color="auto"/>
                                            <w:left w:val="none" w:sz="0" w:space="0" w:color="auto"/>
                                            <w:bottom w:val="none" w:sz="0" w:space="0" w:color="auto"/>
                                            <w:right w:val="none" w:sz="0" w:space="0" w:color="auto"/>
                                          </w:divBdr>
                                        </w:div>
                                        <w:div w:id="1463617843">
                                          <w:marLeft w:val="640"/>
                                          <w:marRight w:val="0"/>
                                          <w:marTop w:val="0"/>
                                          <w:marBottom w:val="0"/>
                                          <w:divBdr>
                                            <w:top w:val="none" w:sz="0" w:space="0" w:color="auto"/>
                                            <w:left w:val="none" w:sz="0" w:space="0" w:color="auto"/>
                                            <w:bottom w:val="none" w:sz="0" w:space="0" w:color="auto"/>
                                            <w:right w:val="none" w:sz="0" w:space="0" w:color="auto"/>
                                          </w:divBdr>
                                        </w:div>
                                        <w:div w:id="1467431181">
                                          <w:marLeft w:val="640"/>
                                          <w:marRight w:val="0"/>
                                          <w:marTop w:val="0"/>
                                          <w:marBottom w:val="0"/>
                                          <w:divBdr>
                                            <w:top w:val="none" w:sz="0" w:space="0" w:color="auto"/>
                                            <w:left w:val="none" w:sz="0" w:space="0" w:color="auto"/>
                                            <w:bottom w:val="none" w:sz="0" w:space="0" w:color="auto"/>
                                            <w:right w:val="none" w:sz="0" w:space="0" w:color="auto"/>
                                          </w:divBdr>
                                        </w:div>
                                        <w:div w:id="1481775686">
                                          <w:marLeft w:val="640"/>
                                          <w:marRight w:val="0"/>
                                          <w:marTop w:val="0"/>
                                          <w:marBottom w:val="0"/>
                                          <w:divBdr>
                                            <w:top w:val="none" w:sz="0" w:space="0" w:color="auto"/>
                                            <w:left w:val="none" w:sz="0" w:space="0" w:color="auto"/>
                                            <w:bottom w:val="none" w:sz="0" w:space="0" w:color="auto"/>
                                            <w:right w:val="none" w:sz="0" w:space="0" w:color="auto"/>
                                          </w:divBdr>
                                        </w:div>
                                        <w:div w:id="1490175521">
                                          <w:marLeft w:val="640"/>
                                          <w:marRight w:val="0"/>
                                          <w:marTop w:val="0"/>
                                          <w:marBottom w:val="0"/>
                                          <w:divBdr>
                                            <w:top w:val="none" w:sz="0" w:space="0" w:color="auto"/>
                                            <w:left w:val="none" w:sz="0" w:space="0" w:color="auto"/>
                                            <w:bottom w:val="none" w:sz="0" w:space="0" w:color="auto"/>
                                            <w:right w:val="none" w:sz="0" w:space="0" w:color="auto"/>
                                          </w:divBdr>
                                        </w:div>
                                        <w:div w:id="1606303373">
                                          <w:marLeft w:val="640"/>
                                          <w:marRight w:val="0"/>
                                          <w:marTop w:val="0"/>
                                          <w:marBottom w:val="0"/>
                                          <w:divBdr>
                                            <w:top w:val="none" w:sz="0" w:space="0" w:color="auto"/>
                                            <w:left w:val="none" w:sz="0" w:space="0" w:color="auto"/>
                                            <w:bottom w:val="none" w:sz="0" w:space="0" w:color="auto"/>
                                            <w:right w:val="none" w:sz="0" w:space="0" w:color="auto"/>
                                          </w:divBdr>
                                        </w:div>
                                        <w:div w:id="1608469168">
                                          <w:marLeft w:val="640"/>
                                          <w:marRight w:val="0"/>
                                          <w:marTop w:val="0"/>
                                          <w:marBottom w:val="0"/>
                                          <w:divBdr>
                                            <w:top w:val="none" w:sz="0" w:space="0" w:color="auto"/>
                                            <w:left w:val="none" w:sz="0" w:space="0" w:color="auto"/>
                                            <w:bottom w:val="none" w:sz="0" w:space="0" w:color="auto"/>
                                            <w:right w:val="none" w:sz="0" w:space="0" w:color="auto"/>
                                          </w:divBdr>
                                        </w:div>
                                        <w:div w:id="1627347214">
                                          <w:marLeft w:val="640"/>
                                          <w:marRight w:val="0"/>
                                          <w:marTop w:val="0"/>
                                          <w:marBottom w:val="0"/>
                                          <w:divBdr>
                                            <w:top w:val="none" w:sz="0" w:space="0" w:color="auto"/>
                                            <w:left w:val="none" w:sz="0" w:space="0" w:color="auto"/>
                                            <w:bottom w:val="none" w:sz="0" w:space="0" w:color="auto"/>
                                            <w:right w:val="none" w:sz="0" w:space="0" w:color="auto"/>
                                          </w:divBdr>
                                        </w:div>
                                        <w:div w:id="1630359173">
                                          <w:marLeft w:val="640"/>
                                          <w:marRight w:val="0"/>
                                          <w:marTop w:val="0"/>
                                          <w:marBottom w:val="0"/>
                                          <w:divBdr>
                                            <w:top w:val="none" w:sz="0" w:space="0" w:color="auto"/>
                                            <w:left w:val="none" w:sz="0" w:space="0" w:color="auto"/>
                                            <w:bottom w:val="none" w:sz="0" w:space="0" w:color="auto"/>
                                            <w:right w:val="none" w:sz="0" w:space="0" w:color="auto"/>
                                          </w:divBdr>
                                        </w:div>
                                        <w:div w:id="1637442751">
                                          <w:marLeft w:val="640"/>
                                          <w:marRight w:val="0"/>
                                          <w:marTop w:val="0"/>
                                          <w:marBottom w:val="0"/>
                                          <w:divBdr>
                                            <w:top w:val="none" w:sz="0" w:space="0" w:color="auto"/>
                                            <w:left w:val="none" w:sz="0" w:space="0" w:color="auto"/>
                                            <w:bottom w:val="none" w:sz="0" w:space="0" w:color="auto"/>
                                            <w:right w:val="none" w:sz="0" w:space="0" w:color="auto"/>
                                          </w:divBdr>
                                        </w:div>
                                        <w:div w:id="1643389652">
                                          <w:marLeft w:val="640"/>
                                          <w:marRight w:val="0"/>
                                          <w:marTop w:val="0"/>
                                          <w:marBottom w:val="0"/>
                                          <w:divBdr>
                                            <w:top w:val="none" w:sz="0" w:space="0" w:color="auto"/>
                                            <w:left w:val="none" w:sz="0" w:space="0" w:color="auto"/>
                                            <w:bottom w:val="none" w:sz="0" w:space="0" w:color="auto"/>
                                            <w:right w:val="none" w:sz="0" w:space="0" w:color="auto"/>
                                          </w:divBdr>
                                        </w:div>
                                        <w:div w:id="1651710517">
                                          <w:marLeft w:val="640"/>
                                          <w:marRight w:val="0"/>
                                          <w:marTop w:val="0"/>
                                          <w:marBottom w:val="0"/>
                                          <w:divBdr>
                                            <w:top w:val="none" w:sz="0" w:space="0" w:color="auto"/>
                                            <w:left w:val="none" w:sz="0" w:space="0" w:color="auto"/>
                                            <w:bottom w:val="none" w:sz="0" w:space="0" w:color="auto"/>
                                            <w:right w:val="none" w:sz="0" w:space="0" w:color="auto"/>
                                          </w:divBdr>
                                        </w:div>
                                        <w:div w:id="1654875268">
                                          <w:marLeft w:val="640"/>
                                          <w:marRight w:val="0"/>
                                          <w:marTop w:val="0"/>
                                          <w:marBottom w:val="0"/>
                                          <w:divBdr>
                                            <w:top w:val="none" w:sz="0" w:space="0" w:color="auto"/>
                                            <w:left w:val="none" w:sz="0" w:space="0" w:color="auto"/>
                                            <w:bottom w:val="none" w:sz="0" w:space="0" w:color="auto"/>
                                            <w:right w:val="none" w:sz="0" w:space="0" w:color="auto"/>
                                          </w:divBdr>
                                        </w:div>
                                        <w:div w:id="1666931313">
                                          <w:marLeft w:val="640"/>
                                          <w:marRight w:val="0"/>
                                          <w:marTop w:val="0"/>
                                          <w:marBottom w:val="0"/>
                                          <w:divBdr>
                                            <w:top w:val="none" w:sz="0" w:space="0" w:color="auto"/>
                                            <w:left w:val="none" w:sz="0" w:space="0" w:color="auto"/>
                                            <w:bottom w:val="none" w:sz="0" w:space="0" w:color="auto"/>
                                            <w:right w:val="none" w:sz="0" w:space="0" w:color="auto"/>
                                          </w:divBdr>
                                        </w:div>
                                        <w:div w:id="1669400878">
                                          <w:marLeft w:val="640"/>
                                          <w:marRight w:val="0"/>
                                          <w:marTop w:val="0"/>
                                          <w:marBottom w:val="0"/>
                                          <w:divBdr>
                                            <w:top w:val="none" w:sz="0" w:space="0" w:color="auto"/>
                                            <w:left w:val="none" w:sz="0" w:space="0" w:color="auto"/>
                                            <w:bottom w:val="none" w:sz="0" w:space="0" w:color="auto"/>
                                            <w:right w:val="none" w:sz="0" w:space="0" w:color="auto"/>
                                          </w:divBdr>
                                        </w:div>
                                        <w:div w:id="1688216543">
                                          <w:marLeft w:val="640"/>
                                          <w:marRight w:val="0"/>
                                          <w:marTop w:val="0"/>
                                          <w:marBottom w:val="0"/>
                                          <w:divBdr>
                                            <w:top w:val="none" w:sz="0" w:space="0" w:color="auto"/>
                                            <w:left w:val="none" w:sz="0" w:space="0" w:color="auto"/>
                                            <w:bottom w:val="none" w:sz="0" w:space="0" w:color="auto"/>
                                            <w:right w:val="none" w:sz="0" w:space="0" w:color="auto"/>
                                          </w:divBdr>
                                        </w:div>
                                        <w:div w:id="1700469477">
                                          <w:marLeft w:val="640"/>
                                          <w:marRight w:val="0"/>
                                          <w:marTop w:val="0"/>
                                          <w:marBottom w:val="0"/>
                                          <w:divBdr>
                                            <w:top w:val="none" w:sz="0" w:space="0" w:color="auto"/>
                                            <w:left w:val="none" w:sz="0" w:space="0" w:color="auto"/>
                                            <w:bottom w:val="none" w:sz="0" w:space="0" w:color="auto"/>
                                            <w:right w:val="none" w:sz="0" w:space="0" w:color="auto"/>
                                          </w:divBdr>
                                        </w:div>
                                        <w:div w:id="1711874284">
                                          <w:marLeft w:val="640"/>
                                          <w:marRight w:val="0"/>
                                          <w:marTop w:val="0"/>
                                          <w:marBottom w:val="0"/>
                                          <w:divBdr>
                                            <w:top w:val="none" w:sz="0" w:space="0" w:color="auto"/>
                                            <w:left w:val="none" w:sz="0" w:space="0" w:color="auto"/>
                                            <w:bottom w:val="none" w:sz="0" w:space="0" w:color="auto"/>
                                            <w:right w:val="none" w:sz="0" w:space="0" w:color="auto"/>
                                          </w:divBdr>
                                        </w:div>
                                        <w:div w:id="1711950880">
                                          <w:marLeft w:val="640"/>
                                          <w:marRight w:val="0"/>
                                          <w:marTop w:val="0"/>
                                          <w:marBottom w:val="0"/>
                                          <w:divBdr>
                                            <w:top w:val="none" w:sz="0" w:space="0" w:color="auto"/>
                                            <w:left w:val="none" w:sz="0" w:space="0" w:color="auto"/>
                                            <w:bottom w:val="none" w:sz="0" w:space="0" w:color="auto"/>
                                            <w:right w:val="none" w:sz="0" w:space="0" w:color="auto"/>
                                          </w:divBdr>
                                        </w:div>
                                        <w:div w:id="1714230546">
                                          <w:marLeft w:val="640"/>
                                          <w:marRight w:val="0"/>
                                          <w:marTop w:val="0"/>
                                          <w:marBottom w:val="0"/>
                                          <w:divBdr>
                                            <w:top w:val="none" w:sz="0" w:space="0" w:color="auto"/>
                                            <w:left w:val="none" w:sz="0" w:space="0" w:color="auto"/>
                                            <w:bottom w:val="none" w:sz="0" w:space="0" w:color="auto"/>
                                            <w:right w:val="none" w:sz="0" w:space="0" w:color="auto"/>
                                          </w:divBdr>
                                        </w:div>
                                        <w:div w:id="1714841985">
                                          <w:marLeft w:val="640"/>
                                          <w:marRight w:val="0"/>
                                          <w:marTop w:val="0"/>
                                          <w:marBottom w:val="0"/>
                                          <w:divBdr>
                                            <w:top w:val="none" w:sz="0" w:space="0" w:color="auto"/>
                                            <w:left w:val="none" w:sz="0" w:space="0" w:color="auto"/>
                                            <w:bottom w:val="none" w:sz="0" w:space="0" w:color="auto"/>
                                            <w:right w:val="none" w:sz="0" w:space="0" w:color="auto"/>
                                          </w:divBdr>
                                        </w:div>
                                        <w:div w:id="1722290348">
                                          <w:marLeft w:val="640"/>
                                          <w:marRight w:val="0"/>
                                          <w:marTop w:val="0"/>
                                          <w:marBottom w:val="0"/>
                                          <w:divBdr>
                                            <w:top w:val="none" w:sz="0" w:space="0" w:color="auto"/>
                                            <w:left w:val="none" w:sz="0" w:space="0" w:color="auto"/>
                                            <w:bottom w:val="none" w:sz="0" w:space="0" w:color="auto"/>
                                            <w:right w:val="none" w:sz="0" w:space="0" w:color="auto"/>
                                          </w:divBdr>
                                        </w:div>
                                        <w:div w:id="1725792247">
                                          <w:marLeft w:val="640"/>
                                          <w:marRight w:val="0"/>
                                          <w:marTop w:val="0"/>
                                          <w:marBottom w:val="0"/>
                                          <w:divBdr>
                                            <w:top w:val="none" w:sz="0" w:space="0" w:color="auto"/>
                                            <w:left w:val="none" w:sz="0" w:space="0" w:color="auto"/>
                                            <w:bottom w:val="none" w:sz="0" w:space="0" w:color="auto"/>
                                            <w:right w:val="none" w:sz="0" w:space="0" w:color="auto"/>
                                          </w:divBdr>
                                        </w:div>
                                        <w:div w:id="1733381090">
                                          <w:marLeft w:val="640"/>
                                          <w:marRight w:val="0"/>
                                          <w:marTop w:val="0"/>
                                          <w:marBottom w:val="0"/>
                                          <w:divBdr>
                                            <w:top w:val="none" w:sz="0" w:space="0" w:color="auto"/>
                                            <w:left w:val="none" w:sz="0" w:space="0" w:color="auto"/>
                                            <w:bottom w:val="none" w:sz="0" w:space="0" w:color="auto"/>
                                            <w:right w:val="none" w:sz="0" w:space="0" w:color="auto"/>
                                          </w:divBdr>
                                        </w:div>
                                        <w:div w:id="1769111449">
                                          <w:marLeft w:val="640"/>
                                          <w:marRight w:val="0"/>
                                          <w:marTop w:val="0"/>
                                          <w:marBottom w:val="0"/>
                                          <w:divBdr>
                                            <w:top w:val="none" w:sz="0" w:space="0" w:color="auto"/>
                                            <w:left w:val="none" w:sz="0" w:space="0" w:color="auto"/>
                                            <w:bottom w:val="none" w:sz="0" w:space="0" w:color="auto"/>
                                            <w:right w:val="none" w:sz="0" w:space="0" w:color="auto"/>
                                          </w:divBdr>
                                        </w:div>
                                        <w:div w:id="1802067127">
                                          <w:marLeft w:val="640"/>
                                          <w:marRight w:val="0"/>
                                          <w:marTop w:val="0"/>
                                          <w:marBottom w:val="0"/>
                                          <w:divBdr>
                                            <w:top w:val="none" w:sz="0" w:space="0" w:color="auto"/>
                                            <w:left w:val="none" w:sz="0" w:space="0" w:color="auto"/>
                                            <w:bottom w:val="none" w:sz="0" w:space="0" w:color="auto"/>
                                            <w:right w:val="none" w:sz="0" w:space="0" w:color="auto"/>
                                          </w:divBdr>
                                        </w:div>
                                        <w:div w:id="1805002177">
                                          <w:marLeft w:val="640"/>
                                          <w:marRight w:val="0"/>
                                          <w:marTop w:val="0"/>
                                          <w:marBottom w:val="0"/>
                                          <w:divBdr>
                                            <w:top w:val="none" w:sz="0" w:space="0" w:color="auto"/>
                                            <w:left w:val="none" w:sz="0" w:space="0" w:color="auto"/>
                                            <w:bottom w:val="none" w:sz="0" w:space="0" w:color="auto"/>
                                            <w:right w:val="none" w:sz="0" w:space="0" w:color="auto"/>
                                          </w:divBdr>
                                        </w:div>
                                        <w:div w:id="1806393340">
                                          <w:marLeft w:val="640"/>
                                          <w:marRight w:val="0"/>
                                          <w:marTop w:val="0"/>
                                          <w:marBottom w:val="0"/>
                                          <w:divBdr>
                                            <w:top w:val="none" w:sz="0" w:space="0" w:color="auto"/>
                                            <w:left w:val="none" w:sz="0" w:space="0" w:color="auto"/>
                                            <w:bottom w:val="none" w:sz="0" w:space="0" w:color="auto"/>
                                            <w:right w:val="none" w:sz="0" w:space="0" w:color="auto"/>
                                          </w:divBdr>
                                        </w:div>
                                        <w:div w:id="1814178887">
                                          <w:marLeft w:val="640"/>
                                          <w:marRight w:val="0"/>
                                          <w:marTop w:val="0"/>
                                          <w:marBottom w:val="0"/>
                                          <w:divBdr>
                                            <w:top w:val="none" w:sz="0" w:space="0" w:color="auto"/>
                                            <w:left w:val="none" w:sz="0" w:space="0" w:color="auto"/>
                                            <w:bottom w:val="none" w:sz="0" w:space="0" w:color="auto"/>
                                            <w:right w:val="none" w:sz="0" w:space="0" w:color="auto"/>
                                          </w:divBdr>
                                        </w:div>
                                        <w:div w:id="1815365551">
                                          <w:marLeft w:val="640"/>
                                          <w:marRight w:val="0"/>
                                          <w:marTop w:val="0"/>
                                          <w:marBottom w:val="0"/>
                                          <w:divBdr>
                                            <w:top w:val="none" w:sz="0" w:space="0" w:color="auto"/>
                                            <w:left w:val="none" w:sz="0" w:space="0" w:color="auto"/>
                                            <w:bottom w:val="none" w:sz="0" w:space="0" w:color="auto"/>
                                            <w:right w:val="none" w:sz="0" w:space="0" w:color="auto"/>
                                          </w:divBdr>
                                        </w:div>
                                        <w:div w:id="1820002892">
                                          <w:marLeft w:val="640"/>
                                          <w:marRight w:val="0"/>
                                          <w:marTop w:val="0"/>
                                          <w:marBottom w:val="0"/>
                                          <w:divBdr>
                                            <w:top w:val="none" w:sz="0" w:space="0" w:color="auto"/>
                                            <w:left w:val="none" w:sz="0" w:space="0" w:color="auto"/>
                                            <w:bottom w:val="none" w:sz="0" w:space="0" w:color="auto"/>
                                            <w:right w:val="none" w:sz="0" w:space="0" w:color="auto"/>
                                          </w:divBdr>
                                        </w:div>
                                        <w:div w:id="1822305255">
                                          <w:marLeft w:val="640"/>
                                          <w:marRight w:val="0"/>
                                          <w:marTop w:val="0"/>
                                          <w:marBottom w:val="0"/>
                                          <w:divBdr>
                                            <w:top w:val="none" w:sz="0" w:space="0" w:color="auto"/>
                                            <w:left w:val="none" w:sz="0" w:space="0" w:color="auto"/>
                                            <w:bottom w:val="none" w:sz="0" w:space="0" w:color="auto"/>
                                            <w:right w:val="none" w:sz="0" w:space="0" w:color="auto"/>
                                          </w:divBdr>
                                        </w:div>
                                        <w:div w:id="1826623532">
                                          <w:marLeft w:val="640"/>
                                          <w:marRight w:val="0"/>
                                          <w:marTop w:val="0"/>
                                          <w:marBottom w:val="0"/>
                                          <w:divBdr>
                                            <w:top w:val="none" w:sz="0" w:space="0" w:color="auto"/>
                                            <w:left w:val="none" w:sz="0" w:space="0" w:color="auto"/>
                                            <w:bottom w:val="none" w:sz="0" w:space="0" w:color="auto"/>
                                            <w:right w:val="none" w:sz="0" w:space="0" w:color="auto"/>
                                          </w:divBdr>
                                        </w:div>
                                        <w:div w:id="1827697712">
                                          <w:marLeft w:val="640"/>
                                          <w:marRight w:val="0"/>
                                          <w:marTop w:val="0"/>
                                          <w:marBottom w:val="0"/>
                                          <w:divBdr>
                                            <w:top w:val="none" w:sz="0" w:space="0" w:color="auto"/>
                                            <w:left w:val="none" w:sz="0" w:space="0" w:color="auto"/>
                                            <w:bottom w:val="none" w:sz="0" w:space="0" w:color="auto"/>
                                            <w:right w:val="none" w:sz="0" w:space="0" w:color="auto"/>
                                          </w:divBdr>
                                        </w:div>
                                        <w:div w:id="1838644753">
                                          <w:marLeft w:val="640"/>
                                          <w:marRight w:val="0"/>
                                          <w:marTop w:val="0"/>
                                          <w:marBottom w:val="0"/>
                                          <w:divBdr>
                                            <w:top w:val="none" w:sz="0" w:space="0" w:color="auto"/>
                                            <w:left w:val="none" w:sz="0" w:space="0" w:color="auto"/>
                                            <w:bottom w:val="none" w:sz="0" w:space="0" w:color="auto"/>
                                            <w:right w:val="none" w:sz="0" w:space="0" w:color="auto"/>
                                          </w:divBdr>
                                        </w:div>
                                        <w:div w:id="1840651900">
                                          <w:marLeft w:val="640"/>
                                          <w:marRight w:val="0"/>
                                          <w:marTop w:val="0"/>
                                          <w:marBottom w:val="0"/>
                                          <w:divBdr>
                                            <w:top w:val="none" w:sz="0" w:space="0" w:color="auto"/>
                                            <w:left w:val="none" w:sz="0" w:space="0" w:color="auto"/>
                                            <w:bottom w:val="none" w:sz="0" w:space="0" w:color="auto"/>
                                            <w:right w:val="none" w:sz="0" w:space="0" w:color="auto"/>
                                          </w:divBdr>
                                        </w:div>
                                        <w:div w:id="1842310579">
                                          <w:marLeft w:val="640"/>
                                          <w:marRight w:val="0"/>
                                          <w:marTop w:val="0"/>
                                          <w:marBottom w:val="0"/>
                                          <w:divBdr>
                                            <w:top w:val="none" w:sz="0" w:space="0" w:color="auto"/>
                                            <w:left w:val="none" w:sz="0" w:space="0" w:color="auto"/>
                                            <w:bottom w:val="none" w:sz="0" w:space="0" w:color="auto"/>
                                            <w:right w:val="none" w:sz="0" w:space="0" w:color="auto"/>
                                          </w:divBdr>
                                        </w:div>
                                        <w:div w:id="1844081967">
                                          <w:marLeft w:val="640"/>
                                          <w:marRight w:val="0"/>
                                          <w:marTop w:val="0"/>
                                          <w:marBottom w:val="0"/>
                                          <w:divBdr>
                                            <w:top w:val="none" w:sz="0" w:space="0" w:color="auto"/>
                                            <w:left w:val="none" w:sz="0" w:space="0" w:color="auto"/>
                                            <w:bottom w:val="none" w:sz="0" w:space="0" w:color="auto"/>
                                            <w:right w:val="none" w:sz="0" w:space="0" w:color="auto"/>
                                          </w:divBdr>
                                        </w:div>
                                        <w:div w:id="1870098361">
                                          <w:marLeft w:val="640"/>
                                          <w:marRight w:val="0"/>
                                          <w:marTop w:val="0"/>
                                          <w:marBottom w:val="0"/>
                                          <w:divBdr>
                                            <w:top w:val="none" w:sz="0" w:space="0" w:color="auto"/>
                                            <w:left w:val="none" w:sz="0" w:space="0" w:color="auto"/>
                                            <w:bottom w:val="none" w:sz="0" w:space="0" w:color="auto"/>
                                            <w:right w:val="none" w:sz="0" w:space="0" w:color="auto"/>
                                          </w:divBdr>
                                        </w:div>
                                        <w:div w:id="1875189547">
                                          <w:marLeft w:val="640"/>
                                          <w:marRight w:val="0"/>
                                          <w:marTop w:val="0"/>
                                          <w:marBottom w:val="0"/>
                                          <w:divBdr>
                                            <w:top w:val="none" w:sz="0" w:space="0" w:color="auto"/>
                                            <w:left w:val="none" w:sz="0" w:space="0" w:color="auto"/>
                                            <w:bottom w:val="none" w:sz="0" w:space="0" w:color="auto"/>
                                            <w:right w:val="none" w:sz="0" w:space="0" w:color="auto"/>
                                          </w:divBdr>
                                        </w:div>
                                        <w:div w:id="1875263539">
                                          <w:marLeft w:val="640"/>
                                          <w:marRight w:val="0"/>
                                          <w:marTop w:val="0"/>
                                          <w:marBottom w:val="0"/>
                                          <w:divBdr>
                                            <w:top w:val="none" w:sz="0" w:space="0" w:color="auto"/>
                                            <w:left w:val="none" w:sz="0" w:space="0" w:color="auto"/>
                                            <w:bottom w:val="none" w:sz="0" w:space="0" w:color="auto"/>
                                            <w:right w:val="none" w:sz="0" w:space="0" w:color="auto"/>
                                          </w:divBdr>
                                        </w:div>
                                        <w:div w:id="1891266759">
                                          <w:marLeft w:val="640"/>
                                          <w:marRight w:val="0"/>
                                          <w:marTop w:val="0"/>
                                          <w:marBottom w:val="0"/>
                                          <w:divBdr>
                                            <w:top w:val="none" w:sz="0" w:space="0" w:color="auto"/>
                                            <w:left w:val="none" w:sz="0" w:space="0" w:color="auto"/>
                                            <w:bottom w:val="none" w:sz="0" w:space="0" w:color="auto"/>
                                            <w:right w:val="none" w:sz="0" w:space="0" w:color="auto"/>
                                          </w:divBdr>
                                        </w:div>
                                        <w:div w:id="1901599024">
                                          <w:marLeft w:val="640"/>
                                          <w:marRight w:val="0"/>
                                          <w:marTop w:val="0"/>
                                          <w:marBottom w:val="0"/>
                                          <w:divBdr>
                                            <w:top w:val="none" w:sz="0" w:space="0" w:color="auto"/>
                                            <w:left w:val="none" w:sz="0" w:space="0" w:color="auto"/>
                                            <w:bottom w:val="none" w:sz="0" w:space="0" w:color="auto"/>
                                            <w:right w:val="none" w:sz="0" w:space="0" w:color="auto"/>
                                          </w:divBdr>
                                        </w:div>
                                        <w:div w:id="1909614431">
                                          <w:marLeft w:val="640"/>
                                          <w:marRight w:val="0"/>
                                          <w:marTop w:val="0"/>
                                          <w:marBottom w:val="0"/>
                                          <w:divBdr>
                                            <w:top w:val="none" w:sz="0" w:space="0" w:color="auto"/>
                                            <w:left w:val="none" w:sz="0" w:space="0" w:color="auto"/>
                                            <w:bottom w:val="none" w:sz="0" w:space="0" w:color="auto"/>
                                            <w:right w:val="none" w:sz="0" w:space="0" w:color="auto"/>
                                          </w:divBdr>
                                        </w:div>
                                        <w:div w:id="1918401646">
                                          <w:marLeft w:val="640"/>
                                          <w:marRight w:val="0"/>
                                          <w:marTop w:val="0"/>
                                          <w:marBottom w:val="0"/>
                                          <w:divBdr>
                                            <w:top w:val="none" w:sz="0" w:space="0" w:color="auto"/>
                                            <w:left w:val="none" w:sz="0" w:space="0" w:color="auto"/>
                                            <w:bottom w:val="none" w:sz="0" w:space="0" w:color="auto"/>
                                            <w:right w:val="none" w:sz="0" w:space="0" w:color="auto"/>
                                          </w:divBdr>
                                        </w:div>
                                        <w:div w:id="1922450052">
                                          <w:marLeft w:val="640"/>
                                          <w:marRight w:val="0"/>
                                          <w:marTop w:val="0"/>
                                          <w:marBottom w:val="0"/>
                                          <w:divBdr>
                                            <w:top w:val="none" w:sz="0" w:space="0" w:color="auto"/>
                                            <w:left w:val="none" w:sz="0" w:space="0" w:color="auto"/>
                                            <w:bottom w:val="none" w:sz="0" w:space="0" w:color="auto"/>
                                            <w:right w:val="none" w:sz="0" w:space="0" w:color="auto"/>
                                          </w:divBdr>
                                        </w:div>
                                        <w:div w:id="1923904980">
                                          <w:marLeft w:val="640"/>
                                          <w:marRight w:val="0"/>
                                          <w:marTop w:val="0"/>
                                          <w:marBottom w:val="0"/>
                                          <w:divBdr>
                                            <w:top w:val="none" w:sz="0" w:space="0" w:color="auto"/>
                                            <w:left w:val="none" w:sz="0" w:space="0" w:color="auto"/>
                                            <w:bottom w:val="none" w:sz="0" w:space="0" w:color="auto"/>
                                            <w:right w:val="none" w:sz="0" w:space="0" w:color="auto"/>
                                          </w:divBdr>
                                        </w:div>
                                        <w:div w:id="1943999407">
                                          <w:marLeft w:val="640"/>
                                          <w:marRight w:val="0"/>
                                          <w:marTop w:val="0"/>
                                          <w:marBottom w:val="0"/>
                                          <w:divBdr>
                                            <w:top w:val="none" w:sz="0" w:space="0" w:color="auto"/>
                                            <w:left w:val="none" w:sz="0" w:space="0" w:color="auto"/>
                                            <w:bottom w:val="none" w:sz="0" w:space="0" w:color="auto"/>
                                            <w:right w:val="none" w:sz="0" w:space="0" w:color="auto"/>
                                          </w:divBdr>
                                        </w:div>
                                        <w:div w:id="1945964053">
                                          <w:marLeft w:val="640"/>
                                          <w:marRight w:val="0"/>
                                          <w:marTop w:val="0"/>
                                          <w:marBottom w:val="0"/>
                                          <w:divBdr>
                                            <w:top w:val="none" w:sz="0" w:space="0" w:color="auto"/>
                                            <w:left w:val="none" w:sz="0" w:space="0" w:color="auto"/>
                                            <w:bottom w:val="none" w:sz="0" w:space="0" w:color="auto"/>
                                            <w:right w:val="none" w:sz="0" w:space="0" w:color="auto"/>
                                          </w:divBdr>
                                        </w:div>
                                        <w:div w:id="1954089700">
                                          <w:marLeft w:val="640"/>
                                          <w:marRight w:val="0"/>
                                          <w:marTop w:val="0"/>
                                          <w:marBottom w:val="0"/>
                                          <w:divBdr>
                                            <w:top w:val="none" w:sz="0" w:space="0" w:color="auto"/>
                                            <w:left w:val="none" w:sz="0" w:space="0" w:color="auto"/>
                                            <w:bottom w:val="none" w:sz="0" w:space="0" w:color="auto"/>
                                            <w:right w:val="none" w:sz="0" w:space="0" w:color="auto"/>
                                          </w:divBdr>
                                        </w:div>
                                        <w:div w:id="1954901981">
                                          <w:marLeft w:val="640"/>
                                          <w:marRight w:val="0"/>
                                          <w:marTop w:val="0"/>
                                          <w:marBottom w:val="0"/>
                                          <w:divBdr>
                                            <w:top w:val="none" w:sz="0" w:space="0" w:color="auto"/>
                                            <w:left w:val="none" w:sz="0" w:space="0" w:color="auto"/>
                                            <w:bottom w:val="none" w:sz="0" w:space="0" w:color="auto"/>
                                            <w:right w:val="none" w:sz="0" w:space="0" w:color="auto"/>
                                          </w:divBdr>
                                        </w:div>
                                        <w:div w:id="1973513711">
                                          <w:marLeft w:val="640"/>
                                          <w:marRight w:val="0"/>
                                          <w:marTop w:val="0"/>
                                          <w:marBottom w:val="0"/>
                                          <w:divBdr>
                                            <w:top w:val="none" w:sz="0" w:space="0" w:color="auto"/>
                                            <w:left w:val="none" w:sz="0" w:space="0" w:color="auto"/>
                                            <w:bottom w:val="none" w:sz="0" w:space="0" w:color="auto"/>
                                            <w:right w:val="none" w:sz="0" w:space="0" w:color="auto"/>
                                          </w:divBdr>
                                        </w:div>
                                        <w:div w:id="1986163284">
                                          <w:marLeft w:val="640"/>
                                          <w:marRight w:val="0"/>
                                          <w:marTop w:val="0"/>
                                          <w:marBottom w:val="0"/>
                                          <w:divBdr>
                                            <w:top w:val="none" w:sz="0" w:space="0" w:color="auto"/>
                                            <w:left w:val="none" w:sz="0" w:space="0" w:color="auto"/>
                                            <w:bottom w:val="none" w:sz="0" w:space="0" w:color="auto"/>
                                            <w:right w:val="none" w:sz="0" w:space="0" w:color="auto"/>
                                          </w:divBdr>
                                        </w:div>
                                        <w:div w:id="1986928915">
                                          <w:marLeft w:val="640"/>
                                          <w:marRight w:val="0"/>
                                          <w:marTop w:val="0"/>
                                          <w:marBottom w:val="0"/>
                                          <w:divBdr>
                                            <w:top w:val="none" w:sz="0" w:space="0" w:color="auto"/>
                                            <w:left w:val="none" w:sz="0" w:space="0" w:color="auto"/>
                                            <w:bottom w:val="none" w:sz="0" w:space="0" w:color="auto"/>
                                            <w:right w:val="none" w:sz="0" w:space="0" w:color="auto"/>
                                          </w:divBdr>
                                        </w:div>
                                        <w:div w:id="1999457219">
                                          <w:marLeft w:val="640"/>
                                          <w:marRight w:val="0"/>
                                          <w:marTop w:val="0"/>
                                          <w:marBottom w:val="0"/>
                                          <w:divBdr>
                                            <w:top w:val="none" w:sz="0" w:space="0" w:color="auto"/>
                                            <w:left w:val="none" w:sz="0" w:space="0" w:color="auto"/>
                                            <w:bottom w:val="none" w:sz="0" w:space="0" w:color="auto"/>
                                            <w:right w:val="none" w:sz="0" w:space="0" w:color="auto"/>
                                          </w:divBdr>
                                        </w:div>
                                        <w:div w:id="1999772947">
                                          <w:marLeft w:val="640"/>
                                          <w:marRight w:val="0"/>
                                          <w:marTop w:val="0"/>
                                          <w:marBottom w:val="0"/>
                                          <w:divBdr>
                                            <w:top w:val="none" w:sz="0" w:space="0" w:color="auto"/>
                                            <w:left w:val="none" w:sz="0" w:space="0" w:color="auto"/>
                                            <w:bottom w:val="none" w:sz="0" w:space="0" w:color="auto"/>
                                            <w:right w:val="none" w:sz="0" w:space="0" w:color="auto"/>
                                          </w:divBdr>
                                        </w:div>
                                        <w:div w:id="2003583556">
                                          <w:marLeft w:val="640"/>
                                          <w:marRight w:val="0"/>
                                          <w:marTop w:val="0"/>
                                          <w:marBottom w:val="0"/>
                                          <w:divBdr>
                                            <w:top w:val="none" w:sz="0" w:space="0" w:color="auto"/>
                                            <w:left w:val="none" w:sz="0" w:space="0" w:color="auto"/>
                                            <w:bottom w:val="none" w:sz="0" w:space="0" w:color="auto"/>
                                            <w:right w:val="none" w:sz="0" w:space="0" w:color="auto"/>
                                          </w:divBdr>
                                        </w:div>
                                        <w:div w:id="2007172481">
                                          <w:marLeft w:val="640"/>
                                          <w:marRight w:val="0"/>
                                          <w:marTop w:val="0"/>
                                          <w:marBottom w:val="0"/>
                                          <w:divBdr>
                                            <w:top w:val="none" w:sz="0" w:space="0" w:color="auto"/>
                                            <w:left w:val="none" w:sz="0" w:space="0" w:color="auto"/>
                                            <w:bottom w:val="none" w:sz="0" w:space="0" w:color="auto"/>
                                            <w:right w:val="none" w:sz="0" w:space="0" w:color="auto"/>
                                          </w:divBdr>
                                        </w:div>
                                        <w:div w:id="2026134615">
                                          <w:marLeft w:val="640"/>
                                          <w:marRight w:val="0"/>
                                          <w:marTop w:val="0"/>
                                          <w:marBottom w:val="0"/>
                                          <w:divBdr>
                                            <w:top w:val="none" w:sz="0" w:space="0" w:color="auto"/>
                                            <w:left w:val="none" w:sz="0" w:space="0" w:color="auto"/>
                                            <w:bottom w:val="none" w:sz="0" w:space="0" w:color="auto"/>
                                            <w:right w:val="none" w:sz="0" w:space="0" w:color="auto"/>
                                          </w:divBdr>
                                        </w:div>
                                        <w:div w:id="2028212073">
                                          <w:marLeft w:val="640"/>
                                          <w:marRight w:val="0"/>
                                          <w:marTop w:val="0"/>
                                          <w:marBottom w:val="0"/>
                                          <w:divBdr>
                                            <w:top w:val="none" w:sz="0" w:space="0" w:color="auto"/>
                                            <w:left w:val="none" w:sz="0" w:space="0" w:color="auto"/>
                                            <w:bottom w:val="none" w:sz="0" w:space="0" w:color="auto"/>
                                            <w:right w:val="none" w:sz="0" w:space="0" w:color="auto"/>
                                          </w:divBdr>
                                        </w:div>
                                        <w:div w:id="2033143875">
                                          <w:marLeft w:val="640"/>
                                          <w:marRight w:val="0"/>
                                          <w:marTop w:val="0"/>
                                          <w:marBottom w:val="0"/>
                                          <w:divBdr>
                                            <w:top w:val="none" w:sz="0" w:space="0" w:color="auto"/>
                                            <w:left w:val="none" w:sz="0" w:space="0" w:color="auto"/>
                                            <w:bottom w:val="none" w:sz="0" w:space="0" w:color="auto"/>
                                            <w:right w:val="none" w:sz="0" w:space="0" w:color="auto"/>
                                          </w:divBdr>
                                        </w:div>
                                        <w:div w:id="2033533060">
                                          <w:marLeft w:val="640"/>
                                          <w:marRight w:val="0"/>
                                          <w:marTop w:val="0"/>
                                          <w:marBottom w:val="0"/>
                                          <w:divBdr>
                                            <w:top w:val="none" w:sz="0" w:space="0" w:color="auto"/>
                                            <w:left w:val="none" w:sz="0" w:space="0" w:color="auto"/>
                                            <w:bottom w:val="none" w:sz="0" w:space="0" w:color="auto"/>
                                            <w:right w:val="none" w:sz="0" w:space="0" w:color="auto"/>
                                          </w:divBdr>
                                        </w:div>
                                        <w:div w:id="2039966319">
                                          <w:marLeft w:val="640"/>
                                          <w:marRight w:val="0"/>
                                          <w:marTop w:val="0"/>
                                          <w:marBottom w:val="0"/>
                                          <w:divBdr>
                                            <w:top w:val="none" w:sz="0" w:space="0" w:color="auto"/>
                                            <w:left w:val="none" w:sz="0" w:space="0" w:color="auto"/>
                                            <w:bottom w:val="none" w:sz="0" w:space="0" w:color="auto"/>
                                            <w:right w:val="none" w:sz="0" w:space="0" w:color="auto"/>
                                          </w:divBdr>
                                        </w:div>
                                        <w:div w:id="2056814396">
                                          <w:marLeft w:val="640"/>
                                          <w:marRight w:val="0"/>
                                          <w:marTop w:val="0"/>
                                          <w:marBottom w:val="0"/>
                                          <w:divBdr>
                                            <w:top w:val="none" w:sz="0" w:space="0" w:color="auto"/>
                                            <w:left w:val="none" w:sz="0" w:space="0" w:color="auto"/>
                                            <w:bottom w:val="none" w:sz="0" w:space="0" w:color="auto"/>
                                            <w:right w:val="none" w:sz="0" w:space="0" w:color="auto"/>
                                          </w:divBdr>
                                        </w:div>
                                        <w:div w:id="2067609701">
                                          <w:marLeft w:val="640"/>
                                          <w:marRight w:val="0"/>
                                          <w:marTop w:val="0"/>
                                          <w:marBottom w:val="0"/>
                                          <w:divBdr>
                                            <w:top w:val="none" w:sz="0" w:space="0" w:color="auto"/>
                                            <w:left w:val="none" w:sz="0" w:space="0" w:color="auto"/>
                                            <w:bottom w:val="none" w:sz="0" w:space="0" w:color="auto"/>
                                            <w:right w:val="none" w:sz="0" w:space="0" w:color="auto"/>
                                          </w:divBdr>
                                        </w:div>
                                        <w:div w:id="2079791263">
                                          <w:marLeft w:val="640"/>
                                          <w:marRight w:val="0"/>
                                          <w:marTop w:val="0"/>
                                          <w:marBottom w:val="0"/>
                                          <w:divBdr>
                                            <w:top w:val="none" w:sz="0" w:space="0" w:color="auto"/>
                                            <w:left w:val="none" w:sz="0" w:space="0" w:color="auto"/>
                                            <w:bottom w:val="none" w:sz="0" w:space="0" w:color="auto"/>
                                            <w:right w:val="none" w:sz="0" w:space="0" w:color="auto"/>
                                          </w:divBdr>
                                        </w:div>
                                        <w:div w:id="2081292809">
                                          <w:marLeft w:val="640"/>
                                          <w:marRight w:val="0"/>
                                          <w:marTop w:val="0"/>
                                          <w:marBottom w:val="0"/>
                                          <w:divBdr>
                                            <w:top w:val="none" w:sz="0" w:space="0" w:color="auto"/>
                                            <w:left w:val="none" w:sz="0" w:space="0" w:color="auto"/>
                                            <w:bottom w:val="none" w:sz="0" w:space="0" w:color="auto"/>
                                            <w:right w:val="none" w:sz="0" w:space="0" w:color="auto"/>
                                          </w:divBdr>
                                        </w:div>
                                        <w:div w:id="2087654635">
                                          <w:marLeft w:val="640"/>
                                          <w:marRight w:val="0"/>
                                          <w:marTop w:val="0"/>
                                          <w:marBottom w:val="0"/>
                                          <w:divBdr>
                                            <w:top w:val="none" w:sz="0" w:space="0" w:color="auto"/>
                                            <w:left w:val="none" w:sz="0" w:space="0" w:color="auto"/>
                                            <w:bottom w:val="none" w:sz="0" w:space="0" w:color="auto"/>
                                            <w:right w:val="none" w:sz="0" w:space="0" w:color="auto"/>
                                          </w:divBdr>
                                        </w:div>
                                        <w:div w:id="2092005184">
                                          <w:marLeft w:val="640"/>
                                          <w:marRight w:val="0"/>
                                          <w:marTop w:val="0"/>
                                          <w:marBottom w:val="0"/>
                                          <w:divBdr>
                                            <w:top w:val="none" w:sz="0" w:space="0" w:color="auto"/>
                                            <w:left w:val="none" w:sz="0" w:space="0" w:color="auto"/>
                                            <w:bottom w:val="none" w:sz="0" w:space="0" w:color="auto"/>
                                            <w:right w:val="none" w:sz="0" w:space="0" w:color="auto"/>
                                          </w:divBdr>
                                        </w:div>
                                        <w:div w:id="2099206844">
                                          <w:marLeft w:val="640"/>
                                          <w:marRight w:val="0"/>
                                          <w:marTop w:val="0"/>
                                          <w:marBottom w:val="0"/>
                                          <w:divBdr>
                                            <w:top w:val="none" w:sz="0" w:space="0" w:color="auto"/>
                                            <w:left w:val="none" w:sz="0" w:space="0" w:color="auto"/>
                                            <w:bottom w:val="none" w:sz="0" w:space="0" w:color="auto"/>
                                            <w:right w:val="none" w:sz="0" w:space="0" w:color="auto"/>
                                          </w:divBdr>
                                        </w:div>
                                        <w:div w:id="2102528098">
                                          <w:marLeft w:val="640"/>
                                          <w:marRight w:val="0"/>
                                          <w:marTop w:val="0"/>
                                          <w:marBottom w:val="0"/>
                                          <w:divBdr>
                                            <w:top w:val="none" w:sz="0" w:space="0" w:color="auto"/>
                                            <w:left w:val="none" w:sz="0" w:space="0" w:color="auto"/>
                                            <w:bottom w:val="none" w:sz="0" w:space="0" w:color="auto"/>
                                            <w:right w:val="none" w:sz="0" w:space="0" w:color="auto"/>
                                          </w:divBdr>
                                        </w:div>
                                        <w:div w:id="2106686543">
                                          <w:marLeft w:val="640"/>
                                          <w:marRight w:val="0"/>
                                          <w:marTop w:val="0"/>
                                          <w:marBottom w:val="0"/>
                                          <w:divBdr>
                                            <w:top w:val="none" w:sz="0" w:space="0" w:color="auto"/>
                                            <w:left w:val="none" w:sz="0" w:space="0" w:color="auto"/>
                                            <w:bottom w:val="none" w:sz="0" w:space="0" w:color="auto"/>
                                            <w:right w:val="none" w:sz="0" w:space="0" w:color="auto"/>
                                          </w:divBdr>
                                        </w:div>
                                        <w:div w:id="2125269640">
                                          <w:marLeft w:val="640"/>
                                          <w:marRight w:val="0"/>
                                          <w:marTop w:val="0"/>
                                          <w:marBottom w:val="0"/>
                                          <w:divBdr>
                                            <w:top w:val="none" w:sz="0" w:space="0" w:color="auto"/>
                                            <w:left w:val="none" w:sz="0" w:space="0" w:color="auto"/>
                                            <w:bottom w:val="none" w:sz="0" w:space="0" w:color="auto"/>
                                            <w:right w:val="none" w:sz="0" w:space="0" w:color="auto"/>
                                          </w:divBdr>
                                        </w:div>
                                        <w:div w:id="2136483160">
                                          <w:marLeft w:val="640"/>
                                          <w:marRight w:val="0"/>
                                          <w:marTop w:val="0"/>
                                          <w:marBottom w:val="0"/>
                                          <w:divBdr>
                                            <w:top w:val="none" w:sz="0" w:space="0" w:color="auto"/>
                                            <w:left w:val="none" w:sz="0" w:space="0" w:color="auto"/>
                                            <w:bottom w:val="none" w:sz="0" w:space="0" w:color="auto"/>
                                            <w:right w:val="none" w:sz="0" w:space="0" w:color="auto"/>
                                          </w:divBdr>
                                        </w:div>
                                      </w:divsChild>
                                    </w:div>
                                    <w:div w:id="1759446512">
                                      <w:marLeft w:val="0"/>
                                      <w:marRight w:val="0"/>
                                      <w:marTop w:val="0"/>
                                      <w:marBottom w:val="0"/>
                                      <w:divBdr>
                                        <w:top w:val="none" w:sz="0" w:space="0" w:color="auto"/>
                                        <w:left w:val="none" w:sz="0" w:space="0" w:color="auto"/>
                                        <w:bottom w:val="none" w:sz="0" w:space="0" w:color="auto"/>
                                        <w:right w:val="none" w:sz="0" w:space="0" w:color="auto"/>
                                      </w:divBdr>
                                      <w:divsChild>
                                        <w:div w:id="591442">
                                          <w:marLeft w:val="640"/>
                                          <w:marRight w:val="0"/>
                                          <w:marTop w:val="0"/>
                                          <w:marBottom w:val="0"/>
                                          <w:divBdr>
                                            <w:top w:val="none" w:sz="0" w:space="0" w:color="auto"/>
                                            <w:left w:val="none" w:sz="0" w:space="0" w:color="auto"/>
                                            <w:bottom w:val="none" w:sz="0" w:space="0" w:color="auto"/>
                                            <w:right w:val="none" w:sz="0" w:space="0" w:color="auto"/>
                                          </w:divBdr>
                                        </w:div>
                                        <w:div w:id="13381686">
                                          <w:marLeft w:val="640"/>
                                          <w:marRight w:val="0"/>
                                          <w:marTop w:val="0"/>
                                          <w:marBottom w:val="0"/>
                                          <w:divBdr>
                                            <w:top w:val="none" w:sz="0" w:space="0" w:color="auto"/>
                                            <w:left w:val="none" w:sz="0" w:space="0" w:color="auto"/>
                                            <w:bottom w:val="none" w:sz="0" w:space="0" w:color="auto"/>
                                            <w:right w:val="none" w:sz="0" w:space="0" w:color="auto"/>
                                          </w:divBdr>
                                        </w:div>
                                        <w:div w:id="25372244">
                                          <w:marLeft w:val="640"/>
                                          <w:marRight w:val="0"/>
                                          <w:marTop w:val="0"/>
                                          <w:marBottom w:val="0"/>
                                          <w:divBdr>
                                            <w:top w:val="none" w:sz="0" w:space="0" w:color="auto"/>
                                            <w:left w:val="none" w:sz="0" w:space="0" w:color="auto"/>
                                            <w:bottom w:val="none" w:sz="0" w:space="0" w:color="auto"/>
                                            <w:right w:val="none" w:sz="0" w:space="0" w:color="auto"/>
                                          </w:divBdr>
                                        </w:div>
                                        <w:div w:id="34045067">
                                          <w:marLeft w:val="640"/>
                                          <w:marRight w:val="0"/>
                                          <w:marTop w:val="0"/>
                                          <w:marBottom w:val="0"/>
                                          <w:divBdr>
                                            <w:top w:val="none" w:sz="0" w:space="0" w:color="auto"/>
                                            <w:left w:val="none" w:sz="0" w:space="0" w:color="auto"/>
                                            <w:bottom w:val="none" w:sz="0" w:space="0" w:color="auto"/>
                                            <w:right w:val="none" w:sz="0" w:space="0" w:color="auto"/>
                                          </w:divBdr>
                                        </w:div>
                                        <w:div w:id="49772035">
                                          <w:marLeft w:val="640"/>
                                          <w:marRight w:val="0"/>
                                          <w:marTop w:val="0"/>
                                          <w:marBottom w:val="0"/>
                                          <w:divBdr>
                                            <w:top w:val="none" w:sz="0" w:space="0" w:color="auto"/>
                                            <w:left w:val="none" w:sz="0" w:space="0" w:color="auto"/>
                                            <w:bottom w:val="none" w:sz="0" w:space="0" w:color="auto"/>
                                            <w:right w:val="none" w:sz="0" w:space="0" w:color="auto"/>
                                          </w:divBdr>
                                        </w:div>
                                        <w:div w:id="59670259">
                                          <w:marLeft w:val="640"/>
                                          <w:marRight w:val="0"/>
                                          <w:marTop w:val="0"/>
                                          <w:marBottom w:val="0"/>
                                          <w:divBdr>
                                            <w:top w:val="none" w:sz="0" w:space="0" w:color="auto"/>
                                            <w:left w:val="none" w:sz="0" w:space="0" w:color="auto"/>
                                            <w:bottom w:val="none" w:sz="0" w:space="0" w:color="auto"/>
                                            <w:right w:val="none" w:sz="0" w:space="0" w:color="auto"/>
                                          </w:divBdr>
                                        </w:div>
                                        <w:div w:id="74329035">
                                          <w:marLeft w:val="640"/>
                                          <w:marRight w:val="0"/>
                                          <w:marTop w:val="0"/>
                                          <w:marBottom w:val="0"/>
                                          <w:divBdr>
                                            <w:top w:val="none" w:sz="0" w:space="0" w:color="auto"/>
                                            <w:left w:val="none" w:sz="0" w:space="0" w:color="auto"/>
                                            <w:bottom w:val="none" w:sz="0" w:space="0" w:color="auto"/>
                                            <w:right w:val="none" w:sz="0" w:space="0" w:color="auto"/>
                                          </w:divBdr>
                                        </w:div>
                                        <w:div w:id="98448615">
                                          <w:marLeft w:val="640"/>
                                          <w:marRight w:val="0"/>
                                          <w:marTop w:val="0"/>
                                          <w:marBottom w:val="0"/>
                                          <w:divBdr>
                                            <w:top w:val="none" w:sz="0" w:space="0" w:color="auto"/>
                                            <w:left w:val="none" w:sz="0" w:space="0" w:color="auto"/>
                                            <w:bottom w:val="none" w:sz="0" w:space="0" w:color="auto"/>
                                            <w:right w:val="none" w:sz="0" w:space="0" w:color="auto"/>
                                          </w:divBdr>
                                        </w:div>
                                        <w:div w:id="111442292">
                                          <w:marLeft w:val="640"/>
                                          <w:marRight w:val="0"/>
                                          <w:marTop w:val="0"/>
                                          <w:marBottom w:val="0"/>
                                          <w:divBdr>
                                            <w:top w:val="none" w:sz="0" w:space="0" w:color="auto"/>
                                            <w:left w:val="none" w:sz="0" w:space="0" w:color="auto"/>
                                            <w:bottom w:val="none" w:sz="0" w:space="0" w:color="auto"/>
                                            <w:right w:val="none" w:sz="0" w:space="0" w:color="auto"/>
                                          </w:divBdr>
                                        </w:div>
                                        <w:div w:id="136653505">
                                          <w:marLeft w:val="640"/>
                                          <w:marRight w:val="0"/>
                                          <w:marTop w:val="0"/>
                                          <w:marBottom w:val="0"/>
                                          <w:divBdr>
                                            <w:top w:val="none" w:sz="0" w:space="0" w:color="auto"/>
                                            <w:left w:val="none" w:sz="0" w:space="0" w:color="auto"/>
                                            <w:bottom w:val="none" w:sz="0" w:space="0" w:color="auto"/>
                                            <w:right w:val="none" w:sz="0" w:space="0" w:color="auto"/>
                                          </w:divBdr>
                                        </w:div>
                                        <w:div w:id="141124706">
                                          <w:marLeft w:val="640"/>
                                          <w:marRight w:val="0"/>
                                          <w:marTop w:val="0"/>
                                          <w:marBottom w:val="0"/>
                                          <w:divBdr>
                                            <w:top w:val="none" w:sz="0" w:space="0" w:color="auto"/>
                                            <w:left w:val="none" w:sz="0" w:space="0" w:color="auto"/>
                                            <w:bottom w:val="none" w:sz="0" w:space="0" w:color="auto"/>
                                            <w:right w:val="none" w:sz="0" w:space="0" w:color="auto"/>
                                          </w:divBdr>
                                        </w:div>
                                        <w:div w:id="144397463">
                                          <w:marLeft w:val="640"/>
                                          <w:marRight w:val="0"/>
                                          <w:marTop w:val="0"/>
                                          <w:marBottom w:val="0"/>
                                          <w:divBdr>
                                            <w:top w:val="none" w:sz="0" w:space="0" w:color="auto"/>
                                            <w:left w:val="none" w:sz="0" w:space="0" w:color="auto"/>
                                            <w:bottom w:val="none" w:sz="0" w:space="0" w:color="auto"/>
                                            <w:right w:val="none" w:sz="0" w:space="0" w:color="auto"/>
                                          </w:divBdr>
                                        </w:div>
                                        <w:div w:id="144669369">
                                          <w:marLeft w:val="640"/>
                                          <w:marRight w:val="0"/>
                                          <w:marTop w:val="0"/>
                                          <w:marBottom w:val="0"/>
                                          <w:divBdr>
                                            <w:top w:val="none" w:sz="0" w:space="0" w:color="auto"/>
                                            <w:left w:val="none" w:sz="0" w:space="0" w:color="auto"/>
                                            <w:bottom w:val="none" w:sz="0" w:space="0" w:color="auto"/>
                                            <w:right w:val="none" w:sz="0" w:space="0" w:color="auto"/>
                                          </w:divBdr>
                                        </w:div>
                                        <w:div w:id="152530772">
                                          <w:marLeft w:val="640"/>
                                          <w:marRight w:val="0"/>
                                          <w:marTop w:val="0"/>
                                          <w:marBottom w:val="0"/>
                                          <w:divBdr>
                                            <w:top w:val="none" w:sz="0" w:space="0" w:color="auto"/>
                                            <w:left w:val="none" w:sz="0" w:space="0" w:color="auto"/>
                                            <w:bottom w:val="none" w:sz="0" w:space="0" w:color="auto"/>
                                            <w:right w:val="none" w:sz="0" w:space="0" w:color="auto"/>
                                          </w:divBdr>
                                        </w:div>
                                        <w:div w:id="160314649">
                                          <w:marLeft w:val="640"/>
                                          <w:marRight w:val="0"/>
                                          <w:marTop w:val="0"/>
                                          <w:marBottom w:val="0"/>
                                          <w:divBdr>
                                            <w:top w:val="none" w:sz="0" w:space="0" w:color="auto"/>
                                            <w:left w:val="none" w:sz="0" w:space="0" w:color="auto"/>
                                            <w:bottom w:val="none" w:sz="0" w:space="0" w:color="auto"/>
                                            <w:right w:val="none" w:sz="0" w:space="0" w:color="auto"/>
                                          </w:divBdr>
                                        </w:div>
                                        <w:div w:id="171070718">
                                          <w:marLeft w:val="640"/>
                                          <w:marRight w:val="0"/>
                                          <w:marTop w:val="0"/>
                                          <w:marBottom w:val="0"/>
                                          <w:divBdr>
                                            <w:top w:val="none" w:sz="0" w:space="0" w:color="auto"/>
                                            <w:left w:val="none" w:sz="0" w:space="0" w:color="auto"/>
                                            <w:bottom w:val="none" w:sz="0" w:space="0" w:color="auto"/>
                                            <w:right w:val="none" w:sz="0" w:space="0" w:color="auto"/>
                                          </w:divBdr>
                                        </w:div>
                                        <w:div w:id="176311983">
                                          <w:marLeft w:val="640"/>
                                          <w:marRight w:val="0"/>
                                          <w:marTop w:val="0"/>
                                          <w:marBottom w:val="0"/>
                                          <w:divBdr>
                                            <w:top w:val="none" w:sz="0" w:space="0" w:color="auto"/>
                                            <w:left w:val="none" w:sz="0" w:space="0" w:color="auto"/>
                                            <w:bottom w:val="none" w:sz="0" w:space="0" w:color="auto"/>
                                            <w:right w:val="none" w:sz="0" w:space="0" w:color="auto"/>
                                          </w:divBdr>
                                        </w:div>
                                        <w:div w:id="176426703">
                                          <w:marLeft w:val="640"/>
                                          <w:marRight w:val="0"/>
                                          <w:marTop w:val="0"/>
                                          <w:marBottom w:val="0"/>
                                          <w:divBdr>
                                            <w:top w:val="none" w:sz="0" w:space="0" w:color="auto"/>
                                            <w:left w:val="none" w:sz="0" w:space="0" w:color="auto"/>
                                            <w:bottom w:val="none" w:sz="0" w:space="0" w:color="auto"/>
                                            <w:right w:val="none" w:sz="0" w:space="0" w:color="auto"/>
                                          </w:divBdr>
                                        </w:div>
                                        <w:div w:id="185604677">
                                          <w:marLeft w:val="640"/>
                                          <w:marRight w:val="0"/>
                                          <w:marTop w:val="0"/>
                                          <w:marBottom w:val="0"/>
                                          <w:divBdr>
                                            <w:top w:val="none" w:sz="0" w:space="0" w:color="auto"/>
                                            <w:left w:val="none" w:sz="0" w:space="0" w:color="auto"/>
                                            <w:bottom w:val="none" w:sz="0" w:space="0" w:color="auto"/>
                                            <w:right w:val="none" w:sz="0" w:space="0" w:color="auto"/>
                                          </w:divBdr>
                                        </w:div>
                                        <w:div w:id="194975305">
                                          <w:marLeft w:val="640"/>
                                          <w:marRight w:val="0"/>
                                          <w:marTop w:val="0"/>
                                          <w:marBottom w:val="0"/>
                                          <w:divBdr>
                                            <w:top w:val="none" w:sz="0" w:space="0" w:color="auto"/>
                                            <w:left w:val="none" w:sz="0" w:space="0" w:color="auto"/>
                                            <w:bottom w:val="none" w:sz="0" w:space="0" w:color="auto"/>
                                            <w:right w:val="none" w:sz="0" w:space="0" w:color="auto"/>
                                          </w:divBdr>
                                        </w:div>
                                        <w:div w:id="204683936">
                                          <w:marLeft w:val="640"/>
                                          <w:marRight w:val="0"/>
                                          <w:marTop w:val="0"/>
                                          <w:marBottom w:val="0"/>
                                          <w:divBdr>
                                            <w:top w:val="none" w:sz="0" w:space="0" w:color="auto"/>
                                            <w:left w:val="none" w:sz="0" w:space="0" w:color="auto"/>
                                            <w:bottom w:val="none" w:sz="0" w:space="0" w:color="auto"/>
                                            <w:right w:val="none" w:sz="0" w:space="0" w:color="auto"/>
                                          </w:divBdr>
                                        </w:div>
                                        <w:div w:id="210727334">
                                          <w:marLeft w:val="640"/>
                                          <w:marRight w:val="0"/>
                                          <w:marTop w:val="0"/>
                                          <w:marBottom w:val="0"/>
                                          <w:divBdr>
                                            <w:top w:val="none" w:sz="0" w:space="0" w:color="auto"/>
                                            <w:left w:val="none" w:sz="0" w:space="0" w:color="auto"/>
                                            <w:bottom w:val="none" w:sz="0" w:space="0" w:color="auto"/>
                                            <w:right w:val="none" w:sz="0" w:space="0" w:color="auto"/>
                                          </w:divBdr>
                                        </w:div>
                                        <w:div w:id="217980700">
                                          <w:marLeft w:val="640"/>
                                          <w:marRight w:val="0"/>
                                          <w:marTop w:val="0"/>
                                          <w:marBottom w:val="0"/>
                                          <w:divBdr>
                                            <w:top w:val="none" w:sz="0" w:space="0" w:color="auto"/>
                                            <w:left w:val="none" w:sz="0" w:space="0" w:color="auto"/>
                                            <w:bottom w:val="none" w:sz="0" w:space="0" w:color="auto"/>
                                            <w:right w:val="none" w:sz="0" w:space="0" w:color="auto"/>
                                          </w:divBdr>
                                        </w:div>
                                        <w:div w:id="226458953">
                                          <w:marLeft w:val="640"/>
                                          <w:marRight w:val="0"/>
                                          <w:marTop w:val="0"/>
                                          <w:marBottom w:val="0"/>
                                          <w:divBdr>
                                            <w:top w:val="none" w:sz="0" w:space="0" w:color="auto"/>
                                            <w:left w:val="none" w:sz="0" w:space="0" w:color="auto"/>
                                            <w:bottom w:val="none" w:sz="0" w:space="0" w:color="auto"/>
                                            <w:right w:val="none" w:sz="0" w:space="0" w:color="auto"/>
                                          </w:divBdr>
                                        </w:div>
                                        <w:div w:id="229466787">
                                          <w:marLeft w:val="640"/>
                                          <w:marRight w:val="0"/>
                                          <w:marTop w:val="0"/>
                                          <w:marBottom w:val="0"/>
                                          <w:divBdr>
                                            <w:top w:val="none" w:sz="0" w:space="0" w:color="auto"/>
                                            <w:left w:val="none" w:sz="0" w:space="0" w:color="auto"/>
                                            <w:bottom w:val="none" w:sz="0" w:space="0" w:color="auto"/>
                                            <w:right w:val="none" w:sz="0" w:space="0" w:color="auto"/>
                                          </w:divBdr>
                                        </w:div>
                                        <w:div w:id="237256885">
                                          <w:marLeft w:val="640"/>
                                          <w:marRight w:val="0"/>
                                          <w:marTop w:val="0"/>
                                          <w:marBottom w:val="0"/>
                                          <w:divBdr>
                                            <w:top w:val="none" w:sz="0" w:space="0" w:color="auto"/>
                                            <w:left w:val="none" w:sz="0" w:space="0" w:color="auto"/>
                                            <w:bottom w:val="none" w:sz="0" w:space="0" w:color="auto"/>
                                            <w:right w:val="none" w:sz="0" w:space="0" w:color="auto"/>
                                          </w:divBdr>
                                        </w:div>
                                        <w:div w:id="238368957">
                                          <w:marLeft w:val="640"/>
                                          <w:marRight w:val="0"/>
                                          <w:marTop w:val="0"/>
                                          <w:marBottom w:val="0"/>
                                          <w:divBdr>
                                            <w:top w:val="none" w:sz="0" w:space="0" w:color="auto"/>
                                            <w:left w:val="none" w:sz="0" w:space="0" w:color="auto"/>
                                            <w:bottom w:val="none" w:sz="0" w:space="0" w:color="auto"/>
                                            <w:right w:val="none" w:sz="0" w:space="0" w:color="auto"/>
                                          </w:divBdr>
                                        </w:div>
                                        <w:div w:id="241791830">
                                          <w:marLeft w:val="640"/>
                                          <w:marRight w:val="0"/>
                                          <w:marTop w:val="0"/>
                                          <w:marBottom w:val="0"/>
                                          <w:divBdr>
                                            <w:top w:val="none" w:sz="0" w:space="0" w:color="auto"/>
                                            <w:left w:val="none" w:sz="0" w:space="0" w:color="auto"/>
                                            <w:bottom w:val="none" w:sz="0" w:space="0" w:color="auto"/>
                                            <w:right w:val="none" w:sz="0" w:space="0" w:color="auto"/>
                                          </w:divBdr>
                                        </w:div>
                                        <w:div w:id="246617316">
                                          <w:marLeft w:val="640"/>
                                          <w:marRight w:val="0"/>
                                          <w:marTop w:val="0"/>
                                          <w:marBottom w:val="0"/>
                                          <w:divBdr>
                                            <w:top w:val="none" w:sz="0" w:space="0" w:color="auto"/>
                                            <w:left w:val="none" w:sz="0" w:space="0" w:color="auto"/>
                                            <w:bottom w:val="none" w:sz="0" w:space="0" w:color="auto"/>
                                            <w:right w:val="none" w:sz="0" w:space="0" w:color="auto"/>
                                          </w:divBdr>
                                        </w:div>
                                        <w:div w:id="257909358">
                                          <w:marLeft w:val="640"/>
                                          <w:marRight w:val="0"/>
                                          <w:marTop w:val="0"/>
                                          <w:marBottom w:val="0"/>
                                          <w:divBdr>
                                            <w:top w:val="none" w:sz="0" w:space="0" w:color="auto"/>
                                            <w:left w:val="none" w:sz="0" w:space="0" w:color="auto"/>
                                            <w:bottom w:val="none" w:sz="0" w:space="0" w:color="auto"/>
                                            <w:right w:val="none" w:sz="0" w:space="0" w:color="auto"/>
                                          </w:divBdr>
                                        </w:div>
                                        <w:div w:id="258147025">
                                          <w:marLeft w:val="640"/>
                                          <w:marRight w:val="0"/>
                                          <w:marTop w:val="0"/>
                                          <w:marBottom w:val="0"/>
                                          <w:divBdr>
                                            <w:top w:val="none" w:sz="0" w:space="0" w:color="auto"/>
                                            <w:left w:val="none" w:sz="0" w:space="0" w:color="auto"/>
                                            <w:bottom w:val="none" w:sz="0" w:space="0" w:color="auto"/>
                                            <w:right w:val="none" w:sz="0" w:space="0" w:color="auto"/>
                                          </w:divBdr>
                                        </w:div>
                                        <w:div w:id="261767175">
                                          <w:marLeft w:val="640"/>
                                          <w:marRight w:val="0"/>
                                          <w:marTop w:val="0"/>
                                          <w:marBottom w:val="0"/>
                                          <w:divBdr>
                                            <w:top w:val="none" w:sz="0" w:space="0" w:color="auto"/>
                                            <w:left w:val="none" w:sz="0" w:space="0" w:color="auto"/>
                                            <w:bottom w:val="none" w:sz="0" w:space="0" w:color="auto"/>
                                            <w:right w:val="none" w:sz="0" w:space="0" w:color="auto"/>
                                          </w:divBdr>
                                        </w:div>
                                        <w:div w:id="267851492">
                                          <w:marLeft w:val="640"/>
                                          <w:marRight w:val="0"/>
                                          <w:marTop w:val="0"/>
                                          <w:marBottom w:val="0"/>
                                          <w:divBdr>
                                            <w:top w:val="none" w:sz="0" w:space="0" w:color="auto"/>
                                            <w:left w:val="none" w:sz="0" w:space="0" w:color="auto"/>
                                            <w:bottom w:val="none" w:sz="0" w:space="0" w:color="auto"/>
                                            <w:right w:val="none" w:sz="0" w:space="0" w:color="auto"/>
                                          </w:divBdr>
                                        </w:div>
                                        <w:div w:id="274799337">
                                          <w:marLeft w:val="640"/>
                                          <w:marRight w:val="0"/>
                                          <w:marTop w:val="0"/>
                                          <w:marBottom w:val="0"/>
                                          <w:divBdr>
                                            <w:top w:val="none" w:sz="0" w:space="0" w:color="auto"/>
                                            <w:left w:val="none" w:sz="0" w:space="0" w:color="auto"/>
                                            <w:bottom w:val="none" w:sz="0" w:space="0" w:color="auto"/>
                                            <w:right w:val="none" w:sz="0" w:space="0" w:color="auto"/>
                                          </w:divBdr>
                                        </w:div>
                                        <w:div w:id="276303815">
                                          <w:marLeft w:val="640"/>
                                          <w:marRight w:val="0"/>
                                          <w:marTop w:val="0"/>
                                          <w:marBottom w:val="0"/>
                                          <w:divBdr>
                                            <w:top w:val="none" w:sz="0" w:space="0" w:color="auto"/>
                                            <w:left w:val="none" w:sz="0" w:space="0" w:color="auto"/>
                                            <w:bottom w:val="none" w:sz="0" w:space="0" w:color="auto"/>
                                            <w:right w:val="none" w:sz="0" w:space="0" w:color="auto"/>
                                          </w:divBdr>
                                        </w:div>
                                        <w:div w:id="297034364">
                                          <w:marLeft w:val="640"/>
                                          <w:marRight w:val="0"/>
                                          <w:marTop w:val="0"/>
                                          <w:marBottom w:val="0"/>
                                          <w:divBdr>
                                            <w:top w:val="none" w:sz="0" w:space="0" w:color="auto"/>
                                            <w:left w:val="none" w:sz="0" w:space="0" w:color="auto"/>
                                            <w:bottom w:val="none" w:sz="0" w:space="0" w:color="auto"/>
                                            <w:right w:val="none" w:sz="0" w:space="0" w:color="auto"/>
                                          </w:divBdr>
                                        </w:div>
                                        <w:div w:id="298997968">
                                          <w:marLeft w:val="640"/>
                                          <w:marRight w:val="0"/>
                                          <w:marTop w:val="0"/>
                                          <w:marBottom w:val="0"/>
                                          <w:divBdr>
                                            <w:top w:val="none" w:sz="0" w:space="0" w:color="auto"/>
                                            <w:left w:val="none" w:sz="0" w:space="0" w:color="auto"/>
                                            <w:bottom w:val="none" w:sz="0" w:space="0" w:color="auto"/>
                                            <w:right w:val="none" w:sz="0" w:space="0" w:color="auto"/>
                                          </w:divBdr>
                                        </w:div>
                                        <w:div w:id="325981594">
                                          <w:marLeft w:val="640"/>
                                          <w:marRight w:val="0"/>
                                          <w:marTop w:val="0"/>
                                          <w:marBottom w:val="0"/>
                                          <w:divBdr>
                                            <w:top w:val="none" w:sz="0" w:space="0" w:color="auto"/>
                                            <w:left w:val="none" w:sz="0" w:space="0" w:color="auto"/>
                                            <w:bottom w:val="none" w:sz="0" w:space="0" w:color="auto"/>
                                            <w:right w:val="none" w:sz="0" w:space="0" w:color="auto"/>
                                          </w:divBdr>
                                        </w:div>
                                        <w:div w:id="329603785">
                                          <w:marLeft w:val="640"/>
                                          <w:marRight w:val="0"/>
                                          <w:marTop w:val="0"/>
                                          <w:marBottom w:val="0"/>
                                          <w:divBdr>
                                            <w:top w:val="none" w:sz="0" w:space="0" w:color="auto"/>
                                            <w:left w:val="none" w:sz="0" w:space="0" w:color="auto"/>
                                            <w:bottom w:val="none" w:sz="0" w:space="0" w:color="auto"/>
                                            <w:right w:val="none" w:sz="0" w:space="0" w:color="auto"/>
                                          </w:divBdr>
                                        </w:div>
                                        <w:div w:id="331027155">
                                          <w:marLeft w:val="640"/>
                                          <w:marRight w:val="0"/>
                                          <w:marTop w:val="0"/>
                                          <w:marBottom w:val="0"/>
                                          <w:divBdr>
                                            <w:top w:val="none" w:sz="0" w:space="0" w:color="auto"/>
                                            <w:left w:val="none" w:sz="0" w:space="0" w:color="auto"/>
                                            <w:bottom w:val="none" w:sz="0" w:space="0" w:color="auto"/>
                                            <w:right w:val="none" w:sz="0" w:space="0" w:color="auto"/>
                                          </w:divBdr>
                                        </w:div>
                                        <w:div w:id="349338938">
                                          <w:marLeft w:val="640"/>
                                          <w:marRight w:val="0"/>
                                          <w:marTop w:val="0"/>
                                          <w:marBottom w:val="0"/>
                                          <w:divBdr>
                                            <w:top w:val="none" w:sz="0" w:space="0" w:color="auto"/>
                                            <w:left w:val="none" w:sz="0" w:space="0" w:color="auto"/>
                                            <w:bottom w:val="none" w:sz="0" w:space="0" w:color="auto"/>
                                            <w:right w:val="none" w:sz="0" w:space="0" w:color="auto"/>
                                          </w:divBdr>
                                        </w:div>
                                        <w:div w:id="354501377">
                                          <w:marLeft w:val="640"/>
                                          <w:marRight w:val="0"/>
                                          <w:marTop w:val="0"/>
                                          <w:marBottom w:val="0"/>
                                          <w:divBdr>
                                            <w:top w:val="none" w:sz="0" w:space="0" w:color="auto"/>
                                            <w:left w:val="none" w:sz="0" w:space="0" w:color="auto"/>
                                            <w:bottom w:val="none" w:sz="0" w:space="0" w:color="auto"/>
                                            <w:right w:val="none" w:sz="0" w:space="0" w:color="auto"/>
                                          </w:divBdr>
                                        </w:div>
                                        <w:div w:id="355928980">
                                          <w:marLeft w:val="640"/>
                                          <w:marRight w:val="0"/>
                                          <w:marTop w:val="0"/>
                                          <w:marBottom w:val="0"/>
                                          <w:divBdr>
                                            <w:top w:val="none" w:sz="0" w:space="0" w:color="auto"/>
                                            <w:left w:val="none" w:sz="0" w:space="0" w:color="auto"/>
                                            <w:bottom w:val="none" w:sz="0" w:space="0" w:color="auto"/>
                                            <w:right w:val="none" w:sz="0" w:space="0" w:color="auto"/>
                                          </w:divBdr>
                                        </w:div>
                                        <w:div w:id="374962692">
                                          <w:marLeft w:val="640"/>
                                          <w:marRight w:val="0"/>
                                          <w:marTop w:val="0"/>
                                          <w:marBottom w:val="0"/>
                                          <w:divBdr>
                                            <w:top w:val="none" w:sz="0" w:space="0" w:color="auto"/>
                                            <w:left w:val="none" w:sz="0" w:space="0" w:color="auto"/>
                                            <w:bottom w:val="none" w:sz="0" w:space="0" w:color="auto"/>
                                            <w:right w:val="none" w:sz="0" w:space="0" w:color="auto"/>
                                          </w:divBdr>
                                        </w:div>
                                        <w:div w:id="386880594">
                                          <w:marLeft w:val="640"/>
                                          <w:marRight w:val="0"/>
                                          <w:marTop w:val="0"/>
                                          <w:marBottom w:val="0"/>
                                          <w:divBdr>
                                            <w:top w:val="none" w:sz="0" w:space="0" w:color="auto"/>
                                            <w:left w:val="none" w:sz="0" w:space="0" w:color="auto"/>
                                            <w:bottom w:val="none" w:sz="0" w:space="0" w:color="auto"/>
                                            <w:right w:val="none" w:sz="0" w:space="0" w:color="auto"/>
                                          </w:divBdr>
                                        </w:div>
                                        <w:div w:id="403718350">
                                          <w:marLeft w:val="640"/>
                                          <w:marRight w:val="0"/>
                                          <w:marTop w:val="0"/>
                                          <w:marBottom w:val="0"/>
                                          <w:divBdr>
                                            <w:top w:val="none" w:sz="0" w:space="0" w:color="auto"/>
                                            <w:left w:val="none" w:sz="0" w:space="0" w:color="auto"/>
                                            <w:bottom w:val="none" w:sz="0" w:space="0" w:color="auto"/>
                                            <w:right w:val="none" w:sz="0" w:space="0" w:color="auto"/>
                                          </w:divBdr>
                                        </w:div>
                                        <w:div w:id="407263504">
                                          <w:marLeft w:val="640"/>
                                          <w:marRight w:val="0"/>
                                          <w:marTop w:val="0"/>
                                          <w:marBottom w:val="0"/>
                                          <w:divBdr>
                                            <w:top w:val="none" w:sz="0" w:space="0" w:color="auto"/>
                                            <w:left w:val="none" w:sz="0" w:space="0" w:color="auto"/>
                                            <w:bottom w:val="none" w:sz="0" w:space="0" w:color="auto"/>
                                            <w:right w:val="none" w:sz="0" w:space="0" w:color="auto"/>
                                          </w:divBdr>
                                        </w:div>
                                        <w:div w:id="438649897">
                                          <w:marLeft w:val="640"/>
                                          <w:marRight w:val="0"/>
                                          <w:marTop w:val="0"/>
                                          <w:marBottom w:val="0"/>
                                          <w:divBdr>
                                            <w:top w:val="none" w:sz="0" w:space="0" w:color="auto"/>
                                            <w:left w:val="none" w:sz="0" w:space="0" w:color="auto"/>
                                            <w:bottom w:val="none" w:sz="0" w:space="0" w:color="auto"/>
                                            <w:right w:val="none" w:sz="0" w:space="0" w:color="auto"/>
                                          </w:divBdr>
                                        </w:div>
                                        <w:div w:id="450635063">
                                          <w:marLeft w:val="640"/>
                                          <w:marRight w:val="0"/>
                                          <w:marTop w:val="0"/>
                                          <w:marBottom w:val="0"/>
                                          <w:divBdr>
                                            <w:top w:val="none" w:sz="0" w:space="0" w:color="auto"/>
                                            <w:left w:val="none" w:sz="0" w:space="0" w:color="auto"/>
                                            <w:bottom w:val="none" w:sz="0" w:space="0" w:color="auto"/>
                                            <w:right w:val="none" w:sz="0" w:space="0" w:color="auto"/>
                                          </w:divBdr>
                                        </w:div>
                                        <w:div w:id="477649724">
                                          <w:marLeft w:val="640"/>
                                          <w:marRight w:val="0"/>
                                          <w:marTop w:val="0"/>
                                          <w:marBottom w:val="0"/>
                                          <w:divBdr>
                                            <w:top w:val="none" w:sz="0" w:space="0" w:color="auto"/>
                                            <w:left w:val="none" w:sz="0" w:space="0" w:color="auto"/>
                                            <w:bottom w:val="none" w:sz="0" w:space="0" w:color="auto"/>
                                            <w:right w:val="none" w:sz="0" w:space="0" w:color="auto"/>
                                          </w:divBdr>
                                        </w:div>
                                        <w:div w:id="483282140">
                                          <w:marLeft w:val="640"/>
                                          <w:marRight w:val="0"/>
                                          <w:marTop w:val="0"/>
                                          <w:marBottom w:val="0"/>
                                          <w:divBdr>
                                            <w:top w:val="none" w:sz="0" w:space="0" w:color="auto"/>
                                            <w:left w:val="none" w:sz="0" w:space="0" w:color="auto"/>
                                            <w:bottom w:val="none" w:sz="0" w:space="0" w:color="auto"/>
                                            <w:right w:val="none" w:sz="0" w:space="0" w:color="auto"/>
                                          </w:divBdr>
                                        </w:div>
                                        <w:div w:id="485433647">
                                          <w:marLeft w:val="640"/>
                                          <w:marRight w:val="0"/>
                                          <w:marTop w:val="0"/>
                                          <w:marBottom w:val="0"/>
                                          <w:divBdr>
                                            <w:top w:val="none" w:sz="0" w:space="0" w:color="auto"/>
                                            <w:left w:val="none" w:sz="0" w:space="0" w:color="auto"/>
                                            <w:bottom w:val="none" w:sz="0" w:space="0" w:color="auto"/>
                                            <w:right w:val="none" w:sz="0" w:space="0" w:color="auto"/>
                                          </w:divBdr>
                                        </w:div>
                                        <w:div w:id="494762719">
                                          <w:marLeft w:val="640"/>
                                          <w:marRight w:val="0"/>
                                          <w:marTop w:val="0"/>
                                          <w:marBottom w:val="0"/>
                                          <w:divBdr>
                                            <w:top w:val="none" w:sz="0" w:space="0" w:color="auto"/>
                                            <w:left w:val="none" w:sz="0" w:space="0" w:color="auto"/>
                                            <w:bottom w:val="none" w:sz="0" w:space="0" w:color="auto"/>
                                            <w:right w:val="none" w:sz="0" w:space="0" w:color="auto"/>
                                          </w:divBdr>
                                        </w:div>
                                        <w:div w:id="517551072">
                                          <w:marLeft w:val="640"/>
                                          <w:marRight w:val="0"/>
                                          <w:marTop w:val="0"/>
                                          <w:marBottom w:val="0"/>
                                          <w:divBdr>
                                            <w:top w:val="none" w:sz="0" w:space="0" w:color="auto"/>
                                            <w:left w:val="none" w:sz="0" w:space="0" w:color="auto"/>
                                            <w:bottom w:val="none" w:sz="0" w:space="0" w:color="auto"/>
                                            <w:right w:val="none" w:sz="0" w:space="0" w:color="auto"/>
                                          </w:divBdr>
                                        </w:div>
                                        <w:div w:id="524289184">
                                          <w:marLeft w:val="640"/>
                                          <w:marRight w:val="0"/>
                                          <w:marTop w:val="0"/>
                                          <w:marBottom w:val="0"/>
                                          <w:divBdr>
                                            <w:top w:val="none" w:sz="0" w:space="0" w:color="auto"/>
                                            <w:left w:val="none" w:sz="0" w:space="0" w:color="auto"/>
                                            <w:bottom w:val="none" w:sz="0" w:space="0" w:color="auto"/>
                                            <w:right w:val="none" w:sz="0" w:space="0" w:color="auto"/>
                                          </w:divBdr>
                                        </w:div>
                                        <w:div w:id="525565086">
                                          <w:marLeft w:val="640"/>
                                          <w:marRight w:val="0"/>
                                          <w:marTop w:val="0"/>
                                          <w:marBottom w:val="0"/>
                                          <w:divBdr>
                                            <w:top w:val="none" w:sz="0" w:space="0" w:color="auto"/>
                                            <w:left w:val="none" w:sz="0" w:space="0" w:color="auto"/>
                                            <w:bottom w:val="none" w:sz="0" w:space="0" w:color="auto"/>
                                            <w:right w:val="none" w:sz="0" w:space="0" w:color="auto"/>
                                          </w:divBdr>
                                        </w:div>
                                        <w:div w:id="528417317">
                                          <w:marLeft w:val="640"/>
                                          <w:marRight w:val="0"/>
                                          <w:marTop w:val="0"/>
                                          <w:marBottom w:val="0"/>
                                          <w:divBdr>
                                            <w:top w:val="none" w:sz="0" w:space="0" w:color="auto"/>
                                            <w:left w:val="none" w:sz="0" w:space="0" w:color="auto"/>
                                            <w:bottom w:val="none" w:sz="0" w:space="0" w:color="auto"/>
                                            <w:right w:val="none" w:sz="0" w:space="0" w:color="auto"/>
                                          </w:divBdr>
                                        </w:div>
                                        <w:div w:id="581720961">
                                          <w:marLeft w:val="640"/>
                                          <w:marRight w:val="0"/>
                                          <w:marTop w:val="0"/>
                                          <w:marBottom w:val="0"/>
                                          <w:divBdr>
                                            <w:top w:val="none" w:sz="0" w:space="0" w:color="auto"/>
                                            <w:left w:val="none" w:sz="0" w:space="0" w:color="auto"/>
                                            <w:bottom w:val="none" w:sz="0" w:space="0" w:color="auto"/>
                                            <w:right w:val="none" w:sz="0" w:space="0" w:color="auto"/>
                                          </w:divBdr>
                                        </w:div>
                                        <w:div w:id="583684284">
                                          <w:marLeft w:val="640"/>
                                          <w:marRight w:val="0"/>
                                          <w:marTop w:val="0"/>
                                          <w:marBottom w:val="0"/>
                                          <w:divBdr>
                                            <w:top w:val="none" w:sz="0" w:space="0" w:color="auto"/>
                                            <w:left w:val="none" w:sz="0" w:space="0" w:color="auto"/>
                                            <w:bottom w:val="none" w:sz="0" w:space="0" w:color="auto"/>
                                            <w:right w:val="none" w:sz="0" w:space="0" w:color="auto"/>
                                          </w:divBdr>
                                        </w:div>
                                        <w:div w:id="584340635">
                                          <w:marLeft w:val="640"/>
                                          <w:marRight w:val="0"/>
                                          <w:marTop w:val="0"/>
                                          <w:marBottom w:val="0"/>
                                          <w:divBdr>
                                            <w:top w:val="none" w:sz="0" w:space="0" w:color="auto"/>
                                            <w:left w:val="none" w:sz="0" w:space="0" w:color="auto"/>
                                            <w:bottom w:val="none" w:sz="0" w:space="0" w:color="auto"/>
                                            <w:right w:val="none" w:sz="0" w:space="0" w:color="auto"/>
                                          </w:divBdr>
                                        </w:div>
                                        <w:div w:id="585655327">
                                          <w:marLeft w:val="640"/>
                                          <w:marRight w:val="0"/>
                                          <w:marTop w:val="0"/>
                                          <w:marBottom w:val="0"/>
                                          <w:divBdr>
                                            <w:top w:val="none" w:sz="0" w:space="0" w:color="auto"/>
                                            <w:left w:val="none" w:sz="0" w:space="0" w:color="auto"/>
                                            <w:bottom w:val="none" w:sz="0" w:space="0" w:color="auto"/>
                                            <w:right w:val="none" w:sz="0" w:space="0" w:color="auto"/>
                                          </w:divBdr>
                                        </w:div>
                                        <w:div w:id="594556625">
                                          <w:marLeft w:val="640"/>
                                          <w:marRight w:val="0"/>
                                          <w:marTop w:val="0"/>
                                          <w:marBottom w:val="0"/>
                                          <w:divBdr>
                                            <w:top w:val="none" w:sz="0" w:space="0" w:color="auto"/>
                                            <w:left w:val="none" w:sz="0" w:space="0" w:color="auto"/>
                                            <w:bottom w:val="none" w:sz="0" w:space="0" w:color="auto"/>
                                            <w:right w:val="none" w:sz="0" w:space="0" w:color="auto"/>
                                          </w:divBdr>
                                        </w:div>
                                        <w:div w:id="594677726">
                                          <w:marLeft w:val="640"/>
                                          <w:marRight w:val="0"/>
                                          <w:marTop w:val="0"/>
                                          <w:marBottom w:val="0"/>
                                          <w:divBdr>
                                            <w:top w:val="none" w:sz="0" w:space="0" w:color="auto"/>
                                            <w:left w:val="none" w:sz="0" w:space="0" w:color="auto"/>
                                            <w:bottom w:val="none" w:sz="0" w:space="0" w:color="auto"/>
                                            <w:right w:val="none" w:sz="0" w:space="0" w:color="auto"/>
                                          </w:divBdr>
                                        </w:div>
                                        <w:div w:id="598295270">
                                          <w:marLeft w:val="640"/>
                                          <w:marRight w:val="0"/>
                                          <w:marTop w:val="0"/>
                                          <w:marBottom w:val="0"/>
                                          <w:divBdr>
                                            <w:top w:val="none" w:sz="0" w:space="0" w:color="auto"/>
                                            <w:left w:val="none" w:sz="0" w:space="0" w:color="auto"/>
                                            <w:bottom w:val="none" w:sz="0" w:space="0" w:color="auto"/>
                                            <w:right w:val="none" w:sz="0" w:space="0" w:color="auto"/>
                                          </w:divBdr>
                                        </w:div>
                                        <w:div w:id="599143487">
                                          <w:marLeft w:val="640"/>
                                          <w:marRight w:val="0"/>
                                          <w:marTop w:val="0"/>
                                          <w:marBottom w:val="0"/>
                                          <w:divBdr>
                                            <w:top w:val="none" w:sz="0" w:space="0" w:color="auto"/>
                                            <w:left w:val="none" w:sz="0" w:space="0" w:color="auto"/>
                                            <w:bottom w:val="none" w:sz="0" w:space="0" w:color="auto"/>
                                            <w:right w:val="none" w:sz="0" w:space="0" w:color="auto"/>
                                          </w:divBdr>
                                        </w:div>
                                        <w:div w:id="602225163">
                                          <w:marLeft w:val="640"/>
                                          <w:marRight w:val="0"/>
                                          <w:marTop w:val="0"/>
                                          <w:marBottom w:val="0"/>
                                          <w:divBdr>
                                            <w:top w:val="none" w:sz="0" w:space="0" w:color="auto"/>
                                            <w:left w:val="none" w:sz="0" w:space="0" w:color="auto"/>
                                            <w:bottom w:val="none" w:sz="0" w:space="0" w:color="auto"/>
                                            <w:right w:val="none" w:sz="0" w:space="0" w:color="auto"/>
                                          </w:divBdr>
                                        </w:div>
                                        <w:div w:id="607087174">
                                          <w:marLeft w:val="640"/>
                                          <w:marRight w:val="0"/>
                                          <w:marTop w:val="0"/>
                                          <w:marBottom w:val="0"/>
                                          <w:divBdr>
                                            <w:top w:val="none" w:sz="0" w:space="0" w:color="auto"/>
                                            <w:left w:val="none" w:sz="0" w:space="0" w:color="auto"/>
                                            <w:bottom w:val="none" w:sz="0" w:space="0" w:color="auto"/>
                                            <w:right w:val="none" w:sz="0" w:space="0" w:color="auto"/>
                                          </w:divBdr>
                                        </w:div>
                                        <w:div w:id="613679724">
                                          <w:marLeft w:val="640"/>
                                          <w:marRight w:val="0"/>
                                          <w:marTop w:val="0"/>
                                          <w:marBottom w:val="0"/>
                                          <w:divBdr>
                                            <w:top w:val="none" w:sz="0" w:space="0" w:color="auto"/>
                                            <w:left w:val="none" w:sz="0" w:space="0" w:color="auto"/>
                                            <w:bottom w:val="none" w:sz="0" w:space="0" w:color="auto"/>
                                            <w:right w:val="none" w:sz="0" w:space="0" w:color="auto"/>
                                          </w:divBdr>
                                        </w:div>
                                        <w:div w:id="615986074">
                                          <w:marLeft w:val="640"/>
                                          <w:marRight w:val="0"/>
                                          <w:marTop w:val="0"/>
                                          <w:marBottom w:val="0"/>
                                          <w:divBdr>
                                            <w:top w:val="none" w:sz="0" w:space="0" w:color="auto"/>
                                            <w:left w:val="none" w:sz="0" w:space="0" w:color="auto"/>
                                            <w:bottom w:val="none" w:sz="0" w:space="0" w:color="auto"/>
                                            <w:right w:val="none" w:sz="0" w:space="0" w:color="auto"/>
                                          </w:divBdr>
                                        </w:div>
                                        <w:div w:id="617638603">
                                          <w:marLeft w:val="640"/>
                                          <w:marRight w:val="0"/>
                                          <w:marTop w:val="0"/>
                                          <w:marBottom w:val="0"/>
                                          <w:divBdr>
                                            <w:top w:val="none" w:sz="0" w:space="0" w:color="auto"/>
                                            <w:left w:val="none" w:sz="0" w:space="0" w:color="auto"/>
                                            <w:bottom w:val="none" w:sz="0" w:space="0" w:color="auto"/>
                                            <w:right w:val="none" w:sz="0" w:space="0" w:color="auto"/>
                                          </w:divBdr>
                                        </w:div>
                                        <w:div w:id="623272296">
                                          <w:marLeft w:val="640"/>
                                          <w:marRight w:val="0"/>
                                          <w:marTop w:val="0"/>
                                          <w:marBottom w:val="0"/>
                                          <w:divBdr>
                                            <w:top w:val="none" w:sz="0" w:space="0" w:color="auto"/>
                                            <w:left w:val="none" w:sz="0" w:space="0" w:color="auto"/>
                                            <w:bottom w:val="none" w:sz="0" w:space="0" w:color="auto"/>
                                            <w:right w:val="none" w:sz="0" w:space="0" w:color="auto"/>
                                          </w:divBdr>
                                        </w:div>
                                        <w:div w:id="643313304">
                                          <w:marLeft w:val="640"/>
                                          <w:marRight w:val="0"/>
                                          <w:marTop w:val="0"/>
                                          <w:marBottom w:val="0"/>
                                          <w:divBdr>
                                            <w:top w:val="none" w:sz="0" w:space="0" w:color="auto"/>
                                            <w:left w:val="none" w:sz="0" w:space="0" w:color="auto"/>
                                            <w:bottom w:val="none" w:sz="0" w:space="0" w:color="auto"/>
                                            <w:right w:val="none" w:sz="0" w:space="0" w:color="auto"/>
                                          </w:divBdr>
                                        </w:div>
                                        <w:div w:id="645865884">
                                          <w:marLeft w:val="640"/>
                                          <w:marRight w:val="0"/>
                                          <w:marTop w:val="0"/>
                                          <w:marBottom w:val="0"/>
                                          <w:divBdr>
                                            <w:top w:val="none" w:sz="0" w:space="0" w:color="auto"/>
                                            <w:left w:val="none" w:sz="0" w:space="0" w:color="auto"/>
                                            <w:bottom w:val="none" w:sz="0" w:space="0" w:color="auto"/>
                                            <w:right w:val="none" w:sz="0" w:space="0" w:color="auto"/>
                                          </w:divBdr>
                                        </w:div>
                                        <w:div w:id="648822560">
                                          <w:marLeft w:val="640"/>
                                          <w:marRight w:val="0"/>
                                          <w:marTop w:val="0"/>
                                          <w:marBottom w:val="0"/>
                                          <w:divBdr>
                                            <w:top w:val="none" w:sz="0" w:space="0" w:color="auto"/>
                                            <w:left w:val="none" w:sz="0" w:space="0" w:color="auto"/>
                                            <w:bottom w:val="none" w:sz="0" w:space="0" w:color="auto"/>
                                            <w:right w:val="none" w:sz="0" w:space="0" w:color="auto"/>
                                          </w:divBdr>
                                        </w:div>
                                        <w:div w:id="660081810">
                                          <w:marLeft w:val="640"/>
                                          <w:marRight w:val="0"/>
                                          <w:marTop w:val="0"/>
                                          <w:marBottom w:val="0"/>
                                          <w:divBdr>
                                            <w:top w:val="none" w:sz="0" w:space="0" w:color="auto"/>
                                            <w:left w:val="none" w:sz="0" w:space="0" w:color="auto"/>
                                            <w:bottom w:val="none" w:sz="0" w:space="0" w:color="auto"/>
                                            <w:right w:val="none" w:sz="0" w:space="0" w:color="auto"/>
                                          </w:divBdr>
                                        </w:div>
                                        <w:div w:id="667253790">
                                          <w:marLeft w:val="640"/>
                                          <w:marRight w:val="0"/>
                                          <w:marTop w:val="0"/>
                                          <w:marBottom w:val="0"/>
                                          <w:divBdr>
                                            <w:top w:val="none" w:sz="0" w:space="0" w:color="auto"/>
                                            <w:left w:val="none" w:sz="0" w:space="0" w:color="auto"/>
                                            <w:bottom w:val="none" w:sz="0" w:space="0" w:color="auto"/>
                                            <w:right w:val="none" w:sz="0" w:space="0" w:color="auto"/>
                                          </w:divBdr>
                                        </w:div>
                                        <w:div w:id="699432654">
                                          <w:marLeft w:val="640"/>
                                          <w:marRight w:val="0"/>
                                          <w:marTop w:val="0"/>
                                          <w:marBottom w:val="0"/>
                                          <w:divBdr>
                                            <w:top w:val="none" w:sz="0" w:space="0" w:color="auto"/>
                                            <w:left w:val="none" w:sz="0" w:space="0" w:color="auto"/>
                                            <w:bottom w:val="none" w:sz="0" w:space="0" w:color="auto"/>
                                            <w:right w:val="none" w:sz="0" w:space="0" w:color="auto"/>
                                          </w:divBdr>
                                        </w:div>
                                        <w:div w:id="712851736">
                                          <w:marLeft w:val="640"/>
                                          <w:marRight w:val="0"/>
                                          <w:marTop w:val="0"/>
                                          <w:marBottom w:val="0"/>
                                          <w:divBdr>
                                            <w:top w:val="none" w:sz="0" w:space="0" w:color="auto"/>
                                            <w:left w:val="none" w:sz="0" w:space="0" w:color="auto"/>
                                            <w:bottom w:val="none" w:sz="0" w:space="0" w:color="auto"/>
                                            <w:right w:val="none" w:sz="0" w:space="0" w:color="auto"/>
                                          </w:divBdr>
                                        </w:div>
                                        <w:div w:id="723720659">
                                          <w:marLeft w:val="640"/>
                                          <w:marRight w:val="0"/>
                                          <w:marTop w:val="0"/>
                                          <w:marBottom w:val="0"/>
                                          <w:divBdr>
                                            <w:top w:val="none" w:sz="0" w:space="0" w:color="auto"/>
                                            <w:left w:val="none" w:sz="0" w:space="0" w:color="auto"/>
                                            <w:bottom w:val="none" w:sz="0" w:space="0" w:color="auto"/>
                                            <w:right w:val="none" w:sz="0" w:space="0" w:color="auto"/>
                                          </w:divBdr>
                                        </w:div>
                                        <w:div w:id="725035333">
                                          <w:marLeft w:val="640"/>
                                          <w:marRight w:val="0"/>
                                          <w:marTop w:val="0"/>
                                          <w:marBottom w:val="0"/>
                                          <w:divBdr>
                                            <w:top w:val="none" w:sz="0" w:space="0" w:color="auto"/>
                                            <w:left w:val="none" w:sz="0" w:space="0" w:color="auto"/>
                                            <w:bottom w:val="none" w:sz="0" w:space="0" w:color="auto"/>
                                            <w:right w:val="none" w:sz="0" w:space="0" w:color="auto"/>
                                          </w:divBdr>
                                        </w:div>
                                        <w:div w:id="738014095">
                                          <w:marLeft w:val="640"/>
                                          <w:marRight w:val="0"/>
                                          <w:marTop w:val="0"/>
                                          <w:marBottom w:val="0"/>
                                          <w:divBdr>
                                            <w:top w:val="none" w:sz="0" w:space="0" w:color="auto"/>
                                            <w:left w:val="none" w:sz="0" w:space="0" w:color="auto"/>
                                            <w:bottom w:val="none" w:sz="0" w:space="0" w:color="auto"/>
                                            <w:right w:val="none" w:sz="0" w:space="0" w:color="auto"/>
                                          </w:divBdr>
                                        </w:div>
                                        <w:div w:id="761950215">
                                          <w:marLeft w:val="640"/>
                                          <w:marRight w:val="0"/>
                                          <w:marTop w:val="0"/>
                                          <w:marBottom w:val="0"/>
                                          <w:divBdr>
                                            <w:top w:val="none" w:sz="0" w:space="0" w:color="auto"/>
                                            <w:left w:val="none" w:sz="0" w:space="0" w:color="auto"/>
                                            <w:bottom w:val="none" w:sz="0" w:space="0" w:color="auto"/>
                                            <w:right w:val="none" w:sz="0" w:space="0" w:color="auto"/>
                                          </w:divBdr>
                                        </w:div>
                                        <w:div w:id="762072898">
                                          <w:marLeft w:val="640"/>
                                          <w:marRight w:val="0"/>
                                          <w:marTop w:val="0"/>
                                          <w:marBottom w:val="0"/>
                                          <w:divBdr>
                                            <w:top w:val="none" w:sz="0" w:space="0" w:color="auto"/>
                                            <w:left w:val="none" w:sz="0" w:space="0" w:color="auto"/>
                                            <w:bottom w:val="none" w:sz="0" w:space="0" w:color="auto"/>
                                            <w:right w:val="none" w:sz="0" w:space="0" w:color="auto"/>
                                          </w:divBdr>
                                        </w:div>
                                        <w:div w:id="765001907">
                                          <w:marLeft w:val="640"/>
                                          <w:marRight w:val="0"/>
                                          <w:marTop w:val="0"/>
                                          <w:marBottom w:val="0"/>
                                          <w:divBdr>
                                            <w:top w:val="none" w:sz="0" w:space="0" w:color="auto"/>
                                            <w:left w:val="none" w:sz="0" w:space="0" w:color="auto"/>
                                            <w:bottom w:val="none" w:sz="0" w:space="0" w:color="auto"/>
                                            <w:right w:val="none" w:sz="0" w:space="0" w:color="auto"/>
                                          </w:divBdr>
                                        </w:div>
                                        <w:div w:id="765659438">
                                          <w:marLeft w:val="640"/>
                                          <w:marRight w:val="0"/>
                                          <w:marTop w:val="0"/>
                                          <w:marBottom w:val="0"/>
                                          <w:divBdr>
                                            <w:top w:val="none" w:sz="0" w:space="0" w:color="auto"/>
                                            <w:left w:val="none" w:sz="0" w:space="0" w:color="auto"/>
                                            <w:bottom w:val="none" w:sz="0" w:space="0" w:color="auto"/>
                                            <w:right w:val="none" w:sz="0" w:space="0" w:color="auto"/>
                                          </w:divBdr>
                                        </w:div>
                                        <w:div w:id="782967585">
                                          <w:marLeft w:val="640"/>
                                          <w:marRight w:val="0"/>
                                          <w:marTop w:val="0"/>
                                          <w:marBottom w:val="0"/>
                                          <w:divBdr>
                                            <w:top w:val="none" w:sz="0" w:space="0" w:color="auto"/>
                                            <w:left w:val="none" w:sz="0" w:space="0" w:color="auto"/>
                                            <w:bottom w:val="none" w:sz="0" w:space="0" w:color="auto"/>
                                            <w:right w:val="none" w:sz="0" w:space="0" w:color="auto"/>
                                          </w:divBdr>
                                        </w:div>
                                        <w:div w:id="785194517">
                                          <w:marLeft w:val="640"/>
                                          <w:marRight w:val="0"/>
                                          <w:marTop w:val="0"/>
                                          <w:marBottom w:val="0"/>
                                          <w:divBdr>
                                            <w:top w:val="none" w:sz="0" w:space="0" w:color="auto"/>
                                            <w:left w:val="none" w:sz="0" w:space="0" w:color="auto"/>
                                            <w:bottom w:val="none" w:sz="0" w:space="0" w:color="auto"/>
                                            <w:right w:val="none" w:sz="0" w:space="0" w:color="auto"/>
                                          </w:divBdr>
                                        </w:div>
                                        <w:div w:id="807669991">
                                          <w:marLeft w:val="640"/>
                                          <w:marRight w:val="0"/>
                                          <w:marTop w:val="0"/>
                                          <w:marBottom w:val="0"/>
                                          <w:divBdr>
                                            <w:top w:val="none" w:sz="0" w:space="0" w:color="auto"/>
                                            <w:left w:val="none" w:sz="0" w:space="0" w:color="auto"/>
                                            <w:bottom w:val="none" w:sz="0" w:space="0" w:color="auto"/>
                                            <w:right w:val="none" w:sz="0" w:space="0" w:color="auto"/>
                                          </w:divBdr>
                                        </w:div>
                                        <w:div w:id="829444536">
                                          <w:marLeft w:val="640"/>
                                          <w:marRight w:val="0"/>
                                          <w:marTop w:val="0"/>
                                          <w:marBottom w:val="0"/>
                                          <w:divBdr>
                                            <w:top w:val="none" w:sz="0" w:space="0" w:color="auto"/>
                                            <w:left w:val="none" w:sz="0" w:space="0" w:color="auto"/>
                                            <w:bottom w:val="none" w:sz="0" w:space="0" w:color="auto"/>
                                            <w:right w:val="none" w:sz="0" w:space="0" w:color="auto"/>
                                          </w:divBdr>
                                        </w:div>
                                        <w:div w:id="833648041">
                                          <w:marLeft w:val="640"/>
                                          <w:marRight w:val="0"/>
                                          <w:marTop w:val="0"/>
                                          <w:marBottom w:val="0"/>
                                          <w:divBdr>
                                            <w:top w:val="none" w:sz="0" w:space="0" w:color="auto"/>
                                            <w:left w:val="none" w:sz="0" w:space="0" w:color="auto"/>
                                            <w:bottom w:val="none" w:sz="0" w:space="0" w:color="auto"/>
                                            <w:right w:val="none" w:sz="0" w:space="0" w:color="auto"/>
                                          </w:divBdr>
                                        </w:div>
                                        <w:div w:id="833835282">
                                          <w:marLeft w:val="640"/>
                                          <w:marRight w:val="0"/>
                                          <w:marTop w:val="0"/>
                                          <w:marBottom w:val="0"/>
                                          <w:divBdr>
                                            <w:top w:val="none" w:sz="0" w:space="0" w:color="auto"/>
                                            <w:left w:val="none" w:sz="0" w:space="0" w:color="auto"/>
                                            <w:bottom w:val="none" w:sz="0" w:space="0" w:color="auto"/>
                                            <w:right w:val="none" w:sz="0" w:space="0" w:color="auto"/>
                                          </w:divBdr>
                                        </w:div>
                                        <w:div w:id="846096176">
                                          <w:marLeft w:val="640"/>
                                          <w:marRight w:val="0"/>
                                          <w:marTop w:val="0"/>
                                          <w:marBottom w:val="0"/>
                                          <w:divBdr>
                                            <w:top w:val="none" w:sz="0" w:space="0" w:color="auto"/>
                                            <w:left w:val="none" w:sz="0" w:space="0" w:color="auto"/>
                                            <w:bottom w:val="none" w:sz="0" w:space="0" w:color="auto"/>
                                            <w:right w:val="none" w:sz="0" w:space="0" w:color="auto"/>
                                          </w:divBdr>
                                        </w:div>
                                        <w:div w:id="847447758">
                                          <w:marLeft w:val="640"/>
                                          <w:marRight w:val="0"/>
                                          <w:marTop w:val="0"/>
                                          <w:marBottom w:val="0"/>
                                          <w:divBdr>
                                            <w:top w:val="none" w:sz="0" w:space="0" w:color="auto"/>
                                            <w:left w:val="none" w:sz="0" w:space="0" w:color="auto"/>
                                            <w:bottom w:val="none" w:sz="0" w:space="0" w:color="auto"/>
                                            <w:right w:val="none" w:sz="0" w:space="0" w:color="auto"/>
                                          </w:divBdr>
                                        </w:div>
                                        <w:div w:id="853301128">
                                          <w:marLeft w:val="640"/>
                                          <w:marRight w:val="0"/>
                                          <w:marTop w:val="0"/>
                                          <w:marBottom w:val="0"/>
                                          <w:divBdr>
                                            <w:top w:val="none" w:sz="0" w:space="0" w:color="auto"/>
                                            <w:left w:val="none" w:sz="0" w:space="0" w:color="auto"/>
                                            <w:bottom w:val="none" w:sz="0" w:space="0" w:color="auto"/>
                                            <w:right w:val="none" w:sz="0" w:space="0" w:color="auto"/>
                                          </w:divBdr>
                                        </w:div>
                                        <w:div w:id="868950646">
                                          <w:marLeft w:val="640"/>
                                          <w:marRight w:val="0"/>
                                          <w:marTop w:val="0"/>
                                          <w:marBottom w:val="0"/>
                                          <w:divBdr>
                                            <w:top w:val="none" w:sz="0" w:space="0" w:color="auto"/>
                                            <w:left w:val="none" w:sz="0" w:space="0" w:color="auto"/>
                                            <w:bottom w:val="none" w:sz="0" w:space="0" w:color="auto"/>
                                            <w:right w:val="none" w:sz="0" w:space="0" w:color="auto"/>
                                          </w:divBdr>
                                        </w:div>
                                        <w:div w:id="870652973">
                                          <w:marLeft w:val="640"/>
                                          <w:marRight w:val="0"/>
                                          <w:marTop w:val="0"/>
                                          <w:marBottom w:val="0"/>
                                          <w:divBdr>
                                            <w:top w:val="none" w:sz="0" w:space="0" w:color="auto"/>
                                            <w:left w:val="none" w:sz="0" w:space="0" w:color="auto"/>
                                            <w:bottom w:val="none" w:sz="0" w:space="0" w:color="auto"/>
                                            <w:right w:val="none" w:sz="0" w:space="0" w:color="auto"/>
                                          </w:divBdr>
                                        </w:div>
                                        <w:div w:id="874852692">
                                          <w:marLeft w:val="640"/>
                                          <w:marRight w:val="0"/>
                                          <w:marTop w:val="0"/>
                                          <w:marBottom w:val="0"/>
                                          <w:divBdr>
                                            <w:top w:val="none" w:sz="0" w:space="0" w:color="auto"/>
                                            <w:left w:val="none" w:sz="0" w:space="0" w:color="auto"/>
                                            <w:bottom w:val="none" w:sz="0" w:space="0" w:color="auto"/>
                                            <w:right w:val="none" w:sz="0" w:space="0" w:color="auto"/>
                                          </w:divBdr>
                                        </w:div>
                                        <w:div w:id="880632570">
                                          <w:marLeft w:val="640"/>
                                          <w:marRight w:val="0"/>
                                          <w:marTop w:val="0"/>
                                          <w:marBottom w:val="0"/>
                                          <w:divBdr>
                                            <w:top w:val="none" w:sz="0" w:space="0" w:color="auto"/>
                                            <w:left w:val="none" w:sz="0" w:space="0" w:color="auto"/>
                                            <w:bottom w:val="none" w:sz="0" w:space="0" w:color="auto"/>
                                            <w:right w:val="none" w:sz="0" w:space="0" w:color="auto"/>
                                          </w:divBdr>
                                        </w:div>
                                        <w:div w:id="885794220">
                                          <w:marLeft w:val="640"/>
                                          <w:marRight w:val="0"/>
                                          <w:marTop w:val="0"/>
                                          <w:marBottom w:val="0"/>
                                          <w:divBdr>
                                            <w:top w:val="none" w:sz="0" w:space="0" w:color="auto"/>
                                            <w:left w:val="none" w:sz="0" w:space="0" w:color="auto"/>
                                            <w:bottom w:val="none" w:sz="0" w:space="0" w:color="auto"/>
                                            <w:right w:val="none" w:sz="0" w:space="0" w:color="auto"/>
                                          </w:divBdr>
                                        </w:div>
                                        <w:div w:id="889151894">
                                          <w:marLeft w:val="640"/>
                                          <w:marRight w:val="0"/>
                                          <w:marTop w:val="0"/>
                                          <w:marBottom w:val="0"/>
                                          <w:divBdr>
                                            <w:top w:val="none" w:sz="0" w:space="0" w:color="auto"/>
                                            <w:left w:val="none" w:sz="0" w:space="0" w:color="auto"/>
                                            <w:bottom w:val="none" w:sz="0" w:space="0" w:color="auto"/>
                                            <w:right w:val="none" w:sz="0" w:space="0" w:color="auto"/>
                                          </w:divBdr>
                                        </w:div>
                                        <w:div w:id="902642710">
                                          <w:marLeft w:val="640"/>
                                          <w:marRight w:val="0"/>
                                          <w:marTop w:val="0"/>
                                          <w:marBottom w:val="0"/>
                                          <w:divBdr>
                                            <w:top w:val="none" w:sz="0" w:space="0" w:color="auto"/>
                                            <w:left w:val="none" w:sz="0" w:space="0" w:color="auto"/>
                                            <w:bottom w:val="none" w:sz="0" w:space="0" w:color="auto"/>
                                            <w:right w:val="none" w:sz="0" w:space="0" w:color="auto"/>
                                          </w:divBdr>
                                        </w:div>
                                        <w:div w:id="920334148">
                                          <w:marLeft w:val="640"/>
                                          <w:marRight w:val="0"/>
                                          <w:marTop w:val="0"/>
                                          <w:marBottom w:val="0"/>
                                          <w:divBdr>
                                            <w:top w:val="none" w:sz="0" w:space="0" w:color="auto"/>
                                            <w:left w:val="none" w:sz="0" w:space="0" w:color="auto"/>
                                            <w:bottom w:val="none" w:sz="0" w:space="0" w:color="auto"/>
                                            <w:right w:val="none" w:sz="0" w:space="0" w:color="auto"/>
                                          </w:divBdr>
                                        </w:div>
                                        <w:div w:id="923152117">
                                          <w:marLeft w:val="640"/>
                                          <w:marRight w:val="0"/>
                                          <w:marTop w:val="0"/>
                                          <w:marBottom w:val="0"/>
                                          <w:divBdr>
                                            <w:top w:val="none" w:sz="0" w:space="0" w:color="auto"/>
                                            <w:left w:val="none" w:sz="0" w:space="0" w:color="auto"/>
                                            <w:bottom w:val="none" w:sz="0" w:space="0" w:color="auto"/>
                                            <w:right w:val="none" w:sz="0" w:space="0" w:color="auto"/>
                                          </w:divBdr>
                                        </w:div>
                                        <w:div w:id="924001378">
                                          <w:marLeft w:val="640"/>
                                          <w:marRight w:val="0"/>
                                          <w:marTop w:val="0"/>
                                          <w:marBottom w:val="0"/>
                                          <w:divBdr>
                                            <w:top w:val="none" w:sz="0" w:space="0" w:color="auto"/>
                                            <w:left w:val="none" w:sz="0" w:space="0" w:color="auto"/>
                                            <w:bottom w:val="none" w:sz="0" w:space="0" w:color="auto"/>
                                            <w:right w:val="none" w:sz="0" w:space="0" w:color="auto"/>
                                          </w:divBdr>
                                        </w:div>
                                        <w:div w:id="933318124">
                                          <w:marLeft w:val="640"/>
                                          <w:marRight w:val="0"/>
                                          <w:marTop w:val="0"/>
                                          <w:marBottom w:val="0"/>
                                          <w:divBdr>
                                            <w:top w:val="none" w:sz="0" w:space="0" w:color="auto"/>
                                            <w:left w:val="none" w:sz="0" w:space="0" w:color="auto"/>
                                            <w:bottom w:val="none" w:sz="0" w:space="0" w:color="auto"/>
                                            <w:right w:val="none" w:sz="0" w:space="0" w:color="auto"/>
                                          </w:divBdr>
                                        </w:div>
                                        <w:div w:id="933324346">
                                          <w:marLeft w:val="640"/>
                                          <w:marRight w:val="0"/>
                                          <w:marTop w:val="0"/>
                                          <w:marBottom w:val="0"/>
                                          <w:divBdr>
                                            <w:top w:val="none" w:sz="0" w:space="0" w:color="auto"/>
                                            <w:left w:val="none" w:sz="0" w:space="0" w:color="auto"/>
                                            <w:bottom w:val="none" w:sz="0" w:space="0" w:color="auto"/>
                                            <w:right w:val="none" w:sz="0" w:space="0" w:color="auto"/>
                                          </w:divBdr>
                                        </w:div>
                                        <w:div w:id="938293724">
                                          <w:marLeft w:val="640"/>
                                          <w:marRight w:val="0"/>
                                          <w:marTop w:val="0"/>
                                          <w:marBottom w:val="0"/>
                                          <w:divBdr>
                                            <w:top w:val="none" w:sz="0" w:space="0" w:color="auto"/>
                                            <w:left w:val="none" w:sz="0" w:space="0" w:color="auto"/>
                                            <w:bottom w:val="none" w:sz="0" w:space="0" w:color="auto"/>
                                            <w:right w:val="none" w:sz="0" w:space="0" w:color="auto"/>
                                          </w:divBdr>
                                        </w:div>
                                        <w:div w:id="947003923">
                                          <w:marLeft w:val="640"/>
                                          <w:marRight w:val="0"/>
                                          <w:marTop w:val="0"/>
                                          <w:marBottom w:val="0"/>
                                          <w:divBdr>
                                            <w:top w:val="none" w:sz="0" w:space="0" w:color="auto"/>
                                            <w:left w:val="none" w:sz="0" w:space="0" w:color="auto"/>
                                            <w:bottom w:val="none" w:sz="0" w:space="0" w:color="auto"/>
                                            <w:right w:val="none" w:sz="0" w:space="0" w:color="auto"/>
                                          </w:divBdr>
                                        </w:div>
                                        <w:div w:id="948660698">
                                          <w:marLeft w:val="640"/>
                                          <w:marRight w:val="0"/>
                                          <w:marTop w:val="0"/>
                                          <w:marBottom w:val="0"/>
                                          <w:divBdr>
                                            <w:top w:val="none" w:sz="0" w:space="0" w:color="auto"/>
                                            <w:left w:val="none" w:sz="0" w:space="0" w:color="auto"/>
                                            <w:bottom w:val="none" w:sz="0" w:space="0" w:color="auto"/>
                                            <w:right w:val="none" w:sz="0" w:space="0" w:color="auto"/>
                                          </w:divBdr>
                                        </w:div>
                                        <w:div w:id="949362348">
                                          <w:marLeft w:val="640"/>
                                          <w:marRight w:val="0"/>
                                          <w:marTop w:val="0"/>
                                          <w:marBottom w:val="0"/>
                                          <w:divBdr>
                                            <w:top w:val="none" w:sz="0" w:space="0" w:color="auto"/>
                                            <w:left w:val="none" w:sz="0" w:space="0" w:color="auto"/>
                                            <w:bottom w:val="none" w:sz="0" w:space="0" w:color="auto"/>
                                            <w:right w:val="none" w:sz="0" w:space="0" w:color="auto"/>
                                          </w:divBdr>
                                        </w:div>
                                        <w:div w:id="964698463">
                                          <w:marLeft w:val="640"/>
                                          <w:marRight w:val="0"/>
                                          <w:marTop w:val="0"/>
                                          <w:marBottom w:val="0"/>
                                          <w:divBdr>
                                            <w:top w:val="none" w:sz="0" w:space="0" w:color="auto"/>
                                            <w:left w:val="none" w:sz="0" w:space="0" w:color="auto"/>
                                            <w:bottom w:val="none" w:sz="0" w:space="0" w:color="auto"/>
                                            <w:right w:val="none" w:sz="0" w:space="0" w:color="auto"/>
                                          </w:divBdr>
                                        </w:div>
                                        <w:div w:id="970523176">
                                          <w:marLeft w:val="640"/>
                                          <w:marRight w:val="0"/>
                                          <w:marTop w:val="0"/>
                                          <w:marBottom w:val="0"/>
                                          <w:divBdr>
                                            <w:top w:val="none" w:sz="0" w:space="0" w:color="auto"/>
                                            <w:left w:val="none" w:sz="0" w:space="0" w:color="auto"/>
                                            <w:bottom w:val="none" w:sz="0" w:space="0" w:color="auto"/>
                                            <w:right w:val="none" w:sz="0" w:space="0" w:color="auto"/>
                                          </w:divBdr>
                                        </w:div>
                                        <w:div w:id="980038124">
                                          <w:marLeft w:val="640"/>
                                          <w:marRight w:val="0"/>
                                          <w:marTop w:val="0"/>
                                          <w:marBottom w:val="0"/>
                                          <w:divBdr>
                                            <w:top w:val="none" w:sz="0" w:space="0" w:color="auto"/>
                                            <w:left w:val="none" w:sz="0" w:space="0" w:color="auto"/>
                                            <w:bottom w:val="none" w:sz="0" w:space="0" w:color="auto"/>
                                            <w:right w:val="none" w:sz="0" w:space="0" w:color="auto"/>
                                          </w:divBdr>
                                        </w:div>
                                        <w:div w:id="981732444">
                                          <w:marLeft w:val="640"/>
                                          <w:marRight w:val="0"/>
                                          <w:marTop w:val="0"/>
                                          <w:marBottom w:val="0"/>
                                          <w:divBdr>
                                            <w:top w:val="none" w:sz="0" w:space="0" w:color="auto"/>
                                            <w:left w:val="none" w:sz="0" w:space="0" w:color="auto"/>
                                            <w:bottom w:val="none" w:sz="0" w:space="0" w:color="auto"/>
                                            <w:right w:val="none" w:sz="0" w:space="0" w:color="auto"/>
                                          </w:divBdr>
                                        </w:div>
                                        <w:div w:id="983198537">
                                          <w:marLeft w:val="640"/>
                                          <w:marRight w:val="0"/>
                                          <w:marTop w:val="0"/>
                                          <w:marBottom w:val="0"/>
                                          <w:divBdr>
                                            <w:top w:val="none" w:sz="0" w:space="0" w:color="auto"/>
                                            <w:left w:val="none" w:sz="0" w:space="0" w:color="auto"/>
                                            <w:bottom w:val="none" w:sz="0" w:space="0" w:color="auto"/>
                                            <w:right w:val="none" w:sz="0" w:space="0" w:color="auto"/>
                                          </w:divBdr>
                                        </w:div>
                                        <w:div w:id="988094631">
                                          <w:marLeft w:val="640"/>
                                          <w:marRight w:val="0"/>
                                          <w:marTop w:val="0"/>
                                          <w:marBottom w:val="0"/>
                                          <w:divBdr>
                                            <w:top w:val="none" w:sz="0" w:space="0" w:color="auto"/>
                                            <w:left w:val="none" w:sz="0" w:space="0" w:color="auto"/>
                                            <w:bottom w:val="none" w:sz="0" w:space="0" w:color="auto"/>
                                            <w:right w:val="none" w:sz="0" w:space="0" w:color="auto"/>
                                          </w:divBdr>
                                        </w:div>
                                        <w:div w:id="994644890">
                                          <w:marLeft w:val="640"/>
                                          <w:marRight w:val="0"/>
                                          <w:marTop w:val="0"/>
                                          <w:marBottom w:val="0"/>
                                          <w:divBdr>
                                            <w:top w:val="none" w:sz="0" w:space="0" w:color="auto"/>
                                            <w:left w:val="none" w:sz="0" w:space="0" w:color="auto"/>
                                            <w:bottom w:val="none" w:sz="0" w:space="0" w:color="auto"/>
                                            <w:right w:val="none" w:sz="0" w:space="0" w:color="auto"/>
                                          </w:divBdr>
                                        </w:div>
                                        <w:div w:id="995497113">
                                          <w:marLeft w:val="640"/>
                                          <w:marRight w:val="0"/>
                                          <w:marTop w:val="0"/>
                                          <w:marBottom w:val="0"/>
                                          <w:divBdr>
                                            <w:top w:val="none" w:sz="0" w:space="0" w:color="auto"/>
                                            <w:left w:val="none" w:sz="0" w:space="0" w:color="auto"/>
                                            <w:bottom w:val="none" w:sz="0" w:space="0" w:color="auto"/>
                                            <w:right w:val="none" w:sz="0" w:space="0" w:color="auto"/>
                                          </w:divBdr>
                                        </w:div>
                                        <w:div w:id="998312386">
                                          <w:marLeft w:val="640"/>
                                          <w:marRight w:val="0"/>
                                          <w:marTop w:val="0"/>
                                          <w:marBottom w:val="0"/>
                                          <w:divBdr>
                                            <w:top w:val="none" w:sz="0" w:space="0" w:color="auto"/>
                                            <w:left w:val="none" w:sz="0" w:space="0" w:color="auto"/>
                                            <w:bottom w:val="none" w:sz="0" w:space="0" w:color="auto"/>
                                            <w:right w:val="none" w:sz="0" w:space="0" w:color="auto"/>
                                          </w:divBdr>
                                        </w:div>
                                        <w:div w:id="1013655012">
                                          <w:marLeft w:val="640"/>
                                          <w:marRight w:val="0"/>
                                          <w:marTop w:val="0"/>
                                          <w:marBottom w:val="0"/>
                                          <w:divBdr>
                                            <w:top w:val="none" w:sz="0" w:space="0" w:color="auto"/>
                                            <w:left w:val="none" w:sz="0" w:space="0" w:color="auto"/>
                                            <w:bottom w:val="none" w:sz="0" w:space="0" w:color="auto"/>
                                            <w:right w:val="none" w:sz="0" w:space="0" w:color="auto"/>
                                          </w:divBdr>
                                        </w:div>
                                        <w:div w:id="1018386891">
                                          <w:marLeft w:val="640"/>
                                          <w:marRight w:val="0"/>
                                          <w:marTop w:val="0"/>
                                          <w:marBottom w:val="0"/>
                                          <w:divBdr>
                                            <w:top w:val="none" w:sz="0" w:space="0" w:color="auto"/>
                                            <w:left w:val="none" w:sz="0" w:space="0" w:color="auto"/>
                                            <w:bottom w:val="none" w:sz="0" w:space="0" w:color="auto"/>
                                            <w:right w:val="none" w:sz="0" w:space="0" w:color="auto"/>
                                          </w:divBdr>
                                        </w:div>
                                        <w:div w:id="1019115416">
                                          <w:marLeft w:val="640"/>
                                          <w:marRight w:val="0"/>
                                          <w:marTop w:val="0"/>
                                          <w:marBottom w:val="0"/>
                                          <w:divBdr>
                                            <w:top w:val="none" w:sz="0" w:space="0" w:color="auto"/>
                                            <w:left w:val="none" w:sz="0" w:space="0" w:color="auto"/>
                                            <w:bottom w:val="none" w:sz="0" w:space="0" w:color="auto"/>
                                            <w:right w:val="none" w:sz="0" w:space="0" w:color="auto"/>
                                          </w:divBdr>
                                        </w:div>
                                        <w:div w:id="1028604288">
                                          <w:marLeft w:val="640"/>
                                          <w:marRight w:val="0"/>
                                          <w:marTop w:val="0"/>
                                          <w:marBottom w:val="0"/>
                                          <w:divBdr>
                                            <w:top w:val="none" w:sz="0" w:space="0" w:color="auto"/>
                                            <w:left w:val="none" w:sz="0" w:space="0" w:color="auto"/>
                                            <w:bottom w:val="none" w:sz="0" w:space="0" w:color="auto"/>
                                            <w:right w:val="none" w:sz="0" w:space="0" w:color="auto"/>
                                          </w:divBdr>
                                        </w:div>
                                        <w:div w:id="1051002411">
                                          <w:marLeft w:val="640"/>
                                          <w:marRight w:val="0"/>
                                          <w:marTop w:val="0"/>
                                          <w:marBottom w:val="0"/>
                                          <w:divBdr>
                                            <w:top w:val="none" w:sz="0" w:space="0" w:color="auto"/>
                                            <w:left w:val="none" w:sz="0" w:space="0" w:color="auto"/>
                                            <w:bottom w:val="none" w:sz="0" w:space="0" w:color="auto"/>
                                            <w:right w:val="none" w:sz="0" w:space="0" w:color="auto"/>
                                          </w:divBdr>
                                        </w:div>
                                        <w:div w:id="1054935313">
                                          <w:marLeft w:val="640"/>
                                          <w:marRight w:val="0"/>
                                          <w:marTop w:val="0"/>
                                          <w:marBottom w:val="0"/>
                                          <w:divBdr>
                                            <w:top w:val="none" w:sz="0" w:space="0" w:color="auto"/>
                                            <w:left w:val="none" w:sz="0" w:space="0" w:color="auto"/>
                                            <w:bottom w:val="none" w:sz="0" w:space="0" w:color="auto"/>
                                            <w:right w:val="none" w:sz="0" w:space="0" w:color="auto"/>
                                          </w:divBdr>
                                        </w:div>
                                        <w:div w:id="1058169356">
                                          <w:marLeft w:val="640"/>
                                          <w:marRight w:val="0"/>
                                          <w:marTop w:val="0"/>
                                          <w:marBottom w:val="0"/>
                                          <w:divBdr>
                                            <w:top w:val="none" w:sz="0" w:space="0" w:color="auto"/>
                                            <w:left w:val="none" w:sz="0" w:space="0" w:color="auto"/>
                                            <w:bottom w:val="none" w:sz="0" w:space="0" w:color="auto"/>
                                            <w:right w:val="none" w:sz="0" w:space="0" w:color="auto"/>
                                          </w:divBdr>
                                        </w:div>
                                        <w:div w:id="1074427270">
                                          <w:marLeft w:val="640"/>
                                          <w:marRight w:val="0"/>
                                          <w:marTop w:val="0"/>
                                          <w:marBottom w:val="0"/>
                                          <w:divBdr>
                                            <w:top w:val="none" w:sz="0" w:space="0" w:color="auto"/>
                                            <w:left w:val="none" w:sz="0" w:space="0" w:color="auto"/>
                                            <w:bottom w:val="none" w:sz="0" w:space="0" w:color="auto"/>
                                            <w:right w:val="none" w:sz="0" w:space="0" w:color="auto"/>
                                          </w:divBdr>
                                        </w:div>
                                        <w:div w:id="1079985992">
                                          <w:marLeft w:val="640"/>
                                          <w:marRight w:val="0"/>
                                          <w:marTop w:val="0"/>
                                          <w:marBottom w:val="0"/>
                                          <w:divBdr>
                                            <w:top w:val="none" w:sz="0" w:space="0" w:color="auto"/>
                                            <w:left w:val="none" w:sz="0" w:space="0" w:color="auto"/>
                                            <w:bottom w:val="none" w:sz="0" w:space="0" w:color="auto"/>
                                            <w:right w:val="none" w:sz="0" w:space="0" w:color="auto"/>
                                          </w:divBdr>
                                        </w:div>
                                        <w:div w:id="1095587446">
                                          <w:marLeft w:val="640"/>
                                          <w:marRight w:val="0"/>
                                          <w:marTop w:val="0"/>
                                          <w:marBottom w:val="0"/>
                                          <w:divBdr>
                                            <w:top w:val="none" w:sz="0" w:space="0" w:color="auto"/>
                                            <w:left w:val="none" w:sz="0" w:space="0" w:color="auto"/>
                                            <w:bottom w:val="none" w:sz="0" w:space="0" w:color="auto"/>
                                            <w:right w:val="none" w:sz="0" w:space="0" w:color="auto"/>
                                          </w:divBdr>
                                        </w:div>
                                        <w:div w:id="1095856106">
                                          <w:marLeft w:val="640"/>
                                          <w:marRight w:val="0"/>
                                          <w:marTop w:val="0"/>
                                          <w:marBottom w:val="0"/>
                                          <w:divBdr>
                                            <w:top w:val="none" w:sz="0" w:space="0" w:color="auto"/>
                                            <w:left w:val="none" w:sz="0" w:space="0" w:color="auto"/>
                                            <w:bottom w:val="none" w:sz="0" w:space="0" w:color="auto"/>
                                            <w:right w:val="none" w:sz="0" w:space="0" w:color="auto"/>
                                          </w:divBdr>
                                        </w:div>
                                        <w:div w:id="1107773500">
                                          <w:marLeft w:val="640"/>
                                          <w:marRight w:val="0"/>
                                          <w:marTop w:val="0"/>
                                          <w:marBottom w:val="0"/>
                                          <w:divBdr>
                                            <w:top w:val="none" w:sz="0" w:space="0" w:color="auto"/>
                                            <w:left w:val="none" w:sz="0" w:space="0" w:color="auto"/>
                                            <w:bottom w:val="none" w:sz="0" w:space="0" w:color="auto"/>
                                            <w:right w:val="none" w:sz="0" w:space="0" w:color="auto"/>
                                          </w:divBdr>
                                        </w:div>
                                        <w:div w:id="1136605489">
                                          <w:marLeft w:val="640"/>
                                          <w:marRight w:val="0"/>
                                          <w:marTop w:val="0"/>
                                          <w:marBottom w:val="0"/>
                                          <w:divBdr>
                                            <w:top w:val="none" w:sz="0" w:space="0" w:color="auto"/>
                                            <w:left w:val="none" w:sz="0" w:space="0" w:color="auto"/>
                                            <w:bottom w:val="none" w:sz="0" w:space="0" w:color="auto"/>
                                            <w:right w:val="none" w:sz="0" w:space="0" w:color="auto"/>
                                          </w:divBdr>
                                        </w:div>
                                        <w:div w:id="1179350358">
                                          <w:marLeft w:val="640"/>
                                          <w:marRight w:val="0"/>
                                          <w:marTop w:val="0"/>
                                          <w:marBottom w:val="0"/>
                                          <w:divBdr>
                                            <w:top w:val="none" w:sz="0" w:space="0" w:color="auto"/>
                                            <w:left w:val="none" w:sz="0" w:space="0" w:color="auto"/>
                                            <w:bottom w:val="none" w:sz="0" w:space="0" w:color="auto"/>
                                            <w:right w:val="none" w:sz="0" w:space="0" w:color="auto"/>
                                          </w:divBdr>
                                        </w:div>
                                        <w:div w:id="1181699652">
                                          <w:marLeft w:val="640"/>
                                          <w:marRight w:val="0"/>
                                          <w:marTop w:val="0"/>
                                          <w:marBottom w:val="0"/>
                                          <w:divBdr>
                                            <w:top w:val="none" w:sz="0" w:space="0" w:color="auto"/>
                                            <w:left w:val="none" w:sz="0" w:space="0" w:color="auto"/>
                                            <w:bottom w:val="none" w:sz="0" w:space="0" w:color="auto"/>
                                            <w:right w:val="none" w:sz="0" w:space="0" w:color="auto"/>
                                          </w:divBdr>
                                        </w:div>
                                        <w:div w:id="1191138858">
                                          <w:marLeft w:val="640"/>
                                          <w:marRight w:val="0"/>
                                          <w:marTop w:val="0"/>
                                          <w:marBottom w:val="0"/>
                                          <w:divBdr>
                                            <w:top w:val="none" w:sz="0" w:space="0" w:color="auto"/>
                                            <w:left w:val="none" w:sz="0" w:space="0" w:color="auto"/>
                                            <w:bottom w:val="none" w:sz="0" w:space="0" w:color="auto"/>
                                            <w:right w:val="none" w:sz="0" w:space="0" w:color="auto"/>
                                          </w:divBdr>
                                        </w:div>
                                        <w:div w:id="1216621774">
                                          <w:marLeft w:val="640"/>
                                          <w:marRight w:val="0"/>
                                          <w:marTop w:val="0"/>
                                          <w:marBottom w:val="0"/>
                                          <w:divBdr>
                                            <w:top w:val="none" w:sz="0" w:space="0" w:color="auto"/>
                                            <w:left w:val="none" w:sz="0" w:space="0" w:color="auto"/>
                                            <w:bottom w:val="none" w:sz="0" w:space="0" w:color="auto"/>
                                            <w:right w:val="none" w:sz="0" w:space="0" w:color="auto"/>
                                          </w:divBdr>
                                        </w:div>
                                        <w:div w:id="1233665090">
                                          <w:marLeft w:val="640"/>
                                          <w:marRight w:val="0"/>
                                          <w:marTop w:val="0"/>
                                          <w:marBottom w:val="0"/>
                                          <w:divBdr>
                                            <w:top w:val="none" w:sz="0" w:space="0" w:color="auto"/>
                                            <w:left w:val="none" w:sz="0" w:space="0" w:color="auto"/>
                                            <w:bottom w:val="none" w:sz="0" w:space="0" w:color="auto"/>
                                            <w:right w:val="none" w:sz="0" w:space="0" w:color="auto"/>
                                          </w:divBdr>
                                        </w:div>
                                        <w:div w:id="1249920650">
                                          <w:marLeft w:val="640"/>
                                          <w:marRight w:val="0"/>
                                          <w:marTop w:val="0"/>
                                          <w:marBottom w:val="0"/>
                                          <w:divBdr>
                                            <w:top w:val="none" w:sz="0" w:space="0" w:color="auto"/>
                                            <w:left w:val="none" w:sz="0" w:space="0" w:color="auto"/>
                                            <w:bottom w:val="none" w:sz="0" w:space="0" w:color="auto"/>
                                            <w:right w:val="none" w:sz="0" w:space="0" w:color="auto"/>
                                          </w:divBdr>
                                        </w:div>
                                        <w:div w:id="1250196852">
                                          <w:marLeft w:val="640"/>
                                          <w:marRight w:val="0"/>
                                          <w:marTop w:val="0"/>
                                          <w:marBottom w:val="0"/>
                                          <w:divBdr>
                                            <w:top w:val="none" w:sz="0" w:space="0" w:color="auto"/>
                                            <w:left w:val="none" w:sz="0" w:space="0" w:color="auto"/>
                                            <w:bottom w:val="none" w:sz="0" w:space="0" w:color="auto"/>
                                            <w:right w:val="none" w:sz="0" w:space="0" w:color="auto"/>
                                          </w:divBdr>
                                        </w:div>
                                        <w:div w:id="1258245483">
                                          <w:marLeft w:val="640"/>
                                          <w:marRight w:val="0"/>
                                          <w:marTop w:val="0"/>
                                          <w:marBottom w:val="0"/>
                                          <w:divBdr>
                                            <w:top w:val="none" w:sz="0" w:space="0" w:color="auto"/>
                                            <w:left w:val="none" w:sz="0" w:space="0" w:color="auto"/>
                                            <w:bottom w:val="none" w:sz="0" w:space="0" w:color="auto"/>
                                            <w:right w:val="none" w:sz="0" w:space="0" w:color="auto"/>
                                          </w:divBdr>
                                        </w:div>
                                        <w:div w:id="1262955404">
                                          <w:marLeft w:val="640"/>
                                          <w:marRight w:val="0"/>
                                          <w:marTop w:val="0"/>
                                          <w:marBottom w:val="0"/>
                                          <w:divBdr>
                                            <w:top w:val="none" w:sz="0" w:space="0" w:color="auto"/>
                                            <w:left w:val="none" w:sz="0" w:space="0" w:color="auto"/>
                                            <w:bottom w:val="none" w:sz="0" w:space="0" w:color="auto"/>
                                            <w:right w:val="none" w:sz="0" w:space="0" w:color="auto"/>
                                          </w:divBdr>
                                        </w:div>
                                        <w:div w:id="1281105654">
                                          <w:marLeft w:val="640"/>
                                          <w:marRight w:val="0"/>
                                          <w:marTop w:val="0"/>
                                          <w:marBottom w:val="0"/>
                                          <w:divBdr>
                                            <w:top w:val="none" w:sz="0" w:space="0" w:color="auto"/>
                                            <w:left w:val="none" w:sz="0" w:space="0" w:color="auto"/>
                                            <w:bottom w:val="none" w:sz="0" w:space="0" w:color="auto"/>
                                            <w:right w:val="none" w:sz="0" w:space="0" w:color="auto"/>
                                          </w:divBdr>
                                        </w:div>
                                        <w:div w:id="1304191325">
                                          <w:marLeft w:val="640"/>
                                          <w:marRight w:val="0"/>
                                          <w:marTop w:val="0"/>
                                          <w:marBottom w:val="0"/>
                                          <w:divBdr>
                                            <w:top w:val="none" w:sz="0" w:space="0" w:color="auto"/>
                                            <w:left w:val="none" w:sz="0" w:space="0" w:color="auto"/>
                                            <w:bottom w:val="none" w:sz="0" w:space="0" w:color="auto"/>
                                            <w:right w:val="none" w:sz="0" w:space="0" w:color="auto"/>
                                          </w:divBdr>
                                        </w:div>
                                        <w:div w:id="1309172077">
                                          <w:marLeft w:val="640"/>
                                          <w:marRight w:val="0"/>
                                          <w:marTop w:val="0"/>
                                          <w:marBottom w:val="0"/>
                                          <w:divBdr>
                                            <w:top w:val="none" w:sz="0" w:space="0" w:color="auto"/>
                                            <w:left w:val="none" w:sz="0" w:space="0" w:color="auto"/>
                                            <w:bottom w:val="none" w:sz="0" w:space="0" w:color="auto"/>
                                            <w:right w:val="none" w:sz="0" w:space="0" w:color="auto"/>
                                          </w:divBdr>
                                        </w:div>
                                        <w:div w:id="1309550195">
                                          <w:marLeft w:val="640"/>
                                          <w:marRight w:val="0"/>
                                          <w:marTop w:val="0"/>
                                          <w:marBottom w:val="0"/>
                                          <w:divBdr>
                                            <w:top w:val="none" w:sz="0" w:space="0" w:color="auto"/>
                                            <w:left w:val="none" w:sz="0" w:space="0" w:color="auto"/>
                                            <w:bottom w:val="none" w:sz="0" w:space="0" w:color="auto"/>
                                            <w:right w:val="none" w:sz="0" w:space="0" w:color="auto"/>
                                          </w:divBdr>
                                        </w:div>
                                        <w:div w:id="1316035789">
                                          <w:marLeft w:val="640"/>
                                          <w:marRight w:val="0"/>
                                          <w:marTop w:val="0"/>
                                          <w:marBottom w:val="0"/>
                                          <w:divBdr>
                                            <w:top w:val="none" w:sz="0" w:space="0" w:color="auto"/>
                                            <w:left w:val="none" w:sz="0" w:space="0" w:color="auto"/>
                                            <w:bottom w:val="none" w:sz="0" w:space="0" w:color="auto"/>
                                            <w:right w:val="none" w:sz="0" w:space="0" w:color="auto"/>
                                          </w:divBdr>
                                        </w:div>
                                        <w:div w:id="1316950799">
                                          <w:marLeft w:val="640"/>
                                          <w:marRight w:val="0"/>
                                          <w:marTop w:val="0"/>
                                          <w:marBottom w:val="0"/>
                                          <w:divBdr>
                                            <w:top w:val="none" w:sz="0" w:space="0" w:color="auto"/>
                                            <w:left w:val="none" w:sz="0" w:space="0" w:color="auto"/>
                                            <w:bottom w:val="none" w:sz="0" w:space="0" w:color="auto"/>
                                            <w:right w:val="none" w:sz="0" w:space="0" w:color="auto"/>
                                          </w:divBdr>
                                        </w:div>
                                        <w:div w:id="1329168110">
                                          <w:marLeft w:val="640"/>
                                          <w:marRight w:val="0"/>
                                          <w:marTop w:val="0"/>
                                          <w:marBottom w:val="0"/>
                                          <w:divBdr>
                                            <w:top w:val="none" w:sz="0" w:space="0" w:color="auto"/>
                                            <w:left w:val="none" w:sz="0" w:space="0" w:color="auto"/>
                                            <w:bottom w:val="none" w:sz="0" w:space="0" w:color="auto"/>
                                            <w:right w:val="none" w:sz="0" w:space="0" w:color="auto"/>
                                          </w:divBdr>
                                        </w:div>
                                        <w:div w:id="1332684147">
                                          <w:marLeft w:val="640"/>
                                          <w:marRight w:val="0"/>
                                          <w:marTop w:val="0"/>
                                          <w:marBottom w:val="0"/>
                                          <w:divBdr>
                                            <w:top w:val="none" w:sz="0" w:space="0" w:color="auto"/>
                                            <w:left w:val="none" w:sz="0" w:space="0" w:color="auto"/>
                                            <w:bottom w:val="none" w:sz="0" w:space="0" w:color="auto"/>
                                            <w:right w:val="none" w:sz="0" w:space="0" w:color="auto"/>
                                          </w:divBdr>
                                        </w:div>
                                        <w:div w:id="1351374177">
                                          <w:marLeft w:val="640"/>
                                          <w:marRight w:val="0"/>
                                          <w:marTop w:val="0"/>
                                          <w:marBottom w:val="0"/>
                                          <w:divBdr>
                                            <w:top w:val="none" w:sz="0" w:space="0" w:color="auto"/>
                                            <w:left w:val="none" w:sz="0" w:space="0" w:color="auto"/>
                                            <w:bottom w:val="none" w:sz="0" w:space="0" w:color="auto"/>
                                            <w:right w:val="none" w:sz="0" w:space="0" w:color="auto"/>
                                          </w:divBdr>
                                        </w:div>
                                        <w:div w:id="1356616407">
                                          <w:marLeft w:val="640"/>
                                          <w:marRight w:val="0"/>
                                          <w:marTop w:val="0"/>
                                          <w:marBottom w:val="0"/>
                                          <w:divBdr>
                                            <w:top w:val="none" w:sz="0" w:space="0" w:color="auto"/>
                                            <w:left w:val="none" w:sz="0" w:space="0" w:color="auto"/>
                                            <w:bottom w:val="none" w:sz="0" w:space="0" w:color="auto"/>
                                            <w:right w:val="none" w:sz="0" w:space="0" w:color="auto"/>
                                          </w:divBdr>
                                        </w:div>
                                        <w:div w:id="1362046700">
                                          <w:marLeft w:val="640"/>
                                          <w:marRight w:val="0"/>
                                          <w:marTop w:val="0"/>
                                          <w:marBottom w:val="0"/>
                                          <w:divBdr>
                                            <w:top w:val="none" w:sz="0" w:space="0" w:color="auto"/>
                                            <w:left w:val="none" w:sz="0" w:space="0" w:color="auto"/>
                                            <w:bottom w:val="none" w:sz="0" w:space="0" w:color="auto"/>
                                            <w:right w:val="none" w:sz="0" w:space="0" w:color="auto"/>
                                          </w:divBdr>
                                        </w:div>
                                        <w:div w:id="1366324298">
                                          <w:marLeft w:val="640"/>
                                          <w:marRight w:val="0"/>
                                          <w:marTop w:val="0"/>
                                          <w:marBottom w:val="0"/>
                                          <w:divBdr>
                                            <w:top w:val="none" w:sz="0" w:space="0" w:color="auto"/>
                                            <w:left w:val="none" w:sz="0" w:space="0" w:color="auto"/>
                                            <w:bottom w:val="none" w:sz="0" w:space="0" w:color="auto"/>
                                            <w:right w:val="none" w:sz="0" w:space="0" w:color="auto"/>
                                          </w:divBdr>
                                        </w:div>
                                        <w:div w:id="1367872300">
                                          <w:marLeft w:val="640"/>
                                          <w:marRight w:val="0"/>
                                          <w:marTop w:val="0"/>
                                          <w:marBottom w:val="0"/>
                                          <w:divBdr>
                                            <w:top w:val="none" w:sz="0" w:space="0" w:color="auto"/>
                                            <w:left w:val="none" w:sz="0" w:space="0" w:color="auto"/>
                                            <w:bottom w:val="none" w:sz="0" w:space="0" w:color="auto"/>
                                            <w:right w:val="none" w:sz="0" w:space="0" w:color="auto"/>
                                          </w:divBdr>
                                        </w:div>
                                        <w:div w:id="1381906476">
                                          <w:marLeft w:val="640"/>
                                          <w:marRight w:val="0"/>
                                          <w:marTop w:val="0"/>
                                          <w:marBottom w:val="0"/>
                                          <w:divBdr>
                                            <w:top w:val="none" w:sz="0" w:space="0" w:color="auto"/>
                                            <w:left w:val="none" w:sz="0" w:space="0" w:color="auto"/>
                                            <w:bottom w:val="none" w:sz="0" w:space="0" w:color="auto"/>
                                            <w:right w:val="none" w:sz="0" w:space="0" w:color="auto"/>
                                          </w:divBdr>
                                        </w:div>
                                        <w:div w:id="1395740013">
                                          <w:marLeft w:val="640"/>
                                          <w:marRight w:val="0"/>
                                          <w:marTop w:val="0"/>
                                          <w:marBottom w:val="0"/>
                                          <w:divBdr>
                                            <w:top w:val="none" w:sz="0" w:space="0" w:color="auto"/>
                                            <w:left w:val="none" w:sz="0" w:space="0" w:color="auto"/>
                                            <w:bottom w:val="none" w:sz="0" w:space="0" w:color="auto"/>
                                            <w:right w:val="none" w:sz="0" w:space="0" w:color="auto"/>
                                          </w:divBdr>
                                        </w:div>
                                        <w:div w:id="1401751732">
                                          <w:marLeft w:val="640"/>
                                          <w:marRight w:val="0"/>
                                          <w:marTop w:val="0"/>
                                          <w:marBottom w:val="0"/>
                                          <w:divBdr>
                                            <w:top w:val="none" w:sz="0" w:space="0" w:color="auto"/>
                                            <w:left w:val="none" w:sz="0" w:space="0" w:color="auto"/>
                                            <w:bottom w:val="none" w:sz="0" w:space="0" w:color="auto"/>
                                            <w:right w:val="none" w:sz="0" w:space="0" w:color="auto"/>
                                          </w:divBdr>
                                        </w:div>
                                        <w:div w:id="1407605503">
                                          <w:marLeft w:val="640"/>
                                          <w:marRight w:val="0"/>
                                          <w:marTop w:val="0"/>
                                          <w:marBottom w:val="0"/>
                                          <w:divBdr>
                                            <w:top w:val="none" w:sz="0" w:space="0" w:color="auto"/>
                                            <w:left w:val="none" w:sz="0" w:space="0" w:color="auto"/>
                                            <w:bottom w:val="none" w:sz="0" w:space="0" w:color="auto"/>
                                            <w:right w:val="none" w:sz="0" w:space="0" w:color="auto"/>
                                          </w:divBdr>
                                        </w:div>
                                        <w:div w:id="1407653283">
                                          <w:marLeft w:val="640"/>
                                          <w:marRight w:val="0"/>
                                          <w:marTop w:val="0"/>
                                          <w:marBottom w:val="0"/>
                                          <w:divBdr>
                                            <w:top w:val="none" w:sz="0" w:space="0" w:color="auto"/>
                                            <w:left w:val="none" w:sz="0" w:space="0" w:color="auto"/>
                                            <w:bottom w:val="none" w:sz="0" w:space="0" w:color="auto"/>
                                            <w:right w:val="none" w:sz="0" w:space="0" w:color="auto"/>
                                          </w:divBdr>
                                        </w:div>
                                        <w:div w:id="1410151062">
                                          <w:marLeft w:val="640"/>
                                          <w:marRight w:val="0"/>
                                          <w:marTop w:val="0"/>
                                          <w:marBottom w:val="0"/>
                                          <w:divBdr>
                                            <w:top w:val="none" w:sz="0" w:space="0" w:color="auto"/>
                                            <w:left w:val="none" w:sz="0" w:space="0" w:color="auto"/>
                                            <w:bottom w:val="none" w:sz="0" w:space="0" w:color="auto"/>
                                            <w:right w:val="none" w:sz="0" w:space="0" w:color="auto"/>
                                          </w:divBdr>
                                        </w:div>
                                        <w:div w:id="1413772173">
                                          <w:marLeft w:val="640"/>
                                          <w:marRight w:val="0"/>
                                          <w:marTop w:val="0"/>
                                          <w:marBottom w:val="0"/>
                                          <w:divBdr>
                                            <w:top w:val="none" w:sz="0" w:space="0" w:color="auto"/>
                                            <w:left w:val="none" w:sz="0" w:space="0" w:color="auto"/>
                                            <w:bottom w:val="none" w:sz="0" w:space="0" w:color="auto"/>
                                            <w:right w:val="none" w:sz="0" w:space="0" w:color="auto"/>
                                          </w:divBdr>
                                        </w:div>
                                        <w:div w:id="1427505871">
                                          <w:marLeft w:val="640"/>
                                          <w:marRight w:val="0"/>
                                          <w:marTop w:val="0"/>
                                          <w:marBottom w:val="0"/>
                                          <w:divBdr>
                                            <w:top w:val="none" w:sz="0" w:space="0" w:color="auto"/>
                                            <w:left w:val="none" w:sz="0" w:space="0" w:color="auto"/>
                                            <w:bottom w:val="none" w:sz="0" w:space="0" w:color="auto"/>
                                            <w:right w:val="none" w:sz="0" w:space="0" w:color="auto"/>
                                          </w:divBdr>
                                        </w:div>
                                        <w:div w:id="1428695729">
                                          <w:marLeft w:val="640"/>
                                          <w:marRight w:val="0"/>
                                          <w:marTop w:val="0"/>
                                          <w:marBottom w:val="0"/>
                                          <w:divBdr>
                                            <w:top w:val="none" w:sz="0" w:space="0" w:color="auto"/>
                                            <w:left w:val="none" w:sz="0" w:space="0" w:color="auto"/>
                                            <w:bottom w:val="none" w:sz="0" w:space="0" w:color="auto"/>
                                            <w:right w:val="none" w:sz="0" w:space="0" w:color="auto"/>
                                          </w:divBdr>
                                        </w:div>
                                        <w:div w:id="1428768278">
                                          <w:marLeft w:val="640"/>
                                          <w:marRight w:val="0"/>
                                          <w:marTop w:val="0"/>
                                          <w:marBottom w:val="0"/>
                                          <w:divBdr>
                                            <w:top w:val="none" w:sz="0" w:space="0" w:color="auto"/>
                                            <w:left w:val="none" w:sz="0" w:space="0" w:color="auto"/>
                                            <w:bottom w:val="none" w:sz="0" w:space="0" w:color="auto"/>
                                            <w:right w:val="none" w:sz="0" w:space="0" w:color="auto"/>
                                          </w:divBdr>
                                        </w:div>
                                        <w:div w:id="1430079163">
                                          <w:marLeft w:val="640"/>
                                          <w:marRight w:val="0"/>
                                          <w:marTop w:val="0"/>
                                          <w:marBottom w:val="0"/>
                                          <w:divBdr>
                                            <w:top w:val="none" w:sz="0" w:space="0" w:color="auto"/>
                                            <w:left w:val="none" w:sz="0" w:space="0" w:color="auto"/>
                                            <w:bottom w:val="none" w:sz="0" w:space="0" w:color="auto"/>
                                            <w:right w:val="none" w:sz="0" w:space="0" w:color="auto"/>
                                          </w:divBdr>
                                        </w:div>
                                        <w:div w:id="1445925570">
                                          <w:marLeft w:val="640"/>
                                          <w:marRight w:val="0"/>
                                          <w:marTop w:val="0"/>
                                          <w:marBottom w:val="0"/>
                                          <w:divBdr>
                                            <w:top w:val="none" w:sz="0" w:space="0" w:color="auto"/>
                                            <w:left w:val="none" w:sz="0" w:space="0" w:color="auto"/>
                                            <w:bottom w:val="none" w:sz="0" w:space="0" w:color="auto"/>
                                            <w:right w:val="none" w:sz="0" w:space="0" w:color="auto"/>
                                          </w:divBdr>
                                        </w:div>
                                        <w:div w:id="1450127062">
                                          <w:marLeft w:val="640"/>
                                          <w:marRight w:val="0"/>
                                          <w:marTop w:val="0"/>
                                          <w:marBottom w:val="0"/>
                                          <w:divBdr>
                                            <w:top w:val="none" w:sz="0" w:space="0" w:color="auto"/>
                                            <w:left w:val="none" w:sz="0" w:space="0" w:color="auto"/>
                                            <w:bottom w:val="none" w:sz="0" w:space="0" w:color="auto"/>
                                            <w:right w:val="none" w:sz="0" w:space="0" w:color="auto"/>
                                          </w:divBdr>
                                        </w:div>
                                        <w:div w:id="1456022671">
                                          <w:marLeft w:val="640"/>
                                          <w:marRight w:val="0"/>
                                          <w:marTop w:val="0"/>
                                          <w:marBottom w:val="0"/>
                                          <w:divBdr>
                                            <w:top w:val="none" w:sz="0" w:space="0" w:color="auto"/>
                                            <w:left w:val="none" w:sz="0" w:space="0" w:color="auto"/>
                                            <w:bottom w:val="none" w:sz="0" w:space="0" w:color="auto"/>
                                            <w:right w:val="none" w:sz="0" w:space="0" w:color="auto"/>
                                          </w:divBdr>
                                        </w:div>
                                        <w:div w:id="1476989167">
                                          <w:marLeft w:val="640"/>
                                          <w:marRight w:val="0"/>
                                          <w:marTop w:val="0"/>
                                          <w:marBottom w:val="0"/>
                                          <w:divBdr>
                                            <w:top w:val="none" w:sz="0" w:space="0" w:color="auto"/>
                                            <w:left w:val="none" w:sz="0" w:space="0" w:color="auto"/>
                                            <w:bottom w:val="none" w:sz="0" w:space="0" w:color="auto"/>
                                            <w:right w:val="none" w:sz="0" w:space="0" w:color="auto"/>
                                          </w:divBdr>
                                        </w:div>
                                        <w:div w:id="1530604582">
                                          <w:marLeft w:val="640"/>
                                          <w:marRight w:val="0"/>
                                          <w:marTop w:val="0"/>
                                          <w:marBottom w:val="0"/>
                                          <w:divBdr>
                                            <w:top w:val="none" w:sz="0" w:space="0" w:color="auto"/>
                                            <w:left w:val="none" w:sz="0" w:space="0" w:color="auto"/>
                                            <w:bottom w:val="none" w:sz="0" w:space="0" w:color="auto"/>
                                            <w:right w:val="none" w:sz="0" w:space="0" w:color="auto"/>
                                          </w:divBdr>
                                        </w:div>
                                        <w:div w:id="1534533413">
                                          <w:marLeft w:val="640"/>
                                          <w:marRight w:val="0"/>
                                          <w:marTop w:val="0"/>
                                          <w:marBottom w:val="0"/>
                                          <w:divBdr>
                                            <w:top w:val="none" w:sz="0" w:space="0" w:color="auto"/>
                                            <w:left w:val="none" w:sz="0" w:space="0" w:color="auto"/>
                                            <w:bottom w:val="none" w:sz="0" w:space="0" w:color="auto"/>
                                            <w:right w:val="none" w:sz="0" w:space="0" w:color="auto"/>
                                          </w:divBdr>
                                        </w:div>
                                        <w:div w:id="1546482467">
                                          <w:marLeft w:val="640"/>
                                          <w:marRight w:val="0"/>
                                          <w:marTop w:val="0"/>
                                          <w:marBottom w:val="0"/>
                                          <w:divBdr>
                                            <w:top w:val="none" w:sz="0" w:space="0" w:color="auto"/>
                                            <w:left w:val="none" w:sz="0" w:space="0" w:color="auto"/>
                                            <w:bottom w:val="none" w:sz="0" w:space="0" w:color="auto"/>
                                            <w:right w:val="none" w:sz="0" w:space="0" w:color="auto"/>
                                          </w:divBdr>
                                        </w:div>
                                        <w:div w:id="1546679700">
                                          <w:marLeft w:val="640"/>
                                          <w:marRight w:val="0"/>
                                          <w:marTop w:val="0"/>
                                          <w:marBottom w:val="0"/>
                                          <w:divBdr>
                                            <w:top w:val="none" w:sz="0" w:space="0" w:color="auto"/>
                                            <w:left w:val="none" w:sz="0" w:space="0" w:color="auto"/>
                                            <w:bottom w:val="none" w:sz="0" w:space="0" w:color="auto"/>
                                            <w:right w:val="none" w:sz="0" w:space="0" w:color="auto"/>
                                          </w:divBdr>
                                        </w:div>
                                        <w:div w:id="1564023501">
                                          <w:marLeft w:val="640"/>
                                          <w:marRight w:val="0"/>
                                          <w:marTop w:val="0"/>
                                          <w:marBottom w:val="0"/>
                                          <w:divBdr>
                                            <w:top w:val="none" w:sz="0" w:space="0" w:color="auto"/>
                                            <w:left w:val="none" w:sz="0" w:space="0" w:color="auto"/>
                                            <w:bottom w:val="none" w:sz="0" w:space="0" w:color="auto"/>
                                            <w:right w:val="none" w:sz="0" w:space="0" w:color="auto"/>
                                          </w:divBdr>
                                        </w:div>
                                        <w:div w:id="1564293529">
                                          <w:marLeft w:val="640"/>
                                          <w:marRight w:val="0"/>
                                          <w:marTop w:val="0"/>
                                          <w:marBottom w:val="0"/>
                                          <w:divBdr>
                                            <w:top w:val="none" w:sz="0" w:space="0" w:color="auto"/>
                                            <w:left w:val="none" w:sz="0" w:space="0" w:color="auto"/>
                                            <w:bottom w:val="none" w:sz="0" w:space="0" w:color="auto"/>
                                            <w:right w:val="none" w:sz="0" w:space="0" w:color="auto"/>
                                          </w:divBdr>
                                        </w:div>
                                        <w:div w:id="1581794020">
                                          <w:marLeft w:val="640"/>
                                          <w:marRight w:val="0"/>
                                          <w:marTop w:val="0"/>
                                          <w:marBottom w:val="0"/>
                                          <w:divBdr>
                                            <w:top w:val="none" w:sz="0" w:space="0" w:color="auto"/>
                                            <w:left w:val="none" w:sz="0" w:space="0" w:color="auto"/>
                                            <w:bottom w:val="none" w:sz="0" w:space="0" w:color="auto"/>
                                            <w:right w:val="none" w:sz="0" w:space="0" w:color="auto"/>
                                          </w:divBdr>
                                        </w:div>
                                        <w:div w:id="1597590739">
                                          <w:marLeft w:val="640"/>
                                          <w:marRight w:val="0"/>
                                          <w:marTop w:val="0"/>
                                          <w:marBottom w:val="0"/>
                                          <w:divBdr>
                                            <w:top w:val="none" w:sz="0" w:space="0" w:color="auto"/>
                                            <w:left w:val="none" w:sz="0" w:space="0" w:color="auto"/>
                                            <w:bottom w:val="none" w:sz="0" w:space="0" w:color="auto"/>
                                            <w:right w:val="none" w:sz="0" w:space="0" w:color="auto"/>
                                          </w:divBdr>
                                        </w:div>
                                        <w:div w:id="1604727282">
                                          <w:marLeft w:val="640"/>
                                          <w:marRight w:val="0"/>
                                          <w:marTop w:val="0"/>
                                          <w:marBottom w:val="0"/>
                                          <w:divBdr>
                                            <w:top w:val="none" w:sz="0" w:space="0" w:color="auto"/>
                                            <w:left w:val="none" w:sz="0" w:space="0" w:color="auto"/>
                                            <w:bottom w:val="none" w:sz="0" w:space="0" w:color="auto"/>
                                            <w:right w:val="none" w:sz="0" w:space="0" w:color="auto"/>
                                          </w:divBdr>
                                        </w:div>
                                        <w:div w:id="1605961653">
                                          <w:marLeft w:val="640"/>
                                          <w:marRight w:val="0"/>
                                          <w:marTop w:val="0"/>
                                          <w:marBottom w:val="0"/>
                                          <w:divBdr>
                                            <w:top w:val="none" w:sz="0" w:space="0" w:color="auto"/>
                                            <w:left w:val="none" w:sz="0" w:space="0" w:color="auto"/>
                                            <w:bottom w:val="none" w:sz="0" w:space="0" w:color="auto"/>
                                            <w:right w:val="none" w:sz="0" w:space="0" w:color="auto"/>
                                          </w:divBdr>
                                        </w:div>
                                        <w:div w:id="1665008865">
                                          <w:marLeft w:val="640"/>
                                          <w:marRight w:val="0"/>
                                          <w:marTop w:val="0"/>
                                          <w:marBottom w:val="0"/>
                                          <w:divBdr>
                                            <w:top w:val="none" w:sz="0" w:space="0" w:color="auto"/>
                                            <w:left w:val="none" w:sz="0" w:space="0" w:color="auto"/>
                                            <w:bottom w:val="none" w:sz="0" w:space="0" w:color="auto"/>
                                            <w:right w:val="none" w:sz="0" w:space="0" w:color="auto"/>
                                          </w:divBdr>
                                        </w:div>
                                        <w:div w:id="1700738811">
                                          <w:marLeft w:val="640"/>
                                          <w:marRight w:val="0"/>
                                          <w:marTop w:val="0"/>
                                          <w:marBottom w:val="0"/>
                                          <w:divBdr>
                                            <w:top w:val="none" w:sz="0" w:space="0" w:color="auto"/>
                                            <w:left w:val="none" w:sz="0" w:space="0" w:color="auto"/>
                                            <w:bottom w:val="none" w:sz="0" w:space="0" w:color="auto"/>
                                            <w:right w:val="none" w:sz="0" w:space="0" w:color="auto"/>
                                          </w:divBdr>
                                        </w:div>
                                        <w:div w:id="1707679233">
                                          <w:marLeft w:val="640"/>
                                          <w:marRight w:val="0"/>
                                          <w:marTop w:val="0"/>
                                          <w:marBottom w:val="0"/>
                                          <w:divBdr>
                                            <w:top w:val="none" w:sz="0" w:space="0" w:color="auto"/>
                                            <w:left w:val="none" w:sz="0" w:space="0" w:color="auto"/>
                                            <w:bottom w:val="none" w:sz="0" w:space="0" w:color="auto"/>
                                            <w:right w:val="none" w:sz="0" w:space="0" w:color="auto"/>
                                          </w:divBdr>
                                        </w:div>
                                        <w:div w:id="1709336580">
                                          <w:marLeft w:val="640"/>
                                          <w:marRight w:val="0"/>
                                          <w:marTop w:val="0"/>
                                          <w:marBottom w:val="0"/>
                                          <w:divBdr>
                                            <w:top w:val="none" w:sz="0" w:space="0" w:color="auto"/>
                                            <w:left w:val="none" w:sz="0" w:space="0" w:color="auto"/>
                                            <w:bottom w:val="none" w:sz="0" w:space="0" w:color="auto"/>
                                            <w:right w:val="none" w:sz="0" w:space="0" w:color="auto"/>
                                          </w:divBdr>
                                        </w:div>
                                        <w:div w:id="1713381589">
                                          <w:marLeft w:val="640"/>
                                          <w:marRight w:val="0"/>
                                          <w:marTop w:val="0"/>
                                          <w:marBottom w:val="0"/>
                                          <w:divBdr>
                                            <w:top w:val="none" w:sz="0" w:space="0" w:color="auto"/>
                                            <w:left w:val="none" w:sz="0" w:space="0" w:color="auto"/>
                                            <w:bottom w:val="none" w:sz="0" w:space="0" w:color="auto"/>
                                            <w:right w:val="none" w:sz="0" w:space="0" w:color="auto"/>
                                          </w:divBdr>
                                        </w:div>
                                        <w:div w:id="1761027599">
                                          <w:marLeft w:val="640"/>
                                          <w:marRight w:val="0"/>
                                          <w:marTop w:val="0"/>
                                          <w:marBottom w:val="0"/>
                                          <w:divBdr>
                                            <w:top w:val="none" w:sz="0" w:space="0" w:color="auto"/>
                                            <w:left w:val="none" w:sz="0" w:space="0" w:color="auto"/>
                                            <w:bottom w:val="none" w:sz="0" w:space="0" w:color="auto"/>
                                            <w:right w:val="none" w:sz="0" w:space="0" w:color="auto"/>
                                          </w:divBdr>
                                        </w:div>
                                        <w:div w:id="1761441831">
                                          <w:marLeft w:val="640"/>
                                          <w:marRight w:val="0"/>
                                          <w:marTop w:val="0"/>
                                          <w:marBottom w:val="0"/>
                                          <w:divBdr>
                                            <w:top w:val="none" w:sz="0" w:space="0" w:color="auto"/>
                                            <w:left w:val="none" w:sz="0" w:space="0" w:color="auto"/>
                                            <w:bottom w:val="none" w:sz="0" w:space="0" w:color="auto"/>
                                            <w:right w:val="none" w:sz="0" w:space="0" w:color="auto"/>
                                          </w:divBdr>
                                        </w:div>
                                        <w:div w:id="1773436144">
                                          <w:marLeft w:val="640"/>
                                          <w:marRight w:val="0"/>
                                          <w:marTop w:val="0"/>
                                          <w:marBottom w:val="0"/>
                                          <w:divBdr>
                                            <w:top w:val="none" w:sz="0" w:space="0" w:color="auto"/>
                                            <w:left w:val="none" w:sz="0" w:space="0" w:color="auto"/>
                                            <w:bottom w:val="none" w:sz="0" w:space="0" w:color="auto"/>
                                            <w:right w:val="none" w:sz="0" w:space="0" w:color="auto"/>
                                          </w:divBdr>
                                        </w:div>
                                        <w:div w:id="1792244466">
                                          <w:marLeft w:val="640"/>
                                          <w:marRight w:val="0"/>
                                          <w:marTop w:val="0"/>
                                          <w:marBottom w:val="0"/>
                                          <w:divBdr>
                                            <w:top w:val="none" w:sz="0" w:space="0" w:color="auto"/>
                                            <w:left w:val="none" w:sz="0" w:space="0" w:color="auto"/>
                                            <w:bottom w:val="none" w:sz="0" w:space="0" w:color="auto"/>
                                            <w:right w:val="none" w:sz="0" w:space="0" w:color="auto"/>
                                          </w:divBdr>
                                        </w:div>
                                        <w:div w:id="1798261111">
                                          <w:marLeft w:val="640"/>
                                          <w:marRight w:val="0"/>
                                          <w:marTop w:val="0"/>
                                          <w:marBottom w:val="0"/>
                                          <w:divBdr>
                                            <w:top w:val="none" w:sz="0" w:space="0" w:color="auto"/>
                                            <w:left w:val="none" w:sz="0" w:space="0" w:color="auto"/>
                                            <w:bottom w:val="none" w:sz="0" w:space="0" w:color="auto"/>
                                            <w:right w:val="none" w:sz="0" w:space="0" w:color="auto"/>
                                          </w:divBdr>
                                        </w:div>
                                        <w:div w:id="1799563564">
                                          <w:marLeft w:val="640"/>
                                          <w:marRight w:val="0"/>
                                          <w:marTop w:val="0"/>
                                          <w:marBottom w:val="0"/>
                                          <w:divBdr>
                                            <w:top w:val="none" w:sz="0" w:space="0" w:color="auto"/>
                                            <w:left w:val="none" w:sz="0" w:space="0" w:color="auto"/>
                                            <w:bottom w:val="none" w:sz="0" w:space="0" w:color="auto"/>
                                            <w:right w:val="none" w:sz="0" w:space="0" w:color="auto"/>
                                          </w:divBdr>
                                        </w:div>
                                        <w:div w:id="1806923968">
                                          <w:marLeft w:val="640"/>
                                          <w:marRight w:val="0"/>
                                          <w:marTop w:val="0"/>
                                          <w:marBottom w:val="0"/>
                                          <w:divBdr>
                                            <w:top w:val="none" w:sz="0" w:space="0" w:color="auto"/>
                                            <w:left w:val="none" w:sz="0" w:space="0" w:color="auto"/>
                                            <w:bottom w:val="none" w:sz="0" w:space="0" w:color="auto"/>
                                            <w:right w:val="none" w:sz="0" w:space="0" w:color="auto"/>
                                          </w:divBdr>
                                        </w:div>
                                        <w:div w:id="1838497237">
                                          <w:marLeft w:val="640"/>
                                          <w:marRight w:val="0"/>
                                          <w:marTop w:val="0"/>
                                          <w:marBottom w:val="0"/>
                                          <w:divBdr>
                                            <w:top w:val="none" w:sz="0" w:space="0" w:color="auto"/>
                                            <w:left w:val="none" w:sz="0" w:space="0" w:color="auto"/>
                                            <w:bottom w:val="none" w:sz="0" w:space="0" w:color="auto"/>
                                            <w:right w:val="none" w:sz="0" w:space="0" w:color="auto"/>
                                          </w:divBdr>
                                        </w:div>
                                        <w:div w:id="1842574698">
                                          <w:marLeft w:val="640"/>
                                          <w:marRight w:val="0"/>
                                          <w:marTop w:val="0"/>
                                          <w:marBottom w:val="0"/>
                                          <w:divBdr>
                                            <w:top w:val="none" w:sz="0" w:space="0" w:color="auto"/>
                                            <w:left w:val="none" w:sz="0" w:space="0" w:color="auto"/>
                                            <w:bottom w:val="none" w:sz="0" w:space="0" w:color="auto"/>
                                            <w:right w:val="none" w:sz="0" w:space="0" w:color="auto"/>
                                          </w:divBdr>
                                        </w:div>
                                        <w:div w:id="1851751728">
                                          <w:marLeft w:val="640"/>
                                          <w:marRight w:val="0"/>
                                          <w:marTop w:val="0"/>
                                          <w:marBottom w:val="0"/>
                                          <w:divBdr>
                                            <w:top w:val="none" w:sz="0" w:space="0" w:color="auto"/>
                                            <w:left w:val="none" w:sz="0" w:space="0" w:color="auto"/>
                                            <w:bottom w:val="none" w:sz="0" w:space="0" w:color="auto"/>
                                            <w:right w:val="none" w:sz="0" w:space="0" w:color="auto"/>
                                          </w:divBdr>
                                        </w:div>
                                        <w:div w:id="1896813708">
                                          <w:marLeft w:val="640"/>
                                          <w:marRight w:val="0"/>
                                          <w:marTop w:val="0"/>
                                          <w:marBottom w:val="0"/>
                                          <w:divBdr>
                                            <w:top w:val="none" w:sz="0" w:space="0" w:color="auto"/>
                                            <w:left w:val="none" w:sz="0" w:space="0" w:color="auto"/>
                                            <w:bottom w:val="none" w:sz="0" w:space="0" w:color="auto"/>
                                            <w:right w:val="none" w:sz="0" w:space="0" w:color="auto"/>
                                          </w:divBdr>
                                        </w:div>
                                        <w:div w:id="1928419191">
                                          <w:marLeft w:val="640"/>
                                          <w:marRight w:val="0"/>
                                          <w:marTop w:val="0"/>
                                          <w:marBottom w:val="0"/>
                                          <w:divBdr>
                                            <w:top w:val="none" w:sz="0" w:space="0" w:color="auto"/>
                                            <w:left w:val="none" w:sz="0" w:space="0" w:color="auto"/>
                                            <w:bottom w:val="none" w:sz="0" w:space="0" w:color="auto"/>
                                            <w:right w:val="none" w:sz="0" w:space="0" w:color="auto"/>
                                          </w:divBdr>
                                        </w:div>
                                        <w:div w:id="1961105043">
                                          <w:marLeft w:val="640"/>
                                          <w:marRight w:val="0"/>
                                          <w:marTop w:val="0"/>
                                          <w:marBottom w:val="0"/>
                                          <w:divBdr>
                                            <w:top w:val="none" w:sz="0" w:space="0" w:color="auto"/>
                                            <w:left w:val="none" w:sz="0" w:space="0" w:color="auto"/>
                                            <w:bottom w:val="none" w:sz="0" w:space="0" w:color="auto"/>
                                            <w:right w:val="none" w:sz="0" w:space="0" w:color="auto"/>
                                          </w:divBdr>
                                        </w:div>
                                        <w:div w:id="1966883662">
                                          <w:marLeft w:val="640"/>
                                          <w:marRight w:val="0"/>
                                          <w:marTop w:val="0"/>
                                          <w:marBottom w:val="0"/>
                                          <w:divBdr>
                                            <w:top w:val="none" w:sz="0" w:space="0" w:color="auto"/>
                                            <w:left w:val="none" w:sz="0" w:space="0" w:color="auto"/>
                                            <w:bottom w:val="none" w:sz="0" w:space="0" w:color="auto"/>
                                            <w:right w:val="none" w:sz="0" w:space="0" w:color="auto"/>
                                          </w:divBdr>
                                        </w:div>
                                        <w:div w:id="1969894914">
                                          <w:marLeft w:val="640"/>
                                          <w:marRight w:val="0"/>
                                          <w:marTop w:val="0"/>
                                          <w:marBottom w:val="0"/>
                                          <w:divBdr>
                                            <w:top w:val="none" w:sz="0" w:space="0" w:color="auto"/>
                                            <w:left w:val="none" w:sz="0" w:space="0" w:color="auto"/>
                                            <w:bottom w:val="none" w:sz="0" w:space="0" w:color="auto"/>
                                            <w:right w:val="none" w:sz="0" w:space="0" w:color="auto"/>
                                          </w:divBdr>
                                        </w:div>
                                        <w:div w:id="1971353652">
                                          <w:marLeft w:val="640"/>
                                          <w:marRight w:val="0"/>
                                          <w:marTop w:val="0"/>
                                          <w:marBottom w:val="0"/>
                                          <w:divBdr>
                                            <w:top w:val="none" w:sz="0" w:space="0" w:color="auto"/>
                                            <w:left w:val="none" w:sz="0" w:space="0" w:color="auto"/>
                                            <w:bottom w:val="none" w:sz="0" w:space="0" w:color="auto"/>
                                            <w:right w:val="none" w:sz="0" w:space="0" w:color="auto"/>
                                          </w:divBdr>
                                        </w:div>
                                        <w:div w:id="1996294840">
                                          <w:marLeft w:val="640"/>
                                          <w:marRight w:val="0"/>
                                          <w:marTop w:val="0"/>
                                          <w:marBottom w:val="0"/>
                                          <w:divBdr>
                                            <w:top w:val="none" w:sz="0" w:space="0" w:color="auto"/>
                                            <w:left w:val="none" w:sz="0" w:space="0" w:color="auto"/>
                                            <w:bottom w:val="none" w:sz="0" w:space="0" w:color="auto"/>
                                            <w:right w:val="none" w:sz="0" w:space="0" w:color="auto"/>
                                          </w:divBdr>
                                        </w:div>
                                        <w:div w:id="2023504801">
                                          <w:marLeft w:val="640"/>
                                          <w:marRight w:val="0"/>
                                          <w:marTop w:val="0"/>
                                          <w:marBottom w:val="0"/>
                                          <w:divBdr>
                                            <w:top w:val="none" w:sz="0" w:space="0" w:color="auto"/>
                                            <w:left w:val="none" w:sz="0" w:space="0" w:color="auto"/>
                                            <w:bottom w:val="none" w:sz="0" w:space="0" w:color="auto"/>
                                            <w:right w:val="none" w:sz="0" w:space="0" w:color="auto"/>
                                          </w:divBdr>
                                        </w:div>
                                        <w:div w:id="2047366014">
                                          <w:marLeft w:val="640"/>
                                          <w:marRight w:val="0"/>
                                          <w:marTop w:val="0"/>
                                          <w:marBottom w:val="0"/>
                                          <w:divBdr>
                                            <w:top w:val="none" w:sz="0" w:space="0" w:color="auto"/>
                                            <w:left w:val="none" w:sz="0" w:space="0" w:color="auto"/>
                                            <w:bottom w:val="none" w:sz="0" w:space="0" w:color="auto"/>
                                            <w:right w:val="none" w:sz="0" w:space="0" w:color="auto"/>
                                          </w:divBdr>
                                        </w:div>
                                        <w:div w:id="2058892579">
                                          <w:marLeft w:val="640"/>
                                          <w:marRight w:val="0"/>
                                          <w:marTop w:val="0"/>
                                          <w:marBottom w:val="0"/>
                                          <w:divBdr>
                                            <w:top w:val="none" w:sz="0" w:space="0" w:color="auto"/>
                                            <w:left w:val="none" w:sz="0" w:space="0" w:color="auto"/>
                                            <w:bottom w:val="none" w:sz="0" w:space="0" w:color="auto"/>
                                            <w:right w:val="none" w:sz="0" w:space="0" w:color="auto"/>
                                          </w:divBdr>
                                        </w:div>
                                        <w:div w:id="2060081749">
                                          <w:marLeft w:val="640"/>
                                          <w:marRight w:val="0"/>
                                          <w:marTop w:val="0"/>
                                          <w:marBottom w:val="0"/>
                                          <w:divBdr>
                                            <w:top w:val="none" w:sz="0" w:space="0" w:color="auto"/>
                                            <w:left w:val="none" w:sz="0" w:space="0" w:color="auto"/>
                                            <w:bottom w:val="none" w:sz="0" w:space="0" w:color="auto"/>
                                            <w:right w:val="none" w:sz="0" w:space="0" w:color="auto"/>
                                          </w:divBdr>
                                        </w:div>
                                        <w:div w:id="2061517303">
                                          <w:marLeft w:val="640"/>
                                          <w:marRight w:val="0"/>
                                          <w:marTop w:val="0"/>
                                          <w:marBottom w:val="0"/>
                                          <w:divBdr>
                                            <w:top w:val="none" w:sz="0" w:space="0" w:color="auto"/>
                                            <w:left w:val="none" w:sz="0" w:space="0" w:color="auto"/>
                                            <w:bottom w:val="none" w:sz="0" w:space="0" w:color="auto"/>
                                            <w:right w:val="none" w:sz="0" w:space="0" w:color="auto"/>
                                          </w:divBdr>
                                        </w:div>
                                        <w:div w:id="2067678558">
                                          <w:marLeft w:val="640"/>
                                          <w:marRight w:val="0"/>
                                          <w:marTop w:val="0"/>
                                          <w:marBottom w:val="0"/>
                                          <w:divBdr>
                                            <w:top w:val="none" w:sz="0" w:space="0" w:color="auto"/>
                                            <w:left w:val="none" w:sz="0" w:space="0" w:color="auto"/>
                                            <w:bottom w:val="none" w:sz="0" w:space="0" w:color="auto"/>
                                            <w:right w:val="none" w:sz="0" w:space="0" w:color="auto"/>
                                          </w:divBdr>
                                        </w:div>
                                        <w:div w:id="2072537722">
                                          <w:marLeft w:val="640"/>
                                          <w:marRight w:val="0"/>
                                          <w:marTop w:val="0"/>
                                          <w:marBottom w:val="0"/>
                                          <w:divBdr>
                                            <w:top w:val="none" w:sz="0" w:space="0" w:color="auto"/>
                                            <w:left w:val="none" w:sz="0" w:space="0" w:color="auto"/>
                                            <w:bottom w:val="none" w:sz="0" w:space="0" w:color="auto"/>
                                            <w:right w:val="none" w:sz="0" w:space="0" w:color="auto"/>
                                          </w:divBdr>
                                        </w:div>
                                        <w:div w:id="2073766982">
                                          <w:marLeft w:val="640"/>
                                          <w:marRight w:val="0"/>
                                          <w:marTop w:val="0"/>
                                          <w:marBottom w:val="0"/>
                                          <w:divBdr>
                                            <w:top w:val="none" w:sz="0" w:space="0" w:color="auto"/>
                                            <w:left w:val="none" w:sz="0" w:space="0" w:color="auto"/>
                                            <w:bottom w:val="none" w:sz="0" w:space="0" w:color="auto"/>
                                            <w:right w:val="none" w:sz="0" w:space="0" w:color="auto"/>
                                          </w:divBdr>
                                        </w:div>
                                        <w:div w:id="2074426591">
                                          <w:marLeft w:val="640"/>
                                          <w:marRight w:val="0"/>
                                          <w:marTop w:val="0"/>
                                          <w:marBottom w:val="0"/>
                                          <w:divBdr>
                                            <w:top w:val="none" w:sz="0" w:space="0" w:color="auto"/>
                                            <w:left w:val="none" w:sz="0" w:space="0" w:color="auto"/>
                                            <w:bottom w:val="none" w:sz="0" w:space="0" w:color="auto"/>
                                            <w:right w:val="none" w:sz="0" w:space="0" w:color="auto"/>
                                          </w:divBdr>
                                        </w:div>
                                        <w:div w:id="2107000008">
                                          <w:marLeft w:val="640"/>
                                          <w:marRight w:val="0"/>
                                          <w:marTop w:val="0"/>
                                          <w:marBottom w:val="0"/>
                                          <w:divBdr>
                                            <w:top w:val="none" w:sz="0" w:space="0" w:color="auto"/>
                                            <w:left w:val="none" w:sz="0" w:space="0" w:color="auto"/>
                                            <w:bottom w:val="none" w:sz="0" w:space="0" w:color="auto"/>
                                            <w:right w:val="none" w:sz="0" w:space="0" w:color="auto"/>
                                          </w:divBdr>
                                        </w:div>
                                        <w:div w:id="2108192903">
                                          <w:marLeft w:val="640"/>
                                          <w:marRight w:val="0"/>
                                          <w:marTop w:val="0"/>
                                          <w:marBottom w:val="0"/>
                                          <w:divBdr>
                                            <w:top w:val="none" w:sz="0" w:space="0" w:color="auto"/>
                                            <w:left w:val="none" w:sz="0" w:space="0" w:color="auto"/>
                                            <w:bottom w:val="none" w:sz="0" w:space="0" w:color="auto"/>
                                            <w:right w:val="none" w:sz="0" w:space="0" w:color="auto"/>
                                          </w:divBdr>
                                        </w:div>
                                        <w:div w:id="2131975040">
                                          <w:marLeft w:val="640"/>
                                          <w:marRight w:val="0"/>
                                          <w:marTop w:val="0"/>
                                          <w:marBottom w:val="0"/>
                                          <w:divBdr>
                                            <w:top w:val="none" w:sz="0" w:space="0" w:color="auto"/>
                                            <w:left w:val="none" w:sz="0" w:space="0" w:color="auto"/>
                                            <w:bottom w:val="none" w:sz="0" w:space="0" w:color="auto"/>
                                            <w:right w:val="none" w:sz="0" w:space="0" w:color="auto"/>
                                          </w:divBdr>
                                        </w:div>
                                        <w:div w:id="2135102115">
                                          <w:marLeft w:val="640"/>
                                          <w:marRight w:val="0"/>
                                          <w:marTop w:val="0"/>
                                          <w:marBottom w:val="0"/>
                                          <w:divBdr>
                                            <w:top w:val="none" w:sz="0" w:space="0" w:color="auto"/>
                                            <w:left w:val="none" w:sz="0" w:space="0" w:color="auto"/>
                                            <w:bottom w:val="none" w:sz="0" w:space="0" w:color="auto"/>
                                            <w:right w:val="none" w:sz="0" w:space="0" w:color="auto"/>
                                          </w:divBdr>
                                        </w:div>
                                        <w:div w:id="2146770706">
                                          <w:marLeft w:val="640"/>
                                          <w:marRight w:val="0"/>
                                          <w:marTop w:val="0"/>
                                          <w:marBottom w:val="0"/>
                                          <w:divBdr>
                                            <w:top w:val="none" w:sz="0" w:space="0" w:color="auto"/>
                                            <w:left w:val="none" w:sz="0" w:space="0" w:color="auto"/>
                                            <w:bottom w:val="none" w:sz="0" w:space="0" w:color="auto"/>
                                            <w:right w:val="none" w:sz="0" w:space="0" w:color="auto"/>
                                          </w:divBdr>
                                        </w:div>
                                      </w:divsChild>
                                    </w:div>
                                    <w:div w:id="1832287245">
                                      <w:marLeft w:val="0"/>
                                      <w:marRight w:val="0"/>
                                      <w:marTop w:val="0"/>
                                      <w:marBottom w:val="0"/>
                                      <w:divBdr>
                                        <w:top w:val="none" w:sz="0" w:space="0" w:color="auto"/>
                                        <w:left w:val="none" w:sz="0" w:space="0" w:color="auto"/>
                                        <w:bottom w:val="none" w:sz="0" w:space="0" w:color="auto"/>
                                        <w:right w:val="none" w:sz="0" w:space="0" w:color="auto"/>
                                      </w:divBdr>
                                      <w:divsChild>
                                        <w:div w:id="2056460">
                                          <w:marLeft w:val="640"/>
                                          <w:marRight w:val="0"/>
                                          <w:marTop w:val="0"/>
                                          <w:marBottom w:val="0"/>
                                          <w:divBdr>
                                            <w:top w:val="none" w:sz="0" w:space="0" w:color="auto"/>
                                            <w:left w:val="none" w:sz="0" w:space="0" w:color="auto"/>
                                            <w:bottom w:val="none" w:sz="0" w:space="0" w:color="auto"/>
                                            <w:right w:val="none" w:sz="0" w:space="0" w:color="auto"/>
                                          </w:divBdr>
                                        </w:div>
                                        <w:div w:id="2556248">
                                          <w:marLeft w:val="640"/>
                                          <w:marRight w:val="0"/>
                                          <w:marTop w:val="0"/>
                                          <w:marBottom w:val="0"/>
                                          <w:divBdr>
                                            <w:top w:val="none" w:sz="0" w:space="0" w:color="auto"/>
                                            <w:left w:val="none" w:sz="0" w:space="0" w:color="auto"/>
                                            <w:bottom w:val="none" w:sz="0" w:space="0" w:color="auto"/>
                                            <w:right w:val="none" w:sz="0" w:space="0" w:color="auto"/>
                                          </w:divBdr>
                                        </w:div>
                                        <w:div w:id="20127245">
                                          <w:marLeft w:val="640"/>
                                          <w:marRight w:val="0"/>
                                          <w:marTop w:val="0"/>
                                          <w:marBottom w:val="0"/>
                                          <w:divBdr>
                                            <w:top w:val="none" w:sz="0" w:space="0" w:color="auto"/>
                                            <w:left w:val="none" w:sz="0" w:space="0" w:color="auto"/>
                                            <w:bottom w:val="none" w:sz="0" w:space="0" w:color="auto"/>
                                            <w:right w:val="none" w:sz="0" w:space="0" w:color="auto"/>
                                          </w:divBdr>
                                        </w:div>
                                        <w:div w:id="23334781">
                                          <w:marLeft w:val="640"/>
                                          <w:marRight w:val="0"/>
                                          <w:marTop w:val="0"/>
                                          <w:marBottom w:val="0"/>
                                          <w:divBdr>
                                            <w:top w:val="none" w:sz="0" w:space="0" w:color="auto"/>
                                            <w:left w:val="none" w:sz="0" w:space="0" w:color="auto"/>
                                            <w:bottom w:val="none" w:sz="0" w:space="0" w:color="auto"/>
                                            <w:right w:val="none" w:sz="0" w:space="0" w:color="auto"/>
                                          </w:divBdr>
                                        </w:div>
                                        <w:div w:id="32462147">
                                          <w:marLeft w:val="640"/>
                                          <w:marRight w:val="0"/>
                                          <w:marTop w:val="0"/>
                                          <w:marBottom w:val="0"/>
                                          <w:divBdr>
                                            <w:top w:val="none" w:sz="0" w:space="0" w:color="auto"/>
                                            <w:left w:val="none" w:sz="0" w:space="0" w:color="auto"/>
                                            <w:bottom w:val="none" w:sz="0" w:space="0" w:color="auto"/>
                                            <w:right w:val="none" w:sz="0" w:space="0" w:color="auto"/>
                                          </w:divBdr>
                                        </w:div>
                                        <w:div w:id="36321584">
                                          <w:marLeft w:val="640"/>
                                          <w:marRight w:val="0"/>
                                          <w:marTop w:val="0"/>
                                          <w:marBottom w:val="0"/>
                                          <w:divBdr>
                                            <w:top w:val="none" w:sz="0" w:space="0" w:color="auto"/>
                                            <w:left w:val="none" w:sz="0" w:space="0" w:color="auto"/>
                                            <w:bottom w:val="none" w:sz="0" w:space="0" w:color="auto"/>
                                            <w:right w:val="none" w:sz="0" w:space="0" w:color="auto"/>
                                          </w:divBdr>
                                        </w:div>
                                        <w:div w:id="57213818">
                                          <w:marLeft w:val="640"/>
                                          <w:marRight w:val="0"/>
                                          <w:marTop w:val="0"/>
                                          <w:marBottom w:val="0"/>
                                          <w:divBdr>
                                            <w:top w:val="none" w:sz="0" w:space="0" w:color="auto"/>
                                            <w:left w:val="none" w:sz="0" w:space="0" w:color="auto"/>
                                            <w:bottom w:val="none" w:sz="0" w:space="0" w:color="auto"/>
                                            <w:right w:val="none" w:sz="0" w:space="0" w:color="auto"/>
                                          </w:divBdr>
                                        </w:div>
                                        <w:div w:id="57484213">
                                          <w:marLeft w:val="640"/>
                                          <w:marRight w:val="0"/>
                                          <w:marTop w:val="0"/>
                                          <w:marBottom w:val="0"/>
                                          <w:divBdr>
                                            <w:top w:val="none" w:sz="0" w:space="0" w:color="auto"/>
                                            <w:left w:val="none" w:sz="0" w:space="0" w:color="auto"/>
                                            <w:bottom w:val="none" w:sz="0" w:space="0" w:color="auto"/>
                                            <w:right w:val="none" w:sz="0" w:space="0" w:color="auto"/>
                                          </w:divBdr>
                                        </w:div>
                                        <w:div w:id="92091698">
                                          <w:marLeft w:val="640"/>
                                          <w:marRight w:val="0"/>
                                          <w:marTop w:val="0"/>
                                          <w:marBottom w:val="0"/>
                                          <w:divBdr>
                                            <w:top w:val="none" w:sz="0" w:space="0" w:color="auto"/>
                                            <w:left w:val="none" w:sz="0" w:space="0" w:color="auto"/>
                                            <w:bottom w:val="none" w:sz="0" w:space="0" w:color="auto"/>
                                            <w:right w:val="none" w:sz="0" w:space="0" w:color="auto"/>
                                          </w:divBdr>
                                        </w:div>
                                        <w:div w:id="92283615">
                                          <w:marLeft w:val="640"/>
                                          <w:marRight w:val="0"/>
                                          <w:marTop w:val="0"/>
                                          <w:marBottom w:val="0"/>
                                          <w:divBdr>
                                            <w:top w:val="none" w:sz="0" w:space="0" w:color="auto"/>
                                            <w:left w:val="none" w:sz="0" w:space="0" w:color="auto"/>
                                            <w:bottom w:val="none" w:sz="0" w:space="0" w:color="auto"/>
                                            <w:right w:val="none" w:sz="0" w:space="0" w:color="auto"/>
                                          </w:divBdr>
                                        </w:div>
                                        <w:div w:id="104429030">
                                          <w:marLeft w:val="640"/>
                                          <w:marRight w:val="0"/>
                                          <w:marTop w:val="0"/>
                                          <w:marBottom w:val="0"/>
                                          <w:divBdr>
                                            <w:top w:val="none" w:sz="0" w:space="0" w:color="auto"/>
                                            <w:left w:val="none" w:sz="0" w:space="0" w:color="auto"/>
                                            <w:bottom w:val="none" w:sz="0" w:space="0" w:color="auto"/>
                                            <w:right w:val="none" w:sz="0" w:space="0" w:color="auto"/>
                                          </w:divBdr>
                                        </w:div>
                                        <w:div w:id="120920723">
                                          <w:marLeft w:val="640"/>
                                          <w:marRight w:val="0"/>
                                          <w:marTop w:val="0"/>
                                          <w:marBottom w:val="0"/>
                                          <w:divBdr>
                                            <w:top w:val="none" w:sz="0" w:space="0" w:color="auto"/>
                                            <w:left w:val="none" w:sz="0" w:space="0" w:color="auto"/>
                                            <w:bottom w:val="none" w:sz="0" w:space="0" w:color="auto"/>
                                            <w:right w:val="none" w:sz="0" w:space="0" w:color="auto"/>
                                          </w:divBdr>
                                        </w:div>
                                        <w:div w:id="123961302">
                                          <w:marLeft w:val="640"/>
                                          <w:marRight w:val="0"/>
                                          <w:marTop w:val="0"/>
                                          <w:marBottom w:val="0"/>
                                          <w:divBdr>
                                            <w:top w:val="none" w:sz="0" w:space="0" w:color="auto"/>
                                            <w:left w:val="none" w:sz="0" w:space="0" w:color="auto"/>
                                            <w:bottom w:val="none" w:sz="0" w:space="0" w:color="auto"/>
                                            <w:right w:val="none" w:sz="0" w:space="0" w:color="auto"/>
                                          </w:divBdr>
                                        </w:div>
                                        <w:div w:id="125903712">
                                          <w:marLeft w:val="640"/>
                                          <w:marRight w:val="0"/>
                                          <w:marTop w:val="0"/>
                                          <w:marBottom w:val="0"/>
                                          <w:divBdr>
                                            <w:top w:val="none" w:sz="0" w:space="0" w:color="auto"/>
                                            <w:left w:val="none" w:sz="0" w:space="0" w:color="auto"/>
                                            <w:bottom w:val="none" w:sz="0" w:space="0" w:color="auto"/>
                                            <w:right w:val="none" w:sz="0" w:space="0" w:color="auto"/>
                                          </w:divBdr>
                                        </w:div>
                                        <w:div w:id="139032166">
                                          <w:marLeft w:val="640"/>
                                          <w:marRight w:val="0"/>
                                          <w:marTop w:val="0"/>
                                          <w:marBottom w:val="0"/>
                                          <w:divBdr>
                                            <w:top w:val="none" w:sz="0" w:space="0" w:color="auto"/>
                                            <w:left w:val="none" w:sz="0" w:space="0" w:color="auto"/>
                                            <w:bottom w:val="none" w:sz="0" w:space="0" w:color="auto"/>
                                            <w:right w:val="none" w:sz="0" w:space="0" w:color="auto"/>
                                          </w:divBdr>
                                        </w:div>
                                        <w:div w:id="142431457">
                                          <w:marLeft w:val="640"/>
                                          <w:marRight w:val="0"/>
                                          <w:marTop w:val="0"/>
                                          <w:marBottom w:val="0"/>
                                          <w:divBdr>
                                            <w:top w:val="none" w:sz="0" w:space="0" w:color="auto"/>
                                            <w:left w:val="none" w:sz="0" w:space="0" w:color="auto"/>
                                            <w:bottom w:val="none" w:sz="0" w:space="0" w:color="auto"/>
                                            <w:right w:val="none" w:sz="0" w:space="0" w:color="auto"/>
                                          </w:divBdr>
                                        </w:div>
                                        <w:div w:id="155845590">
                                          <w:marLeft w:val="640"/>
                                          <w:marRight w:val="0"/>
                                          <w:marTop w:val="0"/>
                                          <w:marBottom w:val="0"/>
                                          <w:divBdr>
                                            <w:top w:val="none" w:sz="0" w:space="0" w:color="auto"/>
                                            <w:left w:val="none" w:sz="0" w:space="0" w:color="auto"/>
                                            <w:bottom w:val="none" w:sz="0" w:space="0" w:color="auto"/>
                                            <w:right w:val="none" w:sz="0" w:space="0" w:color="auto"/>
                                          </w:divBdr>
                                        </w:div>
                                        <w:div w:id="159850561">
                                          <w:marLeft w:val="640"/>
                                          <w:marRight w:val="0"/>
                                          <w:marTop w:val="0"/>
                                          <w:marBottom w:val="0"/>
                                          <w:divBdr>
                                            <w:top w:val="none" w:sz="0" w:space="0" w:color="auto"/>
                                            <w:left w:val="none" w:sz="0" w:space="0" w:color="auto"/>
                                            <w:bottom w:val="none" w:sz="0" w:space="0" w:color="auto"/>
                                            <w:right w:val="none" w:sz="0" w:space="0" w:color="auto"/>
                                          </w:divBdr>
                                        </w:div>
                                        <w:div w:id="170031485">
                                          <w:marLeft w:val="640"/>
                                          <w:marRight w:val="0"/>
                                          <w:marTop w:val="0"/>
                                          <w:marBottom w:val="0"/>
                                          <w:divBdr>
                                            <w:top w:val="none" w:sz="0" w:space="0" w:color="auto"/>
                                            <w:left w:val="none" w:sz="0" w:space="0" w:color="auto"/>
                                            <w:bottom w:val="none" w:sz="0" w:space="0" w:color="auto"/>
                                            <w:right w:val="none" w:sz="0" w:space="0" w:color="auto"/>
                                          </w:divBdr>
                                        </w:div>
                                        <w:div w:id="178592331">
                                          <w:marLeft w:val="640"/>
                                          <w:marRight w:val="0"/>
                                          <w:marTop w:val="0"/>
                                          <w:marBottom w:val="0"/>
                                          <w:divBdr>
                                            <w:top w:val="none" w:sz="0" w:space="0" w:color="auto"/>
                                            <w:left w:val="none" w:sz="0" w:space="0" w:color="auto"/>
                                            <w:bottom w:val="none" w:sz="0" w:space="0" w:color="auto"/>
                                            <w:right w:val="none" w:sz="0" w:space="0" w:color="auto"/>
                                          </w:divBdr>
                                        </w:div>
                                        <w:div w:id="183790994">
                                          <w:marLeft w:val="640"/>
                                          <w:marRight w:val="0"/>
                                          <w:marTop w:val="0"/>
                                          <w:marBottom w:val="0"/>
                                          <w:divBdr>
                                            <w:top w:val="none" w:sz="0" w:space="0" w:color="auto"/>
                                            <w:left w:val="none" w:sz="0" w:space="0" w:color="auto"/>
                                            <w:bottom w:val="none" w:sz="0" w:space="0" w:color="auto"/>
                                            <w:right w:val="none" w:sz="0" w:space="0" w:color="auto"/>
                                          </w:divBdr>
                                        </w:div>
                                        <w:div w:id="184908916">
                                          <w:marLeft w:val="640"/>
                                          <w:marRight w:val="0"/>
                                          <w:marTop w:val="0"/>
                                          <w:marBottom w:val="0"/>
                                          <w:divBdr>
                                            <w:top w:val="none" w:sz="0" w:space="0" w:color="auto"/>
                                            <w:left w:val="none" w:sz="0" w:space="0" w:color="auto"/>
                                            <w:bottom w:val="none" w:sz="0" w:space="0" w:color="auto"/>
                                            <w:right w:val="none" w:sz="0" w:space="0" w:color="auto"/>
                                          </w:divBdr>
                                        </w:div>
                                        <w:div w:id="192303467">
                                          <w:marLeft w:val="640"/>
                                          <w:marRight w:val="0"/>
                                          <w:marTop w:val="0"/>
                                          <w:marBottom w:val="0"/>
                                          <w:divBdr>
                                            <w:top w:val="none" w:sz="0" w:space="0" w:color="auto"/>
                                            <w:left w:val="none" w:sz="0" w:space="0" w:color="auto"/>
                                            <w:bottom w:val="none" w:sz="0" w:space="0" w:color="auto"/>
                                            <w:right w:val="none" w:sz="0" w:space="0" w:color="auto"/>
                                          </w:divBdr>
                                        </w:div>
                                        <w:div w:id="204879259">
                                          <w:marLeft w:val="640"/>
                                          <w:marRight w:val="0"/>
                                          <w:marTop w:val="0"/>
                                          <w:marBottom w:val="0"/>
                                          <w:divBdr>
                                            <w:top w:val="none" w:sz="0" w:space="0" w:color="auto"/>
                                            <w:left w:val="none" w:sz="0" w:space="0" w:color="auto"/>
                                            <w:bottom w:val="none" w:sz="0" w:space="0" w:color="auto"/>
                                            <w:right w:val="none" w:sz="0" w:space="0" w:color="auto"/>
                                          </w:divBdr>
                                        </w:div>
                                        <w:div w:id="206188208">
                                          <w:marLeft w:val="640"/>
                                          <w:marRight w:val="0"/>
                                          <w:marTop w:val="0"/>
                                          <w:marBottom w:val="0"/>
                                          <w:divBdr>
                                            <w:top w:val="none" w:sz="0" w:space="0" w:color="auto"/>
                                            <w:left w:val="none" w:sz="0" w:space="0" w:color="auto"/>
                                            <w:bottom w:val="none" w:sz="0" w:space="0" w:color="auto"/>
                                            <w:right w:val="none" w:sz="0" w:space="0" w:color="auto"/>
                                          </w:divBdr>
                                        </w:div>
                                        <w:div w:id="211844131">
                                          <w:marLeft w:val="640"/>
                                          <w:marRight w:val="0"/>
                                          <w:marTop w:val="0"/>
                                          <w:marBottom w:val="0"/>
                                          <w:divBdr>
                                            <w:top w:val="none" w:sz="0" w:space="0" w:color="auto"/>
                                            <w:left w:val="none" w:sz="0" w:space="0" w:color="auto"/>
                                            <w:bottom w:val="none" w:sz="0" w:space="0" w:color="auto"/>
                                            <w:right w:val="none" w:sz="0" w:space="0" w:color="auto"/>
                                          </w:divBdr>
                                        </w:div>
                                        <w:div w:id="216091611">
                                          <w:marLeft w:val="640"/>
                                          <w:marRight w:val="0"/>
                                          <w:marTop w:val="0"/>
                                          <w:marBottom w:val="0"/>
                                          <w:divBdr>
                                            <w:top w:val="none" w:sz="0" w:space="0" w:color="auto"/>
                                            <w:left w:val="none" w:sz="0" w:space="0" w:color="auto"/>
                                            <w:bottom w:val="none" w:sz="0" w:space="0" w:color="auto"/>
                                            <w:right w:val="none" w:sz="0" w:space="0" w:color="auto"/>
                                          </w:divBdr>
                                        </w:div>
                                        <w:div w:id="229771053">
                                          <w:marLeft w:val="640"/>
                                          <w:marRight w:val="0"/>
                                          <w:marTop w:val="0"/>
                                          <w:marBottom w:val="0"/>
                                          <w:divBdr>
                                            <w:top w:val="none" w:sz="0" w:space="0" w:color="auto"/>
                                            <w:left w:val="none" w:sz="0" w:space="0" w:color="auto"/>
                                            <w:bottom w:val="none" w:sz="0" w:space="0" w:color="auto"/>
                                            <w:right w:val="none" w:sz="0" w:space="0" w:color="auto"/>
                                          </w:divBdr>
                                        </w:div>
                                        <w:div w:id="235558755">
                                          <w:marLeft w:val="640"/>
                                          <w:marRight w:val="0"/>
                                          <w:marTop w:val="0"/>
                                          <w:marBottom w:val="0"/>
                                          <w:divBdr>
                                            <w:top w:val="none" w:sz="0" w:space="0" w:color="auto"/>
                                            <w:left w:val="none" w:sz="0" w:space="0" w:color="auto"/>
                                            <w:bottom w:val="none" w:sz="0" w:space="0" w:color="auto"/>
                                            <w:right w:val="none" w:sz="0" w:space="0" w:color="auto"/>
                                          </w:divBdr>
                                        </w:div>
                                        <w:div w:id="242107695">
                                          <w:marLeft w:val="640"/>
                                          <w:marRight w:val="0"/>
                                          <w:marTop w:val="0"/>
                                          <w:marBottom w:val="0"/>
                                          <w:divBdr>
                                            <w:top w:val="none" w:sz="0" w:space="0" w:color="auto"/>
                                            <w:left w:val="none" w:sz="0" w:space="0" w:color="auto"/>
                                            <w:bottom w:val="none" w:sz="0" w:space="0" w:color="auto"/>
                                            <w:right w:val="none" w:sz="0" w:space="0" w:color="auto"/>
                                          </w:divBdr>
                                        </w:div>
                                        <w:div w:id="244146277">
                                          <w:marLeft w:val="640"/>
                                          <w:marRight w:val="0"/>
                                          <w:marTop w:val="0"/>
                                          <w:marBottom w:val="0"/>
                                          <w:divBdr>
                                            <w:top w:val="none" w:sz="0" w:space="0" w:color="auto"/>
                                            <w:left w:val="none" w:sz="0" w:space="0" w:color="auto"/>
                                            <w:bottom w:val="none" w:sz="0" w:space="0" w:color="auto"/>
                                            <w:right w:val="none" w:sz="0" w:space="0" w:color="auto"/>
                                          </w:divBdr>
                                        </w:div>
                                        <w:div w:id="247541956">
                                          <w:marLeft w:val="640"/>
                                          <w:marRight w:val="0"/>
                                          <w:marTop w:val="0"/>
                                          <w:marBottom w:val="0"/>
                                          <w:divBdr>
                                            <w:top w:val="none" w:sz="0" w:space="0" w:color="auto"/>
                                            <w:left w:val="none" w:sz="0" w:space="0" w:color="auto"/>
                                            <w:bottom w:val="none" w:sz="0" w:space="0" w:color="auto"/>
                                            <w:right w:val="none" w:sz="0" w:space="0" w:color="auto"/>
                                          </w:divBdr>
                                        </w:div>
                                        <w:div w:id="263071818">
                                          <w:marLeft w:val="640"/>
                                          <w:marRight w:val="0"/>
                                          <w:marTop w:val="0"/>
                                          <w:marBottom w:val="0"/>
                                          <w:divBdr>
                                            <w:top w:val="none" w:sz="0" w:space="0" w:color="auto"/>
                                            <w:left w:val="none" w:sz="0" w:space="0" w:color="auto"/>
                                            <w:bottom w:val="none" w:sz="0" w:space="0" w:color="auto"/>
                                            <w:right w:val="none" w:sz="0" w:space="0" w:color="auto"/>
                                          </w:divBdr>
                                        </w:div>
                                        <w:div w:id="274483289">
                                          <w:marLeft w:val="640"/>
                                          <w:marRight w:val="0"/>
                                          <w:marTop w:val="0"/>
                                          <w:marBottom w:val="0"/>
                                          <w:divBdr>
                                            <w:top w:val="none" w:sz="0" w:space="0" w:color="auto"/>
                                            <w:left w:val="none" w:sz="0" w:space="0" w:color="auto"/>
                                            <w:bottom w:val="none" w:sz="0" w:space="0" w:color="auto"/>
                                            <w:right w:val="none" w:sz="0" w:space="0" w:color="auto"/>
                                          </w:divBdr>
                                        </w:div>
                                        <w:div w:id="283776546">
                                          <w:marLeft w:val="640"/>
                                          <w:marRight w:val="0"/>
                                          <w:marTop w:val="0"/>
                                          <w:marBottom w:val="0"/>
                                          <w:divBdr>
                                            <w:top w:val="none" w:sz="0" w:space="0" w:color="auto"/>
                                            <w:left w:val="none" w:sz="0" w:space="0" w:color="auto"/>
                                            <w:bottom w:val="none" w:sz="0" w:space="0" w:color="auto"/>
                                            <w:right w:val="none" w:sz="0" w:space="0" w:color="auto"/>
                                          </w:divBdr>
                                        </w:div>
                                        <w:div w:id="288822731">
                                          <w:marLeft w:val="640"/>
                                          <w:marRight w:val="0"/>
                                          <w:marTop w:val="0"/>
                                          <w:marBottom w:val="0"/>
                                          <w:divBdr>
                                            <w:top w:val="none" w:sz="0" w:space="0" w:color="auto"/>
                                            <w:left w:val="none" w:sz="0" w:space="0" w:color="auto"/>
                                            <w:bottom w:val="none" w:sz="0" w:space="0" w:color="auto"/>
                                            <w:right w:val="none" w:sz="0" w:space="0" w:color="auto"/>
                                          </w:divBdr>
                                        </w:div>
                                        <w:div w:id="312418062">
                                          <w:marLeft w:val="640"/>
                                          <w:marRight w:val="0"/>
                                          <w:marTop w:val="0"/>
                                          <w:marBottom w:val="0"/>
                                          <w:divBdr>
                                            <w:top w:val="none" w:sz="0" w:space="0" w:color="auto"/>
                                            <w:left w:val="none" w:sz="0" w:space="0" w:color="auto"/>
                                            <w:bottom w:val="none" w:sz="0" w:space="0" w:color="auto"/>
                                            <w:right w:val="none" w:sz="0" w:space="0" w:color="auto"/>
                                          </w:divBdr>
                                        </w:div>
                                        <w:div w:id="333648164">
                                          <w:marLeft w:val="640"/>
                                          <w:marRight w:val="0"/>
                                          <w:marTop w:val="0"/>
                                          <w:marBottom w:val="0"/>
                                          <w:divBdr>
                                            <w:top w:val="none" w:sz="0" w:space="0" w:color="auto"/>
                                            <w:left w:val="none" w:sz="0" w:space="0" w:color="auto"/>
                                            <w:bottom w:val="none" w:sz="0" w:space="0" w:color="auto"/>
                                            <w:right w:val="none" w:sz="0" w:space="0" w:color="auto"/>
                                          </w:divBdr>
                                        </w:div>
                                        <w:div w:id="336277407">
                                          <w:marLeft w:val="640"/>
                                          <w:marRight w:val="0"/>
                                          <w:marTop w:val="0"/>
                                          <w:marBottom w:val="0"/>
                                          <w:divBdr>
                                            <w:top w:val="none" w:sz="0" w:space="0" w:color="auto"/>
                                            <w:left w:val="none" w:sz="0" w:space="0" w:color="auto"/>
                                            <w:bottom w:val="none" w:sz="0" w:space="0" w:color="auto"/>
                                            <w:right w:val="none" w:sz="0" w:space="0" w:color="auto"/>
                                          </w:divBdr>
                                        </w:div>
                                        <w:div w:id="354188279">
                                          <w:marLeft w:val="640"/>
                                          <w:marRight w:val="0"/>
                                          <w:marTop w:val="0"/>
                                          <w:marBottom w:val="0"/>
                                          <w:divBdr>
                                            <w:top w:val="none" w:sz="0" w:space="0" w:color="auto"/>
                                            <w:left w:val="none" w:sz="0" w:space="0" w:color="auto"/>
                                            <w:bottom w:val="none" w:sz="0" w:space="0" w:color="auto"/>
                                            <w:right w:val="none" w:sz="0" w:space="0" w:color="auto"/>
                                          </w:divBdr>
                                        </w:div>
                                        <w:div w:id="363333399">
                                          <w:marLeft w:val="640"/>
                                          <w:marRight w:val="0"/>
                                          <w:marTop w:val="0"/>
                                          <w:marBottom w:val="0"/>
                                          <w:divBdr>
                                            <w:top w:val="none" w:sz="0" w:space="0" w:color="auto"/>
                                            <w:left w:val="none" w:sz="0" w:space="0" w:color="auto"/>
                                            <w:bottom w:val="none" w:sz="0" w:space="0" w:color="auto"/>
                                            <w:right w:val="none" w:sz="0" w:space="0" w:color="auto"/>
                                          </w:divBdr>
                                        </w:div>
                                        <w:div w:id="375664209">
                                          <w:marLeft w:val="640"/>
                                          <w:marRight w:val="0"/>
                                          <w:marTop w:val="0"/>
                                          <w:marBottom w:val="0"/>
                                          <w:divBdr>
                                            <w:top w:val="none" w:sz="0" w:space="0" w:color="auto"/>
                                            <w:left w:val="none" w:sz="0" w:space="0" w:color="auto"/>
                                            <w:bottom w:val="none" w:sz="0" w:space="0" w:color="auto"/>
                                            <w:right w:val="none" w:sz="0" w:space="0" w:color="auto"/>
                                          </w:divBdr>
                                        </w:div>
                                        <w:div w:id="383213458">
                                          <w:marLeft w:val="640"/>
                                          <w:marRight w:val="0"/>
                                          <w:marTop w:val="0"/>
                                          <w:marBottom w:val="0"/>
                                          <w:divBdr>
                                            <w:top w:val="none" w:sz="0" w:space="0" w:color="auto"/>
                                            <w:left w:val="none" w:sz="0" w:space="0" w:color="auto"/>
                                            <w:bottom w:val="none" w:sz="0" w:space="0" w:color="auto"/>
                                            <w:right w:val="none" w:sz="0" w:space="0" w:color="auto"/>
                                          </w:divBdr>
                                        </w:div>
                                        <w:div w:id="387001145">
                                          <w:marLeft w:val="640"/>
                                          <w:marRight w:val="0"/>
                                          <w:marTop w:val="0"/>
                                          <w:marBottom w:val="0"/>
                                          <w:divBdr>
                                            <w:top w:val="none" w:sz="0" w:space="0" w:color="auto"/>
                                            <w:left w:val="none" w:sz="0" w:space="0" w:color="auto"/>
                                            <w:bottom w:val="none" w:sz="0" w:space="0" w:color="auto"/>
                                            <w:right w:val="none" w:sz="0" w:space="0" w:color="auto"/>
                                          </w:divBdr>
                                        </w:div>
                                        <w:div w:id="393894795">
                                          <w:marLeft w:val="640"/>
                                          <w:marRight w:val="0"/>
                                          <w:marTop w:val="0"/>
                                          <w:marBottom w:val="0"/>
                                          <w:divBdr>
                                            <w:top w:val="none" w:sz="0" w:space="0" w:color="auto"/>
                                            <w:left w:val="none" w:sz="0" w:space="0" w:color="auto"/>
                                            <w:bottom w:val="none" w:sz="0" w:space="0" w:color="auto"/>
                                            <w:right w:val="none" w:sz="0" w:space="0" w:color="auto"/>
                                          </w:divBdr>
                                        </w:div>
                                        <w:div w:id="394353978">
                                          <w:marLeft w:val="640"/>
                                          <w:marRight w:val="0"/>
                                          <w:marTop w:val="0"/>
                                          <w:marBottom w:val="0"/>
                                          <w:divBdr>
                                            <w:top w:val="none" w:sz="0" w:space="0" w:color="auto"/>
                                            <w:left w:val="none" w:sz="0" w:space="0" w:color="auto"/>
                                            <w:bottom w:val="none" w:sz="0" w:space="0" w:color="auto"/>
                                            <w:right w:val="none" w:sz="0" w:space="0" w:color="auto"/>
                                          </w:divBdr>
                                        </w:div>
                                        <w:div w:id="399331449">
                                          <w:marLeft w:val="640"/>
                                          <w:marRight w:val="0"/>
                                          <w:marTop w:val="0"/>
                                          <w:marBottom w:val="0"/>
                                          <w:divBdr>
                                            <w:top w:val="none" w:sz="0" w:space="0" w:color="auto"/>
                                            <w:left w:val="none" w:sz="0" w:space="0" w:color="auto"/>
                                            <w:bottom w:val="none" w:sz="0" w:space="0" w:color="auto"/>
                                            <w:right w:val="none" w:sz="0" w:space="0" w:color="auto"/>
                                          </w:divBdr>
                                        </w:div>
                                        <w:div w:id="443352249">
                                          <w:marLeft w:val="640"/>
                                          <w:marRight w:val="0"/>
                                          <w:marTop w:val="0"/>
                                          <w:marBottom w:val="0"/>
                                          <w:divBdr>
                                            <w:top w:val="none" w:sz="0" w:space="0" w:color="auto"/>
                                            <w:left w:val="none" w:sz="0" w:space="0" w:color="auto"/>
                                            <w:bottom w:val="none" w:sz="0" w:space="0" w:color="auto"/>
                                            <w:right w:val="none" w:sz="0" w:space="0" w:color="auto"/>
                                          </w:divBdr>
                                        </w:div>
                                        <w:div w:id="447356550">
                                          <w:marLeft w:val="640"/>
                                          <w:marRight w:val="0"/>
                                          <w:marTop w:val="0"/>
                                          <w:marBottom w:val="0"/>
                                          <w:divBdr>
                                            <w:top w:val="none" w:sz="0" w:space="0" w:color="auto"/>
                                            <w:left w:val="none" w:sz="0" w:space="0" w:color="auto"/>
                                            <w:bottom w:val="none" w:sz="0" w:space="0" w:color="auto"/>
                                            <w:right w:val="none" w:sz="0" w:space="0" w:color="auto"/>
                                          </w:divBdr>
                                        </w:div>
                                        <w:div w:id="464470027">
                                          <w:marLeft w:val="640"/>
                                          <w:marRight w:val="0"/>
                                          <w:marTop w:val="0"/>
                                          <w:marBottom w:val="0"/>
                                          <w:divBdr>
                                            <w:top w:val="none" w:sz="0" w:space="0" w:color="auto"/>
                                            <w:left w:val="none" w:sz="0" w:space="0" w:color="auto"/>
                                            <w:bottom w:val="none" w:sz="0" w:space="0" w:color="auto"/>
                                            <w:right w:val="none" w:sz="0" w:space="0" w:color="auto"/>
                                          </w:divBdr>
                                        </w:div>
                                        <w:div w:id="469637512">
                                          <w:marLeft w:val="640"/>
                                          <w:marRight w:val="0"/>
                                          <w:marTop w:val="0"/>
                                          <w:marBottom w:val="0"/>
                                          <w:divBdr>
                                            <w:top w:val="none" w:sz="0" w:space="0" w:color="auto"/>
                                            <w:left w:val="none" w:sz="0" w:space="0" w:color="auto"/>
                                            <w:bottom w:val="none" w:sz="0" w:space="0" w:color="auto"/>
                                            <w:right w:val="none" w:sz="0" w:space="0" w:color="auto"/>
                                          </w:divBdr>
                                        </w:div>
                                        <w:div w:id="478621303">
                                          <w:marLeft w:val="640"/>
                                          <w:marRight w:val="0"/>
                                          <w:marTop w:val="0"/>
                                          <w:marBottom w:val="0"/>
                                          <w:divBdr>
                                            <w:top w:val="none" w:sz="0" w:space="0" w:color="auto"/>
                                            <w:left w:val="none" w:sz="0" w:space="0" w:color="auto"/>
                                            <w:bottom w:val="none" w:sz="0" w:space="0" w:color="auto"/>
                                            <w:right w:val="none" w:sz="0" w:space="0" w:color="auto"/>
                                          </w:divBdr>
                                        </w:div>
                                        <w:div w:id="482432792">
                                          <w:marLeft w:val="640"/>
                                          <w:marRight w:val="0"/>
                                          <w:marTop w:val="0"/>
                                          <w:marBottom w:val="0"/>
                                          <w:divBdr>
                                            <w:top w:val="none" w:sz="0" w:space="0" w:color="auto"/>
                                            <w:left w:val="none" w:sz="0" w:space="0" w:color="auto"/>
                                            <w:bottom w:val="none" w:sz="0" w:space="0" w:color="auto"/>
                                            <w:right w:val="none" w:sz="0" w:space="0" w:color="auto"/>
                                          </w:divBdr>
                                        </w:div>
                                        <w:div w:id="483741687">
                                          <w:marLeft w:val="640"/>
                                          <w:marRight w:val="0"/>
                                          <w:marTop w:val="0"/>
                                          <w:marBottom w:val="0"/>
                                          <w:divBdr>
                                            <w:top w:val="none" w:sz="0" w:space="0" w:color="auto"/>
                                            <w:left w:val="none" w:sz="0" w:space="0" w:color="auto"/>
                                            <w:bottom w:val="none" w:sz="0" w:space="0" w:color="auto"/>
                                            <w:right w:val="none" w:sz="0" w:space="0" w:color="auto"/>
                                          </w:divBdr>
                                        </w:div>
                                        <w:div w:id="495460846">
                                          <w:marLeft w:val="640"/>
                                          <w:marRight w:val="0"/>
                                          <w:marTop w:val="0"/>
                                          <w:marBottom w:val="0"/>
                                          <w:divBdr>
                                            <w:top w:val="none" w:sz="0" w:space="0" w:color="auto"/>
                                            <w:left w:val="none" w:sz="0" w:space="0" w:color="auto"/>
                                            <w:bottom w:val="none" w:sz="0" w:space="0" w:color="auto"/>
                                            <w:right w:val="none" w:sz="0" w:space="0" w:color="auto"/>
                                          </w:divBdr>
                                        </w:div>
                                        <w:div w:id="502596498">
                                          <w:marLeft w:val="640"/>
                                          <w:marRight w:val="0"/>
                                          <w:marTop w:val="0"/>
                                          <w:marBottom w:val="0"/>
                                          <w:divBdr>
                                            <w:top w:val="none" w:sz="0" w:space="0" w:color="auto"/>
                                            <w:left w:val="none" w:sz="0" w:space="0" w:color="auto"/>
                                            <w:bottom w:val="none" w:sz="0" w:space="0" w:color="auto"/>
                                            <w:right w:val="none" w:sz="0" w:space="0" w:color="auto"/>
                                          </w:divBdr>
                                        </w:div>
                                        <w:div w:id="506404301">
                                          <w:marLeft w:val="640"/>
                                          <w:marRight w:val="0"/>
                                          <w:marTop w:val="0"/>
                                          <w:marBottom w:val="0"/>
                                          <w:divBdr>
                                            <w:top w:val="none" w:sz="0" w:space="0" w:color="auto"/>
                                            <w:left w:val="none" w:sz="0" w:space="0" w:color="auto"/>
                                            <w:bottom w:val="none" w:sz="0" w:space="0" w:color="auto"/>
                                            <w:right w:val="none" w:sz="0" w:space="0" w:color="auto"/>
                                          </w:divBdr>
                                        </w:div>
                                        <w:div w:id="508561822">
                                          <w:marLeft w:val="640"/>
                                          <w:marRight w:val="0"/>
                                          <w:marTop w:val="0"/>
                                          <w:marBottom w:val="0"/>
                                          <w:divBdr>
                                            <w:top w:val="none" w:sz="0" w:space="0" w:color="auto"/>
                                            <w:left w:val="none" w:sz="0" w:space="0" w:color="auto"/>
                                            <w:bottom w:val="none" w:sz="0" w:space="0" w:color="auto"/>
                                            <w:right w:val="none" w:sz="0" w:space="0" w:color="auto"/>
                                          </w:divBdr>
                                        </w:div>
                                        <w:div w:id="514539711">
                                          <w:marLeft w:val="640"/>
                                          <w:marRight w:val="0"/>
                                          <w:marTop w:val="0"/>
                                          <w:marBottom w:val="0"/>
                                          <w:divBdr>
                                            <w:top w:val="none" w:sz="0" w:space="0" w:color="auto"/>
                                            <w:left w:val="none" w:sz="0" w:space="0" w:color="auto"/>
                                            <w:bottom w:val="none" w:sz="0" w:space="0" w:color="auto"/>
                                            <w:right w:val="none" w:sz="0" w:space="0" w:color="auto"/>
                                          </w:divBdr>
                                        </w:div>
                                        <w:div w:id="516584421">
                                          <w:marLeft w:val="640"/>
                                          <w:marRight w:val="0"/>
                                          <w:marTop w:val="0"/>
                                          <w:marBottom w:val="0"/>
                                          <w:divBdr>
                                            <w:top w:val="none" w:sz="0" w:space="0" w:color="auto"/>
                                            <w:left w:val="none" w:sz="0" w:space="0" w:color="auto"/>
                                            <w:bottom w:val="none" w:sz="0" w:space="0" w:color="auto"/>
                                            <w:right w:val="none" w:sz="0" w:space="0" w:color="auto"/>
                                          </w:divBdr>
                                        </w:div>
                                        <w:div w:id="539322756">
                                          <w:marLeft w:val="640"/>
                                          <w:marRight w:val="0"/>
                                          <w:marTop w:val="0"/>
                                          <w:marBottom w:val="0"/>
                                          <w:divBdr>
                                            <w:top w:val="none" w:sz="0" w:space="0" w:color="auto"/>
                                            <w:left w:val="none" w:sz="0" w:space="0" w:color="auto"/>
                                            <w:bottom w:val="none" w:sz="0" w:space="0" w:color="auto"/>
                                            <w:right w:val="none" w:sz="0" w:space="0" w:color="auto"/>
                                          </w:divBdr>
                                        </w:div>
                                        <w:div w:id="542791032">
                                          <w:marLeft w:val="640"/>
                                          <w:marRight w:val="0"/>
                                          <w:marTop w:val="0"/>
                                          <w:marBottom w:val="0"/>
                                          <w:divBdr>
                                            <w:top w:val="none" w:sz="0" w:space="0" w:color="auto"/>
                                            <w:left w:val="none" w:sz="0" w:space="0" w:color="auto"/>
                                            <w:bottom w:val="none" w:sz="0" w:space="0" w:color="auto"/>
                                            <w:right w:val="none" w:sz="0" w:space="0" w:color="auto"/>
                                          </w:divBdr>
                                        </w:div>
                                        <w:div w:id="547111687">
                                          <w:marLeft w:val="640"/>
                                          <w:marRight w:val="0"/>
                                          <w:marTop w:val="0"/>
                                          <w:marBottom w:val="0"/>
                                          <w:divBdr>
                                            <w:top w:val="none" w:sz="0" w:space="0" w:color="auto"/>
                                            <w:left w:val="none" w:sz="0" w:space="0" w:color="auto"/>
                                            <w:bottom w:val="none" w:sz="0" w:space="0" w:color="auto"/>
                                            <w:right w:val="none" w:sz="0" w:space="0" w:color="auto"/>
                                          </w:divBdr>
                                        </w:div>
                                        <w:div w:id="551616530">
                                          <w:marLeft w:val="640"/>
                                          <w:marRight w:val="0"/>
                                          <w:marTop w:val="0"/>
                                          <w:marBottom w:val="0"/>
                                          <w:divBdr>
                                            <w:top w:val="none" w:sz="0" w:space="0" w:color="auto"/>
                                            <w:left w:val="none" w:sz="0" w:space="0" w:color="auto"/>
                                            <w:bottom w:val="none" w:sz="0" w:space="0" w:color="auto"/>
                                            <w:right w:val="none" w:sz="0" w:space="0" w:color="auto"/>
                                          </w:divBdr>
                                        </w:div>
                                        <w:div w:id="553928153">
                                          <w:marLeft w:val="640"/>
                                          <w:marRight w:val="0"/>
                                          <w:marTop w:val="0"/>
                                          <w:marBottom w:val="0"/>
                                          <w:divBdr>
                                            <w:top w:val="none" w:sz="0" w:space="0" w:color="auto"/>
                                            <w:left w:val="none" w:sz="0" w:space="0" w:color="auto"/>
                                            <w:bottom w:val="none" w:sz="0" w:space="0" w:color="auto"/>
                                            <w:right w:val="none" w:sz="0" w:space="0" w:color="auto"/>
                                          </w:divBdr>
                                        </w:div>
                                        <w:div w:id="553977001">
                                          <w:marLeft w:val="640"/>
                                          <w:marRight w:val="0"/>
                                          <w:marTop w:val="0"/>
                                          <w:marBottom w:val="0"/>
                                          <w:divBdr>
                                            <w:top w:val="none" w:sz="0" w:space="0" w:color="auto"/>
                                            <w:left w:val="none" w:sz="0" w:space="0" w:color="auto"/>
                                            <w:bottom w:val="none" w:sz="0" w:space="0" w:color="auto"/>
                                            <w:right w:val="none" w:sz="0" w:space="0" w:color="auto"/>
                                          </w:divBdr>
                                        </w:div>
                                        <w:div w:id="555514479">
                                          <w:marLeft w:val="640"/>
                                          <w:marRight w:val="0"/>
                                          <w:marTop w:val="0"/>
                                          <w:marBottom w:val="0"/>
                                          <w:divBdr>
                                            <w:top w:val="none" w:sz="0" w:space="0" w:color="auto"/>
                                            <w:left w:val="none" w:sz="0" w:space="0" w:color="auto"/>
                                            <w:bottom w:val="none" w:sz="0" w:space="0" w:color="auto"/>
                                            <w:right w:val="none" w:sz="0" w:space="0" w:color="auto"/>
                                          </w:divBdr>
                                        </w:div>
                                        <w:div w:id="570042894">
                                          <w:marLeft w:val="640"/>
                                          <w:marRight w:val="0"/>
                                          <w:marTop w:val="0"/>
                                          <w:marBottom w:val="0"/>
                                          <w:divBdr>
                                            <w:top w:val="none" w:sz="0" w:space="0" w:color="auto"/>
                                            <w:left w:val="none" w:sz="0" w:space="0" w:color="auto"/>
                                            <w:bottom w:val="none" w:sz="0" w:space="0" w:color="auto"/>
                                            <w:right w:val="none" w:sz="0" w:space="0" w:color="auto"/>
                                          </w:divBdr>
                                        </w:div>
                                        <w:div w:id="571964733">
                                          <w:marLeft w:val="640"/>
                                          <w:marRight w:val="0"/>
                                          <w:marTop w:val="0"/>
                                          <w:marBottom w:val="0"/>
                                          <w:divBdr>
                                            <w:top w:val="none" w:sz="0" w:space="0" w:color="auto"/>
                                            <w:left w:val="none" w:sz="0" w:space="0" w:color="auto"/>
                                            <w:bottom w:val="none" w:sz="0" w:space="0" w:color="auto"/>
                                            <w:right w:val="none" w:sz="0" w:space="0" w:color="auto"/>
                                          </w:divBdr>
                                        </w:div>
                                        <w:div w:id="576523718">
                                          <w:marLeft w:val="640"/>
                                          <w:marRight w:val="0"/>
                                          <w:marTop w:val="0"/>
                                          <w:marBottom w:val="0"/>
                                          <w:divBdr>
                                            <w:top w:val="none" w:sz="0" w:space="0" w:color="auto"/>
                                            <w:left w:val="none" w:sz="0" w:space="0" w:color="auto"/>
                                            <w:bottom w:val="none" w:sz="0" w:space="0" w:color="auto"/>
                                            <w:right w:val="none" w:sz="0" w:space="0" w:color="auto"/>
                                          </w:divBdr>
                                        </w:div>
                                        <w:div w:id="593822654">
                                          <w:marLeft w:val="640"/>
                                          <w:marRight w:val="0"/>
                                          <w:marTop w:val="0"/>
                                          <w:marBottom w:val="0"/>
                                          <w:divBdr>
                                            <w:top w:val="none" w:sz="0" w:space="0" w:color="auto"/>
                                            <w:left w:val="none" w:sz="0" w:space="0" w:color="auto"/>
                                            <w:bottom w:val="none" w:sz="0" w:space="0" w:color="auto"/>
                                            <w:right w:val="none" w:sz="0" w:space="0" w:color="auto"/>
                                          </w:divBdr>
                                        </w:div>
                                        <w:div w:id="614101386">
                                          <w:marLeft w:val="640"/>
                                          <w:marRight w:val="0"/>
                                          <w:marTop w:val="0"/>
                                          <w:marBottom w:val="0"/>
                                          <w:divBdr>
                                            <w:top w:val="none" w:sz="0" w:space="0" w:color="auto"/>
                                            <w:left w:val="none" w:sz="0" w:space="0" w:color="auto"/>
                                            <w:bottom w:val="none" w:sz="0" w:space="0" w:color="auto"/>
                                            <w:right w:val="none" w:sz="0" w:space="0" w:color="auto"/>
                                          </w:divBdr>
                                        </w:div>
                                        <w:div w:id="615138728">
                                          <w:marLeft w:val="640"/>
                                          <w:marRight w:val="0"/>
                                          <w:marTop w:val="0"/>
                                          <w:marBottom w:val="0"/>
                                          <w:divBdr>
                                            <w:top w:val="none" w:sz="0" w:space="0" w:color="auto"/>
                                            <w:left w:val="none" w:sz="0" w:space="0" w:color="auto"/>
                                            <w:bottom w:val="none" w:sz="0" w:space="0" w:color="auto"/>
                                            <w:right w:val="none" w:sz="0" w:space="0" w:color="auto"/>
                                          </w:divBdr>
                                        </w:div>
                                        <w:div w:id="629628487">
                                          <w:marLeft w:val="640"/>
                                          <w:marRight w:val="0"/>
                                          <w:marTop w:val="0"/>
                                          <w:marBottom w:val="0"/>
                                          <w:divBdr>
                                            <w:top w:val="none" w:sz="0" w:space="0" w:color="auto"/>
                                            <w:left w:val="none" w:sz="0" w:space="0" w:color="auto"/>
                                            <w:bottom w:val="none" w:sz="0" w:space="0" w:color="auto"/>
                                            <w:right w:val="none" w:sz="0" w:space="0" w:color="auto"/>
                                          </w:divBdr>
                                        </w:div>
                                        <w:div w:id="629827544">
                                          <w:marLeft w:val="640"/>
                                          <w:marRight w:val="0"/>
                                          <w:marTop w:val="0"/>
                                          <w:marBottom w:val="0"/>
                                          <w:divBdr>
                                            <w:top w:val="none" w:sz="0" w:space="0" w:color="auto"/>
                                            <w:left w:val="none" w:sz="0" w:space="0" w:color="auto"/>
                                            <w:bottom w:val="none" w:sz="0" w:space="0" w:color="auto"/>
                                            <w:right w:val="none" w:sz="0" w:space="0" w:color="auto"/>
                                          </w:divBdr>
                                        </w:div>
                                        <w:div w:id="634408733">
                                          <w:marLeft w:val="640"/>
                                          <w:marRight w:val="0"/>
                                          <w:marTop w:val="0"/>
                                          <w:marBottom w:val="0"/>
                                          <w:divBdr>
                                            <w:top w:val="none" w:sz="0" w:space="0" w:color="auto"/>
                                            <w:left w:val="none" w:sz="0" w:space="0" w:color="auto"/>
                                            <w:bottom w:val="none" w:sz="0" w:space="0" w:color="auto"/>
                                            <w:right w:val="none" w:sz="0" w:space="0" w:color="auto"/>
                                          </w:divBdr>
                                        </w:div>
                                        <w:div w:id="640770191">
                                          <w:marLeft w:val="640"/>
                                          <w:marRight w:val="0"/>
                                          <w:marTop w:val="0"/>
                                          <w:marBottom w:val="0"/>
                                          <w:divBdr>
                                            <w:top w:val="none" w:sz="0" w:space="0" w:color="auto"/>
                                            <w:left w:val="none" w:sz="0" w:space="0" w:color="auto"/>
                                            <w:bottom w:val="none" w:sz="0" w:space="0" w:color="auto"/>
                                            <w:right w:val="none" w:sz="0" w:space="0" w:color="auto"/>
                                          </w:divBdr>
                                        </w:div>
                                        <w:div w:id="641883061">
                                          <w:marLeft w:val="640"/>
                                          <w:marRight w:val="0"/>
                                          <w:marTop w:val="0"/>
                                          <w:marBottom w:val="0"/>
                                          <w:divBdr>
                                            <w:top w:val="none" w:sz="0" w:space="0" w:color="auto"/>
                                            <w:left w:val="none" w:sz="0" w:space="0" w:color="auto"/>
                                            <w:bottom w:val="none" w:sz="0" w:space="0" w:color="auto"/>
                                            <w:right w:val="none" w:sz="0" w:space="0" w:color="auto"/>
                                          </w:divBdr>
                                        </w:div>
                                        <w:div w:id="642464754">
                                          <w:marLeft w:val="640"/>
                                          <w:marRight w:val="0"/>
                                          <w:marTop w:val="0"/>
                                          <w:marBottom w:val="0"/>
                                          <w:divBdr>
                                            <w:top w:val="none" w:sz="0" w:space="0" w:color="auto"/>
                                            <w:left w:val="none" w:sz="0" w:space="0" w:color="auto"/>
                                            <w:bottom w:val="none" w:sz="0" w:space="0" w:color="auto"/>
                                            <w:right w:val="none" w:sz="0" w:space="0" w:color="auto"/>
                                          </w:divBdr>
                                        </w:div>
                                        <w:div w:id="652877456">
                                          <w:marLeft w:val="640"/>
                                          <w:marRight w:val="0"/>
                                          <w:marTop w:val="0"/>
                                          <w:marBottom w:val="0"/>
                                          <w:divBdr>
                                            <w:top w:val="none" w:sz="0" w:space="0" w:color="auto"/>
                                            <w:left w:val="none" w:sz="0" w:space="0" w:color="auto"/>
                                            <w:bottom w:val="none" w:sz="0" w:space="0" w:color="auto"/>
                                            <w:right w:val="none" w:sz="0" w:space="0" w:color="auto"/>
                                          </w:divBdr>
                                        </w:div>
                                        <w:div w:id="671756985">
                                          <w:marLeft w:val="640"/>
                                          <w:marRight w:val="0"/>
                                          <w:marTop w:val="0"/>
                                          <w:marBottom w:val="0"/>
                                          <w:divBdr>
                                            <w:top w:val="none" w:sz="0" w:space="0" w:color="auto"/>
                                            <w:left w:val="none" w:sz="0" w:space="0" w:color="auto"/>
                                            <w:bottom w:val="none" w:sz="0" w:space="0" w:color="auto"/>
                                            <w:right w:val="none" w:sz="0" w:space="0" w:color="auto"/>
                                          </w:divBdr>
                                        </w:div>
                                        <w:div w:id="679821319">
                                          <w:marLeft w:val="640"/>
                                          <w:marRight w:val="0"/>
                                          <w:marTop w:val="0"/>
                                          <w:marBottom w:val="0"/>
                                          <w:divBdr>
                                            <w:top w:val="none" w:sz="0" w:space="0" w:color="auto"/>
                                            <w:left w:val="none" w:sz="0" w:space="0" w:color="auto"/>
                                            <w:bottom w:val="none" w:sz="0" w:space="0" w:color="auto"/>
                                            <w:right w:val="none" w:sz="0" w:space="0" w:color="auto"/>
                                          </w:divBdr>
                                        </w:div>
                                        <w:div w:id="687560175">
                                          <w:marLeft w:val="640"/>
                                          <w:marRight w:val="0"/>
                                          <w:marTop w:val="0"/>
                                          <w:marBottom w:val="0"/>
                                          <w:divBdr>
                                            <w:top w:val="none" w:sz="0" w:space="0" w:color="auto"/>
                                            <w:left w:val="none" w:sz="0" w:space="0" w:color="auto"/>
                                            <w:bottom w:val="none" w:sz="0" w:space="0" w:color="auto"/>
                                            <w:right w:val="none" w:sz="0" w:space="0" w:color="auto"/>
                                          </w:divBdr>
                                        </w:div>
                                        <w:div w:id="687832280">
                                          <w:marLeft w:val="640"/>
                                          <w:marRight w:val="0"/>
                                          <w:marTop w:val="0"/>
                                          <w:marBottom w:val="0"/>
                                          <w:divBdr>
                                            <w:top w:val="none" w:sz="0" w:space="0" w:color="auto"/>
                                            <w:left w:val="none" w:sz="0" w:space="0" w:color="auto"/>
                                            <w:bottom w:val="none" w:sz="0" w:space="0" w:color="auto"/>
                                            <w:right w:val="none" w:sz="0" w:space="0" w:color="auto"/>
                                          </w:divBdr>
                                        </w:div>
                                        <w:div w:id="688413085">
                                          <w:marLeft w:val="640"/>
                                          <w:marRight w:val="0"/>
                                          <w:marTop w:val="0"/>
                                          <w:marBottom w:val="0"/>
                                          <w:divBdr>
                                            <w:top w:val="none" w:sz="0" w:space="0" w:color="auto"/>
                                            <w:left w:val="none" w:sz="0" w:space="0" w:color="auto"/>
                                            <w:bottom w:val="none" w:sz="0" w:space="0" w:color="auto"/>
                                            <w:right w:val="none" w:sz="0" w:space="0" w:color="auto"/>
                                          </w:divBdr>
                                        </w:div>
                                        <w:div w:id="688796327">
                                          <w:marLeft w:val="640"/>
                                          <w:marRight w:val="0"/>
                                          <w:marTop w:val="0"/>
                                          <w:marBottom w:val="0"/>
                                          <w:divBdr>
                                            <w:top w:val="none" w:sz="0" w:space="0" w:color="auto"/>
                                            <w:left w:val="none" w:sz="0" w:space="0" w:color="auto"/>
                                            <w:bottom w:val="none" w:sz="0" w:space="0" w:color="auto"/>
                                            <w:right w:val="none" w:sz="0" w:space="0" w:color="auto"/>
                                          </w:divBdr>
                                        </w:div>
                                        <w:div w:id="705564620">
                                          <w:marLeft w:val="640"/>
                                          <w:marRight w:val="0"/>
                                          <w:marTop w:val="0"/>
                                          <w:marBottom w:val="0"/>
                                          <w:divBdr>
                                            <w:top w:val="none" w:sz="0" w:space="0" w:color="auto"/>
                                            <w:left w:val="none" w:sz="0" w:space="0" w:color="auto"/>
                                            <w:bottom w:val="none" w:sz="0" w:space="0" w:color="auto"/>
                                            <w:right w:val="none" w:sz="0" w:space="0" w:color="auto"/>
                                          </w:divBdr>
                                        </w:div>
                                        <w:div w:id="708913498">
                                          <w:marLeft w:val="640"/>
                                          <w:marRight w:val="0"/>
                                          <w:marTop w:val="0"/>
                                          <w:marBottom w:val="0"/>
                                          <w:divBdr>
                                            <w:top w:val="none" w:sz="0" w:space="0" w:color="auto"/>
                                            <w:left w:val="none" w:sz="0" w:space="0" w:color="auto"/>
                                            <w:bottom w:val="none" w:sz="0" w:space="0" w:color="auto"/>
                                            <w:right w:val="none" w:sz="0" w:space="0" w:color="auto"/>
                                          </w:divBdr>
                                        </w:div>
                                        <w:div w:id="719012375">
                                          <w:marLeft w:val="640"/>
                                          <w:marRight w:val="0"/>
                                          <w:marTop w:val="0"/>
                                          <w:marBottom w:val="0"/>
                                          <w:divBdr>
                                            <w:top w:val="none" w:sz="0" w:space="0" w:color="auto"/>
                                            <w:left w:val="none" w:sz="0" w:space="0" w:color="auto"/>
                                            <w:bottom w:val="none" w:sz="0" w:space="0" w:color="auto"/>
                                            <w:right w:val="none" w:sz="0" w:space="0" w:color="auto"/>
                                          </w:divBdr>
                                        </w:div>
                                        <w:div w:id="723678350">
                                          <w:marLeft w:val="640"/>
                                          <w:marRight w:val="0"/>
                                          <w:marTop w:val="0"/>
                                          <w:marBottom w:val="0"/>
                                          <w:divBdr>
                                            <w:top w:val="none" w:sz="0" w:space="0" w:color="auto"/>
                                            <w:left w:val="none" w:sz="0" w:space="0" w:color="auto"/>
                                            <w:bottom w:val="none" w:sz="0" w:space="0" w:color="auto"/>
                                            <w:right w:val="none" w:sz="0" w:space="0" w:color="auto"/>
                                          </w:divBdr>
                                        </w:div>
                                        <w:div w:id="729036543">
                                          <w:marLeft w:val="640"/>
                                          <w:marRight w:val="0"/>
                                          <w:marTop w:val="0"/>
                                          <w:marBottom w:val="0"/>
                                          <w:divBdr>
                                            <w:top w:val="none" w:sz="0" w:space="0" w:color="auto"/>
                                            <w:left w:val="none" w:sz="0" w:space="0" w:color="auto"/>
                                            <w:bottom w:val="none" w:sz="0" w:space="0" w:color="auto"/>
                                            <w:right w:val="none" w:sz="0" w:space="0" w:color="auto"/>
                                          </w:divBdr>
                                        </w:div>
                                        <w:div w:id="733158532">
                                          <w:marLeft w:val="640"/>
                                          <w:marRight w:val="0"/>
                                          <w:marTop w:val="0"/>
                                          <w:marBottom w:val="0"/>
                                          <w:divBdr>
                                            <w:top w:val="none" w:sz="0" w:space="0" w:color="auto"/>
                                            <w:left w:val="none" w:sz="0" w:space="0" w:color="auto"/>
                                            <w:bottom w:val="none" w:sz="0" w:space="0" w:color="auto"/>
                                            <w:right w:val="none" w:sz="0" w:space="0" w:color="auto"/>
                                          </w:divBdr>
                                        </w:div>
                                        <w:div w:id="735708276">
                                          <w:marLeft w:val="640"/>
                                          <w:marRight w:val="0"/>
                                          <w:marTop w:val="0"/>
                                          <w:marBottom w:val="0"/>
                                          <w:divBdr>
                                            <w:top w:val="none" w:sz="0" w:space="0" w:color="auto"/>
                                            <w:left w:val="none" w:sz="0" w:space="0" w:color="auto"/>
                                            <w:bottom w:val="none" w:sz="0" w:space="0" w:color="auto"/>
                                            <w:right w:val="none" w:sz="0" w:space="0" w:color="auto"/>
                                          </w:divBdr>
                                        </w:div>
                                        <w:div w:id="753018398">
                                          <w:marLeft w:val="640"/>
                                          <w:marRight w:val="0"/>
                                          <w:marTop w:val="0"/>
                                          <w:marBottom w:val="0"/>
                                          <w:divBdr>
                                            <w:top w:val="none" w:sz="0" w:space="0" w:color="auto"/>
                                            <w:left w:val="none" w:sz="0" w:space="0" w:color="auto"/>
                                            <w:bottom w:val="none" w:sz="0" w:space="0" w:color="auto"/>
                                            <w:right w:val="none" w:sz="0" w:space="0" w:color="auto"/>
                                          </w:divBdr>
                                        </w:div>
                                        <w:div w:id="764230246">
                                          <w:marLeft w:val="640"/>
                                          <w:marRight w:val="0"/>
                                          <w:marTop w:val="0"/>
                                          <w:marBottom w:val="0"/>
                                          <w:divBdr>
                                            <w:top w:val="none" w:sz="0" w:space="0" w:color="auto"/>
                                            <w:left w:val="none" w:sz="0" w:space="0" w:color="auto"/>
                                            <w:bottom w:val="none" w:sz="0" w:space="0" w:color="auto"/>
                                            <w:right w:val="none" w:sz="0" w:space="0" w:color="auto"/>
                                          </w:divBdr>
                                        </w:div>
                                        <w:div w:id="768811422">
                                          <w:marLeft w:val="640"/>
                                          <w:marRight w:val="0"/>
                                          <w:marTop w:val="0"/>
                                          <w:marBottom w:val="0"/>
                                          <w:divBdr>
                                            <w:top w:val="none" w:sz="0" w:space="0" w:color="auto"/>
                                            <w:left w:val="none" w:sz="0" w:space="0" w:color="auto"/>
                                            <w:bottom w:val="none" w:sz="0" w:space="0" w:color="auto"/>
                                            <w:right w:val="none" w:sz="0" w:space="0" w:color="auto"/>
                                          </w:divBdr>
                                        </w:div>
                                        <w:div w:id="769160096">
                                          <w:marLeft w:val="640"/>
                                          <w:marRight w:val="0"/>
                                          <w:marTop w:val="0"/>
                                          <w:marBottom w:val="0"/>
                                          <w:divBdr>
                                            <w:top w:val="none" w:sz="0" w:space="0" w:color="auto"/>
                                            <w:left w:val="none" w:sz="0" w:space="0" w:color="auto"/>
                                            <w:bottom w:val="none" w:sz="0" w:space="0" w:color="auto"/>
                                            <w:right w:val="none" w:sz="0" w:space="0" w:color="auto"/>
                                          </w:divBdr>
                                        </w:div>
                                        <w:div w:id="794324951">
                                          <w:marLeft w:val="640"/>
                                          <w:marRight w:val="0"/>
                                          <w:marTop w:val="0"/>
                                          <w:marBottom w:val="0"/>
                                          <w:divBdr>
                                            <w:top w:val="none" w:sz="0" w:space="0" w:color="auto"/>
                                            <w:left w:val="none" w:sz="0" w:space="0" w:color="auto"/>
                                            <w:bottom w:val="none" w:sz="0" w:space="0" w:color="auto"/>
                                            <w:right w:val="none" w:sz="0" w:space="0" w:color="auto"/>
                                          </w:divBdr>
                                        </w:div>
                                        <w:div w:id="800922015">
                                          <w:marLeft w:val="640"/>
                                          <w:marRight w:val="0"/>
                                          <w:marTop w:val="0"/>
                                          <w:marBottom w:val="0"/>
                                          <w:divBdr>
                                            <w:top w:val="none" w:sz="0" w:space="0" w:color="auto"/>
                                            <w:left w:val="none" w:sz="0" w:space="0" w:color="auto"/>
                                            <w:bottom w:val="none" w:sz="0" w:space="0" w:color="auto"/>
                                            <w:right w:val="none" w:sz="0" w:space="0" w:color="auto"/>
                                          </w:divBdr>
                                        </w:div>
                                        <w:div w:id="805390692">
                                          <w:marLeft w:val="640"/>
                                          <w:marRight w:val="0"/>
                                          <w:marTop w:val="0"/>
                                          <w:marBottom w:val="0"/>
                                          <w:divBdr>
                                            <w:top w:val="none" w:sz="0" w:space="0" w:color="auto"/>
                                            <w:left w:val="none" w:sz="0" w:space="0" w:color="auto"/>
                                            <w:bottom w:val="none" w:sz="0" w:space="0" w:color="auto"/>
                                            <w:right w:val="none" w:sz="0" w:space="0" w:color="auto"/>
                                          </w:divBdr>
                                        </w:div>
                                        <w:div w:id="811101933">
                                          <w:marLeft w:val="640"/>
                                          <w:marRight w:val="0"/>
                                          <w:marTop w:val="0"/>
                                          <w:marBottom w:val="0"/>
                                          <w:divBdr>
                                            <w:top w:val="none" w:sz="0" w:space="0" w:color="auto"/>
                                            <w:left w:val="none" w:sz="0" w:space="0" w:color="auto"/>
                                            <w:bottom w:val="none" w:sz="0" w:space="0" w:color="auto"/>
                                            <w:right w:val="none" w:sz="0" w:space="0" w:color="auto"/>
                                          </w:divBdr>
                                        </w:div>
                                        <w:div w:id="834802519">
                                          <w:marLeft w:val="640"/>
                                          <w:marRight w:val="0"/>
                                          <w:marTop w:val="0"/>
                                          <w:marBottom w:val="0"/>
                                          <w:divBdr>
                                            <w:top w:val="none" w:sz="0" w:space="0" w:color="auto"/>
                                            <w:left w:val="none" w:sz="0" w:space="0" w:color="auto"/>
                                            <w:bottom w:val="none" w:sz="0" w:space="0" w:color="auto"/>
                                            <w:right w:val="none" w:sz="0" w:space="0" w:color="auto"/>
                                          </w:divBdr>
                                        </w:div>
                                        <w:div w:id="861672870">
                                          <w:marLeft w:val="640"/>
                                          <w:marRight w:val="0"/>
                                          <w:marTop w:val="0"/>
                                          <w:marBottom w:val="0"/>
                                          <w:divBdr>
                                            <w:top w:val="none" w:sz="0" w:space="0" w:color="auto"/>
                                            <w:left w:val="none" w:sz="0" w:space="0" w:color="auto"/>
                                            <w:bottom w:val="none" w:sz="0" w:space="0" w:color="auto"/>
                                            <w:right w:val="none" w:sz="0" w:space="0" w:color="auto"/>
                                          </w:divBdr>
                                        </w:div>
                                        <w:div w:id="869994651">
                                          <w:marLeft w:val="640"/>
                                          <w:marRight w:val="0"/>
                                          <w:marTop w:val="0"/>
                                          <w:marBottom w:val="0"/>
                                          <w:divBdr>
                                            <w:top w:val="none" w:sz="0" w:space="0" w:color="auto"/>
                                            <w:left w:val="none" w:sz="0" w:space="0" w:color="auto"/>
                                            <w:bottom w:val="none" w:sz="0" w:space="0" w:color="auto"/>
                                            <w:right w:val="none" w:sz="0" w:space="0" w:color="auto"/>
                                          </w:divBdr>
                                        </w:div>
                                        <w:div w:id="873885203">
                                          <w:marLeft w:val="640"/>
                                          <w:marRight w:val="0"/>
                                          <w:marTop w:val="0"/>
                                          <w:marBottom w:val="0"/>
                                          <w:divBdr>
                                            <w:top w:val="none" w:sz="0" w:space="0" w:color="auto"/>
                                            <w:left w:val="none" w:sz="0" w:space="0" w:color="auto"/>
                                            <w:bottom w:val="none" w:sz="0" w:space="0" w:color="auto"/>
                                            <w:right w:val="none" w:sz="0" w:space="0" w:color="auto"/>
                                          </w:divBdr>
                                        </w:div>
                                        <w:div w:id="883949875">
                                          <w:marLeft w:val="640"/>
                                          <w:marRight w:val="0"/>
                                          <w:marTop w:val="0"/>
                                          <w:marBottom w:val="0"/>
                                          <w:divBdr>
                                            <w:top w:val="none" w:sz="0" w:space="0" w:color="auto"/>
                                            <w:left w:val="none" w:sz="0" w:space="0" w:color="auto"/>
                                            <w:bottom w:val="none" w:sz="0" w:space="0" w:color="auto"/>
                                            <w:right w:val="none" w:sz="0" w:space="0" w:color="auto"/>
                                          </w:divBdr>
                                        </w:div>
                                        <w:div w:id="893389083">
                                          <w:marLeft w:val="640"/>
                                          <w:marRight w:val="0"/>
                                          <w:marTop w:val="0"/>
                                          <w:marBottom w:val="0"/>
                                          <w:divBdr>
                                            <w:top w:val="none" w:sz="0" w:space="0" w:color="auto"/>
                                            <w:left w:val="none" w:sz="0" w:space="0" w:color="auto"/>
                                            <w:bottom w:val="none" w:sz="0" w:space="0" w:color="auto"/>
                                            <w:right w:val="none" w:sz="0" w:space="0" w:color="auto"/>
                                          </w:divBdr>
                                        </w:div>
                                        <w:div w:id="898440181">
                                          <w:marLeft w:val="640"/>
                                          <w:marRight w:val="0"/>
                                          <w:marTop w:val="0"/>
                                          <w:marBottom w:val="0"/>
                                          <w:divBdr>
                                            <w:top w:val="none" w:sz="0" w:space="0" w:color="auto"/>
                                            <w:left w:val="none" w:sz="0" w:space="0" w:color="auto"/>
                                            <w:bottom w:val="none" w:sz="0" w:space="0" w:color="auto"/>
                                            <w:right w:val="none" w:sz="0" w:space="0" w:color="auto"/>
                                          </w:divBdr>
                                        </w:div>
                                        <w:div w:id="908416263">
                                          <w:marLeft w:val="640"/>
                                          <w:marRight w:val="0"/>
                                          <w:marTop w:val="0"/>
                                          <w:marBottom w:val="0"/>
                                          <w:divBdr>
                                            <w:top w:val="none" w:sz="0" w:space="0" w:color="auto"/>
                                            <w:left w:val="none" w:sz="0" w:space="0" w:color="auto"/>
                                            <w:bottom w:val="none" w:sz="0" w:space="0" w:color="auto"/>
                                            <w:right w:val="none" w:sz="0" w:space="0" w:color="auto"/>
                                          </w:divBdr>
                                        </w:div>
                                        <w:div w:id="921834728">
                                          <w:marLeft w:val="640"/>
                                          <w:marRight w:val="0"/>
                                          <w:marTop w:val="0"/>
                                          <w:marBottom w:val="0"/>
                                          <w:divBdr>
                                            <w:top w:val="none" w:sz="0" w:space="0" w:color="auto"/>
                                            <w:left w:val="none" w:sz="0" w:space="0" w:color="auto"/>
                                            <w:bottom w:val="none" w:sz="0" w:space="0" w:color="auto"/>
                                            <w:right w:val="none" w:sz="0" w:space="0" w:color="auto"/>
                                          </w:divBdr>
                                        </w:div>
                                        <w:div w:id="970786599">
                                          <w:marLeft w:val="640"/>
                                          <w:marRight w:val="0"/>
                                          <w:marTop w:val="0"/>
                                          <w:marBottom w:val="0"/>
                                          <w:divBdr>
                                            <w:top w:val="none" w:sz="0" w:space="0" w:color="auto"/>
                                            <w:left w:val="none" w:sz="0" w:space="0" w:color="auto"/>
                                            <w:bottom w:val="none" w:sz="0" w:space="0" w:color="auto"/>
                                            <w:right w:val="none" w:sz="0" w:space="0" w:color="auto"/>
                                          </w:divBdr>
                                        </w:div>
                                        <w:div w:id="982273350">
                                          <w:marLeft w:val="640"/>
                                          <w:marRight w:val="0"/>
                                          <w:marTop w:val="0"/>
                                          <w:marBottom w:val="0"/>
                                          <w:divBdr>
                                            <w:top w:val="none" w:sz="0" w:space="0" w:color="auto"/>
                                            <w:left w:val="none" w:sz="0" w:space="0" w:color="auto"/>
                                            <w:bottom w:val="none" w:sz="0" w:space="0" w:color="auto"/>
                                            <w:right w:val="none" w:sz="0" w:space="0" w:color="auto"/>
                                          </w:divBdr>
                                        </w:div>
                                        <w:div w:id="988434998">
                                          <w:marLeft w:val="640"/>
                                          <w:marRight w:val="0"/>
                                          <w:marTop w:val="0"/>
                                          <w:marBottom w:val="0"/>
                                          <w:divBdr>
                                            <w:top w:val="none" w:sz="0" w:space="0" w:color="auto"/>
                                            <w:left w:val="none" w:sz="0" w:space="0" w:color="auto"/>
                                            <w:bottom w:val="none" w:sz="0" w:space="0" w:color="auto"/>
                                            <w:right w:val="none" w:sz="0" w:space="0" w:color="auto"/>
                                          </w:divBdr>
                                        </w:div>
                                        <w:div w:id="1019701204">
                                          <w:marLeft w:val="640"/>
                                          <w:marRight w:val="0"/>
                                          <w:marTop w:val="0"/>
                                          <w:marBottom w:val="0"/>
                                          <w:divBdr>
                                            <w:top w:val="none" w:sz="0" w:space="0" w:color="auto"/>
                                            <w:left w:val="none" w:sz="0" w:space="0" w:color="auto"/>
                                            <w:bottom w:val="none" w:sz="0" w:space="0" w:color="auto"/>
                                            <w:right w:val="none" w:sz="0" w:space="0" w:color="auto"/>
                                          </w:divBdr>
                                        </w:div>
                                        <w:div w:id="1025062985">
                                          <w:marLeft w:val="640"/>
                                          <w:marRight w:val="0"/>
                                          <w:marTop w:val="0"/>
                                          <w:marBottom w:val="0"/>
                                          <w:divBdr>
                                            <w:top w:val="none" w:sz="0" w:space="0" w:color="auto"/>
                                            <w:left w:val="none" w:sz="0" w:space="0" w:color="auto"/>
                                            <w:bottom w:val="none" w:sz="0" w:space="0" w:color="auto"/>
                                            <w:right w:val="none" w:sz="0" w:space="0" w:color="auto"/>
                                          </w:divBdr>
                                        </w:div>
                                        <w:div w:id="1029112428">
                                          <w:marLeft w:val="640"/>
                                          <w:marRight w:val="0"/>
                                          <w:marTop w:val="0"/>
                                          <w:marBottom w:val="0"/>
                                          <w:divBdr>
                                            <w:top w:val="none" w:sz="0" w:space="0" w:color="auto"/>
                                            <w:left w:val="none" w:sz="0" w:space="0" w:color="auto"/>
                                            <w:bottom w:val="none" w:sz="0" w:space="0" w:color="auto"/>
                                            <w:right w:val="none" w:sz="0" w:space="0" w:color="auto"/>
                                          </w:divBdr>
                                        </w:div>
                                        <w:div w:id="1049837326">
                                          <w:marLeft w:val="640"/>
                                          <w:marRight w:val="0"/>
                                          <w:marTop w:val="0"/>
                                          <w:marBottom w:val="0"/>
                                          <w:divBdr>
                                            <w:top w:val="none" w:sz="0" w:space="0" w:color="auto"/>
                                            <w:left w:val="none" w:sz="0" w:space="0" w:color="auto"/>
                                            <w:bottom w:val="none" w:sz="0" w:space="0" w:color="auto"/>
                                            <w:right w:val="none" w:sz="0" w:space="0" w:color="auto"/>
                                          </w:divBdr>
                                        </w:div>
                                        <w:div w:id="1058363685">
                                          <w:marLeft w:val="640"/>
                                          <w:marRight w:val="0"/>
                                          <w:marTop w:val="0"/>
                                          <w:marBottom w:val="0"/>
                                          <w:divBdr>
                                            <w:top w:val="none" w:sz="0" w:space="0" w:color="auto"/>
                                            <w:left w:val="none" w:sz="0" w:space="0" w:color="auto"/>
                                            <w:bottom w:val="none" w:sz="0" w:space="0" w:color="auto"/>
                                            <w:right w:val="none" w:sz="0" w:space="0" w:color="auto"/>
                                          </w:divBdr>
                                        </w:div>
                                        <w:div w:id="1083920142">
                                          <w:marLeft w:val="640"/>
                                          <w:marRight w:val="0"/>
                                          <w:marTop w:val="0"/>
                                          <w:marBottom w:val="0"/>
                                          <w:divBdr>
                                            <w:top w:val="none" w:sz="0" w:space="0" w:color="auto"/>
                                            <w:left w:val="none" w:sz="0" w:space="0" w:color="auto"/>
                                            <w:bottom w:val="none" w:sz="0" w:space="0" w:color="auto"/>
                                            <w:right w:val="none" w:sz="0" w:space="0" w:color="auto"/>
                                          </w:divBdr>
                                        </w:div>
                                        <w:div w:id="1116368202">
                                          <w:marLeft w:val="640"/>
                                          <w:marRight w:val="0"/>
                                          <w:marTop w:val="0"/>
                                          <w:marBottom w:val="0"/>
                                          <w:divBdr>
                                            <w:top w:val="none" w:sz="0" w:space="0" w:color="auto"/>
                                            <w:left w:val="none" w:sz="0" w:space="0" w:color="auto"/>
                                            <w:bottom w:val="none" w:sz="0" w:space="0" w:color="auto"/>
                                            <w:right w:val="none" w:sz="0" w:space="0" w:color="auto"/>
                                          </w:divBdr>
                                        </w:div>
                                        <w:div w:id="1119684746">
                                          <w:marLeft w:val="640"/>
                                          <w:marRight w:val="0"/>
                                          <w:marTop w:val="0"/>
                                          <w:marBottom w:val="0"/>
                                          <w:divBdr>
                                            <w:top w:val="none" w:sz="0" w:space="0" w:color="auto"/>
                                            <w:left w:val="none" w:sz="0" w:space="0" w:color="auto"/>
                                            <w:bottom w:val="none" w:sz="0" w:space="0" w:color="auto"/>
                                            <w:right w:val="none" w:sz="0" w:space="0" w:color="auto"/>
                                          </w:divBdr>
                                        </w:div>
                                        <w:div w:id="1120105248">
                                          <w:marLeft w:val="640"/>
                                          <w:marRight w:val="0"/>
                                          <w:marTop w:val="0"/>
                                          <w:marBottom w:val="0"/>
                                          <w:divBdr>
                                            <w:top w:val="none" w:sz="0" w:space="0" w:color="auto"/>
                                            <w:left w:val="none" w:sz="0" w:space="0" w:color="auto"/>
                                            <w:bottom w:val="none" w:sz="0" w:space="0" w:color="auto"/>
                                            <w:right w:val="none" w:sz="0" w:space="0" w:color="auto"/>
                                          </w:divBdr>
                                        </w:div>
                                        <w:div w:id="1134445016">
                                          <w:marLeft w:val="640"/>
                                          <w:marRight w:val="0"/>
                                          <w:marTop w:val="0"/>
                                          <w:marBottom w:val="0"/>
                                          <w:divBdr>
                                            <w:top w:val="none" w:sz="0" w:space="0" w:color="auto"/>
                                            <w:left w:val="none" w:sz="0" w:space="0" w:color="auto"/>
                                            <w:bottom w:val="none" w:sz="0" w:space="0" w:color="auto"/>
                                            <w:right w:val="none" w:sz="0" w:space="0" w:color="auto"/>
                                          </w:divBdr>
                                        </w:div>
                                        <w:div w:id="1136491455">
                                          <w:marLeft w:val="640"/>
                                          <w:marRight w:val="0"/>
                                          <w:marTop w:val="0"/>
                                          <w:marBottom w:val="0"/>
                                          <w:divBdr>
                                            <w:top w:val="none" w:sz="0" w:space="0" w:color="auto"/>
                                            <w:left w:val="none" w:sz="0" w:space="0" w:color="auto"/>
                                            <w:bottom w:val="none" w:sz="0" w:space="0" w:color="auto"/>
                                            <w:right w:val="none" w:sz="0" w:space="0" w:color="auto"/>
                                          </w:divBdr>
                                        </w:div>
                                        <w:div w:id="1153523956">
                                          <w:marLeft w:val="640"/>
                                          <w:marRight w:val="0"/>
                                          <w:marTop w:val="0"/>
                                          <w:marBottom w:val="0"/>
                                          <w:divBdr>
                                            <w:top w:val="none" w:sz="0" w:space="0" w:color="auto"/>
                                            <w:left w:val="none" w:sz="0" w:space="0" w:color="auto"/>
                                            <w:bottom w:val="none" w:sz="0" w:space="0" w:color="auto"/>
                                            <w:right w:val="none" w:sz="0" w:space="0" w:color="auto"/>
                                          </w:divBdr>
                                        </w:div>
                                        <w:div w:id="1154103748">
                                          <w:marLeft w:val="640"/>
                                          <w:marRight w:val="0"/>
                                          <w:marTop w:val="0"/>
                                          <w:marBottom w:val="0"/>
                                          <w:divBdr>
                                            <w:top w:val="none" w:sz="0" w:space="0" w:color="auto"/>
                                            <w:left w:val="none" w:sz="0" w:space="0" w:color="auto"/>
                                            <w:bottom w:val="none" w:sz="0" w:space="0" w:color="auto"/>
                                            <w:right w:val="none" w:sz="0" w:space="0" w:color="auto"/>
                                          </w:divBdr>
                                        </w:div>
                                        <w:div w:id="1161234151">
                                          <w:marLeft w:val="640"/>
                                          <w:marRight w:val="0"/>
                                          <w:marTop w:val="0"/>
                                          <w:marBottom w:val="0"/>
                                          <w:divBdr>
                                            <w:top w:val="none" w:sz="0" w:space="0" w:color="auto"/>
                                            <w:left w:val="none" w:sz="0" w:space="0" w:color="auto"/>
                                            <w:bottom w:val="none" w:sz="0" w:space="0" w:color="auto"/>
                                            <w:right w:val="none" w:sz="0" w:space="0" w:color="auto"/>
                                          </w:divBdr>
                                        </w:div>
                                        <w:div w:id="1185169753">
                                          <w:marLeft w:val="640"/>
                                          <w:marRight w:val="0"/>
                                          <w:marTop w:val="0"/>
                                          <w:marBottom w:val="0"/>
                                          <w:divBdr>
                                            <w:top w:val="none" w:sz="0" w:space="0" w:color="auto"/>
                                            <w:left w:val="none" w:sz="0" w:space="0" w:color="auto"/>
                                            <w:bottom w:val="none" w:sz="0" w:space="0" w:color="auto"/>
                                            <w:right w:val="none" w:sz="0" w:space="0" w:color="auto"/>
                                          </w:divBdr>
                                        </w:div>
                                        <w:div w:id="1185630965">
                                          <w:marLeft w:val="640"/>
                                          <w:marRight w:val="0"/>
                                          <w:marTop w:val="0"/>
                                          <w:marBottom w:val="0"/>
                                          <w:divBdr>
                                            <w:top w:val="none" w:sz="0" w:space="0" w:color="auto"/>
                                            <w:left w:val="none" w:sz="0" w:space="0" w:color="auto"/>
                                            <w:bottom w:val="none" w:sz="0" w:space="0" w:color="auto"/>
                                            <w:right w:val="none" w:sz="0" w:space="0" w:color="auto"/>
                                          </w:divBdr>
                                        </w:div>
                                        <w:div w:id="1185636617">
                                          <w:marLeft w:val="640"/>
                                          <w:marRight w:val="0"/>
                                          <w:marTop w:val="0"/>
                                          <w:marBottom w:val="0"/>
                                          <w:divBdr>
                                            <w:top w:val="none" w:sz="0" w:space="0" w:color="auto"/>
                                            <w:left w:val="none" w:sz="0" w:space="0" w:color="auto"/>
                                            <w:bottom w:val="none" w:sz="0" w:space="0" w:color="auto"/>
                                            <w:right w:val="none" w:sz="0" w:space="0" w:color="auto"/>
                                          </w:divBdr>
                                        </w:div>
                                        <w:div w:id="1187865592">
                                          <w:marLeft w:val="640"/>
                                          <w:marRight w:val="0"/>
                                          <w:marTop w:val="0"/>
                                          <w:marBottom w:val="0"/>
                                          <w:divBdr>
                                            <w:top w:val="none" w:sz="0" w:space="0" w:color="auto"/>
                                            <w:left w:val="none" w:sz="0" w:space="0" w:color="auto"/>
                                            <w:bottom w:val="none" w:sz="0" w:space="0" w:color="auto"/>
                                            <w:right w:val="none" w:sz="0" w:space="0" w:color="auto"/>
                                          </w:divBdr>
                                        </w:div>
                                        <w:div w:id="1220748914">
                                          <w:marLeft w:val="640"/>
                                          <w:marRight w:val="0"/>
                                          <w:marTop w:val="0"/>
                                          <w:marBottom w:val="0"/>
                                          <w:divBdr>
                                            <w:top w:val="none" w:sz="0" w:space="0" w:color="auto"/>
                                            <w:left w:val="none" w:sz="0" w:space="0" w:color="auto"/>
                                            <w:bottom w:val="none" w:sz="0" w:space="0" w:color="auto"/>
                                            <w:right w:val="none" w:sz="0" w:space="0" w:color="auto"/>
                                          </w:divBdr>
                                        </w:div>
                                        <w:div w:id="1244414461">
                                          <w:marLeft w:val="640"/>
                                          <w:marRight w:val="0"/>
                                          <w:marTop w:val="0"/>
                                          <w:marBottom w:val="0"/>
                                          <w:divBdr>
                                            <w:top w:val="none" w:sz="0" w:space="0" w:color="auto"/>
                                            <w:left w:val="none" w:sz="0" w:space="0" w:color="auto"/>
                                            <w:bottom w:val="none" w:sz="0" w:space="0" w:color="auto"/>
                                            <w:right w:val="none" w:sz="0" w:space="0" w:color="auto"/>
                                          </w:divBdr>
                                        </w:div>
                                        <w:div w:id="1250042767">
                                          <w:marLeft w:val="640"/>
                                          <w:marRight w:val="0"/>
                                          <w:marTop w:val="0"/>
                                          <w:marBottom w:val="0"/>
                                          <w:divBdr>
                                            <w:top w:val="none" w:sz="0" w:space="0" w:color="auto"/>
                                            <w:left w:val="none" w:sz="0" w:space="0" w:color="auto"/>
                                            <w:bottom w:val="none" w:sz="0" w:space="0" w:color="auto"/>
                                            <w:right w:val="none" w:sz="0" w:space="0" w:color="auto"/>
                                          </w:divBdr>
                                        </w:div>
                                        <w:div w:id="1261258748">
                                          <w:marLeft w:val="640"/>
                                          <w:marRight w:val="0"/>
                                          <w:marTop w:val="0"/>
                                          <w:marBottom w:val="0"/>
                                          <w:divBdr>
                                            <w:top w:val="none" w:sz="0" w:space="0" w:color="auto"/>
                                            <w:left w:val="none" w:sz="0" w:space="0" w:color="auto"/>
                                            <w:bottom w:val="none" w:sz="0" w:space="0" w:color="auto"/>
                                            <w:right w:val="none" w:sz="0" w:space="0" w:color="auto"/>
                                          </w:divBdr>
                                        </w:div>
                                        <w:div w:id="1263563791">
                                          <w:marLeft w:val="640"/>
                                          <w:marRight w:val="0"/>
                                          <w:marTop w:val="0"/>
                                          <w:marBottom w:val="0"/>
                                          <w:divBdr>
                                            <w:top w:val="none" w:sz="0" w:space="0" w:color="auto"/>
                                            <w:left w:val="none" w:sz="0" w:space="0" w:color="auto"/>
                                            <w:bottom w:val="none" w:sz="0" w:space="0" w:color="auto"/>
                                            <w:right w:val="none" w:sz="0" w:space="0" w:color="auto"/>
                                          </w:divBdr>
                                        </w:div>
                                        <w:div w:id="1268462204">
                                          <w:marLeft w:val="640"/>
                                          <w:marRight w:val="0"/>
                                          <w:marTop w:val="0"/>
                                          <w:marBottom w:val="0"/>
                                          <w:divBdr>
                                            <w:top w:val="none" w:sz="0" w:space="0" w:color="auto"/>
                                            <w:left w:val="none" w:sz="0" w:space="0" w:color="auto"/>
                                            <w:bottom w:val="none" w:sz="0" w:space="0" w:color="auto"/>
                                            <w:right w:val="none" w:sz="0" w:space="0" w:color="auto"/>
                                          </w:divBdr>
                                        </w:div>
                                        <w:div w:id="1269629166">
                                          <w:marLeft w:val="640"/>
                                          <w:marRight w:val="0"/>
                                          <w:marTop w:val="0"/>
                                          <w:marBottom w:val="0"/>
                                          <w:divBdr>
                                            <w:top w:val="none" w:sz="0" w:space="0" w:color="auto"/>
                                            <w:left w:val="none" w:sz="0" w:space="0" w:color="auto"/>
                                            <w:bottom w:val="none" w:sz="0" w:space="0" w:color="auto"/>
                                            <w:right w:val="none" w:sz="0" w:space="0" w:color="auto"/>
                                          </w:divBdr>
                                        </w:div>
                                        <w:div w:id="1271357595">
                                          <w:marLeft w:val="640"/>
                                          <w:marRight w:val="0"/>
                                          <w:marTop w:val="0"/>
                                          <w:marBottom w:val="0"/>
                                          <w:divBdr>
                                            <w:top w:val="none" w:sz="0" w:space="0" w:color="auto"/>
                                            <w:left w:val="none" w:sz="0" w:space="0" w:color="auto"/>
                                            <w:bottom w:val="none" w:sz="0" w:space="0" w:color="auto"/>
                                            <w:right w:val="none" w:sz="0" w:space="0" w:color="auto"/>
                                          </w:divBdr>
                                        </w:div>
                                        <w:div w:id="1307466806">
                                          <w:marLeft w:val="640"/>
                                          <w:marRight w:val="0"/>
                                          <w:marTop w:val="0"/>
                                          <w:marBottom w:val="0"/>
                                          <w:divBdr>
                                            <w:top w:val="none" w:sz="0" w:space="0" w:color="auto"/>
                                            <w:left w:val="none" w:sz="0" w:space="0" w:color="auto"/>
                                            <w:bottom w:val="none" w:sz="0" w:space="0" w:color="auto"/>
                                            <w:right w:val="none" w:sz="0" w:space="0" w:color="auto"/>
                                          </w:divBdr>
                                        </w:div>
                                        <w:div w:id="1308241543">
                                          <w:marLeft w:val="640"/>
                                          <w:marRight w:val="0"/>
                                          <w:marTop w:val="0"/>
                                          <w:marBottom w:val="0"/>
                                          <w:divBdr>
                                            <w:top w:val="none" w:sz="0" w:space="0" w:color="auto"/>
                                            <w:left w:val="none" w:sz="0" w:space="0" w:color="auto"/>
                                            <w:bottom w:val="none" w:sz="0" w:space="0" w:color="auto"/>
                                            <w:right w:val="none" w:sz="0" w:space="0" w:color="auto"/>
                                          </w:divBdr>
                                        </w:div>
                                        <w:div w:id="1321277883">
                                          <w:marLeft w:val="640"/>
                                          <w:marRight w:val="0"/>
                                          <w:marTop w:val="0"/>
                                          <w:marBottom w:val="0"/>
                                          <w:divBdr>
                                            <w:top w:val="none" w:sz="0" w:space="0" w:color="auto"/>
                                            <w:left w:val="none" w:sz="0" w:space="0" w:color="auto"/>
                                            <w:bottom w:val="none" w:sz="0" w:space="0" w:color="auto"/>
                                            <w:right w:val="none" w:sz="0" w:space="0" w:color="auto"/>
                                          </w:divBdr>
                                        </w:div>
                                        <w:div w:id="1342202983">
                                          <w:marLeft w:val="640"/>
                                          <w:marRight w:val="0"/>
                                          <w:marTop w:val="0"/>
                                          <w:marBottom w:val="0"/>
                                          <w:divBdr>
                                            <w:top w:val="none" w:sz="0" w:space="0" w:color="auto"/>
                                            <w:left w:val="none" w:sz="0" w:space="0" w:color="auto"/>
                                            <w:bottom w:val="none" w:sz="0" w:space="0" w:color="auto"/>
                                            <w:right w:val="none" w:sz="0" w:space="0" w:color="auto"/>
                                          </w:divBdr>
                                        </w:div>
                                        <w:div w:id="1374497971">
                                          <w:marLeft w:val="640"/>
                                          <w:marRight w:val="0"/>
                                          <w:marTop w:val="0"/>
                                          <w:marBottom w:val="0"/>
                                          <w:divBdr>
                                            <w:top w:val="none" w:sz="0" w:space="0" w:color="auto"/>
                                            <w:left w:val="none" w:sz="0" w:space="0" w:color="auto"/>
                                            <w:bottom w:val="none" w:sz="0" w:space="0" w:color="auto"/>
                                            <w:right w:val="none" w:sz="0" w:space="0" w:color="auto"/>
                                          </w:divBdr>
                                        </w:div>
                                        <w:div w:id="1412774779">
                                          <w:marLeft w:val="640"/>
                                          <w:marRight w:val="0"/>
                                          <w:marTop w:val="0"/>
                                          <w:marBottom w:val="0"/>
                                          <w:divBdr>
                                            <w:top w:val="none" w:sz="0" w:space="0" w:color="auto"/>
                                            <w:left w:val="none" w:sz="0" w:space="0" w:color="auto"/>
                                            <w:bottom w:val="none" w:sz="0" w:space="0" w:color="auto"/>
                                            <w:right w:val="none" w:sz="0" w:space="0" w:color="auto"/>
                                          </w:divBdr>
                                        </w:div>
                                        <w:div w:id="1428454504">
                                          <w:marLeft w:val="640"/>
                                          <w:marRight w:val="0"/>
                                          <w:marTop w:val="0"/>
                                          <w:marBottom w:val="0"/>
                                          <w:divBdr>
                                            <w:top w:val="none" w:sz="0" w:space="0" w:color="auto"/>
                                            <w:left w:val="none" w:sz="0" w:space="0" w:color="auto"/>
                                            <w:bottom w:val="none" w:sz="0" w:space="0" w:color="auto"/>
                                            <w:right w:val="none" w:sz="0" w:space="0" w:color="auto"/>
                                          </w:divBdr>
                                        </w:div>
                                        <w:div w:id="1431781266">
                                          <w:marLeft w:val="640"/>
                                          <w:marRight w:val="0"/>
                                          <w:marTop w:val="0"/>
                                          <w:marBottom w:val="0"/>
                                          <w:divBdr>
                                            <w:top w:val="none" w:sz="0" w:space="0" w:color="auto"/>
                                            <w:left w:val="none" w:sz="0" w:space="0" w:color="auto"/>
                                            <w:bottom w:val="none" w:sz="0" w:space="0" w:color="auto"/>
                                            <w:right w:val="none" w:sz="0" w:space="0" w:color="auto"/>
                                          </w:divBdr>
                                        </w:div>
                                        <w:div w:id="1464735129">
                                          <w:marLeft w:val="640"/>
                                          <w:marRight w:val="0"/>
                                          <w:marTop w:val="0"/>
                                          <w:marBottom w:val="0"/>
                                          <w:divBdr>
                                            <w:top w:val="none" w:sz="0" w:space="0" w:color="auto"/>
                                            <w:left w:val="none" w:sz="0" w:space="0" w:color="auto"/>
                                            <w:bottom w:val="none" w:sz="0" w:space="0" w:color="auto"/>
                                            <w:right w:val="none" w:sz="0" w:space="0" w:color="auto"/>
                                          </w:divBdr>
                                        </w:div>
                                        <w:div w:id="1476679452">
                                          <w:marLeft w:val="640"/>
                                          <w:marRight w:val="0"/>
                                          <w:marTop w:val="0"/>
                                          <w:marBottom w:val="0"/>
                                          <w:divBdr>
                                            <w:top w:val="none" w:sz="0" w:space="0" w:color="auto"/>
                                            <w:left w:val="none" w:sz="0" w:space="0" w:color="auto"/>
                                            <w:bottom w:val="none" w:sz="0" w:space="0" w:color="auto"/>
                                            <w:right w:val="none" w:sz="0" w:space="0" w:color="auto"/>
                                          </w:divBdr>
                                        </w:div>
                                        <w:div w:id="1478759736">
                                          <w:marLeft w:val="640"/>
                                          <w:marRight w:val="0"/>
                                          <w:marTop w:val="0"/>
                                          <w:marBottom w:val="0"/>
                                          <w:divBdr>
                                            <w:top w:val="none" w:sz="0" w:space="0" w:color="auto"/>
                                            <w:left w:val="none" w:sz="0" w:space="0" w:color="auto"/>
                                            <w:bottom w:val="none" w:sz="0" w:space="0" w:color="auto"/>
                                            <w:right w:val="none" w:sz="0" w:space="0" w:color="auto"/>
                                          </w:divBdr>
                                        </w:div>
                                        <w:div w:id="1483617012">
                                          <w:marLeft w:val="640"/>
                                          <w:marRight w:val="0"/>
                                          <w:marTop w:val="0"/>
                                          <w:marBottom w:val="0"/>
                                          <w:divBdr>
                                            <w:top w:val="none" w:sz="0" w:space="0" w:color="auto"/>
                                            <w:left w:val="none" w:sz="0" w:space="0" w:color="auto"/>
                                            <w:bottom w:val="none" w:sz="0" w:space="0" w:color="auto"/>
                                            <w:right w:val="none" w:sz="0" w:space="0" w:color="auto"/>
                                          </w:divBdr>
                                        </w:div>
                                        <w:div w:id="1484807906">
                                          <w:marLeft w:val="640"/>
                                          <w:marRight w:val="0"/>
                                          <w:marTop w:val="0"/>
                                          <w:marBottom w:val="0"/>
                                          <w:divBdr>
                                            <w:top w:val="none" w:sz="0" w:space="0" w:color="auto"/>
                                            <w:left w:val="none" w:sz="0" w:space="0" w:color="auto"/>
                                            <w:bottom w:val="none" w:sz="0" w:space="0" w:color="auto"/>
                                            <w:right w:val="none" w:sz="0" w:space="0" w:color="auto"/>
                                          </w:divBdr>
                                        </w:div>
                                        <w:div w:id="1503814875">
                                          <w:marLeft w:val="640"/>
                                          <w:marRight w:val="0"/>
                                          <w:marTop w:val="0"/>
                                          <w:marBottom w:val="0"/>
                                          <w:divBdr>
                                            <w:top w:val="none" w:sz="0" w:space="0" w:color="auto"/>
                                            <w:left w:val="none" w:sz="0" w:space="0" w:color="auto"/>
                                            <w:bottom w:val="none" w:sz="0" w:space="0" w:color="auto"/>
                                            <w:right w:val="none" w:sz="0" w:space="0" w:color="auto"/>
                                          </w:divBdr>
                                        </w:div>
                                        <w:div w:id="1535313341">
                                          <w:marLeft w:val="640"/>
                                          <w:marRight w:val="0"/>
                                          <w:marTop w:val="0"/>
                                          <w:marBottom w:val="0"/>
                                          <w:divBdr>
                                            <w:top w:val="none" w:sz="0" w:space="0" w:color="auto"/>
                                            <w:left w:val="none" w:sz="0" w:space="0" w:color="auto"/>
                                            <w:bottom w:val="none" w:sz="0" w:space="0" w:color="auto"/>
                                            <w:right w:val="none" w:sz="0" w:space="0" w:color="auto"/>
                                          </w:divBdr>
                                        </w:div>
                                        <w:div w:id="1539975777">
                                          <w:marLeft w:val="640"/>
                                          <w:marRight w:val="0"/>
                                          <w:marTop w:val="0"/>
                                          <w:marBottom w:val="0"/>
                                          <w:divBdr>
                                            <w:top w:val="none" w:sz="0" w:space="0" w:color="auto"/>
                                            <w:left w:val="none" w:sz="0" w:space="0" w:color="auto"/>
                                            <w:bottom w:val="none" w:sz="0" w:space="0" w:color="auto"/>
                                            <w:right w:val="none" w:sz="0" w:space="0" w:color="auto"/>
                                          </w:divBdr>
                                        </w:div>
                                        <w:div w:id="1567380529">
                                          <w:marLeft w:val="640"/>
                                          <w:marRight w:val="0"/>
                                          <w:marTop w:val="0"/>
                                          <w:marBottom w:val="0"/>
                                          <w:divBdr>
                                            <w:top w:val="none" w:sz="0" w:space="0" w:color="auto"/>
                                            <w:left w:val="none" w:sz="0" w:space="0" w:color="auto"/>
                                            <w:bottom w:val="none" w:sz="0" w:space="0" w:color="auto"/>
                                            <w:right w:val="none" w:sz="0" w:space="0" w:color="auto"/>
                                          </w:divBdr>
                                        </w:div>
                                        <w:div w:id="1570921026">
                                          <w:marLeft w:val="640"/>
                                          <w:marRight w:val="0"/>
                                          <w:marTop w:val="0"/>
                                          <w:marBottom w:val="0"/>
                                          <w:divBdr>
                                            <w:top w:val="none" w:sz="0" w:space="0" w:color="auto"/>
                                            <w:left w:val="none" w:sz="0" w:space="0" w:color="auto"/>
                                            <w:bottom w:val="none" w:sz="0" w:space="0" w:color="auto"/>
                                            <w:right w:val="none" w:sz="0" w:space="0" w:color="auto"/>
                                          </w:divBdr>
                                        </w:div>
                                        <w:div w:id="1583248460">
                                          <w:marLeft w:val="640"/>
                                          <w:marRight w:val="0"/>
                                          <w:marTop w:val="0"/>
                                          <w:marBottom w:val="0"/>
                                          <w:divBdr>
                                            <w:top w:val="none" w:sz="0" w:space="0" w:color="auto"/>
                                            <w:left w:val="none" w:sz="0" w:space="0" w:color="auto"/>
                                            <w:bottom w:val="none" w:sz="0" w:space="0" w:color="auto"/>
                                            <w:right w:val="none" w:sz="0" w:space="0" w:color="auto"/>
                                          </w:divBdr>
                                        </w:div>
                                        <w:div w:id="1595478971">
                                          <w:marLeft w:val="640"/>
                                          <w:marRight w:val="0"/>
                                          <w:marTop w:val="0"/>
                                          <w:marBottom w:val="0"/>
                                          <w:divBdr>
                                            <w:top w:val="none" w:sz="0" w:space="0" w:color="auto"/>
                                            <w:left w:val="none" w:sz="0" w:space="0" w:color="auto"/>
                                            <w:bottom w:val="none" w:sz="0" w:space="0" w:color="auto"/>
                                            <w:right w:val="none" w:sz="0" w:space="0" w:color="auto"/>
                                          </w:divBdr>
                                        </w:div>
                                        <w:div w:id="1595820607">
                                          <w:marLeft w:val="640"/>
                                          <w:marRight w:val="0"/>
                                          <w:marTop w:val="0"/>
                                          <w:marBottom w:val="0"/>
                                          <w:divBdr>
                                            <w:top w:val="none" w:sz="0" w:space="0" w:color="auto"/>
                                            <w:left w:val="none" w:sz="0" w:space="0" w:color="auto"/>
                                            <w:bottom w:val="none" w:sz="0" w:space="0" w:color="auto"/>
                                            <w:right w:val="none" w:sz="0" w:space="0" w:color="auto"/>
                                          </w:divBdr>
                                        </w:div>
                                        <w:div w:id="1598824651">
                                          <w:marLeft w:val="640"/>
                                          <w:marRight w:val="0"/>
                                          <w:marTop w:val="0"/>
                                          <w:marBottom w:val="0"/>
                                          <w:divBdr>
                                            <w:top w:val="none" w:sz="0" w:space="0" w:color="auto"/>
                                            <w:left w:val="none" w:sz="0" w:space="0" w:color="auto"/>
                                            <w:bottom w:val="none" w:sz="0" w:space="0" w:color="auto"/>
                                            <w:right w:val="none" w:sz="0" w:space="0" w:color="auto"/>
                                          </w:divBdr>
                                        </w:div>
                                        <w:div w:id="1603415939">
                                          <w:marLeft w:val="640"/>
                                          <w:marRight w:val="0"/>
                                          <w:marTop w:val="0"/>
                                          <w:marBottom w:val="0"/>
                                          <w:divBdr>
                                            <w:top w:val="none" w:sz="0" w:space="0" w:color="auto"/>
                                            <w:left w:val="none" w:sz="0" w:space="0" w:color="auto"/>
                                            <w:bottom w:val="none" w:sz="0" w:space="0" w:color="auto"/>
                                            <w:right w:val="none" w:sz="0" w:space="0" w:color="auto"/>
                                          </w:divBdr>
                                        </w:div>
                                        <w:div w:id="1604066193">
                                          <w:marLeft w:val="640"/>
                                          <w:marRight w:val="0"/>
                                          <w:marTop w:val="0"/>
                                          <w:marBottom w:val="0"/>
                                          <w:divBdr>
                                            <w:top w:val="none" w:sz="0" w:space="0" w:color="auto"/>
                                            <w:left w:val="none" w:sz="0" w:space="0" w:color="auto"/>
                                            <w:bottom w:val="none" w:sz="0" w:space="0" w:color="auto"/>
                                            <w:right w:val="none" w:sz="0" w:space="0" w:color="auto"/>
                                          </w:divBdr>
                                        </w:div>
                                        <w:div w:id="1613896458">
                                          <w:marLeft w:val="640"/>
                                          <w:marRight w:val="0"/>
                                          <w:marTop w:val="0"/>
                                          <w:marBottom w:val="0"/>
                                          <w:divBdr>
                                            <w:top w:val="none" w:sz="0" w:space="0" w:color="auto"/>
                                            <w:left w:val="none" w:sz="0" w:space="0" w:color="auto"/>
                                            <w:bottom w:val="none" w:sz="0" w:space="0" w:color="auto"/>
                                            <w:right w:val="none" w:sz="0" w:space="0" w:color="auto"/>
                                          </w:divBdr>
                                        </w:div>
                                        <w:div w:id="1629432508">
                                          <w:marLeft w:val="640"/>
                                          <w:marRight w:val="0"/>
                                          <w:marTop w:val="0"/>
                                          <w:marBottom w:val="0"/>
                                          <w:divBdr>
                                            <w:top w:val="none" w:sz="0" w:space="0" w:color="auto"/>
                                            <w:left w:val="none" w:sz="0" w:space="0" w:color="auto"/>
                                            <w:bottom w:val="none" w:sz="0" w:space="0" w:color="auto"/>
                                            <w:right w:val="none" w:sz="0" w:space="0" w:color="auto"/>
                                          </w:divBdr>
                                        </w:div>
                                        <w:div w:id="1636644373">
                                          <w:marLeft w:val="640"/>
                                          <w:marRight w:val="0"/>
                                          <w:marTop w:val="0"/>
                                          <w:marBottom w:val="0"/>
                                          <w:divBdr>
                                            <w:top w:val="none" w:sz="0" w:space="0" w:color="auto"/>
                                            <w:left w:val="none" w:sz="0" w:space="0" w:color="auto"/>
                                            <w:bottom w:val="none" w:sz="0" w:space="0" w:color="auto"/>
                                            <w:right w:val="none" w:sz="0" w:space="0" w:color="auto"/>
                                          </w:divBdr>
                                        </w:div>
                                        <w:div w:id="1645427116">
                                          <w:marLeft w:val="640"/>
                                          <w:marRight w:val="0"/>
                                          <w:marTop w:val="0"/>
                                          <w:marBottom w:val="0"/>
                                          <w:divBdr>
                                            <w:top w:val="none" w:sz="0" w:space="0" w:color="auto"/>
                                            <w:left w:val="none" w:sz="0" w:space="0" w:color="auto"/>
                                            <w:bottom w:val="none" w:sz="0" w:space="0" w:color="auto"/>
                                            <w:right w:val="none" w:sz="0" w:space="0" w:color="auto"/>
                                          </w:divBdr>
                                        </w:div>
                                        <w:div w:id="1652371233">
                                          <w:marLeft w:val="640"/>
                                          <w:marRight w:val="0"/>
                                          <w:marTop w:val="0"/>
                                          <w:marBottom w:val="0"/>
                                          <w:divBdr>
                                            <w:top w:val="none" w:sz="0" w:space="0" w:color="auto"/>
                                            <w:left w:val="none" w:sz="0" w:space="0" w:color="auto"/>
                                            <w:bottom w:val="none" w:sz="0" w:space="0" w:color="auto"/>
                                            <w:right w:val="none" w:sz="0" w:space="0" w:color="auto"/>
                                          </w:divBdr>
                                        </w:div>
                                        <w:div w:id="1659651200">
                                          <w:marLeft w:val="640"/>
                                          <w:marRight w:val="0"/>
                                          <w:marTop w:val="0"/>
                                          <w:marBottom w:val="0"/>
                                          <w:divBdr>
                                            <w:top w:val="none" w:sz="0" w:space="0" w:color="auto"/>
                                            <w:left w:val="none" w:sz="0" w:space="0" w:color="auto"/>
                                            <w:bottom w:val="none" w:sz="0" w:space="0" w:color="auto"/>
                                            <w:right w:val="none" w:sz="0" w:space="0" w:color="auto"/>
                                          </w:divBdr>
                                        </w:div>
                                        <w:div w:id="1660884126">
                                          <w:marLeft w:val="640"/>
                                          <w:marRight w:val="0"/>
                                          <w:marTop w:val="0"/>
                                          <w:marBottom w:val="0"/>
                                          <w:divBdr>
                                            <w:top w:val="none" w:sz="0" w:space="0" w:color="auto"/>
                                            <w:left w:val="none" w:sz="0" w:space="0" w:color="auto"/>
                                            <w:bottom w:val="none" w:sz="0" w:space="0" w:color="auto"/>
                                            <w:right w:val="none" w:sz="0" w:space="0" w:color="auto"/>
                                          </w:divBdr>
                                        </w:div>
                                        <w:div w:id="1665740503">
                                          <w:marLeft w:val="640"/>
                                          <w:marRight w:val="0"/>
                                          <w:marTop w:val="0"/>
                                          <w:marBottom w:val="0"/>
                                          <w:divBdr>
                                            <w:top w:val="none" w:sz="0" w:space="0" w:color="auto"/>
                                            <w:left w:val="none" w:sz="0" w:space="0" w:color="auto"/>
                                            <w:bottom w:val="none" w:sz="0" w:space="0" w:color="auto"/>
                                            <w:right w:val="none" w:sz="0" w:space="0" w:color="auto"/>
                                          </w:divBdr>
                                        </w:div>
                                        <w:div w:id="1682389602">
                                          <w:marLeft w:val="640"/>
                                          <w:marRight w:val="0"/>
                                          <w:marTop w:val="0"/>
                                          <w:marBottom w:val="0"/>
                                          <w:divBdr>
                                            <w:top w:val="none" w:sz="0" w:space="0" w:color="auto"/>
                                            <w:left w:val="none" w:sz="0" w:space="0" w:color="auto"/>
                                            <w:bottom w:val="none" w:sz="0" w:space="0" w:color="auto"/>
                                            <w:right w:val="none" w:sz="0" w:space="0" w:color="auto"/>
                                          </w:divBdr>
                                        </w:div>
                                        <w:div w:id="1685592123">
                                          <w:marLeft w:val="640"/>
                                          <w:marRight w:val="0"/>
                                          <w:marTop w:val="0"/>
                                          <w:marBottom w:val="0"/>
                                          <w:divBdr>
                                            <w:top w:val="none" w:sz="0" w:space="0" w:color="auto"/>
                                            <w:left w:val="none" w:sz="0" w:space="0" w:color="auto"/>
                                            <w:bottom w:val="none" w:sz="0" w:space="0" w:color="auto"/>
                                            <w:right w:val="none" w:sz="0" w:space="0" w:color="auto"/>
                                          </w:divBdr>
                                        </w:div>
                                        <w:div w:id="1696539804">
                                          <w:marLeft w:val="640"/>
                                          <w:marRight w:val="0"/>
                                          <w:marTop w:val="0"/>
                                          <w:marBottom w:val="0"/>
                                          <w:divBdr>
                                            <w:top w:val="none" w:sz="0" w:space="0" w:color="auto"/>
                                            <w:left w:val="none" w:sz="0" w:space="0" w:color="auto"/>
                                            <w:bottom w:val="none" w:sz="0" w:space="0" w:color="auto"/>
                                            <w:right w:val="none" w:sz="0" w:space="0" w:color="auto"/>
                                          </w:divBdr>
                                        </w:div>
                                        <w:div w:id="1709336006">
                                          <w:marLeft w:val="640"/>
                                          <w:marRight w:val="0"/>
                                          <w:marTop w:val="0"/>
                                          <w:marBottom w:val="0"/>
                                          <w:divBdr>
                                            <w:top w:val="none" w:sz="0" w:space="0" w:color="auto"/>
                                            <w:left w:val="none" w:sz="0" w:space="0" w:color="auto"/>
                                            <w:bottom w:val="none" w:sz="0" w:space="0" w:color="auto"/>
                                            <w:right w:val="none" w:sz="0" w:space="0" w:color="auto"/>
                                          </w:divBdr>
                                        </w:div>
                                        <w:div w:id="1711807137">
                                          <w:marLeft w:val="640"/>
                                          <w:marRight w:val="0"/>
                                          <w:marTop w:val="0"/>
                                          <w:marBottom w:val="0"/>
                                          <w:divBdr>
                                            <w:top w:val="none" w:sz="0" w:space="0" w:color="auto"/>
                                            <w:left w:val="none" w:sz="0" w:space="0" w:color="auto"/>
                                            <w:bottom w:val="none" w:sz="0" w:space="0" w:color="auto"/>
                                            <w:right w:val="none" w:sz="0" w:space="0" w:color="auto"/>
                                          </w:divBdr>
                                        </w:div>
                                        <w:div w:id="1716813511">
                                          <w:marLeft w:val="640"/>
                                          <w:marRight w:val="0"/>
                                          <w:marTop w:val="0"/>
                                          <w:marBottom w:val="0"/>
                                          <w:divBdr>
                                            <w:top w:val="none" w:sz="0" w:space="0" w:color="auto"/>
                                            <w:left w:val="none" w:sz="0" w:space="0" w:color="auto"/>
                                            <w:bottom w:val="none" w:sz="0" w:space="0" w:color="auto"/>
                                            <w:right w:val="none" w:sz="0" w:space="0" w:color="auto"/>
                                          </w:divBdr>
                                        </w:div>
                                        <w:div w:id="1725058258">
                                          <w:marLeft w:val="640"/>
                                          <w:marRight w:val="0"/>
                                          <w:marTop w:val="0"/>
                                          <w:marBottom w:val="0"/>
                                          <w:divBdr>
                                            <w:top w:val="none" w:sz="0" w:space="0" w:color="auto"/>
                                            <w:left w:val="none" w:sz="0" w:space="0" w:color="auto"/>
                                            <w:bottom w:val="none" w:sz="0" w:space="0" w:color="auto"/>
                                            <w:right w:val="none" w:sz="0" w:space="0" w:color="auto"/>
                                          </w:divBdr>
                                        </w:div>
                                        <w:div w:id="1734497637">
                                          <w:marLeft w:val="640"/>
                                          <w:marRight w:val="0"/>
                                          <w:marTop w:val="0"/>
                                          <w:marBottom w:val="0"/>
                                          <w:divBdr>
                                            <w:top w:val="none" w:sz="0" w:space="0" w:color="auto"/>
                                            <w:left w:val="none" w:sz="0" w:space="0" w:color="auto"/>
                                            <w:bottom w:val="none" w:sz="0" w:space="0" w:color="auto"/>
                                            <w:right w:val="none" w:sz="0" w:space="0" w:color="auto"/>
                                          </w:divBdr>
                                        </w:div>
                                        <w:div w:id="1738698587">
                                          <w:marLeft w:val="640"/>
                                          <w:marRight w:val="0"/>
                                          <w:marTop w:val="0"/>
                                          <w:marBottom w:val="0"/>
                                          <w:divBdr>
                                            <w:top w:val="none" w:sz="0" w:space="0" w:color="auto"/>
                                            <w:left w:val="none" w:sz="0" w:space="0" w:color="auto"/>
                                            <w:bottom w:val="none" w:sz="0" w:space="0" w:color="auto"/>
                                            <w:right w:val="none" w:sz="0" w:space="0" w:color="auto"/>
                                          </w:divBdr>
                                        </w:div>
                                        <w:div w:id="1742828750">
                                          <w:marLeft w:val="640"/>
                                          <w:marRight w:val="0"/>
                                          <w:marTop w:val="0"/>
                                          <w:marBottom w:val="0"/>
                                          <w:divBdr>
                                            <w:top w:val="none" w:sz="0" w:space="0" w:color="auto"/>
                                            <w:left w:val="none" w:sz="0" w:space="0" w:color="auto"/>
                                            <w:bottom w:val="none" w:sz="0" w:space="0" w:color="auto"/>
                                            <w:right w:val="none" w:sz="0" w:space="0" w:color="auto"/>
                                          </w:divBdr>
                                        </w:div>
                                        <w:div w:id="1745755675">
                                          <w:marLeft w:val="640"/>
                                          <w:marRight w:val="0"/>
                                          <w:marTop w:val="0"/>
                                          <w:marBottom w:val="0"/>
                                          <w:divBdr>
                                            <w:top w:val="none" w:sz="0" w:space="0" w:color="auto"/>
                                            <w:left w:val="none" w:sz="0" w:space="0" w:color="auto"/>
                                            <w:bottom w:val="none" w:sz="0" w:space="0" w:color="auto"/>
                                            <w:right w:val="none" w:sz="0" w:space="0" w:color="auto"/>
                                          </w:divBdr>
                                        </w:div>
                                        <w:div w:id="1746411775">
                                          <w:marLeft w:val="640"/>
                                          <w:marRight w:val="0"/>
                                          <w:marTop w:val="0"/>
                                          <w:marBottom w:val="0"/>
                                          <w:divBdr>
                                            <w:top w:val="none" w:sz="0" w:space="0" w:color="auto"/>
                                            <w:left w:val="none" w:sz="0" w:space="0" w:color="auto"/>
                                            <w:bottom w:val="none" w:sz="0" w:space="0" w:color="auto"/>
                                            <w:right w:val="none" w:sz="0" w:space="0" w:color="auto"/>
                                          </w:divBdr>
                                        </w:div>
                                        <w:div w:id="1749422826">
                                          <w:marLeft w:val="640"/>
                                          <w:marRight w:val="0"/>
                                          <w:marTop w:val="0"/>
                                          <w:marBottom w:val="0"/>
                                          <w:divBdr>
                                            <w:top w:val="none" w:sz="0" w:space="0" w:color="auto"/>
                                            <w:left w:val="none" w:sz="0" w:space="0" w:color="auto"/>
                                            <w:bottom w:val="none" w:sz="0" w:space="0" w:color="auto"/>
                                            <w:right w:val="none" w:sz="0" w:space="0" w:color="auto"/>
                                          </w:divBdr>
                                        </w:div>
                                        <w:div w:id="1769621008">
                                          <w:marLeft w:val="640"/>
                                          <w:marRight w:val="0"/>
                                          <w:marTop w:val="0"/>
                                          <w:marBottom w:val="0"/>
                                          <w:divBdr>
                                            <w:top w:val="none" w:sz="0" w:space="0" w:color="auto"/>
                                            <w:left w:val="none" w:sz="0" w:space="0" w:color="auto"/>
                                            <w:bottom w:val="none" w:sz="0" w:space="0" w:color="auto"/>
                                            <w:right w:val="none" w:sz="0" w:space="0" w:color="auto"/>
                                          </w:divBdr>
                                        </w:div>
                                        <w:div w:id="1769933454">
                                          <w:marLeft w:val="640"/>
                                          <w:marRight w:val="0"/>
                                          <w:marTop w:val="0"/>
                                          <w:marBottom w:val="0"/>
                                          <w:divBdr>
                                            <w:top w:val="none" w:sz="0" w:space="0" w:color="auto"/>
                                            <w:left w:val="none" w:sz="0" w:space="0" w:color="auto"/>
                                            <w:bottom w:val="none" w:sz="0" w:space="0" w:color="auto"/>
                                            <w:right w:val="none" w:sz="0" w:space="0" w:color="auto"/>
                                          </w:divBdr>
                                        </w:div>
                                        <w:div w:id="1789397062">
                                          <w:marLeft w:val="640"/>
                                          <w:marRight w:val="0"/>
                                          <w:marTop w:val="0"/>
                                          <w:marBottom w:val="0"/>
                                          <w:divBdr>
                                            <w:top w:val="none" w:sz="0" w:space="0" w:color="auto"/>
                                            <w:left w:val="none" w:sz="0" w:space="0" w:color="auto"/>
                                            <w:bottom w:val="none" w:sz="0" w:space="0" w:color="auto"/>
                                            <w:right w:val="none" w:sz="0" w:space="0" w:color="auto"/>
                                          </w:divBdr>
                                        </w:div>
                                        <w:div w:id="1820999893">
                                          <w:marLeft w:val="640"/>
                                          <w:marRight w:val="0"/>
                                          <w:marTop w:val="0"/>
                                          <w:marBottom w:val="0"/>
                                          <w:divBdr>
                                            <w:top w:val="none" w:sz="0" w:space="0" w:color="auto"/>
                                            <w:left w:val="none" w:sz="0" w:space="0" w:color="auto"/>
                                            <w:bottom w:val="none" w:sz="0" w:space="0" w:color="auto"/>
                                            <w:right w:val="none" w:sz="0" w:space="0" w:color="auto"/>
                                          </w:divBdr>
                                        </w:div>
                                        <w:div w:id="1832872006">
                                          <w:marLeft w:val="640"/>
                                          <w:marRight w:val="0"/>
                                          <w:marTop w:val="0"/>
                                          <w:marBottom w:val="0"/>
                                          <w:divBdr>
                                            <w:top w:val="none" w:sz="0" w:space="0" w:color="auto"/>
                                            <w:left w:val="none" w:sz="0" w:space="0" w:color="auto"/>
                                            <w:bottom w:val="none" w:sz="0" w:space="0" w:color="auto"/>
                                            <w:right w:val="none" w:sz="0" w:space="0" w:color="auto"/>
                                          </w:divBdr>
                                        </w:div>
                                        <w:div w:id="1835801915">
                                          <w:marLeft w:val="640"/>
                                          <w:marRight w:val="0"/>
                                          <w:marTop w:val="0"/>
                                          <w:marBottom w:val="0"/>
                                          <w:divBdr>
                                            <w:top w:val="none" w:sz="0" w:space="0" w:color="auto"/>
                                            <w:left w:val="none" w:sz="0" w:space="0" w:color="auto"/>
                                            <w:bottom w:val="none" w:sz="0" w:space="0" w:color="auto"/>
                                            <w:right w:val="none" w:sz="0" w:space="0" w:color="auto"/>
                                          </w:divBdr>
                                        </w:div>
                                        <w:div w:id="1856068486">
                                          <w:marLeft w:val="640"/>
                                          <w:marRight w:val="0"/>
                                          <w:marTop w:val="0"/>
                                          <w:marBottom w:val="0"/>
                                          <w:divBdr>
                                            <w:top w:val="none" w:sz="0" w:space="0" w:color="auto"/>
                                            <w:left w:val="none" w:sz="0" w:space="0" w:color="auto"/>
                                            <w:bottom w:val="none" w:sz="0" w:space="0" w:color="auto"/>
                                            <w:right w:val="none" w:sz="0" w:space="0" w:color="auto"/>
                                          </w:divBdr>
                                        </w:div>
                                        <w:div w:id="1865174436">
                                          <w:marLeft w:val="640"/>
                                          <w:marRight w:val="0"/>
                                          <w:marTop w:val="0"/>
                                          <w:marBottom w:val="0"/>
                                          <w:divBdr>
                                            <w:top w:val="none" w:sz="0" w:space="0" w:color="auto"/>
                                            <w:left w:val="none" w:sz="0" w:space="0" w:color="auto"/>
                                            <w:bottom w:val="none" w:sz="0" w:space="0" w:color="auto"/>
                                            <w:right w:val="none" w:sz="0" w:space="0" w:color="auto"/>
                                          </w:divBdr>
                                        </w:div>
                                        <w:div w:id="1867670375">
                                          <w:marLeft w:val="640"/>
                                          <w:marRight w:val="0"/>
                                          <w:marTop w:val="0"/>
                                          <w:marBottom w:val="0"/>
                                          <w:divBdr>
                                            <w:top w:val="none" w:sz="0" w:space="0" w:color="auto"/>
                                            <w:left w:val="none" w:sz="0" w:space="0" w:color="auto"/>
                                            <w:bottom w:val="none" w:sz="0" w:space="0" w:color="auto"/>
                                            <w:right w:val="none" w:sz="0" w:space="0" w:color="auto"/>
                                          </w:divBdr>
                                        </w:div>
                                        <w:div w:id="1869414597">
                                          <w:marLeft w:val="640"/>
                                          <w:marRight w:val="0"/>
                                          <w:marTop w:val="0"/>
                                          <w:marBottom w:val="0"/>
                                          <w:divBdr>
                                            <w:top w:val="none" w:sz="0" w:space="0" w:color="auto"/>
                                            <w:left w:val="none" w:sz="0" w:space="0" w:color="auto"/>
                                            <w:bottom w:val="none" w:sz="0" w:space="0" w:color="auto"/>
                                            <w:right w:val="none" w:sz="0" w:space="0" w:color="auto"/>
                                          </w:divBdr>
                                        </w:div>
                                        <w:div w:id="1876653999">
                                          <w:marLeft w:val="640"/>
                                          <w:marRight w:val="0"/>
                                          <w:marTop w:val="0"/>
                                          <w:marBottom w:val="0"/>
                                          <w:divBdr>
                                            <w:top w:val="none" w:sz="0" w:space="0" w:color="auto"/>
                                            <w:left w:val="none" w:sz="0" w:space="0" w:color="auto"/>
                                            <w:bottom w:val="none" w:sz="0" w:space="0" w:color="auto"/>
                                            <w:right w:val="none" w:sz="0" w:space="0" w:color="auto"/>
                                          </w:divBdr>
                                        </w:div>
                                        <w:div w:id="1894121626">
                                          <w:marLeft w:val="640"/>
                                          <w:marRight w:val="0"/>
                                          <w:marTop w:val="0"/>
                                          <w:marBottom w:val="0"/>
                                          <w:divBdr>
                                            <w:top w:val="none" w:sz="0" w:space="0" w:color="auto"/>
                                            <w:left w:val="none" w:sz="0" w:space="0" w:color="auto"/>
                                            <w:bottom w:val="none" w:sz="0" w:space="0" w:color="auto"/>
                                            <w:right w:val="none" w:sz="0" w:space="0" w:color="auto"/>
                                          </w:divBdr>
                                        </w:div>
                                        <w:div w:id="1918248626">
                                          <w:marLeft w:val="640"/>
                                          <w:marRight w:val="0"/>
                                          <w:marTop w:val="0"/>
                                          <w:marBottom w:val="0"/>
                                          <w:divBdr>
                                            <w:top w:val="none" w:sz="0" w:space="0" w:color="auto"/>
                                            <w:left w:val="none" w:sz="0" w:space="0" w:color="auto"/>
                                            <w:bottom w:val="none" w:sz="0" w:space="0" w:color="auto"/>
                                            <w:right w:val="none" w:sz="0" w:space="0" w:color="auto"/>
                                          </w:divBdr>
                                        </w:div>
                                        <w:div w:id="1921329676">
                                          <w:marLeft w:val="640"/>
                                          <w:marRight w:val="0"/>
                                          <w:marTop w:val="0"/>
                                          <w:marBottom w:val="0"/>
                                          <w:divBdr>
                                            <w:top w:val="none" w:sz="0" w:space="0" w:color="auto"/>
                                            <w:left w:val="none" w:sz="0" w:space="0" w:color="auto"/>
                                            <w:bottom w:val="none" w:sz="0" w:space="0" w:color="auto"/>
                                            <w:right w:val="none" w:sz="0" w:space="0" w:color="auto"/>
                                          </w:divBdr>
                                        </w:div>
                                        <w:div w:id="1927884539">
                                          <w:marLeft w:val="640"/>
                                          <w:marRight w:val="0"/>
                                          <w:marTop w:val="0"/>
                                          <w:marBottom w:val="0"/>
                                          <w:divBdr>
                                            <w:top w:val="none" w:sz="0" w:space="0" w:color="auto"/>
                                            <w:left w:val="none" w:sz="0" w:space="0" w:color="auto"/>
                                            <w:bottom w:val="none" w:sz="0" w:space="0" w:color="auto"/>
                                            <w:right w:val="none" w:sz="0" w:space="0" w:color="auto"/>
                                          </w:divBdr>
                                        </w:div>
                                        <w:div w:id="1936670032">
                                          <w:marLeft w:val="640"/>
                                          <w:marRight w:val="0"/>
                                          <w:marTop w:val="0"/>
                                          <w:marBottom w:val="0"/>
                                          <w:divBdr>
                                            <w:top w:val="none" w:sz="0" w:space="0" w:color="auto"/>
                                            <w:left w:val="none" w:sz="0" w:space="0" w:color="auto"/>
                                            <w:bottom w:val="none" w:sz="0" w:space="0" w:color="auto"/>
                                            <w:right w:val="none" w:sz="0" w:space="0" w:color="auto"/>
                                          </w:divBdr>
                                        </w:div>
                                        <w:div w:id="1944652271">
                                          <w:marLeft w:val="640"/>
                                          <w:marRight w:val="0"/>
                                          <w:marTop w:val="0"/>
                                          <w:marBottom w:val="0"/>
                                          <w:divBdr>
                                            <w:top w:val="none" w:sz="0" w:space="0" w:color="auto"/>
                                            <w:left w:val="none" w:sz="0" w:space="0" w:color="auto"/>
                                            <w:bottom w:val="none" w:sz="0" w:space="0" w:color="auto"/>
                                            <w:right w:val="none" w:sz="0" w:space="0" w:color="auto"/>
                                          </w:divBdr>
                                        </w:div>
                                        <w:div w:id="1951473234">
                                          <w:marLeft w:val="640"/>
                                          <w:marRight w:val="0"/>
                                          <w:marTop w:val="0"/>
                                          <w:marBottom w:val="0"/>
                                          <w:divBdr>
                                            <w:top w:val="none" w:sz="0" w:space="0" w:color="auto"/>
                                            <w:left w:val="none" w:sz="0" w:space="0" w:color="auto"/>
                                            <w:bottom w:val="none" w:sz="0" w:space="0" w:color="auto"/>
                                            <w:right w:val="none" w:sz="0" w:space="0" w:color="auto"/>
                                          </w:divBdr>
                                        </w:div>
                                        <w:div w:id="1970936315">
                                          <w:marLeft w:val="640"/>
                                          <w:marRight w:val="0"/>
                                          <w:marTop w:val="0"/>
                                          <w:marBottom w:val="0"/>
                                          <w:divBdr>
                                            <w:top w:val="none" w:sz="0" w:space="0" w:color="auto"/>
                                            <w:left w:val="none" w:sz="0" w:space="0" w:color="auto"/>
                                            <w:bottom w:val="none" w:sz="0" w:space="0" w:color="auto"/>
                                            <w:right w:val="none" w:sz="0" w:space="0" w:color="auto"/>
                                          </w:divBdr>
                                        </w:div>
                                        <w:div w:id="1995715953">
                                          <w:marLeft w:val="640"/>
                                          <w:marRight w:val="0"/>
                                          <w:marTop w:val="0"/>
                                          <w:marBottom w:val="0"/>
                                          <w:divBdr>
                                            <w:top w:val="none" w:sz="0" w:space="0" w:color="auto"/>
                                            <w:left w:val="none" w:sz="0" w:space="0" w:color="auto"/>
                                            <w:bottom w:val="none" w:sz="0" w:space="0" w:color="auto"/>
                                            <w:right w:val="none" w:sz="0" w:space="0" w:color="auto"/>
                                          </w:divBdr>
                                        </w:div>
                                        <w:div w:id="2031103619">
                                          <w:marLeft w:val="640"/>
                                          <w:marRight w:val="0"/>
                                          <w:marTop w:val="0"/>
                                          <w:marBottom w:val="0"/>
                                          <w:divBdr>
                                            <w:top w:val="none" w:sz="0" w:space="0" w:color="auto"/>
                                            <w:left w:val="none" w:sz="0" w:space="0" w:color="auto"/>
                                            <w:bottom w:val="none" w:sz="0" w:space="0" w:color="auto"/>
                                            <w:right w:val="none" w:sz="0" w:space="0" w:color="auto"/>
                                          </w:divBdr>
                                        </w:div>
                                        <w:div w:id="2063022675">
                                          <w:marLeft w:val="640"/>
                                          <w:marRight w:val="0"/>
                                          <w:marTop w:val="0"/>
                                          <w:marBottom w:val="0"/>
                                          <w:divBdr>
                                            <w:top w:val="none" w:sz="0" w:space="0" w:color="auto"/>
                                            <w:left w:val="none" w:sz="0" w:space="0" w:color="auto"/>
                                            <w:bottom w:val="none" w:sz="0" w:space="0" w:color="auto"/>
                                            <w:right w:val="none" w:sz="0" w:space="0" w:color="auto"/>
                                          </w:divBdr>
                                        </w:div>
                                        <w:div w:id="2063366757">
                                          <w:marLeft w:val="640"/>
                                          <w:marRight w:val="0"/>
                                          <w:marTop w:val="0"/>
                                          <w:marBottom w:val="0"/>
                                          <w:divBdr>
                                            <w:top w:val="none" w:sz="0" w:space="0" w:color="auto"/>
                                            <w:left w:val="none" w:sz="0" w:space="0" w:color="auto"/>
                                            <w:bottom w:val="none" w:sz="0" w:space="0" w:color="auto"/>
                                            <w:right w:val="none" w:sz="0" w:space="0" w:color="auto"/>
                                          </w:divBdr>
                                        </w:div>
                                        <w:div w:id="2070494030">
                                          <w:marLeft w:val="640"/>
                                          <w:marRight w:val="0"/>
                                          <w:marTop w:val="0"/>
                                          <w:marBottom w:val="0"/>
                                          <w:divBdr>
                                            <w:top w:val="none" w:sz="0" w:space="0" w:color="auto"/>
                                            <w:left w:val="none" w:sz="0" w:space="0" w:color="auto"/>
                                            <w:bottom w:val="none" w:sz="0" w:space="0" w:color="auto"/>
                                            <w:right w:val="none" w:sz="0" w:space="0" w:color="auto"/>
                                          </w:divBdr>
                                        </w:div>
                                        <w:div w:id="2074111805">
                                          <w:marLeft w:val="640"/>
                                          <w:marRight w:val="0"/>
                                          <w:marTop w:val="0"/>
                                          <w:marBottom w:val="0"/>
                                          <w:divBdr>
                                            <w:top w:val="none" w:sz="0" w:space="0" w:color="auto"/>
                                            <w:left w:val="none" w:sz="0" w:space="0" w:color="auto"/>
                                            <w:bottom w:val="none" w:sz="0" w:space="0" w:color="auto"/>
                                            <w:right w:val="none" w:sz="0" w:space="0" w:color="auto"/>
                                          </w:divBdr>
                                        </w:div>
                                        <w:div w:id="2078546796">
                                          <w:marLeft w:val="640"/>
                                          <w:marRight w:val="0"/>
                                          <w:marTop w:val="0"/>
                                          <w:marBottom w:val="0"/>
                                          <w:divBdr>
                                            <w:top w:val="none" w:sz="0" w:space="0" w:color="auto"/>
                                            <w:left w:val="none" w:sz="0" w:space="0" w:color="auto"/>
                                            <w:bottom w:val="none" w:sz="0" w:space="0" w:color="auto"/>
                                            <w:right w:val="none" w:sz="0" w:space="0" w:color="auto"/>
                                          </w:divBdr>
                                        </w:div>
                                        <w:div w:id="2115244322">
                                          <w:marLeft w:val="640"/>
                                          <w:marRight w:val="0"/>
                                          <w:marTop w:val="0"/>
                                          <w:marBottom w:val="0"/>
                                          <w:divBdr>
                                            <w:top w:val="none" w:sz="0" w:space="0" w:color="auto"/>
                                            <w:left w:val="none" w:sz="0" w:space="0" w:color="auto"/>
                                            <w:bottom w:val="none" w:sz="0" w:space="0" w:color="auto"/>
                                            <w:right w:val="none" w:sz="0" w:space="0" w:color="auto"/>
                                          </w:divBdr>
                                        </w:div>
                                        <w:div w:id="2115861037">
                                          <w:marLeft w:val="640"/>
                                          <w:marRight w:val="0"/>
                                          <w:marTop w:val="0"/>
                                          <w:marBottom w:val="0"/>
                                          <w:divBdr>
                                            <w:top w:val="none" w:sz="0" w:space="0" w:color="auto"/>
                                            <w:left w:val="none" w:sz="0" w:space="0" w:color="auto"/>
                                            <w:bottom w:val="none" w:sz="0" w:space="0" w:color="auto"/>
                                            <w:right w:val="none" w:sz="0" w:space="0" w:color="auto"/>
                                          </w:divBdr>
                                        </w:div>
                                        <w:div w:id="2135367532">
                                          <w:marLeft w:val="640"/>
                                          <w:marRight w:val="0"/>
                                          <w:marTop w:val="0"/>
                                          <w:marBottom w:val="0"/>
                                          <w:divBdr>
                                            <w:top w:val="none" w:sz="0" w:space="0" w:color="auto"/>
                                            <w:left w:val="none" w:sz="0" w:space="0" w:color="auto"/>
                                            <w:bottom w:val="none" w:sz="0" w:space="0" w:color="auto"/>
                                            <w:right w:val="none" w:sz="0" w:space="0" w:color="auto"/>
                                          </w:divBdr>
                                        </w:div>
                                        <w:div w:id="2146265811">
                                          <w:marLeft w:val="640"/>
                                          <w:marRight w:val="0"/>
                                          <w:marTop w:val="0"/>
                                          <w:marBottom w:val="0"/>
                                          <w:divBdr>
                                            <w:top w:val="none" w:sz="0" w:space="0" w:color="auto"/>
                                            <w:left w:val="none" w:sz="0" w:space="0" w:color="auto"/>
                                            <w:bottom w:val="none" w:sz="0" w:space="0" w:color="auto"/>
                                            <w:right w:val="none" w:sz="0" w:space="0" w:color="auto"/>
                                          </w:divBdr>
                                        </w:div>
                                      </w:divsChild>
                                    </w:div>
                                    <w:div w:id="2077363461">
                                      <w:marLeft w:val="0"/>
                                      <w:marRight w:val="0"/>
                                      <w:marTop w:val="0"/>
                                      <w:marBottom w:val="0"/>
                                      <w:divBdr>
                                        <w:top w:val="none" w:sz="0" w:space="0" w:color="auto"/>
                                        <w:left w:val="none" w:sz="0" w:space="0" w:color="auto"/>
                                        <w:bottom w:val="none" w:sz="0" w:space="0" w:color="auto"/>
                                        <w:right w:val="none" w:sz="0" w:space="0" w:color="auto"/>
                                      </w:divBdr>
                                      <w:divsChild>
                                        <w:div w:id="4598639">
                                          <w:marLeft w:val="640"/>
                                          <w:marRight w:val="0"/>
                                          <w:marTop w:val="0"/>
                                          <w:marBottom w:val="0"/>
                                          <w:divBdr>
                                            <w:top w:val="none" w:sz="0" w:space="0" w:color="auto"/>
                                            <w:left w:val="none" w:sz="0" w:space="0" w:color="auto"/>
                                            <w:bottom w:val="none" w:sz="0" w:space="0" w:color="auto"/>
                                            <w:right w:val="none" w:sz="0" w:space="0" w:color="auto"/>
                                          </w:divBdr>
                                        </w:div>
                                        <w:div w:id="14769714">
                                          <w:marLeft w:val="640"/>
                                          <w:marRight w:val="0"/>
                                          <w:marTop w:val="0"/>
                                          <w:marBottom w:val="0"/>
                                          <w:divBdr>
                                            <w:top w:val="none" w:sz="0" w:space="0" w:color="auto"/>
                                            <w:left w:val="none" w:sz="0" w:space="0" w:color="auto"/>
                                            <w:bottom w:val="none" w:sz="0" w:space="0" w:color="auto"/>
                                            <w:right w:val="none" w:sz="0" w:space="0" w:color="auto"/>
                                          </w:divBdr>
                                        </w:div>
                                        <w:div w:id="14968423">
                                          <w:marLeft w:val="640"/>
                                          <w:marRight w:val="0"/>
                                          <w:marTop w:val="0"/>
                                          <w:marBottom w:val="0"/>
                                          <w:divBdr>
                                            <w:top w:val="none" w:sz="0" w:space="0" w:color="auto"/>
                                            <w:left w:val="none" w:sz="0" w:space="0" w:color="auto"/>
                                            <w:bottom w:val="none" w:sz="0" w:space="0" w:color="auto"/>
                                            <w:right w:val="none" w:sz="0" w:space="0" w:color="auto"/>
                                          </w:divBdr>
                                        </w:div>
                                        <w:div w:id="56247743">
                                          <w:marLeft w:val="640"/>
                                          <w:marRight w:val="0"/>
                                          <w:marTop w:val="0"/>
                                          <w:marBottom w:val="0"/>
                                          <w:divBdr>
                                            <w:top w:val="none" w:sz="0" w:space="0" w:color="auto"/>
                                            <w:left w:val="none" w:sz="0" w:space="0" w:color="auto"/>
                                            <w:bottom w:val="none" w:sz="0" w:space="0" w:color="auto"/>
                                            <w:right w:val="none" w:sz="0" w:space="0" w:color="auto"/>
                                          </w:divBdr>
                                        </w:div>
                                        <w:div w:id="56320560">
                                          <w:marLeft w:val="640"/>
                                          <w:marRight w:val="0"/>
                                          <w:marTop w:val="0"/>
                                          <w:marBottom w:val="0"/>
                                          <w:divBdr>
                                            <w:top w:val="none" w:sz="0" w:space="0" w:color="auto"/>
                                            <w:left w:val="none" w:sz="0" w:space="0" w:color="auto"/>
                                            <w:bottom w:val="none" w:sz="0" w:space="0" w:color="auto"/>
                                            <w:right w:val="none" w:sz="0" w:space="0" w:color="auto"/>
                                          </w:divBdr>
                                        </w:div>
                                        <w:div w:id="64451132">
                                          <w:marLeft w:val="640"/>
                                          <w:marRight w:val="0"/>
                                          <w:marTop w:val="0"/>
                                          <w:marBottom w:val="0"/>
                                          <w:divBdr>
                                            <w:top w:val="none" w:sz="0" w:space="0" w:color="auto"/>
                                            <w:left w:val="none" w:sz="0" w:space="0" w:color="auto"/>
                                            <w:bottom w:val="none" w:sz="0" w:space="0" w:color="auto"/>
                                            <w:right w:val="none" w:sz="0" w:space="0" w:color="auto"/>
                                          </w:divBdr>
                                        </w:div>
                                        <w:div w:id="67731161">
                                          <w:marLeft w:val="640"/>
                                          <w:marRight w:val="0"/>
                                          <w:marTop w:val="0"/>
                                          <w:marBottom w:val="0"/>
                                          <w:divBdr>
                                            <w:top w:val="none" w:sz="0" w:space="0" w:color="auto"/>
                                            <w:left w:val="none" w:sz="0" w:space="0" w:color="auto"/>
                                            <w:bottom w:val="none" w:sz="0" w:space="0" w:color="auto"/>
                                            <w:right w:val="none" w:sz="0" w:space="0" w:color="auto"/>
                                          </w:divBdr>
                                        </w:div>
                                        <w:div w:id="75128403">
                                          <w:marLeft w:val="640"/>
                                          <w:marRight w:val="0"/>
                                          <w:marTop w:val="0"/>
                                          <w:marBottom w:val="0"/>
                                          <w:divBdr>
                                            <w:top w:val="none" w:sz="0" w:space="0" w:color="auto"/>
                                            <w:left w:val="none" w:sz="0" w:space="0" w:color="auto"/>
                                            <w:bottom w:val="none" w:sz="0" w:space="0" w:color="auto"/>
                                            <w:right w:val="none" w:sz="0" w:space="0" w:color="auto"/>
                                          </w:divBdr>
                                        </w:div>
                                        <w:div w:id="90247756">
                                          <w:marLeft w:val="640"/>
                                          <w:marRight w:val="0"/>
                                          <w:marTop w:val="0"/>
                                          <w:marBottom w:val="0"/>
                                          <w:divBdr>
                                            <w:top w:val="none" w:sz="0" w:space="0" w:color="auto"/>
                                            <w:left w:val="none" w:sz="0" w:space="0" w:color="auto"/>
                                            <w:bottom w:val="none" w:sz="0" w:space="0" w:color="auto"/>
                                            <w:right w:val="none" w:sz="0" w:space="0" w:color="auto"/>
                                          </w:divBdr>
                                        </w:div>
                                        <w:div w:id="96675537">
                                          <w:marLeft w:val="640"/>
                                          <w:marRight w:val="0"/>
                                          <w:marTop w:val="0"/>
                                          <w:marBottom w:val="0"/>
                                          <w:divBdr>
                                            <w:top w:val="none" w:sz="0" w:space="0" w:color="auto"/>
                                            <w:left w:val="none" w:sz="0" w:space="0" w:color="auto"/>
                                            <w:bottom w:val="none" w:sz="0" w:space="0" w:color="auto"/>
                                            <w:right w:val="none" w:sz="0" w:space="0" w:color="auto"/>
                                          </w:divBdr>
                                        </w:div>
                                        <w:div w:id="102727102">
                                          <w:marLeft w:val="640"/>
                                          <w:marRight w:val="0"/>
                                          <w:marTop w:val="0"/>
                                          <w:marBottom w:val="0"/>
                                          <w:divBdr>
                                            <w:top w:val="none" w:sz="0" w:space="0" w:color="auto"/>
                                            <w:left w:val="none" w:sz="0" w:space="0" w:color="auto"/>
                                            <w:bottom w:val="none" w:sz="0" w:space="0" w:color="auto"/>
                                            <w:right w:val="none" w:sz="0" w:space="0" w:color="auto"/>
                                          </w:divBdr>
                                        </w:div>
                                        <w:div w:id="102922225">
                                          <w:marLeft w:val="640"/>
                                          <w:marRight w:val="0"/>
                                          <w:marTop w:val="0"/>
                                          <w:marBottom w:val="0"/>
                                          <w:divBdr>
                                            <w:top w:val="none" w:sz="0" w:space="0" w:color="auto"/>
                                            <w:left w:val="none" w:sz="0" w:space="0" w:color="auto"/>
                                            <w:bottom w:val="none" w:sz="0" w:space="0" w:color="auto"/>
                                            <w:right w:val="none" w:sz="0" w:space="0" w:color="auto"/>
                                          </w:divBdr>
                                        </w:div>
                                        <w:div w:id="113450090">
                                          <w:marLeft w:val="640"/>
                                          <w:marRight w:val="0"/>
                                          <w:marTop w:val="0"/>
                                          <w:marBottom w:val="0"/>
                                          <w:divBdr>
                                            <w:top w:val="none" w:sz="0" w:space="0" w:color="auto"/>
                                            <w:left w:val="none" w:sz="0" w:space="0" w:color="auto"/>
                                            <w:bottom w:val="none" w:sz="0" w:space="0" w:color="auto"/>
                                            <w:right w:val="none" w:sz="0" w:space="0" w:color="auto"/>
                                          </w:divBdr>
                                        </w:div>
                                        <w:div w:id="117527580">
                                          <w:marLeft w:val="640"/>
                                          <w:marRight w:val="0"/>
                                          <w:marTop w:val="0"/>
                                          <w:marBottom w:val="0"/>
                                          <w:divBdr>
                                            <w:top w:val="none" w:sz="0" w:space="0" w:color="auto"/>
                                            <w:left w:val="none" w:sz="0" w:space="0" w:color="auto"/>
                                            <w:bottom w:val="none" w:sz="0" w:space="0" w:color="auto"/>
                                            <w:right w:val="none" w:sz="0" w:space="0" w:color="auto"/>
                                          </w:divBdr>
                                        </w:div>
                                        <w:div w:id="142935864">
                                          <w:marLeft w:val="640"/>
                                          <w:marRight w:val="0"/>
                                          <w:marTop w:val="0"/>
                                          <w:marBottom w:val="0"/>
                                          <w:divBdr>
                                            <w:top w:val="none" w:sz="0" w:space="0" w:color="auto"/>
                                            <w:left w:val="none" w:sz="0" w:space="0" w:color="auto"/>
                                            <w:bottom w:val="none" w:sz="0" w:space="0" w:color="auto"/>
                                            <w:right w:val="none" w:sz="0" w:space="0" w:color="auto"/>
                                          </w:divBdr>
                                        </w:div>
                                        <w:div w:id="145363082">
                                          <w:marLeft w:val="640"/>
                                          <w:marRight w:val="0"/>
                                          <w:marTop w:val="0"/>
                                          <w:marBottom w:val="0"/>
                                          <w:divBdr>
                                            <w:top w:val="none" w:sz="0" w:space="0" w:color="auto"/>
                                            <w:left w:val="none" w:sz="0" w:space="0" w:color="auto"/>
                                            <w:bottom w:val="none" w:sz="0" w:space="0" w:color="auto"/>
                                            <w:right w:val="none" w:sz="0" w:space="0" w:color="auto"/>
                                          </w:divBdr>
                                        </w:div>
                                        <w:div w:id="148788407">
                                          <w:marLeft w:val="640"/>
                                          <w:marRight w:val="0"/>
                                          <w:marTop w:val="0"/>
                                          <w:marBottom w:val="0"/>
                                          <w:divBdr>
                                            <w:top w:val="none" w:sz="0" w:space="0" w:color="auto"/>
                                            <w:left w:val="none" w:sz="0" w:space="0" w:color="auto"/>
                                            <w:bottom w:val="none" w:sz="0" w:space="0" w:color="auto"/>
                                            <w:right w:val="none" w:sz="0" w:space="0" w:color="auto"/>
                                          </w:divBdr>
                                        </w:div>
                                        <w:div w:id="166529445">
                                          <w:marLeft w:val="640"/>
                                          <w:marRight w:val="0"/>
                                          <w:marTop w:val="0"/>
                                          <w:marBottom w:val="0"/>
                                          <w:divBdr>
                                            <w:top w:val="none" w:sz="0" w:space="0" w:color="auto"/>
                                            <w:left w:val="none" w:sz="0" w:space="0" w:color="auto"/>
                                            <w:bottom w:val="none" w:sz="0" w:space="0" w:color="auto"/>
                                            <w:right w:val="none" w:sz="0" w:space="0" w:color="auto"/>
                                          </w:divBdr>
                                        </w:div>
                                        <w:div w:id="174154978">
                                          <w:marLeft w:val="640"/>
                                          <w:marRight w:val="0"/>
                                          <w:marTop w:val="0"/>
                                          <w:marBottom w:val="0"/>
                                          <w:divBdr>
                                            <w:top w:val="none" w:sz="0" w:space="0" w:color="auto"/>
                                            <w:left w:val="none" w:sz="0" w:space="0" w:color="auto"/>
                                            <w:bottom w:val="none" w:sz="0" w:space="0" w:color="auto"/>
                                            <w:right w:val="none" w:sz="0" w:space="0" w:color="auto"/>
                                          </w:divBdr>
                                        </w:div>
                                        <w:div w:id="179394384">
                                          <w:marLeft w:val="640"/>
                                          <w:marRight w:val="0"/>
                                          <w:marTop w:val="0"/>
                                          <w:marBottom w:val="0"/>
                                          <w:divBdr>
                                            <w:top w:val="none" w:sz="0" w:space="0" w:color="auto"/>
                                            <w:left w:val="none" w:sz="0" w:space="0" w:color="auto"/>
                                            <w:bottom w:val="none" w:sz="0" w:space="0" w:color="auto"/>
                                            <w:right w:val="none" w:sz="0" w:space="0" w:color="auto"/>
                                          </w:divBdr>
                                        </w:div>
                                        <w:div w:id="194780490">
                                          <w:marLeft w:val="640"/>
                                          <w:marRight w:val="0"/>
                                          <w:marTop w:val="0"/>
                                          <w:marBottom w:val="0"/>
                                          <w:divBdr>
                                            <w:top w:val="none" w:sz="0" w:space="0" w:color="auto"/>
                                            <w:left w:val="none" w:sz="0" w:space="0" w:color="auto"/>
                                            <w:bottom w:val="none" w:sz="0" w:space="0" w:color="auto"/>
                                            <w:right w:val="none" w:sz="0" w:space="0" w:color="auto"/>
                                          </w:divBdr>
                                        </w:div>
                                        <w:div w:id="200703235">
                                          <w:marLeft w:val="640"/>
                                          <w:marRight w:val="0"/>
                                          <w:marTop w:val="0"/>
                                          <w:marBottom w:val="0"/>
                                          <w:divBdr>
                                            <w:top w:val="none" w:sz="0" w:space="0" w:color="auto"/>
                                            <w:left w:val="none" w:sz="0" w:space="0" w:color="auto"/>
                                            <w:bottom w:val="none" w:sz="0" w:space="0" w:color="auto"/>
                                            <w:right w:val="none" w:sz="0" w:space="0" w:color="auto"/>
                                          </w:divBdr>
                                        </w:div>
                                        <w:div w:id="208961413">
                                          <w:marLeft w:val="640"/>
                                          <w:marRight w:val="0"/>
                                          <w:marTop w:val="0"/>
                                          <w:marBottom w:val="0"/>
                                          <w:divBdr>
                                            <w:top w:val="none" w:sz="0" w:space="0" w:color="auto"/>
                                            <w:left w:val="none" w:sz="0" w:space="0" w:color="auto"/>
                                            <w:bottom w:val="none" w:sz="0" w:space="0" w:color="auto"/>
                                            <w:right w:val="none" w:sz="0" w:space="0" w:color="auto"/>
                                          </w:divBdr>
                                        </w:div>
                                        <w:div w:id="228737124">
                                          <w:marLeft w:val="640"/>
                                          <w:marRight w:val="0"/>
                                          <w:marTop w:val="0"/>
                                          <w:marBottom w:val="0"/>
                                          <w:divBdr>
                                            <w:top w:val="none" w:sz="0" w:space="0" w:color="auto"/>
                                            <w:left w:val="none" w:sz="0" w:space="0" w:color="auto"/>
                                            <w:bottom w:val="none" w:sz="0" w:space="0" w:color="auto"/>
                                            <w:right w:val="none" w:sz="0" w:space="0" w:color="auto"/>
                                          </w:divBdr>
                                        </w:div>
                                        <w:div w:id="240481368">
                                          <w:marLeft w:val="640"/>
                                          <w:marRight w:val="0"/>
                                          <w:marTop w:val="0"/>
                                          <w:marBottom w:val="0"/>
                                          <w:divBdr>
                                            <w:top w:val="none" w:sz="0" w:space="0" w:color="auto"/>
                                            <w:left w:val="none" w:sz="0" w:space="0" w:color="auto"/>
                                            <w:bottom w:val="none" w:sz="0" w:space="0" w:color="auto"/>
                                            <w:right w:val="none" w:sz="0" w:space="0" w:color="auto"/>
                                          </w:divBdr>
                                        </w:div>
                                        <w:div w:id="254292862">
                                          <w:marLeft w:val="640"/>
                                          <w:marRight w:val="0"/>
                                          <w:marTop w:val="0"/>
                                          <w:marBottom w:val="0"/>
                                          <w:divBdr>
                                            <w:top w:val="none" w:sz="0" w:space="0" w:color="auto"/>
                                            <w:left w:val="none" w:sz="0" w:space="0" w:color="auto"/>
                                            <w:bottom w:val="none" w:sz="0" w:space="0" w:color="auto"/>
                                            <w:right w:val="none" w:sz="0" w:space="0" w:color="auto"/>
                                          </w:divBdr>
                                        </w:div>
                                        <w:div w:id="256712343">
                                          <w:marLeft w:val="640"/>
                                          <w:marRight w:val="0"/>
                                          <w:marTop w:val="0"/>
                                          <w:marBottom w:val="0"/>
                                          <w:divBdr>
                                            <w:top w:val="none" w:sz="0" w:space="0" w:color="auto"/>
                                            <w:left w:val="none" w:sz="0" w:space="0" w:color="auto"/>
                                            <w:bottom w:val="none" w:sz="0" w:space="0" w:color="auto"/>
                                            <w:right w:val="none" w:sz="0" w:space="0" w:color="auto"/>
                                          </w:divBdr>
                                        </w:div>
                                        <w:div w:id="259720652">
                                          <w:marLeft w:val="640"/>
                                          <w:marRight w:val="0"/>
                                          <w:marTop w:val="0"/>
                                          <w:marBottom w:val="0"/>
                                          <w:divBdr>
                                            <w:top w:val="none" w:sz="0" w:space="0" w:color="auto"/>
                                            <w:left w:val="none" w:sz="0" w:space="0" w:color="auto"/>
                                            <w:bottom w:val="none" w:sz="0" w:space="0" w:color="auto"/>
                                            <w:right w:val="none" w:sz="0" w:space="0" w:color="auto"/>
                                          </w:divBdr>
                                        </w:div>
                                        <w:div w:id="264505840">
                                          <w:marLeft w:val="640"/>
                                          <w:marRight w:val="0"/>
                                          <w:marTop w:val="0"/>
                                          <w:marBottom w:val="0"/>
                                          <w:divBdr>
                                            <w:top w:val="none" w:sz="0" w:space="0" w:color="auto"/>
                                            <w:left w:val="none" w:sz="0" w:space="0" w:color="auto"/>
                                            <w:bottom w:val="none" w:sz="0" w:space="0" w:color="auto"/>
                                            <w:right w:val="none" w:sz="0" w:space="0" w:color="auto"/>
                                          </w:divBdr>
                                        </w:div>
                                        <w:div w:id="277416193">
                                          <w:marLeft w:val="640"/>
                                          <w:marRight w:val="0"/>
                                          <w:marTop w:val="0"/>
                                          <w:marBottom w:val="0"/>
                                          <w:divBdr>
                                            <w:top w:val="none" w:sz="0" w:space="0" w:color="auto"/>
                                            <w:left w:val="none" w:sz="0" w:space="0" w:color="auto"/>
                                            <w:bottom w:val="none" w:sz="0" w:space="0" w:color="auto"/>
                                            <w:right w:val="none" w:sz="0" w:space="0" w:color="auto"/>
                                          </w:divBdr>
                                        </w:div>
                                        <w:div w:id="280311210">
                                          <w:marLeft w:val="640"/>
                                          <w:marRight w:val="0"/>
                                          <w:marTop w:val="0"/>
                                          <w:marBottom w:val="0"/>
                                          <w:divBdr>
                                            <w:top w:val="none" w:sz="0" w:space="0" w:color="auto"/>
                                            <w:left w:val="none" w:sz="0" w:space="0" w:color="auto"/>
                                            <w:bottom w:val="none" w:sz="0" w:space="0" w:color="auto"/>
                                            <w:right w:val="none" w:sz="0" w:space="0" w:color="auto"/>
                                          </w:divBdr>
                                        </w:div>
                                        <w:div w:id="307248908">
                                          <w:marLeft w:val="640"/>
                                          <w:marRight w:val="0"/>
                                          <w:marTop w:val="0"/>
                                          <w:marBottom w:val="0"/>
                                          <w:divBdr>
                                            <w:top w:val="none" w:sz="0" w:space="0" w:color="auto"/>
                                            <w:left w:val="none" w:sz="0" w:space="0" w:color="auto"/>
                                            <w:bottom w:val="none" w:sz="0" w:space="0" w:color="auto"/>
                                            <w:right w:val="none" w:sz="0" w:space="0" w:color="auto"/>
                                          </w:divBdr>
                                        </w:div>
                                        <w:div w:id="310867656">
                                          <w:marLeft w:val="640"/>
                                          <w:marRight w:val="0"/>
                                          <w:marTop w:val="0"/>
                                          <w:marBottom w:val="0"/>
                                          <w:divBdr>
                                            <w:top w:val="none" w:sz="0" w:space="0" w:color="auto"/>
                                            <w:left w:val="none" w:sz="0" w:space="0" w:color="auto"/>
                                            <w:bottom w:val="none" w:sz="0" w:space="0" w:color="auto"/>
                                            <w:right w:val="none" w:sz="0" w:space="0" w:color="auto"/>
                                          </w:divBdr>
                                        </w:div>
                                        <w:div w:id="314605300">
                                          <w:marLeft w:val="640"/>
                                          <w:marRight w:val="0"/>
                                          <w:marTop w:val="0"/>
                                          <w:marBottom w:val="0"/>
                                          <w:divBdr>
                                            <w:top w:val="none" w:sz="0" w:space="0" w:color="auto"/>
                                            <w:left w:val="none" w:sz="0" w:space="0" w:color="auto"/>
                                            <w:bottom w:val="none" w:sz="0" w:space="0" w:color="auto"/>
                                            <w:right w:val="none" w:sz="0" w:space="0" w:color="auto"/>
                                          </w:divBdr>
                                        </w:div>
                                        <w:div w:id="320895197">
                                          <w:marLeft w:val="640"/>
                                          <w:marRight w:val="0"/>
                                          <w:marTop w:val="0"/>
                                          <w:marBottom w:val="0"/>
                                          <w:divBdr>
                                            <w:top w:val="none" w:sz="0" w:space="0" w:color="auto"/>
                                            <w:left w:val="none" w:sz="0" w:space="0" w:color="auto"/>
                                            <w:bottom w:val="none" w:sz="0" w:space="0" w:color="auto"/>
                                            <w:right w:val="none" w:sz="0" w:space="0" w:color="auto"/>
                                          </w:divBdr>
                                        </w:div>
                                        <w:div w:id="321468838">
                                          <w:marLeft w:val="640"/>
                                          <w:marRight w:val="0"/>
                                          <w:marTop w:val="0"/>
                                          <w:marBottom w:val="0"/>
                                          <w:divBdr>
                                            <w:top w:val="none" w:sz="0" w:space="0" w:color="auto"/>
                                            <w:left w:val="none" w:sz="0" w:space="0" w:color="auto"/>
                                            <w:bottom w:val="none" w:sz="0" w:space="0" w:color="auto"/>
                                            <w:right w:val="none" w:sz="0" w:space="0" w:color="auto"/>
                                          </w:divBdr>
                                        </w:div>
                                        <w:div w:id="321664529">
                                          <w:marLeft w:val="640"/>
                                          <w:marRight w:val="0"/>
                                          <w:marTop w:val="0"/>
                                          <w:marBottom w:val="0"/>
                                          <w:divBdr>
                                            <w:top w:val="none" w:sz="0" w:space="0" w:color="auto"/>
                                            <w:left w:val="none" w:sz="0" w:space="0" w:color="auto"/>
                                            <w:bottom w:val="none" w:sz="0" w:space="0" w:color="auto"/>
                                            <w:right w:val="none" w:sz="0" w:space="0" w:color="auto"/>
                                          </w:divBdr>
                                        </w:div>
                                        <w:div w:id="323093561">
                                          <w:marLeft w:val="640"/>
                                          <w:marRight w:val="0"/>
                                          <w:marTop w:val="0"/>
                                          <w:marBottom w:val="0"/>
                                          <w:divBdr>
                                            <w:top w:val="none" w:sz="0" w:space="0" w:color="auto"/>
                                            <w:left w:val="none" w:sz="0" w:space="0" w:color="auto"/>
                                            <w:bottom w:val="none" w:sz="0" w:space="0" w:color="auto"/>
                                            <w:right w:val="none" w:sz="0" w:space="0" w:color="auto"/>
                                          </w:divBdr>
                                        </w:div>
                                        <w:div w:id="349339260">
                                          <w:marLeft w:val="640"/>
                                          <w:marRight w:val="0"/>
                                          <w:marTop w:val="0"/>
                                          <w:marBottom w:val="0"/>
                                          <w:divBdr>
                                            <w:top w:val="none" w:sz="0" w:space="0" w:color="auto"/>
                                            <w:left w:val="none" w:sz="0" w:space="0" w:color="auto"/>
                                            <w:bottom w:val="none" w:sz="0" w:space="0" w:color="auto"/>
                                            <w:right w:val="none" w:sz="0" w:space="0" w:color="auto"/>
                                          </w:divBdr>
                                        </w:div>
                                        <w:div w:id="386413973">
                                          <w:marLeft w:val="640"/>
                                          <w:marRight w:val="0"/>
                                          <w:marTop w:val="0"/>
                                          <w:marBottom w:val="0"/>
                                          <w:divBdr>
                                            <w:top w:val="none" w:sz="0" w:space="0" w:color="auto"/>
                                            <w:left w:val="none" w:sz="0" w:space="0" w:color="auto"/>
                                            <w:bottom w:val="none" w:sz="0" w:space="0" w:color="auto"/>
                                            <w:right w:val="none" w:sz="0" w:space="0" w:color="auto"/>
                                          </w:divBdr>
                                        </w:div>
                                        <w:div w:id="393702532">
                                          <w:marLeft w:val="640"/>
                                          <w:marRight w:val="0"/>
                                          <w:marTop w:val="0"/>
                                          <w:marBottom w:val="0"/>
                                          <w:divBdr>
                                            <w:top w:val="none" w:sz="0" w:space="0" w:color="auto"/>
                                            <w:left w:val="none" w:sz="0" w:space="0" w:color="auto"/>
                                            <w:bottom w:val="none" w:sz="0" w:space="0" w:color="auto"/>
                                            <w:right w:val="none" w:sz="0" w:space="0" w:color="auto"/>
                                          </w:divBdr>
                                        </w:div>
                                        <w:div w:id="397897209">
                                          <w:marLeft w:val="640"/>
                                          <w:marRight w:val="0"/>
                                          <w:marTop w:val="0"/>
                                          <w:marBottom w:val="0"/>
                                          <w:divBdr>
                                            <w:top w:val="none" w:sz="0" w:space="0" w:color="auto"/>
                                            <w:left w:val="none" w:sz="0" w:space="0" w:color="auto"/>
                                            <w:bottom w:val="none" w:sz="0" w:space="0" w:color="auto"/>
                                            <w:right w:val="none" w:sz="0" w:space="0" w:color="auto"/>
                                          </w:divBdr>
                                        </w:div>
                                        <w:div w:id="442237620">
                                          <w:marLeft w:val="640"/>
                                          <w:marRight w:val="0"/>
                                          <w:marTop w:val="0"/>
                                          <w:marBottom w:val="0"/>
                                          <w:divBdr>
                                            <w:top w:val="none" w:sz="0" w:space="0" w:color="auto"/>
                                            <w:left w:val="none" w:sz="0" w:space="0" w:color="auto"/>
                                            <w:bottom w:val="none" w:sz="0" w:space="0" w:color="auto"/>
                                            <w:right w:val="none" w:sz="0" w:space="0" w:color="auto"/>
                                          </w:divBdr>
                                        </w:div>
                                        <w:div w:id="451675926">
                                          <w:marLeft w:val="640"/>
                                          <w:marRight w:val="0"/>
                                          <w:marTop w:val="0"/>
                                          <w:marBottom w:val="0"/>
                                          <w:divBdr>
                                            <w:top w:val="none" w:sz="0" w:space="0" w:color="auto"/>
                                            <w:left w:val="none" w:sz="0" w:space="0" w:color="auto"/>
                                            <w:bottom w:val="none" w:sz="0" w:space="0" w:color="auto"/>
                                            <w:right w:val="none" w:sz="0" w:space="0" w:color="auto"/>
                                          </w:divBdr>
                                        </w:div>
                                        <w:div w:id="473104663">
                                          <w:marLeft w:val="640"/>
                                          <w:marRight w:val="0"/>
                                          <w:marTop w:val="0"/>
                                          <w:marBottom w:val="0"/>
                                          <w:divBdr>
                                            <w:top w:val="none" w:sz="0" w:space="0" w:color="auto"/>
                                            <w:left w:val="none" w:sz="0" w:space="0" w:color="auto"/>
                                            <w:bottom w:val="none" w:sz="0" w:space="0" w:color="auto"/>
                                            <w:right w:val="none" w:sz="0" w:space="0" w:color="auto"/>
                                          </w:divBdr>
                                        </w:div>
                                        <w:div w:id="477042135">
                                          <w:marLeft w:val="640"/>
                                          <w:marRight w:val="0"/>
                                          <w:marTop w:val="0"/>
                                          <w:marBottom w:val="0"/>
                                          <w:divBdr>
                                            <w:top w:val="none" w:sz="0" w:space="0" w:color="auto"/>
                                            <w:left w:val="none" w:sz="0" w:space="0" w:color="auto"/>
                                            <w:bottom w:val="none" w:sz="0" w:space="0" w:color="auto"/>
                                            <w:right w:val="none" w:sz="0" w:space="0" w:color="auto"/>
                                          </w:divBdr>
                                        </w:div>
                                        <w:div w:id="480195801">
                                          <w:marLeft w:val="640"/>
                                          <w:marRight w:val="0"/>
                                          <w:marTop w:val="0"/>
                                          <w:marBottom w:val="0"/>
                                          <w:divBdr>
                                            <w:top w:val="none" w:sz="0" w:space="0" w:color="auto"/>
                                            <w:left w:val="none" w:sz="0" w:space="0" w:color="auto"/>
                                            <w:bottom w:val="none" w:sz="0" w:space="0" w:color="auto"/>
                                            <w:right w:val="none" w:sz="0" w:space="0" w:color="auto"/>
                                          </w:divBdr>
                                        </w:div>
                                        <w:div w:id="503980830">
                                          <w:marLeft w:val="640"/>
                                          <w:marRight w:val="0"/>
                                          <w:marTop w:val="0"/>
                                          <w:marBottom w:val="0"/>
                                          <w:divBdr>
                                            <w:top w:val="none" w:sz="0" w:space="0" w:color="auto"/>
                                            <w:left w:val="none" w:sz="0" w:space="0" w:color="auto"/>
                                            <w:bottom w:val="none" w:sz="0" w:space="0" w:color="auto"/>
                                            <w:right w:val="none" w:sz="0" w:space="0" w:color="auto"/>
                                          </w:divBdr>
                                        </w:div>
                                        <w:div w:id="510995240">
                                          <w:marLeft w:val="640"/>
                                          <w:marRight w:val="0"/>
                                          <w:marTop w:val="0"/>
                                          <w:marBottom w:val="0"/>
                                          <w:divBdr>
                                            <w:top w:val="none" w:sz="0" w:space="0" w:color="auto"/>
                                            <w:left w:val="none" w:sz="0" w:space="0" w:color="auto"/>
                                            <w:bottom w:val="none" w:sz="0" w:space="0" w:color="auto"/>
                                            <w:right w:val="none" w:sz="0" w:space="0" w:color="auto"/>
                                          </w:divBdr>
                                        </w:div>
                                        <w:div w:id="517891783">
                                          <w:marLeft w:val="640"/>
                                          <w:marRight w:val="0"/>
                                          <w:marTop w:val="0"/>
                                          <w:marBottom w:val="0"/>
                                          <w:divBdr>
                                            <w:top w:val="none" w:sz="0" w:space="0" w:color="auto"/>
                                            <w:left w:val="none" w:sz="0" w:space="0" w:color="auto"/>
                                            <w:bottom w:val="none" w:sz="0" w:space="0" w:color="auto"/>
                                            <w:right w:val="none" w:sz="0" w:space="0" w:color="auto"/>
                                          </w:divBdr>
                                        </w:div>
                                        <w:div w:id="539778490">
                                          <w:marLeft w:val="640"/>
                                          <w:marRight w:val="0"/>
                                          <w:marTop w:val="0"/>
                                          <w:marBottom w:val="0"/>
                                          <w:divBdr>
                                            <w:top w:val="none" w:sz="0" w:space="0" w:color="auto"/>
                                            <w:left w:val="none" w:sz="0" w:space="0" w:color="auto"/>
                                            <w:bottom w:val="none" w:sz="0" w:space="0" w:color="auto"/>
                                            <w:right w:val="none" w:sz="0" w:space="0" w:color="auto"/>
                                          </w:divBdr>
                                        </w:div>
                                        <w:div w:id="542865358">
                                          <w:marLeft w:val="640"/>
                                          <w:marRight w:val="0"/>
                                          <w:marTop w:val="0"/>
                                          <w:marBottom w:val="0"/>
                                          <w:divBdr>
                                            <w:top w:val="none" w:sz="0" w:space="0" w:color="auto"/>
                                            <w:left w:val="none" w:sz="0" w:space="0" w:color="auto"/>
                                            <w:bottom w:val="none" w:sz="0" w:space="0" w:color="auto"/>
                                            <w:right w:val="none" w:sz="0" w:space="0" w:color="auto"/>
                                          </w:divBdr>
                                        </w:div>
                                        <w:div w:id="544220781">
                                          <w:marLeft w:val="640"/>
                                          <w:marRight w:val="0"/>
                                          <w:marTop w:val="0"/>
                                          <w:marBottom w:val="0"/>
                                          <w:divBdr>
                                            <w:top w:val="none" w:sz="0" w:space="0" w:color="auto"/>
                                            <w:left w:val="none" w:sz="0" w:space="0" w:color="auto"/>
                                            <w:bottom w:val="none" w:sz="0" w:space="0" w:color="auto"/>
                                            <w:right w:val="none" w:sz="0" w:space="0" w:color="auto"/>
                                          </w:divBdr>
                                        </w:div>
                                        <w:div w:id="544369563">
                                          <w:marLeft w:val="640"/>
                                          <w:marRight w:val="0"/>
                                          <w:marTop w:val="0"/>
                                          <w:marBottom w:val="0"/>
                                          <w:divBdr>
                                            <w:top w:val="none" w:sz="0" w:space="0" w:color="auto"/>
                                            <w:left w:val="none" w:sz="0" w:space="0" w:color="auto"/>
                                            <w:bottom w:val="none" w:sz="0" w:space="0" w:color="auto"/>
                                            <w:right w:val="none" w:sz="0" w:space="0" w:color="auto"/>
                                          </w:divBdr>
                                        </w:div>
                                        <w:div w:id="565188601">
                                          <w:marLeft w:val="640"/>
                                          <w:marRight w:val="0"/>
                                          <w:marTop w:val="0"/>
                                          <w:marBottom w:val="0"/>
                                          <w:divBdr>
                                            <w:top w:val="none" w:sz="0" w:space="0" w:color="auto"/>
                                            <w:left w:val="none" w:sz="0" w:space="0" w:color="auto"/>
                                            <w:bottom w:val="none" w:sz="0" w:space="0" w:color="auto"/>
                                            <w:right w:val="none" w:sz="0" w:space="0" w:color="auto"/>
                                          </w:divBdr>
                                        </w:div>
                                        <w:div w:id="572080006">
                                          <w:marLeft w:val="640"/>
                                          <w:marRight w:val="0"/>
                                          <w:marTop w:val="0"/>
                                          <w:marBottom w:val="0"/>
                                          <w:divBdr>
                                            <w:top w:val="none" w:sz="0" w:space="0" w:color="auto"/>
                                            <w:left w:val="none" w:sz="0" w:space="0" w:color="auto"/>
                                            <w:bottom w:val="none" w:sz="0" w:space="0" w:color="auto"/>
                                            <w:right w:val="none" w:sz="0" w:space="0" w:color="auto"/>
                                          </w:divBdr>
                                        </w:div>
                                        <w:div w:id="581791101">
                                          <w:marLeft w:val="640"/>
                                          <w:marRight w:val="0"/>
                                          <w:marTop w:val="0"/>
                                          <w:marBottom w:val="0"/>
                                          <w:divBdr>
                                            <w:top w:val="none" w:sz="0" w:space="0" w:color="auto"/>
                                            <w:left w:val="none" w:sz="0" w:space="0" w:color="auto"/>
                                            <w:bottom w:val="none" w:sz="0" w:space="0" w:color="auto"/>
                                            <w:right w:val="none" w:sz="0" w:space="0" w:color="auto"/>
                                          </w:divBdr>
                                        </w:div>
                                        <w:div w:id="595797053">
                                          <w:marLeft w:val="640"/>
                                          <w:marRight w:val="0"/>
                                          <w:marTop w:val="0"/>
                                          <w:marBottom w:val="0"/>
                                          <w:divBdr>
                                            <w:top w:val="none" w:sz="0" w:space="0" w:color="auto"/>
                                            <w:left w:val="none" w:sz="0" w:space="0" w:color="auto"/>
                                            <w:bottom w:val="none" w:sz="0" w:space="0" w:color="auto"/>
                                            <w:right w:val="none" w:sz="0" w:space="0" w:color="auto"/>
                                          </w:divBdr>
                                        </w:div>
                                        <w:div w:id="608969173">
                                          <w:marLeft w:val="640"/>
                                          <w:marRight w:val="0"/>
                                          <w:marTop w:val="0"/>
                                          <w:marBottom w:val="0"/>
                                          <w:divBdr>
                                            <w:top w:val="none" w:sz="0" w:space="0" w:color="auto"/>
                                            <w:left w:val="none" w:sz="0" w:space="0" w:color="auto"/>
                                            <w:bottom w:val="none" w:sz="0" w:space="0" w:color="auto"/>
                                            <w:right w:val="none" w:sz="0" w:space="0" w:color="auto"/>
                                          </w:divBdr>
                                        </w:div>
                                        <w:div w:id="641040364">
                                          <w:marLeft w:val="640"/>
                                          <w:marRight w:val="0"/>
                                          <w:marTop w:val="0"/>
                                          <w:marBottom w:val="0"/>
                                          <w:divBdr>
                                            <w:top w:val="none" w:sz="0" w:space="0" w:color="auto"/>
                                            <w:left w:val="none" w:sz="0" w:space="0" w:color="auto"/>
                                            <w:bottom w:val="none" w:sz="0" w:space="0" w:color="auto"/>
                                            <w:right w:val="none" w:sz="0" w:space="0" w:color="auto"/>
                                          </w:divBdr>
                                        </w:div>
                                        <w:div w:id="646129435">
                                          <w:marLeft w:val="640"/>
                                          <w:marRight w:val="0"/>
                                          <w:marTop w:val="0"/>
                                          <w:marBottom w:val="0"/>
                                          <w:divBdr>
                                            <w:top w:val="none" w:sz="0" w:space="0" w:color="auto"/>
                                            <w:left w:val="none" w:sz="0" w:space="0" w:color="auto"/>
                                            <w:bottom w:val="none" w:sz="0" w:space="0" w:color="auto"/>
                                            <w:right w:val="none" w:sz="0" w:space="0" w:color="auto"/>
                                          </w:divBdr>
                                        </w:div>
                                        <w:div w:id="646740484">
                                          <w:marLeft w:val="640"/>
                                          <w:marRight w:val="0"/>
                                          <w:marTop w:val="0"/>
                                          <w:marBottom w:val="0"/>
                                          <w:divBdr>
                                            <w:top w:val="none" w:sz="0" w:space="0" w:color="auto"/>
                                            <w:left w:val="none" w:sz="0" w:space="0" w:color="auto"/>
                                            <w:bottom w:val="none" w:sz="0" w:space="0" w:color="auto"/>
                                            <w:right w:val="none" w:sz="0" w:space="0" w:color="auto"/>
                                          </w:divBdr>
                                        </w:div>
                                        <w:div w:id="657343020">
                                          <w:marLeft w:val="640"/>
                                          <w:marRight w:val="0"/>
                                          <w:marTop w:val="0"/>
                                          <w:marBottom w:val="0"/>
                                          <w:divBdr>
                                            <w:top w:val="none" w:sz="0" w:space="0" w:color="auto"/>
                                            <w:left w:val="none" w:sz="0" w:space="0" w:color="auto"/>
                                            <w:bottom w:val="none" w:sz="0" w:space="0" w:color="auto"/>
                                            <w:right w:val="none" w:sz="0" w:space="0" w:color="auto"/>
                                          </w:divBdr>
                                        </w:div>
                                        <w:div w:id="659383362">
                                          <w:marLeft w:val="640"/>
                                          <w:marRight w:val="0"/>
                                          <w:marTop w:val="0"/>
                                          <w:marBottom w:val="0"/>
                                          <w:divBdr>
                                            <w:top w:val="none" w:sz="0" w:space="0" w:color="auto"/>
                                            <w:left w:val="none" w:sz="0" w:space="0" w:color="auto"/>
                                            <w:bottom w:val="none" w:sz="0" w:space="0" w:color="auto"/>
                                            <w:right w:val="none" w:sz="0" w:space="0" w:color="auto"/>
                                          </w:divBdr>
                                        </w:div>
                                        <w:div w:id="665206906">
                                          <w:marLeft w:val="640"/>
                                          <w:marRight w:val="0"/>
                                          <w:marTop w:val="0"/>
                                          <w:marBottom w:val="0"/>
                                          <w:divBdr>
                                            <w:top w:val="none" w:sz="0" w:space="0" w:color="auto"/>
                                            <w:left w:val="none" w:sz="0" w:space="0" w:color="auto"/>
                                            <w:bottom w:val="none" w:sz="0" w:space="0" w:color="auto"/>
                                            <w:right w:val="none" w:sz="0" w:space="0" w:color="auto"/>
                                          </w:divBdr>
                                        </w:div>
                                        <w:div w:id="673804046">
                                          <w:marLeft w:val="640"/>
                                          <w:marRight w:val="0"/>
                                          <w:marTop w:val="0"/>
                                          <w:marBottom w:val="0"/>
                                          <w:divBdr>
                                            <w:top w:val="none" w:sz="0" w:space="0" w:color="auto"/>
                                            <w:left w:val="none" w:sz="0" w:space="0" w:color="auto"/>
                                            <w:bottom w:val="none" w:sz="0" w:space="0" w:color="auto"/>
                                            <w:right w:val="none" w:sz="0" w:space="0" w:color="auto"/>
                                          </w:divBdr>
                                        </w:div>
                                        <w:div w:id="674721274">
                                          <w:marLeft w:val="640"/>
                                          <w:marRight w:val="0"/>
                                          <w:marTop w:val="0"/>
                                          <w:marBottom w:val="0"/>
                                          <w:divBdr>
                                            <w:top w:val="none" w:sz="0" w:space="0" w:color="auto"/>
                                            <w:left w:val="none" w:sz="0" w:space="0" w:color="auto"/>
                                            <w:bottom w:val="none" w:sz="0" w:space="0" w:color="auto"/>
                                            <w:right w:val="none" w:sz="0" w:space="0" w:color="auto"/>
                                          </w:divBdr>
                                        </w:div>
                                        <w:div w:id="689643212">
                                          <w:marLeft w:val="640"/>
                                          <w:marRight w:val="0"/>
                                          <w:marTop w:val="0"/>
                                          <w:marBottom w:val="0"/>
                                          <w:divBdr>
                                            <w:top w:val="none" w:sz="0" w:space="0" w:color="auto"/>
                                            <w:left w:val="none" w:sz="0" w:space="0" w:color="auto"/>
                                            <w:bottom w:val="none" w:sz="0" w:space="0" w:color="auto"/>
                                            <w:right w:val="none" w:sz="0" w:space="0" w:color="auto"/>
                                          </w:divBdr>
                                        </w:div>
                                        <w:div w:id="703288941">
                                          <w:marLeft w:val="640"/>
                                          <w:marRight w:val="0"/>
                                          <w:marTop w:val="0"/>
                                          <w:marBottom w:val="0"/>
                                          <w:divBdr>
                                            <w:top w:val="none" w:sz="0" w:space="0" w:color="auto"/>
                                            <w:left w:val="none" w:sz="0" w:space="0" w:color="auto"/>
                                            <w:bottom w:val="none" w:sz="0" w:space="0" w:color="auto"/>
                                            <w:right w:val="none" w:sz="0" w:space="0" w:color="auto"/>
                                          </w:divBdr>
                                        </w:div>
                                        <w:div w:id="716048969">
                                          <w:marLeft w:val="640"/>
                                          <w:marRight w:val="0"/>
                                          <w:marTop w:val="0"/>
                                          <w:marBottom w:val="0"/>
                                          <w:divBdr>
                                            <w:top w:val="none" w:sz="0" w:space="0" w:color="auto"/>
                                            <w:left w:val="none" w:sz="0" w:space="0" w:color="auto"/>
                                            <w:bottom w:val="none" w:sz="0" w:space="0" w:color="auto"/>
                                            <w:right w:val="none" w:sz="0" w:space="0" w:color="auto"/>
                                          </w:divBdr>
                                        </w:div>
                                        <w:div w:id="724645788">
                                          <w:marLeft w:val="640"/>
                                          <w:marRight w:val="0"/>
                                          <w:marTop w:val="0"/>
                                          <w:marBottom w:val="0"/>
                                          <w:divBdr>
                                            <w:top w:val="none" w:sz="0" w:space="0" w:color="auto"/>
                                            <w:left w:val="none" w:sz="0" w:space="0" w:color="auto"/>
                                            <w:bottom w:val="none" w:sz="0" w:space="0" w:color="auto"/>
                                            <w:right w:val="none" w:sz="0" w:space="0" w:color="auto"/>
                                          </w:divBdr>
                                        </w:div>
                                        <w:div w:id="728190565">
                                          <w:marLeft w:val="640"/>
                                          <w:marRight w:val="0"/>
                                          <w:marTop w:val="0"/>
                                          <w:marBottom w:val="0"/>
                                          <w:divBdr>
                                            <w:top w:val="none" w:sz="0" w:space="0" w:color="auto"/>
                                            <w:left w:val="none" w:sz="0" w:space="0" w:color="auto"/>
                                            <w:bottom w:val="none" w:sz="0" w:space="0" w:color="auto"/>
                                            <w:right w:val="none" w:sz="0" w:space="0" w:color="auto"/>
                                          </w:divBdr>
                                        </w:div>
                                        <w:div w:id="730469772">
                                          <w:marLeft w:val="640"/>
                                          <w:marRight w:val="0"/>
                                          <w:marTop w:val="0"/>
                                          <w:marBottom w:val="0"/>
                                          <w:divBdr>
                                            <w:top w:val="none" w:sz="0" w:space="0" w:color="auto"/>
                                            <w:left w:val="none" w:sz="0" w:space="0" w:color="auto"/>
                                            <w:bottom w:val="none" w:sz="0" w:space="0" w:color="auto"/>
                                            <w:right w:val="none" w:sz="0" w:space="0" w:color="auto"/>
                                          </w:divBdr>
                                        </w:div>
                                        <w:div w:id="744496786">
                                          <w:marLeft w:val="640"/>
                                          <w:marRight w:val="0"/>
                                          <w:marTop w:val="0"/>
                                          <w:marBottom w:val="0"/>
                                          <w:divBdr>
                                            <w:top w:val="none" w:sz="0" w:space="0" w:color="auto"/>
                                            <w:left w:val="none" w:sz="0" w:space="0" w:color="auto"/>
                                            <w:bottom w:val="none" w:sz="0" w:space="0" w:color="auto"/>
                                            <w:right w:val="none" w:sz="0" w:space="0" w:color="auto"/>
                                          </w:divBdr>
                                        </w:div>
                                        <w:div w:id="744572348">
                                          <w:marLeft w:val="640"/>
                                          <w:marRight w:val="0"/>
                                          <w:marTop w:val="0"/>
                                          <w:marBottom w:val="0"/>
                                          <w:divBdr>
                                            <w:top w:val="none" w:sz="0" w:space="0" w:color="auto"/>
                                            <w:left w:val="none" w:sz="0" w:space="0" w:color="auto"/>
                                            <w:bottom w:val="none" w:sz="0" w:space="0" w:color="auto"/>
                                            <w:right w:val="none" w:sz="0" w:space="0" w:color="auto"/>
                                          </w:divBdr>
                                        </w:div>
                                        <w:div w:id="748381711">
                                          <w:marLeft w:val="640"/>
                                          <w:marRight w:val="0"/>
                                          <w:marTop w:val="0"/>
                                          <w:marBottom w:val="0"/>
                                          <w:divBdr>
                                            <w:top w:val="none" w:sz="0" w:space="0" w:color="auto"/>
                                            <w:left w:val="none" w:sz="0" w:space="0" w:color="auto"/>
                                            <w:bottom w:val="none" w:sz="0" w:space="0" w:color="auto"/>
                                            <w:right w:val="none" w:sz="0" w:space="0" w:color="auto"/>
                                          </w:divBdr>
                                        </w:div>
                                        <w:div w:id="759301339">
                                          <w:marLeft w:val="640"/>
                                          <w:marRight w:val="0"/>
                                          <w:marTop w:val="0"/>
                                          <w:marBottom w:val="0"/>
                                          <w:divBdr>
                                            <w:top w:val="none" w:sz="0" w:space="0" w:color="auto"/>
                                            <w:left w:val="none" w:sz="0" w:space="0" w:color="auto"/>
                                            <w:bottom w:val="none" w:sz="0" w:space="0" w:color="auto"/>
                                            <w:right w:val="none" w:sz="0" w:space="0" w:color="auto"/>
                                          </w:divBdr>
                                        </w:div>
                                        <w:div w:id="779448110">
                                          <w:marLeft w:val="640"/>
                                          <w:marRight w:val="0"/>
                                          <w:marTop w:val="0"/>
                                          <w:marBottom w:val="0"/>
                                          <w:divBdr>
                                            <w:top w:val="none" w:sz="0" w:space="0" w:color="auto"/>
                                            <w:left w:val="none" w:sz="0" w:space="0" w:color="auto"/>
                                            <w:bottom w:val="none" w:sz="0" w:space="0" w:color="auto"/>
                                            <w:right w:val="none" w:sz="0" w:space="0" w:color="auto"/>
                                          </w:divBdr>
                                        </w:div>
                                        <w:div w:id="797990049">
                                          <w:marLeft w:val="640"/>
                                          <w:marRight w:val="0"/>
                                          <w:marTop w:val="0"/>
                                          <w:marBottom w:val="0"/>
                                          <w:divBdr>
                                            <w:top w:val="none" w:sz="0" w:space="0" w:color="auto"/>
                                            <w:left w:val="none" w:sz="0" w:space="0" w:color="auto"/>
                                            <w:bottom w:val="none" w:sz="0" w:space="0" w:color="auto"/>
                                            <w:right w:val="none" w:sz="0" w:space="0" w:color="auto"/>
                                          </w:divBdr>
                                        </w:div>
                                        <w:div w:id="807825786">
                                          <w:marLeft w:val="640"/>
                                          <w:marRight w:val="0"/>
                                          <w:marTop w:val="0"/>
                                          <w:marBottom w:val="0"/>
                                          <w:divBdr>
                                            <w:top w:val="none" w:sz="0" w:space="0" w:color="auto"/>
                                            <w:left w:val="none" w:sz="0" w:space="0" w:color="auto"/>
                                            <w:bottom w:val="none" w:sz="0" w:space="0" w:color="auto"/>
                                            <w:right w:val="none" w:sz="0" w:space="0" w:color="auto"/>
                                          </w:divBdr>
                                        </w:div>
                                        <w:div w:id="812872323">
                                          <w:marLeft w:val="640"/>
                                          <w:marRight w:val="0"/>
                                          <w:marTop w:val="0"/>
                                          <w:marBottom w:val="0"/>
                                          <w:divBdr>
                                            <w:top w:val="none" w:sz="0" w:space="0" w:color="auto"/>
                                            <w:left w:val="none" w:sz="0" w:space="0" w:color="auto"/>
                                            <w:bottom w:val="none" w:sz="0" w:space="0" w:color="auto"/>
                                            <w:right w:val="none" w:sz="0" w:space="0" w:color="auto"/>
                                          </w:divBdr>
                                        </w:div>
                                        <w:div w:id="831680151">
                                          <w:marLeft w:val="640"/>
                                          <w:marRight w:val="0"/>
                                          <w:marTop w:val="0"/>
                                          <w:marBottom w:val="0"/>
                                          <w:divBdr>
                                            <w:top w:val="none" w:sz="0" w:space="0" w:color="auto"/>
                                            <w:left w:val="none" w:sz="0" w:space="0" w:color="auto"/>
                                            <w:bottom w:val="none" w:sz="0" w:space="0" w:color="auto"/>
                                            <w:right w:val="none" w:sz="0" w:space="0" w:color="auto"/>
                                          </w:divBdr>
                                        </w:div>
                                        <w:div w:id="837381418">
                                          <w:marLeft w:val="640"/>
                                          <w:marRight w:val="0"/>
                                          <w:marTop w:val="0"/>
                                          <w:marBottom w:val="0"/>
                                          <w:divBdr>
                                            <w:top w:val="none" w:sz="0" w:space="0" w:color="auto"/>
                                            <w:left w:val="none" w:sz="0" w:space="0" w:color="auto"/>
                                            <w:bottom w:val="none" w:sz="0" w:space="0" w:color="auto"/>
                                            <w:right w:val="none" w:sz="0" w:space="0" w:color="auto"/>
                                          </w:divBdr>
                                        </w:div>
                                        <w:div w:id="841627761">
                                          <w:marLeft w:val="640"/>
                                          <w:marRight w:val="0"/>
                                          <w:marTop w:val="0"/>
                                          <w:marBottom w:val="0"/>
                                          <w:divBdr>
                                            <w:top w:val="none" w:sz="0" w:space="0" w:color="auto"/>
                                            <w:left w:val="none" w:sz="0" w:space="0" w:color="auto"/>
                                            <w:bottom w:val="none" w:sz="0" w:space="0" w:color="auto"/>
                                            <w:right w:val="none" w:sz="0" w:space="0" w:color="auto"/>
                                          </w:divBdr>
                                        </w:div>
                                        <w:div w:id="851799831">
                                          <w:marLeft w:val="640"/>
                                          <w:marRight w:val="0"/>
                                          <w:marTop w:val="0"/>
                                          <w:marBottom w:val="0"/>
                                          <w:divBdr>
                                            <w:top w:val="none" w:sz="0" w:space="0" w:color="auto"/>
                                            <w:left w:val="none" w:sz="0" w:space="0" w:color="auto"/>
                                            <w:bottom w:val="none" w:sz="0" w:space="0" w:color="auto"/>
                                            <w:right w:val="none" w:sz="0" w:space="0" w:color="auto"/>
                                          </w:divBdr>
                                        </w:div>
                                        <w:div w:id="870190955">
                                          <w:marLeft w:val="640"/>
                                          <w:marRight w:val="0"/>
                                          <w:marTop w:val="0"/>
                                          <w:marBottom w:val="0"/>
                                          <w:divBdr>
                                            <w:top w:val="none" w:sz="0" w:space="0" w:color="auto"/>
                                            <w:left w:val="none" w:sz="0" w:space="0" w:color="auto"/>
                                            <w:bottom w:val="none" w:sz="0" w:space="0" w:color="auto"/>
                                            <w:right w:val="none" w:sz="0" w:space="0" w:color="auto"/>
                                          </w:divBdr>
                                        </w:div>
                                        <w:div w:id="875044047">
                                          <w:marLeft w:val="640"/>
                                          <w:marRight w:val="0"/>
                                          <w:marTop w:val="0"/>
                                          <w:marBottom w:val="0"/>
                                          <w:divBdr>
                                            <w:top w:val="none" w:sz="0" w:space="0" w:color="auto"/>
                                            <w:left w:val="none" w:sz="0" w:space="0" w:color="auto"/>
                                            <w:bottom w:val="none" w:sz="0" w:space="0" w:color="auto"/>
                                            <w:right w:val="none" w:sz="0" w:space="0" w:color="auto"/>
                                          </w:divBdr>
                                        </w:div>
                                        <w:div w:id="881594199">
                                          <w:marLeft w:val="640"/>
                                          <w:marRight w:val="0"/>
                                          <w:marTop w:val="0"/>
                                          <w:marBottom w:val="0"/>
                                          <w:divBdr>
                                            <w:top w:val="none" w:sz="0" w:space="0" w:color="auto"/>
                                            <w:left w:val="none" w:sz="0" w:space="0" w:color="auto"/>
                                            <w:bottom w:val="none" w:sz="0" w:space="0" w:color="auto"/>
                                            <w:right w:val="none" w:sz="0" w:space="0" w:color="auto"/>
                                          </w:divBdr>
                                        </w:div>
                                        <w:div w:id="882450045">
                                          <w:marLeft w:val="640"/>
                                          <w:marRight w:val="0"/>
                                          <w:marTop w:val="0"/>
                                          <w:marBottom w:val="0"/>
                                          <w:divBdr>
                                            <w:top w:val="none" w:sz="0" w:space="0" w:color="auto"/>
                                            <w:left w:val="none" w:sz="0" w:space="0" w:color="auto"/>
                                            <w:bottom w:val="none" w:sz="0" w:space="0" w:color="auto"/>
                                            <w:right w:val="none" w:sz="0" w:space="0" w:color="auto"/>
                                          </w:divBdr>
                                        </w:div>
                                        <w:div w:id="885605357">
                                          <w:marLeft w:val="640"/>
                                          <w:marRight w:val="0"/>
                                          <w:marTop w:val="0"/>
                                          <w:marBottom w:val="0"/>
                                          <w:divBdr>
                                            <w:top w:val="none" w:sz="0" w:space="0" w:color="auto"/>
                                            <w:left w:val="none" w:sz="0" w:space="0" w:color="auto"/>
                                            <w:bottom w:val="none" w:sz="0" w:space="0" w:color="auto"/>
                                            <w:right w:val="none" w:sz="0" w:space="0" w:color="auto"/>
                                          </w:divBdr>
                                        </w:div>
                                        <w:div w:id="894463917">
                                          <w:marLeft w:val="640"/>
                                          <w:marRight w:val="0"/>
                                          <w:marTop w:val="0"/>
                                          <w:marBottom w:val="0"/>
                                          <w:divBdr>
                                            <w:top w:val="none" w:sz="0" w:space="0" w:color="auto"/>
                                            <w:left w:val="none" w:sz="0" w:space="0" w:color="auto"/>
                                            <w:bottom w:val="none" w:sz="0" w:space="0" w:color="auto"/>
                                            <w:right w:val="none" w:sz="0" w:space="0" w:color="auto"/>
                                          </w:divBdr>
                                        </w:div>
                                        <w:div w:id="896165661">
                                          <w:marLeft w:val="640"/>
                                          <w:marRight w:val="0"/>
                                          <w:marTop w:val="0"/>
                                          <w:marBottom w:val="0"/>
                                          <w:divBdr>
                                            <w:top w:val="none" w:sz="0" w:space="0" w:color="auto"/>
                                            <w:left w:val="none" w:sz="0" w:space="0" w:color="auto"/>
                                            <w:bottom w:val="none" w:sz="0" w:space="0" w:color="auto"/>
                                            <w:right w:val="none" w:sz="0" w:space="0" w:color="auto"/>
                                          </w:divBdr>
                                        </w:div>
                                        <w:div w:id="897781465">
                                          <w:marLeft w:val="640"/>
                                          <w:marRight w:val="0"/>
                                          <w:marTop w:val="0"/>
                                          <w:marBottom w:val="0"/>
                                          <w:divBdr>
                                            <w:top w:val="none" w:sz="0" w:space="0" w:color="auto"/>
                                            <w:left w:val="none" w:sz="0" w:space="0" w:color="auto"/>
                                            <w:bottom w:val="none" w:sz="0" w:space="0" w:color="auto"/>
                                            <w:right w:val="none" w:sz="0" w:space="0" w:color="auto"/>
                                          </w:divBdr>
                                        </w:div>
                                        <w:div w:id="938684801">
                                          <w:marLeft w:val="640"/>
                                          <w:marRight w:val="0"/>
                                          <w:marTop w:val="0"/>
                                          <w:marBottom w:val="0"/>
                                          <w:divBdr>
                                            <w:top w:val="none" w:sz="0" w:space="0" w:color="auto"/>
                                            <w:left w:val="none" w:sz="0" w:space="0" w:color="auto"/>
                                            <w:bottom w:val="none" w:sz="0" w:space="0" w:color="auto"/>
                                            <w:right w:val="none" w:sz="0" w:space="0" w:color="auto"/>
                                          </w:divBdr>
                                        </w:div>
                                        <w:div w:id="944918739">
                                          <w:marLeft w:val="640"/>
                                          <w:marRight w:val="0"/>
                                          <w:marTop w:val="0"/>
                                          <w:marBottom w:val="0"/>
                                          <w:divBdr>
                                            <w:top w:val="none" w:sz="0" w:space="0" w:color="auto"/>
                                            <w:left w:val="none" w:sz="0" w:space="0" w:color="auto"/>
                                            <w:bottom w:val="none" w:sz="0" w:space="0" w:color="auto"/>
                                            <w:right w:val="none" w:sz="0" w:space="0" w:color="auto"/>
                                          </w:divBdr>
                                        </w:div>
                                        <w:div w:id="945424674">
                                          <w:marLeft w:val="640"/>
                                          <w:marRight w:val="0"/>
                                          <w:marTop w:val="0"/>
                                          <w:marBottom w:val="0"/>
                                          <w:divBdr>
                                            <w:top w:val="none" w:sz="0" w:space="0" w:color="auto"/>
                                            <w:left w:val="none" w:sz="0" w:space="0" w:color="auto"/>
                                            <w:bottom w:val="none" w:sz="0" w:space="0" w:color="auto"/>
                                            <w:right w:val="none" w:sz="0" w:space="0" w:color="auto"/>
                                          </w:divBdr>
                                        </w:div>
                                        <w:div w:id="955789416">
                                          <w:marLeft w:val="640"/>
                                          <w:marRight w:val="0"/>
                                          <w:marTop w:val="0"/>
                                          <w:marBottom w:val="0"/>
                                          <w:divBdr>
                                            <w:top w:val="none" w:sz="0" w:space="0" w:color="auto"/>
                                            <w:left w:val="none" w:sz="0" w:space="0" w:color="auto"/>
                                            <w:bottom w:val="none" w:sz="0" w:space="0" w:color="auto"/>
                                            <w:right w:val="none" w:sz="0" w:space="0" w:color="auto"/>
                                          </w:divBdr>
                                        </w:div>
                                        <w:div w:id="960308015">
                                          <w:marLeft w:val="640"/>
                                          <w:marRight w:val="0"/>
                                          <w:marTop w:val="0"/>
                                          <w:marBottom w:val="0"/>
                                          <w:divBdr>
                                            <w:top w:val="none" w:sz="0" w:space="0" w:color="auto"/>
                                            <w:left w:val="none" w:sz="0" w:space="0" w:color="auto"/>
                                            <w:bottom w:val="none" w:sz="0" w:space="0" w:color="auto"/>
                                            <w:right w:val="none" w:sz="0" w:space="0" w:color="auto"/>
                                          </w:divBdr>
                                        </w:div>
                                        <w:div w:id="963118412">
                                          <w:marLeft w:val="640"/>
                                          <w:marRight w:val="0"/>
                                          <w:marTop w:val="0"/>
                                          <w:marBottom w:val="0"/>
                                          <w:divBdr>
                                            <w:top w:val="none" w:sz="0" w:space="0" w:color="auto"/>
                                            <w:left w:val="none" w:sz="0" w:space="0" w:color="auto"/>
                                            <w:bottom w:val="none" w:sz="0" w:space="0" w:color="auto"/>
                                            <w:right w:val="none" w:sz="0" w:space="0" w:color="auto"/>
                                          </w:divBdr>
                                        </w:div>
                                        <w:div w:id="971406894">
                                          <w:marLeft w:val="640"/>
                                          <w:marRight w:val="0"/>
                                          <w:marTop w:val="0"/>
                                          <w:marBottom w:val="0"/>
                                          <w:divBdr>
                                            <w:top w:val="none" w:sz="0" w:space="0" w:color="auto"/>
                                            <w:left w:val="none" w:sz="0" w:space="0" w:color="auto"/>
                                            <w:bottom w:val="none" w:sz="0" w:space="0" w:color="auto"/>
                                            <w:right w:val="none" w:sz="0" w:space="0" w:color="auto"/>
                                          </w:divBdr>
                                        </w:div>
                                        <w:div w:id="972564942">
                                          <w:marLeft w:val="640"/>
                                          <w:marRight w:val="0"/>
                                          <w:marTop w:val="0"/>
                                          <w:marBottom w:val="0"/>
                                          <w:divBdr>
                                            <w:top w:val="none" w:sz="0" w:space="0" w:color="auto"/>
                                            <w:left w:val="none" w:sz="0" w:space="0" w:color="auto"/>
                                            <w:bottom w:val="none" w:sz="0" w:space="0" w:color="auto"/>
                                            <w:right w:val="none" w:sz="0" w:space="0" w:color="auto"/>
                                          </w:divBdr>
                                        </w:div>
                                        <w:div w:id="986587076">
                                          <w:marLeft w:val="640"/>
                                          <w:marRight w:val="0"/>
                                          <w:marTop w:val="0"/>
                                          <w:marBottom w:val="0"/>
                                          <w:divBdr>
                                            <w:top w:val="none" w:sz="0" w:space="0" w:color="auto"/>
                                            <w:left w:val="none" w:sz="0" w:space="0" w:color="auto"/>
                                            <w:bottom w:val="none" w:sz="0" w:space="0" w:color="auto"/>
                                            <w:right w:val="none" w:sz="0" w:space="0" w:color="auto"/>
                                          </w:divBdr>
                                        </w:div>
                                        <w:div w:id="995839203">
                                          <w:marLeft w:val="640"/>
                                          <w:marRight w:val="0"/>
                                          <w:marTop w:val="0"/>
                                          <w:marBottom w:val="0"/>
                                          <w:divBdr>
                                            <w:top w:val="none" w:sz="0" w:space="0" w:color="auto"/>
                                            <w:left w:val="none" w:sz="0" w:space="0" w:color="auto"/>
                                            <w:bottom w:val="none" w:sz="0" w:space="0" w:color="auto"/>
                                            <w:right w:val="none" w:sz="0" w:space="0" w:color="auto"/>
                                          </w:divBdr>
                                        </w:div>
                                        <w:div w:id="1046376053">
                                          <w:marLeft w:val="640"/>
                                          <w:marRight w:val="0"/>
                                          <w:marTop w:val="0"/>
                                          <w:marBottom w:val="0"/>
                                          <w:divBdr>
                                            <w:top w:val="none" w:sz="0" w:space="0" w:color="auto"/>
                                            <w:left w:val="none" w:sz="0" w:space="0" w:color="auto"/>
                                            <w:bottom w:val="none" w:sz="0" w:space="0" w:color="auto"/>
                                            <w:right w:val="none" w:sz="0" w:space="0" w:color="auto"/>
                                          </w:divBdr>
                                        </w:div>
                                        <w:div w:id="1058019667">
                                          <w:marLeft w:val="640"/>
                                          <w:marRight w:val="0"/>
                                          <w:marTop w:val="0"/>
                                          <w:marBottom w:val="0"/>
                                          <w:divBdr>
                                            <w:top w:val="none" w:sz="0" w:space="0" w:color="auto"/>
                                            <w:left w:val="none" w:sz="0" w:space="0" w:color="auto"/>
                                            <w:bottom w:val="none" w:sz="0" w:space="0" w:color="auto"/>
                                            <w:right w:val="none" w:sz="0" w:space="0" w:color="auto"/>
                                          </w:divBdr>
                                        </w:div>
                                        <w:div w:id="1058627194">
                                          <w:marLeft w:val="640"/>
                                          <w:marRight w:val="0"/>
                                          <w:marTop w:val="0"/>
                                          <w:marBottom w:val="0"/>
                                          <w:divBdr>
                                            <w:top w:val="none" w:sz="0" w:space="0" w:color="auto"/>
                                            <w:left w:val="none" w:sz="0" w:space="0" w:color="auto"/>
                                            <w:bottom w:val="none" w:sz="0" w:space="0" w:color="auto"/>
                                            <w:right w:val="none" w:sz="0" w:space="0" w:color="auto"/>
                                          </w:divBdr>
                                        </w:div>
                                        <w:div w:id="1067803240">
                                          <w:marLeft w:val="640"/>
                                          <w:marRight w:val="0"/>
                                          <w:marTop w:val="0"/>
                                          <w:marBottom w:val="0"/>
                                          <w:divBdr>
                                            <w:top w:val="none" w:sz="0" w:space="0" w:color="auto"/>
                                            <w:left w:val="none" w:sz="0" w:space="0" w:color="auto"/>
                                            <w:bottom w:val="none" w:sz="0" w:space="0" w:color="auto"/>
                                            <w:right w:val="none" w:sz="0" w:space="0" w:color="auto"/>
                                          </w:divBdr>
                                        </w:div>
                                        <w:div w:id="1071388815">
                                          <w:marLeft w:val="640"/>
                                          <w:marRight w:val="0"/>
                                          <w:marTop w:val="0"/>
                                          <w:marBottom w:val="0"/>
                                          <w:divBdr>
                                            <w:top w:val="none" w:sz="0" w:space="0" w:color="auto"/>
                                            <w:left w:val="none" w:sz="0" w:space="0" w:color="auto"/>
                                            <w:bottom w:val="none" w:sz="0" w:space="0" w:color="auto"/>
                                            <w:right w:val="none" w:sz="0" w:space="0" w:color="auto"/>
                                          </w:divBdr>
                                        </w:div>
                                        <w:div w:id="1073314743">
                                          <w:marLeft w:val="640"/>
                                          <w:marRight w:val="0"/>
                                          <w:marTop w:val="0"/>
                                          <w:marBottom w:val="0"/>
                                          <w:divBdr>
                                            <w:top w:val="none" w:sz="0" w:space="0" w:color="auto"/>
                                            <w:left w:val="none" w:sz="0" w:space="0" w:color="auto"/>
                                            <w:bottom w:val="none" w:sz="0" w:space="0" w:color="auto"/>
                                            <w:right w:val="none" w:sz="0" w:space="0" w:color="auto"/>
                                          </w:divBdr>
                                        </w:div>
                                        <w:div w:id="1089741362">
                                          <w:marLeft w:val="640"/>
                                          <w:marRight w:val="0"/>
                                          <w:marTop w:val="0"/>
                                          <w:marBottom w:val="0"/>
                                          <w:divBdr>
                                            <w:top w:val="none" w:sz="0" w:space="0" w:color="auto"/>
                                            <w:left w:val="none" w:sz="0" w:space="0" w:color="auto"/>
                                            <w:bottom w:val="none" w:sz="0" w:space="0" w:color="auto"/>
                                            <w:right w:val="none" w:sz="0" w:space="0" w:color="auto"/>
                                          </w:divBdr>
                                        </w:div>
                                        <w:div w:id="1090544863">
                                          <w:marLeft w:val="640"/>
                                          <w:marRight w:val="0"/>
                                          <w:marTop w:val="0"/>
                                          <w:marBottom w:val="0"/>
                                          <w:divBdr>
                                            <w:top w:val="none" w:sz="0" w:space="0" w:color="auto"/>
                                            <w:left w:val="none" w:sz="0" w:space="0" w:color="auto"/>
                                            <w:bottom w:val="none" w:sz="0" w:space="0" w:color="auto"/>
                                            <w:right w:val="none" w:sz="0" w:space="0" w:color="auto"/>
                                          </w:divBdr>
                                        </w:div>
                                        <w:div w:id="1098595799">
                                          <w:marLeft w:val="640"/>
                                          <w:marRight w:val="0"/>
                                          <w:marTop w:val="0"/>
                                          <w:marBottom w:val="0"/>
                                          <w:divBdr>
                                            <w:top w:val="none" w:sz="0" w:space="0" w:color="auto"/>
                                            <w:left w:val="none" w:sz="0" w:space="0" w:color="auto"/>
                                            <w:bottom w:val="none" w:sz="0" w:space="0" w:color="auto"/>
                                            <w:right w:val="none" w:sz="0" w:space="0" w:color="auto"/>
                                          </w:divBdr>
                                        </w:div>
                                        <w:div w:id="1104690745">
                                          <w:marLeft w:val="640"/>
                                          <w:marRight w:val="0"/>
                                          <w:marTop w:val="0"/>
                                          <w:marBottom w:val="0"/>
                                          <w:divBdr>
                                            <w:top w:val="none" w:sz="0" w:space="0" w:color="auto"/>
                                            <w:left w:val="none" w:sz="0" w:space="0" w:color="auto"/>
                                            <w:bottom w:val="none" w:sz="0" w:space="0" w:color="auto"/>
                                            <w:right w:val="none" w:sz="0" w:space="0" w:color="auto"/>
                                          </w:divBdr>
                                        </w:div>
                                        <w:div w:id="1137794024">
                                          <w:marLeft w:val="640"/>
                                          <w:marRight w:val="0"/>
                                          <w:marTop w:val="0"/>
                                          <w:marBottom w:val="0"/>
                                          <w:divBdr>
                                            <w:top w:val="none" w:sz="0" w:space="0" w:color="auto"/>
                                            <w:left w:val="none" w:sz="0" w:space="0" w:color="auto"/>
                                            <w:bottom w:val="none" w:sz="0" w:space="0" w:color="auto"/>
                                            <w:right w:val="none" w:sz="0" w:space="0" w:color="auto"/>
                                          </w:divBdr>
                                        </w:div>
                                        <w:div w:id="1148866987">
                                          <w:marLeft w:val="640"/>
                                          <w:marRight w:val="0"/>
                                          <w:marTop w:val="0"/>
                                          <w:marBottom w:val="0"/>
                                          <w:divBdr>
                                            <w:top w:val="none" w:sz="0" w:space="0" w:color="auto"/>
                                            <w:left w:val="none" w:sz="0" w:space="0" w:color="auto"/>
                                            <w:bottom w:val="none" w:sz="0" w:space="0" w:color="auto"/>
                                            <w:right w:val="none" w:sz="0" w:space="0" w:color="auto"/>
                                          </w:divBdr>
                                        </w:div>
                                        <w:div w:id="1175652093">
                                          <w:marLeft w:val="640"/>
                                          <w:marRight w:val="0"/>
                                          <w:marTop w:val="0"/>
                                          <w:marBottom w:val="0"/>
                                          <w:divBdr>
                                            <w:top w:val="none" w:sz="0" w:space="0" w:color="auto"/>
                                            <w:left w:val="none" w:sz="0" w:space="0" w:color="auto"/>
                                            <w:bottom w:val="none" w:sz="0" w:space="0" w:color="auto"/>
                                            <w:right w:val="none" w:sz="0" w:space="0" w:color="auto"/>
                                          </w:divBdr>
                                        </w:div>
                                        <w:div w:id="1177424503">
                                          <w:marLeft w:val="640"/>
                                          <w:marRight w:val="0"/>
                                          <w:marTop w:val="0"/>
                                          <w:marBottom w:val="0"/>
                                          <w:divBdr>
                                            <w:top w:val="none" w:sz="0" w:space="0" w:color="auto"/>
                                            <w:left w:val="none" w:sz="0" w:space="0" w:color="auto"/>
                                            <w:bottom w:val="none" w:sz="0" w:space="0" w:color="auto"/>
                                            <w:right w:val="none" w:sz="0" w:space="0" w:color="auto"/>
                                          </w:divBdr>
                                        </w:div>
                                        <w:div w:id="1192576573">
                                          <w:marLeft w:val="640"/>
                                          <w:marRight w:val="0"/>
                                          <w:marTop w:val="0"/>
                                          <w:marBottom w:val="0"/>
                                          <w:divBdr>
                                            <w:top w:val="none" w:sz="0" w:space="0" w:color="auto"/>
                                            <w:left w:val="none" w:sz="0" w:space="0" w:color="auto"/>
                                            <w:bottom w:val="none" w:sz="0" w:space="0" w:color="auto"/>
                                            <w:right w:val="none" w:sz="0" w:space="0" w:color="auto"/>
                                          </w:divBdr>
                                        </w:div>
                                        <w:div w:id="1218929763">
                                          <w:marLeft w:val="640"/>
                                          <w:marRight w:val="0"/>
                                          <w:marTop w:val="0"/>
                                          <w:marBottom w:val="0"/>
                                          <w:divBdr>
                                            <w:top w:val="none" w:sz="0" w:space="0" w:color="auto"/>
                                            <w:left w:val="none" w:sz="0" w:space="0" w:color="auto"/>
                                            <w:bottom w:val="none" w:sz="0" w:space="0" w:color="auto"/>
                                            <w:right w:val="none" w:sz="0" w:space="0" w:color="auto"/>
                                          </w:divBdr>
                                          <w:divsChild>
                                            <w:div w:id="1257439993">
                                              <w:marLeft w:val="0"/>
                                              <w:marRight w:val="0"/>
                                              <w:marTop w:val="0"/>
                                              <w:marBottom w:val="0"/>
                                              <w:divBdr>
                                                <w:top w:val="none" w:sz="0" w:space="0" w:color="auto"/>
                                                <w:left w:val="none" w:sz="0" w:space="0" w:color="auto"/>
                                                <w:bottom w:val="none" w:sz="0" w:space="0" w:color="auto"/>
                                                <w:right w:val="none" w:sz="0" w:space="0" w:color="auto"/>
                                              </w:divBdr>
                                              <w:divsChild>
                                                <w:div w:id="1858253">
                                                  <w:marLeft w:val="640"/>
                                                  <w:marRight w:val="0"/>
                                                  <w:marTop w:val="0"/>
                                                  <w:marBottom w:val="0"/>
                                                  <w:divBdr>
                                                    <w:top w:val="none" w:sz="0" w:space="0" w:color="auto"/>
                                                    <w:left w:val="none" w:sz="0" w:space="0" w:color="auto"/>
                                                    <w:bottom w:val="none" w:sz="0" w:space="0" w:color="auto"/>
                                                    <w:right w:val="none" w:sz="0" w:space="0" w:color="auto"/>
                                                  </w:divBdr>
                                                </w:div>
                                                <w:div w:id="6947851">
                                                  <w:marLeft w:val="640"/>
                                                  <w:marRight w:val="0"/>
                                                  <w:marTop w:val="0"/>
                                                  <w:marBottom w:val="0"/>
                                                  <w:divBdr>
                                                    <w:top w:val="none" w:sz="0" w:space="0" w:color="auto"/>
                                                    <w:left w:val="none" w:sz="0" w:space="0" w:color="auto"/>
                                                    <w:bottom w:val="none" w:sz="0" w:space="0" w:color="auto"/>
                                                    <w:right w:val="none" w:sz="0" w:space="0" w:color="auto"/>
                                                  </w:divBdr>
                                                </w:div>
                                                <w:div w:id="22829528">
                                                  <w:marLeft w:val="640"/>
                                                  <w:marRight w:val="0"/>
                                                  <w:marTop w:val="0"/>
                                                  <w:marBottom w:val="0"/>
                                                  <w:divBdr>
                                                    <w:top w:val="none" w:sz="0" w:space="0" w:color="auto"/>
                                                    <w:left w:val="none" w:sz="0" w:space="0" w:color="auto"/>
                                                    <w:bottom w:val="none" w:sz="0" w:space="0" w:color="auto"/>
                                                    <w:right w:val="none" w:sz="0" w:space="0" w:color="auto"/>
                                                  </w:divBdr>
                                                </w:div>
                                                <w:div w:id="25570783">
                                                  <w:marLeft w:val="640"/>
                                                  <w:marRight w:val="0"/>
                                                  <w:marTop w:val="0"/>
                                                  <w:marBottom w:val="0"/>
                                                  <w:divBdr>
                                                    <w:top w:val="none" w:sz="0" w:space="0" w:color="auto"/>
                                                    <w:left w:val="none" w:sz="0" w:space="0" w:color="auto"/>
                                                    <w:bottom w:val="none" w:sz="0" w:space="0" w:color="auto"/>
                                                    <w:right w:val="none" w:sz="0" w:space="0" w:color="auto"/>
                                                  </w:divBdr>
                                                </w:div>
                                                <w:div w:id="35853732">
                                                  <w:marLeft w:val="640"/>
                                                  <w:marRight w:val="0"/>
                                                  <w:marTop w:val="0"/>
                                                  <w:marBottom w:val="0"/>
                                                  <w:divBdr>
                                                    <w:top w:val="none" w:sz="0" w:space="0" w:color="auto"/>
                                                    <w:left w:val="none" w:sz="0" w:space="0" w:color="auto"/>
                                                    <w:bottom w:val="none" w:sz="0" w:space="0" w:color="auto"/>
                                                    <w:right w:val="none" w:sz="0" w:space="0" w:color="auto"/>
                                                  </w:divBdr>
                                                </w:div>
                                                <w:div w:id="40785305">
                                                  <w:marLeft w:val="640"/>
                                                  <w:marRight w:val="0"/>
                                                  <w:marTop w:val="0"/>
                                                  <w:marBottom w:val="0"/>
                                                  <w:divBdr>
                                                    <w:top w:val="none" w:sz="0" w:space="0" w:color="auto"/>
                                                    <w:left w:val="none" w:sz="0" w:space="0" w:color="auto"/>
                                                    <w:bottom w:val="none" w:sz="0" w:space="0" w:color="auto"/>
                                                    <w:right w:val="none" w:sz="0" w:space="0" w:color="auto"/>
                                                  </w:divBdr>
                                                </w:div>
                                                <w:div w:id="45107095">
                                                  <w:marLeft w:val="640"/>
                                                  <w:marRight w:val="0"/>
                                                  <w:marTop w:val="0"/>
                                                  <w:marBottom w:val="0"/>
                                                  <w:divBdr>
                                                    <w:top w:val="none" w:sz="0" w:space="0" w:color="auto"/>
                                                    <w:left w:val="none" w:sz="0" w:space="0" w:color="auto"/>
                                                    <w:bottom w:val="none" w:sz="0" w:space="0" w:color="auto"/>
                                                    <w:right w:val="none" w:sz="0" w:space="0" w:color="auto"/>
                                                  </w:divBdr>
                                                </w:div>
                                                <w:div w:id="57171509">
                                                  <w:marLeft w:val="640"/>
                                                  <w:marRight w:val="0"/>
                                                  <w:marTop w:val="0"/>
                                                  <w:marBottom w:val="0"/>
                                                  <w:divBdr>
                                                    <w:top w:val="none" w:sz="0" w:space="0" w:color="auto"/>
                                                    <w:left w:val="none" w:sz="0" w:space="0" w:color="auto"/>
                                                    <w:bottom w:val="none" w:sz="0" w:space="0" w:color="auto"/>
                                                    <w:right w:val="none" w:sz="0" w:space="0" w:color="auto"/>
                                                  </w:divBdr>
                                                </w:div>
                                                <w:div w:id="79253449">
                                                  <w:marLeft w:val="640"/>
                                                  <w:marRight w:val="0"/>
                                                  <w:marTop w:val="0"/>
                                                  <w:marBottom w:val="0"/>
                                                  <w:divBdr>
                                                    <w:top w:val="none" w:sz="0" w:space="0" w:color="auto"/>
                                                    <w:left w:val="none" w:sz="0" w:space="0" w:color="auto"/>
                                                    <w:bottom w:val="none" w:sz="0" w:space="0" w:color="auto"/>
                                                    <w:right w:val="none" w:sz="0" w:space="0" w:color="auto"/>
                                                  </w:divBdr>
                                                </w:div>
                                                <w:div w:id="99956643">
                                                  <w:marLeft w:val="640"/>
                                                  <w:marRight w:val="0"/>
                                                  <w:marTop w:val="0"/>
                                                  <w:marBottom w:val="0"/>
                                                  <w:divBdr>
                                                    <w:top w:val="none" w:sz="0" w:space="0" w:color="auto"/>
                                                    <w:left w:val="none" w:sz="0" w:space="0" w:color="auto"/>
                                                    <w:bottom w:val="none" w:sz="0" w:space="0" w:color="auto"/>
                                                    <w:right w:val="none" w:sz="0" w:space="0" w:color="auto"/>
                                                  </w:divBdr>
                                                </w:div>
                                                <w:div w:id="105924825">
                                                  <w:marLeft w:val="640"/>
                                                  <w:marRight w:val="0"/>
                                                  <w:marTop w:val="0"/>
                                                  <w:marBottom w:val="0"/>
                                                  <w:divBdr>
                                                    <w:top w:val="none" w:sz="0" w:space="0" w:color="auto"/>
                                                    <w:left w:val="none" w:sz="0" w:space="0" w:color="auto"/>
                                                    <w:bottom w:val="none" w:sz="0" w:space="0" w:color="auto"/>
                                                    <w:right w:val="none" w:sz="0" w:space="0" w:color="auto"/>
                                                  </w:divBdr>
                                                </w:div>
                                                <w:div w:id="106512585">
                                                  <w:marLeft w:val="640"/>
                                                  <w:marRight w:val="0"/>
                                                  <w:marTop w:val="0"/>
                                                  <w:marBottom w:val="0"/>
                                                  <w:divBdr>
                                                    <w:top w:val="none" w:sz="0" w:space="0" w:color="auto"/>
                                                    <w:left w:val="none" w:sz="0" w:space="0" w:color="auto"/>
                                                    <w:bottom w:val="none" w:sz="0" w:space="0" w:color="auto"/>
                                                    <w:right w:val="none" w:sz="0" w:space="0" w:color="auto"/>
                                                  </w:divBdr>
                                                </w:div>
                                                <w:div w:id="125127764">
                                                  <w:marLeft w:val="640"/>
                                                  <w:marRight w:val="0"/>
                                                  <w:marTop w:val="0"/>
                                                  <w:marBottom w:val="0"/>
                                                  <w:divBdr>
                                                    <w:top w:val="none" w:sz="0" w:space="0" w:color="auto"/>
                                                    <w:left w:val="none" w:sz="0" w:space="0" w:color="auto"/>
                                                    <w:bottom w:val="none" w:sz="0" w:space="0" w:color="auto"/>
                                                    <w:right w:val="none" w:sz="0" w:space="0" w:color="auto"/>
                                                  </w:divBdr>
                                                </w:div>
                                                <w:div w:id="134688671">
                                                  <w:marLeft w:val="640"/>
                                                  <w:marRight w:val="0"/>
                                                  <w:marTop w:val="0"/>
                                                  <w:marBottom w:val="0"/>
                                                  <w:divBdr>
                                                    <w:top w:val="none" w:sz="0" w:space="0" w:color="auto"/>
                                                    <w:left w:val="none" w:sz="0" w:space="0" w:color="auto"/>
                                                    <w:bottom w:val="none" w:sz="0" w:space="0" w:color="auto"/>
                                                    <w:right w:val="none" w:sz="0" w:space="0" w:color="auto"/>
                                                  </w:divBdr>
                                                </w:div>
                                                <w:div w:id="140082407">
                                                  <w:marLeft w:val="640"/>
                                                  <w:marRight w:val="0"/>
                                                  <w:marTop w:val="0"/>
                                                  <w:marBottom w:val="0"/>
                                                  <w:divBdr>
                                                    <w:top w:val="none" w:sz="0" w:space="0" w:color="auto"/>
                                                    <w:left w:val="none" w:sz="0" w:space="0" w:color="auto"/>
                                                    <w:bottom w:val="none" w:sz="0" w:space="0" w:color="auto"/>
                                                    <w:right w:val="none" w:sz="0" w:space="0" w:color="auto"/>
                                                  </w:divBdr>
                                                </w:div>
                                                <w:div w:id="148131258">
                                                  <w:marLeft w:val="640"/>
                                                  <w:marRight w:val="0"/>
                                                  <w:marTop w:val="0"/>
                                                  <w:marBottom w:val="0"/>
                                                  <w:divBdr>
                                                    <w:top w:val="none" w:sz="0" w:space="0" w:color="auto"/>
                                                    <w:left w:val="none" w:sz="0" w:space="0" w:color="auto"/>
                                                    <w:bottom w:val="none" w:sz="0" w:space="0" w:color="auto"/>
                                                    <w:right w:val="none" w:sz="0" w:space="0" w:color="auto"/>
                                                  </w:divBdr>
                                                </w:div>
                                                <w:div w:id="162090537">
                                                  <w:marLeft w:val="640"/>
                                                  <w:marRight w:val="0"/>
                                                  <w:marTop w:val="0"/>
                                                  <w:marBottom w:val="0"/>
                                                  <w:divBdr>
                                                    <w:top w:val="none" w:sz="0" w:space="0" w:color="auto"/>
                                                    <w:left w:val="none" w:sz="0" w:space="0" w:color="auto"/>
                                                    <w:bottom w:val="none" w:sz="0" w:space="0" w:color="auto"/>
                                                    <w:right w:val="none" w:sz="0" w:space="0" w:color="auto"/>
                                                  </w:divBdr>
                                                </w:div>
                                                <w:div w:id="179242813">
                                                  <w:marLeft w:val="640"/>
                                                  <w:marRight w:val="0"/>
                                                  <w:marTop w:val="0"/>
                                                  <w:marBottom w:val="0"/>
                                                  <w:divBdr>
                                                    <w:top w:val="none" w:sz="0" w:space="0" w:color="auto"/>
                                                    <w:left w:val="none" w:sz="0" w:space="0" w:color="auto"/>
                                                    <w:bottom w:val="none" w:sz="0" w:space="0" w:color="auto"/>
                                                    <w:right w:val="none" w:sz="0" w:space="0" w:color="auto"/>
                                                  </w:divBdr>
                                                </w:div>
                                                <w:div w:id="181283233">
                                                  <w:marLeft w:val="640"/>
                                                  <w:marRight w:val="0"/>
                                                  <w:marTop w:val="0"/>
                                                  <w:marBottom w:val="0"/>
                                                  <w:divBdr>
                                                    <w:top w:val="none" w:sz="0" w:space="0" w:color="auto"/>
                                                    <w:left w:val="none" w:sz="0" w:space="0" w:color="auto"/>
                                                    <w:bottom w:val="none" w:sz="0" w:space="0" w:color="auto"/>
                                                    <w:right w:val="none" w:sz="0" w:space="0" w:color="auto"/>
                                                  </w:divBdr>
                                                </w:div>
                                                <w:div w:id="191188742">
                                                  <w:marLeft w:val="640"/>
                                                  <w:marRight w:val="0"/>
                                                  <w:marTop w:val="0"/>
                                                  <w:marBottom w:val="0"/>
                                                  <w:divBdr>
                                                    <w:top w:val="none" w:sz="0" w:space="0" w:color="auto"/>
                                                    <w:left w:val="none" w:sz="0" w:space="0" w:color="auto"/>
                                                    <w:bottom w:val="none" w:sz="0" w:space="0" w:color="auto"/>
                                                    <w:right w:val="none" w:sz="0" w:space="0" w:color="auto"/>
                                                  </w:divBdr>
                                                </w:div>
                                                <w:div w:id="197394827">
                                                  <w:marLeft w:val="640"/>
                                                  <w:marRight w:val="0"/>
                                                  <w:marTop w:val="0"/>
                                                  <w:marBottom w:val="0"/>
                                                  <w:divBdr>
                                                    <w:top w:val="none" w:sz="0" w:space="0" w:color="auto"/>
                                                    <w:left w:val="none" w:sz="0" w:space="0" w:color="auto"/>
                                                    <w:bottom w:val="none" w:sz="0" w:space="0" w:color="auto"/>
                                                    <w:right w:val="none" w:sz="0" w:space="0" w:color="auto"/>
                                                  </w:divBdr>
                                                </w:div>
                                                <w:div w:id="211818197">
                                                  <w:marLeft w:val="640"/>
                                                  <w:marRight w:val="0"/>
                                                  <w:marTop w:val="0"/>
                                                  <w:marBottom w:val="0"/>
                                                  <w:divBdr>
                                                    <w:top w:val="none" w:sz="0" w:space="0" w:color="auto"/>
                                                    <w:left w:val="none" w:sz="0" w:space="0" w:color="auto"/>
                                                    <w:bottom w:val="none" w:sz="0" w:space="0" w:color="auto"/>
                                                    <w:right w:val="none" w:sz="0" w:space="0" w:color="auto"/>
                                                  </w:divBdr>
                                                </w:div>
                                                <w:div w:id="215093751">
                                                  <w:marLeft w:val="640"/>
                                                  <w:marRight w:val="0"/>
                                                  <w:marTop w:val="0"/>
                                                  <w:marBottom w:val="0"/>
                                                  <w:divBdr>
                                                    <w:top w:val="none" w:sz="0" w:space="0" w:color="auto"/>
                                                    <w:left w:val="none" w:sz="0" w:space="0" w:color="auto"/>
                                                    <w:bottom w:val="none" w:sz="0" w:space="0" w:color="auto"/>
                                                    <w:right w:val="none" w:sz="0" w:space="0" w:color="auto"/>
                                                  </w:divBdr>
                                                </w:div>
                                                <w:div w:id="215549946">
                                                  <w:marLeft w:val="640"/>
                                                  <w:marRight w:val="0"/>
                                                  <w:marTop w:val="0"/>
                                                  <w:marBottom w:val="0"/>
                                                  <w:divBdr>
                                                    <w:top w:val="none" w:sz="0" w:space="0" w:color="auto"/>
                                                    <w:left w:val="none" w:sz="0" w:space="0" w:color="auto"/>
                                                    <w:bottom w:val="none" w:sz="0" w:space="0" w:color="auto"/>
                                                    <w:right w:val="none" w:sz="0" w:space="0" w:color="auto"/>
                                                  </w:divBdr>
                                                </w:div>
                                                <w:div w:id="220752515">
                                                  <w:marLeft w:val="640"/>
                                                  <w:marRight w:val="0"/>
                                                  <w:marTop w:val="0"/>
                                                  <w:marBottom w:val="0"/>
                                                  <w:divBdr>
                                                    <w:top w:val="none" w:sz="0" w:space="0" w:color="auto"/>
                                                    <w:left w:val="none" w:sz="0" w:space="0" w:color="auto"/>
                                                    <w:bottom w:val="none" w:sz="0" w:space="0" w:color="auto"/>
                                                    <w:right w:val="none" w:sz="0" w:space="0" w:color="auto"/>
                                                  </w:divBdr>
                                                </w:div>
                                                <w:div w:id="221478319">
                                                  <w:marLeft w:val="640"/>
                                                  <w:marRight w:val="0"/>
                                                  <w:marTop w:val="0"/>
                                                  <w:marBottom w:val="0"/>
                                                  <w:divBdr>
                                                    <w:top w:val="none" w:sz="0" w:space="0" w:color="auto"/>
                                                    <w:left w:val="none" w:sz="0" w:space="0" w:color="auto"/>
                                                    <w:bottom w:val="none" w:sz="0" w:space="0" w:color="auto"/>
                                                    <w:right w:val="none" w:sz="0" w:space="0" w:color="auto"/>
                                                  </w:divBdr>
                                                </w:div>
                                                <w:div w:id="221526304">
                                                  <w:marLeft w:val="640"/>
                                                  <w:marRight w:val="0"/>
                                                  <w:marTop w:val="0"/>
                                                  <w:marBottom w:val="0"/>
                                                  <w:divBdr>
                                                    <w:top w:val="none" w:sz="0" w:space="0" w:color="auto"/>
                                                    <w:left w:val="none" w:sz="0" w:space="0" w:color="auto"/>
                                                    <w:bottom w:val="none" w:sz="0" w:space="0" w:color="auto"/>
                                                    <w:right w:val="none" w:sz="0" w:space="0" w:color="auto"/>
                                                  </w:divBdr>
                                                </w:div>
                                                <w:div w:id="230309500">
                                                  <w:marLeft w:val="640"/>
                                                  <w:marRight w:val="0"/>
                                                  <w:marTop w:val="0"/>
                                                  <w:marBottom w:val="0"/>
                                                  <w:divBdr>
                                                    <w:top w:val="none" w:sz="0" w:space="0" w:color="auto"/>
                                                    <w:left w:val="none" w:sz="0" w:space="0" w:color="auto"/>
                                                    <w:bottom w:val="none" w:sz="0" w:space="0" w:color="auto"/>
                                                    <w:right w:val="none" w:sz="0" w:space="0" w:color="auto"/>
                                                  </w:divBdr>
                                                </w:div>
                                                <w:div w:id="231087915">
                                                  <w:marLeft w:val="640"/>
                                                  <w:marRight w:val="0"/>
                                                  <w:marTop w:val="0"/>
                                                  <w:marBottom w:val="0"/>
                                                  <w:divBdr>
                                                    <w:top w:val="none" w:sz="0" w:space="0" w:color="auto"/>
                                                    <w:left w:val="none" w:sz="0" w:space="0" w:color="auto"/>
                                                    <w:bottom w:val="none" w:sz="0" w:space="0" w:color="auto"/>
                                                    <w:right w:val="none" w:sz="0" w:space="0" w:color="auto"/>
                                                  </w:divBdr>
                                                </w:div>
                                                <w:div w:id="239872305">
                                                  <w:marLeft w:val="640"/>
                                                  <w:marRight w:val="0"/>
                                                  <w:marTop w:val="0"/>
                                                  <w:marBottom w:val="0"/>
                                                  <w:divBdr>
                                                    <w:top w:val="none" w:sz="0" w:space="0" w:color="auto"/>
                                                    <w:left w:val="none" w:sz="0" w:space="0" w:color="auto"/>
                                                    <w:bottom w:val="none" w:sz="0" w:space="0" w:color="auto"/>
                                                    <w:right w:val="none" w:sz="0" w:space="0" w:color="auto"/>
                                                  </w:divBdr>
                                                </w:div>
                                                <w:div w:id="240337553">
                                                  <w:marLeft w:val="640"/>
                                                  <w:marRight w:val="0"/>
                                                  <w:marTop w:val="0"/>
                                                  <w:marBottom w:val="0"/>
                                                  <w:divBdr>
                                                    <w:top w:val="none" w:sz="0" w:space="0" w:color="auto"/>
                                                    <w:left w:val="none" w:sz="0" w:space="0" w:color="auto"/>
                                                    <w:bottom w:val="none" w:sz="0" w:space="0" w:color="auto"/>
                                                    <w:right w:val="none" w:sz="0" w:space="0" w:color="auto"/>
                                                  </w:divBdr>
                                                </w:div>
                                                <w:div w:id="255941088">
                                                  <w:marLeft w:val="640"/>
                                                  <w:marRight w:val="0"/>
                                                  <w:marTop w:val="0"/>
                                                  <w:marBottom w:val="0"/>
                                                  <w:divBdr>
                                                    <w:top w:val="none" w:sz="0" w:space="0" w:color="auto"/>
                                                    <w:left w:val="none" w:sz="0" w:space="0" w:color="auto"/>
                                                    <w:bottom w:val="none" w:sz="0" w:space="0" w:color="auto"/>
                                                    <w:right w:val="none" w:sz="0" w:space="0" w:color="auto"/>
                                                  </w:divBdr>
                                                </w:div>
                                                <w:div w:id="263071514">
                                                  <w:marLeft w:val="640"/>
                                                  <w:marRight w:val="0"/>
                                                  <w:marTop w:val="0"/>
                                                  <w:marBottom w:val="0"/>
                                                  <w:divBdr>
                                                    <w:top w:val="none" w:sz="0" w:space="0" w:color="auto"/>
                                                    <w:left w:val="none" w:sz="0" w:space="0" w:color="auto"/>
                                                    <w:bottom w:val="none" w:sz="0" w:space="0" w:color="auto"/>
                                                    <w:right w:val="none" w:sz="0" w:space="0" w:color="auto"/>
                                                  </w:divBdr>
                                                </w:div>
                                                <w:div w:id="266813750">
                                                  <w:marLeft w:val="640"/>
                                                  <w:marRight w:val="0"/>
                                                  <w:marTop w:val="0"/>
                                                  <w:marBottom w:val="0"/>
                                                  <w:divBdr>
                                                    <w:top w:val="none" w:sz="0" w:space="0" w:color="auto"/>
                                                    <w:left w:val="none" w:sz="0" w:space="0" w:color="auto"/>
                                                    <w:bottom w:val="none" w:sz="0" w:space="0" w:color="auto"/>
                                                    <w:right w:val="none" w:sz="0" w:space="0" w:color="auto"/>
                                                  </w:divBdr>
                                                </w:div>
                                                <w:div w:id="278143881">
                                                  <w:marLeft w:val="640"/>
                                                  <w:marRight w:val="0"/>
                                                  <w:marTop w:val="0"/>
                                                  <w:marBottom w:val="0"/>
                                                  <w:divBdr>
                                                    <w:top w:val="none" w:sz="0" w:space="0" w:color="auto"/>
                                                    <w:left w:val="none" w:sz="0" w:space="0" w:color="auto"/>
                                                    <w:bottom w:val="none" w:sz="0" w:space="0" w:color="auto"/>
                                                    <w:right w:val="none" w:sz="0" w:space="0" w:color="auto"/>
                                                  </w:divBdr>
                                                </w:div>
                                                <w:div w:id="286471821">
                                                  <w:marLeft w:val="640"/>
                                                  <w:marRight w:val="0"/>
                                                  <w:marTop w:val="0"/>
                                                  <w:marBottom w:val="0"/>
                                                  <w:divBdr>
                                                    <w:top w:val="none" w:sz="0" w:space="0" w:color="auto"/>
                                                    <w:left w:val="none" w:sz="0" w:space="0" w:color="auto"/>
                                                    <w:bottom w:val="none" w:sz="0" w:space="0" w:color="auto"/>
                                                    <w:right w:val="none" w:sz="0" w:space="0" w:color="auto"/>
                                                  </w:divBdr>
                                                </w:div>
                                                <w:div w:id="294071281">
                                                  <w:marLeft w:val="640"/>
                                                  <w:marRight w:val="0"/>
                                                  <w:marTop w:val="0"/>
                                                  <w:marBottom w:val="0"/>
                                                  <w:divBdr>
                                                    <w:top w:val="none" w:sz="0" w:space="0" w:color="auto"/>
                                                    <w:left w:val="none" w:sz="0" w:space="0" w:color="auto"/>
                                                    <w:bottom w:val="none" w:sz="0" w:space="0" w:color="auto"/>
                                                    <w:right w:val="none" w:sz="0" w:space="0" w:color="auto"/>
                                                  </w:divBdr>
                                                </w:div>
                                                <w:div w:id="296032473">
                                                  <w:marLeft w:val="640"/>
                                                  <w:marRight w:val="0"/>
                                                  <w:marTop w:val="0"/>
                                                  <w:marBottom w:val="0"/>
                                                  <w:divBdr>
                                                    <w:top w:val="none" w:sz="0" w:space="0" w:color="auto"/>
                                                    <w:left w:val="none" w:sz="0" w:space="0" w:color="auto"/>
                                                    <w:bottom w:val="none" w:sz="0" w:space="0" w:color="auto"/>
                                                    <w:right w:val="none" w:sz="0" w:space="0" w:color="auto"/>
                                                  </w:divBdr>
                                                </w:div>
                                                <w:div w:id="301161090">
                                                  <w:marLeft w:val="640"/>
                                                  <w:marRight w:val="0"/>
                                                  <w:marTop w:val="0"/>
                                                  <w:marBottom w:val="0"/>
                                                  <w:divBdr>
                                                    <w:top w:val="none" w:sz="0" w:space="0" w:color="auto"/>
                                                    <w:left w:val="none" w:sz="0" w:space="0" w:color="auto"/>
                                                    <w:bottom w:val="none" w:sz="0" w:space="0" w:color="auto"/>
                                                    <w:right w:val="none" w:sz="0" w:space="0" w:color="auto"/>
                                                  </w:divBdr>
                                                </w:div>
                                                <w:div w:id="304047569">
                                                  <w:marLeft w:val="640"/>
                                                  <w:marRight w:val="0"/>
                                                  <w:marTop w:val="0"/>
                                                  <w:marBottom w:val="0"/>
                                                  <w:divBdr>
                                                    <w:top w:val="none" w:sz="0" w:space="0" w:color="auto"/>
                                                    <w:left w:val="none" w:sz="0" w:space="0" w:color="auto"/>
                                                    <w:bottom w:val="none" w:sz="0" w:space="0" w:color="auto"/>
                                                    <w:right w:val="none" w:sz="0" w:space="0" w:color="auto"/>
                                                  </w:divBdr>
                                                </w:div>
                                                <w:div w:id="309673966">
                                                  <w:marLeft w:val="640"/>
                                                  <w:marRight w:val="0"/>
                                                  <w:marTop w:val="0"/>
                                                  <w:marBottom w:val="0"/>
                                                  <w:divBdr>
                                                    <w:top w:val="none" w:sz="0" w:space="0" w:color="auto"/>
                                                    <w:left w:val="none" w:sz="0" w:space="0" w:color="auto"/>
                                                    <w:bottom w:val="none" w:sz="0" w:space="0" w:color="auto"/>
                                                    <w:right w:val="none" w:sz="0" w:space="0" w:color="auto"/>
                                                  </w:divBdr>
                                                </w:div>
                                                <w:div w:id="315839574">
                                                  <w:marLeft w:val="640"/>
                                                  <w:marRight w:val="0"/>
                                                  <w:marTop w:val="0"/>
                                                  <w:marBottom w:val="0"/>
                                                  <w:divBdr>
                                                    <w:top w:val="none" w:sz="0" w:space="0" w:color="auto"/>
                                                    <w:left w:val="none" w:sz="0" w:space="0" w:color="auto"/>
                                                    <w:bottom w:val="none" w:sz="0" w:space="0" w:color="auto"/>
                                                    <w:right w:val="none" w:sz="0" w:space="0" w:color="auto"/>
                                                  </w:divBdr>
                                                </w:div>
                                                <w:div w:id="342705033">
                                                  <w:marLeft w:val="640"/>
                                                  <w:marRight w:val="0"/>
                                                  <w:marTop w:val="0"/>
                                                  <w:marBottom w:val="0"/>
                                                  <w:divBdr>
                                                    <w:top w:val="none" w:sz="0" w:space="0" w:color="auto"/>
                                                    <w:left w:val="none" w:sz="0" w:space="0" w:color="auto"/>
                                                    <w:bottom w:val="none" w:sz="0" w:space="0" w:color="auto"/>
                                                    <w:right w:val="none" w:sz="0" w:space="0" w:color="auto"/>
                                                  </w:divBdr>
                                                </w:div>
                                                <w:div w:id="357199309">
                                                  <w:marLeft w:val="640"/>
                                                  <w:marRight w:val="0"/>
                                                  <w:marTop w:val="0"/>
                                                  <w:marBottom w:val="0"/>
                                                  <w:divBdr>
                                                    <w:top w:val="none" w:sz="0" w:space="0" w:color="auto"/>
                                                    <w:left w:val="none" w:sz="0" w:space="0" w:color="auto"/>
                                                    <w:bottom w:val="none" w:sz="0" w:space="0" w:color="auto"/>
                                                    <w:right w:val="none" w:sz="0" w:space="0" w:color="auto"/>
                                                  </w:divBdr>
                                                </w:div>
                                                <w:div w:id="374742113">
                                                  <w:marLeft w:val="640"/>
                                                  <w:marRight w:val="0"/>
                                                  <w:marTop w:val="0"/>
                                                  <w:marBottom w:val="0"/>
                                                  <w:divBdr>
                                                    <w:top w:val="none" w:sz="0" w:space="0" w:color="auto"/>
                                                    <w:left w:val="none" w:sz="0" w:space="0" w:color="auto"/>
                                                    <w:bottom w:val="none" w:sz="0" w:space="0" w:color="auto"/>
                                                    <w:right w:val="none" w:sz="0" w:space="0" w:color="auto"/>
                                                  </w:divBdr>
                                                </w:div>
                                                <w:div w:id="396247904">
                                                  <w:marLeft w:val="640"/>
                                                  <w:marRight w:val="0"/>
                                                  <w:marTop w:val="0"/>
                                                  <w:marBottom w:val="0"/>
                                                  <w:divBdr>
                                                    <w:top w:val="none" w:sz="0" w:space="0" w:color="auto"/>
                                                    <w:left w:val="none" w:sz="0" w:space="0" w:color="auto"/>
                                                    <w:bottom w:val="none" w:sz="0" w:space="0" w:color="auto"/>
                                                    <w:right w:val="none" w:sz="0" w:space="0" w:color="auto"/>
                                                  </w:divBdr>
                                                </w:div>
                                                <w:div w:id="402988888">
                                                  <w:marLeft w:val="640"/>
                                                  <w:marRight w:val="0"/>
                                                  <w:marTop w:val="0"/>
                                                  <w:marBottom w:val="0"/>
                                                  <w:divBdr>
                                                    <w:top w:val="none" w:sz="0" w:space="0" w:color="auto"/>
                                                    <w:left w:val="none" w:sz="0" w:space="0" w:color="auto"/>
                                                    <w:bottom w:val="none" w:sz="0" w:space="0" w:color="auto"/>
                                                    <w:right w:val="none" w:sz="0" w:space="0" w:color="auto"/>
                                                  </w:divBdr>
                                                </w:div>
                                                <w:div w:id="417294434">
                                                  <w:marLeft w:val="640"/>
                                                  <w:marRight w:val="0"/>
                                                  <w:marTop w:val="0"/>
                                                  <w:marBottom w:val="0"/>
                                                  <w:divBdr>
                                                    <w:top w:val="none" w:sz="0" w:space="0" w:color="auto"/>
                                                    <w:left w:val="none" w:sz="0" w:space="0" w:color="auto"/>
                                                    <w:bottom w:val="none" w:sz="0" w:space="0" w:color="auto"/>
                                                    <w:right w:val="none" w:sz="0" w:space="0" w:color="auto"/>
                                                  </w:divBdr>
                                                </w:div>
                                                <w:div w:id="434254110">
                                                  <w:marLeft w:val="640"/>
                                                  <w:marRight w:val="0"/>
                                                  <w:marTop w:val="0"/>
                                                  <w:marBottom w:val="0"/>
                                                  <w:divBdr>
                                                    <w:top w:val="none" w:sz="0" w:space="0" w:color="auto"/>
                                                    <w:left w:val="none" w:sz="0" w:space="0" w:color="auto"/>
                                                    <w:bottom w:val="none" w:sz="0" w:space="0" w:color="auto"/>
                                                    <w:right w:val="none" w:sz="0" w:space="0" w:color="auto"/>
                                                  </w:divBdr>
                                                </w:div>
                                                <w:div w:id="443229164">
                                                  <w:marLeft w:val="640"/>
                                                  <w:marRight w:val="0"/>
                                                  <w:marTop w:val="0"/>
                                                  <w:marBottom w:val="0"/>
                                                  <w:divBdr>
                                                    <w:top w:val="none" w:sz="0" w:space="0" w:color="auto"/>
                                                    <w:left w:val="none" w:sz="0" w:space="0" w:color="auto"/>
                                                    <w:bottom w:val="none" w:sz="0" w:space="0" w:color="auto"/>
                                                    <w:right w:val="none" w:sz="0" w:space="0" w:color="auto"/>
                                                  </w:divBdr>
                                                </w:div>
                                                <w:div w:id="450367330">
                                                  <w:marLeft w:val="640"/>
                                                  <w:marRight w:val="0"/>
                                                  <w:marTop w:val="0"/>
                                                  <w:marBottom w:val="0"/>
                                                  <w:divBdr>
                                                    <w:top w:val="none" w:sz="0" w:space="0" w:color="auto"/>
                                                    <w:left w:val="none" w:sz="0" w:space="0" w:color="auto"/>
                                                    <w:bottom w:val="none" w:sz="0" w:space="0" w:color="auto"/>
                                                    <w:right w:val="none" w:sz="0" w:space="0" w:color="auto"/>
                                                  </w:divBdr>
                                                </w:div>
                                                <w:div w:id="451242446">
                                                  <w:marLeft w:val="640"/>
                                                  <w:marRight w:val="0"/>
                                                  <w:marTop w:val="0"/>
                                                  <w:marBottom w:val="0"/>
                                                  <w:divBdr>
                                                    <w:top w:val="none" w:sz="0" w:space="0" w:color="auto"/>
                                                    <w:left w:val="none" w:sz="0" w:space="0" w:color="auto"/>
                                                    <w:bottom w:val="none" w:sz="0" w:space="0" w:color="auto"/>
                                                    <w:right w:val="none" w:sz="0" w:space="0" w:color="auto"/>
                                                  </w:divBdr>
                                                </w:div>
                                                <w:div w:id="464586202">
                                                  <w:marLeft w:val="640"/>
                                                  <w:marRight w:val="0"/>
                                                  <w:marTop w:val="0"/>
                                                  <w:marBottom w:val="0"/>
                                                  <w:divBdr>
                                                    <w:top w:val="none" w:sz="0" w:space="0" w:color="auto"/>
                                                    <w:left w:val="none" w:sz="0" w:space="0" w:color="auto"/>
                                                    <w:bottom w:val="none" w:sz="0" w:space="0" w:color="auto"/>
                                                    <w:right w:val="none" w:sz="0" w:space="0" w:color="auto"/>
                                                  </w:divBdr>
                                                </w:div>
                                                <w:div w:id="466774869">
                                                  <w:marLeft w:val="640"/>
                                                  <w:marRight w:val="0"/>
                                                  <w:marTop w:val="0"/>
                                                  <w:marBottom w:val="0"/>
                                                  <w:divBdr>
                                                    <w:top w:val="none" w:sz="0" w:space="0" w:color="auto"/>
                                                    <w:left w:val="none" w:sz="0" w:space="0" w:color="auto"/>
                                                    <w:bottom w:val="none" w:sz="0" w:space="0" w:color="auto"/>
                                                    <w:right w:val="none" w:sz="0" w:space="0" w:color="auto"/>
                                                  </w:divBdr>
                                                </w:div>
                                                <w:div w:id="502817973">
                                                  <w:marLeft w:val="640"/>
                                                  <w:marRight w:val="0"/>
                                                  <w:marTop w:val="0"/>
                                                  <w:marBottom w:val="0"/>
                                                  <w:divBdr>
                                                    <w:top w:val="none" w:sz="0" w:space="0" w:color="auto"/>
                                                    <w:left w:val="none" w:sz="0" w:space="0" w:color="auto"/>
                                                    <w:bottom w:val="none" w:sz="0" w:space="0" w:color="auto"/>
                                                    <w:right w:val="none" w:sz="0" w:space="0" w:color="auto"/>
                                                  </w:divBdr>
                                                </w:div>
                                                <w:div w:id="512114954">
                                                  <w:marLeft w:val="640"/>
                                                  <w:marRight w:val="0"/>
                                                  <w:marTop w:val="0"/>
                                                  <w:marBottom w:val="0"/>
                                                  <w:divBdr>
                                                    <w:top w:val="none" w:sz="0" w:space="0" w:color="auto"/>
                                                    <w:left w:val="none" w:sz="0" w:space="0" w:color="auto"/>
                                                    <w:bottom w:val="none" w:sz="0" w:space="0" w:color="auto"/>
                                                    <w:right w:val="none" w:sz="0" w:space="0" w:color="auto"/>
                                                  </w:divBdr>
                                                </w:div>
                                                <w:div w:id="512575177">
                                                  <w:marLeft w:val="640"/>
                                                  <w:marRight w:val="0"/>
                                                  <w:marTop w:val="0"/>
                                                  <w:marBottom w:val="0"/>
                                                  <w:divBdr>
                                                    <w:top w:val="none" w:sz="0" w:space="0" w:color="auto"/>
                                                    <w:left w:val="none" w:sz="0" w:space="0" w:color="auto"/>
                                                    <w:bottom w:val="none" w:sz="0" w:space="0" w:color="auto"/>
                                                    <w:right w:val="none" w:sz="0" w:space="0" w:color="auto"/>
                                                  </w:divBdr>
                                                </w:div>
                                                <w:div w:id="519205052">
                                                  <w:marLeft w:val="640"/>
                                                  <w:marRight w:val="0"/>
                                                  <w:marTop w:val="0"/>
                                                  <w:marBottom w:val="0"/>
                                                  <w:divBdr>
                                                    <w:top w:val="none" w:sz="0" w:space="0" w:color="auto"/>
                                                    <w:left w:val="none" w:sz="0" w:space="0" w:color="auto"/>
                                                    <w:bottom w:val="none" w:sz="0" w:space="0" w:color="auto"/>
                                                    <w:right w:val="none" w:sz="0" w:space="0" w:color="auto"/>
                                                  </w:divBdr>
                                                </w:div>
                                                <w:div w:id="528613795">
                                                  <w:marLeft w:val="640"/>
                                                  <w:marRight w:val="0"/>
                                                  <w:marTop w:val="0"/>
                                                  <w:marBottom w:val="0"/>
                                                  <w:divBdr>
                                                    <w:top w:val="none" w:sz="0" w:space="0" w:color="auto"/>
                                                    <w:left w:val="none" w:sz="0" w:space="0" w:color="auto"/>
                                                    <w:bottom w:val="none" w:sz="0" w:space="0" w:color="auto"/>
                                                    <w:right w:val="none" w:sz="0" w:space="0" w:color="auto"/>
                                                  </w:divBdr>
                                                </w:div>
                                                <w:div w:id="543711296">
                                                  <w:marLeft w:val="640"/>
                                                  <w:marRight w:val="0"/>
                                                  <w:marTop w:val="0"/>
                                                  <w:marBottom w:val="0"/>
                                                  <w:divBdr>
                                                    <w:top w:val="none" w:sz="0" w:space="0" w:color="auto"/>
                                                    <w:left w:val="none" w:sz="0" w:space="0" w:color="auto"/>
                                                    <w:bottom w:val="none" w:sz="0" w:space="0" w:color="auto"/>
                                                    <w:right w:val="none" w:sz="0" w:space="0" w:color="auto"/>
                                                  </w:divBdr>
                                                </w:div>
                                                <w:div w:id="546724098">
                                                  <w:marLeft w:val="640"/>
                                                  <w:marRight w:val="0"/>
                                                  <w:marTop w:val="0"/>
                                                  <w:marBottom w:val="0"/>
                                                  <w:divBdr>
                                                    <w:top w:val="none" w:sz="0" w:space="0" w:color="auto"/>
                                                    <w:left w:val="none" w:sz="0" w:space="0" w:color="auto"/>
                                                    <w:bottom w:val="none" w:sz="0" w:space="0" w:color="auto"/>
                                                    <w:right w:val="none" w:sz="0" w:space="0" w:color="auto"/>
                                                  </w:divBdr>
                                                </w:div>
                                                <w:div w:id="558712529">
                                                  <w:marLeft w:val="640"/>
                                                  <w:marRight w:val="0"/>
                                                  <w:marTop w:val="0"/>
                                                  <w:marBottom w:val="0"/>
                                                  <w:divBdr>
                                                    <w:top w:val="none" w:sz="0" w:space="0" w:color="auto"/>
                                                    <w:left w:val="none" w:sz="0" w:space="0" w:color="auto"/>
                                                    <w:bottom w:val="none" w:sz="0" w:space="0" w:color="auto"/>
                                                    <w:right w:val="none" w:sz="0" w:space="0" w:color="auto"/>
                                                  </w:divBdr>
                                                </w:div>
                                                <w:div w:id="572813060">
                                                  <w:marLeft w:val="640"/>
                                                  <w:marRight w:val="0"/>
                                                  <w:marTop w:val="0"/>
                                                  <w:marBottom w:val="0"/>
                                                  <w:divBdr>
                                                    <w:top w:val="none" w:sz="0" w:space="0" w:color="auto"/>
                                                    <w:left w:val="none" w:sz="0" w:space="0" w:color="auto"/>
                                                    <w:bottom w:val="none" w:sz="0" w:space="0" w:color="auto"/>
                                                    <w:right w:val="none" w:sz="0" w:space="0" w:color="auto"/>
                                                  </w:divBdr>
                                                </w:div>
                                                <w:div w:id="581112183">
                                                  <w:marLeft w:val="640"/>
                                                  <w:marRight w:val="0"/>
                                                  <w:marTop w:val="0"/>
                                                  <w:marBottom w:val="0"/>
                                                  <w:divBdr>
                                                    <w:top w:val="none" w:sz="0" w:space="0" w:color="auto"/>
                                                    <w:left w:val="none" w:sz="0" w:space="0" w:color="auto"/>
                                                    <w:bottom w:val="none" w:sz="0" w:space="0" w:color="auto"/>
                                                    <w:right w:val="none" w:sz="0" w:space="0" w:color="auto"/>
                                                  </w:divBdr>
                                                </w:div>
                                                <w:div w:id="582035459">
                                                  <w:marLeft w:val="640"/>
                                                  <w:marRight w:val="0"/>
                                                  <w:marTop w:val="0"/>
                                                  <w:marBottom w:val="0"/>
                                                  <w:divBdr>
                                                    <w:top w:val="none" w:sz="0" w:space="0" w:color="auto"/>
                                                    <w:left w:val="none" w:sz="0" w:space="0" w:color="auto"/>
                                                    <w:bottom w:val="none" w:sz="0" w:space="0" w:color="auto"/>
                                                    <w:right w:val="none" w:sz="0" w:space="0" w:color="auto"/>
                                                  </w:divBdr>
                                                </w:div>
                                                <w:div w:id="591207272">
                                                  <w:marLeft w:val="640"/>
                                                  <w:marRight w:val="0"/>
                                                  <w:marTop w:val="0"/>
                                                  <w:marBottom w:val="0"/>
                                                  <w:divBdr>
                                                    <w:top w:val="none" w:sz="0" w:space="0" w:color="auto"/>
                                                    <w:left w:val="none" w:sz="0" w:space="0" w:color="auto"/>
                                                    <w:bottom w:val="none" w:sz="0" w:space="0" w:color="auto"/>
                                                    <w:right w:val="none" w:sz="0" w:space="0" w:color="auto"/>
                                                  </w:divBdr>
                                                </w:div>
                                                <w:div w:id="600455575">
                                                  <w:marLeft w:val="640"/>
                                                  <w:marRight w:val="0"/>
                                                  <w:marTop w:val="0"/>
                                                  <w:marBottom w:val="0"/>
                                                  <w:divBdr>
                                                    <w:top w:val="none" w:sz="0" w:space="0" w:color="auto"/>
                                                    <w:left w:val="none" w:sz="0" w:space="0" w:color="auto"/>
                                                    <w:bottom w:val="none" w:sz="0" w:space="0" w:color="auto"/>
                                                    <w:right w:val="none" w:sz="0" w:space="0" w:color="auto"/>
                                                  </w:divBdr>
                                                </w:div>
                                                <w:div w:id="606237057">
                                                  <w:marLeft w:val="640"/>
                                                  <w:marRight w:val="0"/>
                                                  <w:marTop w:val="0"/>
                                                  <w:marBottom w:val="0"/>
                                                  <w:divBdr>
                                                    <w:top w:val="none" w:sz="0" w:space="0" w:color="auto"/>
                                                    <w:left w:val="none" w:sz="0" w:space="0" w:color="auto"/>
                                                    <w:bottom w:val="none" w:sz="0" w:space="0" w:color="auto"/>
                                                    <w:right w:val="none" w:sz="0" w:space="0" w:color="auto"/>
                                                  </w:divBdr>
                                                </w:div>
                                                <w:div w:id="648091627">
                                                  <w:marLeft w:val="640"/>
                                                  <w:marRight w:val="0"/>
                                                  <w:marTop w:val="0"/>
                                                  <w:marBottom w:val="0"/>
                                                  <w:divBdr>
                                                    <w:top w:val="none" w:sz="0" w:space="0" w:color="auto"/>
                                                    <w:left w:val="none" w:sz="0" w:space="0" w:color="auto"/>
                                                    <w:bottom w:val="none" w:sz="0" w:space="0" w:color="auto"/>
                                                    <w:right w:val="none" w:sz="0" w:space="0" w:color="auto"/>
                                                  </w:divBdr>
                                                </w:div>
                                                <w:div w:id="657802111">
                                                  <w:marLeft w:val="640"/>
                                                  <w:marRight w:val="0"/>
                                                  <w:marTop w:val="0"/>
                                                  <w:marBottom w:val="0"/>
                                                  <w:divBdr>
                                                    <w:top w:val="none" w:sz="0" w:space="0" w:color="auto"/>
                                                    <w:left w:val="none" w:sz="0" w:space="0" w:color="auto"/>
                                                    <w:bottom w:val="none" w:sz="0" w:space="0" w:color="auto"/>
                                                    <w:right w:val="none" w:sz="0" w:space="0" w:color="auto"/>
                                                  </w:divBdr>
                                                </w:div>
                                                <w:div w:id="664279457">
                                                  <w:marLeft w:val="640"/>
                                                  <w:marRight w:val="0"/>
                                                  <w:marTop w:val="0"/>
                                                  <w:marBottom w:val="0"/>
                                                  <w:divBdr>
                                                    <w:top w:val="none" w:sz="0" w:space="0" w:color="auto"/>
                                                    <w:left w:val="none" w:sz="0" w:space="0" w:color="auto"/>
                                                    <w:bottom w:val="none" w:sz="0" w:space="0" w:color="auto"/>
                                                    <w:right w:val="none" w:sz="0" w:space="0" w:color="auto"/>
                                                  </w:divBdr>
                                                </w:div>
                                                <w:div w:id="678698345">
                                                  <w:marLeft w:val="640"/>
                                                  <w:marRight w:val="0"/>
                                                  <w:marTop w:val="0"/>
                                                  <w:marBottom w:val="0"/>
                                                  <w:divBdr>
                                                    <w:top w:val="none" w:sz="0" w:space="0" w:color="auto"/>
                                                    <w:left w:val="none" w:sz="0" w:space="0" w:color="auto"/>
                                                    <w:bottom w:val="none" w:sz="0" w:space="0" w:color="auto"/>
                                                    <w:right w:val="none" w:sz="0" w:space="0" w:color="auto"/>
                                                  </w:divBdr>
                                                </w:div>
                                                <w:div w:id="678891541">
                                                  <w:marLeft w:val="640"/>
                                                  <w:marRight w:val="0"/>
                                                  <w:marTop w:val="0"/>
                                                  <w:marBottom w:val="0"/>
                                                  <w:divBdr>
                                                    <w:top w:val="none" w:sz="0" w:space="0" w:color="auto"/>
                                                    <w:left w:val="none" w:sz="0" w:space="0" w:color="auto"/>
                                                    <w:bottom w:val="none" w:sz="0" w:space="0" w:color="auto"/>
                                                    <w:right w:val="none" w:sz="0" w:space="0" w:color="auto"/>
                                                  </w:divBdr>
                                                </w:div>
                                                <w:div w:id="681007809">
                                                  <w:marLeft w:val="640"/>
                                                  <w:marRight w:val="0"/>
                                                  <w:marTop w:val="0"/>
                                                  <w:marBottom w:val="0"/>
                                                  <w:divBdr>
                                                    <w:top w:val="none" w:sz="0" w:space="0" w:color="auto"/>
                                                    <w:left w:val="none" w:sz="0" w:space="0" w:color="auto"/>
                                                    <w:bottom w:val="none" w:sz="0" w:space="0" w:color="auto"/>
                                                    <w:right w:val="none" w:sz="0" w:space="0" w:color="auto"/>
                                                  </w:divBdr>
                                                </w:div>
                                                <w:div w:id="698241244">
                                                  <w:marLeft w:val="640"/>
                                                  <w:marRight w:val="0"/>
                                                  <w:marTop w:val="0"/>
                                                  <w:marBottom w:val="0"/>
                                                  <w:divBdr>
                                                    <w:top w:val="none" w:sz="0" w:space="0" w:color="auto"/>
                                                    <w:left w:val="none" w:sz="0" w:space="0" w:color="auto"/>
                                                    <w:bottom w:val="none" w:sz="0" w:space="0" w:color="auto"/>
                                                    <w:right w:val="none" w:sz="0" w:space="0" w:color="auto"/>
                                                  </w:divBdr>
                                                </w:div>
                                                <w:div w:id="700202351">
                                                  <w:marLeft w:val="640"/>
                                                  <w:marRight w:val="0"/>
                                                  <w:marTop w:val="0"/>
                                                  <w:marBottom w:val="0"/>
                                                  <w:divBdr>
                                                    <w:top w:val="none" w:sz="0" w:space="0" w:color="auto"/>
                                                    <w:left w:val="none" w:sz="0" w:space="0" w:color="auto"/>
                                                    <w:bottom w:val="none" w:sz="0" w:space="0" w:color="auto"/>
                                                    <w:right w:val="none" w:sz="0" w:space="0" w:color="auto"/>
                                                  </w:divBdr>
                                                </w:div>
                                                <w:div w:id="720441984">
                                                  <w:marLeft w:val="640"/>
                                                  <w:marRight w:val="0"/>
                                                  <w:marTop w:val="0"/>
                                                  <w:marBottom w:val="0"/>
                                                  <w:divBdr>
                                                    <w:top w:val="none" w:sz="0" w:space="0" w:color="auto"/>
                                                    <w:left w:val="none" w:sz="0" w:space="0" w:color="auto"/>
                                                    <w:bottom w:val="none" w:sz="0" w:space="0" w:color="auto"/>
                                                    <w:right w:val="none" w:sz="0" w:space="0" w:color="auto"/>
                                                  </w:divBdr>
                                                </w:div>
                                                <w:div w:id="726882453">
                                                  <w:marLeft w:val="640"/>
                                                  <w:marRight w:val="0"/>
                                                  <w:marTop w:val="0"/>
                                                  <w:marBottom w:val="0"/>
                                                  <w:divBdr>
                                                    <w:top w:val="none" w:sz="0" w:space="0" w:color="auto"/>
                                                    <w:left w:val="none" w:sz="0" w:space="0" w:color="auto"/>
                                                    <w:bottom w:val="none" w:sz="0" w:space="0" w:color="auto"/>
                                                    <w:right w:val="none" w:sz="0" w:space="0" w:color="auto"/>
                                                  </w:divBdr>
                                                </w:div>
                                                <w:div w:id="764037482">
                                                  <w:marLeft w:val="640"/>
                                                  <w:marRight w:val="0"/>
                                                  <w:marTop w:val="0"/>
                                                  <w:marBottom w:val="0"/>
                                                  <w:divBdr>
                                                    <w:top w:val="none" w:sz="0" w:space="0" w:color="auto"/>
                                                    <w:left w:val="none" w:sz="0" w:space="0" w:color="auto"/>
                                                    <w:bottom w:val="none" w:sz="0" w:space="0" w:color="auto"/>
                                                    <w:right w:val="none" w:sz="0" w:space="0" w:color="auto"/>
                                                  </w:divBdr>
                                                </w:div>
                                                <w:div w:id="791554072">
                                                  <w:marLeft w:val="640"/>
                                                  <w:marRight w:val="0"/>
                                                  <w:marTop w:val="0"/>
                                                  <w:marBottom w:val="0"/>
                                                  <w:divBdr>
                                                    <w:top w:val="none" w:sz="0" w:space="0" w:color="auto"/>
                                                    <w:left w:val="none" w:sz="0" w:space="0" w:color="auto"/>
                                                    <w:bottom w:val="none" w:sz="0" w:space="0" w:color="auto"/>
                                                    <w:right w:val="none" w:sz="0" w:space="0" w:color="auto"/>
                                                  </w:divBdr>
                                                </w:div>
                                                <w:div w:id="809131655">
                                                  <w:marLeft w:val="640"/>
                                                  <w:marRight w:val="0"/>
                                                  <w:marTop w:val="0"/>
                                                  <w:marBottom w:val="0"/>
                                                  <w:divBdr>
                                                    <w:top w:val="none" w:sz="0" w:space="0" w:color="auto"/>
                                                    <w:left w:val="none" w:sz="0" w:space="0" w:color="auto"/>
                                                    <w:bottom w:val="none" w:sz="0" w:space="0" w:color="auto"/>
                                                    <w:right w:val="none" w:sz="0" w:space="0" w:color="auto"/>
                                                  </w:divBdr>
                                                </w:div>
                                                <w:div w:id="818111777">
                                                  <w:marLeft w:val="640"/>
                                                  <w:marRight w:val="0"/>
                                                  <w:marTop w:val="0"/>
                                                  <w:marBottom w:val="0"/>
                                                  <w:divBdr>
                                                    <w:top w:val="none" w:sz="0" w:space="0" w:color="auto"/>
                                                    <w:left w:val="none" w:sz="0" w:space="0" w:color="auto"/>
                                                    <w:bottom w:val="none" w:sz="0" w:space="0" w:color="auto"/>
                                                    <w:right w:val="none" w:sz="0" w:space="0" w:color="auto"/>
                                                  </w:divBdr>
                                                </w:div>
                                                <w:div w:id="841551673">
                                                  <w:marLeft w:val="640"/>
                                                  <w:marRight w:val="0"/>
                                                  <w:marTop w:val="0"/>
                                                  <w:marBottom w:val="0"/>
                                                  <w:divBdr>
                                                    <w:top w:val="none" w:sz="0" w:space="0" w:color="auto"/>
                                                    <w:left w:val="none" w:sz="0" w:space="0" w:color="auto"/>
                                                    <w:bottom w:val="none" w:sz="0" w:space="0" w:color="auto"/>
                                                    <w:right w:val="none" w:sz="0" w:space="0" w:color="auto"/>
                                                  </w:divBdr>
                                                </w:div>
                                                <w:div w:id="843518049">
                                                  <w:marLeft w:val="640"/>
                                                  <w:marRight w:val="0"/>
                                                  <w:marTop w:val="0"/>
                                                  <w:marBottom w:val="0"/>
                                                  <w:divBdr>
                                                    <w:top w:val="none" w:sz="0" w:space="0" w:color="auto"/>
                                                    <w:left w:val="none" w:sz="0" w:space="0" w:color="auto"/>
                                                    <w:bottom w:val="none" w:sz="0" w:space="0" w:color="auto"/>
                                                    <w:right w:val="none" w:sz="0" w:space="0" w:color="auto"/>
                                                  </w:divBdr>
                                                </w:div>
                                                <w:div w:id="845750942">
                                                  <w:marLeft w:val="640"/>
                                                  <w:marRight w:val="0"/>
                                                  <w:marTop w:val="0"/>
                                                  <w:marBottom w:val="0"/>
                                                  <w:divBdr>
                                                    <w:top w:val="none" w:sz="0" w:space="0" w:color="auto"/>
                                                    <w:left w:val="none" w:sz="0" w:space="0" w:color="auto"/>
                                                    <w:bottom w:val="none" w:sz="0" w:space="0" w:color="auto"/>
                                                    <w:right w:val="none" w:sz="0" w:space="0" w:color="auto"/>
                                                  </w:divBdr>
                                                </w:div>
                                                <w:div w:id="863907328">
                                                  <w:marLeft w:val="640"/>
                                                  <w:marRight w:val="0"/>
                                                  <w:marTop w:val="0"/>
                                                  <w:marBottom w:val="0"/>
                                                  <w:divBdr>
                                                    <w:top w:val="none" w:sz="0" w:space="0" w:color="auto"/>
                                                    <w:left w:val="none" w:sz="0" w:space="0" w:color="auto"/>
                                                    <w:bottom w:val="none" w:sz="0" w:space="0" w:color="auto"/>
                                                    <w:right w:val="none" w:sz="0" w:space="0" w:color="auto"/>
                                                  </w:divBdr>
                                                </w:div>
                                                <w:div w:id="881750065">
                                                  <w:marLeft w:val="640"/>
                                                  <w:marRight w:val="0"/>
                                                  <w:marTop w:val="0"/>
                                                  <w:marBottom w:val="0"/>
                                                  <w:divBdr>
                                                    <w:top w:val="none" w:sz="0" w:space="0" w:color="auto"/>
                                                    <w:left w:val="none" w:sz="0" w:space="0" w:color="auto"/>
                                                    <w:bottom w:val="none" w:sz="0" w:space="0" w:color="auto"/>
                                                    <w:right w:val="none" w:sz="0" w:space="0" w:color="auto"/>
                                                  </w:divBdr>
                                                </w:div>
                                                <w:div w:id="885071963">
                                                  <w:marLeft w:val="640"/>
                                                  <w:marRight w:val="0"/>
                                                  <w:marTop w:val="0"/>
                                                  <w:marBottom w:val="0"/>
                                                  <w:divBdr>
                                                    <w:top w:val="none" w:sz="0" w:space="0" w:color="auto"/>
                                                    <w:left w:val="none" w:sz="0" w:space="0" w:color="auto"/>
                                                    <w:bottom w:val="none" w:sz="0" w:space="0" w:color="auto"/>
                                                    <w:right w:val="none" w:sz="0" w:space="0" w:color="auto"/>
                                                  </w:divBdr>
                                                </w:div>
                                                <w:div w:id="886456154">
                                                  <w:marLeft w:val="640"/>
                                                  <w:marRight w:val="0"/>
                                                  <w:marTop w:val="0"/>
                                                  <w:marBottom w:val="0"/>
                                                  <w:divBdr>
                                                    <w:top w:val="none" w:sz="0" w:space="0" w:color="auto"/>
                                                    <w:left w:val="none" w:sz="0" w:space="0" w:color="auto"/>
                                                    <w:bottom w:val="none" w:sz="0" w:space="0" w:color="auto"/>
                                                    <w:right w:val="none" w:sz="0" w:space="0" w:color="auto"/>
                                                  </w:divBdr>
                                                </w:div>
                                                <w:div w:id="887881953">
                                                  <w:marLeft w:val="640"/>
                                                  <w:marRight w:val="0"/>
                                                  <w:marTop w:val="0"/>
                                                  <w:marBottom w:val="0"/>
                                                  <w:divBdr>
                                                    <w:top w:val="none" w:sz="0" w:space="0" w:color="auto"/>
                                                    <w:left w:val="none" w:sz="0" w:space="0" w:color="auto"/>
                                                    <w:bottom w:val="none" w:sz="0" w:space="0" w:color="auto"/>
                                                    <w:right w:val="none" w:sz="0" w:space="0" w:color="auto"/>
                                                  </w:divBdr>
                                                </w:div>
                                                <w:div w:id="910316237">
                                                  <w:marLeft w:val="640"/>
                                                  <w:marRight w:val="0"/>
                                                  <w:marTop w:val="0"/>
                                                  <w:marBottom w:val="0"/>
                                                  <w:divBdr>
                                                    <w:top w:val="none" w:sz="0" w:space="0" w:color="auto"/>
                                                    <w:left w:val="none" w:sz="0" w:space="0" w:color="auto"/>
                                                    <w:bottom w:val="none" w:sz="0" w:space="0" w:color="auto"/>
                                                    <w:right w:val="none" w:sz="0" w:space="0" w:color="auto"/>
                                                  </w:divBdr>
                                                </w:div>
                                                <w:div w:id="926504189">
                                                  <w:marLeft w:val="640"/>
                                                  <w:marRight w:val="0"/>
                                                  <w:marTop w:val="0"/>
                                                  <w:marBottom w:val="0"/>
                                                  <w:divBdr>
                                                    <w:top w:val="none" w:sz="0" w:space="0" w:color="auto"/>
                                                    <w:left w:val="none" w:sz="0" w:space="0" w:color="auto"/>
                                                    <w:bottom w:val="none" w:sz="0" w:space="0" w:color="auto"/>
                                                    <w:right w:val="none" w:sz="0" w:space="0" w:color="auto"/>
                                                  </w:divBdr>
                                                </w:div>
                                                <w:div w:id="926888845">
                                                  <w:marLeft w:val="640"/>
                                                  <w:marRight w:val="0"/>
                                                  <w:marTop w:val="0"/>
                                                  <w:marBottom w:val="0"/>
                                                  <w:divBdr>
                                                    <w:top w:val="none" w:sz="0" w:space="0" w:color="auto"/>
                                                    <w:left w:val="none" w:sz="0" w:space="0" w:color="auto"/>
                                                    <w:bottom w:val="none" w:sz="0" w:space="0" w:color="auto"/>
                                                    <w:right w:val="none" w:sz="0" w:space="0" w:color="auto"/>
                                                  </w:divBdr>
                                                </w:div>
                                                <w:div w:id="929049833">
                                                  <w:marLeft w:val="640"/>
                                                  <w:marRight w:val="0"/>
                                                  <w:marTop w:val="0"/>
                                                  <w:marBottom w:val="0"/>
                                                  <w:divBdr>
                                                    <w:top w:val="none" w:sz="0" w:space="0" w:color="auto"/>
                                                    <w:left w:val="none" w:sz="0" w:space="0" w:color="auto"/>
                                                    <w:bottom w:val="none" w:sz="0" w:space="0" w:color="auto"/>
                                                    <w:right w:val="none" w:sz="0" w:space="0" w:color="auto"/>
                                                  </w:divBdr>
                                                </w:div>
                                                <w:div w:id="948783297">
                                                  <w:marLeft w:val="640"/>
                                                  <w:marRight w:val="0"/>
                                                  <w:marTop w:val="0"/>
                                                  <w:marBottom w:val="0"/>
                                                  <w:divBdr>
                                                    <w:top w:val="none" w:sz="0" w:space="0" w:color="auto"/>
                                                    <w:left w:val="none" w:sz="0" w:space="0" w:color="auto"/>
                                                    <w:bottom w:val="none" w:sz="0" w:space="0" w:color="auto"/>
                                                    <w:right w:val="none" w:sz="0" w:space="0" w:color="auto"/>
                                                  </w:divBdr>
                                                </w:div>
                                                <w:div w:id="953947151">
                                                  <w:marLeft w:val="640"/>
                                                  <w:marRight w:val="0"/>
                                                  <w:marTop w:val="0"/>
                                                  <w:marBottom w:val="0"/>
                                                  <w:divBdr>
                                                    <w:top w:val="none" w:sz="0" w:space="0" w:color="auto"/>
                                                    <w:left w:val="none" w:sz="0" w:space="0" w:color="auto"/>
                                                    <w:bottom w:val="none" w:sz="0" w:space="0" w:color="auto"/>
                                                    <w:right w:val="none" w:sz="0" w:space="0" w:color="auto"/>
                                                  </w:divBdr>
                                                </w:div>
                                                <w:div w:id="958954541">
                                                  <w:marLeft w:val="640"/>
                                                  <w:marRight w:val="0"/>
                                                  <w:marTop w:val="0"/>
                                                  <w:marBottom w:val="0"/>
                                                  <w:divBdr>
                                                    <w:top w:val="none" w:sz="0" w:space="0" w:color="auto"/>
                                                    <w:left w:val="none" w:sz="0" w:space="0" w:color="auto"/>
                                                    <w:bottom w:val="none" w:sz="0" w:space="0" w:color="auto"/>
                                                    <w:right w:val="none" w:sz="0" w:space="0" w:color="auto"/>
                                                  </w:divBdr>
                                                </w:div>
                                                <w:div w:id="968122276">
                                                  <w:marLeft w:val="640"/>
                                                  <w:marRight w:val="0"/>
                                                  <w:marTop w:val="0"/>
                                                  <w:marBottom w:val="0"/>
                                                  <w:divBdr>
                                                    <w:top w:val="none" w:sz="0" w:space="0" w:color="auto"/>
                                                    <w:left w:val="none" w:sz="0" w:space="0" w:color="auto"/>
                                                    <w:bottom w:val="none" w:sz="0" w:space="0" w:color="auto"/>
                                                    <w:right w:val="none" w:sz="0" w:space="0" w:color="auto"/>
                                                  </w:divBdr>
                                                </w:div>
                                                <w:div w:id="977998602">
                                                  <w:marLeft w:val="640"/>
                                                  <w:marRight w:val="0"/>
                                                  <w:marTop w:val="0"/>
                                                  <w:marBottom w:val="0"/>
                                                  <w:divBdr>
                                                    <w:top w:val="none" w:sz="0" w:space="0" w:color="auto"/>
                                                    <w:left w:val="none" w:sz="0" w:space="0" w:color="auto"/>
                                                    <w:bottom w:val="none" w:sz="0" w:space="0" w:color="auto"/>
                                                    <w:right w:val="none" w:sz="0" w:space="0" w:color="auto"/>
                                                  </w:divBdr>
                                                </w:div>
                                                <w:div w:id="978073858">
                                                  <w:marLeft w:val="640"/>
                                                  <w:marRight w:val="0"/>
                                                  <w:marTop w:val="0"/>
                                                  <w:marBottom w:val="0"/>
                                                  <w:divBdr>
                                                    <w:top w:val="none" w:sz="0" w:space="0" w:color="auto"/>
                                                    <w:left w:val="none" w:sz="0" w:space="0" w:color="auto"/>
                                                    <w:bottom w:val="none" w:sz="0" w:space="0" w:color="auto"/>
                                                    <w:right w:val="none" w:sz="0" w:space="0" w:color="auto"/>
                                                  </w:divBdr>
                                                </w:div>
                                                <w:div w:id="983966524">
                                                  <w:marLeft w:val="640"/>
                                                  <w:marRight w:val="0"/>
                                                  <w:marTop w:val="0"/>
                                                  <w:marBottom w:val="0"/>
                                                  <w:divBdr>
                                                    <w:top w:val="none" w:sz="0" w:space="0" w:color="auto"/>
                                                    <w:left w:val="none" w:sz="0" w:space="0" w:color="auto"/>
                                                    <w:bottom w:val="none" w:sz="0" w:space="0" w:color="auto"/>
                                                    <w:right w:val="none" w:sz="0" w:space="0" w:color="auto"/>
                                                  </w:divBdr>
                                                </w:div>
                                                <w:div w:id="989552924">
                                                  <w:marLeft w:val="640"/>
                                                  <w:marRight w:val="0"/>
                                                  <w:marTop w:val="0"/>
                                                  <w:marBottom w:val="0"/>
                                                  <w:divBdr>
                                                    <w:top w:val="none" w:sz="0" w:space="0" w:color="auto"/>
                                                    <w:left w:val="none" w:sz="0" w:space="0" w:color="auto"/>
                                                    <w:bottom w:val="none" w:sz="0" w:space="0" w:color="auto"/>
                                                    <w:right w:val="none" w:sz="0" w:space="0" w:color="auto"/>
                                                  </w:divBdr>
                                                </w:div>
                                                <w:div w:id="992493700">
                                                  <w:marLeft w:val="640"/>
                                                  <w:marRight w:val="0"/>
                                                  <w:marTop w:val="0"/>
                                                  <w:marBottom w:val="0"/>
                                                  <w:divBdr>
                                                    <w:top w:val="none" w:sz="0" w:space="0" w:color="auto"/>
                                                    <w:left w:val="none" w:sz="0" w:space="0" w:color="auto"/>
                                                    <w:bottom w:val="none" w:sz="0" w:space="0" w:color="auto"/>
                                                    <w:right w:val="none" w:sz="0" w:space="0" w:color="auto"/>
                                                  </w:divBdr>
                                                </w:div>
                                                <w:div w:id="1002320647">
                                                  <w:marLeft w:val="640"/>
                                                  <w:marRight w:val="0"/>
                                                  <w:marTop w:val="0"/>
                                                  <w:marBottom w:val="0"/>
                                                  <w:divBdr>
                                                    <w:top w:val="none" w:sz="0" w:space="0" w:color="auto"/>
                                                    <w:left w:val="none" w:sz="0" w:space="0" w:color="auto"/>
                                                    <w:bottom w:val="none" w:sz="0" w:space="0" w:color="auto"/>
                                                    <w:right w:val="none" w:sz="0" w:space="0" w:color="auto"/>
                                                  </w:divBdr>
                                                </w:div>
                                                <w:div w:id="1004167911">
                                                  <w:marLeft w:val="640"/>
                                                  <w:marRight w:val="0"/>
                                                  <w:marTop w:val="0"/>
                                                  <w:marBottom w:val="0"/>
                                                  <w:divBdr>
                                                    <w:top w:val="none" w:sz="0" w:space="0" w:color="auto"/>
                                                    <w:left w:val="none" w:sz="0" w:space="0" w:color="auto"/>
                                                    <w:bottom w:val="none" w:sz="0" w:space="0" w:color="auto"/>
                                                    <w:right w:val="none" w:sz="0" w:space="0" w:color="auto"/>
                                                  </w:divBdr>
                                                </w:div>
                                                <w:div w:id="1010719031">
                                                  <w:marLeft w:val="640"/>
                                                  <w:marRight w:val="0"/>
                                                  <w:marTop w:val="0"/>
                                                  <w:marBottom w:val="0"/>
                                                  <w:divBdr>
                                                    <w:top w:val="none" w:sz="0" w:space="0" w:color="auto"/>
                                                    <w:left w:val="none" w:sz="0" w:space="0" w:color="auto"/>
                                                    <w:bottom w:val="none" w:sz="0" w:space="0" w:color="auto"/>
                                                    <w:right w:val="none" w:sz="0" w:space="0" w:color="auto"/>
                                                  </w:divBdr>
                                                </w:div>
                                                <w:div w:id="1024939053">
                                                  <w:marLeft w:val="640"/>
                                                  <w:marRight w:val="0"/>
                                                  <w:marTop w:val="0"/>
                                                  <w:marBottom w:val="0"/>
                                                  <w:divBdr>
                                                    <w:top w:val="none" w:sz="0" w:space="0" w:color="auto"/>
                                                    <w:left w:val="none" w:sz="0" w:space="0" w:color="auto"/>
                                                    <w:bottom w:val="none" w:sz="0" w:space="0" w:color="auto"/>
                                                    <w:right w:val="none" w:sz="0" w:space="0" w:color="auto"/>
                                                  </w:divBdr>
                                                </w:div>
                                                <w:div w:id="1025131563">
                                                  <w:marLeft w:val="640"/>
                                                  <w:marRight w:val="0"/>
                                                  <w:marTop w:val="0"/>
                                                  <w:marBottom w:val="0"/>
                                                  <w:divBdr>
                                                    <w:top w:val="none" w:sz="0" w:space="0" w:color="auto"/>
                                                    <w:left w:val="none" w:sz="0" w:space="0" w:color="auto"/>
                                                    <w:bottom w:val="none" w:sz="0" w:space="0" w:color="auto"/>
                                                    <w:right w:val="none" w:sz="0" w:space="0" w:color="auto"/>
                                                  </w:divBdr>
                                                </w:div>
                                                <w:div w:id="1026105150">
                                                  <w:marLeft w:val="640"/>
                                                  <w:marRight w:val="0"/>
                                                  <w:marTop w:val="0"/>
                                                  <w:marBottom w:val="0"/>
                                                  <w:divBdr>
                                                    <w:top w:val="none" w:sz="0" w:space="0" w:color="auto"/>
                                                    <w:left w:val="none" w:sz="0" w:space="0" w:color="auto"/>
                                                    <w:bottom w:val="none" w:sz="0" w:space="0" w:color="auto"/>
                                                    <w:right w:val="none" w:sz="0" w:space="0" w:color="auto"/>
                                                  </w:divBdr>
                                                </w:div>
                                                <w:div w:id="1027020428">
                                                  <w:marLeft w:val="640"/>
                                                  <w:marRight w:val="0"/>
                                                  <w:marTop w:val="0"/>
                                                  <w:marBottom w:val="0"/>
                                                  <w:divBdr>
                                                    <w:top w:val="none" w:sz="0" w:space="0" w:color="auto"/>
                                                    <w:left w:val="none" w:sz="0" w:space="0" w:color="auto"/>
                                                    <w:bottom w:val="none" w:sz="0" w:space="0" w:color="auto"/>
                                                    <w:right w:val="none" w:sz="0" w:space="0" w:color="auto"/>
                                                  </w:divBdr>
                                                </w:div>
                                                <w:div w:id="1038625719">
                                                  <w:marLeft w:val="640"/>
                                                  <w:marRight w:val="0"/>
                                                  <w:marTop w:val="0"/>
                                                  <w:marBottom w:val="0"/>
                                                  <w:divBdr>
                                                    <w:top w:val="none" w:sz="0" w:space="0" w:color="auto"/>
                                                    <w:left w:val="none" w:sz="0" w:space="0" w:color="auto"/>
                                                    <w:bottom w:val="none" w:sz="0" w:space="0" w:color="auto"/>
                                                    <w:right w:val="none" w:sz="0" w:space="0" w:color="auto"/>
                                                  </w:divBdr>
                                                </w:div>
                                                <w:div w:id="1054044974">
                                                  <w:marLeft w:val="640"/>
                                                  <w:marRight w:val="0"/>
                                                  <w:marTop w:val="0"/>
                                                  <w:marBottom w:val="0"/>
                                                  <w:divBdr>
                                                    <w:top w:val="none" w:sz="0" w:space="0" w:color="auto"/>
                                                    <w:left w:val="none" w:sz="0" w:space="0" w:color="auto"/>
                                                    <w:bottom w:val="none" w:sz="0" w:space="0" w:color="auto"/>
                                                    <w:right w:val="none" w:sz="0" w:space="0" w:color="auto"/>
                                                  </w:divBdr>
                                                </w:div>
                                                <w:div w:id="1059207851">
                                                  <w:marLeft w:val="640"/>
                                                  <w:marRight w:val="0"/>
                                                  <w:marTop w:val="0"/>
                                                  <w:marBottom w:val="0"/>
                                                  <w:divBdr>
                                                    <w:top w:val="none" w:sz="0" w:space="0" w:color="auto"/>
                                                    <w:left w:val="none" w:sz="0" w:space="0" w:color="auto"/>
                                                    <w:bottom w:val="none" w:sz="0" w:space="0" w:color="auto"/>
                                                    <w:right w:val="none" w:sz="0" w:space="0" w:color="auto"/>
                                                  </w:divBdr>
                                                </w:div>
                                                <w:div w:id="1084377424">
                                                  <w:marLeft w:val="640"/>
                                                  <w:marRight w:val="0"/>
                                                  <w:marTop w:val="0"/>
                                                  <w:marBottom w:val="0"/>
                                                  <w:divBdr>
                                                    <w:top w:val="none" w:sz="0" w:space="0" w:color="auto"/>
                                                    <w:left w:val="none" w:sz="0" w:space="0" w:color="auto"/>
                                                    <w:bottom w:val="none" w:sz="0" w:space="0" w:color="auto"/>
                                                    <w:right w:val="none" w:sz="0" w:space="0" w:color="auto"/>
                                                  </w:divBdr>
                                                </w:div>
                                                <w:div w:id="1093358406">
                                                  <w:marLeft w:val="640"/>
                                                  <w:marRight w:val="0"/>
                                                  <w:marTop w:val="0"/>
                                                  <w:marBottom w:val="0"/>
                                                  <w:divBdr>
                                                    <w:top w:val="none" w:sz="0" w:space="0" w:color="auto"/>
                                                    <w:left w:val="none" w:sz="0" w:space="0" w:color="auto"/>
                                                    <w:bottom w:val="none" w:sz="0" w:space="0" w:color="auto"/>
                                                    <w:right w:val="none" w:sz="0" w:space="0" w:color="auto"/>
                                                  </w:divBdr>
                                                </w:div>
                                                <w:div w:id="1093404676">
                                                  <w:marLeft w:val="640"/>
                                                  <w:marRight w:val="0"/>
                                                  <w:marTop w:val="0"/>
                                                  <w:marBottom w:val="0"/>
                                                  <w:divBdr>
                                                    <w:top w:val="none" w:sz="0" w:space="0" w:color="auto"/>
                                                    <w:left w:val="none" w:sz="0" w:space="0" w:color="auto"/>
                                                    <w:bottom w:val="none" w:sz="0" w:space="0" w:color="auto"/>
                                                    <w:right w:val="none" w:sz="0" w:space="0" w:color="auto"/>
                                                  </w:divBdr>
                                                </w:div>
                                                <w:div w:id="1099721085">
                                                  <w:marLeft w:val="640"/>
                                                  <w:marRight w:val="0"/>
                                                  <w:marTop w:val="0"/>
                                                  <w:marBottom w:val="0"/>
                                                  <w:divBdr>
                                                    <w:top w:val="none" w:sz="0" w:space="0" w:color="auto"/>
                                                    <w:left w:val="none" w:sz="0" w:space="0" w:color="auto"/>
                                                    <w:bottom w:val="none" w:sz="0" w:space="0" w:color="auto"/>
                                                    <w:right w:val="none" w:sz="0" w:space="0" w:color="auto"/>
                                                  </w:divBdr>
                                                </w:div>
                                                <w:div w:id="1120882835">
                                                  <w:marLeft w:val="640"/>
                                                  <w:marRight w:val="0"/>
                                                  <w:marTop w:val="0"/>
                                                  <w:marBottom w:val="0"/>
                                                  <w:divBdr>
                                                    <w:top w:val="none" w:sz="0" w:space="0" w:color="auto"/>
                                                    <w:left w:val="none" w:sz="0" w:space="0" w:color="auto"/>
                                                    <w:bottom w:val="none" w:sz="0" w:space="0" w:color="auto"/>
                                                    <w:right w:val="none" w:sz="0" w:space="0" w:color="auto"/>
                                                  </w:divBdr>
                                                </w:div>
                                                <w:div w:id="1126656183">
                                                  <w:marLeft w:val="640"/>
                                                  <w:marRight w:val="0"/>
                                                  <w:marTop w:val="0"/>
                                                  <w:marBottom w:val="0"/>
                                                  <w:divBdr>
                                                    <w:top w:val="none" w:sz="0" w:space="0" w:color="auto"/>
                                                    <w:left w:val="none" w:sz="0" w:space="0" w:color="auto"/>
                                                    <w:bottom w:val="none" w:sz="0" w:space="0" w:color="auto"/>
                                                    <w:right w:val="none" w:sz="0" w:space="0" w:color="auto"/>
                                                  </w:divBdr>
                                                </w:div>
                                                <w:div w:id="1127775365">
                                                  <w:marLeft w:val="640"/>
                                                  <w:marRight w:val="0"/>
                                                  <w:marTop w:val="0"/>
                                                  <w:marBottom w:val="0"/>
                                                  <w:divBdr>
                                                    <w:top w:val="none" w:sz="0" w:space="0" w:color="auto"/>
                                                    <w:left w:val="none" w:sz="0" w:space="0" w:color="auto"/>
                                                    <w:bottom w:val="none" w:sz="0" w:space="0" w:color="auto"/>
                                                    <w:right w:val="none" w:sz="0" w:space="0" w:color="auto"/>
                                                  </w:divBdr>
                                                </w:div>
                                                <w:div w:id="1130050329">
                                                  <w:marLeft w:val="640"/>
                                                  <w:marRight w:val="0"/>
                                                  <w:marTop w:val="0"/>
                                                  <w:marBottom w:val="0"/>
                                                  <w:divBdr>
                                                    <w:top w:val="none" w:sz="0" w:space="0" w:color="auto"/>
                                                    <w:left w:val="none" w:sz="0" w:space="0" w:color="auto"/>
                                                    <w:bottom w:val="none" w:sz="0" w:space="0" w:color="auto"/>
                                                    <w:right w:val="none" w:sz="0" w:space="0" w:color="auto"/>
                                                  </w:divBdr>
                                                </w:div>
                                                <w:div w:id="1131902146">
                                                  <w:marLeft w:val="640"/>
                                                  <w:marRight w:val="0"/>
                                                  <w:marTop w:val="0"/>
                                                  <w:marBottom w:val="0"/>
                                                  <w:divBdr>
                                                    <w:top w:val="none" w:sz="0" w:space="0" w:color="auto"/>
                                                    <w:left w:val="none" w:sz="0" w:space="0" w:color="auto"/>
                                                    <w:bottom w:val="none" w:sz="0" w:space="0" w:color="auto"/>
                                                    <w:right w:val="none" w:sz="0" w:space="0" w:color="auto"/>
                                                  </w:divBdr>
                                                </w:div>
                                                <w:div w:id="1155950931">
                                                  <w:marLeft w:val="640"/>
                                                  <w:marRight w:val="0"/>
                                                  <w:marTop w:val="0"/>
                                                  <w:marBottom w:val="0"/>
                                                  <w:divBdr>
                                                    <w:top w:val="none" w:sz="0" w:space="0" w:color="auto"/>
                                                    <w:left w:val="none" w:sz="0" w:space="0" w:color="auto"/>
                                                    <w:bottom w:val="none" w:sz="0" w:space="0" w:color="auto"/>
                                                    <w:right w:val="none" w:sz="0" w:space="0" w:color="auto"/>
                                                  </w:divBdr>
                                                </w:div>
                                                <w:div w:id="1162355813">
                                                  <w:marLeft w:val="640"/>
                                                  <w:marRight w:val="0"/>
                                                  <w:marTop w:val="0"/>
                                                  <w:marBottom w:val="0"/>
                                                  <w:divBdr>
                                                    <w:top w:val="none" w:sz="0" w:space="0" w:color="auto"/>
                                                    <w:left w:val="none" w:sz="0" w:space="0" w:color="auto"/>
                                                    <w:bottom w:val="none" w:sz="0" w:space="0" w:color="auto"/>
                                                    <w:right w:val="none" w:sz="0" w:space="0" w:color="auto"/>
                                                  </w:divBdr>
                                                </w:div>
                                                <w:div w:id="1165128912">
                                                  <w:marLeft w:val="640"/>
                                                  <w:marRight w:val="0"/>
                                                  <w:marTop w:val="0"/>
                                                  <w:marBottom w:val="0"/>
                                                  <w:divBdr>
                                                    <w:top w:val="none" w:sz="0" w:space="0" w:color="auto"/>
                                                    <w:left w:val="none" w:sz="0" w:space="0" w:color="auto"/>
                                                    <w:bottom w:val="none" w:sz="0" w:space="0" w:color="auto"/>
                                                    <w:right w:val="none" w:sz="0" w:space="0" w:color="auto"/>
                                                  </w:divBdr>
                                                </w:div>
                                                <w:div w:id="1172377627">
                                                  <w:marLeft w:val="640"/>
                                                  <w:marRight w:val="0"/>
                                                  <w:marTop w:val="0"/>
                                                  <w:marBottom w:val="0"/>
                                                  <w:divBdr>
                                                    <w:top w:val="none" w:sz="0" w:space="0" w:color="auto"/>
                                                    <w:left w:val="none" w:sz="0" w:space="0" w:color="auto"/>
                                                    <w:bottom w:val="none" w:sz="0" w:space="0" w:color="auto"/>
                                                    <w:right w:val="none" w:sz="0" w:space="0" w:color="auto"/>
                                                  </w:divBdr>
                                                </w:div>
                                                <w:div w:id="1184320866">
                                                  <w:marLeft w:val="640"/>
                                                  <w:marRight w:val="0"/>
                                                  <w:marTop w:val="0"/>
                                                  <w:marBottom w:val="0"/>
                                                  <w:divBdr>
                                                    <w:top w:val="none" w:sz="0" w:space="0" w:color="auto"/>
                                                    <w:left w:val="none" w:sz="0" w:space="0" w:color="auto"/>
                                                    <w:bottom w:val="none" w:sz="0" w:space="0" w:color="auto"/>
                                                    <w:right w:val="none" w:sz="0" w:space="0" w:color="auto"/>
                                                  </w:divBdr>
                                                </w:div>
                                                <w:div w:id="1192307902">
                                                  <w:marLeft w:val="640"/>
                                                  <w:marRight w:val="0"/>
                                                  <w:marTop w:val="0"/>
                                                  <w:marBottom w:val="0"/>
                                                  <w:divBdr>
                                                    <w:top w:val="none" w:sz="0" w:space="0" w:color="auto"/>
                                                    <w:left w:val="none" w:sz="0" w:space="0" w:color="auto"/>
                                                    <w:bottom w:val="none" w:sz="0" w:space="0" w:color="auto"/>
                                                    <w:right w:val="none" w:sz="0" w:space="0" w:color="auto"/>
                                                  </w:divBdr>
                                                </w:div>
                                                <w:div w:id="1194421997">
                                                  <w:marLeft w:val="640"/>
                                                  <w:marRight w:val="0"/>
                                                  <w:marTop w:val="0"/>
                                                  <w:marBottom w:val="0"/>
                                                  <w:divBdr>
                                                    <w:top w:val="none" w:sz="0" w:space="0" w:color="auto"/>
                                                    <w:left w:val="none" w:sz="0" w:space="0" w:color="auto"/>
                                                    <w:bottom w:val="none" w:sz="0" w:space="0" w:color="auto"/>
                                                    <w:right w:val="none" w:sz="0" w:space="0" w:color="auto"/>
                                                  </w:divBdr>
                                                </w:div>
                                                <w:div w:id="1200783034">
                                                  <w:marLeft w:val="640"/>
                                                  <w:marRight w:val="0"/>
                                                  <w:marTop w:val="0"/>
                                                  <w:marBottom w:val="0"/>
                                                  <w:divBdr>
                                                    <w:top w:val="none" w:sz="0" w:space="0" w:color="auto"/>
                                                    <w:left w:val="none" w:sz="0" w:space="0" w:color="auto"/>
                                                    <w:bottom w:val="none" w:sz="0" w:space="0" w:color="auto"/>
                                                    <w:right w:val="none" w:sz="0" w:space="0" w:color="auto"/>
                                                  </w:divBdr>
                                                </w:div>
                                                <w:div w:id="1209030144">
                                                  <w:marLeft w:val="640"/>
                                                  <w:marRight w:val="0"/>
                                                  <w:marTop w:val="0"/>
                                                  <w:marBottom w:val="0"/>
                                                  <w:divBdr>
                                                    <w:top w:val="none" w:sz="0" w:space="0" w:color="auto"/>
                                                    <w:left w:val="none" w:sz="0" w:space="0" w:color="auto"/>
                                                    <w:bottom w:val="none" w:sz="0" w:space="0" w:color="auto"/>
                                                    <w:right w:val="none" w:sz="0" w:space="0" w:color="auto"/>
                                                  </w:divBdr>
                                                </w:div>
                                                <w:div w:id="1214274007">
                                                  <w:marLeft w:val="640"/>
                                                  <w:marRight w:val="0"/>
                                                  <w:marTop w:val="0"/>
                                                  <w:marBottom w:val="0"/>
                                                  <w:divBdr>
                                                    <w:top w:val="none" w:sz="0" w:space="0" w:color="auto"/>
                                                    <w:left w:val="none" w:sz="0" w:space="0" w:color="auto"/>
                                                    <w:bottom w:val="none" w:sz="0" w:space="0" w:color="auto"/>
                                                    <w:right w:val="none" w:sz="0" w:space="0" w:color="auto"/>
                                                  </w:divBdr>
                                                </w:div>
                                                <w:div w:id="1221526345">
                                                  <w:marLeft w:val="640"/>
                                                  <w:marRight w:val="0"/>
                                                  <w:marTop w:val="0"/>
                                                  <w:marBottom w:val="0"/>
                                                  <w:divBdr>
                                                    <w:top w:val="none" w:sz="0" w:space="0" w:color="auto"/>
                                                    <w:left w:val="none" w:sz="0" w:space="0" w:color="auto"/>
                                                    <w:bottom w:val="none" w:sz="0" w:space="0" w:color="auto"/>
                                                    <w:right w:val="none" w:sz="0" w:space="0" w:color="auto"/>
                                                  </w:divBdr>
                                                </w:div>
                                                <w:div w:id="1251618270">
                                                  <w:marLeft w:val="640"/>
                                                  <w:marRight w:val="0"/>
                                                  <w:marTop w:val="0"/>
                                                  <w:marBottom w:val="0"/>
                                                  <w:divBdr>
                                                    <w:top w:val="none" w:sz="0" w:space="0" w:color="auto"/>
                                                    <w:left w:val="none" w:sz="0" w:space="0" w:color="auto"/>
                                                    <w:bottom w:val="none" w:sz="0" w:space="0" w:color="auto"/>
                                                    <w:right w:val="none" w:sz="0" w:space="0" w:color="auto"/>
                                                  </w:divBdr>
                                                </w:div>
                                                <w:div w:id="1257179336">
                                                  <w:marLeft w:val="640"/>
                                                  <w:marRight w:val="0"/>
                                                  <w:marTop w:val="0"/>
                                                  <w:marBottom w:val="0"/>
                                                  <w:divBdr>
                                                    <w:top w:val="none" w:sz="0" w:space="0" w:color="auto"/>
                                                    <w:left w:val="none" w:sz="0" w:space="0" w:color="auto"/>
                                                    <w:bottom w:val="none" w:sz="0" w:space="0" w:color="auto"/>
                                                    <w:right w:val="none" w:sz="0" w:space="0" w:color="auto"/>
                                                  </w:divBdr>
                                                </w:div>
                                                <w:div w:id="1261985823">
                                                  <w:marLeft w:val="640"/>
                                                  <w:marRight w:val="0"/>
                                                  <w:marTop w:val="0"/>
                                                  <w:marBottom w:val="0"/>
                                                  <w:divBdr>
                                                    <w:top w:val="none" w:sz="0" w:space="0" w:color="auto"/>
                                                    <w:left w:val="none" w:sz="0" w:space="0" w:color="auto"/>
                                                    <w:bottom w:val="none" w:sz="0" w:space="0" w:color="auto"/>
                                                    <w:right w:val="none" w:sz="0" w:space="0" w:color="auto"/>
                                                  </w:divBdr>
                                                </w:div>
                                                <w:div w:id="1262765556">
                                                  <w:marLeft w:val="640"/>
                                                  <w:marRight w:val="0"/>
                                                  <w:marTop w:val="0"/>
                                                  <w:marBottom w:val="0"/>
                                                  <w:divBdr>
                                                    <w:top w:val="none" w:sz="0" w:space="0" w:color="auto"/>
                                                    <w:left w:val="none" w:sz="0" w:space="0" w:color="auto"/>
                                                    <w:bottom w:val="none" w:sz="0" w:space="0" w:color="auto"/>
                                                    <w:right w:val="none" w:sz="0" w:space="0" w:color="auto"/>
                                                  </w:divBdr>
                                                </w:div>
                                                <w:div w:id="1263495887">
                                                  <w:marLeft w:val="640"/>
                                                  <w:marRight w:val="0"/>
                                                  <w:marTop w:val="0"/>
                                                  <w:marBottom w:val="0"/>
                                                  <w:divBdr>
                                                    <w:top w:val="none" w:sz="0" w:space="0" w:color="auto"/>
                                                    <w:left w:val="none" w:sz="0" w:space="0" w:color="auto"/>
                                                    <w:bottom w:val="none" w:sz="0" w:space="0" w:color="auto"/>
                                                    <w:right w:val="none" w:sz="0" w:space="0" w:color="auto"/>
                                                  </w:divBdr>
                                                </w:div>
                                                <w:div w:id="1266812506">
                                                  <w:marLeft w:val="640"/>
                                                  <w:marRight w:val="0"/>
                                                  <w:marTop w:val="0"/>
                                                  <w:marBottom w:val="0"/>
                                                  <w:divBdr>
                                                    <w:top w:val="none" w:sz="0" w:space="0" w:color="auto"/>
                                                    <w:left w:val="none" w:sz="0" w:space="0" w:color="auto"/>
                                                    <w:bottom w:val="none" w:sz="0" w:space="0" w:color="auto"/>
                                                    <w:right w:val="none" w:sz="0" w:space="0" w:color="auto"/>
                                                  </w:divBdr>
                                                </w:div>
                                                <w:div w:id="1284113162">
                                                  <w:marLeft w:val="640"/>
                                                  <w:marRight w:val="0"/>
                                                  <w:marTop w:val="0"/>
                                                  <w:marBottom w:val="0"/>
                                                  <w:divBdr>
                                                    <w:top w:val="none" w:sz="0" w:space="0" w:color="auto"/>
                                                    <w:left w:val="none" w:sz="0" w:space="0" w:color="auto"/>
                                                    <w:bottom w:val="none" w:sz="0" w:space="0" w:color="auto"/>
                                                    <w:right w:val="none" w:sz="0" w:space="0" w:color="auto"/>
                                                  </w:divBdr>
                                                </w:div>
                                                <w:div w:id="1291127000">
                                                  <w:marLeft w:val="640"/>
                                                  <w:marRight w:val="0"/>
                                                  <w:marTop w:val="0"/>
                                                  <w:marBottom w:val="0"/>
                                                  <w:divBdr>
                                                    <w:top w:val="none" w:sz="0" w:space="0" w:color="auto"/>
                                                    <w:left w:val="none" w:sz="0" w:space="0" w:color="auto"/>
                                                    <w:bottom w:val="none" w:sz="0" w:space="0" w:color="auto"/>
                                                    <w:right w:val="none" w:sz="0" w:space="0" w:color="auto"/>
                                                  </w:divBdr>
                                                </w:div>
                                                <w:div w:id="1292831201">
                                                  <w:marLeft w:val="640"/>
                                                  <w:marRight w:val="0"/>
                                                  <w:marTop w:val="0"/>
                                                  <w:marBottom w:val="0"/>
                                                  <w:divBdr>
                                                    <w:top w:val="none" w:sz="0" w:space="0" w:color="auto"/>
                                                    <w:left w:val="none" w:sz="0" w:space="0" w:color="auto"/>
                                                    <w:bottom w:val="none" w:sz="0" w:space="0" w:color="auto"/>
                                                    <w:right w:val="none" w:sz="0" w:space="0" w:color="auto"/>
                                                  </w:divBdr>
                                                </w:div>
                                                <w:div w:id="1295720911">
                                                  <w:marLeft w:val="640"/>
                                                  <w:marRight w:val="0"/>
                                                  <w:marTop w:val="0"/>
                                                  <w:marBottom w:val="0"/>
                                                  <w:divBdr>
                                                    <w:top w:val="none" w:sz="0" w:space="0" w:color="auto"/>
                                                    <w:left w:val="none" w:sz="0" w:space="0" w:color="auto"/>
                                                    <w:bottom w:val="none" w:sz="0" w:space="0" w:color="auto"/>
                                                    <w:right w:val="none" w:sz="0" w:space="0" w:color="auto"/>
                                                  </w:divBdr>
                                                </w:div>
                                                <w:div w:id="1310088924">
                                                  <w:marLeft w:val="640"/>
                                                  <w:marRight w:val="0"/>
                                                  <w:marTop w:val="0"/>
                                                  <w:marBottom w:val="0"/>
                                                  <w:divBdr>
                                                    <w:top w:val="none" w:sz="0" w:space="0" w:color="auto"/>
                                                    <w:left w:val="none" w:sz="0" w:space="0" w:color="auto"/>
                                                    <w:bottom w:val="none" w:sz="0" w:space="0" w:color="auto"/>
                                                    <w:right w:val="none" w:sz="0" w:space="0" w:color="auto"/>
                                                  </w:divBdr>
                                                </w:div>
                                                <w:div w:id="1313409866">
                                                  <w:marLeft w:val="640"/>
                                                  <w:marRight w:val="0"/>
                                                  <w:marTop w:val="0"/>
                                                  <w:marBottom w:val="0"/>
                                                  <w:divBdr>
                                                    <w:top w:val="none" w:sz="0" w:space="0" w:color="auto"/>
                                                    <w:left w:val="none" w:sz="0" w:space="0" w:color="auto"/>
                                                    <w:bottom w:val="none" w:sz="0" w:space="0" w:color="auto"/>
                                                    <w:right w:val="none" w:sz="0" w:space="0" w:color="auto"/>
                                                  </w:divBdr>
                                                </w:div>
                                                <w:div w:id="1318269392">
                                                  <w:marLeft w:val="640"/>
                                                  <w:marRight w:val="0"/>
                                                  <w:marTop w:val="0"/>
                                                  <w:marBottom w:val="0"/>
                                                  <w:divBdr>
                                                    <w:top w:val="none" w:sz="0" w:space="0" w:color="auto"/>
                                                    <w:left w:val="none" w:sz="0" w:space="0" w:color="auto"/>
                                                    <w:bottom w:val="none" w:sz="0" w:space="0" w:color="auto"/>
                                                    <w:right w:val="none" w:sz="0" w:space="0" w:color="auto"/>
                                                  </w:divBdr>
                                                </w:div>
                                                <w:div w:id="1341617620">
                                                  <w:marLeft w:val="640"/>
                                                  <w:marRight w:val="0"/>
                                                  <w:marTop w:val="0"/>
                                                  <w:marBottom w:val="0"/>
                                                  <w:divBdr>
                                                    <w:top w:val="none" w:sz="0" w:space="0" w:color="auto"/>
                                                    <w:left w:val="none" w:sz="0" w:space="0" w:color="auto"/>
                                                    <w:bottom w:val="none" w:sz="0" w:space="0" w:color="auto"/>
                                                    <w:right w:val="none" w:sz="0" w:space="0" w:color="auto"/>
                                                  </w:divBdr>
                                                </w:div>
                                                <w:div w:id="1343236628">
                                                  <w:marLeft w:val="640"/>
                                                  <w:marRight w:val="0"/>
                                                  <w:marTop w:val="0"/>
                                                  <w:marBottom w:val="0"/>
                                                  <w:divBdr>
                                                    <w:top w:val="none" w:sz="0" w:space="0" w:color="auto"/>
                                                    <w:left w:val="none" w:sz="0" w:space="0" w:color="auto"/>
                                                    <w:bottom w:val="none" w:sz="0" w:space="0" w:color="auto"/>
                                                    <w:right w:val="none" w:sz="0" w:space="0" w:color="auto"/>
                                                  </w:divBdr>
                                                </w:div>
                                                <w:div w:id="1365254760">
                                                  <w:marLeft w:val="640"/>
                                                  <w:marRight w:val="0"/>
                                                  <w:marTop w:val="0"/>
                                                  <w:marBottom w:val="0"/>
                                                  <w:divBdr>
                                                    <w:top w:val="none" w:sz="0" w:space="0" w:color="auto"/>
                                                    <w:left w:val="none" w:sz="0" w:space="0" w:color="auto"/>
                                                    <w:bottom w:val="none" w:sz="0" w:space="0" w:color="auto"/>
                                                    <w:right w:val="none" w:sz="0" w:space="0" w:color="auto"/>
                                                  </w:divBdr>
                                                </w:div>
                                                <w:div w:id="1379402357">
                                                  <w:marLeft w:val="640"/>
                                                  <w:marRight w:val="0"/>
                                                  <w:marTop w:val="0"/>
                                                  <w:marBottom w:val="0"/>
                                                  <w:divBdr>
                                                    <w:top w:val="none" w:sz="0" w:space="0" w:color="auto"/>
                                                    <w:left w:val="none" w:sz="0" w:space="0" w:color="auto"/>
                                                    <w:bottom w:val="none" w:sz="0" w:space="0" w:color="auto"/>
                                                    <w:right w:val="none" w:sz="0" w:space="0" w:color="auto"/>
                                                  </w:divBdr>
                                                </w:div>
                                                <w:div w:id="1388719471">
                                                  <w:marLeft w:val="640"/>
                                                  <w:marRight w:val="0"/>
                                                  <w:marTop w:val="0"/>
                                                  <w:marBottom w:val="0"/>
                                                  <w:divBdr>
                                                    <w:top w:val="none" w:sz="0" w:space="0" w:color="auto"/>
                                                    <w:left w:val="none" w:sz="0" w:space="0" w:color="auto"/>
                                                    <w:bottom w:val="none" w:sz="0" w:space="0" w:color="auto"/>
                                                    <w:right w:val="none" w:sz="0" w:space="0" w:color="auto"/>
                                                  </w:divBdr>
                                                </w:div>
                                                <w:div w:id="1391613480">
                                                  <w:marLeft w:val="640"/>
                                                  <w:marRight w:val="0"/>
                                                  <w:marTop w:val="0"/>
                                                  <w:marBottom w:val="0"/>
                                                  <w:divBdr>
                                                    <w:top w:val="none" w:sz="0" w:space="0" w:color="auto"/>
                                                    <w:left w:val="none" w:sz="0" w:space="0" w:color="auto"/>
                                                    <w:bottom w:val="none" w:sz="0" w:space="0" w:color="auto"/>
                                                    <w:right w:val="none" w:sz="0" w:space="0" w:color="auto"/>
                                                  </w:divBdr>
                                                </w:div>
                                                <w:div w:id="1394039794">
                                                  <w:marLeft w:val="640"/>
                                                  <w:marRight w:val="0"/>
                                                  <w:marTop w:val="0"/>
                                                  <w:marBottom w:val="0"/>
                                                  <w:divBdr>
                                                    <w:top w:val="none" w:sz="0" w:space="0" w:color="auto"/>
                                                    <w:left w:val="none" w:sz="0" w:space="0" w:color="auto"/>
                                                    <w:bottom w:val="none" w:sz="0" w:space="0" w:color="auto"/>
                                                    <w:right w:val="none" w:sz="0" w:space="0" w:color="auto"/>
                                                  </w:divBdr>
                                                </w:div>
                                                <w:div w:id="1399280040">
                                                  <w:marLeft w:val="640"/>
                                                  <w:marRight w:val="0"/>
                                                  <w:marTop w:val="0"/>
                                                  <w:marBottom w:val="0"/>
                                                  <w:divBdr>
                                                    <w:top w:val="none" w:sz="0" w:space="0" w:color="auto"/>
                                                    <w:left w:val="none" w:sz="0" w:space="0" w:color="auto"/>
                                                    <w:bottom w:val="none" w:sz="0" w:space="0" w:color="auto"/>
                                                    <w:right w:val="none" w:sz="0" w:space="0" w:color="auto"/>
                                                  </w:divBdr>
                                                </w:div>
                                                <w:div w:id="1418818502">
                                                  <w:marLeft w:val="640"/>
                                                  <w:marRight w:val="0"/>
                                                  <w:marTop w:val="0"/>
                                                  <w:marBottom w:val="0"/>
                                                  <w:divBdr>
                                                    <w:top w:val="none" w:sz="0" w:space="0" w:color="auto"/>
                                                    <w:left w:val="none" w:sz="0" w:space="0" w:color="auto"/>
                                                    <w:bottom w:val="none" w:sz="0" w:space="0" w:color="auto"/>
                                                    <w:right w:val="none" w:sz="0" w:space="0" w:color="auto"/>
                                                  </w:divBdr>
                                                </w:div>
                                                <w:div w:id="1431899277">
                                                  <w:marLeft w:val="640"/>
                                                  <w:marRight w:val="0"/>
                                                  <w:marTop w:val="0"/>
                                                  <w:marBottom w:val="0"/>
                                                  <w:divBdr>
                                                    <w:top w:val="none" w:sz="0" w:space="0" w:color="auto"/>
                                                    <w:left w:val="none" w:sz="0" w:space="0" w:color="auto"/>
                                                    <w:bottom w:val="none" w:sz="0" w:space="0" w:color="auto"/>
                                                    <w:right w:val="none" w:sz="0" w:space="0" w:color="auto"/>
                                                  </w:divBdr>
                                                </w:div>
                                                <w:div w:id="1439377325">
                                                  <w:marLeft w:val="640"/>
                                                  <w:marRight w:val="0"/>
                                                  <w:marTop w:val="0"/>
                                                  <w:marBottom w:val="0"/>
                                                  <w:divBdr>
                                                    <w:top w:val="none" w:sz="0" w:space="0" w:color="auto"/>
                                                    <w:left w:val="none" w:sz="0" w:space="0" w:color="auto"/>
                                                    <w:bottom w:val="none" w:sz="0" w:space="0" w:color="auto"/>
                                                    <w:right w:val="none" w:sz="0" w:space="0" w:color="auto"/>
                                                  </w:divBdr>
                                                </w:div>
                                                <w:div w:id="1474448592">
                                                  <w:marLeft w:val="640"/>
                                                  <w:marRight w:val="0"/>
                                                  <w:marTop w:val="0"/>
                                                  <w:marBottom w:val="0"/>
                                                  <w:divBdr>
                                                    <w:top w:val="none" w:sz="0" w:space="0" w:color="auto"/>
                                                    <w:left w:val="none" w:sz="0" w:space="0" w:color="auto"/>
                                                    <w:bottom w:val="none" w:sz="0" w:space="0" w:color="auto"/>
                                                    <w:right w:val="none" w:sz="0" w:space="0" w:color="auto"/>
                                                  </w:divBdr>
                                                </w:div>
                                                <w:div w:id="1482038434">
                                                  <w:marLeft w:val="640"/>
                                                  <w:marRight w:val="0"/>
                                                  <w:marTop w:val="0"/>
                                                  <w:marBottom w:val="0"/>
                                                  <w:divBdr>
                                                    <w:top w:val="none" w:sz="0" w:space="0" w:color="auto"/>
                                                    <w:left w:val="none" w:sz="0" w:space="0" w:color="auto"/>
                                                    <w:bottom w:val="none" w:sz="0" w:space="0" w:color="auto"/>
                                                    <w:right w:val="none" w:sz="0" w:space="0" w:color="auto"/>
                                                  </w:divBdr>
                                                </w:div>
                                                <w:div w:id="1485662383">
                                                  <w:marLeft w:val="640"/>
                                                  <w:marRight w:val="0"/>
                                                  <w:marTop w:val="0"/>
                                                  <w:marBottom w:val="0"/>
                                                  <w:divBdr>
                                                    <w:top w:val="none" w:sz="0" w:space="0" w:color="auto"/>
                                                    <w:left w:val="none" w:sz="0" w:space="0" w:color="auto"/>
                                                    <w:bottom w:val="none" w:sz="0" w:space="0" w:color="auto"/>
                                                    <w:right w:val="none" w:sz="0" w:space="0" w:color="auto"/>
                                                  </w:divBdr>
                                                </w:div>
                                                <w:div w:id="1504054146">
                                                  <w:marLeft w:val="640"/>
                                                  <w:marRight w:val="0"/>
                                                  <w:marTop w:val="0"/>
                                                  <w:marBottom w:val="0"/>
                                                  <w:divBdr>
                                                    <w:top w:val="none" w:sz="0" w:space="0" w:color="auto"/>
                                                    <w:left w:val="none" w:sz="0" w:space="0" w:color="auto"/>
                                                    <w:bottom w:val="none" w:sz="0" w:space="0" w:color="auto"/>
                                                    <w:right w:val="none" w:sz="0" w:space="0" w:color="auto"/>
                                                  </w:divBdr>
                                                </w:div>
                                                <w:div w:id="1556041717">
                                                  <w:marLeft w:val="640"/>
                                                  <w:marRight w:val="0"/>
                                                  <w:marTop w:val="0"/>
                                                  <w:marBottom w:val="0"/>
                                                  <w:divBdr>
                                                    <w:top w:val="none" w:sz="0" w:space="0" w:color="auto"/>
                                                    <w:left w:val="none" w:sz="0" w:space="0" w:color="auto"/>
                                                    <w:bottom w:val="none" w:sz="0" w:space="0" w:color="auto"/>
                                                    <w:right w:val="none" w:sz="0" w:space="0" w:color="auto"/>
                                                  </w:divBdr>
                                                </w:div>
                                                <w:div w:id="1568104833">
                                                  <w:marLeft w:val="640"/>
                                                  <w:marRight w:val="0"/>
                                                  <w:marTop w:val="0"/>
                                                  <w:marBottom w:val="0"/>
                                                  <w:divBdr>
                                                    <w:top w:val="none" w:sz="0" w:space="0" w:color="auto"/>
                                                    <w:left w:val="none" w:sz="0" w:space="0" w:color="auto"/>
                                                    <w:bottom w:val="none" w:sz="0" w:space="0" w:color="auto"/>
                                                    <w:right w:val="none" w:sz="0" w:space="0" w:color="auto"/>
                                                  </w:divBdr>
                                                </w:div>
                                                <w:div w:id="1571648674">
                                                  <w:marLeft w:val="640"/>
                                                  <w:marRight w:val="0"/>
                                                  <w:marTop w:val="0"/>
                                                  <w:marBottom w:val="0"/>
                                                  <w:divBdr>
                                                    <w:top w:val="none" w:sz="0" w:space="0" w:color="auto"/>
                                                    <w:left w:val="none" w:sz="0" w:space="0" w:color="auto"/>
                                                    <w:bottom w:val="none" w:sz="0" w:space="0" w:color="auto"/>
                                                    <w:right w:val="none" w:sz="0" w:space="0" w:color="auto"/>
                                                  </w:divBdr>
                                                </w:div>
                                                <w:div w:id="1605385975">
                                                  <w:marLeft w:val="640"/>
                                                  <w:marRight w:val="0"/>
                                                  <w:marTop w:val="0"/>
                                                  <w:marBottom w:val="0"/>
                                                  <w:divBdr>
                                                    <w:top w:val="none" w:sz="0" w:space="0" w:color="auto"/>
                                                    <w:left w:val="none" w:sz="0" w:space="0" w:color="auto"/>
                                                    <w:bottom w:val="none" w:sz="0" w:space="0" w:color="auto"/>
                                                    <w:right w:val="none" w:sz="0" w:space="0" w:color="auto"/>
                                                  </w:divBdr>
                                                </w:div>
                                                <w:div w:id="1612469114">
                                                  <w:marLeft w:val="640"/>
                                                  <w:marRight w:val="0"/>
                                                  <w:marTop w:val="0"/>
                                                  <w:marBottom w:val="0"/>
                                                  <w:divBdr>
                                                    <w:top w:val="none" w:sz="0" w:space="0" w:color="auto"/>
                                                    <w:left w:val="none" w:sz="0" w:space="0" w:color="auto"/>
                                                    <w:bottom w:val="none" w:sz="0" w:space="0" w:color="auto"/>
                                                    <w:right w:val="none" w:sz="0" w:space="0" w:color="auto"/>
                                                  </w:divBdr>
                                                </w:div>
                                                <w:div w:id="1617903925">
                                                  <w:marLeft w:val="640"/>
                                                  <w:marRight w:val="0"/>
                                                  <w:marTop w:val="0"/>
                                                  <w:marBottom w:val="0"/>
                                                  <w:divBdr>
                                                    <w:top w:val="none" w:sz="0" w:space="0" w:color="auto"/>
                                                    <w:left w:val="none" w:sz="0" w:space="0" w:color="auto"/>
                                                    <w:bottom w:val="none" w:sz="0" w:space="0" w:color="auto"/>
                                                    <w:right w:val="none" w:sz="0" w:space="0" w:color="auto"/>
                                                  </w:divBdr>
                                                </w:div>
                                                <w:div w:id="1620331393">
                                                  <w:marLeft w:val="640"/>
                                                  <w:marRight w:val="0"/>
                                                  <w:marTop w:val="0"/>
                                                  <w:marBottom w:val="0"/>
                                                  <w:divBdr>
                                                    <w:top w:val="none" w:sz="0" w:space="0" w:color="auto"/>
                                                    <w:left w:val="none" w:sz="0" w:space="0" w:color="auto"/>
                                                    <w:bottom w:val="none" w:sz="0" w:space="0" w:color="auto"/>
                                                    <w:right w:val="none" w:sz="0" w:space="0" w:color="auto"/>
                                                  </w:divBdr>
                                                </w:div>
                                                <w:div w:id="1632830736">
                                                  <w:marLeft w:val="640"/>
                                                  <w:marRight w:val="0"/>
                                                  <w:marTop w:val="0"/>
                                                  <w:marBottom w:val="0"/>
                                                  <w:divBdr>
                                                    <w:top w:val="none" w:sz="0" w:space="0" w:color="auto"/>
                                                    <w:left w:val="none" w:sz="0" w:space="0" w:color="auto"/>
                                                    <w:bottom w:val="none" w:sz="0" w:space="0" w:color="auto"/>
                                                    <w:right w:val="none" w:sz="0" w:space="0" w:color="auto"/>
                                                  </w:divBdr>
                                                </w:div>
                                                <w:div w:id="1642879671">
                                                  <w:marLeft w:val="640"/>
                                                  <w:marRight w:val="0"/>
                                                  <w:marTop w:val="0"/>
                                                  <w:marBottom w:val="0"/>
                                                  <w:divBdr>
                                                    <w:top w:val="none" w:sz="0" w:space="0" w:color="auto"/>
                                                    <w:left w:val="none" w:sz="0" w:space="0" w:color="auto"/>
                                                    <w:bottom w:val="none" w:sz="0" w:space="0" w:color="auto"/>
                                                    <w:right w:val="none" w:sz="0" w:space="0" w:color="auto"/>
                                                  </w:divBdr>
                                                </w:div>
                                                <w:div w:id="1648706482">
                                                  <w:marLeft w:val="640"/>
                                                  <w:marRight w:val="0"/>
                                                  <w:marTop w:val="0"/>
                                                  <w:marBottom w:val="0"/>
                                                  <w:divBdr>
                                                    <w:top w:val="none" w:sz="0" w:space="0" w:color="auto"/>
                                                    <w:left w:val="none" w:sz="0" w:space="0" w:color="auto"/>
                                                    <w:bottom w:val="none" w:sz="0" w:space="0" w:color="auto"/>
                                                    <w:right w:val="none" w:sz="0" w:space="0" w:color="auto"/>
                                                  </w:divBdr>
                                                </w:div>
                                                <w:div w:id="1672758568">
                                                  <w:marLeft w:val="640"/>
                                                  <w:marRight w:val="0"/>
                                                  <w:marTop w:val="0"/>
                                                  <w:marBottom w:val="0"/>
                                                  <w:divBdr>
                                                    <w:top w:val="none" w:sz="0" w:space="0" w:color="auto"/>
                                                    <w:left w:val="none" w:sz="0" w:space="0" w:color="auto"/>
                                                    <w:bottom w:val="none" w:sz="0" w:space="0" w:color="auto"/>
                                                    <w:right w:val="none" w:sz="0" w:space="0" w:color="auto"/>
                                                  </w:divBdr>
                                                </w:div>
                                                <w:div w:id="1683239840">
                                                  <w:marLeft w:val="640"/>
                                                  <w:marRight w:val="0"/>
                                                  <w:marTop w:val="0"/>
                                                  <w:marBottom w:val="0"/>
                                                  <w:divBdr>
                                                    <w:top w:val="none" w:sz="0" w:space="0" w:color="auto"/>
                                                    <w:left w:val="none" w:sz="0" w:space="0" w:color="auto"/>
                                                    <w:bottom w:val="none" w:sz="0" w:space="0" w:color="auto"/>
                                                    <w:right w:val="none" w:sz="0" w:space="0" w:color="auto"/>
                                                  </w:divBdr>
                                                </w:div>
                                                <w:div w:id="1687830488">
                                                  <w:marLeft w:val="640"/>
                                                  <w:marRight w:val="0"/>
                                                  <w:marTop w:val="0"/>
                                                  <w:marBottom w:val="0"/>
                                                  <w:divBdr>
                                                    <w:top w:val="none" w:sz="0" w:space="0" w:color="auto"/>
                                                    <w:left w:val="none" w:sz="0" w:space="0" w:color="auto"/>
                                                    <w:bottom w:val="none" w:sz="0" w:space="0" w:color="auto"/>
                                                    <w:right w:val="none" w:sz="0" w:space="0" w:color="auto"/>
                                                  </w:divBdr>
                                                </w:div>
                                                <w:div w:id="1696687032">
                                                  <w:marLeft w:val="640"/>
                                                  <w:marRight w:val="0"/>
                                                  <w:marTop w:val="0"/>
                                                  <w:marBottom w:val="0"/>
                                                  <w:divBdr>
                                                    <w:top w:val="none" w:sz="0" w:space="0" w:color="auto"/>
                                                    <w:left w:val="none" w:sz="0" w:space="0" w:color="auto"/>
                                                    <w:bottom w:val="none" w:sz="0" w:space="0" w:color="auto"/>
                                                    <w:right w:val="none" w:sz="0" w:space="0" w:color="auto"/>
                                                  </w:divBdr>
                                                </w:div>
                                                <w:div w:id="1697972730">
                                                  <w:marLeft w:val="640"/>
                                                  <w:marRight w:val="0"/>
                                                  <w:marTop w:val="0"/>
                                                  <w:marBottom w:val="0"/>
                                                  <w:divBdr>
                                                    <w:top w:val="none" w:sz="0" w:space="0" w:color="auto"/>
                                                    <w:left w:val="none" w:sz="0" w:space="0" w:color="auto"/>
                                                    <w:bottom w:val="none" w:sz="0" w:space="0" w:color="auto"/>
                                                    <w:right w:val="none" w:sz="0" w:space="0" w:color="auto"/>
                                                  </w:divBdr>
                                                </w:div>
                                                <w:div w:id="1702320039">
                                                  <w:marLeft w:val="640"/>
                                                  <w:marRight w:val="0"/>
                                                  <w:marTop w:val="0"/>
                                                  <w:marBottom w:val="0"/>
                                                  <w:divBdr>
                                                    <w:top w:val="none" w:sz="0" w:space="0" w:color="auto"/>
                                                    <w:left w:val="none" w:sz="0" w:space="0" w:color="auto"/>
                                                    <w:bottom w:val="none" w:sz="0" w:space="0" w:color="auto"/>
                                                    <w:right w:val="none" w:sz="0" w:space="0" w:color="auto"/>
                                                  </w:divBdr>
                                                </w:div>
                                                <w:div w:id="1732776288">
                                                  <w:marLeft w:val="640"/>
                                                  <w:marRight w:val="0"/>
                                                  <w:marTop w:val="0"/>
                                                  <w:marBottom w:val="0"/>
                                                  <w:divBdr>
                                                    <w:top w:val="none" w:sz="0" w:space="0" w:color="auto"/>
                                                    <w:left w:val="none" w:sz="0" w:space="0" w:color="auto"/>
                                                    <w:bottom w:val="none" w:sz="0" w:space="0" w:color="auto"/>
                                                    <w:right w:val="none" w:sz="0" w:space="0" w:color="auto"/>
                                                  </w:divBdr>
                                                </w:div>
                                                <w:div w:id="1746604113">
                                                  <w:marLeft w:val="640"/>
                                                  <w:marRight w:val="0"/>
                                                  <w:marTop w:val="0"/>
                                                  <w:marBottom w:val="0"/>
                                                  <w:divBdr>
                                                    <w:top w:val="none" w:sz="0" w:space="0" w:color="auto"/>
                                                    <w:left w:val="none" w:sz="0" w:space="0" w:color="auto"/>
                                                    <w:bottom w:val="none" w:sz="0" w:space="0" w:color="auto"/>
                                                    <w:right w:val="none" w:sz="0" w:space="0" w:color="auto"/>
                                                  </w:divBdr>
                                                </w:div>
                                                <w:div w:id="1753819937">
                                                  <w:marLeft w:val="640"/>
                                                  <w:marRight w:val="0"/>
                                                  <w:marTop w:val="0"/>
                                                  <w:marBottom w:val="0"/>
                                                  <w:divBdr>
                                                    <w:top w:val="none" w:sz="0" w:space="0" w:color="auto"/>
                                                    <w:left w:val="none" w:sz="0" w:space="0" w:color="auto"/>
                                                    <w:bottom w:val="none" w:sz="0" w:space="0" w:color="auto"/>
                                                    <w:right w:val="none" w:sz="0" w:space="0" w:color="auto"/>
                                                  </w:divBdr>
                                                </w:div>
                                                <w:div w:id="1764183085">
                                                  <w:marLeft w:val="640"/>
                                                  <w:marRight w:val="0"/>
                                                  <w:marTop w:val="0"/>
                                                  <w:marBottom w:val="0"/>
                                                  <w:divBdr>
                                                    <w:top w:val="none" w:sz="0" w:space="0" w:color="auto"/>
                                                    <w:left w:val="none" w:sz="0" w:space="0" w:color="auto"/>
                                                    <w:bottom w:val="none" w:sz="0" w:space="0" w:color="auto"/>
                                                    <w:right w:val="none" w:sz="0" w:space="0" w:color="auto"/>
                                                  </w:divBdr>
                                                </w:div>
                                                <w:div w:id="1787194222">
                                                  <w:marLeft w:val="640"/>
                                                  <w:marRight w:val="0"/>
                                                  <w:marTop w:val="0"/>
                                                  <w:marBottom w:val="0"/>
                                                  <w:divBdr>
                                                    <w:top w:val="none" w:sz="0" w:space="0" w:color="auto"/>
                                                    <w:left w:val="none" w:sz="0" w:space="0" w:color="auto"/>
                                                    <w:bottom w:val="none" w:sz="0" w:space="0" w:color="auto"/>
                                                    <w:right w:val="none" w:sz="0" w:space="0" w:color="auto"/>
                                                  </w:divBdr>
                                                </w:div>
                                                <w:div w:id="1789080637">
                                                  <w:marLeft w:val="640"/>
                                                  <w:marRight w:val="0"/>
                                                  <w:marTop w:val="0"/>
                                                  <w:marBottom w:val="0"/>
                                                  <w:divBdr>
                                                    <w:top w:val="none" w:sz="0" w:space="0" w:color="auto"/>
                                                    <w:left w:val="none" w:sz="0" w:space="0" w:color="auto"/>
                                                    <w:bottom w:val="none" w:sz="0" w:space="0" w:color="auto"/>
                                                    <w:right w:val="none" w:sz="0" w:space="0" w:color="auto"/>
                                                  </w:divBdr>
                                                </w:div>
                                                <w:div w:id="1789154386">
                                                  <w:marLeft w:val="640"/>
                                                  <w:marRight w:val="0"/>
                                                  <w:marTop w:val="0"/>
                                                  <w:marBottom w:val="0"/>
                                                  <w:divBdr>
                                                    <w:top w:val="none" w:sz="0" w:space="0" w:color="auto"/>
                                                    <w:left w:val="none" w:sz="0" w:space="0" w:color="auto"/>
                                                    <w:bottom w:val="none" w:sz="0" w:space="0" w:color="auto"/>
                                                    <w:right w:val="none" w:sz="0" w:space="0" w:color="auto"/>
                                                  </w:divBdr>
                                                </w:div>
                                                <w:div w:id="1792433751">
                                                  <w:marLeft w:val="640"/>
                                                  <w:marRight w:val="0"/>
                                                  <w:marTop w:val="0"/>
                                                  <w:marBottom w:val="0"/>
                                                  <w:divBdr>
                                                    <w:top w:val="none" w:sz="0" w:space="0" w:color="auto"/>
                                                    <w:left w:val="none" w:sz="0" w:space="0" w:color="auto"/>
                                                    <w:bottom w:val="none" w:sz="0" w:space="0" w:color="auto"/>
                                                    <w:right w:val="none" w:sz="0" w:space="0" w:color="auto"/>
                                                  </w:divBdr>
                                                </w:div>
                                                <w:div w:id="1794981660">
                                                  <w:marLeft w:val="640"/>
                                                  <w:marRight w:val="0"/>
                                                  <w:marTop w:val="0"/>
                                                  <w:marBottom w:val="0"/>
                                                  <w:divBdr>
                                                    <w:top w:val="none" w:sz="0" w:space="0" w:color="auto"/>
                                                    <w:left w:val="none" w:sz="0" w:space="0" w:color="auto"/>
                                                    <w:bottom w:val="none" w:sz="0" w:space="0" w:color="auto"/>
                                                    <w:right w:val="none" w:sz="0" w:space="0" w:color="auto"/>
                                                  </w:divBdr>
                                                </w:div>
                                                <w:div w:id="1796363076">
                                                  <w:marLeft w:val="640"/>
                                                  <w:marRight w:val="0"/>
                                                  <w:marTop w:val="0"/>
                                                  <w:marBottom w:val="0"/>
                                                  <w:divBdr>
                                                    <w:top w:val="none" w:sz="0" w:space="0" w:color="auto"/>
                                                    <w:left w:val="none" w:sz="0" w:space="0" w:color="auto"/>
                                                    <w:bottom w:val="none" w:sz="0" w:space="0" w:color="auto"/>
                                                    <w:right w:val="none" w:sz="0" w:space="0" w:color="auto"/>
                                                  </w:divBdr>
                                                </w:div>
                                                <w:div w:id="1833593836">
                                                  <w:marLeft w:val="640"/>
                                                  <w:marRight w:val="0"/>
                                                  <w:marTop w:val="0"/>
                                                  <w:marBottom w:val="0"/>
                                                  <w:divBdr>
                                                    <w:top w:val="none" w:sz="0" w:space="0" w:color="auto"/>
                                                    <w:left w:val="none" w:sz="0" w:space="0" w:color="auto"/>
                                                    <w:bottom w:val="none" w:sz="0" w:space="0" w:color="auto"/>
                                                    <w:right w:val="none" w:sz="0" w:space="0" w:color="auto"/>
                                                  </w:divBdr>
                                                </w:div>
                                                <w:div w:id="1833715546">
                                                  <w:marLeft w:val="640"/>
                                                  <w:marRight w:val="0"/>
                                                  <w:marTop w:val="0"/>
                                                  <w:marBottom w:val="0"/>
                                                  <w:divBdr>
                                                    <w:top w:val="none" w:sz="0" w:space="0" w:color="auto"/>
                                                    <w:left w:val="none" w:sz="0" w:space="0" w:color="auto"/>
                                                    <w:bottom w:val="none" w:sz="0" w:space="0" w:color="auto"/>
                                                    <w:right w:val="none" w:sz="0" w:space="0" w:color="auto"/>
                                                  </w:divBdr>
                                                </w:div>
                                                <w:div w:id="1858494517">
                                                  <w:marLeft w:val="640"/>
                                                  <w:marRight w:val="0"/>
                                                  <w:marTop w:val="0"/>
                                                  <w:marBottom w:val="0"/>
                                                  <w:divBdr>
                                                    <w:top w:val="none" w:sz="0" w:space="0" w:color="auto"/>
                                                    <w:left w:val="none" w:sz="0" w:space="0" w:color="auto"/>
                                                    <w:bottom w:val="none" w:sz="0" w:space="0" w:color="auto"/>
                                                    <w:right w:val="none" w:sz="0" w:space="0" w:color="auto"/>
                                                  </w:divBdr>
                                                </w:div>
                                                <w:div w:id="1861116906">
                                                  <w:marLeft w:val="640"/>
                                                  <w:marRight w:val="0"/>
                                                  <w:marTop w:val="0"/>
                                                  <w:marBottom w:val="0"/>
                                                  <w:divBdr>
                                                    <w:top w:val="none" w:sz="0" w:space="0" w:color="auto"/>
                                                    <w:left w:val="none" w:sz="0" w:space="0" w:color="auto"/>
                                                    <w:bottom w:val="none" w:sz="0" w:space="0" w:color="auto"/>
                                                    <w:right w:val="none" w:sz="0" w:space="0" w:color="auto"/>
                                                  </w:divBdr>
                                                </w:div>
                                                <w:div w:id="1876891087">
                                                  <w:marLeft w:val="640"/>
                                                  <w:marRight w:val="0"/>
                                                  <w:marTop w:val="0"/>
                                                  <w:marBottom w:val="0"/>
                                                  <w:divBdr>
                                                    <w:top w:val="none" w:sz="0" w:space="0" w:color="auto"/>
                                                    <w:left w:val="none" w:sz="0" w:space="0" w:color="auto"/>
                                                    <w:bottom w:val="none" w:sz="0" w:space="0" w:color="auto"/>
                                                    <w:right w:val="none" w:sz="0" w:space="0" w:color="auto"/>
                                                  </w:divBdr>
                                                </w:div>
                                                <w:div w:id="1886289660">
                                                  <w:marLeft w:val="640"/>
                                                  <w:marRight w:val="0"/>
                                                  <w:marTop w:val="0"/>
                                                  <w:marBottom w:val="0"/>
                                                  <w:divBdr>
                                                    <w:top w:val="none" w:sz="0" w:space="0" w:color="auto"/>
                                                    <w:left w:val="none" w:sz="0" w:space="0" w:color="auto"/>
                                                    <w:bottom w:val="none" w:sz="0" w:space="0" w:color="auto"/>
                                                    <w:right w:val="none" w:sz="0" w:space="0" w:color="auto"/>
                                                  </w:divBdr>
                                                </w:div>
                                                <w:div w:id="1895500617">
                                                  <w:marLeft w:val="640"/>
                                                  <w:marRight w:val="0"/>
                                                  <w:marTop w:val="0"/>
                                                  <w:marBottom w:val="0"/>
                                                  <w:divBdr>
                                                    <w:top w:val="none" w:sz="0" w:space="0" w:color="auto"/>
                                                    <w:left w:val="none" w:sz="0" w:space="0" w:color="auto"/>
                                                    <w:bottom w:val="none" w:sz="0" w:space="0" w:color="auto"/>
                                                    <w:right w:val="none" w:sz="0" w:space="0" w:color="auto"/>
                                                  </w:divBdr>
                                                </w:div>
                                                <w:div w:id="1903441379">
                                                  <w:marLeft w:val="640"/>
                                                  <w:marRight w:val="0"/>
                                                  <w:marTop w:val="0"/>
                                                  <w:marBottom w:val="0"/>
                                                  <w:divBdr>
                                                    <w:top w:val="none" w:sz="0" w:space="0" w:color="auto"/>
                                                    <w:left w:val="none" w:sz="0" w:space="0" w:color="auto"/>
                                                    <w:bottom w:val="none" w:sz="0" w:space="0" w:color="auto"/>
                                                    <w:right w:val="none" w:sz="0" w:space="0" w:color="auto"/>
                                                  </w:divBdr>
                                                </w:div>
                                                <w:div w:id="1925992663">
                                                  <w:marLeft w:val="640"/>
                                                  <w:marRight w:val="0"/>
                                                  <w:marTop w:val="0"/>
                                                  <w:marBottom w:val="0"/>
                                                  <w:divBdr>
                                                    <w:top w:val="none" w:sz="0" w:space="0" w:color="auto"/>
                                                    <w:left w:val="none" w:sz="0" w:space="0" w:color="auto"/>
                                                    <w:bottom w:val="none" w:sz="0" w:space="0" w:color="auto"/>
                                                    <w:right w:val="none" w:sz="0" w:space="0" w:color="auto"/>
                                                  </w:divBdr>
                                                </w:div>
                                                <w:div w:id="1927688748">
                                                  <w:marLeft w:val="640"/>
                                                  <w:marRight w:val="0"/>
                                                  <w:marTop w:val="0"/>
                                                  <w:marBottom w:val="0"/>
                                                  <w:divBdr>
                                                    <w:top w:val="none" w:sz="0" w:space="0" w:color="auto"/>
                                                    <w:left w:val="none" w:sz="0" w:space="0" w:color="auto"/>
                                                    <w:bottom w:val="none" w:sz="0" w:space="0" w:color="auto"/>
                                                    <w:right w:val="none" w:sz="0" w:space="0" w:color="auto"/>
                                                  </w:divBdr>
                                                </w:div>
                                                <w:div w:id="1951545702">
                                                  <w:marLeft w:val="640"/>
                                                  <w:marRight w:val="0"/>
                                                  <w:marTop w:val="0"/>
                                                  <w:marBottom w:val="0"/>
                                                  <w:divBdr>
                                                    <w:top w:val="none" w:sz="0" w:space="0" w:color="auto"/>
                                                    <w:left w:val="none" w:sz="0" w:space="0" w:color="auto"/>
                                                    <w:bottom w:val="none" w:sz="0" w:space="0" w:color="auto"/>
                                                    <w:right w:val="none" w:sz="0" w:space="0" w:color="auto"/>
                                                  </w:divBdr>
                                                </w:div>
                                                <w:div w:id="1979844733">
                                                  <w:marLeft w:val="640"/>
                                                  <w:marRight w:val="0"/>
                                                  <w:marTop w:val="0"/>
                                                  <w:marBottom w:val="0"/>
                                                  <w:divBdr>
                                                    <w:top w:val="none" w:sz="0" w:space="0" w:color="auto"/>
                                                    <w:left w:val="none" w:sz="0" w:space="0" w:color="auto"/>
                                                    <w:bottom w:val="none" w:sz="0" w:space="0" w:color="auto"/>
                                                    <w:right w:val="none" w:sz="0" w:space="0" w:color="auto"/>
                                                  </w:divBdr>
                                                </w:div>
                                                <w:div w:id="2002003516">
                                                  <w:marLeft w:val="640"/>
                                                  <w:marRight w:val="0"/>
                                                  <w:marTop w:val="0"/>
                                                  <w:marBottom w:val="0"/>
                                                  <w:divBdr>
                                                    <w:top w:val="none" w:sz="0" w:space="0" w:color="auto"/>
                                                    <w:left w:val="none" w:sz="0" w:space="0" w:color="auto"/>
                                                    <w:bottom w:val="none" w:sz="0" w:space="0" w:color="auto"/>
                                                    <w:right w:val="none" w:sz="0" w:space="0" w:color="auto"/>
                                                  </w:divBdr>
                                                </w:div>
                                                <w:div w:id="2035378373">
                                                  <w:marLeft w:val="640"/>
                                                  <w:marRight w:val="0"/>
                                                  <w:marTop w:val="0"/>
                                                  <w:marBottom w:val="0"/>
                                                  <w:divBdr>
                                                    <w:top w:val="none" w:sz="0" w:space="0" w:color="auto"/>
                                                    <w:left w:val="none" w:sz="0" w:space="0" w:color="auto"/>
                                                    <w:bottom w:val="none" w:sz="0" w:space="0" w:color="auto"/>
                                                    <w:right w:val="none" w:sz="0" w:space="0" w:color="auto"/>
                                                  </w:divBdr>
                                                </w:div>
                                                <w:div w:id="2039353932">
                                                  <w:marLeft w:val="640"/>
                                                  <w:marRight w:val="0"/>
                                                  <w:marTop w:val="0"/>
                                                  <w:marBottom w:val="0"/>
                                                  <w:divBdr>
                                                    <w:top w:val="none" w:sz="0" w:space="0" w:color="auto"/>
                                                    <w:left w:val="none" w:sz="0" w:space="0" w:color="auto"/>
                                                    <w:bottom w:val="none" w:sz="0" w:space="0" w:color="auto"/>
                                                    <w:right w:val="none" w:sz="0" w:space="0" w:color="auto"/>
                                                  </w:divBdr>
                                                </w:div>
                                                <w:div w:id="2067609290">
                                                  <w:marLeft w:val="640"/>
                                                  <w:marRight w:val="0"/>
                                                  <w:marTop w:val="0"/>
                                                  <w:marBottom w:val="0"/>
                                                  <w:divBdr>
                                                    <w:top w:val="none" w:sz="0" w:space="0" w:color="auto"/>
                                                    <w:left w:val="none" w:sz="0" w:space="0" w:color="auto"/>
                                                    <w:bottom w:val="none" w:sz="0" w:space="0" w:color="auto"/>
                                                    <w:right w:val="none" w:sz="0" w:space="0" w:color="auto"/>
                                                  </w:divBdr>
                                                </w:div>
                                                <w:div w:id="2069762683">
                                                  <w:marLeft w:val="640"/>
                                                  <w:marRight w:val="0"/>
                                                  <w:marTop w:val="0"/>
                                                  <w:marBottom w:val="0"/>
                                                  <w:divBdr>
                                                    <w:top w:val="none" w:sz="0" w:space="0" w:color="auto"/>
                                                    <w:left w:val="none" w:sz="0" w:space="0" w:color="auto"/>
                                                    <w:bottom w:val="none" w:sz="0" w:space="0" w:color="auto"/>
                                                    <w:right w:val="none" w:sz="0" w:space="0" w:color="auto"/>
                                                  </w:divBdr>
                                                </w:div>
                                                <w:div w:id="2076783124">
                                                  <w:marLeft w:val="640"/>
                                                  <w:marRight w:val="0"/>
                                                  <w:marTop w:val="0"/>
                                                  <w:marBottom w:val="0"/>
                                                  <w:divBdr>
                                                    <w:top w:val="none" w:sz="0" w:space="0" w:color="auto"/>
                                                    <w:left w:val="none" w:sz="0" w:space="0" w:color="auto"/>
                                                    <w:bottom w:val="none" w:sz="0" w:space="0" w:color="auto"/>
                                                    <w:right w:val="none" w:sz="0" w:space="0" w:color="auto"/>
                                                  </w:divBdr>
                                                </w:div>
                                                <w:div w:id="2077042826">
                                                  <w:marLeft w:val="640"/>
                                                  <w:marRight w:val="0"/>
                                                  <w:marTop w:val="0"/>
                                                  <w:marBottom w:val="0"/>
                                                  <w:divBdr>
                                                    <w:top w:val="none" w:sz="0" w:space="0" w:color="auto"/>
                                                    <w:left w:val="none" w:sz="0" w:space="0" w:color="auto"/>
                                                    <w:bottom w:val="none" w:sz="0" w:space="0" w:color="auto"/>
                                                    <w:right w:val="none" w:sz="0" w:space="0" w:color="auto"/>
                                                  </w:divBdr>
                                                </w:div>
                                                <w:div w:id="2080055532">
                                                  <w:marLeft w:val="640"/>
                                                  <w:marRight w:val="0"/>
                                                  <w:marTop w:val="0"/>
                                                  <w:marBottom w:val="0"/>
                                                  <w:divBdr>
                                                    <w:top w:val="none" w:sz="0" w:space="0" w:color="auto"/>
                                                    <w:left w:val="none" w:sz="0" w:space="0" w:color="auto"/>
                                                    <w:bottom w:val="none" w:sz="0" w:space="0" w:color="auto"/>
                                                    <w:right w:val="none" w:sz="0" w:space="0" w:color="auto"/>
                                                  </w:divBdr>
                                                </w:div>
                                                <w:div w:id="2087067942">
                                                  <w:marLeft w:val="640"/>
                                                  <w:marRight w:val="0"/>
                                                  <w:marTop w:val="0"/>
                                                  <w:marBottom w:val="0"/>
                                                  <w:divBdr>
                                                    <w:top w:val="none" w:sz="0" w:space="0" w:color="auto"/>
                                                    <w:left w:val="none" w:sz="0" w:space="0" w:color="auto"/>
                                                    <w:bottom w:val="none" w:sz="0" w:space="0" w:color="auto"/>
                                                    <w:right w:val="none" w:sz="0" w:space="0" w:color="auto"/>
                                                  </w:divBdr>
                                                </w:div>
                                                <w:div w:id="2099715813">
                                                  <w:marLeft w:val="640"/>
                                                  <w:marRight w:val="0"/>
                                                  <w:marTop w:val="0"/>
                                                  <w:marBottom w:val="0"/>
                                                  <w:divBdr>
                                                    <w:top w:val="none" w:sz="0" w:space="0" w:color="auto"/>
                                                    <w:left w:val="none" w:sz="0" w:space="0" w:color="auto"/>
                                                    <w:bottom w:val="none" w:sz="0" w:space="0" w:color="auto"/>
                                                    <w:right w:val="none" w:sz="0" w:space="0" w:color="auto"/>
                                                  </w:divBdr>
                                                </w:div>
                                                <w:div w:id="2111049005">
                                                  <w:marLeft w:val="640"/>
                                                  <w:marRight w:val="0"/>
                                                  <w:marTop w:val="0"/>
                                                  <w:marBottom w:val="0"/>
                                                  <w:divBdr>
                                                    <w:top w:val="none" w:sz="0" w:space="0" w:color="auto"/>
                                                    <w:left w:val="none" w:sz="0" w:space="0" w:color="auto"/>
                                                    <w:bottom w:val="none" w:sz="0" w:space="0" w:color="auto"/>
                                                    <w:right w:val="none" w:sz="0" w:space="0" w:color="auto"/>
                                                  </w:divBdr>
                                                </w:div>
                                                <w:div w:id="2125423257">
                                                  <w:marLeft w:val="640"/>
                                                  <w:marRight w:val="0"/>
                                                  <w:marTop w:val="0"/>
                                                  <w:marBottom w:val="0"/>
                                                  <w:divBdr>
                                                    <w:top w:val="none" w:sz="0" w:space="0" w:color="auto"/>
                                                    <w:left w:val="none" w:sz="0" w:space="0" w:color="auto"/>
                                                    <w:bottom w:val="none" w:sz="0" w:space="0" w:color="auto"/>
                                                    <w:right w:val="none" w:sz="0" w:space="0" w:color="auto"/>
                                                  </w:divBdr>
                                                </w:div>
                                                <w:div w:id="2126147567">
                                                  <w:marLeft w:val="640"/>
                                                  <w:marRight w:val="0"/>
                                                  <w:marTop w:val="0"/>
                                                  <w:marBottom w:val="0"/>
                                                  <w:divBdr>
                                                    <w:top w:val="none" w:sz="0" w:space="0" w:color="auto"/>
                                                    <w:left w:val="none" w:sz="0" w:space="0" w:color="auto"/>
                                                    <w:bottom w:val="none" w:sz="0" w:space="0" w:color="auto"/>
                                                    <w:right w:val="none" w:sz="0" w:space="0" w:color="auto"/>
                                                  </w:divBdr>
                                                </w:div>
                                                <w:div w:id="2143034955">
                                                  <w:marLeft w:val="640"/>
                                                  <w:marRight w:val="0"/>
                                                  <w:marTop w:val="0"/>
                                                  <w:marBottom w:val="0"/>
                                                  <w:divBdr>
                                                    <w:top w:val="none" w:sz="0" w:space="0" w:color="auto"/>
                                                    <w:left w:val="none" w:sz="0" w:space="0" w:color="auto"/>
                                                    <w:bottom w:val="none" w:sz="0" w:space="0" w:color="auto"/>
                                                    <w:right w:val="none" w:sz="0" w:space="0" w:color="auto"/>
                                                  </w:divBdr>
                                                </w:div>
                                                <w:div w:id="2143497264">
                                                  <w:marLeft w:val="640"/>
                                                  <w:marRight w:val="0"/>
                                                  <w:marTop w:val="0"/>
                                                  <w:marBottom w:val="0"/>
                                                  <w:divBdr>
                                                    <w:top w:val="none" w:sz="0" w:space="0" w:color="auto"/>
                                                    <w:left w:val="none" w:sz="0" w:space="0" w:color="auto"/>
                                                    <w:bottom w:val="none" w:sz="0" w:space="0" w:color="auto"/>
                                                    <w:right w:val="none" w:sz="0" w:space="0" w:color="auto"/>
                                                  </w:divBdr>
                                                </w:div>
                                              </w:divsChild>
                                            </w:div>
                                            <w:div w:id="1384713757">
                                              <w:marLeft w:val="0"/>
                                              <w:marRight w:val="0"/>
                                              <w:marTop w:val="0"/>
                                              <w:marBottom w:val="0"/>
                                              <w:divBdr>
                                                <w:top w:val="none" w:sz="0" w:space="0" w:color="auto"/>
                                                <w:left w:val="none" w:sz="0" w:space="0" w:color="auto"/>
                                                <w:bottom w:val="none" w:sz="0" w:space="0" w:color="auto"/>
                                                <w:right w:val="none" w:sz="0" w:space="0" w:color="auto"/>
                                              </w:divBdr>
                                              <w:divsChild>
                                                <w:div w:id="25059916">
                                                  <w:marLeft w:val="640"/>
                                                  <w:marRight w:val="0"/>
                                                  <w:marTop w:val="0"/>
                                                  <w:marBottom w:val="0"/>
                                                  <w:divBdr>
                                                    <w:top w:val="none" w:sz="0" w:space="0" w:color="auto"/>
                                                    <w:left w:val="none" w:sz="0" w:space="0" w:color="auto"/>
                                                    <w:bottom w:val="none" w:sz="0" w:space="0" w:color="auto"/>
                                                    <w:right w:val="none" w:sz="0" w:space="0" w:color="auto"/>
                                                  </w:divBdr>
                                                </w:div>
                                                <w:div w:id="25377149">
                                                  <w:marLeft w:val="640"/>
                                                  <w:marRight w:val="0"/>
                                                  <w:marTop w:val="0"/>
                                                  <w:marBottom w:val="0"/>
                                                  <w:divBdr>
                                                    <w:top w:val="none" w:sz="0" w:space="0" w:color="auto"/>
                                                    <w:left w:val="none" w:sz="0" w:space="0" w:color="auto"/>
                                                    <w:bottom w:val="none" w:sz="0" w:space="0" w:color="auto"/>
                                                    <w:right w:val="none" w:sz="0" w:space="0" w:color="auto"/>
                                                  </w:divBdr>
                                                </w:div>
                                                <w:div w:id="44136427">
                                                  <w:marLeft w:val="640"/>
                                                  <w:marRight w:val="0"/>
                                                  <w:marTop w:val="0"/>
                                                  <w:marBottom w:val="0"/>
                                                  <w:divBdr>
                                                    <w:top w:val="none" w:sz="0" w:space="0" w:color="auto"/>
                                                    <w:left w:val="none" w:sz="0" w:space="0" w:color="auto"/>
                                                    <w:bottom w:val="none" w:sz="0" w:space="0" w:color="auto"/>
                                                    <w:right w:val="none" w:sz="0" w:space="0" w:color="auto"/>
                                                  </w:divBdr>
                                                </w:div>
                                                <w:div w:id="70079594">
                                                  <w:marLeft w:val="640"/>
                                                  <w:marRight w:val="0"/>
                                                  <w:marTop w:val="0"/>
                                                  <w:marBottom w:val="0"/>
                                                  <w:divBdr>
                                                    <w:top w:val="none" w:sz="0" w:space="0" w:color="auto"/>
                                                    <w:left w:val="none" w:sz="0" w:space="0" w:color="auto"/>
                                                    <w:bottom w:val="none" w:sz="0" w:space="0" w:color="auto"/>
                                                    <w:right w:val="none" w:sz="0" w:space="0" w:color="auto"/>
                                                  </w:divBdr>
                                                </w:div>
                                                <w:div w:id="87964545">
                                                  <w:marLeft w:val="640"/>
                                                  <w:marRight w:val="0"/>
                                                  <w:marTop w:val="0"/>
                                                  <w:marBottom w:val="0"/>
                                                  <w:divBdr>
                                                    <w:top w:val="none" w:sz="0" w:space="0" w:color="auto"/>
                                                    <w:left w:val="none" w:sz="0" w:space="0" w:color="auto"/>
                                                    <w:bottom w:val="none" w:sz="0" w:space="0" w:color="auto"/>
                                                    <w:right w:val="none" w:sz="0" w:space="0" w:color="auto"/>
                                                  </w:divBdr>
                                                </w:div>
                                                <w:div w:id="112947641">
                                                  <w:marLeft w:val="640"/>
                                                  <w:marRight w:val="0"/>
                                                  <w:marTop w:val="0"/>
                                                  <w:marBottom w:val="0"/>
                                                  <w:divBdr>
                                                    <w:top w:val="none" w:sz="0" w:space="0" w:color="auto"/>
                                                    <w:left w:val="none" w:sz="0" w:space="0" w:color="auto"/>
                                                    <w:bottom w:val="none" w:sz="0" w:space="0" w:color="auto"/>
                                                    <w:right w:val="none" w:sz="0" w:space="0" w:color="auto"/>
                                                  </w:divBdr>
                                                </w:div>
                                                <w:div w:id="122119683">
                                                  <w:marLeft w:val="640"/>
                                                  <w:marRight w:val="0"/>
                                                  <w:marTop w:val="0"/>
                                                  <w:marBottom w:val="0"/>
                                                  <w:divBdr>
                                                    <w:top w:val="none" w:sz="0" w:space="0" w:color="auto"/>
                                                    <w:left w:val="none" w:sz="0" w:space="0" w:color="auto"/>
                                                    <w:bottom w:val="none" w:sz="0" w:space="0" w:color="auto"/>
                                                    <w:right w:val="none" w:sz="0" w:space="0" w:color="auto"/>
                                                  </w:divBdr>
                                                </w:div>
                                                <w:div w:id="132063659">
                                                  <w:marLeft w:val="640"/>
                                                  <w:marRight w:val="0"/>
                                                  <w:marTop w:val="0"/>
                                                  <w:marBottom w:val="0"/>
                                                  <w:divBdr>
                                                    <w:top w:val="none" w:sz="0" w:space="0" w:color="auto"/>
                                                    <w:left w:val="none" w:sz="0" w:space="0" w:color="auto"/>
                                                    <w:bottom w:val="none" w:sz="0" w:space="0" w:color="auto"/>
                                                    <w:right w:val="none" w:sz="0" w:space="0" w:color="auto"/>
                                                  </w:divBdr>
                                                </w:div>
                                                <w:div w:id="134106440">
                                                  <w:marLeft w:val="640"/>
                                                  <w:marRight w:val="0"/>
                                                  <w:marTop w:val="0"/>
                                                  <w:marBottom w:val="0"/>
                                                  <w:divBdr>
                                                    <w:top w:val="none" w:sz="0" w:space="0" w:color="auto"/>
                                                    <w:left w:val="none" w:sz="0" w:space="0" w:color="auto"/>
                                                    <w:bottom w:val="none" w:sz="0" w:space="0" w:color="auto"/>
                                                    <w:right w:val="none" w:sz="0" w:space="0" w:color="auto"/>
                                                  </w:divBdr>
                                                </w:div>
                                                <w:div w:id="153419915">
                                                  <w:marLeft w:val="640"/>
                                                  <w:marRight w:val="0"/>
                                                  <w:marTop w:val="0"/>
                                                  <w:marBottom w:val="0"/>
                                                  <w:divBdr>
                                                    <w:top w:val="none" w:sz="0" w:space="0" w:color="auto"/>
                                                    <w:left w:val="none" w:sz="0" w:space="0" w:color="auto"/>
                                                    <w:bottom w:val="none" w:sz="0" w:space="0" w:color="auto"/>
                                                    <w:right w:val="none" w:sz="0" w:space="0" w:color="auto"/>
                                                  </w:divBdr>
                                                </w:div>
                                                <w:div w:id="158809115">
                                                  <w:marLeft w:val="640"/>
                                                  <w:marRight w:val="0"/>
                                                  <w:marTop w:val="0"/>
                                                  <w:marBottom w:val="0"/>
                                                  <w:divBdr>
                                                    <w:top w:val="none" w:sz="0" w:space="0" w:color="auto"/>
                                                    <w:left w:val="none" w:sz="0" w:space="0" w:color="auto"/>
                                                    <w:bottom w:val="none" w:sz="0" w:space="0" w:color="auto"/>
                                                    <w:right w:val="none" w:sz="0" w:space="0" w:color="auto"/>
                                                  </w:divBdr>
                                                </w:div>
                                                <w:div w:id="164981388">
                                                  <w:marLeft w:val="640"/>
                                                  <w:marRight w:val="0"/>
                                                  <w:marTop w:val="0"/>
                                                  <w:marBottom w:val="0"/>
                                                  <w:divBdr>
                                                    <w:top w:val="none" w:sz="0" w:space="0" w:color="auto"/>
                                                    <w:left w:val="none" w:sz="0" w:space="0" w:color="auto"/>
                                                    <w:bottom w:val="none" w:sz="0" w:space="0" w:color="auto"/>
                                                    <w:right w:val="none" w:sz="0" w:space="0" w:color="auto"/>
                                                  </w:divBdr>
                                                </w:div>
                                                <w:div w:id="166986382">
                                                  <w:marLeft w:val="640"/>
                                                  <w:marRight w:val="0"/>
                                                  <w:marTop w:val="0"/>
                                                  <w:marBottom w:val="0"/>
                                                  <w:divBdr>
                                                    <w:top w:val="none" w:sz="0" w:space="0" w:color="auto"/>
                                                    <w:left w:val="none" w:sz="0" w:space="0" w:color="auto"/>
                                                    <w:bottom w:val="none" w:sz="0" w:space="0" w:color="auto"/>
                                                    <w:right w:val="none" w:sz="0" w:space="0" w:color="auto"/>
                                                  </w:divBdr>
                                                </w:div>
                                                <w:div w:id="167671725">
                                                  <w:marLeft w:val="640"/>
                                                  <w:marRight w:val="0"/>
                                                  <w:marTop w:val="0"/>
                                                  <w:marBottom w:val="0"/>
                                                  <w:divBdr>
                                                    <w:top w:val="none" w:sz="0" w:space="0" w:color="auto"/>
                                                    <w:left w:val="none" w:sz="0" w:space="0" w:color="auto"/>
                                                    <w:bottom w:val="none" w:sz="0" w:space="0" w:color="auto"/>
                                                    <w:right w:val="none" w:sz="0" w:space="0" w:color="auto"/>
                                                  </w:divBdr>
                                                </w:div>
                                                <w:div w:id="175853248">
                                                  <w:marLeft w:val="640"/>
                                                  <w:marRight w:val="0"/>
                                                  <w:marTop w:val="0"/>
                                                  <w:marBottom w:val="0"/>
                                                  <w:divBdr>
                                                    <w:top w:val="none" w:sz="0" w:space="0" w:color="auto"/>
                                                    <w:left w:val="none" w:sz="0" w:space="0" w:color="auto"/>
                                                    <w:bottom w:val="none" w:sz="0" w:space="0" w:color="auto"/>
                                                    <w:right w:val="none" w:sz="0" w:space="0" w:color="auto"/>
                                                  </w:divBdr>
                                                </w:div>
                                                <w:div w:id="189681272">
                                                  <w:marLeft w:val="640"/>
                                                  <w:marRight w:val="0"/>
                                                  <w:marTop w:val="0"/>
                                                  <w:marBottom w:val="0"/>
                                                  <w:divBdr>
                                                    <w:top w:val="none" w:sz="0" w:space="0" w:color="auto"/>
                                                    <w:left w:val="none" w:sz="0" w:space="0" w:color="auto"/>
                                                    <w:bottom w:val="none" w:sz="0" w:space="0" w:color="auto"/>
                                                    <w:right w:val="none" w:sz="0" w:space="0" w:color="auto"/>
                                                  </w:divBdr>
                                                </w:div>
                                                <w:div w:id="192354516">
                                                  <w:marLeft w:val="640"/>
                                                  <w:marRight w:val="0"/>
                                                  <w:marTop w:val="0"/>
                                                  <w:marBottom w:val="0"/>
                                                  <w:divBdr>
                                                    <w:top w:val="none" w:sz="0" w:space="0" w:color="auto"/>
                                                    <w:left w:val="none" w:sz="0" w:space="0" w:color="auto"/>
                                                    <w:bottom w:val="none" w:sz="0" w:space="0" w:color="auto"/>
                                                    <w:right w:val="none" w:sz="0" w:space="0" w:color="auto"/>
                                                  </w:divBdr>
                                                </w:div>
                                                <w:div w:id="193466470">
                                                  <w:marLeft w:val="640"/>
                                                  <w:marRight w:val="0"/>
                                                  <w:marTop w:val="0"/>
                                                  <w:marBottom w:val="0"/>
                                                  <w:divBdr>
                                                    <w:top w:val="none" w:sz="0" w:space="0" w:color="auto"/>
                                                    <w:left w:val="none" w:sz="0" w:space="0" w:color="auto"/>
                                                    <w:bottom w:val="none" w:sz="0" w:space="0" w:color="auto"/>
                                                    <w:right w:val="none" w:sz="0" w:space="0" w:color="auto"/>
                                                  </w:divBdr>
                                                </w:div>
                                                <w:div w:id="206065028">
                                                  <w:marLeft w:val="640"/>
                                                  <w:marRight w:val="0"/>
                                                  <w:marTop w:val="0"/>
                                                  <w:marBottom w:val="0"/>
                                                  <w:divBdr>
                                                    <w:top w:val="none" w:sz="0" w:space="0" w:color="auto"/>
                                                    <w:left w:val="none" w:sz="0" w:space="0" w:color="auto"/>
                                                    <w:bottom w:val="none" w:sz="0" w:space="0" w:color="auto"/>
                                                    <w:right w:val="none" w:sz="0" w:space="0" w:color="auto"/>
                                                  </w:divBdr>
                                                </w:div>
                                                <w:div w:id="212935876">
                                                  <w:marLeft w:val="640"/>
                                                  <w:marRight w:val="0"/>
                                                  <w:marTop w:val="0"/>
                                                  <w:marBottom w:val="0"/>
                                                  <w:divBdr>
                                                    <w:top w:val="none" w:sz="0" w:space="0" w:color="auto"/>
                                                    <w:left w:val="none" w:sz="0" w:space="0" w:color="auto"/>
                                                    <w:bottom w:val="none" w:sz="0" w:space="0" w:color="auto"/>
                                                    <w:right w:val="none" w:sz="0" w:space="0" w:color="auto"/>
                                                  </w:divBdr>
                                                </w:div>
                                                <w:div w:id="214195434">
                                                  <w:marLeft w:val="640"/>
                                                  <w:marRight w:val="0"/>
                                                  <w:marTop w:val="0"/>
                                                  <w:marBottom w:val="0"/>
                                                  <w:divBdr>
                                                    <w:top w:val="none" w:sz="0" w:space="0" w:color="auto"/>
                                                    <w:left w:val="none" w:sz="0" w:space="0" w:color="auto"/>
                                                    <w:bottom w:val="none" w:sz="0" w:space="0" w:color="auto"/>
                                                    <w:right w:val="none" w:sz="0" w:space="0" w:color="auto"/>
                                                  </w:divBdr>
                                                </w:div>
                                                <w:div w:id="220600054">
                                                  <w:marLeft w:val="640"/>
                                                  <w:marRight w:val="0"/>
                                                  <w:marTop w:val="0"/>
                                                  <w:marBottom w:val="0"/>
                                                  <w:divBdr>
                                                    <w:top w:val="none" w:sz="0" w:space="0" w:color="auto"/>
                                                    <w:left w:val="none" w:sz="0" w:space="0" w:color="auto"/>
                                                    <w:bottom w:val="none" w:sz="0" w:space="0" w:color="auto"/>
                                                    <w:right w:val="none" w:sz="0" w:space="0" w:color="auto"/>
                                                  </w:divBdr>
                                                </w:div>
                                                <w:div w:id="225185882">
                                                  <w:marLeft w:val="640"/>
                                                  <w:marRight w:val="0"/>
                                                  <w:marTop w:val="0"/>
                                                  <w:marBottom w:val="0"/>
                                                  <w:divBdr>
                                                    <w:top w:val="none" w:sz="0" w:space="0" w:color="auto"/>
                                                    <w:left w:val="none" w:sz="0" w:space="0" w:color="auto"/>
                                                    <w:bottom w:val="none" w:sz="0" w:space="0" w:color="auto"/>
                                                    <w:right w:val="none" w:sz="0" w:space="0" w:color="auto"/>
                                                  </w:divBdr>
                                                </w:div>
                                                <w:div w:id="226502322">
                                                  <w:marLeft w:val="640"/>
                                                  <w:marRight w:val="0"/>
                                                  <w:marTop w:val="0"/>
                                                  <w:marBottom w:val="0"/>
                                                  <w:divBdr>
                                                    <w:top w:val="none" w:sz="0" w:space="0" w:color="auto"/>
                                                    <w:left w:val="none" w:sz="0" w:space="0" w:color="auto"/>
                                                    <w:bottom w:val="none" w:sz="0" w:space="0" w:color="auto"/>
                                                    <w:right w:val="none" w:sz="0" w:space="0" w:color="auto"/>
                                                  </w:divBdr>
                                                </w:div>
                                                <w:div w:id="242422126">
                                                  <w:marLeft w:val="640"/>
                                                  <w:marRight w:val="0"/>
                                                  <w:marTop w:val="0"/>
                                                  <w:marBottom w:val="0"/>
                                                  <w:divBdr>
                                                    <w:top w:val="none" w:sz="0" w:space="0" w:color="auto"/>
                                                    <w:left w:val="none" w:sz="0" w:space="0" w:color="auto"/>
                                                    <w:bottom w:val="none" w:sz="0" w:space="0" w:color="auto"/>
                                                    <w:right w:val="none" w:sz="0" w:space="0" w:color="auto"/>
                                                  </w:divBdr>
                                                </w:div>
                                                <w:div w:id="244076755">
                                                  <w:marLeft w:val="640"/>
                                                  <w:marRight w:val="0"/>
                                                  <w:marTop w:val="0"/>
                                                  <w:marBottom w:val="0"/>
                                                  <w:divBdr>
                                                    <w:top w:val="none" w:sz="0" w:space="0" w:color="auto"/>
                                                    <w:left w:val="none" w:sz="0" w:space="0" w:color="auto"/>
                                                    <w:bottom w:val="none" w:sz="0" w:space="0" w:color="auto"/>
                                                    <w:right w:val="none" w:sz="0" w:space="0" w:color="auto"/>
                                                  </w:divBdr>
                                                </w:div>
                                                <w:div w:id="256905184">
                                                  <w:marLeft w:val="640"/>
                                                  <w:marRight w:val="0"/>
                                                  <w:marTop w:val="0"/>
                                                  <w:marBottom w:val="0"/>
                                                  <w:divBdr>
                                                    <w:top w:val="none" w:sz="0" w:space="0" w:color="auto"/>
                                                    <w:left w:val="none" w:sz="0" w:space="0" w:color="auto"/>
                                                    <w:bottom w:val="none" w:sz="0" w:space="0" w:color="auto"/>
                                                    <w:right w:val="none" w:sz="0" w:space="0" w:color="auto"/>
                                                  </w:divBdr>
                                                </w:div>
                                                <w:div w:id="262423255">
                                                  <w:marLeft w:val="640"/>
                                                  <w:marRight w:val="0"/>
                                                  <w:marTop w:val="0"/>
                                                  <w:marBottom w:val="0"/>
                                                  <w:divBdr>
                                                    <w:top w:val="none" w:sz="0" w:space="0" w:color="auto"/>
                                                    <w:left w:val="none" w:sz="0" w:space="0" w:color="auto"/>
                                                    <w:bottom w:val="none" w:sz="0" w:space="0" w:color="auto"/>
                                                    <w:right w:val="none" w:sz="0" w:space="0" w:color="auto"/>
                                                  </w:divBdr>
                                                </w:div>
                                                <w:div w:id="263735269">
                                                  <w:marLeft w:val="640"/>
                                                  <w:marRight w:val="0"/>
                                                  <w:marTop w:val="0"/>
                                                  <w:marBottom w:val="0"/>
                                                  <w:divBdr>
                                                    <w:top w:val="none" w:sz="0" w:space="0" w:color="auto"/>
                                                    <w:left w:val="none" w:sz="0" w:space="0" w:color="auto"/>
                                                    <w:bottom w:val="none" w:sz="0" w:space="0" w:color="auto"/>
                                                    <w:right w:val="none" w:sz="0" w:space="0" w:color="auto"/>
                                                  </w:divBdr>
                                                </w:div>
                                                <w:div w:id="268777092">
                                                  <w:marLeft w:val="640"/>
                                                  <w:marRight w:val="0"/>
                                                  <w:marTop w:val="0"/>
                                                  <w:marBottom w:val="0"/>
                                                  <w:divBdr>
                                                    <w:top w:val="none" w:sz="0" w:space="0" w:color="auto"/>
                                                    <w:left w:val="none" w:sz="0" w:space="0" w:color="auto"/>
                                                    <w:bottom w:val="none" w:sz="0" w:space="0" w:color="auto"/>
                                                    <w:right w:val="none" w:sz="0" w:space="0" w:color="auto"/>
                                                  </w:divBdr>
                                                </w:div>
                                                <w:div w:id="279383238">
                                                  <w:marLeft w:val="640"/>
                                                  <w:marRight w:val="0"/>
                                                  <w:marTop w:val="0"/>
                                                  <w:marBottom w:val="0"/>
                                                  <w:divBdr>
                                                    <w:top w:val="none" w:sz="0" w:space="0" w:color="auto"/>
                                                    <w:left w:val="none" w:sz="0" w:space="0" w:color="auto"/>
                                                    <w:bottom w:val="none" w:sz="0" w:space="0" w:color="auto"/>
                                                    <w:right w:val="none" w:sz="0" w:space="0" w:color="auto"/>
                                                  </w:divBdr>
                                                </w:div>
                                                <w:div w:id="283393839">
                                                  <w:marLeft w:val="640"/>
                                                  <w:marRight w:val="0"/>
                                                  <w:marTop w:val="0"/>
                                                  <w:marBottom w:val="0"/>
                                                  <w:divBdr>
                                                    <w:top w:val="none" w:sz="0" w:space="0" w:color="auto"/>
                                                    <w:left w:val="none" w:sz="0" w:space="0" w:color="auto"/>
                                                    <w:bottom w:val="none" w:sz="0" w:space="0" w:color="auto"/>
                                                    <w:right w:val="none" w:sz="0" w:space="0" w:color="auto"/>
                                                  </w:divBdr>
                                                </w:div>
                                                <w:div w:id="292908954">
                                                  <w:marLeft w:val="640"/>
                                                  <w:marRight w:val="0"/>
                                                  <w:marTop w:val="0"/>
                                                  <w:marBottom w:val="0"/>
                                                  <w:divBdr>
                                                    <w:top w:val="none" w:sz="0" w:space="0" w:color="auto"/>
                                                    <w:left w:val="none" w:sz="0" w:space="0" w:color="auto"/>
                                                    <w:bottom w:val="none" w:sz="0" w:space="0" w:color="auto"/>
                                                    <w:right w:val="none" w:sz="0" w:space="0" w:color="auto"/>
                                                  </w:divBdr>
                                                </w:div>
                                                <w:div w:id="300351901">
                                                  <w:marLeft w:val="640"/>
                                                  <w:marRight w:val="0"/>
                                                  <w:marTop w:val="0"/>
                                                  <w:marBottom w:val="0"/>
                                                  <w:divBdr>
                                                    <w:top w:val="none" w:sz="0" w:space="0" w:color="auto"/>
                                                    <w:left w:val="none" w:sz="0" w:space="0" w:color="auto"/>
                                                    <w:bottom w:val="none" w:sz="0" w:space="0" w:color="auto"/>
                                                    <w:right w:val="none" w:sz="0" w:space="0" w:color="auto"/>
                                                  </w:divBdr>
                                                </w:div>
                                                <w:div w:id="302735834">
                                                  <w:marLeft w:val="640"/>
                                                  <w:marRight w:val="0"/>
                                                  <w:marTop w:val="0"/>
                                                  <w:marBottom w:val="0"/>
                                                  <w:divBdr>
                                                    <w:top w:val="none" w:sz="0" w:space="0" w:color="auto"/>
                                                    <w:left w:val="none" w:sz="0" w:space="0" w:color="auto"/>
                                                    <w:bottom w:val="none" w:sz="0" w:space="0" w:color="auto"/>
                                                    <w:right w:val="none" w:sz="0" w:space="0" w:color="auto"/>
                                                  </w:divBdr>
                                                </w:div>
                                                <w:div w:id="308756188">
                                                  <w:marLeft w:val="640"/>
                                                  <w:marRight w:val="0"/>
                                                  <w:marTop w:val="0"/>
                                                  <w:marBottom w:val="0"/>
                                                  <w:divBdr>
                                                    <w:top w:val="none" w:sz="0" w:space="0" w:color="auto"/>
                                                    <w:left w:val="none" w:sz="0" w:space="0" w:color="auto"/>
                                                    <w:bottom w:val="none" w:sz="0" w:space="0" w:color="auto"/>
                                                    <w:right w:val="none" w:sz="0" w:space="0" w:color="auto"/>
                                                  </w:divBdr>
                                                </w:div>
                                                <w:div w:id="313873607">
                                                  <w:marLeft w:val="640"/>
                                                  <w:marRight w:val="0"/>
                                                  <w:marTop w:val="0"/>
                                                  <w:marBottom w:val="0"/>
                                                  <w:divBdr>
                                                    <w:top w:val="none" w:sz="0" w:space="0" w:color="auto"/>
                                                    <w:left w:val="none" w:sz="0" w:space="0" w:color="auto"/>
                                                    <w:bottom w:val="none" w:sz="0" w:space="0" w:color="auto"/>
                                                    <w:right w:val="none" w:sz="0" w:space="0" w:color="auto"/>
                                                  </w:divBdr>
                                                </w:div>
                                                <w:div w:id="316308208">
                                                  <w:marLeft w:val="640"/>
                                                  <w:marRight w:val="0"/>
                                                  <w:marTop w:val="0"/>
                                                  <w:marBottom w:val="0"/>
                                                  <w:divBdr>
                                                    <w:top w:val="none" w:sz="0" w:space="0" w:color="auto"/>
                                                    <w:left w:val="none" w:sz="0" w:space="0" w:color="auto"/>
                                                    <w:bottom w:val="none" w:sz="0" w:space="0" w:color="auto"/>
                                                    <w:right w:val="none" w:sz="0" w:space="0" w:color="auto"/>
                                                  </w:divBdr>
                                                </w:div>
                                                <w:div w:id="337345622">
                                                  <w:marLeft w:val="640"/>
                                                  <w:marRight w:val="0"/>
                                                  <w:marTop w:val="0"/>
                                                  <w:marBottom w:val="0"/>
                                                  <w:divBdr>
                                                    <w:top w:val="none" w:sz="0" w:space="0" w:color="auto"/>
                                                    <w:left w:val="none" w:sz="0" w:space="0" w:color="auto"/>
                                                    <w:bottom w:val="none" w:sz="0" w:space="0" w:color="auto"/>
                                                    <w:right w:val="none" w:sz="0" w:space="0" w:color="auto"/>
                                                  </w:divBdr>
                                                </w:div>
                                                <w:div w:id="344091995">
                                                  <w:marLeft w:val="640"/>
                                                  <w:marRight w:val="0"/>
                                                  <w:marTop w:val="0"/>
                                                  <w:marBottom w:val="0"/>
                                                  <w:divBdr>
                                                    <w:top w:val="none" w:sz="0" w:space="0" w:color="auto"/>
                                                    <w:left w:val="none" w:sz="0" w:space="0" w:color="auto"/>
                                                    <w:bottom w:val="none" w:sz="0" w:space="0" w:color="auto"/>
                                                    <w:right w:val="none" w:sz="0" w:space="0" w:color="auto"/>
                                                  </w:divBdr>
                                                </w:div>
                                                <w:div w:id="354772126">
                                                  <w:marLeft w:val="640"/>
                                                  <w:marRight w:val="0"/>
                                                  <w:marTop w:val="0"/>
                                                  <w:marBottom w:val="0"/>
                                                  <w:divBdr>
                                                    <w:top w:val="none" w:sz="0" w:space="0" w:color="auto"/>
                                                    <w:left w:val="none" w:sz="0" w:space="0" w:color="auto"/>
                                                    <w:bottom w:val="none" w:sz="0" w:space="0" w:color="auto"/>
                                                    <w:right w:val="none" w:sz="0" w:space="0" w:color="auto"/>
                                                  </w:divBdr>
                                                </w:div>
                                                <w:div w:id="364866521">
                                                  <w:marLeft w:val="640"/>
                                                  <w:marRight w:val="0"/>
                                                  <w:marTop w:val="0"/>
                                                  <w:marBottom w:val="0"/>
                                                  <w:divBdr>
                                                    <w:top w:val="none" w:sz="0" w:space="0" w:color="auto"/>
                                                    <w:left w:val="none" w:sz="0" w:space="0" w:color="auto"/>
                                                    <w:bottom w:val="none" w:sz="0" w:space="0" w:color="auto"/>
                                                    <w:right w:val="none" w:sz="0" w:space="0" w:color="auto"/>
                                                  </w:divBdr>
                                                </w:div>
                                                <w:div w:id="380521707">
                                                  <w:marLeft w:val="640"/>
                                                  <w:marRight w:val="0"/>
                                                  <w:marTop w:val="0"/>
                                                  <w:marBottom w:val="0"/>
                                                  <w:divBdr>
                                                    <w:top w:val="none" w:sz="0" w:space="0" w:color="auto"/>
                                                    <w:left w:val="none" w:sz="0" w:space="0" w:color="auto"/>
                                                    <w:bottom w:val="none" w:sz="0" w:space="0" w:color="auto"/>
                                                    <w:right w:val="none" w:sz="0" w:space="0" w:color="auto"/>
                                                  </w:divBdr>
                                                </w:div>
                                                <w:div w:id="387874812">
                                                  <w:marLeft w:val="640"/>
                                                  <w:marRight w:val="0"/>
                                                  <w:marTop w:val="0"/>
                                                  <w:marBottom w:val="0"/>
                                                  <w:divBdr>
                                                    <w:top w:val="none" w:sz="0" w:space="0" w:color="auto"/>
                                                    <w:left w:val="none" w:sz="0" w:space="0" w:color="auto"/>
                                                    <w:bottom w:val="none" w:sz="0" w:space="0" w:color="auto"/>
                                                    <w:right w:val="none" w:sz="0" w:space="0" w:color="auto"/>
                                                  </w:divBdr>
                                                </w:div>
                                                <w:div w:id="391119885">
                                                  <w:marLeft w:val="640"/>
                                                  <w:marRight w:val="0"/>
                                                  <w:marTop w:val="0"/>
                                                  <w:marBottom w:val="0"/>
                                                  <w:divBdr>
                                                    <w:top w:val="none" w:sz="0" w:space="0" w:color="auto"/>
                                                    <w:left w:val="none" w:sz="0" w:space="0" w:color="auto"/>
                                                    <w:bottom w:val="none" w:sz="0" w:space="0" w:color="auto"/>
                                                    <w:right w:val="none" w:sz="0" w:space="0" w:color="auto"/>
                                                  </w:divBdr>
                                                </w:div>
                                                <w:div w:id="394400348">
                                                  <w:marLeft w:val="640"/>
                                                  <w:marRight w:val="0"/>
                                                  <w:marTop w:val="0"/>
                                                  <w:marBottom w:val="0"/>
                                                  <w:divBdr>
                                                    <w:top w:val="none" w:sz="0" w:space="0" w:color="auto"/>
                                                    <w:left w:val="none" w:sz="0" w:space="0" w:color="auto"/>
                                                    <w:bottom w:val="none" w:sz="0" w:space="0" w:color="auto"/>
                                                    <w:right w:val="none" w:sz="0" w:space="0" w:color="auto"/>
                                                  </w:divBdr>
                                                </w:div>
                                                <w:div w:id="420612611">
                                                  <w:marLeft w:val="640"/>
                                                  <w:marRight w:val="0"/>
                                                  <w:marTop w:val="0"/>
                                                  <w:marBottom w:val="0"/>
                                                  <w:divBdr>
                                                    <w:top w:val="none" w:sz="0" w:space="0" w:color="auto"/>
                                                    <w:left w:val="none" w:sz="0" w:space="0" w:color="auto"/>
                                                    <w:bottom w:val="none" w:sz="0" w:space="0" w:color="auto"/>
                                                    <w:right w:val="none" w:sz="0" w:space="0" w:color="auto"/>
                                                  </w:divBdr>
                                                </w:div>
                                                <w:div w:id="433474868">
                                                  <w:marLeft w:val="640"/>
                                                  <w:marRight w:val="0"/>
                                                  <w:marTop w:val="0"/>
                                                  <w:marBottom w:val="0"/>
                                                  <w:divBdr>
                                                    <w:top w:val="none" w:sz="0" w:space="0" w:color="auto"/>
                                                    <w:left w:val="none" w:sz="0" w:space="0" w:color="auto"/>
                                                    <w:bottom w:val="none" w:sz="0" w:space="0" w:color="auto"/>
                                                    <w:right w:val="none" w:sz="0" w:space="0" w:color="auto"/>
                                                  </w:divBdr>
                                                </w:div>
                                                <w:div w:id="447159902">
                                                  <w:marLeft w:val="640"/>
                                                  <w:marRight w:val="0"/>
                                                  <w:marTop w:val="0"/>
                                                  <w:marBottom w:val="0"/>
                                                  <w:divBdr>
                                                    <w:top w:val="none" w:sz="0" w:space="0" w:color="auto"/>
                                                    <w:left w:val="none" w:sz="0" w:space="0" w:color="auto"/>
                                                    <w:bottom w:val="none" w:sz="0" w:space="0" w:color="auto"/>
                                                    <w:right w:val="none" w:sz="0" w:space="0" w:color="auto"/>
                                                  </w:divBdr>
                                                </w:div>
                                                <w:div w:id="453015125">
                                                  <w:marLeft w:val="640"/>
                                                  <w:marRight w:val="0"/>
                                                  <w:marTop w:val="0"/>
                                                  <w:marBottom w:val="0"/>
                                                  <w:divBdr>
                                                    <w:top w:val="none" w:sz="0" w:space="0" w:color="auto"/>
                                                    <w:left w:val="none" w:sz="0" w:space="0" w:color="auto"/>
                                                    <w:bottom w:val="none" w:sz="0" w:space="0" w:color="auto"/>
                                                    <w:right w:val="none" w:sz="0" w:space="0" w:color="auto"/>
                                                  </w:divBdr>
                                                </w:div>
                                                <w:div w:id="461925438">
                                                  <w:marLeft w:val="640"/>
                                                  <w:marRight w:val="0"/>
                                                  <w:marTop w:val="0"/>
                                                  <w:marBottom w:val="0"/>
                                                  <w:divBdr>
                                                    <w:top w:val="none" w:sz="0" w:space="0" w:color="auto"/>
                                                    <w:left w:val="none" w:sz="0" w:space="0" w:color="auto"/>
                                                    <w:bottom w:val="none" w:sz="0" w:space="0" w:color="auto"/>
                                                    <w:right w:val="none" w:sz="0" w:space="0" w:color="auto"/>
                                                  </w:divBdr>
                                                </w:div>
                                                <w:div w:id="464588584">
                                                  <w:marLeft w:val="640"/>
                                                  <w:marRight w:val="0"/>
                                                  <w:marTop w:val="0"/>
                                                  <w:marBottom w:val="0"/>
                                                  <w:divBdr>
                                                    <w:top w:val="none" w:sz="0" w:space="0" w:color="auto"/>
                                                    <w:left w:val="none" w:sz="0" w:space="0" w:color="auto"/>
                                                    <w:bottom w:val="none" w:sz="0" w:space="0" w:color="auto"/>
                                                    <w:right w:val="none" w:sz="0" w:space="0" w:color="auto"/>
                                                  </w:divBdr>
                                                </w:div>
                                                <w:div w:id="471992933">
                                                  <w:marLeft w:val="640"/>
                                                  <w:marRight w:val="0"/>
                                                  <w:marTop w:val="0"/>
                                                  <w:marBottom w:val="0"/>
                                                  <w:divBdr>
                                                    <w:top w:val="none" w:sz="0" w:space="0" w:color="auto"/>
                                                    <w:left w:val="none" w:sz="0" w:space="0" w:color="auto"/>
                                                    <w:bottom w:val="none" w:sz="0" w:space="0" w:color="auto"/>
                                                    <w:right w:val="none" w:sz="0" w:space="0" w:color="auto"/>
                                                  </w:divBdr>
                                                </w:div>
                                                <w:div w:id="478230878">
                                                  <w:marLeft w:val="640"/>
                                                  <w:marRight w:val="0"/>
                                                  <w:marTop w:val="0"/>
                                                  <w:marBottom w:val="0"/>
                                                  <w:divBdr>
                                                    <w:top w:val="none" w:sz="0" w:space="0" w:color="auto"/>
                                                    <w:left w:val="none" w:sz="0" w:space="0" w:color="auto"/>
                                                    <w:bottom w:val="none" w:sz="0" w:space="0" w:color="auto"/>
                                                    <w:right w:val="none" w:sz="0" w:space="0" w:color="auto"/>
                                                  </w:divBdr>
                                                </w:div>
                                                <w:div w:id="488860834">
                                                  <w:marLeft w:val="640"/>
                                                  <w:marRight w:val="0"/>
                                                  <w:marTop w:val="0"/>
                                                  <w:marBottom w:val="0"/>
                                                  <w:divBdr>
                                                    <w:top w:val="none" w:sz="0" w:space="0" w:color="auto"/>
                                                    <w:left w:val="none" w:sz="0" w:space="0" w:color="auto"/>
                                                    <w:bottom w:val="none" w:sz="0" w:space="0" w:color="auto"/>
                                                    <w:right w:val="none" w:sz="0" w:space="0" w:color="auto"/>
                                                  </w:divBdr>
                                                </w:div>
                                                <w:div w:id="496072482">
                                                  <w:marLeft w:val="640"/>
                                                  <w:marRight w:val="0"/>
                                                  <w:marTop w:val="0"/>
                                                  <w:marBottom w:val="0"/>
                                                  <w:divBdr>
                                                    <w:top w:val="none" w:sz="0" w:space="0" w:color="auto"/>
                                                    <w:left w:val="none" w:sz="0" w:space="0" w:color="auto"/>
                                                    <w:bottom w:val="none" w:sz="0" w:space="0" w:color="auto"/>
                                                    <w:right w:val="none" w:sz="0" w:space="0" w:color="auto"/>
                                                  </w:divBdr>
                                                </w:div>
                                                <w:div w:id="496969104">
                                                  <w:marLeft w:val="640"/>
                                                  <w:marRight w:val="0"/>
                                                  <w:marTop w:val="0"/>
                                                  <w:marBottom w:val="0"/>
                                                  <w:divBdr>
                                                    <w:top w:val="none" w:sz="0" w:space="0" w:color="auto"/>
                                                    <w:left w:val="none" w:sz="0" w:space="0" w:color="auto"/>
                                                    <w:bottom w:val="none" w:sz="0" w:space="0" w:color="auto"/>
                                                    <w:right w:val="none" w:sz="0" w:space="0" w:color="auto"/>
                                                  </w:divBdr>
                                                </w:div>
                                                <w:div w:id="501893468">
                                                  <w:marLeft w:val="640"/>
                                                  <w:marRight w:val="0"/>
                                                  <w:marTop w:val="0"/>
                                                  <w:marBottom w:val="0"/>
                                                  <w:divBdr>
                                                    <w:top w:val="none" w:sz="0" w:space="0" w:color="auto"/>
                                                    <w:left w:val="none" w:sz="0" w:space="0" w:color="auto"/>
                                                    <w:bottom w:val="none" w:sz="0" w:space="0" w:color="auto"/>
                                                    <w:right w:val="none" w:sz="0" w:space="0" w:color="auto"/>
                                                  </w:divBdr>
                                                </w:div>
                                                <w:div w:id="504134110">
                                                  <w:marLeft w:val="640"/>
                                                  <w:marRight w:val="0"/>
                                                  <w:marTop w:val="0"/>
                                                  <w:marBottom w:val="0"/>
                                                  <w:divBdr>
                                                    <w:top w:val="none" w:sz="0" w:space="0" w:color="auto"/>
                                                    <w:left w:val="none" w:sz="0" w:space="0" w:color="auto"/>
                                                    <w:bottom w:val="none" w:sz="0" w:space="0" w:color="auto"/>
                                                    <w:right w:val="none" w:sz="0" w:space="0" w:color="auto"/>
                                                  </w:divBdr>
                                                </w:div>
                                                <w:div w:id="506754694">
                                                  <w:marLeft w:val="640"/>
                                                  <w:marRight w:val="0"/>
                                                  <w:marTop w:val="0"/>
                                                  <w:marBottom w:val="0"/>
                                                  <w:divBdr>
                                                    <w:top w:val="none" w:sz="0" w:space="0" w:color="auto"/>
                                                    <w:left w:val="none" w:sz="0" w:space="0" w:color="auto"/>
                                                    <w:bottom w:val="none" w:sz="0" w:space="0" w:color="auto"/>
                                                    <w:right w:val="none" w:sz="0" w:space="0" w:color="auto"/>
                                                  </w:divBdr>
                                                </w:div>
                                                <w:div w:id="518156188">
                                                  <w:marLeft w:val="640"/>
                                                  <w:marRight w:val="0"/>
                                                  <w:marTop w:val="0"/>
                                                  <w:marBottom w:val="0"/>
                                                  <w:divBdr>
                                                    <w:top w:val="none" w:sz="0" w:space="0" w:color="auto"/>
                                                    <w:left w:val="none" w:sz="0" w:space="0" w:color="auto"/>
                                                    <w:bottom w:val="none" w:sz="0" w:space="0" w:color="auto"/>
                                                    <w:right w:val="none" w:sz="0" w:space="0" w:color="auto"/>
                                                  </w:divBdr>
                                                </w:div>
                                                <w:div w:id="521360464">
                                                  <w:marLeft w:val="640"/>
                                                  <w:marRight w:val="0"/>
                                                  <w:marTop w:val="0"/>
                                                  <w:marBottom w:val="0"/>
                                                  <w:divBdr>
                                                    <w:top w:val="none" w:sz="0" w:space="0" w:color="auto"/>
                                                    <w:left w:val="none" w:sz="0" w:space="0" w:color="auto"/>
                                                    <w:bottom w:val="none" w:sz="0" w:space="0" w:color="auto"/>
                                                    <w:right w:val="none" w:sz="0" w:space="0" w:color="auto"/>
                                                  </w:divBdr>
                                                </w:div>
                                                <w:div w:id="547886305">
                                                  <w:marLeft w:val="640"/>
                                                  <w:marRight w:val="0"/>
                                                  <w:marTop w:val="0"/>
                                                  <w:marBottom w:val="0"/>
                                                  <w:divBdr>
                                                    <w:top w:val="none" w:sz="0" w:space="0" w:color="auto"/>
                                                    <w:left w:val="none" w:sz="0" w:space="0" w:color="auto"/>
                                                    <w:bottom w:val="none" w:sz="0" w:space="0" w:color="auto"/>
                                                    <w:right w:val="none" w:sz="0" w:space="0" w:color="auto"/>
                                                  </w:divBdr>
                                                </w:div>
                                                <w:div w:id="559637175">
                                                  <w:marLeft w:val="640"/>
                                                  <w:marRight w:val="0"/>
                                                  <w:marTop w:val="0"/>
                                                  <w:marBottom w:val="0"/>
                                                  <w:divBdr>
                                                    <w:top w:val="none" w:sz="0" w:space="0" w:color="auto"/>
                                                    <w:left w:val="none" w:sz="0" w:space="0" w:color="auto"/>
                                                    <w:bottom w:val="none" w:sz="0" w:space="0" w:color="auto"/>
                                                    <w:right w:val="none" w:sz="0" w:space="0" w:color="auto"/>
                                                  </w:divBdr>
                                                </w:div>
                                                <w:div w:id="576936134">
                                                  <w:marLeft w:val="640"/>
                                                  <w:marRight w:val="0"/>
                                                  <w:marTop w:val="0"/>
                                                  <w:marBottom w:val="0"/>
                                                  <w:divBdr>
                                                    <w:top w:val="none" w:sz="0" w:space="0" w:color="auto"/>
                                                    <w:left w:val="none" w:sz="0" w:space="0" w:color="auto"/>
                                                    <w:bottom w:val="none" w:sz="0" w:space="0" w:color="auto"/>
                                                    <w:right w:val="none" w:sz="0" w:space="0" w:color="auto"/>
                                                  </w:divBdr>
                                                </w:div>
                                                <w:div w:id="584536917">
                                                  <w:marLeft w:val="640"/>
                                                  <w:marRight w:val="0"/>
                                                  <w:marTop w:val="0"/>
                                                  <w:marBottom w:val="0"/>
                                                  <w:divBdr>
                                                    <w:top w:val="none" w:sz="0" w:space="0" w:color="auto"/>
                                                    <w:left w:val="none" w:sz="0" w:space="0" w:color="auto"/>
                                                    <w:bottom w:val="none" w:sz="0" w:space="0" w:color="auto"/>
                                                    <w:right w:val="none" w:sz="0" w:space="0" w:color="auto"/>
                                                  </w:divBdr>
                                                </w:div>
                                                <w:div w:id="585303170">
                                                  <w:marLeft w:val="640"/>
                                                  <w:marRight w:val="0"/>
                                                  <w:marTop w:val="0"/>
                                                  <w:marBottom w:val="0"/>
                                                  <w:divBdr>
                                                    <w:top w:val="none" w:sz="0" w:space="0" w:color="auto"/>
                                                    <w:left w:val="none" w:sz="0" w:space="0" w:color="auto"/>
                                                    <w:bottom w:val="none" w:sz="0" w:space="0" w:color="auto"/>
                                                    <w:right w:val="none" w:sz="0" w:space="0" w:color="auto"/>
                                                  </w:divBdr>
                                                </w:div>
                                                <w:div w:id="587234827">
                                                  <w:marLeft w:val="640"/>
                                                  <w:marRight w:val="0"/>
                                                  <w:marTop w:val="0"/>
                                                  <w:marBottom w:val="0"/>
                                                  <w:divBdr>
                                                    <w:top w:val="none" w:sz="0" w:space="0" w:color="auto"/>
                                                    <w:left w:val="none" w:sz="0" w:space="0" w:color="auto"/>
                                                    <w:bottom w:val="none" w:sz="0" w:space="0" w:color="auto"/>
                                                    <w:right w:val="none" w:sz="0" w:space="0" w:color="auto"/>
                                                  </w:divBdr>
                                                </w:div>
                                                <w:div w:id="601694127">
                                                  <w:marLeft w:val="640"/>
                                                  <w:marRight w:val="0"/>
                                                  <w:marTop w:val="0"/>
                                                  <w:marBottom w:val="0"/>
                                                  <w:divBdr>
                                                    <w:top w:val="none" w:sz="0" w:space="0" w:color="auto"/>
                                                    <w:left w:val="none" w:sz="0" w:space="0" w:color="auto"/>
                                                    <w:bottom w:val="none" w:sz="0" w:space="0" w:color="auto"/>
                                                    <w:right w:val="none" w:sz="0" w:space="0" w:color="auto"/>
                                                  </w:divBdr>
                                                </w:div>
                                                <w:div w:id="608392664">
                                                  <w:marLeft w:val="640"/>
                                                  <w:marRight w:val="0"/>
                                                  <w:marTop w:val="0"/>
                                                  <w:marBottom w:val="0"/>
                                                  <w:divBdr>
                                                    <w:top w:val="none" w:sz="0" w:space="0" w:color="auto"/>
                                                    <w:left w:val="none" w:sz="0" w:space="0" w:color="auto"/>
                                                    <w:bottom w:val="none" w:sz="0" w:space="0" w:color="auto"/>
                                                    <w:right w:val="none" w:sz="0" w:space="0" w:color="auto"/>
                                                  </w:divBdr>
                                                </w:div>
                                                <w:div w:id="613750362">
                                                  <w:marLeft w:val="640"/>
                                                  <w:marRight w:val="0"/>
                                                  <w:marTop w:val="0"/>
                                                  <w:marBottom w:val="0"/>
                                                  <w:divBdr>
                                                    <w:top w:val="none" w:sz="0" w:space="0" w:color="auto"/>
                                                    <w:left w:val="none" w:sz="0" w:space="0" w:color="auto"/>
                                                    <w:bottom w:val="none" w:sz="0" w:space="0" w:color="auto"/>
                                                    <w:right w:val="none" w:sz="0" w:space="0" w:color="auto"/>
                                                  </w:divBdr>
                                                </w:div>
                                                <w:div w:id="614756064">
                                                  <w:marLeft w:val="640"/>
                                                  <w:marRight w:val="0"/>
                                                  <w:marTop w:val="0"/>
                                                  <w:marBottom w:val="0"/>
                                                  <w:divBdr>
                                                    <w:top w:val="none" w:sz="0" w:space="0" w:color="auto"/>
                                                    <w:left w:val="none" w:sz="0" w:space="0" w:color="auto"/>
                                                    <w:bottom w:val="none" w:sz="0" w:space="0" w:color="auto"/>
                                                    <w:right w:val="none" w:sz="0" w:space="0" w:color="auto"/>
                                                  </w:divBdr>
                                                </w:div>
                                                <w:div w:id="649552657">
                                                  <w:marLeft w:val="640"/>
                                                  <w:marRight w:val="0"/>
                                                  <w:marTop w:val="0"/>
                                                  <w:marBottom w:val="0"/>
                                                  <w:divBdr>
                                                    <w:top w:val="none" w:sz="0" w:space="0" w:color="auto"/>
                                                    <w:left w:val="none" w:sz="0" w:space="0" w:color="auto"/>
                                                    <w:bottom w:val="none" w:sz="0" w:space="0" w:color="auto"/>
                                                    <w:right w:val="none" w:sz="0" w:space="0" w:color="auto"/>
                                                  </w:divBdr>
                                                </w:div>
                                                <w:div w:id="659039854">
                                                  <w:marLeft w:val="640"/>
                                                  <w:marRight w:val="0"/>
                                                  <w:marTop w:val="0"/>
                                                  <w:marBottom w:val="0"/>
                                                  <w:divBdr>
                                                    <w:top w:val="none" w:sz="0" w:space="0" w:color="auto"/>
                                                    <w:left w:val="none" w:sz="0" w:space="0" w:color="auto"/>
                                                    <w:bottom w:val="none" w:sz="0" w:space="0" w:color="auto"/>
                                                    <w:right w:val="none" w:sz="0" w:space="0" w:color="auto"/>
                                                  </w:divBdr>
                                                </w:div>
                                                <w:div w:id="679087584">
                                                  <w:marLeft w:val="640"/>
                                                  <w:marRight w:val="0"/>
                                                  <w:marTop w:val="0"/>
                                                  <w:marBottom w:val="0"/>
                                                  <w:divBdr>
                                                    <w:top w:val="none" w:sz="0" w:space="0" w:color="auto"/>
                                                    <w:left w:val="none" w:sz="0" w:space="0" w:color="auto"/>
                                                    <w:bottom w:val="none" w:sz="0" w:space="0" w:color="auto"/>
                                                    <w:right w:val="none" w:sz="0" w:space="0" w:color="auto"/>
                                                  </w:divBdr>
                                                </w:div>
                                                <w:div w:id="727647720">
                                                  <w:marLeft w:val="640"/>
                                                  <w:marRight w:val="0"/>
                                                  <w:marTop w:val="0"/>
                                                  <w:marBottom w:val="0"/>
                                                  <w:divBdr>
                                                    <w:top w:val="none" w:sz="0" w:space="0" w:color="auto"/>
                                                    <w:left w:val="none" w:sz="0" w:space="0" w:color="auto"/>
                                                    <w:bottom w:val="none" w:sz="0" w:space="0" w:color="auto"/>
                                                    <w:right w:val="none" w:sz="0" w:space="0" w:color="auto"/>
                                                  </w:divBdr>
                                                </w:div>
                                                <w:div w:id="739987356">
                                                  <w:marLeft w:val="640"/>
                                                  <w:marRight w:val="0"/>
                                                  <w:marTop w:val="0"/>
                                                  <w:marBottom w:val="0"/>
                                                  <w:divBdr>
                                                    <w:top w:val="none" w:sz="0" w:space="0" w:color="auto"/>
                                                    <w:left w:val="none" w:sz="0" w:space="0" w:color="auto"/>
                                                    <w:bottom w:val="none" w:sz="0" w:space="0" w:color="auto"/>
                                                    <w:right w:val="none" w:sz="0" w:space="0" w:color="auto"/>
                                                  </w:divBdr>
                                                </w:div>
                                                <w:div w:id="743601549">
                                                  <w:marLeft w:val="640"/>
                                                  <w:marRight w:val="0"/>
                                                  <w:marTop w:val="0"/>
                                                  <w:marBottom w:val="0"/>
                                                  <w:divBdr>
                                                    <w:top w:val="none" w:sz="0" w:space="0" w:color="auto"/>
                                                    <w:left w:val="none" w:sz="0" w:space="0" w:color="auto"/>
                                                    <w:bottom w:val="none" w:sz="0" w:space="0" w:color="auto"/>
                                                    <w:right w:val="none" w:sz="0" w:space="0" w:color="auto"/>
                                                  </w:divBdr>
                                                </w:div>
                                                <w:div w:id="745885923">
                                                  <w:marLeft w:val="640"/>
                                                  <w:marRight w:val="0"/>
                                                  <w:marTop w:val="0"/>
                                                  <w:marBottom w:val="0"/>
                                                  <w:divBdr>
                                                    <w:top w:val="none" w:sz="0" w:space="0" w:color="auto"/>
                                                    <w:left w:val="none" w:sz="0" w:space="0" w:color="auto"/>
                                                    <w:bottom w:val="none" w:sz="0" w:space="0" w:color="auto"/>
                                                    <w:right w:val="none" w:sz="0" w:space="0" w:color="auto"/>
                                                  </w:divBdr>
                                                </w:div>
                                                <w:div w:id="747003675">
                                                  <w:marLeft w:val="640"/>
                                                  <w:marRight w:val="0"/>
                                                  <w:marTop w:val="0"/>
                                                  <w:marBottom w:val="0"/>
                                                  <w:divBdr>
                                                    <w:top w:val="none" w:sz="0" w:space="0" w:color="auto"/>
                                                    <w:left w:val="none" w:sz="0" w:space="0" w:color="auto"/>
                                                    <w:bottom w:val="none" w:sz="0" w:space="0" w:color="auto"/>
                                                    <w:right w:val="none" w:sz="0" w:space="0" w:color="auto"/>
                                                  </w:divBdr>
                                                </w:div>
                                                <w:div w:id="747773609">
                                                  <w:marLeft w:val="640"/>
                                                  <w:marRight w:val="0"/>
                                                  <w:marTop w:val="0"/>
                                                  <w:marBottom w:val="0"/>
                                                  <w:divBdr>
                                                    <w:top w:val="none" w:sz="0" w:space="0" w:color="auto"/>
                                                    <w:left w:val="none" w:sz="0" w:space="0" w:color="auto"/>
                                                    <w:bottom w:val="none" w:sz="0" w:space="0" w:color="auto"/>
                                                    <w:right w:val="none" w:sz="0" w:space="0" w:color="auto"/>
                                                  </w:divBdr>
                                                </w:div>
                                                <w:div w:id="768819313">
                                                  <w:marLeft w:val="640"/>
                                                  <w:marRight w:val="0"/>
                                                  <w:marTop w:val="0"/>
                                                  <w:marBottom w:val="0"/>
                                                  <w:divBdr>
                                                    <w:top w:val="none" w:sz="0" w:space="0" w:color="auto"/>
                                                    <w:left w:val="none" w:sz="0" w:space="0" w:color="auto"/>
                                                    <w:bottom w:val="none" w:sz="0" w:space="0" w:color="auto"/>
                                                    <w:right w:val="none" w:sz="0" w:space="0" w:color="auto"/>
                                                  </w:divBdr>
                                                </w:div>
                                                <w:div w:id="771434710">
                                                  <w:marLeft w:val="640"/>
                                                  <w:marRight w:val="0"/>
                                                  <w:marTop w:val="0"/>
                                                  <w:marBottom w:val="0"/>
                                                  <w:divBdr>
                                                    <w:top w:val="none" w:sz="0" w:space="0" w:color="auto"/>
                                                    <w:left w:val="none" w:sz="0" w:space="0" w:color="auto"/>
                                                    <w:bottom w:val="none" w:sz="0" w:space="0" w:color="auto"/>
                                                    <w:right w:val="none" w:sz="0" w:space="0" w:color="auto"/>
                                                  </w:divBdr>
                                                </w:div>
                                                <w:div w:id="773019470">
                                                  <w:marLeft w:val="640"/>
                                                  <w:marRight w:val="0"/>
                                                  <w:marTop w:val="0"/>
                                                  <w:marBottom w:val="0"/>
                                                  <w:divBdr>
                                                    <w:top w:val="none" w:sz="0" w:space="0" w:color="auto"/>
                                                    <w:left w:val="none" w:sz="0" w:space="0" w:color="auto"/>
                                                    <w:bottom w:val="none" w:sz="0" w:space="0" w:color="auto"/>
                                                    <w:right w:val="none" w:sz="0" w:space="0" w:color="auto"/>
                                                  </w:divBdr>
                                                </w:div>
                                                <w:div w:id="790855138">
                                                  <w:marLeft w:val="640"/>
                                                  <w:marRight w:val="0"/>
                                                  <w:marTop w:val="0"/>
                                                  <w:marBottom w:val="0"/>
                                                  <w:divBdr>
                                                    <w:top w:val="none" w:sz="0" w:space="0" w:color="auto"/>
                                                    <w:left w:val="none" w:sz="0" w:space="0" w:color="auto"/>
                                                    <w:bottom w:val="none" w:sz="0" w:space="0" w:color="auto"/>
                                                    <w:right w:val="none" w:sz="0" w:space="0" w:color="auto"/>
                                                  </w:divBdr>
                                                </w:div>
                                                <w:div w:id="791292622">
                                                  <w:marLeft w:val="640"/>
                                                  <w:marRight w:val="0"/>
                                                  <w:marTop w:val="0"/>
                                                  <w:marBottom w:val="0"/>
                                                  <w:divBdr>
                                                    <w:top w:val="none" w:sz="0" w:space="0" w:color="auto"/>
                                                    <w:left w:val="none" w:sz="0" w:space="0" w:color="auto"/>
                                                    <w:bottom w:val="none" w:sz="0" w:space="0" w:color="auto"/>
                                                    <w:right w:val="none" w:sz="0" w:space="0" w:color="auto"/>
                                                  </w:divBdr>
                                                </w:div>
                                                <w:div w:id="794951874">
                                                  <w:marLeft w:val="640"/>
                                                  <w:marRight w:val="0"/>
                                                  <w:marTop w:val="0"/>
                                                  <w:marBottom w:val="0"/>
                                                  <w:divBdr>
                                                    <w:top w:val="none" w:sz="0" w:space="0" w:color="auto"/>
                                                    <w:left w:val="none" w:sz="0" w:space="0" w:color="auto"/>
                                                    <w:bottom w:val="none" w:sz="0" w:space="0" w:color="auto"/>
                                                    <w:right w:val="none" w:sz="0" w:space="0" w:color="auto"/>
                                                  </w:divBdr>
                                                </w:div>
                                                <w:div w:id="799958953">
                                                  <w:marLeft w:val="640"/>
                                                  <w:marRight w:val="0"/>
                                                  <w:marTop w:val="0"/>
                                                  <w:marBottom w:val="0"/>
                                                  <w:divBdr>
                                                    <w:top w:val="none" w:sz="0" w:space="0" w:color="auto"/>
                                                    <w:left w:val="none" w:sz="0" w:space="0" w:color="auto"/>
                                                    <w:bottom w:val="none" w:sz="0" w:space="0" w:color="auto"/>
                                                    <w:right w:val="none" w:sz="0" w:space="0" w:color="auto"/>
                                                  </w:divBdr>
                                                </w:div>
                                                <w:div w:id="804006015">
                                                  <w:marLeft w:val="640"/>
                                                  <w:marRight w:val="0"/>
                                                  <w:marTop w:val="0"/>
                                                  <w:marBottom w:val="0"/>
                                                  <w:divBdr>
                                                    <w:top w:val="none" w:sz="0" w:space="0" w:color="auto"/>
                                                    <w:left w:val="none" w:sz="0" w:space="0" w:color="auto"/>
                                                    <w:bottom w:val="none" w:sz="0" w:space="0" w:color="auto"/>
                                                    <w:right w:val="none" w:sz="0" w:space="0" w:color="auto"/>
                                                  </w:divBdr>
                                                </w:div>
                                                <w:div w:id="808396599">
                                                  <w:marLeft w:val="640"/>
                                                  <w:marRight w:val="0"/>
                                                  <w:marTop w:val="0"/>
                                                  <w:marBottom w:val="0"/>
                                                  <w:divBdr>
                                                    <w:top w:val="none" w:sz="0" w:space="0" w:color="auto"/>
                                                    <w:left w:val="none" w:sz="0" w:space="0" w:color="auto"/>
                                                    <w:bottom w:val="none" w:sz="0" w:space="0" w:color="auto"/>
                                                    <w:right w:val="none" w:sz="0" w:space="0" w:color="auto"/>
                                                  </w:divBdr>
                                                </w:div>
                                                <w:div w:id="808941619">
                                                  <w:marLeft w:val="640"/>
                                                  <w:marRight w:val="0"/>
                                                  <w:marTop w:val="0"/>
                                                  <w:marBottom w:val="0"/>
                                                  <w:divBdr>
                                                    <w:top w:val="none" w:sz="0" w:space="0" w:color="auto"/>
                                                    <w:left w:val="none" w:sz="0" w:space="0" w:color="auto"/>
                                                    <w:bottom w:val="none" w:sz="0" w:space="0" w:color="auto"/>
                                                    <w:right w:val="none" w:sz="0" w:space="0" w:color="auto"/>
                                                  </w:divBdr>
                                                </w:div>
                                                <w:div w:id="829253067">
                                                  <w:marLeft w:val="640"/>
                                                  <w:marRight w:val="0"/>
                                                  <w:marTop w:val="0"/>
                                                  <w:marBottom w:val="0"/>
                                                  <w:divBdr>
                                                    <w:top w:val="none" w:sz="0" w:space="0" w:color="auto"/>
                                                    <w:left w:val="none" w:sz="0" w:space="0" w:color="auto"/>
                                                    <w:bottom w:val="none" w:sz="0" w:space="0" w:color="auto"/>
                                                    <w:right w:val="none" w:sz="0" w:space="0" w:color="auto"/>
                                                  </w:divBdr>
                                                </w:div>
                                                <w:div w:id="848369450">
                                                  <w:marLeft w:val="640"/>
                                                  <w:marRight w:val="0"/>
                                                  <w:marTop w:val="0"/>
                                                  <w:marBottom w:val="0"/>
                                                  <w:divBdr>
                                                    <w:top w:val="none" w:sz="0" w:space="0" w:color="auto"/>
                                                    <w:left w:val="none" w:sz="0" w:space="0" w:color="auto"/>
                                                    <w:bottom w:val="none" w:sz="0" w:space="0" w:color="auto"/>
                                                    <w:right w:val="none" w:sz="0" w:space="0" w:color="auto"/>
                                                  </w:divBdr>
                                                </w:div>
                                                <w:div w:id="853034578">
                                                  <w:marLeft w:val="640"/>
                                                  <w:marRight w:val="0"/>
                                                  <w:marTop w:val="0"/>
                                                  <w:marBottom w:val="0"/>
                                                  <w:divBdr>
                                                    <w:top w:val="none" w:sz="0" w:space="0" w:color="auto"/>
                                                    <w:left w:val="none" w:sz="0" w:space="0" w:color="auto"/>
                                                    <w:bottom w:val="none" w:sz="0" w:space="0" w:color="auto"/>
                                                    <w:right w:val="none" w:sz="0" w:space="0" w:color="auto"/>
                                                  </w:divBdr>
                                                </w:div>
                                                <w:div w:id="854923881">
                                                  <w:marLeft w:val="640"/>
                                                  <w:marRight w:val="0"/>
                                                  <w:marTop w:val="0"/>
                                                  <w:marBottom w:val="0"/>
                                                  <w:divBdr>
                                                    <w:top w:val="none" w:sz="0" w:space="0" w:color="auto"/>
                                                    <w:left w:val="none" w:sz="0" w:space="0" w:color="auto"/>
                                                    <w:bottom w:val="none" w:sz="0" w:space="0" w:color="auto"/>
                                                    <w:right w:val="none" w:sz="0" w:space="0" w:color="auto"/>
                                                  </w:divBdr>
                                                </w:div>
                                                <w:div w:id="879901633">
                                                  <w:marLeft w:val="640"/>
                                                  <w:marRight w:val="0"/>
                                                  <w:marTop w:val="0"/>
                                                  <w:marBottom w:val="0"/>
                                                  <w:divBdr>
                                                    <w:top w:val="none" w:sz="0" w:space="0" w:color="auto"/>
                                                    <w:left w:val="none" w:sz="0" w:space="0" w:color="auto"/>
                                                    <w:bottom w:val="none" w:sz="0" w:space="0" w:color="auto"/>
                                                    <w:right w:val="none" w:sz="0" w:space="0" w:color="auto"/>
                                                  </w:divBdr>
                                                </w:div>
                                                <w:div w:id="885750853">
                                                  <w:marLeft w:val="640"/>
                                                  <w:marRight w:val="0"/>
                                                  <w:marTop w:val="0"/>
                                                  <w:marBottom w:val="0"/>
                                                  <w:divBdr>
                                                    <w:top w:val="none" w:sz="0" w:space="0" w:color="auto"/>
                                                    <w:left w:val="none" w:sz="0" w:space="0" w:color="auto"/>
                                                    <w:bottom w:val="none" w:sz="0" w:space="0" w:color="auto"/>
                                                    <w:right w:val="none" w:sz="0" w:space="0" w:color="auto"/>
                                                  </w:divBdr>
                                                </w:div>
                                                <w:div w:id="903024881">
                                                  <w:marLeft w:val="640"/>
                                                  <w:marRight w:val="0"/>
                                                  <w:marTop w:val="0"/>
                                                  <w:marBottom w:val="0"/>
                                                  <w:divBdr>
                                                    <w:top w:val="none" w:sz="0" w:space="0" w:color="auto"/>
                                                    <w:left w:val="none" w:sz="0" w:space="0" w:color="auto"/>
                                                    <w:bottom w:val="none" w:sz="0" w:space="0" w:color="auto"/>
                                                    <w:right w:val="none" w:sz="0" w:space="0" w:color="auto"/>
                                                  </w:divBdr>
                                                </w:div>
                                                <w:div w:id="910968166">
                                                  <w:marLeft w:val="640"/>
                                                  <w:marRight w:val="0"/>
                                                  <w:marTop w:val="0"/>
                                                  <w:marBottom w:val="0"/>
                                                  <w:divBdr>
                                                    <w:top w:val="none" w:sz="0" w:space="0" w:color="auto"/>
                                                    <w:left w:val="none" w:sz="0" w:space="0" w:color="auto"/>
                                                    <w:bottom w:val="none" w:sz="0" w:space="0" w:color="auto"/>
                                                    <w:right w:val="none" w:sz="0" w:space="0" w:color="auto"/>
                                                  </w:divBdr>
                                                </w:div>
                                                <w:div w:id="911964373">
                                                  <w:marLeft w:val="640"/>
                                                  <w:marRight w:val="0"/>
                                                  <w:marTop w:val="0"/>
                                                  <w:marBottom w:val="0"/>
                                                  <w:divBdr>
                                                    <w:top w:val="none" w:sz="0" w:space="0" w:color="auto"/>
                                                    <w:left w:val="none" w:sz="0" w:space="0" w:color="auto"/>
                                                    <w:bottom w:val="none" w:sz="0" w:space="0" w:color="auto"/>
                                                    <w:right w:val="none" w:sz="0" w:space="0" w:color="auto"/>
                                                  </w:divBdr>
                                                </w:div>
                                                <w:div w:id="914239619">
                                                  <w:marLeft w:val="640"/>
                                                  <w:marRight w:val="0"/>
                                                  <w:marTop w:val="0"/>
                                                  <w:marBottom w:val="0"/>
                                                  <w:divBdr>
                                                    <w:top w:val="none" w:sz="0" w:space="0" w:color="auto"/>
                                                    <w:left w:val="none" w:sz="0" w:space="0" w:color="auto"/>
                                                    <w:bottom w:val="none" w:sz="0" w:space="0" w:color="auto"/>
                                                    <w:right w:val="none" w:sz="0" w:space="0" w:color="auto"/>
                                                  </w:divBdr>
                                                </w:div>
                                                <w:div w:id="916474090">
                                                  <w:marLeft w:val="640"/>
                                                  <w:marRight w:val="0"/>
                                                  <w:marTop w:val="0"/>
                                                  <w:marBottom w:val="0"/>
                                                  <w:divBdr>
                                                    <w:top w:val="none" w:sz="0" w:space="0" w:color="auto"/>
                                                    <w:left w:val="none" w:sz="0" w:space="0" w:color="auto"/>
                                                    <w:bottom w:val="none" w:sz="0" w:space="0" w:color="auto"/>
                                                    <w:right w:val="none" w:sz="0" w:space="0" w:color="auto"/>
                                                  </w:divBdr>
                                                </w:div>
                                                <w:div w:id="928539026">
                                                  <w:marLeft w:val="640"/>
                                                  <w:marRight w:val="0"/>
                                                  <w:marTop w:val="0"/>
                                                  <w:marBottom w:val="0"/>
                                                  <w:divBdr>
                                                    <w:top w:val="none" w:sz="0" w:space="0" w:color="auto"/>
                                                    <w:left w:val="none" w:sz="0" w:space="0" w:color="auto"/>
                                                    <w:bottom w:val="none" w:sz="0" w:space="0" w:color="auto"/>
                                                    <w:right w:val="none" w:sz="0" w:space="0" w:color="auto"/>
                                                  </w:divBdr>
                                                </w:div>
                                                <w:div w:id="929044069">
                                                  <w:marLeft w:val="640"/>
                                                  <w:marRight w:val="0"/>
                                                  <w:marTop w:val="0"/>
                                                  <w:marBottom w:val="0"/>
                                                  <w:divBdr>
                                                    <w:top w:val="none" w:sz="0" w:space="0" w:color="auto"/>
                                                    <w:left w:val="none" w:sz="0" w:space="0" w:color="auto"/>
                                                    <w:bottom w:val="none" w:sz="0" w:space="0" w:color="auto"/>
                                                    <w:right w:val="none" w:sz="0" w:space="0" w:color="auto"/>
                                                  </w:divBdr>
                                                </w:div>
                                                <w:div w:id="935673142">
                                                  <w:marLeft w:val="640"/>
                                                  <w:marRight w:val="0"/>
                                                  <w:marTop w:val="0"/>
                                                  <w:marBottom w:val="0"/>
                                                  <w:divBdr>
                                                    <w:top w:val="none" w:sz="0" w:space="0" w:color="auto"/>
                                                    <w:left w:val="none" w:sz="0" w:space="0" w:color="auto"/>
                                                    <w:bottom w:val="none" w:sz="0" w:space="0" w:color="auto"/>
                                                    <w:right w:val="none" w:sz="0" w:space="0" w:color="auto"/>
                                                  </w:divBdr>
                                                </w:div>
                                                <w:div w:id="961689329">
                                                  <w:marLeft w:val="640"/>
                                                  <w:marRight w:val="0"/>
                                                  <w:marTop w:val="0"/>
                                                  <w:marBottom w:val="0"/>
                                                  <w:divBdr>
                                                    <w:top w:val="none" w:sz="0" w:space="0" w:color="auto"/>
                                                    <w:left w:val="none" w:sz="0" w:space="0" w:color="auto"/>
                                                    <w:bottom w:val="none" w:sz="0" w:space="0" w:color="auto"/>
                                                    <w:right w:val="none" w:sz="0" w:space="0" w:color="auto"/>
                                                  </w:divBdr>
                                                </w:div>
                                                <w:div w:id="971010790">
                                                  <w:marLeft w:val="640"/>
                                                  <w:marRight w:val="0"/>
                                                  <w:marTop w:val="0"/>
                                                  <w:marBottom w:val="0"/>
                                                  <w:divBdr>
                                                    <w:top w:val="none" w:sz="0" w:space="0" w:color="auto"/>
                                                    <w:left w:val="none" w:sz="0" w:space="0" w:color="auto"/>
                                                    <w:bottom w:val="none" w:sz="0" w:space="0" w:color="auto"/>
                                                    <w:right w:val="none" w:sz="0" w:space="0" w:color="auto"/>
                                                  </w:divBdr>
                                                </w:div>
                                                <w:div w:id="982927088">
                                                  <w:marLeft w:val="640"/>
                                                  <w:marRight w:val="0"/>
                                                  <w:marTop w:val="0"/>
                                                  <w:marBottom w:val="0"/>
                                                  <w:divBdr>
                                                    <w:top w:val="none" w:sz="0" w:space="0" w:color="auto"/>
                                                    <w:left w:val="none" w:sz="0" w:space="0" w:color="auto"/>
                                                    <w:bottom w:val="none" w:sz="0" w:space="0" w:color="auto"/>
                                                    <w:right w:val="none" w:sz="0" w:space="0" w:color="auto"/>
                                                  </w:divBdr>
                                                </w:div>
                                                <w:div w:id="990448203">
                                                  <w:marLeft w:val="640"/>
                                                  <w:marRight w:val="0"/>
                                                  <w:marTop w:val="0"/>
                                                  <w:marBottom w:val="0"/>
                                                  <w:divBdr>
                                                    <w:top w:val="none" w:sz="0" w:space="0" w:color="auto"/>
                                                    <w:left w:val="none" w:sz="0" w:space="0" w:color="auto"/>
                                                    <w:bottom w:val="none" w:sz="0" w:space="0" w:color="auto"/>
                                                    <w:right w:val="none" w:sz="0" w:space="0" w:color="auto"/>
                                                  </w:divBdr>
                                                </w:div>
                                                <w:div w:id="1004091628">
                                                  <w:marLeft w:val="640"/>
                                                  <w:marRight w:val="0"/>
                                                  <w:marTop w:val="0"/>
                                                  <w:marBottom w:val="0"/>
                                                  <w:divBdr>
                                                    <w:top w:val="none" w:sz="0" w:space="0" w:color="auto"/>
                                                    <w:left w:val="none" w:sz="0" w:space="0" w:color="auto"/>
                                                    <w:bottom w:val="none" w:sz="0" w:space="0" w:color="auto"/>
                                                    <w:right w:val="none" w:sz="0" w:space="0" w:color="auto"/>
                                                  </w:divBdr>
                                                </w:div>
                                                <w:div w:id="1048411667">
                                                  <w:marLeft w:val="640"/>
                                                  <w:marRight w:val="0"/>
                                                  <w:marTop w:val="0"/>
                                                  <w:marBottom w:val="0"/>
                                                  <w:divBdr>
                                                    <w:top w:val="none" w:sz="0" w:space="0" w:color="auto"/>
                                                    <w:left w:val="none" w:sz="0" w:space="0" w:color="auto"/>
                                                    <w:bottom w:val="none" w:sz="0" w:space="0" w:color="auto"/>
                                                    <w:right w:val="none" w:sz="0" w:space="0" w:color="auto"/>
                                                  </w:divBdr>
                                                </w:div>
                                                <w:div w:id="1061640633">
                                                  <w:marLeft w:val="640"/>
                                                  <w:marRight w:val="0"/>
                                                  <w:marTop w:val="0"/>
                                                  <w:marBottom w:val="0"/>
                                                  <w:divBdr>
                                                    <w:top w:val="none" w:sz="0" w:space="0" w:color="auto"/>
                                                    <w:left w:val="none" w:sz="0" w:space="0" w:color="auto"/>
                                                    <w:bottom w:val="none" w:sz="0" w:space="0" w:color="auto"/>
                                                    <w:right w:val="none" w:sz="0" w:space="0" w:color="auto"/>
                                                  </w:divBdr>
                                                </w:div>
                                                <w:div w:id="1112241704">
                                                  <w:marLeft w:val="640"/>
                                                  <w:marRight w:val="0"/>
                                                  <w:marTop w:val="0"/>
                                                  <w:marBottom w:val="0"/>
                                                  <w:divBdr>
                                                    <w:top w:val="none" w:sz="0" w:space="0" w:color="auto"/>
                                                    <w:left w:val="none" w:sz="0" w:space="0" w:color="auto"/>
                                                    <w:bottom w:val="none" w:sz="0" w:space="0" w:color="auto"/>
                                                    <w:right w:val="none" w:sz="0" w:space="0" w:color="auto"/>
                                                  </w:divBdr>
                                                </w:div>
                                                <w:div w:id="1132869574">
                                                  <w:marLeft w:val="640"/>
                                                  <w:marRight w:val="0"/>
                                                  <w:marTop w:val="0"/>
                                                  <w:marBottom w:val="0"/>
                                                  <w:divBdr>
                                                    <w:top w:val="none" w:sz="0" w:space="0" w:color="auto"/>
                                                    <w:left w:val="none" w:sz="0" w:space="0" w:color="auto"/>
                                                    <w:bottom w:val="none" w:sz="0" w:space="0" w:color="auto"/>
                                                    <w:right w:val="none" w:sz="0" w:space="0" w:color="auto"/>
                                                  </w:divBdr>
                                                </w:div>
                                                <w:div w:id="1134903748">
                                                  <w:marLeft w:val="640"/>
                                                  <w:marRight w:val="0"/>
                                                  <w:marTop w:val="0"/>
                                                  <w:marBottom w:val="0"/>
                                                  <w:divBdr>
                                                    <w:top w:val="none" w:sz="0" w:space="0" w:color="auto"/>
                                                    <w:left w:val="none" w:sz="0" w:space="0" w:color="auto"/>
                                                    <w:bottom w:val="none" w:sz="0" w:space="0" w:color="auto"/>
                                                    <w:right w:val="none" w:sz="0" w:space="0" w:color="auto"/>
                                                  </w:divBdr>
                                                </w:div>
                                                <w:div w:id="1139153231">
                                                  <w:marLeft w:val="640"/>
                                                  <w:marRight w:val="0"/>
                                                  <w:marTop w:val="0"/>
                                                  <w:marBottom w:val="0"/>
                                                  <w:divBdr>
                                                    <w:top w:val="none" w:sz="0" w:space="0" w:color="auto"/>
                                                    <w:left w:val="none" w:sz="0" w:space="0" w:color="auto"/>
                                                    <w:bottom w:val="none" w:sz="0" w:space="0" w:color="auto"/>
                                                    <w:right w:val="none" w:sz="0" w:space="0" w:color="auto"/>
                                                  </w:divBdr>
                                                </w:div>
                                                <w:div w:id="1156610353">
                                                  <w:marLeft w:val="640"/>
                                                  <w:marRight w:val="0"/>
                                                  <w:marTop w:val="0"/>
                                                  <w:marBottom w:val="0"/>
                                                  <w:divBdr>
                                                    <w:top w:val="none" w:sz="0" w:space="0" w:color="auto"/>
                                                    <w:left w:val="none" w:sz="0" w:space="0" w:color="auto"/>
                                                    <w:bottom w:val="none" w:sz="0" w:space="0" w:color="auto"/>
                                                    <w:right w:val="none" w:sz="0" w:space="0" w:color="auto"/>
                                                  </w:divBdr>
                                                </w:div>
                                                <w:div w:id="1163741536">
                                                  <w:marLeft w:val="640"/>
                                                  <w:marRight w:val="0"/>
                                                  <w:marTop w:val="0"/>
                                                  <w:marBottom w:val="0"/>
                                                  <w:divBdr>
                                                    <w:top w:val="none" w:sz="0" w:space="0" w:color="auto"/>
                                                    <w:left w:val="none" w:sz="0" w:space="0" w:color="auto"/>
                                                    <w:bottom w:val="none" w:sz="0" w:space="0" w:color="auto"/>
                                                    <w:right w:val="none" w:sz="0" w:space="0" w:color="auto"/>
                                                  </w:divBdr>
                                                </w:div>
                                                <w:div w:id="1220748444">
                                                  <w:marLeft w:val="640"/>
                                                  <w:marRight w:val="0"/>
                                                  <w:marTop w:val="0"/>
                                                  <w:marBottom w:val="0"/>
                                                  <w:divBdr>
                                                    <w:top w:val="none" w:sz="0" w:space="0" w:color="auto"/>
                                                    <w:left w:val="none" w:sz="0" w:space="0" w:color="auto"/>
                                                    <w:bottom w:val="none" w:sz="0" w:space="0" w:color="auto"/>
                                                    <w:right w:val="none" w:sz="0" w:space="0" w:color="auto"/>
                                                  </w:divBdr>
                                                </w:div>
                                                <w:div w:id="1223712148">
                                                  <w:marLeft w:val="640"/>
                                                  <w:marRight w:val="0"/>
                                                  <w:marTop w:val="0"/>
                                                  <w:marBottom w:val="0"/>
                                                  <w:divBdr>
                                                    <w:top w:val="none" w:sz="0" w:space="0" w:color="auto"/>
                                                    <w:left w:val="none" w:sz="0" w:space="0" w:color="auto"/>
                                                    <w:bottom w:val="none" w:sz="0" w:space="0" w:color="auto"/>
                                                    <w:right w:val="none" w:sz="0" w:space="0" w:color="auto"/>
                                                  </w:divBdr>
                                                </w:div>
                                                <w:div w:id="1223753770">
                                                  <w:marLeft w:val="640"/>
                                                  <w:marRight w:val="0"/>
                                                  <w:marTop w:val="0"/>
                                                  <w:marBottom w:val="0"/>
                                                  <w:divBdr>
                                                    <w:top w:val="none" w:sz="0" w:space="0" w:color="auto"/>
                                                    <w:left w:val="none" w:sz="0" w:space="0" w:color="auto"/>
                                                    <w:bottom w:val="none" w:sz="0" w:space="0" w:color="auto"/>
                                                    <w:right w:val="none" w:sz="0" w:space="0" w:color="auto"/>
                                                  </w:divBdr>
                                                </w:div>
                                                <w:div w:id="1246723369">
                                                  <w:marLeft w:val="640"/>
                                                  <w:marRight w:val="0"/>
                                                  <w:marTop w:val="0"/>
                                                  <w:marBottom w:val="0"/>
                                                  <w:divBdr>
                                                    <w:top w:val="none" w:sz="0" w:space="0" w:color="auto"/>
                                                    <w:left w:val="none" w:sz="0" w:space="0" w:color="auto"/>
                                                    <w:bottom w:val="none" w:sz="0" w:space="0" w:color="auto"/>
                                                    <w:right w:val="none" w:sz="0" w:space="0" w:color="auto"/>
                                                  </w:divBdr>
                                                </w:div>
                                                <w:div w:id="1252157661">
                                                  <w:marLeft w:val="640"/>
                                                  <w:marRight w:val="0"/>
                                                  <w:marTop w:val="0"/>
                                                  <w:marBottom w:val="0"/>
                                                  <w:divBdr>
                                                    <w:top w:val="none" w:sz="0" w:space="0" w:color="auto"/>
                                                    <w:left w:val="none" w:sz="0" w:space="0" w:color="auto"/>
                                                    <w:bottom w:val="none" w:sz="0" w:space="0" w:color="auto"/>
                                                    <w:right w:val="none" w:sz="0" w:space="0" w:color="auto"/>
                                                  </w:divBdr>
                                                </w:div>
                                                <w:div w:id="1266693555">
                                                  <w:marLeft w:val="640"/>
                                                  <w:marRight w:val="0"/>
                                                  <w:marTop w:val="0"/>
                                                  <w:marBottom w:val="0"/>
                                                  <w:divBdr>
                                                    <w:top w:val="none" w:sz="0" w:space="0" w:color="auto"/>
                                                    <w:left w:val="none" w:sz="0" w:space="0" w:color="auto"/>
                                                    <w:bottom w:val="none" w:sz="0" w:space="0" w:color="auto"/>
                                                    <w:right w:val="none" w:sz="0" w:space="0" w:color="auto"/>
                                                  </w:divBdr>
                                                </w:div>
                                                <w:div w:id="1272782202">
                                                  <w:marLeft w:val="640"/>
                                                  <w:marRight w:val="0"/>
                                                  <w:marTop w:val="0"/>
                                                  <w:marBottom w:val="0"/>
                                                  <w:divBdr>
                                                    <w:top w:val="none" w:sz="0" w:space="0" w:color="auto"/>
                                                    <w:left w:val="none" w:sz="0" w:space="0" w:color="auto"/>
                                                    <w:bottom w:val="none" w:sz="0" w:space="0" w:color="auto"/>
                                                    <w:right w:val="none" w:sz="0" w:space="0" w:color="auto"/>
                                                  </w:divBdr>
                                                </w:div>
                                                <w:div w:id="1288656256">
                                                  <w:marLeft w:val="640"/>
                                                  <w:marRight w:val="0"/>
                                                  <w:marTop w:val="0"/>
                                                  <w:marBottom w:val="0"/>
                                                  <w:divBdr>
                                                    <w:top w:val="none" w:sz="0" w:space="0" w:color="auto"/>
                                                    <w:left w:val="none" w:sz="0" w:space="0" w:color="auto"/>
                                                    <w:bottom w:val="none" w:sz="0" w:space="0" w:color="auto"/>
                                                    <w:right w:val="none" w:sz="0" w:space="0" w:color="auto"/>
                                                  </w:divBdr>
                                                </w:div>
                                                <w:div w:id="1291472979">
                                                  <w:marLeft w:val="640"/>
                                                  <w:marRight w:val="0"/>
                                                  <w:marTop w:val="0"/>
                                                  <w:marBottom w:val="0"/>
                                                  <w:divBdr>
                                                    <w:top w:val="none" w:sz="0" w:space="0" w:color="auto"/>
                                                    <w:left w:val="none" w:sz="0" w:space="0" w:color="auto"/>
                                                    <w:bottom w:val="none" w:sz="0" w:space="0" w:color="auto"/>
                                                    <w:right w:val="none" w:sz="0" w:space="0" w:color="auto"/>
                                                  </w:divBdr>
                                                </w:div>
                                                <w:div w:id="1300575419">
                                                  <w:marLeft w:val="640"/>
                                                  <w:marRight w:val="0"/>
                                                  <w:marTop w:val="0"/>
                                                  <w:marBottom w:val="0"/>
                                                  <w:divBdr>
                                                    <w:top w:val="none" w:sz="0" w:space="0" w:color="auto"/>
                                                    <w:left w:val="none" w:sz="0" w:space="0" w:color="auto"/>
                                                    <w:bottom w:val="none" w:sz="0" w:space="0" w:color="auto"/>
                                                    <w:right w:val="none" w:sz="0" w:space="0" w:color="auto"/>
                                                  </w:divBdr>
                                                </w:div>
                                                <w:div w:id="1302928093">
                                                  <w:marLeft w:val="640"/>
                                                  <w:marRight w:val="0"/>
                                                  <w:marTop w:val="0"/>
                                                  <w:marBottom w:val="0"/>
                                                  <w:divBdr>
                                                    <w:top w:val="none" w:sz="0" w:space="0" w:color="auto"/>
                                                    <w:left w:val="none" w:sz="0" w:space="0" w:color="auto"/>
                                                    <w:bottom w:val="none" w:sz="0" w:space="0" w:color="auto"/>
                                                    <w:right w:val="none" w:sz="0" w:space="0" w:color="auto"/>
                                                  </w:divBdr>
                                                </w:div>
                                                <w:div w:id="1304430678">
                                                  <w:marLeft w:val="640"/>
                                                  <w:marRight w:val="0"/>
                                                  <w:marTop w:val="0"/>
                                                  <w:marBottom w:val="0"/>
                                                  <w:divBdr>
                                                    <w:top w:val="none" w:sz="0" w:space="0" w:color="auto"/>
                                                    <w:left w:val="none" w:sz="0" w:space="0" w:color="auto"/>
                                                    <w:bottom w:val="none" w:sz="0" w:space="0" w:color="auto"/>
                                                    <w:right w:val="none" w:sz="0" w:space="0" w:color="auto"/>
                                                  </w:divBdr>
                                                </w:div>
                                                <w:div w:id="1326546831">
                                                  <w:marLeft w:val="640"/>
                                                  <w:marRight w:val="0"/>
                                                  <w:marTop w:val="0"/>
                                                  <w:marBottom w:val="0"/>
                                                  <w:divBdr>
                                                    <w:top w:val="none" w:sz="0" w:space="0" w:color="auto"/>
                                                    <w:left w:val="none" w:sz="0" w:space="0" w:color="auto"/>
                                                    <w:bottom w:val="none" w:sz="0" w:space="0" w:color="auto"/>
                                                    <w:right w:val="none" w:sz="0" w:space="0" w:color="auto"/>
                                                  </w:divBdr>
                                                </w:div>
                                                <w:div w:id="1332492747">
                                                  <w:marLeft w:val="640"/>
                                                  <w:marRight w:val="0"/>
                                                  <w:marTop w:val="0"/>
                                                  <w:marBottom w:val="0"/>
                                                  <w:divBdr>
                                                    <w:top w:val="none" w:sz="0" w:space="0" w:color="auto"/>
                                                    <w:left w:val="none" w:sz="0" w:space="0" w:color="auto"/>
                                                    <w:bottom w:val="none" w:sz="0" w:space="0" w:color="auto"/>
                                                    <w:right w:val="none" w:sz="0" w:space="0" w:color="auto"/>
                                                  </w:divBdr>
                                                </w:div>
                                                <w:div w:id="1339194375">
                                                  <w:marLeft w:val="640"/>
                                                  <w:marRight w:val="0"/>
                                                  <w:marTop w:val="0"/>
                                                  <w:marBottom w:val="0"/>
                                                  <w:divBdr>
                                                    <w:top w:val="none" w:sz="0" w:space="0" w:color="auto"/>
                                                    <w:left w:val="none" w:sz="0" w:space="0" w:color="auto"/>
                                                    <w:bottom w:val="none" w:sz="0" w:space="0" w:color="auto"/>
                                                    <w:right w:val="none" w:sz="0" w:space="0" w:color="auto"/>
                                                  </w:divBdr>
                                                </w:div>
                                                <w:div w:id="1368023533">
                                                  <w:marLeft w:val="640"/>
                                                  <w:marRight w:val="0"/>
                                                  <w:marTop w:val="0"/>
                                                  <w:marBottom w:val="0"/>
                                                  <w:divBdr>
                                                    <w:top w:val="none" w:sz="0" w:space="0" w:color="auto"/>
                                                    <w:left w:val="none" w:sz="0" w:space="0" w:color="auto"/>
                                                    <w:bottom w:val="none" w:sz="0" w:space="0" w:color="auto"/>
                                                    <w:right w:val="none" w:sz="0" w:space="0" w:color="auto"/>
                                                  </w:divBdr>
                                                </w:div>
                                                <w:div w:id="1372026025">
                                                  <w:marLeft w:val="640"/>
                                                  <w:marRight w:val="0"/>
                                                  <w:marTop w:val="0"/>
                                                  <w:marBottom w:val="0"/>
                                                  <w:divBdr>
                                                    <w:top w:val="none" w:sz="0" w:space="0" w:color="auto"/>
                                                    <w:left w:val="none" w:sz="0" w:space="0" w:color="auto"/>
                                                    <w:bottom w:val="none" w:sz="0" w:space="0" w:color="auto"/>
                                                    <w:right w:val="none" w:sz="0" w:space="0" w:color="auto"/>
                                                  </w:divBdr>
                                                </w:div>
                                                <w:div w:id="1380208458">
                                                  <w:marLeft w:val="640"/>
                                                  <w:marRight w:val="0"/>
                                                  <w:marTop w:val="0"/>
                                                  <w:marBottom w:val="0"/>
                                                  <w:divBdr>
                                                    <w:top w:val="none" w:sz="0" w:space="0" w:color="auto"/>
                                                    <w:left w:val="none" w:sz="0" w:space="0" w:color="auto"/>
                                                    <w:bottom w:val="none" w:sz="0" w:space="0" w:color="auto"/>
                                                    <w:right w:val="none" w:sz="0" w:space="0" w:color="auto"/>
                                                  </w:divBdr>
                                                </w:div>
                                                <w:div w:id="1387797800">
                                                  <w:marLeft w:val="640"/>
                                                  <w:marRight w:val="0"/>
                                                  <w:marTop w:val="0"/>
                                                  <w:marBottom w:val="0"/>
                                                  <w:divBdr>
                                                    <w:top w:val="none" w:sz="0" w:space="0" w:color="auto"/>
                                                    <w:left w:val="none" w:sz="0" w:space="0" w:color="auto"/>
                                                    <w:bottom w:val="none" w:sz="0" w:space="0" w:color="auto"/>
                                                    <w:right w:val="none" w:sz="0" w:space="0" w:color="auto"/>
                                                  </w:divBdr>
                                                </w:div>
                                                <w:div w:id="1396858059">
                                                  <w:marLeft w:val="640"/>
                                                  <w:marRight w:val="0"/>
                                                  <w:marTop w:val="0"/>
                                                  <w:marBottom w:val="0"/>
                                                  <w:divBdr>
                                                    <w:top w:val="none" w:sz="0" w:space="0" w:color="auto"/>
                                                    <w:left w:val="none" w:sz="0" w:space="0" w:color="auto"/>
                                                    <w:bottom w:val="none" w:sz="0" w:space="0" w:color="auto"/>
                                                    <w:right w:val="none" w:sz="0" w:space="0" w:color="auto"/>
                                                  </w:divBdr>
                                                </w:div>
                                                <w:div w:id="1412392454">
                                                  <w:marLeft w:val="640"/>
                                                  <w:marRight w:val="0"/>
                                                  <w:marTop w:val="0"/>
                                                  <w:marBottom w:val="0"/>
                                                  <w:divBdr>
                                                    <w:top w:val="none" w:sz="0" w:space="0" w:color="auto"/>
                                                    <w:left w:val="none" w:sz="0" w:space="0" w:color="auto"/>
                                                    <w:bottom w:val="none" w:sz="0" w:space="0" w:color="auto"/>
                                                    <w:right w:val="none" w:sz="0" w:space="0" w:color="auto"/>
                                                  </w:divBdr>
                                                </w:div>
                                                <w:div w:id="1468931299">
                                                  <w:marLeft w:val="640"/>
                                                  <w:marRight w:val="0"/>
                                                  <w:marTop w:val="0"/>
                                                  <w:marBottom w:val="0"/>
                                                  <w:divBdr>
                                                    <w:top w:val="none" w:sz="0" w:space="0" w:color="auto"/>
                                                    <w:left w:val="none" w:sz="0" w:space="0" w:color="auto"/>
                                                    <w:bottom w:val="none" w:sz="0" w:space="0" w:color="auto"/>
                                                    <w:right w:val="none" w:sz="0" w:space="0" w:color="auto"/>
                                                  </w:divBdr>
                                                </w:div>
                                                <w:div w:id="1480414100">
                                                  <w:marLeft w:val="640"/>
                                                  <w:marRight w:val="0"/>
                                                  <w:marTop w:val="0"/>
                                                  <w:marBottom w:val="0"/>
                                                  <w:divBdr>
                                                    <w:top w:val="none" w:sz="0" w:space="0" w:color="auto"/>
                                                    <w:left w:val="none" w:sz="0" w:space="0" w:color="auto"/>
                                                    <w:bottom w:val="none" w:sz="0" w:space="0" w:color="auto"/>
                                                    <w:right w:val="none" w:sz="0" w:space="0" w:color="auto"/>
                                                  </w:divBdr>
                                                </w:div>
                                                <w:div w:id="1491554707">
                                                  <w:marLeft w:val="640"/>
                                                  <w:marRight w:val="0"/>
                                                  <w:marTop w:val="0"/>
                                                  <w:marBottom w:val="0"/>
                                                  <w:divBdr>
                                                    <w:top w:val="none" w:sz="0" w:space="0" w:color="auto"/>
                                                    <w:left w:val="none" w:sz="0" w:space="0" w:color="auto"/>
                                                    <w:bottom w:val="none" w:sz="0" w:space="0" w:color="auto"/>
                                                    <w:right w:val="none" w:sz="0" w:space="0" w:color="auto"/>
                                                  </w:divBdr>
                                                </w:div>
                                                <w:div w:id="1516338938">
                                                  <w:marLeft w:val="640"/>
                                                  <w:marRight w:val="0"/>
                                                  <w:marTop w:val="0"/>
                                                  <w:marBottom w:val="0"/>
                                                  <w:divBdr>
                                                    <w:top w:val="none" w:sz="0" w:space="0" w:color="auto"/>
                                                    <w:left w:val="none" w:sz="0" w:space="0" w:color="auto"/>
                                                    <w:bottom w:val="none" w:sz="0" w:space="0" w:color="auto"/>
                                                    <w:right w:val="none" w:sz="0" w:space="0" w:color="auto"/>
                                                  </w:divBdr>
                                                </w:div>
                                                <w:div w:id="1518497656">
                                                  <w:marLeft w:val="640"/>
                                                  <w:marRight w:val="0"/>
                                                  <w:marTop w:val="0"/>
                                                  <w:marBottom w:val="0"/>
                                                  <w:divBdr>
                                                    <w:top w:val="none" w:sz="0" w:space="0" w:color="auto"/>
                                                    <w:left w:val="none" w:sz="0" w:space="0" w:color="auto"/>
                                                    <w:bottom w:val="none" w:sz="0" w:space="0" w:color="auto"/>
                                                    <w:right w:val="none" w:sz="0" w:space="0" w:color="auto"/>
                                                  </w:divBdr>
                                                </w:div>
                                                <w:div w:id="1521159471">
                                                  <w:marLeft w:val="640"/>
                                                  <w:marRight w:val="0"/>
                                                  <w:marTop w:val="0"/>
                                                  <w:marBottom w:val="0"/>
                                                  <w:divBdr>
                                                    <w:top w:val="none" w:sz="0" w:space="0" w:color="auto"/>
                                                    <w:left w:val="none" w:sz="0" w:space="0" w:color="auto"/>
                                                    <w:bottom w:val="none" w:sz="0" w:space="0" w:color="auto"/>
                                                    <w:right w:val="none" w:sz="0" w:space="0" w:color="auto"/>
                                                  </w:divBdr>
                                                </w:div>
                                                <w:div w:id="1531146469">
                                                  <w:marLeft w:val="640"/>
                                                  <w:marRight w:val="0"/>
                                                  <w:marTop w:val="0"/>
                                                  <w:marBottom w:val="0"/>
                                                  <w:divBdr>
                                                    <w:top w:val="none" w:sz="0" w:space="0" w:color="auto"/>
                                                    <w:left w:val="none" w:sz="0" w:space="0" w:color="auto"/>
                                                    <w:bottom w:val="none" w:sz="0" w:space="0" w:color="auto"/>
                                                    <w:right w:val="none" w:sz="0" w:space="0" w:color="auto"/>
                                                  </w:divBdr>
                                                </w:div>
                                                <w:div w:id="1537237015">
                                                  <w:marLeft w:val="640"/>
                                                  <w:marRight w:val="0"/>
                                                  <w:marTop w:val="0"/>
                                                  <w:marBottom w:val="0"/>
                                                  <w:divBdr>
                                                    <w:top w:val="none" w:sz="0" w:space="0" w:color="auto"/>
                                                    <w:left w:val="none" w:sz="0" w:space="0" w:color="auto"/>
                                                    <w:bottom w:val="none" w:sz="0" w:space="0" w:color="auto"/>
                                                    <w:right w:val="none" w:sz="0" w:space="0" w:color="auto"/>
                                                  </w:divBdr>
                                                </w:div>
                                                <w:div w:id="1546984594">
                                                  <w:marLeft w:val="640"/>
                                                  <w:marRight w:val="0"/>
                                                  <w:marTop w:val="0"/>
                                                  <w:marBottom w:val="0"/>
                                                  <w:divBdr>
                                                    <w:top w:val="none" w:sz="0" w:space="0" w:color="auto"/>
                                                    <w:left w:val="none" w:sz="0" w:space="0" w:color="auto"/>
                                                    <w:bottom w:val="none" w:sz="0" w:space="0" w:color="auto"/>
                                                    <w:right w:val="none" w:sz="0" w:space="0" w:color="auto"/>
                                                  </w:divBdr>
                                                </w:div>
                                                <w:div w:id="1548374362">
                                                  <w:marLeft w:val="640"/>
                                                  <w:marRight w:val="0"/>
                                                  <w:marTop w:val="0"/>
                                                  <w:marBottom w:val="0"/>
                                                  <w:divBdr>
                                                    <w:top w:val="none" w:sz="0" w:space="0" w:color="auto"/>
                                                    <w:left w:val="none" w:sz="0" w:space="0" w:color="auto"/>
                                                    <w:bottom w:val="none" w:sz="0" w:space="0" w:color="auto"/>
                                                    <w:right w:val="none" w:sz="0" w:space="0" w:color="auto"/>
                                                  </w:divBdr>
                                                </w:div>
                                                <w:div w:id="1561747006">
                                                  <w:marLeft w:val="640"/>
                                                  <w:marRight w:val="0"/>
                                                  <w:marTop w:val="0"/>
                                                  <w:marBottom w:val="0"/>
                                                  <w:divBdr>
                                                    <w:top w:val="none" w:sz="0" w:space="0" w:color="auto"/>
                                                    <w:left w:val="none" w:sz="0" w:space="0" w:color="auto"/>
                                                    <w:bottom w:val="none" w:sz="0" w:space="0" w:color="auto"/>
                                                    <w:right w:val="none" w:sz="0" w:space="0" w:color="auto"/>
                                                  </w:divBdr>
                                                </w:div>
                                                <w:div w:id="1561940305">
                                                  <w:marLeft w:val="640"/>
                                                  <w:marRight w:val="0"/>
                                                  <w:marTop w:val="0"/>
                                                  <w:marBottom w:val="0"/>
                                                  <w:divBdr>
                                                    <w:top w:val="none" w:sz="0" w:space="0" w:color="auto"/>
                                                    <w:left w:val="none" w:sz="0" w:space="0" w:color="auto"/>
                                                    <w:bottom w:val="none" w:sz="0" w:space="0" w:color="auto"/>
                                                    <w:right w:val="none" w:sz="0" w:space="0" w:color="auto"/>
                                                  </w:divBdr>
                                                </w:div>
                                                <w:div w:id="1576862354">
                                                  <w:marLeft w:val="640"/>
                                                  <w:marRight w:val="0"/>
                                                  <w:marTop w:val="0"/>
                                                  <w:marBottom w:val="0"/>
                                                  <w:divBdr>
                                                    <w:top w:val="none" w:sz="0" w:space="0" w:color="auto"/>
                                                    <w:left w:val="none" w:sz="0" w:space="0" w:color="auto"/>
                                                    <w:bottom w:val="none" w:sz="0" w:space="0" w:color="auto"/>
                                                    <w:right w:val="none" w:sz="0" w:space="0" w:color="auto"/>
                                                  </w:divBdr>
                                                </w:div>
                                                <w:div w:id="1578250521">
                                                  <w:marLeft w:val="640"/>
                                                  <w:marRight w:val="0"/>
                                                  <w:marTop w:val="0"/>
                                                  <w:marBottom w:val="0"/>
                                                  <w:divBdr>
                                                    <w:top w:val="none" w:sz="0" w:space="0" w:color="auto"/>
                                                    <w:left w:val="none" w:sz="0" w:space="0" w:color="auto"/>
                                                    <w:bottom w:val="none" w:sz="0" w:space="0" w:color="auto"/>
                                                    <w:right w:val="none" w:sz="0" w:space="0" w:color="auto"/>
                                                  </w:divBdr>
                                                </w:div>
                                                <w:div w:id="1582715833">
                                                  <w:marLeft w:val="640"/>
                                                  <w:marRight w:val="0"/>
                                                  <w:marTop w:val="0"/>
                                                  <w:marBottom w:val="0"/>
                                                  <w:divBdr>
                                                    <w:top w:val="none" w:sz="0" w:space="0" w:color="auto"/>
                                                    <w:left w:val="none" w:sz="0" w:space="0" w:color="auto"/>
                                                    <w:bottom w:val="none" w:sz="0" w:space="0" w:color="auto"/>
                                                    <w:right w:val="none" w:sz="0" w:space="0" w:color="auto"/>
                                                  </w:divBdr>
                                                </w:div>
                                                <w:div w:id="1588030869">
                                                  <w:marLeft w:val="640"/>
                                                  <w:marRight w:val="0"/>
                                                  <w:marTop w:val="0"/>
                                                  <w:marBottom w:val="0"/>
                                                  <w:divBdr>
                                                    <w:top w:val="none" w:sz="0" w:space="0" w:color="auto"/>
                                                    <w:left w:val="none" w:sz="0" w:space="0" w:color="auto"/>
                                                    <w:bottom w:val="none" w:sz="0" w:space="0" w:color="auto"/>
                                                    <w:right w:val="none" w:sz="0" w:space="0" w:color="auto"/>
                                                  </w:divBdr>
                                                </w:div>
                                                <w:div w:id="1593080317">
                                                  <w:marLeft w:val="640"/>
                                                  <w:marRight w:val="0"/>
                                                  <w:marTop w:val="0"/>
                                                  <w:marBottom w:val="0"/>
                                                  <w:divBdr>
                                                    <w:top w:val="none" w:sz="0" w:space="0" w:color="auto"/>
                                                    <w:left w:val="none" w:sz="0" w:space="0" w:color="auto"/>
                                                    <w:bottom w:val="none" w:sz="0" w:space="0" w:color="auto"/>
                                                    <w:right w:val="none" w:sz="0" w:space="0" w:color="auto"/>
                                                  </w:divBdr>
                                                </w:div>
                                                <w:div w:id="1597834445">
                                                  <w:marLeft w:val="640"/>
                                                  <w:marRight w:val="0"/>
                                                  <w:marTop w:val="0"/>
                                                  <w:marBottom w:val="0"/>
                                                  <w:divBdr>
                                                    <w:top w:val="none" w:sz="0" w:space="0" w:color="auto"/>
                                                    <w:left w:val="none" w:sz="0" w:space="0" w:color="auto"/>
                                                    <w:bottom w:val="none" w:sz="0" w:space="0" w:color="auto"/>
                                                    <w:right w:val="none" w:sz="0" w:space="0" w:color="auto"/>
                                                  </w:divBdr>
                                                </w:div>
                                                <w:div w:id="1601525094">
                                                  <w:marLeft w:val="640"/>
                                                  <w:marRight w:val="0"/>
                                                  <w:marTop w:val="0"/>
                                                  <w:marBottom w:val="0"/>
                                                  <w:divBdr>
                                                    <w:top w:val="none" w:sz="0" w:space="0" w:color="auto"/>
                                                    <w:left w:val="none" w:sz="0" w:space="0" w:color="auto"/>
                                                    <w:bottom w:val="none" w:sz="0" w:space="0" w:color="auto"/>
                                                    <w:right w:val="none" w:sz="0" w:space="0" w:color="auto"/>
                                                  </w:divBdr>
                                                </w:div>
                                                <w:div w:id="1609317704">
                                                  <w:marLeft w:val="640"/>
                                                  <w:marRight w:val="0"/>
                                                  <w:marTop w:val="0"/>
                                                  <w:marBottom w:val="0"/>
                                                  <w:divBdr>
                                                    <w:top w:val="none" w:sz="0" w:space="0" w:color="auto"/>
                                                    <w:left w:val="none" w:sz="0" w:space="0" w:color="auto"/>
                                                    <w:bottom w:val="none" w:sz="0" w:space="0" w:color="auto"/>
                                                    <w:right w:val="none" w:sz="0" w:space="0" w:color="auto"/>
                                                  </w:divBdr>
                                                </w:div>
                                                <w:div w:id="1609434103">
                                                  <w:marLeft w:val="640"/>
                                                  <w:marRight w:val="0"/>
                                                  <w:marTop w:val="0"/>
                                                  <w:marBottom w:val="0"/>
                                                  <w:divBdr>
                                                    <w:top w:val="none" w:sz="0" w:space="0" w:color="auto"/>
                                                    <w:left w:val="none" w:sz="0" w:space="0" w:color="auto"/>
                                                    <w:bottom w:val="none" w:sz="0" w:space="0" w:color="auto"/>
                                                    <w:right w:val="none" w:sz="0" w:space="0" w:color="auto"/>
                                                  </w:divBdr>
                                                </w:div>
                                                <w:div w:id="1623460321">
                                                  <w:marLeft w:val="640"/>
                                                  <w:marRight w:val="0"/>
                                                  <w:marTop w:val="0"/>
                                                  <w:marBottom w:val="0"/>
                                                  <w:divBdr>
                                                    <w:top w:val="none" w:sz="0" w:space="0" w:color="auto"/>
                                                    <w:left w:val="none" w:sz="0" w:space="0" w:color="auto"/>
                                                    <w:bottom w:val="none" w:sz="0" w:space="0" w:color="auto"/>
                                                    <w:right w:val="none" w:sz="0" w:space="0" w:color="auto"/>
                                                  </w:divBdr>
                                                </w:div>
                                                <w:div w:id="1628466418">
                                                  <w:marLeft w:val="640"/>
                                                  <w:marRight w:val="0"/>
                                                  <w:marTop w:val="0"/>
                                                  <w:marBottom w:val="0"/>
                                                  <w:divBdr>
                                                    <w:top w:val="none" w:sz="0" w:space="0" w:color="auto"/>
                                                    <w:left w:val="none" w:sz="0" w:space="0" w:color="auto"/>
                                                    <w:bottom w:val="none" w:sz="0" w:space="0" w:color="auto"/>
                                                    <w:right w:val="none" w:sz="0" w:space="0" w:color="auto"/>
                                                  </w:divBdr>
                                                </w:div>
                                                <w:div w:id="1639531106">
                                                  <w:marLeft w:val="640"/>
                                                  <w:marRight w:val="0"/>
                                                  <w:marTop w:val="0"/>
                                                  <w:marBottom w:val="0"/>
                                                  <w:divBdr>
                                                    <w:top w:val="none" w:sz="0" w:space="0" w:color="auto"/>
                                                    <w:left w:val="none" w:sz="0" w:space="0" w:color="auto"/>
                                                    <w:bottom w:val="none" w:sz="0" w:space="0" w:color="auto"/>
                                                    <w:right w:val="none" w:sz="0" w:space="0" w:color="auto"/>
                                                  </w:divBdr>
                                                </w:div>
                                                <w:div w:id="1650669672">
                                                  <w:marLeft w:val="640"/>
                                                  <w:marRight w:val="0"/>
                                                  <w:marTop w:val="0"/>
                                                  <w:marBottom w:val="0"/>
                                                  <w:divBdr>
                                                    <w:top w:val="none" w:sz="0" w:space="0" w:color="auto"/>
                                                    <w:left w:val="none" w:sz="0" w:space="0" w:color="auto"/>
                                                    <w:bottom w:val="none" w:sz="0" w:space="0" w:color="auto"/>
                                                    <w:right w:val="none" w:sz="0" w:space="0" w:color="auto"/>
                                                  </w:divBdr>
                                                </w:div>
                                                <w:div w:id="1670451400">
                                                  <w:marLeft w:val="640"/>
                                                  <w:marRight w:val="0"/>
                                                  <w:marTop w:val="0"/>
                                                  <w:marBottom w:val="0"/>
                                                  <w:divBdr>
                                                    <w:top w:val="none" w:sz="0" w:space="0" w:color="auto"/>
                                                    <w:left w:val="none" w:sz="0" w:space="0" w:color="auto"/>
                                                    <w:bottom w:val="none" w:sz="0" w:space="0" w:color="auto"/>
                                                    <w:right w:val="none" w:sz="0" w:space="0" w:color="auto"/>
                                                  </w:divBdr>
                                                </w:div>
                                                <w:div w:id="1686666534">
                                                  <w:marLeft w:val="640"/>
                                                  <w:marRight w:val="0"/>
                                                  <w:marTop w:val="0"/>
                                                  <w:marBottom w:val="0"/>
                                                  <w:divBdr>
                                                    <w:top w:val="none" w:sz="0" w:space="0" w:color="auto"/>
                                                    <w:left w:val="none" w:sz="0" w:space="0" w:color="auto"/>
                                                    <w:bottom w:val="none" w:sz="0" w:space="0" w:color="auto"/>
                                                    <w:right w:val="none" w:sz="0" w:space="0" w:color="auto"/>
                                                  </w:divBdr>
                                                </w:div>
                                                <w:div w:id="1701977216">
                                                  <w:marLeft w:val="640"/>
                                                  <w:marRight w:val="0"/>
                                                  <w:marTop w:val="0"/>
                                                  <w:marBottom w:val="0"/>
                                                  <w:divBdr>
                                                    <w:top w:val="none" w:sz="0" w:space="0" w:color="auto"/>
                                                    <w:left w:val="none" w:sz="0" w:space="0" w:color="auto"/>
                                                    <w:bottom w:val="none" w:sz="0" w:space="0" w:color="auto"/>
                                                    <w:right w:val="none" w:sz="0" w:space="0" w:color="auto"/>
                                                  </w:divBdr>
                                                </w:div>
                                                <w:div w:id="1711607627">
                                                  <w:marLeft w:val="640"/>
                                                  <w:marRight w:val="0"/>
                                                  <w:marTop w:val="0"/>
                                                  <w:marBottom w:val="0"/>
                                                  <w:divBdr>
                                                    <w:top w:val="none" w:sz="0" w:space="0" w:color="auto"/>
                                                    <w:left w:val="none" w:sz="0" w:space="0" w:color="auto"/>
                                                    <w:bottom w:val="none" w:sz="0" w:space="0" w:color="auto"/>
                                                    <w:right w:val="none" w:sz="0" w:space="0" w:color="auto"/>
                                                  </w:divBdr>
                                                </w:div>
                                                <w:div w:id="1718241178">
                                                  <w:marLeft w:val="640"/>
                                                  <w:marRight w:val="0"/>
                                                  <w:marTop w:val="0"/>
                                                  <w:marBottom w:val="0"/>
                                                  <w:divBdr>
                                                    <w:top w:val="none" w:sz="0" w:space="0" w:color="auto"/>
                                                    <w:left w:val="none" w:sz="0" w:space="0" w:color="auto"/>
                                                    <w:bottom w:val="none" w:sz="0" w:space="0" w:color="auto"/>
                                                    <w:right w:val="none" w:sz="0" w:space="0" w:color="auto"/>
                                                  </w:divBdr>
                                                </w:div>
                                                <w:div w:id="1725369978">
                                                  <w:marLeft w:val="640"/>
                                                  <w:marRight w:val="0"/>
                                                  <w:marTop w:val="0"/>
                                                  <w:marBottom w:val="0"/>
                                                  <w:divBdr>
                                                    <w:top w:val="none" w:sz="0" w:space="0" w:color="auto"/>
                                                    <w:left w:val="none" w:sz="0" w:space="0" w:color="auto"/>
                                                    <w:bottom w:val="none" w:sz="0" w:space="0" w:color="auto"/>
                                                    <w:right w:val="none" w:sz="0" w:space="0" w:color="auto"/>
                                                  </w:divBdr>
                                                </w:div>
                                                <w:div w:id="1725716188">
                                                  <w:marLeft w:val="640"/>
                                                  <w:marRight w:val="0"/>
                                                  <w:marTop w:val="0"/>
                                                  <w:marBottom w:val="0"/>
                                                  <w:divBdr>
                                                    <w:top w:val="none" w:sz="0" w:space="0" w:color="auto"/>
                                                    <w:left w:val="none" w:sz="0" w:space="0" w:color="auto"/>
                                                    <w:bottom w:val="none" w:sz="0" w:space="0" w:color="auto"/>
                                                    <w:right w:val="none" w:sz="0" w:space="0" w:color="auto"/>
                                                  </w:divBdr>
                                                </w:div>
                                                <w:div w:id="1728456956">
                                                  <w:marLeft w:val="640"/>
                                                  <w:marRight w:val="0"/>
                                                  <w:marTop w:val="0"/>
                                                  <w:marBottom w:val="0"/>
                                                  <w:divBdr>
                                                    <w:top w:val="none" w:sz="0" w:space="0" w:color="auto"/>
                                                    <w:left w:val="none" w:sz="0" w:space="0" w:color="auto"/>
                                                    <w:bottom w:val="none" w:sz="0" w:space="0" w:color="auto"/>
                                                    <w:right w:val="none" w:sz="0" w:space="0" w:color="auto"/>
                                                  </w:divBdr>
                                                </w:div>
                                                <w:div w:id="1752123155">
                                                  <w:marLeft w:val="640"/>
                                                  <w:marRight w:val="0"/>
                                                  <w:marTop w:val="0"/>
                                                  <w:marBottom w:val="0"/>
                                                  <w:divBdr>
                                                    <w:top w:val="none" w:sz="0" w:space="0" w:color="auto"/>
                                                    <w:left w:val="none" w:sz="0" w:space="0" w:color="auto"/>
                                                    <w:bottom w:val="none" w:sz="0" w:space="0" w:color="auto"/>
                                                    <w:right w:val="none" w:sz="0" w:space="0" w:color="auto"/>
                                                  </w:divBdr>
                                                </w:div>
                                                <w:div w:id="1752433163">
                                                  <w:marLeft w:val="640"/>
                                                  <w:marRight w:val="0"/>
                                                  <w:marTop w:val="0"/>
                                                  <w:marBottom w:val="0"/>
                                                  <w:divBdr>
                                                    <w:top w:val="none" w:sz="0" w:space="0" w:color="auto"/>
                                                    <w:left w:val="none" w:sz="0" w:space="0" w:color="auto"/>
                                                    <w:bottom w:val="none" w:sz="0" w:space="0" w:color="auto"/>
                                                    <w:right w:val="none" w:sz="0" w:space="0" w:color="auto"/>
                                                  </w:divBdr>
                                                </w:div>
                                                <w:div w:id="1769539241">
                                                  <w:marLeft w:val="640"/>
                                                  <w:marRight w:val="0"/>
                                                  <w:marTop w:val="0"/>
                                                  <w:marBottom w:val="0"/>
                                                  <w:divBdr>
                                                    <w:top w:val="none" w:sz="0" w:space="0" w:color="auto"/>
                                                    <w:left w:val="none" w:sz="0" w:space="0" w:color="auto"/>
                                                    <w:bottom w:val="none" w:sz="0" w:space="0" w:color="auto"/>
                                                    <w:right w:val="none" w:sz="0" w:space="0" w:color="auto"/>
                                                  </w:divBdr>
                                                </w:div>
                                                <w:div w:id="1776091493">
                                                  <w:marLeft w:val="640"/>
                                                  <w:marRight w:val="0"/>
                                                  <w:marTop w:val="0"/>
                                                  <w:marBottom w:val="0"/>
                                                  <w:divBdr>
                                                    <w:top w:val="none" w:sz="0" w:space="0" w:color="auto"/>
                                                    <w:left w:val="none" w:sz="0" w:space="0" w:color="auto"/>
                                                    <w:bottom w:val="none" w:sz="0" w:space="0" w:color="auto"/>
                                                    <w:right w:val="none" w:sz="0" w:space="0" w:color="auto"/>
                                                  </w:divBdr>
                                                </w:div>
                                                <w:div w:id="1807157904">
                                                  <w:marLeft w:val="640"/>
                                                  <w:marRight w:val="0"/>
                                                  <w:marTop w:val="0"/>
                                                  <w:marBottom w:val="0"/>
                                                  <w:divBdr>
                                                    <w:top w:val="none" w:sz="0" w:space="0" w:color="auto"/>
                                                    <w:left w:val="none" w:sz="0" w:space="0" w:color="auto"/>
                                                    <w:bottom w:val="none" w:sz="0" w:space="0" w:color="auto"/>
                                                    <w:right w:val="none" w:sz="0" w:space="0" w:color="auto"/>
                                                  </w:divBdr>
                                                </w:div>
                                                <w:div w:id="1809516877">
                                                  <w:marLeft w:val="640"/>
                                                  <w:marRight w:val="0"/>
                                                  <w:marTop w:val="0"/>
                                                  <w:marBottom w:val="0"/>
                                                  <w:divBdr>
                                                    <w:top w:val="none" w:sz="0" w:space="0" w:color="auto"/>
                                                    <w:left w:val="none" w:sz="0" w:space="0" w:color="auto"/>
                                                    <w:bottom w:val="none" w:sz="0" w:space="0" w:color="auto"/>
                                                    <w:right w:val="none" w:sz="0" w:space="0" w:color="auto"/>
                                                  </w:divBdr>
                                                </w:div>
                                                <w:div w:id="1828327339">
                                                  <w:marLeft w:val="640"/>
                                                  <w:marRight w:val="0"/>
                                                  <w:marTop w:val="0"/>
                                                  <w:marBottom w:val="0"/>
                                                  <w:divBdr>
                                                    <w:top w:val="none" w:sz="0" w:space="0" w:color="auto"/>
                                                    <w:left w:val="none" w:sz="0" w:space="0" w:color="auto"/>
                                                    <w:bottom w:val="none" w:sz="0" w:space="0" w:color="auto"/>
                                                    <w:right w:val="none" w:sz="0" w:space="0" w:color="auto"/>
                                                  </w:divBdr>
                                                </w:div>
                                                <w:div w:id="1831752415">
                                                  <w:marLeft w:val="640"/>
                                                  <w:marRight w:val="0"/>
                                                  <w:marTop w:val="0"/>
                                                  <w:marBottom w:val="0"/>
                                                  <w:divBdr>
                                                    <w:top w:val="none" w:sz="0" w:space="0" w:color="auto"/>
                                                    <w:left w:val="none" w:sz="0" w:space="0" w:color="auto"/>
                                                    <w:bottom w:val="none" w:sz="0" w:space="0" w:color="auto"/>
                                                    <w:right w:val="none" w:sz="0" w:space="0" w:color="auto"/>
                                                  </w:divBdr>
                                                </w:div>
                                                <w:div w:id="1844391104">
                                                  <w:marLeft w:val="640"/>
                                                  <w:marRight w:val="0"/>
                                                  <w:marTop w:val="0"/>
                                                  <w:marBottom w:val="0"/>
                                                  <w:divBdr>
                                                    <w:top w:val="none" w:sz="0" w:space="0" w:color="auto"/>
                                                    <w:left w:val="none" w:sz="0" w:space="0" w:color="auto"/>
                                                    <w:bottom w:val="none" w:sz="0" w:space="0" w:color="auto"/>
                                                    <w:right w:val="none" w:sz="0" w:space="0" w:color="auto"/>
                                                  </w:divBdr>
                                                </w:div>
                                                <w:div w:id="1847283308">
                                                  <w:marLeft w:val="640"/>
                                                  <w:marRight w:val="0"/>
                                                  <w:marTop w:val="0"/>
                                                  <w:marBottom w:val="0"/>
                                                  <w:divBdr>
                                                    <w:top w:val="none" w:sz="0" w:space="0" w:color="auto"/>
                                                    <w:left w:val="none" w:sz="0" w:space="0" w:color="auto"/>
                                                    <w:bottom w:val="none" w:sz="0" w:space="0" w:color="auto"/>
                                                    <w:right w:val="none" w:sz="0" w:space="0" w:color="auto"/>
                                                  </w:divBdr>
                                                </w:div>
                                                <w:div w:id="1884249882">
                                                  <w:marLeft w:val="640"/>
                                                  <w:marRight w:val="0"/>
                                                  <w:marTop w:val="0"/>
                                                  <w:marBottom w:val="0"/>
                                                  <w:divBdr>
                                                    <w:top w:val="none" w:sz="0" w:space="0" w:color="auto"/>
                                                    <w:left w:val="none" w:sz="0" w:space="0" w:color="auto"/>
                                                    <w:bottom w:val="none" w:sz="0" w:space="0" w:color="auto"/>
                                                    <w:right w:val="none" w:sz="0" w:space="0" w:color="auto"/>
                                                  </w:divBdr>
                                                </w:div>
                                                <w:div w:id="1893030619">
                                                  <w:marLeft w:val="640"/>
                                                  <w:marRight w:val="0"/>
                                                  <w:marTop w:val="0"/>
                                                  <w:marBottom w:val="0"/>
                                                  <w:divBdr>
                                                    <w:top w:val="none" w:sz="0" w:space="0" w:color="auto"/>
                                                    <w:left w:val="none" w:sz="0" w:space="0" w:color="auto"/>
                                                    <w:bottom w:val="none" w:sz="0" w:space="0" w:color="auto"/>
                                                    <w:right w:val="none" w:sz="0" w:space="0" w:color="auto"/>
                                                  </w:divBdr>
                                                </w:div>
                                                <w:div w:id="1893535000">
                                                  <w:marLeft w:val="640"/>
                                                  <w:marRight w:val="0"/>
                                                  <w:marTop w:val="0"/>
                                                  <w:marBottom w:val="0"/>
                                                  <w:divBdr>
                                                    <w:top w:val="none" w:sz="0" w:space="0" w:color="auto"/>
                                                    <w:left w:val="none" w:sz="0" w:space="0" w:color="auto"/>
                                                    <w:bottom w:val="none" w:sz="0" w:space="0" w:color="auto"/>
                                                    <w:right w:val="none" w:sz="0" w:space="0" w:color="auto"/>
                                                  </w:divBdr>
                                                </w:div>
                                                <w:div w:id="1911193345">
                                                  <w:marLeft w:val="640"/>
                                                  <w:marRight w:val="0"/>
                                                  <w:marTop w:val="0"/>
                                                  <w:marBottom w:val="0"/>
                                                  <w:divBdr>
                                                    <w:top w:val="none" w:sz="0" w:space="0" w:color="auto"/>
                                                    <w:left w:val="none" w:sz="0" w:space="0" w:color="auto"/>
                                                    <w:bottom w:val="none" w:sz="0" w:space="0" w:color="auto"/>
                                                    <w:right w:val="none" w:sz="0" w:space="0" w:color="auto"/>
                                                  </w:divBdr>
                                                </w:div>
                                                <w:div w:id="1918704805">
                                                  <w:marLeft w:val="640"/>
                                                  <w:marRight w:val="0"/>
                                                  <w:marTop w:val="0"/>
                                                  <w:marBottom w:val="0"/>
                                                  <w:divBdr>
                                                    <w:top w:val="none" w:sz="0" w:space="0" w:color="auto"/>
                                                    <w:left w:val="none" w:sz="0" w:space="0" w:color="auto"/>
                                                    <w:bottom w:val="none" w:sz="0" w:space="0" w:color="auto"/>
                                                    <w:right w:val="none" w:sz="0" w:space="0" w:color="auto"/>
                                                  </w:divBdr>
                                                </w:div>
                                                <w:div w:id="1921910722">
                                                  <w:marLeft w:val="640"/>
                                                  <w:marRight w:val="0"/>
                                                  <w:marTop w:val="0"/>
                                                  <w:marBottom w:val="0"/>
                                                  <w:divBdr>
                                                    <w:top w:val="none" w:sz="0" w:space="0" w:color="auto"/>
                                                    <w:left w:val="none" w:sz="0" w:space="0" w:color="auto"/>
                                                    <w:bottom w:val="none" w:sz="0" w:space="0" w:color="auto"/>
                                                    <w:right w:val="none" w:sz="0" w:space="0" w:color="auto"/>
                                                  </w:divBdr>
                                                </w:div>
                                                <w:div w:id="1938320752">
                                                  <w:marLeft w:val="640"/>
                                                  <w:marRight w:val="0"/>
                                                  <w:marTop w:val="0"/>
                                                  <w:marBottom w:val="0"/>
                                                  <w:divBdr>
                                                    <w:top w:val="none" w:sz="0" w:space="0" w:color="auto"/>
                                                    <w:left w:val="none" w:sz="0" w:space="0" w:color="auto"/>
                                                    <w:bottom w:val="none" w:sz="0" w:space="0" w:color="auto"/>
                                                    <w:right w:val="none" w:sz="0" w:space="0" w:color="auto"/>
                                                  </w:divBdr>
                                                </w:div>
                                                <w:div w:id="1941061353">
                                                  <w:marLeft w:val="640"/>
                                                  <w:marRight w:val="0"/>
                                                  <w:marTop w:val="0"/>
                                                  <w:marBottom w:val="0"/>
                                                  <w:divBdr>
                                                    <w:top w:val="none" w:sz="0" w:space="0" w:color="auto"/>
                                                    <w:left w:val="none" w:sz="0" w:space="0" w:color="auto"/>
                                                    <w:bottom w:val="none" w:sz="0" w:space="0" w:color="auto"/>
                                                    <w:right w:val="none" w:sz="0" w:space="0" w:color="auto"/>
                                                  </w:divBdr>
                                                </w:div>
                                                <w:div w:id="1942029335">
                                                  <w:marLeft w:val="640"/>
                                                  <w:marRight w:val="0"/>
                                                  <w:marTop w:val="0"/>
                                                  <w:marBottom w:val="0"/>
                                                  <w:divBdr>
                                                    <w:top w:val="none" w:sz="0" w:space="0" w:color="auto"/>
                                                    <w:left w:val="none" w:sz="0" w:space="0" w:color="auto"/>
                                                    <w:bottom w:val="none" w:sz="0" w:space="0" w:color="auto"/>
                                                    <w:right w:val="none" w:sz="0" w:space="0" w:color="auto"/>
                                                  </w:divBdr>
                                                </w:div>
                                                <w:div w:id="1953508746">
                                                  <w:marLeft w:val="640"/>
                                                  <w:marRight w:val="0"/>
                                                  <w:marTop w:val="0"/>
                                                  <w:marBottom w:val="0"/>
                                                  <w:divBdr>
                                                    <w:top w:val="none" w:sz="0" w:space="0" w:color="auto"/>
                                                    <w:left w:val="none" w:sz="0" w:space="0" w:color="auto"/>
                                                    <w:bottom w:val="none" w:sz="0" w:space="0" w:color="auto"/>
                                                    <w:right w:val="none" w:sz="0" w:space="0" w:color="auto"/>
                                                  </w:divBdr>
                                                </w:div>
                                                <w:div w:id="1967547029">
                                                  <w:marLeft w:val="640"/>
                                                  <w:marRight w:val="0"/>
                                                  <w:marTop w:val="0"/>
                                                  <w:marBottom w:val="0"/>
                                                  <w:divBdr>
                                                    <w:top w:val="none" w:sz="0" w:space="0" w:color="auto"/>
                                                    <w:left w:val="none" w:sz="0" w:space="0" w:color="auto"/>
                                                    <w:bottom w:val="none" w:sz="0" w:space="0" w:color="auto"/>
                                                    <w:right w:val="none" w:sz="0" w:space="0" w:color="auto"/>
                                                  </w:divBdr>
                                                </w:div>
                                                <w:div w:id="1986466853">
                                                  <w:marLeft w:val="640"/>
                                                  <w:marRight w:val="0"/>
                                                  <w:marTop w:val="0"/>
                                                  <w:marBottom w:val="0"/>
                                                  <w:divBdr>
                                                    <w:top w:val="none" w:sz="0" w:space="0" w:color="auto"/>
                                                    <w:left w:val="none" w:sz="0" w:space="0" w:color="auto"/>
                                                    <w:bottom w:val="none" w:sz="0" w:space="0" w:color="auto"/>
                                                    <w:right w:val="none" w:sz="0" w:space="0" w:color="auto"/>
                                                  </w:divBdr>
                                                </w:div>
                                                <w:div w:id="1992639586">
                                                  <w:marLeft w:val="640"/>
                                                  <w:marRight w:val="0"/>
                                                  <w:marTop w:val="0"/>
                                                  <w:marBottom w:val="0"/>
                                                  <w:divBdr>
                                                    <w:top w:val="none" w:sz="0" w:space="0" w:color="auto"/>
                                                    <w:left w:val="none" w:sz="0" w:space="0" w:color="auto"/>
                                                    <w:bottom w:val="none" w:sz="0" w:space="0" w:color="auto"/>
                                                    <w:right w:val="none" w:sz="0" w:space="0" w:color="auto"/>
                                                  </w:divBdr>
                                                </w:div>
                                                <w:div w:id="1992756467">
                                                  <w:marLeft w:val="640"/>
                                                  <w:marRight w:val="0"/>
                                                  <w:marTop w:val="0"/>
                                                  <w:marBottom w:val="0"/>
                                                  <w:divBdr>
                                                    <w:top w:val="none" w:sz="0" w:space="0" w:color="auto"/>
                                                    <w:left w:val="none" w:sz="0" w:space="0" w:color="auto"/>
                                                    <w:bottom w:val="none" w:sz="0" w:space="0" w:color="auto"/>
                                                    <w:right w:val="none" w:sz="0" w:space="0" w:color="auto"/>
                                                  </w:divBdr>
                                                </w:div>
                                                <w:div w:id="2006393060">
                                                  <w:marLeft w:val="640"/>
                                                  <w:marRight w:val="0"/>
                                                  <w:marTop w:val="0"/>
                                                  <w:marBottom w:val="0"/>
                                                  <w:divBdr>
                                                    <w:top w:val="none" w:sz="0" w:space="0" w:color="auto"/>
                                                    <w:left w:val="none" w:sz="0" w:space="0" w:color="auto"/>
                                                    <w:bottom w:val="none" w:sz="0" w:space="0" w:color="auto"/>
                                                    <w:right w:val="none" w:sz="0" w:space="0" w:color="auto"/>
                                                  </w:divBdr>
                                                </w:div>
                                                <w:div w:id="2011247064">
                                                  <w:marLeft w:val="640"/>
                                                  <w:marRight w:val="0"/>
                                                  <w:marTop w:val="0"/>
                                                  <w:marBottom w:val="0"/>
                                                  <w:divBdr>
                                                    <w:top w:val="none" w:sz="0" w:space="0" w:color="auto"/>
                                                    <w:left w:val="none" w:sz="0" w:space="0" w:color="auto"/>
                                                    <w:bottom w:val="none" w:sz="0" w:space="0" w:color="auto"/>
                                                    <w:right w:val="none" w:sz="0" w:space="0" w:color="auto"/>
                                                  </w:divBdr>
                                                </w:div>
                                                <w:div w:id="2012365603">
                                                  <w:marLeft w:val="640"/>
                                                  <w:marRight w:val="0"/>
                                                  <w:marTop w:val="0"/>
                                                  <w:marBottom w:val="0"/>
                                                  <w:divBdr>
                                                    <w:top w:val="none" w:sz="0" w:space="0" w:color="auto"/>
                                                    <w:left w:val="none" w:sz="0" w:space="0" w:color="auto"/>
                                                    <w:bottom w:val="none" w:sz="0" w:space="0" w:color="auto"/>
                                                    <w:right w:val="none" w:sz="0" w:space="0" w:color="auto"/>
                                                  </w:divBdr>
                                                </w:div>
                                                <w:div w:id="2027291104">
                                                  <w:marLeft w:val="640"/>
                                                  <w:marRight w:val="0"/>
                                                  <w:marTop w:val="0"/>
                                                  <w:marBottom w:val="0"/>
                                                  <w:divBdr>
                                                    <w:top w:val="none" w:sz="0" w:space="0" w:color="auto"/>
                                                    <w:left w:val="none" w:sz="0" w:space="0" w:color="auto"/>
                                                    <w:bottom w:val="none" w:sz="0" w:space="0" w:color="auto"/>
                                                    <w:right w:val="none" w:sz="0" w:space="0" w:color="auto"/>
                                                  </w:divBdr>
                                                </w:div>
                                                <w:div w:id="2027709891">
                                                  <w:marLeft w:val="640"/>
                                                  <w:marRight w:val="0"/>
                                                  <w:marTop w:val="0"/>
                                                  <w:marBottom w:val="0"/>
                                                  <w:divBdr>
                                                    <w:top w:val="none" w:sz="0" w:space="0" w:color="auto"/>
                                                    <w:left w:val="none" w:sz="0" w:space="0" w:color="auto"/>
                                                    <w:bottom w:val="none" w:sz="0" w:space="0" w:color="auto"/>
                                                    <w:right w:val="none" w:sz="0" w:space="0" w:color="auto"/>
                                                  </w:divBdr>
                                                </w:div>
                                                <w:div w:id="2053113287">
                                                  <w:marLeft w:val="640"/>
                                                  <w:marRight w:val="0"/>
                                                  <w:marTop w:val="0"/>
                                                  <w:marBottom w:val="0"/>
                                                  <w:divBdr>
                                                    <w:top w:val="none" w:sz="0" w:space="0" w:color="auto"/>
                                                    <w:left w:val="none" w:sz="0" w:space="0" w:color="auto"/>
                                                    <w:bottom w:val="none" w:sz="0" w:space="0" w:color="auto"/>
                                                    <w:right w:val="none" w:sz="0" w:space="0" w:color="auto"/>
                                                  </w:divBdr>
                                                </w:div>
                                                <w:div w:id="2057049430">
                                                  <w:marLeft w:val="640"/>
                                                  <w:marRight w:val="0"/>
                                                  <w:marTop w:val="0"/>
                                                  <w:marBottom w:val="0"/>
                                                  <w:divBdr>
                                                    <w:top w:val="none" w:sz="0" w:space="0" w:color="auto"/>
                                                    <w:left w:val="none" w:sz="0" w:space="0" w:color="auto"/>
                                                    <w:bottom w:val="none" w:sz="0" w:space="0" w:color="auto"/>
                                                    <w:right w:val="none" w:sz="0" w:space="0" w:color="auto"/>
                                                  </w:divBdr>
                                                </w:div>
                                                <w:div w:id="2085251304">
                                                  <w:marLeft w:val="640"/>
                                                  <w:marRight w:val="0"/>
                                                  <w:marTop w:val="0"/>
                                                  <w:marBottom w:val="0"/>
                                                  <w:divBdr>
                                                    <w:top w:val="none" w:sz="0" w:space="0" w:color="auto"/>
                                                    <w:left w:val="none" w:sz="0" w:space="0" w:color="auto"/>
                                                    <w:bottom w:val="none" w:sz="0" w:space="0" w:color="auto"/>
                                                    <w:right w:val="none" w:sz="0" w:space="0" w:color="auto"/>
                                                  </w:divBdr>
                                                </w:div>
                                                <w:div w:id="2086493995">
                                                  <w:marLeft w:val="640"/>
                                                  <w:marRight w:val="0"/>
                                                  <w:marTop w:val="0"/>
                                                  <w:marBottom w:val="0"/>
                                                  <w:divBdr>
                                                    <w:top w:val="none" w:sz="0" w:space="0" w:color="auto"/>
                                                    <w:left w:val="none" w:sz="0" w:space="0" w:color="auto"/>
                                                    <w:bottom w:val="none" w:sz="0" w:space="0" w:color="auto"/>
                                                    <w:right w:val="none" w:sz="0" w:space="0" w:color="auto"/>
                                                  </w:divBdr>
                                                </w:div>
                                                <w:div w:id="2089957248">
                                                  <w:marLeft w:val="640"/>
                                                  <w:marRight w:val="0"/>
                                                  <w:marTop w:val="0"/>
                                                  <w:marBottom w:val="0"/>
                                                  <w:divBdr>
                                                    <w:top w:val="none" w:sz="0" w:space="0" w:color="auto"/>
                                                    <w:left w:val="none" w:sz="0" w:space="0" w:color="auto"/>
                                                    <w:bottom w:val="none" w:sz="0" w:space="0" w:color="auto"/>
                                                    <w:right w:val="none" w:sz="0" w:space="0" w:color="auto"/>
                                                  </w:divBdr>
                                                </w:div>
                                                <w:div w:id="2100517683">
                                                  <w:marLeft w:val="640"/>
                                                  <w:marRight w:val="0"/>
                                                  <w:marTop w:val="0"/>
                                                  <w:marBottom w:val="0"/>
                                                  <w:divBdr>
                                                    <w:top w:val="none" w:sz="0" w:space="0" w:color="auto"/>
                                                    <w:left w:val="none" w:sz="0" w:space="0" w:color="auto"/>
                                                    <w:bottom w:val="none" w:sz="0" w:space="0" w:color="auto"/>
                                                    <w:right w:val="none" w:sz="0" w:space="0" w:color="auto"/>
                                                  </w:divBdr>
                                                </w:div>
                                                <w:div w:id="2104178973">
                                                  <w:marLeft w:val="640"/>
                                                  <w:marRight w:val="0"/>
                                                  <w:marTop w:val="0"/>
                                                  <w:marBottom w:val="0"/>
                                                  <w:divBdr>
                                                    <w:top w:val="none" w:sz="0" w:space="0" w:color="auto"/>
                                                    <w:left w:val="none" w:sz="0" w:space="0" w:color="auto"/>
                                                    <w:bottom w:val="none" w:sz="0" w:space="0" w:color="auto"/>
                                                    <w:right w:val="none" w:sz="0" w:space="0" w:color="auto"/>
                                                  </w:divBdr>
                                                </w:div>
                                                <w:div w:id="2112506882">
                                                  <w:marLeft w:val="640"/>
                                                  <w:marRight w:val="0"/>
                                                  <w:marTop w:val="0"/>
                                                  <w:marBottom w:val="0"/>
                                                  <w:divBdr>
                                                    <w:top w:val="none" w:sz="0" w:space="0" w:color="auto"/>
                                                    <w:left w:val="none" w:sz="0" w:space="0" w:color="auto"/>
                                                    <w:bottom w:val="none" w:sz="0" w:space="0" w:color="auto"/>
                                                    <w:right w:val="none" w:sz="0" w:space="0" w:color="auto"/>
                                                  </w:divBdr>
                                                </w:div>
                                                <w:div w:id="2115393092">
                                                  <w:marLeft w:val="640"/>
                                                  <w:marRight w:val="0"/>
                                                  <w:marTop w:val="0"/>
                                                  <w:marBottom w:val="0"/>
                                                  <w:divBdr>
                                                    <w:top w:val="none" w:sz="0" w:space="0" w:color="auto"/>
                                                    <w:left w:val="none" w:sz="0" w:space="0" w:color="auto"/>
                                                    <w:bottom w:val="none" w:sz="0" w:space="0" w:color="auto"/>
                                                    <w:right w:val="none" w:sz="0" w:space="0" w:color="auto"/>
                                                  </w:divBdr>
                                                </w:div>
                                                <w:div w:id="2127312015">
                                                  <w:marLeft w:val="640"/>
                                                  <w:marRight w:val="0"/>
                                                  <w:marTop w:val="0"/>
                                                  <w:marBottom w:val="0"/>
                                                  <w:divBdr>
                                                    <w:top w:val="none" w:sz="0" w:space="0" w:color="auto"/>
                                                    <w:left w:val="none" w:sz="0" w:space="0" w:color="auto"/>
                                                    <w:bottom w:val="none" w:sz="0" w:space="0" w:color="auto"/>
                                                    <w:right w:val="none" w:sz="0" w:space="0" w:color="auto"/>
                                                  </w:divBdr>
                                                </w:div>
                                                <w:div w:id="2134445051">
                                                  <w:marLeft w:val="640"/>
                                                  <w:marRight w:val="0"/>
                                                  <w:marTop w:val="0"/>
                                                  <w:marBottom w:val="0"/>
                                                  <w:divBdr>
                                                    <w:top w:val="none" w:sz="0" w:space="0" w:color="auto"/>
                                                    <w:left w:val="none" w:sz="0" w:space="0" w:color="auto"/>
                                                    <w:bottom w:val="none" w:sz="0" w:space="0" w:color="auto"/>
                                                    <w:right w:val="none" w:sz="0" w:space="0" w:color="auto"/>
                                                  </w:divBdr>
                                                </w:div>
                                                <w:div w:id="2143111315">
                                                  <w:marLeft w:val="640"/>
                                                  <w:marRight w:val="0"/>
                                                  <w:marTop w:val="0"/>
                                                  <w:marBottom w:val="0"/>
                                                  <w:divBdr>
                                                    <w:top w:val="none" w:sz="0" w:space="0" w:color="auto"/>
                                                    <w:left w:val="none" w:sz="0" w:space="0" w:color="auto"/>
                                                    <w:bottom w:val="none" w:sz="0" w:space="0" w:color="auto"/>
                                                    <w:right w:val="none" w:sz="0" w:space="0" w:color="auto"/>
                                                  </w:divBdr>
                                                </w:div>
                                                <w:div w:id="2145659691">
                                                  <w:marLeft w:val="640"/>
                                                  <w:marRight w:val="0"/>
                                                  <w:marTop w:val="0"/>
                                                  <w:marBottom w:val="0"/>
                                                  <w:divBdr>
                                                    <w:top w:val="none" w:sz="0" w:space="0" w:color="auto"/>
                                                    <w:left w:val="none" w:sz="0" w:space="0" w:color="auto"/>
                                                    <w:bottom w:val="none" w:sz="0" w:space="0" w:color="auto"/>
                                                    <w:right w:val="none" w:sz="0" w:space="0" w:color="auto"/>
                                                  </w:divBdr>
                                                </w:div>
                                              </w:divsChild>
                                            </w:div>
                                            <w:div w:id="1920820915">
                                              <w:marLeft w:val="0"/>
                                              <w:marRight w:val="0"/>
                                              <w:marTop w:val="0"/>
                                              <w:marBottom w:val="0"/>
                                              <w:divBdr>
                                                <w:top w:val="none" w:sz="0" w:space="0" w:color="auto"/>
                                                <w:left w:val="none" w:sz="0" w:space="0" w:color="auto"/>
                                                <w:bottom w:val="none" w:sz="0" w:space="0" w:color="auto"/>
                                                <w:right w:val="none" w:sz="0" w:space="0" w:color="auto"/>
                                              </w:divBdr>
                                              <w:divsChild>
                                                <w:div w:id="1010093">
                                                  <w:marLeft w:val="640"/>
                                                  <w:marRight w:val="0"/>
                                                  <w:marTop w:val="0"/>
                                                  <w:marBottom w:val="0"/>
                                                  <w:divBdr>
                                                    <w:top w:val="none" w:sz="0" w:space="0" w:color="auto"/>
                                                    <w:left w:val="none" w:sz="0" w:space="0" w:color="auto"/>
                                                    <w:bottom w:val="none" w:sz="0" w:space="0" w:color="auto"/>
                                                    <w:right w:val="none" w:sz="0" w:space="0" w:color="auto"/>
                                                  </w:divBdr>
                                                </w:div>
                                                <w:div w:id="7413592">
                                                  <w:marLeft w:val="640"/>
                                                  <w:marRight w:val="0"/>
                                                  <w:marTop w:val="0"/>
                                                  <w:marBottom w:val="0"/>
                                                  <w:divBdr>
                                                    <w:top w:val="none" w:sz="0" w:space="0" w:color="auto"/>
                                                    <w:left w:val="none" w:sz="0" w:space="0" w:color="auto"/>
                                                    <w:bottom w:val="none" w:sz="0" w:space="0" w:color="auto"/>
                                                    <w:right w:val="none" w:sz="0" w:space="0" w:color="auto"/>
                                                  </w:divBdr>
                                                </w:div>
                                                <w:div w:id="11804669">
                                                  <w:marLeft w:val="640"/>
                                                  <w:marRight w:val="0"/>
                                                  <w:marTop w:val="0"/>
                                                  <w:marBottom w:val="0"/>
                                                  <w:divBdr>
                                                    <w:top w:val="none" w:sz="0" w:space="0" w:color="auto"/>
                                                    <w:left w:val="none" w:sz="0" w:space="0" w:color="auto"/>
                                                    <w:bottom w:val="none" w:sz="0" w:space="0" w:color="auto"/>
                                                    <w:right w:val="none" w:sz="0" w:space="0" w:color="auto"/>
                                                  </w:divBdr>
                                                </w:div>
                                                <w:div w:id="35738048">
                                                  <w:marLeft w:val="640"/>
                                                  <w:marRight w:val="0"/>
                                                  <w:marTop w:val="0"/>
                                                  <w:marBottom w:val="0"/>
                                                  <w:divBdr>
                                                    <w:top w:val="none" w:sz="0" w:space="0" w:color="auto"/>
                                                    <w:left w:val="none" w:sz="0" w:space="0" w:color="auto"/>
                                                    <w:bottom w:val="none" w:sz="0" w:space="0" w:color="auto"/>
                                                    <w:right w:val="none" w:sz="0" w:space="0" w:color="auto"/>
                                                  </w:divBdr>
                                                </w:div>
                                                <w:div w:id="36590603">
                                                  <w:marLeft w:val="640"/>
                                                  <w:marRight w:val="0"/>
                                                  <w:marTop w:val="0"/>
                                                  <w:marBottom w:val="0"/>
                                                  <w:divBdr>
                                                    <w:top w:val="none" w:sz="0" w:space="0" w:color="auto"/>
                                                    <w:left w:val="none" w:sz="0" w:space="0" w:color="auto"/>
                                                    <w:bottom w:val="none" w:sz="0" w:space="0" w:color="auto"/>
                                                    <w:right w:val="none" w:sz="0" w:space="0" w:color="auto"/>
                                                  </w:divBdr>
                                                </w:div>
                                                <w:div w:id="71512139">
                                                  <w:marLeft w:val="640"/>
                                                  <w:marRight w:val="0"/>
                                                  <w:marTop w:val="0"/>
                                                  <w:marBottom w:val="0"/>
                                                  <w:divBdr>
                                                    <w:top w:val="none" w:sz="0" w:space="0" w:color="auto"/>
                                                    <w:left w:val="none" w:sz="0" w:space="0" w:color="auto"/>
                                                    <w:bottom w:val="none" w:sz="0" w:space="0" w:color="auto"/>
                                                    <w:right w:val="none" w:sz="0" w:space="0" w:color="auto"/>
                                                  </w:divBdr>
                                                </w:div>
                                                <w:div w:id="74130385">
                                                  <w:marLeft w:val="640"/>
                                                  <w:marRight w:val="0"/>
                                                  <w:marTop w:val="0"/>
                                                  <w:marBottom w:val="0"/>
                                                  <w:divBdr>
                                                    <w:top w:val="none" w:sz="0" w:space="0" w:color="auto"/>
                                                    <w:left w:val="none" w:sz="0" w:space="0" w:color="auto"/>
                                                    <w:bottom w:val="none" w:sz="0" w:space="0" w:color="auto"/>
                                                    <w:right w:val="none" w:sz="0" w:space="0" w:color="auto"/>
                                                  </w:divBdr>
                                                </w:div>
                                                <w:div w:id="89476989">
                                                  <w:marLeft w:val="640"/>
                                                  <w:marRight w:val="0"/>
                                                  <w:marTop w:val="0"/>
                                                  <w:marBottom w:val="0"/>
                                                  <w:divBdr>
                                                    <w:top w:val="none" w:sz="0" w:space="0" w:color="auto"/>
                                                    <w:left w:val="none" w:sz="0" w:space="0" w:color="auto"/>
                                                    <w:bottom w:val="none" w:sz="0" w:space="0" w:color="auto"/>
                                                    <w:right w:val="none" w:sz="0" w:space="0" w:color="auto"/>
                                                  </w:divBdr>
                                                </w:div>
                                                <w:div w:id="93592468">
                                                  <w:marLeft w:val="640"/>
                                                  <w:marRight w:val="0"/>
                                                  <w:marTop w:val="0"/>
                                                  <w:marBottom w:val="0"/>
                                                  <w:divBdr>
                                                    <w:top w:val="none" w:sz="0" w:space="0" w:color="auto"/>
                                                    <w:left w:val="none" w:sz="0" w:space="0" w:color="auto"/>
                                                    <w:bottom w:val="none" w:sz="0" w:space="0" w:color="auto"/>
                                                    <w:right w:val="none" w:sz="0" w:space="0" w:color="auto"/>
                                                  </w:divBdr>
                                                </w:div>
                                                <w:div w:id="102506760">
                                                  <w:marLeft w:val="640"/>
                                                  <w:marRight w:val="0"/>
                                                  <w:marTop w:val="0"/>
                                                  <w:marBottom w:val="0"/>
                                                  <w:divBdr>
                                                    <w:top w:val="none" w:sz="0" w:space="0" w:color="auto"/>
                                                    <w:left w:val="none" w:sz="0" w:space="0" w:color="auto"/>
                                                    <w:bottom w:val="none" w:sz="0" w:space="0" w:color="auto"/>
                                                    <w:right w:val="none" w:sz="0" w:space="0" w:color="auto"/>
                                                  </w:divBdr>
                                                </w:div>
                                                <w:div w:id="137383039">
                                                  <w:marLeft w:val="640"/>
                                                  <w:marRight w:val="0"/>
                                                  <w:marTop w:val="0"/>
                                                  <w:marBottom w:val="0"/>
                                                  <w:divBdr>
                                                    <w:top w:val="none" w:sz="0" w:space="0" w:color="auto"/>
                                                    <w:left w:val="none" w:sz="0" w:space="0" w:color="auto"/>
                                                    <w:bottom w:val="none" w:sz="0" w:space="0" w:color="auto"/>
                                                    <w:right w:val="none" w:sz="0" w:space="0" w:color="auto"/>
                                                  </w:divBdr>
                                                </w:div>
                                                <w:div w:id="139470914">
                                                  <w:marLeft w:val="640"/>
                                                  <w:marRight w:val="0"/>
                                                  <w:marTop w:val="0"/>
                                                  <w:marBottom w:val="0"/>
                                                  <w:divBdr>
                                                    <w:top w:val="none" w:sz="0" w:space="0" w:color="auto"/>
                                                    <w:left w:val="none" w:sz="0" w:space="0" w:color="auto"/>
                                                    <w:bottom w:val="none" w:sz="0" w:space="0" w:color="auto"/>
                                                    <w:right w:val="none" w:sz="0" w:space="0" w:color="auto"/>
                                                  </w:divBdr>
                                                </w:div>
                                                <w:div w:id="144056084">
                                                  <w:marLeft w:val="640"/>
                                                  <w:marRight w:val="0"/>
                                                  <w:marTop w:val="0"/>
                                                  <w:marBottom w:val="0"/>
                                                  <w:divBdr>
                                                    <w:top w:val="none" w:sz="0" w:space="0" w:color="auto"/>
                                                    <w:left w:val="none" w:sz="0" w:space="0" w:color="auto"/>
                                                    <w:bottom w:val="none" w:sz="0" w:space="0" w:color="auto"/>
                                                    <w:right w:val="none" w:sz="0" w:space="0" w:color="auto"/>
                                                  </w:divBdr>
                                                </w:div>
                                                <w:div w:id="151722559">
                                                  <w:marLeft w:val="640"/>
                                                  <w:marRight w:val="0"/>
                                                  <w:marTop w:val="0"/>
                                                  <w:marBottom w:val="0"/>
                                                  <w:divBdr>
                                                    <w:top w:val="none" w:sz="0" w:space="0" w:color="auto"/>
                                                    <w:left w:val="none" w:sz="0" w:space="0" w:color="auto"/>
                                                    <w:bottom w:val="none" w:sz="0" w:space="0" w:color="auto"/>
                                                    <w:right w:val="none" w:sz="0" w:space="0" w:color="auto"/>
                                                  </w:divBdr>
                                                </w:div>
                                                <w:div w:id="155390846">
                                                  <w:marLeft w:val="640"/>
                                                  <w:marRight w:val="0"/>
                                                  <w:marTop w:val="0"/>
                                                  <w:marBottom w:val="0"/>
                                                  <w:divBdr>
                                                    <w:top w:val="none" w:sz="0" w:space="0" w:color="auto"/>
                                                    <w:left w:val="none" w:sz="0" w:space="0" w:color="auto"/>
                                                    <w:bottom w:val="none" w:sz="0" w:space="0" w:color="auto"/>
                                                    <w:right w:val="none" w:sz="0" w:space="0" w:color="auto"/>
                                                  </w:divBdr>
                                                </w:div>
                                                <w:div w:id="158274208">
                                                  <w:marLeft w:val="640"/>
                                                  <w:marRight w:val="0"/>
                                                  <w:marTop w:val="0"/>
                                                  <w:marBottom w:val="0"/>
                                                  <w:divBdr>
                                                    <w:top w:val="none" w:sz="0" w:space="0" w:color="auto"/>
                                                    <w:left w:val="none" w:sz="0" w:space="0" w:color="auto"/>
                                                    <w:bottom w:val="none" w:sz="0" w:space="0" w:color="auto"/>
                                                    <w:right w:val="none" w:sz="0" w:space="0" w:color="auto"/>
                                                  </w:divBdr>
                                                </w:div>
                                                <w:div w:id="162356099">
                                                  <w:marLeft w:val="640"/>
                                                  <w:marRight w:val="0"/>
                                                  <w:marTop w:val="0"/>
                                                  <w:marBottom w:val="0"/>
                                                  <w:divBdr>
                                                    <w:top w:val="none" w:sz="0" w:space="0" w:color="auto"/>
                                                    <w:left w:val="none" w:sz="0" w:space="0" w:color="auto"/>
                                                    <w:bottom w:val="none" w:sz="0" w:space="0" w:color="auto"/>
                                                    <w:right w:val="none" w:sz="0" w:space="0" w:color="auto"/>
                                                  </w:divBdr>
                                                </w:div>
                                                <w:div w:id="168757148">
                                                  <w:marLeft w:val="640"/>
                                                  <w:marRight w:val="0"/>
                                                  <w:marTop w:val="0"/>
                                                  <w:marBottom w:val="0"/>
                                                  <w:divBdr>
                                                    <w:top w:val="none" w:sz="0" w:space="0" w:color="auto"/>
                                                    <w:left w:val="none" w:sz="0" w:space="0" w:color="auto"/>
                                                    <w:bottom w:val="none" w:sz="0" w:space="0" w:color="auto"/>
                                                    <w:right w:val="none" w:sz="0" w:space="0" w:color="auto"/>
                                                  </w:divBdr>
                                                </w:div>
                                                <w:div w:id="177155683">
                                                  <w:marLeft w:val="640"/>
                                                  <w:marRight w:val="0"/>
                                                  <w:marTop w:val="0"/>
                                                  <w:marBottom w:val="0"/>
                                                  <w:divBdr>
                                                    <w:top w:val="none" w:sz="0" w:space="0" w:color="auto"/>
                                                    <w:left w:val="none" w:sz="0" w:space="0" w:color="auto"/>
                                                    <w:bottom w:val="none" w:sz="0" w:space="0" w:color="auto"/>
                                                    <w:right w:val="none" w:sz="0" w:space="0" w:color="auto"/>
                                                  </w:divBdr>
                                                </w:div>
                                                <w:div w:id="185558939">
                                                  <w:marLeft w:val="640"/>
                                                  <w:marRight w:val="0"/>
                                                  <w:marTop w:val="0"/>
                                                  <w:marBottom w:val="0"/>
                                                  <w:divBdr>
                                                    <w:top w:val="none" w:sz="0" w:space="0" w:color="auto"/>
                                                    <w:left w:val="none" w:sz="0" w:space="0" w:color="auto"/>
                                                    <w:bottom w:val="none" w:sz="0" w:space="0" w:color="auto"/>
                                                    <w:right w:val="none" w:sz="0" w:space="0" w:color="auto"/>
                                                  </w:divBdr>
                                                </w:div>
                                                <w:div w:id="196696561">
                                                  <w:marLeft w:val="640"/>
                                                  <w:marRight w:val="0"/>
                                                  <w:marTop w:val="0"/>
                                                  <w:marBottom w:val="0"/>
                                                  <w:divBdr>
                                                    <w:top w:val="none" w:sz="0" w:space="0" w:color="auto"/>
                                                    <w:left w:val="none" w:sz="0" w:space="0" w:color="auto"/>
                                                    <w:bottom w:val="none" w:sz="0" w:space="0" w:color="auto"/>
                                                    <w:right w:val="none" w:sz="0" w:space="0" w:color="auto"/>
                                                  </w:divBdr>
                                                </w:div>
                                                <w:div w:id="205217470">
                                                  <w:marLeft w:val="640"/>
                                                  <w:marRight w:val="0"/>
                                                  <w:marTop w:val="0"/>
                                                  <w:marBottom w:val="0"/>
                                                  <w:divBdr>
                                                    <w:top w:val="none" w:sz="0" w:space="0" w:color="auto"/>
                                                    <w:left w:val="none" w:sz="0" w:space="0" w:color="auto"/>
                                                    <w:bottom w:val="none" w:sz="0" w:space="0" w:color="auto"/>
                                                    <w:right w:val="none" w:sz="0" w:space="0" w:color="auto"/>
                                                  </w:divBdr>
                                                </w:div>
                                                <w:div w:id="215169698">
                                                  <w:marLeft w:val="640"/>
                                                  <w:marRight w:val="0"/>
                                                  <w:marTop w:val="0"/>
                                                  <w:marBottom w:val="0"/>
                                                  <w:divBdr>
                                                    <w:top w:val="none" w:sz="0" w:space="0" w:color="auto"/>
                                                    <w:left w:val="none" w:sz="0" w:space="0" w:color="auto"/>
                                                    <w:bottom w:val="none" w:sz="0" w:space="0" w:color="auto"/>
                                                    <w:right w:val="none" w:sz="0" w:space="0" w:color="auto"/>
                                                  </w:divBdr>
                                                </w:div>
                                                <w:div w:id="223222391">
                                                  <w:marLeft w:val="640"/>
                                                  <w:marRight w:val="0"/>
                                                  <w:marTop w:val="0"/>
                                                  <w:marBottom w:val="0"/>
                                                  <w:divBdr>
                                                    <w:top w:val="none" w:sz="0" w:space="0" w:color="auto"/>
                                                    <w:left w:val="none" w:sz="0" w:space="0" w:color="auto"/>
                                                    <w:bottom w:val="none" w:sz="0" w:space="0" w:color="auto"/>
                                                    <w:right w:val="none" w:sz="0" w:space="0" w:color="auto"/>
                                                  </w:divBdr>
                                                </w:div>
                                                <w:div w:id="238058959">
                                                  <w:marLeft w:val="640"/>
                                                  <w:marRight w:val="0"/>
                                                  <w:marTop w:val="0"/>
                                                  <w:marBottom w:val="0"/>
                                                  <w:divBdr>
                                                    <w:top w:val="none" w:sz="0" w:space="0" w:color="auto"/>
                                                    <w:left w:val="none" w:sz="0" w:space="0" w:color="auto"/>
                                                    <w:bottom w:val="none" w:sz="0" w:space="0" w:color="auto"/>
                                                    <w:right w:val="none" w:sz="0" w:space="0" w:color="auto"/>
                                                  </w:divBdr>
                                                </w:div>
                                                <w:div w:id="239295363">
                                                  <w:marLeft w:val="640"/>
                                                  <w:marRight w:val="0"/>
                                                  <w:marTop w:val="0"/>
                                                  <w:marBottom w:val="0"/>
                                                  <w:divBdr>
                                                    <w:top w:val="none" w:sz="0" w:space="0" w:color="auto"/>
                                                    <w:left w:val="none" w:sz="0" w:space="0" w:color="auto"/>
                                                    <w:bottom w:val="none" w:sz="0" w:space="0" w:color="auto"/>
                                                    <w:right w:val="none" w:sz="0" w:space="0" w:color="auto"/>
                                                  </w:divBdr>
                                                </w:div>
                                                <w:div w:id="250508618">
                                                  <w:marLeft w:val="640"/>
                                                  <w:marRight w:val="0"/>
                                                  <w:marTop w:val="0"/>
                                                  <w:marBottom w:val="0"/>
                                                  <w:divBdr>
                                                    <w:top w:val="none" w:sz="0" w:space="0" w:color="auto"/>
                                                    <w:left w:val="none" w:sz="0" w:space="0" w:color="auto"/>
                                                    <w:bottom w:val="none" w:sz="0" w:space="0" w:color="auto"/>
                                                    <w:right w:val="none" w:sz="0" w:space="0" w:color="auto"/>
                                                  </w:divBdr>
                                                </w:div>
                                                <w:div w:id="251164166">
                                                  <w:marLeft w:val="640"/>
                                                  <w:marRight w:val="0"/>
                                                  <w:marTop w:val="0"/>
                                                  <w:marBottom w:val="0"/>
                                                  <w:divBdr>
                                                    <w:top w:val="none" w:sz="0" w:space="0" w:color="auto"/>
                                                    <w:left w:val="none" w:sz="0" w:space="0" w:color="auto"/>
                                                    <w:bottom w:val="none" w:sz="0" w:space="0" w:color="auto"/>
                                                    <w:right w:val="none" w:sz="0" w:space="0" w:color="auto"/>
                                                  </w:divBdr>
                                                </w:div>
                                                <w:div w:id="274020339">
                                                  <w:marLeft w:val="640"/>
                                                  <w:marRight w:val="0"/>
                                                  <w:marTop w:val="0"/>
                                                  <w:marBottom w:val="0"/>
                                                  <w:divBdr>
                                                    <w:top w:val="none" w:sz="0" w:space="0" w:color="auto"/>
                                                    <w:left w:val="none" w:sz="0" w:space="0" w:color="auto"/>
                                                    <w:bottom w:val="none" w:sz="0" w:space="0" w:color="auto"/>
                                                    <w:right w:val="none" w:sz="0" w:space="0" w:color="auto"/>
                                                  </w:divBdr>
                                                </w:div>
                                                <w:div w:id="325788023">
                                                  <w:marLeft w:val="640"/>
                                                  <w:marRight w:val="0"/>
                                                  <w:marTop w:val="0"/>
                                                  <w:marBottom w:val="0"/>
                                                  <w:divBdr>
                                                    <w:top w:val="none" w:sz="0" w:space="0" w:color="auto"/>
                                                    <w:left w:val="none" w:sz="0" w:space="0" w:color="auto"/>
                                                    <w:bottom w:val="none" w:sz="0" w:space="0" w:color="auto"/>
                                                    <w:right w:val="none" w:sz="0" w:space="0" w:color="auto"/>
                                                  </w:divBdr>
                                                </w:div>
                                                <w:div w:id="328338147">
                                                  <w:marLeft w:val="640"/>
                                                  <w:marRight w:val="0"/>
                                                  <w:marTop w:val="0"/>
                                                  <w:marBottom w:val="0"/>
                                                  <w:divBdr>
                                                    <w:top w:val="none" w:sz="0" w:space="0" w:color="auto"/>
                                                    <w:left w:val="none" w:sz="0" w:space="0" w:color="auto"/>
                                                    <w:bottom w:val="none" w:sz="0" w:space="0" w:color="auto"/>
                                                    <w:right w:val="none" w:sz="0" w:space="0" w:color="auto"/>
                                                  </w:divBdr>
                                                </w:div>
                                                <w:div w:id="334453261">
                                                  <w:marLeft w:val="640"/>
                                                  <w:marRight w:val="0"/>
                                                  <w:marTop w:val="0"/>
                                                  <w:marBottom w:val="0"/>
                                                  <w:divBdr>
                                                    <w:top w:val="none" w:sz="0" w:space="0" w:color="auto"/>
                                                    <w:left w:val="none" w:sz="0" w:space="0" w:color="auto"/>
                                                    <w:bottom w:val="none" w:sz="0" w:space="0" w:color="auto"/>
                                                    <w:right w:val="none" w:sz="0" w:space="0" w:color="auto"/>
                                                  </w:divBdr>
                                                </w:div>
                                                <w:div w:id="337460972">
                                                  <w:marLeft w:val="640"/>
                                                  <w:marRight w:val="0"/>
                                                  <w:marTop w:val="0"/>
                                                  <w:marBottom w:val="0"/>
                                                  <w:divBdr>
                                                    <w:top w:val="none" w:sz="0" w:space="0" w:color="auto"/>
                                                    <w:left w:val="none" w:sz="0" w:space="0" w:color="auto"/>
                                                    <w:bottom w:val="none" w:sz="0" w:space="0" w:color="auto"/>
                                                    <w:right w:val="none" w:sz="0" w:space="0" w:color="auto"/>
                                                  </w:divBdr>
                                                </w:div>
                                                <w:div w:id="368603217">
                                                  <w:marLeft w:val="640"/>
                                                  <w:marRight w:val="0"/>
                                                  <w:marTop w:val="0"/>
                                                  <w:marBottom w:val="0"/>
                                                  <w:divBdr>
                                                    <w:top w:val="none" w:sz="0" w:space="0" w:color="auto"/>
                                                    <w:left w:val="none" w:sz="0" w:space="0" w:color="auto"/>
                                                    <w:bottom w:val="none" w:sz="0" w:space="0" w:color="auto"/>
                                                    <w:right w:val="none" w:sz="0" w:space="0" w:color="auto"/>
                                                  </w:divBdr>
                                                </w:div>
                                                <w:div w:id="371156559">
                                                  <w:marLeft w:val="640"/>
                                                  <w:marRight w:val="0"/>
                                                  <w:marTop w:val="0"/>
                                                  <w:marBottom w:val="0"/>
                                                  <w:divBdr>
                                                    <w:top w:val="none" w:sz="0" w:space="0" w:color="auto"/>
                                                    <w:left w:val="none" w:sz="0" w:space="0" w:color="auto"/>
                                                    <w:bottom w:val="none" w:sz="0" w:space="0" w:color="auto"/>
                                                    <w:right w:val="none" w:sz="0" w:space="0" w:color="auto"/>
                                                  </w:divBdr>
                                                </w:div>
                                                <w:div w:id="381056734">
                                                  <w:marLeft w:val="640"/>
                                                  <w:marRight w:val="0"/>
                                                  <w:marTop w:val="0"/>
                                                  <w:marBottom w:val="0"/>
                                                  <w:divBdr>
                                                    <w:top w:val="none" w:sz="0" w:space="0" w:color="auto"/>
                                                    <w:left w:val="none" w:sz="0" w:space="0" w:color="auto"/>
                                                    <w:bottom w:val="none" w:sz="0" w:space="0" w:color="auto"/>
                                                    <w:right w:val="none" w:sz="0" w:space="0" w:color="auto"/>
                                                  </w:divBdr>
                                                </w:div>
                                                <w:div w:id="415177217">
                                                  <w:marLeft w:val="640"/>
                                                  <w:marRight w:val="0"/>
                                                  <w:marTop w:val="0"/>
                                                  <w:marBottom w:val="0"/>
                                                  <w:divBdr>
                                                    <w:top w:val="none" w:sz="0" w:space="0" w:color="auto"/>
                                                    <w:left w:val="none" w:sz="0" w:space="0" w:color="auto"/>
                                                    <w:bottom w:val="none" w:sz="0" w:space="0" w:color="auto"/>
                                                    <w:right w:val="none" w:sz="0" w:space="0" w:color="auto"/>
                                                  </w:divBdr>
                                                </w:div>
                                                <w:div w:id="418017903">
                                                  <w:marLeft w:val="640"/>
                                                  <w:marRight w:val="0"/>
                                                  <w:marTop w:val="0"/>
                                                  <w:marBottom w:val="0"/>
                                                  <w:divBdr>
                                                    <w:top w:val="none" w:sz="0" w:space="0" w:color="auto"/>
                                                    <w:left w:val="none" w:sz="0" w:space="0" w:color="auto"/>
                                                    <w:bottom w:val="none" w:sz="0" w:space="0" w:color="auto"/>
                                                    <w:right w:val="none" w:sz="0" w:space="0" w:color="auto"/>
                                                  </w:divBdr>
                                                </w:div>
                                                <w:div w:id="433788273">
                                                  <w:marLeft w:val="640"/>
                                                  <w:marRight w:val="0"/>
                                                  <w:marTop w:val="0"/>
                                                  <w:marBottom w:val="0"/>
                                                  <w:divBdr>
                                                    <w:top w:val="none" w:sz="0" w:space="0" w:color="auto"/>
                                                    <w:left w:val="none" w:sz="0" w:space="0" w:color="auto"/>
                                                    <w:bottom w:val="none" w:sz="0" w:space="0" w:color="auto"/>
                                                    <w:right w:val="none" w:sz="0" w:space="0" w:color="auto"/>
                                                  </w:divBdr>
                                                </w:div>
                                                <w:div w:id="448621356">
                                                  <w:marLeft w:val="640"/>
                                                  <w:marRight w:val="0"/>
                                                  <w:marTop w:val="0"/>
                                                  <w:marBottom w:val="0"/>
                                                  <w:divBdr>
                                                    <w:top w:val="none" w:sz="0" w:space="0" w:color="auto"/>
                                                    <w:left w:val="none" w:sz="0" w:space="0" w:color="auto"/>
                                                    <w:bottom w:val="none" w:sz="0" w:space="0" w:color="auto"/>
                                                    <w:right w:val="none" w:sz="0" w:space="0" w:color="auto"/>
                                                  </w:divBdr>
                                                </w:div>
                                                <w:div w:id="450707960">
                                                  <w:marLeft w:val="640"/>
                                                  <w:marRight w:val="0"/>
                                                  <w:marTop w:val="0"/>
                                                  <w:marBottom w:val="0"/>
                                                  <w:divBdr>
                                                    <w:top w:val="none" w:sz="0" w:space="0" w:color="auto"/>
                                                    <w:left w:val="none" w:sz="0" w:space="0" w:color="auto"/>
                                                    <w:bottom w:val="none" w:sz="0" w:space="0" w:color="auto"/>
                                                    <w:right w:val="none" w:sz="0" w:space="0" w:color="auto"/>
                                                  </w:divBdr>
                                                </w:div>
                                                <w:div w:id="487482677">
                                                  <w:marLeft w:val="640"/>
                                                  <w:marRight w:val="0"/>
                                                  <w:marTop w:val="0"/>
                                                  <w:marBottom w:val="0"/>
                                                  <w:divBdr>
                                                    <w:top w:val="none" w:sz="0" w:space="0" w:color="auto"/>
                                                    <w:left w:val="none" w:sz="0" w:space="0" w:color="auto"/>
                                                    <w:bottom w:val="none" w:sz="0" w:space="0" w:color="auto"/>
                                                    <w:right w:val="none" w:sz="0" w:space="0" w:color="auto"/>
                                                  </w:divBdr>
                                                </w:div>
                                                <w:div w:id="512960561">
                                                  <w:marLeft w:val="640"/>
                                                  <w:marRight w:val="0"/>
                                                  <w:marTop w:val="0"/>
                                                  <w:marBottom w:val="0"/>
                                                  <w:divBdr>
                                                    <w:top w:val="none" w:sz="0" w:space="0" w:color="auto"/>
                                                    <w:left w:val="none" w:sz="0" w:space="0" w:color="auto"/>
                                                    <w:bottom w:val="none" w:sz="0" w:space="0" w:color="auto"/>
                                                    <w:right w:val="none" w:sz="0" w:space="0" w:color="auto"/>
                                                  </w:divBdr>
                                                </w:div>
                                                <w:div w:id="520973911">
                                                  <w:marLeft w:val="640"/>
                                                  <w:marRight w:val="0"/>
                                                  <w:marTop w:val="0"/>
                                                  <w:marBottom w:val="0"/>
                                                  <w:divBdr>
                                                    <w:top w:val="none" w:sz="0" w:space="0" w:color="auto"/>
                                                    <w:left w:val="none" w:sz="0" w:space="0" w:color="auto"/>
                                                    <w:bottom w:val="none" w:sz="0" w:space="0" w:color="auto"/>
                                                    <w:right w:val="none" w:sz="0" w:space="0" w:color="auto"/>
                                                  </w:divBdr>
                                                </w:div>
                                                <w:div w:id="556669281">
                                                  <w:marLeft w:val="640"/>
                                                  <w:marRight w:val="0"/>
                                                  <w:marTop w:val="0"/>
                                                  <w:marBottom w:val="0"/>
                                                  <w:divBdr>
                                                    <w:top w:val="none" w:sz="0" w:space="0" w:color="auto"/>
                                                    <w:left w:val="none" w:sz="0" w:space="0" w:color="auto"/>
                                                    <w:bottom w:val="none" w:sz="0" w:space="0" w:color="auto"/>
                                                    <w:right w:val="none" w:sz="0" w:space="0" w:color="auto"/>
                                                  </w:divBdr>
                                                </w:div>
                                                <w:div w:id="558712619">
                                                  <w:marLeft w:val="640"/>
                                                  <w:marRight w:val="0"/>
                                                  <w:marTop w:val="0"/>
                                                  <w:marBottom w:val="0"/>
                                                  <w:divBdr>
                                                    <w:top w:val="none" w:sz="0" w:space="0" w:color="auto"/>
                                                    <w:left w:val="none" w:sz="0" w:space="0" w:color="auto"/>
                                                    <w:bottom w:val="none" w:sz="0" w:space="0" w:color="auto"/>
                                                    <w:right w:val="none" w:sz="0" w:space="0" w:color="auto"/>
                                                  </w:divBdr>
                                                </w:div>
                                                <w:div w:id="579099327">
                                                  <w:marLeft w:val="640"/>
                                                  <w:marRight w:val="0"/>
                                                  <w:marTop w:val="0"/>
                                                  <w:marBottom w:val="0"/>
                                                  <w:divBdr>
                                                    <w:top w:val="none" w:sz="0" w:space="0" w:color="auto"/>
                                                    <w:left w:val="none" w:sz="0" w:space="0" w:color="auto"/>
                                                    <w:bottom w:val="none" w:sz="0" w:space="0" w:color="auto"/>
                                                    <w:right w:val="none" w:sz="0" w:space="0" w:color="auto"/>
                                                  </w:divBdr>
                                                </w:div>
                                                <w:div w:id="582449927">
                                                  <w:marLeft w:val="640"/>
                                                  <w:marRight w:val="0"/>
                                                  <w:marTop w:val="0"/>
                                                  <w:marBottom w:val="0"/>
                                                  <w:divBdr>
                                                    <w:top w:val="none" w:sz="0" w:space="0" w:color="auto"/>
                                                    <w:left w:val="none" w:sz="0" w:space="0" w:color="auto"/>
                                                    <w:bottom w:val="none" w:sz="0" w:space="0" w:color="auto"/>
                                                    <w:right w:val="none" w:sz="0" w:space="0" w:color="auto"/>
                                                  </w:divBdr>
                                                </w:div>
                                                <w:div w:id="593053486">
                                                  <w:marLeft w:val="640"/>
                                                  <w:marRight w:val="0"/>
                                                  <w:marTop w:val="0"/>
                                                  <w:marBottom w:val="0"/>
                                                  <w:divBdr>
                                                    <w:top w:val="none" w:sz="0" w:space="0" w:color="auto"/>
                                                    <w:left w:val="none" w:sz="0" w:space="0" w:color="auto"/>
                                                    <w:bottom w:val="none" w:sz="0" w:space="0" w:color="auto"/>
                                                    <w:right w:val="none" w:sz="0" w:space="0" w:color="auto"/>
                                                  </w:divBdr>
                                                </w:div>
                                                <w:div w:id="617760854">
                                                  <w:marLeft w:val="640"/>
                                                  <w:marRight w:val="0"/>
                                                  <w:marTop w:val="0"/>
                                                  <w:marBottom w:val="0"/>
                                                  <w:divBdr>
                                                    <w:top w:val="none" w:sz="0" w:space="0" w:color="auto"/>
                                                    <w:left w:val="none" w:sz="0" w:space="0" w:color="auto"/>
                                                    <w:bottom w:val="none" w:sz="0" w:space="0" w:color="auto"/>
                                                    <w:right w:val="none" w:sz="0" w:space="0" w:color="auto"/>
                                                  </w:divBdr>
                                                </w:div>
                                                <w:div w:id="626664415">
                                                  <w:marLeft w:val="640"/>
                                                  <w:marRight w:val="0"/>
                                                  <w:marTop w:val="0"/>
                                                  <w:marBottom w:val="0"/>
                                                  <w:divBdr>
                                                    <w:top w:val="none" w:sz="0" w:space="0" w:color="auto"/>
                                                    <w:left w:val="none" w:sz="0" w:space="0" w:color="auto"/>
                                                    <w:bottom w:val="none" w:sz="0" w:space="0" w:color="auto"/>
                                                    <w:right w:val="none" w:sz="0" w:space="0" w:color="auto"/>
                                                  </w:divBdr>
                                                </w:div>
                                                <w:div w:id="634682414">
                                                  <w:marLeft w:val="640"/>
                                                  <w:marRight w:val="0"/>
                                                  <w:marTop w:val="0"/>
                                                  <w:marBottom w:val="0"/>
                                                  <w:divBdr>
                                                    <w:top w:val="none" w:sz="0" w:space="0" w:color="auto"/>
                                                    <w:left w:val="none" w:sz="0" w:space="0" w:color="auto"/>
                                                    <w:bottom w:val="none" w:sz="0" w:space="0" w:color="auto"/>
                                                    <w:right w:val="none" w:sz="0" w:space="0" w:color="auto"/>
                                                  </w:divBdr>
                                                </w:div>
                                                <w:div w:id="644743538">
                                                  <w:marLeft w:val="640"/>
                                                  <w:marRight w:val="0"/>
                                                  <w:marTop w:val="0"/>
                                                  <w:marBottom w:val="0"/>
                                                  <w:divBdr>
                                                    <w:top w:val="none" w:sz="0" w:space="0" w:color="auto"/>
                                                    <w:left w:val="none" w:sz="0" w:space="0" w:color="auto"/>
                                                    <w:bottom w:val="none" w:sz="0" w:space="0" w:color="auto"/>
                                                    <w:right w:val="none" w:sz="0" w:space="0" w:color="auto"/>
                                                  </w:divBdr>
                                                </w:div>
                                                <w:div w:id="650912996">
                                                  <w:marLeft w:val="640"/>
                                                  <w:marRight w:val="0"/>
                                                  <w:marTop w:val="0"/>
                                                  <w:marBottom w:val="0"/>
                                                  <w:divBdr>
                                                    <w:top w:val="none" w:sz="0" w:space="0" w:color="auto"/>
                                                    <w:left w:val="none" w:sz="0" w:space="0" w:color="auto"/>
                                                    <w:bottom w:val="none" w:sz="0" w:space="0" w:color="auto"/>
                                                    <w:right w:val="none" w:sz="0" w:space="0" w:color="auto"/>
                                                  </w:divBdr>
                                                </w:div>
                                                <w:div w:id="660935520">
                                                  <w:marLeft w:val="640"/>
                                                  <w:marRight w:val="0"/>
                                                  <w:marTop w:val="0"/>
                                                  <w:marBottom w:val="0"/>
                                                  <w:divBdr>
                                                    <w:top w:val="none" w:sz="0" w:space="0" w:color="auto"/>
                                                    <w:left w:val="none" w:sz="0" w:space="0" w:color="auto"/>
                                                    <w:bottom w:val="none" w:sz="0" w:space="0" w:color="auto"/>
                                                    <w:right w:val="none" w:sz="0" w:space="0" w:color="auto"/>
                                                  </w:divBdr>
                                                </w:div>
                                                <w:div w:id="667368396">
                                                  <w:marLeft w:val="640"/>
                                                  <w:marRight w:val="0"/>
                                                  <w:marTop w:val="0"/>
                                                  <w:marBottom w:val="0"/>
                                                  <w:divBdr>
                                                    <w:top w:val="none" w:sz="0" w:space="0" w:color="auto"/>
                                                    <w:left w:val="none" w:sz="0" w:space="0" w:color="auto"/>
                                                    <w:bottom w:val="none" w:sz="0" w:space="0" w:color="auto"/>
                                                    <w:right w:val="none" w:sz="0" w:space="0" w:color="auto"/>
                                                  </w:divBdr>
                                                </w:div>
                                                <w:div w:id="676880907">
                                                  <w:marLeft w:val="640"/>
                                                  <w:marRight w:val="0"/>
                                                  <w:marTop w:val="0"/>
                                                  <w:marBottom w:val="0"/>
                                                  <w:divBdr>
                                                    <w:top w:val="none" w:sz="0" w:space="0" w:color="auto"/>
                                                    <w:left w:val="none" w:sz="0" w:space="0" w:color="auto"/>
                                                    <w:bottom w:val="none" w:sz="0" w:space="0" w:color="auto"/>
                                                    <w:right w:val="none" w:sz="0" w:space="0" w:color="auto"/>
                                                  </w:divBdr>
                                                </w:div>
                                                <w:div w:id="678118893">
                                                  <w:marLeft w:val="640"/>
                                                  <w:marRight w:val="0"/>
                                                  <w:marTop w:val="0"/>
                                                  <w:marBottom w:val="0"/>
                                                  <w:divBdr>
                                                    <w:top w:val="none" w:sz="0" w:space="0" w:color="auto"/>
                                                    <w:left w:val="none" w:sz="0" w:space="0" w:color="auto"/>
                                                    <w:bottom w:val="none" w:sz="0" w:space="0" w:color="auto"/>
                                                    <w:right w:val="none" w:sz="0" w:space="0" w:color="auto"/>
                                                  </w:divBdr>
                                                </w:div>
                                                <w:div w:id="701903947">
                                                  <w:marLeft w:val="640"/>
                                                  <w:marRight w:val="0"/>
                                                  <w:marTop w:val="0"/>
                                                  <w:marBottom w:val="0"/>
                                                  <w:divBdr>
                                                    <w:top w:val="none" w:sz="0" w:space="0" w:color="auto"/>
                                                    <w:left w:val="none" w:sz="0" w:space="0" w:color="auto"/>
                                                    <w:bottom w:val="none" w:sz="0" w:space="0" w:color="auto"/>
                                                    <w:right w:val="none" w:sz="0" w:space="0" w:color="auto"/>
                                                  </w:divBdr>
                                                </w:div>
                                                <w:div w:id="706225886">
                                                  <w:marLeft w:val="640"/>
                                                  <w:marRight w:val="0"/>
                                                  <w:marTop w:val="0"/>
                                                  <w:marBottom w:val="0"/>
                                                  <w:divBdr>
                                                    <w:top w:val="none" w:sz="0" w:space="0" w:color="auto"/>
                                                    <w:left w:val="none" w:sz="0" w:space="0" w:color="auto"/>
                                                    <w:bottom w:val="none" w:sz="0" w:space="0" w:color="auto"/>
                                                    <w:right w:val="none" w:sz="0" w:space="0" w:color="auto"/>
                                                  </w:divBdr>
                                                </w:div>
                                                <w:div w:id="728764669">
                                                  <w:marLeft w:val="640"/>
                                                  <w:marRight w:val="0"/>
                                                  <w:marTop w:val="0"/>
                                                  <w:marBottom w:val="0"/>
                                                  <w:divBdr>
                                                    <w:top w:val="none" w:sz="0" w:space="0" w:color="auto"/>
                                                    <w:left w:val="none" w:sz="0" w:space="0" w:color="auto"/>
                                                    <w:bottom w:val="none" w:sz="0" w:space="0" w:color="auto"/>
                                                    <w:right w:val="none" w:sz="0" w:space="0" w:color="auto"/>
                                                  </w:divBdr>
                                                </w:div>
                                                <w:div w:id="785347997">
                                                  <w:marLeft w:val="640"/>
                                                  <w:marRight w:val="0"/>
                                                  <w:marTop w:val="0"/>
                                                  <w:marBottom w:val="0"/>
                                                  <w:divBdr>
                                                    <w:top w:val="none" w:sz="0" w:space="0" w:color="auto"/>
                                                    <w:left w:val="none" w:sz="0" w:space="0" w:color="auto"/>
                                                    <w:bottom w:val="none" w:sz="0" w:space="0" w:color="auto"/>
                                                    <w:right w:val="none" w:sz="0" w:space="0" w:color="auto"/>
                                                  </w:divBdr>
                                                </w:div>
                                                <w:div w:id="789974124">
                                                  <w:marLeft w:val="640"/>
                                                  <w:marRight w:val="0"/>
                                                  <w:marTop w:val="0"/>
                                                  <w:marBottom w:val="0"/>
                                                  <w:divBdr>
                                                    <w:top w:val="none" w:sz="0" w:space="0" w:color="auto"/>
                                                    <w:left w:val="none" w:sz="0" w:space="0" w:color="auto"/>
                                                    <w:bottom w:val="none" w:sz="0" w:space="0" w:color="auto"/>
                                                    <w:right w:val="none" w:sz="0" w:space="0" w:color="auto"/>
                                                  </w:divBdr>
                                                </w:div>
                                                <w:div w:id="793520069">
                                                  <w:marLeft w:val="640"/>
                                                  <w:marRight w:val="0"/>
                                                  <w:marTop w:val="0"/>
                                                  <w:marBottom w:val="0"/>
                                                  <w:divBdr>
                                                    <w:top w:val="none" w:sz="0" w:space="0" w:color="auto"/>
                                                    <w:left w:val="none" w:sz="0" w:space="0" w:color="auto"/>
                                                    <w:bottom w:val="none" w:sz="0" w:space="0" w:color="auto"/>
                                                    <w:right w:val="none" w:sz="0" w:space="0" w:color="auto"/>
                                                  </w:divBdr>
                                                </w:div>
                                                <w:div w:id="795955200">
                                                  <w:marLeft w:val="640"/>
                                                  <w:marRight w:val="0"/>
                                                  <w:marTop w:val="0"/>
                                                  <w:marBottom w:val="0"/>
                                                  <w:divBdr>
                                                    <w:top w:val="none" w:sz="0" w:space="0" w:color="auto"/>
                                                    <w:left w:val="none" w:sz="0" w:space="0" w:color="auto"/>
                                                    <w:bottom w:val="none" w:sz="0" w:space="0" w:color="auto"/>
                                                    <w:right w:val="none" w:sz="0" w:space="0" w:color="auto"/>
                                                  </w:divBdr>
                                                </w:div>
                                                <w:div w:id="798844105">
                                                  <w:marLeft w:val="640"/>
                                                  <w:marRight w:val="0"/>
                                                  <w:marTop w:val="0"/>
                                                  <w:marBottom w:val="0"/>
                                                  <w:divBdr>
                                                    <w:top w:val="none" w:sz="0" w:space="0" w:color="auto"/>
                                                    <w:left w:val="none" w:sz="0" w:space="0" w:color="auto"/>
                                                    <w:bottom w:val="none" w:sz="0" w:space="0" w:color="auto"/>
                                                    <w:right w:val="none" w:sz="0" w:space="0" w:color="auto"/>
                                                  </w:divBdr>
                                                </w:div>
                                                <w:div w:id="819462306">
                                                  <w:marLeft w:val="640"/>
                                                  <w:marRight w:val="0"/>
                                                  <w:marTop w:val="0"/>
                                                  <w:marBottom w:val="0"/>
                                                  <w:divBdr>
                                                    <w:top w:val="none" w:sz="0" w:space="0" w:color="auto"/>
                                                    <w:left w:val="none" w:sz="0" w:space="0" w:color="auto"/>
                                                    <w:bottom w:val="none" w:sz="0" w:space="0" w:color="auto"/>
                                                    <w:right w:val="none" w:sz="0" w:space="0" w:color="auto"/>
                                                  </w:divBdr>
                                                </w:div>
                                                <w:div w:id="823202417">
                                                  <w:marLeft w:val="640"/>
                                                  <w:marRight w:val="0"/>
                                                  <w:marTop w:val="0"/>
                                                  <w:marBottom w:val="0"/>
                                                  <w:divBdr>
                                                    <w:top w:val="none" w:sz="0" w:space="0" w:color="auto"/>
                                                    <w:left w:val="none" w:sz="0" w:space="0" w:color="auto"/>
                                                    <w:bottom w:val="none" w:sz="0" w:space="0" w:color="auto"/>
                                                    <w:right w:val="none" w:sz="0" w:space="0" w:color="auto"/>
                                                  </w:divBdr>
                                                </w:div>
                                                <w:div w:id="840050319">
                                                  <w:marLeft w:val="640"/>
                                                  <w:marRight w:val="0"/>
                                                  <w:marTop w:val="0"/>
                                                  <w:marBottom w:val="0"/>
                                                  <w:divBdr>
                                                    <w:top w:val="none" w:sz="0" w:space="0" w:color="auto"/>
                                                    <w:left w:val="none" w:sz="0" w:space="0" w:color="auto"/>
                                                    <w:bottom w:val="none" w:sz="0" w:space="0" w:color="auto"/>
                                                    <w:right w:val="none" w:sz="0" w:space="0" w:color="auto"/>
                                                  </w:divBdr>
                                                </w:div>
                                                <w:div w:id="842358479">
                                                  <w:marLeft w:val="640"/>
                                                  <w:marRight w:val="0"/>
                                                  <w:marTop w:val="0"/>
                                                  <w:marBottom w:val="0"/>
                                                  <w:divBdr>
                                                    <w:top w:val="none" w:sz="0" w:space="0" w:color="auto"/>
                                                    <w:left w:val="none" w:sz="0" w:space="0" w:color="auto"/>
                                                    <w:bottom w:val="none" w:sz="0" w:space="0" w:color="auto"/>
                                                    <w:right w:val="none" w:sz="0" w:space="0" w:color="auto"/>
                                                  </w:divBdr>
                                                </w:div>
                                                <w:div w:id="845097601">
                                                  <w:marLeft w:val="640"/>
                                                  <w:marRight w:val="0"/>
                                                  <w:marTop w:val="0"/>
                                                  <w:marBottom w:val="0"/>
                                                  <w:divBdr>
                                                    <w:top w:val="none" w:sz="0" w:space="0" w:color="auto"/>
                                                    <w:left w:val="none" w:sz="0" w:space="0" w:color="auto"/>
                                                    <w:bottom w:val="none" w:sz="0" w:space="0" w:color="auto"/>
                                                    <w:right w:val="none" w:sz="0" w:space="0" w:color="auto"/>
                                                  </w:divBdr>
                                                </w:div>
                                                <w:div w:id="845944287">
                                                  <w:marLeft w:val="640"/>
                                                  <w:marRight w:val="0"/>
                                                  <w:marTop w:val="0"/>
                                                  <w:marBottom w:val="0"/>
                                                  <w:divBdr>
                                                    <w:top w:val="none" w:sz="0" w:space="0" w:color="auto"/>
                                                    <w:left w:val="none" w:sz="0" w:space="0" w:color="auto"/>
                                                    <w:bottom w:val="none" w:sz="0" w:space="0" w:color="auto"/>
                                                    <w:right w:val="none" w:sz="0" w:space="0" w:color="auto"/>
                                                  </w:divBdr>
                                                </w:div>
                                                <w:div w:id="855651999">
                                                  <w:marLeft w:val="640"/>
                                                  <w:marRight w:val="0"/>
                                                  <w:marTop w:val="0"/>
                                                  <w:marBottom w:val="0"/>
                                                  <w:divBdr>
                                                    <w:top w:val="none" w:sz="0" w:space="0" w:color="auto"/>
                                                    <w:left w:val="none" w:sz="0" w:space="0" w:color="auto"/>
                                                    <w:bottom w:val="none" w:sz="0" w:space="0" w:color="auto"/>
                                                    <w:right w:val="none" w:sz="0" w:space="0" w:color="auto"/>
                                                  </w:divBdr>
                                                </w:div>
                                                <w:div w:id="859780777">
                                                  <w:marLeft w:val="640"/>
                                                  <w:marRight w:val="0"/>
                                                  <w:marTop w:val="0"/>
                                                  <w:marBottom w:val="0"/>
                                                  <w:divBdr>
                                                    <w:top w:val="none" w:sz="0" w:space="0" w:color="auto"/>
                                                    <w:left w:val="none" w:sz="0" w:space="0" w:color="auto"/>
                                                    <w:bottom w:val="none" w:sz="0" w:space="0" w:color="auto"/>
                                                    <w:right w:val="none" w:sz="0" w:space="0" w:color="auto"/>
                                                  </w:divBdr>
                                                </w:div>
                                                <w:div w:id="871066093">
                                                  <w:marLeft w:val="640"/>
                                                  <w:marRight w:val="0"/>
                                                  <w:marTop w:val="0"/>
                                                  <w:marBottom w:val="0"/>
                                                  <w:divBdr>
                                                    <w:top w:val="none" w:sz="0" w:space="0" w:color="auto"/>
                                                    <w:left w:val="none" w:sz="0" w:space="0" w:color="auto"/>
                                                    <w:bottom w:val="none" w:sz="0" w:space="0" w:color="auto"/>
                                                    <w:right w:val="none" w:sz="0" w:space="0" w:color="auto"/>
                                                  </w:divBdr>
                                                </w:div>
                                                <w:div w:id="876241914">
                                                  <w:marLeft w:val="640"/>
                                                  <w:marRight w:val="0"/>
                                                  <w:marTop w:val="0"/>
                                                  <w:marBottom w:val="0"/>
                                                  <w:divBdr>
                                                    <w:top w:val="none" w:sz="0" w:space="0" w:color="auto"/>
                                                    <w:left w:val="none" w:sz="0" w:space="0" w:color="auto"/>
                                                    <w:bottom w:val="none" w:sz="0" w:space="0" w:color="auto"/>
                                                    <w:right w:val="none" w:sz="0" w:space="0" w:color="auto"/>
                                                  </w:divBdr>
                                                </w:div>
                                                <w:div w:id="889848311">
                                                  <w:marLeft w:val="640"/>
                                                  <w:marRight w:val="0"/>
                                                  <w:marTop w:val="0"/>
                                                  <w:marBottom w:val="0"/>
                                                  <w:divBdr>
                                                    <w:top w:val="none" w:sz="0" w:space="0" w:color="auto"/>
                                                    <w:left w:val="none" w:sz="0" w:space="0" w:color="auto"/>
                                                    <w:bottom w:val="none" w:sz="0" w:space="0" w:color="auto"/>
                                                    <w:right w:val="none" w:sz="0" w:space="0" w:color="auto"/>
                                                  </w:divBdr>
                                                </w:div>
                                                <w:div w:id="896092199">
                                                  <w:marLeft w:val="640"/>
                                                  <w:marRight w:val="0"/>
                                                  <w:marTop w:val="0"/>
                                                  <w:marBottom w:val="0"/>
                                                  <w:divBdr>
                                                    <w:top w:val="none" w:sz="0" w:space="0" w:color="auto"/>
                                                    <w:left w:val="none" w:sz="0" w:space="0" w:color="auto"/>
                                                    <w:bottom w:val="none" w:sz="0" w:space="0" w:color="auto"/>
                                                    <w:right w:val="none" w:sz="0" w:space="0" w:color="auto"/>
                                                  </w:divBdr>
                                                </w:div>
                                                <w:div w:id="913780497">
                                                  <w:marLeft w:val="640"/>
                                                  <w:marRight w:val="0"/>
                                                  <w:marTop w:val="0"/>
                                                  <w:marBottom w:val="0"/>
                                                  <w:divBdr>
                                                    <w:top w:val="none" w:sz="0" w:space="0" w:color="auto"/>
                                                    <w:left w:val="none" w:sz="0" w:space="0" w:color="auto"/>
                                                    <w:bottom w:val="none" w:sz="0" w:space="0" w:color="auto"/>
                                                    <w:right w:val="none" w:sz="0" w:space="0" w:color="auto"/>
                                                  </w:divBdr>
                                                </w:div>
                                                <w:div w:id="925041823">
                                                  <w:marLeft w:val="640"/>
                                                  <w:marRight w:val="0"/>
                                                  <w:marTop w:val="0"/>
                                                  <w:marBottom w:val="0"/>
                                                  <w:divBdr>
                                                    <w:top w:val="none" w:sz="0" w:space="0" w:color="auto"/>
                                                    <w:left w:val="none" w:sz="0" w:space="0" w:color="auto"/>
                                                    <w:bottom w:val="none" w:sz="0" w:space="0" w:color="auto"/>
                                                    <w:right w:val="none" w:sz="0" w:space="0" w:color="auto"/>
                                                  </w:divBdr>
                                                </w:div>
                                                <w:div w:id="932324454">
                                                  <w:marLeft w:val="640"/>
                                                  <w:marRight w:val="0"/>
                                                  <w:marTop w:val="0"/>
                                                  <w:marBottom w:val="0"/>
                                                  <w:divBdr>
                                                    <w:top w:val="none" w:sz="0" w:space="0" w:color="auto"/>
                                                    <w:left w:val="none" w:sz="0" w:space="0" w:color="auto"/>
                                                    <w:bottom w:val="none" w:sz="0" w:space="0" w:color="auto"/>
                                                    <w:right w:val="none" w:sz="0" w:space="0" w:color="auto"/>
                                                  </w:divBdr>
                                                </w:div>
                                                <w:div w:id="953288620">
                                                  <w:marLeft w:val="640"/>
                                                  <w:marRight w:val="0"/>
                                                  <w:marTop w:val="0"/>
                                                  <w:marBottom w:val="0"/>
                                                  <w:divBdr>
                                                    <w:top w:val="none" w:sz="0" w:space="0" w:color="auto"/>
                                                    <w:left w:val="none" w:sz="0" w:space="0" w:color="auto"/>
                                                    <w:bottom w:val="none" w:sz="0" w:space="0" w:color="auto"/>
                                                    <w:right w:val="none" w:sz="0" w:space="0" w:color="auto"/>
                                                  </w:divBdr>
                                                </w:div>
                                                <w:div w:id="959606609">
                                                  <w:marLeft w:val="640"/>
                                                  <w:marRight w:val="0"/>
                                                  <w:marTop w:val="0"/>
                                                  <w:marBottom w:val="0"/>
                                                  <w:divBdr>
                                                    <w:top w:val="none" w:sz="0" w:space="0" w:color="auto"/>
                                                    <w:left w:val="none" w:sz="0" w:space="0" w:color="auto"/>
                                                    <w:bottom w:val="none" w:sz="0" w:space="0" w:color="auto"/>
                                                    <w:right w:val="none" w:sz="0" w:space="0" w:color="auto"/>
                                                  </w:divBdr>
                                                </w:div>
                                                <w:div w:id="974023389">
                                                  <w:marLeft w:val="640"/>
                                                  <w:marRight w:val="0"/>
                                                  <w:marTop w:val="0"/>
                                                  <w:marBottom w:val="0"/>
                                                  <w:divBdr>
                                                    <w:top w:val="none" w:sz="0" w:space="0" w:color="auto"/>
                                                    <w:left w:val="none" w:sz="0" w:space="0" w:color="auto"/>
                                                    <w:bottom w:val="none" w:sz="0" w:space="0" w:color="auto"/>
                                                    <w:right w:val="none" w:sz="0" w:space="0" w:color="auto"/>
                                                  </w:divBdr>
                                                </w:div>
                                                <w:div w:id="981694457">
                                                  <w:marLeft w:val="640"/>
                                                  <w:marRight w:val="0"/>
                                                  <w:marTop w:val="0"/>
                                                  <w:marBottom w:val="0"/>
                                                  <w:divBdr>
                                                    <w:top w:val="none" w:sz="0" w:space="0" w:color="auto"/>
                                                    <w:left w:val="none" w:sz="0" w:space="0" w:color="auto"/>
                                                    <w:bottom w:val="none" w:sz="0" w:space="0" w:color="auto"/>
                                                    <w:right w:val="none" w:sz="0" w:space="0" w:color="auto"/>
                                                  </w:divBdr>
                                                </w:div>
                                                <w:div w:id="996298991">
                                                  <w:marLeft w:val="640"/>
                                                  <w:marRight w:val="0"/>
                                                  <w:marTop w:val="0"/>
                                                  <w:marBottom w:val="0"/>
                                                  <w:divBdr>
                                                    <w:top w:val="none" w:sz="0" w:space="0" w:color="auto"/>
                                                    <w:left w:val="none" w:sz="0" w:space="0" w:color="auto"/>
                                                    <w:bottom w:val="none" w:sz="0" w:space="0" w:color="auto"/>
                                                    <w:right w:val="none" w:sz="0" w:space="0" w:color="auto"/>
                                                  </w:divBdr>
                                                </w:div>
                                                <w:div w:id="1002127299">
                                                  <w:marLeft w:val="640"/>
                                                  <w:marRight w:val="0"/>
                                                  <w:marTop w:val="0"/>
                                                  <w:marBottom w:val="0"/>
                                                  <w:divBdr>
                                                    <w:top w:val="none" w:sz="0" w:space="0" w:color="auto"/>
                                                    <w:left w:val="none" w:sz="0" w:space="0" w:color="auto"/>
                                                    <w:bottom w:val="none" w:sz="0" w:space="0" w:color="auto"/>
                                                    <w:right w:val="none" w:sz="0" w:space="0" w:color="auto"/>
                                                  </w:divBdr>
                                                </w:div>
                                                <w:div w:id="1011175931">
                                                  <w:marLeft w:val="640"/>
                                                  <w:marRight w:val="0"/>
                                                  <w:marTop w:val="0"/>
                                                  <w:marBottom w:val="0"/>
                                                  <w:divBdr>
                                                    <w:top w:val="none" w:sz="0" w:space="0" w:color="auto"/>
                                                    <w:left w:val="none" w:sz="0" w:space="0" w:color="auto"/>
                                                    <w:bottom w:val="none" w:sz="0" w:space="0" w:color="auto"/>
                                                    <w:right w:val="none" w:sz="0" w:space="0" w:color="auto"/>
                                                  </w:divBdr>
                                                </w:div>
                                                <w:div w:id="1011953956">
                                                  <w:marLeft w:val="640"/>
                                                  <w:marRight w:val="0"/>
                                                  <w:marTop w:val="0"/>
                                                  <w:marBottom w:val="0"/>
                                                  <w:divBdr>
                                                    <w:top w:val="none" w:sz="0" w:space="0" w:color="auto"/>
                                                    <w:left w:val="none" w:sz="0" w:space="0" w:color="auto"/>
                                                    <w:bottom w:val="none" w:sz="0" w:space="0" w:color="auto"/>
                                                    <w:right w:val="none" w:sz="0" w:space="0" w:color="auto"/>
                                                  </w:divBdr>
                                                </w:div>
                                                <w:div w:id="1022784208">
                                                  <w:marLeft w:val="640"/>
                                                  <w:marRight w:val="0"/>
                                                  <w:marTop w:val="0"/>
                                                  <w:marBottom w:val="0"/>
                                                  <w:divBdr>
                                                    <w:top w:val="none" w:sz="0" w:space="0" w:color="auto"/>
                                                    <w:left w:val="none" w:sz="0" w:space="0" w:color="auto"/>
                                                    <w:bottom w:val="none" w:sz="0" w:space="0" w:color="auto"/>
                                                    <w:right w:val="none" w:sz="0" w:space="0" w:color="auto"/>
                                                  </w:divBdr>
                                                </w:div>
                                                <w:div w:id="1039624713">
                                                  <w:marLeft w:val="640"/>
                                                  <w:marRight w:val="0"/>
                                                  <w:marTop w:val="0"/>
                                                  <w:marBottom w:val="0"/>
                                                  <w:divBdr>
                                                    <w:top w:val="none" w:sz="0" w:space="0" w:color="auto"/>
                                                    <w:left w:val="none" w:sz="0" w:space="0" w:color="auto"/>
                                                    <w:bottom w:val="none" w:sz="0" w:space="0" w:color="auto"/>
                                                    <w:right w:val="none" w:sz="0" w:space="0" w:color="auto"/>
                                                  </w:divBdr>
                                                </w:div>
                                                <w:div w:id="1064379818">
                                                  <w:marLeft w:val="640"/>
                                                  <w:marRight w:val="0"/>
                                                  <w:marTop w:val="0"/>
                                                  <w:marBottom w:val="0"/>
                                                  <w:divBdr>
                                                    <w:top w:val="none" w:sz="0" w:space="0" w:color="auto"/>
                                                    <w:left w:val="none" w:sz="0" w:space="0" w:color="auto"/>
                                                    <w:bottom w:val="none" w:sz="0" w:space="0" w:color="auto"/>
                                                    <w:right w:val="none" w:sz="0" w:space="0" w:color="auto"/>
                                                  </w:divBdr>
                                                </w:div>
                                                <w:div w:id="1065910046">
                                                  <w:marLeft w:val="640"/>
                                                  <w:marRight w:val="0"/>
                                                  <w:marTop w:val="0"/>
                                                  <w:marBottom w:val="0"/>
                                                  <w:divBdr>
                                                    <w:top w:val="none" w:sz="0" w:space="0" w:color="auto"/>
                                                    <w:left w:val="none" w:sz="0" w:space="0" w:color="auto"/>
                                                    <w:bottom w:val="none" w:sz="0" w:space="0" w:color="auto"/>
                                                    <w:right w:val="none" w:sz="0" w:space="0" w:color="auto"/>
                                                  </w:divBdr>
                                                </w:div>
                                                <w:div w:id="1073504805">
                                                  <w:marLeft w:val="640"/>
                                                  <w:marRight w:val="0"/>
                                                  <w:marTop w:val="0"/>
                                                  <w:marBottom w:val="0"/>
                                                  <w:divBdr>
                                                    <w:top w:val="none" w:sz="0" w:space="0" w:color="auto"/>
                                                    <w:left w:val="none" w:sz="0" w:space="0" w:color="auto"/>
                                                    <w:bottom w:val="none" w:sz="0" w:space="0" w:color="auto"/>
                                                    <w:right w:val="none" w:sz="0" w:space="0" w:color="auto"/>
                                                  </w:divBdr>
                                                </w:div>
                                                <w:div w:id="1076442436">
                                                  <w:marLeft w:val="640"/>
                                                  <w:marRight w:val="0"/>
                                                  <w:marTop w:val="0"/>
                                                  <w:marBottom w:val="0"/>
                                                  <w:divBdr>
                                                    <w:top w:val="none" w:sz="0" w:space="0" w:color="auto"/>
                                                    <w:left w:val="none" w:sz="0" w:space="0" w:color="auto"/>
                                                    <w:bottom w:val="none" w:sz="0" w:space="0" w:color="auto"/>
                                                    <w:right w:val="none" w:sz="0" w:space="0" w:color="auto"/>
                                                  </w:divBdr>
                                                </w:div>
                                                <w:div w:id="1093090645">
                                                  <w:marLeft w:val="640"/>
                                                  <w:marRight w:val="0"/>
                                                  <w:marTop w:val="0"/>
                                                  <w:marBottom w:val="0"/>
                                                  <w:divBdr>
                                                    <w:top w:val="none" w:sz="0" w:space="0" w:color="auto"/>
                                                    <w:left w:val="none" w:sz="0" w:space="0" w:color="auto"/>
                                                    <w:bottom w:val="none" w:sz="0" w:space="0" w:color="auto"/>
                                                    <w:right w:val="none" w:sz="0" w:space="0" w:color="auto"/>
                                                  </w:divBdr>
                                                </w:div>
                                                <w:div w:id="1094936476">
                                                  <w:marLeft w:val="640"/>
                                                  <w:marRight w:val="0"/>
                                                  <w:marTop w:val="0"/>
                                                  <w:marBottom w:val="0"/>
                                                  <w:divBdr>
                                                    <w:top w:val="none" w:sz="0" w:space="0" w:color="auto"/>
                                                    <w:left w:val="none" w:sz="0" w:space="0" w:color="auto"/>
                                                    <w:bottom w:val="none" w:sz="0" w:space="0" w:color="auto"/>
                                                    <w:right w:val="none" w:sz="0" w:space="0" w:color="auto"/>
                                                  </w:divBdr>
                                                </w:div>
                                                <w:div w:id="1098983404">
                                                  <w:marLeft w:val="640"/>
                                                  <w:marRight w:val="0"/>
                                                  <w:marTop w:val="0"/>
                                                  <w:marBottom w:val="0"/>
                                                  <w:divBdr>
                                                    <w:top w:val="none" w:sz="0" w:space="0" w:color="auto"/>
                                                    <w:left w:val="none" w:sz="0" w:space="0" w:color="auto"/>
                                                    <w:bottom w:val="none" w:sz="0" w:space="0" w:color="auto"/>
                                                    <w:right w:val="none" w:sz="0" w:space="0" w:color="auto"/>
                                                  </w:divBdr>
                                                </w:div>
                                                <w:div w:id="1102652367">
                                                  <w:marLeft w:val="640"/>
                                                  <w:marRight w:val="0"/>
                                                  <w:marTop w:val="0"/>
                                                  <w:marBottom w:val="0"/>
                                                  <w:divBdr>
                                                    <w:top w:val="none" w:sz="0" w:space="0" w:color="auto"/>
                                                    <w:left w:val="none" w:sz="0" w:space="0" w:color="auto"/>
                                                    <w:bottom w:val="none" w:sz="0" w:space="0" w:color="auto"/>
                                                    <w:right w:val="none" w:sz="0" w:space="0" w:color="auto"/>
                                                  </w:divBdr>
                                                </w:div>
                                                <w:div w:id="1105031747">
                                                  <w:marLeft w:val="640"/>
                                                  <w:marRight w:val="0"/>
                                                  <w:marTop w:val="0"/>
                                                  <w:marBottom w:val="0"/>
                                                  <w:divBdr>
                                                    <w:top w:val="none" w:sz="0" w:space="0" w:color="auto"/>
                                                    <w:left w:val="none" w:sz="0" w:space="0" w:color="auto"/>
                                                    <w:bottom w:val="none" w:sz="0" w:space="0" w:color="auto"/>
                                                    <w:right w:val="none" w:sz="0" w:space="0" w:color="auto"/>
                                                  </w:divBdr>
                                                </w:div>
                                                <w:div w:id="1113326382">
                                                  <w:marLeft w:val="640"/>
                                                  <w:marRight w:val="0"/>
                                                  <w:marTop w:val="0"/>
                                                  <w:marBottom w:val="0"/>
                                                  <w:divBdr>
                                                    <w:top w:val="none" w:sz="0" w:space="0" w:color="auto"/>
                                                    <w:left w:val="none" w:sz="0" w:space="0" w:color="auto"/>
                                                    <w:bottom w:val="none" w:sz="0" w:space="0" w:color="auto"/>
                                                    <w:right w:val="none" w:sz="0" w:space="0" w:color="auto"/>
                                                  </w:divBdr>
                                                </w:div>
                                                <w:div w:id="1117873442">
                                                  <w:marLeft w:val="640"/>
                                                  <w:marRight w:val="0"/>
                                                  <w:marTop w:val="0"/>
                                                  <w:marBottom w:val="0"/>
                                                  <w:divBdr>
                                                    <w:top w:val="none" w:sz="0" w:space="0" w:color="auto"/>
                                                    <w:left w:val="none" w:sz="0" w:space="0" w:color="auto"/>
                                                    <w:bottom w:val="none" w:sz="0" w:space="0" w:color="auto"/>
                                                    <w:right w:val="none" w:sz="0" w:space="0" w:color="auto"/>
                                                  </w:divBdr>
                                                </w:div>
                                                <w:div w:id="1118647045">
                                                  <w:marLeft w:val="640"/>
                                                  <w:marRight w:val="0"/>
                                                  <w:marTop w:val="0"/>
                                                  <w:marBottom w:val="0"/>
                                                  <w:divBdr>
                                                    <w:top w:val="none" w:sz="0" w:space="0" w:color="auto"/>
                                                    <w:left w:val="none" w:sz="0" w:space="0" w:color="auto"/>
                                                    <w:bottom w:val="none" w:sz="0" w:space="0" w:color="auto"/>
                                                    <w:right w:val="none" w:sz="0" w:space="0" w:color="auto"/>
                                                  </w:divBdr>
                                                </w:div>
                                                <w:div w:id="1126659587">
                                                  <w:marLeft w:val="640"/>
                                                  <w:marRight w:val="0"/>
                                                  <w:marTop w:val="0"/>
                                                  <w:marBottom w:val="0"/>
                                                  <w:divBdr>
                                                    <w:top w:val="none" w:sz="0" w:space="0" w:color="auto"/>
                                                    <w:left w:val="none" w:sz="0" w:space="0" w:color="auto"/>
                                                    <w:bottom w:val="none" w:sz="0" w:space="0" w:color="auto"/>
                                                    <w:right w:val="none" w:sz="0" w:space="0" w:color="auto"/>
                                                  </w:divBdr>
                                                </w:div>
                                                <w:div w:id="1149008697">
                                                  <w:marLeft w:val="640"/>
                                                  <w:marRight w:val="0"/>
                                                  <w:marTop w:val="0"/>
                                                  <w:marBottom w:val="0"/>
                                                  <w:divBdr>
                                                    <w:top w:val="none" w:sz="0" w:space="0" w:color="auto"/>
                                                    <w:left w:val="none" w:sz="0" w:space="0" w:color="auto"/>
                                                    <w:bottom w:val="none" w:sz="0" w:space="0" w:color="auto"/>
                                                    <w:right w:val="none" w:sz="0" w:space="0" w:color="auto"/>
                                                  </w:divBdr>
                                                </w:div>
                                                <w:div w:id="1153990109">
                                                  <w:marLeft w:val="640"/>
                                                  <w:marRight w:val="0"/>
                                                  <w:marTop w:val="0"/>
                                                  <w:marBottom w:val="0"/>
                                                  <w:divBdr>
                                                    <w:top w:val="none" w:sz="0" w:space="0" w:color="auto"/>
                                                    <w:left w:val="none" w:sz="0" w:space="0" w:color="auto"/>
                                                    <w:bottom w:val="none" w:sz="0" w:space="0" w:color="auto"/>
                                                    <w:right w:val="none" w:sz="0" w:space="0" w:color="auto"/>
                                                  </w:divBdr>
                                                </w:div>
                                                <w:div w:id="1166632169">
                                                  <w:marLeft w:val="640"/>
                                                  <w:marRight w:val="0"/>
                                                  <w:marTop w:val="0"/>
                                                  <w:marBottom w:val="0"/>
                                                  <w:divBdr>
                                                    <w:top w:val="none" w:sz="0" w:space="0" w:color="auto"/>
                                                    <w:left w:val="none" w:sz="0" w:space="0" w:color="auto"/>
                                                    <w:bottom w:val="none" w:sz="0" w:space="0" w:color="auto"/>
                                                    <w:right w:val="none" w:sz="0" w:space="0" w:color="auto"/>
                                                  </w:divBdr>
                                                </w:div>
                                                <w:div w:id="1169710040">
                                                  <w:marLeft w:val="640"/>
                                                  <w:marRight w:val="0"/>
                                                  <w:marTop w:val="0"/>
                                                  <w:marBottom w:val="0"/>
                                                  <w:divBdr>
                                                    <w:top w:val="none" w:sz="0" w:space="0" w:color="auto"/>
                                                    <w:left w:val="none" w:sz="0" w:space="0" w:color="auto"/>
                                                    <w:bottom w:val="none" w:sz="0" w:space="0" w:color="auto"/>
                                                    <w:right w:val="none" w:sz="0" w:space="0" w:color="auto"/>
                                                  </w:divBdr>
                                                </w:div>
                                                <w:div w:id="1169906913">
                                                  <w:marLeft w:val="640"/>
                                                  <w:marRight w:val="0"/>
                                                  <w:marTop w:val="0"/>
                                                  <w:marBottom w:val="0"/>
                                                  <w:divBdr>
                                                    <w:top w:val="none" w:sz="0" w:space="0" w:color="auto"/>
                                                    <w:left w:val="none" w:sz="0" w:space="0" w:color="auto"/>
                                                    <w:bottom w:val="none" w:sz="0" w:space="0" w:color="auto"/>
                                                    <w:right w:val="none" w:sz="0" w:space="0" w:color="auto"/>
                                                  </w:divBdr>
                                                </w:div>
                                                <w:div w:id="1180387710">
                                                  <w:marLeft w:val="640"/>
                                                  <w:marRight w:val="0"/>
                                                  <w:marTop w:val="0"/>
                                                  <w:marBottom w:val="0"/>
                                                  <w:divBdr>
                                                    <w:top w:val="none" w:sz="0" w:space="0" w:color="auto"/>
                                                    <w:left w:val="none" w:sz="0" w:space="0" w:color="auto"/>
                                                    <w:bottom w:val="none" w:sz="0" w:space="0" w:color="auto"/>
                                                    <w:right w:val="none" w:sz="0" w:space="0" w:color="auto"/>
                                                  </w:divBdr>
                                                </w:div>
                                                <w:div w:id="1181967276">
                                                  <w:marLeft w:val="640"/>
                                                  <w:marRight w:val="0"/>
                                                  <w:marTop w:val="0"/>
                                                  <w:marBottom w:val="0"/>
                                                  <w:divBdr>
                                                    <w:top w:val="none" w:sz="0" w:space="0" w:color="auto"/>
                                                    <w:left w:val="none" w:sz="0" w:space="0" w:color="auto"/>
                                                    <w:bottom w:val="none" w:sz="0" w:space="0" w:color="auto"/>
                                                    <w:right w:val="none" w:sz="0" w:space="0" w:color="auto"/>
                                                  </w:divBdr>
                                                </w:div>
                                                <w:div w:id="1183013362">
                                                  <w:marLeft w:val="640"/>
                                                  <w:marRight w:val="0"/>
                                                  <w:marTop w:val="0"/>
                                                  <w:marBottom w:val="0"/>
                                                  <w:divBdr>
                                                    <w:top w:val="none" w:sz="0" w:space="0" w:color="auto"/>
                                                    <w:left w:val="none" w:sz="0" w:space="0" w:color="auto"/>
                                                    <w:bottom w:val="none" w:sz="0" w:space="0" w:color="auto"/>
                                                    <w:right w:val="none" w:sz="0" w:space="0" w:color="auto"/>
                                                  </w:divBdr>
                                                </w:div>
                                                <w:div w:id="1211183651">
                                                  <w:marLeft w:val="640"/>
                                                  <w:marRight w:val="0"/>
                                                  <w:marTop w:val="0"/>
                                                  <w:marBottom w:val="0"/>
                                                  <w:divBdr>
                                                    <w:top w:val="none" w:sz="0" w:space="0" w:color="auto"/>
                                                    <w:left w:val="none" w:sz="0" w:space="0" w:color="auto"/>
                                                    <w:bottom w:val="none" w:sz="0" w:space="0" w:color="auto"/>
                                                    <w:right w:val="none" w:sz="0" w:space="0" w:color="auto"/>
                                                  </w:divBdr>
                                                </w:div>
                                                <w:div w:id="1213888612">
                                                  <w:marLeft w:val="640"/>
                                                  <w:marRight w:val="0"/>
                                                  <w:marTop w:val="0"/>
                                                  <w:marBottom w:val="0"/>
                                                  <w:divBdr>
                                                    <w:top w:val="none" w:sz="0" w:space="0" w:color="auto"/>
                                                    <w:left w:val="none" w:sz="0" w:space="0" w:color="auto"/>
                                                    <w:bottom w:val="none" w:sz="0" w:space="0" w:color="auto"/>
                                                    <w:right w:val="none" w:sz="0" w:space="0" w:color="auto"/>
                                                  </w:divBdr>
                                                </w:div>
                                                <w:div w:id="1229536993">
                                                  <w:marLeft w:val="640"/>
                                                  <w:marRight w:val="0"/>
                                                  <w:marTop w:val="0"/>
                                                  <w:marBottom w:val="0"/>
                                                  <w:divBdr>
                                                    <w:top w:val="none" w:sz="0" w:space="0" w:color="auto"/>
                                                    <w:left w:val="none" w:sz="0" w:space="0" w:color="auto"/>
                                                    <w:bottom w:val="none" w:sz="0" w:space="0" w:color="auto"/>
                                                    <w:right w:val="none" w:sz="0" w:space="0" w:color="auto"/>
                                                  </w:divBdr>
                                                </w:div>
                                                <w:div w:id="1229878236">
                                                  <w:marLeft w:val="640"/>
                                                  <w:marRight w:val="0"/>
                                                  <w:marTop w:val="0"/>
                                                  <w:marBottom w:val="0"/>
                                                  <w:divBdr>
                                                    <w:top w:val="none" w:sz="0" w:space="0" w:color="auto"/>
                                                    <w:left w:val="none" w:sz="0" w:space="0" w:color="auto"/>
                                                    <w:bottom w:val="none" w:sz="0" w:space="0" w:color="auto"/>
                                                    <w:right w:val="none" w:sz="0" w:space="0" w:color="auto"/>
                                                  </w:divBdr>
                                                </w:div>
                                                <w:div w:id="1235628009">
                                                  <w:marLeft w:val="640"/>
                                                  <w:marRight w:val="0"/>
                                                  <w:marTop w:val="0"/>
                                                  <w:marBottom w:val="0"/>
                                                  <w:divBdr>
                                                    <w:top w:val="none" w:sz="0" w:space="0" w:color="auto"/>
                                                    <w:left w:val="none" w:sz="0" w:space="0" w:color="auto"/>
                                                    <w:bottom w:val="none" w:sz="0" w:space="0" w:color="auto"/>
                                                    <w:right w:val="none" w:sz="0" w:space="0" w:color="auto"/>
                                                  </w:divBdr>
                                                </w:div>
                                                <w:div w:id="1256673503">
                                                  <w:marLeft w:val="640"/>
                                                  <w:marRight w:val="0"/>
                                                  <w:marTop w:val="0"/>
                                                  <w:marBottom w:val="0"/>
                                                  <w:divBdr>
                                                    <w:top w:val="none" w:sz="0" w:space="0" w:color="auto"/>
                                                    <w:left w:val="none" w:sz="0" w:space="0" w:color="auto"/>
                                                    <w:bottom w:val="none" w:sz="0" w:space="0" w:color="auto"/>
                                                    <w:right w:val="none" w:sz="0" w:space="0" w:color="auto"/>
                                                  </w:divBdr>
                                                </w:div>
                                                <w:div w:id="1259604418">
                                                  <w:marLeft w:val="640"/>
                                                  <w:marRight w:val="0"/>
                                                  <w:marTop w:val="0"/>
                                                  <w:marBottom w:val="0"/>
                                                  <w:divBdr>
                                                    <w:top w:val="none" w:sz="0" w:space="0" w:color="auto"/>
                                                    <w:left w:val="none" w:sz="0" w:space="0" w:color="auto"/>
                                                    <w:bottom w:val="none" w:sz="0" w:space="0" w:color="auto"/>
                                                    <w:right w:val="none" w:sz="0" w:space="0" w:color="auto"/>
                                                  </w:divBdr>
                                                </w:div>
                                                <w:div w:id="1267227024">
                                                  <w:marLeft w:val="640"/>
                                                  <w:marRight w:val="0"/>
                                                  <w:marTop w:val="0"/>
                                                  <w:marBottom w:val="0"/>
                                                  <w:divBdr>
                                                    <w:top w:val="none" w:sz="0" w:space="0" w:color="auto"/>
                                                    <w:left w:val="none" w:sz="0" w:space="0" w:color="auto"/>
                                                    <w:bottom w:val="none" w:sz="0" w:space="0" w:color="auto"/>
                                                    <w:right w:val="none" w:sz="0" w:space="0" w:color="auto"/>
                                                  </w:divBdr>
                                                </w:div>
                                                <w:div w:id="1268923627">
                                                  <w:marLeft w:val="640"/>
                                                  <w:marRight w:val="0"/>
                                                  <w:marTop w:val="0"/>
                                                  <w:marBottom w:val="0"/>
                                                  <w:divBdr>
                                                    <w:top w:val="none" w:sz="0" w:space="0" w:color="auto"/>
                                                    <w:left w:val="none" w:sz="0" w:space="0" w:color="auto"/>
                                                    <w:bottom w:val="none" w:sz="0" w:space="0" w:color="auto"/>
                                                    <w:right w:val="none" w:sz="0" w:space="0" w:color="auto"/>
                                                  </w:divBdr>
                                                </w:div>
                                                <w:div w:id="1271010485">
                                                  <w:marLeft w:val="640"/>
                                                  <w:marRight w:val="0"/>
                                                  <w:marTop w:val="0"/>
                                                  <w:marBottom w:val="0"/>
                                                  <w:divBdr>
                                                    <w:top w:val="none" w:sz="0" w:space="0" w:color="auto"/>
                                                    <w:left w:val="none" w:sz="0" w:space="0" w:color="auto"/>
                                                    <w:bottom w:val="none" w:sz="0" w:space="0" w:color="auto"/>
                                                    <w:right w:val="none" w:sz="0" w:space="0" w:color="auto"/>
                                                  </w:divBdr>
                                                </w:div>
                                                <w:div w:id="1280842050">
                                                  <w:marLeft w:val="640"/>
                                                  <w:marRight w:val="0"/>
                                                  <w:marTop w:val="0"/>
                                                  <w:marBottom w:val="0"/>
                                                  <w:divBdr>
                                                    <w:top w:val="none" w:sz="0" w:space="0" w:color="auto"/>
                                                    <w:left w:val="none" w:sz="0" w:space="0" w:color="auto"/>
                                                    <w:bottom w:val="none" w:sz="0" w:space="0" w:color="auto"/>
                                                    <w:right w:val="none" w:sz="0" w:space="0" w:color="auto"/>
                                                  </w:divBdr>
                                                </w:div>
                                                <w:div w:id="1292132264">
                                                  <w:marLeft w:val="640"/>
                                                  <w:marRight w:val="0"/>
                                                  <w:marTop w:val="0"/>
                                                  <w:marBottom w:val="0"/>
                                                  <w:divBdr>
                                                    <w:top w:val="none" w:sz="0" w:space="0" w:color="auto"/>
                                                    <w:left w:val="none" w:sz="0" w:space="0" w:color="auto"/>
                                                    <w:bottom w:val="none" w:sz="0" w:space="0" w:color="auto"/>
                                                    <w:right w:val="none" w:sz="0" w:space="0" w:color="auto"/>
                                                  </w:divBdr>
                                                </w:div>
                                                <w:div w:id="1298296570">
                                                  <w:marLeft w:val="640"/>
                                                  <w:marRight w:val="0"/>
                                                  <w:marTop w:val="0"/>
                                                  <w:marBottom w:val="0"/>
                                                  <w:divBdr>
                                                    <w:top w:val="none" w:sz="0" w:space="0" w:color="auto"/>
                                                    <w:left w:val="none" w:sz="0" w:space="0" w:color="auto"/>
                                                    <w:bottom w:val="none" w:sz="0" w:space="0" w:color="auto"/>
                                                    <w:right w:val="none" w:sz="0" w:space="0" w:color="auto"/>
                                                  </w:divBdr>
                                                </w:div>
                                                <w:div w:id="1312103833">
                                                  <w:marLeft w:val="640"/>
                                                  <w:marRight w:val="0"/>
                                                  <w:marTop w:val="0"/>
                                                  <w:marBottom w:val="0"/>
                                                  <w:divBdr>
                                                    <w:top w:val="none" w:sz="0" w:space="0" w:color="auto"/>
                                                    <w:left w:val="none" w:sz="0" w:space="0" w:color="auto"/>
                                                    <w:bottom w:val="none" w:sz="0" w:space="0" w:color="auto"/>
                                                    <w:right w:val="none" w:sz="0" w:space="0" w:color="auto"/>
                                                  </w:divBdr>
                                                </w:div>
                                                <w:div w:id="1312249650">
                                                  <w:marLeft w:val="640"/>
                                                  <w:marRight w:val="0"/>
                                                  <w:marTop w:val="0"/>
                                                  <w:marBottom w:val="0"/>
                                                  <w:divBdr>
                                                    <w:top w:val="none" w:sz="0" w:space="0" w:color="auto"/>
                                                    <w:left w:val="none" w:sz="0" w:space="0" w:color="auto"/>
                                                    <w:bottom w:val="none" w:sz="0" w:space="0" w:color="auto"/>
                                                    <w:right w:val="none" w:sz="0" w:space="0" w:color="auto"/>
                                                  </w:divBdr>
                                                </w:div>
                                                <w:div w:id="1316107857">
                                                  <w:marLeft w:val="640"/>
                                                  <w:marRight w:val="0"/>
                                                  <w:marTop w:val="0"/>
                                                  <w:marBottom w:val="0"/>
                                                  <w:divBdr>
                                                    <w:top w:val="none" w:sz="0" w:space="0" w:color="auto"/>
                                                    <w:left w:val="none" w:sz="0" w:space="0" w:color="auto"/>
                                                    <w:bottom w:val="none" w:sz="0" w:space="0" w:color="auto"/>
                                                    <w:right w:val="none" w:sz="0" w:space="0" w:color="auto"/>
                                                  </w:divBdr>
                                                </w:div>
                                                <w:div w:id="1323047907">
                                                  <w:marLeft w:val="640"/>
                                                  <w:marRight w:val="0"/>
                                                  <w:marTop w:val="0"/>
                                                  <w:marBottom w:val="0"/>
                                                  <w:divBdr>
                                                    <w:top w:val="none" w:sz="0" w:space="0" w:color="auto"/>
                                                    <w:left w:val="none" w:sz="0" w:space="0" w:color="auto"/>
                                                    <w:bottom w:val="none" w:sz="0" w:space="0" w:color="auto"/>
                                                    <w:right w:val="none" w:sz="0" w:space="0" w:color="auto"/>
                                                  </w:divBdr>
                                                </w:div>
                                                <w:div w:id="1336686384">
                                                  <w:marLeft w:val="640"/>
                                                  <w:marRight w:val="0"/>
                                                  <w:marTop w:val="0"/>
                                                  <w:marBottom w:val="0"/>
                                                  <w:divBdr>
                                                    <w:top w:val="none" w:sz="0" w:space="0" w:color="auto"/>
                                                    <w:left w:val="none" w:sz="0" w:space="0" w:color="auto"/>
                                                    <w:bottom w:val="none" w:sz="0" w:space="0" w:color="auto"/>
                                                    <w:right w:val="none" w:sz="0" w:space="0" w:color="auto"/>
                                                  </w:divBdr>
                                                </w:div>
                                                <w:div w:id="1336764542">
                                                  <w:marLeft w:val="640"/>
                                                  <w:marRight w:val="0"/>
                                                  <w:marTop w:val="0"/>
                                                  <w:marBottom w:val="0"/>
                                                  <w:divBdr>
                                                    <w:top w:val="none" w:sz="0" w:space="0" w:color="auto"/>
                                                    <w:left w:val="none" w:sz="0" w:space="0" w:color="auto"/>
                                                    <w:bottom w:val="none" w:sz="0" w:space="0" w:color="auto"/>
                                                    <w:right w:val="none" w:sz="0" w:space="0" w:color="auto"/>
                                                  </w:divBdr>
                                                </w:div>
                                                <w:div w:id="1348601716">
                                                  <w:marLeft w:val="640"/>
                                                  <w:marRight w:val="0"/>
                                                  <w:marTop w:val="0"/>
                                                  <w:marBottom w:val="0"/>
                                                  <w:divBdr>
                                                    <w:top w:val="none" w:sz="0" w:space="0" w:color="auto"/>
                                                    <w:left w:val="none" w:sz="0" w:space="0" w:color="auto"/>
                                                    <w:bottom w:val="none" w:sz="0" w:space="0" w:color="auto"/>
                                                    <w:right w:val="none" w:sz="0" w:space="0" w:color="auto"/>
                                                  </w:divBdr>
                                                </w:div>
                                                <w:div w:id="1351948640">
                                                  <w:marLeft w:val="640"/>
                                                  <w:marRight w:val="0"/>
                                                  <w:marTop w:val="0"/>
                                                  <w:marBottom w:val="0"/>
                                                  <w:divBdr>
                                                    <w:top w:val="none" w:sz="0" w:space="0" w:color="auto"/>
                                                    <w:left w:val="none" w:sz="0" w:space="0" w:color="auto"/>
                                                    <w:bottom w:val="none" w:sz="0" w:space="0" w:color="auto"/>
                                                    <w:right w:val="none" w:sz="0" w:space="0" w:color="auto"/>
                                                  </w:divBdr>
                                                </w:div>
                                                <w:div w:id="1352955855">
                                                  <w:marLeft w:val="640"/>
                                                  <w:marRight w:val="0"/>
                                                  <w:marTop w:val="0"/>
                                                  <w:marBottom w:val="0"/>
                                                  <w:divBdr>
                                                    <w:top w:val="none" w:sz="0" w:space="0" w:color="auto"/>
                                                    <w:left w:val="none" w:sz="0" w:space="0" w:color="auto"/>
                                                    <w:bottom w:val="none" w:sz="0" w:space="0" w:color="auto"/>
                                                    <w:right w:val="none" w:sz="0" w:space="0" w:color="auto"/>
                                                  </w:divBdr>
                                                </w:div>
                                                <w:div w:id="1361125111">
                                                  <w:marLeft w:val="640"/>
                                                  <w:marRight w:val="0"/>
                                                  <w:marTop w:val="0"/>
                                                  <w:marBottom w:val="0"/>
                                                  <w:divBdr>
                                                    <w:top w:val="none" w:sz="0" w:space="0" w:color="auto"/>
                                                    <w:left w:val="none" w:sz="0" w:space="0" w:color="auto"/>
                                                    <w:bottom w:val="none" w:sz="0" w:space="0" w:color="auto"/>
                                                    <w:right w:val="none" w:sz="0" w:space="0" w:color="auto"/>
                                                  </w:divBdr>
                                                </w:div>
                                                <w:div w:id="1368675670">
                                                  <w:marLeft w:val="640"/>
                                                  <w:marRight w:val="0"/>
                                                  <w:marTop w:val="0"/>
                                                  <w:marBottom w:val="0"/>
                                                  <w:divBdr>
                                                    <w:top w:val="none" w:sz="0" w:space="0" w:color="auto"/>
                                                    <w:left w:val="none" w:sz="0" w:space="0" w:color="auto"/>
                                                    <w:bottom w:val="none" w:sz="0" w:space="0" w:color="auto"/>
                                                    <w:right w:val="none" w:sz="0" w:space="0" w:color="auto"/>
                                                  </w:divBdr>
                                                </w:div>
                                                <w:div w:id="1372531179">
                                                  <w:marLeft w:val="640"/>
                                                  <w:marRight w:val="0"/>
                                                  <w:marTop w:val="0"/>
                                                  <w:marBottom w:val="0"/>
                                                  <w:divBdr>
                                                    <w:top w:val="none" w:sz="0" w:space="0" w:color="auto"/>
                                                    <w:left w:val="none" w:sz="0" w:space="0" w:color="auto"/>
                                                    <w:bottom w:val="none" w:sz="0" w:space="0" w:color="auto"/>
                                                    <w:right w:val="none" w:sz="0" w:space="0" w:color="auto"/>
                                                  </w:divBdr>
                                                </w:div>
                                                <w:div w:id="1396391366">
                                                  <w:marLeft w:val="640"/>
                                                  <w:marRight w:val="0"/>
                                                  <w:marTop w:val="0"/>
                                                  <w:marBottom w:val="0"/>
                                                  <w:divBdr>
                                                    <w:top w:val="none" w:sz="0" w:space="0" w:color="auto"/>
                                                    <w:left w:val="none" w:sz="0" w:space="0" w:color="auto"/>
                                                    <w:bottom w:val="none" w:sz="0" w:space="0" w:color="auto"/>
                                                    <w:right w:val="none" w:sz="0" w:space="0" w:color="auto"/>
                                                  </w:divBdr>
                                                </w:div>
                                                <w:div w:id="1398239461">
                                                  <w:marLeft w:val="640"/>
                                                  <w:marRight w:val="0"/>
                                                  <w:marTop w:val="0"/>
                                                  <w:marBottom w:val="0"/>
                                                  <w:divBdr>
                                                    <w:top w:val="none" w:sz="0" w:space="0" w:color="auto"/>
                                                    <w:left w:val="none" w:sz="0" w:space="0" w:color="auto"/>
                                                    <w:bottom w:val="none" w:sz="0" w:space="0" w:color="auto"/>
                                                    <w:right w:val="none" w:sz="0" w:space="0" w:color="auto"/>
                                                  </w:divBdr>
                                                </w:div>
                                                <w:div w:id="1409569573">
                                                  <w:marLeft w:val="640"/>
                                                  <w:marRight w:val="0"/>
                                                  <w:marTop w:val="0"/>
                                                  <w:marBottom w:val="0"/>
                                                  <w:divBdr>
                                                    <w:top w:val="none" w:sz="0" w:space="0" w:color="auto"/>
                                                    <w:left w:val="none" w:sz="0" w:space="0" w:color="auto"/>
                                                    <w:bottom w:val="none" w:sz="0" w:space="0" w:color="auto"/>
                                                    <w:right w:val="none" w:sz="0" w:space="0" w:color="auto"/>
                                                  </w:divBdr>
                                                </w:div>
                                                <w:div w:id="1410227155">
                                                  <w:marLeft w:val="640"/>
                                                  <w:marRight w:val="0"/>
                                                  <w:marTop w:val="0"/>
                                                  <w:marBottom w:val="0"/>
                                                  <w:divBdr>
                                                    <w:top w:val="none" w:sz="0" w:space="0" w:color="auto"/>
                                                    <w:left w:val="none" w:sz="0" w:space="0" w:color="auto"/>
                                                    <w:bottom w:val="none" w:sz="0" w:space="0" w:color="auto"/>
                                                    <w:right w:val="none" w:sz="0" w:space="0" w:color="auto"/>
                                                  </w:divBdr>
                                                </w:div>
                                                <w:div w:id="1410496784">
                                                  <w:marLeft w:val="640"/>
                                                  <w:marRight w:val="0"/>
                                                  <w:marTop w:val="0"/>
                                                  <w:marBottom w:val="0"/>
                                                  <w:divBdr>
                                                    <w:top w:val="none" w:sz="0" w:space="0" w:color="auto"/>
                                                    <w:left w:val="none" w:sz="0" w:space="0" w:color="auto"/>
                                                    <w:bottom w:val="none" w:sz="0" w:space="0" w:color="auto"/>
                                                    <w:right w:val="none" w:sz="0" w:space="0" w:color="auto"/>
                                                  </w:divBdr>
                                                </w:div>
                                                <w:div w:id="1412893089">
                                                  <w:marLeft w:val="640"/>
                                                  <w:marRight w:val="0"/>
                                                  <w:marTop w:val="0"/>
                                                  <w:marBottom w:val="0"/>
                                                  <w:divBdr>
                                                    <w:top w:val="none" w:sz="0" w:space="0" w:color="auto"/>
                                                    <w:left w:val="none" w:sz="0" w:space="0" w:color="auto"/>
                                                    <w:bottom w:val="none" w:sz="0" w:space="0" w:color="auto"/>
                                                    <w:right w:val="none" w:sz="0" w:space="0" w:color="auto"/>
                                                  </w:divBdr>
                                                </w:div>
                                                <w:div w:id="1414934079">
                                                  <w:marLeft w:val="640"/>
                                                  <w:marRight w:val="0"/>
                                                  <w:marTop w:val="0"/>
                                                  <w:marBottom w:val="0"/>
                                                  <w:divBdr>
                                                    <w:top w:val="none" w:sz="0" w:space="0" w:color="auto"/>
                                                    <w:left w:val="none" w:sz="0" w:space="0" w:color="auto"/>
                                                    <w:bottom w:val="none" w:sz="0" w:space="0" w:color="auto"/>
                                                    <w:right w:val="none" w:sz="0" w:space="0" w:color="auto"/>
                                                  </w:divBdr>
                                                </w:div>
                                                <w:div w:id="1417749265">
                                                  <w:marLeft w:val="640"/>
                                                  <w:marRight w:val="0"/>
                                                  <w:marTop w:val="0"/>
                                                  <w:marBottom w:val="0"/>
                                                  <w:divBdr>
                                                    <w:top w:val="none" w:sz="0" w:space="0" w:color="auto"/>
                                                    <w:left w:val="none" w:sz="0" w:space="0" w:color="auto"/>
                                                    <w:bottom w:val="none" w:sz="0" w:space="0" w:color="auto"/>
                                                    <w:right w:val="none" w:sz="0" w:space="0" w:color="auto"/>
                                                  </w:divBdr>
                                                </w:div>
                                                <w:div w:id="1429697202">
                                                  <w:marLeft w:val="640"/>
                                                  <w:marRight w:val="0"/>
                                                  <w:marTop w:val="0"/>
                                                  <w:marBottom w:val="0"/>
                                                  <w:divBdr>
                                                    <w:top w:val="none" w:sz="0" w:space="0" w:color="auto"/>
                                                    <w:left w:val="none" w:sz="0" w:space="0" w:color="auto"/>
                                                    <w:bottom w:val="none" w:sz="0" w:space="0" w:color="auto"/>
                                                    <w:right w:val="none" w:sz="0" w:space="0" w:color="auto"/>
                                                  </w:divBdr>
                                                </w:div>
                                                <w:div w:id="1445228379">
                                                  <w:marLeft w:val="640"/>
                                                  <w:marRight w:val="0"/>
                                                  <w:marTop w:val="0"/>
                                                  <w:marBottom w:val="0"/>
                                                  <w:divBdr>
                                                    <w:top w:val="none" w:sz="0" w:space="0" w:color="auto"/>
                                                    <w:left w:val="none" w:sz="0" w:space="0" w:color="auto"/>
                                                    <w:bottom w:val="none" w:sz="0" w:space="0" w:color="auto"/>
                                                    <w:right w:val="none" w:sz="0" w:space="0" w:color="auto"/>
                                                  </w:divBdr>
                                                </w:div>
                                                <w:div w:id="1451707014">
                                                  <w:marLeft w:val="640"/>
                                                  <w:marRight w:val="0"/>
                                                  <w:marTop w:val="0"/>
                                                  <w:marBottom w:val="0"/>
                                                  <w:divBdr>
                                                    <w:top w:val="none" w:sz="0" w:space="0" w:color="auto"/>
                                                    <w:left w:val="none" w:sz="0" w:space="0" w:color="auto"/>
                                                    <w:bottom w:val="none" w:sz="0" w:space="0" w:color="auto"/>
                                                    <w:right w:val="none" w:sz="0" w:space="0" w:color="auto"/>
                                                  </w:divBdr>
                                                </w:div>
                                                <w:div w:id="1455631972">
                                                  <w:marLeft w:val="640"/>
                                                  <w:marRight w:val="0"/>
                                                  <w:marTop w:val="0"/>
                                                  <w:marBottom w:val="0"/>
                                                  <w:divBdr>
                                                    <w:top w:val="none" w:sz="0" w:space="0" w:color="auto"/>
                                                    <w:left w:val="none" w:sz="0" w:space="0" w:color="auto"/>
                                                    <w:bottom w:val="none" w:sz="0" w:space="0" w:color="auto"/>
                                                    <w:right w:val="none" w:sz="0" w:space="0" w:color="auto"/>
                                                  </w:divBdr>
                                                </w:div>
                                                <w:div w:id="1460077307">
                                                  <w:marLeft w:val="640"/>
                                                  <w:marRight w:val="0"/>
                                                  <w:marTop w:val="0"/>
                                                  <w:marBottom w:val="0"/>
                                                  <w:divBdr>
                                                    <w:top w:val="none" w:sz="0" w:space="0" w:color="auto"/>
                                                    <w:left w:val="none" w:sz="0" w:space="0" w:color="auto"/>
                                                    <w:bottom w:val="none" w:sz="0" w:space="0" w:color="auto"/>
                                                    <w:right w:val="none" w:sz="0" w:space="0" w:color="auto"/>
                                                  </w:divBdr>
                                                </w:div>
                                                <w:div w:id="1464225807">
                                                  <w:marLeft w:val="640"/>
                                                  <w:marRight w:val="0"/>
                                                  <w:marTop w:val="0"/>
                                                  <w:marBottom w:val="0"/>
                                                  <w:divBdr>
                                                    <w:top w:val="none" w:sz="0" w:space="0" w:color="auto"/>
                                                    <w:left w:val="none" w:sz="0" w:space="0" w:color="auto"/>
                                                    <w:bottom w:val="none" w:sz="0" w:space="0" w:color="auto"/>
                                                    <w:right w:val="none" w:sz="0" w:space="0" w:color="auto"/>
                                                  </w:divBdr>
                                                </w:div>
                                                <w:div w:id="1467310771">
                                                  <w:marLeft w:val="640"/>
                                                  <w:marRight w:val="0"/>
                                                  <w:marTop w:val="0"/>
                                                  <w:marBottom w:val="0"/>
                                                  <w:divBdr>
                                                    <w:top w:val="none" w:sz="0" w:space="0" w:color="auto"/>
                                                    <w:left w:val="none" w:sz="0" w:space="0" w:color="auto"/>
                                                    <w:bottom w:val="none" w:sz="0" w:space="0" w:color="auto"/>
                                                    <w:right w:val="none" w:sz="0" w:space="0" w:color="auto"/>
                                                  </w:divBdr>
                                                </w:div>
                                                <w:div w:id="1473407372">
                                                  <w:marLeft w:val="640"/>
                                                  <w:marRight w:val="0"/>
                                                  <w:marTop w:val="0"/>
                                                  <w:marBottom w:val="0"/>
                                                  <w:divBdr>
                                                    <w:top w:val="none" w:sz="0" w:space="0" w:color="auto"/>
                                                    <w:left w:val="none" w:sz="0" w:space="0" w:color="auto"/>
                                                    <w:bottom w:val="none" w:sz="0" w:space="0" w:color="auto"/>
                                                    <w:right w:val="none" w:sz="0" w:space="0" w:color="auto"/>
                                                  </w:divBdr>
                                                </w:div>
                                                <w:div w:id="1476028835">
                                                  <w:marLeft w:val="640"/>
                                                  <w:marRight w:val="0"/>
                                                  <w:marTop w:val="0"/>
                                                  <w:marBottom w:val="0"/>
                                                  <w:divBdr>
                                                    <w:top w:val="none" w:sz="0" w:space="0" w:color="auto"/>
                                                    <w:left w:val="none" w:sz="0" w:space="0" w:color="auto"/>
                                                    <w:bottom w:val="none" w:sz="0" w:space="0" w:color="auto"/>
                                                    <w:right w:val="none" w:sz="0" w:space="0" w:color="auto"/>
                                                  </w:divBdr>
                                                </w:div>
                                                <w:div w:id="1492015676">
                                                  <w:marLeft w:val="640"/>
                                                  <w:marRight w:val="0"/>
                                                  <w:marTop w:val="0"/>
                                                  <w:marBottom w:val="0"/>
                                                  <w:divBdr>
                                                    <w:top w:val="none" w:sz="0" w:space="0" w:color="auto"/>
                                                    <w:left w:val="none" w:sz="0" w:space="0" w:color="auto"/>
                                                    <w:bottom w:val="none" w:sz="0" w:space="0" w:color="auto"/>
                                                    <w:right w:val="none" w:sz="0" w:space="0" w:color="auto"/>
                                                  </w:divBdr>
                                                </w:div>
                                                <w:div w:id="1495028606">
                                                  <w:marLeft w:val="640"/>
                                                  <w:marRight w:val="0"/>
                                                  <w:marTop w:val="0"/>
                                                  <w:marBottom w:val="0"/>
                                                  <w:divBdr>
                                                    <w:top w:val="none" w:sz="0" w:space="0" w:color="auto"/>
                                                    <w:left w:val="none" w:sz="0" w:space="0" w:color="auto"/>
                                                    <w:bottom w:val="none" w:sz="0" w:space="0" w:color="auto"/>
                                                    <w:right w:val="none" w:sz="0" w:space="0" w:color="auto"/>
                                                  </w:divBdr>
                                                </w:div>
                                                <w:div w:id="1509297593">
                                                  <w:marLeft w:val="640"/>
                                                  <w:marRight w:val="0"/>
                                                  <w:marTop w:val="0"/>
                                                  <w:marBottom w:val="0"/>
                                                  <w:divBdr>
                                                    <w:top w:val="none" w:sz="0" w:space="0" w:color="auto"/>
                                                    <w:left w:val="none" w:sz="0" w:space="0" w:color="auto"/>
                                                    <w:bottom w:val="none" w:sz="0" w:space="0" w:color="auto"/>
                                                    <w:right w:val="none" w:sz="0" w:space="0" w:color="auto"/>
                                                  </w:divBdr>
                                                </w:div>
                                                <w:div w:id="1509562562">
                                                  <w:marLeft w:val="640"/>
                                                  <w:marRight w:val="0"/>
                                                  <w:marTop w:val="0"/>
                                                  <w:marBottom w:val="0"/>
                                                  <w:divBdr>
                                                    <w:top w:val="none" w:sz="0" w:space="0" w:color="auto"/>
                                                    <w:left w:val="none" w:sz="0" w:space="0" w:color="auto"/>
                                                    <w:bottom w:val="none" w:sz="0" w:space="0" w:color="auto"/>
                                                    <w:right w:val="none" w:sz="0" w:space="0" w:color="auto"/>
                                                  </w:divBdr>
                                                </w:div>
                                                <w:div w:id="1519200570">
                                                  <w:marLeft w:val="640"/>
                                                  <w:marRight w:val="0"/>
                                                  <w:marTop w:val="0"/>
                                                  <w:marBottom w:val="0"/>
                                                  <w:divBdr>
                                                    <w:top w:val="none" w:sz="0" w:space="0" w:color="auto"/>
                                                    <w:left w:val="none" w:sz="0" w:space="0" w:color="auto"/>
                                                    <w:bottom w:val="none" w:sz="0" w:space="0" w:color="auto"/>
                                                    <w:right w:val="none" w:sz="0" w:space="0" w:color="auto"/>
                                                  </w:divBdr>
                                                </w:div>
                                                <w:div w:id="1545168699">
                                                  <w:marLeft w:val="640"/>
                                                  <w:marRight w:val="0"/>
                                                  <w:marTop w:val="0"/>
                                                  <w:marBottom w:val="0"/>
                                                  <w:divBdr>
                                                    <w:top w:val="none" w:sz="0" w:space="0" w:color="auto"/>
                                                    <w:left w:val="none" w:sz="0" w:space="0" w:color="auto"/>
                                                    <w:bottom w:val="none" w:sz="0" w:space="0" w:color="auto"/>
                                                    <w:right w:val="none" w:sz="0" w:space="0" w:color="auto"/>
                                                  </w:divBdr>
                                                </w:div>
                                                <w:div w:id="1555195741">
                                                  <w:marLeft w:val="640"/>
                                                  <w:marRight w:val="0"/>
                                                  <w:marTop w:val="0"/>
                                                  <w:marBottom w:val="0"/>
                                                  <w:divBdr>
                                                    <w:top w:val="none" w:sz="0" w:space="0" w:color="auto"/>
                                                    <w:left w:val="none" w:sz="0" w:space="0" w:color="auto"/>
                                                    <w:bottom w:val="none" w:sz="0" w:space="0" w:color="auto"/>
                                                    <w:right w:val="none" w:sz="0" w:space="0" w:color="auto"/>
                                                  </w:divBdr>
                                                </w:div>
                                                <w:div w:id="1572278039">
                                                  <w:marLeft w:val="640"/>
                                                  <w:marRight w:val="0"/>
                                                  <w:marTop w:val="0"/>
                                                  <w:marBottom w:val="0"/>
                                                  <w:divBdr>
                                                    <w:top w:val="none" w:sz="0" w:space="0" w:color="auto"/>
                                                    <w:left w:val="none" w:sz="0" w:space="0" w:color="auto"/>
                                                    <w:bottom w:val="none" w:sz="0" w:space="0" w:color="auto"/>
                                                    <w:right w:val="none" w:sz="0" w:space="0" w:color="auto"/>
                                                  </w:divBdr>
                                                </w:div>
                                                <w:div w:id="1572739648">
                                                  <w:marLeft w:val="640"/>
                                                  <w:marRight w:val="0"/>
                                                  <w:marTop w:val="0"/>
                                                  <w:marBottom w:val="0"/>
                                                  <w:divBdr>
                                                    <w:top w:val="none" w:sz="0" w:space="0" w:color="auto"/>
                                                    <w:left w:val="none" w:sz="0" w:space="0" w:color="auto"/>
                                                    <w:bottom w:val="none" w:sz="0" w:space="0" w:color="auto"/>
                                                    <w:right w:val="none" w:sz="0" w:space="0" w:color="auto"/>
                                                  </w:divBdr>
                                                </w:div>
                                                <w:div w:id="1587688421">
                                                  <w:marLeft w:val="640"/>
                                                  <w:marRight w:val="0"/>
                                                  <w:marTop w:val="0"/>
                                                  <w:marBottom w:val="0"/>
                                                  <w:divBdr>
                                                    <w:top w:val="none" w:sz="0" w:space="0" w:color="auto"/>
                                                    <w:left w:val="none" w:sz="0" w:space="0" w:color="auto"/>
                                                    <w:bottom w:val="none" w:sz="0" w:space="0" w:color="auto"/>
                                                    <w:right w:val="none" w:sz="0" w:space="0" w:color="auto"/>
                                                  </w:divBdr>
                                                </w:div>
                                                <w:div w:id="1637177169">
                                                  <w:marLeft w:val="640"/>
                                                  <w:marRight w:val="0"/>
                                                  <w:marTop w:val="0"/>
                                                  <w:marBottom w:val="0"/>
                                                  <w:divBdr>
                                                    <w:top w:val="none" w:sz="0" w:space="0" w:color="auto"/>
                                                    <w:left w:val="none" w:sz="0" w:space="0" w:color="auto"/>
                                                    <w:bottom w:val="none" w:sz="0" w:space="0" w:color="auto"/>
                                                    <w:right w:val="none" w:sz="0" w:space="0" w:color="auto"/>
                                                  </w:divBdr>
                                                </w:div>
                                                <w:div w:id="1642340801">
                                                  <w:marLeft w:val="640"/>
                                                  <w:marRight w:val="0"/>
                                                  <w:marTop w:val="0"/>
                                                  <w:marBottom w:val="0"/>
                                                  <w:divBdr>
                                                    <w:top w:val="none" w:sz="0" w:space="0" w:color="auto"/>
                                                    <w:left w:val="none" w:sz="0" w:space="0" w:color="auto"/>
                                                    <w:bottom w:val="none" w:sz="0" w:space="0" w:color="auto"/>
                                                    <w:right w:val="none" w:sz="0" w:space="0" w:color="auto"/>
                                                  </w:divBdr>
                                                </w:div>
                                                <w:div w:id="1672366635">
                                                  <w:marLeft w:val="640"/>
                                                  <w:marRight w:val="0"/>
                                                  <w:marTop w:val="0"/>
                                                  <w:marBottom w:val="0"/>
                                                  <w:divBdr>
                                                    <w:top w:val="none" w:sz="0" w:space="0" w:color="auto"/>
                                                    <w:left w:val="none" w:sz="0" w:space="0" w:color="auto"/>
                                                    <w:bottom w:val="none" w:sz="0" w:space="0" w:color="auto"/>
                                                    <w:right w:val="none" w:sz="0" w:space="0" w:color="auto"/>
                                                  </w:divBdr>
                                                </w:div>
                                                <w:div w:id="1672636907">
                                                  <w:marLeft w:val="640"/>
                                                  <w:marRight w:val="0"/>
                                                  <w:marTop w:val="0"/>
                                                  <w:marBottom w:val="0"/>
                                                  <w:divBdr>
                                                    <w:top w:val="none" w:sz="0" w:space="0" w:color="auto"/>
                                                    <w:left w:val="none" w:sz="0" w:space="0" w:color="auto"/>
                                                    <w:bottom w:val="none" w:sz="0" w:space="0" w:color="auto"/>
                                                    <w:right w:val="none" w:sz="0" w:space="0" w:color="auto"/>
                                                  </w:divBdr>
                                                </w:div>
                                                <w:div w:id="1677489472">
                                                  <w:marLeft w:val="640"/>
                                                  <w:marRight w:val="0"/>
                                                  <w:marTop w:val="0"/>
                                                  <w:marBottom w:val="0"/>
                                                  <w:divBdr>
                                                    <w:top w:val="none" w:sz="0" w:space="0" w:color="auto"/>
                                                    <w:left w:val="none" w:sz="0" w:space="0" w:color="auto"/>
                                                    <w:bottom w:val="none" w:sz="0" w:space="0" w:color="auto"/>
                                                    <w:right w:val="none" w:sz="0" w:space="0" w:color="auto"/>
                                                  </w:divBdr>
                                                </w:div>
                                                <w:div w:id="1686665718">
                                                  <w:marLeft w:val="640"/>
                                                  <w:marRight w:val="0"/>
                                                  <w:marTop w:val="0"/>
                                                  <w:marBottom w:val="0"/>
                                                  <w:divBdr>
                                                    <w:top w:val="none" w:sz="0" w:space="0" w:color="auto"/>
                                                    <w:left w:val="none" w:sz="0" w:space="0" w:color="auto"/>
                                                    <w:bottom w:val="none" w:sz="0" w:space="0" w:color="auto"/>
                                                    <w:right w:val="none" w:sz="0" w:space="0" w:color="auto"/>
                                                  </w:divBdr>
                                                </w:div>
                                                <w:div w:id="1710495613">
                                                  <w:marLeft w:val="640"/>
                                                  <w:marRight w:val="0"/>
                                                  <w:marTop w:val="0"/>
                                                  <w:marBottom w:val="0"/>
                                                  <w:divBdr>
                                                    <w:top w:val="none" w:sz="0" w:space="0" w:color="auto"/>
                                                    <w:left w:val="none" w:sz="0" w:space="0" w:color="auto"/>
                                                    <w:bottom w:val="none" w:sz="0" w:space="0" w:color="auto"/>
                                                    <w:right w:val="none" w:sz="0" w:space="0" w:color="auto"/>
                                                  </w:divBdr>
                                                </w:div>
                                                <w:div w:id="1710641597">
                                                  <w:marLeft w:val="640"/>
                                                  <w:marRight w:val="0"/>
                                                  <w:marTop w:val="0"/>
                                                  <w:marBottom w:val="0"/>
                                                  <w:divBdr>
                                                    <w:top w:val="none" w:sz="0" w:space="0" w:color="auto"/>
                                                    <w:left w:val="none" w:sz="0" w:space="0" w:color="auto"/>
                                                    <w:bottom w:val="none" w:sz="0" w:space="0" w:color="auto"/>
                                                    <w:right w:val="none" w:sz="0" w:space="0" w:color="auto"/>
                                                  </w:divBdr>
                                                </w:div>
                                                <w:div w:id="1719545186">
                                                  <w:marLeft w:val="640"/>
                                                  <w:marRight w:val="0"/>
                                                  <w:marTop w:val="0"/>
                                                  <w:marBottom w:val="0"/>
                                                  <w:divBdr>
                                                    <w:top w:val="none" w:sz="0" w:space="0" w:color="auto"/>
                                                    <w:left w:val="none" w:sz="0" w:space="0" w:color="auto"/>
                                                    <w:bottom w:val="none" w:sz="0" w:space="0" w:color="auto"/>
                                                    <w:right w:val="none" w:sz="0" w:space="0" w:color="auto"/>
                                                  </w:divBdr>
                                                </w:div>
                                                <w:div w:id="1753966358">
                                                  <w:marLeft w:val="640"/>
                                                  <w:marRight w:val="0"/>
                                                  <w:marTop w:val="0"/>
                                                  <w:marBottom w:val="0"/>
                                                  <w:divBdr>
                                                    <w:top w:val="none" w:sz="0" w:space="0" w:color="auto"/>
                                                    <w:left w:val="none" w:sz="0" w:space="0" w:color="auto"/>
                                                    <w:bottom w:val="none" w:sz="0" w:space="0" w:color="auto"/>
                                                    <w:right w:val="none" w:sz="0" w:space="0" w:color="auto"/>
                                                  </w:divBdr>
                                                </w:div>
                                                <w:div w:id="1759323660">
                                                  <w:marLeft w:val="640"/>
                                                  <w:marRight w:val="0"/>
                                                  <w:marTop w:val="0"/>
                                                  <w:marBottom w:val="0"/>
                                                  <w:divBdr>
                                                    <w:top w:val="none" w:sz="0" w:space="0" w:color="auto"/>
                                                    <w:left w:val="none" w:sz="0" w:space="0" w:color="auto"/>
                                                    <w:bottom w:val="none" w:sz="0" w:space="0" w:color="auto"/>
                                                    <w:right w:val="none" w:sz="0" w:space="0" w:color="auto"/>
                                                  </w:divBdr>
                                                </w:div>
                                                <w:div w:id="1764840169">
                                                  <w:marLeft w:val="640"/>
                                                  <w:marRight w:val="0"/>
                                                  <w:marTop w:val="0"/>
                                                  <w:marBottom w:val="0"/>
                                                  <w:divBdr>
                                                    <w:top w:val="none" w:sz="0" w:space="0" w:color="auto"/>
                                                    <w:left w:val="none" w:sz="0" w:space="0" w:color="auto"/>
                                                    <w:bottom w:val="none" w:sz="0" w:space="0" w:color="auto"/>
                                                    <w:right w:val="none" w:sz="0" w:space="0" w:color="auto"/>
                                                  </w:divBdr>
                                                </w:div>
                                                <w:div w:id="1770588516">
                                                  <w:marLeft w:val="640"/>
                                                  <w:marRight w:val="0"/>
                                                  <w:marTop w:val="0"/>
                                                  <w:marBottom w:val="0"/>
                                                  <w:divBdr>
                                                    <w:top w:val="none" w:sz="0" w:space="0" w:color="auto"/>
                                                    <w:left w:val="none" w:sz="0" w:space="0" w:color="auto"/>
                                                    <w:bottom w:val="none" w:sz="0" w:space="0" w:color="auto"/>
                                                    <w:right w:val="none" w:sz="0" w:space="0" w:color="auto"/>
                                                  </w:divBdr>
                                                </w:div>
                                                <w:div w:id="1787657462">
                                                  <w:marLeft w:val="640"/>
                                                  <w:marRight w:val="0"/>
                                                  <w:marTop w:val="0"/>
                                                  <w:marBottom w:val="0"/>
                                                  <w:divBdr>
                                                    <w:top w:val="none" w:sz="0" w:space="0" w:color="auto"/>
                                                    <w:left w:val="none" w:sz="0" w:space="0" w:color="auto"/>
                                                    <w:bottom w:val="none" w:sz="0" w:space="0" w:color="auto"/>
                                                    <w:right w:val="none" w:sz="0" w:space="0" w:color="auto"/>
                                                  </w:divBdr>
                                                </w:div>
                                                <w:div w:id="1792824576">
                                                  <w:marLeft w:val="640"/>
                                                  <w:marRight w:val="0"/>
                                                  <w:marTop w:val="0"/>
                                                  <w:marBottom w:val="0"/>
                                                  <w:divBdr>
                                                    <w:top w:val="none" w:sz="0" w:space="0" w:color="auto"/>
                                                    <w:left w:val="none" w:sz="0" w:space="0" w:color="auto"/>
                                                    <w:bottom w:val="none" w:sz="0" w:space="0" w:color="auto"/>
                                                    <w:right w:val="none" w:sz="0" w:space="0" w:color="auto"/>
                                                  </w:divBdr>
                                                </w:div>
                                                <w:div w:id="1805544277">
                                                  <w:marLeft w:val="640"/>
                                                  <w:marRight w:val="0"/>
                                                  <w:marTop w:val="0"/>
                                                  <w:marBottom w:val="0"/>
                                                  <w:divBdr>
                                                    <w:top w:val="none" w:sz="0" w:space="0" w:color="auto"/>
                                                    <w:left w:val="none" w:sz="0" w:space="0" w:color="auto"/>
                                                    <w:bottom w:val="none" w:sz="0" w:space="0" w:color="auto"/>
                                                    <w:right w:val="none" w:sz="0" w:space="0" w:color="auto"/>
                                                  </w:divBdr>
                                                </w:div>
                                                <w:div w:id="1835801053">
                                                  <w:marLeft w:val="640"/>
                                                  <w:marRight w:val="0"/>
                                                  <w:marTop w:val="0"/>
                                                  <w:marBottom w:val="0"/>
                                                  <w:divBdr>
                                                    <w:top w:val="none" w:sz="0" w:space="0" w:color="auto"/>
                                                    <w:left w:val="none" w:sz="0" w:space="0" w:color="auto"/>
                                                    <w:bottom w:val="none" w:sz="0" w:space="0" w:color="auto"/>
                                                    <w:right w:val="none" w:sz="0" w:space="0" w:color="auto"/>
                                                  </w:divBdr>
                                                </w:div>
                                                <w:div w:id="1841921973">
                                                  <w:marLeft w:val="640"/>
                                                  <w:marRight w:val="0"/>
                                                  <w:marTop w:val="0"/>
                                                  <w:marBottom w:val="0"/>
                                                  <w:divBdr>
                                                    <w:top w:val="none" w:sz="0" w:space="0" w:color="auto"/>
                                                    <w:left w:val="none" w:sz="0" w:space="0" w:color="auto"/>
                                                    <w:bottom w:val="none" w:sz="0" w:space="0" w:color="auto"/>
                                                    <w:right w:val="none" w:sz="0" w:space="0" w:color="auto"/>
                                                  </w:divBdr>
                                                </w:div>
                                                <w:div w:id="1846289090">
                                                  <w:marLeft w:val="640"/>
                                                  <w:marRight w:val="0"/>
                                                  <w:marTop w:val="0"/>
                                                  <w:marBottom w:val="0"/>
                                                  <w:divBdr>
                                                    <w:top w:val="none" w:sz="0" w:space="0" w:color="auto"/>
                                                    <w:left w:val="none" w:sz="0" w:space="0" w:color="auto"/>
                                                    <w:bottom w:val="none" w:sz="0" w:space="0" w:color="auto"/>
                                                    <w:right w:val="none" w:sz="0" w:space="0" w:color="auto"/>
                                                  </w:divBdr>
                                                </w:div>
                                                <w:div w:id="1854689307">
                                                  <w:marLeft w:val="640"/>
                                                  <w:marRight w:val="0"/>
                                                  <w:marTop w:val="0"/>
                                                  <w:marBottom w:val="0"/>
                                                  <w:divBdr>
                                                    <w:top w:val="none" w:sz="0" w:space="0" w:color="auto"/>
                                                    <w:left w:val="none" w:sz="0" w:space="0" w:color="auto"/>
                                                    <w:bottom w:val="none" w:sz="0" w:space="0" w:color="auto"/>
                                                    <w:right w:val="none" w:sz="0" w:space="0" w:color="auto"/>
                                                  </w:divBdr>
                                                </w:div>
                                                <w:div w:id="1854954781">
                                                  <w:marLeft w:val="640"/>
                                                  <w:marRight w:val="0"/>
                                                  <w:marTop w:val="0"/>
                                                  <w:marBottom w:val="0"/>
                                                  <w:divBdr>
                                                    <w:top w:val="none" w:sz="0" w:space="0" w:color="auto"/>
                                                    <w:left w:val="none" w:sz="0" w:space="0" w:color="auto"/>
                                                    <w:bottom w:val="none" w:sz="0" w:space="0" w:color="auto"/>
                                                    <w:right w:val="none" w:sz="0" w:space="0" w:color="auto"/>
                                                  </w:divBdr>
                                                </w:div>
                                                <w:div w:id="1863350732">
                                                  <w:marLeft w:val="640"/>
                                                  <w:marRight w:val="0"/>
                                                  <w:marTop w:val="0"/>
                                                  <w:marBottom w:val="0"/>
                                                  <w:divBdr>
                                                    <w:top w:val="none" w:sz="0" w:space="0" w:color="auto"/>
                                                    <w:left w:val="none" w:sz="0" w:space="0" w:color="auto"/>
                                                    <w:bottom w:val="none" w:sz="0" w:space="0" w:color="auto"/>
                                                    <w:right w:val="none" w:sz="0" w:space="0" w:color="auto"/>
                                                  </w:divBdr>
                                                </w:div>
                                                <w:div w:id="1888181700">
                                                  <w:marLeft w:val="640"/>
                                                  <w:marRight w:val="0"/>
                                                  <w:marTop w:val="0"/>
                                                  <w:marBottom w:val="0"/>
                                                  <w:divBdr>
                                                    <w:top w:val="none" w:sz="0" w:space="0" w:color="auto"/>
                                                    <w:left w:val="none" w:sz="0" w:space="0" w:color="auto"/>
                                                    <w:bottom w:val="none" w:sz="0" w:space="0" w:color="auto"/>
                                                    <w:right w:val="none" w:sz="0" w:space="0" w:color="auto"/>
                                                  </w:divBdr>
                                                </w:div>
                                                <w:div w:id="1892575285">
                                                  <w:marLeft w:val="640"/>
                                                  <w:marRight w:val="0"/>
                                                  <w:marTop w:val="0"/>
                                                  <w:marBottom w:val="0"/>
                                                  <w:divBdr>
                                                    <w:top w:val="none" w:sz="0" w:space="0" w:color="auto"/>
                                                    <w:left w:val="none" w:sz="0" w:space="0" w:color="auto"/>
                                                    <w:bottom w:val="none" w:sz="0" w:space="0" w:color="auto"/>
                                                    <w:right w:val="none" w:sz="0" w:space="0" w:color="auto"/>
                                                  </w:divBdr>
                                                </w:div>
                                                <w:div w:id="1893345417">
                                                  <w:marLeft w:val="640"/>
                                                  <w:marRight w:val="0"/>
                                                  <w:marTop w:val="0"/>
                                                  <w:marBottom w:val="0"/>
                                                  <w:divBdr>
                                                    <w:top w:val="none" w:sz="0" w:space="0" w:color="auto"/>
                                                    <w:left w:val="none" w:sz="0" w:space="0" w:color="auto"/>
                                                    <w:bottom w:val="none" w:sz="0" w:space="0" w:color="auto"/>
                                                    <w:right w:val="none" w:sz="0" w:space="0" w:color="auto"/>
                                                  </w:divBdr>
                                                </w:div>
                                                <w:div w:id="1894777908">
                                                  <w:marLeft w:val="640"/>
                                                  <w:marRight w:val="0"/>
                                                  <w:marTop w:val="0"/>
                                                  <w:marBottom w:val="0"/>
                                                  <w:divBdr>
                                                    <w:top w:val="none" w:sz="0" w:space="0" w:color="auto"/>
                                                    <w:left w:val="none" w:sz="0" w:space="0" w:color="auto"/>
                                                    <w:bottom w:val="none" w:sz="0" w:space="0" w:color="auto"/>
                                                    <w:right w:val="none" w:sz="0" w:space="0" w:color="auto"/>
                                                  </w:divBdr>
                                                </w:div>
                                                <w:div w:id="1898659079">
                                                  <w:marLeft w:val="640"/>
                                                  <w:marRight w:val="0"/>
                                                  <w:marTop w:val="0"/>
                                                  <w:marBottom w:val="0"/>
                                                  <w:divBdr>
                                                    <w:top w:val="none" w:sz="0" w:space="0" w:color="auto"/>
                                                    <w:left w:val="none" w:sz="0" w:space="0" w:color="auto"/>
                                                    <w:bottom w:val="none" w:sz="0" w:space="0" w:color="auto"/>
                                                    <w:right w:val="none" w:sz="0" w:space="0" w:color="auto"/>
                                                  </w:divBdr>
                                                </w:div>
                                                <w:div w:id="1901746290">
                                                  <w:marLeft w:val="640"/>
                                                  <w:marRight w:val="0"/>
                                                  <w:marTop w:val="0"/>
                                                  <w:marBottom w:val="0"/>
                                                  <w:divBdr>
                                                    <w:top w:val="none" w:sz="0" w:space="0" w:color="auto"/>
                                                    <w:left w:val="none" w:sz="0" w:space="0" w:color="auto"/>
                                                    <w:bottom w:val="none" w:sz="0" w:space="0" w:color="auto"/>
                                                    <w:right w:val="none" w:sz="0" w:space="0" w:color="auto"/>
                                                  </w:divBdr>
                                                </w:div>
                                                <w:div w:id="1904287702">
                                                  <w:marLeft w:val="640"/>
                                                  <w:marRight w:val="0"/>
                                                  <w:marTop w:val="0"/>
                                                  <w:marBottom w:val="0"/>
                                                  <w:divBdr>
                                                    <w:top w:val="none" w:sz="0" w:space="0" w:color="auto"/>
                                                    <w:left w:val="none" w:sz="0" w:space="0" w:color="auto"/>
                                                    <w:bottom w:val="none" w:sz="0" w:space="0" w:color="auto"/>
                                                    <w:right w:val="none" w:sz="0" w:space="0" w:color="auto"/>
                                                  </w:divBdr>
                                                </w:div>
                                                <w:div w:id="1905409163">
                                                  <w:marLeft w:val="640"/>
                                                  <w:marRight w:val="0"/>
                                                  <w:marTop w:val="0"/>
                                                  <w:marBottom w:val="0"/>
                                                  <w:divBdr>
                                                    <w:top w:val="none" w:sz="0" w:space="0" w:color="auto"/>
                                                    <w:left w:val="none" w:sz="0" w:space="0" w:color="auto"/>
                                                    <w:bottom w:val="none" w:sz="0" w:space="0" w:color="auto"/>
                                                    <w:right w:val="none" w:sz="0" w:space="0" w:color="auto"/>
                                                  </w:divBdr>
                                                </w:div>
                                                <w:div w:id="1912884250">
                                                  <w:marLeft w:val="640"/>
                                                  <w:marRight w:val="0"/>
                                                  <w:marTop w:val="0"/>
                                                  <w:marBottom w:val="0"/>
                                                  <w:divBdr>
                                                    <w:top w:val="none" w:sz="0" w:space="0" w:color="auto"/>
                                                    <w:left w:val="none" w:sz="0" w:space="0" w:color="auto"/>
                                                    <w:bottom w:val="none" w:sz="0" w:space="0" w:color="auto"/>
                                                    <w:right w:val="none" w:sz="0" w:space="0" w:color="auto"/>
                                                  </w:divBdr>
                                                </w:div>
                                                <w:div w:id="1940915835">
                                                  <w:marLeft w:val="640"/>
                                                  <w:marRight w:val="0"/>
                                                  <w:marTop w:val="0"/>
                                                  <w:marBottom w:val="0"/>
                                                  <w:divBdr>
                                                    <w:top w:val="none" w:sz="0" w:space="0" w:color="auto"/>
                                                    <w:left w:val="none" w:sz="0" w:space="0" w:color="auto"/>
                                                    <w:bottom w:val="none" w:sz="0" w:space="0" w:color="auto"/>
                                                    <w:right w:val="none" w:sz="0" w:space="0" w:color="auto"/>
                                                  </w:divBdr>
                                                </w:div>
                                                <w:div w:id="1961641743">
                                                  <w:marLeft w:val="640"/>
                                                  <w:marRight w:val="0"/>
                                                  <w:marTop w:val="0"/>
                                                  <w:marBottom w:val="0"/>
                                                  <w:divBdr>
                                                    <w:top w:val="none" w:sz="0" w:space="0" w:color="auto"/>
                                                    <w:left w:val="none" w:sz="0" w:space="0" w:color="auto"/>
                                                    <w:bottom w:val="none" w:sz="0" w:space="0" w:color="auto"/>
                                                    <w:right w:val="none" w:sz="0" w:space="0" w:color="auto"/>
                                                  </w:divBdr>
                                                </w:div>
                                                <w:div w:id="1982954616">
                                                  <w:marLeft w:val="640"/>
                                                  <w:marRight w:val="0"/>
                                                  <w:marTop w:val="0"/>
                                                  <w:marBottom w:val="0"/>
                                                  <w:divBdr>
                                                    <w:top w:val="none" w:sz="0" w:space="0" w:color="auto"/>
                                                    <w:left w:val="none" w:sz="0" w:space="0" w:color="auto"/>
                                                    <w:bottom w:val="none" w:sz="0" w:space="0" w:color="auto"/>
                                                    <w:right w:val="none" w:sz="0" w:space="0" w:color="auto"/>
                                                  </w:divBdr>
                                                </w:div>
                                                <w:div w:id="1983726637">
                                                  <w:marLeft w:val="640"/>
                                                  <w:marRight w:val="0"/>
                                                  <w:marTop w:val="0"/>
                                                  <w:marBottom w:val="0"/>
                                                  <w:divBdr>
                                                    <w:top w:val="none" w:sz="0" w:space="0" w:color="auto"/>
                                                    <w:left w:val="none" w:sz="0" w:space="0" w:color="auto"/>
                                                    <w:bottom w:val="none" w:sz="0" w:space="0" w:color="auto"/>
                                                    <w:right w:val="none" w:sz="0" w:space="0" w:color="auto"/>
                                                  </w:divBdr>
                                                </w:div>
                                                <w:div w:id="1997416109">
                                                  <w:marLeft w:val="640"/>
                                                  <w:marRight w:val="0"/>
                                                  <w:marTop w:val="0"/>
                                                  <w:marBottom w:val="0"/>
                                                  <w:divBdr>
                                                    <w:top w:val="none" w:sz="0" w:space="0" w:color="auto"/>
                                                    <w:left w:val="none" w:sz="0" w:space="0" w:color="auto"/>
                                                    <w:bottom w:val="none" w:sz="0" w:space="0" w:color="auto"/>
                                                    <w:right w:val="none" w:sz="0" w:space="0" w:color="auto"/>
                                                  </w:divBdr>
                                                </w:div>
                                                <w:div w:id="1999839906">
                                                  <w:marLeft w:val="640"/>
                                                  <w:marRight w:val="0"/>
                                                  <w:marTop w:val="0"/>
                                                  <w:marBottom w:val="0"/>
                                                  <w:divBdr>
                                                    <w:top w:val="none" w:sz="0" w:space="0" w:color="auto"/>
                                                    <w:left w:val="none" w:sz="0" w:space="0" w:color="auto"/>
                                                    <w:bottom w:val="none" w:sz="0" w:space="0" w:color="auto"/>
                                                    <w:right w:val="none" w:sz="0" w:space="0" w:color="auto"/>
                                                  </w:divBdr>
                                                </w:div>
                                                <w:div w:id="2006856037">
                                                  <w:marLeft w:val="640"/>
                                                  <w:marRight w:val="0"/>
                                                  <w:marTop w:val="0"/>
                                                  <w:marBottom w:val="0"/>
                                                  <w:divBdr>
                                                    <w:top w:val="none" w:sz="0" w:space="0" w:color="auto"/>
                                                    <w:left w:val="none" w:sz="0" w:space="0" w:color="auto"/>
                                                    <w:bottom w:val="none" w:sz="0" w:space="0" w:color="auto"/>
                                                    <w:right w:val="none" w:sz="0" w:space="0" w:color="auto"/>
                                                  </w:divBdr>
                                                </w:div>
                                                <w:div w:id="2035425023">
                                                  <w:marLeft w:val="640"/>
                                                  <w:marRight w:val="0"/>
                                                  <w:marTop w:val="0"/>
                                                  <w:marBottom w:val="0"/>
                                                  <w:divBdr>
                                                    <w:top w:val="none" w:sz="0" w:space="0" w:color="auto"/>
                                                    <w:left w:val="none" w:sz="0" w:space="0" w:color="auto"/>
                                                    <w:bottom w:val="none" w:sz="0" w:space="0" w:color="auto"/>
                                                    <w:right w:val="none" w:sz="0" w:space="0" w:color="auto"/>
                                                  </w:divBdr>
                                                </w:div>
                                                <w:div w:id="2038847249">
                                                  <w:marLeft w:val="640"/>
                                                  <w:marRight w:val="0"/>
                                                  <w:marTop w:val="0"/>
                                                  <w:marBottom w:val="0"/>
                                                  <w:divBdr>
                                                    <w:top w:val="none" w:sz="0" w:space="0" w:color="auto"/>
                                                    <w:left w:val="none" w:sz="0" w:space="0" w:color="auto"/>
                                                    <w:bottom w:val="none" w:sz="0" w:space="0" w:color="auto"/>
                                                    <w:right w:val="none" w:sz="0" w:space="0" w:color="auto"/>
                                                  </w:divBdr>
                                                </w:div>
                                                <w:div w:id="2039819079">
                                                  <w:marLeft w:val="640"/>
                                                  <w:marRight w:val="0"/>
                                                  <w:marTop w:val="0"/>
                                                  <w:marBottom w:val="0"/>
                                                  <w:divBdr>
                                                    <w:top w:val="none" w:sz="0" w:space="0" w:color="auto"/>
                                                    <w:left w:val="none" w:sz="0" w:space="0" w:color="auto"/>
                                                    <w:bottom w:val="none" w:sz="0" w:space="0" w:color="auto"/>
                                                    <w:right w:val="none" w:sz="0" w:space="0" w:color="auto"/>
                                                  </w:divBdr>
                                                </w:div>
                                                <w:div w:id="2063671984">
                                                  <w:marLeft w:val="640"/>
                                                  <w:marRight w:val="0"/>
                                                  <w:marTop w:val="0"/>
                                                  <w:marBottom w:val="0"/>
                                                  <w:divBdr>
                                                    <w:top w:val="none" w:sz="0" w:space="0" w:color="auto"/>
                                                    <w:left w:val="none" w:sz="0" w:space="0" w:color="auto"/>
                                                    <w:bottom w:val="none" w:sz="0" w:space="0" w:color="auto"/>
                                                    <w:right w:val="none" w:sz="0" w:space="0" w:color="auto"/>
                                                  </w:divBdr>
                                                </w:div>
                                                <w:div w:id="2077850107">
                                                  <w:marLeft w:val="640"/>
                                                  <w:marRight w:val="0"/>
                                                  <w:marTop w:val="0"/>
                                                  <w:marBottom w:val="0"/>
                                                  <w:divBdr>
                                                    <w:top w:val="none" w:sz="0" w:space="0" w:color="auto"/>
                                                    <w:left w:val="none" w:sz="0" w:space="0" w:color="auto"/>
                                                    <w:bottom w:val="none" w:sz="0" w:space="0" w:color="auto"/>
                                                    <w:right w:val="none" w:sz="0" w:space="0" w:color="auto"/>
                                                  </w:divBdr>
                                                </w:div>
                                                <w:div w:id="2079285299">
                                                  <w:marLeft w:val="640"/>
                                                  <w:marRight w:val="0"/>
                                                  <w:marTop w:val="0"/>
                                                  <w:marBottom w:val="0"/>
                                                  <w:divBdr>
                                                    <w:top w:val="none" w:sz="0" w:space="0" w:color="auto"/>
                                                    <w:left w:val="none" w:sz="0" w:space="0" w:color="auto"/>
                                                    <w:bottom w:val="none" w:sz="0" w:space="0" w:color="auto"/>
                                                    <w:right w:val="none" w:sz="0" w:space="0" w:color="auto"/>
                                                  </w:divBdr>
                                                </w:div>
                                                <w:div w:id="2097557220">
                                                  <w:marLeft w:val="640"/>
                                                  <w:marRight w:val="0"/>
                                                  <w:marTop w:val="0"/>
                                                  <w:marBottom w:val="0"/>
                                                  <w:divBdr>
                                                    <w:top w:val="none" w:sz="0" w:space="0" w:color="auto"/>
                                                    <w:left w:val="none" w:sz="0" w:space="0" w:color="auto"/>
                                                    <w:bottom w:val="none" w:sz="0" w:space="0" w:color="auto"/>
                                                    <w:right w:val="none" w:sz="0" w:space="0" w:color="auto"/>
                                                  </w:divBdr>
                                                </w:div>
                                                <w:div w:id="2111273995">
                                                  <w:marLeft w:val="640"/>
                                                  <w:marRight w:val="0"/>
                                                  <w:marTop w:val="0"/>
                                                  <w:marBottom w:val="0"/>
                                                  <w:divBdr>
                                                    <w:top w:val="none" w:sz="0" w:space="0" w:color="auto"/>
                                                    <w:left w:val="none" w:sz="0" w:space="0" w:color="auto"/>
                                                    <w:bottom w:val="none" w:sz="0" w:space="0" w:color="auto"/>
                                                    <w:right w:val="none" w:sz="0" w:space="0" w:color="auto"/>
                                                  </w:divBdr>
                                                </w:div>
                                                <w:div w:id="2129858725">
                                                  <w:marLeft w:val="640"/>
                                                  <w:marRight w:val="0"/>
                                                  <w:marTop w:val="0"/>
                                                  <w:marBottom w:val="0"/>
                                                  <w:divBdr>
                                                    <w:top w:val="none" w:sz="0" w:space="0" w:color="auto"/>
                                                    <w:left w:val="none" w:sz="0" w:space="0" w:color="auto"/>
                                                    <w:bottom w:val="none" w:sz="0" w:space="0" w:color="auto"/>
                                                    <w:right w:val="none" w:sz="0" w:space="0" w:color="auto"/>
                                                  </w:divBdr>
                                                </w:div>
                                                <w:div w:id="2133093997">
                                                  <w:marLeft w:val="640"/>
                                                  <w:marRight w:val="0"/>
                                                  <w:marTop w:val="0"/>
                                                  <w:marBottom w:val="0"/>
                                                  <w:divBdr>
                                                    <w:top w:val="none" w:sz="0" w:space="0" w:color="auto"/>
                                                    <w:left w:val="none" w:sz="0" w:space="0" w:color="auto"/>
                                                    <w:bottom w:val="none" w:sz="0" w:space="0" w:color="auto"/>
                                                    <w:right w:val="none" w:sz="0" w:space="0" w:color="auto"/>
                                                  </w:divBdr>
                                                </w:div>
                                                <w:div w:id="2145731638">
                                                  <w:marLeft w:val="640"/>
                                                  <w:marRight w:val="0"/>
                                                  <w:marTop w:val="0"/>
                                                  <w:marBottom w:val="0"/>
                                                  <w:divBdr>
                                                    <w:top w:val="none" w:sz="0" w:space="0" w:color="auto"/>
                                                    <w:left w:val="none" w:sz="0" w:space="0" w:color="auto"/>
                                                    <w:bottom w:val="none" w:sz="0" w:space="0" w:color="auto"/>
                                                    <w:right w:val="none" w:sz="0" w:space="0" w:color="auto"/>
                                                  </w:divBdr>
                                                </w:div>
                                              </w:divsChild>
                                            </w:div>
                                            <w:div w:id="2034569311">
                                              <w:marLeft w:val="0"/>
                                              <w:marRight w:val="0"/>
                                              <w:marTop w:val="0"/>
                                              <w:marBottom w:val="0"/>
                                              <w:divBdr>
                                                <w:top w:val="none" w:sz="0" w:space="0" w:color="auto"/>
                                                <w:left w:val="none" w:sz="0" w:space="0" w:color="auto"/>
                                                <w:bottom w:val="none" w:sz="0" w:space="0" w:color="auto"/>
                                                <w:right w:val="none" w:sz="0" w:space="0" w:color="auto"/>
                                              </w:divBdr>
                                              <w:divsChild>
                                                <w:div w:id="21706765">
                                                  <w:marLeft w:val="640"/>
                                                  <w:marRight w:val="0"/>
                                                  <w:marTop w:val="0"/>
                                                  <w:marBottom w:val="0"/>
                                                  <w:divBdr>
                                                    <w:top w:val="none" w:sz="0" w:space="0" w:color="auto"/>
                                                    <w:left w:val="none" w:sz="0" w:space="0" w:color="auto"/>
                                                    <w:bottom w:val="none" w:sz="0" w:space="0" w:color="auto"/>
                                                    <w:right w:val="none" w:sz="0" w:space="0" w:color="auto"/>
                                                  </w:divBdr>
                                                </w:div>
                                                <w:div w:id="43332498">
                                                  <w:marLeft w:val="640"/>
                                                  <w:marRight w:val="0"/>
                                                  <w:marTop w:val="0"/>
                                                  <w:marBottom w:val="0"/>
                                                  <w:divBdr>
                                                    <w:top w:val="none" w:sz="0" w:space="0" w:color="auto"/>
                                                    <w:left w:val="none" w:sz="0" w:space="0" w:color="auto"/>
                                                    <w:bottom w:val="none" w:sz="0" w:space="0" w:color="auto"/>
                                                    <w:right w:val="none" w:sz="0" w:space="0" w:color="auto"/>
                                                  </w:divBdr>
                                                </w:div>
                                                <w:div w:id="50664260">
                                                  <w:marLeft w:val="640"/>
                                                  <w:marRight w:val="0"/>
                                                  <w:marTop w:val="0"/>
                                                  <w:marBottom w:val="0"/>
                                                  <w:divBdr>
                                                    <w:top w:val="none" w:sz="0" w:space="0" w:color="auto"/>
                                                    <w:left w:val="none" w:sz="0" w:space="0" w:color="auto"/>
                                                    <w:bottom w:val="none" w:sz="0" w:space="0" w:color="auto"/>
                                                    <w:right w:val="none" w:sz="0" w:space="0" w:color="auto"/>
                                                  </w:divBdr>
                                                </w:div>
                                                <w:div w:id="68620817">
                                                  <w:marLeft w:val="640"/>
                                                  <w:marRight w:val="0"/>
                                                  <w:marTop w:val="0"/>
                                                  <w:marBottom w:val="0"/>
                                                  <w:divBdr>
                                                    <w:top w:val="none" w:sz="0" w:space="0" w:color="auto"/>
                                                    <w:left w:val="none" w:sz="0" w:space="0" w:color="auto"/>
                                                    <w:bottom w:val="none" w:sz="0" w:space="0" w:color="auto"/>
                                                    <w:right w:val="none" w:sz="0" w:space="0" w:color="auto"/>
                                                  </w:divBdr>
                                                </w:div>
                                                <w:div w:id="74713620">
                                                  <w:marLeft w:val="640"/>
                                                  <w:marRight w:val="0"/>
                                                  <w:marTop w:val="0"/>
                                                  <w:marBottom w:val="0"/>
                                                  <w:divBdr>
                                                    <w:top w:val="none" w:sz="0" w:space="0" w:color="auto"/>
                                                    <w:left w:val="none" w:sz="0" w:space="0" w:color="auto"/>
                                                    <w:bottom w:val="none" w:sz="0" w:space="0" w:color="auto"/>
                                                    <w:right w:val="none" w:sz="0" w:space="0" w:color="auto"/>
                                                  </w:divBdr>
                                                </w:div>
                                                <w:div w:id="80225088">
                                                  <w:marLeft w:val="640"/>
                                                  <w:marRight w:val="0"/>
                                                  <w:marTop w:val="0"/>
                                                  <w:marBottom w:val="0"/>
                                                  <w:divBdr>
                                                    <w:top w:val="none" w:sz="0" w:space="0" w:color="auto"/>
                                                    <w:left w:val="none" w:sz="0" w:space="0" w:color="auto"/>
                                                    <w:bottom w:val="none" w:sz="0" w:space="0" w:color="auto"/>
                                                    <w:right w:val="none" w:sz="0" w:space="0" w:color="auto"/>
                                                  </w:divBdr>
                                                </w:div>
                                                <w:div w:id="103548666">
                                                  <w:marLeft w:val="640"/>
                                                  <w:marRight w:val="0"/>
                                                  <w:marTop w:val="0"/>
                                                  <w:marBottom w:val="0"/>
                                                  <w:divBdr>
                                                    <w:top w:val="none" w:sz="0" w:space="0" w:color="auto"/>
                                                    <w:left w:val="none" w:sz="0" w:space="0" w:color="auto"/>
                                                    <w:bottom w:val="none" w:sz="0" w:space="0" w:color="auto"/>
                                                    <w:right w:val="none" w:sz="0" w:space="0" w:color="auto"/>
                                                  </w:divBdr>
                                                </w:div>
                                                <w:div w:id="116727768">
                                                  <w:marLeft w:val="640"/>
                                                  <w:marRight w:val="0"/>
                                                  <w:marTop w:val="0"/>
                                                  <w:marBottom w:val="0"/>
                                                  <w:divBdr>
                                                    <w:top w:val="none" w:sz="0" w:space="0" w:color="auto"/>
                                                    <w:left w:val="none" w:sz="0" w:space="0" w:color="auto"/>
                                                    <w:bottom w:val="none" w:sz="0" w:space="0" w:color="auto"/>
                                                    <w:right w:val="none" w:sz="0" w:space="0" w:color="auto"/>
                                                  </w:divBdr>
                                                </w:div>
                                                <w:div w:id="133910349">
                                                  <w:marLeft w:val="640"/>
                                                  <w:marRight w:val="0"/>
                                                  <w:marTop w:val="0"/>
                                                  <w:marBottom w:val="0"/>
                                                  <w:divBdr>
                                                    <w:top w:val="none" w:sz="0" w:space="0" w:color="auto"/>
                                                    <w:left w:val="none" w:sz="0" w:space="0" w:color="auto"/>
                                                    <w:bottom w:val="none" w:sz="0" w:space="0" w:color="auto"/>
                                                    <w:right w:val="none" w:sz="0" w:space="0" w:color="auto"/>
                                                  </w:divBdr>
                                                </w:div>
                                                <w:div w:id="153297596">
                                                  <w:marLeft w:val="640"/>
                                                  <w:marRight w:val="0"/>
                                                  <w:marTop w:val="0"/>
                                                  <w:marBottom w:val="0"/>
                                                  <w:divBdr>
                                                    <w:top w:val="none" w:sz="0" w:space="0" w:color="auto"/>
                                                    <w:left w:val="none" w:sz="0" w:space="0" w:color="auto"/>
                                                    <w:bottom w:val="none" w:sz="0" w:space="0" w:color="auto"/>
                                                    <w:right w:val="none" w:sz="0" w:space="0" w:color="auto"/>
                                                  </w:divBdr>
                                                </w:div>
                                                <w:div w:id="157382468">
                                                  <w:marLeft w:val="640"/>
                                                  <w:marRight w:val="0"/>
                                                  <w:marTop w:val="0"/>
                                                  <w:marBottom w:val="0"/>
                                                  <w:divBdr>
                                                    <w:top w:val="none" w:sz="0" w:space="0" w:color="auto"/>
                                                    <w:left w:val="none" w:sz="0" w:space="0" w:color="auto"/>
                                                    <w:bottom w:val="none" w:sz="0" w:space="0" w:color="auto"/>
                                                    <w:right w:val="none" w:sz="0" w:space="0" w:color="auto"/>
                                                  </w:divBdr>
                                                </w:div>
                                                <w:div w:id="168250697">
                                                  <w:marLeft w:val="640"/>
                                                  <w:marRight w:val="0"/>
                                                  <w:marTop w:val="0"/>
                                                  <w:marBottom w:val="0"/>
                                                  <w:divBdr>
                                                    <w:top w:val="none" w:sz="0" w:space="0" w:color="auto"/>
                                                    <w:left w:val="none" w:sz="0" w:space="0" w:color="auto"/>
                                                    <w:bottom w:val="none" w:sz="0" w:space="0" w:color="auto"/>
                                                    <w:right w:val="none" w:sz="0" w:space="0" w:color="auto"/>
                                                  </w:divBdr>
                                                </w:div>
                                                <w:div w:id="169879982">
                                                  <w:marLeft w:val="640"/>
                                                  <w:marRight w:val="0"/>
                                                  <w:marTop w:val="0"/>
                                                  <w:marBottom w:val="0"/>
                                                  <w:divBdr>
                                                    <w:top w:val="none" w:sz="0" w:space="0" w:color="auto"/>
                                                    <w:left w:val="none" w:sz="0" w:space="0" w:color="auto"/>
                                                    <w:bottom w:val="none" w:sz="0" w:space="0" w:color="auto"/>
                                                    <w:right w:val="none" w:sz="0" w:space="0" w:color="auto"/>
                                                  </w:divBdr>
                                                </w:div>
                                                <w:div w:id="174854667">
                                                  <w:marLeft w:val="640"/>
                                                  <w:marRight w:val="0"/>
                                                  <w:marTop w:val="0"/>
                                                  <w:marBottom w:val="0"/>
                                                  <w:divBdr>
                                                    <w:top w:val="none" w:sz="0" w:space="0" w:color="auto"/>
                                                    <w:left w:val="none" w:sz="0" w:space="0" w:color="auto"/>
                                                    <w:bottom w:val="none" w:sz="0" w:space="0" w:color="auto"/>
                                                    <w:right w:val="none" w:sz="0" w:space="0" w:color="auto"/>
                                                  </w:divBdr>
                                                </w:div>
                                                <w:div w:id="175851537">
                                                  <w:marLeft w:val="640"/>
                                                  <w:marRight w:val="0"/>
                                                  <w:marTop w:val="0"/>
                                                  <w:marBottom w:val="0"/>
                                                  <w:divBdr>
                                                    <w:top w:val="none" w:sz="0" w:space="0" w:color="auto"/>
                                                    <w:left w:val="none" w:sz="0" w:space="0" w:color="auto"/>
                                                    <w:bottom w:val="none" w:sz="0" w:space="0" w:color="auto"/>
                                                    <w:right w:val="none" w:sz="0" w:space="0" w:color="auto"/>
                                                  </w:divBdr>
                                                </w:div>
                                                <w:div w:id="184565615">
                                                  <w:marLeft w:val="640"/>
                                                  <w:marRight w:val="0"/>
                                                  <w:marTop w:val="0"/>
                                                  <w:marBottom w:val="0"/>
                                                  <w:divBdr>
                                                    <w:top w:val="none" w:sz="0" w:space="0" w:color="auto"/>
                                                    <w:left w:val="none" w:sz="0" w:space="0" w:color="auto"/>
                                                    <w:bottom w:val="none" w:sz="0" w:space="0" w:color="auto"/>
                                                    <w:right w:val="none" w:sz="0" w:space="0" w:color="auto"/>
                                                  </w:divBdr>
                                                </w:div>
                                                <w:div w:id="247731857">
                                                  <w:marLeft w:val="640"/>
                                                  <w:marRight w:val="0"/>
                                                  <w:marTop w:val="0"/>
                                                  <w:marBottom w:val="0"/>
                                                  <w:divBdr>
                                                    <w:top w:val="none" w:sz="0" w:space="0" w:color="auto"/>
                                                    <w:left w:val="none" w:sz="0" w:space="0" w:color="auto"/>
                                                    <w:bottom w:val="none" w:sz="0" w:space="0" w:color="auto"/>
                                                    <w:right w:val="none" w:sz="0" w:space="0" w:color="auto"/>
                                                  </w:divBdr>
                                                </w:div>
                                                <w:div w:id="248270641">
                                                  <w:marLeft w:val="640"/>
                                                  <w:marRight w:val="0"/>
                                                  <w:marTop w:val="0"/>
                                                  <w:marBottom w:val="0"/>
                                                  <w:divBdr>
                                                    <w:top w:val="none" w:sz="0" w:space="0" w:color="auto"/>
                                                    <w:left w:val="none" w:sz="0" w:space="0" w:color="auto"/>
                                                    <w:bottom w:val="none" w:sz="0" w:space="0" w:color="auto"/>
                                                    <w:right w:val="none" w:sz="0" w:space="0" w:color="auto"/>
                                                  </w:divBdr>
                                                </w:div>
                                                <w:div w:id="254173509">
                                                  <w:marLeft w:val="640"/>
                                                  <w:marRight w:val="0"/>
                                                  <w:marTop w:val="0"/>
                                                  <w:marBottom w:val="0"/>
                                                  <w:divBdr>
                                                    <w:top w:val="none" w:sz="0" w:space="0" w:color="auto"/>
                                                    <w:left w:val="none" w:sz="0" w:space="0" w:color="auto"/>
                                                    <w:bottom w:val="none" w:sz="0" w:space="0" w:color="auto"/>
                                                    <w:right w:val="none" w:sz="0" w:space="0" w:color="auto"/>
                                                  </w:divBdr>
                                                </w:div>
                                                <w:div w:id="256601547">
                                                  <w:marLeft w:val="640"/>
                                                  <w:marRight w:val="0"/>
                                                  <w:marTop w:val="0"/>
                                                  <w:marBottom w:val="0"/>
                                                  <w:divBdr>
                                                    <w:top w:val="none" w:sz="0" w:space="0" w:color="auto"/>
                                                    <w:left w:val="none" w:sz="0" w:space="0" w:color="auto"/>
                                                    <w:bottom w:val="none" w:sz="0" w:space="0" w:color="auto"/>
                                                    <w:right w:val="none" w:sz="0" w:space="0" w:color="auto"/>
                                                  </w:divBdr>
                                                </w:div>
                                                <w:div w:id="270011484">
                                                  <w:marLeft w:val="640"/>
                                                  <w:marRight w:val="0"/>
                                                  <w:marTop w:val="0"/>
                                                  <w:marBottom w:val="0"/>
                                                  <w:divBdr>
                                                    <w:top w:val="none" w:sz="0" w:space="0" w:color="auto"/>
                                                    <w:left w:val="none" w:sz="0" w:space="0" w:color="auto"/>
                                                    <w:bottom w:val="none" w:sz="0" w:space="0" w:color="auto"/>
                                                    <w:right w:val="none" w:sz="0" w:space="0" w:color="auto"/>
                                                  </w:divBdr>
                                                </w:div>
                                                <w:div w:id="278487021">
                                                  <w:marLeft w:val="640"/>
                                                  <w:marRight w:val="0"/>
                                                  <w:marTop w:val="0"/>
                                                  <w:marBottom w:val="0"/>
                                                  <w:divBdr>
                                                    <w:top w:val="none" w:sz="0" w:space="0" w:color="auto"/>
                                                    <w:left w:val="none" w:sz="0" w:space="0" w:color="auto"/>
                                                    <w:bottom w:val="none" w:sz="0" w:space="0" w:color="auto"/>
                                                    <w:right w:val="none" w:sz="0" w:space="0" w:color="auto"/>
                                                  </w:divBdr>
                                                </w:div>
                                                <w:div w:id="284121165">
                                                  <w:marLeft w:val="640"/>
                                                  <w:marRight w:val="0"/>
                                                  <w:marTop w:val="0"/>
                                                  <w:marBottom w:val="0"/>
                                                  <w:divBdr>
                                                    <w:top w:val="none" w:sz="0" w:space="0" w:color="auto"/>
                                                    <w:left w:val="none" w:sz="0" w:space="0" w:color="auto"/>
                                                    <w:bottom w:val="none" w:sz="0" w:space="0" w:color="auto"/>
                                                    <w:right w:val="none" w:sz="0" w:space="0" w:color="auto"/>
                                                  </w:divBdr>
                                                </w:div>
                                                <w:div w:id="292757571">
                                                  <w:marLeft w:val="640"/>
                                                  <w:marRight w:val="0"/>
                                                  <w:marTop w:val="0"/>
                                                  <w:marBottom w:val="0"/>
                                                  <w:divBdr>
                                                    <w:top w:val="none" w:sz="0" w:space="0" w:color="auto"/>
                                                    <w:left w:val="none" w:sz="0" w:space="0" w:color="auto"/>
                                                    <w:bottom w:val="none" w:sz="0" w:space="0" w:color="auto"/>
                                                    <w:right w:val="none" w:sz="0" w:space="0" w:color="auto"/>
                                                  </w:divBdr>
                                                </w:div>
                                                <w:div w:id="299237727">
                                                  <w:marLeft w:val="640"/>
                                                  <w:marRight w:val="0"/>
                                                  <w:marTop w:val="0"/>
                                                  <w:marBottom w:val="0"/>
                                                  <w:divBdr>
                                                    <w:top w:val="none" w:sz="0" w:space="0" w:color="auto"/>
                                                    <w:left w:val="none" w:sz="0" w:space="0" w:color="auto"/>
                                                    <w:bottom w:val="none" w:sz="0" w:space="0" w:color="auto"/>
                                                    <w:right w:val="none" w:sz="0" w:space="0" w:color="auto"/>
                                                  </w:divBdr>
                                                </w:div>
                                                <w:div w:id="302007845">
                                                  <w:marLeft w:val="640"/>
                                                  <w:marRight w:val="0"/>
                                                  <w:marTop w:val="0"/>
                                                  <w:marBottom w:val="0"/>
                                                  <w:divBdr>
                                                    <w:top w:val="none" w:sz="0" w:space="0" w:color="auto"/>
                                                    <w:left w:val="none" w:sz="0" w:space="0" w:color="auto"/>
                                                    <w:bottom w:val="none" w:sz="0" w:space="0" w:color="auto"/>
                                                    <w:right w:val="none" w:sz="0" w:space="0" w:color="auto"/>
                                                  </w:divBdr>
                                                </w:div>
                                                <w:div w:id="309596718">
                                                  <w:marLeft w:val="640"/>
                                                  <w:marRight w:val="0"/>
                                                  <w:marTop w:val="0"/>
                                                  <w:marBottom w:val="0"/>
                                                  <w:divBdr>
                                                    <w:top w:val="none" w:sz="0" w:space="0" w:color="auto"/>
                                                    <w:left w:val="none" w:sz="0" w:space="0" w:color="auto"/>
                                                    <w:bottom w:val="none" w:sz="0" w:space="0" w:color="auto"/>
                                                    <w:right w:val="none" w:sz="0" w:space="0" w:color="auto"/>
                                                  </w:divBdr>
                                                </w:div>
                                                <w:div w:id="314116412">
                                                  <w:marLeft w:val="640"/>
                                                  <w:marRight w:val="0"/>
                                                  <w:marTop w:val="0"/>
                                                  <w:marBottom w:val="0"/>
                                                  <w:divBdr>
                                                    <w:top w:val="none" w:sz="0" w:space="0" w:color="auto"/>
                                                    <w:left w:val="none" w:sz="0" w:space="0" w:color="auto"/>
                                                    <w:bottom w:val="none" w:sz="0" w:space="0" w:color="auto"/>
                                                    <w:right w:val="none" w:sz="0" w:space="0" w:color="auto"/>
                                                  </w:divBdr>
                                                </w:div>
                                                <w:div w:id="314920325">
                                                  <w:marLeft w:val="640"/>
                                                  <w:marRight w:val="0"/>
                                                  <w:marTop w:val="0"/>
                                                  <w:marBottom w:val="0"/>
                                                  <w:divBdr>
                                                    <w:top w:val="none" w:sz="0" w:space="0" w:color="auto"/>
                                                    <w:left w:val="none" w:sz="0" w:space="0" w:color="auto"/>
                                                    <w:bottom w:val="none" w:sz="0" w:space="0" w:color="auto"/>
                                                    <w:right w:val="none" w:sz="0" w:space="0" w:color="auto"/>
                                                  </w:divBdr>
                                                </w:div>
                                                <w:div w:id="315959951">
                                                  <w:marLeft w:val="640"/>
                                                  <w:marRight w:val="0"/>
                                                  <w:marTop w:val="0"/>
                                                  <w:marBottom w:val="0"/>
                                                  <w:divBdr>
                                                    <w:top w:val="none" w:sz="0" w:space="0" w:color="auto"/>
                                                    <w:left w:val="none" w:sz="0" w:space="0" w:color="auto"/>
                                                    <w:bottom w:val="none" w:sz="0" w:space="0" w:color="auto"/>
                                                    <w:right w:val="none" w:sz="0" w:space="0" w:color="auto"/>
                                                  </w:divBdr>
                                                </w:div>
                                                <w:div w:id="335301910">
                                                  <w:marLeft w:val="640"/>
                                                  <w:marRight w:val="0"/>
                                                  <w:marTop w:val="0"/>
                                                  <w:marBottom w:val="0"/>
                                                  <w:divBdr>
                                                    <w:top w:val="none" w:sz="0" w:space="0" w:color="auto"/>
                                                    <w:left w:val="none" w:sz="0" w:space="0" w:color="auto"/>
                                                    <w:bottom w:val="none" w:sz="0" w:space="0" w:color="auto"/>
                                                    <w:right w:val="none" w:sz="0" w:space="0" w:color="auto"/>
                                                  </w:divBdr>
                                                </w:div>
                                                <w:div w:id="344678229">
                                                  <w:marLeft w:val="640"/>
                                                  <w:marRight w:val="0"/>
                                                  <w:marTop w:val="0"/>
                                                  <w:marBottom w:val="0"/>
                                                  <w:divBdr>
                                                    <w:top w:val="none" w:sz="0" w:space="0" w:color="auto"/>
                                                    <w:left w:val="none" w:sz="0" w:space="0" w:color="auto"/>
                                                    <w:bottom w:val="none" w:sz="0" w:space="0" w:color="auto"/>
                                                    <w:right w:val="none" w:sz="0" w:space="0" w:color="auto"/>
                                                  </w:divBdr>
                                                </w:div>
                                                <w:div w:id="355471784">
                                                  <w:marLeft w:val="640"/>
                                                  <w:marRight w:val="0"/>
                                                  <w:marTop w:val="0"/>
                                                  <w:marBottom w:val="0"/>
                                                  <w:divBdr>
                                                    <w:top w:val="none" w:sz="0" w:space="0" w:color="auto"/>
                                                    <w:left w:val="none" w:sz="0" w:space="0" w:color="auto"/>
                                                    <w:bottom w:val="none" w:sz="0" w:space="0" w:color="auto"/>
                                                    <w:right w:val="none" w:sz="0" w:space="0" w:color="auto"/>
                                                  </w:divBdr>
                                                </w:div>
                                                <w:div w:id="376274045">
                                                  <w:marLeft w:val="640"/>
                                                  <w:marRight w:val="0"/>
                                                  <w:marTop w:val="0"/>
                                                  <w:marBottom w:val="0"/>
                                                  <w:divBdr>
                                                    <w:top w:val="none" w:sz="0" w:space="0" w:color="auto"/>
                                                    <w:left w:val="none" w:sz="0" w:space="0" w:color="auto"/>
                                                    <w:bottom w:val="none" w:sz="0" w:space="0" w:color="auto"/>
                                                    <w:right w:val="none" w:sz="0" w:space="0" w:color="auto"/>
                                                  </w:divBdr>
                                                </w:div>
                                                <w:div w:id="376589961">
                                                  <w:marLeft w:val="640"/>
                                                  <w:marRight w:val="0"/>
                                                  <w:marTop w:val="0"/>
                                                  <w:marBottom w:val="0"/>
                                                  <w:divBdr>
                                                    <w:top w:val="none" w:sz="0" w:space="0" w:color="auto"/>
                                                    <w:left w:val="none" w:sz="0" w:space="0" w:color="auto"/>
                                                    <w:bottom w:val="none" w:sz="0" w:space="0" w:color="auto"/>
                                                    <w:right w:val="none" w:sz="0" w:space="0" w:color="auto"/>
                                                  </w:divBdr>
                                                </w:div>
                                                <w:div w:id="384063766">
                                                  <w:marLeft w:val="640"/>
                                                  <w:marRight w:val="0"/>
                                                  <w:marTop w:val="0"/>
                                                  <w:marBottom w:val="0"/>
                                                  <w:divBdr>
                                                    <w:top w:val="none" w:sz="0" w:space="0" w:color="auto"/>
                                                    <w:left w:val="none" w:sz="0" w:space="0" w:color="auto"/>
                                                    <w:bottom w:val="none" w:sz="0" w:space="0" w:color="auto"/>
                                                    <w:right w:val="none" w:sz="0" w:space="0" w:color="auto"/>
                                                  </w:divBdr>
                                                </w:div>
                                                <w:div w:id="396170629">
                                                  <w:marLeft w:val="640"/>
                                                  <w:marRight w:val="0"/>
                                                  <w:marTop w:val="0"/>
                                                  <w:marBottom w:val="0"/>
                                                  <w:divBdr>
                                                    <w:top w:val="none" w:sz="0" w:space="0" w:color="auto"/>
                                                    <w:left w:val="none" w:sz="0" w:space="0" w:color="auto"/>
                                                    <w:bottom w:val="none" w:sz="0" w:space="0" w:color="auto"/>
                                                    <w:right w:val="none" w:sz="0" w:space="0" w:color="auto"/>
                                                  </w:divBdr>
                                                </w:div>
                                                <w:div w:id="406342585">
                                                  <w:marLeft w:val="640"/>
                                                  <w:marRight w:val="0"/>
                                                  <w:marTop w:val="0"/>
                                                  <w:marBottom w:val="0"/>
                                                  <w:divBdr>
                                                    <w:top w:val="none" w:sz="0" w:space="0" w:color="auto"/>
                                                    <w:left w:val="none" w:sz="0" w:space="0" w:color="auto"/>
                                                    <w:bottom w:val="none" w:sz="0" w:space="0" w:color="auto"/>
                                                    <w:right w:val="none" w:sz="0" w:space="0" w:color="auto"/>
                                                  </w:divBdr>
                                                </w:div>
                                                <w:div w:id="411859688">
                                                  <w:marLeft w:val="640"/>
                                                  <w:marRight w:val="0"/>
                                                  <w:marTop w:val="0"/>
                                                  <w:marBottom w:val="0"/>
                                                  <w:divBdr>
                                                    <w:top w:val="none" w:sz="0" w:space="0" w:color="auto"/>
                                                    <w:left w:val="none" w:sz="0" w:space="0" w:color="auto"/>
                                                    <w:bottom w:val="none" w:sz="0" w:space="0" w:color="auto"/>
                                                    <w:right w:val="none" w:sz="0" w:space="0" w:color="auto"/>
                                                  </w:divBdr>
                                                </w:div>
                                                <w:div w:id="420177084">
                                                  <w:marLeft w:val="640"/>
                                                  <w:marRight w:val="0"/>
                                                  <w:marTop w:val="0"/>
                                                  <w:marBottom w:val="0"/>
                                                  <w:divBdr>
                                                    <w:top w:val="none" w:sz="0" w:space="0" w:color="auto"/>
                                                    <w:left w:val="none" w:sz="0" w:space="0" w:color="auto"/>
                                                    <w:bottom w:val="none" w:sz="0" w:space="0" w:color="auto"/>
                                                    <w:right w:val="none" w:sz="0" w:space="0" w:color="auto"/>
                                                  </w:divBdr>
                                                </w:div>
                                                <w:div w:id="422188816">
                                                  <w:marLeft w:val="640"/>
                                                  <w:marRight w:val="0"/>
                                                  <w:marTop w:val="0"/>
                                                  <w:marBottom w:val="0"/>
                                                  <w:divBdr>
                                                    <w:top w:val="none" w:sz="0" w:space="0" w:color="auto"/>
                                                    <w:left w:val="none" w:sz="0" w:space="0" w:color="auto"/>
                                                    <w:bottom w:val="none" w:sz="0" w:space="0" w:color="auto"/>
                                                    <w:right w:val="none" w:sz="0" w:space="0" w:color="auto"/>
                                                  </w:divBdr>
                                                </w:div>
                                                <w:div w:id="425731884">
                                                  <w:marLeft w:val="640"/>
                                                  <w:marRight w:val="0"/>
                                                  <w:marTop w:val="0"/>
                                                  <w:marBottom w:val="0"/>
                                                  <w:divBdr>
                                                    <w:top w:val="none" w:sz="0" w:space="0" w:color="auto"/>
                                                    <w:left w:val="none" w:sz="0" w:space="0" w:color="auto"/>
                                                    <w:bottom w:val="none" w:sz="0" w:space="0" w:color="auto"/>
                                                    <w:right w:val="none" w:sz="0" w:space="0" w:color="auto"/>
                                                  </w:divBdr>
                                                </w:div>
                                                <w:div w:id="426390804">
                                                  <w:marLeft w:val="640"/>
                                                  <w:marRight w:val="0"/>
                                                  <w:marTop w:val="0"/>
                                                  <w:marBottom w:val="0"/>
                                                  <w:divBdr>
                                                    <w:top w:val="none" w:sz="0" w:space="0" w:color="auto"/>
                                                    <w:left w:val="none" w:sz="0" w:space="0" w:color="auto"/>
                                                    <w:bottom w:val="none" w:sz="0" w:space="0" w:color="auto"/>
                                                    <w:right w:val="none" w:sz="0" w:space="0" w:color="auto"/>
                                                  </w:divBdr>
                                                </w:div>
                                                <w:div w:id="440801326">
                                                  <w:marLeft w:val="640"/>
                                                  <w:marRight w:val="0"/>
                                                  <w:marTop w:val="0"/>
                                                  <w:marBottom w:val="0"/>
                                                  <w:divBdr>
                                                    <w:top w:val="none" w:sz="0" w:space="0" w:color="auto"/>
                                                    <w:left w:val="none" w:sz="0" w:space="0" w:color="auto"/>
                                                    <w:bottom w:val="none" w:sz="0" w:space="0" w:color="auto"/>
                                                    <w:right w:val="none" w:sz="0" w:space="0" w:color="auto"/>
                                                  </w:divBdr>
                                                </w:div>
                                                <w:div w:id="443233214">
                                                  <w:marLeft w:val="640"/>
                                                  <w:marRight w:val="0"/>
                                                  <w:marTop w:val="0"/>
                                                  <w:marBottom w:val="0"/>
                                                  <w:divBdr>
                                                    <w:top w:val="none" w:sz="0" w:space="0" w:color="auto"/>
                                                    <w:left w:val="none" w:sz="0" w:space="0" w:color="auto"/>
                                                    <w:bottom w:val="none" w:sz="0" w:space="0" w:color="auto"/>
                                                    <w:right w:val="none" w:sz="0" w:space="0" w:color="auto"/>
                                                  </w:divBdr>
                                                </w:div>
                                                <w:div w:id="444278837">
                                                  <w:marLeft w:val="640"/>
                                                  <w:marRight w:val="0"/>
                                                  <w:marTop w:val="0"/>
                                                  <w:marBottom w:val="0"/>
                                                  <w:divBdr>
                                                    <w:top w:val="none" w:sz="0" w:space="0" w:color="auto"/>
                                                    <w:left w:val="none" w:sz="0" w:space="0" w:color="auto"/>
                                                    <w:bottom w:val="none" w:sz="0" w:space="0" w:color="auto"/>
                                                    <w:right w:val="none" w:sz="0" w:space="0" w:color="auto"/>
                                                  </w:divBdr>
                                                </w:div>
                                                <w:div w:id="446890801">
                                                  <w:marLeft w:val="640"/>
                                                  <w:marRight w:val="0"/>
                                                  <w:marTop w:val="0"/>
                                                  <w:marBottom w:val="0"/>
                                                  <w:divBdr>
                                                    <w:top w:val="none" w:sz="0" w:space="0" w:color="auto"/>
                                                    <w:left w:val="none" w:sz="0" w:space="0" w:color="auto"/>
                                                    <w:bottom w:val="none" w:sz="0" w:space="0" w:color="auto"/>
                                                    <w:right w:val="none" w:sz="0" w:space="0" w:color="auto"/>
                                                  </w:divBdr>
                                                </w:div>
                                                <w:div w:id="447773712">
                                                  <w:marLeft w:val="640"/>
                                                  <w:marRight w:val="0"/>
                                                  <w:marTop w:val="0"/>
                                                  <w:marBottom w:val="0"/>
                                                  <w:divBdr>
                                                    <w:top w:val="none" w:sz="0" w:space="0" w:color="auto"/>
                                                    <w:left w:val="none" w:sz="0" w:space="0" w:color="auto"/>
                                                    <w:bottom w:val="none" w:sz="0" w:space="0" w:color="auto"/>
                                                    <w:right w:val="none" w:sz="0" w:space="0" w:color="auto"/>
                                                  </w:divBdr>
                                                </w:div>
                                                <w:div w:id="448355685">
                                                  <w:marLeft w:val="640"/>
                                                  <w:marRight w:val="0"/>
                                                  <w:marTop w:val="0"/>
                                                  <w:marBottom w:val="0"/>
                                                  <w:divBdr>
                                                    <w:top w:val="none" w:sz="0" w:space="0" w:color="auto"/>
                                                    <w:left w:val="none" w:sz="0" w:space="0" w:color="auto"/>
                                                    <w:bottom w:val="none" w:sz="0" w:space="0" w:color="auto"/>
                                                    <w:right w:val="none" w:sz="0" w:space="0" w:color="auto"/>
                                                  </w:divBdr>
                                                </w:div>
                                                <w:div w:id="449714382">
                                                  <w:marLeft w:val="640"/>
                                                  <w:marRight w:val="0"/>
                                                  <w:marTop w:val="0"/>
                                                  <w:marBottom w:val="0"/>
                                                  <w:divBdr>
                                                    <w:top w:val="none" w:sz="0" w:space="0" w:color="auto"/>
                                                    <w:left w:val="none" w:sz="0" w:space="0" w:color="auto"/>
                                                    <w:bottom w:val="none" w:sz="0" w:space="0" w:color="auto"/>
                                                    <w:right w:val="none" w:sz="0" w:space="0" w:color="auto"/>
                                                  </w:divBdr>
                                                </w:div>
                                                <w:div w:id="478496003">
                                                  <w:marLeft w:val="640"/>
                                                  <w:marRight w:val="0"/>
                                                  <w:marTop w:val="0"/>
                                                  <w:marBottom w:val="0"/>
                                                  <w:divBdr>
                                                    <w:top w:val="none" w:sz="0" w:space="0" w:color="auto"/>
                                                    <w:left w:val="none" w:sz="0" w:space="0" w:color="auto"/>
                                                    <w:bottom w:val="none" w:sz="0" w:space="0" w:color="auto"/>
                                                    <w:right w:val="none" w:sz="0" w:space="0" w:color="auto"/>
                                                  </w:divBdr>
                                                </w:div>
                                                <w:div w:id="484393207">
                                                  <w:marLeft w:val="640"/>
                                                  <w:marRight w:val="0"/>
                                                  <w:marTop w:val="0"/>
                                                  <w:marBottom w:val="0"/>
                                                  <w:divBdr>
                                                    <w:top w:val="none" w:sz="0" w:space="0" w:color="auto"/>
                                                    <w:left w:val="none" w:sz="0" w:space="0" w:color="auto"/>
                                                    <w:bottom w:val="none" w:sz="0" w:space="0" w:color="auto"/>
                                                    <w:right w:val="none" w:sz="0" w:space="0" w:color="auto"/>
                                                  </w:divBdr>
                                                </w:div>
                                                <w:div w:id="500588121">
                                                  <w:marLeft w:val="640"/>
                                                  <w:marRight w:val="0"/>
                                                  <w:marTop w:val="0"/>
                                                  <w:marBottom w:val="0"/>
                                                  <w:divBdr>
                                                    <w:top w:val="none" w:sz="0" w:space="0" w:color="auto"/>
                                                    <w:left w:val="none" w:sz="0" w:space="0" w:color="auto"/>
                                                    <w:bottom w:val="none" w:sz="0" w:space="0" w:color="auto"/>
                                                    <w:right w:val="none" w:sz="0" w:space="0" w:color="auto"/>
                                                  </w:divBdr>
                                                </w:div>
                                                <w:div w:id="503864656">
                                                  <w:marLeft w:val="640"/>
                                                  <w:marRight w:val="0"/>
                                                  <w:marTop w:val="0"/>
                                                  <w:marBottom w:val="0"/>
                                                  <w:divBdr>
                                                    <w:top w:val="none" w:sz="0" w:space="0" w:color="auto"/>
                                                    <w:left w:val="none" w:sz="0" w:space="0" w:color="auto"/>
                                                    <w:bottom w:val="none" w:sz="0" w:space="0" w:color="auto"/>
                                                    <w:right w:val="none" w:sz="0" w:space="0" w:color="auto"/>
                                                  </w:divBdr>
                                                </w:div>
                                                <w:div w:id="517472840">
                                                  <w:marLeft w:val="640"/>
                                                  <w:marRight w:val="0"/>
                                                  <w:marTop w:val="0"/>
                                                  <w:marBottom w:val="0"/>
                                                  <w:divBdr>
                                                    <w:top w:val="none" w:sz="0" w:space="0" w:color="auto"/>
                                                    <w:left w:val="none" w:sz="0" w:space="0" w:color="auto"/>
                                                    <w:bottom w:val="none" w:sz="0" w:space="0" w:color="auto"/>
                                                    <w:right w:val="none" w:sz="0" w:space="0" w:color="auto"/>
                                                  </w:divBdr>
                                                </w:div>
                                                <w:div w:id="526604803">
                                                  <w:marLeft w:val="640"/>
                                                  <w:marRight w:val="0"/>
                                                  <w:marTop w:val="0"/>
                                                  <w:marBottom w:val="0"/>
                                                  <w:divBdr>
                                                    <w:top w:val="none" w:sz="0" w:space="0" w:color="auto"/>
                                                    <w:left w:val="none" w:sz="0" w:space="0" w:color="auto"/>
                                                    <w:bottom w:val="none" w:sz="0" w:space="0" w:color="auto"/>
                                                    <w:right w:val="none" w:sz="0" w:space="0" w:color="auto"/>
                                                  </w:divBdr>
                                                </w:div>
                                                <w:div w:id="540747671">
                                                  <w:marLeft w:val="640"/>
                                                  <w:marRight w:val="0"/>
                                                  <w:marTop w:val="0"/>
                                                  <w:marBottom w:val="0"/>
                                                  <w:divBdr>
                                                    <w:top w:val="none" w:sz="0" w:space="0" w:color="auto"/>
                                                    <w:left w:val="none" w:sz="0" w:space="0" w:color="auto"/>
                                                    <w:bottom w:val="none" w:sz="0" w:space="0" w:color="auto"/>
                                                    <w:right w:val="none" w:sz="0" w:space="0" w:color="auto"/>
                                                  </w:divBdr>
                                                </w:div>
                                                <w:div w:id="545072692">
                                                  <w:marLeft w:val="640"/>
                                                  <w:marRight w:val="0"/>
                                                  <w:marTop w:val="0"/>
                                                  <w:marBottom w:val="0"/>
                                                  <w:divBdr>
                                                    <w:top w:val="none" w:sz="0" w:space="0" w:color="auto"/>
                                                    <w:left w:val="none" w:sz="0" w:space="0" w:color="auto"/>
                                                    <w:bottom w:val="none" w:sz="0" w:space="0" w:color="auto"/>
                                                    <w:right w:val="none" w:sz="0" w:space="0" w:color="auto"/>
                                                  </w:divBdr>
                                                </w:div>
                                                <w:div w:id="545147948">
                                                  <w:marLeft w:val="640"/>
                                                  <w:marRight w:val="0"/>
                                                  <w:marTop w:val="0"/>
                                                  <w:marBottom w:val="0"/>
                                                  <w:divBdr>
                                                    <w:top w:val="none" w:sz="0" w:space="0" w:color="auto"/>
                                                    <w:left w:val="none" w:sz="0" w:space="0" w:color="auto"/>
                                                    <w:bottom w:val="none" w:sz="0" w:space="0" w:color="auto"/>
                                                    <w:right w:val="none" w:sz="0" w:space="0" w:color="auto"/>
                                                  </w:divBdr>
                                                </w:div>
                                                <w:div w:id="553276942">
                                                  <w:marLeft w:val="640"/>
                                                  <w:marRight w:val="0"/>
                                                  <w:marTop w:val="0"/>
                                                  <w:marBottom w:val="0"/>
                                                  <w:divBdr>
                                                    <w:top w:val="none" w:sz="0" w:space="0" w:color="auto"/>
                                                    <w:left w:val="none" w:sz="0" w:space="0" w:color="auto"/>
                                                    <w:bottom w:val="none" w:sz="0" w:space="0" w:color="auto"/>
                                                    <w:right w:val="none" w:sz="0" w:space="0" w:color="auto"/>
                                                  </w:divBdr>
                                                </w:div>
                                                <w:div w:id="555625509">
                                                  <w:marLeft w:val="640"/>
                                                  <w:marRight w:val="0"/>
                                                  <w:marTop w:val="0"/>
                                                  <w:marBottom w:val="0"/>
                                                  <w:divBdr>
                                                    <w:top w:val="none" w:sz="0" w:space="0" w:color="auto"/>
                                                    <w:left w:val="none" w:sz="0" w:space="0" w:color="auto"/>
                                                    <w:bottom w:val="none" w:sz="0" w:space="0" w:color="auto"/>
                                                    <w:right w:val="none" w:sz="0" w:space="0" w:color="auto"/>
                                                  </w:divBdr>
                                                </w:div>
                                                <w:div w:id="558831173">
                                                  <w:marLeft w:val="640"/>
                                                  <w:marRight w:val="0"/>
                                                  <w:marTop w:val="0"/>
                                                  <w:marBottom w:val="0"/>
                                                  <w:divBdr>
                                                    <w:top w:val="none" w:sz="0" w:space="0" w:color="auto"/>
                                                    <w:left w:val="none" w:sz="0" w:space="0" w:color="auto"/>
                                                    <w:bottom w:val="none" w:sz="0" w:space="0" w:color="auto"/>
                                                    <w:right w:val="none" w:sz="0" w:space="0" w:color="auto"/>
                                                  </w:divBdr>
                                                </w:div>
                                                <w:div w:id="560140365">
                                                  <w:marLeft w:val="640"/>
                                                  <w:marRight w:val="0"/>
                                                  <w:marTop w:val="0"/>
                                                  <w:marBottom w:val="0"/>
                                                  <w:divBdr>
                                                    <w:top w:val="none" w:sz="0" w:space="0" w:color="auto"/>
                                                    <w:left w:val="none" w:sz="0" w:space="0" w:color="auto"/>
                                                    <w:bottom w:val="none" w:sz="0" w:space="0" w:color="auto"/>
                                                    <w:right w:val="none" w:sz="0" w:space="0" w:color="auto"/>
                                                  </w:divBdr>
                                                </w:div>
                                                <w:div w:id="601495078">
                                                  <w:marLeft w:val="640"/>
                                                  <w:marRight w:val="0"/>
                                                  <w:marTop w:val="0"/>
                                                  <w:marBottom w:val="0"/>
                                                  <w:divBdr>
                                                    <w:top w:val="none" w:sz="0" w:space="0" w:color="auto"/>
                                                    <w:left w:val="none" w:sz="0" w:space="0" w:color="auto"/>
                                                    <w:bottom w:val="none" w:sz="0" w:space="0" w:color="auto"/>
                                                    <w:right w:val="none" w:sz="0" w:space="0" w:color="auto"/>
                                                  </w:divBdr>
                                                </w:div>
                                                <w:div w:id="605118154">
                                                  <w:marLeft w:val="640"/>
                                                  <w:marRight w:val="0"/>
                                                  <w:marTop w:val="0"/>
                                                  <w:marBottom w:val="0"/>
                                                  <w:divBdr>
                                                    <w:top w:val="none" w:sz="0" w:space="0" w:color="auto"/>
                                                    <w:left w:val="none" w:sz="0" w:space="0" w:color="auto"/>
                                                    <w:bottom w:val="none" w:sz="0" w:space="0" w:color="auto"/>
                                                    <w:right w:val="none" w:sz="0" w:space="0" w:color="auto"/>
                                                  </w:divBdr>
                                                </w:div>
                                                <w:div w:id="639264434">
                                                  <w:marLeft w:val="640"/>
                                                  <w:marRight w:val="0"/>
                                                  <w:marTop w:val="0"/>
                                                  <w:marBottom w:val="0"/>
                                                  <w:divBdr>
                                                    <w:top w:val="none" w:sz="0" w:space="0" w:color="auto"/>
                                                    <w:left w:val="none" w:sz="0" w:space="0" w:color="auto"/>
                                                    <w:bottom w:val="none" w:sz="0" w:space="0" w:color="auto"/>
                                                    <w:right w:val="none" w:sz="0" w:space="0" w:color="auto"/>
                                                  </w:divBdr>
                                                </w:div>
                                                <w:div w:id="657424138">
                                                  <w:marLeft w:val="640"/>
                                                  <w:marRight w:val="0"/>
                                                  <w:marTop w:val="0"/>
                                                  <w:marBottom w:val="0"/>
                                                  <w:divBdr>
                                                    <w:top w:val="none" w:sz="0" w:space="0" w:color="auto"/>
                                                    <w:left w:val="none" w:sz="0" w:space="0" w:color="auto"/>
                                                    <w:bottom w:val="none" w:sz="0" w:space="0" w:color="auto"/>
                                                    <w:right w:val="none" w:sz="0" w:space="0" w:color="auto"/>
                                                  </w:divBdr>
                                                </w:div>
                                                <w:div w:id="659699822">
                                                  <w:marLeft w:val="640"/>
                                                  <w:marRight w:val="0"/>
                                                  <w:marTop w:val="0"/>
                                                  <w:marBottom w:val="0"/>
                                                  <w:divBdr>
                                                    <w:top w:val="none" w:sz="0" w:space="0" w:color="auto"/>
                                                    <w:left w:val="none" w:sz="0" w:space="0" w:color="auto"/>
                                                    <w:bottom w:val="none" w:sz="0" w:space="0" w:color="auto"/>
                                                    <w:right w:val="none" w:sz="0" w:space="0" w:color="auto"/>
                                                  </w:divBdr>
                                                </w:div>
                                                <w:div w:id="659701102">
                                                  <w:marLeft w:val="640"/>
                                                  <w:marRight w:val="0"/>
                                                  <w:marTop w:val="0"/>
                                                  <w:marBottom w:val="0"/>
                                                  <w:divBdr>
                                                    <w:top w:val="none" w:sz="0" w:space="0" w:color="auto"/>
                                                    <w:left w:val="none" w:sz="0" w:space="0" w:color="auto"/>
                                                    <w:bottom w:val="none" w:sz="0" w:space="0" w:color="auto"/>
                                                    <w:right w:val="none" w:sz="0" w:space="0" w:color="auto"/>
                                                  </w:divBdr>
                                                </w:div>
                                                <w:div w:id="661272141">
                                                  <w:marLeft w:val="640"/>
                                                  <w:marRight w:val="0"/>
                                                  <w:marTop w:val="0"/>
                                                  <w:marBottom w:val="0"/>
                                                  <w:divBdr>
                                                    <w:top w:val="none" w:sz="0" w:space="0" w:color="auto"/>
                                                    <w:left w:val="none" w:sz="0" w:space="0" w:color="auto"/>
                                                    <w:bottom w:val="none" w:sz="0" w:space="0" w:color="auto"/>
                                                    <w:right w:val="none" w:sz="0" w:space="0" w:color="auto"/>
                                                  </w:divBdr>
                                                </w:div>
                                                <w:div w:id="672300141">
                                                  <w:marLeft w:val="640"/>
                                                  <w:marRight w:val="0"/>
                                                  <w:marTop w:val="0"/>
                                                  <w:marBottom w:val="0"/>
                                                  <w:divBdr>
                                                    <w:top w:val="none" w:sz="0" w:space="0" w:color="auto"/>
                                                    <w:left w:val="none" w:sz="0" w:space="0" w:color="auto"/>
                                                    <w:bottom w:val="none" w:sz="0" w:space="0" w:color="auto"/>
                                                    <w:right w:val="none" w:sz="0" w:space="0" w:color="auto"/>
                                                  </w:divBdr>
                                                </w:div>
                                                <w:div w:id="683940999">
                                                  <w:marLeft w:val="640"/>
                                                  <w:marRight w:val="0"/>
                                                  <w:marTop w:val="0"/>
                                                  <w:marBottom w:val="0"/>
                                                  <w:divBdr>
                                                    <w:top w:val="none" w:sz="0" w:space="0" w:color="auto"/>
                                                    <w:left w:val="none" w:sz="0" w:space="0" w:color="auto"/>
                                                    <w:bottom w:val="none" w:sz="0" w:space="0" w:color="auto"/>
                                                    <w:right w:val="none" w:sz="0" w:space="0" w:color="auto"/>
                                                  </w:divBdr>
                                                </w:div>
                                                <w:div w:id="693194046">
                                                  <w:marLeft w:val="640"/>
                                                  <w:marRight w:val="0"/>
                                                  <w:marTop w:val="0"/>
                                                  <w:marBottom w:val="0"/>
                                                  <w:divBdr>
                                                    <w:top w:val="none" w:sz="0" w:space="0" w:color="auto"/>
                                                    <w:left w:val="none" w:sz="0" w:space="0" w:color="auto"/>
                                                    <w:bottom w:val="none" w:sz="0" w:space="0" w:color="auto"/>
                                                    <w:right w:val="none" w:sz="0" w:space="0" w:color="auto"/>
                                                  </w:divBdr>
                                                </w:div>
                                                <w:div w:id="724185463">
                                                  <w:marLeft w:val="640"/>
                                                  <w:marRight w:val="0"/>
                                                  <w:marTop w:val="0"/>
                                                  <w:marBottom w:val="0"/>
                                                  <w:divBdr>
                                                    <w:top w:val="none" w:sz="0" w:space="0" w:color="auto"/>
                                                    <w:left w:val="none" w:sz="0" w:space="0" w:color="auto"/>
                                                    <w:bottom w:val="none" w:sz="0" w:space="0" w:color="auto"/>
                                                    <w:right w:val="none" w:sz="0" w:space="0" w:color="auto"/>
                                                  </w:divBdr>
                                                </w:div>
                                                <w:div w:id="732198291">
                                                  <w:marLeft w:val="640"/>
                                                  <w:marRight w:val="0"/>
                                                  <w:marTop w:val="0"/>
                                                  <w:marBottom w:val="0"/>
                                                  <w:divBdr>
                                                    <w:top w:val="none" w:sz="0" w:space="0" w:color="auto"/>
                                                    <w:left w:val="none" w:sz="0" w:space="0" w:color="auto"/>
                                                    <w:bottom w:val="none" w:sz="0" w:space="0" w:color="auto"/>
                                                    <w:right w:val="none" w:sz="0" w:space="0" w:color="auto"/>
                                                  </w:divBdr>
                                                </w:div>
                                                <w:div w:id="734469632">
                                                  <w:marLeft w:val="640"/>
                                                  <w:marRight w:val="0"/>
                                                  <w:marTop w:val="0"/>
                                                  <w:marBottom w:val="0"/>
                                                  <w:divBdr>
                                                    <w:top w:val="none" w:sz="0" w:space="0" w:color="auto"/>
                                                    <w:left w:val="none" w:sz="0" w:space="0" w:color="auto"/>
                                                    <w:bottom w:val="none" w:sz="0" w:space="0" w:color="auto"/>
                                                    <w:right w:val="none" w:sz="0" w:space="0" w:color="auto"/>
                                                  </w:divBdr>
                                                </w:div>
                                                <w:div w:id="735668638">
                                                  <w:marLeft w:val="640"/>
                                                  <w:marRight w:val="0"/>
                                                  <w:marTop w:val="0"/>
                                                  <w:marBottom w:val="0"/>
                                                  <w:divBdr>
                                                    <w:top w:val="none" w:sz="0" w:space="0" w:color="auto"/>
                                                    <w:left w:val="none" w:sz="0" w:space="0" w:color="auto"/>
                                                    <w:bottom w:val="none" w:sz="0" w:space="0" w:color="auto"/>
                                                    <w:right w:val="none" w:sz="0" w:space="0" w:color="auto"/>
                                                  </w:divBdr>
                                                </w:div>
                                                <w:div w:id="738208627">
                                                  <w:marLeft w:val="640"/>
                                                  <w:marRight w:val="0"/>
                                                  <w:marTop w:val="0"/>
                                                  <w:marBottom w:val="0"/>
                                                  <w:divBdr>
                                                    <w:top w:val="none" w:sz="0" w:space="0" w:color="auto"/>
                                                    <w:left w:val="none" w:sz="0" w:space="0" w:color="auto"/>
                                                    <w:bottom w:val="none" w:sz="0" w:space="0" w:color="auto"/>
                                                    <w:right w:val="none" w:sz="0" w:space="0" w:color="auto"/>
                                                  </w:divBdr>
                                                </w:div>
                                                <w:div w:id="742412872">
                                                  <w:marLeft w:val="640"/>
                                                  <w:marRight w:val="0"/>
                                                  <w:marTop w:val="0"/>
                                                  <w:marBottom w:val="0"/>
                                                  <w:divBdr>
                                                    <w:top w:val="none" w:sz="0" w:space="0" w:color="auto"/>
                                                    <w:left w:val="none" w:sz="0" w:space="0" w:color="auto"/>
                                                    <w:bottom w:val="none" w:sz="0" w:space="0" w:color="auto"/>
                                                    <w:right w:val="none" w:sz="0" w:space="0" w:color="auto"/>
                                                  </w:divBdr>
                                                </w:div>
                                                <w:div w:id="743721308">
                                                  <w:marLeft w:val="640"/>
                                                  <w:marRight w:val="0"/>
                                                  <w:marTop w:val="0"/>
                                                  <w:marBottom w:val="0"/>
                                                  <w:divBdr>
                                                    <w:top w:val="none" w:sz="0" w:space="0" w:color="auto"/>
                                                    <w:left w:val="none" w:sz="0" w:space="0" w:color="auto"/>
                                                    <w:bottom w:val="none" w:sz="0" w:space="0" w:color="auto"/>
                                                    <w:right w:val="none" w:sz="0" w:space="0" w:color="auto"/>
                                                  </w:divBdr>
                                                </w:div>
                                                <w:div w:id="765079641">
                                                  <w:marLeft w:val="640"/>
                                                  <w:marRight w:val="0"/>
                                                  <w:marTop w:val="0"/>
                                                  <w:marBottom w:val="0"/>
                                                  <w:divBdr>
                                                    <w:top w:val="none" w:sz="0" w:space="0" w:color="auto"/>
                                                    <w:left w:val="none" w:sz="0" w:space="0" w:color="auto"/>
                                                    <w:bottom w:val="none" w:sz="0" w:space="0" w:color="auto"/>
                                                    <w:right w:val="none" w:sz="0" w:space="0" w:color="auto"/>
                                                  </w:divBdr>
                                                </w:div>
                                                <w:div w:id="771630611">
                                                  <w:marLeft w:val="640"/>
                                                  <w:marRight w:val="0"/>
                                                  <w:marTop w:val="0"/>
                                                  <w:marBottom w:val="0"/>
                                                  <w:divBdr>
                                                    <w:top w:val="none" w:sz="0" w:space="0" w:color="auto"/>
                                                    <w:left w:val="none" w:sz="0" w:space="0" w:color="auto"/>
                                                    <w:bottom w:val="none" w:sz="0" w:space="0" w:color="auto"/>
                                                    <w:right w:val="none" w:sz="0" w:space="0" w:color="auto"/>
                                                  </w:divBdr>
                                                </w:div>
                                                <w:div w:id="774985290">
                                                  <w:marLeft w:val="640"/>
                                                  <w:marRight w:val="0"/>
                                                  <w:marTop w:val="0"/>
                                                  <w:marBottom w:val="0"/>
                                                  <w:divBdr>
                                                    <w:top w:val="none" w:sz="0" w:space="0" w:color="auto"/>
                                                    <w:left w:val="none" w:sz="0" w:space="0" w:color="auto"/>
                                                    <w:bottom w:val="none" w:sz="0" w:space="0" w:color="auto"/>
                                                    <w:right w:val="none" w:sz="0" w:space="0" w:color="auto"/>
                                                  </w:divBdr>
                                                </w:div>
                                                <w:div w:id="779379351">
                                                  <w:marLeft w:val="640"/>
                                                  <w:marRight w:val="0"/>
                                                  <w:marTop w:val="0"/>
                                                  <w:marBottom w:val="0"/>
                                                  <w:divBdr>
                                                    <w:top w:val="none" w:sz="0" w:space="0" w:color="auto"/>
                                                    <w:left w:val="none" w:sz="0" w:space="0" w:color="auto"/>
                                                    <w:bottom w:val="none" w:sz="0" w:space="0" w:color="auto"/>
                                                    <w:right w:val="none" w:sz="0" w:space="0" w:color="auto"/>
                                                  </w:divBdr>
                                                </w:div>
                                                <w:div w:id="795677479">
                                                  <w:marLeft w:val="640"/>
                                                  <w:marRight w:val="0"/>
                                                  <w:marTop w:val="0"/>
                                                  <w:marBottom w:val="0"/>
                                                  <w:divBdr>
                                                    <w:top w:val="none" w:sz="0" w:space="0" w:color="auto"/>
                                                    <w:left w:val="none" w:sz="0" w:space="0" w:color="auto"/>
                                                    <w:bottom w:val="none" w:sz="0" w:space="0" w:color="auto"/>
                                                    <w:right w:val="none" w:sz="0" w:space="0" w:color="auto"/>
                                                  </w:divBdr>
                                                </w:div>
                                                <w:div w:id="795953406">
                                                  <w:marLeft w:val="640"/>
                                                  <w:marRight w:val="0"/>
                                                  <w:marTop w:val="0"/>
                                                  <w:marBottom w:val="0"/>
                                                  <w:divBdr>
                                                    <w:top w:val="none" w:sz="0" w:space="0" w:color="auto"/>
                                                    <w:left w:val="none" w:sz="0" w:space="0" w:color="auto"/>
                                                    <w:bottom w:val="none" w:sz="0" w:space="0" w:color="auto"/>
                                                    <w:right w:val="none" w:sz="0" w:space="0" w:color="auto"/>
                                                  </w:divBdr>
                                                </w:div>
                                                <w:div w:id="801847504">
                                                  <w:marLeft w:val="640"/>
                                                  <w:marRight w:val="0"/>
                                                  <w:marTop w:val="0"/>
                                                  <w:marBottom w:val="0"/>
                                                  <w:divBdr>
                                                    <w:top w:val="none" w:sz="0" w:space="0" w:color="auto"/>
                                                    <w:left w:val="none" w:sz="0" w:space="0" w:color="auto"/>
                                                    <w:bottom w:val="none" w:sz="0" w:space="0" w:color="auto"/>
                                                    <w:right w:val="none" w:sz="0" w:space="0" w:color="auto"/>
                                                  </w:divBdr>
                                                </w:div>
                                                <w:div w:id="805508962">
                                                  <w:marLeft w:val="640"/>
                                                  <w:marRight w:val="0"/>
                                                  <w:marTop w:val="0"/>
                                                  <w:marBottom w:val="0"/>
                                                  <w:divBdr>
                                                    <w:top w:val="none" w:sz="0" w:space="0" w:color="auto"/>
                                                    <w:left w:val="none" w:sz="0" w:space="0" w:color="auto"/>
                                                    <w:bottom w:val="none" w:sz="0" w:space="0" w:color="auto"/>
                                                    <w:right w:val="none" w:sz="0" w:space="0" w:color="auto"/>
                                                  </w:divBdr>
                                                </w:div>
                                                <w:div w:id="846097699">
                                                  <w:marLeft w:val="640"/>
                                                  <w:marRight w:val="0"/>
                                                  <w:marTop w:val="0"/>
                                                  <w:marBottom w:val="0"/>
                                                  <w:divBdr>
                                                    <w:top w:val="none" w:sz="0" w:space="0" w:color="auto"/>
                                                    <w:left w:val="none" w:sz="0" w:space="0" w:color="auto"/>
                                                    <w:bottom w:val="none" w:sz="0" w:space="0" w:color="auto"/>
                                                    <w:right w:val="none" w:sz="0" w:space="0" w:color="auto"/>
                                                  </w:divBdr>
                                                </w:div>
                                                <w:div w:id="868956784">
                                                  <w:marLeft w:val="640"/>
                                                  <w:marRight w:val="0"/>
                                                  <w:marTop w:val="0"/>
                                                  <w:marBottom w:val="0"/>
                                                  <w:divBdr>
                                                    <w:top w:val="none" w:sz="0" w:space="0" w:color="auto"/>
                                                    <w:left w:val="none" w:sz="0" w:space="0" w:color="auto"/>
                                                    <w:bottom w:val="none" w:sz="0" w:space="0" w:color="auto"/>
                                                    <w:right w:val="none" w:sz="0" w:space="0" w:color="auto"/>
                                                  </w:divBdr>
                                                </w:div>
                                                <w:div w:id="891111045">
                                                  <w:marLeft w:val="640"/>
                                                  <w:marRight w:val="0"/>
                                                  <w:marTop w:val="0"/>
                                                  <w:marBottom w:val="0"/>
                                                  <w:divBdr>
                                                    <w:top w:val="none" w:sz="0" w:space="0" w:color="auto"/>
                                                    <w:left w:val="none" w:sz="0" w:space="0" w:color="auto"/>
                                                    <w:bottom w:val="none" w:sz="0" w:space="0" w:color="auto"/>
                                                    <w:right w:val="none" w:sz="0" w:space="0" w:color="auto"/>
                                                  </w:divBdr>
                                                </w:div>
                                                <w:div w:id="894512876">
                                                  <w:marLeft w:val="640"/>
                                                  <w:marRight w:val="0"/>
                                                  <w:marTop w:val="0"/>
                                                  <w:marBottom w:val="0"/>
                                                  <w:divBdr>
                                                    <w:top w:val="none" w:sz="0" w:space="0" w:color="auto"/>
                                                    <w:left w:val="none" w:sz="0" w:space="0" w:color="auto"/>
                                                    <w:bottom w:val="none" w:sz="0" w:space="0" w:color="auto"/>
                                                    <w:right w:val="none" w:sz="0" w:space="0" w:color="auto"/>
                                                  </w:divBdr>
                                                </w:div>
                                                <w:div w:id="913244473">
                                                  <w:marLeft w:val="640"/>
                                                  <w:marRight w:val="0"/>
                                                  <w:marTop w:val="0"/>
                                                  <w:marBottom w:val="0"/>
                                                  <w:divBdr>
                                                    <w:top w:val="none" w:sz="0" w:space="0" w:color="auto"/>
                                                    <w:left w:val="none" w:sz="0" w:space="0" w:color="auto"/>
                                                    <w:bottom w:val="none" w:sz="0" w:space="0" w:color="auto"/>
                                                    <w:right w:val="none" w:sz="0" w:space="0" w:color="auto"/>
                                                  </w:divBdr>
                                                </w:div>
                                                <w:div w:id="924265265">
                                                  <w:marLeft w:val="640"/>
                                                  <w:marRight w:val="0"/>
                                                  <w:marTop w:val="0"/>
                                                  <w:marBottom w:val="0"/>
                                                  <w:divBdr>
                                                    <w:top w:val="none" w:sz="0" w:space="0" w:color="auto"/>
                                                    <w:left w:val="none" w:sz="0" w:space="0" w:color="auto"/>
                                                    <w:bottom w:val="none" w:sz="0" w:space="0" w:color="auto"/>
                                                    <w:right w:val="none" w:sz="0" w:space="0" w:color="auto"/>
                                                  </w:divBdr>
                                                </w:div>
                                                <w:div w:id="941185952">
                                                  <w:marLeft w:val="640"/>
                                                  <w:marRight w:val="0"/>
                                                  <w:marTop w:val="0"/>
                                                  <w:marBottom w:val="0"/>
                                                  <w:divBdr>
                                                    <w:top w:val="none" w:sz="0" w:space="0" w:color="auto"/>
                                                    <w:left w:val="none" w:sz="0" w:space="0" w:color="auto"/>
                                                    <w:bottom w:val="none" w:sz="0" w:space="0" w:color="auto"/>
                                                    <w:right w:val="none" w:sz="0" w:space="0" w:color="auto"/>
                                                  </w:divBdr>
                                                </w:div>
                                                <w:div w:id="941378136">
                                                  <w:marLeft w:val="640"/>
                                                  <w:marRight w:val="0"/>
                                                  <w:marTop w:val="0"/>
                                                  <w:marBottom w:val="0"/>
                                                  <w:divBdr>
                                                    <w:top w:val="none" w:sz="0" w:space="0" w:color="auto"/>
                                                    <w:left w:val="none" w:sz="0" w:space="0" w:color="auto"/>
                                                    <w:bottom w:val="none" w:sz="0" w:space="0" w:color="auto"/>
                                                    <w:right w:val="none" w:sz="0" w:space="0" w:color="auto"/>
                                                  </w:divBdr>
                                                </w:div>
                                                <w:div w:id="949816551">
                                                  <w:marLeft w:val="640"/>
                                                  <w:marRight w:val="0"/>
                                                  <w:marTop w:val="0"/>
                                                  <w:marBottom w:val="0"/>
                                                  <w:divBdr>
                                                    <w:top w:val="none" w:sz="0" w:space="0" w:color="auto"/>
                                                    <w:left w:val="none" w:sz="0" w:space="0" w:color="auto"/>
                                                    <w:bottom w:val="none" w:sz="0" w:space="0" w:color="auto"/>
                                                    <w:right w:val="none" w:sz="0" w:space="0" w:color="auto"/>
                                                  </w:divBdr>
                                                </w:div>
                                                <w:div w:id="952174921">
                                                  <w:marLeft w:val="640"/>
                                                  <w:marRight w:val="0"/>
                                                  <w:marTop w:val="0"/>
                                                  <w:marBottom w:val="0"/>
                                                  <w:divBdr>
                                                    <w:top w:val="none" w:sz="0" w:space="0" w:color="auto"/>
                                                    <w:left w:val="none" w:sz="0" w:space="0" w:color="auto"/>
                                                    <w:bottom w:val="none" w:sz="0" w:space="0" w:color="auto"/>
                                                    <w:right w:val="none" w:sz="0" w:space="0" w:color="auto"/>
                                                  </w:divBdr>
                                                </w:div>
                                                <w:div w:id="962419704">
                                                  <w:marLeft w:val="640"/>
                                                  <w:marRight w:val="0"/>
                                                  <w:marTop w:val="0"/>
                                                  <w:marBottom w:val="0"/>
                                                  <w:divBdr>
                                                    <w:top w:val="none" w:sz="0" w:space="0" w:color="auto"/>
                                                    <w:left w:val="none" w:sz="0" w:space="0" w:color="auto"/>
                                                    <w:bottom w:val="none" w:sz="0" w:space="0" w:color="auto"/>
                                                    <w:right w:val="none" w:sz="0" w:space="0" w:color="auto"/>
                                                  </w:divBdr>
                                                </w:div>
                                                <w:div w:id="1015617957">
                                                  <w:marLeft w:val="640"/>
                                                  <w:marRight w:val="0"/>
                                                  <w:marTop w:val="0"/>
                                                  <w:marBottom w:val="0"/>
                                                  <w:divBdr>
                                                    <w:top w:val="none" w:sz="0" w:space="0" w:color="auto"/>
                                                    <w:left w:val="none" w:sz="0" w:space="0" w:color="auto"/>
                                                    <w:bottom w:val="none" w:sz="0" w:space="0" w:color="auto"/>
                                                    <w:right w:val="none" w:sz="0" w:space="0" w:color="auto"/>
                                                  </w:divBdr>
                                                </w:div>
                                                <w:div w:id="1021979041">
                                                  <w:marLeft w:val="640"/>
                                                  <w:marRight w:val="0"/>
                                                  <w:marTop w:val="0"/>
                                                  <w:marBottom w:val="0"/>
                                                  <w:divBdr>
                                                    <w:top w:val="none" w:sz="0" w:space="0" w:color="auto"/>
                                                    <w:left w:val="none" w:sz="0" w:space="0" w:color="auto"/>
                                                    <w:bottom w:val="none" w:sz="0" w:space="0" w:color="auto"/>
                                                    <w:right w:val="none" w:sz="0" w:space="0" w:color="auto"/>
                                                  </w:divBdr>
                                                </w:div>
                                                <w:div w:id="1024866700">
                                                  <w:marLeft w:val="640"/>
                                                  <w:marRight w:val="0"/>
                                                  <w:marTop w:val="0"/>
                                                  <w:marBottom w:val="0"/>
                                                  <w:divBdr>
                                                    <w:top w:val="none" w:sz="0" w:space="0" w:color="auto"/>
                                                    <w:left w:val="none" w:sz="0" w:space="0" w:color="auto"/>
                                                    <w:bottom w:val="none" w:sz="0" w:space="0" w:color="auto"/>
                                                    <w:right w:val="none" w:sz="0" w:space="0" w:color="auto"/>
                                                  </w:divBdr>
                                                </w:div>
                                                <w:div w:id="1044212610">
                                                  <w:marLeft w:val="640"/>
                                                  <w:marRight w:val="0"/>
                                                  <w:marTop w:val="0"/>
                                                  <w:marBottom w:val="0"/>
                                                  <w:divBdr>
                                                    <w:top w:val="none" w:sz="0" w:space="0" w:color="auto"/>
                                                    <w:left w:val="none" w:sz="0" w:space="0" w:color="auto"/>
                                                    <w:bottom w:val="none" w:sz="0" w:space="0" w:color="auto"/>
                                                    <w:right w:val="none" w:sz="0" w:space="0" w:color="auto"/>
                                                  </w:divBdr>
                                                </w:div>
                                                <w:div w:id="1045104821">
                                                  <w:marLeft w:val="640"/>
                                                  <w:marRight w:val="0"/>
                                                  <w:marTop w:val="0"/>
                                                  <w:marBottom w:val="0"/>
                                                  <w:divBdr>
                                                    <w:top w:val="none" w:sz="0" w:space="0" w:color="auto"/>
                                                    <w:left w:val="none" w:sz="0" w:space="0" w:color="auto"/>
                                                    <w:bottom w:val="none" w:sz="0" w:space="0" w:color="auto"/>
                                                    <w:right w:val="none" w:sz="0" w:space="0" w:color="auto"/>
                                                  </w:divBdr>
                                                </w:div>
                                                <w:div w:id="1048455463">
                                                  <w:marLeft w:val="640"/>
                                                  <w:marRight w:val="0"/>
                                                  <w:marTop w:val="0"/>
                                                  <w:marBottom w:val="0"/>
                                                  <w:divBdr>
                                                    <w:top w:val="none" w:sz="0" w:space="0" w:color="auto"/>
                                                    <w:left w:val="none" w:sz="0" w:space="0" w:color="auto"/>
                                                    <w:bottom w:val="none" w:sz="0" w:space="0" w:color="auto"/>
                                                    <w:right w:val="none" w:sz="0" w:space="0" w:color="auto"/>
                                                  </w:divBdr>
                                                </w:div>
                                                <w:div w:id="1050224088">
                                                  <w:marLeft w:val="640"/>
                                                  <w:marRight w:val="0"/>
                                                  <w:marTop w:val="0"/>
                                                  <w:marBottom w:val="0"/>
                                                  <w:divBdr>
                                                    <w:top w:val="none" w:sz="0" w:space="0" w:color="auto"/>
                                                    <w:left w:val="none" w:sz="0" w:space="0" w:color="auto"/>
                                                    <w:bottom w:val="none" w:sz="0" w:space="0" w:color="auto"/>
                                                    <w:right w:val="none" w:sz="0" w:space="0" w:color="auto"/>
                                                  </w:divBdr>
                                                </w:div>
                                                <w:div w:id="1050305878">
                                                  <w:marLeft w:val="640"/>
                                                  <w:marRight w:val="0"/>
                                                  <w:marTop w:val="0"/>
                                                  <w:marBottom w:val="0"/>
                                                  <w:divBdr>
                                                    <w:top w:val="none" w:sz="0" w:space="0" w:color="auto"/>
                                                    <w:left w:val="none" w:sz="0" w:space="0" w:color="auto"/>
                                                    <w:bottom w:val="none" w:sz="0" w:space="0" w:color="auto"/>
                                                    <w:right w:val="none" w:sz="0" w:space="0" w:color="auto"/>
                                                  </w:divBdr>
                                                </w:div>
                                                <w:div w:id="1051541035">
                                                  <w:marLeft w:val="640"/>
                                                  <w:marRight w:val="0"/>
                                                  <w:marTop w:val="0"/>
                                                  <w:marBottom w:val="0"/>
                                                  <w:divBdr>
                                                    <w:top w:val="none" w:sz="0" w:space="0" w:color="auto"/>
                                                    <w:left w:val="none" w:sz="0" w:space="0" w:color="auto"/>
                                                    <w:bottom w:val="none" w:sz="0" w:space="0" w:color="auto"/>
                                                    <w:right w:val="none" w:sz="0" w:space="0" w:color="auto"/>
                                                  </w:divBdr>
                                                </w:div>
                                                <w:div w:id="1057046594">
                                                  <w:marLeft w:val="640"/>
                                                  <w:marRight w:val="0"/>
                                                  <w:marTop w:val="0"/>
                                                  <w:marBottom w:val="0"/>
                                                  <w:divBdr>
                                                    <w:top w:val="none" w:sz="0" w:space="0" w:color="auto"/>
                                                    <w:left w:val="none" w:sz="0" w:space="0" w:color="auto"/>
                                                    <w:bottom w:val="none" w:sz="0" w:space="0" w:color="auto"/>
                                                    <w:right w:val="none" w:sz="0" w:space="0" w:color="auto"/>
                                                  </w:divBdr>
                                                </w:div>
                                                <w:div w:id="1090856522">
                                                  <w:marLeft w:val="640"/>
                                                  <w:marRight w:val="0"/>
                                                  <w:marTop w:val="0"/>
                                                  <w:marBottom w:val="0"/>
                                                  <w:divBdr>
                                                    <w:top w:val="none" w:sz="0" w:space="0" w:color="auto"/>
                                                    <w:left w:val="none" w:sz="0" w:space="0" w:color="auto"/>
                                                    <w:bottom w:val="none" w:sz="0" w:space="0" w:color="auto"/>
                                                    <w:right w:val="none" w:sz="0" w:space="0" w:color="auto"/>
                                                  </w:divBdr>
                                                </w:div>
                                                <w:div w:id="1114715956">
                                                  <w:marLeft w:val="640"/>
                                                  <w:marRight w:val="0"/>
                                                  <w:marTop w:val="0"/>
                                                  <w:marBottom w:val="0"/>
                                                  <w:divBdr>
                                                    <w:top w:val="none" w:sz="0" w:space="0" w:color="auto"/>
                                                    <w:left w:val="none" w:sz="0" w:space="0" w:color="auto"/>
                                                    <w:bottom w:val="none" w:sz="0" w:space="0" w:color="auto"/>
                                                    <w:right w:val="none" w:sz="0" w:space="0" w:color="auto"/>
                                                  </w:divBdr>
                                                </w:div>
                                                <w:div w:id="1152794715">
                                                  <w:marLeft w:val="640"/>
                                                  <w:marRight w:val="0"/>
                                                  <w:marTop w:val="0"/>
                                                  <w:marBottom w:val="0"/>
                                                  <w:divBdr>
                                                    <w:top w:val="none" w:sz="0" w:space="0" w:color="auto"/>
                                                    <w:left w:val="none" w:sz="0" w:space="0" w:color="auto"/>
                                                    <w:bottom w:val="none" w:sz="0" w:space="0" w:color="auto"/>
                                                    <w:right w:val="none" w:sz="0" w:space="0" w:color="auto"/>
                                                  </w:divBdr>
                                                </w:div>
                                                <w:div w:id="1153184286">
                                                  <w:marLeft w:val="640"/>
                                                  <w:marRight w:val="0"/>
                                                  <w:marTop w:val="0"/>
                                                  <w:marBottom w:val="0"/>
                                                  <w:divBdr>
                                                    <w:top w:val="none" w:sz="0" w:space="0" w:color="auto"/>
                                                    <w:left w:val="none" w:sz="0" w:space="0" w:color="auto"/>
                                                    <w:bottom w:val="none" w:sz="0" w:space="0" w:color="auto"/>
                                                    <w:right w:val="none" w:sz="0" w:space="0" w:color="auto"/>
                                                  </w:divBdr>
                                                </w:div>
                                                <w:div w:id="1154029134">
                                                  <w:marLeft w:val="640"/>
                                                  <w:marRight w:val="0"/>
                                                  <w:marTop w:val="0"/>
                                                  <w:marBottom w:val="0"/>
                                                  <w:divBdr>
                                                    <w:top w:val="none" w:sz="0" w:space="0" w:color="auto"/>
                                                    <w:left w:val="none" w:sz="0" w:space="0" w:color="auto"/>
                                                    <w:bottom w:val="none" w:sz="0" w:space="0" w:color="auto"/>
                                                    <w:right w:val="none" w:sz="0" w:space="0" w:color="auto"/>
                                                  </w:divBdr>
                                                </w:div>
                                                <w:div w:id="1154103717">
                                                  <w:marLeft w:val="640"/>
                                                  <w:marRight w:val="0"/>
                                                  <w:marTop w:val="0"/>
                                                  <w:marBottom w:val="0"/>
                                                  <w:divBdr>
                                                    <w:top w:val="none" w:sz="0" w:space="0" w:color="auto"/>
                                                    <w:left w:val="none" w:sz="0" w:space="0" w:color="auto"/>
                                                    <w:bottom w:val="none" w:sz="0" w:space="0" w:color="auto"/>
                                                    <w:right w:val="none" w:sz="0" w:space="0" w:color="auto"/>
                                                  </w:divBdr>
                                                </w:div>
                                                <w:div w:id="1154645197">
                                                  <w:marLeft w:val="640"/>
                                                  <w:marRight w:val="0"/>
                                                  <w:marTop w:val="0"/>
                                                  <w:marBottom w:val="0"/>
                                                  <w:divBdr>
                                                    <w:top w:val="none" w:sz="0" w:space="0" w:color="auto"/>
                                                    <w:left w:val="none" w:sz="0" w:space="0" w:color="auto"/>
                                                    <w:bottom w:val="none" w:sz="0" w:space="0" w:color="auto"/>
                                                    <w:right w:val="none" w:sz="0" w:space="0" w:color="auto"/>
                                                  </w:divBdr>
                                                </w:div>
                                                <w:div w:id="1155956321">
                                                  <w:marLeft w:val="640"/>
                                                  <w:marRight w:val="0"/>
                                                  <w:marTop w:val="0"/>
                                                  <w:marBottom w:val="0"/>
                                                  <w:divBdr>
                                                    <w:top w:val="none" w:sz="0" w:space="0" w:color="auto"/>
                                                    <w:left w:val="none" w:sz="0" w:space="0" w:color="auto"/>
                                                    <w:bottom w:val="none" w:sz="0" w:space="0" w:color="auto"/>
                                                    <w:right w:val="none" w:sz="0" w:space="0" w:color="auto"/>
                                                  </w:divBdr>
                                                </w:div>
                                                <w:div w:id="1162506235">
                                                  <w:marLeft w:val="640"/>
                                                  <w:marRight w:val="0"/>
                                                  <w:marTop w:val="0"/>
                                                  <w:marBottom w:val="0"/>
                                                  <w:divBdr>
                                                    <w:top w:val="none" w:sz="0" w:space="0" w:color="auto"/>
                                                    <w:left w:val="none" w:sz="0" w:space="0" w:color="auto"/>
                                                    <w:bottom w:val="none" w:sz="0" w:space="0" w:color="auto"/>
                                                    <w:right w:val="none" w:sz="0" w:space="0" w:color="auto"/>
                                                  </w:divBdr>
                                                </w:div>
                                                <w:div w:id="1168132713">
                                                  <w:marLeft w:val="640"/>
                                                  <w:marRight w:val="0"/>
                                                  <w:marTop w:val="0"/>
                                                  <w:marBottom w:val="0"/>
                                                  <w:divBdr>
                                                    <w:top w:val="none" w:sz="0" w:space="0" w:color="auto"/>
                                                    <w:left w:val="none" w:sz="0" w:space="0" w:color="auto"/>
                                                    <w:bottom w:val="none" w:sz="0" w:space="0" w:color="auto"/>
                                                    <w:right w:val="none" w:sz="0" w:space="0" w:color="auto"/>
                                                  </w:divBdr>
                                                </w:div>
                                                <w:div w:id="1181237092">
                                                  <w:marLeft w:val="640"/>
                                                  <w:marRight w:val="0"/>
                                                  <w:marTop w:val="0"/>
                                                  <w:marBottom w:val="0"/>
                                                  <w:divBdr>
                                                    <w:top w:val="none" w:sz="0" w:space="0" w:color="auto"/>
                                                    <w:left w:val="none" w:sz="0" w:space="0" w:color="auto"/>
                                                    <w:bottom w:val="none" w:sz="0" w:space="0" w:color="auto"/>
                                                    <w:right w:val="none" w:sz="0" w:space="0" w:color="auto"/>
                                                  </w:divBdr>
                                                </w:div>
                                                <w:div w:id="1234395720">
                                                  <w:marLeft w:val="640"/>
                                                  <w:marRight w:val="0"/>
                                                  <w:marTop w:val="0"/>
                                                  <w:marBottom w:val="0"/>
                                                  <w:divBdr>
                                                    <w:top w:val="none" w:sz="0" w:space="0" w:color="auto"/>
                                                    <w:left w:val="none" w:sz="0" w:space="0" w:color="auto"/>
                                                    <w:bottom w:val="none" w:sz="0" w:space="0" w:color="auto"/>
                                                    <w:right w:val="none" w:sz="0" w:space="0" w:color="auto"/>
                                                  </w:divBdr>
                                                </w:div>
                                                <w:div w:id="1242594952">
                                                  <w:marLeft w:val="640"/>
                                                  <w:marRight w:val="0"/>
                                                  <w:marTop w:val="0"/>
                                                  <w:marBottom w:val="0"/>
                                                  <w:divBdr>
                                                    <w:top w:val="none" w:sz="0" w:space="0" w:color="auto"/>
                                                    <w:left w:val="none" w:sz="0" w:space="0" w:color="auto"/>
                                                    <w:bottom w:val="none" w:sz="0" w:space="0" w:color="auto"/>
                                                    <w:right w:val="none" w:sz="0" w:space="0" w:color="auto"/>
                                                  </w:divBdr>
                                                </w:div>
                                                <w:div w:id="1257638802">
                                                  <w:marLeft w:val="640"/>
                                                  <w:marRight w:val="0"/>
                                                  <w:marTop w:val="0"/>
                                                  <w:marBottom w:val="0"/>
                                                  <w:divBdr>
                                                    <w:top w:val="none" w:sz="0" w:space="0" w:color="auto"/>
                                                    <w:left w:val="none" w:sz="0" w:space="0" w:color="auto"/>
                                                    <w:bottom w:val="none" w:sz="0" w:space="0" w:color="auto"/>
                                                    <w:right w:val="none" w:sz="0" w:space="0" w:color="auto"/>
                                                  </w:divBdr>
                                                </w:div>
                                                <w:div w:id="1264726716">
                                                  <w:marLeft w:val="640"/>
                                                  <w:marRight w:val="0"/>
                                                  <w:marTop w:val="0"/>
                                                  <w:marBottom w:val="0"/>
                                                  <w:divBdr>
                                                    <w:top w:val="none" w:sz="0" w:space="0" w:color="auto"/>
                                                    <w:left w:val="none" w:sz="0" w:space="0" w:color="auto"/>
                                                    <w:bottom w:val="none" w:sz="0" w:space="0" w:color="auto"/>
                                                    <w:right w:val="none" w:sz="0" w:space="0" w:color="auto"/>
                                                  </w:divBdr>
                                                </w:div>
                                                <w:div w:id="1265840499">
                                                  <w:marLeft w:val="640"/>
                                                  <w:marRight w:val="0"/>
                                                  <w:marTop w:val="0"/>
                                                  <w:marBottom w:val="0"/>
                                                  <w:divBdr>
                                                    <w:top w:val="none" w:sz="0" w:space="0" w:color="auto"/>
                                                    <w:left w:val="none" w:sz="0" w:space="0" w:color="auto"/>
                                                    <w:bottom w:val="none" w:sz="0" w:space="0" w:color="auto"/>
                                                    <w:right w:val="none" w:sz="0" w:space="0" w:color="auto"/>
                                                  </w:divBdr>
                                                </w:div>
                                                <w:div w:id="1266615789">
                                                  <w:marLeft w:val="640"/>
                                                  <w:marRight w:val="0"/>
                                                  <w:marTop w:val="0"/>
                                                  <w:marBottom w:val="0"/>
                                                  <w:divBdr>
                                                    <w:top w:val="none" w:sz="0" w:space="0" w:color="auto"/>
                                                    <w:left w:val="none" w:sz="0" w:space="0" w:color="auto"/>
                                                    <w:bottom w:val="none" w:sz="0" w:space="0" w:color="auto"/>
                                                    <w:right w:val="none" w:sz="0" w:space="0" w:color="auto"/>
                                                  </w:divBdr>
                                                </w:div>
                                                <w:div w:id="1272009623">
                                                  <w:marLeft w:val="640"/>
                                                  <w:marRight w:val="0"/>
                                                  <w:marTop w:val="0"/>
                                                  <w:marBottom w:val="0"/>
                                                  <w:divBdr>
                                                    <w:top w:val="none" w:sz="0" w:space="0" w:color="auto"/>
                                                    <w:left w:val="none" w:sz="0" w:space="0" w:color="auto"/>
                                                    <w:bottom w:val="none" w:sz="0" w:space="0" w:color="auto"/>
                                                    <w:right w:val="none" w:sz="0" w:space="0" w:color="auto"/>
                                                  </w:divBdr>
                                                </w:div>
                                                <w:div w:id="1273438942">
                                                  <w:marLeft w:val="640"/>
                                                  <w:marRight w:val="0"/>
                                                  <w:marTop w:val="0"/>
                                                  <w:marBottom w:val="0"/>
                                                  <w:divBdr>
                                                    <w:top w:val="none" w:sz="0" w:space="0" w:color="auto"/>
                                                    <w:left w:val="none" w:sz="0" w:space="0" w:color="auto"/>
                                                    <w:bottom w:val="none" w:sz="0" w:space="0" w:color="auto"/>
                                                    <w:right w:val="none" w:sz="0" w:space="0" w:color="auto"/>
                                                  </w:divBdr>
                                                </w:div>
                                                <w:div w:id="1283078054">
                                                  <w:marLeft w:val="640"/>
                                                  <w:marRight w:val="0"/>
                                                  <w:marTop w:val="0"/>
                                                  <w:marBottom w:val="0"/>
                                                  <w:divBdr>
                                                    <w:top w:val="none" w:sz="0" w:space="0" w:color="auto"/>
                                                    <w:left w:val="none" w:sz="0" w:space="0" w:color="auto"/>
                                                    <w:bottom w:val="none" w:sz="0" w:space="0" w:color="auto"/>
                                                    <w:right w:val="none" w:sz="0" w:space="0" w:color="auto"/>
                                                  </w:divBdr>
                                                </w:div>
                                                <w:div w:id="1293557790">
                                                  <w:marLeft w:val="640"/>
                                                  <w:marRight w:val="0"/>
                                                  <w:marTop w:val="0"/>
                                                  <w:marBottom w:val="0"/>
                                                  <w:divBdr>
                                                    <w:top w:val="none" w:sz="0" w:space="0" w:color="auto"/>
                                                    <w:left w:val="none" w:sz="0" w:space="0" w:color="auto"/>
                                                    <w:bottom w:val="none" w:sz="0" w:space="0" w:color="auto"/>
                                                    <w:right w:val="none" w:sz="0" w:space="0" w:color="auto"/>
                                                  </w:divBdr>
                                                </w:div>
                                                <w:div w:id="1299073652">
                                                  <w:marLeft w:val="640"/>
                                                  <w:marRight w:val="0"/>
                                                  <w:marTop w:val="0"/>
                                                  <w:marBottom w:val="0"/>
                                                  <w:divBdr>
                                                    <w:top w:val="none" w:sz="0" w:space="0" w:color="auto"/>
                                                    <w:left w:val="none" w:sz="0" w:space="0" w:color="auto"/>
                                                    <w:bottom w:val="none" w:sz="0" w:space="0" w:color="auto"/>
                                                    <w:right w:val="none" w:sz="0" w:space="0" w:color="auto"/>
                                                  </w:divBdr>
                                                </w:div>
                                                <w:div w:id="1306857970">
                                                  <w:marLeft w:val="640"/>
                                                  <w:marRight w:val="0"/>
                                                  <w:marTop w:val="0"/>
                                                  <w:marBottom w:val="0"/>
                                                  <w:divBdr>
                                                    <w:top w:val="none" w:sz="0" w:space="0" w:color="auto"/>
                                                    <w:left w:val="none" w:sz="0" w:space="0" w:color="auto"/>
                                                    <w:bottom w:val="none" w:sz="0" w:space="0" w:color="auto"/>
                                                    <w:right w:val="none" w:sz="0" w:space="0" w:color="auto"/>
                                                  </w:divBdr>
                                                </w:div>
                                                <w:div w:id="1321352624">
                                                  <w:marLeft w:val="640"/>
                                                  <w:marRight w:val="0"/>
                                                  <w:marTop w:val="0"/>
                                                  <w:marBottom w:val="0"/>
                                                  <w:divBdr>
                                                    <w:top w:val="none" w:sz="0" w:space="0" w:color="auto"/>
                                                    <w:left w:val="none" w:sz="0" w:space="0" w:color="auto"/>
                                                    <w:bottom w:val="none" w:sz="0" w:space="0" w:color="auto"/>
                                                    <w:right w:val="none" w:sz="0" w:space="0" w:color="auto"/>
                                                  </w:divBdr>
                                                </w:div>
                                                <w:div w:id="1330403103">
                                                  <w:marLeft w:val="640"/>
                                                  <w:marRight w:val="0"/>
                                                  <w:marTop w:val="0"/>
                                                  <w:marBottom w:val="0"/>
                                                  <w:divBdr>
                                                    <w:top w:val="none" w:sz="0" w:space="0" w:color="auto"/>
                                                    <w:left w:val="none" w:sz="0" w:space="0" w:color="auto"/>
                                                    <w:bottom w:val="none" w:sz="0" w:space="0" w:color="auto"/>
                                                    <w:right w:val="none" w:sz="0" w:space="0" w:color="auto"/>
                                                  </w:divBdr>
                                                </w:div>
                                                <w:div w:id="1339624785">
                                                  <w:marLeft w:val="640"/>
                                                  <w:marRight w:val="0"/>
                                                  <w:marTop w:val="0"/>
                                                  <w:marBottom w:val="0"/>
                                                  <w:divBdr>
                                                    <w:top w:val="none" w:sz="0" w:space="0" w:color="auto"/>
                                                    <w:left w:val="none" w:sz="0" w:space="0" w:color="auto"/>
                                                    <w:bottom w:val="none" w:sz="0" w:space="0" w:color="auto"/>
                                                    <w:right w:val="none" w:sz="0" w:space="0" w:color="auto"/>
                                                  </w:divBdr>
                                                </w:div>
                                                <w:div w:id="1359040798">
                                                  <w:marLeft w:val="640"/>
                                                  <w:marRight w:val="0"/>
                                                  <w:marTop w:val="0"/>
                                                  <w:marBottom w:val="0"/>
                                                  <w:divBdr>
                                                    <w:top w:val="none" w:sz="0" w:space="0" w:color="auto"/>
                                                    <w:left w:val="none" w:sz="0" w:space="0" w:color="auto"/>
                                                    <w:bottom w:val="none" w:sz="0" w:space="0" w:color="auto"/>
                                                    <w:right w:val="none" w:sz="0" w:space="0" w:color="auto"/>
                                                  </w:divBdr>
                                                </w:div>
                                                <w:div w:id="1370255302">
                                                  <w:marLeft w:val="640"/>
                                                  <w:marRight w:val="0"/>
                                                  <w:marTop w:val="0"/>
                                                  <w:marBottom w:val="0"/>
                                                  <w:divBdr>
                                                    <w:top w:val="none" w:sz="0" w:space="0" w:color="auto"/>
                                                    <w:left w:val="none" w:sz="0" w:space="0" w:color="auto"/>
                                                    <w:bottom w:val="none" w:sz="0" w:space="0" w:color="auto"/>
                                                    <w:right w:val="none" w:sz="0" w:space="0" w:color="auto"/>
                                                  </w:divBdr>
                                                </w:div>
                                                <w:div w:id="1376351367">
                                                  <w:marLeft w:val="640"/>
                                                  <w:marRight w:val="0"/>
                                                  <w:marTop w:val="0"/>
                                                  <w:marBottom w:val="0"/>
                                                  <w:divBdr>
                                                    <w:top w:val="none" w:sz="0" w:space="0" w:color="auto"/>
                                                    <w:left w:val="none" w:sz="0" w:space="0" w:color="auto"/>
                                                    <w:bottom w:val="none" w:sz="0" w:space="0" w:color="auto"/>
                                                    <w:right w:val="none" w:sz="0" w:space="0" w:color="auto"/>
                                                  </w:divBdr>
                                                </w:div>
                                                <w:div w:id="1383359614">
                                                  <w:marLeft w:val="640"/>
                                                  <w:marRight w:val="0"/>
                                                  <w:marTop w:val="0"/>
                                                  <w:marBottom w:val="0"/>
                                                  <w:divBdr>
                                                    <w:top w:val="none" w:sz="0" w:space="0" w:color="auto"/>
                                                    <w:left w:val="none" w:sz="0" w:space="0" w:color="auto"/>
                                                    <w:bottom w:val="none" w:sz="0" w:space="0" w:color="auto"/>
                                                    <w:right w:val="none" w:sz="0" w:space="0" w:color="auto"/>
                                                  </w:divBdr>
                                                </w:div>
                                                <w:div w:id="1384329116">
                                                  <w:marLeft w:val="640"/>
                                                  <w:marRight w:val="0"/>
                                                  <w:marTop w:val="0"/>
                                                  <w:marBottom w:val="0"/>
                                                  <w:divBdr>
                                                    <w:top w:val="none" w:sz="0" w:space="0" w:color="auto"/>
                                                    <w:left w:val="none" w:sz="0" w:space="0" w:color="auto"/>
                                                    <w:bottom w:val="none" w:sz="0" w:space="0" w:color="auto"/>
                                                    <w:right w:val="none" w:sz="0" w:space="0" w:color="auto"/>
                                                  </w:divBdr>
                                                </w:div>
                                                <w:div w:id="1389114302">
                                                  <w:marLeft w:val="640"/>
                                                  <w:marRight w:val="0"/>
                                                  <w:marTop w:val="0"/>
                                                  <w:marBottom w:val="0"/>
                                                  <w:divBdr>
                                                    <w:top w:val="none" w:sz="0" w:space="0" w:color="auto"/>
                                                    <w:left w:val="none" w:sz="0" w:space="0" w:color="auto"/>
                                                    <w:bottom w:val="none" w:sz="0" w:space="0" w:color="auto"/>
                                                    <w:right w:val="none" w:sz="0" w:space="0" w:color="auto"/>
                                                  </w:divBdr>
                                                </w:div>
                                                <w:div w:id="1390880579">
                                                  <w:marLeft w:val="640"/>
                                                  <w:marRight w:val="0"/>
                                                  <w:marTop w:val="0"/>
                                                  <w:marBottom w:val="0"/>
                                                  <w:divBdr>
                                                    <w:top w:val="none" w:sz="0" w:space="0" w:color="auto"/>
                                                    <w:left w:val="none" w:sz="0" w:space="0" w:color="auto"/>
                                                    <w:bottom w:val="none" w:sz="0" w:space="0" w:color="auto"/>
                                                    <w:right w:val="none" w:sz="0" w:space="0" w:color="auto"/>
                                                  </w:divBdr>
                                                </w:div>
                                                <w:div w:id="1398094074">
                                                  <w:marLeft w:val="640"/>
                                                  <w:marRight w:val="0"/>
                                                  <w:marTop w:val="0"/>
                                                  <w:marBottom w:val="0"/>
                                                  <w:divBdr>
                                                    <w:top w:val="none" w:sz="0" w:space="0" w:color="auto"/>
                                                    <w:left w:val="none" w:sz="0" w:space="0" w:color="auto"/>
                                                    <w:bottom w:val="none" w:sz="0" w:space="0" w:color="auto"/>
                                                    <w:right w:val="none" w:sz="0" w:space="0" w:color="auto"/>
                                                  </w:divBdr>
                                                </w:div>
                                                <w:div w:id="1402564329">
                                                  <w:marLeft w:val="640"/>
                                                  <w:marRight w:val="0"/>
                                                  <w:marTop w:val="0"/>
                                                  <w:marBottom w:val="0"/>
                                                  <w:divBdr>
                                                    <w:top w:val="none" w:sz="0" w:space="0" w:color="auto"/>
                                                    <w:left w:val="none" w:sz="0" w:space="0" w:color="auto"/>
                                                    <w:bottom w:val="none" w:sz="0" w:space="0" w:color="auto"/>
                                                    <w:right w:val="none" w:sz="0" w:space="0" w:color="auto"/>
                                                  </w:divBdr>
                                                </w:div>
                                                <w:div w:id="1406221937">
                                                  <w:marLeft w:val="640"/>
                                                  <w:marRight w:val="0"/>
                                                  <w:marTop w:val="0"/>
                                                  <w:marBottom w:val="0"/>
                                                  <w:divBdr>
                                                    <w:top w:val="none" w:sz="0" w:space="0" w:color="auto"/>
                                                    <w:left w:val="none" w:sz="0" w:space="0" w:color="auto"/>
                                                    <w:bottom w:val="none" w:sz="0" w:space="0" w:color="auto"/>
                                                    <w:right w:val="none" w:sz="0" w:space="0" w:color="auto"/>
                                                  </w:divBdr>
                                                </w:div>
                                                <w:div w:id="1411124944">
                                                  <w:marLeft w:val="640"/>
                                                  <w:marRight w:val="0"/>
                                                  <w:marTop w:val="0"/>
                                                  <w:marBottom w:val="0"/>
                                                  <w:divBdr>
                                                    <w:top w:val="none" w:sz="0" w:space="0" w:color="auto"/>
                                                    <w:left w:val="none" w:sz="0" w:space="0" w:color="auto"/>
                                                    <w:bottom w:val="none" w:sz="0" w:space="0" w:color="auto"/>
                                                    <w:right w:val="none" w:sz="0" w:space="0" w:color="auto"/>
                                                  </w:divBdr>
                                                </w:div>
                                                <w:div w:id="1431512900">
                                                  <w:marLeft w:val="640"/>
                                                  <w:marRight w:val="0"/>
                                                  <w:marTop w:val="0"/>
                                                  <w:marBottom w:val="0"/>
                                                  <w:divBdr>
                                                    <w:top w:val="none" w:sz="0" w:space="0" w:color="auto"/>
                                                    <w:left w:val="none" w:sz="0" w:space="0" w:color="auto"/>
                                                    <w:bottom w:val="none" w:sz="0" w:space="0" w:color="auto"/>
                                                    <w:right w:val="none" w:sz="0" w:space="0" w:color="auto"/>
                                                  </w:divBdr>
                                                </w:div>
                                                <w:div w:id="1445462550">
                                                  <w:marLeft w:val="640"/>
                                                  <w:marRight w:val="0"/>
                                                  <w:marTop w:val="0"/>
                                                  <w:marBottom w:val="0"/>
                                                  <w:divBdr>
                                                    <w:top w:val="none" w:sz="0" w:space="0" w:color="auto"/>
                                                    <w:left w:val="none" w:sz="0" w:space="0" w:color="auto"/>
                                                    <w:bottom w:val="none" w:sz="0" w:space="0" w:color="auto"/>
                                                    <w:right w:val="none" w:sz="0" w:space="0" w:color="auto"/>
                                                  </w:divBdr>
                                                </w:div>
                                                <w:div w:id="1454712327">
                                                  <w:marLeft w:val="640"/>
                                                  <w:marRight w:val="0"/>
                                                  <w:marTop w:val="0"/>
                                                  <w:marBottom w:val="0"/>
                                                  <w:divBdr>
                                                    <w:top w:val="none" w:sz="0" w:space="0" w:color="auto"/>
                                                    <w:left w:val="none" w:sz="0" w:space="0" w:color="auto"/>
                                                    <w:bottom w:val="none" w:sz="0" w:space="0" w:color="auto"/>
                                                    <w:right w:val="none" w:sz="0" w:space="0" w:color="auto"/>
                                                  </w:divBdr>
                                                </w:div>
                                                <w:div w:id="1455171045">
                                                  <w:marLeft w:val="640"/>
                                                  <w:marRight w:val="0"/>
                                                  <w:marTop w:val="0"/>
                                                  <w:marBottom w:val="0"/>
                                                  <w:divBdr>
                                                    <w:top w:val="none" w:sz="0" w:space="0" w:color="auto"/>
                                                    <w:left w:val="none" w:sz="0" w:space="0" w:color="auto"/>
                                                    <w:bottom w:val="none" w:sz="0" w:space="0" w:color="auto"/>
                                                    <w:right w:val="none" w:sz="0" w:space="0" w:color="auto"/>
                                                  </w:divBdr>
                                                </w:div>
                                                <w:div w:id="1486974260">
                                                  <w:marLeft w:val="640"/>
                                                  <w:marRight w:val="0"/>
                                                  <w:marTop w:val="0"/>
                                                  <w:marBottom w:val="0"/>
                                                  <w:divBdr>
                                                    <w:top w:val="none" w:sz="0" w:space="0" w:color="auto"/>
                                                    <w:left w:val="none" w:sz="0" w:space="0" w:color="auto"/>
                                                    <w:bottom w:val="none" w:sz="0" w:space="0" w:color="auto"/>
                                                    <w:right w:val="none" w:sz="0" w:space="0" w:color="auto"/>
                                                  </w:divBdr>
                                                </w:div>
                                                <w:div w:id="1487088236">
                                                  <w:marLeft w:val="640"/>
                                                  <w:marRight w:val="0"/>
                                                  <w:marTop w:val="0"/>
                                                  <w:marBottom w:val="0"/>
                                                  <w:divBdr>
                                                    <w:top w:val="none" w:sz="0" w:space="0" w:color="auto"/>
                                                    <w:left w:val="none" w:sz="0" w:space="0" w:color="auto"/>
                                                    <w:bottom w:val="none" w:sz="0" w:space="0" w:color="auto"/>
                                                    <w:right w:val="none" w:sz="0" w:space="0" w:color="auto"/>
                                                  </w:divBdr>
                                                </w:div>
                                                <w:div w:id="1494486182">
                                                  <w:marLeft w:val="640"/>
                                                  <w:marRight w:val="0"/>
                                                  <w:marTop w:val="0"/>
                                                  <w:marBottom w:val="0"/>
                                                  <w:divBdr>
                                                    <w:top w:val="none" w:sz="0" w:space="0" w:color="auto"/>
                                                    <w:left w:val="none" w:sz="0" w:space="0" w:color="auto"/>
                                                    <w:bottom w:val="none" w:sz="0" w:space="0" w:color="auto"/>
                                                    <w:right w:val="none" w:sz="0" w:space="0" w:color="auto"/>
                                                  </w:divBdr>
                                                </w:div>
                                                <w:div w:id="1509753144">
                                                  <w:marLeft w:val="640"/>
                                                  <w:marRight w:val="0"/>
                                                  <w:marTop w:val="0"/>
                                                  <w:marBottom w:val="0"/>
                                                  <w:divBdr>
                                                    <w:top w:val="none" w:sz="0" w:space="0" w:color="auto"/>
                                                    <w:left w:val="none" w:sz="0" w:space="0" w:color="auto"/>
                                                    <w:bottom w:val="none" w:sz="0" w:space="0" w:color="auto"/>
                                                    <w:right w:val="none" w:sz="0" w:space="0" w:color="auto"/>
                                                  </w:divBdr>
                                                </w:div>
                                                <w:div w:id="1531607891">
                                                  <w:marLeft w:val="640"/>
                                                  <w:marRight w:val="0"/>
                                                  <w:marTop w:val="0"/>
                                                  <w:marBottom w:val="0"/>
                                                  <w:divBdr>
                                                    <w:top w:val="none" w:sz="0" w:space="0" w:color="auto"/>
                                                    <w:left w:val="none" w:sz="0" w:space="0" w:color="auto"/>
                                                    <w:bottom w:val="none" w:sz="0" w:space="0" w:color="auto"/>
                                                    <w:right w:val="none" w:sz="0" w:space="0" w:color="auto"/>
                                                  </w:divBdr>
                                                </w:div>
                                                <w:div w:id="1541044137">
                                                  <w:marLeft w:val="640"/>
                                                  <w:marRight w:val="0"/>
                                                  <w:marTop w:val="0"/>
                                                  <w:marBottom w:val="0"/>
                                                  <w:divBdr>
                                                    <w:top w:val="none" w:sz="0" w:space="0" w:color="auto"/>
                                                    <w:left w:val="none" w:sz="0" w:space="0" w:color="auto"/>
                                                    <w:bottom w:val="none" w:sz="0" w:space="0" w:color="auto"/>
                                                    <w:right w:val="none" w:sz="0" w:space="0" w:color="auto"/>
                                                  </w:divBdr>
                                                </w:div>
                                                <w:div w:id="1542938084">
                                                  <w:marLeft w:val="640"/>
                                                  <w:marRight w:val="0"/>
                                                  <w:marTop w:val="0"/>
                                                  <w:marBottom w:val="0"/>
                                                  <w:divBdr>
                                                    <w:top w:val="none" w:sz="0" w:space="0" w:color="auto"/>
                                                    <w:left w:val="none" w:sz="0" w:space="0" w:color="auto"/>
                                                    <w:bottom w:val="none" w:sz="0" w:space="0" w:color="auto"/>
                                                    <w:right w:val="none" w:sz="0" w:space="0" w:color="auto"/>
                                                  </w:divBdr>
                                                </w:div>
                                                <w:div w:id="1557743929">
                                                  <w:marLeft w:val="640"/>
                                                  <w:marRight w:val="0"/>
                                                  <w:marTop w:val="0"/>
                                                  <w:marBottom w:val="0"/>
                                                  <w:divBdr>
                                                    <w:top w:val="none" w:sz="0" w:space="0" w:color="auto"/>
                                                    <w:left w:val="none" w:sz="0" w:space="0" w:color="auto"/>
                                                    <w:bottom w:val="none" w:sz="0" w:space="0" w:color="auto"/>
                                                    <w:right w:val="none" w:sz="0" w:space="0" w:color="auto"/>
                                                  </w:divBdr>
                                                </w:div>
                                                <w:div w:id="1558131320">
                                                  <w:marLeft w:val="640"/>
                                                  <w:marRight w:val="0"/>
                                                  <w:marTop w:val="0"/>
                                                  <w:marBottom w:val="0"/>
                                                  <w:divBdr>
                                                    <w:top w:val="none" w:sz="0" w:space="0" w:color="auto"/>
                                                    <w:left w:val="none" w:sz="0" w:space="0" w:color="auto"/>
                                                    <w:bottom w:val="none" w:sz="0" w:space="0" w:color="auto"/>
                                                    <w:right w:val="none" w:sz="0" w:space="0" w:color="auto"/>
                                                  </w:divBdr>
                                                </w:div>
                                                <w:div w:id="1562711508">
                                                  <w:marLeft w:val="640"/>
                                                  <w:marRight w:val="0"/>
                                                  <w:marTop w:val="0"/>
                                                  <w:marBottom w:val="0"/>
                                                  <w:divBdr>
                                                    <w:top w:val="none" w:sz="0" w:space="0" w:color="auto"/>
                                                    <w:left w:val="none" w:sz="0" w:space="0" w:color="auto"/>
                                                    <w:bottom w:val="none" w:sz="0" w:space="0" w:color="auto"/>
                                                    <w:right w:val="none" w:sz="0" w:space="0" w:color="auto"/>
                                                  </w:divBdr>
                                                </w:div>
                                                <w:div w:id="1566254793">
                                                  <w:marLeft w:val="640"/>
                                                  <w:marRight w:val="0"/>
                                                  <w:marTop w:val="0"/>
                                                  <w:marBottom w:val="0"/>
                                                  <w:divBdr>
                                                    <w:top w:val="none" w:sz="0" w:space="0" w:color="auto"/>
                                                    <w:left w:val="none" w:sz="0" w:space="0" w:color="auto"/>
                                                    <w:bottom w:val="none" w:sz="0" w:space="0" w:color="auto"/>
                                                    <w:right w:val="none" w:sz="0" w:space="0" w:color="auto"/>
                                                  </w:divBdr>
                                                </w:div>
                                                <w:div w:id="1612592877">
                                                  <w:marLeft w:val="640"/>
                                                  <w:marRight w:val="0"/>
                                                  <w:marTop w:val="0"/>
                                                  <w:marBottom w:val="0"/>
                                                  <w:divBdr>
                                                    <w:top w:val="none" w:sz="0" w:space="0" w:color="auto"/>
                                                    <w:left w:val="none" w:sz="0" w:space="0" w:color="auto"/>
                                                    <w:bottom w:val="none" w:sz="0" w:space="0" w:color="auto"/>
                                                    <w:right w:val="none" w:sz="0" w:space="0" w:color="auto"/>
                                                  </w:divBdr>
                                                </w:div>
                                                <w:div w:id="1613854378">
                                                  <w:marLeft w:val="640"/>
                                                  <w:marRight w:val="0"/>
                                                  <w:marTop w:val="0"/>
                                                  <w:marBottom w:val="0"/>
                                                  <w:divBdr>
                                                    <w:top w:val="none" w:sz="0" w:space="0" w:color="auto"/>
                                                    <w:left w:val="none" w:sz="0" w:space="0" w:color="auto"/>
                                                    <w:bottom w:val="none" w:sz="0" w:space="0" w:color="auto"/>
                                                    <w:right w:val="none" w:sz="0" w:space="0" w:color="auto"/>
                                                  </w:divBdr>
                                                </w:div>
                                                <w:div w:id="1622684911">
                                                  <w:marLeft w:val="640"/>
                                                  <w:marRight w:val="0"/>
                                                  <w:marTop w:val="0"/>
                                                  <w:marBottom w:val="0"/>
                                                  <w:divBdr>
                                                    <w:top w:val="none" w:sz="0" w:space="0" w:color="auto"/>
                                                    <w:left w:val="none" w:sz="0" w:space="0" w:color="auto"/>
                                                    <w:bottom w:val="none" w:sz="0" w:space="0" w:color="auto"/>
                                                    <w:right w:val="none" w:sz="0" w:space="0" w:color="auto"/>
                                                  </w:divBdr>
                                                </w:div>
                                                <w:div w:id="1626308419">
                                                  <w:marLeft w:val="640"/>
                                                  <w:marRight w:val="0"/>
                                                  <w:marTop w:val="0"/>
                                                  <w:marBottom w:val="0"/>
                                                  <w:divBdr>
                                                    <w:top w:val="none" w:sz="0" w:space="0" w:color="auto"/>
                                                    <w:left w:val="none" w:sz="0" w:space="0" w:color="auto"/>
                                                    <w:bottom w:val="none" w:sz="0" w:space="0" w:color="auto"/>
                                                    <w:right w:val="none" w:sz="0" w:space="0" w:color="auto"/>
                                                  </w:divBdr>
                                                </w:div>
                                                <w:div w:id="1629554585">
                                                  <w:marLeft w:val="640"/>
                                                  <w:marRight w:val="0"/>
                                                  <w:marTop w:val="0"/>
                                                  <w:marBottom w:val="0"/>
                                                  <w:divBdr>
                                                    <w:top w:val="none" w:sz="0" w:space="0" w:color="auto"/>
                                                    <w:left w:val="none" w:sz="0" w:space="0" w:color="auto"/>
                                                    <w:bottom w:val="none" w:sz="0" w:space="0" w:color="auto"/>
                                                    <w:right w:val="none" w:sz="0" w:space="0" w:color="auto"/>
                                                  </w:divBdr>
                                                </w:div>
                                                <w:div w:id="1650594679">
                                                  <w:marLeft w:val="640"/>
                                                  <w:marRight w:val="0"/>
                                                  <w:marTop w:val="0"/>
                                                  <w:marBottom w:val="0"/>
                                                  <w:divBdr>
                                                    <w:top w:val="none" w:sz="0" w:space="0" w:color="auto"/>
                                                    <w:left w:val="none" w:sz="0" w:space="0" w:color="auto"/>
                                                    <w:bottom w:val="none" w:sz="0" w:space="0" w:color="auto"/>
                                                    <w:right w:val="none" w:sz="0" w:space="0" w:color="auto"/>
                                                  </w:divBdr>
                                                </w:div>
                                                <w:div w:id="1677224508">
                                                  <w:marLeft w:val="640"/>
                                                  <w:marRight w:val="0"/>
                                                  <w:marTop w:val="0"/>
                                                  <w:marBottom w:val="0"/>
                                                  <w:divBdr>
                                                    <w:top w:val="none" w:sz="0" w:space="0" w:color="auto"/>
                                                    <w:left w:val="none" w:sz="0" w:space="0" w:color="auto"/>
                                                    <w:bottom w:val="none" w:sz="0" w:space="0" w:color="auto"/>
                                                    <w:right w:val="none" w:sz="0" w:space="0" w:color="auto"/>
                                                  </w:divBdr>
                                                </w:div>
                                                <w:div w:id="1678920269">
                                                  <w:marLeft w:val="640"/>
                                                  <w:marRight w:val="0"/>
                                                  <w:marTop w:val="0"/>
                                                  <w:marBottom w:val="0"/>
                                                  <w:divBdr>
                                                    <w:top w:val="none" w:sz="0" w:space="0" w:color="auto"/>
                                                    <w:left w:val="none" w:sz="0" w:space="0" w:color="auto"/>
                                                    <w:bottom w:val="none" w:sz="0" w:space="0" w:color="auto"/>
                                                    <w:right w:val="none" w:sz="0" w:space="0" w:color="auto"/>
                                                  </w:divBdr>
                                                </w:div>
                                                <w:div w:id="1685470807">
                                                  <w:marLeft w:val="640"/>
                                                  <w:marRight w:val="0"/>
                                                  <w:marTop w:val="0"/>
                                                  <w:marBottom w:val="0"/>
                                                  <w:divBdr>
                                                    <w:top w:val="none" w:sz="0" w:space="0" w:color="auto"/>
                                                    <w:left w:val="none" w:sz="0" w:space="0" w:color="auto"/>
                                                    <w:bottom w:val="none" w:sz="0" w:space="0" w:color="auto"/>
                                                    <w:right w:val="none" w:sz="0" w:space="0" w:color="auto"/>
                                                  </w:divBdr>
                                                </w:div>
                                                <w:div w:id="1697851375">
                                                  <w:marLeft w:val="640"/>
                                                  <w:marRight w:val="0"/>
                                                  <w:marTop w:val="0"/>
                                                  <w:marBottom w:val="0"/>
                                                  <w:divBdr>
                                                    <w:top w:val="none" w:sz="0" w:space="0" w:color="auto"/>
                                                    <w:left w:val="none" w:sz="0" w:space="0" w:color="auto"/>
                                                    <w:bottom w:val="none" w:sz="0" w:space="0" w:color="auto"/>
                                                    <w:right w:val="none" w:sz="0" w:space="0" w:color="auto"/>
                                                  </w:divBdr>
                                                </w:div>
                                                <w:div w:id="1699041528">
                                                  <w:marLeft w:val="640"/>
                                                  <w:marRight w:val="0"/>
                                                  <w:marTop w:val="0"/>
                                                  <w:marBottom w:val="0"/>
                                                  <w:divBdr>
                                                    <w:top w:val="none" w:sz="0" w:space="0" w:color="auto"/>
                                                    <w:left w:val="none" w:sz="0" w:space="0" w:color="auto"/>
                                                    <w:bottom w:val="none" w:sz="0" w:space="0" w:color="auto"/>
                                                    <w:right w:val="none" w:sz="0" w:space="0" w:color="auto"/>
                                                  </w:divBdr>
                                                </w:div>
                                                <w:div w:id="1707830384">
                                                  <w:marLeft w:val="640"/>
                                                  <w:marRight w:val="0"/>
                                                  <w:marTop w:val="0"/>
                                                  <w:marBottom w:val="0"/>
                                                  <w:divBdr>
                                                    <w:top w:val="none" w:sz="0" w:space="0" w:color="auto"/>
                                                    <w:left w:val="none" w:sz="0" w:space="0" w:color="auto"/>
                                                    <w:bottom w:val="none" w:sz="0" w:space="0" w:color="auto"/>
                                                    <w:right w:val="none" w:sz="0" w:space="0" w:color="auto"/>
                                                  </w:divBdr>
                                                </w:div>
                                                <w:div w:id="1710496322">
                                                  <w:marLeft w:val="640"/>
                                                  <w:marRight w:val="0"/>
                                                  <w:marTop w:val="0"/>
                                                  <w:marBottom w:val="0"/>
                                                  <w:divBdr>
                                                    <w:top w:val="none" w:sz="0" w:space="0" w:color="auto"/>
                                                    <w:left w:val="none" w:sz="0" w:space="0" w:color="auto"/>
                                                    <w:bottom w:val="none" w:sz="0" w:space="0" w:color="auto"/>
                                                    <w:right w:val="none" w:sz="0" w:space="0" w:color="auto"/>
                                                  </w:divBdr>
                                                </w:div>
                                                <w:div w:id="1721130491">
                                                  <w:marLeft w:val="640"/>
                                                  <w:marRight w:val="0"/>
                                                  <w:marTop w:val="0"/>
                                                  <w:marBottom w:val="0"/>
                                                  <w:divBdr>
                                                    <w:top w:val="none" w:sz="0" w:space="0" w:color="auto"/>
                                                    <w:left w:val="none" w:sz="0" w:space="0" w:color="auto"/>
                                                    <w:bottom w:val="none" w:sz="0" w:space="0" w:color="auto"/>
                                                    <w:right w:val="none" w:sz="0" w:space="0" w:color="auto"/>
                                                  </w:divBdr>
                                                </w:div>
                                                <w:div w:id="1729110019">
                                                  <w:marLeft w:val="640"/>
                                                  <w:marRight w:val="0"/>
                                                  <w:marTop w:val="0"/>
                                                  <w:marBottom w:val="0"/>
                                                  <w:divBdr>
                                                    <w:top w:val="none" w:sz="0" w:space="0" w:color="auto"/>
                                                    <w:left w:val="none" w:sz="0" w:space="0" w:color="auto"/>
                                                    <w:bottom w:val="none" w:sz="0" w:space="0" w:color="auto"/>
                                                    <w:right w:val="none" w:sz="0" w:space="0" w:color="auto"/>
                                                  </w:divBdr>
                                                </w:div>
                                                <w:div w:id="1736463860">
                                                  <w:marLeft w:val="640"/>
                                                  <w:marRight w:val="0"/>
                                                  <w:marTop w:val="0"/>
                                                  <w:marBottom w:val="0"/>
                                                  <w:divBdr>
                                                    <w:top w:val="none" w:sz="0" w:space="0" w:color="auto"/>
                                                    <w:left w:val="none" w:sz="0" w:space="0" w:color="auto"/>
                                                    <w:bottom w:val="none" w:sz="0" w:space="0" w:color="auto"/>
                                                    <w:right w:val="none" w:sz="0" w:space="0" w:color="auto"/>
                                                  </w:divBdr>
                                                </w:div>
                                                <w:div w:id="1766999835">
                                                  <w:marLeft w:val="640"/>
                                                  <w:marRight w:val="0"/>
                                                  <w:marTop w:val="0"/>
                                                  <w:marBottom w:val="0"/>
                                                  <w:divBdr>
                                                    <w:top w:val="none" w:sz="0" w:space="0" w:color="auto"/>
                                                    <w:left w:val="none" w:sz="0" w:space="0" w:color="auto"/>
                                                    <w:bottom w:val="none" w:sz="0" w:space="0" w:color="auto"/>
                                                    <w:right w:val="none" w:sz="0" w:space="0" w:color="auto"/>
                                                  </w:divBdr>
                                                </w:div>
                                                <w:div w:id="1774397242">
                                                  <w:marLeft w:val="640"/>
                                                  <w:marRight w:val="0"/>
                                                  <w:marTop w:val="0"/>
                                                  <w:marBottom w:val="0"/>
                                                  <w:divBdr>
                                                    <w:top w:val="none" w:sz="0" w:space="0" w:color="auto"/>
                                                    <w:left w:val="none" w:sz="0" w:space="0" w:color="auto"/>
                                                    <w:bottom w:val="none" w:sz="0" w:space="0" w:color="auto"/>
                                                    <w:right w:val="none" w:sz="0" w:space="0" w:color="auto"/>
                                                  </w:divBdr>
                                                </w:div>
                                                <w:div w:id="1779568118">
                                                  <w:marLeft w:val="640"/>
                                                  <w:marRight w:val="0"/>
                                                  <w:marTop w:val="0"/>
                                                  <w:marBottom w:val="0"/>
                                                  <w:divBdr>
                                                    <w:top w:val="none" w:sz="0" w:space="0" w:color="auto"/>
                                                    <w:left w:val="none" w:sz="0" w:space="0" w:color="auto"/>
                                                    <w:bottom w:val="none" w:sz="0" w:space="0" w:color="auto"/>
                                                    <w:right w:val="none" w:sz="0" w:space="0" w:color="auto"/>
                                                  </w:divBdr>
                                                </w:div>
                                                <w:div w:id="1793009768">
                                                  <w:marLeft w:val="640"/>
                                                  <w:marRight w:val="0"/>
                                                  <w:marTop w:val="0"/>
                                                  <w:marBottom w:val="0"/>
                                                  <w:divBdr>
                                                    <w:top w:val="none" w:sz="0" w:space="0" w:color="auto"/>
                                                    <w:left w:val="none" w:sz="0" w:space="0" w:color="auto"/>
                                                    <w:bottom w:val="none" w:sz="0" w:space="0" w:color="auto"/>
                                                    <w:right w:val="none" w:sz="0" w:space="0" w:color="auto"/>
                                                  </w:divBdr>
                                                </w:div>
                                                <w:div w:id="1799295144">
                                                  <w:marLeft w:val="640"/>
                                                  <w:marRight w:val="0"/>
                                                  <w:marTop w:val="0"/>
                                                  <w:marBottom w:val="0"/>
                                                  <w:divBdr>
                                                    <w:top w:val="none" w:sz="0" w:space="0" w:color="auto"/>
                                                    <w:left w:val="none" w:sz="0" w:space="0" w:color="auto"/>
                                                    <w:bottom w:val="none" w:sz="0" w:space="0" w:color="auto"/>
                                                    <w:right w:val="none" w:sz="0" w:space="0" w:color="auto"/>
                                                  </w:divBdr>
                                                </w:div>
                                                <w:div w:id="1819423416">
                                                  <w:marLeft w:val="640"/>
                                                  <w:marRight w:val="0"/>
                                                  <w:marTop w:val="0"/>
                                                  <w:marBottom w:val="0"/>
                                                  <w:divBdr>
                                                    <w:top w:val="none" w:sz="0" w:space="0" w:color="auto"/>
                                                    <w:left w:val="none" w:sz="0" w:space="0" w:color="auto"/>
                                                    <w:bottom w:val="none" w:sz="0" w:space="0" w:color="auto"/>
                                                    <w:right w:val="none" w:sz="0" w:space="0" w:color="auto"/>
                                                  </w:divBdr>
                                                </w:div>
                                                <w:div w:id="1824227246">
                                                  <w:marLeft w:val="640"/>
                                                  <w:marRight w:val="0"/>
                                                  <w:marTop w:val="0"/>
                                                  <w:marBottom w:val="0"/>
                                                  <w:divBdr>
                                                    <w:top w:val="none" w:sz="0" w:space="0" w:color="auto"/>
                                                    <w:left w:val="none" w:sz="0" w:space="0" w:color="auto"/>
                                                    <w:bottom w:val="none" w:sz="0" w:space="0" w:color="auto"/>
                                                    <w:right w:val="none" w:sz="0" w:space="0" w:color="auto"/>
                                                  </w:divBdr>
                                                </w:div>
                                                <w:div w:id="1824344680">
                                                  <w:marLeft w:val="640"/>
                                                  <w:marRight w:val="0"/>
                                                  <w:marTop w:val="0"/>
                                                  <w:marBottom w:val="0"/>
                                                  <w:divBdr>
                                                    <w:top w:val="none" w:sz="0" w:space="0" w:color="auto"/>
                                                    <w:left w:val="none" w:sz="0" w:space="0" w:color="auto"/>
                                                    <w:bottom w:val="none" w:sz="0" w:space="0" w:color="auto"/>
                                                    <w:right w:val="none" w:sz="0" w:space="0" w:color="auto"/>
                                                  </w:divBdr>
                                                </w:div>
                                                <w:div w:id="1884100740">
                                                  <w:marLeft w:val="640"/>
                                                  <w:marRight w:val="0"/>
                                                  <w:marTop w:val="0"/>
                                                  <w:marBottom w:val="0"/>
                                                  <w:divBdr>
                                                    <w:top w:val="none" w:sz="0" w:space="0" w:color="auto"/>
                                                    <w:left w:val="none" w:sz="0" w:space="0" w:color="auto"/>
                                                    <w:bottom w:val="none" w:sz="0" w:space="0" w:color="auto"/>
                                                    <w:right w:val="none" w:sz="0" w:space="0" w:color="auto"/>
                                                  </w:divBdr>
                                                </w:div>
                                                <w:div w:id="1905140256">
                                                  <w:marLeft w:val="640"/>
                                                  <w:marRight w:val="0"/>
                                                  <w:marTop w:val="0"/>
                                                  <w:marBottom w:val="0"/>
                                                  <w:divBdr>
                                                    <w:top w:val="none" w:sz="0" w:space="0" w:color="auto"/>
                                                    <w:left w:val="none" w:sz="0" w:space="0" w:color="auto"/>
                                                    <w:bottom w:val="none" w:sz="0" w:space="0" w:color="auto"/>
                                                    <w:right w:val="none" w:sz="0" w:space="0" w:color="auto"/>
                                                  </w:divBdr>
                                                </w:div>
                                                <w:div w:id="1905993663">
                                                  <w:marLeft w:val="640"/>
                                                  <w:marRight w:val="0"/>
                                                  <w:marTop w:val="0"/>
                                                  <w:marBottom w:val="0"/>
                                                  <w:divBdr>
                                                    <w:top w:val="none" w:sz="0" w:space="0" w:color="auto"/>
                                                    <w:left w:val="none" w:sz="0" w:space="0" w:color="auto"/>
                                                    <w:bottom w:val="none" w:sz="0" w:space="0" w:color="auto"/>
                                                    <w:right w:val="none" w:sz="0" w:space="0" w:color="auto"/>
                                                  </w:divBdr>
                                                </w:div>
                                                <w:div w:id="1910380806">
                                                  <w:marLeft w:val="640"/>
                                                  <w:marRight w:val="0"/>
                                                  <w:marTop w:val="0"/>
                                                  <w:marBottom w:val="0"/>
                                                  <w:divBdr>
                                                    <w:top w:val="none" w:sz="0" w:space="0" w:color="auto"/>
                                                    <w:left w:val="none" w:sz="0" w:space="0" w:color="auto"/>
                                                    <w:bottom w:val="none" w:sz="0" w:space="0" w:color="auto"/>
                                                    <w:right w:val="none" w:sz="0" w:space="0" w:color="auto"/>
                                                  </w:divBdr>
                                                </w:div>
                                                <w:div w:id="1929733776">
                                                  <w:marLeft w:val="640"/>
                                                  <w:marRight w:val="0"/>
                                                  <w:marTop w:val="0"/>
                                                  <w:marBottom w:val="0"/>
                                                  <w:divBdr>
                                                    <w:top w:val="none" w:sz="0" w:space="0" w:color="auto"/>
                                                    <w:left w:val="none" w:sz="0" w:space="0" w:color="auto"/>
                                                    <w:bottom w:val="none" w:sz="0" w:space="0" w:color="auto"/>
                                                    <w:right w:val="none" w:sz="0" w:space="0" w:color="auto"/>
                                                  </w:divBdr>
                                                </w:div>
                                                <w:div w:id="1935288096">
                                                  <w:marLeft w:val="640"/>
                                                  <w:marRight w:val="0"/>
                                                  <w:marTop w:val="0"/>
                                                  <w:marBottom w:val="0"/>
                                                  <w:divBdr>
                                                    <w:top w:val="none" w:sz="0" w:space="0" w:color="auto"/>
                                                    <w:left w:val="none" w:sz="0" w:space="0" w:color="auto"/>
                                                    <w:bottom w:val="none" w:sz="0" w:space="0" w:color="auto"/>
                                                    <w:right w:val="none" w:sz="0" w:space="0" w:color="auto"/>
                                                  </w:divBdr>
                                                </w:div>
                                                <w:div w:id="1942641965">
                                                  <w:marLeft w:val="640"/>
                                                  <w:marRight w:val="0"/>
                                                  <w:marTop w:val="0"/>
                                                  <w:marBottom w:val="0"/>
                                                  <w:divBdr>
                                                    <w:top w:val="none" w:sz="0" w:space="0" w:color="auto"/>
                                                    <w:left w:val="none" w:sz="0" w:space="0" w:color="auto"/>
                                                    <w:bottom w:val="none" w:sz="0" w:space="0" w:color="auto"/>
                                                    <w:right w:val="none" w:sz="0" w:space="0" w:color="auto"/>
                                                  </w:divBdr>
                                                </w:div>
                                                <w:div w:id="1959221021">
                                                  <w:marLeft w:val="640"/>
                                                  <w:marRight w:val="0"/>
                                                  <w:marTop w:val="0"/>
                                                  <w:marBottom w:val="0"/>
                                                  <w:divBdr>
                                                    <w:top w:val="none" w:sz="0" w:space="0" w:color="auto"/>
                                                    <w:left w:val="none" w:sz="0" w:space="0" w:color="auto"/>
                                                    <w:bottom w:val="none" w:sz="0" w:space="0" w:color="auto"/>
                                                    <w:right w:val="none" w:sz="0" w:space="0" w:color="auto"/>
                                                  </w:divBdr>
                                                </w:div>
                                                <w:div w:id="1965572757">
                                                  <w:marLeft w:val="640"/>
                                                  <w:marRight w:val="0"/>
                                                  <w:marTop w:val="0"/>
                                                  <w:marBottom w:val="0"/>
                                                  <w:divBdr>
                                                    <w:top w:val="none" w:sz="0" w:space="0" w:color="auto"/>
                                                    <w:left w:val="none" w:sz="0" w:space="0" w:color="auto"/>
                                                    <w:bottom w:val="none" w:sz="0" w:space="0" w:color="auto"/>
                                                    <w:right w:val="none" w:sz="0" w:space="0" w:color="auto"/>
                                                  </w:divBdr>
                                                </w:div>
                                                <w:div w:id="1967420769">
                                                  <w:marLeft w:val="640"/>
                                                  <w:marRight w:val="0"/>
                                                  <w:marTop w:val="0"/>
                                                  <w:marBottom w:val="0"/>
                                                  <w:divBdr>
                                                    <w:top w:val="none" w:sz="0" w:space="0" w:color="auto"/>
                                                    <w:left w:val="none" w:sz="0" w:space="0" w:color="auto"/>
                                                    <w:bottom w:val="none" w:sz="0" w:space="0" w:color="auto"/>
                                                    <w:right w:val="none" w:sz="0" w:space="0" w:color="auto"/>
                                                  </w:divBdr>
                                                </w:div>
                                                <w:div w:id="1972049101">
                                                  <w:marLeft w:val="640"/>
                                                  <w:marRight w:val="0"/>
                                                  <w:marTop w:val="0"/>
                                                  <w:marBottom w:val="0"/>
                                                  <w:divBdr>
                                                    <w:top w:val="none" w:sz="0" w:space="0" w:color="auto"/>
                                                    <w:left w:val="none" w:sz="0" w:space="0" w:color="auto"/>
                                                    <w:bottom w:val="none" w:sz="0" w:space="0" w:color="auto"/>
                                                    <w:right w:val="none" w:sz="0" w:space="0" w:color="auto"/>
                                                  </w:divBdr>
                                                </w:div>
                                                <w:div w:id="1972510968">
                                                  <w:marLeft w:val="640"/>
                                                  <w:marRight w:val="0"/>
                                                  <w:marTop w:val="0"/>
                                                  <w:marBottom w:val="0"/>
                                                  <w:divBdr>
                                                    <w:top w:val="none" w:sz="0" w:space="0" w:color="auto"/>
                                                    <w:left w:val="none" w:sz="0" w:space="0" w:color="auto"/>
                                                    <w:bottom w:val="none" w:sz="0" w:space="0" w:color="auto"/>
                                                    <w:right w:val="none" w:sz="0" w:space="0" w:color="auto"/>
                                                  </w:divBdr>
                                                </w:div>
                                                <w:div w:id="1996645001">
                                                  <w:marLeft w:val="640"/>
                                                  <w:marRight w:val="0"/>
                                                  <w:marTop w:val="0"/>
                                                  <w:marBottom w:val="0"/>
                                                  <w:divBdr>
                                                    <w:top w:val="none" w:sz="0" w:space="0" w:color="auto"/>
                                                    <w:left w:val="none" w:sz="0" w:space="0" w:color="auto"/>
                                                    <w:bottom w:val="none" w:sz="0" w:space="0" w:color="auto"/>
                                                    <w:right w:val="none" w:sz="0" w:space="0" w:color="auto"/>
                                                  </w:divBdr>
                                                </w:div>
                                                <w:div w:id="2009945514">
                                                  <w:marLeft w:val="640"/>
                                                  <w:marRight w:val="0"/>
                                                  <w:marTop w:val="0"/>
                                                  <w:marBottom w:val="0"/>
                                                  <w:divBdr>
                                                    <w:top w:val="none" w:sz="0" w:space="0" w:color="auto"/>
                                                    <w:left w:val="none" w:sz="0" w:space="0" w:color="auto"/>
                                                    <w:bottom w:val="none" w:sz="0" w:space="0" w:color="auto"/>
                                                    <w:right w:val="none" w:sz="0" w:space="0" w:color="auto"/>
                                                  </w:divBdr>
                                                </w:div>
                                                <w:div w:id="2021855433">
                                                  <w:marLeft w:val="640"/>
                                                  <w:marRight w:val="0"/>
                                                  <w:marTop w:val="0"/>
                                                  <w:marBottom w:val="0"/>
                                                  <w:divBdr>
                                                    <w:top w:val="none" w:sz="0" w:space="0" w:color="auto"/>
                                                    <w:left w:val="none" w:sz="0" w:space="0" w:color="auto"/>
                                                    <w:bottom w:val="none" w:sz="0" w:space="0" w:color="auto"/>
                                                    <w:right w:val="none" w:sz="0" w:space="0" w:color="auto"/>
                                                  </w:divBdr>
                                                </w:div>
                                                <w:div w:id="2027174544">
                                                  <w:marLeft w:val="640"/>
                                                  <w:marRight w:val="0"/>
                                                  <w:marTop w:val="0"/>
                                                  <w:marBottom w:val="0"/>
                                                  <w:divBdr>
                                                    <w:top w:val="none" w:sz="0" w:space="0" w:color="auto"/>
                                                    <w:left w:val="none" w:sz="0" w:space="0" w:color="auto"/>
                                                    <w:bottom w:val="none" w:sz="0" w:space="0" w:color="auto"/>
                                                    <w:right w:val="none" w:sz="0" w:space="0" w:color="auto"/>
                                                  </w:divBdr>
                                                </w:div>
                                                <w:div w:id="2036230687">
                                                  <w:marLeft w:val="640"/>
                                                  <w:marRight w:val="0"/>
                                                  <w:marTop w:val="0"/>
                                                  <w:marBottom w:val="0"/>
                                                  <w:divBdr>
                                                    <w:top w:val="none" w:sz="0" w:space="0" w:color="auto"/>
                                                    <w:left w:val="none" w:sz="0" w:space="0" w:color="auto"/>
                                                    <w:bottom w:val="none" w:sz="0" w:space="0" w:color="auto"/>
                                                    <w:right w:val="none" w:sz="0" w:space="0" w:color="auto"/>
                                                  </w:divBdr>
                                                </w:div>
                                                <w:div w:id="2060471786">
                                                  <w:marLeft w:val="640"/>
                                                  <w:marRight w:val="0"/>
                                                  <w:marTop w:val="0"/>
                                                  <w:marBottom w:val="0"/>
                                                  <w:divBdr>
                                                    <w:top w:val="none" w:sz="0" w:space="0" w:color="auto"/>
                                                    <w:left w:val="none" w:sz="0" w:space="0" w:color="auto"/>
                                                    <w:bottom w:val="none" w:sz="0" w:space="0" w:color="auto"/>
                                                    <w:right w:val="none" w:sz="0" w:space="0" w:color="auto"/>
                                                  </w:divBdr>
                                                </w:div>
                                                <w:div w:id="2073768386">
                                                  <w:marLeft w:val="640"/>
                                                  <w:marRight w:val="0"/>
                                                  <w:marTop w:val="0"/>
                                                  <w:marBottom w:val="0"/>
                                                  <w:divBdr>
                                                    <w:top w:val="none" w:sz="0" w:space="0" w:color="auto"/>
                                                    <w:left w:val="none" w:sz="0" w:space="0" w:color="auto"/>
                                                    <w:bottom w:val="none" w:sz="0" w:space="0" w:color="auto"/>
                                                    <w:right w:val="none" w:sz="0" w:space="0" w:color="auto"/>
                                                  </w:divBdr>
                                                </w:div>
                                                <w:div w:id="2076199361">
                                                  <w:marLeft w:val="640"/>
                                                  <w:marRight w:val="0"/>
                                                  <w:marTop w:val="0"/>
                                                  <w:marBottom w:val="0"/>
                                                  <w:divBdr>
                                                    <w:top w:val="none" w:sz="0" w:space="0" w:color="auto"/>
                                                    <w:left w:val="none" w:sz="0" w:space="0" w:color="auto"/>
                                                    <w:bottom w:val="none" w:sz="0" w:space="0" w:color="auto"/>
                                                    <w:right w:val="none" w:sz="0" w:space="0" w:color="auto"/>
                                                  </w:divBdr>
                                                </w:div>
                                                <w:div w:id="2098861690">
                                                  <w:marLeft w:val="640"/>
                                                  <w:marRight w:val="0"/>
                                                  <w:marTop w:val="0"/>
                                                  <w:marBottom w:val="0"/>
                                                  <w:divBdr>
                                                    <w:top w:val="none" w:sz="0" w:space="0" w:color="auto"/>
                                                    <w:left w:val="none" w:sz="0" w:space="0" w:color="auto"/>
                                                    <w:bottom w:val="none" w:sz="0" w:space="0" w:color="auto"/>
                                                    <w:right w:val="none" w:sz="0" w:space="0" w:color="auto"/>
                                                  </w:divBdr>
                                                </w:div>
                                                <w:div w:id="2108377999">
                                                  <w:marLeft w:val="640"/>
                                                  <w:marRight w:val="0"/>
                                                  <w:marTop w:val="0"/>
                                                  <w:marBottom w:val="0"/>
                                                  <w:divBdr>
                                                    <w:top w:val="none" w:sz="0" w:space="0" w:color="auto"/>
                                                    <w:left w:val="none" w:sz="0" w:space="0" w:color="auto"/>
                                                    <w:bottom w:val="none" w:sz="0" w:space="0" w:color="auto"/>
                                                    <w:right w:val="none" w:sz="0" w:space="0" w:color="auto"/>
                                                  </w:divBdr>
                                                </w:div>
                                                <w:div w:id="2134010491">
                                                  <w:marLeft w:val="640"/>
                                                  <w:marRight w:val="0"/>
                                                  <w:marTop w:val="0"/>
                                                  <w:marBottom w:val="0"/>
                                                  <w:divBdr>
                                                    <w:top w:val="none" w:sz="0" w:space="0" w:color="auto"/>
                                                    <w:left w:val="none" w:sz="0" w:space="0" w:color="auto"/>
                                                    <w:bottom w:val="none" w:sz="0" w:space="0" w:color="auto"/>
                                                    <w:right w:val="none" w:sz="0" w:space="0" w:color="auto"/>
                                                  </w:divBdr>
                                                </w:div>
                                                <w:div w:id="2136017641">
                                                  <w:marLeft w:val="640"/>
                                                  <w:marRight w:val="0"/>
                                                  <w:marTop w:val="0"/>
                                                  <w:marBottom w:val="0"/>
                                                  <w:divBdr>
                                                    <w:top w:val="none" w:sz="0" w:space="0" w:color="auto"/>
                                                    <w:left w:val="none" w:sz="0" w:space="0" w:color="auto"/>
                                                    <w:bottom w:val="none" w:sz="0" w:space="0" w:color="auto"/>
                                                    <w:right w:val="none" w:sz="0" w:space="0" w:color="auto"/>
                                                  </w:divBdr>
                                                </w:div>
                                                <w:div w:id="2140488721">
                                                  <w:marLeft w:val="640"/>
                                                  <w:marRight w:val="0"/>
                                                  <w:marTop w:val="0"/>
                                                  <w:marBottom w:val="0"/>
                                                  <w:divBdr>
                                                    <w:top w:val="none" w:sz="0" w:space="0" w:color="auto"/>
                                                    <w:left w:val="none" w:sz="0" w:space="0" w:color="auto"/>
                                                    <w:bottom w:val="none" w:sz="0" w:space="0" w:color="auto"/>
                                                    <w:right w:val="none" w:sz="0" w:space="0" w:color="auto"/>
                                                  </w:divBdr>
                                                </w:div>
                                                <w:div w:id="2141995886">
                                                  <w:marLeft w:val="640"/>
                                                  <w:marRight w:val="0"/>
                                                  <w:marTop w:val="0"/>
                                                  <w:marBottom w:val="0"/>
                                                  <w:divBdr>
                                                    <w:top w:val="none" w:sz="0" w:space="0" w:color="auto"/>
                                                    <w:left w:val="none" w:sz="0" w:space="0" w:color="auto"/>
                                                    <w:bottom w:val="none" w:sz="0" w:space="0" w:color="auto"/>
                                                    <w:right w:val="none" w:sz="0" w:space="0" w:color="auto"/>
                                                  </w:divBdr>
                                                </w:div>
                                                <w:div w:id="2142185856">
                                                  <w:marLeft w:val="640"/>
                                                  <w:marRight w:val="0"/>
                                                  <w:marTop w:val="0"/>
                                                  <w:marBottom w:val="0"/>
                                                  <w:divBdr>
                                                    <w:top w:val="none" w:sz="0" w:space="0" w:color="auto"/>
                                                    <w:left w:val="none" w:sz="0" w:space="0" w:color="auto"/>
                                                    <w:bottom w:val="none" w:sz="0" w:space="0" w:color="auto"/>
                                                    <w:right w:val="none" w:sz="0" w:space="0" w:color="auto"/>
                                                  </w:divBdr>
                                                </w:div>
                                                <w:div w:id="2142728476">
                                                  <w:marLeft w:val="640"/>
                                                  <w:marRight w:val="0"/>
                                                  <w:marTop w:val="0"/>
                                                  <w:marBottom w:val="0"/>
                                                  <w:divBdr>
                                                    <w:top w:val="none" w:sz="0" w:space="0" w:color="auto"/>
                                                    <w:left w:val="none" w:sz="0" w:space="0" w:color="auto"/>
                                                    <w:bottom w:val="none" w:sz="0" w:space="0" w:color="auto"/>
                                                    <w:right w:val="none" w:sz="0" w:space="0" w:color="auto"/>
                                                  </w:divBdr>
                                                </w:div>
                                              </w:divsChild>
                                            </w:div>
                                            <w:div w:id="2137483079">
                                              <w:marLeft w:val="0"/>
                                              <w:marRight w:val="0"/>
                                              <w:marTop w:val="0"/>
                                              <w:marBottom w:val="0"/>
                                              <w:divBdr>
                                                <w:top w:val="none" w:sz="0" w:space="0" w:color="auto"/>
                                                <w:left w:val="none" w:sz="0" w:space="0" w:color="auto"/>
                                                <w:bottom w:val="none" w:sz="0" w:space="0" w:color="auto"/>
                                                <w:right w:val="none" w:sz="0" w:space="0" w:color="auto"/>
                                              </w:divBdr>
                                              <w:divsChild>
                                                <w:div w:id="3174842">
                                                  <w:marLeft w:val="640"/>
                                                  <w:marRight w:val="0"/>
                                                  <w:marTop w:val="0"/>
                                                  <w:marBottom w:val="0"/>
                                                  <w:divBdr>
                                                    <w:top w:val="none" w:sz="0" w:space="0" w:color="auto"/>
                                                    <w:left w:val="none" w:sz="0" w:space="0" w:color="auto"/>
                                                    <w:bottom w:val="none" w:sz="0" w:space="0" w:color="auto"/>
                                                    <w:right w:val="none" w:sz="0" w:space="0" w:color="auto"/>
                                                  </w:divBdr>
                                                </w:div>
                                                <w:div w:id="24060258">
                                                  <w:marLeft w:val="640"/>
                                                  <w:marRight w:val="0"/>
                                                  <w:marTop w:val="0"/>
                                                  <w:marBottom w:val="0"/>
                                                  <w:divBdr>
                                                    <w:top w:val="none" w:sz="0" w:space="0" w:color="auto"/>
                                                    <w:left w:val="none" w:sz="0" w:space="0" w:color="auto"/>
                                                    <w:bottom w:val="none" w:sz="0" w:space="0" w:color="auto"/>
                                                    <w:right w:val="none" w:sz="0" w:space="0" w:color="auto"/>
                                                  </w:divBdr>
                                                </w:div>
                                                <w:div w:id="38601803">
                                                  <w:marLeft w:val="640"/>
                                                  <w:marRight w:val="0"/>
                                                  <w:marTop w:val="0"/>
                                                  <w:marBottom w:val="0"/>
                                                  <w:divBdr>
                                                    <w:top w:val="none" w:sz="0" w:space="0" w:color="auto"/>
                                                    <w:left w:val="none" w:sz="0" w:space="0" w:color="auto"/>
                                                    <w:bottom w:val="none" w:sz="0" w:space="0" w:color="auto"/>
                                                    <w:right w:val="none" w:sz="0" w:space="0" w:color="auto"/>
                                                  </w:divBdr>
                                                </w:div>
                                                <w:div w:id="38827822">
                                                  <w:marLeft w:val="640"/>
                                                  <w:marRight w:val="0"/>
                                                  <w:marTop w:val="0"/>
                                                  <w:marBottom w:val="0"/>
                                                  <w:divBdr>
                                                    <w:top w:val="none" w:sz="0" w:space="0" w:color="auto"/>
                                                    <w:left w:val="none" w:sz="0" w:space="0" w:color="auto"/>
                                                    <w:bottom w:val="none" w:sz="0" w:space="0" w:color="auto"/>
                                                    <w:right w:val="none" w:sz="0" w:space="0" w:color="auto"/>
                                                  </w:divBdr>
                                                </w:div>
                                                <w:div w:id="48961377">
                                                  <w:marLeft w:val="640"/>
                                                  <w:marRight w:val="0"/>
                                                  <w:marTop w:val="0"/>
                                                  <w:marBottom w:val="0"/>
                                                  <w:divBdr>
                                                    <w:top w:val="none" w:sz="0" w:space="0" w:color="auto"/>
                                                    <w:left w:val="none" w:sz="0" w:space="0" w:color="auto"/>
                                                    <w:bottom w:val="none" w:sz="0" w:space="0" w:color="auto"/>
                                                    <w:right w:val="none" w:sz="0" w:space="0" w:color="auto"/>
                                                  </w:divBdr>
                                                </w:div>
                                                <w:div w:id="53745957">
                                                  <w:marLeft w:val="640"/>
                                                  <w:marRight w:val="0"/>
                                                  <w:marTop w:val="0"/>
                                                  <w:marBottom w:val="0"/>
                                                  <w:divBdr>
                                                    <w:top w:val="none" w:sz="0" w:space="0" w:color="auto"/>
                                                    <w:left w:val="none" w:sz="0" w:space="0" w:color="auto"/>
                                                    <w:bottom w:val="none" w:sz="0" w:space="0" w:color="auto"/>
                                                    <w:right w:val="none" w:sz="0" w:space="0" w:color="auto"/>
                                                  </w:divBdr>
                                                </w:div>
                                                <w:div w:id="57017741">
                                                  <w:marLeft w:val="640"/>
                                                  <w:marRight w:val="0"/>
                                                  <w:marTop w:val="0"/>
                                                  <w:marBottom w:val="0"/>
                                                  <w:divBdr>
                                                    <w:top w:val="none" w:sz="0" w:space="0" w:color="auto"/>
                                                    <w:left w:val="none" w:sz="0" w:space="0" w:color="auto"/>
                                                    <w:bottom w:val="none" w:sz="0" w:space="0" w:color="auto"/>
                                                    <w:right w:val="none" w:sz="0" w:space="0" w:color="auto"/>
                                                  </w:divBdr>
                                                </w:div>
                                                <w:div w:id="66195314">
                                                  <w:marLeft w:val="640"/>
                                                  <w:marRight w:val="0"/>
                                                  <w:marTop w:val="0"/>
                                                  <w:marBottom w:val="0"/>
                                                  <w:divBdr>
                                                    <w:top w:val="none" w:sz="0" w:space="0" w:color="auto"/>
                                                    <w:left w:val="none" w:sz="0" w:space="0" w:color="auto"/>
                                                    <w:bottom w:val="none" w:sz="0" w:space="0" w:color="auto"/>
                                                    <w:right w:val="none" w:sz="0" w:space="0" w:color="auto"/>
                                                  </w:divBdr>
                                                </w:div>
                                                <w:div w:id="66540032">
                                                  <w:marLeft w:val="640"/>
                                                  <w:marRight w:val="0"/>
                                                  <w:marTop w:val="0"/>
                                                  <w:marBottom w:val="0"/>
                                                  <w:divBdr>
                                                    <w:top w:val="none" w:sz="0" w:space="0" w:color="auto"/>
                                                    <w:left w:val="none" w:sz="0" w:space="0" w:color="auto"/>
                                                    <w:bottom w:val="none" w:sz="0" w:space="0" w:color="auto"/>
                                                    <w:right w:val="none" w:sz="0" w:space="0" w:color="auto"/>
                                                  </w:divBdr>
                                                </w:div>
                                                <w:div w:id="67659876">
                                                  <w:marLeft w:val="640"/>
                                                  <w:marRight w:val="0"/>
                                                  <w:marTop w:val="0"/>
                                                  <w:marBottom w:val="0"/>
                                                  <w:divBdr>
                                                    <w:top w:val="none" w:sz="0" w:space="0" w:color="auto"/>
                                                    <w:left w:val="none" w:sz="0" w:space="0" w:color="auto"/>
                                                    <w:bottom w:val="none" w:sz="0" w:space="0" w:color="auto"/>
                                                    <w:right w:val="none" w:sz="0" w:space="0" w:color="auto"/>
                                                  </w:divBdr>
                                                </w:div>
                                                <w:div w:id="75252860">
                                                  <w:marLeft w:val="640"/>
                                                  <w:marRight w:val="0"/>
                                                  <w:marTop w:val="0"/>
                                                  <w:marBottom w:val="0"/>
                                                  <w:divBdr>
                                                    <w:top w:val="none" w:sz="0" w:space="0" w:color="auto"/>
                                                    <w:left w:val="none" w:sz="0" w:space="0" w:color="auto"/>
                                                    <w:bottom w:val="none" w:sz="0" w:space="0" w:color="auto"/>
                                                    <w:right w:val="none" w:sz="0" w:space="0" w:color="auto"/>
                                                  </w:divBdr>
                                                </w:div>
                                                <w:div w:id="86780383">
                                                  <w:marLeft w:val="640"/>
                                                  <w:marRight w:val="0"/>
                                                  <w:marTop w:val="0"/>
                                                  <w:marBottom w:val="0"/>
                                                  <w:divBdr>
                                                    <w:top w:val="none" w:sz="0" w:space="0" w:color="auto"/>
                                                    <w:left w:val="none" w:sz="0" w:space="0" w:color="auto"/>
                                                    <w:bottom w:val="none" w:sz="0" w:space="0" w:color="auto"/>
                                                    <w:right w:val="none" w:sz="0" w:space="0" w:color="auto"/>
                                                  </w:divBdr>
                                                </w:div>
                                                <w:div w:id="93674656">
                                                  <w:marLeft w:val="640"/>
                                                  <w:marRight w:val="0"/>
                                                  <w:marTop w:val="0"/>
                                                  <w:marBottom w:val="0"/>
                                                  <w:divBdr>
                                                    <w:top w:val="none" w:sz="0" w:space="0" w:color="auto"/>
                                                    <w:left w:val="none" w:sz="0" w:space="0" w:color="auto"/>
                                                    <w:bottom w:val="none" w:sz="0" w:space="0" w:color="auto"/>
                                                    <w:right w:val="none" w:sz="0" w:space="0" w:color="auto"/>
                                                  </w:divBdr>
                                                </w:div>
                                                <w:div w:id="95639095">
                                                  <w:marLeft w:val="640"/>
                                                  <w:marRight w:val="0"/>
                                                  <w:marTop w:val="0"/>
                                                  <w:marBottom w:val="0"/>
                                                  <w:divBdr>
                                                    <w:top w:val="none" w:sz="0" w:space="0" w:color="auto"/>
                                                    <w:left w:val="none" w:sz="0" w:space="0" w:color="auto"/>
                                                    <w:bottom w:val="none" w:sz="0" w:space="0" w:color="auto"/>
                                                    <w:right w:val="none" w:sz="0" w:space="0" w:color="auto"/>
                                                  </w:divBdr>
                                                </w:div>
                                                <w:div w:id="103811361">
                                                  <w:marLeft w:val="640"/>
                                                  <w:marRight w:val="0"/>
                                                  <w:marTop w:val="0"/>
                                                  <w:marBottom w:val="0"/>
                                                  <w:divBdr>
                                                    <w:top w:val="none" w:sz="0" w:space="0" w:color="auto"/>
                                                    <w:left w:val="none" w:sz="0" w:space="0" w:color="auto"/>
                                                    <w:bottom w:val="none" w:sz="0" w:space="0" w:color="auto"/>
                                                    <w:right w:val="none" w:sz="0" w:space="0" w:color="auto"/>
                                                  </w:divBdr>
                                                </w:div>
                                                <w:div w:id="109707738">
                                                  <w:marLeft w:val="640"/>
                                                  <w:marRight w:val="0"/>
                                                  <w:marTop w:val="0"/>
                                                  <w:marBottom w:val="0"/>
                                                  <w:divBdr>
                                                    <w:top w:val="none" w:sz="0" w:space="0" w:color="auto"/>
                                                    <w:left w:val="none" w:sz="0" w:space="0" w:color="auto"/>
                                                    <w:bottom w:val="none" w:sz="0" w:space="0" w:color="auto"/>
                                                    <w:right w:val="none" w:sz="0" w:space="0" w:color="auto"/>
                                                  </w:divBdr>
                                                </w:div>
                                                <w:div w:id="113788263">
                                                  <w:marLeft w:val="640"/>
                                                  <w:marRight w:val="0"/>
                                                  <w:marTop w:val="0"/>
                                                  <w:marBottom w:val="0"/>
                                                  <w:divBdr>
                                                    <w:top w:val="none" w:sz="0" w:space="0" w:color="auto"/>
                                                    <w:left w:val="none" w:sz="0" w:space="0" w:color="auto"/>
                                                    <w:bottom w:val="none" w:sz="0" w:space="0" w:color="auto"/>
                                                    <w:right w:val="none" w:sz="0" w:space="0" w:color="auto"/>
                                                  </w:divBdr>
                                                </w:div>
                                                <w:div w:id="144855494">
                                                  <w:marLeft w:val="640"/>
                                                  <w:marRight w:val="0"/>
                                                  <w:marTop w:val="0"/>
                                                  <w:marBottom w:val="0"/>
                                                  <w:divBdr>
                                                    <w:top w:val="none" w:sz="0" w:space="0" w:color="auto"/>
                                                    <w:left w:val="none" w:sz="0" w:space="0" w:color="auto"/>
                                                    <w:bottom w:val="none" w:sz="0" w:space="0" w:color="auto"/>
                                                    <w:right w:val="none" w:sz="0" w:space="0" w:color="auto"/>
                                                  </w:divBdr>
                                                </w:div>
                                                <w:div w:id="148329259">
                                                  <w:marLeft w:val="640"/>
                                                  <w:marRight w:val="0"/>
                                                  <w:marTop w:val="0"/>
                                                  <w:marBottom w:val="0"/>
                                                  <w:divBdr>
                                                    <w:top w:val="none" w:sz="0" w:space="0" w:color="auto"/>
                                                    <w:left w:val="none" w:sz="0" w:space="0" w:color="auto"/>
                                                    <w:bottom w:val="none" w:sz="0" w:space="0" w:color="auto"/>
                                                    <w:right w:val="none" w:sz="0" w:space="0" w:color="auto"/>
                                                  </w:divBdr>
                                                </w:div>
                                                <w:div w:id="155535376">
                                                  <w:marLeft w:val="640"/>
                                                  <w:marRight w:val="0"/>
                                                  <w:marTop w:val="0"/>
                                                  <w:marBottom w:val="0"/>
                                                  <w:divBdr>
                                                    <w:top w:val="none" w:sz="0" w:space="0" w:color="auto"/>
                                                    <w:left w:val="none" w:sz="0" w:space="0" w:color="auto"/>
                                                    <w:bottom w:val="none" w:sz="0" w:space="0" w:color="auto"/>
                                                    <w:right w:val="none" w:sz="0" w:space="0" w:color="auto"/>
                                                  </w:divBdr>
                                                </w:div>
                                                <w:div w:id="156921061">
                                                  <w:marLeft w:val="640"/>
                                                  <w:marRight w:val="0"/>
                                                  <w:marTop w:val="0"/>
                                                  <w:marBottom w:val="0"/>
                                                  <w:divBdr>
                                                    <w:top w:val="none" w:sz="0" w:space="0" w:color="auto"/>
                                                    <w:left w:val="none" w:sz="0" w:space="0" w:color="auto"/>
                                                    <w:bottom w:val="none" w:sz="0" w:space="0" w:color="auto"/>
                                                    <w:right w:val="none" w:sz="0" w:space="0" w:color="auto"/>
                                                  </w:divBdr>
                                                </w:div>
                                                <w:div w:id="166017994">
                                                  <w:marLeft w:val="640"/>
                                                  <w:marRight w:val="0"/>
                                                  <w:marTop w:val="0"/>
                                                  <w:marBottom w:val="0"/>
                                                  <w:divBdr>
                                                    <w:top w:val="none" w:sz="0" w:space="0" w:color="auto"/>
                                                    <w:left w:val="none" w:sz="0" w:space="0" w:color="auto"/>
                                                    <w:bottom w:val="none" w:sz="0" w:space="0" w:color="auto"/>
                                                    <w:right w:val="none" w:sz="0" w:space="0" w:color="auto"/>
                                                  </w:divBdr>
                                                </w:div>
                                                <w:div w:id="193462549">
                                                  <w:marLeft w:val="640"/>
                                                  <w:marRight w:val="0"/>
                                                  <w:marTop w:val="0"/>
                                                  <w:marBottom w:val="0"/>
                                                  <w:divBdr>
                                                    <w:top w:val="none" w:sz="0" w:space="0" w:color="auto"/>
                                                    <w:left w:val="none" w:sz="0" w:space="0" w:color="auto"/>
                                                    <w:bottom w:val="none" w:sz="0" w:space="0" w:color="auto"/>
                                                    <w:right w:val="none" w:sz="0" w:space="0" w:color="auto"/>
                                                  </w:divBdr>
                                                </w:div>
                                                <w:div w:id="211624096">
                                                  <w:marLeft w:val="640"/>
                                                  <w:marRight w:val="0"/>
                                                  <w:marTop w:val="0"/>
                                                  <w:marBottom w:val="0"/>
                                                  <w:divBdr>
                                                    <w:top w:val="none" w:sz="0" w:space="0" w:color="auto"/>
                                                    <w:left w:val="none" w:sz="0" w:space="0" w:color="auto"/>
                                                    <w:bottom w:val="none" w:sz="0" w:space="0" w:color="auto"/>
                                                    <w:right w:val="none" w:sz="0" w:space="0" w:color="auto"/>
                                                  </w:divBdr>
                                                </w:div>
                                                <w:div w:id="223487827">
                                                  <w:marLeft w:val="640"/>
                                                  <w:marRight w:val="0"/>
                                                  <w:marTop w:val="0"/>
                                                  <w:marBottom w:val="0"/>
                                                  <w:divBdr>
                                                    <w:top w:val="none" w:sz="0" w:space="0" w:color="auto"/>
                                                    <w:left w:val="none" w:sz="0" w:space="0" w:color="auto"/>
                                                    <w:bottom w:val="none" w:sz="0" w:space="0" w:color="auto"/>
                                                    <w:right w:val="none" w:sz="0" w:space="0" w:color="auto"/>
                                                  </w:divBdr>
                                                </w:div>
                                                <w:div w:id="227498837">
                                                  <w:marLeft w:val="640"/>
                                                  <w:marRight w:val="0"/>
                                                  <w:marTop w:val="0"/>
                                                  <w:marBottom w:val="0"/>
                                                  <w:divBdr>
                                                    <w:top w:val="none" w:sz="0" w:space="0" w:color="auto"/>
                                                    <w:left w:val="none" w:sz="0" w:space="0" w:color="auto"/>
                                                    <w:bottom w:val="none" w:sz="0" w:space="0" w:color="auto"/>
                                                    <w:right w:val="none" w:sz="0" w:space="0" w:color="auto"/>
                                                  </w:divBdr>
                                                </w:div>
                                                <w:div w:id="236087538">
                                                  <w:marLeft w:val="640"/>
                                                  <w:marRight w:val="0"/>
                                                  <w:marTop w:val="0"/>
                                                  <w:marBottom w:val="0"/>
                                                  <w:divBdr>
                                                    <w:top w:val="none" w:sz="0" w:space="0" w:color="auto"/>
                                                    <w:left w:val="none" w:sz="0" w:space="0" w:color="auto"/>
                                                    <w:bottom w:val="none" w:sz="0" w:space="0" w:color="auto"/>
                                                    <w:right w:val="none" w:sz="0" w:space="0" w:color="auto"/>
                                                  </w:divBdr>
                                                </w:div>
                                                <w:div w:id="238366904">
                                                  <w:marLeft w:val="640"/>
                                                  <w:marRight w:val="0"/>
                                                  <w:marTop w:val="0"/>
                                                  <w:marBottom w:val="0"/>
                                                  <w:divBdr>
                                                    <w:top w:val="none" w:sz="0" w:space="0" w:color="auto"/>
                                                    <w:left w:val="none" w:sz="0" w:space="0" w:color="auto"/>
                                                    <w:bottom w:val="none" w:sz="0" w:space="0" w:color="auto"/>
                                                    <w:right w:val="none" w:sz="0" w:space="0" w:color="auto"/>
                                                  </w:divBdr>
                                                </w:div>
                                                <w:div w:id="240212509">
                                                  <w:marLeft w:val="640"/>
                                                  <w:marRight w:val="0"/>
                                                  <w:marTop w:val="0"/>
                                                  <w:marBottom w:val="0"/>
                                                  <w:divBdr>
                                                    <w:top w:val="none" w:sz="0" w:space="0" w:color="auto"/>
                                                    <w:left w:val="none" w:sz="0" w:space="0" w:color="auto"/>
                                                    <w:bottom w:val="none" w:sz="0" w:space="0" w:color="auto"/>
                                                    <w:right w:val="none" w:sz="0" w:space="0" w:color="auto"/>
                                                  </w:divBdr>
                                                </w:div>
                                                <w:div w:id="243413863">
                                                  <w:marLeft w:val="640"/>
                                                  <w:marRight w:val="0"/>
                                                  <w:marTop w:val="0"/>
                                                  <w:marBottom w:val="0"/>
                                                  <w:divBdr>
                                                    <w:top w:val="none" w:sz="0" w:space="0" w:color="auto"/>
                                                    <w:left w:val="none" w:sz="0" w:space="0" w:color="auto"/>
                                                    <w:bottom w:val="none" w:sz="0" w:space="0" w:color="auto"/>
                                                    <w:right w:val="none" w:sz="0" w:space="0" w:color="auto"/>
                                                  </w:divBdr>
                                                </w:div>
                                                <w:div w:id="272249493">
                                                  <w:marLeft w:val="640"/>
                                                  <w:marRight w:val="0"/>
                                                  <w:marTop w:val="0"/>
                                                  <w:marBottom w:val="0"/>
                                                  <w:divBdr>
                                                    <w:top w:val="none" w:sz="0" w:space="0" w:color="auto"/>
                                                    <w:left w:val="none" w:sz="0" w:space="0" w:color="auto"/>
                                                    <w:bottom w:val="none" w:sz="0" w:space="0" w:color="auto"/>
                                                    <w:right w:val="none" w:sz="0" w:space="0" w:color="auto"/>
                                                  </w:divBdr>
                                                </w:div>
                                                <w:div w:id="278992045">
                                                  <w:marLeft w:val="640"/>
                                                  <w:marRight w:val="0"/>
                                                  <w:marTop w:val="0"/>
                                                  <w:marBottom w:val="0"/>
                                                  <w:divBdr>
                                                    <w:top w:val="none" w:sz="0" w:space="0" w:color="auto"/>
                                                    <w:left w:val="none" w:sz="0" w:space="0" w:color="auto"/>
                                                    <w:bottom w:val="none" w:sz="0" w:space="0" w:color="auto"/>
                                                    <w:right w:val="none" w:sz="0" w:space="0" w:color="auto"/>
                                                  </w:divBdr>
                                                </w:div>
                                                <w:div w:id="281154468">
                                                  <w:marLeft w:val="640"/>
                                                  <w:marRight w:val="0"/>
                                                  <w:marTop w:val="0"/>
                                                  <w:marBottom w:val="0"/>
                                                  <w:divBdr>
                                                    <w:top w:val="none" w:sz="0" w:space="0" w:color="auto"/>
                                                    <w:left w:val="none" w:sz="0" w:space="0" w:color="auto"/>
                                                    <w:bottom w:val="none" w:sz="0" w:space="0" w:color="auto"/>
                                                    <w:right w:val="none" w:sz="0" w:space="0" w:color="auto"/>
                                                  </w:divBdr>
                                                </w:div>
                                                <w:div w:id="284701696">
                                                  <w:marLeft w:val="640"/>
                                                  <w:marRight w:val="0"/>
                                                  <w:marTop w:val="0"/>
                                                  <w:marBottom w:val="0"/>
                                                  <w:divBdr>
                                                    <w:top w:val="none" w:sz="0" w:space="0" w:color="auto"/>
                                                    <w:left w:val="none" w:sz="0" w:space="0" w:color="auto"/>
                                                    <w:bottom w:val="none" w:sz="0" w:space="0" w:color="auto"/>
                                                    <w:right w:val="none" w:sz="0" w:space="0" w:color="auto"/>
                                                  </w:divBdr>
                                                </w:div>
                                                <w:div w:id="290598819">
                                                  <w:marLeft w:val="640"/>
                                                  <w:marRight w:val="0"/>
                                                  <w:marTop w:val="0"/>
                                                  <w:marBottom w:val="0"/>
                                                  <w:divBdr>
                                                    <w:top w:val="none" w:sz="0" w:space="0" w:color="auto"/>
                                                    <w:left w:val="none" w:sz="0" w:space="0" w:color="auto"/>
                                                    <w:bottom w:val="none" w:sz="0" w:space="0" w:color="auto"/>
                                                    <w:right w:val="none" w:sz="0" w:space="0" w:color="auto"/>
                                                  </w:divBdr>
                                                </w:div>
                                                <w:div w:id="296840771">
                                                  <w:marLeft w:val="640"/>
                                                  <w:marRight w:val="0"/>
                                                  <w:marTop w:val="0"/>
                                                  <w:marBottom w:val="0"/>
                                                  <w:divBdr>
                                                    <w:top w:val="none" w:sz="0" w:space="0" w:color="auto"/>
                                                    <w:left w:val="none" w:sz="0" w:space="0" w:color="auto"/>
                                                    <w:bottom w:val="none" w:sz="0" w:space="0" w:color="auto"/>
                                                    <w:right w:val="none" w:sz="0" w:space="0" w:color="auto"/>
                                                  </w:divBdr>
                                                </w:div>
                                                <w:div w:id="324821682">
                                                  <w:marLeft w:val="640"/>
                                                  <w:marRight w:val="0"/>
                                                  <w:marTop w:val="0"/>
                                                  <w:marBottom w:val="0"/>
                                                  <w:divBdr>
                                                    <w:top w:val="none" w:sz="0" w:space="0" w:color="auto"/>
                                                    <w:left w:val="none" w:sz="0" w:space="0" w:color="auto"/>
                                                    <w:bottom w:val="none" w:sz="0" w:space="0" w:color="auto"/>
                                                    <w:right w:val="none" w:sz="0" w:space="0" w:color="auto"/>
                                                  </w:divBdr>
                                                </w:div>
                                                <w:div w:id="325979402">
                                                  <w:marLeft w:val="640"/>
                                                  <w:marRight w:val="0"/>
                                                  <w:marTop w:val="0"/>
                                                  <w:marBottom w:val="0"/>
                                                  <w:divBdr>
                                                    <w:top w:val="none" w:sz="0" w:space="0" w:color="auto"/>
                                                    <w:left w:val="none" w:sz="0" w:space="0" w:color="auto"/>
                                                    <w:bottom w:val="none" w:sz="0" w:space="0" w:color="auto"/>
                                                    <w:right w:val="none" w:sz="0" w:space="0" w:color="auto"/>
                                                  </w:divBdr>
                                                </w:div>
                                                <w:div w:id="343946718">
                                                  <w:marLeft w:val="640"/>
                                                  <w:marRight w:val="0"/>
                                                  <w:marTop w:val="0"/>
                                                  <w:marBottom w:val="0"/>
                                                  <w:divBdr>
                                                    <w:top w:val="none" w:sz="0" w:space="0" w:color="auto"/>
                                                    <w:left w:val="none" w:sz="0" w:space="0" w:color="auto"/>
                                                    <w:bottom w:val="none" w:sz="0" w:space="0" w:color="auto"/>
                                                    <w:right w:val="none" w:sz="0" w:space="0" w:color="auto"/>
                                                  </w:divBdr>
                                                </w:div>
                                                <w:div w:id="345057601">
                                                  <w:marLeft w:val="640"/>
                                                  <w:marRight w:val="0"/>
                                                  <w:marTop w:val="0"/>
                                                  <w:marBottom w:val="0"/>
                                                  <w:divBdr>
                                                    <w:top w:val="none" w:sz="0" w:space="0" w:color="auto"/>
                                                    <w:left w:val="none" w:sz="0" w:space="0" w:color="auto"/>
                                                    <w:bottom w:val="none" w:sz="0" w:space="0" w:color="auto"/>
                                                    <w:right w:val="none" w:sz="0" w:space="0" w:color="auto"/>
                                                  </w:divBdr>
                                                </w:div>
                                                <w:div w:id="347027643">
                                                  <w:marLeft w:val="640"/>
                                                  <w:marRight w:val="0"/>
                                                  <w:marTop w:val="0"/>
                                                  <w:marBottom w:val="0"/>
                                                  <w:divBdr>
                                                    <w:top w:val="none" w:sz="0" w:space="0" w:color="auto"/>
                                                    <w:left w:val="none" w:sz="0" w:space="0" w:color="auto"/>
                                                    <w:bottom w:val="none" w:sz="0" w:space="0" w:color="auto"/>
                                                    <w:right w:val="none" w:sz="0" w:space="0" w:color="auto"/>
                                                  </w:divBdr>
                                                </w:div>
                                                <w:div w:id="347291768">
                                                  <w:marLeft w:val="640"/>
                                                  <w:marRight w:val="0"/>
                                                  <w:marTop w:val="0"/>
                                                  <w:marBottom w:val="0"/>
                                                  <w:divBdr>
                                                    <w:top w:val="none" w:sz="0" w:space="0" w:color="auto"/>
                                                    <w:left w:val="none" w:sz="0" w:space="0" w:color="auto"/>
                                                    <w:bottom w:val="none" w:sz="0" w:space="0" w:color="auto"/>
                                                    <w:right w:val="none" w:sz="0" w:space="0" w:color="auto"/>
                                                  </w:divBdr>
                                                </w:div>
                                                <w:div w:id="379672423">
                                                  <w:marLeft w:val="640"/>
                                                  <w:marRight w:val="0"/>
                                                  <w:marTop w:val="0"/>
                                                  <w:marBottom w:val="0"/>
                                                  <w:divBdr>
                                                    <w:top w:val="none" w:sz="0" w:space="0" w:color="auto"/>
                                                    <w:left w:val="none" w:sz="0" w:space="0" w:color="auto"/>
                                                    <w:bottom w:val="none" w:sz="0" w:space="0" w:color="auto"/>
                                                    <w:right w:val="none" w:sz="0" w:space="0" w:color="auto"/>
                                                  </w:divBdr>
                                                </w:div>
                                                <w:div w:id="381714259">
                                                  <w:marLeft w:val="640"/>
                                                  <w:marRight w:val="0"/>
                                                  <w:marTop w:val="0"/>
                                                  <w:marBottom w:val="0"/>
                                                  <w:divBdr>
                                                    <w:top w:val="none" w:sz="0" w:space="0" w:color="auto"/>
                                                    <w:left w:val="none" w:sz="0" w:space="0" w:color="auto"/>
                                                    <w:bottom w:val="none" w:sz="0" w:space="0" w:color="auto"/>
                                                    <w:right w:val="none" w:sz="0" w:space="0" w:color="auto"/>
                                                  </w:divBdr>
                                                </w:div>
                                                <w:div w:id="398987747">
                                                  <w:marLeft w:val="640"/>
                                                  <w:marRight w:val="0"/>
                                                  <w:marTop w:val="0"/>
                                                  <w:marBottom w:val="0"/>
                                                  <w:divBdr>
                                                    <w:top w:val="none" w:sz="0" w:space="0" w:color="auto"/>
                                                    <w:left w:val="none" w:sz="0" w:space="0" w:color="auto"/>
                                                    <w:bottom w:val="none" w:sz="0" w:space="0" w:color="auto"/>
                                                    <w:right w:val="none" w:sz="0" w:space="0" w:color="auto"/>
                                                  </w:divBdr>
                                                </w:div>
                                                <w:div w:id="406390748">
                                                  <w:marLeft w:val="640"/>
                                                  <w:marRight w:val="0"/>
                                                  <w:marTop w:val="0"/>
                                                  <w:marBottom w:val="0"/>
                                                  <w:divBdr>
                                                    <w:top w:val="none" w:sz="0" w:space="0" w:color="auto"/>
                                                    <w:left w:val="none" w:sz="0" w:space="0" w:color="auto"/>
                                                    <w:bottom w:val="none" w:sz="0" w:space="0" w:color="auto"/>
                                                    <w:right w:val="none" w:sz="0" w:space="0" w:color="auto"/>
                                                  </w:divBdr>
                                                </w:div>
                                                <w:div w:id="415715251">
                                                  <w:marLeft w:val="640"/>
                                                  <w:marRight w:val="0"/>
                                                  <w:marTop w:val="0"/>
                                                  <w:marBottom w:val="0"/>
                                                  <w:divBdr>
                                                    <w:top w:val="none" w:sz="0" w:space="0" w:color="auto"/>
                                                    <w:left w:val="none" w:sz="0" w:space="0" w:color="auto"/>
                                                    <w:bottom w:val="none" w:sz="0" w:space="0" w:color="auto"/>
                                                    <w:right w:val="none" w:sz="0" w:space="0" w:color="auto"/>
                                                  </w:divBdr>
                                                </w:div>
                                                <w:div w:id="419638691">
                                                  <w:marLeft w:val="640"/>
                                                  <w:marRight w:val="0"/>
                                                  <w:marTop w:val="0"/>
                                                  <w:marBottom w:val="0"/>
                                                  <w:divBdr>
                                                    <w:top w:val="none" w:sz="0" w:space="0" w:color="auto"/>
                                                    <w:left w:val="none" w:sz="0" w:space="0" w:color="auto"/>
                                                    <w:bottom w:val="none" w:sz="0" w:space="0" w:color="auto"/>
                                                    <w:right w:val="none" w:sz="0" w:space="0" w:color="auto"/>
                                                  </w:divBdr>
                                                </w:div>
                                                <w:div w:id="421804261">
                                                  <w:marLeft w:val="640"/>
                                                  <w:marRight w:val="0"/>
                                                  <w:marTop w:val="0"/>
                                                  <w:marBottom w:val="0"/>
                                                  <w:divBdr>
                                                    <w:top w:val="none" w:sz="0" w:space="0" w:color="auto"/>
                                                    <w:left w:val="none" w:sz="0" w:space="0" w:color="auto"/>
                                                    <w:bottom w:val="none" w:sz="0" w:space="0" w:color="auto"/>
                                                    <w:right w:val="none" w:sz="0" w:space="0" w:color="auto"/>
                                                  </w:divBdr>
                                                </w:div>
                                                <w:div w:id="424962147">
                                                  <w:marLeft w:val="640"/>
                                                  <w:marRight w:val="0"/>
                                                  <w:marTop w:val="0"/>
                                                  <w:marBottom w:val="0"/>
                                                  <w:divBdr>
                                                    <w:top w:val="none" w:sz="0" w:space="0" w:color="auto"/>
                                                    <w:left w:val="none" w:sz="0" w:space="0" w:color="auto"/>
                                                    <w:bottom w:val="none" w:sz="0" w:space="0" w:color="auto"/>
                                                    <w:right w:val="none" w:sz="0" w:space="0" w:color="auto"/>
                                                  </w:divBdr>
                                                </w:div>
                                                <w:div w:id="436222197">
                                                  <w:marLeft w:val="640"/>
                                                  <w:marRight w:val="0"/>
                                                  <w:marTop w:val="0"/>
                                                  <w:marBottom w:val="0"/>
                                                  <w:divBdr>
                                                    <w:top w:val="none" w:sz="0" w:space="0" w:color="auto"/>
                                                    <w:left w:val="none" w:sz="0" w:space="0" w:color="auto"/>
                                                    <w:bottom w:val="none" w:sz="0" w:space="0" w:color="auto"/>
                                                    <w:right w:val="none" w:sz="0" w:space="0" w:color="auto"/>
                                                  </w:divBdr>
                                                </w:div>
                                                <w:div w:id="451366639">
                                                  <w:marLeft w:val="640"/>
                                                  <w:marRight w:val="0"/>
                                                  <w:marTop w:val="0"/>
                                                  <w:marBottom w:val="0"/>
                                                  <w:divBdr>
                                                    <w:top w:val="none" w:sz="0" w:space="0" w:color="auto"/>
                                                    <w:left w:val="none" w:sz="0" w:space="0" w:color="auto"/>
                                                    <w:bottom w:val="none" w:sz="0" w:space="0" w:color="auto"/>
                                                    <w:right w:val="none" w:sz="0" w:space="0" w:color="auto"/>
                                                  </w:divBdr>
                                                </w:div>
                                                <w:div w:id="464856899">
                                                  <w:marLeft w:val="640"/>
                                                  <w:marRight w:val="0"/>
                                                  <w:marTop w:val="0"/>
                                                  <w:marBottom w:val="0"/>
                                                  <w:divBdr>
                                                    <w:top w:val="none" w:sz="0" w:space="0" w:color="auto"/>
                                                    <w:left w:val="none" w:sz="0" w:space="0" w:color="auto"/>
                                                    <w:bottom w:val="none" w:sz="0" w:space="0" w:color="auto"/>
                                                    <w:right w:val="none" w:sz="0" w:space="0" w:color="auto"/>
                                                  </w:divBdr>
                                                </w:div>
                                                <w:div w:id="468480024">
                                                  <w:marLeft w:val="640"/>
                                                  <w:marRight w:val="0"/>
                                                  <w:marTop w:val="0"/>
                                                  <w:marBottom w:val="0"/>
                                                  <w:divBdr>
                                                    <w:top w:val="none" w:sz="0" w:space="0" w:color="auto"/>
                                                    <w:left w:val="none" w:sz="0" w:space="0" w:color="auto"/>
                                                    <w:bottom w:val="none" w:sz="0" w:space="0" w:color="auto"/>
                                                    <w:right w:val="none" w:sz="0" w:space="0" w:color="auto"/>
                                                  </w:divBdr>
                                                </w:div>
                                                <w:div w:id="484468613">
                                                  <w:marLeft w:val="640"/>
                                                  <w:marRight w:val="0"/>
                                                  <w:marTop w:val="0"/>
                                                  <w:marBottom w:val="0"/>
                                                  <w:divBdr>
                                                    <w:top w:val="none" w:sz="0" w:space="0" w:color="auto"/>
                                                    <w:left w:val="none" w:sz="0" w:space="0" w:color="auto"/>
                                                    <w:bottom w:val="none" w:sz="0" w:space="0" w:color="auto"/>
                                                    <w:right w:val="none" w:sz="0" w:space="0" w:color="auto"/>
                                                  </w:divBdr>
                                                </w:div>
                                                <w:div w:id="498812516">
                                                  <w:marLeft w:val="640"/>
                                                  <w:marRight w:val="0"/>
                                                  <w:marTop w:val="0"/>
                                                  <w:marBottom w:val="0"/>
                                                  <w:divBdr>
                                                    <w:top w:val="none" w:sz="0" w:space="0" w:color="auto"/>
                                                    <w:left w:val="none" w:sz="0" w:space="0" w:color="auto"/>
                                                    <w:bottom w:val="none" w:sz="0" w:space="0" w:color="auto"/>
                                                    <w:right w:val="none" w:sz="0" w:space="0" w:color="auto"/>
                                                  </w:divBdr>
                                                </w:div>
                                                <w:div w:id="521667923">
                                                  <w:marLeft w:val="640"/>
                                                  <w:marRight w:val="0"/>
                                                  <w:marTop w:val="0"/>
                                                  <w:marBottom w:val="0"/>
                                                  <w:divBdr>
                                                    <w:top w:val="none" w:sz="0" w:space="0" w:color="auto"/>
                                                    <w:left w:val="none" w:sz="0" w:space="0" w:color="auto"/>
                                                    <w:bottom w:val="none" w:sz="0" w:space="0" w:color="auto"/>
                                                    <w:right w:val="none" w:sz="0" w:space="0" w:color="auto"/>
                                                  </w:divBdr>
                                                </w:div>
                                                <w:div w:id="541216172">
                                                  <w:marLeft w:val="640"/>
                                                  <w:marRight w:val="0"/>
                                                  <w:marTop w:val="0"/>
                                                  <w:marBottom w:val="0"/>
                                                  <w:divBdr>
                                                    <w:top w:val="none" w:sz="0" w:space="0" w:color="auto"/>
                                                    <w:left w:val="none" w:sz="0" w:space="0" w:color="auto"/>
                                                    <w:bottom w:val="none" w:sz="0" w:space="0" w:color="auto"/>
                                                    <w:right w:val="none" w:sz="0" w:space="0" w:color="auto"/>
                                                  </w:divBdr>
                                                </w:div>
                                                <w:div w:id="545681263">
                                                  <w:marLeft w:val="640"/>
                                                  <w:marRight w:val="0"/>
                                                  <w:marTop w:val="0"/>
                                                  <w:marBottom w:val="0"/>
                                                  <w:divBdr>
                                                    <w:top w:val="none" w:sz="0" w:space="0" w:color="auto"/>
                                                    <w:left w:val="none" w:sz="0" w:space="0" w:color="auto"/>
                                                    <w:bottom w:val="none" w:sz="0" w:space="0" w:color="auto"/>
                                                    <w:right w:val="none" w:sz="0" w:space="0" w:color="auto"/>
                                                  </w:divBdr>
                                                </w:div>
                                                <w:div w:id="547184521">
                                                  <w:marLeft w:val="640"/>
                                                  <w:marRight w:val="0"/>
                                                  <w:marTop w:val="0"/>
                                                  <w:marBottom w:val="0"/>
                                                  <w:divBdr>
                                                    <w:top w:val="none" w:sz="0" w:space="0" w:color="auto"/>
                                                    <w:left w:val="none" w:sz="0" w:space="0" w:color="auto"/>
                                                    <w:bottom w:val="none" w:sz="0" w:space="0" w:color="auto"/>
                                                    <w:right w:val="none" w:sz="0" w:space="0" w:color="auto"/>
                                                  </w:divBdr>
                                                </w:div>
                                                <w:div w:id="550845099">
                                                  <w:marLeft w:val="640"/>
                                                  <w:marRight w:val="0"/>
                                                  <w:marTop w:val="0"/>
                                                  <w:marBottom w:val="0"/>
                                                  <w:divBdr>
                                                    <w:top w:val="none" w:sz="0" w:space="0" w:color="auto"/>
                                                    <w:left w:val="none" w:sz="0" w:space="0" w:color="auto"/>
                                                    <w:bottom w:val="none" w:sz="0" w:space="0" w:color="auto"/>
                                                    <w:right w:val="none" w:sz="0" w:space="0" w:color="auto"/>
                                                  </w:divBdr>
                                                </w:div>
                                                <w:div w:id="581767593">
                                                  <w:marLeft w:val="640"/>
                                                  <w:marRight w:val="0"/>
                                                  <w:marTop w:val="0"/>
                                                  <w:marBottom w:val="0"/>
                                                  <w:divBdr>
                                                    <w:top w:val="none" w:sz="0" w:space="0" w:color="auto"/>
                                                    <w:left w:val="none" w:sz="0" w:space="0" w:color="auto"/>
                                                    <w:bottom w:val="none" w:sz="0" w:space="0" w:color="auto"/>
                                                    <w:right w:val="none" w:sz="0" w:space="0" w:color="auto"/>
                                                  </w:divBdr>
                                                </w:div>
                                                <w:div w:id="582835072">
                                                  <w:marLeft w:val="640"/>
                                                  <w:marRight w:val="0"/>
                                                  <w:marTop w:val="0"/>
                                                  <w:marBottom w:val="0"/>
                                                  <w:divBdr>
                                                    <w:top w:val="none" w:sz="0" w:space="0" w:color="auto"/>
                                                    <w:left w:val="none" w:sz="0" w:space="0" w:color="auto"/>
                                                    <w:bottom w:val="none" w:sz="0" w:space="0" w:color="auto"/>
                                                    <w:right w:val="none" w:sz="0" w:space="0" w:color="auto"/>
                                                  </w:divBdr>
                                                </w:div>
                                                <w:div w:id="590360436">
                                                  <w:marLeft w:val="640"/>
                                                  <w:marRight w:val="0"/>
                                                  <w:marTop w:val="0"/>
                                                  <w:marBottom w:val="0"/>
                                                  <w:divBdr>
                                                    <w:top w:val="none" w:sz="0" w:space="0" w:color="auto"/>
                                                    <w:left w:val="none" w:sz="0" w:space="0" w:color="auto"/>
                                                    <w:bottom w:val="none" w:sz="0" w:space="0" w:color="auto"/>
                                                    <w:right w:val="none" w:sz="0" w:space="0" w:color="auto"/>
                                                  </w:divBdr>
                                                </w:div>
                                                <w:div w:id="600341361">
                                                  <w:marLeft w:val="640"/>
                                                  <w:marRight w:val="0"/>
                                                  <w:marTop w:val="0"/>
                                                  <w:marBottom w:val="0"/>
                                                  <w:divBdr>
                                                    <w:top w:val="none" w:sz="0" w:space="0" w:color="auto"/>
                                                    <w:left w:val="none" w:sz="0" w:space="0" w:color="auto"/>
                                                    <w:bottom w:val="none" w:sz="0" w:space="0" w:color="auto"/>
                                                    <w:right w:val="none" w:sz="0" w:space="0" w:color="auto"/>
                                                  </w:divBdr>
                                                </w:div>
                                                <w:div w:id="600526386">
                                                  <w:marLeft w:val="640"/>
                                                  <w:marRight w:val="0"/>
                                                  <w:marTop w:val="0"/>
                                                  <w:marBottom w:val="0"/>
                                                  <w:divBdr>
                                                    <w:top w:val="none" w:sz="0" w:space="0" w:color="auto"/>
                                                    <w:left w:val="none" w:sz="0" w:space="0" w:color="auto"/>
                                                    <w:bottom w:val="none" w:sz="0" w:space="0" w:color="auto"/>
                                                    <w:right w:val="none" w:sz="0" w:space="0" w:color="auto"/>
                                                  </w:divBdr>
                                                </w:div>
                                                <w:div w:id="604771332">
                                                  <w:marLeft w:val="640"/>
                                                  <w:marRight w:val="0"/>
                                                  <w:marTop w:val="0"/>
                                                  <w:marBottom w:val="0"/>
                                                  <w:divBdr>
                                                    <w:top w:val="none" w:sz="0" w:space="0" w:color="auto"/>
                                                    <w:left w:val="none" w:sz="0" w:space="0" w:color="auto"/>
                                                    <w:bottom w:val="none" w:sz="0" w:space="0" w:color="auto"/>
                                                    <w:right w:val="none" w:sz="0" w:space="0" w:color="auto"/>
                                                  </w:divBdr>
                                                </w:div>
                                                <w:div w:id="619185083">
                                                  <w:marLeft w:val="640"/>
                                                  <w:marRight w:val="0"/>
                                                  <w:marTop w:val="0"/>
                                                  <w:marBottom w:val="0"/>
                                                  <w:divBdr>
                                                    <w:top w:val="none" w:sz="0" w:space="0" w:color="auto"/>
                                                    <w:left w:val="none" w:sz="0" w:space="0" w:color="auto"/>
                                                    <w:bottom w:val="none" w:sz="0" w:space="0" w:color="auto"/>
                                                    <w:right w:val="none" w:sz="0" w:space="0" w:color="auto"/>
                                                  </w:divBdr>
                                                </w:div>
                                                <w:div w:id="638413072">
                                                  <w:marLeft w:val="640"/>
                                                  <w:marRight w:val="0"/>
                                                  <w:marTop w:val="0"/>
                                                  <w:marBottom w:val="0"/>
                                                  <w:divBdr>
                                                    <w:top w:val="none" w:sz="0" w:space="0" w:color="auto"/>
                                                    <w:left w:val="none" w:sz="0" w:space="0" w:color="auto"/>
                                                    <w:bottom w:val="none" w:sz="0" w:space="0" w:color="auto"/>
                                                    <w:right w:val="none" w:sz="0" w:space="0" w:color="auto"/>
                                                  </w:divBdr>
                                                </w:div>
                                                <w:div w:id="655765990">
                                                  <w:marLeft w:val="640"/>
                                                  <w:marRight w:val="0"/>
                                                  <w:marTop w:val="0"/>
                                                  <w:marBottom w:val="0"/>
                                                  <w:divBdr>
                                                    <w:top w:val="none" w:sz="0" w:space="0" w:color="auto"/>
                                                    <w:left w:val="none" w:sz="0" w:space="0" w:color="auto"/>
                                                    <w:bottom w:val="none" w:sz="0" w:space="0" w:color="auto"/>
                                                    <w:right w:val="none" w:sz="0" w:space="0" w:color="auto"/>
                                                  </w:divBdr>
                                                </w:div>
                                                <w:div w:id="669065722">
                                                  <w:marLeft w:val="640"/>
                                                  <w:marRight w:val="0"/>
                                                  <w:marTop w:val="0"/>
                                                  <w:marBottom w:val="0"/>
                                                  <w:divBdr>
                                                    <w:top w:val="none" w:sz="0" w:space="0" w:color="auto"/>
                                                    <w:left w:val="none" w:sz="0" w:space="0" w:color="auto"/>
                                                    <w:bottom w:val="none" w:sz="0" w:space="0" w:color="auto"/>
                                                    <w:right w:val="none" w:sz="0" w:space="0" w:color="auto"/>
                                                  </w:divBdr>
                                                </w:div>
                                                <w:div w:id="670989089">
                                                  <w:marLeft w:val="640"/>
                                                  <w:marRight w:val="0"/>
                                                  <w:marTop w:val="0"/>
                                                  <w:marBottom w:val="0"/>
                                                  <w:divBdr>
                                                    <w:top w:val="none" w:sz="0" w:space="0" w:color="auto"/>
                                                    <w:left w:val="none" w:sz="0" w:space="0" w:color="auto"/>
                                                    <w:bottom w:val="none" w:sz="0" w:space="0" w:color="auto"/>
                                                    <w:right w:val="none" w:sz="0" w:space="0" w:color="auto"/>
                                                  </w:divBdr>
                                                </w:div>
                                                <w:div w:id="674261809">
                                                  <w:marLeft w:val="640"/>
                                                  <w:marRight w:val="0"/>
                                                  <w:marTop w:val="0"/>
                                                  <w:marBottom w:val="0"/>
                                                  <w:divBdr>
                                                    <w:top w:val="none" w:sz="0" w:space="0" w:color="auto"/>
                                                    <w:left w:val="none" w:sz="0" w:space="0" w:color="auto"/>
                                                    <w:bottom w:val="none" w:sz="0" w:space="0" w:color="auto"/>
                                                    <w:right w:val="none" w:sz="0" w:space="0" w:color="auto"/>
                                                  </w:divBdr>
                                                </w:div>
                                                <w:div w:id="688020571">
                                                  <w:marLeft w:val="640"/>
                                                  <w:marRight w:val="0"/>
                                                  <w:marTop w:val="0"/>
                                                  <w:marBottom w:val="0"/>
                                                  <w:divBdr>
                                                    <w:top w:val="none" w:sz="0" w:space="0" w:color="auto"/>
                                                    <w:left w:val="none" w:sz="0" w:space="0" w:color="auto"/>
                                                    <w:bottom w:val="none" w:sz="0" w:space="0" w:color="auto"/>
                                                    <w:right w:val="none" w:sz="0" w:space="0" w:color="auto"/>
                                                  </w:divBdr>
                                                </w:div>
                                                <w:div w:id="691539660">
                                                  <w:marLeft w:val="640"/>
                                                  <w:marRight w:val="0"/>
                                                  <w:marTop w:val="0"/>
                                                  <w:marBottom w:val="0"/>
                                                  <w:divBdr>
                                                    <w:top w:val="none" w:sz="0" w:space="0" w:color="auto"/>
                                                    <w:left w:val="none" w:sz="0" w:space="0" w:color="auto"/>
                                                    <w:bottom w:val="none" w:sz="0" w:space="0" w:color="auto"/>
                                                    <w:right w:val="none" w:sz="0" w:space="0" w:color="auto"/>
                                                  </w:divBdr>
                                                </w:div>
                                                <w:div w:id="695156467">
                                                  <w:marLeft w:val="640"/>
                                                  <w:marRight w:val="0"/>
                                                  <w:marTop w:val="0"/>
                                                  <w:marBottom w:val="0"/>
                                                  <w:divBdr>
                                                    <w:top w:val="none" w:sz="0" w:space="0" w:color="auto"/>
                                                    <w:left w:val="none" w:sz="0" w:space="0" w:color="auto"/>
                                                    <w:bottom w:val="none" w:sz="0" w:space="0" w:color="auto"/>
                                                    <w:right w:val="none" w:sz="0" w:space="0" w:color="auto"/>
                                                  </w:divBdr>
                                                </w:div>
                                                <w:div w:id="702559995">
                                                  <w:marLeft w:val="640"/>
                                                  <w:marRight w:val="0"/>
                                                  <w:marTop w:val="0"/>
                                                  <w:marBottom w:val="0"/>
                                                  <w:divBdr>
                                                    <w:top w:val="none" w:sz="0" w:space="0" w:color="auto"/>
                                                    <w:left w:val="none" w:sz="0" w:space="0" w:color="auto"/>
                                                    <w:bottom w:val="none" w:sz="0" w:space="0" w:color="auto"/>
                                                    <w:right w:val="none" w:sz="0" w:space="0" w:color="auto"/>
                                                  </w:divBdr>
                                                </w:div>
                                                <w:div w:id="704403072">
                                                  <w:marLeft w:val="640"/>
                                                  <w:marRight w:val="0"/>
                                                  <w:marTop w:val="0"/>
                                                  <w:marBottom w:val="0"/>
                                                  <w:divBdr>
                                                    <w:top w:val="none" w:sz="0" w:space="0" w:color="auto"/>
                                                    <w:left w:val="none" w:sz="0" w:space="0" w:color="auto"/>
                                                    <w:bottom w:val="none" w:sz="0" w:space="0" w:color="auto"/>
                                                    <w:right w:val="none" w:sz="0" w:space="0" w:color="auto"/>
                                                  </w:divBdr>
                                                </w:div>
                                                <w:div w:id="727916042">
                                                  <w:marLeft w:val="640"/>
                                                  <w:marRight w:val="0"/>
                                                  <w:marTop w:val="0"/>
                                                  <w:marBottom w:val="0"/>
                                                  <w:divBdr>
                                                    <w:top w:val="none" w:sz="0" w:space="0" w:color="auto"/>
                                                    <w:left w:val="none" w:sz="0" w:space="0" w:color="auto"/>
                                                    <w:bottom w:val="none" w:sz="0" w:space="0" w:color="auto"/>
                                                    <w:right w:val="none" w:sz="0" w:space="0" w:color="auto"/>
                                                  </w:divBdr>
                                                </w:div>
                                                <w:div w:id="731465001">
                                                  <w:marLeft w:val="640"/>
                                                  <w:marRight w:val="0"/>
                                                  <w:marTop w:val="0"/>
                                                  <w:marBottom w:val="0"/>
                                                  <w:divBdr>
                                                    <w:top w:val="none" w:sz="0" w:space="0" w:color="auto"/>
                                                    <w:left w:val="none" w:sz="0" w:space="0" w:color="auto"/>
                                                    <w:bottom w:val="none" w:sz="0" w:space="0" w:color="auto"/>
                                                    <w:right w:val="none" w:sz="0" w:space="0" w:color="auto"/>
                                                  </w:divBdr>
                                                </w:div>
                                                <w:div w:id="750347816">
                                                  <w:marLeft w:val="640"/>
                                                  <w:marRight w:val="0"/>
                                                  <w:marTop w:val="0"/>
                                                  <w:marBottom w:val="0"/>
                                                  <w:divBdr>
                                                    <w:top w:val="none" w:sz="0" w:space="0" w:color="auto"/>
                                                    <w:left w:val="none" w:sz="0" w:space="0" w:color="auto"/>
                                                    <w:bottom w:val="none" w:sz="0" w:space="0" w:color="auto"/>
                                                    <w:right w:val="none" w:sz="0" w:space="0" w:color="auto"/>
                                                  </w:divBdr>
                                                </w:div>
                                                <w:div w:id="752966869">
                                                  <w:marLeft w:val="640"/>
                                                  <w:marRight w:val="0"/>
                                                  <w:marTop w:val="0"/>
                                                  <w:marBottom w:val="0"/>
                                                  <w:divBdr>
                                                    <w:top w:val="none" w:sz="0" w:space="0" w:color="auto"/>
                                                    <w:left w:val="none" w:sz="0" w:space="0" w:color="auto"/>
                                                    <w:bottom w:val="none" w:sz="0" w:space="0" w:color="auto"/>
                                                    <w:right w:val="none" w:sz="0" w:space="0" w:color="auto"/>
                                                  </w:divBdr>
                                                </w:div>
                                                <w:div w:id="761023491">
                                                  <w:marLeft w:val="640"/>
                                                  <w:marRight w:val="0"/>
                                                  <w:marTop w:val="0"/>
                                                  <w:marBottom w:val="0"/>
                                                  <w:divBdr>
                                                    <w:top w:val="none" w:sz="0" w:space="0" w:color="auto"/>
                                                    <w:left w:val="none" w:sz="0" w:space="0" w:color="auto"/>
                                                    <w:bottom w:val="none" w:sz="0" w:space="0" w:color="auto"/>
                                                    <w:right w:val="none" w:sz="0" w:space="0" w:color="auto"/>
                                                  </w:divBdr>
                                                </w:div>
                                                <w:div w:id="764377953">
                                                  <w:marLeft w:val="640"/>
                                                  <w:marRight w:val="0"/>
                                                  <w:marTop w:val="0"/>
                                                  <w:marBottom w:val="0"/>
                                                  <w:divBdr>
                                                    <w:top w:val="none" w:sz="0" w:space="0" w:color="auto"/>
                                                    <w:left w:val="none" w:sz="0" w:space="0" w:color="auto"/>
                                                    <w:bottom w:val="none" w:sz="0" w:space="0" w:color="auto"/>
                                                    <w:right w:val="none" w:sz="0" w:space="0" w:color="auto"/>
                                                  </w:divBdr>
                                                </w:div>
                                                <w:div w:id="767041039">
                                                  <w:marLeft w:val="640"/>
                                                  <w:marRight w:val="0"/>
                                                  <w:marTop w:val="0"/>
                                                  <w:marBottom w:val="0"/>
                                                  <w:divBdr>
                                                    <w:top w:val="none" w:sz="0" w:space="0" w:color="auto"/>
                                                    <w:left w:val="none" w:sz="0" w:space="0" w:color="auto"/>
                                                    <w:bottom w:val="none" w:sz="0" w:space="0" w:color="auto"/>
                                                    <w:right w:val="none" w:sz="0" w:space="0" w:color="auto"/>
                                                  </w:divBdr>
                                                </w:div>
                                                <w:div w:id="772018303">
                                                  <w:marLeft w:val="640"/>
                                                  <w:marRight w:val="0"/>
                                                  <w:marTop w:val="0"/>
                                                  <w:marBottom w:val="0"/>
                                                  <w:divBdr>
                                                    <w:top w:val="none" w:sz="0" w:space="0" w:color="auto"/>
                                                    <w:left w:val="none" w:sz="0" w:space="0" w:color="auto"/>
                                                    <w:bottom w:val="none" w:sz="0" w:space="0" w:color="auto"/>
                                                    <w:right w:val="none" w:sz="0" w:space="0" w:color="auto"/>
                                                  </w:divBdr>
                                                </w:div>
                                                <w:div w:id="772631189">
                                                  <w:marLeft w:val="640"/>
                                                  <w:marRight w:val="0"/>
                                                  <w:marTop w:val="0"/>
                                                  <w:marBottom w:val="0"/>
                                                  <w:divBdr>
                                                    <w:top w:val="none" w:sz="0" w:space="0" w:color="auto"/>
                                                    <w:left w:val="none" w:sz="0" w:space="0" w:color="auto"/>
                                                    <w:bottom w:val="none" w:sz="0" w:space="0" w:color="auto"/>
                                                    <w:right w:val="none" w:sz="0" w:space="0" w:color="auto"/>
                                                  </w:divBdr>
                                                </w:div>
                                                <w:div w:id="783423620">
                                                  <w:marLeft w:val="640"/>
                                                  <w:marRight w:val="0"/>
                                                  <w:marTop w:val="0"/>
                                                  <w:marBottom w:val="0"/>
                                                  <w:divBdr>
                                                    <w:top w:val="none" w:sz="0" w:space="0" w:color="auto"/>
                                                    <w:left w:val="none" w:sz="0" w:space="0" w:color="auto"/>
                                                    <w:bottom w:val="none" w:sz="0" w:space="0" w:color="auto"/>
                                                    <w:right w:val="none" w:sz="0" w:space="0" w:color="auto"/>
                                                  </w:divBdr>
                                                </w:div>
                                                <w:div w:id="796292080">
                                                  <w:marLeft w:val="640"/>
                                                  <w:marRight w:val="0"/>
                                                  <w:marTop w:val="0"/>
                                                  <w:marBottom w:val="0"/>
                                                  <w:divBdr>
                                                    <w:top w:val="none" w:sz="0" w:space="0" w:color="auto"/>
                                                    <w:left w:val="none" w:sz="0" w:space="0" w:color="auto"/>
                                                    <w:bottom w:val="none" w:sz="0" w:space="0" w:color="auto"/>
                                                    <w:right w:val="none" w:sz="0" w:space="0" w:color="auto"/>
                                                  </w:divBdr>
                                                </w:div>
                                                <w:div w:id="798037313">
                                                  <w:marLeft w:val="640"/>
                                                  <w:marRight w:val="0"/>
                                                  <w:marTop w:val="0"/>
                                                  <w:marBottom w:val="0"/>
                                                  <w:divBdr>
                                                    <w:top w:val="none" w:sz="0" w:space="0" w:color="auto"/>
                                                    <w:left w:val="none" w:sz="0" w:space="0" w:color="auto"/>
                                                    <w:bottom w:val="none" w:sz="0" w:space="0" w:color="auto"/>
                                                    <w:right w:val="none" w:sz="0" w:space="0" w:color="auto"/>
                                                  </w:divBdr>
                                                </w:div>
                                                <w:div w:id="800153528">
                                                  <w:marLeft w:val="640"/>
                                                  <w:marRight w:val="0"/>
                                                  <w:marTop w:val="0"/>
                                                  <w:marBottom w:val="0"/>
                                                  <w:divBdr>
                                                    <w:top w:val="none" w:sz="0" w:space="0" w:color="auto"/>
                                                    <w:left w:val="none" w:sz="0" w:space="0" w:color="auto"/>
                                                    <w:bottom w:val="none" w:sz="0" w:space="0" w:color="auto"/>
                                                    <w:right w:val="none" w:sz="0" w:space="0" w:color="auto"/>
                                                  </w:divBdr>
                                                </w:div>
                                                <w:div w:id="807168244">
                                                  <w:marLeft w:val="640"/>
                                                  <w:marRight w:val="0"/>
                                                  <w:marTop w:val="0"/>
                                                  <w:marBottom w:val="0"/>
                                                  <w:divBdr>
                                                    <w:top w:val="none" w:sz="0" w:space="0" w:color="auto"/>
                                                    <w:left w:val="none" w:sz="0" w:space="0" w:color="auto"/>
                                                    <w:bottom w:val="none" w:sz="0" w:space="0" w:color="auto"/>
                                                    <w:right w:val="none" w:sz="0" w:space="0" w:color="auto"/>
                                                  </w:divBdr>
                                                </w:div>
                                                <w:div w:id="828986899">
                                                  <w:marLeft w:val="640"/>
                                                  <w:marRight w:val="0"/>
                                                  <w:marTop w:val="0"/>
                                                  <w:marBottom w:val="0"/>
                                                  <w:divBdr>
                                                    <w:top w:val="none" w:sz="0" w:space="0" w:color="auto"/>
                                                    <w:left w:val="none" w:sz="0" w:space="0" w:color="auto"/>
                                                    <w:bottom w:val="none" w:sz="0" w:space="0" w:color="auto"/>
                                                    <w:right w:val="none" w:sz="0" w:space="0" w:color="auto"/>
                                                  </w:divBdr>
                                                </w:div>
                                                <w:div w:id="834807959">
                                                  <w:marLeft w:val="640"/>
                                                  <w:marRight w:val="0"/>
                                                  <w:marTop w:val="0"/>
                                                  <w:marBottom w:val="0"/>
                                                  <w:divBdr>
                                                    <w:top w:val="none" w:sz="0" w:space="0" w:color="auto"/>
                                                    <w:left w:val="none" w:sz="0" w:space="0" w:color="auto"/>
                                                    <w:bottom w:val="none" w:sz="0" w:space="0" w:color="auto"/>
                                                    <w:right w:val="none" w:sz="0" w:space="0" w:color="auto"/>
                                                  </w:divBdr>
                                                </w:div>
                                                <w:div w:id="845173712">
                                                  <w:marLeft w:val="640"/>
                                                  <w:marRight w:val="0"/>
                                                  <w:marTop w:val="0"/>
                                                  <w:marBottom w:val="0"/>
                                                  <w:divBdr>
                                                    <w:top w:val="none" w:sz="0" w:space="0" w:color="auto"/>
                                                    <w:left w:val="none" w:sz="0" w:space="0" w:color="auto"/>
                                                    <w:bottom w:val="none" w:sz="0" w:space="0" w:color="auto"/>
                                                    <w:right w:val="none" w:sz="0" w:space="0" w:color="auto"/>
                                                  </w:divBdr>
                                                </w:div>
                                                <w:div w:id="869994792">
                                                  <w:marLeft w:val="640"/>
                                                  <w:marRight w:val="0"/>
                                                  <w:marTop w:val="0"/>
                                                  <w:marBottom w:val="0"/>
                                                  <w:divBdr>
                                                    <w:top w:val="none" w:sz="0" w:space="0" w:color="auto"/>
                                                    <w:left w:val="none" w:sz="0" w:space="0" w:color="auto"/>
                                                    <w:bottom w:val="none" w:sz="0" w:space="0" w:color="auto"/>
                                                    <w:right w:val="none" w:sz="0" w:space="0" w:color="auto"/>
                                                  </w:divBdr>
                                                </w:div>
                                                <w:div w:id="873884772">
                                                  <w:marLeft w:val="640"/>
                                                  <w:marRight w:val="0"/>
                                                  <w:marTop w:val="0"/>
                                                  <w:marBottom w:val="0"/>
                                                  <w:divBdr>
                                                    <w:top w:val="none" w:sz="0" w:space="0" w:color="auto"/>
                                                    <w:left w:val="none" w:sz="0" w:space="0" w:color="auto"/>
                                                    <w:bottom w:val="none" w:sz="0" w:space="0" w:color="auto"/>
                                                    <w:right w:val="none" w:sz="0" w:space="0" w:color="auto"/>
                                                  </w:divBdr>
                                                </w:div>
                                                <w:div w:id="876625039">
                                                  <w:marLeft w:val="640"/>
                                                  <w:marRight w:val="0"/>
                                                  <w:marTop w:val="0"/>
                                                  <w:marBottom w:val="0"/>
                                                  <w:divBdr>
                                                    <w:top w:val="none" w:sz="0" w:space="0" w:color="auto"/>
                                                    <w:left w:val="none" w:sz="0" w:space="0" w:color="auto"/>
                                                    <w:bottom w:val="none" w:sz="0" w:space="0" w:color="auto"/>
                                                    <w:right w:val="none" w:sz="0" w:space="0" w:color="auto"/>
                                                  </w:divBdr>
                                                </w:div>
                                                <w:div w:id="892042420">
                                                  <w:marLeft w:val="640"/>
                                                  <w:marRight w:val="0"/>
                                                  <w:marTop w:val="0"/>
                                                  <w:marBottom w:val="0"/>
                                                  <w:divBdr>
                                                    <w:top w:val="none" w:sz="0" w:space="0" w:color="auto"/>
                                                    <w:left w:val="none" w:sz="0" w:space="0" w:color="auto"/>
                                                    <w:bottom w:val="none" w:sz="0" w:space="0" w:color="auto"/>
                                                    <w:right w:val="none" w:sz="0" w:space="0" w:color="auto"/>
                                                  </w:divBdr>
                                                </w:div>
                                                <w:div w:id="896161232">
                                                  <w:marLeft w:val="640"/>
                                                  <w:marRight w:val="0"/>
                                                  <w:marTop w:val="0"/>
                                                  <w:marBottom w:val="0"/>
                                                  <w:divBdr>
                                                    <w:top w:val="none" w:sz="0" w:space="0" w:color="auto"/>
                                                    <w:left w:val="none" w:sz="0" w:space="0" w:color="auto"/>
                                                    <w:bottom w:val="none" w:sz="0" w:space="0" w:color="auto"/>
                                                    <w:right w:val="none" w:sz="0" w:space="0" w:color="auto"/>
                                                  </w:divBdr>
                                                </w:div>
                                                <w:div w:id="902910330">
                                                  <w:marLeft w:val="640"/>
                                                  <w:marRight w:val="0"/>
                                                  <w:marTop w:val="0"/>
                                                  <w:marBottom w:val="0"/>
                                                  <w:divBdr>
                                                    <w:top w:val="none" w:sz="0" w:space="0" w:color="auto"/>
                                                    <w:left w:val="none" w:sz="0" w:space="0" w:color="auto"/>
                                                    <w:bottom w:val="none" w:sz="0" w:space="0" w:color="auto"/>
                                                    <w:right w:val="none" w:sz="0" w:space="0" w:color="auto"/>
                                                  </w:divBdr>
                                                </w:div>
                                                <w:div w:id="910235848">
                                                  <w:marLeft w:val="640"/>
                                                  <w:marRight w:val="0"/>
                                                  <w:marTop w:val="0"/>
                                                  <w:marBottom w:val="0"/>
                                                  <w:divBdr>
                                                    <w:top w:val="none" w:sz="0" w:space="0" w:color="auto"/>
                                                    <w:left w:val="none" w:sz="0" w:space="0" w:color="auto"/>
                                                    <w:bottom w:val="none" w:sz="0" w:space="0" w:color="auto"/>
                                                    <w:right w:val="none" w:sz="0" w:space="0" w:color="auto"/>
                                                  </w:divBdr>
                                                </w:div>
                                                <w:div w:id="943154598">
                                                  <w:marLeft w:val="640"/>
                                                  <w:marRight w:val="0"/>
                                                  <w:marTop w:val="0"/>
                                                  <w:marBottom w:val="0"/>
                                                  <w:divBdr>
                                                    <w:top w:val="none" w:sz="0" w:space="0" w:color="auto"/>
                                                    <w:left w:val="none" w:sz="0" w:space="0" w:color="auto"/>
                                                    <w:bottom w:val="none" w:sz="0" w:space="0" w:color="auto"/>
                                                    <w:right w:val="none" w:sz="0" w:space="0" w:color="auto"/>
                                                  </w:divBdr>
                                                </w:div>
                                                <w:div w:id="970132064">
                                                  <w:marLeft w:val="640"/>
                                                  <w:marRight w:val="0"/>
                                                  <w:marTop w:val="0"/>
                                                  <w:marBottom w:val="0"/>
                                                  <w:divBdr>
                                                    <w:top w:val="none" w:sz="0" w:space="0" w:color="auto"/>
                                                    <w:left w:val="none" w:sz="0" w:space="0" w:color="auto"/>
                                                    <w:bottom w:val="none" w:sz="0" w:space="0" w:color="auto"/>
                                                    <w:right w:val="none" w:sz="0" w:space="0" w:color="auto"/>
                                                  </w:divBdr>
                                                </w:div>
                                                <w:div w:id="974455518">
                                                  <w:marLeft w:val="640"/>
                                                  <w:marRight w:val="0"/>
                                                  <w:marTop w:val="0"/>
                                                  <w:marBottom w:val="0"/>
                                                  <w:divBdr>
                                                    <w:top w:val="none" w:sz="0" w:space="0" w:color="auto"/>
                                                    <w:left w:val="none" w:sz="0" w:space="0" w:color="auto"/>
                                                    <w:bottom w:val="none" w:sz="0" w:space="0" w:color="auto"/>
                                                    <w:right w:val="none" w:sz="0" w:space="0" w:color="auto"/>
                                                  </w:divBdr>
                                                </w:div>
                                                <w:div w:id="980158178">
                                                  <w:marLeft w:val="640"/>
                                                  <w:marRight w:val="0"/>
                                                  <w:marTop w:val="0"/>
                                                  <w:marBottom w:val="0"/>
                                                  <w:divBdr>
                                                    <w:top w:val="none" w:sz="0" w:space="0" w:color="auto"/>
                                                    <w:left w:val="none" w:sz="0" w:space="0" w:color="auto"/>
                                                    <w:bottom w:val="none" w:sz="0" w:space="0" w:color="auto"/>
                                                    <w:right w:val="none" w:sz="0" w:space="0" w:color="auto"/>
                                                  </w:divBdr>
                                                </w:div>
                                                <w:div w:id="981160440">
                                                  <w:marLeft w:val="640"/>
                                                  <w:marRight w:val="0"/>
                                                  <w:marTop w:val="0"/>
                                                  <w:marBottom w:val="0"/>
                                                  <w:divBdr>
                                                    <w:top w:val="none" w:sz="0" w:space="0" w:color="auto"/>
                                                    <w:left w:val="none" w:sz="0" w:space="0" w:color="auto"/>
                                                    <w:bottom w:val="none" w:sz="0" w:space="0" w:color="auto"/>
                                                    <w:right w:val="none" w:sz="0" w:space="0" w:color="auto"/>
                                                  </w:divBdr>
                                                </w:div>
                                                <w:div w:id="981499793">
                                                  <w:marLeft w:val="640"/>
                                                  <w:marRight w:val="0"/>
                                                  <w:marTop w:val="0"/>
                                                  <w:marBottom w:val="0"/>
                                                  <w:divBdr>
                                                    <w:top w:val="none" w:sz="0" w:space="0" w:color="auto"/>
                                                    <w:left w:val="none" w:sz="0" w:space="0" w:color="auto"/>
                                                    <w:bottom w:val="none" w:sz="0" w:space="0" w:color="auto"/>
                                                    <w:right w:val="none" w:sz="0" w:space="0" w:color="auto"/>
                                                  </w:divBdr>
                                                </w:div>
                                                <w:div w:id="1004355421">
                                                  <w:marLeft w:val="640"/>
                                                  <w:marRight w:val="0"/>
                                                  <w:marTop w:val="0"/>
                                                  <w:marBottom w:val="0"/>
                                                  <w:divBdr>
                                                    <w:top w:val="none" w:sz="0" w:space="0" w:color="auto"/>
                                                    <w:left w:val="none" w:sz="0" w:space="0" w:color="auto"/>
                                                    <w:bottom w:val="none" w:sz="0" w:space="0" w:color="auto"/>
                                                    <w:right w:val="none" w:sz="0" w:space="0" w:color="auto"/>
                                                  </w:divBdr>
                                                </w:div>
                                                <w:div w:id="1012147072">
                                                  <w:marLeft w:val="640"/>
                                                  <w:marRight w:val="0"/>
                                                  <w:marTop w:val="0"/>
                                                  <w:marBottom w:val="0"/>
                                                  <w:divBdr>
                                                    <w:top w:val="none" w:sz="0" w:space="0" w:color="auto"/>
                                                    <w:left w:val="none" w:sz="0" w:space="0" w:color="auto"/>
                                                    <w:bottom w:val="none" w:sz="0" w:space="0" w:color="auto"/>
                                                    <w:right w:val="none" w:sz="0" w:space="0" w:color="auto"/>
                                                  </w:divBdr>
                                                </w:div>
                                                <w:div w:id="1033337792">
                                                  <w:marLeft w:val="640"/>
                                                  <w:marRight w:val="0"/>
                                                  <w:marTop w:val="0"/>
                                                  <w:marBottom w:val="0"/>
                                                  <w:divBdr>
                                                    <w:top w:val="none" w:sz="0" w:space="0" w:color="auto"/>
                                                    <w:left w:val="none" w:sz="0" w:space="0" w:color="auto"/>
                                                    <w:bottom w:val="none" w:sz="0" w:space="0" w:color="auto"/>
                                                    <w:right w:val="none" w:sz="0" w:space="0" w:color="auto"/>
                                                  </w:divBdr>
                                                </w:div>
                                                <w:div w:id="1067805848">
                                                  <w:marLeft w:val="640"/>
                                                  <w:marRight w:val="0"/>
                                                  <w:marTop w:val="0"/>
                                                  <w:marBottom w:val="0"/>
                                                  <w:divBdr>
                                                    <w:top w:val="none" w:sz="0" w:space="0" w:color="auto"/>
                                                    <w:left w:val="none" w:sz="0" w:space="0" w:color="auto"/>
                                                    <w:bottom w:val="none" w:sz="0" w:space="0" w:color="auto"/>
                                                    <w:right w:val="none" w:sz="0" w:space="0" w:color="auto"/>
                                                  </w:divBdr>
                                                </w:div>
                                                <w:div w:id="1088888095">
                                                  <w:marLeft w:val="640"/>
                                                  <w:marRight w:val="0"/>
                                                  <w:marTop w:val="0"/>
                                                  <w:marBottom w:val="0"/>
                                                  <w:divBdr>
                                                    <w:top w:val="none" w:sz="0" w:space="0" w:color="auto"/>
                                                    <w:left w:val="none" w:sz="0" w:space="0" w:color="auto"/>
                                                    <w:bottom w:val="none" w:sz="0" w:space="0" w:color="auto"/>
                                                    <w:right w:val="none" w:sz="0" w:space="0" w:color="auto"/>
                                                  </w:divBdr>
                                                </w:div>
                                                <w:div w:id="1096436086">
                                                  <w:marLeft w:val="640"/>
                                                  <w:marRight w:val="0"/>
                                                  <w:marTop w:val="0"/>
                                                  <w:marBottom w:val="0"/>
                                                  <w:divBdr>
                                                    <w:top w:val="none" w:sz="0" w:space="0" w:color="auto"/>
                                                    <w:left w:val="none" w:sz="0" w:space="0" w:color="auto"/>
                                                    <w:bottom w:val="none" w:sz="0" w:space="0" w:color="auto"/>
                                                    <w:right w:val="none" w:sz="0" w:space="0" w:color="auto"/>
                                                  </w:divBdr>
                                                </w:div>
                                                <w:div w:id="1097407818">
                                                  <w:marLeft w:val="640"/>
                                                  <w:marRight w:val="0"/>
                                                  <w:marTop w:val="0"/>
                                                  <w:marBottom w:val="0"/>
                                                  <w:divBdr>
                                                    <w:top w:val="none" w:sz="0" w:space="0" w:color="auto"/>
                                                    <w:left w:val="none" w:sz="0" w:space="0" w:color="auto"/>
                                                    <w:bottom w:val="none" w:sz="0" w:space="0" w:color="auto"/>
                                                    <w:right w:val="none" w:sz="0" w:space="0" w:color="auto"/>
                                                  </w:divBdr>
                                                </w:div>
                                                <w:div w:id="1112213896">
                                                  <w:marLeft w:val="640"/>
                                                  <w:marRight w:val="0"/>
                                                  <w:marTop w:val="0"/>
                                                  <w:marBottom w:val="0"/>
                                                  <w:divBdr>
                                                    <w:top w:val="none" w:sz="0" w:space="0" w:color="auto"/>
                                                    <w:left w:val="none" w:sz="0" w:space="0" w:color="auto"/>
                                                    <w:bottom w:val="none" w:sz="0" w:space="0" w:color="auto"/>
                                                    <w:right w:val="none" w:sz="0" w:space="0" w:color="auto"/>
                                                  </w:divBdr>
                                                </w:div>
                                                <w:div w:id="1113088870">
                                                  <w:marLeft w:val="640"/>
                                                  <w:marRight w:val="0"/>
                                                  <w:marTop w:val="0"/>
                                                  <w:marBottom w:val="0"/>
                                                  <w:divBdr>
                                                    <w:top w:val="none" w:sz="0" w:space="0" w:color="auto"/>
                                                    <w:left w:val="none" w:sz="0" w:space="0" w:color="auto"/>
                                                    <w:bottom w:val="none" w:sz="0" w:space="0" w:color="auto"/>
                                                    <w:right w:val="none" w:sz="0" w:space="0" w:color="auto"/>
                                                  </w:divBdr>
                                                </w:div>
                                                <w:div w:id="1116405916">
                                                  <w:marLeft w:val="640"/>
                                                  <w:marRight w:val="0"/>
                                                  <w:marTop w:val="0"/>
                                                  <w:marBottom w:val="0"/>
                                                  <w:divBdr>
                                                    <w:top w:val="none" w:sz="0" w:space="0" w:color="auto"/>
                                                    <w:left w:val="none" w:sz="0" w:space="0" w:color="auto"/>
                                                    <w:bottom w:val="none" w:sz="0" w:space="0" w:color="auto"/>
                                                    <w:right w:val="none" w:sz="0" w:space="0" w:color="auto"/>
                                                  </w:divBdr>
                                                </w:div>
                                                <w:div w:id="1117065485">
                                                  <w:marLeft w:val="640"/>
                                                  <w:marRight w:val="0"/>
                                                  <w:marTop w:val="0"/>
                                                  <w:marBottom w:val="0"/>
                                                  <w:divBdr>
                                                    <w:top w:val="none" w:sz="0" w:space="0" w:color="auto"/>
                                                    <w:left w:val="none" w:sz="0" w:space="0" w:color="auto"/>
                                                    <w:bottom w:val="none" w:sz="0" w:space="0" w:color="auto"/>
                                                    <w:right w:val="none" w:sz="0" w:space="0" w:color="auto"/>
                                                  </w:divBdr>
                                                </w:div>
                                                <w:div w:id="1129670887">
                                                  <w:marLeft w:val="640"/>
                                                  <w:marRight w:val="0"/>
                                                  <w:marTop w:val="0"/>
                                                  <w:marBottom w:val="0"/>
                                                  <w:divBdr>
                                                    <w:top w:val="none" w:sz="0" w:space="0" w:color="auto"/>
                                                    <w:left w:val="none" w:sz="0" w:space="0" w:color="auto"/>
                                                    <w:bottom w:val="none" w:sz="0" w:space="0" w:color="auto"/>
                                                    <w:right w:val="none" w:sz="0" w:space="0" w:color="auto"/>
                                                  </w:divBdr>
                                                </w:div>
                                                <w:div w:id="1133401910">
                                                  <w:marLeft w:val="640"/>
                                                  <w:marRight w:val="0"/>
                                                  <w:marTop w:val="0"/>
                                                  <w:marBottom w:val="0"/>
                                                  <w:divBdr>
                                                    <w:top w:val="none" w:sz="0" w:space="0" w:color="auto"/>
                                                    <w:left w:val="none" w:sz="0" w:space="0" w:color="auto"/>
                                                    <w:bottom w:val="none" w:sz="0" w:space="0" w:color="auto"/>
                                                    <w:right w:val="none" w:sz="0" w:space="0" w:color="auto"/>
                                                  </w:divBdr>
                                                </w:div>
                                                <w:div w:id="1134058720">
                                                  <w:marLeft w:val="640"/>
                                                  <w:marRight w:val="0"/>
                                                  <w:marTop w:val="0"/>
                                                  <w:marBottom w:val="0"/>
                                                  <w:divBdr>
                                                    <w:top w:val="none" w:sz="0" w:space="0" w:color="auto"/>
                                                    <w:left w:val="none" w:sz="0" w:space="0" w:color="auto"/>
                                                    <w:bottom w:val="none" w:sz="0" w:space="0" w:color="auto"/>
                                                    <w:right w:val="none" w:sz="0" w:space="0" w:color="auto"/>
                                                  </w:divBdr>
                                                </w:div>
                                                <w:div w:id="1138650173">
                                                  <w:marLeft w:val="640"/>
                                                  <w:marRight w:val="0"/>
                                                  <w:marTop w:val="0"/>
                                                  <w:marBottom w:val="0"/>
                                                  <w:divBdr>
                                                    <w:top w:val="none" w:sz="0" w:space="0" w:color="auto"/>
                                                    <w:left w:val="none" w:sz="0" w:space="0" w:color="auto"/>
                                                    <w:bottom w:val="none" w:sz="0" w:space="0" w:color="auto"/>
                                                    <w:right w:val="none" w:sz="0" w:space="0" w:color="auto"/>
                                                  </w:divBdr>
                                                </w:div>
                                                <w:div w:id="1148664120">
                                                  <w:marLeft w:val="640"/>
                                                  <w:marRight w:val="0"/>
                                                  <w:marTop w:val="0"/>
                                                  <w:marBottom w:val="0"/>
                                                  <w:divBdr>
                                                    <w:top w:val="none" w:sz="0" w:space="0" w:color="auto"/>
                                                    <w:left w:val="none" w:sz="0" w:space="0" w:color="auto"/>
                                                    <w:bottom w:val="none" w:sz="0" w:space="0" w:color="auto"/>
                                                    <w:right w:val="none" w:sz="0" w:space="0" w:color="auto"/>
                                                  </w:divBdr>
                                                </w:div>
                                                <w:div w:id="1151291572">
                                                  <w:marLeft w:val="640"/>
                                                  <w:marRight w:val="0"/>
                                                  <w:marTop w:val="0"/>
                                                  <w:marBottom w:val="0"/>
                                                  <w:divBdr>
                                                    <w:top w:val="none" w:sz="0" w:space="0" w:color="auto"/>
                                                    <w:left w:val="none" w:sz="0" w:space="0" w:color="auto"/>
                                                    <w:bottom w:val="none" w:sz="0" w:space="0" w:color="auto"/>
                                                    <w:right w:val="none" w:sz="0" w:space="0" w:color="auto"/>
                                                  </w:divBdr>
                                                </w:div>
                                                <w:div w:id="1170682851">
                                                  <w:marLeft w:val="640"/>
                                                  <w:marRight w:val="0"/>
                                                  <w:marTop w:val="0"/>
                                                  <w:marBottom w:val="0"/>
                                                  <w:divBdr>
                                                    <w:top w:val="none" w:sz="0" w:space="0" w:color="auto"/>
                                                    <w:left w:val="none" w:sz="0" w:space="0" w:color="auto"/>
                                                    <w:bottom w:val="none" w:sz="0" w:space="0" w:color="auto"/>
                                                    <w:right w:val="none" w:sz="0" w:space="0" w:color="auto"/>
                                                  </w:divBdr>
                                                </w:div>
                                                <w:div w:id="1171143487">
                                                  <w:marLeft w:val="640"/>
                                                  <w:marRight w:val="0"/>
                                                  <w:marTop w:val="0"/>
                                                  <w:marBottom w:val="0"/>
                                                  <w:divBdr>
                                                    <w:top w:val="none" w:sz="0" w:space="0" w:color="auto"/>
                                                    <w:left w:val="none" w:sz="0" w:space="0" w:color="auto"/>
                                                    <w:bottom w:val="none" w:sz="0" w:space="0" w:color="auto"/>
                                                    <w:right w:val="none" w:sz="0" w:space="0" w:color="auto"/>
                                                  </w:divBdr>
                                                </w:div>
                                                <w:div w:id="1184637880">
                                                  <w:marLeft w:val="640"/>
                                                  <w:marRight w:val="0"/>
                                                  <w:marTop w:val="0"/>
                                                  <w:marBottom w:val="0"/>
                                                  <w:divBdr>
                                                    <w:top w:val="none" w:sz="0" w:space="0" w:color="auto"/>
                                                    <w:left w:val="none" w:sz="0" w:space="0" w:color="auto"/>
                                                    <w:bottom w:val="none" w:sz="0" w:space="0" w:color="auto"/>
                                                    <w:right w:val="none" w:sz="0" w:space="0" w:color="auto"/>
                                                  </w:divBdr>
                                                </w:div>
                                                <w:div w:id="1185709916">
                                                  <w:marLeft w:val="640"/>
                                                  <w:marRight w:val="0"/>
                                                  <w:marTop w:val="0"/>
                                                  <w:marBottom w:val="0"/>
                                                  <w:divBdr>
                                                    <w:top w:val="none" w:sz="0" w:space="0" w:color="auto"/>
                                                    <w:left w:val="none" w:sz="0" w:space="0" w:color="auto"/>
                                                    <w:bottom w:val="none" w:sz="0" w:space="0" w:color="auto"/>
                                                    <w:right w:val="none" w:sz="0" w:space="0" w:color="auto"/>
                                                  </w:divBdr>
                                                </w:div>
                                                <w:div w:id="1197426811">
                                                  <w:marLeft w:val="640"/>
                                                  <w:marRight w:val="0"/>
                                                  <w:marTop w:val="0"/>
                                                  <w:marBottom w:val="0"/>
                                                  <w:divBdr>
                                                    <w:top w:val="none" w:sz="0" w:space="0" w:color="auto"/>
                                                    <w:left w:val="none" w:sz="0" w:space="0" w:color="auto"/>
                                                    <w:bottom w:val="none" w:sz="0" w:space="0" w:color="auto"/>
                                                    <w:right w:val="none" w:sz="0" w:space="0" w:color="auto"/>
                                                  </w:divBdr>
                                                </w:div>
                                                <w:div w:id="1203711007">
                                                  <w:marLeft w:val="640"/>
                                                  <w:marRight w:val="0"/>
                                                  <w:marTop w:val="0"/>
                                                  <w:marBottom w:val="0"/>
                                                  <w:divBdr>
                                                    <w:top w:val="none" w:sz="0" w:space="0" w:color="auto"/>
                                                    <w:left w:val="none" w:sz="0" w:space="0" w:color="auto"/>
                                                    <w:bottom w:val="none" w:sz="0" w:space="0" w:color="auto"/>
                                                    <w:right w:val="none" w:sz="0" w:space="0" w:color="auto"/>
                                                  </w:divBdr>
                                                </w:div>
                                                <w:div w:id="1205823814">
                                                  <w:marLeft w:val="640"/>
                                                  <w:marRight w:val="0"/>
                                                  <w:marTop w:val="0"/>
                                                  <w:marBottom w:val="0"/>
                                                  <w:divBdr>
                                                    <w:top w:val="none" w:sz="0" w:space="0" w:color="auto"/>
                                                    <w:left w:val="none" w:sz="0" w:space="0" w:color="auto"/>
                                                    <w:bottom w:val="none" w:sz="0" w:space="0" w:color="auto"/>
                                                    <w:right w:val="none" w:sz="0" w:space="0" w:color="auto"/>
                                                  </w:divBdr>
                                                </w:div>
                                                <w:div w:id="1206871463">
                                                  <w:marLeft w:val="640"/>
                                                  <w:marRight w:val="0"/>
                                                  <w:marTop w:val="0"/>
                                                  <w:marBottom w:val="0"/>
                                                  <w:divBdr>
                                                    <w:top w:val="none" w:sz="0" w:space="0" w:color="auto"/>
                                                    <w:left w:val="none" w:sz="0" w:space="0" w:color="auto"/>
                                                    <w:bottom w:val="none" w:sz="0" w:space="0" w:color="auto"/>
                                                    <w:right w:val="none" w:sz="0" w:space="0" w:color="auto"/>
                                                  </w:divBdr>
                                                </w:div>
                                                <w:div w:id="1212306061">
                                                  <w:marLeft w:val="640"/>
                                                  <w:marRight w:val="0"/>
                                                  <w:marTop w:val="0"/>
                                                  <w:marBottom w:val="0"/>
                                                  <w:divBdr>
                                                    <w:top w:val="none" w:sz="0" w:space="0" w:color="auto"/>
                                                    <w:left w:val="none" w:sz="0" w:space="0" w:color="auto"/>
                                                    <w:bottom w:val="none" w:sz="0" w:space="0" w:color="auto"/>
                                                    <w:right w:val="none" w:sz="0" w:space="0" w:color="auto"/>
                                                  </w:divBdr>
                                                </w:div>
                                                <w:div w:id="1215311889">
                                                  <w:marLeft w:val="640"/>
                                                  <w:marRight w:val="0"/>
                                                  <w:marTop w:val="0"/>
                                                  <w:marBottom w:val="0"/>
                                                  <w:divBdr>
                                                    <w:top w:val="none" w:sz="0" w:space="0" w:color="auto"/>
                                                    <w:left w:val="none" w:sz="0" w:space="0" w:color="auto"/>
                                                    <w:bottom w:val="none" w:sz="0" w:space="0" w:color="auto"/>
                                                    <w:right w:val="none" w:sz="0" w:space="0" w:color="auto"/>
                                                  </w:divBdr>
                                                </w:div>
                                                <w:div w:id="1225222078">
                                                  <w:marLeft w:val="640"/>
                                                  <w:marRight w:val="0"/>
                                                  <w:marTop w:val="0"/>
                                                  <w:marBottom w:val="0"/>
                                                  <w:divBdr>
                                                    <w:top w:val="none" w:sz="0" w:space="0" w:color="auto"/>
                                                    <w:left w:val="none" w:sz="0" w:space="0" w:color="auto"/>
                                                    <w:bottom w:val="none" w:sz="0" w:space="0" w:color="auto"/>
                                                    <w:right w:val="none" w:sz="0" w:space="0" w:color="auto"/>
                                                  </w:divBdr>
                                                </w:div>
                                                <w:div w:id="1237083774">
                                                  <w:marLeft w:val="640"/>
                                                  <w:marRight w:val="0"/>
                                                  <w:marTop w:val="0"/>
                                                  <w:marBottom w:val="0"/>
                                                  <w:divBdr>
                                                    <w:top w:val="none" w:sz="0" w:space="0" w:color="auto"/>
                                                    <w:left w:val="none" w:sz="0" w:space="0" w:color="auto"/>
                                                    <w:bottom w:val="none" w:sz="0" w:space="0" w:color="auto"/>
                                                    <w:right w:val="none" w:sz="0" w:space="0" w:color="auto"/>
                                                  </w:divBdr>
                                                </w:div>
                                                <w:div w:id="1247038438">
                                                  <w:marLeft w:val="640"/>
                                                  <w:marRight w:val="0"/>
                                                  <w:marTop w:val="0"/>
                                                  <w:marBottom w:val="0"/>
                                                  <w:divBdr>
                                                    <w:top w:val="none" w:sz="0" w:space="0" w:color="auto"/>
                                                    <w:left w:val="none" w:sz="0" w:space="0" w:color="auto"/>
                                                    <w:bottom w:val="none" w:sz="0" w:space="0" w:color="auto"/>
                                                    <w:right w:val="none" w:sz="0" w:space="0" w:color="auto"/>
                                                  </w:divBdr>
                                                </w:div>
                                                <w:div w:id="1253247571">
                                                  <w:marLeft w:val="640"/>
                                                  <w:marRight w:val="0"/>
                                                  <w:marTop w:val="0"/>
                                                  <w:marBottom w:val="0"/>
                                                  <w:divBdr>
                                                    <w:top w:val="none" w:sz="0" w:space="0" w:color="auto"/>
                                                    <w:left w:val="none" w:sz="0" w:space="0" w:color="auto"/>
                                                    <w:bottom w:val="none" w:sz="0" w:space="0" w:color="auto"/>
                                                    <w:right w:val="none" w:sz="0" w:space="0" w:color="auto"/>
                                                  </w:divBdr>
                                                </w:div>
                                                <w:div w:id="1272201441">
                                                  <w:marLeft w:val="640"/>
                                                  <w:marRight w:val="0"/>
                                                  <w:marTop w:val="0"/>
                                                  <w:marBottom w:val="0"/>
                                                  <w:divBdr>
                                                    <w:top w:val="none" w:sz="0" w:space="0" w:color="auto"/>
                                                    <w:left w:val="none" w:sz="0" w:space="0" w:color="auto"/>
                                                    <w:bottom w:val="none" w:sz="0" w:space="0" w:color="auto"/>
                                                    <w:right w:val="none" w:sz="0" w:space="0" w:color="auto"/>
                                                  </w:divBdr>
                                                </w:div>
                                                <w:div w:id="1295720684">
                                                  <w:marLeft w:val="640"/>
                                                  <w:marRight w:val="0"/>
                                                  <w:marTop w:val="0"/>
                                                  <w:marBottom w:val="0"/>
                                                  <w:divBdr>
                                                    <w:top w:val="none" w:sz="0" w:space="0" w:color="auto"/>
                                                    <w:left w:val="none" w:sz="0" w:space="0" w:color="auto"/>
                                                    <w:bottom w:val="none" w:sz="0" w:space="0" w:color="auto"/>
                                                    <w:right w:val="none" w:sz="0" w:space="0" w:color="auto"/>
                                                  </w:divBdr>
                                                </w:div>
                                                <w:div w:id="1309894171">
                                                  <w:marLeft w:val="640"/>
                                                  <w:marRight w:val="0"/>
                                                  <w:marTop w:val="0"/>
                                                  <w:marBottom w:val="0"/>
                                                  <w:divBdr>
                                                    <w:top w:val="none" w:sz="0" w:space="0" w:color="auto"/>
                                                    <w:left w:val="none" w:sz="0" w:space="0" w:color="auto"/>
                                                    <w:bottom w:val="none" w:sz="0" w:space="0" w:color="auto"/>
                                                    <w:right w:val="none" w:sz="0" w:space="0" w:color="auto"/>
                                                  </w:divBdr>
                                                </w:div>
                                                <w:div w:id="1319066873">
                                                  <w:marLeft w:val="640"/>
                                                  <w:marRight w:val="0"/>
                                                  <w:marTop w:val="0"/>
                                                  <w:marBottom w:val="0"/>
                                                  <w:divBdr>
                                                    <w:top w:val="none" w:sz="0" w:space="0" w:color="auto"/>
                                                    <w:left w:val="none" w:sz="0" w:space="0" w:color="auto"/>
                                                    <w:bottom w:val="none" w:sz="0" w:space="0" w:color="auto"/>
                                                    <w:right w:val="none" w:sz="0" w:space="0" w:color="auto"/>
                                                  </w:divBdr>
                                                </w:div>
                                                <w:div w:id="1331517901">
                                                  <w:marLeft w:val="640"/>
                                                  <w:marRight w:val="0"/>
                                                  <w:marTop w:val="0"/>
                                                  <w:marBottom w:val="0"/>
                                                  <w:divBdr>
                                                    <w:top w:val="none" w:sz="0" w:space="0" w:color="auto"/>
                                                    <w:left w:val="none" w:sz="0" w:space="0" w:color="auto"/>
                                                    <w:bottom w:val="none" w:sz="0" w:space="0" w:color="auto"/>
                                                    <w:right w:val="none" w:sz="0" w:space="0" w:color="auto"/>
                                                  </w:divBdr>
                                                </w:div>
                                                <w:div w:id="1335643663">
                                                  <w:marLeft w:val="640"/>
                                                  <w:marRight w:val="0"/>
                                                  <w:marTop w:val="0"/>
                                                  <w:marBottom w:val="0"/>
                                                  <w:divBdr>
                                                    <w:top w:val="none" w:sz="0" w:space="0" w:color="auto"/>
                                                    <w:left w:val="none" w:sz="0" w:space="0" w:color="auto"/>
                                                    <w:bottom w:val="none" w:sz="0" w:space="0" w:color="auto"/>
                                                    <w:right w:val="none" w:sz="0" w:space="0" w:color="auto"/>
                                                  </w:divBdr>
                                                </w:div>
                                                <w:div w:id="1359161077">
                                                  <w:marLeft w:val="640"/>
                                                  <w:marRight w:val="0"/>
                                                  <w:marTop w:val="0"/>
                                                  <w:marBottom w:val="0"/>
                                                  <w:divBdr>
                                                    <w:top w:val="none" w:sz="0" w:space="0" w:color="auto"/>
                                                    <w:left w:val="none" w:sz="0" w:space="0" w:color="auto"/>
                                                    <w:bottom w:val="none" w:sz="0" w:space="0" w:color="auto"/>
                                                    <w:right w:val="none" w:sz="0" w:space="0" w:color="auto"/>
                                                  </w:divBdr>
                                                </w:div>
                                                <w:div w:id="1361315254">
                                                  <w:marLeft w:val="640"/>
                                                  <w:marRight w:val="0"/>
                                                  <w:marTop w:val="0"/>
                                                  <w:marBottom w:val="0"/>
                                                  <w:divBdr>
                                                    <w:top w:val="none" w:sz="0" w:space="0" w:color="auto"/>
                                                    <w:left w:val="none" w:sz="0" w:space="0" w:color="auto"/>
                                                    <w:bottom w:val="none" w:sz="0" w:space="0" w:color="auto"/>
                                                    <w:right w:val="none" w:sz="0" w:space="0" w:color="auto"/>
                                                  </w:divBdr>
                                                </w:div>
                                                <w:div w:id="1362588628">
                                                  <w:marLeft w:val="640"/>
                                                  <w:marRight w:val="0"/>
                                                  <w:marTop w:val="0"/>
                                                  <w:marBottom w:val="0"/>
                                                  <w:divBdr>
                                                    <w:top w:val="none" w:sz="0" w:space="0" w:color="auto"/>
                                                    <w:left w:val="none" w:sz="0" w:space="0" w:color="auto"/>
                                                    <w:bottom w:val="none" w:sz="0" w:space="0" w:color="auto"/>
                                                    <w:right w:val="none" w:sz="0" w:space="0" w:color="auto"/>
                                                  </w:divBdr>
                                                </w:div>
                                                <w:div w:id="1366491767">
                                                  <w:marLeft w:val="640"/>
                                                  <w:marRight w:val="0"/>
                                                  <w:marTop w:val="0"/>
                                                  <w:marBottom w:val="0"/>
                                                  <w:divBdr>
                                                    <w:top w:val="none" w:sz="0" w:space="0" w:color="auto"/>
                                                    <w:left w:val="none" w:sz="0" w:space="0" w:color="auto"/>
                                                    <w:bottom w:val="none" w:sz="0" w:space="0" w:color="auto"/>
                                                    <w:right w:val="none" w:sz="0" w:space="0" w:color="auto"/>
                                                  </w:divBdr>
                                                </w:div>
                                                <w:div w:id="1387412575">
                                                  <w:marLeft w:val="640"/>
                                                  <w:marRight w:val="0"/>
                                                  <w:marTop w:val="0"/>
                                                  <w:marBottom w:val="0"/>
                                                  <w:divBdr>
                                                    <w:top w:val="none" w:sz="0" w:space="0" w:color="auto"/>
                                                    <w:left w:val="none" w:sz="0" w:space="0" w:color="auto"/>
                                                    <w:bottom w:val="none" w:sz="0" w:space="0" w:color="auto"/>
                                                    <w:right w:val="none" w:sz="0" w:space="0" w:color="auto"/>
                                                  </w:divBdr>
                                                </w:div>
                                                <w:div w:id="1391537150">
                                                  <w:marLeft w:val="640"/>
                                                  <w:marRight w:val="0"/>
                                                  <w:marTop w:val="0"/>
                                                  <w:marBottom w:val="0"/>
                                                  <w:divBdr>
                                                    <w:top w:val="none" w:sz="0" w:space="0" w:color="auto"/>
                                                    <w:left w:val="none" w:sz="0" w:space="0" w:color="auto"/>
                                                    <w:bottom w:val="none" w:sz="0" w:space="0" w:color="auto"/>
                                                    <w:right w:val="none" w:sz="0" w:space="0" w:color="auto"/>
                                                  </w:divBdr>
                                                </w:div>
                                                <w:div w:id="1398670903">
                                                  <w:marLeft w:val="640"/>
                                                  <w:marRight w:val="0"/>
                                                  <w:marTop w:val="0"/>
                                                  <w:marBottom w:val="0"/>
                                                  <w:divBdr>
                                                    <w:top w:val="none" w:sz="0" w:space="0" w:color="auto"/>
                                                    <w:left w:val="none" w:sz="0" w:space="0" w:color="auto"/>
                                                    <w:bottom w:val="none" w:sz="0" w:space="0" w:color="auto"/>
                                                    <w:right w:val="none" w:sz="0" w:space="0" w:color="auto"/>
                                                  </w:divBdr>
                                                </w:div>
                                                <w:div w:id="1440487295">
                                                  <w:marLeft w:val="640"/>
                                                  <w:marRight w:val="0"/>
                                                  <w:marTop w:val="0"/>
                                                  <w:marBottom w:val="0"/>
                                                  <w:divBdr>
                                                    <w:top w:val="none" w:sz="0" w:space="0" w:color="auto"/>
                                                    <w:left w:val="none" w:sz="0" w:space="0" w:color="auto"/>
                                                    <w:bottom w:val="none" w:sz="0" w:space="0" w:color="auto"/>
                                                    <w:right w:val="none" w:sz="0" w:space="0" w:color="auto"/>
                                                  </w:divBdr>
                                                </w:div>
                                                <w:div w:id="1454639733">
                                                  <w:marLeft w:val="640"/>
                                                  <w:marRight w:val="0"/>
                                                  <w:marTop w:val="0"/>
                                                  <w:marBottom w:val="0"/>
                                                  <w:divBdr>
                                                    <w:top w:val="none" w:sz="0" w:space="0" w:color="auto"/>
                                                    <w:left w:val="none" w:sz="0" w:space="0" w:color="auto"/>
                                                    <w:bottom w:val="none" w:sz="0" w:space="0" w:color="auto"/>
                                                    <w:right w:val="none" w:sz="0" w:space="0" w:color="auto"/>
                                                  </w:divBdr>
                                                </w:div>
                                                <w:div w:id="1474366088">
                                                  <w:marLeft w:val="640"/>
                                                  <w:marRight w:val="0"/>
                                                  <w:marTop w:val="0"/>
                                                  <w:marBottom w:val="0"/>
                                                  <w:divBdr>
                                                    <w:top w:val="none" w:sz="0" w:space="0" w:color="auto"/>
                                                    <w:left w:val="none" w:sz="0" w:space="0" w:color="auto"/>
                                                    <w:bottom w:val="none" w:sz="0" w:space="0" w:color="auto"/>
                                                    <w:right w:val="none" w:sz="0" w:space="0" w:color="auto"/>
                                                  </w:divBdr>
                                                </w:div>
                                                <w:div w:id="1478300274">
                                                  <w:marLeft w:val="640"/>
                                                  <w:marRight w:val="0"/>
                                                  <w:marTop w:val="0"/>
                                                  <w:marBottom w:val="0"/>
                                                  <w:divBdr>
                                                    <w:top w:val="none" w:sz="0" w:space="0" w:color="auto"/>
                                                    <w:left w:val="none" w:sz="0" w:space="0" w:color="auto"/>
                                                    <w:bottom w:val="none" w:sz="0" w:space="0" w:color="auto"/>
                                                    <w:right w:val="none" w:sz="0" w:space="0" w:color="auto"/>
                                                  </w:divBdr>
                                                </w:div>
                                                <w:div w:id="1511095255">
                                                  <w:marLeft w:val="640"/>
                                                  <w:marRight w:val="0"/>
                                                  <w:marTop w:val="0"/>
                                                  <w:marBottom w:val="0"/>
                                                  <w:divBdr>
                                                    <w:top w:val="none" w:sz="0" w:space="0" w:color="auto"/>
                                                    <w:left w:val="none" w:sz="0" w:space="0" w:color="auto"/>
                                                    <w:bottom w:val="none" w:sz="0" w:space="0" w:color="auto"/>
                                                    <w:right w:val="none" w:sz="0" w:space="0" w:color="auto"/>
                                                  </w:divBdr>
                                                </w:div>
                                                <w:div w:id="1526403528">
                                                  <w:marLeft w:val="640"/>
                                                  <w:marRight w:val="0"/>
                                                  <w:marTop w:val="0"/>
                                                  <w:marBottom w:val="0"/>
                                                  <w:divBdr>
                                                    <w:top w:val="none" w:sz="0" w:space="0" w:color="auto"/>
                                                    <w:left w:val="none" w:sz="0" w:space="0" w:color="auto"/>
                                                    <w:bottom w:val="none" w:sz="0" w:space="0" w:color="auto"/>
                                                    <w:right w:val="none" w:sz="0" w:space="0" w:color="auto"/>
                                                  </w:divBdr>
                                                </w:div>
                                                <w:div w:id="1527669198">
                                                  <w:marLeft w:val="640"/>
                                                  <w:marRight w:val="0"/>
                                                  <w:marTop w:val="0"/>
                                                  <w:marBottom w:val="0"/>
                                                  <w:divBdr>
                                                    <w:top w:val="none" w:sz="0" w:space="0" w:color="auto"/>
                                                    <w:left w:val="none" w:sz="0" w:space="0" w:color="auto"/>
                                                    <w:bottom w:val="none" w:sz="0" w:space="0" w:color="auto"/>
                                                    <w:right w:val="none" w:sz="0" w:space="0" w:color="auto"/>
                                                  </w:divBdr>
                                                </w:div>
                                                <w:div w:id="1533424791">
                                                  <w:marLeft w:val="640"/>
                                                  <w:marRight w:val="0"/>
                                                  <w:marTop w:val="0"/>
                                                  <w:marBottom w:val="0"/>
                                                  <w:divBdr>
                                                    <w:top w:val="none" w:sz="0" w:space="0" w:color="auto"/>
                                                    <w:left w:val="none" w:sz="0" w:space="0" w:color="auto"/>
                                                    <w:bottom w:val="none" w:sz="0" w:space="0" w:color="auto"/>
                                                    <w:right w:val="none" w:sz="0" w:space="0" w:color="auto"/>
                                                  </w:divBdr>
                                                </w:div>
                                                <w:div w:id="1554269706">
                                                  <w:marLeft w:val="640"/>
                                                  <w:marRight w:val="0"/>
                                                  <w:marTop w:val="0"/>
                                                  <w:marBottom w:val="0"/>
                                                  <w:divBdr>
                                                    <w:top w:val="none" w:sz="0" w:space="0" w:color="auto"/>
                                                    <w:left w:val="none" w:sz="0" w:space="0" w:color="auto"/>
                                                    <w:bottom w:val="none" w:sz="0" w:space="0" w:color="auto"/>
                                                    <w:right w:val="none" w:sz="0" w:space="0" w:color="auto"/>
                                                  </w:divBdr>
                                                </w:div>
                                                <w:div w:id="1554652805">
                                                  <w:marLeft w:val="640"/>
                                                  <w:marRight w:val="0"/>
                                                  <w:marTop w:val="0"/>
                                                  <w:marBottom w:val="0"/>
                                                  <w:divBdr>
                                                    <w:top w:val="none" w:sz="0" w:space="0" w:color="auto"/>
                                                    <w:left w:val="none" w:sz="0" w:space="0" w:color="auto"/>
                                                    <w:bottom w:val="none" w:sz="0" w:space="0" w:color="auto"/>
                                                    <w:right w:val="none" w:sz="0" w:space="0" w:color="auto"/>
                                                  </w:divBdr>
                                                </w:div>
                                                <w:div w:id="1556742803">
                                                  <w:marLeft w:val="640"/>
                                                  <w:marRight w:val="0"/>
                                                  <w:marTop w:val="0"/>
                                                  <w:marBottom w:val="0"/>
                                                  <w:divBdr>
                                                    <w:top w:val="none" w:sz="0" w:space="0" w:color="auto"/>
                                                    <w:left w:val="none" w:sz="0" w:space="0" w:color="auto"/>
                                                    <w:bottom w:val="none" w:sz="0" w:space="0" w:color="auto"/>
                                                    <w:right w:val="none" w:sz="0" w:space="0" w:color="auto"/>
                                                  </w:divBdr>
                                                </w:div>
                                                <w:div w:id="1561288016">
                                                  <w:marLeft w:val="640"/>
                                                  <w:marRight w:val="0"/>
                                                  <w:marTop w:val="0"/>
                                                  <w:marBottom w:val="0"/>
                                                  <w:divBdr>
                                                    <w:top w:val="none" w:sz="0" w:space="0" w:color="auto"/>
                                                    <w:left w:val="none" w:sz="0" w:space="0" w:color="auto"/>
                                                    <w:bottom w:val="none" w:sz="0" w:space="0" w:color="auto"/>
                                                    <w:right w:val="none" w:sz="0" w:space="0" w:color="auto"/>
                                                  </w:divBdr>
                                                </w:div>
                                                <w:div w:id="1571454519">
                                                  <w:marLeft w:val="640"/>
                                                  <w:marRight w:val="0"/>
                                                  <w:marTop w:val="0"/>
                                                  <w:marBottom w:val="0"/>
                                                  <w:divBdr>
                                                    <w:top w:val="none" w:sz="0" w:space="0" w:color="auto"/>
                                                    <w:left w:val="none" w:sz="0" w:space="0" w:color="auto"/>
                                                    <w:bottom w:val="none" w:sz="0" w:space="0" w:color="auto"/>
                                                    <w:right w:val="none" w:sz="0" w:space="0" w:color="auto"/>
                                                  </w:divBdr>
                                                </w:div>
                                                <w:div w:id="1593468699">
                                                  <w:marLeft w:val="640"/>
                                                  <w:marRight w:val="0"/>
                                                  <w:marTop w:val="0"/>
                                                  <w:marBottom w:val="0"/>
                                                  <w:divBdr>
                                                    <w:top w:val="none" w:sz="0" w:space="0" w:color="auto"/>
                                                    <w:left w:val="none" w:sz="0" w:space="0" w:color="auto"/>
                                                    <w:bottom w:val="none" w:sz="0" w:space="0" w:color="auto"/>
                                                    <w:right w:val="none" w:sz="0" w:space="0" w:color="auto"/>
                                                  </w:divBdr>
                                                </w:div>
                                                <w:div w:id="1596666093">
                                                  <w:marLeft w:val="640"/>
                                                  <w:marRight w:val="0"/>
                                                  <w:marTop w:val="0"/>
                                                  <w:marBottom w:val="0"/>
                                                  <w:divBdr>
                                                    <w:top w:val="none" w:sz="0" w:space="0" w:color="auto"/>
                                                    <w:left w:val="none" w:sz="0" w:space="0" w:color="auto"/>
                                                    <w:bottom w:val="none" w:sz="0" w:space="0" w:color="auto"/>
                                                    <w:right w:val="none" w:sz="0" w:space="0" w:color="auto"/>
                                                  </w:divBdr>
                                                </w:div>
                                                <w:div w:id="1630822353">
                                                  <w:marLeft w:val="640"/>
                                                  <w:marRight w:val="0"/>
                                                  <w:marTop w:val="0"/>
                                                  <w:marBottom w:val="0"/>
                                                  <w:divBdr>
                                                    <w:top w:val="none" w:sz="0" w:space="0" w:color="auto"/>
                                                    <w:left w:val="none" w:sz="0" w:space="0" w:color="auto"/>
                                                    <w:bottom w:val="none" w:sz="0" w:space="0" w:color="auto"/>
                                                    <w:right w:val="none" w:sz="0" w:space="0" w:color="auto"/>
                                                  </w:divBdr>
                                                </w:div>
                                                <w:div w:id="1648392916">
                                                  <w:marLeft w:val="640"/>
                                                  <w:marRight w:val="0"/>
                                                  <w:marTop w:val="0"/>
                                                  <w:marBottom w:val="0"/>
                                                  <w:divBdr>
                                                    <w:top w:val="none" w:sz="0" w:space="0" w:color="auto"/>
                                                    <w:left w:val="none" w:sz="0" w:space="0" w:color="auto"/>
                                                    <w:bottom w:val="none" w:sz="0" w:space="0" w:color="auto"/>
                                                    <w:right w:val="none" w:sz="0" w:space="0" w:color="auto"/>
                                                  </w:divBdr>
                                                </w:div>
                                                <w:div w:id="1660231124">
                                                  <w:marLeft w:val="640"/>
                                                  <w:marRight w:val="0"/>
                                                  <w:marTop w:val="0"/>
                                                  <w:marBottom w:val="0"/>
                                                  <w:divBdr>
                                                    <w:top w:val="none" w:sz="0" w:space="0" w:color="auto"/>
                                                    <w:left w:val="none" w:sz="0" w:space="0" w:color="auto"/>
                                                    <w:bottom w:val="none" w:sz="0" w:space="0" w:color="auto"/>
                                                    <w:right w:val="none" w:sz="0" w:space="0" w:color="auto"/>
                                                  </w:divBdr>
                                                </w:div>
                                                <w:div w:id="1661542573">
                                                  <w:marLeft w:val="640"/>
                                                  <w:marRight w:val="0"/>
                                                  <w:marTop w:val="0"/>
                                                  <w:marBottom w:val="0"/>
                                                  <w:divBdr>
                                                    <w:top w:val="none" w:sz="0" w:space="0" w:color="auto"/>
                                                    <w:left w:val="none" w:sz="0" w:space="0" w:color="auto"/>
                                                    <w:bottom w:val="none" w:sz="0" w:space="0" w:color="auto"/>
                                                    <w:right w:val="none" w:sz="0" w:space="0" w:color="auto"/>
                                                  </w:divBdr>
                                                </w:div>
                                                <w:div w:id="1669289750">
                                                  <w:marLeft w:val="640"/>
                                                  <w:marRight w:val="0"/>
                                                  <w:marTop w:val="0"/>
                                                  <w:marBottom w:val="0"/>
                                                  <w:divBdr>
                                                    <w:top w:val="none" w:sz="0" w:space="0" w:color="auto"/>
                                                    <w:left w:val="none" w:sz="0" w:space="0" w:color="auto"/>
                                                    <w:bottom w:val="none" w:sz="0" w:space="0" w:color="auto"/>
                                                    <w:right w:val="none" w:sz="0" w:space="0" w:color="auto"/>
                                                  </w:divBdr>
                                                </w:div>
                                                <w:div w:id="1671716485">
                                                  <w:marLeft w:val="640"/>
                                                  <w:marRight w:val="0"/>
                                                  <w:marTop w:val="0"/>
                                                  <w:marBottom w:val="0"/>
                                                  <w:divBdr>
                                                    <w:top w:val="none" w:sz="0" w:space="0" w:color="auto"/>
                                                    <w:left w:val="none" w:sz="0" w:space="0" w:color="auto"/>
                                                    <w:bottom w:val="none" w:sz="0" w:space="0" w:color="auto"/>
                                                    <w:right w:val="none" w:sz="0" w:space="0" w:color="auto"/>
                                                  </w:divBdr>
                                                </w:div>
                                                <w:div w:id="1675842006">
                                                  <w:marLeft w:val="640"/>
                                                  <w:marRight w:val="0"/>
                                                  <w:marTop w:val="0"/>
                                                  <w:marBottom w:val="0"/>
                                                  <w:divBdr>
                                                    <w:top w:val="none" w:sz="0" w:space="0" w:color="auto"/>
                                                    <w:left w:val="none" w:sz="0" w:space="0" w:color="auto"/>
                                                    <w:bottom w:val="none" w:sz="0" w:space="0" w:color="auto"/>
                                                    <w:right w:val="none" w:sz="0" w:space="0" w:color="auto"/>
                                                  </w:divBdr>
                                                </w:div>
                                                <w:div w:id="1727215878">
                                                  <w:marLeft w:val="640"/>
                                                  <w:marRight w:val="0"/>
                                                  <w:marTop w:val="0"/>
                                                  <w:marBottom w:val="0"/>
                                                  <w:divBdr>
                                                    <w:top w:val="none" w:sz="0" w:space="0" w:color="auto"/>
                                                    <w:left w:val="none" w:sz="0" w:space="0" w:color="auto"/>
                                                    <w:bottom w:val="none" w:sz="0" w:space="0" w:color="auto"/>
                                                    <w:right w:val="none" w:sz="0" w:space="0" w:color="auto"/>
                                                  </w:divBdr>
                                                </w:div>
                                                <w:div w:id="1739087047">
                                                  <w:marLeft w:val="640"/>
                                                  <w:marRight w:val="0"/>
                                                  <w:marTop w:val="0"/>
                                                  <w:marBottom w:val="0"/>
                                                  <w:divBdr>
                                                    <w:top w:val="none" w:sz="0" w:space="0" w:color="auto"/>
                                                    <w:left w:val="none" w:sz="0" w:space="0" w:color="auto"/>
                                                    <w:bottom w:val="none" w:sz="0" w:space="0" w:color="auto"/>
                                                    <w:right w:val="none" w:sz="0" w:space="0" w:color="auto"/>
                                                  </w:divBdr>
                                                </w:div>
                                                <w:div w:id="1755861138">
                                                  <w:marLeft w:val="640"/>
                                                  <w:marRight w:val="0"/>
                                                  <w:marTop w:val="0"/>
                                                  <w:marBottom w:val="0"/>
                                                  <w:divBdr>
                                                    <w:top w:val="none" w:sz="0" w:space="0" w:color="auto"/>
                                                    <w:left w:val="none" w:sz="0" w:space="0" w:color="auto"/>
                                                    <w:bottom w:val="none" w:sz="0" w:space="0" w:color="auto"/>
                                                    <w:right w:val="none" w:sz="0" w:space="0" w:color="auto"/>
                                                  </w:divBdr>
                                                </w:div>
                                                <w:div w:id="1782991063">
                                                  <w:marLeft w:val="640"/>
                                                  <w:marRight w:val="0"/>
                                                  <w:marTop w:val="0"/>
                                                  <w:marBottom w:val="0"/>
                                                  <w:divBdr>
                                                    <w:top w:val="none" w:sz="0" w:space="0" w:color="auto"/>
                                                    <w:left w:val="none" w:sz="0" w:space="0" w:color="auto"/>
                                                    <w:bottom w:val="none" w:sz="0" w:space="0" w:color="auto"/>
                                                    <w:right w:val="none" w:sz="0" w:space="0" w:color="auto"/>
                                                  </w:divBdr>
                                                </w:div>
                                                <w:div w:id="1787965108">
                                                  <w:marLeft w:val="640"/>
                                                  <w:marRight w:val="0"/>
                                                  <w:marTop w:val="0"/>
                                                  <w:marBottom w:val="0"/>
                                                  <w:divBdr>
                                                    <w:top w:val="none" w:sz="0" w:space="0" w:color="auto"/>
                                                    <w:left w:val="none" w:sz="0" w:space="0" w:color="auto"/>
                                                    <w:bottom w:val="none" w:sz="0" w:space="0" w:color="auto"/>
                                                    <w:right w:val="none" w:sz="0" w:space="0" w:color="auto"/>
                                                  </w:divBdr>
                                                </w:div>
                                                <w:div w:id="1789854320">
                                                  <w:marLeft w:val="640"/>
                                                  <w:marRight w:val="0"/>
                                                  <w:marTop w:val="0"/>
                                                  <w:marBottom w:val="0"/>
                                                  <w:divBdr>
                                                    <w:top w:val="none" w:sz="0" w:space="0" w:color="auto"/>
                                                    <w:left w:val="none" w:sz="0" w:space="0" w:color="auto"/>
                                                    <w:bottom w:val="none" w:sz="0" w:space="0" w:color="auto"/>
                                                    <w:right w:val="none" w:sz="0" w:space="0" w:color="auto"/>
                                                  </w:divBdr>
                                                </w:div>
                                                <w:div w:id="1791705048">
                                                  <w:marLeft w:val="640"/>
                                                  <w:marRight w:val="0"/>
                                                  <w:marTop w:val="0"/>
                                                  <w:marBottom w:val="0"/>
                                                  <w:divBdr>
                                                    <w:top w:val="none" w:sz="0" w:space="0" w:color="auto"/>
                                                    <w:left w:val="none" w:sz="0" w:space="0" w:color="auto"/>
                                                    <w:bottom w:val="none" w:sz="0" w:space="0" w:color="auto"/>
                                                    <w:right w:val="none" w:sz="0" w:space="0" w:color="auto"/>
                                                  </w:divBdr>
                                                </w:div>
                                                <w:div w:id="1794519080">
                                                  <w:marLeft w:val="640"/>
                                                  <w:marRight w:val="0"/>
                                                  <w:marTop w:val="0"/>
                                                  <w:marBottom w:val="0"/>
                                                  <w:divBdr>
                                                    <w:top w:val="none" w:sz="0" w:space="0" w:color="auto"/>
                                                    <w:left w:val="none" w:sz="0" w:space="0" w:color="auto"/>
                                                    <w:bottom w:val="none" w:sz="0" w:space="0" w:color="auto"/>
                                                    <w:right w:val="none" w:sz="0" w:space="0" w:color="auto"/>
                                                  </w:divBdr>
                                                </w:div>
                                                <w:div w:id="1804083593">
                                                  <w:marLeft w:val="640"/>
                                                  <w:marRight w:val="0"/>
                                                  <w:marTop w:val="0"/>
                                                  <w:marBottom w:val="0"/>
                                                  <w:divBdr>
                                                    <w:top w:val="none" w:sz="0" w:space="0" w:color="auto"/>
                                                    <w:left w:val="none" w:sz="0" w:space="0" w:color="auto"/>
                                                    <w:bottom w:val="none" w:sz="0" w:space="0" w:color="auto"/>
                                                    <w:right w:val="none" w:sz="0" w:space="0" w:color="auto"/>
                                                  </w:divBdr>
                                                </w:div>
                                                <w:div w:id="1814566139">
                                                  <w:marLeft w:val="640"/>
                                                  <w:marRight w:val="0"/>
                                                  <w:marTop w:val="0"/>
                                                  <w:marBottom w:val="0"/>
                                                  <w:divBdr>
                                                    <w:top w:val="none" w:sz="0" w:space="0" w:color="auto"/>
                                                    <w:left w:val="none" w:sz="0" w:space="0" w:color="auto"/>
                                                    <w:bottom w:val="none" w:sz="0" w:space="0" w:color="auto"/>
                                                    <w:right w:val="none" w:sz="0" w:space="0" w:color="auto"/>
                                                  </w:divBdr>
                                                </w:div>
                                                <w:div w:id="1820263277">
                                                  <w:marLeft w:val="640"/>
                                                  <w:marRight w:val="0"/>
                                                  <w:marTop w:val="0"/>
                                                  <w:marBottom w:val="0"/>
                                                  <w:divBdr>
                                                    <w:top w:val="none" w:sz="0" w:space="0" w:color="auto"/>
                                                    <w:left w:val="none" w:sz="0" w:space="0" w:color="auto"/>
                                                    <w:bottom w:val="none" w:sz="0" w:space="0" w:color="auto"/>
                                                    <w:right w:val="none" w:sz="0" w:space="0" w:color="auto"/>
                                                  </w:divBdr>
                                                </w:div>
                                                <w:div w:id="1829442909">
                                                  <w:marLeft w:val="640"/>
                                                  <w:marRight w:val="0"/>
                                                  <w:marTop w:val="0"/>
                                                  <w:marBottom w:val="0"/>
                                                  <w:divBdr>
                                                    <w:top w:val="none" w:sz="0" w:space="0" w:color="auto"/>
                                                    <w:left w:val="none" w:sz="0" w:space="0" w:color="auto"/>
                                                    <w:bottom w:val="none" w:sz="0" w:space="0" w:color="auto"/>
                                                    <w:right w:val="none" w:sz="0" w:space="0" w:color="auto"/>
                                                  </w:divBdr>
                                                </w:div>
                                                <w:div w:id="1839618845">
                                                  <w:marLeft w:val="640"/>
                                                  <w:marRight w:val="0"/>
                                                  <w:marTop w:val="0"/>
                                                  <w:marBottom w:val="0"/>
                                                  <w:divBdr>
                                                    <w:top w:val="none" w:sz="0" w:space="0" w:color="auto"/>
                                                    <w:left w:val="none" w:sz="0" w:space="0" w:color="auto"/>
                                                    <w:bottom w:val="none" w:sz="0" w:space="0" w:color="auto"/>
                                                    <w:right w:val="none" w:sz="0" w:space="0" w:color="auto"/>
                                                  </w:divBdr>
                                                </w:div>
                                                <w:div w:id="1851917971">
                                                  <w:marLeft w:val="640"/>
                                                  <w:marRight w:val="0"/>
                                                  <w:marTop w:val="0"/>
                                                  <w:marBottom w:val="0"/>
                                                  <w:divBdr>
                                                    <w:top w:val="none" w:sz="0" w:space="0" w:color="auto"/>
                                                    <w:left w:val="none" w:sz="0" w:space="0" w:color="auto"/>
                                                    <w:bottom w:val="none" w:sz="0" w:space="0" w:color="auto"/>
                                                    <w:right w:val="none" w:sz="0" w:space="0" w:color="auto"/>
                                                  </w:divBdr>
                                                </w:div>
                                                <w:div w:id="1852064754">
                                                  <w:marLeft w:val="640"/>
                                                  <w:marRight w:val="0"/>
                                                  <w:marTop w:val="0"/>
                                                  <w:marBottom w:val="0"/>
                                                  <w:divBdr>
                                                    <w:top w:val="none" w:sz="0" w:space="0" w:color="auto"/>
                                                    <w:left w:val="none" w:sz="0" w:space="0" w:color="auto"/>
                                                    <w:bottom w:val="none" w:sz="0" w:space="0" w:color="auto"/>
                                                    <w:right w:val="none" w:sz="0" w:space="0" w:color="auto"/>
                                                  </w:divBdr>
                                                </w:div>
                                                <w:div w:id="1889880669">
                                                  <w:marLeft w:val="640"/>
                                                  <w:marRight w:val="0"/>
                                                  <w:marTop w:val="0"/>
                                                  <w:marBottom w:val="0"/>
                                                  <w:divBdr>
                                                    <w:top w:val="none" w:sz="0" w:space="0" w:color="auto"/>
                                                    <w:left w:val="none" w:sz="0" w:space="0" w:color="auto"/>
                                                    <w:bottom w:val="none" w:sz="0" w:space="0" w:color="auto"/>
                                                    <w:right w:val="none" w:sz="0" w:space="0" w:color="auto"/>
                                                  </w:divBdr>
                                                </w:div>
                                                <w:div w:id="1905066507">
                                                  <w:marLeft w:val="640"/>
                                                  <w:marRight w:val="0"/>
                                                  <w:marTop w:val="0"/>
                                                  <w:marBottom w:val="0"/>
                                                  <w:divBdr>
                                                    <w:top w:val="none" w:sz="0" w:space="0" w:color="auto"/>
                                                    <w:left w:val="none" w:sz="0" w:space="0" w:color="auto"/>
                                                    <w:bottom w:val="none" w:sz="0" w:space="0" w:color="auto"/>
                                                    <w:right w:val="none" w:sz="0" w:space="0" w:color="auto"/>
                                                  </w:divBdr>
                                                </w:div>
                                                <w:div w:id="1921866308">
                                                  <w:marLeft w:val="640"/>
                                                  <w:marRight w:val="0"/>
                                                  <w:marTop w:val="0"/>
                                                  <w:marBottom w:val="0"/>
                                                  <w:divBdr>
                                                    <w:top w:val="none" w:sz="0" w:space="0" w:color="auto"/>
                                                    <w:left w:val="none" w:sz="0" w:space="0" w:color="auto"/>
                                                    <w:bottom w:val="none" w:sz="0" w:space="0" w:color="auto"/>
                                                    <w:right w:val="none" w:sz="0" w:space="0" w:color="auto"/>
                                                  </w:divBdr>
                                                </w:div>
                                                <w:div w:id="1942376767">
                                                  <w:marLeft w:val="640"/>
                                                  <w:marRight w:val="0"/>
                                                  <w:marTop w:val="0"/>
                                                  <w:marBottom w:val="0"/>
                                                  <w:divBdr>
                                                    <w:top w:val="none" w:sz="0" w:space="0" w:color="auto"/>
                                                    <w:left w:val="none" w:sz="0" w:space="0" w:color="auto"/>
                                                    <w:bottom w:val="none" w:sz="0" w:space="0" w:color="auto"/>
                                                    <w:right w:val="none" w:sz="0" w:space="0" w:color="auto"/>
                                                  </w:divBdr>
                                                </w:div>
                                                <w:div w:id="1946765508">
                                                  <w:marLeft w:val="640"/>
                                                  <w:marRight w:val="0"/>
                                                  <w:marTop w:val="0"/>
                                                  <w:marBottom w:val="0"/>
                                                  <w:divBdr>
                                                    <w:top w:val="none" w:sz="0" w:space="0" w:color="auto"/>
                                                    <w:left w:val="none" w:sz="0" w:space="0" w:color="auto"/>
                                                    <w:bottom w:val="none" w:sz="0" w:space="0" w:color="auto"/>
                                                    <w:right w:val="none" w:sz="0" w:space="0" w:color="auto"/>
                                                  </w:divBdr>
                                                </w:div>
                                                <w:div w:id="1953592820">
                                                  <w:marLeft w:val="640"/>
                                                  <w:marRight w:val="0"/>
                                                  <w:marTop w:val="0"/>
                                                  <w:marBottom w:val="0"/>
                                                  <w:divBdr>
                                                    <w:top w:val="none" w:sz="0" w:space="0" w:color="auto"/>
                                                    <w:left w:val="none" w:sz="0" w:space="0" w:color="auto"/>
                                                    <w:bottom w:val="none" w:sz="0" w:space="0" w:color="auto"/>
                                                    <w:right w:val="none" w:sz="0" w:space="0" w:color="auto"/>
                                                  </w:divBdr>
                                                </w:div>
                                                <w:div w:id="1969120031">
                                                  <w:marLeft w:val="640"/>
                                                  <w:marRight w:val="0"/>
                                                  <w:marTop w:val="0"/>
                                                  <w:marBottom w:val="0"/>
                                                  <w:divBdr>
                                                    <w:top w:val="none" w:sz="0" w:space="0" w:color="auto"/>
                                                    <w:left w:val="none" w:sz="0" w:space="0" w:color="auto"/>
                                                    <w:bottom w:val="none" w:sz="0" w:space="0" w:color="auto"/>
                                                    <w:right w:val="none" w:sz="0" w:space="0" w:color="auto"/>
                                                  </w:divBdr>
                                                </w:div>
                                                <w:div w:id="1995983120">
                                                  <w:marLeft w:val="640"/>
                                                  <w:marRight w:val="0"/>
                                                  <w:marTop w:val="0"/>
                                                  <w:marBottom w:val="0"/>
                                                  <w:divBdr>
                                                    <w:top w:val="none" w:sz="0" w:space="0" w:color="auto"/>
                                                    <w:left w:val="none" w:sz="0" w:space="0" w:color="auto"/>
                                                    <w:bottom w:val="none" w:sz="0" w:space="0" w:color="auto"/>
                                                    <w:right w:val="none" w:sz="0" w:space="0" w:color="auto"/>
                                                  </w:divBdr>
                                                </w:div>
                                                <w:div w:id="2016034162">
                                                  <w:marLeft w:val="640"/>
                                                  <w:marRight w:val="0"/>
                                                  <w:marTop w:val="0"/>
                                                  <w:marBottom w:val="0"/>
                                                  <w:divBdr>
                                                    <w:top w:val="none" w:sz="0" w:space="0" w:color="auto"/>
                                                    <w:left w:val="none" w:sz="0" w:space="0" w:color="auto"/>
                                                    <w:bottom w:val="none" w:sz="0" w:space="0" w:color="auto"/>
                                                    <w:right w:val="none" w:sz="0" w:space="0" w:color="auto"/>
                                                  </w:divBdr>
                                                </w:div>
                                                <w:div w:id="2026520401">
                                                  <w:marLeft w:val="640"/>
                                                  <w:marRight w:val="0"/>
                                                  <w:marTop w:val="0"/>
                                                  <w:marBottom w:val="0"/>
                                                  <w:divBdr>
                                                    <w:top w:val="none" w:sz="0" w:space="0" w:color="auto"/>
                                                    <w:left w:val="none" w:sz="0" w:space="0" w:color="auto"/>
                                                    <w:bottom w:val="none" w:sz="0" w:space="0" w:color="auto"/>
                                                    <w:right w:val="none" w:sz="0" w:space="0" w:color="auto"/>
                                                  </w:divBdr>
                                                </w:div>
                                                <w:div w:id="2029796896">
                                                  <w:marLeft w:val="640"/>
                                                  <w:marRight w:val="0"/>
                                                  <w:marTop w:val="0"/>
                                                  <w:marBottom w:val="0"/>
                                                  <w:divBdr>
                                                    <w:top w:val="none" w:sz="0" w:space="0" w:color="auto"/>
                                                    <w:left w:val="none" w:sz="0" w:space="0" w:color="auto"/>
                                                    <w:bottom w:val="none" w:sz="0" w:space="0" w:color="auto"/>
                                                    <w:right w:val="none" w:sz="0" w:space="0" w:color="auto"/>
                                                  </w:divBdr>
                                                </w:div>
                                                <w:div w:id="2032217103">
                                                  <w:marLeft w:val="640"/>
                                                  <w:marRight w:val="0"/>
                                                  <w:marTop w:val="0"/>
                                                  <w:marBottom w:val="0"/>
                                                  <w:divBdr>
                                                    <w:top w:val="none" w:sz="0" w:space="0" w:color="auto"/>
                                                    <w:left w:val="none" w:sz="0" w:space="0" w:color="auto"/>
                                                    <w:bottom w:val="none" w:sz="0" w:space="0" w:color="auto"/>
                                                    <w:right w:val="none" w:sz="0" w:space="0" w:color="auto"/>
                                                  </w:divBdr>
                                                </w:div>
                                                <w:div w:id="2033068010">
                                                  <w:marLeft w:val="640"/>
                                                  <w:marRight w:val="0"/>
                                                  <w:marTop w:val="0"/>
                                                  <w:marBottom w:val="0"/>
                                                  <w:divBdr>
                                                    <w:top w:val="none" w:sz="0" w:space="0" w:color="auto"/>
                                                    <w:left w:val="none" w:sz="0" w:space="0" w:color="auto"/>
                                                    <w:bottom w:val="none" w:sz="0" w:space="0" w:color="auto"/>
                                                    <w:right w:val="none" w:sz="0" w:space="0" w:color="auto"/>
                                                  </w:divBdr>
                                                </w:div>
                                                <w:div w:id="2035957715">
                                                  <w:marLeft w:val="640"/>
                                                  <w:marRight w:val="0"/>
                                                  <w:marTop w:val="0"/>
                                                  <w:marBottom w:val="0"/>
                                                  <w:divBdr>
                                                    <w:top w:val="none" w:sz="0" w:space="0" w:color="auto"/>
                                                    <w:left w:val="none" w:sz="0" w:space="0" w:color="auto"/>
                                                    <w:bottom w:val="none" w:sz="0" w:space="0" w:color="auto"/>
                                                    <w:right w:val="none" w:sz="0" w:space="0" w:color="auto"/>
                                                  </w:divBdr>
                                                </w:div>
                                                <w:div w:id="2037153770">
                                                  <w:marLeft w:val="640"/>
                                                  <w:marRight w:val="0"/>
                                                  <w:marTop w:val="0"/>
                                                  <w:marBottom w:val="0"/>
                                                  <w:divBdr>
                                                    <w:top w:val="none" w:sz="0" w:space="0" w:color="auto"/>
                                                    <w:left w:val="none" w:sz="0" w:space="0" w:color="auto"/>
                                                    <w:bottom w:val="none" w:sz="0" w:space="0" w:color="auto"/>
                                                    <w:right w:val="none" w:sz="0" w:space="0" w:color="auto"/>
                                                  </w:divBdr>
                                                </w:div>
                                                <w:div w:id="2046369630">
                                                  <w:marLeft w:val="640"/>
                                                  <w:marRight w:val="0"/>
                                                  <w:marTop w:val="0"/>
                                                  <w:marBottom w:val="0"/>
                                                  <w:divBdr>
                                                    <w:top w:val="none" w:sz="0" w:space="0" w:color="auto"/>
                                                    <w:left w:val="none" w:sz="0" w:space="0" w:color="auto"/>
                                                    <w:bottom w:val="none" w:sz="0" w:space="0" w:color="auto"/>
                                                    <w:right w:val="none" w:sz="0" w:space="0" w:color="auto"/>
                                                  </w:divBdr>
                                                </w:div>
                                                <w:div w:id="2049336552">
                                                  <w:marLeft w:val="640"/>
                                                  <w:marRight w:val="0"/>
                                                  <w:marTop w:val="0"/>
                                                  <w:marBottom w:val="0"/>
                                                  <w:divBdr>
                                                    <w:top w:val="none" w:sz="0" w:space="0" w:color="auto"/>
                                                    <w:left w:val="none" w:sz="0" w:space="0" w:color="auto"/>
                                                    <w:bottom w:val="none" w:sz="0" w:space="0" w:color="auto"/>
                                                    <w:right w:val="none" w:sz="0" w:space="0" w:color="auto"/>
                                                  </w:divBdr>
                                                </w:div>
                                                <w:div w:id="2065330380">
                                                  <w:marLeft w:val="640"/>
                                                  <w:marRight w:val="0"/>
                                                  <w:marTop w:val="0"/>
                                                  <w:marBottom w:val="0"/>
                                                  <w:divBdr>
                                                    <w:top w:val="none" w:sz="0" w:space="0" w:color="auto"/>
                                                    <w:left w:val="none" w:sz="0" w:space="0" w:color="auto"/>
                                                    <w:bottom w:val="none" w:sz="0" w:space="0" w:color="auto"/>
                                                    <w:right w:val="none" w:sz="0" w:space="0" w:color="auto"/>
                                                  </w:divBdr>
                                                </w:div>
                                                <w:div w:id="2091927509">
                                                  <w:marLeft w:val="640"/>
                                                  <w:marRight w:val="0"/>
                                                  <w:marTop w:val="0"/>
                                                  <w:marBottom w:val="0"/>
                                                  <w:divBdr>
                                                    <w:top w:val="none" w:sz="0" w:space="0" w:color="auto"/>
                                                    <w:left w:val="none" w:sz="0" w:space="0" w:color="auto"/>
                                                    <w:bottom w:val="none" w:sz="0" w:space="0" w:color="auto"/>
                                                    <w:right w:val="none" w:sz="0" w:space="0" w:color="auto"/>
                                                  </w:divBdr>
                                                </w:div>
                                                <w:div w:id="2099865832">
                                                  <w:marLeft w:val="640"/>
                                                  <w:marRight w:val="0"/>
                                                  <w:marTop w:val="0"/>
                                                  <w:marBottom w:val="0"/>
                                                  <w:divBdr>
                                                    <w:top w:val="none" w:sz="0" w:space="0" w:color="auto"/>
                                                    <w:left w:val="none" w:sz="0" w:space="0" w:color="auto"/>
                                                    <w:bottom w:val="none" w:sz="0" w:space="0" w:color="auto"/>
                                                    <w:right w:val="none" w:sz="0" w:space="0" w:color="auto"/>
                                                  </w:divBdr>
                                                </w:div>
                                                <w:div w:id="2101834259">
                                                  <w:marLeft w:val="640"/>
                                                  <w:marRight w:val="0"/>
                                                  <w:marTop w:val="0"/>
                                                  <w:marBottom w:val="0"/>
                                                  <w:divBdr>
                                                    <w:top w:val="none" w:sz="0" w:space="0" w:color="auto"/>
                                                    <w:left w:val="none" w:sz="0" w:space="0" w:color="auto"/>
                                                    <w:bottom w:val="none" w:sz="0" w:space="0" w:color="auto"/>
                                                    <w:right w:val="none" w:sz="0" w:space="0" w:color="auto"/>
                                                  </w:divBdr>
                                                </w:div>
                                                <w:div w:id="2102673830">
                                                  <w:marLeft w:val="640"/>
                                                  <w:marRight w:val="0"/>
                                                  <w:marTop w:val="0"/>
                                                  <w:marBottom w:val="0"/>
                                                  <w:divBdr>
                                                    <w:top w:val="none" w:sz="0" w:space="0" w:color="auto"/>
                                                    <w:left w:val="none" w:sz="0" w:space="0" w:color="auto"/>
                                                    <w:bottom w:val="none" w:sz="0" w:space="0" w:color="auto"/>
                                                    <w:right w:val="none" w:sz="0" w:space="0" w:color="auto"/>
                                                  </w:divBdr>
                                                </w:div>
                                                <w:div w:id="2119567536">
                                                  <w:marLeft w:val="640"/>
                                                  <w:marRight w:val="0"/>
                                                  <w:marTop w:val="0"/>
                                                  <w:marBottom w:val="0"/>
                                                  <w:divBdr>
                                                    <w:top w:val="none" w:sz="0" w:space="0" w:color="auto"/>
                                                    <w:left w:val="none" w:sz="0" w:space="0" w:color="auto"/>
                                                    <w:bottom w:val="none" w:sz="0" w:space="0" w:color="auto"/>
                                                    <w:right w:val="none" w:sz="0" w:space="0" w:color="auto"/>
                                                  </w:divBdr>
                                                </w:div>
                                                <w:div w:id="2136874860">
                                                  <w:marLeft w:val="640"/>
                                                  <w:marRight w:val="0"/>
                                                  <w:marTop w:val="0"/>
                                                  <w:marBottom w:val="0"/>
                                                  <w:divBdr>
                                                    <w:top w:val="none" w:sz="0" w:space="0" w:color="auto"/>
                                                    <w:left w:val="none" w:sz="0" w:space="0" w:color="auto"/>
                                                    <w:bottom w:val="none" w:sz="0" w:space="0" w:color="auto"/>
                                                    <w:right w:val="none" w:sz="0" w:space="0" w:color="auto"/>
                                                  </w:divBdr>
                                                </w:div>
                                                <w:div w:id="2145193247">
                                                  <w:marLeft w:val="640"/>
                                                  <w:marRight w:val="0"/>
                                                  <w:marTop w:val="0"/>
                                                  <w:marBottom w:val="0"/>
                                                  <w:divBdr>
                                                    <w:top w:val="none" w:sz="0" w:space="0" w:color="auto"/>
                                                    <w:left w:val="none" w:sz="0" w:space="0" w:color="auto"/>
                                                    <w:bottom w:val="none" w:sz="0" w:space="0" w:color="auto"/>
                                                    <w:right w:val="none" w:sz="0" w:space="0" w:color="auto"/>
                                                  </w:divBdr>
                                                </w:div>
                                              </w:divsChild>
                                            </w:div>
                                          </w:divsChild>
                                        </w:div>
                                        <w:div w:id="1223440829">
                                          <w:marLeft w:val="640"/>
                                          <w:marRight w:val="0"/>
                                          <w:marTop w:val="0"/>
                                          <w:marBottom w:val="0"/>
                                          <w:divBdr>
                                            <w:top w:val="none" w:sz="0" w:space="0" w:color="auto"/>
                                            <w:left w:val="none" w:sz="0" w:space="0" w:color="auto"/>
                                            <w:bottom w:val="none" w:sz="0" w:space="0" w:color="auto"/>
                                            <w:right w:val="none" w:sz="0" w:space="0" w:color="auto"/>
                                          </w:divBdr>
                                        </w:div>
                                        <w:div w:id="1230576382">
                                          <w:marLeft w:val="640"/>
                                          <w:marRight w:val="0"/>
                                          <w:marTop w:val="0"/>
                                          <w:marBottom w:val="0"/>
                                          <w:divBdr>
                                            <w:top w:val="none" w:sz="0" w:space="0" w:color="auto"/>
                                            <w:left w:val="none" w:sz="0" w:space="0" w:color="auto"/>
                                            <w:bottom w:val="none" w:sz="0" w:space="0" w:color="auto"/>
                                            <w:right w:val="none" w:sz="0" w:space="0" w:color="auto"/>
                                          </w:divBdr>
                                        </w:div>
                                        <w:div w:id="1230968978">
                                          <w:marLeft w:val="640"/>
                                          <w:marRight w:val="0"/>
                                          <w:marTop w:val="0"/>
                                          <w:marBottom w:val="0"/>
                                          <w:divBdr>
                                            <w:top w:val="none" w:sz="0" w:space="0" w:color="auto"/>
                                            <w:left w:val="none" w:sz="0" w:space="0" w:color="auto"/>
                                            <w:bottom w:val="none" w:sz="0" w:space="0" w:color="auto"/>
                                            <w:right w:val="none" w:sz="0" w:space="0" w:color="auto"/>
                                          </w:divBdr>
                                        </w:div>
                                        <w:div w:id="1231112594">
                                          <w:marLeft w:val="640"/>
                                          <w:marRight w:val="0"/>
                                          <w:marTop w:val="0"/>
                                          <w:marBottom w:val="0"/>
                                          <w:divBdr>
                                            <w:top w:val="none" w:sz="0" w:space="0" w:color="auto"/>
                                            <w:left w:val="none" w:sz="0" w:space="0" w:color="auto"/>
                                            <w:bottom w:val="none" w:sz="0" w:space="0" w:color="auto"/>
                                            <w:right w:val="none" w:sz="0" w:space="0" w:color="auto"/>
                                          </w:divBdr>
                                        </w:div>
                                        <w:div w:id="1246957533">
                                          <w:marLeft w:val="640"/>
                                          <w:marRight w:val="0"/>
                                          <w:marTop w:val="0"/>
                                          <w:marBottom w:val="0"/>
                                          <w:divBdr>
                                            <w:top w:val="none" w:sz="0" w:space="0" w:color="auto"/>
                                            <w:left w:val="none" w:sz="0" w:space="0" w:color="auto"/>
                                            <w:bottom w:val="none" w:sz="0" w:space="0" w:color="auto"/>
                                            <w:right w:val="none" w:sz="0" w:space="0" w:color="auto"/>
                                          </w:divBdr>
                                        </w:div>
                                        <w:div w:id="1248226414">
                                          <w:marLeft w:val="640"/>
                                          <w:marRight w:val="0"/>
                                          <w:marTop w:val="0"/>
                                          <w:marBottom w:val="0"/>
                                          <w:divBdr>
                                            <w:top w:val="none" w:sz="0" w:space="0" w:color="auto"/>
                                            <w:left w:val="none" w:sz="0" w:space="0" w:color="auto"/>
                                            <w:bottom w:val="none" w:sz="0" w:space="0" w:color="auto"/>
                                            <w:right w:val="none" w:sz="0" w:space="0" w:color="auto"/>
                                          </w:divBdr>
                                        </w:div>
                                        <w:div w:id="1251692585">
                                          <w:marLeft w:val="640"/>
                                          <w:marRight w:val="0"/>
                                          <w:marTop w:val="0"/>
                                          <w:marBottom w:val="0"/>
                                          <w:divBdr>
                                            <w:top w:val="none" w:sz="0" w:space="0" w:color="auto"/>
                                            <w:left w:val="none" w:sz="0" w:space="0" w:color="auto"/>
                                            <w:bottom w:val="none" w:sz="0" w:space="0" w:color="auto"/>
                                            <w:right w:val="none" w:sz="0" w:space="0" w:color="auto"/>
                                          </w:divBdr>
                                        </w:div>
                                        <w:div w:id="1281496539">
                                          <w:marLeft w:val="640"/>
                                          <w:marRight w:val="0"/>
                                          <w:marTop w:val="0"/>
                                          <w:marBottom w:val="0"/>
                                          <w:divBdr>
                                            <w:top w:val="none" w:sz="0" w:space="0" w:color="auto"/>
                                            <w:left w:val="none" w:sz="0" w:space="0" w:color="auto"/>
                                            <w:bottom w:val="none" w:sz="0" w:space="0" w:color="auto"/>
                                            <w:right w:val="none" w:sz="0" w:space="0" w:color="auto"/>
                                          </w:divBdr>
                                        </w:div>
                                        <w:div w:id="1284926632">
                                          <w:marLeft w:val="640"/>
                                          <w:marRight w:val="0"/>
                                          <w:marTop w:val="0"/>
                                          <w:marBottom w:val="0"/>
                                          <w:divBdr>
                                            <w:top w:val="none" w:sz="0" w:space="0" w:color="auto"/>
                                            <w:left w:val="none" w:sz="0" w:space="0" w:color="auto"/>
                                            <w:bottom w:val="none" w:sz="0" w:space="0" w:color="auto"/>
                                            <w:right w:val="none" w:sz="0" w:space="0" w:color="auto"/>
                                          </w:divBdr>
                                        </w:div>
                                        <w:div w:id="1288924614">
                                          <w:marLeft w:val="640"/>
                                          <w:marRight w:val="0"/>
                                          <w:marTop w:val="0"/>
                                          <w:marBottom w:val="0"/>
                                          <w:divBdr>
                                            <w:top w:val="none" w:sz="0" w:space="0" w:color="auto"/>
                                            <w:left w:val="none" w:sz="0" w:space="0" w:color="auto"/>
                                            <w:bottom w:val="none" w:sz="0" w:space="0" w:color="auto"/>
                                            <w:right w:val="none" w:sz="0" w:space="0" w:color="auto"/>
                                          </w:divBdr>
                                        </w:div>
                                        <w:div w:id="1289822475">
                                          <w:marLeft w:val="640"/>
                                          <w:marRight w:val="0"/>
                                          <w:marTop w:val="0"/>
                                          <w:marBottom w:val="0"/>
                                          <w:divBdr>
                                            <w:top w:val="none" w:sz="0" w:space="0" w:color="auto"/>
                                            <w:left w:val="none" w:sz="0" w:space="0" w:color="auto"/>
                                            <w:bottom w:val="none" w:sz="0" w:space="0" w:color="auto"/>
                                            <w:right w:val="none" w:sz="0" w:space="0" w:color="auto"/>
                                          </w:divBdr>
                                        </w:div>
                                        <w:div w:id="1294943261">
                                          <w:marLeft w:val="640"/>
                                          <w:marRight w:val="0"/>
                                          <w:marTop w:val="0"/>
                                          <w:marBottom w:val="0"/>
                                          <w:divBdr>
                                            <w:top w:val="none" w:sz="0" w:space="0" w:color="auto"/>
                                            <w:left w:val="none" w:sz="0" w:space="0" w:color="auto"/>
                                            <w:bottom w:val="none" w:sz="0" w:space="0" w:color="auto"/>
                                            <w:right w:val="none" w:sz="0" w:space="0" w:color="auto"/>
                                          </w:divBdr>
                                        </w:div>
                                        <w:div w:id="1299144988">
                                          <w:marLeft w:val="640"/>
                                          <w:marRight w:val="0"/>
                                          <w:marTop w:val="0"/>
                                          <w:marBottom w:val="0"/>
                                          <w:divBdr>
                                            <w:top w:val="none" w:sz="0" w:space="0" w:color="auto"/>
                                            <w:left w:val="none" w:sz="0" w:space="0" w:color="auto"/>
                                            <w:bottom w:val="none" w:sz="0" w:space="0" w:color="auto"/>
                                            <w:right w:val="none" w:sz="0" w:space="0" w:color="auto"/>
                                          </w:divBdr>
                                        </w:div>
                                        <w:div w:id="1305625700">
                                          <w:marLeft w:val="640"/>
                                          <w:marRight w:val="0"/>
                                          <w:marTop w:val="0"/>
                                          <w:marBottom w:val="0"/>
                                          <w:divBdr>
                                            <w:top w:val="none" w:sz="0" w:space="0" w:color="auto"/>
                                            <w:left w:val="none" w:sz="0" w:space="0" w:color="auto"/>
                                            <w:bottom w:val="none" w:sz="0" w:space="0" w:color="auto"/>
                                            <w:right w:val="none" w:sz="0" w:space="0" w:color="auto"/>
                                          </w:divBdr>
                                        </w:div>
                                        <w:div w:id="1307277444">
                                          <w:marLeft w:val="640"/>
                                          <w:marRight w:val="0"/>
                                          <w:marTop w:val="0"/>
                                          <w:marBottom w:val="0"/>
                                          <w:divBdr>
                                            <w:top w:val="none" w:sz="0" w:space="0" w:color="auto"/>
                                            <w:left w:val="none" w:sz="0" w:space="0" w:color="auto"/>
                                            <w:bottom w:val="none" w:sz="0" w:space="0" w:color="auto"/>
                                            <w:right w:val="none" w:sz="0" w:space="0" w:color="auto"/>
                                          </w:divBdr>
                                        </w:div>
                                        <w:div w:id="1317227929">
                                          <w:marLeft w:val="640"/>
                                          <w:marRight w:val="0"/>
                                          <w:marTop w:val="0"/>
                                          <w:marBottom w:val="0"/>
                                          <w:divBdr>
                                            <w:top w:val="none" w:sz="0" w:space="0" w:color="auto"/>
                                            <w:left w:val="none" w:sz="0" w:space="0" w:color="auto"/>
                                            <w:bottom w:val="none" w:sz="0" w:space="0" w:color="auto"/>
                                            <w:right w:val="none" w:sz="0" w:space="0" w:color="auto"/>
                                          </w:divBdr>
                                        </w:div>
                                        <w:div w:id="1320383630">
                                          <w:marLeft w:val="640"/>
                                          <w:marRight w:val="0"/>
                                          <w:marTop w:val="0"/>
                                          <w:marBottom w:val="0"/>
                                          <w:divBdr>
                                            <w:top w:val="none" w:sz="0" w:space="0" w:color="auto"/>
                                            <w:left w:val="none" w:sz="0" w:space="0" w:color="auto"/>
                                            <w:bottom w:val="none" w:sz="0" w:space="0" w:color="auto"/>
                                            <w:right w:val="none" w:sz="0" w:space="0" w:color="auto"/>
                                          </w:divBdr>
                                        </w:div>
                                        <w:div w:id="1327828554">
                                          <w:marLeft w:val="640"/>
                                          <w:marRight w:val="0"/>
                                          <w:marTop w:val="0"/>
                                          <w:marBottom w:val="0"/>
                                          <w:divBdr>
                                            <w:top w:val="none" w:sz="0" w:space="0" w:color="auto"/>
                                            <w:left w:val="none" w:sz="0" w:space="0" w:color="auto"/>
                                            <w:bottom w:val="none" w:sz="0" w:space="0" w:color="auto"/>
                                            <w:right w:val="none" w:sz="0" w:space="0" w:color="auto"/>
                                          </w:divBdr>
                                        </w:div>
                                        <w:div w:id="1335108832">
                                          <w:marLeft w:val="640"/>
                                          <w:marRight w:val="0"/>
                                          <w:marTop w:val="0"/>
                                          <w:marBottom w:val="0"/>
                                          <w:divBdr>
                                            <w:top w:val="none" w:sz="0" w:space="0" w:color="auto"/>
                                            <w:left w:val="none" w:sz="0" w:space="0" w:color="auto"/>
                                            <w:bottom w:val="none" w:sz="0" w:space="0" w:color="auto"/>
                                            <w:right w:val="none" w:sz="0" w:space="0" w:color="auto"/>
                                          </w:divBdr>
                                        </w:div>
                                        <w:div w:id="1352340017">
                                          <w:marLeft w:val="640"/>
                                          <w:marRight w:val="0"/>
                                          <w:marTop w:val="0"/>
                                          <w:marBottom w:val="0"/>
                                          <w:divBdr>
                                            <w:top w:val="none" w:sz="0" w:space="0" w:color="auto"/>
                                            <w:left w:val="none" w:sz="0" w:space="0" w:color="auto"/>
                                            <w:bottom w:val="none" w:sz="0" w:space="0" w:color="auto"/>
                                            <w:right w:val="none" w:sz="0" w:space="0" w:color="auto"/>
                                          </w:divBdr>
                                        </w:div>
                                        <w:div w:id="1355570469">
                                          <w:marLeft w:val="640"/>
                                          <w:marRight w:val="0"/>
                                          <w:marTop w:val="0"/>
                                          <w:marBottom w:val="0"/>
                                          <w:divBdr>
                                            <w:top w:val="none" w:sz="0" w:space="0" w:color="auto"/>
                                            <w:left w:val="none" w:sz="0" w:space="0" w:color="auto"/>
                                            <w:bottom w:val="none" w:sz="0" w:space="0" w:color="auto"/>
                                            <w:right w:val="none" w:sz="0" w:space="0" w:color="auto"/>
                                          </w:divBdr>
                                        </w:div>
                                        <w:div w:id="1371105170">
                                          <w:marLeft w:val="640"/>
                                          <w:marRight w:val="0"/>
                                          <w:marTop w:val="0"/>
                                          <w:marBottom w:val="0"/>
                                          <w:divBdr>
                                            <w:top w:val="none" w:sz="0" w:space="0" w:color="auto"/>
                                            <w:left w:val="none" w:sz="0" w:space="0" w:color="auto"/>
                                            <w:bottom w:val="none" w:sz="0" w:space="0" w:color="auto"/>
                                            <w:right w:val="none" w:sz="0" w:space="0" w:color="auto"/>
                                          </w:divBdr>
                                        </w:div>
                                        <w:div w:id="1377897319">
                                          <w:marLeft w:val="640"/>
                                          <w:marRight w:val="0"/>
                                          <w:marTop w:val="0"/>
                                          <w:marBottom w:val="0"/>
                                          <w:divBdr>
                                            <w:top w:val="none" w:sz="0" w:space="0" w:color="auto"/>
                                            <w:left w:val="none" w:sz="0" w:space="0" w:color="auto"/>
                                            <w:bottom w:val="none" w:sz="0" w:space="0" w:color="auto"/>
                                            <w:right w:val="none" w:sz="0" w:space="0" w:color="auto"/>
                                          </w:divBdr>
                                        </w:div>
                                        <w:div w:id="1378240715">
                                          <w:marLeft w:val="640"/>
                                          <w:marRight w:val="0"/>
                                          <w:marTop w:val="0"/>
                                          <w:marBottom w:val="0"/>
                                          <w:divBdr>
                                            <w:top w:val="none" w:sz="0" w:space="0" w:color="auto"/>
                                            <w:left w:val="none" w:sz="0" w:space="0" w:color="auto"/>
                                            <w:bottom w:val="none" w:sz="0" w:space="0" w:color="auto"/>
                                            <w:right w:val="none" w:sz="0" w:space="0" w:color="auto"/>
                                          </w:divBdr>
                                        </w:div>
                                        <w:div w:id="1396203036">
                                          <w:marLeft w:val="640"/>
                                          <w:marRight w:val="0"/>
                                          <w:marTop w:val="0"/>
                                          <w:marBottom w:val="0"/>
                                          <w:divBdr>
                                            <w:top w:val="none" w:sz="0" w:space="0" w:color="auto"/>
                                            <w:left w:val="none" w:sz="0" w:space="0" w:color="auto"/>
                                            <w:bottom w:val="none" w:sz="0" w:space="0" w:color="auto"/>
                                            <w:right w:val="none" w:sz="0" w:space="0" w:color="auto"/>
                                          </w:divBdr>
                                        </w:div>
                                        <w:div w:id="1396972265">
                                          <w:marLeft w:val="640"/>
                                          <w:marRight w:val="0"/>
                                          <w:marTop w:val="0"/>
                                          <w:marBottom w:val="0"/>
                                          <w:divBdr>
                                            <w:top w:val="none" w:sz="0" w:space="0" w:color="auto"/>
                                            <w:left w:val="none" w:sz="0" w:space="0" w:color="auto"/>
                                            <w:bottom w:val="none" w:sz="0" w:space="0" w:color="auto"/>
                                            <w:right w:val="none" w:sz="0" w:space="0" w:color="auto"/>
                                          </w:divBdr>
                                        </w:div>
                                        <w:div w:id="1404454499">
                                          <w:marLeft w:val="640"/>
                                          <w:marRight w:val="0"/>
                                          <w:marTop w:val="0"/>
                                          <w:marBottom w:val="0"/>
                                          <w:divBdr>
                                            <w:top w:val="none" w:sz="0" w:space="0" w:color="auto"/>
                                            <w:left w:val="none" w:sz="0" w:space="0" w:color="auto"/>
                                            <w:bottom w:val="none" w:sz="0" w:space="0" w:color="auto"/>
                                            <w:right w:val="none" w:sz="0" w:space="0" w:color="auto"/>
                                          </w:divBdr>
                                        </w:div>
                                        <w:div w:id="1438453097">
                                          <w:marLeft w:val="640"/>
                                          <w:marRight w:val="0"/>
                                          <w:marTop w:val="0"/>
                                          <w:marBottom w:val="0"/>
                                          <w:divBdr>
                                            <w:top w:val="none" w:sz="0" w:space="0" w:color="auto"/>
                                            <w:left w:val="none" w:sz="0" w:space="0" w:color="auto"/>
                                            <w:bottom w:val="none" w:sz="0" w:space="0" w:color="auto"/>
                                            <w:right w:val="none" w:sz="0" w:space="0" w:color="auto"/>
                                          </w:divBdr>
                                        </w:div>
                                        <w:div w:id="1440297308">
                                          <w:marLeft w:val="640"/>
                                          <w:marRight w:val="0"/>
                                          <w:marTop w:val="0"/>
                                          <w:marBottom w:val="0"/>
                                          <w:divBdr>
                                            <w:top w:val="none" w:sz="0" w:space="0" w:color="auto"/>
                                            <w:left w:val="none" w:sz="0" w:space="0" w:color="auto"/>
                                            <w:bottom w:val="none" w:sz="0" w:space="0" w:color="auto"/>
                                            <w:right w:val="none" w:sz="0" w:space="0" w:color="auto"/>
                                          </w:divBdr>
                                        </w:div>
                                        <w:div w:id="1443306677">
                                          <w:marLeft w:val="640"/>
                                          <w:marRight w:val="0"/>
                                          <w:marTop w:val="0"/>
                                          <w:marBottom w:val="0"/>
                                          <w:divBdr>
                                            <w:top w:val="none" w:sz="0" w:space="0" w:color="auto"/>
                                            <w:left w:val="none" w:sz="0" w:space="0" w:color="auto"/>
                                            <w:bottom w:val="none" w:sz="0" w:space="0" w:color="auto"/>
                                            <w:right w:val="none" w:sz="0" w:space="0" w:color="auto"/>
                                          </w:divBdr>
                                        </w:div>
                                        <w:div w:id="1461847971">
                                          <w:marLeft w:val="640"/>
                                          <w:marRight w:val="0"/>
                                          <w:marTop w:val="0"/>
                                          <w:marBottom w:val="0"/>
                                          <w:divBdr>
                                            <w:top w:val="none" w:sz="0" w:space="0" w:color="auto"/>
                                            <w:left w:val="none" w:sz="0" w:space="0" w:color="auto"/>
                                            <w:bottom w:val="none" w:sz="0" w:space="0" w:color="auto"/>
                                            <w:right w:val="none" w:sz="0" w:space="0" w:color="auto"/>
                                          </w:divBdr>
                                        </w:div>
                                        <w:div w:id="1465997758">
                                          <w:marLeft w:val="640"/>
                                          <w:marRight w:val="0"/>
                                          <w:marTop w:val="0"/>
                                          <w:marBottom w:val="0"/>
                                          <w:divBdr>
                                            <w:top w:val="none" w:sz="0" w:space="0" w:color="auto"/>
                                            <w:left w:val="none" w:sz="0" w:space="0" w:color="auto"/>
                                            <w:bottom w:val="none" w:sz="0" w:space="0" w:color="auto"/>
                                            <w:right w:val="none" w:sz="0" w:space="0" w:color="auto"/>
                                          </w:divBdr>
                                        </w:div>
                                        <w:div w:id="1470975138">
                                          <w:marLeft w:val="640"/>
                                          <w:marRight w:val="0"/>
                                          <w:marTop w:val="0"/>
                                          <w:marBottom w:val="0"/>
                                          <w:divBdr>
                                            <w:top w:val="none" w:sz="0" w:space="0" w:color="auto"/>
                                            <w:left w:val="none" w:sz="0" w:space="0" w:color="auto"/>
                                            <w:bottom w:val="none" w:sz="0" w:space="0" w:color="auto"/>
                                            <w:right w:val="none" w:sz="0" w:space="0" w:color="auto"/>
                                          </w:divBdr>
                                        </w:div>
                                        <w:div w:id="1496647559">
                                          <w:marLeft w:val="640"/>
                                          <w:marRight w:val="0"/>
                                          <w:marTop w:val="0"/>
                                          <w:marBottom w:val="0"/>
                                          <w:divBdr>
                                            <w:top w:val="none" w:sz="0" w:space="0" w:color="auto"/>
                                            <w:left w:val="none" w:sz="0" w:space="0" w:color="auto"/>
                                            <w:bottom w:val="none" w:sz="0" w:space="0" w:color="auto"/>
                                            <w:right w:val="none" w:sz="0" w:space="0" w:color="auto"/>
                                          </w:divBdr>
                                        </w:div>
                                        <w:div w:id="1509177984">
                                          <w:marLeft w:val="640"/>
                                          <w:marRight w:val="0"/>
                                          <w:marTop w:val="0"/>
                                          <w:marBottom w:val="0"/>
                                          <w:divBdr>
                                            <w:top w:val="none" w:sz="0" w:space="0" w:color="auto"/>
                                            <w:left w:val="none" w:sz="0" w:space="0" w:color="auto"/>
                                            <w:bottom w:val="none" w:sz="0" w:space="0" w:color="auto"/>
                                            <w:right w:val="none" w:sz="0" w:space="0" w:color="auto"/>
                                          </w:divBdr>
                                        </w:div>
                                        <w:div w:id="1527790743">
                                          <w:marLeft w:val="640"/>
                                          <w:marRight w:val="0"/>
                                          <w:marTop w:val="0"/>
                                          <w:marBottom w:val="0"/>
                                          <w:divBdr>
                                            <w:top w:val="none" w:sz="0" w:space="0" w:color="auto"/>
                                            <w:left w:val="none" w:sz="0" w:space="0" w:color="auto"/>
                                            <w:bottom w:val="none" w:sz="0" w:space="0" w:color="auto"/>
                                            <w:right w:val="none" w:sz="0" w:space="0" w:color="auto"/>
                                          </w:divBdr>
                                        </w:div>
                                        <w:div w:id="1535382391">
                                          <w:marLeft w:val="640"/>
                                          <w:marRight w:val="0"/>
                                          <w:marTop w:val="0"/>
                                          <w:marBottom w:val="0"/>
                                          <w:divBdr>
                                            <w:top w:val="none" w:sz="0" w:space="0" w:color="auto"/>
                                            <w:left w:val="none" w:sz="0" w:space="0" w:color="auto"/>
                                            <w:bottom w:val="none" w:sz="0" w:space="0" w:color="auto"/>
                                            <w:right w:val="none" w:sz="0" w:space="0" w:color="auto"/>
                                          </w:divBdr>
                                        </w:div>
                                        <w:div w:id="1560246504">
                                          <w:marLeft w:val="640"/>
                                          <w:marRight w:val="0"/>
                                          <w:marTop w:val="0"/>
                                          <w:marBottom w:val="0"/>
                                          <w:divBdr>
                                            <w:top w:val="none" w:sz="0" w:space="0" w:color="auto"/>
                                            <w:left w:val="none" w:sz="0" w:space="0" w:color="auto"/>
                                            <w:bottom w:val="none" w:sz="0" w:space="0" w:color="auto"/>
                                            <w:right w:val="none" w:sz="0" w:space="0" w:color="auto"/>
                                          </w:divBdr>
                                        </w:div>
                                        <w:div w:id="1563784538">
                                          <w:marLeft w:val="640"/>
                                          <w:marRight w:val="0"/>
                                          <w:marTop w:val="0"/>
                                          <w:marBottom w:val="0"/>
                                          <w:divBdr>
                                            <w:top w:val="none" w:sz="0" w:space="0" w:color="auto"/>
                                            <w:left w:val="none" w:sz="0" w:space="0" w:color="auto"/>
                                            <w:bottom w:val="none" w:sz="0" w:space="0" w:color="auto"/>
                                            <w:right w:val="none" w:sz="0" w:space="0" w:color="auto"/>
                                          </w:divBdr>
                                        </w:div>
                                        <w:div w:id="1565140842">
                                          <w:marLeft w:val="640"/>
                                          <w:marRight w:val="0"/>
                                          <w:marTop w:val="0"/>
                                          <w:marBottom w:val="0"/>
                                          <w:divBdr>
                                            <w:top w:val="none" w:sz="0" w:space="0" w:color="auto"/>
                                            <w:left w:val="none" w:sz="0" w:space="0" w:color="auto"/>
                                            <w:bottom w:val="none" w:sz="0" w:space="0" w:color="auto"/>
                                            <w:right w:val="none" w:sz="0" w:space="0" w:color="auto"/>
                                          </w:divBdr>
                                        </w:div>
                                        <w:div w:id="1572806698">
                                          <w:marLeft w:val="640"/>
                                          <w:marRight w:val="0"/>
                                          <w:marTop w:val="0"/>
                                          <w:marBottom w:val="0"/>
                                          <w:divBdr>
                                            <w:top w:val="none" w:sz="0" w:space="0" w:color="auto"/>
                                            <w:left w:val="none" w:sz="0" w:space="0" w:color="auto"/>
                                            <w:bottom w:val="none" w:sz="0" w:space="0" w:color="auto"/>
                                            <w:right w:val="none" w:sz="0" w:space="0" w:color="auto"/>
                                          </w:divBdr>
                                        </w:div>
                                        <w:div w:id="1581136647">
                                          <w:marLeft w:val="640"/>
                                          <w:marRight w:val="0"/>
                                          <w:marTop w:val="0"/>
                                          <w:marBottom w:val="0"/>
                                          <w:divBdr>
                                            <w:top w:val="none" w:sz="0" w:space="0" w:color="auto"/>
                                            <w:left w:val="none" w:sz="0" w:space="0" w:color="auto"/>
                                            <w:bottom w:val="none" w:sz="0" w:space="0" w:color="auto"/>
                                            <w:right w:val="none" w:sz="0" w:space="0" w:color="auto"/>
                                          </w:divBdr>
                                        </w:div>
                                        <w:div w:id="1582833572">
                                          <w:marLeft w:val="640"/>
                                          <w:marRight w:val="0"/>
                                          <w:marTop w:val="0"/>
                                          <w:marBottom w:val="0"/>
                                          <w:divBdr>
                                            <w:top w:val="none" w:sz="0" w:space="0" w:color="auto"/>
                                            <w:left w:val="none" w:sz="0" w:space="0" w:color="auto"/>
                                            <w:bottom w:val="none" w:sz="0" w:space="0" w:color="auto"/>
                                            <w:right w:val="none" w:sz="0" w:space="0" w:color="auto"/>
                                          </w:divBdr>
                                        </w:div>
                                        <w:div w:id="1600987473">
                                          <w:marLeft w:val="640"/>
                                          <w:marRight w:val="0"/>
                                          <w:marTop w:val="0"/>
                                          <w:marBottom w:val="0"/>
                                          <w:divBdr>
                                            <w:top w:val="none" w:sz="0" w:space="0" w:color="auto"/>
                                            <w:left w:val="none" w:sz="0" w:space="0" w:color="auto"/>
                                            <w:bottom w:val="none" w:sz="0" w:space="0" w:color="auto"/>
                                            <w:right w:val="none" w:sz="0" w:space="0" w:color="auto"/>
                                          </w:divBdr>
                                        </w:div>
                                        <w:div w:id="1601987831">
                                          <w:marLeft w:val="640"/>
                                          <w:marRight w:val="0"/>
                                          <w:marTop w:val="0"/>
                                          <w:marBottom w:val="0"/>
                                          <w:divBdr>
                                            <w:top w:val="none" w:sz="0" w:space="0" w:color="auto"/>
                                            <w:left w:val="none" w:sz="0" w:space="0" w:color="auto"/>
                                            <w:bottom w:val="none" w:sz="0" w:space="0" w:color="auto"/>
                                            <w:right w:val="none" w:sz="0" w:space="0" w:color="auto"/>
                                          </w:divBdr>
                                        </w:div>
                                        <w:div w:id="1607736475">
                                          <w:marLeft w:val="640"/>
                                          <w:marRight w:val="0"/>
                                          <w:marTop w:val="0"/>
                                          <w:marBottom w:val="0"/>
                                          <w:divBdr>
                                            <w:top w:val="none" w:sz="0" w:space="0" w:color="auto"/>
                                            <w:left w:val="none" w:sz="0" w:space="0" w:color="auto"/>
                                            <w:bottom w:val="none" w:sz="0" w:space="0" w:color="auto"/>
                                            <w:right w:val="none" w:sz="0" w:space="0" w:color="auto"/>
                                          </w:divBdr>
                                        </w:div>
                                        <w:div w:id="1610232430">
                                          <w:marLeft w:val="640"/>
                                          <w:marRight w:val="0"/>
                                          <w:marTop w:val="0"/>
                                          <w:marBottom w:val="0"/>
                                          <w:divBdr>
                                            <w:top w:val="none" w:sz="0" w:space="0" w:color="auto"/>
                                            <w:left w:val="none" w:sz="0" w:space="0" w:color="auto"/>
                                            <w:bottom w:val="none" w:sz="0" w:space="0" w:color="auto"/>
                                            <w:right w:val="none" w:sz="0" w:space="0" w:color="auto"/>
                                          </w:divBdr>
                                        </w:div>
                                        <w:div w:id="1631548596">
                                          <w:marLeft w:val="640"/>
                                          <w:marRight w:val="0"/>
                                          <w:marTop w:val="0"/>
                                          <w:marBottom w:val="0"/>
                                          <w:divBdr>
                                            <w:top w:val="none" w:sz="0" w:space="0" w:color="auto"/>
                                            <w:left w:val="none" w:sz="0" w:space="0" w:color="auto"/>
                                            <w:bottom w:val="none" w:sz="0" w:space="0" w:color="auto"/>
                                            <w:right w:val="none" w:sz="0" w:space="0" w:color="auto"/>
                                          </w:divBdr>
                                        </w:div>
                                        <w:div w:id="1637446692">
                                          <w:marLeft w:val="640"/>
                                          <w:marRight w:val="0"/>
                                          <w:marTop w:val="0"/>
                                          <w:marBottom w:val="0"/>
                                          <w:divBdr>
                                            <w:top w:val="none" w:sz="0" w:space="0" w:color="auto"/>
                                            <w:left w:val="none" w:sz="0" w:space="0" w:color="auto"/>
                                            <w:bottom w:val="none" w:sz="0" w:space="0" w:color="auto"/>
                                            <w:right w:val="none" w:sz="0" w:space="0" w:color="auto"/>
                                          </w:divBdr>
                                        </w:div>
                                        <w:div w:id="1640256950">
                                          <w:marLeft w:val="640"/>
                                          <w:marRight w:val="0"/>
                                          <w:marTop w:val="0"/>
                                          <w:marBottom w:val="0"/>
                                          <w:divBdr>
                                            <w:top w:val="none" w:sz="0" w:space="0" w:color="auto"/>
                                            <w:left w:val="none" w:sz="0" w:space="0" w:color="auto"/>
                                            <w:bottom w:val="none" w:sz="0" w:space="0" w:color="auto"/>
                                            <w:right w:val="none" w:sz="0" w:space="0" w:color="auto"/>
                                          </w:divBdr>
                                        </w:div>
                                        <w:div w:id="1646618997">
                                          <w:marLeft w:val="640"/>
                                          <w:marRight w:val="0"/>
                                          <w:marTop w:val="0"/>
                                          <w:marBottom w:val="0"/>
                                          <w:divBdr>
                                            <w:top w:val="none" w:sz="0" w:space="0" w:color="auto"/>
                                            <w:left w:val="none" w:sz="0" w:space="0" w:color="auto"/>
                                            <w:bottom w:val="none" w:sz="0" w:space="0" w:color="auto"/>
                                            <w:right w:val="none" w:sz="0" w:space="0" w:color="auto"/>
                                          </w:divBdr>
                                        </w:div>
                                        <w:div w:id="1666780861">
                                          <w:marLeft w:val="640"/>
                                          <w:marRight w:val="0"/>
                                          <w:marTop w:val="0"/>
                                          <w:marBottom w:val="0"/>
                                          <w:divBdr>
                                            <w:top w:val="none" w:sz="0" w:space="0" w:color="auto"/>
                                            <w:left w:val="none" w:sz="0" w:space="0" w:color="auto"/>
                                            <w:bottom w:val="none" w:sz="0" w:space="0" w:color="auto"/>
                                            <w:right w:val="none" w:sz="0" w:space="0" w:color="auto"/>
                                          </w:divBdr>
                                        </w:div>
                                        <w:div w:id="1675722744">
                                          <w:marLeft w:val="640"/>
                                          <w:marRight w:val="0"/>
                                          <w:marTop w:val="0"/>
                                          <w:marBottom w:val="0"/>
                                          <w:divBdr>
                                            <w:top w:val="none" w:sz="0" w:space="0" w:color="auto"/>
                                            <w:left w:val="none" w:sz="0" w:space="0" w:color="auto"/>
                                            <w:bottom w:val="none" w:sz="0" w:space="0" w:color="auto"/>
                                            <w:right w:val="none" w:sz="0" w:space="0" w:color="auto"/>
                                          </w:divBdr>
                                        </w:div>
                                        <w:div w:id="1692563061">
                                          <w:marLeft w:val="640"/>
                                          <w:marRight w:val="0"/>
                                          <w:marTop w:val="0"/>
                                          <w:marBottom w:val="0"/>
                                          <w:divBdr>
                                            <w:top w:val="none" w:sz="0" w:space="0" w:color="auto"/>
                                            <w:left w:val="none" w:sz="0" w:space="0" w:color="auto"/>
                                            <w:bottom w:val="none" w:sz="0" w:space="0" w:color="auto"/>
                                            <w:right w:val="none" w:sz="0" w:space="0" w:color="auto"/>
                                          </w:divBdr>
                                        </w:div>
                                        <w:div w:id="1710642669">
                                          <w:marLeft w:val="640"/>
                                          <w:marRight w:val="0"/>
                                          <w:marTop w:val="0"/>
                                          <w:marBottom w:val="0"/>
                                          <w:divBdr>
                                            <w:top w:val="none" w:sz="0" w:space="0" w:color="auto"/>
                                            <w:left w:val="none" w:sz="0" w:space="0" w:color="auto"/>
                                            <w:bottom w:val="none" w:sz="0" w:space="0" w:color="auto"/>
                                            <w:right w:val="none" w:sz="0" w:space="0" w:color="auto"/>
                                          </w:divBdr>
                                        </w:div>
                                        <w:div w:id="1727146781">
                                          <w:marLeft w:val="640"/>
                                          <w:marRight w:val="0"/>
                                          <w:marTop w:val="0"/>
                                          <w:marBottom w:val="0"/>
                                          <w:divBdr>
                                            <w:top w:val="none" w:sz="0" w:space="0" w:color="auto"/>
                                            <w:left w:val="none" w:sz="0" w:space="0" w:color="auto"/>
                                            <w:bottom w:val="none" w:sz="0" w:space="0" w:color="auto"/>
                                            <w:right w:val="none" w:sz="0" w:space="0" w:color="auto"/>
                                          </w:divBdr>
                                        </w:div>
                                        <w:div w:id="1729843918">
                                          <w:marLeft w:val="640"/>
                                          <w:marRight w:val="0"/>
                                          <w:marTop w:val="0"/>
                                          <w:marBottom w:val="0"/>
                                          <w:divBdr>
                                            <w:top w:val="none" w:sz="0" w:space="0" w:color="auto"/>
                                            <w:left w:val="none" w:sz="0" w:space="0" w:color="auto"/>
                                            <w:bottom w:val="none" w:sz="0" w:space="0" w:color="auto"/>
                                            <w:right w:val="none" w:sz="0" w:space="0" w:color="auto"/>
                                          </w:divBdr>
                                        </w:div>
                                        <w:div w:id="1734812614">
                                          <w:marLeft w:val="640"/>
                                          <w:marRight w:val="0"/>
                                          <w:marTop w:val="0"/>
                                          <w:marBottom w:val="0"/>
                                          <w:divBdr>
                                            <w:top w:val="none" w:sz="0" w:space="0" w:color="auto"/>
                                            <w:left w:val="none" w:sz="0" w:space="0" w:color="auto"/>
                                            <w:bottom w:val="none" w:sz="0" w:space="0" w:color="auto"/>
                                            <w:right w:val="none" w:sz="0" w:space="0" w:color="auto"/>
                                          </w:divBdr>
                                        </w:div>
                                        <w:div w:id="1771319734">
                                          <w:marLeft w:val="640"/>
                                          <w:marRight w:val="0"/>
                                          <w:marTop w:val="0"/>
                                          <w:marBottom w:val="0"/>
                                          <w:divBdr>
                                            <w:top w:val="none" w:sz="0" w:space="0" w:color="auto"/>
                                            <w:left w:val="none" w:sz="0" w:space="0" w:color="auto"/>
                                            <w:bottom w:val="none" w:sz="0" w:space="0" w:color="auto"/>
                                            <w:right w:val="none" w:sz="0" w:space="0" w:color="auto"/>
                                          </w:divBdr>
                                        </w:div>
                                        <w:div w:id="1789547583">
                                          <w:marLeft w:val="640"/>
                                          <w:marRight w:val="0"/>
                                          <w:marTop w:val="0"/>
                                          <w:marBottom w:val="0"/>
                                          <w:divBdr>
                                            <w:top w:val="none" w:sz="0" w:space="0" w:color="auto"/>
                                            <w:left w:val="none" w:sz="0" w:space="0" w:color="auto"/>
                                            <w:bottom w:val="none" w:sz="0" w:space="0" w:color="auto"/>
                                            <w:right w:val="none" w:sz="0" w:space="0" w:color="auto"/>
                                          </w:divBdr>
                                        </w:div>
                                        <w:div w:id="1797023549">
                                          <w:marLeft w:val="640"/>
                                          <w:marRight w:val="0"/>
                                          <w:marTop w:val="0"/>
                                          <w:marBottom w:val="0"/>
                                          <w:divBdr>
                                            <w:top w:val="none" w:sz="0" w:space="0" w:color="auto"/>
                                            <w:left w:val="none" w:sz="0" w:space="0" w:color="auto"/>
                                            <w:bottom w:val="none" w:sz="0" w:space="0" w:color="auto"/>
                                            <w:right w:val="none" w:sz="0" w:space="0" w:color="auto"/>
                                          </w:divBdr>
                                        </w:div>
                                        <w:div w:id="1798374119">
                                          <w:marLeft w:val="640"/>
                                          <w:marRight w:val="0"/>
                                          <w:marTop w:val="0"/>
                                          <w:marBottom w:val="0"/>
                                          <w:divBdr>
                                            <w:top w:val="none" w:sz="0" w:space="0" w:color="auto"/>
                                            <w:left w:val="none" w:sz="0" w:space="0" w:color="auto"/>
                                            <w:bottom w:val="none" w:sz="0" w:space="0" w:color="auto"/>
                                            <w:right w:val="none" w:sz="0" w:space="0" w:color="auto"/>
                                          </w:divBdr>
                                        </w:div>
                                        <w:div w:id="1815564049">
                                          <w:marLeft w:val="640"/>
                                          <w:marRight w:val="0"/>
                                          <w:marTop w:val="0"/>
                                          <w:marBottom w:val="0"/>
                                          <w:divBdr>
                                            <w:top w:val="none" w:sz="0" w:space="0" w:color="auto"/>
                                            <w:left w:val="none" w:sz="0" w:space="0" w:color="auto"/>
                                            <w:bottom w:val="none" w:sz="0" w:space="0" w:color="auto"/>
                                            <w:right w:val="none" w:sz="0" w:space="0" w:color="auto"/>
                                          </w:divBdr>
                                        </w:div>
                                        <w:div w:id="1820613466">
                                          <w:marLeft w:val="640"/>
                                          <w:marRight w:val="0"/>
                                          <w:marTop w:val="0"/>
                                          <w:marBottom w:val="0"/>
                                          <w:divBdr>
                                            <w:top w:val="none" w:sz="0" w:space="0" w:color="auto"/>
                                            <w:left w:val="none" w:sz="0" w:space="0" w:color="auto"/>
                                            <w:bottom w:val="none" w:sz="0" w:space="0" w:color="auto"/>
                                            <w:right w:val="none" w:sz="0" w:space="0" w:color="auto"/>
                                          </w:divBdr>
                                        </w:div>
                                        <w:div w:id="1835300064">
                                          <w:marLeft w:val="640"/>
                                          <w:marRight w:val="0"/>
                                          <w:marTop w:val="0"/>
                                          <w:marBottom w:val="0"/>
                                          <w:divBdr>
                                            <w:top w:val="none" w:sz="0" w:space="0" w:color="auto"/>
                                            <w:left w:val="none" w:sz="0" w:space="0" w:color="auto"/>
                                            <w:bottom w:val="none" w:sz="0" w:space="0" w:color="auto"/>
                                            <w:right w:val="none" w:sz="0" w:space="0" w:color="auto"/>
                                          </w:divBdr>
                                        </w:div>
                                        <w:div w:id="1840388016">
                                          <w:marLeft w:val="640"/>
                                          <w:marRight w:val="0"/>
                                          <w:marTop w:val="0"/>
                                          <w:marBottom w:val="0"/>
                                          <w:divBdr>
                                            <w:top w:val="none" w:sz="0" w:space="0" w:color="auto"/>
                                            <w:left w:val="none" w:sz="0" w:space="0" w:color="auto"/>
                                            <w:bottom w:val="none" w:sz="0" w:space="0" w:color="auto"/>
                                            <w:right w:val="none" w:sz="0" w:space="0" w:color="auto"/>
                                          </w:divBdr>
                                        </w:div>
                                        <w:div w:id="1871643867">
                                          <w:marLeft w:val="640"/>
                                          <w:marRight w:val="0"/>
                                          <w:marTop w:val="0"/>
                                          <w:marBottom w:val="0"/>
                                          <w:divBdr>
                                            <w:top w:val="none" w:sz="0" w:space="0" w:color="auto"/>
                                            <w:left w:val="none" w:sz="0" w:space="0" w:color="auto"/>
                                            <w:bottom w:val="none" w:sz="0" w:space="0" w:color="auto"/>
                                            <w:right w:val="none" w:sz="0" w:space="0" w:color="auto"/>
                                          </w:divBdr>
                                        </w:div>
                                        <w:div w:id="1874535493">
                                          <w:marLeft w:val="640"/>
                                          <w:marRight w:val="0"/>
                                          <w:marTop w:val="0"/>
                                          <w:marBottom w:val="0"/>
                                          <w:divBdr>
                                            <w:top w:val="none" w:sz="0" w:space="0" w:color="auto"/>
                                            <w:left w:val="none" w:sz="0" w:space="0" w:color="auto"/>
                                            <w:bottom w:val="none" w:sz="0" w:space="0" w:color="auto"/>
                                            <w:right w:val="none" w:sz="0" w:space="0" w:color="auto"/>
                                          </w:divBdr>
                                        </w:div>
                                        <w:div w:id="1885286916">
                                          <w:marLeft w:val="640"/>
                                          <w:marRight w:val="0"/>
                                          <w:marTop w:val="0"/>
                                          <w:marBottom w:val="0"/>
                                          <w:divBdr>
                                            <w:top w:val="none" w:sz="0" w:space="0" w:color="auto"/>
                                            <w:left w:val="none" w:sz="0" w:space="0" w:color="auto"/>
                                            <w:bottom w:val="none" w:sz="0" w:space="0" w:color="auto"/>
                                            <w:right w:val="none" w:sz="0" w:space="0" w:color="auto"/>
                                          </w:divBdr>
                                        </w:div>
                                        <w:div w:id="1902129464">
                                          <w:marLeft w:val="640"/>
                                          <w:marRight w:val="0"/>
                                          <w:marTop w:val="0"/>
                                          <w:marBottom w:val="0"/>
                                          <w:divBdr>
                                            <w:top w:val="none" w:sz="0" w:space="0" w:color="auto"/>
                                            <w:left w:val="none" w:sz="0" w:space="0" w:color="auto"/>
                                            <w:bottom w:val="none" w:sz="0" w:space="0" w:color="auto"/>
                                            <w:right w:val="none" w:sz="0" w:space="0" w:color="auto"/>
                                          </w:divBdr>
                                        </w:div>
                                        <w:div w:id="1909267506">
                                          <w:marLeft w:val="640"/>
                                          <w:marRight w:val="0"/>
                                          <w:marTop w:val="0"/>
                                          <w:marBottom w:val="0"/>
                                          <w:divBdr>
                                            <w:top w:val="none" w:sz="0" w:space="0" w:color="auto"/>
                                            <w:left w:val="none" w:sz="0" w:space="0" w:color="auto"/>
                                            <w:bottom w:val="none" w:sz="0" w:space="0" w:color="auto"/>
                                            <w:right w:val="none" w:sz="0" w:space="0" w:color="auto"/>
                                          </w:divBdr>
                                        </w:div>
                                        <w:div w:id="1917979079">
                                          <w:marLeft w:val="640"/>
                                          <w:marRight w:val="0"/>
                                          <w:marTop w:val="0"/>
                                          <w:marBottom w:val="0"/>
                                          <w:divBdr>
                                            <w:top w:val="none" w:sz="0" w:space="0" w:color="auto"/>
                                            <w:left w:val="none" w:sz="0" w:space="0" w:color="auto"/>
                                            <w:bottom w:val="none" w:sz="0" w:space="0" w:color="auto"/>
                                            <w:right w:val="none" w:sz="0" w:space="0" w:color="auto"/>
                                          </w:divBdr>
                                        </w:div>
                                        <w:div w:id="1919511976">
                                          <w:marLeft w:val="640"/>
                                          <w:marRight w:val="0"/>
                                          <w:marTop w:val="0"/>
                                          <w:marBottom w:val="0"/>
                                          <w:divBdr>
                                            <w:top w:val="none" w:sz="0" w:space="0" w:color="auto"/>
                                            <w:left w:val="none" w:sz="0" w:space="0" w:color="auto"/>
                                            <w:bottom w:val="none" w:sz="0" w:space="0" w:color="auto"/>
                                            <w:right w:val="none" w:sz="0" w:space="0" w:color="auto"/>
                                          </w:divBdr>
                                        </w:div>
                                        <w:div w:id="1943682556">
                                          <w:marLeft w:val="640"/>
                                          <w:marRight w:val="0"/>
                                          <w:marTop w:val="0"/>
                                          <w:marBottom w:val="0"/>
                                          <w:divBdr>
                                            <w:top w:val="none" w:sz="0" w:space="0" w:color="auto"/>
                                            <w:left w:val="none" w:sz="0" w:space="0" w:color="auto"/>
                                            <w:bottom w:val="none" w:sz="0" w:space="0" w:color="auto"/>
                                            <w:right w:val="none" w:sz="0" w:space="0" w:color="auto"/>
                                          </w:divBdr>
                                        </w:div>
                                        <w:div w:id="1952854121">
                                          <w:marLeft w:val="640"/>
                                          <w:marRight w:val="0"/>
                                          <w:marTop w:val="0"/>
                                          <w:marBottom w:val="0"/>
                                          <w:divBdr>
                                            <w:top w:val="none" w:sz="0" w:space="0" w:color="auto"/>
                                            <w:left w:val="none" w:sz="0" w:space="0" w:color="auto"/>
                                            <w:bottom w:val="none" w:sz="0" w:space="0" w:color="auto"/>
                                            <w:right w:val="none" w:sz="0" w:space="0" w:color="auto"/>
                                          </w:divBdr>
                                        </w:div>
                                        <w:div w:id="1994526527">
                                          <w:marLeft w:val="640"/>
                                          <w:marRight w:val="0"/>
                                          <w:marTop w:val="0"/>
                                          <w:marBottom w:val="0"/>
                                          <w:divBdr>
                                            <w:top w:val="none" w:sz="0" w:space="0" w:color="auto"/>
                                            <w:left w:val="none" w:sz="0" w:space="0" w:color="auto"/>
                                            <w:bottom w:val="none" w:sz="0" w:space="0" w:color="auto"/>
                                            <w:right w:val="none" w:sz="0" w:space="0" w:color="auto"/>
                                          </w:divBdr>
                                        </w:div>
                                        <w:div w:id="1998605076">
                                          <w:marLeft w:val="640"/>
                                          <w:marRight w:val="0"/>
                                          <w:marTop w:val="0"/>
                                          <w:marBottom w:val="0"/>
                                          <w:divBdr>
                                            <w:top w:val="none" w:sz="0" w:space="0" w:color="auto"/>
                                            <w:left w:val="none" w:sz="0" w:space="0" w:color="auto"/>
                                            <w:bottom w:val="none" w:sz="0" w:space="0" w:color="auto"/>
                                            <w:right w:val="none" w:sz="0" w:space="0" w:color="auto"/>
                                          </w:divBdr>
                                        </w:div>
                                        <w:div w:id="2001763711">
                                          <w:marLeft w:val="640"/>
                                          <w:marRight w:val="0"/>
                                          <w:marTop w:val="0"/>
                                          <w:marBottom w:val="0"/>
                                          <w:divBdr>
                                            <w:top w:val="none" w:sz="0" w:space="0" w:color="auto"/>
                                            <w:left w:val="none" w:sz="0" w:space="0" w:color="auto"/>
                                            <w:bottom w:val="none" w:sz="0" w:space="0" w:color="auto"/>
                                            <w:right w:val="none" w:sz="0" w:space="0" w:color="auto"/>
                                          </w:divBdr>
                                        </w:div>
                                        <w:div w:id="2010251429">
                                          <w:marLeft w:val="640"/>
                                          <w:marRight w:val="0"/>
                                          <w:marTop w:val="0"/>
                                          <w:marBottom w:val="0"/>
                                          <w:divBdr>
                                            <w:top w:val="none" w:sz="0" w:space="0" w:color="auto"/>
                                            <w:left w:val="none" w:sz="0" w:space="0" w:color="auto"/>
                                            <w:bottom w:val="none" w:sz="0" w:space="0" w:color="auto"/>
                                            <w:right w:val="none" w:sz="0" w:space="0" w:color="auto"/>
                                          </w:divBdr>
                                        </w:div>
                                        <w:div w:id="2011518522">
                                          <w:marLeft w:val="640"/>
                                          <w:marRight w:val="0"/>
                                          <w:marTop w:val="0"/>
                                          <w:marBottom w:val="0"/>
                                          <w:divBdr>
                                            <w:top w:val="none" w:sz="0" w:space="0" w:color="auto"/>
                                            <w:left w:val="none" w:sz="0" w:space="0" w:color="auto"/>
                                            <w:bottom w:val="none" w:sz="0" w:space="0" w:color="auto"/>
                                            <w:right w:val="none" w:sz="0" w:space="0" w:color="auto"/>
                                          </w:divBdr>
                                        </w:div>
                                        <w:div w:id="2016111482">
                                          <w:marLeft w:val="640"/>
                                          <w:marRight w:val="0"/>
                                          <w:marTop w:val="0"/>
                                          <w:marBottom w:val="0"/>
                                          <w:divBdr>
                                            <w:top w:val="none" w:sz="0" w:space="0" w:color="auto"/>
                                            <w:left w:val="none" w:sz="0" w:space="0" w:color="auto"/>
                                            <w:bottom w:val="none" w:sz="0" w:space="0" w:color="auto"/>
                                            <w:right w:val="none" w:sz="0" w:space="0" w:color="auto"/>
                                          </w:divBdr>
                                        </w:div>
                                        <w:div w:id="2026664881">
                                          <w:marLeft w:val="640"/>
                                          <w:marRight w:val="0"/>
                                          <w:marTop w:val="0"/>
                                          <w:marBottom w:val="0"/>
                                          <w:divBdr>
                                            <w:top w:val="none" w:sz="0" w:space="0" w:color="auto"/>
                                            <w:left w:val="none" w:sz="0" w:space="0" w:color="auto"/>
                                            <w:bottom w:val="none" w:sz="0" w:space="0" w:color="auto"/>
                                            <w:right w:val="none" w:sz="0" w:space="0" w:color="auto"/>
                                          </w:divBdr>
                                        </w:div>
                                        <w:div w:id="2031106760">
                                          <w:marLeft w:val="640"/>
                                          <w:marRight w:val="0"/>
                                          <w:marTop w:val="0"/>
                                          <w:marBottom w:val="0"/>
                                          <w:divBdr>
                                            <w:top w:val="none" w:sz="0" w:space="0" w:color="auto"/>
                                            <w:left w:val="none" w:sz="0" w:space="0" w:color="auto"/>
                                            <w:bottom w:val="none" w:sz="0" w:space="0" w:color="auto"/>
                                            <w:right w:val="none" w:sz="0" w:space="0" w:color="auto"/>
                                          </w:divBdr>
                                        </w:div>
                                        <w:div w:id="2032368038">
                                          <w:marLeft w:val="640"/>
                                          <w:marRight w:val="0"/>
                                          <w:marTop w:val="0"/>
                                          <w:marBottom w:val="0"/>
                                          <w:divBdr>
                                            <w:top w:val="none" w:sz="0" w:space="0" w:color="auto"/>
                                            <w:left w:val="none" w:sz="0" w:space="0" w:color="auto"/>
                                            <w:bottom w:val="none" w:sz="0" w:space="0" w:color="auto"/>
                                            <w:right w:val="none" w:sz="0" w:space="0" w:color="auto"/>
                                          </w:divBdr>
                                        </w:div>
                                        <w:div w:id="2040623376">
                                          <w:marLeft w:val="640"/>
                                          <w:marRight w:val="0"/>
                                          <w:marTop w:val="0"/>
                                          <w:marBottom w:val="0"/>
                                          <w:divBdr>
                                            <w:top w:val="none" w:sz="0" w:space="0" w:color="auto"/>
                                            <w:left w:val="none" w:sz="0" w:space="0" w:color="auto"/>
                                            <w:bottom w:val="none" w:sz="0" w:space="0" w:color="auto"/>
                                            <w:right w:val="none" w:sz="0" w:space="0" w:color="auto"/>
                                          </w:divBdr>
                                        </w:div>
                                        <w:div w:id="2049142995">
                                          <w:marLeft w:val="640"/>
                                          <w:marRight w:val="0"/>
                                          <w:marTop w:val="0"/>
                                          <w:marBottom w:val="0"/>
                                          <w:divBdr>
                                            <w:top w:val="none" w:sz="0" w:space="0" w:color="auto"/>
                                            <w:left w:val="none" w:sz="0" w:space="0" w:color="auto"/>
                                            <w:bottom w:val="none" w:sz="0" w:space="0" w:color="auto"/>
                                            <w:right w:val="none" w:sz="0" w:space="0" w:color="auto"/>
                                          </w:divBdr>
                                        </w:div>
                                        <w:div w:id="2062552752">
                                          <w:marLeft w:val="640"/>
                                          <w:marRight w:val="0"/>
                                          <w:marTop w:val="0"/>
                                          <w:marBottom w:val="0"/>
                                          <w:divBdr>
                                            <w:top w:val="none" w:sz="0" w:space="0" w:color="auto"/>
                                            <w:left w:val="none" w:sz="0" w:space="0" w:color="auto"/>
                                            <w:bottom w:val="none" w:sz="0" w:space="0" w:color="auto"/>
                                            <w:right w:val="none" w:sz="0" w:space="0" w:color="auto"/>
                                          </w:divBdr>
                                        </w:div>
                                        <w:div w:id="2076126545">
                                          <w:marLeft w:val="640"/>
                                          <w:marRight w:val="0"/>
                                          <w:marTop w:val="0"/>
                                          <w:marBottom w:val="0"/>
                                          <w:divBdr>
                                            <w:top w:val="none" w:sz="0" w:space="0" w:color="auto"/>
                                            <w:left w:val="none" w:sz="0" w:space="0" w:color="auto"/>
                                            <w:bottom w:val="none" w:sz="0" w:space="0" w:color="auto"/>
                                            <w:right w:val="none" w:sz="0" w:space="0" w:color="auto"/>
                                          </w:divBdr>
                                        </w:div>
                                        <w:div w:id="2097821507">
                                          <w:marLeft w:val="640"/>
                                          <w:marRight w:val="0"/>
                                          <w:marTop w:val="0"/>
                                          <w:marBottom w:val="0"/>
                                          <w:divBdr>
                                            <w:top w:val="none" w:sz="0" w:space="0" w:color="auto"/>
                                            <w:left w:val="none" w:sz="0" w:space="0" w:color="auto"/>
                                            <w:bottom w:val="none" w:sz="0" w:space="0" w:color="auto"/>
                                            <w:right w:val="none" w:sz="0" w:space="0" w:color="auto"/>
                                          </w:divBdr>
                                        </w:div>
                                        <w:div w:id="2100324652">
                                          <w:marLeft w:val="640"/>
                                          <w:marRight w:val="0"/>
                                          <w:marTop w:val="0"/>
                                          <w:marBottom w:val="0"/>
                                          <w:divBdr>
                                            <w:top w:val="none" w:sz="0" w:space="0" w:color="auto"/>
                                            <w:left w:val="none" w:sz="0" w:space="0" w:color="auto"/>
                                            <w:bottom w:val="none" w:sz="0" w:space="0" w:color="auto"/>
                                            <w:right w:val="none" w:sz="0" w:space="0" w:color="auto"/>
                                          </w:divBdr>
                                        </w:div>
                                        <w:div w:id="2101830292">
                                          <w:marLeft w:val="640"/>
                                          <w:marRight w:val="0"/>
                                          <w:marTop w:val="0"/>
                                          <w:marBottom w:val="0"/>
                                          <w:divBdr>
                                            <w:top w:val="none" w:sz="0" w:space="0" w:color="auto"/>
                                            <w:left w:val="none" w:sz="0" w:space="0" w:color="auto"/>
                                            <w:bottom w:val="none" w:sz="0" w:space="0" w:color="auto"/>
                                            <w:right w:val="none" w:sz="0" w:space="0" w:color="auto"/>
                                          </w:divBdr>
                                        </w:div>
                                        <w:div w:id="2109688935">
                                          <w:marLeft w:val="640"/>
                                          <w:marRight w:val="0"/>
                                          <w:marTop w:val="0"/>
                                          <w:marBottom w:val="0"/>
                                          <w:divBdr>
                                            <w:top w:val="none" w:sz="0" w:space="0" w:color="auto"/>
                                            <w:left w:val="none" w:sz="0" w:space="0" w:color="auto"/>
                                            <w:bottom w:val="none" w:sz="0" w:space="0" w:color="auto"/>
                                            <w:right w:val="none" w:sz="0" w:space="0" w:color="auto"/>
                                          </w:divBdr>
                                        </w:div>
                                        <w:div w:id="2117434794">
                                          <w:marLeft w:val="640"/>
                                          <w:marRight w:val="0"/>
                                          <w:marTop w:val="0"/>
                                          <w:marBottom w:val="0"/>
                                          <w:divBdr>
                                            <w:top w:val="none" w:sz="0" w:space="0" w:color="auto"/>
                                            <w:left w:val="none" w:sz="0" w:space="0" w:color="auto"/>
                                            <w:bottom w:val="none" w:sz="0" w:space="0" w:color="auto"/>
                                            <w:right w:val="none" w:sz="0" w:space="0" w:color="auto"/>
                                          </w:divBdr>
                                        </w:div>
                                        <w:div w:id="2122413938">
                                          <w:marLeft w:val="640"/>
                                          <w:marRight w:val="0"/>
                                          <w:marTop w:val="0"/>
                                          <w:marBottom w:val="0"/>
                                          <w:divBdr>
                                            <w:top w:val="none" w:sz="0" w:space="0" w:color="auto"/>
                                            <w:left w:val="none" w:sz="0" w:space="0" w:color="auto"/>
                                            <w:bottom w:val="none" w:sz="0" w:space="0" w:color="auto"/>
                                            <w:right w:val="none" w:sz="0" w:space="0" w:color="auto"/>
                                          </w:divBdr>
                                        </w:div>
                                        <w:div w:id="2126850917">
                                          <w:marLeft w:val="640"/>
                                          <w:marRight w:val="0"/>
                                          <w:marTop w:val="0"/>
                                          <w:marBottom w:val="0"/>
                                          <w:divBdr>
                                            <w:top w:val="none" w:sz="0" w:space="0" w:color="auto"/>
                                            <w:left w:val="none" w:sz="0" w:space="0" w:color="auto"/>
                                            <w:bottom w:val="none" w:sz="0" w:space="0" w:color="auto"/>
                                            <w:right w:val="none" w:sz="0" w:space="0" w:color="auto"/>
                                          </w:divBdr>
                                        </w:div>
                                        <w:div w:id="2140612366">
                                          <w:marLeft w:val="640"/>
                                          <w:marRight w:val="0"/>
                                          <w:marTop w:val="0"/>
                                          <w:marBottom w:val="0"/>
                                          <w:divBdr>
                                            <w:top w:val="none" w:sz="0" w:space="0" w:color="auto"/>
                                            <w:left w:val="none" w:sz="0" w:space="0" w:color="auto"/>
                                            <w:bottom w:val="none" w:sz="0" w:space="0" w:color="auto"/>
                                            <w:right w:val="none" w:sz="0" w:space="0" w:color="auto"/>
                                          </w:divBdr>
                                        </w:div>
                                      </w:divsChild>
                                    </w:div>
                                  </w:divsChild>
                                </w:div>
                                <w:div w:id="2127115725">
                                  <w:marLeft w:val="640"/>
                                  <w:marRight w:val="0"/>
                                  <w:marTop w:val="0"/>
                                  <w:marBottom w:val="0"/>
                                  <w:divBdr>
                                    <w:top w:val="none" w:sz="0" w:space="0" w:color="auto"/>
                                    <w:left w:val="none" w:sz="0" w:space="0" w:color="auto"/>
                                    <w:bottom w:val="none" w:sz="0" w:space="0" w:color="auto"/>
                                    <w:right w:val="none" w:sz="0" w:space="0" w:color="auto"/>
                                  </w:divBdr>
                                </w:div>
                                <w:div w:id="2129280508">
                                  <w:marLeft w:val="640"/>
                                  <w:marRight w:val="0"/>
                                  <w:marTop w:val="0"/>
                                  <w:marBottom w:val="0"/>
                                  <w:divBdr>
                                    <w:top w:val="none" w:sz="0" w:space="0" w:color="auto"/>
                                    <w:left w:val="none" w:sz="0" w:space="0" w:color="auto"/>
                                    <w:bottom w:val="none" w:sz="0" w:space="0" w:color="auto"/>
                                    <w:right w:val="none" w:sz="0" w:space="0" w:color="auto"/>
                                  </w:divBdr>
                                </w:div>
                                <w:div w:id="2137751404">
                                  <w:marLeft w:val="640"/>
                                  <w:marRight w:val="0"/>
                                  <w:marTop w:val="0"/>
                                  <w:marBottom w:val="0"/>
                                  <w:divBdr>
                                    <w:top w:val="none" w:sz="0" w:space="0" w:color="auto"/>
                                    <w:left w:val="none" w:sz="0" w:space="0" w:color="auto"/>
                                    <w:bottom w:val="none" w:sz="0" w:space="0" w:color="auto"/>
                                    <w:right w:val="none" w:sz="0" w:space="0" w:color="auto"/>
                                  </w:divBdr>
                                </w:div>
                                <w:div w:id="2139491578">
                                  <w:marLeft w:val="640"/>
                                  <w:marRight w:val="0"/>
                                  <w:marTop w:val="0"/>
                                  <w:marBottom w:val="0"/>
                                  <w:divBdr>
                                    <w:top w:val="none" w:sz="0" w:space="0" w:color="auto"/>
                                    <w:left w:val="none" w:sz="0" w:space="0" w:color="auto"/>
                                    <w:bottom w:val="none" w:sz="0" w:space="0" w:color="auto"/>
                                    <w:right w:val="none" w:sz="0" w:space="0" w:color="auto"/>
                                  </w:divBdr>
                                </w:div>
                              </w:divsChild>
                            </w:div>
                          </w:divsChild>
                        </w:div>
                        <w:div w:id="558513895">
                          <w:marLeft w:val="640"/>
                          <w:marRight w:val="0"/>
                          <w:marTop w:val="0"/>
                          <w:marBottom w:val="0"/>
                          <w:divBdr>
                            <w:top w:val="none" w:sz="0" w:space="0" w:color="auto"/>
                            <w:left w:val="none" w:sz="0" w:space="0" w:color="auto"/>
                            <w:bottom w:val="none" w:sz="0" w:space="0" w:color="auto"/>
                            <w:right w:val="none" w:sz="0" w:space="0" w:color="auto"/>
                          </w:divBdr>
                        </w:div>
                        <w:div w:id="572854377">
                          <w:marLeft w:val="640"/>
                          <w:marRight w:val="0"/>
                          <w:marTop w:val="0"/>
                          <w:marBottom w:val="0"/>
                          <w:divBdr>
                            <w:top w:val="none" w:sz="0" w:space="0" w:color="auto"/>
                            <w:left w:val="none" w:sz="0" w:space="0" w:color="auto"/>
                            <w:bottom w:val="none" w:sz="0" w:space="0" w:color="auto"/>
                            <w:right w:val="none" w:sz="0" w:space="0" w:color="auto"/>
                          </w:divBdr>
                        </w:div>
                        <w:div w:id="588588034">
                          <w:marLeft w:val="640"/>
                          <w:marRight w:val="0"/>
                          <w:marTop w:val="0"/>
                          <w:marBottom w:val="0"/>
                          <w:divBdr>
                            <w:top w:val="none" w:sz="0" w:space="0" w:color="auto"/>
                            <w:left w:val="none" w:sz="0" w:space="0" w:color="auto"/>
                            <w:bottom w:val="none" w:sz="0" w:space="0" w:color="auto"/>
                            <w:right w:val="none" w:sz="0" w:space="0" w:color="auto"/>
                          </w:divBdr>
                        </w:div>
                        <w:div w:id="588807249">
                          <w:marLeft w:val="640"/>
                          <w:marRight w:val="0"/>
                          <w:marTop w:val="0"/>
                          <w:marBottom w:val="0"/>
                          <w:divBdr>
                            <w:top w:val="none" w:sz="0" w:space="0" w:color="auto"/>
                            <w:left w:val="none" w:sz="0" w:space="0" w:color="auto"/>
                            <w:bottom w:val="none" w:sz="0" w:space="0" w:color="auto"/>
                            <w:right w:val="none" w:sz="0" w:space="0" w:color="auto"/>
                          </w:divBdr>
                        </w:div>
                        <w:div w:id="589969876">
                          <w:marLeft w:val="640"/>
                          <w:marRight w:val="0"/>
                          <w:marTop w:val="0"/>
                          <w:marBottom w:val="0"/>
                          <w:divBdr>
                            <w:top w:val="none" w:sz="0" w:space="0" w:color="auto"/>
                            <w:left w:val="none" w:sz="0" w:space="0" w:color="auto"/>
                            <w:bottom w:val="none" w:sz="0" w:space="0" w:color="auto"/>
                            <w:right w:val="none" w:sz="0" w:space="0" w:color="auto"/>
                          </w:divBdr>
                        </w:div>
                        <w:div w:id="602692286">
                          <w:marLeft w:val="640"/>
                          <w:marRight w:val="0"/>
                          <w:marTop w:val="0"/>
                          <w:marBottom w:val="0"/>
                          <w:divBdr>
                            <w:top w:val="none" w:sz="0" w:space="0" w:color="auto"/>
                            <w:left w:val="none" w:sz="0" w:space="0" w:color="auto"/>
                            <w:bottom w:val="none" w:sz="0" w:space="0" w:color="auto"/>
                            <w:right w:val="none" w:sz="0" w:space="0" w:color="auto"/>
                          </w:divBdr>
                        </w:div>
                        <w:div w:id="626662102">
                          <w:marLeft w:val="640"/>
                          <w:marRight w:val="0"/>
                          <w:marTop w:val="0"/>
                          <w:marBottom w:val="0"/>
                          <w:divBdr>
                            <w:top w:val="none" w:sz="0" w:space="0" w:color="auto"/>
                            <w:left w:val="none" w:sz="0" w:space="0" w:color="auto"/>
                            <w:bottom w:val="none" w:sz="0" w:space="0" w:color="auto"/>
                            <w:right w:val="none" w:sz="0" w:space="0" w:color="auto"/>
                          </w:divBdr>
                        </w:div>
                        <w:div w:id="632751704">
                          <w:marLeft w:val="640"/>
                          <w:marRight w:val="0"/>
                          <w:marTop w:val="0"/>
                          <w:marBottom w:val="0"/>
                          <w:divBdr>
                            <w:top w:val="none" w:sz="0" w:space="0" w:color="auto"/>
                            <w:left w:val="none" w:sz="0" w:space="0" w:color="auto"/>
                            <w:bottom w:val="none" w:sz="0" w:space="0" w:color="auto"/>
                            <w:right w:val="none" w:sz="0" w:space="0" w:color="auto"/>
                          </w:divBdr>
                        </w:div>
                        <w:div w:id="655961224">
                          <w:marLeft w:val="640"/>
                          <w:marRight w:val="0"/>
                          <w:marTop w:val="0"/>
                          <w:marBottom w:val="0"/>
                          <w:divBdr>
                            <w:top w:val="none" w:sz="0" w:space="0" w:color="auto"/>
                            <w:left w:val="none" w:sz="0" w:space="0" w:color="auto"/>
                            <w:bottom w:val="none" w:sz="0" w:space="0" w:color="auto"/>
                            <w:right w:val="none" w:sz="0" w:space="0" w:color="auto"/>
                          </w:divBdr>
                        </w:div>
                        <w:div w:id="663633453">
                          <w:marLeft w:val="640"/>
                          <w:marRight w:val="0"/>
                          <w:marTop w:val="0"/>
                          <w:marBottom w:val="0"/>
                          <w:divBdr>
                            <w:top w:val="none" w:sz="0" w:space="0" w:color="auto"/>
                            <w:left w:val="none" w:sz="0" w:space="0" w:color="auto"/>
                            <w:bottom w:val="none" w:sz="0" w:space="0" w:color="auto"/>
                            <w:right w:val="none" w:sz="0" w:space="0" w:color="auto"/>
                          </w:divBdr>
                        </w:div>
                        <w:div w:id="664014927">
                          <w:marLeft w:val="640"/>
                          <w:marRight w:val="0"/>
                          <w:marTop w:val="0"/>
                          <w:marBottom w:val="0"/>
                          <w:divBdr>
                            <w:top w:val="none" w:sz="0" w:space="0" w:color="auto"/>
                            <w:left w:val="none" w:sz="0" w:space="0" w:color="auto"/>
                            <w:bottom w:val="none" w:sz="0" w:space="0" w:color="auto"/>
                            <w:right w:val="none" w:sz="0" w:space="0" w:color="auto"/>
                          </w:divBdr>
                        </w:div>
                        <w:div w:id="670908980">
                          <w:marLeft w:val="640"/>
                          <w:marRight w:val="0"/>
                          <w:marTop w:val="0"/>
                          <w:marBottom w:val="0"/>
                          <w:divBdr>
                            <w:top w:val="none" w:sz="0" w:space="0" w:color="auto"/>
                            <w:left w:val="none" w:sz="0" w:space="0" w:color="auto"/>
                            <w:bottom w:val="none" w:sz="0" w:space="0" w:color="auto"/>
                            <w:right w:val="none" w:sz="0" w:space="0" w:color="auto"/>
                          </w:divBdr>
                        </w:div>
                        <w:div w:id="692388039">
                          <w:marLeft w:val="640"/>
                          <w:marRight w:val="0"/>
                          <w:marTop w:val="0"/>
                          <w:marBottom w:val="0"/>
                          <w:divBdr>
                            <w:top w:val="none" w:sz="0" w:space="0" w:color="auto"/>
                            <w:left w:val="none" w:sz="0" w:space="0" w:color="auto"/>
                            <w:bottom w:val="none" w:sz="0" w:space="0" w:color="auto"/>
                            <w:right w:val="none" w:sz="0" w:space="0" w:color="auto"/>
                          </w:divBdr>
                        </w:div>
                        <w:div w:id="717322063">
                          <w:marLeft w:val="640"/>
                          <w:marRight w:val="0"/>
                          <w:marTop w:val="0"/>
                          <w:marBottom w:val="0"/>
                          <w:divBdr>
                            <w:top w:val="none" w:sz="0" w:space="0" w:color="auto"/>
                            <w:left w:val="none" w:sz="0" w:space="0" w:color="auto"/>
                            <w:bottom w:val="none" w:sz="0" w:space="0" w:color="auto"/>
                            <w:right w:val="none" w:sz="0" w:space="0" w:color="auto"/>
                          </w:divBdr>
                        </w:div>
                        <w:div w:id="717751000">
                          <w:marLeft w:val="640"/>
                          <w:marRight w:val="0"/>
                          <w:marTop w:val="0"/>
                          <w:marBottom w:val="0"/>
                          <w:divBdr>
                            <w:top w:val="none" w:sz="0" w:space="0" w:color="auto"/>
                            <w:left w:val="none" w:sz="0" w:space="0" w:color="auto"/>
                            <w:bottom w:val="none" w:sz="0" w:space="0" w:color="auto"/>
                            <w:right w:val="none" w:sz="0" w:space="0" w:color="auto"/>
                          </w:divBdr>
                        </w:div>
                        <w:div w:id="722025782">
                          <w:marLeft w:val="640"/>
                          <w:marRight w:val="0"/>
                          <w:marTop w:val="0"/>
                          <w:marBottom w:val="0"/>
                          <w:divBdr>
                            <w:top w:val="none" w:sz="0" w:space="0" w:color="auto"/>
                            <w:left w:val="none" w:sz="0" w:space="0" w:color="auto"/>
                            <w:bottom w:val="none" w:sz="0" w:space="0" w:color="auto"/>
                            <w:right w:val="none" w:sz="0" w:space="0" w:color="auto"/>
                          </w:divBdr>
                        </w:div>
                        <w:div w:id="726300042">
                          <w:marLeft w:val="640"/>
                          <w:marRight w:val="0"/>
                          <w:marTop w:val="0"/>
                          <w:marBottom w:val="0"/>
                          <w:divBdr>
                            <w:top w:val="none" w:sz="0" w:space="0" w:color="auto"/>
                            <w:left w:val="none" w:sz="0" w:space="0" w:color="auto"/>
                            <w:bottom w:val="none" w:sz="0" w:space="0" w:color="auto"/>
                            <w:right w:val="none" w:sz="0" w:space="0" w:color="auto"/>
                          </w:divBdr>
                        </w:div>
                        <w:div w:id="733088946">
                          <w:marLeft w:val="640"/>
                          <w:marRight w:val="0"/>
                          <w:marTop w:val="0"/>
                          <w:marBottom w:val="0"/>
                          <w:divBdr>
                            <w:top w:val="none" w:sz="0" w:space="0" w:color="auto"/>
                            <w:left w:val="none" w:sz="0" w:space="0" w:color="auto"/>
                            <w:bottom w:val="none" w:sz="0" w:space="0" w:color="auto"/>
                            <w:right w:val="none" w:sz="0" w:space="0" w:color="auto"/>
                          </w:divBdr>
                        </w:div>
                        <w:div w:id="734548107">
                          <w:marLeft w:val="640"/>
                          <w:marRight w:val="0"/>
                          <w:marTop w:val="0"/>
                          <w:marBottom w:val="0"/>
                          <w:divBdr>
                            <w:top w:val="none" w:sz="0" w:space="0" w:color="auto"/>
                            <w:left w:val="none" w:sz="0" w:space="0" w:color="auto"/>
                            <w:bottom w:val="none" w:sz="0" w:space="0" w:color="auto"/>
                            <w:right w:val="none" w:sz="0" w:space="0" w:color="auto"/>
                          </w:divBdr>
                        </w:div>
                        <w:div w:id="736250002">
                          <w:marLeft w:val="640"/>
                          <w:marRight w:val="0"/>
                          <w:marTop w:val="0"/>
                          <w:marBottom w:val="0"/>
                          <w:divBdr>
                            <w:top w:val="none" w:sz="0" w:space="0" w:color="auto"/>
                            <w:left w:val="none" w:sz="0" w:space="0" w:color="auto"/>
                            <w:bottom w:val="none" w:sz="0" w:space="0" w:color="auto"/>
                            <w:right w:val="none" w:sz="0" w:space="0" w:color="auto"/>
                          </w:divBdr>
                        </w:div>
                        <w:div w:id="744453763">
                          <w:marLeft w:val="640"/>
                          <w:marRight w:val="0"/>
                          <w:marTop w:val="0"/>
                          <w:marBottom w:val="0"/>
                          <w:divBdr>
                            <w:top w:val="none" w:sz="0" w:space="0" w:color="auto"/>
                            <w:left w:val="none" w:sz="0" w:space="0" w:color="auto"/>
                            <w:bottom w:val="none" w:sz="0" w:space="0" w:color="auto"/>
                            <w:right w:val="none" w:sz="0" w:space="0" w:color="auto"/>
                          </w:divBdr>
                        </w:div>
                        <w:div w:id="746147087">
                          <w:marLeft w:val="640"/>
                          <w:marRight w:val="0"/>
                          <w:marTop w:val="0"/>
                          <w:marBottom w:val="0"/>
                          <w:divBdr>
                            <w:top w:val="none" w:sz="0" w:space="0" w:color="auto"/>
                            <w:left w:val="none" w:sz="0" w:space="0" w:color="auto"/>
                            <w:bottom w:val="none" w:sz="0" w:space="0" w:color="auto"/>
                            <w:right w:val="none" w:sz="0" w:space="0" w:color="auto"/>
                          </w:divBdr>
                        </w:div>
                        <w:div w:id="761029644">
                          <w:marLeft w:val="640"/>
                          <w:marRight w:val="0"/>
                          <w:marTop w:val="0"/>
                          <w:marBottom w:val="0"/>
                          <w:divBdr>
                            <w:top w:val="none" w:sz="0" w:space="0" w:color="auto"/>
                            <w:left w:val="none" w:sz="0" w:space="0" w:color="auto"/>
                            <w:bottom w:val="none" w:sz="0" w:space="0" w:color="auto"/>
                            <w:right w:val="none" w:sz="0" w:space="0" w:color="auto"/>
                          </w:divBdr>
                        </w:div>
                        <w:div w:id="764886558">
                          <w:marLeft w:val="640"/>
                          <w:marRight w:val="0"/>
                          <w:marTop w:val="0"/>
                          <w:marBottom w:val="0"/>
                          <w:divBdr>
                            <w:top w:val="none" w:sz="0" w:space="0" w:color="auto"/>
                            <w:left w:val="none" w:sz="0" w:space="0" w:color="auto"/>
                            <w:bottom w:val="none" w:sz="0" w:space="0" w:color="auto"/>
                            <w:right w:val="none" w:sz="0" w:space="0" w:color="auto"/>
                          </w:divBdr>
                        </w:div>
                        <w:div w:id="795442348">
                          <w:marLeft w:val="640"/>
                          <w:marRight w:val="0"/>
                          <w:marTop w:val="0"/>
                          <w:marBottom w:val="0"/>
                          <w:divBdr>
                            <w:top w:val="none" w:sz="0" w:space="0" w:color="auto"/>
                            <w:left w:val="none" w:sz="0" w:space="0" w:color="auto"/>
                            <w:bottom w:val="none" w:sz="0" w:space="0" w:color="auto"/>
                            <w:right w:val="none" w:sz="0" w:space="0" w:color="auto"/>
                          </w:divBdr>
                        </w:div>
                        <w:div w:id="804396759">
                          <w:marLeft w:val="640"/>
                          <w:marRight w:val="0"/>
                          <w:marTop w:val="0"/>
                          <w:marBottom w:val="0"/>
                          <w:divBdr>
                            <w:top w:val="none" w:sz="0" w:space="0" w:color="auto"/>
                            <w:left w:val="none" w:sz="0" w:space="0" w:color="auto"/>
                            <w:bottom w:val="none" w:sz="0" w:space="0" w:color="auto"/>
                            <w:right w:val="none" w:sz="0" w:space="0" w:color="auto"/>
                          </w:divBdr>
                        </w:div>
                        <w:div w:id="814025795">
                          <w:marLeft w:val="640"/>
                          <w:marRight w:val="0"/>
                          <w:marTop w:val="0"/>
                          <w:marBottom w:val="0"/>
                          <w:divBdr>
                            <w:top w:val="none" w:sz="0" w:space="0" w:color="auto"/>
                            <w:left w:val="none" w:sz="0" w:space="0" w:color="auto"/>
                            <w:bottom w:val="none" w:sz="0" w:space="0" w:color="auto"/>
                            <w:right w:val="none" w:sz="0" w:space="0" w:color="auto"/>
                          </w:divBdr>
                        </w:div>
                        <w:div w:id="821656814">
                          <w:marLeft w:val="640"/>
                          <w:marRight w:val="0"/>
                          <w:marTop w:val="0"/>
                          <w:marBottom w:val="0"/>
                          <w:divBdr>
                            <w:top w:val="none" w:sz="0" w:space="0" w:color="auto"/>
                            <w:left w:val="none" w:sz="0" w:space="0" w:color="auto"/>
                            <w:bottom w:val="none" w:sz="0" w:space="0" w:color="auto"/>
                            <w:right w:val="none" w:sz="0" w:space="0" w:color="auto"/>
                          </w:divBdr>
                        </w:div>
                        <w:div w:id="829256056">
                          <w:marLeft w:val="640"/>
                          <w:marRight w:val="0"/>
                          <w:marTop w:val="0"/>
                          <w:marBottom w:val="0"/>
                          <w:divBdr>
                            <w:top w:val="none" w:sz="0" w:space="0" w:color="auto"/>
                            <w:left w:val="none" w:sz="0" w:space="0" w:color="auto"/>
                            <w:bottom w:val="none" w:sz="0" w:space="0" w:color="auto"/>
                            <w:right w:val="none" w:sz="0" w:space="0" w:color="auto"/>
                          </w:divBdr>
                        </w:div>
                        <w:div w:id="829637337">
                          <w:marLeft w:val="640"/>
                          <w:marRight w:val="0"/>
                          <w:marTop w:val="0"/>
                          <w:marBottom w:val="0"/>
                          <w:divBdr>
                            <w:top w:val="none" w:sz="0" w:space="0" w:color="auto"/>
                            <w:left w:val="none" w:sz="0" w:space="0" w:color="auto"/>
                            <w:bottom w:val="none" w:sz="0" w:space="0" w:color="auto"/>
                            <w:right w:val="none" w:sz="0" w:space="0" w:color="auto"/>
                          </w:divBdr>
                        </w:div>
                        <w:div w:id="881557011">
                          <w:marLeft w:val="640"/>
                          <w:marRight w:val="0"/>
                          <w:marTop w:val="0"/>
                          <w:marBottom w:val="0"/>
                          <w:divBdr>
                            <w:top w:val="none" w:sz="0" w:space="0" w:color="auto"/>
                            <w:left w:val="none" w:sz="0" w:space="0" w:color="auto"/>
                            <w:bottom w:val="none" w:sz="0" w:space="0" w:color="auto"/>
                            <w:right w:val="none" w:sz="0" w:space="0" w:color="auto"/>
                          </w:divBdr>
                        </w:div>
                        <w:div w:id="898783608">
                          <w:marLeft w:val="640"/>
                          <w:marRight w:val="0"/>
                          <w:marTop w:val="0"/>
                          <w:marBottom w:val="0"/>
                          <w:divBdr>
                            <w:top w:val="none" w:sz="0" w:space="0" w:color="auto"/>
                            <w:left w:val="none" w:sz="0" w:space="0" w:color="auto"/>
                            <w:bottom w:val="none" w:sz="0" w:space="0" w:color="auto"/>
                            <w:right w:val="none" w:sz="0" w:space="0" w:color="auto"/>
                          </w:divBdr>
                        </w:div>
                        <w:div w:id="925304317">
                          <w:marLeft w:val="640"/>
                          <w:marRight w:val="0"/>
                          <w:marTop w:val="0"/>
                          <w:marBottom w:val="0"/>
                          <w:divBdr>
                            <w:top w:val="none" w:sz="0" w:space="0" w:color="auto"/>
                            <w:left w:val="none" w:sz="0" w:space="0" w:color="auto"/>
                            <w:bottom w:val="none" w:sz="0" w:space="0" w:color="auto"/>
                            <w:right w:val="none" w:sz="0" w:space="0" w:color="auto"/>
                          </w:divBdr>
                        </w:div>
                        <w:div w:id="933630227">
                          <w:marLeft w:val="640"/>
                          <w:marRight w:val="0"/>
                          <w:marTop w:val="0"/>
                          <w:marBottom w:val="0"/>
                          <w:divBdr>
                            <w:top w:val="none" w:sz="0" w:space="0" w:color="auto"/>
                            <w:left w:val="none" w:sz="0" w:space="0" w:color="auto"/>
                            <w:bottom w:val="none" w:sz="0" w:space="0" w:color="auto"/>
                            <w:right w:val="none" w:sz="0" w:space="0" w:color="auto"/>
                          </w:divBdr>
                        </w:div>
                        <w:div w:id="937906013">
                          <w:marLeft w:val="640"/>
                          <w:marRight w:val="0"/>
                          <w:marTop w:val="0"/>
                          <w:marBottom w:val="0"/>
                          <w:divBdr>
                            <w:top w:val="none" w:sz="0" w:space="0" w:color="auto"/>
                            <w:left w:val="none" w:sz="0" w:space="0" w:color="auto"/>
                            <w:bottom w:val="none" w:sz="0" w:space="0" w:color="auto"/>
                            <w:right w:val="none" w:sz="0" w:space="0" w:color="auto"/>
                          </w:divBdr>
                        </w:div>
                        <w:div w:id="944113929">
                          <w:marLeft w:val="640"/>
                          <w:marRight w:val="0"/>
                          <w:marTop w:val="0"/>
                          <w:marBottom w:val="0"/>
                          <w:divBdr>
                            <w:top w:val="none" w:sz="0" w:space="0" w:color="auto"/>
                            <w:left w:val="none" w:sz="0" w:space="0" w:color="auto"/>
                            <w:bottom w:val="none" w:sz="0" w:space="0" w:color="auto"/>
                            <w:right w:val="none" w:sz="0" w:space="0" w:color="auto"/>
                          </w:divBdr>
                        </w:div>
                        <w:div w:id="948506164">
                          <w:marLeft w:val="640"/>
                          <w:marRight w:val="0"/>
                          <w:marTop w:val="0"/>
                          <w:marBottom w:val="0"/>
                          <w:divBdr>
                            <w:top w:val="none" w:sz="0" w:space="0" w:color="auto"/>
                            <w:left w:val="none" w:sz="0" w:space="0" w:color="auto"/>
                            <w:bottom w:val="none" w:sz="0" w:space="0" w:color="auto"/>
                            <w:right w:val="none" w:sz="0" w:space="0" w:color="auto"/>
                          </w:divBdr>
                        </w:div>
                        <w:div w:id="951090598">
                          <w:marLeft w:val="640"/>
                          <w:marRight w:val="0"/>
                          <w:marTop w:val="0"/>
                          <w:marBottom w:val="0"/>
                          <w:divBdr>
                            <w:top w:val="none" w:sz="0" w:space="0" w:color="auto"/>
                            <w:left w:val="none" w:sz="0" w:space="0" w:color="auto"/>
                            <w:bottom w:val="none" w:sz="0" w:space="0" w:color="auto"/>
                            <w:right w:val="none" w:sz="0" w:space="0" w:color="auto"/>
                          </w:divBdr>
                        </w:div>
                        <w:div w:id="952126252">
                          <w:marLeft w:val="640"/>
                          <w:marRight w:val="0"/>
                          <w:marTop w:val="0"/>
                          <w:marBottom w:val="0"/>
                          <w:divBdr>
                            <w:top w:val="none" w:sz="0" w:space="0" w:color="auto"/>
                            <w:left w:val="none" w:sz="0" w:space="0" w:color="auto"/>
                            <w:bottom w:val="none" w:sz="0" w:space="0" w:color="auto"/>
                            <w:right w:val="none" w:sz="0" w:space="0" w:color="auto"/>
                          </w:divBdr>
                        </w:div>
                        <w:div w:id="970789677">
                          <w:marLeft w:val="640"/>
                          <w:marRight w:val="0"/>
                          <w:marTop w:val="0"/>
                          <w:marBottom w:val="0"/>
                          <w:divBdr>
                            <w:top w:val="none" w:sz="0" w:space="0" w:color="auto"/>
                            <w:left w:val="none" w:sz="0" w:space="0" w:color="auto"/>
                            <w:bottom w:val="none" w:sz="0" w:space="0" w:color="auto"/>
                            <w:right w:val="none" w:sz="0" w:space="0" w:color="auto"/>
                          </w:divBdr>
                        </w:div>
                        <w:div w:id="980966300">
                          <w:marLeft w:val="640"/>
                          <w:marRight w:val="0"/>
                          <w:marTop w:val="0"/>
                          <w:marBottom w:val="0"/>
                          <w:divBdr>
                            <w:top w:val="none" w:sz="0" w:space="0" w:color="auto"/>
                            <w:left w:val="none" w:sz="0" w:space="0" w:color="auto"/>
                            <w:bottom w:val="none" w:sz="0" w:space="0" w:color="auto"/>
                            <w:right w:val="none" w:sz="0" w:space="0" w:color="auto"/>
                          </w:divBdr>
                        </w:div>
                        <w:div w:id="996423587">
                          <w:marLeft w:val="640"/>
                          <w:marRight w:val="0"/>
                          <w:marTop w:val="0"/>
                          <w:marBottom w:val="0"/>
                          <w:divBdr>
                            <w:top w:val="none" w:sz="0" w:space="0" w:color="auto"/>
                            <w:left w:val="none" w:sz="0" w:space="0" w:color="auto"/>
                            <w:bottom w:val="none" w:sz="0" w:space="0" w:color="auto"/>
                            <w:right w:val="none" w:sz="0" w:space="0" w:color="auto"/>
                          </w:divBdr>
                        </w:div>
                        <w:div w:id="996956245">
                          <w:marLeft w:val="640"/>
                          <w:marRight w:val="0"/>
                          <w:marTop w:val="0"/>
                          <w:marBottom w:val="0"/>
                          <w:divBdr>
                            <w:top w:val="none" w:sz="0" w:space="0" w:color="auto"/>
                            <w:left w:val="none" w:sz="0" w:space="0" w:color="auto"/>
                            <w:bottom w:val="none" w:sz="0" w:space="0" w:color="auto"/>
                            <w:right w:val="none" w:sz="0" w:space="0" w:color="auto"/>
                          </w:divBdr>
                        </w:div>
                        <w:div w:id="1010916268">
                          <w:marLeft w:val="640"/>
                          <w:marRight w:val="0"/>
                          <w:marTop w:val="0"/>
                          <w:marBottom w:val="0"/>
                          <w:divBdr>
                            <w:top w:val="none" w:sz="0" w:space="0" w:color="auto"/>
                            <w:left w:val="none" w:sz="0" w:space="0" w:color="auto"/>
                            <w:bottom w:val="none" w:sz="0" w:space="0" w:color="auto"/>
                            <w:right w:val="none" w:sz="0" w:space="0" w:color="auto"/>
                          </w:divBdr>
                        </w:div>
                        <w:div w:id="1026908978">
                          <w:marLeft w:val="640"/>
                          <w:marRight w:val="0"/>
                          <w:marTop w:val="0"/>
                          <w:marBottom w:val="0"/>
                          <w:divBdr>
                            <w:top w:val="none" w:sz="0" w:space="0" w:color="auto"/>
                            <w:left w:val="none" w:sz="0" w:space="0" w:color="auto"/>
                            <w:bottom w:val="none" w:sz="0" w:space="0" w:color="auto"/>
                            <w:right w:val="none" w:sz="0" w:space="0" w:color="auto"/>
                          </w:divBdr>
                        </w:div>
                        <w:div w:id="1031565896">
                          <w:marLeft w:val="640"/>
                          <w:marRight w:val="0"/>
                          <w:marTop w:val="0"/>
                          <w:marBottom w:val="0"/>
                          <w:divBdr>
                            <w:top w:val="none" w:sz="0" w:space="0" w:color="auto"/>
                            <w:left w:val="none" w:sz="0" w:space="0" w:color="auto"/>
                            <w:bottom w:val="none" w:sz="0" w:space="0" w:color="auto"/>
                            <w:right w:val="none" w:sz="0" w:space="0" w:color="auto"/>
                          </w:divBdr>
                        </w:div>
                        <w:div w:id="1036273570">
                          <w:marLeft w:val="640"/>
                          <w:marRight w:val="0"/>
                          <w:marTop w:val="0"/>
                          <w:marBottom w:val="0"/>
                          <w:divBdr>
                            <w:top w:val="none" w:sz="0" w:space="0" w:color="auto"/>
                            <w:left w:val="none" w:sz="0" w:space="0" w:color="auto"/>
                            <w:bottom w:val="none" w:sz="0" w:space="0" w:color="auto"/>
                            <w:right w:val="none" w:sz="0" w:space="0" w:color="auto"/>
                          </w:divBdr>
                        </w:div>
                        <w:div w:id="1043823911">
                          <w:marLeft w:val="640"/>
                          <w:marRight w:val="0"/>
                          <w:marTop w:val="0"/>
                          <w:marBottom w:val="0"/>
                          <w:divBdr>
                            <w:top w:val="none" w:sz="0" w:space="0" w:color="auto"/>
                            <w:left w:val="none" w:sz="0" w:space="0" w:color="auto"/>
                            <w:bottom w:val="none" w:sz="0" w:space="0" w:color="auto"/>
                            <w:right w:val="none" w:sz="0" w:space="0" w:color="auto"/>
                          </w:divBdr>
                        </w:div>
                        <w:div w:id="1045836155">
                          <w:marLeft w:val="640"/>
                          <w:marRight w:val="0"/>
                          <w:marTop w:val="0"/>
                          <w:marBottom w:val="0"/>
                          <w:divBdr>
                            <w:top w:val="none" w:sz="0" w:space="0" w:color="auto"/>
                            <w:left w:val="none" w:sz="0" w:space="0" w:color="auto"/>
                            <w:bottom w:val="none" w:sz="0" w:space="0" w:color="auto"/>
                            <w:right w:val="none" w:sz="0" w:space="0" w:color="auto"/>
                          </w:divBdr>
                        </w:div>
                        <w:div w:id="1053458026">
                          <w:marLeft w:val="640"/>
                          <w:marRight w:val="0"/>
                          <w:marTop w:val="0"/>
                          <w:marBottom w:val="0"/>
                          <w:divBdr>
                            <w:top w:val="none" w:sz="0" w:space="0" w:color="auto"/>
                            <w:left w:val="none" w:sz="0" w:space="0" w:color="auto"/>
                            <w:bottom w:val="none" w:sz="0" w:space="0" w:color="auto"/>
                            <w:right w:val="none" w:sz="0" w:space="0" w:color="auto"/>
                          </w:divBdr>
                        </w:div>
                        <w:div w:id="1059092500">
                          <w:marLeft w:val="640"/>
                          <w:marRight w:val="0"/>
                          <w:marTop w:val="0"/>
                          <w:marBottom w:val="0"/>
                          <w:divBdr>
                            <w:top w:val="none" w:sz="0" w:space="0" w:color="auto"/>
                            <w:left w:val="none" w:sz="0" w:space="0" w:color="auto"/>
                            <w:bottom w:val="none" w:sz="0" w:space="0" w:color="auto"/>
                            <w:right w:val="none" w:sz="0" w:space="0" w:color="auto"/>
                          </w:divBdr>
                        </w:div>
                        <w:div w:id="1062367540">
                          <w:marLeft w:val="640"/>
                          <w:marRight w:val="0"/>
                          <w:marTop w:val="0"/>
                          <w:marBottom w:val="0"/>
                          <w:divBdr>
                            <w:top w:val="none" w:sz="0" w:space="0" w:color="auto"/>
                            <w:left w:val="none" w:sz="0" w:space="0" w:color="auto"/>
                            <w:bottom w:val="none" w:sz="0" w:space="0" w:color="auto"/>
                            <w:right w:val="none" w:sz="0" w:space="0" w:color="auto"/>
                          </w:divBdr>
                        </w:div>
                        <w:div w:id="1074664095">
                          <w:marLeft w:val="640"/>
                          <w:marRight w:val="0"/>
                          <w:marTop w:val="0"/>
                          <w:marBottom w:val="0"/>
                          <w:divBdr>
                            <w:top w:val="none" w:sz="0" w:space="0" w:color="auto"/>
                            <w:left w:val="none" w:sz="0" w:space="0" w:color="auto"/>
                            <w:bottom w:val="none" w:sz="0" w:space="0" w:color="auto"/>
                            <w:right w:val="none" w:sz="0" w:space="0" w:color="auto"/>
                          </w:divBdr>
                        </w:div>
                        <w:div w:id="1077630698">
                          <w:marLeft w:val="640"/>
                          <w:marRight w:val="0"/>
                          <w:marTop w:val="0"/>
                          <w:marBottom w:val="0"/>
                          <w:divBdr>
                            <w:top w:val="none" w:sz="0" w:space="0" w:color="auto"/>
                            <w:left w:val="none" w:sz="0" w:space="0" w:color="auto"/>
                            <w:bottom w:val="none" w:sz="0" w:space="0" w:color="auto"/>
                            <w:right w:val="none" w:sz="0" w:space="0" w:color="auto"/>
                          </w:divBdr>
                        </w:div>
                        <w:div w:id="1097097088">
                          <w:marLeft w:val="640"/>
                          <w:marRight w:val="0"/>
                          <w:marTop w:val="0"/>
                          <w:marBottom w:val="0"/>
                          <w:divBdr>
                            <w:top w:val="none" w:sz="0" w:space="0" w:color="auto"/>
                            <w:left w:val="none" w:sz="0" w:space="0" w:color="auto"/>
                            <w:bottom w:val="none" w:sz="0" w:space="0" w:color="auto"/>
                            <w:right w:val="none" w:sz="0" w:space="0" w:color="auto"/>
                          </w:divBdr>
                        </w:div>
                        <w:div w:id="1098524702">
                          <w:marLeft w:val="640"/>
                          <w:marRight w:val="0"/>
                          <w:marTop w:val="0"/>
                          <w:marBottom w:val="0"/>
                          <w:divBdr>
                            <w:top w:val="none" w:sz="0" w:space="0" w:color="auto"/>
                            <w:left w:val="none" w:sz="0" w:space="0" w:color="auto"/>
                            <w:bottom w:val="none" w:sz="0" w:space="0" w:color="auto"/>
                            <w:right w:val="none" w:sz="0" w:space="0" w:color="auto"/>
                          </w:divBdr>
                        </w:div>
                        <w:div w:id="1127628964">
                          <w:marLeft w:val="640"/>
                          <w:marRight w:val="0"/>
                          <w:marTop w:val="0"/>
                          <w:marBottom w:val="0"/>
                          <w:divBdr>
                            <w:top w:val="none" w:sz="0" w:space="0" w:color="auto"/>
                            <w:left w:val="none" w:sz="0" w:space="0" w:color="auto"/>
                            <w:bottom w:val="none" w:sz="0" w:space="0" w:color="auto"/>
                            <w:right w:val="none" w:sz="0" w:space="0" w:color="auto"/>
                          </w:divBdr>
                        </w:div>
                        <w:div w:id="1129787686">
                          <w:marLeft w:val="640"/>
                          <w:marRight w:val="0"/>
                          <w:marTop w:val="0"/>
                          <w:marBottom w:val="0"/>
                          <w:divBdr>
                            <w:top w:val="none" w:sz="0" w:space="0" w:color="auto"/>
                            <w:left w:val="none" w:sz="0" w:space="0" w:color="auto"/>
                            <w:bottom w:val="none" w:sz="0" w:space="0" w:color="auto"/>
                            <w:right w:val="none" w:sz="0" w:space="0" w:color="auto"/>
                          </w:divBdr>
                        </w:div>
                        <w:div w:id="1142431165">
                          <w:marLeft w:val="640"/>
                          <w:marRight w:val="0"/>
                          <w:marTop w:val="0"/>
                          <w:marBottom w:val="0"/>
                          <w:divBdr>
                            <w:top w:val="none" w:sz="0" w:space="0" w:color="auto"/>
                            <w:left w:val="none" w:sz="0" w:space="0" w:color="auto"/>
                            <w:bottom w:val="none" w:sz="0" w:space="0" w:color="auto"/>
                            <w:right w:val="none" w:sz="0" w:space="0" w:color="auto"/>
                          </w:divBdr>
                        </w:div>
                        <w:div w:id="1174563535">
                          <w:marLeft w:val="640"/>
                          <w:marRight w:val="0"/>
                          <w:marTop w:val="0"/>
                          <w:marBottom w:val="0"/>
                          <w:divBdr>
                            <w:top w:val="none" w:sz="0" w:space="0" w:color="auto"/>
                            <w:left w:val="none" w:sz="0" w:space="0" w:color="auto"/>
                            <w:bottom w:val="none" w:sz="0" w:space="0" w:color="auto"/>
                            <w:right w:val="none" w:sz="0" w:space="0" w:color="auto"/>
                          </w:divBdr>
                        </w:div>
                        <w:div w:id="1195461663">
                          <w:marLeft w:val="640"/>
                          <w:marRight w:val="0"/>
                          <w:marTop w:val="0"/>
                          <w:marBottom w:val="0"/>
                          <w:divBdr>
                            <w:top w:val="none" w:sz="0" w:space="0" w:color="auto"/>
                            <w:left w:val="none" w:sz="0" w:space="0" w:color="auto"/>
                            <w:bottom w:val="none" w:sz="0" w:space="0" w:color="auto"/>
                            <w:right w:val="none" w:sz="0" w:space="0" w:color="auto"/>
                          </w:divBdr>
                        </w:div>
                        <w:div w:id="1209414021">
                          <w:marLeft w:val="640"/>
                          <w:marRight w:val="0"/>
                          <w:marTop w:val="0"/>
                          <w:marBottom w:val="0"/>
                          <w:divBdr>
                            <w:top w:val="none" w:sz="0" w:space="0" w:color="auto"/>
                            <w:left w:val="none" w:sz="0" w:space="0" w:color="auto"/>
                            <w:bottom w:val="none" w:sz="0" w:space="0" w:color="auto"/>
                            <w:right w:val="none" w:sz="0" w:space="0" w:color="auto"/>
                          </w:divBdr>
                        </w:div>
                        <w:div w:id="1216241173">
                          <w:marLeft w:val="640"/>
                          <w:marRight w:val="0"/>
                          <w:marTop w:val="0"/>
                          <w:marBottom w:val="0"/>
                          <w:divBdr>
                            <w:top w:val="none" w:sz="0" w:space="0" w:color="auto"/>
                            <w:left w:val="none" w:sz="0" w:space="0" w:color="auto"/>
                            <w:bottom w:val="none" w:sz="0" w:space="0" w:color="auto"/>
                            <w:right w:val="none" w:sz="0" w:space="0" w:color="auto"/>
                          </w:divBdr>
                        </w:div>
                        <w:div w:id="1225678586">
                          <w:marLeft w:val="640"/>
                          <w:marRight w:val="0"/>
                          <w:marTop w:val="0"/>
                          <w:marBottom w:val="0"/>
                          <w:divBdr>
                            <w:top w:val="none" w:sz="0" w:space="0" w:color="auto"/>
                            <w:left w:val="none" w:sz="0" w:space="0" w:color="auto"/>
                            <w:bottom w:val="none" w:sz="0" w:space="0" w:color="auto"/>
                            <w:right w:val="none" w:sz="0" w:space="0" w:color="auto"/>
                          </w:divBdr>
                        </w:div>
                        <w:div w:id="1241677572">
                          <w:marLeft w:val="640"/>
                          <w:marRight w:val="0"/>
                          <w:marTop w:val="0"/>
                          <w:marBottom w:val="0"/>
                          <w:divBdr>
                            <w:top w:val="none" w:sz="0" w:space="0" w:color="auto"/>
                            <w:left w:val="none" w:sz="0" w:space="0" w:color="auto"/>
                            <w:bottom w:val="none" w:sz="0" w:space="0" w:color="auto"/>
                            <w:right w:val="none" w:sz="0" w:space="0" w:color="auto"/>
                          </w:divBdr>
                        </w:div>
                        <w:div w:id="1241912891">
                          <w:marLeft w:val="640"/>
                          <w:marRight w:val="0"/>
                          <w:marTop w:val="0"/>
                          <w:marBottom w:val="0"/>
                          <w:divBdr>
                            <w:top w:val="none" w:sz="0" w:space="0" w:color="auto"/>
                            <w:left w:val="none" w:sz="0" w:space="0" w:color="auto"/>
                            <w:bottom w:val="none" w:sz="0" w:space="0" w:color="auto"/>
                            <w:right w:val="none" w:sz="0" w:space="0" w:color="auto"/>
                          </w:divBdr>
                        </w:div>
                        <w:div w:id="1245920980">
                          <w:marLeft w:val="640"/>
                          <w:marRight w:val="0"/>
                          <w:marTop w:val="0"/>
                          <w:marBottom w:val="0"/>
                          <w:divBdr>
                            <w:top w:val="none" w:sz="0" w:space="0" w:color="auto"/>
                            <w:left w:val="none" w:sz="0" w:space="0" w:color="auto"/>
                            <w:bottom w:val="none" w:sz="0" w:space="0" w:color="auto"/>
                            <w:right w:val="none" w:sz="0" w:space="0" w:color="auto"/>
                          </w:divBdr>
                        </w:div>
                        <w:div w:id="1254513779">
                          <w:marLeft w:val="640"/>
                          <w:marRight w:val="0"/>
                          <w:marTop w:val="0"/>
                          <w:marBottom w:val="0"/>
                          <w:divBdr>
                            <w:top w:val="none" w:sz="0" w:space="0" w:color="auto"/>
                            <w:left w:val="none" w:sz="0" w:space="0" w:color="auto"/>
                            <w:bottom w:val="none" w:sz="0" w:space="0" w:color="auto"/>
                            <w:right w:val="none" w:sz="0" w:space="0" w:color="auto"/>
                          </w:divBdr>
                        </w:div>
                        <w:div w:id="1293902560">
                          <w:marLeft w:val="640"/>
                          <w:marRight w:val="0"/>
                          <w:marTop w:val="0"/>
                          <w:marBottom w:val="0"/>
                          <w:divBdr>
                            <w:top w:val="none" w:sz="0" w:space="0" w:color="auto"/>
                            <w:left w:val="none" w:sz="0" w:space="0" w:color="auto"/>
                            <w:bottom w:val="none" w:sz="0" w:space="0" w:color="auto"/>
                            <w:right w:val="none" w:sz="0" w:space="0" w:color="auto"/>
                          </w:divBdr>
                        </w:div>
                        <w:div w:id="1309434094">
                          <w:marLeft w:val="640"/>
                          <w:marRight w:val="0"/>
                          <w:marTop w:val="0"/>
                          <w:marBottom w:val="0"/>
                          <w:divBdr>
                            <w:top w:val="none" w:sz="0" w:space="0" w:color="auto"/>
                            <w:left w:val="none" w:sz="0" w:space="0" w:color="auto"/>
                            <w:bottom w:val="none" w:sz="0" w:space="0" w:color="auto"/>
                            <w:right w:val="none" w:sz="0" w:space="0" w:color="auto"/>
                          </w:divBdr>
                        </w:div>
                        <w:div w:id="1311248778">
                          <w:marLeft w:val="640"/>
                          <w:marRight w:val="0"/>
                          <w:marTop w:val="0"/>
                          <w:marBottom w:val="0"/>
                          <w:divBdr>
                            <w:top w:val="none" w:sz="0" w:space="0" w:color="auto"/>
                            <w:left w:val="none" w:sz="0" w:space="0" w:color="auto"/>
                            <w:bottom w:val="none" w:sz="0" w:space="0" w:color="auto"/>
                            <w:right w:val="none" w:sz="0" w:space="0" w:color="auto"/>
                          </w:divBdr>
                        </w:div>
                        <w:div w:id="1316299280">
                          <w:marLeft w:val="640"/>
                          <w:marRight w:val="0"/>
                          <w:marTop w:val="0"/>
                          <w:marBottom w:val="0"/>
                          <w:divBdr>
                            <w:top w:val="none" w:sz="0" w:space="0" w:color="auto"/>
                            <w:left w:val="none" w:sz="0" w:space="0" w:color="auto"/>
                            <w:bottom w:val="none" w:sz="0" w:space="0" w:color="auto"/>
                            <w:right w:val="none" w:sz="0" w:space="0" w:color="auto"/>
                          </w:divBdr>
                        </w:div>
                        <w:div w:id="1319961819">
                          <w:marLeft w:val="640"/>
                          <w:marRight w:val="0"/>
                          <w:marTop w:val="0"/>
                          <w:marBottom w:val="0"/>
                          <w:divBdr>
                            <w:top w:val="none" w:sz="0" w:space="0" w:color="auto"/>
                            <w:left w:val="none" w:sz="0" w:space="0" w:color="auto"/>
                            <w:bottom w:val="none" w:sz="0" w:space="0" w:color="auto"/>
                            <w:right w:val="none" w:sz="0" w:space="0" w:color="auto"/>
                          </w:divBdr>
                        </w:div>
                        <w:div w:id="1324966445">
                          <w:marLeft w:val="640"/>
                          <w:marRight w:val="0"/>
                          <w:marTop w:val="0"/>
                          <w:marBottom w:val="0"/>
                          <w:divBdr>
                            <w:top w:val="none" w:sz="0" w:space="0" w:color="auto"/>
                            <w:left w:val="none" w:sz="0" w:space="0" w:color="auto"/>
                            <w:bottom w:val="none" w:sz="0" w:space="0" w:color="auto"/>
                            <w:right w:val="none" w:sz="0" w:space="0" w:color="auto"/>
                          </w:divBdr>
                        </w:div>
                        <w:div w:id="1327201019">
                          <w:marLeft w:val="640"/>
                          <w:marRight w:val="0"/>
                          <w:marTop w:val="0"/>
                          <w:marBottom w:val="0"/>
                          <w:divBdr>
                            <w:top w:val="none" w:sz="0" w:space="0" w:color="auto"/>
                            <w:left w:val="none" w:sz="0" w:space="0" w:color="auto"/>
                            <w:bottom w:val="none" w:sz="0" w:space="0" w:color="auto"/>
                            <w:right w:val="none" w:sz="0" w:space="0" w:color="auto"/>
                          </w:divBdr>
                        </w:div>
                        <w:div w:id="1338342218">
                          <w:marLeft w:val="640"/>
                          <w:marRight w:val="0"/>
                          <w:marTop w:val="0"/>
                          <w:marBottom w:val="0"/>
                          <w:divBdr>
                            <w:top w:val="none" w:sz="0" w:space="0" w:color="auto"/>
                            <w:left w:val="none" w:sz="0" w:space="0" w:color="auto"/>
                            <w:bottom w:val="none" w:sz="0" w:space="0" w:color="auto"/>
                            <w:right w:val="none" w:sz="0" w:space="0" w:color="auto"/>
                          </w:divBdr>
                        </w:div>
                        <w:div w:id="1339849572">
                          <w:marLeft w:val="640"/>
                          <w:marRight w:val="0"/>
                          <w:marTop w:val="0"/>
                          <w:marBottom w:val="0"/>
                          <w:divBdr>
                            <w:top w:val="none" w:sz="0" w:space="0" w:color="auto"/>
                            <w:left w:val="none" w:sz="0" w:space="0" w:color="auto"/>
                            <w:bottom w:val="none" w:sz="0" w:space="0" w:color="auto"/>
                            <w:right w:val="none" w:sz="0" w:space="0" w:color="auto"/>
                          </w:divBdr>
                        </w:div>
                        <w:div w:id="1347555465">
                          <w:marLeft w:val="640"/>
                          <w:marRight w:val="0"/>
                          <w:marTop w:val="0"/>
                          <w:marBottom w:val="0"/>
                          <w:divBdr>
                            <w:top w:val="none" w:sz="0" w:space="0" w:color="auto"/>
                            <w:left w:val="none" w:sz="0" w:space="0" w:color="auto"/>
                            <w:bottom w:val="none" w:sz="0" w:space="0" w:color="auto"/>
                            <w:right w:val="none" w:sz="0" w:space="0" w:color="auto"/>
                          </w:divBdr>
                        </w:div>
                        <w:div w:id="1351102607">
                          <w:marLeft w:val="640"/>
                          <w:marRight w:val="0"/>
                          <w:marTop w:val="0"/>
                          <w:marBottom w:val="0"/>
                          <w:divBdr>
                            <w:top w:val="none" w:sz="0" w:space="0" w:color="auto"/>
                            <w:left w:val="none" w:sz="0" w:space="0" w:color="auto"/>
                            <w:bottom w:val="none" w:sz="0" w:space="0" w:color="auto"/>
                            <w:right w:val="none" w:sz="0" w:space="0" w:color="auto"/>
                          </w:divBdr>
                        </w:div>
                        <w:div w:id="1356496757">
                          <w:marLeft w:val="640"/>
                          <w:marRight w:val="0"/>
                          <w:marTop w:val="0"/>
                          <w:marBottom w:val="0"/>
                          <w:divBdr>
                            <w:top w:val="none" w:sz="0" w:space="0" w:color="auto"/>
                            <w:left w:val="none" w:sz="0" w:space="0" w:color="auto"/>
                            <w:bottom w:val="none" w:sz="0" w:space="0" w:color="auto"/>
                            <w:right w:val="none" w:sz="0" w:space="0" w:color="auto"/>
                          </w:divBdr>
                        </w:div>
                        <w:div w:id="1367488410">
                          <w:marLeft w:val="640"/>
                          <w:marRight w:val="0"/>
                          <w:marTop w:val="0"/>
                          <w:marBottom w:val="0"/>
                          <w:divBdr>
                            <w:top w:val="none" w:sz="0" w:space="0" w:color="auto"/>
                            <w:left w:val="none" w:sz="0" w:space="0" w:color="auto"/>
                            <w:bottom w:val="none" w:sz="0" w:space="0" w:color="auto"/>
                            <w:right w:val="none" w:sz="0" w:space="0" w:color="auto"/>
                          </w:divBdr>
                        </w:div>
                        <w:div w:id="1380857099">
                          <w:marLeft w:val="640"/>
                          <w:marRight w:val="0"/>
                          <w:marTop w:val="0"/>
                          <w:marBottom w:val="0"/>
                          <w:divBdr>
                            <w:top w:val="none" w:sz="0" w:space="0" w:color="auto"/>
                            <w:left w:val="none" w:sz="0" w:space="0" w:color="auto"/>
                            <w:bottom w:val="none" w:sz="0" w:space="0" w:color="auto"/>
                            <w:right w:val="none" w:sz="0" w:space="0" w:color="auto"/>
                          </w:divBdr>
                        </w:div>
                        <w:div w:id="1392538478">
                          <w:marLeft w:val="640"/>
                          <w:marRight w:val="0"/>
                          <w:marTop w:val="0"/>
                          <w:marBottom w:val="0"/>
                          <w:divBdr>
                            <w:top w:val="none" w:sz="0" w:space="0" w:color="auto"/>
                            <w:left w:val="none" w:sz="0" w:space="0" w:color="auto"/>
                            <w:bottom w:val="none" w:sz="0" w:space="0" w:color="auto"/>
                            <w:right w:val="none" w:sz="0" w:space="0" w:color="auto"/>
                          </w:divBdr>
                        </w:div>
                        <w:div w:id="1401102904">
                          <w:marLeft w:val="640"/>
                          <w:marRight w:val="0"/>
                          <w:marTop w:val="0"/>
                          <w:marBottom w:val="0"/>
                          <w:divBdr>
                            <w:top w:val="none" w:sz="0" w:space="0" w:color="auto"/>
                            <w:left w:val="none" w:sz="0" w:space="0" w:color="auto"/>
                            <w:bottom w:val="none" w:sz="0" w:space="0" w:color="auto"/>
                            <w:right w:val="none" w:sz="0" w:space="0" w:color="auto"/>
                          </w:divBdr>
                        </w:div>
                        <w:div w:id="1404568151">
                          <w:marLeft w:val="640"/>
                          <w:marRight w:val="0"/>
                          <w:marTop w:val="0"/>
                          <w:marBottom w:val="0"/>
                          <w:divBdr>
                            <w:top w:val="none" w:sz="0" w:space="0" w:color="auto"/>
                            <w:left w:val="none" w:sz="0" w:space="0" w:color="auto"/>
                            <w:bottom w:val="none" w:sz="0" w:space="0" w:color="auto"/>
                            <w:right w:val="none" w:sz="0" w:space="0" w:color="auto"/>
                          </w:divBdr>
                        </w:div>
                        <w:div w:id="1416317334">
                          <w:marLeft w:val="640"/>
                          <w:marRight w:val="0"/>
                          <w:marTop w:val="0"/>
                          <w:marBottom w:val="0"/>
                          <w:divBdr>
                            <w:top w:val="none" w:sz="0" w:space="0" w:color="auto"/>
                            <w:left w:val="none" w:sz="0" w:space="0" w:color="auto"/>
                            <w:bottom w:val="none" w:sz="0" w:space="0" w:color="auto"/>
                            <w:right w:val="none" w:sz="0" w:space="0" w:color="auto"/>
                          </w:divBdr>
                        </w:div>
                        <w:div w:id="1434548357">
                          <w:marLeft w:val="640"/>
                          <w:marRight w:val="0"/>
                          <w:marTop w:val="0"/>
                          <w:marBottom w:val="0"/>
                          <w:divBdr>
                            <w:top w:val="none" w:sz="0" w:space="0" w:color="auto"/>
                            <w:left w:val="none" w:sz="0" w:space="0" w:color="auto"/>
                            <w:bottom w:val="none" w:sz="0" w:space="0" w:color="auto"/>
                            <w:right w:val="none" w:sz="0" w:space="0" w:color="auto"/>
                          </w:divBdr>
                        </w:div>
                        <w:div w:id="1441028674">
                          <w:marLeft w:val="640"/>
                          <w:marRight w:val="0"/>
                          <w:marTop w:val="0"/>
                          <w:marBottom w:val="0"/>
                          <w:divBdr>
                            <w:top w:val="none" w:sz="0" w:space="0" w:color="auto"/>
                            <w:left w:val="none" w:sz="0" w:space="0" w:color="auto"/>
                            <w:bottom w:val="none" w:sz="0" w:space="0" w:color="auto"/>
                            <w:right w:val="none" w:sz="0" w:space="0" w:color="auto"/>
                          </w:divBdr>
                        </w:div>
                        <w:div w:id="1441561909">
                          <w:marLeft w:val="640"/>
                          <w:marRight w:val="0"/>
                          <w:marTop w:val="0"/>
                          <w:marBottom w:val="0"/>
                          <w:divBdr>
                            <w:top w:val="none" w:sz="0" w:space="0" w:color="auto"/>
                            <w:left w:val="none" w:sz="0" w:space="0" w:color="auto"/>
                            <w:bottom w:val="none" w:sz="0" w:space="0" w:color="auto"/>
                            <w:right w:val="none" w:sz="0" w:space="0" w:color="auto"/>
                          </w:divBdr>
                        </w:div>
                        <w:div w:id="1453402495">
                          <w:marLeft w:val="640"/>
                          <w:marRight w:val="0"/>
                          <w:marTop w:val="0"/>
                          <w:marBottom w:val="0"/>
                          <w:divBdr>
                            <w:top w:val="none" w:sz="0" w:space="0" w:color="auto"/>
                            <w:left w:val="none" w:sz="0" w:space="0" w:color="auto"/>
                            <w:bottom w:val="none" w:sz="0" w:space="0" w:color="auto"/>
                            <w:right w:val="none" w:sz="0" w:space="0" w:color="auto"/>
                          </w:divBdr>
                        </w:div>
                        <w:div w:id="1471092712">
                          <w:marLeft w:val="640"/>
                          <w:marRight w:val="0"/>
                          <w:marTop w:val="0"/>
                          <w:marBottom w:val="0"/>
                          <w:divBdr>
                            <w:top w:val="none" w:sz="0" w:space="0" w:color="auto"/>
                            <w:left w:val="none" w:sz="0" w:space="0" w:color="auto"/>
                            <w:bottom w:val="none" w:sz="0" w:space="0" w:color="auto"/>
                            <w:right w:val="none" w:sz="0" w:space="0" w:color="auto"/>
                          </w:divBdr>
                        </w:div>
                        <w:div w:id="1478834706">
                          <w:marLeft w:val="640"/>
                          <w:marRight w:val="0"/>
                          <w:marTop w:val="0"/>
                          <w:marBottom w:val="0"/>
                          <w:divBdr>
                            <w:top w:val="none" w:sz="0" w:space="0" w:color="auto"/>
                            <w:left w:val="none" w:sz="0" w:space="0" w:color="auto"/>
                            <w:bottom w:val="none" w:sz="0" w:space="0" w:color="auto"/>
                            <w:right w:val="none" w:sz="0" w:space="0" w:color="auto"/>
                          </w:divBdr>
                        </w:div>
                        <w:div w:id="1489320390">
                          <w:marLeft w:val="640"/>
                          <w:marRight w:val="0"/>
                          <w:marTop w:val="0"/>
                          <w:marBottom w:val="0"/>
                          <w:divBdr>
                            <w:top w:val="none" w:sz="0" w:space="0" w:color="auto"/>
                            <w:left w:val="none" w:sz="0" w:space="0" w:color="auto"/>
                            <w:bottom w:val="none" w:sz="0" w:space="0" w:color="auto"/>
                            <w:right w:val="none" w:sz="0" w:space="0" w:color="auto"/>
                          </w:divBdr>
                        </w:div>
                        <w:div w:id="1494756424">
                          <w:marLeft w:val="640"/>
                          <w:marRight w:val="0"/>
                          <w:marTop w:val="0"/>
                          <w:marBottom w:val="0"/>
                          <w:divBdr>
                            <w:top w:val="none" w:sz="0" w:space="0" w:color="auto"/>
                            <w:left w:val="none" w:sz="0" w:space="0" w:color="auto"/>
                            <w:bottom w:val="none" w:sz="0" w:space="0" w:color="auto"/>
                            <w:right w:val="none" w:sz="0" w:space="0" w:color="auto"/>
                          </w:divBdr>
                        </w:div>
                        <w:div w:id="1499734862">
                          <w:marLeft w:val="640"/>
                          <w:marRight w:val="0"/>
                          <w:marTop w:val="0"/>
                          <w:marBottom w:val="0"/>
                          <w:divBdr>
                            <w:top w:val="none" w:sz="0" w:space="0" w:color="auto"/>
                            <w:left w:val="none" w:sz="0" w:space="0" w:color="auto"/>
                            <w:bottom w:val="none" w:sz="0" w:space="0" w:color="auto"/>
                            <w:right w:val="none" w:sz="0" w:space="0" w:color="auto"/>
                          </w:divBdr>
                        </w:div>
                        <w:div w:id="1516730806">
                          <w:marLeft w:val="640"/>
                          <w:marRight w:val="0"/>
                          <w:marTop w:val="0"/>
                          <w:marBottom w:val="0"/>
                          <w:divBdr>
                            <w:top w:val="none" w:sz="0" w:space="0" w:color="auto"/>
                            <w:left w:val="none" w:sz="0" w:space="0" w:color="auto"/>
                            <w:bottom w:val="none" w:sz="0" w:space="0" w:color="auto"/>
                            <w:right w:val="none" w:sz="0" w:space="0" w:color="auto"/>
                          </w:divBdr>
                        </w:div>
                        <w:div w:id="1521160615">
                          <w:marLeft w:val="640"/>
                          <w:marRight w:val="0"/>
                          <w:marTop w:val="0"/>
                          <w:marBottom w:val="0"/>
                          <w:divBdr>
                            <w:top w:val="none" w:sz="0" w:space="0" w:color="auto"/>
                            <w:left w:val="none" w:sz="0" w:space="0" w:color="auto"/>
                            <w:bottom w:val="none" w:sz="0" w:space="0" w:color="auto"/>
                            <w:right w:val="none" w:sz="0" w:space="0" w:color="auto"/>
                          </w:divBdr>
                        </w:div>
                        <w:div w:id="1526601525">
                          <w:marLeft w:val="640"/>
                          <w:marRight w:val="0"/>
                          <w:marTop w:val="0"/>
                          <w:marBottom w:val="0"/>
                          <w:divBdr>
                            <w:top w:val="none" w:sz="0" w:space="0" w:color="auto"/>
                            <w:left w:val="none" w:sz="0" w:space="0" w:color="auto"/>
                            <w:bottom w:val="none" w:sz="0" w:space="0" w:color="auto"/>
                            <w:right w:val="none" w:sz="0" w:space="0" w:color="auto"/>
                          </w:divBdr>
                        </w:div>
                        <w:div w:id="1542546510">
                          <w:marLeft w:val="640"/>
                          <w:marRight w:val="0"/>
                          <w:marTop w:val="0"/>
                          <w:marBottom w:val="0"/>
                          <w:divBdr>
                            <w:top w:val="none" w:sz="0" w:space="0" w:color="auto"/>
                            <w:left w:val="none" w:sz="0" w:space="0" w:color="auto"/>
                            <w:bottom w:val="none" w:sz="0" w:space="0" w:color="auto"/>
                            <w:right w:val="none" w:sz="0" w:space="0" w:color="auto"/>
                          </w:divBdr>
                        </w:div>
                        <w:div w:id="1552493201">
                          <w:marLeft w:val="640"/>
                          <w:marRight w:val="0"/>
                          <w:marTop w:val="0"/>
                          <w:marBottom w:val="0"/>
                          <w:divBdr>
                            <w:top w:val="none" w:sz="0" w:space="0" w:color="auto"/>
                            <w:left w:val="none" w:sz="0" w:space="0" w:color="auto"/>
                            <w:bottom w:val="none" w:sz="0" w:space="0" w:color="auto"/>
                            <w:right w:val="none" w:sz="0" w:space="0" w:color="auto"/>
                          </w:divBdr>
                        </w:div>
                        <w:div w:id="1552763393">
                          <w:marLeft w:val="640"/>
                          <w:marRight w:val="0"/>
                          <w:marTop w:val="0"/>
                          <w:marBottom w:val="0"/>
                          <w:divBdr>
                            <w:top w:val="none" w:sz="0" w:space="0" w:color="auto"/>
                            <w:left w:val="none" w:sz="0" w:space="0" w:color="auto"/>
                            <w:bottom w:val="none" w:sz="0" w:space="0" w:color="auto"/>
                            <w:right w:val="none" w:sz="0" w:space="0" w:color="auto"/>
                          </w:divBdr>
                        </w:div>
                        <w:div w:id="1560937967">
                          <w:marLeft w:val="640"/>
                          <w:marRight w:val="0"/>
                          <w:marTop w:val="0"/>
                          <w:marBottom w:val="0"/>
                          <w:divBdr>
                            <w:top w:val="none" w:sz="0" w:space="0" w:color="auto"/>
                            <w:left w:val="none" w:sz="0" w:space="0" w:color="auto"/>
                            <w:bottom w:val="none" w:sz="0" w:space="0" w:color="auto"/>
                            <w:right w:val="none" w:sz="0" w:space="0" w:color="auto"/>
                          </w:divBdr>
                        </w:div>
                        <w:div w:id="1573350739">
                          <w:marLeft w:val="640"/>
                          <w:marRight w:val="0"/>
                          <w:marTop w:val="0"/>
                          <w:marBottom w:val="0"/>
                          <w:divBdr>
                            <w:top w:val="none" w:sz="0" w:space="0" w:color="auto"/>
                            <w:left w:val="none" w:sz="0" w:space="0" w:color="auto"/>
                            <w:bottom w:val="none" w:sz="0" w:space="0" w:color="auto"/>
                            <w:right w:val="none" w:sz="0" w:space="0" w:color="auto"/>
                          </w:divBdr>
                        </w:div>
                        <w:div w:id="1573662661">
                          <w:marLeft w:val="640"/>
                          <w:marRight w:val="0"/>
                          <w:marTop w:val="0"/>
                          <w:marBottom w:val="0"/>
                          <w:divBdr>
                            <w:top w:val="none" w:sz="0" w:space="0" w:color="auto"/>
                            <w:left w:val="none" w:sz="0" w:space="0" w:color="auto"/>
                            <w:bottom w:val="none" w:sz="0" w:space="0" w:color="auto"/>
                            <w:right w:val="none" w:sz="0" w:space="0" w:color="auto"/>
                          </w:divBdr>
                        </w:div>
                        <w:div w:id="1576620952">
                          <w:marLeft w:val="640"/>
                          <w:marRight w:val="0"/>
                          <w:marTop w:val="0"/>
                          <w:marBottom w:val="0"/>
                          <w:divBdr>
                            <w:top w:val="none" w:sz="0" w:space="0" w:color="auto"/>
                            <w:left w:val="none" w:sz="0" w:space="0" w:color="auto"/>
                            <w:bottom w:val="none" w:sz="0" w:space="0" w:color="auto"/>
                            <w:right w:val="none" w:sz="0" w:space="0" w:color="auto"/>
                          </w:divBdr>
                        </w:div>
                        <w:div w:id="1586185398">
                          <w:marLeft w:val="640"/>
                          <w:marRight w:val="0"/>
                          <w:marTop w:val="0"/>
                          <w:marBottom w:val="0"/>
                          <w:divBdr>
                            <w:top w:val="none" w:sz="0" w:space="0" w:color="auto"/>
                            <w:left w:val="none" w:sz="0" w:space="0" w:color="auto"/>
                            <w:bottom w:val="none" w:sz="0" w:space="0" w:color="auto"/>
                            <w:right w:val="none" w:sz="0" w:space="0" w:color="auto"/>
                          </w:divBdr>
                        </w:div>
                        <w:div w:id="1593661164">
                          <w:marLeft w:val="640"/>
                          <w:marRight w:val="0"/>
                          <w:marTop w:val="0"/>
                          <w:marBottom w:val="0"/>
                          <w:divBdr>
                            <w:top w:val="none" w:sz="0" w:space="0" w:color="auto"/>
                            <w:left w:val="none" w:sz="0" w:space="0" w:color="auto"/>
                            <w:bottom w:val="none" w:sz="0" w:space="0" w:color="auto"/>
                            <w:right w:val="none" w:sz="0" w:space="0" w:color="auto"/>
                          </w:divBdr>
                        </w:div>
                        <w:div w:id="1605070193">
                          <w:marLeft w:val="640"/>
                          <w:marRight w:val="0"/>
                          <w:marTop w:val="0"/>
                          <w:marBottom w:val="0"/>
                          <w:divBdr>
                            <w:top w:val="none" w:sz="0" w:space="0" w:color="auto"/>
                            <w:left w:val="none" w:sz="0" w:space="0" w:color="auto"/>
                            <w:bottom w:val="none" w:sz="0" w:space="0" w:color="auto"/>
                            <w:right w:val="none" w:sz="0" w:space="0" w:color="auto"/>
                          </w:divBdr>
                        </w:div>
                        <w:div w:id="1608997995">
                          <w:marLeft w:val="640"/>
                          <w:marRight w:val="0"/>
                          <w:marTop w:val="0"/>
                          <w:marBottom w:val="0"/>
                          <w:divBdr>
                            <w:top w:val="none" w:sz="0" w:space="0" w:color="auto"/>
                            <w:left w:val="none" w:sz="0" w:space="0" w:color="auto"/>
                            <w:bottom w:val="none" w:sz="0" w:space="0" w:color="auto"/>
                            <w:right w:val="none" w:sz="0" w:space="0" w:color="auto"/>
                          </w:divBdr>
                        </w:div>
                        <w:div w:id="1614676816">
                          <w:marLeft w:val="640"/>
                          <w:marRight w:val="0"/>
                          <w:marTop w:val="0"/>
                          <w:marBottom w:val="0"/>
                          <w:divBdr>
                            <w:top w:val="none" w:sz="0" w:space="0" w:color="auto"/>
                            <w:left w:val="none" w:sz="0" w:space="0" w:color="auto"/>
                            <w:bottom w:val="none" w:sz="0" w:space="0" w:color="auto"/>
                            <w:right w:val="none" w:sz="0" w:space="0" w:color="auto"/>
                          </w:divBdr>
                        </w:div>
                        <w:div w:id="1631284862">
                          <w:marLeft w:val="640"/>
                          <w:marRight w:val="0"/>
                          <w:marTop w:val="0"/>
                          <w:marBottom w:val="0"/>
                          <w:divBdr>
                            <w:top w:val="none" w:sz="0" w:space="0" w:color="auto"/>
                            <w:left w:val="none" w:sz="0" w:space="0" w:color="auto"/>
                            <w:bottom w:val="none" w:sz="0" w:space="0" w:color="auto"/>
                            <w:right w:val="none" w:sz="0" w:space="0" w:color="auto"/>
                          </w:divBdr>
                        </w:div>
                        <w:div w:id="1631939445">
                          <w:marLeft w:val="640"/>
                          <w:marRight w:val="0"/>
                          <w:marTop w:val="0"/>
                          <w:marBottom w:val="0"/>
                          <w:divBdr>
                            <w:top w:val="none" w:sz="0" w:space="0" w:color="auto"/>
                            <w:left w:val="none" w:sz="0" w:space="0" w:color="auto"/>
                            <w:bottom w:val="none" w:sz="0" w:space="0" w:color="auto"/>
                            <w:right w:val="none" w:sz="0" w:space="0" w:color="auto"/>
                          </w:divBdr>
                        </w:div>
                        <w:div w:id="1633365310">
                          <w:marLeft w:val="640"/>
                          <w:marRight w:val="0"/>
                          <w:marTop w:val="0"/>
                          <w:marBottom w:val="0"/>
                          <w:divBdr>
                            <w:top w:val="none" w:sz="0" w:space="0" w:color="auto"/>
                            <w:left w:val="none" w:sz="0" w:space="0" w:color="auto"/>
                            <w:bottom w:val="none" w:sz="0" w:space="0" w:color="auto"/>
                            <w:right w:val="none" w:sz="0" w:space="0" w:color="auto"/>
                          </w:divBdr>
                        </w:div>
                        <w:div w:id="1638097661">
                          <w:marLeft w:val="640"/>
                          <w:marRight w:val="0"/>
                          <w:marTop w:val="0"/>
                          <w:marBottom w:val="0"/>
                          <w:divBdr>
                            <w:top w:val="none" w:sz="0" w:space="0" w:color="auto"/>
                            <w:left w:val="none" w:sz="0" w:space="0" w:color="auto"/>
                            <w:bottom w:val="none" w:sz="0" w:space="0" w:color="auto"/>
                            <w:right w:val="none" w:sz="0" w:space="0" w:color="auto"/>
                          </w:divBdr>
                        </w:div>
                        <w:div w:id="1646274435">
                          <w:marLeft w:val="640"/>
                          <w:marRight w:val="0"/>
                          <w:marTop w:val="0"/>
                          <w:marBottom w:val="0"/>
                          <w:divBdr>
                            <w:top w:val="none" w:sz="0" w:space="0" w:color="auto"/>
                            <w:left w:val="none" w:sz="0" w:space="0" w:color="auto"/>
                            <w:bottom w:val="none" w:sz="0" w:space="0" w:color="auto"/>
                            <w:right w:val="none" w:sz="0" w:space="0" w:color="auto"/>
                          </w:divBdr>
                        </w:div>
                        <w:div w:id="1688798145">
                          <w:marLeft w:val="640"/>
                          <w:marRight w:val="0"/>
                          <w:marTop w:val="0"/>
                          <w:marBottom w:val="0"/>
                          <w:divBdr>
                            <w:top w:val="none" w:sz="0" w:space="0" w:color="auto"/>
                            <w:left w:val="none" w:sz="0" w:space="0" w:color="auto"/>
                            <w:bottom w:val="none" w:sz="0" w:space="0" w:color="auto"/>
                            <w:right w:val="none" w:sz="0" w:space="0" w:color="auto"/>
                          </w:divBdr>
                        </w:div>
                        <w:div w:id="1696341896">
                          <w:marLeft w:val="640"/>
                          <w:marRight w:val="0"/>
                          <w:marTop w:val="0"/>
                          <w:marBottom w:val="0"/>
                          <w:divBdr>
                            <w:top w:val="none" w:sz="0" w:space="0" w:color="auto"/>
                            <w:left w:val="none" w:sz="0" w:space="0" w:color="auto"/>
                            <w:bottom w:val="none" w:sz="0" w:space="0" w:color="auto"/>
                            <w:right w:val="none" w:sz="0" w:space="0" w:color="auto"/>
                          </w:divBdr>
                        </w:div>
                        <w:div w:id="1699357535">
                          <w:marLeft w:val="640"/>
                          <w:marRight w:val="0"/>
                          <w:marTop w:val="0"/>
                          <w:marBottom w:val="0"/>
                          <w:divBdr>
                            <w:top w:val="none" w:sz="0" w:space="0" w:color="auto"/>
                            <w:left w:val="none" w:sz="0" w:space="0" w:color="auto"/>
                            <w:bottom w:val="none" w:sz="0" w:space="0" w:color="auto"/>
                            <w:right w:val="none" w:sz="0" w:space="0" w:color="auto"/>
                          </w:divBdr>
                        </w:div>
                        <w:div w:id="1702586850">
                          <w:marLeft w:val="640"/>
                          <w:marRight w:val="0"/>
                          <w:marTop w:val="0"/>
                          <w:marBottom w:val="0"/>
                          <w:divBdr>
                            <w:top w:val="none" w:sz="0" w:space="0" w:color="auto"/>
                            <w:left w:val="none" w:sz="0" w:space="0" w:color="auto"/>
                            <w:bottom w:val="none" w:sz="0" w:space="0" w:color="auto"/>
                            <w:right w:val="none" w:sz="0" w:space="0" w:color="auto"/>
                          </w:divBdr>
                        </w:div>
                        <w:div w:id="1714965325">
                          <w:marLeft w:val="640"/>
                          <w:marRight w:val="0"/>
                          <w:marTop w:val="0"/>
                          <w:marBottom w:val="0"/>
                          <w:divBdr>
                            <w:top w:val="none" w:sz="0" w:space="0" w:color="auto"/>
                            <w:left w:val="none" w:sz="0" w:space="0" w:color="auto"/>
                            <w:bottom w:val="none" w:sz="0" w:space="0" w:color="auto"/>
                            <w:right w:val="none" w:sz="0" w:space="0" w:color="auto"/>
                          </w:divBdr>
                        </w:div>
                        <w:div w:id="1744640596">
                          <w:marLeft w:val="640"/>
                          <w:marRight w:val="0"/>
                          <w:marTop w:val="0"/>
                          <w:marBottom w:val="0"/>
                          <w:divBdr>
                            <w:top w:val="none" w:sz="0" w:space="0" w:color="auto"/>
                            <w:left w:val="none" w:sz="0" w:space="0" w:color="auto"/>
                            <w:bottom w:val="none" w:sz="0" w:space="0" w:color="auto"/>
                            <w:right w:val="none" w:sz="0" w:space="0" w:color="auto"/>
                          </w:divBdr>
                        </w:div>
                        <w:div w:id="1747263631">
                          <w:marLeft w:val="640"/>
                          <w:marRight w:val="0"/>
                          <w:marTop w:val="0"/>
                          <w:marBottom w:val="0"/>
                          <w:divBdr>
                            <w:top w:val="none" w:sz="0" w:space="0" w:color="auto"/>
                            <w:left w:val="none" w:sz="0" w:space="0" w:color="auto"/>
                            <w:bottom w:val="none" w:sz="0" w:space="0" w:color="auto"/>
                            <w:right w:val="none" w:sz="0" w:space="0" w:color="auto"/>
                          </w:divBdr>
                        </w:div>
                        <w:div w:id="1749381502">
                          <w:marLeft w:val="640"/>
                          <w:marRight w:val="0"/>
                          <w:marTop w:val="0"/>
                          <w:marBottom w:val="0"/>
                          <w:divBdr>
                            <w:top w:val="none" w:sz="0" w:space="0" w:color="auto"/>
                            <w:left w:val="none" w:sz="0" w:space="0" w:color="auto"/>
                            <w:bottom w:val="none" w:sz="0" w:space="0" w:color="auto"/>
                            <w:right w:val="none" w:sz="0" w:space="0" w:color="auto"/>
                          </w:divBdr>
                        </w:div>
                        <w:div w:id="1752504897">
                          <w:marLeft w:val="640"/>
                          <w:marRight w:val="0"/>
                          <w:marTop w:val="0"/>
                          <w:marBottom w:val="0"/>
                          <w:divBdr>
                            <w:top w:val="none" w:sz="0" w:space="0" w:color="auto"/>
                            <w:left w:val="none" w:sz="0" w:space="0" w:color="auto"/>
                            <w:bottom w:val="none" w:sz="0" w:space="0" w:color="auto"/>
                            <w:right w:val="none" w:sz="0" w:space="0" w:color="auto"/>
                          </w:divBdr>
                        </w:div>
                        <w:div w:id="1755662383">
                          <w:marLeft w:val="640"/>
                          <w:marRight w:val="0"/>
                          <w:marTop w:val="0"/>
                          <w:marBottom w:val="0"/>
                          <w:divBdr>
                            <w:top w:val="none" w:sz="0" w:space="0" w:color="auto"/>
                            <w:left w:val="none" w:sz="0" w:space="0" w:color="auto"/>
                            <w:bottom w:val="none" w:sz="0" w:space="0" w:color="auto"/>
                            <w:right w:val="none" w:sz="0" w:space="0" w:color="auto"/>
                          </w:divBdr>
                        </w:div>
                        <w:div w:id="1780836420">
                          <w:marLeft w:val="640"/>
                          <w:marRight w:val="0"/>
                          <w:marTop w:val="0"/>
                          <w:marBottom w:val="0"/>
                          <w:divBdr>
                            <w:top w:val="none" w:sz="0" w:space="0" w:color="auto"/>
                            <w:left w:val="none" w:sz="0" w:space="0" w:color="auto"/>
                            <w:bottom w:val="none" w:sz="0" w:space="0" w:color="auto"/>
                            <w:right w:val="none" w:sz="0" w:space="0" w:color="auto"/>
                          </w:divBdr>
                        </w:div>
                        <w:div w:id="1782409307">
                          <w:marLeft w:val="640"/>
                          <w:marRight w:val="0"/>
                          <w:marTop w:val="0"/>
                          <w:marBottom w:val="0"/>
                          <w:divBdr>
                            <w:top w:val="none" w:sz="0" w:space="0" w:color="auto"/>
                            <w:left w:val="none" w:sz="0" w:space="0" w:color="auto"/>
                            <w:bottom w:val="none" w:sz="0" w:space="0" w:color="auto"/>
                            <w:right w:val="none" w:sz="0" w:space="0" w:color="auto"/>
                          </w:divBdr>
                        </w:div>
                        <w:div w:id="1783649124">
                          <w:marLeft w:val="640"/>
                          <w:marRight w:val="0"/>
                          <w:marTop w:val="0"/>
                          <w:marBottom w:val="0"/>
                          <w:divBdr>
                            <w:top w:val="none" w:sz="0" w:space="0" w:color="auto"/>
                            <w:left w:val="none" w:sz="0" w:space="0" w:color="auto"/>
                            <w:bottom w:val="none" w:sz="0" w:space="0" w:color="auto"/>
                            <w:right w:val="none" w:sz="0" w:space="0" w:color="auto"/>
                          </w:divBdr>
                        </w:div>
                        <w:div w:id="1788813103">
                          <w:marLeft w:val="640"/>
                          <w:marRight w:val="0"/>
                          <w:marTop w:val="0"/>
                          <w:marBottom w:val="0"/>
                          <w:divBdr>
                            <w:top w:val="none" w:sz="0" w:space="0" w:color="auto"/>
                            <w:left w:val="none" w:sz="0" w:space="0" w:color="auto"/>
                            <w:bottom w:val="none" w:sz="0" w:space="0" w:color="auto"/>
                            <w:right w:val="none" w:sz="0" w:space="0" w:color="auto"/>
                          </w:divBdr>
                        </w:div>
                        <w:div w:id="1793207404">
                          <w:marLeft w:val="640"/>
                          <w:marRight w:val="0"/>
                          <w:marTop w:val="0"/>
                          <w:marBottom w:val="0"/>
                          <w:divBdr>
                            <w:top w:val="none" w:sz="0" w:space="0" w:color="auto"/>
                            <w:left w:val="none" w:sz="0" w:space="0" w:color="auto"/>
                            <w:bottom w:val="none" w:sz="0" w:space="0" w:color="auto"/>
                            <w:right w:val="none" w:sz="0" w:space="0" w:color="auto"/>
                          </w:divBdr>
                        </w:div>
                        <w:div w:id="1802309964">
                          <w:marLeft w:val="640"/>
                          <w:marRight w:val="0"/>
                          <w:marTop w:val="0"/>
                          <w:marBottom w:val="0"/>
                          <w:divBdr>
                            <w:top w:val="none" w:sz="0" w:space="0" w:color="auto"/>
                            <w:left w:val="none" w:sz="0" w:space="0" w:color="auto"/>
                            <w:bottom w:val="none" w:sz="0" w:space="0" w:color="auto"/>
                            <w:right w:val="none" w:sz="0" w:space="0" w:color="auto"/>
                          </w:divBdr>
                        </w:div>
                        <w:div w:id="1821455086">
                          <w:marLeft w:val="640"/>
                          <w:marRight w:val="0"/>
                          <w:marTop w:val="0"/>
                          <w:marBottom w:val="0"/>
                          <w:divBdr>
                            <w:top w:val="none" w:sz="0" w:space="0" w:color="auto"/>
                            <w:left w:val="none" w:sz="0" w:space="0" w:color="auto"/>
                            <w:bottom w:val="none" w:sz="0" w:space="0" w:color="auto"/>
                            <w:right w:val="none" w:sz="0" w:space="0" w:color="auto"/>
                          </w:divBdr>
                        </w:div>
                        <w:div w:id="1839347849">
                          <w:marLeft w:val="640"/>
                          <w:marRight w:val="0"/>
                          <w:marTop w:val="0"/>
                          <w:marBottom w:val="0"/>
                          <w:divBdr>
                            <w:top w:val="none" w:sz="0" w:space="0" w:color="auto"/>
                            <w:left w:val="none" w:sz="0" w:space="0" w:color="auto"/>
                            <w:bottom w:val="none" w:sz="0" w:space="0" w:color="auto"/>
                            <w:right w:val="none" w:sz="0" w:space="0" w:color="auto"/>
                          </w:divBdr>
                        </w:div>
                        <w:div w:id="1839928021">
                          <w:marLeft w:val="640"/>
                          <w:marRight w:val="0"/>
                          <w:marTop w:val="0"/>
                          <w:marBottom w:val="0"/>
                          <w:divBdr>
                            <w:top w:val="none" w:sz="0" w:space="0" w:color="auto"/>
                            <w:left w:val="none" w:sz="0" w:space="0" w:color="auto"/>
                            <w:bottom w:val="none" w:sz="0" w:space="0" w:color="auto"/>
                            <w:right w:val="none" w:sz="0" w:space="0" w:color="auto"/>
                          </w:divBdr>
                        </w:div>
                        <w:div w:id="1847475572">
                          <w:marLeft w:val="640"/>
                          <w:marRight w:val="0"/>
                          <w:marTop w:val="0"/>
                          <w:marBottom w:val="0"/>
                          <w:divBdr>
                            <w:top w:val="none" w:sz="0" w:space="0" w:color="auto"/>
                            <w:left w:val="none" w:sz="0" w:space="0" w:color="auto"/>
                            <w:bottom w:val="none" w:sz="0" w:space="0" w:color="auto"/>
                            <w:right w:val="none" w:sz="0" w:space="0" w:color="auto"/>
                          </w:divBdr>
                        </w:div>
                        <w:div w:id="1857763400">
                          <w:marLeft w:val="640"/>
                          <w:marRight w:val="0"/>
                          <w:marTop w:val="0"/>
                          <w:marBottom w:val="0"/>
                          <w:divBdr>
                            <w:top w:val="none" w:sz="0" w:space="0" w:color="auto"/>
                            <w:left w:val="none" w:sz="0" w:space="0" w:color="auto"/>
                            <w:bottom w:val="none" w:sz="0" w:space="0" w:color="auto"/>
                            <w:right w:val="none" w:sz="0" w:space="0" w:color="auto"/>
                          </w:divBdr>
                        </w:div>
                        <w:div w:id="1863737071">
                          <w:marLeft w:val="640"/>
                          <w:marRight w:val="0"/>
                          <w:marTop w:val="0"/>
                          <w:marBottom w:val="0"/>
                          <w:divBdr>
                            <w:top w:val="none" w:sz="0" w:space="0" w:color="auto"/>
                            <w:left w:val="none" w:sz="0" w:space="0" w:color="auto"/>
                            <w:bottom w:val="none" w:sz="0" w:space="0" w:color="auto"/>
                            <w:right w:val="none" w:sz="0" w:space="0" w:color="auto"/>
                          </w:divBdr>
                        </w:div>
                        <w:div w:id="1886093014">
                          <w:marLeft w:val="640"/>
                          <w:marRight w:val="0"/>
                          <w:marTop w:val="0"/>
                          <w:marBottom w:val="0"/>
                          <w:divBdr>
                            <w:top w:val="none" w:sz="0" w:space="0" w:color="auto"/>
                            <w:left w:val="none" w:sz="0" w:space="0" w:color="auto"/>
                            <w:bottom w:val="none" w:sz="0" w:space="0" w:color="auto"/>
                            <w:right w:val="none" w:sz="0" w:space="0" w:color="auto"/>
                          </w:divBdr>
                        </w:div>
                        <w:div w:id="1887176356">
                          <w:marLeft w:val="640"/>
                          <w:marRight w:val="0"/>
                          <w:marTop w:val="0"/>
                          <w:marBottom w:val="0"/>
                          <w:divBdr>
                            <w:top w:val="none" w:sz="0" w:space="0" w:color="auto"/>
                            <w:left w:val="none" w:sz="0" w:space="0" w:color="auto"/>
                            <w:bottom w:val="none" w:sz="0" w:space="0" w:color="auto"/>
                            <w:right w:val="none" w:sz="0" w:space="0" w:color="auto"/>
                          </w:divBdr>
                        </w:div>
                        <w:div w:id="1893272566">
                          <w:marLeft w:val="640"/>
                          <w:marRight w:val="0"/>
                          <w:marTop w:val="0"/>
                          <w:marBottom w:val="0"/>
                          <w:divBdr>
                            <w:top w:val="none" w:sz="0" w:space="0" w:color="auto"/>
                            <w:left w:val="none" w:sz="0" w:space="0" w:color="auto"/>
                            <w:bottom w:val="none" w:sz="0" w:space="0" w:color="auto"/>
                            <w:right w:val="none" w:sz="0" w:space="0" w:color="auto"/>
                          </w:divBdr>
                        </w:div>
                        <w:div w:id="1896088376">
                          <w:marLeft w:val="640"/>
                          <w:marRight w:val="0"/>
                          <w:marTop w:val="0"/>
                          <w:marBottom w:val="0"/>
                          <w:divBdr>
                            <w:top w:val="none" w:sz="0" w:space="0" w:color="auto"/>
                            <w:left w:val="none" w:sz="0" w:space="0" w:color="auto"/>
                            <w:bottom w:val="none" w:sz="0" w:space="0" w:color="auto"/>
                            <w:right w:val="none" w:sz="0" w:space="0" w:color="auto"/>
                          </w:divBdr>
                        </w:div>
                        <w:div w:id="1914386189">
                          <w:marLeft w:val="640"/>
                          <w:marRight w:val="0"/>
                          <w:marTop w:val="0"/>
                          <w:marBottom w:val="0"/>
                          <w:divBdr>
                            <w:top w:val="none" w:sz="0" w:space="0" w:color="auto"/>
                            <w:left w:val="none" w:sz="0" w:space="0" w:color="auto"/>
                            <w:bottom w:val="none" w:sz="0" w:space="0" w:color="auto"/>
                            <w:right w:val="none" w:sz="0" w:space="0" w:color="auto"/>
                          </w:divBdr>
                        </w:div>
                        <w:div w:id="1919050019">
                          <w:marLeft w:val="640"/>
                          <w:marRight w:val="0"/>
                          <w:marTop w:val="0"/>
                          <w:marBottom w:val="0"/>
                          <w:divBdr>
                            <w:top w:val="none" w:sz="0" w:space="0" w:color="auto"/>
                            <w:left w:val="none" w:sz="0" w:space="0" w:color="auto"/>
                            <w:bottom w:val="none" w:sz="0" w:space="0" w:color="auto"/>
                            <w:right w:val="none" w:sz="0" w:space="0" w:color="auto"/>
                          </w:divBdr>
                        </w:div>
                        <w:div w:id="1921672669">
                          <w:marLeft w:val="640"/>
                          <w:marRight w:val="0"/>
                          <w:marTop w:val="0"/>
                          <w:marBottom w:val="0"/>
                          <w:divBdr>
                            <w:top w:val="none" w:sz="0" w:space="0" w:color="auto"/>
                            <w:left w:val="none" w:sz="0" w:space="0" w:color="auto"/>
                            <w:bottom w:val="none" w:sz="0" w:space="0" w:color="auto"/>
                            <w:right w:val="none" w:sz="0" w:space="0" w:color="auto"/>
                          </w:divBdr>
                        </w:div>
                        <w:div w:id="1924870201">
                          <w:marLeft w:val="640"/>
                          <w:marRight w:val="0"/>
                          <w:marTop w:val="0"/>
                          <w:marBottom w:val="0"/>
                          <w:divBdr>
                            <w:top w:val="none" w:sz="0" w:space="0" w:color="auto"/>
                            <w:left w:val="none" w:sz="0" w:space="0" w:color="auto"/>
                            <w:bottom w:val="none" w:sz="0" w:space="0" w:color="auto"/>
                            <w:right w:val="none" w:sz="0" w:space="0" w:color="auto"/>
                          </w:divBdr>
                        </w:div>
                        <w:div w:id="1925718547">
                          <w:marLeft w:val="640"/>
                          <w:marRight w:val="0"/>
                          <w:marTop w:val="0"/>
                          <w:marBottom w:val="0"/>
                          <w:divBdr>
                            <w:top w:val="none" w:sz="0" w:space="0" w:color="auto"/>
                            <w:left w:val="none" w:sz="0" w:space="0" w:color="auto"/>
                            <w:bottom w:val="none" w:sz="0" w:space="0" w:color="auto"/>
                            <w:right w:val="none" w:sz="0" w:space="0" w:color="auto"/>
                          </w:divBdr>
                        </w:div>
                        <w:div w:id="1937790300">
                          <w:marLeft w:val="640"/>
                          <w:marRight w:val="0"/>
                          <w:marTop w:val="0"/>
                          <w:marBottom w:val="0"/>
                          <w:divBdr>
                            <w:top w:val="none" w:sz="0" w:space="0" w:color="auto"/>
                            <w:left w:val="none" w:sz="0" w:space="0" w:color="auto"/>
                            <w:bottom w:val="none" w:sz="0" w:space="0" w:color="auto"/>
                            <w:right w:val="none" w:sz="0" w:space="0" w:color="auto"/>
                          </w:divBdr>
                        </w:div>
                        <w:div w:id="1954752819">
                          <w:marLeft w:val="640"/>
                          <w:marRight w:val="0"/>
                          <w:marTop w:val="0"/>
                          <w:marBottom w:val="0"/>
                          <w:divBdr>
                            <w:top w:val="none" w:sz="0" w:space="0" w:color="auto"/>
                            <w:left w:val="none" w:sz="0" w:space="0" w:color="auto"/>
                            <w:bottom w:val="none" w:sz="0" w:space="0" w:color="auto"/>
                            <w:right w:val="none" w:sz="0" w:space="0" w:color="auto"/>
                          </w:divBdr>
                        </w:div>
                        <w:div w:id="1955363059">
                          <w:marLeft w:val="640"/>
                          <w:marRight w:val="0"/>
                          <w:marTop w:val="0"/>
                          <w:marBottom w:val="0"/>
                          <w:divBdr>
                            <w:top w:val="none" w:sz="0" w:space="0" w:color="auto"/>
                            <w:left w:val="none" w:sz="0" w:space="0" w:color="auto"/>
                            <w:bottom w:val="none" w:sz="0" w:space="0" w:color="auto"/>
                            <w:right w:val="none" w:sz="0" w:space="0" w:color="auto"/>
                          </w:divBdr>
                        </w:div>
                        <w:div w:id="1966159905">
                          <w:marLeft w:val="640"/>
                          <w:marRight w:val="0"/>
                          <w:marTop w:val="0"/>
                          <w:marBottom w:val="0"/>
                          <w:divBdr>
                            <w:top w:val="none" w:sz="0" w:space="0" w:color="auto"/>
                            <w:left w:val="none" w:sz="0" w:space="0" w:color="auto"/>
                            <w:bottom w:val="none" w:sz="0" w:space="0" w:color="auto"/>
                            <w:right w:val="none" w:sz="0" w:space="0" w:color="auto"/>
                          </w:divBdr>
                        </w:div>
                        <w:div w:id="1996763623">
                          <w:marLeft w:val="640"/>
                          <w:marRight w:val="0"/>
                          <w:marTop w:val="0"/>
                          <w:marBottom w:val="0"/>
                          <w:divBdr>
                            <w:top w:val="none" w:sz="0" w:space="0" w:color="auto"/>
                            <w:left w:val="none" w:sz="0" w:space="0" w:color="auto"/>
                            <w:bottom w:val="none" w:sz="0" w:space="0" w:color="auto"/>
                            <w:right w:val="none" w:sz="0" w:space="0" w:color="auto"/>
                          </w:divBdr>
                        </w:div>
                        <w:div w:id="2003655920">
                          <w:marLeft w:val="640"/>
                          <w:marRight w:val="0"/>
                          <w:marTop w:val="0"/>
                          <w:marBottom w:val="0"/>
                          <w:divBdr>
                            <w:top w:val="none" w:sz="0" w:space="0" w:color="auto"/>
                            <w:left w:val="none" w:sz="0" w:space="0" w:color="auto"/>
                            <w:bottom w:val="none" w:sz="0" w:space="0" w:color="auto"/>
                            <w:right w:val="none" w:sz="0" w:space="0" w:color="auto"/>
                          </w:divBdr>
                        </w:div>
                        <w:div w:id="2017002372">
                          <w:marLeft w:val="640"/>
                          <w:marRight w:val="0"/>
                          <w:marTop w:val="0"/>
                          <w:marBottom w:val="0"/>
                          <w:divBdr>
                            <w:top w:val="none" w:sz="0" w:space="0" w:color="auto"/>
                            <w:left w:val="none" w:sz="0" w:space="0" w:color="auto"/>
                            <w:bottom w:val="none" w:sz="0" w:space="0" w:color="auto"/>
                            <w:right w:val="none" w:sz="0" w:space="0" w:color="auto"/>
                          </w:divBdr>
                        </w:div>
                        <w:div w:id="2019038135">
                          <w:marLeft w:val="640"/>
                          <w:marRight w:val="0"/>
                          <w:marTop w:val="0"/>
                          <w:marBottom w:val="0"/>
                          <w:divBdr>
                            <w:top w:val="none" w:sz="0" w:space="0" w:color="auto"/>
                            <w:left w:val="none" w:sz="0" w:space="0" w:color="auto"/>
                            <w:bottom w:val="none" w:sz="0" w:space="0" w:color="auto"/>
                            <w:right w:val="none" w:sz="0" w:space="0" w:color="auto"/>
                          </w:divBdr>
                        </w:div>
                        <w:div w:id="2047018343">
                          <w:marLeft w:val="640"/>
                          <w:marRight w:val="0"/>
                          <w:marTop w:val="0"/>
                          <w:marBottom w:val="0"/>
                          <w:divBdr>
                            <w:top w:val="none" w:sz="0" w:space="0" w:color="auto"/>
                            <w:left w:val="none" w:sz="0" w:space="0" w:color="auto"/>
                            <w:bottom w:val="none" w:sz="0" w:space="0" w:color="auto"/>
                            <w:right w:val="none" w:sz="0" w:space="0" w:color="auto"/>
                          </w:divBdr>
                        </w:div>
                        <w:div w:id="2048869821">
                          <w:marLeft w:val="640"/>
                          <w:marRight w:val="0"/>
                          <w:marTop w:val="0"/>
                          <w:marBottom w:val="0"/>
                          <w:divBdr>
                            <w:top w:val="none" w:sz="0" w:space="0" w:color="auto"/>
                            <w:left w:val="none" w:sz="0" w:space="0" w:color="auto"/>
                            <w:bottom w:val="none" w:sz="0" w:space="0" w:color="auto"/>
                            <w:right w:val="none" w:sz="0" w:space="0" w:color="auto"/>
                          </w:divBdr>
                        </w:div>
                        <w:div w:id="2057121204">
                          <w:marLeft w:val="640"/>
                          <w:marRight w:val="0"/>
                          <w:marTop w:val="0"/>
                          <w:marBottom w:val="0"/>
                          <w:divBdr>
                            <w:top w:val="none" w:sz="0" w:space="0" w:color="auto"/>
                            <w:left w:val="none" w:sz="0" w:space="0" w:color="auto"/>
                            <w:bottom w:val="none" w:sz="0" w:space="0" w:color="auto"/>
                            <w:right w:val="none" w:sz="0" w:space="0" w:color="auto"/>
                          </w:divBdr>
                        </w:div>
                        <w:div w:id="2070298678">
                          <w:marLeft w:val="640"/>
                          <w:marRight w:val="0"/>
                          <w:marTop w:val="0"/>
                          <w:marBottom w:val="0"/>
                          <w:divBdr>
                            <w:top w:val="none" w:sz="0" w:space="0" w:color="auto"/>
                            <w:left w:val="none" w:sz="0" w:space="0" w:color="auto"/>
                            <w:bottom w:val="none" w:sz="0" w:space="0" w:color="auto"/>
                            <w:right w:val="none" w:sz="0" w:space="0" w:color="auto"/>
                          </w:divBdr>
                        </w:div>
                        <w:div w:id="2070689902">
                          <w:marLeft w:val="640"/>
                          <w:marRight w:val="0"/>
                          <w:marTop w:val="0"/>
                          <w:marBottom w:val="0"/>
                          <w:divBdr>
                            <w:top w:val="none" w:sz="0" w:space="0" w:color="auto"/>
                            <w:left w:val="none" w:sz="0" w:space="0" w:color="auto"/>
                            <w:bottom w:val="none" w:sz="0" w:space="0" w:color="auto"/>
                            <w:right w:val="none" w:sz="0" w:space="0" w:color="auto"/>
                          </w:divBdr>
                        </w:div>
                        <w:div w:id="2092312633">
                          <w:marLeft w:val="640"/>
                          <w:marRight w:val="0"/>
                          <w:marTop w:val="0"/>
                          <w:marBottom w:val="0"/>
                          <w:divBdr>
                            <w:top w:val="none" w:sz="0" w:space="0" w:color="auto"/>
                            <w:left w:val="none" w:sz="0" w:space="0" w:color="auto"/>
                            <w:bottom w:val="none" w:sz="0" w:space="0" w:color="auto"/>
                            <w:right w:val="none" w:sz="0" w:space="0" w:color="auto"/>
                          </w:divBdr>
                        </w:div>
                        <w:div w:id="2099059702">
                          <w:marLeft w:val="640"/>
                          <w:marRight w:val="0"/>
                          <w:marTop w:val="0"/>
                          <w:marBottom w:val="0"/>
                          <w:divBdr>
                            <w:top w:val="none" w:sz="0" w:space="0" w:color="auto"/>
                            <w:left w:val="none" w:sz="0" w:space="0" w:color="auto"/>
                            <w:bottom w:val="none" w:sz="0" w:space="0" w:color="auto"/>
                            <w:right w:val="none" w:sz="0" w:space="0" w:color="auto"/>
                          </w:divBdr>
                        </w:div>
                        <w:div w:id="2116829775">
                          <w:marLeft w:val="640"/>
                          <w:marRight w:val="0"/>
                          <w:marTop w:val="0"/>
                          <w:marBottom w:val="0"/>
                          <w:divBdr>
                            <w:top w:val="none" w:sz="0" w:space="0" w:color="auto"/>
                            <w:left w:val="none" w:sz="0" w:space="0" w:color="auto"/>
                            <w:bottom w:val="none" w:sz="0" w:space="0" w:color="auto"/>
                            <w:right w:val="none" w:sz="0" w:space="0" w:color="auto"/>
                          </w:divBdr>
                        </w:div>
                        <w:div w:id="2140026674">
                          <w:marLeft w:val="640"/>
                          <w:marRight w:val="0"/>
                          <w:marTop w:val="0"/>
                          <w:marBottom w:val="0"/>
                          <w:divBdr>
                            <w:top w:val="none" w:sz="0" w:space="0" w:color="auto"/>
                            <w:left w:val="none" w:sz="0" w:space="0" w:color="auto"/>
                            <w:bottom w:val="none" w:sz="0" w:space="0" w:color="auto"/>
                            <w:right w:val="none" w:sz="0" w:space="0" w:color="auto"/>
                          </w:divBdr>
                        </w:div>
                      </w:divsChild>
                    </w:div>
                    <w:div w:id="700595254">
                      <w:marLeft w:val="0"/>
                      <w:marRight w:val="0"/>
                      <w:marTop w:val="0"/>
                      <w:marBottom w:val="0"/>
                      <w:divBdr>
                        <w:top w:val="none" w:sz="0" w:space="0" w:color="auto"/>
                        <w:left w:val="none" w:sz="0" w:space="0" w:color="auto"/>
                        <w:bottom w:val="none" w:sz="0" w:space="0" w:color="auto"/>
                        <w:right w:val="none" w:sz="0" w:space="0" w:color="auto"/>
                      </w:divBdr>
                      <w:divsChild>
                        <w:div w:id="4485042">
                          <w:marLeft w:val="640"/>
                          <w:marRight w:val="0"/>
                          <w:marTop w:val="0"/>
                          <w:marBottom w:val="0"/>
                          <w:divBdr>
                            <w:top w:val="none" w:sz="0" w:space="0" w:color="auto"/>
                            <w:left w:val="none" w:sz="0" w:space="0" w:color="auto"/>
                            <w:bottom w:val="none" w:sz="0" w:space="0" w:color="auto"/>
                            <w:right w:val="none" w:sz="0" w:space="0" w:color="auto"/>
                          </w:divBdr>
                        </w:div>
                        <w:div w:id="6565446">
                          <w:marLeft w:val="640"/>
                          <w:marRight w:val="0"/>
                          <w:marTop w:val="0"/>
                          <w:marBottom w:val="0"/>
                          <w:divBdr>
                            <w:top w:val="none" w:sz="0" w:space="0" w:color="auto"/>
                            <w:left w:val="none" w:sz="0" w:space="0" w:color="auto"/>
                            <w:bottom w:val="none" w:sz="0" w:space="0" w:color="auto"/>
                            <w:right w:val="none" w:sz="0" w:space="0" w:color="auto"/>
                          </w:divBdr>
                        </w:div>
                        <w:div w:id="10423172">
                          <w:marLeft w:val="640"/>
                          <w:marRight w:val="0"/>
                          <w:marTop w:val="0"/>
                          <w:marBottom w:val="0"/>
                          <w:divBdr>
                            <w:top w:val="none" w:sz="0" w:space="0" w:color="auto"/>
                            <w:left w:val="none" w:sz="0" w:space="0" w:color="auto"/>
                            <w:bottom w:val="none" w:sz="0" w:space="0" w:color="auto"/>
                            <w:right w:val="none" w:sz="0" w:space="0" w:color="auto"/>
                          </w:divBdr>
                        </w:div>
                        <w:div w:id="10494492">
                          <w:marLeft w:val="640"/>
                          <w:marRight w:val="0"/>
                          <w:marTop w:val="0"/>
                          <w:marBottom w:val="0"/>
                          <w:divBdr>
                            <w:top w:val="none" w:sz="0" w:space="0" w:color="auto"/>
                            <w:left w:val="none" w:sz="0" w:space="0" w:color="auto"/>
                            <w:bottom w:val="none" w:sz="0" w:space="0" w:color="auto"/>
                            <w:right w:val="none" w:sz="0" w:space="0" w:color="auto"/>
                          </w:divBdr>
                        </w:div>
                        <w:div w:id="12388482">
                          <w:marLeft w:val="640"/>
                          <w:marRight w:val="0"/>
                          <w:marTop w:val="0"/>
                          <w:marBottom w:val="0"/>
                          <w:divBdr>
                            <w:top w:val="none" w:sz="0" w:space="0" w:color="auto"/>
                            <w:left w:val="none" w:sz="0" w:space="0" w:color="auto"/>
                            <w:bottom w:val="none" w:sz="0" w:space="0" w:color="auto"/>
                            <w:right w:val="none" w:sz="0" w:space="0" w:color="auto"/>
                          </w:divBdr>
                        </w:div>
                        <w:div w:id="28266633">
                          <w:marLeft w:val="640"/>
                          <w:marRight w:val="0"/>
                          <w:marTop w:val="0"/>
                          <w:marBottom w:val="0"/>
                          <w:divBdr>
                            <w:top w:val="none" w:sz="0" w:space="0" w:color="auto"/>
                            <w:left w:val="none" w:sz="0" w:space="0" w:color="auto"/>
                            <w:bottom w:val="none" w:sz="0" w:space="0" w:color="auto"/>
                            <w:right w:val="none" w:sz="0" w:space="0" w:color="auto"/>
                          </w:divBdr>
                        </w:div>
                        <w:div w:id="39525564">
                          <w:marLeft w:val="640"/>
                          <w:marRight w:val="0"/>
                          <w:marTop w:val="0"/>
                          <w:marBottom w:val="0"/>
                          <w:divBdr>
                            <w:top w:val="none" w:sz="0" w:space="0" w:color="auto"/>
                            <w:left w:val="none" w:sz="0" w:space="0" w:color="auto"/>
                            <w:bottom w:val="none" w:sz="0" w:space="0" w:color="auto"/>
                            <w:right w:val="none" w:sz="0" w:space="0" w:color="auto"/>
                          </w:divBdr>
                        </w:div>
                        <w:div w:id="42948127">
                          <w:marLeft w:val="640"/>
                          <w:marRight w:val="0"/>
                          <w:marTop w:val="0"/>
                          <w:marBottom w:val="0"/>
                          <w:divBdr>
                            <w:top w:val="none" w:sz="0" w:space="0" w:color="auto"/>
                            <w:left w:val="none" w:sz="0" w:space="0" w:color="auto"/>
                            <w:bottom w:val="none" w:sz="0" w:space="0" w:color="auto"/>
                            <w:right w:val="none" w:sz="0" w:space="0" w:color="auto"/>
                          </w:divBdr>
                        </w:div>
                        <w:div w:id="50622648">
                          <w:marLeft w:val="640"/>
                          <w:marRight w:val="0"/>
                          <w:marTop w:val="0"/>
                          <w:marBottom w:val="0"/>
                          <w:divBdr>
                            <w:top w:val="none" w:sz="0" w:space="0" w:color="auto"/>
                            <w:left w:val="none" w:sz="0" w:space="0" w:color="auto"/>
                            <w:bottom w:val="none" w:sz="0" w:space="0" w:color="auto"/>
                            <w:right w:val="none" w:sz="0" w:space="0" w:color="auto"/>
                          </w:divBdr>
                        </w:div>
                        <w:div w:id="51000410">
                          <w:marLeft w:val="640"/>
                          <w:marRight w:val="0"/>
                          <w:marTop w:val="0"/>
                          <w:marBottom w:val="0"/>
                          <w:divBdr>
                            <w:top w:val="none" w:sz="0" w:space="0" w:color="auto"/>
                            <w:left w:val="none" w:sz="0" w:space="0" w:color="auto"/>
                            <w:bottom w:val="none" w:sz="0" w:space="0" w:color="auto"/>
                            <w:right w:val="none" w:sz="0" w:space="0" w:color="auto"/>
                          </w:divBdr>
                        </w:div>
                        <w:div w:id="65537164">
                          <w:marLeft w:val="640"/>
                          <w:marRight w:val="0"/>
                          <w:marTop w:val="0"/>
                          <w:marBottom w:val="0"/>
                          <w:divBdr>
                            <w:top w:val="none" w:sz="0" w:space="0" w:color="auto"/>
                            <w:left w:val="none" w:sz="0" w:space="0" w:color="auto"/>
                            <w:bottom w:val="none" w:sz="0" w:space="0" w:color="auto"/>
                            <w:right w:val="none" w:sz="0" w:space="0" w:color="auto"/>
                          </w:divBdr>
                        </w:div>
                        <w:div w:id="70200794">
                          <w:marLeft w:val="640"/>
                          <w:marRight w:val="0"/>
                          <w:marTop w:val="0"/>
                          <w:marBottom w:val="0"/>
                          <w:divBdr>
                            <w:top w:val="none" w:sz="0" w:space="0" w:color="auto"/>
                            <w:left w:val="none" w:sz="0" w:space="0" w:color="auto"/>
                            <w:bottom w:val="none" w:sz="0" w:space="0" w:color="auto"/>
                            <w:right w:val="none" w:sz="0" w:space="0" w:color="auto"/>
                          </w:divBdr>
                        </w:div>
                        <w:div w:id="71894705">
                          <w:marLeft w:val="640"/>
                          <w:marRight w:val="0"/>
                          <w:marTop w:val="0"/>
                          <w:marBottom w:val="0"/>
                          <w:divBdr>
                            <w:top w:val="none" w:sz="0" w:space="0" w:color="auto"/>
                            <w:left w:val="none" w:sz="0" w:space="0" w:color="auto"/>
                            <w:bottom w:val="none" w:sz="0" w:space="0" w:color="auto"/>
                            <w:right w:val="none" w:sz="0" w:space="0" w:color="auto"/>
                          </w:divBdr>
                        </w:div>
                        <w:div w:id="73011130">
                          <w:marLeft w:val="640"/>
                          <w:marRight w:val="0"/>
                          <w:marTop w:val="0"/>
                          <w:marBottom w:val="0"/>
                          <w:divBdr>
                            <w:top w:val="none" w:sz="0" w:space="0" w:color="auto"/>
                            <w:left w:val="none" w:sz="0" w:space="0" w:color="auto"/>
                            <w:bottom w:val="none" w:sz="0" w:space="0" w:color="auto"/>
                            <w:right w:val="none" w:sz="0" w:space="0" w:color="auto"/>
                          </w:divBdr>
                        </w:div>
                        <w:div w:id="77142404">
                          <w:marLeft w:val="640"/>
                          <w:marRight w:val="0"/>
                          <w:marTop w:val="0"/>
                          <w:marBottom w:val="0"/>
                          <w:divBdr>
                            <w:top w:val="none" w:sz="0" w:space="0" w:color="auto"/>
                            <w:left w:val="none" w:sz="0" w:space="0" w:color="auto"/>
                            <w:bottom w:val="none" w:sz="0" w:space="0" w:color="auto"/>
                            <w:right w:val="none" w:sz="0" w:space="0" w:color="auto"/>
                          </w:divBdr>
                        </w:div>
                        <w:div w:id="77145048">
                          <w:marLeft w:val="640"/>
                          <w:marRight w:val="0"/>
                          <w:marTop w:val="0"/>
                          <w:marBottom w:val="0"/>
                          <w:divBdr>
                            <w:top w:val="none" w:sz="0" w:space="0" w:color="auto"/>
                            <w:left w:val="none" w:sz="0" w:space="0" w:color="auto"/>
                            <w:bottom w:val="none" w:sz="0" w:space="0" w:color="auto"/>
                            <w:right w:val="none" w:sz="0" w:space="0" w:color="auto"/>
                          </w:divBdr>
                        </w:div>
                        <w:div w:id="89664684">
                          <w:marLeft w:val="640"/>
                          <w:marRight w:val="0"/>
                          <w:marTop w:val="0"/>
                          <w:marBottom w:val="0"/>
                          <w:divBdr>
                            <w:top w:val="none" w:sz="0" w:space="0" w:color="auto"/>
                            <w:left w:val="none" w:sz="0" w:space="0" w:color="auto"/>
                            <w:bottom w:val="none" w:sz="0" w:space="0" w:color="auto"/>
                            <w:right w:val="none" w:sz="0" w:space="0" w:color="auto"/>
                          </w:divBdr>
                        </w:div>
                        <w:div w:id="91976590">
                          <w:marLeft w:val="640"/>
                          <w:marRight w:val="0"/>
                          <w:marTop w:val="0"/>
                          <w:marBottom w:val="0"/>
                          <w:divBdr>
                            <w:top w:val="none" w:sz="0" w:space="0" w:color="auto"/>
                            <w:left w:val="none" w:sz="0" w:space="0" w:color="auto"/>
                            <w:bottom w:val="none" w:sz="0" w:space="0" w:color="auto"/>
                            <w:right w:val="none" w:sz="0" w:space="0" w:color="auto"/>
                          </w:divBdr>
                        </w:div>
                        <w:div w:id="101147685">
                          <w:marLeft w:val="640"/>
                          <w:marRight w:val="0"/>
                          <w:marTop w:val="0"/>
                          <w:marBottom w:val="0"/>
                          <w:divBdr>
                            <w:top w:val="none" w:sz="0" w:space="0" w:color="auto"/>
                            <w:left w:val="none" w:sz="0" w:space="0" w:color="auto"/>
                            <w:bottom w:val="none" w:sz="0" w:space="0" w:color="auto"/>
                            <w:right w:val="none" w:sz="0" w:space="0" w:color="auto"/>
                          </w:divBdr>
                        </w:div>
                        <w:div w:id="117771537">
                          <w:marLeft w:val="640"/>
                          <w:marRight w:val="0"/>
                          <w:marTop w:val="0"/>
                          <w:marBottom w:val="0"/>
                          <w:divBdr>
                            <w:top w:val="none" w:sz="0" w:space="0" w:color="auto"/>
                            <w:left w:val="none" w:sz="0" w:space="0" w:color="auto"/>
                            <w:bottom w:val="none" w:sz="0" w:space="0" w:color="auto"/>
                            <w:right w:val="none" w:sz="0" w:space="0" w:color="auto"/>
                          </w:divBdr>
                        </w:div>
                        <w:div w:id="127404749">
                          <w:marLeft w:val="640"/>
                          <w:marRight w:val="0"/>
                          <w:marTop w:val="0"/>
                          <w:marBottom w:val="0"/>
                          <w:divBdr>
                            <w:top w:val="none" w:sz="0" w:space="0" w:color="auto"/>
                            <w:left w:val="none" w:sz="0" w:space="0" w:color="auto"/>
                            <w:bottom w:val="none" w:sz="0" w:space="0" w:color="auto"/>
                            <w:right w:val="none" w:sz="0" w:space="0" w:color="auto"/>
                          </w:divBdr>
                        </w:div>
                        <w:div w:id="143280674">
                          <w:marLeft w:val="640"/>
                          <w:marRight w:val="0"/>
                          <w:marTop w:val="0"/>
                          <w:marBottom w:val="0"/>
                          <w:divBdr>
                            <w:top w:val="none" w:sz="0" w:space="0" w:color="auto"/>
                            <w:left w:val="none" w:sz="0" w:space="0" w:color="auto"/>
                            <w:bottom w:val="none" w:sz="0" w:space="0" w:color="auto"/>
                            <w:right w:val="none" w:sz="0" w:space="0" w:color="auto"/>
                          </w:divBdr>
                        </w:div>
                        <w:div w:id="149297117">
                          <w:marLeft w:val="640"/>
                          <w:marRight w:val="0"/>
                          <w:marTop w:val="0"/>
                          <w:marBottom w:val="0"/>
                          <w:divBdr>
                            <w:top w:val="none" w:sz="0" w:space="0" w:color="auto"/>
                            <w:left w:val="none" w:sz="0" w:space="0" w:color="auto"/>
                            <w:bottom w:val="none" w:sz="0" w:space="0" w:color="auto"/>
                            <w:right w:val="none" w:sz="0" w:space="0" w:color="auto"/>
                          </w:divBdr>
                        </w:div>
                        <w:div w:id="151920739">
                          <w:marLeft w:val="640"/>
                          <w:marRight w:val="0"/>
                          <w:marTop w:val="0"/>
                          <w:marBottom w:val="0"/>
                          <w:divBdr>
                            <w:top w:val="none" w:sz="0" w:space="0" w:color="auto"/>
                            <w:left w:val="none" w:sz="0" w:space="0" w:color="auto"/>
                            <w:bottom w:val="none" w:sz="0" w:space="0" w:color="auto"/>
                            <w:right w:val="none" w:sz="0" w:space="0" w:color="auto"/>
                          </w:divBdr>
                        </w:div>
                        <w:div w:id="155340110">
                          <w:marLeft w:val="640"/>
                          <w:marRight w:val="0"/>
                          <w:marTop w:val="0"/>
                          <w:marBottom w:val="0"/>
                          <w:divBdr>
                            <w:top w:val="none" w:sz="0" w:space="0" w:color="auto"/>
                            <w:left w:val="none" w:sz="0" w:space="0" w:color="auto"/>
                            <w:bottom w:val="none" w:sz="0" w:space="0" w:color="auto"/>
                            <w:right w:val="none" w:sz="0" w:space="0" w:color="auto"/>
                          </w:divBdr>
                        </w:div>
                        <w:div w:id="185407248">
                          <w:marLeft w:val="640"/>
                          <w:marRight w:val="0"/>
                          <w:marTop w:val="0"/>
                          <w:marBottom w:val="0"/>
                          <w:divBdr>
                            <w:top w:val="none" w:sz="0" w:space="0" w:color="auto"/>
                            <w:left w:val="none" w:sz="0" w:space="0" w:color="auto"/>
                            <w:bottom w:val="none" w:sz="0" w:space="0" w:color="auto"/>
                            <w:right w:val="none" w:sz="0" w:space="0" w:color="auto"/>
                          </w:divBdr>
                        </w:div>
                        <w:div w:id="188296652">
                          <w:marLeft w:val="640"/>
                          <w:marRight w:val="0"/>
                          <w:marTop w:val="0"/>
                          <w:marBottom w:val="0"/>
                          <w:divBdr>
                            <w:top w:val="none" w:sz="0" w:space="0" w:color="auto"/>
                            <w:left w:val="none" w:sz="0" w:space="0" w:color="auto"/>
                            <w:bottom w:val="none" w:sz="0" w:space="0" w:color="auto"/>
                            <w:right w:val="none" w:sz="0" w:space="0" w:color="auto"/>
                          </w:divBdr>
                        </w:div>
                        <w:div w:id="192618907">
                          <w:marLeft w:val="640"/>
                          <w:marRight w:val="0"/>
                          <w:marTop w:val="0"/>
                          <w:marBottom w:val="0"/>
                          <w:divBdr>
                            <w:top w:val="none" w:sz="0" w:space="0" w:color="auto"/>
                            <w:left w:val="none" w:sz="0" w:space="0" w:color="auto"/>
                            <w:bottom w:val="none" w:sz="0" w:space="0" w:color="auto"/>
                            <w:right w:val="none" w:sz="0" w:space="0" w:color="auto"/>
                          </w:divBdr>
                        </w:div>
                        <w:div w:id="210847941">
                          <w:marLeft w:val="640"/>
                          <w:marRight w:val="0"/>
                          <w:marTop w:val="0"/>
                          <w:marBottom w:val="0"/>
                          <w:divBdr>
                            <w:top w:val="none" w:sz="0" w:space="0" w:color="auto"/>
                            <w:left w:val="none" w:sz="0" w:space="0" w:color="auto"/>
                            <w:bottom w:val="none" w:sz="0" w:space="0" w:color="auto"/>
                            <w:right w:val="none" w:sz="0" w:space="0" w:color="auto"/>
                          </w:divBdr>
                        </w:div>
                        <w:div w:id="218593833">
                          <w:marLeft w:val="640"/>
                          <w:marRight w:val="0"/>
                          <w:marTop w:val="0"/>
                          <w:marBottom w:val="0"/>
                          <w:divBdr>
                            <w:top w:val="none" w:sz="0" w:space="0" w:color="auto"/>
                            <w:left w:val="none" w:sz="0" w:space="0" w:color="auto"/>
                            <w:bottom w:val="none" w:sz="0" w:space="0" w:color="auto"/>
                            <w:right w:val="none" w:sz="0" w:space="0" w:color="auto"/>
                          </w:divBdr>
                        </w:div>
                        <w:div w:id="221721439">
                          <w:marLeft w:val="640"/>
                          <w:marRight w:val="0"/>
                          <w:marTop w:val="0"/>
                          <w:marBottom w:val="0"/>
                          <w:divBdr>
                            <w:top w:val="none" w:sz="0" w:space="0" w:color="auto"/>
                            <w:left w:val="none" w:sz="0" w:space="0" w:color="auto"/>
                            <w:bottom w:val="none" w:sz="0" w:space="0" w:color="auto"/>
                            <w:right w:val="none" w:sz="0" w:space="0" w:color="auto"/>
                          </w:divBdr>
                        </w:div>
                        <w:div w:id="226262328">
                          <w:marLeft w:val="640"/>
                          <w:marRight w:val="0"/>
                          <w:marTop w:val="0"/>
                          <w:marBottom w:val="0"/>
                          <w:divBdr>
                            <w:top w:val="none" w:sz="0" w:space="0" w:color="auto"/>
                            <w:left w:val="none" w:sz="0" w:space="0" w:color="auto"/>
                            <w:bottom w:val="none" w:sz="0" w:space="0" w:color="auto"/>
                            <w:right w:val="none" w:sz="0" w:space="0" w:color="auto"/>
                          </w:divBdr>
                        </w:div>
                        <w:div w:id="257835809">
                          <w:marLeft w:val="640"/>
                          <w:marRight w:val="0"/>
                          <w:marTop w:val="0"/>
                          <w:marBottom w:val="0"/>
                          <w:divBdr>
                            <w:top w:val="none" w:sz="0" w:space="0" w:color="auto"/>
                            <w:left w:val="none" w:sz="0" w:space="0" w:color="auto"/>
                            <w:bottom w:val="none" w:sz="0" w:space="0" w:color="auto"/>
                            <w:right w:val="none" w:sz="0" w:space="0" w:color="auto"/>
                          </w:divBdr>
                        </w:div>
                        <w:div w:id="263849161">
                          <w:marLeft w:val="640"/>
                          <w:marRight w:val="0"/>
                          <w:marTop w:val="0"/>
                          <w:marBottom w:val="0"/>
                          <w:divBdr>
                            <w:top w:val="none" w:sz="0" w:space="0" w:color="auto"/>
                            <w:left w:val="none" w:sz="0" w:space="0" w:color="auto"/>
                            <w:bottom w:val="none" w:sz="0" w:space="0" w:color="auto"/>
                            <w:right w:val="none" w:sz="0" w:space="0" w:color="auto"/>
                          </w:divBdr>
                        </w:div>
                        <w:div w:id="265191390">
                          <w:marLeft w:val="640"/>
                          <w:marRight w:val="0"/>
                          <w:marTop w:val="0"/>
                          <w:marBottom w:val="0"/>
                          <w:divBdr>
                            <w:top w:val="none" w:sz="0" w:space="0" w:color="auto"/>
                            <w:left w:val="none" w:sz="0" w:space="0" w:color="auto"/>
                            <w:bottom w:val="none" w:sz="0" w:space="0" w:color="auto"/>
                            <w:right w:val="none" w:sz="0" w:space="0" w:color="auto"/>
                          </w:divBdr>
                        </w:div>
                        <w:div w:id="274556989">
                          <w:marLeft w:val="640"/>
                          <w:marRight w:val="0"/>
                          <w:marTop w:val="0"/>
                          <w:marBottom w:val="0"/>
                          <w:divBdr>
                            <w:top w:val="none" w:sz="0" w:space="0" w:color="auto"/>
                            <w:left w:val="none" w:sz="0" w:space="0" w:color="auto"/>
                            <w:bottom w:val="none" w:sz="0" w:space="0" w:color="auto"/>
                            <w:right w:val="none" w:sz="0" w:space="0" w:color="auto"/>
                          </w:divBdr>
                        </w:div>
                        <w:div w:id="281806376">
                          <w:marLeft w:val="640"/>
                          <w:marRight w:val="0"/>
                          <w:marTop w:val="0"/>
                          <w:marBottom w:val="0"/>
                          <w:divBdr>
                            <w:top w:val="none" w:sz="0" w:space="0" w:color="auto"/>
                            <w:left w:val="none" w:sz="0" w:space="0" w:color="auto"/>
                            <w:bottom w:val="none" w:sz="0" w:space="0" w:color="auto"/>
                            <w:right w:val="none" w:sz="0" w:space="0" w:color="auto"/>
                          </w:divBdr>
                        </w:div>
                        <w:div w:id="292057524">
                          <w:marLeft w:val="640"/>
                          <w:marRight w:val="0"/>
                          <w:marTop w:val="0"/>
                          <w:marBottom w:val="0"/>
                          <w:divBdr>
                            <w:top w:val="none" w:sz="0" w:space="0" w:color="auto"/>
                            <w:left w:val="none" w:sz="0" w:space="0" w:color="auto"/>
                            <w:bottom w:val="none" w:sz="0" w:space="0" w:color="auto"/>
                            <w:right w:val="none" w:sz="0" w:space="0" w:color="auto"/>
                          </w:divBdr>
                        </w:div>
                        <w:div w:id="302585087">
                          <w:marLeft w:val="640"/>
                          <w:marRight w:val="0"/>
                          <w:marTop w:val="0"/>
                          <w:marBottom w:val="0"/>
                          <w:divBdr>
                            <w:top w:val="none" w:sz="0" w:space="0" w:color="auto"/>
                            <w:left w:val="none" w:sz="0" w:space="0" w:color="auto"/>
                            <w:bottom w:val="none" w:sz="0" w:space="0" w:color="auto"/>
                            <w:right w:val="none" w:sz="0" w:space="0" w:color="auto"/>
                          </w:divBdr>
                        </w:div>
                        <w:div w:id="309211868">
                          <w:marLeft w:val="640"/>
                          <w:marRight w:val="0"/>
                          <w:marTop w:val="0"/>
                          <w:marBottom w:val="0"/>
                          <w:divBdr>
                            <w:top w:val="none" w:sz="0" w:space="0" w:color="auto"/>
                            <w:left w:val="none" w:sz="0" w:space="0" w:color="auto"/>
                            <w:bottom w:val="none" w:sz="0" w:space="0" w:color="auto"/>
                            <w:right w:val="none" w:sz="0" w:space="0" w:color="auto"/>
                          </w:divBdr>
                        </w:div>
                        <w:div w:id="343676997">
                          <w:marLeft w:val="640"/>
                          <w:marRight w:val="0"/>
                          <w:marTop w:val="0"/>
                          <w:marBottom w:val="0"/>
                          <w:divBdr>
                            <w:top w:val="none" w:sz="0" w:space="0" w:color="auto"/>
                            <w:left w:val="none" w:sz="0" w:space="0" w:color="auto"/>
                            <w:bottom w:val="none" w:sz="0" w:space="0" w:color="auto"/>
                            <w:right w:val="none" w:sz="0" w:space="0" w:color="auto"/>
                          </w:divBdr>
                        </w:div>
                        <w:div w:id="347410650">
                          <w:marLeft w:val="640"/>
                          <w:marRight w:val="0"/>
                          <w:marTop w:val="0"/>
                          <w:marBottom w:val="0"/>
                          <w:divBdr>
                            <w:top w:val="none" w:sz="0" w:space="0" w:color="auto"/>
                            <w:left w:val="none" w:sz="0" w:space="0" w:color="auto"/>
                            <w:bottom w:val="none" w:sz="0" w:space="0" w:color="auto"/>
                            <w:right w:val="none" w:sz="0" w:space="0" w:color="auto"/>
                          </w:divBdr>
                        </w:div>
                        <w:div w:id="354041277">
                          <w:marLeft w:val="640"/>
                          <w:marRight w:val="0"/>
                          <w:marTop w:val="0"/>
                          <w:marBottom w:val="0"/>
                          <w:divBdr>
                            <w:top w:val="none" w:sz="0" w:space="0" w:color="auto"/>
                            <w:left w:val="none" w:sz="0" w:space="0" w:color="auto"/>
                            <w:bottom w:val="none" w:sz="0" w:space="0" w:color="auto"/>
                            <w:right w:val="none" w:sz="0" w:space="0" w:color="auto"/>
                          </w:divBdr>
                        </w:div>
                        <w:div w:id="354111614">
                          <w:marLeft w:val="640"/>
                          <w:marRight w:val="0"/>
                          <w:marTop w:val="0"/>
                          <w:marBottom w:val="0"/>
                          <w:divBdr>
                            <w:top w:val="none" w:sz="0" w:space="0" w:color="auto"/>
                            <w:left w:val="none" w:sz="0" w:space="0" w:color="auto"/>
                            <w:bottom w:val="none" w:sz="0" w:space="0" w:color="auto"/>
                            <w:right w:val="none" w:sz="0" w:space="0" w:color="auto"/>
                          </w:divBdr>
                        </w:div>
                        <w:div w:id="378632033">
                          <w:marLeft w:val="640"/>
                          <w:marRight w:val="0"/>
                          <w:marTop w:val="0"/>
                          <w:marBottom w:val="0"/>
                          <w:divBdr>
                            <w:top w:val="none" w:sz="0" w:space="0" w:color="auto"/>
                            <w:left w:val="none" w:sz="0" w:space="0" w:color="auto"/>
                            <w:bottom w:val="none" w:sz="0" w:space="0" w:color="auto"/>
                            <w:right w:val="none" w:sz="0" w:space="0" w:color="auto"/>
                          </w:divBdr>
                        </w:div>
                        <w:div w:id="385642819">
                          <w:marLeft w:val="640"/>
                          <w:marRight w:val="0"/>
                          <w:marTop w:val="0"/>
                          <w:marBottom w:val="0"/>
                          <w:divBdr>
                            <w:top w:val="none" w:sz="0" w:space="0" w:color="auto"/>
                            <w:left w:val="none" w:sz="0" w:space="0" w:color="auto"/>
                            <w:bottom w:val="none" w:sz="0" w:space="0" w:color="auto"/>
                            <w:right w:val="none" w:sz="0" w:space="0" w:color="auto"/>
                          </w:divBdr>
                        </w:div>
                        <w:div w:id="395200611">
                          <w:marLeft w:val="640"/>
                          <w:marRight w:val="0"/>
                          <w:marTop w:val="0"/>
                          <w:marBottom w:val="0"/>
                          <w:divBdr>
                            <w:top w:val="none" w:sz="0" w:space="0" w:color="auto"/>
                            <w:left w:val="none" w:sz="0" w:space="0" w:color="auto"/>
                            <w:bottom w:val="none" w:sz="0" w:space="0" w:color="auto"/>
                            <w:right w:val="none" w:sz="0" w:space="0" w:color="auto"/>
                          </w:divBdr>
                        </w:div>
                        <w:div w:id="397175163">
                          <w:marLeft w:val="640"/>
                          <w:marRight w:val="0"/>
                          <w:marTop w:val="0"/>
                          <w:marBottom w:val="0"/>
                          <w:divBdr>
                            <w:top w:val="none" w:sz="0" w:space="0" w:color="auto"/>
                            <w:left w:val="none" w:sz="0" w:space="0" w:color="auto"/>
                            <w:bottom w:val="none" w:sz="0" w:space="0" w:color="auto"/>
                            <w:right w:val="none" w:sz="0" w:space="0" w:color="auto"/>
                          </w:divBdr>
                        </w:div>
                        <w:div w:id="415904495">
                          <w:marLeft w:val="640"/>
                          <w:marRight w:val="0"/>
                          <w:marTop w:val="0"/>
                          <w:marBottom w:val="0"/>
                          <w:divBdr>
                            <w:top w:val="none" w:sz="0" w:space="0" w:color="auto"/>
                            <w:left w:val="none" w:sz="0" w:space="0" w:color="auto"/>
                            <w:bottom w:val="none" w:sz="0" w:space="0" w:color="auto"/>
                            <w:right w:val="none" w:sz="0" w:space="0" w:color="auto"/>
                          </w:divBdr>
                        </w:div>
                        <w:div w:id="424498145">
                          <w:marLeft w:val="640"/>
                          <w:marRight w:val="0"/>
                          <w:marTop w:val="0"/>
                          <w:marBottom w:val="0"/>
                          <w:divBdr>
                            <w:top w:val="none" w:sz="0" w:space="0" w:color="auto"/>
                            <w:left w:val="none" w:sz="0" w:space="0" w:color="auto"/>
                            <w:bottom w:val="none" w:sz="0" w:space="0" w:color="auto"/>
                            <w:right w:val="none" w:sz="0" w:space="0" w:color="auto"/>
                          </w:divBdr>
                        </w:div>
                        <w:div w:id="440533440">
                          <w:marLeft w:val="640"/>
                          <w:marRight w:val="0"/>
                          <w:marTop w:val="0"/>
                          <w:marBottom w:val="0"/>
                          <w:divBdr>
                            <w:top w:val="none" w:sz="0" w:space="0" w:color="auto"/>
                            <w:left w:val="none" w:sz="0" w:space="0" w:color="auto"/>
                            <w:bottom w:val="none" w:sz="0" w:space="0" w:color="auto"/>
                            <w:right w:val="none" w:sz="0" w:space="0" w:color="auto"/>
                          </w:divBdr>
                        </w:div>
                        <w:div w:id="459997661">
                          <w:marLeft w:val="640"/>
                          <w:marRight w:val="0"/>
                          <w:marTop w:val="0"/>
                          <w:marBottom w:val="0"/>
                          <w:divBdr>
                            <w:top w:val="none" w:sz="0" w:space="0" w:color="auto"/>
                            <w:left w:val="none" w:sz="0" w:space="0" w:color="auto"/>
                            <w:bottom w:val="none" w:sz="0" w:space="0" w:color="auto"/>
                            <w:right w:val="none" w:sz="0" w:space="0" w:color="auto"/>
                          </w:divBdr>
                        </w:div>
                        <w:div w:id="469127719">
                          <w:marLeft w:val="640"/>
                          <w:marRight w:val="0"/>
                          <w:marTop w:val="0"/>
                          <w:marBottom w:val="0"/>
                          <w:divBdr>
                            <w:top w:val="none" w:sz="0" w:space="0" w:color="auto"/>
                            <w:left w:val="none" w:sz="0" w:space="0" w:color="auto"/>
                            <w:bottom w:val="none" w:sz="0" w:space="0" w:color="auto"/>
                            <w:right w:val="none" w:sz="0" w:space="0" w:color="auto"/>
                          </w:divBdr>
                        </w:div>
                        <w:div w:id="488639587">
                          <w:marLeft w:val="640"/>
                          <w:marRight w:val="0"/>
                          <w:marTop w:val="0"/>
                          <w:marBottom w:val="0"/>
                          <w:divBdr>
                            <w:top w:val="none" w:sz="0" w:space="0" w:color="auto"/>
                            <w:left w:val="none" w:sz="0" w:space="0" w:color="auto"/>
                            <w:bottom w:val="none" w:sz="0" w:space="0" w:color="auto"/>
                            <w:right w:val="none" w:sz="0" w:space="0" w:color="auto"/>
                          </w:divBdr>
                        </w:div>
                        <w:div w:id="489373854">
                          <w:marLeft w:val="640"/>
                          <w:marRight w:val="0"/>
                          <w:marTop w:val="0"/>
                          <w:marBottom w:val="0"/>
                          <w:divBdr>
                            <w:top w:val="none" w:sz="0" w:space="0" w:color="auto"/>
                            <w:left w:val="none" w:sz="0" w:space="0" w:color="auto"/>
                            <w:bottom w:val="none" w:sz="0" w:space="0" w:color="auto"/>
                            <w:right w:val="none" w:sz="0" w:space="0" w:color="auto"/>
                          </w:divBdr>
                        </w:div>
                        <w:div w:id="494804518">
                          <w:marLeft w:val="640"/>
                          <w:marRight w:val="0"/>
                          <w:marTop w:val="0"/>
                          <w:marBottom w:val="0"/>
                          <w:divBdr>
                            <w:top w:val="none" w:sz="0" w:space="0" w:color="auto"/>
                            <w:left w:val="none" w:sz="0" w:space="0" w:color="auto"/>
                            <w:bottom w:val="none" w:sz="0" w:space="0" w:color="auto"/>
                            <w:right w:val="none" w:sz="0" w:space="0" w:color="auto"/>
                          </w:divBdr>
                        </w:div>
                        <w:div w:id="498888710">
                          <w:marLeft w:val="640"/>
                          <w:marRight w:val="0"/>
                          <w:marTop w:val="0"/>
                          <w:marBottom w:val="0"/>
                          <w:divBdr>
                            <w:top w:val="none" w:sz="0" w:space="0" w:color="auto"/>
                            <w:left w:val="none" w:sz="0" w:space="0" w:color="auto"/>
                            <w:bottom w:val="none" w:sz="0" w:space="0" w:color="auto"/>
                            <w:right w:val="none" w:sz="0" w:space="0" w:color="auto"/>
                          </w:divBdr>
                        </w:div>
                        <w:div w:id="516965899">
                          <w:marLeft w:val="640"/>
                          <w:marRight w:val="0"/>
                          <w:marTop w:val="0"/>
                          <w:marBottom w:val="0"/>
                          <w:divBdr>
                            <w:top w:val="none" w:sz="0" w:space="0" w:color="auto"/>
                            <w:left w:val="none" w:sz="0" w:space="0" w:color="auto"/>
                            <w:bottom w:val="none" w:sz="0" w:space="0" w:color="auto"/>
                            <w:right w:val="none" w:sz="0" w:space="0" w:color="auto"/>
                          </w:divBdr>
                        </w:div>
                        <w:div w:id="526215510">
                          <w:marLeft w:val="640"/>
                          <w:marRight w:val="0"/>
                          <w:marTop w:val="0"/>
                          <w:marBottom w:val="0"/>
                          <w:divBdr>
                            <w:top w:val="none" w:sz="0" w:space="0" w:color="auto"/>
                            <w:left w:val="none" w:sz="0" w:space="0" w:color="auto"/>
                            <w:bottom w:val="none" w:sz="0" w:space="0" w:color="auto"/>
                            <w:right w:val="none" w:sz="0" w:space="0" w:color="auto"/>
                          </w:divBdr>
                        </w:div>
                        <w:div w:id="551885130">
                          <w:marLeft w:val="640"/>
                          <w:marRight w:val="0"/>
                          <w:marTop w:val="0"/>
                          <w:marBottom w:val="0"/>
                          <w:divBdr>
                            <w:top w:val="none" w:sz="0" w:space="0" w:color="auto"/>
                            <w:left w:val="none" w:sz="0" w:space="0" w:color="auto"/>
                            <w:bottom w:val="none" w:sz="0" w:space="0" w:color="auto"/>
                            <w:right w:val="none" w:sz="0" w:space="0" w:color="auto"/>
                          </w:divBdr>
                        </w:div>
                        <w:div w:id="586114268">
                          <w:marLeft w:val="640"/>
                          <w:marRight w:val="0"/>
                          <w:marTop w:val="0"/>
                          <w:marBottom w:val="0"/>
                          <w:divBdr>
                            <w:top w:val="none" w:sz="0" w:space="0" w:color="auto"/>
                            <w:left w:val="none" w:sz="0" w:space="0" w:color="auto"/>
                            <w:bottom w:val="none" w:sz="0" w:space="0" w:color="auto"/>
                            <w:right w:val="none" w:sz="0" w:space="0" w:color="auto"/>
                          </w:divBdr>
                        </w:div>
                        <w:div w:id="593781280">
                          <w:marLeft w:val="640"/>
                          <w:marRight w:val="0"/>
                          <w:marTop w:val="0"/>
                          <w:marBottom w:val="0"/>
                          <w:divBdr>
                            <w:top w:val="none" w:sz="0" w:space="0" w:color="auto"/>
                            <w:left w:val="none" w:sz="0" w:space="0" w:color="auto"/>
                            <w:bottom w:val="none" w:sz="0" w:space="0" w:color="auto"/>
                            <w:right w:val="none" w:sz="0" w:space="0" w:color="auto"/>
                          </w:divBdr>
                        </w:div>
                        <w:div w:id="596059498">
                          <w:marLeft w:val="640"/>
                          <w:marRight w:val="0"/>
                          <w:marTop w:val="0"/>
                          <w:marBottom w:val="0"/>
                          <w:divBdr>
                            <w:top w:val="none" w:sz="0" w:space="0" w:color="auto"/>
                            <w:left w:val="none" w:sz="0" w:space="0" w:color="auto"/>
                            <w:bottom w:val="none" w:sz="0" w:space="0" w:color="auto"/>
                            <w:right w:val="none" w:sz="0" w:space="0" w:color="auto"/>
                          </w:divBdr>
                        </w:div>
                        <w:div w:id="604851932">
                          <w:marLeft w:val="640"/>
                          <w:marRight w:val="0"/>
                          <w:marTop w:val="0"/>
                          <w:marBottom w:val="0"/>
                          <w:divBdr>
                            <w:top w:val="none" w:sz="0" w:space="0" w:color="auto"/>
                            <w:left w:val="none" w:sz="0" w:space="0" w:color="auto"/>
                            <w:bottom w:val="none" w:sz="0" w:space="0" w:color="auto"/>
                            <w:right w:val="none" w:sz="0" w:space="0" w:color="auto"/>
                          </w:divBdr>
                        </w:div>
                        <w:div w:id="606812227">
                          <w:marLeft w:val="640"/>
                          <w:marRight w:val="0"/>
                          <w:marTop w:val="0"/>
                          <w:marBottom w:val="0"/>
                          <w:divBdr>
                            <w:top w:val="none" w:sz="0" w:space="0" w:color="auto"/>
                            <w:left w:val="none" w:sz="0" w:space="0" w:color="auto"/>
                            <w:bottom w:val="none" w:sz="0" w:space="0" w:color="auto"/>
                            <w:right w:val="none" w:sz="0" w:space="0" w:color="auto"/>
                          </w:divBdr>
                        </w:div>
                        <w:div w:id="619529607">
                          <w:marLeft w:val="640"/>
                          <w:marRight w:val="0"/>
                          <w:marTop w:val="0"/>
                          <w:marBottom w:val="0"/>
                          <w:divBdr>
                            <w:top w:val="none" w:sz="0" w:space="0" w:color="auto"/>
                            <w:left w:val="none" w:sz="0" w:space="0" w:color="auto"/>
                            <w:bottom w:val="none" w:sz="0" w:space="0" w:color="auto"/>
                            <w:right w:val="none" w:sz="0" w:space="0" w:color="auto"/>
                          </w:divBdr>
                        </w:div>
                        <w:div w:id="626665797">
                          <w:marLeft w:val="640"/>
                          <w:marRight w:val="0"/>
                          <w:marTop w:val="0"/>
                          <w:marBottom w:val="0"/>
                          <w:divBdr>
                            <w:top w:val="none" w:sz="0" w:space="0" w:color="auto"/>
                            <w:left w:val="none" w:sz="0" w:space="0" w:color="auto"/>
                            <w:bottom w:val="none" w:sz="0" w:space="0" w:color="auto"/>
                            <w:right w:val="none" w:sz="0" w:space="0" w:color="auto"/>
                          </w:divBdr>
                        </w:div>
                        <w:div w:id="636296815">
                          <w:marLeft w:val="640"/>
                          <w:marRight w:val="0"/>
                          <w:marTop w:val="0"/>
                          <w:marBottom w:val="0"/>
                          <w:divBdr>
                            <w:top w:val="none" w:sz="0" w:space="0" w:color="auto"/>
                            <w:left w:val="none" w:sz="0" w:space="0" w:color="auto"/>
                            <w:bottom w:val="none" w:sz="0" w:space="0" w:color="auto"/>
                            <w:right w:val="none" w:sz="0" w:space="0" w:color="auto"/>
                          </w:divBdr>
                        </w:div>
                        <w:div w:id="665716589">
                          <w:marLeft w:val="640"/>
                          <w:marRight w:val="0"/>
                          <w:marTop w:val="0"/>
                          <w:marBottom w:val="0"/>
                          <w:divBdr>
                            <w:top w:val="none" w:sz="0" w:space="0" w:color="auto"/>
                            <w:left w:val="none" w:sz="0" w:space="0" w:color="auto"/>
                            <w:bottom w:val="none" w:sz="0" w:space="0" w:color="auto"/>
                            <w:right w:val="none" w:sz="0" w:space="0" w:color="auto"/>
                          </w:divBdr>
                        </w:div>
                        <w:div w:id="677734497">
                          <w:marLeft w:val="640"/>
                          <w:marRight w:val="0"/>
                          <w:marTop w:val="0"/>
                          <w:marBottom w:val="0"/>
                          <w:divBdr>
                            <w:top w:val="none" w:sz="0" w:space="0" w:color="auto"/>
                            <w:left w:val="none" w:sz="0" w:space="0" w:color="auto"/>
                            <w:bottom w:val="none" w:sz="0" w:space="0" w:color="auto"/>
                            <w:right w:val="none" w:sz="0" w:space="0" w:color="auto"/>
                          </w:divBdr>
                        </w:div>
                        <w:div w:id="682172403">
                          <w:marLeft w:val="640"/>
                          <w:marRight w:val="0"/>
                          <w:marTop w:val="0"/>
                          <w:marBottom w:val="0"/>
                          <w:divBdr>
                            <w:top w:val="none" w:sz="0" w:space="0" w:color="auto"/>
                            <w:left w:val="none" w:sz="0" w:space="0" w:color="auto"/>
                            <w:bottom w:val="none" w:sz="0" w:space="0" w:color="auto"/>
                            <w:right w:val="none" w:sz="0" w:space="0" w:color="auto"/>
                          </w:divBdr>
                        </w:div>
                        <w:div w:id="686760111">
                          <w:marLeft w:val="640"/>
                          <w:marRight w:val="0"/>
                          <w:marTop w:val="0"/>
                          <w:marBottom w:val="0"/>
                          <w:divBdr>
                            <w:top w:val="none" w:sz="0" w:space="0" w:color="auto"/>
                            <w:left w:val="none" w:sz="0" w:space="0" w:color="auto"/>
                            <w:bottom w:val="none" w:sz="0" w:space="0" w:color="auto"/>
                            <w:right w:val="none" w:sz="0" w:space="0" w:color="auto"/>
                          </w:divBdr>
                        </w:div>
                        <w:div w:id="693387156">
                          <w:marLeft w:val="640"/>
                          <w:marRight w:val="0"/>
                          <w:marTop w:val="0"/>
                          <w:marBottom w:val="0"/>
                          <w:divBdr>
                            <w:top w:val="none" w:sz="0" w:space="0" w:color="auto"/>
                            <w:left w:val="none" w:sz="0" w:space="0" w:color="auto"/>
                            <w:bottom w:val="none" w:sz="0" w:space="0" w:color="auto"/>
                            <w:right w:val="none" w:sz="0" w:space="0" w:color="auto"/>
                          </w:divBdr>
                        </w:div>
                        <w:div w:id="698244807">
                          <w:marLeft w:val="640"/>
                          <w:marRight w:val="0"/>
                          <w:marTop w:val="0"/>
                          <w:marBottom w:val="0"/>
                          <w:divBdr>
                            <w:top w:val="none" w:sz="0" w:space="0" w:color="auto"/>
                            <w:left w:val="none" w:sz="0" w:space="0" w:color="auto"/>
                            <w:bottom w:val="none" w:sz="0" w:space="0" w:color="auto"/>
                            <w:right w:val="none" w:sz="0" w:space="0" w:color="auto"/>
                          </w:divBdr>
                        </w:div>
                        <w:div w:id="703096033">
                          <w:marLeft w:val="640"/>
                          <w:marRight w:val="0"/>
                          <w:marTop w:val="0"/>
                          <w:marBottom w:val="0"/>
                          <w:divBdr>
                            <w:top w:val="none" w:sz="0" w:space="0" w:color="auto"/>
                            <w:left w:val="none" w:sz="0" w:space="0" w:color="auto"/>
                            <w:bottom w:val="none" w:sz="0" w:space="0" w:color="auto"/>
                            <w:right w:val="none" w:sz="0" w:space="0" w:color="auto"/>
                          </w:divBdr>
                        </w:div>
                        <w:div w:id="706297027">
                          <w:marLeft w:val="640"/>
                          <w:marRight w:val="0"/>
                          <w:marTop w:val="0"/>
                          <w:marBottom w:val="0"/>
                          <w:divBdr>
                            <w:top w:val="none" w:sz="0" w:space="0" w:color="auto"/>
                            <w:left w:val="none" w:sz="0" w:space="0" w:color="auto"/>
                            <w:bottom w:val="none" w:sz="0" w:space="0" w:color="auto"/>
                            <w:right w:val="none" w:sz="0" w:space="0" w:color="auto"/>
                          </w:divBdr>
                        </w:div>
                        <w:div w:id="727149928">
                          <w:marLeft w:val="640"/>
                          <w:marRight w:val="0"/>
                          <w:marTop w:val="0"/>
                          <w:marBottom w:val="0"/>
                          <w:divBdr>
                            <w:top w:val="none" w:sz="0" w:space="0" w:color="auto"/>
                            <w:left w:val="none" w:sz="0" w:space="0" w:color="auto"/>
                            <w:bottom w:val="none" w:sz="0" w:space="0" w:color="auto"/>
                            <w:right w:val="none" w:sz="0" w:space="0" w:color="auto"/>
                          </w:divBdr>
                        </w:div>
                        <w:div w:id="762261567">
                          <w:marLeft w:val="640"/>
                          <w:marRight w:val="0"/>
                          <w:marTop w:val="0"/>
                          <w:marBottom w:val="0"/>
                          <w:divBdr>
                            <w:top w:val="none" w:sz="0" w:space="0" w:color="auto"/>
                            <w:left w:val="none" w:sz="0" w:space="0" w:color="auto"/>
                            <w:bottom w:val="none" w:sz="0" w:space="0" w:color="auto"/>
                            <w:right w:val="none" w:sz="0" w:space="0" w:color="auto"/>
                          </w:divBdr>
                        </w:div>
                        <w:div w:id="767888007">
                          <w:marLeft w:val="640"/>
                          <w:marRight w:val="0"/>
                          <w:marTop w:val="0"/>
                          <w:marBottom w:val="0"/>
                          <w:divBdr>
                            <w:top w:val="none" w:sz="0" w:space="0" w:color="auto"/>
                            <w:left w:val="none" w:sz="0" w:space="0" w:color="auto"/>
                            <w:bottom w:val="none" w:sz="0" w:space="0" w:color="auto"/>
                            <w:right w:val="none" w:sz="0" w:space="0" w:color="auto"/>
                          </w:divBdr>
                        </w:div>
                        <w:div w:id="770391362">
                          <w:marLeft w:val="640"/>
                          <w:marRight w:val="0"/>
                          <w:marTop w:val="0"/>
                          <w:marBottom w:val="0"/>
                          <w:divBdr>
                            <w:top w:val="none" w:sz="0" w:space="0" w:color="auto"/>
                            <w:left w:val="none" w:sz="0" w:space="0" w:color="auto"/>
                            <w:bottom w:val="none" w:sz="0" w:space="0" w:color="auto"/>
                            <w:right w:val="none" w:sz="0" w:space="0" w:color="auto"/>
                          </w:divBdr>
                        </w:div>
                        <w:div w:id="775178357">
                          <w:marLeft w:val="640"/>
                          <w:marRight w:val="0"/>
                          <w:marTop w:val="0"/>
                          <w:marBottom w:val="0"/>
                          <w:divBdr>
                            <w:top w:val="none" w:sz="0" w:space="0" w:color="auto"/>
                            <w:left w:val="none" w:sz="0" w:space="0" w:color="auto"/>
                            <w:bottom w:val="none" w:sz="0" w:space="0" w:color="auto"/>
                            <w:right w:val="none" w:sz="0" w:space="0" w:color="auto"/>
                          </w:divBdr>
                        </w:div>
                        <w:div w:id="777797123">
                          <w:marLeft w:val="640"/>
                          <w:marRight w:val="0"/>
                          <w:marTop w:val="0"/>
                          <w:marBottom w:val="0"/>
                          <w:divBdr>
                            <w:top w:val="none" w:sz="0" w:space="0" w:color="auto"/>
                            <w:left w:val="none" w:sz="0" w:space="0" w:color="auto"/>
                            <w:bottom w:val="none" w:sz="0" w:space="0" w:color="auto"/>
                            <w:right w:val="none" w:sz="0" w:space="0" w:color="auto"/>
                          </w:divBdr>
                        </w:div>
                        <w:div w:id="792484712">
                          <w:marLeft w:val="640"/>
                          <w:marRight w:val="0"/>
                          <w:marTop w:val="0"/>
                          <w:marBottom w:val="0"/>
                          <w:divBdr>
                            <w:top w:val="none" w:sz="0" w:space="0" w:color="auto"/>
                            <w:left w:val="none" w:sz="0" w:space="0" w:color="auto"/>
                            <w:bottom w:val="none" w:sz="0" w:space="0" w:color="auto"/>
                            <w:right w:val="none" w:sz="0" w:space="0" w:color="auto"/>
                          </w:divBdr>
                        </w:div>
                        <w:div w:id="794181621">
                          <w:marLeft w:val="640"/>
                          <w:marRight w:val="0"/>
                          <w:marTop w:val="0"/>
                          <w:marBottom w:val="0"/>
                          <w:divBdr>
                            <w:top w:val="none" w:sz="0" w:space="0" w:color="auto"/>
                            <w:left w:val="none" w:sz="0" w:space="0" w:color="auto"/>
                            <w:bottom w:val="none" w:sz="0" w:space="0" w:color="auto"/>
                            <w:right w:val="none" w:sz="0" w:space="0" w:color="auto"/>
                          </w:divBdr>
                        </w:div>
                        <w:div w:id="804666766">
                          <w:marLeft w:val="640"/>
                          <w:marRight w:val="0"/>
                          <w:marTop w:val="0"/>
                          <w:marBottom w:val="0"/>
                          <w:divBdr>
                            <w:top w:val="none" w:sz="0" w:space="0" w:color="auto"/>
                            <w:left w:val="none" w:sz="0" w:space="0" w:color="auto"/>
                            <w:bottom w:val="none" w:sz="0" w:space="0" w:color="auto"/>
                            <w:right w:val="none" w:sz="0" w:space="0" w:color="auto"/>
                          </w:divBdr>
                        </w:div>
                        <w:div w:id="833187258">
                          <w:marLeft w:val="640"/>
                          <w:marRight w:val="0"/>
                          <w:marTop w:val="0"/>
                          <w:marBottom w:val="0"/>
                          <w:divBdr>
                            <w:top w:val="none" w:sz="0" w:space="0" w:color="auto"/>
                            <w:left w:val="none" w:sz="0" w:space="0" w:color="auto"/>
                            <w:bottom w:val="none" w:sz="0" w:space="0" w:color="auto"/>
                            <w:right w:val="none" w:sz="0" w:space="0" w:color="auto"/>
                          </w:divBdr>
                        </w:div>
                        <w:div w:id="841892882">
                          <w:marLeft w:val="640"/>
                          <w:marRight w:val="0"/>
                          <w:marTop w:val="0"/>
                          <w:marBottom w:val="0"/>
                          <w:divBdr>
                            <w:top w:val="none" w:sz="0" w:space="0" w:color="auto"/>
                            <w:left w:val="none" w:sz="0" w:space="0" w:color="auto"/>
                            <w:bottom w:val="none" w:sz="0" w:space="0" w:color="auto"/>
                            <w:right w:val="none" w:sz="0" w:space="0" w:color="auto"/>
                          </w:divBdr>
                        </w:div>
                        <w:div w:id="859322433">
                          <w:marLeft w:val="640"/>
                          <w:marRight w:val="0"/>
                          <w:marTop w:val="0"/>
                          <w:marBottom w:val="0"/>
                          <w:divBdr>
                            <w:top w:val="none" w:sz="0" w:space="0" w:color="auto"/>
                            <w:left w:val="none" w:sz="0" w:space="0" w:color="auto"/>
                            <w:bottom w:val="none" w:sz="0" w:space="0" w:color="auto"/>
                            <w:right w:val="none" w:sz="0" w:space="0" w:color="auto"/>
                          </w:divBdr>
                        </w:div>
                        <w:div w:id="861360667">
                          <w:marLeft w:val="640"/>
                          <w:marRight w:val="0"/>
                          <w:marTop w:val="0"/>
                          <w:marBottom w:val="0"/>
                          <w:divBdr>
                            <w:top w:val="none" w:sz="0" w:space="0" w:color="auto"/>
                            <w:left w:val="none" w:sz="0" w:space="0" w:color="auto"/>
                            <w:bottom w:val="none" w:sz="0" w:space="0" w:color="auto"/>
                            <w:right w:val="none" w:sz="0" w:space="0" w:color="auto"/>
                          </w:divBdr>
                        </w:div>
                        <w:div w:id="862939443">
                          <w:marLeft w:val="640"/>
                          <w:marRight w:val="0"/>
                          <w:marTop w:val="0"/>
                          <w:marBottom w:val="0"/>
                          <w:divBdr>
                            <w:top w:val="none" w:sz="0" w:space="0" w:color="auto"/>
                            <w:left w:val="none" w:sz="0" w:space="0" w:color="auto"/>
                            <w:bottom w:val="none" w:sz="0" w:space="0" w:color="auto"/>
                            <w:right w:val="none" w:sz="0" w:space="0" w:color="auto"/>
                          </w:divBdr>
                        </w:div>
                        <w:div w:id="874776282">
                          <w:marLeft w:val="640"/>
                          <w:marRight w:val="0"/>
                          <w:marTop w:val="0"/>
                          <w:marBottom w:val="0"/>
                          <w:divBdr>
                            <w:top w:val="none" w:sz="0" w:space="0" w:color="auto"/>
                            <w:left w:val="none" w:sz="0" w:space="0" w:color="auto"/>
                            <w:bottom w:val="none" w:sz="0" w:space="0" w:color="auto"/>
                            <w:right w:val="none" w:sz="0" w:space="0" w:color="auto"/>
                          </w:divBdr>
                        </w:div>
                        <w:div w:id="885795291">
                          <w:marLeft w:val="640"/>
                          <w:marRight w:val="0"/>
                          <w:marTop w:val="0"/>
                          <w:marBottom w:val="0"/>
                          <w:divBdr>
                            <w:top w:val="none" w:sz="0" w:space="0" w:color="auto"/>
                            <w:left w:val="none" w:sz="0" w:space="0" w:color="auto"/>
                            <w:bottom w:val="none" w:sz="0" w:space="0" w:color="auto"/>
                            <w:right w:val="none" w:sz="0" w:space="0" w:color="auto"/>
                          </w:divBdr>
                        </w:div>
                        <w:div w:id="888343595">
                          <w:marLeft w:val="640"/>
                          <w:marRight w:val="0"/>
                          <w:marTop w:val="0"/>
                          <w:marBottom w:val="0"/>
                          <w:divBdr>
                            <w:top w:val="none" w:sz="0" w:space="0" w:color="auto"/>
                            <w:left w:val="none" w:sz="0" w:space="0" w:color="auto"/>
                            <w:bottom w:val="none" w:sz="0" w:space="0" w:color="auto"/>
                            <w:right w:val="none" w:sz="0" w:space="0" w:color="auto"/>
                          </w:divBdr>
                        </w:div>
                        <w:div w:id="890579542">
                          <w:marLeft w:val="640"/>
                          <w:marRight w:val="0"/>
                          <w:marTop w:val="0"/>
                          <w:marBottom w:val="0"/>
                          <w:divBdr>
                            <w:top w:val="none" w:sz="0" w:space="0" w:color="auto"/>
                            <w:left w:val="none" w:sz="0" w:space="0" w:color="auto"/>
                            <w:bottom w:val="none" w:sz="0" w:space="0" w:color="auto"/>
                            <w:right w:val="none" w:sz="0" w:space="0" w:color="auto"/>
                          </w:divBdr>
                        </w:div>
                        <w:div w:id="936985222">
                          <w:marLeft w:val="640"/>
                          <w:marRight w:val="0"/>
                          <w:marTop w:val="0"/>
                          <w:marBottom w:val="0"/>
                          <w:divBdr>
                            <w:top w:val="none" w:sz="0" w:space="0" w:color="auto"/>
                            <w:left w:val="none" w:sz="0" w:space="0" w:color="auto"/>
                            <w:bottom w:val="none" w:sz="0" w:space="0" w:color="auto"/>
                            <w:right w:val="none" w:sz="0" w:space="0" w:color="auto"/>
                          </w:divBdr>
                        </w:div>
                        <w:div w:id="946497395">
                          <w:marLeft w:val="640"/>
                          <w:marRight w:val="0"/>
                          <w:marTop w:val="0"/>
                          <w:marBottom w:val="0"/>
                          <w:divBdr>
                            <w:top w:val="none" w:sz="0" w:space="0" w:color="auto"/>
                            <w:left w:val="none" w:sz="0" w:space="0" w:color="auto"/>
                            <w:bottom w:val="none" w:sz="0" w:space="0" w:color="auto"/>
                            <w:right w:val="none" w:sz="0" w:space="0" w:color="auto"/>
                          </w:divBdr>
                        </w:div>
                        <w:div w:id="949507806">
                          <w:marLeft w:val="640"/>
                          <w:marRight w:val="0"/>
                          <w:marTop w:val="0"/>
                          <w:marBottom w:val="0"/>
                          <w:divBdr>
                            <w:top w:val="none" w:sz="0" w:space="0" w:color="auto"/>
                            <w:left w:val="none" w:sz="0" w:space="0" w:color="auto"/>
                            <w:bottom w:val="none" w:sz="0" w:space="0" w:color="auto"/>
                            <w:right w:val="none" w:sz="0" w:space="0" w:color="auto"/>
                          </w:divBdr>
                        </w:div>
                        <w:div w:id="949630662">
                          <w:marLeft w:val="640"/>
                          <w:marRight w:val="0"/>
                          <w:marTop w:val="0"/>
                          <w:marBottom w:val="0"/>
                          <w:divBdr>
                            <w:top w:val="none" w:sz="0" w:space="0" w:color="auto"/>
                            <w:left w:val="none" w:sz="0" w:space="0" w:color="auto"/>
                            <w:bottom w:val="none" w:sz="0" w:space="0" w:color="auto"/>
                            <w:right w:val="none" w:sz="0" w:space="0" w:color="auto"/>
                          </w:divBdr>
                        </w:div>
                        <w:div w:id="957029481">
                          <w:marLeft w:val="640"/>
                          <w:marRight w:val="0"/>
                          <w:marTop w:val="0"/>
                          <w:marBottom w:val="0"/>
                          <w:divBdr>
                            <w:top w:val="none" w:sz="0" w:space="0" w:color="auto"/>
                            <w:left w:val="none" w:sz="0" w:space="0" w:color="auto"/>
                            <w:bottom w:val="none" w:sz="0" w:space="0" w:color="auto"/>
                            <w:right w:val="none" w:sz="0" w:space="0" w:color="auto"/>
                          </w:divBdr>
                        </w:div>
                        <w:div w:id="957640146">
                          <w:marLeft w:val="640"/>
                          <w:marRight w:val="0"/>
                          <w:marTop w:val="0"/>
                          <w:marBottom w:val="0"/>
                          <w:divBdr>
                            <w:top w:val="none" w:sz="0" w:space="0" w:color="auto"/>
                            <w:left w:val="none" w:sz="0" w:space="0" w:color="auto"/>
                            <w:bottom w:val="none" w:sz="0" w:space="0" w:color="auto"/>
                            <w:right w:val="none" w:sz="0" w:space="0" w:color="auto"/>
                          </w:divBdr>
                        </w:div>
                        <w:div w:id="974329964">
                          <w:marLeft w:val="640"/>
                          <w:marRight w:val="0"/>
                          <w:marTop w:val="0"/>
                          <w:marBottom w:val="0"/>
                          <w:divBdr>
                            <w:top w:val="none" w:sz="0" w:space="0" w:color="auto"/>
                            <w:left w:val="none" w:sz="0" w:space="0" w:color="auto"/>
                            <w:bottom w:val="none" w:sz="0" w:space="0" w:color="auto"/>
                            <w:right w:val="none" w:sz="0" w:space="0" w:color="auto"/>
                          </w:divBdr>
                        </w:div>
                        <w:div w:id="974337677">
                          <w:marLeft w:val="640"/>
                          <w:marRight w:val="0"/>
                          <w:marTop w:val="0"/>
                          <w:marBottom w:val="0"/>
                          <w:divBdr>
                            <w:top w:val="none" w:sz="0" w:space="0" w:color="auto"/>
                            <w:left w:val="none" w:sz="0" w:space="0" w:color="auto"/>
                            <w:bottom w:val="none" w:sz="0" w:space="0" w:color="auto"/>
                            <w:right w:val="none" w:sz="0" w:space="0" w:color="auto"/>
                          </w:divBdr>
                        </w:div>
                        <w:div w:id="984814092">
                          <w:marLeft w:val="640"/>
                          <w:marRight w:val="0"/>
                          <w:marTop w:val="0"/>
                          <w:marBottom w:val="0"/>
                          <w:divBdr>
                            <w:top w:val="none" w:sz="0" w:space="0" w:color="auto"/>
                            <w:left w:val="none" w:sz="0" w:space="0" w:color="auto"/>
                            <w:bottom w:val="none" w:sz="0" w:space="0" w:color="auto"/>
                            <w:right w:val="none" w:sz="0" w:space="0" w:color="auto"/>
                          </w:divBdr>
                        </w:div>
                        <w:div w:id="1008798706">
                          <w:marLeft w:val="640"/>
                          <w:marRight w:val="0"/>
                          <w:marTop w:val="0"/>
                          <w:marBottom w:val="0"/>
                          <w:divBdr>
                            <w:top w:val="none" w:sz="0" w:space="0" w:color="auto"/>
                            <w:left w:val="none" w:sz="0" w:space="0" w:color="auto"/>
                            <w:bottom w:val="none" w:sz="0" w:space="0" w:color="auto"/>
                            <w:right w:val="none" w:sz="0" w:space="0" w:color="auto"/>
                          </w:divBdr>
                        </w:div>
                        <w:div w:id="1037242347">
                          <w:marLeft w:val="640"/>
                          <w:marRight w:val="0"/>
                          <w:marTop w:val="0"/>
                          <w:marBottom w:val="0"/>
                          <w:divBdr>
                            <w:top w:val="none" w:sz="0" w:space="0" w:color="auto"/>
                            <w:left w:val="none" w:sz="0" w:space="0" w:color="auto"/>
                            <w:bottom w:val="none" w:sz="0" w:space="0" w:color="auto"/>
                            <w:right w:val="none" w:sz="0" w:space="0" w:color="auto"/>
                          </w:divBdr>
                        </w:div>
                        <w:div w:id="1037392133">
                          <w:marLeft w:val="640"/>
                          <w:marRight w:val="0"/>
                          <w:marTop w:val="0"/>
                          <w:marBottom w:val="0"/>
                          <w:divBdr>
                            <w:top w:val="none" w:sz="0" w:space="0" w:color="auto"/>
                            <w:left w:val="none" w:sz="0" w:space="0" w:color="auto"/>
                            <w:bottom w:val="none" w:sz="0" w:space="0" w:color="auto"/>
                            <w:right w:val="none" w:sz="0" w:space="0" w:color="auto"/>
                          </w:divBdr>
                        </w:div>
                        <w:div w:id="1038355144">
                          <w:marLeft w:val="640"/>
                          <w:marRight w:val="0"/>
                          <w:marTop w:val="0"/>
                          <w:marBottom w:val="0"/>
                          <w:divBdr>
                            <w:top w:val="none" w:sz="0" w:space="0" w:color="auto"/>
                            <w:left w:val="none" w:sz="0" w:space="0" w:color="auto"/>
                            <w:bottom w:val="none" w:sz="0" w:space="0" w:color="auto"/>
                            <w:right w:val="none" w:sz="0" w:space="0" w:color="auto"/>
                          </w:divBdr>
                        </w:div>
                        <w:div w:id="1043866762">
                          <w:marLeft w:val="640"/>
                          <w:marRight w:val="0"/>
                          <w:marTop w:val="0"/>
                          <w:marBottom w:val="0"/>
                          <w:divBdr>
                            <w:top w:val="none" w:sz="0" w:space="0" w:color="auto"/>
                            <w:left w:val="none" w:sz="0" w:space="0" w:color="auto"/>
                            <w:bottom w:val="none" w:sz="0" w:space="0" w:color="auto"/>
                            <w:right w:val="none" w:sz="0" w:space="0" w:color="auto"/>
                          </w:divBdr>
                        </w:div>
                        <w:div w:id="1046296334">
                          <w:marLeft w:val="640"/>
                          <w:marRight w:val="0"/>
                          <w:marTop w:val="0"/>
                          <w:marBottom w:val="0"/>
                          <w:divBdr>
                            <w:top w:val="none" w:sz="0" w:space="0" w:color="auto"/>
                            <w:left w:val="none" w:sz="0" w:space="0" w:color="auto"/>
                            <w:bottom w:val="none" w:sz="0" w:space="0" w:color="auto"/>
                            <w:right w:val="none" w:sz="0" w:space="0" w:color="auto"/>
                          </w:divBdr>
                        </w:div>
                        <w:div w:id="1053623403">
                          <w:marLeft w:val="640"/>
                          <w:marRight w:val="0"/>
                          <w:marTop w:val="0"/>
                          <w:marBottom w:val="0"/>
                          <w:divBdr>
                            <w:top w:val="none" w:sz="0" w:space="0" w:color="auto"/>
                            <w:left w:val="none" w:sz="0" w:space="0" w:color="auto"/>
                            <w:bottom w:val="none" w:sz="0" w:space="0" w:color="auto"/>
                            <w:right w:val="none" w:sz="0" w:space="0" w:color="auto"/>
                          </w:divBdr>
                        </w:div>
                        <w:div w:id="1056582764">
                          <w:marLeft w:val="640"/>
                          <w:marRight w:val="0"/>
                          <w:marTop w:val="0"/>
                          <w:marBottom w:val="0"/>
                          <w:divBdr>
                            <w:top w:val="none" w:sz="0" w:space="0" w:color="auto"/>
                            <w:left w:val="none" w:sz="0" w:space="0" w:color="auto"/>
                            <w:bottom w:val="none" w:sz="0" w:space="0" w:color="auto"/>
                            <w:right w:val="none" w:sz="0" w:space="0" w:color="auto"/>
                          </w:divBdr>
                        </w:div>
                        <w:div w:id="1072699290">
                          <w:marLeft w:val="640"/>
                          <w:marRight w:val="0"/>
                          <w:marTop w:val="0"/>
                          <w:marBottom w:val="0"/>
                          <w:divBdr>
                            <w:top w:val="none" w:sz="0" w:space="0" w:color="auto"/>
                            <w:left w:val="none" w:sz="0" w:space="0" w:color="auto"/>
                            <w:bottom w:val="none" w:sz="0" w:space="0" w:color="auto"/>
                            <w:right w:val="none" w:sz="0" w:space="0" w:color="auto"/>
                          </w:divBdr>
                        </w:div>
                        <w:div w:id="1082600078">
                          <w:marLeft w:val="640"/>
                          <w:marRight w:val="0"/>
                          <w:marTop w:val="0"/>
                          <w:marBottom w:val="0"/>
                          <w:divBdr>
                            <w:top w:val="none" w:sz="0" w:space="0" w:color="auto"/>
                            <w:left w:val="none" w:sz="0" w:space="0" w:color="auto"/>
                            <w:bottom w:val="none" w:sz="0" w:space="0" w:color="auto"/>
                            <w:right w:val="none" w:sz="0" w:space="0" w:color="auto"/>
                          </w:divBdr>
                        </w:div>
                        <w:div w:id="1093281360">
                          <w:marLeft w:val="640"/>
                          <w:marRight w:val="0"/>
                          <w:marTop w:val="0"/>
                          <w:marBottom w:val="0"/>
                          <w:divBdr>
                            <w:top w:val="none" w:sz="0" w:space="0" w:color="auto"/>
                            <w:left w:val="none" w:sz="0" w:space="0" w:color="auto"/>
                            <w:bottom w:val="none" w:sz="0" w:space="0" w:color="auto"/>
                            <w:right w:val="none" w:sz="0" w:space="0" w:color="auto"/>
                          </w:divBdr>
                        </w:div>
                        <w:div w:id="1116674007">
                          <w:marLeft w:val="640"/>
                          <w:marRight w:val="0"/>
                          <w:marTop w:val="0"/>
                          <w:marBottom w:val="0"/>
                          <w:divBdr>
                            <w:top w:val="none" w:sz="0" w:space="0" w:color="auto"/>
                            <w:left w:val="none" w:sz="0" w:space="0" w:color="auto"/>
                            <w:bottom w:val="none" w:sz="0" w:space="0" w:color="auto"/>
                            <w:right w:val="none" w:sz="0" w:space="0" w:color="auto"/>
                          </w:divBdr>
                        </w:div>
                        <w:div w:id="1130825104">
                          <w:marLeft w:val="640"/>
                          <w:marRight w:val="0"/>
                          <w:marTop w:val="0"/>
                          <w:marBottom w:val="0"/>
                          <w:divBdr>
                            <w:top w:val="none" w:sz="0" w:space="0" w:color="auto"/>
                            <w:left w:val="none" w:sz="0" w:space="0" w:color="auto"/>
                            <w:bottom w:val="none" w:sz="0" w:space="0" w:color="auto"/>
                            <w:right w:val="none" w:sz="0" w:space="0" w:color="auto"/>
                          </w:divBdr>
                        </w:div>
                        <w:div w:id="1146893336">
                          <w:marLeft w:val="640"/>
                          <w:marRight w:val="0"/>
                          <w:marTop w:val="0"/>
                          <w:marBottom w:val="0"/>
                          <w:divBdr>
                            <w:top w:val="none" w:sz="0" w:space="0" w:color="auto"/>
                            <w:left w:val="none" w:sz="0" w:space="0" w:color="auto"/>
                            <w:bottom w:val="none" w:sz="0" w:space="0" w:color="auto"/>
                            <w:right w:val="none" w:sz="0" w:space="0" w:color="auto"/>
                          </w:divBdr>
                        </w:div>
                        <w:div w:id="1153374510">
                          <w:marLeft w:val="640"/>
                          <w:marRight w:val="0"/>
                          <w:marTop w:val="0"/>
                          <w:marBottom w:val="0"/>
                          <w:divBdr>
                            <w:top w:val="none" w:sz="0" w:space="0" w:color="auto"/>
                            <w:left w:val="none" w:sz="0" w:space="0" w:color="auto"/>
                            <w:bottom w:val="none" w:sz="0" w:space="0" w:color="auto"/>
                            <w:right w:val="none" w:sz="0" w:space="0" w:color="auto"/>
                          </w:divBdr>
                        </w:div>
                        <w:div w:id="1157649810">
                          <w:marLeft w:val="640"/>
                          <w:marRight w:val="0"/>
                          <w:marTop w:val="0"/>
                          <w:marBottom w:val="0"/>
                          <w:divBdr>
                            <w:top w:val="none" w:sz="0" w:space="0" w:color="auto"/>
                            <w:left w:val="none" w:sz="0" w:space="0" w:color="auto"/>
                            <w:bottom w:val="none" w:sz="0" w:space="0" w:color="auto"/>
                            <w:right w:val="none" w:sz="0" w:space="0" w:color="auto"/>
                          </w:divBdr>
                        </w:div>
                        <w:div w:id="1159422700">
                          <w:marLeft w:val="640"/>
                          <w:marRight w:val="0"/>
                          <w:marTop w:val="0"/>
                          <w:marBottom w:val="0"/>
                          <w:divBdr>
                            <w:top w:val="none" w:sz="0" w:space="0" w:color="auto"/>
                            <w:left w:val="none" w:sz="0" w:space="0" w:color="auto"/>
                            <w:bottom w:val="none" w:sz="0" w:space="0" w:color="auto"/>
                            <w:right w:val="none" w:sz="0" w:space="0" w:color="auto"/>
                          </w:divBdr>
                        </w:div>
                        <w:div w:id="1167406854">
                          <w:marLeft w:val="640"/>
                          <w:marRight w:val="0"/>
                          <w:marTop w:val="0"/>
                          <w:marBottom w:val="0"/>
                          <w:divBdr>
                            <w:top w:val="none" w:sz="0" w:space="0" w:color="auto"/>
                            <w:left w:val="none" w:sz="0" w:space="0" w:color="auto"/>
                            <w:bottom w:val="none" w:sz="0" w:space="0" w:color="auto"/>
                            <w:right w:val="none" w:sz="0" w:space="0" w:color="auto"/>
                          </w:divBdr>
                        </w:div>
                        <w:div w:id="1174563595">
                          <w:marLeft w:val="640"/>
                          <w:marRight w:val="0"/>
                          <w:marTop w:val="0"/>
                          <w:marBottom w:val="0"/>
                          <w:divBdr>
                            <w:top w:val="none" w:sz="0" w:space="0" w:color="auto"/>
                            <w:left w:val="none" w:sz="0" w:space="0" w:color="auto"/>
                            <w:bottom w:val="none" w:sz="0" w:space="0" w:color="auto"/>
                            <w:right w:val="none" w:sz="0" w:space="0" w:color="auto"/>
                          </w:divBdr>
                        </w:div>
                        <w:div w:id="1197278629">
                          <w:marLeft w:val="640"/>
                          <w:marRight w:val="0"/>
                          <w:marTop w:val="0"/>
                          <w:marBottom w:val="0"/>
                          <w:divBdr>
                            <w:top w:val="none" w:sz="0" w:space="0" w:color="auto"/>
                            <w:left w:val="none" w:sz="0" w:space="0" w:color="auto"/>
                            <w:bottom w:val="none" w:sz="0" w:space="0" w:color="auto"/>
                            <w:right w:val="none" w:sz="0" w:space="0" w:color="auto"/>
                          </w:divBdr>
                        </w:div>
                        <w:div w:id="1223103938">
                          <w:marLeft w:val="640"/>
                          <w:marRight w:val="0"/>
                          <w:marTop w:val="0"/>
                          <w:marBottom w:val="0"/>
                          <w:divBdr>
                            <w:top w:val="none" w:sz="0" w:space="0" w:color="auto"/>
                            <w:left w:val="none" w:sz="0" w:space="0" w:color="auto"/>
                            <w:bottom w:val="none" w:sz="0" w:space="0" w:color="auto"/>
                            <w:right w:val="none" w:sz="0" w:space="0" w:color="auto"/>
                          </w:divBdr>
                        </w:div>
                        <w:div w:id="1238132795">
                          <w:marLeft w:val="640"/>
                          <w:marRight w:val="0"/>
                          <w:marTop w:val="0"/>
                          <w:marBottom w:val="0"/>
                          <w:divBdr>
                            <w:top w:val="none" w:sz="0" w:space="0" w:color="auto"/>
                            <w:left w:val="none" w:sz="0" w:space="0" w:color="auto"/>
                            <w:bottom w:val="none" w:sz="0" w:space="0" w:color="auto"/>
                            <w:right w:val="none" w:sz="0" w:space="0" w:color="auto"/>
                          </w:divBdr>
                        </w:div>
                        <w:div w:id="1238979251">
                          <w:marLeft w:val="640"/>
                          <w:marRight w:val="0"/>
                          <w:marTop w:val="0"/>
                          <w:marBottom w:val="0"/>
                          <w:divBdr>
                            <w:top w:val="none" w:sz="0" w:space="0" w:color="auto"/>
                            <w:left w:val="none" w:sz="0" w:space="0" w:color="auto"/>
                            <w:bottom w:val="none" w:sz="0" w:space="0" w:color="auto"/>
                            <w:right w:val="none" w:sz="0" w:space="0" w:color="auto"/>
                          </w:divBdr>
                        </w:div>
                        <w:div w:id="1239636186">
                          <w:marLeft w:val="640"/>
                          <w:marRight w:val="0"/>
                          <w:marTop w:val="0"/>
                          <w:marBottom w:val="0"/>
                          <w:divBdr>
                            <w:top w:val="none" w:sz="0" w:space="0" w:color="auto"/>
                            <w:left w:val="none" w:sz="0" w:space="0" w:color="auto"/>
                            <w:bottom w:val="none" w:sz="0" w:space="0" w:color="auto"/>
                            <w:right w:val="none" w:sz="0" w:space="0" w:color="auto"/>
                          </w:divBdr>
                        </w:div>
                        <w:div w:id="1252206008">
                          <w:marLeft w:val="640"/>
                          <w:marRight w:val="0"/>
                          <w:marTop w:val="0"/>
                          <w:marBottom w:val="0"/>
                          <w:divBdr>
                            <w:top w:val="none" w:sz="0" w:space="0" w:color="auto"/>
                            <w:left w:val="none" w:sz="0" w:space="0" w:color="auto"/>
                            <w:bottom w:val="none" w:sz="0" w:space="0" w:color="auto"/>
                            <w:right w:val="none" w:sz="0" w:space="0" w:color="auto"/>
                          </w:divBdr>
                        </w:div>
                        <w:div w:id="1262642456">
                          <w:marLeft w:val="640"/>
                          <w:marRight w:val="0"/>
                          <w:marTop w:val="0"/>
                          <w:marBottom w:val="0"/>
                          <w:divBdr>
                            <w:top w:val="none" w:sz="0" w:space="0" w:color="auto"/>
                            <w:left w:val="none" w:sz="0" w:space="0" w:color="auto"/>
                            <w:bottom w:val="none" w:sz="0" w:space="0" w:color="auto"/>
                            <w:right w:val="none" w:sz="0" w:space="0" w:color="auto"/>
                          </w:divBdr>
                        </w:div>
                        <w:div w:id="1274216623">
                          <w:marLeft w:val="640"/>
                          <w:marRight w:val="0"/>
                          <w:marTop w:val="0"/>
                          <w:marBottom w:val="0"/>
                          <w:divBdr>
                            <w:top w:val="none" w:sz="0" w:space="0" w:color="auto"/>
                            <w:left w:val="none" w:sz="0" w:space="0" w:color="auto"/>
                            <w:bottom w:val="none" w:sz="0" w:space="0" w:color="auto"/>
                            <w:right w:val="none" w:sz="0" w:space="0" w:color="auto"/>
                          </w:divBdr>
                        </w:div>
                        <w:div w:id="1274703000">
                          <w:marLeft w:val="640"/>
                          <w:marRight w:val="0"/>
                          <w:marTop w:val="0"/>
                          <w:marBottom w:val="0"/>
                          <w:divBdr>
                            <w:top w:val="none" w:sz="0" w:space="0" w:color="auto"/>
                            <w:left w:val="none" w:sz="0" w:space="0" w:color="auto"/>
                            <w:bottom w:val="none" w:sz="0" w:space="0" w:color="auto"/>
                            <w:right w:val="none" w:sz="0" w:space="0" w:color="auto"/>
                          </w:divBdr>
                        </w:div>
                        <w:div w:id="1287465855">
                          <w:marLeft w:val="640"/>
                          <w:marRight w:val="0"/>
                          <w:marTop w:val="0"/>
                          <w:marBottom w:val="0"/>
                          <w:divBdr>
                            <w:top w:val="none" w:sz="0" w:space="0" w:color="auto"/>
                            <w:left w:val="none" w:sz="0" w:space="0" w:color="auto"/>
                            <w:bottom w:val="none" w:sz="0" w:space="0" w:color="auto"/>
                            <w:right w:val="none" w:sz="0" w:space="0" w:color="auto"/>
                          </w:divBdr>
                        </w:div>
                        <w:div w:id="1291941180">
                          <w:marLeft w:val="640"/>
                          <w:marRight w:val="0"/>
                          <w:marTop w:val="0"/>
                          <w:marBottom w:val="0"/>
                          <w:divBdr>
                            <w:top w:val="none" w:sz="0" w:space="0" w:color="auto"/>
                            <w:left w:val="none" w:sz="0" w:space="0" w:color="auto"/>
                            <w:bottom w:val="none" w:sz="0" w:space="0" w:color="auto"/>
                            <w:right w:val="none" w:sz="0" w:space="0" w:color="auto"/>
                          </w:divBdr>
                        </w:div>
                        <w:div w:id="1292321175">
                          <w:marLeft w:val="640"/>
                          <w:marRight w:val="0"/>
                          <w:marTop w:val="0"/>
                          <w:marBottom w:val="0"/>
                          <w:divBdr>
                            <w:top w:val="none" w:sz="0" w:space="0" w:color="auto"/>
                            <w:left w:val="none" w:sz="0" w:space="0" w:color="auto"/>
                            <w:bottom w:val="none" w:sz="0" w:space="0" w:color="auto"/>
                            <w:right w:val="none" w:sz="0" w:space="0" w:color="auto"/>
                          </w:divBdr>
                        </w:div>
                        <w:div w:id="1295600633">
                          <w:marLeft w:val="640"/>
                          <w:marRight w:val="0"/>
                          <w:marTop w:val="0"/>
                          <w:marBottom w:val="0"/>
                          <w:divBdr>
                            <w:top w:val="none" w:sz="0" w:space="0" w:color="auto"/>
                            <w:left w:val="none" w:sz="0" w:space="0" w:color="auto"/>
                            <w:bottom w:val="none" w:sz="0" w:space="0" w:color="auto"/>
                            <w:right w:val="none" w:sz="0" w:space="0" w:color="auto"/>
                          </w:divBdr>
                        </w:div>
                        <w:div w:id="1319844961">
                          <w:marLeft w:val="640"/>
                          <w:marRight w:val="0"/>
                          <w:marTop w:val="0"/>
                          <w:marBottom w:val="0"/>
                          <w:divBdr>
                            <w:top w:val="none" w:sz="0" w:space="0" w:color="auto"/>
                            <w:left w:val="none" w:sz="0" w:space="0" w:color="auto"/>
                            <w:bottom w:val="none" w:sz="0" w:space="0" w:color="auto"/>
                            <w:right w:val="none" w:sz="0" w:space="0" w:color="auto"/>
                          </w:divBdr>
                        </w:div>
                        <w:div w:id="1321426849">
                          <w:marLeft w:val="640"/>
                          <w:marRight w:val="0"/>
                          <w:marTop w:val="0"/>
                          <w:marBottom w:val="0"/>
                          <w:divBdr>
                            <w:top w:val="none" w:sz="0" w:space="0" w:color="auto"/>
                            <w:left w:val="none" w:sz="0" w:space="0" w:color="auto"/>
                            <w:bottom w:val="none" w:sz="0" w:space="0" w:color="auto"/>
                            <w:right w:val="none" w:sz="0" w:space="0" w:color="auto"/>
                          </w:divBdr>
                        </w:div>
                        <w:div w:id="1324432979">
                          <w:marLeft w:val="640"/>
                          <w:marRight w:val="0"/>
                          <w:marTop w:val="0"/>
                          <w:marBottom w:val="0"/>
                          <w:divBdr>
                            <w:top w:val="none" w:sz="0" w:space="0" w:color="auto"/>
                            <w:left w:val="none" w:sz="0" w:space="0" w:color="auto"/>
                            <w:bottom w:val="none" w:sz="0" w:space="0" w:color="auto"/>
                            <w:right w:val="none" w:sz="0" w:space="0" w:color="auto"/>
                          </w:divBdr>
                        </w:div>
                        <w:div w:id="1330408860">
                          <w:marLeft w:val="640"/>
                          <w:marRight w:val="0"/>
                          <w:marTop w:val="0"/>
                          <w:marBottom w:val="0"/>
                          <w:divBdr>
                            <w:top w:val="none" w:sz="0" w:space="0" w:color="auto"/>
                            <w:left w:val="none" w:sz="0" w:space="0" w:color="auto"/>
                            <w:bottom w:val="none" w:sz="0" w:space="0" w:color="auto"/>
                            <w:right w:val="none" w:sz="0" w:space="0" w:color="auto"/>
                          </w:divBdr>
                        </w:div>
                        <w:div w:id="1347363150">
                          <w:marLeft w:val="640"/>
                          <w:marRight w:val="0"/>
                          <w:marTop w:val="0"/>
                          <w:marBottom w:val="0"/>
                          <w:divBdr>
                            <w:top w:val="none" w:sz="0" w:space="0" w:color="auto"/>
                            <w:left w:val="none" w:sz="0" w:space="0" w:color="auto"/>
                            <w:bottom w:val="none" w:sz="0" w:space="0" w:color="auto"/>
                            <w:right w:val="none" w:sz="0" w:space="0" w:color="auto"/>
                          </w:divBdr>
                        </w:div>
                        <w:div w:id="1351645499">
                          <w:marLeft w:val="640"/>
                          <w:marRight w:val="0"/>
                          <w:marTop w:val="0"/>
                          <w:marBottom w:val="0"/>
                          <w:divBdr>
                            <w:top w:val="none" w:sz="0" w:space="0" w:color="auto"/>
                            <w:left w:val="none" w:sz="0" w:space="0" w:color="auto"/>
                            <w:bottom w:val="none" w:sz="0" w:space="0" w:color="auto"/>
                            <w:right w:val="none" w:sz="0" w:space="0" w:color="auto"/>
                          </w:divBdr>
                        </w:div>
                        <w:div w:id="1358240147">
                          <w:marLeft w:val="640"/>
                          <w:marRight w:val="0"/>
                          <w:marTop w:val="0"/>
                          <w:marBottom w:val="0"/>
                          <w:divBdr>
                            <w:top w:val="none" w:sz="0" w:space="0" w:color="auto"/>
                            <w:left w:val="none" w:sz="0" w:space="0" w:color="auto"/>
                            <w:bottom w:val="none" w:sz="0" w:space="0" w:color="auto"/>
                            <w:right w:val="none" w:sz="0" w:space="0" w:color="auto"/>
                          </w:divBdr>
                        </w:div>
                        <w:div w:id="1361852807">
                          <w:marLeft w:val="640"/>
                          <w:marRight w:val="0"/>
                          <w:marTop w:val="0"/>
                          <w:marBottom w:val="0"/>
                          <w:divBdr>
                            <w:top w:val="none" w:sz="0" w:space="0" w:color="auto"/>
                            <w:left w:val="none" w:sz="0" w:space="0" w:color="auto"/>
                            <w:bottom w:val="none" w:sz="0" w:space="0" w:color="auto"/>
                            <w:right w:val="none" w:sz="0" w:space="0" w:color="auto"/>
                          </w:divBdr>
                        </w:div>
                        <w:div w:id="1365861202">
                          <w:marLeft w:val="640"/>
                          <w:marRight w:val="0"/>
                          <w:marTop w:val="0"/>
                          <w:marBottom w:val="0"/>
                          <w:divBdr>
                            <w:top w:val="none" w:sz="0" w:space="0" w:color="auto"/>
                            <w:left w:val="none" w:sz="0" w:space="0" w:color="auto"/>
                            <w:bottom w:val="none" w:sz="0" w:space="0" w:color="auto"/>
                            <w:right w:val="none" w:sz="0" w:space="0" w:color="auto"/>
                          </w:divBdr>
                        </w:div>
                        <w:div w:id="1366783969">
                          <w:marLeft w:val="640"/>
                          <w:marRight w:val="0"/>
                          <w:marTop w:val="0"/>
                          <w:marBottom w:val="0"/>
                          <w:divBdr>
                            <w:top w:val="none" w:sz="0" w:space="0" w:color="auto"/>
                            <w:left w:val="none" w:sz="0" w:space="0" w:color="auto"/>
                            <w:bottom w:val="none" w:sz="0" w:space="0" w:color="auto"/>
                            <w:right w:val="none" w:sz="0" w:space="0" w:color="auto"/>
                          </w:divBdr>
                        </w:div>
                        <w:div w:id="1381633595">
                          <w:marLeft w:val="640"/>
                          <w:marRight w:val="0"/>
                          <w:marTop w:val="0"/>
                          <w:marBottom w:val="0"/>
                          <w:divBdr>
                            <w:top w:val="none" w:sz="0" w:space="0" w:color="auto"/>
                            <w:left w:val="none" w:sz="0" w:space="0" w:color="auto"/>
                            <w:bottom w:val="none" w:sz="0" w:space="0" w:color="auto"/>
                            <w:right w:val="none" w:sz="0" w:space="0" w:color="auto"/>
                          </w:divBdr>
                        </w:div>
                        <w:div w:id="1383091454">
                          <w:marLeft w:val="640"/>
                          <w:marRight w:val="0"/>
                          <w:marTop w:val="0"/>
                          <w:marBottom w:val="0"/>
                          <w:divBdr>
                            <w:top w:val="none" w:sz="0" w:space="0" w:color="auto"/>
                            <w:left w:val="none" w:sz="0" w:space="0" w:color="auto"/>
                            <w:bottom w:val="none" w:sz="0" w:space="0" w:color="auto"/>
                            <w:right w:val="none" w:sz="0" w:space="0" w:color="auto"/>
                          </w:divBdr>
                        </w:div>
                        <w:div w:id="1390230885">
                          <w:marLeft w:val="640"/>
                          <w:marRight w:val="0"/>
                          <w:marTop w:val="0"/>
                          <w:marBottom w:val="0"/>
                          <w:divBdr>
                            <w:top w:val="none" w:sz="0" w:space="0" w:color="auto"/>
                            <w:left w:val="none" w:sz="0" w:space="0" w:color="auto"/>
                            <w:bottom w:val="none" w:sz="0" w:space="0" w:color="auto"/>
                            <w:right w:val="none" w:sz="0" w:space="0" w:color="auto"/>
                          </w:divBdr>
                        </w:div>
                        <w:div w:id="1407066696">
                          <w:marLeft w:val="640"/>
                          <w:marRight w:val="0"/>
                          <w:marTop w:val="0"/>
                          <w:marBottom w:val="0"/>
                          <w:divBdr>
                            <w:top w:val="none" w:sz="0" w:space="0" w:color="auto"/>
                            <w:left w:val="none" w:sz="0" w:space="0" w:color="auto"/>
                            <w:bottom w:val="none" w:sz="0" w:space="0" w:color="auto"/>
                            <w:right w:val="none" w:sz="0" w:space="0" w:color="auto"/>
                          </w:divBdr>
                        </w:div>
                        <w:div w:id="1429040519">
                          <w:marLeft w:val="640"/>
                          <w:marRight w:val="0"/>
                          <w:marTop w:val="0"/>
                          <w:marBottom w:val="0"/>
                          <w:divBdr>
                            <w:top w:val="none" w:sz="0" w:space="0" w:color="auto"/>
                            <w:left w:val="none" w:sz="0" w:space="0" w:color="auto"/>
                            <w:bottom w:val="none" w:sz="0" w:space="0" w:color="auto"/>
                            <w:right w:val="none" w:sz="0" w:space="0" w:color="auto"/>
                          </w:divBdr>
                        </w:div>
                        <w:div w:id="1443694218">
                          <w:marLeft w:val="640"/>
                          <w:marRight w:val="0"/>
                          <w:marTop w:val="0"/>
                          <w:marBottom w:val="0"/>
                          <w:divBdr>
                            <w:top w:val="none" w:sz="0" w:space="0" w:color="auto"/>
                            <w:left w:val="none" w:sz="0" w:space="0" w:color="auto"/>
                            <w:bottom w:val="none" w:sz="0" w:space="0" w:color="auto"/>
                            <w:right w:val="none" w:sz="0" w:space="0" w:color="auto"/>
                          </w:divBdr>
                        </w:div>
                        <w:div w:id="1446774521">
                          <w:marLeft w:val="640"/>
                          <w:marRight w:val="0"/>
                          <w:marTop w:val="0"/>
                          <w:marBottom w:val="0"/>
                          <w:divBdr>
                            <w:top w:val="none" w:sz="0" w:space="0" w:color="auto"/>
                            <w:left w:val="none" w:sz="0" w:space="0" w:color="auto"/>
                            <w:bottom w:val="none" w:sz="0" w:space="0" w:color="auto"/>
                            <w:right w:val="none" w:sz="0" w:space="0" w:color="auto"/>
                          </w:divBdr>
                        </w:div>
                        <w:div w:id="1451584233">
                          <w:marLeft w:val="640"/>
                          <w:marRight w:val="0"/>
                          <w:marTop w:val="0"/>
                          <w:marBottom w:val="0"/>
                          <w:divBdr>
                            <w:top w:val="none" w:sz="0" w:space="0" w:color="auto"/>
                            <w:left w:val="none" w:sz="0" w:space="0" w:color="auto"/>
                            <w:bottom w:val="none" w:sz="0" w:space="0" w:color="auto"/>
                            <w:right w:val="none" w:sz="0" w:space="0" w:color="auto"/>
                          </w:divBdr>
                        </w:div>
                        <w:div w:id="1472401143">
                          <w:marLeft w:val="640"/>
                          <w:marRight w:val="0"/>
                          <w:marTop w:val="0"/>
                          <w:marBottom w:val="0"/>
                          <w:divBdr>
                            <w:top w:val="none" w:sz="0" w:space="0" w:color="auto"/>
                            <w:left w:val="none" w:sz="0" w:space="0" w:color="auto"/>
                            <w:bottom w:val="none" w:sz="0" w:space="0" w:color="auto"/>
                            <w:right w:val="none" w:sz="0" w:space="0" w:color="auto"/>
                          </w:divBdr>
                        </w:div>
                        <w:div w:id="1478105382">
                          <w:marLeft w:val="640"/>
                          <w:marRight w:val="0"/>
                          <w:marTop w:val="0"/>
                          <w:marBottom w:val="0"/>
                          <w:divBdr>
                            <w:top w:val="none" w:sz="0" w:space="0" w:color="auto"/>
                            <w:left w:val="none" w:sz="0" w:space="0" w:color="auto"/>
                            <w:bottom w:val="none" w:sz="0" w:space="0" w:color="auto"/>
                            <w:right w:val="none" w:sz="0" w:space="0" w:color="auto"/>
                          </w:divBdr>
                        </w:div>
                        <w:div w:id="1479373434">
                          <w:marLeft w:val="640"/>
                          <w:marRight w:val="0"/>
                          <w:marTop w:val="0"/>
                          <w:marBottom w:val="0"/>
                          <w:divBdr>
                            <w:top w:val="none" w:sz="0" w:space="0" w:color="auto"/>
                            <w:left w:val="none" w:sz="0" w:space="0" w:color="auto"/>
                            <w:bottom w:val="none" w:sz="0" w:space="0" w:color="auto"/>
                            <w:right w:val="none" w:sz="0" w:space="0" w:color="auto"/>
                          </w:divBdr>
                        </w:div>
                        <w:div w:id="1479609734">
                          <w:marLeft w:val="640"/>
                          <w:marRight w:val="0"/>
                          <w:marTop w:val="0"/>
                          <w:marBottom w:val="0"/>
                          <w:divBdr>
                            <w:top w:val="none" w:sz="0" w:space="0" w:color="auto"/>
                            <w:left w:val="none" w:sz="0" w:space="0" w:color="auto"/>
                            <w:bottom w:val="none" w:sz="0" w:space="0" w:color="auto"/>
                            <w:right w:val="none" w:sz="0" w:space="0" w:color="auto"/>
                          </w:divBdr>
                        </w:div>
                        <w:div w:id="1496337782">
                          <w:marLeft w:val="640"/>
                          <w:marRight w:val="0"/>
                          <w:marTop w:val="0"/>
                          <w:marBottom w:val="0"/>
                          <w:divBdr>
                            <w:top w:val="none" w:sz="0" w:space="0" w:color="auto"/>
                            <w:left w:val="none" w:sz="0" w:space="0" w:color="auto"/>
                            <w:bottom w:val="none" w:sz="0" w:space="0" w:color="auto"/>
                            <w:right w:val="none" w:sz="0" w:space="0" w:color="auto"/>
                          </w:divBdr>
                        </w:div>
                        <w:div w:id="1499805993">
                          <w:marLeft w:val="640"/>
                          <w:marRight w:val="0"/>
                          <w:marTop w:val="0"/>
                          <w:marBottom w:val="0"/>
                          <w:divBdr>
                            <w:top w:val="none" w:sz="0" w:space="0" w:color="auto"/>
                            <w:left w:val="none" w:sz="0" w:space="0" w:color="auto"/>
                            <w:bottom w:val="none" w:sz="0" w:space="0" w:color="auto"/>
                            <w:right w:val="none" w:sz="0" w:space="0" w:color="auto"/>
                          </w:divBdr>
                        </w:div>
                        <w:div w:id="1523781932">
                          <w:marLeft w:val="640"/>
                          <w:marRight w:val="0"/>
                          <w:marTop w:val="0"/>
                          <w:marBottom w:val="0"/>
                          <w:divBdr>
                            <w:top w:val="none" w:sz="0" w:space="0" w:color="auto"/>
                            <w:left w:val="none" w:sz="0" w:space="0" w:color="auto"/>
                            <w:bottom w:val="none" w:sz="0" w:space="0" w:color="auto"/>
                            <w:right w:val="none" w:sz="0" w:space="0" w:color="auto"/>
                          </w:divBdr>
                        </w:div>
                        <w:div w:id="1532456309">
                          <w:marLeft w:val="640"/>
                          <w:marRight w:val="0"/>
                          <w:marTop w:val="0"/>
                          <w:marBottom w:val="0"/>
                          <w:divBdr>
                            <w:top w:val="none" w:sz="0" w:space="0" w:color="auto"/>
                            <w:left w:val="none" w:sz="0" w:space="0" w:color="auto"/>
                            <w:bottom w:val="none" w:sz="0" w:space="0" w:color="auto"/>
                            <w:right w:val="none" w:sz="0" w:space="0" w:color="auto"/>
                          </w:divBdr>
                        </w:div>
                        <w:div w:id="1535457303">
                          <w:marLeft w:val="640"/>
                          <w:marRight w:val="0"/>
                          <w:marTop w:val="0"/>
                          <w:marBottom w:val="0"/>
                          <w:divBdr>
                            <w:top w:val="none" w:sz="0" w:space="0" w:color="auto"/>
                            <w:left w:val="none" w:sz="0" w:space="0" w:color="auto"/>
                            <w:bottom w:val="none" w:sz="0" w:space="0" w:color="auto"/>
                            <w:right w:val="none" w:sz="0" w:space="0" w:color="auto"/>
                          </w:divBdr>
                        </w:div>
                        <w:div w:id="1538201895">
                          <w:marLeft w:val="640"/>
                          <w:marRight w:val="0"/>
                          <w:marTop w:val="0"/>
                          <w:marBottom w:val="0"/>
                          <w:divBdr>
                            <w:top w:val="none" w:sz="0" w:space="0" w:color="auto"/>
                            <w:left w:val="none" w:sz="0" w:space="0" w:color="auto"/>
                            <w:bottom w:val="none" w:sz="0" w:space="0" w:color="auto"/>
                            <w:right w:val="none" w:sz="0" w:space="0" w:color="auto"/>
                          </w:divBdr>
                        </w:div>
                        <w:div w:id="1579361446">
                          <w:marLeft w:val="640"/>
                          <w:marRight w:val="0"/>
                          <w:marTop w:val="0"/>
                          <w:marBottom w:val="0"/>
                          <w:divBdr>
                            <w:top w:val="none" w:sz="0" w:space="0" w:color="auto"/>
                            <w:left w:val="none" w:sz="0" w:space="0" w:color="auto"/>
                            <w:bottom w:val="none" w:sz="0" w:space="0" w:color="auto"/>
                            <w:right w:val="none" w:sz="0" w:space="0" w:color="auto"/>
                          </w:divBdr>
                        </w:div>
                        <w:div w:id="1608076765">
                          <w:marLeft w:val="640"/>
                          <w:marRight w:val="0"/>
                          <w:marTop w:val="0"/>
                          <w:marBottom w:val="0"/>
                          <w:divBdr>
                            <w:top w:val="none" w:sz="0" w:space="0" w:color="auto"/>
                            <w:left w:val="none" w:sz="0" w:space="0" w:color="auto"/>
                            <w:bottom w:val="none" w:sz="0" w:space="0" w:color="auto"/>
                            <w:right w:val="none" w:sz="0" w:space="0" w:color="auto"/>
                          </w:divBdr>
                        </w:div>
                        <w:div w:id="1624768808">
                          <w:marLeft w:val="640"/>
                          <w:marRight w:val="0"/>
                          <w:marTop w:val="0"/>
                          <w:marBottom w:val="0"/>
                          <w:divBdr>
                            <w:top w:val="none" w:sz="0" w:space="0" w:color="auto"/>
                            <w:left w:val="none" w:sz="0" w:space="0" w:color="auto"/>
                            <w:bottom w:val="none" w:sz="0" w:space="0" w:color="auto"/>
                            <w:right w:val="none" w:sz="0" w:space="0" w:color="auto"/>
                          </w:divBdr>
                        </w:div>
                        <w:div w:id="1630091187">
                          <w:marLeft w:val="640"/>
                          <w:marRight w:val="0"/>
                          <w:marTop w:val="0"/>
                          <w:marBottom w:val="0"/>
                          <w:divBdr>
                            <w:top w:val="none" w:sz="0" w:space="0" w:color="auto"/>
                            <w:left w:val="none" w:sz="0" w:space="0" w:color="auto"/>
                            <w:bottom w:val="none" w:sz="0" w:space="0" w:color="auto"/>
                            <w:right w:val="none" w:sz="0" w:space="0" w:color="auto"/>
                          </w:divBdr>
                        </w:div>
                        <w:div w:id="1630281197">
                          <w:marLeft w:val="640"/>
                          <w:marRight w:val="0"/>
                          <w:marTop w:val="0"/>
                          <w:marBottom w:val="0"/>
                          <w:divBdr>
                            <w:top w:val="none" w:sz="0" w:space="0" w:color="auto"/>
                            <w:left w:val="none" w:sz="0" w:space="0" w:color="auto"/>
                            <w:bottom w:val="none" w:sz="0" w:space="0" w:color="auto"/>
                            <w:right w:val="none" w:sz="0" w:space="0" w:color="auto"/>
                          </w:divBdr>
                        </w:div>
                        <w:div w:id="1637448183">
                          <w:marLeft w:val="640"/>
                          <w:marRight w:val="0"/>
                          <w:marTop w:val="0"/>
                          <w:marBottom w:val="0"/>
                          <w:divBdr>
                            <w:top w:val="none" w:sz="0" w:space="0" w:color="auto"/>
                            <w:left w:val="none" w:sz="0" w:space="0" w:color="auto"/>
                            <w:bottom w:val="none" w:sz="0" w:space="0" w:color="auto"/>
                            <w:right w:val="none" w:sz="0" w:space="0" w:color="auto"/>
                          </w:divBdr>
                        </w:div>
                        <w:div w:id="1657220505">
                          <w:marLeft w:val="640"/>
                          <w:marRight w:val="0"/>
                          <w:marTop w:val="0"/>
                          <w:marBottom w:val="0"/>
                          <w:divBdr>
                            <w:top w:val="none" w:sz="0" w:space="0" w:color="auto"/>
                            <w:left w:val="none" w:sz="0" w:space="0" w:color="auto"/>
                            <w:bottom w:val="none" w:sz="0" w:space="0" w:color="auto"/>
                            <w:right w:val="none" w:sz="0" w:space="0" w:color="auto"/>
                          </w:divBdr>
                        </w:div>
                        <w:div w:id="1659074994">
                          <w:marLeft w:val="640"/>
                          <w:marRight w:val="0"/>
                          <w:marTop w:val="0"/>
                          <w:marBottom w:val="0"/>
                          <w:divBdr>
                            <w:top w:val="none" w:sz="0" w:space="0" w:color="auto"/>
                            <w:left w:val="none" w:sz="0" w:space="0" w:color="auto"/>
                            <w:bottom w:val="none" w:sz="0" w:space="0" w:color="auto"/>
                            <w:right w:val="none" w:sz="0" w:space="0" w:color="auto"/>
                          </w:divBdr>
                        </w:div>
                        <w:div w:id="1663045089">
                          <w:marLeft w:val="640"/>
                          <w:marRight w:val="0"/>
                          <w:marTop w:val="0"/>
                          <w:marBottom w:val="0"/>
                          <w:divBdr>
                            <w:top w:val="none" w:sz="0" w:space="0" w:color="auto"/>
                            <w:left w:val="none" w:sz="0" w:space="0" w:color="auto"/>
                            <w:bottom w:val="none" w:sz="0" w:space="0" w:color="auto"/>
                            <w:right w:val="none" w:sz="0" w:space="0" w:color="auto"/>
                          </w:divBdr>
                        </w:div>
                        <w:div w:id="1679767159">
                          <w:marLeft w:val="640"/>
                          <w:marRight w:val="0"/>
                          <w:marTop w:val="0"/>
                          <w:marBottom w:val="0"/>
                          <w:divBdr>
                            <w:top w:val="none" w:sz="0" w:space="0" w:color="auto"/>
                            <w:left w:val="none" w:sz="0" w:space="0" w:color="auto"/>
                            <w:bottom w:val="none" w:sz="0" w:space="0" w:color="auto"/>
                            <w:right w:val="none" w:sz="0" w:space="0" w:color="auto"/>
                          </w:divBdr>
                        </w:div>
                        <w:div w:id="1711568043">
                          <w:marLeft w:val="640"/>
                          <w:marRight w:val="0"/>
                          <w:marTop w:val="0"/>
                          <w:marBottom w:val="0"/>
                          <w:divBdr>
                            <w:top w:val="none" w:sz="0" w:space="0" w:color="auto"/>
                            <w:left w:val="none" w:sz="0" w:space="0" w:color="auto"/>
                            <w:bottom w:val="none" w:sz="0" w:space="0" w:color="auto"/>
                            <w:right w:val="none" w:sz="0" w:space="0" w:color="auto"/>
                          </w:divBdr>
                        </w:div>
                        <w:div w:id="1716852187">
                          <w:marLeft w:val="640"/>
                          <w:marRight w:val="0"/>
                          <w:marTop w:val="0"/>
                          <w:marBottom w:val="0"/>
                          <w:divBdr>
                            <w:top w:val="none" w:sz="0" w:space="0" w:color="auto"/>
                            <w:left w:val="none" w:sz="0" w:space="0" w:color="auto"/>
                            <w:bottom w:val="none" w:sz="0" w:space="0" w:color="auto"/>
                            <w:right w:val="none" w:sz="0" w:space="0" w:color="auto"/>
                          </w:divBdr>
                        </w:div>
                        <w:div w:id="1719865122">
                          <w:marLeft w:val="640"/>
                          <w:marRight w:val="0"/>
                          <w:marTop w:val="0"/>
                          <w:marBottom w:val="0"/>
                          <w:divBdr>
                            <w:top w:val="none" w:sz="0" w:space="0" w:color="auto"/>
                            <w:left w:val="none" w:sz="0" w:space="0" w:color="auto"/>
                            <w:bottom w:val="none" w:sz="0" w:space="0" w:color="auto"/>
                            <w:right w:val="none" w:sz="0" w:space="0" w:color="auto"/>
                          </w:divBdr>
                        </w:div>
                        <w:div w:id="1720589407">
                          <w:marLeft w:val="640"/>
                          <w:marRight w:val="0"/>
                          <w:marTop w:val="0"/>
                          <w:marBottom w:val="0"/>
                          <w:divBdr>
                            <w:top w:val="none" w:sz="0" w:space="0" w:color="auto"/>
                            <w:left w:val="none" w:sz="0" w:space="0" w:color="auto"/>
                            <w:bottom w:val="none" w:sz="0" w:space="0" w:color="auto"/>
                            <w:right w:val="none" w:sz="0" w:space="0" w:color="auto"/>
                          </w:divBdr>
                        </w:div>
                        <w:div w:id="1727677446">
                          <w:marLeft w:val="640"/>
                          <w:marRight w:val="0"/>
                          <w:marTop w:val="0"/>
                          <w:marBottom w:val="0"/>
                          <w:divBdr>
                            <w:top w:val="none" w:sz="0" w:space="0" w:color="auto"/>
                            <w:left w:val="none" w:sz="0" w:space="0" w:color="auto"/>
                            <w:bottom w:val="none" w:sz="0" w:space="0" w:color="auto"/>
                            <w:right w:val="none" w:sz="0" w:space="0" w:color="auto"/>
                          </w:divBdr>
                        </w:div>
                        <w:div w:id="1729692657">
                          <w:marLeft w:val="640"/>
                          <w:marRight w:val="0"/>
                          <w:marTop w:val="0"/>
                          <w:marBottom w:val="0"/>
                          <w:divBdr>
                            <w:top w:val="none" w:sz="0" w:space="0" w:color="auto"/>
                            <w:left w:val="none" w:sz="0" w:space="0" w:color="auto"/>
                            <w:bottom w:val="none" w:sz="0" w:space="0" w:color="auto"/>
                            <w:right w:val="none" w:sz="0" w:space="0" w:color="auto"/>
                          </w:divBdr>
                        </w:div>
                        <w:div w:id="1732117500">
                          <w:marLeft w:val="640"/>
                          <w:marRight w:val="0"/>
                          <w:marTop w:val="0"/>
                          <w:marBottom w:val="0"/>
                          <w:divBdr>
                            <w:top w:val="none" w:sz="0" w:space="0" w:color="auto"/>
                            <w:left w:val="none" w:sz="0" w:space="0" w:color="auto"/>
                            <w:bottom w:val="none" w:sz="0" w:space="0" w:color="auto"/>
                            <w:right w:val="none" w:sz="0" w:space="0" w:color="auto"/>
                          </w:divBdr>
                        </w:div>
                        <w:div w:id="1745906912">
                          <w:marLeft w:val="640"/>
                          <w:marRight w:val="0"/>
                          <w:marTop w:val="0"/>
                          <w:marBottom w:val="0"/>
                          <w:divBdr>
                            <w:top w:val="none" w:sz="0" w:space="0" w:color="auto"/>
                            <w:left w:val="none" w:sz="0" w:space="0" w:color="auto"/>
                            <w:bottom w:val="none" w:sz="0" w:space="0" w:color="auto"/>
                            <w:right w:val="none" w:sz="0" w:space="0" w:color="auto"/>
                          </w:divBdr>
                        </w:div>
                        <w:div w:id="1763379183">
                          <w:marLeft w:val="640"/>
                          <w:marRight w:val="0"/>
                          <w:marTop w:val="0"/>
                          <w:marBottom w:val="0"/>
                          <w:divBdr>
                            <w:top w:val="none" w:sz="0" w:space="0" w:color="auto"/>
                            <w:left w:val="none" w:sz="0" w:space="0" w:color="auto"/>
                            <w:bottom w:val="none" w:sz="0" w:space="0" w:color="auto"/>
                            <w:right w:val="none" w:sz="0" w:space="0" w:color="auto"/>
                          </w:divBdr>
                        </w:div>
                        <w:div w:id="1766684725">
                          <w:marLeft w:val="640"/>
                          <w:marRight w:val="0"/>
                          <w:marTop w:val="0"/>
                          <w:marBottom w:val="0"/>
                          <w:divBdr>
                            <w:top w:val="none" w:sz="0" w:space="0" w:color="auto"/>
                            <w:left w:val="none" w:sz="0" w:space="0" w:color="auto"/>
                            <w:bottom w:val="none" w:sz="0" w:space="0" w:color="auto"/>
                            <w:right w:val="none" w:sz="0" w:space="0" w:color="auto"/>
                          </w:divBdr>
                        </w:div>
                        <w:div w:id="1785803812">
                          <w:marLeft w:val="640"/>
                          <w:marRight w:val="0"/>
                          <w:marTop w:val="0"/>
                          <w:marBottom w:val="0"/>
                          <w:divBdr>
                            <w:top w:val="none" w:sz="0" w:space="0" w:color="auto"/>
                            <w:left w:val="none" w:sz="0" w:space="0" w:color="auto"/>
                            <w:bottom w:val="none" w:sz="0" w:space="0" w:color="auto"/>
                            <w:right w:val="none" w:sz="0" w:space="0" w:color="auto"/>
                          </w:divBdr>
                        </w:div>
                        <w:div w:id="1786271997">
                          <w:marLeft w:val="640"/>
                          <w:marRight w:val="0"/>
                          <w:marTop w:val="0"/>
                          <w:marBottom w:val="0"/>
                          <w:divBdr>
                            <w:top w:val="none" w:sz="0" w:space="0" w:color="auto"/>
                            <w:left w:val="none" w:sz="0" w:space="0" w:color="auto"/>
                            <w:bottom w:val="none" w:sz="0" w:space="0" w:color="auto"/>
                            <w:right w:val="none" w:sz="0" w:space="0" w:color="auto"/>
                          </w:divBdr>
                        </w:div>
                        <w:div w:id="1797260906">
                          <w:marLeft w:val="640"/>
                          <w:marRight w:val="0"/>
                          <w:marTop w:val="0"/>
                          <w:marBottom w:val="0"/>
                          <w:divBdr>
                            <w:top w:val="none" w:sz="0" w:space="0" w:color="auto"/>
                            <w:left w:val="none" w:sz="0" w:space="0" w:color="auto"/>
                            <w:bottom w:val="none" w:sz="0" w:space="0" w:color="auto"/>
                            <w:right w:val="none" w:sz="0" w:space="0" w:color="auto"/>
                          </w:divBdr>
                        </w:div>
                        <w:div w:id="1799562934">
                          <w:marLeft w:val="640"/>
                          <w:marRight w:val="0"/>
                          <w:marTop w:val="0"/>
                          <w:marBottom w:val="0"/>
                          <w:divBdr>
                            <w:top w:val="none" w:sz="0" w:space="0" w:color="auto"/>
                            <w:left w:val="none" w:sz="0" w:space="0" w:color="auto"/>
                            <w:bottom w:val="none" w:sz="0" w:space="0" w:color="auto"/>
                            <w:right w:val="none" w:sz="0" w:space="0" w:color="auto"/>
                          </w:divBdr>
                        </w:div>
                        <w:div w:id="1802457238">
                          <w:marLeft w:val="640"/>
                          <w:marRight w:val="0"/>
                          <w:marTop w:val="0"/>
                          <w:marBottom w:val="0"/>
                          <w:divBdr>
                            <w:top w:val="none" w:sz="0" w:space="0" w:color="auto"/>
                            <w:left w:val="none" w:sz="0" w:space="0" w:color="auto"/>
                            <w:bottom w:val="none" w:sz="0" w:space="0" w:color="auto"/>
                            <w:right w:val="none" w:sz="0" w:space="0" w:color="auto"/>
                          </w:divBdr>
                        </w:div>
                        <w:div w:id="1813055311">
                          <w:marLeft w:val="640"/>
                          <w:marRight w:val="0"/>
                          <w:marTop w:val="0"/>
                          <w:marBottom w:val="0"/>
                          <w:divBdr>
                            <w:top w:val="none" w:sz="0" w:space="0" w:color="auto"/>
                            <w:left w:val="none" w:sz="0" w:space="0" w:color="auto"/>
                            <w:bottom w:val="none" w:sz="0" w:space="0" w:color="auto"/>
                            <w:right w:val="none" w:sz="0" w:space="0" w:color="auto"/>
                          </w:divBdr>
                        </w:div>
                        <w:div w:id="1827356552">
                          <w:marLeft w:val="640"/>
                          <w:marRight w:val="0"/>
                          <w:marTop w:val="0"/>
                          <w:marBottom w:val="0"/>
                          <w:divBdr>
                            <w:top w:val="none" w:sz="0" w:space="0" w:color="auto"/>
                            <w:left w:val="none" w:sz="0" w:space="0" w:color="auto"/>
                            <w:bottom w:val="none" w:sz="0" w:space="0" w:color="auto"/>
                            <w:right w:val="none" w:sz="0" w:space="0" w:color="auto"/>
                          </w:divBdr>
                        </w:div>
                        <w:div w:id="1849051806">
                          <w:marLeft w:val="640"/>
                          <w:marRight w:val="0"/>
                          <w:marTop w:val="0"/>
                          <w:marBottom w:val="0"/>
                          <w:divBdr>
                            <w:top w:val="none" w:sz="0" w:space="0" w:color="auto"/>
                            <w:left w:val="none" w:sz="0" w:space="0" w:color="auto"/>
                            <w:bottom w:val="none" w:sz="0" w:space="0" w:color="auto"/>
                            <w:right w:val="none" w:sz="0" w:space="0" w:color="auto"/>
                          </w:divBdr>
                        </w:div>
                        <w:div w:id="1851676574">
                          <w:marLeft w:val="640"/>
                          <w:marRight w:val="0"/>
                          <w:marTop w:val="0"/>
                          <w:marBottom w:val="0"/>
                          <w:divBdr>
                            <w:top w:val="none" w:sz="0" w:space="0" w:color="auto"/>
                            <w:left w:val="none" w:sz="0" w:space="0" w:color="auto"/>
                            <w:bottom w:val="none" w:sz="0" w:space="0" w:color="auto"/>
                            <w:right w:val="none" w:sz="0" w:space="0" w:color="auto"/>
                          </w:divBdr>
                        </w:div>
                        <w:div w:id="1867475000">
                          <w:marLeft w:val="640"/>
                          <w:marRight w:val="0"/>
                          <w:marTop w:val="0"/>
                          <w:marBottom w:val="0"/>
                          <w:divBdr>
                            <w:top w:val="none" w:sz="0" w:space="0" w:color="auto"/>
                            <w:left w:val="none" w:sz="0" w:space="0" w:color="auto"/>
                            <w:bottom w:val="none" w:sz="0" w:space="0" w:color="auto"/>
                            <w:right w:val="none" w:sz="0" w:space="0" w:color="auto"/>
                          </w:divBdr>
                        </w:div>
                        <w:div w:id="1871071605">
                          <w:marLeft w:val="640"/>
                          <w:marRight w:val="0"/>
                          <w:marTop w:val="0"/>
                          <w:marBottom w:val="0"/>
                          <w:divBdr>
                            <w:top w:val="none" w:sz="0" w:space="0" w:color="auto"/>
                            <w:left w:val="none" w:sz="0" w:space="0" w:color="auto"/>
                            <w:bottom w:val="none" w:sz="0" w:space="0" w:color="auto"/>
                            <w:right w:val="none" w:sz="0" w:space="0" w:color="auto"/>
                          </w:divBdr>
                        </w:div>
                        <w:div w:id="1881014685">
                          <w:marLeft w:val="640"/>
                          <w:marRight w:val="0"/>
                          <w:marTop w:val="0"/>
                          <w:marBottom w:val="0"/>
                          <w:divBdr>
                            <w:top w:val="none" w:sz="0" w:space="0" w:color="auto"/>
                            <w:left w:val="none" w:sz="0" w:space="0" w:color="auto"/>
                            <w:bottom w:val="none" w:sz="0" w:space="0" w:color="auto"/>
                            <w:right w:val="none" w:sz="0" w:space="0" w:color="auto"/>
                          </w:divBdr>
                        </w:div>
                        <w:div w:id="1895309856">
                          <w:marLeft w:val="640"/>
                          <w:marRight w:val="0"/>
                          <w:marTop w:val="0"/>
                          <w:marBottom w:val="0"/>
                          <w:divBdr>
                            <w:top w:val="none" w:sz="0" w:space="0" w:color="auto"/>
                            <w:left w:val="none" w:sz="0" w:space="0" w:color="auto"/>
                            <w:bottom w:val="none" w:sz="0" w:space="0" w:color="auto"/>
                            <w:right w:val="none" w:sz="0" w:space="0" w:color="auto"/>
                          </w:divBdr>
                        </w:div>
                        <w:div w:id="1898200147">
                          <w:marLeft w:val="640"/>
                          <w:marRight w:val="0"/>
                          <w:marTop w:val="0"/>
                          <w:marBottom w:val="0"/>
                          <w:divBdr>
                            <w:top w:val="none" w:sz="0" w:space="0" w:color="auto"/>
                            <w:left w:val="none" w:sz="0" w:space="0" w:color="auto"/>
                            <w:bottom w:val="none" w:sz="0" w:space="0" w:color="auto"/>
                            <w:right w:val="none" w:sz="0" w:space="0" w:color="auto"/>
                          </w:divBdr>
                        </w:div>
                        <w:div w:id="1907496923">
                          <w:marLeft w:val="640"/>
                          <w:marRight w:val="0"/>
                          <w:marTop w:val="0"/>
                          <w:marBottom w:val="0"/>
                          <w:divBdr>
                            <w:top w:val="none" w:sz="0" w:space="0" w:color="auto"/>
                            <w:left w:val="none" w:sz="0" w:space="0" w:color="auto"/>
                            <w:bottom w:val="none" w:sz="0" w:space="0" w:color="auto"/>
                            <w:right w:val="none" w:sz="0" w:space="0" w:color="auto"/>
                          </w:divBdr>
                        </w:div>
                        <w:div w:id="1924141558">
                          <w:marLeft w:val="640"/>
                          <w:marRight w:val="0"/>
                          <w:marTop w:val="0"/>
                          <w:marBottom w:val="0"/>
                          <w:divBdr>
                            <w:top w:val="none" w:sz="0" w:space="0" w:color="auto"/>
                            <w:left w:val="none" w:sz="0" w:space="0" w:color="auto"/>
                            <w:bottom w:val="none" w:sz="0" w:space="0" w:color="auto"/>
                            <w:right w:val="none" w:sz="0" w:space="0" w:color="auto"/>
                          </w:divBdr>
                        </w:div>
                        <w:div w:id="1927497397">
                          <w:marLeft w:val="640"/>
                          <w:marRight w:val="0"/>
                          <w:marTop w:val="0"/>
                          <w:marBottom w:val="0"/>
                          <w:divBdr>
                            <w:top w:val="none" w:sz="0" w:space="0" w:color="auto"/>
                            <w:left w:val="none" w:sz="0" w:space="0" w:color="auto"/>
                            <w:bottom w:val="none" w:sz="0" w:space="0" w:color="auto"/>
                            <w:right w:val="none" w:sz="0" w:space="0" w:color="auto"/>
                          </w:divBdr>
                        </w:div>
                        <w:div w:id="1932658991">
                          <w:marLeft w:val="640"/>
                          <w:marRight w:val="0"/>
                          <w:marTop w:val="0"/>
                          <w:marBottom w:val="0"/>
                          <w:divBdr>
                            <w:top w:val="none" w:sz="0" w:space="0" w:color="auto"/>
                            <w:left w:val="none" w:sz="0" w:space="0" w:color="auto"/>
                            <w:bottom w:val="none" w:sz="0" w:space="0" w:color="auto"/>
                            <w:right w:val="none" w:sz="0" w:space="0" w:color="auto"/>
                          </w:divBdr>
                        </w:div>
                        <w:div w:id="1933582654">
                          <w:marLeft w:val="640"/>
                          <w:marRight w:val="0"/>
                          <w:marTop w:val="0"/>
                          <w:marBottom w:val="0"/>
                          <w:divBdr>
                            <w:top w:val="none" w:sz="0" w:space="0" w:color="auto"/>
                            <w:left w:val="none" w:sz="0" w:space="0" w:color="auto"/>
                            <w:bottom w:val="none" w:sz="0" w:space="0" w:color="auto"/>
                            <w:right w:val="none" w:sz="0" w:space="0" w:color="auto"/>
                          </w:divBdr>
                        </w:div>
                        <w:div w:id="1933851704">
                          <w:marLeft w:val="640"/>
                          <w:marRight w:val="0"/>
                          <w:marTop w:val="0"/>
                          <w:marBottom w:val="0"/>
                          <w:divBdr>
                            <w:top w:val="none" w:sz="0" w:space="0" w:color="auto"/>
                            <w:left w:val="none" w:sz="0" w:space="0" w:color="auto"/>
                            <w:bottom w:val="none" w:sz="0" w:space="0" w:color="auto"/>
                            <w:right w:val="none" w:sz="0" w:space="0" w:color="auto"/>
                          </w:divBdr>
                        </w:div>
                        <w:div w:id="1935941926">
                          <w:marLeft w:val="640"/>
                          <w:marRight w:val="0"/>
                          <w:marTop w:val="0"/>
                          <w:marBottom w:val="0"/>
                          <w:divBdr>
                            <w:top w:val="none" w:sz="0" w:space="0" w:color="auto"/>
                            <w:left w:val="none" w:sz="0" w:space="0" w:color="auto"/>
                            <w:bottom w:val="none" w:sz="0" w:space="0" w:color="auto"/>
                            <w:right w:val="none" w:sz="0" w:space="0" w:color="auto"/>
                          </w:divBdr>
                        </w:div>
                        <w:div w:id="1945385020">
                          <w:marLeft w:val="640"/>
                          <w:marRight w:val="0"/>
                          <w:marTop w:val="0"/>
                          <w:marBottom w:val="0"/>
                          <w:divBdr>
                            <w:top w:val="none" w:sz="0" w:space="0" w:color="auto"/>
                            <w:left w:val="none" w:sz="0" w:space="0" w:color="auto"/>
                            <w:bottom w:val="none" w:sz="0" w:space="0" w:color="auto"/>
                            <w:right w:val="none" w:sz="0" w:space="0" w:color="auto"/>
                          </w:divBdr>
                        </w:div>
                        <w:div w:id="1948387433">
                          <w:marLeft w:val="640"/>
                          <w:marRight w:val="0"/>
                          <w:marTop w:val="0"/>
                          <w:marBottom w:val="0"/>
                          <w:divBdr>
                            <w:top w:val="none" w:sz="0" w:space="0" w:color="auto"/>
                            <w:left w:val="none" w:sz="0" w:space="0" w:color="auto"/>
                            <w:bottom w:val="none" w:sz="0" w:space="0" w:color="auto"/>
                            <w:right w:val="none" w:sz="0" w:space="0" w:color="auto"/>
                          </w:divBdr>
                        </w:div>
                        <w:div w:id="1952741838">
                          <w:marLeft w:val="640"/>
                          <w:marRight w:val="0"/>
                          <w:marTop w:val="0"/>
                          <w:marBottom w:val="0"/>
                          <w:divBdr>
                            <w:top w:val="none" w:sz="0" w:space="0" w:color="auto"/>
                            <w:left w:val="none" w:sz="0" w:space="0" w:color="auto"/>
                            <w:bottom w:val="none" w:sz="0" w:space="0" w:color="auto"/>
                            <w:right w:val="none" w:sz="0" w:space="0" w:color="auto"/>
                          </w:divBdr>
                        </w:div>
                        <w:div w:id="1969511906">
                          <w:marLeft w:val="640"/>
                          <w:marRight w:val="0"/>
                          <w:marTop w:val="0"/>
                          <w:marBottom w:val="0"/>
                          <w:divBdr>
                            <w:top w:val="none" w:sz="0" w:space="0" w:color="auto"/>
                            <w:left w:val="none" w:sz="0" w:space="0" w:color="auto"/>
                            <w:bottom w:val="none" w:sz="0" w:space="0" w:color="auto"/>
                            <w:right w:val="none" w:sz="0" w:space="0" w:color="auto"/>
                          </w:divBdr>
                        </w:div>
                        <w:div w:id="1990161121">
                          <w:marLeft w:val="640"/>
                          <w:marRight w:val="0"/>
                          <w:marTop w:val="0"/>
                          <w:marBottom w:val="0"/>
                          <w:divBdr>
                            <w:top w:val="none" w:sz="0" w:space="0" w:color="auto"/>
                            <w:left w:val="none" w:sz="0" w:space="0" w:color="auto"/>
                            <w:bottom w:val="none" w:sz="0" w:space="0" w:color="auto"/>
                            <w:right w:val="none" w:sz="0" w:space="0" w:color="auto"/>
                          </w:divBdr>
                        </w:div>
                        <w:div w:id="1991012687">
                          <w:marLeft w:val="640"/>
                          <w:marRight w:val="0"/>
                          <w:marTop w:val="0"/>
                          <w:marBottom w:val="0"/>
                          <w:divBdr>
                            <w:top w:val="none" w:sz="0" w:space="0" w:color="auto"/>
                            <w:left w:val="none" w:sz="0" w:space="0" w:color="auto"/>
                            <w:bottom w:val="none" w:sz="0" w:space="0" w:color="auto"/>
                            <w:right w:val="none" w:sz="0" w:space="0" w:color="auto"/>
                          </w:divBdr>
                        </w:div>
                        <w:div w:id="1991976402">
                          <w:marLeft w:val="640"/>
                          <w:marRight w:val="0"/>
                          <w:marTop w:val="0"/>
                          <w:marBottom w:val="0"/>
                          <w:divBdr>
                            <w:top w:val="none" w:sz="0" w:space="0" w:color="auto"/>
                            <w:left w:val="none" w:sz="0" w:space="0" w:color="auto"/>
                            <w:bottom w:val="none" w:sz="0" w:space="0" w:color="auto"/>
                            <w:right w:val="none" w:sz="0" w:space="0" w:color="auto"/>
                          </w:divBdr>
                        </w:div>
                        <w:div w:id="2005742876">
                          <w:marLeft w:val="640"/>
                          <w:marRight w:val="0"/>
                          <w:marTop w:val="0"/>
                          <w:marBottom w:val="0"/>
                          <w:divBdr>
                            <w:top w:val="none" w:sz="0" w:space="0" w:color="auto"/>
                            <w:left w:val="none" w:sz="0" w:space="0" w:color="auto"/>
                            <w:bottom w:val="none" w:sz="0" w:space="0" w:color="auto"/>
                            <w:right w:val="none" w:sz="0" w:space="0" w:color="auto"/>
                          </w:divBdr>
                        </w:div>
                        <w:div w:id="2011515805">
                          <w:marLeft w:val="640"/>
                          <w:marRight w:val="0"/>
                          <w:marTop w:val="0"/>
                          <w:marBottom w:val="0"/>
                          <w:divBdr>
                            <w:top w:val="none" w:sz="0" w:space="0" w:color="auto"/>
                            <w:left w:val="none" w:sz="0" w:space="0" w:color="auto"/>
                            <w:bottom w:val="none" w:sz="0" w:space="0" w:color="auto"/>
                            <w:right w:val="none" w:sz="0" w:space="0" w:color="auto"/>
                          </w:divBdr>
                        </w:div>
                        <w:div w:id="2023046038">
                          <w:marLeft w:val="640"/>
                          <w:marRight w:val="0"/>
                          <w:marTop w:val="0"/>
                          <w:marBottom w:val="0"/>
                          <w:divBdr>
                            <w:top w:val="none" w:sz="0" w:space="0" w:color="auto"/>
                            <w:left w:val="none" w:sz="0" w:space="0" w:color="auto"/>
                            <w:bottom w:val="none" w:sz="0" w:space="0" w:color="auto"/>
                            <w:right w:val="none" w:sz="0" w:space="0" w:color="auto"/>
                          </w:divBdr>
                        </w:div>
                        <w:div w:id="2056390019">
                          <w:marLeft w:val="640"/>
                          <w:marRight w:val="0"/>
                          <w:marTop w:val="0"/>
                          <w:marBottom w:val="0"/>
                          <w:divBdr>
                            <w:top w:val="none" w:sz="0" w:space="0" w:color="auto"/>
                            <w:left w:val="none" w:sz="0" w:space="0" w:color="auto"/>
                            <w:bottom w:val="none" w:sz="0" w:space="0" w:color="auto"/>
                            <w:right w:val="none" w:sz="0" w:space="0" w:color="auto"/>
                          </w:divBdr>
                        </w:div>
                        <w:div w:id="2056463766">
                          <w:marLeft w:val="640"/>
                          <w:marRight w:val="0"/>
                          <w:marTop w:val="0"/>
                          <w:marBottom w:val="0"/>
                          <w:divBdr>
                            <w:top w:val="none" w:sz="0" w:space="0" w:color="auto"/>
                            <w:left w:val="none" w:sz="0" w:space="0" w:color="auto"/>
                            <w:bottom w:val="none" w:sz="0" w:space="0" w:color="auto"/>
                            <w:right w:val="none" w:sz="0" w:space="0" w:color="auto"/>
                          </w:divBdr>
                        </w:div>
                        <w:div w:id="2060280488">
                          <w:marLeft w:val="640"/>
                          <w:marRight w:val="0"/>
                          <w:marTop w:val="0"/>
                          <w:marBottom w:val="0"/>
                          <w:divBdr>
                            <w:top w:val="none" w:sz="0" w:space="0" w:color="auto"/>
                            <w:left w:val="none" w:sz="0" w:space="0" w:color="auto"/>
                            <w:bottom w:val="none" w:sz="0" w:space="0" w:color="auto"/>
                            <w:right w:val="none" w:sz="0" w:space="0" w:color="auto"/>
                          </w:divBdr>
                        </w:div>
                        <w:div w:id="2063168472">
                          <w:marLeft w:val="640"/>
                          <w:marRight w:val="0"/>
                          <w:marTop w:val="0"/>
                          <w:marBottom w:val="0"/>
                          <w:divBdr>
                            <w:top w:val="none" w:sz="0" w:space="0" w:color="auto"/>
                            <w:left w:val="none" w:sz="0" w:space="0" w:color="auto"/>
                            <w:bottom w:val="none" w:sz="0" w:space="0" w:color="auto"/>
                            <w:right w:val="none" w:sz="0" w:space="0" w:color="auto"/>
                          </w:divBdr>
                        </w:div>
                        <w:div w:id="2065371835">
                          <w:marLeft w:val="640"/>
                          <w:marRight w:val="0"/>
                          <w:marTop w:val="0"/>
                          <w:marBottom w:val="0"/>
                          <w:divBdr>
                            <w:top w:val="none" w:sz="0" w:space="0" w:color="auto"/>
                            <w:left w:val="none" w:sz="0" w:space="0" w:color="auto"/>
                            <w:bottom w:val="none" w:sz="0" w:space="0" w:color="auto"/>
                            <w:right w:val="none" w:sz="0" w:space="0" w:color="auto"/>
                          </w:divBdr>
                        </w:div>
                        <w:div w:id="2081100139">
                          <w:marLeft w:val="640"/>
                          <w:marRight w:val="0"/>
                          <w:marTop w:val="0"/>
                          <w:marBottom w:val="0"/>
                          <w:divBdr>
                            <w:top w:val="none" w:sz="0" w:space="0" w:color="auto"/>
                            <w:left w:val="none" w:sz="0" w:space="0" w:color="auto"/>
                            <w:bottom w:val="none" w:sz="0" w:space="0" w:color="auto"/>
                            <w:right w:val="none" w:sz="0" w:space="0" w:color="auto"/>
                          </w:divBdr>
                        </w:div>
                        <w:div w:id="2095710311">
                          <w:marLeft w:val="640"/>
                          <w:marRight w:val="0"/>
                          <w:marTop w:val="0"/>
                          <w:marBottom w:val="0"/>
                          <w:divBdr>
                            <w:top w:val="none" w:sz="0" w:space="0" w:color="auto"/>
                            <w:left w:val="none" w:sz="0" w:space="0" w:color="auto"/>
                            <w:bottom w:val="none" w:sz="0" w:space="0" w:color="auto"/>
                            <w:right w:val="none" w:sz="0" w:space="0" w:color="auto"/>
                          </w:divBdr>
                        </w:div>
                        <w:div w:id="2113042380">
                          <w:marLeft w:val="640"/>
                          <w:marRight w:val="0"/>
                          <w:marTop w:val="0"/>
                          <w:marBottom w:val="0"/>
                          <w:divBdr>
                            <w:top w:val="none" w:sz="0" w:space="0" w:color="auto"/>
                            <w:left w:val="none" w:sz="0" w:space="0" w:color="auto"/>
                            <w:bottom w:val="none" w:sz="0" w:space="0" w:color="auto"/>
                            <w:right w:val="none" w:sz="0" w:space="0" w:color="auto"/>
                          </w:divBdr>
                        </w:div>
                        <w:div w:id="2136099857">
                          <w:marLeft w:val="640"/>
                          <w:marRight w:val="0"/>
                          <w:marTop w:val="0"/>
                          <w:marBottom w:val="0"/>
                          <w:divBdr>
                            <w:top w:val="none" w:sz="0" w:space="0" w:color="auto"/>
                            <w:left w:val="none" w:sz="0" w:space="0" w:color="auto"/>
                            <w:bottom w:val="none" w:sz="0" w:space="0" w:color="auto"/>
                            <w:right w:val="none" w:sz="0" w:space="0" w:color="auto"/>
                          </w:divBdr>
                        </w:div>
                        <w:div w:id="2140494176">
                          <w:marLeft w:val="640"/>
                          <w:marRight w:val="0"/>
                          <w:marTop w:val="0"/>
                          <w:marBottom w:val="0"/>
                          <w:divBdr>
                            <w:top w:val="none" w:sz="0" w:space="0" w:color="auto"/>
                            <w:left w:val="none" w:sz="0" w:space="0" w:color="auto"/>
                            <w:bottom w:val="none" w:sz="0" w:space="0" w:color="auto"/>
                            <w:right w:val="none" w:sz="0" w:space="0" w:color="auto"/>
                          </w:divBdr>
                        </w:div>
                        <w:div w:id="2146963448">
                          <w:marLeft w:val="640"/>
                          <w:marRight w:val="0"/>
                          <w:marTop w:val="0"/>
                          <w:marBottom w:val="0"/>
                          <w:divBdr>
                            <w:top w:val="none" w:sz="0" w:space="0" w:color="auto"/>
                            <w:left w:val="none" w:sz="0" w:space="0" w:color="auto"/>
                            <w:bottom w:val="none" w:sz="0" w:space="0" w:color="auto"/>
                            <w:right w:val="none" w:sz="0" w:space="0" w:color="auto"/>
                          </w:divBdr>
                        </w:div>
                      </w:divsChild>
                    </w:div>
                    <w:div w:id="1677489314">
                      <w:marLeft w:val="0"/>
                      <w:marRight w:val="0"/>
                      <w:marTop w:val="0"/>
                      <w:marBottom w:val="0"/>
                      <w:divBdr>
                        <w:top w:val="none" w:sz="0" w:space="0" w:color="auto"/>
                        <w:left w:val="none" w:sz="0" w:space="0" w:color="auto"/>
                        <w:bottom w:val="none" w:sz="0" w:space="0" w:color="auto"/>
                        <w:right w:val="none" w:sz="0" w:space="0" w:color="auto"/>
                      </w:divBdr>
                      <w:divsChild>
                        <w:div w:id="133222">
                          <w:marLeft w:val="640"/>
                          <w:marRight w:val="0"/>
                          <w:marTop w:val="0"/>
                          <w:marBottom w:val="0"/>
                          <w:divBdr>
                            <w:top w:val="none" w:sz="0" w:space="0" w:color="auto"/>
                            <w:left w:val="none" w:sz="0" w:space="0" w:color="auto"/>
                            <w:bottom w:val="none" w:sz="0" w:space="0" w:color="auto"/>
                            <w:right w:val="none" w:sz="0" w:space="0" w:color="auto"/>
                          </w:divBdr>
                        </w:div>
                        <w:div w:id="3483790">
                          <w:marLeft w:val="640"/>
                          <w:marRight w:val="0"/>
                          <w:marTop w:val="0"/>
                          <w:marBottom w:val="0"/>
                          <w:divBdr>
                            <w:top w:val="none" w:sz="0" w:space="0" w:color="auto"/>
                            <w:left w:val="none" w:sz="0" w:space="0" w:color="auto"/>
                            <w:bottom w:val="none" w:sz="0" w:space="0" w:color="auto"/>
                            <w:right w:val="none" w:sz="0" w:space="0" w:color="auto"/>
                          </w:divBdr>
                        </w:div>
                        <w:div w:id="7101731">
                          <w:marLeft w:val="640"/>
                          <w:marRight w:val="0"/>
                          <w:marTop w:val="0"/>
                          <w:marBottom w:val="0"/>
                          <w:divBdr>
                            <w:top w:val="none" w:sz="0" w:space="0" w:color="auto"/>
                            <w:left w:val="none" w:sz="0" w:space="0" w:color="auto"/>
                            <w:bottom w:val="none" w:sz="0" w:space="0" w:color="auto"/>
                            <w:right w:val="none" w:sz="0" w:space="0" w:color="auto"/>
                          </w:divBdr>
                        </w:div>
                        <w:div w:id="13922565">
                          <w:marLeft w:val="640"/>
                          <w:marRight w:val="0"/>
                          <w:marTop w:val="0"/>
                          <w:marBottom w:val="0"/>
                          <w:divBdr>
                            <w:top w:val="none" w:sz="0" w:space="0" w:color="auto"/>
                            <w:left w:val="none" w:sz="0" w:space="0" w:color="auto"/>
                            <w:bottom w:val="none" w:sz="0" w:space="0" w:color="auto"/>
                            <w:right w:val="none" w:sz="0" w:space="0" w:color="auto"/>
                          </w:divBdr>
                        </w:div>
                        <w:div w:id="16665325">
                          <w:marLeft w:val="640"/>
                          <w:marRight w:val="0"/>
                          <w:marTop w:val="0"/>
                          <w:marBottom w:val="0"/>
                          <w:divBdr>
                            <w:top w:val="none" w:sz="0" w:space="0" w:color="auto"/>
                            <w:left w:val="none" w:sz="0" w:space="0" w:color="auto"/>
                            <w:bottom w:val="none" w:sz="0" w:space="0" w:color="auto"/>
                            <w:right w:val="none" w:sz="0" w:space="0" w:color="auto"/>
                          </w:divBdr>
                        </w:div>
                        <w:div w:id="24596515">
                          <w:marLeft w:val="640"/>
                          <w:marRight w:val="0"/>
                          <w:marTop w:val="0"/>
                          <w:marBottom w:val="0"/>
                          <w:divBdr>
                            <w:top w:val="none" w:sz="0" w:space="0" w:color="auto"/>
                            <w:left w:val="none" w:sz="0" w:space="0" w:color="auto"/>
                            <w:bottom w:val="none" w:sz="0" w:space="0" w:color="auto"/>
                            <w:right w:val="none" w:sz="0" w:space="0" w:color="auto"/>
                          </w:divBdr>
                        </w:div>
                        <w:div w:id="27029740">
                          <w:marLeft w:val="640"/>
                          <w:marRight w:val="0"/>
                          <w:marTop w:val="0"/>
                          <w:marBottom w:val="0"/>
                          <w:divBdr>
                            <w:top w:val="none" w:sz="0" w:space="0" w:color="auto"/>
                            <w:left w:val="none" w:sz="0" w:space="0" w:color="auto"/>
                            <w:bottom w:val="none" w:sz="0" w:space="0" w:color="auto"/>
                            <w:right w:val="none" w:sz="0" w:space="0" w:color="auto"/>
                          </w:divBdr>
                        </w:div>
                        <w:div w:id="30812764">
                          <w:marLeft w:val="640"/>
                          <w:marRight w:val="0"/>
                          <w:marTop w:val="0"/>
                          <w:marBottom w:val="0"/>
                          <w:divBdr>
                            <w:top w:val="none" w:sz="0" w:space="0" w:color="auto"/>
                            <w:left w:val="none" w:sz="0" w:space="0" w:color="auto"/>
                            <w:bottom w:val="none" w:sz="0" w:space="0" w:color="auto"/>
                            <w:right w:val="none" w:sz="0" w:space="0" w:color="auto"/>
                          </w:divBdr>
                        </w:div>
                        <w:div w:id="37433378">
                          <w:marLeft w:val="640"/>
                          <w:marRight w:val="0"/>
                          <w:marTop w:val="0"/>
                          <w:marBottom w:val="0"/>
                          <w:divBdr>
                            <w:top w:val="none" w:sz="0" w:space="0" w:color="auto"/>
                            <w:left w:val="none" w:sz="0" w:space="0" w:color="auto"/>
                            <w:bottom w:val="none" w:sz="0" w:space="0" w:color="auto"/>
                            <w:right w:val="none" w:sz="0" w:space="0" w:color="auto"/>
                          </w:divBdr>
                        </w:div>
                        <w:div w:id="44917658">
                          <w:marLeft w:val="640"/>
                          <w:marRight w:val="0"/>
                          <w:marTop w:val="0"/>
                          <w:marBottom w:val="0"/>
                          <w:divBdr>
                            <w:top w:val="none" w:sz="0" w:space="0" w:color="auto"/>
                            <w:left w:val="none" w:sz="0" w:space="0" w:color="auto"/>
                            <w:bottom w:val="none" w:sz="0" w:space="0" w:color="auto"/>
                            <w:right w:val="none" w:sz="0" w:space="0" w:color="auto"/>
                          </w:divBdr>
                        </w:div>
                        <w:div w:id="48070416">
                          <w:marLeft w:val="640"/>
                          <w:marRight w:val="0"/>
                          <w:marTop w:val="0"/>
                          <w:marBottom w:val="0"/>
                          <w:divBdr>
                            <w:top w:val="none" w:sz="0" w:space="0" w:color="auto"/>
                            <w:left w:val="none" w:sz="0" w:space="0" w:color="auto"/>
                            <w:bottom w:val="none" w:sz="0" w:space="0" w:color="auto"/>
                            <w:right w:val="none" w:sz="0" w:space="0" w:color="auto"/>
                          </w:divBdr>
                        </w:div>
                        <w:div w:id="52436876">
                          <w:marLeft w:val="640"/>
                          <w:marRight w:val="0"/>
                          <w:marTop w:val="0"/>
                          <w:marBottom w:val="0"/>
                          <w:divBdr>
                            <w:top w:val="none" w:sz="0" w:space="0" w:color="auto"/>
                            <w:left w:val="none" w:sz="0" w:space="0" w:color="auto"/>
                            <w:bottom w:val="none" w:sz="0" w:space="0" w:color="auto"/>
                            <w:right w:val="none" w:sz="0" w:space="0" w:color="auto"/>
                          </w:divBdr>
                        </w:div>
                        <w:div w:id="53243058">
                          <w:marLeft w:val="640"/>
                          <w:marRight w:val="0"/>
                          <w:marTop w:val="0"/>
                          <w:marBottom w:val="0"/>
                          <w:divBdr>
                            <w:top w:val="none" w:sz="0" w:space="0" w:color="auto"/>
                            <w:left w:val="none" w:sz="0" w:space="0" w:color="auto"/>
                            <w:bottom w:val="none" w:sz="0" w:space="0" w:color="auto"/>
                            <w:right w:val="none" w:sz="0" w:space="0" w:color="auto"/>
                          </w:divBdr>
                        </w:div>
                        <w:div w:id="77136979">
                          <w:marLeft w:val="640"/>
                          <w:marRight w:val="0"/>
                          <w:marTop w:val="0"/>
                          <w:marBottom w:val="0"/>
                          <w:divBdr>
                            <w:top w:val="none" w:sz="0" w:space="0" w:color="auto"/>
                            <w:left w:val="none" w:sz="0" w:space="0" w:color="auto"/>
                            <w:bottom w:val="none" w:sz="0" w:space="0" w:color="auto"/>
                            <w:right w:val="none" w:sz="0" w:space="0" w:color="auto"/>
                          </w:divBdr>
                        </w:div>
                        <w:div w:id="95518553">
                          <w:marLeft w:val="640"/>
                          <w:marRight w:val="0"/>
                          <w:marTop w:val="0"/>
                          <w:marBottom w:val="0"/>
                          <w:divBdr>
                            <w:top w:val="none" w:sz="0" w:space="0" w:color="auto"/>
                            <w:left w:val="none" w:sz="0" w:space="0" w:color="auto"/>
                            <w:bottom w:val="none" w:sz="0" w:space="0" w:color="auto"/>
                            <w:right w:val="none" w:sz="0" w:space="0" w:color="auto"/>
                          </w:divBdr>
                        </w:div>
                        <w:div w:id="101149152">
                          <w:marLeft w:val="640"/>
                          <w:marRight w:val="0"/>
                          <w:marTop w:val="0"/>
                          <w:marBottom w:val="0"/>
                          <w:divBdr>
                            <w:top w:val="none" w:sz="0" w:space="0" w:color="auto"/>
                            <w:left w:val="none" w:sz="0" w:space="0" w:color="auto"/>
                            <w:bottom w:val="none" w:sz="0" w:space="0" w:color="auto"/>
                            <w:right w:val="none" w:sz="0" w:space="0" w:color="auto"/>
                          </w:divBdr>
                        </w:div>
                        <w:div w:id="104661495">
                          <w:marLeft w:val="640"/>
                          <w:marRight w:val="0"/>
                          <w:marTop w:val="0"/>
                          <w:marBottom w:val="0"/>
                          <w:divBdr>
                            <w:top w:val="none" w:sz="0" w:space="0" w:color="auto"/>
                            <w:left w:val="none" w:sz="0" w:space="0" w:color="auto"/>
                            <w:bottom w:val="none" w:sz="0" w:space="0" w:color="auto"/>
                            <w:right w:val="none" w:sz="0" w:space="0" w:color="auto"/>
                          </w:divBdr>
                        </w:div>
                        <w:div w:id="104735970">
                          <w:marLeft w:val="640"/>
                          <w:marRight w:val="0"/>
                          <w:marTop w:val="0"/>
                          <w:marBottom w:val="0"/>
                          <w:divBdr>
                            <w:top w:val="none" w:sz="0" w:space="0" w:color="auto"/>
                            <w:left w:val="none" w:sz="0" w:space="0" w:color="auto"/>
                            <w:bottom w:val="none" w:sz="0" w:space="0" w:color="auto"/>
                            <w:right w:val="none" w:sz="0" w:space="0" w:color="auto"/>
                          </w:divBdr>
                        </w:div>
                        <w:div w:id="105001359">
                          <w:marLeft w:val="640"/>
                          <w:marRight w:val="0"/>
                          <w:marTop w:val="0"/>
                          <w:marBottom w:val="0"/>
                          <w:divBdr>
                            <w:top w:val="none" w:sz="0" w:space="0" w:color="auto"/>
                            <w:left w:val="none" w:sz="0" w:space="0" w:color="auto"/>
                            <w:bottom w:val="none" w:sz="0" w:space="0" w:color="auto"/>
                            <w:right w:val="none" w:sz="0" w:space="0" w:color="auto"/>
                          </w:divBdr>
                        </w:div>
                        <w:div w:id="129322155">
                          <w:marLeft w:val="640"/>
                          <w:marRight w:val="0"/>
                          <w:marTop w:val="0"/>
                          <w:marBottom w:val="0"/>
                          <w:divBdr>
                            <w:top w:val="none" w:sz="0" w:space="0" w:color="auto"/>
                            <w:left w:val="none" w:sz="0" w:space="0" w:color="auto"/>
                            <w:bottom w:val="none" w:sz="0" w:space="0" w:color="auto"/>
                            <w:right w:val="none" w:sz="0" w:space="0" w:color="auto"/>
                          </w:divBdr>
                        </w:div>
                        <w:div w:id="215748149">
                          <w:marLeft w:val="640"/>
                          <w:marRight w:val="0"/>
                          <w:marTop w:val="0"/>
                          <w:marBottom w:val="0"/>
                          <w:divBdr>
                            <w:top w:val="none" w:sz="0" w:space="0" w:color="auto"/>
                            <w:left w:val="none" w:sz="0" w:space="0" w:color="auto"/>
                            <w:bottom w:val="none" w:sz="0" w:space="0" w:color="auto"/>
                            <w:right w:val="none" w:sz="0" w:space="0" w:color="auto"/>
                          </w:divBdr>
                        </w:div>
                        <w:div w:id="216867373">
                          <w:marLeft w:val="640"/>
                          <w:marRight w:val="0"/>
                          <w:marTop w:val="0"/>
                          <w:marBottom w:val="0"/>
                          <w:divBdr>
                            <w:top w:val="none" w:sz="0" w:space="0" w:color="auto"/>
                            <w:left w:val="none" w:sz="0" w:space="0" w:color="auto"/>
                            <w:bottom w:val="none" w:sz="0" w:space="0" w:color="auto"/>
                            <w:right w:val="none" w:sz="0" w:space="0" w:color="auto"/>
                          </w:divBdr>
                        </w:div>
                        <w:div w:id="229192550">
                          <w:marLeft w:val="640"/>
                          <w:marRight w:val="0"/>
                          <w:marTop w:val="0"/>
                          <w:marBottom w:val="0"/>
                          <w:divBdr>
                            <w:top w:val="none" w:sz="0" w:space="0" w:color="auto"/>
                            <w:left w:val="none" w:sz="0" w:space="0" w:color="auto"/>
                            <w:bottom w:val="none" w:sz="0" w:space="0" w:color="auto"/>
                            <w:right w:val="none" w:sz="0" w:space="0" w:color="auto"/>
                          </w:divBdr>
                        </w:div>
                        <w:div w:id="242879103">
                          <w:marLeft w:val="640"/>
                          <w:marRight w:val="0"/>
                          <w:marTop w:val="0"/>
                          <w:marBottom w:val="0"/>
                          <w:divBdr>
                            <w:top w:val="none" w:sz="0" w:space="0" w:color="auto"/>
                            <w:left w:val="none" w:sz="0" w:space="0" w:color="auto"/>
                            <w:bottom w:val="none" w:sz="0" w:space="0" w:color="auto"/>
                            <w:right w:val="none" w:sz="0" w:space="0" w:color="auto"/>
                          </w:divBdr>
                        </w:div>
                        <w:div w:id="244455356">
                          <w:marLeft w:val="640"/>
                          <w:marRight w:val="0"/>
                          <w:marTop w:val="0"/>
                          <w:marBottom w:val="0"/>
                          <w:divBdr>
                            <w:top w:val="none" w:sz="0" w:space="0" w:color="auto"/>
                            <w:left w:val="none" w:sz="0" w:space="0" w:color="auto"/>
                            <w:bottom w:val="none" w:sz="0" w:space="0" w:color="auto"/>
                            <w:right w:val="none" w:sz="0" w:space="0" w:color="auto"/>
                          </w:divBdr>
                        </w:div>
                        <w:div w:id="260842205">
                          <w:marLeft w:val="640"/>
                          <w:marRight w:val="0"/>
                          <w:marTop w:val="0"/>
                          <w:marBottom w:val="0"/>
                          <w:divBdr>
                            <w:top w:val="none" w:sz="0" w:space="0" w:color="auto"/>
                            <w:left w:val="none" w:sz="0" w:space="0" w:color="auto"/>
                            <w:bottom w:val="none" w:sz="0" w:space="0" w:color="auto"/>
                            <w:right w:val="none" w:sz="0" w:space="0" w:color="auto"/>
                          </w:divBdr>
                        </w:div>
                        <w:div w:id="271062084">
                          <w:marLeft w:val="640"/>
                          <w:marRight w:val="0"/>
                          <w:marTop w:val="0"/>
                          <w:marBottom w:val="0"/>
                          <w:divBdr>
                            <w:top w:val="none" w:sz="0" w:space="0" w:color="auto"/>
                            <w:left w:val="none" w:sz="0" w:space="0" w:color="auto"/>
                            <w:bottom w:val="none" w:sz="0" w:space="0" w:color="auto"/>
                            <w:right w:val="none" w:sz="0" w:space="0" w:color="auto"/>
                          </w:divBdr>
                        </w:div>
                        <w:div w:id="286162469">
                          <w:marLeft w:val="640"/>
                          <w:marRight w:val="0"/>
                          <w:marTop w:val="0"/>
                          <w:marBottom w:val="0"/>
                          <w:divBdr>
                            <w:top w:val="none" w:sz="0" w:space="0" w:color="auto"/>
                            <w:left w:val="none" w:sz="0" w:space="0" w:color="auto"/>
                            <w:bottom w:val="none" w:sz="0" w:space="0" w:color="auto"/>
                            <w:right w:val="none" w:sz="0" w:space="0" w:color="auto"/>
                          </w:divBdr>
                        </w:div>
                        <w:div w:id="288973962">
                          <w:marLeft w:val="640"/>
                          <w:marRight w:val="0"/>
                          <w:marTop w:val="0"/>
                          <w:marBottom w:val="0"/>
                          <w:divBdr>
                            <w:top w:val="none" w:sz="0" w:space="0" w:color="auto"/>
                            <w:left w:val="none" w:sz="0" w:space="0" w:color="auto"/>
                            <w:bottom w:val="none" w:sz="0" w:space="0" w:color="auto"/>
                            <w:right w:val="none" w:sz="0" w:space="0" w:color="auto"/>
                          </w:divBdr>
                        </w:div>
                        <w:div w:id="290021103">
                          <w:marLeft w:val="640"/>
                          <w:marRight w:val="0"/>
                          <w:marTop w:val="0"/>
                          <w:marBottom w:val="0"/>
                          <w:divBdr>
                            <w:top w:val="none" w:sz="0" w:space="0" w:color="auto"/>
                            <w:left w:val="none" w:sz="0" w:space="0" w:color="auto"/>
                            <w:bottom w:val="none" w:sz="0" w:space="0" w:color="auto"/>
                            <w:right w:val="none" w:sz="0" w:space="0" w:color="auto"/>
                          </w:divBdr>
                        </w:div>
                        <w:div w:id="291057706">
                          <w:marLeft w:val="640"/>
                          <w:marRight w:val="0"/>
                          <w:marTop w:val="0"/>
                          <w:marBottom w:val="0"/>
                          <w:divBdr>
                            <w:top w:val="none" w:sz="0" w:space="0" w:color="auto"/>
                            <w:left w:val="none" w:sz="0" w:space="0" w:color="auto"/>
                            <w:bottom w:val="none" w:sz="0" w:space="0" w:color="auto"/>
                            <w:right w:val="none" w:sz="0" w:space="0" w:color="auto"/>
                          </w:divBdr>
                        </w:div>
                        <w:div w:id="292755075">
                          <w:marLeft w:val="640"/>
                          <w:marRight w:val="0"/>
                          <w:marTop w:val="0"/>
                          <w:marBottom w:val="0"/>
                          <w:divBdr>
                            <w:top w:val="none" w:sz="0" w:space="0" w:color="auto"/>
                            <w:left w:val="none" w:sz="0" w:space="0" w:color="auto"/>
                            <w:bottom w:val="none" w:sz="0" w:space="0" w:color="auto"/>
                            <w:right w:val="none" w:sz="0" w:space="0" w:color="auto"/>
                          </w:divBdr>
                        </w:div>
                        <w:div w:id="314067461">
                          <w:marLeft w:val="640"/>
                          <w:marRight w:val="0"/>
                          <w:marTop w:val="0"/>
                          <w:marBottom w:val="0"/>
                          <w:divBdr>
                            <w:top w:val="none" w:sz="0" w:space="0" w:color="auto"/>
                            <w:left w:val="none" w:sz="0" w:space="0" w:color="auto"/>
                            <w:bottom w:val="none" w:sz="0" w:space="0" w:color="auto"/>
                            <w:right w:val="none" w:sz="0" w:space="0" w:color="auto"/>
                          </w:divBdr>
                        </w:div>
                        <w:div w:id="315646360">
                          <w:marLeft w:val="640"/>
                          <w:marRight w:val="0"/>
                          <w:marTop w:val="0"/>
                          <w:marBottom w:val="0"/>
                          <w:divBdr>
                            <w:top w:val="none" w:sz="0" w:space="0" w:color="auto"/>
                            <w:left w:val="none" w:sz="0" w:space="0" w:color="auto"/>
                            <w:bottom w:val="none" w:sz="0" w:space="0" w:color="auto"/>
                            <w:right w:val="none" w:sz="0" w:space="0" w:color="auto"/>
                          </w:divBdr>
                        </w:div>
                        <w:div w:id="317661562">
                          <w:marLeft w:val="640"/>
                          <w:marRight w:val="0"/>
                          <w:marTop w:val="0"/>
                          <w:marBottom w:val="0"/>
                          <w:divBdr>
                            <w:top w:val="none" w:sz="0" w:space="0" w:color="auto"/>
                            <w:left w:val="none" w:sz="0" w:space="0" w:color="auto"/>
                            <w:bottom w:val="none" w:sz="0" w:space="0" w:color="auto"/>
                            <w:right w:val="none" w:sz="0" w:space="0" w:color="auto"/>
                          </w:divBdr>
                        </w:div>
                        <w:div w:id="321742444">
                          <w:marLeft w:val="640"/>
                          <w:marRight w:val="0"/>
                          <w:marTop w:val="0"/>
                          <w:marBottom w:val="0"/>
                          <w:divBdr>
                            <w:top w:val="none" w:sz="0" w:space="0" w:color="auto"/>
                            <w:left w:val="none" w:sz="0" w:space="0" w:color="auto"/>
                            <w:bottom w:val="none" w:sz="0" w:space="0" w:color="auto"/>
                            <w:right w:val="none" w:sz="0" w:space="0" w:color="auto"/>
                          </w:divBdr>
                        </w:div>
                        <w:div w:id="327565466">
                          <w:marLeft w:val="640"/>
                          <w:marRight w:val="0"/>
                          <w:marTop w:val="0"/>
                          <w:marBottom w:val="0"/>
                          <w:divBdr>
                            <w:top w:val="none" w:sz="0" w:space="0" w:color="auto"/>
                            <w:left w:val="none" w:sz="0" w:space="0" w:color="auto"/>
                            <w:bottom w:val="none" w:sz="0" w:space="0" w:color="auto"/>
                            <w:right w:val="none" w:sz="0" w:space="0" w:color="auto"/>
                          </w:divBdr>
                        </w:div>
                        <w:div w:id="330573228">
                          <w:marLeft w:val="640"/>
                          <w:marRight w:val="0"/>
                          <w:marTop w:val="0"/>
                          <w:marBottom w:val="0"/>
                          <w:divBdr>
                            <w:top w:val="none" w:sz="0" w:space="0" w:color="auto"/>
                            <w:left w:val="none" w:sz="0" w:space="0" w:color="auto"/>
                            <w:bottom w:val="none" w:sz="0" w:space="0" w:color="auto"/>
                            <w:right w:val="none" w:sz="0" w:space="0" w:color="auto"/>
                          </w:divBdr>
                        </w:div>
                        <w:div w:id="334580173">
                          <w:marLeft w:val="640"/>
                          <w:marRight w:val="0"/>
                          <w:marTop w:val="0"/>
                          <w:marBottom w:val="0"/>
                          <w:divBdr>
                            <w:top w:val="none" w:sz="0" w:space="0" w:color="auto"/>
                            <w:left w:val="none" w:sz="0" w:space="0" w:color="auto"/>
                            <w:bottom w:val="none" w:sz="0" w:space="0" w:color="auto"/>
                            <w:right w:val="none" w:sz="0" w:space="0" w:color="auto"/>
                          </w:divBdr>
                        </w:div>
                        <w:div w:id="374892931">
                          <w:marLeft w:val="640"/>
                          <w:marRight w:val="0"/>
                          <w:marTop w:val="0"/>
                          <w:marBottom w:val="0"/>
                          <w:divBdr>
                            <w:top w:val="none" w:sz="0" w:space="0" w:color="auto"/>
                            <w:left w:val="none" w:sz="0" w:space="0" w:color="auto"/>
                            <w:bottom w:val="none" w:sz="0" w:space="0" w:color="auto"/>
                            <w:right w:val="none" w:sz="0" w:space="0" w:color="auto"/>
                          </w:divBdr>
                        </w:div>
                        <w:div w:id="397636990">
                          <w:marLeft w:val="640"/>
                          <w:marRight w:val="0"/>
                          <w:marTop w:val="0"/>
                          <w:marBottom w:val="0"/>
                          <w:divBdr>
                            <w:top w:val="none" w:sz="0" w:space="0" w:color="auto"/>
                            <w:left w:val="none" w:sz="0" w:space="0" w:color="auto"/>
                            <w:bottom w:val="none" w:sz="0" w:space="0" w:color="auto"/>
                            <w:right w:val="none" w:sz="0" w:space="0" w:color="auto"/>
                          </w:divBdr>
                        </w:div>
                        <w:div w:id="400062274">
                          <w:marLeft w:val="640"/>
                          <w:marRight w:val="0"/>
                          <w:marTop w:val="0"/>
                          <w:marBottom w:val="0"/>
                          <w:divBdr>
                            <w:top w:val="none" w:sz="0" w:space="0" w:color="auto"/>
                            <w:left w:val="none" w:sz="0" w:space="0" w:color="auto"/>
                            <w:bottom w:val="none" w:sz="0" w:space="0" w:color="auto"/>
                            <w:right w:val="none" w:sz="0" w:space="0" w:color="auto"/>
                          </w:divBdr>
                        </w:div>
                        <w:div w:id="402530531">
                          <w:marLeft w:val="640"/>
                          <w:marRight w:val="0"/>
                          <w:marTop w:val="0"/>
                          <w:marBottom w:val="0"/>
                          <w:divBdr>
                            <w:top w:val="none" w:sz="0" w:space="0" w:color="auto"/>
                            <w:left w:val="none" w:sz="0" w:space="0" w:color="auto"/>
                            <w:bottom w:val="none" w:sz="0" w:space="0" w:color="auto"/>
                            <w:right w:val="none" w:sz="0" w:space="0" w:color="auto"/>
                          </w:divBdr>
                        </w:div>
                        <w:div w:id="403113904">
                          <w:marLeft w:val="640"/>
                          <w:marRight w:val="0"/>
                          <w:marTop w:val="0"/>
                          <w:marBottom w:val="0"/>
                          <w:divBdr>
                            <w:top w:val="none" w:sz="0" w:space="0" w:color="auto"/>
                            <w:left w:val="none" w:sz="0" w:space="0" w:color="auto"/>
                            <w:bottom w:val="none" w:sz="0" w:space="0" w:color="auto"/>
                            <w:right w:val="none" w:sz="0" w:space="0" w:color="auto"/>
                          </w:divBdr>
                        </w:div>
                        <w:div w:id="409623132">
                          <w:marLeft w:val="640"/>
                          <w:marRight w:val="0"/>
                          <w:marTop w:val="0"/>
                          <w:marBottom w:val="0"/>
                          <w:divBdr>
                            <w:top w:val="none" w:sz="0" w:space="0" w:color="auto"/>
                            <w:left w:val="none" w:sz="0" w:space="0" w:color="auto"/>
                            <w:bottom w:val="none" w:sz="0" w:space="0" w:color="auto"/>
                            <w:right w:val="none" w:sz="0" w:space="0" w:color="auto"/>
                          </w:divBdr>
                        </w:div>
                        <w:div w:id="446242163">
                          <w:marLeft w:val="640"/>
                          <w:marRight w:val="0"/>
                          <w:marTop w:val="0"/>
                          <w:marBottom w:val="0"/>
                          <w:divBdr>
                            <w:top w:val="none" w:sz="0" w:space="0" w:color="auto"/>
                            <w:left w:val="none" w:sz="0" w:space="0" w:color="auto"/>
                            <w:bottom w:val="none" w:sz="0" w:space="0" w:color="auto"/>
                            <w:right w:val="none" w:sz="0" w:space="0" w:color="auto"/>
                          </w:divBdr>
                        </w:div>
                        <w:div w:id="448083884">
                          <w:marLeft w:val="640"/>
                          <w:marRight w:val="0"/>
                          <w:marTop w:val="0"/>
                          <w:marBottom w:val="0"/>
                          <w:divBdr>
                            <w:top w:val="none" w:sz="0" w:space="0" w:color="auto"/>
                            <w:left w:val="none" w:sz="0" w:space="0" w:color="auto"/>
                            <w:bottom w:val="none" w:sz="0" w:space="0" w:color="auto"/>
                            <w:right w:val="none" w:sz="0" w:space="0" w:color="auto"/>
                          </w:divBdr>
                        </w:div>
                        <w:div w:id="448864247">
                          <w:marLeft w:val="640"/>
                          <w:marRight w:val="0"/>
                          <w:marTop w:val="0"/>
                          <w:marBottom w:val="0"/>
                          <w:divBdr>
                            <w:top w:val="none" w:sz="0" w:space="0" w:color="auto"/>
                            <w:left w:val="none" w:sz="0" w:space="0" w:color="auto"/>
                            <w:bottom w:val="none" w:sz="0" w:space="0" w:color="auto"/>
                            <w:right w:val="none" w:sz="0" w:space="0" w:color="auto"/>
                          </w:divBdr>
                        </w:div>
                        <w:div w:id="452674970">
                          <w:marLeft w:val="640"/>
                          <w:marRight w:val="0"/>
                          <w:marTop w:val="0"/>
                          <w:marBottom w:val="0"/>
                          <w:divBdr>
                            <w:top w:val="none" w:sz="0" w:space="0" w:color="auto"/>
                            <w:left w:val="none" w:sz="0" w:space="0" w:color="auto"/>
                            <w:bottom w:val="none" w:sz="0" w:space="0" w:color="auto"/>
                            <w:right w:val="none" w:sz="0" w:space="0" w:color="auto"/>
                          </w:divBdr>
                        </w:div>
                        <w:div w:id="459419486">
                          <w:marLeft w:val="640"/>
                          <w:marRight w:val="0"/>
                          <w:marTop w:val="0"/>
                          <w:marBottom w:val="0"/>
                          <w:divBdr>
                            <w:top w:val="none" w:sz="0" w:space="0" w:color="auto"/>
                            <w:left w:val="none" w:sz="0" w:space="0" w:color="auto"/>
                            <w:bottom w:val="none" w:sz="0" w:space="0" w:color="auto"/>
                            <w:right w:val="none" w:sz="0" w:space="0" w:color="auto"/>
                          </w:divBdr>
                        </w:div>
                        <w:div w:id="460152004">
                          <w:marLeft w:val="640"/>
                          <w:marRight w:val="0"/>
                          <w:marTop w:val="0"/>
                          <w:marBottom w:val="0"/>
                          <w:divBdr>
                            <w:top w:val="none" w:sz="0" w:space="0" w:color="auto"/>
                            <w:left w:val="none" w:sz="0" w:space="0" w:color="auto"/>
                            <w:bottom w:val="none" w:sz="0" w:space="0" w:color="auto"/>
                            <w:right w:val="none" w:sz="0" w:space="0" w:color="auto"/>
                          </w:divBdr>
                        </w:div>
                        <w:div w:id="461657060">
                          <w:marLeft w:val="640"/>
                          <w:marRight w:val="0"/>
                          <w:marTop w:val="0"/>
                          <w:marBottom w:val="0"/>
                          <w:divBdr>
                            <w:top w:val="none" w:sz="0" w:space="0" w:color="auto"/>
                            <w:left w:val="none" w:sz="0" w:space="0" w:color="auto"/>
                            <w:bottom w:val="none" w:sz="0" w:space="0" w:color="auto"/>
                            <w:right w:val="none" w:sz="0" w:space="0" w:color="auto"/>
                          </w:divBdr>
                        </w:div>
                        <w:div w:id="481654905">
                          <w:marLeft w:val="640"/>
                          <w:marRight w:val="0"/>
                          <w:marTop w:val="0"/>
                          <w:marBottom w:val="0"/>
                          <w:divBdr>
                            <w:top w:val="none" w:sz="0" w:space="0" w:color="auto"/>
                            <w:left w:val="none" w:sz="0" w:space="0" w:color="auto"/>
                            <w:bottom w:val="none" w:sz="0" w:space="0" w:color="auto"/>
                            <w:right w:val="none" w:sz="0" w:space="0" w:color="auto"/>
                          </w:divBdr>
                        </w:div>
                        <w:div w:id="486169666">
                          <w:marLeft w:val="640"/>
                          <w:marRight w:val="0"/>
                          <w:marTop w:val="0"/>
                          <w:marBottom w:val="0"/>
                          <w:divBdr>
                            <w:top w:val="none" w:sz="0" w:space="0" w:color="auto"/>
                            <w:left w:val="none" w:sz="0" w:space="0" w:color="auto"/>
                            <w:bottom w:val="none" w:sz="0" w:space="0" w:color="auto"/>
                            <w:right w:val="none" w:sz="0" w:space="0" w:color="auto"/>
                          </w:divBdr>
                        </w:div>
                        <w:div w:id="489641082">
                          <w:marLeft w:val="640"/>
                          <w:marRight w:val="0"/>
                          <w:marTop w:val="0"/>
                          <w:marBottom w:val="0"/>
                          <w:divBdr>
                            <w:top w:val="none" w:sz="0" w:space="0" w:color="auto"/>
                            <w:left w:val="none" w:sz="0" w:space="0" w:color="auto"/>
                            <w:bottom w:val="none" w:sz="0" w:space="0" w:color="auto"/>
                            <w:right w:val="none" w:sz="0" w:space="0" w:color="auto"/>
                          </w:divBdr>
                        </w:div>
                        <w:div w:id="507791944">
                          <w:marLeft w:val="640"/>
                          <w:marRight w:val="0"/>
                          <w:marTop w:val="0"/>
                          <w:marBottom w:val="0"/>
                          <w:divBdr>
                            <w:top w:val="none" w:sz="0" w:space="0" w:color="auto"/>
                            <w:left w:val="none" w:sz="0" w:space="0" w:color="auto"/>
                            <w:bottom w:val="none" w:sz="0" w:space="0" w:color="auto"/>
                            <w:right w:val="none" w:sz="0" w:space="0" w:color="auto"/>
                          </w:divBdr>
                        </w:div>
                        <w:div w:id="513880734">
                          <w:marLeft w:val="640"/>
                          <w:marRight w:val="0"/>
                          <w:marTop w:val="0"/>
                          <w:marBottom w:val="0"/>
                          <w:divBdr>
                            <w:top w:val="none" w:sz="0" w:space="0" w:color="auto"/>
                            <w:left w:val="none" w:sz="0" w:space="0" w:color="auto"/>
                            <w:bottom w:val="none" w:sz="0" w:space="0" w:color="auto"/>
                            <w:right w:val="none" w:sz="0" w:space="0" w:color="auto"/>
                          </w:divBdr>
                        </w:div>
                        <w:div w:id="518736053">
                          <w:marLeft w:val="640"/>
                          <w:marRight w:val="0"/>
                          <w:marTop w:val="0"/>
                          <w:marBottom w:val="0"/>
                          <w:divBdr>
                            <w:top w:val="none" w:sz="0" w:space="0" w:color="auto"/>
                            <w:left w:val="none" w:sz="0" w:space="0" w:color="auto"/>
                            <w:bottom w:val="none" w:sz="0" w:space="0" w:color="auto"/>
                            <w:right w:val="none" w:sz="0" w:space="0" w:color="auto"/>
                          </w:divBdr>
                        </w:div>
                        <w:div w:id="527068057">
                          <w:marLeft w:val="640"/>
                          <w:marRight w:val="0"/>
                          <w:marTop w:val="0"/>
                          <w:marBottom w:val="0"/>
                          <w:divBdr>
                            <w:top w:val="none" w:sz="0" w:space="0" w:color="auto"/>
                            <w:left w:val="none" w:sz="0" w:space="0" w:color="auto"/>
                            <w:bottom w:val="none" w:sz="0" w:space="0" w:color="auto"/>
                            <w:right w:val="none" w:sz="0" w:space="0" w:color="auto"/>
                          </w:divBdr>
                        </w:div>
                        <w:div w:id="548611373">
                          <w:marLeft w:val="640"/>
                          <w:marRight w:val="0"/>
                          <w:marTop w:val="0"/>
                          <w:marBottom w:val="0"/>
                          <w:divBdr>
                            <w:top w:val="none" w:sz="0" w:space="0" w:color="auto"/>
                            <w:left w:val="none" w:sz="0" w:space="0" w:color="auto"/>
                            <w:bottom w:val="none" w:sz="0" w:space="0" w:color="auto"/>
                            <w:right w:val="none" w:sz="0" w:space="0" w:color="auto"/>
                          </w:divBdr>
                        </w:div>
                        <w:div w:id="549417615">
                          <w:marLeft w:val="640"/>
                          <w:marRight w:val="0"/>
                          <w:marTop w:val="0"/>
                          <w:marBottom w:val="0"/>
                          <w:divBdr>
                            <w:top w:val="none" w:sz="0" w:space="0" w:color="auto"/>
                            <w:left w:val="none" w:sz="0" w:space="0" w:color="auto"/>
                            <w:bottom w:val="none" w:sz="0" w:space="0" w:color="auto"/>
                            <w:right w:val="none" w:sz="0" w:space="0" w:color="auto"/>
                          </w:divBdr>
                        </w:div>
                        <w:div w:id="596593983">
                          <w:marLeft w:val="640"/>
                          <w:marRight w:val="0"/>
                          <w:marTop w:val="0"/>
                          <w:marBottom w:val="0"/>
                          <w:divBdr>
                            <w:top w:val="none" w:sz="0" w:space="0" w:color="auto"/>
                            <w:left w:val="none" w:sz="0" w:space="0" w:color="auto"/>
                            <w:bottom w:val="none" w:sz="0" w:space="0" w:color="auto"/>
                            <w:right w:val="none" w:sz="0" w:space="0" w:color="auto"/>
                          </w:divBdr>
                        </w:div>
                        <w:div w:id="618101075">
                          <w:marLeft w:val="640"/>
                          <w:marRight w:val="0"/>
                          <w:marTop w:val="0"/>
                          <w:marBottom w:val="0"/>
                          <w:divBdr>
                            <w:top w:val="none" w:sz="0" w:space="0" w:color="auto"/>
                            <w:left w:val="none" w:sz="0" w:space="0" w:color="auto"/>
                            <w:bottom w:val="none" w:sz="0" w:space="0" w:color="auto"/>
                            <w:right w:val="none" w:sz="0" w:space="0" w:color="auto"/>
                          </w:divBdr>
                        </w:div>
                        <w:div w:id="619072440">
                          <w:marLeft w:val="640"/>
                          <w:marRight w:val="0"/>
                          <w:marTop w:val="0"/>
                          <w:marBottom w:val="0"/>
                          <w:divBdr>
                            <w:top w:val="none" w:sz="0" w:space="0" w:color="auto"/>
                            <w:left w:val="none" w:sz="0" w:space="0" w:color="auto"/>
                            <w:bottom w:val="none" w:sz="0" w:space="0" w:color="auto"/>
                            <w:right w:val="none" w:sz="0" w:space="0" w:color="auto"/>
                          </w:divBdr>
                        </w:div>
                        <w:div w:id="629634435">
                          <w:marLeft w:val="640"/>
                          <w:marRight w:val="0"/>
                          <w:marTop w:val="0"/>
                          <w:marBottom w:val="0"/>
                          <w:divBdr>
                            <w:top w:val="none" w:sz="0" w:space="0" w:color="auto"/>
                            <w:left w:val="none" w:sz="0" w:space="0" w:color="auto"/>
                            <w:bottom w:val="none" w:sz="0" w:space="0" w:color="auto"/>
                            <w:right w:val="none" w:sz="0" w:space="0" w:color="auto"/>
                          </w:divBdr>
                        </w:div>
                        <w:div w:id="634027630">
                          <w:marLeft w:val="640"/>
                          <w:marRight w:val="0"/>
                          <w:marTop w:val="0"/>
                          <w:marBottom w:val="0"/>
                          <w:divBdr>
                            <w:top w:val="none" w:sz="0" w:space="0" w:color="auto"/>
                            <w:left w:val="none" w:sz="0" w:space="0" w:color="auto"/>
                            <w:bottom w:val="none" w:sz="0" w:space="0" w:color="auto"/>
                            <w:right w:val="none" w:sz="0" w:space="0" w:color="auto"/>
                          </w:divBdr>
                        </w:div>
                        <w:div w:id="649095067">
                          <w:marLeft w:val="640"/>
                          <w:marRight w:val="0"/>
                          <w:marTop w:val="0"/>
                          <w:marBottom w:val="0"/>
                          <w:divBdr>
                            <w:top w:val="none" w:sz="0" w:space="0" w:color="auto"/>
                            <w:left w:val="none" w:sz="0" w:space="0" w:color="auto"/>
                            <w:bottom w:val="none" w:sz="0" w:space="0" w:color="auto"/>
                            <w:right w:val="none" w:sz="0" w:space="0" w:color="auto"/>
                          </w:divBdr>
                        </w:div>
                        <w:div w:id="654186673">
                          <w:marLeft w:val="640"/>
                          <w:marRight w:val="0"/>
                          <w:marTop w:val="0"/>
                          <w:marBottom w:val="0"/>
                          <w:divBdr>
                            <w:top w:val="none" w:sz="0" w:space="0" w:color="auto"/>
                            <w:left w:val="none" w:sz="0" w:space="0" w:color="auto"/>
                            <w:bottom w:val="none" w:sz="0" w:space="0" w:color="auto"/>
                            <w:right w:val="none" w:sz="0" w:space="0" w:color="auto"/>
                          </w:divBdr>
                        </w:div>
                        <w:div w:id="663051422">
                          <w:marLeft w:val="640"/>
                          <w:marRight w:val="0"/>
                          <w:marTop w:val="0"/>
                          <w:marBottom w:val="0"/>
                          <w:divBdr>
                            <w:top w:val="none" w:sz="0" w:space="0" w:color="auto"/>
                            <w:left w:val="none" w:sz="0" w:space="0" w:color="auto"/>
                            <w:bottom w:val="none" w:sz="0" w:space="0" w:color="auto"/>
                            <w:right w:val="none" w:sz="0" w:space="0" w:color="auto"/>
                          </w:divBdr>
                        </w:div>
                        <w:div w:id="670646185">
                          <w:marLeft w:val="640"/>
                          <w:marRight w:val="0"/>
                          <w:marTop w:val="0"/>
                          <w:marBottom w:val="0"/>
                          <w:divBdr>
                            <w:top w:val="none" w:sz="0" w:space="0" w:color="auto"/>
                            <w:left w:val="none" w:sz="0" w:space="0" w:color="auto"/>
                            <w:bottom w:val="none" w:sz="0" w:space="0" w:color="auto"/>
                            <w:right w:val="none" w:sz="0" w:space="0" w:color="auto"/>
                          </w:divBdr>
                        </w:div>
                        <w:div w:id="688602283">
                          <w:marLeft w:val="640"/>
                          <w:marRight w:val="0"/>
                          <w:marTop w:val="0"/>
                          <w:marBottom w:val="0"/>
                          <w:divBdr>
                            <w:top w:val="none" w:sz="0" w:space="0" w:color="auto"/>
                            <w:left w:val="none" w:sz="0" w:space="0" w:color="auto"/>
                            <w:bottom w:val="none" w:sz="0" w:space="0" w:color="auto"/>
                            <w:right w:val="none" w:sz="0" w:space="0" w:color="auto"/>
                          </w:divBdr>
                        </w:div>
                        <w:div w:id="710808288">
                          <w:marLeft w:val="640"/>
                          <w:marRight w:val="0"/>
                          <w:marTop w:val="0"/>
                          <w:marBottom w:val="0"/>
                          <w:divBdr>
                            <w:top w:val="none" w:sz="0" w:space="0" w:color="auto"/>
                            <w:left w:val="none" w:sz="0" w:space="0" w:color="auto"/>
                            <w:bottom w:val="none" w:sz="0" w:space="0" w:color="auto"/>
                            <w:right w:val="none" w:sz="0" w:space="0" w:color="auto"/>
                          </w:divBdr>
                        </w:div>
                        <w:div w:id="717707046">
                          <w:marLeft w:val="640"/>
                          <w:marRight w:val="0"/>
                          <w:marTop w:val="0"/>
                          <w:marBottom w:val="0"/>
                          <w:divBdr>
                            <w:top w:val="none" w:sz="0" w:space="0" w:color="auto"/>
                            <w:left w:val="none" w:sz="0" w:space="0" w:color="auto"/>
                            <w:bottom w:val="none" w:sz="0" w:space="0" w:color="auto"/>
                            <w:right w:val="none" w:sz="0" w:space="0" w:color="auto"/>
                          </w:divBdr>
                        </w:div>
                        <w:div w:id="719286308">
                          <w:marLeft w:val="640"/>
                          <w:marRight w:val="0"/>
                          <w:marTop w:val="0"/>
                          <w:marBottom w:val="0"/>
                          <w:divBdr>
                            <w:top w:val="none" w:sz="0" w:space="0" w:color="auto"/>
                            <w:left w:val="none" w:sz="0" w:space="0" w:color="auto"/>
                            <w:bottom w:val="none" w:sz="0" w:space="0" w:color="auto"/>
                            <w:right w:val="none" w:sz="0" w:space="0" w:color="auto"/>
                          </w:divBdr>
                        </w:div>
                        <w:div w:id="723800385">
                          <w:marLeft w:val="640"/>
                          <w:marRight w:val="0"/>
                          <w:marTop w:val="0"/>
                          <w:marBottom w:val="0"/>
                          <w:divBdr>
                            <w:top w:val="none" w:sz="0" w:space="0" w:color="auto"/>
                            <w:left w:val="none" w:sz="0" w:space="0" w:color="auto"/>
                            <w:bottom w:val="none" w:sz="0" w:space="0" w:color="auto"/>
                            <w:right w:val="none" w:sz="0" w:space="0" w:color="auto"/>
                          </w:divBdr>
                        </w:div>
                        <w:div w:id="726875797">
                          <w:marLeft w:val="640"/>
                          <w:marRight w:val="0"/>
                          <w:marTop w:val="0"/>
                          <w:marBottom w:val="0"/>
                          <w:divBdr>
                            <w:top w:val="none" w:sz="0" w:space="0" w:color="auto"/>
                            <w:left w:val="none" w:sz="0" w:space="0" w:color="auto"/>
                            <w:bottom w:val="none" w:sz="0" w:space="0" w:color="auto"/>
                            <w:right w:val="none" w:sz="0" w:space="0" w:color="auto"/>
                          </w:divBdr>
                        </w:div>
                        <w:div w:id="744914376">
                          <w:marLeft w:val="640"/>
                          <w:marRight w:val="0"/>
                          <w:marTop w:val="0"/>
                          <w:marBottom w:val="0"/>
                          <w:divBdr>
                            <w:top w:val="none" w:sz="0" w:space="0" w:color="auto"/>
                            <w:left w:val="none" w:sz="0" w:space="0" w:color="auto"/>
                            <w:bottom w:val="none" w:sz="0" w:space="0" w:color="auto"/>
                            <w:right w:val="none" w:sz="0" w:space="0" w:color="auto"/>
                          </w:divBdr>
                        </w:div>
                        <w:div w:id="753085326">
                          <w:marLeft w:val="640"/>
                          <w:marRight w:val="0"/>
                          <w:marTop w:val="0"/>
                          <w:marBottom w:val="0"/>
                          <w:divBdr>
                            <w:top w:val="none" w:sz="0" w:space="0" w:color="auto"/>
                            <w:left w:val="none" w:sz="0" w:space="0" w:color="auto"/>
                            <w:bottom w:val="none" w:sz="0" w:space="0" w:color="auto"/>
                            <w:right w:val="none" w:sz="0" w:space="0" w:color="auto"/>
                          </w:divBdr>
                        </w:div>
                        <w:div w:id="757412272">
                          <w:marLeft w:val="640"/>
                          <w:marRight w:val="0"/>
                          <w:marTop w:val="0"/>
                          <w:marBottom w:val="0"/>
                          <w:divBdr>
                            <w:top w:val="none" w:sz="0" w:space="0" w:color="auto"/>
                            <w:left w:val="none" w:sz="0" w:space="0" w:color="auto"/>
                            <w:bottom w:val="none" w:sz="0" w:space="0" w:color="auto"/>
                            <w:right w:val="none" w:sz="0" w:space="0" w:color="auto"/>
                          </w:divBdr>
                        </w:div>
                        <w:div w:id="764960316">
                          <w:marLeft w:val="640"/>
                          <w:marRight w:val="0"/>
                          <w:marTop w:val="0"/>
                          <w:marBottom w:val="0"/>
                          <w:divBdr>
                            <w:top w:val="none" w:sz="0" w:space="0" w:color="auto"/>
                            <w:left w:val="none" w:sz="0" w:space="0" w:color="auto"/>
                            <w:bottom w:val="none" w:sz="0" w:space="0" w:color="auto"/>
                            <w:right w:val="none" w:sz="0" w:space="0" w:color="auto"/>
                          </w:divBdr>
                        </w:div>
                        <w:div w:id="765929850">
                          <w:marLeft w:val="640"/>
                          <w:marRight w:val="0"/>
                          <w:marTop w:val="0"/>
                          <w:marBottom w:val="0"/>
                          <w:divBdr>
                            <w:top w:val="none" w:sz="0" w:space="0" w:color="auto"/>
                            <w:left w:val="none" w:sz="0" w:space="0" w:color="auto"/>
                            <w:bottom w:val="none" w:sz="0" w:space="0" w:color="auto"/>
                            <w:right w:val="none" w:sz="0" w:space="0" w:color="auto"/>
                          </w:divBdr>
                        </w:div>
                        <w:div w:id="767385204">
                          <w:marLeft w:val="640"/>
                          <w:marRight w:val="0"/>
                          <w:marTop w:val="0"/>
                          <w:marBottom w:val="0"/>
                          <w:divBdr>
                            <w:top w:val="none" w:sz="0" w:space="0" w:color="auto"/>
                            <w:left w:val="none" w:sz="0" w:space="0" w:color="auto"/>
                            <w:bottom w:val="none" w:sz="0" w:space="0" w:color="auto"/>
                            <w:right w:val="none" w:sz="0" w:space="0" w:color="auto"/>
                          </w:divBdr>
                        </w:div>
                        <w:div w:id="773750435">
                          <w:marLeft w:val="640"/>
                          <w:marRight w:val="0"/>
                          <w:marTop w:val="0"/>
                          <w:marBottom w:val="0"/>
                          <w:divBdr>
                            <w:top w:val="none" w:sz="0" w:space="0" w:color="auto"/>
                            <w:left w:val="none" w:sz="0" w:space="0" w:color="auto"/>
                            <w:bottom w:val="none" w:sz="0" w:space="0" w:color="auto"/>
                            <w:right w:val="none" w:sz="0" w:space="0" w:color="auto"/>
                          </w:divBdr>
                        </w:div>
                        <w:div w:id="777723532">
                          <w:marLeft w:val="640"/>
                          <w:marRight w:val="0"/>
                          <w:marTop w:val="0"/>
                          <w:marBottom w:val="0"/>
                          <w:divBdr>
                            <w:top w:val="none" w:sz="0" w:space="0" w:color="auto"/>
                            <w:left w:val="none" w:sz="0" w:space="0" w:color="auto"/>
                            <w:bottom w:val="none" w:sz="0" w:space="0" w:color="auto"/>
                            <w:right w:val="none" w:sz="0" w:space="0" w:color="auto"/>
                          </w:divBdr>
                        </w:div>
                        <w:div w:id="779446780">
                          <w:marLeft w:val="640"/>
                          <w:marRight w:val="0"/>
                          <w:marTop w:val="0"/>
                          <w:marBottom w:val="0"/>
                          <w:divBdr>
                            <w:top w:val="none" w:sz="0" w:space="0" w:color="auto"/>
                            <w:left w:val="none" w:sz="0" w:space="0" w:color="auto"/>
                            <w:bottom w:val="none" w:sz="0" w:space="0" w:color="auto"/>
                            <w:right w:val="none" w:sz="0" w:space="0" w:color="auto"/>
                          </w:divBdr>
                        </w:div>
                        <w:div w:id="780956843">
                          <w:marLeft w:val="640"/>
                          <w:marRight w:val="0"/>
                          <w:marTop w:val="0"/>
                          <w:marBottom w:val="0"/>
                          <w:divBdr>
                            <w:top w:val="none" w:sz="0" w:space="0" w:color="auto"/>
                            <w:left w:val="none" w:sz="0" w:space="0" w:color="auto"/>
                            <w:bottom w:val="none" w:sz="0" w:space="0" w:color="auto"/>
                            <w:right w:val="none" w:sz="0" w:space="0" w:color="auto"/>
                          </w:divBdr>
                        </w:div>
                        <w:div w:id="793596658">
                          <w:marLeft w:val="640"/>
                          <w:marRight w:val="0"/>
                          <w:marTop w:val="0"/>
                          <w:marBottom w:val="0"/>
                          <w:divBdr>
                            <w:top w:val="none" w:sz="0" w:space="0" w:color="auto"/>
                            <w:left w:val="none" w:sz="0" w:space="0" w:color="auto"/>
                            <w:bottom w:val="none" w:sz="0" w:space="0" w:color="auto"/>
                            <w:right w:val="none" w:sz="0" w:space="0" w:color="auto"/>
                          </w:divBdr>
                        </w:div>
                        <w:div w:id="799231436">
                          <w:marLeft w:val="640"/>
                          <w:marRight w:val="0"/>
                          <w:marTop w:val="0"/>
                          <w:marBottom w:val="0"/>
                          <w:divBdr>
                            <w:top w:val="none" w:sz="0" w:space="0" w:color="auto"/>
                            <w:left w:val="none" w:sz="0" w:space="0" w:color="auto"/>
                            <w:bottom w:val="none" w:sz="0" w:space="0" w:color="auto"/>
                            <w:right w:val="none" w:sz="0" w:space="0" w:color="auto"/>
                          </w:divBdr>
                        </w:div>
                        <w:div w:id="800730083">
                          <w:marLeft w:val="640"/>
                          <w:marRight w:val="0"/>
                          <w:marTop w:val="0"/>
                          <w:marBottom w:val="0"/>
                          <w:divBdr>
                            <w:top w:val="none" w:sz="0" w:space="0" w:color="auto"/>
                            <w:left w:val="none" w:sz="0" w:space="0" w:color="auto"/>
                            <w:bottom w:val="none" w:sz="0" w:space="0" w:color="auto"/>
                            <w:right w:val="none" w:sz="0" w:space="0" w:color="auto"/>
                          </w:divBdr>
                        </w:div>
                        <w:div w:id="829097347">
                          <w:marLeft w:val="640"/>
                          <w:marRight w:val="0"/>
                          <w:marTop w:val="0"/>
                          <w:marBottom w:val="0"/>
                          <w:divBdr>
                            <w:top w:val="none" w:sz="0" w:space="0" w:color="auto"/>
                            <w:left w:val="none" w:sz="0" w:space="0" w:color="auto"/>
                            <w:bottom w:val="none" w:sz="0" w:space="0" w:color="auto"/>
                            <w:right w:val="none" w:sz="0" w:space="0" w:color="auto"/>
                          </w:divBdr>
                        </w:div>
                        <w:div w:id="831601189">
                          <w:marLeft w:val="640"/>
                          <w:marRight w:val="0"/>
                          <w:marTop w:val="0"/>
                          <w:marBottom w:val="0"/>
                          <w:divBdr>
                            <w:top w:val="none" w:sz="0" w:space="0" w:color="auto"/>
                            <w:left w:val="none" w:sz="0" w:space="0" w:color="auto"/>
                            <w:bottom w:val="none" w:sz="0" w:space="0" w:color="auto"/>
                            <w:right w:val="none" w:sz="0" w:space="0" w:color="auto"/>
                          </w:divBdr>
                        </w:div>
                        <w:div w:id="845051562">
                          <w:marLeft w:val="640"/>
                          <w:marRight w:val="0"/>
                          <w:marTop w:val="0"/>
                          <w:marBottom w:val="0"/>
                          <w:divBdr>
                            <w:top w:val="none" w:sz="0" w:space="0" w:color="auto"/>
                            <w:left w:val="none" w:sz="0" w:space="0" w:color="auto"/>
                            <w:bottom w:val="none" w:sz="0" w:space="0" w:color="auto"/>
                            <w:right w:val="none" w:sz="0" w:space="0" w:color="auto"/>
                          </w:divBdr>
                        </w:div>
                        <w:div w:id="845562283">
                          <w:marLeft w:val="640"/>
                          <w:marRight w:val="0"/>
                          <w:marTop w:val="0"/>
                          <w:marBottom w:val="0"/>
                          <w:divBdr>
                            <w:top w:val="none" w:sz="0" w:space="0" w:color="auto"/>
                            <w:left w:val="none" w:sz="0" w:space="0" w:color="auto"/>
                            <w:bottom w:val="none" w:sz="0" w:space="0" w:color="auto"/>
                            <w:right w:val="none" w:sz="0" w:space="0" w:color="auto"/>
                          </w:divBdr>
                        </w:div>
                        <w:div w:id="848908869">
                          <w:marLeft w:val="640"/>
                          <w:marRight w:val="0"/>
                          <w:marTop w:val="0"/>
                          <w:marBottom w:val="0"/>
                          <w:divBdr>
                            <w:top w:val="none" w:sz="0" w:space="0" w:color="auto"/>
                            <w:left w:val="none" w:sz="0" w:space="0" w:color="auto"/>
                            <w:bottom w:val="none" w:sz="0" w:space="0" w:color="auto"/>
                            <w:right w:val="none" w:sz="0" w:space="0" w:color="auto"/>
                          </w:divBdr>
                        </w:div>
                        <w:div w:id="852185068">
                          <w:marLeft w:val="640"/>
                          <w:marRight w:val="0"/>
                          <w:marTop w:val="0"/>
                          <w:marBottom w:val="0"/>
                          <w:divBdr>
                            <w:top w:val="none" w:sz="0" w:space="0" w:color="auto"/>
                            <w:left w:val="none" w:sz="0" w:space="0" w:color="auto"/>
                            <w:bottom w:val="none" w:sz="0" w:space="0" w:color="auto"/>
                            <w:right w:val="none" w:sz="0" w:space="0" w:color="auto"/>
                          </w:divBdr>
                        </w:div>
                        <w:div w:id="861672390">
                          <w:marLeft w:val="640"/>
                          <w:marRight w:val="0"/>
                          <w:marTop w:val="0"/>
                          <w:marBottom w:val="0"/>
                          <w:divBdr>
                            <w:top w:val="none" w:sz="0" w:space="0" w:color="auto"/>
                            <w:left w:val="none" w:sz="0" w:space="0" w:color="auto"/>
                            <w:bottom w:val="none" w:sz="0" w:space="0" w:color="auto"/>
                            <w:right w:val="none" w:sz="0" w:space="0" w:color="auto"/>
                          </w:divBdr>
                        </w:div>
                        <w:div w:id="864445543">
                          <w:marLeft w:val="640"/>
                          <w:marRight w:val="0"/>
                          <w:marTop w:val="0"/>
                          <w:marBottom w:val="0"/>
                          <w:divBdr>
                            <w:top w:val="none" w:sz="0" w:space="0" w:color="auto"/>
                            <w:left w:val="none" w:sz="0" w:space="0" w:color="auto"/>
                            <w:bottom w:val="none" w:sz="0" w:space="0" w:color="auto"/>
                            <w:right w:val="none" w:sz="0" w:space="0" w:color="auto"/>
                          </w:divBdr>
                        </w:div>
                        <w:div w:id="875585612">
                          <w:marLeft w:val="640"/>
                          <w:marRight w:val="0"/>
                          <w:marTop w:val="0"/>
                          <w:marBottom w:val="0"/>
                          <w:divBdr>
                            <w:top w:val="none" w:sz="0" w:space="0" w:color="auto"/>
                            <w:left w:val="none" w:sz="0" w:space="0" w:color="auto"/>
                            <w:bottom w:val="none" w:sz="0" w:space="0" w:color="auto"/>
                            <w:right w:val="none" w:sz="0" w:space="0" w:color="auto"/>
                          </w:divBdr>
                        </w:div>
                        <w:div w:id="877741054">
                          <w:marLeft w:val="640"/>
                          <w:marRight w:val="0"/>
                          <w:marTop w:val="0"/>
                          <w:marBottom w:val="0"/>
                          <w:divBdr>
                            <w:top w:val="none" w:sz="0" w:space="0" w:color="auto"/>
                            <w:left w:val="none" w:sz="0" w:space="0" w:color="auto"/>
                            <w:bottom w:val="none" w:sz="0" w:space="0" w:color="auto"/>
                            <w:right w:val="none" w:sz="0" w:space="0" w:color="auto"/>
                          </w:divBdr>
                        </w:div>
                        <w:div w:id="879442637">
                          <w:marLeft w:val="640"/>
                          <w:marRight w:val="0"/>
                          <w:marTop w:val="0"/>
                          <w:marBottom w:val="0"/>
                          <w:divBdr>
                            <w:top w:val="none" w:sz="0" w:space="0" w:color="auto"/>
                            <w:left w:val="none" w:sz="0" w:space="0" w:color="auto"/>
                            <w:bottom w:val="none" w:sz="0" w:space="0" w:color="auto"/>
                            <w:right w:val="none" w:sz="0" w:space="0" w:color="auto"/>
                          </w:divBdr>
                        </w:div>
                        <w:div w:id="908154256">
                          <w:marLeft w:val="640"/>
                          <w:marRight w:val="0"/>
                          <w:marTop w:val="0"/>
                          <w:marBottom w:val="0"/>
                          <w:divBdr>
                            <w:top w:val="none" w:sz="0" w:space="0" w:color="auto"/>
                            <w:left w:val="none" w:sz="0" w:space="0" w:color="auto"/>
                            <w:bottom w:val="none" w:sz="0" w:space="0" w:color="auto"/>
                            <w:right w:val="none" w:sz="0" w:space="0" w:color="auto"/>
                          </w:divBdr>
                        </w:div>
                        <w:div w:id="915943538">
                          <w:marLeft w:val="640"/>
                          <w:marRight w:val="0"/>
                          <w:marTop w:val="0"/>
                          <w:marBottom w:val="0"/>
                          <w:divBdr>
                            <w:top w:val="none" w:sz="0" w:space="0" w:color="auto"/>
                            <w:left w:val="none" w:sz="0" w:space="0" w:color="auto"/>
                            <w:bottom w:val="none" w:sz="0" w:space="0" w:color="auto"/>
                            <w:right w:val="none" w:sz="0" w:space="0" w:color="auto"/>
                          </w:divBdr>
                        </w:div>
                        <w:div w:id="922495015">
                          <w:marLeft w:val="640"/>
                          <w:marRight w:val="0"/>
                          <w:marTop w:val="0"/>
                          <w:marBottom w:val="0"/>
                          <w:divBdr>
                            <w:top w:val="none" w:sz="0" w:space="0" w:color="auto"/>
                            <w:left w:val="none" w:sz="0" w:space="0" w:color="auto"/>
                            <w:bottom w:val="none" w:sz="0" w:space="0" w:color="auto"/>
                            <w:right w:val="none" w:sz="0" w:space="0" w:color="auto"/>
                          </w:divBdr>
                        </w:div>
                        <w:div w:id="923757186">
                          <w:marLeft w:val="640"/>
                          <w:marRight w:val="0"/>
                          <w:marTop w:val="0"/>
                          <w:marBottom w:val="0"/>
                          <w:divBdr>
                            <w:top w:val="none" w:sz="0" w:space="0" w:color="auto"/>
                            <w:left w:val="none" w:sz="0" w:space="0" w:color="auto"/>
                            <w:bottom w:val="none" w:sz="0" w:space="0" w:color="auto"/>
                            <w:right w:val="none" w:sz="0" w:space="0" w:color="auto"/>
                          </w:divBdr>
                        </w:div>
                        <w:div w:id="946546414">
                          <w:marLeft w:val="640"/>
                          <w:marRight w:val="0"/>
                          <w:marTop w:val="0"/>
                          <w:marBottom w:val="0"/>
                          <w:divBdr>
                            <w:top w:val="none" w:sz="0" w:space="0" w:color="auto"/>
                            <w:left w:val="none" w:sz="0" w:space="0" w:color="auto"/>
                            <w:bottom w:val="none" w:sz="0" w:space="0" w:color="auto"/>
                            <w:right w:val="none" w:sz="0" w:space="0" w:color="auto"/>
                          </w:divBdr>
                        </w:div>
                        <w:div w:id="947586511">
                          <w:marLeft w:val="640"/>
                          <w:marRight w:val="0"/>
                          <w:marTop w:val="0"/>
                          <w:marBottom w:val="0"/>
                          <w:divBdr>
                            <w:top w:val="none" w:sz="0" w:space="0" w:color="auto"/>
                            <w:left w:val="none" w:sz="0" w:space="0" w:color="auto"/>
                            <w:bottom w:val="none" w:sz="0" w:space="0" w:color="auto"/>
                            <w:right w:val="none" w:sz="0" w:space="0" w:color="auto"/>
                          </w:divBdr>
                        </w:div>
                        <w:div w:id="949316604">
                          <w:marLeft w:val="640"/>
                          <w:marRight w:val="0"/>
                          <w:marTop w:val="0"/>
                          <w:marBottom w:val="0"/>
                          <w:divBdr>
                            <w:top w:val="none" w:sz="0" w:space="0" w:color="auto"/>
                            <w:left w:val="none" w:sz="0" w:space="0" w:color="auto"/>
                            <w:bottom w:val="none" w:sz="0" w:space="0" w:color="auto"/>
                            <w:right w:val="none" w:sz="0" w:space="0" w:color="auto"/>
                          </w:divBdr>
                        </w:div>
                        <w:div w:id="958268917">
                          <w:marLeft w:val="640"/>
                          <w:marRight w:val="0"/>
                          <w:marTop w:val="0"/>
                          <w:marBottom w:val="0"/>
                          <w:divBdr>
                            <w:top w:val="none" w:sz="0" w:space="0" w:color="auto"/>
                            <w:left w:val="none" w:sz="0" w:space="0" w:color="auto"/>
                            <w:bottom w:val="none" w:sz="0" w:space="0" w:color="auto"/>
                            <w:right w:val="none" w:sz="0" w:space="0" w:color="auto"/>
                          </w:divBdr>
                        </w:div>
                        <w:div w:id="960501255">
                          <w:marLeft w:val="640"/>
                          <w:marRight w:val="0"/>
                          <w:marTop w:val="0"/>
                          <w:marBottom w:val="0"/>
                          <w:divBdr>
                            <w:top w:val="none" w:sz="0" w:space="0" w:color="auto"/>
                            <w:left w:val="none" w:sz="0" w:space="0" w:color="auto"/>
                            <w:bottom w:val="none" w:sz="0" w:space="0" w:color="auto"/>
                            <w:right w:val="none" w:sz="0" w:space="0" w:color="auto"/>
                          </w:divBdr>
                        </w:div>
                        <w:div w:id="963124090">
                          <w:marLeft w:val="640"/>
                          <w:marRight w:val="0"/>
                          <w:marTop w:val="0"/>
                          <w:marBottom w:val="0"/>
                          <w:divBdr>
                            <w:top w:val="none" w:sz="0" w:space="0" w:color="auto"/>
                            <w:left w:val="none" w:sz="0" w:space="0" w:color="auto"/>
                            <w:bottom w:val="none" w:sz="0" w:space="0" w:color="auto"/>
                            <w:right w:val="none" w:sz="0" w:space="0" w:color="auto"/>
                          </w:divBdr>
                        </w:div>
                        <w:div w:id="986397456">
                          <w:marLeft w:val="640"/>
                          <w:marRight w:val="0"/>
                          <w:marTop w:val="0"/>
                          <w:marBottom w:val="0"/>
                          <w:divBdr>
                            <w:top w:val="none" w:sz="0" w:space="0" w:color="auto"/>
                            <w:left w:val="none" w:sz="0" w:space="0" w:color="auto"/>
                            <w:bottom w:val="none" w:sz="0" w:space="0" w:color="auto"/>
                            <w:right w:val="none" w:sz="0" w:space="0" w:color="auto"/>
                          </w:divBdr>
                        </w:div>
                        <w:div w:id="989945937">
                          <w:marLeft w:val="640"/>
                          <w:marRight w:val="0"/>
                          <w:marTop w:val="0"/>
                          <w:marBottom w:val="0"/>
                          <w:divBdr>
                            <w:top w:val="none" w:sz="0" w:space="0" w:color="auto"/>
                            <w:left w:val="none" w:sz="0" w:space="0" w:color="auto"/>
                            <w:bottom w:val="none" w:sz="0" w:space="0" w:color="auto"/>
                            <w:right w:val="none" w:sz="0" w:space="0" w:color="auto"/>
                          </w:divBdr>
                        </w:div>
                        <w:div w:id="993295363">
                          <w:marLeft w:val="640"/>
                          <w:marRight w:val="0"/>
                          <w:marTop w:val="0"/>
                          <w:marBottom w:val="0"/>
                          <w:divBdr>
                            <w:top w:val="none" w:sz="0" w:space="0" w:color="auto"/>
                            <w:left w:val="none" w:sz="0" w:space="0" w:color="auto"/>
                            <w:bottom w:val="none" w:sz="0" w:space="0" w:color="auto"/>
                            <w:right w:val="none" w:sz="0" w:space="0" w:color="auto"/>
                          </w:divBdr>
                        </w:div>
                        <w:div w:id="995230387">
                          <w:marLeft w:val="640"/>
                          <w:marRight w:val="0"/>
                          <w:marTop w:val="0"/>
                          <w:marBottom w:val="0"/>
                          <w:divBdr>
                            <w:top w:val="none" w:sz="0" w:space="0" w:color="auto"/>
                            <w:left w:val="none" w:sz="0" w:space="0" w:color="auto"/>
                            <w:bottom w:val="none" w:sz="0" w:space="0" w:color="auto"/>
                            <w:right w:val="none" w:sz="0" w:space="0" w:color="auto"/>
                          </w:divBdr>
                        </w:div>
                        <w:div w:id="1028137464">
                          <w:marLeft w:val="640"/>
                          <w:marRight w:val="0"/>
                          <w:marTop w:val="0"/>
                          <w:marBottom w:val="0"/>
                          <w:divBdr>
                            <w:top w:val="none" w:sz="0" w:space="0" w:color="auto"/>
                            <w:left w:val="none" w:sz="0" w:space="0" w:color="auto"/>
                            <w:bottom w:val="none" w:sz="0" w:space="0" w:color="auto"/>
                            <w:right w:val="none" w:sz="0" w:space="0" w:color="auto"/>
                          </w:divBdr>
                        </w:div>
                        <w:div w:id="1048262629">
                          <w:marLeft w:val="640"/>
                          <w:marRight w:val="0"/>
                          <w:marTop w:val="0"/>
                          <w:marBottom w:val="0"/>
                          <w:divBdr>
                            <w:top w:val="none" w:sz="0" w:space="0" w:color="auto"/>
                            <w:left w:val="none" w:sz="0" w:space="0" w:color="auto"/>
                            <w:bottom w:val="none" w:sz="0" w:space="0" w:color="auto"/>
                            <w:right w:val="none" w:sz="0" w:space="0" w:color="auto"/>
                          </w:divBdr>
                        </w:div>
                        <w:div w:id="1051730098">
                          <w:marLeft w:val="640"/>
                          <w:marRight w:val="0"/>
                          <w:marTop w:val="0"/>
                          <w:marBottom w:val="0"/>
                          <w:divBdr>
                            <w:top w:val="none" w:sz="0" w:space="0" w:color="auto"/>
                            <w:left w:val="none" w:sz="0" w:space="0" w:color="auto"/>
                            <w:bottom w:val="none" w:sz="0" w:space="0" w:color="auto"/>
                            <w:right w:val="none" w:sz="0" w:space="0" w:color="auto"/>
                          </w:divBdr>
                        </w:div>
                        <w:div w:id="1075933220">
                          <w:marLeft w:val="640"/>
                          <w:marRight w:val="0"/>
                          <w:marTop w:val="0"/>
                          <w:marBottom w:val="0"/>
                          <w:divBdr>
                            <w:top w:val="none" w:sz="0" w:space="0" w:color="auto"/>
                            <w:left w:val="none" w:sz="0" w:space="0" w:color="auto"/>
                            <w:bottom w:val="none" w:sz="0" w:space="0" w:color="auto"/>
                            <w:right w:val="none" w:sz="0" w:space="0" w:color="auto"/>
                          </w:divBdr>
                        </w:div>
                        <w:div w:id="1076055728">
                          <w:marLeft w:val="640"/>
                          <w:marRight w:val="0"/>
                          <w:marTop w:val="0"/>
                          <w:marBottom w:val="0"/>
                          <w:divBdr>
                            <w:top w:val="none" w:sz="0" w:space="0" w:color="auto"/>
                            <w:left w:val="none" w:sz="0" w:space="0" w:color="auto"/>
                            <w:bottom w:val="none" w:sz="0" w:space="0" w:color="auto"/>
                            <w:right w:val="none" w:sz="0" w:space="0" w:color="auto"/>
                          </w:divBdr>
                        </w:div>
                        <w:div w:id="1082601883">
                          <w:marLeft w:val="640"/>
                          <w:marRight w:val="0"/>
                          <w:marTop w:val="0"/>
                          <w:marBottom w:val="0"/>
                          <w:divBdr>
                            <w:top w:val="none" w:sz="0" w:space="0" w:color="auto"/>
                            <w:left w:val="none" w:sz="0" w:space="0" w:color="auto"/>
                            <w:bottom w:val="none" w:sz="0" w:space="0" w:color="auto"/>
                            <w:right w:val="none" w:sz="0" w:space="0" w:color="auto"/>
                          </w:divBdr>
                        </w:div>
                        <w:div w:id="1092553374">
                          <w:marLeft w:val="640"/>
                          <w:marRight w:val="0"/>
                          <w:marTop w:val="0"/>
                          <w:marBottom w:val="0"/>
                          <w:divBdr>
                            <w:top w:val="none" w:sz="0" w:space="0" w:color="auto"/>
                            <w:left w:val="none" w:sz="0" w:space="0" w:color="auto"/>
                            <w:bottom w:val="none" w:sz="0" w:space="0" w:color="auto"/>
                            <w:right w:val="none" w:sz="0" w:space="0" w:color="auto"/>
                          </w:divBdr>
                        </w:div>
                        <w:div w:id="1116292265">
                          <w:marLeft w:val="640"/>
                          <w:marRight w:val="0"/>
                          <w:marTop w:val="0"/>
                          <w:marBottom w:val="0"/>
                          <w:divBdr>
                            <w:top w:val="none" w:sz="0" w:space="0" w:color="auto"/>
                            <w:left w:val="none" w:sz="0" w:space="0" w:color="auto"/>
                            <w:bottom w:val="none" w:sz="0" w:space="0" w:color="auto"/>
                            <w:right w:val="none" w:sz="0" w:space="0" w:color="auto"/>
                          </w:divBdr>
                        </w:div>
                        <w:div w:id="1121265444">
                          <w:marLeft w:val="640"/>
                          <w:marRight w:val="0"/>
                          <w:marTop w:val="0"/>
                          <w:marBottom w:val="0"/>
                          <w:divBdr>
                            <w:top w:val="none" w:sz="0" w:space="0" w:color="auto"/>
                            <w:left w:val="none" w:sz="0" w:space="0" w:color="auto"/>
                            <w:bottom w:val="none" w:sz="0" w:space="0" w:color="auto"/>
                            <w:right w:val="none" w:sz="0" w:space="0" w:color="auto"/>
                          </w:divBdr>
                        </w:div>
                        <w:div w:id="1123379939">
                          <w:marLeft w:val="640"/>
                          <w:marRight w:val="0"/>
                          <w:marTop w:val="0"/>
                          <w:marBottom w:val="0"/>
                          <w:divBdr>
                            <w:top w:val="none" w:sz="0" w:space="0" w:color="auto"/>
                            <w:left w:val="none" w:sz="0" w:space="0" w:color="auto"/>
                            <w:bottom w:val="none" w:sz="0" w:space="0" w:color="auto"/>
                            <w:right w:val="none" w:sz="0" w:space="0" w:color="auto"/>
                          </w:divBdr>
                        </w:div>
                        <w:div w:id="1124496563">
                          <w:marLeft w:val="640"/>
                          <w:marRight w:val="0"/>
                          <w:marTop w:val="0"/>
                          <w:marBottom w:val="0"/>
                          <w:divBdr>
                            <w:top w:val="none" w:sz="0" w:space="0" w:color="auto"/>
                            <w:left w:val="none" w:sz="0" w:space="0" w:color="auto"/>
                            <w:bottom w:val="none" w:sz="0" w:space="0" w:color="auto"/>
                            <w:right w:val="none" w:sz="0" w:space="0" w:color="auto"/>
                          </w:divBdr>
                        </w:div>
                        <w:div w:id="1136485304">
                          <w:marLeft w:val="640"/>
                          <w:marRight w:val="0"/>
                          <w:marTop w:val="0"/>
                          <w:marBottom w:val="0"/>
                          <w:divBdr>
                            <w:top w:val="none" w:sz="0" w:space="0" w:color="auto"/>
                            <w:left w:val="none" w:sz="0" w:space="0" w:color="auto"/>
                            <w:bottom w:val="none" w:sz="0" w:space="0" w:color="auto"/>
                            <w:right w:val="none" w:sz="0" w:space="0" w:color="auto"/>
                          </w:divBdr>
                        </w:div>
                        <w:div w:id="1149905796">
                          <w:marLeft w:val="640"/>
                          <w:marRight w:val="0"/>
                          <w:marTop w:val="0"/>
                          <w:marBottom w:val="0"/>
                          <w:divBdr>
                            <w:top w:val="none" w:sz="0" w:space="0" w:color="auto"/>
                            <w:left w:val="none" w:sz="0" w:space="0" w:color="auto"/>
                            <w:bottom w:val="none" w:sz="0" w:space="0" w:color="auto"/>
                            <w:right w:val="none" w:sz="0" w:space="0" w:color="auto"/>
                          </w:divBdr>
                        </w:div>
                        <w:div w:id="1150437785">
                          <w:marLeft w:val="640"/>
                          <w:marRight w:val="0"/>
                          <w:marTop w:val="0"/>
                          <w:marBottom w:val="0"/>
                          <w:divBdr>
                            <w:top w:val="none" w:sz="0" w:space="0" w:color="auto"/>
                            <w:left w:val="none" w:sz="0" w:space="0" w:color="auto"/>
                            <w:bottom w:val="none" w:sz="0" w:space="0" w:color="auto"/>
                            <w:right w:val="none" w:sz="0" w:space="0" w:color="auto"/>
                          </w:divBdr>
                        </w:div>
                        <w:div w:id="1181315950">
                          <w:marLeft w:val="640"/>
                          <w:marRight w:val="0"/>
                          <w:marTop w:val="0"/>
                          <w:marBottom w:val="0"/>
                          <w:divBdr>
                            <w:top w:val="none" w:sz="0" w:space="0" w:color="auto"/>
                            <w:left w:val="none" w:sz="0" w:space="0" w:color="auto"/>
                            <w:bottom w:val="none" w:sz="0" w:space="0" w:color="auto"/>
                            <w:right w:val="none" w:sz="0" w:space="0" w:color="auto"/>
                          </w:divBdr>
                        </w:div>
                        <w:div w:id="1195188867">
                          <w:marLeft w:val="640"/>
                          <w:marRight w:val="0"/>
                          <w:marTop w:val="0"/>
                          <w:marBottom w:val="0"/>
                          <w:divBdr>
                            <w:top w:val="none" w:sz="0" w:space="0" w:color="auto"/>
                            <w:left w:val="none" w:sz="0" w:space="0" w:color="auto"/>
                            <w:bottom w:val="none" w:sz="0" w:space="0" w:color="auto"/>
                            <w:right w:val="none" w:sz="0" w:space="0" w:color="auto"/>
                          </w:divBdr>
                        </w:div>
                        <w:div w:id="1256331124">
                          <w:marLeft w:val="640"/>
                          <w:marRight w:val="0"/>
                          <w:marTop w:val="0"/>
                          <w:marBottom w:val="0"/>
                          <w:divBdr>
                            <w:top w:val="none" w:sz="0" w:space="0" w:color="auto"/>
                            <w:left w:val="none" w:sz="0" w:space="0" w:color="auto"/>
                            <w:bottom w:val="none" w:sz="0" w:space="0" w:color="auto"/>
                            <w:right w:val="none" w:sz="0" w:space="0" w:color="auto"/>
                          </w:divBdr>
                        </w:div>
                        <w:div w:id="1288321298">
                          <w:marLeft w:val="640"/>
                          <w:marRight w:val="0"/>
                          <w:marTop w:val="0"/>
                          <w:marBottom w:val="0"/>
                          <w:divBdr>
                            <w:top w:val="none" w:sz="0" w:space="0" w:color="auto"/>
                            <w:left w:val="none" w:sz="0" w:space="0" w:color="auto"/>
                            <w:bottom w:val="none" w:sz="0" w:space="0" w:color="auto"/>
                            <w:right w:val="none" w:sz="0" w:space="0" w:color="auto"/>
                          </w:divBdr>
                        </w:div>
                        <w:div w:id="1294942901">
                          <w:marLeft w:val="640"/>
                          <w:marRight w:val="0"/>
                          <w:marTop w:val="0"/>
                          <w:marBottom w:val="0"/>
                          <w:divBdr>
                            <w:top w:val="none" w:sz="0" w:space="0" w:color="auto"/>
                            <w:left w:val="none" w:sz="0" w:space="0" w:color="auto"/>
                            <w:bottom w:val="none" w:sz="0" w:space="0" w:color="auto"/>
                            <w:right w:val="none" w:sz="0" w:space="0" w:color="auto"/>
                          </w:divBdr>
                        </w:div>
                        <w:div w:id="1310015447">
                          <w:marLeft w:val="640"/>
                          <w:marRight w:val="0"/>
                          <w:marTop w:val="0"/>
                          <w:marBottom w:val="0"/>
                          <w:divBdr>
                            <w:top w:val="none" w:sz="0" w:space="0" w:color="auto"/>
                            <w:left w:val="none" w:sz="0" w:space="0" w:color="auto"/>
                            <w:bottom w:val="none" w:sz="0" w:space="0" w:color="auto"/>
                            <w:right w:val="none" w:sz="0" w:space="0" w:color="auto"/>
                          </w:divBdr>
                        </w:div>
                        <w:div w:id="1311980760">
                          <w:marLeft w:val="640"/>
                          <w:marRight w:val="0"/>
                          <w:marTop w:val="0"/>
                          <w:marBottom w:val="0"/>
                          <w:divBdr>
                            <w:top w:val="none" w:sz="0" w:space="0" w:color="auto"/>
                            <w:left w:val="none" w:sz="0" w:space="0" w:color="auto"/>
                            <w:bottom w:val="none" w:sz="0" w:space="0" w:color="auto"/>
                            <w:right w:val="none" w:sz="0" w:space="0" w:color="auto"/>
                          </w:divBdr>
                        </w:div>
                        <w:div w:id="1320377510">
                          <w:marLeft w:val="640"/>
                          <w:marRight w:val="0"/>
                          <w:marTop w:val="0"/>
                          <w:marBottom w:val="0"/>
                          <w:divBdr>
                            <w:top w:val="none" w:sz="0" w:space="0" w:color="auto"/>
                            <w:left w:val="none" w:sz="0" w:space="0" w:color="auto"/>
                            <w:bottom w:val="none" w:sz="0" w:space="0" w:color="auto"/>
                            <w:right w:val="none" w:sz="0" w:space="0" w:color="auto"/>
                          </w:divBdr>
                        </w:div>
                        <w:div w:id="1331329632">
                          <w:marLeft w:val="640"/>
                          <w:marRight w:val="0"/>
                          <w:marTop w:val="0"/>
                          <w:marBottom w:val="0"/>
                          <w:divBdr>
                            <w:top w:val="none" w:sz="0" w:space="0" w:color="auto"/>
                            <w:left w:val="none" w:sz="0" w:space="0" w:color="auto"/>
                            <w:bottom w:val="none" w:sz="0" w:space="0" w:color="auto"/>
                            <w:right w:val="none" w:sz="0" w:space="0" w:color="auto"/>
                          </w:divBdr>
                        </w:div>
                        <w:div w:id="1333141456">
                          <w:marLeft w:val="640"/>
                          <w:marRight w:val="0"/>
                          <w:marTop w:val="0"/>
                          <w:marBottom w:val="0"/>
                          <w:divBdr>
                            <w:top w:val="none" w:sz="0" w:space="0" w:color="auto"/>
                            <w:left w:val="none" w:sz="0" w:space="0" w:color="auto"/>
                            <w:bottom w:val="none" w:sz="0" w:space="0" w:color="auto"/>
                            <w:right w:val="none" w:sz="0" w:space="0" w:color="auto"/>
                          </w:divBdr>
                        </w:div>
                        <w:div w:id="1341542737">
                          <w:marLeft w:val="640"/>
                          <w:marRight w:val="0"/>
                          <w:marTop w:val="0"/>
                          <w:marBottom w:val="0"/>
                          <w:divBdr>
                            <w:top w:val="none" w:sz="0" w:space="0" w:color="auto"/>
                            <w:left w:val="none" w:sz="0" w:space="0" w:color="auto"/>
                            <w:bottom w:val="none" w:sz="0" w:space="0" w:color="auto"/>
                            <w:right w:val="none" w:sz="0" w:space="0" w:color="auto"/>
                          </w:divBdr>
                        </w:div>
                        <w:div w:id="1349210809">
                          <w:marLeft w:val="640"/>
                          <w:marRight w:val="0"/>
                          <w:marTop w:val="0"/>
                          <w:marBottom w:val="0"/>
                          <w:divBdr>
                            <w:top w:val="none" w:sz="0" w:space="0" w:color="auto"/>
                            <w:left w:val="none" w:sz="0" w:space="0" w:color="auto"/>
                            <w:bottom w:val="none" w:sz="0" w:space="0" w:color="auto"/>
                            <w:right w:val="none" w:sz="0" w:space="0" w:color="auto"/>
                          </w:divBdr>
                        </w:div>
                        <w:div w:id="1358237165">
                          <w:marLeft w:val="640"/>
                          <w:marRight w:val="0"/>
                          <w:marTop w:val="0"/>
                          <w:marBottom w:val="0"/>
                          <w:divBdr>
                            <w:top w:val="none" w:sz="0" w:space="0" w:color="auto"/>
                            <w:left w:val="none" w:sz="0" w:space="0" w:color="auto"/>
                            <w:bottom w:val="none" w:sz="0" w:space="0" w:color="auto"/>
                            <w:right w:val="none" w:sz="0" w:space="0" w:color="auto"/>
                          </w:divBdr>
                        </w:div>
                        <w:div w:id="1364476148">
                          <w:marLeft w:val="640"/>
                          <w:marRight w:val="0"/>
                          <w:marTop w:val="0"/>
                          <w:marBottom w:val="0"/>
                          <w:divBdr>
                            <w:top w:val="none" w:sz="0" w:space="0" w:color="auto"/>
                            <w:left w:val="none" w:sz="0" w:space="0" w:color="auto"/>
                            <w:bottom w:val="none" w:sz="0" w:space="0" w:color="auto"/>
                            <w:right w:val="none" w:sz="0" w:space="0" w:color="auto"/>
                          </w:divBdr>
                        </w:div>
                        <w:div w:id="1366179875">
                          <w:marLeft w:val="640"/>
                          <w:marRight w:val="0"/>
                          <w:marTop w:val="0"/>
                          <w:marBottom w:val="0"/>
                          <w:divBdr>
                            <w:top w:val="none" w:sz="0" w:space="0" w:color="auto"/>
                            <w:left w:val="none" w:sz="0" w:space="0" w:color="auto"/>
                            <w:bottom w:val="none" w:sz="0" w:space="0" w:color="auto"/>
                            <w:right w:val="none" w:sz="0" w:space="0" w:color="auto"/>
                          </w:divBdr>
                        </w:div>
                        <w:div w:id="1377852914">
                          <w:marLeft w:val="640"/>
                          <w:marRight w:val="0"/>
                          <w:marTop w:val="0"/>
                          <w:marBottom w:val="0"/>
                          <w:divBdr>
                            <w:top w:val="none" w:sz="0" w:space="0" w:color="auto"/>
                            <w:left w:val="none" w:sz="0" w:space="0" w:color="auto"/>
                            <w:bottom w:val="none" w:sz="0" w:space="0" w:color="auto"/>
                            <w:right w:val="none" w:sz="0" w:space="0" w:color="auto"/>
                          </w:divBdr>
                        </w:div>
                        <w:div w:id="1381704044">
                          <w:marLeft w:val="640"/>
                          <w:marRight w:val="0"/>
                          <w:marTop w:val="0"/>
                          <w:marBottom w:val="0"/>
                          <w:divBdr>
                            <w:top w:val="none" w:sz="0" w:space="0" w:color="auto"/>
                            <w:left w:val="none" w:sz="0" w:space="0" w:color="auto"/>
                            <w:bottom w:val="none" w:sz="0" w:space="0" w:color="auto"/>
                            <w:right w:val="none" w:sz="0" w:space="0" w:color="auto"/>
                          </w:divBdr>
                        </w:div>
                        <w:div w:id="1403944584">
                          <w:marLeft w:val="640"/>
                          <w:marRight w:val="0"/>
                          <w:marTop w:val="0"/>
                          <w:marBottom w:val="0"/>
                          <w:divBdr>
                            <w:top w:val="none" w:sz="0" w:space="0" w:color="auto"/>
                            <w:left w:val="none" w:sz="0" w:space="0" w:color="auto"/>
                            <w:bottom w:val="none" w:sz="0" w:space="0" w:color="auto"/>
                            <w:right w:val="none" w:sz="0" w:space="0" w:color="auto"/>
                          </w:divBdr>
                        </w:div>
                        <w:div w:id="1404452203">
                          <w:marLeft w:val="640"/>
                          <w:marRight w:val="0"/>
                          <w:marTop w:val="0"/>
                          <w:marBottom w:val="0"/>
                          <w:divBdr>
                            <w:top w:val="none" w:sz="0" w:space="0" w:color="auto"/>
                            <w:left w:val="none" w:sz="0" w:space="0" w:color="auto"/>
                            <w:bottom w:val="none" w:sz="0" w:space="0" w:color="auto"/>
                            <w:right w:val="none" w:sz="0" w:space="0" w:color="auto"/>
                          </w:divBdr>
                        </w:div>
                        <w:div w:id="1427113010">
                          <w:marLeft w:val="640"/>
                          <w:marRight w:val="0"/>
                          <w:marTop w:val="0"/>
                          <w:marBottom w:val="0"/>
                          <w:divBdr>
                            <w:top w:val="none" w:sz="0" w:space="0" w:color="auto"/>
                            <w:left w:val="none" w:sz="0" w:space="0" w:color="auto"/>
                            <w:bottom w:val="none" w:sz="0" w:space="0" w:color="auto"/>
                            <w:right w:val="none" w:sz="0" w:space="0" w:color="auto"/>
                          </w:divBdr>
                        </w:div>
                        <w:div w:id="1431780568">
                          <w:marLeft w:val="640"/>
                          <w:marRight w:val="0"/>
                          <w:marTop w:val="0"/>
                          <w:marBottom w:val="0"/>
                          <w:divBdr>
                            <w:top w:val="none" w:sz="0" w:space="0" w:color="auto"/>
                            <w:left w:val="none" w:sz="0" w:space="0" w:color="auto"/>
                            <w:bottom w:val="none" w:sz="0" w:space="0" w:color="auto"/>
                            <w:right w:val="none" w:sz="0" w:space="0" w:color="auto"/>
                          </w:divBdr>
                        </w:div>
                        <w:div w:id="1435979761">
                          <w:marLeft w:val="640"/>
                          <w:marRight w:val="0"/>
                          <w:marTop w:val="0"/>
                          <w:marBottom w:val="0"/>
                          <w:divBdr>
                            <w:top w:val="none" w:sz="0" w:space="0" w:color="auto"/>
                            <w:left w:val="none" w:sz="0" w:space="0" w:color="auto"/>
                            <w:bottom w:val="none" w:sz="0" w:space="0" w:color="auto"/>
                            <w:right w:val="none" w:sz="0" w:space="0" w:color="auto"/>
                          </w:divBdr>
                        </w:div>
                        <w:div w:id="1439526960">
                          <w:marLeft w:val="640"/>
                          <w:marRight w:val="0"/>
                          <w:marTop w:val="0"/>
                          <w:marBottom w:val="0"/>
                          <w:divBdr>
                            <w:top w:val="none" w:sz="0" w:space="0" w:color="auto"/>
                            <w:left w:val="none" w:sz="0" w:space="0" w:color="auto"/>
                            <w:bottom w:val="none" w:sz="0" w:space="0" w:color="auto"/>
                            <w:right w:val="none" w:sz="0" w:space="0" w:color="auto"/>
                          </w:divBdr>
                        </w:div>
                        <w:div w:id="1458639548">
                          <w:marLeft w:val="640"/>
                          <w:marRight w:val="0"/>
                          <w:marTop w:val="0"/>
                          <w:marBottom w:val="0"/>
                          <w:divBdr>
                            <w:top w:val="none" w:sz="0" w:space="0" w:color="auto"/>
                            <w:left w:val="none" w:sz="0" w:space="0" w:color="auto"/>
                            <w:bottom w:val="none" w:sz="0" w:space="0" w:color="auto"/>
                            <w:right w:val="none" w:sz="0" w:space="0" w:color="auto"/>
                          </w:divBdr>
                        </w:div>
                        <w:div w:id="1481851012">
                          <w:marLeft w:val="640"/>
                          <w:marRight w:val="0"/>
                          <w:marTop w:val="0"/>
                          <w:marBottom w:val="0"/>
                          <w:divBdr>
                            <w:top w:val="none" w:sz="0" w:space="0" w:color="auto"/>
                            <w:left w:val="none" w:sz="0" w:space="0" w:color="auto"/>
                            <w:bottom w:val="none" w:sz="0" w:space="0" w:color="auto"/>
                            <w:right w:val="none" w:sz="0" w:space="0" w:color="auto"/>
                          </w:divBdr>
                        </w:div>
                        <w:div w:id="1494832562">
                          <w:marLeft w:val="640"/>
                          <w:marRight w:val="0"/>
                          <w:marTop w:val="0"/>
                          <w:marBottom w:val="0"/>
                          <w:divBdr>
                            <w:top w:val="none" w:sz="0" w:space="0" w:color="auto"/>
                            <w:left w:val="none" w:sz="0" w:space="0" w:color="auto"/>
                            <w:bottom w:val="none" w:sz="0" w:space="0" w:color="auto"/>
                            <w:right w:val="none" w:sz="0" w:space="0" w:color="auto"/>
                          </w:divBdr>
                        </w:div>
                        <w:div w:id="1522472072">
                          <w:marLeft w:val="640"/>
                          <w:marRight w:val="0"/>
                          <w:marTop w:val="0"/>
                          <w:marBottom w:val="0"/>
                          <w:divBdr>
                            <w:top w:val="none" w:sz="0" w:space="0" w:color="auto"/>
                            <w:left w:val="none" w:sz="0" w:space="0" w:color="auto"/>
                            <w:bottom w:val="none" w:sz="0" w:space="0" w:color="auto"/>
                            <w:right w:val="none" w:sz="0" w:space="0" w:color="auto"/>
                          </w:divBdr>
                        </w:div>
                        <w:div w:id="1542862650">
                          <w:marLeft w:val="640"/>
                          <w:marRight w:val="0"/>
                          <w:marTop w:val="0"/>
                          <w:marBottom w:val="0"/>
                          <w:divBdr>
                            <w:top w:val="none" w:sz="0" w:space="0" w:color="auto"/>
                            <w:left w:val="none" w:sz="0" w:space="0" w:color="auto"/>
                            <w:bottom w:val="none" w:sz="0" w:space="0" w:color="auto"/>
                            <w:right w:val="none" w:sz="0" w:space="0" w:color="auto"/>
                          </w:divBdr>
                        </w:div>
                        <w:div w:id="1551652479">
                          <w:marLeft w:val="640"/>
                          <w:marRight w:val="0"/>
                          <w:marTop w:val="0"/>
                          <w:marBottom w:val="0"/>
                          <w:divBdr>
                            <w:top w:val="none" w:sz="0" w:space="0" w:color="auto"/>
                            <w:left w:val="none" w:sz="0" w:space="0" w:color="auto"/>
                            <w:bottom w:val="none" w:sz="0" w:space="0" w:color="auto"/>
                            <w:right w:val="none" w:sz="0" w:space="0" w:color="auto"/>
                          </w:divBdr>
                        </w:div>
                        <w:div w:id="1566186941">
                          <w:marLeft w:val="640"/>
                          <w:marRight w:val="0"/>
                          <w:marTop w:val="0"/>
                          <w:marBottom w:val="0"/>
                          <w:divBdr>
                            <w:top w:val="none" w:sz="0" w:space="0" w:color="auto"/>
                            <w:left w:val="none" w:sz="0" w:space="0" w:color="auto"/>
                            <w:bottom w:val="none" w:sz="0" w:space="0" w:color="auto"/>
                            <w:right w:val="none" w:sz="0" w:space="0" w:color="auto"/>
                          </w:divBdr>
                        </w:div>
                        <w:div w:id="1578204443">
                          <w:marLeft w:val="640"/>
                          <w:marRight w:val="0"/>
                          <w:marTop w:val="0"/>
                          <w:marBottom w:val="0"/>
                          <w:divBdr>
                            <w:top w:val="none" w:sz="0" w:space="0" w:color="auto"/>
                            <w:left w:val="none" w:sz="0" w:space="0" w:color="auto"/>
                            <w:bottom w:val="none" w:sz="0" w:space="0" w:color="auto"/>
                            <w:right w:val="none" w:sz="0" w:space="0" w:color="auto"/>
                          </w:divBdr>
                        </w:div>
                        <w:div w:id="1588810401">
                          <w:marLeft w:val="640"/>
                          <w:marRight w:val="0"/>
                          <w:marTop w:val="0"/>
                          <w:marBottom w:val="0"/>
                          <w:divBdr>
                            <w:top w:val="none" w:sz="0" w:space="0" w:color="auto"/>
                            <w:left w:val="none" w:sz="0" w:space="0" w:color="auto"/>
                            <w:bottom w:val="none" w:sz="0" w:space="0" w:color="auto"/>
                            <w:right w:val="none" w:sz="0" w:space="0" w:color="auto"/>
                          </w:divBdr>
                        </w:div>
                        <w:div w:id="1589382855">
                          <w:marLeft w:val="640"/>
                          <w:marRight w:val="0"/>
                          <w:marTop w:val="0"/>
                          <w:marBottom w:val="0"/>
                          <w:divBdr>
                            <w:top w:val="none" w:sz="0" w:space="0" w:color="auto"/>
                            <w:left w:val="none" w:sz="0" w:space="0" w:color="auto"/>
                            <w:bottom w:val="none" w:sz="0" w:space="0" w:color="auto"/>
                            <w:right w:val="none" w:sz="0" w:space="0" w:color="auto"/>
                          </w:divBdr>
                        </w:div>
                        <w:div w:id="1591163007">
                          <w:marLeft w:val="640"/>
                          <w:marRight w:val="0"/>
                          <w:marTop w:val="0"/>
                          <w:marBottom w:val="0"/>
                          <w:divBdr>
                            <w:top w:val="none" w:sz="0" w:space="0" w:color="auto"/>
                            <w:left w:val="none" w:sz="0" w:space="0" w:color="auto"/>
                            <w:bottom w:val="none" w:sz="0" w:space="0" w:color="auto"/>
                            <w:right w:val="none" w:sz="0" w:space="0" w:color="auto"/>
                          </w:divBdr>
                        </w:div>
                        <w:div w:id="1598908956">
                          <w:marLeft w:val="640"/>
                          <w:marRight w:val="0"/>
                          <w:marTop w:val="0"/>
                          <w:marBottom w:val="0"/>
                          <w:divBdr>
                            <w:top w:val="none" w:sz="0" w:space="0" w:color="auto"/>
                            <w:left w:val="none" w:sz="0" w:space="0" w:color="auto"/>
                            <w:bottom w:val="none" w:sz="0" w:space="0" w:color="auto"/>
                            <w:right w:val="none" w:sz="0" w:space="0" w:color="auto"/>
                          </w:divBdr>
                        </w:div>
                        <w:div w:id="1600215418">
                          <w:marLeft w:val="640"/>
                          <w:marRight w:val="0"/>
                          <w:marTop w:val="0"/>
                          <w:marBottom w:val="0"/>
                          <w:divBdr>
                            <w:top w:val="none" w:sz="0" w:space="0" w:color="auto"/>
                            <w:left w:val="none" w:sz="0" w:space="0" w:color="auto"/>
                            <w:bottom w:val="none" w:sz="0" w:space="0" w:color="auto"/>
                            <w:right w:val="none" w:sz="0" w:space="0" w:color="auto"/>
                          </w:divBdr>
                        </w:div>
                        <w:div w:id="1608271377">
                          <w:marLeft w:val="640"/>
                          <w:marRight w:val="0"/>
                          <w:marTop w:val="0"/>
                          <w:marBottom w:val="0"/>
                          <w:divBdr>
                            <w:top w:val="none" w:sz="0" w:space="0" w:color="auto"/>
                            <w:left w:val="none" w:sz="0" w:space="0" w:color="auto"/>
                            <w:bottom w:val="none" w:sz="0" w:space="0" w:color="auto"/>
                            <w:right w:val="none" w:sz="0" w:space="0" w:color="auto"/>
                          </w:divBdr>
                        </w:div>
                        <w:div w:id="1621957168">
                          <w:marLeft w:val="640"/>
                          <w:marRight w:val="0"/>
                          <w:marTop w:val="0"/>
                          <w:marBottom w:val="0"/>
                          <w:divBdr>
                            <w:top w:val="none" w:sz="0" w:space="0" w:color="auto"/>
                            <w:left w:val="none" w:sz="0" w:space="0" w:color="auto"/>
                            <w:bottom w:val="none" w:sz="0" w:space="0" w:color="auto"/>
                            <w:right w:val="none" w:sz="0" w:space="0" w:color="auto"/>
                          </w:divBdr>
                        </w:div>
                        <w:div w:id="1623270464">
                          <w:marLeft w:val="640"/>
                          <w:marRight w:val="0"/>
                          <w:marTop w:val="0"/>
                          <w:marBottom w:val="0"/>
                          <w:divBdr>
                            <w:top w:val="none" w:sz="0" w:space="0" w:color="auto"/>
                            <w:left w:val="none" w:sz="0" w:space="0" w:color="auto"/>
                            <w:bottom w:val="none" w:sz="0" w:space="0" w:color="auto"/>
                            <w:right w:val="none" w:sz="0" w:space="0" w:color="auto"/>
                          </w:divBdr>
                        </w:div>
                        <w:div w:id="1647856426">
                          <w:marLeft w:val="640"/>
                          <w:marRight w:val="0"/>
                          <w:marTop w:val="0"/>
                          <w:marBottom w:val="0"/>
                          <w:divBdr>
                            <w:top w:val="none" w:sz="0" w:space="0" w:color="auto"/>
                            <w:left w:val="none" w:sz="0" w:space="0" w:color="auto"/>
                            <w:bottom w:val="none" w:sz="0" w:space="0" w:color="auto"/>
                            <w:right w:val="none" w:sz="0" w:space="0" w:color="auto"/>
                          </w:divBdr>
                        </w:div>
                        <w:div w:id="1661735299">
                          <w:marLeft w:val="640"/>
                          <w:marRight w:val="0"/>
                          <w:marTop w:val="0"/>
                          <w:marBottom w:val="0"/>
                          <w:divBdr>
                            <w:top w:val="none" w:sz="0" w:space="0" w:color="auto"/>
                            <w:left w:val="none" w:sz="0" w:space="0" w:color="auto"/>
                            <w:bottom w:val="none" w:sz="0" w:space="0" w:color="auto"/>
                            <w:right w:val="none" w:sz="0" w:space="0" w:color="auto"/>
                          </w:divBdr>
                        </w:div>
                        <w:div w:id="1668942173">
                          <w:marLeft w:val="640"/>
                          <w:marRight w:val="0"/>
                          <w:marTop w:val="0"/>
                          <w:marBottom w:val="0"/>
                          <w:divBdr>
                            <w:top w:val="none" w:sz="0" w:space="0" w:color="auto"/>
                            <w:left w:val="none" w:sz="0" w:space="0" w:color="auto"/>
                            <w:bottom w:val="none" w:sz="0" w:space="0" w:color="auto"/>
                            <w:right w:val="none" w:sz="0" w:space="0" w:color="auto"/>
                          </w:divBdr>
                        </w:div>
                        <w:div w:id="1677417450">
                          <w:marLeft w:val="640"/>
                          <w:marRight w:val="0"/>
                          <w:marTop w:val="0"/>
                          <w:marBottom w:val="0"/>
                          <w:divBdr>
                            <w:top w:val="none" w:sz="0" w:space="0" w:color="auto"/>
                            <w:left w:val="none" w:sz="0" w:space="0" w:color="auto"/>
                            <w:bottom w:val="none" w:sz="0" w:space="0" w:color="auto"/>
                            <w:right w:val="none" w:sz="0" w:space="0" w:color="auto"/>
                          </w:divBdr>
                        </w:div>
                        <w:div w:id="1686591806">
                          <w:marLeft w:val="640"/>
                          <w:marRight w:val="0"/>
                          <w:marTop w:val="0"/>
                          <w:marBottom w:val="0"/>
                          <w:divBdr>
                            <w:top w:val="none" w:sz="0" w:space="0" w:color="auto"/>
                            <w:left w:val="none" w:sz="0" w:space="0" w:color="auto"/>
                            <w:bottom w:val="none" w:sz="0" w:space="0" w:color="auto"/>
                            <w:right w:val="none" w:sz="0" w:space="0" w:color="auto"/>
                          </w:divBdr>
                        </w:div>
                        <w:div w:id="1691712912">
                          <w:marLeft w:val="640"/>
                          <w:marRight w:val="0"/>
                          <w:marTop w:val="0"/>
                          <w:marBottom w:val="0"/>
                          <w:divBdr>
                            <w:top w:val="none" w:sz="0" w:space="0" w:color="auto"/>
                            <w:left w:val="none" w:sz="0" w:space="0" w:color="auto"/>
                            <w:bottom w:val="none" w:sz="0" w:space="0" w:color="auto"/>
                            <w:right w:val="none" w:sz="0" w:space="0" w:color="auto"/>
                          </w:divBdr>
                        </w:div>
                        <w:div w:id="1703432131">
                          <w:marLeft w:val="640"/>
                          <w:marRight w:val="0"/>
                          <w:marTop w:val="0"/>
                          <w:marBottom w:val="0"/>
                          <w:divBdr>
                            <w:top w:val="none" w:sz="0" w:space="0" w:color="auto"/>
                            <w:left w:val="none" w:sz="0" w:space="0" w:color="auto"/>
                            <w:bottom w:val="none" w:sz="0" w:space="0" w:color="auto"/>
                            <w:right w:val="none" w:sz="0" w:space="0" w:color="auto"/>
                          </w:divBdr>
                        </w:div>
                        <w:div w:id="1717582696">
                          <w:marLeft w:val="640"/>
                          <w:marRight w:val="0"/>
                          <w:marTop w:val="0"/>
                          <w:marBottom w:val="0"/>
                          <w:divBdr>
                            <w:top w:val="none" w:sz="0" w:space="0" w:color="auto"/>
                            <w:left w:val="none" w:sz="0" w:space="0" w:color="auto"/>
                            <w:bottom w:val="none" w:sz="0" w:space="0" w:color="auto"/>
                            <w:right w:val="none" w:sz="0" w:space="0" w:color="auto"/>
                          </w:divBdr>
                        </w:div>
                        <w:div w:id="1719478430">
                          <w:marLeft w:val="640"/>
                          <w:marRight w:val="0"/>
                          <w:marTop w:val="0"/>
                          <w:marBottom w:val="0"/>
                          <w:divBdr>
                            <w:top w:val="none" w:sz="0" w:space="0" w:color="auto"/>
                            <w:left w:val="none" w:sz="0" w:space="0" w:color="auto"/>
                            <w:bottom w:val="none" w:sz="0" w:space="0" w:color="auto"/>
                            <w:right w:val="none" w:sz="0" w:space="0" w:color="auto"/>
                          </w:divBdr>
                        </w:div>
                        <w:div w:id="1720009459">
                          <w:marLeft w:val="640"/>
                          <w:marRight w:val="0"/>
                          <w:marTop w:val="0"/>
                          <w:marBottom w:val="0"/>
                          <w:divBdr>
                            <w:top w:val="none" w:sz="0" w:space="0" w:color="auto"/>
                            <w:left w:val="none" w:sz="0" w:space="0" w:color="auto"/>
                            <w:bottom w:val="none" w:sz="0" w:space="0" w:color="auto"/>
                            <w:right w:val="none" w:sz="0" w:space="0" w:color="auto"/>
                          </w:divBdr>
                        </w:div>
                        <w:div w:id="1723018515">
                          <w:marLeft w:val="640"/>
                          <w:marRight w:val="0"/>
                          <w:marTop w:val="0"/>
                          <w:marBottom w:val="0"/>
                          <w:divBdr>
                            <w:top w:val="none" w:sz="0" w:space="0" w:color="auto"/>
                            <w:left w:val="none" w:sz="0" w:space="0" w:color="auto"/>
                            <w:bottom w:val="none" w:sz="0" w:space="0" w:color="auto"/>
                            <w:right w:val="none" w:sz="0" w:space="0" w:color="auto"/>
                          </w:divBdr>
                        </w:div>
                        <w:div w:id="1726679668">
                          <w:marLeft w:val="640"/>
                          <w:marRight w:val="0"/>
                          <w:marTop w:val="0"/>
                          <w:marBottom w:val="0"/>
                          <w:divBdr>
                            <w:top w:val="none" w:sz="0" w:space="0" w:color="auto"/>
                            <w:left w:val="none" w:sz="0" w:space="0" w:color="auto"/>
                            <w:bottom w:val="none" w:sz="0" w:space="0" w:color="auto"/>
                            <w:right w:val="none" w:sz="0" w:space="0" w:color="auto"/>
                          </w:divBdr>
                        </w:div>
                        <w:div w:id="1730153960">
                          <w:marLeft w:val="640"/>
                          <w:marRight w:val="0"/>
                          <w:marTop w:val="0"/>
                          <w:marBottom w:val="0"/>
                          <w:divBdr>
                            <w:top w:val="none" w:sz="0" w:space="0" w:color="auto"/>
                            <w:left w:val="none" w:sz="0" w:space="0" w:color="auto"/>
                            <w:bottom w:val="none" w:sz="0" w:space="0" w:color="auto"/>
                            <w:right w:val="none" w:sz="0" w:space="0" w:color="auto"/>
                          </w:divBdr>
                        </w:div>
                        <w:div w:id="1730692221">
                          <w:marLeft w:val="640"/>
                          <w:marRight w:val="0"/>
                          <w:marTop w:val="0"/>
                          <w:marBottom w:val="0"/>
                          <w:divBdr>
                            <w:top w:val="none" w:sz="0" w:space="0" w:color="auto"/>
                            <w:left w:val="none" w:sz="0" w:space="0" w:color="auto"/>
                            <w:bottom w:val="none" w:sz="0" w:space="0" w:color="auto"/>
                            <w:right w:val="none" w:sz="0" w:space="0" w:color="auto"/>
                          </w:divBdr>
                        </w:div>
                        <w:div w:id="1735200260">
                          <w:marLeft w:val="640"/>
                          <w:marRight w:val="0"/>
                          <w:marTop w:val="0"/>
                          <w:marBottom w:val="0"/>
                          <w:divBdr>
                            <w:top w:val="none" w:sz="0" w:space="0" w:color="auto"/>
                            <w:left w:val="none" w:sz="0" w:space="0" w:color="auto"/>
                            <w:bottom w:val="none" w:sz="0" w:space="0" w:color="auto"/>
                            <w:right w:val="none" w:sz="0" w:space="0" w:color="auto"/>
                          </w:divBdr>
                        </w:div>
                        <w:div w:id="1771582305">
                          <w:marLeft w:val="640"/>
                          <w:marRight w:val="0"/>
                          <w:marTop w:val="0"/>
                          <w:marBottom w:val="0"/>
                          <w:divBdr>
                            <w:top w:val="none" w:sz="0" w:space="0" w:color="auto"/>
                            <w:left w:val="none" w:sz="0" w:space="0" w:color="auto"/>
                            <w:bottom w:val="none" w:sz="0" w:space="0" w:color="auto"/>
                            <w:right w:val="none" w:sz="0" w:space="0" w:color="auto"/>
                          </w:divBdr>
                        </w:div>
                        <w:div w:id="1771972585">
                          <w:marLeft w:val="640"/>
                          <w:marRight w:val="0"/>
                          <w:marTop w:val="0"/>
                          <w:marBottom w:val="0"/>
                          <w:divBdr>
                            <w:top w:val="none" w:sz="0" w:space="0" w:color="auto"/>
                            <w:left w:val="none" w:sz="0" w:space="0" w:color="auto"/>
                            <w:bottom w:val="none" w:sz="0" w:space="0" w:color="auto"/>
                            <w:right w:val="none" w:sz="0" w:space="0" w:color="auto"/>
                          </w:divBdr>
                        </w:div>
                        <w:div w:id="1785732926">
                          <w:marLeft w:val="640"/>
                          <w:marRight w:val="0"/>
                          <w:marTop w:val="0"/>
                          <w:marBottom w:val="0"/>
                          <w:divBdr>
                            <w:top w:val="none" w:sz="0" w:space="0" w:color="auto"/>
                            <w:left w:val="none" w:sz="0" w:space="0" w:color="auto"/>
                            <w:bottom w:val="none" w:sz="0" w:space="0" w:color="auto"/>
                            <w:right w:val="none" w:sz="0" w:space="0" w:color="auto"/>
                          </w:divBdr>
                        </w:div>
                        <w:div w:id="1796606715">
                          <w:marLeft w:val="640"/>
                          <w:marRight w:val="0"/>
                          <w:marTop w:val="0"/>
                          <w:marBottom w:val="0"/>
                          <w:divBdr>
                            <w:top w:val="none" w:sz="0" w:space="0" w:color="auto"/>
                            <w:left w:val="none" w:sz="0" w:space="0" w:color="auto"/>
                            <w:bottom w:val="none" w:sz="0" w:space="0" w:color="auto"/>
                            <w:right w:val="none" w:sz="0" w:space="0" w:color="auto"/>
                          </w:divBdr>
                        </w:div>
                        <w:div w:id="1818304357">
                          <w:marLeft w:val="640"/>
                          <w:marRight w:val="0"/>
                          <w:marTop w:val="0"/>
                          <w:marBottom w:val="0"/>
                          <w:divBdr>
                            <w:top w:val="none" w:sz="0" w:space="0" w:color="auto"/>
                            <w:left w:val="none" w:sz="0" w:space="0" w:color="auto"/>
                            <w:bottom w:val="none" w:sz="0" w:space="0" w:color="auto"/>
                            <w:right w:val="none" w:sz="0" w:space="0" w:color="auto"/>
                          </w:divBdr>
                        </w:div>
                        <w:div w:id="1824348094">
                          <w:marLeft w:val="640"/>
                          <w:marRight w:val="0"/>
                          <w:marTop w:val="0"/>
                          <w:marBottom w:val="0"/>
                          <w:divBdr>
                            <w:top w:val="none" w:sz="0" w:space="0" w:color="auto"/>
                            <w:left w:val="none" w:sz="0" w:space="0" w:color="auto"/>
                            <w:bottom w:val="none" w:sz="0" w:space="0" w:color="auto"/>
                            <w:right w:val="none" w:sz="0" w:space="0" w:color="auto"/>
                          </w:divBdr>
                        </w:div>
                        <w:div w:id="1834225979">
                          <w:marLeft w:val="640"/>
                          <w:marRight w:val="0"/>
                          <w:marTop w:val="0"/>
                          <w:marBottom w:val="0"/>
                          <w:divBdr>
                            <w:top w:val="none" w:sz="0" w:space="0" w:color="auto"/>
                            <w:left w:val="none" w:sz="0" w:space="0" w:color="auto"/>
                            <w:bottom w:val="none" w:sz="0" w:space="0" w:color="auto"/>
                            <w:right w:val="none" w:sz="0" w:space="0" w:color="auto"/>
                          </w:divBdr>
                        </w:div>
                        <w:div w:id="1840579805">
                          <w:marLeft w:val="640"/>
                          <w:marRight w:val="0"/>
                          <w:marTop w:val="0"/>
                          <w:marBottom w:val="0"/>
                          <w:divBdr>
                            <w:top w:val="none" w:sz="0" w:space="0" w:color="auto"/>
                            <w:left w:val="none" w:sz="0" w:space="0" w:color="auto"/>
                            <w:bottom w:val="none" w:sz="0" w:space="0" w:color="auto"/>
                            <w:right w:val="none" w:sz="0" w:space="0" w:color="auto"/>
                          </w:divBdr>
                        </w:div>
                        <w:div w:id="1844278830">
                          <w:marLeft w:val="640"/>
                          <w:marRight w:val="0"/>
                          <w:marTop w:val="0"/>
                          <w:marBottom w:val="0"/>
                          <w:divBdr>
                            <w:top w:val="none" w:sz="0" w:space="0" w:color="auto"/>
                            <w:left w:val="none" w:sz="0" w:space="0" w:color="auto"/>
                            <w:bottom w:val="none" w:sz="0" w:space="0" w:color="auto"/>
                            <w:right w:val="none" w:sz="0" w:space="0" w:color="auto"/>
                          </w:divBdr>
                        </w:div>
                        <w:div w:id="1846356095">
                          <w:marLeft w:val="640"/>
                          <w:marRight w:val="0"/>
                          <w:marTop w:val="0"/>
                          <w:marBottom w:val="0"/>
                          <w:divBdr>
                            <w:top w:val="none" w:sz="0" w:space="0" w:color="auto"/>
                            <w:left w:val="none" w:sz="0" w:space="0" w:color="auto"/>
                            <w:bottom w:val="none" w:sz="0" w:space="0" w:color="auto"/>
                            <w:right w:val="none" w:sz="0" w:space="0" w:color="auto"/>
                          </w:divBdr>
                        </w:div>
                        <w:div w:id="1873610505">
                          <w:marLeft w:val="640"/>
                          <w:marRight w:val="0"/>
                          <w:marTop w:val="0"/>
                          <w:marBottom w:val="0"/>
                          <w:divBdr>
                            <w:top w:val="none" w:sz="0" w:space="0" w:color="auto"/>
                            <w:left w:val="none" w:sz="0" w:space="0" w:color="auto"/>
                            <w:bottom w:val="none" w:sz="0" w:space="0" w:color="auto"/>
                            <w:right w:val="none" w:sz="0" w:space="0" w:color="auto"/>
                          </w:divBdr>
                        </w:div>
                        <w:div w:id="1876037869">
                          <w:marLeft w:val="640"/>
                          <w:marRight w:val="0"/>
                          <w:marTop w:val="0"/>
                          <w:marBottom w:val="0"/>
                          <w:divBdr>
                            <w:top w:val="none" w:sz="0" w:space="0" w:color="auto"/>
                            <w:left w:val="none" w:sz="0" w:space="0" w:color="auto"/>
                            <w:bottom w:val="none" w:sz="0" w:space="0" w:color="auto"/>
                            <w:right w:val="none" w:sz="0" w:space="0" w:color="auto"/>
                          </w:divBdr>
                        </w:div>
                        <w:div w:id="1879003554">
                          <w:marLeft w:val="640"/>
                          <w:marRight w:val="0"/>
                          <w:marTop w:val="0"/>
                          <w:marBottom w:val="0"/>
                          <w:divBdr>
                            <w:top w:val="none" w:sz="0" w:space="0" w:color="auto"/>
                            <w:left w:val="none" w:sz="0" w:space="0" w:color="auto"/>
                            <w:bottom w:val="none" w:sz="0" w:space="0" w:color="auto"/>
                            <w:right w:val="none" w:sz="0" w:space="0" w:color="auto"/>
                          </w:divBdr>
                        </w:div>
                        <w:div w:id="1900289363">
                          <w:marLeft w:val="640"/>
                          <w:marRight w:val="0"/>
                          <w:marTop w:val="0"/>
                          <w:marBottom w:val="0"/>
                          <w:divBdr>
                            <w:top w:val="none" w:sz="0" w:space="0" w:color="auto"/>
                            <w:left w:val="none" w:sz="0" w:space="0" w:color="auto"/>
                            <w:bottom w:val="none" w:sz="0" w:space="0" w:color="auto"/>
                            <w:right w:val="none" w:sz="0" w:space="0" w:color="auto"/>
                          </w:divBdr>
                        </w:div>
                        <w:div w:id="1917592691">
                          <w:marLeft w:val="640"/>
                          <w:marRight w:val="0"/>
                          <w:marTop w:val="0"/>
                          <w:marBottom w:val="0"/>
                          <w:divBdr>
                            <w:top w:val="none" w:sz="0" w:space="0" w:color="auto"/>
                            <w:left w:val="none" w:sz="0" w:space="0" w:color="auto"/>
                            <w:bottom w:val="none" w:sz="0" w:space="0" w:color="auto"/>
                            <w:right w:val="none" w:sz="0" w:space="0" w:color="auto"/>
                          </w:divBdr>
                        </w:div>
                        <w:div w:id="1932272353">
                          <w:marLeft w:val="640"/>
                          <w:marRight w:val="0"/>
                          <w:marTop w:val="0"/>
                          <w:marBottom w:val="0"/>
                          <w:divBdr>
                            <w:top w:val="none" w:sz="0" w:space="0" w:color="auto"/>
                            <w:left w:val="none" w:sz="0" w:space="0" w:color="auto"/>
                            <w:bottom w:val="none" w:sz="0" w:space="0" w:color="auto"/>
                            <w:right w:val="none" w:sz="0" w:space="0" w:color="auto"/>
                          </w:divBdr>
                        </w:div>
                        <w:div w:id="1936015580">
                          <w:marLeft w:val="640"/>
                          <w:marRight w:val="0"/>
                          <w:marTop w:val="0"/>
                          <w:marBottom w:val="0"/>
                          <w:divBdr>
                            <w:top w:val="none" w:sz="0" w:space="0" w:color="auto"/>
                            <w:left w:val="none" w:sz="0" w:space="0" w:color="auto"/>
                            <w:bottom w:val="none" w:sz="0" w:space="0" w:color="auto"/>
                            <w:right w:val="none" w:sz="0" w:space="0" w:color="auto"/>
                          </w:divBdr>
                        </w:div>
                        <w:div w:id="1957103774">
                          <w:marLeft w:val="640"/>
                          <w:marRight w:val="0"/>
                          <w:marTop w:val="0"/>
                          <w:marBottom w:val="0"/>
                          <w:divBdr>
                            <w:top w:val="none" w:sz="0" w:space="0" w:color="auto"/>
                            <w:left w:val="none" w:sz="0" w:space="0" w:color="auto"/>
                            <w:bottom w:val="none" w:sz="0" w:space="0" w:color="auto"/>
                            <w:right w:val="none" w:sz="0" w:space="0" w:color="auto"/>
                          </w:divBdr>
                        </w:div>
                        <w:div w:id="1971399078">
                          <w:marLeft w:val="640"/>
                          <w:marRight w:val="0"/>
                          <w:marTop w:val="0"/>
                          <w:marBottom w:val="0"/>
                          <w:divBdr>
                            <w:top w:val="none" w:sz="0" w:space="0" w:color="auto"/>
                            <w:left w:val="none" w:sz="0" w:space="0" w:color="auto"/>
                            <w:bottom w:val="none" w:sz="0" w:space="0" w:color="auto"/>
                            <w:right w:val="none" w:sz="0" w:space="0" w:color="auto"/>
                          </w:divBdr>
                        </w:div>
                        <w:div w:id="1984121107">
                          <w:marLeft w:val="640"/>
                          <w:marRight w:val="0"/>
                          <w:marTop w:val="0"/>
                          <w:marBottom w:val="0"/>
                          <w:divBdr>
                            <w:top w:val="none" w:sz="0" w:space="0" w:color="auto"/>
                            <w:left w:val="none" w:sz="0" w:space="0" w:color="auto"/>
                            <w:bottom w:val="none" w:sz="0" w:space="0" w:color="auto"/>
                            <w:right w:val="none" w:sz="0" w:space="0" w:color="auto"/>
                          </w:divBdr>
                        </w:div>
                        <w:div w:id="1998874882">
                          <w:marLeft w:val="640"/>
                          <w:marRight w:val="0"/>
                          <w:marTop w:val="0"/>
                          <w:marBottom w:val="0"/>
                          <w:divBdr>
                            <w:top w:val="none" w:sz="0" w:space="0" w:color="auto"/>
                            <w:left w:val="none" w:sz="0" w:space="0" w:color="auto"/>
                            <w:bottom w:val="none" w:sz="0" w:space="0" w:color="auto"/>
                            <w:right w:val="none" w:sz="0" w:space="0" w:color="auto"/>
                          </w:divBdr>
                        </w:div>
                        <w:div w:id="1999847133">
                          <w:marLeft w:val="640"/>
                          <w:marRight w:val="0"/>
                          <w:marTop w:val="0"/>
                          <w:marBottom w:val="0"/>
                          <w:divBdr>
                            <w:top w:val="none" w:sz="0" w:space="0" w:color="auto"/>
                            <w:left w:val="none" w:sz="0" w:space="0" w:color="auto"/>
                            <w:bottom w:val="none" w:sz="0" w:space="0" w:color="auto"/>
                            <w:right w:val="none" w:sz="0" w:space="0" w:color="auto"/>
                          </w:divBdr>
                        </w:div>
                        <w:div w:id="2006473272">
                          <w:marLeft w:val="640"/>
                          <w:marRight w:val="0"/>
                          <w:marTop w:val="0"/>
                          <w:marBottom w:val="0"/>
                          <w:divBdr>
                            <w:top w:val="none" w:sz="0" w:space="0" w:color="auto"/>
                            <w:left w:val="none" w:sz="0" w:space="0" w:color="auto"/>
                            <w:bottom w:val="none" w:sz="0" w:space="0" w:color="auto"/>
                            <w:right w:val="none" w:sz="0" w:space="0" w:color="auto"/>
                          </w:divBdr>
                        </w:div>
                        <w:div w:id="2029797095">
                          <w:marLeft w:val="640"/>
                          <w:marRight w:val="0"/>
                          <w:marTop w:val="0"/>
                          <w:marBottom w:val="0"/>
                          <w:divBdr>
                            <w:top w:val="none" w:sz="0" w:space="0" w:color="auto"/>
                            <w:left w:val="none" w:sz="0" w:space="0" w:color="auto"/>
                            <w:bottom w:val="none" w:sz="0" w:space="0" w:color="auto"/>
                            <w:right w:val="none" w:sz="0" w:space="0" w:color="auto"/>
                          </w:divBdr>
                        </w:div>
                        <w:div w:id="2047633408">
                          <w:marLeft w:val="640"/>
                          <w:marRight w:val="0"/>
                          <w:marTop w:val="0"/>
                          <w:marBottom w:val="0"/>
                          <w:divBdr>
                            <w:top w:val="none" w:sz="0" w:space="0" w:color="auto"/>
                            <w:left w:val="none" w:sz="0" w:space="0" w:color="auto"/>
                            <w:bottom w:val="none" w:sz="0" w:space="0" w:color="auto"/>
                            <w:right w:val="none" w:sz="0" w:space="0" w:color="auto"/>
                          </w:divBdr>
                        </w:div>
                        <w:div w:id="2056199201">
                          <w:marLeft w:val="640"/>
                          <w:marRight w:val="0"/>
                          <w:marTop w:val="0"/>
                          <w:marBottom w:val="0"/>
                          <w:divBdr>
                            <w:top w:val="none" w:sz="0" w:space="0" w:color="auto"/>
                            <w:left w:val="none" w:sz="0" w:space="0" w:color="auto"/>
                            <w:bottom w:val="none" w:sz="0" w:space="0" w:color="auto"/>
                            <w:right w:val="none" w:sz="0" w:space="0" w:color="auto"/>
                          </w:divBdr>
                        </w:div>
                        <w:div w:id="2064717089">
                          <w:marLeft w:val="640"/>
                          <w:marRight w:val="0"/>
                          <w:marTop w:val="0"/>
                          <w:marBottom w:val="0"/>
                          <w:divBdr>
                            <w:top w:val="none" w:sz="0" w:space="0" w:color="auto"/>
                            <w:left w:val="none" w:sz="0" w:space="0" w:color="auto"/>
                            <w:bottom w:val="none" w:sz="0" w:space="0" w:color="auto"/>
                            <w:right w:val="none" w:sz="0" w:space="0" w:color="auto"/>
                          </w:divBdr>
                        </w:div>
                        <w:div w:id="2076733897">
                          <w:marLeft w:val="640"/>
                          <w:marRight w:val="0"/>
                          <w:marTop w:val="0"/>
                          <w:marBottom w:val="0"/>
                          <w:divBdr>
                            <w:top w:val="none" w:sz="0" w:space="0" w:color="auto"/>
                            <w:left w:val="none" w:sz="0" w:space="0" w:color="auto"/>
                            <w:bottom w:val="none" w:sz="0" w:space="0" w:color="auto"/>
                            <w:right w:val="none" w:sz="0" w:space="0" w:color="auto"/>
                          </w:divBdr>
                        </w:div>
                        <w:div w:id="2085688802">
                          <w:marLeft w:val="640"/>
                          <w:marRight w:val="0"/>
                          <w:marTop w:val="0"/>
                          <w:marBottom w:val="0"/>
                          <w:divBdr>
                            <w:top w:val="none" w:sz="0" w:space="0" w:color="auto"/>
                            <w:left w:val="none" w:sz="0" w:space="0" w:color="auto"/>
                            <w:bottom w:val="none" w:sz="0" w:space="0" w:color="auto"/>
                            <w:right w:val="none" w:sz="0" w:space="0" w:color="auto"/>
                          </w:divBdr>
                        </w:div>
                        <w:div w:id="2087417166">
                          <w:marLeft w:val="640"/>
                          <w:marRight w:val="0"/>
                          <w:marTop w:val="0"/>
                          <w:marBottom w:val="0"/>
                          <w:divBdr>
                            <w:top w:val="none" w:sz="0" w:space="0" w:color="auto"/>
                            <w:left w:val="none" w:sz="0" w:space="0" w:color="auto"/>
                            <w:bottom w:val="none" w:sz="0" w:space="0" w:color="auto"/>
                            <w:right w:val="none" w:sz="0" w:space="0" w:color="auto"/>
                          </w:divBdr>
                        </w:div>
                        <w:div w:id="2119524183">
                          <w:marLeft w:val="640"/>
                          <w:marRight w:val="0"/>
                          <w:marTop w:val="0"/>
                          <w:marBottom w:val="0"/>
                          <w:divBdr>
                            <w:top w:val="none" w:sz="0" w:space="0" w:color="auto"/>
                            <w:left w:val="none" w:sz="0" w:space="0" w:color="auto"/>
                            <w:bottom w:val="none" w:sz="0" w:space="0" w:color="auto"/>
                            <w:right w:val="none" w:sz="0" w:space="0" w:color="auto"/>
                          </w:divBdr>
                        </w:div>
                        <w:div w:id="2122262185">
                          <w:marLeft w:val="640"/>
                          <w:marRight w:val="0"/>
                          <w:marTop w:val="0"/>
                          <w:marBottom w:val="0"/>
                          <w:divBdr>
                            <w:top w:val="none" w:sz="0" w:space="0" w:color="auto"/>
                            <w:left w:val="none" w:sz="0" w:space="0" w:color="auto"/>
                            <w:bottom w:val="none" w:sz="0" w:space="0" w:color="auto"/>
                            <w:right w:val="none" w:sz="0" w:space="0" w:color="auto"/>
                          </w:divBdr>
                        </w:div>
                        <w:div w:id="2129425186">
                          <w:marLeft w:val="640"/>
                          <w:marRight w:val="0"/>
                          <w:marTop w:val="0"/>
                          <w:marBottom w:val="0"/>
                          <w:divBdr>
                            <w:top w:val="none" w:sz="0" w:space="0" w:color="auto"/>
                            <w:left w:val="none" w:sz="0" w:space="0" w:color="auto"/>
                            <w:bottom w:val="none" w:sz="0" w:space="0" w:color="auto"/>
                            <w:right w:val="none" w:sz="0" w:space="0" w:color="auto"/>
                          </w:divBdr>
                        </w:div>
                      </w:divsChild>
                    </w:div>
                    <w:div w:id="1752002129">
                      <w:marLeft w:val="0"/>
                      <w:marRight w:val="0"/>
                      <w:marTop w:val="0"/>
                      <w:marBottom w:val="0"/>
                      <w:divBdr>
                        <w:top w:val="none" w:sz="0" w:space="0" w:color="auto"/>
                        <w:left w:val="none" w:sz="0" w:space="0" w:color="auto"/>
                        <w:bottom w:val="none" w:sz="0" w:space="0" w:color="auto"/>
                        <w:right w:val="none" w:sz="0" w:space="0" w:color="auto"/>
                      </w:divBdr>
                      <w:divsChild>
                        <w:div w:id="2518335">
                          <w:marLeft w:val="640"/>
                          <w:marRight w:val="0"/>
                          <w:marTop w:val="0"/>
                          <w:marBottom w:val="0"/>
                          <w:divBdr>
                            <w:top w:val="none" w:sz="0" w:space="0" w:color="auto"/>
                            <w:left w:val="none" w:sz="0" w:space="0" w:color="auto"/>
                            <w:bottom w:val="none" w:sz="0" w:space="0" w:color="auto"/>
                            <w:right w:val="none" w:sz="0" w:space="0" w:color="auto"/>
                          </w:divBdr>
                        </w:div>
                        <w:div w:id="23752289">
                          <w:marLeft w:val="640"/>
                          <w:marRight w:val="0"/>
                          <w:marTop w:val="0"/>
                          <w:marBottom w:val="0"/>
                          <w:divBdr>
                            <w:top w:val="none" w:sz="0" w:space="0" w:color="auto"/>
                            <w:left w:val="none" w:sz="0" w:space="0" w:color="auto"/>
                            <w:bottom w:val="none" w:sz="0" w:space="0" w:color="auto"/>
                            <w:right w:val="none" w:sz="0" w:space="0" w:color="auto"/>
                          </w:divBdr>
                        </w:div>
                        <w:div w:id="33624636">
                          <w:marLeft w:val="640"/>
                          <w:marRight w:val="0"/>
                          <w:marTop w:val="0"/>
                          <w:marBottom w:val="0"/>
                          <w:divBdr>
                            <w:top w:val="none" w:sz="0" w:space="0" w:color="auto"/>
                            <w:left w:val="none" w:sz="0" w:space="0" w:color="auto"/>
                            <w:bottom w:val="none" w:sz="0" w:space="0" w:color="auto"/>
                            <w:right w:val="none" w:sz="0" w:space="0" w:color="auto"/>
                          </w:divBdr>
                        </w:div>
                        <w:div w:id="41904669">
                          <w:marLeft w:val="640"/>
                          <w:marRight w:val="0"/>
                          <w:marTop w:val="0"/>
                          <w:marBottom w:val="0"/>
                          <w:divBdr>
                            <w:top w:val="none" w:sz="0" w:space="0" w:color="auto"/>
                            <w:left w:val="none" w:sz="0" w:space="0" w:color="auto"/>
                            <w:bottom w:val="none" w:sz="0" w:space="0" w:color="auto"/>
                            <w:right w:val="none" w:sz="0" w:space="0" w:color="auto"/>
                          </w:divBdr>
                        </w:div>
                        <w:div w:id="44565262">
                          <w:marLeft w:val="640"/>
                          <w:marRight w:val="0"/>
                          <w:marTop w:val="0"/>
                          <w:marBottom w:val="0"/>
                          <w:divBdr>
                            <w:top w:val="none" w:sz="0" w:space="0" w:color="auto"/>
                            <w:left w:val="none" w:sz="0" w:space="0" w:color="auto"/>
                            <w:bottom w:val="none" w:sz="0" w:space="0" w:color="auto"/>
                            <w:right w:val="none" w:sz="0" w:space="0" w:color="auto"/>
                          </w:divBdr>
                        </w:div>
                        <w:div w:id="64884999">
                          <w:marLeft w:val="640"/>
                          <w:marRight w:val="0"/>
                          <w:marTop w:val="0"/>
                          <w:marBottom w:val="0"/>
                          <w:divBdr>
                            <w:top w:val="none" w:sz="0" w:space="0" w:color="auto"/>
                            <w:left w:val="none" w:sz="0" w:space="0" w:color="auto"/>
                            <w:bottom w:val="none" w:sz="0" w:space="0" w:color="auto"/>
                            <w:right w:val="none" w:sz="0" w:space="0" w:color="auto"/>
                          </w:divBdr>
                        </w:div>
                        <w:div w:id="75788194">
                          <w:marLeft w:val="640"/>
                          <w:marRight w:val="0"/>
                          <w:marTop w:val="0"/>
                          <w:marBottom w:val="0"/>
                          <w:divBdr>
                            <w:top w:val="none" w:sz="0" w:space="0" w:color="auto"/>
                            <w:left w:val="none" w:sz="0" w:space="0" w:color="auto"/>
                            <w:bottom w:val="none" w:sz="0" w:space="0" w:color="auto"/>
                            <w:right w:val="none" w:sz="0" w:space="0" w:color="auto"/>
                          </w:divBdr>
                        </w:div>
                        <w:div w:id="76022853">
                          <w:marLeft w:val="640"/>
                          <w:marRight w:val="0"/>
                          <w:marTop w:val="0"/>
                          <w:marBottom w:val="0"/>
                          <w:divBdr>
                            <w:top w:val="none" w:sz="0" w:space="0" w:color="auto"/>
                            <w:left w:val="none" w:sz="0" w:space="0" w:color="auto"/>
                            <w:bottom w:val="none" w:sz="0" w:space="0" w:color="auto"/>
                            <w:right w:val="none" w:sz="0" w:space="0" w:color="auto"/>
                          </w:divBdr>
                        </w:div>
                        <w:div w:id="76489838">
                          <w:marLeft w:val="640"/>
                          <w:marRight w:val="0"/>
                          <w:marTop w:val="0"/>
                          <w:marBottom w:val="0"/>
                          <w:divBdr>
                            <w:top w:val="none" w:sz="0" w:space="0" w:color="auto"/>
                            <w:left w:val="none" w:sz="0" w:space="0" w:color="auto"/>
                            <w:bottom w:val="none" w:sz="0" w:space="0" w:color="auto"/>
                            <w:right w:val="none" w:sz="0" w:space="0" w:color="auto"/>
                          </w:divBdr>
                        </w:div>
                        <w:div w:id="98646610">
                          <w:marLeft w:val="640"/>
                          <w:marRight w:val="0"/>
                          <w:marTop w:val="0"/>
                          <w:marBottom w:val="0"/>
                          <w:divBdr>
                            <w:top w:val="none" w:sz="0" w:space="0" w:color="auto"/>
                            <w:left w:val="none" w:sz="0" w:space="0" w:color="auto"/>
                            <w:bottom w:val="none" w:sz="0" w:space="0" w:color="auto"/>
                            <w:right w:val="none" w:sz="0" w:space="0" w:color="auto"/>
                          </w:divBdr>
                        </w:div>
                        <w:div w:id="100104448">
                          <w:marLeft w:val="640"/>
                          <w:marRight w:val="0"/>
                          <w:marTop w:val="0"/>
                          <w:marBottom w:val="0"/>
                          <w:divBdr>
                            <w:top w:val="none" w:sz="0" w:space="0" w:color="auto"/>
                            <w:left w:val="none" w:sz="0" w:space="0" w:color="auto"/>
                            <w:bottom w:val="none" w:sz="0" w:space="0" w:color="auto"/>
                            <w:right w:val="none" w:sz="0" w:space="0" w:color="auto"/>
                          </w:divBdr>
                        </w:div>
                        <w:div w:id="110248023">
                          <w:marLeft w:val="640"/>
                          <w:marRight w:val="0"/>
                          <w:marTop w:val="0"/>
                          <w:marBottom w:val="0"/>
                          <w:divBdr>
                            <w:top w:val="none" w:sz="0" w:space="0" w:color="auto"/>
                            <w:left w:val="none" w:sz="0" w:space="0" w:color="auto"/>
                            <w:bottom w:val="none" w:sz="0" w:space="0" w:color="auto"/>
                            <w:right w:val="none" w:sz="0" w:space="0" w:color="auto"/>
                          </w:divBdr>
                        </w:div>
                        <w:div w:id="120848437">
                          <w:marLeft w:val="640"/>
                          <w:marRight w:val="0"/>
                          <w:marTop w:val="0"/>
                          <w:marBottom w:val="0"/>
                          <w:divBdr>
                            <w:top w:val="none" w:sz="0" w:space="0" w:color="auto"/>
                            <w:left w:val="none" w:sz="0" w:space="0" w:color="auto"/>
                            <w:bottom w:val="none" w:sz="0" w:space="0" w:color="auto"/>
                            <w:right w:val="none" w:sz="0" w:space="0" w:color="auto"/>
                          </w:divBdr>
                        </w:div>
                        <w:div w:id="122507795">
                          <w:marLeft w:val="640"/>
                          <w:marRight w:val="0"/>
                          <w:marTop w:val="0"/>
                          <w:marBottom w:val="0"/>
                          <w:divBdr>
                            <w:top w:val="none" w:sz="0" w:space="0" w:color="auto"/>
                            <w:left w:val="none" w:sz="0" w:space="0" w:color="auto"/>
                            <w:bottom w:val="none" w:sz="0" w:space="0" w:color="auto"/>
                            <w:right w:val="none" w:sz="0" w:space="0" w:color="auto"/>
                          </w:divBdr>
                        </w:div>
                        <w:div w:id="146240160">
                          <w:marLeft w:val="640"/>
                          <w:marRight w:val="0"/>
                          <w:marTop w:val="0"/>
                          <w:marBottom w:val="0"/>
                          <w:divBdr>
                            <w:top w:val="none" w:sz="0" w:space="0" w:color="auto"/>
                            <w:left w:val="none" w:sz="0" w:space="0" w:color="auto"/>
                            <w:bottom w:val="none" w:sz="0" w:space="0" w:color="auto"/>
                            <w:right w:val="none" w:sz="0" w:space="0" w:color="auto"/>
                          </w:divBdr>
                        </w:div>
                        <w:div w:id="159583589">
                          <w:marLeft w:val="640"/>
                          <w:marRight w:val="0"/>
                          <w:marTop w:val="0"/>
                          <w:marBottom w:val="0"/>
                          <w:divBdr>
                            <w:top w:val="none" w:sz="0" w:space="0" w:color="auto"/>
                            <w:left w:val="none" w:sz="0" w:space="0" w:color="auto"/>
                            <w:bottom w:val="none" w:sz="0" w:space="0" w:color="auto"/>
                            <w:right w:val="none" w:sz="0" w:space="0" w:color="auto"/>
                          </w:divBdr>
                        </w:div>
                        <w:div w:id="172452571">
                          <w:marLeft w:val="640"/>
                          <w:marRight w:val="0"/>
                          <w:marTop w:val="0"/>
                          <w:marBottom w:val="0"/>
                          <w:divBdr>
                            <w:top w:val="none" w:sz="0" w:space="0" w:color="auto"/>
                            <w:left w:val="none" w:sz="0" w:space="0" w:color="auto"/>
                            <w:bottom w:val="none" w:sz="0" w:space="0" w:color="auto"/>
                            <w:right w:val="none" w:sz="0" w:space="0" w:color="auto"/>
                          </w:divBdr>
                        </w:div>
                        <w:div w:id="199130360">
                          <w:marLeft w:val="640"/>
                          <w:marRight w:val="0"/>
                          <w:marTop w:val="0"/>
                          <w:marBottom w:val="0"/>
                          <w:divBdr>
                            <w:top w:val="none" w:sz="0" w:space="0" w:color="auto"/>
                            <w:left w:val="none" w:sz="0" w:space="0" w:color="auto"/>
                            <w:bottom w:val="none" w:sz="0" w:space="0" w:color="auto"/>
                            <w:right w:val="none" w:sz="0" w:space="0" w:color="auto"/>
                          </w:divBdr>
                        </w:div>
                        <w:div w:id="204879028">
                          <w:marLeft w:val="640"/>
                          <w:marRight w:val="0"/>
                          <w:marTop w:val="0"/>
                          <w:marBottom w:val="0"/>
                          <w:divBdr>
                            <w:top w:val="none" w:sz="0" w:space="0" w:color="auto"/>
                            <w:left w:val="none" w:sz="0" w:space="0" w:color="auto"/>
                            <w:bottom w:val="none" w:sz="0" w:space="0" w:color="auto"/>
                            <w:right w:val="none" w:sz="0" w:space="0" w:color="auto"/>
                          </w:divBdr>
                        </w:div>
                        <w:div w:id="225771783">
                          <w:marLeft w:val="640"/>
                          <w:marRight w:val="0"/>
                          <w:marTop w:val="0"/>
                          <w:marBottom w:val="0"/>
                          <w:divBdr>
                            <w:top w:val="none" w:sz="0" w:space="0" w:color="auto"/>
                            <w:left w:val="none" w:sz="0" w:space="0" w:color="auto"/>
                            <w:bottom w:val="none" w:sz="0" w:space="0" w:color="auto"/>
                            <w:right w:val="none" w:sz="0" w:space="0" w:color="auto"/>
                          </w:divBdr>
                        </w:div>
                        <w:div w:id="235361810">
                          <w:marLeft w:val="640"/>
                          <w:marRight w:val="0"/>
                          <w:marTop w:val="0"/>
                          <w:marBottom w:val="0"/>
                          <w:divBdr>
                            <w:top w:val="none" w:sz="0" w:space="0" w:color="auto"/>
                            <w:left w:val="none" w:sz="0" w:space="0" w:color="auto"/>
                            <w:bottom w:val="none" w:sz="0" w:space="0" w:color="auto"/>
                            <w:right w:val="none" w:sz="0" w:space="0" w:color="auto"/>
                          </w:divBdr>
                        </w:div>
                        <w:div w:id="255095962">
                          <w:marLeft w:val="640"/>
                          <w:marRight w:val="0"/>
                          <w:marTop w:val="0"/>
                          <w:marBottom w:val="0"/>
                          <w:divBdr>
                            <w:top w:val="none" w:sz="0" w:space="0" w:color="auto"/>
                            <w:left w:val="none" w:sz="0" w:space="0" w:color="auto"/>
                            <w:bottom w:val="none" w:sz="0" w:space="0" w:color="auto"/>
                            <w:right w:val="none" w:sz="0" w:space="0" w:color="auto"/>
                          </w:divBdr>
                        </w:div>
                        <w:div w:id="260650552">
                          <w:marLeft w:val="640"/>
                          <w:marRight w:val="0"/>
                          <w:marTop w:val="0"/>
                          <w:marBottom w:val="0"/>
                          <w:divBdr>
                            <w:top w:val="none" w:sz="0" w:space="0" w:color="auto"/>
                            <w:left w:val="none" w:sz="0" w:space="0" w:color="auto"/>
                            <w:bottom w:val="none" w:sz="0" w:space="0" w:color="auto"/>
                            <w:right w:val="none" w:sz="0" w:space="0" w:color="auto"/>
                          </w:divBdr>
                        </w:div>
                        <w:div w:id="269822087">
                          <w:marLeft w:val="640"/>
                          <w:marRight w:val="0"/>
                          <w:marTop w:val="0"/>
                          <w:marBottom w:val="0"/>
                          <w:divBdr>
                            <w:top w:val="none" w:sz="0" w:space="0" w:color="auto"/>
                            <w:left w:val="none" w:sz="0" w:space="0" w:color="auto"/>
                            <w:bottom w:val="none" w:sz="0" w:space="0" w:color="auto"/>
                            <w:right w:val="none" w:sz="0" w:space="0" w:color="auto"/>
                          </w:divBdr>
                        </w:div>
                        <w:div w:id="271523414">
                          <w:marLeft w:val="640"/>
                          <w:marRight w:val="0"/>
                          <w:marTop w:val="0"/>
                          <w:marBottom w:val="0"/>
                          <w:divBdr>
                            <w:top w:val="none" w:sz="0" w:space="0" w:color="auto"/>
                            <w:left w:val="none" w:sz="0" w:space="0" w:color="auto"/>
                            <w:bottom w:val="none" w:sz="0" w:space="0" w:color="auto"/>
                            <w:right w:val="none" w:sz="0" w:space="0" w:color="auto"/>
                          </w:divBdr>
                        </w:div>
                        <w:div w:id="280042201">
                          <w:marLeft w:val="640"/>
                          <w:marRight w:val="0"/>
                          <w:marTop w:val="0"/>
                          <w:marBottom w:val="0"/>
                          <w:divBdr>
                            <w:top w:val="none" w:sz="0" w:space="0" w:color="auto"/>
                            <w:left w:val="none" w:sz="0" w:space="0" w:color="auto"/>
                            <w:bottom w:val="none" w:sz="0" w:space="0" w:color="auto"/>
                            <w:right w:val="none" w:sz="0" w:space="0" w:color="auto"/>
                          </w:divBdr>
                        </w:div>
                        <w:div w:id="300232977">
                          <w:marLeft w:val="640"/>
                          <w:marRight w:val="0"/>
                          <w:marTop w:val="0"/>
                          <w:marBottom w:val="0"/>
                          <w:divBdr>
                            <w:top w:val="none" w:sz="0" w:space="0" w:color="auto"/>
                            <w:left w:val="none" w:sz="0" w:space="0" w:color="auto"/>
                            <w:bottom w:val="none" w:sz="0" w:space="0" w:color="auto"/>
                            <w:right w:val="none" w:sz="0" w:space="0" w:color="auto"/>
                          </w:divBdr>
                        </w:div>
                        <w:div w:id="302808723">
                          <w:marLeft w:val="640"/>
                          <w:marRight w:val="0"/>
                          <w:marTop w:val="0"/>
                          <w:marBottom w:val="0"/>
                          <w:divBdr>
                            <w:top w:val="none" w:sz="0" w:space="0" w:color="auto"/>
                            <w:left w:val="none" w:sz="0" w:space="0" w:color="auto"/>
                            <w:bottom w:val="none" w:sz="0" w:space="0" w:color="auto"/>
                            <w:right w:val="none" w:sz="0" w:space="0" w:color="auto"/>
                          </w:divBdr>
                        </w:div>
                        <w:div w:id="352995274">
                          <w:marLeft w:val="640"/>
                          <w:marRight w:val="0"/>
                          <w:marTop w:val="0"/>
                          <w:marBottom w:val="0"/>
                          <w:divBdr>
                            <w:top w:val="none" w:sz="0" w:space="0" w:color="auto"/>
                            <w:left w:val="none" w:sz="0" w:space="0" w:color="auto"/>
                            <w:bottom w:val="none" w:sz="0" w:space="0" w:color="auto"/>
                            <w:right w:val="none" w:sz="0" w:space="0" w:color="auto"/>
                          </w:divBdr>
                        </w:div>
                        <w:div w:id="364715608">
                          <w:marLeft w:val="640"/>
                          <w:marRight w:val="0"/>
                          <w:marTop w:val="0"/>
                          <w:marBottom w:val="0"/>
                          <w:divBdr>
                            <w:top w:val="none" w:sz="0" w:space="0" w:color="auto"/>
                            <w:left w:val="none" w:sz="0" w:space="0" w:color="auto"/>
                            <w:bottom w:val="none" w:sz="0" w:space="0" w:color="auto"/>
                            <w:right w:val="none" w:sz="0" w:space="0" w:color="auto"/>
                          </w:divBdr>
                        </w:div>
                        <w:div w:id="369183694">
                          <w:marLeft w:val="640"/>
                          <w:marRight w:val="0"/>
                          <w:marTop w:val="0"/>
                          <w:marBottom w:val="0"/>
                          <w:divBdr>
                            <w:top w:val="none" w:sz="0" w:space="0" w:color="auto"/>
                            <w:left w:val="none" w:sz="0" w:space="0" w:color="auto"/>
                            <w:bottom w:val="none" w:sz="0" w:space="0" w:color="auto"/>
                            <w:right w:val="none" w:sz="0" w:space="0" w:color="auto"/>
                          </w:divBdr>
                        </w:div>
                        <w:div w:id="372119167">
                          <w:marLeft w:val="640"/>
                          <w:marRight w:val="0"/>
                          <w:marTop w:val="0"/>
                          <w:marBottom w:val="0"/>
                          <w:divBdr>
                            <w:top w:val="none" w:sz="0" w:space="0" w:color="auto"/>
                            <w:left w:val="none" w:sz="0" w:space="0" w:color="auto"/>
                            <w:bottom w:val="none" w:sz="0" w:space="0" w:color="auto"/>
                            <w:right w:val="none" w:sz="0" w:space="0" w:color="auto"/>
                          </w:divBdr>
                        </w:div>
                        <w:div w:id="386344799">
                          <w:marLeft w:val="640"/>
                          <w:marRight w:val="0"/>
                          <w:marTop w:val="0"/>
                          <w:marBottom w:val="0"/>
                          <w:divBdr>
                            <w:top w:val="none" w:sz="0" w:space="0" w:color="auto"/>
                            <w:left w:val="none" w:sz="0" w:space="0" w:color="auto"/>
                            <w:bottom w:val="none" w:sz="0" w:space="0" w:color="auto"/>
                            <w:right w:val="none" w:sz="0" w:space="0" w:color="auto"/>
                          </w:divBdr>
                        </w:div>
                        <w:div w:id="408237706">
                          <w:marLeft w:val="640"/>
                          <w:marRight w:val="0"/>
                          <w:marTop w:val="0"/>
                          <w:marBottom w:val="0"/>
                          <w:divBdr>
                            <w:top w:val="none" w:sz="0" w:space="0" w:color="auto"/>
                            <w:left w:val="none" w:sz="0" w:space="0" w:color="auto"/>
                            <w:bottom w:val="none" w:sz="0" w:space="0" w:color="auto"/>
                            <w:right w:val="none" w:sz="0" w:space="0" w:color="auto"/>
                          </w:divBdr>
                        </w:div>
                        <w:div w:id="410153038">
                          <w:marLeft w:val="640"/>
                          <w:marRight w:val="0"/>
                          <w:marTop w:val="0"/>
                          <w:marBottom w:val="0"/>
                          <w:divBdr>
                            <w:top w:val="none" w:sz="0" w:space="0" w:color="auto"/>
                            <w:left w:val="none" w:sz="0" w:space="0" w:color="auto"/>
                            <w:bottom w:val="none" w:sz="0" w:space="0" w:color="auto"/>
                            <w:right w:val="none" w:sz="0" w:space="0" w:color="auto"/>
                          </w:divBdr>
                        </w:div>
                        <w:div w:id="416220474">
                          <w:marLeft w:val="640"/>
                          <w:marRight w:val="0"/>
                          <w:marTop w:val="0"/>
                          <w:marBottom w:val="0"/>
                          <w:divBdr>
                            <w:top w:val="none" w:sz="0" w:space="0" w:color="auto"/>
                            <w:left w:val="none" w:sz="0" w:space="0" w:color="auto"/>
                            <w:bottom w:val="none" w:sz="0" w:space="0" w:color="auto"/>
                            <w:right w:val="none" w:sz="0" w:space="0" w:color="auto"/>
                          </w:divBdr>
                        </w:div>
                        <w:div w:id="455679029">
                          <w:marLeft w:val="640"/>
                          <w:marRight w:val="0"/>
                          <w:marTop w:val="0"/>
                          <w:marBottom w:val="0"/>
                          <w:divBdr>
                            <w:top w:val="none" w:sz="0" w:space="0" w:color="auto"/>
                            <w:left w:val="none" w:sz="0" w:space="0" w:color="auto"/>
                            <w:bottom w:val="none" w:sz="0" w:space="0" w:color="auto"/>
                            <w:right w:val="none" w:sz="0" w:space="0" w:color="auto"/>
                          </w:divBdr>
                        </w:div>
                        <w:div w:id="461727294">
                          <w:marLeft w:val="640"/>
                          <w:marRight w:val="0"/>
                          <w:marTop w:val="0"/>
                          <w:marBottom w:val="0"/>
                          <w:divBdr>
                            <w:top w:val="none" w:sz="0" w:space="0" w:color="auto"/>
                            <w:left w:val="none" w:sz="0" w:space="0" w:color="auto"/>
                            <w:bottom w:val="none" w:sz="0" w:space="0" w:color="auto"/>
                            <w:right w:val="none" w:sz="0" w:space="0" w:color="auto"/>
                          </w:divBdr>
                        </w:div>
                        <w:div w:id="465464217">
                          <w:marLeft w:val="640"/>
                          <w:marRight w:val="0"/>
                          <w:marTop w:val="0"/>
                          <w:marBottom w:val="0"/>
                          <w:divBdr>
                            <w:top w:val="none" w:sz="0" w:space="0" w:color="auto"/>
                            <w:left w:val="none" w:sz="0" w:space="0" w:color="auto"/>
                            <w:bottom w:val="none" w:sz="0" w:space="0" w:color="auto"/>
                            <w:right w:val="none" w:sz="0" w:space="0" w:color="auto"/>
                          </w:divBdr>
                        </w:div>
                        <w:div w:id="474953037">
                          <w:marLeft w:val="640"/>
                          <w:marRight w:val="0"/>
                          <w:marTop w:val="0"/>
                          <w:marBottom w:val="0"/>
                          <w:divBdr>
                            <w:top w:val="none" w:sz="0" w:space="0" w:color="auto"/>
                            <w:left w:val="none" w:sz="0" w:space="0" w:color="auto"/>
                            <w:bottom w:val="none" w:sz="0" w:space="0" w:color="auto"/>
                            <w:right w:val="none" w:sz="0" w:space="0" w:color="auto"/>
                          </w:divBdr>
                        </w:div>
                        <w:div w:id="478422087">
                          <w:marLeft w:val="640"/>
                          <w:marRight w:val="0"/>
                          <w:marTop w:val="0"/>
                          <w:marBottom w:val="0"/>
                          <w:divBdr>
                            <w:top w:val="none" w:sz="0" w:space="0" w:color="auto"/>
                            <w:left w:val="none" w:sz="0" w:space="0" w:color="auto"/>
                            <w:bottom w:val="none" w:sz="0" w:space="0" w:color="auto"/>
                            <w:right w:val="none" w:sz="0" w:space="0" w:color="auto"/>
                          </w:divBdr>
                        </w:div>
                        <w:div w:id="480390527">
                          <w:marLeft w:val="640"/>
                          <w:marRight w:val="0"/>
                          <w:marTop w:val="0"/>
                          <w:marBottom w:val="0"/>
                          <w:divBdr>
                            <w:top w:val="none" w:sz="0" w:space="0" w:color="auto"/>
                            <w:left w:val="none" w:sz="0" w:space="0" w:color="auto"/>
                            <w:bottom w:val="none" w:sz="0" w:space="0" w:color="auto"/>
                            <w:right w:val="none" w:sz="0" w:space="0" w:color="auto"/>
                          </w:divBdr>
                        </w:div>
                        <w:div w:id="490409726">
                          <w:marLeft w:val="640"/>
                          <w:marRight w:val="0"/>
                          <w:marTop w:val="0"/>
                          <w:marBottom w:val="0"/>
                          <w:divBdr>
                            <w:top w:val="none" w:sz="0" w:space="0" w:color="auto"/>
                            <w:left w:val="none" w:sz="0" w:space="0" w:color="auto"/>
                            <w:bottom w:val="none" w:sz="0" w:space="0" w:color="auto"/>
                            <w:right w:val="none" w:sz="0" w:space="0" w:color="auto"/>
                          </w:divBdr>
                        </w:div>
                        <w:div w:id="510880555">
                          <w:marLeft w:val="640"/>
                          <w:marRight w:val="0"/>
                          <w:marTop w:val="0"/>
                          <w:marBottom w:val="0"/>
                          <w:divBdr>
                            <w:top w:val="none" w:sz="0" w:space="0" w:color="auto"/>
                            <w:left w:val="none" w:sz="0" w:space="0" w:color="auto"/>
                            <w:bottom w:val="none" w:sz="0" w:space="0" w:color="auto"/>
                            <w:right w:val="none" w:sz="0" w:space="0" w:color="auto"/>
                          </w:divBdr>
                        </w:div>
                        <w:div w:id="526212492">
                          <w:marLeft w:val="640"/>
                          <w:marRight w:val="0"/>
                          <w:marTop w:val="0"/>
                          <w:marBottom w:val="0"/>
                          <w:divBdr>
                            <w:top w:val="none" w:sz="0" w:space="0" w:color="auto"/>
                            <w:left w:val="none" w:sz="0" w:space="0" w:color="auto"/>
                            <w:bottom w:val="none" w:sz="0" w:space="0" w:color="auto"/>
                            <w:right w:val="none" w:sz="0" w:space="0" w:color="auto"/>
                          </w:divBdr>
                        </w:div>
                        <w:div w:id="541013977">
                          <w:marLeft w:val="640"/>
                          <w:marRight w:val="0"/>
                          <w:marTop w:val="0"/>
                          <w:marBottom w:val="0"/>
                          <w:divBdr>
                            <w:top w:val="none" w:sz="0" w:space="0" w:color="auto"/>
                            <w:left w:val="none" w:sz="0" w:space="0" w:color="auto"/>
                            <w:bottom w:val="none" w:sz="0" w:space="0" w:color="auto"/>
                            <w:right w:val="none" w:sz="0" w:space="0" w:color="auto"/>
                          </w:divBdr>
                        </w:div>
                        <w:div w:id="541942510">
                          <w:marLeft w:val="640"/>
                          <w:marRight w:val="0"/>
                          <w:marTop w:val="0"/>
                          <w:marBottom w:val="0"/>
                          <w:divBdr>
                            <w:top w:val="none" w:sz="0" w:space="0" w:color="auto"/>
                            <w:left w:val="none" w:sz="0" w:space="0" w:color="auto"/>
                            <w:bottom w:val="none" w:sz="0" w:space="0" w:color="auto"/>
                            <w:right w:val="none" w:sz="0" w:space="0" w:color="auto"/>
                          </w:divBdr>
                        </w:div>
                        <w:div w:id="549197428">
                          <w:marLeft w:val="640"/>
                          <w:marRight w:val="0"/>
                          <w:marTop w:val="0"/>
                          <w:marBottom w:val="0"/>
                          <w:divBdr>
                            <w:top w:val="none" w:sz="0" w:space="0" w:color="auto"/>
                            <w:left w:val="none" w:sz="0" w:space="0" w:color="auto"/>
                            <w:bottom w:val="none" w:sz="0" w:space="0" w:color="auto"/>
                            <w:right w:val="none" w:sz="0" w:space="0" w:color="auto"/>
                          </w:divBdr>
                        </w:div>
                        <w:div w:id="557862979">
                          <w:marLeft w:val="640"/>
                          <w:marRight w:val="0"/>
                          <w:marTop w:val="0"/>
                          <w:marBottom w:val="0"/>
                          <w:divBdr>
                            <w:top w:val="none" w:sz="0" w:space="0" w:color="auto"/>
                            <w:left w:val="none" w:sz="0" w:space="0" w:color="auto"/>
                            <w:bottom w:val="none" w:sz="0" w:space="0" w:color="auto"/>
                            <w:right w:val="none" w:sz="0" w:space="0" w:color="auto"/>
                          </w:divBdr>
                        </w:div>
                        <w:div w:id="559442361">
                          <w:marLeft w:val="640"/>
                          <w:marRight w:val="0"/>
                          <w:marTop w:val="0"/>
                          <w:marBottom w:val="0"/>
                          <w:divBdr>
                            <w:top w:val="none" w:sz="0" w:space="0" w:color="auto"/>
                            <w:left w:val="none" w:sz="0" w:space="0" w:color="auto"/>
                            <w:bottom w:val="none" w:sz="0" w:space="0" w:color="auto"/>
                            <w:right w:val="none" w:sz="0" w:space="0" w:color="auto"/>
                          </w:divBdr>
                        </w:div>
                        <w:div w:id="576208378">
                          <w:marLeft w:val="640"/>
                          <w:marRight w:val="0"/>
                          <w:marTop w:val="0"/>
                          <w:marBottom w:val="0"/>
                          <w:divBdr>
                            <w:top w:val="none" w:sz="0" w:space="0" w:color="auto"/>
                            <w:left w:val="none" w:sz="0" w:space="0" w:color="auto"/>
                            <w:bottom w:val="none" w:sz="0" w:space="0" w:color="auto"/>
                            <w:right w:val="none" w:sz="0" w:space="0" w:color="auto"/>
                          </w:divBdr>
                        </w:div>
                        <w:div w:id="583222589">
                          <w:marLeft w:val="640"/>
                          <w:marRight w:val="0"/>
                          <w:marTop w:val="0"/>
                          <w:marBottom w:val="0"/>
                          <w:divBdr>
                            <w:top w:val="none" w:sz="0" w:space="0" w:color="auto"/>
                            <w:left w:val="none" w:sz="0" w:space="0" w:color="auto"/>
                            <w:bottom w:val="none" w:sz="0" w:space="0" w:color="auto"/>
                            <w:right w:val="none" w:sz="0" w:space="0" w:color="auto"/>
                          </w:divBdr>
                        </w:div>
                        <w:div w:id="595407894">
                          <w:marLeft w:val="640"/>
                          <w:marRight w:val="0"/>
                          <w:marTop w:val="0"/>
                          <w:marBottom w:val="0"/>
                          <w:divBdr>
                            <w:top w:val="none" w:sz="0" w:space="0" w:color="auto"/>
                            <w:left w:val="none" w:sz="0" w:space="0" w:color="auto"/>
                            <w:bottom w:val="none" w:sz="0" w:space="0" w:color="auto"/>
                            <w:right w:val="none" w:sz="0" w:space="0" w:color="auto"/>
                          </w:divBdr>
                        </w:div>
                        <w:div w:id="616182494">
                          <w:marLeft w:val="640"/>
                          <w:marRight w:val="0"/>
                          <w:marTop w:val="0"/>
                          <w:marBottom w:val="0"/>
                          <w:divBdr>
                            <w:top w:val="none" w:sz="0" w:space="0" w:color="auto"/>
                            <w:left w:val="none" w:sz="0" w:space="0" w:color="auto"/>
                            <w:bottom w:val="none" w:sz="0" w:space="0" w:color="auto"/>
                            <w:right w:val="none" w:sz="0" w:space="0" w:color="auto"/>
                          </w:divBdr>
                        </w:div>
                        <w:div w:id="627709411">
                          <w:marLeft w:val="640"/>
                          <w:marRight w:val="0"/>
                          <w:marTop w:val="0"/>
                          <w:marBottom w:val="0"/>
                          <w:divBdr>
                            <w:top w:val="none" w:sz="0" w:space="0" w:color="auto"/>
                            <w:left w:val="none" w:sz="0" w:space="0" w:color="auto"/>
                            <w:bottom w:val="none" w:sz="0" w:space="0" w:color="auto"/>
                            <w:right w:val="none" w:sz="0" w:space="0" w:color="auto"/>
                          </w:divBdr>
                        </w:div>
                        <w:div w:id="634221451">
                          <w:marLeft w:val="640"/>
                          <w:marRight w:val="0"/>
                          <w:marTop w:val="0"/>
                          <w:marBottom w:val="0"/>
                          <w:divBdr>
                            <w:top w:val="none" w:sz="0" w:space="0" w:color="auto"/>
                            <w:left w:val="none" w:sz="0" w:space="0" w:color="auto"/>
                            <w:bottom w:val="none" w:sz="0" w:space="0" w:color="auto"/>
                            <w:right w:val="none" w:sz="0" w:space="0" w:color="auto"/>
                          </w:divBdr>
                        </w:div>
                        <w:div w:id="634794615">
                          <w:marLeft w:val="640"/>
                          <w:marRight w:val="0"/>
                          <w:marTop w:val="0"/>
                          <w:marBottom w:val="0"/>
                          <w:divBdr>
                            <w:top w:val="none" w:sz="0" w:space="0" w:color="auto"/>
                            <w:left w:val="none" w:sz="0" w:space="0" w:color="auto"/>
                            <w:bottom w:val="none" w:sz="0" w:space="0" w:color="auto"/>
                            <w:right w:val="none" w:sz="0" w:space="0" w:color="auto"/>
                          </w:divBdr>
                        </w:div>
                        <w:div w:id="638340054">
                          <w:marLeft w:val="640"/>
                          <w:marRight w:val="0"/>
                          <w:marTop w:val="0"/>
                          <w:marBottom w:val="0"/>
                          <w:divBdr>
                            <w:top w:val="none" w:sz="0" w:space="0" w:color="auto"/>
                            <w:left w:val="none" w:sz="0" w:space="0" w:color="auto"/>
                            <w:bottom w:val="none" w:sz="0" w:space="0" w:color="auto"/>
                            <w:right w:val="none" w:sz="0" w:space="0" w:color="auto"/>
                          </w:divBdr>
                        </w:div>
                        <w:div w:id="644627310">
                          <w:marLeft w:val="640"/>
                          <w:marRight w:val="0"/>
                          <w:marTop w:val="0"/>
                          <w:marBottom w:val="0"/>
                          <w:divBdr>
                            <w:top w:val="none" w:sz="0" w:space="0" w:color="auto"/>
                            <w:left w:val="none" w:sz="0" w:space="0" w:color="auto"/>
                            <w:bottom w:val="none" w:sz="0" w:space="0" w:color="auto"/>
                            <w:right w:val="none" w:sz="0" w:space="0" w:color="auto"/>
                          </w:divBdr>
                        </w:div>
                        <w:div w:id="645889534">
                          <w:marLeft w:val="640"/>
                          <w:marRight w:val="0"/>
                          <w:marTop w:val="0"/>
                          <w:marBottom w:val="0"/>
                          <w:divBdr>
                            <w:top w:val="none" w:sz="0" w:space="0" w:color="auto"/>
                            <w:left w:val="none" w:sz="0" w:space="0" w:color="auto"/>
                            <w:bottom w:val="none" w:sz="0" w:space="0" w:color="auto"/>
                            <w:right w:val="none" w:sz="0" w:space="0" w:color="auto"/>
                          </w:divBdr>
                        </w:div>
                        <w:div w:id="657073387">
                          <w:marLeft w:val="640"/>
                          <w:marRight w:val="0"/>
                          <w:marTop w:val="0"/>
                          <w:marBottom w:val="0"/>
                          <w:divBdr>
                            <w:top w:val="none" w:sz="0" w:space="0" w:color="auto"/>
                            <w:left w:val="none" w:sz="0" w:space="0" w:color="auto"/>
                            <w:bottom w:val="none" w:sz="0" w:space="0" w:color="auto"/>
                            <w:right w:val="none" w:sz="0" w:space="0" w:color="auto"/>
                          </w:divBdr>
                        </w:div>
                        <w:div w:id="665212706">
                          <w:marLeft w:val="640"/>
                          <w:marRight w:val="0"/>
                          <w:marTop w:val="0"/>
                          <w:marBottom w:val="0"/>
                          <w:divBdr>
                            <w:top w:val="none" w:sz="0" w:space="0" w:color="auto"/>
                            <w:left w:val="none" w:sz="0" w:space="0" w:color="auto"/>
                            <w:bottom w:val="none" w:sz="0" w:space="0" w:color="auto"/>
                            <w:right w:val="none" w:sz="0" w:space="0" w:color="auto"/>
                          </w:divBdr>
                        </w:div>
                        <w:div w:id="675882478">
                          <w:marLeft w:val="640"/>
                          <w:marRight w:val="0"/>
                          <w:marTop w:val="0"/>
                          <w:marBottom w:val="0"/>
                          <w:divBdr>
                            <w:top w:val="none" w:sz="0" w:space="0" w:color="auto"/>
                            <w:left w:val="none" w:sz="0" w:space="0" w:color="auto"/>
                            <w:bottom w:val="none" w:sz="0" w:space="0" w:color="auto"/>
                            <w:right w:val="none" w:sz="0" w:space="0" w:color="auto"/>
                          </w:divBdr>
                        </w:div>
                        <w:div w:id="676886104">
                          <w:marLeft w:val="640"/>
                          <w:marRight w:val="0"/>
                          <w:marTop w:val="0"/>
                          <w:marBottom w:val="0"/>
                          <w:divBdr>
                            <w:top w:val="none" w:sz="0" w:space="0" w:color="auto"/>
                            <w:left w:val="none" w:sz="0" w:space="0" w:color="auto"/>
                            <w:bottom w:val="none" w:sz="0" w:space="0" w:color="auto"/>
                            <w:right w:val="none" w:sz="0" w:space="0" w:color="auto"/>
                          </w:divBdr>
                        </w:div>
                        <w:div w:id="676932164">
                          <w:marLeft w:val="640"/>
                          <w:marRight w:val="0"/>
                          <w:marTop w:val="0"/>
                          <w:marBottom w:val="0"/>
                          <w:divBdr>
                            <w:top w:val="none" w:sz="0" w:space="0" w:color="auto"/>
                            <w:left w:val="none" w:sz="0" w:space="0" w:color="auto"/>
                            <w:bottom w:val="none" w:sz="0" w:space="0" w:color="auto"/>
                            <w:right w:val="none" w:sz="0" w:space="0" w:color="auto"/>
                          </w:divBdr>
                        </w:div>
                        <w:div w:id="699428604">
                          <w:marLeft w:val="640"/>
                          <w:marRight w:val="0"/>
                          <w:marTop w:val="0"/>
                          <w:marBottom w:val="0"/>
                          <w:divBdr>
                            <w:top w:val="none" w:sz="0" w:space="0" w:color="auto"/>
                            <w:left w:val="none" w:sz="0" w:space="0" w:color="auto"/>
                            <w:bottom w:val="none" w:sz="0" w:space="0" w:color="auto"/>
                            <w:right w:val="none" w:sz="0" w:space="0" w:color="auto"/>
                          </w:divBdr>
                        </w:div>
                        <w:div w:id="705179902">
                          <w:marLeft w:val="640"/>
                          <w:marRight w:val="0"/>
                          <w:marTop w:val="0"/>
                          <w:marBottom w:val="0"/>
                          <w:divBdr>
                            <w:top w:val="none" w:sz="0" w:space="0" w:color="auto"/>
                            <w:left w:val="none" w:sz="0" w:space="0" w:color="auto"/>
                            <w:bottom w:val="none" w:sz="0" w:space="0" w:color="auto"/>
                            <w:right w:val="none" w:sz="0" w:space="0" w:color="auto"/>
                          </w:divBdr>
                        </w:div>
                        <w:div w:id="712968523">
                          <w:marLeft w:val="640"/>
                          <w:marRight w:val="0"/>
                          <w:marTop w:val="0"/>
                          <w:marBottom w:val="0"/>
                          <w:divBdr>
                            <w:top w:val="none" w:sz="0" w:space="0" w:color="auto"/>
                            <w:left w:val="none" w:sz="0" w:space="0" w:color="auto"/>
                            <w:bottom w:val="none" w:sz="0" w:space="0" w:color="auto"/>
                            <w:right w:val="none" w:sz="0" w:space="0" w:color="auto"/>
                          </w:divBdr>
                        </w:div>
                        <w:div w:id="725374747">
                          <w:marLeft w:val="640"/>
                          <w:marRight w:val="0"/>
                          <w:marTop w:val="0"/>
                          <w:marBottom w:val="0"/>
                          <w:divBdr>
                            <w:top w:val="none" w:sz="0" w:space="0" w:color="auto"/>
                            <w:left w:val="none" w:sz="0" w:space="0" w:color="auto"/>
                            <w:bottom w:val="none" w:sz="0" w:space="0" w:color="auto"/>
                            <w:right w:val="none" w:sz="0" w:space="0" w:color="auto"/>
                          </w:divBdr>
                        </w:div>
                        <w:div w:id="726798882">
                          <w:marLeft w:val="640"/>
                          <w:marRight w:val="0"/>
                          <w:marTop w:val="0"/>
                          <w:marBottom w:val="0"/>
                          <w:divBdr>
                            <w:top w:val="none" w:sz="0" w:space="0" w:color="auto"/>
                            <w:left w:val="none" w:sz="0" w:space="0" w:color="auto"/>
                            <w:bottom w:val="none" w:sz="0" w:space="0" w:color="auto"/>
                            <w:right w:val="none" w:sz="0" w:space="0" w:color="auto"/>
                          </w:divBdr>
                        </w:div>
                        <w:div w:id="731192278">
                          <w:marLeft w:val="640"/>
                          <w:marRight w:val="0"/>
                          <w:marTop w:val="0"/>
                          <w:marBottom w:val="0"/>
                          <w:divBdr>
                            <w:top w:val="none" w:sz="0" w:space="0" w:color="auto"/>
                            <w:left w:val="none" w:sz="0" w:space="0" w:color="auto"/>
                            <w:bottom w:val="none" w:sz="0" w:space="0" w:color="auto"/>
                            <w:right w:val="none" w:sz="0" w:space="0" w:color="auto"/>
                          </w:divBdr>
                        </w:div>
                        <w:div w:id="743531734">
                          <w:marLeft w:val="640"/>
                          <w:marRight w:val="0"/>
                          <w:marTop w:val="0"/>
                          <w:marBottom w:val="0"/>
                          <w:divBdr>
                            <w:top w:val="none" w:sz="0" w:space="0" w:color="auto"/>
                            <w:left w:val="none" w:sz="0" w:space="0" w:color="auto"/>
                            <w:bottom w:val="none" w:sz="0" w:space="0" w:color="auto"/>
                            <w:right w:val="none" w:sz="0" w:space="0" w:color="auto"/>
                          </w:divBdr>
                        </w:div>
                        <w:div w:id="746195115">
                          <w:marLeft w:val="640"/>
                          <w:marRight w:val="0"/>
                          <w:marTop w:val="0"/>
                          <w:marBottom w:val="0"/>
                          <w:divBdr>
                            <w:top w:val="none" w:sz="0" w:space="0" w:color="auto"/>
                            <w:left w:val="none" w:sz="0" w:space="0" w:color="auto"/>
                            <w:bottom w:val="none" w:sz="0" w:space="0" w:color="auto"/>
                            <w:right w:val="none" w:sz="0" w:space="0" w:color="auto"/>
                          </w:divBdr>
                        </w:div>
                        <w:div w:id="746923724">
                          <w:marLeft w:val="640"/>
                          <w:marRight w:val="0"/>
                          <w:marTop w:val="0"/>
                          <w:marBottom w:val="0"/>
                          <w:divBdr>
                            <w:top w:val="none" w:sz="0" w:space="0" w:color="auto"/>
                            <w:left w:val="none" w:sz="0" w:space="0" w:color="auto"/>
                            <w:bottom w:val="none" w:sz="0" w:space="0" w:color="auto"/>
                            <w:right w:val="none" w:sz="0" w:space="0" w:color="auto"/>
                          </w:divBdr>
                        </w:div>
                        <w:div w:id="749351450">
                          <w:marLeft w:val="640"/>
                          <w:marRight w:val="0"/>
                          <w:marTop w:val="0"/>
                          <w:marBottom w:val="0"/>
                          <w:divBdr>
                            <w:top w:val="none" w:sz="0" w:space="0" w:color="auto"/>
                            <w:left w:val="none" w:sz="0" w:space="0" w:color="auto"/>
                            <w:bottom w:val="none" w:sz="0" w:space="0" w:color="auto"/>
                            <w:right w:val="none" w:sz="0" w:space="0" w:color="auto"/>
                          </w:divBdr>
                        </w:div>
                        <w:div w:id="780221139">
                          <w:marLeft w:val="640"/>
                          <w:marRight w:val="0"/>
                          <w:marTop w:val="0"/>
                          <w:marBottom w:val="0"/>
                          <w:divBdr>
                            <w:top w:val="none" w:sz="0" w:space="0" w:color="auto"/>
                            <w:left w:val="none" w:sz="0" w:space="0" w:color="auto"/>
                            <w:bottom w:val="none" w:sz="0" w:space="0" w:color="auto"/>
                            <w:right w:val="none" w:sz="0" w:space="0" w:color="auto"/>
                          </w:divBdr>
                        </w:div>
                        <w:div w:id="796484977">
                          <w:marLeft w:val="640"/>
                          <w:marRight w:val="0"/>
                          <w:marTop w:val="0"/>
                          <w:marBottom w:val="0"/>
                          <w:divBdr>
                            <w:top w:val="none" w:sz="0" w:space="0" w:color="auto"/>
                            <w:left w:val="none" w:sz="0" w:space="0" w:color="auto"/>
                            <w:bottom w:val="none" w:sz="0" w:space="0" w:color="auto"/>
                            <w:right w:val="none" w:sz="0" w:space="0" w:color="auto"/>
                          </w:divBdr>
                        </w:div>
                        <w:div w:id="798497891">
                          <w:marLeft w:val="640"/>
                          <w:marRight w:val="0"/>
                          <w:marTop w:val="0"/>
                          <w:marBottom w:val="0"/>
                          <w:divBdr>
                            <w:top w:val="none" w:sz="0" w:space="0" w:color="auto"/>
                            <w:left w:val="none" w:sz="0" w:space="0" w:color="auto"/>
                            <w:bottom w:val="none" w:sz="0" w:space="0" w:color="auto"/>
                            <w:right w:val="none" w:sz="0" w:space="0" w:color="auto"/>
                          </w:divBdr>
                        </w:div>
                        <w:div w:id="804808571">
                          <w:marLeft w:val="640"/>
                          <w:marRight w:val="0"/>
                          <w:marTop w:val="0"/>
                          <w:marBottom w:val="0"/>
                          <w:divBdr>
                            <w:top w:val="none" w:sz="0" w:space="0" w:color="auto"/>
                            <w:left w:val="none" w:sz="0" w:space="0" w:color="auto"/>
                            <w:bottom w:val="none" w:sz="0" w:space="0" w:color="auto"/>
                            <w:right w:val="none" w:sz="0" w:space="0" w:color="auto"/>
                          </w:divBdr>
                        </w:div>
                        <w:div w:id="821039345">
                          <w:marLeft w:val="640"/>
                          <w:marRight w:val="0"/>
                          <w:marTop w:val="0"/>
                          <w:marBottom w:val="0"/>
                          <w:divBdr>
                            <w:top w:val="none" w:sz="0" w:space="0" w:color="auto"/>
                            <w:left w:val="none" w:sz="0" w:space="0" w:color="auto"/>
                            <w:bottom w:val="none" w:sz="0" w:space="0" w:color="auto"/>
                            <w:right w:val="none" w:sz="0" w:space="0" w:color="auto"/>
                          </w:divBdr>
                        </w:div>
                        <w:div w:id="824668748">
                          <w:marLeft w:val="640"/>
                          <w:marRight w:val="0"/>
                          <w:marTop w:val="0"/>
                          <w:marBottom w:val="0"/>
                          <w:divBdr>
                            <w:top w:val="none" w:sz="0" w:space="0" w:color="auto"/>
                            <w:left w:val="none" w:sz="0" w:space="0" w:color="auto"/>
                            <w:bottom w:val="none" w:sz="0" w:space="0" w:color="auto"/>
                            <w:right w:val="none" w:sz="0" w:space="0" w:color="auto"/>
                          </w:divBdr>
                        </w:div>
                        <w:div w:id="831920051">
                          <w:marLeft w:val="640"/>
                          <w:marRight w:val="0"/>
                          <w:marTop w:val="0"/>
                          <w:marBottom w:val="0"/>
                          <w:divBdr>
                            <w:top w:val="none" w:sz="0" w:space="0" w:color="auto"/>
                            <w:left w:val="none" w:sz="0" w:space="0" w:color="auto"/>
                            <w:bottom w:val="none" w:sz="0" w:space="0" w:color="auto"/>
                            <w:right w:val="none" w:sz="0" w:space="0" w:color="auto"/>
                          </w:divBdr>
                        </w:div>
                        <w:div w:id="854417491">
                          <w:marLeft w:val="640"/>
                          <w:marRight w:val="0"/>
                          <w:marTop w:val="0"/>
                          <w:marBottom w:val="0"/>
                          <w:divBdr>
                            <w:top w:val="none" w:sz="0" w:space="0" w:color="auto"/>
                            <w:left w:val="none" w:sz="0" w:space="0" w:color="auto"/>
                            <w:bottom w:val="none" w:sz="0" w:space="0" w:color="auto"/>
                            <w:right w:val="none" w:sz="0" w:space="0" w:color="auto"/>
                          </w:divBdr>
                        </w:div>
                        <w:div w:id="857505506">
                          <w:marLeft w:val="640"/>
                          <w:marRight w:val="0"/>
                          <w:marTop w:val="0"/>
                          <w:marBottom w:val="0"/>
                          <w:divBdr>
                            <w:top w:val="none" w:sz="0" w:space="0" w:color="auto"/>
                            <w:left w:val="none" w:sz="0" w:space="0" w:color="auto"/>
                            <w:bottom w:val="none" w:sz="0" w:space="0" w:color="auto"/>
                            <w:right w:val="none" w:sz="0" w:space="0" w:color="auto"/>
                          </w:divBdr>
                        </w:div>
                        <w:div w:id="862520105">
                          <w:marLeft w:val="640"/>
                          <w:marRight w:val="0"/>
                          <w:marTop w:val="0"/>
                          <w:marBottom w:val="0"/>
                          <w:divBdr>
                            <w:top w:val="none" w:sz="0" w:space="0" w:color="auto"/>
                            <w:left w:val="none" w:sz="0" w:space="0" w:color="auto"/>
                            <w:bottom w:val="none" w:sz="0" w:space="0" w:color="auto"/>
                            <w:right w:val="none" w:sz="0" w:space="0" w:color="auto"/>
                          </w:divBdr>
                        </w:div>
                        <w:div w:id="895358975">
                          <w:marLeft w:val="640"/>
                          <w:marRight w:val="0"/>
                          <w:marTop w:val="0"/>
                          <w:marBottom w:val="0"/>
                          <w:divBdr>
                            <w:top w:val="none" w:sz="0" w:space="0" w:color="auto"/>
                            <w:left w:val="none" w:sz="0" w:space="0" w:color="auto"/>
                            <w:bottom w:val="none" w:sz="0" w:space="0" w:color="auto"/>
                            <w:right w:val="none" w:sz="0" w:space="0" w:color="auto"/>
                          </w:divBdr>
                        </w:div>
                        <w:div w:id="913659897">
                          <w:marLeft w:val="640"/>
                          <w:marRight w:val="0"/>
                          <w:marTop w:val="0"/>
                          <w:marBottom w:val="0"/>
                          <w:divBdr>
                            <w:top w:val="none" w:sz="0" w:space="0" w:color="auto"/>
                            <w:left w:val="none" w:sz="0" w:space="0" w:color="auto"/>
                            <w:bottom w:val="none" w:sz="0" w:space="0" w:color="auto"/>
                            <w:right w:val="none" w:sz="0" w:space="0" w:color="auto"/>
                          </w:divBdr>
                        </w:div>
                        <w:div w:id="918251848">
                          <w:marLeft w:val="640"/>
                          <w:marRight w:val="0"/>
                          <w:marTop w:val="0"/>
                          <w:marBottom w:val="0"/>
                          <w:divBdr>
                            <w:top w:val="none" w:sz="0" w:space="0" w:color="auto"/>
                            <w:left w:val="none" w:sz="0" w:space="0" w:color="auto"/>
                            <w:bottom w:val="none" w:sz="0" w:space="0" w:color="auto"/>
                            <w:right w:val="none" w:sz="0" w:space="0" w:color="auto"/>
                          </w:divBdr>
                        </w:div>
                        <w:div w:id="919797889">
                          <w:marLeft w:val="640"/>
                          <w:marRight w:val="0"/>
                          <w:marTop w:val="0"/>
                          <w:marBottom w:val="0"/>
                          <w:divBdr>
                            <w:top w:val="none" w:sz="0" w:space="0" w:color="auto"/>
                            <w:left w:val="none" w:sz="0" w:space="0" w:color="auto"/>
                            <w:bottom w:val="none" w:sz="0" w:space="0" w:color="auto"/>
                            <w:right w:val="none" w:sz="0" w:space="0" w:color="auto"/>
                          </w:divBdr>
                        </w:div>
                        <w:div w:id="944270026">
                          <w:marLeft w:val="640"/>
                          <w:marRight w:val="0"/>
                          <w:marTop w:val="0"/>
                          <w:marBottom w:val="0"/>
                          <w:divBdr>
                            <w:top w:val="none" w:sz="0" w:space="0" w:color="auto"/>
                            <w:left w:val="none" w:sz="0" w:space="0" w:color="auto"/>
                            <w:bottom w:val="none" w:sz="0" w:space="0" w:color="auto"/>
                            <w:right w:val="none" w:sz="0" w:space="0" w:color="auto"/>
                          </w:divBdr>
                        </w:div>
                        <w:div w:id="944843409">
                          <w:marLeft w:val="640"/>
                          <w:marRight w:val="0"/>
                          <w:marTop w:val="0"/>
                          <w:marBottom w:val="0"/>
                          <w:divBdr>
                            <w:top w:val="none" w:sz="0" w:space="0" w:color="auto"/>
                            <w:left w:val="none" w:sz="0" w:space="0" w:color="auto"/>
                            <w:bottom w:val="none" w:sz="0" w:space="0" w:color="auto"/>
                            <w:right w:val="none" w:sz="0" w:space="0" w:color="auto"/>
                          </w:divBdr>
                        </w:div>
                        <w:div w:id="962882462">
                          <w:marLeft w:val="640"/>
                          <w:marRight w:val="0"/>
                          <w:marTop w:val="0"/>
                          <w:marBottom w:val="0"/>
                          <w:divBdr>
                            <w:top w:val="none" w:sz="0" w:space="0" w:color="auto"/>
                            <w:left w:val="none" w:sz="0" w:space="0" w:color="auto"/>
                            <w:bottom w:val="none" w:sz="0" w:space="0" w:color="auto"/>
                            <w:right w:val="none" w:sz="0" w:space="0" w:color="auto"/>
                          </w:divBdr>
                        </w:div>
                        <w:div w:id="967011250">
                          <w:marLeft w:val="640"/>
                          <w:marRight w:val="0"/>
                          <w:marTop w:val="0"/>
                          <w:marBottom w:val="0"/>
                          <w:divBdr>
                            <w:top w:val="none" w:sz="0" w:space="0" w:color="auto"/>
                            <w:left w:val="none" w:sz="0" w:space="0" w:color="auto"/>
                            <w:bottom w:val="none" w:sz="0" w:space="0" w:color="auto"/>
                            <w:right w:val="none" w:sz="0" w:space="0" w:color="auto"/>
                          </w:divBdr>
                        </w:div>
                        <w:div w:id="967246931">
                          <w:marLeft w:val="640"/>
                          <w:marRight w:val="0"/>
                          <w:marTop w:val="0"/>
                          <w:marBottom w:val="0"/>
                          <w:divBdr>
                            <w:top w:val="none" w:sz="0" w:space="0" w:color="auto"/>
                            <w:left w:val="none" w:sz="0" w:space="0" w:color="auto"/>
                            <w:bottom w:val="none" w:sz="0" w:space="0" w:color="auto"/>
                            <w:right w:val="none" w:sz="0" w:space="0" w:color="auto"/>
                          </w:divBdr>
                        </w:div>
                        <w:div w:id="980842135">
                          <w:marLeft w:val="640"/>
                          <w:marRight w:val="0"/>
                          <w:marTop w:val="0"/>
                          <w:marBottom w:val="0"/>
                          <w:divBdr>
                            <w:top w:val="none" w:sz="0" w:space="0" w:color="auto"/>
                            <w:left w:val="none" w:sz="0" w:space="0" w:color="auto"/>
                            <w:bottom w:val="none" w:sz="0" w:space="0" w:color="auto"/>
                            <w:right w:val="none" w:sz="0" w:space="0" w:color="auto"/>
                          </w:divBdr>
                        </w:div>
                        <w:div w:id="985276093">
                          <w:marLeft w:val="640"/>
                          <w:marRight w:val="0"/>
                          <w:marTop w:val="0"/>
                          <w:marBottom w:val="0"/>
                          <w:divBdr>
                            <w:top w:val="none" w:sz="0" w:space="0" w:color="auto"/>
                            <w:left w:val="none" w:sz="0" w:space="0" w:color="auto"/>
                            <w:bottom w:val="none" w:sz="0" w:space="0" w:color="auto"/>
                            <w:right w:val="none" w:sz="0" w:space="0" w:color="auto"/>
                          </w:divBdr>
                        </w:div>
                        <w:div w:id="1004088119">
                          <w:marLeft w:val="640"/>
                          <w:marRight w:val="0"/>
                          <w:marTop w:val="0"/>
                          <w:marBottom w:val="0"/>
                          <w:divBdr>
                            <w:top w:val="none" w:sz="0" w:space="0" w:color="auto"/>
                            <w:left w:val="none" w:sz="0" w:space="0" w:color="auto"/>
                            <w:bottom w:val="none" w:sz="0" w:space="0" w:color="auto"/>
                            <w:right w:val="none" w:sz="0" w:space="0" w:color="auto"/>
                          </w:divBdr>
                        </w:div>
                        <w:div w:id="1004746983">
                          <w:marLeft w:val="640"/>
                          <w:marRight w:val="0"/>
                          <w:marTop w:val="0"/>
                          <w:marBottom w:val="0"/>
                          <w:divBdr>
                            <w:top w:val="none" w:sz="0" w:space="0" w:color="auto"/>
                            <w:left w:val="none" w:sz="0" w:space="0" w:color="auto"/>
                            <w:bottom w:val="none" w:sz="0" w:space="0" w:color="auto"/>
                            <w:right w:val="none" w:sz="0" w:space="0" w:color="auto"/>
                          </w:divBdr>
                        </w:div>
                        <w:div w:id="1010445210">
                          <w:marLeft w:val="640"/>
                          <w:marRight w:val="0"/>
                          <w:marTop w:val="0"/>
                          <w:marBottom w:val="0"/>
                          <w:divBdr>
                            <w:top w:val="none" w:sz="0" w:space="0" w:color="auto"/>
                            <w:left w:val="none" w:sz="0" w:space="0" w:color="auto"/>
                            <w:bottom w:val="none" w:sz="0" w:space="0" w:color="auto"/>
                            <w:right w:val="none" w:sz="0" w:space="0" w:color="auto"/>
                          </w:divBdr>
                        </w:div>
                        <w:div w:id="1044142045">
                          <w:marLeft w:val="640"/>
                          <w:marRight w:val="0"/>
                          <w:marTop w:val="0"/>
                          <w:marBottom w:val="0"/>
                          <w:divBdr>
                            <w:top w:val="none" w:sz="0" w:space="0" w:color="auto"/>
                            <w:left w:val="none" w:sz="0" w:space="0" w:color="auto"/>
                            <w:bottom w:val="none" w:sz="0" w:space="0" w:color="auto"/>
                            <w:right w:val="none" w:sz="0" w:space="0" w:color="auto"/>
                          </w:divBdr>
                        </w:div>
                        <w:div w:id="1044604001">
                          <w:marLeft w:val="640"/>
                          <w:marRight w:val="0"/>
                          <w:marTop w:val="0"/>
                          <w:marBottom w:val="0"/>
                          <w:divBdr>
                            <w:top w:val="none" w:sz="0" w:space="0" w:color="auto"/>
                            <w:left w:val="none" w:sz="0" w:space="0" w:color="auto"/>
                            <w:bottom w:val="none" w:sz="0" w:space="0" w:color="auto"/>
                            <w:right w:val="none" w:sz="0" w:space="0" w:color="auto"/>
                          </w:divBdr>
                        </w:div>
                        <w:div w:id="1081875817">
                          <w:marLeft w:val="640"/>
                          <w:marRight w:val="0"/>
                          <w:marTop w:val="0"/>
                          <w:marBottom w:val="0"/>
                          <w:divBdr>
                            <w:top w:val="none" w:sz="0" w:space="0" w:color="auto"/>
                            <w:left w:val="none" w:sz="0" w:space="0" w:color="auto"/>
                            <w:bottom w:val="none" w:sz="0" w:space="0" w:color="auto"/>
                            <w:right w:val="none" w:sz="0" w:space="0" w:color="auto"/>
                          </w:divBdr>
                        </w:div>
                        <w:div w:id="1085801513">
                          <w:marLeft w:val="640"/>
                          <w:marRight w:val="0"/>
                          <w:marTop w:val="0"/>
                          <w:marBottom w:val="0"/>
                          <w:divBdr>
                            <w:top w:val="none" w:sz="0" w:space="0" w:color="auto"/>
                            <w:left w:val="none" w:sz="0" w:space="0" w:color="auto"/>
                            <w:bottom w:val="none" w:sz="0" w:space="0" w:color="auto"/>
                            <w:right w:val="none" w:sz="0" w:space="0" w:color="auto"/>
                          </w:divBdr>
                        </w:div>
                        <w:div w:id="1114786352">
                          <w:marLeft w:val="640"/>
                          <w:marRight w:val="0"/>
                          <w:marTop w:val="0"/>
                          <w:marBottom w:val="0"/>
                          <w:divBdr>
                            <w:top w:val="none" w:sz="0" w:space="0" w:color="auto"/>
                            <w:left w:val="none" w:sz="0" w:space="0" w:color="auto"/>
                            <w:bottom w:val="none" w:sz="0" w:space="0" w:color="auto"/>
                            <w:right w:val="none" w:sz="0" w:space="0" w:color="auto"/>
                          </w:divBdr>
                        </w:div>
                        <w:div w:id="1119563967">
                          <w:marLeft w:val="640"/>
                          <w:marRight w:val="0"/>
                          <w:marTop w:val="0"/>
                          <w:marBottom w:val="0"/>
                          <w:divBdr>
                            <w:top w:val="none" w:sz="0" w:space="0" w:color="auto"/>
                            <w:left w:val="none" w:sz="0" w:space="0" w:color="auto"/>
                            <w:bottom w:val="none" w:sz="0" w:space="0" w:color="auto"/>
                            <w:right w:val="none" w:sz="0" w:space="0" w:color="auto"/>
                          </w:divBdr>
                        </w:div>
                        <w:div w:id="1121611360">
                          <w:marLeft w:val="640"/>
                          <w:marRight w:val="0"/>
                          <w:marTop w:val="0"/>
                          <w:marBottom w:val="0"/>
                          <w:divBdr>
                            <w:top w:val="none" w:sz="0" w:space="0" w:color="auto"/>
                            <w:left w:val="none" w:sz="0" w:space="0" w:color="auto"/>
                            <w:bottom w:val="none" w:sz="0" w:space="0" w:color="auto"/>
                            <w:right w:val="none" w:sz="0" w:space="0" w:color="auto"/>
                          </w:divBdr>
                        </w:div>
                        <w:div w:id="1121922030">
                          <w:marLeft w:val="640"/>
                          <w:marRight w:val="0"/>
                          <w:marTop w:val="0"/>
                          <w:marBottom w:val="0"/>
                          <w:divBdr>
                            <w:top w:val="none" w:sz="0" w:space="0" w:color="auto"/>
                            <w:left w:val="none" w:sz="0" w:space="0" w:color="auto"/>
                            <w:bottom w:val="none" w:sz="0" w:space="0" w:color="auto"/>
                            <w:right w:val="none" w:sz="0" w:space="0" w:color="auto"/>
                          </w:divBdr>
                        </w:div>
                        <w:div w:id="1141265396">
                          <w:marLeft w:val="640"/>
                          <w:marRight w:val="0"/>
                          <w:marTop w:val="0"/>
                          <w:marBottom w:val="0"/>
                          <w:divBdr>
                            <w:top w:val="none" w:sz="0" w:space="0" w:color="auto"/>
                            <w:left w:val="none" w:sz="0" w:space="0" w:color="auto"/>
                            <w:bottom w:val="none" w:sz="0" w:space="0" w:color="auto"/>
                            <w:right w:val="none" w:sz="0" w:space="0" w:color="auto"/>
                          </w:divBdr>
                        </w:div>
                        <w:div w:id="1160190483">
                          <w:marLeft w:val="640"/>
                          <w:marRight w:val="0"/>
                          <w:marTop w:val="0"/>
                          <w:marBottom w:val="0"/>
                          <w:divBdr>
                            <w:top w:val="none" w:sz="0" w:space="0" w:color="auto"/>
                            <w:left w:val="none" w:sz="0" w:space="0" w:color="auto"/>
                            <w:bottom w:val="none" w:sz="0" w:space="0" w:color="auto"/>
                            <w:right w:val="none" w:sz="0" w:space="0" w:color="auto"/>
                          </w:divBdr>
                        </w:div>
                        <w:div w:id="1171215456">
                          <w:marLeft w:val="640"/>
                          <w:marRight w:val="0"/>
                          <w:marTop w:val="0"/>
                          <w:marBottom w:val="0"/>
                          <w:divBdr>
                            <w:top w:val="none" w:sz="0" w:space="0" w:color="auto"/>
                            <w:left w:val="none" w:sz="0" w:space="0" w:color="auto"/>
                            <w:bottom w:val="none" w:sz="0" w:space="0" w:color="auto"/>
                            <w:right w:val="none" w:sz="0" w:space="0" w:color="auto"/>
                          </w:divBdr>
                        </w:div>
                        <w:div w:id="1178884447">
                          <w:marLeft w:val="640"/>
                          <w:marRight w:val="0"/>
                          <w:marTop w:val="0"/>
                          <w:marBottom w:val="0"/>
                          <w:divBdr>
                            <w:top w:val="none" w:sz="0" w:space="0" w:color="auto"/>
                            <w:left w:val="none" w:sz="0" w:space="0" w:color="auto"/>
                            <w:bottom w:val="none" w:sz="0" w:space="0" w:color="auto"/>
                            <w:right w:val="none" w:sz="0" w:space="0" w:color="auto"/>
                          </w:divBdr>
                        </w:div>
                        <w:div w:id="1203325229">
                          <w:marLeft w:val="640"/>
                          <w:marRight w:val="0"/>
                          <w:marTop w:val="0"/>
                          <w:marBottom w:val="0"/>
                          <w:divBdr>
                            <w:top w:val="none" w:sz="0" w:space="0" w:color="auto"/>
                            <w:left w:val="none" w:sz="0" w:space="0" w:color="auto"/>
                            <w:bottom w:val="none" w:sz="0" w:space="0" w:color="auto"/>
                            <w:right w:val="none" w:sz="0" w:space="0" w:color="auto"/>
                          </w:divBdr>
                        </w:div>
                        <w:div w:id="1204247859">
                          <w:marLeft w:val="640"/>
                          <w:marRight w:val="0"/>
                          <w:marTop w:val="0"/>
                          <w:marBottom w:val="0"/>
                          <w:divBdr>
                            <w:top w:val="none" w:sz="0" w:space="0" w:color="auto"/>
                            <w:left w:val="none" w:sz="0" w:space="0" w:color="auto"/>
                            <w:bottom w:val="none" w:sz="0" w:space="0" w:color="auto"/>
                            <w:right w:val="none" w:sz="0" w:space="0" w:color="auto"/>
                          </w:divBdr>
                        </w:div>
                        <w:div w:id="1210414411">
                          <w:marLeft w:val="640"/>
                          <w:marRight w:val="0"/>
                          <w:marTop w:val="0"/>
                          <w:marBottom w:val="0"/>
                          <w:divBdr>
                            <w:top w:val="none" w:sz="0" w:space="0" w:color="auto"/>
                            <w:left w:val="none" w:sz="0" w:space="0" w:color="auto"/>
                            <w:bottom w:val="none" w:sz="0" w:space="0" w:color="auto"/>
                            <w:right w:val="none" w:sz="0" w:space="0" w:color="auto"/>
                          </w:divBdr>
                        </w:div>
                        <w:div w:id="1227303902">
                          <w:marLeft w:val="640"/>
                          <w:marRight w:val="0"/>
                          <w:marTop w:val="0"/>
                          <w:marBottom w:val="0"/>
                          <w:divBdr>
                            <w:top w:val="none" w:sz="0" w:space="0" w:color="auto"/>
                            <w:left w:val="none" w:sz="0" w:space="0" w:color="auto"/>
                            <w:bottom w:val="none" w:sz="0" w:space="0" w:color="auto"/>
                            <w:right w:val="none" w:sz="0" w:space="0" w:color="auto"/>
                          </w:divBdr>
                        </w:div>
                        <w:div w:id="1229224117">
                          <w:marLeft w:val="640"/>
                          <w:marRight w:val="0"/>
                          <w:marTop w:val="0"/>
                          <w:marBottom w:val="0"/>
                          <w:divBdr>
                            <w:top w:val="none" w:sz="0" w:space="0" w:color="auto"/>
                            <w:left w:val="none" w:sz="0" w:space="0" w:color="auto"/>
                            <w:bottom w:val="none" w:sz="0" w:space="0" w:color="auto"/>
                            <w:right w:val="none" w:sz="0" w:space="0" w:color="auto"/>
                          </w:divBdr>
                        </w:div>
                        <w:div w:id="1241332024">
                          <w:marLeft w:val="640"/>
                          <w:marRight w:val="0"/>
                          <w:marTop w:val="0"/>
                          <w:marBottom w:val="0"/>
                          <w:divBdr>
                            <w:top w:val="none" w:sz="0" w:space="0" w:color="auto"/>
                            <w:left w:val="none" w:sz="0" w:space="0" w:color="auto"/>
                            <w:bottom w:val="none" w:sz="0" w:space="0" w:color="auto"/>
                            <w:right w:val="none" w:sz="0" w:space="0" w:color="auto"/>
                          </w:divBdr>
                        </w:div>
                        <w:div w:id="1280182182">
                          <w:marLeft w:val="640"/>
                          <w:marRight w:val="0"/>
                          <w:marTop w:val="0"/>
                          <w:marBottom w:val="0"/>
                          <w:divBdr>
                            <w:top w:val="none" w:sz="0" w:space="0" w:color="auto"/>
                            <w:left w:val="none" w:sz="0" w:space="0" w:color="auto"/>
                            <w:bottom w:val="none" w:sz="0" w:space="0" w:color="auto"/>
                            <w:right w:val="none" w:sz="0" w:space="0" w:color="auto"/>
                          </w:divBdr>
                        </w:div>
                        <w:div w:id="1299873775">
                          <w:marLeft w:val="640"/>
                          <w:marRight w:val="0"/>
                          <w:marTop w:val="0"/>
                          <w:marBottom w:val="0"/>
                          <w:divBdr>
                            <w:top w:val="none" w:sz="0" w:space="0" w:color="auto"/>
                            <w:left w:val="none" w:sz="0" w:space="0" w:color="auto"/>
                            <w:bottom w:val="none" w:sz="0" w:space="0" w:color="auto"/>
                            <w:right w:val="none" w:sz="0" w:space="0" w:color="auto"/>
                          </w:divBdr>
                        </w:div>
                        <w:div w:id="1314529221">
                          <w:marLeft w:val="640"/>
                          <w:marRight w:val="0"/>
                          <w:marTop w:val="0"/>
                          <w:marBottom w:val="0"/>
                          <w:divBdr>
                            <w:top w:val="none" w:sz="0" w:space="0" w:color="auto"/>
                            <w:left w:val="none" w:sz="0" w:space="0" w:color="auto"/>
                            <w:bottom w:val="none" w:sz="0" w:space="0" w:color="auto"/>
                            <w:right w:val="none" w:sz="0" w:space="0" w:color="auto"/>
                          </w:divBdr>
                        </w:div>
                        <w:div w:id="1332871440">
                          <w:marLeft w:val="640"/>
                          <w:marRight w:val="0"/>
                          <w:marTop w:val="0"/>
                          <w:marBottom w:val="0"/>
                          <w:divBdr>
                            <w:top w:val="none" w:sz="0" w:space="0" w:color="auto"/>
                            <w:left w:val="none" w:sz="0" w:space="0" w:color="auto"/>
                            <w:bottom w:val="none" w:sz="0" w:space="0" w:color="auto"/>
                            <w:right w:val="none" w:sz="0" w:space="0" w:color="auto"/>
                          </w:divBdr>
                        </w:div>
                        <w:div w:id="1350176834">
                          <w:marLeft w:val="640"/>
                          <w:marRight w:val="0"/>
                          <w:marTop w:val="0"/>
                          <w:marBottom w:val="0"/>
                          <w:divBdr>
                            <w:top w:val="none" w:sz="0" w:space="0" w:color="auto"/>
                            <w:left w:val="none" w:sz="0" w:space="0" w:color="auto"/>
                            <w:bottom w:val="none" w:sz="0" w:space="0" w:color="auto"/>
                            <w:right w:val="none" w:sz="0" w:space="0" w:color="auto"/>
                          </w:divBdr>
                        </w:div>
                        <w:div w:id="1361515345">
                          <w:marLeft w:val="640"/>
                          <w:marRight w:val="0"/>
                          <w:marTop w:val="0"/>
                          <w:marBottom w:val="0"/>
                          <w:divBdr>
                            <w:top w:val="none" w:sz="0" w:space="0" w:color="auto"/>
                            <w:left w:val="none" w:sz="0" w:space="0" w:color="auto"/>
                            <w:bottom w:val="none" w:sz="0" w:space="0" w:color="auto"/>
                            <w:right w:val="none" w:sz="0" w:space="0" w:color="auto"/>
                          </w:divBdr>
                        </w:div>
                        <w:div w:id="1381396071">
                          <w:marLeft w:val="640"/>
                          <w:marRight w:val="0"/>
                          <w:marTop w:val="0"/>
                          <w:marBottom w:val="0"/>
                          <w:divBdr>
                            <w:top w:val="none" w:sz="0" w:space="0" w:color="auto"/>
                            <w:left w:val="none" w:sz="0" w:space="0" w:color="auto"/>
                            <w:bottom w:val="none" w:sz="0" w:space="0" w:color="auto"/>
                            <w:right w:val="none" w:sz="0" w:space="0" w:color="auto"/>
                          </w:divBdr>
                        </w:div>
                        <w:div w:id="1383824368">
                          <w:marLeft w:val="640"/>
                          <w:marRight w:val="0"/>
                          <w:marTop w:val="0"/>
                          <w:marBottom w:val="0"/>
                          <w:divBdr>
                            <w:top w:val="none" w:sz="0" w:space="0" w:color="auto"/>
                            <w:left w:val="none" w:sz="0" w:space="0" w:color="auto"/>
                            <w:bottom w:val="none" w:sz="0" w:space="0" w:color="auto"/>
                            <w:right w:val="none" w:sz="0" w:space="0" w:color="auto"/>
                          </w:divBdr>
                        </w:div>
                        <w:div w:id="1392117374">
                          <w:marLeft w:val="640"/>
                          <w:marRight w:val="0"/>
                          <w:marTop w:val="0"/>
                          <w:marBottom w:val="0"/>
                          <w:divBdr>
                            <w:top w:val="none" w:sz="0" w:space="0" w:color="auto"/>
                            <w:left w:val="none" w:sz="0" w:space="0" w:color="auto"/>
                            <w:bottom w:val="none" w:sz="0" w:space="0" w:color="auto"/>
                            <w:right w:val="none" w:sz="0" w:space="0" w:color="auto"/>
                          </w:divBdr>
                        </w:div>
                        <w:div w:id="1392196697">
                          <w:marLeft w:val="640"/>
                          <w:marRight w:val="0"/>
                          <w:marTop w:val="0"/>
                          <w:marBottom w:val="0"/>
                          <w:divBdr>
                            <w:top w:val="none" w:sz="0" w:space="0" w:color="auto"/>
                            <w:left w:val="none" w:sz="0" w:space="0" w:color="auto"/>
                            <w:bottom w:val="none" w:sz="0" w:space="0" w:color="auto"/>
                            <w:right w:val="none" w:sz="0" w:space="0" w:color="auto"/>
                          </w:divBdr>
                        </w:div>
                        <w:div w:id="1393114009">
                          <w:marLeft w:val="640"/>
                          <w:marRight w:val="0"/>
                          <w:marTop w:val="0"/>
                          <w:marBottom w:val="0"/>
                          <w:divBdr>
                            <w:top w:val="none" w:sz="0" w:space="0" w:color="auto"/>
                            <w:left w:val="none" w:sz="0" w:space="0" w:color="auto"/>
                            <w:bottom w:val="none" w:sz="0" w:space="0" w:color="auto"/>
                            <w:right w:val="none" w:sz="0" w:space="0" w:color="auto"/>
                          </w:divBdr>
                        </w:div>
                        <w:div w:id="1402175429">
                          <w:marLeft w:val="640"/>
                          <w:marRight w:val="0"/>
                          <w:marTop w:val="0"/>
                          <w:marBottom w:val="0"/>
                          <w:divBdr>
                            <w:top w:val="none" w:sz="0" w:space="0" w:color="auto"/>
                            <w:left w:val="none" w:sz="0" w:space="0" w:color="auto"/>
                            <w:bottom w:val="none" w:sz="0" w:space="0" w:color="auto"/>
                            <w:right w:val="none" w:sz="0" w:space="0" w:color="auto"/>
                          </w:divBdr>
                        </w:div>
                        <w:div w:id="1411460412">
                          <w:marLeft w:val="640"/>
                          <w:marRight w:val="0"/>
                          <w:marTop w:val="0"/>
                          <w:marBottom w:val="0"/>
                          <w:divBdr>
                            <w:top w:val="none" w:sz="0" w:space="0" w:color="auto"/>
                            <w:left w:val="none" w:sz="0" w:space="0" w:color="auto"/>
                            <w:bottom w:val="none" w:sz="0" w:space="0" w:color="auto"/>
                            <w:right w:val="none" w:sz="0" w:space="0" w:color="auto"/>
                          </w:divBdr>
                        </w:div>
                        <w:div w:id="1411581589">
                          <w:marLeft w:val="640"/>
                          <w:marRight w:val="0"/>
                          <w:marTop w:val="0"/>
                          <w:marBottom w:val="0"/>
                          <w:divBdr>
                            <w:top w:val="none" w:sz="0" w:space="0" w:color="auto"/>
                            <w:left w:val="none" w:sz="0" w:space="0" w:color="auto"/>
                            <w:bottom w:val="none" w:sz="0" w:space="0" w:color="auto"/>
                            <w:right w:val="none" w:sz="0" w:space="0" w:color="auto"/>
                          </w:divBdr>
                        </w:div>
                        <w:div w:id="1413695687">
                          <w:marLeft w:val="640"/>
                          <w:marRight w:val="0"/>
                          <w:marTop w:val="0"/>
                          <w:marBottom w:val="0"/>
                          <w:divBdr>
                            <w:top w:val="none" w:sz="0" w:space="0" w:color="auto"/>
                            <w:left w:val="none" w:sz="0" w:space="0" w:color="auto"/>
                            <w:bottom w:val="none" w:sz="0" w:space="0" w:color="auto"/>
                            <w:right w:val="none" w:sz="0" w:space="0" w:color="auto"/>
                          </w:divBdr>
                        </w:div>
                        <w:div w:id="1415669630">
                          <w:marLeft w:val="640"/>
                          <w:marRight w:val="0"/>
                          <w:marTop w:val="0"/>
                          <w:marBottom w:val="0"/>
                          <w:divBdr>
                            <w:top w:val="none" w:sz="0" w:space="0" w:color="auto"/>
                            <w:left w:val="none" w:sz="0" w:space="0" w:color="auto"/>
                            <w:bottom w:val="none" w:sz="0" w:space="0" w:color="auto"/>
                            <w:right w:val="none" w:sz="0" w:space="0" w:color="auto"/>
                          </w:divBdr>
                        </w:div>
                        <w:div w:id="1428648910">
                          <w:marLeft w:val="640"/>
                          <w:marRight w:val="0"/>
                          <w:marTop w:val="0"/>
                          <w:marBottom w:val="0"/>
                          <w:divBdr>
                            <w:top w:val="none" w:sz="0" w:space="0" w:color="auto"/>
                            <w:left w:val="none" w:sz="0" w:space="0" w:color="auto"/>
                            <w:bottom w:val="none" w:sz="0" w:space="0" w:color="auto"/>
                            <w:right w:val="none" w:sz="0" w:space="0" w:color="auto"/>
                          </w:divBdr>
                        </w:div>
                        <w:div w:id="1437746953">
                          <w:marLeft w:val="640"/>
                          <w:marRight w:val="0"/>
                          <w:marTop w:val="0"/>
                          <w:marBottom w:val="0"/>
                          <w:divBdr>
                            <w:top w:val="none" w:sz="0" w:space="0" w:color="auto"/>
                            <w:left w:val="none" w:sz="0" w:space="0" w:color="auto"/>
                            <w:bottom w:val="none" w:sz="0" w:space="0" w:color="auto"/>
                            <w:right w:val="none" w:sz="0" w:space="0" w:color="auto"/>
                          </w:divBdr>
                        </w:div>
                        <w:div w:id="1444689767">
                          <w:marLeft w:val="640"/>
                          <w:marRight w:val="0"/>
                          <w:marTop w:val="0"/>
                          <w:marBottom w:val="0"/>
                          <w:divBdr>
                            <w:top w:val="none" w:sz="0" w:space="0" w:color="auto"/>
                            <w:left w:val="none" w:sz="0" w:space="0" w:color="auto"/>
                            <w:bottom w:val="none" w:sz="0" w:space="0" w:color="auto"/>
                            <w:right w:val="none" w:sz="0" w:space="0" w:color="auto"/>
                          </w:divBdr>
                        </w:div>
                        <w:div w:id="1463770879">
                          <w:marLeft w:val="640"/>
                          <w:marRight w:val="0"/>
                          <w:marTop w:val="0"/>
                          <w:marBottom w:val="0"/>
                          <w:divBdr>
                            <w:top w:val="none" w:sz="0" w:space="0" w:color="auto"/>
                            <w:left w:val="none" w:sz="0" w:space="0" w:color="auto"/>
                            <w:bottom w:val="none" w:sz="0" w:space="0" w:color="auto"/>
                            <w:right w:val="none" w:sz="0" w:space="0" w:color="auto"/>
                          </w:divBdr>
                        </w:div>
                        <w:div w:id="1466504383">
                          <w:marLeft w:val="640"/>
                          <w:marRight w:val="0"/>
                          <w:marTop w:val="0"/>
                          <w:marBottom w:val="0"/>
                          <w:divBdr>
                            <w:top w:val="none" w:sz="0" w:space="0" w:color="auto"/>
                            <w:left w:val="none" w:sz="0" w:space="0" w:color="auto"/>
                            <w:bottom w:val="none" w:sz="0" w:space="0" w:color="auto"/>
                            <w:right w:val="none" w:sz="0" w:space="0" w:color="auto"/>
                          </w:divBdr>
                        </w:div>
                        <w:div w:id="1466775534">
                          <w:marLeft w:val="640"/>
                          <w:marRight w:val="0"/>
                          <w:marTop w:val="0"/>
                          <w:marBottom w:val="0"/>
                          <w:divBdr>
                            <w:top w:val="none" w:sz="0" w:space="0" w:color="auto"/>
                            <w:left w:val="none" w:sz="0" w:space="0" w:color="auto"/>
                            <w:bottom w:val="none" w:sz="0" w:space="0" w:color="auto"/>
                            <w:right w:val="none" w:sz="0" w:space="0" w:color="auto"/>
                          </w:divBdr>
                        </w:div>
                        <w:div w:id="1467820216">
                          <w:marLeft w:val="640"/>
                          <w:marRight w:val="0"/>
                          <w:marTop w:val="0"/>
                          <w:marBottom w:val="0"/>
                          <w:divBdr>
                            <w:top w:val="none" w:sz="0" w:space="0" w:color="auto"/>
                            <w:left w:val="none" w:sz="0" w:space="0" w:color="auto"/>
                            <w:bottom w:val="none" w:sz="0" w:space="0" w:color="auto"/>
                            <w:right w:val="none" w:sz="0" w:space="0" w:color="auto"/>
                          </w:divBdr>
                        </w:div>
                        <w:div w:id="1478036725">
                          <w:marLeft w:val="640"/>
                          <w:marRight w:val="0"/>
                          <w:marTop w:val="0"/>
                          <w:marBottom w:val="0"/>
                          <w:divBdr>
                            <w:top w:val="none" w:sz="0" w:space="0" w:color="auto"/>
                            <w:left w:val="none" w:sz="0" w:space="0" w:color="auto"/>
                            <w:bottom w:val="none" w:sz="0" w:space="0" w:color="auto"/>
                            <w:right w:val="none" w:sz="0" w:space="0" w:color="auto"/>
                          </w:divBdr>
                        </w:div>
                        <w:div w:id="1479684607">
                          <w:marLeft w:val="640"/>
                          <w:marRight w:val="0"/>
                          <w:marTop w:val="0"/>
                          <w:marBottom w:val="0"/>
                          <w:divBdr>
                            <w:top w:val="none" w:sz="0" w:space="0" w:color="auto"/>
                            <w:left w:val="none" w:sz="0" w:space="0" w:color="auto"/>
                            <w:bottom w:val="none" w:sz="0" w:space="0" w:color="auto"/>
                            <w:right w:val="none" w:sz="0" w:space="0" w:color="auto"/>
                          </w:divBdr>
                        </w:div>
                        <w:div w:id="1486169028">
                          <w:marLeft w:val="640"/>
                          <w:marRight w:val="0"/>
                          <w:marTop w:val="0"/>
                          <w:marBottom w:val="0"/>
                          <w:divBdr>
                            <w:top w:val="none" w:sz="0" w:space="0" w:color="auto"/>
                            <w:left w:val="none" w:sz="0" w:space="0" w:color="auto"/>
                            <w:bottom w:val="none" w:sz="0" w:space="0" w:color="auto"/>
                            <w:right w:val="none" w:sz="0" w:space="0" w:color="auto"/>
                          </w:divBdr>
                        </w:div>
                        <w:div w:id="1487240704">
                          <w:marLeft w:val="640"/>
                          <w:marRight w:val="0"/>
                          <w:marTop w:val="0"/>
                          <w:marBottom w:val="0"/>
                          <w:divBdr>
                            <w:top w:val="none" w:sz="0" w:space="0" w:color="auto"/>
                            <w:left w:val="none" w:sz="0" w:space="0" w:color="auto"/>
                            <w:bottom w:val="none" w:sz="0" w:space="0" w:color="auto"/>
                            <w:right w:val="none" w:sz="0" w:space="0" w:color="auto"/>
                          </w:divBdr>
                        </w:div>
                        <w:div w:id="1488012109">
                          <w:marLeft w:val="640"/>
                          <w:marRight w:val="0"/>
                          <w:marTop w:val="0"/>
                          <w:marBottom w:val="0"/>
                          <w:divBdr>
                            <w:top w:val="none" w:sz="0" w:space="0" w:color="auto"/>
                            <w:left w:val="none" w:sz="0" w:space="0" w:color="auto"/>
                            <w:bottom w:val="none" w:sz="0" w:space="0" w:color="auto"/>
                            <w:right w:val="none" w:sz="0" w:space="0" w:color="auto"/>
                          </w:divBdr>
                        </w:div>
                        <w:div w:id="1499269702">
                          <w:marLeft w:val="640"/>
                          <w:marRight w:val="0"/>
                          <w:marTop w:val="0"/>
                          <w:marBottom w:val="0"/>
                          <w:divBdr>
                            <w:top w:val="none" w:sz="0" w:space="0" w:color="auto"/>
                            <w:left w:val="none" w:sz="0" w:space="0" w:color="auto"/>
                            <w:bottom w:val="none" w:sz="0" w:space="0" w:color="auto"/>
                            <w:right w:val="none" w:sz="0" w:space="0" w:color="auto"/>
                          </w:divBdr>
                        </w:div>
                        <w:div w:id="1509178409">
                          <w:marLeft w:val="640"/>
                          <w:marRight w:val="0"/>
                          <w:marTop w:val="0"/>
                          <w:marBottom w:val="0"/>
                          <w:divBdr>
                            <w:top w:val="none" w:sz="0" w:space="0" w:color="auto"/>
                            <w:left w:val="none" w:sz="0" w:space="0" w:color="auto"/>
                            <w:bottom w:val="none" w:sz="0" w:space="0" w:color="auto"/>
                            <w:right w:val="none" w:sz="0" w:space="0" w:color="auto"/>
                          </w:divBdr>
                        </w:div>
                        <w:div w:id="1512455600">
                          <w:marLeft w:val="640"/>
                          <w:marRight w:val="0"/>
                          <w:marTop w:val="0"/>
                          <w:marBottom w:val="0"/>
                          <w:divBdr>
                            <w:top w:val="none" w:sz="0" w:space="0" w:color="auto"/>
                            <w:left w:val="none" w:sz="0" w:space="0" w:color="auto"/>
                            <w:bottom w:val="none" w:sz="0" w:space="0" w:color="auto"/>
                            <w:right w:val="none" w:sz="0" w:space="0" w:color="auto"/>
                          </w:divBdr>
                        </w:div>
                        <w:div w:id="1514108328">
                          <w:marLeft w:val="640"/>
                          <w:marRight w:val="0"/>
                          <w:marTop w:val="0"/>
                          <w:marBottom w:val="0"/>
                          <w:divBdr>
                            <w:top w:val="none" w:sz="0" w:space="0" w:color="auto"/>
                            <w:left w:val="none" w:sz="0" w:space="0" w:color="auto"/>
                            <w:bottom w:val="none" w:sz="0" w:space="0" w:color="auto"/>
                            <w:right w:val="none" w:sz="0" w:space="0" w:color="auto"/>
                          </w:divBdr>
                        </w:div>
                        <w:div w:id="1526626941">
                          <w:marLeft w:val="640"/>
                          <w:marRight w:val="0"/>
                          <w:marTop w:val="0"/>
                          <w:marBottom w:val="0"/>
                          <w:divBdr>
                            <w:top w:val="none" w:sz="0" w:space="0" w:color="auto"/>
                            <w:left w:val="none" w:sz="0" w:space="0" w:color="auto"/>
                            <w:bottom w:val="none" w:sz="0" w:space="0" w:color="auto"/>
                            <w:right w:val="none" w:sz="0" w:space="0" w:color="auto"/>
                          </w:divBdr>
                        </w:div>
                        <w:div w:id="1531725880">
                          <w:marLeft w:val="640"/>
                          <w:marRight w:val="0"/>
                          <w:marTop w:val="0"/>
                          <w:marBottom w:val="0"/>
                          <w:divBdr>
                            <w:top w:val="none" w:sz="0" w:space="0" w:color="auto"/>
                            <w:left w:val="none" w:sz="0" w:space="0" w:color="auto"/>
                            <w:bottom w:val="none" w:sz="0" w:space="0" w:color="auto"/>
                            <w:right w:val="none" w:sz="0" w:space="0" w:color="auto"/>
                          </w:divBdr>
                        </w:div>
                        <w:div w:id="1558709956">
                          <w:marLeft w:val="640"/>
                          <w:marRight w:val="0"/>
                          <w:marTop w:val="0"/>
                          <w:marBottom w:val="0"/>
                          <w:divBdr>
                            <w:top w:val="none" w:sz="0" w:space="0" w:color="auto"/>
                            <w:left w:val="none" w:sz="0" w:space="0" w:color="auto"/>
                            <w:bottom w:val="none" w:sz="0" w:space="0" w:color="auto"/>
                            <w:right w:val="none" w:sz="0" w:space="0" w:color="auto"/>
                          </w:divBdr>
                        </w:div>
                        <w:div w:id="1564295740">
                          <w:marLeft w:val="640"/>
                          <w:marRight w:val="0"/>
                          <w:marTop w:val="0"/>
                          <w:marBottom w:val="0"/>
                          <w:divBdr>
                            <w:top w:val="none" w:sz="0" w:space="0" w:color="auto"/>
                            <w:left w:val="none" w:sz="0" w:space="0" w:color="auto"/>
                            <w:bottom w:val="none" w:sz="0" w:space="0" w:color="auto"/>
                            <w:right w:val="none" w:sz="0" w:space="0" w:color="auto"/>
                          </w:divBdr>
                        </w:div>
                        <w:div w:id="1569611096">
                          <w:marLeft w:val="640"/>
                          <w:marRight w:val="0"/>
                          <w:marTop w:val="0"/>
                          <w:marBottom w:val="0"/>
                          <w:divBdr>
                            <w:top w:val="none" w:sz="0" w:space="0" w:color="auto"/>
                            <w:left w:val="none" w:sz="0" w:space="0" w:color="auto"/>
                            <w:bottom w:val="none" w:sz="0" w:space="0" w:color="auto"/>
                            <w:right w:val="none" w:sz="0" w:space="0" w:color="auto"/>
                          </w:divBdr>
                        </w:div>
                        <w:div w:id="1606353012">
                          <w:marLeft w:val="640"/>
                          <w:marRight w:val="0"/>
                          <w:marTop w:val="0"/>
                          <w:marBottom w:val="0"/>
                          <w:divBdr>
                            <w:top w:val="none" w:sz="0" w:space="0" w:color="auto"/>
                            <w:left w:val="none" w:sz="0" w:space="0" w:color="auto"/>
                            <w:bottom w:val="none" w:sz="0" w:space="0" w:color="auto"/>
                            <w:right w:val="none" w:sz="0" w:space="0" w:color="auto"/>
                          </w:divBdr>
                        </w:div>
                        <w:div w:id="1612129932">
                          <w:marLeft w:val="640"/>
                          <w:marRight w:val="0"/>
                          <w:marTop w:val="0"/>
                          <w:marBottom w:val="0"/>
                          <w:divBdr>
                            <w:top w:val="none" w:sz="0" w:space="0" w:color="auto"/>
                            <w:left w:val="none" w:sz="0" w:space="0" w:color="auto"/>
                            <w:bottom w:val="none" w:sz="0" w:space="0" w:color="auto"/>
                            <w:right w:val="none" w:sz="0" w:space="0" w:color="auto"/>
                          </w:divBdr>
                        </w:div>
                        <w:div w:id="1650743248">
                          <w:marLeft w:val="640"/>
                          <w:marRight w:val="0"/>
                          <w:marTop w:val="0"/>
                          <w:marBottom w:val="0"/>
                          <w:divBdr>
                            <w:top w:val="none" w:sz="0" w:space="0" w:color="auto"/>
                            <w:left w:val="none" w:sz="0" w:space="0" w:color="auto"/>
                            <w:bottom w:val="none" w:sz="0" w:space="0" w:color="auto"/>
                            <w:right w:val="none" w:sz="0" w:space="0" w:color="auto"/>
                          </w:divBdr>
                        </w:div>
                        <w:div w:id="1659843395">
                          <w:marLeft w:val="640"/>
                          <w:marRight w:val="0"/>
                          <w:marTop w:val="0"/>
                          <w:marBottom w:val="0"/>
                          <w:divBdr>
                            <w:top w:val="none" w:sz="0" w:space="0" w:color="auto"/>
                            <w:left w:val="none" w:sz="0" w:space="0" w:color="auto"/>
                            <w:bottom w:val="none" w:sz="0" w:space="0" w:color="auto"/>
                            <w:right w:val="none" w:sz="0" w:space="0" w:color="auto"/>
                          </w:divBdr>
                        </w:div>
                        <w:div w:id="1660887581">
                          <w:marLeft w:val="640"/>
                          <w:marRight w:val="0"/>
                          <w:marTop w:val="0"/>
                          <w:marBottom w:val="0"/>
                          <w:divBdr>
                            <w:top w:val="none" w:sz="0" w:space="0" w:color="auto"/>
                            <w:left w:val="none" w:sz="0" w:space="0" w:color="auto"/>
                            <w:bottom w:val="none" w:sz="0" w:space="0" w:color="auto"/>
                            <w:right w:val="none" w:sz="0" w:space="0" w:color="auto"/>
                          </w:divBdr>
                        </w:div>
                        <w:div w:id="1669944656">
                          <w:marLeft w:val="640"/>
                          <w:marRight w:val="0"/>
                          <w:marTop w:val="0"/>
                          <w:marBottom w:val="0"/>
                          <w:divBdr>
                            <w:top w:val="none" w:sz="0" w:space="0" w:color="auto"/>
                            <w:left w:val="none" w:sz="0" w:space="0" w:color="auto"/>
                            <w:bottom w:val="none" w:sz="0" w:space="0" w:color="auto"/>
                            <w:right w:val="none" w:sz="0" w:space="0" w:color="auto"/>
                          </w:divBdr>
                        </w:div>
                        <w:div w:id="1683121447">
                          <w:marLeft w:val="640"/>
                          <w:marRight w:val="0"/>
                          <w:marTop w:val="0"/>
                          <w:marBottom w:val="0"/>
                          <w:divBdr>
                            <w:top w:val="none" w:sz="0" w:space="0" w:color="auto"/>
                            <w:left w:val="none" w:sz="0" w:space="0" w:color="auto"/>
                            <w:bottom w:val="none" w:sz="0" w:space="0" w:color="auto"/>
                            <w:right w:val="none" w:sz="0" w:space="0" w:color="auto"/>
                          </w:divBdr>
                        </w:div>
                        <w:div w:id="1689717024">
                          <w:marLeft w:val="640"/>
                          <w:marRight w:val="0"/>
                          <w:marTop w:val="0"/>
                          <w:marBottom w:val="0"/>
                          <w:divBdr>
                            <w:top w:val="none" w:sz="0" w:space="0" w:color="auto"/>
                            <w:left w:val="none" w:sz="0" w:space="0" w:color="auto"/>
                            <w:bottom w:val="none" w:sz="0" w:space="0" w:color="auto"/>
                            <w:right w:val="none" w:sz="0" w:space="0" w:color="auto"/>
                          </w:divBdr>
                        </w:div>
                        <w:div w:id="1695838761">
                          <w:marLeft w:val="640"/>
                          <w:marRight w:val="0"/>
                          <w:marTop w:val="0"/>
                          <w:marBottom w:val="0"/>
                          <w:divBdr>
                            <w:top w:val="none" w:sz="0" w:space="0" w:color="auto"/>
                            <w:left w:val="none" w:sz="0" w:space="0" w:color="auto"/>
                            <w:bottom w:val="none" w:sz="0" w:space="0" w:color="auto"/>
                            <w:right w:val="none" w:sz="0" w:space="0" w:color="auto"/>
                          </w:divBdr>
                        </w:div>
                        <w:div w:id="1696153697">
                          <w:marLeft w:val="640"/>
                          <w:marRight w:val="0"/>
                          <w:marTop w:val="0"/>
                          <w:marBottom w:val="0"/>
                          <w:divBdr>
                            <w:top w:val="none" w:sz="0" w:space="0" w:color="auto"/>
                            <w:left w:val="none" w:sz="0" w:space="0" w:color="auto"/>
                            <w:bottom w:val="none" w:sz="0" w:space="0" w:color="auto"/>
                            <w:right w:val="none" w:sz="0" w:space="0" w:color="auto"/>
                          </w:divBdr>
                        </w:div>
                        <w:div w:id="1705596626">
                          <w:marLeft w:val="640"/>
                          <w:marRight w:val="0"/>
                          <w:marTop w:val="0"/>
                          <w:marBottom w:val="0"/>
                          <w:divBdr>
                            <w:top w:val="none" w:sz="0" w:space="0" w:color="auto"/>
                            <w:left w:val="none" w:sz="0" w:space="0" w:color="auto"/>
                            <w:bottom w:val="none" w:sz="0" w:space="0" w:color="auto"/>
                            <w:right w:val="none" w:sz="0" w:space="0" w:color="auto"/>
                          </w:divBdr>
                        </w:div>
                        <w:div w:id="1741055436">
                          <w:marLeft w:val="640"/>
                          <w:marRight w:val="0"/>
                          <w:marTop w:val="0"/>
                          <w:marBottom w:val="0"/>
                          <w:divBdr>
                            <w:top w:val="none" w:sz="0" w:space="0" w:color="auto"/>
                            <w:left w:val="none" w:sz="0" w:space="0" w:color="auto"/>
                            <w:bottom w:val="none" w:sz="0" w:space="0" w:color="auto"/>
                            <w:right w:val="none" w:sz="0" w:space="0" w:color="auto"/>
                          </w:divBdr>
                        </w:div>
                        <w:div w:id="1746998412">
                          <w:marLeft w:val="640"/>
                          <w:marRight w:val="0"/>
                          <w:marTop w:val="0"/>
                          <w:marBottom w:val="0"/>
                          <w:divBdr>
                            <w:top w:val="none" w:sz="0" w:space="0" w:color="auto"/>
                            <w:left w:val="none" w:sz="0" w:space="0" w:color="auto"/>
                            <w:bottom w:val="none" w:sz="0" w:space="0" w:color="auto"/>
                            <w:right w:val="none" w:sz="0" w:space="0" w:color="auto"/>
                          </w:divBdr>
                        </w:div>
                        <w:div w:id="1768768444">
                          <w:marLeft w:val="640"/>
                          <w:marRight w:val="0"/>
                          <w:marTop w:val="0"/>
                          <w:marBottom w:val="0"/>
                          <w:divBdr>
                            <w:top w:val="none" w:sz="0" w:space="0" w:color="auto"/>
                            <w:left w:val="none" w:sz="0" w:space="0" w:color="auto"/>
                            <w:bottom w:val="none" w:sz="0" w:space="0" w:color="auto"/>
                            <w:right w:val="none" w:sz="0" w:space="0" w:color="auto"/>
                          </w:divBdr>
                        </w:div>
                        <w:div w:id="1774394833">
                          <w:marLeft w:val="640"/>
                          <w:marRight w:val="0"/>
                          <w:marTop w:val="0"/>
                          <w:marBottom w:val="0"/>
                          <w:divBdr>
                            <w:top w:val="none" w:sz="0" w:space="0" w:color="auto"/>
                            <w:left w:val="none" w:sz="0" w:space="0" w:color="auto"/>
                            <w:bottom w:val="none" w:sz="0" w:space="0" w:color="auto"/>
                            <w:right w:val="none" w:sz="0" w:space="0" w:color="auto"/>
                          </w:divBdr>
                        </w:div>
                        <w:div w:id="1782916816">
                          <w:marLeft w:val="640"/>
                          <w:marRight w:val="0"/>
                          <w:marTop w:val="0"/>
                          <w:marBottom w:val="0"/>
                          <w:divBdr>
                            <w:top w:val="none" w:sz="0" w:space="0" w:color="auto"/>
                            <w:left w:val="none" w:sz="0" w:space="0" w:color="auto"/>
                            <w:bottom w:val="none" w:sz="0" w:space="0" w:color="auto"/>
                            <w:right w:val="none" w:sz="0" w:space="0" w:color="auto"/>
                          </w:divBdr>
                        </w:div>
                        <w:div w:id="1792244138">
                          <w:marLeft w:val="640"/>
                          <w:marRight w:val="0"/>
                          <w:marTop w:val="0"/>
                          <w:marBottom w:val="0"/>
                          <w:divBdr>
                            <w:top w:val="none" w:sz="0" w:space="0" w:color="auto"/>
                            <w:left w:val="none" w:sz="0" w:space="0" w:color="auto"/>
                            <w:bottom w:val="none" w:sz="0" w:space="0" w:color="auto"/>
                            <w:right w:val="none" w:sz="0" w:space="0" w:color="auto"/>
                          </w:divBdr>
                        </w:div>
                        <w:div w:id="1793211025">
                          <w:marLeft w:val="640"/>
                          <w:marRight w:val="0"/>
                          <w:marTop w:val="0"/>
                          <w:marBottom w:val="0"/>
                          <w:divBdr>
                            <w:top w:val="none" w:sz="0" w:space="0" w:color="auto"/>
                            <w:left w:val="none" w:sz="0" w:space="0" w:color="auto"/>
                            <w:bottom w:val="none" w:sz="0" w:space="0" w:color="auto"/>
                            <w:right w:val="none" w:sz="0" w:space="0" w:color="auto"/>
                          </w:divBdr>
                        </w:div>
                        <w:div w:id="1795833348">
                          <w:marLeft w:val="640"/>
                          <w:marRight w:val="0"/>
                          <w:marTop w:val="0"/>
                          <w:marBottom w:val="0"/>
                          <w:divBdr>
                            <w:top w:val="none" w:sz="0" w:space="0" w:color="auto"/>
                            <w:left w:val="none" w:sz="0" w:space="0" w:color="auto"/>
                            <w:bottom w:val="none" w:sz="0" w:space="0" w:color="auto"/>
                            <w:right w:val="none" w:sz="0" w:space="0" w:color="auto"/>
                          </w:divBdr>
                        </w:div>
                        <w:div w:id="1807236861">
                          <w:marLeft w:val="640"/>
                          <w:marRight w:val="0"/>
                          <w:marTop w:val="0"/>
                          <w:marBottom w:val="0"/>
                          <w:divBdr>
                            <w:top w:val="none" w:sz="0" w:space="0" w:color="auto"/>
                            <w:left w:val="none" w:sz="0" w:space="0" w:color="auto"/>
                            <w:bottom w:val="none" w:sz="0" w:space="0" w:color="auto"/>
                            <w:right w:val="none" w:sz="0" w:space="0" w:color="auto"/>
                          </w:divBdr>
                        </w:div>
                        <w:div w:id="1815101572">
                          <w:marLeft w:val="640"/>
                          <w:marRight w:val="0"/>
                          <w:marTop w:val="0"/>
                          <w:marBottom w:val="0"/>
                          <w:divBdr>
                            <w:top w:val="none" w:sz="0" w:space="0" w:color="auto"/>
                            <w:left w:val="none" w:sz="0" w:space="0" w:color="auto"/>
                            <w:bottom w:val="none" w:sz="0" w:space="0" w:color="auto"/>
                            <w:right w:val="none" w:sz="0" w:space="0" w:color="auto"/>
                          </w:divBdr>
                        </w:div>
                        <w:div w:id="1819150999">
                          <w:marLeft w:val="640"/>
                          <w:marRight w:val="0"/>
                          <w:marTop w:val="0"/>
                          <w:marBottom w:val="0"/>
                          <w:divBdr>
                            <w:top w:val="none" w:sz="0" w:space="0" w:color="auto"/>
                            <w:left w:val="none" w:sz="0" w:space="0" w:color="auto"/>
                            <w:bottom w:val="none" w:sz="0" w:space="0" w:color="auto"/>
                            <w:right w:val="none" w:sz="0" w:space="0" w:color="auto"/>
                          </w:divBdr>
                        </w:div>
                        <w:div w:id="1819766611">
                          <w:marLeft w:val="640"/>
                          <w:marRight w:val="0"/>
                          <w:marTop w:val="0"/>
                          <w:marBottom w:val="0"/>
                          <w:divBdr>
                            <w:top w:val="none" w:sz="0" w:space="0" w:color="auto"/>
                            <w:left w:val="none" w:sz="0" w:space="0" w:color="auto"/>
                            <w:bottom w:val="none" w:sz="0" w:space="0" w:color="auto"/>
                            <w:right w:val="none" w:sz="0" w:space="0" w:color="auto"/>
                          </w:divBdr>
                        </w:div>
                        <w:div w:id="1828008967">
                          <w:marLeft w:val="640"/>
                          <w:marRight w:val="0"/>
                          <w:marTop w:val="0"/>
                          <w:marBottom w:val="0"/>
                          <w:divBdr>
                            <w:top w:val="none" w:sz="0" w:space="0" w:color="auto"/>
                            <w:left w:val="none" w:sz="0" w:space="0" w:color="auto"/>
                            <w:bottom w:val="none" w:sz="0" w:space="0" w:color="auto"/>
                            <w:right w:val="none" w:sz="0" w:space="0" w:color="auto"/>
                          </w:divBdr>
                        </w:div>
                        <w:div w:id="1838760572">
                          <w:marLeft w:val="640"/>
                          <w:marRight w:val="0"/>
                          <w:marTop w:val="0"/>
                          <w:marBottom w:val="0"/>
                          <w:divBdr>
                            <w:top w:val="none" w:sz="0" w:space="0" w:color="auto"/>
                            <w:left w:val="none" w:sz="0" w:space="0" w:color="auto"/>
                            <w:bottom w:val="none" w:sz="0" w:space="0" w:color="auto"/>
                            <w:right w:val="none" w:sz="0" w:space="0" w:color="auto"/>
                          </w:divBdr>
                        </w:div>
                        <w:div w:id="1842230592">
                          <w:marLeft w:val="640"/>
                          <w:marRight w:val="0"/>
                          <w:marTop w:val="0"/>
                          <w:marBottom w:val="0"/>
                          <w:divBdr>
                            <w:top w:val="none" w:sz="0" w:space="0" w:color="auto"/>
                            <w:left w:val="none" w:sz="0" w:space="0" w:color="auto"/>
                            <w:bottom w:val="none" w:sz="0" w:space="0" w:color="auto"/>
                            <w:right w:val="none" w:sz="0" w:space="0" w:color="auto"/>
                          </w:divBdr>
                        </w:div>
                        <w:div w:id="1868565154">
                          <w:marLeft w:val="640"/>
                          <w:marRight w:val="0"/>
                          <w:marTop w:val="0"/>
                          <w:marBottom w:val="0"/>
                          <w:divBdr>
                            <w:top w:val="none" w:sz="0" w:space="0" w:color="auto"/>
                            <w:left w:val="none" w:sz="0" w:space="0" w:color="auto"/>
                            <w:bottom w:val="none" w:sz="0" w:space="0" w:color="auto"/>
                            <w:right w:val="none" w:sz="0" w:space="0" w:color="auto"/>
                          </w:divBdr>
                        </w:div>
                        <w:div w:id="1885366507">
                          <w:marLeft w:val="640"/>
                          <w:marRight w:val="0"/>
                          <w:marTop w:val="0"/>
                          <w:marBottom w:val="0"/>
                          <w:divBdr>
                            <w:top w:val="none" w:sz="0" w:space="0" w:color="auto"/>
                            <w:left w:val="none" w:sz="0" w:space="0" w:color="auto"/>
                            <w:bottom w:val="none" w:sz="0" w:space="0" w:color="auto"/>
                            <w:right w:val="none" w:sz="0" w:space="0" w:color="auto"/>
                          </w:divBdr>
                        </w:div>
                        <w:div w:id="1887182968">
                          <w:marLeft w:val="640"/>
                          <w:marRight w:val="0"/>
                          <w:marTop w:val="0"/>
                          <w:marBottom w:val="0"/>
                          <w:divBdr>
                            <w:top w:val="none" w:sz="0" w:space="0" w:color="auto"/>
                            <w:left w:val="none" w:sz="0" w:space="0" w:color="auto"/>
                            <w:bottom w:val="none" w:sz="0" w:space="0" w:color="auto"/>
                            <w:right w:val="none" w:sz="0" w:space="0" w:color="auto"/>
                          </w:divBdr>
                        </w:div>
                        <w:div w:id="1891843531">
                          <w:marLeft w:val="640"/>
                          <w:marRight w:val="0"/>
                          <w:marTop w:val="0"/>
                          <w:marBottom w:val="0"/>
                          <w:divBdr>
                            <w:top w:val="none" w:sz="0" w:space="0" w:color="auto"/>
                            <w:left w:val="none" w:sz="0" w:space="0" w:color="auto"/>
                            <w:bottom w:val="none" w:sz="0" w:space="0" w:color="auto"/>
                            <w:right w:val="none" w:sz="0" w:space="0" w:color="auto"/>
                          </w:divBdr>
                        </w:div>
                        <w:div w:id="1900093859">
                          <w:marLeft w:val="640"/>
                          <w:marRight w:val="0"/>
                          <w:marTop w:val="0"/>
                          <w:marBottom w:val="0"/>
                          <w:divBdr>
                            <w:top w:val="none" w:sz="0" w:space="0" w:color="auto"/>
                            <w:left w:val="none" w:sz="0" w:space="0" w:color="auto"/>
                            <w:bottom w:val="none" w:sz="0" w:space="0" w:color="auto"/>
                            <w:right w:val="none" w:sz="0" w:space="0" w:color="auto"/>
                          </w:divBdr>
                        </w:div>
                        <w:div w:id="1901673282">
                          <w:marLeft w:val="640"/>
                          <w:marRight w:val="0"/>
                          <w:marTop w:val="0"/>
                          <w:marBottom w:val="0"/>
                          <w:divBdr>
                            <w:top w:val="none" w:sz="0" w:space="0" w:color="auto"/>
                            <w:left w:val="none" w:sz="0" w:space="0" w:color="auto"/>
                            <w:bottom w:val="none" w:sz="0" w:space="0" w:color="auto"/>
                            <w:right w:val="none" w:sz="0" w:space="0" w:color="auto"/>
                          </w:divBdr>
                        </w:div>
                        <w:div w:id="1907572993">
                          <w:marLeft w:val="640"/>
                          <w:marRight w:val="0"/>
                          <w:marTop w:val="0"/>
                          <w:marBottom w:val="0"/>
                          <w:divBdr>
                            <w:top w:val="none" w:sz="0" w:space="0" w:color="auto"/>
                            <w:left w:val="none" w:sz="0" w:space="0" w:color="auto"/>
                            <w:bottom w:val="none" w:sz="0" w:space="0" w:color="auto"/>
                            <w:right w:val="none" w:sz="0" w:space="0" w:color="auto"/>
                          </w:divBdr>
                        </w:div>
                        <w:div w:id="1907839404">
                          <w:marLeft w:val="640"/>
                          <w:marRight w:val="0"/>
                          <w:marTop w:val="0"/>
                          <w:marBottom w:val="0"/>
                          <w:divBdr>
                            <w:top w:val="none" w:sz="0" w:space="0" w:color="auto"/>
                            <w:left w:val="none" w:sz="0" w:space="0" w:color="auto"/>
                            <w:bottom w:val="none" w:sz="0" w:space="0" w:color="auto"/>
                            <w:right w:val="none" w:sz="0" w:space="0" w:color="auto"/>
                          </w:divBdr>
                        </w:div>
                        <w:div w:id="1914314986">
                          <w:marLeft w:val="640"/>
                          <w:marRight w:val="0"/>
                          <w:marTop w:val="0"/>
                          <w:marBottom w:val="0"/>
                          <w:divBdr>
                            <w:top w:val="none" w:sz="0" w:space="0" w:color="auto"/>
                            <w:left w:val="none" w:sz="0" w:space="0" w:color="auto"/>
                            <w:bottom w:val="none" w:sz="0" w:space="0" w:color="auto"/>
                            <w:right w:val="none" w:sz="0" w:space="0" w:color="auto"/>
                          </w:divBdr>
                        </w:div>
                        <w:div w:id="1924026156">
                          <w:marLeft w:val="640"/>
                          <w:marRight w:val="0"/>
                          <w:marTop w:val="0"/>
                          <w:marBottom w:val="0"/>
                          <w:divBdr>
                            <w:top w:val="none" w:sz="0" w:space="0" w:color="auto"/>
                            <w:left w:val="none" w:sz="0" w:space="0" w:color="auto"/>
                            <w:bottom w:val="none" w:sz="0" w:space="0" w:color="auto"/>
                            <w:right w:val="none" w:sz="0" w:space="0" w:color="auto"/>
                          </w:divBdr>
                        </w:div>
                        <w:div w:id="1938054969">
                          <w:marLeft w:val="640"/>
                          <w:marRight w:val="0"/>
                          <w:marTop w:val="0"/>
                          <w:marBottom w:val="0"/>
                          <w:divBdr>
                            <w:top w:val="none" w:sz="0" w:space="0" w:color="auto"/>
                            <w:left w:val="none" w:sz="0" w:space="0" w:color="auto"/>
                            <w:bottom w:val="none" w:sz="0" w:space="0" w:color="auto"/>
                            <w:right w:val="none" w:sz="0" w:space="0" w:color="auto"/>
                          </w:divBdr>
                        </w:div>
                        <w:div w:id="1967854565">
                          <w:marLeft w:val="640"/>
                          <w:marRight w:val="0"/>
                          <w:marTop w:val="0"/>
                          <w:marBottom w:val="0"/>
                          <w:divBdr>
                            <w:top w:val="none" w:sz="0" w:space="0" w:color="auto"/>
                            <w:left w:val="none" w:sz="0" w:space="0" w:color="auto"/>
                            <w:bottom w:val="none" w:sz="0" w:space="0" w:color="auto"/>
                            <w:right w:val="none" w:sz="0" w:space="0" w:color="auto"/>
                          </w:divBdr>
                        </w:div>
                        <w:div w:id="1970429300">
                          <w:marLeft w:val="640"/>
                          <w:marRight w:val="0"/>
                          <w:marTop w:val="0"/>
                          <w:marBottom w:val="0"/>
                          <w:divBdr>
                            <w:top w:val="none" w:sz="0" w:space="0" w:color="auto"/>
                            <w:left w:val="none" w:sz="0" w:space="0" w:color="auto"/>
                            <w:bottom w:val="none" w:sz="0" w:space="0" w:color="auto"/>
                            <w:right w:val="none" w:sz="0" w:space="0" w:color="auto"/>
                          </w:divBdr>
                        </w:div>
                        <w:div w:id="1973439960">
                          <w:marLeft w:val="640"/>
                          <w:marRight w:val="0"/>
                          <w:marTop w:val="0"/>
                          <w:marBottom w:val="0"/>
                          <w:divBdr>
                            <w:top w:val="none" w:sz="0" w:space="0" w:color="auto"/>
                            <w:left w:val="none" w:sz="0" w:space="0" w:color="auto"/>
                            <w:bottom w:val="none" w:sz="0" w:space="0" w:color="auto"/>
                            <w:right w:val="none" w:sz="0" w:space="0" w:color="auto"/>
                          </w:divBdr>
                        </w:div>
                        <w:div w:id="1977562112">
                          <w:marLeft w:val="640"/>
                          <w:marRight w:val="0"/>
                          <w:marTop w:val="0"/>
                          <w:marBottom w:val="0"/>
                          <w:divBdr>
                            <w:top w:val="none" w:sz="0" w:space="0" w:color="auto"/>
                            <w:left w:val="none" w:sz="0" w:space="0" w:color="auto"/>
                            <w:bottom w:val="none" w:sz="0" w:space="0" w:color="auto"/>
                            <w:right w:val="none" w:sz="0" w:space="0" w:color="auto"/>
                          </w:divBdr>
                        </w:div>
                        <w:div w:id="1977569225">
                          <w:marLeft w:val="640"/>
                          <w:marRight w:val="0"/>
                          <w:marTop w:val="0"/>
                          <w:marBottom w:val="0"/>
                          <w:divBdr>
                            <w:top w:val="none" w:sz="0" w:space="0" w:color="auto"/>
                            <w:left w:val="none" w:sz="0" w:space="0" w:color="auto"/>
                            <w:bottom w:val="none" w:sz="0" w:space="0" w:color="auto"/>
                            <w:right w:val="none" w:sz="0" w:space="0" w:color="auto"/>
                          </w:divBdr>
                        </w:div>
                        <w:div w:id="1990287305">
                          <w:marLeft w:val="640"/>
                          <w:marRight w:val="0"/>
                          <w:marTop w:val="0"/>
                          <w:marBottom w:val="0"/>
                          <w:divBdr>
                            <w:top w:val="none" w:sz="0" w:space="0" w:color="auto"/>
                            <w:left w:val="none" w:sz="0" w:space="0" w:color="auto"/>
                            <w:bottom w:val="none" w:sz="0" w:space="0" w:color="auto"/>
                            <w:right w:val="none" w:sz="0" w:space="0" w:color="auto"/>
                          </w:divBdr>
                        </w:div>
                        <w:div w:id="1992519342">
                          <w:marLeft w:val="640"/>
                          <w:marRight w:val="0"/>
                          <w:marTop w:val="0"/>
                          <w:marBottom w:val="0"/>
                          <w:divBdr>
                            <w:top w:val="none" w:sz="0" w:space="0" w:color="auto"/>
                            <w:left w:val="none" w:sz="0" w:space="0" w:color="auto"/>
                            <w:bottom w:val="none" w:sz="0" w:space="0" w:color="auto"/>
                            <w:right w:val="none" w:sz="0" w:space="0" w:color="auto"/>
                          </w:divBdr>
                        </w:div>
                        <w:div w:id="2025741031">
                          <w:marLeft w:val="640"/>
                          <w:marRight w:val="0"/>
                          <w:marTop w:val="0"/>
                          <w:marBottom w:val="0"/>
                          <w:divBdr>
                            <w:top w:val="none" w:sz="0" w:space="0" w:color="auto"/>
                            <w:left w:val="none" w:sz="0" w:space="0" w:color="auto"/>
                            <w:bottom w:val="none" w:sz="0" w:space="0" w:color="auto"/>
                            <w:right w:val="none" w:sz="0" w:space="0" w:color="auto"/>
                          </w:divBdr>
                        </w:div>
                        <w:div w:id="2026709558">
                          <w:marLeft w:val="640"/>
                          <w:marRight w:val="0"/>
                          <w:marTop w:val="0"/>
                          <w:marBottom w:val="0"/>
                          <w:divBdr>
                            <w:top w:val="none" w:sz="0" w:space="0" w:color="auto"/>
                            <w:left w:val="none" w:sz="0" w:space="0" w:color="auto"/>
                            <w:bottom w:val="none" w:sz="0" w:space="0" w:color="auto"/>
                            <w:right w:val="none" w:sz="0" w:space="0" w:color="auto"/>
                          </w:divBdr>
                        </w:div>
                        <w:div w:id="2031909200">
                          <w:marLeft w:val="640"/>
                          <w:marRight w:val="0"/>
                          <w:marTop w:val="0"/>
                          <w:marBottom w:val="0"/>
                          <w:divBdr>
                            <w:top w:val="none" w:sz="0" w:space="0" w:color="auto"/>
                            <w:left w:val="none" w:sz="0" w:space="0" w:color="auto"/>
                            <w:bottom w:val="none" w:sz="0" w:space="0" w:color="auto"/>
                            <w:right w:val="none" w:sz="0" w:space="0" w:color="auto"/>
                          </w:divBdr>
                        </w:div>
                        <w:div w:id="2034728311">
                          <w:marLeft w:val="640"/>
                          <w:marRight w:val="0"/>
                          <w:marTop w:val="0"/>
                          <w:marBottom w:val="0"/>
                          <w:divBdr>
                            <w:top w:val="none" w:sz="0" w:space="0" w:color="auto"/>
                            <w:left w:val="none" w:sz="0" w:space="0" w:color="auto"/>
                            <w:bottom w:val="none" w:sz="0" w:space="0" w:color="auto"/>
                            <w:right w:val="none" w:sz="0" w:space="0" w:color="auto"/>
                          </w:divBdr>
                        </w:div>
                        <w:div w:id="2047631274">
                          <w:marLeft w:val="640"/>
                          <w:marRight w:val="0"/>
                          <w:marTop w:val="0"/>
                          <w:marBottom w:val="0"/>
                          <w:divBdr>
                            <w:top w:val="none" w:sz="0" w:space="0" w:color="auto"/>
                            <w:left w:val="none" w:sz="0" w:space="0" w:color="auto"/>
                            <w:bottom w:val="none" w:sz="0" w:space="0" w:color="auto"/>
                            <w:right w:val="none" w:sz="0" w:space="0" w:color="auto"/>
                          </w:divBdr>
                        </w:div>
                        <w:div w:id="2061123533">
                          <w:marLeft w:val="640"/>
                          <w:marRight w:val="0"/>
                          <w:marTop w:val="0"/>
                          <w:marBottom w:val="0"/>
                          <w:divBdr>
                            <w:top w:val="none" w:sz="0" w:space="0" w:color="auto"/>
                            <w:left w:val="none" w:sz="0" w:space="0" w:color="auto"/>
                            <w:bottom w:val="none" w:sz="0" w:space="0" w:color="auto"/>
                            <w:right w:val="none" w:sz="0" w:space="0" w:color="auto"/>
                          </w:divBdr>
                        </w:div>
                        <w:div w:id="2062166262">
                          <w:marLeft w:val="640"/>
                          <w:marRight w:val="0"/>
                          <w:marTop w:val="0"/>
                          <w:marBottom w:val="0"/>
                          <w:divBdr>
                            <w:top w:val="none" w:sz="0" w:space="0" w:color="auto"/>
                            <w:left w:val="none" w:sz="0" w:space="0" w:color="auto"/>
                            <w:bottom w:val="none" w:sz="0" w:space="0" w:color="auto"/>
                            <w:right w:val="none" w:sz="0" w:space="0" w:color="auto"/>
                          </w:divBdr>
                        </w:div>
                        <w:div w:id="2072145682">
                          <w:marLeft w:val="640"/>
                          <w:marRight w:val="0"/>
                          <w:marTop w:val="0"/>
                          <w:marBottom w:val="0"/>
                          <w:divBdr>
                            <w:top w:val="none" w:sz="0" w:space="0" w:color="auto"/>
                            <w:left w:val="none" w:sz="0" w:space="0" w:color="auto"/>
                            <w:bottom w:val="none" w:sz="0" w:space="0" w:color="auto"/>
                            <w:right w:val="none" w:sz="0" w:space="0" w:color="auto"/>
                          </w:divBdr>
                        </w:div>
                        <w:div w:id="2078361283">
                          <w:marLeft w:val="640"/>
                          <w:marRight w:val="0"/>
                          <w:marTop w:val="0"/>
                          <w:marBottom w:val="0"/>
                          <w:divBdr>
                            <w:top w:val="none" w:sz="0" w:space="0" w:color="auto"/>
                            <w:left w:val="none" w:sz="0" w:space="0" w:color="auto"/>
                            <w:bottom w:val="none" w:sz="0" w:space="0" w:color="auto"/>
                            <w:right w:val="none" w:sz="0" w:space="0" w:color="auto"/>
                          </w:divBdr>
                        </w:div>
                        <w:div w:id="2090537878">
                          <w:marLeft w:val="640"/>
                          <w:marRight w:val="0"/>
                          <w:marTop w:val="0"/>
                          <w:marBottom w:val="0"/>
                          <w:divBdr>
                            <w:top w:val="none" w:sz="0" w:space="0" w:color="auto"/>
                            <w:left w:val="none" w:sz="0" w:space="0" w:color="auto"/>
                            <w:bottom w:val="none" w:sz="0" w:space="0" w:color="auto"/>
                            <w:right w:val="none" w:sz="0" w:space="0" w:color="auto"/>
                          </w:divBdr>
                        </w:div>
                        <w:div w:id="2104567497">
                          <w:marLeft w:val="640"/>
                          <w:marRight w:val="0"/>
                          <w:marTop w:val="0"/>
                          <w:marBottom w:val="0"/>
                          <w:divBdr>
                            <w:top w:val="none" w:sz="0" w:space="0" w:color="auto"/>
                            <w:left w:val="none" w:sz="0" w:space="0" w:color="auto"/>
                            <w:bottom w:val="none" w:sz="0" w:space="0" w:color="auto"/>
                            <w:right w:val="none" w:sz="0" w:space="0" w:color="auto"/>
                          </w:divBdr>
                        </w:div>
                        <w:div w:id="2105571626">
                          <w:marLeft w:val="640"/>
                          <w:marRight w:val="0"/>
                          <w:marTop w:val="0"/>
                          <w:marBottom w:val="0"/>
                          <w:divBdr>
                            <w:top w:val="none" w:sz="0" w:space="0" w:color="auto"/>
                            <w:left w:val="none" w:sz="0" w:space="0" w:color="auto"/>
                            <w:bottom w:val="none" w:sz="0" w:space="0" w:color="auto"/>
                            <w:right w:val="none" w:sz="0" w:space="0" w:color="auto"/>
                          </w:divBdr>
                        </w:div>
                        <w:div w:id="2118022903">
                          <w:marLeft w:val="640"/>
                          <w:marRight w:val="0"/>
                          <w:marTop w:val="0"/>
                          <w:marBottom w:val="0"/>
                          <w:divBdr>
                            <w:top w:val="none" w:sz="0" w:space="0" w:color="auto"/>
                            <w:left w:val="none" w:sz="0" w:space="0" w:color="auto"/>
                            <w:bottom w:val="none" w:sz="0" w:space="0" w:color="auto"/>
                            <w:right w:val="none" w:sz="0" w:space="0" w:color="auto"/>
                          </w:divBdr>
                        </w:div>
                        <w:div w:id="2127193347">
                          <w:marLeft w:val="640"/>
                          <w:marRight w:val="0"/>
                          <w:marTop w:val="0"/>
                          <w:marBottom w:val="0"/>
                          <w:divBdr>
                            <w:top w:val="none" w:sz="0" w:space="0" w:color="auto"/>
                            <w:left w:val="none" w:sz="0" w:space="0" w:color="auto"/>
                            <w:bottom w:val="none" w:sz="0" w:space="0" w:color="auto"/>
                            <w:right w:val="none" w:sz="0" w:space="0" w:color="auto"/>
                          </w:divBdr>
                        </w:div>
                        <w:div w:id="2143889692">
                          <w:marLeft w:val="640"/>
                          <w:marRight w:val="0"/>
                          <w:marTop w:val="0"/>
                          <w:marBottom w:val="0"/>
                          <w:divBdr>
                            <w:top w:val="none" w:sz="0" w:space="0" w:color="auto"/>
                            <w:left w:val="none" w:sz="0" w:space="0" w:color="auto"/>
                            <w:bottom w:val="none" w:sz="0" w:space="0" w:color="auto"/>
                            <w:right w:val="none" w:sz="0" w:space="0" w:color="auto"/>
                          </w:divBdr>
                        </w:div>
                        <w:div w:id="2145463989">
                          <w:marLeft w:val="640"/>
                          <w:marRight w:val="0"/>
                          <w:marTop w:val="0"/>
                          <w:marBottom w:val="0"/>
                          <w:divBdr>
                            <w:top w:val="none" w:sz="0" w:space="0" w:color="auto"/>
                            <w:left w:val="none" w:sz="0" w:space="0" w:color="auto"/>
                            <w:bottom w:val="none" w:sz="0" w:space="0" w:color="auto"/>
                            <w:right w:val="none" w:sz="0" w:space="0" w:color="auto"/>
                          </w:divBdr>
                        </w:div>
                        <w:div w:id="2147162253">
                          <w:marLeft w:val="640"/>
                          <w:marRight w:val="0"/>
                          <w:marTop w:val="0"/>
                          <w:marBottom w:val="0"/>
                          <w:divBdr>
                            <w:top w:val="none" w:sz="0" w:space="0" w:color="auto"/>
                            <w:left w:val="none" w:sz="0" w:space="0" w:color="auto"/>
                            <w:bottom w:val="none" w:sz="0" w:space="0" w:color="auto"/>
                            <w:right w:val="none" w:sz="0" w:space="0" w:color="auto"/>
                          </w:divBdr>
                        </w:div>
                      </w:divsChild>
                    </w:div>
                  </w:divsChild>
                </w:div>
                <w:div w:id="2066752958">
                  <w:marLeft w:val="640"/>
                  <w:marRight w:val="0"/>
                  <w:marTop w:val="0"/>
                  <w:marBottom w:val="0"/>
                  <w:divBdr>
                    <w:top w:val="none" w:sz="0" w:space="0" w:color="auto"/>
                    <w:left w:val="none" w:sz="0" w:space="0" w:color="auto"/>
                    <w:bottom w:val="none" w:sz="0" w:space="0" w:color="auto"/>
                    <w:right w:val="none" w:sz="0" w:space="0" w:color="auto"/>
                  </w:divBdr>
                </w:div>
                <w:div w:id="2066878203">
                  <w:marLeft w:val="640"/>
                  <w:marRight w:val="0"/>
                  <w:marTop w:val="0"/>
                  <w:marBottom w:val="0"/>
                  <w:divBdr>
                    <w:top w:val="none" w:sz="0" w:space="0" w:color="auto"/>
                    <w:left w:val="none" w:sz="0" w:space="0" w:color="auto"/>
                    <w:bottom w:val="none" w:sz="0" w:space="0" w:color="auto"/>
                    <w:right w:val="none" w:sz="0" w:space="0" w:color="auto"/>
                  </w:divBdr>
                </w:div>
                <w:div w:id="2069259258">
                  <w:marLeft w:val="640"/>
                  <w:marRight w:val="0"/>
                  <w:marTop w:val="0"/>
                  <w:marBottom w:val="0"/>
                  <w:divBdr>
                    <w:top w:val="none" w:sz="0" w:space="0" w:color="auto"/>
                    <w:left w:val="none" w:sz="0" w:space="0" w:color="auto"/>
                    <w:bottom w:val="none" w:sz="0" w:space="0" w:color="auto"/>
                    <w:right w:val="none" w:sz="0" w:space="0" w:color="auto"/>
                  </w:divBdr>
                </w:div>
                <w:div w:id="2093895442">
                  <w:marLeft w:val="640"/>
                  <w:marRight w:val="0"/>
                  <w:marTop w:val="0"/>
                  <w:marBottom w:val="0"/>
                  <w:divBdr>
                    <w:top w:val="none" w:sz="0" w:space="0" w:color="auto"/>
                    <w:left w:val="none" w:sz="0" w:space="0" w:color="auto"/>
                    <w:bottom w:val="none" w:sz="0" w:space="0" w:color="auto"/>
                    <w:right w:val="none" w:sz="0" w:space="0" w:color="auto"/>
                  </w:divBdr>
                </w:div>
                <w:div w:id="2098207677">
                  <w:marLeft w:val="640"/>
                  <w:marRight w:val="0"/>
                  <w:marTop w:val="0"/>
                  <w:marBottom w:val="0"/>
                  <w:divBdr>
                    <w:top w:val="none" w:sz="0" w:space="0" w:color="auto"/>
                    <w:left w:val="none" w:sz="0" w:space="0" w:color="auto"/>
                    <w:bottom w:val="none" w:sz="0" w:space="0" w:color="auto"/>
                    <w:right w:val="none" w:sz="0" w:space="0" w:color="auto"/>
                  </w:divBdr>
                </w:div>
                <w:div w:id="2108845202">
                  <w:marLeft w:val="640"/>
                  <w:marRight w:val="0"/>
                  <w:marTop w:val="0"/>
                  <w:marBottom w:val="0"/>
                  <w:divBdr>
                    <w:top w:val="none" w:sz="0" w:space="0" w:color="auto"/>
                    <w:left w:val="none" w:sz="0" w:space="0" w:color="auto"/>
                    <w:bottom w:val="none" w:sz="0" w:space="0" w:color="auto"/>
                    <w:right w:val="none" w:sz="0" w:space="0" w:color="auto"/>
                  </w:divBdr>
                </w:div>
                <w:div w:id="2109033678">
                  <w:marLeft w:val="640"/>
                  <w:marRight w:val="0"/>
                  <w:marTop w:val="0"/>
                  <w:marBottom w:val="0"/>
                  <w:divBdr>
                    <w:top w:val="none" w:sz="0" w:space="0" w:color="auto"/>
                    <w:left w:val="none" w:sz="0" w:space="0" w:color="auto"/>
                    <w:bottom w:val="none" w:sz="0" w:space="0" w:color="auto"/>
                    <w:right w:val="none" w:sz="0" w:space="0" w:color="auto"/>
                  </w:divBdr>
                </w:div>
                <w:div w:id="2112697037">
                  <w:marLeft w:val="640"/>
                  <w:marRight w:val="0"/>
                  <w:marTop w:val="0"/>
                  <w:marBottom w:val="0"/>
                  <w:divBdr>
                    <w:top w:val="none" w:sz="0" w:space="0" w:color="auto"/>
                    <w:left w:val="none" w:sz="0" w:space="0" w:color="auto"/>
                    <w:bottom w:val="none" w:sz="0" w:space="0" w:color="auto"/>
                    <w:right w:val="none" w:sz="0" w:space="0" w:color="auto"/>
                  </w:divBdr>
                </w:div>
                <w:div w:id="2117823024">
                  <w:marLeft w:val="640"/>
                  <w:marRight w:val="0"/>
                  <w:marTop w:val="0"/>
                  <w:marBottom w:val="0"/>
                  <w:divBdr>
                    <w:top w:val="none" w:sz="0" w:space="0" w:color="auto"/>
                    <w:left w:val="none" w:sz="0" w:space="0" w:color="auto"/>
                    <w:bottom w:val="none" w:sz="0" w:space="0" w:color="auto"/>
                    <w:right w:val="none" w:sz="0" w:space="0" w:color="auto"/>
                  </w:divBdr>
                </w:div>
                <w:div w:id="2127770116">
                  <w:marLeft w:val="640"/>
                  <w:marRight w:val="0"/>
                  <w:marTop w:val="0"/>
                  <w:marBottom w:val="0"/>
                  <w:divBdr>
                    <w:top w:val="none" w:sz="0" w:space="0" w:color="auto"/>
                    <w:left w:val="none" w:sz="0" w:space="0" w:color="auto"/>
                    <w:bottom w:val="none" w:sz="0" w:space="0" w:color="auto"/>
                    <w:right w:val="none" w:sz="0" w:space="0" w:color="auto"/>
                  </w:divBdr>
                </w:div>
              </w:divsChild>
            </w:div>
          </w:divsChild>
        </w:div>
        <w:div w:id="545529287">
          <w:marLeft w:val="640"/>
          <w:marRight w:val="0"/>
          <w:marTop w:val="0"/>
          <w:marBottom w:val="0"/>
          <w:divBdr>
            <w:top w:val="none" w:sz="0" w:space="0" w:color="auto"/>
            <w:left w:val="none" w:sz="0" w:space="0" w:color="auto"/>
            <w:bottom w:val="none" w:sz="0" w:space="0" w:color="auto"/>
            <w:right w:val="none" w:sz="0" w:space="0" w:color="auto"/>
          </w:divBdr>
        </w:div>
        <w:div w:id="578828633">
          <w:marLeft w:val="640"/>
          <w:marRight w:val="0"/>
          <w:marTop w:val="0"/>
          <w:marBottom w:val="0"/>
          <w:divBdr>
            <w:top w:val="none" w:sz="0" w:space="0" w:color="auto"/>
            <w:left w:val="none" w:sz="0" w:space="0" w:color="auto"/>
            <w:bottom w:val="none" w:sz="0" w:space="0" w:color="auto"/>
            <w:right w:val="none" w:sz="0" w:space="0" w:color="auto"/>
          </w:divBdr>
        </w:div>
        <w:div w:id="579212491">
          <w:marLeft w:val="640"/>
          <w:marRight w:val="0"/>
          <w:marTop w:val="0"/>
          <w:marBottom w:val="0"/>
          <w:divBdr>
            <w:top w:val="none" w:sz="0" w:space="0" w:color="auto"/>
            <w:left w:val="none" w:sz="0" w:space="0" w:color="auto"/>
            <w:bottom w:val="none" w:sz="0" w:space="0" w:color="auto"/>
            <w:right w:val="none" w:sz="0" w:space="0" w:color="auto"/>
          </w:divBdr>
        </w:div>
        <w:div w:id="589696715">
          <w:marLeft w:val="640"/>
          <w:marRight w:val="0"/>
          <w:marTop w:val="0"/>
          <w:marBottom w:val="0"/>
          <w:divBdr>
            <w:top w:val="none" w:sz="0" w:space="0" w:color="auto"/>
            <w:left w:val="none" w:sz="0" w:space="0" w:color="auto"/>
            <w:bottom w:val="none" w:sz="0" w:space="0" w:color="auto"/>
            <w:right w:val="none" w:sz="0" w:space="0" w:color="auto"/>
          </w:divBdr>
        </w:div>
        <w:div w:id="594824592">
          <w:marLeft w:val="640"/>
          <w:marRight w:val="0"/>
          <w:marTop w:val="0"/>
          <w:marBottom w:val="0"/>
          <w:divBdr>
            <w:top w:val="none" w:sz="0" w:space="0" w:color="auto"/>
            <w:left w:val="none" w:sz="0" w:space="0" w:color="auto"/>
            <w:bottom w:val="none" w:sz="0" w:space="0" w:color="auto"/>
            <w:right w:val="none" w:sz="0" w:space="0" w:color="auto"/>
          </w:divBdr>
        </w:div>
        <w:div w:id="598024778">
          <w:marLeft w:val="640"/>
          <w:marRight w:val="0"/>
          <w:marTop w:val="0"/>
          <w:marBottom w:val="0"/>
          <w:divBdr>
            <w:top w:val="none" w:sz="0" w:space="0" w:color="auto"/>
            <w:left w:val="none" w:sz="0" w:space="0" w:color="auto"/>
            <w:bottom w:val="none" w:sz="0" w:space="0" w:color="auto"/>
            <w:right w:val="none" w:sz="0" w:space="0" w:color="auto"/>
          </w:divBdr>
        </w:div>
        <w:div w:id="599263391">
          <w:marLeft w:val="640"/>
          <w:marRight w:val="0"/>
          <w:marTop w:val="0"/>
          <w:marBottom w:val="0"/>
          <w:divBdr>
            <w:top w:val="none" w:sz="0" w:space="0" w:color="auto"/>
            <w:left w:val="none" w:sz="0" w:space="0" w:color="auto"/>
            <w:bottom w:val="none" w:sz="0" w:space="0" w:color="auto"/>
            <w:right w:val="none" w:sz="0" w:space="0" w:color="auto"/>
          </w:divBdr>
        </w:div>
        <w:div w:id="600380643">
          <w:marLeft w:val="640"/>
          <w:marRight w:val="0"/>
          <w:marTop w:val="0"/>
          <w:marBottom w:val="0"/>
          <w:divBdr>
            <w:top w:val="none" w:sz="0" w:space="0" w:color="auto"/>
            <w:left w:val="none" w:sz="0" w:space="0" w:color="auto"/>
            <w:bottom w:val="none" w:sz="0" w:space="0" w:color="auto"/>
            <w:right w:val="none" w:sz="0" w:space="0" w:color="auto"/>
          </w:divBdr>
        </w:div>
        <w:div w:id="611742151">
          <w:marLeft w:val="640"/>
          <w:marRight w:val="0"/>
          <w:marTop w:val="0"/>
          <w:marBottom w:val="0"/>
          <w:divBdr>
            <w:top w:val="none" w:sz="0" w:space="0" w:color="auto"/>
            <w:left w:val="none" w:sz="0" w:space="0" w:color="auto"/>
            <w:bottom w:val="none" w:sz="0" w:space="0" w:color="auto"/>
            <w:right w:val="none" w:sz="0" w:space="0" w:color="auto"/>
          </w:divBdr>
        </w:div>
        <w:div w:id="613944846">
          <w:marLeft w:val="640"/>
          <w:marRight w:val="0"/>
          <w:marTop w:val="0"/>
          <w:marBottom w:val="0"/>
          <w:divBdr>
            <w:top w:val="none" w:sz="0" w:space="0" w:color="auto"/>
            <w:left w:val="none" w:sz="0" w:space="0" w:color="auto"/>
            <w:bottom w:val="none" w:sz="0" w:space="0" w:color="auto"/>
            <w:right w:val="none" w:sz="0" w:space="0" w:color="auto"/>
          </w:divBdr>
        </w:div>
        <w:div w:id="626472724">
          <w:marLeft w:val="640"/>
          <w:marRight w:val="0"/>
          <w:marTop w:val="0"/>
          <w:marBottom w:val="0"/>
          <w:divBdr>
            <w:top w:val="none" w:sz="0" w:space="0" w:color="auto"/>
            <w:left w:val="none" w:sz="0" w:space="0" w:color="auto"/>
            <w:bottom w:val="none" w:sz="0" w:space="0" w:color="auto"/>
            <w:right w:val="none" w:sz="0" w:space="0" w:color="auto"/>
          </w:divBdr>
        </w:div>
        <w:div w:id="633948245">
          <w:marLeft w:val="640"/>
          <w:marRight w:val="0"/>
          <w:marTop w:val="0"/>
          <w:marBottom w:val="0"/>
          <w:divBdr>
            <w:top w:val="none" w:sz="0" w:space="0" w:color="auto"/>
            <w:left w:val="none" w:sz="0" w:space="0" w:color="auto"/>
            <w:bottom w:val="none" w:sz="0" w:space="0" w:color="auto"/>
            <w:right w:val="none" w:sz="0" w:space="0" w:color="auto"/>
          </w:divBdr>
        </w:div>
        <w:div w:id="657346087">
          <w:marLeft w:val="640"/>
          <w:marRight w:val="0"/>
          <w:marTop w:val="0"/>
          <w:marBottom w:val="0"/>
          <w:divBdr>
            <w:top w:val="none" w:sz="0" w:space="0" w:color="auto"/>
            <w:left w:val="none" w:sz="0" w:space="0" w:color="auto"/>
            <w:bottom w:val="none" w:sz="0" w:space="0" w:color="auto"/>
            <w:right w:val="none" w:sz="0" w:space="0" w:color="auto"/>
          </w:divBdr>
        </w:div>
        <w:div w:id="667754520">
          <w:marLeft w:val="640"/>
          <w:marRight w:val="0"/>
          <w:marTop w:val="0"/>
          <w:marBottom w:val="0"/>
          <w:divBdr>
            <w:top w:val="none" w:sz="0" w:space="0" w:color="auto"/>
            <w:left w:val="none" w:sz="0" w:space="0" w:color="auto"/>
            <w:bottom w:val="none" w:sz="0" w:space="0" w:color="auto"/>
            <w:right w:val="none" w:sz="0" w:space="0" w:color="auto"/>
          </w:divBdr>
        </w:div>
        <w:div w:id="674960716">
          <w:marLeft w:val="640"/>
          <w:marRight w:val="0"/>
          <w:marTop w:val="0"/>
          <w:marBottom w:val="0"/>
          <w:divBdr>
            <w:top w:val="none" w:sz="0" w:space="0" w:color="auto"/>
            <w:left w:val="none" w:sz="0" w:space="0" w:color="auto"/>
            <w:bottom w:val="none" w:sz="0" w:space="0" w:color="auto"/>
            <w:right w:val="none" w:sz="0" w:space="0" w:color="auto"/>
          </w:divBdr>
        </w:div>
        <w:div w:id="685209042">
          <w:marLeft w:val="640"/>
          <w:marRight w:val="0"/>
          <w:marTop w:val="0"/>
          <w:marBottom w:val="0"/>
          <w:divBdr>
            <w:top w:val="none" w:sz="0" w:space="0" w:color="auto"/>
            <w:left w:val="none" w:sz="0" w:space="0" w:color="auto"/>
            <w:bottom w:val="none" w:sz="0" w:space="0" w:color="auto"/>
            <w:right w:val="none" w:sz="0" w:space="0" w:color="auto"/>
          </w:divBdr>
        </w:div>
        <w:div w:id="688603280">
          <w:marLeft w:val="640"/>
          <w:marRight w:val="0"/>
          <w:marTop w:val="0"/>
          <w:marBottom w:val="0"/>
          <w:divBdr>
            <w:top w:val="none" w:sz="0" w:space="0" w:color="auto"/>
            <w:left w:val="none" w:sz="0" w:space="0" w:color="auto"/>
            <w:bottom w:val="none" w:sz="0" w:space="0" w:color="auto"/>
            <w:right w:val="none" w:sz="0" w:space="0" w:color="auto"/>
          </w:divBdr>
        </w:div>
        <w:div w:id="704522609">
          <w:marLeft w:val="640"/>
          <w:marRight w:val="0"/>
          <w:marTop w:val="0"/>
          <w:marBottom w:val="0"/>
          <w:divBdr>
            <w:top w:val="none" w:sz="0" w:space="0" w:color="auto"/>
            <w:left w:val="none" w:sz="0" w:space="0" w:color="auto"/>
            <w:bottom w:val="none" w:sz="0" w:space="0" w:color="auto"/>
            <w:right w:val="none" w:sz="0" w:space="0" w:color="auto"/>
          </w:divBdr>
        </w:div>
        <w:div w:id="726106068">
          <w:marLeft w:val="640"/>
          <w:marRight w:val="0"/>
          <w:marTop w:val="0"/>
          <w:marBottom w:val="0"/>
          <w:divBdr>
            <w:top w:val="none" w:sz="0" w:space="0" w:color="auto"/>
            <w:left w:val="none" w:sz="0" w:space="0" w:color="auto"/>
            <w:bottom w:val="none" w:sz="0" w:space="0" w:color="auto"/>
            <w:right w:val="none" w:sz="0" w:space="0" w:color="auto"/>
          </w:divBdr>
        </w:div>
        <w:div w:id="743533794">
          <w:marLeft w:val="640"/>
          <w:marRight w:val="0"/>
          <w:marTop w:val="0"/>
          <w:marBottom w:val="0"/>
          <w:divBdr>
            <w:top w:val="none" w:sz="0" w:space="0" w:color="auto"/>
            <w:left w:val="none" w:sz="0" w:space="0" w:color="auto"/>
            <w:bottom w:val="none" w:sz="0" w:space="0" w:color="auto"/>
            <w:right w:val="none" w:sz="0" w:space="0" w:color="auto"/>
          </w:divBdr>
        </w:div>
        <w:div w:id="765805091">
          <w:marLeft w:val="640"/>
          <w:marRight w:val="0"/>
          <w:marTop w:val="0"/>
          <w:marBottom w:val="0"/>
          <w:divBdr>
            <w:top w:val="none" w:sz="0" w:space="0" w:color="auto"/>
            <w:left w:val="none" w:sz="0" w:space="0" w:color="auto"/>
            <w:bottom w:val="none" w:sz="0" w:space="0" w:color="auto"/>
            <w:right w:val="none" w:sz="0" w:space="0" w:color="auto"/>
          </w:divBdr>
        </w:div>
        <w:div w:id="768164774">
          <w:marLeft w:val="640"/>
          <w:marRight w:val="0"/>
          <w:marTop w:val="0"/>
          <w:marBottom w:val="0"/>
          <w:divBdr>
            <w:top w:val="none" w:sz="0" w:space="0" w:color="auto"/>
            <w:left w:val="none" w:sz="0" w:space="0" w:color="auto"/>
            <w:bottom w:val="none" w:sz="0" w:space="0" w:color="auto"/>
            <w:right w:val="none" w:sz="0" w:space="0" w:color="auto"/>
          </w:divBdr>
        </w:div>
        <w:div w:id="773091708">
          <w:marLeft w:val="640"/>
          <w:marRight w:val="0"/>
          <w:marTop w:val="0"/>
          <w:marBottom w:val="0"/>
          <w:divBdr>
            <w:top w:val="none" w:sz="0" w:space="0" w:color="auto"/>
            <w:left w:val="none" w:sz="0" w:space="0" w:color="auto"/>
            <w:bottom w:val="none" w:sz="0" w:space="0" w:color="auto"/>
            <w:right w:val="none" w:sz="0" w:space="0" w:color="auto"/>
          </w:divBdr>
        </w:div>
        <w:div w:id="784690458">
          <w:marLeft w:val="640"/>
          <w:marRight w:val="0"/>
          <w:marTop w:val="0"/>
          <w:marBottom w:val="0"/>
          <w:divBdr>
            <w:top w:val="none" w:sz="0" w:space="0" w:color="auto"/>
            <w:left w:val="none" w:sz="0" w:space="0" w:color="auto"/>
            <w:bottom w:val="none" w:sz="0" w:space="0" w:color="auto"/>
            <w:right w:val="none" w:sz="0" w:space="0" w:color="auto"/>
          </w:divBdr>
        </w:div>
        <w:div w:id="824785557">
          <w:marLeft w:val="640"/>
          <w:marRight w:val="0"/>
          <w:marTop w:val="0"/>
          <w:marBottom w:val="0"/>
          <w:divBdr>
            <w:top w:val="none" w:sz="0" w:space="0" w:color="auto"/>
            <w:left w:val="none" w:sz="0" w:space="0" w:color="auto"/>
            <w:bottom w:val="none" w:sz="0" w:space="0" w:color="auto"/>
            <w:right w:val="none" w:sz="0" w:space="0" w:color="auto"/>
          </w:divBdr>
        </w:div>
        <w:div w:id="835925366">
          <w:marLeft w:val="640"/>
          <w:marRight w:val="0"/>
          <w:marTop w:val="0"/>
          <w:marBottom w:val="0"/>
          <w:divBdr>
            <w:top w:val="none" w:sz="0" w:space="0" w:color="auto"/>
            <w:left w:val="none" w:sz="0" w:space="0" w:color="auto"/>
            <w:bottom w:val="none" w:sz="0" w:space="0" w:color="auto"/>
            <w:right w:val="none" w:sz="0" w:space="0" w:color="auto"/>
          </w:divBdr>
        </w:div>
        <w:div w:id="855777465">
          <w:marLeft w:val="640"/>
          <w:marRight w:val="0"/>
          <w:marTop w:val="0"/>
          <w:marBottom w:val="0"/>
          <w:divBdr>
            <w:top w:val="none" w:sz="0" w:space="0" w:color="auto"/>
            <w:left w:val="none" w:sz="0" w:space="0" w:color="auto"/>
            <w:bottom w:val="none" w:sz="0" w:space="0" w:color="auto"/>
            <w:right w:val="none" w:sz="0" w:space="0" w:color="auto"/>
          </w:divBdr>
        </w:div>
        <w:div w:id="856429263">
          <w:marLeft w:val="640"/>
          <w:marRight w:val="0"/>
          <w:marTop w:val="0"/>
          <w:marBottom w:val="0"/>
          <w:divBdr>
            <w:top w:val="none" w:sz="0" w:space="0" w:color="auto"/>
            <w:left w:val="none" w:sz="0" w:space="0" w:color="auto"/>
            <w:bottom w:val="none" w:sz="0" w:space="0" w:color="auto"/>
            <w:right w:val="none" w:sz="0" w:space="0" w:color="auto"/>
          </w:divBdr>
        </w:div>
        <w:div w:id="873275411">
          <w:marLeft w:val="640"/>
          <w:marRight w:val="0"/>
          <w:marTop w:val="0"/>
          <w:marBottom w:val="0"/>
          <w:divBdr>
            <w:top w:val="none" w:sz="0" w:space="0" w:color="auto"/>
            <w:left w:val="none" w:sz="0" w:space="0" w:color="auto"/>
            <w:bottom w:val="none" w:sz="0" w:space="0" w:color="auto"/>
            <w:right w:val="none" w:sz="0" w:space="0" w:color="auto"/>
          </w:divBdr>
        </w:div>
        <w:div w:id="884561994">
          <w:marLeft w:val="640"/>
          <w:marRight w:val="0"/>
          <w:marTop w:val="0"/>
          <w:marBottom w:val="0"/>
          <w:divBdr>
            <w:top w:val="none" w:sz="0" w:space="0" w:color="auto"/>
            <w:left w:val="none" w:sz="0" w:space="0" w:color="auto"/>
            <w:bottom w:val="none" w:sz="0" w:space="0" w:color="auto"/>
            <w:right w:val="none" w:sz="0" w:space="0" w:color="auto"/>
          </w:divBdr>
        </w:div>
        <w:div w:id="891043759">
          <w:marLeft w:val="640"/>
          <w:marRight w:val="0"/>
          <w:marTop w:val="0"/>
          <w:marBottom w:val="0"/>
          <w:divBdr>
            <w:top w:val="none" w:sz="0" w:space="0" w:color="auto"/>
            <w:left w:val="none" w:sz="0" w:space="0" w:color="auto"/>
            <w:bottom w:val="none" w:sz="0" w:space="0" w:color="auto"/>
            <w:right w:val="none" w:sz="0" w:space="0" w:color="auto"/>
          </w:divBdr>
        </w:div>
        <w:div w:id="906918103">
          <w:marLeft w:val="640"/>
          <w:marRight w:val="0"/>
          <w:marTop w:val="0"/>
          <w:marBottom w:val="0"/>
          <w:divBdr>
            <w:top w:val="none" w:sz="0" w:space="0" w:color="auto"/>
            <w:left w:val="none" w:sz="0" w:space="0" w:color="auto"/>
            <w:bottom w:val="none" w:sz="0" w:space="0" w:color="auto"/>
            <w:right w:val="none" w:sz="0" w:space="0" w:color="auto"/>
          </w:divBdr>
        </w:div>
        <w:div w:id="931280728">
          <w:marLeft w:val="640"/>
          <w:marRight w:val="0"/>
          <w:marTop w:val="0"/>
          <w:marBottom w:val="0"/>
          <w:divBdr>
            <w:top w:val="none" w:sz="0" w:space="0" w:color="auto"/>
            <w:left w:val="none" w:sz="0" w:space="0" w:color="auto"/>
            <w:bottom w:val="none" w:sz="0" w:space="0" w:color="auto"/>
            <w:right w:val="none" w:sz="0" w:space="0" w:color="auto"/>
          </w:divBdr>
        </w:div>
        <w:div w:id="934552353">
          <w:marLeft w:val="640"/>
          <w:marRight w:val="0"/>
          <w:marTop w:val="0"/>
          <w:marBottom w:val="0"/>
          <w:divBdr>
            <w:top w:val="none" w:sz="0" w:space="0" w:color="auto"/>
            <w:left w:val="none" w:sz="0" w:space="0" w:color="auto"/>
            <w:bottom w:val="none" w:sz="0" w:space="0" w:color="auto"/>
            <w:right w:val="none" w:sz="0" w:space="0" w:color="auto"/>
          </w:divBdr>
        </w:div>
        <w:div w:id="965164975">
          <w:marLeft w:val="640"/>
          <w:marRight w:val="0"/>
          <w:marTop w:val="0"/>
          <w:marBottom w:val="0"/>
          <w:divBdr>
            <w:top w:val="none" w:sz="0" w:space="0" w:color="auto"/>
            <w:left w:val="none" w:sz="0" w:space="0" w:color="auto"/>
            <w:bottom w:val="none" w:sz="0" w:space="0" w:color="auto"/>
            <w:right w:val="none" w:sz="0" w:space="0" w:color="auto"/>
          </w:divBdr>
        </w:div>
        <w:div w:id="966356433">
          <w:marLeft w:val="640"/>
          <w:marRight w:val="0"/>
          <w:marTop w:val="0"/>
          <w:marBottom w:val="0"/>
          <w:divBdr>
            <w:top w:val="none" w:sz="0" w:space="0" w:color="auto"/>
            <w:left w:val="none" w:sz="0" w:space="0" w:color="auto"/>
            <w:bottom w:val="none" w:sz="0" w:space="0" w:color="auto"/>
            <w:right w:val="none" w:sz="0" w:space="0" w:color="auto"/>
          </w:divBdr>
        </w:div>
        <w:div w:id="966618993">
          <w:marLeft w:val="640"/>
          <w:marRight w:val="0"/>
          <w:marTop w:val="0"/>
          <w:marBottom w:val="0"/>
          <w:divBdr>
            <w:top w:val="none" w:sz="0" w:space="0" w:color="auto"/>
            <w:left w:val="none" w:sz="0" w:space="0" w:color="auto"/>
            <w:bottom w:val="none" w:sz="0" w:space="0" w:color="auto"/>
            <w:right w:val="none" w:sz="0" w:space="0" w:color="auto"/>
          </w:divBdr>
        </w:div>
        <w:div w:id="971666362">
          <w:marLeft w:val="640"/>
          <w:marRight w:val="0"/>
          <w:marTop w:val="0"/>
          <w:marBottom w:val="0"/>
          <w:divBdr>
            <w:top w:val="none" w:sz="0" w:space="0" w:color="auto"/>
            <w:left w:val="none" w:sz="0" w:space="0" w:color="auto"/>
            <w:bottom w:val="none" w:sz="0" w:space="0" w:color="auto"/>
            <w:right w:val="none" w:sz="0" w:space="0" w:color="auto"/>
          </w:divBdr>
        </w:div>
        <w:div w:id="972948242">
          <w:marLeft w:val="640"/>
          <w:marRight w:val="0"/>
          <w:marTop w:val="0"/>
          <w:marBottom w:val="0"/>
          <w:divBdr>
            <w:top w:val="none" w:sz="0" w:space="0" w:color="auto"/>
            <w:left w:val="none" w:sz="0" w:space="0" w:color="auto"/>
            <w:bottom w:val="none" w:sz="0" w:space="0" w:color="auto"/>
            <w:right w:val="none" w:sz="0" w:space="0" w:color="auto"/>
          </w:divBdr>
        </w:div>
        <w:div w:id="974020617">
          <w:marLeft w:val="640"/>
          <w:marRight w:val="0"/>
          <w:marTop w:val="0"/>
          <w:marBottom w:val="0"/>
          <w:divBdr>
            <w:top w:val="none" w:sz="0" w:space="0" w:color="auto"/>
            <w:left w:val="none" w:sz="0" w:space="0" w:color="auto"/>
            <w:bottom w:val="none" w:sz="0" w:space="0" w:color="auto"/>
            <w:right w:val="none" w:sz="0" w:space="0" w:color="auto"/>
          </w:divBdr>
        </w:div>
        <w:div w:id="977955115">
          <w:marLeft w:val="640"/>
          <w:marRight w:val="0"/>
          <w:marTop w:val="0"/>
          <w:marBottom w:val="0"/>
          <w:divBdr>
            <w:top w:val="none" w:sz="0" w:space="0" w:color="auto"/>
            <w:left w:val="none" w:sz="0" w:space="0" w:color="auto"/>
            <w:bottom w:val="none" w:sz="0" w:space="0" w:color="auto"/>
            <w:right w:val="none" w:sz="0" w:space="0" w:color="auto"/>
          </w:divBdr>
        </w:div>
        <w:div w:id="979269552">
          <w:marLeft w:val="640"/>
          <w:marRight w:val="0"/>
          <w:marTop w:val="0"/>
          <w:marBottom w:val="0"/>
          <w:divBdr>
            <w:top w:val="none" w:sz="0" w:space="0" w:color="auto"/>
            <w:left w:val="none" w:sz="0" w:space="0" w:color="auto"/>
            <w:bottom w:val="none" w:sz="0" w:space="0" w:color="auto"/>
            <w:right w:val="none" w:sz="0" w:space="0" w:color="auto"/>
          </w:divBdr>
        </w:div>
        <w:div w:id="985820788">
          <w:marLeft w:val="640"/>
          <w:marRight w:val="0"/>
          <w:marTop w:val="0"/>
          <w:marBottom w:val="0"/>
          <w:divBdr>
            <w:top w:val="none" w:sz="0" w:space="0" w:color="auto"/>
            <w:left w:val="none" w:sz="0" w:space="0" w:color="auto"/>
            <w:bottom w:val="none" w:sz="0" w:space="0" w:color="auto"/>
            <w:right w:val="none" w:sz="0" w:space="0" w:color="auto"/>
          </w:divBdr>
        </w:div>
        <w:div w:id="993097114">
          <w:marLeft w:val="640"/>
          <w:marRight w:val="0"/>
          <w:marTop w:val="0"/>
          <w:marBottom w:val="0"/>
          <w:divBdr>
            <w:top w:val="none" w:sz="0" w:space="0" w:color="auto"/>
            <w:left w:val="none" w:sz="0" w:space="0" w:color="auto"/>
            <w:bottom w:val="none" w:sz="0" w:space="0" w:color="auto"/>
            <w:right w:val="none" w:sz="0" w:space="0" w:color="auto"/>
          </w:divBdr>
        </w:div>
        <w:div w:id="994845460">
          <w:marLeft w:val="640"/>
          <w:marRight w:val="0"/>
          <w:marTop w:val="0"/>
          <w:marBottom w:val="0"/>
          <w:divBdr>
            <w:top w:val="none" w:sz="0" w:space="0" w:color="auto"/>
            <w:left w:val="none" w:sz="0" w:space="0" w:color="auto"/>
            <w:bottom w:val="none" w:sz="0" w:space="0" w:color="auto"/>
            <w:right w:val="none" w:sz="0" w:space="0" w:color="auto"/>
          </w:divBdr>
        </w:div>
        <w:div w:id="1005865072">
          <w:marLeft w:val="640"/>
          <w:marRight w:val="0"/>
          <w:marTop w:val="0"/>
          <w:marBottom w:val="0"/>
          <w:divBdr>
            <w:top w:val="none" w:sz="0" w:space="0" w:color="auto"/>
            <w:left w:val="none" w:sz="0" w:space="0" w:color="auto"/>
            <w:bottom w:val="none" w:sz="0" w:space="0" w:color="auto"/>
            <w:right w:val="none" w:sz="0" w:space="0" w:color="auto"/>
          </w:divBdr>
        </w:div>
        <w:div w:id="1010791826">
          <w:marLeft w:val="640"/>
          <w:marRight w:val="0"/>
          <w:marTop w:val="0"/>
          <w:marBottom w:val="0"/>
          <w:divBdr>
            <w:top w:val="none" w:sz="0" w:space="0" w:color="auto"/>
            <w:left w:val="none" w:sz="0" w:space="0" w:color="auto"/>
            <w:bottom w:val="none" w:sz="0" w:space="0" w:color="auto"/>
            <w:right w:val="none" w:sz="0" w:space="0" w:color="auto"/>
          </w:divBdr>
        </w:div>
        <w:div w:id="1030761313">
          <w:marLeft w:val="640"/>
          <w:marRight w:val="0"/>
          <w:marTop w:val="0"/>
          <w:marBottom w:val="0"/>
          <w:divBdr>
            <w:top w:val="none" w:sz="0" w:space="0" w:color="auto"/>
            <w:left w:val="none" w:sz="0" w:space="0" w:color="auto"/>
            <w:bottom w:val="none" w:sz="0" w:space="0" w:color="auto"/>
            <w:right w:val="none" w:sz="0" w:space="0" w:color="auto"/>
          </w:divBdr>
        </w:div>
        <w:div w:id="1036732595">
          <w:marLeft w:val="640"/>
          <w:marRight w:val="0"/>
          <w:marTop w:val="0"/>
          <w:marBottom w:val="0"/>
          <w:divBdr>
            <w:top w:val="none" w:sz="0" w:space="0" w:color="auto"/>
            <w:left w:val="none" w:sz="0" w:space="0" w:color="auto"/>
            <w:bottom w:val="none" w:sz="0" w:space="0" w:color="auto"/>
            <w:right w:val="none" w:sz="0" w:space="0" w:color="auto"/>
          </w:divBdr>
        </w:div>
        <w:div w:id="1060135429">
          <w:marLeft w:val="640"/>
          <w:marRight w:val="0"/>
          <w:marTop w:val="0"/>
          <w:marBottom w:val="0"/>
          <w:divBdr>
            <w:top w:val="none" w:sz="0" w:space="0" w:color="auto"/>
            <w:left w:val="none" w:sz="0" w:space="0" w:color="auto"/>
            <w:bottom w:val="none" w:sz="0" w:space="0" w:color="auto"/>
            <w:right w:val="none" w:sz="0" w:space="0" w:color="auto"/>
          </w:divBdr>
        </w:div>
        <w:div w:id="1071924793">
          <w:marLeft w:val="640"/>
          <w:marRight w:val="0"/>
          <w:marTop w:val="0"/>
          <w:marBottom w:val="0"/>
          <w:divBdr>
            <w:top w:val="none" w:sz="0" w:space="0" w:color="auto"/>
            <w:left w:val="none" w:sz="0" w:space="0" w:color="auto"/>
            <w:bottom w:val="none" w:sz="0" w:space="0" w:color="auto"/>
            <w:right w:val="none" w:sz="0" w:space="0" w:color="auto"/>
          </w:divBdr>
        </w:div>
        <w:div w:id="1082024813">
          <w:marLeft w:val="640"/>
          <w:marRight w:val="0"/>
          <w:marTop w:val="0"/>
          <w:marBottom w:val="0"/>
          <w:divBdr>
            <w:top w:val="none" w:sz="0" w:space="0" w:color="auto"/>
            <w:left w:val="none" w:sz="0" w:space="0" w:color="auto"/>
            <w:bottom w:val="none" w:sz="0" w:space="0" w:color="auto"/>
            <w:right w:val="none" w:sz="0" w:space="0" w:color="auto"/>
          </w:divBdr>
        </w:div>
        <w:div w:id="1090544947">
          <w:marLeft w:val="640"/>
          <w:marRight w:val="0"/>
          <w:marTop w:val="0"/>
          <w:marBottom w:val="0"/>
          <w:divBdr>
            <w:top w:val="none" w:sz="0" w:space="0" w:color="auto"/>
            <w:left w:val="none" w:sz="0" w:space="0" w:color="auto"/>
            <w:bottom w:val="none" w:sz="0" w:space="0" w:color="auto"/>
            <w:right w:val="none" w:sz="0" w:space="0" w:color="auto"/>
          </w:divBdr>
        </w:div>
        <w:div w:id="1096243625">
          <w:marLeft w:val="640"/>
          <w:marRight w:val="0"/>
          <w:marTop w:val="0"/>
          <w:marBottom w:val="0"/>
          <w:divBdr>
            <w:top w:val="none" w:sz="0" w:space="0" w:color="auto"/>
            <w:left w:val="none" w:sz="0" w:space="0" w:color="auto"/>
            <w:bottom w:val="none" w:sz="0" w:space="0" w:color="auto"/>
            <w:right w:val="none" w:sz="0" w:space="0" w:color="auto"/>
          </w:divBdr>
        </w:div>
        <w:div w:id="1101995953">
          <w:marLeft w:val="640"/>
          <w:marRight w:val="0"/>
          <w:marTop w:val="0"/>
          <w:marBottom w:val="0"/>
          <w:divBdr>
            <w:top w:val="none" w:sz="0" w:space="0" w:color="auto"/>
            <w:left w:val="none" w:sz="0" w:space="0" w:color="auto"/>
            <w:bottom w:val="none" w:sz="0" w:space="0" w:color="auto"/>
            <w:right w:val="none" w:sz="0" w:space="0" w:color="auto"/>
          </w:divBdr>
        </w:div>
        <w:div w:id="1107771681">
          <w:marLeft w:val="640"/>
          <w:marRight w:val="0"/>
          <w:marTop w:val="0"/>
          <w:marBottom w:val="0"/>
          <w:divBdr>
            <w:top w:val="none" w:sz="0" w:space="0" w:color="auto"/>
            <w:left w:val="none" w:sz="0" w:space="0" w:color="auto"/>
            <w:bottom w:val="none" w:sz="0" w:space="0" w:color="auto"/>
            <w:right w:val="none" w:sz="0" w:space="0" w:color="auto"/>
          </w:divBdr>
        </w:div>
        <w:div w:id="1109278020">
          <w:marLeft w:val="640"/>
          <w:marRight w:val="0"/>
          <w:marTop w:val="0"/>
          <w:marBottom w:val="0"/>
          <w:divBdr>
            <w:top w:val="none" w:sz="0" w:space="0" w:color="auto"/>
            <w:left w:val="none" w:sz="0" w:space="0" w:color="auto"/>
            <w:bottom w:val="none" w:sz="0" w:space="0" w:color="auto"/>
            <w:right w:val="none" w:sz="0" w:space="0" w:color="auto"/>
          </w:divBdr>
        </w:div>
        <w:div w:id="1115098835">
          <w:marLeft w:val="640"/>
          <w:marRight w:val="0"/>
          <w:marTop w:val="0"/>
          <w:marBottom w:val="0"/>
          <w:divBdr>
            <w:top w:val="none" w:sz="0" w:space="0" w:color="auto"/>
            <w:left w:val="none" w:sz="0" w:space="0" w:color="auto"/>
            <w:bottom w:val="none" w:sz="0" w:space="0" w:color="auto"/>
            <w:right w:val="none" w:sz="0" w:space="0" w:color="auto"/>
          </w:divBdr>
        </w:div>
        <w:div w:id="1117213277">
          <w:marLeft w:val="640"/>
          <w:marRight w:val="0"/>
          <w:marTop w:val="0"/>
          <w:marBottom w:val="0"/>
          <w:divBdr>
            <w:top w:val="none" w:sz="0" w:space="0" w:color="auto"/>
            <w:left w:val="none" w:sz="0" w:space="0" w:color="auto"/>
            <w:bottom w:val="none" w:sz="0" w:space="0" w:color="auto"/>
            <w:right w:val="none" w:sz="0" w:space="0" w:color="auto"/>
          </w:divBdr>
        </w:div>
        <w:div w:id="1128861324">
          <w:marLeft w:val="640"/>
          <w:marRight w:val="0"/>
          <w:marTop w:val="0"/>
          <w:marBottom w:val="0"/>
          <w:divBdr>
            <w:top w:val="none" w:sz="0" w:space="0" w:color="auto"/>
            <w:left w:val="none" w:sz="0" w:space="0" w:color="auto"/>
            <w:bottom w:val="none" w:sz="0" w:space="0" w:color="auto"/>
            <w:right w:val="none" w:sz="0" w:space="0" w:color="auto"/>
          </w:divBdr>
        </w:div>
        <w:div w:id="1130824610">
          <w:marLeft w:val="640"/>
          <w:marRight w:val="0"/>
          <w:marTop w:val="0"/>
          <w:marBottom w:val="0"/>
          <w:divBdr>
            <w:top w:val="none" w:sz="0" w:space="0" w:color="auto"/>
            <w:left w:val="none" w:sz="0" w:space="0" w:color="auto"/>
            <w:bottom w:val="none" w:sz="0" w:space="0" w:color="auto"/>
            <w:right w:val="none" w:sz="0" w:space="0" w:color="auto"/>
          </w:divBdr>
        </w:div>
        <w:div w:id="1140000199">
          <w:marLeft w:val="640"/>
          <w:marRight w:val="0"/>
          <w:marTop w:val="0"/>
          <w:marBottom w:val="0"/>
          <w:divBdr>
            <w:top w:val="none" w:sz="0" w:space="0" w:color="auto"/>
            <w:left w:val="none" w:sz="0" w:space="0" w:color="auto"/>
            <w:bottom w:val="none" w:sz="0" w:space="0" w:color="auto"/>
            <w:right w:val="none" w:sz="0" w:space="0" w:color="auto"/>
          </w:divBdr>
        </w:div>
        <w:div w:id="1140615819">
          <w:marLeft w:val="640"/>
          <w:marRight w:val="0"/>
          <w:marTop w:val="0"/>
          <w:marBottom w:val="0"/>
          <w:divBdr>
            <w:top w:val="none" w:sz="0" w:space="0" w:color="auto"/>
            <w:left w:val="none" w:sz="0" w:space="0" w:color="auto"/>
            <w:bottom w:val="none" w:sz="0" w:space="0" w:color="auto"/>
            <w:right w:val="none" w:sz="0" w:space="0" w:color="auto"/>
          </w:divBdr>
        </w:div>
        <w:div w:id="1142190792">
          <w:marLeft w:val="640"/>
          <w:marRight w:val="0"/>
          <w:marTop w:val="0"/>
          <w:marBottom w:val="0"/>
          <w:divBdr>
            <w:top w:val="none" w:sz="0" w:space="0" w:color="auto"/>
            <w:left w:val="none" w:sz="0" w:space="0" w:color="auto"/>
            <w:bottom w:val="none" w:sz="0" w:space="0" w:color="auto"/>
            <w:right w:val="none" w:sz="0" w:space="0" w:color="auto"/>
          </w:divBdr>
        </w:div>
        <w:div w:id="1164274696">
          <w:marLeft w:val="640"/>
          <w:marRight w:val="0"/>
          <w:marTop w:val="0"/>
          <w:marBottom w:val="0"/>
          <w:divBdr>
            <w:top w:val="none" w:sz="0" w:space="0" w:color="auto"/>
            <w:left w:val="none" w:sz="0" w:space="0" w:color="auto"/>
            <w:bottom w:val="none" w:sz="0" w:space="0" w:color="auto"/>
            <w:right w:val="none" w:sz="0" w:space="0" w:color="auto"/>
          </w:divBdr>
        </w:div>
        <w:div w:id="1169252124">
          <w:marLeft w:val="640"/>
          <w:marRight w:val="0"/>
          <w:marTop w:val="0"/>
          <w:marBottom w:val="0"/>
          <w:divBdr>
            <w:top w:val="none" w:sz="0" w:space="0" w:color="auto"/>
            <w:left w:val="none" w:sz="0" w:space="0" w:color="auto"/>
            <w:bottom w:val="none" w:sz="0" w:space="0" w:color="auto"/>
            <w:right w:val="none" w:sz="0" w:space="0" w:color="auto"/>
          </w:divBdr>
        </w:div>
        <w:div w:id="1176580218">
          <w:marLeft w:val="640"/>
          <w:marRight w:val="0"/>
          <w:marTop w:val="0"/>
          <w:marBottom w:val="0"/>
          <w:divBdr>
            <w:top w:val="none" w:sz="0" w:space="0" w:color="auto"/>
            <w:left w:val="none" w:sz="0" w:space="0" w:color="auto"/>
            <w:bottom w:val="none" w:sz="0" w:space="0" w:color="auto"/>
            <w:right w:val="none" w:sz="0" w:space="0" w:color="auto"/>
          </w:divBdr>
        </w:div>
        <w:div w:id="1200509723">
          <w:marLeft w:val="640"/>
          <w:marRight w:val="0"/>
          <w:marTop w:val="0"/>
          <w:marBottom w:val="0"/>
          <w:divBdr>
            <w:top w:val="none" w:sz="0" w:space="0" w:color="auto"/>
            <w:left w:val="none" w:sz="0" w:space="0" w:color="auto"/>
            <w:bottom w:val="none" w:sz="0" w:space="0" w:color="auto"/>
            <w:right w:val="none" w:sz="0" w:space="0" w:color="auto"/>
          </w:divBdr>
        </w:div>
        <w:div w:id="1209145224">
          <w:marLeft w:val="640"/>
          <w:marRight w:val="0"/>
          <w:marTop w:val="0"/>
          <w:marBottom w:val="0"/>
          <w:divBdr>
            <w:top w:val="none" w:sz="0" w:space="0" w:color="auto"/>
            <w:left w:val="none" w:sz="0" w:space="0" w:color="auto"/>
            <w:bottom w:val="none" w:sz="0" w:space="0" w:color="auto"/>
            <w:right w:val="none" w:sz="0" w:space="0" w:color="auto"/>
          </w:divBdr>
        </w:div>
        <w:div w:id="1216626866">
          <w:marLeft w:val="640"/>
          <w:marRight w:val="0"/>
          <w:marTop w:val="0"/>
          <w:marBottom w:val="0"/>
          <w:divBdr>
            <w:top w:val="none" w:sz="0" w:space="0" w:color="auto"/>
            <w:left w:val="none" w:sz="0" w:space="0" w:color="auto"/>
            <w:bottom w:val="none" w:sz="0" w:space="0" w:color="auto"/>
            <w:right w:val="none" w:sz="0" w:space="0" w:color="auto"/>
          </w:divBdr>
        </w:div>
        <w:div w:id="1219518160">
          <w:marLeft w:val="640"/>
          <w:marRight w:val="0"/>
          <w:marTop w:val="0"/>
          <w:marBottom w:val="0"/>
          <w:divBdr>
            <w:top w:val="none" w:sz="0" w:space="0" w:color="auto"/>
            <w:left w:val="none" w:sz="0" w:space="0" w:color="auto"/>
            <w:bottom w:val="none" w:sz="0" w:space="0" w:color="auto"/>
            <w:right w:val="none" w:sz="0" w:space="0" w:color="auto"/>
          </w:divBdr>
        </w:div>
        <w:div w:id="1239292926">
          <w:marLeft w:val="640"/>
          <w:marRight w:val="0"/>
          <w:marTop w:val="0"/>
          <w:marBottom w:val="0"/>
          <w:divBdr>
            <w:top w:val="none" w:sz="0" w:space="0" w:color="auto"/>
            <w:left w:val="none" w:sz="0" w:space="0" w:color="auto"/>
            <w:bottom w:val="none" w:sz="0" w:space="0" w:color="auto"/>
            <w:right w:val="none" w:sz="0" w:space="0" w:color="auto"/>
          </w:divBdr>
        </w:div>
        <w:div w:id="1241057263">
          <w:marLeft w:val="640"/>
          <w:marRight w:val="0"/>
          <w:marTop w:val="0"/>
          <w:marBottom w:val="0"/>
          <w:divBdr>
            <w:top w:val="none" w:sz="0" w:space="0" w:color="auto"/>
            <w:left w:val="none" w:sz="0" w:space="0" w:color="auto"/>
            <w:bottom w:val="none" w:sz="0" w:space="0" w:color="auto"/>
            <w:right w:val="none" w:sz="0" w:space="0" w:color="auto"/>
          </w:divBdr>
        </w:div>
        <w:div w:id="1241522394">
          <w:marLeft w:val="640"/>
          <w:marRight w:val="0"/>
          <w:marTop w:val="0"/>
          <w:marBottom w:val="0"/>
          <w:divBdr>
            <w:top w:val="none" w:sz="0" w:space="0" w:color="auto"/>
            <w:left w:val="none" w:sz="0" w:space="0" w:color="auto"/>
            <w:bottom w:val="none" w:sz="0" w:space="0" w:color="auto"/>
            <w:right w:val="none" w:sz="0" w:space="0" w:color="auto"/>
          </w:divBdr>
        </w:div>
        <w:div w:id="1249001289">
          <w:marLeft w:val="640"/>
          <w:marRight w:val="0"/>
          <w:marTop w:val="0"/>
          <w:marBottom w:val="0"/>
          <w:divBdr>
            <w:top w:val="none" w:sz="0" w:space="0" w:color="auto"/>
            <w:left w:val="none" w:sz="0" w:space="0" w:color="auto"/>
            <w:bottom w:val="none" w:sz="0" w:space="0" w:color="auto"/>
            <w:right w:val="none" w:sz="0" w:space="0" w:color="auto"/>
          </w:divBdr>
        </w:div>
        <w:div w:id="1253053402">
          <w:marLeft w:val="640"/>
          <w:marRight w:val="0"/>
          <w:marTop w:val="0"/>
          <w:marBottom w:val="0"/>
          <w:divBdr>
            <w:top w:val="none" w:sz="0" w:space="0" w:color="auto"/>
            <w:left w:val="none" w:sz="0" w:space="0" w:color="auto"/>
            <w:bottom w:val="none" w:sz="0" w:space="0" w:color="auto"/>
            <w:right w:val="none" w:sz="0" w:space="0" w:color="auto"/>
          </w:divBdr>
        </w:div>
        <w:div w:id="1258362641">
          <w:marLeft w:val="640"/>
          <w:marRight w:val="0"/>
          <w:marTop w:val="0"/>
          <w:marBottom w:val="0"/>
          <w:divBdr>
            <w:top w:val="none" w:sz="0" w:space="0" w:color="auto"/>
            <w:left w:val="none" w:sz="0" w:space="0" w:color="auto"/>
            <w:bottom w:val="none" w:sz="0" w:space="0" w:color="auto"/>
            <w:right w:val="none" w:sz="0" w:space="0" w:color="auto"/>
          </w:divBdr>
        </w:div>
        <w:div w:id="1276981036">
          <w:marLeft w:val="640"/>
          <w:marRight w:val="0"/>
          <w:marTop w:val="0"/>
          <w:marBottom w:val="0"/>
          <w:divBdr>
            <w:top w:val="none" w:sz="0" w:space="0" w:color="auto"/>
            <w:left w:val="none" w:sz="0" w:space="0" w:color="auto"/>
            <w:bottom w:val="none" w:sz="0" w:space="0" w:color="auto"/>
            <w:right w:val="none" w:sz="0" w:space="0" w:color="auto"/>
          </w:divBdr>
        </w:div>
        <w:div w:id="1284389121">
          <w:marLeft w:val="640"/>
          <w:marRight w:val="0"/>
          <w:marTop w:val="0"/>
          <w:marBottom w:val="0"/>
          <w:divBdr>
            <w:top w:val="none" w:sz="0" w:space="0" w:color="auto"/>
            <w:left w:val="none" w:sz="0" w:space="0" w:color="auto"/>
            <w:bottom w:val="none" w:sz="0" w:space="0" w:color="auto"/>
            <w:right w:val="none" w:sz="0" w:space="0" w:color="auto"/>
          </w:divBdr>
        </w:div>
        <w:div w:id="1287857408">
          <w:marLeft w:val="640"/>
          <w:marRight w:val="0"/>
          <w:marTop w:val="0"/>
          <w:marBottom w:val="0"/>
          <w:divBdr>
            <w:top w:val="none" w:sz="0" w:space="0" w:color="auto"/>
            <w:left w:val="none" w:sz="0" w:space="0" w:color="auto"/>
            <w:bottom w:val="none" w:sz="0" w:space="0" w:color="auto"/>
            <w:right w:val="none" w:sz="0" w:space="0" w:color="auto"/>
          </w:divBdr>
        </w:div>
        <w:div w:id="1288510503">
          <w:marLeft w:val="640"/>
          <w:marRight w:val="0"/>
          <w:marTop w:val="0"/>
          <w:marBottom w:val="0"/>
          <w:divBdr>
            <w:top w:val="none" w:sz="0" w:space="0" w:color="auto"/>
            <w:left w:val="none" w:sz="0" w:space="0" w:color="auto"/>
            <w:bottom w:val="none" w:sz="0" w:space="0" w:color="auto"/>
            <w:right w:val="none" w:sz="0" w:space="0" w:color="auto"/>
          </w:divBdr>
        </w:div>
        <w:div w:id="1314022585">
          <w:marLeft w:val="640"/>
          <w:marRight w:val="0"/>
          <w:marTop w:val="0"/>
          <w:marBottom w:val="0"/>
          <w:divBdr>
            <w:top w:val="none" w:sz="0" w:space="0" w:color="auto"/>
            <w:left w:val="none" w:sz="0" w:space="0" w:color="auto"/>
            <w:bottom w:val="none" w:sz="0" w:space="0" w:color="auto"/>
            <w:right w:val="none" w:sz="0" w:space="0" w:color="auto"/>
          </w:divBdr>
        </w:div>
        <w:div w:id="1335954355">
          <w:marLeft w:val="640"/>
          <w:marRight w:val="0"/>
          <w:marTop w:val="0"/>
          <w:marBottom w:val="0"/>
          <w:divBdr>
            <w:top w:val="none" w:sz="0" w:space="0" w:color="auto"/>
            <w:left w:val="none" w:sz="0" w:space="0" w:color="auto"/>
            <w:bottom w:val="none" w:sz="0" w:space="0" w:color="auto"/>
            <w:right w:val="none" w:sz="0" w:space="0" w:color="auto"/>
          </w:divBdr>
        </w:div>
        <w:div w:id="1349023126">
          <w:marLeft w:val="640"/>
          <w:marRight w:val="0"/>
          <w:marTop w:val="0"/>
          <w:marBottom w:val="0"/>
          <w:divBdr>
            <w:top w:val="none" w:sz="0" w:space="0" w:color="auto"/>
            <w:left w:val="none" w:sz="0" w:space="0" w:color="auto"/>
            <w:bottom w:val="none" w:sz="0" w:space="0" w:color="auto"/>
            <w:right w:val="none" w:sz="0" w:space="0" w:color="auto"/>
          </w:divBdr>
        </w:div>
        <w:div w:id="1352955717">
          <w:marLeft w:val="640"/>
          <w:marRight w:val="0"/>
          <w:marTop w:val="0"/>
          <w:marBottom w:val="0"/>
          <w:divBdr>
            <w:top w:val="none" w:sz="0" w:space="0" w:color="auto"/>
            <w:left w:val="none" w:sz="0" w:space="0" w:color="auto"/>
            <w:bottom w:val="none" w:sz="0" w:space="0" w:color="auto"/>
            <w:right w:val="none" w:sz="0" w:space="0" w:color="auto"/>
          </w:divBdr>
        </w:div>
        <w:div w:id="1363701177">
          <w:marLeft w:val="640"/>
          <w:marRight w:val="0"/>
          <w:marTop w:val="0"/>
          <w:marBottom w:val="0"/>
          <w:divBdr>
            <w:top w:val="none" w:sz="0" w:space="0" w:color="auto"/>
            <w:left w:val="none" w:sz="0" w:space="0" w:color="auto"/>
            <w:bottom w:val="none" w:sz="0" w:space="0" w:color="auto"/>
            <w:right w:val="none" w:sz="0" w:space="0" w:color="auto"/>
          </w:divBdr>
        </w:div>
        <w:div w:id="1379356768">
          <w:marLeft w:val="640"/>
          <w:marRight w:val="0"/>
          <w:marTop w:val="0"/>
          <w:marBottom w:val="0"/>
          <w:divBdr>
            <w:top w:val="none" w:sz="0" w:space="0" w:color="auto"/>
            <w:left w:val="none" w:sz="0" w:space="0" w:color="auto"/>
            <w:bottom w:val="none" w:sz="0" w:space="0" w:color="auto"/>
            <w:right w:val="none" w:sz="0" w:space="0" w:color="auto"/>
          </w:divBdr>
        </w:div>
        <w:div w:id="1408307938">
          <w:marLeft w:val="640"/>
          <w:marRight w:val="0"/>
          <w:marTop w:val="0"/>
          <w:marBottom w:val="0"/>
          <w:divBdr>
            <w:top w:val="none" w:sz="0" w:space="0" w:color="auto"/>
            <w:left w:val="none" w:sz="0" w:space="0" w:color="auto"/>
            <w:bottom w:val="none" w:sz="0" w:space="0" w:color="auto"/>
            <w:right w:val="none" w:sz="0" w:space="0" w:color="auto"/>
          </w:divBdr>
        </w:div>
        <w:div w:id="1409575952">
          <w:marLeft w:val="640"/>
          <w:marRight w:val="0"/>
          <w:marTop w:val="0"/>
          <w:marBottom w:val="0"/>
          <w:divBdr>
            <w:top w:val="none" w:sz="0" w:space="0" w:color="auto"/>
            <w:left w:val="none" w:sz="0" w:space="0" w:color="auto"/>
            <w:bottom w:val="none" w:sz="0" w:space="0" w:color="auto"/>
            <w:right w:val="none" w:sz="0" w:space="0" w:color="auto"/>
          </w:divBdr>
        </w:div>
        <w:div w:id="1434783780">
          <w:marLeft w:val="640"/>
          <w:marRight w:val="0"/>
          <w:marTop w:val="0"/>
          <w:marBottom w:val="0"/>
          <w:divBdr>
            <w:top w:val="none" w:sz="0" w:space="0" w:color="auto"/>
            <w:left w:val="none" w:sz="0" w:space="0" w:color="auto"/>
            <w:bottom w:val="none" w:sz="0" w:space="0" w:color="auto"/>
            <w:right w:val="none" w:sz="0" w:space="0" w:color="auto"/>
          </w:divBdr>
        </w:div>
        <w:div w:id="1451361545">
          <w:marLeft w:val="640"/>
          <w:marRight w:val="0"/>
          <w:marTop w:val="0"/>
          <w:marBottom w:val="0"/>
          <w:divBdr>
            <w:top w:val="none" w:sz="0" w:space="0" w:color="auto"/>
            <w:left w:val="none" w:sz="0" w:space="0" w:color="auto"/>
            <w:bottom w:val="none" w:sz="0" w:space="0" w:color="auto"/>
            <w:right w:val="none" w:sz="0" w:space="0" w:color="auto"/>
          </w:divBdr>
        </w:div>
        <w:div w:id="1455949031">
          <w:marLeft w:val="640"/>
          <w:marRight w:val="0"/>
          <w:marTop w:val="0"/>
          <w:marBottom w:val="0"/>
          <w:divBdr>
            <w:top w:val="none" w:sz="0" w:space="0" w:color="auto"/>
            <w:left w:val="none" w:sz="0" w:space="0" w:color="auto"/>
            <w:bottom w:val="none" w:sz="0" w:space="0" w:color="auto"/>
            <w:right w:val="none" w:sz="0" w:space="0" w:color="auto"/>
          </w:divBdr>
        </w:div>
        <w:div w:id="1455978967">
          <w:marLeft w:val="640"/>
          <w:marRight w:val="0"/>
          <w:marTop w:val="0"/>
          <w:marBottom w:val="0"/>
          <w:divBdr>
            <w:top w:val="none" w:sz="0" w:space="0" w:color="auto"/>
            <w:left w:val="none" w:sz="0" w:space="0" w:color="auto"/>
            <w:bottom w:val="none" w:sz="0" w:space="0" w:color="auto"/>
            <w:right w:val="none" w:sz="0" w:space="0" w:color="auto"/>
          </w:divBdr>
        </w:div>
        <w:div w:id="1456677636">
          <w:marLeft w:val="640"/>
          <w:marRight w:val="0"/>
          <w:marTop w:val="0"/>
          <w:marBottom w:val="0"/>
          <w:divBdr>
            <w:top w:val="none" w:sz="0" w:space="0" w:color="auto"/>
            <w:left w:val="none" w:sz="0" w:space="0" w:color="auto"/>
            <w:bottom w:val="none" w:sz="0" w:space="0" w:color="auto"/>
            <w:right w:val="none" w:sz="0" w:space="0" w:color="auto"/>
          </w:divBdr>
        </w:div>
        <w:div w:id="1467622171">
          <w:marLeft w:val="640"/>
          <w:marRight w:val="0"/>
          <w:marTop w:val="0"/>
          <w:marBottom w:val="0"/>
          <w:divBdr>
            <w:top w:val="none" w:sz="0" w:space="0" w:color="auto"/>
            <w:left w:val="none" w:sz="0" w:space="0" w:color="auto"/>
            <w:bottom w:val="none" w:sz="0" w:space="0" w:color="auto"/>
            <w:right w:val="none" w:sz="0" w:space="0" w:color="auto"/>
          </w:divBdr>
        </w:div>
        <w:div w:id="1476489132">
          <w:marLeft w:val="640"/>
          <w:marRight w:val="0"/>
          <w:marTop w:val="0"/>
          <w:marBottom w:val="0"/>
          <w:divBdr>
            <w:top w:val="none" w:sz="0" w:space="0" w:color="auto"/>
            <w:left w:val="none" w:sz="0" w:space="0" w:color="auto"/>
            <w:bottom w:val="none" w:sz="0" w:space="0" w:color="auto"/>
            <w:right w:val="none" w:sz="0" w:space="0" w:color="auto"/>
          </w:divBdr>
        </w:div>
        <w:div w:id="1485270463">
          <w:marLeft w:val="640"/>
          <w:marRight w:val="0"/>
          <w:marTop w:val="0"/>
          <w:marBottom w:val="0"/>
          <w:divBdr>
            <w:top w:val="none" w:sz="0" w:space="0" w:color="auto"/>
            <w:left w:val="none" w:sz="0" w:space="0" w:color="auto"/>
            <w:bottom w:val="none" w:sz="0" w:space="0" w:color="auto"/>
            <w:right w:val="none" w:sz="0" w:space="0" w:color="auto"/>
          </w:divBdr>
        </w:div>
        <w:div w:id="1516846968">
          <w:marLeft w:val="640"/>
          <w:marRight w:val="0"/>
          <w:marTop w:val="0"/>
          <w:marBottom w:val="0"/>
          <w:divBdr>
            <w:top w:val="none" w:sz="0" w:space="0" w:color="auto"/>
            <w:left w:val="none" w:sz="0" w:space="0" w:color="auto"/>
            <w:bottom w:val="none" w:sz="0" w:space="0" w:color="auto"/>
            <w:right w:val="none" w:sz="0" w:space="0" w:color="auto"/>
          </w:divBdr>
        </w:div>
        <w:div w:id="1543323122">
          <w:marLeft w:val="640"/>
          <w:marRight w:val="0"/>
          <w:marTop w:val="0"/>
          <w:marBottom w:val="0"/>
          <w:divBdr>
            <w:top w:val="none" w:sz="0" w:space="0" w:color="auto"/>
            <w:left w:val="none" w:sz="0" w:space="0" w:color="auto"/>
            <w:bottom w:val="none" w:sz="0" w:space="0" w:color="auto"/>
            <w:right w:val="none" w:sz="0" w:space="0" w:color="auto"/>
          </w:divBdr>
        </w:div>
        <w:div w:id="1548683775">
          <w:marLeft w:val="640"/>
          <w:marRight w:val="0"/>
          <w:marTop w:val="0"/>
          <w:marBottom w:val="0"/>
          <w:divBdr>
            <w:top w:val="none" w:sz="0" w:space="0" w:color="auto"/>
            <w:left w:val="none" w:sz="0" w:space="0" w:color="auto"/>
            <w:bottom w:val="none" w:sz="0" w:space="0" w:color="auto"/>
            <w:right w:val="none" w:sz="0" w:space="0" w:color="auto"/>
          </w:divBdr>
        </w:div>
        <w:div w:id="1549488121">
          <w:marLeft w:val="640"/>
          <w:marRight w:val="0"/>
          <w:marTop w:val="0"/>
          <w:marBottom w:val="0"/>
          <w:divBdr>
            <w:top w:val="none" w:sz="0" w:space="0" w:color="auto"/>
            <w:left w:val="none" w:sz="0" w:space="0" w:color="auto"/>
            <w:bottom w:val="none" w:sz="0" w:space="0" w:color="auto"/>
            <w:right w:val="none" w:sz="0" w:space="0" w:color="auto"/>
          </w:divBdr>
        </w:div>
        <w:div w:id="1550798509">
          <w:marLeft w:val="640"/>
          <w:marRight w:val="0"/>
          <w:marTop w:val="0"/>
          <w:marBottom w:val="0"/>
          <w:divBdr>
            <w:top w:val="none" w:sz="0" w:space="0" w:color="auto"/>
            <w:left w:val="none" w:sz="0" w:space="0" w:color="auto"/>
            <w:bottom w:val="none" w:sz="0" w:space="0" w:color="auto"/>
            <w:right w:val="none" w:sz="0" w:space="0" w:color="auto"/>
          </w:divBdr>
        </w:div>
        <w:div w:id="1566144900">
          <w:marLeft w:val="640"/>
          <w:marRight w:val="0"/>
          <w:marTop w:val="0"/>
          <w:marBottom w:val="0"/>
          <w:divBdr>
            <w:top w:val="none" w:sz="0" w:space="0" w:color="auto"/>
            <w:left w:val="none" w:sz="0" w:space="0" w:color="auto"/>
            <w:bottom w:val="none" w:sz="0" w:space="0" w:color="auto"/>
            <w:right w:val="none" w:sz="0" w:space="0" w:color="auto"/>
          </w:divBdr>
        </w:div>
        <w:div w:id="1580826260">
          <w:marLeft w:val="640"/>
          <w:marRight w:val="0"/>
          <w:marTop w:val="0"/>
          <w:marBottom w:val="0"/>
          <w:divBdr>
            <w:top w:val="none" w:sz="0" w:space="0" w:color="auto"/>
            <w:left w:val="none" w:sz="0" w:space="0" w:color="auto"/>
            <w:bottom w:val="none" w:sz="0" w:space="0" w:color="auto"/>
            <w:right w:val="none" w:sz="0" w:space="0" w:color="auto"/>
          </w:divBdr>
        </w:div>
        <w:div w:id="1587151302">
          <w:marLeft w:val="640"/>
          <w:marRight w:val="0"/>
          <w:marTop w:val="0"/>
          <w:marBottom w:val="0"/>
          <w:divBdr>
            <w:top w:val="none" w:sz="0" w:space="0" w:color="auto"/>
            <w:left w:val="none" w:sz="0" w:space="0" w:color="auto"/>
            <w:bottom w:val="none" w:sz="0" w:space="0" w:color="auto"/>
            <w:right w:val="none" w:sz="0" w:space="0" w:color="auto"/>
          </w:divBdr>
        </w:div>
        <w:div w:id="1600260370">
          <w:marLeft w:val="640"/>
          <w:marRight w:val="0"/>
          <w:marTop w:val="0"/>
          <w:marBottom w:val="0"/>
          <w:divBdr>
            <w:top w:val="none" w:sz="0" w:space="0" w:color="auto"/>
            <w:left w:val="none" w:sz="0" w:space="0" w:color="auto"/>
            <w:bottom w:val="none" w:sz="0" w:space="0" w:color="auto"/>
            <w:right w:val="none" w:sz="0" w:space="0" w:color="auto"/>
          </w:divBdr>
        </w:div>
        <w:div w:id="1602645948">
          <w:marLeft w:val="640"/>
          <w:marRight w:val="0"/>
          <w:marTop w:val="0"/>
          <w:marBottom w:val="0"/>
          <w:divBdr>
            <w:top w:val="none" w:sz="0" w:space="0" w:color="auto"/>
            <w:left w:val="none" w:sz="0" w:space="0" w:color="auto"/>
            <w:bottom w:val="none" w:sz="0" w:space="0" w:color="auto"/>
            <w:right w:val="none" w:sz="0" w:space="0" w:color="auto"/>
          </w:divBdr>
        </w:div>
        <w:div w:id="1611164861">
          <w:marLeft w:val="640"/>
          <w:marRight w:val="0"/>
          <w:marTop w:val="0"/>
          <w:marBottom w:val="0"/>
          <w:divBdr>
            <w:top w:val="none" w:sz="0" w:space="0" w:color="auto"/>
            <w:left w:val="none" w:sz="0" w:space="0" w:color="auto"/>
            <w:bottom w:val="none" w:sz="0" w:space="0" w:color="auto"/>
            <w:right w:val="none" w:sz="0" w:space="0" w:color="auto"/>
          </w:divBdr>
        </w:div>
        <w:div w:id="1612660814">
          <w:marLeft w:val="640"/>
          <w:marRight w:val="0"/>
          <w:marTop w:val="0"/>
          <w:marBottom w:val="0"/>
          <w:divBdr>
            <w:top w:val="none" w:sz="0" w:space="0" w:color="auto"/>
            <w:left w:val="none" w:sz="0" w:space="0" w:color="auto"/>
            <w:bottom w:val="none" w:sz="0" w:space="0" w:color="auto"/>
            <w:right w:val="none" w:sz="0" w:space="0" w:color="auto"/>
          </w:divBdr>
        </w:div>
        <w:div w:id="1615013288">
          <w:marLeft w:val="640"/>
          <w:marRight w:val="0"/>
          <w:marTop w:val="0"/>
          <w:marBottom w:val="0"/>
          <w:divBdr>
            <w:top w:val="none" w:sz="0" w:space="0" w:color="auto"/>
            <w:left w:val="none" w:sz="0" w:space="0" w:color="auto"/>
            <w:bottom w:val="none" w:sz="0" w:space="0" w:color="auto"/>
            <w:right w:val="none" w:sz="0" w:space="0" w:color="auto"/>
          </w:divBdr>
        </w:div>
        <w:div w:id="1633440629">
          <w:marLeft w:val="640"/>
          <w:marRight w:val="0"/>
          <w:marTop w:val="0"/>
          <w:marBottom w:val="0"/>
          <w:divBdr>
            <w:top w:val="none" w:sz="0" w:space="0" w:color="auto"/>
            <w:left w:val="none" w:sz="0" w:space="0" w:color="auto"/>
            <w:bottom w:val="none" w:sz="0" w:space="0" w:color="auto"/>
            <w:right w:val="none" w:sz="0" w:space="0" w:color="auto"/>
          </w:divBdr>
        </w:div>
        <w:div w:id="1653556058">
          <w:marLeft w:val="640"/>
          <w:marRight w:val="0"/>
          <w:marTop w:val="0"/>
          <w:marBottom w:val="0"/>
          <w:divBdr>
            <w:top w:val="none" w:sz="0" w:space="0" w:color="auto"/>
            <w:left w:val="none" w:sz="0" w:space="0" w:color="auto"/>
            <w:bottom w:val="none" w:sz="0" w:space="0" w:color="auto"/>
            <w:right w:val="none" w:sz="0" w:space="0" w:color="auto"/>
          </w:divBdr>
        </w:div>
        <w:div w:id="1657569186">
          <w:marLeft w:val="640"/>
          <w:marRight w:val="0"/>
          <w:marTop w:val="0"/>
          <w:marBottom w:val="0"/>
          <w:divBdr>
            <w:top w:val="none" w:sz="0" w:space="0" w:color="auto"/>
            <w:left w:val="none" w:sz="0" w:space="0" w:color="auto"/>
            <w:bottom w:val="none" w:sz="0" w:space="0" w:color="auto"/>
            <w:right w:val="none" w:sz="0" w:space="0" w:color="auto"/>
          </w:divBdr>
        </w:div>
        <w:div w:id="1664165144">
          <w:marLeft w:val="640"/>
          <w:marRight w:val="0"/>
          <w:marTop w:val="0"/>
          <w:marBottom w:val="0"/>
          <w:divBdr>
            <w:top w:val="none" w:sz="0" w:space="0" w:color="auto"/>
            <w:left w:val="none" w:sz="0" w:space="0" w:color="auto"/>
            <w:bottom w:val="none" w:sz="0" w:space="0" w:color="auto"/>
            <w:right w:val="none" w:sz="0" w:space="0" w:color="auto"/>
          </w:divBdr>
        </w:div>
        <w:div w:id="1669792211">
          <w:marLeft w:val="640"/>
          <w:marRight w:val="0"/>
          <w:marTop w:val="0"/>
          <w:marBottom w:val="0"/>
          <w:divBdr>
            <w:top w:val="none" w:sz="0" w:space="0" w:color="auto"/>
            <w:left w:val="none" w:sz="0" w:space="0" w:color="auto"/>
            <w:bottom w:val="none" w:sz="0" w:space="0" w:color="auto"/>
            <w:right w:val="none" w:sz="0" w:space="0" w:color="auto"/>
          </w:divBdr>
        </w:div>
        <w:div w:id="1673800676">
          <w:marLeft w:val="640"/>
          <w:marRight w:val="0"/>
          <w:marTop w:val="0"/>
          <w:marBottom w:val="0"/>
          <w:divBdr>
            <w:top w:val="none" w:sz="0" w:space="0" w:color="auto"/>
            <w:left w:val="none" w:sz="0" w:space="0" w:color="auto"/>
            <w:bottom w:val="none" w:sz="0" w:space="0" w:color="auto"/>
            <w:right w:val="none" w:sz="0" w:space="0" w:color="auto"/>
          </w:divBdr>
        </w:div>
        <w:div w:id="1705790110">
          <w:marLeft w:val="640"/>
          <w:marRight w:val="0"/>
          <w:marTop w:val="0"/>
          <w:marBottom w:val="0"/>
          <w:divBdr>
            <w:top w:val="none" w:sz="0" w:space="0" w:color="auto"/>
            <w:left w:val="none" w:sz="0" w:space="0" w:color="auto"/>
            <w:bottom w:val="none" w:sz="0" w:space="0" w:color="auto"/>
            <w:right w:val="none" w:sz="0" w:space="0" w:color="auto"/>
          </w:divBdr>
        </w:div>
        <w:div w:id="1716388522">
          <w:marLeft w:val="640"/>
          <w:marRight w:val="0"/>
          <w:marTop w:val="0"/>
          <w:marBottom w:val="0"/>
          <w:divBdr>
            <w:top w:val="none" w:sz="0" w:space="0" w:color="auto"/>
            <w:left w:val="none" w:sz="0" w:space="0" w:color="auto"/>
            <w:bottom w:val="none" w:sz="0" w:space="0" w:color="auto"/>
            <w:right w:val="none" w:sz="0" w:space="0" w:color="auto"/>
          </w:divBdr>
        </w:div>
        <w:div w:id="1718315873">
          <w:marLeft w:val="640"/>
          <w:marRight w:val="0"/>
          <w:marTop w:val="0"/>
          <w:marBottom w:val="0"/>
          <w:divBdr>
            <w:top w:val="none" w:sz="0" w:space="0" w:color="auto"/>
            <w:left w:val="none" w:sz="0" w:space="0" w:color="auto"/>
            <w:bottom w:val="none" w:sz="0" w:space="0" w:color="auto"/>
            <w:right w:val="none" w:sz="0" w:space="0" w:color="auto"/>
          </w:divBdr>
        </w:div>
        <w:div w:id="1732269419">
          <w:marLeft w:val="640"/>
          <w:marRight w:val="0"/>
          <w:marTop w:val="0"/>
          <w:marBottom w:val="0"/>
          <w:divBdr>
            <w:top w:val="none" w:sz="0" w:space="0" w:color="auto"/>
            <w:left w:val="none" w:sz="0" w:space="0" w:color="auto"/>
            <w:bottom w:val="none" w:sz="0" w:space="0" w:color="auto"/>
            <w:right w:val="none" w:sz="0" w:space="0" w:color="auto"/>
          </w:divBdr>
        </w:div>
        <w:div w:id="1740396876">
          <w:marLeft w:val="640"/>
          <w:marRight w:val="0"/>
          <w:marTop w:val="0"/>
          <w:marBottom w:val="0"/>
          <w:divBdr>
            <w:top w:val="none" w:sz="0" w:space="0" w:color="auto"/>
            <w:left w:val="none" w:sz="0" w:space="0" w:color="auto"/>
            <w:bottom w:val="none" w:sz="0" w:space="0" w:color="auto"/>
            <w:right w:val="none" w:sz="0" w:space="0" w:color="auto"/>
          </w:divBdr>
        </w:div>
        <w:div w:id="1747921047">
          <w:marLeft w:val="640"/>
          <w:marRight w:val="0"/>
          <w:marTop w:val="0"/>
          <w:marBottom w:val="0"/>
          <w:divBdr>
            <w:top w:val="none" w:sz="0" w:space="0" w:color="auto"/>
            <w:left w:val="none" w:sz="0" w:space="0" w:color="auto"/>
            <w:bottom w:val="none" w:sz="0" w:space="0" w:color="auto"/>
            <w:right w:val="none" w:sz="0" w:space="0" w:color="auto"/>
          </w:divBdr>
        </w:div>
        <w:div w:id="1757438889">
          <w:marLeft w:val="640"/>
          <w:marRight w:val="0"/>
          <w:marTop w:val="0"/>
          <w:marBottom w:val="0"/>
          <w:divBdr>
            <w:top w:val="none" w:sz="0" w:space="0" w:color="auto"/>
            <w:left w:val="none" w:sz="0" w:space="0" w:color="auto"/>
            <w:bottom w:val="none" w:sz="0" w:space="0" w:color="auto"/>
            <w:right w:val="none" w:sz="0" w:space="0" w:color="auto"/>
          </w:divBdr>
        </w:div>
        <w:div w:id="1758477095">
          <w:marLeft w:val="640"/>
          <w:marRight w:val="0"/>
          <w:marTop w:val="0"/>
          <w:marBottom w:val="0"/>
          <w:divBdr>
            <w:top w:val="none" w:sz="0" w:space="0" w:color="auto"/>
            <w:left w:val="none" w:sz="0" w:space="0" w:color="auto"/>
            <w:bottom w:val="none" w:sz="0" w:space="0" w:color="auto"/>
            <w:right w:val="none" w:sz="0" w:space="0" w:color="auto"/>
          </w:divBdr>
        </w:div>
        <w:div w:id="1769034248">
          <w:marLeft w:val="640"/>
          <w:marRight w:val="0"/>
          <w:marTop w:val="0"/>
          <w:marBottom w:val="0"/>
          <w:divBdr>
            <w:top w:val="none" w:sz="0" w:space="0" w:color="auto"/>
            <w:left w:val="none" w:sz="0" w:space="0" w:color="auto"/>
            <w:bottom w:val="none" w:sz="0" w:space="0" w:color="auto"/>
            <w:right w:val="none" w:sz="0" w:space="0" w:color="auto"/>
          </w:divBdr>
        </w:div>
        <w:div w:id="1769695611">
          <w:marLeft w:val="640"/>
          <w:marRight w:val="0"/>
          <w:marTop w:val="0"/>
          <w:marBottom w:val="0"/>
          <w:divBdr>
            <w:top w:val="none" w:sz="0" w:space="0" w:color="auto"/>
            <w:left w:val="none" w:sz="0" w:space="0" w:color="auto"/>
            <w:bottom w:val="none" w:sz="0" w:space="0" w:color="auto"/>
            <w:right w:val="none" w:sz="0" w:space="0" w:color="auto"/>
          </w:divBdr>
        </w:div>
        <w:div w:id="1781409273">
          <w:marLeft w:val="640"/>
          <w:marRight w:val="0"/>
          <w:marTop w:val="0"/>
          <w:marBottom w:val="0"/>
          <w:divBdr>
            <w:top w:val="none" w:sz="0" w:space="0" w:color="auto"/>
            <w:left w:val="none" w:sz="0" w:space="0" w:color="auto"/>
            <w:bottom w:val="none" w:sz="0" w:space="0" w:color="auto"/>
            <w:right w:val="none" w:sz="0" w:space="0" w:color="auto"/>
          </w:divBdr>
        </w:div>
        <w:div w:id="1819304200">
          <w:marLeft w:val="640"/>
          <w:marRight w:val="0"/>
          <w:marTop w:val="0"/>
          <w:marBottom w:val="0"/>
          <w:divBdr>
            <w:top w:val="none" w:sz="0" w:space="0" w:color="auto"/>
            <w:left w:val="none" w:sz="0" w:space="0" w:color="auto"/>
            <w:bottom w:val="none" w:sz="0" w:space="0" w:color="auto"/>
            <w:right w:val="none" w:sz="0" w:space="0" w:color="auto"/>
          </w:divBdr>
        </w:div>
        <w:div w:id="1822890750">
          <w:marLeft w:val="640"/>
          <w:marRight w:val="0"/>
          <w:marTop w:val="0"/>
          <w:marBottom w:val="0"/>
          <w:divBdr>
            <w:top w:val="none" w:sz="0" w:space="0" w:color="auto"/>
            <w:left w:val="none" w:sz="0" w:space="0" w:color="auto"/>
            <w:bottom w:val="none" w:sz="0" w:space="0" w:color="auto"/>
            <w:right w:val="none" w:sz="0" w:space="0" w:color="auto"/>
          </w:divBdr>
        </w:div>
        <w:div w:id="1825657345">
          <w:marLeft w:val="640"/>
          <w:marRight w:val="0"/>
          <w:marTop w:val="0"/>
          <w:marBottom w:val="0"/>
          <w:divBdr>
            <w:top w:val="none" w:sz="0" w:space="0" w:color="auto"/>
            <w:left w:val="none" w:sz="0" w:space="0" w:color="auto"/>
            <w:bottom w:val="none" w:sz="0" w:space="0" w:color="auto"/>
            <w:right w:val="none" w:sz="0" w:space="0" w:color="auto"/>
          </w:divBdr>
        </w:div>
        <w:div w:id="1838157627">
          <w:marLeft w:val="640"/>
          <w:marRight w:val="0"/>
          <w:marTop w:val="0"/>
          <w:marBottom w:val="0"/>
          <w:divBdr>
            <w:top w:val="none" w:sz="0" w:space="0" w:color="auto"/>
            <w:left w:val="none" w:sz="0" w:space="0" w:color="auto"/>
            <w:bottom w:val="none" w:sz="0" w:space="0" w:color="auto"/>
            <w:right w:val="none" w:sz="0" w:space="0" w:color="auto"/>
          </w:divBdr>
        </w:div>
        <w:div w:id="1873761857">
          <w:marLeft w:val="640"/>
          <w:marRight w:val="0"/>
          <w:marTop w:val="0"/>
          <w:marBottom w:val="0"/>
          <w:divBdr>
            <w:top w:val="none" w:sz="0" w:space="0" w:color="auto"/>
            <w:left w:val="none" w:sz="0" w:space="0" w:color="auto"/>
            <w:bottom w:val="none" w:sz="0" w:space="0" w:color="auto"/>
            <w:right w:val="none" w:sz="0" w:space="0" w:color="auto"/>
          </w:divBdr>
        </w:div>
        <w:div w:id="1874226073">
          <w:marLeft w:val="640"/>
          <w:marRight w:val="0"/>
          <w:marTop w:val="0"/>
          <w:marBottom w:val="0"/>
          <w:divBdr>
            <w:top w:val="none" w:sz="0" w:space="0" w:color="auto"/>
            <w:left w:val="none" w:sz="0" w:space="0" w:color="auto"/>
            <w:bottom w:val="none" w:sz="0" w:space="0" w:color="auto"/>
            <w:right w:val="none" w:sz="0" w:space="0" w:color="auto"/>
          </w:divBdr>
        </w:div>
        <w:div w:id="1890995059">
          <w:marLeft w:val="640"/>
          <w:marRight w:val="0"/>
          <w:marTop w:val="0"/>
          <w:marBottom w:val="0"/>
          <w:divBdr>
            <w:top w:val="none" w:sz="0" w:space="0" w:color="auto"/>
            <w:left w:val="none" w:sz="0" w:space="0" w:color="auto"/>
            <w:bottom w:val="none" w:sz="0" w:space="0" w:color="auto"/>
            <w:right w:val="none" w:sz="0" w:space="0" w:color="auto"/>
          </w:divBdr>
        </w:div>
        <w:div w:id="1893736511">
          <w:marLeft w:val="640"/>
          <w:marRight w:val="0"/>
          <w:marTop w:val="0"/>
          <w:marBottom w:val="0"/>
          <w:divBdr>
            <w:top w:val="none" w:sz="0" w:space="0" w:color="auto"/>
            <w:left w:val="none" w:sz="0" w:space="0" w:color="auto"/>
            <w:bottom w:val="none" w:sz="0" w:space="0" w:color="auto"/>
            <w:right w:val="none" w:sz="0" w:space="0" w:color="auto"/>
          </w:divBdr>
        </w:div>
        <w:div w:id="1914506589">
          <w:marLeft w:val="640"/>
          <w:marRight w:val="0"/>
          <w:marTop w:val="0"/>
          <w:marBottom w:val="0"/>
          <w:divBdr>
            <w:top w:val="none" w:sz="0" w:space="0" w:color="auto"/>
            <w:left w:val="none" w:sz="0" w:space="0" w:color="auto"/>
            <w:bottom w:val="none" w:sz="0" w:space="0" w:color="auto"/>
            <w:right w:val="none" w:sz="0" w:space="0" w:color="auto"/>
          </w:divBdr>
        </w:div>
        <w:div w:id="1921526058">
          <w:marLeft w:val="640"/>
          <w:marRight w:val="0"/>
          <w:marTop w:val="0"/>
          <w:marBottom w:val="0"/>
          <w:divBdr>
            <w:top w:val="none" w:sz="0" w:space="0" w:color="auto"/>
            <w:left w:val="none" w:sz="0" w:space="0" w:color="auto"/>
            <w:bottom w:val="none" w:sz="0" w:space="0" w:color="auto"/>
            <w:right w:val="none" w:sz="0" w:space="0" w:color="auto"/>
          </w:divBdr>
        </w:div>
        <w:div w:id="1922522824">
          <w:marLeft w:val="640"/>
          <w:marRight w:val="0"/>
          <w:marTop w:val="0"/>
          <w:marBottom w:val="0"/>
          <w:divBdr>
            <w:top w:val="none" w:sz="0" w:space="0" w:color="auto"/>
            <w:left w:val="none" w:sz="0" w:space="0" w:color="auto"/>
            <w:bottom w:val="none" w:sz="0" w:space="0" w:color="auto"/>
            <w:right w:val="none" w:sz="0" w:space="0" w:color="auto"/>
          </w:divBdr>
        </w:div>
        <w:div w:id="1926258813">
          <w:marLeft w:val="640"/>
          <w:marRight w:val="0"/>
          <w:marTop w:val="0"/>
          <w:marBottom w:val="0"/>
          <w:divBdr>
            <w:top w:val="none" w:sz="0" w:space="0" w:color="auto"/>
            <w:left w:val="none" w:sz="0" w:space="0" w:color="auto"/>
            <w:bottom w:val="none" w:sz="0" w:space="0" w:color="auto"/>
            <w:right w:val="none" w:sz="0" w:space="0" w:color="auto"/>
          </w:divBdr>
        </w:div>
        <w:div w:id="1949265445">
          <w:marLeft w:val="640"/>
          <w:marRight w:val="0"/>
          <w:marTop w:val="0"/>
          <w:marBottom w:val="0"/>
          <w:divBdr>
            <w:top w:val="none" w:sz="0" w:space="0" w:color="auto"/>
            <w:left w:val="none" w:sz="0" w:space="0" w:color="auto"/>
            <w:bottom w:val="none" w:sz="0" w:space="0" w:color="auto"/>
            <w:right w:val="none" w:sz="0" w:space="0" w:color="auto"/>
          </w:divBdr>
        </w:div>
        <w:div w:id="1960061478">
          <w:marLeft w:val="640"/>
          <w:marRight w:val="0"/>
          <w:marTop w:val="0"/>
          <w:marBottom w:val="0"/>
          <w:divBdr>
            <w:top w:val="none" w:sz="0" w:space="0" w:color="auto"/>
            <w:left w:val="none" w:sz="0" w:space="0" w:color="auto"/>
            <w:bottom w:val="none" w:sz="0" w:space="0" w:color="auto"/>
            <w:right w:val="none" w:sz="0" w:space="0" w:color="auto"/>
          </w:divBdr>
        </w:div>
        <w:div w:id="1961572939">
          <w:marLeft w:val="640"/>
          <w:marRight w:val="0"/>
          <w:marTop w:val="0"/>
          <w:marBottom w:val="0"/>
          <w:divBdr>
            <w:top w:val="none" w:sz="0" w:space="0" w:color="auto"/>
            <w:left w:val="none" w:sz="0" w:space="0" w:color="auto"/>
            <w:bottom w:val="none" w:sz="0" w:space="0" w:color="auto"/>
            <w:right w:val="none" w:sz="0" w:space="0" w:color="auto"/>
          </w:divBdr>
        </w:div>
        <w:div w:id="1965041178">
          <w:marLeft w:val="640"/>
          <w:marRight w:val="0"/>
          <w:marTop w:val="0"/>
          <w:marBottom w:val="0"/>
          <w:divBdr>
            <w:top w:val="none" w:sz="0" w:space="0" w:color="auto"/>
            <w:left w:val="none" w:sz="0" w:space="0" w:color="auto"/>
            <w:bottom w:val="none" w:sz="0" w:space="0" w:color="auto"/>
            <w:right w:val="none" w:sz="0" w:space="0" w:color="auto"/>
          </w:divBdr>
        </w:div>
        <w:div w:id="1965192673">
          <w:marLeft w:val="640"/>
          <w:marRight w:val="0"/>
          <w:marTop w:val="0"/>
          <w:marBottom w:val="0"/>
          <w:divBdr>
            <w:top w:val="none" w:sz="0" w:space="0" w:color="auto"/>
            <w:left w:val="none" w:sz="0" w:space="0" w:color="auto"/>
            <w:bottom w:val="none" w:sz="0" w:space="0" w:color="auto"/>
            <w:right w:val="none" w:sz="0" w:space="0" w:color="auto"/>
          </w:divBdr>
        </w:div>
        <w:div w:id="1970471170">
          <w:marLeft w:val="640"/>
          <w:marRight w:val="0"/>
          <w:marTop w:val="0"/>
          <w:marBottom w:val="0"/>
          <w:divBdr>
            <w:top w:val="none" w:sz="0" w:space="0" w:color="auto"/>
            <w:left w:val="none" w:sz="0" w:space="0" w:color="auto"/>
            <w:bottom w:val="none" w:sz="0" w:space="0" w:color="auto"/>
            <w:right w:val="none" w:sz="0" w:space="0" w:color="auto"/>
          </w:divBdr>
        </w:div>
        <w:div w:id="1971594107">
          <w:marLeft w:val="640"/>
          <w:marRight w:val="0"/>
          <w:marTop w:val="0"/>
          <w:marBottom w:val="0"/>
          <w:divBdr>
            <w:top w:val="none" w:sz="0" w:space="0" w:color="auto"/>
            <w:left w:val="none" w:sz="0" w:space="0" w:color="auto"/>
            <w:bottom w:val="none" w:sz="0" w:space="0" w:color="auto"/>
            <w:right w:val="none" w:sz="0" w:space="0" w:color="auto"/>
          </w:divBdr>
        </w:div>
        <w:div w:id="1975746032">
          <w:marLeft w:val="640"/>
          <w:marRight w:val="0"/>
          <w:marTop w:val="0"/>
          <w:marBottom w:val="0"/>
          <w:divBdr>
            <w:top w:val="none" w:sz="0" w:space="0" w:color="auto"/>
            <w:left w:val="none" w:sz="0" w:space="0" w:color="auto"/>
            <w:bottom w:val="none" w:sz="0" w:space="0" w:color="auto"/>
            <w:right w:val="none" w:sz="0" w:space="0" w:color="auto"/>
          </w:divBdr>
        </w:div>
        <w:div w:id="1981642461">
          <w:marLeft w:val="640"/>
          <w:marRight w:val="0"/>
          <w:marTop w:val="0"/>
          <w:marBottom w:val="0"/>
          <w:divBdr>
            <w:top w:val="none" w:sz="0" w:space="0" w:color="auto"/>
            <w:left w:val="none" w:sz="0" w:space="0" w:color="auto"/>
            <w:bottom w:val="none" w:sz="0" w:space="0" w:color="auto"/>
            <w:right w:val="none" w:sz="0" w:space="0" w:color="auto"/>
          </w:divBdr>
        </w:div>
        <w:div w:id="1993214694">
          <w:marLeft w:val="640"/>
          <w:marRight w:val="0"/>
          <w:marTop w:val="0"/>
          <w:marBottom w:val="0"/>
          <w:divBdr>
            <w:top w:val="none" w:sz="0" w:space="0" w:color="auto"/>
            <w:left w:val="none" w:sz="0" w:space="0" w:color="auto"/>
            <w:bottom w:val="none" w:sz="0" w:space="0" w:color="auto"/>
            <w:right w:val="none" w:sz="0" w:space="0" w:color="auto"/>
          </w:divBdr>
        </w:div>
        <w:div w:id="2006199344">
          <w:marLeft w:val="640"/>
          <w:marRight w:val="0"/>
          <w:marTop w:val="0"/>
          <w:marBottom w:val="0"/>
          <w:divBdr>
            <w:top w:val="none" w:sz="0" w:space="0" w:color="auto"/>
            <w:left w:val="none" w:sz="0" w:space="0" w:color="auto"/>
            <w:bottom w:val="none" w:sz="0" w:space="0" w:color="auto"/>
            <w:right w:val="none" w:sz="0" w:space="0" w:color="auto"/>
          </w:divBdr>
        </w:div>
        <w:div w:id="2054036537">
          <w:marLeft w:val="640"/>
          <w:marRight w:val="0"/>
          <w:marTop w:val="0"/>
          <w:marBottom w:val="0"/>
          <w:divBdr>
            <w:top w:val="none" w:sz="0" w:space="0" w:color="auto"/>
            <w:left w:val="none" w:sz="0" w:space="0" w:color="auto"/>
            <w:bottom w:val="none" w:sz="0" w:space="0" w:color="auto"/>
            <w:right w:val="none" w:sz="0" w:space="0" w:color="auto"/>
          </w:divBdr>
        </w:div>
        <w:div w:id="2059551634">
          <w:marLeft w:val="640"/>
          <w:marRight w:val="0"/>
          <w:marTop w:val="0"/>
          <w:marBottom w:val="0"/>
          <w:divBdr>
            <w:top w:val="none" w:sz="0" w:space="0" w:color="auto"/>
            <w:left w:val="none" w:sz="0" w:space="0" w:color="auto"/>
            <w:bottom w:val="none" w:sz="0" w:space="0" w:color="auto"/>
            <w:right w:val="none" w:sz="0" w:space="0" w:color="auto"/>
          </w:divBdr>
        </w:div>
        <w:div w:id="2060014537">
          <w:marLeft w:val="640"/>
          <w:marRight w:val="0"/>
          <w:marTop w:val="0"/>
          <w:marBottom w:val="0"/>
          <w:divBdr>
            <w:top w:val="none" w:sz="0" w:space="0" w:color="auto"/>
            <w:left w:val="none" w:sz="0" w:space="0" w:color="auto"/>
            <w:bottom w:val="none" w:sz="0" w:space="0" w:color="auto"/>
            <w:right w:val="none" w:sz="0" w:space="0" w:color="auto"/>
          </w:divBdr>
        </w:div>
        <w:div w:id="2064981380">
          <w:marLeft w:val="640"/>
          <w:marRight w:val="0"/>
          <w:marTop w:val="0"/>
          <w:marBottom w:val="0"/>
          <w:divBdr>
            <w:top w:val="none" w:sz="0" w:space="0" w:color="auto"/>
            <w:left w:val="none" w:sz="0" w:space="0" w:color="auto"/>
            <w:bottom w:val="none" w:sz="0" w:space="0" w:color="auto"/>
            <w:right w:val="none" w:sz="0" w:space="0" w:color="auto"/>
          </w:divBdr>
        </w:div>
        <w:div w:id="2076925239">
          <w:marLeft w:val="640"/>
          <w:marRight w:val="0"/>
          <w:marTop w:val="0"/>
          <w:marBottom w:val="0"/>
          <w:divBdr>
            <w:top w:val="none" w:sz="0" w:space="0" w:color="auto"/>
            <w:left w:val="none" w:sz="0" w:space="0" w:color="auto"/>
            <w:bottom w:val="none" w:sz="0" w:space="0" w:color="auto"/>
            <w:right w:val="none" w:sz="0" w:space="0" w:color="auto"/>
          </w:divBdr>
        </w:div>
        <w:div w:id="2102140202">
          <w:marLeft w:val="640"/>
          <w:marRight w:val="0"/>
          <w:marTop w:val="0"/>
          <w:marBottom w:val="0"/>
          <w:divBdr>
            <w:top w:val="none" w:sz="0" w:space="0" w:color="auto"/>
            <w:left w:val="none" w:sz="0" w:space="0" w:color="auto"/>
            <w:bottom w:val="none" w:sz="0" w:space="0" w:color="auto"/>
            <w:right w:val="none" w:sz="0" w:space="0" w:color="auto"/>
          </w:divBdr>
        </w:div>
        <w:div w:id="2121990522">
          <w:marLeft w:val="640"/>
          <w:marRight w:val="0"/>
          <w:marTop w:val="0"/>
          <w:marBottom w:val="0"/>
          <w:divBdr>
            <w:top w:val="none" w:sz="0" w:space="0" w:color="auto"/>
            <w:left w:val="none" w:sz="0" w:space="0" w:color="auto"/>
            <w:bottom w:val="none" w:sz="0" w:space="0" w:color="auto"/>
            <w:right w:val="none" w:sz="0" w:space="0" w:color="auto"/>
          </w:divBdr>
        </w:div>
        <w:div w:id="2124303040">
          <w:marLeft w:val="640"/>
          <w:marRight w:val="0"/>
          <w:marTop w:val="0"/>
          <w:marBottom w:val="0"/>
          <w:divBdr>
            <w:top w:val="none" w:sz="0" w:space="0" w:color="auto"/>
            <w:left w:val="none" w:sz="0" w:space="0" w:color="auto"/>
            <w:bottom w:val="none" w:sz="0" w:space="0" w:color="auto"/>
            <w:right w:val="none" w:sz="0" w:space="0" w:color="auto"/>
          </w:divBdr>
        </w:div>
        <w:div w:id="2131900836">
          <w:marLeft w:val="640"/>
          <w:marRight w:val="0"/>
          <w:marTop w:val="0"/>
          <w:marBottom w:val="0"/>
          <w:divBdr>
            <w:top w:val="none" w:sz="0" w:space="0" w:color="auto"/>
            <w:left w:val="none" w:sz="0" w:space="0" w:color="auto"/>
            <w:bottom w:val="none" w:sz="0" w:space="0" w:color="auto"/>
            <w:right w:val="none" w:sz="0" w:space="0" w:color="auto"/>
          </w:divBdr>
        </w:div>
      </w:divsChild>
    </w:div>
    <w:div w:id="1816143151">
      <w:bodyDiv w:val="1"/>
      <w:marLeft w:val="0"/>
      <w:marRight w:val="0"/>
      <w:marTop w:val="0"/>
      <w:marBottom w:val="0"/>
      <w:divBdr>
        <w:top w:val="none" w:sz="0" w:space="0" w:color="auto"/>
        <w:left w:val="none" w:sz="0" w:space="0" w:color="auto"/>
        <w:bottom w:val="none" w:sz="0" w:space="0" w:color="auto"/>
        <w:right w:val="none" w:sz="0" w:space="0" w:color="auto"/>
      </w:divBdr>
    </w:div>
    <w:div w:id="1830058546">
      <w:bodyDiv w:val="1"/>
      <w:marLeft w:val="0"/>
      <w:marRight w:val="0"/>
      <w:marTop w:val="0"/>
      <w:marBottom w:val="0"/>
      <w:divBdr>
        <w:top w:val="none" w:sz="0" w:space="0" w:color="auto"/>
        <w:left w:val="none" w:sz="0" w:space="0" w:color="auto"/>
        <w:bottom w:val="none" w:sz="0" w:space="0" w:color="auto"/>
        <w:right w:val="none" w:sz="0" w:space="0" w:color="auto"/>
      </w:divBdr>
    </w:div>
    <w:div w:id="1853298549">
      <w:bodyDiv w:val="1"/>
      <w:marLeft w:val="0"/>
      <w:marRight w:val="0"/>
      <w:marTop w:val="0"/>
      <w:marBottom w:val="0"/>
      <w:divBdr>
        <w:top w:val="none" w:sz="0" w:space="0" w:color="auto"/>
        <w:left w:val="none" w:sz="0" w:space="0" w:color="auto"/>
        <w:bottom w:val="none" w:sz="0" w:space="0" w:color="auto"/>
        <w:right w:val="none" w:sz="0" w:space="0" w:color="auto"/>
      </w:divBdr>
    </w:div>
    <w:div w:id="1862816201">
      <w:bodyDiv w:val="1"/>
      <w:marLeft w:val="0"/>
      <w:marRight w:val="0"/>
      <w:marTop w:val="0"/>
      <w:marBottom w:val="0"/>
      <w:divBdr>
        <w:top w:val="none" w:sz="0" w:space="0" w:color="auto"/>
        <w:left w:val="none" w:sz="0" w:space="0" w:color="auto"/>
        <w:bottom w:val="none" w:sz="0" w:space="0" w:color="auto"/>
        <w:right w:val="none" w:sz="0" w:space="0" w:color="auto"/>
      </w:divBdr>
      <w:divsChild>
        <w:div w:id="278650">
          <w:marLeft w:val="640"/>
          <w:marRight w:val="0"/>
          <w:marTop w:val="0"/>
          <w:marBottom w:val="0"/>
          <w:divBdr>
            <w:top w:val="none" w:sz="0" w:space="0" w:color="auto"/>
            <w:left w:val="none" w:sz="0" w:space="0" w:color="auto"/>
            <w:bottom w:val="none" w:sz="0" w:space="0" w:color="auto"/>
            <w:right w:val="none" w:sz="0" w:space="0" w:color="auto"/>
          </w:divBdr>
        </w:div>
        <w:div w:id="6105504">
          <w:marLeft w:val="640"/>
          <w:marRight w:val="0"/>
          <w:marTop w:val="0"/>
          <w:marBottom w:val="0"/>
          <w:divBdr>
            <w:top w:val="none" w:sz="0" w:space="0" w:color="auto"/>
            <w:left w:val="none" w:sz="0" w:space="0" w:color="auto"/>
            <w:bottom w:val="none" w:sz="0" w:space="0" w:color="auto"/>
            <w:right w:val="none" w:sz="0" w:space="0" w:color="auto"/>
          </w:divBdr>
        </w:div>
        <w:div w:id="9140237">
          <w:marLeft w:val="640"/>
          <w:marRight w:val="0"/>
          <w:marTop w:val="0"/>
          <w:marBottom w:val="0"/>
          <w:divBdr>
            <w:top w:val="none" w:sz="0" w:space="0" w:color="auto"/>
            <w:left w:val="none" w:sz="0" w:space="0" w:color="auto"/>
            <w:bottom w:val="none" w:sz="0" w:space="0" w:color="auto"/>
            <w:right w:val="none" w:sz="0" w:space="0" w:color="auto"/>
          </w:divBdr>
        </w:div>
        <w:div w:id="16349604">
          <w:marLeft w:val="640"/>
          <w:marRight w:val="0"/>
          <w:marTop w:val="0"/>
          <w:marBottom w:val="0"/>
          <w:divBdr>
            <w:top w:val="none" w:sz="0" w:space="0" w:color="auto"/>
            <w:left w:val="none" w:sz="0" w:space="0" w:color="auto"/>
            <w:bottom w:val="none" w:sz="0" w:space="0" w:color="auto"/>
            <w:right w:val="none" w:sz="0" w:space="0" w:color="auto"/>
          </w:divBdr>
        </w:div>
        <w:div w:id="35589690">
          <w:marLeft w:val="640"/>
          <w:marRight w:val="0"/>
          <w:marTop w:val="0"/>
          <w:marBottom w:val="0"/>
          <w:divBdr>
            <w:top w:val="none" w:sz="0" w:space="0" w:color="auto"/>
            <w:left w:val="none" w:sz="0" w:space="0" w:color="auto"/>
            <w:bottom w:val="none" w:sz="0" w:space="0" w:color="auto"/>
            <w:right w:val="none" w:sz="0" w:space="0" w:color="auto"/>
          </w:divBdr>
        </w:div>
        <w:div w:id="52897915">
          <w:marLeft w:val="640"/>
          <w:marRight w:val="0"/>
          <w:marTop w:val="0"/>
          <w:marBottom w:val="0"/>
          <w:divBdr>
            <w:top w:val="none" w:sz="0" w:space="0" w:color="auto"/>
            <w:left w:val="none" w:sz="0" w:space="0" w:color="auto"/>
            <w:bottom w:val="none" w:sz="0" w:space="0" w:color="auto"/>
            <w:right w:val="none" w:sz="0" w:space="0" w:color="auto"/>
          </w:divBdr>
        </w:div>
        <w:div w:id="70810673">
          <w:marLeft w:val="640"/>
          <w:marRight w:val="0"/>
          <w:marTop w:val="0"/>
          <w:marBottom w:val="0"/>
          <w:divBdr>
            <w:top w:val="none" w:sz="0" w:space="0" w:color="auto"/>
            <w:left w:val="none" w:sz="0" w:space="0" w:color="auto"/>
            <w:bottom w:val="none" w:sz="0" w:space="0" w:color="auto"/>
            <w:right w:val="none" w:sz="0" w:space="0" w:color="auto"/>
          </w:divBdr>
        </w:div>
        <w:div w:id="83573346">
          <w:marLeft w:val="640"/>
          <w:marRight w:val="0"/>
          <w:marTop w:val="0"/>
          <w:marBottom w:val="0"/>
          <w:divBdr>
            <w:top w:val="none" w:sz="0" w:space="0" w:color="auto"/>
            <w:left w:val="none" w:sz="0" w:space="0" w:color="auto"/>
            <w:bottom w:val="none" w:sz="0" w:space="0" w:color="auto"/>
            <w:right w:val="none" w:sz="0" w:space="0" w:color="auto"/>
          </w:divBdr>
        </w:div>
        <w:div w:id="93283271">
          <w:marLeft w:val="640"/>
          <w:marRight w:val="0"/>
          <w:marTop w:val="0"/>
          <w:marBottom w:val="0"/>
          <w:divBdr>
            <w:top w:val="none" w:sz="0" w:space="0" w:color="auto"/>
            <w:left w:val="none" w:sz="0" w:space="0" w:color="auto"/>
            <w:bottom w:val="none" w:sz="0" w:space="0" w:color="auto"/>
            <w:right w:val="none" w:sz="0" w:space="0" w:color="auto"/>
          </w:divBdr>
        </w:div>
        <w:div w:id="100490907">
          <w:marLeft w:val="640"/>
          <w:marRight w:val="0"/>
          <w:marTop w:val="0"/>
          <w:marBottom w:val="0"/>
          <w:divBdr>
            <w:top w:val="none" w:sz="0" w:space="0" w:color="auto"/>
            <w:left w:val="none" w:sz="0" w:space="0" w:color="auto"/>
            <w:bottom w:val="none" w:sz="0" w:space="0" w:color="auto"/>
            <w:right w:val="none" w:sz="0" w:space="0" w:color="auto"/>
          </w:divBdr>
        </w:div>
        <w:div w:id="101800133">
          <w:marLeft w:val="640"/>
          <w:marRight w:val="0"/>
          <w:marTop w:val="0"/>
          <w:marBottom w:val="0"/>
          <w:divBdr>
            <w:top w:val="none" w:sz="0" w:space="0" w:color="auto"/>
            <w:left w:val="none" w:sz="0" w:space="0" w:color="auto"/>
            <w:bottom w:val="none" w:sz="0" w:space="0" w:color="auto"/>
            <w:right w:val="none" w:sz="0" w:space="0" w:color="auto"/>
          </w:divBdr>
        </w:div>
        <w:div w:id="114106909">
          <w:marLeft w:val="640"/>
          <w:marRight w:val="0"/>
          <w:marTop w:val="0"/>
          <w:marBottom w:val="0"/>
          <w:divBdr>
            <w:top w:val="none" w:sz="0" w:space="0" w:color="auto"/>
            <w:left w:val="none" w:sz="0" w:space="0" w:color="auto"/>
            <w:bottom w:val="none" w:sz="0" w:space="0" w:color="auto"/>
            <w:right w:val="none" w:sz="0" w:space="0" w:color="auto"/>
          </w:divBdr>
        </w:div>
        <w:div w:id="115876602">
          <w:marLeft w:val="640"/>
          <w:marRight w:val="0"/>
          <w:marTop w:val="0"/>
          <w:marBottom w:val="0"/>
          <w:divBdr>
            <w:top w:val="none" w:sz="0" w:space="0" w:color="auto"/>
            <w:left w:val="none" w:sz="0" w:space="0" w:color="auto"/>
            <w:bottom w:val="none" w:sz="0" w:space="0" w:color="auto"/>
            <w:right w:val="none" w:sz="0" w:space="0" w:color="auto"/>
          </w:divBdr>
        </w:div>
        <w:div w:id="124928785">
          <w:marLeft w:val="640"/>
          <w:marRight w:val="0"/>
          <w:marTop w:val="0"/>
          <w:marBottom w:val="0"/>
          <w:divBdr>
            <w:top w:val="none" w:sz="0" w:space="0" w:color="auto"/>
            <w:left w:val="none" w:sz="0" w:space="0" w:color="auto"/>
            <w:bottom w:val="none" w:sz="0" w:space="0" w:color="auto"/>
            <w:right w:val="none" w:sz="0" w:space="0" w:color="auto"/>
          </w:divBdr>
        </w:div>
        <w:div w:id="132063841">
          <w:marLeft w:val="640"/>
          <w:marRight w:val="0"/>
          <w:marTop w:val="0"/>
          <w:marBottom w:val="0"/>
          <w:divBdr>
            <w:top w:val="none" w:sz="0" w:space="0" w:color="auto"/>
            <w:left w:val="none" w:sz="0" w:space="0" w:color="auto"/>
            <w:bottom w:val="none" w:sz="0" w:space="0" w:color="auto"/>
            <w:right w:val="none" w:sz="0" w:space="0" w:color="auto"/>
          </w:divBdr>
        </w:div>
        <w:div w:id="159084336">
          <w:marLeft w:val="640"/>
          <w:marRight w:val="0"/>
          <w:marTop w:val="0"/>
          <w:marBottom w:val="0"/>
          <w:divBdr>
            <w:top w:val="none" w:sz="0" w:space="0" w:color="auto"/>
            <w:left w:val="none" w:sz="0" w:space="0" w:color="auto"/>
            <w:bottom w:val="none" w:sz="0" w:space="0" w:color="auto"/>
            <w:right w:val="none" w:sz="0" w:space="0" w:color="auto"/>
          </w:divBdr>
        </w:div>
        <w:div w:id="172495215">
          <w:marLeft w:val="640"/>
          <w:marRight w:val="0"/>
          <w:marTop w:val="0"/>
          <w:marBottom w:val="0"/>
          <w:divBdr>
            <w:top w:val="none" w:sz="0" w:space="0" w:color="auto"/>
            <w:left w:val="none" w:sz="0" w:space="0" w:color="auto"/>
            <w:bottom w:val="none" w:sz="0" w:space="0" w:color="auto"/>
            <w:right w:val="none" w:sz="0" w:space="0" w:color="auto"/>
          </w:divBdr>
        </w:div>
        <w:div w:id="179317229">
          <w:marLeft w:val="640"/>
          <w:marRight w:val="0"/>
          <w:marTop w:val="0"/>
          <w:marBottom w:val="0"/>
          <w:divBdr>
            <w:top w:val="none" w:sz="0" w:space="0" w:color="auto"/>
            <w:left w:val="none" w:sz="0" w:space="0" w:color="auto"/>
            <w:bottom w:val="none" w:sz="0" w:space="0" w:color="auto"/>
            <w:right w:val="none" w:sz="0" w:space="0" w:color="auto"/>
          </w:divBdr>
        </w:div>
        <w:div w:id="185094668">
          <w:marLeft w:val="640"/>
          <w:marRight w:val="0"/>
          <w:marTop w:val="0"/>
          <w:marBottom w:val="0"/>
          <w:divBdr>
            <w:top w:val="none" w:sz="0" w:space="0" w:color="auto"/>
            <w:left w:val="none" w:sz="0" w:space="0" w:color="auto"/>
            <w:bottom w:val="none" w:sz="0" w:space="0" w:color="auto"/>
            <w:right w:val="none" w:sz="0" w:space="0" w:color="auto"/>
          </w:divBdr>
        </w:div>
        <w:div w:id="186918097">
          <w:marLeft w:val="640"/>
          <w:marRight w:val="0"/>
          <w:marTop w:val="0"/>
          <w:marBottom w:val="0"/>
          <w:divBdr>
            <w:top w:val="none" w:sz="0" w:space="0" w:color="auto"/>
            <w:left w:val="none" w:sz="0" w:space="0" w:color="auto"/>
            <w:bottom w:val="none" w:sz="0" w:space="0" w:color="auto"/>
            <w:right w:val="none" w:sz="0" w:space="0" w:color="auto"/>
          </w:divBdr>
        </w:div>
        <w:div w:id="188613577">
          <w:marLeft w:val="640"/>
          <w:marRight w:val="0"/>
          <w:marTop w:val="0"/>
          <w:marBottom w:val="0"/>
          <w:divBdr>
            <w:top w:val="none" w:sz="0" w:space="0" w:color="auto"/>
            <w:left w:val="none" w:sz="0" w:space="0" w:color="auto"/>
            <w:bottom w:val="none" w:sz="0" w:space="0" w:color="auto"/>
            <w:right w:val="none" w:sz="0" w:space="0" w:color="auto"/>
          </w:divBdr>
        </w:div>
        <w:div w:id="230585706">
          <w:marLeft w:val="640"/>
          <w:marRight w:val="0"/>
          <w:marTop w:val="0"/>
          <w:marBottom w:val="0"/>
          <w:divBdr>
            <w:top w:val="none" w:sz="0" w:space="0" w:color="auto"/>
            <w:left w:val="none" w:sz="0" w:space="0" w:color="auto"/>
            <w:bottom w:val="none" w:sz="0" w:space="0" w:color="auto"/>
            <w:right w:val="none" w:sz="0" w:space="0" w:color="auto"/>
          </w:divBdr>
        </w:div>
        <w:div w:id="244653247">
          <w:marLeft w:val="640"/>
          <w:marRight w:val="0"/>
          <w:marTop w:val="0"/>
          <w:marBottom w:val="0"/>
          <w:divBdr>
            <w:top w:val="none" w:sz="0" w:space="0" w:color="auto"/>
            <w:left w:val="none" w:sz="0" w:space="0" w:color="auto"/>
            <w:bottom w:val="none" w:sz="0" w:space="0" w:color="auto"/>
            <w:right w:val="none" w:sz="0" w:space="0" w:color="auto"/>
          </w:divBdr>
        </w:div>
        <w:div w:id="250049067">
          <w:marLeft w:val="640"/>
          <w:marRight w:val="0"/>
          <w:marTop w:val="0"/>
          <w:marBottom w:val="0"/>
          <w:divBdr>
            <w:top w:val="none" w:sz="0" w:space="0" w:color="auto"/>
            <w:left w:val="none" w:sz="0" w:space="0" w:color="auto"/>
            <w:bottom w:val="none" w:sz="0" w:space="0" w:color="auto"/>
            <w:right w:val="none" w:sz="0" w:space="0" w:color="auto"/>
          </w:divBdr>
        </w:div>
        <w:div w:id="262807408">
          <w:marLeft w:val="640"/>
          <w:marRight w:val="0"/>
          <w:marTop w:val="0"/>
          <w:marBottom w:val="0"/>
          <w:divBdr>
            <w:top w:val="none" w:sz="0" w:space="0" w:color="auto"/>
            <w:left w:val="none" w:sz="0" w:space="0" w:color="auto"/>
            <w:bottom w:val="none" w:sz="0" w:space="0" w:color="auto"/>
            <w:right w:val="none" w:sz="0" w:space="0" w:color="auto"/>
          </w:divBdr>
        </w:div>
        <w:div w:id="266425457">
          <w:marLeft w:val="640"/>
          <w:marRight w:val="0"/>
          <w:marTop w:val="0"/>
          <w:marBottom w:val="0"/>
          <w:divBdr>
            <w:top w:val="none" w:sz="0" w:space="0" w:color="auto"/>
            <w:left w:val="none" w:sz="0" w:space="0" w:color="auto"/>
            <w:bottom w:val="none" w:sz="0" w:space="0" w:color="auto"/>
            <w:right w:val="none" w:sz="0" w:space="0" w:color="auto"/>
          </w:divBdr>
        </w:div>
        <w:div w:id="274025947">
          <w:marLeft w:val="640"/>
          <w:marRight w:val="0"/>
          <w:marTop w:val="0"/>
          <w:marBottom w:val="0"/>
          <w:divBdr>
            <w:top w:val="none" w:sz="0" w:space="0" w:color="auto"/>
            <w:left w:val="none" w:sz="0" w:space="0" w:color="auto"/>
            <w:bottom w:val="none" w:sz="0" w:space="0" w:color="auto"/>
            <w:right w:val="none" w:sz="0" w:space="0" w:color="auto"/>
          </w:divBdr>
        </w:div>
        <w:div w:id="276063196">
          <w:marLeft w:val="640"/>
          <w:marRight w:val="0"/>
          <w:marTop w:val="0"/>
          <w:marBottom w:val="0"/>
          <w:divBdr>
            <w:top w:val="none" w:sz="0" w:space="0" w:color="auto"/>
            <w:left w:val="none" w:sz="0" w:space="0" w:color="auto"/>
            <w:bottom w:val="none" w:sz="0" w:space="0" w:color="auto"/>
            <w:right w:val="none" w:sz="0" w:space="0" w:color="auto"/>
          </w:divBdr>
        </w:div>
        <w:div w:id="278419651">
          <w:marLeft w:val="640"/>
          <w:marRight w:val="0"/>
          <w:marTop w:val="0"/>
          <w:marBottom w:val="0"/>
          <w:divBdr>
            <w:top w:val="none" w:sz="0" w:space="0" w:color="auto"/>
            <w:left w:val="none" w:sz="0" w:space="0" w:color="auto"/>
            <w:bottom w:val="none" w:sz="0" w:space="0" w:color="auto"/>
            <w:right w:val="none" w:sz="0" w:space="0" w:color="auto"/>
          </w:divBdr>
        </w:div>
        <w:div w:id="287514905">
          <w:marLeft w:val="640"/>
          <w:marRight w:val="0"/>
          <w:marTop w:val="0"/>
          <w:marBottom w:val="0"/>
          <w:divBdr>
            <w:top w:val="none" w:sz="0" w:space="0" w:color="auto"/>
            <w:left w:val="none" w:sz="0" w:space="0" w:color="auto"/>
            <w:bottom w:val="none" w:sz="0" w:space="0" w:color="auto"/>
            <w:right w:val="none" w:sz="0" w:space="0" w:color="auto"/>
          </w:divBdr>
        </w:div>
        <w:div w:id="306860936">
          <w:marLeft w:val="640"/>
          <w:marRight w:val="0"/>
          <w:marTop w:val="0"/>
          <w:marBottom w:val="0"/>
          <w:divBdr>
            <w:top w:val="none" w:sz="0" w:space="0" w:color="auto"/>
            <w:left w:val="none" w:sz="0" w:space="0" w:color="auto"/>
            <w:bottom w:val="none" w:sz="0" w:space="0" w:color="auto"/>
            <w:right w:val="none" w:sz="0" w:space="0" w:color="auto"/>
          </w:divBdr>
        </w:div>
        <w:div w:id="308369452">
          <w:marLeft w:val="640"/>
          <w:marRight w:val="0"/>
          <w:marTop w:val="0"/>
          <w:marBottom w:val="0"/>
          <w:divBdr>
            <w:top w:val="none" w:sz="0" w:space="0" w:color="auto"/>
            <w:left w:val="none" w:sz="0" w:space="0" w:color="auto"/>
            <w:bottom w:val="none" w:sz="0" w:space="0" w:color="auto"/>
            <w:right w:val="none" w:sz="0" w:space="0" w:color="auto"/>
          </w:divBdr>
        </w:div>
        <w:div w:id="331564409">
          <w:marLeft w:val="640"/>
          <w:marRight w:val="0"/>
          <w:marTop w:val="0"/>
          <w:marBottom w:val="0"/>
          <w:divBdr>
            <w:top w:val="none" w:sz="0" w:space="0" w:color="auto"/>
            <w:left w:val="none" w:sz="0" w:space="0" w:color="auto"/>
            <w:bottom w:val="none" w:sz="0" w:space="0" w:color="auto"/>
            <w:right w:val="none" w:sz="0" w:space="0" w:color="auto"/>
          </w:divBdr>
        </w:div>
        <w:div w:id="335810613">
          <w:marLeft w:val="640"/>
          <w:marRight w:val="0"/>
          <w:marTop w:val="0"/>
          <w:marBottom w:val="0"/>
          <w:divBdr>
            <w:top w:val="none" w:sz="0" w:space="0" w:color="auto"/>
            <w:left w:val="none" w:sz="0" w:space="0" w:color="auto"/>
            <w:bottom w:val="none" w:sz="0" w:space="0" w:color="auto"/>
            <w:right w:val="none" w:sz="0" w:space="0" w:color="auto"/>
          </w:divBdr>
        </w:div>
        <w:div w:id="343098753">
          <w:marLeft w:val="640"/>
          <w:marRight w:val="0"/>
          <w:marTop w:val="0"/>
          <w:marBottom w:val="0"/>
          <w:divBdr>
            <w:top w:val="none" w:sz="0" w:space="0" w:color="auto"/>
            <w:left w:val="none" w:sz="0" w:space="0" w:color="auto"/>
            <w:bottom w:val="none" w:sz="0" w:space="0" w:color="auto"/>
            <w:right w:val="none" w:sz="0" w:space="0" w:color="auto"/>
          </w:divBdr>
        </w:div>
        <w:div w:id="359664654">
          <w:marLeft w:val="640"/>
          <w:marRight w:val="0"/>
          <w:marTop w:val="0"/>
          <w:marBottom w:val="0"/>
          <w:divBdr>
            <w:top w:val="none" w:sz="0" w:space="0" w:color="auto"/>
            <w:left w:val="none" w:sz="0" w:space="0" w:color="auto"/>
            <w:bottom w:val="none" w:sz="0" w:space="0" w:color="auto"/>
            <w:right w:val="none" w:sz="0" w:space="0" w:color="auto"/>
          </w:divBdr>
        </w:div>
        <w:div w:id="360475441">
          <w:marLeft w:val="640"/>
          <w:marRight w:val="0"/>
          <w:marTop w:val="0"/>
          <w:marBottom w:val="0"/>
          <w:divBdr>
            <w:top w:val="none" w:sz="0" w:space="0" w:color="auto"/>
            <w:left w:val="none" w:sz="0" w:space="0" w:color="auto"/>
            <w:bottom w:val="none" w:sz="0" w:space="0" w:color="auto"/>
            <w:right w:val="none" w:sz="0" w:space="0" w:color="auto"/>
          </w:divBdr>
        </w:div>
        <w:div w:id="370423728">
          <w:marLeft w:val="640"/>
          <w:marRight w:val="0"/>
          <w:marTop w:val="0"/>
          <w:marBottom w:val="0"/>
          <w:divBdr>
            <w:top w:val="none" w:sz="0" w:space="0" w:color="auto"/>
            <w:left w:val="none" w:sz="0" w:space="0" w:color="auto"/>
            <w:bottom w:val="none" w:sz="0" w:space="0" w:color="auto"/>
            <w:right w:val="none" w:sz="0" w:space="0" w:color="auto"/>
          </w:divBdr>
        </w:div>
        <w:div w:id="370690185">
          <w:marLeft w:val="640"/>
          <w:marRight w:val="0"/>
          <w:marTop w:val="0"/>
          <w:marBottom w:val="0"/>
          <w:divBdr>
            <w:top w:val="none" w:sz="0" w:space="0" w:color="auto"/>
            <w:left w:val="none" w:sz="0" w:space="0" w:color="auto"/>
            <w:bottom w:val="none" w:sz="0" w:space="0" w:color="auto"/>
            <w:right w:val="none" w:sz="0" w:space="0" w:color="auto"/>
          </w:divBdr>
        </w:div>
        <w:div w:id="384911658">
          <w:marLeft w:val="640"/>
          <w:marRight w:val="0"/>
          <w:marTop w:val="0"/>
          <w:marBottom w:val="0"/>
          <w:divBdr>
            <w:top w:val="none" w:sz="0" w:space="0" w:color="auto"/>
            <w:left w:val="none" w:sz="0" w:space="0" w:color="auto"/>
            <w:bottom w:val="none" w:sz="0" w:space="0" w:color="auto"/>
            <w:right w:val="none" w:sz="0" w:space="0" w:color="auto"/>
          </w:divBdr>
        </w:div>
        <w:div w:id="387531262">
          <w:marLeft w:val="640"/>
          <w:marRight w:val="0"/>
          <w:marTop w:val="0"/>
          <w:marBottom w:val="0"/>
          <w:divBdr>
            <w:top w:val="none" w:sz="0" w:space="0" w:color="auto"/>
            <w:left w:val="none" w:sz="0" w:space="0" w:color="auto"/>
            <w:bottom w:val="none" w:sz="0" w:space="0" w:color="auto"/>
            <w:right w:val="none" w:sz="0" w:space="0" w:color="auto"/>
          </w:divBdr>
        </w:div>
        <w:div w:id="387730943">
          <w:marLeft w:val="640"/>
          <w:marRight w:val="0"/>
          <w:marTop w:val="0"/>
          <w:marBottom w:val="0"/>
          <w:divBdr>
            <w:top w:val="none" w:sz="0" w:space="0" w:color="auto"/>
            <w:left w:val="none" w:sz="0" w:space="0" w:color="auto"/>
            <w:bottom w:val="none" w:sz="0" w:space="0" w:color="auto"/>
            <w:right w:val="none" w:sz="0" w:space="0" w:color="auto"/>
          </w:divBdr>
        </w:div>
        <w:div w:id="389310648">
          <w:marLeft w:val="640"/>
          <w:marRight w:val="0"/>
          <w:marTop w:val="0"/>
          <w:marBottom w:val="0"/>
          <w:divBdr>
            <w:top w:val="none" w:sz="0" w:space="0" w:color="auto"/>
            <w:left w:val="none" w:sz="0" w:space="0" w:color="auto"/>
            <w:bottom w:val="none" w:sz="0" w:space="0" w:color="auto"/>
            <w:right w:val="none" w:sz="0" w:space="0" w:color="auto"/>
          </w:divBdr>
        </w:div>
        <w:div w:id="392434636">
          <w:marLeft w:val="640"/>
          <w:marRight w:val="0"/>
          <w:marTop w:val="0"/>
          <w:marBottom w:val="0"/>
          <w:divBdr>
            <w:top w:val="none" w:sz="0" w:space="0" w:color="auto"/>
            <w:left w:val="none" w:sz="0" w:space="0" w:color="auto"/>
            <w:bottom w:val="none" w:sz="0" w:space="0" w:color="auto"/>
            <w:right w:val="none" w:sz="0" w:space="0" w:color="auto"/>
          </w:divBdr>
        </w:div>
        <w:div w:id="393434673">
          <w:marLeft w:val="640"/>
          <w:marRight w:val="0"/>
          <w:marTop w:val="0"/>
          <w:marBottom w:val="0"/>
          <w:divBdr>
            <w:top w:val="none" w:sz="0" w:space="0" w:color="auto"/>
            <w:left w:val="none" w:sz="0" w:space="0" w:color="auto"/>
            <w:bottom w:val="none" w:sz="0" w:space="0" w:color="auto"/>
            <w:right w:val="none" w:sz="0" w:space="0" w:color="auto"/>
          </w:divBdr>
        </w:div>
        <w:div w:id="400375509">
          <w:marLeft w:val="640"/>
          <w:marRight w:val="0"/>
          <w:marTop w:val="0"/>
          <w:marBottom w:val="0"/>
          <w:divBdr>
            <w:top w:val="none" w:sz="0" w:space="0" w:color="auto"/>
            <w:left w:val="none" w:sz="0" w:space="0" w:color="auto"/>
            <w:bottom w:val="none" w:sz="0" w:space="0" w:color="auto"/>
            <w:right w:val="none" w:sz="0" w:space="0" w:color="auto"/>
          </w:divBdr>
        </w:div>
        <w:div w:id="405684238">
          <w:marLeft w:val="640"/>
          <w:marRight w:val="0"/>
          <w:marTop w:val="0"/>
          <w:marBottom w:val="0"/>
          <w:divBdr>
            <w:top w:val="none" w:sz="0" w:space="0" w:color="auto"/>
            <w:left w:val="none" w:sz="0" w:space="0" w:color="auto"/>
            <w:bottom w:val="none" w:sz="0" w:space="0" w:color="auto"/>
            <w:right w:val="none" w:sz="0" w:space="0" w:color="auto"/>
          </w:divBdr>
        </w:div>
        <w:div w:id="408698264">
          <w:marLeft w:val="640"/>
          <w:marRight w:val="0"/>
          <w:marTop w:val="0"/>
          <w:marBottom w:val="0"/>
          <w:divBdr>
            <w:top w:val="none" w:sz="0" w:space="0" w:color="auto"/>
            <w:left w:val="none" w:sz="0" w:space="0" w:color="auto"/>
            <w:bottom w:val="none" w:sz="0" w:space="0" w:color="auto"/>
            <w:right w:val="none" w:sz="0" w:space="0" w:color="auto"/>
          </w:divBdr>
        </w:div>
        <w:div w:id="432559403">
          <w:marLeft w:val="640"/>
          <w:marRight w:val="0"/>
          <w:marTop w:val="0"/>
          <w:marBottom w:val="0"/>
          <w:divBdr>
            <w:top w:val="none" w:sz="0" w:space="0" w:color="auto"/>
            <w:left w:val="none" w:sz="0" w:space="0" w:color="auto"/>
            <w:bottom w:val="none" w:sz="0" w:space="0" w:color="auto"/>
            <w:right w:val="none" w:sz="0" w:space="0" w:color="auto"/>
          </w:divBdr>
        </w:div>
        <w:div w:id="446119725">
          <w:marLeft w:val="640"/>
          <w:marRight w:val="0"/>
          <w:marTop w:val="0"/>
          <w:marBottom w:val="0"/>
          <w:divBdr>
            <w:top w:val="none" w:sz="0" w:space="0" w:color="auto"/>
            <w:left w:val="none" w:sz="0" w:space="0" w:color="auto"/>
            <w:bottom w:val="none" w:sz="0" w:space="0" w:color="auto"/>
            <w:right w:val="none" w:sz="0" w:space="0" w:color="auto"/>
          </w:divBdr>
        </w:div>
        <w:div w:id="482938320">
          <w:marLeft w:val="640"/>
          <w:marRight w:val="0"/>
          <w:marTop w:val="0"/>
          <w:marBottom w:val="0"/>
          <w:divBdr>
            <w:top w:val="none" w:sz="0" w:space="0" w:color="auto"/>
            <w:left w:val="none" w:sz="0" w:space="0" w:color="auto"/>
            <w:bottom w:val="none" w:sz="0" w:space="0" w:color="auto"/>
            <w:right w:val="none" w:sz="0" w:space="0" w:color="auto"/>
          </w:divBdr>
        </w:div>
        <w:div w:id="494344487">
          <w:marLeft w:val="640"/>
          <w:marRight w:val="0"/>
          <w:marTop w:val="0"/>
          <w:marBottom w:val="0"/>
          <w:divBdr>
            <w:top w:val="none" w:sz="0" w:space="0" w:color="auto"/>
            <w:left w:val="none" w:sz="0" w:space="0" w:color="auto"/>
            <w:bottom w:val="none" w:sz="0" w:space="0" w:color="auto"/>
            <w:right w:val="none" w:sz="0" w:space="0" w:color="auto"/>
          </w:divBdr>
        </w:div>
        <w:div w:id="508301763">
          <w:marLeft w:val="640"/>
          <w:marRight w:val="0"/>
          <w:marTop w:val="0"/>
          <w:marBottom w:val="0"/>
          <w:divBdr>
            <w:top w:val="none" w:sz="0" w:space="0" w:color="auto"/>
            <w:left w:val="none" w:sz="0" w:space="0" w:color="auto"/>
            <w:bottom w:val="none" w:sz="0" w:space="0" w:color="auto"/>
            <w:right w:val="none" w:sz="0" w:space="0" w:color="auto"/>
          </w:divBdr>
        </w:div>
        <w:div w:id="526256140">
          <w:marLeft w:val="640"/>
          <w:marRight w:val="0"/>
          <w:marTop w:val="0"/>
          <w:marBottom w:val="0"/>
          <w:divBdr>
            <w:top w:val="none" w:sz="0" w:space="0" w:color="auto"/>
            <w:left w:val="none" w:sz="0" w:space="0" w:color="auto"/>
            <w:bottom w:val="none" w:sz="0" w:space="0" w:color="auto"/>
            <w:right w:val="none" w:sz="0" w:space="0" w:color="auto"/>
          </w:divBdr>
        </w:div>
        <w:div w:id="535504160">
          <w:marLeft w:val="640"/>
          <w:marRight w:val="0"/>
          <w:marTop w:val="0"/>
          <w:marBottom w:val="0"/>
          <w:divBdr>
            <w:top w:val="none" w:sz="0" w:space="0" w:color="auto"/>
            <w:left w:val="none" w:sz="0" w:space="0" w:color="auto"/>
            <w:bottom w:val="none" w:sz="0" w:space="0" w:color="auto"/>
            <w:right w:val="none" w:sz="0" w:space="0" w:color="auto"/>
          </w:divBdr>
        </w:div>
        <w:div w:id="550269680">
          <w:marLeft w:val="640"/>
          <w:marRight w:val="0"/>
          <w:marTop w:val="0"/>
          <w:marBottom w:val="0"/>
          <w:divBdr>
            <w:top w:val="none" w:sz="0" w:space="0" w:color="auto"/>
            <w:left w:val="none" w:sz="0" w:space="0" w:color="auto"/>
            <w:bottom w:val="none" w:sz="0" w:space="0" w:color="auto"/>
            <w:right w:val="none" w:sz="0" w:space="0" w:color="auto"/>
          </w:divBdr>
        </w:div>
        <w:div w:id="551894121">
          <w:marLeft w:val="640"/>
          <w:marRight w:val="0"/>
          <w:marTop w:val="0"/>
          <w:marBottom w:val="0"/>
          <w:divBdr>
            <w:top w:val="none" w:sz="0" w:space="0" w:color="auto"/>
            <w:left w:val="none" w:sz="0" w:space="0" w:color="auto"/>
            <w:bottom w:val="none" w:sz="0" w:space="0" w:color="auto"/>
            <w:right w:val="none" w:sz="0" w:space="0" w:color="auto"/>
          </w:divBdr>
        </w:div>
        <w:div w:id="587428331">
          <w:marLeft w:val="640"/>
          <w:marRight w:val="0"/>
          <w:marTop w:val="0"/>
          <w:marBottom w:val="0"/>
          <w:divBdr>
            <w:top w:val="none" w:sz="0" w:space="0" w:color="auto"/>
            <w:left w:val="none" w:sz="0" w:space="0" w:color="auto"/>
            <w:bottom w:val="none" w:sz="0" w:space="0" w:color="auto"/>
            <w:right w:val="none" w:sz="0" w:space="0" w:color="auto"/>
          </w:divBdr>
        </w:div>
        <w:div w:id="592593131">
          <w:marLeft w:val="640"/>
          <w:marRight w:val="0"/>
          <w:marTop w:val="0"/>
          <w:marBottom w:val="0"/>
          <w:divBdr>
            <w:top w:val="none" w:sz="0" w:space="0" w:color="auto"/>
            <w:left w:val="none" w:sz="0" w:space="0" w:color="auto"/>
            <w:bottom w:val="none" w:sz="0" w:space="0" w:color="auto"/>
            <w:right w:val="none" w:sz="0" w:space="0" w:color="auto"/>
          </w:divBdr>
        </w:div>
        <w:div w:id="593325141">
          <w:marLeft w:val="640"/>
          <w:marRight w:val="0"/>
          <w:marTop w:val="0"/>
          <w:marBottom w:val="0"/>
          <w:divBdr>
            <w:top w:val="none" w:sz="0" w:space="0" w:color="auto"/>
            <w:left w:val="none" w:sz="0" w:space="0" w:color="auto"/>
            <w:bottom w:val="none" w:sz="0" w:space="0" w:color="auto"/>
            <w:right w:val="none" w:sz="0" w:space="0" w:color="auto"/>
          </w:divBdr>
        </w:div>
        <w:div w:id="611401230">
          <w:marLeft w:val="640"/>
          <w:marRight w:val="0"/>
          <w:marTop w:val="0"/>
          <w:marBottom w:val="0"/>
          <w:divBdr>
            <w:top w:val="none" w:sz="0" w:space="0" w:color="auto"/>
            <w:left w:val="none" w:sz="0" w:space="0" w:color="auto"/>
            <w:bottom w:val="none" w:sz="0" w:space="0" w:color="auto"/>
            <w:right w:val="none" w:sz="0" w:space="0" w:color="auto"/>
          </w:divBdr>
        </w:div>
        <w:div w:id="621307417">
          <w:marLeft w:val="640"/>
          <w:marRight w:val="0"/>
          <w:marTop w:val="0"/>
          <w:marBottom w:val="0"/>
          <w:divBdr>
            <w:top w:val="none" w:sz="0" w:space="0" w:color="auto"/>
            <w:left w:val="none" w:sz="0" w:space="0" w:color="auto"/>
            <w:bottom w:val="none" w:sz="0" w:space="0" w:color="auto"/>
            <w:right w:val="none" w:sz="0" w:space="0" w:color="auto"/>
          </w:divBdr>
        </w:div>
        <w:div w:id="626008533">
          <w:marLeft w:val="640"/>
          <w:marRight w:val="0"/>
          <w:marTop w:val="0"/>
          <w:marBottom w:val="0"/>
          <w:divBdr>
            <w:top w:val="none" w:sz="0" w:space="0" w:color="auto"/>
            <w:left w:val="none" w:sz="0" w:space="0" w:color="auto"/>
            <w:bottom w:val="none" w:sz="0" w:space="0" w:color="auto"/>
            <w:right w:val="none" w:sz="0" w:space="0" w:color="auto"/>
          </w:divBdr>
        </w:div>
        <w:div w:id="626394038">
          <w:marLeft w:val="640"/>
          <w:marRight w:val="0"/>
          <w:marTop w:val="0"/>
          <w:marBottom w:val="0"/>
          <w:divBdr>
            <w:top w:val="none" w:sz="0" w:space="0" w:color="auto"/>
            <w:left w:val="none" w:sz="0" w:space="0" w:color="auto"/>
            <w:bottom w:val="none" w:sz="0" w:space="0" w:color="auto"/>
            <w:right w:val="none" w:sz="0" w:space="0" w:color="auto"/>
          </w:divBdr>
        </w:div>
        <w:div w:id="627707081">
          <w:marLeft w:val="640"/>
          <w:marRight w:val="0"/>
          <w:marTop w:val="0"/>
          <w:marBottom w:val="0"/>
          <w:divBdr>
            <w:top w:val="none" w:sz="0" w:space="0" w:color="auto"/>
            <w:left w:val="none" w:sz="0" w:space="0" w:color="auto"/>
            <w:bottom w:val="none" w:sz="0" w:space="0" w:color="auto"/>
            <w:right w:val="none" w:sz="0" w:space="0" w:color="auto"/>
          </w:divBdr>
        </w:div>
        <w:div w:id="642932307">
          <w:marLeft w:val="640"/>
          <w:marRight w:val="0"/>
          <w:marTop w:val="0"/>
          <w:marBottom w:val="0"/>
          <w:divBdr>
            <w:top w:val="none" w:sz="0" w:space="0" w:color="auto"/>
            <w:left w:val="none" w:sz="0" w:space="0" w:color="auto"/>
            <w:bottom w:val="none" w:sz="0" w:space="0" w:color="auto"/>
            <w:right w:val="none" w:sz="0" w:space="0" w:color="auto"/>
          </w:divBdr>
        </w:div>
        <w:div w:id="654531938">
          <w:marLeft w:val="640"/>
          <w:marRight w:val="0"/>
          <w:marTop w:val="0"/>
          <w:marBottom w:val="0"/>
          <w:divBdr>
            <w:top w:val="none" w:sz="0" w:space="0" w:color="auto"/>
            <w:left w:val="none" w:sz="0" w:space="0" w:color="auto"/>
            <w:bottom w:val="none" w:sz="0" w:space="0" w:color="auto"/>
            <w:right w:val="none" w:sz="0" w:space="0" w:color="auto"/>
          </w:divBdr>
        </w:div>
        <w:div w:id="672337049">
          <w:marLeft w:val="640"/>
          <w:marRight w:val="0"/>
          <w:marTop w:val="0"/>
          <w:marBottom w:val="0"/>
          <w:divBdr>
            <w:top w:val="none" w:sz="0" w:space="0" w:color="auto"/>
            <w:left w:val="none" w:sz="0" w:space="0" w:color="auto"/>
            <w:bottom w:val="none" w:sz="0" w:space="0" w:color="auto"/>
            <w:right w:val="none" w:sz="0" w:space="0" w:color="auto"/>
          </w:divBdr>
        </w:div>
        <w:div w:id="672537743">
          <w:marLeft w:val="640"/>
          <w:marRight w:val="0"/>
          <w:marTop w:val="0"/>
          <w:marBottom w:val="0"/>
          <w:divBdr>
            <w:top w:val="none" w:sz="0" w:space="0" w:color="auto"/>
            <w:left w:val="none" w:sz="0" w:space="0" w:color="auto"/>
            <w:bottom w:val="none" w:sz="0" w:space="0" w:color="auto"/>
            <w:right w:val="none" w:sz="0" w:space="0" w:color="auto"/>
          </w:divBdr>
        </w:div>
        <w:div w:id="674694030">
          <w:marLeft w:val="640"/>
          <w:marRight w:val="0"/>
          <w:marTop w:val="0"/>
          <w:marBottom w:val="0"/>
          <w:divBdr>
            <w:top w:val="none" w:sz="0" w:space="0" w:color="auto"/>
            <w:left w:val="none" w:sz="0" w:space="0" w:color="auto"/>
            <w:bottom w:val="none" w:sz="0" w:space="0" w:color="auto"/>
            <w:right w:val="none" w:sz="0" w:space="0" w:color="auto"/>
          </w:divBdr>
        </w:div>
        <w:div w:id="683286359">
          <w:marLeft w:val="640"/>
          <w:marRight w:val="0"/>
          <w:marTop w:val="0"/>
          <w:marBottom w:val="0"/>
          <w:divBdr>
            <w:top w:val="none" w:sz="0" w:space="0" w:color="auto"/>
            <w:left w:val="none" w:sz="0" w:space="0" w:color="auto"/>
            <w:bottom w:val="none" w:sz="0" w:space="0" w:color="auto"/>
            <w:right w:val="none" w:sz="0" w:space="0" w:color="auto"/>
          </w:divBdr>
        </w:div>
        <w:div w:id="700590258">
          <w:marLeft w:val="640"/>
          <w:marRight w:val="0"/>
          <w:marTop w:val="0"/>
          <w:marBottom w:val="0"/>
          <w:divBdr>
            <w:top w:val="none" w:sz="0" w:space="0" w:color="auto"/>
            <w:left w:val="none" w:sz="0" w:space="0" w:color="auto"/>
            <w:bottom w:val="none" w:sz="0" w:space="0" w:color="auto"/>
            <w:right w:val="none" w:sz="0" w:space="0" w:color="auto"/>
          </w:divBdr>
        </w:div>
        <w:div w:id="702219260">
          <w:marLeft w:val="640"/>
          <w:marRight w:val="0"/>
          <w:marTop w:val="0"/>
          <w:marBottom w:val="0"/>
          <w:divBdr>
            <w:top w:val="none" w:sz="0" w:space="0" w:color="auto"/>
            <w:left w:val="none" w:sz="0" w:space="0" w:color="auto"/>
            <w:bottom w:val="none" w:sz="0" w:space="0" w:color="auto"/>
            <w:right w:val="none" w:sz="0" w:space="0" w:color="auto"/>
          </w:divBdr>
        </w:div>
        <w:div w:id="705521762">
          <w:marLeft w:val="640"/>
          <w:marRight w:val="0"/>
          <w:marTop w:val="0"/>
          <w:marBottom w:val="0"/>
          <w:divBdr>
            <w:top w:val="none" w:sz="0" w:space="0" w:color="auto"/>
            <w:left w:val="none" w:sz="0" w:space="0" w:color="auto"/>
            <w:bottom w:val="none" w:sz="0" w:space="0" w:color="auto"/>
            <w:right w:val="none" w:sz="0" w:space="0" w:color="auto"/>
          </w:divBdr>
        </w:div>
        <w:div w:id="707989485">
          <w:marLeft w:val="640"/>
          <w:marRight w:val="0"/>
          <w:marTop w:val="0"/>
          <w:marBottom w:val="0"/>
          <w:divBdr>
            <w:top w:val="none" w:sz="0" w:space="0" w:color="auto"/>
            <w:left w:val="none" w:sz="0" w:space="0" w:color="auto"/>
            <w:bottom w:val="none" w:sz="0" w:space="0" w:color="auto"/>
            <w:right w:val="none" w:sz="0" w:space="0" w:color="auto"/>
          </w:divBdr>
        </w:div>
        <w:div w:id="711611478">
          <w:marLeft w:val="640"/>
          <w:marRight w:val="0"/>
          <w:marTop w:val="0"/>
          <w:marBottom w:val="0"/>
          <w:divBdr>
            <w:top w:val="none" w:sz="0" w:space="0" w:color="auto"/>
            <w:left w:val="none" w:sz="0" w:space="0" w:color="auto"/>
            <w:bottom w:val="none" w:sz="0" w:space="0" w:color="auto"/>
            <w:right w:val="none" w:sz="0" w:space="0" w:color="auto"/>
          </w:divBdr>
        </w:div>
        <w:div w:id="719205239">
          <w:marLeft w:val="640"/>
          <w:marRight w:val="0"/>
          <w:marTop w:val="0"/>
          <w:marBottom w:val="0"/>
          <w:divBdr>
            <w:top w:val="none" w:sz="0" w:space="0" w:color="auto"/>
            <w:left w:val="none" w:sz="0" w:space="0" w:color="auto"/>
            <w:bottom w:val="none" w:sz="0" w:space="0" w:color="auto"/>
            <w:right w:val="none" w:sz="0" w:space="0" w:color="auto"/>
          </w:divBdr>
        </w:div>
        <w:div w:id="720786544">
          <w:marLeft w:val="640"/>
          <w:marRight w:val="0"/>
          <w:marTop w:val="0"/>
          <w:marBottom w:val="0"/>
          <w:divBdr>
            <w:top w:val="none" w:sz="0" w:space="0" w:color="auto"/>
            <w:left w:val="none" w:sz="0" w:space="0" w:color="auto"/>
            <w:bottom w:val="none" w:sz="0" w:space="0" w:color="auto"/>
            <w:right w:val="none" w:sz="0" w:space="0" w:color="auto"/>
          </w:divBdr>
        </w:div>
        <w:div w:id="740715839">
          <w:marLeft w:val="640"/>
          <w:marRight w:val="0"/>
          <w:marTop w:val="0"/>
          <w:marBottom w:val="0"/>
          <w:divBdr>
            <w:top w:val="none" w:sz="0" w:space="0" w:color="auto"/>
            <w:left w:val="none" w:sz="0" w:space="0" w:color="auto"/>
            <w:bottom w:val="none" w:sz="0" w:space="0" w:color="auto"/>
            <w:right w:val="none" w:sz="0" w:space="0" w:color="auto"/>
          </w:divBdr>
        </w:div>
        <w:div w:id="741832599">
          <w:marLeft w:val="640"/>
          <w:marRight w:val="0"/>
          <w:marTop w:val="0"/>
          <w:marBottom w:val="0"/>
          <w:divBdr>
            <w:top w:val="none" w:sz="0" w:space="0" w:color="auto"/>
            <w:left w:val="none" w:sz="0" w:space="0" w:color="auto"/>
            <w:bottom w:val="none" w:sz="0" w:space="0" w:color="auto"/>
            <w:right w:val="none" w:sz="0" w:space="0" w:color="auto"/>
          </w:divBdr>
        </w:div>
        <w:div w:id="746611172">
          <w:marLeft w:val="640"/>
          <w:marRight w:val="0"/>
          <w:marTop w:val="0"/>
          <w:marBottom w:val="0"/>
          <w:divBdr>
            <w:top w:val="none" w:sz="0" w:space="0" w:color="auto"/>
            <w:left w:val="none" w:sz="0" w:space="0" w:color="auto"/>
            <w:bottom w:val="none" w:sz="0" w:space="0" w:color="auto"/>
            <w:right w:val="none" w:sz="0" w:space="0" w:color="auto"/>
          </w:divBdr>
        </w:div>
        <w:div w:id="750588077">
          <w:marLeft w:val="640"/>
          <w:marRight w:val="0"/>
          <w:marTop w:val="0"/>
          <w:marBottom w:val="0"/>
          <w:divBdr>
            <w:top w:val="none" w:sz="0" w:space="0" w:color="auto"/>
            <w:left w:val="none" w:sz="0" w:space="0" w:color="auto"/>
            <w:bottom w:val="none" w:sz="0" w:space="0" w:color="auto"/>
            <w:right w:val="none" w:sz="0" w:space="0" w:color="auto"/>
          </w:divBdr>
        </w:div>
        <w:div w:id="754470644">
          <w:marLeft w:val="640"/>
          <w:marRight w:val="0"/>
          <w:marTop w:val="0"/>
          <w:marBottom w:val="0"/>
          <w:divBdr>
            <w:top w:val="none" w:sz="0" w:space="0" w:color="auto"/>
            <w:left w:val="none" w:sz="0" w:space="0" w:color="auto"/>
            <w:bottom w:val="none" w:sz="0" w:space="0" w:color="auto"/>
            <w:right w:val="none" w:sz="0" w:space="0" w:color="auto"/>
          </w:divBdr>
        </w:div>
        <w:div w:id="768161456">
          <w:marLeft w:val="640"/>
          <w:marRight w:val="0"/>
          <w:marTop w:val="0"/>
          <w:marBottom w:val="0"/>
          <w:divBdr>
            <w:top w:val="none" w:sz="0" w:space="0" w:color="auto"/>
            <w:left w:val="none" w:sz="0" w:space="0" w:color="auto"/>
            <w:bottom w:val="none" w:sz="0" w:space="0" w:color="auto"/>
            <w:right w:val="none" w:sz="0" w:space="0" w:color="auto"/>
          </w:divBdr>
        </w:div>
        <w:div w:id="769933480">
          <w:marLeft w:val="640"/>
          <w:marRight w:val="0"/>
          <w:marTop w:val="0"/>
          <w:marBottom w:val="0"/>
          <w:divBdr>
            <w:top w:val="none" w:sz="0" w:space="0" w:color="auto"/>
            <w:left w:val="none" w:sz="0" w:space="0" w:color="auto"/>
            <w:bottom w:val="none" w:sz="0" w:space="0" w:color="auto"/>
            <w:right w:val="none" w:sz="0" w:space="0" w:color="auto"/>
          </w:divBdr>
        </w:div>
        <w:div w:id="781387333">
          <w:marLeft w:val="640"/>
          <w:marRight w:val="0"/>
          <w:marTop w:val="0"/>
          <w:marBottom w:val="0"/>
          <w:divBdr>
            <w:top w:val="none" w:sz="0" w:space="0" w:color="auto"/>
            <w:left w:val="none" w:sz="0" w:space="0" w:color="auto"/>
            <w:bottom w:val="none" w:sz="0" w:space="0" w:color="auto"/>
            <w:right w:val="none" w:sz="0" w:space="0" w:color="auto"/>
          </w:divBdr>
        </w:div>
        <w:div w:id="785125489">
          <w:marLeft w:val="640"/>
          <w:marRight w:val="0"/>
          <w:marTop w:val="0"/>
          <w:marBottom w:val="0"/>
          <w:divBdr>
            <w:top w:val="none" w:sz="0" w:space="0" w:color="auto"/>
            <w:left w:val="none" w:sz="0" w:space="0" w:color="auto"/>
            <w:bottom w:val="none" w:sz="0" w:space="0" w:color="auto"/>
            <w:right w:val="none" w:sz="0" w:space="0" w:color="auto"/>
          </w:divBdr>
        </w:div>
        <w:div w:id="797605083">
          <w:marLeft w:val="640"/>
          <w:marRight w:val="0"/>
          <w:marTop w:val="0"/>
          <w:marBottom w:val="0"/>
          <w:divBdr>
            <w:top w:val="none" w:sz="0" w:space="0" w:color="auto"/>
            <w:left w:val="none" w:sz="0" w:space="0" w:color="auto"/>
            <w:bottom w:val="none" w:sz="0" w:space="0" w:color="auto"/>
            <w:right w:val="none" w:sz="0" w:space="0" w:color="auto"/>
          </w:divBdr>
        </w:div>
        <w:div w:id="802187766">
          <w:marLeft w:val="640"/>
          <w:marRight w:val="0"/>
          <w:marTop w:val="0"/>
          <w:marBottom w:val="0"/>
          <w:divBdr>
            <w:top w:val="none" w:sz="0" w:space="0" w:color="auto"/>
            <w:left w:val="none" w:sz="0" w:space="0" w:color="auto"/>
            <w:bottom w:val="none" w:sz="0" w:space="0" w:color="auto"/>
            <w:right w:val="none" w:sz="0" w:space="0" w:color="auto"/>
          </w:divBdr>
        </w:div>
        <w:div w:id="814493954">
          <w:marLeft w:val="640"/>
          <w:marRight w:val="0"/>
          <w:marTop w:val="0"/>
          <w:marBottom w:val="0"/>
          <w:divBdr>
            <w:top w:val="none" w:sz="0" w:space="0" w:color="auto"/>
            <w:left w:val="none" w:sz="0" w:space="0" w:color="auto"/>
            <w:bottom w:val="none" w:sz="0" w:space="0" w:color="auto"/>
            <w:right w:val="none" w:sz="0" w:space="0" w:color="auto"/>
          </w:divBdr>
        </w:div>
        <w:div w:id="820997356">
          <w:marLeft w:val="640"/>
          <w:marRight w:val="0"/>
          <w:marTop w:val="0"/>
          <w:marBottom w:val="0"/>
          <w:divBdr>
            <w:top w:val="none" w:sz="0" w:space="0" w:color="auto"/>
            <w:left w:val="none" w:sz="0" w:space="0" w:color="auto"/>
            <w:bottom w:val="none" w:sz="0" w:space="0" w:color="auto"/>
            <w:right w:val="none" w:sz="0" w:space="0" w:color="auto"/>
          </w:divBdr>
        </w:div>
        <w:div w:id="829443292">
          <w:marLeft w:val="640"/>
          <w:marRight w:val="0"/>
          <w:marTop w:val="0"/>
          <w:marBottom w:val="0"/>
          <w:divBdr>
            <w:top w:val="none" w:sz="0" w:space="0" w:color="auto"/>
            <w:left w:val="none" w:sz="0" w:space="0" w:color="auto"/>
            <w:bottom w:val="none" w:sz="0" w:space="0" w:color="auto"/>
            <w:right w:val="none" w:sz="0" w:space="0" w:color="auto"/>
          </w:divBdr>
        </w:div>
        <w:div w:id="847794469">
          <w:marLeft w:val="640"/>
          <w:marRight w:val="0"/>
          <w:marTop w:val="0"/>
          <w:marBottom w:val="0"/>
          <w:divBdr>
            <w:top w:val="none" w:sz="0" w:space="0" w:color="auto"/>
            <w:left w:val="none" w:sz="0" w:space="0" w:color="auto"/>
            <w:bottom w:val="none" w:sz="0" w:space="0" w:color="auto"/>
            <w:right w:val="none" w:sz="0" w:space="0" w:color="auto"/>
          </w:divBdr>
        </w:div>
        <w:div w:id="855970559">
          <w:marLeft w:val="640"/>
          <w:marRight w:val="0"/>
          <w:marTop w:val="0"/>
          <w:marBottom w:val="0"/>
          <w:divBdr>
            <w:top w:val="none" w:sz="0" w:space="0" w:color="auto"/>
            <w:left w:val="none" w:sz="0" w:space="0" w:color="auto"/>
            <w:bottom w:val="none" w:sz="0" w:space="0" w:color="auto"/>
            <w:right w:val="none" w:sz="0" w:space="0" w:color="auto"/>
          </w:divBdr>
        </w:div>
        <w:div w:id="859002814">
          <w:marLeft w:val="640"/>
          <w:marRight w:val="0"/>
          <w:marTop w:val="0"/>
          <w:marBottom w:val="0"/>
          <w:divBdr>
            <w:top w:val="none" w:sz="0" w:space="0" w:color="auto"/>
            <w:left w:val="none" w:sz="0" w:space="0" w:color="auto"/>
            <w:bottom w:val="none" w:sz="0" w:space="0" w:color="auto"/>
            <w:right w:val="none" w:sz="0" w:space="0" w:color="auto"/>
          </w:divBdr>
        </w:div>
        <w:div w:id="884097226">
          <w:marLeft w:val="640"/>
          <w:marRight w:val="0"/>
          <w:marTop w:val="0"/>
          <w:marBottom w:val="0"/>
          <w:divBdr>
            <w:top w:val="none" w:sz="0" w:space="0" w:color="auto"/>
            <w:left w:val="none" w:sz="0" w:space="0" w:color="auto"/>
            <w:bottom w:val="none" w:sz="0" w:space="0" w:color="auto"/>
            <w:right w:val="none" w:sz="0" w:space="0" w:color="auto"/>
          </w:divBdr>
        </w:div>
        <w:div w:id="887759429">
          <w:marLeft w:val="640"/>
          <w:marRight w:val="0"/>
          <w:marTop w:val="0"/>
          <w:marBottom w:val="0"/>
          <w:divBdr>
            <w:top w:val="none" w:sz="0" w:space="0" w:color="auto"/>
            <w:left w:val="none" w:sz="0" w:space="0" w:color="auto"/>
            <w:bottom w:val="none" w:sz="0" w:space="0" w:color="auto"/>
            <w:right w:val="none" w:sz="0" w:space="0" w:color="auto"/>
          </w:divBdr>
        </w:div>
        <w:div w:id="889346975">
          <w:marLeft w:val="640"/>
          <w:marRight w:val="0"/>
          <w:marTop w:val="0"/>
          <w:marBottom w:val="0"/>
          <w:divBdr>
            <w:top w:val="none" w:sz="0" w:space="0" w:color="auto"/>
            <w:left w:val="none" w:sz="0" w:space="0" w:color="auto"/>
            <w:bottom w:val="none" w:sz="0" w:space="0" w:color="auto"/>
            <w:right w:val="none" w:sz="0" w:space="0" w:color="auto"/>
          </w:divBdr>
        </w:div>
        <w:div w:id="893932109">
          <w:marLeft w:val="640"/>
          <w:marRight w:val="0"/>
          <w:marTop w:val="0"/>
          <w:marBottom w:val="0"/>
          <w:divBdr>
            <w:top w:val="none" w:sz="0" w:space="0" w:color="auto"/>
            <w:left w:val="none" w:sz="0" w:space="0" w:color="auto"/>
            <w:bottom w:val="none" w:sz="0" w:space="0" w:color="auto"/>
            <w:right w:val="none" w:sz="0" w:space="0" w:color="auto"/>
          </w:divBdr>
        </w:div>
        <w:div w:id="894776878">
          <w:marLeft w:val="640"/>
          <w:marRight w:val="0"/>
          <w:marTop w:val="0"/>
          <w:marBottom w:val="0"/>
          <w:divBdr>
            <w:top w:val="none" w:sz="0" w:space="0" w:color="auto"/>
            <w:left w:val="none" w:sz="0" w:space="0" w:color="auto"/>
            <w:bottom w:val="none" w:sz="0" w:space="0" w:color="auto"/>
            <w:right w:val="none" w:sz="0" w:space="0" w:color="auto"/>
          </w:divBdr>
        </w:div>
        <w:div w:id="905840694">
          <w:marLeft w:val="640"/>
          <w:marRight w:val="0"/>
          <w:marTop w:val="0"/>
          <w:marBottom w:val="0"/>
          <w:divBdr>
            <w:top w:val="none" w:sz="0" w:space="0" w:color="auto"/>
            <w:left w:val="none" w:sz="0" w:space="0" w:color="auto"/>
            <w:bottom w:val="none" w:sz="0" w:space="0" w:color="auto"/>
            <w:right w:val="none" w:sz="0" w:space="0" w:color="auto"/>
          </w:divBdr>
        </w:div>
        <w:div w:id="906233114">
          <w:marLeft w:val="640"/>
          <w:marRight w:val="0"/>
          <w:marTop w:val="0"/>
          <w:marBottom w:val="0"/>
          <w:divBdr>
            <w:top w:val="none" w:sz="0" w:space="0" w:color="auto"/>
            <w:left w:val="none" w:sz="0" w:space="0" w:color="auto"/>
            <w:bottom w:val="none" w:sz="0" w:space="0" w:color="auto"/>
            <w:right w:val="none" w:sz="0" w:space="0" w:color="auto"/>
          </w:divBdr>
        </w:div>
        <w:div w:id="921110826">
          <w:marLeft w:val="640"/>
          <w:marRight w:val="0"/>
          <w:marTop w:val="0"/>
          <w:marBottom w:val="0"/>
          <w:divBdr>
            <w:top w:val="none" w:sz="0" w:space="0" w:color="auto"/>
            <w:left w:val="none" w:sz="0" w:space="0" w:color="auto"/>
            <w:bottom w:val="none" w:sz="0" w:space="0" w:color="auto"/>
            <w:right w:val="none" w:sz="0" w:space="0" w:color="auto"/>
          </w:divBdr>
        </w:div>
        <w:div w:id="939600747">
          <w:marLeft w:val="640"/>
          <w:marRight w:val="0"/>
          <w:marTop w:val="0"/>
          <w:marBottom w:val="0"/>
          <w:divBdr>
            <w:top w:val="none" w:sz="0" w:space="0" w:color="auto"/>
            <w:left w:val="none" w:sz="0" w:space="0" w:color="auto"/>
            <w:bottom w:val="none" w:sz="0" w:space="0" w:color="auto"/>
            <w:right w:val="none" w:sz="0" w:space="0" w:color="auto"/>
          </w:divBdr>
        </w:div>
        <w:div w:id="963848818">
          <w:marLeft w:val="640"/>
          <w:marRight w:val="0"/>
          <w:marTop w:val="0"/>
          <w:marBottom w:val="0"/>
          <w:divBdr>
            <w:top w:val="none" w:sz="0" w:space="0" w:color="auto"/>
            <w:left w:val="none" w:sz="0" w:space="0" w:color="auto"/>
            <w:bottom w:val="none" w:sz="0" w:space="0" w:color="auto"/>
            <w:right w:val="none" w:sz="0" w:space="0" w:color="auto"/>
          </w:divBdr>
        </w:div>
        <w:div w:id="972830708">
          <w:marLeft w:val="640"/>
          <w:marRight w:val="0"/>
          <w:marTop w:val="0"/>
          <w:marBottom w:val="0"/>
          <w:divBdr>
            <w:top w:val="none" w:sz="0" w:space="0" w:color="auto"/>
            <w:left w:val="none" w:sz="0" w:space="0" w:color="auto"/>
            <w:bottom w:val="none" w:sz="0" w:space="0" w:color="auto"/>
            <w:right w:val="none" w:sz="0" w:space="0" w:color="auto"/>
          </w:divBdr>
        </w:div>
        <w:div w:id="974063529">
          <w:marLeft w:val="640"/>
          <w:marRight w:val="0"/>
          <w:marTop w:val="0"/>
          <w:marBottom w:val="0"/>
          <w:divBdr>
            <w:top w:val="none" w:sz="0" w:space="0" w:color="auto"/>
            <w:left w:val="none" w:sz="0" w:space="0" w:color="auto"/>
            <w:bottom w:val="none" w:sz="0" w:space="0" w:color="auto"/>
            <w:right w:val="none" w:sz="0" w:space="0" w:color="auto"/>
          </w:divBdr>
        </w:div>
        <w:div w:id="977954478">
          <w:marLeft w:val="640"/>
          <w:marRight w:val="0"/>
          <w:marTop w:val="0"/>
          <w:marBottom w:val="0"/>
          <w:divBdr>
            <w:top w:val="none" w:sz="0" w:space="0" w:color="auto"/>
            <w:left w:val="none" w:sz="0" w:space="0" w:color="auto"/>
            <w:bottom w:val="none" w:sz="0" w:space="0" w:color="auto"/>
            <w:right w:val="none" w:sz="0" w:space="0" w:color="auto"/>
          </w:divBdr>
        </w:div>
        <w:div w:id="993339119">
          <w:marLeft w:val="640"/>
          <w:marRight w:val="0"/>
          <w:marTop w:val="0"/>
          <w:marBottom w:val="0"/>
          <w:divBdr>
            <w:top w:val="none" w:sz="0" w:space="0" w:color="auto"/>
            <w:left w:val="none" w:sz="0" w:space="0" w:color="auto"/>
            <w:bottom w:val="none" w:sz="0" w:space="0" w:color="auto"/>
            <w:right w:val="none" w:sz="0" w:space="0" w:color="auto"/>
          </w:divBdr>
        </w:div>
        <w:div w:id="1001007855">
          <w:marLeft w:val="640"/>
          <w:marRight w:val="0"/>
          <w:marTop w:val="0"/>
          <w:marBottom w:val="0"/>
          <w:divBdr>
            <w:top w:val="none" w:sz="0" w:space="0" w:color="auto"/>
            <w:left w:val="none" w:sz="0" w:space="0" w:color="auto"/>
            <w:bottom w:val="none" w:sz="0" w:space="0" w:color="auto"/>
            <w:right w:val="none" w:sz="0" w:space="0" w:color="auto"/>
          </w:divBdr>
        </w:div>
        <w:div w:id="1002390981">
          <w:marLeft w:val="640"/>
          <w:marRight w:val="0"/>
          <w:marTop w:val="0"/>
          <w:marBottom w:val="0"/>
          <w:divBdr>
            <w:top w:val="none" w:sz="0" w:space="0" w:color="auto"/>
            <w:left w:val="none" w:sz="0" w:space="0" w:color="auto"/>
            <w:bottom w:val="none" w:sz="0" w:space="0" w:color="auto"/>
            <w:right w:val="none" w:sz="0" w:space="0" w:color="auto"/>
          </w:divBdr>
        </w:div>
        <w:div w:id="1029599927">
          <w:marLeft w:val="640"/>
          <w:marRight w:val="0"/>
          <w:marTop w:val="0"/>
          <w:marBottom w:val="0"/>
          <w:divBdr>
            <w:top w:val="none" w:sz="0" w:space="0" w:color="auto"/>
            <w:left w:val="none" w:sz="0" w:space="0" w:color="auto"/>
            <w:bottom w:val="none" w:sz="0" w:space="0" w:color="auto"/>
            <w:right w:val="none" w:sz="0" w:space="0" w:color="auto"/>
          </w:divBdr>
        </w:div>
        <w:div w:id="1042168205">
          <w:marLeft w:val="640"/>
          <w:marRight w:val="0"/>
          <w:marTop w:val="0"/>
          <w:marBottom w:val="0"/>
          <w:divBdr>
            <w:top w:val="none" w:sz="0" w:space="0" w:color="auto"/>
            <w:left w:val="none" w:sz="0" w:space="0" w:color="auto"/>
            <w:bottom w:val="none" w:sz="0" w:space="0" w:color="auto"/>
            <w:right w:val="none" w:sz="0" w:space="0" w:color="auto"/>
          </w:divBdr>
        </w:div>
        <w:div w:id="1050106985">
          <w:marLeft w:val="640"/>
          <w:marRight w:val="0"/>
          <w:marTop w:val="0"/>
          <w:marBottom w:val="0"/>
          <w:divBdr>
            <w:top w:val="none" w:sz="0" w:space="0" w:color="auto"/>
            <w:left w:val="none" w:sz="0" w:space="0" w:color="auto"/>
            <w:bottom w:val="none" w:sz="0" w:space="0" w:color="auto"/>
            <w:right w:val="none" w:sz="0" w:space="0" w:color="auto"/>
          </w:divBdr>
        </w:div>
        <w:div w:id="1068576929">
          <w:marLeft w:val="640"/>
          <w:marRight w:val="0"/>
          <w:marTop w:val="0"/>
          <w:marBottom w:val="0"/>
          <w:divBdr>
            <w:top w:val="none" w:sz="0" w:space="0" w:color="auto"/>
            <w:left w:val="none" w:sz="0" w:space="0" w:color="auto"/>
            <w:bottom w:val="none" w:sz="0" w:space="0" w:color="auto"/>
            <w:right w:val="none" w:sz="0" w:space="0" w:color="auto"/>
          </w:divBdr>
        </w:div>
        <w:div w:id="1073308683">
          <w:marLeft w:val="640"/>
          <w:marRight w:val="0"/>
          <w:marTop w:val="0"/>
          <w:marBottom w:val="0"/>
          <w:divBdr>
            <w:top w:val="none" w:sz="0" w:space="0" w:color="auto"/>
            <w:left w:val="none" w:sz="0" w:space="0" w:color="auto"/>
            <w:bottom w:val="none" w:sz="0" w:space="0" w:color="auto"/>
            <w:right w:val="none" w:sz="0" w:space="0" w:color="auto"/>
          </w:divBdr>
        </w:div>
        <w:div w:id="1076126514">
          <w:marLeft w:val="640"/>
          <w:marRight w:val="0"/>
          <w:marTop w:val="0"/>
          <w:marBottom w:val="0"/>
          <w:divBdr>
            <w:top w:val="none" w:sz="0" w:space="0" w:color="auto"/>
            <w:left w:val="none" w:sz="0" w:space="0" w:color="auto"/>
            <w:bottom w:val="none" w:sz="0" w:space="0" w:color="auto"/>
            <w:right w:val="none" w:sz="0" w:space="0" w:color="auto"/>
          </w:divBdr>
        </w:div>
        <w:div w:id="1082262116">
          <w:marLeft w:val="640"/>
          <w:marRight w:val="0"/>
          <w:marTop w:val="0"/>
          <w:marBottom w:val="0"/>
          <w:divBdr>
            <w:top w:val="none" w:sz="0" w:space="0" w:color="auto"/>
            <w:left w:val="none" w:sz="0" w:space="0" w:color="auto"/>
            <w:bottom w:val="none" w:sz="0" w:space="0" w:color="auto"/>
            <w:right w:val="none" w:sz="0" w:space="0" w:color="auto"/>
          </w:divBdr>
        </w:div>
        <w:div w:id="1083064029">
          <w:marLeft w:val="640"/>
          <w:marRight w:val="0"/>
          <w:marTop w:val="0"/>
          <w:marBottom w:val="0"/>
          <w:divBdr>
            <w:top w:val="none" w:sz="0" w:space="0" w:color="auto"/>
            <w:left w:val="none" w:sz="0" w:space="0" w:color="auto"/>
            <w:bottom w:val="none" w:sz="0" w:space="0" w:color="auto"/>
            <w:right w:val="none" w:sz="0" w:space="0" w:color="auto"/>
          </w:divBdr>
        </w:div>
        <w:div w:id="1084375873">
          <w:marLeft w:val="640"/>
          <w:marRight w:val="0"/>
          <w:marTop w:val="0"/>
          <w:marBottom w:val="0"/>
          <w:divBdr>
            <w:top w:val="none" w:sz="0" w:space="0" w:color="auto"/>
            <w:left w:val="none" w:sz="0" w:space="0" w:color="auto"/>
            <w:bottom w:val="none" w:sz="0" w:space="0" w:color="auto"/>
            <w:right w:val="none" w:sz="0" w:space="0" w:color="auto"/>
          </w:divBdr>
        </w:div>
        <w:div w:id="1087579629">
          <w:marLeft w:val="640"/>
          <w:marRight w:val="0"/>
          <w:marTop w:val="0"/>
          <w:marBottom w:val="0"/>
          <w:divBdr>
            <w:top w:val="none" w:sz="0" w:space="0" w:color="auto"/>
            <w:left w:val="none" w:sz="0" w:space="0" w:color="auto"/>
            <w:bottom w:val="none" w:sz="0" w:space="0" w:color="auto"/>
            <w:right w:val="none" w:sz="0" w:space="0" w:color="auto"/>
          </w:divBdr>
        </w:div>
        <w:div w:id="1096247735">
          <w:marLeft w:val="640"/>
          <w:marRight w:val="0"/>
          <w:marTop w:val="0"/>
          <w:marBottom w:val="0"/>
          <w:divBdr>
            <w:top w:val="none" w:sz="0" w:space="0" w:color="auto"/>
            <w:left w:val="none" w:sz="0" w:space="0" w:color="auto"/>
            <w:bottom w:val="none" w:sz="0" w:space="0" w:color="auto"/>
            <w:right w:val="none" w:sz="0" w:space="0" w:color="auto"/>
          </w:divBdr>
        </w:div>
        <w:div w:id="1125276016">
          <w:marLeft w:val="640"/>
          <w:marRight w:val="0"/>
          <w:marTop w:val="0"/>
          <w:marBottom w:val="0"/>
          <w:divBdr>
            <w:top w:val="none" w:sz="0" w:space="0" w:color="auto"/>
            <w:left w:val="none" w:sz="0" w:space="0" w:color="auto"/>
            <w:bottom w:val="none" w:sz="0" w:space="0" w:color="auto"/>
            <w:right w:val="none" w:sz="0" w:space="0" w:color="auto"/>
          </w:divBdr>
        </w:div>
        <w:div w:id="1141851503">
          <w:marLeft w:val="640"/>
          <w:marRight w:val="0"/>
          <w:marTop w:val="0"/>
          <w:marBottom w:val="0"/>
          <w:divBdr>
            <w:top w:val="none" w:sz="0" w:space="0" w:color="auto"/>
            <w:left w:val="none" w:sz="0" w:space="0" w:color="auto"/>
            <w:bottom w:val="none" w:sz="0" w:space="0" w:color="auto"/>
            <w:right w:val="none" w:sz="0" w:space="0" w:color="auto"/>
          </w:divBdr>
        </w:div>
        <w:div w:id="1153259475">
          <w:marLeft w:val="640"/>
          <w:marRight w:val="0"/>
          <w:marTop w:val="0"/>
          <w:marBottom w:val="0"/>
          <w:divBdr>
            <w:top w:val="none" w:sz="0" w:space="0" w:color="auto"/>
            <w:left w:val="none" w:sz="0" w:space="0" w:color="auto"/>
            <w:bottom w:val="none" w:sz="0" w:space="0" w:color="auto"/>
            <w:right w:val="none" w:sz="0" w:space="0" w:color="auto"/>
          </w:divBdr>
        </w:div>
        <w:div w:id="1155292153">
          <w:marLeft w:val="640"/>
          <w:marRight w:val="0"/>
          <w:marTop w:val="0"/>
          <w:marBottom w:val="0"/>
          <w:divBdr>
            <w:top w:val="none" w:sz="0" w:space="0" w:color="auto"/>
            <w:left w:val="none" w:sz="0" w:space="0" w:color="auto"/>
            <w:bottom w:val="none" w:sz="0" w:space="0" w:color="auto"/>
            <w:right w:val="none" w:sz="0" w:space="0" w:color="auto"/>
          </w:divBdr>
        </w:div>
        <w:div w:id="1163160482">
          <w:marLeft w:val="640"/>
          <w:marRight w:val="0"/>
          <w:marTop w:val="0"/>
          <w:marBottom w:val="0"/>
          <w:divBdr>
            <w:top w:val="none" w:sz="0" w:space="0" w:color="auto"/>
            <w:left w:val="none" w:sz="0" w:space="0" w:color="auto"/>
            <w:bottom w:val="none" w:sz="0" w:space="0" w:color="auto"/>
            <w:right w:val="none" w:sz="0" w:space="0" w:color="auto"/>
          </w:divBdr>
        </w:div>
        <w:div w:id="1172525350">
          <w:marLeft w:val="640"/>
          <w:marRight w:val="0"/>
          <w:marTop w:val="0"/>
          <w:marBottom w:val="0"/>
          <w:divBdr>
            <w:top w:val="none" w:sz="0" w:space="0" w:color="auto"/>
            <w:left w:val="none" w:sz="0" w:space="0" w:color="auto"/>
            <w:bottom w:val="none" w:sz="0" w:space="0" w:color="auto"/>
            <w:right w:val="none" w:sz="0" w:space="0" w:color="auto"/>
          </w:divBdr>
        </w:div>
        <w:div w:id="1174295670">
          <w:marLeft w:val="640"/>
          <w:marRight w:val="0"/>
          <w:marTop w:val="0"/>
          <w:marBottom w:val="0"/>
          <w:divBdr>
            <w:top w:val="none" w:sz="0" w:space="0" w:color="auto"/>
            <w:left w:val="none" w:sz="0" w:space="0" w:color="auto"/>
            <w:bottom w:val="none" w:sz="0" w:space="0" w:color="auto"/>
            <w:right w:val="none" w:sz="0" w:space="0" w:color="auto"/>
          </w:divBdr>
        </w:div>
        <w:div w:id="1174298540">
          <w:marLeft w:val="640"/>
          <w:marRight w:val="0"/>
          <w:marTop w:val="0"/>
          <w:marBottom w:val="0"/>
          <w:divBdr>
            <w:top w:val="none" w:sz="0" w:space="0" w:color="auto"/>
            <w:left w:val="none" w:sz="0" w:space="0" w:color="auto"/>
            <w:bottom w:val="none" w:sz="0" w:space="0" w:color="auto"/>
            <w:right w:val="none" w:sz="0" w:space="0" w:color="auto"/>
          </w:divBdr>
        </w:div>
        <w:div w:id="1198667336">
          <w:marLeft w:val="640"/>
          <w:marRight w:val="0"/>
          <w:marTop w:val="0"/>
          <w:marBottom w:val="0"/>
          <w:divBdr>
            <w:top w:val="none" w:sz="0" w:space="0" w:color="auto"/>
            <w:left w:val="none" w:sz="0" w:space="0" w:color="auto"/>
            <w:bottom w:val="none" w:sz="0" w:space="0" w:color="auto"/>
            <w:right w:val="none" w:sz="0" w:space="0" w:color="auto"/>
          </w:divBdr>
        </w:div>
        <w:div w:id="1200052951">
          <w:marLeft w:val="640"/>
          <w:marRight w:val="0"/>
          <w:marTop w:val="0"/>
          <w:marBottom w:val="0"/>
          <w:divBdr>
            <w:top w:val="none" w:sz="0" w:space="0" w:color="auto"/>
            <w:left w:val="none" w:sz="0" w:space="0" w:color="auto"/>
            <w:bottom w:val="none" w:sz="0" w:space="0" w:color="auto"/>
            <w:right w:val="none" w:sz="0" w:space="0" w:color="auto"/>
          </w:divBdr>
        </w:div>
        <w:div w:id="1218665286">
          <w:marLeft w:val="640"/>
          <w:marRight w:val="0"/>
          <w:marTop w:val="0"/>
          <w:marBottom w:val="0"/>
          <w:divBdr>
            <w:top w:val="none" w:sz="0" w:space="0" w:color="auto"/>
            <w:left w:val="none" w:sz="0" w:space="0" w:color="auto"/>
            <w:bottom w:val="none" w:sz="0" w:space="0" w:color="auto"/>
            <w:right w:val="none" w:sz="0" w:space="0" w:color="auto"/>
          </w:divBdr>
        </w:div>
        <w:div w:id="1222667936">
          <w:marLeft w:val="640"/>
          <w:marRight w:val="0"/>
          <w:marTop w:val="0"/>
          <w:marBottom w:val="0"/>
          <w:divBdr>
            <w:top w:val="none" w:sz="0" w:space="0" w:color="auto"/>
            <w:left w:val="none" w:sz="0" w:space="0" w:color="auto"/>
            <w:bottom w:val="none" w:sz="0" w:space="0" w:color="auto"/>
            <w:right w:val="none" w:sz="0" w:space="0" w:color="auto"/>
          </w:divBdr>
        </w:div>
        <w:div w:id="1223250492">
          <w:marLeft w:val="640"/>
          <w:marRight w:val="0"/>
          <w:marTop w:val="0"/>
          <w:marBottom w:val="0"/>
          <w:divBdr>
            <w:top w:val="none" w:sz="0" w:space="0" w:color="auto"/>
            <w:left w:val="none" w:sz="0" w:space="0" w:color="auto"/>
            <w:bottom w:val="none" w:sz="0" w:space="0" w:color="auto"/>
            <w:right w:val="none" w:sz="0" w:space="0" w:color="auto"/>
          </w:divBdr>
        </w:div>
        <w:div w:id="1231765921">
          <w:marLeft w:val="640"/>
          <w:marRight w:val="0"/>
          <w:marTop w:val="0"/>
          <w:marBottom w:val="0"/>
          <w:divBdr>
            <w:top w:val="none" w:sz="0" w:space="0" w:color="auto"/>
            <w:left w:val="none" w:sz="0" w:space="0" w:color="auto"/>
            <w:bottom w:val="none" w:sz="0" w:space="0" w:color="auto"/>
            <w:right w:val="none" w:sz="0" w:space="0" w:color="auto"/>
          </w:divBdr>
        </w:div>
        <w:div w:id="1234269166">
          <w:marLeft w:val="640"/>
          <w:marRight w:val="0"/>
          <w:marTop w:val="0"/>
          <w:marBottom w:val="0"/>
          <w:divBdr>
            <w:top w:val="none" w:sz="0" w:space="0" w:color="auto"/>
            <w:left w:val="none" w:sz="0" w:space="0" w:color="auto"/>
            <w:bottom w:val="none" w:sz="0" w:space="0" w:color="auto"/>
            <w:right w:val="none" w:sz="0" w:space="0" w:color="auto"/>
          </w:divBdr>
        </w:div>
        <w:div w:id="1235821569">
          <w:marLeft w:val="640"/>
          <w:marRight w:val="0"/>
          <w:marTop w:val="0"/>
          <w:marBottom w:val="0"/>
          <w:divBdr>
            <w:top w:val="none" w:sz="0" w:space="0" w:color="auto"/>
            <w:left w:val="none" w:sz="0" w:space="0" w:color="auto"/>
            <w:bottom w:val="none" w:sz="0" w:space="0" w:color="auto"/>
            <w:right w:val="none" w:sz="0" w:space="0" w:color="auto"/>
          </w:divBdr>
        </w:div>
        <w:div w:id="1250774047">
          <w:marLeft w:val="640"/>
          <w:marRight w:val="0"/>
          <w:marTop w:val="0"/>
          <w:marBottom w:val="0"/>
          <w:divBdr>
            <w:top w:val="none" w:sz="0" w:space="0" w:color="auto"/>
            <w:left w:val="none" w:sz="0" w:space="0" w:color="auto"/>
            <w:bottom w:val="none" w:sz="0" w:space="0" w:color="auto"/>
            <w:right w:val="none" w:sz="0" w:space="0" w:color="auto"/>
          </w:divBdr>
        </w:div>
        <w:div w:id="1266113301">
          <w:marLeft w:val="640"/>
          <w:marRight w:val="0"/>
          <w:marTop w:val="0"/>
          <w:marBottom w:val="0"/>
          <w:divBdr>
            <w:top w:val="none" w:sz="0" w:space="0" w:color="auto"/>
            <w:left w:val="none" w:sz="0" w:space="0" w:color="auto"/>
            <w:bottom w:val="none" w:sz="0" w:space="0" w:color="auto"/>
            <w:right w:val="none" w:sz="0" w:space="0" w:color="auto"/>
          </w:divBdr>
        </w:div>
        <w:div w:id="1274092568">
          <w:marLeft w:val="640"/>
          <w:marRight w:val="0"/>
          <w:marTop w:val="0"/>
          <w:marBottom w:val="0"/>
          <w:divBdr>
            <w:top w:val="none" w:sz="0" w:space="0" w:color="auto"/>
            <w:left w:val="none" w:sz="0" w:space="0" w:color="auto"/>
            <w:bottom w:val="none" w:sz="0" w:space="0" w:color="auto"/>
            <w:right w:val="none" w:sz="0" w:space="0" w:color="auto"/>
          </w:divBdr>
        </w:div>
        <w:div w:id="1277835998">
          <w:marLeft w:val="640"/>
          <w:marRight w:val="0"/>
          <w:marTop w:val="0"/>
          <w:marBottom w:val="0"/>
          <w:divBdr>
            <w:top w:val="none" w:sz="0" w:space="0" w:color="auto"/>
            <w:left w:val="none" w:sz="0" w:space="0" w:color="auto"/>
            <w:bottom w:val="none" w:sz="0" w:space="0" w:color="auto"/>
            <w:right w:val="none" w:sz="0" w:space="0" w:color="auto"/>
          </w:divBdr>
        </w:div>
        <w:div w:id="1278291452">
          <w:marLeft w:val="640"/>
          <w:marRight w:val="0"/>
          <w:marTop w:val="0"/>
          <w:marBottom w:val="0"/>
          <w:divBdr>
            <w:top w:val="none" w:sz="0" w:space="0" w:color="auto"/>
            <w:left w:val="none" w:sz="0" w:space="0" w:color="auto"/>
            <w:bottom w:val="none" w:sz="0" w:space="0" w:color="auto"/>
            <w:right w:val="none" w:sz="0" w:space="0" w:color="auto"/>
          </w:divBdr>
        </w:div>
        <w:div w:id="1287203192">
          <w:marLeft w:val="640"/>
          <w:marRight w:val="0"/>
          <w:marTop w:val="0"/>
          <w:marBottom w:val="0"/>
          <w:divBdr>
            <w:top w:val="none" w:sz="0" w:space="0" w:color="auto"/>
            <w:left w:val="none" w:sz="0" w:space="0" w:color="auto"/>
            <w:bottom w:val="none" w:sz="0" w:space="0" w:color="auto"/>
            <w:right w:val="none" w:sz="0" w:space="0" w:color="auto"/>
          </w:divBdr>
        </w:div>
        <w:div w:id="1319992233">
          <w:marLeft w:val="640"/>
          <w:marRight w:val="0"/>
          <w:marTop w:val="0"/>
          <w:marBottom w:val="0"/>
          <w:divBdr>
            <w:top w:val="none" w:sz="0" w:space="0" w:color="auto"/>
            <w:left w:val="none" w:sz="0" w:space="0" w:color="auto"/>
            <w:bottom w:val="none" w:sz="0" w:space="0" w:color="auto"/>
            <w:right w:val="none" w:sz="0" w:space="0" w:color="auto"/>
          </w:divBdr>
        </w:div>
        <w:div w:id="1340425921">
          <w:marLeft w:val="640"/>
          <w:marRight w:val="0"/>
          <w:marTop w:val="0"/>
          <w:marBottom w:val="0"/>
          <w:divBdr>
            <w:top w:val="none" w:sz="0" w:space="0" w:color="auto"/>
            <w:left w:val="none" w:sz="0" w:space="0" w:color="auto"/>
            <w:bottom w:val="none" w:sz="0" w:space="0" w:color="auto"/>
            <w:right w:val="none" w:sz="0" w:space="0" w:color="auto"/>
          </w:divBdr>
        </w:div>
        <w:div w:id="1345597657">
          <w:marLeft w:val="640"/>
          <w:marRight w:val="0"/>
          <w:marTop w:val="0"/>
          <w:marBottom w:val="0"/>
          <w:divBdr>
            <w:top w:val="none" w:sz="0" w:space="0" w:color="auto"/>
            <w:left w:val="none" w:sz="0" w:space="0" w:color="auto"/>
            <w:bottom w:val="none" w:sz="0" w:space="0" w:color="auto"/>
            <w:right w:val="none" w:sz="0" w:space="0" w:color="auto"/>
          </w:divBdr>
        </w:div>
        <w:div w:id="1351450370">
          <w:marLeft w:val="640"/>
          <w:marRight w:val="0"/>
          <w:marTop w:val="0"/>
          <w:marBottom w:val="0"/>
          <w:divBdr>
            <w:top w:val="none" w:sz="0" w:space="0" w:color="auto"/>
            <w:left w:val="none" w:sz="0" w:space="0" w:color="auto"/>
            <w:bottom w:val="none" w:sz="0" w:space="0" w:color="auto"/>
            <w:right w:val="none" w:sz="0" w:space="0" w:color="auto"/>
          </w:divBdr>
        </w:div>
        <w:div w:id="1427725710">
          <w:marLeft w:val="640"/>
          <w:marRight w:val="0"/>
          <w:marTop w:val="0"/>
          <w:marBottom w:val="0"/>
          <w:divBdr>
            <w:top w:val="none" w:sz="0" w:space="0" w:color="auto"/>
            <w:left w:val="none" w:sz="0" w:space="0" w:color="auto"/>
            <w:bottom w:val="none" w:sz="0" w:space="0" w:color="auto"/>
            <w:right w:val="none" w:sz="0" w:space="0" w:color="auto"/>
          </w:divBdr>
        </w:div>
        <w:div w:id="1428229786">
          <w:marLeft w:val="640"/>
          <w:marRight w:val="0"/>
          <w:marTop w:val="0"/>
          <w:marBottom w:val="0"/>
          <w:divBdr>
            <w:top w:val="none" w:sz="0" w:space="0" w:color="auto"/>
            <w:left w:val="none" w:sz="0" w:space="0" w:color="auto"/>
            <w:bottom w:val="none" w:sz="0" w:space="0" w:color="auto"/>
            <w:right w:val="none" w:sz="0" w:space="0" w:color="auto"/>
          </w:divBdr>
        </w:div>
        <w:div w:id="1450858359">
          <w:marLeft w:val="640"/>
          <w:marRight w:val="0"/>
          <w:marTop w:val="0"/>
          <w:marBottom w:val="0"/>
          <w:divBdr>
            <w:top w:val="none" w:sz="0" w:space="0" w:color="auto"/>
            <w:left w:val="none" w:sz="0" w:space="0" w:color="auto"/>
            <w:bottom w:val="none" w:sz="0" w:space="0" w:color="auto"/>
            <w:right w:val="none" w:sz="0" w:space="0" w:color="auto"/>
          </w:divBdr>
        </w:div>
        <w:div w:id="1452360403">
          <w:marLeft w:val="640"/>
          <w:marRight w:val="0"/>
          <w:marTop w:val="0"/>
          <w:marBottom w:val="0"/>
          <w:divBdr>
            <w:top w:val="none" w:sz="0" w:space="0" w:color="auto"/>
            <w:left w:val="none" w:sz="0" w:space="0" w:color="auto"/>
            <w:bottom w:val="none" w:sz="0" w:space="0" w:color="auto"/>
            <w:right w:val="none" w:sz="0" w:space="0" w:color="auto"/>
          </w:divBdr>
        </w:div>
        <w:div w:id="1497651340">
          <w:marLeft w:val="640"/>
          <w:marRight w:val="0"/>
          <w:marTop w:val="0"/>
          <w:marBottom w:val="0"/>
          <w:divBdr>
            <w:top w:val="none" w:sz="0" w:space="0" w:color="auto"/>
            <w:left w:val="none" w:sz="0" w:space="0" w:color="auto"/>
            <w:bottom w:val="none" w:sz="0" w:space="0" w:color="auto"/>
            <w:right w:val="none" w:sz="0" w:space="0" w:color="auto"/>
          </w:divBdr>
        </w:div>
        <w:div w:id="1498031217">
          <w:marLeft w:val="640"/>
          <w:marRight w:val="0"/>
          <w:marTop w:val="0"/>
          <w:marBottom w:val="0"/>
          <w:divBdr>
            <w:top w:val="none" w:sz="0" w:space="0" w:color="auto"/>
            <w:left w:val="none" w:sz="0" w:space="0" w:color="auto"/>
            <w:bottom w:val="none" w:sz="0" w:space="0" w:color="auto"/>
            <w:right w:val="none" w:sz="0" w:space="0" w:color="auto"/>
          </w:divBdr>
        </w:div>
        <w:div w:id="1503546522">
          <w:marLeft w:val="640"/>
          <w:marRight w:val="0"/>
          <w:marTop w:val="0"/>
          <w:marBottom w:val="0"/>
          <w:divBdr>
            <w:top w:val="none" w:sz="0" w:space="0" w:color="auto"/>
            <w:left w:val="none" w:sz="0" w:space="0" w:color="auto"/>
            <w:bottom w:val="none" w:sz="0" w:space="0" w:color="auto"/>
            <w:right w:val="none" w:sz="0" w:space="0" w:color="auto"/>
          </w:divBdr>
        </w:div>
        <w:div w:id="1562133519">
          <w:marLeft w:val="640"/>
          <w:marRight w:val="0"/>
          <w:marTop w:val="0"/>
          <w:marBottom w:val="0"/>
          <w:divBdr>
            <w:top w:val="none" w:sz="0" w:space="0" w:color="auto"/>
            <w:left w:val="none" w:sz="0" w:space="0" w:color="auto"/>
            <w:bottom w:val="none" w:sz="0" w:space="0" w:color="auto"/>
            <w:right w:val="none" w:sz="0" w:space="0" w:color="auto"/>
          </w:divBdr>
        </w:div>
        <w:div w:id="1572690863">
          <w:marLeft w:val="640"/>
          <w:marRight w:val="0"/>
          <w:marTop w:val="0"/>
          <w:marBottom w:val="0"/>
          <w:divBdr>
            <w:top w:val="none" w:sz="0" w:space="0" w:color="auto"/>
            <w:left w:val="none" w:sz="0" w:space="0" w:color="auto"/>
            <w:bottom w:val="none" w:sz="0" w:space="0" w:color="auto"/>
            <w:right w:val="none" w:sz="0" w:space="0" w:color="auto"/>
          </w:divBdr>
        </w:div>
        <w:div w:id="1574923957">
          <w:marLeft w:val="640"/>
          <w:marRight w:val="0"/>
          <w:marTop w:val="0"/>
          <w:marBottom w:val="0"/>
          <w:divBdr>
            <w:top w:val="none" w:sz="0" w:space="0" w:color="auto"/>
            <w:left w:val="none" w:sz="0" w:space="0" w:color="auto"/>
            <w:bottom w:val="none" w:sz="0" w:space="0" w:color="auto"/>
            <w:right w:val="none" w:sz="0" w:space="0" w:color="auto"/>
          </w:divBdr>
        </w:div>
        <w:div w:id="1576164636">
          <w:marLeft w:val="640"/>
          <w:marRight w:val="0"/>
          <w:marTop w:val="0"/>
          <w:marBottom w:val="0"/>
          <w:divBdr>
            <w:top w:val="none" w:sz="0" w:space="0" w:color="auto"/>
            <w:left w:val="none" w:sz="0" w:space="0" w:color="auto"/>
            <w:bottom w:val="none" w:sz="0" w:space="0" w:color="auto"/>
            <w:right w:val="none" w:sz="0" w:space="0" w:color="auto"/>
          </w:divBdr>
        </w:div>
        <w:div w:id="1588806375">
          <w:marLeft w:val="640"/>
          <w:marRight w:val="0"/>
          <w:marTop w:val="0"/>
          <w:marBottom w:val="0"/>
          <w:divBdr>
            <w:top w:val="none" w:sz="0" w:space="0" w:color="auto"/>
            <w:left w:val="none" w:sz="0" w:space="0" w:color="auto"/>
            <w:bottom w:val="none" w:sz="0" w:space="0" w:color="auto"/>
            <w:right w:val="none" w:sz="0" w:space="0" w:color="auto"/>
          </w:divBdr>
        </w:div>
        <w:div w:id="1590234738">
          <w:marLeft w:val="640"/>
          <w:marRight w:val="0"/>
          <w:marTop w:val="0"/>
          <w:marBottom w:val="0"/>
          <w:divBdr>
            <w:top w:val="none" w:sz="0" w:space="0" w:color="auto"/>
            <w:left w:val="none" w:sz="0" w:space="0" w:color="auto"/>
            <w:bottom w:val="none" w:sz="0" w:space="0" w:color="auto"/>
            <w:right w:val="none" w:sz="0" w:space="0" w:color="auto"/>
          </w:divBdr>
        </w:div>
        <w:div w:id="1601908846">
          <w:marLeft w:val="640"/>
          <w:marRight w:val="0"/>
          <w:marTop w:val="0"/>
          <w:marBottom w:val="0"/>
          <w:divBdr>
            <w:top w:val="none" w:sz="0" w:space="0" w:color="auto"/>
            <w:left w:val="none" w:sz="0" w:space="0" w:color="auto"/>
            <w:bottom w:val="none" w:sz="0" w:space="0" w:color="auto"/>
            <w:right w:val="none" w:sz="0" w:space="0" w:color="auto"/>
          </w:divBdr>
        </w:div>
        <w:div w:id="1611011234">
          <w:marLeft w:val="640"/>
          <w:marRight w:val="0"/>
          <w:marTop w:val="0"/>
          <w:marBottom w:val="0"/>
          <w:divBdr>
            <w:top w:val="none" w:sz="0" w:space="0" w:color="auto"/>
            <w:left w:val="none" w:sz="0" w:space="0" w:color="auto"/>
            <w:bottom w:val="none" w:sz="0" w:space="0" w:color="auto"/>
            <w:right w:val="none" w:sz="0" w:space="0" w:color="auto"/>
          </w:divBdr>
        </w:div>
        <w:div w:id="1616016605">
          <w:marLeft w:val="640"/>
          <w:marRight w:val="0"/>
          <w:marTop w:val="0"/>
          <w:marBottom w:val="0"/>
          <w:divBdr>
            <w:top w:val="none" w:sz="0" w:space="0" w:color="auto"/>
            <w:left w:val="none" w:sz="0" w:space="0" w:color="auto"/>
            <w:bottom w:val="none" w:sz="0" w:space="0" w:color="auto"/>
            <w:right w:val="none" w:sz="0" w:space="0" w:color="auto"/>
          </w:divBdr>
        </w:div>
        <w:div w:id="1634824125">
          <w:marLeft w:val="640"/>
          <w:marRight w:val="0"/>
          <w:marTop w:val="0"/>
          <w:marBottom w:val="0"/>
          <w:divBdr>
            <w:top w:val="none" w:sz="0" w:space="0" w:color="auto"/>
            <w:left w:val="none" w:sz="0" w:space="0" w:color="auto"/>
            <w:bottom w:val="none" w:sz="0" w:space="0" w:color="auto"/>
            <w:right w:val="none" w:sz="0" w:space="0" w:color="auto"/>
          </w:divBdr>
        </w:div>
        <w:div w:id="1636258319">
          <w:marLeft w:val="640"/>
          <w:marRight w:val="0"/>
          <w:marTop w:val="0"/>
          <w:marBottom w:val="0"/>
          <w:divBdr>
            <w:top w:val="none" w:sz="0" w:space="0" w:color="auto"/>
            <w:left w:val="none" w:sz="0" w:space="0" w:color="auto"/>
            <w:bottom w:val="none" w:sz="0" w:space="0" w:color="auto"/>
            <w:right w:val="none" w:sz="0" w:space="0" w:color="auto"/>
          </w:divBdr>
        </w:div>
        <w:div w:id="1643728081">
          <w:marLeft w:val="640"/>
          <w:marRight w:val="0"/>
          <w:marTop w:val="0"/>
          <w:marBottom w:val="0"/>
          <w:divBdr>
            <w:top w:val="none" w:sz="0" w:space="0" w:color="auto"/>
            <w:left w:val="none" w:sz="0" w:space="0" w:color="auto"/>
            <w:bottom w:val="none" w:sz="0" w:space="0" w:color="auto"/>
            <w:right w:val="none" w:sz="0" w:space="0" w:color="auto"/>
          </w:divBdr>
        </w:div>
        <w:div w:id="1647081955">
          <w:marLeft w:val="640"/>
          <w:marRight w:val="0"/>
          <w:marTop w:val="0"/>
          <w:marBottom w:val="0"/>
          <w:divBdr>
            <w:top w:val="none" w:sz="0" w:space="0" w:color="auto"/>
            <w:left w:val="none" w:sz="0" w:space="0" w:color="auto"/>
            <w:bottom w:val="none" w:sz="0" w:space="0" w:color="auto"/>
            <w:right w:val="none" w:sz="0" w:space="0" w:color="auto"/>
          </w:divBdr>
        </w:div>
        <w:div w:id="1669595942">
          <w:marLeft w:val="640"/>
          <w:marRight w:val="0"/>
          <w:marTop w:val="0"/>
          <w:marBottom w:val="0"/>
          <w:divBdr>
            <w:top w:val="none" w:sz="0" w:space="0" w:color="auto"/>
            <w:left w:val="none" w:sz="0" w:space="0" w:color="auto"/>
            <w:bottom w:val="none" w:sz="0" w:space="0" w:color="auto"/>
            <w:right w:val="none" w:sz="0" w:space="0" w:color="auto"/>
          </w:divBdr>
        </w:div>
        <w:div w:id="1671372083">
          <w:marLeft w:val="640"/>
          <w:marRight w:val="0"/>
          <w:marTop w:val="0"/>
          <w:marBottom w:val="0"/>
          <w:divBdr>
            <w:top w:val="none" w:sz="0" w:space="0" w:color="auto"/>
            <w:left w:val="none" w:sz="0" w:space="0" w:color="auto"/>
            <w:bottom w:val="none" w:sz="0" w:space="0" w:color="auto"/>
            <w:right w:val="none" w:sz="0" w:space="0" w:color="auto"/>
          </w:divBdr>
        </w:div>
        <w:div w:id="1677073834">
          <w:marLeft w:val="640"/>
          <w:marRight w:val="0"/>
          <w:marTop w:val="0"/>
          <w:marBottom w:val="0"/>
          <w:divBdr>
            <w:top w:val="none" w:sz="0" w:space="0" w:color="auto"/>
            <w:left w:val="none" w:sz="0" w:space="0" w:color="auto"/>
            <w:bottom w:val="none" w:sz="0" w:space="0" w:color="auto"/>
            <w:right w:val="none" w:sz="0" w:space="0" w:color="auto"/>
          </w:divBdr>
        </w:div>
        <w:div w:id="1707245234">
          <w:marLeft w:val="640"/>
          <w:marRight w:val="0"/>
          <w:marTop w:val="0"/>
          <w:marBottom w:val="0"/>
          <w:divBdr>
            <w:top w:val="none" w:sz="0" w:space="0" w:color="auto"/>
            <w:left w:val="none" w:sz="0" w:space="0" w:color="auto"/>
            <w:bottom w:val="none" w:sz="0" w:space="0" w:color="auto"/>
            <w:right w:val="none" w:sz="0" w:space="0" w:color="auto"/>
          </w:divBdr>
        </w:div>
        <w:div w:id="1718896802">
          <w:marLeft w:val="640"/>
          <w:marRight w:val="0"/>
          <w:marTop w:val="0"/>
          <w:marBottom w:val="0"/>
          <w:divBdr>
            <w:top w:val="none" w:sz="0" w:space="0" w:color="auto"/>
            <w:left w:val="none" w:sz="0" w:space="0" w:color="auto"/>
            <w:bottom w:val="none" w:sz="0" w:space="0" w:color="auto"/>
            <w:right w:val="none" w:sz="0" w:space="0" w:color="auto"/>
          </w:divBdr>
        </w:div>
        <w:div w:id="1738672939">
          <w:marLeft w:val="640"/>
          <w:marRight w:val="0"/>
          <w:marTop w:val="0"/>
          <w:marBottom w:val="0"/>
          <w:divBdr>
            <w:top w:val="none" w:sz="0" w:space="0" w:color="auto"/>
            <w:left w:val="none" w:sz="0" w:space="0" w:color="auto"/>
            <w:bottom w:val="none" w:sz="0" w:space="0" w:color="auto"/>
            <w:right w:val="none" w:sz="0" w:space="0" w:color="auto"/>
          </w:divBdr>
        </w:div>
        <w:div w:id="1743523787">
          <w:marLeft w:val="640"/>
          <w:marRight w:val="0"/>
          <w:marTop w:val="0"/>
          <w:marBottom w:val="0"/>
          <w:divBdr>
            <w:top w:val="none" w:sz="0" w:space="0" w:color="auto"/>
            <w:left w:val="none" w:sz="0" w:space="0" w:color="auto"/>
            <w:bottom w:val="none" w:sz="0" w:space="0" w:color="auto"/>
            <w:right w:val="none" w:sz="0" w:space="0" w:color="auto"/>
          </w:divBdr>
        </w:div>
        <w:div w:id="1756630810">
          <w:marLeft w:val="640"/>
          <w:marRight w:val="0"/>
          <w:marTop w:val="0"/>
          <w:marBottom w:val="0"/>
          <w:divBdr>
            <w:top w:val="none" w:sz="0" w:space="0" w:color="auto"/>
            <w:left w:val="none" w:sz="0" w:space="0" w:color="auto"/>
            <w:bottom w:val="none" w:sz="0" w:space="0" w:color="auto"/>
            <w:right w:val="none" w:sz="0" w:space="0" w:color="auto"/>
          </w:divBdr>
        </w:div>
        <w:div w:id="1777869370">
          <w:marLeft w:val="640"/>
          <w:marRight w:val="0"/>
          <w:marTop w:val="0"/>
          <w:marBottom w:val="0"/>
          <w:divBdr>
            <w:top w:val="none" w:sz="0" w:space="0" w:color="auto"/>
            <w:left w:val="none" w:sz="0" w:space="0" w:color="auto"/>
            <w:bottom w:val="none" w:sz="0" w:space="0" w:color="auto"/>
            <w:right w:val="none" w:sz="0" w:space="0" w:color="auto"/>
          </w:divBdr>
        </w:div>
        <w:div w:id="1779444490">
          <w:marLeft w:val="640"/>
          <w:marRight w:val="0"/>
          <w:marTop w:val="0"/>
          <w:marBottom w:val="0"/>
          <w:divBdr>
            <w:top w:val="none" w:sz="0" w:space="0" w:color="auto"/>
            <w:left w:val="none" w:sz="0" w:space="0" w:color="auto"/>
            <w:bottom w:val="none" w:sz="0" w:space="0" w:color="auto"/>
            <w:right w:val="none" w:sz="0" w:space="0" w:color="auto"/>
          </w:divBdr>
        </w:div>
        <w:div w:id="1797218165">
          <w:marLeft w:val="640"/>
          <w:marRight w:val="0"/>
          <w:marTop w:val="0"/>
          <w:marBottom w:val="0"/>
          <w:divBdr>
            <w:top w:val="none" w:sz="0" w:space="0" w:color="auto"/>
            <w:left w:val="none" w:sz="0" w:space="0" w:color="auto"/>
            <w:bottom w:val="none" w:sz="0" w:space="0" w:color="auto"/>
            <w:right w:val="none" w:sz="0" w:space="0" w:color="auto"/>
          </w:divBdr>
        </w:div>
        <w:div w:id="1819376719">
          <w:marLeft w:val="640"/>
          <w:marRight w:val="0"/>
          <w:marTop w:val="0"/>
          <w:marBottom w:val="0"/>
          <w:divBdr>
            <w:top w:val="none" w:sz="0" w:space="0" w:color="auto"/>
            <w:left w:val="none" w:sz="0" w:space="0" w:color="auto"/>
            <w:bottom w:val="none" w:sz="0" w:space="0" w:color="auto"/>
            <w:right w:val="none" w:sz="0" w:space="0" w:color="auto"/>
          </w:divBdr>
        </w:div>
        <w:div w:id="1820415585">
          <w:marLeft w:val="640"/>
          <w:marRight w:val="0"/>
          <w:marTop w:val="0"/>
          <w:marBottom w:val="0"/>
          <w:divBdr>
            <w:top w:val="none" w:sz="0" w:space="0" w:color="auto"/>
            <w:left w:val="none" w:sz="0" w:space="0" w:color="auto"/>
            <w:bottom w:val="none" w:sz="0" w:space="0" w:color="auto"/>
            <w:right w:val="none" w:sz="0" w:space="0" w:color="auto"/>
          </w:divBdr>
        </w:div>
        <w:div w:id="1821269424">
          <w:marLeft w:val="640"/>
          <w:marRight w:val="0"/>
          <w:marTop w:val="0"/>
          <w:marBottom w:val="0"/>
          <w:divBdr>
            <w:top w:val="none" w:sz="0" w:space="0" w:color="auto"/>
            <w:left w:val="none" w:sz="0" w:space="0" w:color="auto"/>
            <w:bottom w:val="none" w:sz="0" w:space="0" w:color="auto"/>
            <w:right w:val="none" w:sz="0" w:space="0" w:color="auto"/>
          </w:divBdr>
        </w:div>
        <w:div w:id="1829975861">
          <w:marLeft w:val="640"/>
          <w:marRight w:val="0"/>
          <w:marTop w:val="0"/>
          <w:marBottom w:val="0"/>
          <w:divBdr>
            <w:top w:val="none" w:sz="0" w:space="0" w:color="auto"/>
            <w:left w:val="none" w:sz="0" w:space="0" w:color="auto"/>
            <w:bottom w:val="none" w:sz="0" w:space="0" w:color="auto"/>
            <w:right w:val="none" w:sz="0" w:space="0" w:color="auto"/>
          </w:divBdr>
        </w:div>
        <w:div w:id="1838886829">
          <w:marLeft w:val="640"/>
          <w:marRight w:val="0"/>
          <w:marTop w:val="0"/>
          <w:marBottom w:val="0"/>
          <w:divBdr>
            <w:top w:val="none" w:sz="0" w:space="0" w:color="auto"/>
            <w:left w:val="none" w:sz="0" w:space="0" w:color="auto"/>
            <w:bottom w:val="none" w:sz="0" w:space="0" w:color="auto"/>
            <w:right w:val="none" w:sz="0" w:space="0" w:color="auto"/>
          </w:divBdr>
        </w:div>
        <w:div w:id="1855142865">
          <w:marLeft w:val="640"/>
          <w:marRight w:val="0"/>
          <w:marTop w:val="0"/>
          <w:marBottom w:val="0"/>
          <w:divBdr>
            <w:top w:val="none" w:sz="0" w:space="0" w:color="auto"/>
            <w:left w:val="none" w:sz="0" w:space="0" w:color="auto"/>
            <w:bottom w:val="none" w:sz="0" w:space="0" w:color="auto"/>
            <w:right w:val="none" w:sz="0" w:space="0" w:color="auto"/>
          </w:divBdr>
        </w:div>
        <w:div w:id="1861971937">
          <w:marLeft w:val="640"/>
          <w:marRight w:val="0"/>
          <w:marTop w:val="0"/>
          <w:marBottom w:val="0"/>
          <w:divBdr>
            <w:top w:val="none" w:sz="0" w:space="0" w:color="auto"/>
            <w:left w:val="none" w:sz="0" w:space="0" w:color="auto"/>
            <w:bottom w:val="none" w:sz="0" w:space="0" w:color="auto"/>
            <w:right w:val="none" w:sz="0" w:space="0" w:color="auto"/>
          </w:divBdr>
        </w:div>
        <w:div w:id="1865559718">
          <w:marLeft w:val="640"/>
          <w:marRight w:val="0"/>
          <w:marTop w:val="0"/>
          <w:marBottom w:val="0"/>
          <w:divBdr>
            <w:top w:val="none" w:sz="0" w:space="0" w:color="auto"/>
            <w:left w:val="none" w:sz="0" w:space="0" w:color="auto"/>
            <w:bottom w:val="none" w:sz="0" w:space="0" w:color="auto"/>
            <w:right w:val="none" w:sz="0" w:space="0" w:color="auto"/>
          </w:divBdr>
        </w:div>
        <w:div w:id="1888636606">
          <w:marLeft w:val="640"/>
          <w:marRight w:val="0"/>
          <w:marTop w:val="0"/>
          <w:marBottom w:val="0"/>
          <w:divBdr>
            <w:top w:val="none" w:sz="0" w:space="0" w:color="auto"/>
            <w:left w:val="none" w:sz="0" w:space="0" w:color="auto"/>
            <w:bottom w:val="none" w:sz="0" w:space="0" w:color="auto"/>
            <w:right w:val="none" w:sz="0" w:space="0" w:color="auto"/>
          </w:divBdr>
        </w:div>
        <w:div w:id="1889342024">
          <w:marLeft w:val="640"/>
          <w:marRight w:val="0"/>
          <w:marTop w:val="0"/>
          <w:marBottom w:val="0"/>
          <w:divBdr>
            <w:top w:val="none" w:sz="0" w:space="0" w:color="auto"/>
            <w:left w:val="none" w:sz="0" w:space="0" w:color="auto"/>
            <w:bottom w:val="none" w:sz="0" w:space="0" w:color="auto"/>
            <w:right w:val="none" w:sz="0" w:space="0" w:color="auto"/>
          </w:divBdr>
        </w:div>
        <w:div w:id="1890457382">
          <w:marLeft w:val="640"/>
          <w:marRight w:val="0"/>
          <w:marTop w:val="0"/>
          <w:marBottom w:val="0"/>
          <w:divBdr>
            <w:top w:val="none" w:sz="0" w:space="0" w:color="auto"/>
            <w:left w:val="none" w:sz="0" w:space="0" w:color="auto"/>
            <w:bottom w:val="none" w:sz="0" w:space="0" w:color="auto"/>
            <w:right w:val="none" w:sz="0" w:space="0" w:color="auto"/>
          </w:divBdr>
        </w:div>
        <w:div w:id="1896699348">
          <w:marLeft w:val="640"/>
          <w:marRight w:val="0"/>
          <w:marTop w:val="0"/>
          <w:marBottom w:val="0"/>
          <w:divBdr>
            <w:top w:val="none" w:sz="0" w:space="0" w:color="auto"/>
            <w:left w:val="none" w:sz="0" w:space="0" w:color="auto"/>
            <w:bottom w:val="none" w:sz="0" w:space="0" w:color="auto"/>
            <w:right w:val="none" w:sz="0" w:space="0" w:color="auto"/>
          </w:divBdr>
        </w:div>
        <w:div w:id="1898785196">
          <w:marLeft w:val="640"/>
          <w:marRight w:val="0"/>
          <w:marTop w:val="0"/>
          <w:marBottom w:val="0"/>
          <w:divBdr>
            <w:top w:val="none" w:sz="0" w:space="0" w:color="auto"/>
            <w:left w:val="none" w:sz="0" w:space="0" w:color="auto"/>
            <w:bottom w:val="none" w:sz="0" w:space="0" w:color="auto"/>
            <w:right w:val="none" w:sz="0" w:space="0" w:color="auto"/>
          </w:divBdr>
        </w:div>
        <w:div w:id="1899320988">
          <w:marLeft w:val="640"/>
          <w:marRight w:val="0"/>
          <w:marTop w:val="0"/>
          <w:marBottom w:val="0"/>
          <w:divBdr>
            <w:top w:val="none" w:sz="0" w:space="0" w:color="auto"/>
            <w:left w:val="none" w:sz="0" w:space="0" w:color="auto"/>
            <w:bottom w:val="none" w:sz="0" w:space="0" w:color="auto"/>
            <w:right w:val="none" w:sz="0" w:space="0" w:color="auto"/>
          </w:divBdr>
        </w:div>
        <w:div w:id="1918005665">
          <w:marLeft w:val="640"/>
          <w:marRight w:val="0"/>
          <w:marTop w:val="0"/>
          <w:marBottom w:val="0"/>
          <w:divBdr>
            <w:top w:val="none" w:sz="0" w:space="0" w:color="auto"/>
            <w:left w:val="none" w:sz="0" w:space="0" w:color="auto"/>
            <w:bottom w:val="none" w:sz="0" w:space="0" w:color="auto"/>
            <w:right w:val="none" w:sz="0" w:space="0" w:color="auto"/>
          </w:divBdr>
        </w:div>
        <w:div w:id="1923953192">
          <w:marLeft w:val="640"/>
          <w:marRight w:val="0"/>
          <w:marTop w:val="0"/>
          <w:marBottom w:val="0"/>
          <w:divBdr>
            <w:top w:val="none" w:sz="0" w:space="0" w:color="auto"/>
            <w:left w:val="none" w:sz="0" w:space="0" w:color="auto"/>
            <w:bottom w:val="none" w:sz="0" w:space="0" w:color="auto"/>
            <w:right w:val="none" w:sz="0" w:space="0" w:color="auto"/>
          </w:divBdr>
        </w:div>
        <w:div w:id="1933390357">
          <w:marLeft w:val="640"/>
          <w:marRight w:val="0"/>
          <w:marTop w:val="0"/>
          <w:marBottom w:val="0"/>
          <w:divBdr>
            <w:top w:val="none" w:sz="0" w:space="0" w:color="auto"/>
            <w:left w:val="none" w:sz="0" w:space="0" w:color="auto"/>
            <w:bottom w:val="none" w:sz="0" w:space="0" w:color="auto"/>
            <w:right w:val="none" w:sz="0" w:space="0" w:color="auto"/>
          </w:divBdr>
        </w:div>
        <w:div w:id="1954703592">
          <w:marLeft w:val="640"/>
          <w:marRight w:val="0"/>
          <w:marTop w:val="0"/>
          <w:marBottom w:val="0"/>
          <w:divBdr>
            <w:top w:val="none" w:sz="0" w:space="0" w:color="auto"/>
            <w:left w:val="none" w:sz="0" w:space="0" w:color="auto"/>
            <w:bottom w:val="none" w:sz="0" w:space="0" w:color="auto"/>
            <w:right w:val="none" w:sz="0" w:space="0" w:color="auto"/>
          </w:divBdr>
        </w:div>
        <w:div w:id="1960649092">
          <w:marLeft w:val="640"/>
          <w:marRight w:val="0"/>
          <w:marTop w:val="0"/>
          <w:marBottom w:val="0"/>
          <w:divBdr>
            <w:top w:val="none" w:sz="0" w:space="0" w:color="auto"/>
            <w:left w:val="none" w:sz="0" w:space="0" w:color="auto"/>
            <w:bottom w:val="none" w:sz="0" w:space="0" w:color="auto"/>
            <w:right w:val="none" w:sz="0" w:space="0" w:color="auto"/>
          </w:divBdr>
        </w:div>
        <w:div w:id="1963994693">
          <w:marLeft w:val="640"/>
          <w:marRight w:val="0"/>
          <w:marTop w:val="0"/>
          <w:marBottom w:val="0"/>
          <w:divBdr>
            <w:top w:val="none" w:sz="0" w:space="0" w:color="auto"/>
            <w:left w:val="none" w:sz="0" w:space="0" w:color="auto"/>
            <w:bottom w:val="none" w:sz="0" w:space="0" w:color="auto"/>
            <w:right w:val="none" w:sz="0" w:space="0" w:color="auto"/>
          </w:divBdr>
        </w:div>
        <w:div w:id="1990010318">
          <w:marLeft w:val="640"/>
          <w:marRight w:val="0"/>
          <w:marTop w:val="0"/>
          <w:marBottom w:val="0"/>
          <w:divBdr>
            <w:top w:val="none" w:sz="0" w:space="0" w:color="auto"/>
            <w:left w:val="none" w:sz="0" w:space="0" w:color="auto"/>
            <w:bottom w:val="none" w:sz="0" w:space="0" w:color="auto"/>
            <w:right w:val="none" w:sz="0" w:space="0" w:color="auto"/>
          </w:divBdr>
        </w:div>
        <w:div w:id="1995261019">
          <w:marLeft w:val="640"/>
          <w:marRight w:val="0"/>
          <w:marTop w:val="0"/>
          <w:marBottom w:val="0"/>
          <w:divBdr>
            <w:top w:val="none" w:sz="0" w:space="0" w:color="auto"/>
            <w:left w:val="none" w:sz="0" w:space="0" w:color="auto"/>
            <w:bottom w:val="none" w:sz="0" w:space="0" w:color="auto"/>
            <w:right w:val="none" w:sz="0" w:space="0" w:color="auto"/>
          </w:divBdr>
        </w:div>
        <w:div w:id="2013029160">
          <w:marLeft w:val="640"/>
          <w:marRight w:val="0"/>
          <w:marTop w:val="0"/>
          <w:marBottom w:val="0"/>
          <w:divBdr>
            <w:top w:val="none" w:sz="0" w:space="0" w:color="auto"/>
            <w:left w:val="none" w:sz="0" w:space="0" w:color="auto"/>
            <w:bottom w:val="none" w:sz="0" w:space="0" w:color="auto"/>
            <w:right w:val="none" w:sz="0" w:space="0" w:color="auto"/>
          </w:divBdr>
        </w:div>
        <w:div w:id="2022780620">
          <w:marLeft w:val="640"/>
          <w:marRight w:val="0"/>
          <w:marTop w:val="0"/>
          <w:marBottom w:val="0"/>
          <w:divBdr>
            <w:top w:val="none" w:sz="0" w:space="0" w:color="auto"/>
            <w:left w:val="none" w:sz="0" w:space="0" w:color="auto"/>
            <w:bottom w:val="none" w:sz="0" w:space="0" w:color="auto"/>
            <w:right w:val="none" w:sz="0" w:space="0" w:color="auto"/>
          </w:divBdr>
        </w:div>
        <w:div w:id="2030252249">
          <w:marLeft w:val="640"/>
          <w:marRight w:val="0"/>
          <w:marTop w:val="0"/>
          <w:marBottom w:val="0"/>
          <w:divBdr>
            <w:top w:val="none" w:sz="0" w:space="0" w:color="auto"/>
            <w:left w:val="none" w:sz="0" w:space="0" w:color="auto"/>
            <w:bottom w:val="none" w:sz="0" w:space="0" w:color="auto"/>
            <w:right w:val="none" w:sz="0" w:space="0" w:color="auto"/>
          </w:divBdr>
        </w:div>
        <w:div w:id="2032755039">
          <w:marLeft w:val="640"/>
          <w:marRight w:val="0"/>
          <w:marTop w:val="0"/>
          <w:marBottom w:val="0"/>
          <w:divBdr>
            <w:top w:val="none" w:sz="0" w:space="0" w:color="auto"/>
            <w:left w:val="none" w:sz="0" w:space="0" w:color="auto"/>
            <w:bottom w:val="none" w:sz="0" w:space="0" w:color="auto"/>
            <w:right w:val="none" w:sz="0" w:space="0" w:color="auto"/>
          </w:divBdr>
        </w:div>
        <w:div w:id="2042977264">
          <w:marLeft w:val="640"/>
          <w:marRight w:val="0"/>
          <w:marTop w:val="0"/>
          <w:marBottom w:val="0"/>
          <w:divBdr>
            <w:top w:val="none" w:sz="0" w:space="0" w:color="auto"/>
            <w:left w:val="none" w:sz="0" w:space="0" w:color="auto"/>
            <w:bottom w:val="none" w:sz="0" w:space="0" w:color="auto"/>
            <w:right w:val="none" w:sz="0" w:space="0" w:color="auto"/>
          </w:divBdr>
        </w:div>
        <w:div w:id="2045252653">
          <w:marLeft w:val="640"/>
          <w:marRight w:val="0"/>
          <w:marTop w:val="0"/>
          <w:marBottom w:val="0"/>
          <w:divBdr>
            <w:top w:val="none" w:sz="0" w:space="0" w:color="auto"/>
            <w:left w:val="none" w:sz="0" w:space="0" w:color="auto"/>
            <w:bottom w:val="none" w:sz="0" w:space="0" w:color="auto"/>
            <w:right w:val="none" w:sz="0" w:space="0" w:color="auto"/>
          </w:divBdr>
        </w:div>
        <w:div w:id="2050954941">
          <w:marLeft w:val="640"/>
          <w:marRight w:val="0"/>
          <w:marTop w:val="0"/>
          <w:marBottom w:val="0"/>
          <w:divBdr>
            <w:top w:val="none" w:sz="0" w:space="0" w:color="auto"/>
            <w:left w:val="none" w:sz="0" w:space="0" w:color="auto"/>
            <w:bottom w:val="none" w:sz="0" w:space="0" w:color="auto"/>
            <w:right w:val="none" w:sz="0" w:space="0" w:color="auto"/>
          </w:divBdr>
        </w:div>
        <w:div w:id="2051763364">
          <w:marLeft w:val="640"/>
          <w:marRight w:val="0"/>
          <w:marTop w:val="0"/>
          <w:marBottom w:val="0"/>
          <w:divBdr>
            <w:top w:val="none" w:sz="0" w:space="0" w:color="auto"/>
            <w:left w:val="none" w:sz="0" w:space="0" w:color="auto"/>
            <w:bottom w:val="none" w:sz="0" w:space="0" w:color="auto"/>
            <w:right w:val="none" w:sz="0" w:space="0" w:color="auto"/>
          </w:divBdr>
        </w:div>
        <w:div w:id="2062777761">
          <w:marLeft w:val="640"/>
          <w:marRight w:val="0"/>
          <w:marTop w:val="0"/>
          <w:marBottom w:val="0"/>
          <w:divBdr>
            <w:top w:val="none" w:sz="0" w:space="0" w:color="auto"/>
            <w:left w:val="none" w:sz="0" w:space="0" w:color="auto"/>
            <w:bottom w:val="none" w:sz="0" w:space="0" w:color="auto"/>
            <w:right w:val="none" w:sz="0" w:space="0" w:color="auto"/>
          </w:divBdr>
        </w:div>
        <w:div w:id="2063290103">
          <w:marLeft w:val="640"/>
          <w:marRight w:val="0"/>
          <w:marTop w:val="0"/>
          <w:marBottom w:val="0"/>
          <w:divBdr>
            <w:top w:val="none" w:sz="0" w:space="0" w:color="auto"/>
            <w:left w:val="none" w:sz="0" w:space="0" w:color="auto"/>
            <w:bottom w:val="none" w:sz="0" w:space="0" w:color="auto"/>
            <w:right w:val="none" w:sz="0" w:space="0" w:color="auto"/>
          </w:divBdr>
        </w:div>
        <w:div w:id="2063678172">
          <w:marLeft w:val="640"/>
          <w:marRight w:val="0"/>
          <w:marTop w:val="0"/>
          <w:marBottom w:val="0"/>
          <w:divBdr>
            <w:top w:val="none" w:sz="0" w:space="0" w:color="auto"/>
            <w:left w:val="none" w:sz="0" w:space="0" w:color="auto"/>
            <w:bottom w:val="none" w:sz="0" w:space="0" w:color="auto"/>
            <w:right w:val="none" w:sz="0" w:space="0" w:color="auto"/>
          </w:divBdr>
        </w:div>
        <w:div w:id="2098087303">
          <w:marLeft w:val="640"/>
          <w:marRight w:val="0"/>
          <w:marTop w:val="0"/>
          <w:marBottom w:val="0"/>
          <w:divBdr>
            <w:top w:val="none" w:sz="0" w:space="0" w:color="auto"/>
            <w:left w:val="none" w:sz="0" w:space="0" w:color="auto"/>
            <w:bottom w:val="none" w:sz="0" w:space="0" w:color="auto"/>
            <w:right w:val="none" w:sz="0" w:space="0" w:color="auto"/>
          </w:divBdr>
        </w:div>
        <w:div w:id="2107773880">
          <w:marLeft w:val="640"/>
          <w:marRight w:val="0"/>
          <w:marTop w:val="0"/>
          <w:marBottom w:val="0"/>
          <w:divBdr>
            <w:top w:val="none" w:sz="0" w:space="0" w:color="auto"/>
            <w:left w:val="none" w:sz="0" w:space="0" w:color="auto"/>
            <w:bottom w:val="none" w:sz="0" w:space="0" w:color="auto"/>
            <w:right w:val="none" w:sz="0" w:space="0" w:color="auto"/>
          </w:divBdr>
        </w:div>
        <w:div w:id="2115245436">
          <w:marLeft w:val="640"/>
          <w:marRight w:val="0"/>
          <w:marTop w:val="0"/>
          <w:marBottom w:val="0"/>
          <w:divBdr>
            <w:top w:val="none" w:sz="0" w:space="0" w:color="auto"/>
            <w:left w:val="none" w:sz="0" w:space="0" w:color="auto"/>
            <w:bottom w:val="none" w:sz="0" w:space="0" w:color="auto"/>
            <w:right w:val="none" w:sz="0" w:space="0" w:color="auto"/>
          </w:divBdr>
        </w:div>
        <w:div w:id="2123723759">
          <w:marLeft w:val="640"/>
          <w:marRight w:val="0"/>
          <w:marTop w:val="0"/>
          <w:marBottom w:val="0"/>
          <w:divBdr>
            <w:top w:val="none" w:sz="0" w:space="0" w:color="auto"/>
            <w:left w:val="none" w:sz="0" w:space="0" w:color="auto"/>
            <w:bottom w:val="none" w:sz="0" w:space="0" w:color="auto"/>
            <w:right w:val="none" w:sz="0" w:space="0" w:color="auto"/>
          </w:divBdr>
        </w:div>
      </w:divsChild>
    </w:div>
    <w:div w:id="1866407390">
      <w:bodyDiv w:val="1"/>
      <w:marLeft w:val="0"/>
      <w:marRight w:val="0"/>
      <w:marTop w:val="0"/>
      <w:marBottom w:val="0"/>
      <w:divBdr>
        <w:top w:val="none" w:sz="0" w:space="0" w:color="auto"/>
        <w:left w:val="none" w:sz="0" w:space="0" w:color="auto"/>
        <w:bottom w:val="none" w:sz="0" w:space="0" w:color="auto"/>
        <w:right w:val="none" w:sz="0" w:space="0" w:color="auto"/>
      </w:divBdr>
      <w:divsChild>
        <w:div w:id="12003759">
          <w:marLeft w:val="640"/>
          <w:marRight w:val="0"/>
          <w:marTop w:val="0"/>
          <w:marBottom w:val="0"/>
          <w:divBdr>
            <w:top w:val="none" w:sz="0" w:space="0" w:color="auto"/>
            <w:left w:val="none" w:sz="0" w:space="0" w:color="auto"/>
            <w:bottom w:val="none" w:sz="0" w:space="0" w:color="auto"/>
            <w:right w:val="none" w:sz="0" w:space="0" w:color="auto"/>
          </w:divBdr>
        </w:div>
        <w:div w:id="20909347">
          <w:marLeft w:val="640"/>
          <w:marRight w:val="0"/>
          <w:marTop w:val="0"/>
          <w:marBottom w:val="0"/>
          <w:divBdr>
            <w:top w:val="none" w:sz="0" w:space="0" w:color="auto"/>
            <w:left w:val="none" w:sz="0" w:space="0" w:color="auto"/>
            <w:bottom w:val="none" w:sz="0" w:space="0" w:color="auto"/>
            <w:right w:val="none" w:sz="0" w:space="0" w:color="auto"/>
          </w:divBdr>
        </w:div>
        <w:div w:id="70667266">
          <w:marLeft w:val="640"/>
          <w:marRight w:val="0"/>
          <w:marTop w:val="0"/>
          <w:marBottom w:val="0"/>
          <w:divBdr>
            <w:top w:val="none" w:sz="0" w:space="0" w:color="auto"/>
            <w:left w:val="none" w:sz="0" w:space="0" w:color="auto"/>
            <w:bottom w:val="none" w:sz="0" w:space="0" w:color="auto"/>
            <w:right w:val="none" w:sz="0" w:space="0" w:color="auto"/>
          </w:divBdr>
        </w:div>
        <w:div w:id="73404147">
          <w:marLeft w:val="640"/>
          <w:marRight w:val="0"/>
          <w:marTop w:val="0"/>
          <w:marBottom w:val="0"/>
          <w:divBdr>
            <w:top w:val="none" w:sz="0" w:space="0" w:color="auto"/>
            <w:left w:val="none" w:sz="0" w:space="0" w:color="auto"/>
            <w:bottom w:val="none" w:sz="0" w:space="0" w:color="auto"/>
            <w:right w:val="none" w:sz="0" w:space="0" w:color="auto"/>
          </w:divBdr>
        </w:div>
        <w:div w:id="75901274">
          <w:marLeft w:val="640"/>
          <w:marRight w:val="0"/>
          <w:marTop w:val="0"/>
          <w:marBottom w:val="0"/>
          <w:divBdr>
            <w:top w:val="none" w:sz="0" w:space="0" w:color="auto"/>
            <w:left w:val="none" w:sz="0" w:space="0" w:color="auto"/>
            <w:bottom w:val="none" w:sz="0" w:space="0" w:color="auto"/>
            <w:right w:val="none" w:sz="0" w:space="0" w:color="auto"/>
          </w:divBdr>
        </w:div>
        <w:div w:id="76832462">
          <w:marLeft w:val="640"/>
          <w:marRight w:val="0"/>
          <w:marTop w:val="0"/>
          <w:marBottom w:val="0"/>
          <w:divBdr>
            <w:top w:val="none" w:sz="0" w:space="0" w:color="auto"/>
            <w:left w:val="none" w:sz="0" w:space="0" w:color="auto"/>
            <w:bottom w:val="none" w:sz="0" w:space="0" w:color="auto"/>
            <w:right w:val="none" w:sz="0" w:space="0" w:color="auto"/>
          </w:divBdr>
        </w:div>
        <w:div w:id="85225156">
          <w:marLeft w:val="640"/>
          <w:marRight w:val="0"/>
          <w:marTop w:val="0"/>
          <w:marBottom w:val="0"/>
          <w:divBdr>
            <w:top w:val="none" w:sz="0" w:space="0" w:color="auto"/>
            <w:left w:val="none" w:sz="0" w:space="0" w:color="auto"/>
            <w:bottom w:val="none" w:sz="0" w:space="0" w:color="auto"/>
            <w:right w:val="none" w:sz="0" w:space="0" w:color="auto"/>
          </w:divBdr>
        </w:div>
        <w:div w:id="121198821">
          <w:marLeft w:val="640"/>
          <w:marRight w:val="0"/>
          <w:marTop w:val="0"/>
          <w:marBottom w:val="0"/>
          <w:divBdr>
            <w:top w:val="none" w:sz="0" w:space="0" w:color="auto"/>
            <w:left w:val="none" w:sz="0" w:space="0" w:color="auto"/>
            <w:bottom w:val="none" w:sz="0" w:space="0" w:color="auto"/>
            <w:right w:val="none" w:sz="0" w:space="0" w:color="auto"/>
          </w:divBdr>
        </w:div>
        <w:div w:id="154691244">
          <w:marLeft w:val="640"/>
          <w:marRight w:val="0"/>
          <w:marTop w:val="0"/>
          <w:marBottom w:val="0"/>
          <w:divBdr>
            <w:top w:val="none" w:sz="0" w:space="0" w:color="auto"/>
            <w:left w:val="none" w:sz="0" w:space="0" w:color="auto"/>
            <w:bottom w:val="none" w:sz="0" w:space="0" w:color="auto"/>
            <w:right w:val="none" w:sz="0" w:space="0" w:color="auto"/>
          </w:divBdr>
        </w:div>
        <w:div w:id="161431418">
          <w:marLeft w:val="640"/>
          <w:marRight w:val="0"/>
          <w:marTop w:val="0"/>
          <w:marBottom w:val="0"/>
          <w:divBdr>
            <w:top w:val="none" w:sz="0" w:space="0" w:color="auto"/>
            <w:left w:val="none" w:sz="0" w:space="0" w:color="auto"/>
            <w:bottom w:val="none" w:sz="0" w:space="0" w:color="auto"/>
            <w:right w:val="none" w:sz="0" w:space="0" w:color="auto"/>
          </w:divBdr>
        </w:div>
        <w:div w:id="165874392">
          <w:marLeft w:val="640"/>
          <w:marRight w:val="0"/>
          <w:marTop w:val="0"/>
          <w:marBottom w:val="0"/>
          <w:divBdr>
            <w:top w:val="none" w:sz="0" w:space="0" w:color="auto"/>
            <w:left w:val="none" w:sz="0" w:space="0" w:color="auto"/>
            <w:bottom w:val="none" w:sz="0" w:space="0" w:color="auto"/>
            <w:right w:val="none" w:sz="0" w:space="0" w:color="auto"/>
          </w:divBdr>
        </w:div>
        <w:div w:id="166678629">
          <w:marLeft w:val="640"/>
          <w:marRight w:val="0"/>
          <w:marTop w:val="0"/>
          <w:marBottom w:val="0"/>
          <w:divBdr>
            <w:top w:val="none" w:sz="0" w:space="0" w:color="auto"/>
            <w:left w:val="none" w:sz="0" w:space="0" w:color="auto"/>
            <w:bottom w:val="none" w:sz="0" w:space="0" w:color="auto"/>
            <w:right w:val="none" w:sz="0" w:space="0" w:color="auto"/>
          </w:divBdr>
        </w:div>
        <w:div w:id="187330192">
          <w:marLeft w:val="640"/>
          <w:marRight w:val="0"/>
          <w:marTop w:val="0"/>
          <w:marBottom w:val="0"/>
          <w:divBdr>
            <w:top w:val="none" w:sz="0" w:space="0" w:color="auto"/>
            <w:left w:val="none" w:sz="0" w:space="0" w:color="auto"/>
            <w:bottom w:val="none" w:sz="0" w:space="0" w:color="auto"/>
            <w:right w:val="none" w:sz="0" w:space="0" w:color="auto"/>
          </w:divBdr>
        </w:div>
        <w:div w:id="189689814">
          <w:marLeft w:val="640"/>
          <w:marRight w:val="0"/>
          <w:marTop w:val="0"/>
          <w:marBottom w:val="0"/>
          <w:divBdr>
            <w:top w:val="none" w:sz="0" w:space="0" w:color="auto"/>
            <w:left w:val="none" w:sz="0" w:space="0" w:color="auto"/>
            <w:bottom w:val="none" w:sz="0" w:space="0" w:color="auto"/>
            <w:right w:val="none" w:sz="0" w:space="0" w:color="auto"/>
          </w:divBdr>
        </w:div>
        <w:div w:id="209152973">
          <w:marLeft w:val="640"/>
          <w:marRight w:val="0"/>
          <w:marTop w:val="0"/>
          <w:marBottom w:val="0"/>
          <w:divBdr>
            <w:top w:val="none" w:sz="0" w:space="0" w:color="auto"/>
            <w:left w:val="none" w:sz="0" w:space="0" w:color="auto"/>
            <w:bottom w:val="none" w:sz="0" w:space="0" w:color="auto"/>
            <w:right w:val="none" w:sz="0" w:space="0" w:color="auto"/>
          </w:divBdr>
        </w:div>
        <w:div w:id="218322077">
          <w:marLeft w:val="640"/>
          <w:marRight w:val="0"/>
          <w:marTop w:val="0"/>
          <w:marBottom w:val="0"/>
          <w:divBdr>
            <w:top w:val="none" w:sz="0" w:space="0" w:color="auto"/>
            <w:left w:val="none" w:sz="0" w:space="0" w:color="auto"/>
            <w:bottom w:val="none" w:sz="0" w:space="0" w:color="auto"/>
            <w:right w:val="none" w:sz="0" w:space="0" w:color="auto"/>
          </w:divBdr>
        </w:div>
        <w:div w:id="226499789">
          <w:marLeft w:val="640"/>
          <w:marRight w:val="0"/>
          <w:marTop w:val="0"/>
          <w:marBottom w:val="0"/>
          <w:divBdr>
            <w:top w:val="none" w:sz="0" w:space="0" w:color="auto"/>
            <w:left w:val="none" w:sz="0" w:space="0" w:color="auto"/>
            <w:bottom w:val="none" w:sz="0" w:space="0" w:color="auto"/>
            <w:right w:val="none" w:sz="0" w:space="0" w:color="auto"/>
          </w:divBdr>
        </w:div>
        <w:div w:id="230821917">
          <w:marLeft w:val="640"/>
          <w:marRight w:val="0"/>
          <w:marTop w:val="0"/>
          <w:marBottom w:val="0"/>
          <w:divBdr>
            <w:top w:val="none" w:sz="0" w:space="0" w:color="auto"/>
            <w:left w:val="none" w:sz="0" w:space="0" w:color="auto"/>
            <w:bottom w:val="none" w:sz="0" w:space="0" w:color="auto"/>
            <w:right w:val="none" w:sz="0" w:space="0" w:color="auto"/>
          </w:divBdr>
        </w:div>
        <w:div w:id="231241360">
          <w:marLeft w:val="640"/>
          <w:marRight w:val="0"/>
          <w:marTop w:val="0"/>
          <w:marBottom w:val="0"/>
          <w:divBdr>
            <w:top w:val="none" w:sz="0" w:space="0" w:color="auto"/>
            <w:left w:val="none" w:sz="0" w:space="0" w:color="auto"/>
            <w:bottom w:val="none" w:sz="0" w:space="0" w:color="auto"/>
            <w:right w:val="none" w:sz="0" w:space="0" w:color="auto"/>
          </w:divBdr>
        </w:div>
        <w:div w:id="234165193">
          <w:marLeft w:val="640"/>
          <w:marRight w:val="0"/>
          <w:marTop w:val="0"/>
          <w:marBottom w:val="0"/>
          <w:divBdr>
            <w:top w:val="none" w:sz="0" w:space="0" w:color="auto"/>
            <w:left w:val="none" w:sz="0" w:space="0" w:color="auto"/>
            <w:bottom w:val="none" w:sz="0" w:space="0" w:color="auto"/>
            <w:right w:val="none" w:sz="0" w:space="0" w:color="auto"/>
          </w:divBdr>
        </w:div>
        <w:div w:id="273488913">
          <w:marLeft w:val="640"/>
          <w:marRight w:val="0"/>
          <w:marTop w:val="0"/>
          <w:marBottom w:val="0"/>
          <w:divBdr>
            <w:top w:val="none" w:sz="0" w:space="0" w:color="auto"/>
            <w:left w:val="none" w:sz="0" w:space="0" w:color="auto"/>
            <w:bottom w:val="none" w:sz="0" w:space="0" w:color="auto"/>
            <w:right w:val="none" w:sz="0" w:space="0" w:color="auto"/>
          </w:divBdr>
        </w:div>
        <w:div w:id="277682687">
          <w:marLeft w:val="640"/>
          <w:marRight w:val="0"/>
          <w:marTop w:val="0"/>
          <w:marBottom w:val="0"/>
          <w:divBdr>
            <w:top w:val="none" w:sz="0" w:space="0" w:color="auto"/>
            <w:left w:val="none" w:sz="0" w:space="0" w:color="auto"/>
            <w:bottom w:val="none" w:sz="0" w:space="0" w:color="auto"/>
            <w:right w:val="none" w:sz="0" w:space="0" w:color="auto"/>
          </w:divBdr>
        </w:div>
        <w:div w:id="282467065">
          <w:marLeft w:val="640"/>
          <w:marRight w:val="0"/>
          <w:marTop w:val="0"/>
          <w:marBottom w:val="0"/>
          <w:divBdr>
            <w:top w:val="none" w:sz="0" w:space="0" w:color="auto"/>
            <w:left w:val="none" w:sz="0" w:space="0" w:color="auto"/>
            <w:bottom w:val="none" w:sz="0" w:space="0" w:color="auto"/>
            <w:right w:val="none" w:sz="0" w:space="0" w:color="auto"/>
          </w:divBdr>
        </w:div>
        <w:div w:id="288168335">
          <w:marLeft w:val="640"/>
          <w:marRight w:val="0"/>
          <w:marTop w:val="0"/>
          <w:marBottom w:val="0"/>
          <w:divBdr>
            <w:top w:val="none" w:sz="0" w:space="0" w:color="auto"/>
            <w:left w:val="none" w:sz="0" w:space="0" w:color="auto"/>
            <w:bottom w:val="none" w:sz="0" w:space="0" w:color="auto"/>
            <w:right w:val="none" w:sz="0" w:space="0" w:color="auto"/>
          </w:divBdr>
        </w:div>
        <w:div w:id="292248926">
          <w:marLeft w:val="640"/>
          <w:marRight w:val="0"/>
          <w:marTop w:val="0"/>
          <w:marBottom w:val="0"/>
          <w:divBdr>
            <w:top w:val="none" w:sz="0" w:space="0" w:color="auto"/>
            <w:left w:val="none" w:sz="0" w:space="0" w:color="auto"/>
            <w:bottom w:val="none" w:sz="0" w:space="0" w:color="auto"/>
            <w:right w:val="none" w:sz="0" w:space="0" w:color="auto"/>
          </w:divBdr>
        </w:div>
        <w:div w:id="293369003">
          <w:marLeft w:val="640"/>
          <w:marRight w:val="0"/>
          <w:marTop w:val="0"/>
          <w:marBottom w:val="0"/>
          <w:divBdr>
            <w:top w:val="none" w:sz="0" w:space="0" w:color="auto"/>
            <w:left w:val="none" w:sz="0" w:space="0" w:color="auto"/>
            <w:bottom w:val="none" w:sz="0" w:space="0" w:color="auto"/>
            <w:right w:val="none" w:sz="0" w:space="0" w:color="auto"/>
          </w:divBdr>
        </w:div>
        <w:div w:id="307323825">
          <w:marLeft w:val="640"/>
          <w:marRight w:val="0"/>
          <w:marTop w:val="0"/>
          <w:marBottom w:val="0"/>
          <w:divBdr>
            <w:top w:val="none" w:sz="0" w:space="0" w:color="auto"/>
            <w:left w:val="none" w:sz="0" w:space="0" w:color="auto"/>
            <w:bottom w:val="none" w:sz="0" w:space="0" w:color="auto"/>
            <w:right w:val="none" w:sz="0" w:space="0" w:color="auto"/>
          </w:divBdr>
        </w:div>
        <w:div w:id="326632966">
          <w:marLeft w:val="640"/>
          <w:marRight w:val="0"/>
          <w:marTop w:val="0"/>
          <w:marBottom w:val="0"/>
          <w:divBdr>
            <w:top w:val="none" w:sz="0" w:space="0" w:color="auto"/>
            <w:left w:val="none" w:sz="0" w:space="0" w:color="auto"/>
            <w:bottom w:val="none" w:sz="0" w:space="0" w:color="auto"/>
            <w:right w:val="none" w:sz="0" w:space="0" w:color="auto"/>
          </w:divBdr>
        </w:div>
        <w:div w:id="336618071">
          <w:marLeft w:val="640"/>
          <w:marRight w:val="0"/>
          <w:marTop w:val="0"/>
          <w:marBottom w:val="0"/>
          <w:divBdr>
            <w:top w:val="none" w:sz="0" w:space="0" w:color="auto"/>
            <w:left w:val="none" w:sz="0" w:space="0" w:color="auto"/>
            <w:bottom w:val="none" w:sz="0" w:space="0" w:color="auto"/>
            <w:right w:val="none" w:sz="0" w:space="0" w:color="auto"/>
          </w:divBdr>
        </w:div>
        <w:div w:id="337583662">
          <w:marLeft w:val="640"/>
          <w:marRight w:val="0"/>
          <w:marTop w:val="0"/>
          <w:marBottom w:val="0"/>
          <w:divBdr>
            <w:top w:val="none" w:sz="0" w:space="0" w:color="auto"/>
            <w:left w:val="none" w:sz="0" w:space="0" w:color="auto"/>
            <w:bottom w:val="none" w:sz="0" w:space="0" w:color="auto"/>
            <w:right w:val="none" w:sz="0" w:space="0" w:color="auto"/>
          </w:divBdr>
        </w:div>
        <w:div w:id="341517470">
          <w:marLeft w:val="640"/>
          <w:marRight w:val="0"/>
          <w:marTop w:val="0"/>
          <w:marBottom w:val="0"/>
          <w:divBdr>
            <w:top w:val="none" w:sz="0" w:space="0" w:color="auto"/>
            <w:left w:val="none" w:sz="0" w:space="0" w:color="auto"/>
            <w:bottom w:val="none" w:sz="0" w:space="0" w:color="auto"/>
            <w:right w:val="none" w:sz="0" w:space="0" w:color="auto"/>
          </w:divBdr>
        </w:div>
        <w:div w:id="342170616">
          <w:marLeft w:val="640"/>
          <w:marRight w:val="0"/>
          <w:marTop w:val="0"/>
          <w:marBottom w:val="0"/>
          <w:divBdr>
            <w:top w:val="none" w:sz="0" w:space="0" w:color="auto"/>
            <w:left w:val="none" w:sz="0" w:space="0" w:color="auto"/>
            <w:bottom w:val="none" w:sz="0" w:space="0" w:color="auto"/>
            <w:right w:val="none" w:sz="0" w:space="0" w:color="auto"/>
          </w:divBdr>
        </w:div>
        <w:div w:id="344484994">
          <w:marLeft w:val="640"/>
          <w:marRight w:val="0"/>
          <w:marTop w:val="0"/>
          <w:marBottom w:val="0"/>
          <w:divBdr>
            <w:top w:val="none" w:sz="0" w:space="0" w:color="auto"/>
            <w:left w:val="none" w:sz="0" w:space="0" w:color="auto"/>
            <w:bottom w:val="none" w:sz="0" w:space="0" w:color="auto"/>
            <w:right w:val="none" w:sz="0" w:space="0" w:color="auto"/>
          </w:divBdr>
        </w:div>
        <w:div w:id="347604672">
          <w:marLeft w:val="640"/>
          <w:marRight w:val="0"/>
          <w:marTop w:val="0"/>
          <w:marBottom w:val="0"/>
          <w:divBdr>
            <w:top w:val="none" w:sz="0" w:space="0" w:color="auto"/>
            <w:left w:val="none" w:sz="0" w:space="0" w:color="auto"/>
            <w:bottom w:val="none" w:sz="0" w:space="0" w:color="auto"/>
            <w:right w:val="none" w:sz="0" w:space="0" w:color="auto"/>
          </w:divBdr>
        </w:div>
        <w:div w:id="353768370">
          <w:marLeft w:val="640"/>
          <w:marRight w:val="0"/>
          <w:marTop w:val="0"/>
          <w:marBottom w:val="0"/>
          <w:divBdr>
            <w:top w:val="none" w:sz="0" w:space="0" w:color="auto"/>
            <w:left w:val="none" w:sz="0" w:space="0" w:color="auto"/>
            <w:bottom w:val="none" w:sz="0" w:space="0" w:color="auto"/>
            <w:right w:val="none" w:sz="0" w:space="0" w:color="auto"/>
          </w:divBdr>
        </w:div>
        <w:div w:id="353967232">
          <w:marLeft w:val="640"/>
          <w:marRight w:val="0"/>
          <w:marTop w:val="0"/>
          <w:marBottom w:val="0"/>
          <w:divBdr>
            <w:top w:val="none" w:sz="0" w:space="0" w:color="auto"/>
            <w:left w:val="none" w:sz="0" w:space="0" w:color="auto"/>
            <w:bottom w:val="none" w:sz="0" w:space="0" w:color="auto"/>
            <w:right w:val="none" w:sz="0" w:space="0" w:color="auto"/>
          </w:divBdr>
        </w:div>
        <w:div w:id="358896189">
          <w:marLeft w:val="640"/>
          <w:marRight w:val="0"/>
          <w:marTop w:val="0"/>
          <w:marBottom w:val="0"/>
          <w:divBdr>
            <w:top w:val="none" w:sz="0" w:space="0" w:color="auto"/>
            <w:left w:val="none" w:sz="0" w:space="0" w:color="auto"/>
            <w:bottom w:val="none" w:sz="0" w:space="0" w:color="auto"/>
            <w:right w:val="none" w:sz="0" w:space="0" w:color="auto"/>
          </w:divBdr>
        </w:div>
        <w:div w:id="360939332">
          <w:marLeft w:val="640"/>
          <w:marRight w:val="0"/>
          <w:marTop w:val="0"/>
          <w:marBottom w:val="0"/>
          <w:divBdr>
            <w:top w:val="none" w:sz="0" w:space="0" w:color="auto"/>
            <w:left w:val="none" w:sz="0" w:space="0" w:color="auto"/>
            <w:bottom w:val="none" w:sz="0" w:space="0" w:color="auto"/>
            <w:right w:val="none" w:sz="0" w:space="0" w:color="auto"/>
          </w:divBdr>
        </w:div>
        <w:div w:id="369261113">
          <w:marLeft w:val="640"/>
          <w:marRight w:val="0"/>
          <w:marTop w:val="0"/>
          <w:marBottom w:val="0"/>
          <w:divBdr>
            <w:top w:val="none" w:sz="0" w:space="0" w:color="auto"/>
            <w:left w:val="none" w:sz="0" w:space="0" w:color="auto"/>
            <w:bottom w:val="none" w:sz="0" w:space="0" w:color="auto"/>
            <w:right w:val="none" w:sz="0" w:space="0" w:color="auto"/>
          </w:divBdr>
        </w:div>
        <w:div w:id="378092597">
          <w:marLeft w:val="640"/>
          <w:marRight w:val="0"/>
          <w:marTop w:val="0"/>
          <w:marBottom w:val="0"/>
          <w:divBdr>
            <w:top w:val="none" w:sz="0" w:space="0" w:color="auto"/>
            <w:left w:val="none" w:sz="0" w:space="0" w:color="auto"/>
            <w:bottom w:val="none" w:sz="0" w:space="0" w:color="auto"/>
            <w:right w:val="none" w:sz="0" w:space="0" w:color="auto"/>
          </w:divBdr>
        </w:div>
        <w:div w:id="385299760">
          <w:marLeft w:val="640"/>
          <w:marRight w:val="0"/>
          <w:marTop w:val="0"/>
          <w:marBottom w:val="0"/>
          <w:divBdr>
            <w:top w:val="none" w:sz="0" w:space="0" w:color="auto"/>
            <w:left w:val="none" w:sz="0" w:space="0" w:color="auto"/>
            <w:bottom w:val="none" w:sz="0" w:space="0" w:color="auto"/>
            <w:right w:val="none" w:sz="0" w:space="0" w:color="auto"/>
          </w:divBdr>
        </w:div>
        <w:div w:id="392703046">
          <w:marLeft w:val="640"/>
          <w:marRight w:val="0"/>
          <w:marTop w:val="0"/>
          <w:marBottom w:val="0"/>
          <w:divBdr>
            <w:top w:val="none" w:sz="0" w:space="0" w:color="auto"/>
            <w:left w:val="none" w:sz="0" w:space="0" w:color="auto"/>
            <w:bottom w:val="none" w:sz="0" w:space="0" w:color="auto"/>
            <w:right w:val="none" w:sz="0" w:space="0" w:color="auto"/>
          </w:divBdr>
        </w:div>
        <w:div w:id="415252733">
          <w:marLeft w:val="640"/>
          <w:marRight w:val="0"/>
          <w:marTop w:val="0"/>
          <w:marBottom w:val="0"/>
          <w:divBdr>
            <w:top w:val="none" w:sz="0" w:space="0" w:color="auto"/>
            <w:left w:val="none" w:sz="0" w:space="0" w:color="auto"/>
            <w:bottom w:val="none" w:sz="0" w:space="0" w:color="auto"/>
            <w:right w:val="none" w:sz="0" w:space="0" w:color="auto"/>
          </w:divBdr>
        </w:div>
        <w:div w:id="418020884">
          <w:marLeft w:val="640"/>
          <w:marRight w:val="0"/>
          <w:marTop w:val="0"/>
          <w:marBottom w:val="0"/>
          <w:divBdr>
            <w:top w:val="none" w:sz="0" w:space="0" w:color="auto"/>
            <w:left w:val="none" w:sz="0" w:space="0" w:color="auto"/>
            <w:bottom w:val="none" w:sz="0" w:space="0" w:color="auto"/>
            <w:right w:val="none" w:sz="0" w:space="0" w:color="auto"/>
          </w:divBdr>
        </w:div>
        <w:div w:id="419330275">
          <w:marLeft w:val="640"/>
          <w:marRight w:val="0"/>
          <w:marTop w:val="0"/>
          <w:marBottom w:val="0"/>
          <w:divBdr>
            <w:top w:val="none" w:sz="0" w:space="0" w:color="auto"/>
            <w:left w:val="none" w:sz="0" w:space="0" w:color="auto"/>
            <w:bottom w:val="none" w:sz="0" w:space="0" w:color="auto"/>
            <w:right w:val="none" w:sz="0" w:space="0" w:color="auto"/>
          </w:divBdr>
        </w:div>
        <w:div w:id="423305401">
          <w:marLeft w:val="640"/>
          <w:marRight w:val="0"/>
          <w:marTop w:val="0"/>
          <w:marBottom w:val="0"/>
          <w:divBdr>
            <w:top w:val="none" w:sz="0" w:space="0" w:color="auto"/>
            <w:left w:val="none" w:sz="0" w:space="0" w:color="auto"/>
            <w:bottom w:val="none" w:sz="0" w:space="0" w:color="auto"/>
            <w:right w:val="none" w:sz="0" w:space="0" w:color="auto"/>
          </w:divBdr>
        </w:div>
        <w:div w:id="442192972">
          <w:marLeft w:val="640"/>
          <w:marRight w:val="0"/>
          <w:marTop w:val="0"/>
          <w:marBottom w:val="0"/>
          <w:divBdr>
            <w:top w:val="none" w:sz="0" w:space="0" w:color="auto"/>
            <w:left w:val="none" w:sz="0" w:space="0" w:color="auto"/>
            <w:bottom w:val="none" w:sz="0" w:space="0" w:color="auto"/>
            <w:right w:val="none" w:sz="0" w:space="0" w:color="auto"/>
          </w:divBdr>
        </w:div>
        <w:div w:id="444692892">
          <w:marLeft w:val="640"/>
          <w:marRight w:val="0"/>
          <w:marTop w:val="0"/>
          <w:marBottom w:val="0"/>
          <w:divBdr>
            <w:top w:val="none" w:sz="0" w:space="0" w:color="auto"/>
            <w:left w:val="none" w:sz="0" w:space="0" w:color="auto"/>
            <w:bottom w:val="none" w:sz="0" w:space="0" w:color="auto"/>
            <w:right w:val="none" w:sz="0" w:space="0" w:color="auto"/>
          </w:divBdr>
        </w:div>
        <w:div w:id="444731998">
          <w:marLeft w:val="640"/>
          <w:marRight w:val="0"/>
          <w:marTop w:val="0"/>
          <w:marBottom w:val="0"/>
          <w:divBdr>
            <w:top w:val="none" w:sz="0" w:space="0" w:color="auto"/>
            <w:left w:val="none" w:sz="0" w:space="0" w:color="auto"/>
            <w:bottom w:val="none" w:sz="0" w:space="0" w:color="auto"/>
            <w:right w:val="none" w:sz="0" w:space="0" w:color="auto"/>
          </w:divBdr>
        </w:div>
        <w:div w:id="449782220">
          <w:marLeft w:val="640"/>
          <w:marRight w:val="0"/>
          <w:marTop w:val="0"/>
          <w:marBottom w:val="0"/>
          <w:divBdr>
            <w:top w:val="none" w:sz="0" w:space="0" w:color="auto"/>
            <w:left w:val="none" w:sz="0" w:space="0" w:color="auto"/>
            <w:bottom w:val="none" w:sz="0" w:space="0" w:color="auto"/>
            <w:right w:val="none" w:sz="0" w:space="0" w:color="auto"/>
          </w:divBdr>
        </w:div>
        <w:div w:id="477042478">
          <w:marLeft w:val="640"/>
          <w:marRight w:val="0"/>
          <w:marTop w:val="0"/>
          <w:marBottom w:val="0"/>
          <w:divBdr>
            <w:top w:val="none" w:sz="0" w:space="0" w:color="auto"/>
            <w:left w:val="none" w:sz="0" w:space="0" w:color="auto"/>
            <w:bottom w:val="none" w:sz="0" w:space="0" w:color="auto"/>
            <w:right w:val="none" w:sz="0" w:space="0" w:color="auto"/>
          </w:divBdr>
        </w:div>
        <w:div w:id="482552882">
          <w:marLeft w:val="640"/>
          <w:marRight w:val="0"/>
          <w:marTop w:val="0"/>
          <w:marBottom w:val="0"/>
          <w:divBdr>
            <w:top w:val="none" w:sz="0" w:space="0" w:color="auto"/>
            <w:left w:val="none" w:sz="0" w:space="0" w:color="auto"/>
            <w:bottom w:val="none" w:sz="0" w:space="0" w:color="auto"/>
            <w:right w:val="none" w:sz="0" w:space="0" w:color="auto"/>
          </w:divBdr>
        </w:div>
        <w:div w:id="512763574">
          <w:marLeft w:val="640"/>
          <w:marRight w:val="0"/>
          <w:marTop w:val="0"/>
          <w:marBottom w:val="0"/>
          <w:divBdr>
            <w:top w:val="none" w:sz="0" w:space="0" w:color="auto"/>
            <w:left w:val="none" w:sz="0" w:space="0" w:color="auto"/>
            <w:bottom w:val="none" w:sz="0" w:space="0" w:color="auto"/>
            <w:right w:val="none" w:sz="0" w:space="0" w:color="auto"/>
          </w:divBdr>
        </w:div>
        <w:div w:id="519054636">
          <w:marLeft w:val="640"/>
          <w:marRight w:val="0"/>
          <w:marTop w:val="0"/>
          <w:marBottom w:val="0"/>
          <w:divBdr>
            <w:top w:val="none" w:sz="0" w:space="0" w:color="auto"/>
            <w:left w:val="none" w:sz="0" w:space="0" w:color="auto"/>
            <w:bottom w:val="none" w:sz="0" w:space="0" w:color="auto"/>
            <w:right w:val="none" w:sz="0" w:space="0" w:color="auto"/>
          </w:divBdr>
        </w:div>
        <w:div w:id="531959491">
          <w:marLeft w:val="640"/>
          <w:marRight w:val="0"/>
          <w:marTop w:val="0"/>
          <w:marBottom w:val="0"/>
          <w:divBdr>
            <w:top w:val="none" w:sz="0" w:space="0" w:color="auto"/>
            <w:left w:val="none" w:sz="0" w:space="0" w:color="auto"/>
            <w:bottom w:val="none" w:sz="0" w:space="0" w:color="auto"/>
            <w:right w:val="none" w:sz="0" w:space="0" w:color="auto"/>
          </w:divBdr>
        </w:div>
        <w:div w:id="537669785">
          <w:marLeft w:val="640"/>
          <w:marRight w:val="0"/>
          <w:marTop w:val="0"/>
          <w:marBottom w:val="0"/>
          <w:divBdr>
            <w:top w:val="none" w:sz="0" w:space="0" w:color="auto"/>
            <w:left w:val="none" w:sz="0" w:space="0" w:color="auto"/>
            <w:bottom w:val="none" w:sz="0" w:space="0" w:color="auto"/>
            <w:right w:val="none" w:sz="0" w:space="0" w:color="auto"/>
          </w:divBdr>
        </w:div>
        <w:div w:id="546187631">
          <w:marLeft w:val="640"/>
          <w:marRight w:val="0"/>
          <w:marTop w:val="0"/>
          <w:marBottom w:val="0"/>
          <w:divBdr>
            <w:top w:val="none" w:sz="0" w:space="0" w:color="auto"/>
            <w:left w:val="none" w:sz="0" w:space="0" w:color="auto"/>
            <w:bottom w:val="none" w:sz="0" w:space="0" w:color="auto"/>
            <w:right w:val="none" w:sz="0" w:space="0" w:color="auto"/>
          </w:divBdr>
        </w:div>
        <w:div w:id="549460165">
          <w:marLeft w:val="640"/>
          <w:marRight w:val="0"/>
          <w:marTop w:val="0"/>
          <w:marBottom w:val="0"/>
          <w:divBdr>
            <w:top w:val="none" w:sz="0" w:space="0" w:color="auto"/>
            <w:left w:val="none" w:sz="0" w:space="0" w:color="auto"/>
            <w:bottom w:val="none" w:sz="0" w:space="0" w:color="auto"/>
            <w:right w:val="none" w:sz="0" w:space="0" w:color="auto"/>
          </w:divBdr>
        </w:div>
        <w:div w:id="552619385">
          <w:marLeft w:val="640"/>
          <w:marRight w:val="0"/>
          <w:marTop w:val="0"/>
          <w:marBottom w:val="0"/>
          <w:divBdr>
            <w:top w:val="none" w:sz="0" w:space="0" w:color="auto"/>
            <w:left w:val="none" w:sz="0" w:space="0" w:color="auto"/>
            <w:bottom w:val="none" w:sz="0" w:space="0" w:color="auto"/>
            <w:right w:val="none" w:sz="0" w:space="0" w:color="auto"/>
          </w:divBdr>
        </w:div>
        <w:div w:id="563414845">
          <w:marLeft w:val="640"/>
          <w:marRight w:val="0"/>
          <w:marTop w:val="0"/>
          <w:marBottom w:val="0"/>
          <w:divBdr>
            <w:top w:val="none" w:sz="0" w:space="0" w:color="auto"/>
            <w:left w:val="none" w:sz="0" w:space="0" w:color="auto"/>
            <w:bottom w:val="none" w:sz="0" w:space="0" w:color="auto"/>
            <w:right w:val="none" w:sz="0" w:space="0" w:color="auto"/>
          </w:divBdr>
        </w:div>
        <w:div w:id="564998567">
          <w:marLeft w:val="640"/>
          <w:marRight w:val="0"/>
          <w:marTop w:val="0"/>
          <w:marBottom w:val="0"/>
          <w:divBdr>
            <w:top w:val="none" w:sz="0" w:space="0" w:color="auto"/>
            <w:left w:val="none" w:sz="0" w:space="0" w:color="auto"/>
            <w:bottom w:val="none" w:sz="0" w:space="0" w:color="auto"/>
            <w:right w:val="none" w:sz="0" w:space="0" w:color="auto"/>
          </w:divBdr>
        </w:div>
        <w:div w:id="592513045">
          <w:marLeft w:val="640"/>
          <w:marRight w:val="0"/>
          <w:marTop w:val="0"/>
          <w:marBottom w:val="0"/>
          <w:divBdr>
            <w:top w:val="none" w:sz="0" w:space="0" w:color="auto"/>
            <w:left w:val="none" w:sz="0" w:space="0" w:color="auto"/>
            <w:bottom w:val="none" w:sz="0" w:space="0" w:color="auto"/>
            <w:right w:val="none" w:sz="0" w:space="0" w:color="auto"/>
          </w:divBdr>
        </w:div>
        <w:div w:id="596985173">
          <w:marLeft w:val="640"/>
          <w:marRight w:val="0"/>
          <w:marTop w:val="0"/>
          <w:marBottom w:val="0"/>
          <w:divBdr>
            <w:top w:val="none" w:sz="0" w:space="0" w:color="auto"/>
            <w:left w:val="none" w:sz="0" w:space="0" w:color="auto"/>
            <w:bottom w:val="none" w:sz="0" w:space="0" w:color="auto"/>
            <w:right w:val="none" w:sz="0" w:space="0" w:color="auto"/>
          </w:divBdr>
        </w:div>
        <w:div w:id="599727972">
          <w:marLeft w:val="640"/>
          <w:marRight w:val="0"/>
          <w:marTop w:val="0"/>
          <w:marBottom w:val="0"/>
          <w:divBdr>
            <w:top w:val="none" w:sz="0" w:space="0" w:color="auto"/>
            <w:left w:val="none" w:sz="0" w:space="0" w:color="auto"/>
            <w:bottom w:val="none" w:sz="0" w:space="0" w:color="auto"/>
            <w:right w:val="none" w:sz="0" w:space="0" w:color="auto"/>
          </w:divBdr>
        </w:div>
        <w:div w:id="605816195">
          <w:marLeft w:val="640"/>
          <w:marRight w:val="0"/>
          <w:marTop w:val="0"/>
          <w:marBottom w:val="0"/>
          <w:divBdr>
            <w:top w:val="none" w:sz="0" w:space="0" w:color="auto"/>
            <w:left w:val="none" w:sz="0" w:space="0" w:color="auto"/>
            <w:bottom w:val="none" w:sz="0" w:space="0" w:color="auto"/>
            <w:right w:val="none" w:sz="0" w:space="0" w:color="auto"/>
          </w:divBdr>
        </w:div>
        <w:div w:id="609513127">
          <w:marLeft w:val="640"/>
          <w:marRight w:val="0"/>
          <w:marTop w:val="0"/>
          <w:marBottom w:val="0"/>
          <w:divBdr>
            <w:top w:val="none" w:sz="0" w:space="0" w:color="auto"/>
            <w:left w:val="none" w:sz="0" w:space="0" w:color="auto"/>
            <w:bottom w:val="none" w:sz="0" w:space="0" w:color="auto"/>
            <w:right w:val="none" w:sz="0" w:space="0" w:color="auto"/>
          </w:divBdr>
        </w:div>
        <w:div w:id="614167745">
          <w:marLeft w:val="640"/>
          <w:marRight w:val="0"/>
          <w:marTop w:val="0"/>
          <w:marBottom w:val="0"/>
          <w:divBdr>
            <w:top w:val="none" w:sz="0" w:space="0" w:color="auto"/>
            <w:left w:val="none" w:sz="0" w:space="0" w:color="auto"/>
            <w:bottom w:val="none" w:sz="0" w:space="0" w:color="auto"/>
            <w:right w:val="none" w:sz="0" w:space="0" w:color="auto"/>
          </w:divBdr>
        </w:div>
        <w:div w:id="629897167">
          <w:marLeft w:val="640"/>
          <w:marRight w:val="0"/>
          <w:marTop w:val="0"/>
          <w:marBottom w:val="0"/>
          <w:divBdr>
            <w:top w:val="none" w:sz="0" w:space="0" w:color="auto"/>
            <w:left w:val="none" w:sz="0" w:space="0" w:color="auto"/>
            <w:bottom w:val="none" w:sz="0" w:space="0" w:color="auto"/>
            <w:right w:val="none" w:sz="0" w:space="0" w:color="auto"/>
          </w:divBdr>
        </w:div>
        <w:div w:id="635574929">
          <w:marLeft w:val="640"/>
          <w:marRight w:val="0"/>
          <w:marTop w:val="0"/>
          <w:marBottom w:val="0"/>
          <w:divBdr>
            <w:top w:val="none" w:sz="0" w:space="0" w:color="auto"/>
            <w:left w:val="none" w:sz="0" w:space="0" w:color="auto"/>
            <w:bottom w:val="none" w:sz="0" w:space="0" w:color="auto"/>
            <w:right w:val="none" w:sz="0" w:space="0" w:color="auto"/>
          </w:divBdr>
        </w:div>
        <w:div w:id="641234425">
          <w:marLeft w:val="640"/>
          <w:marRight w:val="0"/>
          <w:marTop w:val="0"/>
          <w:marBottom w:val="0"/>
          <w:divBdr>
            <w:top w:val="none" w:sz="0" w:space="0" w:color="auto"/>
            <w:left w:val="none" w:sz="0" w:space="0" w:color="auto"/>
            <w:bottom w:val="none" w:sz="0" w:space="0" w:color="auto"/>
            <w:right w:val="none" w:sz="0" w:space="0" w:color="auto"/>
          </w:divBdr>
        </w:div>
        <w:div w:id="660617194">
          <w:marLeft w:val="640"/>
          <w:marRight w:val="0"/>
          <w:marTop w:val="0"/>
          <w:marBottom w:val="0"/>
          <w:divBdr>
            <w:top w:val="none" w:sz="0" w:space="0" w:color="auto"/>
            <w:left w:val="none" w:sz="0" w:space="0" w:color="auto"/>
            <w:bottom w:val="none" w:sz="0" w:space="0" w:color="auto"/>
            <w:right w:val="none" w:sz="0" w:space="0" w:color="auto"/>
          </w:divBdr>
        </w:div>
        <w:div w:id="679239309">
          <w:marLeft w:val="640"/>
          <w:marRight w:val="0"/>
          <w:marTop w:val="0"/>
          <w:marBottom w:val="0"/>
          <w:divBdr>
            <w:top w:val="none" w:sz="0" w:space="0" w:color="auto"/>
            <w:left w:val="none" w:sz="0" w:space="0" w:color="auto"/>
            <w:bottom w:val="none" w:sz="0" w:space="0" w:color="auto"/>
            <w:right w:val="none" w:sz="0" w:space="0" w:color="auto"/>
          </w:divBdr>
        </w:div>
        <w:div w:id="680738417">
          <w:marLeft w:val="640"/>
          <w:marRight w:val="0"/>
          <w:marTop w:val="0"/>
          <w:marBottom w:val="0"/>
          <w:divBdr>
            <w:top w:val="none" w:sz="0" w:space="0" w:color="auto"/>
            <w:left w:val="none" w:sz="0" w:space="0" w:color="auto"/>
            <w:bottom w:val="none" w:sz="0" w:space="0" w:color="auto"/>
            <w:right w:val="none" w:sz="0" w:space="0" w:color="auto"/>
          </w:divBdr>
        </w:div>
        <w:div w:id="683283991">
          <w:marLeft w:val="640"/>
          <w:marRight w:val="0"/>
          <w:marTop w:val="0"/>
          <w:marBottom w:val="0"/>
          <w:divBdr>
            <w:top w:val="none" w:sz="0" w:space="0" w:color="auto"/>
            <w:left w:val="none" w:sz="0" w:space="0" w:color="auto"/>
            <w:bottom w:val="none" w:sz="0" w:space="0" w:color="auto"/>
            <w:right w:val="none" w:sz="0" w:space="0" w:color="auto"/>
          </w:divBdr>
        </w:div>
        <w:div w:id="699549591">
          <w:marLeft w:val="640"/>
          <w:marRight w:val="0"/>
          <w:marTop w:val="0"/>
          <w:marBottom w:val="0"/>
          <w:divBdr>
            <w:top w:val="none" w:sz="0" w:space="0" w:color="auto"/>
            <w:left w:val="none" w:sz="0" w:space="0" w:color="auto"/>
            <w:bottom w:val="none" w:sz="0" w:space="0" w:color="auto"/>
            <w:right w:val="none" w:sz="0" w:space="0" w:color="auto"/>
          </w:divBdr>
        </w:div>
        <w:div w:id="708457156">
          <w:marLeft w:val="640"/>
          <w:marRight w:val="0"/>
          <w:marTop w:val="0"/>
          <w:marBottom w:val="0"/>
          <w:divBdr>
            <w:top w:val="none" w:sz="0" w:space="0" w:color="auto"/>
            <w:left w:val="none" w:sz="0" w:space="0" w:color="auto"/>
            <w:bottom w:val="none" w:sz="0" w:space="0" w:color="auto"/>
            <w:right w:val="none" w:sz="0" w:space="0" w:color="auto"/>
          </w:divBdr>
        </w:div>
        <w:div w:id="714081583">
          <w:marLeft w:val="640"/>
          <w:marRight w:val="0"/>
          <w:marTop w:val="0"/>
          <w:marBottom w:val="0"/>
          <w:divBdr>
            <w:top w:val="none" w:sz="0" w:space="0" w:color="auto"/>
            <w:left w:val="none" w:sz="0" w:space="0" w:color="auto"/>
            <w:bottom w:val="none" w:sz="0" w:space="0" w:color="auto"/>
            <w:right w:val="none" w:sz="0" w:space="0" w:color="auto"/>
          </w:divBdr>
        </w:div>
        <w:div w:id="730924351">
          <w:marLeft w:val="640"/>
          <w:marRight w:val="0"/>
          <w:marTop w:val="0"/>
          <w:marBottom w:val="0"/>
          <w:divBdr>
            <w:top w:val="none" w:sz="0" w:space="0" w:color="auto"/>
            <w:left w:val="none" w:sz="0" w:space="0" w:color="auto"/>
            <w:bottom w:val="none" w:sz="0" w:space="0" w:color="auto"/>
            <w:right w:val="none" w:sz="0" w:space="0" w:color="auto"/>
          </w:divBdr>
        </w:div>
        <w:div w:id="735862709">
          <w:marLeft w:val="640"/>
          <w:marRight w:val="0"/>
          <w:marTop w:val="0"/>
          <w:marBottom w:val="0"/>
          <w:divBdr>
            <w:top w:val="none" w:sz="0" w:space="0" w:color="auto"/>
            <w:left w:val="none" w:sz="0" w:space="0" w:color="auto"/>
            <w:bottom w:val="none" w:sz="0" w:space="0" w:color="auto"/>
            <w:right w:val="none" w:sz="0" w:space="0" w:color="auto"/>
          </w:divBdr>
        </w:div>
        <w:div w:id="741832263">
          <w:marLeft w:val="640"/>
          <w:marRight w:val="0"/>
          <w:marTop w:val="0"/>
          <w:marBottom w:val="0"/>
          <w:divBdr>
            <w:top w:val="none" w:sz="0" w:space="0" w:color="auto"/>
            <w:left w:val="none" w:sz="0" w:space="0" w:color="auto"/>
            <w:bottom w:val="none" w:sz="0" w:space="0" w:color="auto"/>
            <w:right w:val="none" w:sz="0" w:space="0" w:color="auto"/>
          </w:divBdr>
        </w:div>
        <w:div w:id="749931392">
          <w:marLeft w:val="640"/>
          <w:marRight w:val="0"/>
          <w:marTop w:val="0"/>
          <w:marBottom w:val="0"/>
          <w:divBdr>
            <w:top w:val="none" w:sz="0" w:space="0" w:color="auto"/>
            <w:left w:val="none" w:sz="0" w:space="0" w:color="auto"/>
            <w:bottom w:val="none" w:sz="0" w:space="0" w:color="auto"/>
            <w:right w:val="none" w:sz="0" w:space="0" w:color="auto"/>
          </w:divBdr>
        </w:div>
        <w:div w:id="751049073">
          <w:marLeft w:val="640"/>
          <w:marRight w:val="0"/>
          <w:marTop w:val="0"/>
          <w:marBottom w:val="0"/>
          <w:divBdr>
            <w:top w:val="none" w:sz="0" w:space="0" w:color="auto"/>
            <w:left w:val="none" w:sz="0" w:space="0" w:color="auto"/>
            <w:bottom w:val="none" w:sz="0" w:space="0" w:color="auto"/>
            <w:right w:val="none" w:sz="0" w:space="0" w:color="auto"/>
          </w:divBdr>
        </w:div>
        <w:div w:id="823200484">
          <w:marLeft w:val="640"/>
          <w:marRight w:val="0"/>
          <w:marTop w:val="0"/>
          <w:marBottom w:val="0"/>
          <w:divBdr>
            <w:top w:val="none" w:sz="0" w:space="0" w:color="auto"/>
            <w:left w:val="none" w:sz="0" w:space="0" w:color="auto"/>
            <w:bottom w:val="none" w:sz="0" w:space="0" w:color="auto"/>
            <w:right w:val="none" w:sz="0" w:space="0" w:color="auto"/>
          </w:divBdr>
        </w:div>
        <w:div w:id="853421400">
          <w:marLeft w:val="640"/>
          <w:marRight w:val="0"/>
          <w:marTop w:val="0"/>
          <w:marBottom w:val="0"/>
          <w:divBdr>
            <w:top w:val="none" w:sz="0" w:space="0" w:color="auto"/>
            <w:left w:val="none" w:sz="0" w:space="0" w:color="auto"/>
            <w:bottom w:val="none" w:sz="0" w:space="0" w:color="auto"/>
            <w:right w:val="none" w:sz="0" w:space="0" w:color="auto"/>
          </w:divBdr>
        </w:div>
        <w:div w:id="855849522">
          <w:marLeft w:val="640"/>
          <w:marRight w:val="0"/>
          <w:marTop w:val="0"/>
          <w:marBottom w:val="0"/>
          <w:divBdr>
            <w:top w:val="none" w:sz="0" w:space="0" w:color="auto"/>
            <w:left w:val="none" w:sz="0" w:space="0" w:color="auto"/>
            <w:bottom w:val="none" w:sz="0" w:space="0" w:color="auto"/>
            <w:right w:val="none" w:sz="0" w:space="0" w:color="auto"/>
          </w:divBdr>
        </w:div>
        <w:div w:id="874542668">
          <w:marLeft w:val="640"/>
          <w:marRight w:val="0"/>
          <w:marTop w:val="0"/>
          <w:marBottom w:val="0"/>
          <w:divBdr>
            <w:top w:val="none" w:sz="0" w:space="0" w:color="auto"/>
            <w:left w:val="none" w:sz="0" w:space="0" w:color="auto"/>
            <w:bottom w:val="none" w:sz="0" w:space="0" w:color="auto"/>
            <w:right w:val="none" w:sz="0" w:space="0" w:color="auto"/>
          </w:divBdr>
        </w:div>
        <w:div w:id="882639814">
          <w:marLeft w:val="640"/>
          <w:marRight w:val="0"/>
          <w:marTop w:val="0"/>
          <w:marBottom w:val="0"/>
          <w:divBdr>
            <w:top w:val="none" w:sz="0" w:space="0" w:color="auto"/>
            <w:left w:val="none" w:sz="0" w:space="0" w:color="auto"/>
            <w:bottom w:val="none" w:sz="0" w:space="0" w:color="auto"/>
            <w:right w:val="none" w:sz="0" w:space="0" w:color="auto"/>
          </w:divBdr>
        </w:div>
        <w:div w:id="913516270">
          <w:marLeft w:val="640"/>
          <w:marRight w:val="0"/>
          <w:marTop w:val="0"/>
          <w:marBottom w:val="0"/>
          <w:divBdr>
            <w:top w:val="none" w:sz="0" w:space="0" w:color="auto"/>
            <w:left w:val="none" w:sz="0" w:space="0" w:color="auto"/>
            <w:bottom w:val="none" w:sz="0" w:space="0" w:color="auto"/>
            <w:right w:val="none" w:sz="0" w:space="0" w:color="auto"/>
          </w:divBdr>
        </w:div>
        <w:div w:id="928083273">
          <w:marLeft w:val="640"/>
          <w:marRight w:val="0"/>
          <w:marTop w:val="0"/>
          <w:marBottom w:val="0"/>
          <w:divBdr>
            <w:top w:val="none" w:sz="0" w:space="0" w:color="auto"/>
            <w:left w:val="none" w:sz="0" w:space="0" w:color="auto"/>
            <w:bottom w:val="none" w:sz="0" w:space="0" w:color="auto"/>
            <w:right w:val="none" w:sz="0" w:space="0" w:color="auto"/>
          </w:divBdr>
        </w:div>
        <w:div w:id="933052771">
          <w:marLeft w:val="640"/>
          <w:marRight w:val="0"/>
          <w:marTop w:val="0"/>
          <w:marBottom w:val="0"/>
          <w:divBdr>
            <w:top w:val="none" w:sz="0" w:space="0" w:color="auto"/>
            <w:left w:val="none" w:sz="0" w:space="0" w:color="auto"/>
            <w:bottom w:val="none" w:sz="0" w:space="0" w:color="auto"/>
            <w:right w:val="none" w:sz="0" w:space="0" w:color="auto"/>
          </w:divBdr>
        </w:div>
        <w:div w:id="936518719">
          <w:marLeft w:val="640"/>
          <w:marRight w:val="0"/>
          <w:marTop w:val="0"/>
          <w:marBottom w:val="0"/>
          <w:divBdr>
            <w:top w:val="none" w:sz="0" w:space="0" w:color="auto"/>
            <w:left w:val="none" w:sz="0" w:space="0" w:color="auto"/>
            <w:bottom w:val="none" w:sz="0" w:space="0" w:color="auto"/>
            <w:right w:val="none" w:sz="0" w:space="0" w:color="auto"/>
          </w:divBdr>
        </w:div>
        <w:div w:id="942035175">
          <w:marLeft w:val="640"/>
          <w:marRight w:val="0"/>
          <w:marTop w:val="0"/>
          <w:marBottom w:val="0"/>
          <w:divBdr>
            <w:top w:val="none" w:sz="0" w:space="0" w:color="auto"/>
            <w:left w:val="none" w:sz="0" w:space="0" w:color="auto"/>
            <w:bottom w:val="none" w:sz="0" w:space="0" w:color="auto"/>
            <w:right w:val="none" w:sz="0" w:space="0" w:color="auto"/>
          </w:divBdr>
        </w:div>
        <w:div w:id="985015960">
          <w:marLeft w:val="640"/>
          <w:marRight w:val="0"/>
          <w:marTop w:val="0"/>
          <w:marBottom w:val="0"/>
          <w:divBdr>
            <w:top w:val="none" w:sz="0" w:space="0" w:color="auto"/>
            <w:left w:val="none" w:sz="0" w:space="0" w:color="auto"/>
            <w:bottom w:val="none" w:sz="0" w:space="0" w:color="auto"/>
            <w:right w:val="none" w:sz="0" w:space="0" w:color="auto"/>
          </w:divBdr>
        </w:div>
        <w:div w:id="989215301">
          <w:marLeft w:val="640"/>
          <w:marRight w:val="0"/>
          <w:marTop w:val="0"/>
          <w:marBottom w:val="0"/>
          <w:divBdr>
            <w:top w:val="none" w:sz="0" w:space="0" w:color="auto"/>
            <w:left w:val="none" w:sz="0" w:space="0" w:color="auto"/>
            <w:bottom w:val="none" w:sz="0" w:space="0" w:color="auto"/>
            <w:right w:val="none" w:sz="0" w:space="0" w:color="auto"/>
          </w:divBdr>
        </w:div>
        <w:div w:id="1008865850">
          <w:marLeft w:val="640"/>
          <w:marRight w:val="0"/>
          <w:marTop w:val="0"/>
          <w:marBottom w:val="0"/>
          <w:divBdr>
            <w:top w:val="none" w:sz="0" w:space="0" w:color="auto"/>
            <w:left w:val="none" w:sz="0" w:space="0" w:color="auto"/>
            <w:bottom w:val="none" w:sz="0" w:space="0" w:color="auto"/>
            <w:right w:val="none" w:sz="0" w:space="0" w:color="auto"/>
          </w:divBdr>
        </w:div>
        <w:div w:id="1016618555">
          <w:marLeft w:val="640"/>
          <w:marRight w:val="0"/>
          <w:marTop w:val="0"/>
          <w:marBottom w:val="0"/>
          <w:divBdr>
            <w:top w:val="none" w:sz="0" w:space="0" w:color="auto"/>
            <w:left w:val="none" w:sz="0" w:space="0" w:color="auto"/>
            <w:bottom w:val="none" w:sz="0" w:space="0" w:color="auto"/>
            <w:right w:val="none" w:sz="0" w:space="0" w:color="auto"/>
          </w:divBdr>
        </w:div>
        <w:div w:id="1016809000">
          <w:marLeft w:val="640"/>
          <w:marRight w:val="0"/>
          <w:marTop w:val="0"/>
          <w:marBottom w:val="0"/>
          <w:divBdr>
            <w:top w:val="none" w:sz="0" w:space="0" w:color="auto"/>
            <w:left w:val="none" w:sz="0" w:space="0" w:color="auto"/>
            <w:bottom w:val="none" w:sz="0" w:space="0" w:color="auto"/>
            <w:right w:val="none" w:sz="0" w:space="0" w:color="auto"/>
          </w:divBdr>
        </w:div>
        <w:div w:id="1017537878">
          <w:marLeft w:val="640"/>
          <w:marRight w:val="0"/>
          <w:marTop w:val="0"/>
          <w:marBottom w:val="0"/>
          <w:divBdr>
            <w:top w:val="none" w:sz="0" w:space="0" w:color="auto"/>
            <w:left w:val="none" w:sz="0" w:space="0" w:color="auto"/>
            <w:bottom w:val="none" w:sz="0" w:space="0" w:color="auto"/>
            <w:right w:val="none" w:sz="0" w:space="0" w:color="auto"/>
          </w:divBdr>
        </w:div>
        <w:div w:id="1023557794">
          <w:marLeft w:val="640"/>
          <w:marRight w:val="0"/>
          <w:marTop w:val="0"/>
          <w:marBottom w:val="0"/>
          <w:divBdr>
            <w:top w:val="none" w:sz="0" w:space="0" w:color="auto"/>
            <w:left w:val="none" w:sz="0" w:space="0" w:color="auto"/>
            <w:bottom w:val="none" w:sz="0" w:space="0" w:color="auto"/>
            <w:right w:val="none" w:sz="0" w:space="0" w:color="auto"/>
          </w:divBdr>
        </w:div>
        <w:div w:id="1028875492">
          <w:marLeft w:val="640"/>
          <w:marRight w:val="0"/>
          <w:marTop w:val="0"/>
          <w:marBottom w:val="0"/>
          <w:divBdr>
            <w:top w:val="none" w:sz="0" w:space="0" w:color="auto"/>
            <w:left w:val="none" w:sz="0" w:space="0" w:color="auto"/>
            <w:bottom w:val="none" w:sz="0" w:space="0" w:color="auto"/>
            <w:right w:val="none" w:sz="0" w:space="0" w:color="auto"/>
          </w:divBdr>
        </w:div>
        <w:div w:id="1028918136">
          <w:marLeft w:val="640"/>
          <w:marRight w:val="0"/>
          <w:marTop w:val="0"/>
          <w:marBottom w:val="0"/>
          <w:divBdr>
            <w:top w:val="none" w:sz="0" w:space="0" w:color="auto"/>
            <w:left w:val="none" w:sz="0" w:space="0" w:color="auto"/>
            <w:bottom w:val="none" w:sz="0" w:space="0" w:color="auto"/>
            <w:right w:val="none" w:sz="0" w:space="0" w:color="auto"/>
          </w:divBdr>
        </w:div>
        <w:div w:id="1047217266">
          <w:marLeft w:val="640"/>
          <w:marRight w:val="0"/>
          <w:marTop w:val="0"/>
          <w:marBottom w:val="0"/>
          <w:divBdr>
            <w:top w:val="none" w:sz="0" w:space="0" w:color="auto"/>
            <w:left w:val="none" w:sz="0" w:space="0" w:color="auto"/>
            <w:bottom w:val="none" w:sz="0" w:space="0" w:color="auto"/>
            <w:right w:val="none" w:sz="0" w:space="0" w:color="auto"/>
          </w:divBdr>
        </w:div>
        <w:div w:id="1049383220">
          <w:marLeft w:val="640"/>
          <w:marRight w:val="0"/>
          <w:marTop w:val="0"/>
          <w:marBottom w:val="0"/>
          <w:divBdr>
            <w:top w:val="none" w:sz="0" w:space="0" w:color="auto"/>
            <w:left w:val="none" w:sz="0" w:space="0" w:color="auto"/>
            <w:bottom w:val="none" w:sz="0" w:space="0" w:color="auto"/>
            <w:right w:val="none" w:sz="0" w:space="0" w:color="auto"/>
          </w:divBdr>
        </w:div>
        <w:div w:id="1053037481">
          <w:marLeft w:val="640"/>
          <w:marRight w:val="0"/>
          <w:marTop w:val="0"/>
          <w:marBottom w:val="0"/>
          <w:divBdr>
            <w:top w:val="none" w:sz="0" w:space="0" w:color="auto"/>
            <w:left w:val="none" w:sz="0" w:space="0" w:color="auto"/>
            <w:bottom w:val="none" w:sz="0" w:space="0" w:color="auto"/>
            <w:right w:val="none" w:sz="0" w:space="0" w:color="auto"/>
          </w:divBdr>
        </w:div>
        <w:div w:id="1082607136">
          <w:marLeft w:val="640"/>
          <w:marRight w:val="0"/>
          <w:marTop w:val="0"/>
          <w:marBottom w:val="0"/>
          <w:divBdr>
            <w:top w:val="none" w:sz="0" w:space="0" w:color="auto"/>
            <w:left w:val="none" w:sz="0" w:space="0" w:color="auto"/>
            <w:bottom w:val="none" w:sz="0" w:space="0" w:color="auto"/>
            <w:right w:val="none" w:sz="0" w:space="0" w:color="auto"/>
          </w:divBdr>
        </w:div>
        <w:div w:id="1086536229">
          <w:marLeft w:val="640"/>
          <w:marRight w:val="0"/>
          <w:marTop w:val="0"/>
          <w:marBottom w:val="0"/>
          <w:divBdr>
            <w:top w:val="none" w:sz="0" w:space="0" w:color="auto"/>
            <w:left w:val="none" w:sz="0" w:space="0" w:color="auto"/>
            <w:bottom w:val="none" w:sz="0" w:space="0" w:color="auto"/>
            <w:right w:val="none" w:sz="0" w:space="0" w:color="auto"/>
          </w:divBdr>
        </w:div>
        <w:div w:id="1106121080">
          <w:marLeft w:val="640"/>
          <w:marRight w:val="0"/>
          <w:marTop w:val="0"/>
          <w:marBottom w:val="0"/>
          <w:divBdr>
            <w:top w:val="none" w:sz="0" w:space="0" w:color="auto"/>
            <w:left w:val="none" w:sz="0" w:space="0" w:color="auto"/>
            <w:bottom w:val="none" w:sz="0" w:space="0" w:color="auto"/>
            <w:right w:val="none" w:sz="0" w:space="0" w:color="auto"/>
          </w:divBdr>
        </w:div>
        <w:div w:id="1108549819">
          <w:marLeft w:val="640"/>
          <w:marRight w:val="0"/>
          <w:marTop w:val="0"/>
          <w:marBottom w:val="0"/>
          <w:divBdr>
            <w:top w:val="none" w:sz="0" w:space="0" w:color="auto"/>
            <w:left w:val="none" w:sz="0" w:space="0" w:color="auto"/>
            <w:bottom w:val="none" w:sz="0" w:space="0" w:color="auto"/>
            <w:right w:val="none" w:sz="0" w:space="0" w:color="auto"/>
          </w:divBdr>
        </w:div>
        <w:div w:id="1133213425">
          <w:marLeft w:val="640"/>
          <w:marRight w:val="0"/>
          <w:marTop w:val="0"/>
          <w:marBottom w:val="0"/>
          <w:divBdr>
            <w:top w:val="none" w:sz="0" w:space="0" w:color="auto"/>
            <w:left w:val="none" w:sz="0" w:space="0" w:color="auto"/>
            <w:bottom w:val="none" w:sz="0" w:space="0" w:color="auto"/>
            <w:right w:val="none" w:sz="0" w:space="0" w:color="auto"/>
          </w:divBdr>
        </w:div>
        <w:div w:id="1137604230">
          <w:marLeft w:val="640"/>
          <w:marRight w:val="0"/>
          <w:marTop w:val="0"/>
          <w:marBottom w:val="0"/>
          <w:divBdr>
            <w:top w:val="none" w:sz="0" w:space="0" w:color="auto"/>
            <w:left w:val="none" w:sz="0" w:space="0" w:color="auto"/>
            <w:bottom w:val="none" w:sz="0" w:space="0" w:color="auto"/>
            <w:right w:val="none" w:sz="0" w:space="0" w:color="auto"/>
          </w:divBdr>
        </w:div>
        <w:div w:id="1150559203">
          <w:marLeft w:val="640"/>
          <w:marRight w:val="0"/>
          <w:marTop w:val="0"/>
          <w:marBottom w:val="0"/>
          <w:divBdr>
            <w:top w:val="none" w:sz="0" w:space="0" w:color="auto"/>
            <w:left w:val="none" w:sz="0" w:space="0" w:color="auto"/>
            <w:bottom w:val="none" w:sz="0" w:space="0" w:color="auto"/>
            <w:right w:val="none" w:sz="0" w:space="0" w:color="auto"/>
          </w:divBdr>
        </w:div>
        <w:div w:id="1169641350">
          <w:marLeft w:val="640"/>
          <w:marRight w:val="0"/>
          <w:marTop w:val="0"/>
          <w:marBottom w:val="0"/>
          <w:divBdr>
            <w:top w:val="none" w:sz="0" w:space="0" w:color="auto"/>
            <w:left w:val="none" w:sz="0" w:space="0" w:color="auto"/>
            <w:bottom w:val="none" w:sz="0" w:space="0" w:color="auto"/>
            <w:right w:val="none" w:sz="0" w:space="0" w:color="auto"/>
          </w:divBdr>
        </w:div>
        <w:div w:id="1173564419">
          <w:marLeft w:val="640"/>
          <w:marRight w:val="0"/>
          <w:marTop w:val="0"/>
          <w:marBottom w:val="0"/>
          <w:divBdr>
            <w:top w:val="none" w:sz="0" w:space="0" w:color="auto"/>
            <w:left w:val="none" w:sz="0" w:space="0" w:color="auto"/>
            <w:bottom w:val="none" w:sz="0" w:space="0" w:color="auto"/>
            <w:right w:val="none" w:sz="0" w:space="0" w:color="auto"/>
          </w:divBdr>
        </w:div>
        <w:div w:id="1189366639">
          <w:marLeft w:val="640"/>
          <w:marRight w:val="0"/>
          <w:marTop w:val="0"/>
          <w:marBottom w:val="0"/>
          <w:divBdr>
            <w:top w:val="none" w:sz="0" w:space="0" w:color="auto"/>
            <w:left w:val="none" w:sz="0" w:space="0" w:color="auto"/>
            <w:bottom w:val="none" w:sz="0" w:space="0" w:color="auto"/>
            <w:right w:val="none" w:sz="0" w:space="0" w:color="auto"/>
          </w:divBdr>
        </w:div>
        <w:div w:id="1192693022">
          <w:marLeft w:val="640"/>
          <w:marRight w:val="0"/>
          <w:marTop w:val="0"/>
          <w:marBottom w:val="0"/>
          <w:divBdr>
            <w:top w:val="none" w:sz="0" w:space="0" w:color="auto"/>
            <w:left w:val="none" w:sz="0" w:space="0" w:color="auto"/>
            <w:bottom w:val="none" w:sz="0" w:space="0" w:color="auto"/>
            <w:right w:val="none" w:sz="0" w:space="0" w:color="auto"/>
          </w:divBdr>
        </w:div>
        <w:div w:id="1195341839">
          <w:marLeft w:val="640"/>
          <w:marRight w:val="0"/>
          <w:marTop w:val="0"/>
          <w:marBottom w:val="0"/>
          <w:divBdr>
            <w:top w:val="none" w:sz="0" w:space="0" w:color="auto"/>
            <w:left w:val="none" w:sz="0" w:space="0" w:color="auto"/>
            <w:bottom w:val="none" w:sz="0" w:space="0" w:color="auto"/>
            <w:right w:val="none" w:sz="0" w:space="0" w:color="auto"/>
          </w:divBdr>
        </w:div>
        <w:div w:id="1209149412">
          <w:marLeft w:val="640"/>
          <w:marRight w:val="0"/>
          <w:marTop w:val="0"/>
          <w:marBottom w:val="0"/>
          <w:divBdr>
            <w:top w:val="none" w:sz="0" w:space="0" w:color="auto"/>
            <w:left w:val="none" w:sz="0" w:space="0" w:color="auto"/>
            <w:bottom w:val="none" w:sz="0" w:space="0" w:color="auto"/>
            <w:right w:val="none" w:sz="0" w:space="0" w:color="auto"/>
          </w:divBdr>
        </w:div>
        <w:div w:id="1218321920">
          <w:marLeft w:val="640"/>
          <w:marRight w:val="0"/>
          <w:marTop w:val="0"/>
          <w:marBottom w:val="0"/>
          <w:divBdr>
            <w:top w:val="none" w:sz="0" w:space="0" w:color="auto"/>
            <w:left w:val="none" w:sz="0" w:space="0" w:color="auto"/>
            <w:bottom w:val="none" w:sz="0" w:space="0" w:color="auto"/>
            <w:right w:val="none" w:sz="0" w:space="0" w:color="auto"/>
          </w:divBdr>
        </w:div>
        <w:div w:id="1230384731">
          <w:marLeft w:val="640"/>
          <w:marRight w:val="0"/>
          <w:marTop w:val="0"/>
          <w:marBottom w:val="0"/>
          <w:divBdr>
            <w:top w:val="none" w:sz="0" w:space="0" w:color="auto"/>
            <w:left w:val="none" w:sz="0" w:space="0" w:color="auto"/>
            <w:bottom w:val="none" w:sz="0" w:space="0" w:color="auto"/>
            <w:right w:val="none" w:sz="0" w:space="0" w:color="auto"/>
          </w:divBdr>
        </w:div>
        <w:div w:id="1233615745">
          <w:marLeft w:val="640"/>
          <w:marRight w:val="0"/>
          <w:marTop w:val="0"/>
          <w:marBottom w:val="0"/>
          <w:divBdr>
            <w:top w:val="none" w:sz="0" w:space="0" w:color="auto"/>
            <w:left w:val="none" w:sz="0" w:space="0" w:color="auto"/>
            <w:bottom w:val="none" w:sz="0" w:space="0" w:color="auto"/>
            <w:right w:val="none" w:sz="0" w:space="0" w:color="auto"/>
          </w:divBdr>
        </w:div>
        <w:div w:id="1238127884">
          <w:marLeft w:val="640"/>
          <w:marRight w:val="0"/>
          <w:marTop w:val="0"/>
          <w:marBottom w:val="0"/>
          <w:divBdr>
            <w:top w:val="none" w:sz="0" w:space="0" w:color="auto"/>
            <w:left w:val="none" w:sz="0" w:space="0" w:color="auto"/>
            <w:bottom w:val="none" w:sz="0" w:space="0" w:color="auto"/>
            <w:right w:val="none" w:sz="0" w:space="0" w:color="auto"/>
          </w:divBdr>
        </w:div>
        <w:div w:id="1238712181">
          <w:marLeft w:val="640"/>
          <w:marRight w:val="0"/>
          <w:marTop w:val="0"/>
          <w:marBottom w:val="0"/>
          <w:divBdr>
            <w:top w:val="none" w:sz="0" w:space="0" w:color="auto"/>
            <w:left w:val="none" w:sz="0" w:space="0" w:color="auto"/>
            <w:bottom w:val="none" w:sz="0" w:space="0" w:color="auto"/>
            <w:right w:val="none" w:sz="0" w:space="0" w:color="auto"/>
          </w:divBdr>
        </w:div>
        <w:div w:id="1254241453">
          <w:marLeft w:val="640"/>
          <w:marRight w:val="0"/>
          <w:marTop w:val="0"/>
          <w:marBottom w:val="0"/>
          <w:divBdr>
            <w:top w:val="none" w:sz="0" w:space="0" w:color="auto"/>
            <w:left w:val="none" w:sz="0" w:space="0" w:color="auto"/>
            <w:bottom w:val="none" w:sz="0" w:space="0" w:color="auto"/>
            <w:right w:val="none" w:sz="0" w:space="0" w:color="auto"/>
          </w:divBdr>
        </w:div>
        <w:div w:id="1286430952">
          <w:marLeft w:val="640"/>
          <w:marRight w:val="0"/>
          <w:marTop w:val="0"/>
          <w:marBottom w:val="0"/>
          <w:divBdr>
            <w:top w:val="none" w:sz="0" w:space="0" w:color="auto"/>
            <w:left w:val="none" w:sz="0" w:space="0" w:color="auto"/>
            <w:bottom w:val="none" w:sz="0" w:space="0" w:color="auto"/>
            <w:right w:val="none" w:sz="0" w:space="0" w:color="auto"/>
          </w:divBdr>
        </w:div>
        <w:div w:id="1329136484">
          <w:marLeft w:val="640"/>
          <w:marRight w:val="0"/>
          <w:marTop w:val="0"/>
          <w:marBottom w:val="0"/>
          <w:divBdr>
            <w:top w:val="none" w:sz="0" w:space="0" w:color="auto"/>
            <w:left w:val="none" w:sz="0" w:space="0" w:color="auto"/>
            <w:bottom w:val="none" w:sz="0" w:space="0" w:color="auto"/>
            <w:right w:val="none" w:sz="0" w:space="0" w:color="auto"/>
          </w:divBdr>
        </w:div>
        <w:div w:id="1332179286">
          <w:marLeft w:val="640"/>
          <w:marRight w:val="0"/>
          <w:marTop w:val="0"/>
          <w:marBottom w:val="0"/>
          <w:divBdr>
            <w:top w:val="none" w:sz="0" w:space="0" w:color="auto"/>
            <w:left w:val="none" w:sz="0" w:space="0" w:color="auto"/>
            <w:bottom w:val="none" w:sz="0" w:space="0" w:color="auto"/>
            <w:right w:val="none" w:sz="0" w:space="0" w:color="auto"/>
          </w:divBdr>
        </w:div>
        <w:div w:id="1348022018">
          <w:marLeft w:val="640"/>
          <w:marRight w:val="0"/>
          <w:marTop w:val="0"/>
          <w:marBottom w:val="0"/>
          <w:divBdr>
            <w:top w:val="none" w:sz="0" w:space="0" w:color="auto"/>
            <w:left w:val="none" w:sz="0" w:space="0" w:color="auto"/>
            <w:bottom w:val="none" w:sz="0" w:space="0" w:color="auto"/>
            <w:right w:val="none" w:sz="0" w:space="0" w:color="auto"/>
          </w:divBdr>
        </w:div>
        <w:div w:id="1348409453">
          <w:marLeft w:val="640"/>
          <w:marRight w:val="0"/>
          <w:marTop w:val="0"/>
          <w:marBottom w:val="0"/>
          <w:divBdr>
            <w:top w:val="none" w:sz="0" w:space="0" w:color="auto"/>
            <w:left w:val="none" w:sz="0" w:space="0" w:color="auto"/>
            <w:bottom w:val="none" w:sz="0" w:space="0" w:color="auto"/>
            <w:right w:val="none" w:sz="0" w:space="0" w:color="auto"/>
          </w:divBdr>
        </w:div>
        <w:div w:id="1362123866">
          <w:marLeft w:val="640"/>
          <w:marRight w:val="0"/>
          <w:marTop w:val="0"/>
          <w:marBottom w:val="0"/>
          <w:divBdr>
            <w:top w:val="none" w:sz="0" w:space="0" w:color="auto"/>
            <w:left w:val="none" w:sz="0" w:space="0" w:color="auto"/>
            <w:bottom w:val="none" w:sz="0" w:space="0" w:color="auto"/>
            <w:right w:val="none" w:sz="0" w:space="0" w:color="auto"/>
          </w:divBdr>
        </w:div>
        <w:div w:id="1363944498">
          <w:marLeft w:val="640"/>
          <w:marRight w:val="0"/>
          <w:marTop w:val="0"/>
          <w:marBottom w:val="0"/>
          <w:divBdr>
            <w:top w:val="none" w:sz="0" w:space="0" w:color="auto"/>
            <w:left w:val="none" w:sz="0" w:space="0" w:color="auto"/>
            <w:bottom w:val="none" w:sz="0" w:space="0" w:color="auto"/>
            <w:right w:val="none" w:sz="0" w:space="0" w:color="auto"/>
          </w:divBdr>
        </w:div>
        <w:div w:id="1368724129">
          <w:marLeft w:val="640"/>
          <w:marRight w:val="0"/>
          <w:marTop w:val="0"/>
          <w:marBottom w:val="0"/>
          <w:divBdr>
            <w:top w:val="none" w:sz="0" w:space="0" w:color="auto"/>
            <w:left w:val="none" w:sz="0" w:space="0" w:color="auto"/>
            <w:bottom w:val="none" w:sz="0" w:space="0" w:color="auto"/>
            <w:right w:val="none" w:sz="0" w:space="0" w:color="auto"/>
          </w:divBdr>
        </w:div>
        <w:div w:id="1375696079">
          <w:marLeft w:val="640"/>
          <w:marRight w:val="0"/>
          <w:marTop w:val="0"/>
          <w:marBottom w:val="0"/>
          <w:divBdr>
            <w:top w:val="none" w:sz="0" w:space="0" w:color="auto"/>
            <w:left w:val="none" w:sz="0" w:space="0" w:color="auto"/>
            <w:bottom w:val="none" w:sz="0" w:space="0" w:color="auto"/>
            <w:right w:val="none" w:sz="0" w:space="0" w:color="auto"/>
          </w:divBdr>
        </w:div>
        <w:div w:id="1378510864">
          <w:marLeft w:val="640"/>
          <w:marRight w:val="0"/>
          <w:marTop w:val="0"/>
          <w:marBottom w:val="0"/>
          <w:divBdr>
            <w:top w:val="none" w:sz="0" w:space="0" w:color="auto"/>
            <w:left w:val="none" w:sz="0" w:space="0" w:color="auto"/>
            <w:bottom w:val="none" w:sz="0" w:space="0" w:color="auto"/>
            <w:right w:val="none" w:sz="0" w:space="0" w:color="auto"/>
          </w:divBdr>
        </w:div>
        <w:div w:id="1382174682">
          <w:marLeft w:val="640"/>
          <w:marRight w:val="0"/>
          <w:marTop w:val="0"/>
          <w:marBottom w:val="0"/>
          <w:divBdr>
            <w:top w:val="none" w:sz="0" w:space="0" w:color="auto"/>
            <w:left w:val="none" w:sz="0" w:space="0" w:color="auto"/>
            <w:bottom w:val="none" w:sz="0" w:space="0" w:color="auto"/>
            <w:right w:val="none" w:sz="0" w:space="0" w:color="auto"/>
          </w:divBdr>
        </w:div>
        <w:div w:id="1395352831">
          <w:marLeft w:val="640"/>
          <w:marRight w:val="0"/>
          <w:marTop w:val="0"/>
          <w:marBottom w:val="0"/>
          <w:divBdr>
            <w:top w:val="none" w:sz="0" w:space="0" w:color="auto"/>
            <w:left w:val="none" w:sz="0" w:space="0" w:color="auto"/>
            <w:bottom w:val="none" w:sz="0" w:space="0" w:color="auto"/>
            <w:right w:val="none" w:sz="0" w:space="0" w:color="auto"/>
          </w:divBdr>
        </w:div>
        <w:div w:id="1430352343">
          <w:marLeft w:val="640"/>
          <w:marRight w:val="0"/>
          <w:marTop w:val="0"/>
          <w:marBottom w:val="0"/>
          <w:divBdr>
            <w:top w:val="none" w:sz="0" w:space="0" w:color="auto"/>
            <w:left w:val="none" w:sz="0" w:space="0" w:color="auto"/>
            <w:bottom w:val="none" w:sz="0" w:space="0" w:color="auto"/>
            <w:right w:val="none" w:sz="0" w:space="0" w:color="auto"/>
          </w:divBdr>
        </w:div>
        <w:div w:id="1436680865">
          <w:marLeft w:val="640"/>
          <w:marRight w:val="0"/>
          <w:marTop w:val="0"/>
          <w:marBottom w:val="0"/>
          <w:divBdr>
            <w:top w:val="none" w:sz="0" w:space="0" w:color="auto"/>
            <w:left w:val="none" w:sz="0" w:space="0" w:color="auto"/>
            <w:bottom w:val="none" w:sz="0" w:space="0" w:color="auto"/>
            <w:right w:val="none" w:sz="0" w:space="0" w:color="auto"/>
          </w:divBdr>
        </w:div>
        <w:div w:id="1450584700">
          <w:marLeft w:val="640"/>
          <w:marRight w:val="0"/>
          <w:marTop w:val="0"/>
          <w:marBottom w:val="0"/>
          <w:divBdr>
            <w:top w:val="none" w:sz="0" w:space="0" w:color="auto"/>
            <w:left w:val="none" w:sz="0" w:space="0" w:color="auto"/>
            <w:bottom w:val="none" w:sz="0" w:space="0" w:color="auto"/>
            <w:right w:val="none" w:sz="0" w:space="0" w:color="auto"/>
          </w:divBdr>
        </w:div>
        <w:div w:id="1451047390">
          <w:marLeft w:val="640"/>
          <w:marRight w:val="0"/>
          <w:marTop w:val="0"/>
          <w:marBottom w:val="0"/>
          <w:divBdr>
            <w:top w:val="none" w:sz="0" w:space="0" w:color="auto"/>
            <w:left w:val="none" w:sz="0" w:space="0" w:color="auto"/>
            <w:bottom w:val="none" w:sz="0" w:space="0" w:color="auto"/>
            <w:right w:val="none" w:sz="0" w:space="0" w:color="auto"/>
          </w:divBdr>
        </w:div>
        <w:div w:id="1471050971">
          <w:marLeft w:val="640"/>
          <w:marRight w:val="0"/>
          <w:marTop w:val="0"/>
          <w:marBottom w:val="0"/>
          <w:divBdr>
            <w:top w:val="none" w:sz="0" w:space="0" w:color="auto"/>
            <w:left w:val="none" w:sz="0" w:space="0" w:color="auto"/>
            <w:bottom w:val="none" w:sz="0" w:space="0" w:color="auto"/>
            <w:right w:val="none" w:sz="0" w:space="0" w:color="auto"/>
          </w:divBdr>
        </w:div>
        <w:div w:id="1475100223">
          <w:marLeft w:val="640"/>
          <w:marRight w:val="0"/>
          <w:marTop w:val="0"/>
          <w:marBottom w:val="0"/>
          <w:divBdr>
            <w:top w:val="none" w:sz="0" w:space="0" w:color="auto"/>
            <w:left w:val="none" w:sz="0" w:space="0" w:color="auto"/>
            <w:bottom w:val="none" w:sz="0" w:space="0" w:color="auto"/>
            <w:right w:val="none" w:sz="0" w:space="0" w:color="auto"/>
          </w:divBdr>
        </w:div>
        <w:div w:id="1480197099">
          <w:marLeft w:val="640"/>
          <w:marRight w:val="0"/>
          <w:marTop w:val="0"/>
          <w:marBottom w:val="0"/>
          <w:divBdr>
            <w:top w:val="none" w:sz="0" w:space="0" w:color="auto"/>
            <w:left w:val="none" w:sz="0" w:space="0" w:color="auto"/>
            <w:bottom w:val="none" w:sz="0" w:space="0" w:color="auto"/>
            <w:right w:val="none" w:sz="0" w:space="0" w:color="auto"/>
          </w:divBdr>
        </w:div>
        <w:div w:id="1494295765">
          <w:marLeft w:val="640"/>
          <w:marRight w:val="0"/>
          <w:marTop w:val="0"/>
          <w:marBottom w:val="0"/>
          <w:divBdr>
            <w:top w:val="none" w:sz="0" w:space="0" w:color="auto"/>
            <w:left w:val="none" w:sz="0" w:space="0" w:color="auto"/>
            <w:bottom w:val="none" w:sz="0" w:space="0" w:color="auto"/>
            <w:right w:val="none" w:sz="0" w:space="0" w:color="auto"/>
          </w:divBdr>
        </w:div>
        <w:div w:id="1514110585">
          <w:marLeft w:val="640"/>
          <w:marRight w:val="0"/>
          <w:marTop w:val="0"/>
          <w:marBottom w:val="0"/>
          <w:divBdr>
            <w:top w:val="none" w:sz="0" w:space="0" w:color="auto"/>
            <w:left w:val="none" w:sz="0" w:space="0" w:color="auto"/>
            <w:bottom w:val="none" w:sz="0" w:space="0" w:color="auto"/>
            <w:right w:val="none" w:sz="0" w:space="0" w:color="auto"/>
          </w:divBdr>
        </w:div>
        <w:div w:id="1514686544">
          <w:marLeft w:val="640"/>
          <w:marRight w:val="0"/>
          <w:marTop w:val="0"/>
          <w:marBottom w:val="0"/>
          <w:divBdr>
            <w:top w:val="none" w:sz="0" w:space="0" w:color="auto"/>
            <w:left w:val="none" w:sz="0" w:space="0" w:color="auto"/>
            <w:bottom w:val="none" w:sz="0" w:space="0" w:color="auto"/>
            <w:right w:val="none" w:sz="0" w:space="0" w:color="auto"/>
          </w:divBdr>
        </w:div>
        <w:div w:id="1520773898">
          <w:marLeft w:val="640"/>
          <w:marRight w:val="0"/>
          <w:marTop w:val="0"/>
          <w:marBottom w:val="0"/>
          <w:divBdr>
            <w:top w:val="none" w:sz="0" w:space="0" w:color="auto"/>
            <w:left w:val="none" w:sz="0" w:space="0" w:color="auto"/>
            <w:bottom w:val="none" w:sz="0" w:space="0" w:color="auto"/>
            <w:right w:val="none" w:sz="0" w:space="0" w:color="auto"/>
          </w:divBdr>
        </w:div>
        <w:div w:id="1527015141">
          <w:marLeft w:val="640"/>
          <w:marRight w:val="0"/>
          <w:marTop w:val="0"/>
          <w:marBottom w:val="0"/>
          <w:divBdr>
            <w:top w:val="none" w:sz="0" w:space="0" w:color="auto"/>
            <w:left w:val="none" w:sz="0" w:space="0" w:color="auto"/>
            <w:bottom w:val="none" w:sz="0" w:space="0" w:color="auto"/>
            <w:right w:val="none" w:sz="0" w:space="0" w:color="auto"/>
          </w:divBdr>
        </w:div>
        <w:div w:id="1534078184">
          <w:marLeft w:val="640"/>
          <w:marRight w:val="0"/>
          <w:marTop w:val="0"/>
          <w:marBottom w:val="0"/>
          <w:divBdr>
            <w:top w:val="none" w:sz="0" w:space="0" w:color="auto"/>
            <w:left w:val="none" w:sz="0" w:space="0" w:color="auto"/>
            <w:bottom w:val="none" w:sz="0" w:space="0" w:color="auto"/>
            <w:right w:val="none" w:sz="0" w:space="0" w:color="auto"/>
          </w:divBdr>
        </w:div>
        <w:div w:id="1538393127">
          <w:marLeft w:val="640"/>
          <w:marRight w:val="0"/>
          <w:marTop w:val="0"/>
          <w:marBottom w:val="0"/>
          <w:divBdr>
            <w:top w:val="none" w:sz="0" w:space="0" w:color="auto"/>
            <w:left w:val="none" w:sz="0" w:space="0" w:color="auto"/>
            <w:bottom w:val="none" w:sz="0" w:space="0" w:color="auto"/>
            <w:right w:val="none" w:sz="0" w:space="0" w:color="auto"/>
          </w:divBdr>
        </w:div>
        <w:div w:id="1561361598">
          <w:marLeft w:val="640"/>
          <w:marRight w:val="0"/>
          <w:marTop w:val="0"/>
          <w:marBottom w:val="0"/>
          <w:divBdr>
            <w:top w:val="none" w:sz="0" w:space="0" w:color="auto"/>
            <w:left w:val="none" w:sz="0" w:space="0" w:color="auto"/>
            <w:bottom w:val="none" w:sz="0" w:space="0" w:color="auto"/>
            <w:right w:val="none" w:sz="0" w:space="0" w:color="auto"/>
          </w:divBdr>
        </w:div>
        <w:div w:id="1574043998">
          <w:marLeft w:val="640"/>
          <w:marRight w:val="0"/>
          <w:marTop w:val="0"/>
          <w:marBottom w:val="0"/>
          <w:divBdr>
            <w:top w:val="none" w:sz="0" w:space="0" w:color="auto"/>
            <w:left w:val="none" w:sz="0" w:space="0" w:color="auto"/>
            <w:bottom w:val="none" w:sz="0" w:space="0" w:color="auto"/>
            <w:right w:val="none" w:sz="0" w:space="0" w:color="auto"/>
          </w:divBdr>
        </w:div>
        <w:div w:id="1575041522">
          <w:marLeft w:val="640"/>
          <w:marRight w:val="0"/>
          <w:marTop w:val="0"/>
          <w:marBottom w:val="0"/>
          <w:divBdr>
            <w:top w:val="none" w:sz="0" w:space="0" w:color="auto"/>
            <w:left w:val="none" w:sz="0" w:space="0" w:color="auto"/>
            <w:bottom w:val="none" w:sz="0" w:space="0" w:color="auto"/>
            <w:right w:val="none" w:sz="0" w:space="0" w:color="auto"/>
          </w:divBdr>
        </w:div>
        <w:div w:id="1580215551">
          <w:marLeft w:val="640"/>
          <w:marRight w:val="0"/>
          <w:marTop w:val="0"/>
          <w:marBottom w:val="0"/>
          <w:divBdr>
            <w:top w:val="none" w:sz="0" w:space="0" w:color="auto"/>
            <w:left w:val="none" w:sz="0" w:space="0" w:color="auto"/>
            <w:bottom w:val="none" w:sz="0" w:space="0" w:color="auto"/>
            <w:right w:val="none" w:sz="0" w:space="0" w:color="auto"/>
          </w:divBdr>
        </w:div>
        <w:div w:id="1580289847">
          <w:marLeft w:val="640"/>
          <w:marRight w:val="0"/>
          <w:marTop w:val="0"/>
          <w:marBottom w:val="0"/>
          <w:divBdr>
            <w:top w:val="none" w:sz="0" w:space="0" w:color="auto"/>
            <w:left w:val="none" w:sz="0" w:space="0" w:color="auto"/>
            <w:bottom w:val="none" w:sz="0" w:space="0" w:color="auto"/>
            <w:right w:val="none" w:sz="0" w:space="0" w:color="auto"/>
          </w:divBdr>
        </w:div>
        <w:div w:id="1583488384">
          <w:marLeft w:val="640"/>
          <w:marRight w:val="0"/>
          <w:marTop w:val="0"/>
          <w:marBottom w:val="0"/>
          <w:divBdr>
            <w:top w:val="none" w:sz="0" w:space="0" w:color="auto"/>
            <w:left w:val="none" w:sz="0" w:space="0" w:color="auto"/>
            <w:bottom w:val="none" w:sz="0" w:space="0" w:color="auto"/>
            <w:right w:val="none" w:sz="0" w:space="0" w:color="auto"/>
          </w:divBdr>
        </w:div>
        <w:div w:id="1584754346">
          <w:marLeft w:val="640"/>
          <w:marRight w:val="0"/>
          <w:marTop w:val="0"/>
          <w:marBottom w:val="0"/>
          <w:divBdr>
            <w:top w:val="none" w:sz="0" w:space="0" w:color="auto"/>
            <w:left w:val="none" w:sz="0" w:space="0" w:color="auto"/>
            <w:bottom w:val="none" w:sz="0" w:space="0" w:color="auto"/>
            <w:right w:val="none" w:sz="0" w:space="0" w:color="auto"/>
          </w:divBdr>
        </w:div>
        <w:div w:id="1606116288">
          <w:marLeft w:val="640"/>
          <w:marRight w:val="0"/>
          <w:marTop w:val="0"/>
          <w:marBottom w:val="0"/>
          <w:divBdr>
            <w:top w:val="none" w:sz="0" w:space="0" w:color="auto"/>
            <w:left w:val="none" w:sz="0" w:space="0" w:color="auto"/>
            <w:bottom w:val="none" w:sz="0" w:space="0" w:color="auto"/>
            <w:right w:val="none" w:sz="0" w:space="0" w:color="auto"/>
          </w:divBdr>
        </w:div>
        <w:div w:id="1609435216">
          <w:marLeft w:val="640"/>
          <w:marRight w:val="0"/>
          <w:marTop w:val="0"/>
          <w:marBottom w:val="0"/>
          <w:divBdr>
            <w:top w:val="none" w:sz="0" w:space="0" w:color="auto"/>
            <w:left w:val="none" w:sz="0" w:space="0" w:color="auto"/>
            <w:bottom w:val="none" w:sz="0" w:space="0" w:color="auto"/>
            <w:right w:val="none" w:sz="0" w:space="0" w:color="auto"/>
          </w:divBdr>
        </w:div>
        <w:div w:id="1613855645">
          <w:marLeft w:val="640"/>
          <w:marRight w:val="0"/>
          <w:marTop w:val="0"/>
          <w:marBottom w:val="0"/>
          <w:divBdr>
            <w:top w:val="none" w:sz="0" w:space="0" w:color="auto"/>
            <w:left w:val="none" w:sz="0" w:space="0" w:color="auto"/>
            <w:bottom w:val="none" w:sz="0" w:space="0" w:color="auto"/>
            <w:right w:val="none" w:sz="0" w:space="0" w:color="auto"/>
          </w:divBdr>
        </w:div>
        <w:div w:id="1621106163">
          <w:marLeft w:val="640"/>
          <w:marRight w:val="0"/>
          <w:marTop w:val="0"/>
          <w:marBottom w:val="0"/>
          <w:divBdr>
            <w:top w:val="none" w:sz="0" w:space="0" w:color="auto"/>
            <w:left w:val="none" w:sz="0" w:space="0" w:color="auto"/>
            <w:bottom w:val="none" w:sz="0" w:space="0" w:color="auto"/>
            <w:right w:val="none" w:sz="0" w:space="0" w:color="auto"/>
          </w:divBdr>
        </w:div>
        <w:div w:id="1627925938">
          <w:marLeft w:val="640"/>
          <w:marRight w:val="0"/>
          <w:marTop w:val="0"/>
          <w:marBottom w:val="0"/>
          <w:divBdr>
            <w:top w:val="none" w:sz="0" w:space="0" w:color="auto"/>
            <w:left w:val="none" w:sz="0" w:space="0" w:color="auto"/>
            <w:bottom w:val="none" w:sz="0" w:space="0" w:color="auto"/>
            <w:right w:val="none" w:sz="0" w:space="0" w:color="auto"/>
          </w:divBdr>
        </w:div>
        <w:div w:id="1638143474">
          <w:marLeft w:val="640"/>
          <w:marRight w:val="0"/>
          <w:marTop w:val="0"/>
          <w:marBottom w:val="0"/>
          <w:divBdr>
            <w:top w:val="none" w:sz="0" w:space="0" w:color="auto"/>
            <w:left w:val="none" w:sz="0" w:space="0" w:color="auto"/>
            <w:bottom w:val="none" w:sz="0" w:space="0" w:color="auto"/>
            <w:right w:val="none" w:sz="0" w:space="0" w:color="auto"/>
          </w:divBdr>
        </w:div>
        <w:div w:id="1646621793">
          <w:marLeft w:val="640"/>
          <w:marRight w:val="0"/>
          <w:marTop w:val="0"/>
          <w:marBottom w:val="0"/>
          <w:divBdr>
            <w:top w:val="none" w:sz="0" w:space="0" w:color="auto"/>
            <w:left w:val="none" w:sz="0" w:space="0" w:color="auto"/>
            <w:bottom w:val="none" w:sz="0" w:space="0" w:color="auto"/>
            <w:right w:val="none" w:sz="0" w:space="0" w:color="auto"/>
          </w:divBdr>
        </w:div>
        <w:div w:id="1654797284">
          <w:marLeft w:val="640"/>
          <w:marRight w:val="0"/>
          <w:marTop w:val="0"/>
          <w:marBottom w:val="0"/>
          <w:divBdr>
            <w:top w:val="none" w:sz="0" w:space="0" w:color="auto"/>
            <w:left w:val="none" w:sz="0" w:space="0" w:color="auto"/>
            <w:bottom w:val="none" w:sz="0" w:space="0" w:color="auto"/>
            <w:right w:val="none" w:sz="0" w:space="0" w:color="auto"/>
          </w:divBdr>
        </w:div>
        <w:div w:id="1673609660">
          <w:marLeft w:val="640"/>
          <w:marRight w:val="0"/>
          <w:marTop w:val="0"/>
          <w:marBottom w:val="0"/>
          <w:divBdr>
            <w:top w:val="none" w:sz="0" w:space="0" w:color="auto"/>
            <w:left w:val="none" w:sz="0" w:space="0" w:color="auto"/>
            <w:bottom w:val="none" w:sz="0" w:space="0" w:color="auto"/>
            <w:right w:val="none" w:sz="0" w:space="0" w:color="auto"/>
          </w:divBdr>
        </w:div>
        <w:div w:id="1681353481">
          <w:marLeft w:val="640"/>
          <w:marRight w:val="0"/>
          <w:marTop w:val="0"/>
          <w:marBottom w:val="0"/>
          <w:divBdr>
            <w:top w:val="none" w:sz="0" w:space="0" w:color="auto"/>
            <w:left w:val="none" w:sz="0" w:space="0" w:color="auto"/>
            <w:bottom w:val="none" w:sz="0" w:space="0" w:color="auto"/>
            <w:right w:val="none" w:sz="0" w:space="0" w:color="auto"/>
          </w:divBdr>
        </w:div>
        <w:div w:id="1689136697">
          <w:marLeft w:val="640"/>
          <w:marRight w:val="0"/>
          <w:marTop w:val="0"/>
          <w:marBottom w:val="0"/>
          <w:divBdr>
            <w:top w:val="none" w:sz="0" w:space="0" w:color="auto"/>
            <w:left w:val="none" w:sz="0" w:space="0" w:color="auto"/>
            <w:bottom w:val="none" w:sz="0" w:space="0" w:color="auto"/>
            <w:right w:val="none" w:sz="0" w:space="0" w:color="auto"/>
          </w:divBdr>
        </w:div>
        <w:div w:id="1696231151">
          <w:marLeft w:val="640"/>
          <w:marRight w:val="0"/>
          <w:marTop w:val="0"/>
          <w:marBottom w:val="0"/>
          <w:divBdr>
            <w:top w:val="none" w:sz="0" w:space="0" w:color="auto"/>
            <w:left w:val="none" w:sz="0" w:space="0" w:color="auto"/>
            <w:bottom w:val="none" w:sz="0" w:space="0" w:color="auto"/>
            <w:right w:val="none" w:sz="0" w:space="0" w:color="auto"/>
          </w:divBdr>
        </w:div>
        <w:div w:id="1706515045">
          <w:marLeft w:val="640"/>
          <w:marRight w:val="0"/>
          <w:marTop w:val="0"/>
          <w:marBottom w:val="0"/>
          <w:divBdr>
            <w:top w:val="none" w:sz="0" w:space="0" w:color="auto"/>
            <w:left w:val="none" w:sz="0" w:space="0" w:color="auto"/>
            <w:bottom w:val="none" w:sz="0" w:space="0" w:color="auto"/>
            <w:right w:val="none" w:sz="0" w:space="0" w:color="auto"/>
          </w:divBdr>
        </w:div>
        <w:div w:id="1724451846">
          <w:marLeft w:val="640"/>
          <w:marRight w:val="0"/>
          <w:marTop w:val="0"/>
          <w:marBottom w:val="0"/>
          <w:divBdr>
            <w:top w:val="none" w:sz="0" w:space="0" w:color="auto"/>
            <w:left w:val="none" w:sz="0" w:space="0" w:color="auto"/>
            <w:bottom w:val="none" w:sz="0" w:space="0" w:color="auto"/>
            <w:right w:val="none" w:sz="0" w:space="0" w:color="auto"/>
          </w:divBdr>
        </w:div>
        <w:div w:id="1738279864">
          <w:marLeft w:val="640"/>
          <w:marRight w:val="0"/>
          <w:marTop w:val="0"/>
          <w:marBottom w:val="0"/>
          <w:divBdr>
            <w:top w:val="none" w:sz="0" w:space="0" w:color="auto"/>
            <w:left w:val="none" w:sz="0" w:space="0" w:color="auto"/>
            <w:bottom w:val="none" w:sz="0" w:space="0" w:color="auto"/>
            <w:right w:val="none" w:sz="0" w:space="0" w:color="auto"/>
          </w:divBdr>
        </w:div>
        <w:div w:id="1754354124">
          <w:marLeft w:val="640"/>
          <w:marRight w:val="0"/>
          <w:marTop w:val="0"/>
          <w:marBottom w:val="0"/>
          <w:divBdr>
            <w:top w:val="none" w:sz="0" w:space="0" w:color="auto"/>
            <w:left w:val="none" w:sz="0" w:space="0" w:color="auto"/>
            <w:bottom w:val="none" w:sz="0" w:space="0" w:color="auto"/>
            <w:right w:val="none" w:sz="0" w:space="0" w:color="auto"/>
          </w:divBdr>
        </w:div>
        <w:div w:id="1786459415">
          <w:marLeft w:val="640"/>
          <w:marRight w:val="0"/>
          <w:marTop w:val="0"/>
          <w:marBottom w:val="0"/>
          <w:divBdr>
            <w:top w:val="none" w:sz="0" w:space="0" w:color="auto"/>
            <w:left w:val="none" w:sz="0" w:space="0" w:color="auto"/>
            <w:bottom w:val="none" w:sz="0" w:space="0" w:color="auto"/>
            <w:right w:val="none" w:sz="0" w:space="0" w:color="auto"/>
          </w:divBdr>
        </w:div>
        <w:div w:id="1794590064">
          <w:marLeft w:val="640"/>
          <w:marRight w:val="0"/>
          <w:marTop w:val="0"/>
          <w:marBottom w:val="0"/>
          <w:divBdr>
            <w:top w:val="none" w:sz="0" w:space="0" w:color="auto"/>
            <w:left w:val="none" w:sz="0" w:space="0" w:color="auto"/>
            <w:bottom w:val="none" w:sz="0" w:space="0" w:color="auto"/>
            <w:right w:val="none" w:sz="0" w:space="0" w:color="auto"/>
          </w:divBdr>
        </w:div>
        <w:div w:id="1805804091">
          <w:marLeft w:val="640"/>
          <w:marRight w:val="0"/>
          <w:marTop w:val="0"/>
          <w:marBottom w:val="0"/>
          <w:divBdr>
            <w:top w:val="none" w:sz="0" w:space="0" w:color="auto"/>
            <w:left w:val="none" w:sz="0" w:space="0" w:color="auto"/>
            <w:bottom w:val="none" w:sz="0" w:space="0" w:color="auto"/>
            <w:right w:val="none" w:sz="0" w:space="0" w:color="auto"/>
          </w:divBdr>
        </w:div>
        <w:div w:id="1835410082">
          <w:marLeft w:val="640"/>
          <w:marRight w:val="0"/>
          <w:marTop w:val="0"/>
          <w:marBottom w:val="0"/>
          <w:divBdr>
            <w:top w:val="none" w:sz="0" w:space="0" w:color="auto"/>
            <w:left w:val="none" w:sz="0" w:space="0" w:color="auto"/>
            <w:bottom w:val="none" w:sz="0" w:space="0" w:color="auto"/>
            <w:right w:val="none" w:sz="0" w:space="0" w:color="auto"/>
          </w:divBdr>
        </w:div>
        <w:div w:id="1837455916">
          <w:marLeft w:val="640"/>
          <w:marRight w:val="0"/>
          <w:marTop w:val="0"/>
          <w:marBottom w:val="0"/>
          <w:divBdr>
            <w:top w:val="none" w:sz="0" w:space="0" w:color="auto"/>
            <w:left w:val="none" w:sz="0" w:space="0" w:color="auto"/>
            <w:bottom w:val="none" w:sz="0" w:space="0" w:color="auto"/>
            <w:right w:val="none" w:sz="0" w:space="0" w:color="auto"/>
          </w:divBdr>
        </w:div>
        <w:div w:id="1840929336">
          <w:marLeft w:val="640"/>
          <w:marRight w:val="0"/>
          <w:marTop w:val="0"/>
          <w:marBottom w:val="0"/>
          <w:divBdr>
            <w:top w:val="none" w:sz="0" w:space="0" w:color="auto"/>
            <w:left w:val="none" w:sz="0" w:space="0" w:color="auto"/>
            <w:bottom w:val="none" w:sz="0" w:space="0" w:color="auto"/>
            <w:right w:val="none" w:sz="0" w:space="0" w:color="auto"/>
          </w:divBdr>
        </w:div>
        <w:div w:id="1845700323">
          <w:marLeft w:val="640"/>
          <w:marRight w:val="0"/>
          <w:marTop w:val="0"/>
          <w:marBottom w:val="0"/>
          <w:divBdr>
            <w:top w:val="none" w:sz="0" w:space="0" w:color="auto"/>
            <w:left w:val="none" w:sz="0" w:space="0" w:color="auto"/>
            <w:bottom w:val="none" w:sz="0" w:space="0" w:color="auto"/>
            <w:right w:val="none" w:sz="0" w:space="0" w:color="auto"/>
          </w:divBdr>
        </w:div>
        <w:div w:id="1847356628">
          <w:marLeft w:val="640"/>
          <w:marRight w:val="0"/>
          <w:marTop w:val="0"/>
          <w:marBottom w:val="0"/>
          <w:divBdr>
            <w:top w:val="none" w:sz="0" w:space="0" w:color="auto"/>
            <w:left w:val="none" w:sz="0" w:space="0" w:color="auto"/>
            <w:bottom w:val="none" w:sz="0" w:space="0" w:color="auto"/>
            <w:right w:val="none" w:sz="0" w:space="0" w:color="auto"/>
          </w:divBdr>
        </w:div>
        <w:div w:id="1850177797">
          <w:marLeft w:val="640"/>
          <w:marRight w:val="0"/>
          <w:marTop w:val="0"/>
          <w:marBottom w:val="0"/>
          <w:divBdr>
            <w:top w:val="none" w:sz="0" w:space="0" w:color="auto"/>
            <w:left w:val="none" w:sz="0" w:space="0" w:color="auto"/>
            <w:bottom w:val="none" w:sz="0" w:space="0" w:color="auto"/>
            <w:right w:val="none" w:sz="0" w:space="0" w:color="auto"/>
          </w:divBdr>
        </w:div>
        <w:div w:id="1854218642">
          <w:marLeft w:val="640"/>
          <w:marRight w:val="0"/>
          <w:marTop w:val="0"/>
          <w:marBottom w:val="0"/>
          <w:divBdr>
            <w:top w:val="none" w:sz="0" w:space="0" w:color="auto"/>
            <w:left w:val="none" w:sz="0" w:space="0" w:color="auto"/>
            <w:bottom w:val="none" w:sz="0" w:space="0" w:color="auto"/>
            <w:right w:val="none" w:sz="0" w:space="0" w:color="auto"/>
          </w:divBdr>
        </w:div>
        <w:div w:id="1864392828">
          <w:marLeft w:val="640"/>
          <w:marRight w:val="0"/>
          <w:marTop w:val="0"/>
          <w:marBottom w:val="0"/>
          <w:divBdr>
            <w:top w:val="none" w:sz="0" w:space="0" w:color="auto"/>
            <w:left w:val="none" w:sz="0" w:space="0" w:color="auto"/>
            <w:bottom w:val="none" w:sz="0" w:space="0" w:color="auto"/>
            <w:right w:val="none" w:sz="0" w:space="0" w:color="auto"/>
          </w:divBdr>
        </w:div>
        <w:div w:id="1864434680">
          <w:marLeft w:val="640"/>
          <w:marRight w:val="0"/>
          <w:marTop w:val="0"/>
          <w:marBottom w:val="0"/>
          <w:divBdr>
            <w:top w:val="none" w:sz="0" w:space="0" w:color="auto"/>
            <w:left w:val="none" w:sz="0" w:space="0" w:color="auto"/>
            <w:bottom w:val="none" w:sz="0" w:space="0" w:color="auto"/>
            <w:right w:val="none" w:sz="0" w:space="0" w:color="auto"/>
          </w:divBdr>
        </w:div>
        <w:div w:id="1873228525">
          <w:marLeft w:val="640"/>
          <w:marRight w:val="0"/>
          <w:marTop w:val="0"/>
          <w:marBottom w:val="0"/>
          <w:divBdr>
            <w:top w:val="none" w:sz="0" w:space="0" w:color="auto"/>
            <w:left w:val="none" w:sz="0" w:space="0" w:color="auto"/>
            <w:bottom w:val="none" w:sz="0" w:space="0" w:color="auto"/>
            <w:right w:val="none" w:sz="0" w:space="0" w:color="auto"/>
          </w:divBdr>
        </w:div>
        <w:div w:id="1874339628">
          <w:marLeft w:val="640"/>
          <w:marRight w:val="0"/>
          <w:marTop w:val="0"/>
          <w:marBottom w:val="0"/>
          <w:divBdr>
            <w:top w:val="none" w:sz="0" w:space="0" w:color="auto"/>
            <w:left w:val="none" w:sz="0" w:space="0" w:color="auto"/>
            <w:bottom w:val="none" w:sz="0" w:space="0" w:color="auto"/>
            <w:right w:val="none" w:sz="0" w:space="0" w:color="auto"/>
          </w:divBdr>
        </w:div>
        <w:div w:id="1875649351">
          <w:marLeft w:val="640"/>
          <w:marRight w:val="0"/>
          <w:marTop w:val="0"/>
          <w:marBottom w:val="0"/>
          <w:divBdr>
            <w:top w:val="none" w:sz="0" w:space="0" w:color="auto"/>
            <w:left w:val="none" w:sz="0" w:space="0" w:color="auto"/>
            <w:bottom w:val="none" w:sz="0" w:space="0" w:color="auto"/>
            <w:right w:val="none" w:sz="0" w:space="0" w:color="auto"/>
          </w:divBdr>
        </w:div>
        <w:div w:id="1879662448">
          <w:marLeft w:val="640"/>
          <w:marRight w:val="0"/>
          <w:marTop w:val="0"/>
          <w:marBottom w:val="0"/>
          <w:divBdr>
            <w:top w:val="none" w:sz="0" w:space="0" w:color="auto"/>
            <w:left w:val="none" w:sz="0" w:space="0" w:color="auto"/>
            <w:bottom w:val="none" w:sz="0" w:space="0" w:color="auto"/>
            <w:right w:val="none" w:sz="0" w:space="0" w:color="auto"/>
          </w:divBdr>
        </w:div>
        <w:div w:id="1886411517">
          <w:marLeft w:val="640"/>
          <w:marRight w:val="0"/>
          <w:marTop w:val="0"/>
          <w:marBottom w:val="0"/>
          <w:divBdr>
            <w:top w:val="none" w:sz="0" w:space="0" w:color="auto"/>
            <w:left w:val="none" w:sz="0" w:space="0" w:color="auto"/>
            <w:bottom w:val="none" w:sz="0" w:space="0" w:color="auto"/>
            <w:right w:val="none" w:sz="0" w:space="0" w:color="auto"/>
          </w:divBdr>
        </w:div>
        <w:div w:id="1888951513">
          <w:marLeft w:val="640"/>
          <w:marRight w:val="0"/>
          <w:marTop w:val="0"/>
          <w:marBottom w:val="0"/>
          <w:divBdr>
            <w:top w:val="none" w:sz="0" w:space="0" w:color="auto"/>
            <w:left w:val="none" w:sz="0" w:space="0" w:color="auto"/>
            <w:bottom w:val="none" w:sz="0" w:space="0" w:color="auto"/>
            <w:right w:val="none" w:sz="0" w:space="0" w:color="auto"/>
          </w:divBdr>
        </w:div>
        <w:div w:id="1895189779">
          <w:marLeft w:val="640"/>
          <w:marRight w:val="0"/>
          <w:marTop w:val="0"/>
          <w:marBottom w:val="0"/>
          <w:divBdr>
            <w:top w:val="none" w:sz="0" w:space="0" w:color="auto"/>
            <w:left w:val="none" w:sz="0" w:space="0" w:color="auto"/>
            <w:bottom w:val="none" w:sz="0" w:space="0" w:color="auto"/>
            <w:right w:val="none" w:sz="0" w:space="0" w:color="auto"/>
          </w:divBdr>
        </w:div>
        <w:div w:id="1901862255">
          <w:marLeft w:val="640"/>
          <w:marRight w:val="0"/>
          <w:marTop w:val="0"/>
          <w:marBottom w:val="0"/>
          <w:divBdr>
            <w:top w:val="none" w:sz="0" w:space="0" w:color="auto"/>
            <w:left w:val="none" w:sz="0" w:space="0" w:color="auto"/>
            <w:bottom w:val="none" w:sz="0" w:space="0" w:color="auto"/>
            <w:right w:val="none" w:sz="0" w:space="0" w:color="auto"/>
          </w:divBdr>
        </w:div>
        <w:div w:id="1905945740">
          <w:marLeft w:val="640"/>
          <w:marRight w:val="0"/>
          <w:marTop w:val="0"/>
          <w:marBottom w:val="0"/>
          <w:divBdr>
            <w:top w:val="none" w:sz="0" w:space="0" w:color="auto"/>
            <w:left w:val="none" w:sz="0" w:space="0" w:color="auto"/>
            <w:bottom w:val="none" w:sz="0" w:space="0" w:color="auto"/>
            <w:right w:val="none" w:sz="0" w:space="0" w:color="auto"/>
          </w:divBdr>
        </w:div>
        <w:div w:id="1908221698">
          <w:marLeft w:val="640"/>
          <w:marRight w:val="0"/>
          <w:marTop w:val="0"/>
          <w:marBottom w:val="0"/>
          <w:divBdr>
            <w:top w:val="none" w:sz="0" w:space="0" w:color="auto"/>
            <w:left w:val="none" w:sz="0" w:space="0" w:color="auto"/>
            <w:bottom w:val="none" w:sz="0" w:space="0" w:color="auto"/>
            <w:right w:val="none" w:sz="0" w:space="0" w:color="auto"/>
          </w:divBdr>
        </w:div>
        <w:div w:id="1927766160">
          <w:marLeft w:val="640"/>
          <w:marRight w:val="0"/>
          <w:marTop w:val="0"/>
          <w:marBottom w:val="0"/>
          <w:divBdr>
            <w:top w:val="none" w:sz="0" w:space="0" w:color="auto"/>
            <w:left w:val="none" w:sz="0" w:space="0" w:color="auto"/>
            <w:bottom w:val="none" w:sz="0" w:space="0" w:color="auto"/>
            <w:right w:val="none" w:sz="0" w:space="0" w:color="auto"/>
          </w:divBdr>
        </w:div>
        <w:div w:id="1944461186">
          <w:marLeft w:val="640"/>
          <w:marRight w:val="0"/>
          <w:marTop w:val="0"/>
          <w:marBottom w:val="0"/>
          <w:divBdr>
            <w:top w:val="none" w:sz="0" w:space="0" w:color="auto"/>
            <w:left w:val="none" w:sz="0" w:space="0" w:color="auto"/>
            <w:bottom w:val="none" w:sz="0" w:space="0" w:color="auto"/>
            <w:right w:val="none" w:sz="0" w:space="0" w:color="auto"/>
          </w:divBdr>
        </w:div>
        <w:div w:id="1944798078">
          <w:marLeft w:val="640"/>
          <w:marRight w:val="0"/>
          <w:marTop w:val="0"/>
          <w:marBottom w:val="0"/>
          <w:divBdr>
            <w:top w:val="none" w:sz="0" w:space="0" w:color="auto"/>
            <w:left w:val="none" w:sz="0" w:space="0" w:color="auto"/>
            <w:bottom w:val="none" w:sz="0" w:space="0" w:color="auto"/>
            <w:right w:val="none" w:sz="0" w:space="0" w:color="auto"/>
          </w:divBdr>
        </w:div>
        <w:div w:id="1946110519">
          <w:marLeft w:val="640"/>
          <w:marRight w:val="0"/>
          <w:marTop w:val="0"/>
          <w:marBottom w:val="0"/>
          <w:divBdr>
            <w:top w:val="none" w:sz="0" w:space="0" w:color="auto"/>
            <w:left w:val="none" w:sz="0" w:space="0" w:color="auto"/>
            <w:bottom w:val="none" w:sz="0" w:space="0" w:color="auto"/>
            <w:right w:val="none" w:sz="0" w:space="0" w:color="auto"/>
          </w:divBdr>
        </w:div>
        <w:div w:id="1958948854">
          <w:marLeft w:val="640"/>
          <w:marRight w:val="0"/>
          <w:marTop w:val="0"/>
          <w:marBottom w:val="0"/>
          <w:divBdr>
            <w:top w:val="none" w:sz="0" w:space="0" w:color="auto"/>
            <w:left w:val="none" w:sz="0" w:space="0" w:color="auto"/>
            <w:bottom w:val="none" w:sz="0" w:space="0" w:color="auto"/>
            <w:right w:val="none" w:sz="0" w:space="0" w:color="auto"/>
          </w:divBdr>
        </w:div>
        <w:div w:id="1966691418">
          <w:marLeft w:val="640"/>
          <w:marRight w:val="0"/>
          <w:marTop w:val="0"/>
          <w:marBottom w:val="0"/>
          <w:divBdr>
            <w:top w:val="none" w:sz="0" w:space="0" w:color="auto"/>
            <w:left w:val="none" w:sz="0" w:space="0" w:color="auto"/>
            <w:bottom w:val="none" w:sz="0" w:space="0" w:color="auto"/>
            <w:right w:val="none" w:sz="0" w:space="0" w:color="auto"/>
          </w:divBdr>
        </w:div>
        <w:div w:id="1975669374">
          <w:marLeft w:val="640"/>
          <w:marRight w:val="0"/>
          <w:marTop w:val="0"/>
          <w:marBottom w:val="0"/>
          <w:divBdr>
            <w:top w:val="none" w:sz="0" w:space="0" w:color="auto"/>
            <w:left w:val="none" w:sz="0" w:space="0" w:color="auto"/>
            <w:bottom w:val="none" w:sz="0" w:space="0" w:color="auto"/>
            <w:right w:val="none" w:sz="0" w:space="0" w:color="auto"/>
          </w:divBdr>
        </w:div>
        <w:div w:id="1980189143">
          <w:marLeft w:val="640"/>
          <w:marRight w:val="0"/>
          <w:marTop w:val="0"/>
          <w:marBottom w:val="0"/>
          <w:divBdr>
            <w:top w:val="none" w:sz="0" w:space="0" w:color="auto"/>
            <w:left w:val="none" w:sz="0" w:space="0" w:color="auto"/>
            <w:bottom w:val="none" w:sz="0" w:space="0" w:color="auto"/>
            <w:right w:val="none" w:sz="0" w:space="0" w:color="auto"/>
          </w:divBdr>
        </w:div>
        <w:div w:id="2017032410">
          <w:marLeft w:val="640"/>
          <w:marRight w:val="0"/>
          <w:marTop w:val="0"/>
          <w:marBottom w:val="0"/>
          <w:divBdr>
            <w:top w:val="none" w:sz="0" w:space="0" w:color="auto"/>
            <w:left w:val="none" w:sz="0" w:space="0" w:color="auto"/>
            <w:bottom w:val="none" w:sz="0" w:space="0" w:color="auto"/>
            <w:right w:val="none" w:sz="0" w:space="0" w:color="auto"/>
          </w:divBdr>
        </w:div>
        <w:div w:id="2035836184">
          <w:marLeft w:val="640"/>
          <w:marRight w:val="0"/>
          <w:marTop w:val="0"/>
          <w:marBottom w:val="0"/>
          <w:divBdr>
            <w:top w:val="none" w:sz="0" w:space="0" w:color="auto"/>
            <w:left w:val="none" w:sz="0" w:space="0" w:color="auto"/>
            <w:bottom w:val="none" w:sz="0" w:space="0" w:color="auto"/>
            <w:right w:val="none" w:sz="0" w:space="0" w:color="auto"/>
          </w:divBdr>
        </w:div>
        <w:div w:id="2037391733">
          <w:marLeft w:val="640"/>
          <w:marRight w:val="0"/>
          <w:marTop w:val="0"/>
          <w:marBottom w:val="0"/>
          <w:divBdr>
            <w:top w:val="none" w:sz="0" w:space="0" w:color="auto"/>
            <w:left w:val="none" w:sz="0" w:space="0" w:color="auto"/>
            <w:bottom w:val="none" w:sz="0" w:space="0" w:color="auto"/>
            <w:right w:val="none" w:sz="0" w:space="0" w:color="auto"/>
          </w:divBdr>
        </w:div>
        <w:div w:id="2048019700">
          <w:marLeft w:val="640"/>
          <w:marRight w:val="0"/>
          <w:marTop w:val="0"/>
          <w:marBottom w:val="0"/>
          <w:divBdr>
            <w:top w:val="none" w:sz="0" w:space="0" w:color="auto"/>
            <w:left w:val="none" w:sz="0" w:space="0" w:color="auto"/>
            <w:bottom w:val="none" w:sz="0" w:space="0" w:color="auto"/>
            <w:right w:val="none" w:sz="0" w:space="0" w:color="auto"/>
          </w:divBdr>
        </w:div>
        <w:div w:id="2066290693">
          <w:marLeft w:val="640"/>
          <w:marRight w:val="0"/>
          <w:marTop w:val="0"/>
          <w:marBottom w:val="0"/>
          <w:divBdr>
            <w:top w:val="none" w:sz="0" w:space="0" w:color="auto"/>
            <w:left w:val="none" w:sz="0" w:space="0" w:color="auto"/>
            <w:bottom w:val="none" w:sz="0" w:space="0" w:color="auto"/>
            <w:right w:val="none" w:sz="0" w:space="0" w:color="auto"/>
          </w:divBdr>
        </w:div>
        <w:div w:id="2071806640">
          <w:marLeft w:val="640"/>
          <w:marRight w:val="0"/>
          <w:marTop w:val="0"/>
          <w:marBottom w:val="0"/>
          <w:divBdr>
            <w:top w:val="none" w:sz="0" w:space="0" w:color="auto"/>
            <w:left w:val="none" w:sz="0" w:space="0" w:color="auto"/>
            <w:bottom w:val="none" w:sz="0" w:space="0" w:color="auto"/>
            <w:right w:val="none" w:sz="0" w:space="0" w:color="auto"/>
          </w:divBdr>
        </w:div>
        <w:div w:id="2084182696">
          <w:marLeft w:val="640"/>
          <w:marRight w:val="0"/>
          <w:marTop w:val="0"/>
          <w:marBottom w:val="0"/>
          <w:divBdr>
            <w:top w:val="none" w:sz="0" w:space="0" w:color="auto"/>
            <w:left w:val="none" w:sz="0" w:space="0" w:color="auto"/>
            <w:bottom w:val="none" w:sz="0" w:space="0" w:color="auto"/>
            <w:right w:val="none" w:sz="0" w:space="0" w:color="auto"/>
          </w:divBdr>
        </w:div>
        <w:div w:id="2097550738">
          <w:marLeft w:val="640"/>
          <w:marRight w:val="0"/>
          <w:marTop w:val="0"/>
          <w:marBottom w:val="0"/>
          <w:divBdr>
            <w:top w:val="none" w:sz="0" w:space="0" w:color="auto"/>
            <w:left w:val="none" w:sz="0" w:space="0" w:color="auto"/>
            <w:bottom w:val="none" w:sz="0" w:space="0" w:color="auto"/>
            <w:right w:val="none" w:sz="0" w:space="0" w:color="auto"/>
          </w:divBdr>
        </w:div>
        <w:div w:id="2102801183">
          <w:marLeft w:val="640"/>
          <w:marRight w:val="0"/>
          <w:marTop w:val="0"/>
          <w:marBottom w:val="0"/>
          <w:divBdr>
            <w:top w:val="none" w:sz="0" w:space="0" w:color="auto"/>
            <w:left w:val="none" w:sz="0" w:space="0" w:color="auto"/>
            <w:bottom w:val="none" w:sz="0" w:space="0" w:color="auto"/>
            <w:right w:val="none" w:sz="0" w:space="0" w:color="auto"/>
          </w:divBdr>
        </w:div>
        <w:div w:id="2104302217">
          <w:marLeft w:val="640"/>
          <w:marRight w:val="0"/>
          <w:marTop w:val="0"/>
          <w:marBottom w:val="0"/>
          <w:divBdr>
            <w:top w:val="none" w:sz="0" w:space="0" w:color="auto"/>
            <w:left w:val="none" w:sz="0" w:space="0" w:color="auto"/>
            <w:bottom w:val="none" w:sz="0" w:space="0" w:color="auto"/>
            <w:right w:val="none" w:sz="0" w:space="0" w:color="auto"/>
          </w:divBdr>
        </w:div>
        <w:div w:id="2124106093">
          <w:marLeft w:val="640"/>
          <w:marRight w:val="0"/>
          <w:marTop w:val="0"/>
          <w:marBottom w:val="0"/>
          <w:divBdr>
            <w:top w:val="none" w:sz="0" w:space="0" w:color="auto"/>
            <w:left w:val="none" w:sz="0" w:space="0" w:color="auto"/>
            <w:bottom w:val="none" w:sz="0" w:space="0" w:color="auto"/>
            <w:right w:val="none" w:sz="0" w:space="0" w:color="auto"/>
          </w:divBdr>
        </w:div>
        <w:div w:id="2124962278">
          <w:marLeft w:val="640"/>
          <w:marRight w:val="0"/>
          <w:marTop w:val="0"/>
          <w:marBottom w:val="0"/>
          <w:divBdr>
            <w:top w:val="none" w:sz="0" w:space="0" w:color="auto"/>
            <w:left w:val="none" w:sz="0" w:space="0" w:color="auto"/>
            <w:bottom w:val="none" w:sz="0" w:space="0" w:color="auto"/>
            <w:right w:val="none" w:sz="0" w:space="0" w:color="auto"/>
          </w:divBdr>
        </w:div>
        <w:div w:id="2127917851">
          <w:marLeft w:val="640"/>
          <w:marRight w:val="0"/>
          <w:marTop w:val="0"/>
          <w:marBottom w:val="0"/>
          <w:divBdr>
            <w:top w:val="none" w:sz="0" w:space="0" w:color="auto"/>
            <w:left w:val="none" w:sz="0" w:space="0" w:color="auto"/>
            <w:bottom w:val="none" w:sz="0" w:space="0" w:color="auto"/>
            <w:right w:val="none" w:sz="0" w:space="0" w:color="auto"/>
          </w:divBdr>
        </w:div>
        <w:div w:id="2136479205">
          <w:marLeft w:val="640"/>
          <w:marRight w:val="0"/>
          <w:marTop w:val="0"/>
          <w:marBottom w:val="0"/>
          <w:divBdr>
            <w:top w:val="none" w:sz="0" w:space="0" w:color="auto"/>
            <w:left w:val="none" w:sz="0" w:space="0" w:color="auto"/>
            <w:bottom w:val="none" w:sz="0" w:space="0" w:color="auto"/>
            <w:right w:val="none" w:sz="0" w:space="0" w:color="auto"/>
          </w:divBdr>
        </w:div>
        <w:div w:id="2137599507">
          <w:marLeft w:val="640"/>
          <w:marRight w:val="0"/>
          <w:marTop w:val="0"/>
          <w:marBottom w:val="0"/>
          <w:divBdr>
            <w:top w:val="none" w:sz="0" w:space="0" w:color="auto"/>
            <w:left w:val="none" w:sz="0" w:space="0" w:color="auto"/>
            <w:bottom w:val="none" w:sz="0" w:space="0" w:color="auto"/>
            <w:right w:val="none" w:sz="0" w:space="0" w:color="auto"/>
          </w:divBdr>
        </w:div>
      </w:divsChild>
    </w:div>
    <w:div w:id="1872573146">
      <w:bodyDiv w:val="1"/>
      <w:marLeft w:val="0"/>
      <w:marRight w:val="0"/>
      <w:marTop w:val="0"/>
      <w:marBottom w:val="0"/>
      <w:divBdr>
        <w:top w:val="none" w:sz="0" w:space="0" w:color="auto"/>
        <w:left w:val="none" w:sz="0" w:space="0" w:color="auto"/>
        <w:bottom w:val="none" w:sz="0" w:space="0" w:color="auto"/>
        <w:right w:val="none" w:sz="0" w:space="0" w:color="auto"/>
      </w:divBdr>
      <w:divsChild>
        <w:div w:id="27336031">
          <w:marLeft w:val="640"/>
          <w:marRight w:val="0"/>
          <w:marTop w:val="0"/>
          <w:marBottom w:val="0"/>
          <w:divBdr>
            <w:top w:val="none" w:sz="0" w:space="0" w:color="auto"/>
            <w:left w:val="none" w:sz="0" w:space="0" w:color="auto"/>
            <w:bottom w:val="none" w:sz="0" w:space="0" w:color="auto"/>
            <w:right w:val="none" w:sz="0" w:space="0" w:color="auto"/>
          </w:divBdr>
        </w:div>
        <w:div w:id="28797470">
          <w:marLeft w:val="640"/>
          <w:marRight w:val="0"/>
          <w:marTop w:val="0"/>
          <w:marBottom w:val="0"/>
          <w:divBdr>
            <w:top w:val="none" w:sz="0" w:space="0" w:color="auto"/>
            <w:left w:val="none" w:sz="0" w:space="0" w:color="auto"/>
            <w:bottom w:val="none" w:sz="0" w:space="0" w:color="auto"/>
            <w:right w:val="none" w:sz="0" w:space="0" w:color="auto"/>
          </w:divBdr>
        </w:div>
        <w:div w:id="56320159">
          <w:marLeft w:val="640"/>
          <w:marRight w:val="0"/>
          <w:marTop w:val="0"/>
          <w:marBottom w:val="0"/>
          <w:divBdr>
            <w:top w:val="none" w:sz="0" w:space="0" w:color="auto"/>
            <w:left w:val="none" w:sz="0" w:space="0" w:color="auto"/>
            <w:bottom w:val="none" w:sz="0" w:space="0" w:color="auto"/>
            <w:right w:val="none" w:sz="0" w:space="0" w:color="auto"/>
          </w:divBdr>
        </w:div>
        <w:div w:id="68157982">
          <w:marLeft w:val="640"/>
          <w:marRight w:val="0"/>
          <w:marTop w:val="0"/>
          <w:marBottom w:val="0"/>
          <w:divBdr>
            <w:top w:val="none" w:sz="0" w:space="0" w:color="auto"/>
            <w:left w:val="none" w:sz="0" w:space="0" w:color="auto"/>
            <w:bottom w:val="none" w:sz="0" w:space="0" w:color="auto"/>
            <w:right w:val="none" w:sz="0" w:space="0" w:color="auto"/>
          </w:divBdr>
        </w:div>
        <w:div w:id="74203786">
          <w:marLeft w:val="640"/>
          <w:marRight w:val="0"/>
          <w:marTop w:val="0"/>
          <w:marBottom w:val="0"/>
          <w:divBdr>
            <w:top w:val="none" w:sz="0" w:space="0" w:color="auto"/>
            <w:left w:val="none" w:sz="0" w:space="0" w:color="auto"/>
            <w:bottom w:val="none" w:sz="0" w:space="0" w:color="auto"/>
            <w:right w:val="none" w:sz="0" w:space="0" w:color="auto"/>
          </w:divBdr>
        </w:div>
        <w:div w:id="99884711">
          <w:marLeft w:val="640"/>
          <w:marRight w:val="0"/>
          <w:marTop w:val="0"/>
          <w:marBottom w:val="0"/>
          <w:divBdr>
            <w:top w:val="none" w:sz="0" w:space="0" w:color="auto"/>
            <w:left w:val="none" w:sz="0" w:space="0" w:color="auto"/>
            <w:bottom w:val="none" w:sz="0" w:space="0" w:color="auto"/>
            <w:right w:val="none" w:sz="0" w:space="0" w:color="auto"/>
          </w:divBdr>
        </w:div>
        <w:div w:id="130633097">
          <w:marLeft w:val="640"/>
          <w:marRight w:val="0"/>
          <w:marTop w:val="0"/>
          <w:marBottom w:val="0"/>
          <w:divBdr>
            <w:top w:val="none" w:sz="0" w:space="0" w:color="auto"/>
            <w:left w:val="none" w:sz="0" w:space="0" w:color="auto"/>
            <w:bottom w:val="none" w:sz="0" w:space="0" w:color="auto"/>
            <w:right w:val="none" w:sz="0" w:space="0" w:color="auto"/>
          </w:divBdr>
        </w:div>
        <w:div w:id="139201521">
          <w:marLeft w:val="640"/>
          <w:marRight w:val="0"/>
          <w:marTop w:val="0"/>
          <w:marBottom w:val="0"/>
          <w:divBdr>
            <w:top w:val="none" w:sz="0" w:space="0" w:color="auto"/>
            <w:left w:val="none" w:sz="0" w:space="0" w:color="auto"/>
            <w:bottom w:val="none" w:sz="0" w:space="0" w:color="auto"/>
            <w:right w:val="none" w:sz="0" w:space="0" w:color="auto"/>
          </w:divBdr>
        </w:div>
        <w:div w:id="145248842">
          <w:marLeft w:val="640"/>
          <w:marRight w:val="0"/>
          <w:marTop w:val="0"/>
          <w:marBottom w:val="0"/>
          <w:divBdr>
            <w:top w:val="none" w:sz="0" w:space="0" w:color="auto"/>
            <w:left w:val="none" w:sz="0" w:space="0" w:color="auto"/>
            <w:bottom w:val="none" w:sz="0" w:space="0" w:color="auto"/>
            <w:right w:val="none" w:sz="0" w:space="0" w:color="auto"/>
          </w:divBdr>
        </w:div>
        <w:div w:id="169372788">
          <w:marLeft w:val="640"/>
          <w:marRight w:val="0"/>
          <w:marTop w:val="0"/>
          <w:marBottom w:val="0"/>
          <w:divBdr>
            <w:top w:val="none" w:sz="0" w:space="0" w:color="auto"/>
            <w:left w:val="none" w:sz="0" w:space="0" w:color="auto"/>
            <w:bottom w:val="none" w:sz="0" w:space="0" w:color="auto"/>
            <w:right w:val="none" w:sz="0" w:space="0" w:color="auto"/>
          </w:divBdr>
        </w:div>
        <w:div w:id="180516535">
          <w:marLeft w:val="640"/>
          <w:marRight w:val="0"/>
          <w:marTop w:val="0"/>
          <w:marBottom w:val="0"/>
          <w:divBdr>
            <w:top w:val="none" w:sz="0" w:space="0" w:color="auto"/>
            <w:left w:val="none" w:sz="0" w:space="0" w:color="auto"/>
            <w:bottom w:val="none" w:sz="0" w:space="0" w:color="auto"/>
            <w:right w:val="none" w:sz="0" w:space="0" w:color="auto"/>
          </w:divBdr>
        </w:div>
        <w:div w:id="185019122">
          <w:marLeft w:val="640"/>
          <w:marRight w:val="0"/>
          <w:marTop w:val="0"/>
          <w:marBottom w:val="0"/>
          <w:divBdr>
            <w:top w:val="none" w:sz="0" w:space="0" w:color="auto"/>
            <w:left w:val="none" w:sz="0" w:space="0" w:color="auto"/>
            <w:bottom w:val="none" w:sz="0" w:space="0" w:color="auto"/>
            <w:right w:val="none" w:sz="0" w:space="0" w:color="auto"/>
          </w:divBdr>
        </w:div>
        <w:div w:id="186214220">
          <w:marLeft w:val="640"/>
          <w:marRight w:val="0"/>
          <w:marTop w:val="0"/>
          <w:marBottom w:val="0"/>
          <w:divBdr>
            <w:top w:val="none" w:sz="0" w:space="0" w:color="auto"/>
            <w:left w:val="none" w:sz="0" w:space="0" w:color="auto"/>
            <w:bottom w:val="none" w:sz="0" w:space="0" w:color="auto"/>
            <w:right w:val="none" w:sz="0" w:space="0" w:color="auto"/>
          </w:divBdr>
        </w:div>
        <w:div w:id="193616511">
          <w:marLeft w:val="640"/>
          <w:marRight w:val="0"/>
          <w:marTop w:val="0"/>
          <w:marBottom w:val="0"/>
          <w:divBdr>
            <w:top w:val="none" w:sz="0" w:space="0" w:color="auto"/>
            <w:left w:val="none" w:sz="0" w:space="0" w:color="auto"/>
            <w:bottom w:val="none" w:sz="0" w:space="0" w:color="auto"/>
            <w:right w:val="none" w:sz="0" w:space="0" w:color="auto"/>
          </w:divBdr>
        </w:div>
        <w:div w:id="200946251">
          <w:marLeft w:val="640"/>
          <w:marRight w:val="0"/>
          <w:marTop w:val="0"/>
          <w:marBottom w:val="0"/>
          <w:divBdr>
            <w:top w:val="none" w:sz="0" w:space="0" w:color="auto"/>
            <w:left w:val="none" w:sz="0" w:space="0" w:color="auto"/>
            <w:bottom w:val="none" w:sz="0" w:space="0" w:color="auto"/>
            <w:right w:val="none" w:sz="0" w:space="0" w:color="auto"/>
          </w:divBdr>
        </w:div>
        <w:div w:id="202789162">
          <w:marLeft w:val="640"/>
          <w:marRight w:val="0"/>
          <w:marTop w:val="0"/>
          <w:marBottom w:val="0"/>
          <w:divBdr>
            <w:top w:val="none" w:sz="0" w:space="0" w:color="auto"/>
            <w:left w:val="none" w:sz="0" w:space="0" w:color="auto"/>
            <w:bottom w:val="none" w:sz="0" w:space="0" w:color="auto"/>
            <w:right w:val="none" w:sz="0" w:space="0" w:color="auto"/>
          </w:divBdr>
        </w:div>
        <w:div w:id="214392627">
          <w:marLeft w:val="640"/>
          <w:marRight w:val="0"/>
          <w:marTop w:val="0"/>
          <w:marBottom w:val="0"/>
          <w:divBdr>
            <w:top w:val="none" w:sz="0" w:space="0" w:color="auto"/>
            <w:left w:val="none" w:sz="0" w:space="0" w:color="auto"/>
            <w:bottom w:val="none" w:sz="0" w:space="0" w:color="auto"/>
            <w:right w:val="none" w:sz="0" w:space="0" w:color="auto"/>
          </w:divBdr>
        </w:div>
        <w:div w:id="222177812">
          <w:marLeft w:val="640"/>
          <w:marRight w:val="0"/>
          <w:marTop w:val="0"/>
          <w:marBottom w:val="0"/>
          <w:divBdr>
            <w:top w:val="none" w:sz="0" w:space="0" w:color="auto"/>
            <w:left w:val="none" w:sz="0" w:space="0" w:color="auto"/>
            <w:bottom w:val="none" w:sz="0" w:space="0" w:color="auto"/>
            <w:right w:val="none" w:sz="0" w:space="0" w:color="auto"/>
          </w:divBdr>
        </w:div>
        <w:div w:id="223226987">
          <w:marLeft w:val="640"/>
          <w:marRight w:val="0"/>
          <w:marTop w:val="0"/>
          <w:marBottom w:val="0"/>
          <w:divBdr>
            <w:top w:val="none" w:sz="0" w:space="0" w:color="auto"/>
            <w:left w:val="none" w:sz="0" w:space="0" w:color="auto"/>
            <w:bottom w:val="none" w:sz="0" w:space="0" w:color="auto"/>
            <w:right w:val="none" w:sz="0" w:space="0" w:color="auto"/>
          </w:divBdr>
        </w:div>
        <w:div w:id="223295979">
          <w:marLeft w:val="640"/>
          <w:marRight w:val="0"/>
          <w:marTop w:val="0"/>
          <w:marBottom w:val="0"/>
          <w:divBdr>
            <w:top w:val="none" w:sz="0" w:space="0" w:color="auto"/>
            <w:left w:val="none" w:sz="0" w:space="0" w:color="auto"/>
            <w:bottom w:val="none" w:sz="0" w:space="0" w:color="auto"/>
            <w:right w:val="none" w:sz="0" w:space="0" w:color="auto"/>
          </w:divBdr>
        </w:div>
        <w:div w:id="226960221">
          <w:marLeft w:val="640"/>
          <w:marRight w:val="0"/>
          <w:marTop w:val="0"/>
          <w:marBottom w:val="0"/>
          <w:divBdr>
            <w:top w:val="none" w:sz="0" w:space="0" w:color="auto"/>
            <w:left w:val="none" w:sz="0" w:space="0" w:color="auto"/>
            <w:bottom w:val="none" w:sz="0" w:space="0" w:color="auto"/>
            <w:right w:val="none" w:sz="0" w:space="0" w:color="auto"/>
          </w:divBdr>
        </w:div>
        <w:div w:id="235283156">
          <w:marLeft w:val="640"/>
          <w:marRight w:val="0"/>
          <w:marTop w:val="0"/>
          <w:marBottom w:val="0"/>
          <w:divBdr>
            <w:top w:val="none" w:sz="0" w:space="0" w:color="auto"/>
            <w:left w:val="none" w:sz="0" w:space="0" w:color="auto"/>
            <w:bottom w:val="none" w:sz="0" w:space="0" w:color="auto"/>
            <w:right w:val="none" w:sz="0" w:space="0" w:color="auto"/>
          </w:divBdr>
        </w:div>
        <w:div w:id="235671289">
          <w:marLeft w:val="640"/>
          <w:marRight w:val="0"/>
          <w:marTop w:val="0"/>
          <w:marBottom w:val="0"/>
          <w:divBdr>
            <w:top w:val="none" w:sz="0" w:space="0" w:color="auto"/>
            <w:left w:val="none" w:sz="0" w:space="0" w:color="auto"/>
            <w:bottom w:val="none" w:sz="0" w:space="0" w:color="auto"/>
            <w:right w:val="none" w:sz="0" w:space="0" w:color="auto"/>
          </w:divBdr>
        </w:div>
        <w:div w:id="237443197">
          <w:marLeft w:val="640"/>
          <w:marRight w:val="0"/>
          <w:marTop w:val="0"/>
          <w:marBottom w:val="0"/>
          <w:divBdr>
            <w:top w:val="none" w:sz="0" w:space="0" w:color="auto"/>
            <w:left w:val="none" w:sz="0" w:space="0" w:color="auto"/>
            <w:bottom w:val="none" w:sz="0" w:space="0" w:color="auto"/>
            <w:right w:val="none" w:sz="0" w:space="0" w:color="auto"/>
          </w:divBdr>
        </w:div>
        <w:div w:id="245502706">
          <w:marLeft w:val="640"/>
          <w:marRight w:val="0"/>
          <w:marTop w:val="0"/>
          <w:marBottom w:val="0"/>
          <w:divBdr>
            <w:top w:val="none" w:sz="0" w:space="0" w:color="auto"/>
            <w:left w:val="none" w:sz="0" w:space="0" w:color="auto"/>
            <w:bottom w:val="none" w:sz="0" w:space="0" w:color="auto"/>
            <w:right w:val="none" w:sz="0" w:space="0" w:color="auto"/>
          </w:divBdr>
        </w:div>
        <w:div w:id="263460492">
          <w:marLeft w:val="640"/>
          <w:marRight w:val="0"/>
          <w:marTop w:val="0"/>
          <w:marBottom w:val="0"/>
          <w:divBdr>
            <w:top w:val="none" w:sz="0" w:space="0" w:color="auto"/>
            <w:left w:val="none" w:sz="0" w:space="0" w:color="auto"/>
            <w:bottom w:val="none" w:sz="0" w:space="0" w:color="auto"/>
            <w:right w:val="none" w:sz="0" w:space="0" w:color="auto"/>
          </w:divBdr>
        </w:div>
        <w:div w:id="273681057">
          <w:marLeft w:val="640"/>
          <w:marRight w:val="0"/>
          <w:marTop w:val="0"/>
          <w:marBottom w:val="0"/>
          <w:divBdr>
            <w:top w:val="none" w:sz="0" w:space="0" w:color="auto"/>
            <w:left w:val="none" w:sz="0" w:space="0" w:color="auto"/>
            <w:bottom w:val="none" w:sz="0" w:space="0" w:color="auto"/>
            <w:right w:val="none" w:sz="0" w:space="0" w:color="auto"/>
          </w:divBdr>
        </w:div>
        <w:div w:id="295794576">
          <w:marLeft w:val="640"/>
          <w:marRight w:val="0"/>
          <w:marTop w:val="0"/>
          <w:marBottom w:val="0"/>
          <w:divBdr>
            <w:top w:val="none" w:sz="0" w:space="0" w:color="auto"/>
            <w:left w:val="none" w:sz="0" w:space="0" w:color="auto"/>
            <w:bottom w:val="none" w:sz="0" w:space="0" w:color="auto"/>
            <w:right w:val="none" w:sz="0" w:space="0" w:color="auto"/>
          </w:divBdr>
        </w:div>
        <w:div w:id="296885390">
          <w:marLeft w:val="640"/>
          <w:marRight w:val="0"/>
          <w:marTop w:val="0"/>
          <w:marBottom w:val="0"/>
          <w:divBdr>
            <w:top w:val="none" w:sz="0" w:space="0" w:color="auto"/>
            <w:left w:val="none" w:sz="0" w:space="0" w:color="auto"/>
            <w:bottom w:val="none" w:sz="0" w:space="0" w:color="auto"/>
            <w:right w:val="none" w:sz="0" w:space="0" w:color="auto"/>
          </w:divBdr>
        </w:div>
        <w:div w:id="297490412">
          <w:marLeft w:val="640"/>
          <w:marRight w:val="0"/>
          <w:marTop w:val="0"/>
          <w:marBottom w:val="0"/>
          <w:divBdr>
            <w:top w:val="none" w:sz="0" w:space="0" w:color="auto"/>
            <w:left w:val="none" w:sz="0" w:space="0" w:color="auto"/>
            <w:bottom w:val="none" w:sz="0" w:space="0" w:color="auto"/>
            <w:right w:val="none" w:sz="0" w:space="0" w:color="auto"/>
          </w:divBdr>
        </w:div>
        <w:div w:id="302083165">
          <w:marLeft w:val="640"/>
          <w:marRight w:val="0"/>
          <w:marTop w:val="0"/>
          <w:marBottom w:val="0"/>
          <w:divBdr>
            <w:top w:val="none" w:sz="0" w:space="0" w:color="auto"/>
            <w:left w:val="none" w:sz="0" w:space="0" w:color="auto"/>
            <w:bottom w:val="none" w:sz="0" w:space="0" w:color="auto"/>
            <w:right w:val="none" w:sz="0" w:space="0" w:color="auto"/>
          </w:divBdr>
        </w:div>
        <w:div w:id="304512528">
          <w:marLeft w:val="640"/>
          <w:marRight w:val="0"/>
          <w:marTop w:val="0"/>
          <w:marBottom w:val="0"/>
          <w:divBdr>
            <w:top w:val="none" w:sz="0" w:space="0" w:color="auto"/>
            <w:left w:val="none" w:sz="0" w:space="0" w:color="auto"/>
            <w:bottom w:val="none" w:sz="0" w:space="0" w:color="auto"/>
            <w:right w:val="none" w:sz="0" w:space="0" w:color="auto"/>
          </w:divBdr>
        </w:div>
        <w:div w:id="306251880">
          <w:marLeft w:val="640"/>
          <w:marRight w:val="0"/>
          <w:marTop w:val="0"/>
          <w:marBottom w:val="0"/>
          <w:divBdr>
            <w:top w:val="none" w:sz="0" w:space="0" w:color="auto"/>
            <w:left w:val="none" w:sz="0" w:space="0" w:color="auto"/>
            <w:bottom w:val="none" w:sz="0" w:space="0" w:color="auto"/>
            <w:right w:val="none" w:sz="0" w:space="0" w:color="auto"/>
          </w:divBdr>
        </w:div>
        <w:div w:id="319432172">
          <w:marLeft w:val="640"/>
          <w:marRight w:val="0"/>
          <w:marTop w:val="0"/>
          <w:marBottom w:val="0"/>
          <w:divBdr>
            <w:top w:val="none" w:sz="0" w:space="0" w:color="auto"/>
            <w:left w:val="none" w:sz="0" w:space="0" w:color="auto"/>
            <w:bottom w:val="none" w:sz="0" w:space="0" w:color="auto"/>
            <w:right w:val="none" w:sz="0" w:space="0" w:color="auto"/>
          </w:divBdr>
        </w:div>
        <w:div w:id="320160673">
          <w:marLeft w:val="640"/>
          <w:marRight w:val="0"/>
          <w:marTop w:val="0"/>
          <w:marBottom w:val="0"/>
          <w:divBdr>
            <w:top w:val="none" w:sz="0" w:space="0" w:color="auto"/>
            <w:left w:val="none" w:sz="0" w:space="0" w:color="auto"/>
            <w:bottom w:val="none" w:sz="0" w:space="0" w:color="auto"/>
            <w:right w:val="none" w:sz="0" w:space="0" w:color="auto"/>
          </w:divBdr>
        </w:div>
        <w:div w:id="320279115">
          <w:marLeft w:val="640"/>
          <w:marRight w:val="0"/>
          <w:marTop w:val="0"/>
          <w:marBottom w:val="0"/>
          <w:divBdr>
            <w:top w:val="none" w:sz="0" w:space="0" w:color="auto"/>
            <w:left w:val="none" w:sz="0" w:space="0" w:color="auto"/>
            <w:bottom w:val="none" w:sz="0" w:space="0" w:color="auto"/>
            <w:right w:val="none" w:sz="0" w:space="0" w:color="auto"/>
          </w:divBdr>
        </w:div>
        <w:div w:id="320475548">
          <w:marLeft w:val="640"/>
          <w:marRight w:val="0"/>
          <w:marTop w:val="0"/>
          <w:marBottom w:val="0"/>
          <w:divBdr>
            <w:top w:val="none" w:sz="0" w:space="0" w:color="auto"/>
            <w:left w:val="none" w:sz="0" w:space="0" w:color="auto"/>
            <w:bottom w:val="none" w:sz="0" w:space="0" w:color="auto"/>
            <w:right w:val="none" w:sz="0" w:space="0" w:color="auto"/>
          </w:divBdr>
        </w:div>
        <w:div w:id="328949730">
          <w:marLeft w:val="640"/>
          <w:marRight w:val="0"/>
          <w:marTop w:val="0"/>
          <w:marBottom w:val="0"/>
          <w:divBdr>
            <w:top w:val="none" w:sz="0" w:space="0" w:color="auto"/>
            <w:left w:val="none" w:sz="0" w:space="0" w:color="auto"/>
            <w:bottom w:val="none" w:sz="0" w:space="0" w:color="auto"/>
            <w:right w:val="none" w:sz="0" w:space="0" w:color="auto"/>
          </w:divBdr>
        </w:div>
        <w:div w:id="329987966">
          <w:marLeft w:val="640"/>
          <w:marRight w:val="0"/>
          <w:marTop w:val="0"/>
          <w:marBottom w:val="0"/>
          <w:divBdr>
            <w:top w:val="none" w:sz="0" w:space="0" w:color="auto"/>
            <w:left w:val="none" w:sz="0" w:space="0" w:color="auto"/>
            <w:bottom w:val="none" w:sz="0" w:space="0" w:color="auto"/>
            <w:right w:val="none" w:sz="0" w:space="0" w:color="auto"/>
          </w:divBdr>
        </w:div>
        <w:div w:id="334500399">
          <w:marLeft w:val="640"/>
          <w:marRight w:val="0"/>
          <w:marTop w:val="0"/>
          <w:marBottom w:val="0"/>
          <w:divBdr>
            <w:top w:val="none" w:sz="0" w:space="0" w:color="auto"/>
            <w:left w:val="none" w:sz="0" w:space="0" w:color="auto"/>
            <w:bottom w:val="none" w:sz="0" w:space="0" w:color="auto"/>
            <w:right w:val="none" w:sz="0" w:space="0" w:color="auto"/>
          </w:divBdr>
        </w:div>
        <w:div w:id="347147663">
          <w:marLeft w:val="640"/>
          <w:marRight w:val="0"/>
          <w:marTop w:val="0"/>
          <w:marBottom w:val="0"/>
          <w:divBdr>
            <w:top w:val="none" w:sz="0" w:space="0" w:color="auto"/>
            <w:left w:val="none" w:sz="0" w:space="0" w:color="auto"/>
            <w:bottom w:val="none" w:sz="0" w:space="0" w:color="auto"/>
            <w:right w:val="none" w:sz="0" w:space="0" w:color="auto"/>
          </w:divBdr>
        </w:div>
        <w:div w:id="351761160">
          <w:marLeft w:val="640"/>
          <w:marRight w:val="0"/>
          <w:marTop w:val="0"/>
          <w:marBottom w:val="0"/>
          <w:divBdr>
            <w:top w:val="none" w:sz="0" w:space="0" w:color="auto"/>
            <w:left w:val="none" w:sz="0" w:space="0" w:color="auto"/>
            <w:bottom w:val="none" w:sz="0" w:space="0" w:color="auto"/>
            <w:right w:val="none" w:sz="0" w:space="0" w:color="auto"/>
          </w:divBdr>
        </w:div>
        <w:div w:id="365299533">
          <w:marLeft w:val="640"/>
          <w:marRight w:val="0"/>
          <w:marTop w:val="0"/>
          <w:marBottom w:val="0"/>
          <w:divBdr>
            <w:top w:val="none" w:sz="0" w:space="0" w:color="auto"/>
            <w:left w:val="none" w:sz="0" w:space="0" w:color="auto"/>
            <w:bottom w:val="none" w:sz="0" w:space="0" w:color="auto"/>
            <w:right w:val="none" w:sz="0" w:space="0" w:color="auto"/>
          </w:divBdr>
        </w:div>
        <w:div w:id="374307857">
          <w:marLeft w:val="640"/>
          <w:marRight w:val="0"/>
          <w:marTop w:val="0"/>
          <w:marBottom w:val="0"/>
          <w:divBdr>
            <w:top w:val="none" w:sz="0" w:space="0" w:color="auto"/>
            <w:left w:val="none" w:sz="0" w:space="0" w:color="auto"/>
            <w:bottom w:val="none" w:sz="0" w:space="0" w:color="auto"/>
            <w:right w:val="none" w:sz="0" w:space="0" w:color="auto"/>
          </w:divBdr>
        </w:div>
        <w:div w:id="378550353">
          <w:marLeft w:val="640"/>
          <w:marRight w:val="0"/>
          <w:marTop w:val="0"/>
          <w:marBottom w:val="0"/>
          <w:divBdr>
            <w:top w:val="none" w:sz="0" w:space="0" w:color="auto"/>
            <w:left w:val="none" w:sz="0" w:space="0" w:color="auto"/>
            <w:bottom w:val="none" w:sz="0" w:space="0" w:color="auto"/>
            <w:right w:val="none" w:sz="0" w:space="0" w:color="auto"/>
          </w:divBdr>
        </w:div>
        <w:div w:id="384330565">
          <w:marLeft w:val="640"/>
          <w:marRight w:val="0"/>
          <w:marTop w:val="0"/>
          <w:marBottom w:val="0"/>
          <w:divBdr>
            <w:top w:val="none" w:sz="0" w:space="0" w:color="auto"/>
            <w:left w:val="none" w:sz="0" w:space="0" w:color="auto"/>
            <w:bottom w:val="none" w:sz="0" w:space="0" w:color="auto"/>
            <w:right w:val="none" w:sz="0" w:space="0" w:color="auto"/>
          </w:divBdr>
        </w:div>
        <w:div w:id="394084914">
          <w:marLeft w:val="640"/>
          <w:marRight w:val="0"/>
          <w:marTop w:val="0"/>
          <w:marBottom w:val="0"/>
          <w:divBdr>
            <w:top w:val="none" w:sz="0" w:space="0" w:color="auto"/>
            <w:left w:val="none" w:sz="0" w:space="0" w:color="auto"/>
            <w:bottom w:val="none" w:sz="0" w:space="0" w:color="auto"/>
            <w:right w:val="none" w:sz="0" w:space="0" w:color="auto"/>
          </w:divBdr>
        </w:div>
        <w:div w:id="398556633">
          <w:marLeft w:val="640"/>
          <w:marRight w:val="0"/>
          <w:marTop w:val="0"/>
          <w:marBottom w:val="0"/>
          <w:divBdr>
            <w:top w:val="none" w:sz="0" w:space="0" w:color="auto"/>
            <w:left w:val="none" w:sz="0" w:space="0" w:color="auto"/>
            <w:bottom w:val="none" w:sz="0" w:space="0" w:color="auto"/>
            <w:right w:val="none" w:sz="0" w:space="0" w:color="auto"/>
          </w:divBdr>
        </w:div>
        <w:div w:id="412510320">
          <w:marLeft w:val="640"/>
          <w:marRight w:val="0"/>
          <w:marTop w:val="0"/>
          <w:marBottom w:val="0"/>
          <w:divBdr>
            <w:top w:val="none" w:sz="0" w:space="0" w:color="auto"/>
            <w:left w:val="none" w:sz="0" w:space="0" w:color="auto"/>
            <w:bottom w:val="none" w:sz="0" w:space="0" w:color="auto"/>
            <w:right w:val="none" w:sz="0" w:space="0" w:color="auto"/>
          </w:divBdr>
        </w:div>
        <w:div w:id="417865794">
          <w:marLeft w:val="640"/>
          <w:marRight w:val="0"/>
          <w:marTop w:val="0"/>
          <w:marBottom w:val="0"/>
          <w:divBdr>
            <w:top w:val="none" w:sz="0" w:space="0" w:color="auto"/>
            <w:left w:val="none" w:sz="0" w:space="0" w:color="auto"/>
            <w:bottom w:val="none" w:sz="0" w:space="0" w:color="auto"/>
            <w:right w:val="none" w:sz="0" w:space="0" w:color="auto"/>
          </w:divBdr>
        </w:div>
        <w:div w:id="421684886">
          <w:marLeft w:val="640"/>
          <w:marRight w:val="0"/>
          <w:marTop w:val="0"/>
          <w:marBottom w:val="0"/>
          <w:divBdr>
            <w:top w:val="none" w:sz="0" w:space="0" w:color="auto"/>
            <w:left w:val="none" w:sz="0" w:space="0" w:color="auto"/>
            <w:bottom w:val="none" w:sz="0" w:space="0" w:color="auto"/>
            <w:right w:val="none" w:sz="0" w:space="0" w:color="auto"/>
          </w:divBdr>
        </w:div>
        <w:div w:id="437794475">
          <w:marLeft w:val="640"/>
          <w:marRight w:val="0"/>
          <w:marTop w:val="0"/>
          <w:marBottom w:val="0"/>
          <w:divBdr>
            <w:top w:val="none" w:sz="0" w:space="0" w:color="auto"/>
            <w:left w:val="none" w:sz="0" w:space="0" w:color="auto"/>
            <w:bottom w:val="none" w:sz="0" w:space="0" w:color="auto"/>
            <w:right w:val="none" w:sz="0" w:space="0" w:color="auto"/>
          </w:divBdr>
        </w:div>
        <w:div w:id="439253707">
          <w:marLeft w:val="640"/>
          <w:marRight w:val="0"/>
          <w:marTop w:val="0"/>
          <w:marBottom w:val="0"/>
          <w:divBdr>
            <w:top w:val="none" w:sz="0" w:space="0" w:color="auto"/>
            <w:left w:val="none" w:sz="0" w:space="0" w:color="auto"/>
            <w:bottom w:val="none" w:sz="0" w:space="0" w:color="auto"/>
            <w:right w:val="none" w:sz="0" w:space="0" w:color="auto"/>
          </w:divBdr>
        </w:div>
        <w:div w:id="458495735">
          <w:marLeft w:val="640"/>
          <w:marRight w:val="0"/>
          <w:marTop w:val="0"/>
          <w:marBottom w:val="0"/>
          <w:divBdr>
            <w:top w:val="none" w:sz="0" w:space="0" w:color="auto"/>
            <w:left w:val="none" w:sz="0" w:space="0" w:color="auto"/>
            <w:bottom w:val="none" w:sz="0" w:space="0" w:color="auto"/>
            <w:right w:val="none" w:sz="0" w:space="0" w:color="auto"/>
          </w:divBdr>
        </w:div>
        <w:div w:id="462887388">
          <w:marLeft w:val="640"/>
          <w:marRight w:val="0"/>
          <w:marTop w:val="0"/>
          <w:marBottom w:val="0"/>
          <w:divBdr>
            <w:top w:val="none" w:sz="0" w:space="0" w:color="auto"/>
            <w:left w:val="none" w:sz="0" w:space="0" w:color="auto"/>
            <w:bottom w:val="none" w:sz="0" w:space="0" w:color="auto"/>
            <w:right w:val="none" w:sz="0" w:space="0" w:color="auto"/>
          </w:divBdr>
        </w:div>
        <w:div w:id="470907763">
          <w:marLeft w:val="640"/>
          <w:marRight w:val="0"/>
          <w:marTop w:val="0"/>
          <w:marBottom w:val="0"/>
          <w:divBdr>
            <w:top w:val="none" w:sz="0" w:space="0" w:color="auto"/>
            <w:left w:val="none" w:sz="0" w:space="0" w:color="auto"/>
            <w:bottom w:val="none" w:sz="0" w:space="0" w:color="auto"/>
            <w:right w:val="none" w:sz="0" w:space="0" w:color="auto"/>
          </w:divBdr>
        </w:div>
        <w:div w:id="472256997">
          <w:marLeft w:val="640"/>
          <w:marRight w:val="0"/>
          <w:marTop w:val="0"/>
          <w:marBottom w:val="0"/>
          <w:divBdr>
            <w:top w:val="none" w:sz="0" w:space="0" w:color="auto"/>
            <w:left w:val="none" w:sz="0" w:space="0" w:color="auto"/>
            <w:bottom w:val="none" w:sz="0" w:space="0" w:color="auto"/>
            <w:right w:val="none" w:sz="0" w:space="0" w:color="auto"/>
          </w:divBdr>
        </w:div>
        <w:div w:id="476384901">
          <w:marLeft w:val="640"/>
          <w:marRight w:val="0"/>
          <w:marTop w:val="0"/>
          <w:marBottom w:val="0"/>
          <w:divBdr>
            <w:top w:val="none" w:sz="0" w:space="0" w:color="auto"/>
            <w:left w:val="none" w:sz="0" w:space="0" w:color="auto"/>
            <w:bottom w:val="none" w:sz="0" w:space="0" w:color="auto"/>
            <w:right w:val="none" w:sz="0" w:space="0" w:color="auto"/>
          </w:divBdr>
        </w:div>
        <w:div w:id="492063798">
          <w:marLeft w:val="640"/>
          <w:marRight w:val="0"/>
          <w:marTop w:val="0"/>
          <w:marBottom w:val="0"/>
          <w:divBdr>
            <w:top w:val="none" w:sz="0" w:space="0" w:color="auto"/>
            <w:left w:val="none" w:sz="0" w:space="0" w:color="auto"/>
            <w:bottom w:val="none" w:sz="0" w:space="0" w:color="auto"/>
            <w:right w:val="none" w:sz="0" w:space="0" w:color="auto"/>
          </w:divBdr>
        </w:div>
        <w:div w:id="495655773">
          <w:marLeft w:val="640"/>
          <w:marRight w:val="0"/>
          <w:marTop w:val="0"/>
          <w:marBottom w:val="0"/>
          <w:divBdr>
            <w:top w:val="none" w:sz="0" w:space="0" w:color="auto"/>
            <w:left w:val="none" w:sz="0" w:space="0" w:color="auto"/>
            <w:bottom w:val="none" w:sz="0" w:space="0" w:color="auto"/>
            <w:right w:val="none" w:sz="0" w:space="0" w:color="auto"/>
          </w:divBdr>
        </w:div>
        <w:div w:id="496268500">
          <w:marLeft w:val="640"/>
          <w:marRight w:val="0"/>
          <w:marTop w:val="0"/>
          <w:marBottom w:val="0"/>
          <w:divBdr>
            <w:top w:val="none" w:sz="0" w:space="0" w:color="auto"/>
            <w:left w:val="none" w:sz="0" w:space="0" w:color="auto"/>
            <w:bottom w:val="none" w:sz="0" w:space="0" w:color="auto"/>
            <w:right w:val="none" w:sz="0" w:space="0" w:color="auto"/>
          </w:divBdr>
        </w:div>
        <w:div w:id="510611842">
          <w:marLeft w:val="640"/>
          <w:marRight w:val="0"/>
          <w:marTop w:val="0"/>
          <w:marBottom w:val="0"/>
          <w:divBdr>
            <w:top w:val="none" w:sz="0" w:space="0" w:color="auto"/>
            <w:left w:val="none" w:sz="0" w:space="0" w:color="auto"/>
            <w:bottom w:val="none" w:sz="0" w:space="0" w:color="auto"/>
            <w:right w:val="none" w:sz="0" w:space="0" w:color="auto"/>
          </w:divBdr>
        </w:div>
        <w:div w:id="515122179">
          <w:marLeft w:val="640"/>
          <w:marRight w:val="0"/>
          <w:marTop w:val="0"/>
          <w:marBottom w:val="0"/>
          <w:divBdr>
            <w:top w:val="none" w:sz="0" w:space="0" w:color="auto"/>
            <w:left w:val="none" w:sz="0" w:space="0" w:color="auto"/>
            <w:bottom w:val="none" w:sz="0" w:space="0" w:color="auto"/>
            <w:right w:val="none" w:sz="0" w:space="0" w:color="auto"/>
          </w:divBdr>
        </w:div>
        <w:div w:id="531916304">
          <w:marLeft w:val="640"/>
          <w:marRight w:val="0"/>
          <w:marTop w:val="0"/>
          <w:marBottom w:val="0"/>
          <w:divBdr>
            <w:top w:val="none" w:sz="0" w:space="0" w:color="auto"/>
            <w:left w:val="none" w:sz="0" w:space="0" w:color="auto"/>
            <w:bottom w:val="none" w:sz="0" w:space="0" w:color="auto"/>
            <w:right w:val="none" w:sz="0" w:space="0" w:color="auto"/>
          </w:divBdr>
        </w:div>
        <w:div w:id="540482773">
          <w:marLeft w:val="640"/>
          <w:marRight w:val="0"/>
          <w:marTop w:val="0"/>
          <w:marBottom w:val="0"/>
          <w:divBdr>
            <w:top w:val="none" w:sz="0" w:space="0" w:color="auto"/>
            <w:left w:val="none" w:sz="0" w:space="0" w:color="auto"/>
            <w:bottom w:val="none" w:sz="0" w:space="0" w:color="auto"/>
            <w:right w:val="none" w:sz="0" w:space="0" w:color="auto"/>
          </w:divBdr>
        </w:div>
        <w:div w:id="579868809">
          <w:marLeft w:val="640"/>
          <w:marRight w:val="0"/>
          <w:marTop w:val="0"/>
          <w:marBottom w:val="0"/>
          <w:divBdr>
            <w:top w:val="none" w:sz="0" w:space="0" w:color="auto"/>
            <w:left w:val="none" w:sz="0" w:space="0" w:color="auto"/>
            <w:bottom w:val="none" w:sz="0" w:space="0" w:color="auto"/>
            <w:right w:val="none" w:sz="0" w:space="0" w:color="auto"/>
          </w:divBdr>
        </w:div>
        <w:div w:id="587497183">
          <w:marLeft w:val="640"/>
          <w:marRight w:val="0"/>
          <w:marTop w:val="0"/>
          <w:marBottom w:val="0"/>
          <w:divBdr>
            <w:top w:val="none" w:sz="0" w:space="0" w:color="auto"/>
            <w:left w:val="none" w:sz="0" w:space="0" w:color="auto"/>
            <w:bottom w:val="none" w:sz="0" w:space="0" w:color="auto"/>
            <w:right w:val="none" w:sz="0" w:space="0" w:color="auto"/>
          </w:divBdr>
        </w:div>
        <w:div w:id="587539454">
          <w:marLeft w:val="640"/>
          <w:marRight w:val="0"/>
          <w:marTop w:val="0"/>
          <w:marBottom w:val="0"/>
          <w:divBdr>
            <w:top w:val="none" w:sz="0" w:space="0" w:color="auto"/>
            <w:left w:val="none" w:sz="0" w:space="0" w:color="auto"/>
            <w:bottom w:val="none" w:sz="0" w:space="0" w:color="auto"/>
            <w:right w:val="none" w:sz="0" w:space="0" w:color="auto"/>
          </w:divBdr>
        </w:div>
        <w:div w:id="609512431">
          <w:marLeft w:val="640"/>
          <w:marRight w:val="0"/>
          <w:marTop w:val="0"/>
          <w:marBottom w:val="0"/>
          <w:divBdr>
            <w:top w:val="none" w:sz="0" w:space="0" w:color="auto"/>
            <w:left w:val="none" w:sz="0" w:space="0" w:color="auto"/>
            <w:bottom w:val="none" w:sz="0" w:space="0" w:color="auto"/>
            <w:right w:val="none" w:sz="0" w:space="0" w:color="auto"/>
          </w:divBdr>
        </w:div>
        <w:div w:id="622032101">
          <w:marLeft w:val="640"/>
          <w:marRight w:val="0"/>
          <w:marTop w:val="0"/>
          <w:marBottom w:val="0"/>
          <w:divBdr>
            <w:top w:val="none" w:sz="0" w:space="0" w:color="auto"/>
            <w:left w:val="none" w:sz="0" w:space="0" w:color="auto"/>
            <w:bottom w:val="none" w:sz="0" w:space="0" w:color="auto"/>
            <w:right w:val="none" w:sz="0" w:space="0" w:color="auto"/>
          </w:divBdr>
        </w:div>
        <w:div w:id="625544107">
          <w:marLeft w:val="640"/>
          <w:marRight w:val="0"/>
          <w:marTop w:val="0"/>
          <w:marBottom w:val="0"/>
          <w:divBdr>
            <w:top w:val="none" w:sz="0" w:space="0" w:color="auto"/>
            <w:left w:val="none" w:sz="0" w:space="0" w:color="auto"/>
            <w:bottom w:val="none" w:sz="0" w:space="0" w:color="auto"/>
            <w:right w:val="none" w:sz="0" w:space="0" w:color="auto"/>
          </w:divBdr>
        </w:div>
        <w:div w:id="634678354">
          <w:marLeft w:val="640"/>
          <w:marRight w:val="0"/>
          <w:marTop w:val="0"/>
          <w:marBottom w:val="0"/>
          <w:divBdr>
            <w:top w:val="none" w:sz="0" w:space="0" w:color="auto"/>
            <w:left w:val="none" w:sz="0" w:space="0" w:color="auto"/>
            <w:bottom w:val="none" w:sz="0" w:space="0" w:color="auto"/>
            <w:right w:val="none" w:sz="0" w:space="0" w:color="auto"/>
          </w:divBdr>
        </w:div>
        <w:div w:id="636957292">
          <w:marLeft w:val="640"/>
          <w:marRight w:val="0"/>
          <w:marTop w:val="0"/>
          <w:marBottom w:val="0"/>
          <w:divBdr>
            <w:top w:val="none" w:sz="0" w:space="0" w:color="auto"/>
            <w:left w:val="none" w:sz="0" w:space="0" w:color="auto"/>
            <w:bottom w:val="none" w:sz="0" w:space="0" w:color="auto"/>
            <w:right w:val="none" w:sz="0" w:space="0" w:color="auto"/>
          </w:divBdr>
        </w:div>
        <w:div w:id="637566947">
          <w:marLeft w:val="640"/>
          <w:marRight w:val="0"/>
          <w:marTop w:val="0"/>
          <w:marBottom w:val="0"/>
          <w:divBdr>
            <w:top w:val="none" w:sz="0" w:space="0" w:color="auto"/>
            <w:left w:val="none" w:sz="0" w:space="0" w:color="auto"/>
            <w:bottom w:val="none" w:sz="0" w:space="0" w:color="auto"/>
            <w:right w:val="none" w:sz="0" w:space="0" w:color="auto"/>
          </w:divBdr>
        </w:div>
        <w:div w:id="643392417">
          <w:marLeft w:val="640"/>
          <w:marRight w:val="0"/>
          <w:marTop w:val="0"/>
          <w:marBottom w:val="0"/>
          <w:divBdr>
            <w:top w:val="none" w:sz="0" w:space="0" w:color="auto"/>
            <w:left w:val="none" w:sz="0" w:space="0" w:color="auto"/>
            <w:bottom w:val="none" w:sz="0" w:space="0" w:color="auto"/>
            <w:right w:val="none" w:sz="0" w:space="0" w:color="auto"/>
          </w:divBdr>
        </w:div>
        <w:div w:id="644697381">
          <w:marLeft w:val="640"/>
          <w:marRight w:val="0"/>
          <w:marTop w:val="0"/>
          <w:marBottom w:val="0"/>
          <w:divBdr>
            <w:top w:val="none" w:sz="0" w:space="0" w:color="auto"/>
            <w:left w:val="none" w:sz="0" w:space="0" w:color="auto"/>
            <w:bottom w:val="none" w:sz="0" w:space="0" w:color="auto"/>
            <w:right w:val="none" w:sz="0" w:space="0" w:color="auto"/>
          </w:divBdr>
        </w:div>
        <w:div w:id="646282918">
          <w:marLeft w:val="640"/>
          <w:marRight w:val="0"/>
          <w:marTop w:val="0"/>
          <w:marBottom w:val="0"/>
          <w:divBdr>
            <w:top w:val="none" w:sz="0" w:space="0" w:color="auto"/>
            <w:left w:val="none" w:sz="0" w:space="0" w:color="auto"/>
            <w:bottom w:val="none" w:sz="0" w:space="0" w:color="auto"/>
            <w:right w:val="none" w:sz="0" w:space="0" w:color="auto"/>
          </w:divBdr>
        </w:div>
        <w:div w:id="651831876">
          <w:marLeft w:val="640"/>
          <w:marRight w:val="0"/>
          <w:marTop w:val="0"/>
          <w:marBottom w:val="0"/>
          <w:divBdr>
            <w:top w:val="none" w:sz="0" w:space="0" w:color="auto"/>
            <w:left w:val="none" w:sz="0" w:space="0" w:color="auto"/>
            <w:bottom w:val="none" w:sz="0" w:space="0" w:color="auto"/>
            <w:right w:val="none" w:sz="0" w:space="0" w:color="auto"/>
          </w:divBdr>
        </w:div>
        <w:div w:id="653722233">
          <w:marLeft w:val="640"/>
          <w:marRight w:val="0"/>
          <w:marTop w:val="0"/>
          <w:marBottom w:val="0"/>
          <w:divBdr>
            <w:top w:val="none" w:sz="0" w:space="0" w:color="auto"/>
            <w:left w:val="none" w:sz="0" w:space="0" w:color="auto"/>
            <w:bottom w:val="none" w:sz="0" w:space="0" w:color="auto"/>
            <w:right w:val="none" w:sz="0" w:space="0" w:color="auto"/>
          </w:divBdr>
        </w:div>
        <w:div w:id="666715779">
          <w:marLeft w:val="640"/>
          <w:marRight w:val="0"/>
          <w:marTop w:val="0"/>
          <w:marBottom w:val="0"/>
          <w:divBdr>
            <w:top w:val="none" w:sz="0" w:space="0" w:color="auto"/>
            <w:left w:val="none" w:sz="0" w:space="0" w:color="auto"/>
            <w:bottom w:val="none" w:sz="0" w:space="0" w:color="auto"/>
            <w:right w:val="none" w:sz="0" w:space="0" w:color="auto"/>
          </w:divBdr>
        </w:div>
        <w:div w:id="674846150">
          <w:marLeft w:val="640"/>
          <w:marRight w:val="0"/>
          <w:marTop w:val="0"/>
          <w:marBottom w:val="0"/>
          <w:divBdr>
            <w:top w:val="none" w:sz="0" w:space="0" w:color="auto"/>
            <w:left w:val="none" w:sz="0" w:space="0" w:color="auto"/>
            <w:bottom w:val="none" w:sz="0" w:space="0" w:color="auto"/>
            <w:right w:val="none" w:sz="0" w:space="0" w:color="auto"/>
          </w:divBdr>
        </w:div>
        <w:div w:id="676351785">
          <w:marLeft w:val="640"/>
          <w:marRight w:val="0"/>
          <w:marTop w:val="0"/>
          <w:marBottom w:val="0"/>
          <w:divBdr>
            <w:top w:val="none" w:sz="0" w:space="0" w:color="auto"/>
            <w:left w:val="none" w:sz="0" w:space="0" w:color="auto"/>
            <w:bottom w:val="none" w:sz="0" w:space="0" w:color="auto"/>
            <w:right w:val="none" w:sz="0" w:space="0" w:color="auto"/>
          </w:divBdr>
        </w:div>
        <w:div w:id="676809766">
          <w:marLeft w:val="640"/>
          <w:marRight w:val="0"/>
          <w:marTop w:val="0"/>
          <w:marBottom w:val="0"/>
          <w:divBdr>
            <w:top w:val="none" w:sz="0" w:space="0" w:color="auto"/>
            <w:left w:val="none" w:sz="0" w:space="0" w:color="auto"/>
            <w:bottom w:val="none" w:sz="0" w:space="0" w:color="auto"/>
            <w:right w:val="none" w:sz="0" w:space="0" w:color="auto"/>
          </w:divBdr>
        </w:div>
        <w:div w:id="684985614">
          <w:marLeft w:val="640"/>
          <w:marRight w:val="0"/>
          <w:marTop w:val="0"/>
          <w:marBottom w:val="0"/>
          <w:divBdr>
            <w:top w:val="none" w:sz="0" w:space="0" w:color="auto"/>
            <w:left w:val="none" w:sz="0" w:space="0" w:color="auto"/>
            <w:bottom w:val="none" w:sz="0" w:space="0" w:color="auto"/>
            <w:right w:val="none" w:sz="0" w:space="0" w:color="auto"/>
          </w:divBdr>
        </w:div>
        <w:div w:id="690105530">
          <w:marLeft w:val="640"/>
          <w:marRight w:val="0"/>
          <w:marTop w:val="0"/>
          <w:marBottom w:val="0"/>
          <w:divBdr>
            <w:top w:val="none" w:sz="0" w:space="0" w:color="auto"/>
            <w:left w:val="none" w:sz="0" w:space="0" w:color="auto"/>
            <w:bottom w:val="none" w:sz="0" w:space="0" w:color="auto"/>
            <w:right w:val="none" w:sz="0" w:space="0" w:color="auto"/>
          </w:divBdr>
        </w:div>
        <w:div w:id="699664227">
          <w:marLeft w:val="640"/>
          <w:marRight w:val="0"/>
          <w:marTop w:val="0"/>
          <w:marBottom w:val="0"/>
          <w:divBdr>
            <w:top w:val="none" w:sz="0" w:space="0" w:color="auto"/>
            <w:left w:val="none" w:sz="0" w:space="0" w:color="auto"/>
            <w:bottom w:val="none" w:sz="0" w:space="0" w:color="auto"/>
            <w:right w:val="none" w:sz="0" w:space="0" w:color="auto"/>
          </w:divBdr>
        </w:div>
        <w:div w:id="706954863">
          <w:marLeft w:val="640"/>
          <w:marRight w:val="0"/>
          <w:marTop w:val="0"/>
          <w:marBottom w:val="0"/>
          <w:divBdr>
            <w:top w:val="none" w:sz="0" w:space="0" w:color="auto"/>
            <w:left w:val="none" w:sz="0" w:space="0" w:color="auto"/>
            <w:bottom w:val="none" w:sz="0" w:space="0" w:color="auto"/>
            <w:right w:val="none" w:sz="0" w:space="0" w:color="auto"/>
          </w:divBdr>
        </w:div>
        <w:div w:id="709916526">
          <w:marLeft w:val="640"/>
          <w:marRight w:val="0"/>
          <w:marTop w:val="0"/>
          <w:marBottom w:val="0"/>
          <w:divBdr>
            <w:top w:val="none" w:sz="0" w:space="0" w:color="auto"/>
            <w:left w:val="none" w:sz="0" w:space="0" w:color="auto"/>
            <w:bottom w:val="none" w:sz="0" w:space="0" w:color="auto"/>
            <w:right w:val="none" w:sz="0" w:space="0" w:color="auto"/>
          </w:divBdr>
        </w:div>
        <w:div w:id="727458088">
          <w:marLeft w:val="640"/>
          <w:marRight w:val="0"/>
          <w:marTop w:val="0"/>
          <w:marBottom w:val="0"/>
          <w:divBdr>
            <w:top w:val="none" w:sz="0" w:space="0" w:color="auto"/>
            <w:left w:val="none" w:sz="0" w:space="0" w:color="auto"/>
            <w:bottom w:val="none" w:sz="0" w:space="0" w:color="auto"/>
            <w:right w:val="none" w:sz="0" w:space="0" w:color="auto"/>
          </w:divBdr>
        </w:div>
        <w:div w:id="736174033">
          <w:marLeft w:val="640"/>
          <w:marRight w:val="0"/>
          <w:marTop w:val="0"/>
          <w:marBottom w:val="0"/>
          <w:divBdr>
            <w:top w:val="none" w:sz="0" w:space="0" w:color="auto"/>
            <w:left w:val="none" w:sz="0" w:space="0" w:color="auto"/>
            <w:bottom w:val="none" w:sz="0" w:space="0" w:color="auto"/>
            <w:right w:val="none" w:sz="0" w:space="0" w:color="auto"/>
          </w:divBdr>
        </w:div>
        <w:div w:id="762916883">
          <w:marLeft w:val="640"/>
          <w:marRight w:val="0"/>
          <w:marTop w:val="0"/>
          <w:marBottom w:val="0"/>
          <w:divBdr>
            <w:top w:val="none" w:sz="0" w:space="0" w:color="auto"/>
            <w:left w:val="none" w:sz="0" w:space="0" w:color="auto"/>
            <w:bottom w:val="none" w:sz="0" w:space="0" w:color="auto"/>
            <w:right w:val="none" w:sz="0" w:space="0" w:color="auto"/>
          </w:divBdr>
        </w:div>
        <w:div w:id="791175041">
          <w:marLeft w:val="640"/>
          <w:marRight w:val="0"/>
          <w:marTop w:val="0"/>
          <w:marBottom w:val="0"/>
          <w:divBdr>
            <w:top w:val="none" w:sz="0" w:space="0" w:color="auto"/>
            <w:left w:val="none" w:sz="0" w:space="0" w:color="auto"/>
            <w:bottom w:val="none" w:sz="0" w:space="0" w:color="auto"/>
            <w:right w:val="none" w:sz="0" w:space="0" w:color="auto"/>
          </w:divBdr>
        </w:div>
        <w:div w:id="801848606">
          <w:marLeft w:val="640"/>
          <w:marRight w:val="0"/>
          <w:marTop w:val="0"/>
          <w:marBottom w:val="0"/>
          <w:divBdr>
            <w:top w:val="none" w:sz="0" w:space="0" w:color="auto"/>
            <w:left w:val="none" w:sz="0" w:space="0" w:color="auto"/>
            <w:bottom w:val="none" w:sz="0" w:space="0" w:color="auto"/>
            <w:right w:val="none" w:sz="0" w:space="0" w:color="auto"/>
          </w:divBdr>
        </w:div>
        <w:div w:id="812602990">
          <w:marLeft w:val="640"/>
          <w:marRight w:val="0"/>
          <w:marTop w:val="0"/>
          <w:marBottom w:val="0"/>
          <w:divBdr>
            <w:top w:val="none" w:sz="0" w:space="0" w:color="auto"/>
            <w:left w:val="none" w:sz="0" w:space="0" w:color="auto"/>
            <w:bottom w:val="none" w:sz="0" w:space="0" w:color="auto"/>
            <w:right w:val="none" w:sz="0" w:space="0" w:color="auto"/>
          </w:divBdr>
        </w:div>
        <w:div w:id="826096975">
          <w:marLeft w:val="640"/>
          <w:marRight w:val="0"/>
          <w:marTop w:val="0"/>
          <w:marBottom w:val="0"/>
          <w:divBdr>
            <w:top w:val="none" w:sz="0" w:space="0" w:color="auto"/>
            <w:left w:val="none" w:sz="0" w:space="0" w:color="auto"/>
            <w:bottom w:val="none" w:sz="0" w:space="0" w:color="auto"/>
            <w:right w:val="none" w:sz="0" w:space="0" w:color="auto"/>
          </w:divBdr>
        </w:div>
        <w:div w:id="828450225">
          <w:marLeft w:val="640"/>
          <w:marRight w:val="0"/>
          <w:marTop w:val="0"/>
          <w:marBottom w:val="0"/>
          <w:divBdr>
            <w:top w:val="none" w:sz="0" w:space="0" w:color="auto"/>
            <w:left w:val="none" w:sz="0" w:space="0" w:color="auto"/>
            <w:bottom w:val="none" w:sz="0" w:space="0" w:color="auto"/>
            <w:right w:val="none" w:sz="0" w:space="0" w:color="auto"/>
          </w:divBdr>
        </w:div>
        <w:div w:id="852452243">
          <w:marLeft w:val="640"/>
          <w:marRight w:val="0"/>
          <w:marTop w:val="0"/>
          <w:marBottom w:val="0"/>
          <w:divBdr>
            <w:top w:val="none" w:sz="0" w:space="0" w:color="auto"/>
            <w:left w:val="none" w:sz="0" w:space="0" w:color="auto"/>
            <w:bottom w:val="none" w:sz="0" w:space="0" w:color="auto"/>
            <w:right w:val="none" w:sz="0" w:space="0" w:color="auto"/>
          </w:divBdr>
        </w:div>
        <w:div w:id="866525459">
          <w:marLeft w:val="640"/>
          <w:marRight w:val="0"/>
          <w:marTop w:val="0"/>
          <w:marBottom w:val="0"/>
          <w:divBdr>
            <w:top w:val="none" w:sz="0" w:space="0" w:color="auto"/>
            <w:left w:val="none" w:sz="0" w:space="0" w:color="auto"/>
            <w:bottom w:val="none" w:sz="0" w:space="0" w:color="auto"/>
            <w:right w:val="none" w:sz="0" w:space="0" w:color="auto"/>
          </w:divBdr>
        </w:div>
        <w:div w:id="870529619">
          <w:marLeft w:val="640"/>
          <w:marRight w:val="0"/>
          <w:marTop w:val="0"/>
          <w:marBottom w:val="0"/>
          <w:divBdr>
            <w:top w:val="none" w:sz="0" w:space="0" w:color="auto"/>
            <w:left w:val="none" w:sz="0" w:space="0" w:color="auto"/>
            <w:bottom w:val="none" w:sz="0" w:space="0" w:color="auto"/>
            <w:right w:val="none" w:sz="0" w:space="0" w:color="auto"/>
          </w:divBdr>
        </w:div>
        <w:div w:id="889607831">
          <w:marLeft w:val="640"/>
          <w:marRight w:val="0"/>
          <w:marTop w:val="0"/>
          <w:marBottom w:val="0"/>
          <w:divBdr>
            <w:top w:val="none" w:sz="0" w:space="0" w:color="auto"/>
            <w:left w:val="none" w:sz="0" w:space="0" w:color="auto"/>
            <w:bottom w:val="none" w:sz="0" w:space="0" w:color="auto"/>
            <w:right w:val="none" w:sz="0" w:space="0" w:color="auto"/>
          </w:divBdr>
        </w:div>
        <w:div w:id="901599144">
          <w:marLeft w:val="640"/>
          <w:marRight w:val="0"/>
          <w:marTop w:val="0"/>
          <w:marBottom w:val="0"/>
          <w:divBdr>
            <w:top w:val="none" w:sz="0" w:space="0" w:color="auto"/>
            <w:left w:val="none" w:sz="0" w:space="0" w:color="auto"/>
            <w:bottom w:val="none" w:sz="0" w:space="0" w:color="auto"/>
            <w:right w:val="none" w:sz="0" w:space="0" w:color="auto"/>
          </w:divBdr>
        </w:div>
        <w:div w:id="902104660">
          <w:marLeft w:val="640"/>
          <w:marRight w:val="0"/>
          <w:marTop w:val="0"/>
          <w:marBottom w:val="0"/>
          <w:divBdr>
            <w:top w:val="none" w:sz="0" w:space="0" w:color="auto"/>
            <w:left w:val="none" w:sz="0" w:space="0" w:color="auto"/>
            <w:bottom w:val="none" w:sz="0" w:space="0" w:color="auto"/>
            <w:right w:val="none" w:sz="0" w:space="0" w:color="auto"/>
          </w:divBdr>
        </w:div>
        <w:div w:id="907225185">
          <w:marLeft w:val="640"/>
          <w:marRight w:val="0"/>
          <w:marTop w:val="0"/>
          <w:marBottom w:val="0"/>
          <w:divBdr>
            <w:top w:val="none" w:sz="0" w:space="0" w:color="auto"/>
            <w:left w:val="none" w:sz="0" w:space="0" w:color="auto"/>
            <w:bottom w:val="none" w:sz="0" w:space="0" w:color="auto"/>
            <w:right w:val="none" w:sz="0" w:space="0" w:color="auto"/>
          </w:divBdr>
        </w:div>
        <w:div w:id="907572273">
          <w:marLeft w:val="640"/>
          <w:marRight w:val="0"/>
          <w:marTop w:val="0"/>
          <w:marBottom w:val="0"/>
          <w:divBdr>
            <w:top w:val="none" w:sz="0" w:space="0" w:color="auto"/>
            <w:left w:val="none" w:sz="0" w:space="0" w:color="auto"/>
            <w:bottom w:val="none" w:sz="0" w:space="0" w:color="auto"/>
            <w:right w:val="none" w:sz="0" w:space="0" w:color="auto"/>
          </w:divBdr>
        </w:div>
        <w:div w:id="917834470">
          <w:marLeft w:val="640"/>
          <w:marRight w:val="0"/>
          <w:marTop w:val="0"/>
          <w:marBottom w:val="0"/>
          <w:divBdr>
            <w:top w:val="none" w:sz="0" w:space="0" w:color="auto"/>
            <w:left w:val="none" w:sz="0" w:space="0" w:color="auto"/>
            <w:bottom w:val="none" w:sz="0" w:space="0" w:color="auto"/>
            <w:right w:val="none" w:sz="0" w:space="0" w:color="auto"/>
          </w:divBdr>
        </w:div>
        <w:div w:id="924606029">
          <w:marLeft w:val="640"/>
          <w:marRight w:val="0"/>
          <w:marTop w:val="0"/>
          <w:marBottom w:val="0"/>
          <w:divBdr>
            <w:top w:val="none" w:sz="0" w:space="0" w:color="auto"/>
            <w:left w:val="none" w:sz="0" w:space="0" w:color="auto"/>
            <w:bottom w:val="none" w:sz="0" w:space="0" w:color="auto"/>
            <w:right w:val="none" w:sz="0" w:space="0" w:color="auto"/>
          </w:divBdr>
        </w:div>
        <w:div w:id="926578509">
          <w:marLeft w:val="640"/>
          <w:marRight w:val="0"/>
          <w:marTop w:val="0"/>
          <w:marBottom w:val="0"/>
          <w:divBdr>
            <w:top w:val="none" w:sz="0" w:space="0" w:color="auto"/>
            <w:left w:val="none" w:sz="0" w:space="0" w:color="auto"/>
            <w:bottom w:val="none" w:sz="0" w:space="0" w:color="auto"/>
            <w:right w:val="none" w:sz="0" w:space="0" w:color="auto"/>
          </w:divBdr>
        </w:div>
        <w:div w:id="975454919">
          <w:marLeft w:val="640"/>
          <w:marRight w:val="0"/>
          <w:marTop w:val="0"/>
          <w:marBottom w:val="0"/>
          <w:divBdr>
            <w:top w:val="none" w:sz="0" w:space="0" w:color="auto"/>
            <w:left w:val="none" w:sz="0" w:space="0" w:color="auto"/>
            <w:bottom w:val="none" w:sz="0" w:space="0" w:color="auto"/>
            <w:right w:val="none" w:sz="0" w:space="0" w:color="auto"/>
          </w:divBdr>
        </w:div>
        <w:div w:id="976909478">
          <w:marLeft w:val="640"/>
          <w:marRight w:val="0"/>
          <w:marTop w:val="0"/>
          <w:marBottom w:val="0"/>
          <w:divBdr>
            <w:top w:val="none" w:sz="0" w:space="0" w:color="auto"/>
            <w:left w:val="none" w:sz="0" w:space="0" w:color="auto"/>
            <w:bottom w:val="none" w:sz="0" w:space="0" w:color="auto"/>
            <w:right w:val="none" w:sz="0" w:space="0" w:color="auto"/>
          </w:divBdr>
        </w:div>
        <w:div w:id="985353999">
          <w:marLeft w:val="640"/>
          <w:marRight w:val="0"/>
          <w:marTop w:val="0"/>
          <w:marBottom w:val="0"/>
          <w:divBdr>
            <w:top w:val="none" w:sz="0" w:space="0" w:color="auto"/>
            <w:left w:val="none" w:sz="0" w:space="0" w:color="auto"/>
            <w:bottom w:val="none" w:sz="0" w:space="0" w:color="auto"/>
            <w:right w:val="none" w:sz="0" w:space="0" w:color="auto"/>
          </w:divBdr>
        </w:div>
        <w:div w:id="987242437">
          <w:marLeft w:val="640"/>
          <w:marRight w:val="0"/>
          <w:marTop w:val="0"/>
          <w:marBottom w:val="0"/>
          <w:divBdr>
            <w:top w:val="none" w:sz="0" w:space="0" w:color="auto"/>
            <w:left w:val="none" w:sz="0" w:space="0" w:color="auto"/>
            <w:bottom w:val="none" w:sz="0" w:space="0" w:color="auto"/>
            <w:right w:val="none" w:sz="0" w:space="0" w:color="auto"/>
          </w:divBdr>
        </w:div>
        <w:div w:id="995644478">
          <w:marLeft w:val="640"/>
          <w:marRight w:val="0"/>
          <w:marTop w:val="0"/>
          <w:marBottom w:val="0"/>
          <w:divBdr>
            <w:top w:val="none" w:sz="0" w:space="0" w:color="auto"/>
            <w:left w:val="none" w:sz="0" w:space="0" w:color="auto"/>
            <w:bottom w:val="none" w:sz="0" w:space="0" w:color="auto"/>
            <w:right w:val="none" w:sz="0" w:space="0" w:color="auto"/>
          </w:divBdr>
        </w:div>
        <w:div w:id="1022166515">
          <w:marLeft w:val="640"/>
          <w:marRight w:val="0"/>
          <w:marTop w:val="0"/>
          <w:marBottom w:val="0"/>
          <w:divBdr>
            <w:top w:val="none" w:sz="0" w:space="0" w:color="auto"/>
            <w:left w:val="none" w:sz="0" w:space="0" w:color="auto"/>
            <w:bottom w:val="none" w:sz="0" w:space="0" w:color="auto"/>
            <w:right w:val="none" w:sz="0" w:space="0" w:color="auto"/>
          </w:divBdr>
        </w:div>
        <w:div w:id="1036542455">
          <w:marLeft w:val="640"/>
          <w:marRight w:val="0"/>
          <w:marTop w:val="0"/>
          <w:marBottom w:val="0"/>
          <w:divBdr>
            <w:top w:val="none" w:sz="0" w:space="0" w:color="auto"/>
            <w:left w:val="none" w:sz="0" w:space="0" w:color="auto"/>
            <w:bottom w:val="none" w:sz="0" w:space="0" w:color="auto"/>
            <w:right w:val="none" w:sz="0" w:space="0" w:color="auto"/>
          </w:divBdr>
        </w:div>
        <w:div w:id="1046103168">
          <w:marLeft w:val="640"/>
          <w:marRight w:val="0"/>
          <w:marTop w:val="0"/>
          <w:marBottom w:val="0"/>
          <w:divBdr>
            <w:top w:val="none" w:sz="0" w:space="0" w:color="auto"/>
            <w:left w:val="none" w:sz="0" w:space="0" w:color="auto"/>
            <w:bottom w:val="none" w:sz="0" w:space="0" w:color="auto"/>
            <w:right w:val="none" w:sz="0" w:space="0" w:color="auto"/>
          </w:divBdr>
        </w:div>
        <w:div w:id="1080830791">
          <w:marLeft w:val="640"/>
          <w:marRight w:val="0"/>
          <w:marTop w:val="0"/>
          <w:marBottom w:val="0"/>
          <w:divBdr>
            <w:top w:val="none" w:sz="0" w:space="0" w:color="auto"/>
            <w:left w:val="none" w:sz="0" w:space="0" w:color="auto"/>
            <w:bottom w:val="none" w:sz="0" w:space="0" w:color="auto"/>
            <w:right w:val="none" w:sz="0" w:space="0" w:color="auto"/>
          </w:divBdr>
        </w:div>
        <w:div w:id="1082721890">
          <w:marLeft w:val="640"/>
          <w:marRight w:val="0"/>
          <w:marTop w:val="0"/>
          <w:marBottom w:val="0"/>
          <w:divBdr>
            <w:top w:val="none" w:sz="0" w:space="0" w:color="auto"/>
            <w:left w:val="none" w:sz="0" w:space="0" w:color="auto"/>
            <w:bottom w:val="none" w:sz="0" w:space="0" w:color="auto"/>
            <w:right w:val="none" w:sz="0" w:space="0" w:color="auto"/>
          </w:divBdr>
        </w:div>
        <w:div w:id="1083918533">
          <w:marLeft w:val="640"/>
          <w:marRight w:val="0"/>
          <w:marTop w:val="0"/>
          <w:marBottom w:val="0"/>
          <w:divBdr>
            <w:top w:val="none" w:sz="0" w:space="0" w:color="auto"/>
            <w:left w:val="none" w:sz="0" w:space="0" w:color="auto"/>
            <w:bottom w:val="none" w:sz="0" w:space="0" w:color="auto"/>
            <w:right w:val="none" w:sz="0" w:space="0" w:color="auto"/>
          </w:divBdr>
        </w:div>
        <w:div w:id="1104692472">
          <w:marLeft w:val="640"/>
          <w:marRight w:val="0"/>
          <w:marTop w:val="0"/>
          <w:marBottom w:val="0"/>
          <w:divBdr>
            <w:top w:val="none" w:sz="0" w:space="0" w:color="auto"/>
            <w:left w:val="none" w:sz="0" w:space="0" w:color="auto"/>
            <w:bottom w:val="none" w:sz="0" w:space="0" w:color="auto"/>
            <w:right w:val="none" w:sz="0" w:space="0" w:color="auto"/>
          </w:divBdr>
        </w:div>
        <w:div w:id="1123811951">
          <w:marLeft w:val="640"/>
          <w:marRight w:val="0"/>
          <w:marTop w:val="0"/>
          <w:marBottom w:val="0"/>
          <w:divBdr>
            <w:top w:val="none" w:sz="0" w:space="0" w:color="auto"/>
            <w:left w:val="none" w:sz="0" w:space="0" w:color="auto"/>
            <w:bottom w:val="none" w:sz="0" w:space="0" w:color="auto"/>
            <w:right w:val="none" w:sz="0" w:space="0" w:color="auto"/>
          </w:divBdr>
        </w:div>
        <w:div w:id="1156724764">
          <w:marLeft w:val="640"/>
          <w:marRight w:val="0"/>
          <w:marTop w:val="0"/>
          <w:marBottom w:val="0"/>
          <w:divBdr>
            <w:top w:val="none" w:sz="0" w:space="0" w:color="auto"/>
            <w:left w:val="none" w:sz="0" w:space="0" w:color="auto"/>
            <w:bottom w:val="none" w:sz="0" w:space="0" w:color="auto"/>
            <w:right w:val="none" w:sz="0" w:space="0" w:color="auto"/>
          </w:divBdr>
        </w:div>
        <w:div w:id="1162701632">
          <w:marLeft w:val="640"/>
          <w:marRight w:val="0"/>
          <w:marTop w:val="0"/>
          <w:marBottom w:val="0"/>
          <w:divBdr>
            <w:top w:val="none" w:sz="0" w:space="0" w:color="auto"/>
            <w:left w:val="none" w:sz="0" w:space="0" w:color="auto"/>
            <w:bottom w:val="none" w:sz="0" w:space="0" w:color="auto"/>
            <w:right w:val="none" w:sz="0" w:space="0" w:color="auto"/>
          </w:divBdr>
        </w:div>
        <w:div w:id="1199124243">
          <w:marLeft w:val="640"/>
          <w:marRight w:val="0"/>
          <w:marTop w:val="0"/>
          <w:marBottom w:val="0"/>
          <w:divBdr>
            <w:top w:val="none" w:sz="0" w:space="0" w:color="auto"/>
            <w:left w:val="none" w:sz="0" w:space="0" w:color="auto"/>
            <w:bottom w:val="none" w:sz="0" w:space="0" w:color="auto"/>
            <w:right w:val="none" w:sz="0" w:space="0" w:color="auto"/>
          </w:divBdr>
        </w:div>
        <w:div w:id="1201865910">
          <w:marLeft w:val="640"/>
          <w:marRight w:val="0"/>
          <w:marTop w:val="0"/>
          <w:marBottom w:val="0"/>
          <w:divBdr>
            <w:top w:val="none" w:sz="0" w:space="0" w:color="auto"/>
            <w:left w:val="none" w:sz="0" w:space="0" w:color="auto"/>
            <w:bottom w:val="none" w:sz="0" w:space="0" w:color="auto"/>
            <w:right w:val="none" w:sz="0" w:space="0" w:color="auto"/>
          </w:divBdr>
        </w:div>
        <w:div w:id="1216358418">
          <w:marLeft w:val="640"/>
          <w:marRight w:val="0"/>
          <w:marTop w:val="0"/>
          <w:marBottom w:val="0"/>
          <w:divBdr>
            <w:top w:val="none" w:sz="0" w:space="0" w:color="auto"/>
            <w:left w:val="none" w:sz="0" w:space="0" w:color="auto"/>
            <w:bottom w:val="none" w:sz="0" w:space="0" w:color="auto"/>
            <w:right w:val="none" w:sz="0" w:space="0" w:color="auto"/>
          </w:divBdr>
        </w:div>
        <w:div w:id="1229920751">
          <w:marLeft w:val="640"/>
          <w:marRight w:val="0"/>
          <w:marTop w:val="0"/>
          <w:marBottom w:val="0"/>
          <w:divBdr>
            <w:top w:val="none" w:sz="0" w:space="0" w:color="auto"/>
            <w:left w:val="none" w:sz="0" w:space="0" w:color="auto"/>
            <w:bottom w:val="none" w:sz="0" w:space="0" w:color="auto"/>
            <w:right w:val="none" w:sz="0" w:space="0" w:color="auto"/>
          </w:divBdr>
        </w:div>
        <w:div w:id="1231423939">
          <w:marLeft w:val="640"/>
          <w:marRight w:val="0"/>
          <w:marTop w:val="0"/>
          <w:marBottom w:val="0"/>
          <w:divBdr>
            <w:top w:val="none" w:sz="0" w:space="0" w:color="auto"/>
            <w:left w:val="none" w:sz="0" w:space="0" w:color="auto"/>
            <w:bottom w:val="none" w:sz="0" w:space="0" w:color="auto"/>
            <w:right w:val="none" w:sz="0" w:space="0" w:color="auto"/>
          </w:divBdr>
        </w:div>
        <w:div w:id="1242835322">
          <w:marLeft w:val="640"/>
          <w:marRight w:val="0"/>
          <w:marTop w:val="0"/>
          <w:marBottom w:val="0"/>
          <w:divBdr>
            <w:top w:val="none" w:sz="0" w:space="0" w:color="auto"/>
            <w:left w:val="none" w:sz="0" w:space="0" w:color="auto"/>
            <w:bottom w:val="none" w:sz="0" w:space="0" w:color="auto"/>
            <w:right w:val="none" w:sz="0" w:space="0" w:color="auto"/>
          </w:divBdr>
        </w:div>
        <w:div w:id="1246377514">
          <w:marLeft w:val="640"/>
          <w:marRight w:val="0"/>
          <w:marTop w:val="0"/>
          <w:marBottom w:val="0"/>
          <w:divBdr>
            <w:top w:val="none" w:sz="0" w:space="0" w:color="auto"/>
            <w:left w:val="none" w:sz="0" w:space="0" w:color="auto"/>
            <w:bottom w:val="none" w:sz="0" w:space="0" w:color="auto"/>
            <w:right w:val="none" w:sz="0" w:space="0" w:color="auto"/>
          </w:divBdr>
        </w:div>
        <w:div w:id="1255819569">
          <w:marLeft w:val="640"/>
          <w:marRight w:val="0"/>
          <w:marTop w:val="0"/>
          <w:marBottom w:val="0"/>
          <w:divBdr>
            <w:top w:val="none" w:sz="0" w:space="0" w:color="auto"/>
            <w:left w:val="none" w:sz="0" w:space="0" w:color="auto"/>
            <w:bottom w:val="none" w:sz="0" w:space="0" w:color="auto"/>
            <w:right w:val="none" w:sz="0" w:space="0" w:color="auto"/>
          </w:divBdr>
        </w:div>
        <w:div w:id="1263538467">
          <w:marLeft w:val="640"/>
          <w:marRight w:val="0"/>
          <w:marTop w:val="0"/>
          <w:marBottom w:val="0"/>
          <w:divBdr>
            <w:top w:val="none" w:sz="0" w:space="0" w:color="auto"/>
            <w:left w:val="none" w:sz="0" w:space="0" w:color="auto"/>
            <w:bottom w:val="none" w:sz="0" w:space="0" w:color="auto"/>
            <w:right w:val="none" w:sz="0" w:space="0" w:color="auto"/>
          </w:divBdr>
        </w:div>
        <w:div w:id="1270508075">
          <w:marLeft w:val="640"/>
          <w:marRight w:val="0"/>
          <w:marTop w:val="0"/>
          <w:marBottom w:val="0"/>
          <w:divBdr>
            <w:top w:val="none" w:sz="0" w:space="0" w:color="auto"/>
            <w:left w:val="none" w:sz="0" w:space="0" w:color="auto"/>
            <w:bottom w:val="none" w:sz="0" w:space="0" w:color="auto"/>
            <w:right w:val="none" w:sz="0" w:space="0" w:color="auto"/>
          </w:divBdr>
        </w:div>
        <w:div w:id="1295482470">
          <w:marLeft w:val="640"/>
          <w:marRight w:val="0"/>
          <w:marTop w:val="0"/>
          <w:marBottom w:val="0"/>
          <w:divBdr>
            <w:top w:val="none" w:sz="0" w:space="0" w:color="auto"/>
            <w:left w:val="none" w:sz="0" w:space="0" w:color="auto"/>
            <w:bottom w:val="none" w:sz="0" w:space="0" w:color="auto"/>
            <w:right w:val="none" w:sz="0" w:space="0" w:color="auto"/>
          </w:divBdr>
        </w:div>
        <w:div w:id="1297905471">
          <w:marLeft w:val="640"/>
          <w:marRight w:val="0"/>
          <w:marTop w:val="0"/>
          <w:marBottom w:val="0"/>
          <w:divBdr>
            <w:top w:val="none" w:sz="0" w:space="0" w:color="auto"/>
            <w:left w:val="none" w:sz="0" w:space="0" w:color="auto"/>
            <w:bottom w:val="none" w:sz="0" w:space="0" w:color="auto"/>
            <w:right w:val="none" w:sz="0" w:space="0" w:color="auto"/>
          </w:divBdr>
        </w:div>
        <w:div w:id="1306662283">
          <w:marLeft w:val="640"/>
          <w:marRight w:val="0"/>
          <w:marTop w:val="0"/>
          <w:marBottom w:val="0"/>
          <w:divBdr>
            <w:top w:val="none" w:sz="0" w:space="0" w:color="auto"/>
            <w:left w:val="none" w:sz="0" w:space="0" w:color="auto"/>
            <w:bottom w:val="none" w:sz="0" w:space="0" w:color="auto"/>
            <w:right w:val="none" w:sz="0" w:space="0" w:color="auto"/>
          </w:divBdr>
        </w:div>
        <w:div w:id="1308900922">
          <w:marLeft w:val="640"/>
          <w:marRight w:val="0"/>
          <w:marTop w:val="0"/>
          <w:marBottom w:val="0"/>
          <w:divBdr>
            <w:top w:val="none" w:sz="0" w:space="0" w:color="auto"/>
            <w:left w:val="none" w:sz="0" w:space="0" w:color="auto"/>
            <w:bottom w:val="none" w:sz="0" w:space="0" w:color="auto"/>
            <w:right w:val="none" w:sz="0" w:space="0" w:color="auto"/>
          </w:divBdr>
        </w:div>
        <w:div w:id="1322197273">
          <w:marLeft w:val="640"/>
          <w:marRight w:val="0"/>
          <w:marTop w:val="0"/>
          <w:marBottom w:val="0"/>
          <w:divBdr>
            <w:top w:val="none" w:sz="0" w:space="0" w:color="auto"/>
            <w:left w:val="none" w:sz="0" w:space="0" w:color="auto"/>
            <w:bottom w:val="none" w:sz="0" w:space="0" w:color="auto"/>
            <w:right w:val="none" w:sz="0" w:space="0" w:color="auto"/>
          </w:divBdr>
        </w:div>
        <w:div w:id="1329747218">
          <w:marLeft w:val="640"/>
          <w:marRight w:val="0"/>
          <w:marTop w:val="0"/>
          <w:marBottom w:val="0"/>
          <w:divBdr>
            <w:top w:val="none" w:sz="0" w:space="0" w:color="auto"/>
            <w:left w:val="none" w:sz="0" w:space="0" w:color="auto"/>
            <w:bottom w:val="none" w:sz="0" w:space="0" w:color="auto"/>
            <w:right w:val="none" w:sz="0" w:space="0" w:color="auto"/>
          </w:divBdr>
        </w:div>
        <w:div w:id="1330013719">
          <w:marLeft w:val="640"/>
          <w:marRight w:val="0"/>
          <w:marTop w:val="0"/>
          <w:marBottom w:val="0"/>
          <w:divBdr>
            <w:top w:val="none" w:sz="0" w:space="0" w:color="auto"/>
            <w:left w:val="none" w:sz="0" w:space="0" w:color="auto"/>
            <w:bottom w:val="none" w:sz="0" w:space="0" w:color="auto"/>
            <w:right w:val="none" w:sz="0" w:space="0" w:color="auto"/>
          </w:divBdr>
        </w:div>
        <w:div w:id="1337726181">
          <w:marLeft w:val="640"/>
          <w:marRight w:val="0"/>
          <w:marTop w:val="0"/>
          <w:marBottom w:val="0"/>
          <w:divBdr>
            <w:top w:val="none" w:sz="0" w:space="0" w:color="auto"/>
            <w:left w:val="none" w:sz="0" w:space="0" w:color="auto"/>
            <w:bottom w:val="none" w:sz="0" w:space="0" w:color="auto"/>
            <w:right w:val="none" w:sz="0" w:space="0" w:color="auto"/>
          </w:divBdr>
        </w:div>
        <w:div w:id="1343051956">
          <w:marLeft w:val="640"/>
          <w:marRight w:val="0"/>
          <w:marTop w:val="0"/>
          <w:marBottom w:val="0"/>
          <w:divBdr>
            <w:top w:val="none" w:sz="0" w:space="0" w:color="auto"/>
            <w:left w:val="none" w:sz="0" w:space="0" w:color="auto"/>
            <w:bottom w:val="none" w:sz="0" w:space="0" w:color="auto"/>
            <w:right w:val="none" w:sz="0" w:space="0" w:color="auto"/>
          </w:divBdr>
        </w:div>
        <w:div w:id="1346400634">
          <w:marLeft w:val="640"/>
          <w:marRight w:val="0"/>
          <w:marTop w:val="0"/>
          <w:marBottom w:val="0"/>
          <w:divBdr>
            <w:top w:val="none" w:sz="0" w:space="0" w:color="auto"/>
            <w:left w:val="none" w:sz="0" w:space="0" w:color="auto"/>
            <w:bottom w:val="none" w:sz="0" w:space="0" w:color="auto"/>
            <w:right w:val="none" w:sz="0" w:space="0" w:color="auto"/>
          </w:divBdr>
        </w:div>
        <w:div w:id="1347705827">
          <w:marLeft w:val="640"/>
          <w:marRight w:val="0"/>
          <w:marTop w:val="0"/>
          <w:marBottom w:val="0"/>
          <w:divBdr>
            <w:top w:val="none" w:sz="0" w:space="0" w:color="auto"/>
            <w:left w:val="none" w:sz="0" w:space="0" w:color="auto"/>
            <w:bottom w:val="none" w:sz="0" w:space="0" w:color="auto"/>
            <w:right w:val="none" w:sz="0" w:space="0" w:color="auto"/>
          </w:divBdr>
        </w:div>
        <w:div w:id="1348673502">
          <w:marLeft w:val="640"/>
          <w:marRight w:val="0"/>
          <w:marTop w:val="0"/>
          <w:marBottom w:val="0"/>
          <w:divBdr>
            <w:top w:val="none" w:sz="0" w:space="0" w:color="auto"/>
            <w:left w:val="none" w:sz="0" w:space="0" w:color="auto"/>
            <w:bottom w:val="none" w:sz="0" w:space="0" w:color="auto"/>
            <w:right w:val="none" w:sz="0" w:space="0" w:color="auto"/>
          </w:divBdr>
        </w:div>
        <w:div w:id="1362169668">
          <w:marLeft w:val="640"/>
          <w:marRight w:val="0"/>
          <w:marTop w:val="0"/>
          <w:marBottom w:val="0"/>
          <w:divBdr>
            <w:top w:val="none" w:sz="0" w:space="0" w:color="auto"/>
            <w:left w:val="none" w:sz="0" w:space="0" w:color="auto"/>
            <w:bottom w:val="none" w:sz="0" w:space="0" w:color="auto"/>
            <w:right w:val="none" w:sz="0" w:space="0" w:color="auto"/>
          </w:divBdr>
        </w:div>
        <w:div w:id="1370106484">
          <w:marLeft w:val="640"/>
          <w:marRight w:val="0"/>
          <w:marTop w:val="0"/>
          <w:marBottom w:val="0"/>
          <w:divBdr>
            <w:top w:val="none" w:sz="0" w:space="0" w:color="auto"/>
            <w:left w:val="none" w:sz="0" w:space="0" w:color="auto"/>
            <w:bottom w:val="none" w:sz="0" w:space="0" w:color="auto"/>
            <w:right w:val="none" w:sz="0" w:space="0" w:color="auto"/>
          </w:divBdr>
        </w:div>
        <w:div w:id="1375887966">
          <w:marLeft w:val="640"/>
          <w:marRight w:val="0"/>
          <w:marTop w:val="0"/>
          <w:marBottom w:val="0"/>
          <w:divBdr>
            <w:top w:val="none" w:sz="0" w:space="0" w:color="auto"/>
            <w:left w:val="none" w:sz="0" w:space="0" w:color="auto"/>
            <w:bottom w:val="none" w:sz="0" w:space="0" w:color="auto"/>
            <w:right w:val="none" w:sz="0" w:space="0" w:color="auto"/>
          </w:divBdr>
        </w:div>
        <w:div w:id="1379210035">
          <w:marLeft w:val="640"/>
          <w:marRight w:val="0"/>
          <w:marTop w:val="0"/>
          <w:marBottom w:val="0"/>
          <w:divBdr>
            <w:top w:val="none" w:sz="0" w:space="0" w:color="auto"/>
            <w:left w:val="none" w:sz="0" w:space="0" w:color="auto"/>
            <w:bottom w:val="none" w:sz="0" w:space="0" w:color="auto"/>
            <w:right w:val="none" w:sz="0" w:space="0" w:color="auto"/>
          </w:divBdr>
        </w:div>
        <w:div w:id="1381367921">
          <w:marLeft w:val="640"/>
          <w:marRight w:val="0"/>
          <w:marTop w:val="0"/>
          <w:marBottom w:val="0"/>
          <w:divBdr>
            <w:top w:val="none" w:sz="0" w:space="0" w:color="auto"/>
            <w:left w:val="none" w:sz="0" w:space="0" w:color="auto"/>
            <w:bottom w:val="none" w:sz="0" w:space="0" w:color="auto"/>
            <w:right w:val="none" w:sz="0" w:space="0" w:color="auto"/>
          </w:divBdr>
        </w:div>
        <w:div w:id="1403061510">
          <w:marLeft w:val="640"/>
          <w:marRight w:val="0"/>
          <w:marTop w:val="0"/>
          <w:marBottom w:val="0"/>
          <w:divBdr>
            <w:top w:val="none" w:sz="0" w:space="0" w:color="auto"/>
            <w:left w:val="none" w:sz="0" w:space="0" w:color="auto"/>
            <w:bottom w:val="none" w:sz="0" w:space="0" w:color="auto"/>
            <w:right w:val="none" w:sz="0" w:space="0" w:color="auto"/>
          </w:divBdr>
        </w:div>
        <w:div w:id="1432892078">
          <w:marLeft w:val="640"/>
          <w:marRight w:val="0"/>
          <w:marTop w:val="0"/>
          <w:marBottom w:val="0"/>
          <w:divBdr>
            <w:top w:val="none" w:sz="0" w:space="0" w:color="auto"/>
            <w:left w:val="none" w:sz="0" w:space="0" w:color="auto"/>
            <w:bottom w:val="none" w:sz="0" w:space="0" w:color="auto"/>
            <w:right w:val="none" w:sz="0" w:space="0" w:color="auto"/>
          </w:divBdr>
        </w:div>
        <w:div w:id="1435051065">
          <w:marLeft w:val="640"/>
          <w:marRight w:val="0"/>
          <w:marTop w:val="0"/>
          <w:marBottom w:val="0"/>
          <w:divBdr>
            <w:top w:val="none" w:sz="0" w:space="0" w:color="auto"/>
            <w:left w:val="none" w:sz="0" w:space="0" w:color="auto"/>
            <w:bottom w:val="none" w:sz="0" w:space="0" w:color="auto"/>
            <w:right w:val="none" w:sz="0" w:space="0" w:color="auto"/>
          </w:divBdr>
        </w:div>
        <w:div w:id="1443721381">
          <w:marLeft w:val="640"/>
          <w:marRight w:val="0"/>
          <w:marTop w:val="0"/>
          <w:marBottom w:val="0"/>
          <w:divBdr>
            <w:top w:val="none" w:sz="0" w:space="0" w:color="auto"/>
            <w:left w:val="none" w:sz="0" w:space="0" w:color="auto"/>
            <w:bottom w:val="none" w:sz="0" w:space="0" w:color="auto"/>
            <w:right w:val="none" w:sz="0" w:space="0" w:color="auto"/>
          </w:divBdr>
        </w:div>
        <w:div w:id="1454250500">
          <w:marLeft w:val="640"/>
          <w:marRight w:val="0"/>
          <w:marTop w:val="0"/>
          <w:marBottom w:val="0"/>
          <w:divBdr>
            <w:top w:val="none" w:sz="0" w:space="0" w:color="auto"/>
            <w:left w:val="none" w:sz="0" w:space="0" w:color="auto"/>
            <w:bottom w:val="none" w:sz="0" w:space="0" w:color="auto"/>
            <w:right w:val="none" w:sz="0" w:space="0" w:color="auto"/>
          </w:divBdr>
        </w:div>
        <w:div w:id="1459102203">
          <w:marLeft w:val="640"/>
          <w:marRight w:val="0"/>
          <w:marTop w:val="0"/>
          <w:marBottom w:val="0"/>
          <w:divBdr>
            <w:top w:val="none" w:sz="0" w:space="0" w:color="auto"/>
            <w:left w:val="none" w:sz="0" w:space="0" w:color="auto"/>
            <w:bottom w:val="none" w:sz="0" w:space="0" w:color="auto"/>
            <w:right w:val="none" w:sz="0" w:space="0" w:color="auto"/>
          </w:divBdr>
        </w:div>
        <w:div w:id="1462728782">
          <w:marLeft w:val="640"/>
          <w:marRight w:val="0"/>
          <w:marTop w:val="0"/>
          <w:marBottom w:val="0"/>
          <w:divBdr>
            <w:top w:val="none" w:sz="0" w:space="0" w:color="auto"/>
            <w:left w:val="none" w:sz="0" w:space="0" w:color="auto"/>
            <w:bottom w:val="none" w:sz="0" w:space="0" w:color="auto"/>
            <w:right w:val="none" w:sz="0" w:space="0" w:color="auto"/>
          </w:divBdr>
        </w:div>
        <w:div w:id="1465544216">
          <w:marLeft w:val="640"/>
          <w:marRight w:val="0"/>
          <w:marTop w:val="0"/>
          <w:marBottom w:val="0"/>
          <w:divBdr>
            <w:top w:val="none" w:sz="0" w:space="0" w:color="auto"/>
            <w:left w:val="none" w:sz="0" w:space="0" w:color="auto"/>
            <w:bottom w:val="none" w:sz="0" w:space="0" w:color="auto"/>
            <w:right w:val="none" w:sz="0" w:space="0" w:color="auto"/>
          </w:divBdr>
        </w:div>
        <w:div w:id="1467117149">
          <w:marLeft w:val="640"/>
          <w:marRight w:val="0"/>
          <w:marTop w:val="0"/>
          <w:marBottom w:val="0"/>
          <w:divBdr>
            <w:top w:val="none" w:sz="0" w:space="0" w:color="auto"/>
            <w:left w:val="none" w:sz="0" w:space="0" w:color="auto"/>
            <w:bottom w:val="none" w:sz="0" w:space="0" w:color="auto"/>
            <w:right w:val="none" w:sz="0" w:space="0" w:color="auto"/>
          </w:divBdr>
        </w:div>
        <w:div w:id="1486975121">
          <w:marLeft w:val="640"/>
          <w:marRight w:val="0"/>
          <w:marTop w:val="0"/>
          <w:marBottom w:val="0"/>
          <w:divBdr>
            <w:top w:val="none" w:sz="0" w:space="0" w:color="auto"/>
            <w:left w:val="none" w:sz="0" w:space="0" w:color="auto"/>
            <w:bottom w:val="none" w:sz="0" w:space="0" w:color="auto"/>
            <w:right w:val="none" w:sz="0" w:space="0" w:color="auto"/>
          </w:divBdr>
        </w:div>
        <w:div w:id="1493260023">
          <w:marLeft w:val="640"/>
          <w:marRight w:val="0"/>
          <w:marTop w:val="0"/>
          <w:marBottom w:val="0"/>
          <w:divBdr>
            <w:top w:val="none" w:sz="0" w:space="0" w:color="auto"/>
            <w:left w:val="none" w:sz="0" w:space="0" w:color="auto"/>
            <w:bottom w:val="none" w:sz="0" w:space="0" w:color="auto"/>
            <w:right w:val="none" w:sz="0" w:space="0" w:color="auto"/>
          </w:divBdr>
        </w:div>
        <w:div w:id="1521356414">
          <w:marLeft w:val="640"/>
          <w:marRight w:val="0"/>
          <w:marTop w:val="0"/>
          <w:marBottom w:val="0"/>
          <w:divBdr>
            <w:top w:val="none" w:sz="0" w:space="0" w:color="auto"/>
            <w:left w:val="none" w:sz="0" w:space="0" w:color="auto"/>
            <w:bottom w:val="none" w:sz="0" w:space="0" w:color="auto"/>
            <w:right w:val="none" w:sz="0" w:space="0" w:color="auto"/>
          </w:divBdr>
        </w:div>
        <w:div w:id="1521818568">
          <w:marLeft w:val="640"/>
          <w:marRight w:val="0"/>
          <w:marTop w:val="0"/>
          <w:marBottom w:val="0"/>
          <w:divBdr>
            <w:top w:val="none" w:sz="0" w:space="0" w:color="auto"/>
            <w:left w:val="none" w:sz="0" w:space="0" w:color="auto"/>
            <w:bottom w:val="none" w:sz="0" w:space="0" w:color="auto"/>
            <w:right w:val="none" w:sz="0" w:space="0" w:color="auto"/>
          </w:divBdr>
        </w:div>
        <w:div w:id="1527333346">
          <w:marLeft w:val="640"/>
          <w:marRight w:val="0"/>
          <w:marTop w:val="0"/>
          <w:marBottom w:val="0"/>
          <w:divBdr>
            <w:top w:val="none" w:sz="0" w:space="0" w:color="auto"/>
            <w:left w:val="none" w:sz="0" w:space="0" w:color="auto"/>
            <w:bottom w:val="none" w:sz="0" w:space="0" w:color="auto"/>
            <w:right w:val="none" w:sz="0" w:space="0" w:color="auto"/>
          </w:divBdr>
        </w:div>
        <w:div w:id="1528105479">
          <w:marLeft w:val="640"/>
          <w:marRight w:val="0"/>
          <w:marTop w:val="0"/>
          <w:marBottom w:val="0"/>
          <w:divBdr>
            <w:top w:val="none" w:sz="0" w:space="0" w:color="auto"/>
            <w:left w:val="none" w:sz="0" w:space="0" w:color="auto"/>
            <w:bottom w:val="none" w:sz="0" w:space="0" w:color="auto"/>
            <w:right w:val="none" w:sz="0" w:space="0" w:color="auto"/>
          </w:divBdr>
        </w:div>
        <w:div w:id="1535070655">
          <w:marLeft w:val="640"/>
          <w:marRight w:val="0"/>
          <w:marTop w:val="0"/>
          <w:marBottom w:val="0"/>
          <w:divBdr>
            <w:top w:val="none" w:sz="0" w:space="0" w:color="auto"/>
            <w:left w:val="none" w:sz="0" w:space="0" w:color="auto"/>
            <w:bottom w:val="none" w:sz="0" w:space="0" w:color="auto"/>
            <w:right w:val="none" w:sz="0" w:space="0" w:color="auto"/>
          </w:divBdr>
        </w:div>
        <w:div w:id="1549685620">
          <w:marLeft w:val="640"/>
          <w:marRight w:val="0"/>
          <w:marTop w:val="0"/>
          <w:marBottom w:val="0"/>
          <w:divBdr>
            <w:top w:val="none" w:sz="0" w:space="0" w:color="auto"/>
            <w:left w:val="none" w:sz="0" w:space="0" w:color="auto"/>
            <w:bottom w:val="none" w:sz="0" w:space="0" w:color="auto"/>
            <w:right w:val="none" w:sz="0" w:space="0" w:color="auto"/>
          </w:divBdr>
        </w:div>
        <w:div w:id="1567299225">
          <w:marLeft w:val="640"/>
          <w:marRight w:val="0"/>
          <w:marTop w:val="0"/>
          <w:marBottom w:val="0"/>
          <w:divBdr>
            <w:top w:val="none" w:sz="0" w:space="0" w:color="auto"/>
            <w:left w:val="none" w:sz="0" w:space="0" w:color="auto"/>
            <w:bottom w:val="none" w:sz="0" w:space="0" w:color="auto"/>
            <w:right w:val="none" w:sz="0" w:space="0" w:color="auto"/>
          </w:divBdr>
        </w:div>
        <w:div w:id="1583102433">
          <w:marLeft w:val="640"/>
          <w:marRight w:val="0"/>
          <w:marTop w:val="0"/>
          <w:marBottom w:val="0"/>
          <w:divBdr>
            <w:top w:val="none" w:sz="0" w:space="0" w:color="auto"/>
            <w:left w:val="none" w:sz="0" w:space="0" w:color="auto"/>
            <w:bottom w:val="none" w:sz="0" w:space="0" w:color="auto"/>
            <w:right w:val="none" w:sz="0" w:space="0" w:color="auto"/>
          </w:divBdr>
        </w:div>
        <w:div w:id="1591157609">
          <w:marLeft w:val="640"/>
          <w:marRight w:val="0"/>
          <w:marTop w:val="0"/>
          <w:marBottom w:val="0"/>
          <w:divBdr>
            <w:top w:val="none" w:sz="0" w:space="0" w:color="auto"/>
            <w:left w:val="none" w:sz="0" w:space="0" w:color="auto"/>
            <w:bottom w:val="none" w:sz="0" w:space="0" w:color="auto"/>
            <w:right w:val="none" w:sz="0" w:space="0" w:color="auto"/>
          </w:divBdr>
        </w:div>
        <w:div w:id="1599289372">
          <w:marLeft w:val="640"/>
          <w:marRight w:val="0"/>
          <w:marTop w:val="0"/>
          <w:marBottom w:val="0"/>
          <w:divBdr>
            <w:top w:val="none" w:sz="0" w:space="0" w:color="auto"/>
            <w:left w:val="none" w:sz="0" w:space="0" w:color="auto"/>
            <w:bottom w:val="none" w:sz="0" w:space="0" w:color="auto"/>
            <w:right w:val="none" w:sz="0" w:space="0" w:color="auto"/>
          </w:divBdr>
        </w:div>
        <w:div w:id="1600287028">
          <w:marLeft w:val="640"/>
          <w:marRight w:val="0"/>
          <w:marTop w:val="0"/>
          <w:marBottom w:val="0"/>
          <w:divBdr>
            <w:top w:val="none" w:sz="0" w:space="0" w:color="auto"/>
            <w:left w:val="none" w:sz="0" w:space="0" w:color="auto"/>
            <w:bottom w:val="none" w:sz="0" w:space="0" w:color="auto"/>
            <w:right w:val="none" w:sz="0" w:space="0" w:color="auto"/>
          </w:divBdr>
        </w:div>
        <w:div w:id="1612666027">
          <w:marLeft w:val="640"/>
          <w:marRight w:val="0"/>
          <w:marTop w:val="0"/>
          <w:marBottom w:val="0"/>
          <w:divBdr>
            <w:top w:val="none" w:sz="0" w:space="0" w:color="auto"/>
            <w:left w:val="none" w:sz="0" w:space="0" w:color="auto"/>
            <w:bottom w:val="none" w:sz="0" w:space="0" w:color="auto"/>
            <w:right w:val="none" w:sz="0" w:space="0" w:color="auto"/>
          </w:divBdr>
        </w:div>
        <w:div w:id="1622149833">
          <w:marLeft w:val="640"/>
          <w:marRight w:val="0"/>
          <w:marTop w:val="0"/>
          <w:marBottom w:val="0"/>
          <w:divBdr>
            <w:top w:val="none" w:sz="0" w:space="0" w:color="auto"/>
            <w:left w:val="none" w:sz="0" w:space="0" w:color="auto"/>
            <w:bottom w:val="none" w:sz="0" w:space="0" w:color="auto"/>
            <w:right w:val="none" w:sz="0" w:space="0" w:color="auto"/>
          </w:divBdr>
        </w:div>
        <w:div w:id="1640838033">
          <w:marLeft w:val="640"/>
          <w:marRight w:val="0"/>
          <w:marTop w:val="0"/>
          <w:marBottom w:val="0"/>
          <w:divBdr>
            <w:top w:val="none" w:sz="0" w:space="0" w:color="auto"/>
            <w:left w:val="none" w:sz="0" w:space="0" w:color="auto"/>
            <w:bottom w:val="none" w:sz="0" w:space="0" w:color="auto"/>
            <w:right w:val="none" w:sz="0" w:space="0" w:color="auto"/>
          </w:divBdr>
        </w:div>
        <w:div w:id="1648704910">
          <w:marLeft w:val="640"/>
          <w:marRight w:val="0"/>
          <w:marTop w:val="0"/>
          <w:marBottom w:val="0"/>
          <w:divBdr>
            <w:top w:val="none" w:sz="0" w:space="0" w:color="auto"/>
            <w:left w:val="none" w:sz="0" w:space="0" w:color="auto"/>
            <w:bottom w:val="none" w:sz="0" w:space="0" w:color="auto"/>
            <w:right w:val="none" w:sz="0" w:space="0" w:color="auto"/>
          </w:divBdr>
        </w:div>
        <w:div w:id="1658194315">
          <w:marLeft w:val="640"/>
          <w:marRight w:val="0"/>
          <w:marTop w:val="0"/>
          <w:marBottom w:val="0"/>
          <w:divBdr>
            <w:top w:val="none" w:sz="0" w:space="0" w:color="auto"/>
            <w:left w:val="none" w:sz="0" w:space="0" w:color="auto"/>
            <w:bottom w:val="none" w:sz="0" w:space="0" w:color="auto"/>
            <w:right w:val="none" w:sz="0" w:space="0" w:color="auto"/>
          </w:divBdr>
        </w:div>
        <w:div w:id="1667200481">
          <w:marLeft w:val="640"/>
          <w:marRight w:val="0"/>
          <w:marTop w:val="0"/>
          <w:marBottom w:val="0"/>
          <w:divBdr>
            <w:top w:val="none" w:sz="0" w:space="0" w:color="auto"/>
            <w:left w:val="none" w:sz="0" w:space="0" w:color="auto"/>
            <w:bottom w:val="none" w:sz="0" w:space="0" w:color="auto"/>
            <w:right w:val="none" w:sz="0" w:space="0" w:color="auto"/>
          </w:divBdr>
        </w:div>
        <w:div w:id="1667972737">
          <w:marLeft w:val="640"/>
          <w:marRight w:val="0"/>
          <w:marTop w:val="0"/>
          <w:marBottom w:val="0"/>
          <w:divBdr>
            <w:top w:val="none" w:sz="0" w:space="0" w:color="auto"/>
            <w:left w:val="none" w:sz="0" w:space="0" w:color="auto"/>
            <w:bottom w:val="none" w:sz="0" w:space="0" w:color="auto"/>
            <w:right w:val="none" w:sz="0" w:space="0" w:color="auto"/>
          </w:divBdr>
        </w:div>
        <w:div w:id="1682776463">
          <w:marLeft w:val="640"/>
          <w:marRight w:val="0"/>
          <w:marTop w:val="0"/>
          <w:marBottom w:val="0"/>
          <w:divBdr>
            <w:top w:val="none" w:sz="0" w:space="0" w:color="auto"/>
            <w:left w:val="none" w:sz="0" w:space="0" w:color="auto"/>
            <w:bottom w:val="none" w:sz="0" w:space="0" w:color="auto"/>
            <w:right w:val="none" w:sz="0" w:space="0" w:color="auto"/>
          </w:divBdr>
        </w:div>
        <w:div w:id="1689604420">
          <w:marLeft w:val="640"/>
          <w:marRight w:val="0"/>
          <w:marTop w:val="0"/>
          <w:marBottom w:val="0"/>
          <w:divBdr>
            <w:top w:val="none" w:sz="0" w:space="0" w:color="auto"/>
            <w:left w:val="none" w:sz="0" w:space="0" w:color="auto"/>
            <w:bottom w:val="none" w:sz="0" w:space="0" w:color="auto"/>
            <w:right w:val="none" w:sz="0" w:space="0" w:color="auto"/>
          </w:divBdr>
        </w:div>
        <w:div w:id="1692031883">
          <w:marLeft w:val="640"/>
          <w:marRight w:val="0"/>
          <w:marTop w:val="0"/>
          <w:marBottom w:val="0"/>
          <w:divBdr>
            <w:top w:val="none" w:sz="0" w:space="0" w:color="auto"/>
            <w:left w:val="none" w:sz="0" w:space="0" w:color="auto"/>
            <w:bottom w:val="none" w:sz="0" w:space="0" w:color="auto"/>
            <w:right w:val="none" w:sz="0" w:space="0" w:color="auto"/>
          </w:divBdr>
        </w:div>
        <w:div w:id="1694919408">
          <w:marLeft w:val="640"/>
          <w:marRight w:val="0"/>
          <w:marTop w:val="0"/>
          <w:marBottom w:val="0"/>
          <w:divBdr>
            <w:top w:val="none" w:sz="0" w:space="0" w:color="auto"/>
            <w:left w:val="none" w:sz="0" w:space="0" w:color="auto"/>
            <w:bottom w:val="none" w:sz="0" w:space="0" w:color="auto"/>
            <w:right w:val="none" w:sz="0" w:space="0" w:color="auto"/>
          </w:divBdr>
        </w:div>
        <w:div w:id="1722050519">
          <w:marLeft w:val="640"/>
          <w:marRight w:val="0"/>
          <w:marTop w:val="0"/>
          <w:marBottom w:val="0"/>
          <w:divBdr>
            <w:top w:val="none" w:sz="0" w:space="0" w:color="auto"/>
            <w:left w:val="none" w:sz="0" w:space="0" w:color="auto"/>
            <w:bottom w:val="none" w:sz="0" w:space="0" w:color="auto"/>
            <w:right w:val="none" w:sz="0" w:space="0" w:color="auto"/>
          </w:divBdr>
        </w:div>
        <w:div w:id="1735591294">
          <w:marLeft w:val="640"/>
          <w:marRight w:val="0"/>
          <w:marTop w:val="0"/>
          <w:marBottom w:val="0"/>
          <w:divBdr>
            <w:top w:val="none" w:sz="0" w:space="0" w:color="auto"/>
            <w:left w:val="none" w:sz="0" w:space="0" w:color="auto"/>
            <w:bottom w:val="none" w:sz="0" w:space="0" w:color="auto"/>
            <w:right w:val="none" w:sz="0" w:space="0" w:color="auto"/>
          </w:divBdr>
        </w:div>
        <w:div w:id="1736705808">
          <w:marLeft w:val="640"/>
          <w:marRight w:val="0"/>
          <w:marTop w:val="0"/>
          <w:marBottom w:val="0"/>
          <w:divBdr>
            <w:top w:val="none" w:sz="0" w:space="0" w:color="auto"/>
            <w:left w:val="none" w:sz="0" w:space="0" w:color="auto"/>
            <w:bottom w:val="none" w:sz="0" w:space="0" w:color="auto"/>
            <w:right w:val="none" w:sz="0" w:space="0" w:color="auto"/>
          </w:divBdr>
        </w:div>
        <w:div w:id="1744570951">
          <w:marLeft w:val="640"/>
          <w:marRight w:val="0"/>
          <w:marTop w:val="0"/>
          <w:marBottom w:val="0"/>
          <w:divBdr>
            <w:top w:val="none" w:sz="0" w:space="0" w:color="auto"/>
            <w:left w:val="none" w:sz="0" w:space="0" w:color="auto"/>
            <w:bottom w:val="none" w:sz="0" w:space="0" w:color="auto"/>
            <w:right w:val="none" w:sz="0" w:space="0" w:color="auto"/>
          </w:divBdr>
        </w:div>
        <w:div w:id="1783528431">
          <w:marLeft w:val="640"/>
          <w:marRight w:val="0"/>
          <w:marTop w:val="0"/>
          <w:marBottom w:val="0"/>
          <w:divBdr>
            <w:top w:val="none" w:sz="0" w:space="0" w:color="auto"/>
            <w:left w:val="none" w:sz="0" w:space="0" w:color="auto"/>
            <w:bottom w:val="none" w:sz="0" w:space="0" w:color="auto"/>
            <w:right w:val="none" w:sz="0" w:space="0" w:color="auto"/>
          </w:divBdr>
        </w:div>
        <w:div w:id="1803382618">
          <w:marLeft w:val="640"/>
          <w:marRight w:val="0"/>
          <w:marTop w:val="0"/>
          <w:marBottom w:val="0"/>
          <w:divBdr>
            <w:top w:val="none" w:sz="0" w:space="0" w:color="auto"/>
            <w:left w:val="none" w:sz="0" w:space="0" w:color="auto"/>
            <w:bottom w:val="none" w:sz="0" w:space="0" w:color="auto"/>
            <w:right w:val="none" w:sz="0" w:space="0" w:color="auto"/>
          </w:divBdr>
        </w:div>
        <w:div w:id="1813137127">
          <w:marLeft w:val="640"/>
          <w:marRight w:val="0"/>
          <w:marTop w:val="0"/>
          <w:marBottom w:val="0"/>
          <w:divBdr>
            <w:top w:val="none" w:sz="0" w:space="0" w:color="auto"/>
            <w:left w:val="none" w:sz="0" w:space="0" w:color="auto"/>
            <w:bottom w:val="none" w:sz="0" w:space="0" w:color="auto"/>
            <w:right w:val="none" w:sz="0" w:space="0" w:color="auto"/>
          </w:divBdr>
        </w:div>
        <w:div w:id="1824854933">
          <w:marLeft w:val="640"/>
          <w:marRight w:val="0"/>
          <w:marTop w:val="0"/>
          <w:marBottom w:val="0"/>
          <w:divBdr>
            <w:top w:val="none" w:sz="0" w:space="0" w:color="auto"/>
            <w:left w:val="none" w:sz="0" w:space="0" w:color="auto"/>
            <w:bottom w:val="none" w:sz="0" w:space="0" w:color="auto"/>
            <w:right w:val="none" w:sz="0" w:space="0" w:color="auto"/>
          </w:divBdr>
        </w:div>
        <w:div w:id="1854831810">
          <w:marLeft w:val="640"/>
          <w:marRight w:val="0"/>
          <w:marTop w:val="0"/>
          <w:marBottom w:val="0"/>
          <w:divBdr>
            <w:top w:val="none" w:sz="0" w:space="0" w:color="auto"/>
            <w:left w:val="none" w:sz="0" w:space="0" w:color="auto"/>
            <w:bottom w:val="none" w:sz="0" w:space="0" w:color="auto"/>
            <w:right w:val="none" w:sz="0" w:space="0" w:color="auto"/>
          </w:divBdr>
        </w:div>
        <w:div w:id="1882936154">
          <w:marLeft w:val="640"/>
          <w:marRight w:val="0"/>
          <w:marTop w:val="0"/>
          <w:marBottom w:val="0"/>
          <w:divBdr>
            <w:top w:val="none" w:sz="0" w:space="0" w:color="auto"/>
            <w:left w:val="none" w:sz="0" w:space="0" w:color="auto"/>
            <w:bottom w:val="none" w:sz="0" w:space="0" w:color="auto"/>
            <w:right w:val="none" w:sz="0" w:space="0" w:color="auto"/>
          </w:divBdr>
        </w:div>
        <w:div w:id="1884319880">
          <w:marLeft w:val="640"/>
          <w:marRight w:val="0"/>
          <w:marTop w:val="0"/>
          <w:marBottom w:val="0"/>
          <w:divBdr>
            <w:top w:val="none" w:sz="0" w:space="0" w:color="auto"/>
            <w:left w:val="none" w:sz="0" w:space="0" w:color="auto"/>
            <w:bottom w:val="none" w:sz="0" w:space="0" w:color="auto"/>
            <w:right w:val="none" w:sz="0" w:space="0" w:color="auto"/>
          </w:divBdr>
        </w:div>
        <w:div w:id="1885945628">
          <w:marLeft w:val="640"/>
          <w:marRight w:val="0"/>
          <w:marTop w:val="0"/>
          <w:marBottom w:val="0"/>
          <w:divBdr>
            <w:top w:val="none" w:sz="0" w:space="0" w:color="auto"/>
            <w:left w:val="none" w:sz="0" w:space="0" w:color="auto"/>
            <w:bottom w:val="none" w:sz="0" w:space="0" w:color="auto"/>
            <w:right w:val="none" w:sz="0" w:space="0" w:color="auto"/>
          </w:divBdr>
        </w:div>
        <w:div w:id="1888254326">
          <w:marLeft w:val="640"/>
          <w:marRight w:val="0"/>
          <w:marTop w:val="0"/>
          <w:marBottom w:val="0"/>
          <w:divBdr>
            <w:top w:val="none" w:sz="0" w:space="0" w:color="auto"/>
            <w:left w:val="none" w:sz="0" w:space="0" w:color="auto"/>
            <w:bottom w:val="none" w:sz="0" w:space="0" w:color="auto"/>
            <w:right w:val="none" w:sz="0" w:space="0" w:color="auto"/>
          </w:divBdr>
        </w:div>
        <w:div w:id="1889299541">
          <w:marLeft w:val="640"/>
          <w:marRight w:val="0"/>
          <w:marTop w:val="0"/>
          <w:marBottom w:val="0"/>
          <w:divBdr>
            <w:top w:val="none" w:sz="0" w:space="0" w:color="auto"/>
            <w:left w:val="none" w:sz="0" w:space="0" w:color="auto"/>
            <w:bottom w:val="none" w:sz="0" w:space="0" w:color="auto"/>
            <w:right w:val="none" w:sz="0" w:space="0" w:color="auto"/>
          </w:divBdr>
        </w:div>
        <w:div w:id="1889604850">
          <w:marLeft w:val="640"/>
          <w:marRight w:val="0"/>
          <w:marTop w:val="0"/>
          <w:marBottom w:val="0"/>
          <w:divBdr>
            <w:top w:val="none" w:sz="0" w:space="0" w:color="auto"/>
            <w:left w:val="none" w:sz="0" w:space="0" w:color="auto"/>
            <w:bottom w:val="none" w:sz="0" w:space="0" w:color="auto"/>
            <w:right w:val="none" w:sz="0" w:space="0" w:color="auto"/>
          </w:divBdr>
        </w:div>
        <w:div w:id="1901482228">
          <w:marLeft w:val="640"/>
          <w:marRight w:val="0"/>
          <w:marTop w:val="0"/>
          <w:marBottom w:val="0"/>
          <w:divBdr>
            <w:top w:val="none" w:sz="0" w:space="0" w:color="auto"/>
            <w:left w:val="none" w:sz="0" w:space="0" w:color="auto"/>
            <w:bottom w:val="none" w:sz="0" w:space="0" w:color="auto"/>
            <w:right w:val="none" w:sz="0" w:space="0" w:color="auto"/>
          </w:divBdr>
        </w:div>
        <w:div w:id="1918055492">
          <w:marLeft w:val="640"/>
          <w:marRight w:val="0"/>
          <w:marTop w:val="0"/>
          <w:marBottom w:val="0"/>
          <w:divBdr>
            <w:top w:val="none" w:sz="0" w:space="0" w:color="auto"/>
            <w:left w:val="none" w:sz="0" w:space="0" w:color="auto"/>
            <w:bottom w:val="none" w:sz="0" w:space="0" w:color="auto"/>
            <w:right w:val="none" w:sz="0" w:space="0" w:color="auto"/>
          </w:divBdr>
        </w:div>
        <w:div w:id="1929346689">
          <w:marLeft w:val="640"/>
          <w:marRight w:val="0"/>
          <w:marTop w:val="0"/>
          <w:marBottom w:val="0"/>
          <w:divBdr>
            <w:top w:val="none" w:sz="0" w:space="0" w:color="auto"/>
            <w:left w:val="none" w:sz="0" w:space="0" w:color="auto"/>
            <w:bottom w:val="none" w:sz="0" w:space="0" w:color="auto"/>
            <w:right w:val="none" w:sz="0" w:space="0" w:color="auto"/>
          </w:divBdr>
        </w:div>
        <w:div w:id="1929727465">
          <w:marLeft w:val="640"/>
          <w:marRight w:val="0"/>
          <w:marTop w:val="0"/>
          <w:marBottom w:val="0"/>
          <w:divBdr>
            <w:top w:val="none" w:sz="0" w:space="0" w:color="auto"/>
            <w:left w:val="none" w:sz="0" w:space="0" w:color="auto"/>
            <w:bottom w:val="none" w:sz="0" w:space="0" w:color="auto"/>
            <w:right w:val="none" w:sz="0" w:space="0" w:color="auto"/>
          </w:divBdr>
        </w:div>
        <w:div w:id="1939022341">
          <w:marLeft w:val="640"/>
          <w:marRight w:val="0"/>
          <w:marTop w:val="0"/>
          <w:marBottom w:val="0"/>
          <w:divBdr>
            <w:top w:val="none" w:sz="0" w:space="0" w:color="auto"/>
            <w:left w:val="none" w:sz="0" w:space="0" w:color="auto"/>
            <w:bottom w:val="none" w:sz="0" w:space="0" w:color="auto"/>
            <w:right w:val="none" w:sz="0" w:space="0" w:color="auto"/>
          </w:divBdr>
        </w:div>
        <w:div w:id="1943106934">
          <w:marLeft w:val="640"/>
          <w:marRight w:val="0"/>
          <w:marTop w:val="0"/>
          <w:marBottom w:val="0"/>
          <w:divBdr>
            <w:top w:val="none" w:sz="0" w:space="0" w:color="auto"/>
            <w:left w:val="none" w:sz="0" w:space="0" w:color="auto"/>
            <w:bottom w:val="none" w:sz="0" w:space="0" w:color="auto"/>
            <w:right w:val="none" w:sz="0" w:space="0" w:color="auto"/>
          </w:divBdr>
        </w:div>
        <w:div w:id="1946494214">
          <w:marLeft w:val="640"/>
          <w:marRight w:val="0"/>
          <w:marTop w:val="0"/>
          <w:marBottom w:val="0"/>
          <w:divBdr>
            <w:top w:val="none" w:sz="0" w:space="0" w:color="auto"/>
            <w:left w:val="none" w:sz="0" w:space="0" w:color="auto"/>
            <w:bottom w:val="none" w:sz="0" w:space="0" w:color="auto"/>
            <w:right w:val="none" w:sz="0" w:space="0" w:color="auto"/>
          </w:divBdr>
        </w:div>
        <w:div w:id="1953902144">
          <w:marLeft w:val="640"/>
          <w:marRight w:val="0"/>
          <w:marTop w:val="0"/>
          <w:marBottom w:val="0"/>
          <w:divBdr>
            <w:top w:val="none" w:sz="0" w:space="0" w:color="auto"/>
            <w:left w:val="none" w:sz="0" w:space="0" w:color="auto"/>
            <w:bottom w:val="none" w:sz="0" w:space="0" w:color="auto"/>
            <w:right w:val="none" w:sz="0" w:space="0" w:color="auto"/>
          </w:divBdr>
        </w:div>
        <w:div w:id="1959874466">
          <w:marLeft w:val="640"/>
          <w:marRight w:val="0"/>
          <w:marTop w:val="0"/>
          <w:marBottom w:val="0"/>
          <w:divBdr>
            <w:top w:val="none" w:sz="0" w:space="0" w:color="auto"/>
            <w:left w:val="none" w:sz="0" w:space="0" w:color="auto"/>
            <w:bottom w:val="none" w:sz="0" w:space="0" w:color="auto"/>
            <w:right w:val="none" w:sz="0" w:space="0" w:color="auto"/>
          </w:divBdr>
        </w:div>
        <w:div w:id="1964458111">
          <w:marLeft w:val="640"/>
          <w:marRight w:val="0"/>
          <w:marTop w:val="0"/>
          <w:marBottom w:val="0"/>
          <w:divBdr>
            <w:top w:val="none" w:sz="0" w:space="0" w:color="auto"/>
            <w:left w:val="none" w:sz="0" w:space="0" w:color="auto"/>
            <w:bottom w:val="none" w:sz="0" w:space="0" w:color="auto"/>
            <w:right w:val="none" w:sz="0" w:space="0" w:color="auto"/>
          </w:divBdr>
        </w:div>
        <w:div w:id="1964725845">
          <w:marLeft w:val="640"/>
          <w:marRight w:val="0"/>
          <w:marTop w:val="0"/>
          <w:marBottom w:val="0"/>
          <w:divBdr>
            <w:top w:val="none" w:sz="0" w:space="0" w:color="auto"/>
            <w:left w:val="none" w:sz="0" w:space="0" w:color="auto"/>
            <w:bottom w:val="none" w:sz="0" w:space="0" w:color="auto"/>
            <w:right w:val="none" w:sz="0" w:space="0" w:color="auto"/>
          </w:divBdr>
        </w:div>
        <w:div w:id="1977446428">
          <w:marLeft w:val="640"/>
          <w:marRight w:val="0"/>
          <w:marTop w:val="0"/>
          <w:marBottom w:val="0"/>
          <w:divBdr>
            <w:top w:val="none" w:sz="0" w:space="0" w:color="auto"/>
            <w:left w:val="none" w:sz="0" w:space="0" w:color="auto"/>
            <w:bottom w:val="none" w:sz="0" w:space="0" w:color="auto"/>
            <w:right w:val="none" w:sz="0" w:space="0" w:color="auto"/>
          </w:divBdr>
        </w:div>
        <w:div w:id="1988632184">
          <w:marLeft w:val="640"/>
          <w:marRight w:val="0"/>
          <w:marTop w:val="0"/>
          <w:marBottom w:val="0"/>
          <w:divBdr>
            <w:top w:val="none" w:sz="0" w:space="0" w:color="auto"/>
            <w:left w:val="none" w:sz="0" w:space="0" w:color="auto"/>
            <w:bottom w:val="none" w:sz="0" w:space="0" w:color="auto"/>
            <w:right w:val="none" w:sz="0" w:space="0" w:color="auto"/>
          </w:divBdr>
        </w:div>
        <w:div w:id="2007783051">
          <w:marLeft w:val="640"/>
          <w:marRight w:val="0"/>
          <w:marTop w:val="0"/>
          <w:marBottom w:val="0"/>
          <w:divBdr>
            <w:top w:val="none" w:sz="0" w:space="0" w:color="auto"/>
            <w:left w:val="none" w:sz="0" w:space="0" w:color="auto"/>
            <w:bottom w:val="none" w:sz="0" w:space="0" w:color="auto"/>
            <w:right w:val="none" w:sz="0" w:space="0" w:color="auto"/>
          </w:divBdr>
        </w:div>
        <w:div w:id="2067021834">
          <w:marLeft w:val="640"/>
          <w:marRight w:val="0"/>
          <w:marTop w:val="0"/>
          <w:marBottom w:val="0"/>
          <w:divBdr>
            <w:top w:val="none" w:sz="0" w:space="0" w:color="auto"/>
            <w:left w:val="none" w:sz="0" w:space="0" w:color="auto"/>
            <w:bottom w:val="none" w:sz="0" w:space="0" w:color="auto"/>
            <w:right w:val="none" w:sz="0" w:space="0" w:color="auto"/>
          </w:divBdr>
        </w:div>
        <w:div w:id="2083142077">
          <w:marLeft w:val="640"/>
          <w:marRight w:val="0"/>
          <w:marTop w:val="0"/>
          <w:marBottom w:val="0"/>
          <w:divBdr>
            <w:top w:val="none" w:sz="0" w:space="0" w:color="auto"/>
            <w:left w:val="none" w:sz="0" w:space="0" w:color="auto"/>
            <w:bottom w:val="none" w:sz="0" w:space="0" w:color="auto"/>
            <w:right w:val="none" w:sz="0" w:space="0" w:color="auto"/>
          </w:divBdr>
        </w:div>
        <w:div w:id="2085102416">
          <w:marLeft w:val="640"/>
          <w:marRight w:val="0"/>
          <w:marTop w:val="0"/>
          <w:marBottom w:val="0"/>
          <w:divBdr>
            <w:top w:val="none" w:sz="0" w:space="0" w:color="auto"/>
            <w:left w:val="none" w:sz="0" w:space="0" w:color="auto"/>
            <w:bottom w:val="none" w:sz="0" w:space="0" w:color="auto"/>
            <w:right w:val="none" w:sz="0" w:space="0" w:color="auto"/>
          </w:divBdr>
        </w:div>
        <w:div w:id="2094162004">
          <w:marLeft w:val="640"/>
          <w:marRight w:val="0"/>
          <w:marTop w:val="0"/>
          <w:marBottom w:val="0"/>
          <w:divBdr>
            <w:top w:val="none" w:sz="0" w:space="0" w:color="auto"/>
            <w:left w:val="none" w:sz="0" w:space="0" w:color="auto"/>
            <w:bottom w:val="none" w:sz="0" w:space="0" w:color="auto"/>
            <w:right w:val="none" w:sz="0" w:space="0" w:color="auto"/>
          </w:divBdr>
        </w:div>
        <w:div w:id="2109962623">
          <w:marLeft w:val="640"/>
          <w:marRight w:val="0"/>
          <w:marTop w:val="0"/>
          <w:marBottom w:val="0"/>
          <w:divBdr>
            <w:top w:val="none" w:sz="0" w:space="0" w:color="auto"/>
            <w:left w:val="none" w:sz="0" w:space="0" w:color="auto"/>
            <w:bottom w:val="none" w:sz="0" w:space="0" w:color="auto"/>
            <w:right w:val="none" w:sz="0" w:space="0" w:color="auto"/>
          </w:divBdr>
        </w:div>
        <w:div w:id="2118134433">
          <w:marLeft w:val="640"/>
          <w:marRight w:val="0"/>
          <w:marTop w:val="0"/>
          <w:marBottom w:val="0"/>
          <w:divBdr>
            <w:top w:val="none" w:sz="0" w:space="0" w:color="auto"/>
            <w:left w:val="none" w:sz="0" w:space="0" w:color="auto"/>
            <w:bottom w:val="none" w:sz="0" w:space="0" w:color="auto"/>
            <w:right w:val="none" w:sz="0" w:space="0" w:color="auto"/>
          </w:divBdr>
        </w:div>
      </w:divsChild>
    </w:div>
    <w:div w:id="1875538680">
      <w:bodyDiv w:val="1"/>
      <w:marLeft w:val="0"/>
      <w:marRight w:val="0"/>
      <w:marTop w:val="0"/>
      <w:marBottom w:val="0"/>
      <w:divBdr>
        <w:top w:val="none" w:sz="0" w:space="0" w:color="auto"/>
        <w:left w:val="none" w:sz="0" w:space="0" w:color="auto"/>
        <w:bottom w:val="none" w:sz="0" w:space="0" w:color="auto"/>
        <w:right w:val="none" w:sz="0" w:space="0" w:color="auto"/>
      </w:divBdr>
    </w:div>
    <w:div w:id="1889956631">
      <w:bodyDiv w:val="1"/>
      <w:marLeft w:val="0"/>
      <w:marRight w:val="0"/>
      <w:marTop w:val="0"/>
      <w:marBottom w:val="0"/>
      <w:divBdr>
        <w:top w:val="none" w:sz="0" w:space="0" w:color="auto"/>
        <w:left w:val="none" w:sz="0" w:space="0" w:color="auto"/>
        <w:bottom w:val="none" w:sz="0" w:space="0" w:color="auto"/>
        <w:right w:val="none" w:sz="0" w:space="0" w:color="auto"/>
      </w:divBdr>
      <w:divsChild>
        <w:div w:id="19622658">
          <w:marLeft w:val="640"/>
          <w:marRight w:val="0"/>
          <w:marTop w:val="0"/>
          <w:marBottom w:val="0"/>
          <w:divBdr>
            <w:top w:val="none" w:sz="0" w:space="0" w:color="auto"/>
            <w:left w:val="none" w:sz="0" w:space="0" w:color="auto"/>
            <w:bottom w:val="none" w:sz="0" w:space="0" w:color="auto"/>
            <w:right w:val="none" w:sz="0" w:space="0" w:color="auto"/>
          </w:divBdr>
        </w:div>
        <w:div w:id="24407502">
          <w:marLeft w:val="640"/>
          <w:marRight w:val="0"/>
          <w:marTop w:val="0"/>
          <w:marBottom w:val="0"/>
          <w:divBdr>
            <w:top w:val="none" w:sz="0" w:space="0" w:color="auto"/>
            <w:left w:val="none" w:sz="0" w:space="0" w:color="auto"/>
            <w:bottom w:val="none" w:sz="0" w:space="0" w:color="auto"/>
            <w:right w:val="none" w:sz="0" w:space="0" w:color="auto"/>
          </w:divBdr>
        </w:div>
        <w:div w:id="34237061">
          <w:marLeft w:val="640"/>
          <w:marRight w:val="0"/>
          <w:marTop w:val="0"/>
          <w:marBottom w:val="0"/>
          <w:divBdr>
            <w:top w:val="none" w:sz="0" w:space="0" w:color="auto"/>
            <w:left w:val="none" w:sz="0" w:space="0" w:color="auto"/>
            <w:bottom w:val="none" w:sz="0" w:space="0" w:color="auto"/>
            <w:right w:val="none" w:sz="0" w:space="0" w:color="auto"/>
          </w:divBdr>
        </w:div>
        <w:div w:id="41754597">
          <w:marLeft w:val="640"/>
          <w:marRight w:val="0"/>
          <w:marTop w:val="0"/>
          <w:marBottom w:val="0"/>
          <w:divBdr>
            <w:top w:val="none" w:sz="0" w:space="0" w:color="auto"/>
            <w:left w:val="none" w:sz="0" w:space="0" w:color="auto"/>
            <w:bottom w:val="none" w:sz="0" w:space="0" w:color="auto"/>
            <w:right w:val="none" w:sz="0" w:space="0" w:color="auto"/>
          </w:divBdr>
        </w:div>
        <w:div w:id="44641150">
          <w:marLeft w:val="640"/>
          <w:marRight w:val="0"/>
          <w:marTop w:val="0"/>
          <w:marBottom w:val="0"/>
          <w:divBdr>
            <w:top w:val="none" w:sz="0" w:space="0" w:color="auto"/>
            <w:left w:val="none" w:sz="0" w:space="0" w:color="auto"/>
            <w:bottom w:val="none" w:sz="0" w:space="0" w:color="auto"/>
            <w:right w:val="none" w:sz="0" w:space="0" w:color="auto"/>
          </w:divBdr>
        </w:div>
        <w:div w:id="47806183">
          <w:marLeft w:val="640"/>
          <w:marRight w:val="0"/>
          <w:marTop w:val="0"/>
          <w:marBottom w:val="0"/>
          <w:divBdr>
            <w:top w:val="none" w:sz="0" w:space="0" w:color="auto"/>
            <w:left w:val="none" w:sz="0" w:space="0" w:color="auto"/>
            <w:bottom w:val="none" w:sz="0" w:space="0" w:color="auto"/>
            <w:right w:val="none" w:sz="0" w:space="0" w:color="auto"/>
          </w:divBdr>
        </w:div>
        <w:div w:id="61677977">
          <w:marLeft w:val="640"/>
          <w:marRight w:val="0"/>
          <w:marTop w:val="0"/>
          <w:marBottom w:val="0"/>
          <w:divBdr>
            <w:top w:val="none" w:sz="0" w:space="0" w:color="auto"/>
            <w:left w:val="none" w:sz="0" w:space="0" w:color="auto"/>
            <w:bottom w:val="none" w:sz="0" w:space="0" w:color="auto"/>
            <w:right w:val="none" w:sz="0" w:space="0" w:color="auto"/>
          </w:divBdr>
        </w:div>
        <w:div w:id="65684612">
          <w:marLeft w:val="640"/>
          <w:marRight w:val="0"/>
          <w:marTop w:val="0"/>
          <w:marBottom w:val="0"/>
          <w:divBdr>
            <w:top w:val="none" w:sz="0" w:space="0" w:color="auto"/>
            <w:left w:val="none" w:sz="0" w:space="0" w:color="auto"/>
            <w:bottom w:val="none" w:sz="0" w:space="0" w:color="auto"/>
            <w:right w:val="none" w:sz="0" w:space="0" w:color="auto"/>
          </w:divBdr>
        </w:div>
        <w:div w:id="87580174">
          <w:marLeft w:val="640"/>
          <w:marRight w:val="0"/>
          <w:marTop w:val="0"/>
          <w:marBottom w:val="0"/>
          <w:divBdr>
            <w:top w:val="none" w:sz="0" w:space="0" w:color="auto"/>
            <w:left w:val="none" w:sz="0" w:space="0" w:color="auto"/>
            <w:bottom w:val="none" w:sz="0" w:space="0" w:color="auto"/>
            <w:right w:val="none" w:sz="0" w:space="0" w:color="auto"/>
          </w:divBdr>
        </w:div>
        <w:div w:id="104229485">
          <w:marLeft w:val="640"/>
          <w:marRight w:val="0"/>
          <w:marTop w:val="0"/>
          <w:marBottom w:val="0"/>
          <w:divBdr>
            <w:top w:val="none" w:sz="0" w:space="0" w:color="auto"/>
            <w:left w:val="none" w:sz="0" w:space="0" w:color="auto"/>
            <w:bottom w:val="none" w:sz="0" w:space="0" w:color="auto"/>
            <w:right w:val="none" w:sz="0" w:space="0" w:color="auto"/>
          </w:divBdr>
        </w:div>
        <w:div w:id="119885688">
          <w:marLeft w:val="640"/>
          <w:marRight w:val="0"/>
          <w:marTop w:val="0"/>
          <w:marBottom w:val="0"/>
          <w:divBdr>
            <w:top w:val="none" w:sz="0" w:space="0" w:color="auto"/>
            <w:left w:val="none" w:sz="0" w:space="0" w:color="auto"/>
            <w:bottom w:val="none" w:sz="0" w:space="0" w:color="auto"/>
            <w:right w:val="none" w:sz="0" w:space="0" w:color="auto"/>
          </w:divBdr>
        </w:div>
        <w:div w:id="122233100">
          <w:marLeft w:val="640"/>
          <w:marRight w:val="0"/>
          <w:marTop w:val="0"/>
          <w:marBottom w:val="0"/>
          <w:divBdr>
            <w:top w:val="none" w:sz="0" w:space="0" w:color="auto"/>
            <w:left w:val="none" w:sz="0" w:space="0" w:color="auto"/>
            <w:bottom w:val="none" w:sz="0" w:space="0" w:color="auto"/>
            <w:right w:val="none" w:sz="0" w:space="0" w:color="auto"/>
          </w:divBdr>
        </w:div>
        <w:div w:id="123357267">
          <w:marLeft w:val="640"/>
          <w:marRight w:val="0"/>
          <w:marTop w:val="0"/>
          <w:marBottom w:val="0"/>
          <w:divBdr>
            <w:top w:val="none" w:sz="0" w:space="0" w:color="auto"/>
            <w:left w:val="none" w:sz="0" w:space="0" w:color="auto"/>
            <w:bottom w:val="none" w:sz="0" w:space="0" w:color="auto"/>
            <w:right w:val="none" w:sz="0" w:space="0" w:color="auto"/>
          </w:divBdr>
        </w:div>
        <w:div w:id="144663065">
          <w:marLeft w:val="640"/>
          <w:marRight w:val="0"/>
          <w:marTop w:val="0"/>
          <w:marBottom w:val="0"/>
          <w:divBdr>
            <w:top w:val="none" w:sz="0" w:space="0" w:color="auto"/>
            <w:left w:val="none" w:sz="0" w:space="0" w:color="auto"/>
            <w:bottom w:val="none" w:sz="0" w:space="0" w:color="auto"/>
            <w:right w:val="none" w:sz="0" w:space="0" w:color="auto"/>
          </w:divBdr>
        </w:div>
        <w:div w:id="154303924">
          <w:marLeft w:val="640"/>
          <w:marRight w:val="0"/>
          <w:marTop w:val="0"/>
          <w:marBottom w:val="0"/>
          <w:divBdr>
            <w:top w:val="none" w:sz="0" w:space="0" w:color="auto"/>
            <w:left w:val="none" w:sz="0" w:space="0" w:color="auto"/>
            <w:bottom w:val="none" w:sz="0" w:space="0" w:color="auto"/>
            <w:right w:val="none" w:sz="0" w:space="0" w:color="auto"/>
          </w:divBdr>
        </w:div>
        <w:div w:id="164053443">
          <w:marLeft w:val="640"/>
          <w:marRight w:val="0"/>
          <w:marTop w:val="0"/>
          <w:marBottom w:val="0"/>
          <w:divBdr>
            <w:top w:val="none" w:sz="0" w:space="0" w:color="auto"/>
            <w:left w:val="none" w:sz="0" w:space="0" w:color="auto"/>
            <w:bottom w:val="none" w:sz="0" w:space="0" w:color="auto"/>
            <w:right w:val="none" w:sz="0" w:space="0" w:color="auto"/>
          </w:divBdr>
        </w:div>
        <w:div w:id="173035098">
          <w:marLeft w:val="640"/>
          <w:marRight w:val="0"/>
          <w:marTop w:val="0"/>
          <w:marBottom w:val="0"/>
          <w:divBdr>
            <w:top w:val="none" w:sz="0" w:space="0" w:color="auto"/>
            <w:left w:val="none" w:sz="0" w:space="0" w:color="auto"/>
            <w:bottom w:val="none" w:sz="0" w:space="0" w:color="auto"/>
            <w:right w:val="none" w:sz="0" w:space="0" w:color="auto"/>
          </w:divBdr>
        </w:div>
        <w:div w:id="178663192">
          <w:marLeft w:val="640"/>
          <w:marRight w:val="0"/>
          <w:marTop w:val="0"/>
          <w:marBottom w:val="0"/>
          <w:divBdr>
            <w:top w:val="none" w:sz="0" w:space="0" w:color="auto"/>
            <w:left w:val="none" w:sz="0" w:space="0" w:color="auto"/>
            <w:bottom w:val="none" w:sz="0" w:space="0" w:color="auto"/>
            <w:right w:val="none" w:sz="0" w:space="0" w:color="auto"/>
          </w:divBdr>
        </w:div>
        <w:div w:id="179707255">
          <w:marLeft w:val="640"/>
          <w:marRight w:val="0"/>
          <w:marTop w:val="0"/>
          <w:marBottom w:val="0"/>
          <w:divBdr>
            <w:top w:val="none" w:sz="0" w:space="0" w:color="auto"/>
            <w:left w:val="none" w:sz="0" w:space="0" w:color="auto"/>
            <w:bottom w:val="none" w:sz="0" w:space="0" w:color="auto"/>
            <w:right w:val="none" w:sz="0" w:space="0" w:color="auto"/>
          </w:divBdr>
        </w:div>
        <w:div w:id="185602212">
          <w:marLeft w:val="640"/>
          <w:marRight w:val="0"/>
          <w:marTop w:val="0"/>
          <w:marBottom w:val="0"/>
          <w:divBdr>
            <w:top w:val="none" w:sz="0" w:space="0" w:color="auto"/>
            <w:left w:val="none" w:sz="0" w:space="0" w:color="auto"/>
            <w:bottom w:val="none" w:sz="0" w:space="0" w:color="auto"/>
            <w:right w:val="none" w:sz="0" w:space="0" w:color="auto"/>
          </w:divBdr>
        </w:div>
        <w:div w:id="197400671">
          <w:marLeft w:val="640"/>
          <w:marRight w:val="0"/>
          <w:marTop w:val="0"/>
          <w:marBottom w:val="0"/>
          <w:divBdr>
            <w:top w:val="none" w:sz="0" w:space="0" w:color="auto"/>
            <w:left w:val="none" w:sz="0" w:space="0" w:color="auto"/>
            <w:bottom w:val="none" w:sz="0" w:space="0" w:color="auto"/>
            <w:right w:val="none" w:sz="0" w:space="0" w:color="auto"/>
          </w:divBdr>
        </w:div>
        <w:div w:id="208147077">
          <w:marLeft w:val="640"/>
          <w:marRight w:val="0"/>
          <w:marTop w:val="0"/>
          <w:marBottom w:val="0"/>
          <w:divBdr>
            <w:top w:val="none" w:sz="0" w:space="0" w:color="auto"/>
            <w:left w:val="none" w:sz="0" w:space="0" w:color="auto"/>
            <w:bottom w:val="none" w:sz="0" w:space="0" w:color="auto"/>
            <w:right w:val="none" w:sz="0" w:space="0" w:color="auto"/>
          </w:divBdr>
        </w:div>
        <w:div w:id="218786121">
          <w:marLeft w:val="640"/>
          <w:marRight w:val="0"/>
          <w:marTop w:val="0"/>
          <w:marBottom w:val="0"/>
          <w:divBdr>
            <w:top w:val="none" w:sz="0" w:space="0" w:color="auto"/>
            <w:left w:val="none" w:sz="0" w:space="0" w:color="auto"/>
            <w:bottom w:val="none" w:sz="0" w:space="0" w:color="auto"/>
            <w:right w:val="none" w:sz="0" w:space="0" w:color="auto"/>
          </w:divBdr>
        </w:div>
        <w:div w:id="223679896">
          <w:marLeft w:val="640"/>
          <w:marRight w:val="0"/>
          <w:marTop w:val="0"/>
          <w:marBottom w:val="0"/>
          <w:divBdr>
            <w:top w:val="none" w:sz="0" w:space="0" w:color="auto"/>
            <w:left w:val="none" w:sz="0" w:space="0" w:color="auto"/>
            <w:bottom w:val="none" w:sz="0" w:space="0" w:color="auto"/>
            <w:right w:val="none" w:sz="0" w:space="0" w:color="auto"/>
          </w:divBdr>
        </w:div>
        <w:div w:id="224028203">
          <w:marLeft w:val="640"/>
          <w:marRight w:val="0"/>
          <w:marTop w:val="0"/>
          <w:marBottom w:val="0"/>
          <w:divBdr>
            <w:top w:val="none" w:sz="0" w:space="0" w:color="auto"/>
            <w:left w:val="none" w:sz="0" w:space="0" w:color="auto"/>
            <w:bottom w:val="none" w:sz="0" w:space="0" w:color="auto"/>
            <w:right w:val="none" w:sz="0" w:space="0" w:color="auto"/>
          </w:divBdr>
        </w:div>
        <w:div w:id="235096080">
          <w:marLeft w:val="640"/>
          <w:marRight w:val="0"/>
          <w:marTop w:val="0"/>
          <w:marBottom w:val="0"/>
          <w:divBdr>
            <w:top w:val="none" w:sz="0" w:space="0" w:color="auto"/>
            <w:left w:val="none" w:sz="0" w:space="0" w:color="auto"/>
            <w:bottom w:val="none" w:sz="0" w:space="0" w:color="auto"/>
            <w:right w:val="none" w:sz="0" w:space="0" w:color="auto"/>
          </w:divBdr>
        </w:div>
        <w:div w:id="254093819">
          <w:marLeft w:val="640"/>
          <w:marRight w:val="0"/>
          <w:marTop w:val="0"/>
          <w:marBottom w:val="0"/>
          <w:divBdr>
            <w:top w:val="none" w:sz="0" w:space="0" w:color="auto"/>
            <w:left w:val="none" w:sz="0" w:space="0" w:color="auto"/>
            <w:bottom w:val="none" w:sz="0" w:space="0" w:color="auto"/>
            <w:right w:val="none" w:sz="0" w:space="0" w:color="auto"/>
          </w:divBdr>
        </w:div>
        <w:div w:id="255019570">
          <w:marLeft w:val="640"/>
          <w:marRight w:val="0"/>
          <w:marTop w:val="0"/>
          <w:marBottom w:val="0"/>
          <w:divBdr>
            <w:top w:val="none" w:sz="0" w:space="0" w:color="auto"/>
            <w:left w:val="none" w:sz="0" w:space="0" w:color="auto"/>
            <w:bottom w:val="none" w:sz="0" w:space="0" w:color="auto"/>
            <w:right w:val="none" w:sz="0" w:space="0" w:color="auto"/>
          </w:divBdr>
        </w:div>
        <w:div w:id="259022989">
          <w:marLeft w:val="640"/>
          <w:marRight w:val="0"/>
          <w:marTop w:val="0"/>
          <w:marBottom w:val="0"/>
          <w:divBdr>
            <w:top w:val="none" w:sz="0" w:space="0" w:color="auto"/>
            <w:left w:val="none" w:sz="0" w:space="0" w:color="auto"/>
            <w:bottom w:val="none" w:sz="0" w:space="0" w:color="auto"/>
            <w:right w:val="none" w:sz="0" w:space="0" w:color="auto"/>
          </w:divBdr>
        </w:div>
        <w:div w:id="278032871">
          <w:marLeft w:val="640"/>
          <w:marRight w:val="0"/>
          <w:marTop w:val="0"/>
          <w:marBottom w:val="0"/>
          <w:divBdr>
            <w:top w:val="none" w:sz="0" w:space="0" w:color="auto"/>
            <w:left w:val="none" w:sz="0" w:space="0" w:color="auto"/>
            <w:bottom w:val="none" w:sz="0" w:space="0" w:color="auto"/>
            <w:right w:val="none" w:sz="0" w:space="0" w:color="auto"/>
          </w:divBdr>
        </w:div>
        <w:div w:id="278266126">
          <w:marLeft w:val="640"/>
          <w:marRight w:val="0"/>
          <w:marTop w:val="0"/>
          <w:marBottom w:val="0"/>
          <w:divBdr>
            <w:top w:val="none" w:sz="0" w:space="0" w:color="auto"/>
            <w:left w:val="none" w:sz="0" w:space="0" w:color="auto"/>
            <w:bottom w:val="none" w:sz="0" w:space="0" w:color="auto"/>
            <w:right w:val="none" w:sz="0" w:space="0" w:color="auto"/>
          </w:divBdr>
        </w:div>
        <w:div w:id="287735588">
          <w:marLeft w:val="640"/>
          <w:marRight w:val="0"/>
          <w:marTop w:val="0"/>
          <w:marBottom w:val="0"/>
          <w:divBdr>
            <w:top w:val="none" w:sz="0" w:space="0" w:color="auto"/>
            <w:left w:val="none" w:sz="0" w:space="0" w:color="auto"/>
            <w:bottom w:val="none" w:sz="0" w:space="0" w:color="auto"/>
            <w:right w:val="none" w:sz="0" w:space="0" w:color="auto"/>
          </w:divBdr>
        </w:div>
        <w:div w:id="305087931">
          <w:marLeft w:val="640"/>
          <w:marRight w:val="0"/>
          <w:marTop w:val="0"/>
          <w:marBottom w:val="0"/>
          <w:divBdr>
            <w:top w:val="none" w:sz="0" w:space="0" w:color="auto"/>
            <w:left w:val="none" w:sz="0" w:space="0" w:color="auto"/>
            <w:bottom w:val="none" w:sz="0" w:space="0" w:color="auto"/>
            <w:right w:val="none" w:sz="0" w:space="0" w:color="auto"/>
          </w:divBdr>
        </w:div>
        <w:div w:id="329600547">
          <w:marLeft w:val="640"/>
          <w:marRight w:val="0"/>
          <w:marTop w:val="0"/>
          <w:marBottom w:val="0"/>
          <w:divBdr>
            <w:top w:val="none" w:sz="0" w:space="0" w:color="auto"/>
            <w:left w:val="none" w:sz="0" w:space="0" w:color="auto"/>
            <w:bottom w:val="none" w:sz="0" w:space="0" w:color="auto"/>
            <w:right w:val="none" w:sz="0" w:space="0" w:color="auto"/>
          </w:divBdr>
        </w:div>
        <w:div w:id="339084390">
          <w:marLeft w:val="640"/>
          <w:marRight w:val="0"/>
          <w:marTop w:val="0"/>
          <w:marBottom w:val="0"/>
          <w:divBdr>
            <w:top w:val="none" w:sz="0" w:space="0" w:color="auto"/>
            <w:left w:val="none" w:sz="0" w:space="0" w:color="auto"/>
            <w:bottom w:val="none" w:sz="0" w:space="0" w:color="auto"/>
            <w:right w:val="none" w:sz="0" w:space="0" w:color="auto"/>
          </w:divBdr>
        </w:div>
        <w:div w:id="339625687">
          <w:marLeft w:val="640"/>
          <w:marRight w:val="0"/>
          <w:marTop w:val="0"/>
          <w:marBottom w:val="0"/>
          <w:divBdr>
            <w:top w:val="none" w:sz="0" w:space="0" w:color="auto"/>
            <w:left w:val="none" w:sz="0" w:space="0" w:color="auto"/>
            <w:bottom w:val="none" w:sz="0" w:space="0" w:color="auto"/>
            <w:right w:val="none" w:sz="0" w:space="0" w:color="auto"/>
          </w:divBdr>
        </w:div>
        <w:div w:id="342129263">
          <w:marLeft w:val="640"/>
          <w:marRight w:val="0"/>
          <w:marTop w:val="0"/>
          <w:marBottom w:val="0"/>
          <w:divBdr>
            <w:top w:val="none" w:sz="0" w:space="0" w:color="auto"/>
            <w:left w:val="none" w:sz="0" w:space="0" w:color="auto"/>
            <w:bottom w:val="none" w:sz="0" w:space="0" w:color="auto"/>
            <w:right w:val="none" w:sz="0" w:space="0" w:color="auto"/>
          </w:divBdr>
        </w:div>
        <w:div w:id="349843478">
          <w:marLeft w:val="640"/>
          <w:marRight w:val="0"/>
          <w:marTop w:val="0"/>
          <w:marBottom w:val="0"/>
          <w:divBdr>
            <w:top w:val="none" w:sz="0" w:space="0" w:color="auto"/>
            <w:left w:val="none" w:sz="0" w:space="0" w:color="auto"/>
            <w:bottom w:val="none" w:sz="0" w:space="0" w:color="auto"/>
            <w:right w:val="none" w:sz="0" w:space="0" w:color="auto"/>
          </w:divBdr>
        </w:div>
        <w:div w:id="352197292">
          <w:marLeft w:val="640"/>
          <w:marRight w:val="0"/>
          <w:marTop w:val="0"/>
          <w:marBottom w:val="0"/>
          <w:divBdr>
            <w:top w:val="none" w:sz="0" w:space="0" w:color="auto"/>
            <w:left w:val="none" w:sz="0" w:space="0" w:color="auto"/>
            <w:bottom w:val="none" w:sz="0" w:space="0" w:color="auto"/>
            <w:right w:val="none" w:sz="0" w:space="0" w:color="auto"/>
          </w:divBdr>
        </w:div>
        <w:div w:id="364058182">
          <w:marLeft w:val="640"/>
          <w:marRight w:val="0"/>
          <w:marTop w:val="0"/>
          <w:marBottom w:val="0"/>
          <w:divBdr>
            <w:top w:val="none" w:sz="0" w:space="0" w:color="auto"/>
            <w:left w:val="none" w:sz="0" w:space="0" w:color="auto"/>
            <w:bottom w:val="none" w:sz="0" w:space="0" w:color="auto"/>
            <w:right w:val="none" w:sz="0" w:space="0" w:color="auto"/>
          </w:divBdr>
        </w:div>
        <w:div w:id="368916918">
          <w:marLeft w:val="640"/>
          <w:marRight w:val="0"/>
          <w:marTop w:val="0"/>
          <w:marBottom w:val="0"/>
          <w:divBdr>
            <w:top w:val="none" w:sz="0" w:space="0" w:color="auto"/>
            <w:left w:val="none" w:sz="0" w:space="0" w:color="auto"/>
            <w:bottom w:val="none" w:sz="0" w:space="0" w:color="auto"/>
            <w:right w:val="none" w:sz="0" w:space="0" w:color="auto"/>
          </w:divBdr>
        </w:div>
        <w:div w:id="384529809">
          <w:marLeft w:val="640"/>
          <w:marRight w:val="0"/>
          <w:marTop w:val="0"/>
          <w:marBottom w:val="0"/>
          <w:divBdr>
            <w:top w:val="none" w:sz="0" w:space="0" w:color="auto"/>
            <w:left w:val="none" w:sz="0" w:space="0" w:color="auto"/>
            <w:bottom w:val="none" w:sz="0" w:space="0" w:color="auto"/>
            <w:right w:val="none" w:sz="0" w:space="0" w:color="auto"/>
          </w:divBdr>
        </w:div>
        <w:div w:id="388387972">
          <w:marLeft w:val="640"/>
          <w:marRight w:val="0"/>
          <w:marTop w:val="0"/>
          <w:marBottom w:val="0"/>
          <w:divBdr>
            <w:top w:val="none" w:sz="0" w:space="0" w:color="auto"/>
            <w:left w:val="none" w:sz="0" w:space="0" w:color="auto"/>
            <w:bottom w:val="none" w:sz="0" w:space="0" w:color="auto"/>
            <w:right w:val="none" w:sz="0" w:space="0" w:color="auto"/>
          </w:divBdr>
        </w:div>
        <w:div w:id="405690625">
          <w:marLeft w:val="640"/>
          <w:marRight w:val="0"/>
          <w:marTop w:val="0"/>
          <w:marBottom w:val="0"/>
          <w:divBdr>
            <w:top w:val="none" w:sz="0" w:space="0" w:color="auto"/>
            <w:left w:val="none" w:sz="0" w:space="0" w:color="auto"/>
            <w:bottom w:val="none" w:sz="0" w:space="0" w:color="auto"/>
            <w:right w:val="none" w:sz="0" w:space="0" w:color="auto"/>
          </w:divBdr>
        </w:div>
        <w:div w:id="417873568">
          <w:marLeft w:val="640"/>
          <w:marRight w:val="0"/>
          <w:marTop w:val="0"/>
          <w:marBottom w:val="0"/>
          <w:divBdr>
            <w:top w:val="none" w:sz="0" w:space="0" w:color="auto"/>
            <w:left w:val="none" w:sz="0" w:space="0" w:color="auto"/>
            <w:bottom w:val="none" w:sz="0" w:space="0" w:color="auto"/>
            <w:right w:val="none" w:sz="0" w:space="0" w:color="auto"/>
          </w:divBdr>
        </w:div>
        <w:div w:id="421882178">
          <w:marLeft w:val="640"/>
          <w:marRight w:val="0"/>
          <w:marTop w:val="0"/>
          <w:marBottom w:val="0"/>
          <w:divBdr>
            <w:top w:val="none" w:sz="0" w:space="0" w:color="auto"/>
            <w:left w:val="none" w:sz="0" w:space="0" w:color="auto"/>
            <w:bottom w:val="none" w:sz="0" w:space="0" w:color="auto"/>
            <w:right w:val="none" w:sz="0" w:space="0" w:color="auto"/>
          </w:divBdr>
        </w:div>
        <w:div w:id="424881208">
          <w:marLeft w:val="640"/>
          <w:marRight w:val="0"/>
          <w:marTop w:val="0"/>
          <w:marBottom w:val="0"/>
          <w:divBdr>
            <w:top w:val="none" w:sz="0" w:space="0" w:color="auto"/>
            <w:left w:val="none" w:sz="0" w:space="0" w:color="auto"/>
            <w:bottom w:val="none" w:sz="0" w:space="0" w:color="auto"/>
            <w:right w:val="none" w:sz="0" w:space="0" w:color="auto"/>
          </w:divBdr>
        </w:div>
        <w:div w:id="440953280">
          <w:marLeft w:val="640"/>
          <w:marRight w:val="0"/>
          <w:marTop w:val="0"/>
          <w:marBottom w:val="0"/>
          <w:divBdr>
            <w:top w:val="none" w:sz="0" w:space="0" w:color="auto"/>
            <w:left w:val="none" w:sz="0" w:space="0" w:color="auto"/>
            <w:bottom w:val="none" w:sz="0" w:space="0" w:color="auto"/>
            <w:right w:val="none" w:sz="0" w:space="0" w:color="auto"/>
          </w:divBdr>
        </w:div>
        <w:div w:id="444693358">
          <w:marLeft w:val="640"/>
          <w:marRight w:val="0"/>
          <w:marTop w:val="0"/>
          <w:marBottom w:val="0"/>
          <w:divBdr>
            <w:top w:val="none" w:sz="0" w:space="0" w:color="auto"/>
            <w:left w:val="none" w:sz="0" w:space="0" w:color="auto"/>
            <w:bottom w:val="none" w:sz="0" w:space="0" w:color="auto"/>
            <w:right w:val="none" w:sz="0" w:space="0" w:color="auto"/>
          </w:divBdr>
        </w:div>
        <w:div w:id="453721046">
          <w:marLeft w:val="640"/>
          <w:marRight w:val="0"/>
          <w:marTop w:val="0"/>
          <w:marBottom w:val="0"/>
          <w:divBdr>
            <w:top w:val="none" w:sz="0" w:space="0" w:color="auto"/>
            <w:left w:val="none" w:sz="0" w:space="0" w:color="auto"/>
            <w:bottom w:val="none" w:sz="0" w:space="0" w:color="auto"/>
            <w:right w:val="none" w:sz="0" w:space="0" w:color="auto"/>
          </w:divBdr>
        </w:div>
        <w:div w:id="454326992">
          <w:marLeft w:val="640"/>
          <w:marRight w:val="0"/>
          <w:marTop w:val="0"/>
          <w:marBottom w:val="0"/>
          <w:divBdr>
            <w:top w:val="none" w:sz="0" w:space="0" w:color="auto"/>
            <w:left w:val="none" w:sz="0" w:space="0" w:color="auto"/>
            <w:bottom w:val="none" w:sz="0" w:space="0" w:color="auto"/>
            <w:right w:val="none" w:sz="0" w:space="0" w:color="auto"/>
          </w:divBdr>
        </w:div>
        <w:div w:id="455368706">
          <w:marLeft w:val="640"/>
          <w:marRight w:val="0"/>
          <w:marTop w:val="0"/>
          <w:marBottom w:val="0"/>
          <w:divBdr>
            <w:top w:val="none" w:sz="0" w:space="0" w:color="auto"/>
            <w:left w:val="none" w:sz="0" w:space="0" w:color="auto"/>
            <w:bottom w:val="none" w:sz="0" w:space="0" w:color="auto"/>
            <w:right w:val="none" w:sz="0" w:space="0" w:color="auto"/>
          </w:divBdr>
        </w:div>
        <w:div w:id="458958810">
          <w:marLeft w:val="640"/>
          <w:marRight w:val="0"/>
          <w:marTop w:val="0"/>
          <w:marBottom w:val="0"/>
          <w:divBdr>
            <w:top w:val="none" w:sz="0" w:space="0" w:color="auto"/>
            <w:left w:val="none" w:sz="0" w:space="0" w:color="auto"/>
            <w:bottom w:val="none" w:sz="0" w:space="0" w:color="auto"/>
            <w:right w:val="none" w:sz="0" w:space="0" w:color="auto"/>
          </w:divBdr>
        </w:div>
        <w:div w:id="470635553">
          <w:marLeft w:val="640"/>
          <w:marRight w:val="0"/>
          <w:marTop w:val="0"/>
          <w:marBottom w:val="0"/>
          <w:divBdr>
            <w:top w:val="none" w:sz="0" w:space="0" w:color="auto"/>
            <w:left w:val="none" w:sz="0" w:space="0" w:color="auto"/>
            <w:bottom w:val="none" w:sz="0" w:space="0" w:color="auto"/>
            <w:right w:val="none" w:sz="0" w:space="0" w:color="auto"/>
          </w:divBdr>
        </w:div>
        <w:div w:id="475731485">
          <w:marLeft w:val="640"/>
          <w:marRight w:val="0"/>
          <w:marTop w:val="0"/>
          <w:marBottom w:val="0"/>
          <w:divBdr>
            <w:top w:val="none" w:sz="0" w:space="0" w:color="auto"/>
            <w:left w:val="none" w:sz="0" w:space="0" w:color="auto"/>
            <w:bottom w:val="none" w:sz="0" w:space="0" w:color="auto"/>
            <w:right w:val="none" w:sz="0" w:space="0" w:color="auto"/>
          </w:divBdr>
        </w:div>
        <w:div w:id="476264541">
          <w:marLeft w:val="640"/>
          <w:marRight w:val="0"/>
          <w:marTop w:val="0"/>
          <w:marBottom w:val="0"/>
          <w:divBdr>
            <w:top w:val="none" w:sz="0" w:space="0" w:color="auto"/>
            <w:left w:val="none" w:sz="0" w:space="0" w:color="auto"/>
            <w:bottom w:val="none" w:sz="0" w:space="0" w:color="auto"/>
            <w:right w:val="none" w:sz="0" w:space="0" w:color="auto"/>
          </w:divBdr>
        </w:div>
        <w:div w:id="477067912">
          <w:marLeft w:val="640"/>
          <w:marRight w:val="0"/>
          <w:marTop w:val="0"/>
          <w:marBottom w:val="0"/>
          <w:divBdr>
            <w:top w:val="none" w:sz="0" w:space="0" w:color="auto"/>
            <w:left w:val="none" w:sz="0" w:space="0" w:color="auto"/>
            <w:bottom w:val="none" w:sz="0" w:space="0" w:color="auto"/>
            <w:right w:val="none" w:sz="0" w:space="0" w:color="auto"/>
          </w:divBdr>
        </w:div>
        <w:div w:id="477498254">
          <w:marLeft w:val="640"/>
          <w:marRight w:val="0"/>
          <w:marTop w:val="0"/>
          <w:marBottom w:val="0"/>
          <w:divBdr>
            <w:top w:val="none" w:sz="0" w:space="0" w:color="auto"/>
            <w:left w:val="none" w:sz="0" w:space="0" w:color="auto"/>
            <w:bottom w:val="none" w:sz="0" w:space="0" w:color="auto"/>
            <w:right w:val="none" w:sz="0" w:space="0" w:color="auto"/>
          </w:divBdr>
        </w:div>
        <w:div w:id="486438989">
          <w:marLeft w:val="640"/>
          <w:marRight w:val="0"/>
          <w:marTop w:val="0"/>
          <w:marBottom w:val="0"/>
          <w:divBdr>
            <w:top w:val="none" w:sz="0" w:space="0" w:color="auto"/>
            <w:left w:val="none" w:sz="0" w:space="0" w:color="auto"/>
            <w:bottom w:val="none" w:sz="0" w:space="0" w:color="auto"/>
            <w:right w:val="none" w:sz="0" w:space="0" w:color="auto"/>
          </w:divBdr>
        </w:div>
        <w:div w:id="500391825">
          <w:marLeft w:val="640"/>
          <w:marRight w:val="0"/>
          <w:marTop w:val="0"/>
          <w:marBottom w:val="0"/>
          <w:divBdr>
            <w:top w:val="none" w:sz="0" w:space="0" w:color="auto"/>
            <w:left w:val="none" w:sz="0" w:space="0" w:color="auto"/>
            <w:bottom w:val="none" w:sz="0" w:space="0" w:color="auto"/>
            <w:right w:val="none" w:sz="0" w:space="0" w:color="auto"/>
          </w:divBdr>
        </w:div>
        <w:div w:id="518541470">
          <w:marLeft w:val="640"/>
          <w:marRight w:val="0"/>
          <w:marTop w:val="0"/>
          <w:marBottom w:val="0"/>
          <w:divBdr>
            <w:top w:val="none" w:sz="0" w:space="0" w:color="auto"/>
            <w:left w:val="none" w:sz="0" w:space="0" w:color="auto"/>
            <w:bottom w:val="none" w:sz="0" w:space="0" w:color="auto"/>
            <w:right w:val="none" w:sz="0" w:space="0" w:color="auto"/>
          </w:divBdr>
        </w:div>
        <w:div w:id="520126145">
          <w:marLeft w:val="640"/>
          <w:marRight w:val="0"/>
          <w:marTop w:val="0"/>
          <w:marBottom w:val="0"/>
          <w:divBdr>
            <w:top w:val="none" w:sz="0" w:space="0" w:color="auto"/>
            <w:left w:val="none" w:sz="0" w:space="0" w:color="auto"/>
            <w:bottom w:val="none" w:sz="0" w:space="0" w:color="auto"/>
            <w:right w:val="none" w:sz="0" w:space="0" w:color="auto"/>
          </w:divBdr>
        </w:div>
        <w:div w:id="532115113">
          <w:marLeft w:val="640"/>
          <w:marRight w:val="0"/>
          <w:marTop w:val="0"/>
          <w:marBottom w:val="0"/>
          <w:divBdr>
            <w:top w:val="none" w:sz="0" w:space="0" w:color="auto"/>
            <w:left w:val="none" w:sz="0" w:space="0" w:color="auto"/>
            <w:bottom w:val="none" w:sz="0" w:space="0" w:color="auto"/>
            <w:right w:val="none" w:sz="0" w:space="0" w:color="auto"/>
          </w:divBdr>
        </w:div>
        <w:div w:id="544872852">
          <w:marLeft w:val="640"/>
          <w:marRight w:val="0"/>
          <w:marTop w:val="0"/>
          <w:marBottom w:val="0"/>
          <w:divBdr>
            <w:top w:val="none" w:sz="0" w:space="0" w:color="auto"/>
            <w:left w:val="none" w:sz="0" w:space="0" w:color="auto"/>
            <w:bottom w:val="none" w:sz="0" w:space="0" w:color="auto"/>
            <w:right w:val="none" w:sz="0" w:space="0" w:color="auto"/>
          </w:divBdr>
        </w:div>
        <w:div w:id="545140271">
          <w:marLeft w:val="640"/>
          <w:marRight w:val="0"/>
          <w:marTop w:val="0"/>
          <w:marBottom w:val="0"/>
          <w:divBdr>
            <w:top w:val="none" w:sz="0" w:space="0" w:color="auto"/>
            <w:left w:val="none" w:sz="0" w:space="0" w:color="auto"/>
            <w:bottom w:val="none" w:sz="0" w:space="0" w:color="auto"/>
            <w:right w:val="none" w:sz="0" w:space="0" w:color="auto"/>
          </w:divBdr>
        </w:div>
        <w:div w:id="569580846">
          <w:marLeft w:val="640"/>
          <w:marRight w:val="0"/>
          <w:marTop w:val="0"/>
          <w:marBottom w:val="0"/>
          <w:divBdr>
            <w:top w:val="none" w:sz="0" w:space="0" w:color="auto"/>
            <w:left w:val="none" w:sz="0" w:space="0" w:color="auto"/>
            <w:bottom w:val="none" w:sz="0" w:space="0" w:color="auto"/>
            <w:right w:val="none" w:sz="0" w:space="0" w:color="auto"/>
          </w:divBdr>
        </w:div>
        <w:div w:id="571503407">
          <w:marLeft w:val="640"/>
          <w:marRight w:val="0"/>
          <w:marTop w:val="0"/>
          <w:marBottom w:val="0"/>
          <w:divBdr>
            <w:top w:val="none" w:sz="0" w:space="0" w:color="auto"/>
            <w:left w:val="none" w:sz="0" w:space="0" w:color="auto"/>
            <w:bottom w:val="none" w:sz="0" w:space="0" w:color="auto"/>
            <w:right w:val="none" w:sz="0" w:space="0" w:color="auto"/>
          </w:divBdr>
        </w:div>
        <w:div w:id="572853574">
          <w:marLeft w:val="640"/>
          <w:marRight w:val="0"/>
          <w:marTop w:val="0"/>
          <w:marBottom w:val="0"/>
          <w:divBdr>
            <w:top w:val="none" w:sz="0" w:space="0" w:color="auto"/>
            <w:left w:val="none" w:sz="0" w:space="0" w:color="auto"/>
            <w:bottom w:val="none" w:sz="0" w:space="0" w:color="auto"/>
            <w:right w:val="none" w:sz="0" w:space="0" w:color="auto"/>
          </w:divBdr>
        </w:div>
        <w:div w:id="578101805">
          <w:marLeft w:val="640"/>
          <w:marRight w:val="0"/>
          <w:marTop w:val="0"/>
          <w:marBottom w:val="0"/>
          <w:divBdr>
            <w:top w:val="none" w:sz="0" w:space="0" w:color="auto"/>
            <w:left w:val="none" w:sz="0" w:space="0" w:color="auto"/>
            <w:bottom w:val="none" w:sz="0" w:space="0" w:color="auto"/>
            <w:right w:val="none" w:sz="0" w:space="0" w:color="auto"/>
          </w:divBdr>
        </w:div>
        <w:div w:id="580680348">
          <w:marLeft w:val="640"/>
          <w:marRight w:val="0"/>
          <w:marTop w:val="0"/>
          <w:marBottom w:val="0"/>
          <w:divBdr>
            <w:top w:val="none" w:sz="0" w:space="0" w:color="auto"/>
            <w:left w:val="none" w:sz="0" w:space="0" w:color="auto"/>
            <w:bottom w:val="none" w:sz="0" w:space="0" w:color="auto"/>
            <w:right w:val="none" w:sz="0" w:space="0" w:color="auto"/>
          </w:divBdr>
        </w:div>
        <w:div w:id="601887316">
          <w:marLeft w:val="640"/>
          <w:marRight w:val="0"/>
          <w:marTop w:val="0"/>
          <w:marBottom w:val="0"/>
          <w:divBdr>
            <w:top w:val="none" w:sz="0" w:space="0" w:color="auto"/>
            <w:left w:val="none" w:sz="0" w:space="0" w:color="auto"/>
            <w:bottom w:val="none" w:sz="0" w:space="0" w:color="auto"/>
            <w:right w:val="none" w:sz="0" w:space="0" w:color="auto"/>
          </w:divBdr>
        </w:div>
        <w:div w:id="610019502">
          <w:marLeft w:val="640"/>
          <w:marRight w:val="0"/>
          <w:marTop w:val="0"/>
          <w:marBottom w:val="0"/>
          <w:divBdr>
            <w:top w:val="none" w:sz="0" w:space="0" w:color="auto"/>
            <w:left w:val="none" w:sz="0" w:space="0" w:color="auto"/>
            <w:bottom w:val="none" w:sz="0" w:space="0" w:color="auto"/>
            <w:right w:val="none" w:sz="0" w:space="0" w:color="auto"/>
          </w:divBdr>
        </w:div>
        <w:div w:id="618606076">
          <w:marLeft w:val="640"/>
          <w:marRight w:val="0"/>
          <w:marTop w:val="0"/>
          <w:marBottom w:val="0"/>
          <w:divBdr>
            <w:top w:val="none" w:sz="0" w:space="0" w:color="auto"/>
            <w:left w:val="none" w:sz="0" w:space="0" w:color="auto"/>
            <w:bottom w:val="none" w:sz="0" w:space="0" w:color="auto"/>
            <w:right w:val="none" w:sz="0" w:space="0" w:color="auto"/>
          </w:divBdr>
        </w:div>
        <w:div w:id="618874658">
          <w:marLeft w:val="640"/>
          <w:marRight w:val="0"/>
          <w:marTop w:val="0"/>
          <w:marBottom w:val="0"/>
          <w:divBdr>
            <w:top w:val="none" w:sz="0" w:space="0" w:color="auto"/>
            <w:left w:val="none" w:sz="0" w:space="0" w:color="auto"/>
            <w:bottom w:val="none" w:sz="0" w:space="0" w:color="auto"/>
            <w:right w:val="none" w:sz="0" w:space="0" w:color="auto"/>
          </w:divBdr>
        </w:div>
        <w:div w:id="619847045">
          <w:marLeft w:val="640"/>
          <w:marRight w:val="0"/>
          <w:marTop w:val="0"/>
          <w:marBottom w:val="0"/>
          <w:divBdr>
            <w:top w:val="none" w:sz="0" w:space="0" w:color="auto"/>
            <w:left w:val="none" w:sz="0" w:space="0" w:color="auto"/>
            <w:bottom w:val="none" w:sz="0" w:space="0" w:color="auto"/>
            <w:right w:val="none" w:sz="0" w:space="0" w:color="auto"/>
          </w:divBdr>
        </w:div>
        <w:div w:id="622613122">
          <w:marLeft w:val="640"/>
          <w:marRight w:val="0"/>
          <w:marTop w:val="0"/>
          <w:marBottom w:val="0"/>
          <w:divBdr>
            <w:top w:val="none" w:sz="0" w:space="0" w:color="auto"/>
            <w:left w:val="none" w:sz="0" w:space="0" w:color="auto"/>
            <w:bottom w:val="none" w:sz="0" w:space="0" w:color="auto"/>
            <w:right w:val="none" w:sz="0" w:space="0" w:color="auto"/>
          </w:divBdr>
        </w:div>
        <w:div w:id="632758677">
          <w:marLeft w:val="640"/>
          <w:marRight w:val="0"/>
          <w:marTop w:val="0"/>
          <w:marBottom w:val="0"/>
          <w:divBdr>
            <w:top w:val="none" w:sz="0" w:space="0" w:color="auto"/>
            <w:left w:val="none" w:sz="0" w:space="0" w:color="auto"/>
            <w:bottom w:val="none" w:sz="0" w:space="0" w:color="auto"/>
            <w:right w:val="none" w:sz="0" w:space="0" w:color="auto"/>
          </w:divBdr>
        </w:div>
        <w:div w:id="636181947">
          <w:marLeft w:val="640"/>
          <w:marRight w:val="0"/>
          <w:marTop w:val="0"/>
          <w:marBottom w:val="0"/>
          <w:divBdr>
            <w:top w:val="none" w:sz="0" w:space="0" w:color="auto"/>
            <w:left w:val="none" w:sz="0" w:space="0" w:color="auto"/>
            <w:bottom w:val="none" w:sz="0" w:space="0" w:color="auto"/>
            <w:right w:val="none" w:sz="0" w:space="0" w:color="auto"/>
          </w:divBdr>
        </w:div>
        <w:div w:id="650986561">
          <w:marLeft w:val="640"/>
          <w:marRight w:val="0"/>
          <w:marTop w:val="0"/>
          <w:marBottom w:val="0"/>
          <w:divBdr>
            <w:top w:val="none" w:sz="0" w:space="0" w:color="auto"/>
            <w:left w:val="none" w:sz="0" w:space="0" w:color="auto"/>
            <w:bottom w:val="none" w:sz="0" w:space="0" w:color="auto"/>
            <w:right w:val="none" w:sz="0" w:space="0" w:color="auto"/>
          </w:divBdr>
        </w:div>
        <w:div w:id="654645992">
          <w:marLeft w:val="640"/>
          <w:marRight w:val="0"/>
          <w:marTop w:val="0"/>
          <w:marBottom w:val="0"/>
          <w:divBdr>
            <w:top w:val="none" w:sz="0" w:space="0" w:color="auto"/>
            <w:left w:val="none" w:sz="0" w:space="0" w:color="auto"/>
            <w:bottom w:val="none" w:sz="0" w:space="0" w:color="auto"/>
            <w:right w:val="none" w:sz="0" w:space="0" w:color="auto"/>
          </w:divBdr>
        </w:div>
        <w:div w:id="659314941">
          <w:marLeft w:val="640"/>
          <w:marRight w:val="0"/>
          <w:marTop w:val="0"/>
          <w:marBottom w:val="0"/>
          <w:divBdr>
            <w:top w:val="none" w:sz="0" w:space="0" w:color="auto"/>
            <w:left w:val="none" w:sz="0" w:space="0" w:color="auto"/>
            <w:bottom w:val="none" w:sz="0" w:space="0" w:color="auto"/>
            <w:right w:val="none" w:sz="0" w:space="0" w:color="auto"/>
          </w:divBdr>
        </w:div>
        <w:div w:id="699285470">
          <w:marLeft w:val="640"/>
          <w:marRight w:val="0"/>
          <w:marTop w:val="0"/>
          <w:marBottom w:val="0"/>
          <w:divBdr>
            <w:top w:val="none" w:sz="0" w:space="0" w:color="auto"/>
            <w:left w:val="none" w:sz="0" w:space="0" w:color="auto"/>
            <w:bottom w:val="none" w:sz="0" w:space="0" w:color="auto"/>
            <w:right w:val="none" w:sz="0" w:space="0" w:color="auto"/>
          </w:divBdr>
        </w:div>
        <w:div w:id="716128319">
          <w:marLeft w:val="640"/>
          <w:marRight w:val="0"/>
          <w:marTop w:val="0"/>
          <w:marBottom w:val="0"/>
          <w:divBdr>
            <w:top w:val="none" w:sz="0" w:space="0" w:color="auto"/>
            <w:left w:val="none" w:sz="0" w:space="0" w:color="auto"/>
            <w:bottom w:val="none" w:sz="0" w:space="0" w:color="auto"/>
            <w:right w:val="none" w:sz="0" w:space="0" w:color="auto"/>
          </w:divBdr>
        </w:div>
        <w:div w:id="719399732">
          <w:marLeft w:val="640"/>
          <w:marRight w:val="0"/>
          <w:marTop w:val="0"/>
          <w:marBottom w:val="0"/>
          <w:divBdr>
            <w:top w:val="none" w:sz="0" w:space="0" w:color="auto"/>
            <w:left w:val="none" w:sz="0" w:space="0" w:color="auto"/>
            <w:bottom w:val="none" w:sz="0" w:space="0" w:color="auto"/>
            <w:right w:val="none" w:sz="0" w:space="0" w:color="auto"/>
          </w:divBdr>
        </w:div>
        <w:div w:id="731272681">
          <w:marLeft w:val="640"/>
          <w:marRight w:val="0"/>
          <w:marTop w:val="0"/>
          <w:marBottom w:val="0"/>
          <w:divBdr>
            <w:top w:val="none" w:sz="0" w:space="0" w:color="auto"/>
            <w:left w:val="none" w:sz="0" w:space="0" w:color="auto"/>
            <w:bottom w:val="none" w:sz="0" w:space="0" w:color="auto"/>
            <w:right w:val="none" w:sz="0" w:space="0" w:color="auto"/>
          </w:divBdr>
        </w:div>
        <w:div w:id="738097788">
          <w:marLeft w:val="640"/>
          <w:marRight w:val="0"/>
          <w:marTop w:val="0"/>
          <w:marBottom w:val="0"/>
          <w:divBdr>
            <w:top w:val="none" w:sz="0" w:space="0" w:color="auto"/>
            <w:left w:val="none" w:sz="0" w:space="0" w:color="auto"/>
            <w:bottom w:val="none" w:sz="0" w:space="0" w:color="auto"/>
            <w:right w:val="none" w:sz="0" w:space="0" w:color="auto"/>
          </w:divBdr>
        </w:div>
        <w:div w:id="755594425">
          <w:marLeft w:val="640"/>
          <w:marRight w:val="0"/>
          <w:marTop w:val="0"/>
          <w:marBottom w:val="0"/>
          <w:divBdr>
            <w:top w:val="none" w:sz="0" w:space="0" w:color="auto"/>
            <w:left w:val="none" w:sz="0" w:space="0" w:color="auto"/>
            <w:bottom w:val="none" w:sz="0" w:space="0" w:color="auto"/>
            <w:right w:val="none" w:sz="0" w:space="0" w:color="auto"/>
          </w:divBdr>
        </w:div>
        <w:div w:id="775515171">
          <w:marLeft w:val="640"/>
          <w:marRight w:val="0"/>
          <w:marTop w:val="0"/>
          <w:marBottom w:val="0"/>
          <w:divBdr>
            <w:top w:val="none" w:sz="0" w:space="0" w:color="auto"/>
            <w:left w:val="none" w:sz="0" w:space="0" w:color="auto"/>
            <w:bottom w:val="none" w:sz="0" w:space="0" w:color="auto"/>
            <w:right w:val="none" w:sz="0" w:space="0" w:color="auto"/>
          </w:divBdr>
        </w:div>
        <w:div w:id="787552395">
          <w:marLeft w:val="640"/>
          <w:marRight w:val="0"/>
          <w:marTop w:val="0"/>
          <w:marBottom w:val="0"/>
          <w:divBdr>
            <w:top w:val="none" w:sz="0" w:space="0" w:color="auto"/>
            <w:left w:val="none" w:sz="0" w:space="0" w:color="auto"/>
            <w:bottom w:val="none" w:sz="0" w:space="0" w:color="auto"/>
            <w:right w:val="none" w:sz="0" w:space="0" w:color="auto"/>
          </w:divBdr>
        </w:div>
        <w:div w:id="793595852">
          <w:marLeft w:val="640"/>
          <w:marRight w:val="0"/>
          <w:marTop w:val="0"/>
          <w:marBottom w:val="0"/>
          <w:divBdr>
            <w:top w:val="none" w:sz="0" w:space="0" w:color="auto"/>
            <w:left w:val="none" w:sz="0" w:space="0" w:color="auto"/>
            <w:bottom w:val="none" w:sz="0" w:space="0" w:color="auto"/>
            <w:right w:val="none" w:sz="0" w:space="0" w:color="auto"/>
          </w:divBdr>
        </w:div>
        <w:div w:id="796526086">
          <w:marLeft w:val="640"/>
          <w:marRight w:val="0"/>
          <w:marTop w:val="0"/>
          <w:marBottom w:val="0"/>
          <w:divBdr>
            <w:top w:val="none" w:sz="0" w:space="0" w:color="auto"/>
            <w:left w:val="none" w:sz="0" w:space="0" w:color="auto"/>
            <w:bottom w:val="none" w:sz="0" w:space="0" w:color="auto"/>
            <w:right w:val="none" w:sz="0" w:space="0" w:color="auto"/>
          </w:divBdr>
        </w:div>
        <w:div w:id="819007362">
          <w:marLeft w:val="640"/>
          <w:marRight w:val="0"/>
          <w:marTop w:val="0"/>
          <w:marBottom w:val="0"/>
          <w:divBdr>
            <w:top w:val="none" w:sz="0" w:space="0" w:color="auto"/>
            <w:left w:val="none" w:sz="0" w:space="0" w:color="auto"/>
            <w:bottom w:val="none" w:sz="0" w:space="0" w:color="auto"/>
            <w:right w:val="none" w:sz="0" w:space="0" w:color="auto"/>
          </w:divBdr>
        </w:div>
        <w:div w:id="825979786">
          <w:marLeft w:val="640"/>
          <w:marRight w:val="0"/>
          <w:marTop w:val="0"/>
          <w:marBottom w:val="0"/>
          <w:divBdr>
            <w:top w:val="none" w:sz="0" w:space="0" w:color="auto"/>
            <w:left w:val="none" w:sz="0" w:space="0" w:color="auto"/>
            <w:bottom w:val="none" w:sz="0" w:space="0" w:color="auto"/>
            <w:right w:val="none" w:sz="0" w:space="0" w:color="auto"/>
          </w:divBdr>
        </w:div>
        <w:div w:id="827677054">
          <w:marLeft w:val="640"/>
          <w:marRight w:val="0"/>
          <w:marTop w:val="0"/>
          <w:marBottom w:val="0"/>
          <w:divBdr>
            <w:top w:val="none" w:sz="0" w:space="0" w:color="auto"/>
            <w:left w:val="none" w:sz="0" w:space="0" w:color="auto"/>
            <w:bottom w:val="none" w:sz="0" w:space="0" w:color="auto"/>
            <w:right w:val="none" w:sz="0" w:space="0" w:color="auto"/>
          </w:divBdr>
        </w:div>
        <w:div w:id="865142642">
          <w:marLeft w:val="640"/>
          <w:marRight w:val="0"/>
          <w:marTop w:val="0"/>
          <w:marBottom w:val="0"/>
          <w:divBdr>
            <w:top w:val="none" w:sz="0" w:space="0" w:color="auto"/>
            <w:left w:val="none" w:sz="0" w:space="0" w:color="auto"/>
            <w:bottom w:val="none" w:sz="0" w:space="0" w:color="auto"/>
            <w:right w:val="none" w:sz="0" w:space="0" w:color="auto"/>
          </w:divBdr>
        </w:div>
        <w:div w:id="875657180">
          <w:marLeft w:val="640"/>
          <w:marRight w:val="0"/>
          <w:marTop w:val="0"/>
          <w:marBottom w:val="0"/>
          <w:divBdr>
            <w:top w:val="none" w:sz="0" w:space="0" w:color="auto"/>
            <w:left w:val="none" w:sz="0" w:space="0" w:color="auto"/>
            <w:bottom w:val="none" w:sz="0" w:space="0" w:color="auto"/>
            <w:right w:val="none" w:sz="0" w:space="0" w:color="auto"/>
          </w:divBdr>
        </w:div>
        <w:div w:id="892237133">
          <w:marLeft w:val="640"/>
          <w:marRight w:val="0"/>
          <w:marTop w:val="0"/>
          <w:marBottom w:val="0"/>
          <w:divBdr>
            <w:top w:val="none" w:sz="0" w:space="0" w:color="auto"/>
            <w:left w:val="none" w:sz="0" w:space="0" w:color="auto"/>
            <w:bottom w:val="none" w:sz="0" w:space="0" w:color="auto"/>
            <w:right w:val="none" w:sz="0" w:space="0" w:color="auto"/>
          </w:divBdr>
        </w:div>
        <w:div w:id="902987312">
          <w:marLeft w:val="640"/>
          <w:marRight w:val="0"/>
          <w:marTop w:val="0"/>
          <w:marBottom w:val="0"/>
          <w:divBdr>
            <w:top w:val="none" w:sz="0" w:space="0" w:color="auto"/>
            <w:left w:val="none" w:sz="0" w:space="0" w:color="auto"/>
            <w:bottom w:val="none" w:sz="0" w:space="0" w:color="auto"/>
            <w:right w:val="none" w:sz="0" w:space="0" w:color="auto"/>
          </w:divBdr>
        </w:div>
        <w:div w:id="912590958">
          <w:marLeft w:val="640"/>
          <w:marRight w:val="0"/>
          <w:marTop w:val="0"/>
          <w:marBottom w:val="0"/>
          <w:divBdr>
            <w:top w:val="none" w:sz="0" w:space="0" w:color="auto"/>
            <w:left w:val="none" w:sz="0" w:space="0" w:color="auto"/>
            <w:bottom w:val="none" w:sz="0" w:space="0" w:color="auto"/>
            <w:right w:val="none" w:sz="0" w:space="0" w:color="auto"/>
          </w:divBdr>
        </w:div>
        <w:div w:id="913517044">
          <w:marLeft w:val="640"/>
          <w:marRight w:val="0"/>
          <w:marTop w:val="0"/>
          <w:marBottom w:val="0"/>
          <w:divBdr>
            <w:top w:val="none" w:sz="0" w:space="0" w:color="auto"/>
            <w:left w:val="none" w:sz="0" w:space="0" w:color="auto"/>
            <w:bottom w:val="none" w:sz="0" w:space="0" w:color="auto"/>
            <w:right w:val="none" w:sz="0" w:space="0" w:color="auto"/>
          </w:divBdr>
        </w:div>
        <w:div w:id="925922596">
          <w:marLeft w:val="640"/>
          <w:marRight w:val="0"/>
          <w:marTop w:val="0"/>
          <w:marBottom w:val="0"/>
          <w:divBdr>
            <w:top w:val="none" w:sz="0" w:space="0" w:color="auto"/>
            <w:left w:val="none" w:sz="0" w:space="0" w:color="auto"/>
            <w:bottom w:val="none" w:sz="0" w:space="0" w:color="auto"/>
            <w:right w:val="none" w:sz="0" w:space="0" w:color="auto"/>
          </w:divBdr>
        </w:div>
        <w:div w:id="930697114">
          <w:marLeft w:val="640"/>
          <w:marRight w:val="0"/>
          <w:marTop w:val="0"/>
          <w:marBottom w:val="0"/>
          <w:divBdr>
            <w:top w:val="none" w:sz="0" w:space="0" w:color="auto"/>
            <w:left w:val="none" w:sz="0" w:space="0" w:color="auto"/>
            <w:bottom w:val="none" w:sz="0" w:space="0" w:color="auto"/>
            <w:right w:val="none" w:sz="0" w:space="0" w:color="auto"/>
          </w:divBdr>
        </w:div>
        <w:div w:id="955529118">
          <w:marLeft w:val="640"/>
          <w:marRight w:val="0"/>
          <w:marTop w:val="0"/>
          <w:marBottom w:val="0"/>
          <w:divBdr>
            <w:top w:val="none" w:sz="0" w:space="0" w:color="auto"/>
            <w:left w:val="none" w:sz="0" w:space="0" w:color="auto"/>
            <w:bottom w:val="none" w:sz="0" w:space="0" w:color="auto"/>
            <w:right w:val="none" w:sz="0" w:space="0" w:color="auto"/>
          </w:divBdr>
        </w:div>
        <w:div w:id="962543636">
          <w:marLeft w:val="640"/>
          <w:marRight w:val="0"/>
          <w:marTop w:val="0"/>
          <w:marBottom w:val="0"/>
          <w:divBdr>
            <w:top w:val="none" w:sz="0" w:space="0" w:color="auto"/>
            <w:left w:val="none" w:sz="0" w:space="0" w:color="auto"/>
            <w:bottom w:val="none" w:sz="0" w:space="0" w:color="auto"/>
            <w:right w:val="none" w:sz="0" w:space="0" w:color="auto"/>
          </w:divBdr>
        </w:div>
        <w:div w:id="962688455">
          <w:marLeft w:val="640"/>
          <w:marRight w:val="0"/>
          <w:marTop w:val="0"/>
          <w:marBottom w:val="0"/>
          <w:divBdr>
            <w:top w:val="none" w:sz="0" w:space="0" w:color="auto"/>
            <w:left w:val="none" w:sz="0" w:space="0" w:color="auto"/>
            <w:bottom w:val="none" w:sz="0" w:space="0" w:color="auto"/>
            <w:right w:val="none" w:sz="0" w:space="0" w:color="auto"/>
          </w:divBdr>
        </w:div>
        <w:div w:id="973295484">
          <w:marLeft w:val="640"/>
          <w:marRight w:val="0"/>
          <w:marTop w:val="0"/>
          <w:marBottom w:val="0"/>
          <w:divBdr>
            <w:top w:val="none" w:sz="0" w:space="0" w:color="auto"/>
            <w:left w:val="none" w:sz="0" w:space="0" w:color="auto"/>
            <w:bottom w:val="none" w:sz="0" w:space="0" w:color="auto"/>
            <w:right w:val="none" w:sz="0" w:space="0" w:color="auto"/>
          </w:divBdr>
        </w:div>
        <w:div w:id="982735806">
          <w:marLeft w:val="640"/>
          <w:marRight w:val="0"/>
          <w:marTop w:val="0"/>
          <w:marBottom w:val="0"/>
          <w:divBdr>
            <w:top w:val="none" w:sz="0" w:space="0" w:color="auto"/>
            <w:left w:val="none" w:sz="0" w:space="0" w:color="auto"/>
            <w:bottom w:val="none" w:sz="0" w:space="0" w:color="auto"/>
            <w:right w:val="none" w:sz="0" w:space="0" w:color="auto"/>
          </w:divBdr>
        </w:div>
        <w:div w:id="988943177">
          <w:marLeft w:val="640"/>
          <w:marRight w:val="0"/>
          <w:marTop w:val="0"/>
          <w:marBottom w:val="0"/>
          <w:divBdr>
            <w:top w:val="none" w:sz="0" w:space="0" w:color="auto"/>
            <w:left w:val="none" w:sz="0" w:space="0" w:color="auto"/>
            <w:bottom w:val="none" w:sz="0" w:space="0" w:color="auto"/>
            <w:right w:val="none" w:sz="0" w:space="0" w:color="auto"/>
          </w:divBdr>
        </w:div>
        <w:div w:id="992105120">
          <w:marLeft w:val="640"/>
          <w:marRight w:val="0"/>
          <w:marTop w:val="0"/>
          <w:marBottom w:val="0"/>
          <w:divBdr>
            <w:top w:val="none" w:sz="0" w:space="0" w:color="auto"/>
            <w:left w:val="none" w:sz="0" w:space="0" w:color="auto"/>
            <w:bottom w:val="none" w:sz="0" w:space="0" w:color="auto"/>
            <w:right w:val="none" w:sz="0" w:space="0" w:color="auto"/>
          </w:divBdr>
        </w:div>
        <w:div w:id="1006908647">
          <w:marLeft w:val="640"/>
          <w:marRight w:val="0"/>
          <w:marTop w:val="0"/>
          <w:marBottom w:val="0"/>
          <w:divBdr>
            <w:top w:val="none" w:sz="0" w:space="0" w:color="auto"/>
            <w:left w:val="none" w:sz="0" w:space="0" w:color="auto"/>
            <w:bottom w:val="none" w:sz="0" w:space="0" w:color="auto"/>
            <w:right w:val="none" w:sz="0" w:space="0" w:color="auto"/>
          </w:divBdr>
        </w:div>
        <w:div w:id="1014577398">
          <w:marLeft w:val="640"/>
          <w:marRight w:val="0"/>
          <w:marTop w:val="0"/>
          <w:marBottom w:val="0"/>
          <w:divBdr>
            <w:top w:val="none" w:sz="0" w:space="0" w:color="auto"/>
            <w:left w:val="none" w:sz="0" w:space="0" w:color="auto"/>
            <w:bottom w:val="none" w:sz="0" w:space="0" w:color="auto"/>
            <w:right w:val="none" w:sz="0" w:space="0" w:color="auto"/>
          </w:divBdr>
        </w:div>
        <w:div w:id="1037464022">
          <w:marLeft w:val="640"/>
          <w:marRight w:val="0"/>
          <w:marTop w:val="0"/>
          <w:marBottom w:val="0"/>
          <w:divBdr>
            <w:top w:val="none" w:sz="0" w:space="0" w:color="auto"/>
            <w:left w:val="none" w:sz="0" w:space="0" w:color="auto"/>
            <w:bottom w:val="none" w:sz="0" w:space="0" w:color="auto"/>
            <w:right w:val="none" w:sz="0" w:space="0" w:color="auto"/>
          </w:divBdr>
        </w:div>
        <w:div w:id="1056662464">
          <w:marLeft w:val="640"/>
          <w:marRight w:val="0"/>
          <w:marTop w:val="0"/>
          <w:marBottom w:val="0"/>
          <w:divBdr>
            <w:top w:val="none" w:sz="0" w:space="0" w:color="auto"/>
            <w:left w:val="none" w:sz="0" w:space="0" w:color="auto"/>
            <w:bottom w:val="none" w:sz="0" w:space="0" w:color="auto"/>
            <w:right w:val="none" w:sz="0" w:space="0" w:color="auto"/>
          </w:divBdr>
        </w:div>
        <w:div w:id="1061751490">
          <w:marLeft w:val="640"/>
          <w:marRight w:val="0"/>
          <w:marTop w:val="0"/>
          <w:marBottom w:val="0"/>
          <w:divBdr>
            <w:top w:val="none" w:sz="0" w:space="0" w:color="auto"/>
            <w:left w:val="none" w:sz="0" w:space="0" w:color="auto"/>
            <w:bottom w:val="none" w:sz="0" w:space="0" w:color="auto"/>
            <w:right w:val="none" w:sz="0" w:space="0" w:color="auto"/>
          </w:divBdr>
        </w:div>
        <w:div w:id="1074161112">
          <w:marLeft w:val="640"/>
          <w:marRight w:val="0"/>
          <w:marTop w:val="0"/>
          <w:marBottom w:val="0"/>
          <w:divBdr>
            <w:top w:val="none" w:sz="0" w:space="0" w:color="auto"/>
            <w:left w:val="none" w:sz="0" w:space="0" w:color="auto"/>
            <w:bottom w:val="none" w:sz="0" w:space="0" w:color="auto"/>
            <w:right w:val="none" w:sz="0" w:space="0" w:color="auto"/>
          </w:divBdr>
        </w:div>
        <w:div w:id="1094666899">
          <w:marLeft w:val="640"/>
          <w:marRight w:val="0"/>
          <w:marTop w:val="0"/>
          <w:marBottom w:val="0"/>
          <w:divBdr>
            <w:top w:val="none" w:sz="0" w:space="0" w:color="auto"/>
            <w:left w:val="none" w:sz="0" w:space="0" w:color="auto"/>
            <w:bottom w:val="none" w:sz="0" w:space="0" w:color="auto"/>
            <w:right w:val="none" w:sz="0" w:space="0" w:color="auto"/>
          </w:divBdr>
        </w:div>
        <w:div w:id="1119643993">
          <w:marLeft w:val="640"/>
          <w:marRight w:val="0"/>
          <w:marTop w:val="0"/>
          <w:marBottom w:val="0"/>
          <w:divBdr>
            <w:top w:val="none" w:sz="0" w:space="0" w:color="auto"/>
            <w:left w:val="none" w:sz="0" w:space="0" w:color="auto"/>
            <w:bottom w:val="none" w:sz="0" w:space="0" w:color="auto"/>
            <w:right w:val="none" w:sz="0" w:space="0" w:color="auto"/>
          </w:divBdr>
        </w:div>
        <w:div w:id="1141772342">
          <w:marLeft w:val="640"/>
          <w:marRight w:val="0"/>
          <w:marTop w:val="0"/>
          <w:marBottom w:val="0"/>
          <w:divBdr>
            <w:top w:val="none" w:sz="0" w:space="0" w:color="auto"/>
            <w:left w:val="none" w:sz="0" w:space="0" w:color="auto"/>
            <w:bottom w:val="none" w:sz="0" w:space="0" w:color="auto"/>
            <w:right w:val="none" w:sz="0" w:space="0" w:color="auto"/>
          </w:divBdr>
        </w:div>
        <w:div w:id="1146555411">
          <w:marLeft w:val="640"/>
          <w:marRight w:val="0"/>
          <w:marTop w:val="0"/>
          <w:marBottom w:val="0"/>
          <w:divBdr>
            <w:top w:val="none" w:sz="0" w:space="0" w:color="auto"/>
            <w:left w:val="none" w:sz="0" w:space="0" w:color="auto"/>
            <w:bottom w:val="none" w:sz="0" w:space="0" w:color="auto"/>
            <w:right w:val="none" w:sz="0" w:space="0" w:color="auto"/>
          </w:divBdr>
        </w:div>
        <w:div w:id="1155217496">
          <w:marLeft w:val="640"/>
          <w:marRight w:val="0"/>
          <w:marTop w:val="0"/>
          <w:marBottom w:val="0"/>
          <w:divBdr>
            <w:top w:val="none" w:sz="0" w:space="0" w:color="auto"/>
            <w:left w:val="none" w:sz="0" w:space="0" w:color="auto"/>
            <w:bottom w:val="none" w:sz="0" w:space="0" w:color="auto"/>
            <w:right w:val="none" w:sz="0" w:space="0" w:color="auto"/>
          </w:divBdr>
        </w:div>
        <w:div w:id="1164392864">
          <w:marLeft w:val="640"/>
          <w:marRight w:val="0"/>
          <w:marTop w:val="0"/>
          <w:marBottom w:val="0"/>
          <w:divBdr>
            <w:top w:val="none" w:sz="0" w:space="0" w:color="auto"/>
            <w:left w:val="none" w:sz="0" w:space="0" w:color="auto"/>
            <w:bottom w:val="none" w:sz="0" w:space="0" w:color="auto"/>
            <w:right w:val="none" w:sz="0" w:space="0" w:color="auto"/>
          </w:divBdr>
        </w:div>
        <w:div w:id="1176581483">
          <w:marLeft w:val="640"/>
          <w:marRight w:val="0"/>
          <w:marTop w:val="0"/>
          <w:marBottom w:val="0"/>
          <w:divBdr>
            <w:top w:val="none" w:sz="0" w:space="0" w:color="auto"/>
            <w:left w:val="none" w:sz="0" w:space="0" w:color="auto"/>
            <w:bottom w:val="none" w:sz="0" w:space="0" w:color="auto"/>
            <w:right w:val="none" w:sz="0" w:space="0" w:color="auto"/>
          </w:divBdr>
        </w:div>
        <w:div w:id="1197036014">
          <w:marLeft w:val="640"/>
          <w:marRight w:val="0"/>
          <w:marTop w:val="0"/>
          <w:marBottom w:val="0"/>
          <w:divBdr>
            <w:top w:val="none" w:sz="0" w:space="0" w:color="auto"/>
            <w:left w:val="none" w:sz="0" w:space="0" w:color="auto"/>
            <w:bottom w:val="none" w:sz="0" w:space="0" w:color="auto"/>
            <w:right w:val="none" w:sz="0" w:space="0" w:color="auto"/>
          </w:divBdr>
        </w:div>
        <w:div w:id="1200700362">
          <w:marLeft w:val="640"/>
          <w:marRight w:val="0"/>
          <w:marTop w:val="0"/>
          <w:marBottom w:val="0"/>
          <w:divBdr>
            <w:top w:val="none" w:sz="0" w:space="0" w:color="auto"/>
            <w:left w:val="none" w:sz="0" w:space="0" w:color="auto"/>
            <w:bottom w:val="none" w:sz="0" w:space="0" w:color="auto"/>
            <w:right w:val="none" w:sz="0" w:space="0" w:color="auto"/>
          </w:divBdr>
        </w:div>
        <w:div w:id="1203592668">
          <w:marLeft w:val="640"/>
          <w:marRight w:val="0"/>
          <w:marTop w:val="0"/>
          <w:marBottom w:val="0"/>
          <w:divBdr>
            <w:top w:val="none" w:sz="0" w:space="0" w:color="auto"/>
            <w:left w:val="none" w:sz="0" w:space="0" w:color="auto"/>
            <w:bottom w:val="none" w:sz="0" w:space="0" w:color="auto"/>
            <w:right w:val="none" w:sz="0" w:space="0" w:color="auto"/>
          </w:divBdr>
        </w:div>
        <w:div w:id="1206059749">
          <w:marLeft w:val="640"/>
          <w:marRight w:val="0"/>
          <w:marTop w:val="0"/>
          <w:marBottom w:val="0"/>
          <w:divBdr>
            <w:top w:val="none" w:sz="0" w:space="0" w:color="auto"/>
            <w:left w:val="none" w:sz="0" w:space="0" w:color="auto"/>
            <w:bottom w:val="none" w:sz="0" w:space="0" w:color="auto"/>
            <w:right w:val="none" w:sz="0" w:space="0" w:color="auto"/>
          </w:divBdr>
        </w:div>
        <w:div w:id="1207061579">
          <w:marLeft w:val="640"/>
          <w:marRight w:val="0"/>
          <w:marTop w:val="0"/>
          <w:marBottom w:val="0"/>
          <w:divBdr>
            <w:top w:val="none" w:sz="0" w:space="0" w:color="auto"/>
            <w:left w:val="none" w:sz="0" w:space="0" w:color="auto"/>
            <w:bottom w:val="none" w:sz="0" w:space="0" w:color="auto"/>
            <w:right w:val="none" w:sz="0" w:space="0" w:color="auto"/>
          </w:divBdr>
        </w:div>
        <w:div w:id="1260529673">
          <w:marLeft w:val="640"/>
          <w:marRight w:val="0"/>
          <w:marTop w:val="0"/>
          <w:marBottom w:val="0"/>
          <w:divBdr>
            <w:top w:val="none" w:sz="0" w:space="0" w:color="auto"/>
            <w:left w:val="none" w:sz="0" w:space="0" w:color="auto"/>
            <w:bottom w:val="none" w:sz="0" w:space="0" w:color="auto"/>
            <w:right w:val="none" w:sz="0" w:space="0" w:color="auto"/>
          </w:divBdr>
        </w:div>
        <w:div w:id="1272737015">
          <w:marLeft w:val="640"/>
          <w:marRight w:val="0"/>
          <w:marTop w:val="0"/>
          <w:marBottom w:val="0"/>
          <w:divBdr>
            <w:top w:val="none" w:sz="0" w:space="0" w:color="auto"/>
            <w:left w:val="none" w:sz="0" w:space="0" w:color="auto"/>
            <w:bottom w:val="none" w:sz="0" w:space="0" w:color="auto"/>
            <w:right w:val="none" w:sz="0" w:space="0" w:color="auto"/>
          </w:divBdr>
        </w:div>
        <w:div w:id="1280602077">
          <w:marLeft w:val="640"/>
          <w:marRight w:val="0"/>
          <w:marTop w:val="0"/>
          <w:marBottom w:val="0"/>
          <w:divBdr>
            <w:top w:val="none" w:sz="0" w:space="0" w:color="auto"/>
            <w:left w:val="none" w:sz="0" w:space="0" w:color="auto"/>
            <w:bottom w:val="none" w:sz="0" w:space="0" w:color="auto"/>
            <w:right w:val="none" w:sz="0" w:space="0" w:color="auto"/>
          </w:divBdr>
        </w:div>
        <w:div w:id="1291668477">
          <w:marLeft w:val="640"/>
          <w:marRight w:val="0"/>
          <w:marTop w:val="0"/>
          <w:marBottom w:val="0"/>
          <w:divBdr>
            <w:top w:val="none" w:sz="0" w:space="0" w:color="auto"/>
            <w:left w:val="none" w:sz="0" w:space="0" w:color="auto"/>
            <w:bottom w:val="none" w:sz="0" w:space="0" w:color="auto"/>
            <w:right w:val="none" w:sz="0" w:space="0" w:color="auto"/>
          </w:divBdr>
        </w:div>
        <w:div w:id="1295335988">
          <w:marLeft w:val="640"/>
          <w:marRight w:val="0"/>
          <w:marTop w:val="0"/>
          <w:marBottom w:val="0"/>
          <w:divBdr>
            <w:top w:val="none" w:sz="0" w:space="0" w:color="auto"/>
            <w:left w:val="none" w:sz="0" w:space="0" w:color="auto"/>
            <w:bottom w:val="none" w:sz="0" w:space="0" w:color="auto"/>
            <w:right w:val="none" w:sz="0" w:space="0" w:color="auto"/>
          </w:divBdr>
        </w:div>
        <w:div w:id="1296182131">
          <w:marLeft w:val="640"/>
          <w:marRight w:val="0"/>
          <w:marTop w:val="0"/>
          <w:marBottom w:val="0"/>
          <w:divBdr>
            <w:top w:val="none" w:sz="0" w:space="0" w:color="auto"/>
            <w:left w:val="none" w:sz="0" w:space="0" w:color="auto"/>
            <w:bottom w:val="none" w:sz="0" w:space="0" w:color="auto"/>
            <w:right w:val="none" w:sz="0" w:space="0" w:color="auto"/>
          </w:divBdr>
        </w:div>
        <w:div w:id="1298412207">
          <w:marLeft w:val="640"/>
          <w:marRight w:val="0"/>
          <w:marTop w:val="0"/>
          <w:marBottom w:val="0"/>
          <w:divBdr>
            <w:top w:val="none" w:sz="0" w:space="0" w:color="auto"/>
            <w:left w:val="none" w:sz="0" w:space="0" w:color="auto"/>
            <w:bottom w:val="none" w:sz="0" w:space="0" w:color="auto"/>
            <w:right w:val="none" w:sz="0" w:space="0" w:color="auto"/>
          </w:divBdr>
        </w:div>
        <w:div w:id="1316034122">
          <w:marLeft w:val="640"/>
          <w:marRight w:val="0"/>
          <w:marTop w:val="0"/>
          <w:marBottom w:val="0"/>
          <w:divBdr>
            <w:top w:val="none" w:sz="0" w:space="0" w:color="auto"/>
            <w:left w:val="none" w:sz="0" w:space="0" w:color="auto"/>
            <w:bottom w:val="none" w:sz="0" w:space="0" w:color="auto"/>
            <w:right w:val="none" w:sz="0" w:space="0" w:color="auto"/>
          </w:divBdr>
        </w:div>
        <w:div w:id="1325277978">
          <w:marLeft w:val="640"/>
          <w:marRight w:val="0"/>
          <w:marTop w:val="0"/>
          <w:marBottom w:val="0"/>
          <w:divBdr>
            <w:top w:val="none" w:sz="0" w:space="0" w:color="auto"/>
            <w:left w:val="none" w:sz="0" w:space="0" w:color="auto"/>
            <w:bottom w:val="none" w:sz="0" w:space="0" w:color="auto"/>
            <w:right w:val="none" w:sz="0" w:space="0" w:color="auto"/>
          </w:divBdr>
        </w:div>
        <w:div w:id="1335719103">
          <w:marLeft w:val="640"/>
          <w:marRight w:val="0"/>
          <w:marTop w:val="0"/>
          <w:marBottom w:val="0"/>
          <w:divBdr>
            <w:top w:val="none" w:sz="0" w:space="0" w:color="auto"/>
            <w:left w:val="none" w:sz="0" w:space="0" w:color="auto"/>
            <w:bottom w:val="none" w:sz="0" w:space="0" w:color="auto"/>
            <w:right w:val="none" w:sz="0" w:space="0" w:color="auto"/>
          </w:divBdr>
        </w:div>
        <w:div w:id="1338655726">
          <w:marLeft w:val="640"/>
          <w:marRight w:val="0"/>
          <w:marTop w:val="0"/>
          <w:marBottom w:val="0"/>
          <w:divBdr>
            <w:top w:val="none" w:sz="0" w:space="0" w:color="auto"/>
            <w:left w:val="none" w:sz="0" w:space="0" w:color="auto"/>
            <w:bottom w:val="none" w:sz="0" w:space="0" w:color="auto"/>
            <w:right w:val="none" w:sz="0" w:space="0" w:color="auto"/>
          </w:divBdr>
        </w:div>
        <w:div w:id="1342584980">
          <w:marLeft w:val="640"/>
          <w:marRight w:val="0"/>
          <w:marTop w:val="0"/>
          <w:marBottom w:val="0"/>
          <w:divBdr>
            <w:top w:val="none" w:sz="0" w:space="0" w:color="auto"/>
            <w:left w:val="none" w:sz="0" w:space="0" w:color="auto"/>
            <w:bottom w:val="none" w:sz="0" w:space="0" w:color="auto"/>
            <w:right w:val="none" w:sz="0" w:space="0" w:color="auto"/>
          </w:divBdr>
        </w:div>
        <w:div w:id="1348019189">
          <w:marLeft w:val="640"/>
          <w:marRight w:val="0"/>
          <w:marTop w:val="0"/>
          <w:marBottom w:val="0"/>
          <w:divBdr>
            <w:top w:val="none" w:sz="0" w:space="0" w:color="auto"/>
            <w:left w:val="none" w:sz="0" w:space="0" w:color="auto"/>
            <w:bottom w:val="none" w:sz="0" w:space="0" w:color="auto"/>
            <w:right w:val="none" w:sz="0" w:space="0" w:color="auto"/>
          </w:divBdr>
        </w:div>
        <w:div w:id="1410076554">
          <w:marLeft w:val="640"/>
          <w:marRight w:val="0"/>
          <w:marTop w:val="0"/>
          <w:marBottom w:val="0"/>
          <w:divBdr>
            <w:top w:val="none" w:sz="0" w:space="0" w:color="auto"/>
            <w:left w:val="none" w:sz="0" w:space="0" w:color="auto"/>
            <w:bottom w:val="none" w:sz="0" w:space="0" w:color="auto"/>
            <w:right w:val="none" w:sz="0" w:space="0" w:color="auto"/>
          </w:divBdr>
        </w:div>
        <w:div w:id="1419788913">
          <w:marLeft w:val="640"/>
          <w:marRight w:val="0"/>
          <w:marTop w:val="0"/>
          <w:marBottom w:val="0"/>
          <w:divBdr>
            <w:top w:val="none" w:sz="0" w:space="0" w:color="auto"/>
            <w:left w:val="none" w:sz="0" w:space="0" w:color="auto"/>
            <w:bottom w:val="none" w:sz="0" w:space="0" w:color="auto"/>
            <w:right w:val="none" w:sz="0" w:space="0" w:color="auto"/>
          </w:divBdr>
        </w:div>
        <w:div w:id="1425498339">
          <w:marLeft w:val="640"/>
          <w:marRight w:val="0"/>
          <w:marTop w:val="0"/>
          <w:marBottom w:val="0"/>
          <w:divBdr>
            <w:top w:val="none" w:sz="0" w:space="0" w:color="auto"/>
            <w:left w:val="none" w:sz="0" w:space="0" w:color="auto"/>
            <w:bottom w:val="none" w:sz="0" w:space="0" w:color="auto"/>
            <w:right w:val="none" w:sz="0" w:space="0" w:color="auto"/>
          </w:divBdr>
        </w:div>
        <w:div w:id="1438595206">
          <w:marLeft w:val="640"/>
          <w:marRight w:val="0"/>
          <w:marTop w:val="0"/>
          <w:marBottom w:val="0"/>
          <w:divBdr>
            <w:top w:val="none" w:sz="0" w:space="0" w:color="auto"/>
            <w:left w:val="none" w:sz="0" w:space="0" w:color="auto"/>
            <w:bottom w:val="none" w:sz="0" w:space="0" w:color="auto"/>
            <w:right w:val="none" w:sz="0" w:space="0" w:color="auto"/>
          </w:divBdr>
        </w:div>
        <w:div w:id="1442990801">
          <w:marLeft w:val="640"/>
          <w:marRight w:val="0"/>
          <w:marTop w:val="0"/>
          <w:marBottom w:val="0"/>
          <w:divBdr>
            <w:top w:val="none" w:sz="0" w:space="0" w:color="auto"/>
            <w:left w:val="none" w:sz="0" w:space="0" w:color="auto"/>
            <w:bottom w:val="none" w:sz="0" w:space="0" w:color="auto"/>
            <w:right w:val="none" w:sz="0" w:space="0" w:color="auto"/>
          </w:divBdr>
        </w:div>
        <w:div w:id="1476945388">
          <w:marLeft w:val="640"/>
          <w:marRight w:val="0"/>
          <w:marTop w:val="0"/>
          <w:marBottom w:val="0"/>
          <w:divBdr>
            <w:top w:val="none" w:sz="0" w:space="0" w:color="auto"/>
            <w:left w:val="none" w:sz="0" w:space="0" w:color="auto"/>
            <w:bottom w:val="none" w:sz="0" w:space="0" w:color="auto"/>
            <w:right w:val="none" w:sz="0" w:space="0" w:color="auto"/>
          </w:divBdr>
        </w:div>
        <w:div w:id="1478259738">
          <w:marLeft w:val="640"/>
          <w:marRight w:val="0"/>
          <w:marTop w:val="0"/>
          <w:marBottom w:val="0"/>
          <w:divBdr>
            <w:top w:val="none" w:sz="0" w:space="0" w:color="auto"/>
            <w:left w:val="none" w:sz="0" w:space="0" w:color="auto"/>
            <w:bottom w:val="none" w:sz="0" w:space="0" w:color="auto"/>
            <w:right w:val="none" w:sz="0" w:space="0" w:color="auto"/>
          </w:divBdr>
        </w:div>
        <w:div w:id="1542202283">
          <w:marLeft w:val="640"/>
          <w:marRight w:val="0"/>
          <w:marTop w:val="0"/>
          <w:marBottom w:val="0"/>
          <w:divBdr>
            <w:top w:val="none" w:sz="0" w:space="0" w:color="auto"/>
            <w:left w:val="none" w:sz="0" w:space="0" w:color="auto"/>
            <w:bottom w:val="none" w:sz="0" w:space="0" w:color="auto"/>
            <w:right w:val="none" w:sz="0" w:space="0" w:color="auto"/>
          </w:divBdr>
        </w:div>
        <w:div w:id="1544974457">
          <w:marLeft w:val="640"/>
          <w:marRight w:val="0"/>
          <w:marTop w:val="0"/>
          <w:marBottom w:val="0"/>
          <w:divBdr>
            <w:top w:val="none" w:sz="0" w:space="0" w:color="auto"/>
            <w:left w:val="none" w:sz="0" w:space="0" w:color="auto"/>
            <w:bottom w:val="none" w:sz="0" w:space="0" w:color="auto"/>
            <w:right w:val="none" w:sz="0" w:space="0" w:color="auto"/>
          </w:divBdr>
        </w:div>
        <w:div w:id="1552498465">
          <w:marLeft w:val="640"/>
          <w:marRight w:val="0"/>
          <w:marTop w:val="0"/>
          <w:marBottom w:val="0"/>
          <w:divBdr>
            <w:top w:val="none" w:sz="0" w:space="0" w:color="auto"/>
            <w:left w:val="none" w:sz="0" w:space="0" w:color="auto"/>
            <w:bottom w:val="none" w:sz="0" w:space="0" w:color="auto"/>
            <w:right w:val="none" w:sz="0" w:space="0" w:color="auto"/>
          </w:divBdr>
        </w:div>
        <w:div w:id="1559320732">
          <w:marLeft w:val="640"/>
          <w:marRight w:val="0"/>
          <w:marTop w:val="0"/>
          <w:marBottom w:val="0"/>
          <w:divBdr>
            <w:top w:val="none" w:sz="0" w:space="0" w:color="auto"/>
            <w:left w:val="none" w:sz="0" w:space="0" w:color="auto"/>
            <w:bottom w:val="none" w:sz="0" w:space="0" w:color="auto"/>
            <w:right w:val="none" w:sz="0" w:space="0" w:color="auto"/>
          </w:divBdr>
        </w:div>
        <w:div w:id="1560363797">
          <w:marLeft w:val="640"/>
          <w:marRight w:val="0"/>
          <w:marTop w:val="0"/>
          <w:marBottom w:val="0"/>
          <w:divBdr>
            <w:top w:val="none" w:sz="0" w:space="0" w:color="auto"/>
            <w:left w:val="none" w:sz="0" w:space="0" w:color="auto"/>
            <w:bottom w:val="none" w:sz="0" w:space="0" w:color="auto"/>
            <w:right w:val="none" w:sz="0" w:space="0" w:color="auto"/>
          </w:divBdr>
        </w:div>
        <w:div w:id="1564176038">
          <w:marLeft w:val="640"/>
          <w:marRight w:val="0"/>
          <w:marTop w:val="0"/>
          <w:marBottom w:val="0"/>
          <w:divBdr>
            <w:top w:val="none" w:sz="0" w:space="0" w:color="auto"/>
            <w:left w:val="none" w:sz="0" w:space="0" w:color="auto"/>
            <w:bottom w:val="none" w:sz="0" w:space="0" w:color="auto"/>
            <w:right w:val="none" w:sz="0" w:space="0" w:color="auto"/>
          </w:divBdr>
        </w:div>
        <w:div w:id="1576235645">
          <w:marLeft w:val="640"/>
          <w:marRight w:val="0"/>
          <w:marTop w:val="0"/>
          <w:marBottom w:val="0"/>
          <w:divBdr>
            <w:top w:val="none" w:sz="0" w:space="0" w:color="auto"/>
            <w:left w:val="none" w:sz="0" w:space="0" w:color="auto"/>
            <w:bottom w:val="none" w:sz="0" w:space="0" w:color="auto"/>
            <w:right w:val="none" w:sz="0" w:space="0" w:color="auto"/>
          </w:divBdr>
        </w:div>
        <w:div w:id="1576891202">
          <w:marLeft w:val="640"/>
          <w:marRight w:val="0"/>
          <w:marTop w:val="0"/>
          <w:marBottom w:val="0"/>
          <w:divBdr>
            <w:top w:val="none" w:sz="0" w:space="0" w:color="auto"/>
            <w:left w:val="none" w:sz="0" w:space="0" w:color="auto"/>
            <w:bottom w:val="none" w:sz="0" w:space="0" w:color="auto"/>
            <w:right w:val="none" w:sz="0" w:space="0" w:color="auto"/>
          </w:divBdr>
        </w:div>
        <w:div w:id="1578514407">
          <w:marLeft w:val="640"/>
          <w:marRight w:val="0"/>
          <w:marTop w:val="0"/>
          <w:marBottom w:val="0"/>
          <w:divBdr>
            <w:top w:val="none" w:sz="0" w:space="0" w:color="auto"/>
            <w:left w:val="none" w:sz="0" w:space="0" w:color="auto"/>
            <w:bottom w:val="none" w:sz="0" w:space="0" w:color="auto"/>
            <w:right w:val="none" w:sz="0" w:space="0" w:color="auto"/>
          </w:divBdr>
        </w:div>
        <w:div w:id="1603299898">
          <w:marLeft w:val="640"/>
          <w:marRight w:val="0"/>
          <w:marTop w:val="0"/>
          <w:marBottom w:val="0"/>
          <w:divBdr>
            <w:top w:val="none" w:sz="0" w:space="0" w:color="auto"/>
            <w:left w:val="none" w:sz="0" w:space="0" w:color="auto"/>
            <w:bottom w:val="none" w:sz="0" w:space="0" w:color="auto"/>
            <w:right w:val="none" w:sz="0" w:space="0" w:color="auto"/>
          </w:divBdr>
        </w:div>
        <w:div w:id="1606384272">
          <w:marLeft w:val="640"/>
          <w:marRight w:val="0"/>
          <w:marTop w:val="0"/>
          <w:marBottom w:val="0"/>
          <w:divBdr>
            <w:top w:val="none" w:sz="0" w:space="0" w:color="auto"/>
            <w:left w:val="none" w:sz="0" w:space="0" w:color="auto"/>
            <w:bottom w:val="none" w:sz="0" w:space="0" w:color="auto"/>
            <w:right w:val="none" w:sz="0" w:space="0" w:color="auto"/>
          </w:divBdr>
        </w:div>
        <w:div w:id="1619528884">
          <w:marLeft w:val="640"/>
          <w:marRight w:val="0"/>
          <w:marTop w:val="0"/>
          <w:marBottom w:val="0"/>
          <w:divBdr>
            <w:top w:val="none" w:sz="0" w:space="0" w:color="auto"/>
            <w:left w:val="none" w:sz="0" w:space="0" w:color="auto"/>
            <w:bottom w:val="none" w:sz="0" w:space="0" w:color="auto"/>
            <w:right w:val="none" w:sz="0" w:space="0" w:color="auto"/>
          </w:divBdr>
        </w:div>
        <w:div w:id="1631592559">
          <w:marLeft w:val="640"/>
          <w:marRight w:val="0"/>
          <w:marTop w:val="0"/>
          <w:marBottom w:val="0"/>
          <w:divBdr>
            <w:top w:val="none" w:sz="0" w:space="0" w:color="auto"/>
            <w:left w:val="none" w:sz="0" w:space="0" w:color="auto"/>
            <w:bottom w:val="none" w:sz="0" w:space="0" w:color="auto"/>
            <w:right w:val="none" w:sz="0" w:space="0" w:color="auto"/>
          </w:divBdr>
        </w:div>
        <w:div w:id="1632830278">
          <w:marLeft w:val="640"/>
          <w:marRight w:val="0"/>
          <w:marTop w:val="0"/>
          <w:marBottom w:val="0"/>
          <w:divBdr>
            <w:top w:val="none" w:sz="0" w:space="0" w:color="auto"/>
            <w:left w:val="none" w:sz="0" w:space="0" w:color="auto"/>
            <w:bottom w:val="none" w:sz="0" w:space="0" w:color="auto"/>
            <w:right w:val="none" w:sz="0" w:space="0" w:color="auto"/>
          </w:divBdr>
        </w:div>
        <w:div w:id="1635451820">
          <w:marLeft w:val="640"/>
          <w:marRight w:val="0"/>
          <w:marTop w:val="0"/>
          <w:marBottom w:val="0"/>
          <w:divBdr>
            <w:top w:val="none" w:sz="0" w:space="0" w:color="auto"/>
            <w:left w:val="none" w:sz="0" w:space="0" w:color="auto"/>
            <w:bottom w:val="none" w:sz="0" w:space="0" w:color="auto"/>
            <w:right w:val="none" w:sz="0" w:space="0" w:color="auto"/>
          </w:divBdr>
        </w:div>
        <w:div w:id="1646736154">
          <w:marLeft w:val="640"/>
          <w:marRight w:val="0"/>
          <w:marTop w:val="0"/>
          <w:marBottom w:val="0"/>
          <w:divBdr>
            <w:top w:val="none" w:sz="0" w:space="0" w:color="auto"/>
            <w:left w:val="none" w:sz="0" w:space="0" w:color="auto"/>
            <w:bottom w:val="none" w:sz="0" w:space="0" w:color="auto"/>
            <w:right w:val="none" w:sz="0" w:space="0" w:color="auto"/>
          </w:divBdr>
        </w:div>
        <w:div w:id="1648241805">
          <w:marLeft w:val="640"/>
          <w:marRight w:val="0"/>
          <w:marTop w:val="0"/>
          <w:marBottom w:val="0"/>
          <w:divBdr>
            <w:top w:val="none" w:sz="0" w:space="0" w:color="auto"/>
            <w:left w:val="none" w:sz="0" w:space="0" w:color="auto"/>
            <w:bottom w:val="none" w:sz="0" w:space="0" w:color="auto"/>
            <w:right w:val="none" w:sz="0" w:space="0" w:color="auto"/>
          </w:divBdr>
        </w:div>
        <w:div w:id="1654485791">
          <w:marLeft w:val="640"/>
          <w:marRight w:val="0"/>
          <w:marTop w:val="0"/>
          <w:marBottom w:val="0"/>
          <w:divBdr>
            <w:top w:val="none" w:sz="0" w:space="0" w:color="auto"/>
            <w:left w:val="none" w:sz="0" w:space="0" w:color="auto"/>
            <w:bottom w:val="none" w:sz="0" w:space="0" w:color="auto"/>
            <w:right w:val="none" w:sz="0" w:space="0" w:color="auto"/>
          </w:divBdr>
        </w:div>
        <w:div w:id="1657025520">
          <w:marLeft w:val="640"/>
          <w:marRight w:val="0"/>
          <w:marTop w:val="0"/>
          <w:marBottom w:val="0"/>
          <w:divBdr>
            <w:top w:val="none" w:sz="0" w:space="0" w:color="auto"/>
            <w:left w:val="none" w:sz="0" w:space="0" w:color="auto"/>
            <w:bottom w:val="none" w:sz="0" w:space="0" w:color="auto"/>
            <w:right w:val="none" w:sz="0" w:space="0" w:color="auto"/>
          </w:divBdr>
        </w:div>
        <w:div w:id="1657686821">
          <w:marLeft w:val="640"/>
          <w:marRight w:val="0"/>
          <w:marTop w:val="0"/>
          <w:marBottom w:val="0"/>
          <w:divBdr>
            <w:top w:val="none" w:sz="0" w:space="0" w:color="auto"/>
            <w:left w:val="none" w:sz="0" w:space="0" w:color="auto"/>
            <w:bottom w:val="none" w:sz="0" w:space="0" w:color="auto"/>
            <w:right w:val="none" w:sz="0" w:space="0" w:color="auto"/>
          </w:divBdr>
        </w:div>
        <w:div w:id="1666468719">
          <w:marLeft w:val="640"/>
          <w:marRight w:val="0"/>
          <w:marTop w:val="0"/>
          <w:marBottom w:val="0"/>
          <w:divBdr>
            <w:top w:val="none" w:sz="0" w:space="0" w:color="auto"/>
            <w:left w:val="none" w:sz="0" w:space="0" w:color="auto"/>
            <w:bottom w:val="none" w:sz="0" w:space="0" w:color="auto"/>
            <w:right w:val="none" w:sz="0" w:space="0" w:color="auto"/>
          </w:divBdr>
        </w:div>
        <w:div w:id="1696493666">
          <w:marLeft w:val="640"/>
          <w:marRight w:val="0"/>
          <w:marTop w:val="0"/>
          <w:marBottom w:val="0"/>
          <w:divBdr>
            <w:top w:val="none" w:sz="0" w:space="0" w:color="auto"/>
            <w:left w:val="none" w:sz="0" w:space="0" w:color="auto"/>
            <w:bottom w:val="none" w:sz="0" w:space="0" w:color="auto"/>
            <w:right w:val="none" w:sz="0" w:space="0" w:color="auto"/>
          </w:divBdr>
        </w:div>
        <w:div w:id="1705515330">
          <w:marLeft w:val="640"/>
          <w:marRight w:val="0"/>
          <w:marTop w:val="0"/>
          <w:marBottom w:val="0"/>
          <w:divBdr>
            <w:top w:val="none" w:sz="0" w:space="0" w:color="auto"/>
            <w:left w:val="none" w:sz="0" w:space="0" w:color="auto"/>
            <w:bottom w:val="none" w:sz="0" w:space="0" w:color="auto"/>
            <w:right w:val="none" w:sz="0" w:space="0" w:color="auto"/>
          </w:divBdr>
        </w:div>
        <w:div w:id="1710760465">
          <w:marLeft w:val="640"/>
          <w:marRight w:val="0"/>
          <w:marTop w:val="0"/>
          <w:marBottom w:val="0"/>
          <w:divBdr>
            <w:top w:val="none" w:sz="0" w:space="0" w:color="auto"/>
            <w:left w:val="none" w:sz="0" w:space="0" w:color="auto"/>
            <w:bottom w:val="none" w:sz="0" w:space="0" w:color="auto"/>
            <w:right w:val="none" w:sz="0" w:space="0" w:color="auto"/>
          </w:divBdr>
        </w:div>
        <w:div w:id="1721786249">
          <w:marLeft w:val="640"/>
          <w:marRight w:val="0"/>
          <w:marTop w:val="0"/>
          <w:marBottom w:val="0"/>
          <w:divBdr>
            <w:top w:val="none" w:sz="0" w:space="0" w:color="auto"/>
            <w:left w:val="none" w:sz="0" w:space="0" w:color="auto"/>
            <w:bottom w:val="none" w:sz="0" w:space="0" w:color="auto"/>
            <w:right w:val="none" w:sz="0" w:space="0" w:color="auto"/>
          </w:divBdr>
        </w:div>
        <w:div w:id="1726173328">
          <w:marLeft w:val="640"/>
          <w:marRight w:val="0"/>
          <w:marTop w:val="0"/>
          <w:marBottom w:val="0"/>
          <w:divBdr>
            <w:top w:val="none" w:sz="0" w:space="0" w:color="auto"/>
            <w:left w:val="none" w:sz="0" w:space="0" w:color="auto"/>
            <w:bottom w:val="none" w:sz="0" w:space="0" w:color="auto"/>
            <w:right w:val="none" w:sz="0" w:space="0" w:color="auto"/>
          </w:divBdr>
        </w:div>
        <w:div w:id="1769890214">
          <w:marLeft w:val="640"/>
          <w:marRight w:val="0"/>
          <w:marTop w:val="0"/>
          <w:marBottom w:val="0"/>
          <w:divBdr>
            <w:top w:val="none" w:sz="0" w:space="0" w:color="auto"/>
            <w:left w:val="none" w:sz="0" w:space="0" w:color="auto"/>
            <w:bottom w:val="none" w:sz="0" w:space="0" w:color="auto"/>
            <w:right w:val="none" w:sz="0" w:space="0" w:color="auto"/>
          </w:divBdr>
        </w:div>
        <w:div w:id="1771509852">
          <w:marLeft w:val="640"/>
          <w:marRight w:val="0"/>
          <w:marTop w:val="0"/>
          <w:marBottom w:val="0"/>
          <w:divBdr>
            <w:top w:val="none" w:sz="0" w:space="0" w:color="auto"/>
            <w:left w:val="none" w:sz="0" w:space="0" w:color="auto"/>
            <w:bottom w:val="none" w:sz="0" w:space="0" w:color="auto"/>
            <w:right w:val="none" w:sz="0" w:space="0" w:color="auto"/>
          </w:divBdr>
        </w:div>
        <w:div w:id="1775242353">
          <w:marLeft w:val="640"/>
          <w:marRight w:val="0"/>
          <w:marTop w:val="0"/>
          <w:marBottom w:val="0"/>
          <w:divBdr>
            <w:top w:val="none" w:sz="0" w:space="0" w:color="auto"/>
            <w:left w:val="none" w:sz="0" w:space="0" w:color="auto"/>
            <w:bottom w:val="none" w:sz="0" w:space="0" w:color="auto"/>
            <w:right w:val="none" w:sz="0" w:space="0" w:color="auto"/>
          </w:divBdr>
        </w:div>
        <w:div w:id="1776510775">
          <w:marLeft w:val="640"/>
          <w:marRight w:val="0"/>
          <w:marTop w:val="0"/>
          <w:marBottom w:val="0"/>
          <w:divBdr>
            <w:top w:val="none" w:sz="0" w:space="0" w:color="auto"/>
            <w:left w:val="none" w:sz="0" w:space="0" w:color="auto"/>
            <w:bottom w:val="none" w:sz="0" w:space="0" w:color="auto"/>
            <w:right w:val="none" w:sz="0" w:space="0" w:color="auto"/>
          </w:divBdr>
        </w:div>
        <w:div w:id="1798910973">
          <w:marLeft w:val="640"/>
          <w:marRight w:val="0"/>
          <w:marTop w:val="0"/>
          <w:marBottom w:val="0"/>
          <w:divBdr>
            <w:top w:val="none" w:sz="0" w:space="0" w:color="auto"/>
            <w:left w:val="none" w:sz="0" w:space="0" w:color="auto"/>
            <w:bottom w:val="none" w:sz="0" w:space="0" w:color="auto"/>
            <w:right w:val="none" w:sz="0" w:space="0" w:color="auto"/>
          </w:divBdr>
        </w:div>
        <w:div w:id="1802380059">
          <w:marLeft w:val="640"/>
          <w:marRight w:val="0"/>
          <w:marTop w:val="0"/>
          <w:marBottom w:val="0"/>
          <w:divBdr>
            <w:top w:val="none" w:sz="0" w:space="0" w:color="auto"/>
            <w:left w:val="none" w:sz="0" w:space="0" w:color="auto"/>
            <w:bottom w:val="none" w:sz="0" w:space="0" w:color="auto"/>
            <w:right w:val="none" w:sz="0" w:space="0" w:color="auto"/>
          </w:divBdr>
        </w:div>
        <w:div w:id="1805348657">
          <w:marLeft w:val="640"/>
          <w:marRight w:val="0"/>
          <w:marTop w:val="0"/>
          <w:marBottom w:val="0"/>
          <w:divBdr>
            <w:top w:val="none" w:sz="0" w:space="0" w:color="auto"/>
            <w:left w:val="none" w:sz="0" w:space="0" w:color="auto"/>
            <w:bottom w:val="none" w:sz="0" w:space="0" w:color="auto"/>
            <w:right w:val="none" w:sz="0" w:space="0" w:color="auto"/>
          </w:divBdr>
        </w:div>
        <w:div w:id="1805804569">
          <w:marLeft w:val="640"/>
          <w:marRight w:val="0"/>
          <w:marTop w:val="0"/>
          <w:marBottom w:val="0"/>
          <w:divBdr>
            <w:top w:val="none" w:sz="0" w:space="0" w:color="auto"/>
            <w:left w:val="none" w:sz="0" w:space="0" w:color="auto"/>
            <w:bottom w:val="none" w:sz="0" w:space="0" w:color="auto"/>
            <w:right w:val="none" w:sz="0" w:space="0" w:color="auto"/>
          </w:divBdr>
        </w:div>
        <w:div w:id="1815485449">
          <w:marLeft w:val="640"/>
          <w:marRight w:val="0"/>
          <w:marTop w:val="0"/>
          <w:marBottom w:val="0"/>
          <w:divBdr>
            <w:top w:val="none" w:sz="0" w:space="0" w:color="auto"/>
            <w:left w:val="none" w:sz="0" w:space="0" w:color="auto"/>
            <w:bottom w:val="none" w:sz="0" w:space="0" w:color="auto"/>
            <w:right w:val="none" w:sz="0" w:space="0" w:color="auto"/>
          </w:divBdr>
        </w:div>
        <w:div w:id="1816750875">
          <w:marLeft w:val="640"/>
          <w:marRight w:val="0"/>
          <w:marTop w:val="0"/>
          <w:marBottom w:val="0"/>
          <w:divBdr>
            <w:top w:val="none" w:sz="0" w:space="0" w:color="auto"/>
            <w:left w:val="none" w:sz="0" w:space="0" w:color="auto"/>
            <w:bottom w:val="none" w:sz="0" w:space="0" w:color="auto"/>
            <w:right w:val="none" w:sz="0" w:space="0" w:color="auto"/>
          </w:divBdr>
        </w:div>
        <w:div w:id="1825971812">
          <w:marLeft w:val="640"/>
          <w:marRight w:val="0"/>
          <w:marTop w:val="0"/>
          <w:marBottom w:val="0"/>
          <w:divBdr>
            <w:top w:val="none" w:sz="0" w:space="0" w:color="auto"/>
            <w:left w:val="none" w:sz="0" w:space="0" w:color="auto"/>
            <w:bottom w:val="none" w:sz="0" w:space="0" w:color="auto"/>
            <w:right w:val="none" w:sz="0" w:space="0" w:color="auto"/>
          </w:divBdr>
        </w:div>
        <w:div w:id="1832910982">
          <w:marLeft w:val="640"/>
          <w:marRight w:val="0"/>
          <w:marTop w:val="0"/>
          <w:marBottom w:val="0"/>
          <w:divBdr>
            <w:top w:val="none" w:sz="0" w:space="0" w:color="auto"/>
            <w:left w:val="none" w:sz="0" w:space="0" w:color="auto"/>
            <w:bottom w:val="none" w:sz="0" w:space="0" w:color="auto"/>
            <w:right w:val="none" w:sz="0" w:space="0" w:color="auto"/>
          </w:divBdr>
        </w:div>
        <w:div w:id="1835798179">
          <w:marLeft w:val="640"/>
          <w:marRight w:val="0"/>
          <w:marTop w:val="0"/>
          <w:marBottom w:val="0"/>
          <w:divBdr>
            <w:top w:val="none" w:sz="0" w:space="0" w:color="auto"/>
            <w:left w:val="none" w:sz="0" w:space="0" w:color="auto"/>
            <w:bottom w:val="none" w:sz="0" w:space="0" w:color="auto"/>
            <w:right w:val="none" w:sz="0" w:space="0" w:color="auto"/>
          </w:divBdr>
        </w:div>
        <w:div w:id="1836920934">
          <w:marLeft w:val="640"/>
          <w:marRight w:val="0"/>
          <w:marTop w:val="0"/>
          <w:marBottom w:val="0"/>
          <w:divBdr>
            <w:top w:val="none" w:sz="0" w:space="0" w:color="auto"/>
            <w:left w:val="none" w:sz="0" w:space="0" w:color="auto"/>
            <w:bottom w:val="none" w:sz="0" w:space="0" w:color="auto"/>
            <w:right w:val="none" w:sz="0" w:space="0" w:color="auto"/>
          </w:divBdr>
        </w:div>
        <w:div w:id="1842499387">
          <w:marLeft w:val="640"/>
          <w:marRight w:val="0"/>
          <w:marTop w:val="0"/>
          <w:marBottom w:val="0"/>
          <w:divBdr>
            <w:top w:val="none" w:sz="0" w:space="0" w:color="auto"/>
            <w:left w:val="none" w:sz="0" w:space="0" w:color="auto"/>
            <w:bottom w:val="none" w:sz="0" w:space="0" w:color="auto"/>
            <w:right w:val="none" w:sz="0" w:space="0" w:color="auto"/>
          </w:divBdr>
        </w:div>
        <w:div w:id="1847551977">
          <w:marLeft w:val="640"/>
          <w:marRight w:val="0"/>
          <w:marTop w:val="0"/>
          <w:marBottom w:val="0"/>
          <w:divBdr>
            <w:top w:val="none" w:sz="0" w:space="0" w:color="auto"/>
            <w:left w:val="none" w:sz="0" w:space="0" w:color="auto"/>
            <w:bottom w:val="none" w:sz="0" w:space="0" w:color="auto"/>
            <w:right w:val="none" w:sz="0" w:space="0" w:color="auto"/>
          </w:divBdr>
        </w:div>
        <w:div w:id="1847792207">
          <w:marLeft w:val="640"/>
          <w:marRight w:val="0"/>
          <w:marTop w:val="0"/>
          <w:marBottom w:val="0"/>
          <w:divBdr>
            <w:top w:val="none" w:sz="0" w:space="0" w:color="auto"/>
            <w:left w:val="none" w:sz="0" w:space="0" w:color="auto"/>
            <w:bottom w:val="none" w:sz="0" w:space="0" w:color="auto"/>
            <w:right w:val="none" w:sz="0" w:space="0" w:color="auto"/>
          </w:divBdr>
        </w:div>
        <w:div w:id="1848402440">
          <w:marLeft w:val="640"/>
          <w:marRight w:val="0"/>
          <w:marTop w:val="0"/>
          <w:marBottom w:val="0"/>
          <w:divBdr>
            <w:top w:val="none" w:sz="0" w:space="0" w:color="auto"/>
            <w:left w:val="none" w:sz="0" w:space="0" w:color="auto"/>
            <w:bottom w:val="none" w:sz="0" w:space="0" w:color="auto"/>
            <w:right w:val="none" w:sz="0" w:space="0" w:color="auto"/>
          </w:divBdr>
        </w:div>
        <w:div w:id="1849827818">
          <w:marLeft w:val="640"/>
          <w:marRight w:val="0"/>
          <w:marTop w:val="0"/>
          <w:marBottom w:val="0"/>
          <w:divBdr>
            <w:top w:val="none" w:sz="0" w:space="0" w:color="auto"/>
            <w:left w:val="none" w:sz="0" w:space="0" w:color="auto"/>
            <w:bottom w:val="none" w:sz="0" w:space="0" w:color="auto"/>
            <w:right w:val="none" w:sz="0" w:space="0" w:color="auto"/>
          </w:divBdr>
        </w:div>
        <w:div w:id="1864636474">
          <w:marLeft w:val="640"/>
          <w:marRight w:val="0"/>
          <w:marTop w:val="0"/>
          <w:marBottom w:val="0"/>
          <w:divBdr>
            <w:top w:val="none" w:sz="0" w:space="0" w:color="auto"/>
            <w:left w:val="none" w:sz="0" w:space="0" w:color="auto"/>
            <w:bottom w:val="none" w:sz="0" w:space="0" w:color="auto"/>
            <w:right w:val="none" w:sz="0" w:space="0" w:color="auto"/>
          </w:divBdr>
        </w:div>
        <w:div w:id="1874417580">
          <w:marLeft w:val="640"/>
          <w:marRight w:val="0"/>
          <w:marTop w:val="0"/>
          <w:marBottom w:val="0"/>
          <w:divBdr>
            <w:top w:val="none" w:sz="0" w:space="0" w:color="auto"/>
            <w:left w:val="none" w:sz="0" w:space="0" w:color="auto"/>
            <w:bottom w:val="none" w:sz="0" w:space="0" w:color="auto"/>
            <w:right w:val="none" w:sz="0" w:space="0" w:color="auto"/>
          </w:divBdr>
        </w:div>
        <w:div w:id="1884901133">
          <w:marLeft w:val="640"/>
          <w:marRight w:val="0"/>
          <w:marTop w:val="0"/>
          <w:marBottom w:val="0"/>
          <w:divBdr>
            <w:top w:val="none" w:sz="0" w:space="0" w:color="auto"/>
            <w:left w:val="none" w:sz="0" w:space="0" w:color="auto"/>
            <w:bottom w:val="none" w:sz="0" w:space="0" w:color="auto"/>
            <w:right w:val="none" w:sz="0" w:space="0" w:color="auto"/>
          </w:divBdr>
        </w:div>
        <w:div w:id="1890218109">
          <w:marLeft w:val="640"/>
          <w:marRight w:val="0"/>
          <w:marTop w:val="0"/>
          <w:marBottom w:val="0"/>
          <w:divBdr>
            <w:top w:val="none" w:sz="0" w:space="0" w:color="auto"/>
            <w:left w:val="none" w:sz="0" w:space="0" w:color="auto"/>
            <w:bottom w:val="none" w:sz="0" w:space="0" w:color="auto"/>
            <w:right w:val="none" w:sz="0" w:space="0" w:color="auto"/>
          </w:divBdr>
        </w:div>
        <w:div w:id="1893231644">
          <w:marLeft w:val="640"/>
          <w:marRight w:val="0"/>
          <w:marTop w:val="0"/>
          <w:marBottom w:val="0"/>
          <w:divBdr>
            <w:top w:val="none" w:sz="0" w:space="0" w:color="auto"/>
            <w:left w:val="none" w:sz="0" w:space="0" w:color="auto"/>
            <w:bottom w:val="none" w:sz="0" w:space="0" w:color="auto"/>
            <w:right w:val="none" w:sz="0" w:space="0" w:color="auto"/>
          </w:divBdr>
        </w:div>
        <w:div w:id="1895388012">
          <w:marLeft w:val="640"/>
          <w:marRight w:val="0"/>
          <w:marTop w:val="0"/>
          <w:marBottom w:val="0"/>
          <w:divBdr>
            <w:top w:val="none" w:sz="0" w:space="0" w:color="auto"/>
            <w:left w:val="none" w:sz="0" w:space="0" w:color="auto"/>
            <w:bottom w:val="none" w:sz="0" w:space="0" w:color="auto"/>
            <w:right w:val="none" w:sz="0" w:space="0" w:color="auto"/>
          </w:divBdr>
        </w:div>
        <w:div w:id="1896551767">
          <w:marLeft w:val="640"/>
          <w:marRight w:val="0"/>
          <w:marTop w:val="0"/>
          <w:marBottom w:val="0"/>
          <w:divBdr>
            <w:top w:val="none" w:sz="0" w:space="0" w:color="auto"/>
            <w:left w:val="none" w:sz="0" w:space="0" w:color="auto"/>
            <w:bottom w:val="none" w:sz="0" w:space="0" w:color="auto"/>
            <w:right w:val="none" w:sz="0" w:space="0" w:color="auto"/>
          </w:divBdr>
        </w:div>
        <w:div w:id="1914194428">
          <w:marLeft w:val="640"/>
          <w:marRight w:val="0"/>
          <w:marTop w:val="0"/>
          <w:marBottom w:val="0"/>
          <w:divBdr>
            <w:top w:val="none" w:sz="0" w:space="0" w:color="auto"/>
            <w:left w:val="none" w:sz="0" w:space="0" w:color="auto"/>
            <w:bottom w:val="none" w:sz="0" w:space="0" w:color="auto"/>
            <w:right w:val="none" w:sz="0" w:space="0" w:color="auto"/>
          </w:divBdr>
        </w:div>
        <w:div w:id="1928542169">
          <w:marLeft w:val="640"/>
          <w:marRight w:val="0"/>
          <w:marTop w:val="0"/>
          <w:marBottom w:val="0"/>
          <w:divBdr>
            <w:top w:val="none" w:sz="0" w:space="0" w:color="auto"/>
            <w:left w:val="none" w:sz="0" w:space="0" w:color="auto"/>
            <w:bottom w:val="none" w:sz="0" w:space="0" w:color="auto"/>
            <w:right w:val="none" w:sz="0" w:space="0" w:color="auto"/>
          </w:divBdr>
        </w:div>
        <w:div w:id="1932352420">
          <w:marLeft w:val="640"/>
          <w:marRight w:val="0"/>
          <w:marTop w:val="0"/>
          <w:marBottom w:val="0"/>
          <w:divBdr>
            <w:top w:val="none" w:sz="0" w:space="0" w:color="auto"/>
            <w:left w:val="none" w:sz="0" w:space="0" w:color="auto"/>
            <w:bottom w:val="none" w:sz="0" w:space="0" w:color="auto"/>
            <w:right w:val="none" w:sz="0" w:space="0" w:color="auto"/>
          </w:divBdr>
        </w:div>
        <w:div w:id="1938829949">
          <w:marLeft w:val="640"/>
          <w:marRight w:val="0"/>
          <w:marTop w:val="0"/>
          <w:marBottom w:val="0"/>
          <w:divBdr>
            <w:top w:val="none" w:sz="0" w:space="0" w:color="auto"/>
            <w:left w:val="none" w:sz="0" w:space="0" w:color="auto"/>
            <w:bottom w:val="none" w:sz="0" w:space="0" w:color="auto"/>
            <w:right w:val="none" w:sz="0" w:space="0" w:color="auto"/>
          </w:divBdr>
        </w:div>
        <w:div w:id="1945262714">
          <w:marLeft w:val="640"/>
          <w:marRight w:val="0"/>
          <w:marTop w:val="0"/>
          <w:marBottom w:val="0"/>
          <w:divBdr>
            <w:top w:val="none" w:sz="0" w:space="0" w:color="auto"/>
            <w:left w:val="none" w:sz="0" w:space="0" w:color="auto"/>
            <w:bottom w:val="none" w:sz="0" w:space="0" w:color="auto"/>
            <w:right w:val="none" w:sz="0" w:space="0" w:color="auto"/>
          </w:divBdr>
        </w:div>
        <w:div w:id="1950579327">
          <w:marLeft w:val="640"/>
          <w:marRight w:val="0"/>
          <w:marTop w:val="0"/>
          <w:marBottom w:val="0"/>
          <w:divBdr>
            <w:top w:val="none" w:sz="0" w:space="0" w:color="auto"/>
            <w:left w:val="none" w:sz="0" w:space="0" w:color="auto"/>
            <w:bottom w:val="none" w:sz="0" w:space="0" w:color="auto"/>
            <w:right w:val="none" w:sz="0" w:space="0" w:color="auto"/>
          </w:divBdr>
        </w:div>
        <w:div w:id="2031447144">
          <w:marLeft w:val="640"/>
          <w:marRight w:val="0"/>
          <w:marTop w:val="0"/>
          <w:marBottom w:val="0"/>
          <w:divBdr>
            <w:top w:val="none" w:sz="0" w:space="0" w:color="auto"/>
            <w:left w:val="none" w:sz="0" w:space="0" w:color="auto"/>
            <w:bottom w:val="none" w:sz="0" w:space="0" w:color="auto"/>
            <w:right w:val="none" w:sz="0" w:space="0" w:color="auto"/>
          </w:divBdr>
        </w:div>
        <w:div w:id="2046371776">
          <w:marLeft w:val="640"/>
          <w:marRight w:val="0"/>
          <w:marTop w:val="0"/>
          <w:marBottom w:val="0"/>
          <w:divBdr>
            <w:top w:val="none" w:sz="0" w:space="0" w:color="auto"/>
            <w:left w:val="none" w:sz="0" w:space="0" w:color="auto"/>
            <w:bottom w:val="none" w:sz="0" w:space="0" w:color="auto"/>
            <w:right w:val="none" w:sz="0" w:space="0" w:color="auto"/>
          </w:divBdr>
        </w:div>
        <w:div w:id="2079547993">
          <w:marLeft w:val="640"/>
          <w:marRight w:val="0"/>
          <w:marTop w:val="0"/>
          <w:marBottom w:val="0"/>
          <w:divBdr>
            <w:top w:val="none" w:sz="0" w:space="0" w:color="auto"/>
            <w:left w:val="none" w:sz="0" w:space="0" w:color="auto"/>
            <w:bottom w:val="none" w:sz="0" w:space="0" w:color="auto"/>
            <w:right w:val="none" w:sz="0" w:space="0" w:color="auto"/>
          </w:divBdr>
        </w:div>
        <w:div w:id="2085761094">
          <w:marLeft w:val="640"/>
          <w:marRight w:val="0"/>
          <w:marTop w:val="0"/>
          <w:marBottom w:val="0"/>
          <w:divBdr>
            <w:top w:val="none" w:sz="0" w:space="0" w:color="auto"/>
            <w:left w:val="none" w:sz="0" w:space="0" w:color="auto"/>
            <w:bottom w:val="none" w:sz="0" w:space="0" w:color="auto"/>
            <w:right w:val="none" w:sz="0" w:space="0" w:color="auto"/>
          </w:divBdr>
        </w:div>
        <w:div w:id="2091807242">
          <w:marLeft w:val="640"/>
          <w:marRight w:val="0"/>
          <w:marTop w:val="0"/>
          <w:marBottom w:val="0"/>
          <w:divBdr>
            <w:top w:val="none" w:sz="0" w:space="0" w:color="auto"/>
            <w:left w:val="none" w:sz="0" w:space="0" w:color="auto"/>
            <w:bottom w:val="none" w:sz="0" w:space="0" w:color="auto"/>
            <w:right w:val="none" w:sz="0" w:space="0" w:color="auto"/>
          </w:divBdr>
        </w:div>
        <w:div w:id="2092072827">
          <w:marLeft w:val="640"/>
          <w:marRight w:val="0"/>
          <w:marTop w:val="0"/>
          <w:marBottom w:val="0"/>
          <w:divBdr>
            <w:top w:val="none" w:sz="0" w:space="0" w:color="auto"/>
            <w:left w:val="none" w:sz="0" w:space="0" w:color="auto"/>
            <w:bottom w:val="none" w:sz="0" w:space="0" w:color="auto"/>
            <w:right w:val="none" w:sz="0" w:space="0" w:color="auto"/>
          </w:divBdr>
        </w:div>
        <w:div w:id="2095783215">
          <w:marLeft w:val="640"/>
          <w:marRight w:val="0"/>
          <w:marTop w:val="0"/>
          <w:marBottom w:val="0"/>
          <w:divBdr>
            <w:top w:val="none" w:sz="0" w:space="0" w:color="auto"/>
            <w:left w:val="none" w:sz="0" w:space="0" w:color="auto"/>
            <w:bottom w:val="none" w:sz="0" w:space="0" w:color="auto"/>
            <w:right w:val="none" w:sz="0" w:space="0" w:color="auto"/>
          </w:divBdr>
        </w:div>
        <w:div w:id="2103212037">
          <w:marLeft w:val="640"/>
          <w:marRight w:val="0"/>
          <w:marTop w:val="0"/>
          <w:marBottom w:val="0"/>
          <w:divBdr>
            <w:top w:val="none" w:sz="0" w:space="0" w:color="auto"/>
            <w:left w:val="none" w:sz="0" w:space="0" w:color="auto"/>
            <w:bottom w:val="none" w:sz="0" w:space="0" w:color="auto"/>
            <w:right w:val="none" w:sz="0" w:space="0" w:color="auto"/>
          </w:divBdr>
        </w:div>
        <w:div w:id="2103721729">
          <w:marLeft w:val="640"/>
          <w:marRight w:val="0"/>
          <w:marTop w:val="0"/>
          <w:marBottom w:val="0"/>
          <w:divBdr>
            <w:top w:val="none" w:sz="0" w:space="0" w:color="auto"/>
            <w:left w:val="none" w:sz="0" w:space="0" w:color="auto"/>
            <w:bottom w:val="none" w:sz="0" w:space="0" w:color="auto"/>
            <w:right w:val="none" w:sz="0" w:space="0" w:color="auto"/>
          </w:divBdr>
        </w:div>
        <w:div w:id="2117485129">
          <w:marLeft w:val="640"/>
          <w:marRight w:val="0"/>
          <w:marTop w:val="0"/>
          <w:marBottom w:val="0"/>
          <w:divBdr>
            <w:top w:val="none" w:sz="0" w:space="0" w:color="auto"/>
            <w:left w:val="none" w:sz="0" w:space="0" w:color="auto"/>
            <w:bottom w:val="none" w:sz="0" w:space="0" w:color="auto"/>
            <w:right w:val="none" w:sz="0" w:space="0" w:color="auto"/>
          </w:divBdr>
        </w:div>
        <w:div w:id="2120945978">
          <w:marLeft w:val="640"/>
          <w:marRight w:val="0"/>
          <w:marTop w:val="0"/>
          <w:marBottom w:val="0"/>
          <w:divBdr>
            <w:top w:val="none" w:sz="0" w:space="0" w:color="auto"/>
            <w:left w:val="none" w:sz="0" w:space="0" w:color="auto"/>
            <w:bottom w:val="none" w:sz="0" w:space="0" w:color="auto"/>
            <w:right w:val="none" w:sz="0" w:space="0" w:color="auto"/>
          </w:divBdr>
        </w:div>
      </w:divsChild>
    </w:div>
    <w:div w:id="1897280191">
      <w:bodyDiv w:val="1"/>
      <w:marLeft w:val="0"/>
      <w:marRight w:val="0"/>
      <w:marTop w:val="0"/>
      <w:marBottom w:val="0"/>
      <w:divBdr>
        <w:top w:val="none" w:sz="0" w:space="0" w:color="auto"/>
        <w:left w:val="none" w:sz="0" w:space="0" w:color="auto"/>
        <w:bottom w:val="none" w:sz="0" w:space="0" w:color="auto"/>
        <w:right w:val="none" w:sz="0" w:space="0" w:color="auto"/>
      </w:divBdr>
    </w:div>
    <w:div w:id="1903906455">
      <w:bodyDiv w:val="1"/>
      <w:marLeft w:val="0"/>
      <w:marRight w:val="0"/>
      <w:marTop w:val="0"/>
      <w:marBottom w:val="0"/>
      <w:divBdr>
        <w:top w:val="none" w:sz="0" w:space="0" w:color="auto"/>
        <w:left w:val="none" w:sz="0" w:space="0" w:color="auto"/>
        <w:bottom w:val="none" w:sz="0" w:space="0" w:color="auto"/>
        <w:right w:val="none" w:sz="0" w:space="0" w:color="auto"/>
      </w:divBdr>
    </w:div>
    <w:div w:id="1905137210">
      <w:bodyDiv w:val="1"/>
      <w:marLeft w:val="0"/>
      <w:marRight w:val="0"/>
      <w:marTop w:val="0"/>
      <w:marBottom w:val="0"/>
      <w:divBdr>
        <w:top w:val="none" w:sz="0" w:space="0" w:color="auto"/>
        <w:left w:val="none" w:sz="0" w:space="0" w:color="auto"/>
        <w:bottom w:val="none" w:sz="0" w:space="0" w:color="auto"/>
        <w:right w:val="none" w:sz="0" w:space="0" w:color="auto"/>
      </w:divBdr>
      <w:divsChild>
        <w:div w:id="7954692">
          <w:marLeft w:val="640"/>
          <w:marRight w:val="0"/>
          <w:marTop w:val="0"/>
          <w:marBottom w:val="0"/>
          <w:divBdr>
            <w:top w:val="none" w:sz="0" w:space="0" w:color="auto"/>
            <w:left w:val="none" w:sz="0" w:space="0" w:color="auto"/>
            <w:bottom w:val="none" w:sz="0" w:space="0" w:color="auto"/>
            <w:right w:val="none" w:sz="0" w:space="0" w:color="auto"/>
          </w:divBdr>
        </w:div>
        <w:div w:id="19429680">
          <w:marLeft w:val="640"/>
          <w:marRight w:val="0"/>
          <w:marTop w:val="0"/>
          <w:marBottom w:val="0"/>
          <w:divBdr>
            <w:top w:val="none" w:sz="0" w:space="0" w:color="auto"/>
            <w:left w:val="none" w:sz="0" w:space="0" w:color="auto"/>
            <w:bottom w:val="none" w:sz="0" w:space="0" w:color="auto"/>
            <w:right w:val="none" w:sz="0" w:space="0" w:color="auto"/>
          </w:divBdr>
        </w:div>
        <w:div w:id="21172825">
          <w:marLeft w:val="640"/>
          <w:marRight w:val="0"/>
          <w:marTop w:val="0"/>
          <w:marBottom w:val="0"/>
          <w:divBdr>
            <w:top w:val="none" w:sz="0" w:space="0" w:color="auto"/>
            <w:left w:val="none" w:sz="0" w:space="0" w:color="auto"/>
            <w:bottom w:val="none" w:sz="0" w:space="0" w:color="auto"/>
            <w:right w:val="none" w:sz="0" w:space="0" w:color="auto"/>
          </w:divBdr>
        </w:div>
        <w:div w:id="32848515">
          <w:marLeft w:val="640"/>
          <w:marRight w:val="0"/>
          <w:marTop w:val="0"/>
          <w:marBottom w:val="0"/>
          <w:divBdr>
            <w:top w:val="none" w:sz="0" w:space="0" w:color="auto"/>
            <w:left w:val="none" w:sz="0" w:space="0" w:color="auto"/>
            <w:bottom w:val="none" w:sz="0" w:space="0" w:color="auto"/>
            <w:right w:val="none" w:sz="0" w:space="0" w:color="auto"/>
          </w:divBdr>
        </w:div>
        <w:div w:id="36860593">
          <w:marLeft w:val="640"/>
          <w:marRight w:val="0"/>
          <w:marTop w:val="0"/>
          <w:marBottom w:val="0"/>
          <w:divBdr>
            <w:top w:val="none" w:sz="0" w:space="0" w:color="auto"/>
            <w:left w:val="none" w:sz="0" w:space="0" w:color="auto"/>
            <w:bottom w:val="none" w:sz="0" w:space="0" w:color="auto"/>
            <w:right w:val="none" w:sz="0" w:space="0" w:color="auto"/>
          </w:divBdr>
        </w:div>
        <w:div w:id="39256396">
          <w:marLeft w:val="640"/>
          <w:marRight w:val="0"/>
          <w:marTop w:val="0"/>
          <w:marBottom w:val="0"/>
          <w:divBdr>
            <w:top w:val="none" w:sz="0" w:space="0" w:color="auto"/>
            <w:left w:val="none" w:sz="0" w:space="0" w:color="auto"/>
            <w:bottom w:val="none" w:sz="0" w:space="0" w:color="auto"/>
            <w:right w:val="none" w:sz="0" w:space="0" w:color="auto"/>
          </w:divBdr>
        </w:div>
        <w:div w:id="55319688">
          <w:marLeft w:val="640"/>
          <w:marRight w:val="0"/>
          <w:marTop w:val="0"/>
          <w:marBottom w:val="0"/>
          <w:divBdr>
            <w:top w:val="none" w:sz="0" w:space="0" w:color="auto"/>
            <w:left w:val="none" w:sz="0" w:space="0" w:color="auto"/>
            <w:bottom w:val="none" w:sz="0" w:space="0" w:color="auto"/>
            <w:right w:val="none" w:sz="0" w:space="0" w:color="auto"/>
          </w:divBdr>
        </w:div>
        <w:div w:id="58481760">
          <w:marLeft w:val="640"/>
          <w:marRight w:val="0"/>
          <w:marTop w:val="0"/>
          <w:marBottom w:val="0"/>
          <w:divBdr>
            <w:top w:val="none" w:sz="0" w:space="0" w:color="auto"/>
            <w:left w:val="none" w:sz="0" w:space="0" w:color="auto"/>
            <w:bottom w:val="none" w:sz="0" w:space="0" w:color="auto"/>
            <w:right w:val="none" w:sz="0" w:space="0" w:color="auto"/>
          </w:divBdr>
        </w:div>
        <w:div w:id="88085594">
          <w:marLeft w:val="640"/>
          <w:marRight w:val="0"/>
          <w:marTop w:val="0"/>
          <w:marBottom w:val="0"/>
          <w:divBdr>
            <w:top w:val="none" w:sz="0" w:space="0" w:color="auto"/>
            <w:left w:val="none" w:sz="0" w:space="0" w:color="auto"/>
            <w:bottom w:val="none" w:sz="0" w:space="0" w:color="auto"/>
            <w:right w:val="none" w:sz="0" w:space="0" w:color="auto"/>
          </w:divBdr>
        </w:div>
        <w:div w:id="90593119">
          <w:marLeft w:val="640"/>
          <w:marRight w:val="0"/>
          <w:marTop w:val="0"/>
          <w:marBottom w:val="0"/>
          <w:divBdr>
            <w:top w:val="none" w:sz="0" w:space="0" w:color="auto"/>
            <w:left w:val="none" w:sz="0" w:space="0" w:color="auto"/>
            <w:bottom w:val="none" w:sz="0" w:space="0" w:color="auto"/>
            <w:right w:val="none" w:sz="0" w:space="0" w:color="auto"/>
          </w:divBdr>
        </w:div>
        <w:div w:id="92021204">
          <w:marLeft w:val="640"/>
          <w:marRight w:val="0"/>
          <w:marTop w:val="0"/>
          <w:marBottom w:val="0"/>
          <w:divBdr>
            <w:top w:val="none" w:sz="0" w:space="0" w:color="auto"/>
            <w:left w:val="none" w:sz="0" w:space="0" w:color="auto"/>
            <w:bottom w:val="none" w:sz="0" w:space="0" w:color="auto"/>
            <w:right w:val="none" w:sz="0" w:space="0" w:color="auto"/>
          </w:divBdr>
        </w:div>
        <w:div w:id="103614809">
          <w:marLeft w:val="640"/>
          <w:marRight w:val="0"/>
          <w:marTop w:val="0"/>
          <w:marBottom w:val="0"/>
          <w:divBdr>
            <w:top w:val="none" w:sz="0" w:space="0" w:color="auto"/>
            <w:left w:val="none" w:sz="0" w:space="0" w:color="auto"/>
            <w:bottom w:val="none" w:sz="0" w:space="0" w:color="auto"/>
            <w:right w:val="none" w:sz="0" w:space="0" w:color="auto"/>
          </w:divBdr>
        </w:div>
        <w:div w:id="104690342">
          <w:marLeft w:val="640"/>
          <w:marRight w:val="0"/>
          <w:marTop w:val="0"/>
          <w:marBottom w:val="0"/>
          <w:divBdr>
            <w:top w:val="none" w:sz="0" w:space="0" w:color="auto"/>
            <w:left w:val="none" w:sz="0" w:space="0" w:color="auto"/>
            <w:bottom w:val="none" w:sz="0" w:space="0" w:color="auto"/>
            <w:right w:val="none" w:sz="0" w:space="0" w:color="auto"/>
          </w:divBdr>
        </w:div>
        <w:div w:id="116605325">
          <w:marLeft w:val="640"/>
          <w:marRight w:val="0"/>
          <w:marTop w:val="0"/>
          <w:marBottom w:val="0"/>
          <w:divBdr>
            <w:top w:val="none" w:sz="0" w:space="0" w:color="auto"/>
            <w:left w:val="none" w:sz="0" w:space="0" w:color="auto"/>
            <w:bottom w:val="none" w:sz="0" w:space="0" w:color="auto"/>
            <w:right w:val="none" w:sz="0" w:space="0" w:color="auto"/>
          </w:divBdr>
        </w:div>
        <w:div w:id="122619024">
          <w:marLeft w:val="640"/>
          <w:marRight w:val="0"/>
          <w:marTop w:val="0"/>
          <w:marBottom w:val="0"/>
          <w:divBdr>
            <w:top w:val="none" w:sz="0" w:space="0" w:color="auto"/>
            <w:left w:val="none" w:sz="0" w:space="0" w:color="auto"/>
            <w:bottom w:val="none" w:sz="0" w:space="0" w:color="auto"/>
            <w:right w:val="none" w:sz="0" w:space="0" w:color="auto"/>
          </w:divBdr>
        </w:div>
        <w:div w:id="126361291">
          <w:marLeft w:val="640"/>
          <w:marRight w:val="0"/>
          <w:marTop w:val="0"/>
          <w:marBottom w:val="0"/>
          <w:divBdr>
            <w:top w:val="none" w:sz="0" w:space="0" w:color="auto"/>
            <w:left w:val="none" w:sz="0" w:space="0" w:color="auto"/>
            <w:bottom w:val="none" w:sz="0" w:space="0" w:color="auto"/>
            <w:right w:val="none" w:sz="0" w:space="0" w:color="auto"/>
          </w:divBdr>
        </w:div>
        <w:div w:id="127624449">
          <w:marLeft w:val="640"/>
          <w:marRight w:val="0"/>
          <w:marTop w:val="0"/>
          <w:marBottom w:val="0"/>
          <w:divBdr>
            <w:top w:val="none" w:sz="0" w:space="0" w:color="auto"/>
            <w:left w:val="none" w:sz="0" w:space="0" w:color="auto"/>
            <w:bottom w:val="none" w:sz="0" w:space="0" w:color="auto"/>
            <w:right w:val="none" w:sz="0" w:space="0" w:color="auto"/>
          </w:divBdr>
        </w:div>
        <w:div w:id="170528072">
          <w:marLeft w:val="640"/>
          <w:marRight w:val="0"/>
          <w:marTop w:val="0"/>
          <w:marBottom w:val="0"/>
          <w:divBdr>
            <w:top w:val="none" w:sz="0" w:space="0" w:color="auto"/>
            <w:left w:val="none" w:sz="0" w:space="0" w:color="auto"/>
            <w:bottom w:val="none" w:sz="0" w:space="0" w:color="auto"/>
            <w:right w:val="none" w:sz="0" w:space="0" w:color="auto"/>
          </w:divBdr>
        </w:div>
        <w:div w:id="203517445">
          <w:marLeft w:val="640"/>
          <w:marRight w:val="0"/>
          <w:marTop w:val="0"/>
          <w:marBottom w:val="0"/>
          <w:divBdr>
            <w:top w:val="none" w:sz="0" w:space="0" w:color="auto"/>
            <w:left w:val="none" w:sz="0" w:space="0" w:color="auto"/>
            <w:bottom w:val="none" w:sz="0" w:space="0" w:color="auto"/>
            <w:right w:val="none" w:sz="0" w:space="0" w:color="auto"/>
          </w:divBdr>
        </w:div>
        <w:div w:id="205874736">
          <w:marLeft w:val="640"/>
          <w:marRight w:val="0"/>
          <w:marTop w:val="0"/>
          <w:marBottom w:val="0"/>
          <w:divBdr>
            <w:top w:val="none" w:sz="0" w:space="0" w:color="auto"/>
            <w:left w:val="none" w:sz="0" w:space="0" w:color="auto"/>
            <w:bottom w:val="none" w:sz="0" w:space="0" w:color="auto"/>
            <w:right w:val="none" w:sz="0" w:space="0" w:color="auto"/>
          </w:divBdr>
        </w:div>
        <w:div w:id="207031518">
          <w:marLeft w:val="640"/>
          <w:marRight w:val="0"/>
          <w:marTop w:val="0"/>
          <w:marBottom w:val="0"/>
          <w:divBdr>
            <w:top w:val="none" w:sz="0" w:space="0" w:color="auto"/>
            <w:left w:val="none" w:sz="0" w:space="0" w:color="auto"/>
            <w:bottom w:val="none" w:sz="0" w:space="0" w:color="auto"/>
            <w:right w:val="none" w:sz="0" w:space="0" w:color="auto"/>
          </w:divBdr>
        </w:div>
        <w:div w:id="211579811">
          <w:marLeft w:val="640"/>
          <w:marRight w:val="0"/>
          <w:marTop w:val="0"/>
          <w:marBottom w:val="0"/>
          <w:divBdr>
            <w:top w:val="none" w:sz="0" w:space="0" w:color="auto"/>
            <w:left w:val="none" w:sz="0" w:space="0" w:color="auto"/>
            <w:bottom w:val="none" w:sz="0" w:space="0" w:color="auto"/>
            <w:right w:val="none" w:sz="0" w:space="0" w:color="auto"/>
          </w:divBdr>
        </w:div>
        <w:div w:id="220092358">
          <w:marLeft w:val="640"/>
          <w:marRight w:val="0"/>
          <w:marTop w:val="0"/>
          <w:marBottom w:val="0"/>
          <w:divBdr>
            <w:top w:val="none" w:sz="0" w:space="0" w:color="auto"/>
            <w:left w:val="none" w:sz="0" w:space="0" w:color="auto"/>
            <w:bottom w:val="none" w:sz="0" w:space="0" w:color="auto"/>
            <w:right w:val="none" w:sz="0" w:space="0" w:color="auto"/>
          </w:divBdr>
        </w:div>
        <w:div w:id="229273971">
          <w:marLeft w:val="640"/>
          <w:marRight w:val="0"/>
          <w:marTop w:val="0"/>
          <w:marBottom w:val="0"/>
          <w:divBdr>
            <w:top w:val="none" w:sz="0" w:space="0" w:color="auto"/>
            <w:left w:val="none" w:sz="0" w:space="0" w:color="auto"/>
            <w:bottom w:val="none" w:sz="0" w:space="0" w:color="auto"/>
            <w:right w:val="none" w:sz="0" w:space="0" w:color="auto"/>
          </w:divBdr>
        </w:div>
        <w:div w:id="232399336">
          <w:marLeft w:val="640"/>
          <w:marRight w:val="0"/>
          <w:marTop w:val="0"/>
          <w:marBottom w:val="0"/>
          <w:divBdr>
            <w:top w:val="none" w:sz="0" w:space="0" w:color="auto"/>
            <w:left w:val="none" w:sz="0" w:space="0" w:color="auto"/>
            <w:bottom w:val="none" w:sz="0" w:space="0" w:color="auto"/>
            <w:right w:val="none" w:sz="0" w:space="0" w:color="auto"/>
          </w:divBdr>
        </w:div>
        <w:div w:id="236282826">
          <w:marLeft w:val="640"/>
          <w:marRight w:val="0"/>
          <w:marTop w:val="0"/>
          <w:marBottom w:val="0"/>
          <w:divBdr>
            <w:top w:val="none" w:sz="0" w:space="0" w:color="auto"/>
            <w:left w:val="none" w:sz="0" w:space="0" w:color="auto"/>
            <w:bottom w:val="none" w:sz="0" w:space="0" w:color="auto"/>
            <w:right w:val="none" w:sz="0" w:space="0" w:color="auto"/>
          </w:divBdr>
        </w:div>
        <w:div w:id="248268963">
          <w:marLeft w:val="640"/>
          <w:marRight w:val="0"/>
          <w:marTop w:val="0"/>
          <w:marBottom w:val="0"/>
          <w:divBdr>
            <w:top w:val="none" w:sz="0" w:space="0" w:color="auto"/>
            <w:left w:val="none" w:sz="0" w:space="0" w:color="auto"/>
            <w:bottom w:val="none" w:sz="0" w:space="0" w:color="auto"/>
            <w:right w:val="none" w:sz="0" w:space="0" w:color="auto"/>
          </w:divBdr>
        </w:div>
        <w:div w:id="257374264">
          <w:marLeft w:val="640"/>
          <w:marRight w:val="0"/>
          <w:marTop w:val="0"/>
          <w:marBottom w:val="0"/>
          <w:divBdr>
            <w:top w:val="none" w:sz="0" w:space="0" w:color="auto"/>
            <w:left w:val="none" w:sz="0" w:space="0" w:color="auto"/>
            <w:bottom w:val="none" w:sz="0" w:space="0" w:color="auto"/>
            <w:right w:val="none" w:sz="0" w:space="0" w:color="auto"/>
          </w:divBdr>
        </w:div>
        <w:div w:id="268198819">
          <w:marLeft w:val="640"/>
          <w:marRight w:val="0"/>
          <w:marTop w:val="0"/>
          <w:marBottom w:val="0"/>
          <w:divBdr>
            <w:top w:val="none" w:sz="0" w:space="0" w:color="auto"/>
            <w:left w:val="none" w:sz="0" w:space="0" w:color="auto"/>
            <w:bottom w:val="none" w:sz="0" w:space="0" w:color="auto"/>
            <w:right w:val="none" w:sz="0" w:space="0" w:color="auto"/>
          </w:divBdr>
        </w:div>
        <w:div w:id="270091128">
          <w:marLeft w:val="640"/>
          <w:marRight w:val="0"/>
          <w:marTop w:val="0"/>
          <w:marBottom w:val="0"/>
          <w:divBdr>
            <w:top w:val="none" w:sz="0" w:space="0" w:color="auto"/>
            <w:left w:val="none" w:sz="0" w:space="0" w:color="auto"/>
            <w:bottom w:val="none" w:sz="0" w:space="0" w:color="auto"/>
            <w:right w:val="none" w:sz="0" w:space="0" w:color="auto"/>
          </w:divBdr>
        </w:div>
        <w:div w:id="270433232">
          <w:marLeft w:val="640"/>
          <w:marRight w:val="0"/>
          <w:marTop w:val="0"/>
          <w:marBottom w:val="0"/>
          <w:divBdr>
            <w:top w:val="none" w:sz="0" w:space="0" w:color="auto"/>
            <w:left w:val="none" w:sz="0" w:space="0" w:color="auto"/>
            <w:bottom w:val="none" w:sz="0" w:space="0" w:color="auto"/>
            <w:right w:val="none" w:sz="0" w:space="0" w:color="auto"/>
          </w:divBdr>
        </w:div>
        <w:div w:id="271712515">
          <w:marLeft w:val="640"/>
          <w:marRight w:val="0"/>
          <w:marTop w:val="0"/>
          <w:marBottom w:val="0"/>
          <w:divBdr>
            <w:top w:val="none" w:sz="0" w:space="0" w:color="auto"/>
            <w:left w:val="none" w:sz="0" w:space="0" w:color="auto"/>
            <w:bottom w:val="none" w:sz="0" w:space="0" w:color="auto"/>
            <w:right w:val="none" w:sz="0" w:space="0" w:color="auto"/>
          </w:divBdr>
        </w:div>
        <w:div w:id="280037322">
          <w:marLeft w:val="640"/>
          <w:marRight w:val="0"/>
          <w:marTop w:val="0"/>
          <w:marBottom w:val="0"/>
          <w:divBdr>
            <w:top w:val="none" w:sz="0" w:space="0" w:color="auto"/>
            <w:left w:val="none" w:sz="0" w:space="0" w:color="auto"/>
            <w:bottom w:val="none" w:sz="0" w:space="0" w:color="auto"/>
            <w:right w:val="none" w:sz="0" w:space="0" w:color="auto"/>
          </w:divBdr>
        </w:div>
        <w:div w:id="316887468">
          <w:marLeft w:val="640"/>
          <w:marRight w:val="0"/>
          <w:marTop w:val="0"/>
          <w:marBottom w:val="0"/>
          <w:divBdr>
            <w:top w:val="none" w:sz="0" w:space="0" w:color="auto"/>
            <w:left w:val="none" w:sz="0" w:space="0" w:color="auto"/>
            <w:bottom w:val="none" w:sz="0" w:space="0" w:color="auto"/>
            <w:right w:val="none" w:sz="0" w:space="0" w:color="auto"/>
          </w:divBdr>
        </w:div>
        <w:div w:id="328674115">
          <w:marLeft w:val="640"/>
          <w:marRight w:val="0"/>
          <w:marTop w:val="0"/>
          <w:marBottom w:val="0"/>
          <w:divBdr>
            <w:top w:val="none" w:sz="0" w:space="0" w:color="auto"/>
            <w:left w:val="none" w:sz="0" w:space="0" w:color="auto"/>
            <w:bottom w:val="none" w:sz="0" w:space="0" w:color="auto"/>
            <w:right w:val="none" w:sz="0" w:space="0" w:color="auto"/>
          </w:divBdr>
        </w:div>
        <w:div w:id="366493180">
          <w:marLeft w:val="640"/>
          <w:marRight w:val="0"/>
          <w:marTop w:val="0"/>
          <w:marBottom w:val="0"/>
          <w:divBdr>
            <w:top w:val="none" w:sz="0" w:space="0" w:color="auto"/>
            <w:left w:val="none" w:sz="0" w:space="0" w:color="auto"/>
            <w:bottom w:val="none" w:sz="0" w:space="0" w:color="auto"/>
            <w:right w:val="none" w:sz="0" w:space="0" w:color="auto"/>
          </w:divBdr>
        </w:div>
        <w:div w:id="374231290">
          <w:marLeft w:val="640"/>
          <w:marRight w:val="0"/>
          <w:marTop w:val="0"/>
          <w:marBottom w:val="0"/>
          <w:divBdr>
            <w:top w:val="none" w:sz="0" w:space="0" w:color="auto"/>
            <w:left w:val="none" w:sz="0" w:space="0" w:color="auto"/>
            <w:bottom w:val="none" w:sz="0" w:space="0" w:color="auto"/>
            <w:right w:val="none" w:sz="0" w:space="0" w:color="auto"/>
          </w:divBdr>
        </w:div>
        <w:div w:id="380327780">
          <w:marLeft w:val="640"/>
          <w:marRight w:val="0"/>
          <w:marTop w:val="0"/>
          <w:marBottom w:val="0"/>
          <w:divBdr>
            <w:top w:val="none" w:sz="0" w:space="0" w:color="auto"/>
            <w:left w:val="none" w:sz="0" w:space="0" w:color="auto"/>
            <w:bottom w:val="none" w:sz="0" w:space="0" w:color="auto"/>
            <w:right w:val="none" w:sz="0" w:space="0" w:color="auto"/>
          </w:divBdr>
        </w:div>
        <w:div w:id="385104549">
          <w:marLeft w:val="640"/>
          <w:marRight w:val="0"/>
          <w:marTop w:val="0"/>
          <w:marBottom w:val="0"/>
          <w:divBdr>
            <w:top w:val="none" w:sz="0" w:space="0" w:color="auto"/>
            <w:left w:val="none" w:sz="0" w:space="0" w:color="auto"/>
            <w:bottom w:val="none" w:sz="0" w:space="0" w:color="auto"/>
            <w:right w:val="none" w:sz="0" w:space="0" w:color="auto"/>
          </w:divBdr>
        </w:div>
        <w:div w:id="386339845">
          <w:marLeft w:val="640"/>
          <w:marRight w:val="0"/>
          <w:marTop w:val="0"/>
          <w:marBottom w:val="0"/>
          <w:divBdr>
            <w:top w:val="none" w:sz="0" w:space="0" w:color="auto"/>
            <w:left w:val="none" w:sz="0" w:space="0" w:color="auto"/>
            <w:bottom w:val="none" w:sz="0" w:space="0" w:color="auto"/>
            <w:right w:val="none" w:sz="0" w:space="0" w:color="auto"/>
          </w:divBdr>
        </w:div>
        <w:div w:id="395128348">
          <w:marLeft w:val="640"/>
          <w:marRight w:val="0"/>
          <w:marTop w:val="0"/>
          <w:marBottom w:val="0"/>
          <w:divBdr>
            <w:top w:val="none" w:sz="0" w:space="0" w:color="auto"/>
            <w:left w:val="none" w:sz="0" w:space="0" w:color="auto"/>
            <w:bottom w:val="none" w:sz="0" w:space="0" w:color="auto"/>
            <w:right w:val="none" w:sz="0" w:space="0" w:color="auto"/>
          </w:divBdr>
        </w:div>
        <w:div w:id="397166877">
          <w:marLeft w:val="640"/>
          <w:marRight w:val="0"/>
          <w:marTop w:val="0"/>
          <w:marBottom w:val="0"/>
          <w:divBdr>
            <w:top w:val="none" w:sz="0" w:space="0" w:color="auto"/>
            <w:left w:val="none" w:sz="0" w:space="0" w:color="auto"/>
            <w:bottom w:val="none" w:sz="0" w:space="0" w:color="auto"/>
            <w:right w:val="none" w:sz="0" w:space="0" w:color="auto"/>
          </w:divBdr>
        </w:div>
        <w:div w:id="401410344">
          <w:marLeft w:val="640"/>
          <w:marRight w:val="0"/>
          <w:marTop w:val="0"/>
          <w:marBottom w:val="0"/>
          <w:divBdr>
            <w:top w:val="none" w:sz="0" w:space="0" w:color="auto"/>
            <w:left w:val="none" w:sz="0" w:space="0" w:color="auto"/>
            <w:bottom w:val="none" w:sz="0" w:space="0" w:color="auto"/>
            <w:right w:val="none" w:sz="0" w:space="0" w:color="auto"/>
          </w:divBdr>
        </w:div>
        <w:div w:id="420684729">
          <w:marLeft w:val="640"/>
          <w:marRight w:val="0"/>
          <w:marTop w:val="0"/>
          <w:marBottom w:val="0"/>
          <w:divBdr>
            <w:top w:val="none" w:sz="0" w:space="0" w:color="auto"/>
            <w:left w:val="none" w:sz="0" w:space="0" w:color="auto"/>
            <w:bottom w:val="none" w:sz="0" w:space="0" w:color="auto"/>
            <w:right w:val="none" w:sz="0" w:space="0" w:color="auto"/>
          </w:divBdr>
        </w:div>
        <w:div w:id="421881274">
          <w:marLeft w:val="640"/>
          <w:marRight w:val="0"/>
          <w:marTop w:val="0"/>
          <w:marBottom w:val="0"/>
          <w:divBdr>
            <w:top w:val="none" w:sz="0" w:space="0" w:color="auto"/>
            <w:left w:val="none" w:sz="0" w:space="0" w:color="auto"/>
            <w:bottom w:val="none" w:sz="0" w:space="0" w:color="auto"/>
            <w:right w:val="none" w:sz="0" w:space="0" w:color="auto"/>
          </w:divBdr>
        </w:div>
        <w:div w:id="424427643">
          <w:marLeft w:val="640"/>
          <w:marRight w:val="0"/>
          <w:marTop w:val="0"/>
          <w:marBottom w:val="0"/>
          <w:divBdr>
            <w:top w:val="none" w:sz="0" w:space="0" w:color="auto"/>
            <w:left w:val="none" w:sz="0" w:space="0" w:color="auto"/>
            <w:bottom w:val="none" w:sz="0" w:space="0" w:color="auto"/>
            <w:right w:val="none" w:sz="0" w:space="0" w:color="auto"/>
          </w:divBdr>
        </w:div>
        <w:div w:id="454720893">
          <w:marLeft w:val="640"/>
          <w:marRight w:val="0"/>
          <w:marTop w:val="0"/>
          <w:marBottom w:val="0"/>
          <w:divBdr>
            <w:top w:val="none" w:sz="0" w:space="0" w:color="auto"/>
            <w:left w:val="none" w:sz="0" w:space="0" w:color="auto"/>
            <w:bottom w:val="none" w:sz="0" w:space="0" w:color="auto"/>
            <w:right w:val="none" w:sz="0" w:space="0" w:color="auto"/>
          </w:divBdr>
        </w:div>
        <w:div w:id="457338162">
          <w:marLeft w:val="640"/>
          <w:marRight w:val="0"/>
          <w:marTop w:val="0"/>
          <w:marBottom w:val="0"/>
          <w:divBdr>
            <w:top w:val="none" w:sz="0" w:space="0" w:color="auto"/>
            <w:left w:val="none" w:sz="0" w:space="0" w:color="auto"/>
            <w:bottom w:val="none" w:sz="0" w:space="0" w:color="auto"/>
            <w:right w:val="none" w:sz="0" w:space="0" w:color="auto"/>
          </w:divBdr>
        </w:div>
        <w:div w:id="463085331">
          <w:marLeft w:val="640"/>
          <w:marRight w:val="0"/>
          <w:marTop w:val="0"/>
          <w:marBottom w:val="0"/>
          <w:divBdr>
            <w:top w:val="none" w:sz="0" w:space="0" w:color="auto"/>
            <w:left w:val="none" w:sz="0" w:space="0" w:color="auto"/>
            <w:bottom w:val="none" w:sz="0" w:space="0" w:color="auto"/>
            <w:right w:val="none" w:sz="0" w:space="0" w:color="auto"/>
          </w:divBdr>
        </w:div>
        <w:div w:id="475269292">
          <w:marLeft w:val="640"/>
          <w:marRight w:val="0"/>
          <w:marTop w:val="0"/>
          <w:marBottom w:val="0"/>
          <w:divBdr>
            <w:top w:val="none" w:sz="0" w:space="0" w:color="auto"/>
            <w:left w:val="none" w:sz="0" w:space="0" w:color="auto"/>
            <w:bottom w:val="none" w:sz="0" w:space="0" w:color="auto"/>
            <w:right w:val="none" w:sz="0" w:space="0" w:color="auto"/>
          </w:divBdr>
        </w:div>
        <w:div w:id="477957173">
          <w:marLeft w:val="640"/>
          <w:marRight w:val="0"/>
          <w:marTop w:val="0"/>
          <w:marBottom w:val="0"/>
          <w:divBdr>
            <w:top w:val="none" w:sz="0" w:space="0" w:color="auto"/>
            <w:left w:val="none" w:sz="0" w:space="0" w:color="auto"/>
            <w:bottom w:val="none" w:sz="0" w:space="0" w:color="auto"/>
            <w:right w:val="none" w:sz="0" w:space="0" w:color="auto"/>
          </w:divBdr>
        </w:div>
        <w:div w:id="498741331">
          <w:marLeft w:val="640"/>
          <w:marRight w:val="0"/>
          <w:marTop w:val="0"/>
          <w:marBottom w:val="0"/>
          <w:divBdr>
            <w:top w:val="none" w:sz="0" w:space="0" w:color="auto"/>
            <w:left w:val="none" w:sz="0" w:space="0" w:color="auto"/>
            <w:bottom w:val="none" w:sz="0" w:space="0" w:color="auto"/>
            <w:right w:val="none" w:sz="0" w:space="0" w:color="auto"/>
          </w:divBdr>
        </w:div>
        <w:div w:id="510610372">
          <w:marLeft w:val="640"/>
          <w:marRight w:val="0"/>
          <w:marTop w:val="0"/>
          <w:marBottom w:val="0"/>
          <w:divBdr>
            <w:top w:val="none" w:sz="0" w:space="0" w:color="auto"/>
            <w:left w:val="none" w:sz="0" w:space="0" w:color="auto"/>
            <w:bottom w:val="none" w:sz="0" w:space="0" w:color="auto"/>
            <w:right w:val="none" w:sz="0" w:space="0" w:color="auto"/>
          </w:divBdr>
        </w:div>
        <w:div w:id="576325348">
          <w:marLeft w:val="640"/>
          <w:marRight w:val="0"/>
          <w:marTop w:val="0"/>
          <w:marBottom w:val="0"/>
          <w:divBdr>
            <w:top w:val="none" w:sz="0" w:space="0" w:color="auto"/>
            <w:left w:val="none" w:sz="0" w:space="0" w:color="auto"/>
            <w:bottom w:val="none" w:sz="0" w:space="0" w:color="auto"/>
            <w:right w:val="none" w:sz="0" w:space="0" w:color="auto"/>
          </w:divBdr>
        </w:div>
        <w:div w:id="602691991">
          <w:marLeft w:val="640"/>
          <w:marRight w:val="0"/>
          <w:marTop w:val="0"/>
          <w:marBottom w:val="0"/>
          <w:divBdr>
            <w:top w:val="none" w:sz="0" w:space="0" w:color="auto"/>
            <w:left w:val="none" w:sz="0" w:space="0" w:color="auto"/>
            <w:bottom w:val="none" w:sz="0" w:space="0" w:color="auto"/>
            <w:right w:val="none" w:sz="0" w:space="0" w:color="auto"/>
          </w:divBdr>
        </w:div>
        <w:div w:id="609900969">
          <w:marLeft w:val="640"/>
          <w:marRight w:val="0"/>
          <w:marTop w:val="0"/>
          <w:marBottom w:val="0"/>
          <w:divBdr>
            <w:top w:val="none" w:sz="0" w:space="0" w:color="auto"/>
            <w:left w:val="none" w:sz="0" w:space="0" w:color="auto"/>
            <w:bottom w:val="none" w:sz="0" w:space="0" w:color="auto"/>
            <w:right w:val="none" w:sz="0" w:space="0" w:color="auto"/>
          </w:divBdr>
        </w:div>
        <w:div w:id="618417307">
          <w:marLeft w:val="640"/>
          <w:marRight w:val="0"/>
          <w:marTop w:val="0"/>
          <w:marBottom w:val="0"/>
          <w:divBdr>
            <w:top w:val="none" w:sz="0" w:space="0" w:color="auto"/>
            <w:left w:val="none" w:sz="0" w:space="0" w:color="auto"/>
            <w:bottom w:val="none" w:sz="0" w:space="0" w:color="auto"/>
            <w:right w:val="none" w:sz="0" w:space="0" w:color="auto"/>
          </w:divBdr>
        </w:div>
        <w:div w:id="649870856">
          <w:marLeft w:val="640"/>
          <w:marRight w:val="0"/>
          <w:marTop w:val="0"/>
          <w:marBottom w:val="0"/>
          <w:divBdr>
            <w:top w:val="none" w:sz="0" w:space="0" w:color="auto"/>
            <w:left w:val="none" w:sz="0" w:space="0" w:color="auto"/>
            <w:bottom w:val="none" w:sz="0" w:space="0" w:color="auto"/>
            <w:right w:val="none" w:sz="0" w:space="0" w:color="auto"/>
          </w:divBdr>
        </w:div>
        <w:div w:id="662197845">
          <w:marLeft w:val="640"/>
          <w:marRight w:val="0"/>
          <w:marTop w:val="0"/>
          <w:marBottom w:val="0"/>
          <w:divBdr>
            <w:top w:val="none" w:sz="0" w:space="0" w:color="auto"/>
            <w:left w:val="none" w:sz="0" w:space="0" w:color="auto"/>
            <w:bottom w:val="none" w:sz="0" w:space="0" w:color="auto"/>
            <w:right w:val="none" w:sz="0" w:space="0" w:color="auto"/>
          </w:divBdr>
        </w:div>
        <w:div w:id="678851033">
          <w:marLeft w:val="640"/>
          <w:marRight w:val="0"/>
          <w:marTop w:val="0"/>
          <w:marBottom w:val="0"/>
          <w:divBdr>
            <w:top w:val="none" w:sz="0" w:space="0" w:color="auto"/>
            <w:left w:val="none" w:sz="0" w:space="0" w:color="auto"/>
            <w:bottom w:val="none" w:sz="0" w:space="0" w:color="auto"/>
            <w:right w:val="none" w:sz="0" w:space="0" w:color="auto"/>
          </w:divBdr>
        </w:div>
        <w:div w:id="684328446">
          <w:marLeft w:val="640"/>
          <w:marRight w:val="0"/>
          <w:marTop w:val="0"/>
          <w:marBottom w:val="0"/>
          <w:divBdr>
            <w:top w:val="none" w:sz="0" w:space="0" w:color="auto"/>
            <w:left w:val="none" w:sz="0" w:space="0" w:color="auto"/>
            <w:bottom w:val="none" w:sz="0" w:space="0" w:color="auto"/>
            <w:right w:val="none" w:sz="0" w:space="0" w:color="auto"/>
          </w:divBdr>
        </w:div>
        <w:div w:id="686906443">
          <w:marLeft w:val="640"/>
          <w:marRight w:val="0"/>
          <w:marTop w:val="0"/>
          <w:marBottom w:val="0"/>
          <w:divBdr>
            <w:top w:val="none" w:sz="0" w:space="0" w:color="auto"/>
            <w:left w:val="none" w:sz="0" w:space="0" w:color="auto"/>
            <w:bottom w:val="none" w:sz="0" w:space="0" w:color="auto"/>
            <w:right w:val="none" w:sz="0" w:space="0" w:color="auto"/>
          </w:divBdr>
        </w:div>
        <w:div w:id="703555697">
          <w:marLeft w:val="640"/>
          <w:marRight w:val="0"/>
          <w:marTop w:val="0"/>
          <w:marBottom w:val="0"/>
          <w:divBdr>
            <w:top w:val="none" w:sz="0" w:space="0" w:color="auto"/>
            <w:left w:val="none" w:sz="0" w:space="0" w:color="auto"/>
            <w:bottom w:val="none" w:sz="0" w:space="0" w:color="auto"/>
            <w:right w:val="none" w:sz="0" w:space="0" w:color="auto"/>
          </w:divBdr>
        </w:div>
        <w:div w:id="706412950">
          <w:marLeft w:val="640"/>
          <w:marRight w:val="0"/>
          <w:marTop w:val="0"/>
          <w:marBottom w:val="0"/>
          <w:divBdr>
            <w:top w:val="none" w:sz="0" w:space="0" w:color="auto"/>
            <w:left w:val="none" w:sz="0" w:space="0" w:color="auto"/>
            <w:bottom w:val="none" w:sz="0" w:space="0" w:color="auto"/>
            <w:right w:val="none" w:sz="0" w:space="0" w:color="auto"/>
          </w:divBdr>
        </w:div>
        <w:div w:id="712538251">
          <w:marLeft w:val="640"/>
          <w:marRight w:val="0"/>
          <w:marTop w:val="0"/>
          <w:marBottom w:val="0"/>
          <w:divBdr>
            <w:top w:val="none" w:sz="0" w:space="0" w:color="auto"/>
            <w:left w:val="none" w:sz="0" w:space="0" w:color="auto"/>
            <w:bottom w:val="none" w:sz="0" w:space="0" w:color="auto"/>
            <w:right w:val="none" w:sz="0" w:space="0" w:color="auto"/>
          </w:divBdr>
        </w:div>
        <w:div w:id="735322535">
          <w:marLeft w:val="640"/>
          <w:marRight w:val="0"/>
          <w:marTop w:val="0"/>
          <w:marBottom w:val="0"/>
          <w:divBdr>
            <w:top w:val="none" w:sz="0" w:space="0" w:color="auto"/>
            <w:left w:val="none" w:sz="0" w:space="0" w:color="auto"/>
            <w:bottom w:val="none" w:sz="0" w:space="0" w:color="auto"/>
            <w:right w:val="none" w:sz="0" w:space="0" w:color="auto"/>
          </w:divBdr>
        </w:div>
        <w:div w:id="736318983">
          <w:marLeft w:val="640"/>
          <w:marRight w:val="0"/>
          <w:marTop w:val="0"/>
          <w:marBottom w:val="0"/>
          <w:divBdr>
            <w:top w:val="none" w:sz="0" w:space="0" w:color="auto"/>
            <w:left w:val="none" w:sz="0" w:space="0" w:color="auto"/>
            <w:bottom w:val="none" w:sz="0" w:space="0" w:color="auto"/>
            <w:right w:val="none" w:sz="0" w:space="0" w:color="auto"/>
          </w:divBdr>
        </w:div>
        <w:div w:id="741414533">
          <w:marLeft w:val="640"/>
          <w:marRight w:val="0"/>
          <w:marTop w:val="0"/>
          <w:marBottom w:val="0"/>
          <w:divBdr>
            <w:top w:val="none" w:sz="0" w:space="0" w:color="auto"/>
            <w:left w:val="none" w:sz="0" w:space="0" w:color="auto"/>
            <w:bottom w:val="none" w:sz="0" w:space="0" w:color="auto"/>
            <w:right w:val="none" w:sz="0" w:space="0" w:color="auto"/>
          </w:divBdr>
        </w:div>
        <w:div w:id="772869725">
          <w:marLeft w:val="640"/>
          <w:marRight w:val="0"/>
          <w:marTop w:val="0"/>
          <w:marBottom w:val="0"/>
          <w:divBdr>
            <w:top w:val="none" w:sz="0" w:space="0" w:color="auto"/>
            <w:left w:val="none" w:sz="0" w:space="0" w:color="auto"/>
            <w:bottom w:val="none" w:sz="0" w:space="0" w:color="auto"/>
            <w:right w:val="none" w:sz="0" w:space="0" w:color="auto"/>
          </w:divBdr>
        </w:div>
        <w:div w:id="777525720">
          <w:marLeft w:val="640"/>
          <w:marRight w:val="0"/>
          <w:marTop w:val="0"/>
          <w:marBottom w:val="0"/>
          <w:divBdr>
            <w:top w:val="none" w:sz="0" w:space="0" w:color="auto"/>
            <w:left w:val="none" w:sz="0" w:space="0" w:color="auto"/>
            <w:bottom w:val="none" w:sz="0" w:space="0" w:color="auto"/>
            <w:right w:val="none" w:sz="0" w:space="0" w:color="auto"/>
          </w:divBdr>
        </w:div>
        <w:div w:id="779303999">
          <w:marLeft w:val="640"/>
          <w:marRight w:val="0"/>
          <w:marTop w:val="0"/>
          <w:marBottom w:val="0"/>
          <w:divBdr>
            <w:top w:val="none" w:sz="0" w:space="0" w:color="auto"/>
            <w:left w:val="none" w:sz="0" w:space="0" w:color="auto"/>
            <w:bottom w:val="none" w:sz="0" w:space="0" w:color="auto"/>
            <w:right w:val="none" w:sz="0" w:space="0" w:color="auto"/>
          </w:divBdr>
        </w:div>
        <w:div w:id="798840667">
          <w:marLeft w:val="640"/>
          <w:marRight w:val="0"/>
          <w:marTop w:val="0"/>
          <w:marBottom w:val="0"/>
          <w:divBdr>
            <w:top w:val="none" w:sz="0" w:space="0" w:color="auto"/>
            <w:left w:val="none" w:sz="0" w:space="0" w:color="auto"/>
            <w:bottom w:val="none" w:sz="0" w:space="0" w:color="auto"/>
            <w:right w:val="none" w:sz="0" w:space="0" w:color="auto"/>
          </w:divBdr>
        </w:div>
        <w:div w:id="799766353">
          <w:marLeft w:val="640"/>
          <w:marRight w:val="0"/>
          <w:marTop w:val="0"/>
          <w:marBottom w:val="0"/>
          <w:divBdr>
            <w:top w:val="none" w:sz="0" w:space="0" w:color="auto"/>
            <w:left w:val="none" w:sz="0" w:space="0" w:color="auto"/>
            <w:bottom w:val="none" w:sz="0" w:space="0" w:color="auto"/>
            <w:right w:val="none" w:sz="0" w:space="0" w:color="auto"/>
          </w:divBdr>
        </w:div>
        <w:div w:id="806704921">
          <w:marLeft w:val="640"/>
          <w:marRight w:val="0"/>
          <w:marTop w:val="0"/>
          <w:marBottom w:val="0"/>
          <w:divBdr>
            <w:top w:val="none" w:sz="0" w:space="0" w:color="auto"/>
            <w:left w:val="none" w:sz="0" w:space="0" w:color="auto"/>
            <w:bottom w:val="none" w:sz="0" w:space="0" w:color="auto"/>
            <w:right w:val="none" w:sz="0" w:space="0" w:color="auto"/>
          </w:divBdr>
        </w:div>
        <w:div w:id="808205016">
          <w:marLeft w:val="640"/>
          <w:marRight w:val="0"/>
          <w:marTop w:val="0"/>
          <w:marBottom w:val="0"/>
          <w:divBdr>
            <w:top w:val="none" w:sz="0" w:space="0" w:color="auto"/>
            <w:left w:val="none" w:sz="0" w:space="0" w:color="auto"/>
            <w:bottom w:val="none" w:sz="0" w:space="0" w:color="auto"/>
            <w:right w:val="none" w:sz="0" w:space="0" w:color="auto"/>
          </w:divBdr>
        </w:div>
        <w:div w:id="809635559">
          <w:marLeft w:val="640"/>
          <w:marRight w:val="0"/>
          <w:marTop w:val="0"/>
          <w:marBottom w:val="0"/>
          <w:divBdr>
            <w:top w:val="none" w:sz="0" w:space="0" w:color="auto"/>
            <w:left w:val="none" w:sz="0" w:space="0" w:color="auto"/>
            <w:bottom w:val="none" w:sz="0" w:space="0" w:color="auto"/>
            <w:right w:val="none" w:sz="0" w:space="0" w:color="auto"/>
          </w:divBdr>
        </w:div>
        <w:div w:id="812602550">
          <w:marLeft w:val="640"/>
          <w:marRight w:val="0"/>
          <w:marTop w:val="0"/>
          <w:marBottom w:val="0"/>
          <w:divBdr>
            <w:top w:val="none" w:sz="0" w:space="0" w:color="auto"/>
            <w:left w:val="none" w:sz="0" w:space="0" w:color="auto"/>
            <w:bottom w:val="none" w:sz="0" w:space="0" w:color="auto"/>
            <w:right w:val="none" w:sz="0" w:space="0" w:color="auto"/>
          </w:divBdr>
        </w:div>
        <w:div w:id="854150012">
          <w:marLeft w:val="640"/>
          <w:marRight w:val="0"/>
          <w:marTop w:val="0"/>
          <w:marBottom w:val="0"/>
          <w:divBdr>
            <w:top w:val="none" w:sz="0" w:space="0" w:color="auto"/>
            <w:left w:val="none" w:sz="0" w:space="0" w:color="auto"/>
            <w:bottom w:val="none" w:sz="0" w:space="0" w:color="auto"/>
            <w:right w:val="none" w:sz="0" w:space="0" w:color="auto"/>
          </w:divBdr>
        </w:div>
        <w:div w:id="855996829">
          <w:marLeft w:val="640"/>
          <w:marRight w:val="0"/>
          <w:marTop w:val="0"/>
          <w:marBottom w:val="0"/>
          <w:divBdr>
            <w:top w:val="none" w:sz="0" w:space="0" w:color="auto"/>
            <w:left w:val="none" w:sz="0" w:space="0" w:color="auto"/>
            <w:bottom w:val="none" w:sz="0" w:space="0" w:color="auto"/>
            <w:right w:val="none" w:sz="0" w:space="0" w:color="auto"/>
          </w:divBdr>
        </w:div>
        <w:div w:id="872154409">
          <w:marLeft w:val="640"/>
          <w:marRight w:val="0"/>
          <w:marTop w:val="0"/>
          <w:marBottom w:val="0"/>
          <w:divBdr>
            <w:top w:val="none" w:sz="0" w:space="0" w:color="auto"/>
            <w:left w:val="none" w:sz="0" w:space="0" w:color="auto"/>
            <w:bottom w:val="none" w:sz="0" w:space="0" w:color="auto"/>
            <w:right w:val="none" w:sz="0" w:space="0" w:color="auto"/>
          </w:divBdr>
        </w:div>
        <w:div w:id="887256444">
          <w:marLeft w:val="640"/>
          <w:marRight w:val="0"/>
          <w:marTop w:val="0"/>
          <w:marBottom w:val="0"/>
          <w:divBdr>
            <w:top w:val="none" w:sz="0" w:space="0" w:color="auto"/>
            <w:left w:val="none" w:sz="0" w:space="0" w:color="auto"/>
            <w:bottom w:val="none" w:sz="0" w:space="0" w:color="auto"/>
            <w:right w:val="none" w:sz="0" w:space="0" w:color="auto"/>
          </w:divBdr>
        </w:div>
        <w:div w:id="931819941">
          <w:marLeft w:val="640"/>
          <w:marRight w:val="0"/>
          <w:marTop w:val="0"/>
          <w:marBottom w:val="0"/>
          <w:divBdr>
            <w:top w:val="none" w:sz="0" w:space="0" w:color="auto"/>
            <w:left w:val="none" w:sz="0" w:space="0" w:color="auto"/>
            <w:bottom w:val="none" w:sz="0" w:space="0" w:color="auto"/>
            <w:right w:val="none" w:sz="0" w:space="0" w:color="auto"/>
          </w:divBdr>
        </w:div>
        <w:div w:id="938024052">
          <w:marLeft w:val="640"/>
          <w:marRight w:val="0"/>
          <w:marTop w:val="0"/>
          <w:marBottom w:val="0"/>
          <w:divBdr>
            <w:top w:val="none" w:sz="0" w:space="0" w:color="auto"/>
            <w:left w:val="none" w:sz="0" w:space="0" w:color="auto"/>
            <w:bottom w:val="none" w:sz="0" w:space="0" w:color="auto"/>
            <w:right w:val="none" w:sz="0" w:space="0" w:color="auto"/>
          </w:divBdr>
        </w:div>
        <w:div w:id="947854736">
          <w:marLeft w:val="640"/>
          <w:marRight w:val="0"/>
          <w:marTop w:val="0"/>
          <w:marBottom w:val="0"/>
          <w:divBdr>
            <w:top w:val="none" w:sz="0" w:space="0" w:color="auto"/>
            <w:left w:val="none" w:sz="0" w:space="0" w:color="auto"/>
            <w:bottom w:val="none" w:sz="0" w:space="0" w:color="auto"/>
            <w:right w:val="none" w:sz="0" w:space="0" w:color="auto"/>
          </w:divBdr>
        </w:div>
        <w:div w:id="959840353">
          <w:marLeft w:val="640"/>
          <w:marRight w:val="0"/>
          <w:marTop w:val="0"/>
          <w:marBottom w:val="0"/>
          <w:divBdr>
            <w:top w:val="none" w:sz="0" w:space="0" w:color="auto"/>
            <w:left w:val="none" w:sz="0" w:space="0" w:color="auto"/>
            <w:bottom w:val="none" w:sz="0" w:space="0" w:color="auto"/>
            <w:right w:val="none" w:sz="0" w:space="0" w:color="auto"/>
          </w:divBdr>
        </w:div>
        <w:div w:id="973754059">
          <w:marLeft w:val="640"/>
          <w:marRight w:val="0"/>
          <w:marTop w:val="0"/>
          <w:marBottom w:val="0"/>
          <w:divBdr>
            <w:top w:val="none" w:sz="0" w:space="0" w:color="auto"/>
            <w:left w:val="none" w:sz="0" w:space="0" w:color="auto"/>
            <w:bottom w:val="none" w:sz="0" w:space="0" w:color="auto"/>
            <w:right w:val="none" w:sz="0" w:space="0" w:color="auto"/>
          </w:divBdr>
        </w:div>
        <w:div w:id="997423129">
          <w:marLeft w:val="640"/>
          <w:marRight w:val="0"/>
          <w:marTop w:val="0"/>
          <w:marBottom w:val="0"/>
          <w:divBdr>
            <w:top w:val="none" w:sz="0" w:space="0" w:color="auto"/>
            <w:left w:val="none" w:sz="0" w:space="0" w:color="auto"/>
            <w:bottom w:val="none" w:sz="0" w:space="0" w:color="auto"/>
            <w:right w:val="none" w:sz="0" w:space="0" w:color="auto"/>
          </w:divBdr>
        </w:div>
        <w:div w:id="1007564252">
          <w:marLeft w:val="640"/>
          <w:marRight w:val="0"/>
          <w:marTop w:val="0"/>
          <w:marBottom w:val="0"/>
          <w:divBdr>
            <w:top w:val="none" w:sz="0" w:space="0" w:color="auto"/>
            <w:left w:val="none" w:sz="0" w:space="0" w:color="auto"/>
            <w:bottom w:val="none" w:sz="0" w:space="0" w:color="auto"/>
            <w:right w:val="none" w:sz="0" w:space="0" w:color="auto"/>
          </w:divBdr>
        </w:div>
        <w:div w:id="1012604174">
          <w:marLeft w:val="640"/>
          <w:marRight w:val="0"/>
          <w:marTop w:val="0"/>
          <w:marBottom w:val="0"/>
          <w:divBdr>
            <w:top w:val="none" w:sz="0" w:space="0" w:color="auto"/>
            <w:left w:val="none" w:sz="0" w:space="0" w:color="auto"/>
            <w:bottom w:val="none" w:sz="0" w:space="0" w:color="auto"/>
            <w:right w:val="none" w:sz="0" w:space="0" w:color="auto"/>
          </w:divBdr>
        </w:div>
        <w:div w:id="1012879186">
          <w:marLeft w:val="640"/>
          <w:marRight w:val="0"/>
          <w:marTop w:val="0"/>
          <w:marBottom w:val="0"/>
          <w:divBdr>
            <w:top w:val="none" w:sz="0" w:space="0" w:color="auto"/>
            <w:left w:val="none" w:sz="0" w:space="0" w:color="auto"/>
            <w:bottom w:val="none" w:sz="0" w:space="0" w:color="auto"/>
            <w:right w:val="none" w:sz="0" w:space="0" w:color="auto"/>
          </w:divBdr>
        </w:div>
        <w:div w:id="1030257804">
          <w:marLeft w:val="640"/>
          <w:marRight w:val="0"/>
          <w:marTop w:val="0"/>
          <w:marBottom w:val="0"/>
          <w:divBdr>
            <w:top w:val="none" w:sz="0" w:space="0" w:color="auto"/>
            <w:left w:val="none" w:sz="0" w:space="0" w:color="auto"/>
            <w:bottom w:val="none" w:sz="0" w:space="0" w:color="auto"/>
            <w:right w:val="none" w:sz="0" w:space="0" w:color="auto"/>
          </w:divBdr>
        </w:div>
        <w:div w:id="1032803976">
          <w:marLeft w:val="640"/>
          <w:marRight w:val="0"/>
          <w:marTop w:val="0"/>
          <w:marBottom w:val="0"/>
          <w:divBdr>
            <w:top w:val="none" w:sz="0" w:space="0" w:color="auto"/>
            <w:left w:val="none" w:sz="0" w:space="0" w:color="auto"/>
            <w:bottom w:val="none" w:sz="0" w:space="0" w:color="auto"/>
            <w:right w:val="none" w:sz="0" w:space="0" w:color="auto"/>
          </w:divBdr>
        </w:div>
        <w:div w:id="1046683678">
          <w:marLeft w:val="640"/>
          <w:marRight w:val="0"/>
          <w:marTop w:val="0"/>
          <w:marBottom w:val="0"/>
          <w:divBdr>
            <w:top w:val="none" w:sz="0" w:space="0" w:color="auto"/>
            <w:left w:val="none" w:sz="0" w:space="0" w:color="auto"/>
            <w:bottom w:val="none" w:sz="0" w:space="0" w:color="auto"/>
            <w:right w:val="none" w:sz="0" w:space="0" w:color="auto"/>
          </w:divBdr>
        </w:div>
        <w:div w:id="1061169381">
          <w:marLeft w:val="640"/>
          <w:marRight w:val="0"/>
          <w:marTop w:val="0"/>
          <w:marBottom w:val="0"/>
          <w:divBdr>
            <w:top w:val="none" w:sz="0" w:space="0" w:color="auto"/>
            <w:left w:val="none" w:sz="0" w:space="0" w:color="auto"/>
            <w:bottom w:val="none" w:sz="0" w:space="0" w:color="auto"/>
            <w:right w:val="none" w:sz="0" w:space="0" w:color="auto"/>
          </w:divBdr>
        </w:div>
        <w:div w:id="1063136108">
          <w:marLeft w:val="640"/>
          <w:marRight w:val="0"/>
          <w:marTop w:val="0"/>
          <w:marBottom w:val="0"/>
          <w:divBdr>
            <w:top w:val="none" w:sz="0" w:space="0" w:color="auto"/>
            <w:left w:val="none" w:sz="0" w:space="0" w:color="auto"/>
            <w:bottom w:val="none" w:sz="0" w:space="0" w:color="auto"/>
            <w:right w:val="none" w:sz="0" w:space="0" w:color="auto"/>
          </w:divBdr>
        </w:div>
        <w:div w:id="1073548399">
          <w:marLeft w:val="640"/>
          <w:marRight w:val="0"/>
          <w:marTop w:val="0"/>
          <w:marBottom w:val="0"/>
          <w:divBdr>
            <w:top w:val="none" w:sz="0" w:space="0" w:color="auto"/>
            <w:left w:val="none" w:sz="0" w:space="0" w:color="auto"/>
            <w:bottom w:val="none" w:sz="0" w:space="0" w:color="auto"/>
            <w:right w:val="none" w:sz="0" w:space="0" w:color="auto"/>
          </w:divBdr>
        </w:div>
        <w:div w:id="1101074764">
          <w:marLeft w:val="640"/>
          <w:marRight w:val="0"/>
          <w:marTop w:val="0"/>
          <w:marBottom w:val="0"/>
          <w:divBdr>
            <w:top w:val="none" w:sz="0" w:space="0" w:color="auto"/>
            <w:left w:val="none" w:sz="0" w:space="0" w:color="auto"/>
            <w:bottom w:val="none" w:sz="0" w:space="0" w:color="auto"/>
            <w:right w:val="none" w:sz="0" w:space="0" w:color="auto"/>
          </w:divBdr>
        </w:div>
        <w:div w:id="1112477637">
          <w:marLeft w:val="640"/>
          <w:marRight w:val="0"/>
          <w:marTop w:val="0"/>
          <w:marBottom w:val="0"/>
          <w:divBdr>
            <w:top w:val="none" w:sz="0" w:space="0" w:color="auto"/>
            <w:left w:val="none" w:sz="0" w:space="0" w:color="auto"/>
            <w:bottom w:val="none" w:sz="0" w:space="0" w:color="auto"/>
            <w:right w:val="none" w:sz="0" w:space="0" w:color="auto"/>
          </w:divBdr>
        </w:div>
        <w:div w:id="1123384497">
          <w:marLeft w:val="640"/>
          <w:marRight w:val="0"/>
          <w:marTop w:val="0"/>
          <w:marBottom w:val="0"/>
          <w:divBdr>
            <w:top w:val="none" w:sz="0" w:space="0" w:color="auto"/>
            <w:left w:val="none" w:sz="0" w:space="0" w:color="auto"/>
            <w:bottom w:val="none" w:sz="0" w:space="0" w:color="auto"/>
            <w:right w:val="none" w:sz="0" w:space="0" w:color="auto"/>
          </w:divBdr>
        </w:div>
        <w:div w:id="1127507985">
          <w:marLeft w:val="640"/>
          <w:marRight w:val="0"/>
          <w:marTop w:val="0"/>
          <w:marBottom w:val="0"/>
          <w:divBdr>
            <w:top w:val="none" w:sz="0" w:space="0" w:color="auto"/>
            <w:left w:val="none" w:sz="0" w:space="0" w:color="auto"/>
            <w:bottom w:val="none" w:sz="0" w:space="0" w:color="auto"/>
            <w:right w:val="none" w:sz="0" w:space="0" w:color="auto"/>
          </w:divBdr>
        </w:div>
        <w:div w:id="1132214363">
          <w:marLeft w:val="640"/>
          <w:marRight w:val="0"/>
          <w:marTop w:val="0"/>
          <w:marBottom w:val="0"/>
          <w:divBdr>
            <w:top w:val="none" w:sz="0" w:space="0" w:color="auto"/>
            <w:left w:val="none" w:sz="0" w:space="0" w:color="auto"/>
            <w:bottom w:val="none" w:sz="0" w:space="0" w:color="auto"/>
            <w:right w:val="none" w:sz="0" w:space="0" w:color="auto"/>
          </w:divBdr>
        </w:div>
        <w:div w:id="1142191562">
          <w:marLeft w:val="640"/>
          <w:marRight w:val="0"/>
          <w:marTop w:val="0"/>
          <w:marBottom w:val="0"/>
          <w:divBdr>
            <w:top w:val="none" w:sz="0" w:space="0" w:color="auto"/>
            <w:left w:val="none" w:sz="0" w:space="0" w:color="auto"/>
            <w:bottom w:val="none" w:sz="0" w:space="0" w:color="auto"/>
            <w:right w:val="none" w:sz="0" w:space="0" w:color="auto"/>
          </w:divBdr>
        </w:div>
        <w:div w:id="1146817425">
          <w:marLeft w:val="640"/>
          <w:marRight w:val="0"/>
          <w:marTop w:val="0"/>
          <w:marBottom w:val="0"/>
          <w:divBdr>
            <w:top w:val="none" w:sz="0" w:space="0" w:color="auto"/>
            <w:left w:val="none" w:sz="0" w:space="0" w:color="auto"/>
            <w:bottom w:val="none" w:sz="0" w:space="0" w:color="auto"/>
            <w:right w:val="none" w:sz="0" w:space="0" w:color="auto"/>
          </w:divBdr>
        </w:div>
        <w:div w:id="1159345571">
          <w:marLeft w:val="640"/>
          <w:marRight w:val="0"/>
          <w:marTop w:val="0"/>
          <w:marBottom w:val="0"/>
          <w:divBdr>
            <w:top w:val="none" w:sz="0" w:space="0" w:color="auto"/>
            <w:left w:val="none" w:sz="0" w:space="0" w:color="auto"/>
            <w:bottom w:val="none" w:sz="0" w:space="0" w:color="auto"/>
            <w:right w:val="none" w:sz="0" w:space="0" w:color="auto"/>
          </w:divBdr>
        </w:div>
        <w:div w:id="1170220404">
          <w:marLeft w:val="640"/>
          <w:marRight w:val="0"/>
          <w:marTop w:val="0"/>
          <w:marBottom w:val="0"/>
          <w:divBdr>
            <w:top w:val="none" w:sz="0" w:space="0" w:color="auto"/>
            <w:left w:val="none" w:sz="0" w:space="0" w:color="auto"/>
            <w:bottom w:val="none" w:sz="0" w:space="0" w:color="auto"/>
            <w:right w:val="none" w:sz="0" w:space="0" w:color="auto"/>
          </w:divBdr>
        </w:div>
        <w:div w:id="1171138131">
          <w:marLeft w:val="640"/>
          <w:marRight w:val="0"/>
          <w:marTop w:val="0"/>
          <w:marBottom w:val="0"/>
          <w:divBdr>
            <w:top w:val="none" w:sz="0" w:space="0" w:color="auto"/>
            <w:left w:val="none" w:sz="0" w:space="0" w:color="auto"/>
            <w:bottom w:val="none" w:sz="0" w:space="0" w:color="auto"/>
            <w:right w:val="none" w:sz="0" w:space="0" w:color="auto"/>
          </w:divBdr>
        </w:div>
        <w:div w:id="1185557193">
          <w:marLeft w:val="640"/>
          <w:marRight w:val="0"/>
          <w:marTop w:val="0"/>
          <w:marBottom w:val="0"/>
          <w:divBdr>
            <w:top w:val="none" w:sz="0" w:space="0" w:color="auto"/>
            <w:left w:val="none" w:sz="0" w:space="0" w:color="auto"/>
            <w:bottom w:val="none" w:sz="0" w:space="0" w:color="auto"/>
            <w:right w:val="none" w:sz="0" w:space="0" w:color="auto"/>
          </w:divBdr>
        </w:div>
        <w:div w:id="1192180749">
          <w:marLeft w:val="640"/>
          <w:marRight w:val="0"/>
          <w:marTop w:val="0"/>
          <w:marBottom w:val="0"/>
          <w:divBdr>
            <w:top w:val="none" w:sz="0" w:space="0" w:color="auto"/>
            <w:left w:val="none" w:sz="0" w:space="0" w:color="auto"/>
            <w:bottom w:val="none" w:sz="0" w:space="0" w:color="auto"/>
            <w:right w:val="none" w:sz="0" w:space="0" w:color="auto"/>
          </w:divBdr>
        </w:div>
        <w:div w:id="1199006203">
          <w:marLeft w:val="640"/>
          <w:marRight w:val="0"/>
          <w:marTop w:val="0"/>
          <w:marBottom w:val="0"/>
          <w:divBdr>
            <w:top w:val="none" w:sz="0" w:space="0" w:color="auto"/>
            <w:left w:val="none" w:sz="0" w:space="0" w:color="auto"/>
            <w:bottom w:val="none" w:sz="0" w:space="0" w:color="auto"/>
            <w:right w:val="none" w:sz="0" w:space="0" w:color="auto"/>
          </w:divBdr>
        </w:div>
        <w:div w:id="1199128361">
          <w:marLeft w:val="640"/>
          <w:marRight w:val="0"/>
          <w:marTop w:val="0"/>
          <w:marBottom w:val="0"/>
          <w:divBdr>
            <w:top w:val="none" w:sz="0" w:space="0" w:color="auto"/>
            <w:left w:val="none" w:sz="0" w:space="0" w:color="auto"/>
            <w:bottom w:val="none" w:sz="0" w:space="0" w:color="auto"/>
            <w:right w:val="none" w:sz="0" w:space="0" w:color="auto"/>
          </w:divBdr>
        </w:div>
        <w:div w:id="1218278104">
          <w:marLeft w:val="640"/>
          <w:marRight w:val="0"/>
          <w:marTop w:val="0"/>
          <w:marBottom w:val="0"/>
          <w:divBdr>
            <w:top w:val="none" w:sz="0" w:space="0" w:color="auto"/>
            <w:left w:val="none" w:sz="0" w:space="0" w:color="auto"/>
            <w:bottom w:val="none" w:sz="0" w:space="0" w:color="auto"/>
            <w:right w:val="none" w:sz="0" w:space="0" w:color="auto"/>
          </w:divBdr>
        </w:div>
        <w:div w:id="1226600139">
          <w:marLeft w:val="640"/>
          <w:marRight w:val="0"/>
          <w:marTop w:val="0"/>
          <w:marBottom w:val="0"/>
          <w:divBdr>
            <w:top w:val="none" w:sz="0" w:space="0" w:color="auto"/>
            <w:left w:val="none" w:sz="0" w:space="0" w:color="auto"/>
            <w:bottom w:val="none" w:sz="0" w:space="0" w:color="auto"/>
            <w:right w:val="none" w:sz="0" w:space="0" w:color="auto"/>
          </w:divBdr>
        </w:div>
        <w:div w:id="1239941885">
          <w:marLeft w:val="640"/>
          <w:marRight w:val="0"/>
          <w:marTop w:val="0"/>
          <w:marBottom w:val="0"/>
          <w:divBdr>
            <w:top w:val="none" w:sz="0" w:space="0" w:color="auto"/>
            <w:left w:val="none" w:sz="0" w:space="0" w:color="auto"/>
            <w:bottom w:val="none" w:sz="0" w:space="0" w:color="auto"/>
            <w:right w:val="none" w:sz="0" w:space="0" w:color="auto"/>
          </w:divBdr>
        </w:div>
        <w:div w:id="1269115835">
          <w:marLeft w:val="640"/>
          <w:marRight w:val="0"/>
          <w:marTop w:val="0"/>
          <w:marBottom w:val="0"/>
          <w:divBdr>
            <w:top w:val="none" w:sz="0" w:space="0" w:color="auto"/>
            <w:left w:val="none" w:sz="0" w:space="0" w:color="auto"/>
            <w:bottom w:val="none" w:sz="0" w:space="0" w:color="auto"/>
            <w:right w:val="none" w:sz="0" w:space="0" w:color="auto"/>
          </w:divBdr>
        </w:div>
        <w:div w:id="1271622984">
          <w:marLeft w:val="640"/>
          <w:marRight w:val="0"/>
          <w:marTop w:val="0"/>
          <w:marBottom w:val="0"/>
          <w:divBdr>
            <w:top w:val="none" w:sz="0" w:space="0" w:color="auto"/>
            <w:left w:val="none" w:sz="0" w:space="0" w:color="auto"/>
            <w:bottom w:val="none" w:sz="0" w:space="0" w:color="auto"/>
            <w:right w:val="none" w:sz="0" w:space="0" w:color="auto"/>
          </w:divBdr>
        </w:div>
        <w:div w:id="1272208314">
          <w:marLeft w:val="640"/>
          <w:marRight w:val="0"/>
          <w:marTop w:val="0"/>
          <w:marBottom w:val="0"/>
          <w:divBdr>
            <w:top w:val="none" w:sz="0" w:space="0" w:color="auto"/>
            <w:left w:val="none" w:sz="0" w:space="0" w:color="auto"/>
            <w:bottom w:val="none" w:sz="0" w:space="0" w:color="auto"/>
            <w:right w:val="none" w:sz="0" w:space="0" w:color="auto"/>
          </w:divBdr>
        </w:div>
        <w:div w:id="1276252934">
          <w:marLeft w:val="640"/>
          <w:marRight w:val="0"/>
          <w:marTop w:val="0"/>
          <w:marBottom w:val="0"/>
          <w:divBdr>
            <w:top w:val="none" w:sz="0" w:space="0" w:color="auto"/>
            <w:left w:val="none" w:sz="0" w:space="0" w:color="auto"/>
            <w:bottom w:val="none" w:sz="0" w:space="0" w:color="auto"/>
            <w:right w:val="none" w:sz="0" w:space="0" w:color="auto"/>
          </w:divBdr>
        </w:div>
        <w:div w:id="1276718973">
          <w:marLeft w:val="640"/>
          <w:marRight w:val="0"/>
          <w:marTop w:val="0"/>
          <w:marBottom w:val="0"/>
          <w:divBdr>
            <w:top w:val="none" w:sz="0" w:space="0" w:color="auto"/>
            <w:left w:val="none" w:sz="0" w:space="0" w:color="auto"/>
            <w:bottom w:val="none" w:sz="0" w:space="0" w:color="auto"/>
            <w:right w:val="none" w:sz="0" w:space="0" w:color="auto"/>
          </w:divBdr>
        </w:div>
        <w:div w:id="1283994796">
          <w:marLeft w:val="640"/>
          <w:marRight w:val="0"/>
          <w:marTop w:val="0"/>
          <w:marBottom w:val="0"/>
          <w:divBdr>
            <w:top w:val="none" w:sz="0" w:space="0" w:color="auto"/>
            <w:left w:val="none" w:sz="0" w:space="0" w:color="auto"/>
            <w:bottom w:val="none" w:sz="0" w:space="0" w:color="auto"/>
            <w:right w:val="none" w:sz="0" w:space="0" w:color="auto"/>
          </w:divBdr>
        </w:div>
        <w:div w:id="1302465699">
          <w:marLeft w:val="640"/>
          <w:marRight w:val="0"/>
          <w:marTop w:val="0"/>
          <w:marBottom w:val="0"/>
          <w:divBdr>
            <w:top w:val="none" w:sz="0" w:space="0" w:color="auto"/>
            <w:left w:val="none" w:sz="0" w:space="0" w:color="auto"/>
            <w:bottom w:val="none" w:sz="0" w:space="0" w:color="auto"/>
            <w:right w:val="none" w:sz="0" w:space="0" w:color="auto"/>
          </w:divBdr>
        </w:div>
        <w:div w:id="1314605617">
          <w:marLeft w:val="640"/>
          <w:marRight w:val="0"/>
          <w:marTop w:val="0"/>
          <w:marBottom w:val="0"/>
          <w:divBdr>
            <w:top w:val="none" w:sz="0" w:space="0" w:color="auto"/>
            <w:left w:val="none" w:sz="0" w:space="0" w:color="auto"/>
            <w:bottom w:val="none" w:sz="0" w:space="0" w:color="auto"/>
            <w:right w:val="none" w:sz="0" w:space="0" w:color="auto"/>
          </w:divBdr>
        </w:div>
        <w:div w:id="1317879524">
          <w:marLeft w:val="640"/>
          <w:marRight w:val="0"/>
          <w:marTop w:val="0"/>
          <w:marBottom w:val="0"/>
          <w:divBdr>
            <w:top w:val="none" w:sz="0" w:space="0" w:color="auto"/>
            <w:left w:val="none" w:sz="0" w:space="0" w:color="auto"/>
            <w:bottom w:val="none" w:sz="0" w:space="0" w:color="auto"/>
            <w:right w:val="none" w:sz="0" w:space="0" w:color="auto"/>
          </w:divBdr>
        </w:div>
        <w:div w:id="1346326267">
          <w:marLeft w:val="640"/>
          <w:marRight w:val="0"/>
          <w:marTop w:val="0"/>
          <w:marBottom w:val="0"/>
          <w:divBdr>
            <w:top w:val="none" w:sz="0" w:space="0" w:color="auto"/>
            <w:left w:val="none" w:sz="0" w:space="0" w:color="auto"/>
            <w:bottom w:val="none" w:sz="0" w:space="0" w:color="auto"/>
            <w:right w:val="none" w:sz="0" w:space="0" w:color="auto"/>
          </w:divBdr>
        </w:div>
        <w:div w:id="1349410348">
          <w:marLeft w:val="640"/>
          <w:marRight w:val="0"/>
          <w:marTop w:val="0"/>
          <w:marBottom w:val="0"/>
          <w:divBdr>
            <w:top w:val="none" w:sz="0" w:space="0" w:color="auto"/>
            <w:left w:val="none" w:sz="0" w:space="0" w:color="auto"/>
            <w:bottom w:val="none" w:sz="0" w:space="0" w:color="auto"/>
            <w:right w:val="none" w:sz="0" w:space="0" w:color="auto"/>
          </w:divBdr>
        </w:div>
        <w:div w:id="1357854196">
          <w:marLeft w:val="640"/>
          <w:marRight w:val="0"/>
          <w:marTop w:val="0"/>
          <w:marBottom w:val="0"/>
          <w:divBdr>
            <w:top w:val="none" w:sz="0" w:space="0" w:color="auto"/>
            <w:left w:val="none" w:sz="0" w:space="0" w:color="auto"/>
            <w:bottom w:val="none" w:sz="0" w:space="0" w:color="auto"/>
            <w:right w:val="none" w:sz="0" w:space="0" w:color="auto"/>
          </w:divBdr>
        </w:div>
        <w:div w:id="1370106759">
          <w:marLeft w:val="640"/>
          <w:marRight w:val="0"/>
          <w:marTop w:val="0"/>
          <w:marBottom w:val="0"/>
          <w:divBdr>
            <w:top w:val="none" w:sz="0" w:space="0" w:color="auto"/>
            <w:left w:val="none" w:sz="0" w:space="0" w:color="auto"/>
            <w:bottom w:val="none" w:sz="0" w:space="0" w:color="auto"/>
            <w:right w:val="none" w:sz="0" w:space="0" w:color="auto"/>
          </w:divBdr>
        </w:div>
        <w:div w:id="1371105598">
          <w:marLeft w:val="640"/>
          <w:marRight w:val="0"/>
          <w:marTop w:val="0"/>
          <w:marBottom w:val="0"/>
          <w:divBdr>
            <w:top w:val="none" w:sz="0" w:space="0" w:color="auto"/>
            <w:left w:val="none" w:sz="0" w:space="0" w:color="auto"/>
            <w:bottom w:val="none" w:sz="0" w:space="0" w:color="auto"/>
            <w:right w:val="none" w:sz="0" w:space="0" w:color="auto"/>
          </w:divBdr>
        </w:div>
        <w:div w:id="1375084117">
          <w:marLeft w:val="640"/>
          <w:marRight w:val="0"/>
          <w:marTop w:val="0"/>
          <w:marBottom w:val="0"/>
          <w:divBdr>
            <w:top w:val="none" w:sz="0" w:space="0" w:color="auto"/>
            <w:left w:val="none" w:sz="0" w:space="0" w:color="auto"/>
            <w:bottom w:val="none" w:sz="0" w:space="0" w:color="auto"/>
            <w:right w:val="none" w:sz="0" w:space="0" w:color="auto"/>
          </w:divBdr>
        </w:div>
        <w:div w:id="1376345237">
          <w:marLeft w:val="640"/>
          <w:marRight w:val="0"/>
          <w:marTop w:val="0"/>
          <w:marBottom w:val="0"/>
          <w:divBdr>
            <w:top w:val="none" w:sz="0" w:space="0" w:color="auto"/>
            <w:left w:val="none" w:sz="0" w:space="0" w:color="auto"/>
            <w:bottom w:val="none" w:sz="0" w:space="0" w:color="auto"/>
            <w:right w:val="none" w:sz="0" w:space="0" w:color="auto"/>
          </w:divBdr>
        </w:div>
        <w:div w:id="1383139739">
          <w:marLeft w:val="640"/>
          <w:marRight w:val="0"/>
          <w:marTop w:val="0"/>
          <w:marBottom w:val="0"/>
          <w:divBdr>
            <w:top w:val="none" w:sz="0" w:space="0" w:color="auto"/>
            <w:left w:val="none" w:sz="0" w:space="0" w:color="auto"/>
            <w:bottom w:val="none" w:sz="0" w:space="0" w:color="auto"/>
            <w:right w:val="none" w:sz="0" w:space="0" w:color="auto"/>
          </w:divBdr>
        </w:div>
        <w:div w:id="1386098460">
          <w:marLeft w:val="640"/>
          <w:marRight w:val="0"/>
          <w:marTop w:val="0"/>
          <w:marBottom w:val="0"/>
          <w:divBdr>
            <w:top w:val="none" w:sz="0" w:space="0" w:color="auto"/>
            <w:left w:val="none" w:sz="0" w:space="0" w:color="auto"/>
            <w:bottom w:val="none" w:sz="0" w:space="0" w:color="auto"/>
            <w:right w:val="none" w:sz="0" w:space="0" w:color="auto"/>
          </w:divBdr>
        </w:div>
        <w:div w:id="1393770719">
          <w:marLeft w:val="640"/>
          <w:marRight w:val="0"/>
          <w:marTop w:val="0"/>
          <w:marBottom w:val="0"/>
          <w:divBdr>
            <w:top w:val="none" w:sz="0" w:space="0" w:color="auto"/>
            <w:left w:val="none" w:sz="0" w:space="0" w:color="auto"/>
            <w:bottom w:val="none" w:sz="0" w:space="0" w:color="auto"/>
            <w:right w:val="none" w:sz="0" w:space="0" w:color="auto"/>
          </w:divBdr>
        </w:div>
        <w:div w:id="1401170389">
          <w:marLeft w:val="640"/>
          <w:marRight w:val="0"/>
          <w:marTop w:val="0"/>
          <w:marBottom w:val="0"/>
          <w:divBdr>
            <w:top w:val="none" w:sz="0" w:space="0" w:color="auto"/>
            <w:left w:val="none" w:sz="0" w:space="0" w:color="auto"/>
            <w:bottom w:val="none" w:sz="0" w:space="0" w:color="auto"/>
            <w:right w:val="none" w:sz="0" w:space="0" w:color="auto"/>
          </w:divBdr>
        </w:div>
        <w:div w:id="1421681914">
          <w:marLeft w:val="640"/>
          <w:marRight w:val="0"/>
          <w:marTop w:val="0"/>
          <w:marBottom w:val="0"/>
          <w:divBdr>
            <w:top w:val="none" w:sz="0" w:space="0" w:color="auto"/>
            <w:left w:val="none" w:sz="0" w:space="0" w:color="auto"/>
            <w:bottom w:val="none" w:sz="0" w:space="0" w:color="auto"/>
            <w:right w:val="none" w:sz="0" w:space="0" w:color="auto"/>
          </w:divBdr>
        </w:div>
        <w:div w:id="1428385732">
          <w:marLeft w:val="640"/>
          <w:marRight w:val="0"/>
          <w:marTop w:val="0"/>
          <w:marBottom w:val="0"/>
          <w:divBdr>
            <w:top w:val="none" w:sz="0" w:space="0" w:color="auto"/>
            <w:left w:val="none" w:sz="0" w:space="0" w:color="auto"/>
            <w:bottom w:val="none" w:sz="0" w:space="0" w:color="auto"/>
            <w:right w:val="none" w:sz="0" w:space="0" w:color="auto"/>
          </w:divBdr>
        </w:div>
        <w:div w:id="1431051773">
          <w:marLeft w:val="640"/>
          <w:marRight w:val="0"/>
          <w:marTop w:val="0"/>
          <w:marBottom w:val="0"/>
          <w:divBdr>
            <w:top w:val="none" w:sz="0" w:space="0" w:color="auto"/>
            <w:left w:val="none" w:sz="0" w:space="0" w:color="auto"/>
            <w:bottom w:val="none" w:sz="0" w:space="0" w:color="auto"/>
            <w:right w:val="none" w:sz="0" w:space="0" w:color="auto"/>
          </w:divBdr>
        </w:div>
        <w:div w:id="1434284842">
          <w:marLeft w:val="640"/>
          <w:marRight w:val="0"/>
          <w:marTop w:val="0"/>
          <w:marBottom w:val="0"/>
          <w:divBdr>
            <w:top w:val="none" w:sz="0" w:space="0" w:color="auto"/>
            <w:left w:val="none" w:sz="0" w:space="0" w:color="auto"/>
            <w:bottom w:val="none" w:sz="0" w:space="0" w:color="auto"/>
            <w:right w:val="none" w:sz="0" w:space="0" w:color="auto"/>
          </w:divBdr>
        </w:div>
        <w:div w:id="1435979061">
          <w:marLeft w:val="640"/>
          <w:marRight w:val="0"/>
          <w:marTop w:val="0"/>
          <w:marBottom w:val="0"/>
          <w:divBdr>
            <w:top w:val="none" w:sz="0" w:space="0" w:color="auto"/>
            <w:left w:val="none" w:sz="0" w:space="0" w:color="auto"/>
            <w:bottom w:val="none" w:sz="0" w:space="0" w:color="auto"/>
            <w:right w:val="none" w:sz="0" w:space="0" w:color="auto"/>
          </w:divBdr>
        </w:div>
        <w:div w:id="1441412145">
          <w:marLeft w:val="640"/>
          <w:marRight w:val="0"/>
          <w:marTop w:val="0"/>
          <w:marBottom w:val="0"/>
          <w:divBdr>
            <w:top w:val="none" w:sz="0" w:space="0" w:color="auto"/>
            <w:left w:val="none" w:sz="0" w:space="0" w:color="auto"/>
            <w:bottom w:val="none" w:sz="0" w:space="0" w:color="auto"/>
            <w:right w:val="none" w:sz="0" w:space="0" w:color="auto"/>
          </w:divBdr>
        </w:div>
        <w:div w:id="1457681353">
          <w:marLeft w:val="640"/>
          <w:marRight w:val="0"/>
          <w:marTop w:val="0"/>
          <w:marBottom w:val="0"/>
          <w:divBdr>
            <w:top w:val="none" w:sz="0" w:space="0" w:color="auto"/>
            <w:left w:val="none" w:sz="0" w:space="0" w:color="auto"/>
            <w:bottom w:val="none" w:sz="0" w:space="0" w:color="auto"/>
            <w:right w:val="none" w:sz="0" w:space="0" w:color="auto"/>
          </w:divBdr>
        </w:div>
        <w:div w:id="1466435459">
          <w:marLeft w:val="640"/>
          <w:marRight w:val="0"/>
          <w:marTop w:val="0"/>
          <w:marBottom w:val="0"/>
          <w:divBdr>
            <w:top w:val="none" w:sz="0" w:space="0" w:color="auto"/>
            <w:left w:val="none" w:sz="0" w:space="0" w:color="auto"/>
            <w:bottom w:val="none" w:sz="0" w:space="0" w:color="auto"/>
            <w:right w:val="none" w:sz="0" w:space="0" w:color="auto"/>
          </w:divBdr>
        </w:div>
        <w:div w:id="1479954758">
          <w:marLeft w:val="640"/>
          <w:marRight w:val="0"/>
          <w:marTop w:val="0"/>
          <w:marBottom w:val="0"/>
          <w:divBdr>
            <w:top w:val="none" w:sz="0" w:space="0" w:color="auto"/>
            <w:left w:val="none" w:sz="0" w:space="0" w:color="auto"/>
            <w:bottom w:val="none" w:sz="0" w:space="0" w:color="auto"/>
            <w:right w:val="none" w:sz="0" w:space="0" w:color="auto"/>
          </w:divBdr>
        </w:div>
        <w:div w:id="1497459998">
          <w:marLeft w:val="640"/>
          <w:marRight w:val="0"/>
          <w:marTop w:val="0"/>
          <w:marBottom w:val="0"/>
          <w:divBdr>
            <w:top w:val="none" w:sz="0" w:space="0" w:color="auto"/>
            <w:left w:val="none" w:sz="0" w:space="0" w:color="auto"/>
            <w:bottom w:val="none" w:sz="0" w:space="0" w:color="auto"/>
            <w:right w:val="none" w:sz="0" w:space="0" w:color="auto"/>
          </w:divBdr>
        </w:div>
        <w:div w:id="1500535499">
          <w:marLeft w:val="640"/>
          <w:marRight w:val="0"/>
          <w:marTop w:val="0"/>
          <w:marBottom w:val="0"/>
          <w:divBdr>
            <w:top w:val="none" w:sz="0" w:space="0" w:color="auto"/>
            <w:left w:val="none" w:sz="0" w:space="0" w:color="auto"/>
            <w:bottom w:val="none" w:sz="0" w:space="0" w:color="auto"/>
            <w:right w:val="none" w:sz="0" w:space="0" w:color="auto"/>
          </w:divBdr>
        </w:div>
        <w:div w:id="1522009113">
          <w:marLeft w:val="640"/>
          <w:marRight w:val="0"/>
          <w:marTop w:val="0"/>
          <w:marBottom w:val="0"/>
          <w:divBdr>
            <w:top w:val="none" w:sz="0" w:space="0" w:color="auto"/>
            <w:left w:val="none" w:sz="0" w:space="0" w:color="auto"/>
            <w:bottom w:val="none" w:sz="0" w:space="0" w:color="auto"/>
            <w:right w:val="none" w:sz="0" w:space="0" w:color="auto"/>
          </w:divBdr>
        </w:div>
        <w:div w:id="1533300391">
          <w:marLeft w:val="640"/>
          <w:marRight w:val="0"/>
          <w:marTop w:val="0"/>
          <w:marBottom w:val="0"/>
          <w:divBdr>
            <w:top w:val="none" w:sz="0" w:space="0" w:color="auto"/>
            <w:left w:val="none" w:sz="0" w:space="0" w:color="auto"/>
            <w:bottom w:val="none" w:sz="0" w:space="0" w:color="auto"/>
            <w:right w:val="none" w:sz="0" w:space="0" w:color="auto"/>
          </w:divBdr>
        </w:div>
        <w:div w:id="1534925876">
          <w:marLeft w:val="640"/>
          <w:marRight w:val="0"/>
          <w:marTop w:val="0"/>
          <w:marBottom w:val="0"/>
          <w:divBdr>
            <w:top w:val="none" w:sz="0" w:space="0" w:color="auto"/>
            <w:left w:val="none" w:sz="0" w:space="0" w:color="auto"/>
            <w:bottom w:val="none" w:sz="0" w:space="0" w:color="auto"/>
            <w:right w:val="none" w:sz="0" w:space="0" w:color="auto"/>
          </w:divBdr>
        </w:div>
        <w:div w:id="1536963542">
          <w:marLeft w:val="640"/>
          <w:marRight w:val="0"/>
          <w:marTop w:val="0"/>
          <w:marBottom w:val="0"/>
          <w:divBdr>
            <w:top w:val="none" w:sz="0" w:space="0" w:color="auto"/>
            <w:left w:val="none" w:sz="0" w:space="0" w:color="auto"/>
            <w:bottom w:val="none" w:sz="0" w:space="0" w:color="auto"/>
            <w:right w:val="none" w:sz="0" w:space="0" w:color="auto"/>
          </w:divBdr>
        </w:div>
        <w:div w:id="1537084886">
          <w:marLeft w:val="640"/>
          <w:marRight w:val="0"/>
          <w:marTop w:val="0"/>
          <w:marBottom w:val="0"/>
          <w:divBdr>
            <w:top w:val="none" w:sz="0" w:space="0" w:color="auto"/>
            <w:left w:val="none" w:sz="0" w:space="0" w:color="auto"/>
            <w:bottom w:val="none" w:sz="0" w:space="0" w:color="auto"/>
            <w:right w:val="none" w:sz="0" w:space="0" w:color="auto"/>
          </w:divBdr>
        </w:div>
        <w:div w:id="1537237928">
          <w:marLeft w:val="640"/>
          <w:marRight w:val="0"/>
          <w:marTop w:val="0"/>
          <w:marBottom w:val="0"/>
          <w:divBdr>
            <w:top w:val="none" w:sz="0" w:space="0" w:color="auto"/>
            <w:left w:val="none" w:sz="0" w:space="0" w:color="auto"/>
            <w:bottom w:val="none" w:sz="0" w:space="0" w:color="auto"/>
            <w:right w:val="none" w:sz="0" w:space="0" w:color="auto"/>
          </w:divBdr>
        </w:div>
        <w:div w:id="1549410562">
          <w:marLeft w:val="640"/>
          <w:marRight w:val="0"/>
          <w:marTop w:val="0"/>
          <w:marBottom w:val="0"/>
          <w:divBdr>
            <w:top w:val="none" w:sz="0" w:space="0" w:color="auto"/>
            <w:left w:val="none" w:sz="0" w:space="0" w:color="auto"/>
            <w:bottom w:val="none" w:sz="0" w:space="0" w:color="auto"/>
            <w:right w:val="none" w:sz="0" w:space="0" w:color="auto"/>
          </w:divBdr>
        </w:div>
        <w:div w:id="1555963513">
          <w:marLeft w:val="640"/>
          <w:marRight w:val="0"/>
          <w:marTop w:val="0"/>
          <w:marBottom w:val="0"/>
          <w:divBdr>
            <w:top w:val="none" w:sz="0" w:space="0" w:color="auto"/>
            <w:left w:val="none" w:sz="0" w:space="0" w:color="auto"/>
            <w:bottom w:val="none" w:sz="0" w:space="0" w:color="auto"/>
            <w:right w:val="none" w:sz="0" w:space="0" w:color="auto"/>
          </w:divBdr>
        </w:div>
        <w:div w:id="1562641316">
          <w:marLeft w:val="640"/>
          <w:marRight w:val="0"/>
          <w:marTop w:val="0"/>
          <w:marBottom w:val="0"/>
          <w:divBdr>
            <w:top w:val="none" w:sz="0" w:space="0" w:color="auto"/>
            <w:left w:val="none" w:sz="0" w:space="0" w:color="auto"/>
            <w:bottom w:val="none" w:sz="0" w:space="0" w:color="auto"/>
            <w:right w:val="none" w:sz="0" w:space="0" w:color="auto"/>
          </w:divBdr>
        </w:div>
        <w:div w:id="1567960698">
          <w:marLeft w:val="640"/>
          <w:marRight w:val="0"/>
          <w:marTop w:val="0"/>
          <w:marBottom w:val="0"/>
          <w:divBdr>
            <w:top w:val="none" w:sz="0" w:space="0" w:color="auto"/>
            <w:left w:val="none" w:sz="0" w:space="0" w:color="auto"/>
            <w:bottom w:val="none" w:sz="0" w:space="0" w:color="auto"/>
            <w:right w:val="none" w:sz="0" w:space="0" w:color="auto"/>
          </w:divBdr>
        </w:div>
        <w:div w:id="1573926270">
          <w:marLeft w:val="640"/>
          <w:marRight w:val="0"/>
          <w:marTop w:val="0"/>
          <w:marBottom w:val="0"/>
          <w:divBdr>
            <w:top w:val="none" w:sz="0" w:space="0" w:color="auto"/>
            <w:left w:val="none" w:sz="0" w:space="0" w:color="auto"/>
            <w:bottom w:val="none" w:sz="0" w:space="0" w:color="auto"/>
            <w:right w:val="none" w:sz="0" w:space="0" w:color="auto"/>
          </w:divBdr>
        </w:div>
        <w:div w:id="1582642938">
          <w:marLeft w:val="640"/>
          <w:marRight w:val="0"/>
          <w:marTop w:val="0"/>
          <w:marBottom w:val="0"/>
          <w:divBdr>
            <w:top w:val="none" w:sz="0" w:space="0" w:color="auto"/>
            <w:left w:val="none" w:sz="0" w:space="0" w:color="auto"/>
            <w:bottom w:val="none" w:sz="0" w:space="0" w:color="auto"/>
            <w:right w:val="none" w:sz="0" w:space="0" w:color="auto"/>
          </w:divBdr>
        </w:div>
        <w:div w:id="1584338892">
          <w:marLeft w:val="640"/>
          <w:marRight w:val="0"/>
          <w:marTop w:val="0"/>
          <w:marBottom w:val="0"/>
          <w:divBdr>
            <w:top w:val="none" w:sz="0" w:space="0" w:color="auto"/>
            <w:left w:val="none" w:sz="0" w:space="0" w:color="auto"/>
            <w:bottom w:val="none" w:sz="0" w:space="0" w:color="auto"/>
            <w:right w:val="none" w:sz="0" w:space="0" w:color="auto"/>
          </w:divBdr>
        </w:div>
        <w:div w:id="1587106773">
          <w:marLeft w:val="640"/>
          <w:marRight w:val="0"/>
          <w:marTop w:val="0"/>
          <w:marBottom w:val="0"/>
          <w:divBdr>
            <w:top w:val="none" w:sz="0" w:space="0" w:color="auto"/>
            <w:left w:val="none" w:sz="0" w:space="0" w:color="auto"/>
            <w:bottom w:val="none" w:sz="0" w:space="0" w:color="auto"/>
            <w:right w:val="none" w:sz="0" w:space="0" w:color="auto"/>
          </w:divBdr>
        </w:div>
        <w:div w:id="1587420912">
          <w:marLeft w:val="640"/>
          <w:marRight w:val="0"/>
          <w:marTop w:val="0"/>
          <w:marBottom w:val="0"/>
          <w:divBdr>
            <w:top w:val="none" w:sz="0" w:space="0" w:color="auto"/>
            <w:left w:val="none" w:sz="0" w:space="0" w:color="auto"/>
            <w:bottom w:val="none" w:sz="0" w:space="0" w:color="auto"/>
            <w:right w:val="none" w:sz="0" w:space="0" w:color="auto"/>
          </w:divBdr>
        </w:div>
        <w:div w:id="1603682608">
          <w:marLeft w:val="640"/>
          <w:marRight w:val="0"/>
          <w:marTop w:val="0"/>
          <w:marBottom w:val="0"/>
          <w:divBdr>
            <w:top w:val="none" w:sz="0" w:space="0" w:color="auto"/>
            <w:left w:val="none" w:sz="0" w:space="0" w:color="auto"/>
            <w:bottom w:val="none" w:sz="0" w:space="0" w:color="auto"/>
            <w:right w:val="none" w:sz="0" w:space="0" w:color="auto"/>
          </w:divBdr>
        </w:div>
        <w:div w:id="1607806372">
          <w:marLeft w:val="640"/>
          <w:marRight w:val="0"/>
          <w:marTop w:val="0"/>
          <w:marBottom w:val="0"/>
          <w:divBdr>
            <w:top w:val="none" w:sz="0" w:space="0" w:color="auto"/>
            <w:left w:val="none" w:sz="0" w:space="0" w:color="auto"/>
            <w:bottom w:val="none" w:sz="0" w:space="0" w:color="auto"/>
            <w:right w:val="none" w:sz="0" w:space="0" w:color="auto"/>
          </w:divBdr>
        </w:div>
        <w:div w:id="1613972234">
          <w:marLeft w:val="640"/>
          <w:marRight w:val="0"/>
          <w:marTop w:val="0"/>
          <w:marBottom w:val="0"/>
          <w:divBdr>
            <w:top w:val="none" w:sz="0" w:space="0" w:color="auto"/>
            <w:left w:val="none" w:sz="0" w:space="0" w:color="auto"/>
            <w:bottom w:val="none" w:sz="0" w:space="0" w:color="auto"/>
            <w:right w:val="none" w:sz="0" w:space="0" w:color="auto"/>
          </w:divBdr>
        </w:div>
        <w:div w:id="1616206798">
          <w:marLeft w:val="640"/>
          <w:marRight w:val="0"/>
          <w:marTop w:val="0"/>
          <w:marBottom w:val="0"/>
          <w:divBdr>
            <w:top w:val="none" w:sz="0" w:space="0" w:color="auto"/>
            <w:left w:val="none" w:sz="0" w:space="0" w:color="auto"/>
            <w:bottom w:val="none" w:sz="0" w:space="0" w:color="auto"/>
            <w:right w:val="none" w:sz="0" w:space="0" w:color="auto"/>
          </w:divBdr>
        </w:div>
        <w:div w:id="1618020513">
          <w:marLeft w:val="640"/>
          <w:marRight w:val="0"/>
          <w:marTop w:val="0"/>
          <w:marBottom w:val="0"/>
          <w:divBdr>
            <w:top w:val="none" w:sz="0" w:space="0" w:color="auto"/>
            <w:left w:val="none" w:sz="0" w:space="0" w:color="auto"/>
            <w:bottom w:val="none" w:sz="0" w:space="0" w:color="auto"/>
            <w:right w:val="none" w:sz="0" w:space="0" w:color="auto"/>
          </w:divBdr>
        </w:div>
        <w:div w:id="1618414761">
          <w:marLeft w:val="640"/>
          <w:marRight w:val="0"/>
          <w:marTop w:val="0"/>
          <w:marBottom w:val="0"/>
          <w:divBdr>
            <w:top w:val="none" w:sz="0" w:space="0" w:color="auto"/>
            <w:left w:val="none" w:sz="0" w:space="0" w:color="auto"/>
            <w:bottom w:val="none" w:sz="0" w:space="0" w:color="auto"/>
            <w:right w:val="none" w:sz="0" w:space="0" w:color="auto"/>
          </w:divBdr>
        </w:div>
        <w:div w:id="1635796210">
          <w:marLeft w:val="640"/>
          <w:marRight w:val="0"/>
          <w:marTop w:val="0"/>
          <w:marBottom w:val="0"/>
          <w:divBdr>
            <w:top w:val="none" w:sz="0" w:space="0" w:color="auto"/>
            <w:left w:val="none" w:sz="0" w:space="0" w:color="auto"/>
            <w:bottom w:val="none" w:sz="0" w:space="0" w:color="auto"/>
            <w:right w:val="none" w:sz="0" w:space="0" w:color="auto"/>
          </w:divBdr>
        </w:div>
        <w:div w:id="1641567836">
          <w:marLeft w:val="640"/>
          <w:marRight w:val="0"/>
          <w:marTop w:val="0"/>
          <w:marBottom w:val="0"/>
          <w:divBdr>
            <w:top w:val="none" w:sz="0" w:space="0" w:color="auto"/>
            <w:left w:val="none" w:sz="0" w:space="0" w:color="auto"/>
            <w:bottom w:val="none" w:sz="0" w:space="0" w:color="auto"/>
            <w:right w:val="none" w:sz="0" w:space="0" w:color="auto"/>
          </w:divBdr>
        </w:div>
        <w:div w:id="1642420454">
          <w:marLeft w:val="640"/>
          <w:marRight w:val="0"/>
          <w:marTop w:val="0"/>
          <w:marBottom w:val="0"/>
          <w:divBdr>
            <w:top w:val="none" w:sz="0" w:space="0" w:color="auto"/>
            <w:left w:val="none" w:sz="0" w:space="0" w:color="auto"/>
            <w:bottom w:val="none" w:sz="0" w:space="0" w:color="auto"/>
            <w:right w:val="none" w:sz="0" w:space="0" w:color="auto"/>
          </w:divBdr>
        </w:div>
        <w:div w:id="1648046390">
          <w:marLeft w:val="640"/>
          <w:marRight w:val="0"/>
          <w:marTop w:val="0"/>
          <w:marBottom w:val="0"/>
          <w:divBdr>
            <w:top w:val="none" w:sz="0" w:space="0" w:color="auto"/>
            <w:left w:val="none" w:sz="0" w:space="0" w:color="auto"/>
            <w:bottom w:val="none" w:sz="0" w:space="0" w:color="auto"/>
            <w:right w:val="none" w:sz="0" w:space="0" w:color="auto"/>
          </w:divBdr>
        </w:div>
        <w:div w:id="1676952423">
          <w:marLeft w:val="640"/>
          <w:marRight w:val="0"/>
          <w:marTop w:val="0"/>
          <w:marBottom w:val="0"/>
          <w:divBdr>
            <w:top w:val="none" w:sz="0" w:space="0" w:color="auto"/>
            <w:left w:val="none" w:sz="0" w:space="0" w:color="auto"/>
            <w:bottom w:val="none" w:sz="0" w:space="0" w:color="auto"/>
            <w:right w:val="none" w:sz="0" w:space="0" w:color="auto"/>
          </w:divBdr>
        </w:div>
        <w:div w:id="1681542493">
          <w:marLeft w:val="640"/>
          <w:marRight w:val="0"/>
          <w:marTop w:val="0"/>
          <w:marBottom w:val="0"/>
          <w:divBdr>
            <w:top w:val="none" w:sz="0" w:space="0" w:color="auto"/>
            <w:left w:val="none" w:sz="0" w:space="0" w:color="auto"/>
            <w:bottom w:val="none" w:sz="0" w:space="0" w:color="auto"/>
            <w:right w:val="none" w:sz="0" w:space="0" w:color="auto"/>
          </w:divBdr>
        </w:div>
        <w:div w:id="1703895421">
          <w:marLeft w:val="640"/>
          <w:marRight w:val="0"/>
          <w:marTop w:val="0"/>
          <w:marBottom w:val="0"/>
          <w:divBdr>
            <w:top w:val="none" w:sz="0" w:space="0" w:color="auto"/>
            <w:left w:val="none" w:sz="0" w:space="0" w:color="auto"/>
            <w:bottom w:val="none" w:sz="0" w:space="0" w:color="auto"/>
            <w:right w:val="none" w:sz="0" w:space="0" w:color="auto"/>
          </w:divBdr>
        </w:div>
        <w:div w:id="1716153900">
          <w:marLeft w:val="640"/>
          <w:marRight w:val="0"/>
          <w:marTop w:val="0"/>
          <w:marBottom w:val="0"/>
          <w:divBdr>
            <w:top w:val="none" w:sz="0" w:space="0" w:color="auto"/>
            <w:left w:val="none" w:sz="0" w:space="0" w:color="auto"/>
            <w:bottom w:val="none" w:sz="0" w:space="0" w:color="auto"/>
            <w:right w:val="none" w:sz="0" w:space="0" w:color="auto"/>
          </w:divBdr>
        </w:div>
        <w:div w:id="1717588047">
          <w:marLeft w:val="640"/>
          <w:marRight w:val="0"/>
          <w:marTop w:val="0"/>
          <w:marBottom w:val="0"/>
          <w:divBdr>
            <w:top w:val="none" w:sz="0" w:space="0" w:color="auto"/>
            <w:left w:val="none" w:sz="0" w:space="0" w:color="auto"/>
            <w:bottom w:val="none" w:sz="0" w:space="0" w:color="auto"/>
            <w:right w:val="none" w:sz="0" w:space="0" w:color="auto"/>
          </w:divBdr>
        </w:div>
        <w:div w:id="1723210903">
          <w:marLeft w:val="640"/>
          <w:marRight w:val="0"/>
          <w:marTop w:val="0"/>
          <w:marBottom w:val="0"/>
          <w:divBdr>
            <w:top w:val="none" w:sz="0" w:space="0" w:color="auto"/>
            <w:left w:val="none" w:sz="0" w:space="0" w:color="auto"/>
            <w:bottom w:val="none" w:sz="0" w:space="0" w:color="auto"/>
            <w:right w:val="none" w:sz="0" w:space="0" w:color="auto"/>
          </w:divBdr>
        </w:div>
        <w:div w:id="1727339908">
          <w:marLeft w:val="640"/>
          <w:marRight w:val="0"/>
          <w:marTop w:val="0"/>
          <w:marBottom w:val="0"/>
          <w:divBdr>
            <w:top w:val="none" w:sz="0" w:space="0" w:color="auto"/>
            <w:left w:val="none" w:sz="0" w:space="0" w:color="auto"/>
            <w:bottom w:val="none" w:sz="0" w:space="0" w:color="auto"/>
            <w:right w:val="none" w:sz="0" w:space="0" w:color="auto"/>
          </w:divBdr>
        </w:div>
        <w:div w:id="1733700493">
          <w:marLeft w:val="640"/>
          <w:marRight w:val="0"/>
          <w:marTop w:val="0"/>
          <w:marBottom w:val="0"/>
          <w:divBdr>
            <w:top w:val="none" w:sz="0" w:space="0" w:color="auto"/>
            <w:left w:val="none" w:sz="0" w:space="0" w:color="auto"/>
            <w:bottom w:val="none" w:sz="0" w:space="0" w:color="auto"/>
            <w:right w:val="none" w:sz="0" w:space="0" w:color="auto"/>
          </w:divBdr>
        </w:div>
        <w:div w:id="1744718210">
          <w:marLeft w:val="640"/>
          <w:marRight w:val="0"/>
          <w:marTop w:val="0"/>
          <w:marBottom w:val="0"/>
          <w:divBdr>
            <w:top w:val="none" w:sz="0" w:space="0" w:color="auto"/>
            <w:left w:val="none" w:sz="0" w:space="0" w:color="auto"/>
            <w:bottom w:val="none" w:sz="0" w:space="0" w:color="auto"/>
            <w:right w:val="none" w:sz="0" w:space="0" w:color="auto"/>
          </w:divBdr>
        </w:div>
        <w:div w:id="1759138821">
          <w:marLeft w:val="640"/>
          <w:marRight w:val="0"/>
          <w:marTop w:val="0"/>
          <w:marBottom w:val="0"/>
          <w:divBdr>
            <w:top w:val="none" w:sz="0" w:space="0" w:color="auto"/>
            <w:left w:val="none" w:sz="0" w:space="0" w:color="auto"/>
            <w:bottom w:val="none" w:sz="0" w:space="0" w:color="auto"/>
            <w:right w:val="none" w:sz="0" w:space="0" w:color="auto"/>
          </w:divBdr>
        </w:div>
        <w:div w:id="1771050555">
          <w:marLeft w:val="640"/>
          <w:marRight w:val="0"/>
          <w:marTop w:val="0"/>
          <w:marBottom w:val="0"/>
          <w:divBdr>
            <w:top w:val="none" w:sz="0" w:space="0" w:color="auto"/>
            <w:left w:val="none" w:sz="0" w:space="0" w:color="auto"/>
            <w:bottom w:val="none" w:sz="0" w:space="0" w:color="auto"/>
            <w:right w:val="none" w:sz="0" w:space="0" w:color="auto"/>
          </w:divBdr>
        </w:div>
        <w:div w:id="1771969542">
          <w:marLeft w:val="640"/>
          <w:marRight w:val="0"/>
          <w:marTop w:val="0"/>
          <w:marBottom w:val="0"/>
          <w:divBdr>
            <w:top w:val="none" w:sz="0" w:space="0" w:color="auto"/>
            <w:left w:val="none" w:sz="0" w:space="0" w:color="auto"/>
            <w:bottom w:val="none" w:sz="0" w:space="0" w:color="auto"/>
            <w:right w:val="none" w:sz="0" w:space="0" w:color="auto"/>
          </w:divBdr>
        </w:div>
        <w:div w:id="1787698740">
          <w:marLeft w:val="640"/>
          <w:marRight w:val="0"/>
          <w:marTop w:val="0"/>
          <w:marBottom w:val="0"/>
          <w:divBdr>
            <w:top w:val="none" w:sz="0" w:space="0" w:color="auto"/>
            <w:left w:val="none" w:sz="0" w:space="0" w:color="auto"/>
            <w:bottom w:val="none" w:sz="0" w:space="0" w:color="auto"/>
            <w:right w:val="none" w:sz="0" w:space="0" w:color="auto"/>
          </w:divBdr>
        </w:div>
        <w:div w:id="1803695912">
          <w:marLeft w:val="640"/>
          <w:marRight w:val="0"/>
          <w:marTop w:val="0"/>
          <w:marBottom w:val="0"/>
          <w:divBdr>
            <w:top w:val="none" w:sz="0" w:space="0" w:color="auto"/>
            <w:left w:val="none" w:sz="0" w:space="0" w:color="auto"/>
            <w:bottom w:val="none" w:sz="0" w:space="0" w:color="auto"/>
            <w:right w:val="none" w:sz="0" w:space="0" w:color="auto"/>
          </w:divBdr>
        </w:div>
        <w:div w:id="1821075919">
          <w:marLeft w:val="640"/>
          <w:marRight w:val="0"/>
          <w:marTop w:val="0"/>
          <w:marBottom w:val="0"/>
          <w:divBdr>
            <w:top w:val="none" w:sz="0" w:space="0" w:color="auto"/>
            <w:left w:val="none" w:sz="0" w:space="0" w:color="auto"/>
            <w:bottom w:val="none" w:sz="0" w:space="0" w:color="auto"/>
            <w:right w:val="none" w:sz="0" w:space="0" w:color="auto"/>
          </w:divBdr>
        </w:div>
        <w:div w:id="1823423577">
          <w:marLeft w:val="640"/>
          <w:marRight w:val="0"/>
          <w:marTop w:val="0"/>
          <w:marBottom w:val="0"/>
          <w:divBdr>
            <w:top w:val="none" w:sz="0" w:space="0" w:color="auto"/>
            <w:left w:val="none" w:sz="0" w:space="0" w:color="auto"/>
            <w:bottom w:val="none" w:sz="0" w:space="0" w:color="auto"/>
            <w:right w:val="none" w:sz="0" w:space="0" w:color="auto"/>
          </w:divBdr>
        </w:div>
        <w:div w:id="1824539768">
          <w:marLeft w:val="640"/>
          <w:marRight w:val="0"/>
          <w:marTop w:val="0"/>
          <w:marBottom w:val="0"/>
          <w:divBdr>
            <w:top w:val="none" w:sz="0" w:space="0" w:color="auto"/>
            <w:left w:val="none" w:sz="0" w:space="0" w:color="auto"/>
            <w:bottom w:val="none" w:sz="0" w:space="0" w:color="auto"/>
            <w:right w:val="none" w:sz="0" w:space="0" w:color="auto"/>
          </w:divBdr>
        </w:div>
        <w:div w:id="1834447805">
          <w:marLeft w:val="640"/>
          <w:marRight w:val="0"/>
          <w:marTop w:val="0"/>
          <w:marBottom w:val="0"/>
          <w:divBdr>
            <w:top w:val="none" w:sz="0" w:space="0" w:color="auto"/>
            <w:left w:val="none" w:sz="0" w:space="0" w:color="auto"/>
            <w:bottom w:val="none" w:sz="0" w:space="0" w:color="auto"/>
            <w:right w:val="none" w:sz="0" w:space="0" w:color="auto"/>
          </w:divBdr>
        </w:div>
        <w:div w:id="1844398444">
          <w:marLeft w:val="640"/>
          <w:marRight w:val="0"/>
          <w:marTop w:val="0"/>
          <w:marBottom w:val="0"/>
          <w:divBdr>
            <w:top w:val="none" w:sz="0" w:space="0" w:color="auto"/>
            <w:left w:val="none" w:sz="0" w:space="0" w:color="auto"/>
            <w:bottom w:val="none" w:sz="0" w:space="0" w:color="auto"/>
            <w:right w:val="none" w:sz="0" w:space="0" w:color="auto"/>
          </w:divBdr>
        </w:div>
        <w:div w:id="1846090958">
          <w:marLeft w:val="640"/>
          <w:marRight w:val="0"/>
          <w:marTop w:val="0"/>
          <w:marBottom w:val="0"/>
          <w:divBdr>
            <w:top w:val="none" w:sz="0" w:space="0" w:color="auto"/>
            <w:left w:val="none" w:sz="0" w:space="0" w:color="auto"/>
            <w:bottom w:val="none" w:sz="0" w:space="0" w:color="auto"/>
            <w:right w:val="none" w:sz="0" w:space="0" w:color="auto"/>
          </w:divBdr>
        </w:div>
        <w:div w:id="1873495397">
          <w:marLeft w:val="640"/>
          <w:marRight w:val="0"/>
          <w:marTop w:val="0"/>
          <w:marBottom w:val="0"/>
          <w:divBdr>
            <w:top w:val="none" w:sz="0" w:space="0" w:color="auto"/>
            <w:left w:val="none" w:sz="0" w:space="0" w:color="auto"/>
            <w:bottom w:val="none" w:sz="0" w:space="0" w:color="auto"/>
            <w:right w:val="none" w:sz="0" w:space="0" w:color="auto"/>
          </w:divBdr>
        </w:div>
        <w:div w:id="1889687092">
          <w:marLeft w:val="640"/>
          <w:marRight w:val="0"/>
          <w:marTop w:val="0"/>
          <w:marBottom w:val="0"/>
          <w:divBdr>
            <w:top w:val="none" w:sz="0" w:space="0" w:color="auto"/>
            <w:left w:val="none" w:sz="0" w:space="0" w:color="auto"/>
            <w:bottom w:val="none" w:sz="0" w:space="0" w:color="auto"/>
            <w:right w:val="none" w:sz="0" w:space="0" w:color="auto"/>
          </w:divBdr>
        </w:div>
        <w:div w:id="1901668762">
          <w:marLeft w:val="640"/>
          <w:marRight w:val="0"/>
          <w:marTop w:val="0"/>
          <w:marBottom w:val="0"/>
          <w:divBdr>
            <w:top w:val="none" w:sz="0" w:space="0" w:color="auto"/>
            <w:left w:val="none" w:sz="0" w:space="0" w:color="auto"/>
            <w:bottom w:val="none" w:sz="0" w:space="0" w:color="auto"/>
            <w:right w:val="none" w:sz="0" w:space="0" w:color="auto"/>
          </w:divBdr>
        </w:div>
        <w:div w:id="1933394172">
          <w:marLeft w:val="640"/>
          <w:marRight w:val="0"/>
          <w:marTop w:val="0"/>
          <w:marBottom w:val="0"/>
          <w:divBdr>
            <w:top w:val="none" w:sz="0" w:space="0" w:color="auto"/>
            <w:left w:val="none" w:sz="0" w:space="0" w:color="auto"/>
            <w:bottom w:val="none" w:sz="0" w:space="0" w:color="auto"/>
            <w:right w:val="none" w:sz="0" w:space="0" w:color="auto"/>
          </w:divBdr>
        </w:div>
        <w:div w:id="1938631525">
          <w:marLeft w:val="640"/>
          <w:marRight w:val="0"/>
          <w:marTop w:val="0"/>
          <w:marBottom w:val="0"/>
          <w:divBdr>
            <w:top w:val="none" w:sz="0" w:space="0" w:color="auto"/>
            <w:left w:val="none" w:sz="0" w:space="0" w:color="auto"/>
            <w:bottom w:val="none" w:sz="0" w:space="0" w:color="auto"/>
            <w:right w:val="none" w:sz="0" w:space="0" w:color="auto"/>
          </w:divBdr>
        </w:div>
        <w:div w:id="1940914447">
          <w:marLeft w:val="640"/>
          <w:marRight w:val="0"/>
          <w:marTop w:val="0"/>
          <w:marBottom w:val="0"/>
          <w:divBdr>
            <w:top w:val="none" w:sz="0" w:space="0" w:color="auto"/>
            <w:left w:val="none" w:sz="0" w:space="0" w:color="auto"/>
            <w:bottom w:val="none" w:sz="0" w:space="0" w:color="auto"/>
            <w:right w:val="none" w:sz="0" w:space="0" w:color="auto"/>
          </w:divBdr>
        </w:div>
        <w:div w:id="1966889409">
          <w:marLeft w:val="640"/>
          <w:marRight w:val="0"/>
          <w:marTop w:val="0"/>
          <w:marBottom w:val="0"/>
          <w:divBdr>
            <w:top w:val="none" w:sz="0" w:space="0" w:color="auto"/>
            <w:left w:val="none" w:sz="0" w:space="0" w:color="auto"/>
            <w:bottom w:val="none" w:sz="0" w:space="0" w:color="auto"/>
            <w:right w:val="none" w:sz="0" w:space="0" w:color="auto"/>
          </w:divBdr>
        </w:div>
        <w:div w:id="1970549152">
          <w:marLeft w:val="640"/>
          <w:marRight w:val="0"/>
          <w:marTop w:val="0"/>
          <w:marBottom w:val="0"/>
          <w:divBdr>
            <w:top w:val="none" w:sz="0" w:space="0" w:color="auto"/>
            <w:left w:val="none" w:sz="0" w:space="0" w:color="auto"/>
            <w:bottom w:val="none" w:sz="0" w:space="0" w:color="auto"/>
            <w:right w:val="none" w:sz="0" w:space="0" w:color="auto"/>
          </w:divBdr>
        </w:div>
        <w:div w:id="1978340873">
          <w:marLeft w:val="640"/>
          <w:marRight w:val="0"/>
          <w:marTop w:val="0"/>
          <w:marBottom w:val="0"/>
          <w:divBdr>
            <w:top w:val="none" w:sz="0" w:space="0" w:color="auto"/>
            <w:left w:val="none" w:sz="0" w:space="0" w:color="auto"/>
            <w:bottom w:val="none" w:sz="0" w:space="0" w:color="auto"/>
            <w:right w:val="none" w:sz="0" w:space="0" w:color="auto"/>
          </w:divBdr>
        </w:div>
        <w:div w:id="1996493865">
          <w:marLeft w:val="640"/>
          <w:marRight w:val="0"/>
          <w:marTop w:val="0"/>
          <w:marBottom w:val="0"/>
          <w:divBdr>
            <w:top w:val="none" w:sz="0" w:space="0" w:color="auto"/>
            <w:left w:val="none" w:sz="0" w:space="0" w:color="auto"/>
            <w:bottom w:val="none" w:sz="0" w:space="0" w:color="auto"/>
            <w:right w:val="none" w:sz="0" w:space="0" w:color="auto"/>
          </w:divBdr>
        </w:div>
        <w:div w:id="2003925002">
          <w:marLeft w:val="640"/>
          <w:marRight w:val="0"/>
          <w:marTop w:val="0"/>
          <w:marBottom w:val="0"/>
          <w:divBdr>
            <w:top w:val="none" w:sz="0" w:space="0" w:color="auto"/>
            <w:left w:val="none" w:sz="0" w:space="0" w:color="auto"/>
            <w:bottom w:val="none" w:sz="0" w:space="0" w:color="auto"/>
            <w:right w:val="none" w:sz="0" w:space="0" w:color="auto"/>
          </w:divBdr>
        </w:div>
        <w:div w:id="2017346866">
          <w:marLeft w:val="640"/>
          <w:marRight w:val="0"/>
          <w:marTop w:val="0"/>
          <w:marBottom w:val="0"/>
          <w:divBdr>
            <w:top w:val="none" w:sz="0" w:space="0" w:color="auto"/>
            <w:left w:val="none" w:sz="0" w:space="0" w:color="auto"/>
            <w:bottom w:val="none" w:sz="0" w:space="0" w:color="auto"/>
            <w:right w:val="none" w:sz="0" w:space="0" w:color="auto"/>
          </w:divBdr>
        </w:div>
        <w:div w:id="2018458385">
          <w:marLeft w:val="640"/>
          <w:marRight w:val="0"/>
          <w:marTop w:val="0"/>
          <w:marBottom w:val="0"/>
          <w:divBdr>
            <w:top w:val="none" w:sz="0" w:space="0" w:color="auto"/>
            <w:left w:val="none" w:sz="0" w:space="0" w:color="auto"/>
            <w:bottom w:val="none" w:sz="0" w:space="0" w:color="auto"/>
            <w:right w:val="none" w:sz="0" w:space="0" w:color="auto"/>
          </w:divBdr>
        </w:div>
        <w:div w:id="2023359397">
          <w:marLeft w:val="640"/>
          <w:marRight w:val="0"/>
          <w:marTop w:val="0"/>
          <w:marBottom w:val="0"/>
          <w:divBdr>
            <w:top w:val="none" w:sz="0" w:space="0" w:color="auto"/>
            <w:left w:val="none" w:sz="0" w:space="0" w:color="auto"/>
            <w:bottom w:val="none" w:sz="0" w:space="0" w:color="auto"/>
            <w:right w:val="none" w:sz="0" w:space="0" w:color="auto"/>
          </w:divBdr>
        </w:div>
        <w:div w:id="2032878025">
          <w:marLeft w:val="640"/>
          <w:marRight w:val="0"/>
          <w:marTop w:val="0"/>
          <w:marBottom w:val="0"/>
          <w:divBdr>
            <w:top w:val="none" w:sz="0" w:space="0" w:color="auto"/>
            <w:left w:val="none" w:sz="0" w:space="0" w:color="auto"/>
            <w:bottom w:val="none" w:sz="0" w:space="0" w:color="auto"/>
            <w:right w:val="none" w:sz="0" w:space="0" w:color="auto"/>
          </w:divBdr>
        </w:div>
        <w:div w:id="2049253638">
          <w:marLeft w:val="640"/>
          <w:marRight w:val="0"/>
          <w:marTop w:val="0"/>
          <w:marBottom w:val="0"/>
          <w:divBdr>
            <w:top w:val="none" w:sz="0" w:space="0" w:color="auto"/>
            <w:left w:val="none" w:sz="0" w:space="0" w:color="auto"/>
            <w:bottom w:val="none" w:sz="0" w:space="0" w:color="auto"/>
            <w:right w:val="none" w:sz="0" w:space="0" w:color="auto"/>
          </w:divBdr>
        </w:div>
        <w:div w:id="2049378939">
          <w:marLeft w:val="640"/>
          <w:marRight w:val="0"/>
          <w:marTop w:val="0"/>
          <w:marBottom w:val="0"/>
          <w:divBdr>
            <w:top w:val="none" w:sz="0" w:space="0" w:color="auto"/>
            <w:left w:val="none" w:sz="0" w:space="0" w:color="auto"/>
            <w:bottom w:val="none" w:sz="0" w:space="0" w:color="auto"/>
            <w:right w:val="none" w:sz="0" w:space="0" w:color="auto"/>
          </w:divBdr>
        </w:div>
        <w:div w:id="2065251318">
          <w:marLeft w:val="640"/>
          <w:marRight w:val="0"/>
          <w:marTop w:val="0"/>
          <w:marBottom w:val="0"/>
          <w:divBdr>
            <w:top w:val="none" w:sz="0" w:space="0" w:color="auto"/>
            <w:left w:val="none" w:sz="0" w:space="0" w:color="auto"/>
            <w:bottom w:val="none" w:sz="0" w:space="0" w:color="auto"/>
            <w:right w:val="none" w:sz="0" w:space="0" w:color="auto"/>
          </w:divBdr>
        </w:div>
        <w:div w:id="2083066011">
          <w:marLeft w:val="640"/>
          <w:marRight w:val="0"/>
          <w:marTop w:val="0"/>
          <w:marBottom w:val="0"/>
          <w:divBdr>
            <w:top w:val="none" w:sz="0" w:space="0" w:color="auto"/>
            <w:left w:val="none" w:sz="0" w:space="0" w:color="auto"/>
            <w:bottom w:val="none" w:sz="0" w:space="0" w:color="auto"/>
            <w:right w:val="none" w:sz="0" w:space="0" w:color="auto"/>
          </w:divBdr>
        </w:div>
        <w:div w:id="2085837295">
          <w:marLeft w:val="640"/>
          <w:marRight w:val="0"/>
          <w:marTop w:val="0"/>
          <w:marBottom w:val="0"/>
          <w:divBdr>
            <w:top w:val="none" w:sz="0" w:space="0" w:color="auto"/>
            <w:left w:val="none" w:sz="0" w:space="0" w:color="auto"/>
            <w:bottom w:val="none" w:sz="0" w:space="0" w:color="auto"/>
            <w:right w:val="none" w:sz="0" w:space="0" w:color="auto"/>
          </w:divBdr>
        </w:div>
        <w:div w:id="2096902713">
          <w:marLeft w:val="640"/>
          <w:marRight w:val="0"/>
          <w:marTop w:val="0"/>
          <w:marBottom w:val="0"/>
          <w:divBdr>
            <w:top w:val="none" w:sz="0" w:space="0" w:color="auto"/>
            <w:left w:val="none" w:sz="0" w:space="0" w:color="auto"/>
            <w:bottom w:val="none" w:sz="0" w:space="0" w:color="auto"/>
            <w:right w:val="none" w:sz="0" w:space="0" w:color="auto"/>
          </w:divBdr>
        </w:div>
        <w:div w:id="2110199104">
          <w:marLeft w:val="640"/>
          <w:marRight w:val="0"/>
          <w:marTop w:val="0"/>
          <w:marBottom w:val="0"/>
          <w:divBdr>
            <w:top w:val="none" w:sz="0" w:space="0" w:color="auto"/>
            <w:left w:val="none" w:sz="0" w:space="0" w:color="auto"/>
            <w:bottom w:val="none" w:sz="0" w:space="0" w:color="auto"/>
            <w:right w:val="none" w:sz="0" w:space="0" w:color="auto"/>
          </w:divBdr>
        </w:div>
        <w:div w:id="2113931473">
          <w:marLeft w:val="640"/>
          <w:marRight w:val="0"/>
          <w:marTop w:val="0"/>
          <w:marBottom w:val="0"/>
          <w:divBdr>
            <w:top w:val="none" w:sz="0" w:space="0" w:color="auto"/>
            <w:left w:val="none" w:sz="0" w:space="0" w:color="auto"/>
            <w:bottom w:val="none" w:sz="0" w:space="0" w:color="auto"/>
            <w:right w:val="none" w:sz="0" w:space="0" w:color="auto"/>
          </w:divBdr>
        </w:div>
        <w:div w:id="2141338909">
          <w:marLeft w:val="640"/>
          <w:marRight w:val="0"/>
          <w:marTop w:val="0"/>
          <w:marBottom w:val="0"/>
          <w:divBdr>
            <w:top w:val="none" w:sz="0" w:space="0" w:color="auto"/>
            <w:left w:val="none" w:sz="0" w:space="0" w:color="auto"/>
            <w:bottom w:val="none" w:sz="0" w:space="0" w:color="auto"/>
            <w:right w:val="none" w:sz="0" w:space="0" w:color="auto"/>
          </w:divBdr>
        </w:div>
        <w:div w:id="2144273891">
          <w:marLeft w:val="640"/>
          <w:marRight w:val="0"/>
          <w:marTop w:val="0"/>
          <w:marBottom w:val="0"/>
          <w:divBdr>
            <w:top w:val="none" w:sz="0" w:space="0" w:color="auto"/>
            <w:left w:val="none" w:sz="0" w:space="0" w:color="auto"/>
            <w:bottom w:val="none" w:sz="0" w:space="0" w:color="auto"/>
            <w:right w:val="none" w:sz="0" w:space="0" w:color="auto"/>
          </w:divBdr>
        </w:div>
        <w:div w:id="2144342549">
          <w:marLeft w:val="640"/>
          <w:marRight w:val="0"/>
          <w:marTop w:val="0"/>
          <w:marBottom w:val="0"/>
          <w:divBdr>
            <w:top w:val="none" w:sz="0" w:space="0" w:color="auto"/>
            <w:left w:val="none" w:sz="0" w:space="0" w:color="auto"/>
            <w:bottom w:val="none" w:sz="0" w:space="0" w:color="auto"/>
            <w:right w:val="none" w:sz="0" w:space="0" w:color="auto"/>
          </w:divBdr>
        </w:div>
        <w:div w:id="2145737604">
          <w:marLeft w:val="640"/>
          <w:marRight w:val="0"/>
          <w:marTop w:val="0"/>
          <w:marBottom w:val="0"/>
          <w:divBdr>
            <w:top w:val="none" w:sz="0" w:space="0" w:color="auto"/>
            <w:left w:val="none" w:sz="0" w:space="0" w:color="auto"/>
            <w:bottom w:val="none" w:sz="0" w:space="0" w:color="auto"/>
            <w:right w:val="none" w:sz="0" w:space="0" w:color="auto"/>
          </w:divBdr>
        </w:div>
      </w:divsChild>
    </w:div>
    <w:div w:id="1905949564">
      <w:bodyDiv w:val="1"/>
      <w:marLeft w:val="0"/>
      <w:marRight w:val="0"/>
      <w:marTop w:val="0"/>
      <w:marBottom w:val="0"/>
      <w:divBdr>
        <w:top w:val="none" w:sz="0" w:space="0" w:color="auto"/>
        <w:left w:val="none" w:sz="0" w:space="0" w:color="auto"/>
        <w:bottom w:val="none" w:sz="0" w:space="0" w:color="auto"/>
        <w:right w:val="none" w:sz="0" w:space="0" w:color="auto"/>
      </w:divBdr>
    </w:div>
    <w:div w:id="1916088345">
      <w:bodyDiv w:val="1"/>
      <w:marLeft w:val="0"/>
      <w:marRight w:val="0"/>
      <w:marTop w:val="0"/>
      <w:marBottom w:val="0"/>
      <w:divBdr>
        <w:top w:val="none" w:sz="0" w:space="0" w:color="auto"/>
        <w:left w:val="none" w:sz="0" w:space="0" w:color="auto"/>
        <w:bottom w:val="none" w:sz="0" w:space="0" w:color="auto"/>
        <w:right w:val="none" w:sz="0" w:space="0" w:color="auto"/>
      </w:divBdr>
    </w:div>
    <w:div w:id="1921065242">
      <w:bodyDiv w:val="1"/>
      <w:marLeft w:val="0"/>
      <w:marRight w:val="0"/>
      <w:marTop w:val="0"/>
      <w:marBottom w:val="0"/>
      <w:divBdr>
        <w:top w:val="none" w:sz="0" w:space="0" w:color="auto"/>
        <w:left w:val="none" w:sz="0" w:space="0" w:color="auto"/>
        <w:bottom w:val="none" w:sz="0" w:space="0" w:color="auto"/>
        <w:right w:val="none" w:sz="0" w:space="0" w:color="auto"/>
      </w:divBdr>
    </w:div>
    <w:div w:id="1924561910">
      <w:bodyDiv w:val="1"/>
      <w:marLeft w:val="0"/>
      <w:marRight w:val="0"/>
      <w:marTop w:val="0"/>
      <w:marBottom w:val="0"/>
      <w:divBdr>
        <w:top w:val="none" w:sz="0" w:space="0" w:color="auto"/>
        <w:left w:val="none" w:sz="0" w:space="0" w:color="auto"/>
        <w:bottom w:val="none" w:sz="0" w:space="0" w:color="auto"/>
        <w:right w:val="none" w:sz="0" w:space="0" w:color="auto"/>
      </w:divBdr>
    </w:div>
    <w:div w:id="1952126594">
      <w:bodyDiv w:val="1"/>
      <w:marLeft w:val="0"/>
      <w:marRight w:val="0"/>
      <w:marTop w:val="0"/>
      <w:marBottom w:val="0"/>
      <w:divBdr>
        <w:top w:val="none" w:sz="0" w:space="0" w:color="auto"/>
        <w:left w:val="none" w:sz="0" w:space="0" w:color="auto"/>
        <w:bottom w:val="none" w:sz="0" w:space="0" w:color="auto"/>
        <w:right w:val="none" w:sz="0" w:space="0" w:color="auto"/>
      </w:divBdr>
    </w:div>
    <w:div w:id="1952542097">
      <w:bodyDiv w:val="1"/>
      <w:marLeft w:val="0"/>
      <w:marRight w:val="0"/>
      <w:marTop w:val="0"/>
      <w:marBottom w:val="0"/>
      <w:divBdr>
        <w:top w:val="none" w:sz="0" w:space="0" w:color="auto"/>
        <w:left w:val="none" w:sz="0" w:space="0" w:color="auto"/>
        <w:bottom w:val="none" w:sz="0" w:space="0" w:color="auto"/>
        <w:right w:val="none" w:sz="0" w:space="0" w:color="auto"/>
      </w:divBdr>
      <w:divsChild>
        <w:div w:id="13508384">
          <w:marLeft w:val="640"/>
          <w:marRight w:val="0"/>
          <w:marTop w:val="0"/>
          <w:marBottom w:val="0"/>
          <w:divBdr>
            <w:top w:val="none" w:sz="0" w:space="0" w:color="auto"/>
            <w:left w:val="none" w:sz="0" w:space="0" w:color="auto"/>
            <w:bottom w:val="none" w:sz="0" w:space="0" w:color="auto"/>
            <w:right w:val="none" w:sz="0" w:space="0" w:color="auto"/>
          </w:divBdr>
        </w:div>
        <w:div w:id="22022813">
          <w:marLeft w:val="640"/>
          <w:marRight w:val="0"/>
          <w:marTop w:val="0"/>
          <w:marBottom w:val="0"/>
          <w:divBdr>
            <w:top w:val="none" w:sz="0" w:space="0" w:color="auto"/>
            <w:left w:val="none" w:sz="0" w:space="0" w:color="auto"/>
            <w:bottom w:val="none" w:sz="0" w:space="0" w:color="auto"/>
            <w:right w:val="none" w:sz="0" w:space="0" w:color="auto"/>
          </w:divBdr>
        </w:div>
        <w:div w:id="28146382">
          <w:marLeft w:val="640"/>
          <w:marRight w:val="0"/>
          <w:marTop w:val="0"/>
          <w:marBottom w:val="0"/>
          <w:divBdr>
            <w:top w:val="none" w:sz="0" w:space="0" w:color="auto"/>
            <w:left w:val="none" w:sz="0" w:space="0" w:color="auto"/>
            <w:bottom w:val="none" w:sz="0" w:space="0" w:color="auto"/>
            <w:right w:val="none" w:sz="0" w:space="0" w:color="auto"/>
          </w:divBdr>
        </w:div>
        <w:div w:id="31729952">
          <w:marLeft w:val="640"/>
          <w:marRight w:val="0"/>
          <w:marTop w:val="0"/>
          <w:marBottom w:val="0"/>
          <w:divBdr>
            <w:top w:val="none" w:sz="0" w:space="0" w:color="auto"/>
            <w:left w:val="none" w:sz="0" w:space="0" w:color="auto"/>
            <w:bottom w:val="none" w:sz="0" w:space="0" w:color="auto"/>
            <w:right w:val="none" w:sz="0" w:space="0" w:color="auto"/>
          </w:divBdr>
        </w:div>
        <w:div w:id="37509815">
          <w:marLeft w:val="640"/>
          <w:marRight w:val="0"/>
          <w:marTop w:val="0"/>
          <w:marBottom w:val="0"/>
          <w:divBdr>
            <w:top w:val="none" w:sz="0" w:space="0" w:color="auto"/>
            <w:left w:val="none" w:sz="0" w:space="0" w:color="auto"/>
            <w:bottom w:val="none" w:sz="0" w:space="0" w:color="auto"/>
            <w:right w:val="none" w:sz="0" w:space="0" w:color="auto"/>
          </w:divBdr>
        </w:div>
        <w:div w:id="40980651">
          <w:marLeft w:val="640"/>
          <w:marRight w:val="0"/>
          <w:marTop w:val="0"/>
          <w:marBottom w:val="0"/>
          <w:divBdr>
            <w:top w:val="none" w:sz="0" w:space="0" w:color="auto"/>
            <w:left w:val="none" w:sz="0" w:space="0" w:color="auto"/>
            <w:bottom w:val="none" w:sz="0" w:space="0" w:color="auto"/>
            <w:right w:val="none" w:sz="0" w:space="0" w:color="auto"/>
          </w:divBdr>
        </w:div>
        <w:div w:id="44839153">
          <w:marLeft w:val="640"/>
          <w:marRight w:val="0"/>
          <w:marTop w:val="0"/>
          <w:marBottom w:val="0"/>
          <w:divBdr>
            <w:top w:val="none" w:sz="0" w:space="0" w:color="auto"/>
            <w:left w:val="none" w:sz="0" w:space="0" w:color="auto"/>
            <w:bottom w:val="none" w:sz="0" w:space="0" w:color="auto"/>
            <w:right w:val="none" w:sz="0" w:space="0" w:color="auto"/>
          </w:divBdr>
        </w:div>
        <w:div w:id="53626125">
          <w:marLeft w:val="640"/>
          <w:marRight w:val="0"/>
          <w:marTop w:val="0"/>
          <w:marBottom w:val="0"/>
          <w:divBdr>
            <w:top w:val="none" w:sz="0" w:space="0" w:color="auto"/>
            <w:left w:val="none" w:sz="0" w:space="0" w:color="auto"/>
            <w:bottom w:val="none" w:sz="0" w:space="0" w:color="auto"/>
            <w:right w:val="none" w:sz="0" w:space="0" w:color="auto"/>
          </w:divBdr>
        </w:div>
        <w:div w:id="75369150">
          <w:marLeft w:val="640"/>
          <w:marRight w:val="0"/>
          <w:marTop w:val="0"/>
          <w:marBottom w:val="0"/>
          <w:divBdr>
            <w:top w:val="none" w:sz="0" w:space="0" w:color="auto"/>
            <w:left w:val="none" w:sz="0" w:space="0" w:color="auto"/>
            <w:bottom w:val="none" w:sz="0" w:space="0" w:color="auto"/>
            <w:right w:val="none" w:sz="0" w:space="0" w:color="auto"/>
          </w:divBdr>
        </w:div>
        <w:div w:id="79717818">
          <w:marLeft w:val="640"/>
          <w:marRight w:val="0"/>
          <w:marTop w:val="0"/>
          <w:marBottom w:val="0"/>
          <w:divBdr>
            <w:top w:val="none" w:sz="0" w:space="0" w:color="auto"/>
            <w:left w:val="none" w:sz="0" w:space="0" w:color="auto"/>
            <w:bottom w:val="none" w:sz="0" w:space="0" w:color="auto"/>
            <w:right w:val="none" w:sz="0" w:space="0" w:color="auto"/>
          </w:divBdr>
        </w:div>
        <w:div w:id="94401939">
          <w:marLeft w:val="640"/>
          <w:marRight w:val="0"/>
          <w:marTop w:val="0"/>
          <w:marBottom w:val="0"/>
          <w:divBdr>
            <w:top w:val="none" w:sz="0" w:space="0" w:color="auto"/>
            <w:left w:val="none" w:sz="0" w:space="0" w:color="auto"/>
            <w:bottom w:val="none" w:sz="0" w:space="0" w:color="auto"/>
            <w:right w:val="none" w:sz="0" w:space="0" w:color="auto"/>
          </w:divBdr>
        </w:div>
        <w:div w:id="100689339">
          <w:marLeft w:val="640"/>
          <w:marRight w:val="0"/>
          <w:marTop w:val="0"/>
          <w:marBottom w:val="0"/>
          <w:divBdr>
            <w:top w:val="none" w:sz="0" w:space="0" w:color="auto"/>
            <w:left w:val="none" w:sz="0" w:space="0" w:color="auto"/>
            <w:bottom w:val="none" w:sz="0" w:space="0" w:color="auto"/>
            <w:right w:val="none" w:sz="0" w:space="0" w:color="auto"/>
          </w:divBdr>
        </w:div>
        <w:div w:id="105737354">
          <w:marLeft w:val="640"/>
          <w:marRight w:val="0"/>
          <w:marTop w:val="0"/>
          <w:marBottom w:val="0"/>
          <w:divBdr>
            <w:top w:val="none" w:sz="0" w:space="0" w:color="auto"/>
            <w:left w:val="none" w:sz="0" w:space="0" w:color="auto"/>
            <w:bottom w:val="none" w:sz="0" w:space="0" w:color="auto"/>
            <w:right w:val="none" w:sz="0" w:space="0" w:color="auto"/>
          </w:divBdr>
        </w:div>
        <w:div w:id="110053072">
          <w:marLeft w:val="640"/>
          <w:marRight w:val="0"/>
          <w:marTop w:val="0"/>
          <w:marBottom w:val="0"/>
          <w:divBdr>
            <w:top w:val="none" w:sz="0" w:space="0" w:color="auto"/>
            <w:left w:val="none" w:sz="0" w:space="0" w:color="auto"/>
            <w:bottom w:val="none" w:sz="0" w:space="0" w:color="auto"/>
            <w:right w:val="none" w:sz="0" w:space="0" w:color="auto"/>
          </w:divBdr>
        </w:div>
        <w:div w:id="113669932">
          <w:marLeft w:val="640"/>
          <w:marRight w:val="0"/>
          <w:marTop w:val="0"/>
          <w:marBottom w:val="0"/>
          <w:divBdr>
            <w:top w:val="none" w:sz="0" w:space="0" w:color="auto"/>
            <w:left w:val="none" w:sz="0" w:space="0" w:color="auto"/>
            <w:bottom w:val="none" w:sz="0" w:space="0" w:color="auto"/>
            <w:right w:val="none" w:sz="0" w:space="0" w:color="auto"/>
          </w:divBdr>
        </w:div>
        <w:div w:id="127749604">
          <w:marLeft w:val="640"/>
          <w:marRight w:val="0"/>
          <w:marTop w:val="0"/>
          <w:marBottom w:val="0"/>
          <w:divBdr>
            <w:top w:val="none" w:sz="0" w:space="0" w:color="auto"/>
            <w:left w:val="none" w:sz="0" w:space="0" w:color="auto"/>
            <w:bottom w:val="none" w:sz="0" w:space="0" w:color="auto"/>
            <w:right w:val="none" w:sz="0" w:space="0" w:color="auto"/>
          </w:divBdr>
        </w:div>
        <w:div w:id="132413326">
          <w:marLeft w:val="640"/>
          <w:marRight w:val="0"/>
          <w:marTop w:val="0"/>
          <w:marBottom w:val="0"/>
          <w:divBdr>
            <w:top w:val="none" w:sz="0" w:space="0" w:color="auto"/>
            <w:left w:val="none" w:sz="0" w:space="0" w:color="auto"/>
            <w:bottom w:val="none" w:sz="0" w:space="0" w:color="auto"/>
            <w:right w:val="none" w:sz="0" w:space="0" w:color="auto"/>
          </w:divBdr>
        </w:div>
        <w:div w:id="156581230">
          <w:marLeft w:val="640"/>
          <w:marRight w:val="0"/>
          <w:marTop w:val="0"/>
          <w:marBottom w:val="0"/>
          <w:divBdr>
            <w:top w:val="none" w:sz="0" w:space="0" w:color="auto"/>
            <w:left w:val="none" w:sz="0" w:space="0" w:color="auto"/>
            <w:bottom w:val="none" w:sz="0" w:space="0" w:color="auto"/>
            <w:right w:val="none" w:sz="0" w:space="0" w:color="auto"/>
          </w:divBdr>
        </w:div>
        <w:div w:id="160851400">
          <w:marLeft w:val="640"/>
          <w:marRight w:val="0"/>
          <w:marTop w:val="0"/>
          <w:marBottom w:val="0"/>
          <w:divBdr>
            <w:top w:val="none" w:sz="0" w:space="0" w:color="auto"/>
            <w:left w:val="none" w:sz="0" w:space="0" w:color="auto"/>
            <w:bottom w:val="none" w:sz="0" w:space="0" w:color="auto"/>
            <w:right w:val="none" w:sz="0" w:space="0" w:color="auto"/>
          </w:divBdr>
        </w:div>
        <w:div w:id="163202998">
          <w:marLeft w:val="640"/>
          <w:marRight w:val="0"/>
          <w:marTop w:val="0"/>
          <w:marBottom w:val="0"/>
          <w:divBdr>
            <w:top w:val="none" w:sz="0" w:space="0" w:color="auto"/>
            <w:left w:val="none" w:sz="0" w:space="0" w:color="auto"/>
            <w:bottom w:val="none" w:sz="0" w:space="0" w:color="auto"/>
            <w:right w:val="none" w:sz="0" w:space="0" w:color="auto"/>
          </w:divBdr>
        </w:div>
        <w:div w:id="173763065">
          <w:marLeft w:val="640"/>
          <w:marRight w:val="0"/>
          <w:marTop w:val="0"/>
          <w:marBottom w:val="0"/>
          <w:divBdr>
            <w:top w:val="none" w:sz="0" w:space="0" w:color="auto"/>
            <w:left w:val="none" w:sz="0" w:space="0" w:color="auto"/>
            <w:bottom w:val="none" w:sz="0" w:space="0" w:color="auto"/>
            <w:right w:val="none" w:sz="0" w:space="0" w:color="auto"/>
          </w:divBdr>
        </w:div>
        <w:div w:id="176382785">
          <w:marLeft w:val="640"/>
          <w:marRight w:val="0"/>
          <w:marTop w:val="0"/>
          <w:marBottom w:val="0"/>
          <w:divBdr>
            <w:top w:val="none" w:sz="0" w:space="0" w:color="auto"/>
            <w:left w:val="none" w:sz="0" w:space="0" w:color="auto"/>
            <w:bottom w:val="none" w:sz="0" w:space="0" w:color="auto"/>
            <w:right w:val="none" w:sz="0" w:space="0" w:color="auto"/>
          </w:divBdr>
        </w:div>
        <w:div w:id="179583620">
          <w:marLeft w:val="640"/>
          <w:marRight w:val="0"/>
          <w:marTop w:val="0"/>
          <w:marBottom w:val="0"/>
          <w:divBdr>
            <w:top w:val="none" w:sz="0" w:space="0" w:color="auto"/>
            <w:left w:val="none" w:sz="0" w:space="0" w:color="auto"/>
            <w:bottom w:val="none" w:sz="0" w:space="0" w:color="auto"/>
            <w:right w:val="none" w:sz="0" w:space="0" w:color="auto"/>
          </w:divBdr>
        </w:div>
        <w:div w:id="193620303">
          <w:marLeft w:val="640"/>
          <w:marRight w:val="0"/>
          <w:marTop w:val="0"/>
          <w:marBottom w:val="0"/>
          <w:divBdr>
            <w:top w:val="none" w:sz="0" w:space="0" w:color="auto"/>
            <w:left w:val="none" w:sz="0" w:space="0" w:color="auto"/>
            <w:bottom w:val="none" w:sz="0" w:space="0" w:color="auto"/>
            <w:right w:val="none" w:sz="0" w:space="0" w:color="auto"/>
          </w:divBdr>
        </w:div>
        <w:div w:id="228733621">
          <w:marLeft w:val="640"/>
          <w:marRight w:val="0"/>
          <w:marTop w:val="0"/>
          <w:marBottom w:val="0"/>
          <w:divBdr>
            <w:top w:val="none" w:sz="0" w:space="0" w:color="auto"/>
            <w:left w:val="none" w:sz="0" w:space="0" w:color="auto"/>
            <w:bottom w:val="none" w:sz="0" w:space="0" w:color="auto"/>
            <w:right w:val="none" w:sz="0" w:space="0" w:color="auto"/>
          </w:divBdr>
        </w:div>
        <w:div w:id="238291779">
          <w:marLeft w:val="640"/>
          <w:marRight w:val="0"/>
          <w:marTop w:val="0"/>
          <w:marBottom w:val="0"/>
          <w:divBdr>
            <w:top w:val="none" w:sz="0" w:space="0" w:color="auto"/>
            <w:left w:val="none" w:sz="0" w:space="0" w:color="auto"/>
            <w:bottom w:val="none" w:sz="0" w:space="0" w:color="auto"/>
            <w:right w:val="none" w:sz="0" w:space="0" w:color="auto"/>
          </w:divBdr>
        </w:div>
        <w:div w:id="239565535">
          <w:marLeft w:val="640"/>
          <w:marRight w:val="0"/>
          <w:marTop w:val="0"/>
          <w:marBottom w:val="0"/>
          <w:divBdr>
            <w:top w:val="none" w:sz="0" w:space="0" w:color="auto"/>
            <w:left w:val="none" w:sz="0" w:space="0" w:color="auto"/>
            <w:bottom w:val="none" w:sz="0" w:space="0" w:color="auto"/>
            <w:right w:val="none" w:sz="0" w:space="0" w:color="auto"/>
          </w:divBdr>
        </w:div>
        <w:div w:id="270092924">
          <w:marLeft w:val="640"/>
          <w:marRight w:val="0"/>
          <w:marTop w:val="0"/>
          <w:marBottom w:val="0"/>
          <w:divBdr>
            <w:top w:val="none" w:sz="0" w:space="0" w:color="auto"/>
            <w:left w:val="none" w:sz="0" w:space="0" w:color="auto"/>
            <w:bottom w:val="none" w:sz="0" w:space="0" w:color="auto"/>
            <w:right w:val="none" w:sz="0" w:space="0" w:color="auto"/>
          </w:divBdr>
        </w:div>
        <w:div w:id="278294519">
          <w:marLeft w:val="640"/>
          <w:marRight w:val="0"/>
          <w:marTop w:val="0"/>
          <w:marBottom w:val="0"/>
          <w:divBdr>
            <w:top w:val="none" w:sz="0" w:space="0" w:color="auto"/>
            <w:left w:val="none" w:sz="0" w:space="0" w:color="auto"/>
            <w:bottom w:val="none" w:sz="0" w:space="0" w:color="auto"/>
            <w:right w:val="none" w:sz="0" w:space="0" w:color="auto"/>
          </w:divBdr>
        </w:div>
        <w:div w:id="279387365">
          <w:marLeft w:val="640"/>
          <w:marRight w:val="0"/>
          <w:marTop w:val="0"/>
          <w:marBottom w:val="0"/>
          <w:divBdr>
            <w:top w:val="none" w:sz="0" w:space="0" w:color="auto"/>
            <w:left w:val="none" w:sz="0" w:space="0" w:color="auto"/>
            <w:bottom w:val="none" w:sz="0" w:space="0" w:color="auto"/>
            <w:right w:val="none" w:sz="0" w:space="0" w:color="auto"/>
          </w:divBdr>
        </w:div>
        <w:div w:id="280380787">
          <w:marLeft w:val="640"/>
          <w:marRight w:val="0"/>
          <w:marTop w:val="0"/>
          <w:marBottom w:val="0"/>
          <w:divBdr>
            <w:top w:val="none" w:sz="0" w:space="0" w:color="auto"/>
            <w:left w:val="none" w:sz="0" w:space="0" w:color="auto"/>
            <w:bottom w:val="none" w:sz="0" w:space="0" w:color="auto"/>
            <w:right w:val="none" w:sz="0" w:space="0" w:color="auto"/>
          </w:divBdr>
        </w:div>
        <w:div w:id="284850887">
          <w:marLeft w:val="640"/>
          <w:marRight w:val="0"/>
          <w:marTop w:val="0"/>
          <w:marBottom w:val="0"/>
          <w:divBdr>
            <w:top w:val="none" w:sz="0" w:space="0" w:color="auto"/>
            <w:left w:val="none" w:sz="0" w:space="0" w:color="auto"/>
            <w:bottom w:val="none" w:sz="0" w:space="0" w:color="auto"/>
            <w:right w:val="none" w:sz="0" w:space="0" w:color="auto"/>
          </w:divBdr>
        </w:div>
        <w:div w:id="292713700">
          <w:marLeft w:val="640"/>
          <w:marRight w:val="0"/>
          <w:marTop w:val="0"/>
          <w:marBottom w:val="0"/>
          <w:divBdr>
            <w:top w:val="none" w:sz="0" w:space="0" w:color="auto"/>
            <w:left w:val="none" w:sz="0" w:space="0" w:color="auto"/>
            <w:bottom w:val="none" w:sz="0" w:space="0" w:color="auto"/>
            <w:right w:val="none" w:sz="0" w:space="0" w:color="auto"/>
          </w:divBdr>
        </w:div>
        <w:div w:id="309678036">
          <w:marLeft w:val="640"/>
          <w:marRight w:val="0"/>
          <w:marTop w:val="0"/>
          <w:marBottom w:val="0"/>
          <w:divBdr>
            <w:top w:val="none" w:sz="0" w:space="0" w:color="auto"/>
            <w:left w:val="none" w:sz="0" w:space="0" w:color="auto"/>
            <w:bottom w:val="none" w:sz="0" w:space="0" w:color="auto"/>
            <w:right w:val="none" w:sz="0" w:space="0" w:color="auto"/>
          </w:divBdr>
        </w:div>
        <w:div w:id="310673371">
          <w:marLeft w:val="640"/>
          <w:marRight w:val="0"/>
          <w:marTop w:val="0"/>
          <w:marBottom w:val="0"/>
          <w:divBdr>
            <w:top w:val="none" w:sz="0" w:space="0" w:color="auto"/>
            <w:left w:val="none" w:sz="0" w:space="0" w:color="auto"/>
            <w:bottom w:val="none" w:sz="0" w:space="0" w:color="auto"/>
            <w:right w:val="none" w:sz="0" w:space="0" w:color="auto"/>
          </w:divBdr>
        </w:div>
        <w:div w:id="325204121">
          <w:marLeft w:val="640"/>
          <w:marRight w:val="0"/>
          <w:marTop w:val="0"/>
          <w:marBottom w:val="0"/>
          <w:divBdr>
            <w:top w:val="none" w:sz="0" w:space="0" w:color="auto"/>
            <w:left w:val="none" w:sz="0" w:space="0" w:color="auto"/>
            <w:bottom w:val="none" w:sz="0" w:space="0" w:color="auto"/>
            <w:right w:val="none" w:sz="0" w:space="0" w:color="auto"/>
          </w:divBdr>
        </w:div>
        <w:div w:id="350912142">
          <w:marLeft w:val="640"/>
          <w:marRight w:val="0"/>
          <w:marTop w:val="0"/>
          <w:marBottom w:val="0"/>
          <w:divBdr>
            <w:top w:val="none" w:sz="0" w:space="0" w:color="auto"/>
            <w:left w:val="none" w:sz="0" w:space="0" w:color="auto"/>
            <w:bottom w:val="none" w:sz="0" w:space="0" w:color="auto"/>
            <w:right w:val="none" w:sz="0" w:space="0" w:color="auto"/>
          </w:divBdr>
        </w:div>
        <w:div w:id="368381684">
          <w:marLeft w:val="640"/>
          <w:marRight w:val="0"/>
          <w:marTop w:val="0"/>
          <w:marBottom w:val="0"/>
          <w:divBdr>
            <w:top w:val="none" w:sz="0" w:space="0" w:color="auto"/>
            <w:left w:val="none" w:sz="0" w:space="0" w:color="auto"/>
            <w:bottom w:val="none" w:sz="0" w:space="0" w:color="auto"/>
            <w:right w:val="none" w:sz="0" w:space="0" w:color="auto"/>
          </w:divBdr>
        </w:div>
        <w:div w:id="371031273">
          <w:marLeft w:val="640"/>
          <w:marRight w:val="0"/>
          <w:marTop w:val="0"/>
          <w:marBottom w:val="0"/>
          <w:divBdr>
            <w:top w:val="none" w:sz="0" w:space="0" w:color="auto"/>
            <w:left w:val="none" w:sz="0" w:space="0" w:color="auto"/>
            <w:bottom w:val="none" w:sz="0" w:space="0" w:color="auto"/>
            <w:right w:val="none" w:sz="0" w:space="0" w:color="auto"/>
          </w:divBdr>
        </w:div>
        <w:div w:id="383717247">
          <w:marLeft w:val="640"/>
          <w:marRight w:val="0"/>
          <w:marTop w:val="0"/>
          <w:marBottom w:val="0"/>
          <w:divBdr>
            <w:top w:val="none" w:sz="0" w:space="0" w:color="auto"/>
            <w:left w:val="none" w:sz="0" w:space="0" w:color="auto"/>
            <w:bottom w:val="none" w:sz="0" w:space="0" w:color="auto"/>
            <w:right w:val="none" w:sz="0" w:space="0" w:color="auto"/>
          </w:divBdr>
        </w:div>
        <w:div w:id="384765266">
          <w:marLeft w:val="640"/>
          <w:marRight w:val="0"/>
          <w:marTop w:val="0"/>
          <w:marBottom w:val="0"/>
          <w:divBdr>
            <w:top w:val="none" w:sz="0" w:space="0" w:color="auto"/>
            <w:left w:val="none" w:sz="0" w:space="0" w:color="auto"/>
            <w:bottom w:val="none" w:sz="0" w:space="0" w:color="auto"/>
            <w:right w:val="none" w:sz="0" w:space="0" w:color="auto"/>
          </w:divBdr>
        </w:div>
        <w:div w:id="389614933">
          <w:marLeft w:val="640"/>
          <w:marRight w:val="0"/>
          <w:marTop w:val="0"/>
          <w:marBottom w:val="0"/>
          <w:divBdr>
            <w:top w:val="none" w:sz="0" w:space="0" w:color="auto"/>
            <w:left w:val="none" w:sz="0" w:space="0" w:color="auto"/>
            <w:bottom w:val="none" w:sz="0" w:space="0" w:color="auto"/>
            <w:right w:val="none" w:sz="0" w:space="0" w:color="auto"/>
          </w:divBdr>
        </w:div>
        <w:div w:id="392509018">
          <w:marLeft w:val="640"/>
          <w:marRight w:val="0"/>
          <w:marTop w:val="0"/>
          <w:marBottom w:val="0"/>
          <w:divBdr>
            <w:top w:val="none" w:sz="0" w:space="0" w:color="auto"/>
            <w:left w:val="none" w:sz="0" w:space="0" w:color="auto"/>
            <w:bottom w:val="none" w:sz="0" w:space="0" w:color="auto"/>
            <w:right w:val="none" w:sz="0" w:space="0" w:color="auto"/>
          </w:divBdr>
        </w:div>
        <w:div w:id="394817483">
          <w:marLeft w:val="640"/>
          <w:marRight w:val="0"/>
          <w:marTop w:val="0"/>
          <w:marBottom w:val="0"/>
          <w:divBdr>
            <w:top w:val="none" w:sz="0" w:space="0" w:color="auto"/>
            <w:left w:val="none" w:sz="0" w:space="0" w:color="auto"/>
            <w:bottom w:val="none" w:sz="0" w:space="0" w:color="auto"/>
            <w:right w:val="none" w:sz="0" w:space="0" w:color="auto"/>
          </w:divBdr>
        </w:div>
        <w:div w:id="397558974">
          <w:marLeft w:val="640"/>
          <w:marRight w:val="0"/>
          <w:marTop w:val="0"/>
          <w:marBottom w:val="0"/>
          <w:divBdr>
            <w:top w:val="none" w:sz="0" w:space="0" w:color="auto"/>
            <w:left w:val="none" w:sz="0" w:space="0" w:color="auto"/>
            <w:bottom w:val="none" w:sz="0" w:space="0" w:color="auto"/>
            <w:right w:val="none" w:sz="0" w:space="0" w:color="auto"/>
          </w:divBdr>
        </w:div>
        <w:div w:id="442844369">
          <w:marLeft w:val="640"/>
          <w:marRight w:val="0"/>
          <w:marTop w:val="0"/>
          <w:marBottom w:val="0"/>
          <w:divBdr>
            <w:top w:val="none" w:sz="0" w:space="0" w:color="auto"/>
            <w:left w:val="none" w:sz="0" w:space="0" w:color="auto"/>
            <w:bottom w:val="none" w:sz="0" w:space="0" w:color="auto"/>
            <w:right w:val="none" w:sz="0" w:space="0" w:color="auto"/>
          </w:divBdr>
        </w:div>
        <w:div w:id="443035534">
          <w:marLeft w:val="640"/>
          <w:marRight w:val="0"/>
          <w:marTop w:val="0"/>
          <w:marBottom w:val="0"/>
          <w:divBdr>
            <w:top w:val="none" w:sz="0" w:space="0" w:color="auto"/>
            <w:left w:val="none" w:sz="0" w:space="0" w:color="auto"/>
            <w:bottom w:val="none" w:sz="0" w:space="0" w:color="auto"/>
            <w:right w:val="none" w:sz="0" w:space="0" w:color="auto"/>
          </w:divBdr>
        </w:div>
        <w:div w:id="443156738">
          <w:marLeft w:val="640"/>
          <w:marRight w:val="0"/>
          <w:marTop w:val="0"/>
          <w:marBottom w:val="0"/>
          <w:divBdr>
            <w:top w:val="none" w:sz="0" w:space="0" w:color="auto"/>
            <w:left w:val="none" w:sz="0" w:space="0" w:color="auto"/>
            <w:bottom w:val="none" w:sz="0" w:space="0" w:color="auto"/>
            <w:right w:val="none" w:sz="0" w:space="0" w:color="auto"/>
          </w:divBdr>
        </w:div>
        <w:div w:id="446193937">
          <w:marLeft w:val="640"/>
          <w:marRight w:val="0"/>
          <w:marTop w:val="0"/>
          <w:marBottom w:val="0"/>
          <w:divBdr>
            <w:top w:val="none" w:sz="0" w:space="0" w:color="auto"/>
            <w:left w:val="none" w:sz="0" w:space="0" w:color="auto"/>
            <w:bottom w:val="none" w:sz="0" w:space="0" w:color="auto"/>
            <w:right w:val="none" w:sz="0" w:space="0" w:color="auto"/>
          </w:divBdr>
        </w:div>
        <w:div w:id="468978864">
          <w:marLeft w:val="640"/>
          <w:marRight w:val="0"/>
          <w:marTop w:val="0"/>
          <w:marBottom w:val="0"/>
          <w:divBdr>
            <w:top w:val="none" w:sz="0" w:space="0" w:color="auto"/>
            <w:left w:val="none" w:sz="0" w:space="0" w:color="auto"/>
            <w:bottom w:val="none" w:sz="0" w:space="0" w:color="auto"/>
            <w:right w:val="none" w:sz="0" w:space="0" w:color="auto"/>
          </w:divBdr>
        </w:div>
        <w:div w:id="469640109">
          <w:marLeft w:val="640"/>
          <w:marRight w:val="0"/>
          <w:marTop w:val="0"/>
          <w:marBottom w:val="0"/>
          <w:divBdr>
            <w:top w:val="none" w:sz="0" w:space="0" w:color="auto"/>
            <w:left w:val="none" w:sz="0" w:space="0" w:color="auto"/>
            <w:bottom w:val="none" w:sz="0" w:space="0" w:color="auto"/>
            <w:right w:val="none" w:sz="0" w:space="0" w:color="auto"/>
          </w:divBdr>
        </w:div>
        <w:div w:id="470055377">
          <w:marLeft w:val="640"/>
          <w:marRight w:val="0"/>
          <w:marTop w:val="0"/>
          <w:marBottom w:val="0"/>
          <w:divBdr>
            <w:top w:val="none" w:sz="0" w:space="0" w:color="auto"/>
            <w:left w:val="none" w:sz="0" w:space="0" w:color="auto"/>
            <w:bottom w:val="none" w:sz="0" w:space="0" w:color="auto"/>
            <w:right w:val="none" w:sz="0" w:space="0" w:color="auto"/>
          </w:divBdr>
        </w:div>
        <w:div w:id="471101954">
          <w:marLeft w:val="640"/>
          <w:marRight w:val="0"/>
          <w:marTop w:val="0"/>
          <w:marBottom w:val="0"/>
          <w:divBdr>
            <w:top w:val="none" w:sz="0" w:space="0" w:color="auto"/>
            <w:left w:val="none" w:sz="0" w:space="0" w:color="auto"/>
            <w:bottom w:val="none" w:sz="0" w:space="0" w:color="auto"/>
            <w:right w:val="none" w:sz="0" w:space="0" w:color="auto"/>
          </w:divBdr>
        </w:div>
        <w:div w:id="488636766">
          <w:marLeft w:val="640"/>
          <w:marRight w:val="0"/>
          <w:marTop w:val="0"/>
          <w:marBottom w:val="0"/>
          <w:divBdr>
            <w:top w:val="none" w:sz="0" w:space="0" w:color="auto"/>
            <w:left w:val="none" w:sz="0" w:space="0" w:color="auto"/>
            <w:bottom w:val="none" w:sz="0" w:space="0" w:color="auto"/>
            <w:right w:val="none" w:sz="0" w:space="0" w:color="auto"/>
          </w:divBdr>
        </w:div>
        <w:div w:id="536158383">
          <w:marLeft w:val="640"/>
          <w:marRight w:val="0"/>
          <w:marTop w:val="0"/>
          <w:marBottom w:val="0"/>
          <w:divBdr>
            <w:top w:val="none" w:sz="0" w:space="0" w:color="auto"/>
            <w:left w:val="none" w:sz="0" w:space="0" w:color="auto"/>
            <w:bottom w:val="none" w:sz="0" w:space="0" w:color="auto"/>
            <w:right w:val="none" w:sz="0" w:space="0" w:color="auto"/>
          </w:divBdr>
        </w:div>
        <w:div w:id="550656997">
          <w:marLeft w:val="640"/>
          <w:marRight w:val="0"/>
          <w:marTop w:val="0"/>
          <w:marBottom w:val="0"/>
          <w:divBdr>
            <w:top w:val="none" w:sz="0" w:space="0" w:color="auto"/>
            <w:left w:val="none" w:sz="0" w:space="0" w:color="auto"/>
            <w:bottom w:val="none" w:sz="0" w:space="0" w:color="auto"/>
            <w:right w:val="none" w:sz="0" w:space="0" w:color="auto"/>
          </w:divBdr>
        </w:div>
        <w:div w:id="564492098">
          <w:marLeft w:val="640"/>
          <w:marRight w:val="0"/>
          <w:marTop w:val="0"/>
          <w:marBottom w:val="0"/>
          <w:divBdr>
            <w:top w:val="none" w:sz="0" w:space="0" w:color="auto"/>
            <w:left w:val="none" w:sz="0" w:space="0" w:color="auto"/>
            <w:bottom w:val="none" w:sz="0" w:space="0" w:color="auto"/>
            <w:right w:val="none" w:sz="0" w:space="0" w:color="auto"/>
          </w:divBdr>
        </w:div>
        <w:div w:id="570696464">
          <w:marLeft w:val="640"/>
          <w:marRight w:val="0"/>
          <w:marTop w:val="0"/>
          <w:marBottom w:val="0"/>
          <w:divBdr>
            <w:top w:val="none" w:sz="0" w:space="0" w:color="auto"/>
            <w:left w:val="none" w:sz="0" w:space="0" w:color="auto"/>
            <w:bottom w:val="none" w:sz="0" w:space="0" w:color="auto"/>
            <w:right w:val="none" w:sz="0" w:space="0" w:color="auto"/>
          </w:divBdr>
        </w:div>
        <w:div w:id="579022674">
          <w:marLeft w:val="640"/>
          <w:marRight w:val="0"/>
          <w:marTop w:val="0"/>
          <w:marBottom w:val="0"/>
          <w:divBdr>
            <w:top w:val="none" w:sz="0" w:space="0" w:color="auto"/>
            <w:left w:val="none" w:sz="0" w:space="0" w:color="auto"/>
            <w:bottom w:val="none" w:sz="0" w:space="0" w:color="auto"/>
            <w:right w:val="none" w:sz="0" w:space="0" w:color="auto"/>
          </w:divBdr>
        </w:div>
        <w:div w:id="580143891">
          <w:marLeft w:val="640"/>
          <w:marRight w:val="0"/>
          <w:marTop w:val="0"/>
          <w:marBottom w:val="0"/>
          <w:divBdr>
            <w:top w:val="none" w:sz="0" w:space="0" w:color="auto"/>
            <w:left w:val="none" w:sz="0" w:space="0" w:color="auto"/>
            <w:bottom w:val="none" w:sz="0" w:space="0" w:color="auto"/>
            <w:right w:val="none" w:sz="0" w:space="0" w:color="auto"/>
          </w:divBdr>
        </w:div>
        <w:div w:id="584342117">
          <w:marLeft w:val="640"/>
          <w:marRight w:val="0"/>
          <w:marTop w:val="0"/>
          <w:marBottom w:val="0"/>
          <w:divBdr>
            <w:top w:val="none" w:sz="0" w:space="0" w:color="auto"/>
            <w:left w:val="none" w:sz="0" w:space="0" w:color="auto"/>
            <w:bottom w:val="none" w:sz="0" w:space="0" w:color="auto"/>
            <w:right w:val="none" w:sz="0" w:space="0" w:color="auto"/>
          </w:divBdr>
        </w:div>
        <w:div w:id="584728913">
          <w:marLeft w:val="640"/>
          <w:marRight w:val="0"/>
          <w:marTop w:val="0"/>
          <w:marBottom w:val="0"/>
          <w:divBdr>
            <w:top w:val="none" w:sz="0" w:space="0" w:color="auto"/>
            <w:left w:val="none" w:sz="0" w:space="0" w:color="auto"/>
            <w:bottom w:val="none" w:sz="0" w:space="0" w:color="auto"/>
            <w:right w:val="none" w:sz="0" w:space="0" w:color="auto"/>
          </w:divBdr>
        </w:div>
        <w:div w:id="595673061">
          <w:marLeft w:val="640"/>
          <w:marRight w:val="0"/>
          <w:marTop w:val="0"/>
          <w:marBottom w:val="0"/>
          <w:divBdr>
            <w:top w:val="none" w:sz="0" w:space="0" w:color="auto"/>
            <w:left w:val="none" w:sz="0" w:space="0" w:color="auto"/>
            <w:bottom w:val="none" w:sz="0" w:space="0" w:color="auto"/>
            <w:right w:val="none" w:sz="0" w:space="0" w:color="auto"/>
          </w:divBdr>
        </w:div>
        <w:div w:id="596790447">
          <w:marLeft w:val="640"/>
          <w:marRight w:val="0"/>
          <w:marTop w:val="0"/>
          <w:marBottom w:val="0"/>
          <w:divBdr>
            <w:top w:val="none" w:sz="0" w:space="0" w:color="auto"/>
            <w:left w:val="none" w:sz="0" w:space="0" w:color="auto"/>
            <w:bottom w:val="none" w:sz="0" w:space="0" w:color="auto"/>
            <w:right w:val="none" w:sz="0" w:space="0" w:color="auto"/>
          </w:divBdr>
        </w:div>
        <w:div w:id="608049931">
          <w:marLeft w:val="640"/>
          <w:marRight w:val="0"/>
          <w:marTop w:val="0"/>
          <w:marBottom w:val="0"/>
          <w:divBdr>
            <w:top w:val="none" w:sz="0" w:space="0" w:color="auto"/>
            <w:left w:val="none" w:sz="0" w:space="0" w:color="auto"/>
            <w:bottom w:val="none" w:sz="0" w:space="0" w:color="auto"/>
            <w:right w:val="none" w:sz="0" w:space="0" w:color="auto"/>
          </w:divBdr>
        </w:div>
        <w:div w:id="616177913">
          <w:marLeft w:val="640"/>
          <w:marRight w:val="0"/>
          <w:marTop w:val="0"/>
          <w:marBottom w:val="0"/>
          <w:divBdr>
            <w:top w:val="none" w:sz="0" w:space="0" w:color="auto"/>
            <w:left w:val="none" w:sz="0" w:space="0" w:color="auto"/>
            <w:bottom w:val="none" w:sz="0" w:space="0" w:color="auto"/>
            <w:right w:val="none" w:sz="0" w:space="0" w:color="auto"/>
          </w:divBdr>
        </w:div>
        <w:div w:id="621569717">
          <w:marLeft w:val="640"/>
          <w:marRight w:val="0"/>
          <w:marTop w:val="0"/>
          <w:marBottom w:val="0"/>
          <w:divBdr>
            <w:top w:val="none" w:sz="0" w:space="0" w:color="auto"/>
            <w:left w:val="none" w:sz="0" w:space="0" w:color="auto"/>
            <w:bottom w:val="none" w:sz="0" w:space="0" w:color="auto"/>
            <w:right w:val="none" w:sz="0" w:space="0" w:color="auto"/>
          </w:divBdr>
        </w:div>
        <w:div w:id="637300463">
          <w:marLeft w:val="640"/>
          <w:marRight w:val="0"/>
          <w:marTop w:val="0"/>
          <w:marBottom w:val="0"/>
          <w:divBdr>
            <w:top w:val="none" w:sz="0" w:space="0" w:color="auto"/>
            <w:left w:val="none" w:sz="0" w:space="0" w:color="auto"/>
            <w:bottom w:val="none" w:sz="0" w:space="0" w:color="auto"/>
            <w:right w:val="none" w:sz="0" w:space="0" w:color="auto"/>
          </w:divBdr>
        </w:div>
        <w:div w:id="645087881">
          <w:marLeft w:val="640"/>
          <w:marRight w:val="0"/>
          <w:marTop w:val="0"/>
          <w:marBottom w:val="0"/>
          <w:divBdr>
            <w:top w:val="none" w:sz="0" w:space="0" w:color="auto"/>
            <w:left w:val="none" w:sz="0" w:space="0" w:color="auto"/>
            <w:bottom w:val="none" w:sz="0" w:space="0" w:color="auto"/>
            <w:right w:val="none" w:sz="0" w:space="0" w:color="auto"/>
          </w:divBdr>
        </w:div>
        <w:div w:id="646202356">
          <w:marLeft w:val="640"/>
          <w:marRight w:val="0"/>
          <w:marTop w:val="0"/>
          <w:marBottom w:val="0"/>
          <w:divBdr>
            <w:top w:val="none" w:sz="0" w:space="0" w:color="auto"/>
            <w:left w:val="none" w:sz="0" w:space="0" w:color="auto"/>
            <w:bottom w:val="none" w:sz="0" w:space="0" w:color="auto"/>
            <w:right w:val="none" w:sz="0" w:space="0" w:color="auto"/>
          </w:divBdr>
        </w:div>
        <w:div w:id="648822357">
          <w:marLeft w:val="640"/>
          <w:marRight w:val="0"/>
          <w:marTop w:val="0"/>
          <w:marBottom w:val="0"/>
          <w:divBdr>
            <w:top w:val="none" w:sz="0" w:space="0" w:color="auto"/>
            <w:left w:val="none" w:sz="0" w:space="0" w:color="auto"/>
            <w:bottom w:val="none" w:sz="0" w:space="0" w:color="auto"/>
            <w:right w:val="none" w:sz="0" w:space="0" w:color="auto"/>
          </w:divBdr>
        </w:div>
        <w:div w:id="654991672">
          <w:marLeft w:val="640"/>
          <w:marRight w:val="0"/>
          <w:marTop w:val="0"/>
          <w:marBottom w:val="0"/>
          <w:divBdr>
            <w:top w:val="none" w:sz="0" w:space="0" w:color="auto"/>
            <w:left w:val="none" w:sz="0" w:space="0" w:color="auto"/>
            <w:bottom w:val="none" w:sz="0" w:space="0" w:color="auto"/>
            <w:right w:val="none" w:sz="0" w:space="0" w:color="auto"/>
          </w:divBdr>
        </w:div>
        <w:div w:id="677192548">
          <w:marLeft w:val="640"/>
          <w:marRight w:val="0"/>
          <w:marTop w:val="0"/>
          <w:marBottom w:val="0"/>
          <w:divBdr>
            <w:top w:val="none" w:sz="0" w:space="0" w:color="auto"/>
            <w:left w:val="none" w:sz="0" w:space="0" w:color="auto"/>
            <w:bottom w:val="none" w:sz="0" w:space="0" w:color="auto"/>
            <w:right w:val="none" w:sz="0" w:space="0" w:color="auto"/>
          </w:divBdr>
        </w:div>
        <w:div w:id="699748429">
          <w:marLeft w:val="640"/>
          <w:marRight w:val="0"/>
          <w:marTop w:val="0"/>
          <w:marBottom w:val="0"/>
          <w:divBdr>
            <w:top w:val="none" w:sz="0" w:space="0" w:color="auto"/>
            <w:left w:val="none" w:sz="0" w:space="0" w:color="auto"/>
            <w:bottom w:val="none" w:sz="0" w:space="0" w:color="auto"/>
            <w:right w:val="none" w:sz="0" w:space="0" w:color="auto"/>
          </w:divBdr>
        </w:div>
        <w:div w:id="734085860">
          <w:marLeft w:val="640"/>
          <w:marRight w:val="0"/>
          <w:marTop w:val="0"/>
          <w:marBottom w:val="0"/>
          <w:divBdr>
            <w:top w:val="none" w:sz="0" w:space="0" w:color="auto"/>
            <w:left w:val="none" w:sz="0" w:space="0" w:color="auto"/>
            <w:bottom w:val="none" w:sz="0" w:space="0" w:color="auto"/>
            <w:right w:val="none" w:sz="0" w:space="0" w:color="auto"/>
          </w:divBdr>
        </w:div>
        <w:div w:id="734742848">
          <w:marLeft w:val="640"/>
          <w:marRight w:val="0"/>
          <w:marTop w:val="0"/>
          <w:marBottom w:val="0"/>
          <w:divBdr>
            <w:top w:val="none" w:sz="0" w:space="0" w:color="auto"/>
            <w:left w:val="none" w:sz="0" w:space="0" w:color="auto"/>
            <w:bottom w:val="none" w:sz="0" w:space="0" w:color="auto"/>
            <w:right w:val="none" w:sz="0" w:space="0" w:color="auto"/>
          </w:divBdr>
        </w:div>
        <w:div w:id="745154941">
          <w:marLeft w:val="640"/>
          <w:marRight w:val="0"/>
          <w:marTop w:val="0"/>
          <w:marBottom w:val="0"/>
          <w:divBdr>
            <w:top w:val="none" w:sz="0" w:space="0" w:color="auto"/>
            <w:left w:val="none" w:sz="0" w:space="0" w:color="auto"/>
            <w:bottom w:val="none" w:sz="0" w:space="0" w:color="auto"/>
            <w:right w:val="none" w:sz="0" w:space="0" w:color="auto"/>
          </w:divBdr>
        </w:div>
        <w:div w:id="753670660">
          <w:marLeft w:val="640"/>
          <w:marRight w:val="0"/>
          <w:marTop w:val="0"/>
          <w:marBottom w:val="0"/>
          <w:divBdr>
            <w:top w:val="none" w:sz="0" w:space="0" w:color="auto"/>
            <w:left w:val="none" w:sz="0" w:space="0" w:color="auto"/>
            <w:bottom w:val="none" w:sz="0" w:space="0" w:color="auto"/>
            <w:right w:val="none" w:sz="0" w:space="0" w:color="auto"/>
          </w:divBdr>
        </w:div>
        <w:div w:id="758060362">
          <w:marLeft w:val="640"/>
          <w:marRight w:val="0"/>
          <w:marTop w:val="0"/>
          <w:marBottom w:val="0"/>
          <w:divBdr>
            <w:top w:val="none" w:sz="0" w:space="0" w:color="auto"/>
            <w:left w:val="none" w:sz="0" w:space="0" w:color="auto"/>
            <w:bottom w:val="none" w:sz="0" w:space="0" w:color="auto"/>
            <w:right w:val="none" w:sz="0" w:space="0" w:color="auto"/>
          </w:divBdr>
        </w:div>
        <w:div w:id="760301107">
          <w:marLeft w:val="640"/>
          <w:marRight w:val="0"/>
          <w:marTop w:val="0"/>
          <w:marBottom w:val="0"/>
          <w:divBdr>
            <w:top w:val="none" w:sz="0" w:space="0" w:color="auto"/>
            <w:left w:val="none" w:sz="0" w:space="0" w:color="auto"/>
            <w:bottom w:val="none" w:sz="0" w:space="0" w:color="auto"/>
            <w:right w:val="none" w:sz="0" w:space="0" w:color="auto"/>
          </w:divBdr>
        </w:div>
        <w:div w:id="763459020">
          <w:marLeft w:val="640"/>
          <w:marRight w:val="0"/>
          <w:marTop w:val="0"/>
          <w:marBottom w:val="0"/>
          <w:divBdr>
            <w:top w:val="none" w:sz="0" w:space="0" w:color="auto"/>
            <w:left w:val="none" w:sz="0" w:space="0" w:color="auto"/>
            <w:bottom w:val="none" w:sz="0" w:space="0" w:color="auto"/>
            <w:right w:val="none" w:sz="0" w:space="0" w:color="auto"/>
          </w:divBdr>
        </w:div>
        <w:div w:id="776680459">
          <w:marLeft w:val="640"/>
          <w:marRight w:val="0"/>
          <w:marTop w:val="0"/>
          <w:marBottom w:val="0"/>
          <w:divBdr>
            <w:top w:val="none" w:sz="0" w:space="0" w:color="auto"/>
            <w:left w:val="none" w:sz="0" w:space="0" w:color="auto"/>
            <w:bottom w:val="none" w:sz="0" w:space="0" w:color="auto"/>
            <w:right w:val="none" w:sz="0" w:space="0" w:color="auto"/>
          </w:divBdr>
        </w:div>
        <w:div w:id="780032591">
          <w:marLeft w:val="640"/>
          <w:marRight w:val="0"/>
          <w:marTop w:val="0"/>
          <w:marBottom w:val="0"/>
          <w:divBdr>
            <w:top w:val="none" w:sz="0" w:space="0" w:color="auto"/>
            <w:left w:val="none" w:sz="0" w:space="0" w:color="auto"/>
            <w:bottom w:val="none" w:sz="0" w:space="0" w:color="auto"/>
            <w:right w:val="none" w:sz="0" w:space="0" w:color="auto"/>
          </w:divBdr>
        </w:div>
        <w:div w:id="781070037">
          <w:marLeft w:val="640"/>
          <w:marRight w:val="0"/>
          <w:marTop w:val="0"/>
          <w:marBottom w:val="0"/>
          <w:divBdr>
            <w:top w:val="none" w:sz="0" w:space="0" w:color="auto"/>
            <w:left w:val="none" w:sz="0" w:space="0" w:color="auto"/>
            <w:bottom w:val="none" w:sz="0" w:space="0" w:color="auto"/>
            <w:right w:val="none" w:sz="0" w:space="0" w:color="auto"/>
          </w:divBdr>
        </w:div>
        <w:div w:id="789934181">
          <w:marLeft w:val="640"/>
          <w:marRight w:val="0"/>
          <w:marTop w:val="0"/>
          <w:marBottom w:val="0"/>
          <w:divBdr>
            <w:top w:val="none" w:sz="0" w:space="0" w:color="auto"/>
            <w:left w:val="none" w:sz="0" w:space="0" w:color="auto"/>
            <w:bottom w:val="none" w:sz="0" w:space="0" w:color="auto"/>
            <w:right w:val="none" w:sz="0" w:space="0" w:color="auto"/>
          </w:divBdr>
        </w:div>
        <w:div w:id="797187315">
          <w:marLeft w:val="640"/>
          <w:marRight w:val="0"/>
          <w:marTop w:val="0"/>
          <w:marBottom w:val="0"/>
          <w:divBdr>
            <w:top w:val="none" w:sz="0" w:space="0" w:color="auto"/>
            <w:left w:val="none" w:sz="0" w:space="0" w:color="auto"/>
            <w:bottom w:val="none" w:sz="0" w:space="0" w:color="auto"/>
            <w:right w:val="none" w:sz="0" w:space="0" w:color="auto"/>
          </w:divBdr>
        </w:div>
        <w:div w:id="816652528">
          <w:marLeft w:val="640"/>
          <w:marRight w:val="0"/>
          <w:marTop w:val="0"/>
          <w:marBottom w:val="0"/>
          <w:divBdr>
            <w:top w:val="none" w:sz="0" w:space="0" w:color="auto"/>
            <w:left w:val="none" w:sz="0" w:space="0" w:color="auto"/>
            <w:bottom w:val="none" w:sz="0" w:space="0" w:color="auto"/>
            <w:right w:val="none" w:sz="0" w:space="0" w:color="auto"/>
          </w:divBdr>
        </w:div>
        <w:div w:id="823009495">
          <w:marLeft w:val="640"/>
          <w:marRight w:val="0"/>
          <w:marTop w:val="0"/>
          <w:marBottom w:val="0"/>
          <w:divBdr>
            <w:top w:val="none" w:sz="0" w:space="0" w:color="auto"/>
            <w:left w:val="none" w:sz="0" w:space="0" w:color="auto"/>
            <w:bottom w:val="none" w:sz="0" w:space="0" w:color="auto"/>
            <w:right w:val="none" w:sz="0" w:space="0" w:color="auto"/>
          </w:divBdr>
        </w:div>
        <w:div w:id="832373661">
          <w:marLeft w:val="640"/>
          <w:marRight w:val="0"/>
          <w:marTop w:val="0"/>
          <w:marBottom w:val="0"/>
          <w:divBdr>
            <w:top w:val="none" w:sz="0" w:space="0" w:color="auto"/>
            <w:left w:val="none" w:sz="0" w:space="0" w:color="auto"/>
            <w:bottom w:val="none" w:sz="0" w:space="0" w:color="auto"/>
            <w:right w:val="none" w:sz="0" w:space="0" w:color="auto"/>
          </w:divBdr>
        </w:div>
        <w:div w:id="847138080">
          <w:marLeft w:val="640"/>
          <w:marRight w:val="0"/>
          <w:marTop w:val="0"/>
          <w:marBottom w:val="0"/>
          <w:divBdr>
            <w:top w:val="none" w:sz="0" w:space="0" w:color="auto"/>
            <w:left w:val="none" w:sz="0" w:space="0" w:color="auto"/>
            <w:bottom w:val="none" w:sz="0" w:space="0" w:color="auto"/>
            <w:right w:val="none" w:sz="0" w:space="0" w:color="auto"/>
          </w:divBdr>
        </w:div>
        <w:div w:id="848905916">
          <w:marLeft w:val="640"/>
          <w:marRight w:val="0"/>
          <w:marTop w:val="0"/>
          <w:marBottom w:val="0"/>
          <w:divBdr>
            <w:top w:val="none" w:sz="0" w:space="0" w:color="auto"/>
            <w:left w:val="none" w:sz="0" w:space="0" w:color="auto"/>
            <w:bottom w:val="none" w:sz="0" w:space="0" w:color="auto"/>
            <w:right w:val="none" w:sz="0" w:space="0" w:color="auto"/>
          </w:divBdr>
        </w:div>
        <w:div w:id="853542370">
          <w:marLeft w:val="640"/>
          <w:marRight w:val="0"/>
          <w:marTop w:val="0"/>
          <w:marBottom w:val="0"/>
          <w:divBdr>
            <w:top w:val="none" w:sz="0" w:space="0" w:color="auto"/>
            <w:left w:val="none" w:sz="0" w:space="0" w:color="auto"/>
            <w:bottom w:val="none" w:sz="0" w:space="0" w:color="auto"/>
            <w:right w:val="none" w:sz="0" w:space="0" w:color="auto"/>
          </w:divBdr>
        </w:div>
        <w:div w:id="854465651">
          <w:marLeft w:val="640"/>
          <w:marRight w:val="0"/>
          <w:marTop w:val="0"/>
          <w:marBottom w:val="0"/>
          <w:divBdr>
            <w:top w:val="none" w:sz="0" w:space="0" w:color="auto"/>
            <w:left w:val="none" w:sz="0" w:space="0" w:color="auto"/>
            <w:bottom w:val="none" w:sz="0" w:space="0" w:color="auto"/>
            <w:right w:val="none" w:sz="0" w:space="0" w:color="auto"/>
          </w:divBdr>
        </w:div>
        <w:div w:id="865216573">
          <w:marLeft w:val="640"/>
          <w:marRight w:val="0"/>
          <w:marTop w:val="0"/>
          <w:marBottom w:val="0"/>
          <w:divBdr>
            <w:top w:val="none" w:sz="0" w:space="0" w:color="auto"/>
            <w:left w:val="none" w:sz="0" w:space="0" w:color="auto"/>
            <w:bottom w:val="none" w:sz="0" w:space="0" w:color="auto"/>
            <w:right w:val="none" w:sz="0" w:space="0" w:color="auto"/>
          </w:divBdr>
        </w:div>
        <w:div w:id="865563461">
          <w:marLeft w:val="640"/>
          <w:marRight w:val="0"/>
          <w:marTop w:val="0"/>
          <w:marBottom w:val="0"/>
          <w:divBdr>
            <w:top w:val="none" w:sz="0" w:space="0" w:color="auto"/>
            <w:left w:val="none" w:sz="0" w:space="0" w:color="auto"/>
            <w:bottom w:val="none" w:sz="0" w:space="0" w:color="auto"/>
            <w:right w:val="none" w:sz="0" w:space="0" w:color="auto"/>
          </w:divBdr>
        </w:div>
        <w:div w:id="868183789">
          <w:marLeft w:val="640"/>
          <w:marRight w:val="0"/>
          <w:marTop w:val="0"/>
          <w:marBottom w:val="0"/>
          <w:divBdr>
            <w:top w:val="none" w:sz="0" w:space="0" w:color="auto"/>
            <w:left w:val="none" w:sz="0" w:space="0" w:color="auto"/>
            <w:bottom w:val="none" w:sz="0" w:space="0" w:color="auto"/>
            <w:right w:val="none" w:sz="0" w:space="0" w:color="auto"/>
          </w:divBdr>
        </w:div>
        <w:div w:id="869296756">
          <w:marLeft w:val="640"/>
          <w:marRight w:val="0"/>
          <w:marTop w:val="0"/>
          <w:marBottom w:val="0"/>
          <w:divBdr>
            <w:top w:val="none" w:sz="0" w:space="0" w:color="auto"/>
            <w:left w:val="none" w:sz="0" w:space="0" w:color="auto"/>
            <w:bottom w:val="none" w:sz="0" w:space="0" w:color="auto"/>
            <w:right w:val="none" w:sz="0" w:space="0" w:color="auto"/>
          </w:divBdr>
        </w:div>
        <w:div w:id="875772317">
          <w:marLeft w:val="640"/>
          <w:marRight w:val="0"/>
          <w:marTop w:val="0"/>
          <w:marBottom w:val="0"/>
          <w:divBdr>
            <w:top w:val="none" w:sz="0" w:space="0" w:color="auto"/>
            <w:left w:val="none" w:sz="0" w:space="0" w:color="auto"/>
            <w:bottom w:val="none" w:sz="0" w:space="0" w:color="auto"/>
            <w:right w:val="none" w:sz="0" w:space="0" w:color="auto"/>
          </w:divBdr>
        </w:div>
        <w:div w:id="877812345">
          <w:marLeft w:val="640"/>
          <w:marRight w:val="0"/>
          <w:marTop w:val="0"/>
          <w:marBottom w:val="0"/>
          <w:divBdr>
            <w:top w:val="none" w:sz="0" w:space="0" w:color="auto"/>
            <w:left w:val="none" w:sz="0" w:space="0" w:color="auto"/>
            <w:bottom w:val="none" w:sz="0" w:space="0" w:color="auto"/>
            <w:right w:val="none" w:sz="0" w:space="0" w:color="auto"/>
          </w:divBdr>
        </w:div>
        <w:div w:id="890385856">
          <w:marLeft w:val="640"/>
          <w:marRight w:val="0"/>
          <w:marTop w:val="0"/>
          <w:marBottom w:val="0"/>
          <w:divBdr>
            <w:top w:val="none" w:sz="0" w:space="0" w:color="auto"/>
            <w:left w:val="none" w:sz="0" w:space="0" w:color="auto"/>
            <w:bottom w:val="none" w:sz="0" w:space="0" w:color="auto"/>
            <w:right w:val="none" w:sz="0" w:space="0" w:color="auto"/>
          </w:divBdr>
        </w:div>
        <w:div w:id="891428220">
          <w:marLeft w:val="640"/>
          <w:marRight w:val="0"/>
          <w:marTop w:val="0"/>
          <w:marBottom w:val="0"/>
          <w:divBdr>
            <w:top w:val="none" w:sz="0" w:space="0" w:color="auto"/>
            <w:left w:val="none" w:sz="0" w:space="0" w:color="auto"/>
            <w:bottom w:val="none" w:sz="0" w:space="0" w:color="auto"/>
            <w:right w:val="none" w:sz="0" w:space="0" w:color="auto"/>
          </w:divBdr>
        </w:div>
        <w:div w:id="892885641">
          <w:marLeft w:val="640"/>
          <w:marRight w:val="0"/>
          <w:marTop w:val="0"/>
          <w:marBottom w:val="0"/>
          <w:divBdr>
            <w:top w:val="none" w:sz="0" w:space="0" w:color="auto"/>
            <w:left w:val="none" w:sz="0" w:space="0" w:color="auto"/>
            <w:bottom w:val="none" w:sz="0" w:space="0" w:color="auto"/>
            <w:right w:val="none" w:sz="0" w:space="0" w:color="auto"/>
          </w:divBdr>
        </w:div>
        <w:div w:id="925185149">
          <w:marLeft w:val="640"/>
          <w:marRight w:val="0"/>
          <w:marTop w:val="0"/>
          <w:marBottom w:val="0"/>
          <w:divBdr>
            <w:top w:val="none" w:sz="0" w:space="0" w:color="auto"/>
            <w:left w:val="none" w:sz="0" w:space="0" w:color="auto"/>
            <w:bottom w:val="none" w:sz="0" w:space="0" w:color="auto"/>
            <w:right w:val="none" w:sz="0" w:space="0" w:color="auto"/>
          </w:divBdr>
        </w:div>
        <w:div w:id="944842879">
          <w:marLeft w:val="640"/>
          <w:marRight w:val="0"/>
          <w:marTop w:val="0"/>
          <w:marBottom w:val="0"/>
          <w:divBdr>
            <w:top w:val="none" w:sz="0" w:space="0" w:color="auto"/>
            <w:left w:val="none" w:sz="0" w:space="0" w:color="auto"/>
            <w:bottom w:val="none" w:sz="0" w:space="0" w:color="auto"/>
            <w:right w:val="none" w:sz="0" w:space="0" w:color="auto"/>
          </w:divBdr>
        </w:div>
        <w:div w:id="947271932">
          <w:marLeft w:val="640"/>
          <w:marRight w:val="0"/>
          <w:marTop w:val="0"/>
          <w:marBottom w:val="0"/>
          <w:divBdr>
            <w:top w:val="none" w:sz="0" w:space="0" w:color="auto"/>
            <w:left w:val="none" w:sz="0" w:space="0" w:color="auto"/>
            <w:bottom w:val="none" w:sz="0" w:space="0" w:color="auto"/>
            <w:right w:val="none" w:sz="0" w:space="0" w:color="auto"/>
          </w:divBdr>
        </w:div>
        <w:div w:id="947617408">
          <w:marLeft w:val="640"/>
          <w:marRight w:val="0"/>
          <w:marTop w:val="0"/>
          <w:marBottom w:val="0"/>
          <w:divBdr>
            <w:top w:val="none" w:sz="0" w:space="0" w:color="auto"/>
            <w:left w:val="none" w:sz="0" w:space="0" w:color="auto"/>
            <w:bottom w:val="none" w:sz="0" w:space="0" w:color="auto"/>
            <w:right w:val="none" w:sz="0" w:space="0" w:color="auto"/>
          </w:divBdr>
        </w:div>
        <w:div w:id="964310017">
          <w:marLeft w:val="640"/>
          <w:marRight w:val="0"/>
          <w:marTop w:val="0"/>
          <w:marBottom w:val="0"/>
          <w:divBdr>
            <w:top w:val="none" w:sz="0" w:space="0" w:color="auto"/>
            <w:left w:val="none" w:sz="0" w:space="0" w:color="auto"/>
            <w:bottom w:val="none" w:sz="0" w:space="0" w:color="auto"/>
            <w:right w:val="none" w:sz="0" w:space="0" w:color="auto"/>
          </w:divBdr>
        </w:div>
        <w:div w:id="974412020">
          <w:marLeft w:val="640"/>
          <w:marRight w:val="0"/>
          <w:marTop w:val="0"/>
          <w:marBottom w:val="0"/>
          <w:divBdr>
            <w:top w:val="none" w:sz="0" w:space="0" w:color="auto"/>
            <w:left w:val="none" w:sz="0" w:space="0" w:color="auto"/>
            <w:bottom w:val="none" w:sz="0" w:space="0" w:color="auto"/>
            <w:right w:val="none" w:sz="0" w:space="0" w:color="auto"/>
          </w:divBdr>
        </w:div>
        <w:div w:id="996228274">
          <w:marLeft w:val="640"/>
          <w:marRight w:val="0"/>
          <w:marTop w:val="0"/>
          <w:marBottom w:val="0"/>
          <w:divBdr>
            <w:top w:val="none" w:sz="0" w:space="0" w:color="auto"/>
            <w:left w:val="none" w:sz="0" w:space="0" w:color="auto"/>
            <w:bottom w:val="none" w:sz="0" w:space="0" w:color="auto"/>
            <w:right w:val="none" w:sz="0" w:space="0" w:color="auto"/>
          </w:divBdr>
        </w:div>
        <w:div w:id="1004237675">
          <w:marLeft w:val="640"/>
          <w:marRight w:val="0"/>
          <w:marTop w:val="0"/>
          <w:marBottom w:val="0"/>
          <w:divBdr>
            <w:top w:val="none" w:sz="0" w:space="0" w:color="auto"/>
            <w:left w:val="none" w:sz="0" w:space="0" w:color="auto"/>
            <w:bottom w:val="none" w:sz="0" w:space="0" w:color="auto"/>
            <w:right w:val="none" w:sz="0" w:space="0" w:color="auto"/>
          </w:divBdr>
        </w:div>
        <w:div w:id="1006055260">
          <w:marLeft w:val="640"/>
          <w:marRight w:val="0"/>
          <w:marTop w:val="0"/>
          <w:marBottom w:val="0"/>
          <w:divBdr>
            <w:top w:val="none" w:sz="0" w:space="0" w:color="auto"/>
            <w:left w:val="none" w:sz="0" w:space="0" w:color="auto"/>
            <w:bottom w:val="none" w:sz="0" w:space="0" w:color="auto"/>
            <w:right w:val="none" w:sz="0" w:space="0" w:color="auto"/>
          </w:divBdr>
        </w:div>
        <w:div w:id="1017149832">
          <w:marLeft w:val="640"/>
          <w:marRight w:val="0"/>
          <w:marTop w:val="0"/>
          <w:marBottom w:val="0"/>
          <w:divBdr>
            <w:top w:val="none" w:sz="0" w:space="0" w:color="auto"/>
            <w:left w:val="none" w:sz="0" w:space="0" w:color="auto"/>
            <w:bottom w:val="none" w:sz="0" w:space="0" w:color="auto"/>
            <w:right w:val="none" w:sz="0" w:space="0" w:color="auto"/>
          </w:divBdr>
        </w:div>
        <w:div w:id="1036154162">
          <w:marLeft w:val="640"/>
          <w:marRight w:val="0"/>
          <w:marTop w:val="0"/>
          <w:marBottom w:val="0"/>
          <w:divBdr>
            <w:top w:val="none" w:sz="0" w:space="0" w:color="auto"/>
            <w:left w:val="none" w:sz="0" w:space="0" w:color="auto"/>
            <w:bottom w:val="none" w:sz="0" w:space="0" w:color="auto"/>
            <w:right w:val="none" w:sz="0" w:space="0" w:color="auto"/>
          </w:divBdr>
        </w:div>
        <w:div w:id="1040125405">
          <w:marLeft w:val="640"/>
          <w:marRight w:val="0"/>
          <w:marTop w:val="0"/>
          <w:marBottom w:val="0"/>
          <w:divBdr>
            <w:top w:val="none" w:sz="0" w:space="0" w:color="auto"/>
            <w:left w:val="none" w:sz="0" w:space="0" w:color="auto"/>
            <w:bottom w:val="none" w:sz="0" w:space="0" w:color="auto"/>
            <w:right w:val="none" w:sz="0" w:space="0" w:color="auto"/>
          </w:divBdr>
        </w:div>
        <w:div w:id="1044141117">
          <w:marLeft w:val="640"/>
          <w:marRight w:val="0"/>
          <w:marTop w:val="0"/>
          <w:marBottom w:val="0"/>
          <w:divBdr>
            <w:top w:val="none" w:sz="0" w:space="0" w:color="auto"/>
            <w:left w:val="none" w:sz="0" w:space="0" w:color="auto"/>
            <w:bottom w:val="none" w:sz="0" w:space="0" w:color="auto"/>
            <w:right w:val="none" w:sz="0" w:space="0" w:color="auto"/>
          </w:divBdr>
        </w:div>
        <w:div w:id="1060519239">
          <w:marLeft w:val="640"/>
          <w:marRight w:val="0"/>
          <w:marTop w:val="0"/>
          <w:marBottom w:val="0"/>
          <w:divBdr>
            <w:top w:val="none" w:sz="0" w:space="0" w:color="auto"/>
            <w:left w:val="none" w:sz="0" w:space="0" w:color="auto"/>
            <w:bottom w:val="none" w:sz="0" w:space="0" w:color="auto"/>
            <w:right w:val="none" w:sz="0" w:space="0" w:color="auto"/>
          </w:divBdr>
        </w:div>
        <w:div w:id="1061756915">
          <w:marLeft w:val="640"/>
          <w:marRight w:val="0"/>
          <w:marTop w:val="0"/>
          <w:marBottom w:val="0"/>
          <w:divBdr>
            <w:top w:val="none" w:sz="0" w:space="0" w:color="auto"/>
            <w:left w:val="none" w:sz="0" w:space="0" w:color="auto"/>
            <w:bottom w:val="none" w:sz="0" w:space="0" w:color="auto"/>
            <w:right w:val="none" w:sz="0" w:space="0" w:color="auto"/>
          </w:divBdr>
        </w:div>
        <w:div w:id="1064254059">
          <w:marLeft w:val="640"/>
          <w:marRight w:val="0"/>
          <w:marTop w:val="0"/>
          <w:marBottom w:val="0"/>
          <w:divBdr>
            <w:top w:val="none" w:sz="0" w:space="0" w:color="auto"/>
            <w:left w:val="none" w:sz="0" w:space="0" w:color="auto"/>
            <w:bottom w:val="none" w:sz="0" w:space="0" w:color="auto"/>
            <w:right w:val="none" w:sz="0" w:space="0" w:color="auto"/>
          </w:divBdr>
        </w:div>
        <w:div w:id="1069232997">
          <w:marLeft w:val="640"/>
          <w:marRight w:val="0"/>
          <w:marTop w:val="0"/>
          <w:marBottom w:val="0"/>
          <w:divBdr>
            <w:top w:val="none" w:sz="0" w:space="0" w:color="auto"/>
            <w:left w:val="none" w:sz="0" w:space="0" w:color="auto"/>
            <w:bottom w:val="none" w:sz="0" w:space="0" w:color="auto"/>
            <w:right w:val="none" w:sz="0" w:space="0" w:color="auto"/>
          </w:divBdr>
        </w:div>
        <w:div w:id="1076393617">
          <w:marLeft w:val="640"/>
          <w:marRight w:val="0"/>
          <w:marTop w:val="0"/>
          <w:marBottom w:val="0"/>
          <w:divBdr>
            <w:top w:val="none" w:sz="0" w:space="0" w:color="auto"/>
            <w:left w:val="none" w:sz="0" w:space="0" w:color="auto"/>
            <w:bottom w:val="none" w:sz="0" w:space="0" w:color="auto"/>
            <w:right w:val="none" w:sz="0" w:space="0" w:color="auto"/>
          </w:divBdr>
        </w:div>
        <w:div w:id="1081680692">
          <w:marLeft w:val="640"/>
          <w:marRight w:val="0"/>
          <w:marTop w:val="0"/>
          <w:marBottom w:val="0"/>
          <w:divBdr>
            <w:top w:val="none" w:sz="0" w:space="0" w:color="auto"/>
            <w:left w:val="none" w:sz="0" w:space="0" w:color="auto"/>
            <w:bottom w:val="none" w:sz="0" w:space="0" w:color="auto"/>
            <w:right w:val="none" w:sz="0" w:space="0" w:color="auto"/>
          </w:divBdr>
        </w:div>
        <w:div w:id="1105467785">
          <w:marLeft w:val="640"/>
          <w:marRight w:val="0"/>
          <w:marTop w:val="0"/>
          <w:marBottom w:val="0"/>
          <w:divBdr>
            <w:top w:val="none" w:sz="0" w:space="0" w:color="auto"/>
            <w:left w:val="none" w:sz="0" w:space="0" w:color="auto"/>
            <w:bottom w:val="none" w:sz="0" w:space="0" w:color="auto"/>
            <w:right w:val="none" w:sz="0" w:space="0" w:color="auto"/>
          </w:divBdr>
        </w:div>
        <w:div w:id="1112478308">
          <w:marLeft w:val="640"/>
          <w:marRight w:val="0"/>
          <w:marTop w:val="0"/>
          <w:marBottom w:val="0"/>
          <w:divBdr>
            <w:top w:val="none" w:sz="0" w:space="0" w:color="auto"/>
            <w:left w:val="none" w:sz="0" w:space="0" w:color="auto"/>
            <w:bottom w:val="none" w:sz="0" w:space="0" w:color="auto"/>
            <w:right w:val="none" w:sz="0" w:space="0" w:color="auto"/>
          </w:divBdr>
        </w:div>
        <w:div w:id="1148942348">
          <w:marLeft w:val="640"/>
          <w:marRight w:val="0"/>
          <w:marTop w:val="0"/>
          <w:marBottom w:val="0"/>
          <w:divBdr>
            <w:top w:val="none" w:sz="0" w:space="0" w:color="auto"/>
            <w:left w:val="none" w:sz="0" w:space="0" w:color="auto"/>
            <w:bottom w:val="none" w:sz="0" w:space="0" w:color="auto"/>
            <w:right w:val="none" w:sz="0" w:space="0" w:color="auto"/>
          </w:divBdr>
        </w:div>
        <w:div w:id="1150561379">
          <w:marLeft w:val="640"/>
          <w:marRight w:val="0"/>
          <w:marTop w:val="0"/>
          <w:marBottom w:val="0"/>
          <w:divBdr>
            <w:top w:val="none" w:sz="0" w:space="0" w:color="auto"/>
            <w:left w:val="none" w:sz="0" w:space="0" w:color="auto"/>
            <w:bottom w:val="none" w:sz="0" w:space="0" w:color="auto"/>
            <w:right w:val="none" w:sz="0" w:space="0" w:color="auto"/>
          </w:divBdr>
        </w:div>
        <w:div w:id="1154613622">
          <w:marLeft w:val="640"/>
          <w:marRight w:val="0"/>
          <w:marTop w:val="0"/>
          <w:marBottom w:val="0"/>
          <w:divBdr>
            <w:top w:val="none" w:sz="0" w:space="0" w:color="auto"/>
            <w:left w:val="none" w:sz="0" w:space="0" w:color="auto"/>
            <w:bottom w:val="none" w:sz="0" w:space="0" w:color="auto"/>
            <w:right w:val="none" w:sz="0" w:space="0" w:color="auto"/>
          </w:divBdr>
        </w:div>
        <w:div w:id="1158811984">
          <w:marLeft w:val="640"/>
          <w:marRight w:val="0"/>
          <w:marTop w:val="0"/>
          <w:marBottom w:val="0"/>
          <w:divBdr>
            <w:top w:val="none" w:sz="0" w:space="0" w:color="auto"/>
            <w:left w:val="none" w:sz="0" w:space="0" w:color="auto"/>
            <w:bottom w:val="none" w:sz="0" w:space="0" w:color="auto"/>
            <w:right w:val="none" w:sz="0" w:space="0" w:color="auto"/>
          </w:divBdr>
        </w:div>
        <w:div w:id="1164590779">
          <w:marLeft w:val="640"/>
          <w:marRight w:val="0"/>
          <w:marTop w:val="0"/>
          <w:marBottom w:val="0"/>
          <w:divBdr>
            <w:top w:val="none" w:sz="0" w:space="0" w:color="auto"/>
            <w:left w:val="none" w:sz="0" w:space="0" w:color="auto"/>
            <w:bottom w:val="none" w:sz="0" w:space="0" w:color="auto"/>
            <w:right w:val="none" w:sz="0" w:space="0" w:color="auto"/>
          </w:divBdr>
        </w:div>
        <w:div w:id="1176075672">
          <w:marLeft w:val="640"/>
          <w:marRight w:val="0"/>
          <w:marTop w:val="0"/>
          <w:marBottom w:val="0"/>
          <w:divBdr>
            <w:top w:val="none" w:sz="0" w:space="0" w:color="auto"/>
            <w:left w:val="none" w:sz="0" w:space="0" w:color="auto"/>
            <w:bottom w:val="none" w:sz="0" w:space="0" w:color="auto"/>
            <w:right w:val="none" w:sz="0" w:space="0" w:color="auto"/>
          </w:divBdr>
        </w:div>
        <w:div w:id="1186941197">
          <w:marLeft w:val="640"/>
          <w:marRight w:val="0"/>
          <w:marTop w:val="0"/>
          <w:marBottom w:val="0"/>
          <w:divBdr>
            <w:top w:val="none" w:sz="0" w:space="0" w:color="auto"/>
            <w:left w:val="none" w:sz="0" w:space="0" w:color="auto"/>
            <w:bottom w:val="none" w:sz="0" w:space="0" w:color="auto"/>
            <w:right w:val="none" w:sz="0" w:space="0" w:color="auto"/>
          </w:divBdr>
        </w:div>
        <w:div w:id="1201940538">
          <w:marLeft w:val="640"/>
          <w:marRight w:val="0"/>
          <w:marTop w:val="0"/>
          <w:marBottom w:val="0"/>
          <w:divBdr>
            <w:top w:val="none" w:sz="0" w:space="0" w:color="auto"/>
            <w:left w:val="none" w:sz="0" w:space="0" w:color="auto"/>
            <w:bottom w:val="none" w:sz="0" w:space="0" w:color="auto"/>
            <w:right w:val="none" w:sz="0" w:space="0" w:color="auto"/>
          </w:divBdr>
        </w:div>
        <w:div w:id="1206023808">
          <w:marLeft w:val="640"/>
          <w:marRight w:val="0"/>
          <w:marTop w:val="0"/>
          <w:marBottom w:val="0"/>
          <w:divBdr>
            <w:top w:val="none" w:sz="0" w:space="0" w:color="auto"/>
            <w:left w:val="none" w:sz="0" w:space="0" w:color="auto"/>
            <w:bottom w:val="none" w:sz="0" w:space="0" w:color="auto"/>
            <w:right w:val="none" w:sz="0" w:space="0" w:color="auto"/>
          </w:divBdr>
        </w:div>
        <w:div w:id="1207525551">
          <w:marLeft w:val="640"/>
          <w:marRight w:val="0"/>
          <w:marTop w:val="0"/>
          <w:marBottom w:val="0"/>
          <w:divBdr>
            <w:top w:val="none" w:sz="0" w:space="0" w:color="auto"/>
            <w:left w:val="none" w:sz="0" w:space="0" w:color="auto"/>
            <w:bottom w:val="none" w:sz="0" w:space="0" w:color="auto"/>
            <w:right w:val="none" w:sz="0" w:space="0" w:color="auto"/>
          </w:divBdr>
        </w:div>
        <w:div w:id="1212963879">
          <w:marLeft w:val="640"/>
          <w:marRight w:val="0"/>
          <w:marTop w:val="0"/>
          <w:marBottom w:val="0"/>
          <w:divBdr>
            <w:top w:val="none" w:sz="0" w:space="0" w:color="auto"/>
            <w:left w:val="none" w:sz="0" w:space="0" w:color="auto"/>
            <w:bottom w:val="none" w:sz="0" w:space="0" w:color="auto"/>
            <w:right w:val="none" w:sz="0" w:space="0" w:color="auto"/>
          </w:divBdr>
        </w:div>
        <w:div w:id="1217625587">
          <w:marLeft w:val="640"/>
          <w:marRight w:val="0"/>
          <w:marTop w:val="0"/>
          <w:marBottom w:val="0"/>
          <w:divBdr>
            <w:top w:val="none" w:sz="0" w:space="0" w:color="auto"/>
            <w:left w:val="none" w:sz="0" w:space="0" w:color="auto"/>
            <w:bottom w:val="none" w:sz="0" w:space="0" w:color="auto"/>
            <w:right w:val="none" w:sz="0" w:space="0" w:color="auto"/>
          </w:divBdr>
        </w:div>
        <w:div w:id="1219632488">
          <w:marLeft w:val="640"/>
          <w:marRight w:val="0"/>
          <w:marTop w:val="0"/>
          <w:marBottom w:val="0"/>
          <w:divBdr>
            <w:top w:val="none" w:sz="0" w:space="0" w:color="auto"/>
            <w:left w:val="none" w:sz="0" w:space="0" w:color="auto"/>
            <w:bottom w:val="none" w:sz="0" w:space="0" w:color="auto"/>
            <w:right w:val="none" w:sz="0" w:space="0" w:color="auto"/>
          </w:divBdr>
        </w:div>
        <w:div w:id="1241328755">
          <w:marLeft w:val="640"/>
          <w:marRight w:val="0"/>
          <w:marTop w:val="0"/>
          <w:marBottom w:val="0"/>
          <w:divBdr>
            <w:top w:val="none" w:sz="0" w:space="0" w:color="auto"/>
            <w:left w:val="none" w:sz="0" w:space="0" w:color="auto"/>
            <w:bottom w:val="none" w:sz="0" w:space="0" w:color="auto"/>
            <w:right w:val="none" w:sz="0" w:space="0" w:color="auto"/>
          </w:divBdr>
        </w:div>
        <w:div w:id="1247305582">
          <w:marLeft w:val="640"/>
          <w:marRight w:val="0"/>
          <w:marTop w:val="0"/>
          <w:marBottom w:val="0"/>
          <w:divBdr>
            <w:top w:val="none" w:sz="0" w:space="0" w:color="auto"/>
            <w:left w:val="none" w:sz="0" w:space="0" w:color="auto"/>
            <w:bottom w:val="none" w:sz="0" w:space="0" w:color="auto"/>
            <w:right w:val="none" w:sz="0" w:space="0" w:color="auto"/>
          </w:divBdr>
        </w:div>
        <w:div w:id="1256397038">
          <w:marLeft w:val="640"/>
          <w:marRight w:val="0"/>
          <w:marTop w:val="0"/>
          <w:marBottom w:val="0"/>
          <w:divBdr>
            <w:top w:val="none" w:sz="0" w:space="0" w:color="auto"/>
            <w:left w:val="none" w:sz="0" w:space="0" w:color="auto"/>
            <w:bottom w:val="none" w:sz="0" w:space="0" w:color="auto"/>
            <w:right w:val="none" w:sz="0" w:space="0" w:color="auto"/>
          </w:divBdr>
        </w:div>
        <w:div w:id="1260680560">
          <w:marLeft w:val="640"/>
          <w:marRight w:val="0"/>
          <w:marTop w:val="0"/>
          <w:marBottom w:val="0"/>
          <w:divBdr>
            <w:top w:val="none" w:sz="0" w:space="0" w:color="auto"/>
            <w:left w:val="none" w:sz="0" w:space="0" w:color="auto"/>
            <w:bottom w:val="none" w:sz="0" w:space="0" w:color="auto"/>
            <w:right w:val="none" w:sz="0" w:space="0" w:color="auto"/>
          </w:divBdr>
        </w:div>
        <w:div w:id="1292443955">
          <w:marLeft w:val="640"/>
          <w:marRight w:val="0"/>
          <w:marTop w:val="0"/>
          <w:marBottom w:val="0"/>
          <w:divBdr>
            <w:top w:val="none" w:sz="0" w:space="0" w:color="auto"/>
            <w:left w:val="none" w:sz="0" w:space="0" w:color="auto"/>
            <w:bottom w:val="none" w:sz="0" w:space="0" w:color="auto"/>
            <w:right w:val="none" w:sz="0" w:space="0" w:color="auto"/>
          </w:divBdr>
        </w:div>
        <w:div w:id="1293753467">
          <w:marLeft w:val="640"/>
          <w:marRight w:val="0"/>
          <w:marTop w:val="0"/>
          <w:marBottom w:val="0"/>
          <w:divBdr>
            <w:top w:val="none" w:sz="0" w:space="0" w:color="auto"/>
            <w:left w:val="none" w:sz="0" w:space="0" w:color="auto"/>
            <w:bottom w:val="none" w:sz="0" w:space="0" w:color="auto"/>
            <w:right w:val="none" w:sz="0" w:space="0" w:color="auto"/>
          </w:divBdr>
        </w:div>
        <w:div w:id="1316687709">
          <w:marLeft w:val="640"/>
          <w:marRight w:val="0"/>
          <w:marTop w:val="0"/>
          <w:marBottom w:val="0"/>
          <w:divBdr>
            <w:top w:val="none" w:sz="0" w:space="0" w:color="auto"/>
            <w:left w:val="none" w:sz="0" w:space="0" w:color="auto"/>
            <w:bottom w:val="none" w:sz="0" w:space="0" w:color="auto"/>
            <w:right w:val="none" w:sz="0" w:space="0" w:color="auto"/>
          </w:divBdr>
        </w:div>
        <w:div w:id="1323002225">
          <w:marLeft w:val="640"/>
          <w:marRight w:val="0"/>
          <w:marTop w:val="0"/>
          <w:marBottom w:val="0"/>
          <w:divBdr>
            <w:top w:val="none" w:sz="0" w:space="0" w:color="auto"/>
            <w:left w:val="none" w:sz="0" w:space="0" w:color="auto"/>
            <w:bottom w:val="none" w:sz="0" w:space="0" w:color="auto"/>
            <w:right w:val="none" w:sz="0" w:space="0" w:color="auto"/>
          </w:divBdr>
        </w:div>
        <w:div w:id="1352491848">
          <w:marLeft w:val="640"/>
          <w:marRight w:val="0"/>
          <w:marTop w:val="0"/>
          <w:marBottom w:val="0"/>
          <w:divBdr>
            <w:top w:val="none" w:sz="0" w:space="0" w:color="auto"/>
            <w:left w:val="none" w:sz="0" w:space="0" w:color="auto"/>
            <w:bottom w:val="none" w:sz="0" w:space="0" w:color="auto"/>
            <w:right w:val="none" w:sz="0" w:space="0" w:color="auto"/>
          </w:divBdr>
        </w:div>
        <w:div w:id="1352952396">
          <w:marLeft w:val="640"/>
          <w:marRight w:val="0"/>
          <w:marTop w:val="0"/>
          <w:marBottom w:val="0"/>
          <w:divBdr>
            <w:top w:val="none" w:sz="0" w:space="0" w:color="auto"/>
            <w:left w:val="none" w:sz="0" w:space="0" w:color="auto"/>
            <w:bottom w:val="none" w:sz="0" w:space="0" w:color="auto"/>
            <w:right w:val="none" w:sz="0" w:space="0" w:color="auto"/>
          </w:divBdr>
        </w:div>
        <w:div w:id="1356232726">
          <w:marLeft w:val="640"/>
          <w:marRight w:val="0"/>
          <w:marTop w:val="0"/>
          <w:marBottom w:val="0"/>
          <w:divBdr>
            <w:top w:val="none" w:sz="0" w:space="0" w:color="auto"/>
            <w:left w:val="none" w:sz="0" w:space="0" w:color="auto"/>
            <w:bottom w:val="none" w:sz="0" w:space="0" w:color="auto"/>
            <w:right w:val="none" w:sz="0" w:space="0" w:color="auto"/>
          </w:divBdr>
        </w:div>
        <w:div w:id="1365056022">
          <w:marLeft w:val="640"/>
          <w:marRight w:val="0"/>
          <w:marTop w:val="0"/>
          <w:marBottom w:val="0"/>
          <w:divBdr>
            <w:top w:val="none" w:sz="0" w:space="0" w:color="auto"/>
            <w:left w:val="none" w:sz="0" w:space="0" w:color="auto"/>
            <w:bottom w:val="none" w:sz="0" w:space="0" w:color="auto"/>
            <w:right w:val="none" w:sz="0" w:space="0" w:color="auto"/>
          </w:divBdr>
        </w:div>
        <w:div w:id="1365133301">
          <w:marLeft w:val="640"/>
          <w:marRight w:val="0"/>
          <w:marTop w:val="0"/>
          <w:marBottom w:val="0"/>
          <w:divBdr>
            <w:top w:val="none" w:sz="0" w:space="0" w:color="auto"/>
            <w:left w:val="none" w:sz="0" w:space="0" w:color="auto"/>
            <w:bottom w:val="none" w:sz="0" w:space="0" w:color="auto"/>
            <w:right w:val="none" w:sz="0" w:space="0" w:color="auto"/>
          </w:divBdr>
        </w:div>
        <w:div w:id="1382947141">
          <w:marLeft w:val="640"/>
          <w:marRight w:val="0"/>
          <w:marTop w:val="0"/>
          <w:marBottom w:val="0"/>
          <w:divBdr>
            <w:top w:val="none" w:sz="0" w:space="0" w:color="auto"/>
            <w:left w:val="none" w:sz="0" w:space="0" w:color="auto"/>
            <w:bottom w:val="none" w:sz="0" w:space="0" w:color="auto"/>
            <w:right w:val="none" w:sz="0" w:space="0" w:color="auto"/>
          </w:divBdr>
        </w:div>
        <w:div w:id="1394891512">
          <w:marLeft w:val="640"/>
          <w:marRight w:val="0"/>
          <w:marTop w:val="0"/>
          <w:marBottom w:val="0"/>
          <w:divBdr>
            <w:top w:val="none" w:sz="0" w:space="0" w:color="auto"/>
            <w:left w:val="none" w:sz="0" w:space="0" w:color="auto"/>
            <w:bottom w:val="none" w:sz="0" w:space="0" w:color="auto"/>
            <w:right w:val="none" w:sz="0" w:space="0" w:color="auto"/>
          </w:divBdr>
        </w:div>
        <w:div w:id="1407652763">
          <w:marLeft w:val="640"/>
          <w:marRight w:val="0"/>
          <w:marTop w:val="0"/>
          <w:marBottom w:val="0"/>
          <w:divBdr>
            <w:top w:val="none" w:sz="0" w:space="0" w:color="auto"/>
            <w:left w:val="none" w:sz="0" w:space="0" w:color="auto"/>
            <w:bottom w:val="none" w:sz="0" w:space="0" w:color="auto"/>
            <w:right w:val="none" w:sz="0" w:space="0" w:color="auto"/>
          </w:divBdr>
        </w:div>
        <w:div w:id="1414355714">
          <w:marLeft w:val="640"/>
          <w:marRight w:val="0"/>
          <w:marTop w:val="0"/>
          <w:marBottom w:val="0"/>
          <w:divBdr>
            <w:top w:val="none" w:sz="0" w:space="0" w:color="auto"/>
            <w:left w:val="none" w:sz="0" w:space="0" w:color="auto"/>
            <w:bottom w:val="none" w:sz="0" w:space="0" w:color="auto"/>
            <w:right w:val="none" w:sz="0" w:space="0" w:color="auto"/>
          </w:divBdr>
        </w:div>
        <w:div w:id="1415860254">
          <w:marLeft w:val="640"/>
          <w:marRight w:val="0"/>
          <w:marTop w:val="0"/>
          <w:marBottom w:val="0"/>
          <w:divBdr>
            <w:top w:val="none" w:sz="0" w:space="0" w:color="auto"/>
            <w:left w:val="none" w:sz="0" w:space="0" w:color="auto"/>
            <w:bottom w:val="none" w:sz="0" w:space="0" w:color="auto"/>
            <w:right w:val="none" w:sz="0" w:space="0" w:color="auto"/>
          </w:divBdr>
        </w:div>
        <w:div w:id="1417554785">
          <w:marLeft w:val="640"/>
          <w:marRight w:val="0"/>
          <w:marTop w:val="0"/>
          <w:marBottom w:val="0"/>
          <w:divBdr>
            <w:top w:val="none" w:sz="0" w:space="0" w:color="auto"/>
            <w:left w:val="none" w:sz="0" w:space="0" w:color="auto"/>
            <w:bottom w:val="none" w:sz="0" w:space="0" w:color="auto"/>
            <w:right w:val="none" w:sz="0" w:space="0" w:color="auto"/>
          </w:divBdr>
        </w:div>
        <w:div w:id="1420713092">
          <w:marLeft w:val="640"/>
          <w:marRight w:val="0"/>
          <w:marTop w:val="0"/>
          <w:marBottom w:val="0"/>
          <w:divBdr>
            <w:top w:val="none" w:sz="0" w:space="0" w:color="auto"/>
            <w:left w:val="none" w:sz="0" w:space="0" w:color="auto"/>
            <w:bottom w:val="none" w:sz="0" w:space="0" w:color="auto"/>
            <w:right w:val="none" w:sz="0" w:space="0" w:color="auto"/>
          </w:divBdr>
        </w:div>
        <w:div w:id="1423647722">
          <w:marLeft w:val="640"/>
          <w:marRight w:val="0"/>
          <w:marTop w:val="0"/>
          <w:marBottom w:val="0"/>
          <w:divBdr>
            <w:top w:val="none" w:sz="0" w:space="0" w:color="auto"/>
            <w:left w:val="none" w:sz="0" w:space="0" w:color="auto"/>
            <w:bottom w:val="none" w:sz="0" w:space="0" w:color="auto"/>
            <w:right w:val="none" w:sz="0" w:space="0" w:color="auto"/>
          </w:divBdr>
        </w:div>
        <w:div w:id="1423917633">
          <w:marLeft w:val="640"/>
          <w:marRight w:val="0"/>
          <w:marTop w:val="0"/>
          <w:marBottom w:val="0"/>
          <w:divBdr>
            <w:top w:val="none" w:sz="0" w:space="0" w:color="auto"/>
            <w:left w:val="none" w:sz="0" w:space="0" w:color="auto"/>
            <w:bottom w:val="none" w:sz="0" w:space="0" w:color="auto"/>
            <w:right w:val="none" w:sz="0" w:space="0" w:color="auto"/>
          </w:divBdr>
        </w:div>
        <w:div w:id="1432125394">
          <w:marLeft w:val="640"/>
          <w:marRight w:val="0"/>
          <w:marTop w:val="0"/>
          <w:marBottom w:val="0"/>
          <w:divBdr>
            <w:top w:val="none" w:sz="0" w:space="0" w:color="auto"/>
            <w:left w:val="none" w:sz="0" w:space="0" w:color="auto"/>
            <w:bottom w:val="none" w:sz="0" w:space="0" w:color="auto"/>
            <w:right w:val="none" w:sz="0" w:space="0" w:color="auto"/>
          </w:divBdr>
        </w:div>
        <w:div w:id="1437097548">
          <w:marLeft w:val="640"/>
          <w:marRight w:val="0"/>
          <w:marTop w:val="0"/>
          <w:marBottom w:val="0"/>
          <w:divBdr>
            <w:top w:val="none" w:sz="0" w:space="0" w:color="auto"/>
            <w:left w:val="none" w:sz="0" w:space="0" w:color="auto"/>
            <w:bottom w:val="none" w:sz="0" w:space="0" w:color="auto"/>
            <w:right w:val="none" w:sz="0" w:space="0" w:color="auto"/>
          </w:divBdr>
        </w:div>
        <w:div w:id="1438713389">
          <w:marLeft w:val="640"/>
          <w:marRight w:val="0"/>
          <w:marTop w:val="0"/>
          <w:marBottom w:val="0"/>
          <w:divBdr>
            <w:top w:val="none" w:sz="0" w:space="0" w:color="auto"/>
            <w:left w:val="none" w:sz="0" w:space="0" w:color="auto"/>
            <w:bottom w:val="none" w:sz="0" w:space="0" w:color="auto"/>
            <w:right w:val="none" w:sz="0" w:space="0" w:color="auto"/>
          </w:divBdr>
        </w:div>
        <w:div w:id="1452627809">
          <w:marLeft w:val="640"/>
          <w:marRight w:val="0"/>
          <w:marTop w:val="0"/>
          <w:marBottom w:val="0"/>
          <w:divBdr>
            <w:top w:val="none" w:sz="0" w:space="0" w:color="auto"/>
            <w:left w:val="none" w:sz="0" w:space="0" w:color="auto"/>
            <w:bottom w:val="none" w:sz="0" w:space="0" w:color="auto"/>
            <w:right w:val="none" w:sz="0" w:space="0" w:color="auto"/>
          </w:divBdr>
        </w:div>
        <w:div w:id="1463888861">
          <w:marLeft w:val="640"/>
          <w:marRight w:val="0"/>
          <w:marTop w:val="0"/>
          <w:marBottom w:val="0"/>
          <w:divBdr>
            <w:top w:val="none" w:sz="0" w:space="0" w:color="auto"/>
            <w:left w:val="none" w:sz="0" w:space="0" w:color="auto"/>
            <w:bottom w:val="none" w:sz="0" w:space="0" w:color="auto"/>
            <w:right w:val="none" w:sz="0" w:space="0" w:color="auto"/>
          </w:divBdr>
        </w:div>
        <w:div w:id="1489250947">
          <w:marLeft w:val="640"/>
          <w:marRight w:val="0"/>
          <w:marTop w:val="0"/>
          <w:marBottom w:val="0"/>
          <w:divBdr>
            <w:top w:val="none" w:sz="0" w:space="0" w:color="auto"/>
            <w:left w:val="none" w:sz="0" w:space="0" w:color="auto"/>
            <w:bottom w:val="none" w:sz="0" w:space="0" w:color="auto"/>
            <w:right w:val="none" w:sz="0" w:space="0" w:color="auto"/>
          </w:divBdr>
        </w:div>
        <w:div w:id="1499229080">
          <w:marLeft w:val="640"/>
          <w:marRight w:val="0"/>
          <w:marTop w:val="0"/>
          <w:marBottom w:val="0"/>
          <w:divBdr>
            <w:top w:val="none" w:sz="0" w:space="0" w:color="auto"/>
            <w:left w:val="none" w:sz="0" w:space="0" w:color="auto"/>
            <w:bottom w:val="none" w:sz="0" w:space="0" w:color="auto"/>
            <w:right w:val="none" w:sz="0" w:space="0" w:color="auto"/>
          </w:divBdr>
        </w:div>
        <w:div w:id="1501776848">
          <w:marLeft w:val="640"/>
          <w:marRight w:val="0"/>
          <w:marTop w:val="0"/>
          <w:marBottom w:val="0"/>
          <w:divBdr>
            <w:top w:val="none" w:sz="0" w:space="0" w:color="auto"/>
            <w:left w:val="none" w:sz="0" w:space="0" w:color="auto"/>
            <w:bottom w:val="none" w:sz="0" w:space="0" w:color="auto"/>
            <w:right w:val="none" w:sz="0" w:space="0" w:color="auto"/>
          </w:divBdr>
        </w:div>
        <w:div w:id="1507134931">
          <w:marLeft w:val="640"/>
          <w:marRight w:val="0"/>
          <w:marTop w:val="0"/>
          <w:marBottom w:val="0"/>
          <w:divBdr>
            <w:top w:val="none" w:sz="0" w:space="0" w:color="auto"/>
            <w:left w:val="none" w:sz="0" w:space="0" w:color="auto"/>
            <w:bottom w:val="none" w:sz="0" w:space="0" w:color="auto"/>
            <w:right w:val="none" w:sz="0" w:space="0" w:color="auto"/>
          </w:divBdr>
        </w:div>
        <w:div w:id="1529685352">
          <w:marLeft w:val="640"/>
          <w:marRight w:val="0"/>
          <w:marTop w:val="0"/>
          <w:marBottom w:val="0"/>
          <w:divBdr>
            <w:top w:val="none" w:sz="0" w:space="0" w:color="auto"/>
            <w:left w:val="none" w:sz="0" w:space="0" w:color="auto"/>
            <w:bottom w:val="none" w:sz="0" w:space="0" w:color="auto"/>
            <w:right w:val="none" w:sz="0" w:space="0" w:color="auto"/>
          </w:divBdr>
        </w:div>
        <w:div w:id="1557858668">
          <w:marLeft w:val="640"/>
          <w:marRight w:val="0"/>
          <w:marTop w:val="0"/>
          <w:marBottom w:val="0"/>
          <w:divBdr>
            <w:top w:val="none" w:sz="0" w:space="0" w:color="auto"/>
            <w:left w:val="none" w:sz="0" w:space="0" w:color="auto"/>
            <w:bottom w:val="none" w:sz="0" w:space="0" w:color="auto"/>
            <w:right w:val="none" w:sz="0" w:space="0" w:color="auto"/>
          </w:divBdr>
        </w:div>
        <w:div w:id="1566063336">
          <w:marLeft w:val="640"/>
          <w:marRight w:val="0"/>
          <w:marTop w:val="0"/>
          <w:marBottom w:val="0"/>
          <w:divBdr>
            <w:top w:val="none" w:sz="0" w:space="0" w:color="auto"/>
            <w:left w:val="none" w:sz="0" w:space="0" w:color="auto"/>
            <w:bottom w:val="none" w:sz="0" w:space="0" w:color="auto"/>
            <w:right w:val="none" w:sz="0" w:space="0" w:color="auto"/>
          </w:divBdr>
        </w:div>
        <w:div w:id="1571383764">
          <w:marLeft w:val="640"/>
          <w:marRight w:val="0"/>
          <w:marTop w:val="0"/>
          <w:marBottom w:val="0"/>
          <w:divBdr>
            <w:top w:val="none" w:sz="0" w:space="0" w:color="auto"/>
            <w:left w:val="none" w:sz="0" w:space="0" w:color="auto"/>
            <w:bottom w:val="none" w:sz="0" w:space="0" w:color="auto"/>
            <w:right w:val="none" w:sz="0" w:space="0" w:color="auto"/>
          </w:divBdr>
        </w:div>
        <w:div w:id="1571773566">
          <w:marLeft w:val="640"/>
          <w:marRight w:val="0"/>
          <w:marTop w:val="0"/>
          <w:marBottom w:val="0"/>
          <w:divBdr>
            <w:top w:val="none" w:sz="0" w:space="0" w:color="auto"/>
            <w:left w:val="none" w:sz="0" w:space="0" w:color="auto"/>
            <w:bottom w:val="none" w:sz="0" w:space="0" w:color="auto"/>
            <w:right w:val="none" w:sz="0" w:space="0" w:color="auto"/>
          </w:divBdr>
        </w:div>
        <w:div w:id="1578711355">
          <w:marLeft w:val="640"/>
          <w:marRight w:val="0"/>
          <w:marTop w:val="0"/>
          <w:marBottom w:val="0"/>
          <w:divBdr>
            <w:top w:val="none" w:sz="0" w:space="0" w:color="auto"/>
            <w:left w:val="none" w:sz="0" w:space="0" w:color="auto"/>
            <w:bottom w:val="none" w:sz="0" w:space="0" w:color="auto"/>
            <w:right w:val="none" w:sz="0" w:space="0" w:color="auto"/>
          </w:divBdr>
        </w:div>
        <w:div w:id="1587374157">
          <w:marLeft w:val="640"/>
          <w:marRight w:val="0"/>
          <w:marTop w:val="0"/>
          <w:marBottom w:val="0"/>
          <w:divBdr>
            <w:top w:val="none" w:sz="0" w:space="0" w:color="auto"/>
            <w:left w:val="none" w:sz="0" w:space="0" w:color="auto"/>
            <w:bottom w:val="none" w:sz="0" w:space="0" w:color="auto"/>
            <w:right w:val="none" w:sz="0" w:space="0" w:color="auto"/>
          </w:divBdr>
        </w:div>
        <w:div w:id="1609509747">
          <w:marLeft w:val="640"/>
          <w:marRight w:val="0"/>
          <w:marTop w:val="0"/>
          <w:marBottom w:val="0"/>
          <w:divBdr>
            <w:top w:val="none" w:sz="0" w:space="0" w:color="auto"/>
            <w:left w:val="none" w:sz="0" w:space="0" w:color="auto"/>
            <w:bottom w:val="none" w:sz="0" w:space="0" w:color="auto"/>
            <w:right w:val="none" w:sz="0" w:space="0" w:color="auto"/>
          </w:divBdr>
        </w:div>
        <w:div w:id="1616331095">
          <w:marLeft w:val="640"/>
          <w:marRight w:val="0"/>
          <w:marTop w:val="0"/>
          <w:marBottom w:val="0"/>
          <w:divBdr>
            <w:top w:val="none" w:sz="0" w:space="0" w:color="auto"/>
            <w:left w:val="none" w:sz="0" w:space="0" w:color="auto"/>
            <w:bottom w:val="none" w:sz="0" w:space="0" w:color="auto"/>
            <w:right w:val="none" w:sz="0" w:space="0" w:color="auto"/>
          </w:divBdr>
        </w:div>
        <w:div w:id="1655528418">
          <w:marLeft w:val="640"/>
          <w:marRight w:val="0"/>
          <w:marTop w:val="0"/>
          <w:marBottom w:val="0"/>
          <w:divBdr>
            <w:top w:val="none" w:sz="0" w:space="0" w:color="auto"/>
            <w:left w:val="none" w:sz="0" w:space="0" w:color="auto"/>
            <w:bottom w:val="none" w:sz="0" w:space="0" w:color="auto"/>
            <w:right w:val="none" w:sz="0" w:space="0" w:color="auto"/>
          </w:divBdr>
        </w:div>
        <w:div w:id="1661494884">
          <w:marLeft w:val="640"/>
          <w:marRight w:val="0"/>
          <w:marTop w:val="0"/>
          <w:marBottom w:val="0"/>
          <w:divBdr>
            <w:top w:val="none" w:sz="0" w:space="0" w:color="auto"/>
            <w:left w:val="none" w:sz="0" w:space="0" w:color="auto"/>
            <w:bottom w:val="none" w:sz="0" w:space="0" w:color="auto"/>
            <w:right w:val="none" w:sz="0" w:space="0" w:color="auto"/>
          </w:divBdr>
        </w:div>
        <w:div w:id="1664891069">
          <w:marLeft w:val="640"/>
          <w:marRight w:val="0"/>
          <w:marTop w:val="0"/>
          <w:marBottom w:val="0"/>
          <w:divBdr>
            <w:top w:val="none" w:sz="0" w:space="0" w:color="auto"/>
            <w:left w:val="none" w:sz="0" w:space="0" w:color="auto"/>
            <w:bottom w:val="none" w:sz="0" w:space="0" w:color="auto"/>
            <w:right w:val="none" w:sz="0" w:space="0" w:color="auto"/>
          </w:divBdr>
        </w:div>
        <w:div w:id="1665163024">
          <w:marLeft w:val="640"/>
          <w:marRight w:val="0"/>
          <w:marTop w:val="0"/>
          <w:marBottom w:val="0"/>
          <w:divBdr>
            <w:top w:val="none" w:sz="0" w:space="0" w:color="auto"/>
            <w:left w:val="none" w:sz="0" w:space="0" w:color="auto"/>
            <w:bottom w:val="none" w:sz="0" w:space="0" w:color="auto"/>
            <w:right w:val="none" w:sz="0" w:space="0" w:color="auto"/>
          </w:divBdr>
        </w:div>
        <w:div w:id="1678657790">
          <w:marLeft w:val="640"/>
          <w:marRight w:val="0"/>
          <w:marTop w:val="0"/>
          <w:marBottom w:val="0"/>
          <w:divBdr>
            <w:top w:val="none" w:sz="0" w:space="0" w:color="auto"/>
            <w:left w:val="none" w:sz="0" w:space="0" w:color="auto"/>
            <w:bottom w:val="none" w:sz="0" w:space="0" w:color="auto"/>
            <w:right w:val="none" w:sz="0" w:space="0" w:color="auto"/>
          </w:divBdr>
        </w:div>
        <w:div w:id="1682270363">
          <w:marLeft w:val="640"/>
          <w:marRight w:val="0"/>
          <w:marTop w:val="0"/>
          <w:marBottom w:val="0"/>
          <w:divBdr>
            <w:top w:val="none" w:sz="0" w:space="0" w:color="auto"/>
            <w:left w:val="none" w:sz="0" w:space="0" w:color="auto"/>
            <w:bottom w:val="none" w:sz="0" w:space="0" w:color="auto"/>
            <w:right w:val="none" w:sz="0" w:space="0" w:color="auto"/>
          </w:divBdr>
        </w:div>
        <w:div w:id="1723216408">
          <w:marLeft w:val="640"/>
          <w:marRight w:val="0"/>
          <w:marTop w:val="0"/>
          <w:marBottom w:val="0"/>
          <w:divBdr>
            <w:top w:val="none" w:sz="0" w:space="0" w:color="auto"/>
            <w:left w:val="none" w:sz="0" w:space="0" w:color="auto"/>
            <w:bottom w:val="none" w:sz="0" w:space="0" w:color="auto"/>
            <w:right w:val="none" w:sz="0" w:space="0" w:color="auto"/>
          </w:divBdr>
        </w:div>
        <w:div w:id="1724406782">
          <w:marLeft w:val="640"/>
          <w:marRight w:val="0"/>
          <w:marTop w:val="0"/>
          <w:marBottom w:val="0"/>
          <w:divBdr>
            <w:top w:val="none" w:sz="0" w:space="0" w:color="auto"/>
            <w:left w:val="none" w:sz="0" w:space="0" w:color="auto"/>
            <w:bottom w:val="none" w:sz="0" w:space="0" w:color="auto"/>
            <w:right w:val="none" w:sz="0" w:space="0" w:color="auto"/>
          </w:divBdr>
        </w:div>
        <w:div w:id="1754278906">
          <w:marLeft w:val="640"/>
          <w:marRight w:val="0"/>
          <w:marTop w:val="0"/>
          <w:marBottom w:val="0"/>
          <w:divBdr>
            <w:top w:val="none" w:sz="0" w:space="0" w:color="auto"/>
            <w:left w:val="none" w:sz="0" w:space="0" w:color="auto"/>
            <w:bottom w:val="none" w:sz="0" w:space="0" w:color="auto"/>
            <w:right w:val="none" w:sz="0" w:space="0" w:color="auto"/>
          </w:divBdr>
        </w:div>
        <w:div w:id="1757631481">
          <w:marLeft w:val="640"/>
          <w:marRight w:val="0"/>
          <w:marTop w:val="0"/>
          <w:marBottom w:val="0"/>
          <w:divBdr>
            <w:top w:val="none" w:sz="0" w:space="0" w:color="auto"/>
            <w:left w:val="none" w:sz="0" w:space="0" w:color="auto"/>
            <w:bottom w:val="none" w:sz="0" w:space="0" w:color="auto"/>
            <w:right w:val="none" w:sz="0" w:space="0" w:color="auto"/>
          </w:divBdr>
        </w:div>
        <w:div w:id="1776172126">
          <w:marLeft w:val="640"/>
          <w:marRight w:val="0"/>
          <w:marTop w:val="0"/>
          <w:marBottom w:val="0"/>
          <w:divBdr>
            <w:top w:val="none" w:sz="0" w:space="0" w:color="auto"/>
            <w:left w:val="none" w:sz="0" w:space="0" w:color="auto"/>
            <w:bottom w:val="none" w:sz="0" w:space="0" w:color="auto"/>
            <w:right w:val="none" w:sz="0" w:space="0" w:color="auto"/>
          </w:divBdr>
        </w:div>
        <w:div w:id="1785803871">
          <w:marLeft w:val="640"/>
          <w:marRight w:val="0"/>
          <w:marTop w:val="0"/>
          <w:marBottom w:val="0"/>
          <w:divBdr>
            <w:top w:val="none" w:sz="0" w:space="0" w:color="auto"/>
            <w:left w:val="none" w:sz="0" w:space="0" w:color="auto"/>
            <w:bottom w:val="none" w:sz="0" w:space="0" w:color="auto"/>
            <w:right w:val="none" w:sz="0" w:space="0" w:color="auto"/>
          </w:divBdr>
        </w:div>
        <w:div w:id="1807552977">
          <w:marLeft w:val="640"/>
          <w:marRight w:val="0"/>
          <w:marTop w:val="0"/>
          <w:marBottom w:val="0"/>
          <w:divBdr>
            <w:top w:val="none" w:sz="0" w:space="0" w:color="auto"/>
            <w:left w:val="none" w:sz="0" w:space="0" w:color="auto"/>
            <w:bottom w:val="none" w:sz="0" w:space="0" w:color="auto"/>
            <w:right w:val="none" w:sz="0" w:space="0" w:color="auto"/>
          </w:divBdr>
        </w:div>
        <w:div w:id="1828548743">
          <w:marLeft w:val="640"/>
          <w:marRight w:val="0"/>
          <w:marTop w:val="0"/>
          <w:marBottom w:val="0"/>
          <w:divBdr>
            <w:top w:val="none" w:sz="0" w:space="0" w:color="auto"/>
            <w:left w:val="none" w:sz="0" w:space="0" w:color="auto"/>
            <w:bottom w:val="none" w:sz="0" w:space="0" w:color="auto"/>
            <w:right w:val="none" w:sz="0" w:space="0" w:color="auto"/>
          </w:divBdr>
        </w:div>
        <w:div w:id="1850369758">
          <w:marLeft w:val="640"/>
          <w:marRight w:val="0"/>
          <w:marTop w:val="0"/>
          <w:marBottom w:val="0"/>
          <w:divBdr>
            <w:top w:val="none" w:sz="0" w:space="0" w:color="auto"/>
            <w:left w:val="none" w:sz="0" w:space="0" w:color="auto"/>
            <w:bottom w:val="none" w:sz="0" w:space="0" w:color="auto"/>
            <w:right w:val="none" w:sz="0" w:space="0" w:color="auto"/>
          </w:divBdr>
        </w:div>
        <w:div w:id="1877428067">
          <w:marLeft w:val="640"/>
          <w:marRight w:val="0"/>
          <w:marTop w:val="0"/>
          <w:marBottom w:val="0"/>
          <w:divBdr>
            <w:top w:val="none" w:sz="0" w:space="0" w:color="auto"/>
            <w:left w:val="none" w:sz="0" w:space="0" w:color="auto"/>
            <w:bottom w:val="none" w:sz="0" w:space="0" w:color="auto"/>
            <w:right w:val="none" w:sz="0" w:space="0" w:color="auto"/>
          </w:divBdr>
        </w:div>
        <w:div w:id="1878202042">
          <w:marLeft w:val="640"/>
          <w:marRight w:val="0"/>
          <w:marTop w:val="0"/>
          <w:marBottom w:val="0"/>
          <w:divBdr>
            <w:top w:val="none" w:sz="0" w:space="0" w:color="auto"/>
            <w:left w:val="none" w:sz="0" w:space="0" w:color="auto"/>
            <w:bottom w:val="none" w:sz="0" w:space="0" w:color="auto"/>
            <w:right w:val="none" w:sz="0" w:space="0" w:color="auto"/>
          </w:divBdr>
        </w:div>
        <w:div w:id="1912614835">
          <w:marLeft w:val="640"/>
          <w:marRight w:val="0"/>
          <w:marTop w:val="0"/>
          <w:marBottom w:val="0"/>
          <w:divBdr>
            <w:top w:val="none" w:sz="0" w:space="0" w:color="auto"/>
            <w:left w:val="none" w:sz="0" w:space="0" w:color="auto"/>
            <w:bottom w:val="none" w:sz="0" w:space="0" w:color="auto"/>
            <w:right w:val="none" w:sz="0" w:space="0" w:color="auto"/>
          </w:divBdr>
        </w:div>
        <w:div w:id="1912692950">
          <w:marLeft w:val="640"/>
          <w:marRight w:val="0"/>
          <w:marTop w:val="0"/>
          <w:marBottom w:val="0"/>
          <w:divBdr>
            <w:top w:val="none" w:sz="0" w:space="0" w:color="auto"/>
            <w:left w:val="none" w:sz="0" w:space="0" w:color="auto"/>
            <w:bottom w:val="none" w:sz="0" w:space="0" w:color="auto"/>
            <w:right w:val="none" w:sz="0" w:space="0" w:color="auto"/>
          </w:divBdr>
        </w:div>
        <w:div w:id="1924492509">
          <w:marLeft w:val="640"/>
          <w:marRight w:val="0"/>
          <w:marTop w:val="0"/>
          <w:marBottom w:val="0"/>
          <w:divBdr>
            <w:top w:val="none" w:sz="0" w:space="0" w:color="auto"/>
            <w:left w:val="none" w:sz="0" w:space="0" w:color="auto"/>
            <w:bottom w:val="none" w:sz="0" w:space="0" w:color="auto"/>
            <w:right w:val="none" w:sz="0" w:space="0" w:color="auto"/>
          </w:divBdr>
        </w:div>
        <w:div w:id="1943873652">
          <w:marLeft w:val="640"/>
          <w:marRight w:val="0"/>
          <w:marTop w:val="0"/>
          <w:marBottom w:val="0"/>
          <w:divBdr>
            <w:top w:val="none" w:sz="0" w:space="0" w:color="auto"/>
            <w:left w:val="none" w:sz="0" w:space="0" w:color="auto"/>
            <w:bottom w:val="none" w:sz="0" w:space="0" w:color="auto"/>
            <w:right w:val="none" w:sz="0" w:space="0" w:color="auto"/>
          </w:divBdr>
        </w:div>
        <w:div w:id="1960869488">
          <w:marLeft w:val="640"/>
          <w:marRight w:val="0"/>
          <w:marTop w:val="0"/>
          <w:marBottom w:val="0"/>
          <w:divBdr>
            <w:top w:val="none" w:sz="0" w:space="0" w:color="auto"/>
            <w:left w:val="none" w:sz="0" w:space="0" w:color="auto"/>
            <w:bottom w:val="none" w:sz="0" w:space="0" w:color="auto"/>
            <w:right w:val="none" w:sz="0" w:space="0" w:color="auto"/>
          </w:divBdr>
        </w:div>
        <w:div w:id="1967276884">
          <w:marLeft w:val="640"/>
          <w:marRight w:val="0"/>
          <w:marTop w:val="0"/>
          <w:marBottom w:val="0"/>
          <w:divBdr>
            <w:top w:val="none" w:sz="0" w:space="0" w:color="auto"/>
            <w:left w:val="none" w:sz="0" w:space="0" w:color="auto"/>
            <w:bottom w:val="none" w:sz="0" w:space="0" w:color="auto"/>
            <w:right w:val="none" w:sz="0" w:space="0" w:color="auto"/>
          </w:divBdr>
        </w:div>
        <w:div w:id="1967540325">
          <w:marLeft w:val="640"/>
          <w:marRight w:val="0"/>
          <w:marTop w:val="0"/>
          <w:marBottom w:val="0"/>
          <w:divBdr>
            <w:top w:val="none" w:sz="0" w:space="0" w:color="auto"/>
            <w:left w:val="none" w:sz="0" w:space="0" w:color="auto"/>
            <w:bottom w:val="none" w:sz="0" w:space="0" w:color="auto"/>
            <w:right w:val="none" w:sz="0" w:space="0" w:color="auto"/>
          </w:divBdr>
        </w:div>
        <w:div w:id="1982491361">
          <w:marLeft w:val="640"/>
          <w:marRight w:val="0"/>
          <w:marTop w:val="0"/>
          <w:marBottom w:val="0"/>
          <w:divBdr>
            <w:top w:val="none" w:sz="0" w:space="0" w:color="auto"/>
            <w:left w:val="none" w:sz="0" w:space="0" w:color="auto"/>
            <w:bottom w:val="none" w:sz="0" w:space="0" w:color="auto"/>
            <w:right w:val="none" w:sz="0" w:space="0" w:color="auto"/>
          </w:divBdr>
        </w:div>
        <w:div w:id="1999461164">
          <w:marLeft w:val="640"/>
          <w:marRight w:val="0"/>
          <w:marTop w:val="0"/>
          <w:marBottom w:val="0"/>
          <w:divBdr>
            <w:top w:val="none" w:sz="0" w:space="0" w:color="auto"/>
            <w:left w:val="none" w:sz="0" w:space="0" w:color="auto"/>
            <w:bottom w:val="none" w:sz="0" w:space="0" w:color="auto"/>
            <w:right w:val="none" w:sz="0" w:space="0" w:color="auto"/>
          </w:divBdr>
        </w:div>
        <w:div w:id="1999573913">
          <w:marLeft w:val="640"/>
          <w:marRight w:val="0"/>
          <w:marTop w:val="0"/>
          <w:marBottom w:val="0"/>
          <w:divBdr>
            <w:top w:val="none" w:sz="0" w:space="0" w:color="auto"/>
            <w:left w:val="none" w:sz="0" w:space="0" w:color="auto"/>
            <w:bottom w:val="none" w:sz="0" w:space="0" w:color="auto"/>
            <w:right w:val="none" w:sz="0" w:space="0" w:color="auto"/>
          </w:divBdr>
        </w:div>
        <w:div w:id="2003190773">
          <w:marLeft w:val="640"/>
          <w:marRight w:val="0"/>
          <w:marTop w:val="0"/>
          <w:marBottom w:val="0"/>
          <w:divBdr>
            <w:top w:val="none" w:sz="0" w:space="0" w:color="auto"/>
            <w:left w:val="none" w:sz="0" w:space="0" w:color="auto"/>
            <w:bottom w:val="none" w:sz="0" w:space="0" w:color="auto"/>
            <w:right w:val="none" w:sz="0" w:space="0" w:color="auto"/>
          </w:divBdr>
        </w:div>
        <w:div w:id="2005619178">
          <w:marLeft w:val="640"/>
          <w:marRight w:val="0"/>
          <w:marTop w:val="0"/>
          <w:marBottom w:val="0"/>
          <w:divBdr>
            <w:top w:val="none" w:sz="0" w:space="0" w:color="auto"/>
            <w:left w:val="none" w:sz="0" w:space="0" w:color="auto"/>
            <w:bottom w:val="none" w:sz="0" w:space="0" w:color="auto"/>
            <w:right w:val="none" w:sz="0" w:space="0" w:color="auto"/>
          </w:divBdr>
        </w:div>
        <w:div w:id="2009937047">
          <w:marLeft w:val="640"/>
          <w:marRight w:val="0"/>
          <w:marTop w:val="0"/>
          <w:marBottom w:val="0"/>
          <w:divBdr>
            <w:top w:val="none" w:sz="0" w:space="0" w:color="auto"/>
            <w:left w:val="none" w:sz="0" w:space="0" w:color="auto"/>
            <w:bottom w:val="none" w:sz="0" w:space="0" w:color="auto"/>
            <w:right w:val="none" w:sz="0" w:space="0" w:color="auto"/>
          </w:divBdr>
        </w:div>
        <w:div w:id="2011326358">
          <w:marLeft w:val="640"/>
          <w:marRight w:val="0"/>
          <w:marTop w:val="0"/>
          <w:marBottom w:val="0"/>
          <w:divBdr>
            <w:top w:val="none" w:sz="0" w:space="0" w:color="auto"/>
            <w:left w:val="none" w:sz="0" w:space="0" w:color="auto"/>
            <w:bottom w:val="none" w:sz="0" w:space="0" w:color="auto"/>
            <w:right w:val="none" w:sz="0" w:space="0" w:color="auto"/>
          </w:divBdr>
        </w:div>
        <w:div w:id="2027248982">
          <w:marLeft w:val="640"/>
          <w:marRight w:val="0"/>
          <w:marTop w:val="0"/>
          <w:marBottom w:val="0"/>
          <w:divBdr>
            <w:top w:val="none" w:sz="0" w:space="0" w:color="auto"/>
            <w:left w:val="none" w:sz="0" w:space="0" w:color="auto"/>
            <w:bottom w:val="none" w:sz="0" w:space="0" w:color="auto"/>
            <w:right w:val="none" w:sz="0" w:space="0" w:color="auto"/>
          </w:divBdr>
        </w:div>
        <w:div w:id="2028408132">
          <w:marLeft w:val="640"/>
          <w:marRight w:val="0"/>
          <w:marTop w:val="0"/>
          <w:marBottom w:val="0"/>
          <w:divBdr>
            <w:top w:val="none" w:sz="0" w:space="0" w:color="auto"/>
            <w:left w:val="none" w:sz="0" w:space="0" w:color="auto"/>
            <w:bottom w:val="none" w:sz="0" w:space="0" w:color="auto"/>
            <w:right w:val="none" w:sz="0" w:space="0" w:color="auto"/>
          </w:divBdr>
        </w:div>
        <w:div w:id="2030175139">
          <w:marLeft w:val="640"/>
          <w:marRight w:val="0"/>
          <w:marTop w:val="0"/>
          <w:marBottom w:val="0"/>
          <w:divBdr>
            <w:top w:val="none" w:sz="0" w:space="0" w:color="auto"/>
            <w:left w:val="none" w:sz="0" w:space="0" w:color="auto"/>
            <w:bottom w:val="none" w:sz="0" w:space="0" w:color="auto"/>
            <w:right w:val="none" w:sz="0" w:space="0" w:color="auto"/>
          </w:divBdr>
        </w:div>
        <w:div w:id="2030256649">
          <w:marLeft w:val="640"/>
          <w:marRight w:val="0"/>
          <w:marTop w:val="0"/>
          <w:marBottom w:val="0"/>
          <w:divBdr>
            <w:top w:val="none" w:sz="0" w:space="0" w:color="auto"/>
            <w:left w:val="none" w:sz="0" w:space="0" w:color="auto"/>
            <w:bottom w:val="none" w:sz="0" w:space="0" w:color="auto"/>
            <w:right w:val="none" w:sz="0" w:space="0" w:color="auto"/>
          </w:divBdr>
        </w:div>
        <w:div w:id="2031712970">
          <w:marLeft w:val="640"/>
          <w:marRight w:val="0"/>
          <w:marTop w:val="0"/>
          <w:marBottom w:val="0"/>
          <w:divBdr>
            <w:top w:val="none" w:sz="0" w:space="0" w:color="auto"/>
            <w:left w:val="none" w:sz="0" w:space="0" w:color="auto"/>
            <w:bottom w:val="none" w:sz="0" w:space="0" w:color="auto"/>
            <w:right w:val="none" w:sz="0" w:space="0" w:color="auto"/>
          </w:divBdr>
        </w:div>
        <w:div w:id="2056536321">
          <w:marLeft w:val="640"/>
          <w:marRight w:val="0"/>
          <w:marTop w:val="0"/>
          <w:marBottom w:val="0"/>
          <w:divBdr>
            <w:top w:val="none" w:sz="0" w:space="0" w:color="auto"/>
            <w:left w:val="none" w:sz="0" w:space="0" w:color="auto"/>
            <w:bottom w:val="none" w:sz="0" w:space="0" w:color="auto"/>
            <w:right w:val="none" w:sz="0" w:space="0" w:color="auto"/>
          </w:divBdr>
        </w:div>
        <w:div w:id="2105568593">
          <w:marLeft w:val="640"/>
          <w:marRight w:val="0"/>
          <w:marTop w:val="0"/>
          <w:marBottom w:val="0"/>
          <w:divBdr>
            <w:top w:val="none" w:sz="0" w:space="0" w:color="auto"/>
            <w:left w:val="none" w:sz="0" w:space="0" w:color="auto"/>
            <w:bottom w:val="none" w:sz="0" w:space="0" w:color="auto"/>
            <w:right w:val="none" w:sz="0" w:space="0" w:color="auto"/>
          </w:divBdr>
        </w:div>
        <w:div w:id="2110657298">
          <w:marLeft w:val="640"/>
          <w:marRight w:val="0"/>
          <w:marTop w:val="0"/>
          <w:marBottom w:val="0"/>
          <w:divBdr>
            <w:top w:val="none" w:sz="0" w:space="0" w:color="auto"/>
            <w:left w:val="none" w:sz="0" w:space="0" w:color="auto"/>
            <w:bottom w:val="none" w:sz="0" w:space="0" w:color="auto"/>
            <w:right w:val="none" w:sz="0" w:space="0" w:color="auto"/>
          </w:divBdr>
        </w:div>
        <w:div w:id="2122917078">
          <w:marLeft w:val="640"/>
          <w:marRight w:val="0"/>
          <w:marTop w:val="0"/>
          <w:marBottom w:val="0"/>
          <w:divBdr>
            <w:top w:val="none" w:sz="0" w:space="0" w:color="auto"/>
            <w:left w:val="none" w:sz="0" w:space="0" w:color="auto"/>
            <w:bottom w:val="none" w:sz="0" w:space="0" w:color="auto"/>
            <w:right w:val="none" w:sz="0" w:space="0" w:color="auto"/>
          </w:divBdr>
        </w:div>
        <w:div w:id="2143188676">
          <w:marLeft w:val="640"/>
          <w:marRight w:val="0"/>
          <w:marTop w:val="0"/>
          <w:marBottom w:val="0"/>
          <w:divBdr>
            <w:top w:val="none" w:sz="0" w:space="0" w:color="auto"/>
            <w:left w:val="none" w:sz="0" w:space="0" w:color="auto"/>
            <w:bottom w:val="none" w:sz="0" w:space="0" w:color="auto"/>
            <w:right w:val="none" w:sz="0" w:space="0" w:color="auto"/>
          </w:divBdr>
        </w:div>
      </w:divsChild>
    </w:div>
    <w:div w:id="1977298995">
      <w:bodyDiv w:val="1"/>
      <w:marLeft w:val="0"/>
      <w:marRight w:val="0"/>
      <w:marTop w:val="0"/>
      <w:marBottom w:val="0"/>
      <w:divBdr>
        <w:top w:val="none" w:sz="0" w:space="0" w:color="auto"/>
        <w:left w:val="none" w:sz="0" w:space="0" w:color="auto"/>
        <w:bottom w:val="none" w:sz="0" w:space="0" w:color="auto"/>
        <w:right w:val="none" w:sz="0" w:space="0" w:color="auto"/>
      </w:divBdr>
      <w:divsChild>
        <w:div w:id="9963366">
          <w:marLeft w:val="640"/>
          <w:marRight w:val="0"/>
          <w:marTop w:val="0"/>
          <w:marBottom w:val="0"/>
          <w:divBdr>
            <w:top w:val="none" w:sz="0" w:space="0" w:color="auto"/>
            <w:left w:val="none" w:sz="0" w:space="0" w:color="auto"/>
            <w:bottom w:val="none" w:sz="0" w:space="0" w:color="auto"/>
            <w:right w:val="none" w:sz="0" w:space="0" w:color="auto"/>
          </w:divBdr>
        </w:div>
        <w:div w:id="14694151">
          <w:marLeft w:val="640"/>
          <w:marRight w:val="0"/>
          <w:marTop w:val="0"/>
          <w:marBottom w:val="0"/>
          <w:divBdr>
            <w:top w:val="none" w:sz="0" w:space="0" w:color="auto"/>
            <w:left w:val="none" w:sz="0" w:space="0" w:color="auto"/>
            <w:bottom w:val="none" w:sz="0" w:space="0" w:color="auto"/>
            <w:right w:val="none" w:sz="0" w:space="0" w:color="auto"/>
          </w:divBdr>
        </w:div>
        <w:div w:id="25757808">
          <w:marLeft w:val="640"/>
          <w:marRight w:val="0"/>
          <w:marTop w:val="0"/>
          <w:marBottom w:val="0"/>
          <w:divBdr>
            <w:top w:val="none" w:sz="0" w:space="0" w:color="auto"/>
            <w:left w:val="none" w:sz="0" w:space="0" w:color="auto"/>
            <w:bottom w:val="none" w:sz="0" w:space="0" w:color="auto"/>
            <w:right w:val="none" w:sz="0" w:space="0" w:color="auto"/>
          </w:divBdr>
        </w:div>
        <w:div w:id="29452133">
          <w:marLeft w:val="640"/>
          <w:marRight w:val="0"/>
          <w:marTop w:val="0"/>
          <w:marBottom w:val="0"/>
          <w:divBdr>
            <w:top w:val="none" w:sz="0" w:space="0" w:color="auto"/>
            <w:left w:val="none" w:sz="0" w:space="0" w:color="auto"/>
            <w:bottom w:val="none" w:sz="0" w:space="0" w:color="auto"/>
            <w:right w:val="none" w:sz="0" w:space="0" w:color="auto"/>
          </w:divBdr>
        </w:div>
        <w:div w:id="29915643">
          <w:marLeft w:val="640"/>
          <w:marRight w:val="0"/>
          <w:marTop w:val="0"/>
          <w:marBottom w:val="0"/>
          <w:divBdr>
            <w:top w:val="none" w:sz="0" w:space="0" w:color="auto"/>
            <w:left w:val="none" w:sz="0" w:space="0" w:color="auto"/>
            <w:bottom w:val="none" w:sz="0" w:space="0" w:color="auto"/>
            <w:right w:val="none" w:sz="0" w:space="0" w:color="auto"/>
          </w:divBdr>
        </w:div>
        <w:div w:id="43062178">
          <w:marLeft w:val="640"/>
          <w:marRight w:val="0"/>
          <w:marTop w:val="0"/>
          <w:marBottom w:val="0"/>
          <w:divBdr>
            <w:top w:val="none" w:sz="0" w:space="0" w:color="auto"/>
            <w:left w:val="none" w:sz="0" w:space="0" w:color="auto"/>
            <w:bottom w:val="none" w:sz="0" w:space="0" w:color="auto"/>
            <w:right w:val="none" w:sz="0" w:space="0" w:color="auto"/>
          </w:divBdr>
        </w:div>
        <w:div w:id="48042253">
          <w:marLeft w:val="640"/>
          <w:marRight w:val="0"/>
          <w:marTop w:val="0"/>
          <w:marBottom w:val="0"/>
          <w:divBdr>
            <w:top w:val="none" w:sz="0" w:space="0" w:color="auto"/>
            <w:left w:val="none" w:sz="0" w:space="0" w:color="auto"/>
            <w:bottom w:val="none" w:sz="0" w:space="0" w:color="auto"/>
            <w:right w:val="none" w:sz="0" w:space="0" w:color="auto"/>
          </w:divBdr>
        </w:div>
        <w:div w:id="55469815">
          <w:marLeft w:val="640"/>
          <w:marRight w:val="0"/>
          <w:marTop w:val="0"/>
          <w:marBottom w:val="0"/>
          <w:divBdr>
            <w:top w:val="none" w:sz="0" w:space="0" w:color="auto"/>
            <w:left w:val="none" w:sz="0" w:space="0" w:color="auto"/>
            <w:bottom w:val="none" w:sz="0" w:space="0" w:color="auto"/>
            <w:right w:val="none" w:sz="0" w:space="0" w:color="auto"/>
          </w:divBdr>
        </w:div>
        <w:div w:id="63336552">
          <w:marLeft w:val="640"/>
          <w:marRight w:val="0"/>
          <w:marTop w:val="0"/>
          <w:marBottom w:val="0"/>
          <w:divBdr>
            <w:top w:val="none" w:sz="0" w:space="0" w:color="auto"/>
            <w:left w:val="none" w:sz="0" w:space="0" w:color="auto"/>
            <w:bottom w:val="none" w:sz="0" w:space="0" w:color="auto"/>
            <w:right w:val="none" w:sz="0" w:space="0" w:color="auto"/>
          </w:divBdr>
        </w:div>
        <w:div w:id="65037576">
          <w:marLeft w:val="640"/>
          <w:marRight w:val="0"/>
          <w:marTop w:val="0"/>
          <w:marBottom w:val="0"/>
          <w:divBdr>
            <w:top w:val="none" w:sz="0" w:space="0" w:color="auto"/>
            <w:left w:val="none" w:sz="0" w:space="0" w:color="auto"/>
            <w:bottom w:val="none" w:sz="0" w:space="0" w:color="auto"/>
            <w:right w:val="none" w:sz="0" w:space="0" w:color="auto"/>
          </w:divBdr>
        </w:div>
        <w:div w:id="87699652">
          <w:marLeft w:val="640"/>
          <w:marRight w:val="0"/>
          <w:marTop w:val="0"/>
          <w:marBottom w:val="0"/>
          <w:divBdr>
            <w:top w:val="none" w:sz="0" w:space="0" w:color="auto"/>
            <w:left w:val="none" w:sz="0" w:space="0" w:color="auto"/>
            <w:bottom w:val="none" w:sz="0" w:space="0" w:color="auto"/>
            <w:right w:val="none" w:sz="0" w:space="0" w:color="auto"/>
          </w:divBdr>
        </w:div>
        <w:div w:id="95105812">
          <w:marLeft w:val="640"/>
          <w:marRight w:val="0"/>
          <w:marTop w:val="0"/>
          <w:marBottom w:val="0"/>
          <w:divBdr>
            <w:top w:val="none" w:sz="0" w:space="0" w:color="auto"/>
            <w:left w:val="none" w:sz="0" w:space="0" w:color="auto"/>
            <w:bottom w:val="none" w:sz="0" w:space="0" w:color="auto"/>
            <w:right w:val="none" w:sz="0" w:space="0" w:color="auto"/>
          </w:divBdr>
        </w:div>
        <w:div w:id="119618930">
          <w:marLeft w:val="640"/>
          <w:marRight w:val="0"/>
          <w:marTop w:val="0"/>
          <w:marBottom w:val="0"/>
          <w:divBdr>
            <w:top w:val="none" w:sz="0" w:space="0" w:color="auto"/>
            <w:left w:val="none" w:sz="0" w:space="0" w:color="auto"/>
            <w:bottom w:val="none" w:sz="0" w:space="0" w:color="auto"/>
            <w:right w:val="none" w:sz="0" w:space="0" w:color="auto"/>
          </w:divBdr>
        </w:div>
        <w:div w:id="120154306">
          <w:marLeft w:val="640"/>
          <w:marRight w:val="0"/>
          <w:marTop w:val="0"/>
          <w:marBottom w:val="0"/>
          <w:divBdr>
            <w:top w:val="none" w:sz="0" w:space="0" w:color="auto"/>
            <w:left w:val="none" w:sz="0" w:space="0" w:color="auto"/>
            <w:bottom w:val="none" w:sz="0" w:space="0" w:color="auto"/>
            <w:right w:val="none" w:sz="0" w:space="0" w:color="auto"/>
          </w:divBdr>
        </w:div>
        <w:div w:id="138302833">
          <w:marLeft w:val="640"/>
          <w:marRight w:val="0"/>
          <w:marTop w:val="0"/>
          <w:marBottom w:val="0"/>
          <w:divBdr>
            <w:top w:val="none" w:sz="0" w:space="0" w:color="auto"/>
            <w:left w:val="none" w:sz="0" w:space="0" w:color="auto"/>
            <w:bottom w:val="none" w:sz="0" w:space="0" w:color="auto"/>
            <w:right w:val="none" w:sz="0" w:space="0" w:color="auto"/>
          </w:divBdr>
        </w:div>
        <w:div w:id="149911602">
          <w:marLeft w:val="640"/>
          <w:marRight w:val="0"/>
          <w:marTop w:val="0"/>
          <w:marBottom w:val="0"/>
          <w:divBdr>
            <w:top w:val="none" w:sz="0" w:space="0" w:color="auto"/>
            <w:left w:val="none" w:sz="0" w:space="0" w:color="auto"/>
            <w:bottom w:val="none" w:sz="0" w:space="0" w:color="auto"/>
            <w:right w:val="none" w:sz="0" w:space="0" w:color="auto"/>
          </w:divBdr>
        </w:div>
        <w:div w:id="177473160">
          <w:marLeft w:val="640"/>
          <w:marRight w:val="0"/>
          <w:marTop w:val="0"/>
          <w:marBottom w:val="0"/>
          <w:divBdr>
            <w:top w:val="none" w:sz="0" w:space="0" w:color="auto"/>
            <w:left w:val="none" w:sz="0" w:space="0" w:color="auto"/>
            <w:bottom w:val="none" w:sz="0" w:space="0" w:color="auto"/>
            <w:right w:val="none" w:sz="0" w:space="0" w:color="auto"/>
          </w:divBdr>
        </w:div>
        <w:div w:id="189413979">
          <w:marLeft w:val="640"/>
          <w:marRight w:val="0"/>
          <w:marTop w:val="0"/>
          <w:marBottom w:val="0"/>
          <w:divBdr>
            <w:top w:val="none" w:sz="0" w:space="0" w:color="auto"/>
            <w:left w:val="none" w:sz="0" w:space="0" w:color="auto"/>
            <w:bottom w:val="none" w:sz="0" w:space="0" w:color="auto"/>
            <w:right w:val="none" w:sz="0" w:space="0" w:color="auto"/>
          </w:divBdr>
        </w:div>
        <w:div w:id="198009754">
          <w:marLeft w:val="640"/>
          <w:marRight w:val="0"/>
          <w:marTop w:val="0"/>
          <w:marBottom w:val="0"/>
          <w:divBdr>
            <w:top w:val="none" w:sz="0" w:space="0" w:color="auto"/>
            <w:left w:val="none" w:sz="0" w:space="0" w:color="auto"/>
            <w:bottom w:val="none" w:sz="0" w:space="0" w:color="auto"/>
            <w:right w:val="none" w:sz="0" w:space="0" w:color="auto"/>
          </w:divBdr>
        </w:div>
        <w:div w:id="212548267">
          <w:marLeft w:val="640"/>
          <w:marRight w:val="0"/>
          <w:marTop w:val="0"/>
          <w:marBottom w:val="0"/>
          <w:divBdr>
            <w:top w:val="none" w:sz="0" w:space="0" w:color="auto"/>
            <w:left w:val="none" w:sz="0" w:space="0" w:color="auto"/>
            <w:bottom w:val="none" w:sz="0" w:space="0" w:color="auto"/>
            <w:right w:val="none" w:sz="0" w:space="0" w:color="auto"/>
          </w:divBdr>
        </w:div>
        <w:div w:id="243220852">
          <w:marLeft w:val="640"/>
          <w:marRight w:val="0"/>
          <w:marTop w:val="0"/>
          <w:marBottom w:val="0"/>
          <w:divBdr>
            <w:top w:val="none" w:sz="0" w:space="0" w:color="auto"/>
            <w:left w:val="none" w:sz="0" w:space="0" w:color="auto"/>
            <w:bottom w:val="none" w:sz="0" w:space="0" w:color="auto"/>
            <w:right w:val="none" w:sz="0" w:space="0" w:color="auto"/>
          </w:divBdr>
        </w:div>
        <w:div w:id="246309572">
          <w:marLeft w:val="640"/>
          <w:marRight w:val="0"/>
          <w:marTop w:val="0"/>
          <w:marBottom w:val="0"/>
          <w:divBdr>
            <w:top w:val="none" w:sz="0" w:space="0" w:color="auto"/>
            <w:left w:val="none" w:sz="0" w:space="0" w:color="auto"/>
            <w:bottom w:val="none" w:sz="0" w:space="0" w:color="auto"/>
            <w:right w:val="none" w:sz="0" w:space="0" w:color="auto"/>
          </w:divBdr>
        </w:div>
        <w:div w:id="252713105">
          <w:marLeft w:val="640"/>
          <w:marRight w:val="0"/>
          <w:marTop w:val="0"/>
          <w:marBottom w:val="0"/>
          <w:divBdr>
            <w:top w:val="none" w:sz="0" w:space="0" w:color="auto"/>
            <w:left w:val="none" w:sz="0" w:space="0" w:color="auto"/>
            <w:bottom w:val="none" w:sz="0" w:space="0" w:color="auto"/>
            <w:right w:val="none" w:sz="0" w:space="0" w:color="auto"/>
          </w:divBdr>
        </w:div>
        <w:div w:id="274408784">
          <w:marLeft w:val="640"/>
          <w:marRight w:val="0"/>
          <w:marTop w:val="0"/>
          <w:marBottom w:val="0"/>
          <w:divBdr>
            <w:top w:val="none" w:sz="0" w:space="0" w:color="auto"/>
            <w:left w:val="none" w:sz="0" w:space="0" w:color="auto"/>
            <w:bottom w:val="none" w:sz="0" w:space="0" w:color="auto"/>
            <w:right w:val="none" w:sz="0" w:space="0" w:color="auto"/>
          </w:divBdr>
        </w:div>
        <w:div w:id="278608530">
          <w:marLeft w:val="640"/>
          <w:marRight w:val="0"/>
          <w:marTop w:val="0"/>
          <w:marBottom w:val="0"/>
          <w:divBdr>
            <w:top w:val="none" w:sz="0" w:space="0" w:color="auto"/>
            <w:left w:val="none" w:sz="0" w:space="0" w:color="auto"/>
            <w:bottom w:val="none" w:sz="0" w:space="0" w:color="auto"/>
            <w:right w:val="none" w:sz="0" w:space="0" w:color="auto"/>
          </w:divBdr>
        </w:div>
        <w:div w:id="283077754">
          <w:marLeft w:val="640"/>
          <w:marRight w:val="0"/>
          <w:marTop w:val="0"/>
          <w:marBottom w:val="0"/>
          <w:divBdr>
            <w:top w:val="none" w:sz="0" w:space="0" w:color="auto"/>
            <w:left w:val="none" w:sz="0" w:space="0" w:color="auto"/>
            <w:bottom w:val="none" w:sz="0" w:space="0" w:color="auto"/>
            <w:right w:val="none" w:sz="0" w:space="0" w:color="auto"/>
          </w:divBdr>
        </w:div>
        <w:div w:id="288628280">
          <w:marLeft w:val="640"/>
          <w:marRight w:val="0"/>
          <w:marTop w:val="0"/>
          <w:marBottom w:val="0"/>
          <w:divBdr>
            <w:top w:val="none" w:sz="0" w:space="0" w:color="auto"/>
            <w:left w:val="none" w:sz="0" w:space="0" w:color="auto"/>
            <w:bottom w:val="none" w:sz="0" w:space="0" w:color="auto"/>
            <w:right w:val="none" w:sz="0" w:space="0" w:color="auto"/>
          </w:divBdr>
        </w:div>
        <w:div w:id="297956027">
          <w:marLeft w:val="640"/>
          <w:marRight w:val="0"/>
          <w:marTop w:val="0"/>
          <w:marBottom w:val="0"/>
          <w:divBdr>
            <w:top w:val="none" w:sz="0" w:space="0" w:color="auto"/>
            <w:left w:val="none" w:sz="0" w:space="0" w:color="auto"/>
            <w:bottom w:val="none" w:sz="0" w:space="0" w:color="auto"/>
            <w:right w:val="none" w:sz="0" w:space="0" w:color="auto"/>
          </w:divBdr>
        </w:div>
        <w:div w:id="305017681">
          <w:marLeft w:val="640"/>
          <w:marRight w:val="0"/>
          <w:marTop w:val="0"/>
          <w:marBottom w:val="0"/>
          <w:divBdr>
            <w:top w:val="none" w:sz="0" w:space="0" w:color="auto"/>
            <w:left w:val="none" w:sz="0" w:space="0" w:color="auto"/>
            <w:bottom w:val="none" w:sz="0" w:space="0" w:color="auto"/>
            <w:right w:val="none" w:sz="0" w:space="0" w:color="auto"/>
          </w:divBdr>
        </w:div>
        <w:div w:id="324238347">
          <w:marLeft w:val="640"/>
          <w:marRight w:val="0"/>
          <w:marTop w:val="0"/>
          <w:marBottom w:val="0"/>
          <w:divBdr>
            <w:top w:val="none" w:sz="0" w:space="0" w:color="auto"/>
            <w:left w:val="none" w:sz="0" w:space="0" w:color="auto"/>
            <w:bottom w:val="none" w:sz="0" w:space="0" w:color="auto"/>
            <w:right w:val="none" w:sz="0" w:space="0" w:color="auto"/>
          </w:divBdr>
        </w:div>
        <w:div w:id="334042834">
          <w:marLeft w:val="640"/>
          <w:marRight w:val="0"/>
          <w:marTop w:val="0"/>
          <w:marBottom w:val="0"/>
          <w:divBdr>
            <w:top w:val="none" w:sz="0" w:space="0" w:color="auto"/>
            <w:left w:val="none" w:sz="0" w:space="0" w:color="auto"/>
            <w:bottom w:val="none" w:sz="0" w:space="0" w:color="auto"/>
            <w:right w:val="none" w:sz="0" w:space="0" w:color="auto"/>
          </w:divBdr>
        </w:div>
        <w:div w:id="341442928">
          <w:marLeft w:val="640"/>
          <w:marRight w:val="0"/>
          <w:marTop w:val="0"/>
          <w:marBottom w:val="0"/>
          <w:divBdr>
            <w:top w:val="none" w:sz="0" w:space="0" w:color="auto"/>
            <w:left w:val="none" w:sz="0" w:space="0" w:color="auto"/>
            <w:bottom w:val="none" w:sz="0" w:space="0" w:color="auto"/>
            <w:right w:val="none" w:sz="0" w:space="0" w:color="auto"/>
          </w:divBdr>
        </w:div>
        <w:div w:id="374164194">
          <w:marLeft w:val="640"/>
          <w:marRight w:val="0"/>
          <w:marTop w:val="0"/>
          <w:marBottom w:val="0"/>
          <w:divBdr>
            <w:top w:val="none" w:sz="0" w:space="0" w:color="auto"/>
            <w:left w:val="none" w:sz="0" w:space="0" w:color="auto"/>
            <w:bottom w:val="none" w:sz="0" w:space="0" w:color="auto"/>
            <w:right w:val="none" w:sz="0" w:space="0" w:color="auto"/>
          </w:divBdr>
        </w:div>
        <w:div w:id="392894389">
          <w:marLeft w:val="640"/>
          <w:marRight w:val="0"/>
          <w:marTop w:val="0"/>
          <w:marBottom w:val="0"/>
          <w:divBdr>
            <w:top w:val="none" w:sz="0" w:space="0" w:color="auto"/>
            <w:left w:val="none" w:sz="0" w:space="0" w:color="auto"/>
            <w:bottom w:val="none" w:sz="0" w:space="0" w:color="auto"/>
            <w:right w:val="none" w:sz="0" w:space="0" w:color="auto"/>
          </w:divBdr>
        </w:div>
        <w:div w:id="393626331">
          <w:marLeft w:val="640"/>
          <w:marRight w:val="0"/>
          <w:marTop w:val="0"/>
          <w:marBottom w:val="0"/>
          <w:divBdr>
            <w:top w:val="none" w:sz="0" w:space="0" w:color="auto"/>
            <w:left w:val="none" w:sz="0" w:space="0" w:color="auto"/>
            <w:bottom w:val="none" w:sz="0" w:space="0" w:color="auto"/>
            <w:right w:val="none" w:sz="0" w:space="0" w:color="auto"/>
          </w:divBdr>
        </w:div>
        <w:div w:id="402525853">
          <w:marLeft w:val="640"/>
          <w:marRight w:val="0"/>
          <w:marTop w:val="0"/>
          <w:marBottom w:val="0"/>
          <w:divBdr>
            <w:top w:val="none" w:sz="0" w:space="0" w:color="auto"/>
            <w:left w:val="none" w:sz="0" w:space="0" w:color="auto"/>
            <w:bottom w:val="none" w:sz="0" w:space="0" w:color="auto"/>
            <w:right w:val="none" w:sz="0" w:space="0" w:color="auto"/>
          </w:divBdr>
        </w:div>
        <w:div w:id="407190419">
          <w:marLeft w:val="640"/>
          <w:marRight w:val="0"/>
          <w:marTop w:val="0"/>
          <w:marBottom w:val="0"/>
          <w:divBdr>
            <w:top w:val="none" w:sz="0" w:space="0" w:color="auto"/>
            <w:left w:val="none" w:sz="0" w:space="0" w:color="auto"/>
            <w:bottom w:val="none" w:sz="0" w:space="0" w:color="auto"/>
            <w:right w:val="none" w:sz="0" w:space="0" w:color="auto"/>
          </w:divBdr>
        </w:div>
        <w:div w:id="428043961">
          <w:marLeft w:val="640"/>
          <w:marRight w:val="0"/>
          <w:marTop w:val="0"/>
          <w:marBottom w:val="0"/>
          <w:divBdr>
            <w:top w:val="none" w:sz="0" w:space="0" w:color="auto"/>
            <w:left w:val="none" w:sz="0" w:space="0" w:color="auto"/>
            <w:bottom w:val="none" w:sz="0" w:space="0" w:color="auto"/>
            <w:right w:val="none" w:sz="0" w:space="0" w:color="auto"/>
          </w:divBdr>
        </w:div>
        <w:div w:id="434637824">
          <w:marLeft w:val="640"/>
          <w:marRight w:val="0"/>
          <w:marTop w:val="0"/>
          <w:marBottom w:val="0"/>
          <w:divBdr>
            <w:top w:val="none" w:sz="0" w:space="0" w:color="auto"/>
            <w:left w:val="none" w:sz="0" w:space="0" w:color="auto"/>
            <w:bottom w:val="none" w:sz="0" w:space="0" w:color="auto"/>
            <w:right w:val="none" w:sz="0" w:space="0" w:color="auto"/>
          </w:divBdr>
        </w:div>
        <w:div w:id="437454450">
          <w:marLeft w:val="640"/>
          <w:marRight w:val="0"/>
          <w:marTop w:val="0"/>
          <w:marBottom w:val="0"/>
          <w:divBdr>
            <w:top w:val="none" w:sz="0" w:space="0" w:color="auto"/>
            <w:left w:val="none" w:sz="0" w:space="0" w:color="auto"/>
            <w:bottom w:val="none" w:sz="0" w:space="0" w:color="auto"/>
            <w:right w:val="none" w:sz="0" w:space="0" w:color="auto"/>
          </w:divBdr>
        </w:div>
        <w:div w:id="453521618">
          <w:marLeft w:val="640"/>
          <w:marRight w:val="0"/>
          <w:marTop w:val="0"/>
          <w:marBottom w:val="0"/>
          <w:divBdr>
            <w:top w:val="none" w:sz="0" w:space="0" w:color="auto"/>
            <w:left w:val="none" w:sz="0" w:space="0" w:color="auto"/>
            <w:bottom w:val="none" w:sz="0" w:space="0" w:color="auto"/>
            <w:right w:val="none" w:sz="0" w:space="0" w:color="auto"/>
          </w:divBdr>
        </w:div>
        <w:div w:id="466747501">
          <w:marLeft w:val="640"/>
          <w:marRight w:val="0"/>
          <w:marTop w:val="0"/>
          <w:marBottom w:val="0"/>
          <w:divBdr>
            <w:top w:val="none" w:sz="0" w:space="0" w:color="auto"/>
            <w:left w:val="none" w:sz="0" w:space="0" w:color="auto"/>
            <w:bottom w:val="none" w:sz="0" w:space="0" w:color="auto"/>
            <w:right w:val="none" w:sz="0" w:space="0" w:color="auto"/>
          </w:divBdr>
        </w:div>
        <w:div w:id="485360242">
          <w:marLeft w:val="640"/>
          <w:marRight w:val="0"/>
          <w:marTop w:val="0"/>
          <w:marBottom w:val="0"/>
          <w:divBdr>
            <w:top w:val="none" w:sz="0" w:space="0" w:color="auto"/>
            <w:left w:val="none" w:sz="0" w:space="0" w:color="auto"/>
            <w:bottom w:val="none" w:sz="0" w:space="0" w:color="auto"/>
            <w:right w:val="none" w:sz="0" w:space="0" w:color="auto"/>
          </w:divBdr>
        </w:div>
        <w:div w:id="496461242">
          <w:marLeft w:val="640"/>
          <w:marRight w:val="0"/>
          <w:marTop w:val="0"/>
          <w:marBottom w:val="0"/>
          <w:divBdr>
            <w:top w:val="none" w:sz="0" w:space="0" w:color="auto"/>
            <w:left w:val="none" w:sz="0" w:space="0" w:color="auto"/>
            <w:bottom w:val="none" w:sz="0" w:space="0" w:color="auto"/>
            <w:right w:val="none" w:sz="0" w:space="0" w:color="auto"/>
          </w:divBdr>
        </w:div>
        <w:div w:id="505168443">
          <w:marLeft w:val="640"/>
          <w:marRight w:val="0"/>
          <w:marTop w:val="0"/>
          <w:marBottom w:val="0"/>
          <w:divBdr>
            <w:top w:val="none" w:sz="0" w:space="0" w:color="auto"/>
            <w:left w:val="none" w:sz="0" w:space="0" w:color="auto"/>
            <w:bottom w:val="none" w:sz="0" w:space="0" w:color="auto"/>
            <w:right w:val="none" w:sz="0" w:space="0" w:color="auto"/>
          </w:divBdr>
        </w:div>
        <w:div w:id="506746594">
          <w:marLeft w:val="640"/>
          <w:marRight w:val="0"/>
          <w:marTop w:val="0"/>
          <w:marBottom w:val="0"/>
          <w:divBdr>
            <w:top w:val="none" w:sz="0" w:space="0" w:color="auto"/>
            <w:left w:val="none" w:sz="0" w:space="0" w:color="auto"/>
            <w:bottom w:val="none" w:sz="0" w:space="0" w:color="auto"/>
            <w:right w:val="none" w:sz="0" w:space="0" w:color="auto"/>
          </w:divBdr>
        </w:div>
        <w:div w:id="516849492">
          <w:marLeft w:val="640"/>
          <w:marRight w:val="0"/>
          <w:marTop w:val="0"/>
          <w:marBottom w:val="0"/>
          <w:divBdr>
            <w:top w:val="none" w:sz="0" w:space="0" w:color="auto"/>
            <w:left w:val="none" w:sz="0" w:space="0" w:color="auto"/>
            <w:bottom w:val="none" w:sz="0" w:space="0" w:color="auto"/>
            <w:right w:val="none" w:sz="0" w:space="0" w:color="auto"/>
          </w:divBdr>
        </w:div>
        <w:div w:id="554661485">
          <w:marLeft w:val="640"/>
          <w:marRight w:val="0"/>
          <w:marTop w:val="0"/>
          <w:marBottom w:val="0"/>
          <w:divBdr>
            <w:top w:val="none" w:sz="0" w:space="0" w:color="auto"/>
            <w:left w:val="none" w:sz="0" w:space="0" w:color="auto"/>
            <w:bottom w:val="none" w:sz="0" w:space="0" w:color="auto"/>
            <w:right w:val="none" w:sz="0" w:space="0" w:color="auto"/>
          </w:divBdr>
        </w:div>
        <w:div w:id="570122289">
          <w:marLeft w:val="640"/>
          <w:marRight w:val="0"/>
          <w:marTop w:val="0"/>
          <w:marBottom w:val="0"/>
          <w:divBdr>
            <w:top w:val="none" w:sz="0" w:space="0" w:color="auto"/>
            <w:left w:val="none" w:sz="0" w:space="0" w:color="auto"/>
            <w:bottom w:val="none" w:sz="0" w:space="0" w:color="auto"/>
            <w:right w:val="none" w:sz="0" w:space="0" w:color="auto"/>
          </w:divBdr>
        </w:div>
        <w:div w:id="579296928">
          <w:marLeft w:val="640"/>
          <w:marRight w:val="0"/>
          <w:marTop w:val="0"/>
          <w:marBottom w:val="0"/>
          <w:divBdr>
            <w:top w:val="none" w:sz="0" w:space="0" w:color="auto"/>
            <w:left w:val="none" w:sz="0" w:space="0" w:color="auto"/>
            <w:bottom w:val="none" w:sz="0" w:space="0" w:color="auto"/>
            <w:right w:val="none" w:sz="0" w:space="0" w:color="auto"/>
          </w:divBdr>
        </w:div>
        <w:div w:id="597493925">
          <w:marLeft w:val="640"/>
          <w:marRight w:val="0"/>
          <w:marTop w:val="0"/>
          <w:marBottom w:val="0"/>
          <w:divBdr>
            <w:top w:val="none" w:sz="0" w:space="0" w:color="auto"/>
            <w:left w:val="none" w:sz="0" w:space="0" w:color="auto"/>
            <w:bottom w:val="none" w:sz="0" w:space="0" w:color="auto"/>
            <w:right w:val="none" w:sz="0" w:space="0" w:color="auto"/>
          </w:divBdr>
        </w:div>
        <w:div w:id="606351189">
          <w:marLeft w:val="640"/>
          <w:marRight w:val="0"/>
          <w:marTop w:val="0"/>
          <w:marBottom w:val="0"/>
          <w:divBdr>
            <w:top w:val="none" w:sz="0" w:space="0" w:color="auto"/>
            <w:left w:val="none" w:sz="0" w:space="0" w:color="auto"/>
            <w:bottom w:val="none" w:sz="0" w:space="0" w:color="auto"/>
            <w:right w:val="none" w:sz="0" w:space="0" w:color="auto"/>
          </w:divBdr>
        </w:div>
        <w:div w:id="618411793">
          <w:marLeft w:val="640"/>
          <w:marRight w:val="0"/>
          <w:marTop w:val="0"/>
          <w:marBottom w:val="0"/>
          <w:divBdr>
            <w:top w:val="none" w:sz="0" w:space="0" w:color="auto"/>
            <w:left w:val="none" w:sz="0" w:space="0" w:color="auto"/>
            <w:bottom w:val="none" w:sz="0" w:space="0" w:color="auto"/>
            <w:right w:val="none" w:sz="0" w:space="0" w:color="auto"/>
          </w:divBdr>
        </w:div>
        <w:div w:id="618801351">
          <w:marLeft w:val="640"/>
          <w:marRight w:val="0"/>
          <w:marTop w:val="0"/>
          <w:marBottom w:val="0"/>
          <w:divBdr>
            <w:top w:val="none" w:sz="0" w:space="0" w:color="auto"/>
            <w:left w:val="none" w:sz="0" w:space="0" w:color="auto"/>
            <w:bottom w:val="none" w:sz="0" w:space="0" w:color="auto"/>
            <w:right w:val="none" w:sz="0" w:space="0" w:color="auto"/>
          </w:divBdr>
        </w:div>
        <w:div w:id="620888984">
          <w:marLeft w:val="640"/>
          <w:marRight w:val="0"/>
          <w:marTop w:val="0"/>
          <w:marBottom w:val="0"/>
          <w:divBdr>
            <w:top w:val="none" w:sz="0" w:space="0" w:color="auto"/>
            <w:left w:val="none" w:sz="0" w:space="0" w:color="auto"/>
            <w:bottom w:val="none" w:sz="0" w:space="0" w:color="auto"/>
            <w:right w:val="none" w:sz="0" w:space="0" w:color="auto"/>
          </w:divBdr>
        </w:div>
        <w:div w:id="635332117">
          <w:marLeft w:val="640"/>
          <w:marRight w:val="0"/>
          <w:marTop w:val="0"/>
          <w:marBottom w:val="0"/>
          <w:divBdr>
            <w:top w:val="none" w:sz="0" w:space="0" w:color="auto"/>
            <w:left w:val="none" w:sz="0" w:space="0" w:color="auto"/>
            <w:bottom w:val="none" w:sz="0" w:space="0" w:color="auto"/>
            <w:right w:val="none" w:sz="0" w:space="0" w:color="auto"/>
          </w:divBdr>
        </w:div>
        <w:div w:id="652608281">
          <w:marLeft w:val="640"/>
          <w:marRight w:val="0"/>
          <w:marTop w:val="0"/>
          <w:marBottom w:val="0"/>
          <w:divBdr>
            <w:top w:val="none" w:sz="0" w:space="0" w:color="auto"/>
            <w:left w:val="none" w:sz="0" w:space="0" w:color="auto"/>
            <w:bottom w:val="none" w:sz="0" w:space="0" w:color="auto"/>
            <w:right w:val="none" w:sz="0" w:space="0" w:color="auto"/>
          </w:divBdr>
        </w:div>
        <w:div w:id="657734432">
          <w:marLeft w:val="640"/>
          <w:marRight w:val="0"/>
          <w:marTop w:val="0"/>
          <w:marBottom w:val="0"/>
          <w:divBdr>
            <w:top w:val="none" w:sz="0" w:space="0" w:color="auto"/>
            <w:left w:val="none" w:sz="0" w:space="0" w:color="auto"/>
            <w:bottom w:val="none" w:sz="0" w:space="0" w:color="auto"/>
            <w:right w:val="none" w:sz="0" w:space="0" w:color="auto"/>
          </w:divBdr>
        </w:div>
        <w:div w:id="662968919">
          <w:marLeft w:val="640"/>
          <w:marRight w:val="0"/>
          <w:marTop w:val="0"/>
          <w:marBottom w:val="0"/>
          <w:divBdr>
            <w:top w:val="none" w:sz="0" w:space="0" w:color="auto"/>
            <w:left w:val="none" w:sz="0" w:space="0" w:color="auto"/>
            <w:bottom w:val="none" w:sz="0" w:space="0" w:color="auto"/>
            <w:right w:val="none" w:sz="0" w:space="0" w:color="auto"/>
          </w:divBdr>
        </w:div>
        <w:div w:id="673147774">
          <w:marLeft w:val="640"/>
          <w:marRight w:val="0"/>
          <w:marTop w:val="0"/>
          <w:marBottom w:val="0"/>
          <w:divBdr>
            <w:top w:val="none" w:sz="0" w:space="0" w:color="auto"/>
            <w:left w:val="none" w:sz="0" w:space="0" w:color="auto"/>
            <w:bottom w:val="none" w:sz="0" w:space="0" w:color="auto"/>
            <w:right w:val="none" w:sz="0" w:space="0" w:color="auto"/>
          </w:divBdr>
        </w:div>
        <w:div w:id="676464284">
          <w:marLeft w:val="640"/>
          <w:marRight w:val="0"/>
          <w:marTop w:val="0"/>
          <w:marBottom w:val="0"/>
          <w:divBdr>
            <w:top w:val="none" w:sz="0" w:space="0" w:color="auto"/>
            <w:left w:val="none" w:sz="0" w:space="0" w:color="auto"/>
            <w:bottom w:val="none" w:sz="0" w:space="0" w:color="auto"/>
            <w:right w:val="none" w:sz="0" w:space="0" w:color="auto"/>
          </w:divBdr>
        </w:div>
        <w:div w:id="686297050">
          <w:marLeft w:val="640"/>
          <w:marRight w:val="0"/>
          <w:marTop w:val="0"/>
          <w:marBottom w:val="0"/>
          <w:divBdr>
            <w:top w:val="none" w:sz="0" w:space="0" w:color="auto"/>
            <w:left w:val="none" w:sz="0" w:space="0" w:color="auto"/>
            <w:bottom w:val="none" w:sz="0" w:space="0" w:color="auto"/>
            <w:right w:val="none" w:sz="0" w:space="0" w:color="auto"/>
          </w:divBdr>
        </w:div>
        <w:div w:id="686371420">
          <w:marLeft w:val="640"/>
          <w:marRight w:val="0"/>
          <w:marTop w:val="0"/>
          <w:marBottom w:val="0"/>
          <w:divBdr>
            <w:top w:val="none" w:sz="0" w:space="0" w:color="auto"/>
            <w:left w:val="none" w:sz="0" w:space="0" w:color="auto"/>
            <w:bottom w:val="none" w:sz="0" w:space="0" w:color="auto"/>
            <w:right w:val="none" w:sz="0" w:space="0" w:color="auto"/>
          </w:divBdr>
        </w:div>
        <w:div w:id="688146703">
          <w:marLeft w:val="640"/>
          <w:marRight w:val="0"/>
          <w:marTop w:val="0"/>
          <w:marBottom w:val="0"/>
          <w:divBdr>
            <w:top w:val="none" w:sz="0" w:space="0" w:color="auto"/>
            <w:left w:val="none" w:sz="0" w:space="0" w:color="auto"/>
            <w:bottom w:val="none" w:sz="0" w:space="0" w:color="auto"/>
            <w:right w:val="none" w:sz="0" w:space="0" w:color="auto"/>
          </w:divBdr>
        </w:div>
        <w:div w:id="690646356">
          <w:marLeft w:val="640"/>
          <w:marRight w:val="0"/>
          <w:marTop w:val="0"/>
          <w:marBottom w:val="0"/>
          <w:divBdr>
            <w:top w:val="none" w:sz="0" w:space="0" w:color="auto"/>
            <w:left w:val="none" w:sz="0" w:space="0" w:color="auto"/>
            <w:bottom w:val="none" w:sz="0" w:space="0" w:color="auto"/>
            <w:right w:val="none" w:sz="0" w:space="0" w:color="auto"/>
          </w:divBdr>
        </w:div>
        <w:div w:id="699554715">
          <w:marLeft w:val="640"/>
          <w:marRight w:val="0"/>
          <w:marTop w:val="0"/>
          <w:marBottom w:val="0"/>
          <w:divBdr>
            <w:top w:val="none" w:sz="0" w:space="0" w:color="auto"/>
            <w:left w:val="none" w:sz="0" w:space="0" w:color="auto"/>
            <w:bottom w:val="none" w:sz="0" w:space="0" w:color="auto"/>
            <w:right w:val="none" w:sz="0" w:space="0" w:color="auto"/>
          </w:divBdr>
        </w:div>
        <w:div w:id="714499993">
          <w:marLeft w:val="640"/>
          <w:marRight w:val="0"/>
          <w:marTop w:val="0"/>
          <w:marBottom w:val="0"/>
          <w:divBdr>
            <w:top w:val="none" w:sz="0" w:space="0" w:color="auto"/>
            <w:left w:val="none" w:sz="0" w:space="0" w:color="auto"/>
            <w:bottom w:val="none" w:sz="0" w:space="0" w:color="auto"/>
            <w:right w:val="none" w:sz="0" w:space="0" w:color="auto"/>
          </w:divBdr>
        </w:div>
        <w:div w:id="718549445">
          <w:marLeft w:val="640"/>
          <w:marRight w:val="0"/>
          <w:marTop w:val="0"/>
          <w:marBottom w:val="0"/>
          <w:divBdr>
            <w:top w:val="none" w:sz="0" w:space="0" w:color="auto"/>
            <w:left w:val="none" w:sz="0" w:space="0" w:color="auto"/>
            <w:bottom w:val="none" w:sz="0" w:space="0" w:color="auto"/>
            <w:right w:val="none" w:sz="0" w:space="0" w:color="auto"/>
          </w:divBdr>
        </w:div>
        <w:div w:id="719020027">
          <w:marLeft w:val="640"/>
          <w:marRight w:val="0"/>
          <w:marTop w:val="0"/>
          <w:marBottom w:val="0"/>
          <w:divBdr>
            <w:top w:val="none" w:sz="0" w:space="0" w:color="auto"/>
            <w:left w:val="none" w:sz="0" w:space="0" w:color="auto"/>
            <w:bottom w:val="none" w:sz="0" w:space="0" w:color="auto"/>
            <w:right w:val="none" w:sz="0" w:space="0" w:color="auto"/>
          </w:divBdr>
        </w:div>
        <w:div w:id="720717119">
          <w:marLeft w:val="640"/>
          <w:marRight w:val="0"/>
          <w:marTop w:val="0"/>
          <w:marBottom w:val="0"/>
          <w:divBdr>
            <w:top w:val="none" w:sz="0" w:space="0" w:color="auto"/>
            <w:left w:val="none" w:sz="0" w:space="0" w:color="auto"/>
            <w:bottom w:val="none" w:sz="0" w:space="0" w:color="auto"/>
            <w:right w:val="none" w:sz="0" w:space="0" w:color="auto"/>
          </w:divBdr>
        </w:div>
        <w:div w:id="726488151">
          <w:marLeft w:val="640"/>
          <w:marRight w:val="0"/>
          <w:marTop w:val="0"/>
          <w:marBottom w:val="0"/>
          <w:divBdr>
            <w:top w:val="none" w:sz="0" w:space="0" w:color="auto"/>
            <w:left w:val="none" w:sz="0" w:space="0" w:color="auto"/>
            <w:bottom w:val="none" w:sz="0" w:space="0" w:color="auto"/>
            <w:right w:val="none" w:sz="0" w:space="0" w:color="auto"/>
          </w:divBdr>
        </w:div>
        <w:div w:id="736248113">
          <w:marLeft w:val="640"/>
          <w:marRight w:val="0"/>
          <w:marTop w:val="0"/>
          <w:marBottom w:val="0"/>
          <w:divBdr>
            <w:top w:val="none" w:sz="0" w:space="0" w:color="auto"/>
            <w:left w:val="none" w:sz="0" w:space="0" w:color="auto"/>
            <w:bottom w:val="none" w:sz="0" w:space="0" w:color="auto"/>
            <w:right w:val="none" w:sz="0" w:space="0" w:color="auto"/>
          </w:divBdr>
        </w:div>
        <w:div w:id="738214821">
          <w:marLeft w:val="640"/>
          <w:marRight w:val="0"/>
          <w:marTop w:val="0"/>
          <w:marBottom w:val="0"/>
          <w:divBdr>
            <w:top w:val="none" w:sz="0" w:space="0" w:color="auto"/>
            <w:left w:val="none" w:sz="0" w:space="0" w:color="auto"/>
            <w:bottom w:val="none" w:sz="0" w:space="0" w:color="auto"/>
            <w:right w:val="none" w:sz="0" w:space="0" w:color="auto"/>
          </w:divBdr>
        </w:div>
        <w:div w:id="797916620">
          <w:marLeft w:val="640"/>
          <w:marRight w:val="0"/>
          <w:marTop w:val="0"/>
          <w:marBottom w:val="0"/>
          <w:divBdr>
            <w:top w:val="none" w:sz="0" w:space="0" w:color="auto"/>
            <w:left w:val="none" w:sz="0" w:space="0" w:color="auto"/>
            <w:bottom w:val="none" w:sz="0" w:space="0" w:color="auto"/>
            <w:right w:val="none" w:sz="0" w:space="0" w:color="auto"/>
          </w:divBdr>
        </w:div>
        <w:div w:id="807894627">
          <w:marLeft w:val="640"/>
          <w:marRight w:val="0"/>
          <w:marTop w:val="0"/>
          <w:marBottom w:val="0"/>
          <w:divBdr>
            <w:top w:val="none" w:sz="0" w:space="0" w:color="auto"/>
            <w:left w:val="none" w:sz="0" w:space="0" w:color="auto"/>
            <w:bottom w:val="none" w:sz="0" w:space="0" w:color="auto"/>
            <w:right w:val="none" w:sz="0" w:space="0" w:color="auto"/>
          </w:divBdr>
        </w:div>
        <w:div w:id="808941509">
          <w:marLeft w:val="640"/>
          <w:marRight w:val="0"/>
          <w:marTop w:val="0"/>
          <w:marBottom w:val="0"/>
          <w:divBdr>
            <w:top w:val="none" w:sz="0" w:space="0" w:color="auto"/>
            <w:left w:val="none" w:sz="0" w:space="0" w:color="auto"/>
            <w:bottom w:val="none" w:sz="0" w:space="0" w:color="auto"/>
            <w:right w:val="none" w:sz="0" w:space="0" w:color="auto"/>
          </w:divBdr>
        </w:div>
        <w:div w:id="819806043">
          <w:marLeft w:val="640"/>
          <w:marRight w:val="0"/>
          <w:marTop w:val="0"/>
          <w:marBottom w:val="0"/>
          <w:divBdr>
            <w:top w:val="none" w:sz="0" w:space="0" w:color="auto"/>
            <w:left w:val="none" w:sz="0" w:space="0" w:color="auto"/>
            <w:bottom w:val="none" w:sz="0" w:space="0" w:color="auto"/>
            <w:right w:val="none" w:sz="0" w:space="0" w:color="auto"/>
          </w:divBdr>
        </w:div>
        <w:div w:id="821387199">
          <w:marLeft w:val="640"/>
          <w:marRight w:val="0"/>
          <w:marTop w:val="0"/>
          <w:marBottom w:val="0"/>
          <w:divBdr>
            <w:top w:val="none" w:sz="0" w:space="0" w:color="auto"/>
            <w:left w:val="none" w:sz="0" w:space="0" w:color="auto"/>
            <w:bottom w:val="none" w:sz="0" w:space="0" w:color="auto"/>
            <w:right w:val="none" w:sz="0" w:space="0" w:color="auto"/>
          </w:divBdr>
        </w:div>
        <w:div w:id="823858487">
          <w:marLeft w:val="640"/>
          <w:marRight w:val="0"/>
          <w:marTop w:val="0"/>
          <w:marBottom w:val="0"/>
          <w:divBdr>
            <w:top w:val="none" w:sz="0" w:space="0" w:color="auto"/>
            <w:left w:val="none" w:sz="0" w:space="0" w:color="auto"/>
            <w:bottom w:val="none" w:sz="0" w:space="0" w:color="auto"/>
            <w:right w:val="none" w:sz="0" w:space="0" w:color="auto"/>
          </w:divBdr>
        </w:div>
        <w:div w:id="825557694">
          <w:marLeft w:val="640"/>
          <w:marRight w:val="0"/>
          <w:marTop w:val="0"/>
          <w:marBottom w:val="0"/>
          <w:divBdr>
            <w:top w:val="none" w:sz="0" w:space="0" w:color="auto"/>
            <w:left w:val="none" w:sz="0" w:space="0" w:color="auto"/>
            <w:bottom w:val="none" w:sz="0" w:space="0" w:color="auto"/>
            <w:right w:val="none" w:sz="0" w:space="0" w:color="auto"/>
          </w:divBdr>
        </w:div>
        <w:div w:id="826677114">
          <w:marLeft w:val="640"/>
          <w:marRight w:val="0"/>
          <w:marTop w:val="0"/>
          <w:marBottom w:val="0"/>
          <w:divBdr>
            <w:top w:val="none" w:sz="0" w:space="0" w:color="auto"/>
            <w:left w:val="none" w:sz="0" w:space="0" w:color="auto"/>
            <w:bottom w:val="none" w:sz="0" w:space="0" w:color="auto"/>
            <w:right w:val="none" w:sz="0" w:space="0" w:color="auto"/>
          </w:divBdr>
        </w:div>
        <w:div w:id="828178725">
          <w:marLeft w:val="640"/>
          <w:marRight w:val="0"/>
          <w:marTop w:val="0"/>
          <w:marBottom w:val="0"/>
          <w:divBdr>
            <w:top w:val="none" w:sz="0" w:space="0" w:color="auto"/>
            <w:left w:val="none" w:sz="0" w:space="0" w:color="auto"/>
            <w:bottom w:val="none" w:sz="0" w:space="0" w:color="auto"/>
            <w:right w:val="none" w:sz="0" w:space="0" w:color="auto"/>
          </w:divBdr>
        </w:div>
        <w:div w:id="830563617">
          <w:marLeft w:val="640"/>
          <w:marRight w:val="0"/>
          <w:marTop w:val="0"/>
          <w:marBottom w:val="0"/>
          <w:divBdr>
            <w:top w:val="none" w:sz="0" w:space="0" w:color="auto"/>
            <w:left w:val="none" w:sz="0" w:space="0" w:color="auto"/>
            <w:bottom w:val="none" w:sz="0" w:space="0" w:color="auto"/>
            <w:right w:val="none" w:sz="0" w:space="0" w:color="auto"/>
          </w:divBdr>
        </w:div>
        <w:div w:id="843514746">
          <w:marLeft w:val="640"/>
          <w:marRight w:val="0"/>
          <w:marTop w:val="0"/>
          <w:marBottom w:val="0"/>
          <w:divBdr>
            <w:top w:val="none" w:sz="0" w:space="0" w:color="auto"/>
            <w:left w:val="none" w:sz="0" w:space="0" w:color="auto"/>
            <w:bottom w:val="none" w:sz="0" w:space="0" w:color="auto"/>
            <w:right w:val="none" w:sz="0" w:space="0" w:color="auto"/>
          </w:divBdr>
        </w:div>
        <w:div w:id="845482660">
          <w:marLeft w:val="640"/>
          <w:marRight w:val="0"/>
          <w:marTop w:val="0"/>
          <w:marBottom w:val="0"/>
          <w:divBdr>
            <w:top w:val="none" w:sz="0" w:space="0" w:color="auto"/>
            <w:left w:val="none" w:sz="0" w:space="0" w:color="auto"/>
            <w:bottom w:val="none" w:sz="0" w:space="0" w:color="auto"/>
            <w:right w:val="none" w:sz="0" w:space="0" w:color="auto"/>
          </w:divBdr>
        </w:div>
        <w:div w:id="848912783">
          <w:marLeft w:val="640"/>
          <w:marRight w:val="0"/>
          <w:marTop w:val="0"/>
          <w:marBottom w:val="0"/>
          <w:divBdr>
            <w:top w:val="none" w:sz="0" w:space="0" w:color="auto"/>
            <w:left w:val="none" w:sz="0" w:space="0" w:color="auto"/>
            <w:bottom w:val="none" w:sz="0" w:space="0" w:color="auto"/>
            <w:right w:val="none" w:sz="0" w:space="0" w:color="auto"/>
          </w:divBdr>
        </w:div>
        <w:div w:id="869026472">
          <w:marLeft w:val="640"/>
          <w:marRight w:val="0"/>
          <w:marTop w:val="0"/>
          <w:marBottom w:val="0"/>
          <w:divBdr>
            <w:top w:val="none" w:sz="0" w:space="0" w:color="auto"/>
            <w:left w:val="none" w:sz="0" w:space="0" w:color="auto"/>
            <w:bottom w:val="none" w:sz="0" w:space="0" w:color="auto"/>
            <w:right w:val="none" w:sz="0" w:space="0" w:color="auto"/>
          </w:divBdr>
        </w:div>
        <w:div w:id="888692270">
          <w:marLeft w:val="640"/>
          <w:marRight w:val="0"/>
          <w:marTop w:val="0"/>
          <w:marBottom w:val="0"/>
          <w:divBdr>
            <w:top w:val="none" w:sz="0" w:space="0" w:color="auto"/>
            <w:left w:val="none" w:sz="0" w:space="0" w:color="auto"/>
            <w:bottom w:val="none" w:sz="0" w:space="0" w:color="auto"/>
            <w:right w:val="none" w:sz="0" w:space="0" w:color="auto"/>
          </w:divBdr>
        </w:div>
        <w:div w:id="893199320">
          <w:marLeft w:val="640"/>
          <w:marRight w:val="0"/>
          <w:marTop w:val="0"/>
          <w:marBottom w:val="0"/>
          <w:divBdr>
            <w:top w:val="none" w:sz="0" w:space="0" w:color="auto"/>
            <w:left w:val="none" w:sz="0" w:space="0" w:color="auto"/>
            <w:bottom w:val="none" w:sz="0" w:space="0" w:color="auto"/>
            <w:right w:val="none" w:sz="0" w:space="0" w:color="auto"/>
          </w:divBdr>
        </w:div>
        <w:div w:id="894512900">
          <w:marLeft w:val="640"/>
          <w:marRight w:val="0"/>
          <w:marTop w:val="0"/>
          <w:marBottom w:val="0"/>
          <w:divBdr>
            <w:top w:val="none" w:sz="0" w:space="0" w:color="auto"/>
            <w:left w:val="none" w:sz="0" w:space="0" w:color="auto"/>
            <w:bottom w:val="none" w:sz="0" w:space="0" w:color="auto"/>
            <w:right w:val="none" w:sz="0" w:space="0" w:color="auto"/>
          </w:divBdr>
        </w:div>
        <w:div w:id="908153816">
          <w:marLeft w:val="640"/>
          <w:marRight w:val="0"/>
          <w:marTop w:val="0"/>
          <w:marBottom w:val="0"/>
          <w:divBdr>
            <w:top w:val="none" w:sz="0" w:space="0" w:color="auto"/>
            <w:left w:val="none" w:sz="0" w:space="0" w:color="auto"/>
            <w:bottom w:val="none" w:sz="0" w:space="0" w:color="auto"/>
            <w:right w:val="none" w:sz="0" w:space="0" w:color="auto"/>
          </w:divBdr>
        </w:div>
        <w:div w:id="915433528">
          <w:marLeft w:val="640"/>
          <w:marRight w:val="0"/>
          <w:marTop w:val="0"/>
          <w:marBottom w:val="0"/>
          <w:divBdr>
            <w:top w:val="none" w:sz="0" w:space="0" w:color="auto"/>
            <w:left w:val="none" w:sz="0" w:space="0" w:color="auto"/>
            <w:bottom w:val="none" w:sz="0" w:space="0" w:color="auto"/>
            <w:right w:val="none" w:sz="0" w:space="0" w:color="auto"/>
          </w:divBdr>
        </w:div>
        <w:div w:id="923730644">
          <w:marLeft w:val="640"/>
          <w:marRight w:val="0"/>
          <w:marTop w:val="0"/>
          <w:marBottom w:val="0"/>
          <w:divBdr>
            <w:top w:val="none" w:sz="0" w:space="0" w:color="auto"/>
            <w:left w:val="none" w:sz="0" w:space="0" w:color="auto"/>
            <w:bottom w:val="none" w:sz="0" w:space="0" w:color="auto"/>
            <w:right w:val="none" w:sz="0" w:space="0" w:color="auto"/>
          </w:divBdr>
        </w:div>
        <w:div w:id="928319680">
          <w:marLeft w:val="640"/>
          <w:marRight w:val="0"/>
          <w:marTop w:val="0"/>
          <w:marBottom w:val="0"/>
          <w:divBdr>
            <w:top w:val="none" w:sz="0" w:space="0" w:color="auto"/>
            <w:left w:val="none" w:sz="0" w:space="0" w:color="auto"/>
            <w:bottom w:val="none" w:sz="0" w:space="0" w:color="auto"/>
            <w:right w:val="none" w:sz="0" w:space="0" w:color="auto"/>
          </w:divBdr>
        </w:div>
        <w:div w:id="950164072">
          <w:marLeft w:val="640"/>
          <w:marRight w:val="0"/>
          <w:marTop w:val="0"/>
          <w:marBottom w:val="0"/>
          <w:divBdr>
            <w:top w:val="none" w:sz="0" w:space="0" w:color="auto"/>
            <w:left w:val="none" w:sz="0" w:space="0" w:color="auto"/>
            <w:bottom w:val="none" w:sz="0" w:space="0" w:color="auto"/>
            <w:right w:val="none" w:sz="0" w:space="0" w:color="auto"/>
          </w:divBdr>
        </w:div>
        <w:div w:id="955715627">
          <w:marLeft w:val="640"/>
          <w:marRight w:val="0"/>
          <w:marTop w:val="0"/>
          <w:marBottom w:val="0"/>
          <w:divBdr>
            <w:top w:val="none" w:sz="0" w:space="0" w:color="auto"/>
            <w:left w:val="none" w:sz="0" w:space="0" w:color="auto"/>
            <w:bottom w:val="none" w:sz="0" w:space="0" w:color="auto"/>
            <w:right w:val="none" w:sz="0" w:space="0" w:color="auto"/>
          </w:divBdr>
        </w:div>
        <w:div w:id="964583027">
          <w:marLeft w:val="640"/>
          <w:marRight w:val="0"/>
          <w:marTop w:val="0"/>
          <w:marBottom w:val="0"/>
          <w:divBdr>
            <w:top w:val="none" w:sz="0" w:space="0" w:color="auto"/>
            <w:left w:val="none" w:sz="0" w:space="0" w:color="auto"/>
            <w:bottom w:val="none" w:sz="0" w:space="0" w:color="auto"/>
            <w:right w:val="none" w:sz="0" w:space="0" w:color="auto"/>
          </w:divBdr>
        </w:div>
        <w:div w:id="965424928">
          <w:marLeft w:val="640"/>
          <w:marRight w:val="0"/>
          <w:marTop w:val="0"/>
          <w:marBottom w:val="0"/>
          <w:divBdr>
            <w:top w:val="none" w:sz="0" w:space="0" w:color="auto"/>
            <w:left w:val="none" w:sz="0" w:space="0" w:color="auto"/>
            <w:bottom w:val="none" w:sz="0" w:space="0" w:color="auto"/>
            <w:right w:val="none" w:sz="0" w:space="0" w:color="auto"/>
          </w:divBdr>
        </w:div>
        <w:div w:id="973176791">
          <w:marLeft w:val="640"/>
          <w:marRight w:val="0"/>
          <w:marTop w:val="0"/>
          <w:marBottom w:val="0"/>
          <w:divBdr>
            <w:top w:val="none" w:sz="0" w:space="0" w:color="auto"/>
            <w:left w:val="none" w:sz="0" w:space="0" w:color="auto"/>
            <w:bottom w:val="none" w:sz="0" w:space="0" w:color="auto"/>
            <w:right w:val="none" w:sz="0" w:space="0" w:color="auto"/>
          </w:divBdr>
        </w:div>
        <w:div w:id="988555537">
          <w:marLeft w:val="640"/>
          <w:marRight w:val="0"/>
          <w:marTop w:val="0"/>
          <w:marBottom w:val="0"/>
          <w:divBdr>
            <w:top w:val="none" w:sz="0" w:space="0" w:color="auto"/>
            <w:left w:val="none" w:sz="0" w:space="0" w:color="auto"/>
            <w:bottom w:val="none" w:sz="0" w:space="0" w:color="auto"/>
            <w:right w:val="none" w:sz="0" w:space="0" w:color="auto"/>
          </w:divBdr>
        </w:div>
        <w:div w:id="1023871259">
          <w:marLeft w:val="640"/>
          <w:marRight w:val="0"/>
          <w:marTop w:val="0"/>
          <w:marBottom w:val="0"/>
          <w:divBdr>
            <w:top w:val="none" w:sz="0" w:space="0" w:color="auto"/>
            <w:left w:val="none" w:sz="0" w:space="0" w:color="auto"/>
            <w:bottom w:val="none" w:sz="0" w:space="0" w:color="auto"/>
            <w:right w:val="none" w:sz="0" w:space="0" w:color="auto"/>
          </w:divBdr>
        </w:div>
        <w:div w:id="1031953165">
          <w:marLeft w:val="640"/>
          <w:marRight w:val="0"/>
          <w:marTop w:val="0"/>
          <w:marBottom w:val="0"/>
          <w:divBdr>
            <w:top w:val="none" w:sz="0" w:space="0" w:color="auto"/>
            <w:left w:val="none" w:sz="0" w:space="0" w:color="auto"/>
            <w:bottom w:val="none" w:sz="0" w:space="0" w:color="auto"/>
            <w:right w:val="none" w:sz="0" w:space="0" w:color="auto"/>
          </w:divBdr>
        </w:div>
        <w:div w:id="1042051621">
          <w:marLeft w:val="640"/>
          <w:marRight w:val="0"/>
          <w:marTop w:val="0"/>
          <w:marBottom w:val="0"/>
          <w:divBdr>
            <w:top w:val="none" w:sz="0" w:space="0" w:color="auto"/>
            <w:left w:val="none" w:sz="0" w:space="0" w:color="auto"/>
            <w:bottom w:val="none" w:sz="0" w:space="0" w:color="auto"/>
            <w:right w:val="none" w:sz="0" w:space="0" w:color="auto"/>
          </w:divBdr>
        </w:div>
        <w:div w:id="1043674386">
          <w:marLeft w:val="640"/>
          <w:marRight w:val="0"/>
          <w:marTop w:val="0"/>
          <w:marBottom w:val="0"/>
          <w:divBdr>
            <w:top w:val="none" w:sz="0" w:space="0" w:color="auto"/>
            <w:left w:val="none" w:sz="0" w:space="0" w:color="auto"/>
            <w:bottom w:val="none" w:sz="0" w:space="0" w:color="auto"/>
            <w:right w:val="none" w:sz="0" w:space="0" w:color="auto"/>
          </w:divBdr>
        </w:div>
        <w:div w:id="1055467700">
          <w:marLeft w:val="640"/>
          <w:marRight w:val="0"/>
          <w:marTop w:val="0"/>
          <w:marBottom w:val="0"/>
          <w:divBdr>
            <w:top w:val="none" w:sz="0" w:space="0" w:color="auto"/>
            <w:left w:val="none" w:sz="0" w:space="0" w:color="auto"/>
            <w:bottom w:val="none" w:sz="0" w:space="0" w:color="auto"/>
            <w:right w:val="none" w:sz="0" w:space="0" w:color="auto"/>
          </w:divBdr>
        </w:div>
        <w:div w:id="1082608174">
          <w:marLeft w:val="640"/>
          <w:marRight w:val="0"/>
          <w:marTop w:val="0"/>
          <w:marBottom w:val="0"/>
          <w:divBdr>
            <w:top w:val="none" w:sz="0" w:space="0" w:color="auto"/>
            <w:left w:val="none" w:sz="0" w:space="0" w:color="auto"/>
            <w:bottom w:val="none" w:sz="0" w:space="0" w:color="auto"/>
            <w:right w:val="none" w:sz="0" w:space="0" w:color="auto"/>
          </w:divBdr>
        </w:div>
        <w:div w:id="1095512074">
          <w:marLeft w:val="640"/>
          <w:marRight w:val="0"/>
          <w:marTop w:val="0"/>
          <w:marBottom w:val="0"/>
          <w:divBdr>
            <w:top w:val="none" w:sz="0" w:space="0" w:color="auto"/>
            <w:left w:val="none" w:sz="0" w:space="0" w:color="auto"/>
            <w:bottom w:val="none" w:sz="0" w:space="0" w:color="auto"/>
            <w:right w:val="none" w:sz="0" w:space="0" w:color="auto"/>
          </w:divBdr>
        </w:div>
        <w:div w:id="1097558945">
          <w:marLeft w:val="640"/>
          <w:marRight w:val="0"/>
          <w:marTop w:val="0"/>
          <w:marBottom w:val="0"/>
          <w:divBdr>
            <w:top w:val="none" w:sz="0" w:space="0" w:color="auto"/>
            <w:left w:val="none" w:sz="0" w:space="0" w:color="auto"/>
            <w:bottom w:val="none" w:sz="0" w:space="0" w:color="auto"/>
            <w:right w:val="none" w:sz="0" w:space="0" w:color="auto"/>
          </w:divBdr>
        </w:div>
        <w:div w:id="1124544039">
          <w:marLeft w:val="640"/>
          <w:marRight w:val="0"/>
          <w:marTop w:val="0"/>
          <w:marBottom w:val="0"/>
          <w:divBdr>
            <w:top w:val="none" w:sz="0" w:space="0" w:color="auto"/>
            <w:left w:val="none" w:sz="0" w:space="0" w:color="auto"/>
            <w:bottom w:val="none" w:sz="0" w:space="0" w:color="auto"/>
            <w:right w:val="none" w:sz="0" w:space="0" w:color="auto"/>
          </w:divBdr>
        </w:div>
        <w:div w:id="1137141167">
          <w:marLeft w:val="640"/>
          <w:marRight w:val="0"/>
          <w:marTop w:val="0"/>
          <w:marBottom w:val="0"/>
          <w:divBdr>
            <w:top w:val="none" w:sz="0" w:space="0" w:color="auto"/>
            <w:left w:val="none" w:sz="0" w:space="0" w:color="auto"/>
            <w:bottom w:val="none" w:sz="0" w:space="0" w:color="auto"/>
            <w:right w:val="none" w:sz="0" w:space="0" w:color="auto"/>
          </w:divBdr>
        </w:div>
        <w:div w:id="1141649839">
          <w:marLeft w:val="640"/>
          <w:marRight w:val="0"/>
          <w:marTop w:val="0"/>
          <w:marBottom w:val="0"/>
          <w:divBdr>
            <w:top w:val="none" w:sz="0" w:space="0" w:color="auto"/>
            <w:left w:val="none" w:sz="0" w:space="0" w:color="auto"/>
            <w:bottom w:val="none" w:sz="0" w:space="0" w:color="auto"/>
            <w:right w:val="none" w:sz="0" w:space="0" w:color="auto"/>
          </w:divBdr>
        </w:div>
        <w:div w:id="1145439800">
          <w:marLeft w:val="640"/>
          <w:marRight w:val="0"/>
          <w:marTop w:val="0"/>
          <w:marBottom w:val="0"/>
          <w:divBdr>
            <w:top w:val="none" w:sz="0" w:space="0" w:color="auto"/>
            <w:left w:val="none" w:sz="0" w:space="0" w:color="auto"/>
            <w:bottom w:val="none" w:sz="0" w:space="0" w:color="auto"/>
            <w:right w:val="none" w:sz="0" w:space="0" w:color="auto"/>
          </w:divBdr>
        </w:div>
        <w:div w:id="1148011787">
          <w:marLeft w:val="640"/>
          <w:marRight w:val="0"/>
          <w:marTop w:val="0"/>
          <w:marBottom w:val="0"/>
          <w:divBdr>
            <w:top w:val="none" w:sz="0" w:space="0" w:color="auto"/>
            <w:left w:val="none" w:sz="0" w:space="0" w:color="auto"/>
            <w:bottom w:val="none" w:sz="0" w:space="0" w:color="auto"/>
            <w:right w:val="none" w:sz="0" w:space="0" w:color="auto"/>
          </w:divBdr>
        </w:div>
        <w:div w:id="1161967391">
          <w:marLeft w:val="640"/>
          <w:marRight w:val="0"/>
          <w:marTop w:val="0"/>
          <w:marBottom w:val="0"/>
          <w:divBdr>
            <w:top w:val="none" w:sz="0" w:space="0" w:color="auto"/>
            <w:left w:val="none" w:sz="0" w:space="0" w:color="auto"/>
            <w:bottom w:val="none" w:sz="0" w:space="0" w:color="auto"/>
            <w:right w:val="none" w:sz="0" w:space="0" w:color="auto"/>
          </w:divBdr>
        </w:div>
        <w:div w:id="1175150061">
          <w:marLeft w:val="640"/>
          <w:marRight w:val="0"/>
          <w:marTop w:val="0"/>
          <w:marBottom w:val="0"/>
          <w:divBdr>
            <w:top w:val="none" w:sz="0" w:space="0" w:color="auto"/>
            <w:left w:val="none" w:sz="0" w:space="0" w:color="auto"/>
            <w:bottom w:val="none" w:sz="0" w:space="0" w:color="auto"/>
            <w:right w:val="none" w:sz="0" w:space="0" w:color="auto"/>
          </w:divBdr>
        </w:div>
        <w:div w:id="1176574635">
          <w:marLeft w:val="640"/>
          <w:marRight w:val="0"/>
          <w:marTop w:val="0"/>
          <w:marBottom w:val="0"/>
          <w:divBdr>
            <w:top w:val="none" w:sz="0" w:space="0" w:color="auto"/>
            <w:left w:val="none" w:sz="0" w:space="0" w:color="auto"/>
            <w:bottom w:val="none" w:sz="0" w:space="0" w:color="auto"/>
            <w:right w:val="none" w:sz="0" w:space="0" w:color="auto"/>
          </w:divBdr>
        </w:div>
        <w:div w:id="1181357757">
          <w:marLeft w:val="640"/>
          <w:marRight w:val="0"/>
          <w:marTop w:val="0"/>
          <w:marBottom w:val="0"/>
          <w:divBdr>
            <w:top w:val="none" w:sz="0" w:space="0" w:color="auto"/>
            <w:left w:val="none" w:sz="0" w:space="0" w:color="auto"/>
            <w:bottom w:val="none" w:sz="0" w:space="0" w:color="auto"/>
            <w:right w:val="none" w:sz="0" w:space="0" w:color="auto"/>
          </w:divBdr>
        </w:div>
        <w:div w:id="1202355451">
          <w:marLeft w:val="640"/>
          <w:marRight w:val="0"/>
          <w:marTop w:val="0"/>
          <w:marBottom w:val="0"/>
          <w:divBdr>
            <w:top w:val="none" w:sz="0" w:space="0" w:color="auto"/>
            <w:left w:val="none" w:sz="0" w:space="0" w:color="auto"/>
            <w:bottom w:val="none" w:sz="0" w:space="0" w:color="auto"/>
            <w:right w:val="none" w:sz="0" w:space="0" w:color="auto"/>
          </w:divBdr>
        </w:div>
        <w:div w:id="1208957195">
          <w:marLeft w:val="640"/>
          <w:marRight w:val="0"/>
          <w:marTop w:val="0"/>
          <w:marBottom w:val="0"/>
          <w:divBdr>
            <w:top w:val="none" w:sz="0" w:space="0" w:color="auto"/>
            <w:left w:val="none" w:sz="0" w:space="0" w:color="auto"/>
            <w:bottom w:val="none" w:sz="0" w:space="0" w:color="auto"/>
            <w:right w:val="none" w:sz="0" w:space="0" w:color="auto"/>
          </w:divBdr>
        </w:div>
        <w:div w:id="1210453922">
          <w:marLeft w:val="640"/>
          <w:marRight w:val="0"/>
          <w:marTop w:val="0"/>
          <w:marBottom w:val="0"/>
          <w:divBdr>
            <w:top w:val="none" w:sz="0" w:space="0" w:color="auto"/>
            <w:left w:val="none" w:sz="0" w:space="0" w:color="auto"/>
            <w:bottom w:val="none" w:sz="0" w:space="0" w:color="auto"/>
            <w:right w:val="none" w:sz="0" w:space="0" w:color="auto"/>
          </w:divBdr>
        </w:div>
        <w:div w:id="1226256848">
          <w:marLeft w:val="640"/>
          <w:marRight w:val="0"/>
          <w:marTop w:val="0"/>
          <w:marBottom w:val="0"/>
          <w:divBdr>
            <w:top w:val="none" w:sz="0" w:space="0" w:color="auto"/>
            <w:left w:val="none" w:sz="0" w:space="0" w:color="auto"/>
            <w:bottom w:val="none" w:sz="0" w:space="0" w:color="auto"/>
            <w:right w:val="none" w:sz="0" w:space="0" w:color="auto"/>
          </w:divBdr>
        </w:div>
        <w:div w:id="1239899877">
          <w:marLeft w:val="640"/>
          <w:marRight w:val="0"/>
          <w:marTop w:val="0"/>
          <w:marBottom w:val="0"/>
          <w:divBdr>
            <w:top w:val="none" w:sz="0" w:space="0" w:color="auto"/>
            <w:left w:val="none" w:sz="0" w:space="0" w:color="auto"/>
            <w:bottom w:val="none" w:sz="0" w:space="0" w:color="auto"/>
            <w:right w:val="none" w:sz="0" w:space="0" w:color="auto"/>
          </w:divBdr>
        </w:div>
        <w:div w:id="1241254162">
          <w:marLeft w:val="640"/>
          <w:marRight w:val="0"/>
          <w:marTop w:val="0"/>
          <w:marBottom w:val="0"/>
          <w:divBdr>
            <w:top w:val="none" w:sz="0" w:space="0" w:color="auto"/>
            <w:left w:val="none" w:sz="0" w:space="0" w:color="auto"/>
            <w:bottom w:val="none" w:sz="0" w:space="0" w:color="auto"/>
            <w:right w:val="none" w:sz="0" w:space="0" w:color="auto"/>
          </w:divBdr>
        </w:div>
        <w:div w:id="1247307009">
          <w:marLeft w:val="640"/>
          <w:marRight w:val="0"/>
          <w:marTop w:val="0"/>
          <w:marBottom w:val="0"/>
          <w:divBdr>
            <w:top w:val="none" w:sz="0" w:space="0" w:color="auto"/>
            <w:left w:val="none" w:sz="0" w:space="0" w:color="auto"/>
            <w:bottom w:val="none" w:sz="0" w:space="0" w:color="auto"/>
            <w:right w:val="none" w:sz="0" w:space="0" w:color="auto"/>
          </w:divBdr>
        </w:div>
        <w:div w:id="1274896405">
          <w:marLeft w:val="640"/>
          <w:marRight w:val="0"/>
          <w:marTop w:val="0"/>
          <w:marBottom w:val="0"/>
          <w:divBdr>
            <w:top w:val="none" w:sz="0" w:space="0" w:color="auto"/>
            <w:left w:val="none" w:sz="0" w:space="0" w:color="auto"/>
            <w:bottom w:val="none" w:sz="0" w:space="0" w:color="auto"/>
            <w:right w:val="none" w:sz="0" w:space="0" w:color="auto"/>
          </w:divBdr>
        </w:div>
        <w:div w:id="1288850527">
          <w:marLeft w:val="640"/>
          <w:marRight w:val="0"/>
          <w:marTop w:val="0"/>
          <w:marBottom w:val="0"/>
          <w:divBdr>
            <w:top w:val="none" w:sz="0" w:space="0" w:color="auto"/>
            <w:left w:val="none" w:sz="0" w:space="0" w:color="auto"/>
            <w:bottom w:val="none" w:sz="0" w:space="0" w:color="auto"/>
            <w:right w:val="none" w:sz="0" w:space="0" w:color="auto"/>
          </w:divBdr>
        </w:div>
        <w:div w:id="1291861115">
          <w:marLeft w:val="640"/>
          <w:marRight w:val="0"/>
          <w:marTop w:val="0"/>
          <w:marBottom w:val="0"/>
          <w:divBdr>
            <w:top w:val="none" w:sz="0" w:space="0" w:color="auto"/>
            <w:left w:val="none" w:sz="0" w:space="0" w:color="auto"/>
            <w:bottom w:val="none" w:sz="0" w:space="0" w:color="auto"/>
            <w:right w:val="none" w:sz="0" w:space="0" w:color="auto"/>
          </w:divBdr>
        </w:div>
        <w:div w:id="1292663311">
          <w:marLeft w:val="640"/>
          <w:marRight w:val="0"/>
          <w:marTop w:val="0"/>
          <w:marBottom w:val="0"/>
          <w:divBdr>
            <w:top w:val="none" w:sz="0" w:space="0" w:color="auto"/>
            <w:left w:val="none" w:sz="0" w:space="0" w:color="auto"/>
            <w:bottom w:val="none" w:sz="0" w:space="0" w:color="auto"/>
            <w:right w:val="none" w:sz="0" w:space="0" w:color="auto"/>
          </w:divBdr>
        </w:div>
        <w:div w:id="1329333556">
          <w:marLeft w:val="640"/>
          <w:marRight w:val="0"/>
          <w:marTop w:val="0"/>
          <w:marBottom w:val="0"/>
          <w:divBdr>
            <w:top w:val="none" w:sz="0" w:space="0" w:color="auto"/>
            <w:left w:val="none" w:sz="0" w:space="0" w:color="auto"/>
            <w:bottom w:val="none" w:sz="0" w:space="0" w:color="auto"/>
            <w:right w:val="none" w:sz="0" w:space="0" w:color="auto"/>
          </w:divBdr>
        </w:div>
        <w:div w:id="1334840815">
          <w:marLeft w:val="640"/>
          <w:marRight w:val="0"/>
          <w:marTop w:val="0"/>
          <w:marBottom w:val="0"/>
          <w:divBdr>
            <w:top w:val="none" w:sz="0" w:space="0" w:color="auto"/>
            <w:left w:val="none" w:sz="0" w:space="0" w:color="auto"/>
            <w:bottom w:val="none" w:sz="0" w:space="0" w:color="auto"/>
            <w:right w:val="none" w:sz="0" w:space="0" w:color="auto"/>
          </w:divBdr>
        </w:div>
        <w:div w:id="1356270850">
          <w:marLeft w:val="640"/>
          <w:marRight w:val="0"/>
          <w:marTop w:val="0"/>
          <w:marBottom w:val="0"/>
          <w:divBdr>
            <w:top w:val="none" w:sz="0" w:space="0" w:color="auto"/>
            <w:left w:val="none" w:sz="0" w:space="0" w:color="auto"/>
            <w:bottom w:val="none" w:sz="0" w:space="0" w:color="auto"/>
            <w:right w:val="none" w:sz="0" w:space="0" w:color="auto"/>
          </w:divBdr>
        </w:div>
        <w:div w:id="1359815459">
          <w:marLeft w:val="640"/>
          <w:marRight w:val="0"/>
          <w:marTop w:val="0"/>
          <w:marBottom w:val="0"/>
          <w:divBdr>
            <w:top w:val="none" w:sz="0" w:space="0" w:color="auto"/>
            <w:left w:val="none" w:sz="0" w:space="0" w:color="auto"/>
            <w:bottom w:val="none" w:sz="0" w:space="0" w:color="auto"/>
            <w:right w:val="none" w:sz="0" w:space="0" w:color="auto"/>
          </w:divBdr>
        </w:div>
        <w:div w:id="1361518297">
          <w:marLeft w:val="640"/>
          <w:marRight w:val="0"/>
          <w:marTop w:val="0"/>
          <w:marBottom w:val="0"/>
          <w:divBdr>
            <w:top w:val="none" w:sz="0" w:space="0" w:color="auto"/>
            <w:left w:val="none" w:sz="0" w:space="0" w:color="auto"/>
            <w:bottom w:val="none" w:sz="0" w:space="0" w:color="auto"/>
            <w:right w:val="none" w:sz="0" w:space="0" w:color="auto"/>
          </w:divBdr>
        </w:div>
        <w:div w:id="1364402851">
          <w:marLeft w:val="640"/>
          <w:marRight w:val="0"/>
          <w:marTop w:val="0"/>
          <w:marBottom w:val="0"/>
          <w:divBdr>
            <w:top w:val="none" w:sz="0" w:space="0" w:color="auto"/>
            <w:left w:val="none" w:sz="0" w:space="0" w:color="auto"/>
            <w:bottom w:val="none" w:sz="0" w:space="0" w:color="auto"/>
            <w:right w:val="none" w:sz="0" w:space="0" w:color="auto"/>
          </w:divBdr>
        </w:div>
        <w:div w:id="1378118106">
          <w:marLeft w:val="640"/>
          <w:marRight w:val="0"/>
          <w:marTop w:val="0"/>
          <w:marBottom w:val="0"/>
          <w:divBdr>
            <w:top w:val="none" w:sz="0" w:space="0" w:color="auto"/>
            <w:left w:val="none" w:sz="0" w:space="0" w:color="auto"/>
            <w:bottom w:val="none" w:sz="0" w:space="0" w:color="auto"/>
            <w:right w:val="none" w:sz="0" w:space="0" w:color="auto"/>
          </w:divBdr>
        </w:div>
        <w:div w:id="1385136005">
          <w:marLeft w:val="640"/>
          <w:marRight w:val="0"/>
          <w:marTop w:val="0"/>
          <w:marBottom w:val="0"/>
          <w:divBdr>
            <w:top w:val="none" w:sz="0" w:space="0" w:color="auto"/>
            <w:left w:val="none" w:sz="0" w:space="0" w:color="auto"/>
            <w:bottom w:val="none" w:sz="0" w:space="0" w:color="auto"/>
            <w:right w:val="none" w:sz="0" w:space="0" w:color="auto"/>
          </w:divBdr>
        </w:div>
        <w:div w:id="1395545731">
          <w:marLeft w:val="640"/>
          <w:marRight w:val="0"/>
          <w:marTop w:val="0"/>
          <w:marBottom w:val="0"/>
          <w:divBdr>
            <w:top w:val="none" w:sz="0" w:space="0" w:color="auto"/>
            <w:left w:val="none" w:sz="0" w:space="0" w:color="auto"/>
            <w:bottom w:val="none" w:sz="0" w:space="0" w:color="auto"/>
            <w:right w:val="none" w:sz="0" w:space="0" w:color="auto"/>
          </w:divBdr>
        </w:div>
        <w:div w:id="1409382073">
          <w:marLeft w:val="640"/>
          <w:marRight w:val="0"/>
          <w:marTop w:val="0"/>
          <w:marBottom w:val="0"/>
          <w:divBdr>
            <w:top w:val="none" w:sz="0" w:space="0" w:color="auto"/>
            <w:left w:val="none" w:sz="0" w:space="0" w:color="auto"/>
            <w:bottom w:val="none" w:sz="0" w:space="0" w:color="auto"/>
            <w:right w:val="none" w:sz="0" w:space="0" w:color="auto"/>
          </w:divBdr>
        </w:div>
        <w:div w:id="1413694289">
          <w:marLeft w:val="640"/>
          <w:marRight w:val="0"/>
          <w:marTop w:val="0"/>
          <w:marBottom w:val="0"/>
          <w:divBdr>
            <w:top w:val="none" w:sz="0" w:space="0" w:color="auto"/>
            <w:left w:val="none" w:sz="0" w:space="0" w:color="auto"/>
            <w:bottom w:val="none" w:sz="0" w:space="0" w:color="auto"/>
            <w:right w:val="none" w:sz="0" w:space="0" w:color="auto"/>
          </w:divBdr>
        </w:div>
        <w:div w:id="1420367961">
          <w:marLeft w:val="640"/>
          <w:marRight w:val="0"/>
          <w:marTop w:val="0"/>
          <w:marBottom w:val="0"/>
          <w:divBdr>
            <w:top w:val="none" w:sz="0" w:space="0" w:color="auto"/>
            <w:left w:val="none" w:sz="0" w:space="0" w:color="auto"/>
            <w:bottom w:val="none" w:sz="0" w:space="0" w:color="auto"/>
            <w:right w:val="none" w:sz="0" w:space="0" w:color="auto"/>
          </w:divBdr>
        </w:div>
        <w:div w:id="1421491153">
          <w:marLeft w:val="640"/>
          <w:marRight w:val="0"/>
          <w:marTop w:val="0"/>
          <w:marBottom w:val="0"/>
          <w:divBdr>
            <w:top w:val="none" w:sz="0" w:space="0" w:color="auto"/>
            <w:left w:val="none" w:sz="0" w:space="0" w:color="auto"/>
            <w:bottom w:val="none" w:sz="0" w:space="0" w:color="auto"/>
            <w:right w:val="none" w:sz="0" w:space="0" w:color="auto"/>
          </w:divBdr>
        </w:div>
        <w:div w:id="1435174876">
          <w:marLeft w:val="640"/>
          <w:marRight w:val="0"/>
          <w:marTop w:val="0"/>
          <w:marBottom w:val="0"/>
          <w:divBdr>
            <w:top w:val="none" w:sz="0" w:space="0" w:color="auto"/>
            <w:left w:val="none" w:sz="0" w:space="0" w:color="auto"/>
            <w:bottom w:val="none" w:sz="0" w:space="0" w:color="auto"/>
            <w:right w:val="none" w:sz="0" w:space="0" w:color="auto"/>
          </w:divBdr>
        </w:div>
        <w:div w:id="1437365747">
          <w:marLeft w:val="640"/>
          <w:marRight w:val="0"/>
          <w:marTop w:val="0"/>
          <w:marBottom w:val="0"/>
          <w:divBdr>
            <w:top w:val="none" w:sz="0" w:space="0" w:color="auto"/>
            <w:left w:val="none" w:sz="0" w:space="0" w:color="auto"/>
            <w:bottom w:val="none" w:sz="0" w:space="0" w:color="auto"/>
            <w:right w:val="none" w:sz="0" w:space="0" w:color="auto"/>
          </w:divBdr>
        </w:div>
        <w:div w:id="1456831654">
          <w:marLeft w:val="640"/>
          <w:marRight w:val="0"/>
          <w:marTop w:val="0"/>
          <w:marBottom w:val="0"/>
          <w:divBdr>
            <w:top w:val="none" w:sz="0" w:space="0" w:color="auto"/>
            <w:left w:val="none" w:sz="0" w:space="0" w:color="auto"/>
            <w:bottom w:val="none" w:sz="0" w:space="0" w:color="auto"/>
            <w:right w:val="none" w:sz="0" w:space="0" w:color="auto"/>
          </w:divBdr>
        </w:div>
        <w:div w:id="1478909796">
          <w:marLeft w:val="640"/>
          <w:marRight w:val="0"/>
          <w:marTop w:val="0"/>
          <w:marBottom w:val="0"/>
          <w:divBdr>
            <w:top w:val="none" w:sz="0" w:space="0" w:color="auto"/>
            <w:left w:val="none" w:sz="0" w:space="0" w:color="auto"/>
            <w:bottom w:val="none" w:sz="0" w:space="0" w:color="auto"/>
            <w:right w:val="none" w:sz="0" w:space="0" w:color="auto"/>
          </w:divBdr>
        </w:div>
        <w:div w:id="1482961413">
          <w:marLeft w:val="640"/>
          <w:marRight w:val="0"/>
          <w:marTop w:val="0"/>
          <w:marBottom w:val="0"/>
          <w:divBdr>
            <w:top w:val="none" w:sz="0" w:space="0" w:color="auto"/>
            <w:left w:val="none" w:sz="0" w:space="0" w:color="auto"/>
            <w:bottom w:val="none" w:sz="0" w:space="0" w:color="auto"/>
            <w:right w:val="none" w:sz="0" w:space="0" w:color="auto"/>
          </w:divBdr>
        </w:div>
        <w:div w:id="1483236559">
          <w:marLeft w:val="640"/>
          <w:marRight w:val="0"/>
          <w:marTop w:val="0"/>
          <w:marBottom w:val="0"/>
          <w:divBdr>
            <w:top w:val="none" w:sz="0" w:space="0" w:color="auto"/>
            <w:left w:val="none" w:sz="0" w:space="0" w:color="auto"/>
            <w:bottom w:val="none" w:sz="0" w:space="0" w:color="auto"/>
            <w:right w:val="none" w:sz="0" w:space="0" w:color="auto"/>
          </w:divBdr>
        </w:div>
        <w:div w:id="1505051977">
          <w:marLeft w:val="640"/>
          <w:marRight w:val="0"/>
          <w:marTop w:val="0"/>
          <w:marBottom w:val="0"/>
          <w:divBdr>
            <w:top w:val="none" w:sz="0" w:space="0" w:color="auto"/>
            <w:left w:val="none" w:sz="0" w:space="0" w:color="auto"/>
            <w:bottom w:val="none" w:sz="0" w:space="0" w:color="auto"/>
            <w:right w:val="none" w:sz="0" w:space="0" w:color="auto"/>
          </w:divBdr>
        </w:div>
        <w:div w:id="1513834146">
          <w:marLeft w:val="640"/>
          <w:marRight w:val="0"/>
          <w:marTop w:val="0"/>
          <w:marBottom w:val="0"/>
          <w:divBdr>
            <w:top w:val="none" w:sz="0" w:space="0" w:color="auto"/>
            <w:left w:val="none" w:sz="0" w:space="0" w:color="auto"/>
            <w:bottom w:val="none" w:sz="0" w:space="0" w:color="auto"/>
            <w:right w:val="none" w:sz="0" w:space="0" w:color="auto"/>
          </w:divBdr>
        </w:div>
        <w:div w:id="1517382546">
          <w:marLeft w:val="640"/>
          <w:marRight w:val="0"/>
          <w:marTop w:val="0"/>
          <w:marBottom w:val="0"/>
          <w:divBdr>
            <w:top w:val="none" w:sz="0" w:space="0" w:color="auto"/>
            <w:left w:val="none" w:sz="0" w:space="0" w:color="auto"/>
            <w:bottom w:val="none" w:sz="0" w:space="0" w:color="auto"/>
            <w:right w:val="none" w:sz="0" w:space="0" w:color="auto"/>
          </w:divBdr>
        </w:div>
        <w:div w:id="1527056911">
          <w:marLeft w:val="640"/>
          <w:marRight w:val="0"/>
          <w:marTop w:val="0"/>
          <w:marBottom w:val="0"/>
          <w:divBdr>
            <w:top w:val="none" w:sz="0" w:space="0" w:color="auto"/>
            <w:left w:val="none" w:sz="0" w:space="0" w:color="auto"/>
            <w:bottom w:val="none" w:sz="0" w:space="0" w:color="auto"/>
            <w:right w:val="none" w:sz="0" w:space="0" w:color="auto"/>
          </w:divBdr>
        </w:div>
        <w:div w:id="1537308540">
          <w:marLeft w:val="640"/>
          <w:marRight w:val="0"/>
          <w:marTop w:val="0"/>
          <w:marBottom w:val="0"/>
          <w:divBdr>
            <w:top w:val="none" w:sz="0" w:space="0" w:color="auto"/>
            <w:left w:val="none" w:sz="0" w:space="0" w:color="auto"/>
            <w:bottom w:val="none" w:sz="0" w:space="0" w:color="auto"/>
            <w:right w:val="none" w:sz="0" w:space="0" w:color="auto"/>
          </w:divBdr>
        </w:div>
        <w:div w:id="1538547390">
          <w:marLeft w:val="640"/>
          <w:marRight w:val="0"/>
          <w:marTop w:val="0"/>
          <w:marBottom w:val="0"/>
          <w:divBdr>
            <w:top w:val="none" w:sz="0" w:space="0" w:color="auto"/>
            <w:left w:val="none" w:sz="0" w:space="0" w:color="auto"/>
            <w:bottom w:val="none" w:sz="0" w:space="0" w:color="auto"/>
            <w:right w:val="none" w:sz="0" w:space="0" w:color="auto"/>
          </w:divBdr>
        </w:div>
        <w:div w:id="1544099635">
          <w:marLeft w:val="640"/>
          <w:marRight w:val="0"/>
          <w:marTop w:val="0"/>
          <w:marBottom w:val="0"/>
          <w:divBdr>
            <w:top w:val="none" w:sz="0" w:space="0" w:color="auto"/>
            <w:left w:val="none" w:sz="0" w:space="0" w:color="auto"/>
            <w:bottom w:val="none" w:sz="0" w:space="0" w:color="auto"/>
            <w:right w:val="none" w:sz="0" w:space="0" w:color="auto"/>
          </w:divBdr>
        </w:div>
        <w:div w:id="1562401561">
          <w:marLeft w:val="640"/>
          <w:marRight w:val="0"/>
          <w:marTop w:val="0"/>
          <w:marBottom w:val="0"/>
          <w:divBdr>
            <w:top w:val="none" w:sz="0" w:space="0" w:color="auto"/>
            <w:left w:val="none" w:sz="0" w:space="0" w:color="auto"/>
            <w:bottom w:val="none" w:sz="0" w:space="0" w:color="auto"/>
            <w:right w:val="none" w:sz="0" w:space="0" w:color="auto"/>
          </w:divBdr>
        </w:div>
        <w:div w:id="1563566492">
          <w:marLeft w:val="640"/>
          <w:marRight w:val="0"/>
          <w:marTop w:val="0"/>
          <w:marBottom w:val="0"/>
          <w:divBdr>
            <w:top w:val="none" w:sz="0" w:space="0" w:color="auto"/>
            <w:left w:val="none" w:sz="0" w:space="0" w:color="auto"/>
            <w:bottom w:val="none" w:sz="0" w:space="0" w:color="auto"/>
            <w:right w:val="none" w:sz="0" w:space="0" w:color="auto"/>
          </w:divBdr>
        </w:div>
        <w:div w:id="1563909733">
          <w:marLeft w:val="640"/>
          <w:marRight w:val="0"/>
          <w:marTop w:val="0"/>
          <w:marBottom w:val="0"/>
          <w:divBdr>
            <w:top w:val="none" w:sz="0" w:space="0" w:color="auto"/>
            <w:left w:val="none" w:sz="0" w:space="0" w:color="auto"/>
            <w:bottom w:val="none" w:sz="0" w:space="0" w:color="auto"/>
            <w:right w:val="none" w:sz="0" w:space="0" w:color="auto"/>
          </w:divBdr>
        </w:div>
        <w:div w:id="1570264836">
          <w:marLeft w:val="640"/>
          <w:marRight w:val="0"/>
          <w:marTop w:val="0"/>
          <w:marBottom w:val="0"/>
          <w:divBdr>
            <w:top w:val="none" w:sz="0" w:space="0" w:color="auto"/>
            <w:left w:val="none" w:sz="0" w:space="0" w:color="auto"/>
            <w:bottom w:val="none" w:sz="0" w:space="0" w:color="auto"/>
            <w:right w:val="none" w:sz="0" w:space="0" w:color="auto"/>
          </w:divBdr>
        </w:div>
        <w:div w:id="1571228782">
          <w:marLeft w:val="640"/>
          <w:marRight w:val="0"/>
          <w:marTop w:val="0"/>
          <w:marBottom w:val="0"/>
          <w:divBdr>
            <w:top w:val="none" w:sz="0" w:space="0" w:color="auto"/>
            <w:left w:val="none" w:sz="0" w:space="0" w:color="auto"/>
            <w:bottom w:val="none" w:sz="0" w:space="0" w:color="auto"/>
            <w:right w:val="none" w:sz="0" w:space="0" w:color="auto"/>
          </w:divBdr>
        </w:div>
        <w:div w:id="1574509744">
          <w:marLeft w:val="640"/>
          <w:marRight w:val="0"/>
          <w:marTop w:val="0"/>
          <w:marBottom w:val="0"/>
          <w:divBdr>
            <w:top w:val="none" w:sz="0" w:space="0" w:color="auto"/>
            <w:left w:val="none" w:sz="0" w:space="0" w:color="auto"/>
            <w:bottom w:val="none" w:sz="0" w:space="0" w:color="auto"/>
            <w:right w:val="none" w:sz="0" w:space="0" w:color="auto"/>
          </w:divBdr>
        </w:div>
        <w:div w:id="1579629833">
          <w:marLeft w:val="640"/>
          <w:marRight w:val="0"/>
          <w:marTop w:val="0"/>
          <w:marBottom w:val="0"/>
          <w:divBdr>
            <w:top w:val="none" w:sz="0" w:space="0" w:color="auto"/>
            <w:left w:val="none" w:sz="0" w:space="0" w:color="auto"/>
            <w:bottom w:val="none" w:sz="0" w:space="0" w:color="auto"/>
            <w:right w:val="none" w:sz="0" w:space="0" w:color="auto"/>
          </w:divBdr>
        </w:div>
        <w:div w:id="1584071818">
          <w:marLeft w:val="640"/>
          <w:marRight w:val="0"/>
          <w:marTop w:val="0"/>
          <w:marBottom w:val="0"/>
          <w:divBdr>
            <w:top w:val="none" w:sz="0" w:space="0" w:color="auto"/>
            <w:left w:val="none" w:sz="0" w:space="0" w:color="auto"/>
            <w:bottom w:val="none" w:sz="0" w:space="0" w:color="auto"/>
            <w:right w:val="none" w:sz="0" w:space="0" w:color="auto"/>
          </w:divBdr>
        </w:div>
        <w:div w:id="1585913341">
          <w:marLeft w:val="640"/>
          <w:marRight w:val="0"/>
          <w:marTop w:val="0"/>
          <w:marBottom w:val="0"/>
          <w:divBdr>
            <w:top w:val="none" w:sz="0" w:space="0" w:color="auto"/>
            <w:left w:val="none" w:sz="0" w:space="0" w:color="auto"/>
            <w:bottom w:val="none" w:sz="0" w:space="0" w:color="auto"/>
            <w:right w:val="none" w:sz="0" w:space="0" w:color="auto"/>
          </w:divBdr>
        </w:div>
        <w:div w:id="1593974939">
          <w:marLeft w:val="640"/>
          <w:marRight w:val="0"/>
          <w:marTop w:val="0"/>
          <w:marBottom w:val="0"/>
          <w:divBdr>
            <w:top w:val="none" w:sz="0" w:space="0" w:color="auto"/>
            <w:left w:val="none" w:sz="0" w:space="0" w:color="auto"/>
            <w:bottom w:val="none" w:sz="0" w:space="0" w:color="auto"/>
            <w:right w:val="none" w:sz="0" w:space="0" w:color="auto"/>
          </w:divBdr>
        </w:div>
        <w:div w:id="1597252421">
          <w:marLeft w:val="640"/>
          <w:marRight w:val="0"/>
          <w:marTop w:val="0"/>
          <w:marBottom w:val="0"/>
          <w:divBdr>
            <w:top w:val="none" w:sz="0" w:space="0" w:color="auto"/>
            <w:left w:val="none" w:sz="0" w:space="0" w:color="auto"/>
            <w:bottom w:val="none" w:sz="0" w:space="0" w:color="auto"/>
            <w:right w:val="none" w:sz="0" w:space="0" w:color="auto"/>
          </w:divBdr>
        </w:div>
        <w:div w:id="1607039958">
          <w:marLeft w:val="640"/>
          <w:marRight w:val="0"/>
          <w:marTop w:val="0"/>
          <w:marBottom w:val="0"/>
          <w:divBdr>
            <w:top w:val="none" w:sz="0" w:space="0" w:color="auto"/>
            <w:left w:val="none" w:sz="0" w:space="0" w:color="auto"/>
            <w:bottom w:val="none" w:sz="0" w:space="0" w:color="auto"/>
            <w:right w:val="none" w:sz="0" w:space="0" w:color="auto"/>
          </w:divBdr>
        </w:div>
        <w:div w:id="1608736995">
          <w:marLeft w:val="640"/>
          <w:marRight w:val="0"/>
          <w:marTop w:val="0"/>
          <w:marBottom w:val="0"/>
          <w:divBdr>
            <w:top w:val="none" w:sz="0" w:space="0" w:color="auto"/>
            <w:left w:val="none" w:sz="0" w:space="0" w:color="auto"/>
            <w:bottom w:val="none" w:sz="0" w:space="0" w:color="auto"/>
            <w:right w:val="none" w:sz="0" w:space="0" w:color="auto"/>
          </w:divBdr>
        </w:div>
        <w:div w:id="1667047995">
          <w:marLeft w:val="640"/>
          <w:marRight w:val="0"/>
          <w:marTop w:val="0"/>
          <w:marBottom w:val="0"/>
          <w:divBdr>
            <w:top w:val="none" w:sz="0" w:space="0" w:color="auto"/>
            <w:left w:val="none" w:sz="0" w:space="0" w:color="auto"/>
            <w:bottom w:val="none" w:sz="0" w:space="0" w:color="auto"/>
            <w:right w:val="none" w:sz="0" w:space="0" w:color="auto"/>
          </w:divBdr>
        </w:div>
        <w:div w:id="1678147561">
          <w:marLeft w:val="640"/>
          <w:marRight w:val="0"/>
          <w:marTop w:val="0"/>
          <w:marBottom w:val="0"/>
          <w:divBdr>
            <w:top w:val="none" w:sz="0" w:space="0" w:color="auto"/>
            <w:left w:val="none" w:sz="0" w:space="0" w:color="auto"/>
            <w:bottom w:val="none" w:sz="0" w:space="0" w:color="auto"/>
            <w:right w:val="none" w:sz="0" w:space="0" w:color="auto"/>
          </w:divBdr>
        </w:div>
        <w:div w:id="1679770885">
          <w:marLeft w:val="640"/>
          <w:marRight w:val="0"/>
          <w:marTop w:val="0"/>
          <w:marBottom w:val="0"/>
          <w:divBdr>
            <w:top w:val="none" w:sz="0" w:space="0" w:color="auto"/>
            <w:left w:val="none" w:sz="0" w:space="0" w:color="auto"/>
            <w:bottom w:val="none" w:sz="0" w:space="0" w:color="auto"/>
            <w:right w:val="none" w:sz="0" w:space="0" w:color="auto"/>
          </w:divBdr>
        </w:div>
        <w:div w:id="1700887223">
          <w:marLeft w:val="640"/>
          <w:marRight w:val="0"/>
          <w:marTop w:val="0"/>
          <w:marBottom w:val="0"/>
          <w:divBdr>
            <w:top w:val="none" w:sz="0" w:space="0" w:color="auto"/>
            <w:left w:val="none" w:sz="0" w:space="0" w:color="auto"/>
            <w:bottom w:val="none" w:sz="0" w:space="0" w:color="auto"/>
            <w:right w:val="none" w:sz="0" w:space="0" w:color="auto"/>
          </w:divBdr>
        </w:div>
        <w:div w:id="1709791503">
          <w:marLeft w:val="640"/>
          <w:marRight w:val="0"/>
          <w:marTop w:val="0"/>
          <w:marBottom w:val="0"/>
          <w:divBdr>
            <w:top w:val="none" w:sz="0" w:space="0" w:color="auto"/>
            <w:left w:val="none" w:sz="0" w:space="0" w:color="auto"/>
            <w:bottom w:val="none" w:sz="0" w:space="0" w:color="auto"/>
            <w:right w:val="none" w:sz="0" w:space="0" w:color="auto"/>
          </w:divBdr>
        </w:div>
        <w:div w:id="1723603334">
          <w:marLeft w:val="640"/>
          <w:marRight w:val="0"/>
          <w:marTop w:val="0"/>
          <w:marBottom w:val="0"/>
          <w:divBdr>
            <w:top w:val="none" w:sz="0" w:space="0" w:color="auto"/>
            <w:left w:val="none" w:sz="0" w:space="0" w:color="auto"/>
            <w:bottom w:val="none" w:sz="0" w:space="0" w:color="auto"/>
            <w:right w:val="none" w:sz="0" w:space="0" w:color="auto"/>
          </w:divBdr>
        </w:div>
        <w:div w:id="1727099303">
          <w:marLeft w:val="640"/>
          <w:marRight w:val="0"/>
          <w:marTop w:val="0"/>
          <w:marBottom w:val="0"/>
          <w:divBdr>
            <w:top w:val="none" w:sz="0" w:space="0" w:color="auto"/>
            <w:left w:val="none" w:sz="0" w:space="0" w:color="auto"/>
            <w:bottom w:val="none" w:sz="0" w:space="0" w:color="auto"/>
            <w:right w:val="none" w:sz="0" w:space="0" w:color="auto"/>
          </w:divBdr>
        </w:div>
        <w:div w:id="1738938700">
          <w:marLeft w:val="640"/>
          <w:marRight w:val="0"/>
          <w:marTop w:val="0"/>
          <w:marBottom w:val="0"/>
          <w:divBdr>
            <w:top w:val="none" w:sz="0" w:space="0" w:color="auto"/>
            <w:left w:val="none" w:sz="0" w:space="0" w:color="auto"/>
            <w:bottom w:val="none" w:sz="0" w:space="0" w:color="auto"/>
            <w:right w:val="none" w:sz="0" w:space="0" w:color="auto"/>
          </w:divBdr>
        </w:div>
        <w:div w:id="1746682109">
          <w:marLeft w:val="640"/>
          <w:marRight w:val="0"/>
          <w:marTop w:val="0"/>
          <w:marBottom w:val="0"/>
          <w:divBdr>
            <w:top w:val="none" w:sz="0" w:space="0" w:color="auto"/>
            <w:left w:val="none" w:sz="0" w:space="0" w:color="auto"/>
            <w:bottom w:val="none" w:sz="0" w:space="0" w:color="auto"/>
            <w:right w:val="none" w:sz="0" w:space="0" w:color="auto"/>
          </w:divBdr>
        </w:div>
        <w:div w:id="1770811383">
          <w:marLeft w:val="640"/>
          <w:marRight w:val="0"/>
          <w:marTop w:val="0"/>
          <w:marBottom w:val="0"/>
          <w:divBdr>
            <w:top w:val="none" w:sz="0" w:space="0" w:color="auto"/>
            <w:left w:val="none" w:sz="0" w:space="0" w:color="auto"/>
            <w:bottom w:val="none" w:sz="0" w:space="0" w:color="auto"/>
            <w:right w:val="none" w:sz="0" w:space="0" w:color="auto"/>
          </w:divBdr>
        </w:div>
        <w:div w:id="1796875763">
          <w:marLeft w:val="640"/>
          <w:marRight w:val="0"/>
          <w:marTop w:val="0"/>
          <w:marBottom w:val="0"/>
          <w:divBdr>
            <w:top w:val="none" w:sz="0" w:space="0" w:color="auto"/>
            <w:left w:val="none" w:sz="0" w:space="0" w:color="auto"/>
            <w:bottom w:val="none" w:sz="0" w:space="0" w:color="auto"/>
            <w:right w:val="none" w:sz="0" w:space="0" w:color="auto"/>
          </w:divBdr>
        </w:div>
        <w:div w:id="1801725716">
          <w:marLeft w:val="640"/>
          <w:marRight w:val="0"/>
          <w:marTop w:val="0"/>
          <w:marBottom w:val="0"/>
          <w:divBdr>
            <w:top w:val="none" w:sz="0" w:space="0" w:color="auto"/>
            <w:left w:val="none" w:sz="0" w:space="0" w:color="auto"/>
            <w:bottom w:val="none" w:sz="0" w:space="0" w:color="auto"/>
            <w:right w:val="none" w:sz="0" w:space="0" w:color="auto"/>
          </w:divBdr>
        </w:div>
        <w:div w:id="1826509071">
          <w:marLeft w:val="640"/>
          <w:marRight w:val="0"/>
          <w:marTop w:val="0"/>
          <w:marBottom w:val="0"/>
          <w:divBdr>
            <w:top w:val="none" w:sz="0" w:space="0" w:color="auto"/>
            <w:left w:val="none" w:sz="0" w:space="0" w:color="auto"/>
            <w:bottom w:val="none" w:sz="0" w:space="0" w:color="auto"/>
            <w:right w:val="none" w:sz="0" w:space="0" w:color="auto"/>
          </w:divBdr>
        </w:div>
        <w:div w:id="1826700672">
          <w:marLeft w:val="640"/>
          <w:marRight w:val="0"/>
          <w:marTop w:val="0"/>
          <w:marBottom w:val="0"/>
          <w:divBdr>
            <w:top w:val="none" w:sz="0" w:space="0" w:color="auto"/>
            <w:left w:val="none" w:sz="0" w:space="0" w:color="auto"/>
            <w:bottom w:val="none" w:sz="0" w:space="0" w:color="auto"/>
            <w:right w:val="none" w:sz="0" w:space="0" w:color="auto"/>
          </w:divBdr>
        </w:div>
        <w:div w:id="1839224787">
          <w:marLeft w:val="640"/>
          <w:marRight w:val="0"/>
          <w:marTop w:val="0"/>
          <w:marBottom w:val="0"/>
          <w:divBdr>
            <w:top w:val="none" w:sz="0" w:space="0" w:color="auto"/>
            <w:left w:val="none" w:sz="0" w:space="0" w:color="auto"/>
            <w:bottom w:val="none" w:sz="0" w:space="0" w:color="auto"/>
            <w:right w:val="none" w:sz="0" w:space="0" w:color="auto"/>
          </w:divBdr>
        </w:div>
        <w:div w:id="1850489180">
          <w:marLeft w:val="640"/>
          <w:marRight w:val="0"/>
          <w:marTop w:val="0"/>
          <w:marBottom w:val="0"/>
          <w:divBdr>
            <w:top w:val="none" w:sz="0" w:space="0" w:color="auto"/>
            <w:left w:val="none" w:sz="0" w:space="0" w:color="auto"/>
            <w:bottom w:val="none" w:sz="0" w:space="0" w:color="auto"/>
            <w:right w:val="none" w:sz="0" w:space="0" w:color="auto"/>
          </w:divBdr>
        </w:div>
        <w:div w:id="1851799131">
          <w:marLeft w:val="640"/>
          <w:marRight w:val="0"/>
          <w:marTop w:val="0"/>
          <w:marBottom w:val="0"/>
          <w:divBdr>
            <w:top w:val="none" w:sz="0" w:space="0" w:color="auto"/>
            <w:left w:val="none" w:sz="0" w:space="0" w:color="auto"/>
            <w:bottom w:val="none" w:sz="0" w:space="0" w:color="auto"/>
            <w:right w:val="none" w:sz="0" w:space="0" w:color="auto"/>
          </w:divBdr>
        </w:div>
        <w:div w:id="1852066587">
          <w:marLeft w:val="640"/>
          <w:marRight w:val="0"/>
          <w:marTop w:val="0"/>
          <w:marBottom w:val="0"/>
          <w:divBdr>
            <w:top w:val="none" w:sz="0" w:space="0" w:color="auto"/>
            <w:left w:val="none" w:sz="0" w:space="0" w:color="auto"/>
            <w:bottom w:val="none" w:sz="0" w:space="0" w:color="auto"/>
            <w:right w:val="none" w:sz="0" w:space="0" w:color="auto"/>
          </w:divBdr>
        </w:div>
        <w:div w:id="1869171756">
          <w:marLeft w:val="640"/>
          <w:marRight w:val="0"/>
          <w:marTop w:val="0"/>
          <w:marBottom w:val="0"/>
          <w:divBdr>
            <w:top w:val="none" w:sz="0" w:space="0" w:color="auto"/>
            <w:left w:val="none" w:sz="0" w:space="0" w:color="auto"/>
            <w:bottom w:val="none" w:sz="0" w:space="0" w:color="auto"/>
            <w:right w:val="none" w:sz="0" w:space="0" w:color="auto"/>
          </w:divBdr>
        </w:div>
        <w:div w:id="1889951940">
          <w:marLeft w:val="640"/>
          <w:marRight w:val="0"/>
          <w:marTop w:val="0"/>
          <w:marBottom w:val="0"/>
          <w:divBdr>
            <w:top w:val="none" w:sz="0" w:space="0" w:color="auto"/>
            <w:left w:val="none" w:sz="0" w:space="0" w:color="auto"/>
            <w:bottom w:val="none" w:sz="0" w:space="0" w:color="auto"/>
            <w:right w:val="none" w:sz="0" w:space="0" w:color="auto"/>
          </w:divBdr>
        </w:div>
        <w:div w:id="1902060978">
          <w:marLeft w:val="640"/>
          <w:marRight w:val="0"/>
          <w:marTop w:val="0"/>
          <w:marBottom w:val="0"/>
          <w:divBdr>
            <w:top w:val="none" w:sz="0" w:space="0" w:color="auto"/>
            <w:left w:val="none" w:sz="0" w:space="0" w:color="auto"/>
            <w:bottom w:val="none" w:sz="0" w:space="0" w:color="auto"/>
            <w:right w:val="none" w:sz="0" w:space="0" w:color="auto"/>
          </w:divBdr>
        </w:div>
        <w:div w:id="1904900300">
          <w:marLeft w:val="640"/>
          <w:marRight w:val="0"/>
          <w:marTop w:val="0"/>
          <w:marBottom w:val="0"/>
          <w:divBdr>
            <w:top w:val="none" w:sz="0" w:space="0" w:color="auto"/>
            <w:left w:val="none" w:sz="0" w:space="0" w:color="auto"/>
            <w:bottom w:val="none" w:sz="0" w:space="0" w:color="auto"/>
            <w:right w:val="none" w:sz="0" w:space="0" w:color="auto"/>
          </w:divBdr>
        </w:div>
        <w:div w:id="1912616364">
          <w:marLeft w:val="640"/>
          <w:marRight w:val="0"/>
          <w:marTop w:val="0"/>
          <w:marBottom w:val="0"/>
          <w:divBdr>
            <w:top w:val="none" w:sz="0" w:space="0" w:color="auto"/>
            <w:left w:val="none" w:sz="0" w:space="0" w:color="auto"/>
            <w:bottom w:val="none" w:sz="0" w:space="0" w:color="auto"/>
            <w:right w:val="none" w:sz="0" w:space="0" w:color="auto"/>
          </w:divBdr>
        </w:div>
        <w:div w:id="1928154250">
          <w:marLeft w:val="640"/>
          <w:marRight w:val="0"/>
          <w:marTop w:val="0"/>
          <w:marBottom w:val="0"/>
          <w:divBdr>
            <w:top w:val="none" w:sz="0" w:space="0" w:color="auto"/>
            <w:left w:val="none" w:sz="0" w:space="0" w:color="auto"/>
            <w:bottom w:val="none" w:sz="0" w:space="0" w:color="auto"/>
            <w:right w:val="none" w:sz="0" w:space="0" w:color="auto"/>
          </w:divBdr>
        </w:div>
        <w:div w:id="1943104191">
          <w:marLeft w:val="640"/>
          <w:marRight w:val="0"/>
          <w:marTop w:val="0"/>
          <w:marBottom w:val="0"/>
          <w:divBdr>
            <w:top w:val="none" w:sz="0" w:space="0" w:color="auto"/>
            <w:left w:val="none" w:sz="0" w:space="0" w:color="auto"/>
            <w:bottom w:val="none" w:sz="0" w:space="0" w:color="auto"/>
            <w:right w:val="none" w:sz="0" w:space="0" w:color="auto"/>
          </w:divBdr>
        </w:div>
        <w:div w:id="1963731488">
          <w:marLeft w:val="640"/>
          <w:marRight w:val="0"/>
          <w:marTop w:val="0"/>
          <w:marBottom w:val="0"/>
          <w:divBdr>
            <w:top w:val="none" w:sz="0" w:space="0" w:color="auto"/>
            <w:left w:val="none" w:sz="0" w:space="0" w:color="auto"/>
            <w:bottom w:val="none" w:sz="0" w:space="0" w:color="auto"/>
            <w:right w:val="none" w:sz="0" w:space="0" w:color="auto"/>
          </w:divBdr>
        </w:div>
        <w:div w:id="1990085764">
          <w:marLeft w:val="640"/>
          <w:marRight w:val="0"/>
          <w:marTop w:val="0"/>
          <w:marBottom w:val="0"/>
          <w:divBdr>
            <w:top w:val="none" w:sz="0" w:space="0" w:color="auto"/>
            <w:left w:val="none" w:sz="0" w:space="0" w:color="auto"/>
            <w:bottom w:val="none" w:sz="0" w:space="0" w:color="auto"/>
            <w:right w:val="none" w:sz="0" w:space="0" w:color="auto"/>
          </w:divBdr>
        </w:div>
        <w:div w:id="1996302461">
          <w:marLeft w:val="640"/>
          <w:marRight w:val="0"/>
          <w:marTop w:val="0"/>
          <w:marBottom w:val="0"/>
          <w:divBdr>
            <w:top w:val="none" w:sz="0" w:space="0" w:color="auto"/>
            <w:left w:val="none" w:sz="0" w:space="0" w:color="auto"/>
            <w:bottom w:val="none" w:sz="0" w:space="0" w:color="auto"/>
            <w:right w:val="none" w:sz="0" w:space="0" w:color="auto"/>
          </w:divBdr>
        </w:div>
        <w:div w:id="1996302988">
          <w:marLeft w:val="640"/>
          <w:marRight w:val="0"/>
          <w:marTop w:val="0"/>
          <w:marBottom w:val="0"/>
          <w:divBdr>
            <w:top w:val="none" w:sz="0" w:space="0" w:color="auto"/>
            <w:left w:val="none" w:sz="0" w:space="0" w:color="auto"/>
            <w:bottom w:val="none" w:sz="0" w:space="0" w:color="auto"/>
            <w:right w:val="none" w:sz="0" w:space="0" w:color="auto"/>
          </w:divBdr>
        </w:div>
        <w:div w:id="2004971281">
          <w:marLeft w:val="640"/>
          <w:marRight w:val="0"/>
          <w:marTop w:val="0"/>
          <w:marBottom w:val="0"/>
          <w:divBdr>
            <w:top w:val="none" w:sz="0" w:space="0" w:color="auto"/>
            <w:left w:val="none" w:sz="0" w:space="0" w:color="auto"/>
            <w:bottom w:val="none" w:sz="0" w:space="0" w:color="auto"/>
            <w:right w:val="none" w:sz="0" w:space="0" w:color="auto"/>
          </w:divBdr>
        </w:div>
        <w:div w:id="2012096900">
          <w:marLeft w:val="640"/>
          <w:marRight w:val="0"/>
          <w:marTop w:val="0"/>
          <w:marBottom w:val="0"/>
          <w:divBdr>
            <w:top w:val="none" w:sz="0" w:space="0" w:color="auto"/>
            <w:left w:val="none" w:sz="0" w:space="0" w:color="auto"/>
            <w:bottom w:val="none" w:sz="0" w:space="0" w:color="auto"/>
            <w:right w:val="none" w:sz="0" w:space="0" w:color="auto"/>
          </w:divBdr>
        </w:div>
        <w:div w:id="2017069444">
          <w:marLeft w:val="640"/>
          <w:marRight w:val="0"/>
          <w:marTop w:val="0"/>
          <w:marBottom w:val="0"/>
          <w:divBdr>
            <w:top w:val="none" w:sz="0" w:space="0" w:color="auto"/>
            <w:left w:val="none" w:sz="0" w:space="0" w:color="auto"/>
            <w:bottom w:val="none" w:sz="0" w:space="0" w:color="auto"/>
            <w:right w:val="none" w:sz="0" w:space="0" w:color="auto"/>
          </w:divBdr>
        </w:div>
        <w:div w:id="2017075142">
          <w:marLeft w:val="640"/>
          <w:marRight w:val="0"/>
          <w:marTop w:val="0"/>
          <w:marBottom w:val="0"/>
          <w:divBdr>
            <w:top w:val="none" w:sz="0" w:space="0" w:color="auto"/>
            <w:left w:val="none" w:sz="0" w:space="0" w:color="auto"/>
            <w:bottom w:val="none" w:sz="0" w:space="0" w:color="auto"/>
            <w:right w:val="none" w:sz="0" w:space="0" w:color="auto"/>
          </w:divBdr>
        </w:div>
        <w:div w:id="2017685761">
          <w:marLeft w:val="640"/>
          <w:marRight w:val="0"/>
          <w:marTop w:val="0"/>
          <w:marBottom w:val="0"/>
          <w:divBdr>
            <w:top w:val="none" w:sz="0" w:space="0" w:color="auto"/>
            <w:left w:val="none" w:sz="0" w:space="0" w:color="auto"/>
            <w:bottom w:val="none" w:sz="0" w:space="0" w:color="auto"/>
            <w:right w:val="none" w:sz="0" w:space="0" w:color="auto"/>
          </w:divBdr>
        </w:div>
        <w:div w:id="2025201312">
          <w:marLeft w:val="640"/>
          <w:marRight w:val="0"/>
          <w:marTop w:val="0"/>
          <w:marBottom w:val="0"/>
          <w:divBdr>
            <w:top w:val="none" w:sz="0" w:space="0" w:color="auto"/>
            <w:left w:val="none" w:sz="0" w:space="0" w:color="auto"/>
            <w:bottom w:val="none" w:sz="0" w:space="0" w:color="auto"/>
            <w:right w:val="none" w:sz="0" w:space="0" w:color="auto"/>
          </w:divBdr>
        </w:div>
        <w:div w:id="2025278571">
          <w:marLeft w:val="640"/>
          <w:marRight w:val="0"/>
          <w:marTop w:val="0"/>
          <w:marBottom w:val="0"/>
          <w:divBdr>
            <w:top w:val="none" w:sz="0" w:space="0" w:color="auto"/>
            <w:left w:val="none" w:sz="0" w:space="0" w:color="auto"/>
            <w:bottom w:val="none" w:sz="0" w:space="0" w:color="auto"/>
            <w:right w:val="none" w:sz="0" w:space="0" w:color="auto"/>
          </w:divBdr>
        </w:div>
        <w:div w:id="2027057335">
          <w:marLeft w:val="640"/>
          <w:marRight w:val="0"/>
          <w:marTop w:val="0"/>
          <w:marBottom w:val="0"/>
          <w:divBdr>
            <w:top w:val="none" w:sz="0" w:space="0" w:color="auto"/>
            <w:left w:val="none" w:sz="0" w:space="0" w:color="auto"/>
            <w:bottom w:val="none" w:sz="0" w:space="0" w:color="auto"/>
            <w:right w:val="none" w:sz="0" w:space="0" w:color="auto"/>
          </w:divBdr>
        </w:div>
        <w:div w:id="2027899086">
          <w:marLeft w:val="640"/>
          <w:marRight w:val="0"/>
          <w:marTop w:val="0"/>
          <w:marBottom w:val="0"/>
          <w:divBdr>
            <w:top w:val="none" w:sz="0" w:space="0" w:color="auto"/>
            <w:left w:val="none" w:sz="0" w:space="0" w:color="auto"/>
            <w:bottom w:val="none" w:sz="0" w:space="0" w:color="auto"/>
            <w:right w:val="none" w:sz="0" w:space="0" w:color="auto"/>
          </w:divBdr>
        </w:div>
        <w:div w:id="2036153415">
          <w:marLeft w:val="640"/>
          <w:marRight w:val="0"/>
          <w:marTop w:val="0"/>
          <w:marBottom w:val="0"/>
          <w:divBdr>
            <w:top w:val="none" w:sz="0" w:space="0" w:color="auto"/>
            <w:left w:val="none" w:sz="0" w:space="0" w:color="auto"/>
            <w:bottom w:val="none" w:sz="0" w:space="0" w:color="auto"/>
            <w:right w:val="none" w:sz="0" w:space="0" w:color="auto"/>
          </w:divBdr>
        </w:div>
        <w:div w:id="2039693476">
          <w:marLeft w:val="640"/>
          <w:marRight w:val="0"/>
          <w:marTop w:val="0"/>
          <w:marBottom w:val="0"/>
          <w:divBdr>
            <w:top w:val="none" w:sz="0" w:space="0" w:color="auto"/>
            <w:left w:val="none" w:sz="0" w:space="0" w:color="auto"/>
            <w:bottom w:val="none" w:sz="0" w:space="0" w:color="auto"/>
            <w:right w:val="none" w:sz="0" w:space="0" w:color="auto"/>
          </w:divBdr>
        </w:div>
        <w:div w:id="2045205287">
          <w:marLeft w:val="640"/>
          <w:marRight w:val="0"/>
          <w:marTop w:val="0"/>
          <w:marBottom w:val="0"/>
          <w:divBdr>
            <w:top w:val="none" w:sz="0" w:space="0" w:color="auto"/>
            <w:left w:val="none" w:sz="0" w:space="0" w:color="auto"/>
            <w:bottom w:val="none" w:sz="0" w:space="0" w:color="auto"/>
            <w:right w:val="none" w:sz="0" w:space="0" w:color="auto"/>
          </w:divBdr>
        </w:div>
        <w:div w:id="2054501303">
          <w:marLeft w:val="640"/>
          <w:marRight w:val="0"/>
          <w:marTop w:val="0"/>
          <w:marBottom w:val="0"/>
          <w:divBdr>
            <w:top w:val="none" w:sz="0" w:space="0" w:color="auto"/>
            <w:left w:val="none" w:sz="0" w:space="0" w:color="auto"/>
            <w:bottom w:val="none" w:sz="0" w:space="0" w:color="auto"/>
            <w:right w:val="none" w:sz="0" w:space="0" w:color="auto"/>
          </w:divBdr>
        </w:div>
        <w:div w:id="2085951117">
          <w:marLeft w:val="640"/>
          <w:marRight w:val="0"/>
          <w:marTop w:val="0"/>
          <w:marBottom w:val="0"/>
          <w:divBdr>
            <w:top w:val="none" w:sz="0" w:space="0" w:color="auto"/>
            <w:left w:val="none" w:sz="0" w:space="0" w:color="auto"/>
            <w:bottom w:val="none" w:sz="0" w:space="0" w:color="auto"/>
            <w:right w:val="none" w:sz="0" w:space="0" w:color="auto"/>
          </w:divBdr>
        </w:div>
        <w:div w:id="2103988405">
          <w:marLeft w:val="640"/>
          <w:marRight w:val="0"/>
          <w:marTop w:val="0"/>
          <w:marBottom w:val="0"/>
          <w:divBdr>
            <w:top w:val="none" w:sz="0" w:space="0" w:color="auto"/>
            <w:left w:val="none" w:sz="0" w:space="0" w:color="auto"/>
            <w:bottom w:val="none" w:sz="0" w:space="0" w:color="auto"/>
            <w:right w:val="none" w:sz="0" w:space="0" w:color="auto"/>
          </w:divBdr>
        </w:div>
        <w:div w:id="2104643794">
          <w:marLeft w:val="640"/>
          <w:marRight w:val="0"/>
          <w:marTop w:val="0"/>
          <w:marBottom w:val="0"/>
          <w:divBdr>
            <w:top w:val="none" w:sz="0" w:space="0" w:color="auto"/>
            <w:left w:val="none" w:sz="0" w:space="0" w:color="auto"/>
            <w:bottom w:val="none" w:sz="0" w:space="0" w:color="auto"/>
            <w:right w:val="none" w:sz="0" w:space="0" w:color="auto"/>
          </w:divBdr>
        </w:div>
        <w:div w:id="2106416901">
          <w:marLeft w:val="640"/>
          <w:marRight w:val="0"/>
          <w:marTop w:val="0"/>
          <w:marBottom w:val="0"/>
          <w:divBdr>
            <w:top w:val="none" w:sz="0" w:space="0" w:color="auto"/>
            <w:left w:val="none" w:sz="0" w:space="0" w:color="auto"/>
            <w:bottom w:val="none" w:sz="0" w:space="0" w:color="auto"/>
            <w:right w:val="none" w:sz="0" w:space="0" w:color="auto"/>
          </w:divBdr>
        </w:div>
        <w:div w:id="2127890788">
          <w:marLeft w:val="640"/>
          <w:marRight w:val="0"/>
          <w:marTop w:val="0"/>
          <w:marBottom w:val="0"/>
          <w:divBdr>
            <w:top w:val="none" w:sz="0" w:space="0" w:color="auto"/>
            <w:left w:val="none" w:sz="0" w:space="0" w:color="auto"/>
            <w:bottom w:val="none" w:sz="0" w:space="0" w:color="auto"/>
            <w:right w:val="none" w:sz="0" w:space="0" w:color="auto"/>
          </w:divBdr>
        </w:div>
        <w:div w:id="2130590671">
          <w:marLeft w:val="640"/>
          <w:marRight w:val="0"/>
          <w:marTop w:val="0"/>
          <w:marBottom w:val="0"/>
          <w:divBdr>
            <w:top w:val="none" w:sz="0" w:space="0" w:color="auto"/>
            <w:left w:val="none" w:sz="0" w:space="0" w:color="auto"/>
            <w:bottom w:val="none" w:sz="0" w:space="0" w:color="auto"/>
            <w:right w:val="none" w:sz="0" w:space="0" w:color="auto"/>
          </w:divBdr>
        </w:div>
        <w:div w:id="2134473721">
          <w:marLeft w:val="640"/>
          <w:marRight w:val="0"/>
          <w:marTop w:val="0"/>
          <w:marBottom w:val="0"/>
          <w:divBdr>
            <w:top w:val="none" w:sz="0" w:space="0" w:color="auto"/>
            <w:left w:val="none" w:sz="0" w:space="0" w:color="auto"/>
            <w:bottom w:val="none" w:sz="0" w:space="0" w:color="auto"/>
            <w:right w:val="none" w:sz="0" w:space="0" w:color="auto"/>
          </w:divBdr>
        </w:div>
      </w:divsChild>
    </w:div>
    <w:div w:id="1986742849">
      <w:bodyDiv w:val="1"/>
      <w:marLeft w:val="0"/>
      <w:marRight w:val="0"/>
      <w:marTop w:val="0"/>
      <w:marBottom w:val="0"/>
      <w:divBdr>
        <w:top w:val="none" w:sz="0" w:space="0" w:color="auto"/>
        <w:left w:val="none" w:sz="0" w:space="0" w:color="auto"/>
        <w:bottom w:val="none" w:sz="0" w:space="0" w:color="auto"/>
        <w:right w:val="none" w:sz="0" w:space="0" w:color="auto"/>
      </w:divBdr>
    </w:div>
    <w:div w:id="1988045415">
      <w:bodyDiv w:val="1"/>
      <w:marLeft w:val="0"/>
      <w:marRight w:val="0"/>
      <w:marTop w:val="0"/>
      <w:marBottom w:val="0"/>
      <w:divBdr>
        <w:top w:val="none" w:sz="0" w:space="0" w:color="auto"/>
        <w:left w:val="none" w:sz="0" w:space="0" w:color="auto"/>
        <w:bottom w:val="none" w:sz="0" w:space="0" w:color="auto"/>
        <w:right w:val="none" w:sz="0" w:space="0" w:color="auto"/>
      </w:divBdr>
    </w:div>
    <w:div w:id="2003005348">
      <w:bodyDiv w:val="1"/>
      <w:marLeft w:val="0"/>
      <w:marRight w:val="0"/>
      <w:marTop w:val="0"/>
      <w:marBottom w:val="0"/>
      <w:divBdr>
        <w:top w:val="none" w:sz="0" w:space="0" w:color="auto"/>
        <w:left w:val="none" w:sz="0" w:space="0" w:color="auto"/>
        <w:bottom w:val="none" w:sz="0" w:space="0" w:color="auto"/>
        <w:right w:val="none" w:sz="0" w:space="0" w:color="auto"/>
      </w:divBdr>
      <w:divsChild>
        <w:div w:id="10617973">
          <w:marLeft w:val="640"/>
          <w:marRight w:val="0"/>
          <w:marTop w:val="0"/>
          <w:marBottom w:val="0"/>
          <w:divBdr>
            <w:top w:val="none" w:sz="0" w:space="0" w:color="auto"/>
            <w:left w:val="none" w:sz="0" w:space="0" w:color="auto"/>
            <w:bottom w:val="none" w:sz="0" w:space="0" w:color="auto"/>
            <w:right w:val="none" w:sz="0" w:space="0" w:color="auto"/>
          </w:divBdr>
        </w:div>
        <w:div w:id="17435755">
          <w:marLeft w:val="640"/>
          <w:marRight w:val="0"/>
          <w:marTop w:val="0"/>
          <w:marBottom w:val="0"/>
          <w:divBdr>
            <w:top w:val="none" w:sz="0" w:space="0" w:color="auto"/>
            <w:left w:val="none" w:sz="0" w:space="0" w:color="auto"/>
            <w:bottom w:val="none" w:sz="0" w:space="0" w:color="auto"/>
            <w:right w:val="none" w:sz="0" w:space="0" w:color="auto"/>
          </w:divBdr>
        </w:div>
        <w:div w:id="27142635">
          <w:marLeft w:val="640"/>
          <w:marRight w:val="0"/>
          <w:marTop w:val="0"/>
          <w:marBottom w:val="0"/>
          <w:divBdr>
            <w:top w:val="none" w:sz="0" w:space="0" w:color="auto"/>
            <w:left w:val="none" w:sz="0" w:space="0" w:color="auto"/>
            <w:bottom w:val="none" w:sz="0" w:space="0" w:color="auto"/>
            <w:right w:val="none" w:sz="0" w:space="0" w:color="auto"/>
          </w:divBdr>
        </w:div>
        <w:div w:id="42339271">
          <w:marLeft w:val="640"/>
          <w:marRight w:val="0"/>
          <w:marTop w:val="0"/>
          <w:marBottom w:val="0"/>
          <w:divBdr>
            <w:top w:val="none" w:sz="0" w:space="0" w:color="auto"/>
            <w:left w:val="none" w:sz="0" w:space="0" w:color="auto"/>
            <w:bottom w:val="none" w:sz="0" w:space="0" w:color="auto"/>
            <w:right w:val="none" w:sz="0" w:space="0" w:color="auto"/>
          </w:divBdr>
        </w:div>
        <w:div w:id="49157763">
          <w:marLeft w:val="640"/>
          <w:marRight w:val="0"/>
          <w:marTop w:val="0"/>
          <w:marBottom w:val="0"/>
          <w:divBdr>
            <w:top w:val="none" w:sz="0" w:space="0" w:color="auto"/>
            <w:left w:val="none" w:sz="0" w:space="0" w:color="auto"/>
            <w:bottom w:val="none" w:sz="0" w:space="0" w:color="auto"/>
            <w:right w:val="none" w:sz="0" w:space="0" w:color="auto"/>
          </w:divBdr>
        </w:div>
        <w:div w:id="57169150">
          <w:marLeft w:val="640"/>
          <w:marRight w:val="0"/>
          <w:marTop w:val="0"/>
          <w:marBottom w:val="0"/>
          <w:divBdr>
            <w:top w:val="none" w:sz="0" w:space="0" w:color="auto"/>
            <w:left w:val="none" w:sz="0" w:space="0" w:color="auto"/>
            <w:bottom w:val="none" w:sz="0" w:space="0" w:color="auto"/>
            <w:right w:val="none" w:sz="0" w:space="0" w:color="auto"/>
          </w:divBdr>
        </w:div>
        <w:div w:id="79179953">
          <w:marLeft w:val="640"/>
          <w:marRight w:val="0"/>
          <w:marTop w:val="0"/>
          <w:marBottom w:val="0"/>
          <w:divBdr>
            <w:top w:val="none" w:sz="0" w:space="0" w:color="auto"/>
            <w:left w:val="none" w:sz="0" w:space="0" w:color="auto"/>
            <w:bottom w:val="none" w:sz="0" w:space="0" w:color="auto"/>
            <w:right w:val="none" w:sz="0" w:space="0" w:color="auto"/>
          </w:divBdr>
        </w:div>
        <w:div w:id="90510576">
          <w:marLeft w:val="640"/>
          <w:marRight w:val="0"/>
          <w:marTop w:val="0"/>
          <w:marBottom w:val="0"/>
          <w:divBdr>
            <w:top w:val="none" w:sz="0" w:space="0" w:color="auto"/>
            <w:left w:val="none" w:sz="0" w:space="0" w:color="auto"/>
            <w:bottom w:val="none" w:sz="0" w:space="0" w:color="auto"/>
            <w:right w:val="none" w:sz="0" w:space="0" w:color="auto"/>
          </w:divBdr>
        </w:div>
        <w:div w:id="90860863">
          <w:marLeft w:val="640"/>
          <w:marRight w:val="0"/>
          <w:marTop w:val="0"/>
          <w:marBottom w:val="0"/>
          <w:divBdr>
            <w:top w:val="none" w:sz="0" w:space="0" w:color="auto"/>
            <w:left w:val="none" w:sz="0" w:space="0" w:color="auto"/>
            <w:bottom w:val="none" w:sz="0" w:space="0" w:color="auto"/>
            <w:right w:val="none" w:sz="0" w:space="0" w:color="auto"/>
          </w:divBdr>
        </w:div>
        <w:div w:id="94711038">
          <w:marLeft w:val="640"/>
          <w:marRight w:val="0"/>
          <w:marTop w:val="0"/>
          <w:marBottom w:val="0"/>
          <w:divBdr>
            <w:top w:val="none" w:sz="0" w:space="0" w:color="auto"/>
            <w:left w:val="none" w:sz="0" w:space="0" w:color="auto"/>
            <w:bottom w:val="none" w:sz="0" w:space="0" w:color="auto"/>
            <w:right w:val="none" w:sz="0" w:space="0" w:color="auto"/>
          </w:divBdr>
        </w:div>
        <w:div w:id="95760680">
          <w:marLeft w:val="640"/>
          <w:marRight w:val="0"/>
          <w:marTop w:val="0"/>
          <w:marBottom w:val="0"/>
          <w:divBdr>
            <w:top w:val="none" w:sz="0" w:space="0" w:color="auto"/>
            <w:left w:val="none" w:sz="0" w:space="0" w:color="auto"/>
            <w:bottom w:val="none" w:sz="0" w:space="0" w:color="auto"/>
            <w:right w:val="none" w:sz="0" w:space="0" w:color="auto"/>
          </w:divBdr>
        </w:div>
        <w:div w:id="102307594">
          <w:marLeft w:val="640"/>
          <w:marRight w:val="0"/>
          <w:marTop w:val="0"/>
          <w:marBottom w:val="0"/>
          <w:divBdr>
            <w:top w:val="none" w:sz="0" w:space="0" w:color="auto"/>
            <w:left w:val="none" w:sz="0" w:space="0" w:color="auto"/>
            <w:bottom w:val="none" w:sz="0" w:space="0" w:color="auto"/>
            <w:right w:val="none" w:sz="0" w:space="0" w:color="auto"/>
          </w:divBdr>
        </w:div>
        <w:div w:id="121464949">
          <w:marLeft w:val="640"/>
          <w:marRight w:val="0"/>
          <w:marTop w:val="0"/>
          <w:marBottom w:val="0"/>
          <w:divBdr>
            <w:top w:val="none" w:sz="0" w:space="0" w:color="auto"/>
            <w:left w:val="none" w:sz="0" w:space="0" w:color="auto"/>
            <w:bottom w:val="none" w:sz="0" w:space="0" w:color="auto"/>
            <w:right w:val="none" w:sz="0" w:space="0" w:color="auto"/>
          </w:divBdr>
        </w:div>
        <w:div w:id="123273759">
          <w:marLeft w:val="640"/>
          <w:marRight w:val="0"/>
          <w:marTop w:val="0"/>
          <w:marBottom w:val="0"/>
          <w:divBdr>
            <w:top w:val="none" w:sz="0" w:space="0" w:color="auto"/>
            <w:left w:val="none" w:sz="0" w:space="0" w:color="auto"/>
            <w:bottom w:val="none" w:sz="0" w:space="0" w:color="auto"/>
            <w:right w:val="none" w:sz="0" w:space="0" w:color="auto"/>
          </w:divBdr>
        </w:div>
        <w:div w:id="131675699">
          <w:marLeft w:val="640"/>
          <w:marRight w:val="0"/>
          <w:marTop w:val="0"/>
          <w:marBottom w:val="0"/>
          <w:divBdr>
            <w:top w:val="none" w:sz="0" w:space="0" w:color="auto"/>
            <w:left w:val="none" w:sz="0" w:space="0" w:color="auto"/>
            <w:bottom w:val="none" w:sz="0" w:space="0" w:color="auto"/>
            <w:right w:val="none" w:sz="0" w:space="0" w:color="auto"/>
          </w:divBdr>
        </w:div>
        <w:div w:id="149716461">
          <w:marLeft w:val="640"/>
          <w:marRight w:val="0"/>
          <w:marTop w:val="0"/>
          <w:marBottom w:val="0"/>
          <w:divBdr>
            <w:top w:val="none" w:sz="0" w:space="0" w:color="auto"/>
            <w:left w:val="none" w:sz="0" w:space="0" w:color="auto"/>
            <w:bottom w:val="none" w:sz="0" w:space="0" w:color="auto"/>
            <w:right w:val="none" w:sz="0" w:space="0" w:color="auto"/>
          </w:divBdr>
        </w:div>
        <w:div w:id="156650429">
          <w:marLeft w:val="640"/>
          <w:marRight w:val="0"/>
          <w:marTop w:val="0"/>
          <w:marBottom w:val="0"/>
          <w:divBdr>
            <w:top w:val="none" w:sz="0" w:space="0" w:color="auto"/>
            <w:left w:val="none" w:sz="0" w:space="0" w:color="auto"/>
            <w:bottom w:val="none" w:sz="0" w:space="0" w:color="auto"/>
            <w:right w:val="none" w:sz="0" w:space="0" w:color="auto"/>
          </w:divBdr>
        </w:div>
        <w:div w:id="165101476">
          <w:marLeft w:val="640"/>
          <w:marRight w:val="0"/>
          <w:marTop w:val="0"/>
          <w:marBottom w:val="0"/>
          <w:divBdr>
            <w:top w:val="none" w:sz="0" w:space="0" w:color="auto"/>
            <w:left w:val="none" w:sz="0" w:space="0" w:color="auto"/>
            <w:bottom w:val="none" w:sz="0" w:space="0" w:color="auto"/>
            <w:right w:val="none" w:sz="0" w:space="0" w:color="auto"/>
          </w:divBdr>
        </w:div>
        <w:div w:id="177158978">
          <w:marLeft w:val="640"/>
          <w:marRight w:val="0"/>
          <w:marTop w:val="0"/>
          <w:marBottom w:val="0"/>
          <w:divBdr>
            <w:top w:val="none" w:sz="0" w:space="0" w:color="auto"/>
            <w:left w:val="none" w:sz="0" w:space="0" w:color="auto"/>
            <w:bottom w:val="none" w:sz="0" w:space="0" w:color="auto"/>
            <w:right w:val="none" w:sz="0" w:space="0" w:color="auto"/>
          </w:divBdr>
        </w:div>
        <w:div w:id="182256465">
          <w:marLeft w:val="640"/>
          <w:marRight w:val="0"/>
          <w:marTop w:val="0"/>
          <w:marBottom w:val="0"/>
          <w:divBdr>
            <w:top w:val="none" w:sz="0" w:space="0" w:color="auto"/>
            <w:left w:val="none" w:sz="0" w:space="0" w:color="auto"/>
            <w:bottom w:val="none" w:sz="0" w:space="0" w:color="auto"/>
            <w:right w:val="none" w:sz="0" w:space="0" w:color="auto"/>
          </w:divBdr>
        </w:div>
        <w:div w:id="193081328">
          <w:marLeft w:val="640"/>
          <w:marRight w:val="0"/>
          <w:marTop w:val="0"/>
          <w:marBottom w:val="0"/>
          <w:divBdr>
            <w:top w:val="none" w:sz="0" w:space="0" w:color="auto"/>
            <w:left w:val="none" w:sz="0" w:space="0" w:color="auto"/>
            <w:bottom w:val="none" w:sz="0" w:space="0" w:color="auto"/>
            <w:right w:val="none" w:sz="0" w:space="0" w:color="auto"/>
          </w:divBdr>
        </w:div>
        <w:div w:id="212470675">
          <w:marLeft w:val="640"/>
          <w:marRight w:val="0"/>
          <w:marTop w:val="0"/>
          <w:marBottom w:val="0"/>
          <w:divBdr>
            <w:top w:val="none" w:sz="0" w:space="0" w:color="auto"/>
            <w:left w:val="none" w:sz="0" w:space="0" w:color="auto"/>
            <w:bottom w:val="none" w:sz="0" w:space="0" w:color="auto"/>
            <w:right w:val="none" w:sz="0" w:space="0" w:color="auto"/>
          </w:divBdr>
        </w:div>
        <w:div w:id="227688160">
          <w:marLeft w:val="640"/>
          <w:marRight w:val="0"/>
          <w:marTop w:val="0"/>
          <w:marBottom w:val="0"/>
          <w:divBdr>
            <w:top w:val="none" w:sz="0" w:space="0" w:color="auto"/>
            <w:left w:val="none" w:sz="0" w:space="0" w:color="auto"/>
            <w:bottom w:val="none" w:sz="0" w:space="0" w:color="auto"/>
            <w:right w:val="none" w:sz="0" w:space="0" w:color="auto"/>
          </w:divBdr>
        </w:div>
        <w:div w:id="235674752">
          <w:marLeft w:val="640"/>
          <w:marRight w:val="0"/>
          <w:marTop w:val="0"/>
          <w:marBottom w:val="0"/>
          <w:divBdr>
            <w:top w:val="none" w:sz="0" w:space="0" w:color="auto"/>
            <w:left w:val="none" w:sz="0" w:space="0" w:color="auto"/>
            <w:bottom w:val="none" w:sz="0" w:space="0" w:color="auto"/>
            <w:right w:val="none" w:sz="0" w:space="0" w:color="auto"/>
          </w:divBdr>
        </w:div>
        <w:div w:id="245961267">
          <w:marLeft w:val="640"/>
          <w:marRight w:val="0"/>
          <w:marTop w:val="0"/>
          <w:marBottom w:val="0"/>
          <w:divBdr>
            <w:top w:val="none" w:sz="0" w:space="0" w:color="auto"/>
            <w:left w:val="none" w:sz="0" w:space="0" w:color="auto"/>
            <w:bottom w:val="none" w:sz="0" w:space="0" w:color="auto"/>
            <w:right w:val="none" w:sz="0" w:space="0" w:color="auto"/>
          </w:divBdr>
        </w:div>
        <w:div w:id="256982825">
          <w:marLeft w:val="640"/>
          <w:marRight w:val="0"/>
          <w:marTop w:val="0"/>
          <w:marBottom w:val="0"/>
          <w:divBdr>
            <w:top w:val="none" w:sz="0" w:space="0" w:color="auto"/>
            <w:left w:val="none" w:sz="0" w:space="0" w:color="auto"/>
            <w:bottom w:val="none" w:sz="0" w:space="0" w:color="auto"/>
            <w:right w:val="none" w:sz="0" w:space="0" w:color="auto"/>
          </w:divBdr>
        </w:div>
        <w:div w:id="259333586">
          <w:marLeft w:val="640"/>
          <w:marRight w:val="0"/>
          <w:marTop w:val="0"/>
          <w:marBottom w:val="0"/>
          <w:divBdr>
            <w:top w:val="none" w:sz="0" w:space="0" w:color="auto"/>
            <w:left w:val="none" w:sz="0" w:space="0" w:color="auto"/>
            <w:bottom w:val="none" w:sz="0" w:space="0" w:color="auto"/>
            <w:right w:val="none" w:sz="0" w:space="0" w:color="auto"/>
          </w:divBdr>
        </w:div>
        <w:div w:id="264969449">
          <w:marLeft w:val="640"/>
          <w:marRight w:val="0"/>
          <w:marTop w:val="0"/>
          <w:marBottom w:val="0"/>
          <w:divBdr>
            <w:top w:val="none" w:sz="0" w:space="0" w:color="auto"/>
            <w:left w:val="none" w:sz="0" w:space="0" w:color="auto"/>
            <w:bottom w:val="none" w:sz="0" w:space="0" w:color="auto"/>
            <w:right w:val="none" w:sz="0" w:space="0" w:color="auto"/>
          </w:divBdr>
        </w:div>
        <w:div w:id="280039123">
          <w:marLeft w:val="640"/>
          <w:marRight w:val="0"/>
          <w:marTop w:val="0"/>
          <w:marBottom w:val="0"/>
          <w:divBdr>
            <w:top w:val="none" w:sz="0" w:space="0" w:color="auto"/>
            <w:left w:val="none" w:sz="0" w:space="0" w:color="auto"/>
            <w:bottom w:val="none" w:sz="0" w:space="0" w:color="auto"/>
            <w:right w:val="none" w:sz="0" w:space="0" w:color="auto"/>
          </w:divBdr>
        </w:div>
        <w:div w:id="286283340">
          <w:marLeft w:val="640"/>
          <w:marRight w:val="0"/>
          <w:marTop w:val="0"/>
          <w:marBottom w:val="0"/>
          <w:divBdr>
            <w:top w:val="none" w:sz="0" w:space="0" w:color="auto"/>
            <w:left w:val="none" w:sz="0" w:space="0" w:color="auto"/>
            <w:bottom w:val="none" w:sz="0" w:space="0" w:color="auto"/>
            <w:right w:val="none" w:sz="0" w:space="0" w:color="auto"/>
          </w:divBdr>
        </w:div>
        <w:div w:id="287049182">
          <w:marLeft w:val="640"/>
          <w:marRight w:val="0"/>
          <w:marTop w:val="0"/>
          <w:marBottom w:val="0"/>
          <w:divBdr>
            <w:top w:val="none" w:sz="0" w:space="0" w:color="auto"/>
            <w:left w:val="none" w:sz="0" w:space="0" w:color="auto"/>
            <w:bottom w:val="none" w:sz="0" w:space="0" w:color="auto"/>
            <w:right w:val="none" w:sz="0" w:space="0" w:color="auto"/>
          </w:divBdr>
        </w:div>
        <w:div w:id="287128203">
          <w:marLeft w:val="640"/>
          <w:marRight w:val="0"/>
          <w:marTop w:val="0"/>
          <w:marBottom w:val="0"/>
          <w:divBdr>
            <w:top w:val="none" w:sz="0" w:space="0" w:color="auto"/>
            <w:left w:val="none" w:sz="0" w:space="0" w:color="auto"/>
            <w:bottom w:val="none" w:sz="0" w:space="0" w:color="auto"/>
            <w:right w:val="none" w:sz="0" w:space="0" w:color="auto"/>
          </w:divBdr>
        </w:div>
        <w:div w:id="319499873">
          <w:marLeft w:val="640"/>
          <w:marRight w:val="0"/>
          <w:marTop w:val="0"/>
          <w:marBottom w:val="0"/>
          <w:divBdr>
            <w:top w:val="none" w:sz="0" w:space="0" w:color="auto"/>
            <w:left w:val="none" w:sz="0" w:space="0" w:color="auto"/>
            <w:bottom w:val="none" w:sz="0" w:space="0" w:color="auto"/>
            <w:right w:val="none" w:sz="0" w:space="0" w:color="auto"/>
          </w:divBdr>
        </w:div>
        <w:div w:id="323625755">
          <w:marLeft w:val="640"/>
          <w:marRight w:val="0"/>
          <w:marTop w:val="0"/>
          <w:marBottom w:val="0"/>
          <w:divBdr>
            <w:top w:val="none" w:sz="0" w:space="0" w:color="auto"/>
            <w:left w:val="none" w:sz="0" w:space="0" w:color="auto"/>
            <w:bottom w:val="none" w:sz="0" w:space="0" w:color="auto"/>
            <w:right w:val="none" w:sz="0" w:space="0" w:color="auto"/>
          </w:divBdr>
        </w:div>
        <w:div w:id="338313715">
          <w:marLeft w:val="640"/>
          <w:marRight w:val="0"/>
          <w:marTop w:val="0"/>
          <w:marBottom w:val="0"/>
          <w:divBdr>
            <w:top w:val="none" w:sz="0" w:space="0" w:color="auto"/>
            <w:left w:val="none" w:sz="0" w:space="0" w:color="auto"/>
            <w:bottom w:val="none" w:sz="0" w:space="0" w:color="auto"/>
            <w:right w:val="none" w:sz="0" w:space="0" w:color="auto"/>
          </w:divBdr>
        </w:div>
        <w:div w:id="350911419">
          <w:marLeft w:val="640"/>
          <w:marRight w:val="0"/>
          <w:marTop w:val="0"/>
          <w:marBottom w:val="0"/>
          <w:divBdr>
            <w:top w:val="none" w:sz="0" w:space="0" w:color="auto"/>
            <w:left w:val="none" w:sz="0" w:space="0" w:color="auto"/>
            <w:bottom w:val="none" w:sz="0" w:space="0" w:color="auto"/>
            <w:right w:val="none" w:sz="0" w:space="0" w:color="auto"/>
          </w:divBdr>
        </w:div>
        <w:div w:id="352457737">
          <w:marLeft w:val="640"/>
          <w:marRight w:val="0"/>
          <w:marTop w:val="0"/>
          <w:marBottom w:val="0"/>
          <w:divBdr>
            <w:top w:val="none" w:sz="0" w:space="0" w:color="auto"/>
            <w:left w:val="none" w:sz="0" w:space="0" w:color="auto"/>
            <w:bottom w:val="none" w:sz="0" w:space="0" w:color="auto"/>
            <w:right w:val="none" w:sz="0" w:space="0" w:color="auto"/>
          </w:divBdr>
        </w:div>
        <w:div w:id="359555269">
          <w:marLeft w:val="640"/>
          <w:marRight w:val="0"/>
          <w:marTop w:val="0"/>
          <w:marBottom w:val="0"/>
          <w:divBdr>
            <w:top w:val="none" w:sz="0" w:space="0" w:color="auto"/>
            <w:left w:val="none" w:sz="0" w:space="0" w:color="auto"/>
            <w:bottom w:val="none" w:sz="0" w:space="0" w:color="auto"/>
            <w:right w:val="none" w:sz="0" w:space="0" w:color="auto"/>
          </w:divBdr>
        </w:div>
        <w:div w:id="376513340">
          <w:marLeft w:val="640"/>
          <w:marRight w:val="0"/>
          <w:marTop w:val="0"/>
          <w:marBottom w:val="0"/>
          <w:divBdr>
            <w:top w:val="none" w:sz="0" w:space="0" w:color="auto"/>
            <w:left w:val="none" w:sz="0" w:space="0" w:color="auto"/>
            <w:bottom w:val="none" w:sz="0" w:space="0" w:color="auto"/>
            <w:right w:val="none" w:sz="0" w:space="0" w:color="auto"/>
          </w:divBdr>
        </w:div>
        <w:div w:id="385840757">
          <w:marLeft w:val="640"/>
          <w:marRight w:val="0"/>
          <w:marTop w:val="0"/>
          <w:marBottom w:val="0"/>
          <w:divBdr>
            <w:top w:val="none" w:sz="0" w:space="0" w:color="auto"/>
            <w:left w:val="none" w:sz="0" w:space="0" w:color="auto"/>
            <w:bottom w:val="none" w:sz="0" w:space="0" w:color="auto"/>
            <w:right w:val="none" w:sz="0" w:space="0" w:color="auto"/>
          </w:divBdr>
        </w:div>
        <w:div w:id="424620655">
          <w:marLeft w:val="640"/>
          <w:marRight w:val="0"/>
          <w:marTop w:val="0"/>
          <w:marBottom w:val="0"/>
          <w:divBdr>
            <w:top w:val="none" w:sz="0" w:space="0" w:color="auto"/>
            <w:left w:val="none" w:sz="0" w:space="0" w:color="auto"/>
            <w:bottom w:val="none" w:sz="0" w:space="0" w:color="auto"/>
            <w:right w:val="none" w:sz="0" w:space="0" w:color="auto"/>
          </w:divBdr>
        </w:div>
        <w:div w:id="426389611">
          <w:marLeft w:val="640"/>
          <w:marRight w:val="0"/>
          <w:marTop w:val="0"/>
          <w:marBottom w:val="0"/>
          <w:divBdr>
            <w:top w:val="none" w:sz="0" w:space="0" w:color="auto"/>
            <w:left w:val="none" w:sz="0" w:space="0" w:color="auto"/>
            <w:bottom w:val="none" w:sz="0" w:space="0" w:color="auto"/>
            <w:right w:val="none" w:sz="0" w:space="0" w:color="auto"/>
          </w:divBdr>
        </w:div>
        <w:div w:id="429398062">
          <w:marLeft w:val="640"/>
          <w:marRight w:val="0"/>
          <w:marTop w:val="0"/>
          <w:marBottom w:val="0"/>
          <w:divBdr>
            <w:top w:val="none" w:sz="0" w:space="0" w:color="auto"/>
            <w:left w:val="none" w:sz="0" w:space="0" w:color="auto"/>
            <w:bottom w:val="none" w:sz="0" w:space="0" w:color="auto"/>
            <w:right w:val="none" w:sz="0" w:space="0" w:color="auto"/>
          </w:divBdr>
        </w:div>
        <w:div w:id="437523491">
          <w:marLeft w:val="640"/>
          <w:marRight w:val="0"/>
          <w:marTop w:val="0"/>
          <w:marBottom w:val="0"/>
          <w:divBdr>
            <w:top w:val="none" w:sz="0" w:space="0" w:color="auto"/>
            <w:left w:val="none" w:sz="0" w:space="0" w:color="auto"/>
            <w:bottom w:val="none" w:sz="0" w:space="0" w:color="auto"/>
            <w:right w:val="none" w:sz="0" w:space="0" w:color="auto"/>
          </w:divBdr>
        </w:div>
        <w:div w:id="451217507">
          <w:marLeft w:val="640"/>
          <w:marRight w:val="0"/>
          <w:marTop w:val="0"/>
          <w:marBottom w:val="0"/>
          <w:divBdr>
            <w:top w:val="none" w:sz="0" w:space="0" w:color="auto"/>
            <w:left w:val="none" w:sz="0" w:space="0" w:color="auto"/>
            <w:bottom w:val="none" w:sz="0" w:space="0" w:color="auto"/>
            <w:right w:val="none" w:sz="0" w:space="0" w:color="auto"/>
          </w:divBdr>
        </w:div>
        <w:div w:id="460536907">
          <w:marLeft w:val="640"/>
          <w:marRight w:val="0"/>
          <w:marTop w:val="0"/>
          <w:marBottom w:val="0"/>
          <w:divBdr>
            <w:top w:val="none" w:sz="0" w:space="0" w:color="auto"/>
            <w:left w:val="none" w:sz="0" w:space="0" w:color="auto"/>
            <w:bottom w:val="none" w:sz="0" w:space="0" w:color="auto"/>
            <w:right w:val="none" w:sz="0" w:space="0" w:color="auto"/>
          </w:divBdr>
        </w:div>
        <w:div w:id="470177809">
          <w:marLeft w:val="640"/>
          <w:marRight w:val="0"/>
          <w:marTop w:val="0"/>
          <w:marBottom w:val="0"/>
          <w:divBdr>
            <w:top w:val="none" w:sz="0" w:space="0" w:color="auto"/>
            <w:left w:val="none" w:sz="0" w:space="0" w:color="auto"/>
            <w:bottom w:val="none" w:sz="0" w:space="0" w:color="auto"/>
            <w:right w:val="none" w:sz="0" w:space="0" w:color="auto"/>
          </w:divBdr>
        </w:div>
        <w:div w:id="471484253">
          <w:marLeft w:val="640"/>
          <w:marRight w:val="0"/>
          <w:marTop w:val="0"/>
          <w:marBottom w:val="0"/>
          <w:divBdr>
            <w:top w:val="none" w:sz="0" w:space="0" w:color="auto"/>
            <w:left w:val="none" w:sz="0" w:space="0" w:color="auto"/>
            <w:bottom w:val="none" w:sz="0" w:space="0" w:color="auto"/>
            <w:right w:val="none" w:sz="0" w:space="0" w:color="auto"/>
          </w:divBdr>
        </w:div>
        <w:div w:id="479617335">
          <w:marLeft w:val="640"/>
          <w:marRight w:val="0"/>
          <w:marTop w:val="0"/>
          <w:marBottom w:val="0"/>
          <w:divBdr>
            <w:top w:val="none" w:sz="0" w:space="0" w:color="auto"/>
            <w:left w:val="none" w:sz="0" w:space="0" w:color="auto"/>
            <w:bottom w:val="none" w:sz="0" w:space="0" w:color="auto"/>
            <w:right w:val="none" w:sz="0" w:space="0" w:color="auto"/>
          </w:divBdr>
        </w:div>
        <w:div w:id="490801109">
          <w:marLeft w:val="640"/>
          <w:marRight w:val="0"/>
          <w:marTop w:val="0"/>
          <w:marBottom w:val="0"/>
          <w:divBdr>
            <w:top w:val="none" w:sz="0" w:space="0" w:color="auto"/>
            <w:left w:val="none" w:sz="0" w:space="0" w:color="auto"/>
            <w:bottom w:val="none" w:sz="0" w:space="0" w:color="auto"/>
            <w:right w:val="none" w:sz="0" w:space="0" w:color="auto"/>
          </w:divBdr>
        </w:div>
        <w:div w:id="496960987">
          <w:marLeft w:val="640"/>
          <w:marRight w:val="0"/>
          <w:marTop w:val="0"/>
          <w:marBottom w:val="0"/>
          <w:divBdr>
            <w:top w:val="none" w:sz="0" w:space="0" w:color="auto"/>
            <w:left w:val="none" w:sz="0" w:space="0" w:color="auto"/>
            <w:bottom w:val="none" w:sz="0" w:space="0" w:color="auto"/>
            <w:right w:val="none" w:sz="0" w:space="0" w:color="auto"/>
          </w:divBdr>
        </w:div>
        <w:div w:id="512261741">
          <w:marLeft w:val="640"/>
          <w:marRight w:val="0"/>
          <w:marTop w:val="0"/>
          <w:marBottom w:val="0"/>
          <w:divBdr>
            <w:top w:val="none" w:sz="0" w:space="0" w:color="auto"/>
            <w:left w:val="none" w:sz="0" w:space="0" w:color="auto"/>
            <w:bottom w:val="none" w:sz="0" w:space="0" w:color="auto"/>
            <w:right w:val="none" w:sz="0" w:space="0" w:color="auto"/>
          </w:divBdr>
        </w:div>
        <w:div w:id="527181961">
          <w:marLeft w:val="640"/>
          <w:marRight w:val="0"/>
          <w:marTop w:val="0"/>
          <w:marBottom w:val="0"/>
          <w:divBdr>
            <w:top w:val="none" w:sz="0" w:space="0" w:color="auto"/>
            <w:left w:val="none" w:sz="0" w:space="0" w:color="auto"/>
            <w:bottom w:val="none" w:sz="0" w:space="0" w:color="auto"/>
            <w:right w:val="none" w:sz="0" w:space="0" w:color="auto"/>
          </w:divBdr>
        </w:div>
        <w:div w:id="528881615">
          <w:marLeft w:val="640"/>
          <w:marRight w:val="0"/>
          <w:marTop w:val="0"/>
          <w:marBottom w:val="0"/>
          <w:divBdr>
            <w:top w:val="none" w:sz="0" w:space="0" w:color="auto"/>
            <w:left w:val="none" w:sz="0" w:space="0" w:color="auto"/>
            <w:bottom w:val="none" w:sz="0" w:space="0" w:color="auto"/>
            <w:right w:val="none" w:sz="0" w:space="0" w:color="auto"/>
          </w:divBdr>
        </w:div>
        <w:div w:id="538670765">
          <w:marLeft w:val="640"/>
          <w:marRight w:val="0"/>
          <w:marTop w:val="0"/>
          <w:marBottom w:val="0"/>
          <w:divBdr>
            <w:top w:val="none" w:sz="0" w:space="0" w:color="auto"/>
            <w:left w:val="none" w:sz="0" w:space="0" w:color="auto"/>
            <w:bottom w:val="none" w:sz="0" w:space="0" w:color="auto"/>
            <w:right w:val="none" w:sz="0" w:space="0" w:color="auto"/>
          </w:divBdr>
        </w:div>
        <w:div w:id="539976283">
          <w:marLeft w:val="640"/>
          <w:marRight w:val="0"/>
          <w:marTop w:val="0"/>
          <w:marBottom w:val="0"/>
          <w:divBdr>
            <w:top w:val="none" w:sz="0" w:space="0" w:color="auto"/>
            <w:left w:val="none" w:sz="0" w:space="0" w:color="auto"/>
            <w:bottom w:val="none" w:sz="0" w:space="0" w:color="auto"/>
            <w:right w:val="none" w:sz="0" w:space="0" w:color="auto"/>
          </w:divBdr>
        </w:div>
        <w:div w:id="546336889">
          <w:marLeft w:val="640"/>
          <w:marRight w:val="0"/>
          <w:marTop w:val="0"/>
          <w:marBottom w:val="0"/>
          <w:divBdr>
            <w:top w:val="none" w:sz="0" w:space="0" w:color="auto"/>
            <w:left w:val="none" w:sz="0" w:space="0" w:color="auto"/>
            <w:bottom w:val="none" w:sz="0" w:space="0" w:color="auto"/>
            <w:right w:val="none" w:sz="0" w:space="0" w:color="auto"/>
          </w:divBdr>
        </w:div>
        <w:div w:id="549805499">
          <w:marLeft w:val="640"/>
          <w:marRight w:val="0"/>
          <w:marTop w:val="0"/>
          <w:marBottom w:val="0"/>
          <w:divBdr>
            <w:top w:val="none" w:sz="0" w:space="0" w:color="auto"/>
            <w:left w:val="none" w:sz="0" w:space="0" w:color="auto"/>
            <w:bottom w:val="none" w:sz="0" w:space="0" w:color="auto"/>
            <w:right w:val="none" w:sz="0" w:space="0" w:color="auto"/>
          </w:divBdr>
        </w:div>
        <w:div w:id="553856946">
          <w:marLeft w:val="640"/>
          <w:marRight w:val="0"/>
          <w:marTop w:val="0"/>
          <w:marBottom w:val="0"/>
          <w:divBdr>
            <w:top w:val="none" w:sz="0" w:space="0" w:color="auto"/>
            <w:left w:val="none" w:sz="0" w:space="0" w:color="auto"/>
            <w:bottom w:val="none" w:sz="0" w:space="0" w:color="auto"/>
            <w:right w:val="none" w:sz="0" w:space="0" w:color="auto"/>
          </w:divBdr>
        </w:div>
        <w:div w:id="557203766">
          <w:marLeft w:val="640"/>
          <w:marRight w:val="0"/>
          <w:marTop w:val="0"/>
          <w:marBottom w:val="0"/>
          <w:divBdr>
            <w:top w:val="none" w:sz="0" w:space="0" w:color="auto"/>
            <w:left w:val="none" w:sz="0" w:space="0" w:color="auto"/>
            <w:bottom w:val="none" w:sz="0" w:space="0" w:color="auto"/>
            <w:right w:val="none" w:sz="0" w:space="0" w:color="auto"/>
          </w:divBdr>
        </w:div>
        <w:div w:id="557281901">
          <w:marLeft w:val="640"/>
          <w:marRight w:val="0"/>
          <w:marTop w:val="0"/>
          <w:marBottom w:val="0"/>
          <w:divBdr>
            <w:top w:val="none" w:sz="0" w:space="0" w:color="auto"/>
            <w:left w:val="none" w:sz="0" w:space="0" w:color="auto"/>
            <w:bottom w:val="none" w:sz="0" w:space="0" w:color="auto"/>
            <w:right w:val="none" w:sz="0" w:space="0" w:color="auto"/>
          </w:divBdr>
        </w:div>
        <w:div w:id="569267732">
          <w:marLeft w:val="640"/>
          <w:marRight w:val="0"/>
          <w:marTop w:val="0"/>
          <w:marBottom w:val="0"/>
          <w:divBdr>
            <w:top w:val="none" w:sz="0" w:space="0" w:color="auto"/>
            <w:left w:val="none" w:sz="0" w:space="0" w:color="auto"/>
            <w:bottom w:val="none" w:sz="0" w:space="0" w:color="auto"/>
            <w:right w:val="none" w:sz="0" w:space="0" w:color="auto"/>
          </w:divBdr>
        </w:div>
        <w:div w:id="577330207">
          <w:marLeft w:val="640"/>
          <w:marRight w:val="0"/>
          <w:marTop w:val="0"/>
          <w:marBottom w:val="0"/>
          <w:divBdr>
            <w:top w:val="none" w:sz="0" w:space="0" w:color="auto"/>
            <w:left w:val="none" w:sz="0" w:space="0" w:color="auto"/>
            <w:bottom w:val="none" w:sz="0" w:space="0" w:color="auto"/>
            <w:right w:val="none" w:sz="0" w:space="0" w:color="auto"/>
          </w:divBdr>
        </w:div>
        <w:div w:id="589972377">
          <w:marLeft w:val="640"/>
          <w:marRight w:val="0"/>
          <w:marTop w:val="0"/>
          <w:marBottom w:val="0"/>
          <w:divBdr>
            <w:top w:val="none" w:sz="0" w:space="0" w:color="auto"/>
            <w:left w:val="none" w:sz="0" w:space="0" w:color="auto"/>
            <w:bottom w:val="none" w:sz="0" w:space="0" w:color="auto"/>
            <w:right w:val="none" w:sz="0" w:space="0" w:color="auto"/>
          </w:divBdr>
        </w:div>
        <w:div w:id="616838680">
          <w:marLeft w:val="640"/>
          <w:marRight w:val="0"/>
          <w:marTop w:val="0"/>
          <w:marBottom w:val="0"/>
          <w:divBdr>
            <w:top w:val="none" w:sz="0" w:space="0" w:color="auto"/>
            <w:left w:val="none" w:sz="0" w:space="0" w:color="auto"/>
            <w:bottom w:val="none" w:sz="0" w:space="0" w:color="auto"/>
            <w:right w:val="none" w:sz="0" w:space="0" w:color="auto"/>
          </w:divBdr>
        </w:div>
        <w:div w:id="626860230">
          <w:marLeft w:val="640"/>
          <w:marRight w:val="0"/>
          <w:marTop w:val="0"/>
          <w:marBottom w:val="0"/>
          <w:divBdr>
            <w:top w:val="none" w:sz="0" w:space="0" w:color="auto"/>
            <w:left w:val="none" w:sz="0" w:space="0" w:color="auto"/>
            <w:bottom w:val="none" w:sz="0" w:space="0" w:color="auto"/>
            <w:right w:val="none" w:sz="0" w:space="0" w:color="auto"/>
          </w:divBdr>
        </w:div>
        <w:div w:id="649941720">
          <w:marLeft w:val="640"/>
          <w:marRight w:val="0"/>
          <w:marTop w:val="0"/>
          <w:marBottom w:val="0"/>
          <w:divBdr>
            <w:top w:val="none" w:sz="0" w:space="0" w:color="auto"/>
            <w:left w:val="none" w:sz="0" w:space="0" w:color="auto"/>
            <w:bottom w:val="none" w:sz="0" w:space="0" w:color="auto"/>
            <w:right w:val="none" w:sz="0" w:space="0" w:color="auto"/>
          </w:divBdr>
        </w:div>
        <w:div w:id="658004094">
          <w:marLeft w:val="640"/>
          <w:marRight w:val="0"/>
          <w:marTop w:val="0"/>
          <w:marBottom w:val="0"/>
          <w:divBdr>
            <w:top w:val="none" w:sz="0" w:space="0" w:color="auto"/>
            <w:left w:val="none" w:sz="0" w:space="0" w:color="auto"/>
            <w:bottom w:val="none" w:sz="0" w:space="0" w:color="auto"/>
            <w:right w:val="none" w:sz="0" w:space="0" w:color="auto"/>
          </w:divBdr>
        </w:div>
        <w:div w:id="667441494">
          <w:marLeft w:val="640"/>
          <w:marRight w:val="0"/>
          <w:marTop w:val="0"/>
          <w:marBottom w:val="0"/>
          <w:divBdr>
            <w:top w:val="none" w:sz="0" w:space="0" w:color="auto"/>
            <w:left w:val="none" w:sz="0" w:space="0" w:color="auto"/>
            <w:bottom w:val="none" w:sz="0" w:space="0" w:color="auto"/>
            <w:right w:val="none" w:sz="0" w:space="0" w:color="auto"/>
          </w:divBdr>
        </w:div>
        <w:div w:id="668602046">
          <w:marLeft w:val="640"/>
          <w:marRight w:val="0"/>
          <w:marTop w:val="0"/>
          <w:marBottom w:val="0"/>
          <w:divBdr>
            <w:top w:val="none" w:sz="0" w:space="0" w:color="auto"/>
            <w:left w:val="none" w:sz="0" w:space="0" w:color="auto"/>
            <w:bottom w:val="none" w:sz="0" w:space="0" w:color="auto"/>
            <w:right w:val="none" w:sz="0" w:space="0" w:color="auto"/>
          </w:divBdr>
        </w:div>
        <w:div w:id="671487338">
          <w:marLeft w:val="640"/>
          <w:marRight w:val="0"/>
          <w:marTop w:val="0"/>
          <w:marBottom w:val="0"/>
          <w:divBdr>
            <w:top w:val="none" w:sz="0" w:space="0" w:color="auto"/>
            <w:left w:val="none" w:sz="0" w:space="0" w:color="auto"/>
            <w:bottom w:val="none" w:sz="0" w:space="0" w:color="auto"/>
            <w:right w:val="none" w:sz="0" w:space="0" w:color="auto"/>
          </w:divBdr>
        </w:div>
        <w:div w:id="681010667">
          <w:marLeft w:val="640"/>
          <w:marRight w:val="0"/>
          <w:marTop w:val="0"/>
          <w:marBottom w:val="0"/>
          <w:divBdr>
            <w:top w:val="none" w:sz="0" w:space="0" w:color="auto"/>
            <w:left w:val="none" w:sz="0" w:space="0" w:color="auto"/>
            <w:bottom w:val="none" w:sz="0" w:space="0" w:color="auto"/>
            <w:right w:val="none" w:sz="0" w:space="0" w:color="auto"/>
          </w:divBdr>
        </w:div>
        <w:div w:id="682438475">
          <w:marLeft w:val="640"/>
          <w:marRight w:val="0"/>
          <w:marTop w:val="0"/>
          <w:marBottom w:val="0"/>
          <w:divBdr>
            <w:top w:val="none" w:sz="0" w:space="0" w:color="auto"/>
            <w:left w:val="none" w:sz="0" w:space="0" w:color="auto"/>
            <w:bottom w:val="none" w:sz="0" w:space="0" w:color="auto"/>
            <w:right w:val="none" w:sz="0" w:space="0" w:color="auto"/>
          </w:divBdr>
        </w:div>
        <w:div w:id="691109506">
          <w:marLeft w:val="640"/>
          <w:marRight w:val="0"/>
          <w:marTop w:val="0"/>
          <w:marBottom w:val="0"/>
          <w:divBdr>
            <w:top w:val="none" w:sz="0" w:space="0" w:color="auto"/>
            <w:left w:val="none" w:sz="0" w:space="0" w:color="auto"/>
            <w:bottom w:val="none" w:sz="0" w:space="0" w:color="auto"/>
            <w:right w:val="none" w:sz="0" w:space="0" w:color="auto"/>
          </w:divBdr>
        </w:div>
        <w:div w:id="700083585">
          <w:marLeft w:val="640"/>
          <w:marRight w:val="0"/>
          <w:marTop w:val="0"/>
          <w:marBottom w:val="0"/>
          <w:divBdr>
            <w:top w:val="none" w:sz="0" w:space="0" w:color="auto"/>
            <w:left w:val="none" w:sz="0" w:space="0" w:color="auto"/>
            <w:bottom w:val="none" w:sz="0" w:space="0" w:color="auto"/>
            <w:right w:val="none" w:sz="0" w:space="0" w:color="auto"/>
          </w:divBdr>
        </w:div>
        <w:div w:id="713308927">
          <w:marLeft w:val="640"/>
          <w:marRight w:val="0"/>
          <w:marTop w:val="0"/>
          <w:marBottom w:val="0"/>
          <w:divBdr>
            <w:top w:val="none" w:sz="0" w:space="0" w:color="auto"/>
            <w:left w:val="none" w:sz="0" w:space="0" w:color="auto"/>
            <w:bottom w:val="none" w:sz="0" w:space="0" w:color="auto"/>
            <w:right w:val="none" w:sz="0" w:space="0" w:color="auto"/>
          </w:divBdr>
        </w:div>
        <w:div w:id="720786422">
          <w:marLeft w:val="640"/>
          <w:marRight w:val="0"/>
          <w:marTop w:val="0"/>
          <w:marBottom w:val="0"/>
          <w:divBdr>
            <w:top w:val="none" w:sz="0" w:space="0" w:color="auto"/>
            <w:left w:val="none" w:sz="0" w:space="0" w:color="auto"/>
            <w:bottom w:val="none" w:sz="0" w:space="0" w:color="auto"/>
            <w:right w:val="none" w:sz="0" w:space="0" w:color="auto"/>
          </w:divBdr>
        </w:div>
        <w:div w:id="744297861">
          <w:marLeft w:val="640"/>
          <w:marRight w:val="0"/>
          <w:marTop w:val="0"/>
          <w:marBottom w:val="0"/>
          <w:divBdr>
            <w:top w:val="none" w:sz="0" w:space="0" w:color="auto"/>
            <w:left w:val="none" w:sz="0" w:space="0" w:color="auto"/>
            <w:bottom w:val="none" w:sz="0" w:space="0" w:color="auto"/>
            <w:right w:val="none" w:sz="0" w:space="0" w:color="auto"/>
          </w:divBdr>
        </w:div>
        <w:div w:id="755175289">
          <w:marLeft w:val="640"/>
          <w:marRight w:val="0"/>
          <w:marTop w:val="0"/>
          <w:marBottom w:val="0"/>
          <w:divBdr>
            <w:top w:val="none" w:sz="0" w:space="0" w:color="auto"/>
            <w:left w:val="none" w:sz="0" w:space="0" w:color="auto"/>
            <w:bottom w:val="none" w:sz="0" w:space="0" w:color="auto"/>
            <w:right w:val="none" w:sz="0" w:space="0" w:color="auto"/>
          </w:divBdr>
        </w:div>
        <w:div w:id="767896729">
          <w:marLeft w:val="640"/>
          <w:marRight w:val="0"/>
          <w:marTop w:val="0"/>
          <w:marBottom w:val="0"/>
          <w:divBdr>
            <w:top w:val="none" w:sz="0" w:space="0" w:color="auto"/>
            <w:left w:val="none" w:sz="0" w:space="0" w:color="auto"/>
            <w:bottom w:val="none" w:sz="0" w:space="0" w:color="auto"/>
            <w:right w:val="none" w:sz="0" w:space="0" w:color="auto"/>
          </w:divBdr>
        </w:div>
        <w:div w:id="782071497">
          <w:marLeft w:val="640"/>
          <w:marRight w:val="0"/>
          <w:marTop w:val="0"/>
          <w:marBottom w:val="0"/>
          <w:divBdr>
            <w:top w:val="none" w:sz="0" w:space="0" w:color="auto"/>
            <w:left w:val="none" w:sz="0" w:space="0" w:color="auto"/>
            <w:bottom w:val="none" w:sz="0" w:space="0" w:color="auto"/>
            <w:right w:val="none" w:sz="0" w:space="0" w:color="auto"/>
          </w:divBdr>
        </w:div>
        <w:div w:id="793643725">
          <w:marLeft w:val="640"/>
          <w:marRight w:val="0"/>
          <w:marTop w:val="0"/>
          <w:marBottom w:val="0"/>
          <w:divBdr>
            <w:top w:val="none" w:sz="0" w:space="0" w:color="auto"/>
            <w:left w:val="none" w:sz="0" w:space="0" w:color="auto"/>
            <w:bottom w:val="none" w:sz="0" w:space="0" w:color="auto"/>
            <w:right w:val="none" w:sz="0" w:space="0" w:color="auto"/>
          </w:divBdr>
        </w:div>
        <w:div w:id="798306625">
          <w:marLeft w:val="640"/>
          <w:marRight w:val="0"/>
          <w:marTop w:val="0"/>
          <w:marBottom w:val="0"/>
          <w:divBdr>
            <w:top w:val="none" w:sz="0" w:space="0" w:color="auto"/>
            <w:left w:val="none" w:sz="0" w:space="0" w:color="auto"/>
            <w:bottom w:val="none" w:sz="0" w:space="0" w:color="auto"/>
            <w:right w:val="none" w:sz="0" w:space="0" w:color="auto"/>
          </w:divBdr>
        </w:div>
        <w:div w:id="800070843">
          <w:marLeft w:val="640"/>
          <w:marRight w:val="0"/>
          <w:marTop w:val="0"/>
          <w:marBottom w:val="0"/>
          <w:divBdr>
            <w:top w:val="none" w:sz="0" w:space="0" w:color="auto"/>
            <w:left w:val="none" w:sz="0" w:space="0" w:color="auto"/>
            <w:bottom w:val="none" w:sz="0" w:space="0" w:color="auto"/>
            <w:right w:val="none" w:sz="0" w:space="0" w:color="auto"/>
          </w:divBdr>
        </w:div>
        <w:div w:id="802582467">
          <w:marLeft w:val="640"/>
          <w:marRight w:val="0"/>
          <w:marTop w:val="0"/>
          <w:marBottom w:val="0"/>
          <w:divBdr>
            <w:top w:val="none" w:sz="0" w:space="0" w:color="auto"/>
            <w:left w:val="none" w:sz="0" w:space="0" w:color="auto"/>
            <w:bottom w:val="none" w:sz="0" w:space="0" w:color="auto"/>
            <w:right w:val="none" w:sz="0" w:space="0" w:color="auto"/>
          </w:divBdr>
        </w:div>
        <w:div w:id="809324470">
          <w:marLeft w:val="640"/>
          <w:marRight w:val="0"/>
          <w:marTop w:val="0"/>
          <w:marBottom w:val="0"/>
          <w:divBdr>
            <w:top w:val="none" w:sz="0" w:space="0" w:color="auto"/>
            <w:left w:val="none" w:sz="0" w:space="0" w:color="auto"/>
            <w:bottom w:val="none" w:sz="0" w:space="0" w:color="auto"/>
            <w:right w:val="none" w:sz="0" w:space="0" w:color="auto"/>
          </w:divBdr>
        </w:div>
        <w:div w:id="817184675">
          <w:marLeft w:val="640"/>
          <w:marRight w:val="0"/>
          <w:marTop w:val="0"/>
          <w:marBottom w:val="0"/>
          <w:divBdr>
            <w:top w:val="none" w:sz="0" w:space="0" w:color="auto"/>
            <w:left w:val="none" w:sz="0" w:space="0" w:color="auto"/>
            <w:bottom w:val="none" w:sz="0" w:space="0" w:color="auto"/>
            <w:right w:val="none" w:sz="0" w:space="0" w:color="auto"/>
          </w:divBdr>
        </w:div>
        <w:div w:id="826940071">
          <w:marLeft w:val="640"/>
          <w:marRight w:val="0"/>
          <w:marTop w:val="0"/>
          <w:marBottom w:val="0"/>
          <w:divBdr>
            <w:top w:val="none" w:sz="0" w:space="0" w:color="auto"/>
            <w:left w:val="none" w:sz="0" w:space="0" w:color="auto"/>
            <w:bottom w:val="none" w:sz="0" w:space="0" w:color="auto"/>
            <w:right w:val="none" w:sz="0" w:space="0" w:color="auto"/>
          </w:divBdr>
        </w:div>
        <w:div w:id="836262137">
          <w:marLeft w:val="640"/>
          <w:marRight w:val="0"/>
          <w:marTop w:val="0"/>
          <w:marBottom w:val="0"/>
          <w:divBdr>
            <w:top w:val="none" w:sz="0" w:space="0" w:color="auto"/>
            <w:left w:val="none" w:sz="0" w:space="0" w:color="auto"/>
            <w:bottom w:val="none" w:sz="0" w:space="0" w:color="auto"/>
            <w:right w:val="none" w:sz="0" w:space="0" w:color="auto"/>
          </w:divBdr>
        </w:div>
        <w:div w:id="842012416">
          <w:marLeft w:val="640"/>
          <w:marRight w:val="0"/>
          <w:marTop w:val="0"/>
          <w:marBottom w:val="0"/>
          <w:divBdr>
            <w:top w:val="none" w:sz="0" w:space="0" w:color="auto"/>
            <w:left w:val="none" w:sz="0" w:space="0" w:color="auto"/>
            <w:bottom w:val="none" w:sz="0" w:space="0" w:color="auto"/>
            <w:right w:val="none" w:sz="0" w:space="0" w:color="auto"/>
          </w:divBdr>
        </w:div>
        <w:div w:id="871067310">
          <w:marLeft w:val="640"/>
          <w:marRight w:val="0"/>
          <w:marTop w:val="0"/>
          <w:marBottom w:val="0"/>
          <w:divBdr>
            <w:top w:val="none" w:sz="0" w:space="0" w:color="auto"/>
            <w:left w:val="none" w:sz="0" w:space="0" w:color="auto"/>
            <w:bottom w:val="none" w:sz="0" w:space="0" w:color="auto"/>
            <w:right w:val="none" w:sz="0" w:space="0" w:color="auto"/>
          </w:divBdr>
        </w:div>
        <w:div w:id="871651996">
          <w:marLeft w:val="640"/>
          <w:marRight w:val="0"/>
          <w:marTop w:val="0"/>
          <w:marBottom w:val="0"/>
          <w:divBdr>
            <w:top w:val="none" w:sz="0" w:space="0" w:color="auto"/>
            <w:left w:val="none" w:sz="0" w:space="0" w:color="auto"/>
            <w:bottom w:val="none" w:sz="0" w:space="0" w:color="auto"/>
            <w:right w:val="none" w:sz="0" w:space="0" w:color="auto"/>
          </w:divBdr>
        </w:div>
        <w:div w:id="882136981">
          <w:marLeft w:val="640"/>
          <w:marRight w:val="0"/>
          <w:marTop w:val="0"/>
          <w:marBottom w:val="0"/>
          <w:divBdr>
            <w:top w:val="none" w:sz="0" w:space="0" w:color="auto"/>
            <w:left w:val="none" w:sz="0" w:space="0" w:color="auto"/>
            <w:bottom w:val="none" w:sz="0" w:space="0" w:color="auto"/>
            <w:right w:val="none" w:sz="0" w:space="0" w:color="auto"/>
          </w:divBdr>
        </w:div>
        <w:div w:id="887492826">
          <w:marLeft w:val="640"/>
          <w:marRight w:val="0"/>
          <w:marTop w:val="0"/>
          <w:marBottom w:val="0"/>
          <w:divBdr>
            <w:top w:val="none" w:sz="0" w:space="0" w:color="auto"/>
            <w:left w:val="none" w:sz="0" w:space="0" w:color="auto"/>
            <w:bottom w:val="none" w:sz="0" w:space="0" w:color="auto"/>
            <w:right w:val="none" w:sz="0" w:space="0" w:color="auto"/>
          </w:divBdr>
        </w:div>
        <w:div w:id="888569842">
          <w:marLeft w:val="640"/>
          <w:marRight w:val="0"/>
          <w:marTop w:val="0"/>
          <w:marBottom w:val="0"/>
          <w:divBdr>
            <w:top w:val="none" w:sz="0" w:space="0" w:color="auto"/>
            <w:left w:val="none" w:sz="0" w:space="0" w:color="auto"/>
            <w:bottom w:val="none" w:sz="0" w:space="0" w:color="auto"/>
            <w:right w:val="none" w:sz="0" w:space="0" w:color="auto"/>
          </w:divBdr>
        </w:div>
        <w:div w:id="911038524">
          <w:marLeft w:val="640"/>
          <w:marRight w:val="0"/>
          <w:marTop w:val="0"/>
          <w:marBottom w:val="0"/>
          <w:divBdr>
            <w:top w:val="none" w:sz="0" w:space="0" w:color="auto"/>
            <w:left w:val="none" w:sz="0" w:space="0" w:color="auto"/>
            <w:bottom w:val="none" w:sz="0" w:space="0" w:color="auto"/>
            <w:right w:val="none" w:sz="0" w:space="0" w:color="auto"/>
          </w:divBdr>
        </w:div>
        <w:div w:id="928000231">
          <w:marLeft w:val="640"/>
          <w:marRight w:val="0"/>
          <w:marTop w:val="0"/>
          <w:marBottom w:val="0"/>
          <w:divBdr>
            <w:top w:val="none" w:sz="0" w:space="0" w:color="auto"/>
            <w:left w:val="none" w:sz="0" w:space="0" w:color="auto"/>
            <w:bottom w:val="none" w:sz="0" w:space="0" w:color="auto"/>
            <w:right w:val="none" w:sz="0" w:space="0" w:color="auto"/>
          </w:divBdr>
        </w:div>
        <w:div w:id="928348619">
          <w:marLeft w:val="640"/>
          <w:marRight w:val="0"/>
          <w:marTop w:val="0"/>
          <w:marBottom w:val="0"/>
          <w:divBdr>
            <w:top w:val="none" w:sz="0" w:space="0" w:color="auto"/>
            <w:left w:val="none" w:sz="0" w:space="0" w:color="auto"/>
            <w:bottom w:val="none" w:sz="0" w:space="0" w:color="auto"/>
            <w:right w:val="none" w:sz="0" w:space="0" w:color="auto"/>
          </w:divBdr>
        </w:div>
        <w:div w:id="932862362">
          <w:marLeft w:val="640"/>
          <w:marRight w:val="0"/>
          <w:marTop w:val="0"/>
          <w:marBottom w:val="0"/>
          <w:divBdr>
            <w:top w:val="none" w:sz="0" w:space="0" w:color="auto"/>
            <w:left w:val="none" w:sz="0" w:space="0" w:color="auto"/>
            <w:bottom w:val="none" w:sz="0" w:space="0" w:color="auto"/>
            <w:right w:val="none" w:sz="0" w:space="0" w:color="auto"/>
          </w:divBdr>
        </w:div>
        <w:div w:id="936789035">
          <w:marLeft w:val="640"/>
          <w:marRight w:val="0"/>
          <w:marTop w:val="0"/>
          <w:marBottom w:val="0"/>
          <w:divBdr>
            <w:top w:val="none" w:sz="0" w:space="0" w:color="auto"/>
            <w:left w:val="none" w:sz="0" w:space="0" w:color="auto"/>
            <w:bottom w:val="none" w:sz="0" w:space="0" w:color="auto"/>
            <w:right w:val="none" w:sz="0" w:space="0" w:color="auto"/>
          </w:divBdr>
        </w:div>
        <w:div w:id="942806337">
          <w:marLeft w:val="640"/>
          <w:marRight w:val="0"/>
          <w:marTop w:val="0"/>
          <w:marBottom w:val="0"/>
          <w:divBdr>
            <w:top w:val="none" w:sz="0" w:space="0" w:color="auto"/>
            <w:left w:val="none" w:sz="0" w:space="0" w:color="auto"/>
            <w:bottom w:val="none" w:sz="0" w:space="0" w:color="auto"/>
            <w:right w:val="none" w:sz="0" w:space="0" w:color="auto"/>
          </w:divBdr>
        </w:div>
        <w:div w:id="943881818">
          <w:marLeft w:val="640"/>
          <w:marRight w:val="0"/>
          <w:marTop w:val="0"/>
          <w:marBottom w:val="0"/>
          <w:divBdr>
            <w:top w:val="none" w:sz="0" w:space="0" w:color="auto"/>
            <w:left w:val="none" w:sz="0" w:space="0" w:color="auto"/>
            <w:bottom w:val="none" w:sz="0" w:space="0" w:color="auto"/>
            <w:right w:val="none" w:sz="0" w:space="0" w:color="auto"/>
          </w:divBdr>
        </w:div>
        <w:div w:id="971445971">
          <w:marLeft w:val="640"/>
          <w:marRight w:val="0"/>
          <w:marTop w:val="0"/>
          <w:marBottom w:val="0"/>
          <w:divBdr>
            <w:top w:val="none" w:sz="0" w:space="0" w:color="auto"/>
            <w:left w:val="none" w:sz="0" w:space="0" w:color="auto"/>
            <w:bottom w:val="none" w:sz="0" w:space="0" w:color="auto"/>
            <w:right w:val="none" w:sz="0" w:space="0" w:color="auto"/>
          </w:divBdr>
        </w:div>
        <w:div w:id="982154745">
          <w:marLeft w:val="640"/>
          <w:marRight w:val="0"/>
          <w:marTop w:val="0"/>
          <w:marBottom w:val="0"/>
          <w:divBdr>
            <w:top w:val="none" w:sz="0" w:space="0" w:color="auto"/>
            <w:left w:val="none" w:sz="0" w:space="0" w:color="auto"/>
            <w:bottom w:val="none" w:sz="0" w:space="0" w:color="auto"/>
            <w:right w:val="none" w:sz="0" w:space="0" w:color="auto"/>
          </w:divBdr>
        </w:div>
        <w:div w:id="985890059">
          <w:marLeft w:val="640"/>
          <w:marRight w:val="0"/>
          <w:marTop w:val="0"/>
          <w:marBottom w:val="0"/>
          <w:divBdr>
            <w:top w:val="none" w:sz="0" w:space="0" w:color="auto"/>
            <w:left w:val="none" w:sz="0" w:space="0" w:color="auto"/>
            <w:bottom w:val="none" w:sz="0" w:space="0" w:color="auto"/>
            <w:right w:val="none" w:sz="0" w:space="0" w:color="auto"/>
          </w:divBdr>
        </w:div>
        <w:div w:id="1014915098">
          <w:marLeft w:val="640"/>
          <w:marRight w:val="0"/>
          <w:marTop w:val="0"/>
          <w:marBottom w:val="0"/>
          <w:divBdr>
            <w:top w:val="none" w:sz="0" w:space="0" w:color="auto"/>
            <w:left w:val="none" w:sz="0" w:space="0" w:color="auto"/>
            <w:bottom w:val="none" w:sz="0" w:space="0" w:color="auto"/>
            <w:right w:val="none" w:sz="0" w:space="0" w:color="auto"/>
          </w:divBdr>
        </w:div>
        <w:div w:id="1029598408">
          <w:marLeft w:val="640"/>
          <w:marRight w:val="0"/>
          <w:marTop w:val="0"/>
          <w:marBottom w:val="0"/>
          <w:divBdr>
            <w:top w:val="none" w:sz="0" w:space="0" w:color="auto"/>
            <w:left w:val="none" w:sz="0" w:space="0" w:color="auto"/>
            <w:bottom w:val="none" w:sz="0" w:space="0" w:color="auto"/>
            <w:right w:val="none" w:sz="0" w:space="0" w:color="auto"/>
          </w:divBdr>
        </w:div>
        <w:div w:id="1030110877">
          <w:marLeft w:val="640"/>
          <w:marRight w:val="0"/>
          <w:marTop w:val="0"/>
          <w:marBottom w:val="0"/>
          <w:divBdr>
            <w:top w:val="none" w:sz="0" w:space="0" w:color="auto"/>
            <w:left w:val="none" w:sz="0" w:space="0" w:color="auto"/>
            <w:bottom w:val="none" w:sz="0" w:space="0" w:color="auto"/>
            <w:right w:val="none" w:sz="0" w:space="0" w:color="auto"/>
          </w:divBdr>
        </w:div>
        <w:div w:id="1033843438">
          <w:marLeft w:val="640"/>
          <w:marRight w:val="0"/>
          <w:marTop w:val="0"/>
          <w:marBottom w:val="0"/>
          <w:divBdr>
            <w:top w:val="none" w:sz="0" w:space="0" w:color="auto"/>
            <w:left w:val="none" w:sz="0" w:space="0" w:color="auto"/>
            <w:bottom w:val="none" w:sz="0" w:space="0" w:color="auto"/>
            <w:right w:val="none" w:sz="0" w:space="0" w:color="auto"/>
          </w:divBdr>
        </w:div>
        <w:div w:id="1040403678">
          <w:marLeft w:val="640"/>
          <w:marRight w:val="0"/>
          <w:marTop w:val="0"/>
          <w:marBottom w:val="0"/>
          <w:divBdr>
            <w:top w:val="none" w:sz="0" w:space="0" w:color="auto"/>
            <w:left w:val="none" w:sz="0" w:space="0" w:color="auto"/>
            <w:bottom w:val="none" w:sz="0" w:space="0" w:color="auto"/>
            <w:right w:val="none" w:sz="0" w:space="0" w:color="auto"/>
          </w:divBdr>
        </w:div>
        <w:div w:id="1047491802">
          <w:marLeft w:val="640"/>
          <w:marRight w:val="0"/>
          <w:marTop w:val="0"/>
          <w:marBottom w:val="0"/>
          <w:divBdr>
            <w:top w:val="none" w:sz="0" w:space="0" w:color="auto"/>
            <w:left w:val="none" w:sz="0" w:space="0" w:color="auto"/>
            <w:bottom w:val="none" w:sz="0" w:space="0" w:color="auto"/>
            <w:right w:val="none" w:sz="0" w:space="0" w:color="auto"/>
          </w:divBdr>
        </w:div>
        <w:div w:id="1055860473">
          <w:marLeft w:val="640"/>
          <w:marRight w:val="0"/>
          <w:marTop w:val="0"/>
          <w:marBottom w:val="0"/>
          <w:divBdr>
            <w:top w:val="none" w:sz="0" w:space="0" w:color="auto"/>
            <w:left w:val="none" w:sz="0" w:space="0" w:color="auto"/>
            <w:bottom w:val="none" w:sz="0" w:space="0" w:color="auto"/>
            <w:right w:val="none" w:sz="0" w:space="0" w:color="auto"/>
          </w:divBdr>
        </w:div>
        <w:div w:id="1056196116">
          <w:marLeft w:val="640"/>
          <w:marRight w:val="0"/>
          <w:marTop w:val="0"/>
          <w:marBottom w:val="0"/>
          <w:divBdr>
            <w:top w:val="none" w:sz="0" w:space="0" w:color="auto"/>
            <w:left w:val="none" w:sz="0" w:space="0" w:color="auto"/>
            <w:bottom w:val="none" w:sz="0" w:space="0" w:color="auto"/>
            <w:right w:val="none" w:sz="0" w:space="0" w:color="auto"/>
          </w:divBdr>
        </w:div>
        <w:div w:id="1066537446">
          <w:marLeft w:val="640"/>
          <w:marRight w:val="0"/>
          <w:marTop w:val="0"/>
          <w:marBottom w:val="0"/>
          <w:divBdr>
            <w:top w:val="none" w:sz="0" w:space="0" w:color="auto"/>
            <w:left w:val="none" w:sz="0" w:space="0" w:color="auto"/>
            <w:bottom w:val="none" w:sz="0" w:space="0" w:color="auto"/>
            <w:right w:val="none" w:sz="0" w:space="0" w:color="auto"/>
          </w:divBdr>
        </w:div>
        <w:div w:id="1073968492">
          <w:marLeft w:val="640"/>
          <w:marRight w:val="0"/>
          <w:marTop w:val="0"/>
          <w:marBottom w:val="0"/>
          <w:divBdr>
            <w:top w:val="none" w:sz="0" w:space="0" w:color="auto"/>
            <w:left w:val="none" w:sz="0" w:space="0" w:color="auto"/>
            <w:bottom w:val="none" w:sz="0" w:space="0" w:color="auto"/>
            <w:right w:val="none" w:sz="0" w:space="0" w:color="auto"/>
          </w:divBdr>
        </w:div>
        <w:div w:id="1090272802">
          <w:marLeft w:val="640"/>
          <w:marRight w:val="0"/>
          <w:marTop w:val="0"/>
          <w:marBottom w:val="0"/>
          <w:divBdr>
            <w:top w:val="none" w:sz="0" w:space="0" w:color="auto"/>
            <w:left w:val="none" w:sz="0" w:space="0" w:color="auto"/>
            <w:bottom w:val="none" w:sz="0" w:space="0" w:color="auto"/>
            <w:right w:val="none" w:sz="0" w:space="0" w:color="auto"/>
          </w:divBdr>
        </w:div>
        <w:div w:id="1132941676">
          <w:marLeft w:val="640"/>
          <w:marRight w:val="0"/>
          <w:marTop w:val="0"/>
          <w:marBottom w:val="0"/>
          <w:divBdr>
            <w:top w:val="none" w:sz="0" w:space="0" w:color="auto"/>
            <w:left w:val="none" w:sz="0" w:space="0" w:color="auto"/>
            <w:bottom w:val="none" w:sz="0" w:space="0" w:color="auto"/>
            <w:right w:val="none" w:sz="0" w:space="0" w:color="auto"/>
          </w:divBdr>
        </w:div>
        <w:div w:id="1138885628">
          <w:marLeft w:val="640"/>
          <w:marRight w:val="0"/>
          <w:marTop w:val="0"/>
          <w:marBottom w:val="0"/>
          <w:divBdr>
            <w:top w:val="none" w:sz="0" w:space="0" w:color="auto"/>
            <w:left w:val="none" w:sz="0" w:space="0" w:color="auto"/>
            <w:bottom w:val="none" w:sz="0" w:space="0" w:color="auto"/>
            <w:right w:val="none" w:sz="0" w:space="0" w:color="auto"/>
          </w:divBdr>
        </w:div>
        <w:div w:id="1142576949">
          <w:marLeft w:val="640"/>
          <w:marRight w:val="0"/>
          <w:marTop w:val="0"/>
          <w:marBottom w:val="0"/>
          <w:divBdr>
            <w:top w:val="none" w:sz="0" w:space="0" w:color="auto"/>
            <w:left w:val="none" w:sz="0" w:space="0" w:color="auto"/>
            <w:bottom w:val="none" w:sz="0" w:space="0" w:color="auto"/>
            <w:right w:val="none" w:sz="0" w:space="0" w:color="auto"/>
          </w:divBdr>
        </w:div>
        <w:div w:id="1143885580">
          <w:marLeft w:val="640"/>
          <w:marRight w:val="0"/>
          <w:marTop w:val="0"/>
          <w:marBottom w:val="0"/>
          <w:divBdr>
            <w:top w:val="none" w:sz="0" w:space="0" w:color="auto"/>
            <w:left w:val="none" w:sz="0" w:space="0" w:color="auto"/>
            <w:bottom w:val="none" w:sz="0" w:space="0" w:color="auto"/>
            <w:right w:val="none" w:sz="0" w:space="0" w:color="auto"/>
          </w:divBdr>
        </w:div>
        <w:div w:id="1147012086">
          <w:marLeft w:val="640"/>
          <w:marRight w:val="0"/>
          <w:marTop w:val="0"/>
          <w:marBottom w:val="0"/>
          <w:divBdr>
            <w:top w:val="none" w:sz="0" w:space="0" w:color="auto"/>
            <w:left w:val="none" w:sz="0" w:space="0" w:color="auto"/>
            <w:bottom w:val="none" w:sz="0" w:space="0" w:color="auto"/>
            <w:right w:val="none" w:sz="0" w:space="0" w:color="auto"/>
          </w:divBdr>
        </w:div>
        <w:div w:id="1186089910">
          <w:marLeft w:val="640"/>
          <w:marRight w:val="0"/>
          <w:marTop w:val="0"/>
          <w:marBottom w:val="0"/>
          <w:divBdr>
            <w:top w:val="none" w:sz="0" w:space="0" w:color="auto"/>
            <w:left w:val="none" w:sz="0" w:space="0" w:color="auto"/>
            <w:bottom w:val="none" w:sz="0" w:space="0" w:color="auto"/>
            <w:right w:val="none" w:sz="0" w:space="0" w:color="auto"/>
          </w:divBdr>
        </w:div>
        <w:div w:id="1202520447">
          <w:marLeft w:val="640"/>
          <w:marRight w:val="0"/>
          <w:marTop w:val="0"/>
          <w:marBottom w:val="0"/>
          <w:divBdr>
            <w:top w:val="none" w:sz="0" w:space="0" w:color="auto"/>
            <w:left w:val="none" w:sz="0" w:space="0" w:color="auto"/>
            <w:bottom w:val="none" w:sz="0" w:space="0" w:color="auto"/>
            <w:right w:val="none" w:sz="0" w:space="0" w:color="auto"/>
          </w:divBdr>
        </w:div>
        <w:div w:id="1214272187">
          <w:marLeft w:val="640"/>
          <w:marRight w:val="0"/>
          <w:marTop w:val="0"/>
          <w:marBottom w:val="0"/>
          <w:divBdr>
            <w:top w:val="none" w:sz="0" w:space="0" w:color="auto"/>
            <w:left w:val="none" w:sz="0" w:space="0" w:color="auto"/>
            <w:bottom w:val="none" w:sz="0" w:space="0" w:color="auto"/>
            <w:right w:val="none" w:sz="0" w:space="0" w:color="auto"/>
          </w:divBdr>
        </w:div>
        <w:div w:id="1227641565">
          <w:marLeft w:val="640"/>
          <w:marRight w:val="0"/>
          <w:marTop w:val="0"/>
          <w:marBottom w:val="0"/>
          <w:divBdr>
            <w:top w:val="none" w:sz="0" w:space="0" w:color="auto"/>
            <w:left w:val="none" w:sz="0" w:space="0" w:color="auto"/>
            <w:bottom w:val="none" w:sz="0" w:space="0" w:color="auto"/>
            <w:right w:val="none" w:sz="0" w:space="0" w:color="auto"/>
          </w:divBdr>
        </w:div>
        <w:div w:id="1249196189">
          <w:marLeft w:val="640"/>
          <w:marRight w:val="0"/>
          <w:marTop w:val="0"/>
          <w:marBottom w:val="0"/>
          <w:divBdr>
            <w:top w:val="none" w:sz="0" w:space="0" w:color="auto"/>
            <w:left w:val="none" w:sz="0" w:space="0" w:color="auto"/>
            <w:bottom w:val="none" w:sz="0" w:space="0" w:color="auto"/>
            <w:right w:val="none" w:sz="0" w:space="0" w:color="auto"/>
          </w:divBdr>
        </w:div>
        <w:div w:id="1249849208">
          <w:marLeft w:val="640"/>
          <w:marRight w:val="0"/>
          <w:marTop w:val="0"/>
          <w:marBottom w:val="0"/>
          <w:divBdr>
            <w:top w:val="none" w:sz="0" w:space="0" w:color="auto"/>
            <w:left w:val="none" w:sz="0" w:space="0" w:color="auto"/>
            <w:bottom w:val="none" w:sz="0" w:space="0" w:color="auto"/>
            <w:right w:val="none" w:sz="0" w:space="0" w:color="auto"/>
          </w:divBdr>
        </w:div>
        <w:div w:id="1272395754">
          <w:marLeft w:val="640"/>
          <w:marRight w:val="0"/>
          <w:marTop w:val="0"/>
          <w:marBottom w:val="0"/>
          <w:divBdr>
            <w:top w:val="none" w:sz="0" w:space="0" w:color="auto"/>
            <w:left w:val="none" w:sz="0" w:space="0" w:color="auto"/>
            <w:bottom w:val="none" w:sz="0" w:space="0" w:color="auto"/>
            <w:right w:val="none" w:sz="0" w:space="0" w:color="auto"/>
          </w:divBdr>
        </w:div>
        <w:div w:id="1286737803">
          <w:marLeft w:val="640"/>
          <w:marRight w:val="0"/>
          <w:marTop w:val="0"/>
          <w:marBottom w:val="0"/>
          <w:divBdr>
            <w:top w:val="none" w:sz="0" w:space="0" w:color="auto"/>
            <w:left w:val="none" w:sz="0" w:space="0" w:color="auto"/>
            <w:bottom w:val="none" w:sz="0" w:space="0" w:color="auto"/>
            <w:right w:val="none" w:sz="0" w:space="0" w:color="auto"/>
          </w:divBdr>
        </w:div>
        <w:div w:id="1296568995">
          <w:marLeft w:val="640"/>
          <w:marRight w:val="0"/>
          <w:marTop w:val="0"/>
          <w:marBottom w:val="0"/>
          <w:divBdr>
            <w:top w:val="none" w:sz="0" w:space="0" w:color="auto"/>
            <w:left w:val="none" w:sz="0" w:space="0" w:color="auto"/>
            <w:bottom w:val="none" w:sz="0" w:space="0" w:color="auto"/>
            <w:right w:val="none" w:sz="0" w:space="0" w:color="auto"/>
          </w:divBdr>
        </w:div>
        <w:div w:id="1308168812">
          <w:marLeft w:val="640"/>
          <w:marRight w:val="0"/>
          <w:marTop w:val="0"/>
          <w:marBottom w:val="0"/>
          <w:divBdr>
            <w:top w:val="none" w:sz="0" w:space="0" w:color="auto"/>
            <w:left w:val="none" w:sz="0" w:space="0" w:color="auto"/>
            <w:bottom w:val="none" w:sz="0" w:space="0" w:color="auto"/>
            <w:right w:val="none" w:sz="0" w:space="0" w:color="auto"/>
          </w:divBdr>
        </w:div>
        <w:div w:id="1308777119">
          <w:marLeft w:val="640"/>
          <w:marRight w:val="0"/>
          <w:marTop w:val="0"/>
          <w:marBottom w:val="0"/>
          <w:divBdr>
            <w:top w:val="none" w:sz="0" w:space="0" w:color="auto"/>
            <w:left w:val="none" w:sz="0" w:space="0" w:color="auto"/>
            <w:bottom w:val="none" w:sz="0" w:space="0" w:color="auto"/>
            <w:right w:val="none" w:sz="0" w:space="0" w:color="auto"/>
          </w:divBdr>
        </w:div>
        <w:div w:id="1337687675">
          <w:marLeft w:val="640"/>
          <w:marRight w:val="0"/>
          <w:marTop w:val="0"/>
          <w:marBottom w:val="0"/>
          <w:divBdr>
            <w:top w:val="none" w:sz="0" w:space="0" w:color="auto"/>
            <w:left w:val="none" w:sz="0" w:space="0" w:color="auto"/>
            <w:bottom w:val="none" w:sz="0" w:space="0" w:color="auto"/>
            <w:right w:val="none" w:sz="0" w:space="0" w:color="auto"/>
          </w:divBdr>
        </w:div>
        <w:div w:id="1339696750">
          <w:marLeft w:val="640"/>
          <w:marRight w:val="0"/>
          <w:marTop w:val="0"/>
          <w:marBottom w:val="0"/>
          <w:divBdr>
            <w:top w:val="none" w:sz="0" w:space="0" w:color="auto"/>
            <w:left w:val="none" w:sz="0" w:space="0" w:color="auto"/>
            <w:bottom w:val="none" w:sz="0" w:space="0" w:color="auto"/>
            <w:right w:val="none" w:sz="0" w:space="0" w:color="auto"/>
          </w:divBdr>
        </w:div>
        <w:div w:id="1347172658">
          <w:marLeft w:val="640"/>
          <w:marRight w:val="0"/>
          <w:marTop w:val="0"/>
          <w:marBottom w:val="0"/>
          <w:divBdr>
            <w:top w:val="none" w:sz="0" w:space="0" w:color="auto"/>
            <w:left w:val="none" w:sz="0" w:space="0" w:color="auto"/>
            <w:bottom w:val="none" w:sz="0" w:space="0" w:color="auto"/>
            <w:right w:val="none" w:sz="0" w:space="0" w:color="auto"/>
          </w:divBdr>
        </w:div>
        <w:div w:id="1350449973">
          <w:marLeft w:val="640"/>
          <w:marRight w:val="0"/>
          <w:marTop w:val="0"/>
          <w:marBottom w:val="0"/>
          <w:divBdr>
            <w:top w:val="none" w:sz="0" w:space="0" w:color="auto"/>
            <w:left w:val="none" w:sz="0" w:space="0" w:color="auto"/>
            <w:bottom w:val="none" w:sz="0" w:space="0" w:color="auto"/>
            <w:right w:val="none" w:sz="0" w:space="0" w:color="auto"/>
          </w:divBdr>
        </w:div>
        <w:div w:id="1356151280">
          <w:marLeft w:val="640"/>
          <w:marRight w:val="0"/>
          <w:marTop w:val="0"/>
          <w:marBottom w:val="0"/>
          <w:divBdr>
            <w:top w:val="none" w:sz="0" w:space="0" w:color="auto"/>
            <w:left w:val="none" w:sz="0" w:space="0" w:color="auto"/>
            <w:bottom w:val="none" w:sz="0" w:space="0" w:color="auto"/>
            <w:right w:val="none" w:sz="0" w:space="0" w:color="auto"/>
          </w:divBdr>
        </w:div>
        <w:div w:id="1360811480">
          <w:marLeft w:val="640"/>
          <w:marRight w:val="0"/>
          <w:marTop w:val="0"/>
          <w:marBottom w:val="0"/>
          <w:divBdr>
            <w:top w:val="none" w:sz="0" w:space="0" w:color="auto"/>
            <w:left w:val="none" w:sz="0" w:space="0" w:color="auto"/>
            <w:bottom w:val="none" w:sz="0" w:space="0" w:color="auto"/>
            <w:right w:val="none" w:sz="0" w:space="0" w:color="auto"/>
          </w:divBdr>
        </w:div>
        <w:div w:id="1368263231">
          <w:marLeft w:val="640"/>
          <w:marRight w:val="0"/>
          <w:marTop w:val="0"/>
          <w:marBottom w:val="0"/>
          <w:divBdr>
            <w:top w:val="none" w:sz="0" w:space="0" w:color="auto"/>
            <w:left w:val="none" w:sz="0" w:space="0" w:color="auto"/>
            <w:bottom w:val="none" w:sz="0" w:space="0" w:color="auto"/>
            <w:right w:val="none" w:sz="0" w:space="0" w:color="auto"/>
          </w:divBdr>
        </w:div>
        <w:div w:id="1396584650">
          <w:marLeft w:val="640"/>
          <w:marRight w:val="0"/>
          <w:marTop w:val="0"/>
          <w:marBottom w:val="0"/>
          <w:divBdr>
            <w:top w:val="none" w:sz="0" w:space="0" w:color="auto"/>
            <w:left w:val="none" w:sz="0" w:space="0" w:color="auto"/>
            <w:bottom w:val="none" w:sz="0" w:space="0" w:color="auto"/>
            <w:right w:val="none" w:sz="0" w:space="0" w:color="auto"/>
          </w:divBdr>
        </w:div>
        <w:div w:id="1404718968">
          <w:marLeft w:val="640"/>
          <w:marRight w:val="0"/>
          <w:marTop w:val="0"/>
          <w:marBottom w:val="0"/>
          <w:divBdr>
            <w:top w:val="none" w:sz="0" w:space="0" w:color="auto"/>
            <w:left w:val="none" w:sz="0" w:space="0" w:color="auto"/>
            <w:bottom w:val="none" w:sz="0" w:space="0" w:color="auto"/>
            <w:right w:val="none" w:sz="0" w:space="0" w:color="auto"/>
          </w:divBdr>
        </w:div>
        <w:div w:id="1419709754">
          <w:marLeft w:val="640"/>
          <w:marRight w:val="0"/>
          <w:marTop w:val="0"/>
          <w:marBottom w:val="0"/>
          <w:divBdr>
            <w:top w:val="none" w:sz="0" w:space="0" w:color="auto"/>
            <w:left w:val="none" w:sz="0" w:space="0" w:color="auto"/>
            <w:bottom w:val="none" w:sz="0" w:space="0" w:color="auto"/>
            <w:right w:val="none" w:sz="0" w:space="0" w:color="auto"/>
          </w:divBdr>
        </w:div>
        <w:div w:id="1432698872">
          <w:marLeft w:val="640"/>
          <w:marRight w:val="0"/>
          <w:marTop w:val="0"/>
          <w:marBottom w:val="0"/>
          <w:divBdr>
            <w:top w:val="none" w:sz="0" w:space="0" w:color="auto"/>
            <w:left w:val="none" w:sz="0" w:space="0" w:color="auto"/>
            <w:bottom w:val="none" w:sz="0" w:space="0" w:color="auto"/>
            <w:right w:val="none" w:sz="0" w:space="0" w:color="auto"/>
          </w:divBdr>
        </w:div>
        <w:div w:id="1440637438">
          <w:marLeft w:val="640"/>
          <w:marRight w:val="0"/>
          <w:marTop w:val="0"/>
          <w:marBottom w:val="0"/>
          <w:divBdr>
            <w:top w:val="none" w:sz="0" w:space="0" w:color="auto"/>
            <w:left w:val="none" w:sz="0" w:space="0" w:color="auto"/>
            <w:bottom w:val="none" w:sz="0" w:space="0" w:color="auto"/>
            <w:right w:val="none" w:sz="0" w:space="0" w:color="auto"/>
          </w:divBdr>
        </w:div>
        <w:div w:id="1451825169">
          <w:marLeft w:val="640"/>
          <w:marRight w:val="0"/>
          <w:marTop w:val="0"/>
          <w:marBottom w:val="0"/>
          <w:divBdr>
            <w:top w:val="none" w:sz="0" w:space="0" w:color="auto"/>
            <w:left w:val="none" w:sz="0" w:space="0" w:color="auto"/>
            <w:bottom w:val="none" w:sz="0" w:space="0" w:color="auto"/>
            <w:right w:val="none" w:sz="0" w:space="0" w:color="auto"/>
          </w:divBdr>
        </w:div>
        <w:div w:id="1453551924">
          <w:marLeft w:val="640"/>
          <w:marRight w:val="0"/>
          <w:marTop w:val="0"/>
          <w:marBottom w:val="0"/>
          <w:divBdr>
            <w:top w:val="none" w:sz="0" w:space="0" w:color="auto"/>
            <w:left w:val="none" w:sz="0" w:space="0" w:color="auto"/>
            <w:bottom w:val="none" w:sz="0" w:space="0" w:color="auto"/>
            <w:right w:val="none" w:sz="0" w:space="0" w:color="auto"/>
          </w:divBdr>
        </w:div>
        <w:div w:id="1454790095">
          <w:marLeft w:val="640"/>
          <w:marRight w:val="0"/>
          <w:marTop w:val="0"/>
          <w:marBottom w:val="0"/>
          <w:divBdr>
            <w:top w:val="none" w:sz="0" w:space="0" w:color="auto"/>
            <w:left w:val="none" w:sz="0" w:space="0" w:color="auto"/>
            <w:bottom w:val="none" w:sz="0" w:space="0" w:color="auto"/>
            <w:right w:val="none" w:sz="0" w:space="0" w:color="auto"/>
          </w:divBdr>
        </w:div>
        <w:div w:id="1459959125">
          <w:marLeft w:val="640"/>
          <w:marRight w:val="0"/>
          <w:marTop w:val="0"/>
          <w:marBottom w:val="0"/>
          <w:divBdr>
            <w:top w:val="none" w:sz="0" w:space="0" w:color="auto"/>
            <w:left w:val="none" w:sz="0" w:space="0" w:color="auto"/>
            <w:bottom w:val="none" w:sz="0" w:space="0" w:color="auto"/>
            <w:right w:val="none" w:sz="0" w:space="0" w:color="auto"/>
          </w:divBdr>
        </w:div>
        <w:div w:id="1488940563">
          <w:marLeft w:val="640"/>
          <w:marRight w:val="0"/>
          <w:marTop w:val="0"/>
          <w:marBottom w:val="0"/>
          <w:divBdr>
            <w:top w:val="none" w:sz="0" w:space="0" w:color="auto"/>
            <w:left w:val="none" w:sz="0" w:space="0" w:color="auto"/>
            <w:bottom w:val="none" w:sz="0" w:space="0" w:color="auto"/>
            <w:right w:val="none" w:sz="0" w:space="0" w:color="auto"/>
          </w:divBdr>
        </w:div>
        <w:div w:id="1497956989">
          <w:marLeft w:val="640"/>
          <w:marRight w:val="0"/>
          <w:marTop w:val="0"/>
          <w:marBottom w:val="0"/>
          <w:divBdr>
            <w:top w:val="none" w:sz="0" w:space="0" w:color="auto"/>
            <w:left w:val="none" w:sz="0" w:space="0" w:color="auto"/>
            <w:bottom w:val="none" w:sz="0" w:space="0" w:color="auto"/>
            <w:right w:val="none" w:sz="0" w:space="0" w:color="auto"/>
          </w:divBdr>
        </w:div>
        <w:div w:id="1504928011">
          <w:marLeft w:val="640"/>
          <w:marRight w:val="0"/>
          <w:marTop w:val="0"/>
          <w:marBottom w:val="0"/>
          <w:divBdr>
            <w:top w:val="none" w:sz="0" w:space="0" w:color="auto"/>
            <w:left w:val="none" w:sz="0" w:space="0" w:color="auto"/>
            <w:bottom w:val="none" w:sz="0" w:space="0" w:color="auto"/>
            <w:right w:val="none" w:sz="0" w:space="0" w:color="auto"/>
          </w:divBdr>
        </w:div>
        <w:div w:id="1505124738">
          <w:marLeft w:val="640"/>
          <w:marRight w:val="0"/>
          <w:marTop w:val="0"/>
          <w:marBottom w:val="0"/>
          <w:divBdr>
            <w:top w:val="none" w:sz="0" w:space="0" w:color="auto"/>
            <w:left w:val="none" w:sz="0" w:space="0" w:color="auto"/>
            <w:bottom w:val="none" w:sz="0" w:space="0" w:color="auto"/>
            <w:right w:val="none" w:sz="0" w:space="0" w:color="auto"/>
          </w:divBdr>
        </w:div>
        <w:div w:id="1534658133">
          <w:marLeft w:val="640"/>
          <w:marRight w:val="0"/>
          <w:marTop w:val="0"/>
          <w:marBottom w:val="0"/>
          <w:divBdr>
            <w:top w:val="none" w:sz="0" w:space="0" w:color="auto"/>
            <w:left w:val="none" w:sz="0" w:space="0" w:color="auto"/>
            <w:bottom w:val="none" w:sz="0" w:space="0" w:color="auto"/>
            <w:right w:val="none" w:sz="0" w:space="0" w:color="auto"/>
          </w:divBdr>
        </w:div>
        <w:div w:id="1539663060">
          <w:marLeft w:val="640"/>
          <w:marRight w:val="0"/>
          <w:marTop w:val="0"/>
          <w:marBottom w:val="0"/>
          <w:divBdr>
            <w:top w:val="none" w:sz="0" w:space="0" w:color="auto"/>
            <w:left w:val="none" w:sz="0" w:space="0" w:color="auto"/>
            <w:bottom w:val="none" w:sz="0" w:space="0" w:color="auto"/>
            <w:right w:val="none" w:sz="0" w:space="0" w:color="auto"/>
          </w:divBdr>
        </w:div>
        <w:div w:id="1543398981">
          <w:marLeft w:val="640"/>
          <w:marRight w:val="0"/>
          <w:marTop w:val="0"/>
          <w:marBottom w:val="0"/>
          <w:divBdr>
            <w:top w:val="none" w:sz="0" w:space="0" w:color="auto"/>
            <w:left w:val="none" w:sz="0" w:space="0" w:color="auto"/>
            <w:bottom w:val="none" w:sz="0" w:space="0" w:color="auto"/>
            <w:right w:val="none" w:sz="0" w:space="0" w:color="auto"/>
          </w:divBdr>
        </w:div>
        <w:div w:id="1551335270">
          <w:marLeft w:val="640"/>
          <w:marRight w:val="0"/>
          <w:marTop w:val="0"/>
          <w:marBottom w:val="0"/>
          <w:divBdr>
            <w:top w:val="none" w:sz="0" w:space="0" w:color="auto"/>
            <w:left w:val="none" w:sz="0" w:space="0" w:color="auto"/>
            <w:bottom w:val="none" w:sz="0" w:space="0" w:color="auto"/>
            <w:right w:val="none" w:sz="0" w:space="0" w:color="auto"/>
          </w:divBdr>
        </w:div>
        <w:div w:id="1565213213">
          <w:marLeft w:val="640"/>
          <w:marRight w:val="0"/>
          <w:marTop w:val="0"/>
          <w:marBottom w:val="0"/>
          <w:divBdr>
            <w:top w:val="none" w:sz="0" w:space="0" w:color="auto"/>
            <w:left w:val="none" w:sz="0" w:space="0" w:color="auto"/>
            <w:bottom w:val="none" w:sz="0" w:space="0" w:color="auto"/>
            <w:right w:val="none" w:sz="0" w:space="0" w:color="auto"/>
          </w:divBdr>
        </w:div>
        <w:div w:id="1574118046">
          <w:marLeft w:val="640"/>
          <w:marRight w:val="0"/>
          <w:marTop w:val="0"/>
          <w:marBottom w:val="0"/>
          <w:divBdr>
            <w:top w:val="none" w:sz="0" w:space="0" w:color="auto"/>
            <w:left w:val="none" w:sz="0" w:space="0" w:color="auto"/>
            <w:bottom w:val="none" w:sz="0" w:space="0" w:color="auto"/>
            <w:right w:val="none" w:sz="0" w:space="0" w:color="auto"/>
          </w:divBdr>
        </w:div>
        <w:div w:id="1579973602">
          <w:marLeft w:val="640"/>
          <w:marRight w:val="0"/>
          <w:marTop w:val="0"/>
          <w:marBottom w:val="0"/>
          <w:divBdr>
            <w:top w:val="none" w:sz="0" w:space="0" w:color="auto"/>
            <w:left w:val="none" w:sz="0" w:space="0" w:color="auto"/>
            <w:bottom w:val="none" w:sz="0" w:space="0" w:color="auto"/>
            <w:right w:val="none" w:sz="0" w:space="0" w:color="auto"/>
          </w:divBdr>
        </w:div>
        <w:div w:id="1583027284">
          <w:marLeft w:val="640"/>
          <w:marRight w:val="0"/>
          <w:marTop w:val="0"/>
          <w:marBottom w:val="0"/>
          <w:divBdr>
            <w:top w:val="none" w:sz="0" w:space="0" w:color="auto"/>
            <w:left w:val="none" w:sz="0" w:space="0" w:color="auto"/>
            <w:bottom w:val="none" w:sz="0" w:space="0" w:color="auto"/>
            <w:right w:val="none" w:sz="0" w:space="0" w:color="auto"/>
          </w:divBdr>
        </w:div>
        <w:div w:id="1583949594">
          <w:marLeft w:val="640"/>
          <w:marRight w:val="0"/>
          <w:marTop w:val="0"/>
          <w:marBottom w:val="0"/>
          <w:divBdr>
            <w:top w:val="none" w:sz="0" w:space="0" w:color="auto"/>
            <w:left w:val="none" w:sz="0" w:space="0" w:color="auto"/>
            <w:bottom w:val="none" w:sz="0" w:space="0" w:color="auto"/>
            <w:right w:val="none" w:sz="0" w:space="0" w:color="auto"/>
          </w:divBdr>
        </w:div>
        <w:div w:id="1588415466">
          <w:marLeft w:val="640"/>
          <w:marRight w:val="0"/>
          <w:marTop w:val="0"/>
          <w:marBottom w:val="0"/>
          <w:divBdr>
            <w:top w:val="none" w:sz="0" w:space="0" w:color="auto"/>
            <w:left w:val="none" w:sz="0" w:space="0" w:color="auto"/>
            <w:bottom w:val="none" w:sz="0" w:space="0" w:color="auto"/>
            <w:right w:val="none" w:sz="0" w:space="0" w:color="auto"/>
          </w:divBdr>
        </w:div>
        <w:div w:id="1630697575">
          <w:marLeft w:val="640"/>
          <w:marRight w:val="0"/>
          <w:marTop w:val="0"/>
          <w:marBottom w:val="0"/>
          <w:divBdr>
            <w:top w:val="none" w:sz="0" w:space="0" w:color="auto"/>
            <w:left w:val="none" w:sz="0" w:space="0" w:color="auto"/>
            <w:bottom w:val="none" w:sz="0" w:space="0" w:color="auto"/>
            <w:right w:val="none" w:sz="0" w:space="0" w:color="auto"/>
          </w:divBdr>
        </w:div>
        <w:div w:id="1633629673">
          <w:marLeft w:val="640"/>
          <w:marRight w:val="0"/>
          <w:marTop w:val="0"/>
          <w:marBottom w:val="0"/>
          <w:divBdr>
            <w:top w:val="none" w:sz="0" w:space="0" w:color="auto"/>
            <w:left w:val="none" w:sz="0" w:space="0" w:color="auto"/>
            <w:bottom w:val="none" w:sz="0" w:space="0" w:color="auto"/>
            <w:right w:val="none" w:sz="0" w:space="0" w:color="auto"/>
          </w:divBdr>
        </w:div>
        <w:div w:id="1633708435">
          <w:marLeft w:val="640"/>
          <w:marRight w:val="0"/>
          <w:marTop w:val="0"/>
          <w:marBottom w:val="0"/>
          <w:divBdr>
            <w:top w:val="none" w:sz="0" w:space="0" w:color="auto"/>
            <w:left w:val="none" w:sz="0" w:space="0" w:color="auto"/>
            <w:bottom w:val="none" w:sz="0" w:space="0" w:color="auto"/>
            <w:right w:val="none" w:sz="0" w:space="0" w:color="auto"/>
          </w:divBdr>
        </w:div>
        <w:div w:id="1633713687">
          <w:marLeft w:val="640"/>
          <w:marRight w:val="0"/>
          <w:marTop w:val="0"/>
          <w:marBottom w:val="0"/>
          <w:divBdr>
            <w:top w:val="none" w:sz="0" w:space="0" w:color="auto"/>
            <w:left w:val="none" w:sz="0" w:space="0" w:color="auto"/>
            <w:bottom w:val="none" w:sz="0" w:space="0" w:color="auto"/>
            <w:right w:val="none" w:sz="0" w:space="0" w:color="auto"/>
          </w:divBdr>
        </w:div>
        <w:div w:id="1634827986">
          <w:marLeft w:val="640"/>
          <w:marRight w:val="0"/>
          <w:marTop w:val="0"/>
          <w:marBottom w:val="0"/>
          <w:divBdr>
            <w:top w:val="none" w:sz="0" w:space="0" w:color="auto"/>
            <w:left w:val="none" w:sz="0" w:space="0" w:color="auto"/>
            <w:bottom w:val="none" w:sz="0" w:space="0" w:color="auto"/>
            <w:right w:val="none" w:sz="0" w:space="0" w:color="auto"/>
          </w:divBdr>
        </w:div>
        <w:div w:id="1641958112">
          <w:marLeft w:val="640"/>
          <w:marRight w:val="0"/>
          <w:marTop w:val="0"/>
          <w:marBottom w:val="0"/>
          <w:divBdr>
            <w:top w:val="none" w:sz="0" w:space="0" w:color="auto"/>
            <w:left w:val="none" w:sz="0" w:space="0" w:color="auto"/>
            <w:bottom w:val="none" w:sz="0" w:space="0" w:color="auto"/>
            <w:right w:val="none" w:sz="0" w:space="0" w:color="auto"/>
          </w:divBdr>
        </w:div>
        <w:div w:id="1644657294">
          <w:marLeft w:val="640"/>
          <w:marRight w:val="0"/>
          <w:marTop w:val="0"/>
          <w:marBottom w:val="0"/>
          <w:divBdr>
            <w:top w:val="none" w:sz="0" w:space="0" w:color="auto"/>
            <w:left w:val="none" w:sz="0" w:space="0" w:color="auto"/>
            <w:bottom w:val="none" w:sz="0" w:space="0" w:color="auto"/>
            <w:right w:val="none" w:sz="0" w:space="0" w:color="auto"/>
          </w:divBdr>
        </w:div>
        <w:div w:id="1644658357">
          <w:marLeft w:val="640"/>
          <w:marRight w:val="0"/>
          <w:marTop w:val="0"/>
          <w:marBottom w:val="0"/>
          <w:divBdr>
            <w:top w:val="none" w:sz="0" w:space="0" w:color="auto"/>
            <w:left w:val="none" w:sz="0" w:space="0" w:color="auto"/>
            <w:bottom w:val="none" w:sz="0" w:space="0" w:color="auto"/>
            <w:right w:val="none" w:sz="0" w:space="0" w:color="auto"/>
          </w:divBdr>
        </w:div>
        <w:div w:id="1658799106">
          <w:marLeft w:val="640"/>
          <w:marRight w:val="0"/>
          <w:marTop w:val="0"/>
          <w:marBottom w:val="0"/>
          <w:divBdr>
            <w:top w:val="none" w:sz="0" w:space="0" w:color="auto"/>
            <w:left w:val="none" w:sz="0" w:space="0" w:color="auto"/>
            <w:bottom w:val="none" w:sz="0" w:space="0" w:color="auto"/>
            <w:right w:val="none" w:sz="0" w:space="0" w:color="auto"/>
          </w:divBdr>
        </w:div>
        <w:div w:id="1682127130">
          <w:marLeft w:val="640"/>
          <w:marRight w:val="0"/>
          <w:marTop w:val="0"/>
          <w:marBottom w:val="0"/>
          <w:divBdr>
            <w:top w:val="none" w:sz="0" w:space="0" w:color="auto"/>
            <w:left w:val="none" w:sz="0" w:space="0" w:color="auto"/>
            <w:bottom w:val="none" w:sz="0" w:space="0" w:color="auto"/>
            <w:right w:val="none" w:sz="0" w:space="0" w:color="auto"/>
          </w:divBdr>
        </w:div>
        <w:div w:id="1683429360">
          <w:marLeft w:val="640"/>
          <w:marRight w:val="0"/>
          <w:marTop w:val="0"/>
          <w:marBottom w:val="0"/>
          <w:divBdr>
            <w:top w:val="none" w:sz="0" w:space="0" w:color="auto"/>
            <w:left w:val="none" w:sz="0" w:space="0" w:color="auto"/>
            <w:bottom w:val="none" w:sz="0" w:space="0" w:color="auto"/>
            <w:right w:val="none" w:sz="0" w:space="0" w:color="auto"/>
          </w:divBdr>
        </w:div>
        <w:div w:id="1697806750">
          <w:marLeft w:val="640"/>
          <w:marRight w:val="0"/>
          <w:marTop w:val="0"/>
          <w:marBottom w:val="0"/>
          <w:divBdr>
            <w:top w:val="none" w:sz="0" w:space="0" w:color="auto"/>
            <w:left w:val="none" w:sz="0" w:space="0" w:color="auto"/>
            <w:bottom w:val="none" w:sz="0" w:space="0" w:color="auto"/>
            <w:right w:val="none" w:sz="0" w:space="0" w:color="auto"/>
          </w:divBdr>
        </w:div>
        <w:div w:id="1712922993">
          <w:marLeft w:val="640"/>
          <w:marRight w:val="0"/>
          <w:marTop w:val="0"/>
          <w:marBottom w:val="0"/>
          <w:divBdr>
            <w:top w:val="none" w:sz="0" w:space="0" w:color="auto"/>
            <w:left w:val="none" w:sz="0" w:space="0" w:color="auto"/>
            <w:bottom w:val="none" w:sz="0" w:space="0" w:color="auto"/>
            <w:right w:val="none" w:sz="0" w:space="0" w:color="auto"/>
          </w:divBdr>
        </w:div>
        <w:div w:id="1726752229">
          <w:marLeft w:val="640"/>
          <w:marRight w:val="0"/>
          <w:marTop w:val="0"/>
          <w:marBottom w:val="0"/>
          <w:divBdr>
            <w:top w:val="none" w:sz="0" w:space="0" w:color="auto"/>
            <w:left w:val="none" w:sz="0" w:space="0" w:color="auto"/>
            <w:bottom w:val="none" w:sz="0" w:space="0" w:color="auto"/>
            <w:right w:val="none" w:sz="0" w:space="0" w:color="auto"/>
          </w:divBdr>
        </w:div>
        <w:div w:id="1737170002">
          <w:marLeft w:val="640"/>
          <w:marRight w:val="0"/>
          <w:marTop w:val="0"/>
          <w:marBottom w:val="0"/>
          <w:divBdr>
            <w:top w:val="none" w:sz="0" w:space="0" w:color="auto"/>
            <w:left w:val="none" w:sz="0" w:space="0" w:color="auto"/>
            <w:bottom w:val="none" w:sz="0" w:space="0" w:color="auto"/>
            <w:right w:val="none" w:sz="0" w:space="0" w:color="auto"/>
          </w:divBdr>
        </w:div>
        <w:div w:id="1744642014">
          <w:marLeft w:val="640"/>
          <w:marRight w:val="0"/>
          <w:marTop w:val="0"/>
          <w:marBottom w:val="0"/>
          <w:divBdr>
            <w:top w:val="none" w:sz="0" w:space="0" w:color="auto"/>
            <w:left w:val="none" w:sz="0" w:space="0" w:color="auto"/>
            <w:bottom w:val="none" w:sz="0" w:space="0" w:color="auto"/>
            <w:right w:val="none" w:sz="0" w:space="0" w:color="auto"/>
          </w:divBdr>
        </w:div>
        <w:div w:id="1745566539">
          <w:marLeft w:val="640"/>
          <w:marRight w:val="0"/>
          <w:marTop w:val="0"/>
          <w:marBottom w:val="0"/>
          <w:divBdr>
            <w:top w:val="none" w:sz="0" w:space="0" w:color="auto"/>
            <w:left w:val="none" w:sz="0" w:space="0" w:color="auto"/>
            <w:bottom w:val="none" w:sz="0" w:space="0" w:color="auto"/>
            <w:right w:val="none" w:sz="0" w:space="0" w:color="auto"/>
          </w:divBdr>
        </w:div>
        <w:div w:id="1758476428">
          <w:marLeft w:val="640"/>
          <w:marRight w:val="0"/>
          <w:marTop w:val="0"/>
          <w:marBottom w:val="0"/>
          <w:divBdr>
            <w:top w:val="none" w:sz="0" w:space="0" w:color="auto"/>
            <w:left w:val="none" w:sz="0" w:space="0" w:color="auto"/>
            <w:bottom w:val="none" w:sz="0" w:space="0" w:color="auto"/>
            <w:right w:val="none" w:sz="0" w:space="0" w:color="auto"/>
          </w:divBdr>
        </w:div>
        <w:div w:id="1767996921">
          <w:marLeft w:val="640"/>
          <w:marRight w:val="0"/>
          <w:marTop w:val="0"/>
          <w:marBottom w:val="0"/>
          <w:divBdr>
            <w:top w:val="none" w:sz="0" w:space="0" w:color="auto"/>
            <w:left w:val="none" w:sz="0" w:space="0" w:color="auto"/>
            <w:bottom w:val="none" w:sz="0" w:space="0" w:color="auto"/>
            <w:right w:val="none" w:sz="0" w:space="0" w:color="auto"/>
          </w:divBdr>
        </w:div>
        <w:div w:id="1772239357">
          <w:marLeft w:val="640"/>
          <w:marRight w:val="0"/>
          <w:marTop w:val="0"/>
          <w:marBottom w:val="0"/>
          <w:divBdr>
            <w:top w:val="none" w:sz="0" w:space="0" w:color="auto"/>
            <w:left w:val="none" w:sz="0" w:space="0" w:color="auto"/>
            <w:bottom w:val="none" w:sz="0" w:space="0" w:color="auto"/>
            <w:right w:val="none" w:sz="0" w:space="0" w:color="auto"/>
          </w:divBdr>
        </w:div>
        <w:div w:id="1777865005">
          <w:marLeft w:val="640"/>
          <w:marRight w:val="0"/>
          <w:marTop w:val="0"/>
          <w:marBottom w:val="0"/>
          <w:divBdr>
            <w:top w:val="none" w:sz="0" w:space="0" w:color="auto"/>
            <w:left w:val="none" w:sz="0" w:space="0" w:color="auto"/>
            <w:bottom w:val="none" w:sz="0" w:space="0" w:color="auto"/>
            <w:right w:val="none" w:sz="0" w:space="0" w:color="auto"/>
          </w:divBdr>
        </w:div>
        <w:div w:id="1783527793">
          <w:marLeft w:val="640"/>
          <w:marRight w:val="0"/>
          <w:marTop w:val="0"/>
          <w:marBottom w:val="0"/>
          <w:divBdr>
            <w:top w:val="none" w:sz="0" w:space="0" w:color="auto"/>
            <w:left w:val="none" w:sz="0" w:space="0" w:color="auto"/>
            <w:bottom w:val="none" w:sz="0" w:space="0" w:color="auto"/>
            <w:right w:val="none" w:sz="0" w:space="0" w:color="auto"/>
          </w:divBdr>
        </w:div>
        <w:div w:id="1797941331">
          <w:marLeft w:val="640"/>
          <w:marRight w:val="0"/>
          <w:marTop w:val="0"/>
          <w:marBottom w:val="0"/>
          <w:divBdr>
            <w:top w:val="none" w:sz="0" w:space="0" w:color="auto"/>
            <w:left w:val="none" w:sz="0" w:space="0" w:color="auto"/>
            <w:bottom w:val="none" w:sz="0" w:space="0" w:color="auto"/>
            <w:right w:val="none" w:sz="0" w:space="0" w:color="auto"/>
          </w:divBdr>
        </w:div>
        <w:div w:id="1806000069">
          <w:marLeft w:val="640"/>
          <w:marRight w:val="0"/>
          <w:marTop w:val="0"/>
          <w:marBottom w:val="0"/>
          <w:divBdr>
            <w:top w:val="none" w:sz="0" w:space="0" w:color="auto"/>
            <w:left w:val="none" w:sz="0" w:space="0" w:color="auto"/>
            <w:bottom w:val="none" w:sz="0" w:space="0" w:color="auto"/>
            <w:right w:val="none" w:sz="0" w:space="0" w:color="auto"/>
          </w:divBdr>
        </w:div>
        <w:div w:id="1808618474">
          <w:marLeft w:val="640"/>
          <w:marRight w:val="0"/>
          <w:marTop w:val="0"/>
          <w:marBottom w:val="0"/>
          <w:divBdr>
            <w:top w:val="none" w:sz="0" w:space="0" w:color="auto"/>
            <w:left w:val="none" w:sz="0" w:space="0" w:color="auto"/>
            <w:bottom w:val="none" w:sz="0" w:space="0" w:color="auto"/>
            <w:right w:val="none" w:sz="0" w:space="0" w:color="auto"/>
          </w:divBdr>
        </w:div>
        <w:div w:id="1827015918">
          <w:marLeft w:val="640"/>
          <w:marRight w:val="0"/>
          <w:marTop w:val="0"/>
          <w:marBottom w:val="0"/>
          <w:divBdr>
            <w:top w:val="none" w:sz="0" w:space="0" w:color="auto"/>
            <w:left w:val="none" w:sz="0" w:space="0" w:color="auto"/>
            <w:bottom w:val="none" w:sz="0" w:space="0" w:color="auto"/>
            <w:right w:val="none" w:sz="0" w:space="0" w:color="auto"/>
          </w:divBdr>
        </w:div>
        <w:div w:id="1833252619">
          <w:marLeft w:val="640"/>
          <w:marRight w:val="0"/>
          <w:marTop w:val="0"/>
          <w:marBottom w:val="0"/>
          <w:divBdr>
            <w:top w:val="none" w:sz="0" w:space="0" w:color="auto"/>
            <w:left w:val="none" w:sz="0" w:space="0" w:color="auto"/>
            <w:bottom w:val="none" w:sz="0" w:space="0" w:color="auto"/>
            <w:right w:val="none" w:sz="0" w:space="0" w:color="auto"/>
          </w:divBdr>
        </w:div>
        <w:div w:id="1835797616">
          <w:marLeft w:val="640"/>
          <w:marRight w:val="0"/>
          <w:marTop w:val="0"/>
          <w:marBottom w:val="0"/>
          <w:divBdr>
            <w:top w:val="none" w:sz="0" w:space="0" w:color="auto"/>
            <w:left w:val="none" w:sz="0" w:space="0" w:color="auto"/>
            <w:bottom w:val="none" w:sz="0" w:space="0" w:color="auto"/>
            <w:right w:val="none" w:sz="0" w:space="0" w:color="auto"/>
          </w:divBdr>
        </w:div>
        <w:div w:id="1840853695">
          <w:marLeft w:val="640"/>
          <w:marRight w:val="0"/>
          <w:marTop w:val="0"/>
          <w:marBottom w:val="0"/>
          <w:divBdr>
            <w:top w:val="none" w:sz="0" w:space="0" w:color="auto"/>
            <w:left w:val="none" w:sz="0" w:space="0" w:color="auto"/>
            <w:bottom w:val="none" w:sz="0" w:space="0" w:color="auto"/>
            <w:right w:val="none" w:sz="0" w:space="0" w:color="auto"/>
          </w:divBdr>
        </w:div>
        <w:div w:id="1859076829">
          <w:marLeft w:val="640"/>
          <w:marRight w:val="0"/>
          <w:marTop w:val="0"/>
          <w:marBottom w:val="0"/>
          <w:divBdr>
            <w:top w:val="none" w:sz="0" w:space="0" w:color="auto"/>
            <w:left w:val="none" w:sz="0" w:space="0" w:color="auto"/>
            <w:bottom w:val="none" w:sz="0" w:space="0" w:color="auto"/>
            <w:right w:val="none" w:sz="0" w:space="0" w:color="auto"/>
          </w:divBdr>
        </w:div>
        <w:div w:id="1867979348">
          <w:marLeft w:val="640"/>
          <w:marRight w:val="0"/>
          <w:marTop w:val="0"/>
          <w:marBottom w:val="0"/>
          <w:divBdr>
            <w:top w:val="none" w:sz="0" w:space="0" w:color="auto"/>
            <w:left w:val="none" w:sz="0" w:space="0" w:color="auto"/>
            <w:bottom w:val="none" w:sz="0" w:space="0" w:color="auto"/>
            <w:right w:val="none" w:sz="0" w:space="0" w:color="auto"/>
          </w:divBdr>
        </w:div>
        <w:div w:id="1894152536">
          <w:marLeft w:val="640"/>
          <w:marRight w:val="0"/>
          <w:marTop w:val="0"/>
          <w:marBottom w:val="0"/>
          <w:divBdr>
            <w:top w:val="none" w:sz="0" w:space="0" w:color="auto"/>
            <w:left w:val="none" w:sz="0" w:space="0" w:color="auto"/>
            <w:bottom w:val="none" w:sz="0" w:space="0" w:color="auto"/>
            <w:right w:val="none" w:sz="0" w:space="0" w:color="auto"/>
          </w:divBdr>
        </w:div>
        <w:div w:id="1937014630">
          <w:marLeft w:val="640"/>
          <w:marRight w:val="0"/>
          <w:marTop w:val="0"/>
          <w:marBottom w:val="0"/>
          <w:divBdr>
            <w:top w:val="none" w:sz="0" w:space="0" w:color="auto"/>
            <w:left w:val="none" w:sz="0" w:space="0" w:color="auto"/>
            <w:bottom w:val="none" w:sz="0" w:space="0" w:color="auto"/>
            <w:right w:val="none" w:sz="0" w:space="0" w:color="auto"/>
          </w:divBdr>
        </w:div>
        <w:div w:id="1982684747">
          <w:marLeft w:val="640"/>
          <w:marRight w:val="0"/>
          <w:marTop w:val="0"/>
          <w:marBottom w:val="0"/>
          <w:divBdr>
            <w:top w:val="none" w:sz="0" w:space="0" w:color="auto"/>
            <w:left w:val="none" w:sz="0" w:space="0" w:color="auto"/>
            <w:bottom w:val="none" w:sz="0" w:space="0" w:color="auto"/>
            <w:right w:val="none" w:sz="0" w:space="0" w:color="auto"/>
          </w:divBdr>
        </w:div>
        <w:div w:id="1988892911">
          <w:marLeft w:val="640"/>
          <w:marRight w:val="0"/>
          <w:marTop w:val="0"/>
          <w:marBottom w:val="0"/>
          <w:divBdr>
            <w:top w:val="none" w:sz="0" w:space="0" w:color="auto"/>
            <w:left w:val="none" w:sz="0" w:space="0" w:color="auto"/>
            <w:bottom w:val="none" w:sz="0" w:space="0" w:color="auto"/>
            <w:right w:val="none" w:sz="0" w:space="0" w:color="auto"/>
          </w:divBdr>
        </w:div>
        <w:div w:id="1994672073">
          <w:marLeft w:val="640"/>
          <w:marRight w:val="0"/>
          <w:marTop w:val="0"/>
          <w:marBottom w:val="0"/>
          <w:divBdr>
            <w:top w:val="none" w:sz="0" w:space="0" w:color="auto"/>
            <w:left w:val="none" w:sz="0" w:space="0" w:color="auto"/>
            <w:bottom w:val="none" w:sz="0" w:space="0" w:color="auto"/>
            <w:right w:val="none" w:sz="0" w:space="0" w:color="auto"/>
          </w:divBdr>
        </w:div>
        <w:div w:id="1995255993">
          <w:marLeft w:val="640"/>
          <w:marRight w:val="0"/>
          <w:marTop w:val="0"/>
          <w:marBottom w:val="0"/>
          <w:divBdr>
            <w:top w:val="none" w:sz="0" w:space="0" w:color="auto"/>
            <w:left w:val="none" w:sz="0" w:space="0" w:color="auto"/>
            <w:bottom w:val="none" w:sz="0" w:space="0" w:color="auto"/>
            <w:right w:val="none" w:sz="0" w:space="0" w:color="auto"/>
          </w:divBdr>
        </w:div>
        <w:div w:id="2002079428">
          <w:marLeft w:val="640"/>
          <w:marRight w:val="0"/>
          <w:marTop w:val="0"/>
          <w:marBottom w:val="0"/>
          <w:divBdr>
            <w:top w:val="none" w:sz="0" w:space="0" w:color="auto"/>
            <w:left w:val="none" w:sz="0" w:space="0" w:color="auto"/>
            <w:bottom w:val="none" w:sz="0" w:space="0" w:color="auto"/>
            <w:right w:val="none" w:sz="0" w:space="0" w:color="auto"/>
          </w:divBdr>
        </w:div>
        <w:div w:id="2003463298">
          <w:marLeft w:val="640"/>
          <w:marRight w:val="0"/>
          <w:marTop w:val="0"/>
          <w:marBottom w:val="0"/>
          <w:divBdr>
            <w:top w:val="none" w:sz="0" w:space="0" w:color="auto"/>
            <w:left w:val="none" w:sz="0" w:space="0" w:color="auto"/>
            <w:bottom w:val="none" w:sz="0" w:space="0" w:color="auto"/>
            <w:right w:val="none" w:sz="0" w:space="0" w:color="auto"/>
          </w:divBdr>
        </w:div>
        <w:div w:id="2005811594">
          <w:marLeft w:val="640"/>
          <w:marRight w:val="0"/>
          <w:marTop w:val="0"/>
          <w:marBottom w:val="0"/>
          <w:divBdr>
            <w:top w:val="none" w:sz="0" w:space="0" w:color="auto"/>
            <w:left w:val="none" w:sz="0" w:space="0" w:color="auto"/>
            <w:bottom w:val="none" w:sz="0" w:space="0" w:color="auto"/>
            <w:right w:val="none" w:sz="0" w:space="0" w:color="auto"/>
          </w:divBdr>
        </w:div>
        <w:div w:id="2008435208">
          <w:marLeft w:val="640"/>
          <w:marRight w:val="0"/>
          <w:marTop w:val="0"/>
          <w:marBottom w:val="0"/>
          <w:divBdr>
            <w:top w:val="none" w:sz="0" w:space="0" w:color="auto"/>
            <w:left w:val="none" w:sz="0" w:space="0" w:color="auto"/>
            <w:bottom w:val="none" w:sz="0" w:space="0" w:color="auto"/>
            <w:right w:val="none" w:sz="0" w:space="0" w:color="auto"/>
          </w:divBdr>
        </w:div>
        <w:div w:id="2018313183">
          <w:marLeft w:val="640"/>
          <w:marRight w:val="0"/>
          <w:marTop w:val="0"/>
          <w:marBottom w:val="0"/>
          <w:divBdr>
            <w:top w:val="none" w:sz="0" w:space="0" w:color="auto"/>
            <w:left w:val="none" w:sz="0" w:space="0" w:color="auto"/>
            <w:bottom w:val="none" w:sz="0" w:space="0" w:color="auto"/>
            <w:right w:val="none" w:sz="0" w:space="0" w:color="auto"/>
          </w:divBdr>
        </w:div>
        <w:div w:id="2019190121">
          <w:marLeft w:val="640"/>
          <w:marRight w:val="0"/>
          <w:marTop w:val="0"/>
          <w:marBottom w:val="0"/>
          <w:divBdr>
            <w:top w:val="none" w:sz="0" w:space="0" w:color="auto"/>
            <w:left w:val="none" w:sz="0" w:space="0" w:color="auto"/>
            <w:bottom w:val="none" w:sz="0" w:space="0" w:color="auto"/>
            <w:right w:val="none" w:sz="0" w:space="0" w:color="auto"/>
          </w:divBdr>
        </w:div>
        <w:div w:id="2019308441">
          <w:marLeft w:val="640"/>
          <w:marRight w:val="0"/>
          <w:marTop w:val="0"/>
          <w:marBottom w:val="0"/>
          <w:divBdr>
            <w:top w:val="none" w:sz="0" w:space="0" w:color="auto"/>
            <w:left w:val="none" w:sz="0" w:space="0" w:color="auto"/>
            <w:bottom w:val="none" w:sz="0" w:space="0" w:color="auto"/>
            <w:right w:val="none" w:sz="0" w:space="0" w:color="auto"/>
          </w:divBdr>
        </w:div>
        <w:div w:id="2021348206">
          <w:marLeft w:val="640"/>
          <w:marRight w:val="0"/>
          <w:marTop w:val="0"/>
          <w:marBottom w:val="0"/>
          <w:divBdr>
            <w:top w:val="none" w:sz="0" w:space="0" w:color="auto"/>
            <w:left w:val="none" w:sz="0" w:space="0" w:color="auto"/>
            <w:bottom w:val="none" w:sz="0" w:space="0" w:color="auto"/>
            <w:right w:val="none" w:sz="0" w:space="0" w:color="auto"/>
          </w:divBdr>
        </w:div>
        <w:div w:id="2042243739">
          <w:marLeft w:val="640"/>
          <w:marRight w:val="0"/>
          <w:marTop w:val="0"/>
          <w:marBottom w:val="0"/>
          <w:divBdr>
            <w:top w:val="none" w:sz="0" w:space="0" w:color="auto"/>
            <w:left w:val="none" w:sz="0" w:space="0" w:color="auto"/>
            <w:bottom w:val="none" w:sz="0" w:space="0" w:color="auto"/>
            <w:right w:val="none" w:sz="0" w:space="0" w:color="auto"/>
          </w:divBdr>
        </w:div>
        <w:div w:id="2043746215">
          <w:marLeft w:val="640"/>
          <w:marRight w:val="0"/>
          <w:marTop w:val="0"/>
          <w:marBottom w:val="0"/>
          <w:divBdr>
            <w:top w:val="none" w:sz="0" w:space="0" w:color="auto"/>
            <w:left w:val="none" w:sz="0" w:space="0" w:color="auto"/>
            <w:bottom w:val="none" w:sz="0" w:space="0" w:color="auto"/>
            <w:right w:val="none" w:sz="0" w:space="0" w:color="auto"/>
          </w:divBdr>
        </w:div>
        <w:div w:id="2046636574">
          <w:marLeft w:val="640"/>
          <w:marRight w:val="0"/>
          <w:marTop w:val="0"/>
          <w:marBottom w:val="0"/>
          <w:divBdr>
            <w:top w:val="none" w:sz="0" w:space="0" w:color="auto"/>
            <w:left w:val="none" w:sz="0" w:space="0" w:color="auto"/>
            <w:bottom w:val="none" w:sz="0" w:space="0" w:color="auto"/>
            <w:right w:val="none" w:sz="0" w:space="0" w:color="auto"/>
          </w:divBdr>
        </w:div>
        <w:div w:id="2049181682">
          <w:marLeft w:val="640"/>
          <w:marRight w:val="0"/>
          <w:marTop w:val="0"/>
          <w:marBottom w:val="0"/>
          <w:divBdr>
            <w:top w:val="none" w:sz="0" w:space="0" w:color="auto"/>
            <w:left w:val="none" w:sz="0" w:space="0" w:color="auto"/>
            <w:bottom w:val="none" w:sz="0" w:space="0" w:color="auto"/>
            <w:right w:val="none" w:sz="0" w:space="0" w:color="auto"/>
          </w:divBdr>
        </w:div>
        <w:div w:id="2059666020">
          <w:marLeft w:val="640"/>
          <w:marRight w:val="0"/>
          <w:marTop w:val="0"/>
          <w:marBottom w:val="0"/>
          <w:divBdr>
            <w:top w:val="none" w:sz="0" w:space="0" w:color="auto"/>
            <w:left w:val="none" w:sz="0" w:space="0" w:color="auto"/>
            <w:bottom w:val="none" w:sz="0" w:space="0" w:color="auto"/>
            <w:right w:val="none" w:sz="0" w:space="0" w:color="auto"/>
          </w:divBdr>
        </w:div>
        <w:div w:id="2063826534">
          <w:marLeft w:val="640"/>
          <w:marRight w:val="0"/>
          <w:marTop w:val="0"/>
          <w:marBottom w:val="0"/>
          <w:divBdr>
            <w:top w:val="none" w:sz="0" w:space="0" w:color="auto"/>
            <w:left w:val="none" w:sz="0" w:space="0" w:color="auto"/>
            <w:bottom w:val="none" w:sz="0" w:space="0" w:color="auto"/>
            <w:right w:val="none" w:sz="0" w:space="0" w:color="auto"/>
          </w:divBdr>
        </w:div>
        <w:div w:id="2083914885">
          <w:marLeft w:val="640"/>
          <w:marRight w:val="0"/>
          <w:marTop w:val="0"/>
          <w:marBottom w:val="0"/>
          <w:divBdr>
            <w:top w:val="none" w:sz="0" w:space="0" w:color="auto"/>
            <w:left w:val="none" w:sz="0" w:space="0" w:color="auto"/>
            <w:bottom w:val="none" w:sz="0" w:space="0" w:color="auto"/>
            <w:right w:val="none" w:sz="0" w:space="0" w:color="auto"/>
          </w:divBdr>
        </w:div>
        <w:div w:id="2093962323">
          <w:marLeft w:val="640"/>
          <w:marRight w:val="0"/>
          <w:marTop w:val="0"/>
          <w:marBottom w:val="0"/>
          <w:divBdr>
            <w:top w:val="none" w:sz="0" w:space="0" w:color="auto"/>
            <w:left w:val="none" w:sz="0" w:space="0" w:color="auto"/>
            <w:bottom w:val="none" w:sz="0" w:space="0" w:color="auto"/>
            <w:right w:val="none" w:sz="0" w:space="0" w:color="auto"/>
          </w:divBdr>
        </w:div>
        <w:div w:id="2111200887">
          <w:marLeft w:val="640"/>
          <w:marRight w:val="0"/>
          <w:marTop w:val="0"/>
          <w:marBottom w:val="0"/>
          <w:divBdr>
            <w:top w:val="none" w:sz="0" w:space="0" w:color="auto"/>
            <w:left w:val="none" w:sz="0" w:space="0" w:color="auto"/>
            <w:bottom w:val="none" w:sz="0" w:space="0" w:color="auto"/>
            <w:right w:val="none" w:sz="0" w:space="0" w:color="auto"/>
          </w:divBdr>
        </w:div>
      </w:divsChild>
    </w:div>
    <w:div w:id="2049987823">
      <w:bodyDiv w:val="1"/>
      <w:marLeft w:val="0"/>
      <w:marRight w:val="0"/>
      <w:marTop w:val="0"/>
      <w:marBottom w:val="0"/>
      <w:divBdr>
        <w:top w:val="none" w:sz="0" w:space="0" w:color="auto"/>
        <w:left w:val="none" w:sz="0" w:space="0" w:color="auto"/>
        <w:bottom w:val="none" w:sz="0" w:space="0" w:color="auto"/>
        <w:right w:val="none" w:sz="0" w:space="0" w:color="auto"/>
      </w:divBdr>
    </w:div>
    <w:div w:id="2058552916">
      <w:bodyDiv w:val="1"/>
      <w:marLeft w:val="0"/>
      <w:marRight w:val="0"/>
      <w:marTop w:val="0"/>
      <w:marBottom w:val="0"/>
      <w:divBdr>
        <w:top w:val="none" w:sz="0" w:space="0" w:color="auto"/>
        <w:left w:val="none" w:sz="0" w:space="0" w:color="auto"/>
        <w:bottom w:val="none" w:sz="0" w:space="0" w:color="auto"/>
        <w:right w:val="none" w:sz="0" w:space="0" w:color="auto"/>
      </w:divBdr>
    </w:div>
    <w:div w:id="2075353472">
      <w:bodyDiv w:val="1"/>
      <w:marLeft w:val="0"/>
      <w:marRight w:val="0"/>
      <w:marTop w:val="0"/>
      <w:marBottom w:val="0"/>
      <w:divBdr>
        <w:top w:val="none" w:sz="0" w:space="0" w:color="auto"/>
        <w:left w:val="none" w:sz="0" w:space="0" w:color="auto"/>
        <w:bottom w:val="none" w:sz="0" w:space="0" w:color="auto"/>
        <w:right w:val="none" w:sz="0" w:space="0" w:color="auto"/>
      </w:divBdr>
    </w:div>
    <w:div w:id="2076121895">
      <w:bodyDiv w:val="1"/>
      <w:marLeft w:val="0"/>
      <w:marRight w:val="0"/>
      <w:marTop w:val="0"/>
      <w:marBottom w:val="0"/>
      <w:divBdr>
        <w:top w:val="none" w:sz="0" w:space="0" w:color="auto"/>
        <w:left w:val="none" w:sz="0" w:space="0" w:color="auto"/>
        <w:bottom w:val="none" w:sz="0" w:space="0" w:color="auto"/>
        <w:right w:val="none" w:sz="0" w:space="0" w:color="auto"/>
      </w:divBdr>
      <w:divsChild>
        <w:div w:id="1902010">
          <w:marLeft w:val="640"/>
          <w:marRight w:val="0"/>
          <w:marTop w:val="0"/>
          <w:marBottom w:val="0"/>
          <w:divBdr>
            <w:top w:val="none" w:sz="0" w:space="0" w:color="auto"/>
            <w:left w:val="none" w:sz="0" w:space="0" w:color="auto"/>
            <w:bottom w:val="none" w:sz="0" w:space="0" w:color="auto"/>
            <w:right w:val="none" w:sz="0" w:space="0" w:color="auto"/>
          </w:divBdr>
        </w:div>
        <w:div w:id="9650115">
          <w:marLeft w:val="640"/>
          <w:marRight w:val="0"/>
          <w:marTop w:val="0"/>
          <w:marBottom w:val="0"/>
          <w:divBdr>
            <w:top w:val="none" w:sz="0" w:space="0" w:color="auto"/>
            <w:left w:val="none" w:sz="0" w:space="0" w:color="auto"/>
            <w:bottom w:val="none" w:sz="0" w:space="0" w:color="auto"/>
            <w:right w:val="none" w:sz="0" w:space="0" w:color="auto"/>
          </w:divBdr>
        </w:div>
        <w:div w:id="13895003">
          <w:marLeft w:val="640"/>
          <w:marRight w:val="0"/>
          <w:marTop w:val="0"/>
          <w:marBottom w:val="0"/>
          <w:divBdr>
            <w:top w:val="none" w:sz="0" w:space="0" w:color="auto"/>
            <w:left w:val="none" w:sz="0" w:space="0" w:color="auto"/>
            <w:bottom w:val="none" w:sz="0" w:space="0" w:color="auto"/>
            <w:right w:val="none" w:sz="0" w:space="0" w:color="auto"/>
          </w:divBdr>
        </w:div>
        <w:div w:id="17898453">
          <w:marLeft w:val="640"/>
          <w:marRight w:val="0"/>
          <w:marTop w:val="0"/>
          <w:marBottom w:val="0"/>
          <w:divBdr>
            <w:top w:val="none" w:sz="0" w:space="0" w:color="auto"/>
            <w:left w:val="none" w:sz="0" w:space="0" w:color="auto"/>
            <w:bottom w:val="none" w:sz="0" w:space="0" w:color="auto"/>
            <w:right w:val="none" w:sz="0" w:space="0" w:color="auto"/>
          </w:divBdr>
        </w:div>
        <w:div w:id="33383230">
          <w:marLeft w:val="640"/>
          <w:marRight w:val="0"/>
          <w:marTop w:val="0"/>
          <w:marBottom w:val="0"/>
          <w:divBdr>
            <w:top w:val="none" w:sz="0" w:space="0" w:color="auto"/>
            <w:left w:val="none" w:sz="0" w:space="0" w:color="auto"/>
            <w:bottom w:val="none" w:sz="0" w:space="0" w:color="auto"/>
            <w:right w:val="none" w:sz="0" w:space="0" w:color="auto"/>
          </w:divBdr>
        </w:div>
        <w:div w:id="45030791">
          <w:marLeft w:val="640"/>
          <w:marRight w:val="0"/>
          <w:marTop w:val="0"/>
          <w:marBottom w:val="0"/>
          <w:divBdr>
            <w:top w:val="none" w:sz="0" w:space="0" w:color="auto"/>
            <w:left w:val="none" w:sz="0" w:space="0" w:color="auto"/>
            <w:bottom w:val="none" w:sz="0" w:space="0" w:color="auto"/>
            <w:right w:val="none" w:sz="0" w:space="0" w:color="auto"/>
          </w:divBdr>
        </w:div>
        <w:div w:id="47609620">
          <w:marLeft w:val="640"/>
          <w:marRight w:val="0"/>
          <w:marTop w:val="0"/>
          <w:marBottom w:val="0"/>
          <w:divBdr>
            <w:top w:val="none" w:sz="0" w:space="0" w:color="auto"/>
            <w:left w:val="none" w:sz="0" w:space="0" w:color="auto"/>
            <w:bottom w:val="none" w:sz="0" w:space="0" w:color="auto"/>
            <w:right w:val="none" w:sz="0" w:space="0" w:color="auto"/>
          </w:divBdr>
        </w:div>
        <w:div w:id="61756261">
          <w:marLeft w:val="640"/>
          <w:marRight w:val="0"/>
          <w:marTop w:val="0"/>
          <w:marBottom w:val="0"/>
          <w:divBdr>
            <w:top w:val="none" w:sz="0" w:space="0" w:color="auto"/>
            <w:left w:val="none" w:sz="0" w:space="0" w:color="auto"/>
            <w:bottom w:val="none" w:sz="0" w:space="0" w:color="auto"/>
            <w:right w:val="none" w:sz="0" w:space="0" w:color="auto"/>
          </w:divBdr>
        </w:div>
        <w:div w:id="65882682">
          <w:marLeft w:val="640"/>
          <w:marRight w:val="0"/>
          <w:marTop w:val="0"/>
          <w:marBottom w:val="0"/>
          <w:divBdr>
            <w:top w:val="none" w:sz="0" w:space="0" w:color="auto"/>
            <w:left w:val="none" w:sz="0" w:space="0" w:color="auto"/>
            <w:bottom w:val="none" w:sz="0" w:space="0" w:color="auto"/>
            <w:right w:val="none" w:sz="0" w:space="0" w:color="auto"/>
          </w:divBdr>
        </w:div>
        <w:div w:id="67075049">
          <w:marLeft w:val="640"/>
          <w:marRight w:val="0"/>
          <w:marTop w:val="0"/>
          <w:marBottom w:val="0"/>
          <w:divBdr>
            <w:top w:val="none" w:sz="0" w:space="0" w:color="auto"/>
            <w:left w:val="none" w:sz="0" w:space="0" w:color="auto"/>
            <w:bottom w:val="none" w:sz="0" w:space="0" w:color="auto"/>
            <w:right w:val="none" w:sz="0" w:space="0" w:color="auto"/>
          </w:divBdr>
        </w:div>
        <w:div w:id="69694577">
          <w:marLeft w:val="640"/>
          <w:marRight w:val="0"/>
          <w:marTop w:val="0"/>
          <w:marBottom w:val="0"/>
          <w:divBdr>
            <w:top w:val="none" w:sz="0" w:space="0" w:color="auto"/>
            <w:left w:val="none" w:sz="0" w:space="0" w:color="auto"/>
            <w:bottom w:val="none" w:sz="0" w:space="0" w:color="auto"/>
            <w:right w:val="none" w:sz="0" w:space="0" w:color="auto"/>
          </w:divBdr>
        </w:div>
        <w:div w:id="69889557">
          <w:marLeft w:val="640"/>
          <w:marRight w:val="0"/>
          <w:marTop w:val="0"/>
          <w:marBottom w:val="0"/>
          <w:divBdr>
            <w:top w:val="none" w:sz="0" w:space="0" w:color="auto"/>
            <w:left w:val="none" w:sz="0" w:space="0" w:color="auto"/>
            <w:bottom w:val="none" w:sz="0" w:space="0" w:color="auto"/>
            <w:right w:val="none" w:sz="0" w:space="0" w:color="auto"/>
          </w:divBdr>
        </w:div>
        <w:div w:id="71203307">
          <w:marLeft w:val="640"/>
          <w:marRight w:val="0"/>
          <w:marTop w:val="0"/>
          <w:marBottom w:val="0"/>
          <w:divBdr>
            <w:top w:val="none" w:sz="0" w:space="0" w:color="auto"/>
            <w:left w:val="none" w:sz="0" w:space="0" w:color="auto"/>
            <w:bottom w:val="none" w:sz="0" w:space="0" w:color="auto"/>
            <w:right w:val="none" w:sz="0" w:space="0" w:color="auto"/>
          </w:divBdr>
        </w:div>
        <w:div w:id="83192588">
          <w:marLeft w:val="640"/>
          <w:marRight w:val="0"/>
          <w:marTop w:val="0"/>
          <w:marBottom w:val="0"/>
          <w:divBdr>
            <w:top w:val="none" w:sz="0" w:space="0" w:color="auto"/>
            <w:left w:val="none" w:sz="0" w:space="0" w:color="auto"/>
            <w:bottom w:val="none" w:sz="0" w:space="0" w:color="auto"/>
            <w:right w:val="none" w:sz="0" w:space="0" w:color="auto"/>
          </w:divBdr>
        </w:div>
        <w:div w:id="85998356">
          <w:marLeft w:val="640"/>
          <w:marRight w:val="0"/>
          <w:marTop w:val="0"/>
          <w:marBottom w:val="0"/>
          <w:divBdr>
            <w:top w:val="none" w:sz="0" w:space="0" w:color="auto"/>
            <w:left w:val="none" w:sz="0" w:space="0" w:color="auto"/>
            <w:bottom w:val="none" w:sz="0" w:space="0" w:color="auto"/>
            <w:right w:val="none" w:sz="0" w:space="0" w:color="auto"/>
          </w:divBdr>
        </w:div>
        <w:div w:id="89203711">
          <w:marLeft w:val="640"/>
          <w:marRight w:val="0"/>
          <w:marTop w:val="0"/>
          <w:marBottom w:val="0"/>
          <w:divBdr>
            <w:top w:val="none" w:sz="0" w:space="0" w:color="auto"/>
            <w:left w:val="none" w:sz="0" w:space="0" w:color="auto"/>
            <w:bottom w:val="none" w:sz="0" w:space="0" w:color="auto"/>
            <w:right w:val="none" w:sz="0" w:space="0" w:color="auto"/>
          </w:divBdr>
        </w:div>
        <w:div w:id="95290911">
          <w:marLeft w:val="640"/>
          <w:marRight w:val="0"/>
          <w:marTop w:val="0"/>
          <w:marBottom w:val="0"/>
          <w:divBdr>
            <w:top w:val="none" w:sz="0" w:space="0" w:color="auto"/>
            <w:left w:val="none" w:sz="0" w:space="0" w:color="auto"/>
            <w:bottom w:val="none" w:sz="0" w:space="0" w:color="auto"/>
            <w:right w:val="none" w:sz="0" w:space="0" w:color="auto"/>
          </w:divBdr>
        </w:div>
        <w:div w:id="154300688">
          <w:marLeft w:val="640"/>
          <w:marRight w:val="0"/>
          <w:marTop w:val="0"/>
          <w:marBottom w:val="0"/>
          <w:divBdr>
            <w:top w:val="none" w:sz="0" w:space="0" w:color="auto"/>
            <w:left w:val="none" w:sz="0" w:space="0" w:color="auto"/>
            <w:bottom w:val="none" w:sz="0" w:space="0" w:color="auto"/>
            <w:right w:val="none" w:sz="0" w:space="0" w:color="auto"/>
          </w:divBdr>
        </w:div>
        <w:div w:id="171995531">
          <w:marLeft w:val="640"/>
          <w:marRight w:val="0"/>
          <w:marTop w:val="0"/>
          <w:marBottom w:val="0"/>
          <w:divBdr>
            <w:top w:val="none" w:sz="0" w:space="0" w:color="auto"/>
            <w:left w:val="none" w:sz="0" w:space="0" w:color="auto"/>
            <w:bottom w:val="none" w:sz="0" w:space="0" w:color="auto"/>
            <w:right w:val="none" w:sz="0" w:space="0" w:color="auto"/>
          </w:divBdr>
        </w:div>
        <w:div w:id="175119095">
          <w:marLeft w:val="640"/>
          <w:marRight w:val="0"/>
          <w:marTop w:val="0"/>
          <w:marBottom w:val="0"/>
          <w:divBdr>
            <w:top w:val="none" w:sz="0" w:space="0" w:color="auto"/>
            <w:left w:val="none" w:sz="0" w:space="0" w:color="auto"/>
            <w:bottom w:val="none" w:sz="0" w:space="0" w:color="auto"/>
            <w:right w:val="none" w:sz="0" w:space="0" w:color="auto"/>
          </w:divBdr>
        </w:div>
        <w:div w:id="179704126">
          <w:marLeft w:val="640"/>
          <w:marRight w:val="0"/>
          <w:marTop w:val="0"/>
          <w:marBottom w:val="0"/>
          <w:divBdr>
            <w:top w:val="none" w:sz="0" w:space="0" w:color="auto"/>
            <w:left w:val="none" w:sz="0" w:space="0" w:color="auto"/>
            <w:bottom w:val="none" w:sz="0" w:space="0" w:color="auto"/>
            <w:right w:val="none" w:sz="0" w:space="0" w:color="auto"/>
          </w:divBdr>
        </w:div>
        <w:div w:id="186986252">
          <w:marLeft w:val="640"/>
          <w:marRight w:val="0"/>
          <w:marTop w:val="0"/>
          <w:marBottom w:val="0"/>
          <w:divBdr>
            <w:top w:val="none" w:sz="0" w:space="0" w:color="auto"/>
            <w:left w:val="none" w:sz="0" w:space="0" w:color="auto"/>
            <w:bottom w:val="none" w:sz="0" w:space="0" w:color="auto"/>
            <w:right w:val="none" w:sz="0" w:space="0" w:color="auto"/>
          </w:divBdr>
        </w:div>
        <w:div w:id="194585109">
          <w:marLeft w:val="640"/>
          <w:marRight w:val="0"/>
          <w:marTop w:val="0"/>
          <w:marBottom w:val="0"/>
          <w:divBdr>
            <w:top w:val="none" w:sz="0" w:space="0" w:color="auto"/>
            <w:left w:val="none" w:sz="0" w:space="0" w:color="auto"/>
            <w:bottom w:val="none" w:sz="0" w:space="0" w:color="auto"/>
            <w:right w:val="none" w:sz="0" w:space="0" w:color="auto"/>
          </w:divBdr>
        </w:div>
        <w:div w:id="197205204">
          <w:marLeft w:val="640"/>
          <w:marRight w:val="0"/>
          <w:marTop w:val="0"/>
          <w:marBottom w:val="0"/>
          <w:divBdr>
            <w:top w:val="none" w:sz="0" w:space="0" w:color="auto"/>
            <w:left w:val="none" w:sz="0" w:space="0" w:color="auto"/>
            <w:bottom w:val="none" w:sz="0" w:space="0" w:color="auto"/>
            <w:right w:val="none" w:sz="0" w:space="0" w:color="auto"/>
          </w:divBdr>
        </w:div>
        <w:div w:id="201528234">
          <w:marLeft w:val="640"/>
          <w:marRight w:val="0"/>
          <w:marTop w:val="0"/>
          <w:marBottom w:val="0"/>
          <w:divBdr>
            <w:top w:val="none" w:sz="0" w:space="0" w:color="auto"/>
            <w:left w:val="none" w:sz="0" w:space="0" w:color="auto"/>
            <w:bottom w:val="none" w:sz="0" w:space="0" w:color="auto"/>
            <w:right w:val="none" w:sz="0" w:space="0" w:color="auto"/>
          </w:divBdr>
        </w:div>
        <w:div w:id="221065823">
          <w:marLeft w:val="640"/>
          <w:marRight w:val="0"/>
          <w:marTop w:val="0"/>
          <w:marBottom w:val="0"/>
          <w:divBdr>
            <w:top w:val="none" w:sz="0" w:space="0" w:color="auto"/>
            <w:left w:val="none" w:sz="0" w:space="0" w:color="auto"/>
            <w:bottom w:val="none" w:sz="0" w:space="0" w:color="auto"/>
            <w:right w:val="none" w:sz="0" w:space="0" w:color="auto"/>
          </w:divBdr>
        </w:div>
        <w:div w:id="221334721">
          <w:marLeft w:val="640"/>
          <w:marRight w:val="0"/>
          <w:marTop w:val="0"/>
          <w:marBottom w:val="0"/>
          <w:divBdr>
            <w:top w:val="none" w:sz="0" w:space="0" w:color="auto"/>
            <w:left w:val="none" w:sz="0" w:space="0" w:color="auto"/>
            <w:bottom w:val="none" w:sz="0" w:space="0" w:color="auto"/>
            <w:right w:val="none" w:sz="0" w:space="0" w:color="auto"/>
          </w:divBdr>
        </w:div>
        <w:div w:id="231887688">
          <w:marLeft w:val="640"/>
          <w:marRight w:val="0"/>
          <w:marTop w:val="0"/>
          <w:marBottom w:val="0"/>
          <w:divBdr>
            <w:top w:val="none" w:sz="0" w:space="0" w:color="auto"/>
            <w:left w:val="none" w:sz="0" w:space="0" w:color="auto"/>
            <w:bottom w:val="none" w:sz="0" w:space="0" w:color="auto"/>
            <w:right w:val="none" w:sz="0" w:space="0" w:color="auto"/>
          </w:divBdr>
        </w:div>
        <w:div w:id="241329756">
          <w:marLeft w:val="640"/>
          <w:marRight w:val="0"/>
          <w:marTop w:val="0"/>
          <w:marBottom w:val="0"/>
          <w:divBdr>
            <w:top w:val="none" w:sz="0" w:space="0" w:color="auto"/>
            <w:left w:val="none" w:sz="0" w:space="0" w:color="auto"/>
            <w:bottom w:val="none" w:sz="0" w:space="0" w:color="auto"/>
            <w:right w:val="none" w:sz="0" w:space="0" w:color="auto"/>
          </w:divBdr>
        </w:div>
        <w:div w:id="254947973">
          <w:marLeft w:val="640"/>
          <w:marRight w:val="0"/>
          <w:marTop w:val="0"/>
          <w:marBottom w:val="0"/>
          <w:divBdr>
            <w:top w:val="none" w:sz="0" w:space="0" w:color="auto"/>
            <w:left w:val="none" w:sz="0" w:space="0" w:color="auto"/>
            <w:bottom w:val="none" w:sz="0" w:space="0" w:color="auto"/>
            <w:right w:val="none" w:sz="0" w:space="0" w:color="auto"/>
          </w:divBdr>
        </w:div>
        <w:div w:id="264271046">
          <w:marLeft w:val="640"/>
          <w:marRight w:val="0"/>
          <w:marTop w:val="0"/>
          <w:marBottom w:val="0"/>
          <w:divBdr>
            <w:top w:val="none" w:sz="0" w:space="0" w:color="auto"/>
            <w:left w:val="none" w:sz="0" w:space="0" w:color="auto"/>
            <w:bottom w:val="none" w:sz="0" w:space="0" w:color="auto"/>
            <w:right w:val="none" w:sz="0" w:space="0" w:color="auto"/>
          </w:divBdr>
        </w:div>
        <w:div w:id="275253726">
          <w:marLeft w:val="640"/>
          <w:marRight w:val="0"/>
          <w:marTop w:val="0"/>
          <w:marBottom w:val="0"/>
          <w:divBdr>
            <w:top w:val="none" w:sz="0" w:space="0" w:color="auto"/>
            <w:left w:val="none" w:sz="0" w:space="0" w:color="auto"/>
            <w:bottom w:val="none" w:sz="0" w:space="0" w:color="auto"/>
            <w:right w:val="none" w:sz="0" w:space="0" w:color="auto"/>
          </w:divBdr>
        </w:div>
        <w:div w:id="288439130">
          <w:marLeft w:val="640"/>
          <w:marRight w:val="0"/>
          <w:marTop w:val="0"/>
          <w:marBottom w:val="0"/>
          <w:divBdr>
            <w:top w:val="none" w:sz="0" w:space="0" w:color="auto"/>
            <w:left w:val="none" w:sz="0" w:space="0" w:color="auto"/>
            <w:bottom w:val="none" w:sz="0" w:space="0" w:color="auto"/>
            <w:right w:val="none" w:sz="0" w:space="0" w:color="auto"/>
          </w:divBdr>
        </w:div>
        <w:div w:id="316108526">
          <w:marLeft w:val="640"/>
          <w:marRight w:val="0"/>
          <w:marTop w:val="0"/>
          <w:marBottom w:val="0"/>
          <w:divBdr>
            <w:top w:val="none" w:sz="0" w:space="0" w:color="auto"/>
            <w:left w:val="none" w:sz="0" w:space="0" w:color="auto"/>
            <w:bottom w:val="none" w:sz="0" w:space="0" w:color="auto"/>
            <w:right w:val="none" w:sz="0" w:space="0" w:color="auto"/>
          </w:divBdr>
        </w:div>
        <w:div w:id="316954389">
          <w:marLeft w:val="640"/>
          <w:marRight w:val="0"/>
          <w:marTop w:val="0"/>
          <w:marBottom w:val="0"/>
          <w:divBdr>
            <w:top w:val="none" w:sz="0" w:space="0" w:color="auto"/>
            <w:left w:val="none" w:sz="0" w:space="0" w:color="auto"/>
            <w:bottom w:val="none" w:sz="0" w:space="0" w:color="auto"/>
            <w:right w:val="none" w:sz="0" w:space="0" w:color="auto"/>
          </w:divBdr>
        </w:div>
        <w:div w:id="318192994">
          <w:marLeft w:val="640"/>
          <w:marRight w:val="0"/>
          <w:marTop w:val="0"/>
          <w:marBottom w:val="0"/>
          <w:divBdr>
            <w:top w:val="none" w:sz="0" w:space="0" w:color="auto"/>
            <w:left w:val="none" w:sz="0" w:space="0" w:color="auto"/>
            <w:bottom w:val="none" w:sz="0" w:space="0" w:color="auto"/>
            <w:right w:val="none" w:sz="0" w:space="0" w:color="auto"/>
          </w:divBdr>
        </w:div>
        <w:div w:id="319502897">
          <w:marLeft w:val="640"/>
          <w:marRight w:val="0"/>
          <w:marTop w:val="0"/>
          <w:marBottom w:val="0"/>
          <w:divBdr>
            <w:top w:val="none" w:sz="0" w:space="0" w:color="auto"/>
            <w:left w:val="none" w:sz="0" w:space="0" w:color="auto"/>
            <w:bottom w:val="none" w:sz="0" w:space="0" w:color="auto"/>
            <w:right w:val="none" w:sz="0" w:space="0" w:color="auto"/>
          </w:divBdr>
        </w:div>
        <w:div w:id="333266834">
          <w:marLeft w:val="640"/>
          <w:marRight w:val="0"/>
          <w:marTop w:val="0"/>
          <w:marBottom w:val="0"/>
          <w:divBdr>
            <w:top w:val="none" w:sz="0" w:space="0" w:color="auto"/>
            <w:left w:val="none" w:sz="0" w:space="0" w:color="auto"/>
            <w:bottom w:val="none" w:sz="0" w:space="0" w:color="auto"/>
            <w:right w:val="none" w:sz="0" w:space="0" w:color="auto"/>
          </w:divBdr>
        </w:div>
        <w:div w:id="334723352">
          <w:marLeft w:val="640"/>
          <w:marRight w:val="0"/>
          <w:marTop w:val="0"/>
          <w:marBottom w:val="0"/>
          <w:divBdr>
            <w:top w:val="none" w:sz="0" w:space="0" w:color="auto"/>
            <w:left w:val="none" w:sz="0" w:space="0" w:color="auto"/>
            <w:bottom w:val="none" w:sz="0" w:space="0" w:color="auto"/>
            <w:right w:val="none" w:sz="0" w:space="0" w:color="auto"/>
          </w:divBdr>
        </w:div>
        <w:div w:id="335349580">
          <w:marLeft w:val="640"/>
          <w:marRight w:val="0"/>
          <w:marTop w:val="0"/>
          <w:marBottom w:val="0"/>
          <w:divBdr>
            <w:top w:val="none" w:sz="0" w:space="0" w:color="auto"/>
            <w:left w:val="none" w:sz="0" w:space="0" w:color="auto"/>
            <w:bottom w:val="none" w:sz="0" w:space="0" w:color="auto"/>
            <w:right w:val="none" w:sz="0" w:space="0" w:color="auto"/>
          </w:divBdr>
        </w:div>
        <w:div w:id="341783387">
          <w:marLeft w:val="640"/>
          <w:marRight w:val="0"/>
          <w:marTop w:val="0"/>
          <w:marBottom w:val="0"/>
          <w:divBdr>
            <w:top w:val="none" w:sz="0" w:space="0" w:color="auto"/>
            <w:left w:val="none" w:sz="0" w:space="0" w:color="auto"/>
            <w:bottom w:val="none" w:sz="0" w:space="0" w:color="auto"/>
            <w:right w:val="none" w:sz="0" w:space="0" w:color="auto"/>
          </w:divBdr>
        </w:div>
        <w:div w:id="352615391">
          <w:marLeft w:val="640"/>
          <w:marRight w:val="0"/>
          <w:marTop w:val="0"/>
          <w:marBottom w:val="0"/>
          <w:divBdr>
            <w:top w:val="none" w:sz="0" w:space="0" w:color="auto"/>
            <w:left w:val="none" w:sz="0" w:space="0" w:color="auto"/>
            <w:bottom w:val="none" w:sz="0" w:space="0" w:color="auto"/>
            <w:right w:val="none" w:sz="0" w:space="0" w:color="auto"/>
          </w:divBdr>
        </w:div>
        <w:div w:id="353265840">
          <w:marLeft w:val="640"/>
          <w:marRight w:val="0"/>
          <w:marTop w:val="0"/>
          <w:marBottom w:val="0"/>
          <w:divBdr>
            <w:top w:val="none" w:sz="0" w:space="0" w:color="auto"/>
            <w:left w:val="none" w:sz="0" w:space="0" w:color="auto"/>
            <w:bottom w:val="none" w:sz="0" w:space="0" w:color="auto"/>
            <w:right w:val="none" w:sz="0" w:space="0" w:color="auto"/>
          </w:divBdr>
        </w:div>
        <w:div w:id="376853969">
          <w:marLeft w:val="640"/>
          <w:marRight w:val="0"/>
          <w:marTop w:val="0"/>
          <w:marBottom w:val="0"/>
          <w:divBdr>
            <w:top w:val="none" w:sz="0" w:space="0" w:color="auto"/>
            <w:left w:val="none" w:sz="0" w:space="0" w:color="auto"/>
            <w:bottom w:val="none" w:sz="0" w:space="0" w:color="auto"/>
            <w:right w:val="none" w:sz="0" w:space="0" w:color="auto"/>
          </w:divBdr>
        </w:div>
        <w:div w:id="391929387">
          <w:marLeft w:val="640"/>
          <w:marRight w:val="0"/>
          <w:marTop w:val="0"/>
          <w:marBottom w:val="0"/>
          <w:divBdr>
            <w:top w:val="none" w:sz="0" w:space="0" w:color="auto"/>
            <w:left w:val="none" w:sz="0" w:space="0" w:color="auto"/>
            <w:bottom w:val="none" w:sz="0" w:space="0" w:color="auto"/>
            <w:right w:val="none" w:sz="0" w:space="0" w:color="auto"/>
          </w:divBdr>
        </w:div>
        <w:div w:id="395398338">
          <w:marLeft w:val="640"/>
          <w:marRight w:val="0"/>
          <w:marTop w:val="0"/>
          <w:marBottom w:val="0"/>
          <w:divBdr>
            <w:top w:val="none" w:sz="0" w:space="0" w:color="auto"/>
            <w:left w:val="none" w:sz="0" w:space="0" w:color="auto"/>
            <w:bottom w:val="none" w:sz="0" w:space="0" w:color="auto"/>
            <w:right w:val="none" w:sz="0" w:space="0" w:color="auto"/>
          </w:divBdr>
        </w:div>
        <w:div w:id="398524440">
          <w:marLeft w:val="640"/>
          <w:marRight w:val="0"/>
          <w:marTop w:val="0"/>
          <w:marBottom w:val="0"/>
          <w:divBdr>
            <w:top w:val="none" w:sz="0" w:space="0" w:color="auto"/>
            <w:left w:val="none" w:sz="0" w:space="0" w:color="auto"/>
            <w:bottom w:val="none" w:sz="0" w:space="0" w:color="auto"/>
            <w:right w:val="none" w:sz="0" w:space="0" w:color="auto"/>
          </w:divBdr>
        </w:div>
        <w:div w:id="421220305">
          <w:marLeft w:val="640"/>
          <w:marRight w:val="0"/>
          <w:marTop w:val="0"/>
          <w:marBottom w:val="0"/>
          <w:divBdr>
            <w:top w:val="none" w:sz="0" w:space="0" w:color="auto"/>
            <w:left w:val="none" w:sz="0" w:space="0" w:color="auto"/>
            <w:bottom w:val="none" w:sz="0" w:space="0" w:color="auto"/>
            <w:right w:val="none" w:sz="0" w:space="0" w:color="auto"/>
          </w:divBdr>
        </w:div>
        <w:div w:id="444034261">
          <w:marLeft w:val="640"/>
          <w:marRight w:val="0"/>
          <w:marTop w:val="0"/>
          <w:marBottom w:val="0"/>
          <w:divBdr>
            <w:top w:val="none" w:sz="0" w:space="0" w:color="auto"/>
            <w:left w:val="none" w:sz="0" w:space="0" w:color="auto"/>
            <w:bottom w:val="none" w:sz="0" w:space="0" w:color="auto"/>
            <w:right w:val="none" w:sz="0" w:space="0" w:color="auto"/>
          </w:divBdr>
        </w:div>
        <w:div w:id="444618423">
          <w:marLeft w:val="640"/>
          <w:marRight w:val="0"/>
          <w:marTop w:val="0"/>
          <w:marBottom w:val="0"/>
          <w:divBdr>
            <w:top w:val="none" w:sz="0" w:space="0" w:color="auto"/>
            <w:left w:val="none" w:sz="0" w:space="0" w:color="auto"/>
            <w:bottom w:val="none" w:sz="0" w:space="0" w:color="auto"/>
            <w:right w:val="none" w:sz="0" w:space="0" w:color="auto"/>
          </w:divBdr>
        </w:div>
        <w:div w:id="466820347">
          <w:marLeft w:val="640"/>
          <w:marRight w:val="0"/>
          <w:marTop w:val="0"/>
          <w:marBottom w:val="0"/>
          <w:divBdr>
            <w:top w:val="none" w:sz="0" w:space="0" w:color="auto"/>
            <w:left w:val="none" w:sz="0" w:space="0" w:color="auto"/>
            <w:bottom w:val="none" w:sz="0" w:space="0" w:color="auto"/>
            <w:right w:val="none" w:sz="0" w:space="0" w:color="auto"/>
          </w:divBdr>
        </w:div>
        <w:div w:id="467746220">
          <w:marLeft w:val="640"/>
          <w:marRight w:val="0"/>
          <w:marTop w:val="0"/>
          <w:marBottom w:val="0"/>
          <w:divBdr>
            <w:top w:val="none" w:sz="0" w:space="0" w:color="auto"/>
            <w:left w:val="none" w:sz="0" w:space="0" w:color="auto"/>
            <w:bottom w:val="none" w:sz="0" w:space="0" w:color="auto"/>
            <w:right w:val="none" w:sz="0" w:space="0" w:color="auto"/>
          </w:divBdr>
        </w:div>
        <w:div w:id="470709826">
          <w:marLeft w:val="640"/>
          <w:marRight w:val="0"/>
          <w:marTop w:val="0"/>
          <w:marBottom w:val="0"/>
          <w:divBdr>
            <w:top w:val="none" w:sz="0" w:space="0" w:color="auto"/>
            <w:left w:val="none" w:sz="0" w:space="0" w:color="auto"/>
            <w:bottom w:val="none" w:sz="0" w:space="0" w:color="auto"/>
            <w:right w:val="none" w:sz="0" w:space="0" w:color="auto"/>
          </w:divBdr>
        </w:div>
        <w:div w:id="490023545">
          <w:marLeft w:val="640"/>
          <w:marRight w:val="0"/>
          <w:marTop w:val="0"/>
          <w:marBottom w:val="0"/>
          <w:divBdr>
            <w:top w:val="none" w:sz="0" w:space="0" w:color="auto"/>
            <w:left w:val="none" w:sz="0" w:space="0" w:color="auto"/>
            <w:bottom w:val="none" w:sz="0" w:space="0" w:color="auto"/>
            <w:right w:val="none" w:sz="0" w:space="0" w:color="auto"/>
          </w:divBdr>
        </w:div>
        <w:div w:id="491870995">
          <w:marLeft w:val="640"/>
          <w:marRight w:val="0"/>
          <w:marTop w:val="0"/>
          <w:marBottom w:val="0"/>
          <w:divBdr>
            <w:top w:val="none" w:sz="0" w:space="0" w:color="auto"/>
            <w:left w:val="none" w:sz="0" w:space="0" w:color="auto"/>
            <w:bottom w:val="none" w:sz="0" w:space="0" w:color="auto"/>
            <w:right w:val="none" w:sz="0" w:space="0" w:color="auto"/>
          </w:divBdr>
        </w:div>
        <w:div w:id="495347013">
          <w:marLeft w:val="640"/>
          <w:marRight w:val="0"/>
          <w:marTop w:val="0"/>
          <w:marBottom w:val="0"/>
          <w:divBdr>
            <w:top w:val="none" w:sz="0" w:space="0" w:color="auto"/>
            <w:left w:val="none" w:sz="0" w:space="0" w:color="auto"/>
            <w:bottom w:val="none" w:sz="0" w:space="0" w:color="auto"/>
            <w:right w:val="none" w:sz="0" w:space="0" w:color="auto"/>
          </w:divBdr>
        </w:div>
        <w:div w:id="498350061">
          <w:marLeft w:val="640"/>
          <w:marRight w:val="0"/>
          <w:marTop w:val="0"/>
          <w:marBottom w:val="0"/>
          <w:divBdr>
            <w:top w:val="none" w:sz="0" w:space="0" w:color="auto"/>
            <w:left w:val="none" w:sz="0" w:space="0" w:color="auto"/>
            <w:bottom w:val="none" w:sz="0" w:space="0" w:color="auto"/>
            <w:right w:val="none" w:sz="0" w:space="0" w:color="auto"/>
          </w:divBdr>
        </w:div>
        <w:div w:id="499321868">
          <w:marLeft w:val="640"/>
          <w:marRight w:val="0"/>
          <w:marTop w:val="0"/>
          <w:marBottom w:val="0"/>
          <w:divBdr>
            <w:top w:val="none" w:sz="0" w:space="0" w:color="auto"/>
            <w:left w:val="none" w:sz="0" w:space="0" w:color="auto"/>
            <w:bottom w:val="none" w:sz="0" w:space="0" w:color="auto"/>
            <w:right w:val="none" w:sz="0" w:space="0" w:color="auto"/>
          </w:divBdr>
        </w:div>
        <w:div w:id="506024157">
          <w:marLeft w:val="640"/>
          <w:marRight w:val="0"/>
          <w:marTop w:val="0"/>
          <w:marBottom w:val="0"/>
          <w:divBdr>
            <w:top w:val="none" w:sz="0" w:space="0" w:color="auto"/>
            <w:left w:val="none" w:sz="0" w:space="0" w:color="auto"/>
            <w:bottom w:val="none" w:sz="0" w:space="0" w:color="auto"/>
            <w:right w:val="none" w:sz="0" w:space="0" w:color="auto"/>
          </w:divBdr>
        </w:div>
        <w:div w:id="533005396">
          <w:marLeft w:val="640"/>
          <w:marRight w:val="0"/>
          <w:marTop w:val="0"/>
          <w:marBottom w:val="0"/>
          <w:divBdr>
            <w:top w:val="none" w:sz="0" w:space="0" w:color="auto"/>
            <w:left w:val="none" w:sz="0" w:space="0" w:color="auto"/>
            <w:bottom w:val="none" w:sz="0" w:space="0" w:color="auto"/>
            <w:right w:val="none" w:sz="0" w:space="0" w:color="auto"/>
          </w:divBdr>
        </w:div>
        <w:div w:id="539054129">
          <w:marLeft w:val="640"/>
          <w:marRight w:val="0"/>
          <w:marTop w:val="0"/>
          <w:marBottom w:val="0"/>
          <w:divBdr>
            <w:top w:val="none" w:sz="0" w:space="0" w:color="auto"/>
            <w:left w:val="none" w:sz="0" w:space="0" w:color="auto"/>
            <w:bottom w:val="none" w:sz="0" w:space="0" w:color="auto"/>
            <w:right w:val="none" w:sz="0" w:space="0" w:color="auto"/>
          </w:divBdr>
        </w:div>
        <w:div w:id="547227289">
          <w:marLeft w:val="640"/>
          <w:marRight w:val="0"/>
          <w:marTop w:val="0"/>
          <w:marBottom w:val="0"/>
          <w:divBdr>
            <w:top w:val="none" w:sz="0" w:space="0" w:color="auto"/>
            <w:left w:val="none" w:sz="0" w:space="0" w:color="auto"/>
            <w:bottom w:val="none" w:sz="0" w:space="0" w:color="auto"/>
            <w:right w:val="none" w:sz="0" w:space="0" w:color="auto"/>
          </w:divBdr>
        </w:div>
        <w:div w:id="563757844">
          <w:marLeft w:val="640"/>
          <w:marRight w:val="0"/>
          <w:marTop w:val="0"/>
          <w:marBottom w:val="0"/>
          <w:divBdr>
            <w:top w:val="none" w:sz="0" w:space="0" w:color="auto"/>
            <w:left w:val="none" w:sz="0" w:space="0" w:color="auto"/>
            <w:bottom w:val="none" w:sz="0" w:space="0" w:color="auto"/>
            <w:right w:val="none" w:sz="0" w:space="0" w:color="auto"/>
          </w:divBdr>
        </w:div>
        <w:div w:id="568467673">
          <w:marLeft w:val="640"/>
          <w:marRight w:val="0"/>
          <w:marTop w:val="0"/>
          <w:marBottom w:val="0"/>
          <w:divBdr>
            <w:top w:val="none" w:sz="0" w:space="0" w:color="auto"/>
            <w:left w:val="none" w:sz="0" w:space="0" w:color="auto"/>
            <w:bottom w:val="none" w:sz="0" w:space="0" w:color="auto"/>
            <w:right w:val="none" w:sz="0" w:space="0" w:color="auto"/>
          </w:divBdr>
        </w:div>
        <w:div w:id="572590357">
          <w:marLeft w:val="640"/>
          <w:marRight w:val="0"/>
          <w:marTop w:val="0"/>
          <w:marBottom w:val="0"/>
          <w:divBdr>
            <w:top w:val="none" w:sz="0" w:space="0" w:color="auto"/>
            <w:left w:val="none" w:sz="0" w:space="0" w:color="auto"/>
            <w:bottom w:val="none" w:sz="0" w:space="0" w:color="auto"/>
            <w:right w:val="none" w:sz="0" w:space="0" w:color="auto"/>
          </w:divBdr>
        </w:div>
        <w:div w:id="575015417">
          <w:marLeft w:val="640"/>
          <w:marRight w:val="0"/>
          <w:marTop w:val="0"/>
          <w:marBottom w:val="0"/>
          <w:divBdr>
            <w:top w:val="none" w:sz="0" w:space="0" w:color="auto"/>
            <w:left w:val="none" w:sz="0" w:space="0" w:color="auto"/>
            <w:bottom w:val="none" w:sz="0" w:space="0" w:color="auto"/>
            <w:right w:val="none" w:sz="0" w:space="0" w:color="auto"/>
          </w:divBdr>
        </w:div>
        <w:div w:id="579484265">
          <w:marLeft w:val="640"/>
          <w:marRight w:val="0"/>
          <w:marTop w:val="0"/>
          <w:marBottom w:val="0"/>
          <w:divBdr>
            <w:top w:val="none" w:sz="0" w:space="0" w:color="auto"/>
            <w:left w:val="none" w:sz="0" w:space="0" w:color="auto"/>
            <w:bottom w:val="none" w:sz="0" w:space="0" w:color="auto"/>
            <w:right w:val="none" w:sz="0" w:space="0" w:color="auto"/>
          </w:divBdr>
        </w:div>
        <w:div w:id="610674582">
          <w:marLeft w:val="640"/>
          <w:marRight w:val="0"/>
          <w:marTop w:val="0"/>
          <w:marBottom w:val="0"/>
          <w:divBdr>
            <w:top w:val="none" w:sz="0" w:space="0" w:color="auto"/>
            <w:left w:val="none" w:sz="0" w:space="0" w:color="auto"/>
            <w:bottom w:val="none" w:sz="0" w:space="0" w:color="auto"/>
            <w:right w:val="none" w:sz="0" w:space="0" w:color="auto"/>
          </w:divBdr>
        </w:div>
        <w:div w:id="616333116">
          <w:marLeft w:val="640"/>
          <w:marRight w:val="0"/>
          <w:marTop w:val="0"/>
          <w:marBottom w:val="0"/>
          <w:divBdr>
            <w:top w:val="none" w:sz="0" w:space="0" w:color="auto"/>
            <w:left w:val="none" w:sz="0" w:space="0" w:color="auto"/>
            <w:bottom w:val="none" w:sz="0" w:space="0" w:color="auto"/>
            <w:right w:val="none" w:sz="0" w:space="0" w:color="auto"/>
          </w:divBdr>
        </w:div>
        <w:div w:id="622276339">
          <w:marLeft w:val="640"/>
          <w:marRight w:val="0"/>
          <w:marTop w:val="0"/>
          <w:marBottom w:val="0"/>
          <w:divBdr>
            <w:top w:val="none" w:sz="0" w:space="0" w:color="auto"/>
            <w:left w:val="none" w:sz="0" w:space="0" w:color="auto"/>
            <w:bottom w:val="none" w:sz="0" w:space="0" w:color="auto"/>
            <w:right w:val="none" w:sz="0" w:space="0" w:color="auto"/>
          </w:divBdr>
        </w:div>
        <w:div w:id="624967943">
          <w:marLeft w:val="640"/>
          <w:marRight w:val="0"/>
          <w:marTop w:val="0"/>
          <w:marBottom w:val="0"/>
          <w:divBdr>
            <w:top w:val="none" w:sz="0" w:space="0" w:color="auto"/>
            <w:left w:val="none" w:sz="0" w:space="0" w:color="auto"/>
            <w:bottom w:val="none" w:sz="0" w:space="0" w:color="auto"/>
            <w:right w:val="none" w:sz="0" w:space="0" w:color="auto"/>
          </w:divBdr>
        </w:div>
        <w:div w:id="631325948">
          <w:marLeft w:val="640"/>
          <w:marRight w:val="0"/>
          <w:marTop w:val="0"/>
          <w:marBottom w:val="0"/>
          <w:divBdr>
            <w:top w:val="none" w:sz="0" w:space="0" w:color="auto"/>
            <w:left w:val="none" w:sz="0" w:space="0" w:color="auto"/>
            <w:bottom w:val="none" w:sz="0" w:space="0" w:color="auto"/>
            <w:right w:val="none" w:sz="0" w:space="0" w:color="auto"/>
          </w:divBdr>
        </w:div>
        <w:div w:id="643387581">
          <w:marLeft w:val="640"/>
          <w:marRight w:val="0"/>
          <w:marTop w:val="0"/>
          <w:marBottom w:val="0"/>
          <w:divBdr>
            <w:top w:val="none" w:sz="0" w:space="0" w:color="auto"/>
            <w:left w:val="none" w:sz="0" w:space="0" w:color="auto"/>
            <w:bottom w:val="none" w:sz="0" w:space="0" w:color="auto"/>
            <w:right w:val="none" w:sz="0" w:space="0" w:color="auto"/>
          </w:divBdr>
        </w:div>
        <w:div w:id="645671587">
          <w:marLeft w:val="640"/>
          <w:marRight w:val="0"/>
          <w:marTop w:val="0"/>
          <w:marBottom w:val="0"/>
          <w:divBdr>
            <w:top w:val="none" w:sz="0" w:space="0" w:color="auto"/>
            <w:left w:val="none" w:sz="0" w:space="0" w:color="auto"/>
            <w:bottom w:val="none" w:sz="0" w:space="0" w:color="auto"/>
            <w:right w:val="none" w:sz="0" w:space="0" w:color="auto"/>
          </w:divBdr>
        </w:div>
        <w:div w:id="664479531">
          <w:marLeft w:val="640"/>
          <w:marRight w:val="0"/>
          <w:marTop w:val="0"/>
          <w:marBottom w:val="0"/>
          <w:divBdr>
            <w:top w:val="none" w:sz="0" w:space="0" w:color="auto"/>
            <w:left w:val="none" w:sz="0" w:space="0" w:color="auto"/>
            <w:bottom w:val="none" w:sz="0" w:space="0" w:color="auto"/>
            <w:right w:val="none" w:sz="0" w:space="0" w:color="auto"/>
          </w:divBdr>
        </w:div>
        <w:div w:id="681129224">
          <w:marLeft w:val="640"/>
          <w:marRight w:val="0"/>
          <w:marTop w:val="0"/>
          <w:marBottom w:val="0"/>
          <w:divBdr>
            <w:top w:val="none" w:sz="0" w:space="0" w:color="auto"/>
            <w:left w:val="none" w:sz="0" w:space="0" w:color="auto"/>
            <w:bottom w:val="none" w:sz="0" w:space="0" w:color="auto"/>
            <w:right w:val="none" w:sz="0" w:space="0" w:color="auto"/>
          </w:divBdr>
        </w:div>
        <w:div w:id="767044559">
          <w:marLeft w:val="640"/>
          <w:marRight w:val="0"/>
          <w:marTop w:val="0"/>
          <w:marBottom w:val="0"/>
          <w:divBdr>
            <w:top w:val="none" w:sz="0" w:space="0" w:color="auto"/>
            <w:left w:val="none" w:sz="0" w:space="0" w:color="auto"/>
            <w:bottom w:val="none" w:sz="0" w:space="0" w:color="auto"/>
            <w:right w:val="none" w:sz="0" w:space="0" w:color="auto"/>
          </w:divBdr>
        </w:div>
        <w:div w:id="770318592">
          <w:marLeft w:val="640"/>
          <w:marRight w:val="0"/>
          <w:marTop w:val="0"/>
          <w:marBottom w:val="0"/>
          <w:divBdr>
            <w:top w:val="none" w:sz="0" w:space="0" w:color="auto"/>
            <w:left w:val="none" w:sz="0" w:space="0" w:color="auto"/>
            <w:bottom w:val="none" w:sz="0" w:space="0" w:color="auto"/>
            <w:right w:val="none" w:sz="0" w:space="0" w:color="auto"/>
          </w:divBdr>
        </w:div>
        <w:div w:id="775519458">
          <w:marLeft w:val="640"/>
          <w:marRight w:val="0"/>
          <w:marTop w:val="0"/>
          <w:marBottom w:val="0"/>
          <w:divBdr>
            <w:top w:val="none" w:sz="0" w:space="0" w:color="auto"/>
            <w:left w:val="none" w:sz="0" w:space="0" w:color="auto"/>
            <w:bottom w:val="none" w:sz="0" w:space="0" w:color="auto"/>
            <w:right w:val="none" w:sz="0" w:space="0" w:color="auto"/>
          </w:divBdr>
        </w:div>
        <w:div w:id="780809033">
          <w:marLeft w:val="640"/>
          <w:marRight w:val="0"/>
          <w:marTop w:val="0"/>
          <w:marBottom w:val="0"/>
          <w:divBdr>
            <w:top w:val="none" w:sz="0" w:space="0" w:color="auto"/>
            <w:left w:val="none" w:sz="0" w:space="0" w:color="auto"/>
            <w:bottom w:val="none" w:sz="0" w:space="0" w:color="auto"/>
            <w:right w:val="none" w:sz="0" w:space="0" w:color="auto"/>
          </w:divBdr>
        </w:div>
        <w:div w:id="786461805">
          <w:marLeft w:val="640"/>
          <w:marRight w:val="0"/>
          <w:marTop w:val="0"/>
          <w:marBottom w:val="0"/>
          <w:divBdr>
            <w:top w:val="none" w:sz="0" w:space="0" w:color="auto"/>
            <w:left w:val="none" w:sz="0" w:space="0" w:color="auto"/>
            <w:bottom w:val="none" w:sz="0" w:space="0" w:color="auto"/>
            <w:right w:val="none" w:sz="0" w:space="0" w:color="auto"/>
          </w:divBdr>
        </w:div>
        <w:div w:id="806509935">
          <w:marLeft w:val="640"/>
          <w:marRight w:val="0"/>
          <w:marTop w:val="0"/>
          <w:marBottom w:val="0"/>
          <w:divBdr>
            <w:top w:val="none" w:sz="0" w:space="0" w:color="auto"/>
            <w:left w:val="none" w:sz="0" w:space="0" w:color="auto"/>
            <w:bottom w:val="none" w:sz="0" w:space="0" w:color="auto"/>
            <w:right w:val="none" w:sz="0" w:space="0" w:color="auto"/>
          </w:divBdr>
        </w:div>
        <w:div w:id="813764663">
          <w:marLeft w:val="640"/>
          <w:marRight w:val="0"/>
          <w:marTop w:val="0"/>
          <w:marBottom w:val="0"/>
          <w:divBdr>
            <w:top w:val="none" w:sz="0" w:space="0" w:color="auto"/>
            <w:left w:val="none" w:sz="0" w:space="0" w:color="auto"/>
            <w:bottom w:val="none" w:sz="0" w:space="0" w:color="auto"/>
            <w:right w:val="none" w:sz="0" w:space="0" w:color="auto"/>
          </w:divBdr>
        </w:div>
        <w:div w:id="823160510">
          <w:marLeft w:val="640"/>
          <w:marRight w:val="0"/>
          <w:marTop w:val="0"/>
          <w:marBottom w:val="0"/>
          <w:divBdr>
            <w:top w:val="none" w:sz="0" w:space="0" w:color="auto"/>
            <w:left w:val="none" w:sz="0" w:space="0" w:color="auto"/>
            <w:bottom w:val="none" w:sz="0" w:space="0" w:color="auto"/>
            <w:right w:val="none" w:sz="0" w:space="0" w:color="auto"/>
          </w:divBdr>
        </w:div>
        <w:div w:id="835614660">
          <w:marLeft w:val="640"/>
          <w:marRight w:val="0"/>
          <w:marTop w:val="0"/>
          <w:marBottom w:val="0"/>
          <w:divBdr>
            <w:top w:val="none" w:sz="0" w:space="0" w:color="auto"/>
            <w:left w:val="none" w:sz="0" w:space="0" w:color="auto"/>
            <w:bottom w:val="none" w:sz="0" w:space="0" w:color="auto"/>
            <w:right w:val="none" w:sz="0" w:space="0" w:color="auto"/>
          </w:divBdr>
        </w:div>
        <w:div w:id="837423711">
          <w:marLeft w:val="640"/>
          <w:marRight w:val="0"/>
          <w:marTop w:val="0"/>
          <w:marBottom w:val="0"/>
          <w:divBdr>
            <w:top w:val="none" w:sz="0" w:space="0" w:color="auto"/>
            <w:left w:val="none" w:sz="0" w:space="0" w:color="auto"/>
            <w:bottom w:val="none" w:sz="0" w:space="0" w:color="auto"/>
            <w:right w:val="none" w:sz="0" w:space="0" w:color="auto"/>
          </w:divBdr>
        </w:div>
        <w:div w:id="869681280">
          <w:marLeft w:val="640"/>
          <w:marRight w:val="0"/>
          <w:marTop w:val="0"/>
          <w:marBottom w:val="0"/>
          <w:divBdr>
            <w:top w:val="none" w:sz="0" w:space="0" w:color="auto"/>
            <w:left w:val="none" w:sz="0" w:space="0" w:color="auto"/>
            <w:bottom w:val="none" w:sz="0" w:space="0" w:color="auto"/>
            <w:right w:val="none" w:sz="0" w:space="0" w:color="auto"/>
          </w:divBdr>
        </w:div>
        <w:div w:id="901986619">
          <w:marLeft w:val="640"/>
          <w:marRight w:val="0"/>
          <w:marTop w:val="0"/>
          <w:marBottom w:val="0"/>
          <w:divBdr>
            <w:top w:val="none" w:sz="0" w:space="0" w:color="auto"/>
            <w:left w:val="none" w:sz="0" w:space="0" w:color="auto"/>
            <w:bottom w:val="none" w:sz="0" w:space="0" w:color="auto"/>
            <w:right w:val="none" w:sz="0" w:space="0" w:color="auto"/>
          </w:divBdr>
        </w:div>
        <w:div w:id="902980913">
          <w:marLeft w:val="640"/>
          <w:marRight w:val="0"/>
          <w:marTop w:val="0"/>
          <w:marBottom w:val="0"/>
          <w:divBdr>
            <w:top w:val="none" w:sz="0" w:space="0" w:color="auto"/>
            <w:left w:val="none" w:sz="0" w:space="0" w:color="auto"/>
            <w:bottom w:val="none" w:sz="0" w:space="0" w:color="auto"/>
            <w:right w:val="none" w:sz="0" w:space="0" w:color="auto"/>
          </w:divBdr>
        </w:div>
        <w:div w:id="908003330">
          <w:marLeft w:val="640"/>
          <w:marRight w:val="0"/>
          <w:marTop w:val="0"/>
          <w:marBottom w:val="0"/>
          <w:divBdr>
            <w:top w:val="none" w:sz="0" w:space="0" w:color="auto"/>
            <w:left w:val="none" w:sz="0" w:space="0" w:color="auto"/>
            <w:bottom w:val="none" w:sz="0" w:space="0" w:color="auto"/>
            <w:right w:val="none" w:sz="0" w:space="0" w:color="auto"/>
          </w:divBdr>
        </w:div>
        <w:div w:id="924461464">
          <w:marLeft w:val="640"/>
          <w:marRight w:val="0"/>
          <w:marTop w:val="0"/>
          <w:marBottom w:val="0"/>
          <w:divBdr>
            <w:top w:val="none" w:sz="0" w:space="0" w:color="auto"/>
            <w:left w:val="none" w:sz="0" w:space="0" w:color="auto"/>
            <w:bottom w:val="none" w:sz="0" w:space="0" w:color="auto"/>
            <w:right w:val="none" w:sz="0" w:space="0" w:color="auto"/>
          </w:divBdr>
        </w:div>
        <w:div w:id="928735841">
          <w:marLeft w:val="640"/>
          <w:marRight w:val="0"/>
          <w:marTop w:val="0"/>
          <w:marBottom w:val="0"/>
          <w:divBdr>
            <w:top w:val="none" w:sz="0" w:space="0" w:color="auto"/>
            <w:left w:val="none" w:sz="0" w:space="0" w:color="auto"/>
            <w:bottom w:val="none" w:sz="0" w:space="0" w:color="auto"/>
            <w:right w:val="none" w:sz="0" w:space="0" w:color="auto"/>
          </w:divBdr>
        </w:div>
        <w:div w:id="931359661">
          <w:marLeft w:val="640"/>
          <w:marRight w:val="0"/>
          <w:marTop w:val="0"/>
          <w:marBottom w:val="0"/>
          <w:divBdr>
            <w:top w:val="none" w:sz="0" w:space="0" w:color="auto"/>
            <w:left w:val="none" w:sz="0" w:space="0" w:color="auto"/>
            <w:bottom w:val="none" w:sz="0" w:space="0" w:color="auto"/>
            <w:right w:val="none" w:sz="0" w:space="0" w:color="auto"/>
          </w:divBdr>
        </w:div>
        <w:div w:id="934478565">
          <w:marLeft w:val="640"/>
          <w:marRight w:val="0"/>
          <w:marTop w:val="0"/>
          <w:marBottom w:val="0"/>
          <w:divBdr>
            <w:top w:val="none" w:sz="0" w:space="0" w:color="auto"/>
            <w:left w:val="none" w:sz="0" w:space="0" w:color="auto"/>
            <w:bottom w:val="none" w:sz="0" w:space="0" w:color="auto"/>
            <w:right w:val="none" w:sz="0" w:space="0" w:color="auto"/>
          </w:divBdr>
        </w:div>
        <w:div w:id="939412484">
          <w:marLeft w:val="640"/>
          <w:marRight w:val="0"/>
          <w:marTop w:val="0"/>
          <w:marBottom w:val="0"/>
          <w:divBdr>
            <w:top w:val="none" w:sz="0" w:space="0" w:color="auto"/>
            <w:left w:val="none" w:sz="0" w:space="0" w:color="auto"/>
            <w:bottom w:val="none" w:sz="0" w:space="0" w:color="auto"/>
            <w:right w:val="none" w:sz="0" w:space="0" w:color="auto"/>
          </w:divBdr>
        </w:div>
        <w:div w:id="959647995">
          <w:marLeft w:val="640"/>
          <w:marRight w:val="0"/>
          <w:marTop w:val="0"/>
          <w:marBottom w:val="0"/>
          <w:divBdr>
            <w:top w:val="none" w:sz="0" w:space="0" w:color="auto"/>
            <w:left w:val="none" w:sz="0" w:space="0" w:color="auto"/>
            <w:bottom w:val="none" w:sz="0" w:space="0" w:color="auto"/>
            <w:right w:val="none" w:sz="0" w:space="0" w:color="auto"/>
          </w:divBdr>
        </w:div>
        <w:div w:id="982126698">
          <w:marLeft w:val="640"/>
          <w:marRight w:val="0"/>
          <w:marTop w:val="0"/>
          <w:marBottom w:val="0"/>
          <w:divBdr>
            <w:top w:val="none" w:sz="0" w:space="0" w:color="auto"/>
            <w:left w:val="none" w:sz="0" w:space="0" w:color="auto"/>
            <w:bottom w:val="none" w:sz="0" w:space="0" w:color="auto"/>
            <w:right w:val="none" w:sz="0" w:space="0" w:color="auto"/>
          </w:divBdr>
        </w:div>
        <w:div w:id="985817698">
          <w:marLeft w:val="640"/>
          <w:marRight w:val="0"/>
          <w:marTop w:val="0"/>
          <w:marBottom w:val="0"/>
          <w:divBdr>
            <w:top w:val="none" w:sz="0" w:space="0" w:color="auto"/>
            <w:left w:val="none" w:sz="0" w:space="0" w:color="auto"/>
            <w:bottom w:val="none" w:sz="0" w:space="0" w:color="auto"/>
            <w:right w:val="none" w:sz="0" w:space="0" w:color="auto"/>
          </w:divBdr>
        </w:div>
        <w:div w:id="987324140">
          <w:marLeft w:val="640"/>
          <w:marRight w:val="0"/>
          <w:marTop w:val="0"/>
          <w:marBottom w:val="0"/>
          <w:divBdr>
            <w:top w:val="none" w:sz="0" w:space="0" w:color="auto"/>
            <w:left w:val="none" w:sz="0" w:space="0" w:color="auto"/>
            <w:bottom w:val="none" w:sz="0" w:space="0" w:color="auto"/>
            <w:right w:val="none" w:sz="0" w:space="0" w:color="auto"/>
          </w:divBdr>
        </w:div>
        <w:div w:id="1005476948">
          <w:marLeft w:val="640"/>
          <w:marRight w:val="0"/>
          <w:marTop w:val="0"/>
          <w:marBottom w:val="0"/>
          <w:divBdr>
            <w:top w:val="none" w:sz="0" w:space="0" w:color="auto"/>
            <w:left w:val="none" w:sz="0" w:space="0" w:color="auto"/>
            <w:bottom w:val="none" w:sz="0" w:space="0" w:color="auto"/>
            <w:right w:val="none" w:sz="0" w:space="0" w:color="auto"/>
          </w:divBdr>
        </w:div>
        <w:div w:id="1005549684">
          <w:marLeft w:val="640"/>
          <w:marRight w:val="0"/>
          <w:marTop w:val="0"/>
          <w:marBottom w:val="0"/>
          <w:divBdr>
            <w:top w:val="none" w:sz="0" w:space="0" w:color="auto"/>
            <w:left w:val="none" w:sz="0" w:space="0" w:color="auto"/>
            <w:bottom w:val="none" w:sz="0" w:space="0" w:color="auto"/>
            <w:right w:val="none" w:sz="0" w:space="0" w:color="auto"/>
          </w:divBdr>
        </w:div>
        <w:div w:id="1008677858">
          <w:marLeft w:val="640"/>
          <w:marRight w:val="0"/>
          <w:marTop w:val="0"/>
          <w:marBottom w:val="0"/>
          <w:divBdr>
            <w:top w:val="none" w:sz="0" w:space="0" w:color="auto"/>
            <w:left w:val="none" w:sz="0" w:space="0" w:color="auto"/>
            <w:bottom w:val="none" w:sz="0" w:space="0" w:color="auto"/>
            <w:right w:val="none" w:sz="0" w:space="0" w:color="auto"/>
          </w:divBdr>
        </w:div>
        <w:div w:id="1023478453">
          <w:marLeft w:val="640"/>
          <w:marRight w:val="0"/>
          <w:marTop w:val="0"/>
          <w:marBottom w:val="0"/>
          <w:divBdr>
            <w:top w:val="none" w:sz="0" w:space="0" w:color="auto"/>
            <w:left w:val="none" w:sz="0" w:space="0" w:color="auto"/>
            <w:bottom w:val="none" w:sz="0" w:space="0" w:color="auto"/>
            <w:right w:val="none" w:sz="0" w:space="0" w:color="auto"/>
          </w:divBdr>
        </w:div>
        <w:div w:id="1025206072">
          <w:marLeft w:val="640"/>
          <w:marRight w:val="0"/>
          <w:marTop w:val="0"/>
          <w:marBottom w:val="0"/>
          <w:divBdr>
            <w:top w:val="none" w:sz="0" w:space="0" w:color="auto"/>
            <w:left w:val="none" w:sz="0" w:space="0" w:color="auto"/>
            <w:bottom w:val="none" w:sz="0" w:space="0" w:color="auto"/>
            <w:right w:val="none" w:sz="0" w:space="0" w:color="auto"/>
          </w:divBdr>
        </w:div>
        <w:div w:id="1026908761">
          <w:marLeft w:val="640"/>
          <w:marRight w:val="0"/>
          <w:marTop w:val="0"/>
          <w:marBottom w:val="0"/>
          <w:divBdr>
            <w:top w:val="none" w:sz="0" w:space="0" w:color="auto"/>
            <w:left w:val="none" w:sz="0" w:space="0" w:color="auto"/>
            <w:bottom w:val="none" w:sz="0" w:space="0" w:color="auto"/>
            <w:right w:val="none" w:sz="0" w:space="0" w:color="auto"/>
          </w:divBdr>
        </w:div>
        <w:div w:id="1036080173">
          <w:marLeft w:val="640"/>
          <w:marRight w:val="0"/>
          <w:marTop w:val="0"/>
          <w:marBottom w:val="0"/>
          <w:divBdr>
            <w:top w:val="none" w:sz="0" w:space="0" w:color="auto"/>
            <w:left w:val="none" w:sz="0" w:space="0" w:color="auto"/>
            <w:bottom w:val="none" w:sz="0" w:space="0" w:color="auto"/>
            <w:right w:val="none" w:sz="0" w:space="0" w:color="auto"/>
          </w:divBdr>
        </w:div>
        <w:div w:id="1071317606">
          <w:marLeft w:val="640"/>
          <w:marRight w:val="0"/>
          <w:marTop w:val="0"/>
          <w:marBottom w:val="0"/>
          <w:divBdr>
            <w:top w:val="none" w:sz="0" w:space="0" w:color="auto"/>
            <w:left w:val="none" w:sz="0" w:space="0" w:color="auto"/>
            <w:bottom w:val="none" w:sz="0" w:space="0" w:color="auto"/>
            <w:right w:val="none" w:sz="0" w:space="0" w:color="auto"/>
          </w:divBdr>
        </w:div>
        <w:div w:id="1081560078">
          <w:marLeft w:val="640"/>
          <w:marRight w:val="0"/>
          <w:marTop w:val="0"/>
          <w:marBottom w:val="0"/>
          <w:divBdr>
            <w:top w:val="none" w:sz="0" w:space="0" w:color="auto"/>
            <w:left w:val="none" w:sz="0" w:space="0" w:color="auto"/>
            <w:bottom w:val="none" w:sz="0" w:space="0" w:color="auto"/>
            <w:right w:val="none" w:sz="0" w:space="0" w:color="auto"/>
          </w:divBdr>
        </w:div>
        <w:div w:id="1096485024">
          <w:marLeft w:val="640"/>
          <w:marRight w:val="0"/>
          <w:marTop w:val="0"/>
          <w:marBottom w:val="0"/>
          <w:divBdr>
            <w:top w:val="none" w:sz="0" w:space="0" w:color="auto"/>
            <w:left w:val="none" w:sz="0" w:space="0" w:color="auto"/>
            <w:bottom w:val="none" w:sz="0" w:space="0" w:color="auto"/>
            <w:right w:val="none" w:sz="0" w:space="0" w:color="auto"/>
          </w:divBdr>
        </w:div>
        <w:div w:id="1097947108">
          <w:marLeft w:val="640"/>
          <w:marRight w:val="0"/>
          <w:marTop w:val="0"/>
          <w:marBottom w:val="0"/>
          <w:divBdr>
            <w:top w:val="none" w:sz="0" w:space="0" w:color="auto"/>
            <w:left w:val="none" w:sz="0" w:space="0" w:color="auto"/>
            <w:bottom w:val="none" w:sz="0" w:space="0" w:color="auto"/>
            <w:right w:val="none" w:sz="0" w:space="0" w:color="auto"/>
          </w:divBdr>
        </w:div>
        <w:div w:id="1098672573">
          <w:marLeft w:val="640"/>
          <w:marRight w:val="0"/>
          <w:marTop w:val="0"/>
          <w:marBottom w:val="0"/>
          <w:divBdr>
            <w:top w:val="none" w:sz="0" w:space="0" w:color="auto"/>
            <w:left w:val="none" w:sz="0" w:space="0" w:color="auto"/>
            <w:bottom w:val="none" w:sz="0" w:space="0" w:color="auto"/>
            <w:right w:val="none" w:sz="0" w:space="0" w:color="auto"/>
          </w:divBdr>
        </w:div>
        <w:div w:id="1100681116">
          <w:marLeft w:val="640"/>
          <w:marRight w:val="0"/>
          <w:marTop w:val="0"/>
          <w:marBottom w:val="0"/>
          <w:divBdr>
            <w:top w:val="none" w:sz="0" w:space="0" w:color="auto"/>
            <w:left w:val="none" w:sz="0" w:space="0" w:color="auto"/>
            <w:bottom w:val="none" w:sz="0" w:space="0" w:color="auto"/>
            <w:right w:val="none" w:sz="0" w:space="0" w:color="auto"/>
          </w:divBdr>
        </w:div>
        <w:div w:id="1104836411">
          <w:marLeft w:val="640"/>
          <w:marRight w:val="0"/>
          <w:marTop w:val="0"/>
          <w:marBottom w:val="0"/>
          <w:divBdr>
            <w:top w:val="none" w:sz="0" w:space="0" w:color="auto"/>
            <w:left w:val="none" w:sz="0" w:space="0" w:color="auto"/>
            <w:bottom w:val="none" w:sz="0" w:space="0" w:color="auto"/>
            <w:right w:val="none" w:sz="0" w:space="0" w:color="auto"/>
          </w:divBdr>
        </w:div>
        <w:div w:id="1112552332">
          <w:marLeft w:val="640"/>
          <w:marRight w:val="0"/>
          <w:marTop w:val="0"/>
          <w:marBottom w:val="0"/>
          <w:divBdr>
            <w:top w:val="none" w:sz="0" w:space="0" w:color="auto"/>
            <w:left w:val="none" w:sz="0" w:space="0" w:color="auto"/>
            <w:bottom w:val="none" w:sz="0" w:space="0" w:color="auto"/>
            <w:right w:val="none" w:sz="0" w:space="0" w:color="auto"/>
          </w:divBdr>
        </w:div>
        <w:div w:id="1113867000">
          <w:marLeft w:val="640"/>
          <w:marRight w:val="0"/>
          <w:marTop w:val="0"/>
          <w:marBottom w:val="0"/>
          <w:divBdr>
            <w:top w:val="none" w:sz="0" w:space="0" w:color="auto"/>
            <w:left w:val="none" w:sz="0" w:space="0" w:color="auto"/>
            <w:bottom w:val="none" w:sz="0" w:space="0" w:color="auto"/>
            <w:right w:val="none" w:sz="0" w:space="0" w:color="auto"/>
          </w:divBdr>
        </w:div>
        <w:div w:id="1126654847">
          <w:marLeft w:val="640"/>
          <w:marRight w:val="0"/>
          <w:marTop w:val="0"/>
          <w:marBottom w:val="0"/>
          <w:divBdr>
            <w:top w:val="none" w:sz="0" w:space="0" w:color="auto"/>
            <w:left w:val="none" w:sz="0" w:space="0" w:color="auto"/>
            <w:bottom w:val="none" w:sz="0" w:space="0" w:color="auto"/>
            <w:right w:val="none" w:sz="0" w:space="0" w:color="auto"/>
          </w:divBdr>
        </w:div>
        <w:div w:id="1132822464">
          <w:marLeft w:val="640"/>
          <w:marRight w:val="0"/>
          <w:marTop w:val="0"/>
          <w:marBottom w:val="0"/>
          <w:divBdr>
            <w:top w:val="none" w:sz="0" w:space="0" w:color="auto"/>
            <w:left w:val="none" w:sz="0" w:space="0" w:color="auto"/>
            <w:bottom w:val="none" w:sz="0" w:space="0" w:color="auto"/>
            <w:right w:val="none" w:sz="0" w:space="0" w:color="auto"/>
          </w:divBdr>
        </w:div>
        <w:div w:id="1146707574">
          <w:marLeft w:val="640"/>
          <w:marRight w:val="0"/>
          <w:marTop w:val="0"/>
          <w:marBottom w:val="0"/>
          <w:divBdr>
            <w:top w:val="none" w:sz="0" w:space="0" w:color="auto"/>
            <w:left w:val="none" w:sz="0" w:space="0" w:color="auto"/>
            <w:bottom w:val="none" w:sz="0" w:space="0" w:color="auto"/>
            <w:right w:val="none" w:sz="0" w:space="0" w:color="auto"/>
          </w:divBdr>
        </w:div>
        <w:div w:id="1147282952">
          <w:marLeft w:val="640"/>
          <w:marRight w:val="0"/>
          <w:marTop w:val="0"/>
          <w:marBottom w:val="0"/>
          <w:divBdr>
            <w:top w:val="none" w:sz="0" w:space="0" w:color="auto"/>
            <w:left w:val="none" w:sz="0" w:space="0" w:color="auto"/>
            <w:bottom w:val="none" w:sz="0" w:space="0" w:color="auto"/>
            <w:right w:val="none" w:sz="0" w:space="0" w:color="auto"/>
          </w:divBdr>
        </w:div>
        <w:div w:id="1167404251">
          <w:marLeft w:val="640"/>
          <w:marRight w:val="0"/>
          <w:marTop w:val="0"/>
          <w:marBottom w:val="0"/>
          <w:divBdr>
            <w:top w:val="none" w:sz="0" w:space="0" w:color="auto"/>
            <w:left w:val="none" w:sz="0" w:space="0" w:color="auto"/>
            <w:bottom w:val="none" w:sz="0" w:space="0" w:color="auto"/>
            <w:right w:val="none" w:sz="0" w:space="0" w:color="auto"/>
          </w:divBdr>
        </w:div>
        <w:div w:id="1187913388">
          <w:marLeft w:val="640"/>
          <w:marRight w:val="0"/>
          <w:marTop w:val="0"/>
          <w:marBottom w:val="0"/>
          <w:divBdr>
            <w:top w:val="none" w:sz="0" w:space="0" w:color="auto"/>
            <w:left w:val="none" w:sz="0" w:space="0" w:color="auto"/>
            <w:bottom w:val="none" w:sz="0" w:space="0" w:color="auto"/>
            <w:right w:val="none" w:sz="0" w:space="0" w:color="auto"/>
          </w:divBdr>
        </w:div>
        <w:div w:id="1190416142">
          <w:marLeft w:val="640"/>
          <w:marRight w:val="0"/>
          <w:marTop w:val="0"/>
          <w:marBottom w:val="0"/>
          <w:divBdr>
            <w:top w:val="none" w:sz="0" w:space="0" w:color="auto"/>
            <w:left w:val="none" w:sz="0" w:space="0" w:color="auto"/>
            <w:bottom w:val="none" w:sz="0" w:space="0" w:color="auto"/>
            <w:right w:val="none" w:sz="0" w:space="0" w:color="auto"/>
          </w:divBdr>
        </w:div>
        <w:div w:id="1209414293">
          <w:marLeft w:val="640"/>
          <w:marRight w:val="0"/>
          <w:marTop w:val="0"/>
          <w:marBottom w:val="0"/>
          <w:divBdr>
            <w:top w:val="none" w:sz="0" w:space="0" w:color="auto"/>
            <w:left w:val="none" w:sz="0" w:space="0" w:color="auto"/>
            <w:bottom w:val="none" w:sz="0" w:space="0" w:color="auto"/>
            <w:right w:val="none" w:sz="0" w:space="0" w:color="auto"/>
          </w:divBdr>
        </w:div>
        <w:div w:id="1213494398">
          <w:marLeft w:val="640"/>
          <w:marRight w:val="0"/>
          <w:marTop w:val="0"/>
          <w:marBottom w:val="0"/>
          <w:divBdr>
            <w:top w:val="none" w:sz="0" w:space="0" w:color="auto"/>
            <w:left w:val="none" w:sz="0" w:space="0" w:color="auto"/>
            <w:bottom w:val="none" w:sz="0" w:space="0" w:color="auto"/>
            <w:right w:val="none" w:sz="0" w:space="0" w:color="auto"/>
          </w:divBdr>
        </w:div>
        <w:div w:id="1214730147">
          <w:marLeft w:val="640"/>
          <w:marRight w:val="0"/>
          <w:marTop w:val="0"/>
          <w:marBottom w:val="0"/>
          <w:divBdr>
            <w:top w:val="none" w:sz="0" w:space="0" w:color="auto"/>
            <w:left w:val="none" w:sz="0" w:space="0" w:color="auto"/>
            <w:bottom w:val="none" w:sz="0" w:space="0" w:color="auto"/>
            <w:right w:val="none" w:sz="0" w:space="0" w:color="auto"/>
          </w:divBdr>
        </w:div>
        <w:div w:id="1227645549">
          <w:marLeft w:val="640"/>
          <w:marRight w:val="0"/>
          <w:marTop w:val="0"/>
          <w:marBottom w:val="0"/>
          <w:divBdr>
            <w:top w:val="none" w:sz="0" w:space="0" w:color="auto"/>
            <w:left w:val="none" w:sz="0" w:space="0" w:color="auto"/>
            <w:bottom w:val="none" w:sz="0" w:space="0" w:color="auto"/>
            <w:right w:val="none" w:sz="0" w:space="0" w:color="auto"/>
          </w:divBdr>
        </w:div>
        <w:div w:id="1234311205">
          <w:marLeft w:val="640"/>
          <w:marRight w:val="0"/>
          <w:marTop w:val="0"/>
          <w:marBottom w:val="0"/>
          <w:divBdr>
            <w:top w:val="none" w:sz="0" w:space="0" w:color="auto"/>
            <w:left w:val="none" w:sz="0" w:space="0" w:color="auto"/>
            <w:bottom w:val="none" w:sz="0" w:space="0" w:color="auto"/>
            <w:right w:val="none" w:sz="0" w:space="0" w:color="auto"/>
          </w:divBdr>
        </w:div>
        <w:div w:id="1248224354">
          <w:marLeft w:val="640"/>
          <w:marRight w:val="0"/>
          <w:marTop w:val="0"/>
          <w:marBottom w:val="0"/>
          <w:divBdr>
            <w:top w:val="none" w:sz="0" w:space="0" w:color="auto"/>
            <w:left w:val="none" w:sz="0" w:space="0" w:color="auto"/>
            <w:bottom w:val="none" w:sz="0" w:space="0" w:color="auto"/>
            <w:right w:val="none" w:sz="0" w:space="0" w:color="auto"/>
          </w:divBdr>
        </w:div>
        <w:div w:id="1248461288">
          <w:marLeft w:val="640"/>
          <w:marRight w:val="0"/>
          <w:marTop w:val="0"/>
          <w:marBottom w:val="0"/>
          <w:divBdr>
            <w:top w:val="none" w:sz="0" w:space="0" w:color="auto"/>
            <w:left w:val="none" w:sz="0" w:space="0" w:color="auto"/>
            <w:bottom w:val="none" w:sz="0" w:space="0" w:color="auto"/>
            <w:right w:val="none" w:sz="0" w:space="0" w:color="auto"/>
          </w:divBdr>
        </w:div>
        <w:div w:id="1261255919">
          <w:marLeft w:val="640"/>
          <w:marRight w:val="0"/>
          <w:marTop w:val="0"/>
          <w:marBottom w:val="0"/>
          <w:divBdr>
            <w:top w:val="none" w:sz="0" w:space="0" w:color="auto"/>
            <w:left w:val="none" w:sz="0" w:space="0" w:color="auto"/>
            <w:bottom w:val="none" w:sz="0" w:space="0" w:color="auto"/>
            <w:right w:val="none" w:sz="0" w:space="0" w:color="auto"/>
          </w:divBdr>
        </w:div>
        <w:div w:id="1268737321">
          <w:marLeft w:val="640"/>
          <w:marRight w:val="0"/>
          <w:marTop w:val="0"/>
          <w:marBottom w:val="0"/>
          <w:divBdr>
            <w:top w:val="none" w:sz="0" w:space="0" w:color="auto"/>
            <w:left w:val="none" w:sz="0" w:space="0" w:color="auto"/>
            <w:bottom w:val="none" w:sz="0" w:space="0" w:color="auto"/>
            <w:right w:val="none" w:sz="0" w:space="0" w:color="auto"/>
          </w:divBdr>
        </w:div>
        <w:div w:id="1271166279">
          <w:marLeft w:val="640"/>
          <w:marRight w:val="0"/>
          <w:marTop w:val="0"/>
          <w:marBottom w:val="0"/>
          <w:divBdr>
            <w:top w:val="none" w:sz="0" w:space="0" w:color="auto"/>
            <w:left w:val="none" w:sz="0" w:space="0" w:color="auto"/>
            <w:bottom w:val="none" w:sz="0" w:space="0" w:color="auto"/>
            <w:right w:val="none" w:sz="0" w:space="0" w:color="auto"/>
          </w:divBdr>
        </w:div>
        <w:div w:id="1282683587">
          <w:marLeft w:val="640"/>
          <w:marRight w:val="0"/>
          <w:marTop w:val="0"/>
          <w:marBottom w:val="0"/>
          <w:divBdr>
            <w:top w:val="none" w:sz="0" w:space="0" w:color="auto"/>
            <w:left w:val="none" w:sz="0" w:space="0" w:color="auto"/>
            <w:bottom w:val="none" w:sz="0" w:space="0" w:color="auto"/>
            <w:right w:val="none" w:sz="0" w:space="0" w:color="auto"/>
          </w:divBdr>
        </w:div>
        <w:div w:id="1282688723">
          <w:marLeft w:val="640"/>
          <w:marRight w:val="0"/>
          <w:marTop w:val="0"/>
          <w:marBottom w:val="0"/>
          <w:divBdr>
            <w:top w:val="none" w:sz="0" w:space="0" w:color="auto"/>
            <w:left w:val="none" w:sz="0" w:space="0" w:color="auto"/>
            <w:bottom w:val="none" w:sz="0" w:space="0" w:color="auto"/>
            <w:right w:val="none" w:sz="0" w:space="0" w:color="auto"/>
          </w:divBdr>
        </w:div>
        <w:div w:id="1298418595">
          <w:marLeft w:val="640"/>
          <w:marRight w:val="0"/>
          <w:marTop w:val="0"/>
          <w:marBottom w:val="0"/>
          <w:divBdr>
            <w:top w:val="none" w:sz="0" w:space="0" w:color="auto"/>
            <w:left w:val="none" w:sz="0" w:space="0" w:color="auto"/>
            <w:bottom w:val="none" w:sz="0" w:space="0" w:color="auto"/>
            <w:right w:val="none" w:sz="0" w:space="0" w:color="auto"/>
          </w:divBdr>
        </w:div>
        <w:div w:id="1304114207">
          <w:marLeft w:val="640"/>
          <w:marRight w:val="0"/>
          <w:marTop w:val="0"/>
          <w:marBottom w:val="0"/>
          <w:divBdr>
            <w:top w:val="none" w:sz="0" w:space="0" w:color="auto"/>
            <w:left w:val="none" w:sz="0" w:space="0" w:color="auto"/>
            <w:bottom w:val="none" w:sz="0" w:space="0" w:color="auto"/>
            <w:right w:val="none" w:sz="0" w:space="0" w:color="auto"/>
          </w:divBdr>
        </w:div>
        <w:div w:id="1314791794">
          <w:marLeft w:val="640"/>
          <w:marRight w:val="0"/>
          <w:marTop w:val="0"/>
          <w:marBottom w:val="0"/>
          <w:divBdr>
            <w:top w:val="none" w:sz="0" w:space="0" w:color="auto"/>
            <w:left w:val="none" w:sz="0" w:space="0" w:color="auto"/>
            <w:bottom w:val="none" w:sz="0" w:space="0" w:color="auto"/>
            <w:right w:val="none" w:sz="0" w:space="0" w:color="auto"/>
          </w:divBdr>
        </w:div>
        <w:div w:id="1317954413">
          <w:marLeft w:val="640"/>
          <w:marRight w:val="0"/>
          <w:marTop w:val="0"/>
          <w:marBottom w:val="0"/>
          <w:divBdr>
            <w:top w:val="none" w:sz="0" w:space="0" w:color="auto"/>
            <w:left w:val="none" w:sz="0" w:space="0" w:color="auto"/>
            <w:bottom w:val="none" w:sz="0" w:space="0" w:color="auto"/>
            <w:right w:val="none" w:sz="0" w:space="0" w:color="auto"/>
          </w:divBdr>
        </w:div>
        <w:div w:id="1354070331">
          <w:marLeft w:val="640"/>
          <w:marRight w:val="0"/>
          <w:marTop w:val="0"/>
          <w:marBottom w:val="0"/>
          <w:divBdr>
            <w:top w:val="none" w:sz="0" w:space="0" w:color="auto"/>
            <w:left w:val="none" w:sz="0" w:space="0" w:color="auto"/>
            <w:bottom w:val="none" w:sz="0" w:space="0" w:color="auto"/>
            <w:right w:val="none" w:sz="0" w:space="0" w:color="auto"/>
          </w:divBdr>
        </w:div>
        <w:div w:id="1370377110">
          <w:marLeft w:val="640"/>
          <w:marRight w:val="0"/>
          <w:marTop w:val="0"/>
          <w:marBottom w:val="0"/>
          <w:divBdr>
            <w:top w:val="none" w:sz="0" w:space="0" w:color="auto"/>
            <w:left w:val="none" w:sz="0" w:space="0" w:color="auto"/>
            <w:bottom w:val="none" w:sz="0" w:space="0" w:color="auto"/>
            <w:right w:val="none" w:sz="0" w:space="0" w:color="auto"/>
          </w:divBdr>
        </w:div>
        <w:div w:id="1383334709">
          <w:marLeft w:val="640"/>
          <w:marRight w:val="0"/>
          <w:marTop w:val="0"/>
          <w:marBottom w:val="0"/>
          <w:divBdr>
            <w:top w:val="none" w:sz="0" w:space="0" w:color="auto"/>
            <w:left w:val="none" w:sz="0" w:space="0" w:color="auto"/>
            <w:bottom w:val="none" w:sz="0" w:space="0" w:color="auto"/>
            <w:right w:val="none" w:sz="0" w:space="0" w:color="auto"/>
          </w:divBdr>
        </w:div>
        <w:div w:id="1400784329">
          <w:marLeft w:val="640"/>
          <w:marRight w:val="0"/>
          <w:marTop w:val="0"/>
          <w:marBottom w:val="0"/>
          <w:divBdr>
            <w:top w:val="none" w:sz="0" w:space="0" w:color="auto"/>
            <w:left w:val="none" w:sz="0" w:space="0" w:color="auto"/>
            <w:bottom w:val="none" w:sz="0" w:space="0" w:color="auto"/>
            <w:right w:val="none" w:sz="0" w:space="0" w:color="auto"/>
          </w:divBdr>
        </w:div>
        <w:div w:id="1411662693">
          <w:marLeft w:val="640"/>
          <w:marRight w:val="0"/>
          <w:marTop w:val="0"/>
          <w:marBottom w:val="0"/>
          <w:divBdr>
            <w:top w:val="none" w:sz="0" w:space="0" w:color="auto"/>
            <w:left w:val="none" w:sz="0" w:space="0" w:color="auto"/>
            <w:bottom w:val="none" w:sz="0" w:space="0" w:color="auto"/>
            <w:right w:val="none" w:sz="0" w:space="0" w:color="auto"/>
          </w:divBdr>
        </w:div>
        <w:div w:id="1442149142">
          <w:marLeft w:val="640"/>
          <w:marRight w:val="0"/>
          <w:marTop w:val="0"/>
          <w:marBottom w:val="0"/>
          <w:divBdr>
            <w:top w:val="none" w:sz="0" w:space="0" w:color="auto"/>
            <w:left w:val="none" w:sz="0" w:space="0" w:color="auto"/>
            <w:bottom w:val="none" w:sz="0" w:space="0" w:color="auto"/>
            <w:right w:val="none" w:sz="0" w:space="0" w:color="auto"/>
          </w:divBdr>
        </w:div>
        <w:div w:id="1446193825">
          <w:marLeft w:val="640"/>
          <w:marRight w:val="0"/>
          <w:marTop w:val="0"/>
          <w:marBottom w:val="0"/>
          <w:divBdr>
            <w:top w:val="none" w:sz="0" w:space="0" w:color="auto"/>
            <w:left w:val="none" w:sz="0" w:space="0" w:color="auto"/>
            <w:bottom w:val="none" w:sz="0" w:space="0" w:color="auto"/>
            <w:right w:val="none" w:sz="0" w:space="0" w:color="auto"/>
          </w:divBdr>
        </w:div>
        <w:div w:id="1452743337">
          <w:marLeft w:val="640"/>
          <w:marRight w:val="0"/>
          <w:marTop w:val="0"/>
          <w:marBottom w:val="0"/>
          <w:divBdr>
            <w:top w:val="none" w:sz="0" w:space="0" w:color="auto"/>
            <w:left w:val="none" w:sz="0" w:space="0" w:color="auto"/>
            <w:bottom w:val="none" w:sz="0" w:space="0" w:color="auto"/>
            <w:right w:val="none" w:sz="0" w:space="0" w:color="auto"/>
          </w:divBdr>
        </w:div>
        <w:div w:id="1455324029">
          <w:marLeft w:val="640"/>
          <w:marRight w:val="0"/>
          <w:marTop w:val="0"/>
          <w:marBottom w:val="0"/>
          <w:divBdr>
            <w:top w:val="none" w:sz="0" w:space="0" w:color="auto"/>
            <w:left w:val="none" w:sz="0" w:space="0" w:color="auto"/>
            <w:bottom w:val="none" w:sz="0" w:space="0" w:color="auto"/>
            <w:right w:val="none" w:sz="0" w:space="0" w:color="auto"/>
          </w:divBdr>
        </w:div>
        <w:div w:id="1457484508">
          <w:marLeft w:val="640"/>
          <w:marRight w:val="0"/>
          <w:marTop w:val="0"/>
          <w:marBottom w:val="0"/>
          <w:divBdr>
            <w:top w:val="none" w:sz="0" w:space="0" w:color="auto"/>
            <w:left w:val="none" w:sz="0" w:space="0" w:color="auto"/>
            <w:bottom w:val="none" w:sz="0" w:space="0" w:color="auto"/>
            <w:right w:val="none" w:sz="0" w:space="0" w:color="auto"/>
          </w:divBdr>
        </w:div>
        <w:div w:id="1471440874">
          <w:marLeft w:val="640"/>
          <w:marRight w:val="0"/>
          <w:marTop w:val="0"/>
          <w:marBottom w:val="0"/>
          <w:divBdr>
            <w:top w:val="none" w:sz="0" w:space="0" w:color="auto"/>
            <w:left w:val="none" w:sz="0" w:space="0" w:color="auto"/>
            <w:bottom w:val="none" w:sz="0" w:space="0" w:color="auto"/>
            <w:right w:val="none" w:sz="0" w:space="0" w:color="auto"/>
          </w:divBdr>
        </w:div>
        <w:div w:id="1482038858">
          <w:marLeft w:val="640"/>
          <w:marRight w:val="0"/>
          <w:marTop w:val="0"/>
          <w:marBottom w:val="0"/>
          <w:divBdr>
            <w:top w:val="none" w:sz="0" w:space="0" w:color="auto"/>
            <w:left w:val="none" w:sz="0" w:space="0" w:color="auto"/>
            <w:bottom w:val="none" w:sz="0" w:space="0" w:color="auto"/>
            <w:right w:val="none" w:sz="0" w:space="0" w:color="auto"/>
          </w:divBdr>
        </w:div>
        <w:div w:id="1486780904">
          <w:marLeft w:val="640"/>
          <w:marRight w:val="0"/>
          <w:marTop w:val="0"/>
          <w:marBottom w:val="0"/>
          <w:divBdr>
            <w:top w:val="none" w:sz="0" w:space="0" w:color="auto"/>
            <w:left w:val="none" w:sz="0" w:space="0" w:color="auto"/>
            <w:bottom w:val="none" w:sz="0" w:space="0" w:color="auto"/>
            <w:right w:val="none" w:sz="0" w:space="0" w:color="auto"/>
          </w:divBdr>
        </w:div>
        <w:div w:id="1489711454">
          <w:marLeft w:val="640"/>
          <w:marRight w:val="0"/>
          <w:marTop w:val="0"/>
          <w:marBottom w:val="0"/>
          <w:divBdr>
            <w:top w:val="none" w:sz="0" w:space="0" w:color="auto"/>
            <w:left w:val="none" w:sz="0" w:space="0" w:color="auto"/>
            <w:bottom w:val="none" w:sz="0" w:space="0" w:color="auto"/>
            <w:right w:val="none" w:sz="0" w:space="0" w:color="auto"/>
          </w:divBdr>
        </w:div>
        <w:div w:id="1501193347">
          <w:marLeft w:val="640"/>
          <w:marRight w:val="0"/>
          <w:marTop w:val="0"/>
          <w:marBottom w:val="0"/>
          <w:divBdr>
            <w:top w:val="none" w:sz="0" w:space="0" w:color="auto"/>
            <w:left w:val="none" w:sz="0" w:space="0" w:color="auto"/>
            <w:bottom w:val="none" w:sz="0" w:space="0" w:color="auto"/>
            <w:right w:val="none" w:sz="0" w:space="0" w:color="auto"/>
          </w:divBdr>
        </w:div>
        <w:div w:id="1501583699">
          <w:marLeft w:val="640"/>
          <w:marRight w:val="0"/>
          <w:marTop w:val="0"/>
          <w:marBottom w:val="0"/>
          <w:divBdr>
            <w:top w:val="none" w:sz="0" w:space="0" w:color="auto"/>
            <w:left w:val="none" w:sz="0" w:space="0" w:color="auto"/>
            <w:bottom w:val="none" w:sz="0" w:space="0" w:color="auto"/>
            <w:right w:val="none" w:sz="0" w:space="0" w:color="auto"/>
          </w:divBdr>
        </w:div>
        <w:div w:id="1511136178">
          <w:marLeft w:val="640"/>
          <w:marRight w:val="0"/>
          <w:marTop w:val="0"/>
          <w:marBottom w:val="0"/>
          <w:divBdr>
            <w:top w:val="none" w:sz="0" w:space="0" w:color="auto"/>
            <w:left w:val="none" w:sz="0" w:space="0" w:color="auto"/>
            <w:bottom w:val="none" w:sz="0" w:space="0" w:color="auto"/>
            <w:right w:val="none" w:sz="0" w:space="0" w:color="auto"/>
          </w:divBdr>
        </w:div>
        <w:div w:id="1545143964">
          <w:marLeft w:val="640"/>
          <w:marRight w:val="0"/>
          <w:marTop w:val="0"/>
          <w:marBottom w:val="0"/>
          <w:divBdr>
            <w:top w:val="none" w:sz="0" w:space="0" w:color="auto"/>
            <w:left w:val="none" w:sz="0" w:space="0" w:color="auto"/>
            <w:bottom w:val="none" w:sz="0" w:space="0" w:color="auto"/>
            <w:right w:val="none" w:sz="0" w:space="0" w:color="auto"/>
          </w:divBdr>
        </w:div>
        <w:div w:id="1547445567">
          <w:marLeft w:val="640"/>
          <w:marRight w:val="0"/>
          <w:marTop w:val="0"/>
          <w:marBottom w:val="0"/>
          <w:divBdr>
            <w:top w:val="none" w:sz="0" w:space="0" w:color="auto"/>
            <w:left w:val="none" w:sz="0" w:space="0" w:color="auto"/>
            <w:bottom w:val="none" w:sz="0" w:space="0" w:color="auto"/>
            <w:right w:val="none" w:sz="0" w:space="0" w:color="auto"/>
          </w:divBdr>
        </w:div>
        <w:div w:id="1547524823">
          <w:marLeft w:val="640"/>
          <w:marRight w:val="0"/>
          <w:marTop w:val="0"/>
          <w:marBottom w:val="0"/>
          <w:divBdr>
            <w:top w:val="none" w:sz="0" w:space="0" w:color="auto"/>
            <w:left w:val="none" w:sz="0" w:space="0" w:color="auto"/>
            <w:bottom w:val="none" w:sz="0" w:space="0" w:color="auto"/>
            <w:right w:val="none" w:sz="0" w:space="0" w:color="auto"/>
          </w:divBdr>
        </w:div>
        <w:div w:id="1551266348">
          <w:marLeft w:val="640"/>
          <w:marRight w:val="0"/>
          <w:marTop w:val="0"/>
          <w:marBottom w:val="0"/>
          <w:divBdr>
            <w:top w:val="none" w:sz="0" w:space="0" w:color="auto"/>
            <w:left w:val="none" w:sz="0" w:space="0" w:color="auto"/>
            <w:bottom w:val="none" w:sz="0" w:space="0" w:color="auto"/>
            <w:right w:val="none" w:sz="0" w:space="0" w:color="auto"/>
          </w:divBdr>
        </w:div>
        <w:div w:id="1552955544">
          <w:marLeft w:val="640"/>
          <w:marRight w:val="0"/>
          <w:marTop w:val="0"/>
          <w:marBottom w:val="0"/>
          <w:divBdr>
            <w:top w:val="none" w:sz="0" w:space="0" w:color="auto"/>
            <w:left w:val="none" w:sz="0" w:space="0" w:color="auto"/>
            <w:bottom w:val="none" w:sz="0" w:space="0" w:color="auto"/>
            <w:right w:val="none" w:sz="0" w:space="0" w:color="auto"/>
          </w:divBdr>
        </w:div>
        <w:div w:id="1558740379">
          <w:marLeft w:val="640"/>
          <w:marRight w:val="0"/>
          <w:marTop w:val="0"/>
          <w:marBottom w:val="0"/>
          <w:divBdr>
            <w:top w:val="none" w:sz="0" w:space="0" w:color="auto"/>
            <w:left w:val="none" w:sz="0" w:space="0" w:color="auto"/>
            <w:bottom w:val="none" w:sz="0" w:space="0" w:color="auto"/>
            <w:right w:val="none" w:sz="0" w:space="0" w:color="auto"/>
          </w:divBdr>
        </w:div>
        <w:div w:id="1564172780">
          <w:marLeft w:val="640"/>
          <w:marRight w:val="0"/>
          <w:marTop w:val="0"/>
          <w:marBottom w:val="0"/>
          <w:divBdr>
            <w:top w:val="none" w:sz="0" w:space="0" w:color="auto"/>
            <w:left w:val="none" w:sz="0" w:space="0" w:color="auto"/>
            <w:bottom w:val="none" w:sz="0" w:space="0" w:color="auto"/>
            <w:right w:val="none" w:sz="0" w:space="0" w:color="auto"/>
          </w:divBdr>
        </w:div>
        <w:div w:id="1572617669">
          <w:marLeft w:val="640"/>
          <w:marRight w:val="0"/>
          <w:marTop w:val="0"/>
          <w:marBottom w:val="0"/>
          <w:divBdr>
            <w:top w:val="none" w:sz="0" w:space="0" w:color="auto"/>
            <w:left w:val="none" w:sz="0" w:space="0" w:color="auto"/>
            <w:bottom w:val="none" w:sz="0" w:space="0" w:color="auto"/>
            <w:right w:val="none" w:sz="0" w:space="0" w:color="auto"/>
          </w:divBdr>
        </w:div>
        <w:div w:id="1575704429">
          <w:marLeft w:val="640"/>
          <w:marRight w:val="0"/>
          <w:marTop w:val="0"/>
          <w:marBottom w:val="0"/>
          <w:divBdr>
            <w:top w:val="none" w:sz="0" w:space="0" w:color="auto"/>
            <w:left w:val="none" w:sz="0" w:space="0" w:color="auto"/>
            <w:bottom w:val="none" w:sz="0" w:space="0" w:color="auto"/>
            <w:right w:val="none" w:sz="0" w:space="0" w:color="auto"/>
          </w:divBdr>
        </w:div>
        <w:div w:id="1578129831">
          <w:marLeft w:val="640"/>
          <w:marRight w:val="0"/>
          <w:marTop w:val="0"/>
          <w:marBottom w:val="0"/>
          <w:divBdr>
            <w:top w:val="none" w:sz="0" w:space="0" w:color="auto"/>
            <w:left w:val="none" w:sz="0" w:space="0" w:color="auto"/>
            <w:bottom w:val="none" w:sz="0" w:space="0" w:color="auto"/>
            <w:right w:val="none" w:sz="0" w:space="0" w:color="auto"/>
          </w:divBdr>
        </w:div>
        <w:div w:id="1591818677">
          <w:marLeft w:val="640"/>
          <w:marRight w:val="0"/>
          <w:marTop w:val="0"/>
          <w:marBottom w:val="0"/>
          <w:divBdr>
            <w:top w:val="none" w:sz="0" w:space="0" w:color="auto"/>
            <w:left w:val="none" w:sz="0" w:space="0" w:color="auto"/>
            <w:bottom w:val="none" w:sz="0" w:space="0" w:color="auto"/>
            <w:right w:val="none" w:sz="0" w:space="0" w:color="auto"/>
          </w:divBdr>
        </w:div>
        <w:div w:id="1613588903">
          <w:marLeft w:val="640"/>
          <w:marRight w:val="0"/>
          <w:marTop w:val="0"/>
          <w:marBottom w:val="0"/>
          <w:divBdr>
            <w:top w:val="none" w:sz="0" w:space="0" w:color="auto"/>
            <w:left w:val="none" w:sz="0" w:space="0" w:color="auto"/>
            <w:bottom w:val="none" w:sz="0" w:space="0" w:color="auto"/>
            <w:right w:val="none" w:sz="0" w:space="0" w:color="auto"/>
          </w:divBdr>
        </w:div>
        <w:div w:id="1613590720">
          <w:marLeft w:val="640"/>
          <w:marRight w:val="0"/>
          <w:marTop w:val="0"/>
          <w:marBottom w:val="0"/>
          <w:divBdr>
            <w:top w:val="none" w:sz="0" w:space="0" w:color="auto"/>
            <w:left w:val="none" w:sz="0" w:space="0" w:color="auto"/>
            <w:bottom w:val="none" w:sz="0" w:space="0" w:color="auto"/>
            <w:right w:val="none" w:sz="0" w:space="0" w:color="auto"/>
          </w:divBdr>
        </w:div>
        <w:div w:id="1616324944">
          <w:marLeft w:val="640"/>
          <w:marRight w:val="0"/>
          <w:marTop w:val="0"/>
          <w:marBottom w:val="0"/>
          <w:divBdr>
            <w:top w:val="none" w:sz="0" w:space="0" w:color="auto"/>
            <w:left w:val="none" w:sz="0" w:space="0" w:color="auto"/>
            <w:bottom w:val="none" w:sz="0" w:space="0" w:color="auto"/>
            <w:right w:val="none" w:sz="0" w:space="0" w:color="auto"/>
          </w:divBdr>
        </w:div>
        <w:div w:id="1629435556">
          <w:marLeft w:val="640"/>
          <w:marRight w:val="0"/>
          <w:marTop w:val="0"/>
          <w:marBottom w:val="0"/>
          <w:divBdr>
            <w:top w:val="none" w:sz="0" w:space="0" w:color="auto"/>
            <w:left w:val="none" w:sz="0" w:space="0" w:color="auto"/>
            <w:bottom w:val="none" w:sz="0" w:space="0" w:color="auto"/>
            <w:right w:val="none" w:sz="0" w:space="0" w:color="auto"/>
          </w:divBdr>
        </w:div>
        <w:div w:id="1660159237">
          <w:marLeft w:val="640"/>
          <w:marRight w:val="0"/>
          <w:marTop w:val="0"/>
          <w:marBottom w:val="0"/>
          <w:divBdr>
            <w:top w:val="none" w:sz="0" w:space="0" w:color="auto"/>
            <w:left w:val="none" w:sz="0" w:space="0" w:color="auto"/>
            <w:bottom w:val="none" w:sz="0" w:space="0" w:color="auto"/>
            <w:right w:val="none" w:sz="0" w:space="0" w:color="auto"/>
          </w:divBdr>
        </w:div>
        <w:div w:id="1661736171">
          <w:marLeft w:val="640"/>
          <w:marRight w:val="0"/>
          <w:marTop w:val="0"/>
          <w:marBottom w:val="0"/>
          <w:divBdr>
            <w:top w:val="none" w:sz="0" w:space="0" w:color="auto"/>
            <w:left w:val="none" w:sz="0" w:space="0" w:color="auto"/>
            <w:bottom w:val="none" w:sz="0" w:space="0" w:color="auto"/>
            <w:right w:val="none" w:sz="0" w:space="0" w:color="auto"/>
          </w:divBdr>
        </w:div>
        <w:div w:id="1669674023">
          <w:marLeft w:val="640"/>
          <w:marRight w:val="0"/>
          <w:marTop w:val="0"/>
          <w:marBottom w:val="0"/>
          <w:divBdr>
            <w:top w:val="none" w:sz="0" w:space="0" w:color="auto"/>
            <w:left w:val="none" w:sz="0" w:space="0" w:color="auto"/>
            <w:bottom w:val="none" w:sz="0" w:space="0" w:color="auto"/>
            <w:right w:val="none" w:sz="0" w:space="0" w:color="auto"/>
          </w:divBdr>
        </w:div>
        <w:div w:id="1684939656">
          <w:marLeft w:val="640"/>
          <w:marRight w:val="0"/>
          <w:marTop w:val="0"/>
          <w:marBottom w:val="0"/>
          <w:divBdr>
            <w:top w:val="none" w:sz="0" w:space="0" w:color="auto"/>
            <w:left w:val="none" w:sz="0" w:space="0" w:color="auto"/>
            <w:bottom w:val="none" w:sz="0" w:space="0" w:color="auto"/>
            <w:right w:val="none" w:sz="0" w:space="0" w:color="auto"/>
          </w:divBdr>
        </w:div>
        <w:div w:id="1713073685">
          <w:marLeft w:val="640"/>
          <w:marRight w:val="0"/>
          <w:marTop w:val="0"/>
          <w:marBottom w:val="0"/>
          <w:divBdr>
            <w:top w:val="none" w:sz="0" w:space="0" w:color="auto"/>
            <w:left w:val="none" w:sz="0" w:space="0" w:color="auto"/>
            <w:bottom w:val="none" w:sz="0" w:space="0" w:color="auto"/>
            <w:right w:val="none" w:sz="0" w:space="0" w:color="auto"/>
          </w:divBdr>
        </w:div>
        <w:div w:id="1725521234">
          <w:marLeft w:val="640"/>
          <w:marRight w:val="0"/>
          <w:marTop w:val="0"/>
          <w:marBottom w:val="0"/>
          <w:divBdr>
            <w:top w:val="none" w:sz="0" w:space="0" w:color="auto"/>
            <w:left w:val="none" w:sz="0" w:space="0" w:color="auto"/>
            <w:bottom w:val="none" w:sz="0" w:space="0" w:color="auto"/>
            <w:right w:val="none" w:sz="0" w:space="0" w:color="auto"/>
          </w:divBdr>
        </w:div>
        <w:div w:id="1743210389">
          <w:marLeft w:val="640"/>
          <w:marRight w:val="0"/>
          <w:marTop w:val="0"/>
          <w:marBottom w:val="0"/>
          <w:divBdr>
            <w:top w:val="none" w:sz="0" w:space="0" w:color="auto"/>
            <w:left w:val="none" w:sz="0" w:space="0" w:color="auto"/>
            <w:bottom w:val="none" w:sz="0" w:space="0" w:color="auto"/>
            <w:right w:val="none" w:sz="0" w:space="0" w:color="auto"/>
          </w:divBdr>
        </w:div>
        <w:div w:id="1748335554">
          <w:marLeft w:val="640"/>
          <w:marRight w:val="0"/>
          <w:marTop w:val="0"/>
          <w:marBottom w:val="0"/>
          <w:divBdr>
            <w:top w:val="none" w:sz="0" w:space="0" w:color="auto"/>
            <w:left w:val="none" w:sz="0" w:space="0" w:color="auto"/>
            <w:bottom w:val="none" w:sz="0" w:space="0" w:color="auto"/>
            <w:right w:val="none" w:sz="0" w:space="0" w:color="auto"/>
          </w:divBdr>
        </w:div>
        <w:div w:id="1773012494">
          <w:marLeft w:val="640"/>
          <w:marRight w:val="0"/>
          <w:marTop w:val="0"/>
          <w:marBottom w:val="0"/>
          <w:divBdr>
            <w:top w:val="none" w:sz="0" w:space="0" w:color="auto"/>
            <w:left w:val="none" w:sz="0" w:space="0" w:color="auto"/>
            <w:bottom w:val="none" w:sz="0" w:space="0" w:color="auto"/>
            <w:right w:val="none" w:sz="0" w:space="0" w:color="auto"/>
          </w:divBdr>
        </w:div>
        <w:div w:id="1798600429">
          <w:marLeft w:val="640"/>
          <w:marRight w:val="0"/>
          <w:marTop w:val="0"/>
          <w:marBottom w:val="0"/>
          <w:divBdr>
            <w:top w:val="none" w:sz="0" w:space="0" w:color="auto"/>
            <w:left w:val="none" w:sz="0" w:space="0" w:color="auto"/>
            <w:bottom w:val="none" w:sz="0" w:space="0" w:color="auto"/>
            <w:right w:val="none" w:sz="0" w:space="0" w:color="auto"/>
          </w:divBdr>
        </w:div>
        <w:div w:id="1830904670">
          <w:marLeft w:val="640"/>
          <w:marRight w:val="0"/>
          <w:marTop w:val="0"/>
          <w:marBottom w:val="0"/>
          <w:divBdr>
            <w:top w:val="none" w:sz="0" w:space="0" w:color="auto"/>
            <w:left w:val="none" w:sz="0" w:space="0" w:color="auto"/>
            <w:bottom w:val="none" w:sz="0" w:space="0" w:color="auto"/>
            <w:right w:val="none" w:sz="0" w:space="0" w:color="auto"/>
          </w:divBdr>
        </w:div>
        <w:div w:id="1831091485">
          <w:marLeft w:val="640"/>
          <w:marRight w:val="0"/>
          <w:marTop w:val="0"/>
          <w:marBottom w:val="0"/>
          <w:divBdr>
            <w:top w:val="none" w:sz="0" w:space="0" w:color="auto"/>
            <w:left w:val="none" w:sz="0" w:space="0" w:color="auto"/>
            <w:bottom w:val="none" w:sz="0" w:space="0" w:color="auto"/>
            <w:right w:val="none" w:sz="0" w:space="0" w:color="auto"/>
          </w:divBdr>
        </w:div>
        <w:div w:id="1838375575">
          <w:marLeft w:val="640"/>
          <w:marRight w:val="0"/>
          <w:marTop w:val="0"/>
          <w:marBottom w:val="0"/>
          <w:divBdr>
            <w:top w:val="none" w:sz="0" w:space="0" w:color="auto"/>
            <w:left w:val="none" w:sz="0" w:space="0" w:color="auto"/>
            <w:bottom w:val="none" w:sz="0" w:space="0" w:color="auto"/>
            <w:right w:val="none" w:sz="0" w:space="0" w:color="auto"/>
          </w:divBdr>
        </w:div>
        <w:div w:id="1861891980">
          <w:marLeft w:val="640"/>
          <w:marRight w:val="0"/>
          <w:marTop w:val="0"/>
          <w:marBottom w:val="0"/>
          <w:divBdr>
            <w:top w:val="none" w:sz="0" w:space="0" w:color="auto"/>
            <w:left w:val="none" w:sz="0" w:space="0" w:color="auto"/>
            <w:bottom w:val="none" w:sz="0" w:space="0" w:color="auto"/>
            <w:right w:val="none" w:sz="0" w:space="0" w:color="auto"/>
          </w:divBdr>
        </w:div>
        <w:div w:id="1863007496">
          <w:marLeft w:val="640"/>
          <w:marRight w:val="0"/>
          <w:marTop w:val="0"/>
          <w:marBottom w:val="0"/>
          <w:divBdr>
            <w:top w:val="none" w:sz="0" w:space="0" w:color="auto"/>
            <w:left w:val="none" w:sz="0" w:space="0" w:color="auto"/>
            <w:bottom w:val="none" w:sz="0" w:space="0" w:color="auto"/>
            <w:right w:val="none" w:sz="0" w:space="0" w:color="auto"/>
          </w:divBdr>
        </w:div>
        <w:div w:id="1868910062">
          <w:marLeft w:val="640"/>
          <w:marRight w:val="0"/>
          <w:marTop w:val="0"/>
          <w:marBottom w:val="0"/>
          <w:divBdr>
            <w:top w:val="none" w:sz="0" w:space="0" w:color="auto"/>
            <w:left w:val="none" w:sz="0" w:space="0" w:color="auto"/>
            <w:bottom w:val="none" w:sz="0" w:space="0" w:color="auto"/>
            <w:right w:val="none" w:sz="0" w:space="0" w:color="auto"/>
          </w:divBdr>
        </w:div>
        <w:div w:id="1894660175">
          <w:marLeft w:val="640"/>
          <w:marRight w:val="0"/>
          <w:marTop w:val="0"/>
          <w:marBottom w:val="0"/>
          <w:divBdr>
            <w:top w:val="none" w:sz="0" w:space="0" w:color="auto"/>
            <w:left w:val="none" w:sz="0" w:space="0" w:color="auto"/>
            <w:bottom w:val="none" w:sz="0" w:space="0" w:color="auto"/>
            <w:right w:val="none" w:sz="0" w:space="0" w:color="auto"/>
          </w:divBdr>
        </w:div>
        <w:div w:id="1907103865">
          <w:marLeft w:val="640"/>
          <w:marRight w:val="0"/>
          <w:marTop w:val="0"/>
          <w:marBottom w:val="0"/>
          <w:divBdr>
            <w:top w:val="none" w:sz="0" w:space="0" w:color="auto"/>
            <w:left w:val="none" w:sz="0" w:space="0" w:color="auto"/>
            <w:bottom w:val="none" w:sz="0" w:space="0" w:color="auto"/>
            <w:right w:val="none" w:sz="0" w:space="0" w:color="auto"/>
          </w:divBdr>
        </w:div>
        <w:div w:id="1915896565">
          <w:marLeft w:val="640"/>
          <w:marRight w:val="0"/>
          <w:marTop w:val="0"/>
          <w:marBottom w:val="0"/>
          <w:divBdr>
            <w:top w:val="none" w:sz="0" w:space="0" w:color="auto"/>
            <w:left w:val="none" w:sz="0" w:space="0" w:color="auto"/>
            <w:bottom w:val="none" w:sz="0" w:space="0" w:color="auto"/>
            <w:right w:val="none" w:sz="0" w:space="0" w:color="auto"/>
          </w:divBdr>
        </w:div>
        <w:div w:id="1920282903">
          <w:marLeft w:val="640"/>
          <w:marRight w:val="0"/>
          <w:marTop w:val="0"/>
          <w:marBottom w:val="0"/>
          <w:divBdr>
            <w:top w:val="none" w:sz="0" w:space="0" w:color="auto"/>
            <w:left w:val="none" w:sz="0" w:space="0" w:color="auto"/>
            <w:bottom w:val="none" w:sz="0" w:space="0" w:color="auto"/>
            <w:right w:val="none" w:sz="0" w:space="0" w:color="auto"/>
          </w:divBdr>
        </w:div>
        <w:div w:id="1954894870">
          <w:marLeft w:val="640"/>
          <w:marRight w:val="0"/>
          <w:marTop w:val="0"/>
          <w:marBottom w:val="0"/>
          <w:divBdr>
            <w:top w:val="none" w:sz="0" w:space="0" w:color="auto"/>
            <w:left w:val="none" w:sz="0" w:space="0" w:color="auto"/>
            <w:bottom w:val="none" w:sz="0" w:space="0" w:color="auto"/>
            <w:right w:val="none" w:sz="0" w:space="0" w:color="auto"/>
          </w:divBdr>
        </w:div>
        <w:div w:id="1965846236">
          <w:marLeft w:val="640"/>
          <w:marRight w:val="0"/>
          <w:marTop w:val="0"/>
          <w:marBottom w:val="0"/>
          <w:divBdr>
            <w:top w:val="none" w:sz="0" w:space="0" w:color="auto"/>
            <w:left w:val="none" w:sz="0" w:space="0" w:color="auto"/>
            <w:bottom w:val="none" w:sz="0" w:space="0" w:color="auto"/>
            <w:right w:val="none" w:sz="0" w:space="0" w:color="auto"/>
          </w:divBdr>
        </w:div>
        <w:div w:id="1983584335">
          <w:marLeft w:val="640"/>
          <w:marRight w:val="0"/>
          <w:marTop w:val="0"/>
          <w:marBottom w:val="0"/>
          <w:divBdr>
            <w:top w:val="none" w:sz="0" w:space="0" w:color="auto"/>
            <w:left w:val="none" w:sz="0" w:space="0" w:color="auto"/>
            <w:bottom w:val="none" w:sz="0" w:space="0" w:color="auto"/>
            <w:right w:val="none" w:sz="0" w:space="0" w:color="auto"/>
          </w:divBdr>
        </w:div>
        <w:div w:id="1985817788">
          <w:marLeft w:val="640"/>
          <w:marRight w:val="0"/>
          <w:marTop w:val="0"/>
          <w:marBottom w:val="0"/>
          <w:divBdr>
            <w:top w:val="none" w:sz="0" w:space="0" w:color="auto"/>
            <w:left w:val="none" w:sz="0" w:space="0" w:color="auto"/>
            <w:bottom w:val="none" w:sz="0" w:space="0" w:color="auto"/>
            <w:right w:val="none" w:sz="0" w:space="0" w:color="auto"/>
          </w:divBdr>
        </w:div>
        <w:div w:id="1995337093">
          <w:marLeft w:val="640"/>
          <w:marRight w:val="0"/>
          <w:marTop w:val="0"/>
          <w:marBottom w:val="0"/>
          <w:divBdr>
            <w:top w:val="none" w:sz="0" w:space="0" w:color="auto"/>
            <w:left w:val="none" w:sz="0" w:space="0" w:color="auto"/>
            <w:bottom w:val="none" w:sz="0" w:space="0" w:color="auto"/>
            <w:right w:val="none" w:sz="0" w:space="0" w:color="auto"/>
          </w:divBdr>
        </w:div>
        <w:div w:id="2005929609">
          <w:marLeft w:val="640"/>
          <w:marRight w:val="0"/>
          <w:marTop w:val="0"/>
          <w:marBottom w:val="0"/>
          <w:divBdr>
            <w:top w:val="none" w:sz="0" w:space="0" w:color="auto"/>
            <w:left w:val="none" w:sz="0" w:space="0" w:color="auto"/>
            <w:bottom w:val="none" w:sz="0" w:space="0" w:color="auto"/>
            <w:right w:val="none" w:sz="0" w:space="0" w:color="auto"/>
          </w:divBdr>
        </w:div>
        <w:div w:id="2012484246">
          <w:marLeft w:val="640"/>
          <w:marRight w:val="0"/>
          <w:marTop w:val="0"/>
          <w:marBottom w:val="0"/>
          <w:divBdr>
            <w:top w:val="none" w:sz="0" w:space="0" w:color="auto"/>
            <w:left w:val="none" w:sz="0" w:space="0" w:color="auto"/>
            <w:bottom w:val="none" w:sz="0" w:space="0" w:color="auto"/>
            <w:right w:val="none" w:sz="0" w:space="0" w:color="auto"/>
          </w:divBdr>
        </w:div>
        <w:div w:id="2016954132">
          <w:marLeft w:val="640"/>
          <w:marRight w:val="0"/>
          <w:marTop w:val="0"/>
          <w:marBottom w:val="0"/>
          <w:divBdr>
            <w:top w:val="none" w:sz="0" w:space="0" w:color="auto"/>
            <w:left w:val="none" w:sz="0" w:space="0" w:color="auto"/>
            <w:bottom w:val="none" w:sz="0" w:space="0" w:color="auto"/>
            <w:right w:val="none" w:sz="0" w:space="0" w:color="auto"/>
          </w:divBdr>
        </w:div>
        <w:div w:id="2017220477">
          <w:marLeft w:val="640"/>
          <w:marRight w:val="0"/>
          <w:marTop w:val="0"/>
          <w:marBottom w:val="0"/>
          <w:divBdr>
            <w:top w:val="none" w:sz="0" w:space="0" w:color="auto"/>
            <w:left w:val="none" w:sz="0" w:space="0" w:color="auto"/>
            <w:bottom w:val="none" w:sz="0" w:space="0" w:color="auto"/>
            <w:right w:val="none" w:sz="0" w:space="0" w:color="auto"/>
          </w:divBdr>
        </w:div>
        <w:div w:id="2019623946">
          <w:marLeft w:val="640"/>
          <w:marRight w:val="0"/>
          <w:marTop w:val="0"/>
          <w:marBottom w:val="0"/>
          <w:divBdr>
            <w:top w:val="none" w:sz="0" w:space="0" w:color="auto"/>
            <w:left w:val="none" w:sz="0" w:space="0" w:color="auto"/>
            <w:bottom w:val="none" w:sz="0" w:space="0" w:color="auto"/>
            <w:right w:val="none" w:sz="0" w:space="0" w:color="auto"/>
          </w:divBdr>
        </w:div>
        <w:div w:id="2022776465">
          <w:marLeft w:val="640"/>
          <w:marRight w:val="0"/>
          <w:marTop w:val="0"/>
          <w:marBottom w:val="0"/>
          <w:divBdr>
            <w:top w:val="none" w:sz="0" w:space="0" w:color="auto"/>
            <w:left w:val="none" w:sz="0" w:space="0" w:color="auto"/>
            <w:bottom w:val="none" w:sz="0" w:space="0" w:color="auto"/>
            <w:right w:val="none" w:sz="0" w:space="0" w:color="auto"/>
          </w:divBdr>
        </w:div>
        <w:div w:id="2026512247">
          <w:marLeft w:val="640"/>
          <w:marRight w:val="0"/>
          <w:marTop w:val="0"/>
          <w:marBottom w:val="0"/>
          <w:divBdr>
            <w:top w:val="none" w:sz="0" w:space="0" w:color="auto"/>
            <w:left w:val="none" w:sz="0" w:space="0" w:color="auto"/>
            <w:bottom w:val="none" w:sz="0" w:space="0" w:color="auto"/>
            <w:right w:val="none" w:sz="0" w:space="0" w:color="auto"/>
          </w:divBdr>
        </w:div>
        <w:div w:id="2033526549">
          <w:marLeft w:val="640"/>
          <w:marRight w:val="0"/>
          <w:marTop w:val="0"/>
          <w:marBottom w:val="0"/>
          <w:divBdr>
            <w:top w:val="none" w:sz="0" w:space="0" w:color="auto"/>
            <w:left w:val="none" w:sz="0" w:space="0" w:color="auto"/>
            <w:bottom w:val="none" w:sz="0" w:space="0" w:color="auto"/>
            <w:right w:val="none" w:sz="0" w:space="0" w:color="auto"/>
          </w:divBdr>
        </w:div>
        <w:div w:id="2048332581">
          <w:marLeft w:val="640"/>
          <w:marRight w:val="0"/>
          <w:marTop w:val="0"/>
          <w:marBottom w:val="0"/>
          <w:divBdr>
            <w:top w:val="none" w:sz="0" w:space="0" w:color="auto"/>
            <w:left w:val="none" w:sz="0" w:space="0" w:color="auto"/>
            <w:bottom w:val="none" w:sz="0" w:space="0" w:color="auto"/>
            <w:right w:val="none" w:sz="0" w:space="0" w:color="auto"/>
          </w:divBdr>
        </w:div>
        <w:div w:id="2057503780">
          <w:marLeft w:val="640"/>
          <w:marRight w:val="0"/>
          <w:marTop w:val="0"/>
          <w:marBottom w:val="0"/>
          <w:divBdr>
            <w:top w:val="none" w:sz="0" w:space="0" w:color="auto"/>
            <w:left w:val="none" w:sz="0" w:space="0" w:color="auto"/>
            <w:bottom w:val="none" w:sz="0" w:space="0" w:color="auto"/>
            <w:right w:val="none" w:sz="0" w:space="0" w:color="auto"/>
          </w:divBdr>
        </w:div>
        <w:div w:id="2063017662">
          <w:marLeft w:val="640"/>
          <w:marRight w:val="0"/>
          <w:marTop w:val="0"/>
          <w:marBottom w:val="0"/>
          <w:divBdr>
            <w:top w:val="none" w:sz="0" w:space="0" w:color="auto"/>
            <w:left w:val="none" w:sz="0" w:space="0" w:color="auto"/>
            <w:bottom w:val="none" w:sz="0" w:space="0" w:color="auto"/>
            <w:right w:val="none" w:sz="0" w:space="0" w:color="auto"/>
          </w:divBdr>
        </w:div>
        <w:div w:id="2069499527">
          <w:marLeft w:val="640"/>
          <w:marRight w:val="0"/>
          <w:marTop w:val="0"/>
          <w:marBottom w:val="0"/>
          <w:divBdr>
            <w:top w:val="none" w:sz="0" w:space="0" w:color="auto"/>
            <w:left w:val="none" w:sz="0" w:space="0" w:color="auto"/>
            <w:bottom w:val="none" w:sz="0" w:space="0" w:color="auto"/>
            <w:right w:val="none" w:sz="0" w:space="0" w:color="auto"/>
          </w:divBdr>
        </w:div>
        <w:div w:id="2072774515">
          <w:marLeft w:val="640"/>
          <w:marRight w:val="0"/>
          <w:marTop w:val="0"/>
          <w:marBottom w:val="0"/>
          <w:divBdr>
            <w:top w:val="none" w:sz="0" w:space="0" w:color="auto"/>
            <w:left w:val="none" w:sz="0" w:space="0" w:color="auto"/>
            <w:bottom w:val="none" w:sz="0" w:space="0" w:color="auto"/>
            <w:right w:val="none" w:sz="0" w:space="0" w:color="auto"/>
          </w:divBdr>
        </w:div>
        <w:div w:id="2079205399">
          <w:marLeft w:val="640"/>
          <w:marRight w:val="0"/>
          <w:marTop w:val="0"/>
          <w:marBottom w:val="0"/>
          <w:divBdr>
            <w:top w:val="none" w:sz="0" w:space="0" w:color="auto"/>
            <w:left w:val="none" w:sz="0" w:space="0" w:color="auto"/>
            <w:bottom w:val="none" w:sz="0" w:space="0" w:color="auto"/>
            <w:right w:val="none" w:sz="0" w:space="0" w:color="auto"/>
          </w:divBdr>
        </w:div>
        <w:div w:id="2080981622">
          <w:marLeft w:val="640"/>
          <w:marRight w:val="0"/>
          <w:marTop w:val="0"/>
          <w:marBottom w:val="0"/>
          <w:divBdr>
            <w:top w:val="none" w:sz="0" w:space="0" w:color="auto"/>
            <w:left w:val="none" w:sz="0" w:space="0" w:color="auto"/>
            <w:bottom w:val="none" w:sz="0" w:space="0" w:color="auto"/>
            <w:right w:val="none" w:sz="0" w:space="0" w:color="auto"/>
          </w:divBdr>
        </w:div>
        <w:div w:id="2095348558">
          <w:marLeft w:val="640"/>
          <w:marRight w:val="0"/>
          <w:marTop w:val="0"/>
          <w:marBottom w:val="0"/>
          <w:divBdr>
            <w:top w:val="none" w:sz="0" w:space="0" w:color="auto"/>
            <w:left w:val="none" w:sz="0" w:space="0" w:color="auto"/>
            <w:bottom w:val="none" w:sz="0" w:space="0" w:color="auto"/>
            <w:right w:val="none" w:sz="0" w:space="0" w:color="auto"/>
          </w:divBdr>
        </w:div>
        <w:div w:id="2109159525">
          <w:marLeft w:val="640"/>
          <w:marRight w:val="0"/>
          <w:marTop w:val="0"/>
          <w:marBottom w:val="0"/>
          <w:divBdr>
            <w:top w:val="none" w:sz="0" w:space="0" w:color="auto"/>
            <w:left w:val="none" w:sz="0" w:space="0" w:color="auto"/>
            <w:bottom w:val="none" w:sz="0" w:space="0" w:color="auto"/>
            <w:right w:val="none" w:sz="0" w:space="0" w:color="auto"/>
          </w:divBdr>
        </w:div>
        <w:div w:id="2124761577">
          <w:marLeft w:val="640"/>
          <w:marRight w:val="0"/>
          <w:marTop w:val="0"/>
          <w:marBottom w:val="0"/>
          <w:divBdr>
            <w:top w:val="none" w:sz="0" w:space="0" w:color="auto"/>
            <w:left w:val="none" w:sz="0" w:space="0" w:color="auto"/>
            <w:bottom w:val="none" w:sz="0" w:space="0" w:color="auto"/>
            <w:right w:val="none" w:sz="0" w:space="0" w:color="auto"/>
          </w:divBdr>
        </w:div>
        <w:div w:id="2129736236">
          <w:marLeft w:val="640"/>
          <w:marRight w:val="0"/>
          <w:marTop w:val="0"/>
          <w:marBottom w:val="0"/>
          <w:divBdr>
            <w:top w:val="none" w:sz="0" w:space="0" w:color="auto"/>
            <w:left w:val="none" w:sz="0" w:space="0" w:color="auto"/>
            <w:bottom w:val="none" w:sz="0" w:space="0" w:color="auto"/>
            <w:right w:val="none" w:sz="0" w:space="0" w:color="auto"/>
          </w:divBdr>
        </w:div>
        <w:div w:id="2147232616">
          <w:marLeft w:val="640"/>
          <w:marRight w:val="0"/>
          <w:marTop w:val="0"/>
          <w:marBottom w:val="0"/>
          <w:divBdr>
            <w:top w:val="none" w:sz="0" w:space="0" w:color="auto"/>
            <w:left w:val="none" w:sz="0" w:space="0" w:color="auto"/>
            <w:bottom w:val="none" w:sz="0" w:space="0" w:color="auto"/>
            <w:right w:val="none" w:sz="0" w:space="0" w:color="auto"/>
          </w:divBdr>
        </w:div>
      </w:divsChild>
    </w:div>
    <w:div w:id="2078897108">
      <w:bodyDiv w:val="1"/>
      <w:marLeft w:val="0"/>
      <w:marRight w:val="0"/>
      <w:marTop w:val="0"/>
      <w:marBottom w:val="0"/>
      <w:divBdr>
        <w:top w:val="none" w:sz="0" w:space="0" w:color="auto"/>
        <w:left w:val="none" w:sz="0" w:space="0" w:color="auto"/>
        <w:bottom w:val="none" w:sz="0" w:space="0" w:color="auto"/>
        <w:right w:val="none" w:sz="0" w:space="0" w:color="auto"/>
      </w:divBdr>
    </w:div>
    <w:div w:id="2080979903">
      <w:bodyDiv w:val="1"/>
      <w:marLeft w:val="0"/>
      <w:marRight w:val="0"/>
      <w:marTop w:val="0"/>
      <w:marBottom w:val="0"/>
      <w:divBdr>
        <w:top w:val="none" w:sz="0" w:space="0" w:color="auto"/>
        <w:left w:val="none" w:sz="0" w:space="0" w:color="auto"/>
        <w:bottom w:val="none" w:sz="0" w:space="0" w:color="auto"/>
        <w:right w:val="none" w:sz="0" w:space="0" w:color="auto"/>
      </w:divBdr>
    </w:div>
    <w:div w:id="2094009926">
      <w:bodyDiv w:val="1"/>
      <w:marLeft w:val="0"/>
      <w:marRight w:val="0"/>
      <w:marTop w:val="0"/>
      <w:marBottom w:val="0"/>
      <w:divBdr>
        <w:top w:val="none" w:sz="0" w:space="0" w:color="auto"/>
        <w:left w:val="none" w:sz="0" w:space="0" w:color="auto"/>
        <w:bottom w:val="none" w:sz="0" w:space="0" w:color="auto"/>
        <w:right w:val="none" w:sz="0" w:space="0" w:color="auto"/>
      </w:divBdr>
    </w:div>
    <w:div w:id="2098093847">
      <w:bodyDiv w:val="1"/>
      <w:marLeft w:val="0"/>
      <w:marRight w:val="0"/>
      <w:marTop w:val="0"/>
      <w:marBottom w:val="0"/>
      <w:divBdr>
        <w:top w:val="none" w:sz="0" w:space="0" w:color="auto"/>
        <w:left w:val="none" w:sz="0" w:space="0" w:color="auto"/>
        <w:bottom w:val="none" w:sz="0" w:space="0" w:color="auto"/>
        <w:right w:val="none" w:sz="0" w:space="0" w:color="auto"/>
      </w:divBdr>
    </w:div>
    <w:div w:id="2111926235">
      <w:bodyDiv w:val="1"/>
      <w:marLeft w:val="0"/>
      <w:marRight w:val="0"/>
      <w:marTop w:val="0"/>
      <w:marBottom w:val="0"/>
      <w:divBdr>
        <w:top w:val="none" w:sz="0" w:space="0" w:color="auto"/>
        <w:left w:val="none" w:sz="0" w:space="0" w:color="auto"/>
        <w:bottom w:val="none" w:sz="0" w:space="0" w:color="auto"/>
        <w:right w:val="none" w:sz="0" w:space="0" w:color="auto"/>
      </w:divBdr>
      <w:divsChild>
        <w:div w:id="1246182914">
          <w:marLeft w:val="0"/>
          <w:marRight w:val="0"/>
          <w:marTop w:val="0"/>
          <w:marBottom w:val="0"/>
          <w:divBdr>
            <w:top w:val="none" w:sz="0" w:space="0" w:color="auto"/>
            <w:left w:val="none" w:sz="0" w:space="0" w:color="auto"/>
            <w:bottom w:val="none" w:sz="0" w:space="0" w:color="auto"/>
            <w:right w:val="none" w:sz="0" w:space="0" w:color="auto"/>
          </w:divBdr>
        </w:div>
      </w:divsChild>
    </w:div>
    <w:div w:id="2146190745">
      <w:bodyDiv w:val="1"/>
      <w:marLeft w:val="0"/>
      <w:marRight w:val="0"/>
      <w:marTop w:val="0"/>
      <w:marBottom w:val="0"/>
      <w:divBdr>
        <w:top w:val="none" w:sz="0" w:space="0" w:color="auto"/>
        <w:left w:val="none" w:sz="0" w:space="0" w:color="auto"/>
        <w:bottom w:val="none" w:sz="0" w:space="0" w:color="auto"/>
        <w:right w:val="none" w:sz="0" w:space="0" w:color="auto"/>
      </w:divBdr>
      <w:divsChild>
        <w:div w:id="26835255">
          <w:marLeft w:val="640"/>
          <w:marRight w:val="0"/>
          <w:marTop w:val="0"/>
          <w:marBottom w:val="0"/>
          <w:divBdr>
            <w:top w:val="none" w:sz="0" w:space="0" w:color="auto"/>
            <w:left w:val="none" w:sz="0" w:space="0" w:color="auto"/>
            <w:bottom w:val="none" w:sz="0" w:space="0" w:color="auto"/>
            <w:right w:val="none" w:sz="0" w:space="0" w:color="auto"/>
          </w:divBdr>
        </w:div>
        <w:div w:id="37517517">
          <w:marLeft w:val="640"/>
          <w:marRight w:val="0"/>
          <w:marTop w:val="0"/>
          <w:marBottom w:val="0"/>
          <w:divBdr>
            <w:top w:val="none" w:sz="0" w:space="0" w:color="auto"/>
            <w:left w:val="none" w:sz="0" w:space="0" w:color="auto"/>
            <w:bottom w:val="none" w:sz="0" w:space="0" w:color="auto"/>
            <w:right w:val="none" w:sz="0" w:space="0" w:color="auto"/>
          </w:divBdr>
        </w:div>
        <w:div w:id="48110740">
          <w:marLeft w:val="640"/>
          <w:marRight w:val="0"/>
          <w:marTop w:val="0"/>
          <w:marBottom w:val="0"/>
          <w:divBdr>
            <w:top w:val="none" w:sz="0" w:space="0" w:color="auto"/>
            <w:left w:val="none" w:sz="0" w:space="0" w:color="auto"/>
            <w:bottom w:val="none" w:sz="0" w:space="0" w:color="auto"/>
            <w:right w:val="none" w:sz="0" w:space="0" w:color="auto"/>
          </w:divBdr>
        </w:div>
        <w:div w:id="51975702">
          <w:marLeft w:val="640"/>
          <w:marRight w:val="0"/>
          <w:marTop w:val="0"/>
          <w:marBottom w:val="0"/>
          <w:divBdr>
            <w:top w:val="none" w:sz="0" w:space="0" w:color="auto"/>
            <w:left w:val="none" w:sz="0" w:space="0" w:color="auto"/>
            <w:bottom w:val="none" w:sz="0" w:space="0" w:color="auto"/>
            <w:right w:val="none" w:sz="0" w:space="0" w:color="auto"/>
          </w:divBdr>
        </w:div>
        <w:div w:id="69159665">
          <w:marLeft w:val="640"/>
          <w:marRight w:val="0"/>
          <w:marTop w:val="0"/>
          <w:marBottom w:val="0"/>
          <w:divBdr>
            <w:top w:val="none" w:sz="0" w:space="0" w:color="auto"/>
            <w:left w:val="none" w:sz="0" w:space="0" w:color="auto"/>
            <w:bottom w:val="none" w:sz="0" w:space="0" w:color="auto"/>
            <w:right w:val="none" w:sz="0" w:space="0" w:color="auto"/>
          </w:divBdr>
        </w:div>
        <w:div w:id="71902030">
          <w:marLeft w:val="640"/>
          <w:marRight w:val="0"/>
          <w:marTop w:val="0"/>
          <w:marBottom w:val="0"/>
          <w:divBdr>
            <w:top w:val="none" w:sz="0" w:space="0" w:color="auto"/>
            <w:left w:val="none" w:sz="0" w:space="0" w:color="auto"/>
            <w:bottom w:val="none" w:sz="0" w:space="0" w:color="auto"/>
            <w:right w:val="none" w:sz="0" w:space="0" w:color="auto"/>
          </w:divBdr>
        </w:div>
        <w:div w:id="80225417">
          <w:marLeft w:val="640"/>
          <w:marRight w:val="0"/>
          <w:marTop w:val="0"/>
          <w:marBottom w:val="0"/>
          <w:divBdr>
            <w:top w:val="none" w:sz="0" w:space="0" w:color="auto"/>
            <w:left w:val="none" w:sz="0" w:space="0" w:color="auto"/>
            <w:bottom w:val="none" w:sz="0" w:space="0" w:color="auto"/>
            <w:right w:val="none" w:sz="0" w:space="0" w:color="auto"/>
          </w:divBdr>
        </w:div>
        <w:div w:id="101269898">
          <w:marLeft w:val="640"/>
          <w:marRight w:val="0"/>
          <w:marTop w:val="0"/>
          <w:marBottom w:val="0"/>
          <w:divBdr>
            <w:top w:val="none" w:sz="0" w:space="0" w:color="auto"/>
            <w:left w:val="none" w:sz="0" w:space="0" w:color="auto"/>
            <w:bottom w:val="none" w:sz="0" w:space="0" w:color="auto"/>
            <w:right w:val="none" w:sz="0" w:space="0" w:color="auto"/>
          </w:divBdr>
        </w:div>
        <w:div w:id="107048292">
          <w:marLeft w:val="640"/>
          <w:marRight w:val="0"/>
          <w:marTop w:val="0"/>
          <w:marBottom w:val="0"/>
          <w:divBdr>
            <w:top w:val="none" w:sz="0" w:space="0" w:color="auto"/>
            <w:left w:val="none" w:sz="0" w:space="0" w:color="auto"/>
            <w:bottom w:val="none" w:sz="0" w:space="0" w:color="auto"/>
            <w:right w:val="none" w:sz="0" w:space="0" w:color="auto"/>
          </w:divBdr>
        </w:div>
        <w:div w:id="113527956">
          <w:marLeft w:val="640"/>
          <w:marRight w:val="0"/>
          <w:marTop w:val="0"/>
          <w:marBottom w:val="0"/>
          <w:divBdr>
            <w:top w:val="none" w:sz="0" w:space="0" w:color="auto"/>
            <w:left w:val="none" w:sz="0" w:space="0" w:color="auto"/>
            <w:bottom w:val="none" w:sz="0" w:space="0" w:color="auto"/>
            <w:right w:val="none" w:sz="0" w:space="0" w:color="auto"/>
          </w:divBdr>
        </w:div>
        <w:div w:id="119616364">
          <w:marLeft w:val="640"/>
          <w:marRight w:val="0"/>
          <w:marTop w:val="0"/>
          <w:marBottom w:val="0"/>
          <w:divBdr>
            <w:top w:val="none" w:sz="0" w:space="0" w:color="auto"/>
            <w:left w:val="none" w:sz="0" w:space="0" w:color="auto"/>
            <w:bottom w:val="none" w:sz="0" w:space="0" w:color="auto"/>
            <w:right w:val="none" w:sz="0" w:space="0" w:color="auto"/>
          </w:divBdr>
        </w:div>
        <w:div w:id="163251365">
          <w:marLeft w:val="640"/>
          <w:marRight w:val="0"/>
          <w:marTop w:val="0"/>
          <w:marBottom w:val="0"/>
          <w:divBdr>
            <w:top w:val="none" w:sz="0" w:space="0" w:color="auto"/>
            <w:left w:val="none" w:sz="0" w:space="0" w:color="auto"/>
            <w:bottom w:val="none" w:sz="0" w:space="0" w:color="auto"/>
            <w:right w:val="none" w:sz="0" w:space="0" w:color="auto"/>
          </w:divBdr>
        </w:div>
        <w:div w:id="177350177">
          <w:marLeft w:val="640"/>
          <w:marRight w:val="0"/>
          <w:marTop w:val="0"/>
          <w:marBottom w:val="0"/>
          <w:divBdr>
            <w:top w:val="none" w:sz="0" w:space="0" w:color="auto"/>
            <w:left w:val="none" w:sz="0" w:space="0" w:color="auto"/>
            <w:bottom w:val="none" w:sz="0" w:space="0" w:color="auto"/>
            <w:right w:val="none" w:sz="0" w:space="0" w:color="auto"/>
          </w:divBdr>
        </w:div>
        <w:div w:id="196091815">
          <w:marLeft w:val="640"/>
          <w:marRight w:val="0"/>
          <w:marTop w:val="0"/>
          <w:marBottom w:val="0"/>
          <w:divBdr>
            <w:top w:val="none" w:sz="0" w:space="0" w:color="auto"/>
            <w:left w:val="none" w:sz="0" w:space="0" w:color="auto"/>
            <w:bottom w:val="none" w:sz="0" w:space="0" w:color="auto"/>
            <w:right w:val="none" w:sz="0" w:space="0" w:color="auto"/>
          </w:divBdr>
        </w:div>
        <w:div w:id="197820311">
          <w:marLeft w:val="640"/>
          <w:marRight w:val="0"/>
          <w:marTop w:val="0"/>
          <w:marBottom w:val="0"/>
          <w:divBdr>
            <w:top w:val="none" w:sz="0" w:space="0" w:color="auto"/>
            <w:left w:val="none" w:sz="0" w:space="0" w:color="auto"/>
            <w:bottom w:val="none" w:sz="0" w:space="0" w:color="auto"/>
            <w:right w:val="none" w:sz="0" w:space="0" w:color="auto"/>
          </w:divBdr>
        </w:div>
        <w:div w:id="209651681">
          <w:marLeft w:val="640"/>
          <w:marRight w:val="0"/>
          <w:marTop w:val="0"/>
          <w:marBottom w:val="0"/>
          <w:divBdr>
            <w:top w:val="none" w:sz="0" w:space="0" w:color="auto"/>
            <w:left w:val="none" w:sz="0" w:space="0" w:color="auto"/>
            <w:bottom w:val="none" w:sz="0" w:space="0" w:color="auto"/>
            <w:right w:val="none" w:sz="0" w:space="0" w:color="auto"/>
          </w:divBdr>
        </w:div>
        <w:div w:id="211695010">
          <w:marLeft w:val="640"/>
          <w:marRight w:val="0"/>
          <w:marTop w:val="0"/>
          <w:marBottom w:val="0"/>
          <w:divBdr>
            <w:top w:val="none" w:sz="0" w:space="0" w:color="auto"/>
            <w:left w:val="none" w:sz="0" w:space="0" w:color="auto"/>
            <w:bottom w:val="none" w:sz="0" w:space="0" w:color="auto"/>
            <w:right w:val="none" w:sz="0" w:space="0" w:color="auto"/>
          </w:divBdr>
        </w:div>
        <w:div w:id="213079321">
          <w:marLeft w:val="640"/>
          <w:marRight w:val="0"/>
          <w:marTop w:val="0"/>
          <w:marBottom w:val="0"/>
          <w:divBdr>
            <w:top w:val="none" w:sz="0" w:space="0" w:color="auto"/>
            <w:left w:val="none" w:sz="0" w:space="0" w:color="auto"/>
            <w:bottom w:val="none" w:sz="0" w:space="0" w:color="auto"/>
            <w:right w:val="none" w:sz="0" w:space="0" w:color="auto"/>
          </w:divBdr>
        </w:div>
        <w:div w:id="228731600">
          <w:marLeft w:val="640"/>
          <w:marRight w:val="0"/>
          <w:marTop w:val="0"/>
          <w:marBottom w:val="0"/>
          <w:divBdr>
            <w:top w:val="none" w:sz="0" w:space="0" w:color="auto"/>
            <w:left w:val="none" w:sz="0" w:space="0" w:color="auto"/>
            <w:bottom w:val="none" w:sz="0" w:space="0" w:color="auto"/>
            <w:right w:val="none" w:sz="0" w:space="0" w:color="auto"/>
          </w:divBdr>
        </w:div>
        <w:div w:id="234361542">
          <w:marLeft w:val="640"/>
          <w:marRight w:val="0"/>
          <w:marTop w:val="0"/>
          <w:marBottom w:val="0"/>
          <w:divBdr>
            <w:top w:val="none" w:sz="0" w:space="0" w:color="auto"/>
            <w:left w:val="none" w:sz="0" w:space="0" w:color="auto"/>
            <w:bottom w:val="none" w:sz="0" w:space="0" w:color="auto"/>
            <w:right w:val="none" w:sz="0" w:space="0" w:color="auto"/>
          </w:divBdr>
        </w:div>
        <w:div w:id="236324368">
          <w:marLeft w:val="640"/>
          <w:marRight w:val="0"/>
          <w:marTop w:val="0"/>
          <w:marBottom w:val="0"/>
          <w:divBdr>
            <w:top w:val="none" w:sz="0" w:space="0" w:color="auto"/>
            <w:left w:val="none" w:sz="0" w:space="0" w:color="auto"/>
            <w:bottom w:val="none" w:sz="0" w:space="0" w:color="auto"/>
            <w:right w:val="none" w:sz="0" w:space="0" w:color="auto"/>
          </w:divBdr>
        </w:div>
        <w:div w:id="240140887">
          <w:marLeft w:val="640"/>
          <w:marRight w:val="0"/>
          <w:marTop w:val="0"/>
          <w:marBottom w:val="0"/>
          <w:divBdr>
            <w:top w:val="none" w:sz="0" w:space="0" w:color="auto"/>
            <w:left w:val="none" w:sz="0" w:space="0" w:color="auto"/>
            <w:bottom w:val="none" w:sz="0" w:space="0" w:color="auto"/>
            <w:right w:val="none" w:sz="0" w:space="0" w:color="auto"/>
          </w:divBdr>
        </w:div>
        <w:div w:id="242032742">
          <w:marLeft w:val="640"/>
          <w:marRight w:val="0"/>
          <w:marTop w:val="0"/>
          <w:marBottom w:val="0"/>
          <w:divBdr>
            <w:top w:val="none" w:sz="0" w:space="0" w:color="auto"/>
            <w:left w:val="none" w:sz="0" w:space="0" w:color="auto"/>
            <w:bottom w:val="none" w:sz="0" w:space="0" w:color="auto"/>
            <w:right w:val="none" w:sz="0" w:space="0" w:color="auto"/>
          </w:divBdr>
        </w:div>
        <w:div w:id="257376879">
          <w:marLeft w:val="640"/>
          <w:marRight w:val="0"/>
          <w:marTop w:val="0"/>
          <w:marBottom w:val="0"/>
          <w:divBdr>
            <w:top w:val="none" w:sz="0" w:space="0" w:color="auto"/>
            <w:left w:val="none" w:sz="0" w:space="0" w:color="auto"/>
            <w:bottom w:val="none" w:sz="0" w:space="0" w:color="auto"/>
            <w:right w:val="none" w:sz="0" w:space="0" w:color="auto"/>
          </w:divBdr>
        </w:div>
        <w:div w:id="271327613">
          <w:marLeft w:val="640"/>
          <w:marRight w:val="0"/>
          <w:marTop w:val="0"/>
          <w:marBottom w:val="0"/>
          <w:divBdr>
            <w:top w:val="none" w:sz="0" w:space="0" w:color="auto"/>
            <w:left w:val="none" w:sz="0" w:space="0" w:color="auto"/>
            <w:bottom w:val="none" w:sz="0" w:space="0" w:color="auto"/>
            <w:right w:val="none" w:sz="0" w:space="0" w:color="auto"/>
          </w:divBdr>
        </w:div>
        <w:div w:id="294650454">
          <w:marLeft w:val="640"/>
          <w:marRight w:val="0"/>
          <w:marTop w:val="0"/>
          <w:marBottom w:val="0"/>
          <w:divBdr>
            <w:top w:val="none" w:sz="0" w:space="0" w:color="auto"/>
            <w:left w:val="none" w:sz="0" w:space="0" w:color="auto"/>
            <w:bottom w:val="none" w:sz="0" w:space="0" w:color="auto"/>
            <w:right w:val="none" w:sz="0" w:space="0" w:color="auto"/>
          </w:divBdr>
        </w:div>
        <w:div w:id="315229219">
          <w:marLeft w:val="640"/>
          <w:marRight w:val="0"/>
          <w:marTop w:val="0"/>
          <w:marBottom w:val="0"/>
          <w:divBdr>
            <w:top w:val="none" w:sz="0" w:space="0" w:color="auto"/>
            <w:left w:val="none" w:sz="0" w:space="0" w:color="auto"/>
            <w:bottom w:val="none" w:sz="0" w:space="0" w:color="auto"/>
            <w:right w:val="none" w:sz="0" w:space="0" w:color="auto"/>
          </w:divBdr>
        </w:div>
        <w:div w:id="321127665">
          <w:marLeft w:val="640"/>
          <w:marRight w:val="0"/>
          <w:marTop w:val="0"/>
          <w:marBottom w:val="0"/>
          <w:divBdr>
            <w:top w:val="none" w:sz="0" w:space="0" w:color="auto"/>
            <w:left w:val="none" w:sz="0" w:space="0" w:color="auto"/>
            <w:bottom w:val="none" w:sz="0" w:space="0" w:color="auto"/>
            <w:right w:val="none" w:sz="0" w:space="0" w:color="auto"/>
          </w:divBdr>
        </w:div>
        <w:div w:id="346366130">
          <w:marLeft w:val="640"/>
          <w:marRight w:val="0"/>
          <w:marTop w:val="0"/>
          <w:marBottom w:val="0"/>
          <w:divBdr>
            <w:top w:val="none" w:sz="0" w:space="0" w:color="auto"/>
            <w:left w:val="none" w:sz="0" w:space="0" w:color="auto"/>
            <w:bottom w:val="none" w:sz="0" w:space="0" w:color="auto"/>
            <w:right w:val="none" w:sz="0" w:space="0" w:color="auto"/>
          </w:divBdr>
        </w:div>
        <w:div w:id="349841306">
          <w:marLeft w:val="640"/>
          <w:marRight w:val="0"/>
          <w:marTop w:val="0"/>
          <w:marBottom w:val="0"/>
          <w:divBdr>
            <w:top w:val="none" w:sz="0" w:space="0" w:color="auto"/>
            <w:left w:val="none" w:sz="0" w:space="0" w:color="auto"/>
            <w:bottom w:val="none" w:sz="0" w:space="0" w:color="auto"/>
            <w:right w:val="none" w:sz="0" w:space="0" w:color="auto"/>
          </w:divBdr>
        </w:div>
        <w:div w:id="358311410">
          <w:marLeft w:val="640"/>
          <w:marRight w:val="0"/>
          <w:marTop w:val="0"/>
          <w:marBottom w:val="0"/>
          <w:divBdr>
            <w:top w:val="none" w:sz="0" w:space="0" w:color="auto"/>
            <w:left w:val="none" w:sz="0" w:space="0" w:color="auto"/>
            <w:bottom w:val="none" w:sz="0" w:space="0" w:color="auto"/>
            <w:right w:val="none" w:sz="0" w:space="0" w:color="auto"/>
          </w:divBdr>
        </w:div>
        <w:div w:id="360984650">
          <w:marLeft w:val="640"/>
          <w:marRight w:val="0"/>
          <w:marTop w:val="0"/>
          <w:marBottom w:val="0"/>
          <w:divBdr>
            <w:top w:val="none" w:sz="0" w:space="0" w:color="auto"/>
            <w:left w:val="none" w:sz="0" w:space="0" w:color="auto"/>
            <w:bottom w:val="none" w:sz="0" w:space="0" w:color="auto"/>
            <w:right w:val="none" w:sz="0" w:space="0" w:color="auto"/>
          </w:divBdr>
        </w:div>
        <w:div w:id="388647467">
          <w:marLeft w:val="640"/>
          <w:marRight w:val="0"/>
          <w:marTop w:val="0"/>
          <w:marBottom w:val="0"/>
          <w:divBdr>
            <w:top w:val="none" w:sz="0" w:space="0" w:color="auto"/>
            <w:left w:val="none" w:sz="0" w:space="0" w:color="auto"/>
            <w:bottom w:val="none" w:sz="0" w:space="0" w:color="auto"/>
            <w:right w:val="none" w:sz="0" w:space="0" w:color="auto"/>
          </w:divBdr>
        </w:div>
        <w:div w:id="403798673">
          <w:marLeft w:val="640"/>
          <w:marRight w:val="0"/>
          <w:marTop w:val="0"/>
          <w:marBottom w:val="0"/>
          <w:divBdr>
            <w:top w:val="none" w:sz="0" w:space="0" w:color="auto"/>
            <w:left w:val="none" w:sz="0" w:space="0" w:color="auto"/>
            <w:bottom w:val="none" w:sz="0" w:space="0" w:color="auto"/>
            <w:right w:val="none" w:sz="0" w:space="0" w:color="auto"/>
          </w:divBdr>
        </w:div>
        <w:div w:id="409893623">
          <w:marLeft w:val="640"/>
          <w:marRight w:val="0"/>
          <w:marTop w:val="0"/>
          <w:marBottom w:val="0"/>
          <w:divBdr>
            <w:top w:val="none" w:sz="0" w:space="0" w:color="auto"/>
            <w:left w:val="none" w:sz="0" w:space="0" w:color="auto"/>
            <w:bottom w:val="none" w:sz="0" w:space="0" w:color="auto"/>
            <w:right w:val="none" w:sz="0" w:space="0" w:color="auto"/>
          </w:divBdr>
        </w:div>
        <w:div w:id="417865836">
          <w:marLeft w:val="640"/>
          <w:marRight w:val="0"/>
          <w:marTop w:val="0"/>
          <w:marBottom w:val="0"/>
          <w:divBdr>
            <w:top w:val="none" w:sz="0" w:space="0" w:color="auto"/>
            <w:left w:val="none" w:sz="0" w:space="0" w:color="auto"/>
            <w:bottom w:val="none" w:sz="0" w:space="0" w:color="auto"/>
            <w:right w:val="none" w:sz="0" w:space="0" w:color="auto"/>
          </w:divBdr>
        </w:div>
        <w:div w:id="429933096">
          <w:marLeft w:val="640"/>
          <w:marRight w:val="0"/>
          <w:marTop w:val="0"/>
          <w:marBottom w:val="0"/>
          <w:divBdr>
            <w:top w:val="none" w:sz="0" w:space="0" w:color="auto"/>
            <w:left w:val="none" w:sz="0" w:space="0" w:color="auto"/>
            <w:bottom w:val="none" w:sz="0" w:space="0" w:color="auto"/>
            <w:right w:val="none" w:sz="0" w:space="0" w:color="auto"/>
          </w:divBdr>
        </w:div>
        <w:div w:id="431978595">
          <w:marLeft w:val="640"/>
          <w:marRight w:val="0"/>
          <w:marTop w:val="0"/>
          <w:marBottom w:val="0"/>
          <w:divBdr>
            <w:top w:val="none" w:sz="0" w:space="0" w:color="auto"/>
            <w:left w:val="none" w:sz="0" w:space="0" w:color="auto"/>
            <w:bottom w:val="none" w:sz="0" w:space="0" w:color="auto"/>
            <w:right w:val="none" w:sz="0" w:space="0" w:color="auto"/>
          </w:divBdr>
        </w:div>
        <w:div w:id="444618183">
          <w:marLeft w:val="640"/>
          <w:marRight w:val="0"/>
          <w:marTop w:val="0"/>
          <w:marBottom w:val="0"/>
          <w:divBdr>
            <w:top w:val="none" w:sz="0" w:space="0" w:color="auto"/>
            <w:left w:val="none" w:sz="0" w:space="0" w:color="auto"/>
            <w:bottom w:val="none" w:sz="0" w:space="0" w:color="auto"/>
            <w:right w:val="none" w:sz="0" w:space="0" w:color="auto"/>
          </w:divBdr>
        </w:div>
        <w:div w:id="451024448">
          <w:marLeft w:val="640"/>
          <w:marRight w:val="0"/>
          <w:marTop w:val="0"/>
          <w:marBottom w:val="0"/>
          <w:divBdr>
            <w:top w:val="none" w:sz="0" w:space="0" w:color="auto"/>
            <w:left w:val="none" w:sz="0" w:space="0" w:color="auto"/>
            <w:bottom w:val="none" w:sz="0" w:space="0" w:color="auto"/>
            <w:right w:val="none" w:sz="0" w:space="0" w:color="auto"/>
          </w:divBdr>
        </w:div>
        <w:div w:id="454102642">
          <w:marLeft w:val="640"/>
          <w:marRight w:val="0"/>
          <w:marTop w:val="0"/>
          <w:marBottom w:val="0"/>
          <w:divBdr>
            <w:top w:val="none" w:sz="0" w:space="0" w:color="auto"/>
            <w:left w:val="none" w:sz="0" w:space="0" w:color="auto"/>
            <w:bottom w:val="none" w:sz="0" w:space="0" w:color="auto"/>
            <w:right w:val="none" w:sz="0" w:space="0" w:color="auto"/>
          </w:divBdr>
        </w:div>
        <w:div w:id="457838071">
          <w:marLeft w:val="640"/>
          <w:marRight w:val="0"/>
          <w:marTop w:val="0"/>
          <w:marBottom w:val="0"/>
          <w:divBdr>
            <w:top w:val="none" w:sz="0" w:space="0" w:color="auto"/>
            <w:left w:val="none" w:sz="0" w:space="0" w:color="auto"/>
            <w:bottom w:val="none" w:sz="0" w:space="0" w:color="auto"/>
            <w:right w:val="none" w:sz="0" w:space="0" w:color="auto"/>
          </w:divBdr>
        </w:div>
        <w:div w:id="473373255">
          <w:marLeft w:val="640"/>
          <w:marRight w:val="0"/>
          <w:marTop w:val="0"/>
          <w:marBottom w:val="0"/>
          <w:divBdr>
            <w:top w:val="none" w:sz="0" w:space="0" w:color="auto"/>
            <w:left w:val="none" w:sz="0" w:space="0" w:color="auto"/>
            <w:bottom w:val="none" w:sz="0" w:space="0" w:color="auto"/>
            <w:right w:val="none" w:sz="0" w:space="0" w:color="auto"/>
          </w:divBdr>
        </w:div>
        <w:div w:id="486282648">
          <w:marLeft w:val="640"/>
          <w:marRight w:val="0"/>
          <w:marTop w:val="0"/>
          <w:marBottom w:val="0"/>
          <w:divBdr>
            <w:top w:val="none" w:sz="0" w:space="0" w:color="auto"/>
            <w:left w:val="none" w:sz="0" w:space="0" w:color="auto"/>
            <w:bottom w:val="none" w:sz="0" w:space="0" w:color="auto"/>
            <w:right w:val="none" w:sz="0" w:space="0" w:color="auto"/>
          </w:divBdr>
        </w:div>
        <w:div w:id="495389551">
          <w:marLeft w:val="640"/>
          <w:marRight w:val="0"/>
          <w:marTop w:val="0"/>
          <w:marBottom w:val="0"/>
          <w:divBdr>
            <w:top w:val="none" w:sz="0" w:space="0" w:color="auto"/>
            <w:left w:val="none" w:sz="0" w:space="0" w:color="auto"/>
            <w:bottom w:val="none" w:sz="0" w:space="0" w:color="auto"/>
            <w:right w:val="none" w:sz="0" w:space="0" w:color="auto"/>
          </w:divBdr>
        </w:div>
        <w:div w:id="498153533">
          <w:marLeft w:val="640"/>
          <w:marRight w:val="0"/>
          <w:marTop w:val="0"/>
          <w:marBottom w:val="0"/>
          <w:divBdr>
            <w:top w:val="none" w:sz="0" w:space="0" w:color="auto"/>
            <w:left w:val="none" w:sz="0" w:space="0" w:color="auto"/>
            <w:bottom w:val="none" w:sz="0" w:space="0" w:color="auto"/>
            <w:right w:val="none" w:sz="0" w:space="0" w:color="auto"/>
          </w:divBdr>
        </w:div>
        <w:div w:id="525216350">
          <w:marLeft w:val="640"/>
          <w:marRight w:val="0"/>
          <w:marTop w:val="0"/>
          <w:marBottom w:val="0"/>
          <w:divBdr>
            <w:top w:val="none" w:sz="0" w:space="0" w:color="auto"/>
            <w:left w:val="none" w:sz="0" w:space="0" w:color="auto"/>
            <w:bottom w:val="none" w:sz="0" w:space="0" w:color="auto"/>
            <w:right w:val="none" w:sz="0" w:space="0" w:color="auto"/>
          </w:divBdr>
        </w:div>
        <w:div w:id="526941763">
          <w:marLeft w:val="640"/>
          <w:marRight w:val="0"/>
          <w:marTop w:val="0"/>
          <w:marBottom w:val="0"/>
          <w:divBdr>
            <w:top w:val="none" w:sz="0" w:space="0" w:color="auto"/>
            <w:left w:val="none" w:sz="0" w:space="0" w:color="auto"/>
            <w:bottom w:val="none" w:sz="0" w:space="0" w:color="auto"/>
            <w:right w:val="none" w:sz="0" w:space="0" w:color="auto"/>
          </w:divBdr>
        </w:div>
        <w:div w:id="542136769">
          <w:marLeft w:val="640"/>
          <w:marRight w:val="0"/>
          <w:marTop w:val="0"/>
          <w:marBottom w:val="0"/>
          <w:divBdr>
            <w:top w:val="none" w:sz="0" w:space="0" w:color="auto"/>
            <w:left w:val="none" w:sz="0" w:space="0" w:color="auto"/>
            <w:bottom w:val="none" w:sz="0" w:space="0" w:color="auto"/>
            <w:right w:val="none" w:sz="0" w:space="0" w:color="auto"/>
          </w:divBdr>
        </w:div>
        <w:div w:id="546383213">
          <w:marLeft w:val="640"/>
          <w:marRight w:val="0"/>
          <w:marTop w:val="0"/>
          <w:marBottom w:val="0"/>
          <w:divBdr>
            <w:top w:val="none" w:sz="0" w:space="0" w:color="auto"/>
            <w:left w:val="none" w:sz="0" w:space="0" w:color="auto"/>
            <w:bottom w:val="none" w:sz="0" w:space="0" w:color="auto"/>
            <w:right w:val="none" w:sz="0" w:space="0" w:color="auto"/>
          </w:divBdr>
        </w:div>
        <w:div w:id="549194530">
          <w:marLeft w:val="640"/>
          <w:marRight w:val="0"/>
          <w:marTop w:val="0"/>
          <w:marBottom w:val="0"/>
          <w:divBdr>
            <w:top w:val="none" w:sz="0" w:space="0" w:color="auto"/>
            <w:left w:val="none" w:sz="0" w:space="0" w:color="auto"/>
            <w:bottom w:val="none" w:sz="0" w:space="0" w:color="auto"/>
            <w:right w:val="none" w:sz="0" w:space="0" w:color="auto"/>
          </w:divBdr>
        </w:div>
        <w:div w:id="567806692">
          <w:marLeft w:val="640"/>
          <w:marRight w:val="0"/>
          <w:marTop w:val="0"/>
          <w:marBottom w:val="0"/>
          <w:divBdr>
            <w:top w:val="none" w:sz="0" w:space="0" w:color="auto"/>
            <w:left w:val="none" w:sz="0" w:space="0" w:color="auto"/>
            <w:bottom w:val="none" w:sz="0" w:space="0" w:color="auto"/>
            <w:right w:val="none" w:sz="0" w:space="0" w:color="auto"/>
          </w:divBdr>
        </w:div>
        <w:div w:id="575895163">
          <w:marLeft w:val="640"/>
          <w:marRight w:val="0"/>
          <w:marTop w:val="0"/>
          <w:marBottom w:val="0"/>
          <w:divBdr>
            <w:top w:val="none" w:sz="0" w:space="0" w:color="auto"/>
            <w:left w:val="none" w:sz="0" w:space="0" w:color="auto"/>
            <w:bottom w:val="none" w:sz="0" w:space="0" w:color="auto"/>
            <w:right w:val="none" w:sz="0" w:space="0" w:color="auto"/>
          </w:divBdr>
        </w:div>
        <w:div w:id="578442598">
          <w:marLeft w:val="640"/>
          <w:marRight w:val="0"/>
          <w:marTop w:val="0"/>
          <w:marBottom w:val="0"/>
          <w:divBdr>
            <w:top w:val="none" w:sz="0" w:space="0" w:color="auto"/>
            <w:left w:val="none" w:sz="0" w:space="0" w:color="auto"/>
            <w:bottom w:val="none" w:sz="0" w:space="0" w:color="auto"/>
            <w:right w:val="none" w:sz="0" w:space="0" w:color="auto"/>
          </w:divBdr>
        </w:div>
        <w:div w:id="603004681">
          <w:marLeft w:val="640"/>
          <w:marRight w:val="0"/>
          <w:marTop w:val="0"/>
          <w:marBottom w:val="0"/>
          <w:divBdr>
            <w:top w:val="none" w:sz="0" w:space="0" w:color="auto"/>
            <w:left w:val="none" w:sz="0" w:space="0" w:color="auto"/>
            <w:bottom w:val="none" w:sz="0" w:space="0" w:color="auto"/>
            <w:right w:val="none" w:sz="0" w:space="0" w:color="auto"/>
          </w:divBdr>
        </w:div>
        <w:div w:id="603803865">
          <w:marLeft w:val="640"/>
          <w:marRight w:val="0"/>
          <w:marTop w:val="0"/>
          <w:marBottom w:val="0"/>
          <w:divBdr>
            <w:top w:val="none" w:sz="0" w:space="0" w:color="auto"/>
            <w:left w:val="none" w:sz="0" w:space="0" w:color="auto"/>
            <w:bottom w:val="none" w:sz="0" w:space="0" w:color="auto"/>
            <w:right w:val="none" w:sz="0" w:space="0" w:color="auto"/>
          </w:divBdr>
        </w:div>
        <w:div w:id="606086120">
          <w:marLeft w:val="640"/>
          <w:marRight w:val="0"/>
          <w:marTop w:val="0"/>
          <w:marBottom w:val="0"/>
          <w:divBdr>
            <w:top w:val="none" w:sz="0" w:space="0" w:color="auto"/>
            <w:left w:val="none" w:sz="0" w:space="0" w:color="auto"/>
            <w:bottom w:val="none" w:sz="0" w:space="0" w:color="auto"/>
            <w:right w:val="none" w:sz="0" w:space="0" w:color="auto"/>
          </w:divBdr>
        </w:div>
        <w:div w:id="606157932">
          <w:marLeft w:val="640"/>
          <w:marRight w:val="0"/>
          <w:marTop w:val="0"/>
          <w:marBottom w:val="0"/>
          <w:divBdr>
            <w:top w:val="none" w:sz="0" w:space="0" w:color="auto"/>
            <w:left w:val="none" w:sz="0" w:space="0" w:color="auto"/>
            <w:bottom w:val="none" w:sz="0" w:space="0" w:color="auto"/>
            <w:right w:val="none" w:sz="0" w:space="0" w:color="auto"/>
          </w:divBdr>
        </w:div>
        <w:div w:id="619721713">
          <w:marLeft w:val="640"/>
          <w:marRight w:val="0"/>
          <w:marTop w:val="0"/>
          <w:marBottom w:val="0"/>
          <w:divBdr>
            <w:top w:val="none" w:sz="0" w:space="0" w:color="auto"/>
            <w:left w:val="none" w:sz="0" w:space="0" w:color="auto"/>
            <w:bottom w:val="none" w:sz="0" w:space="0" w:color="auto"/>
            <w:right w:val="none" w:sz="0" w:space="0" w:color="auto"/>
          </w:divBdr>
        </w:div>
        <w:div w:id="635718774">
          <w:marLeft w:val="640"/>
          <w:marRight w:val="0"/>
          <w:marTop w:val="0"/>
          <w:marBottom w:val="0"/>
          <w:divBdr>
            <w:top w:val="none" w:sz="0" w:space="0" w:color="auto"/>
            <w:left w:val="none" w:sz="0" w:space="0" w:color="auto"/>
            <w:bottom w:val="none" w:sz="0" w:space="0" w:color="auto"/>
            <w:right w:val="none" w:sz="0" w:space="0" w:color="auto"/>
          </w:divBdr>
        </w:div>
        <w:div w:id="641542698">
          <w:marLeft w:val="640"/>
          <w:marRight w:val="0"/>
          <w:marTop w:val="0"/>
          <w:marBottom w:val="0"/>
          <w:divBdr>
            <w:top w:val="none" w:sz="0" w:space="0" w:color="auto"/>
            <w:left w:val="none" w:sz="0" w:space="0" w:color="auto"/>
            <w:bottom w:val="none" w:sz="0" w:space="0" w:color="auto"/>
            <w:right w:val="none" w:sz="0" w:space="0" w:color="auto"/>
          </w:divBdr>
        </w:div>
        <w:div w:id="641816387">
          <w:marLeft w:val="640"/>
          <w:marRight w:val="0"/>
          <w:marTop w:val="0"/>
          <w:marBottom w:val="0"/>
          <w:divBdr>
            <w:top w:val="none" w:sz="0" w:space="0" w:color="auto"/>
            <w:left w:val="none" w:sz="0" w:space="0" w:color="auto"/>
            <w:bottom w:val="none" w:sz="0" w:space="0" w:color="auto"/>
            <w:right w:val="none" w:sz="0" w:space="0" w:color="auto"/>
          </w:divBdr>
        </w:div>
        <w:div w:id="676423153">
          <w:marLeft w:val="640"/>
          <w:marRight w:val="0"/>
          <w:marTop w:val="0"/>
          <w:marBottom w:val="0"/>
          <w:divBdr>
            <w:top w:val="none" w:sz="0" w:space="0" w:color="auto"/>
            <w:left w:val="none" w:sz="0" w:space="0" w:color="auto"/>
            <w:bottom w:val="none" w:sz="0" w:space="0" w:color="auto"/>
            <w:right w:val="none" w:sz="0" w:space="0" w:color="auto"/>
          </w:divBdr>
        </w:div>
        <w:div w:id="692918384">
          <w:marLeft w:val="640"/>
          <w:marRight w:val="0"/>
          <w:marTop w:val="0"/>
          <w:marBottom w:val="0"/>
          <w:divBdr>
            <w:top w:val="none" w:sz="0" w:space="0" w:color="auto"/>
            <w:left w:val="none" w:sz="0" w:space="0" w:color="auto"/>
            <w:bottom w:val="none" w:sz="0" w:space="0" w:color="auto"/>
            <w:right w:val="none" w:sz="0" w:space="0" w:color="auto"/>
          </w:divBdr>
        </w:div>
        <w:div w:id="699017166">
          <w:marLeft w:val="640"/>
          <w:marRight w:val="0"/>
          <w:marTop w:val="0"/>
          <w:marBottom w:val="0"/>
          <w:divBdr>
            <w:top w:val="none" w:sz="0" w:space="0" w:color="auto"/>
            <w:left w:val="none" w:sz="0" w:space="0" w:color="auto"/>
            <w:bottom w:val="none" w:sz="0" w:space="0" w:color="auto"/>
            <w:right w:val="none" w:sz="0" w:space="0" w:color="auto"/>
          </w:divBdr>
        </w:div>
        <w:div w:id="709956571">
          <w:marLeft w:val="640"/>
          <w:marRight w:val="0"/>
          <w:marTop w:val="0"/>
          <w:marBottom w:val="0"/>
          <w:divBdr>
            <w:top w:val="none" w:sz="0" w:space="0" w:color="auto"/>
            <w:left w:val="none" w:sz="0" w:space="0" w:color="auto"/>
            <w:bottom w:val="none" w:sz="0" w:space="0" w:color="auto"/>
            <w:right w:val="none" w:sz="0" w:space="0" w:color="auto"/>
          </w:divBdr>
        </w:div>
        <w:div w:id="711540266">
          <w:marLeft w:val="640"/>
          <w:marRight w:val="0"/>
          <w:marTop w:val="0"/>
          <w:marBottom w:val="0"/>
          <w:divBdr>
            <w:top w:val="none" w:sz="0" w:space="0" w:color="auto"/>
            <w:left w:val="none" w:sz="0" w:space="0" w:color="auto"/>
            <w:bottom w:val="none" w:sz="0" w:space="0" w:color="auto"/>
            <w:right w:val="none" w:sz="0" w:space="0" w:color="auto"/>
          </w:divBdr>
        </w:div>
        <w:div w:id="714351636">
          <w:marLeft w:val="640"/>
          <w:marRight w:val="0"/>
          <w:marTop w:val="0"/>
          <w:marBottom w:val="0"/>
          <w:divBdr>
            <w:top w:val="none" w:sz="0" w:space="0" w:color="auto"/>
            <w:left w:val="none" w:sz="0" w:space="0" w:color="auto"/>
            <w:bottom w:val="none" w:sz="0" w:space="0" w:color="auto"/>
            <w:right w:val="none" w:sz="0" w:space="0" w:color="auto"/>
          </w:divBdr>
        </w:div>
        <w:div w:id="755319349">
          <w:marLeft w:val="640"/>
          <w:marRight w:val="0"/>
          <w:marTop w:val="0"/>
          <w:marBottom w:val="0"/>
          <w:divBdr>
            <w:top w:val="none" w:sz="0" w:space="0" w:color="auto"/>
            <w:left w:val="none" w:sz="0" w:space="0" w:color="auto"/>
            <w:bottom w:val="none" w:sz="0" w:space="0" w:color="auto"/>
            <w:right w:val="none" w:sz="0" w:space="0" w:color="auto"/>
          </w:divBdr>
        </w:div>
        <w:div w:id="758403851">
          <w:marLeft w:val="640"/>
          <w:marRight w:val="0"/>
          <w:marTop w:val="0"/>
          <w:marBottom w:val="0"/>
          <w:divBdr>
            <w:top w:val="none" w:sz="0" w:space="0" w:color="auto"/>
            <w:left w:val="none" w:sz="0" w:space="0" w:color="auto"/>
            <w:bottom w:val="none" w:sz="0" w:space="0" w:color="auto"/>
            <w:right w:val="none" w:sz="0" w:space="0" w:color="auto"/>
          </w:divBdr>
        </w:div>
        <w:div w:id="770585952">
          <w:marLeft w:val="640"/>
          <w:marRight w:val="0"/>
          <w:marTop w:val="0"/>
          <w:marBottom w:val="0"/>
          <w:divBdr>
            <w:top w:val="none" w:sz="0" w:space="0" w:color="auto"/>
            <w:left w:val="none" w:sz="0" w:space="0" w:color="auto"/>
            <w:bottom w:val="none" w:sz="0" w:space="0" w:color="auto"/>
            <w:right w:val="none" w:sz="0" w:space="0" w:color="auto"/>
          </w:divBdr>
        </w:div>
        <w:div w:id="777606452">
          <w:marLeft w:val="640"/>
          <w:marRight w:val="0"/>
          <w:marTop w:val="0"/>
          <w:marBottom w:val="0"/>
          <w:divBdr>
            <w:top w:val="none" w:sz="0" w:space="0" w:color="auto"/>
            <w:left w:val="none" w:sz="0" w:space="0" w:color="auto"/>
            <w:bottom w:val="none" w:sz="0" w:space="0" w:color="auto"/>
            <w:right w:val="none" w:sz="0" w:space="0" w:color="auto"/>
          </w:divBdr>
        </w:div>
        <w:div w:id="787088195">
          <w:marLeft w:val="640"/>
          <w:marRight w:val="0"/>
          <w:marTop w:val="0"/>
          <w:marBottom w:val="0"/>
          <w:divBdr>
            <w:top w:val="none" w:sz="0" w:space="0" w:color="auto"/>
            <w:left w:val="none" w:sz="0" w:space="0" w:color="auto"/>
            <w:bottom w:val="none" w:sz="0" w:space="0" w:color="auto"/>
            <w:right w:val="none" w:sz="0" w:space="0" w:color="auto"/>
          </w:divBdr>
        </w:div>
        <w:div w:id="797600937">
          <w:marLeft w:val="640"/>
          <w:marRight w:val="0"/>
          <w:marTop w:val="0"/>
          <w:marBottom w:val="0"/>
          <w:divBdr>
            <w:top w:val="none" w:sz="0" w:space="0" w:color="auto"/>
            <w:left w:val="none" w:sz="0" w:space="0" w:color="auto"/>
            <w:bottom w:val="none" w:sz="0" w:space="0" w:color="auto"/>
            <w:right w:val="none" w:sz="0" w:space="0" w:color="auto"/>
          </w:divBdr>
        </w:div>
        <w:div w:id="801772418">
          <w:marLeft w:val="640"/>
          <w:marRight w:val="0"/>
          <w:marTop w:val="0"/>
          <w:marBottom w:val="0"/>
          <w:divBdr>
            <w:top w:val="none" w:sz="0" w:space="0" w:color="auto"/>
            <w:left w:val="none" w:sz="0" w:space="0" w:color="auto"/>
            <w:bottom w:val="none" w:sz="0" w:space="0" w:color="auto"/>
            <w:right w:val="none" w:sz="0" w:space="0" w:color="auto"/>
          </w:divBdr>
        </w:div>
        <w:div w:id="813986947">
          <w:marLeft w:val="640"/>
          <w:marRight w:val="0"/>
          <w:marTop w:val="0"/>
          <w:marBottom w:val="0"/>
          <w:divBdr>
            <w:top w:val="none" w:sz="0" w:space="0" w:color="auto"/>
            <w:left w:val="none" w:sz="0" w:space="0" w:color="auto"/>
            <w:bottom w:val="none" w:sz="0" w:space="0" w:color="auto"/>
            <w:right w:val="none" w:sz="0" w:space="0" w:color="auto"/>
          </w:divBdr>
        </w:div>
        <w:div w:id="824200870">
          <w:marLeft w:val="640"/>
          <w:marRight w:val="0"/>
          <w:marTop w:val="0"/>
          <w:marBottom w:val="0"/>
          <w:divBdr>
            <w:top w:val="none" w:sz="0" w:space="0" w:color="auto"/>
            <w:left w:val="none" w:sz="0" w:space="0" w:color="auto"/>
            <w:bottom w:val="none" w:sz="0" w:space="0" w:color="auto"/>
            <w:right w:val="none" w:sz="0" w:space="0" w:color="auto"/>
          </w:divBdr>
        </w:div>
        <w:div w:id="831337948">
          <w:marLeft w:val="640"/>
          <w:marRight w:val="0"/>
          <w:marTop w:val="0"/>
          <w:marBottom w:val="0"/>
          <w:divBdr>
            <w:top w:val="none" w:sz="0" w:space="0" w:color="auto"/>
            <w:left w:val="none" w:sz="0" w:space="0" w:color="auto"/>
            <w:bottom w:val="none" w:sz="0" w:space="0" w:color="auto"/>
            <w:right w:val="none" w:sz="0" w:space="0" w:color="auto"/>
          </w:divBdr>
        </w:div>
        <w:div w:id="850947107">
          <w:marLeft w:val="640"/>
          <w:marRight w:val="0"/>
          <w:marTop w:val="0"/>
          <w:marBottom w:val="0"/>
          <w:divBdr>
            <w:top w:val="none" w:sz="0" w:space="0" w:color="auto"/>
            <w:left w:val="none" w:sz="0" w:space="0" w:color="auto"/>
            <w:bottom w:val="none" w:sz="0" w:space="0" w:color="auto"/>
            <w:right w:val="none" w:sz="0" w:space="0" w:color="auto"/>
          </w:divBdr>
        </w:div>
        <w:div w:id="862087251">
          <w:marLeft w:val="640"/>
          <w:marRight w:val="0"/>
          <w:marTop w:val="0"/>
          <w:marBottom w:val="0"/>
          <w:divBdr>
            <w:top w:val="none" w:sz="0" w:space="0" w:color="auto"/>
            <w:left w:val="none" w:sz="0" w:space="0" w:color="auto"/>
            <w:bottom w:val="none" w:sz="0" w:space="0" w:color="auto"/>
            <w:right w:val="none" w:sz="0" w:space="0" w:color="auto"/>
          </w:divBdr>
        </w:div>
        <w:div w:id="888372285">
          <w:marLeft w:val="640"/>
          <w:marRight w:val="0"/>
          <w:marTop w:val="0"/>
          <w:marBottom w:val="0"/>
          <w:divBdr>
            <w:top w:val="none" w:sz="0" w:space="0" w:color="auto"/>
            <w:left w:val="none" w:sz="0" w:space="0" w:color="auto"/>
            <w:bottom w:val="none" w:sz="0" w:space="0" w:color="auto"/>
            <w:right w:val="none" w:sz="0" w:space="0" w:color="auto"/>
          </w:divBdr>
        </w:div>
        <w:div w:id="903949028">
          <w:marLeft w:val="640"/>
          <w:marRight w:val="0"/>
          <w:marTop w:val="0"/>
          <w:marBottom w:val="0"/>
          <w:divBdr>
            <w:top w:val="none" w:sz="0" w:space="0" w:color="auto"/>
            <w:left w:val="none" w:sz="0" w:space="0" w:color="auto"/>
            <w:bottom w:val="none" w:sz="0" w:space="0" w:color="auto"/>
            <w:right w:val="none" w:sz="0" w:space="0" w:color="auto"/>
          </w:divBdr>
        </w:div>
        <w:div w:id="930158878">
          <w:marLeft w:val="640"/>
          <w:marRight w:val="0"/>
          <w:marTop w:val="0"/>
          <w:marBottom w:val="0"/>
          <w:divBdr>
            <w:top w:val="none" w:sz="0" w:space="0" w:color="auto"/>
            <w:left w:val="none" w:sz="0" w:space="0" w:color="auto"/>
            <w:bottom w:val="none" w:sz="0" w:space="0" w:color="auto"/>
            <w:right w:val="none" w:sz="0" w:space="0" w:color="auto"/>
          </w:divBdr>
        </w:div>
        <w:div w:id="940069795">
          <w:marLeft w:val="640"/>
          <w:marRight w:val="0"/>
          <w:marTop w:val="0"/>
          <w:marBottom w:val="0"/>
          <w:divBdr>
            <w:top w:val="none" w:sz="0" w:space="0" w:color="auto"/>
            <w:left w:val="none" w:sz="0" w:space="0" w:color="auto"/>
            <w:bottom w:val="none" w:sz="0" w:space="0" w:color="auto"/>
            <w:right w:val="none" w:sz="0" w:space="0" w:color="auto"/>
          </w:divBdr>
        </w:div>
        <w:div w:id="958075141">
          <w:marLeft w:val="640"/>
          <w:marRight w:val="0"/>
          <w:marTop w:val="0"/>
          <w:marBottom w:val="0"/>
          <w:divBdr>
            <w:top w:val="none" w:sz="0" w:space="0" w:color="auto"/>
            <w:left w:val="none" w:sz="0" w:space="0" w:color="auto"/>
            <w:bottom w:val="none" w:sz="0" w:space="0" w:color="auto"/>
            <w:right w:val="none" w:sz="0" w:space="0" w:color="auto"/>
          </w:divBdr>
        </w:div>
        <w:div w:id="973408934">
          <w:marLeft w:val="640"/>
          <w:marRight w:val="0"/>
          <w:marTop w:val="0"/>
          <w:marBottom w:val="0"/>
          <w:divBdr>
            <w:top w:val="none" w:sz="0" w:space="0" w:color="auto"/>
            <w:left w:val="none" w:sz="0" w:space="0" w:color="auto"/>
            <w:bottom w:val="none" w:sz="0" w:space="0" w:color="auto"/>
            <w:right w:val="none" w:sz="0" w:space="0" w:color="auto"/>
          </w:divBdr>
        </w:div>
        <w:div w:id="985084392">
          <w:marLeft w:val="640"/>
          <w:marRight w:val="0"/>
          <w:marTop w:val="0"/>
          <w:marBottom w:val="0"/>
          <w:divBdr>
            <w:top w:val="none" w:sz="0" w:space="0" w:color="auto"/>
            <w:left w:val="none" w:sz="0" w:space="0" w:color="auto"/>
            <w:bottom w:val="none" w:sz="0" w:space="0" w:color="auto"/>
            <w:right w:val="none" w:sz="0" w:space="0" w:color="auto"/>
          </w:divBdr>
        </w:div>
        <w:div w:id="988170043">
          <w:marLeft w:val="640"/>
          <w:marRight w:val="0"/>
          <w:marTop w:val="0"/>
          <w:marBottom w:val="0"/>
          <w:divBdr>
            <w:top w:val="none" w:sz="0" w:space="0" w:color="auto"/>
            <w:left w:val="none" w:sz="0" w:space="0" w:color="auto"/>
            <w:bottom w:val="none" w:sz="0" w:space="0" w:color="auto"/>
            <w:right w:val="none" w:sz="0" w:space="0" w:color="auto"/>
          </w:divBdr>
        </w:div>
        <w:div w:id="988443757">
          <w:marLeft w:val="640"/>
          <w:marRight w:val="0"/>
          <w:marTop w:val="0"/>
          <w:marBottom w:val="0"/>
          <w:divBdr>
            <w:top w:val="none" w:sz="0" w:space="0" w:color="auto"/>
            <w:left w:val="none" w:sz="0" w:space="0" w:color="auto"/>
            <w:bottom w:val="none" w:sz="0" w:space="0" w:color="auto"/>
            <w:right w:val="none" w:sz="0" w:space="0" w:color="auto"/>
          </w:divBdr>
        </w:div>
        <w:div w:id="993030043">
          <w:marLeft w:val="640"/>
          <w:marRight w:val="0"/>
          <w:marTop w:val="0"/>
          <w:marBottom w:val="0"/>
          <w:divBdr>
            <w:top w:val="none" w:sz="0" w:space="0" w:color="auto"/>
            <w:left w:val="none" w:sz="0" w:space="0" w:color="auto"/>
            <w:bottom w:val="none" w:sz="0" w:space="0" w:color="auto"/>
            <w:right w:val="none" w:sz="0" w:space="0" w:color="auto"/>
          </w:divBdr>
        </w:div>
        <w:div w:id="994140888">
          <w:marLeft w:val="640"/>
          <w:marRight w:val="0"/>
          <w:marTop w:val="0"/>
          <w:marBottom w:val="0"/>
          <w:divBdr>
            <w:top w:val="none" w:sz="0" w:space="0" w:color="auto"/>
            <w:left w:val="none" w:sz="0" w:space="0" w:color="auto"/>
            <w:bottom w:val="none" w:sz="0" w:space="0" w:color="auto"/>
            <w:right w:val="none" w:sz="0" w:space="0" w:color="auto"/>
          </w:divBdr>
        </w:div>
        <w:div w:id="1000624115">
          <w:marLeft w:val="640"/>
          <w:marRight w:val="0"/>
          <w:marTop w:val="0"/>
          <w:marBottom w:val="0"/>
          <w:divBdr>
            <w:top w:val="none" w:sz="0" w:space="0" w:color="auto"/>
            <w:left w:val="none" w:sz="0" w:space="0" w:color="auto"/>
            <w:bottom w:val="none" w:sz="0" w:space="0" w:color="auto"/>
            <w:right w:val="none" w:sz="0" w:space="0" w:color="auto"/>
          </w:divBdr>
        </w:div>
        <w:div w:id="1002314899">
          <w:marLeft w:val="640"/>
          <w:marRight w:val="0"/>
          <w:marTop w:val="0"/>
          <w:marBottom w:val="0"/>
          <w:divBdr>
            <w:top w:val="none" w:sz="0" w:space="0" w:color="auto"/>
            <w:left w:val="none" w:sz="0" w:space="0" w:color="auto"/>
            <w:bottom w:val="none" w:sz="0" w:space="0" w:color="auto"/>
            <w:right w:val="none" w:sz="0" w:space="0" w:color="auto"/>
          </w:divBdr>
        </w:div>
        <w:div w:id="1015232639">
          <w:marLeft w:val="640"/>
          <w:marRight w:val="0"/>
          <w:marTop w:val="0"/>
          <w:marBottom w:val="0"/>
          <w:divBdr>
            <w:top w:val="none" w:sz="0" w:space="0" w:color="auto"/>
            <w:left w:val="none" w:sz="0" w:space="0" w:color="auto"/>
            <w:bottom w:val="none" w:sz="0" w:space="0" w:color="auto"/>
            <w:right w:val="none" w:sz="0" w:space="0" w:color="auto"/>
          </w:divBdr>
        </w:div>
        <w:div w:id="1027214855">
          <w:marLeft w:val="640"/>
          <w:marRight w:val="0"/>
          <w:marTop w:val="0"/>
          <w:marBottom w:val="0"/>
          <w:divBdr>
            <w:top w:val="none" w:sz="0" w:space="0" w:color="auto"/>
            <w:left w:val="none" w:sz="0" w:space="0" w:color="auto"/>
            <w:bottom w:val="none" w:sz="0" w:space="0" w:color="auto"/>
            <w:right w:val="none" w:sz="0" w:space="0" w:color="auto"/>
          </w:divBdr>
        </w:div>
        <w:div w:id="1027440354">
          <w:marLeft w:val="640"/>
          <w:marRight w:val="0"/>
          <w:marTop w:val="0"/>
          <w:marBottom w:val="0"/>
          <w:divBdr>
            <w:top w:val="none" w:sz="0" w:space="0" w:color="auto"/>
            <w:left w:val="none" w:sz="0" w:space="0" w:color="auto"/>
            <w:bottom w:val="none" w:sz="0" w:space="0" w:color="auto"/>
            <w:right w:val="none" w:sz="0" w:space="0" w:color="auto"/>
          </w:divBdr>
        </w:div>
        <w:div w:id="1035159665">
          <w:marLeft w:val="640"/>
          <w:marRight w:val="0"/>
          <w:marTop w:val="0"/>
          <w:marBottom w:val="0"/>
          <w:divBdr>
            <w:top w:val="none" w:sz="0" w:space="0" w:color="auto"/>
            <w:left w:val="none" w:sz="0" w:space="0" w:color="auto"/>
            <w:bottom w:val="none" w:sz="0" w:space="0" w:color="auto"/>
            <w:right w:val="none" w:sz="0" w:space="0" w:color="auto"/>
          </w:divBdr>
        </w:div>
        <w:div w:id="1035695001">
          <w:marLeft w:val="640"/>
          <w:marRight w:val="0"/>
          <w:marTop w:val="0"/>
          <w:marBottom w:val="0"/>
          <w:divBdr>
            <w:top w:val="none" w:sz="0" w:space="0" w:color="auto"/>
            <w:left w:val="none" w:sz="0" w:space="0" w:color="auto"/>
            <w:bottom w:val="none" w:sz="0" w:space="0" w:color="auto"/>
            <w:right w:val="none" w:sz="0" w:space="0" w:color="auto"/>
          </w:divBdr>
        </w:div>
        <w:div w:id="1035808204">
          <w:marLeft w:val="640"/>
          <w:marRight w:val="0"/>
          <w:marTop w:val="0"/>
          <w:marBottom w:val="0"/>
          <w:divBdr>
            <w:top w:val="none" w:sz="0" w:space="0" w:color="auto"/>
            <w:left w:val="none" w:sz="0" w:space="0" w:color="auto"/>
            <w:bottom w:val="none" w:sz="0" w:space="0" w:color="auto"/>
            <w:right w:val="none" w:sz="0" w:space="0" w:color="auto"/>
          </w:divBdr>
        </w:div>
        <w:div w:id="1047952168">
          <w:marLeft w:val="640"/>
          <w:marRight w:val="0"/>
          <w:marTop w:val="0"/>
          <w:marBottom w:val="0"/>
          <w:divBdr>
            <w:top w:val="none" w:sz="0" w:space="0" w:color="auto"/>
            <w:left w:val="none" w:sz="0" w:space="0" w:color="auto"/>
            <w:bottom w:val="none" w:sz="0" w:space="0" w:color="auto"/>
            <w:right w:val="none" w:sz="0" w:space="0" w:color="auto"/>
          </w:divBdr>
        </w:div>
        <w:div w:id="1048839060">
          <w:marLeft w:val="640"/>
          <w:marRight w:val="0"/>
          <w:marTop w:val="0"/>
          <w:marBottom w:val="0"/>
          <w:divBdr>
            <w:top w:val="none" w:sz="0" w:space="0" w:color="auto"/>
            <w:left w:val="none" w:sz="0" w:space="0" w:color="auto"/>
            <w:bottom w:val="none" w:sz="0" w:space="0" w:color="auto"/>
            <w:right w:val="none" w:sz="0" w:space="0" w:color="auto"/>
          </w:divBdr>
        </w:div>
        <w:div w:id="1062094504">
          <w:marLeft w:val="640"/>
          <w:marRight w:val="0"/>
          <w:marTop w:val="0"/>
          <w:marBottom w:val="0"/>
          <w:divBdr>
            <w:top w:val="none" w:sz="0" w:space="0" w:color="auto"/>
            <w:left w:val="none" w:sz="0" w:space="0" w:color="auto"/>
            <w:bottom w:val="none" w:sz="0" w:space="0" w:color="auto"/>
            <w:right w:val="none" w:sz="0" w:space="0" w:color="auto"/>
          </w:divBdr>
        </w:div>
        <w:div w:id="1063143325">
          <w:marLeft w:val="640"/>
          <w:marRight w:val="0"/>
          <w:marTop w:val="0"/>
          <w:marBottom w:val="0"/>
          <w:divBdr>
            <w:top w:val="none" w:sz="0" w:space="0" w:color="auto"/>
            <w:left w:val="none" w:sz="0" w:space="0" w:color="auto"/>
            <w:bottom w:val="none" w:sz="0" w:space="0" w:color="auto"/>
            <w:right w:val="none" w:sz="0" w:space="0" w:color="auto"/>
          </w:divBdr>
        </w:div>
        <w:div w:id="1079014260">
          <w:marLeft w:val="640"/>
          <w:marRight w:val="0"/>
          <w:marTop w:val="0"/>
          <w:marBottom w:val="0"/>
          <w:divBdr>
            <w:top w:val="none" w:sz="0" w:space="0" w:color="auto"/>
            <w:left w:val="none" w:sz="0" w:space="0" w:color="auto"/>
            <w:bottom w:val="none" w:sz="0" w:space="0" w:color="auto"/>
            <w:right w:val="none" w:sz="0" w:space="0" w:color="auto"/>
          </w:divBdr>
        </w:div>
        <w:div w:id="1095515537">
          <w:marLeft w:val="640"/>
          <w:marRight w:val="0"/>
          <w:marTop w:val="0"/>
          <w:marBottom w:val="0"/>
          <w:divBdr>
            <w:top w:val="none" w:sz="0" w:space="0" w:color="auto"/>
            <w:left w:val="none" w:sz="0" w:space="0" w:color="auto"/>
            <w:bottom w:val="none" w:sz="0" w:space="0" w:color="auto"/>
            <w:right w:val="none" w:sz="0" w:space="0" w:color="auto"/>
          </w:divBdr>
        </w:div>
        <w:div w:id="1097796528">
          <w:marLeft w:val="640"/>
          <w:marRight w:val="0"/>
          <w:marTop w:val="0"/>
          <w:marBottom w:val="0"/>
          <w:divBdr>
            <w:top w:val="none" w:sz="0" w:space="0" w:color="auto"/>
            <w:left w:val="none" w:sz="0" w:space="0" w:color="auto"/>
            <w:bottom w:val="none" w:sz="0" w:space="0" w:color="auto"/>
            <w:right w:val="none" w:sz="0" w:space="0" w:color="auto"/>
          </w:divBdr>
        </w:div>
        <w:div w:id="1100567242">
          <w:marLeft w:val="640"/>
          <w:marRight w:val="0"/>
          <w:marTop w:val="0"/>
          <w:marBottom w:val="0"/>
          <w:divBdr>
            <w:top w:val="none" w:sz="0" w:space="0" w:color="auto"/>
            <w:left w:val="none" w:sz="0" w:space="0" w:color="auto"/>
            <w:bottom w:val="none" w:sz="0" w:space="0" w:color="auto"/>
            <w:right w:val="none" w:sz="0" w:space="0" w:color="auto"/>
          </w:divBdr>
        </w:div>
        <w:div w:id="1118066760">
          <w:marLeft w:val="640"/>
          <w:marRight w:val="0"/>
          <w:marTop w:val="0"/>
          <w:marBottom w:val="0"/>
          <w:divBdr>
            <w:top w:val="none" w:sz="0" w:space="0" w:color="auto"/>
            <w:left w:val="none" w:sz="0" w:space="0" w:color="auto"/>
            <w:bottom w:val="none" w:sz="0" w:space="0" w:color="auto"/>
            <w:right w:val="none" w:sz="0" w:space="0" w:color="auto"/>
          </w:divBdr>
        </w:div>
        <w:div w:id="1121456212">
          <w:marLeft w:val="640"/>
          <w:marRight w:val="0"/>
          <w:marTop w:val="0"/>
          <w:marBottom w:val="0"/>
          <w:divBdr>
            <w:top w:val="none" w:sz="0" w:space="0" w:color="auto"/>
            <w:left w:val="none" w:sz="0" w:space="0" w:color="auto"/>
            <w:bottom w:val="none" w:sz="0" w:space="0" w:color="auto"/>
            <w:right w:val="none" w:sz="0" w:space="0" w:color="auto"/>
          </w:divBdr>
        </w:div>
        <w:div w:id="1126387306">
          <w:marLeft w:val="640"/>
          <w:marRight w:val="0"/>
          <w:marTop w:val="0"/>
          <w:marBottom w:val="0"/>
          <w:divBdr>
            <w:top w:val="none" w:sz="0" w:space="0" w:color="auto"/>
            <w:left w:val="none" w:sz="0" w:space="0" w:color="auto"/>
            <w:bottom w:val="none" w:sz="0" w:space="0" w:color="auto"/>
            <w:right w:val="none" w:sz="0" w:space="0" w:color="auto"/>
          </w:divBdr>
        </w:div>
        <w:div w:id="1132406011">
          <w:marLeft w:val="640"/>
          <w:marRight w:val="0"/>
          <w:marTop w:val="0"/>
          <w:marBottom w:val="0"/>
          <w:divBdr>
            <w:top w:val="none" w:sz="0" w:space="0" w:color="auto"/>
            <w:left w:val="none" w:sz="0" w:space="0" w:color="auto"/>
            <w:bottom w:val="none" w:sz="0" w:space="0" w:color="auto"/>
            <w:right w:val="none" w:sz="0" w:space="0" w:color="auto"/>
          </w:divBdr>
        </w:div>
        <w:div w:id="1135563427">
          <w:marLeft w:val="640"/>
          <w:marRight w:val="0"/>
          <w:marTop w:val="0"/>
          <w:marBottom w:val="0"/>
          <w:divBdr>
            <w:top w:val="none" w:sz="0" w:space="0" w:color="auto"/>
            <w:left w:val="none" w:sz="0" w:space="0" w:color="auto"/>
            <w:bottom w:val="none" w:sz="0" w:space="0" w:color="auto"/>
            <w:right w:val="none" w:sz="0" w:space="0" w:color="auto"/>
          </w:divBdr>
        </w:div>
        <w:div w:id="1136609881">
          <w:marLeft w:val="640"/>
          <w:marRight w:val="0"/>
          <w:marTop w:val="0"/>
          <w:marBottom w:val="0"/>
          <w:divBdr>
            <w:top w:val="none" w:sz="0" w:space="0" w:color="auto"/>
            <w:left w:val="none" w:sz="0" w:space="0" w:color="auto"/>
            <w:bottom w:val="none" w:sz="0" w:space="0" w:color="auto"/>
            <w:right w:val="none" w:sz="0" w:space="0" w:color="auto"/>
          </w:divBdr>
        </w:div>
        <w:div w:id="1172178941">
          <w:marLeft w:val="640"/>
          <w:marRight w:val="0"/>
          <w:marTop w:val="0"/>
          <w:marBottom w:val="0"/>
          <w:divBdr>
            <w:top w:val="none" w:sz="0" w:space="0" w:color="auto"/>
            <w:left w:val="none" w:sz="0" w:space="0" w:color="auto"/>
            <w:bottom w:val="none" w:sz="0" w:space="0" w:color="auto"/>
            <w:right w:val="none" w:sz="0" w:space="0" w:color="auto"/>
          </w:divBdr>
        </w:div>
        <w:div w:id="1181969241">
          <w:marLeft w:val="640"/>
          <w:marRight w:val="0"/>
          <w:marTop w:val="0"/>
          <w:marBottom w:val="0"/>
          <w:divBdr>
            <w:top w:val="none" w:sz="0" w:space="0" w:color="auto"/>
            <w:left w:val="none" w:sz="0" w:space="0" w:color="auto"/>
            <w:bottom w:val="none" w:sz="0" w:space="0" w:color="auto"/>
            <w:right w:val="none" w:sz="0" w:space="0" w:color="auto"/>
          </w:divBdr>
        </w:div>
        <w:div w:id="1182281475">
          <w:marLeft w:val="640"/>
          <w:marRight w:val="0"/>
          <w:marTop w:val="0"/>
          <w:marBottom w:val="0"/>
          <w:divBdr>
            <w:top w:val="none" w:sz="0" w:space="0" w:color="auto"/>
            <w:left w:val="none" w:sz="0" w:space="0" w:color="auto"/>
            <w:bottom w:val="none" w:sz="0" w:space="0" w:color="auto"/>
            <w:right w:val="none" w:sz="0" w:space="0" w:color="auto"/>
          </w:divBdr>
        </w:div>
        <w:div w:id="1188131847">
          <w:marLeft w:val="640"/>
          <w:marRight w:val="0"/>
          <w:marTop w:val="0"/>
          <w:marBottom w:val="0"/>
          <w:divBdr>
            <w:top w:val="none" w:sz="0" w:space="0" w:color="auto"/>
            <w:left w:val="none" w:sz="0" w:space="0" w:color="auto"/>
            <w:bottom w:val="none" w:sz="0" w:space="0" w:color="auto"/>
            <w:right w:val="none" w:sz="0" w:space="0" w:color="auto"/>
          </w:divBdr>
        </w:div>
        <w:div w:id="1201285612">
          <w:marLeft w:val="640"/>
          <w:marRight w:val="0"/>
          <w:marTop w:val="0"/>
          <w:marBottom w:val="0"/>
          <w:divBdr>
            <w:top w:val="none" w:sz="0" w:space="0" w:color="auto"/>
            <w:left w:val="none" w:sz="0" w:space="0" w:color="auto"/>
            <w:bottom w:val="none" w:sz="0" w:space="0" w:color="auto"/>
            <w:right w:val="none" w:sz="0" w:space="0" w:color="auto"/>
          </w:divBdr>
        </w:div>
        <w:div w:id="1202405690">
          <w:marLeft w:val="640"/>
          <w:marRight w:val="0"/>
          <w:marTop w:val="0"/>
          <w:marBottom w:val="0"/>
          <w:divBdr>
            <w:top w:val="none" w:sz="0" w:space="0" w:color="auto"/>
            <w:left w:val="none" w:sz="0" w:space="0" w:color="auto"/>
            <w:bottom w:val="none" w:sz="0" w:space="0" w:color="auto"/>
            <w:right w:val="none" w:sz="0" w:space="0" w:color="auto"/>
          </w:divBdr>
        </w:div>
        <w:div w:id="1226602679">
          <w:marLeft w:val="640"/>
          <w:marRight w:val="0"/>
          <w:marTop w:val="0"/>
          <w:marBottom w:val="0"/>
          <w:divBdr>
            <w:top w:val="none" w:sz="0" w:space="0" w:color="auto"/>
            <w:left w:val="none" w:sz="0" w:space="0" w:color="auto"/>
            <w:bottom w:val="none" w:sz="0" w:space="0" w:color="auto"/>
            <w:right w:val="none" w:sz="0" w:space="0" w:color="auto"/>
          </w:divBdr>
        </w:div>
        <w:div w:id="1226914642">
          <w:marLeft w:val="640"/>
          <w:marRight w:val="0"/>
          <w:marTop w:val="0"/>
          <w:marBottom w:val="0"/>
          <w:divBdr>
            <w:top w:val="none" w:sz="0" w:space="0" w:color="auto"/>
            <w:left w:val="none" w:sz="0" w:space="0" w:color="auto"/>
            <w:bottom w:val="none" w:sz="0" w:space="0" w:color="auto"/>
            <w:right w:val="none" w:sz="0" w:space="0" w:color="auto"/>
          </w:divBdr>
        </w:div>
        <w:div w:id="1230576320">
          <w:marLeft w:val="640"/>
          <w:marRight w:val="0"/>
          <w:marTop w:val="0"/>
          <w:marBottom w:val="0"/>
          <w:divBdr>
            <w:top w:val="none" w:sz="0" w:space="0" w:color="auto"/>
            <w:left w:val="none" w:sz="0" w:space="0" w:color="auto"/>
            <w:bottom w:val="none" w:sz="0" w:space="0" w:color="auto"/>
            <w:right w:val="none" w:sz="0" w:space="0" w:color="auto"/>
          </w:divBdr>
        </w:div>
        <w:div w:id="1245146033">
          <w:marLeft w:val="640"/>
          <w:marRight w:val="0"/>
          <w:marTop w:val="0"/>
          <w:marBottom w:val="0"/>
          <w:divBdr>
            <w:top w:val="none" w:sz="0" w:space="0" w:color="auto"/>
            <w:left w:val="none" w:sz="0" w:space="0" w:color="auto"/>
            <w:bottom w:val="none" w:sz="0" w:space="0" w:color="auto"/>
            <w:right w:val="none" w:sz="0" w:space="0" w:color="auto"/>
          </w:divBdr>
        </w:div>
        <w:div w:id="1247764316">
          <w:marLeft w:val="640"/>
          <w:marRight w:val="0"/>
          <w:marTop w:val="0"/>
          <w:marBottom w:val="0"/>
          <w:divBdr>
            <w:top w:val="none" w:sz="0" w:space="0" w:color="auto"/>
            <w:left w:val="none" w:sz="0" w:space="0" w:color="auto"/>
            <w:bottom w:val="none" w:sz="0" w:space="0" w:color="auto"/>
            <w:right w:val="none" w:sz="0" w:space="0" w:color="auto"/>
          </w:divBdr>
        </w:div>
        <w:div w:id="1249194263">
          <w:marLeft w:val="640"/>
          <w:marRight w:val="0"/>
          <w:marTop w:val="0"/>
          <w:marBottom w:val="0"/>
          <w:divBdr>
            <w:top w:val="none" w:sz="0" w:space="0" w:color="auto"/>
            <w:left w:val="none" w:sz="0" w:space="0" w:color="auto"/>
            <w:bottom w:val="none" w:sz="0" w:space="0" w:color="auto"/>
            <w:right w:val="none" w:sz="0" w:space="0" w:color="auto"/>
          </w:divBdr>
        </w:div>
        <w:div w:id="1258560834">
          <w:marLeft w:val="640"/>
          <w:marRight w:val="0"/>
          <w:marTop w:val="0"/>
          <w:marBottom w:val="0"/>
          <w:divBdr>
            <w:top w:val="none" w:sz="0" w:space="0" w:color="auto"/>
            <w:left w:val="none" w:sz="0" w:space="0" w:color="auto"/>
            <w:bottom w:val="none" w:sz="0" w:space="0" w:color="auto"/>
            <w:right w:val="none" w:sz="0" w:space="0" w:color="auto"/>
          </w:divBdr>
        </w:div>
        <w:div w:id="1265379880">
          <w:marLeft w:val="640"/>
          <w:marRight w:val="0"/>
          <w:marTop w:val="0"/>
          <w:marBottom w:val="0"/>
          <w:divBdr>
            <w:top w:val="none" w:sz="0" w:space="0" w:color="auto"/>
            <w:left w:val="none" w:sz="0" w:space="0" w:color="auto"/>
            <w:bottom w:val="none" w:sz="0" w:space="0" w:color="auto"/>
            <w:right w:val="none" w:sz="0" w:space="0" w:color="auto"/>
          </w:divBdr>
        </w:div>
        <w:div w:id="1288120143">
          <w:marLeft w:val="640"/>
          <w:marRight w:val="0"/>
          <w:marTop w:val="0"/>
          <w:marBottom w:val="0"/>
          <w:divBdr>
            <w:top w:val="none" w:sz="0" w:space="0" w:color="auto"/>
            <w:left w:val="none" w:sz="0" w:space="0" w:color="auto"/>
            <w:bottom w:val="none" w:sz="0" w:space="0" w:color="auto"/>
            <w:right w:val="none" w:sz="0" w:space="0" w:color="auto"/>
          </w:divBdr>
        </w:div>
        <w:div w:id="1289238280">
          <w:marLeft w:val="640"/>
          <w:marRight w:val="0"/>
          <w:marTop w:val="0"/>
          <w:marBottom w:val="0"/>
          <w:divBdr>
            <w:top w:val="none" w:sz="0" w:space="0" w:color="auto"/>
            <w:left w:val="none" w:sz="0" w:space="0" w:color="auto"/>
            <w:bottom w:val="none" w:sz="0" w:space="0" w:color="auto"/>
            <w:right w:val="none" w:sz="0" w:space="0" w:color="auto"/>
          </w:divBdr>
        </w:div>
        <w:div w:id="1293095697">
          <w:marLeft w:val="640"/>
          <w:marRight w:val="0"/>
          <w:marTop w:val="0"/>
          <w:marBottom w:val="0"/>
          <w:divBdr>
            <w:top w:val="none" w:sz="0" w:space="0" w:color="auto"/>
            <w:left w:val="none" w:sz="0" w:space="0" w:color="auto"/>
            <w:bottom w:val="none" w:sz="0" w:space="0" w:color="auto"/>
            <w:right w:val="none" w:sz="0" w:space="0" w:color="auto"/>
          </w:divBdr>
        </w:div>
        <w:div w:id="1295522019">
          <w:marLeft w:val="640"/>
          <w:marRight w:val="0"/>
          <w:marTop w:val="0"/>
          <w:marBottom w:val="0"/>
          <w:divBdr>
            <w:top w:val="none" w:sz="0" w:space="0" w:color="auto"/>
            <w:left w:val="none" w:sz="0" w:space="0" w:color="auto"/>
            <w:bottom w:val="none" w:sz="0" w:space="0" w:color="auto"/>
            <w:right w:val="none" w:sz="0" w:space="0" w:color="auto"/>
          </w:divBdr>
        </w:div>
        <w:div w:id="1298141505">
          <w:marLeft w:val="640"/>
          <w:marRight w:val="0"/>
          <w:marTop w:val="0"/>
          <w:marBottom w:val="0"/>
          <w:divBdr>
            <w:top w:val="none" w:sz="0" w:space="0" w:color="auto"/>
            <w:left w:val="none" w:sz="0" w:space="0" w:color="auto"/>
            <w:bottom w:val="none" w:sz="0" w:space="0" w:color="auto"/>
            <w:right w:val="none" w:sz="0" w:space="0" w:color="auto"/>
          </w:divBdr>
        </w:div>
        <w:div w:id="1303122424">
          <w:marLeft w:val="640"/>
          <w:marRight w:val="0"/>
          <w:marTop w:val="0"/>
          <w:marBottom w:val="0"/>
          <w:divBdr>
            <w:top w:val="none" w:sz="0" w:space="0" w:color="auto"/>
            <w:left w:val="none" w:sz="0" w:space="0" w:color="auto"/>
            <w:bottom w:val="none" w:sz="0" w:space="0" w:color="auto"/>
            <w:right w:val="none" w:sz="0" w:space="0" w:color="auto"/>
          </w:divBdr>
        </w:div>
        <w:div w:id="1344820193">
          <w:marLeft w:val="640"/>
          <w:marRight w:val="0"/>
          <w:marTop w:val="0"/>
          <w:marBottom w:val="0"/>
          <w:divBdr>
            <w:top w:val="none" w:sz="0" w:space="0" w:color="auto"/>
            <w:left w:val="none" w:sz="0" w:space="0" w:color="auto"/>
            <w:bottom w:val="none" w:sz="0" w:space="0" w:color="auto"/>
            <w:right w:val="none" w:sz="0" w:space="0" w:color="auto"/>
          </w:divBdr>
        </w:div>
        <w:div w:id="1357148720">
          <w:marLeft w:val="640"/>
          <w:marRight w:val="0"/>
          <w:marTop w:val="0"/>
          <w:marBottom w:val="0"/>
          <w:divBdr>
            <w:top w:val="none" w:sz="0" w:space="0" w:color="auto"/>
            <w:left w:val="none" w:sz="0" w:space="0" w:color="auto"/>
            <w:bottom w:val="none" w:sz="0" w:space="0" w:color="auto"/>
            <w:right w:val="none" w:sz="0" w:space="0" w:color="auto"/>
          </w:divBdr>
        </w:div>
        <w:div w:id="1363557769">
          <w:marLeft w:val="640"/>
          <w:marRight w:val="0"/>
          <w:marTop w:val="0"/>
          <w:marBottom w:val="0"/>
          <w:divBdr>
            <w:top w:val="none" w:sz="0" w:space="0" w:color="auto"/>
            <w:left w:val="none" w:sz="0" w:space="0" w:color="auto"/>
            <w:bottom w:val="none" w:sz="0" w:space="0" w:color="auto"/>
            <w:right w:val="none" w:sz="0" w:space="0" w:color="auto"/>
          </w:divBdr>
        </w:div>
        <w:div w:id="1364549896">
          <w:marLeft w:val="640"/>
          <w:marRight w:val="0"/>
          <w:marTop w:val="0"/>
          <w:marBottom w:val="0"/>
          <w:divBdr>
            <w:top w:val="none" w:sz="0" w:space="0" w:color="auto"/>
            <w:left w:val="none" w:sz="0" w:space="0" w:color="auto"/>
            <w:bottom w:val="none" w:sz="0" w:space="0" w:color="auto"/>
            <w:right w:val="none" w:sz="0" w:space="0" w:color="auto"/>
          </w:divBdr>
        </w:div>
        <w:div w:id="1367178177">
          <w:marLeft w:val="640"/>
          <w:marRight w:val="0"/>
          <w:marTop w:val="0"/>
          <w:marBottom w:val="0"/>
          <w:divBdr>
            <w:top w:val="none" w:sz="0" w:space="0" w:color="auto"/>
            <w:left w:val="none" w:sz="0" w:space="0" w:color="auto"/>
            <w:bottom w:val="none" w:sz="0" w:space="0" w:color="auto"/>
            <w:right w:val="none" w:sz="0" w:space="0" w:color="auto"/>
          </w:divBdr>
        </w:div>
        <w:div w:id="1374385556">
          <w:marLeft w:val="640"/>
          <w:marRight w:val="0"/>
          <w:marTop w:val="0"/>
          <w:marBottom w:val="0"/>
          <w:divBdr>
            <w:top w:val="none" w:sz="0" w:space="0" w:color="auto"/>
            <w:left w:val="none" w:sz="0" w:space="0" w:color="auto"/>
            <w:bottom w:val="none" w:sz="0" w:space="0" w:color="auto"/>
            <w:right w:val="none" w:sz="0" w:space="0" w:color="auto"/>
          </w:divBdr>
        </w:div>
        <w:div w:id="1378776824">
          <w:marLeft w:val="640"/>
          <w:marRight w:val="0"/>
          <w:marTop w:val="0"/>
          <w:marBottom w:val="0"/>
          <w:divBdr>
            <w:top w:val="none" w:sz="0" w:space="0" w:color="auto"/>
            <w:left w:val="none" w:sz="0" w:space="0" w:color="auto"/>
            <w:bottom w:val="none" w:sz="0" w:space="0" w:color="auto"/>
            <w:right w:val="none" w:sz="0" w:space="0" w:color="auto"/>
          </w:divBdr>
        </w:div>
        <w:div w:id="1390573889">
          <w:marLeft w:val="640"/>
          <w:marRight w:val="0"/>
          <w:marTop w:val="0"/>
          <w:marBottom w:val="0"/>
          <w:divBdr>
            <w:top w:val="none" w:sz="0" w:space="0" w:color="auto"/>
            <w:left w:val="none" w:sz="0" w:space="0" w:color="auto"/>
            <w:bottom w:val="none" w:sz="0" w:space="0" w:color="auto"/>
            <w:right w:val="none" w:sz="0" w:space="0" w:color="auto"/>
          </w:divBdr>
        </w:div>
        <w:div w:id="1434786887">
          <w:marLeft w:val="640"/>
          <w:marRight w:val="0"/>
          <w:marTop w:val="0"/>
          <w:marBottom w:val="0"/>
          <w:divBdr>
            <w:top w:val="none" w:sz="0" w:space="0" w:color="auto"/>
            <w:left w:val="none" w:sz="0" w:space="0" w:color="auto"/>
            <w:bottom w:val="none" w:sz="0" w:space="0" w:color="auto"/>
            <w:right w:val="none" w:sz="0" w:space="0" w:color="auto"/>
          </w:divBdr>
        </w:div>
        <w:div w:id="1440292100">
          <w:marLeft w:val="640"/>
          <w:marRight w:val="0"/>
          <w:marTop w:val="0"/>
          <w:marBottom w:val="0"/>
          <w:divBdr>
            <w:top w:val="none" w:sz="0" w:space="0" w:color="auto"/>
            <w:left w:val="none" w:sz="0" w:space="0" w:color="auto"/>
            <w:bottom w:val="none" w:sz="0" w:space="0" w:color="auto"/>
            <w:right w:val="none" w:sz="0" w:space="0" w:color="auto"/>
          </w:divBdr>
        </w:div>
        <w:div w:id="1442454365">
          <w:marLeft w:val="640"/>
          <w:marRight w:val="0"/>
          <w:marTop w:val="0"/>
          <w:marBottom w:val="0"/>
          <w:divBdr>
            <w:top w:val="none" w:sz="0" w:space="0" w:color="auto"/>
            <w:left w:val="none" w:sz="0" w:space="0" w:color="auto"/>
            <w:bottom w:val="none" w:sz="0" w:space="0" w:color="auto"/>
            <w:right w:val="none" w:sz="0" w:space="0" w:color="auto"/>
          </w:divBdr>
        </w:div>
        <w:div w:id="1448617634">
          <w:marLeft w:val="640"/>
          <w:marRight w:val="0"/>
          <w:marTop w:val="0"/>
          <w:marBottom w:val="0"/>
          <w:divBdr>
            <w:top w:val="none" w:sz="0" w:space="0" w:color="auto"/>
            <w:left w:val="none" w:sz="0" w:space="0" w:color="auto"/>
            <w:bottom w:val="none" w:sz="0" w:space="0" w:color="auto"/>
            <w:right w:val="none" w:sz="0" w:space="0" w:color="auto"/>
          </w:divBdr>
        </w:div>
        <w:div w:id="1457216071">
          <w:marLeft w:val="640"/>
          <w:marRight w:val="0"/>
          <w:marTop w:val="0"/>
          <w:marBottom w:val="0"/>
          <w:divBdr>
            <w:top w:val="none" w:sz="0" w:space="0" w:color="auto"/>
            <w:left w:val="none" w:sz="0" w:space="0" w:color="auto"/>
            <w:bottom w:val="none" w:sz="0" w:space="0" w:color="auto"/>
            <w:right w:val="none" w:sz="0" w:space="0" w:color="auto"/>
          </w:divBdr>
        </w:div>
        <w:div w:id="1460686465">
          <w:marLeft w:val="640"/>
          <w:marRight w:val="0"/>
          <w:marTop w:val="0"/>
          <w:marBottom w:val="0"/>
          <w:divBdr>
            <w:top w:val="none" w:sz="0" w:space="0" w:color="auto"/>
            <w:left w:val="none" w:sz="0" w:space="0" w:color="auto"/>
            <w:bottom w:val="none" w:sz="0" w:space="0" w:color="auto"/>
            <w:right w:val="none" w:sz="0" w:space="0" w:color="auto"/>
          </w:divBdr>
        </w:div>
        <w:div w:id="1467776850">
          <w:marLeft w:val="640"/>
          <w:marRight w:val="0"/>
          <w:marTop w:val="0"/>
          <w:marBottom w:val="0"/>
          <w:divBdr>
            <w:top w:val="none" w:sz="0" w:space="0" w:color="auto"/>
            <w:left w:val="none" w:sz="0" w:space="0" w:color="auto"/>
            <w:bottom w:val="none" w:sz="0" w:space="0" w:color="auto"/>
            <w:right w:val="none" w:sz="0" w:space="0" w:color="auto"/>
          </w:divBdr>
        </w:div>
        <w:div w:id="1470706963">
          <w:marLeft w:val="640"/>
          <w:marRight w:val="0"/>
          <w:marTop w:val="0"/>
          <w:marBottom w:val="0"/>
          <w:divBdr>
            <w:top w:val="none" w:sz="0" w:space="0" w:color="auto"/>
            <w:left w:val="none" w:sz="0" w:space="0" w:color="auto"/>
            <w:bottom w:val="none" w:sz="0" w:space="0" w:color="auto"/>
            <w:right w:val="none" w:sz="0" w:space="0" w:color="auto"/>
          </w:divBdr>
        </w:div>
        <w:div w:id="1480801668">
          <w:marLeft w:val="640"/>
          <w:marRight w:val="0"/>
          <w:marTop w:val="0"/>
          <w:marBottom w:val="0"/>
          <w:divBdr>
            <w:top w:val="none" w:sz="0" w:space="0" w:color="auto"/>
            <w:left w:val="none" w:sz="0" w:space="0" w:color="auto"/>
            <w:bottom w:val="none" w:sz="0" w:space="0" w:color="auto"/>
            <w:right w:val="none" w:sz="0" w:space="0" w:color="auto"/>
          </w:divBdr>
        </w:div>
        <w:div w:id="1494832057">
          <w:marLeft w:val="640"/>
          <w:marRight w:val="0"/>
          <w:marTop w:val="0"/>
          <w:marBottom w:val="0"/>
          <w:divBdr>
            <w:top w:val="none" w:sz="0" w:space="0" w:color="auto"/>
            <w:left w:val="none" w:sz="0" w:space="0" w:color="auto"/>
            <w:bottom w:val="none" w:sz="0" w:space="0" w:color="auto"/>
            <w:right w:val="none" w:sz="0" w:space="0" w:color="auto"/>
          </w:divBdr>
        </w:div>
        <w:div w:id="1534228320">
          <w:marLeft w:val="640"/>
          <w:marRight w:val="0"/>
          <w:marTop w:val="0"/>
          <w:marBottom w:val="0"/>
          <w:divBdr>
            <w:top w:val="none" w:sz="0" w:space="0" w:color="auto"/>
            <w:left w:val="none" w:sz="0" w:space="0" w:color="auto"/>
            <w:bottom w:val="none" w:sz="0" w:space="0" w:color="auto"/>
            <w:right w:val="none" w:sz="0" w:space="0" w:color="auto"/>
          </w:divBdr>
        </w:div>
        <w:div w:id="1535733406">
          <w:marLeft w:val="640"/>
          <w:marRight w:val="0"/>
          <w:marTop w:val="0"/>
          <w:marBottom w:val="0"/>
          <w:divBdr>
            <w:top w:val="none" w:sz="0" w:space="0" w:color="auto"/>
            <w:left w:val="none" w:sz="0" w:space="0" w:color="auto"/>
            <w:bottom w:val="none" w:sz="0" w:space="0" w:color="auto"/>
            <w:right w:val="none" w:sz="0" w:space="0" w:color="auto"/>
          </w:divBdr>
        </w:div>
        <w:div w:id="1541623769">
          <w:marLeft w:val="640"/>
          <w:marRight w:val="0"/>
          <w:marTop w:val="0"/>
          <w:marBottom w:val="0"/>
          <w:divBdr>
            <w:top w:val="none" w:sz="0" w:space="0" w:color="auto"/>
            <w:left w:val="none" w:sz="0" w:space="0" w:color="auto"/>
            <w:bottom w:val="none" w:sz="0" w:space="0" w:color="auto"/>
            <w:right w:val="none" w:sz="0" w:space="0" w:color="auto"/>
          </w:divBdr>
        </w:div>
        <w:div w:id="1542862562">
          <w:marLeft w:val="640"/>
          <w:marRight w:val="0"/>
          <w:marTop w:val="0"/>
          <w:marBottom w:val="0"/>
          <w:divBdr>
            <w:top w:val="none" w:sz="0" w:space="0" w:color="auto"/>
            <w:left w:val="none" w:sz="0" w:space="0" w:color="auto"/>
            <w:bottom w:val="none" w:sz="0" w:space="0" w:color="auto"/>
            <w:right w:val="none" w:sz="0" w:space="0" w:color="auto"/>
          </w:divBdr>
        </w:div>
        <w:div w:id="1559048522">
          <w:marLeft w:val="640"/>
          <w:marRight w:val="0"/>
          <w:marTop w:val="0"/>
          <w:marBottom w:val="0"/>
          <w:divBdr>
            <w:top w:val="none" w:sz="0" w:space="0" w:color="auto"/>
            <w:left w:val="none" w:sz="0" w:space="0" w:color="auto"/>
            <w:bottom w:val="none" w:sz="0" w:space="0" w:color="auto"/>
            <w:right w:val="none" w:sz="0" w:space="0" w:color="auto"/>
          </w:divBdr>
        </w:div>
        <w:div w:id="1571967631">
          <w:marLeft w:val="640"/>
          <w:marRight w:val="0"/>
          <w:marTop w:val="0"/>
          <w:marBottom w:val="0"/>
          <w:divBdr>
            <w:top w:val="none" w:sz="0" w:space="0" w:color="auto"/>
            <w:left w:val="none" w:sz="0" w:space="0" w:color="auto"/>
            <w:bottom w:val="none" w:sz="0" w:space="0" w:color="auto"/>
            <w:right w:val="none" w:sz="0" w:space="0" w:color="auto"/>
          </w:divBdr>
        </w:div>
        <w:div w:id="1572740196">
          <w:marLeft w:val="640"/>
          <w:marRight w:val="0"/>
          <w:marTop w:val="0"/>
          <w:marBottom w:val="0"/>
          <w:divBdr>
            <w:top w:val="none" w:sz="0" w:space="0" w:color="auto"/>
            <w:left w:val="none" w:sz="0" w:space="0" w:color="auto"/>
            <w:bottom w:val="none" w:sz="0" w:space="0" w:color="auto"/>
            <w:right w:val="none" w:sz="0" w:space="0" w:color="auto"/>
          </w:divBdr>
        </w:div>
        <w:div w:id="1574193187">
          <w:marLeft w:val="640"/>
          <w:marRight w:val="0"/>
          <w:marTop w:val="0"/>
          <w:marBottom w:val="0"/>
          <w:divBdr>
            <w:top w:val="none" w:sz="0" w:space="0" w:color="auto"/>
            <w:left w:val="none" w:sz="0" w:space="0" w:color="auto"/>
            <w:bottom w:val="none" w:sz="0" w:space="0" w:color="auto"/>
            <w:right w:val="none" w:sz="0" w:space="0" w:color="auto"/>
          </w:divBdr>
        </w:div>
        <w:div w:id="1602225540">
          <w:marLeft w:val="640"/>
          <w:marRight w:val="0"/>
          <w:marTop w:val="0"/>
          <w:marBottom w:val="0"/>
          <w:divBdr>
            <w:top w:val="none" w:sz="0" w:space="0" w:color="auto"/>
            <w:left w:val="none" w:sz="0" w:space="0" w:color="auto"/>
            <w:bottom w:val="none" w:sz="0" w:space="0" w:color="auto"/>
            <w:right w:val="none" w:sz="0" w:space="0" w:color="auto"/>
          </w:divBdr>
        </w:div>
        <w:div w:id="1626698777">
          <w:marLeft w:val="640"/>
          <w:marRight w:val="0"/>
          <w:marTop w:val="0"/>
          <w:marBottom w:val="0"/>
          <w:divBdr>
            <w:top w:val="none" w:sz="0" w:space="0" w:color="auto"/>
            <w:left w:val="none" w:sz="0" w:space="0" w:color="auto"/>
            <w:bottom w:val="none" w:sz="0" w:space="0" w:color="auto"/>
            <w:right w:val="none" w:sz="0" w:space="0" w:color="auto"/>
          </w:divBdr>
        </w:div>
        <w:div w:id="1631590339">
          <w:marLeft w:val="640"/>
          <w:marRight w:val="0"/>
          <w:marTop w:val="0"/>
          <w:marBottom w:val="0"/>
          <w:divBdr>
            <w:top w:val="none" w:sz="0" w:space="0" w:color="auto"/>
            <w:left w:val="none" w:sz="0" w:space="0" w:color="auto"/>
            <w:bottom w:val="none" w:sz="0" w:space="0" w:color="auto"/>
            <w:right w:val="none" w:sz="0" w:space="0" w:color="auto"/>
          </w:divBdr>
        </w:div>
        <w:div w:id="1638877504">
          <w:marLeft w:val="640"/>
          <w:marRight w:val="0"/>
          <w:marTop w:val="0"/>
          <w:marBottom w:val="0"/>
          <w:divBdr>
            <w:top w:val="none" w:sz="0" w:space="0" w:color="auto"/>
            <w:left w:val="none" w:sz="0" w:space="0" w:color="auto"/>
            <w:bottom w:val="none" w:sz="0" w:space="0" w:color="auto"/>
            <w:right w:val="none" w:sz="0" w:space="0" w:color="auto"/>
          </w:divBdr>
        </w:div>
        <w:div w:id="1678994895">
          <w:marLeft w:val="640"/>
          <w:marRight w:val="0"/>
          <w:marTop w:val="0"/>
          <w:marBottom w:val="0"/>
          <w:divBdr>
            <w:top w:val="none" w:sz="0" w:space="0" w:color="auto"/>
            <w:left w:val="none" w:sz="0" w:space="0" w:color="auto"/>
            <w:bottom w:val="none" w:sz="0" w:space="0" w:color="auto"/>
            <w:right w:val="none" w:sz="0" w:space="0" w:color="auto"/>
          </w:divBdr>
        </w:div>
        <w:div w:id="1680421619">
          <w:marLeft w:val="640"/>
          <w:marRight w:val="0"/>
          <w:marTop w:val="0"/>
          <w:marBottom w:val="0"/>
          <w:divBdr>
            <w:top w:val="none" w:sz="0" w:space="0" w:color="auto"/>
            <w:left w:val="none" w:sz="0" w:space="0" w:color="auto"/>
            <w:bottom w:val="none" w:sz="0" w:space="0" w:color="auto"/>
            <w:right w:val="none" w:sz="0" w:space="0" w:color="auto"/>
          </w:divBdr>
        </w:div>
        <w:div w:id="1704209607">
          <w:marLeft w:val="640"/>
          <w:marRight w:val="0"/>
          <w:marTop w:val="0"/>
          <w:marBottom w:val="0"/>
          <w:divBdr>
            <w:top w:val="none" w:sz="0" w:space="0" w:color="auto"/>
            <w:left w:val="none" w:sz="0" w:space="0" w:color="auto"/>
            <w:bottom w:val="none" w:sz="0" w:space="0" w:color="auto"/>
            <w:right w:val="none" w:sz="0" w:space="0" w:color="auto"/>
          </w:divBdr>
        </w:div>
        <w:div w:id="1711103587">
          <w:marLeft w:val="640"/>
          <w:marRight w:val="0"/>
          <w:marTop w:val="0"/>
          <w:marBottom w:val="0"/>
          <w:divBdr>
            <w:top w:val="none" w:sz="0" w:space="0" w:color="auto"/>
            <w:left w:val="none" w:sz="0" w:space="0" w:color="auto"/>
            <w:bottom w:val="none" w:sz="0" w:space="0" w:color="auto"/>
            <w:right w:val="none" w:sz="0" w:space="0" w:color="auto"/>
          </w:divBdr>
        </w:div>
        <w:div w:id="1717852918">
          <w:marLeft w:val="640"/>
          <w:marRight w:val="0"/>
          <w:marTop w:val="0"/>
          <w:marBottom w:val="0"/>
          <w:divBdr>
            <w:top w:val="none" w:sz="0" w:space="0" w:color="auto"/>
            <w:left w:val="none" w:sz="0" w:space="0" w:color="auto"/>
            <w:bottom w:val="none" w:sz="0" w:space="0" w:color="auto"/>
            <w:right w:val="none" w:sz="0" w:space="0" w:color="auto"/>
          </w:divBdr>
        </w:div>
        <w:div w:id="1719670915">
          <w:marLeft w:val="640"/>
          <w:marRight w:val="0"/>
          <w:marTop w:val="0"/>
          <w:marBottom w:val="0"/>
          <w:divBdr>
            <w:top w:val="none" w:sz="0" w:space="0" w:color="auto"/>
            <w:left w:val="none" w:sz="0" w:space="0" w:color="auto"/>
            <w:bottom w:val="none" w:sz="0" w:space="0" w:color="auto"/>
            <w:right w:val="none" w:sz="0" w:space="0" w:color="auto"/>
          </w:divBdr>
        </w:div>
        <w:div w:id="1722049059">
          <w:marLeft w:val="640"/>
          <w:marRight w:val="0"/>
          <w:marTop w:val="0"/>
          <w:marBottom w:val="0"/>
          <w:divBdr>
            <w:top w:val="none" w:sz="0" w:space="0" w:color="auto"/>
            <w:left w:val="none" w:sz="0" w:space="0" w:color="auto"/>
            <w:bottom w:val="none" w:sz="0" w:space="0" w:color="auto"/>
            <w:right w:val="none" w:sz="0" w:space="0" w:color="auto"/>
          </w:divBdr>
        </w:div>
        <w:div w:id="1723745940">
          <w:marLeft w:val="640"/>
          <w:marRight w:val="0"/>
          <w:marTop w:val="0"/>
          <w:marBottom w:val="0"/>
          <w:divBdr>
            <w:top w:val="none" w:sz="0" w:space="0" w:color="auto"/>
            <w:left w:val="none" w:sz="0" w:space="0" w:color="auto"/>
            <w:bottom w:val="none" w:sz="0" w:space="0" w:color="auto"/>
            <w:right w:val="none" w:sz="0" w:space="0" w:color="auto"/>
          </w:divBdr>
        </w:div>
        <w:div w:id="1737318208">
          <w:marLeft w:val="640"/>
          <w:marRight w:val="0"/>
          <w:marTop w:val="0"/>
          <w:marBottom w:val="0"/>
          <w:divBdr>
            <w:top w:val="none" w:sz="0" w:space="0" w:color="auto"/>
            <w:left w:val="none" w:sz="0" w:space="0" w:color="auto"/>
            <w:bottom w:val="none" w:sz="0" w:space="0" w:color="auto"/>
            <w:right w:val="none" w:sz="0" w:space="0" w:color="auto"/>
          </w:divBdr>
        </w:div>
        <w:div w:id="1738746654">
          <w:marLeft w:val="640"/>
          <w:marRight w:val="0"/>
          <w:marTop w:val="0"/>
          <w:marBottom w:val="0"/>
          <w:divBdr>
            <w:top w:val="none" w:sz="0" w:space="0" w:color="auto"/>
            <w:left w:val="none" w:sz="0" w:space="0" w:color="auto"/>
            <w:bottom w:val="none" w:sz="0" w:space="0" w:color="auto"/>
            <w:right w:val="none" w:sz="0" w:space="0" w:color="auto"/>
          </w:divBdr>
        </w:div>
        <w:div w:id="1745949883">
          <w:marLeft w:val="640"/>
          <w:marRight w:val="0"/>
          <w:marTop w:val="0"/>
          <w:marBottom w:val="0"/>
          <w:divBdr>
            <w:top w:val="none" w:sz="0" w:space="0" w:color="auto"/>
            <w:left w:val="none" w:sz="0" w:space="0" w:color="auto"/>
            <w:bottom w:val="none" w:sz="0" w:space="0" w:color="auto"/>
            <w:right w:val="none" w:sz="0" w:space="0" w:color="auto"/>
          </w:divBdr>
        </w:div>
        <w:div w:id="1759397963">
          <w:marLeft w:val="640"/>
          <w:marRight w:val="0"/>
          <w:marTop w:val="0"/>
          <w:marBottom w:val="0"/>
          <w:divBdr>
            <w:top w:val="none" w:sz="0" w:space="0" w:color="auto"/>
            <w:left w:val="none" w:sz="0" w:space="0" w:color="auto"/>
            <w:bottom w:val="none" w:sz="0" w:space="0" w:color="auto"/>
            <w:right w:val="none" w:sz="0" w:space="0" w:color="auto"/>
          </w:divBdr>
        </w:div>
        <w:div w:id="1774940578">
          <w:marLeft w:val="640"/>
          <w:marRight w:val="0"/>
          <w:marTop w:val="0"/>
          <w:marBottom w:val="0"/>
          <w:divBdr>
            <w:top w:val="none" w:sz="0" w:space="0" w:color="auto"/>
            <w:left w:val="none" w:sz="0" w:space="0" w:color="auto"/>
            <w:bottom w:val="none" w:sz="0" w:space="0" w:color="auto"/>
            <w:right w:val="none" w:sz="0" w:space="0" w:color="auto"/>
          </w:divBdr>
        </w:div>
        <w:div w:id="1793396639">
          <w:marLeft w:val="640"/>
          <w:marRight w:val="0"/>
          <w:marTop w:val="0"/>
          <w:marBottom w:val="0"/>
          <w:divBdr>
            <w:top w:val="none" w:sz="0" w:space="0" w:color="auto"/>
            <w:left w:val="none" w:sz="0" w:space="0" w:color="auto"/>
            <w:bottom w:val="none" w:sz="0" w:space="0" w:color="auto"/>
            <w:right w:val="none" w:sz="0" w:space="0" w:color="auto"/>
          </w:divBdr>
        </w:div>
        <w:div w:id="1807502110">
          <w:marLeft w:val="640"/>
          <w:marRight w:val="0"/>
          <w:marTop w:val="0"/>
          <w:marBottom w:val="0"/>
          <w:divBdr>
            <w:top w:val="none" w:sz="0" w:space="0" w:color="auto"/>
            <w:left w:val="none" w:sz="0" w:space="0" w:color="auto"/>
            <w:bottom w:val="none" w:sz="0" w:space="0" w:color="auto"/>
            <w:right w:val="none" w:sz="0" w:space="0" w:color="auto"/>
          </w:divBdr>
        </w:div>
        <w:div w:id="1830321980">
          <w:marLeft w:val="640"/>
          <w:marRight w:val="0"/>
          <w:marTop w:val="0"/>
          <w:marBottom w:val="0"/>
          <w:divBdr>
            <w:top w:val="none" w:sz="0" w:space="0" w:color="auto"/>
            <w:left w:val="none" w:sz="0" w:space="0" w:color="auto"/>
            <w:bottom w:val="none" w:sz="0" w:space="0" w:color="auto"/>
            <w:right w:val="none" w:sz="0" w:space="0" w:color="auto"/>
          </w:divBdr>
        </w:div>
        <w:div w:id="1838307264">
          <w:marLeft w:val="640"/>
          <w:marRight w:val="0"/>
          <w:marTop w:val="0"/>
          <w:marBottom w:val="0"/>
          <w:divBdr>
            <w:top w:val="none" w:sz="0" w:space="0" w:color="auto"/>
            <w:left w:val="none" w:sz="0" w:space="0" w:color="auto"/>
            <w:bottom w:val="none" w:sz="0" w:space="0" w:color="auto"/>
            <w:right w:val="none" w:sz="0" w:space="0" w:color="auto"/>
          </w:divBdr>
        </w:div>
        <w:div w:id="1839803985">
          <w:marLeft w:val="640"/>
          <w:marRight w:val="0"/>
          <w:marTop w:val="0"/>
          <w:marBottom w:val="0"/>
          <w:divBdr>
            <w:top w:val="none" w:sz="0" w:space="0" w:color="auto"/>
            <w:left w:val="none" w:sz="0" w:space="0" w:color="auto"/>
            <w:bottom w:val="none" w:sz="0" w:space="0" w:color="auto"/>
            <w:right w:val="none" w:sz="0" w:space="0" w:color="auto"/>
          </w:divBdr>
        </w:div>
        <w:div w:id="1842115890">
          <w:marLeft w:val="640"/>
          <w:marRight w:val="0"/>
          <w:marTop w:val="0"/>
          <w:marBottom w:val="0"/>
          <w:divBdr>
            <w:top w:val="none" w:sz="0" w:space="0" w:color="auto"/>
            <w:left w:val="none" w:sz="0" w:space="0" w:color="auto"/>
            <w:bottom w:val="none" w:sz="0" w:space="0" w:color="auto"/>
            <w:right w:val="none" w:sz="0" w:space="0" w:color="auto"/>
          </w:divBdr>
        </w:div>
        <w:div w:id="1847862041">
          <w:marLeft w:val="640"/>
          <w:marRight w:val="0"/>
          <w:marTop w:val="0"/>
          <w:marBottom w:val="0"/>
          <w:divBdr>
            <w:top w:val="none" w:sz="0" w:space="0" w:color="auto"/>
            <w:left w:val="none" w:sz="0" w:space="0" w:color="auto"/>
            <w:bottom w:val="none" w:sz="0" w:space="0" w:color="auto"/>
            <w:right w:val="none" w:sz="0" w:space="0" w:color="auto"/>
          </w:divBdr>
        </w:div>
        <w:div w:id="1847866905">
          <w:marLeft w:val="640"/>
          <w:marRight w:val="0"/>
          <w:marTop w:val="0"/>
          <w:marBottom w:val="0"/>
          <w:divBdr>
            <w:top w:val="none" w:sz="0" w:space="0" w:color="auto"/>
            <w:left w:val="none" w:sz="0" w:space="0" w:color="auto"/>
            <w:bottom w:val="none" w:sz="0" w:space="0" w:color="auto"/>
            <w:right w:val="none" w:sz="0" w:space="0" w:color="auto"/>
          </w:divBdr>
        </w:div>
        <w:div w:id="1855150345">
          <w:marLeft w:val="640"/>
          <w:marRight w:val="0"/>
          <w:marTop w:val="0"/>
          <w:marBottom w:val="0"/>
          <w:divBdr>
            <w:top w:val="none" w:sz="0" w:space="0" w:color="auto"/>
            <w:left w:val="none" w:sz="0" w:space="0" w:color="auto"/>
            <w:bottom w:val="none" w:sz="0" w:space="0" w:color="auto"/>
            <w:right w:val="none" w:sz="0" w:space="0" w:color="auto"/>
          </w:divBdr>
        </w:div>
        <w:div w:id="1861047169">
          <w:marLeft w:val="640"/>
          <w:marRight w:val="0"/>
          <w:marTop w:val="0"/>
          <w:marBottom w:val="0"/>
          <w:divBdr>
            <w:top w:val="none" w:sz="0" w:space="0" w:color="auto"/>
            <w:left w:val="none" w:sz="0" w:space="0" w:color="auto"/>
            <w:bottom w:val="none" w:sz="0" w:space="0" w:color="auto"/>
            <w:right w:val="none" w:sz="0" w:space="0" w:color="auto"/>
          </w:divBdr>
        </w:div>
        <w:div w:id="1870338595">
          <w:marLeft w:val="640"/>
          <w:marRight w:val="0"/>
          <w:marTop w:val="0"/>
          <w:marBottom w:val="0"/>
          <w:divBdr>
            <w:top w:val="none" w:sz="0" w:space="0" w:color="auto"/>
            <w:left w:val="none" w:sz="0" w:space="0" w:color="auto"/>
            <w:bottom w:val="none" w:sz="0" w:space="0" w:color="auto"/>
            <w:right w:val="none" w:sz="0" w:space="0" w:color="auto"/>
          </w:divBdr>
        </w:div>
        <w:div w:id="1874806398">
          <w:marLeft w:val="640"/>
          <w:marRight w:val="0"/>
          <w:marTop w:val="0"/>
          <w:marBottom w:val="0"/>
          <w:divBdr>
            <w:top w:val="none" w:sz="0" w:space="0" w:color="auto"/>
            <w:left w:val="none" w:sz="0" w:space="0" w:color="auto"/>
            <w:bottom w:val="none" w:sz="0" w:space="0" w:color="auto"/>
            <w:right w:val="none" w:sz="0" w:space="0" w:color="auto"/>
          </w:divBdr>
        </w:div>
        <w:div w:id="1875575666">
          <w:marLeft w:val="640"/>
          <w:marRight w:val="0"/>
          <w:marTop w:val="0"/>
          <w:marBottom w:val="0"/>
          <w:divBdr>
            <w:top w:val="none" w:sz="0" w:space="0" w:color="auto"/>
            <w:left w:val="none" w:sz="0" w:space="0" w:color="auto"/>
            <w:bottom w:val="none" w:sz="0" w:space="0" w:color="auto"/>
            <w:right w:val="none" w:sz="0" w:space="0" w:color="auto"/>
          </w:divBdr>
        </w:div>
        <w:div w:id="1883516853">
          <w:marLeft w:val="640"/>
          <w:marRight w:val="0"/>
          <w:marTop w:val="0"/>
          <w:marBottom w:val="0"/>
          <w:divBdr>
            <w:top w:val="none" w:sz="0" w:space="0" w:color="auto"/>
            <w:left w:val="none" w:sz="0" w:space="0" w:color="auto"/>
            <w:bottom w:val="none" w:sz="0" w:space="0" w:color="auto"/>
            <w:right w:val="none" w:sz="0" w:space="0" w:color="auto"/>
          </w:divBdr>
        </w:div>
        <w:div w:id="1883789888">
          <w:marLeft w:val="640"/>
          <w:marRight w:val="0"/>
          <w:marTop w:val="0"/>
          <w:marBottom w:val="0"/>
          <w:divBdr>
            <w:top w:val="none" w:sz="0" w:space="0" w:color="auto"/>
            <w:left w:val="none" w:sz="0" w:space="0" w:color="auto"/>
            <w:bottom w:val="none" w:sz="0" w:space="0" w:color="auto"/>
            <w:right w:val="none" w:sz="0" w:space="0" w:color="auto"/>
          </w:divBdr>
        </w:div>
        <w:div w:id="1900744864">
          <w:marLeft w:val="640"/>
          <w:marRight w:val="0"/>
          <w:marTop w:val="0"/>
          <w:marBottom w:val="0"/>
          <w:divBdr>
            <w:top w:val="none" w:sz="0" w:space="0" w:color="auto"/>
            <w:left w:val="none" w:sz="0" w:space="0" w:color="auto"/>
            <w:bottom w:val="none" w:sz="0" w:space="0" w:color="auto"/>
            <w:right w:val="none" w:sz="0" w:space="0" w:color="auto"/>
          </w:divBdr>
        </w:div>
        <w:div w:id="1902211208">
          <w:marLeft w:val="640"/>
          <w:marRight w:val="0"/>
          <w:marTop w:val="0"/>
          <w:marBottom w:val="0"/>
          <w:divBdr>
            <w:top w:val="none" w:sz="0" w:space="0" w:color="auto"/>
            <w:left w:val="none" w:sz="0" w:space="0" w:color="auto"/>
            <w:bottom w:val="none" w:sz="0" w:space="0" w:color="auto"/>
            <w:right w:val="none" w:sz="0" w:space="0" w:color="auto"/>
          </w:divBdr>
        </w:div>
        <w:div w:id="1914776701">
          <w:marLeft w:val="640"/>
          <w:marRight w:val="0"/>
          <w:marTop w:val="0"/>
          <w:marBottom w:val="0"/>
          <w:divBdr>
            <w:top w:val="none" w:sz="0" w:space="0" w:color="auto"/>
            <w:left w:val="none" w:sz="0" w:space="0" w:color="auto"/>
            <w:bottom w:val="none" w:sz="0" w:space="0" w:color="auto"/>
            <w:right w:val="none" w:sz="0" w:space="0" w:color="auto"/>
          </w:divBdr>
        </w:div>
        <w:div w:id="1935281085">
          <w:marLeft w:val="640"/>
          <w:marRight w:val="0"/>
          <w:marTop w:val="0"/>
          <w:marBottom w:val="0"/>
          <w:divBdr>
            <w:top w:val="none" w:sz="0" w:space="0" w:color="auto"/>
            <w:left w:val="none" w:sz="0" w:space="0" w:color="auto"/>
            <w:bottom w:val="none" w:sz="0" w:space="0" w:color="auto"/>
            <w:right w:val="none" w:sz="0" w:space="0" w:color="auto"/>
          </w:divBdr>
        </w:div>
        <w:div w:id="1937012246">
          <w:marLeft w:val="640"/>
          <w:marRight w:val="0"/>
          <w:marTop w:val="0"/>
          <w:marBottom w:val="0"/>
          <w:divBdr>
            <w:top w:val="none" w:sz="0" w:space="0" w:color="auto"/>
            <w:left w:val="none" w:sz="0" w:space="0" w:color="auto"/>
            <w:bottom w:val="none" w:sz="0" w:space="0" w:color="auto"/>
            <w:right w:val="none" w:sz="0" w:space="0" w:color="auto"/>
          </w:divBdr>
        </w:div>
        <w:div w:id="1942445919">
          <w:marLeft w:val="640"/>
          <w:marRight w:val="0"/>
          <w:marTop w:val="0"/>
          <w:marBottom w:val="0"/>
          <w:divBdr>
            <w:top w:val="none" w:sz="0" w:space="0" w:color="auto"/>
            <w:left w:val="none" w:sz="0" w:space="0" w:color="auto"/>
            <w:bottom w:val="none" w:sz="0" w:space="0" w:color="auto"/>
            <w:right w:val="none" w:sz="0" w:space="0" w:color="auto"/>
          </w:divBdr>
        </w:div>
        <w:div w:id="1966807999">
          <w:marLeft w:val="640"/>
          <w:marRight w:val="0"/>
          <w:marTop w:val="0"/>
          <w:marBottom w:val="0"/>
          <w:divBdr>
            <w:top w:val="none" w:sz="0" w:space="0" w:color="auto"/>
            <w:left w:val="none" w:sz="0" w:space="0" w:color="auto"/>
            <w:bottom w:val="none" w:sz="0" w:space="0" w:color="auto"/>
            <w:right w:val="none" w:sz="0" w:space="0" w:color="auto"/>
          </w:divBdr>
        </w:div>
        <w:div w:id="1975939991">
          <w:marLeft w:val="640"/>
          <w:marRight w:val="0"/>
          <w:marTop w:val="0"/>
          <w:marBottom w:val="0"/>
          <w:divBdr>
            <w:top w:val="none" w:sz="0" w:space="0" w:color="auto"/>
            <w:left w:val="none" w:sz="0" w:space="0" w:color="auto"/>
            <w:bottom w:val="none" w:sz="0" w:space="0" w:color="auto"/>
            <w:right w:val="none" w:sz="0" w:space="0" w:color="auto"/>
          </w:divBdr>
        </w:div>
        <w:div w:id="1979338167">
          <w:marLeft w:val="640"/>
          <w:marRight w:val="0"/>
          <w:marTop w:val="0"/>
          <w:marBottom w:val="0"/>
          <w:divBdr>
            <w:top w:val="none" w:sz="0" w:space="0" w:color="auto"/>
            <w:left w:val="none" w:sz="0" w:space="0" w:color="auto"/>
            <w:bottom w:val="none" w:sz="0" w:space="0" w:color="auto"/>
            <w:right w:val="none" w:sz="0" w:space="0" w:color="auto"/>
          </w:divBdr>
        </w:div>
        <w:div w:id="2027629641">
          <w:marLeft w:val="640"/>
          <w:marRight w:val="0"/>
          <w:marTop w:val="0"/>
          <w:marBottom w:val="0"/>
          <w:divBdr>
            <w:top w:val="none" w:sz="0" w:space="0" w:color="auto"/>
            <w:left w:val="none" w:sz="0" w:space="0" w:color="auto"/>
            <w:bottom w:val="none" w:sz="0" w:space="0" w:color="auto"/>
            <w:right w:val="none" w:sz="0" w:space="0" w:color="auto"/>
          </w:divBdr>
        </w:div>
        <w:div w:id="2028675890">
          <w:marLeft w:val="640"/>
          <w:marRight w:val="0"/>
          <w:marTop w:val="0"/>
          <w:marBottom w:val="0"/>
          <w:divBdr>
            <w:top w:val="none" w:sz="0" w:space="0" w:color="auto"/>
            <w:left w:val="none" w:sz="0" w:space="0" w:color="auto"/>
            <w:bottom w:val="none" w:sz="0" w:space="0" w:color="auto"/>
            <w:right w:val="none" w:sz="0" w:space="0" w:color="auto"/>
          </w:divBdr>
        </w:div>
        <w:div w:id="2028944687">
          <w:marLeft w:val="640"/>
          <w:marRight w:val="0"/>
          <w:marTop w:val="0"/>
          <w:marBottom w:val="0"/>
          <w:divBdr>
            <w:top w:val="none" w:sz="0" w:space="0" w:color="auto"/>
            <w:left w:val="none" w:sz="0" w:space="0" w:color="auto"/>
            <w:bottom w:val="none" w:sz="0" w:space="0" w:color="auto"/>
            <w:right w:val="none" w:sz="0" w:space="0" w:color="auto"/>
          </w:divBdr>
        </w:div>
        <w:div w:id="2036034314">
          <w:marLeft w:val="640"/>
          <w:marRight w:val="0"/>
          <w:marTop w:val="0"/>
          <w:marBottom w:val="0"/>
          <w:divBdr>
            <w:top w:val="none" w:sz="0" w:space="0" w:color="auto"/>
            <w:left w:val="none" w:sz="0" w:space="0" w:color="auto"/>
            <w:bottom w:val="none" w:sz="0" w:space="0" w:color="auto"/>
            <w:right w:val="none" w:sz="0" w:space="0" w:color="auto"/>
          </w:divBdr>
        </w:div>
        <w:div w:id="2042899215">
          <w:marLeft w:val="640"/>
          <w:marRight w:val="0"/>
          <w:marTop w:val="0"/>
          <w:marBottom w:val="0"/>
          <w:divBdr>
            <w:top w:val="none" w:sz="0" w:space="0" w:color="auto"/>
            <w:left w:val="none" w:sz="0" w:space="0" w:color="auto"/>
            <w:bottom w:val="none" w:sz="0" w:space="0" w:color="auto"/>
            <w:right w:val="none" w:sz="0" w:space="0" w:color="auto"/>
          </w:divBdr>
        </w:div>
        <w:div w:id="2064866004">
          <w:marLeft w:val="640"/>
          <w:marRight w:val="0"/>
          <w:marTop w:val="0"/>
          <w:marBottom w:val="0"/>
          <w:divBdr>
            <w:top w:val="none" w:sz="0" w:space="0" w:color="auto"/>
            <w:left w:val="none" w:sz="0" w:space="0" w:color="auto"/>
            <w:bottom w:val="none" w:sz="0" w:space="0" w:color="auto"/>
            <w:right w:val="none" w:sz="0" w:space="0" w:color="auto"/>
          </w:divBdr>
        </w:div>
        <w:div w:id="2088961422">
          <w:marLeft w:val="640"/>
          <w:marRight w:val="0"/>
          <w:marTop w:val="0"/>
          <w:marBottom w:val="0"/>
          <w:divBdr>
            <w:top w:val="none" w:sz="0" w:space="0" w:color="auto"/>
            <w:left w:val="none" w:sz="0" w:space="0" w:color="auto"/>
            <w:bottom w:val="none" w:sz="0" w:space="0" w:color="auto"/>
            <w:right w:val="none" w:sz="0" w:space="0" w:color="auto"/>
          </w:divBdr>
        </w:div>
        <w:div w:id="2093351085">
          <w:marLeft w:val="640"/>
          <w:marRight w:val="0"/>
          <w:marTop w:val="0"/>
          <w:marBottom w:val="0"/>
          <w:divBdr>
            <w:top w:val="none" w:sz="0" w:space="0" w:color="auto"/>
            <w:left w:val="none" w:sz="0" w:space="0" w:color="auto"/>
            <w:bottom w:val="none" w:sz="0" w:space="0" w:color="auto"/>
            <w:right w:val="none" w:sz="0" w:space="0" w:color="auto"/>
          </w:divBdr>
        </w:div>
        <w:div w:id="2098867437">
          <w:marLeft w:val="640"/>
          <w:marRight w:val="0"/>
          <w:marTop w:val="0"/>
          <w:marBottom w:val="0"/>
          <w:divBdr>
            <w:top w:val="none" w:sz="0" w:space="0" w:color="auto"/>
            <w:left w:val="none" w:sz="0" w:space="0" w:color="auto"/>
            <w:bottom w:val="none" w:sz="0" w:space="0" w:color="auto"/>
            <w:right w:val="none" w:sz="0" w:space="0" w:color="auto"/>
          </w:divBdr>
        </w:div>
        <w:div w:id="2116171479">
          <w:marLeft w:val="640"/>
          <w:marRight w:val="0"/>
          <w:marTop w:val="0"/>
          <w:marBottom w:val="0"/>
          <w:divBdr>
            <w:top w:val="none" w:sz="0" w:space="0" w:color="auto"/>
            <w:left w:val="none" w:sz="0" w:space="0" w:color="auto"/>
            <w:bottom w:val="none" w:sz="0" w:space="0" w:color="auto"/>
            <w:right w:val="none" w:sz="0" w:space="0" w:color="auto"/>
          </w:divBdr>
        </w:div>
        <w:div w:id="2125690028">
          <w:marLeft w:val="640"/>
          <w:marRight w:val="0"/>
          <w:marTop w:val="0"/>
          <w:marBottom w:val="0"/>
          <w:divBdr>
            <w:top w:val="none" w:sz="0" w:space="0" w:color="auto"/>
            <w:left w:val="none" w:sz="0" w:space="0" w:color="auto"/>
            <w:bottom w:val="none" w:sz="0" w:space="0" w:color="auto"/>
            <w:right w:val="none" w:sz="0" w:space="0" w:color="auto"/>
          </w:divBdr>
        </w:div>
        <w:div w:id="2131196211">
          <w:marLeft w:val="640"/>
          <w:marRight w:val="0"/>
          <w:marTop w:val="0"/>
          <w:marBottom w:val="0"/>
          <w:divBdr>
            <w:top w:val="none" w:sz="0" w:space="0" w:color="auto"/>
            <w:left w:val="none" w:sz="0" w:space="0" w:color="auto"/>
            <w:bottom w:val="none" w:sz="0" w:space="0" w:color="auto"/>
            <w:right w:val="none" w:sz="0" w:space="0" w:color="auto"/>
          </w:divBdr>
        </w:div>
        <w:div w:id="2136023913">
          <w:marLeft w:val="640"/>
          <w:marRight w:val="0"/>
          <w:marTop w:val="0"/>
          <w:marBottom w:val="0"/>
          <w:divBdr>
            <w:top w:val="none" w:sz="0" w:space="0" w:color="auto"/>
            <w:left w:val="none" w:sz="0" w:space="0" w:color="auto"/>
            <w:bottom w:val="none" w:sz="0" w:space="0" w:color="auto"/>
            <w:right w:val="none" w:sz="0" w:space="0" w:color="auto"/>
          </w:divBdr>
        </w:div>
        <w:div w:id="2142841381">
          <w:marLeft w:val="640"/>
          <w:marRight w:val="0"/>
          <w:marTop w:val="0"/>
          <w:marBottom w:val="0"/>
          <w:divBdr>
            <w:top w:val="none" w:sz="0" w:space="0" w:color="auto"/>
            <w:left w:val="none" w:sz="0" w:space="0" w:color="auto"/>
            <w:bottom w:val="none" w:sz="0" w:space="0" w:color="auto"/>
            <w:right w:val="none" w:sz="0" w:space="0" w:color="auto"/>
          </w:divBdr>
        </w:div>
        <w:div w:id="2144036680">
          <w:marLeft w:val="640"/>
          <w:marRight w:val="0"/>
          <w:marTop w:val="0"/>
          <w:marBottom w:val="0"/>
          <w:divBdr>
            <w:top w:val="none" w:sz="0" w:space="0" w:color="auto"/>
            <w:left w:val="none" w:sz="0" w:space="0" w:color="auto"/>
            <w:bottom w:val="none" w:sz="0" w:space="0" w:color="auto"/>
            <w:right w:val="none" w:sz="0" w:space="0" w:color="auto"/>
          </w:divBdr>
        </w:div>
      </w:divsChild>
    </w:div>
  </w:divs>
  <w:relyOnVML/>
  <w:allowPNG/>
</w:webSettings>
</file>

<file path=word/_rels/document.xml.rels><?xml version="1.0" encoding="UTF-8" standalone="yes"?>
<Relationships xmlns="http://schemas.openxmlformats.org/package/2006/relationships"><Relationship Id="rId8" Type="http://schemas.openxmlformats.org/officeDocument/2006/relationships/webSettings" Target="webSettings.xml"/><Relationship Id="rId13" Type="http://schemas.openxmlformats.org/officeDocument/2006/relationships/glossaryDocument" Target="glossary/document.xml"/><Relationship Id="rId3" Type="http://schemas.openxmlformats.org/officeDocument/2006/relationships/customXml" Target="../customXml/item3.xml"/><Relationship Id="rId7" Type="http://schemas.openxmlformats.org/officeDocument/2006/relationships/settings" Target="settings.xml"/><Relationship Id="rId12" Type="http://schemas.openxmlformats.org/officeDocument/2006/relationships/fontTable" Target="fontTable.xml"/><Relationship Id="rId2" Type="http://schemas.openxmlformats.org/officeDocument/2006/relationships/customXml" Target="../customXml/item2.xml"/><Relationship Id="rId1" Type="http://schemas.openxmlformats.org/officeDocument/2006/relationships/customXml" Target="../customXml/item1.xml"/><Relationship Id="rId6" Type="http://schemas.openxmlformats.org/officeDocument/2006/relationships/styles" Target="styles.xml"/><Relationship Id="rId11" Type="http://schemas.openxmlformats.org/officeDocument/2006/relationships/header" Target="header1.xml"/><Relationship Id="rId5" Type="http://schemas.openxmlformats.org/officeDocument/2006/relationships/numbering" Target="numbering.xml"/><Relationship Id="rId10" Type="http://schemas.openxmlformats.org/officeDocument/2006/relationships/endnotes" Target="endnotes.xml"/><Relationship Id="rId4" Type="http://schemas.openxmlformats.org/officeDocument/2006/relationships/customXml" Target="../customXml/item4.xml"/><Relationship Id="rId9" Type="http://schemas.openxmlformats.org/officeDocument/2006/relationships/footnotes" Target="footnotes.xml"/><Relationship Id="rId14" Type="http://schemas.openxmlformats.org/officeDocument/2006/relationships/theme" Target="theme/theme1.xml"/></Relationships>
</file>

<file path=word/glossary/_rels/document.xml.rels><?xml version="1.0" encoding="UTF-8" standalone="yes"?>
<Relationships xmlns="http://schemas.openxmlformats.org/package/2006/relationships"><Relationship Id="rId3" Type="http://schemas.openxmlformats.org/officeDocument/2006/relationships/webSettings" Target="webSettings.xml"/><Relationship Id="rId2" Type="http://schemas.openxmlformats.org/officeDocument/2006/relationships/settings" Target="settings.xml"/><Relationship Id="rId1" Type="http://schemas.openxmlformats.org/officeDocument/2006/relationships/styles" Target="styles.xml"/><Relationship Id="rId4" Type="http://schemas.openxmlformats.org/officeDocument/2006/relationships/fontTable" Target="fontTable.xml"/></Relationships>
</file>

<file path=word/glossary/document.xml><?xml version="1.0" encoding="utf-8"?>
<w:glossaryDocument xmlns:wpc="http://schemas.microsoft.com/office/word/2010/wordprocessingCanvas" xmlns:cx="http://schemas.microsoft.com/office/drawing/2014/chartex" xmlns:cx1="http://schemas.microsoft.com/office/drawing/2015/9/8/chartex" xmlns:cx2="http://schemas.microsoft.com/office/drawing/2015/10/21/chartex" xmlns:cx3="http://schemas.microsoft.com/office/drawing/2016/5/9/chartex" xmlns:cx4="http://schemas.microsoft.com/office/drawing/2016/5/10/chartex" xmlns:cx5="http://schemas.microsoft.com/office/drawing/2016/5/11/chartex" xmlns:cx6="http://schemas.microsoft.com/office/drawing/2016/5/12/chartex" xmlns:cx7="http://schemas.microsoft.com/office/drawing/2016/5/13/chartex" xmlns:cx8="http://schemas.microsoft.com/office/drawing/2016/5/14/chartex" xmlns:mc="http://schemas.openxmlformats.org/markup-compatibility/2006" xmlns:aink="http://schemas.microsoft.com/office/drawing/2016/ink" xmlns:am3d="http://schemas.microsoft.com/office/drawing/2017/model3d" xmlns:o="urn:schemas-microsoft-com:office:office" xmlns:oel="http://schemas.microsoft.com/office/2019/extlst" xmlns:r="http://schemas.openxmlformats.org/officeDocument/2006/relationships" xmlns:m="http://schemas.openxmlformats.org/officeDocument/2006/math" xmlns:v="urn:schemas-microsoft-com:vml" xmlns:wp14="http://schemas.microsoft.com/office/word/2010/wordprocessingDrawing" xmlns:wp="http://schemas.openxmlformats.org/drawingml/2006/wordprocessingDrawing"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wpg="http://schemas.microsoft.com/office/word/2010/wordprocessingGroup" xmlns:wpi="http://schemas.microsoft.com/office/word/2010/wordprocessingInk" xmlns:wne="http://schemas.microsoft.com/office/word/2006/wordml" xmlns:wps="http://schemas.microsoft.com/office/word/2010/wordprocessingShape" mc:Ignorable="w14 w15 w16se w16cid w16 w16cex w16sdtdh w16sdtfl w16du wp14">
  <w:docParts>
    <w:docPart>
      <w:docPartPr>
        <w:name w:val="64BB865F2ECD4EF99807DA81DD3A99BA"/>
        <w:category>
          <w:name w:val="General"/>
          <w:gallery w:val="placeholder"/>
        </w:category>
        <w:types>
          <w:type w:val="bbPlcHdr"/>
        </w:types>
        <w:behaviors>
          <w:behavior w:val="content"/>
        </w:behaviors>
        <w:guid w:val="{543716C8-9B5B-43E3-A03B-6779C33892A3}"/>
      </w:docPartPr>
      <w:docPartBody>
        <w:p w:rsidR="003F3C07" w:rsidRDefault="00D16561" w:rsidP="00D16561">
          <w:pPr>
            <w:pStyle w:val="64BB865F2ECD4EF99807DA81DD3A99BA"/>
          </w:pPr>
          <w:r w:rsidRPr="00B1128F">
            <w:rPr>
              <w:rStyle w:val="PlaceholderText"/>
            </w:rPr>
            <w:t>Click or tap here to enter text.</w:t>
          </w:r>
        </w:p>
      </w:docPartBody>
    </w:docPart>
    <w:docPart>
      <w:docPartPr>
        <w:name w:val="4810DEC8CA904A7582C4507764D3AB57"/>
        <w:category>
          <w:name w:val="General"/>
          <w:gallery w:val="placeholder"/>
        </w:category>
        <w:types>
          <w:type w:val="bbPlcHdr"/>
        </w:types>
        <w:behaviors>
          <w:behavior w:val="content"/>
        </w:behaviors>
        <w:guid w:val="{DE535DBC-3791-4662-B2D1-2882F6F376E2}"/>
      </w:docPartPr>
      <w:docPartBody>
        <w:p w:rsidR="00796969" w:rsidRDefault="00796969" w:rsidP="00796969">
          <w:pPr>
            <w:pStyle w:val="4810DEC8CA904A7582C4507764D3AB57"/>
          </w:pPr>
          <w:r w:rsidRPr="00357D07">
            <w:rPr>
              <w:rStyle w:val="PlaceholderText"/>
            </w:rPr>
            <w:t>Click or tap here to enter text.</w:t>
          </w:r>
        </w:p>
      </w:docPartBody>
    </w:docPart>
    <w:docPart>
      <w:docPartPr>
        <w:name w:val="B24ACFC3714242BE923F06BAE69EAD66"/>
        <w:category>
          <w:name w:val="General"/>
          <w:gallery w:val="placeholder"/>
        </w:category>
        <w:types>
          <w:type w:val="bbPlcHdr"/>
        </w:types>
        <w:behaviors>
          <w:behavior w:val="content"/>
        </w:behaviors>
        <w:guid w:val="{084A4D61-A752-47AB-9062-7BE626C0129C}"/>
      </w:docPartPr>
      <w:docPartBody>
        <w:p w:rsidR="00796969" w:rsidRDefault="00796969" w:rsidP="00796969">
          <w:pPr>
            <w:pStyle w:val="B24ACFC3714242BE923F06BAE69EAD66"/>
          </w:pPr>
          <w:r w:rsidRPr="00357D07">
            <w:rPr>
              <w:rStyle w:val="PlaceholderText"/>
            </w:rPr>
            <w:t>Click or tap here to enter text.</w:t>
          </w:r>
        </w:p>
      </w:docPartBody>
    </w:docPart>
    <w:docPart>
      <w:docPartPr>
        <w:name w:val="F01F4216E972422889832E5D84C37573"/>
        <w:category>
          <w:name w:val="General"/>
          <w:gallery w:val="placeholder"/>
        </w:category>
        <w:types>
          <w:type w:val="bbPlcHdr"/>
        </w:types>
        <w:behaviors>
          <w:behavior w:val="content"/>
        </w:behaviors>
        <w:guid w:val="{F1472D26-BC18-492F-B52B-64E48FB87A87}"/>
      </w:docPartPr>
      <w:docPartBody>
        <w:p w:rsidR="00796969" w:rsidRDefault="00796969" w:rsidP="00796969">
          <w:pPr>
            <w:pStyle w:val="F01F4216E972422889832E5D84C37573"/>
          </w:pPr>
          <w:r w:rsidRPr="00357D07">
            <w:rPr>
              <w:rStyle w:val="PlaceholderText"/>
            </w:rPr>
            <w:t>Click or tap here to enter text.</w:t>
          </w:r>
        </w:p>
      </w:docPartBody>
    </w:docPart>
    <w:docPart>
      <w:docPartPr>
        <w:name w:val="1575B8C49FAC48CCB559B2CD2C4DB694"/>
        <w:category>
          <w:name w:val="General"/>
          <w:gallery w:val="placeholder"/>
        </w:category>
        <w:types>
          <w:type w:val="bbPlcHdr"/>
        </w:types>
        <w:behaviors>
          <w:behavior w:val="content"/>
        </w:behaviors>
        <w:guid w:val="{7A00B92E-A86D-4C78-A98B-9F0E35DC51F5}"/>
      </w:docPartPr>
      <w:docPartBody>
        <w:p w:rsidR="00796969" w:rsidRDefault="00796969" w:rsidP="00796969">
          <w:pPr>
            <w:pStyle w:val="1575B8C49FAC48CCB559B2CD2C4DB694"/>
          </w:pPr>
          <w:r w:rsidRPr="00357D07">
            <w:rPr>
              <w:rStyle w:val="PlaceholderText"/>
            </w:rPr>
            <w:t>Click or tap here to enter text.</w:t>
          </w:r>
        </w:p>
      </w:docPartBody>
    </w:docPart>
    <w:docPart>
      <w:docPartPr>
        <w:name w:val="28E88943CA2D48B38A085C489F725474"/>
        <w:category>
          <w:name w:val="General"/>
          <w:gallery w:val="placeholder"/>
        </w:category>
        <w:types>
          <w:type w:val="bbPlcHdr"/>
        </w:types>
        <w:behaviors>
          <w:behavior w:val="content"/>
        </w:behaviors>
        <w:guid w:val="{41A3907F-306C-47CA-B1D2-66DE291F584D}"/>
      </w:docPartPr>
      <w:docPartBody>
        <w:p w:rsidR="00796969" w:rsidRDefault="00796969" w:rsidP="00796969">
          <w:pPr>
            <w:pStyle w:val="28E88943CA2D48B38A085C489F725474"/>
          </w:pPr>
          <w:r w:rsidRPr="00357D07">
            <w:rPr>
              <w:rStyle w:val="PlaceholderText"/>
            </w:rPr>
            <w:t>Click or tap here to enter text.</w:t>
          </w:r>
        </w:p>
      </w:docPartBody>
    </w:docPart>
    <w:docPart>
      <w:docPartPr>
        <w:name w:val="9E1C99602AC14230BEBB2F1ECBCD792D"/>
        <w:category>
          <w:name w:val="General"/>
          <w:gallery w:val="placeholder"/>
        </w:category>
        <w:types>
          <w:type w:val="bbPlcHdr"/>
        </w:types>
        <w:behaviors>
          <w:behavior w:val="content"/>
        </w:behaviors>
        <w:guid w:val="{D586330C-6D54-473B-BA17-A360079567D3}"/>
      </w:docPartPr>
      <w:docPartBody>
        <w:p w:rsidR="00796969" w:rsidRDefault="00796969" w:rsidP="00796969">
          <w:pPr>
            <w:pStyle w:val="9E1C99602AC14230BEBB2F1ECBCD792D"/>
          </w:pPr>
          <w:r w:rsidRPr="00357D07">
            <w:rPr>
              <w:rStyle w:val="PlaceholderText"/>
            </w:rPr>
            <w:t>Click or tap here to enter text.</w:t>
          </w:r>
        </w:p>
      </w:docPartBody>
    </w:docPart>
    <w:docPart>
      <w:docPartPr>
        <w:name w:val="F9DEAB0D05824E9692D80C42F20AF39C"/>
        <w:category>
          <w:name w:val="General"/>
          <w:gallery w:val="placeholder"/>
        </w:category>
        <w:types>
          <w:type w:val="bbPlcHdr"/>
        </w:types>
        <w:behaviors>
          <w:behavior w:val="content"/>
        </w:behaviors>
        <w:guid w:val="{EFECEE1B-4AF1-4E4B-B458-7F8952231EFA}"/>
      </w:docPartPr>
      <w:docPartBody>
        <w:p w:rsidR="00796969" w:rsidRDefault="00796969" w:rsidP="00796969">
          <w:pPr>
            <w:pStyle w:val="F9DEAB0D05824E9692D80C42F20AF39C"/>
          </w:pPr>
          <w:r w:rsidRPr="00357D07">
            <w:rPr>
              <w:rStyle w:val="PlaceholderText"/>
            </w:rPr>
            <w:t>Click or tap here to enter text.</w:t>
          </w:r>
        </w:p>
      </w:docPartBody>
    </w:docPart>
    <w:docPart>
      <w:docPartPr>
        <w:name w:val="BF9476153AD04A4A9049840BEB9D77FF"/>
        <w:category>
          <w:name w:val="General"/>
          <w:gallery w:val="placeholder"/>
        </w:category>
        <w:types>
          <w:type w:val="bbPlcHdr"/>
        </w:types>
        <w:behaviors>
          <w:behavior w:val="content"/>
        </w:behaviors>
        <w:guid w:val="{9E05F9BF-24BB-476E-855F-4ABD4F0EE411}"/>
      </w:docPartPr>
      <w:docPartBody>
        <w:p w:rsidR="00796969" w:rsidRDefault="00796969" w:rsidP="00796969">
          <w:pPr>
            <w:pStyle w:val="BF9476153AD04A4A9049840BEB9D77FF"/>
          </w:pPr>
          <w:r w:rsidRPr="00357D07">
            <w:rPr>
              <w:rStyle w:val="PlaceholderText"/>
            </w:rPr>
            <w:t>Click or tap here to enter text.</w:t>
          </w:r>
        </w:p>
      </w:docPartBody>
    </w:docPart>
    <w:docPart>
      <w:docPartPr>
        <w:name w:val="44937FD7B539488C8FE60C750EE9E4A0"/>
        <w:category>
          <w:name w:val="General"/>
          <w:gallery w:val="placeholder"/>
        </w:category>
        <w:types>
          <w:type w:val="bbPlcHdr"/>
        </w:types>
        <w:behaviors>
          <w:behavior w:val="content"/>
        </w:behaviors>
        <w:guid w:val="{7EFD7C7A-6104-4EC2-9319-E5E764FE6D07}"/>
      </w:docPartPr>
      <w:docPartBody>
        <w:p w:rsidR="00796969" w:rsidRDefault="00796969" w:rsidP="00796969">
          <w:pPr>
            <w:pStyle w:val="44937FD7B539488C8FE60C750EE9E4A0"/>
          </w:pPr>
          <w:r w:rsidRPr="00357D07">
            <w:rPr>
              <w:rStyle w:val="PlaceholderText"/>
            </w:rPr>
            <w:t>Click or tap here to enter text.</w:t>
          </w:r>
        </w:p>
      </w:docPartBody>
    </w:docPart>
    <w:docPart>
      <w:docPartPr>
        <w:name w:val="8978F7E2691E466CB713AC8E15B122B3"/>
        <w:category>
          <w:name w:val="General"/>
          <w:gallery w:val="placeholder"/>
        </w:category>
        <w:types>
          <w:type w:val="bbPlcHdr"/>
        </w:types>
        <w:behaviors>
          <w:behavior w:val="content"/>
        </w:behaviors>
        <w:guid w:val="{E7A7F3AA-F58C-4EFA-A96E-79D67879C192}"/>
      </w:docPartPr>
      <w:docPartBody>
        <w:p w:rsidR="00796969" w:rsidRDefault="00796969" w:rsidP="00796969">
          <w:pPr>
            <w:pStyle w:val="8978F7E2691E466CB713AC8E15B122B3"/>
          </w:pPr>
          <w:r w:rsidRPr="00357D07">
            <w:rPr>
              <w:rStyle w:val="PlaceholderText"/>
            </w:rPr>
            <w:t>Click or tap here to enter text.</w:t>
          </w:r>
        </w:p>
      </w:docPartBody>
    </w:docPart>
    <w:docPart>
      <w:docPartPr>
        <w:name w:val="D0DFB8DDEBAE46529E25ABF3FB1D2095"/>
        <w:category>
          <w:name w:val="General"/>
          <w:gallery w:val="placeholder"/>
        </w:category>
        <w:types>
          <w:type w:val="bbPlcHdr"/>
        </w:types>
        <w:behaviors>
          <w:behavior w:val="content"/>
        </w:behaviors>
        <w:guid w:val="{EC557BD3-053C-4C0E-8141-5006F263F264}"/>
      </w:docPartPr>
      <w:docPartBody>
        <w:p w:rsidR="00796969" w:rsidRDefault="00796969" w:rsidP="00796969">
          <w:pPr>
            <w:pStyle w:val="D0DFB8DDEBAE46529E25ABF3FB1D2095"/>
          </w:pPr>
          <w:r w:rsidRPr="00357D07">
            <w:rPr>
              <w:rStyle w:val="PlaceholderText"/>
            </w:rPr>
            <w:t>Click or tap here to enter text.</w:t>
          </w:r>
        </w:p>
      </w:docPartBody>
    </w:docPart>
    <w:docPart>
      <w:docPartPr>
        <w:name w:val="EAE9F488C87E44A99ED829705DA1AC65"/>
        <w:category>
          <w:name w:val="General"/>
          <w:gallery w:val="placeholder"/>
        </w:category>
        <w:types>
          <w:type w:val="bbPlcHdr"/>
        </w:types>
        <w:behaviors>
          <w:behavior w:val="content"/>
        </w:behaviors>
        <w:guid w:val="{1CB61F38-00EE-4238-85A7-ACF0EBE85E3E}"/>
      </w:docPartPr>
      <w:docPartBody>
        <w:p w:rsidR="00796969" w:rsidRDefault="00796969" w:rsidP="00796969">
          <w:pPr>
            <w:pStyle w:val="EAE9F488C87E44A99ED829705DA1AC65"/>
          </w:pPr>
          <w:r w:rsidRPr="00357D07">
            <w:rPr>
              <w:rStyle w:val="PlaceholderText"/>
            </w:rPr>
            <w:t>Click or tap here to enter text.</w:t>
          </w:r>
        </w:p>
      </w:docPartBody>
    </w:docPart>
    <w:docPart>
      <w:docPartPr>
        <w:name w:val="E043A4AC0EDD4819A42F284684D45928"/>
        <w:category>
          <w:name w:val="General"/>
          <w:gallery w:val="placeholder"/>
        </w:category>
        <w:types>
          <w:type w:val="bbPlcHdr"/>
        </w:types>
        <w:behaviors>
          <w:behavior w:val="content"/>
        </w:behaviors>
        <w:guid w:val="{4185D583-BC98-4D22-8EE2-FB22E3BB90E6}"/>
      </w:docPartPr>
      <w:docPartBody>
        <w:p w:rsidR="00796969" w:rsidRDefault="00796969" w:rsidP="00796969">
          <w:pPr>
            <w:pStyle w:val="E043A4AC0EDD4819A42F284684D45928"/>
          </w:pPr>
          <w:r w:rsidRPr="00357D07">
            <w:rPr>
              <w:rStyle w:val="PlaceholderText"/>
            </w:rPr>
            <w:t>Click or tap here to enter text.</w:t>
          </w:r>
        </w:p>
      </w:docPartBody>
    </w:docPart>
    <w:docPart>
      <w:docPartPr>
        <w:name w:val="5372BB23A8A54E12935FD8A403471128"/>
        <w:category>
          <w:name w:val="General"/>
          <w:gallery w:val="placeholder"/>
        </w:category>
        <w:types>
          <w:type w:val="bbPlcHdr"/>
        </w:types>
        <w:behaviors>
          <w:behavior w:val="content"/>
        </w:behaviors>
        <w:guid w:val="{473EBE23-A581-4E57-926F-9A531B6A1A24}"/>
      </w:docPartPr>
      <w:docPartBody>
        <w:p w:rsidR="00796969" w:rsidRDefault="00796969" w:rsidP="00796969">
          <w:pPr>
            <w:pStyle w:val="5372BB23A8A54E12935FD8A403471128"/>
          </w:pPr>
          <w:r w:rsidRPr="00357D07">
            <w:rPr>
              <w:rStyle w:val="PlaceholderText"/>
            </w:rPr>
            <w:t>Click or tap here to enter text.</w:t>
          </w:r>
        </w:p>
      </w:docPartBody>
    </w:docPart>
    <w:docPart>
      <w:docPartPr>
        <w:name w:val="18D90D21691043E7B68E56740002E91B"/>
        <w:category>
          <w:name w:val="General"/>
          <w:gallery w:val="placeholder"/>
        </w:category>
        <w:types>
          <w:type w:val="bbPlcHdr"/>
        </w:types>
        <w:behaviors>
          <w:behavior w:val="content"/>
        </w:behaviors>
        <w:guid w:val="{63C48E3E-232C-4396-8709-31C2153364DA}"/>
      </w:docPartPr>
      <w:docPartBody>
        <w:p w:rsidR="00796969" w:rsidRDefault="00796969" w:rsidP="00796969">
          <w:pPr>
            <w:pStyle w:val="18D90D21691043E7B68E56740002E91B"/>
          </w:pPr>
          <w:r w:rsidRPr="00357D07">
            <w:rPr>
              <w:rStyle w:val="PlaceholderText"/>
            </w:rPr>
            <w:t>Click or tap here to enter text.</w:t>
          </w:r>
        </w:p>
      </w:docPartBody>
    </w:docPart>
    <w:docPart>
      <w:docPartPr>
        <w:name w:val="01AC3FEDC8EF435B98C41FAA45EAC317"/>
        <w:category>
          <w:name w:val="General"/>
          <w:gallery w:val="placeholder"/>
        </w:category>
        <w:types>
          <w:type w:val="bbPlcHdr"/>
        </w:types>
        <w:behaviors>
          <w:behavior w:val="content"/>
        </w:behaviors>
        <w:guid w:val="{93A558A2-8DD9-47AD-A424-5AF7A352EDCD}"/>
      </w:docPartPr>
      <w:docPartBody>
        <w:p w:rsidR="00796969" w:rsidRDefault="00796969" w:rsidP="00796969">
          <w:pPr>
            <w:pStyle w:val="01AC3FEDC8EF435B98C41FAA45EAC317"/>
          </w:pPr>
          <w:r w:rsidRPr="00357D07">
            <w:rPr>
              <w:rStyle w:val="PlaceholderText"/>
            </w:rPr>
            <w:t>Click or tap here to enter text.</w:t>
          </w:r>
        </w:p>
      </w:docPartBody>
    </w:docPart>
    <w:docPart>
      <w:docPartPr>
        <w:name w:val="CF970D2C8FEC47DA8D8CE6100D7D39A4"/>
        <w:category>
          <w:name w:val="General"/>
          <w:gallery w:val="placeholder"/>
        </w:category>
        <w:types>
          <w:type w:val="bbPlcHdr"/>
        </w:types>
        <w:behaviors>
          <w:behavior w:val="content"/>
        </w:behaviors>
        <w:guid w:val="{796BD600-C662-4762-BC51-3BC81AF8C826}"/>
      </w:docPartPr>
      <w:docPartBody>
        <w:p w:rsidR="00796969" w:rsidRDefault="00796969" w:rsidP="00796969">
          <w:pPr>
            <w:pStyle w:val="CF970D2C8FEC47DA8D8CE6100D7D39A4"/>
          </w:pPr>
          <w:r w:rsidRPr="00357D07">
            <w:rPr>
              <w:rStyle w:val="PlaceholderText"/>
            </w:rPr>
            <w:t>Click or tap here to enter text.</w:t>
          </w:r>
        </w:p>
      </w:docPartBody>
    </w:docPart>
    <w:docPart>
      <w:docPartPr>
        <w:name w:val="E6C5399A081448E1AB2E1F06883B78D4"/>
        <w:category>
          <w:name w:val="General"/>
          <w:gallery w:val="placeholder"/>
        </w:category>
        <w:types>
          <w:type w:val="bbPlcHdr"/>
        </w:types>
        <w:behaviors>
          <w:behavior w:val="content"/>
        </w:behaviors>
        <w:guid w:val="{87FD2731-D5EB-483A-935B-8CE6CE3AB6AA}"/>
      </w:docPartPr>
      <w:docPartBody>
        <w:p w:rsidR="00796969" w:rsidRDefault="00796969" w:rsidP="00796969">
          <w:pPr>
            <w:pStyle w:val="E6C5399A081448E1AB2E1F06883B78D4"/>
          </w:pPr>
          <w:r w:rsidRPr="00357D07">
            <w:rPr>
              <w:rStyle w:val="PlaceholderText"/>
            </w:rPr>
            <w:t>Click or tap here to enter text.</w:t>
          </w:r>
        </w:p>
      </w:docPartBody>
    </w:docPart>
    <w:docPart>
      <w:docPartPr>
        <w:name w:val="1FC8FFCDF36F42058ADC21FEF6FA40DF"/>
        <w:category>
          <w:name w:val="General"/>
          <w:gallery w:val="placeholder"/>
        </w:category>
        <w:types>
          <w:type w:val="bbPlcHdr"/>
        </w:types>
        <w:behaviors>
          <w:behavior w:val="content"/>
        </w:behaviors>
        <w:guid w:val="{2A8BD6C5-F4D6-4722-9758-5C2E458B9D09}"/>
      </w:docPartPr>
      <w:docPartBody>
        <w:p w:rsidR="00796969" w:rsidRDefault="00796969" w:rsidP="00796969">
          <w:pPr>
            <w:pStyle w:val="1FC8FFCDF36F42058ADC21FEF6FA40DF"/>
          </w:pPr>
          <w:r w:rsidRPr="00357D07">
            <w:rPr>
              <w:rStyle w:val="PlaceholderText"/>
            </w:rPr>
            <w:t>Click or tap here to enter text.</w:t>
          </w:r>
        </w:p>
      </w:docPartBody>
    </w:docPart>
    <w:docPart>
      <w:docPartPr>
        <w:name w:val="94DF6744B4894A7A814C7098F302020F"/>
        <w:category>
          <w:name w:val="General"/>
          <w:gallery w:val="placeholder"/>
        </w:category>
        <w:types>
          <w:type w:val="bbPlcHdr"/>
        </w:types>
        <w:behaviors>
          <w:behavior w:val="content"/>
        </w:behaviors>
        <w:guid w:val="{EB80CD26-322B-49E4-9C3E-94294E22C10C}"/>
      </w:docPartPr>
      <w:docPartBody>
        <w:p w:rsidR="00796969" w:rsidRDefault="00796969" w:rsidP="00796969">
          <w:pPr>
            <w:pStyle w:val="94DF6744B4894A7A814C7098F302020F"/>
          </w:pPr>
          <w:r w:rsidRPr="00357D07">
            <w:rPr>
              <w:rStyle w:val="PlaceholderText"/>
            </w:rPr>
            <w:t>Click or tap here to enter text.</w:t>
          </w:r>
        </w:p>
      </w:docPartBody>
    </w:docPart>
    <w:docPart>
      <w:docPartPr>
        <w:name w:val="B4C5295037264584BADC95D0A2A7EE45"/>
        <w:category>
          <w:name w:val="General"/>
          <w:gallery w:val="placeholder"/>
        </w:category>
        <w:types>
          <w:type w:val="bbPlcHdr"/>
        </w:types>
        <w:behaviors>
          <w:behavior w:val="content"/>
        </w:behaviors>
        <w:guid w:val="{4170B0BE-EB23-4041-B644-3F5FB995A151}"/>
      </w:docPartPr>
      <w:docPartBody>
        <w:p w:rsidR="00796969" w:rsidRDefault="00796969" w:rsidP="00796969">
          <w:pPr>
            <w:pStyle w:val="B4C5295037264584BADC95D0A2A7EE45"/>
          </w:pPr>
          <w:r w:rsidRPr="00357D07">
            <w:rPr>
              <w:rStyle w:val="PlaceholderText"/>
            </w:rPr>
            <w:t>Click or tap here to enter text.</w:t>
          </w:r>
        </w:p>
      </w:docPartBody>
    </w:docPart>
    <w:docPart>
      <w:docPartPr>
        <w:name w:val="DCD68F8950614149A75A907CE5AF46BA"/>
        <w:category>
          <w:name w:val="General"/>
          <w:gallery w:val="placeholder"/>
        </w:category>
        <w:types>
          <w:type w:val="bbPlcHdr"/>
        </w:types>
        <w:behaviors>
          <w:behavior w:val="content"/>
        </w:behaviors>
        <w:guid w:val="{834DD27C-1260-4DB8-9EDD-9FC889C0CD87}"/>
      </w:docPartPr>
      <w:docPartBody>
        <w:p w:rsidR="00796969" w:rsidRDefault="00796969" w:rsidP="00796969">
          <w:pPr>
            <w:pStyle w:val="DCD68F8950614149A75A907CE5AF46BA"/>
          </w:pPr>
          <w:r w:rsidRPr="00357D07">
            <w:rPr>
              <w:rStyle w:val="PlaceholderText"/>
            </w:rPr>
            <w:t>Click or tap here to enter text.</w:t>
          </w:r>
        </w:p>
      </w:docPartBody>
    </w:docPart>
    <w:docPart>
      <w:docPartPr>
        <w:name w:val="81BB10809A6C47108F972F1A1BE05FA7"/>
        <w:category>
          <w:name w:val="General"/>
          <w:gallery w:val="placeholder"/>
        </w:category>
        <w:types>
          <w:type w:val="bbPlcHdr"/>
        </w:types>
        <w:behaviors>
          <w:behavior w:val="content"/>
        </w:behaviors>
        <w:guid w:val="{CFF39F3D-79FA-45C2-A9E9-7DC630F8269B}"/>
      </w:docPartPr>
      <w:docPartBody>
        <w:p w:rsidR="00796969" w:rsidRDefault="00796969" w:rsidP="00796969">
          <w:pPr>
            <w:pStyle w:val="81BB10809A6C47108F972F1A1BE05FA7"/>
          </w:pPr>
          <w:r w:rsidRPr="00357D07">
            <w:rPr>
              <w:rStyle w:val="PlaceholderText"/>
            </w:rPr>
            <w:t>Click or tap here to enter text.</w:t>
          </w:r>
        </w:p>
      </w:docPartBody>
    </w:docPart>
    <w:docPart>
      <w:docPartPr>
        <w:name w:val="93D4773745F4465993AC5D806ACB4262"/>
        <w:category>
          <w:name w:val="General"/>
          <w:gallery w:val="placeholder"/>
        </w:category>
        <w:types>
          <w:type w:val="bbPlcHdr"/>
        </w:types>
        <w:behaviors>
          <w:behavior w:val="content"/>
        </w:behaviors>
        <w:guid w:val="{25CAA04E-5462-4DB7-9ED3-676DA5B31F7F}"/>
      </w:docPartPr>
      <w:docPartBody>
        <w:p w:rsidR="00796969" w:rsidRDefault="00796969" w:rsidP="00796969">
          <w:pPr>
            <w:pStyle w:val="93D4773745F4465993AC5D806ACB4262"/>
          </w:pPr>
          <w:r w:rsidRPr="00357D07">
            <w:rPr>
              <w:rStyle w:val="PlaceholderText"/>
            </w:rPr>
            <w:t>Click or tap here to enter text.</w:t>
          </w:r>
        </w:p>
      </w:docPartBody>
    </w:docPart>
    <w:docPart>
      <w:docPartPr>
        <w:name w:val="EB1F4B5EFD3942F8BDACA365FDAE2F8B"/>
        <w:category>
          <w:name w:val="General"/>
          <w:gallery w:val="placeholder"/>
        </w:category>
        <w:types>
          <w:type w:val="bbPlcHdr"/>
        </w:types>
        <w:behaviors>
          <w:behavior w:val="content"/>
        </w:behaviors>
        <w:guid w:val="{F94C3134-36F3-4A29-BBEC-7341C92A5398}"/>
      </w:docPartPr>
      <w:docPartBody>
        <w:p w:rsidR="00796969" w:rsidRDefault="00796969" w:rsidP="00796969">
          <w:pPr>
            <w:pStyle w:val="EB1F4B5EFD3942F8BDACA365FDAE2F8B"/>
          </w:pPr>
          <w:r w:rsidRPr="00357D07">
            <w:rPr>
              <w:rStyle w:val="PlaceholderText"/>
            </w:rPr>
            <w:t>Click or tap here to enter text.</w:t>
          </w:r>
        </w:p>
      </w:docPartBody>
    </w:docPart>
    <w:docPart>
      <w:docPartPr>
        <w:name w:val="DefaultPlaceholder_-1854013440"/>
        <w:category>
          <w:name w:val="General"/>
          <w:gallery w:val="placeholder"/>
        </w:category>
        <w:types>
          <w:type w:val="bbPlcHdr"/>
        </w:types>
        <w:behaviors>
          <w:behavior w:val="content"/>
        </w:behaviors>
        <w:guid w:val="{B2E32E18-4C59-426C-8C45-FE42A340C2E2}"/>
      </w:docPartPr>
      <w:docPartBody>
        <w:p w:rsidR="00C33B8A" w:rsidRDefault="006771D4">
          <w:r w:rsidRPr="00A94EB0">
            <w:rPr>
              <w:rStyle w:val="PlaceholderText"/>
            </w:rPr>
            <w:t>Click or tap here to enter text.</w:t>
          </w:r>
        </w:p>
      </w:docPartBody>
    </w:docPart>
    <w:docPart>
      <w:docPartPr>
        <w:name w:val="7CE366F01CA44818A4DC2BE4CAA2AAAA"/>
        <w:category>
          <w:name w:val="General"/>
          <w:gallery w:val="placeholder"/>
        </w:category>
        <w:types>
          <w:type w:val="bbPlcHdr"/>
        </w:types>
        <w:behaviors>
          <w:behavior w:val="content"/>
        </w:behaviors>
        <w:guid w:val="{DB4A1C3C-86DE-4015-94BF-12E0356E8726}"/>
      </w:docPartPr>
      <w:docPartBody>
        <w:p w:rsidR="005A641E" w:rsidRDefault="005A641E" w:rsidP="005A641E">
          <w:pPr>
            <w:pStyle w:val="7CE366F01CA44818A4DC2BE4CAA2AAAA"/>
          </w:pPr>
          <w:r w:rsidRPr="00A94EB0">
            <w:rPr>
              <w:rStyle w:val="PlaceholderText"/>
            </w:rPr>
            <w:t>Click or tap here to enter text.</w:t>
          </w:r>
        </w:p>
      </w:docPartBody>
    </w:docPart>
    <w:docPart>
      <w:docPartPr>
        <w:name w:val="33C7BB2E47BA4E7ABC3FACA6D3BEE2F0"/>
        <w:category>
          <w:name w:val="General"/>
          <w:gallery w:val="placeholder"/>
        </w:category>
        <w:types>
          <w:type w:val="bbPlcHdr"/>
        </w:types>
        <w:behaviors>
          <w:behavior w:val="content"/>
        </w:behaviors>
        <w:guid w:val="{F0F60A56-1DA1-4003-80DD-2D6684A928C5}"/>
      </w:docPartPr>
      <w:docPartBody>
        <w:p w:rsidR="005A641E" w:rsidRDefault="005A641E" w:rsidP="005A641E">
          <w:pPr>
            <w:pStyle w:val="33C7BB2E47BA4E7ABC3FACA6D3BEE2F0"/>
          </w:pPr>
          <w:r w:rsidRPr="00A94EB0">
            <w:rPr>
              <w:rStyle w:val="PlaceholderText"/>
            </w:rPr>
            <w:t>Click or tap here to enter text.</w:t>
          </w:r>
        </w:p>
      </w:docPartBody>
    </w:docPart>
  </w:docParts>
</w:glossaryDocument>
</file>

<file path=word/glossary/fontTable.xml><?xml version="1.0" encoding="utf-8"?>
<w:font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font w:name="Calibri">
    <w:panose1 w:val="020F0502020204030204"/>
    <w:charset w:val="00"/>
    <w:family w:val="swiss"/>
    <w:pitch w:val="variable"/>
    <w:sig w:usb0="E4002EFF" w:usb1="C200247B" w:usb2="00000009" w:usb3="00000000" w:csb0="000001FF" w:csb1="00000000"/>
  </w:font>
  <w:font w:name="Cambria">
    <w:panose1 w:val="02040503050406030204"/>
    <w:charset w:val="00"/>
    <w:family w:val="roman"/>
    <w:pitch w:val="variable"/>
    <w:sig w:usb0="E00006FF" w:usb1="420024FF" w:usb2="02000000" w:usb3="00000000" w:csb0="0000019F" w:csb1="00000000"/>
  </w:font>
  <w:font w:name="Courier New">
    <w:panose1 w:val="02070309020205020404"/>
    <w:charset w:val="00"/>
    <w:family w:val="modern"/>
    <w:pitch w:val="fixed"/>
    <w:sig w:usb0="E0002EFF" w:usb1="C0007843" w:usb2="00000009" w:usb3="00000000" w:csb0="000001FF" w:csb1="00000000"/>
  </w:font>
  <w:font w:name="Times New Roman">
    <w:panose1 w:val="02020603050405020304"/>
    <w:charset w:val="00"/>
    <w:family w:val="roman"/>
    <w:pitch w:val="variable"/>
    <w:sig w:usb0="E0002EFF" w:usb1="C000785B" w:usb2="00000009" w:usb3="00000000" w:csb0="000001FF" w:csb1="00000000"/>
  </w:font>
  <w:font w:name="Wingdings">
    <w:panose1 w:val="05000000000000000000"/>
    <w:charset w:val="02"/>
    <w:family w:val="auto"/>
    <w:pitch w:val="variable"/>
    <w:sig w:usb0="00000000" w:usb1="10000000" w:usb2="00000000" w:usb3="00000000" w:csb0="80000000" w:csb1="00000000"/>
  </w:font>
  <w:font w:name="Symbol">
    <w:panose1 w:val="05050102010706020507"/>
    <w:charset w:val="02"/>
    <w:family w:val="roman"/>
    <w:pitch w:val="variable"/>
    <w:sig w:usb0="00000000" w:usb1="10000000" w:usb2="00000000" w:usb3="00000000" w:csb0="80000000" w:csb1="00000000"/>
  </w:font>
  <w:font w:name="Arial">
    <w:panose1 w:val="020B0604020202020204"/>
    <w:charset w:val="00"/>
    <w:family w:val="swiss"/>
    <w:pitch w:val="variable"/>
    <w:sig w:usb0="E0002EFF" w:usb1="C000785B" w:usb2="00000009" w:usb3="00000000" w:csb0="000001FF" w:csb1="00000000"/>
  </w:font>
  <w:font w:name="MS Gothic">
    <w:altName w:val="ＭＳ ゴシック"/>
    <w:panose1 w:val="020B0609070205080204"/>
    <w:charset w:val="80"/>
    <w:family w:val="modern"/>
    <w:pitch w:val="fixed"/>
    <w:sig w:usb0="E00002FF" w:usb1="6AC7FDFB" w:usb2="08000012" w:usb3="00000000" w:csb0="0002009F" w:csb1="00000000"/>
  </w:font>
  <w:font w:name="Georgia">
    <w:panose1 w:val="02040502050405020303"/>
    <w:charset w:val="00"/>
    <w:family w:val="roman"/>
    <w:pitch w:val="variable"/>
    <w:sig w:usb0="00000287" w:usb1="00000000" w:usb2="00000000" w:usb3="00000000" w:csb0="0000009F" w:csb1="00000000"/>
  </w:font>
  <w:font w:name="Segoe UI">
    <w:panose1 w:val="020B0502040204020203"/>
    <w:charset w:val="00"/>
    <w:family w:val="swiss"/>
    <w:pitch w:val="variable"/>
    <w:sig w:usb0="E4002EFF" w:usb1="C000E47F" w:usb2="00000009" w:usb3="00000000" w:csb0="000001FF" w:csb1="00000000"/>
  </w:font>
  <w:font w:name="MS Mincho">
    <w:altName w:val="ＭＳ 明朝"/>
    <w:panose1 w:val="02020609040205080304"/>
    <w:charset w:val="80"/>
    <w:family w:val="modern"/>
    <w:pitch w:val="fixed"/>
    <w:sig w:usb0="E00002FF" w:usb1="6AC7FDFB" w:usb2="08000012" w:usb3="00000000" w:csb0="0002009F" w:csb1="00000000"/>
  </w:font>
  <w:font w:name="Cambria Math">
    <w:panose1 w:val="02040503050406030204"/>
    <w:charset w:val="00"/>
    <w:family w:val="roman"/>
    <w:pitch w:val="variable"/>
    <w:sig w:usb0="E00006FF" w:usb1="420024FF" w:usb2="02000000" w:usb3="00000000" w:csb0="0000019F" w:csb1="00000000"/>
  </w:font>
  <w:font w:name="Aptos">
    <w:charset w:val="00"/>
    <w:family w:val="swiss"/>
    <w:pitch w:val="variable"/>
    <w:sig w:usb0="20000287" w:usb1="00000003" w:usb2="00000000" w:usb3="00000000" w:csb0="0000019F" w:csb1="00000000"/>
  </w:font>
  <w:font w:name="Yu Mincho">
    <w:altName w:val="游明朝"/>
    <w:charset w:val="80"/>
    <w:family w:val="roman"/>
    <w:pitch w:val="variable"/>
    <w:sig w:usb0="800002E7" w:usb1="2AC7FCFF" w:usb2="00000012" w:usb3="00000000" w:csb0="0002009F" w:csb1="00000000"/>
  </w:font>
  <w:font w:name="Yu Gothic Light">
    <w:altName w:val="游ゴシック Light"/>
    <w:panose1 w:val="020B0300000000000000"/>
    <w:charset w:val="80"/>
    <w:family w:val="swiss"/>
    <w:pitch w:val="variable"/>
    <w:sig w:usb0="E00002FF" w:usb1="2AC7FDFF" w:usb2="00000016" w:usb3="00000000" w:csb0="0002009F" w:csb1="00000000"/>
  </w:font>
  <w:font w:name="Aptos Display">
    <w:charset w:val="00"/>
    <w:family w:val="swiss"/>
    <w:pitch w:val="variable"/>
    <w:sig w:usb0="20000287" w:usb1="00000003" w:usb2="00000000" w:usb3="00000000" w:csb0="0000019F" w:csb1="00000000"/>
  </w:font>
</w:fonts>
</file>

<file path=word/glossary/settings.xml><?xml version="1.0" encoding="utf-8"?>
<w:settings xmlns:mc="http://schemas.openxmlformats.org/markup-compatibility/2006" xmlns:o="urn:schemas-microsoft-com:office:office" xmlns:r="http://schemas.openxmlformats.org/officeDocument/2006/relationships" xmlns:m="http://schemas.openxmlformats.org/officeDocument/2006/math" xmlns:v="urn:schemas-microsoft-com:vml" xmlns:w10="urn:schemas-microsoft-com:office:word"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xmlns:sl="http://schemas.openxmlformats.org/schemaLibrary/2006/main" mc:Ignorable="w14 w15 w16se w16cid w16 w16cex w16sdtdh w16sdtfl w16du">
  <w:view w:val="normal"/>
  <w:defaultTabStop w:val="720"/>
  <w:characterSpacingControl w:val="doNotCompress"/>
  <w:compat>
    <w:useFELayout/>
    <w:compatSetting w:name="compatibilityMode" w:uri="http://schemas.microsoft.com/office/word" w:val="15"/>
    <w:compatSetting w:name="overrideTableStyleFontSizeAndJustification" w:uri="http://schemas.microsoft.com/office/word" w:val="1"/>
    <w:compatSetting w:name="enableOpenTypeFeatures" w:uri="http://schemas.microsoft.com/office/word" w:val="1"/>
    <w:compatSetting w:name="doNotFlipMirrorIndents" w:uri="http://schemas.microsoft.com/office/word" w:val="1"/>
    <w:compatSetting w:name="differentiateMultirowTableHeaders" w:uri="http://schemas.microsoft.com/office/word" w:val="1"/>
    <w:compatSetting w:name="useWord2013TrackBottomHyphenation" w:uri="http://schemas.microsoft.com/office/word" w:val="0"/>
  </w:compat>
  <w:rsids>
    <w:rsidRoot w:val="00265B7B"/>
    <w:rsid w:val="00016C39"/>
    <w:rsid w:val="00097BA9"/>
    <w:rsid w:val="000B600D"/>
    <w:rsid w:val="000C217E"/>
    <w:rsid w:val="000D28D4"/>
    <w:rsid w:val="00111AFA"/>
    <w:rsid w:val="0012547D"/>
    <w:rsid w:val="00157AA2"/>
    <w:rsid w:val="001D4D55"/>
    <w:rsid w:val="001E343D"/>
    <w:rsid w:val="001E4972"/>
    <w:rsid w:val="001F3438"/>
    <w:rsid w:val="00213022"/>
    <w:rsid w:val="002260CB"/>
    <w:rsid w:val="00265B7B"/>
    <w:rsid w:val="002919CC"/>
    <w:rsid w:val="00295B7C"/>
    <w:rsid w:val="0029647A"/>
    <w:rsid w:val="002A1B24"/>
    <w:rsid w:val="002A6B91"/>
    <w:rsid w:val="002D05AC"/>
    <w:rsid w:val="002F16CB"/>
    <w:rsid w:val="003463FE"/>
    <w:rsid w:val="003D0B74"/>
    <w:rsid w:val="003E6F3E"/>
    <w:rsid w:val="003F3C07"/>
    <w:rsid w:val="0041520C"/>
    <w:rsid w:val="00463793"/>
    <w:rsid w:val="00463F3D"/>
    <w:rsid w:val="00465A12"/>
    <w:rsid w:val="0046627F"/>
    <w:rsid w:val="00496B57"/>
    <w:rsid w:val="004A7AA9"/>
    <w:rsid w:val="00550D8B"/>
    <w:rsid w:val="0057191E"/>
    <w:rsid w:val="005A641E"/>
    <w:rsid w:val="0061660D"/>
    <w:rsid w:val="00645AF7"/>
    <w:rsid w:val="006771D4"/>
    <w:rsid w:val="006C1345"/>
    <w:rsid w:val="006E35E5"/>
    <w:rsid w:val="006E7CA1"/>
    <w:rsid w:val="00773D68"/>
    <w:rsid w:val="007914A7"/>
    <w:rsid w:val="00796969"/>
    <w:rsid w:val="007C170B"/>
    <w:rsid w:val="007F3A89"/>
    <w:rsid w:val="00811246"/>
    <w:rsid w:val="00831AE2"/>
    <w:rsid w:val="00836E4B"/>
    <w:rsid w:val="008C15C2"/>
    <w:rsid w:val="008E62F1"/>
    <w:rsid w:val="00913EC4"/>
    <w:rsid w:val="0091522A"/>
    <w:rsid w:val="009402DF"/>
    <w:rsid w:val="00963712"/>
    <w:rsid w:val="00994957"/>
    <w:rsid w:val="009F1B87"/>
    <w:rsid w:val="00A70C40"/>
    <w:rsid w:val="00AC6ABF"/>
    <w:rsid w:val="00AD4878"/>
    <w:rsid w:val="00AF61DC"/>
    <w:rsid w:val="00AF63FF"/>
    <w:rsid w:val="00B74578"/>
    <w:rsid w:val="00B9089E"/>
    <w:rsid w:val="00B969F8"/>
    <w:rsid w:val="00BB4BB2"/>
    <w:rsid w:val="00BB7338"/>
    <w:rsid w:val="00BD1C0C"/>
    <w:rsid w:val="00C33B8A"/>
    <w:rsid w:val="00C40FC5"/>
    <w:rsid w:val="00C82DDE"/>
    <w:rsid w:val="00CB596E"/>
    <w:rsid w:val="00CC2DBA"/>
    <w:rsid w:val="00D16561"/>
    <w:rsid w:val="00D7553A"/>
    <w:rsid w:val="00DA5A8B"/>
    <w:rsid w:val="00DF2DC9"/>
    <w:rsid w:val="00E12868"/>
    <w:rsid w:val="00E607BD"/>
    <w:rsid w:val="00ED7C69"/>
    <w:rsid w:val="00F172BF"/>
    <w:rsid w:val="00F364A6"/>
    <w:rsid w:val="00F368ED"/>
    <w:rsid w:val="00F74A64"/>
    <w:rsid w:val="00FB23D0"/>
    <w:rsid w:val="00FC28D3"/>
    <w:rsid w:val="00FC3EB5"/>
  </w:rsids>
  <m:mathPr>
    <m:mathFont m:val="Cambria Math"/>
    <m:brkBin m:val="before"/>
    <m:brkBinSub m:val="--"/>
    <m:smallFrac m:val="0"/>
    <m:dispDef/>
    <m:lMargin m:val="0"/>
    <m:rMargin m:val="0"/>
    <m:defJc m:val="centerGroup"/>
    <m:wrapIndent m:val="1440"/>
    <m:intLim m:val="subSup"/>
    <m:naryLim m:val="undOvr"/>
  </m:mathPr>
  <w:themeFontLang w:val="en-GB" w:eastAsia="ja-JP" w:bidi="ar-SA"/>
  <w:clrSchemeMapping w:bg1="light1" w:t1="dark1" w:bg2="light2" w:t2="dark2" w:accent1="accent1" w:accent2="accent2" w:accent3="accent3" w:accent4="accent4" w:accent5="accent5" w:accent6="accent6" w:hyperlink="hyperlink" w:followedHyperlink="followedHyperlink"/>
  <w:decimalSymbol w:val="."/>
  <w:listSeparator w:val=","/>
  <w14:docId w14:val="2EA73E7B"/>
  <w15:chartTrackingRefBased/>
</w:settings>
</file>

<file path=word/glossary/styles.xml><?xml version="1.0" encoding="utf-8"?>
<w:style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docDefaults>
    <w:rPrDefault>
      <w:rPr>
        <w:rFonts w:asciiTheme="minorHAnsi" w:eastAsiaTheme="minorEastAsia" w:hAnsiTheme="minorHAnsi" w:cstheme="minorBidi"/>
        <w:kern w:val="2"/>
        <w:sz w:val="22"/>
        <w:szCs w:val="22"/>
        <w:lang w:val="en-GB" w:eastAsia="en-GB" w:bidi="ar-SA"/>
        <w14:ligatures w14:val="standardContextual"/>
      </w:rPr>
    </w:rPrDefault>
    <w:pPrDefault>
      <w:pPr>
        <w:spacing w:after="160" w:line="259" w:lineRule="auto"/>
      </w:pPr>
    </w:pPrDefault>
  </w:docDefaults>
  <w:latentStyles w:defLockedState="0" w:defUIPriority="99" w:defSemiHidden="0" w:defUnhideWhenUsed="0" w:defQFormat="0" w:count="376">
    <w:lsdException w:name="Normal" w:uiPriority="0" w:qFormat="1"/>
    <w:lsdException w:name="heading 1" w:uiPriority="9" w:qFormat="1"/>
    <w:lsdException w:name="heading 2" w:semiHidden="1" w:uiPriority="9" w:unhideWhenUsed="1" w:qFormat="1"/>
    <w:lsdException w:name="heading 3" w:semiHidden="1" w:uiPriority="9" w:unhideWhenUsed="1" w:qFormat="1"/>
    <w:lsdException w:name="heading 4" w:semiHidden="1" w:uiPriority="9" w:unhideWhenUsed="1" w:qFormat="1"/>
    <w:lsdException w:name="heading 5" w:semiHidden="1" w:uiPriority="9" w:unhideWhenUsed="1" w:qFormat="1"/>
    <w:lsdException w:name="heading 6" w:semiHidden="1" w:uiPriority="9" w:unhideWhenUsed="1" w:qFormat="1"/>
    <w:lsdException w:name="heading 7" w:semiHidden="1" w:uiPriority="9" w:unhideWhenUsed="1" w:qFormat="1"/>
    <w:lsdException w:name="heading 8" w:semiHidden="1" w:uiPriority="9" w:unhideWhenUsed="1" w:qFormat="1"/>
    <w:lsdException w:name="heading 9" w:semiHidden="1" w:uiPriority="9" w:unhideWhenUsed="1" w:qFormat="1"/>
    <w:lsdException w:name="index 1" w:semiHidden="1" w:unhideWhenUsed="1"/>
    <w:lsdException w:name="index 2" w:semiHidden="1" w:unhideWhenUsed="1"/>
    <w:lsdException w:name="index 3" w:semiHidden="1" w:unhideWhenUsed="1"/>
    <w:lsdException w:name="index 4" w:semiHidden="1" w:unhideWhenUsed="1"/>
    <w:lsdException w:name="index 5" w:semiHidden="1" w:unhideWhenUsed="1"/>
    <w:lsdException w:name="index 6" w:semiHidden="1" w:unhideWhenUsed="1"/>
    <w:lsdException w:name="index 7" w:semiHidden="1" w:unhideWhenUsed="1"/>
    <w:lsdException w:name="index 8" w:semiHidden="1" w:unhideWhenUsed="1"/>
    <w:lsdException w:name="index 9" w:semiHidden="1" w:unhideWhenUsed="1"/>
    <w:lsdException w:name="toc 1" w:semiHidden="1" w:uiPriority="39" w:unhideWhenUsed="1"/>
    <w:lsdException w:name="toc 2" w:semiHidden="1" w:uiPriority="39" w:unhideWhenUsed="1"/>
    <w:lsdException w:name="toc 3" w:semiHidden="1" w:uiPriority="39" w:unhideWhenUsed="1"/>
    <w:lsdException w:name="toc 4" w:semiHidden="1" w:uiPriority="39" w:unhideWhenUsed="1"/>
    <w:lsdException w:name="toc 5" w:semiHidden="1" w:uiPriority="39" w:unhideWhenUsed="1"/>
    <w:lsdException w:name="toc 6" w:semiHidden="1" w:uiPriority="39" w:unhideWhenUsed="1"/>
    <w:lsdException w:name="toc 7" w:semiHidden="1" w:uiPriority="39" w:unhideWhenUsed="1"/>
    <w:lsdException w:name="toc 8" w:semiHidden="1" w:uiPriority="39" w:unhideWhenUsed="1"/>
    <w:lsdException w:name="toc 9" w:semiHidden="1" w:uiPriority="39" w:unhideWhenUsed="1"/>
    <w:lsdException w:name="Normal Indent" w:semiHidden="1" w:unhideWhenUsed="1"/>
    <w:lsdException w:name="footnote text" w:semiHidden="1" w:unhideWhenUsed="1"/>
    <w:lsdException w:name="annotation text" w:semiHidden="1" w:unhideWhenUsed="1"/>
    <w:lsdException w:name="header" w:semiHidden="1" w:unhideWhenUsed="1"/>
    <w:lsdException w:name="footer" w:semiHidden="1" w:unhideWhenUsed="1"/>
    <w:lsdException w:name="index heading" w:semiHidden="1" w:unhideWhenUsed="1"/>
    <w:lsdException w:name="caption" w:semiHidden="1" w:uiPriority="35" w:unhideWhenUsed="1" w:qFormat="1"/>
    <w:lsdException w:name="table of figures" w:semiHidden="1" w:unhideWhenUsed="1"/>
    <w:lsdException w:name="envelope address" w:semiHidden="1" w:unhideWhenUsed="1"/>
    <w:lsdException w:name="envelope return" w:semiHidden="1" w:unhideWhenUsed="1"/>
    <w:lsdException w:name="footnote reference" w:semiHidden="1" w:unhideWhenUsed="1"/>
    <w:lsdException w:name="annotation reference" w:semiHidden="1" w:unhideWhenUsed="1"/>
    <w:lsdException w:name="line number" w:semiHidden="1" w:unhideWhenUsed="1"/>
    <w:lsdException w:name="page number" w:semiHidden="1" w:unhideWhenUsed="1"/>
    <w:lsdException w:name="endnote reference" w:semiHidden="1" w:unhideWhenUsed="1"/>
    <w:lsdException w:name="endnote text" w:semiHidden="1" w:unhideWhenUsed="1"/>
    <w:lsdException w:name="table of authorities" w:semiHidden="1" w:unhideWhenUsed="1"/>
    <w:lsdException w:name="macro" w:semiHidden="1" w:unhideWhenUsed="1"/>
    <w:lsdException w:name="toa heading" w:semiHidden="1" w:unhideWhenUsed="1"/>
    <w:lsdException w:name="List" w:semiHidden="1" w:unhideWhenUsed="1"/>
    <w:lsdException w:name="List Bullet" w:semiHidden="1" w:unhideWhenUsed="1"/>
    <w:lsdException w:name="List Number" w:semiHidden="1" w:unhideWhenUsed="1"/>
    <w:lsdException w:name="List 2" w:semiHidden="1" w:unhideWhenUsed="1"/>
    <w:lsdException w:name="List 3" w:semiHidden="1" w:unhideWhenUsed="1"/>
    <w:lsdException w:name="List 4" w:semiHidden="1" w:unhideWhenUsed="1"/>
    <w:lsdException w:name="List 5" w:semiHidden="1" w:unhideWhenUsed="1"/>
    <w:lsdException w:name="List Bullet 2" w:semiHidden="1" w:unhideWhenUsed="1"/>
    <w:lsdException w:name="List Bullet 3" w:semiHidden="1" w:unhideWhenUsed="1"/>
    <w:lsdException w:name="List Bullet 4" w:semiHidden="1" w:unhideWhenUsed="1"/>
    <w:lsdException w:name="List Bullet 5" w:semiHidden="1" w:unhideWhenUsed="1"/>
    <w:lsdException w:name="List Number 2" w:semiHidden="1" w:unhideWhenUsed="1"/>
    <w:lsdException w:name="List Number 3" w:semiHidden="1" w:unhideWhenUsed="1"/>
    <w:lsdException w:name="List Number 4" w:semiHidden="1" w:unhideWhenUsed="1"/>
    <w:lsdException w:name="List Number 5" w:semiHidden="1" w:unhideWhenUsed="1"/>
    <w:lsdException w:name="Title" w:uiPriority="10" w:qFormat="1"/>
    <w:lsdException w:name="Closing" w:semiHidden="1" w:unhideWhenUsed="1"/>
    <w:lsdException w:name="Signature" w:semiHidden="1" w:unhideWhenUsed="1"/>
    <w:lsdException w:name="Default Paragraph Font" w:semiHidden="1" w:uiPriority="1" w:unhideWhenUsed="1"/>
    <w:lsdException w:name="Body Text" w:semiHidden="1" w:unhideWhenUsed="1"/>
    <w:lsdException w:name="Body Text Indent" w:semiHidden="1" w:unhideWhenUsed="1"/>
    <w:lsdException w:name="List Continue" w:semiHidden="1" w:unhideWhenUsed="1"/>
    <w:lsdException w:name="List Continue 2" w:semiHidden="1" w:unhideWhenUsed="1"/>
    <w:lsdException w:name="List Continue 3" w:semiHidden="1" w:unhideWhenUsed="1"/>
    <w:lsdException w:name="List Continue 4" w:semiHidden="1" w:unhideWhenUsed="1"/>
    <w:lsdException w:name="List Continue 5" w:semiHidden="1" w:unhideWhenUsed="1"/>
    <w:lsdException w:name="Message Header" w:semiHidden="1" w:unhideWhenUsed="1"/>
    <w:lsdException w:name="Subtitle" w:uiPriority="11" w:qFormat="1"/>
    <w:lsdException w:name="Salutation" w:semiHidden="1" w:unhideWhenUsed="1"/>
    <w:lsdException w:name="Date" w:semiHidden="1" w:unhideWhenUsed="1"/>
    <w:lsdException w:name="Body Text First Indent" w:semiHidden="1" w:unhideWhenUsed="1"/>
    <w:lsdException w:name="Body Text First Indent 2" w:semiHidden="1" w:unhideWhenUsed="1"/>
    <w:lsdException w:name="Note Heading" w:semiHidden="1" w:unhideWhenUsed="1"/>
    <w:lsdException w:name="Body Text 2" w:semiHidden="1" w:unhideWhenUsed="1"/>
    <w:lsdException w:name="Body Text 3" w:semiHidden="1" w:unhideWhenUsed="1"/>
    <w:lsdException w:name="Body Text Indent 2" w:semiHidden="1" w:unhideWhenUsed="1"/>
    <w:lsdException w:name="Body Text Indent 3" w:semiHidden="1" w:unhideWhenUsed="1"/>
    <w:lsdException w:name="Block Text" w:semiHidden="1" w:unhideWhenUsed="1"/>
    <w:lsdException w:name="Hyperlink" w:semiHidden="1" w:unhideWhenUsed="1"/>
    <w:lsdException w:name="FollowedHyperlink" w:semiHidden="1" w:unhideWhenUsed="1"/>
    <w:lsdException w:name="Strong" w:uiPriority="22" w:qFormat="1"/>
    <w:lsdException w:name="Emphasis" w:uiPriority="20" w:qFormat="1"/>
    <w:lsdException w:name="Document Map" w:semiHidden="1" w:unhideWhenUsed="1"/>
    <w:lsdException w:name="Plain Text" w:semiHidden="1" w:unhideWhenUsed="1"/>
    <w:lsdException w:name="E-mail Signature" w:semiHidden="1" w:unhideWhenUsed="1"/>
    <w:lsdException w:name="HTML Top of Form" w:semiHidden="1" w:unhideWhenUsed="1"/>
    <w:lsdException w:name="HTML Bottom of Form" w:semiHidden="1" w:unhideWhenUsed="1"/>
    <w:lsdException w:name="Normal (Web)" w:semiHidden="1" w:unhideWhenUsed="1"/>
    <w:lsdException w:name="HTML Acronym" w:semiHidden="1" w:unhideWhenUsed="1"/>
    <w:lsdException w:name="HTML Address" w:semiHidden="1" w:unhideWhenUsed="1"/>
    <w:lsdException w:name="HTML Cite" w:semiHidden="1" w:unhideWhenUsed="1"/>
    <w:lsdException w:name="HTML Code" w:semiHidden="1" w:unhideWhenUsed="1"/>
    <w:lsdException w:name="HTML Definition" w:semiHidden="1" w:unhideWhenUsed="1"/>
    <w:lsdException w:name="HTML Keyboard" w:semiHidden="1" w:unhideWhenUsed="1"/>
    <w:lsdException w:name="HTML Preformatted" w:semiHidden="1" w:unhideWhenUsed="1"/>
    <w:lsdException w:name="HTML Sample" w:semiHidden="1" w:unhideWhenUsed="1"/>
    <w:lsdException w:name="HTML Typewriter" w:semiHidden="1" w:unhideWhenUsed="1"/>
    <w:lsdException w:name="HTML Variable" w:semiHidden="1" w:unhideWhenUsed="1"/>
    <w:lsdException w:name="Normal Table" w:semiHidden="1" w:unhideWhenUsed="1"/>
    <w:lsdException w:name="annotation subject" w:semiHidden="1" w:unhideWhenUsed="1"/>
    <w:lsdException w:name="No List" w:semiHidden="1" w:unhideWhenUsed="1"/>
    <w:lsdException w:name="Outline List 1" w:semiHidden="1" w:unhideWhenUsed="1"/>
    <w:lsdException w:name="Outline List 2" w:semiHidden="1" w:unhideWhenUsed="1"/>
    <w:lsdException w:name="Outline List 3" w:semiHidden="1" w:unhideWhenUsed="1"/>
    <w:lsdException w:name="Table Simple 1" w:semiHidden="1" w:unhideWhenUsed="1"/>
    <w:lsdException w:name="Table Simple 2" w:semiHidden="1" w:unhideWhenUsed="1"/>
    <w:lsdException w:name="Table Simple 3" w:semiHidden="1" w:unhideWhenUsed="1"/>
    <w:lsdException w:name="Table Classic 1" w:semiHidden="1" w:unhideWhenUsed="1"/>
    <w:lsdException w:name="Table Classic 2" w:semiHidden="1" w:unhideWhenUsed="1"/>
    <w:lsdException w:name="Table Classic 3" w:semiHidden="1" w:unhideWhenUsed="1"/>
    <w:lsdException w:name="Table Classic 4" w:semiHidden="1" w:unhideWhenUsed="1"/>
    <w:lsdException w:name="Table Colorful 1" w:semiHidden="1" w:unhideWhenUsed="1"/>
    <w:lsdException w:name="Table Colorful 2" w:semiHidden="1" w:unhideWhenUsed="1"/>
    <w:lsdException w:name="Table Colorful 3" w:semiHidden="1" w:unhideWhenUsed="1"/>
    <w:lsdException w:name="Table Columns 1" w:semiHidden="1" w:unhideWhenUsed="1"/>
    <w:lsdException w:name="Table Columns 2" w:semiHidden="1" w:unhideWhenUsed="1"/>
    <w:lsdException w:name="Table Columns 3" w:semiHidden="1" w:unhideWhenUsed="1"/>
    <w:lsdException w:name="Table Columns 4" w:semiHidden="1" w:unhideWhenUsed="1"/>
    <w:lsdException w:name="Table Columns 5" w:semiHidden="1" w:unhideWhenUsed="1"/>
    <w:lsdException w:name="Table Grid 1" w:semiHidden="1" w:unhideWhenUsed="1"/>
    <w:lsdException w:name="Table Grid 2" w:semiHidden="1" w:unhideWhenUsed="1"/>
    <w:lsdException w:name="Table Grid 3" w:semiHidden="1" w:unhideWhenUsed="1"/>
    <w:lsdException w:name="Table Grid 4" w:semiHidden="1" w:unhideWhenUsed="1"/>
    <w:lsdException w:name="Table Grid 5" w:semiHidden="1" w:unhideWhenUsed="1"/>
    <w:lsdException w:name="Table Grid 6" w:semiHidden="1" w:unhideWhenUsed="1"/>
    <w:lsdException w:name="Table Grid 7" w:semiHidden="1" w:unhideWhenUsed="1"/>
    <w:lsdException w:name="Table Grid 8" w:semiHidden="1" w:unhideWhenUsed="1"/>
    <w:lsdException w:name="Table List 1" w:semiHidden="1" w:unhideWhenUsed="1"/>
    <w:lsdException w:name="Table List 2" w:semiHidden="1" w:unhideWhenUsed="1"/>
    <w:lsdException w:name="Table List 3" w:semiHidden="1" w:unhideWhenUsed="1"/>
    <w:lsdException w:name="Table List 4" w:semiHidden="1" w:unhideWhenUsed="1"/>
    <w:lsdException w:name="Table List 5" w:semiHidden="1" w:unhideWhenUsed="1"/>
    <w:lsdException w:name="Table List 6" w:semiHidden="1" w:unhideWhenUsed="1"/>
    <w:lsdException w:name="Table List 7" w:semiHidden="1" w:unhideWhenUsed="1"/>
    <w:lsdException w:name="Table List 8" w:semiHidden="1" w:unhideWhenUsed="1"/>
    <w:lsdException w:name="Table 3D effects 1" w:semiHidden="1" w:unhideWhenUsed="1"/>
    <w:lsdException w:name="Table 3D effects 2" w:semiHidden="1" w:unhideWhenUsed="1"/>
    <w:lsdException w:name="Table 3D effects 3" w:semiHidden="1" w:unhideWhenUsed="1"/>
    <w:lsdException w:name="Table Contemporary" w:semiHidden="1" w:unhideWhenUsed="1"/>
    <w:lsdException w:name="Table Elegant" w:semiHidden="1" w:unhideWhenUsed="1"/>
    <w:lsdException w:name="Table Professional" w:semiHidden="1" w:unhideWhenUsed="1"/>
    <w:lsdException w:name="Table Subtle 1" w:semiHidden="1" w:unhideWhenUsed="1"/>
    <w:lsdException w:name="Table Subtle 2" w:semiHidden="1" w:unhideWhenUsed="1"/>
    <w:lsdException w:name="Table Web 1" w:semiHidden="1" w:unhideWhenUsed="1"/>
    <w:lsdException w:name="Table Web 2" w:semiHidden="1" w:unhideWhenUsed="1"/>
    <w:lsdException w:name="Table Web 3" w:semiHidden="1" w:unhideWhenUsed="1"/>
    <w:lsdException w:name="Balloon Text" w:semiHidden="1" w:unhideWhenUsed="1"/>
    <w:lsdException w:name="Table Grid" w:uiPriority="39"/>
    <w:lsdException w:name="Table Theme" w:semiHidden="1" w:unhideWhenUsed="1"/>
    <w:lsdException w:name="Placeholder Text" w:semiHidden="1"/>
    <w:lsdException w:name="No Spacing" w:uiPriority="1" w:qFormat="1"/>
    <w:lsdException w:name="Light Shading" w:uiPriority="60"/>
    <w:lsdException w:name="Light List" w:uiPriority="61"/>
    <w:lsdException w:name="Light Grid" w:uiPriority="62"/>
    <w:lsdException w:name="Medium Shading 1" w:uiPriority="63"/>
    <w:lsdException w:name="Medium Shading 2" w:uiPriority="64"/>
    <w:lsdException w:name="Medium List 1" w:uiPriority="65"/>
    <w:lsdException w:name="Medium List 2" w:uiPriority="66"/>
    <w:lsdException w:name="Medium Grid 1" w:uiPriority="67"/>
    <w:lsdException w:name="Medium Grid 2" w:uiPriority="68"/>
    <w:lsdException w:name="Medium Grid 3" w:uiPriority="69"/>
    <w:lsdException w:name="Dark List" w:uiPriority="70"/>
    <w:lsdException w:name="Colorful Shading" w:uiPriority="71"/>
    <w:lsdException w:name="Colorful List" w:uiPriority="72"/>
    <w:lsdException w:name="Colorful Grid" w:uiPriority="73"/>
    <w:lsdException w:name="Light Shading Accent 1" w:uiPriority="60"/>
    <w:lsdException w:name="Light List Accent 1" w:uiPriority="61"/>
    <w:lsdException w:name="Light Grid Accent 1" w:uiPriority="62"/>
    <w:lsdException w:name="Medium Shading 1 Accent 1" w:uiPriority="63"/>
    <w:lsdException w:name="Medium Shading 2 Accent 1" w:uiPriority="64"/>
    <w:lsdException w:name="Medium List 1 Accent 1" w:uiPriority="65"/>
    <w:lsdException w:name="Revision" w:semiHidden="1"/>
    <w:lsdException w:name="List Paragraph" w:uiPriority="34" w:qFormat="1"/>
    <w:lsdException w:name="Quote" w:uiPriority="29" w:qFormat="1"/>
    <w:lsdException w:name="Intense Quote" w:uiPriority="30" w:qFormat="1"/>
    <w:lsdException w:name="Medium List 2 Accent 1" w:uiPriority="66"/>
    <w:lsdException w:name="Medium Grid 1 Accent 1" w:uiPriority="67"/>
    <w:lsdException w:name="Medium Grid 2 Accent 1" w:uiPriority="68"/>
    <w:lsdException w:name="Medium Grid 3 Accent 1" w:uiPriority="69"/>
    <w:lsdException w:name="Dark List Accent 1" w:uiPriority="70"/>
    <w:lsdException w:name="Colorful Shading Accent 1" w:uiPriority="71"/>
    <w:lsdException w:name="Colorful List Accent 1" w:uiPriority="72"/>
    <w:lsdException w:name="Colorful Grid Accent 1" w:uiPriority="73"/>
    <w:lsdException w:name="Light Shading Accent 2" w:uiPriority="60"/>
    <w:lsdException w:name="Light List Accent 2" w:uiPriority="61"/>
    <w:lsdException w:name="Light Grid Accent 2" w:uiPriority="62"/>
    <w:lsdException w:name="Medium Shading 1 Accent 2" w:uiPriority="63"/>
    <w:lsdException w:name="Medium Shading 2 Accent 2" w:uiPriority="64"/>
    <w:lsdException w:name="Medium List 1 Accent 2" w:uiPriority="65"/>
    <w:lsdException w:name="Medium List 2 Accent 2" w:uiPriority="66"/>
    <w:lsdException w:name="Medium Grid 1 Accent 2" w:uiPriority="67"/>
    <w:lsdException w:name="Medium Grid 2 Accent 2" w:uiPriority="68"/>
    <w:lsdException w:name="Medium Grid 3 Accent 2" w:uiPriority="69"/>
    <w:lsdException w:name="Dark List Accent 2" w:uiPriority="70"/>
    <w:lsdException w:name="Colorful Shading Accent 2" w:uiPriority="71"/>
    <w:lsdException w:name="Colorful List Accent 2" w:uiPriority="72"/>
    <w:lsdException w:name="Colorful Grid Accent 2" w:uiPriority="73"/>
    <w:lsdException w:name="Light Shading Accent 3" w:uiPriority="60"/>
    <w:lsdException w:name="Light List Accent 3" w:uiPriority="61"/>
    <w:lsdException w:name="Light Grid Accent 3" w:uiPriority="62"/>
    <w:lsdException w:name="Medium Shading 1 Accent 3" w:uiPriority="63"/>
    <w:lsdException w:name="Medium Shading 2 Accent 3" w:uiPriority="64"/>
    <w:lsdException w:name="Medium List 1 Accent 3" w:uiPriority="65"/>
    <w:lsdException w:name="Medium List 2 Accent 3" w:uiPriority="66"/>
    <w:lsdException w:name="Medium Grid 1 Accent 3" w:uiPriority="67"/>
    <w:lsdException w:name="Medium Grid 2 Accent 3" w:uiPriority="68"/>
    <w:lsdException w:name="Medium Grid 3 Accent 3" w:uiPriority="69"/>
    <w:lsdException w:name="Dark List Accent 3" w:uiPriority="70"/>
    <w:lsdException w:name="Colorful Shading Accent 3" w:uiPriority="71"/>
    <w:lsdException w:name="Colorful List Accent 3" w:uiPriority="72"/>
    <w:lsdException w:name="Colorful Grid Accent 3" w:uiPriority="73"/>
    <w:lsdException w:name="Light Shading Accent 4" w:uiPriority="60"/>
    <w:lsdException w:name="Light List Accent 4" w:uiPriority="61"/>
    <w:lsdException w:name="Light Grid Accent 4" w:uiPriority="62"/>
    <w:lsdException w:name="Medium Shading 1 Accent 4" w:uiPriority="63"/>
    <w:lsdException w:name="Medium Shading 2 Accent 4" w:uiPriority="64"/>
    <w:lsdException w:name="Medium List 1 Accent 4" w:uiPriority="65"/>
    <w:lsdException w:name="Medium List 2 Accent 4" w:uiPriority="66"/>
    <w:lsdException w:name="Medium Grid 1 Accent 4" w:uiPriority="67"/>
    <w:lsdException w:name="Medium Grid 2 Accent 4" w:uiPriority="68"/>
    <w:lsdException w:name="Medium Grid 3 Accent 4" w:uiPriority="69"/>
    <w:lsdException w:name="Dark List Accent 4" w:uiPriority="70"/>
    <w:lsdException w:name="Colorful Shading Accent 4" w:uiPriority="71"/>
    <w:lsdException w:name="Colorful List Accent 4" w:uiPriority="72"/>
    <w:lsdException w:name="Colorful Grid Accent 4" w:uiPriority="73"/>
    <w:lsdException w:name="Light Shading Accent 5" w:uiPriority="60"/>
    <w:lsdException w:name="Light List Accent 5" w:uiPriority="61"/>
    <w:lsdException w:name="Light Grid Accent 5" w:uiPriority="62"/>
    <w:lsdException w:name="Medium Shading 1 Accent 5" w:uiPriority="63"/>
    <w:lsdException w:name="Medium Shading 2 Accent 5" w:uiPriority="64"/>
    <w:lsdException w:name="Medium List 1 Accent 5" w:uiPriority="65"/>
    <w:lsdException w:name="Medium List 2 Accent 5" w:uiPriority="66"/>
    <w:lsdException w:name="Medium Grid 1 Accent 5" w:uiPriority="67"/>
    <w:lsdException w:name="Medium Grid 2 Accent 5" w:uiPriority="68"/>
    <w:lsdException w:name="Medium Grid 3 Accent 5" w:uiPriority="69"/>
    <w:lsdException w:name="Dark List Accent 5" w:uiPriority="70"/>
    <w:lsdException w:name="Colorful Shading Accent 5" w:uiPriority="71"/>
    <w:lsdException w:name="Colorful List Accent 5" w:uiPriority="72"/>
    <w:lsdException w:name="Colorful Grid Accent 5" w:uiPriority="73"/>
    <w:lsdException w:name="Light Shading Accent 6" w:uiPriority="60"/>
    <w:lsdException w:name="Light List Accent 6" w:uiPriority="61"/>
    <w:lsdException w:name="Light Grid Accent 6" w:uiPriority="62"/>
    <w:lsdException w:name="Medium Shading 1 Accent 6" w:uiPriority="63"/>
    <w:lsdException w:name="Medium Shading 2 Accent 6" w:uiPriority="64"/>
    <w:lsdException w:name="Medium List 1 Accent 6" w:uiPriority="65"/>
    <w:lsdException w:name="Medium List 2 Accent 6" w:uiPriority="66"/>
    <w:lsdException w:name="Medium Grid 1 Accent 6" w:uiPriority="67"/>
    <w:lsdException w:name="Medium Grid 2 Accent 6" w:uiPriority="68"/>
    <w:lsdException w:name="Medium Grid 3 Accent 6" w:uiPriority="69"/>
    <w:lsdException w:name="Dark List Accent 6" w:uiPriority="70"/>
    <w:lsdException w:name="Colorful Shading Accent 6" w:uiPriority="71"/>
    <w:lsdException w:name="Colorful List Accent 6" w:uiPriority="72"/>
    <w:lsdException w:name="Colorful Grid Accent 6" w:uiPriority="73"/>
    <w:lsdException w:name="Subtle Emphasis" w:uiPriority="19" w:qFormat="1"/>
    <w:lsdException w:name="Intense Emphasis" w:uiPriority="21" w:qFormat="1"/>
    <w:lsdException w:name="Subtle Reference" w:uiPriority="31" w:qFormat="1"/>
    <w:lsdException w:name="Intense Reference" w:uiPriority="32" w:qFormat="1"/>
    <w:lsdException w:name="Book Title" w:uiPriority="33" w:qFormat="1"/>
    <w:lsdException w:name="Bibliography" w:semiHidden="1" w:uiPriority="37" w:unhideWhenUsed="1"/>
    <w:lsdException w:name="TOC Heading" w:semiHidden="1" w:uiPriority="39" w:unhideWhenUsed="1" w:qFormat="1"/>
    <w:lsdException w:name="Plain Table 1" w:uiPriority="41"/>
    <w:lsdException w:name="Plain Table 2" w:uiPriority="42"/>
    <w:lsdException w:name="Plain Table 3" w:uiPriority="43"/>
    <w:lsdException w:name="Plain Table 4" w:uiPriority="44"/>
    <w:lsdException w:name="Plain Table 5" w:uiPriority="45"/>
    <w:lsdException w:name="Grid Table Light" w:uiPriority="40"/>
    <w:lsdException w:name="Grid Table 1 Light" w:uiPriority="46"/>
    <w:lsdException w:name="Grid Table 2" w:uiPriority="47"/>
    <w:lsdException w:name="Grid Table 3" w:uiPriority="48"/>
    <w:lsdException w:name="Grid Table 4" w:uiPriority="49"/>
    <w:lsdException w:name="Grid Table 5 Dark" w:uiPriority="50"/>
    <w:lsdException w:name="Grid Table 6 Colorful" w:uiPriority="51"/>
    <w:lsdException w:name="Grid Table 7 Colorful" w:uiPriority="52"/>
    <w:lsdException w:name="Grid Table 1 Light Accent 1" w:uiPriority="46"/>
    <w:lsdException w:name="Grid Table 2 Accent 1" w:uiPriority="47"/>
    <w:lsdException w:name="Grid Table 3 Accent 1" w:uiPriority="48"/>
    <w:lsdException w:name="Grid Table 4 Accent 1" w:uiPriority="49"/>
    <w:lsdException w:name="Grid Table 5 Dark Accent 1" w:uiPriority="50"/>
    <w:lsdException w:name="Grid Table 6 Colorful Accent 1" w:uiPriority="51"/>
    <w:lsdException w:name="Grid Table 7 Colorful Accent 1" w:uiPriority="52"/>
    <w:lsdException w:name="Grid Table 1 Light Accent 2" w:uiPriority="46"/>
    <w:lsdException w:name="Grid Table 2 Accent 2" w:uiPriority="47"/>
    <w:lsdException w:name="Grid Table 3 Accent 2" w:uiPriority="48"/>
    <w:lsdException w:name="Grid Table 4 Accent 2" w:uiPriority="49"/>
    <w:lsdException w:name="Grid Table 5 Dark Accent 2" w:uiPriority="50"/>
    <w:lsdException w:name="Grid Table 6 Colorful Accent 2" w:uiPriority="51"/>
    <w:lsdException w:name="Grid Table 7 Colorful Accent 2" w:uiPriority="52"/>
    <w:lsdException w:name="Grid Table 1 Light Accent 3" w:uiPriority="46"/>
    <w:lsdException w:name="Grid Table 2 Accent 3" w:uiPriority="47"/>
    <w:lsdException w:name="Grid Table 3 Accent 3" w:uiPriority="48"/>
    <w:lsdException w:name="Grid Table 4 Accent 3" w:uiPriority="49"/>
    <w:lsdException w:name="Grid Table 5 Dark Accent 3" w:uiPriority="50"/>
    <w:lsdException w:name="Grid Table 6 Colorful Accent 3" w:uiPriority="51"/>
    <w:lsdException w:name="Grid Table 7 Colorful Accent 3" w:uiPriority="52"/>
    <w:lsdException w:name="Grid Table 1 Light Accent 4" w:uiPriority="46"/>
    <w:lsdException w:name="Grid Table 2 Accent 4" w:uiPriority="47"/>
    <w:lsdException w:name="Grid Table 3 Accent 4" w:uiPriority="48"/>
    <w:lsdException w:name="Grid Table 4 Accent 4" w:uiPriority="49"/>
    <w:lsdException w:name="Grid Table 5 Dark Accent 4" w:uiPriority="50"/>
    <w:lsdException w:name="Grid Table 6 Colorful Accent 4" w:uiPriority="51"/>
    <w:lsdException w:name="Grid Table 7 Colorful Accent 4" w:uiPriority="52"/>
    <w:lsdException w:name="Grid Table 1 Light Accent 5" w:uiPriority="46"/>
    <w:lsdException w:name="Grid Table 2 Accent 5" w:uiPriority="47"/>
    <w:lsdException w:name="Grid Table 3 Accent 5" w:uiPriority="48"/>
    <w:lsdException w:name="Grid Table 4 Accent 5" w:uiPriority="49"/>
    <w:lsdException w:name="Grid Table 5 Dark Accent 5" w:uiPriority="50"/>
    <w:lsdException w:name="Grid Table 6 Colorful Accent 5" w:uiPriority="51"/>
    <w:lsdException w:name="Grid Table 7 Colorful Accent 5" w:uiPriority="52"/>
    <w:lsdException w:name="Grid Table 1 Light Accent 6" w:uiPriority="46"/>
    <w:lsdException w:name="Grid Table 2 Accent 6" w:uiPriority="47"/>
    <w:lsdException w:name="Grid Table 3 Accent 6" w:uiPriority="48"/>
    <w:lsdException w:name="Grid Table 4 Accent 6" w:uiPriority="49"/>
    <w:lsdException w:name="Grid Table 5 Dark Accent 6" w:uiPriority="50"/>
    <w:lsdException w:name="Grid Table 6 Colorful Accent 6" w:uiPriority="51"/>
    <w:lsdException w:name="Grid Table 7 Colorful Accent 6" w:uiPriority="52"/>
    <w:lsdException w:name="List Table 1 Light" w:uiPriority="46"/>
    <w:lsdException w:name="List Table 2" w:uiPriority="47"/>
    <w:lsdException w:name="List Table 3" w:uiPriority="48"/>
    <w:lsdException w:name="List Table 4" w:uiPriority="49"/>
    <w:lsdException w:name="List Table 5 Dark" w:uiPriority="50"/>
    <w:lsdException w:name="List Table 6 Colorful" w:uiPriority="51"/>
    <w:lsdException w:name="List Table 7 Colorful" w:uiPriority="52"/>
    <w:lsdException w:name="List Table 1 Light Accent 1" w:uiPriority="46"/>
    <w:lsdException w:name="List Table 2 Accent 1" w:uiPriority="47"/>
    <w:lsdException w:name="List Table 3 Accent 1" w:uiPriority="48"/>
    <w:lsdException w:name="List Table 4 Accent 1" w:uiPriority="49"/>
    <w:lsdException w:name="List Table 5 Dark Accent 1" w:uiPriority="50"/>
    <w:lsdException w:name="List Table 6 Colorful Accent 1" w:uiPriority="51"/>
    <w:lsdException w:name="List Table 7 Colorful Accent 1" w:uiPriority="52"/>
    <w:lsdException w:name="List Table 1 Light Accent 2" w:uiPriority="46"/>
    <w:lsdException w:name="List Table 2 Accent 2" w:uiPriority="47"/>
    <w:lsdException w:name="List Table 3 Accent 2" w:uiPriority="48"/>
    <w:lsdException w:name="List Table 4 Accent 2" w:uiPriority="49"/>
    <w:lsdException w:name="List Table 5 Dark Accent 2" w:uiPriority="50"/>
    <w:lsdException w:name="List Table 6 Colorful Accent 2" w:uiPriority="51"/>
    <w:lsdException w:name="List Table 7 Colorful Accent 2" w:uiPriority="52"/>
    <w:lsdException w:name="List Table 1 Light Accent 3" w:uiPriority="46"/>
    <w:lsdException w:name="List Table 2 Accent 3" w:uiPriority="47"/>
    <w:lsdException w:name="List Table 3 Accent 3" w:uiPriority="48"/>
    <w:lsdException w:name="List Table 4 Accent 3" w:uiPriority="49"/>
    <w:lsdException w:name="List Table 5 Dark Accent 3" w:uiPriority="50"/>
    <w:lsdException w:name="List Table 6 Colorful Accent 3" w:uiPriority="51"/>
    <w:lsdException w:name="List Table 7 Colorful Accent 3" w:uiPriority="52"/>
    <w:lsdException w:name="List Table 1 Light Accent 4" w:uiPriority="46"/>
    <w:lsdException w:name="List Table 2 Accent 4" w:uiPriority="47"/>
    <w:lsdException w:name="List Table 3 Accent 4" w:uiPriority="48"/>
    <w:lsdException w:name="List Table 4 Accent 4" w:uiPriority="49"/>
    <w:lsdException w:name="List Table 5 Dark Accent 4" w:uiPriority="50"/>
    <w:lsdException w:name="List Table 6 Colorful Accent 4" w:uiPriority="51"/>
    <w:lsdException w:name="List Table 7 Colorful Accent 4" w:uiPriority="52"/>
    <w:lsdException w:name="List Table 1 Light Accent 5" w:uiPriority="46"/>
    <w:lsdException w:name="List Table 2 Accent 5" w:uiPriority="47"/>
    <w:lsdException w:name="List Table 3 Accent 5" w:uiPriority="48"/>
    <w:lsdException w:name="List Table 4 Accent 5" w:uiPriority="49"/>
    <w:lsdException w:name="List Table 5 Dark Accent 5" w:uiPriority="50"/>
    <w:lsdException w:name="List Table 6 Colorful Accent 5" w:uiPriority="51"/>
    <w:lsdException w:name="List Table 7 Colorful Accent 5" w:uiPriority="52"/>
    <w:lsdException w:name="List Table 1 Light Accent 6" w:uiPriority="46"/>
    <w:lsdException w:name="List Table 2 Accent 6" w:uiPriority="47"/>
    <w:lsdException w:name="List Table 3 Accent 6" w:uiPriority="48"/>
    <w:lsdException w:name="List Table 4 Accent 6" w:uiPriority="49"/>
    <w:lsdException w:name="List Table 5 Dark Accent 6" w:uiPriority="50"/>
    <w:lsdException w:name="List Table 6 Colorful Accent 6" w:uiPriority="51"/>
    <w:lsdException w:name="List Table 7 Colorful Accent 6" w:uiPriority="52"/>
    <w:lsdException w:name="Mention" w:semiHidden="1" w:unhideWhenUsed="1"/>
    <w:lsdException w:name="Smart Hyperlink" w:semiHidden="1" w:unhideWhenUsed="1"/>
    <w:lsdException w:name="Hashtag" w:semiHidden="1" w:unhideWhenUsed="1"/>
    <w:lsdException w:name="Unresolved Mention" w:semiHidden="1" w:unhideWhenUsed="1"/>
    <w:lsdException w:name="Smart Link" w:semiHidden="1" w:unhideWhenUsed="1"/>
  </w:latentStyles>
  <w:style w:type="paragraph" w:default="1" w:styleId="Normal">
    <w:name w:val="Normal"/>
    <w:qFormat/>
  </w:style>
  <w:style w:type="character" w:default="1" w:styleId="DefaultParagraphFont">
    <w:name w:val="Default Paragraph Font"/>
    <w:uiPriority w:val="1"/>
    <w:semiHidden/>
    <w:unhideWhenUsed/>
  </w:style>
  <w:style w:type="table" w:default="1" w:styleId="TableNormal">
    <w:name w:val="Normal Table"/>
    <w:uiPriority w:val="99"/>
    <w:semiHidden/>
    <w:unhideWhenUsed/>
    <w:tblPr>
      <w:tblInd w:w="0" w:type="dxa"/>
      <w:tblCellMar>
        <w:top w:w="0" w:type="dxa"/>
        <w:left w:w="108" w:type="dxa"/>
        <w:bottom w:w="0" w:type="dxa"/>
        <w:right w:w="108" w:type="dxa"/>
      </w:tblCellMar>
    </w:tblPr>
  </w:style>
  <w:style w:type="numbering" w:default="1" w:styleId="NoList">
    <w:name w:val="No List"/>
    <w:uiPriority w:val="99"/>
    <w:semiHidden/>
    <w:unhideWhenUsed/>
  </w:style>
  <w:style w:type="character" w:styleId="PlaceholderText">
    <w:name w:val="Placeholder Text"/>
    <w:basedOn w:val="DefaultParagraphFont"/>
    <w:uiPriority w:val="99"/>
    <w:semiHidden/>
    <w:rsid w:val="005A641E"/>
    <w:rPr>
      <w:color w:val="808080"/>
    </w:rPr>
  </w:style>
  <w:style w:type="paragraph" w:customStyle="1" w:styleId="64BB865F2ECD4EF99807DA81DD3A99BA">
    <w:name w:val="64BB865F2ECD4EF99807DA81DD3A99BA"/>
    <w:rsid w:val="00D16561"/>
    <w:pPr>
      <w:spacing w:line="278" w:lineRule="auto"/>
    </w:pPr>
    <w:rPr>
      <w:sz w:val="24"/>
      <w:szCs w:val="24"/>
    </w:rPr>
  </w:style>
  <w:style w:type="paragraph" w:customStyle="1" w:styleId="4810DEC8CA904A7582C4507764D3AB57">
    <w:name w:val="4810DEC8CA904A7582C4507764D3AB57"/>
    <w:rsid w:val="00796969"/>
    <w:pPr>
      <w:spacing w:line="278" w:lineRule="auto"/>
    </w:pPr>
    <w:rPr>
      <w:sz w:val="24"/>
      <w:szCs w:val="24"/>
    </w:rPr>
  </w:style>
  <w:style w:type="paragraph" w:customStyle="1" w:styleId="B24ACFC3714242BE923F06BAE69EAD66">
    <w:name w:val="B24ACFC3714242BE923F06BAE69EAD66"/>
    <w:rsid w:val="00796969"/>
    <w:pPr>
      <w:spacing w:line="278" w:lineRule="auto"/>
    </w:pPr>
    <w:rPr>
      <w:sz w:val="24"/>
      <w:szCs w:val="24"/>
    </w:rPr>
  </w:style>
  <w:style w:type="paragraph" w:customStyle="1" w:styleId="F01F4216E972422889832E5D84C37573">
    <w:name w:val="F01F4216E972422889832E5D84C37573"/>
    <w:rsid w:val="00796969"/>
    <w:pPr>
      <w:spacing w:line="278" w:lineRule="auto"/>
    </w:pPr>
    <w:rPr>
      <w:sz w:val="24"/>
      <w:szCs w:val="24"/>
    </w:rPr>
  </w:style>
  <w:style w:type="paragraph" w:customStyle="1" w:styleId="1575B8C49FAC48CCB559B2CD2C4DB694">
    <w:name w:val="1575B8C49FAC48CCB559B2CD2C4DB694"/>
    <w:rsid w:val="00796969"/>
    <w:pPr>
      <w:spacing w:line="278" w:lineRule="auto"/>
    </w:pPr>
    <w:rPr>
      <w:sz w:val="24"/>
      <w:szCs w:val="24"/>
    </w:rPr>
  </w:style>
  <w:style w:type="paragraph" w:customStyle="1" w:styleId="28E88943CA2D48B38A085C489F725474">
    <w:name w:val="28E88943CA2D48B38A085C489F725474"/>
    <w:rsid w:val="00796969"/>
    <w:pPr>
      <w:spacing w:line="278" w:lineRule="auto"/>
    </w:pPr>
    <w:rPr>
      <w:sz w:val="24"/>
      <w:szCs w:val="24"/>
    </w:rPr>
  </w:style>
  <w:style w:type="paragraph" w:customStyle="1" w:styleId="9E1C99602AC14230BEBB2F1ECBCD792D">
    <w:name w:val="9E1C99602AC14230BEBB2F1ECBCD792D"/>
    <w:rsid w:val="00796969"/>
    <w:pPr>
      <w:spacing w:line="278" w:lineRule="auto"/>
    </w:pPr>
    <w:rPr>
      <w:sz w:val="24"/>
      <w:szCs w:val="24"/>
    </w:rPr>
  </w:style>
  <w:style w:type="paragraph" w:customStyle="1" w:styleId="F9DEAB0D05824E9692D80C42F20AF39C">
    <w:name w:val="F9DEAB0D05824E9692D80C42F20AF39C"/>
    <w:rsid w:val="00796969"/>
    <w:pPr>
      <w:spacing w:line="278" w:lineRule="auto"/>
    </w:pPr>
    <w:rPr>
      <w:sz w:val="24"/>
      <w:szCs w:val="24"/>
    </w:rPr>
  </w:style>
  <w:style w:type="paragraph" w:customStyle="1" w:styleId="BF9476153AD04A4A9049840BEB9D77FF">
    <w:name w:val="BF9476153AD04A4A9049840BEB9D77FF"/>
    <w:rsid w:val="00796969"/>
    <w:pPr>
      <w:spacing w:line="278" w:lineRule="auto"/>
    </w:pPr>
    <w:rPr>
      <w:sz w:val="24"/>
      <w:szCs w:val="24"/>
    </w:rPr>
  </w:style>
  <w:style w:type="paragraph" w:customStyle="1" w:styleId="44937FD7B539488C8FE60C750EE9E4A0">
    <w:name w:val="44937FD7B539488C8FE60C750EE9E4A0"/>
    <w:rsid w:val="00796969"/>
    <w:pPr>
      <w:spacing w:line="278" w:lineRule="auto"/>
    </w:pPr>
    <w:rPr>
      <w:sz w:val="24"/>
      <w:szCs w:val="24"/>
    </w:rPr>
  </w:style>
  <w:style w:type="paragraph" w:customStyle="1" w:styleId="8978F7E2691E466CB713AC8E15B122B3">
    <w:name w:val="8978F7E2691E466CB713AC8E15B122B3"/>
    <w:rsid w:val="00796969"/>
    <w:pPr>
      <w:spacing w:line="278" w:lineRule="auto"/>
    </w:pPr>
    <w:rPr>
      <w:sz w:val="24"/>
      <w:szCs w:val="24"/>
    </w:rPr>
  </w:style>
  <w:style w:type="paragraph" w:customStyle="1" w:styleId="D0DFB8DDEBAE46529E25ABF3FB1D2095">
    <w:name w:val="D0DFB8DDEBAE46529E25ABF3FB1D2095"/>
    <w:rsid w:val="00796969"/>
    <w:pPr>
      <w:spacing w:line="278" w:lineRule="auto"/>
    </w:pPr>
    <w:rPr>
      <w:sz w:val="24"/>
      <w:szCs w:val="24"/>
    </w:rPr>
  </w:style>
  <w:style w:type="paragraph" w:customStyle="1" w:styleId="EAE9F488C87E44A99ED829705DA1AC65">
    <w:name w:val="EAE9F488C87E44A99ED829705DA1AC65"/>
    <w:rsid w:val="00796969"/>
    <w:pPr>
      <w:spacing w:line="278" w:lineRule="auto"/>
    </w:pPr>
    <w:rPr>
      <w:sz w:val="24"/>
      <w:szCs w:val="24"/>
    </w:rPr>
  </w:style>
  <w:style w:type="paragraph" w:customStyle="1" w:styleId="E043A4AC0EDD4819A42F284684D45928">
    <w:name w:val="E043A4AC0EDD4819A42F284684D45928"/>
    <w:rsid w:val="00796969"/>
    <w:pPr>
      <w:spacing w:line="278" w:lineRule="auto"/>
    </w:pPr>
    <w:rPr>
      <w:sz w:val="24"/>
      <w:szCs w:val="24"/>
    </w:rPr>
  </w:style>
  <w:style w:type="paragraph" w:customStyle="1" w:styleId="5372BB23A8A54E12935FD8A403471128">
    <w:name w:val="5372BB23A8A54E12935FD8A403471128"/>
    <w:rsid w:val="00796969"/>
    <w:pPr>
      <w:spacing w:line="278" w:lineRule="auto"/>
    </w:pPr>
    <w:rPr>
      <w:sz w:val="24"/>
      <w:szCs w:val="24"/>
    </w:rPr>
  </w:style>
  <w:style w:type="paragraph" w:customStyle="1" w:styleId="18D90D21691043E7B68E56740002E91B">
    <w:name w:val="18D90D21691043E7B68E56740002E91B"/>
    <w:rsid w:val="00796969"/>
    <w:pPr>
      <w:spacing w:line="278" w:lineRule="auto"/>
    </w:pPr>
    <w:rPr>
      <w:sz w:val="24"/>
      <w:szCs w:val="24"/>
    </w:rPr>
  </w:style>
  <w:style w:type="paragraph" w:customStyle="1" w:styleId="01AC3FEDC8EF435B98C41FAA45EAC317">
    <w:name w:val="01AC3FEDC8EF435B98C41FAA45EAC317"/>
    <w:rsid w:val="00796969"/>
    <w:pPr>
      <w:spacing w:line="278" w:lineRule="auto"/>
    </w:pPr>
    <w:rPr>
      <w:sz w:val="24"/>
      <w:szCs w:val="24"/>
    </w:rPr>
  </w:style>
  <w:style w:type="paragraph" w:customStyle="1" w:styleId="CF970D2C8FEC47DA8D8CE6100D7D39A4">
    <w:name w:val="CF970D2C8FEC47DA8D8CE6100D7D39A4"/>
    <w:rsid w:val="00796969"/>
    <w:pPr>
      <w:spacing w:line="278" w:lineRule="auto"/>
    </w:pPr>
    <w:rPr>
      <w:sz w:val="24"/>
      <w:szCs w:val="24"/>
    </w:rPr>
  </w:style>
  <w:style w:type="paragraph" w:customStyle="1" w:styleId="E6C5399A081448E1AB2E1F06883B78D4">
    <w:name w:val="E6C5399A081448E1AB2E1F06883B78D4"/>
    <w:rsid w:val="00796969"/>
    <w:pPr>
      <w:spacing w:line="278" w:lineRule="auto"/>
    </w:pPr>
    <w:rPr>
      <w:sz w:val="24"/>
      <w:szCs w:val="24"/>
    </w:rPr>
  </w:style>
  <w:style w:type="paragraph" w:customStyle="1" w:styleId="1FC8FFCDF36F42058ADC21FEF6FA40DF">
    <w:name w:val="1FC8FFCDF36F42058ADC21FEF6FA40DF"/>
    <w:rsid w:val="00796969"/>
    <w:pPr>
      <w:spacing w:line="278" w:lineRule="auto"/>
    </w:pPr>
    <w:rPr>
      <w:sz w:val="24"/>
      <w:szCs w:val="24"/>
    </w:rPr>
  </w:style>
  <w:style w:type="paragraph" w:customStyle="1" w:styleId="94DF6744B4894A7A814C7098F302020F">
    <w:name w:val="94DF6744B4894A7A814C7098F302020F"/>
    <w:rsid w:val="00796969"/>
    <w:pPr>
      <w:spacing w:line="278" w:lineRule="auto"/>
    </w:pPr>
    <w:rPr>
      <w:sz w:val="24"/>
      <w:szCs w:val="24"/>
    </w:rPr>
  </w:style>
  <w:style w:type="paragraph" w:customStyle="1" w:styleId="B4C5295037264584BADC95D0A2A7EE45">
    <w:name w:val="B4C5295037264584BADC95D0A2A7EE45"/>
    <w:rsid w:val="00796969"/>
    <w:pPr>
      <w:spacing w:line="278" w:lineRule="auto"/>
    </w:pPr>
    <w:rPr>
      <w:sz w:val="24"/>
      <w:szCs w:val="24"/>
    </w:rPr>
  </w:style>
  <w:style w:type="paragraph" w:customStyle="1" w:styleId="DCD68F8950614149A75A907CE5AF46BA">
    <w:name w:val="DCD68F8950614149A75A907CE5AF46BA"/>
    <w:rsid w:val="00796969"/>
    <w:pPr>
      <w:spacing w:line="278" w:lineRule="auto"/>
    </w:pPr>
    <w:rPr>
      <w:sz w:val="24"/>
      <w:szCs w:val="24"/>
    </w:rPr>
  </w:style>
  <w:style w:type="paragraph" w:customStyle="1" w:styleId="81BB10809A6C47108F972F1A1BE05FA7">
    <w:name w:val="81BB10809A6C47108F972F1A1BE05FA7"/>
    <w:rsid w:val="00796969"/>
    <w:pPr>
      <w:spacing w:line="278" w:lineRule="auto"/>
    </w:pPr>
    <w:rPr>
      <w:sz w:val="24"/>
      <w:szCs w:val="24"/>
    </w:rPr>
  </w:style>
  <w:style w:type="paragraph" w:customStyle="1" w:styleId="93D4773745F4465993AC5D806ACB4262">
    <w:name w:val="93D4773745F4465993AC5D806ACB4262"/>
    <w:rsid w:val="00796969"/>
    <w:pPr>
      <w:spacing w:line="278" w:lineRule="auto"/>
    </w:pPr>
    <w:rPr>
      <w:sz w:val="24"/>
      <w:szCs w:val="24"/>
    </w:rPr>
  </w:style>
  <w:style w:type="paragraph" w:customStyle="1" w:styleId="EB1F4B5EFD3942F8BDACA365FDAE2F8B">
    <w:name w:val="EB1F4B5EFD3942F8BDACA365FDAE2F8B"/>
    <w:rsid w:val="00796969"/>
    <w:pPr>
      <w:spacing w:line="278" w:lineRule="auto"/>
    </w:pPr>
    <w:rPr>
      <w:sz w:val="24"/>
      <w:szCs w:val="24"/>
    </w:rPr>
  </w:style>
  <w:style w:type="paragraph" w:customStyle="1" w:styleId="7CE366F01CA44818A4DC2BE4CAA2AAAA">
    <w:name w:val="7CE366F01CA44818A4DC2BE4CAA2AAAA"/>
    <w:rsid w:val="005A641E"/>
    <w:pPr>
      <w:spacing w:line="278" w:lineRule="auto"/>
    </w:pPr>
    <w:rPr>
      <w:sz w:val="24"/>
      <w:szCs w:val="24"/>
    </w:rPr>
  </w:style>
  <w:style w:type="paragraph" w:customStyle="1" w:styleId="33C7BB2E47BA4E7ABC3FACA6D3BEE2F0">
    <w:name w:val="33C7BB2E47BA4E7ABC3FACA6D3BEE2F0"/>
    <w:rsid w:val="005A641E"/>
    <w:pPr>
      <w:spacing w:line="278" w:lineRule="auto"/>
    </w:pPr>
    <w:rPr>
      <w:sz w:val="24"/>
      <w:szCs w:val="24"/>
    </w:rPr>
  </w:style>
</w:styles>
</file>

<file path=word/glossary/webSettings.xml><?xml version="1.0" encoding="utf-8"?>
<w:webSettings xmlns:mc="http://schemas.openxmlformats.org/markup-compatibility/2006" xmlns:r="http://schemas.openxmlformats.org/officeDocument/2006/relationships" xmlns:w="http://schemas.openxmlformats.org/wordprocessingml/2006/main" xmlns:w14="http://schemas.microsoft.com/office/word/2010/wordml" xmlns:w15="http://schemas.microsoft.com/office/word/2012/wordml" xmlns:w16cex="http://schemas.microsoft.com/office/word/2018/wordml/cex" xmlns:w16cid="http://schemas.microsoft.com/office/word/2016/wordml/cid" xmlns:w16="http://schemas.microsoft.com/office/word/2018/wordml" xmlns:w16du="http://schemas.microsoft.com/office/word/2023/wordml/word16du" xmlns:w16sdtdh="http://schemas.microsoft.com/office/word/2020/wordml/sdtdatahash" xmlns:w16sdtfl="http://schemas.microsoft.com/office/word/2024/wordml/sdtformatlock" xmlns:w16se="http://schemas.microsoft.com/office/word/2015/wordml/symex" mc:Ignorable="w14 w15 w16se w16cid w16 w16cex w16sdtdh w16sdtfl w16du">
  <w:optimizeForBrowser/>
  <w:allowPNG/>
</w:webSettings>
</file>

<file path=word/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1">
      <a:majorFont>
        <a:latin typeface="Arial"/>
        <a:ea typeface=""/>
        <a:cs typeface=""/>
      </a:majorFont>
      <a:minorFont>
        <a:latin typeface="Cambri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word/webextensions/_rels/taskpanes.xml.rels><?xml version="1.0" encoding="UTF-8" standalone="yes"?>
<Relationships xmlns="http://schemas.openxmlformats.org/package/2006/relationships"><Relationship Id="rId1" Type="http://schemas.microsoft.com/office/2011/relationships/webextension" Target="webextension1.xml"/></Relationships>
</file>

<file path=word/webextensions/taskpanes.xml><?xml version="1.0" encoding="utf-8"?>
<wetp:taskpanes xmlns:wetp="http://schemas.microsoft.com/office/webextensions/taskpanes/2010/11">
  <wetp:taskpane dockstate="right" visibility="0" width="438" row="1">
    <wetp:webextensionref xmlns:r="http://schemas.openxmlformats.org/officeDocument/2006/relationships" r:id="rId1"/>
  </wetp:taskpane>
</wetp:taskpanes>
</file>

<file path=word/webextensions/webextension1.xml><?xml version="1.0" encoding="utf-8"?>
<we:webextension xmlns:we="http://schemas.microsoft.com/office/webextensions/webextension/2010/11" id="{CD4EE0A2-2555-491B-BFCA-5A5229ECE8C6}">
  <we:reference id="f78a3046-9e99-4300-aa2b-5814002b01a2" version="1.55.1.0" store="EXCatalog" storeType="EXCatalog"/>
  <we:alternateReferences>
    <we:reference id="WA104382081" version="1.55.1.0" store="en-US" storeType="OMEX"/>
  </we:alternateReferences>
  <we:properties>
    <we:property name="MENDELEY_CITATIONS" value="[{&quot;citationID&quot;:&quot;MENDELEY_CITATION_d9d00f38-95d6-4c1c-a41b-062f76e97291&quot;,&quot;properties&quot;:{&quot;noteIndex&quot;:0},&quot;isEdited&quot;:false,&quot;manualOverride&quot;:{&quot;isManuallyOverridden&quot;:false,&quot;citeprocText&quot;:&quot;(1)&quot;,&quot;manualOverrideText&quot;:&quot;&quot;},&quot;citationTag&quot;:&quot;MENDELEY_CITATION_v3_eyJjaXRhdGlvbklEIjoiTUVOREVMRVlfQ0lUQVRJT05fZDlkMDBmMzgtOTVkNi00YzFjLWE0MWItMDYyZjc2ZTk3MjkxIiwicHJvcGVydGllcyI6eyJub3RlSW5kZXgiOjB9LCJpc0VkaXRlZCI6ZmFsc2UsIm1hbnVhbE92ZXJyaWRlIjp7ImlzTWFudWFsbHlPdmVycmlkZGVuIjpmYWxzZSwiY2l0ZXByb2NUZXh0IjoiKDEpIiwibWFudWFsT3ZlcnJpZGVUZXh0IjoiIn0sImNpdGF0aW9uSXRlbXMiOlt7ImlkIjoiMzFiYTQxYzctNWUyMy0zY2FjLWExNGYtZmRjYzAzYjIwNWE1IiwiaXRlbURhdGEiOnsidHlwZSI6ImFydGljbGUtam91cm5hbCIsImlkIjoiMzFiYTQxYzctNWUyMy0zY2FjLWExNGYtZmRjYzAzYjIwNWE1IiwidGl0bGUiOiJBc3Nlc3NtZW50IG9mIHF1YWxpdHkgb2YgbGlmZSBpbiBwYWxsaWF0aXZlIGNhcmUgLSBQc3ljaG9tZXRyaWMgcHJvcGVydGllcyBvZiBhIHNob3J0IHF1ZXN0aW9ubmFpcmUiLCJncm91cElkIjoiMTg5YTMyZjAtOGYzYS0zZDUzLWE4NGItODY5MTEzNWY3NWZmIiwiYXV0aG9yIjpbeyJmYW1pbHkiOiJBeGVsc3NvbiIsImdpdmVuIjoiQmVydGlsIiwicGFyc2UtbmFtZXMiOmZhbHNlLCJkcm9wcGluZy1wYXJ0aWNsZSI6IiIsIm5vbi1kcm9wcGluZy1wYXJ0aWNsZSI6IiJ9LHsiZmFtaWx5IjoiU2rDtmTDqW4iLCJnaXZlbiI6IlBlciBPbG93IiwicGFyc2UtbmFtZXMiOmZhbHNlLCJkcm9wcGluZy1wYXJ0aWNsZSI6IiIsIm5vbi1kcm9wcGluZy1wYXJ0aWNsZSI6IiJ9XSwiY29udGFpbmVyLXRpdGxlIjoiQWN0YSBPbmNvbG9naWNhIiwiRE9JIjoiMTAuMTA4MC8wMjg0MTg2OTk0MzE2NjMiLCJJU1NOIjoiMDI4NDE4NlgiLCJQTUlEIjoiMTAyMjc0NDYiLCJpc3N1ZWQiOnsiZGF0ZS1wYXJ0cyI6W1sxOTk5XV19LCJwYWdlIjoiMjI5LTIzNyIsImFic3RyYWN0IjoiVGhlIHBzeWNob21ldHJpYyBwcm9wZXJ0aWVzIG9mIGEgc2hvcnQgYnV0IGNvbXByZWhlbnNpdmUgcXVhbGl0eS1vZi0gbGlmZSBpbnN0cnVtZW50LCBkZXZlbG9wZWQgZXNwZWNpYWxseSBmb3IgY2FuY2VyIHBhdGllbnRzIGluIHRoZSBwYWxsaWF0aXZlIGNhcmUgc2V0dGluZyBhcmUgcHJlc2VudGVkLiBJdGVtcyBmcm9tIHBoeXNpY2FsLCBwc3ljaG9sb2dpY2FsLCBzb2NpYWwgYW5kIGV4aXN0ZW50aWFsIGRvbWFpbnMgYXJlIGluY2x1ZGVkLiBUaGUgZmluZGluZ3Mgc3VnZ2VzdCB0aGF0IHRoZSBBUUVMIChBc3Nlc3NtZW50IG9mIFF1YWxpdHkgb2YgTGlmZSBhdCB0aGUgRW5kIG9mIExpZmUpIGluc3RydW1lbnQgaXMgYm90aCB2YWxpZCBhbmQgcmVsaWFibGUsIGJ1dCBmdXJ0aGVyIHRyaWFscyB3aXRoIG1vcmUgcGF0aWVudHMgYXJlIG5lZWRlZC4iLCJpc3N1ZSI6IjIiLCJ2b2x1bWUiOiIzOCIsImNvbnRhaW5lci10aXRsZS1zaG9ydCI6IkFjdGEgT25jb2wgKE1hZHIpIn0sImlzVGVtcG9yYXJ5IjpmYWxzZX1dfQ==&quot;,&quot;citationItems&quot;:[{&quot;id&quot;:&quot;31ba41c7-5e23-3cac-a14f-fdcc03b205a5&quot;,&quot;itemData&quot;:{&quot;type&quot;:&quot;article-journal&quot;,&quot;id&quot;:&quot;31ba41c7-5e23-3cac-a14f-fdcc03b205a5&quot;,&quot;title&quot;:&quot;Assessment of quality of life in palliative care - Psychometric properties of a short questionnaire&quot;,&quot;groupId&quot;:&quot;189a32f0-8f3a-3d53-a84b-8691135f75ff&quot;,&quot;author&quot;:[{&quot;family&quot;:&quot;Axelsson&quot;,&quot;given&quot;:&quot;Bertil&quot;,&quot;parse-names&quot;:false,&quot;dropping-particle&quot;:&quot;&quot;,&quot;non-dropping-particle&quot;:&quot;&quot;},{&quot;family&quot;:&quot;Sjödén&quot;,&quot;given&quot;:&quot;Per Olow&quot;,&quot;parse-names&quot;:false,&quot;dropping-particle&quot;:&quot;&quot;,&quot;non-dropping-particle&quot;:&quot;&quot;}],&quot;container-title&quot;:&quot;Acta Oncologica&quot;,&quot;DOI&quot;:&quot;10.1080/028418699431663&quot;,&quot;ISSN&quot;:&quot;0284186X&quot;,&quot;PMID&quot;:&quot;10227446&quot;,&quot;issued&quot;:{&quot;date-parts&quot;:[[1999]]},&quot;page&quot;:&quot;229-237&quot;,&quot;abstract&quot;:&quot;The psychometric properties of a short but comprehensive quality-of- life instrument, developed especially for cancer patients in the palliative care setting are presented. Items from physical, psychological, social and existential domains are included. The findings suggest that the AQEL (Assessment of Quality of Life at the End of Life) instrument is both valid and reliable, but further trials with more patients are needed.&quot;,&quot;issue&quot;:&quot;2&quot;,&quot;volume&quot;:&quot;38&quot;,&quot;container-title-short&quot;:&quot;Acta Oncol (Madr)&quot;},&quot;isTemporary&quot;:false}]},{&quot;citationID&quot;:&quot;MENDELEY_CITATION_ea64edfe-fefa-45e4-a5e2-4359e9f82c22&quot;,&quot;properties&quot;:{&quot;noteIndex&quot;:0},&quot;isEdited&quot;:false,&quot;manualOverride&quot;:{&quot;isManuallyOverridden&quot;:false,&quot;citeprocText&quot;:&quot;(2)&quot;,&quot;manualOverrideText&quot;:&quot;&quot;},&quot;citationTag&quot;:&quot;MENDELEY_CITATION_v3_eyJjaXRhdGlvbklEIjoiTUVOREVMRVlfQ0lUQVRJT05fZWE2NGVkZmUtZmVmYS00NWU0LWE1ZTItNDM1OWU5ZjgyYzIyIiwicHJvcGVydGllcyI6eyJub3RlSW5kZXgiOjB9LCJpc0VkaXRlZCI6ZmFsc2UsIm1hbnVhbE92ZXJyaWRlIjp7ImlzTWFudWFsbHlPdmVycmlkZGVuIjpmYWxzZSwiY2l0ZXByb2NUZXh0IjoiKDIpIiwibWFudWFsT3ZlcnJpZGVUZXh0IjoiIn0sImNpdGF0aW9uSXRlbXMiOlt7ImlkIjoiZTU2MDQxMmMtY2IwMS0zNDAzLWJlYTEtNmYyYTMwZDJiMmUxIiwiaXRlbURhdGEiOnsidHlwZSI6ImFydGljbGUtam91cm5hbCIsImlkIjoiZTU2MDQxMmMtY2IwMS0zNDAzLWJlYTEtNmYyYTMwZDJiMmUxIiwidGl0bGUiOiJWYWxpZGF0aW9uIG9mIGEgbmVlZHMtYmFzZWQgYmlvcHN5Y2hvc29jaWFsIGRpc3RyZXNzIGluc3RydW1lbnQgZm9yIGNhbmNlciBwYXRpZW50cyIsImdyb3VwSWQiOiIxODlhMzJmMC04ZjNhLTNkNTMtYTg0Yi04NjkxMTM1Zjc1ZmYiLCJhdXRob3IiOlt7ImZhbWlseSI6Ikxvd2VyeSIsImdpdmVuIjoiQW15IEUuIiwicGFyc2UtbmFtZXMiOmZhbHNlLCJkcm9wcGluZy1wYXJ0aWNsZSI6IiIsIm5vbi1kcm9wcGluZy1wYXJ0aWNsZSI6IiJ9LHsiZmFtaWx5IjoiR3JlZW5iZXJnIiwiZ2l2ZW4iOiJNZWxhbmllIEEuIiwicGFyc2UtbmFtZXMiOmZhbHNlLCJkcm9wcGluZy1wYXJ0aWNsZSI6IiIsIm5vbi1kcm9wcGluZy1wYXJ0aWNsZSI6IiJ9LHsiZmFtaWx5IjoiRm9zdGVyIiwiZ2l2ZW4iOiJTaGFyb24gTC4iLCJwYXJzZS1uYW1lcyI6ZmFsc2UsImRyb3BwaW5nLXBhcnRpY2xlIjoiIiwibm9uLWRyb3BwaW5nLXBhcnRpY2xlIjoiIn0seyJmYW1pbHkiOiJDbGFyayIsImdpdmVuIjoiS2FyZW4iLCJwYXJzZS1uYW1lcyI6ZmFsc2UsImRyb3BwaW5nLXBhcnRpY2xlIjoiIiwibm9uLWRyb3BwaW5nLXBhcnRpY2xlIjoiIn0seyJmYW1pbHkiOiJDYXNkZW4iLCJnaXZlbiI6IkRhbmllbGxlIFIuIiwicGFyc2UtbmFtZXMiOmZhbHNlLCJkcm9wcGluZy1wYXJ0aWNsZSI6IiIsIm5vbi1kcm9wcGluZy1wYXJ0aWNsZSI6IiJ9LHsiZmFtaWx5IjoiTG9zY2Fsem8iLCJnaXZlbiI6Ik1hdHRoZXciLCJwYXJzZS1uYW1lcyI6ZmFsc2UsImRyb3BwaW5nLXBhcnRpY2xlIjoiIiwibm9uLWRyb3BwaW5nLXBhcnRpY2xlIjoiIn0seyJmYW1pbHkiOiJCYXJkd2VsbCIsImdpdmVuIjoiV2F5bmUgQS4iLCJwYXJzZS1uYW1lcyI6ZmFsc2UsImRyb3BwaW5nLXBhcnRpY2xlIjoiIiwibm9uLWRyb3BwaW5nLXBhcnRpY2xlIjoiIn1dLCJjb250YWluZXItdGl0bGUiOiJQc3ljaG8tT25jb2xvZ3kiLCJET0kiOiIxMC4xMDAyL3Bvbi4yMDA4IiwiSVNTTiI6IjEwNTc5MjQ5IiwiUE1JRCI6IjIxODMwMjU2IiwiaXNzdWVkIjp7ImRhdGUtcGFydHMiOltbMjAxMiw4XV19LCJwdWJsaXNoZXItcGxhY2UiOiJFbmdsYW5kIiwicGFnZSI6IjEwOTktMTEwNiIsImFic3RyYWN0IjoiT2JqZWN0aXZlIFBlb3BsZSB3aXRoIGNhbmNlciBtYXkgZXhwZXJpZW5jZSBkaXN0cmVzcyByZWxhdGVkIHRvIGRpYWdub3NlcywgZGlzZWFzZS1yZWxhdGVkIHN5bXB0b21zLCBhbmQgdHJlYXRtZW50IHNpZGUgZWZmZWN0cy4gQXNzZXNzbWVudCBvZiBjYW5jZXItcmVsYXRlZCBuZWVkcyBjYW4gZmFjaWxpdGF0ZSB0aW1lbHkgdHJpYWdlIGFuZCBpbnRlcnZlbnRpb24gYW5kIGNvbnRyaWJ1dGUgdG8gaW5kaXZpZHVhbGl6ZWQgY29tcHJlaGVuc2l2ZSBjYW5jZXIgY2FyZS4gVGhpcyBzdHVkeSBhc3Nlc3NlZCB0aGUgaW50ZXJuYWwgY29uc2lzdGVuY3ksIHRlc3QtcmV0ZXN0IHJlbGlhYmlsaXR5IGFuZCBjb25zdHJ1Y3QgdmFsaWRpdHkgb2YgdGhlIENhbmNlciBOZWVkcyBEaXN0cmVzcyBJbnZlbnRvcnkgKENhTkRJKSwgYSBzZWxmLXJlcG9ydCwgbmVlZHMtYmFzZWQgbWVhc3VyZSBvZiBjYW5jZXItcmVsYXRlZCBkaXN0cmVzcy4gTWV0aG9kcyBBIHNhbXBsZSBvZiAxMDAgcGF0aWVudHMgKDI3JSBtYWxlKSB3aXRoIHZhcmlvdXMgY2FuY2VyIGRpYWdub3NlcyBjb21wbGV0ZWQgdGhlIENhTkRJLCBIb3NwaXRhbCBBbnhpZXR5IGFuZCBEZXByZXNzaW9uIFNjYWxlLCBCcmllZiBTeW1wdG9tIEludmVudG9yeSwgRnVuY3Rpb25hbCBBc3Nlc3NtZW50IG9mIENhbmNlciBUaGVyYXB5LUdlbmVyYWwsIGFuZCB0aGUgUGF1bGh1cyBEZWNlcHRpb24gU2NhbGVzLiBSZXN1bHRzIFRoZSBDYU5ESSB0b3RhbCBhbmQgZGVwcmVzc2l2ZSBhbmQgYW54aWV0eSBzdWJzY2FsZSBzY29yZXMgYWxsIGRlbW9uc3RyYXRlZCBleGNlbGxlbnQgdGVzdC1yZXRlc3QgcmVsaWFiaWxpdHkgYW5kIG1vZGVyYXRlIHRvIGhpZ2ggY29ycmVsYXRpb25zIHdpdGggb3RoZXIgbWVhc3VyZXMgb2YgdGhlc2UgY29uc3RydWN0cy4gVGhlIGluc3RydW1lbnQgd2FzIG1pbmltYWxseSBjb25mb3VuZGVkIGJ5IHNvY2lhbCBkZXNpcmFiaWxpdHkgYW5kIHByb3ZpZGVkIGhpZ2ggc2Vuc2l0aXZpdHkgYW5kIHNwZWNpZmljaXR5IGluIGRldGVjdGluZyBkZXByZXNzaW9uIGFuZCBhbnhpZXR5LiBDb25jbHVzaW9ucyBJbml0aWFsIHJlc3VsdHMgc3VnZ2VzdCB0aGF0IHRoZSBDYU5ESSBoYXMgc3Ryb25nIHBzeWNob21ldHJpYyBwcm9wZXJ0aWVzIGFuZCBtYXkgYmUgYSB1c2VmdWwgYWRkaXRpb24gdG8gY2FuY2VyIHBhdGllbnQgbmVlZHMgYXNzZXNzbWVudCwgcmVzZWFyY2ggYW5kIGNhcmUuIENvcHlyaWdodCDCqSAyMDExIEpvaG4gV2lsZXkgJiBTb25zLCBMdGQuIENvcHlyaWdodCDCqSAyMDExIEpvaG4gV2lsZXkgJiBTb25zLCBMdGQuIiwiaXNzdWUiOiIxMCIsInZvbHVtZSI6IjIxIiwiY29udGFpbmVyLXRpdGxlLXNob3J0IjoiUHN5Y2hvb25jb2xvZ3kifSwiaXNUZW1wb3JhcnkiOmZhbHNlfV19&quot;,&quot;citationItems&quot;:[{&quot;id&quot;:&quot;e560412c-cb01-3403-bea1-6f2a30d2b2e1&quot;,&quot;itemData&quot;:{&quot;type&quot;:&quot;article-journal&quot;,&quot;id&quot;:&quot;e560412c-cb01-3403-bea1-6f2a30d2b2e1&quot;,&quot;title&quot;:&quot;Validation of a needs-based biopsychosocial distress instrument for cancer patients&quot;,&quot;groupId&quot;:&quot;189a32f0-8f3a-3d53-a84b-8691135f75ff&quot;,&quot;author&quot;:[{&quot;family&quot;:&quot;Lowery&quot;,&quot;given&quot;:&quot;Amy E.&quot;,&quot;parse-names&quot;:false,&quot;dropping-particle&quot;:&quot;&quot;,&quot;non-dropping-particle&quot;:&quot;&quot;},{&quot;family&quot;:&quot;Greenberg&quot;,&quot;given&quot;:&quot;Melanie A.&quot;,&quot;parse-names&quot;:false,&quot;dropping-particle&quot;:&quot;&quot;,&quot;non-dropping-particle&quot;:&quot;&quot;},{&quot;family&quot;:&quot;Foster&quot;,&quot;given&quot;:&quot;Sharon L.&quot;,&quot;parse-names&quot;:false,&quot;dropping-particle&quot;:&quot;&quot;,&quot;non-dropping-particle&quot;:&quot;&quot;},{&quot;family&quot;:&quot;Clark&quot;,&quot;given&quot;:&quot;Karen&quot;,&quot;parse-names&quot;:false,&quot;dropping-particle&quot;:&quot;&quot;,&quot;non-dropping-particle&quot;:&quot;&quot;},{&quot;family&quot;:&quot;Casden&quot;,&quot;given&quot;:&quot;Danielle R.&quot;,&quot;parse-names&quot;:false,&quot;dropping-particle&quot;:&quot;&quot;,&quot;non-dropping-particle&quot;:&quot;&quot;},{&quot;family&quot;:&quot;Loscalzo&quot;,&quot;given&quot;:&quot;Matthew&quot;,&quot;parse-names&quot;:false,&quot;dropping-particle&quot;:&quot;&quot;,&quot;non-dropping-particle&quot;:&quot;&quot;},{&quot;family&quot;:&quot;Bardwell&quot;,&quot;given&quot;:&quot;Wayne A.&quot;,&quot;parse-names&quot;:false,&quot;dropping-particle&quot;:&quot;&quot;,&quot;non-dropping-particle&quot;:&quot;&quot;}],&quot;container-title&quot;:&quot;Psycho-Oncology&quot;,&quot;DOI&quot;:&quot;10.1002/pon.2008&quot;,&quot;ISSN&quot;:&quot;10579249&quot;,&quot;PMID&quot;:&quot;21830256&quot;,&quot;issued&quot;:{&quot;date-parts&quot;:[[2012,8]]},&quot;publisher-place&quot;:&quot;England&quot;,&quot;page&quot;:&quot;1099-1106&quot;,&quot;abstract&quot;:&quot;Objective People with cancer may experience distress related to diagnoses, disease-related symptoms, and treatment side effects. Assessment of cancer-related needs can facilitate timely triage and intervention and contribute to individualized comprehensive cancer care. This study assessed the internal consistency, test-retest reliability and construct validity of the Cancer Needs Distress Inventory (CaNDI), a self-report, needs-based measure of cancer-related distress. Methods A sample of 100 patients (27% male) with various cancer diagnoses completed the CaNDI, Hospital Anxiety and Depression Scale, Brief Symptom Inventory, Functional Assessment of Cancer Therapy-General, and the Paulhus Deception Scales. Results The CaNDI total and depressive and anxiety subscale scores all demonstrated excellent test-retest reliability and moderate to high correlations with other measures of these constructs. The instrument was minimally confounded by social desirability and provided high sensitivity and specificity in detecting depression and anxiety. Conclusions Initial results suggest that the CaNDI has strong psychometric properties and may be a useful addition to cancer patient needs assessment, research and care. Copyright © 2011 John Wiley &amp; Sons, Ltd. Copyright © 2011 John Wiley &amp; Sons, Ltd.&quot;,&quot;issue&quot;:&quot;10&quot;,&quot;volume&quot;:&quot;21&quot;,&quot;container-title-short&quot;:&quot;Psychooncology&quot;},&quot;isTemporary&quot;:false}]},{&quot;citationID&quot;:&quot;MENDELEY_CITATION_b907ec4d-b32c-473e-a435-609178cc1c05&quot;,&quot;properties&quot;:{&quot;noteIndex&quot;:0},&quot;isEdited&quot;:false,&quot;manualOverride&quot;:{&quot;isManuallyOverridden&quot;:false,&quot;citeprocText&quot;:&quot;(3)&quot;,&quot;manualOverrideText&quot;:&quot;&quot;},&quot;citationTag&quot;:&quot;MENDELEY_CITATION_v3_eyJjaXRhdGlvbklEIjoiTUVOREVMRVlfQ0lUQVRJT05fYjkwN2VjNGQtYjMyYy00NzNlLWE0MzUtNjA5MTc4Y2MxYzA1IiwicHJvcGVydGllcyI6eyJub3RlSW5kZXgiOjB9LCJpc0VkaXRlZCI6ZmFsc2UsIm1hbnVhbE92ZXJyaWRlIjp7ImlzTWFudWFsbHlPdmVycmlkZGVuIjpmYWxzZSwiY2l0ZXByb2NUZXh0IjoiKDMpIiwibWFudWFsT3ZlcnJpZGVUZXh0IjoiIn0sImNpdGF0aW9uSXRlbXMiOlt7ImlkIjoiOTc3ZjFhM2YtYjk3Zi0zNjUwLTgwZTAtZmJiNjkyOWJlNzFkIiwiaXRlbURhdGEiOnsidHlwZSI6ImFydGljbGUiLCJpZCI6Ijk3N2YxYTNmLWI5N2YtMzY1MC04MGUwLWZiYjY5MjliZTcxZCIsInRpdGxlIjoiRGV2ZWxvcG1lbnQgb2YgYSBjb21wcmVoZW5zaXZlIHF1YWxpdHkgb2YgbGlmZSBtZWFzdXJlbWVudCB0b29sOiBDQVJFUy4iLCJncm91cElkIjoiMTg5YTMyZjAtOGYzYS0zZDUzLWE4NGItODY5MTEzNWY3NWZmIiwiYXV0aG9yIjpbeyJmYW1pbHkiOiJTY2hhZyIsImdpdmVuIjoiQyBBIiwicGFyc2UtbmFtZXMiOmZhbHNlLCJkcm9wcGluZy1wYXJ0aWNsZSI6IiIsIm5vbi1kcm9wcGluZy1wYXJ0aWNsZSI6IiJ9LHsiZmFtaWx5IjoiSGVpbnJpY2giLCJnaXZlbiI6IlIgTCIsInBhcnNlLW5hbWVzIjpmYWxzZSwiZHJvcHBpbmctcGFydGljbGUiOiIiLCJub24tZHJvcHBpbmctcGFydGljbGUiOiIifV0sImNvbnRhaW5lci10aXRsZSI6Ik9uY29sb2d5IChXaWxsaXN0b24gUGFyaywgTi5ZLikiLCJJU1NOIjoiMDg5MDkwOTEiLCJQTUlEIjoiMjE0MzM5OSIsImlzc3VlZCI6eyJkYXRlLXBhcnRzIjpbWzE5OTBdXX0sInBhZ2UiOiIxMzUtMTM4O2Rpc2N1c3Npb24gMTQ3IiwiYWJzdHJhY3QiOiJUaGUgYXV0aG9ycyBwcmVzZW50IGEgY2FuY2VyIHNwZWNpZmljIHJlaGFiaWxpdGF0aW9uIGFuZCB0cmVhdG1lbnQgcGxhbm5pbmcgcXVlc3Rpb25uYWlyZSBhbmQgYSBjb21wdXRlciBzY29yaW5nIGFuZCByZXBvcnRpbmcgZXZhbHVhdGlvbiBzeXN0ZW0sIHRoZSBDQVJFUy4gQ0FSRVMgc3RhbmRzIGZvciBDQW5jZXIgUmVoYWJpbGl0YXRpb24gRXZhbHVhdGlvbiBTeXN0ZW0uIEl0IGlzIGEgdW5pcXVlIGluc3RydW1lbnQgYW5kIHJlc2VhcmNoIHRvIGRhdGUgc3VnZ2VzdHMgdGhhdCBpdCBpcyBjb21wcmVoZW5zaXZlLCByZWxpYWJsZSwgdmFsaWQsIGFuZCBwZXJ0aW5lbnQgdG8gcGF0aWVudHMnIHF1YWxpdHkgb2YgbGlmZSwgYXMgdGhleSBsaXZlIHdpdGggY2FuY2VyLiBUaGUgQ0FSRVMgcHJvdmlkZXMgYSBjb3N0LWVmZmljaWVudCBtZXRob2Qgb2YgZXZhbHVhdGluZyBwYXRpZW50cycgbmVlZHMgYW5kIGNhbiBzZXJ2ZSBhcyBhIHZhbHVhYmxlIGFkanVuY3QgdG8gbWVkaWNhbCBjYXJlLiBUaGUgQ0FSRVMgaGFzIGJlZW4gYWRhcHRlZCBmb3IgcmVzZWFyY2ggc2V0dGluZ3MgYXMgd2VsbCwgYW5kIGhhcyBhIHNob3J0IGZvcm0gZm9yIG11bHRpcGxlIGFkbWluaXN0cmF0aW9ucy4gRmluYWxseSwgYSBjb21wdXRlciBzY29yaW5nIGFuZCBwcm9mZXNzaW9uYWwgcmVwb3J0aW5nIHN5c3RlbSBpcyBhdmFpbGFibGUgdG8gY2xpbmljaWFucyB3aXRoIGFjY2VzcyB0byBJQk0gY29tcGF0aWJsZSBwZXJzb25hbCBjb21wdXRlcnMuIiwiaXNzdWUiOiI1Iiwidm9sdW1lIjoiNCIsImNvbnRhaW5lci10aXRsZS1zaG9ydCI6Ik9uY29sb2d5IChXaWxsaXN0b24gUGFyaykifSwiaXNUZW1wb3JhcnkiOmZhbHNlfV19&quot;,&quot;citationItems&quot;:[{&quot;id&quot;:&quot;977f1a3f-b97f-3650-80e0-fbb6929be71d&quot;,&quot;itemData&quot;:{&quot;type&quot;:&quot;article&quot;,&quot;id&quot;:&quot;977f1a3f-b97f-3650-80e0-fbb6929be71d&quot;,&quot;title&quot;:&quot;Development of a comprehensive quality of life measurement tool: CARES.&quot;,&quot;groupId&quot;:&quot;189a32f0-8f3a-3d53-a84b-8691135f75ff&quot;,&quot;author&quot;:[{&quot;family&quot;:&quot;Schag&quot;,&quot;given&quot;:&quot;C A&quot;,&quot;parse-names&quot;:false,&quot;dropping-particle&quot;:&quot;&quot;,&quot;non-dropping-particle&quot;:&quot;&quot;},{&quot;family&quot;:&quot;Heinrich&quot;,&quot;given&quot;:&quot;R L&quot;,&quot;parse-names&quot;:false,&quot;dropping-particle&quot;:&quot;&quot;,&quot;non-dropping-particle&quot;:&quot;&quot;}],&quot;container-title&quot;:&quot;Oncology (Williston Park, N.Y.)&quot;,&quot;ISSN&quot;:&quot;08909091&quot;,&quot;PMID&quot;:&quot;2143399&quot;,&quot;issued&quot;:{&quot;date-parts&quot;:[[1990]]},&quot;page&quot;:&quot;135-138;discussion 147&quot;,&quot;abstract&quot;:&quot;The authors present a cancer specific rehabilitation and treatment planning questionnaire and a computer scoring and reporting evaluation system, the CARES. CARES stands for CAncer Rehabilitation Evaluation System. It is a unique instrument and research to date suggests that it is comprehensive, reliable, valid, and pertinent to patients' quality of life, as they live with cancer. The CARES provides a cost-efficient method of evaluating patients' needs and can serve as a valuable adjunct to medical care. The CARES has been adapted for research settings as well, and has a short form for multiple administrations. Finally, a computer scoring and professional reporting system is available to clinicians with access to IBM compatible personal computers.&quot;,&quot;issue&quot;:&quot;5&quot;,&quot;volume&quot;:&quot;4&quot;,&quot;container-title-short&quot;:&quot;Oncology (Williston Park)&quot;},&quot;isTemporary&quot;:false}]},{&quot;citationID&quot;:&quot;MENDELEY_CITATION_178bbdbf-8ecc-44a0-940e-0a8fde13070c&quot;,&quot;properties&quot;:{&quot;noteIndex&quot;:0},&quot;isEdited&quot;:false,&quot;manualOverride&quot;:{&quot;isManuallyOverridden&quot;:false,&quot;citeprocText&quot;:&quot;(4)&quot;,&quot;manualOverrideText&quot;:&quot;&quot;},&quot;citationTag&quot;:&quot;MENDELEY_CITATION_v3_eyJjaXRhdGlvbklEIjoiTUVOREVMRVlfQ0lUQVRJT05fMTc4YmJkYmYtOGVjYy00NGEwLTk0MGUtMGE4ZmRlMTMwNzBjIiwicHJvcGVydGllcyI6eyJub3RlSW5kZXgiOjB9LCJpc0VkaXRlZCI6ZmFsc2UsIm1hbnVhbE92ZXJyaWRlIjp7ImlzTWFudWFsbHlPdmVycmlkZGVuIjpmYWxzZSwiY2l0ZXByb2NUZXh0IjoiKDQpIiwibWFudWFsT3ZlcnJpZGVUZXh0IjoiIn0sImNpdGF0aW9uSXRlbXMiOlt7ImlkIjoiNmYxODA2NGYtY2NiZi0zNmViLTg4Y2QtZjlhNzcyZDEzMmJhIiwiaXRlbURhdGEiOnsidHlwZSI6ImFydGljbGUtam91cm5hbCIsImlkIjoiNmYxODA2NGYtY2NiZi0zNmViLTg4Y2QtZjlhNzcyZDEzMmJhIiwidGl0bGUiOiJDQW5jZXIgcmVoYWJpbGl0YXRpb24gZXZhbHVhdGlvbiBzeXN0ZW3igJNzaG9ydCBmb3JtIChDQVJFU+KAkFNGKS4gQSBjYW5jZXIgc3BlY2lmaWMgcmVoYWJpbGl0YXRpb24gYW5kIHF1YWxpdHkgb2YgbGlmZSBpbnN0cnVtZW50IiwiZ3JvdXBJZCI6IjE4OWEzMmYwLThmM2EtM2Q1My1hODRiLTg2OTExMzVmNzVmZiIsImF1dGhvciI6W3siZmFtaWx5IjoiU2NoYWciLCJnaXZlbiI6IkMgQW5uZSBDb3NjYXJlbGxpIiwicGFyc2UtbmFtZXMiOmZhbHNlLCJkcm9wcGluZy1wYXJ0aWNsZSI6IiIsIm5vbi1kcm9wcGluZy1wYXJ0aWNsZSI6IiJ9LHsiZmFtaWx5IjoiR2FueiIsImdpdmVuIjoiUGF0cmljaWEgQSIsInBhcnNlLW5hbWVzIjpmYWxzZSwiZHJvcHBpbmctcGFydGljbGUiOiIiLCJub24tZHJvcHBpbmctcGFydGljbGUiOiIifSx7ImZhbWlseSI6IkhlaW5yaWNoIiwiZ2l2ZW4iOiJSaWNoYXJkIEwiLCJwYXJzZS1uYW1lcyI6ZmFsc2UsImRyb3BwaW5nLXBhcnRpY2xlIjoiIiwibm9uLWRyb3BwaW5nLXBhcnRpY2xlIjoiIn1dLCJjb250YWluZXItdGl0bGUiOiJDYW5jZXIiLCJET0kiOiIxMC4xMDAyLzEwOTctMDE0MigxOTkxMDkxNSk2ODo2PDE0MDY6OkFJRC1DTkNSMjgyMDY4MDYzOD4zLjAuQ087Mi0yIiwiSVNTTiI6IjEwOTcwMTQyIiwiUE1JRCI6IjE4NzM3OTMiLCJpc3N1ZWQiOnsiZGF0ZS1wYXJ0cyI6W1sxOTkxXV19LCJwYWdlIjoiMTQwNi0xNDEzIiwiYWJzdHJhY3QiOiJUaGUgQ0FuY2VyIFJlaGFiaWxpdGF0aW9uIEV2YWx1YXRpb24gU3lzdGVtIChDQVJFUykgKENBUkVTIENvbnN1bHRhbnRzLCBTYW50YSBNb25pY2EsIENBKSBhIHJlaGFiaWxpdGF0aW9uIGFuZCBxdWFsaXR5IG9mIGxpZmUgaW5zdHJ1bWVudCB3aXRoIHdlbGzigJBkb2N1bWVudGVkIHJlbGlhYmlsaXR5IGFuZCB2YWxpZGl0eSwgaGFzIGJlZW4gc2hvcnRlbmVkLiBUaGlzIHJlcG9ydCBkZXNjcmliZXMgdGhlIGRldmVsb3BtZW50IGFuZCBwc3ljaG9tZXRyaWMgcHJvcGVydGllcyBvZiB0aGUgbmV3IGluc3RydW1lbnQsIHRoZSBDQW5jZXIgUmVoYWJpbGl0YXRpb24gRXZhbHVhdGlvbiBTeXN0ZW3igJRTaG9ydCBGb3JtIChDQVJFU+KAkFNGKS4gVGhlIGRhdGEgZnJvbSBmb3VyIGV4aXN0aW5nIHNhbXBsZXMgb2YgY2FuY2VyIHBhdGllbnRzIGRlbW9uc3RyYXRlIHRoYXQgdGhlIENBUkVT4oCQU0YgaXMgaGlnaGx5IHJlbGF0ZWQgdG8gdGhlIENBUkVTIChyID0gMC45OCksIGhhcyBleGNlbGxlbnQgdGVzdOKAkHJldGVzdCByZWxpYWJpbGl0eSAoODYlIGFncmVlbWVudCksIGNvbmN1cnJlbnQgdmFsaWRpdHkgd2l0aCByZWxhdGVkIG1lYXN1cmVzLCBhbmQgYWNjZXB0YWJsZSBpbnRlcm5hbCBjb25zaXN0ZW5jeSBvZiBzdW1tYXJ5IHNjYWxlcyAoYWxwaGEgPSAwLjg1IHRvIDAuNjEpLiBJbiBhIG5ldyBzYW1wbGUgb2YgYnJlYXN0IGNhbmNlciBwYXRpZW50cyBldmFsdWF0ZWQgYXQgdGhyZWUgcG9pbnRzIGluIHRpbWUgKDEgbW9udGgsIDcgbW9udGhzLCBhbmQgMTMgbW9udGhzIGFmdGVyIGRpYWdub3NpcykgdGhlIGluc3RydW1lbnQgYXBwZWFycyB0byBiZSBzZW5zaXRpdmUgdG8gY2hhbmdlIGFuZCBpcyBoaWdobHkgcmVsYXRlZCB0byB0aGUgRnVuY3Rpb25hbCBMaXZpbmcgSW5kZXjigJRDYW5jZXIgKEZMSUMpLCBhbiBleGlzdGluZyBxdWFsaXR5IG9mIGxpZmUgaW5zdHJ1bWVudC4gVGhlIGF1dGhvcnMgY29uY2x1ZGUgdGhhdCB0aGUgQ0FSRVPigJBTRiBoYXMgZXhjZWxsZW50IHBvdGVudGlhbCBhcyBhIHF1YWxpdHkgb2YgbGlmZSBpbnN0cnVtZW50IGZvciB1c2UgaW4gY2xpbmljYWwgdHJpYWxzLiBDb3B5cmlnaHQgwqkgMTk5MSBBbWVyaWNhbiBDYW5jZXIgU29jaWV0eSIsImlzc3VlIjoiNiIsInZvbHVtZSI6IjY4IiwiY29udGFpbmVyLXRpdGxlLXNob3J0IjoiQ2FuY2VyIn0sImlzVGVtcG9yYXJ5IjpmYWxzZX1dfQ==&quot;,&quot;citationItems&quot;:[{&quot;id&quot;:&quot;6f18064f-ccbf-36eb-88cd-f9a772d132ba&quot;,&quot;itemData&quot;:{&quot;type&quot;:&quot;article-journal&quot;,&quot;id&quot;:&quot;6f18064f-ccbf-36eb-88cd-f9a772d132ba&quot;,&quot;title&quot;:&quot;CAncer rehabilitation evaluation system–short form (CARES‐SF). A cancer specific rehabilitation and quality of life instrument&quot;,&quot;groupId&quot;:&quot;189a32f0-8f3a-3d53-a84b-8691135f75ff&quot;,&quot;author&quot;:[{&quot;family&quot;:&quot;Schag&quot;,&quot;given&quot;:&quot;C Anne Coscarelli&quot;,&quot;parse-names&quot;:false,&quot;dropping-particle&quot;:&quot;&quot;,&quot;non-dropping-particle&quot;:&quot;&quot;},{&quot;family&quot;:&quot;Ganz&quot;,&quot;given&quot;:&quot;Patricia A&quot;,&quot;parse-names&quot;:false,&quot;dropping-particle&quot;:&quot;&quot;,&quot;non-dropping-particle&quot;:&quot;&quot;},{&quot;family&quot;:&quot;Heinrich&quot;,&quot;given&quot;:&quot;Richard L&quot;,&quot;parse-names&quot;:false,&quot;dropping-particle&quot;:&quot;&quot;,&quot;non-dropping-particle&quot;:&quot;&quot;}],&quot;container-title&quot;:&quot;Cancer&quot;,&quot;DOI&quot;:&quot;10.1002/1097-0142(19910915)68:6&lt;1406::AID-CNCR2820680638&gt;3.0.CO;2-2&quot;,&quot;ISSN&quot;:&quot;10970142&quot;,&quot;PMID&quot;:&quot;1873793&quot;,&quot;issued&quot;:{&quot;date-parts&quot;:[[1991]]},&quot;page&quot;:&quot;1406-1413&quot;,&quot;abstract&quot;:&quot;The CAncer Rehabilitation Evaluation System (CARES) (CARES Consultants, Santa Monica, CA) a rehabilitation and quality of life instrument with well‐documented reliability and validity, has been shortened. This report describes the development and psychometric properties of the new instrument, the CAncer Rehabilitation Evaluation System—Short Form (CARES‐SF). The data from four existing samples of cancer patients demonstrate that the CARES‐SF is highly related to the CARES (r = 0.98), has excellent test‐retest reliability (86% agreement), concurrent validity with related measures, and acceptable internal consistency of summary scales (alpha = 0.85 to 0.61). In a new sample of breast cancer patients evaluated at three points in time (1 month, 7 months, and 13 months after diagnosis) the instrument appears to be sensitive to change and is highly related to the Functional Living Index—Cancer (FLIC), an existing quality of life instrument. The authors conclude that the CARES‐SF has excellent potential as a quality of life instrument for use in clinical trials. Copyright © 1991 American Cancer Society&quot;,&quot;issue&quot;:&quot;6&quot;,&quot;volume&quot;:&quot;68&quot;,&quot;container-title-short&quot;:&quot;Cancer&quot;},&quot;isTemporary&quot;:false}]},{&quot;citationID&quot;:&quot;MENDELEY_CITATION_3b1f10d7-5af0-4cc0-8617-82f32f1e3cea&quot;,&quot;properties&quot;:{&quot;noteIndex&quot;:0},&quot;isEdited&quot;:false,&quot;manualOverride&quot;:{&quot;isManuallyOverridden&quot;:false,&quot;citeprocText&quot;:&quot;(5)&quot;,&quot;manualOverrideText&quot;:&quot;&quot;},&quot;citationTag&quot;:&quot;MENDELEY_CITATION_v3_eyJjaXRhdGlvbklEIjoiTUVOREVMRVlfQ0lUQVRJT05fM2IxZjEwZDctNWFmMC00Y2MwLTg2MTctODJmMzJmMWUzY2VhIiwicHJvcGVydGllcyI6eyJub3RlSW5kZXgiOjB9LCJpc0VkaXRlZCI6ZmFsc2UsIm1hbnVhbE92ZXJyaWRlIjp7ImlzTWFudWFsbHlPdmVycmlkZGVuIjpmYWxzZSwiY2l0ZXByb2NUZXh0IjoiKDUpIiwibWFudWFsT3ZlcnJpZGVUZXh0IjoiIn0sImNpdGF0aW9uSXRlbXMiOlt7ImlkIjoiOGIwMDEyZjktN2QyYS0zM2NiLWFiNDctZDg1NzU5Mzg0YTc4IiwiaXRlbURhdGEiOnsidHlwZSI6ImFydGljbGUtam91cm5hbCIsImlkIjoiOGIwMDEyZjktN2QyYS0zM2NiLWFiNDctZDg1NzU5Mzg0YTc4IiwidGl0bGUiOiJUaGUgZGV2ZWxvcG1lbnQgYW5kIGV2YWx1YXRpb24gb2YgYSBtZWFzdXJlIHRvIGFzc2VzcyBjYW5jZXIgc3Vydml2b3JzJyB1bm1ldCBzdXBwb3J0aXZlIGNhcmUgbmVlZHM6IFRoZUNhU1VOIChDYW5jZXIgU3Vydml2b3JzJyBVbm1ldCBOZWVkcyBtZWFzdXJlKSIsImdyb3VwSWQiOiIxODlhMzJmMC04ZjNhLTNkNTMtYTg0Yi04NjkxMTM1Zjc1ZmYiLCJhdXRob3IiOlt7ImZhbWlseSI6IkhvZGdraW5zb24iLCJnaXZlbiI6IksiLCJwYXJzZS1uYW1lcyI6ZmFsc2UsImRyb3BwaW5nLXBhcnRpY2xlIjoiIiwibm9uLWRyb3BwaW5nLXBhcnRpY2xlIjoiIn0seyJmYW1pbHkiOiJCdXRvdyIsImdpdmVuIjoiUCIsInBhcnNlLW5hbWVzIjpmYWxzZSwiZHJvcHBpbmctcGFydGljbGUiOiIiLCJub24tZHJvcHBpbmctcGFydGljbGUiOiIifSx7ImZhbWlseSI6Ikh1bnQiLCJnaXZlbiI6IkcgRSIsInBhcnNlLW5hbWVzIjpmYWxzZSwiZHJvcHBpbmctcGFydGljbGUiOiIiLCJub24tZHJvcHBpbmctcGFydGljbGUiOiIifSx7ImZhbWlseSI6IlBlbmRsZWJ1cnkiLCJnaXZlbiI6IlMiLCJwYXJzZS1uYW1lcyI6ZmFsc2UsImRyb3BwaW5nLXBhcnRpY2xlIjoiIiwibm9uLWRyb3BwaW5nLXBhcnRpY2xlIjoiIn0seyJmYW1pbHkiOiJIb2JicyIsImdpdmVuIjoiSyBNIiwicGFyc2UtbmFtZXMiOmZhbHNlLCJkcm9wcGluZy1wYXJ0aWNsZSI6IiIsIm5vbi1kcm9wcGluZy1wYXJ0aWNsZSI6IiJ9LHsiZmFtaWx5IjoiTG8iLCJnaXZlbiI6IlMgSyIsInBhcnNlLW5hbWVzIjpmYWxzZSwiZHJvcHBpbmctcGFydGljbGUiOiIiLCJub24tZHJvcHBpbmctcGFydGljbGUiOiIifSx7ImZhbWlseSI6IldhaW4iLCJnaXZlbiI6IkciLCJwYXJzZS1uYW1lcyI6ZmFsc2UsImRyb3BwaW5nLXBhcnRpY2xlIjoiIiwibm9uLWRyb3BwaW5nLXBhcnRpY2xlIjoiIn1dLCJjb250YWluZXItdGl0bGUiOiJQc3ljaG8tT25jb2xvZ3kiLCJET0kiOiIxMC4xMDAyL3Bvbi4xMTM3IiwiSVNTTiI6IjEwNTc5MjQ5IiwiUE1JRCI6IjE3MTc3MjY4IiwiaXNzdWVkIjp7ImRhdGUtcGFydHMiOltbMjAwN11dfSwicGFnZSI6Ijc5Ni04MDQiLCJhYnN0cmFjdCI6IkJhY2tncm91bmQ6IE1hbnkgY2FuY2VyIHN1cnZpdm9ycyBleHBlcmllbmNlIG9uZ29pbmcgbW9yYmlkaXR5IG92ZXIgdGhlIHN1cnZpdm9yc2hpcCBjb250aW51dW0gYW5kIHRoZWlyIHN1cHBvcnRpdmUgY2FyZSBuZWVkcyBoYXZlIHlldCB0byBiZSBjb21wcmVoZW5zaXZlbHkgYXNzZXNzZWQuIE1ldGhvZHM6IFRoaXMgc3R1ZHkgYWltZWQgdG8gZGV2ZWxvcCBhbmQgZW1waXJpY2FsbHkgZXZhbHVhdGUgYSBzZWxmLXJlcG9ydCBtZWFzdXJlIG9mIGNhbmNlciBzdXJ2aXZvcnMnIHN1cHBvcnRpdmUgY2FyZSBuZWVkcy4gSW4gUGhhc2UgSSwgcXVlc3Rpb25uYWlyZSBpdGVtcyB3ZXJlIGdlbmVyYXRlZCBiYXNlZCB1cG9uIHByZXZpb3VzIHF1YWxpdGF0aXZlIHJlc2VhcmNoIHRoYXQgaWRlbnRpZmllZCBib3RoIHVuaXF1ZSBhbmQgc2hhcmVkIG5lZWRzIGluIHN1cnZpdm9ycyBhbmQgdGhlaXIgcGFydG5lcnM7IGl0ZW1zIHdlcmUgY29uc3RydWN0ZWQgaW50byB0aGUgQ2FuY2VyIFN1cnZpdm9ycycgVW1uZXQgTmVlZHMgbWVhc3VyZSAoQ2FTVU4pLiBJbiBQaGFzZSAyLCB0aGUgQ2FTVU4gd2FzIGNvbXBsZXRlZCBieSAzNTMgY2FuY2VyIHN1cnZpdm9ycyB3aG8gaGFkIGJlZW4gZGlhZ25vc2VkIHdpdGggY2FuY2VyIGJldHdlZW4gMSBhbmQgMTUgeWVhcnMgZWFybGllciBhbmQgd2VyZSBjdXJyZW50bHkgZGlzZWFzZS1mcmVlLiBSZXN1bHRzOiBBZnRlciBtb2RpZmljYXRpb24sIHRoZSBDYVNVTiBpbmNsdWRlZCAzNSB1bm1ldCBuZWVkIGl0ZW1zLCA2IHBvc2l0aXZlIGNoYW5nZSBpdGVtcyBhbmQgYW4gb3Blbi1lbmRlZCBxdWVzdGlvbi4gR29vZCBhY2NlcHRhYmlsaXR5LCBpbnRlcm5hbCBjb25zaXN0ZW5jeSBhbmQgdmFsaWRpdHkgd2VyZSBkZW1vbnN0cmF0ZWQsIGFsdGhvdWdoIHRlc3QtcmV0ZXN0IHJlbGlhYmlsaXR5IHdhcyBsb3cuIE1heGltdW0gbGlrZWxpaG9vZCBmYWN0b3IgYW5hbHlzaXMgaWRlbnRpZmllZCBmaXZlIGRpc2NyZXRlIGZhY3RvcnM6IEV4aXN0ZW50aWFsIFN1cnZpdm9yc2hpcCwgQ29tcHJlaGVuc2l2ZSBDYXJlLCBJbmZvcm1hdGlvbiwgUXVhbGl0eSBvZiBMaWZlIGFuZCBSZWxhdGlvbnNoaXBzLiBDb25jbHVzaW9uczogUHJlbGltaW5hcnkgZGF0YSBpbmRpY2F0ZXMgdGhhdCB0aGUgQ2FTVU4gbWVldHMgdGhlIG1ham9yaXR5IG9mIHBzeWNob21ldHJpYyBjcml0ZXJpYSBmb3IgYXNzZXNzbWVudCBtZWFzdXJlcywgYWx0aG91Z2ggaXRzIGxvdyB0ZXN0LXJldGVzdCByZWxpYWJpbGl0eSBhd2FpdHMgZnVydGhlciBpbnZlc3RpZ2F0aW9uLiBUaGUgQ2FTVU4gd2lsbCBmYWNpbGl0YXRlIHRoZSBldmFsdWF0aW9uIG9mIHN1cHBvcnRpdmUgY2FyZSBzZXJ2aWNlcyBhbmQgZ2VuZXJhdGlvbiBvZiBzZXJ2aWNlIGRlbGl2ZXJ5IHJlY29tbWVuZGF0aW9ucyBmb3IgY2FuY2VyIHN1cnZpdm9ycy4gQ29weXJpZ2h0IMKpIDIwMDYgSm9obiBXaWxleSAmIFNvbnMsIEx0ZC4iLCJpc3N1ZSI6IjkiLCJ2b2x1bWUiOiIxNiIsImNvbnRhaW5lci10aXRsZS1zaG9ydCI6IlBzeWNob29uY29sb2d5In0sImlzVGVtcG9yYXJ5IjpmYWxzZX1dfQ==&quot;,&quot;citationItems&quot;:[{&quot;id&quot;:&quot;8b0012f9-7d2a-33cb-ab47-d85759384a78&quot;,&quot;itemData&quot;:{&quot;type&quot;:&quot;article-journal&quot;,&quot;id&quot;:&quot;8b0012f9-7d2a-33cb-ab47-d85759384a78&quot;,&quot;title&quot;:&quot;The development and evaluation of a measure to assess cancer survivors' unmet supportive care needs: TheCaSUN (Cancer Survivors' Unmet Needs measure)&quot;,&quot;groupId&quot;:&quot;189a32f0-8f3a-3d53-a84b-8691135f75ff&quot;,&quot;author&quot;:[{&quot;family&quot;:&quot;Hodgkinson&quot;,&quot;given&quot;:&quot;K&quot;,&quot;parse-names&quot;:false,&quot;dropping-particle&quot;:&quot;&quot;,&quot;non-dropping-particle&quot;:&quot;&quot;},{&quot;family&quot;:&quot;Butow&quot;,&quot;given&quot;:&quot;P&quot;,&quot;parse-names&quot;:false,&quot;dropping-particle&quot;:&quot;&quot;,&quot;non-dropping-particle&quot;:&quot;&quot;},{&quot;family&quot;:&quot;Hunt&quot;,&quot;given&quot;:&quot;G E&quot;,&quot;parse-names&quot;:false,&quot;dropping-particle&quot;:&quot;&quot;,&quot;non-dropping-particle&quot;:&quot;&quot;},{&quot;family&quot;:&quot;Pendlebury&quot;,&quot;given&quot;:&quot;S&quot;,&quot;parse-names&quot;:false,&quot;dropping-particle&quot;:&quot;&quot;,&quot;non-dropping-particle&quot;:&quot;&quot;},{&quot;family&quot;:&quot;Hobbs&quot;,&quot;given&quot;:&quot;K M&quot;,&quot;parse-names&quot;:false,&quot;dropping-particle&quot;:&quot;&quot;,&quot;non-dropping-particle&quot;:&quot;&quot;},{&quot;family&quot;:&quot;Lo&quot;,&quot;given&quot;:&quot;S K&quot;,&quot;parse-names&quot;:false,&quot;dropping-particle&quot;:&quot;&quot;,&quot;non-dropping-particle&quot;:&quot;&quot;},{&quot;family&quot;:&quot;Wain&quot;,&quot;given&quot;:&quot;G&quot;,&quot;parse-names&quot;:false,&quot;dropping-particle&quot;:&quot;&quot;,&quot;non-dropping-particle&quot;:&quot;&quot;}],&quot;container-title&quot;:&quot;Psycho-Oncology&quot;,&quot;DOI&quot;:&quot;10.1002/pon.1137&quot;,&quot;ISSN&quot;:&quot;10579249&quot;,&quot;PMID&quot;:&quot;17177268&quot;,&quot;issued&quot;:{&quot;date-parts&quot;:[[2007]]},&quot;page&quot;:&quot;796-804&quot;,&quot;abstract&quot;:&quot;Background: Many cancer survivors experience ongoing morbidity over the survivorship continuum and their supportive care needs have yet to be comprehensively assessed. Methods: This study aimed to develop and empirically evaluate a self-report measure of cancer survivors' supportive care needs. In Phase I, questionnaire items were generated based upon previous qualitative research that identified both unique and shared needs in survivors and their partners; items were constructed into the Cancer Survivors' Umnet Needs measure (CaSUN). In Phase 2, the CaSUN was completed by 353 cancer survivors who had been diagnosed with cancer between 1 and 15 years earlier and were currently disease-free. Results: After modification, the CaSUN included 35 unmet need items, 6 positive change items and an open-ended question. Good acceptability, internal consistency and validity were demonstrated, although test-retest reliability was low. Maximum likelihood factor analysis identified five discrete factors: Existential Survivorship, Comprehensive Care, Information, Quality of Life and Relationships. Conclusions: Preliminary data indicates that the CaSUN meets the majority of psychometric criteria for assessment measures, although its low test-retest reliability awaits further investigation. The CaSUN will facilitate the evaluation of supportive care services and generation of service delivery recommendations for cancer survivors. Copyright © 2006 John Wiley &amp; Sons, Ltd.&quot;,&quot;issue&quot;:&quot;9&quot;,&quot;volume&quot;:&quot;16&quot;,&quot;container-title-short&quot;:&quot;Psychooncology&quot;},&quot;isTemporary&quot;:false}]},{&quot;citationID&quot;:&quot;MENDELEY_CITATION_ca0548a0-6576-4ed5-8b58-03b6da54746f&quot;,&quot;properties&quot;:{&quot;noteIndex&quot;:0},&quot;isEdited&quot;:false,&quot;manualOverride&quot;:{&quot;isManuallyOverridden&quot;:false,&quot;citeprocText&quot;:&quot;(6)&quot;,&quot;manualOverrideText&quot;:&quot;&quot;},&quot;citationTag&quot;:&quot;MENDELEY_CITATION_v3_eyJjaXRhdGlvbklEIjoiTUVOREVMRVlfQ0lUQVRJT05fY2EwNTQ4YTAtNjU3Ni00ZWQ1LThiNTgtMDNiNmRhNTQ3NDZmIiwicHJvcGVydGllcyI6eyJub3RlSW5kZXgiOjB9LCJpc0VkaXRlZCI6ZmFsc2UsIm1hbnVhbE92ZXJyaWRlIjp7ImlzTWFudWFsbHlPdmVycmlkZGVuIjpmYWxzZSwiY2l0ZXByb2NUZXh0IjoiKDYpIiwibWFudWFsT3ZlcnJpZGVUZXh0IjoiIn0sImNpdGF0aW9uSXRlbXMiOlt7ImlkIjoiYzI3YWJkZmMtZWU0Zi0zNDgyLTk2OGMtYWQzMjVlODYyNGM4IiwiaXRlbURhdGEiOnsidHlwZSI6ImFydGljbGUtam91cm5hbCIsImlkIjoiYzI3YWJkZmMtZWU0Zi0zNDgyLTk2OGMtYWQzMjVlODYyNGM4IiwidGl0bGUiOiJFdmFsdWF0aW5nIHRoZSBleHBlcmllbmNlcyBhbmQgc3VwcG9ydCBuZWVkcyBvZiBwZW9wbGUgbGl2aW5nIHdpdGggY2hyb25pYyBjYW5jZXI6IERldmVsb3BtZW50IGFuZCBpbml0aWFsIHZhbGlkYXRpb24gb2YgdGhlIENocm9uaWMgQ2FuY2VyIEV4cGVyaWVuY2VzIFF1ZXN0aW9ubmFpcmUgKENDRVEpIiwiZ3JvdXBJZCI6IjE4OWEzMmYwLThmM2EtM2Q1My1hODRiLTg2OTExMzVmNzVmZiIsImF1dGhvciI6W3siZmFtaWx5IjoiSGFybGV5IiwiZ2l2ZW4iOiJDbGFyZSIsInBhcnNlLW5hbWVzIjpmYWxzZSwiZHJvcHBpbmctcGFydGljbGUiOiIiLCJub24tZHJvcHBpbmctcGFydGljbGUiOiIifSx7ImZhbWlseSI6IlBpbmkiLCJnaXZlbiI6IlNpbW9uIiwicGFyc2UtbmFtZXMiOmZhbHNlLCJkcm9wcGluZy1wYXJ0aWNsZSI6IiIsIm5vbi1kcm9wcGluZy1wYXJ0aWNsZSI6IiJ9LHsiZmFtaWx5IjoiS2VueW9uIiwiZ2l2ZW4iOiJMdWNpbGxlIiwicGFyc2UtbmFtZXMiOmZhbHNlLCJkcm9wcGluZy1wYXJ0aWNsZSI6IiIsIm5vbi1kcm9wcGluZy1wYXJ0aWNsZSI6IiJ9LHsiZmFtaWx5IjoiRGFmZnUtTydSZWlsbHkiLCJnaXZlbiI6IkFtcml0IiwicGFyc2UtbmFtZXMiOmZhbHNlLCJkcm9wcGluZy1wYXJ0aWNsZSI6IiIsIm5vbi1kcm9wcGluZy1wYXJ0aWNsZSI6IiJ9LHsiZmFtaWx5IjoiVmVsaWtvdmEiLCJnaXZlbiI6IkdhbGluYSIsInBhcnNlLW5hbWVzIjpmYWxzZSwiZHJvcHBpbmctcGFydGljbGUiOiIiLCJub24tZHJvcHBpbmctcGFydGljbGUiOiIifV0sImNvbnRhaW5lci10aXRsZSI6IkJNSiBTdXBwb3J0aXZlIGFuZCBQYWxsaWF0aXZlIENhcmUiLCJET0kiOiIxMC4xMTM2L2JtanNwY2FyZS0yMDE1LTAwMTAzMiIsIklTU04iOiIyMDQ1NDM2OCIsIlBNSUQiOiIyNzUxMTAwMSIsImlzc3VlZCI6eyJkYXRlLXBhcnRzIjpbWzIwMTldXX0sImFic3RyYWN0IjoiQmFja2dyb3VuZCBNYW55IGFkdmFuY2VkIGNhbmNlcnMgYXJlIG1hbmFnZWQgYXMgY2hyb25pYyBkaXNlYXNlcywgeWV0IHRoZXJlIGFyZSBjdXJyZW50bHkgbm8gaW50ZXJuYXRpb25hbCBndWlkZWxpbmVzIGZvciB0aGUgc3VwcG9ydCBvZiBwYXRpZW50cyBsaXZpbmcgd2l0aCBjaHJvbmljIGNhbmNlci4gSXQgaXMgaW1wb3J0YW50IHRvIHVuZGVyc3RhbmQgd2hldGhlciBjYXJlIGFuZCBzZXJ2aWNlIGFycmFuZ2VtZW50cyBtZWV0IHRoZSBuZWVkcyBvZiB0aGlzIHJhcGlkbHkgZ3Jvd2luZyBwYXRpZW50IGdyb3VwLiBUaGlzIHN0dWR5IGFpbWVkIHRvIGRldmVsb3AgYW5kIHZhbGlkYXRlIGEgcXVlc3Rpb25uYWlyZSB0byBjYXB0dXJlIHBhdGllbnRzJyBleHBlcmllbmNlcyBvZiBsaXZpbmcgd2l0aCBjaHJvbmljIGNhbmNlciBhbmQgdGhlaXIgdmlld3Mgb2YgY2xpbmljYWwgYW5kIHN1cHBvcnQgc2VydmljZXMuIE1ldGhvZHMgVGhlIHJlc2VhcmNoIHdhcyBjYXJyaWVkIG91dCBiZXR3ZWVuIDEgSnVseSAyMDEwIGFuZCAyMSBGZWJydWFyeSAyMDEzLiBBIGNvbmNlcHR1YWwgZnJhbWV3b3JrIGFuZCBpbml0aWFsIGl0ZW0gYmFuayB3ZXJlIGRlcml2ZWQgZnJvbSBwcmlvciBpbnRlcnZpZXdzIHdpdGggNTYgcGF0aWVudHMgd2l0aCBjaHJvbmljIGNhbmNlci4gSXRlbXMgd2VyZSByZXZpZXdlZCBieSA0IG9uY29sb2dpc3RzIGFuZCAxIGNsaW5pY2FsIG51cnNlIHNwZWNpYWxpc3QgYW5kIGR1cmluZyAyIGZvY3VzIGdyb3VwcyB3aXRoIDkgcGF0aWVudHMuIFBpbG90IHF1ZXN0aW9ubmFpcmVzIHdlcmUgY29tcGxldGVkIGJ5IDQxNiBwYXRpZW50cyBhY3Jvc3MgNSBjYW5jZXIgdW5pdHMuIEl0ZW0gc2VsZWN0aW9uIGFuZCBzY2FsZSByZWxpYWJpbGl0eSB3YXMgZXhwbG9yZWQgdXNpbmcgZGVzY3JpcHRpdmUgZGF0YSwgZXhwbG9yYXRvcnkgZmFjdG9yIGFuYWx5c2lzLCBpbnRlcm5hbCBjb25zaXN0ZW5jeSBhbmFseXNlcywgbXVsdGl0cmFpdCBzY2FsaW5nIGFuYWx5c2VzIGFuZCBrbm93bi1ncm91cHMgY29tcGFyaXNvbnMuIFJlc3VsdHMgVGhlIGZpbmFsIENocm9uaWMgQ2FuY2VyIEV4cGVyaWVuY2VzIFF1ZXN0aW9ubmFpcmUgKENDRVEpIGluY2x1ZGVzIDc1IGl0ZW1zLiA2MiBpdGVtcyBjb250cmlidXRlIHRvIDE0IHN1YnNjYWxlcyB3aXRoIGludGVybmFsIGNvbnNpc3RlbmN5IGJldHdlZW4gzrEgMMK3NjgtMMK3ODggYW5kIG1pbmltYWwgc2NhbGluZyBlcnJvcnMuIEtub3duLWdyb3VwcyBjb21wYXJpc29ucyBjb25maXJtZWQgc3Vic2NhbGUgdXRpbGl0eSBpbiBkaXN0aW5ndWlzaGluZyBiZXR3ZWVuIHBhdGllbnQgZ3JvdXBzLiBTdWJzY2FsZXMgd2VyZSBsYWJlbGxlZDogbWFuYWdpbmcgYXBwb2ludG1lbnRzLCBjb29yZGluYXRpb24gb2YgY2FyZSwgZ2VuZXJhbCBwcmFjdGl0aW9uZXIgaW52b2x2ZW1lbnQsIGNsaW5pY2FsIHRyaWFscywgaW5mb3JtYXRpb24gYW5kIHF1ZXN0aW9ucywgbWFraW5nIHRyZWF0bWVudCBkZWNpc2lvbnMsIHN5bXB0b20gbm9uLXJlcG9ydGluZywga2V5IHdvcmtlciwgbGltaXRhdGlvbnMsIHN1c3RhaW5pbmcgbm9ybWFsaXR5LCBmaW5hbmNpYWwgYWR2aWNlLCB3b3JyaWVzIGFuZCBhbnhpZXRpZXMsIHNoYXJpbmcgZmVlbGluZ3Mgd2l0aCBvdGhlcnMsIGFuZCBhY2Nlc3Npbmcgc3VwcG9ydC4gMTMgaXRlbXMgYXNzZXNzaW5nIHN5bXB0b20gZXhwZXJpZW5jZXMgd2VyZSByZXRhaW5lZCBhcyBzaW5nbGUgaXRlbXMuIENvbmNsdXNpb25zIFRoZSBDQ0VRIGhhcyB0aGUgcG90ZW50aWFsIHRvIGJlIHVzZWQgYXMgYSBjbGluaWNhbCBpbnN0cnVtZW50IHRvIGFzc2VzcyBwYXRpZW50IGV4cGVyaWVuY2VzIG9mIGNocm9uaWMgY2FuY2VyIG9yIHRvIHNjcmVlbiBmb3IgcGF0aWVudCBuZWVkcy4gSXQgbWF5IGFsc28gYmUgdXNlZCBhcyBhbiBvdXRjb21lIG1lYXN1cmUgZm9yIGV2YWx1YXRpbmcgcHJvZ3JhbW1lcyBhbmQgbW9kZWxzIG9mIGNhcmUgYW5kIG1heSBpZGVudGlmeSBhcmVhcyBmb3Igc2VydmljZSBkZXZlbG9wbWVudCB0aGF0IGNvdWxkIHVsdGltYXRlbHkgaW1wcm92ZSB0aGUgY2FyZSBhbmQgc3VwcG9ydCByZWNlaXZlZCBieSBwYXRpZW50cyB3aXRoIGNocm9uaWMgY2FuY2VyLiIsImlzc3VlIjoiMSIsInZvbHVtZSI6IjkiLCJjb250YWluZXItdGl0bGUtc2hvcnQiOiJCTUogU3VwcG9ydCBQYWxsaWF0IENhcmUifSwiaXNUZW1wb3JhcnkiOmZhbHNlfV19&quot;,&quot;citationItems&quot;:[{&quot;id&quot;:&quot;c27abdfc-ee4f-3482-968c-ad325e8624c8&quot;,&quot;itemData&quot;:{&quot;type&quot;:&quot;article-journal&quot;,&quot;id&quot;:&quot;c27abdfc-ee4f-3482-968c-ad325e8624c8&quot;,&quot;title&quot;:&quot;Evaluating the experiences and support needs of people living with chronic cancer: Development and initial validation of the Chronic Cancer Experiences Questionnaire (CCEQ)&quot;,&quot;groupId&quot;:&quot;189a32f0-8f3a-3d53-a84b-8691135f75ff&quot;,&quot;author&quot;:[{&quot;family&quot;:&quot;Harley&quot;,&quot;given&quot;:&quot;Clare&quot;,&quot;parse-names&quot;:false,&quot;dropping-particle&quot;:&quot;&quot;,&quot;non-dropping-particle&quot;:&quot;&quot;},{&quot;family&quot;:&quot;Pini&quot;,&quot;given&quot;:&quot;Simon&quot;,&quot;parse-names&quot;:false,&quot;dropping-particle&quot;:&quot;&quot;,&quot;non-dropping-particle&quot;:&quot;&quot;},{&quot;family&quot;:&quot;Kenyon&quot;,&quot;given&quot;:&quot;Lucille&quot;,&quot;parse-names&quot;:false,&quot;dropping-particle&quot;:&quot;&quot;,&quot;non-dropping-particle&quot;:&quot;&quot;},{&quot;family&quot;:&quot;Daffu-O'Reilly&quot;,&quot;given&quot;:&quot;Amrit&quot;,&quot;parse-names&quot;:false,&quot;dropping-particle&quot;:&quot;&quot;,&quot;non-dropping-particle&quot;:&quot;&quot;},{&quot;family&quot;:&quot;Velikova&quot;,&quot;given&quot;:&quot;Galina&quot;,&quot;parse-names&quot;:false,&quot;dropping-particle&quot;:&quot;&quot;,&quot;non-dropping-particle&quot;:&quot;&quot;}],&quot;container-title&quot;:&quot;BMJ Supportive and Palliative Care&quot;,&quot;DOI&quot;:&quot;10.1136/bmjspcare-2015-001032&quot;,&quot;ISSN&quot;:&quot;20454368&quot;,&quot;PMID&quot;:&quot;27511001&quot;,&quot;issued&quot;:{&quot;date-parts&quot;:[[2019]]},&quot;abstract&quot;:&quot;Background Many advanced cancers are managed as chronic diseases, yet there are currently no international guidelines for the support of patients living with chronic cancer. It is important to understand whether care and service arrangements meet the needs of this rapidly growing patient group. This study aimed to develop and validate a questionnaire to capture patients' experiences of living with chronic cancer and their views of clinical and support services. Methods The research was carried out between 1 July 2010 and 21 February 2013. A conceptual framework and initial item bank were derived from prior interviews with 56 patients with chronic cancer. Items were reviewed by 4 oncologists and 1 clinical nurse specialist and during 2 focus groups with 9 patients. Pilot questionnaires were completed by 416 patients across 5 cancer units. Item selection and scale reliability was explored using descriptive data, exploratory factor analysis, internal consistency analyses, multitrait scaling analyses and known-groups comparisons. Results The final Chronic Cancer Experiences Questionnaire (CCEQ) includes 75 items. 62 items contribute to 14 subscales with internal consistency between α 0·68-0·88 and minimal scaling errors. Known-groups comparisons confirmed subscale utility in distinguishing between patient groups. Subscales were labelled: managing appointments, coordination of care, general practitioner involvement, clinical trials, information and questions, making treatment decisions, symptom non-reporting, key worker, limitations, sustaining normality, financial advice, worries and anxieties, sharing feelings with others, and accessing support. 13 items assessing symptom experiences were retained as single items. Conclusions The CCEQ has the potential to be used as a clinical instrument to assess patient experiences of chronic cancer or to screen for patient needs. It may also be used as an outcome measure for evaluating programmes and models of care and may identify areas for service development that could ultimately improve the care and support received by patients with chronic cancer.&quot;,&quot;issue&quot;:&quot;1&quot;,&quot;volume&quot;:&quot;9&quot;,&quot;container-title-short&quot;:&quot;BMJ Support Palliat Care&quot;},&quot;isTemporary&quot;:false}]},{&quot;citationID&quot;:&quot;MENDELEY_CITATION_f30aa155-00b3-4c10-935c-c41a6a1bedb0&quot;,&quot;properties&quot;:{&quot;noteIndex&quot;:0},&quot;isEdited&quot;:false,&quot;manualOverride&quot;:{&quot;isManuallyOverridden&quot;:false,&quot;citeprocText&quot;:&quot;(7)&quot;,&quot;manualOverrideText&quot;:&quot;&quot;},&quot;citationTag&quot;:&quot;MENDELEY_CITATION_v3_eyJjaXRhdGlvbklEIjoiTUVOREVMRVlfQ0lUQVRJT05fZjMwYWExNTUtMDBiMy00YzEwLTkzNWMtYzQxYTZhMWJlZGIwIiwicHJvcGVydGllcyI6eyJub3RlSW5kZXgiOjB9LCJpc0VkaXRlZCI6ZmFsc2UsIm1hbnVhbE92ZXJyaWRlIjp7ImlzTWFudWFsbHlPdmVycmlkZGVuIjpmYWxzZSwiY2l0ZXByb2NUZXh0IjoiKDcpIiwibWFudWFsT3ZlcnJpZGVUZXh0IjoiIn0sImNpdGF0aW9uSXRlbXMiOlt7ImlkIjoiYjNlMDBmYWEtZDdmNi0zYWYzLTgxZGQtZjYxNGU5MTEwYWY3IiwiaXRlbURhdGEiOnsidHlwZSI6ImFydGljbGUtam91cm5hbCIsImlkIjoiYjNlMDBmYWEtZDdmNi0zYWYzLTgxZGQtZjYxNGU5MTEwYWY3IiwidGl0bGUiOiJUaGUgRXVyb3BlYW4gb3JnYW5pemF0aW9uIGZvciByZXNlYXJjaCBhbmQgdHJlYXRtZW50IG9mIGNhbmNlciBRTFEtQzMwOiBBIHF1YWxpdHktb2YtbGlmZSBpbnN0cnVtZW50IGZvciB1c2UgaW4gaW50ZXJuYXRpb25hbCBjbGluaWNhbCB0cmlhbHMgaW4gb25jb2xvZ3kiLCJncm91cElkIjoiMTg5YTMyZjAtOGYzYS0zZDUzLWE4NGItODY5MTEzNWY3NWZmIiwiYXV0aG9yIjpbeyJmYW1pbHkiOiJBYXJvbnNvbiIsImdpdmVuIjoiTmVpbCBLIiwicGFyc2UtbmFtZXMiOmZhbHNlLCJkcm9wcGluZy1wYXJ0aWNsZSI6IiIsIm5vbi1kcm9wcGluZy1wYXJ0aWNsZSI6IiJ9LHsiZmFtaWx5IjoiQWhtZWR6YWkiLCJnaXZlbiI6IlNhbSIsInBhcnNlLW5hbWVzIjpmYWxzZSwiZHJvcHBpbmctcGFydGljbGUiOiIiLCJub24tZHJvcHBpbmctcGFydGljbGUiOiIifSx7ImZhbWlseSI6IkJlcmdtYW4iLCJnaXZlbiI6IkJlbmd0IiwicGFyc2UtbmFtZXMiOmZhbHNlLCJkcm9wcGluZy1wYXJ0aWNsZSI6IiIsIm5vbi1kcm9wcGluZy1wYXJ0aWNsZSI6IiJ9LHsiZmFtaWx5IjoiQnVsbGluZ2VyIiwiZ2l2ZW4iOiJNb25pa2EiLCJwYXJzZS1uYW1lcyI6ZmFsc2UsImRyb3BwaW5nLXBhcnRpY2xlIjoiIiwibm9uLWRyb3BwaW5nLXBhcnRpY2xlIjoiIn0seyJmYW1pbHkiOiJDdWxsIiwiZ2l2ZW4iOiJBbm4iLCJwYXJzZS1uYW1lcyI6ZmFsc2UsImRyb3BwaW5nLXBhcnRpY2xlIjoiIiwibm9uLWRyb3BwaW5nLXBhcnRpY2xlIjoiIn0seyJmYW1pbHkiOiJEdWV6IiwiZ2l2ZW4iOiJOaWNvbGUgSiIsInBhcnNlLW5hbWVzIjpmYWxzZSwiZHJvcHBpbmctcGFydGljbGUiOiIiLCJub24tZHJvcHBpbmctcGFydGljbGUiOiIifSx7ImZhbWlseSI6IkZpbGliZXJ0aSIsImdpdmVuIjoiQW50b25pbyIsInBhcnNlLW5hbWVzIjpmYWxzZSwiZHJvcHBpbmctcGFydGljbGUiOiIiLCJub24tZHJvcHBpbmctcGFydGljbGUiOiIifSx7ImZhbWlseSI6IkZsZWNodG5lciIsImdpdmVuIjoiSGVubmluZyIsInBhcnNlLW5hbWVzIjpmYWxzZSwiZHJvcHBpbmctcGFydGljbGUiOiIiLCJub24tZHJvcHBpbmctcGFydGljbGUiOiIifSx7ImZhbWlseSI6IkZsZWlzaG1hbiIsImdpdmVuIjoiU3Rld2FydCBCIiwicGFyc2UtbmFtZXMiOmZhbHNlLCJkcm9wcGluZy1wYXJ0aWNsZSI6IiIsIm5vbi1kcm9wcGluZy1wYXJ0aWNsZSI6IiJ9LHsiZmFtaWx5IjoiSGFlcyIsImdpdmVuIjoiSm9oYW5uYSBDLkouTS5EZSIsInBhcnNlLW5hbWVzIjpmYWxzZSwiZHJvcHBpbmctcGFydGljbGUiOiIiLCJub24tZHJvcHBpbmctcGFydGljbGUiOiIifSx7ImZhbWlseSI6IkthYXNhIiwiZ2l2ZW4iOiJTdGVpbiIsInBhcnNlLW5hbWVzIjpmYWxzZSwiZHJvcHBpbmctcGFydGljbGUiOiIiLCJub24tZHJvcHBpbmctcGFydGljbGUiOiIifSx7ImZhbWlseSI6IktsZWUiLCJnaXZlbiI6Ik1hcmlhbm5lIiwicGFyc2UtbmFtZXMiOmZhbHNlLCJkcm9wcGluZy1wYXJ0aWNsZSI6IiIsIm5vbi1kcm9wcGluZy1wYXJ0aWNsZSI6IiJ9LHsiZmFtaWx5IjoiT3NvYmEiLCJnaXZlbiI6IkRhdmlkIiwicGFyc2UtbmFtZXMiOmZhbHNlLCJkcm9wcGluZy1wYXJ0aWNsZSI6IiIsIm5vbi1kcm9wcGluZy1wYXJ0aWNsZSI6IiJ9LHsiZmFtaWx5IjoiUmF6YXZpIiwiZ2l2ZW4iOiJEYXJpdXMiLCJwYXJzZS1uYW1lcyI6ZmFsc2UsImRyb3BwaW5nLXBhcnRpY2xlIjoiIiwibm9uLWRyb3BwaW5nLXBhcnRpY2xlIjoiIn0seyJmYW1pbHkiOiJSb2ZlIiwiZ2l2ZW4iOiJQZXRlciBCLiIsInBhcnNlLW5hbWVzIjpmYWxzZSwiZHJvcHBpbmctcGFydGljbGUiOiIiLCJub24tZHJvcHBpbmctcGFydGljbGUiOiIifSx7ImZhbWlseSI6IlNjaHJhdWIiLCJnaXZlbiI6IlNpbW9uIiwicGFyc2UtbmFtZXMiOmZhbHNlLCJkcm9wcGluZy1wYXJ0aWNsZSI6IiIsIm5vbi1kcm9wcGluZy1wYXJ0aWNsZSI6IiJ9LHsiZmFtaWx5IjoiU25lZXV3IiwiZ2l2ZW4iOiJLb21tZXIiLCJwYXJzZS1uYW1lcyI6ZmFsc2UsImRyb3BwaW5nLXBhcnRpY2xlIjoiIiwibm9uLWRyb3BwaW5nLXBhcnRpY2xlIjoiIn0seyJmYW1pbHkiOiJTdWxsaXZhbiIsImdpdmVuIjoiTWFyaWFubmUiLCJwYXJzZS1uYW1lcyI6ZmFsc2UsImRyb3BwaW5nLXBhcnRpY2xlIjoiIiwibm9uLWRyb3BwaW5nLXBhcnRpY2xlIjoiIn0seyJmYW1pbHkiOiJUYWtlZGEiLCJnaXZlbiI6IkZ1bWlrYXp1IiwicGFyc2UtbmFtZXMiOmZhbHNlLCJkcm9wcGluZy1wYXJ0aWNsZSI6IiIsIm5vbi1kcm9wcGluZy1wYXJ0aWNsZSI6IiJ9XSwiY29udGFpbmVyLXRpdGxlIjoiSm91cm5hbCBvZiB0aGUgTmF0aW9uYWwgQ2FuY2VyIEluc3RpdHV0ZSIsIkRPSSI6IjEwLjEwOTMvam5jaS84NS41LjM2NSIsIklTU04iOiIwMDI3ODg3NCIsIlBNSUQiOiI4NDMzMzkwIiwiaXNzdWVkIjp7ImRhdGUtcGFydHMiOltbMTk5M11dfSwicGFnZSI6IjM2NS0zNzYiLCJhYnN0cmFjdCI6IkJhY2tncm91bmQ6IEluIDE5ODYsIHRoZSBFdXJvcGVhbiBPcmdhbml6YXRpb24gZm9yIFJlc2VhcmNoIGFuZCBUcmVhdG1lbnQgb2YgQ2FuY2VyIChFT1JUQykgaW5pdGlhdGVkIGEgcmVzZWFyY2ggcHJvZ3JhbSB0byBkZXZlbG9wIGFuIGludGVncmF0ZWQsIG1vZHVsYXIgYXBwcm9hY2ggZm9yIGV2YWx1YXRpbmcgdGhlIHF1YWxpdHkgb2YgbGlmZSBvZiBwYXRpZW50cyBwYXJ0aWNpcGF0aW5nIGluIGludGVybmF0aW9uYWwgY2xpbmljYWwgdHJpYWxzLiBQdXJwb3NlOiBXZSByZXBvcnQgaGVyZSB0aGUgcmVzdWx0cyBvZiBhbiBpbnRlcm5hdGlvbmFsIGZpZWxkIHN0dWR5IG9mIHRoZSBwcmFjdGljYWxpdHksIHJlbGlhYmlsaXR5LCBhbmQgdmFsaWRpdHkgb2YgdGhlIEVPUlRDIFFMUS1DMzAsIHRoZSBjdXJyZW50IGNvcmUgcXVlc3Rpb25uYWlyZS4gVGhlIFFMUS1DMzAgaW5jb3Jwb3JhdGVzIG5pbmUgbXVsdGktaXRlbSBzY2FsZXM6IGZpdmUgZnVuY3Rpb25hbCBzY2FsZXMgKHBoeXNpY2FsLCByb2xlLCBjb2duaXRpdmUsIGVtb3Rpb25hbCwgYW5kIHNvY2lhbCk7IHRocmVlIHN5bXB0b20gc2NhbGVzIChmYXRpZ3VlLCBwYWluLCBhbmQgbmF1c2VhIGFuZCB2b21pdGluZyk7IGFuZCBhIGdsb2JhbCBoZWFsdGggYW5kIHF1YWxpdHktb2YtbGlmZSBzY2FsZS4gU2V2ZXJhbCBzaW5nbGUtaXRlbSBzeW1wdG9tIG1lYXN1cmVzIGFyZSBhbHNvIGluY2x1ZGVkLiBNZXRob2RzOiBUaGUgcXVlc3Rpb25uYWlyZSB3YXMgYWRtaW5pc3RlcmVkIGJlZm9yZSB0cmVhdG1lbnQgYW5kIG9uY2UgZHVyaW5nIHRyZWF0bWVudCB0byAzMDUgcGF0aWVudHMgd2l0aCBub25yZXNlY3RhYmxlIGx1bmcgY2FuY2VyIGZyb20gY2VudGVycyBpbiAxMyBjb3VudHJpZXMuIENsaW5pY2FsIHZhcmlhYmxlcyBhc3Nlc3NlZCBpbmNsdWRlZCBkaXNlYXNlIHN0YWdlLCB3ZWlnaHQgbG9zcywgcGVyZm9ybWFuY2Ugc3RhdHVzLCBhbmQgdHJlYXRtZW50IHRveGljaXR5LiBSZXN1bHRzOiBUaGUgYXZlcmFnZSB0aW1lIHJlcXVpcmVkIHRvIGNvbXBsZXRlIHRoZSBxdWVzdGlvbm5haXJlIHdhcyBhcHByb3hpbWF0ZWx5IDExIG1pbnV0ZXMsIGFuZCBtb3N0IHBhdGllbnRzIHJlcXVpcmVkIG5vIGFzc2lzdGFuY2UuIFRoZSBkYXRhIHN1cHBvcnRlZCB0aGUgaHlwb3RoZXNpemVkIHNjYWxlIHN0cnVjdHVyZSBvZiB0aGUgcXVlc3Rpb25uYWlyZSB3aXRoIHRoZSBleGNlcHRpb24gb2Ygcm9sZSBmdW5jdGlvbmluZyAod29yayBhbmQgaG91c2Vob2xkIGFjdGl2aXRpZXMpLCB3aGljaCB3YXMgYWxzbyB0aGUgb25seSBtdWx0aS1pdGVtIHNjYWxlIHRoYXQgZmFpbGVkIHRvIG1lZXQgdGhlIG1pbmltYWwgc3RhbmRhcmRzIGZvciByZWxpYWJpbGl0eSAoQ3JvbmJhY2gncyBhbHBoYSBjb2VmZmljaWVudCA+LjcwKSBlaXRoZXIgYmVmb3JlIG9yIGR1cmluZyB0cmVhdG1lbnQuIFZhbGlkaXR5IHdhcyBzaG93biBieSB0aHJlZSBmaW5kaW5ncy4gRmlyc3QsIHdoaWxlIGFsbCBpbnRlcnNjYWxlIGNvcnJlbGF0aW9ucyB3ZXJlIHN0YXRpc3RpY2FsbHkgc2lnbmlmaWNhbnQsIHRoZSBjb3JyZWxhdGlvbiB3YXMgbW9kZXJhdGUsIGluZGljYXRpbmcgdGhhdCB0aGUgc2NhbGVzIHdlcmUgYXNzZXNzaW5nIGRpc3RpbmN0IGNvbXBvbmVudHMgb2YgdGhlIHF1YWxpdHktb2YtbGlmZSBjb25zdHJ1Y3QuIFNlY29uZCwgbW9zdCBvZiB0aGUgZnVuY3Rpb25hbCBhbmQgc3ltcHRvbSBtZWFzdXJlcyBkaXNjcmltaW5hdGVkIGNsZWFybHkgYmV0d2VlbiBwYXRpZW50cyBkaWZmZXJpbmcgaW4gY2xpbmljYWwgc3RhdHVzIGFzIGRlZmluZWQgYnkgdGhlIEVhc3Rlcm4gQ29vcGVyYXRpdmUgT25jb2xvZ3kgR3JvdXAgcGVyZm9ybWFuY2Ugc3RhdHVzIHNjYWxlLCB3ZWlnaHQgbG9zcywgYW5kIHRyZWF0bWVudCB0b3hpY2l0eS4gVGhpcmQsIHRoZXJlIHdlcmUgc3RhdGlzdGljYWxseSBzaWduaWZpY2FudCBjaGFuZ2VzLCBpbiB0aGUgZXhwZWN0ZWQgZGlyZWN0aW9uLCBpbiBwaHlzaWNhbCBhbmQgcm9sZSBmdW5jdGlvbmluZywgZ2xvYmFsIHF1YWxpdHkgb2YgbGlmZSwgZmF0aWd1ZSwgYW5kIG5hdXNlYSBhbmQgdm9taXRpbmcsIGZvciBwYXRpZW50cyB3aG9zZSBwZXJmb3JtYW5jZSBzdGF0dXMgaGFkIGltcHJvdmVkIG9yIHdvcnNlbmVkIGR1cmluZyB0cmVhdG1lbnQuIFRoZSByZWxpYWJpbGl0eSBhbmQgdmFsaWRpdHkgb2YgdGhlIHF1ZXN0aW9ubmFpcmUgd2VyZSBoaWdobHkgY29uc2lzdGVudCBhY3Jvc3MgdGhlIHRocmVlIGxhbmd1YWdlLWN1bHR1cmFsIGdyb3VwcyBzdHVkaWVkOiBwYXRpZW50cyBmcm9tIEVuZ2xpc2gtc3BlYWtpbmcgY291bnRyaWVzLCBOb3J0aGVybiBFdXJvcGUsIGFuZCBTb3V0aGVybiBFdXJvcGUuIENvbmNsdXNpb25zOiBUaGVzZSByZXN1bHRzIHN1cHBvcnQgdGhlIEVPUlRDIFFMUS1DMzAgYXMgYSByZWxpYWJsZSBhbmQgdmFsaWQgbWVhc3VyZSBvZiB0aGUgcXVhbGl0eSBvZiBsaWZlIG9mIGNhbmNlciBwYXRpZW50cyBpbiBtdWx0aWN1bHR1cmFsIGNsaW5pY2FsIHJlc2VhcmNoIHNldHRpbmdzLiBXb3JrIGlzIG9uZ29pbmcgdG8gZXhhbWluZSB0aGUgcGVyZm9ybWFuY2Ugb2YgdGhlIHF1ZXN0aW9ubmFpcmUgYW1vbmcgbW9yZSBoZXRlcm9nZW5vdXMgcGF0aWVudCBzYW1wbGVzIGFuZCBpbiBwaGFzZSBJSSBhbmQgcGhhc2UgSUlJIGNsaW5pY2FsIHRyaWFscy4gW0ogTmF0bCBDYW5jZXIgSW5zdCA4NTogMzY1LTM3NiwgMTk5M10gwqkgMTk5MyBPeGZvcmQgVW5pdmVyc2l0eSBQcmVzcy4iLCJpc3N1ZSI6IjUiLCJ2b2x1bWUiOiI4NSIsImNvbnRhaW5lci10aXRsZS1zaG9ydCI6IkogTmF0bCBDYW5jZXIgSW5zdCJ9LCJpc1RlbXBvcmFyeSI6ZmFsc2V9XX0=&quot;,&quot;citationItems&quot;:[{&quot;id&quot;:&quot;b3e00faa-d7f6-3af3-81dd-f614e9110af7&quot;,&quot;itemData&quot;:{&quot;type&quot;:&quot;article-journal&quot;,&quot;id&quot;:&quot;b3e00faa-d7f6-3af3-81dd-f614e9110af7&quot;,&quot;title&quot;:&quot;The European organization for research and treatment of cancer QLQ-C30: A quality-of-life instrument for use in international clinical trials in oncology&quot;,&quot;groupId&quot;:&quot;189a32f0-8f3a-3d53-a84b-8691135f75ff&quot;,&quot;author&quot;:[{&quot;family&quot;:&quot;Aaronson&quot;,&quot;given&quot;:&quot;Neil K&quot;,&quot;parse-names&quot;:false,&quot;dropping-particle&quot;:&quot;&quot;,&quot;non-dropping-particle&quot;:&quot;&quot;},{&quot;family&quot;:&quot;Ahmedzai&quot;,&quot;given&quot;:&quot;Sam&quot;,&quot;parse-names&quot;:false,&quot;dropping-particle&quot;:&quot;&quot;,&quot;non-dropping-particle&quot;:&quot;&quot;},{&quot;family&quot;:&quot;Bergman&quot;,&quot;given&quot;:&quot;Bengt&quot;,&quot;parse-names&quot;:false,&quot;dropping-particle&quot;:&quot;&quot;,&quot;non-dropping-particle&quot;:&quot;&quot;},{&quot;family&quot;:&quot;Bullinger&quot;,&quot;given&quot;:&quot;Monika&quot;,&quot;parse-names&quot;:false,&quot;dropping-particle&quot;:&quot;&quot;,&quot;non-dropping-particle&quot;:&quot;&quot;},{&quot;family&quot;:&quot;Cull&quot;,&quot;given&quot;:&quot;Ann&quot;,&quot;parse-names&quot;:false,&quot;dropping-particle&quot;:&quot;&quot;,&quot;non-dropping-particle&quot;:&quot;&quot;},{&quot;family&quot;:&quot;Duez&quot;,&quot;given&quot;:&quot;Nicole J&quot;,&quot;parse-names&quot;:false,&quot;dropping-particle&quot;:&quot;&quot;,&quot;non-dropping-particle&quot;:&quot;&quot;},{&quot;family&quot;:&quot;Filiberti&quot;,&quot;given&quot;:&quot;Antonio&quot;,&quot;parse-names&quot;:false,&quot;dropping-particle&quot;:&quot;&quot;,&quot;non-dropping-particle&quot;:&quot;&quot;},{&quot;family&quot;:&quot;Flechtner&quot;,&quot;given&quot;:&quot;Henning&quot;,&quot;parse-names&quot;:false,&quot;dropping-particle&quot;:&quot;&quot;,&quot;non-dropping-particle&quot;:&quot;&quot;},{&quot;family&quot;:&quot;Fleishman&quot;,&quot;given&quot;:&quot;Stewart B&quot;,&quot;parse-names&quot;:false,&quot;dropping-particle&quot;:&quot;&quot;,&quot;non-dropping-particle&quot;:&quot;&quot;},{&quot;family&quot;:&quot;Haes&quot;,&quot;given&quot;:&quot;Johanna C.J.M.De&quot;,&quot;parse-names&quot;:false,&quot;dropping-particle&quot;:&quot;&quot;,&quot;non-dropping-particle&quot;:&quot;&quot;},{&quot;family&quot;:&quot;Kaasa&quot;,&quot;given&quot;:&quot;Stein&quot;,&quot;parse-names&quot;:false,&quot;dropping-particle&quot;:&quot;&quot;,&quot;non-dropping-particle&quot;:&quot;&quot;},{&quot;family&quot;:&quot;Klee&quot;,&quot;given&quot;:&quot;Marianne&quot;,&quot;parse-names&quot;:false,&quot;dropping-particle&quot;:&quot;&quot;,&quot;non-dropping-particle&quot;:&quot;&quot;},{&quot;family&quot;:&quot;Osoba&quot;,&quot;given&quot;:&quot;David&quot;,&quot;parse-names&quot;:false,&quot;dropping-particle&quot;:&quot;&quot;,&quot;non-dropping-particle&quot;:&quot;&quot;},{&quot;family&quot;:&quot;Razavi&quot;,&quot;given&quot;:&quot;Darius&quot;,&quot;parse-names&quot;:false,&quot;dropping-particle&quot;:&quot;&quot;,&quot;non-dropping-particle&quot;:&quot;&quot;},{&quot;family&quot;:&quot;Rofe&quot;,&quot;given&quot;:&quot;Peter B.&quot;,&quot;parse-names&quot;:false,&quot;dropping-particle&quot;:&quot;&quot;,&quot;non-dropping-particle&quot;:&quot;&quot;},{&quot;family&quot;:&quot;Schraub&quot;,&quot;given&quot;:&quot;Simon&quot;,&quot;parse-names&quot;:false,&quot;dropping-particle&quot;:&quot;&quot;,&quot;non-dropping-particle&quot;:&quot;&quot;},{&quot;family&quot;:&quot;Sneeuw&quot;,&quot;given&quot;:&quot;Kommer&quot;,&quot;parse-names&quot;:false,&quot;dropping-particle&quot;:&quot;&quot;,&quot;non-dropping-particle&quot;:&quot;&quot;},{&quot;family&quot;:&quot;Sullivan&quot;,&quot;given&quot;:&quot;Marianne&quot;,&quot;parse-names&quot;:false,&quot;dropping-particle&quot;:&quot;&quot;,&quot;non-dropping-particle&quot;:&quot;&quot;},{&quot;family&quot;:&quot;Takeda&quot;,&quot;given&quot;:&quot;Fumikazu&quot;,&quot;parse-names&quot;:false,&quot;dropping-particle&quot;:&quot;&quot;,&quot;non-dropping-particle&quot;:&quot;&quot;}],&quot;container-title&quot;:&quot;Journal of the National Cancer Institute&quot;,&quot;DOI&quot;:&quot;10.1093/jnci/85.5.365&quot;,&quot;ISSN&quot;:&quot;00278874&quot;,&quot;PMID&quot;:&quot;8433390&quot;,&quot;issued&quot;:{&quot;date-parts&quot;:[[1993]]},&quot;page&quot;:&quot;365-376&quot;,&quot;abstract&quot;:&quot;Background: In 1986, the European Organization for Research and Treatment of Cancer (EORTC) initiated a research program to develop an integrated, modular approach for evaluating the quality of life of patients participating in international clinical trials. Purpose: We report here the results of an international field study of the practicality, reliability, and validity of the EORTC QLQ-C30, the current core questionnaire. The QLQ-C30 incorporates nine multi-item scales: five functional scales (physical, role, cognitive, emotional, and social); three symptom scales (fatigue, pain, and nausea and vomiting); and a global health and quality-of-life scale. Several single-item symptom measures are also included. Methods: The questionnaire was administered before treatment and once during treatment to 305 patients with nonresectable lung cancer from centers in 13 countries. Clinical variables assessed included disease stage, weight loss, performance status, and treatment toxicity. Results: The average time required to complete the questionnaire was approximately 11 minutes, and most patients required no assistance. The data supported the hypothesized scale structure of the questionnaire with the exception of role functioning (work and household activities), which was also the only multi-item scale that failed to meet the minimal standards for reliability (Cronbach's alpha coefficient &gt;.70) either before or during treatment. Validity was shown by three findings. First, while all interscale correlations were statistically significant, the correlation was moderate, indicating that the scales were assessing distinct components of the quality-of-life construct. Second, most of the functional and symptom measures discriminated clearly between patients differing in clinical status as defined by the Eastern Cooperative Oncology Group performance status scale, weight loss, and treatment toxicity. Third, there were statistically significant changes, in the expected direction, in physical and role functioning, global quality of life, fatigue, and nausea and vomiting, for patients whose performance status had improved or worsened during treatment. The reliability and validity of the questionnaire were highly consistent across the three language-cultural groups studied: patients from English-speaking countries, Northern Europe, and Southern Europe. Conclusions: These results support the EORTC QLQ-C30 as a reliable and valid measure of the quality of life of cancer patients in multicultural clinical research settings. Work is ongoing to examine the performance of the questionnaire among more heterogenous patient samples and in phase II and phase III clinical trials. [J Natl Cancer Inst 85: 365-376, 1993] © 1993 Oxford University Press.&quot;,&quot;issue&quot;:&quot;5&quot;,&quot;volume&quot;:&quot;85&quot;,&quot;container-title-short&quot;:&quot;J Natl Cancer Inst&quot;},&quot;isTemporary&quot;:false}]},{&quot;citationID&quot;:&quot;MENDELEY_CITATION_ed10a3fa-5e18-4a98-b466-2338c93afcbd&quot;,&quot;properties&quot;:{&quot;noteIndex&quot;:0},&quot;isEdited&quot;:false,&quot;manualOverride&quot;:{&quot;isManuallyOverridden&quot;:false,&quot;citeprocText&quot;:&quot;(8)&quot;,&quot;manualOverrideText&quot;:&quot;&quot;},&quot;citationTag&quot;:&quot;MENDELEY_CITATION_v3_eyJjaXRhdGlvbklEIjoiTUVOREVMRVlfQ0lUQVRJT05fZWQxMGEzZmEtNWUxOC00YTk4LWI0NjYtMjMzOGM5M2FmY2JkIiwicHJvcGVydGllcyI6eyJub3RlSW5kZXgiOjB9LCJpc0VkaXRlZCI6ZmFsc2UsIm1hbnVhbE92ZXJyaWRlIjp7ImlzTWFudWFsbHlPdmVycmlkZGVuIjpmYWxzZSwiY2l0ZXByb2NUZXh0IjoiKDgpIiwibWFudWFsT3ZlcnJpZGVUZXh0IjoiIn0sImNpdGF0aW9uSXRlbXMiOlt7ImlkIjoiNGU5MjMxMjYtMWEzMi0zMjU2LTllMTEtYzVhOWM3OTg3MjIyIiwiaXRlbURhdGEiOnsidHlwZSI6ImFydGljbGUtam91cm5hbCIsImlkIjoiNGU5MjMxMjYtMWEzMi0zMjU2LTllMTEtYzVhOWM3OTg3MjIyIiwidGl0bGUiOiJEZXZlbG9wbWVudCBvZiB0aGUgRXVyb3BlYW4gT3JnYW5pc2F0aW9uIGZvciBSZXNlYXJjaCBhbmQgVHJlYXRtZW50IG9mIENhbmNlciBxdWFsaXR5IG9mIGxpZmUgcXVlc3Rpb25uYWlyZSBtb2R1bGUgZm9yIG9sZGVyIHBlb3BsZSB3aXRoIGNhbmNlcjogVGhlIEVPUlRDIFFMUS1FTEQxNSIsImdyb3VwSWQiOiIxODlhMzJmMC04ZjNhLTNkNTMtYTg0Yi04NjkxMTM1Zjc1ZmYiLCJhdXRob3IiOlt7ImZhbWlseSI6IkpvaG5zb24iLCJnaXZlbiI6IkNvbGluIiwicGFyc2UtbmFtZXMiOmZhbHNlLCJkcm9wcGluZy1wYXJ0aWNsZSI6IiIsIm5vbi1kcm9wcGluZy1wYXJ0aWNsZSI6IiJ9LHsiZmFtaWx5IjoiRml0enNpbW1vbnMiLCJnaXZlbiI6IkRlYm9yYWgiLCJwYXJzZS1uYW1lcyI6ZmFsc2UsImRyb3BwaW5nLXBhcnRpY2xlIjoiIiwibm9uLWRyb3BwaW5nLXBhcnRpY2xlIjoiIn0seyJmYW1pbHkiOiJHaWxiZXJ0IiwiZ2l2ZW4iOiJKYWNxdWVsaW5lIiwicGFyc2UtbmFtZXMiOmZhbHNlLCJkcm9wcGluZy1wYXJ0aWNsZSI6IiIsIm5vbi1kcm9wcGluZy1wYXJ0aWNsZSI6IiJ9LHsiZmFtaWx5IjoiQXJyYXJyYXMiLCJnaXZlbiI6Ikp1YW4gSWduYWNpbyIsInBhcnNlLW5hbWVzIjpmYWxzZSwiZHJvcHBpbmctcGFydGljbGUiOiIiLCJub24tZHJvcHBpbmctcGFydGljbGUiOiIifSx7ImZhbWlseSI6IkhhbW1lcmxpZCIsImdpdmVuIjoiRXZhIiwicGFyc2UtbmFtZXMiOmZhbHNlLCJkcm9wcGluZy1wYXJ0aWNsZSI6IiIsIm5vbi1kcm9wcGluZy1wYXJ0aWNsZSI6IiJ9LHsiZmFtaWx5IjoiQnJlZGFydCIsImdpdmVuIjoiQW5uZSIsInBhcnNlLW5hbWVzIjpmYWxzZSwiZHJvcHBpbmctcGFydGljbGUiOiIiLCJub24tZHJvcHBpbmctcGFydGljbGUiOiIifSx7ImZhbWlseSI6Ik96bWVuIiwiZ2l2ZW4iOiJNYWhpciIsInBhcnNlLW5hbWVzIjpmYWxzZSwiZHJvcHBpbmctcGFydGljbGUiOiIiLCJub24tZHJvcHBpbmctcGFydGljbGUiOiIifSx7ImZhbWlseSI6IkRpbGVrdGFzbGkiLCJnaXZlbiI6IkV2cmVuIiwicGFyc2UtbmFtZXMiOmZhbHNlLCJkcm9wcGluZy1wYXJ0aWNsZSI6IiIsIm5vbi1kcm9wcGluZy1wYXJ0aWNsZSI6IiJ9LHsiZmFtaWx5IjoiQ29vbGJyYW5kdCIsImdpdmVuIjoiQW5uZSIsInBhcnNlLW5hbWVzIjpmYWxzZSwiZHJvcHBpbmctcGFydGljbGUiOiIiLCJub24tZHJvcHBpbmctcGFydGljbGUiOiIifSx7ImZhbWlseSI6IktlbmlzIiwiZ2l2ZW4iOiJDaW5keSIsInBhcnNlLW5hbWVzIjpmYWxzZSwiZHJvcHBpbmctcGFydGljbGUiOiIiLCJub24tZHJvcHBpbmctcGFydGljbGUiOiIifSx7ImZhbWlseSI6IllvdW5nIiwiZ2l2ZW4iOiJUZXJlc2EiLCJwYXJzZS1uYW1lcyI6ZmFsc2UsImRyb3BwaW5nLXBhcnRpY2xlIjoiIiwibm9uLWRyb3BwaW5nLXBhcnRpY2xlIjoiIn0seyJmYW1pbHkiOiJDaG93IiwiZ2l2ZW4iOiJFZHdhcmQiLCJwYXJzZS1uYW1lcyI6ZmFsc2UsImRyb3BwaW5nLXBhcnRpY2xlIjoiIiwibm9uLWRyb3BwaW5nLXBhcnRpY2xlIjoiIn0seyJmYW1pbHkiOiJWZW5raXRhcmFtYW4iLCJnaXZlbiI6IlJhbWFjaGFuZHJhbiIsInBhcnNlLW5hbWVzIjpmYWxzZSwiZHJvcHBpbmctcGFydGljbGUiOiIiLCJub24tZHJvcHBpbmctcGFydGljbGUiOiIifSx7ImZhbWlseSI6Ikhvd3NlIiwiZ2l2ZW4iOiJGcmFuY2VzIiwicGFyc2UtbmFtZXMiOmZhbHNlLCJkcm9wcGluZy1wYXJ0aWNsZSI6IiIsIm5vbi1kcm9wcGluZy1wYXJ0aWNsZSI6IiJ9LHsiZmFtaWx5IjoiR2VvcmdlIiwiZ2l2ZW4iOiJTdGV2ZSIsInBhcnNlLW5hbWVzIjpmYWxzZSwiZHJvcHBpbmctcGFydGljbGUiOiIiLCJub24tZHJvcHBpbmctcGFydGljbGUiOiIifSx7ImZhbWlseSI6Ik8nQ29ubm9yIiwiZ2l2ZW4iOiJTdGV2ZSIsInBhcnNlLW5hbWVzIjpmYWxzZSwiZHJvcHBpbmctcGFydGljbGUiOiIiLCJub24tZHJvcHBpbmctcGFydGljbGUiOiIifSx7ImZhbWlseSI6IllhZGVnYXJmYXIiLCJnaXZlbiI6IkdoYXNlbSIsInBhcnNlLW5hbWVzIjpmYWxzZSwiZHJvcHBpbmctcGFydGljbGUiOiIiLCJub24tZHJvcHBpbmctcGFydGljbGUiOiIifV0sImNvbnRhaW5lci10aXRsZSI6IkV1cm9wZWFuIEpvdXJuYWwgb2YgQ2FuY2VyIiwiRE9JIjoiMTAuMTAxNi9qLmVqY2EuMjAxMC4wNC4wMTQiLCJJU1NOIjoiMDk1OTgwNDkiLCJQTUlEIjoiMjA1ODA5OTMiLCJpc3N1ZWQiOnsiZGF0ZS1wYXJ0cyI6W1syMDEwXV19LCJwYWdlIjoiMjI0Mi0yMjUyIiwiYWJzdHJhY3QiOiJCYWNrZ3JvdW5kIGFuZCBhaW06IFRoZXJlIGlzIGEgbGFjayBvZiBpbnN0cnVtZW50cyB0aGF0IGZvY3VzIG9uIHRoZSBzcGVjaWZpYyBoZWFsdGgtcmVsYXRlZCBxdWFsaXR5IG9mIGxpZmUgKEhSUU9MKSBpc3N1ZXMgdGhhdCBhZmZlY3Qgb2xkZXIgcGVvcGxlIHdpdGggY2FuY2VyLiBUaGUgYWltIG9mIHRoaXMgc3R1ZHkgd2FzIHRvIGRldmVsb3AgYSBIUlFPTCBxdWVzdGlvbm5haXJlIG1vZHVsZSB0byBzdXBwbGVtZW50IHRoZSBFdXJvcGVhbiBPcmdhbmlzYXRpb24gZm9yIFJlc2VhcmNoIGFuZCBUcmVhdG1lbnQgb2YgQ2FuY2VyIChFT1JUQykgY29yZSBxdWVzdGlvbm5haXJlLCB0aGUgRU9SVEMgUUxRLUMzMCBmb3Igb2xkZXIgKD43MCB5ZWFycykgcGF0aWVudHMgd2l0aCBjYW5jZXIuIE1ldGhvZHM6IFBoYXNlcyAxLTMgd2VyZSBjb25kdWN0ZWQgaW4gc2V2ZW4gY291bnRyaWVzIGZvbGxvd2luZyBtb2RpZmllZCBFT1JUQyBRdWFsaXR5IG9mIExpZmUgR3JvdXAgZ3VpZGVsaW5lcyBmb3IgbW9kdWxlIGRldmVsb3BtZW50LiBQaGFzZSAxOiBwb3RlbnRpYWxseSByZWxldmFudCBpc3N1ZXMgd2VyZSBpZGVudGlmaWVkIGJ5IGEgc3lzdGVtYXRpYyBsaXRlcmF0dXJlIHJldmlldywgYSBxdWVzdGlvbm5haXJlIHN1cnZleSBvZiAxNyBtdWx0aS1kaXNjaXBsaW5hcnkgaGVhbHRoIHByb2Zlc3Npb25hbHMgYW5kIHR3byByb3VuZHMgb2YgcXVhbGl0YXRpdmUgaW50ZXJ2aWV3cy4gVGhlIGZpcnN0IHJvdW5kIGluY2x1ZGVkIDkgcGF0aWVudHMgYWdlZCA+NzAuIFRoZSBzZWNvbmQgcm91bmQgd2FzIGEgY29tcGFyYXRpdmUgc2VyaWVzIG9mIGludGVydmlld3Mgd2l0aCA0OSBwYXRpZW50cyA+NzAgeWVhcnMgd2l0aCBhIHJhbmdlIG9mIGNhbmNlciBkaWFnbm9zZXMgYW5kIDQwIHBhdGllbnRzIGFnZWQgNTAtNjkgeWVhcnMgbWF0Y2hlZCBmb3IgZ2VuZGVyIGFuZCBkaXNlYXNlIHNpdGUuIEluIFBoYXNlIDIgdGhlIGlzc3VlcyB3ZXJlIGZvcm11bGF0ZWQgaW50byBhIGxvbmcgcHJvdmlzaW9uYWwgaXRlbSBsaXN0LiBUaGlzIHdhcyBhZG1pbmlzdGVyZWQgaW4gUGhhc2UgMyB0b2dldGhlciB3aXRoIHRoZSBRTFEtQzMwIHRvIHR3byBmdXJ0aGVyIGdyb3VwcyBvZiBjYW5jZXIgcGF0aWVudHMgYWdlZCA+NzAgKG4gPSA5Nykgb3IgNTAtNjkgeWVhcnMgKG4gPSA4NSkgdG8gZGV0ZXJtaW5lIHRoZSBpbXBvcnRhbmNlLCByZWxldmFuY2UgYW5kIGFjY2VwdGFiaWxpdHkgb2YgZWFjaCBpdGVtLiBSZWR1bmRhbnQgYW5kIGR1cGxpY2F0ZSBpdGVtcyB3ZXJlIHJlbW92ZWQ7IGlzc3VlcyBzcGVjaWZpYyB0byB0aGUgb2xkZXIgZ3JvdXAgd2VyZSBzZWxlY3RlZCBmb3IgdGhlIGZpbmFsIHF1ZXN0aW9ubmFpcmUuIFJlc3VsdHM6IEluIFBoYXNlIDEsIDc1IGlzc3VlcyB3ZXJlIGlkZW50aWZpZWQuIFRoZXNlIHdlcmUgcmVkdWNlZCBpbiBQaGFzZSAyIHRvIGNyZWF0ZSBhIDQ1IGl0ZW0gcHJvdmlzaW9uYWwgbGlzdC4gUGhhc2UgMyB0ZXN0aW5nIG9mIHRoZSBwcm92aXNpb25hbCBsaXN0IGxlZCB0byB0aGUgc2VsZWN0aW9uIG9mIDE1IGl0ZW1zIHdpdGggZ29vZCByYW5nZSBvZiByZXNwb25zZSwgaGlnaCBzY29yZXMgb2YgaW1wb3J0YW5jZSBhbmQgcmVsZXZhbmNlIGluIHRoZSBvbGRlciBwYXRpZW50cy4gVGhpcyByZXN1bHRlZCBpbiB0aGUgRU9SVEMgUUxRLUVMRDE1LCBjb250YWluaW5nIGZpdmUgY29uY2VwdHVhbGx5IGNvaGVyZW50IHNjYWxlcyAoZnVuY3Rpb25hbCBpbmRlcGVuZGVuY2UsIHJlbGF0aW9uc2hpcHMgd2l0aCBmYW1pbHkgYW5kIGZyaWVuZHMsIHdvcnJpZXMgYWJvdXQgdGhlIGZ1dHVyZSwgYXV0b25vbXkgYW5kIGJ1cmRlbiBvZiBpbGxuZXNzKS4gQ29uY2x1c2lvbjogVGhlIEVPUlRDIFFMUS1FTEQxNSBpbiBjb21iaW5hdGlvbiB3aXRoIHRoZSBFT1JUQyBRTFEtQzMwIGlzIHJlYWR5IGZvciBsYXJnZS1zY2FsZSB2YWxpZGF0aW9uIHN0dWRpZXMsIGFuZCB3aWxsIGFzc2VzcyBIUlFPTCBpc3N1ZXMgb2YgbW9zdCByZWxldmFuY2UgYW5kIGNvbmNlcm4gZm9yIG9sZGVyIHBlb3BsZSB3aXRoIGNhbmNlciBhY3Jvc3MgYSB3aWRlIHJhbmdlIG9mIGNhbmNlciBzaXRlcyBhbmQgdHJlYXRtZW50IHN0YWdlcy4gwqkgMjAxMCBFbHNldmllciBMdGQuIEFsbCByaWdodHMgcmVzZXJ2ZWQuIiwiaXNzdWUiOiIxMiIsInZvbHVtZSI6IjQ2IiwiY29udGFpbmVyLXRpdGxlLXNob3J0IjoiRXVyIEogQ2FuY2VyIn0sImlzVGVtcG9yYXJ5IjpmYWxzZX1dfQ==&quot;,&quot;citationItems&quot;:[{&quot;id&quot;:&quot;4e923126-1a32-3256-9e11-c5a9c7987222&quot;,&quot;itemData&quot;:{&quot;type&quot;:&quot;article-journal&quot;,&quot;id&quot;:&quot;4e923126-1a32-3256-9e11-c5a9c7987222&quot;,&quot;title&quot;:&quot;Development of the European Organisation for Research and Treatment of Cancer quality of life questionnaire module for older people with cancer: The EORTC QLQ-ELD15&quot;,&quot;groupId&quot;:&quot;189a32f0-8f3a-3d53-a84b-8691135f75ff&quot;,&quot;author&quot;:[{&quot;family&quot;:&quot;Johnson&quot;,&quot;given&quot;:&quot;Colin&quot;,&quot;parse-names&quot;:false,&quot;dropping-particle&quot;:&quot;&quot;,&quot;non-dropping-particle&quot;:&quot;&quot;},{&quot;family&quot;:&quot;Fitzsimmons&quot;,&quot;given&quot;:&quot;Deborah&quot;,&quot;parse-names&quot;:false,&quot;dropping-particle&quot;:&quot;&quot;,&quot;non-dropping-particle&quot;:&quot;&quot;},{&quot;family&quot;:&quot;Gilbert&quot;,&quot;given&quot;:&quot;Jacqueline&quot;,&quot;parse-names&quot;:false,&quot;dropping-particle&quot;:&quot;&quot;,&quot;non-dropping-particle&quot;:&quot;&quot;},{&quot;family&quot;:&quot;Arrarras&quot;,&quot;given&quot;:&quot;Juan Ignacio&quot;,&quot;parse-names&quot;:false,&quot;dropping-particle&quot;:&quot;&quot;,&quot;non-dropping-particle&quot;:&quot;&quot;},{&quot;family&quot;:&quot;Hammerlid&quot;,&quot;given&quot;:&quot;Eva&quot;,&quot;parse-names&quot;:false,&quot;dropping-particle&quot;:&quot;&quot;,&quot;non-dropping-particle&quot;:&quot;&quot;},{&quot;family&quot;:&quot;Bredart&quot;,&quot;given&quot;:&quot;Anne&quot;,&quot;parse-names&quot;:false,&quot;dropping-particle&quot;:&quot;&quot;,&quot;non-dropping-particle&quot;:&quot;&quot;},{&quot;family&quot;:&quot;Ozmen&quot;,&quot;given&quot;:&quot;Mahir&quot;,&quot;parse-names&quot;:false,&quot;dropping-particle&quot;:&quot;&quot;,&quot;non-dropping-particle&quot;:&quot;&quot;},{&quot;family&quot;:&quot;Dilektasli&quot;,&quot;given&quot;:&quot;Evren&quot;,&quot;parse-names&quot;:false,&quot;dropping-particle&quot;:&quot;&quot;,&quot;non-dropping-particle&quot;:&quot;&quot;},{&quot;family&quot;:&quot;Coolbrandt&quot;,&quot;given&quot;:&quot;Anne&quot;,&quot;parse-names&quot;:false,&quot;dropping-particle&quot;:&quot;&quot;,&quot;non-dropping-particle&quot;:&quot;&quot;},{&quot;family&quot;:&quot;Kenis&quot;,&quot;given&quot;:&quot;Cindy&quot;,&quot;parse-names&quot;:false,&quot;dropping-particle&quot;:&quot;&quot;,&quot;non-dropping-particle&quot;:&quot;&quot;},{&quot;family&quot;:&quot;Young&quot;,&quot;given&quot;:&quot;Teresa&quot;,&quot;parse-names&quot;:false,&quot;dropping-particle&quot;:&quot;&quot;,&quot;non-dropping-particle&quot;:&quot;&quot;},{&quot;family&quot;:&quot;Chow&quot;,&quot;given&quot;:&quot;Edward&quot;,&quot;parse-names&quot;:false,&quot;dropping-particle&quot;:&quot;&quot;,&quot;non-dropping-particle&quot;:&quot;&quot;},{&quot;family&quot;:&quot;Venkitaraman&quot;,&quot;given&quot;:&quot;Ramachandran&quot;,&quot;parse-names&quot;:false,&quot;dropping-particle&quot;:&quot;&quot;,&quot;non-dropping-particle&quot;:&quot;&quot;},{&quot;family&quot;:&quot;Howse&quot;,&quot;given&quot;:&quot;Frances&quot;,&quot;parse-names&quot;:false,&quot;dropping-particle&quot;:&quot;&quot;,&quot;non-dropping-particle&quot;:&quot;&quot;},{&quot;family&quot;:&quot;George&quot;,&quot;given&quot;:&quot;Steve&quot;,&quot;parse-names&quot;:false,&quot;dropping-particle&quot;:&quot;&quot;,&quot;non-dropping-particle&quot;:&quot;&quot;},{&quot;family&quot;:&quot;O'Connor&quot;,&quot;given&quot;:&quot;Steve&quot;,&quot;parse-names&quot;:false,&quot;dropping-particle&quot;:&quot;&quot;,&quot;non-dropping-particle&quot;:&quot;&quot;},{&quot;family&quot;:&quot;Yadegarfar&quot;,&quot;given&quot;:&quot;Ghasem&quot;,&quot;parse-names&quot;:false,&quot;dropping-particle&quot;:&quot;&quot;,&quot;non-dropping-particle&quot;:&quot;&quot;}],&quot;container-title&quot;:&quot;European Journal of Cancer&quot;,&quot;DOI&quot;:&quot;10.1016/j.ejca.2010.04.014&quot;,&quot;ISSN&quot;:&quot;09598049&quot;,&quot;PMID&quot;:&quot;20580993&quot;,&quot;issued&quot;:{&quot;date-parts&quot;:[[2010]]},&quot;page&quot;:&quot;2242-2252&quot;,&quot;abstract&quot;:&quot;Background and aim: There is a lack of instruments that focus on the specific health-related quality of life (HRQOL) issues that affect older people with cancer. The aim of this study was to develop a HRQOL questionnaire module to supplement the European Organisation for Research and Treatment of Cancer (EORTC) core questionnaire, the EORTC QLQ-C30 for older (&gt;70 years) patients with cancer. Methods: Phases 1-3 were conducted in seven countries following modified EORTC Quality of Life Group guidelines for module development. Phase 1: potentially relevant issues were identified by a systematic literature review, a questionnaire survey of 17 multi-disciplinary health professionals and two rounds of qualitative interviews. The first round included 9 patients aged &gt;70. The second round was a comparative series of interviews with 49 patients &gt;70 years with a range of cancer diagnoses and 40 patients aged 50-69 years matched for gender and disease site. In Phase 2 the issues were formulated into a long provisional item list. This was administered in Phase 3 together with the QLQ-C30 to two further groups of cancer patients aged &gt;70 (n = 97) or 50-69 years (n = 85) to determine the importance, relevance and acceptability of each item. Redundant and duplicate items were removed; issues specific to the older group were selected for the final questionnaire. Results: In Phase 1, 75 issues were identified. These were reduced in Phase 2 to create a 45 item provisional list. Phase 3 testing of the provisional list led to the selection of 15 items with good range of response, high scores of importance and relevance in the older patients. This resulted in the EORTC QLQ-ELD15, containing five conceptually coherent scales (functional independence, relationships with family and friends, worries about the future, autonomy and burden of illness). Conclusion: The EORTC QLQ-ELD15 in combination with the EORTC QLQ-C30 is ready for large-scale validation studies, and will assess HRQOL issues of most relevance and concern for older people with cancer across a wide range of cancer sites and treatment stages. © 2010 Elsevier Ltd. All rights reserved.&quot;,&quot;issue&quot;:&quot;12&quot;,&quot;volume&quot;:&quot;46&quot;,&quot;container-title-short&quot;:&quot;Eur J Cancer&quot;},&quot;isTemporary&quot;:false}]},{&quot;citationID&quot;:&quot;MENDELEY_CITATION_9697120b-8408-4ddb-9d59-0a54b4b95128&quot;,&quot;properties&quot;:{&quot;noteIndex&quot;:0},&quot;isEdited&quot;:false,&quot;manualOverride&quot;:{&quot;isManuallyOverridden&quot;:false,&quot;citeprocText&quot;:&quot;(9)&quot;,&quot;manualOverrideText&quot;:&quot;&quot;},&quot;citationTag&quot;:&quot;MENDELEY_CITATION_v3_eyJjaXRhdGlvbklEIjoiTUVOREVMRVlfQ0lUQVRJT05fOTY5NzEyMGItODQwOC00ZGRiLTlkNTktMGE1NGI0Yjk1MTI4IiwicHJvcGVydGllcyI6eyJub3RlSW5kZXgiOjB9LCJpc0VkaXRlZCI6ZmFsc2UsIm1hbnVhbE92ZXJyaWRlIjp7ImlzTWFudWFsbHlPdmVycmlkZGVuIjpmYWxzZSwiY2l0ZXByb2NUZXh0IjoiKDkpIiwibWFudWFsT3ZlcnJpZGVUZXh0IjoiIn0sImNpdGF0aW9uSXRlbXMiOlt7ImlkIjoiODQ2ZmRhYmItMjljMi0zOWRkLTkwMzItYmU0NjFmOTg3MmMwIiwiaXRlbURhdGEiOnsidHlwZSI6ImFydGljbGUtam91cm5hbCIsImlkIjoiODQ2ZmRhYmItMjljMi0zOWRkLTkwMzItYmU0NjFmOTg3MmMwIiwidGl0bGUiOiJUaGUgZGV2ZWxvcG1lbnQgb2YgdGhlIEVPUlRDIFFMUS1DMTUtUEFMOiBBIHNob3J0ZW5lZCBxdWVzdGlvbm5haXJlIGZvciBjYW5jZXIgcGF0aWVudHMgaW4gcGFsbGlhdGl2ZSBjYXJlIiwiZ3JvdXBJZCI6IjE4OWEzMmYwLThmM2EtM2Q1My1hODRiLTg2OTExMzVmNzVmZiIsImF1dGhvciI6W3siZmFtaWx5IjoiR3JvZW52b2xkIiwiZ2l2ZW4iOiJNb2dlbnMiLCJwYXJzZS1uYW1lcyI6ZmFsc2UsImRyb3BwaW5nLXBhcnRpY2xlIjoiIiwibm9uLWRyb3BwaW5nLXBhcnRpY2xlIjoiIn0seyJmYW1pbHkiOiJQZXRlcnNlbiIsImdpdmVuIjoiTW9ydGVuIEFhIiwicGFyc2UtbmFtZXMiOmZhbHNlLCJkcm9wcGluZy1wYXJ0aWNsZSI6IiIsIm5vbi1kcm9wcGluZy1wYXJ0aWNsZSI6IiJ9LHsiZmFtaWx5IjoiQWFyb25zb24iLCJnaXZlbiI6Ik5laWwgSyIsInBhcnNlLW5hbWVzIjpmYWxzZSwiZHJvcHBpbmctcGFydGljbGUiOiIiLCJub24tZHJvcHBpbmctcGFydGljbGUiOiIifSx7ImZhbWlseSI6IkFycmFyYXMiLCJnaXZlbiI6Ikp1YW4gSSIsInBhcnNlLW5hbWVzIjpmYWxzZSwiZHJvcHBpbmctcGFydGljbGUiOiIiLCJub24tZHJvcHBpbmctcGFydGljbGUiOiIifSx7ImZhbWlseSI6IkJsYXplYnkiLCJnaXZlbiI6IkphbmUgTSIsInBhcnNlLW5hbWVzIjpmYWxzZSwiZHJvcHBpbmctcGFydGljbGUiOiIiLCJub24tZHJvcHBpbmctcGFydGljbGUiOiIifSx7ImZhbWlseSI6IkJvdHRvbWxleSIsImdpdmVuIjoiQW5kcmV3IiwicGFyc2UtbmFtZXMiOmZhbHNlLCJkcm9wcGluZy1wYXJ0aWNsZSI6IiIsIm5vbi1kcm9wcGluZy1wYXJ0aWNsZSI6IiJ9LHsiZmFtaWx5IjoiRmF5ZXJzIiwiZ2l2ZW4iOiJQZXRlciBNIiwicGFyc2UtbmFtZXMiOmZhbHNlLCJkcm9wcGluZy1wYXJ0aWNsZSI6IiIsIm5vbi1kcm9wcGluZy1wYXJ0aWNsZSI6IiJ9LHsiZmFtaWx5IjoiR3JhZWZmIiwiZ2l2ZW4iOiJBbGV4YW5kZXIiLCJwYXJzZS1uYW1lcyI6ZmFsc2UsImRyb3BwaW5nLXBhcnRpY2xlIjoiIiwibm9uLWRyb3BwaW5nLXBhcnRpY2xlIjoiRGUifSx7ImZhbWlseSI6IkhhbW1lcmxpZCIsImdpdmVuIjoiRXZhIiwicGFyc2UtbmFtZXMiOmZhbHNlLCJkcm9wcGluZy1wYXJ0aWNsZSI6IiIsIm5vbi1kcm9wcGluZy1wYXJ0aWNsZSI6IiJ9LHsiZmFtaWx5IjoiS2Fhc2EiLCJnaXZlbiI6IlN0ZWluIiwicGFyc2UtbmFtZXMiOmZhbHNlLCJkcm9wcGluZy1wYXJ0aWNsZSI6IiIsIm5vbi1kcm9wcGluZy1wYXJ0aWNsZSI6IiJ9LHsiZmFtaWx5IjoiU3ByYW5nZXJzIiwiZ2l2ZW4iOiJNaXJqYW0gQS5HLiIsInBhcnNlLW5hbWVzIjpmYWxzZSwiZHJvcHBpbmctcGFydGljbGUiOiIiLCJub24tZHJvcHBpbmctcGFydGljbGUiOiIifSx7ImZhbWlseSI6IkJqb3JuZXIiLCJnaXZlbiI6Ikpha29iIEIiLCJwYXJzZS1uYW1lcyI6ZmFsc2UsImRyb3BwaW5nLXBhcnRpY2xlIjoiIiwibm9uLWRyb3BwaW5nLXBhcnRpY2xlIjoiIn1dLCJjb250YWluZXItdGl0bGUiOiJFdXJvcGVhbiBKb3VybmFsIG9mIENhbmNlciIsIkRPSSI6IjEwLjEwMTYvai5lamNhLjIwMDUuMDYuMDIyIiwiSVNTTiI6IjA5NTk4MDQ5IiwiUE1JRCI6IjE2MTYyNDA0IiwiaXNzdWVkIjp7ImRhdGUtcGFydHMiOltbMjAwNl1dfSwicGFnZSI6IjU1LTY0IiwiYWJzdHJhY3QiOiJUaGlzIHN0dWR5IGFpbWVkIGF0IGRldmVsb3BpbmcgYSBzaG9ydGVuZWQgdmVyc2lvbiBvZiB0aGUgRU9SVEMgUUxRLUMzMCwgb25lIG9mIHRoZSBtb3N0IHdpZGVseSB1c2VkIGhlYWx0aC1yZWxhdGVkIHF1YWxpdHkgb2YgbGlmZSBxdWVzdGlvbm5haXJlcyBpbiBvbmNvbG9neSwgZm9yIHBhbGxpYXRpdmUgY2FyZSByZXNlYXJjaC4gVGhlIHN0dWR5IGluY2x1ZGVkIGludGVydmlld3Mgd2l0aCA0MSBwYXRpZW50cyBhbmQgNjYgaGVhbHRoIGNhcmUgcHJvZmVzc2lvbmFscyBpbiBwYWxsaWF0aXZlIGNhcmUgdG8gZGV0ZXJtaW5lIHRoZSBhcHByb3ByaWF0ZW5lc3MsIHJlbGV2YW5jZSBhbmQgaW1wb3J0YW5jZSBvZiB0aGUgdmFyaW91cyBkb21haW5zIG9mIHRoZSBRTFEtQzMwLiBJdGVtIHJlc3BvbnNlIHRoZW9yeSBtZXRob2RzIHdlcmUgdXNlZCB0byBzaG9ydGVuIHNjYWxlcy4gUGF0aWVudHMgYW5kIGhlYWx0aCBjYXJlIHByb2Zlc3Npb25hbHMgcmF0ZWQgcGFpbiwgcGh5c2ljYWwgZnVuY3Rpb24sIGVtb3Rpb25hbCBmdW5jdGlvbiwgZmF0aWd1ZSwgZ2xvYmFsIGhlYWx0aCBzdGF0dXMvcXVhbGl0eSBvZiBsaWZlLCBuYXVzZWEvdm9taXRpbmcsIGFwcGV0aXRlLCBkeXNwbm9lYSwgY29uc3RpcGF0aW9uLCBhbmQgc2xlZXAgYXMgbW9zdCBpbXBvcnRhbnQuIFRoZXJlZm9yZSwgdGhlc2Ugc2NhbGVzL2l0ZW1zIHdlcmUgcmV0YWluZWQgaW4gdGhlIHF1ZXN0aW9ubmFpcmUuIEZvdXIgc2NhbGVzIHdlcmUgc2hvcnRlbmVkIHdpdGhvdXQgcmVkdWNpbmcgbWVhc3VyZW1lbnQgcHJlY2lzaW9uLiBJbXBvcnRhbnQgZGltZW5zaW9ucyBub3QgY292ZXJlZCBieSB0aGUgcXVlc3Rpb25uYWlyZSB3ZXJlIGlkZW50aWZpZWQuIFRoZSByZXN1bHRpbmcgMTUtaXRlbSBFT1JUQyBRTFEtQzE1LVBBTCBpcyBhICdjb3JlIHF1ZXN0aW9ubmFpcmUnIGZvciBwYWxsaWF0aXZlIGNhcmUuIERlcGVuZGluZyBvbiB0aGUgcmVzZWFyY2ggcXVlc3Rpb25zLCBpdCBtYXkgYmUgc3VwcGxlbWVudGVkIGJ5IGFkZGl0aW9uYWwgaXRlbXMsIG1vZHVsZXMgb3IgcXVlc3Rpb25uYWlyZXMuIMKpIDIwMDUgRWxzZXZpZXIgTHRkLiBBbGwgcmlnaHRzIHJlc2VydmVkLiIsImlzc3VlIjoiMSIsInZvbHVtZSI6IjQyIiwiY29udGFpbmVyLXRpdGxlLXNob3J0IjoiRXVyIEogQ2FuY2VyIn0sImlzVGVtcG9yYXJ5IjpmYWxzZX1dfQ==&quot;,&quot;citationItems&quot;:[{&quot;id&quot;:&quot;846fdabb-29c2-39dd-9032-be461f9872c0&quot;,&quot;itemData&quot;:{&quot;type&quot;:&quot;article-journal&quot;,&quot;id&quot;:&quot;846fdabb-29c2-39dd-9032-be461f9872c0&quot;,&quot;title&quot;:&quot;The development of the EORTC QLQ-C15-PAL: A shortened questionnaire for cancer patients in palliative care&quot;,&quot;groupId&quot;:&quot;189a32f0-8f3a-3d53-a84b-8691135f75ff&quot;,&quot;author&quot;:[{&quot;family&quot;:&quot;Groenvold&quot;,&quot;given&quot;:&quot;Mogens&quot;,&quot;parse-names&quot;:false,&quot;dropping-particle&quot;:&quot;&quot;,&quot;non-dropping-particle&quot;:&quot;&quot;},{&quot;family&quot;:&quot;Petersen&quot;,&quot;given&quot;:&quot;Morten Aa&quot;,&quot;parse-names&quot;:false,&quot;dropping-particle&quot;:&quot;&quot;,&quot;non-dropping-particle&quot;:&quot;&quot;},{&quot;family&quot;:&quot;Aaronson&quot;,&quot;given&quot;:&quot;Neil K&quot;,&quot;parse-names&quot;:false,&quot;dropping-particle&quot;:&quot;&quot;,&quot;non-dropping-particle&quot;:&quot;&quot;},{&quot;family&quot;:&quot;Arraras&quot;,&quot;given&quot;:&quot;Juan I&quot;,&quot;parse-names&quot;:false,&quot;dropping-particle&quot;:&quot;&quot;,&quot;non-dropping-particle&quot;:&quot;&quot;},{&quot;family&quot;:&quot;Blazeby&quot;,&quot;given&quot;:&quot;Jane M&quot;,&quot;parse-names&quot;:false,&quot;dropping-particle&quot;:&quot;&quot;,&quot;non-dropping-particle&quot;:&quot;&quot;},{&quot;family&quot;:&quot;Bottomley&quot;,&quot;given&quot;:&quot;Andrew&quot;,&quot;parse-names&quot;:false,&quot;dropping-particle&quot;:&quot;&quot;,&quot;non-dropping-particle&quot;:&quot;&quot;},{&quot;family&quot;:&quot;Fayers&quot;,&quot;given&quot;:&quot;Peter M&quot;,&quot;parse-names&quot;:false,&quot;dropping-particle&quot;:&quot;&quot;,&quot;non-dropping-particle&quot;:&quot;&quot;},{&quot;family&quot;:&quot;Graeff&quot;,&quot;given&quot;:&quot;Alexander&quot;,&quot;parse-names&quot;:false,&quot;dropping-particle&quot;:&quot;&quot;,&quot;non-dropping-particle&quot;:&quot;De&quot;},{&quot;family&quot;:&quot;Hammerlid&quot;,&quot;given&quot;:&quot;Eva&quot;,&quot;parse-names&quot;:false,&quot;dropping-particle&quot;:&quot;&quot;,&quot;non-dropping-particle&quot;:&quot;&quot;},{&quot;family&quot;:&quot;Kaasa&quot;,&quot;given&quot;:&quot;Stein&quot;,&quot;parse-names&quot;:false,&quot;dropping-particle&quot;:&quot;&quot;,&quot;non-dropping-particle&quot;:&quot;&quot;},{&quot;family&quot;:&quot;Sprangers&quot;,&quot;given&quot;:&quot;Mirjam A.G.&quot;,&quot;parse-names&quot;:false,&quot;dropping-particle&quot;:&quot;&quot;,&quot;non-dropping-particle&quot;:&quot;&quot;},{&quot;family&quot;:&quot;Bjorner&quot;,&quot;given&quot;:&quot;Jakob B&quot;,&quot;parse-names&quot;:false,&quot;dropping-particle&quot;:&quot;&quot;,&quot;non-dropping-particle&quot;:&quot;&quot;}],&quot;container-title&quot;:&quot;European Journal of Cancer&quot;,&quot;DOI&quot;:&quot;10.1016/j.ejca.2005.06.022&quot;,&quot;ISSN&quot;:&quot;09598049&quot;,&quot;PMID&quot;:&quot;16162404&quot;,&quot;issued&quot;:{&quot;date-parts&quot;:[[2006]]},&quot;page&quot;:&quot;55-64&quot;,&quot;abstract&quot;:&quot;This study aimed at developing a shortened version of the EORTC QLQ-C30, one of the most widely used health-related quality of life questionnaires in oncology, for palliative care research. The study included interviews with 41 patients and 66 health care professionals in palliative care to determine the appropriateness, relevance and importance of the various domains of the QLQ-C30. Item response theory methods were used to shorten scales. Patients and health care professionals rated pain, physical function, emotional function, fatigue, global health status/quality of life, nausea/vomiting, appetite, dyspnoea, constipation, and sleep as most important. Therefore, these scales/items were retained in the questionnaire. Four scales were shortened without reducing measurement precision. Important dimensions not covered by the questionnaire were identified. The resulting 15-item EORTC QLQ-C15-PAL is a 'core questionnaire' for palliative care. Depending on the research questions, it may be supplemented by additional items, modules or questionnaires. © 2005 Elsevier Ltd. All rights reserved.&quot;,&quot;issue&quot;:&quot;1&quot;,&quot;volume&quot;:&quot;42&quot;,&quot;container-title-short&quot;:&quot;Eur J Cancer&quot;},&quot;isTemporary&quot;:false}]},{&quot;citationID&quot;:&quot;MENDELEY_CITATION_1b3bf9f0-6ead-444f-bda4-ec56c9b6d312&quot;,&quot;properties&quot;:{&quot;noteIndex&quot;:0},&quot;isEdited&quot;:false,&quot;manualOverride&quot;:{&quot;isManuallyOverridden&quot;:false,&quot;citeprocText&quot;:&quot;(10)&quot;,&quot;manualOverrideText&quot;:&quot;&quot;},&quot;citationTag&quot;:&quot;MENDELEY_CITATION_v3_eyJjaXRhdGlvbklEIjoiTUVOREVMRVlfQ0lUQVRJT05fMWIzYmY5ZjAtNmVhZC00NDRmLWJkYTQtZWM1NmM5YjZkMzEyIiwicHJvcGVydGllcyI6eyJub3RlSW5kZXgiOjB9LCJpc0VkaXRlZCI6ZmFsc2UsIm1hbnVhbE92ZXJyaWRlIjp7ImlzTWFudWFsbHlPdmVycmlkZGVuIjpmYWxzZSwiY2l0ZXByb2NUZXh0IjoiKDEwKSIsIm1hbnVhbE92ZXJyaWRlVGV4dCI6IiJ9LCJjaXRhdGlvbkl0ZW1zIjpbeyJpZCI6IjBiY2M0MzI2LWY4ZWEtM2U5NS1hMTM1LWQ4MzE5MTdjY2IzZSIsIml0ZW1EYXRhIjp7InR5cGUiOiJhcnRpY2xlLWpvdXJuYWwiLCJpZCI6IjBiY2M0MzI2LWY4ZWEtM2U5NS1hMTM1LWQ4MzE5MTdjY2IzZSIsInRpdGxlIjoiVGhlIEVkbW9udG9uIFN5bXB0b20gQXNzZXNzbWVudCBTeXN0ZW0gKEVTQVMpOiBhIHNpbXBsZSBtZXRob2QgZm9yIHRoZSBhc3Nlc3NtZW50IG9mIHBhbGxpYXRpdmUgY2FyZSBwYXRpZW50cy4iLCJncm91cElkIjoiMTg5YTMyZjAtOGYzYS0zZDUzLWE4NGItODY5MTEzNWY3NWZmIiwiYXV0aG9yIjpbeyJmYW1pbHkiOiJCcnVlcmEiLCJnaXZlbiI6IkUuIiwicGFyc2UtbmFtZXMiOmZhbHNlLCJkcm9wcGluZy1wYXJ0aWNsZSI6IiIsIm5vbi1kcm9wcGluZy1wYXJ0aWNsZSI6IiJ9LHsiZmFtaWx5IjoiS3VlaG4iLCJnaXZlbiI6Ik4uIiwicGFyc2UtbmFtZXMiOmZhbHNlLCJkcm9wcGluZy1wYXJ0aWNsZSI6IiIsIm5vbi1kcm9wcGluZy1wYXJ0aWNsZSI6IiJ9LHsiZmFtaWx5IjoiTWlsbGVyIiwiZ2l2ZW4iOiJNLiBKLiIsInBhcnNlLW5hbWVzIjpmYWxzZSwiZHJvcHBpbmctcGFydGljbGUiOiIiLCJub24tZHJvcHBpbmctcGFydGljbGUiOiIifSx7ImZhbWlseSI6IlNlbG1zZXIiLCJnaXZlbiI6IlAuIiwicGFyc2UtbmFtZXMiOmZhbHNlLCJkcm9wcGluZy1wYXJ0aWNsZSI6IiIsIm5vbi1kcm9wcGluZy1wYXJ0aWNsZSI6IiJ9LHsiZmFtaWx5IjoiTWFjbWlsbGFuIiwiZ2l2ZW4iOiJLLiIsInBhcnNlLW5hbWVzIjpmYWxzZSwiZHJvcHBpbmctcGFydGljbGUiOiIiLCJub24tZHJvcHBpbmctcGFydGljbGUiOiIifV0sImNvbnRhaW5lci10aXRsZSI6IkpvdXJuYWwgb2YgcGFsbGlhdGl2ZSBjYXJlIiwiRE9JIjoiMTAuMTE3Ny8wODI1ODU5NzkxMDA3MDAyMDIiLCJJU1NOIjoiMDgyNTg1OTciLCJQTUlEIjoiMTcxNDUwMiIsImlzc3VlZCI6eyJkYXRlLXBhcnRzIjpbWzE5OTFdXX0sInB1Ymxpc2hlci1wbGFjZSI6IlVuaXRlZCBTdGF0ZXMiLCJwYWdlIjoiNi05IiwiYWJzdHJhY3QiOiJXZSBkZXNjcmliZSBhIHNpbXBsZSBtZXRob2QgZm9yIHRoZSBhc3Nlc3NtZW50IG9mIHN5bXB0b21zIHR3aWNlIGEgZGF5IGluIHBhdGllbnRzIGFkbWl0dGVkIHRvIGEgcGFsbGlhdGl2ZSBjYXJlIHVuaXQuIEVpZ2h0IHZpc3VhbCBhbmFsb2cgc2NhbGVzIChWQVMpIDAtMTAwIG1tIGFyZSBjb21wbGV0ZWQgZWl0aGVyIGJ5IHRoZSBwYXRpZW50IGFsb25lLCBieSB0aGUgcGF0aWVudCB3aXRoIG51cnNlJ3MgYXNzaXN0YW5jZSwgb3IgYnkgdGhlIG51cnNlcyBvciByZWxhdGl2ZXMgYXQgMTA6MDAgYW5kIDE4OjAwIGhvdXJzLCBpbiBvcmRlciB0byBpbmRpY2F0ZSB0aGUgbGV2ZWxzIG9mIHBhaW4sIGFjdGl2aXR5LCBuYXVzZWEsIGRlcHJlc3Npb24sIGFueGlldHksIGRyb3dzaW5lc3MsIGFwcGV0aXRlLCBhbmQgc2Vuc2F0aW9uIG9mIHdlbGwtYmVpbmcuIFRoZSBpbmZvcm1hdGlvbiBpcyB0aGVuIHRyYW5zZmVycmVkIHRvIGEgZ3JhcGggdGhhdCBjb250YWlucyB0aGUgYXNzZXNzbWVudHMgb2YgdXAgdG8gMjEgZGF5cyBvbiBlYWNoIHBhZ2UuIFRoZSBzdW0gb2YgdGhlIHNjb3JlcyBmb3IgYWxsIHN5bXB0b21zIGlzIGRlZmluZWQgYXMgdGhlIHN5bXB0b20gZGlzdHJlc3Mgc2NvcmUuIFRoZSBFZG1vbnRvbiBTeW1wdG9tIEFzc2Vzc21lbnQgU3lzdGVtIChFU0FTKSB3YXMgY2FycmllZCBvdXQgZm9yIDEwMSBjb25zZWN1dGl2ZSBwYXRpZW50cyBmb3IgdGhlIGxlbmd0aCBvZiB0aGVpciBhZG1pc3Npb24gdG8gb3VyIHVuaXQuIE9mIHRoZXNlLCA4NCUgd2VyZSBhYmxlIHRvIG1ha2UgdGhlaXIgb3duIGFzc2Vzc21lbnQgc29tZXRpbWUgZHVyaW5nIHRoZWlyIGFkbWlzc2lvbi4gSG93ZXZlciwgYmVmb3JlIGRlYXRoIDgzJSBvZiBhc3Nlc3NtZW50cyB3ZXJlIGNvbXBsZXRlZCBieSBhIG51cnNlIG9yIHJlbGF0aXZlLiBNZWFuIHN5bXB0b20gZGlzdHJlc3Mgc2NvcmUgd2FzIDQxMCArLy0gOTUgZHVyaW5nIGRheSAxIG9mIHRoZSBhZG1pc3Npb24sIHZlcnN1cyAzNjIgKy8tIDgzIGR1cmluZyBkYXkgNSAocCBsZXNzIHRoYW4gMC4wMSkuIE1lYW4gc3ltcHRvbSBkaXN0cmVzcyBzY29yZXMgdGhyb3VnaG91dCB0aGUgaG9zcGl0YWxpemF0aW9uIHdlcmUgMzU5ICsvLSAxMDUsIDM3NCArLy0gOTMsIDM1OSArLy0gOTEgYW5kIDQwNiArLy0gODEgd2hlbiB0aGUgRVNBUyB3YXMgY29tcGxldGVkIGJ5IHRoZSBwYXRpZW50IGFsb25lLCBwYXRpZW50IHdpdGggbnVyc2UncyBhc3Npc3RhbmNlIChwID0gTi5TLiksIG51cnNlIGFsb25lIChwID0gTi5TLiksIG9yIHJlbGF0aXZlIChwIGxlc3MgdGhhbiAwLjAxKSByZXNwZWN0aXZlbHkuIFdlIGNvbmNsdWRlIHRoYXQgdGhpcyBpcyBhIHNpbXBsZSBhbmQgdXNlZnVsIG1ldGhvZCBmb3IgdGhlIHJlZ3VsYXIgYXNzZXNzbWVudCBvZiBzeW1wdG9tIGRpc3RyZXNzIGluIHRoZSBwYWxsaWF0aXZlIGNhcmUgc2V0dGluZy4iLCJpc3N1ZSI6IjIiLCJ2b2x1bWUiOiI3IiwiY29udGFpbmVyLXRpdGxlLXNob3J0IjoiSiBQYWxsaWF0IENhcmUifSwiaXNUZW1wb3JhcnkiOmZhbHNlfV19&quot;,&quot;citationItems&quot;:[{&quot;id&quot;:&quot;0bcc4326-f8ea-3e95-a135-d831917ccb3e&quot;,&quot;itemData&quot;:{&quot;type&quot;:&quot;article-journal&quot;,&quot;id&quot;:&quot;0bcc4326-f8ea-3e95-a135-d831917ccb3e&quot;,&quot;title&quot;:&quot;The Edmonton Symptom Assessment System (ESAS): a simple method for the assessment of palliative care patients.&quot;,&quot;groupId&quot;:&quot;189a32f0-8f3a-3d53-a84b-8691135f75ff&quot;,&quot;author&quot;:[{&quot;family&quot;:&quot;Bruera&quot;,&quot;given&quot;:&quot;E.&quot;,&quot;parse-names&quot;:false,&quot;dropping-particle&quot;:&quot;&quot;,&quot;non-dropping-particle&quot;:&quot;&quot;},{&quot;family&quot;:&quot;Kuehn&quot;,&quot;given&quot;:&quot;N.&quot;,&quot;parse-names&quot;:false,&quot;dropping-particle&quot;:&quot;&quot;,&quot;non-dropping-particle&quot;:&quot;&quot;},{&quot;family&quot;:&quot;Miller&quot;,&quot;given&quot;:&quot;M. J.&quot;,&quot;parse-names&quot;:false,&quot;dropping-particle&quot;:&quot;&quot;,&quot;non-dropping-particle&quot;:&quot;&quot;},{&quot;family&quot;:&quot;Selmser&quot;,&quot;given&quot;:&quot;P.&quot;,&quot;parse-names&quot;:false,&quot;dropping-particle&quot;:&quot;&quot;,&quot;non-dropping-particle&quot;:&quot;&quot;},{&quot;family&quot;:&quot;Macmillan&quot;,&quot;given&quot;:&quot;K.&quot;,&quot;parse-names&quot;:false,&quot;dropping-particle&quot;:&quot;&quot;,&quot;non-dropping-particle&quot;:&quot;&quot;}],&quot;container-title&quot;:&quot;Journal of palliative care&quot;,&quot;DOI&quot;:&quot;10.1177/082585979100700202&quot;,&quot;ISSN&quot;:&quot;08258597&quot;,&quot;PMID&quot;:&quot;1714502&quot;,&quot;issued&quot;:{&quot;date-parts&quot;:[[1991]]},&quot;publisher-place&quot;:&quot;United States&quot;,&quot;page&quot;:&quot;6-9&quot;,&quot;abstract&quot;:&quot;We describe a simple method for the assessment of symptoms twice a day in patients admitted to a palliative care unit. Eight visual analog scales (VAS) 0-100 mm are completed either by the patient alone, by the patient with nurse's assistance, or by the nurses or relatives at 10:00 and 18:00 hours, in order to indicate the levels of pain, activity, nausea, depression, anxiety, drowsiness, appetite, and sensation of well-being. The information is then transferred to a graph that contains the assessments of up to 21 days on each page. The sum of the scores for all symptoms is defined as the symptom distress score. The Edmonton Symptom Assessment System (ESAS) was carried out for 101 consecutive patients for the length of their admission to our unit. Of these, 84% were able to make their own assessment sometime during their admission. However, before death 83% of assessments were completed by a nurse or relative. Mean symptom distress score was 410 +/- 95 during day 1 of the admission, versus 362 +/- 83 during day 5 (p less than 0.01). Mean symptom distress scores throughout the hospitalization were 359 +/- 105, 374 +/- 93, 359 +/- 91 and 406 +/- 81 when the ESAS was completed by the patient alone, patient with nurse's assistance (p = N.S.), nurse alone (p = N.S.), or relative (p less than 0.01) respectively. We conclude that this is a simple and useful method for the regular assessment of symptom distress in the palliative care setting.&quot;,&quot;issue&quot;:&quot;2&quot;,&quot;volume&quot;:&quot;7&quot;,&quot;container-title-short&quot;:&quot;J Palliat Care&quot;},&quot;isTemporary&quot;:false}]},{&quot;citationID&quot;:&quot;MENDELEY_CITATION_5c1cb03e-1fc4-4987-8b7a-13804df9899c&quot;,&quot;properties&quot;:{&quot;noteIndex&quot;:0},&quot;isEdited&quot;:false,&quot;manualOverride&quot;:{&quot;isManuallyOverridden&quot;:false,&quot;citeprocText&quot;:&quot;(11)&quot;,&quot;manualOverrideText&quot;:&quot;&quot;},&quot;citationTag&quot;:&quot;MENDELEY_CITATION_v3_eyJjaXRhdGlvbklEIjoiTUVOREVMRVlfQ0lUQVRJT05fNWMxY2IwM2UtMWZjNC00OTg3LThiN2EtMTM4MDRkZjk4OTljIiwicHJvcGVydGllcyI6eyJub3RlSW5kZXgiOjB9LCJpc0VkaXRlZCI6ZmFsc2UsIm1hbnVhbE92ZXJyaWRlIjp7ImlzTWFudWFsbHlPdmVycmlkZGVuIjpmYWxzZSwiY2l0ZXByb2NUZXh0IjoiKDExKSIsIm1hbnVhbE92ZXJyaWRlVGV4dCI6IiJ9LCJjaXRhdGlvbkl0ZW1zIjpbeyJpZCI6IjViNmMwYzQ5LTA2NWItMzgxZC04ZWUxLTA5YjZkODlmNjExOSIsIml0ZW1EYXRhIjp7InR5cGUiOiJhcnRpY2xlLWpvdXJuYWwiLCJpZCI6IjViNmMwYzQ5LTA2NWItMzgxZC04ZWUxLTA5YjZkODlmNjExOSIsInRpdGxlIjoiUHJlbGltaW5hcnkgcmVzdWx0cyBvZiB0aGUgZ2VuZXJhdGlvbiBvZiBhIHNob3J0ZW5lZCBxdWFsaXR5LW9mLWxpZmUgYXNzZXNzbWVudCBmb3IgcGF0aWVudHMgd2l0aCBhZHZhbmNlZCBjYW5jZXI6IFRoZSBGQUNJVC1QYWwtMTQiLCJncm91cElkIjoiMTg5YTMyZjAtOGYzYS0zZDUzLWE4NGItODY5MTEzNWY3NWZmIiwiYXV0aG9yIjpbeyJmYW1pbHkiOiJaZW5nIiwiZ2l2ZW4iOiJMaWFuZyIsInBhcnNlLW5hbWVzIjpmYWxzZSwiZHJvcHBpbmctcGFydGljbGUiOiIiLCJub24tZHJvcHBpbmctcGFydGljbGUiOiIifSx7ImZhbWlseSI6IkJlZGFyZCIsImdpdmVuIjoiR2lsbGlhbiIsInBhcnNlLW5hbWVzIjpmYWxzZSwiZHJvcHBpbmctcGFydGljbGUiOiIiLCJub24tZHJvcHBpbmctcGFydGljbGUiOiIifSx7ImZhbWlseSI6IkNlbGxhIiwiZ2l2ZW4iOiJEYXZpZCIsInBhcnNlLW5hbWVzIjpmYWxzZSwiZHJvcHBpbmctcGFydGljbGUiOiIiLCJub24tZHJvcHBpbmctcGFydGljbGUiOiIifSx7ImZhbWlseSI6IlRoYXZhcmFqYWgiLCJnaXZlbiI6Ik5lbWljYSIsInBhcnNlLW5hbWVzIjpmYWxzZSwiZHJvcHBpbmctcGFydGljbGUiOiIiLCJub24tZHJvcHBpbmctcGFydGljbGUiOiIifSx7ImZhbWlseSI6IkNoZW4iLCJnaXZlbiI6IkVtaWx5IiwicGFyc2UtbmFtZXMiOmZhbHNlLCJkcm9wcGluZy1wYXJ0aWNsZSI6IiIsIm5vbi1kcm9wcGluZy1wYXJ0aWNsZSI6IiJ9LHsiZmFtaWx5IjoiWmhhbmciLCJnaXZlbiI6IkxpeWluZyIsInBhcnNlLW5hbWVzIjpmYWxzZSwiZHJvcHBpbmctcGFydGljbGUiOiIiLCJub24tZHJvcHBpbmctcGFydGljbGUiOiIifSx7ImZhbWlseSI6IkJlbm5ldHQiLCJnaXZlbiI6Ik1hcmdhcmV0IiwicGFyc2UtbmFtZXMiOmZhbHNlLCJkcm9wcGluZy1wYXJ0aWNsZSI6IiIsIm5vbi1kcm9wcGluZy1wYXJ0aWNsZSI6IiJ9LHsiZmFtaWx5IjoiUGVja2hhbSIsImdpdmVuIjoiS2VubmV0aCIsInBhcnNlLW5hbWVzIjpmYWxzZSwiZHJvcHBpbmctcGFydGljbGUiOiIiLCJub24tZHJvcHBpbmctcGFydGljbGUiOiIifSx7ImZhbWlseSI6IkNvc3RhIiwiZ2l2ZW4iOiJTYW5kcmEiLCJwYXJzZS1uYW1lcyI6ZmFsc2UsImRyb3BwaW5nLXBhcnRpY2xlIjoiIiwibm9uLWRyb3BwaW5nLXBhcnRpY2xlIjoiRGUifSx7ImZhbWlseSI6IkJlYXVtb250IiwiZ2l2ZW4iOiJKZW5uaWZlciBMIiwicGFyc2UtbmFtZXMiOmZhbHNlLCJkcm9wcGluZy1wYXJ0aWNsZSI6IiIsIm5vbi1kcm9wcGluZy1wYXJ0aWNsZSI6IiJ9LHsiZmFtaWx5IjoiVHNhbyIsImdpdmVuIjoiTWF5IiwicGFyc2UtbmFtZXMiOmZhbHNlLCJkcm9wcGluZy1wYXJ0aWNsZSI6IiIsIm5vbi1kcm9wcGluZy1wYXJ0aWNsZSI6IiJ9LHsiZmFtaWx5IjoiRGFuam91eCIsImdpdmVuIjoiQ3lyaWwiLCJwYXJzZS1uYW1lcyI6ZmFsc2UsImRyb3BwaW5nLXBhcnRpY2xlIjoiIiwibm9uLWRyb3BwaW5nLXBhcnRpY2xlIjoiIn0seyJmYW1pbHkiOiJCYXJuZXMiLCJnaXZlbiI6IkVsaXphYmV0aCIsInBhcnNlLW5hbWVzIjpmYWxzZSwiZHJvcHBpbmctcGFydGljbGUiOiIiLCJub24tZHJvcHBpbmctcGFydGljbGUiOiIifSx7ImZhbWlseSI6IlNhaGdhbCIsImdpdmVuIjoiQXJqdW4iLCJwYXJzZS1uYW1lcyI6ZmFsc2UsImRyb3BwaW5nLXBhcnRpY2xlIjoiIiwibm9uLWRyb3BwaW5nLXBhcnRpY2xlIjoiIn0seyJmYW1pbHkiOiJDaG93IiwiZ2l2ZW4iOiJFZHdhcmQiLCJwYXJzZS1uYW1lcyI6ZmFsc2UsImRyb3BwaW5nLXBhcnRpY2xlIjoiIiwibm9uLWRyb3BwaW5nLXBhcnRpY2xlIjoiIn1dLCJjb250YWluZXItdGl0bGUiOiJKb3VybmFsIG9mIFBhbGxpYXRpdmUgTWVkaWNpbmUiLCJET0kiOiIxMC4xMDg5L2pwbS4yMDEyLjA1OTUiLCJJU1NOIjoiMTA5NjYyMTgiLCJQTUlEIjoiMjM1OTAxODEiLCJpc3N1ZWQiOnsiZGF0ZS1wYXJ0cyI6W1syMDEzXV19LCJwYWdlIjoiNTA5LTUxNSIsImFic3RyYWN0IjoiT2JqZWN0aXZlOiBTaG9ydGVuZWQgcXVhbGl0eS1vZi1saWZlIChRT0wpIHRvb2xzIGFyZSBhZHZhbnRhZ2VvdXMgaW4gcGFsbGlhdGl2ZSBjYXJlIHBhdGllbnRzLiBEZXZlbG9wbWVudCBvZiBzdWNoIHRvb2xzIGJlZ2lucyB3aXRoIHRoZSBpZGVudGlmaWNhdGlvbiBvZiBpc3N1ZXMgcmVsZXZhbnQgdG8gYSBwb3B1bGF0aW9uLiBUaGUgcHVycG9zZSBvZiB0aGlzIHN0dWR5IHdhcyB0byBpZGVudGlmeSB0aGUgbW9zdCBpbXBvcnRhbnQgaXRlbXMgb2YgdGhlIEZ1bmN0aW9uYWwgQXNzZXNzbWVudCBvZiBDaHJvbmljIElsbG5lc3MgVGhlcmFweS1QYWxsaWF0aXZlIENhcmUgKEZBQ0lULVBhbCkgdG8gY3JlYXRlIGFuIGFiYnJldmlhdGVkIHF1ZXN0aW9ubmFpcmUgZm9yIGZ1dHVyZSBwYWxsaWF0aXZlIGNhcmUgdHJpYWxzLiBNZXRob2RzOiBBIGNvbnZlbmllbmNlIHNhbXBsZSBvZiBwYXRpZW50cyBhbmQgaGVhbHRoIGNhcmUgcHJvZmVzc2lvbmFscyAoSENQcykgYXNzZXNzZWQgdGhlIHJlbGV2YW5jZSBvZiBlYWNoIGl0ZW0gb2YgdGhlIEZBQ0lULVBhbCBhbmQgd2hldGhlciB0aGV5IHdvdWxkIGluY2x1ZGUgdGhlIGl0ZW0gaW4gYSBmaW5hbCBxdWVzdGlvbm5haXJlLiBQYXRpZW50cyBhbmQgSENQcyBpZGVudGlmaWVkIHRoZWlyIHRvcCAxMCBtb3N0IGltcG9ydGFudCBpc3N1ZXMgYW5kIHdlcmUgYXNrZWQgd2hldGhlciBpdGVtcyB3ZXJlIGluYXBwcm9wcmlhdGUsIHVwc2V0dGluZywgb3IgaXJyZWxldmFudDsgYSBzaG9ydGVuZWQgcXVlc3Rpb25uYWlyZSB3YXMgZ2VuZXJhdGVkIGZyb20gdGhpcyBpbnB1dC4gUmVzdWx0czogU2l4dHkgcGF0aWVudHMgYW5kIDU2IEhDUHMgcGFydGljaXBhdGVkLiBUaGUgbWVkaWFuIHNjb3JlIGluIHRoZSBLYXJub2Zza3kgUGVyZm9ybWFuY2UgU2NhbGUgKEtQUykgb2YgcGF0aWVudHMgd2FzIDcwLCBhbmQgdGhlIG1ham9yaXR5IG9mIEhDUHMgd2VyZSByYWRpYXRpb24gb25jb2xvZ2lzdHMuIFRoZSA0Ni1pdGVtIHF1ZXN0aW9ubmFpcmUgd2FzIHNob3J0ZW5lZCB0byAxNCBxdWVzdGlvbnMsIHJldGFpbmluZyBzZXZlcmFsIGl0ZW1zIGZyb20gdGhlIEZ1bmN0aW9uYWwgQXNzZXNzbWVudCBvZiBDYW5jZXIgVGhlcmFweS1HZW5lcmFsIChGQUNULUcpIGFzIHdlbGwgYXMgaXNzdWVzIHBlcnRhaW5pbmcgc3BlY2lmaWNhbGx5IHRvIHBhbGxpYXRpdmUgY2FyZSBwYXRpZW50cy4gSXRlbXMgd2l0aGluIHRoZSBlbW90aW9uYWwsIHBoeXNpY2FsLCBhbmQgZnVuY3Rpb25hbCB3ZWxsLWJlaW5nIHN1YnNjYWxlcyB3ZXJlIHJldGFpbmVkIGFsb25nIHdpdGggdGhvc2UgZm9yIHZhcmlvdXMgc3ltcHRvbXMgaW5jbHVkaW5nIGNvbnN0aXBhdGlvbiwgbmF1c2VhLCBkeXNwbmVhLCBhbmQgc2xlZXAuIE5vIG5ldyBjb250ZW50IGJleW9uZCB3aGF0IGlzIGNvdmVyZWQgYnkgdGhlIEZBQ0lULVBhbCB3YXMgaWRlbnRpZmllZCBjb25zaXN0ZW50bHkgYnkgZWl0aGVyIEhDUHMgb3IgcGF0aWVudHMuIFNpbWlsYXJseSwgbm8gaXRlbSB3YXMgY29uc2lzdGVudGx5IHJhdGVkIGFzIGJlaW5nIGluYXBwcm9wcmlhdGUsIHVwc2V0dGluZywgb3IgaXJyZWxldmFudCBpbiB0aGUgMTQtaXRlbSBxdWVzdGlvbm5haXJlLiBDb25jbHVzaW9uOiBUaGUgRkFDSVQtUGFsLTE0LCBhIHNob3J0ZW5lZCAxNC1pdGVtIHF1ZXN0aW9ubmFpcmUgaGFzIGJlZW4gZ2VuZXJhdGVkIGZvciB0aGUgcGFsbGlhdGl2ZSBjYXJlIHBvcHVsYXRpb24uIEZ1dHVyZSBzdHVkaWVzIHNob3VsZCBjb21wbGV0ZSBwc3ljaG9tZXRyaWMgdmFsaWRhdGlvbiBvZiB0aGlzIGluc3RydW1lbnQgZm9yIHRoZSBhc3Nlc3NtZW50IG9mIFFPTCBpbiBwYWxsaWF0aXZlIGNhcmUgcGF0aWVudHMuIMKpIE1hcnkgQW5uIExpZWJlcnQsIEluYy4iLCJpc3N1ZSI6IjUiLCJ2b2x1bWUiOiIxNiIsImNvbnRhaW5lci10aXRsZS1zaG9ydCI6IkogUGFsbGlhdCBNZWQifSwiaXNUZW1wb3JhcnkiOmZhbHNlfV19&quot;,&quot;citationItems&quot;:[{&quot;id&quot;:&quot;5b6c0c49-065b-381d-8ee1-09b6d89f6119&quot;,&quot;itemData&quot;:{&quot;type&quot;:&quot;article-journal&quot;,&quot;id&quot;:&quot;5b6c0c49-065b-381d-8ee1-09b6d89f6119&quot;,&quot;title&quot;:&quot;Preliminary results of the generation of a shortened quality-of-life assessment for patients with advanced cancer: The FACIT-Pal-14&quot;,&quot;groupId&quot;:&quot;189a32f0-8f3a-3d53-a84b-8691135f75ff&quot;,&quot;author&quot;:[{&quot;family&quot;:&quot;Zeng&quot;,&quot;given&quot;:&quot;Liang&quot;,&quot;parse-names&quot;:false,&quot;dropping-particle&quot;:&quot;&quot;,&quot;non-dropping-particle&quot;:&quot;&quot;},{&quot;family&quot;:&quot;Bedard&quot;,&quot;given&quot;:&quot;Gillian&quot;,&quot;parse-names&quot;:false,&quot;dropping-particle&quot;:&quot;&quot;,&quot;non-dropping-particle&quot;:&quot;&quot;},{&quot;family&quot;:&quot;Cella&quot;,&quot;given&quot;:&quot;David&quot;,&quot;parse-names&quot;:false,&quot;dropping-particle&quot;:&quot;&quot;,&quot;non-dropping-particle&quot;:&quot;&quot;},{&quot;family&quot;:&quot;Thavarajah&quot;,&quot;given&quot;:&quot;Nemica&quot;,&quot;parse-names&quot;:false,&quot;dropping-particle&quot;:&quot;&quot;,&quot;non-dropping-particle&quot;:&quot;&quot;},{&quot;family&quot;:&quot;Chen&quot;,&quot;given&quot;:&quot;Emily&quot;,&quot;parse-names&quot;:false,&quot;dropping-particle&quot;:&quot;&quot;,&quot;non-dropping-particle&quot;:&quot;&quot;},{&quot;family&quot;:&quot;Zhang&quot;,&quot;given&quot;:&quot;Liying&quot;,&quot;parse-names&quot;:false,&quot;dropping-particle&quot;:&quot;&quot;,&quot;non-dropping-particle&quot;:&quot;&quot;},{&quot;family&quot;:&quot;Bennett&quot;,&quot;given&quot;:&quot;Margaret&quot;,&quot;parse-names&quot;:false,&quot;dropping-particle&quot;:&quot;&quot;,&quot;non-dropping-particle&quot;:&quot;&quot;},{&quot;family&quot;:&quot;Peckham&quot;,&quot;given&quot;:&quot;Kenneth&quot;,&quot;parse-names&quot;:false,&quot;dropping-particle&quot;:&quot;&quot;,&quot;non-dropping-particle&quot;:&quot;&quot;},{&quot;family&quot;:&quot;Costa&quot;,&quot;given&quot;:&quot;Sandra&quot;,&quot;parse-names&quot;:false,&quot;dropping-particle&quot;:&quot;&quot;,&quot;non-dropping-particle&quot;:&quot;De&quot;},{&quot;family&quot;:&quot;Beaumont&quot;,&quot;given&quot;:&quot;Jennifer L&quot;,&quot;parse-names&quot;:false,&quot;dropping-particle&quot;:&quot;&quot;,&quot;non-dropping-particle&quot;:&quot;&quot;},{&quot;family&quot;:&quot;Tsao&quot;,&quot;given&quot;:&quot;May&quot;,&quot;parse-names&quot;:false,&quot;dropping-particle&quot;:&quot;&quot;,&quot;non-dropping-particle&quot;:&quot;&quot;},{&quot;family&quot;:&quot;Danjoux&quot;,&quot;given&quot;:&quot;Cyril&quot;,&quot;parse-names&quot;:false,&quot;dropping-particle&quot;:&quot;&quot;,&quot;non-dropping-particle&quot;:&quot;&quot;},{&quot;family&quot;:&quot;Barnes&quot;,&quot;given&quot;:&quot;Elizabeth&quot;,&quot;parse-names&quot;:false,&quot;dropping-particle&quot;:&quot;&quot;,&quot;non-dropping-particle&quot;:&quot;&quot;},{&quot;family&quot;:&quot;Sahgal&quot;,&quot;given&quot;:&quot;Arjun&quot;,&quot;parse-names&quot;:false,&quot;dropping-particle&quot;:&quot;&quot;,&quot;non-dropping-particle&quot;:&quot;&quot;},{&quot;family&quot;:&quot;Chow&quot;,&quot;given&quot;:&quot;Edward&quot;,&quot;parse-names&quot;:false,&quot;dropping-particle&quot;:&quot;&quot;,&quot;non-dropping-particle&quot;:&quot;&quot;}],&quot;container-title&quot;:&quot;Journal of Palliative Medicine&quot;,&quot;DOI&quot;:&quot;10.1089/jpm.2012.0595&quot;,&quot;ISSN&quot;:&quot;10966218&quot;,&quot;PMID&quot;:&quot;23590181&quot;,&quot;issued&quot;:{&quot;date-parts&quot;:[[2013]]},&quot;page&quot;:&quot;509-515&quot;,&quot;abstract&quot;:&quot;Objective: Shortened quality-of-life (QOL) tools are advantageous in palliative care patients. Development of such tools begins with the identification of issues relevant to a population. The purpose of this study was to identify the most important items of the Functional Assessment of Chronic Illness Therapy-Palliative Care (FACIT-Pal) to create an abbreviated questionnaire for future palliative care trials. Methods: A convenience sample of patients and health care professionals (HCPs) assessed the relevance of each item of the FACIT-Pal and whether they would include the item in a final questionnaire. Patients and HCPs identified their top 10 most important issues and were asked whether items were inappropriate, upsetting, or irrelevant; a shortened questionnaire was generated from this input. Results: Sixty patients and 56 HCPs participated. The median score in the Karnofsky Performance Scale (KPS) of patients was 70, and the majority of HCPs were radiation oncologists. The 46-item questionnaire was shortened to 14 questions, retaining several items from the Functional Assessment of Cancer Therapy-General (FACT-G) as well as issues pertaining specifically to palliative care patients. Items within the emotional, physical, and functional well-being subscales were retained along with those for various symptoms including constipation, nausea, dyspnea, and sleep. No new content beyond what is covered by the FACIT-Pal was identified consistently by either HCPs or patients. Similarly, no item was consistently rated as being inappropriate, upsetting, or irrelevant in the 14-item questionnaire. Conclusion: The FACIT-Pal-14, a shortened 14-item questionnaire has been generated for the palliative care population. Future studies should complete psychometric validation of this instrument for the assessment of QOL in palliative care patients. © Mary Ann Liebert, Inc.&quot;,&quot;issue&quot;:&quot;5&quot;,&quot;volume&quot;:&quot;16&quot;,&quot;container-title-short&quot;:&quot;J Palliat Med&quot;},&quot;isTemporary&quot;:false}]},{&quot;citationID&quot;:&quot;MENDELEY_CITATION_45903764-ffa4-4202-b621-498f6423fe97&quot;,&quot;properties&quot;:{&quot;noteIndex&quot;:0},&quot;isEdited&quot;:false,&quot;manualOverride&quot;:{&quot;isManuallyOverridden&quot;:false,&quot;citeprocText&quot;:&quot;(12)&quot;,&quot;manualOverrideText&quot;:&quot;&quot;},&quot;citationTag&quot;:&quot;MENDELEY_CITATION_v3_eyJjaXRhdGlvbklEIjoiTUVOREVMRVlfQ0lUQVRJT05fNDU5MDM3NjQtZmZhNC00MjAyLWI2MjEtNDk4ZjY0MjNmZTk3IiwicHJvcGVydGllcyI6eyJub3RlSW5kZXgiOjB9LCJpc0VkaXRlZCI6ZmFsc2UsIm1hbnVhbE92ZXJyaWRlIjp7ImlzTWFudWFsbHlPdmVycmlkZGVuIjpmYWxzZSwiY2l0ZXByb2NUZXh0IjoiKDEyKSIsIm1hbnVhbE92ZXJyaWRlVGV4dCI6IiJ9LCJjaXRhdGlvbkl0ZW1zIjpbeyJpZCI6Ijk5NDMzMDNmLWFmMTQtM2ZjYi04ZDM4LTMxOTVkOWM2NzIwOCIsIml0ZW1EYXRhIjp7InR5cGUiOiJhcnRpY2xlLWpvdXJuYWwiLCJpZCI6Ijk5NDMzMDNmLWFmMTQtM2ZjYi04ZDM4LTMxOTVkOWM2NzIwOCIsInRpdGxlIjoiVGVybWluYWxseSBpbGwgY2FuY2VyIHBhdGllbnRzOiBUaGVpciBtb3N0IGltcG9ydGFudCBjb25jZXJucyIsImdyb3VwSWQiOiIxODlhMzJmMC04ZjNhLTNkNTMtYTg0Yi04NjkxMTM1Zjc1ZmYiLCJhdXRob3IiOlt7ImZhbWlseSI6IkdyZWlzaW5nZXIiLCJnaXZlbiI6IkFudGhvbnkgSi4iLCJwYXJzZS1uYW1lcyI6ZmFsc2UsImRyb3BwaW5nLXBhcnRpY2xlIjoiIiwibm9uLWRyb3BwaW5nLXBhcnRpY2xlIjoiIn0seyJmYW1pbHkiOiJMb3JpbW9yIiwiZ2l2ZW4iOiJSb25hbGQgSi4iLCJwYXJzZS1uYW1lcyI6ZmFsc2UsImRyb3BwaW5nLXBhcnRpY2xlIjoiIiwibm9uLWRyb3BwaW5nLXBhcnRpY2xlIjoiIn0seyJmYW1pbHkiOiJBZGF5IiwiZ2l2ZW4iOiJMdSBBbm4iLCJwYXJzZS1uYW1lcyI6ZmFsc2UsImRyb3BwaW5nLXBhcnRpY2xlIjoiIiwibm9uLWRyb3BwaW5nLXBhcnRpY2xlIjoiIn0seyJmYW1pbHkiOiJXaW5uIiwiZ2l2ZW4iOiJSb2RnZXIgSi4iLCJwYXJzZS1uYW1lcyI6ZmFsc2UsImRyb3BwaW5nLXBhcnRpY2xlIjoiIiwibm9uLWRyb3BwaW5nLXBhcnRpY2xlIjoiIn0seyJmYW1pbHkiOiJCYWlsZSIsImdpdmVuIjoiV2FsdGVyIEYuIiwicGFyc2UtbmFtZXMiOmZhbHNlLCJkcm9wcGluZy1wYXJ0aWNsZSI6IiIsIm5vbi1kcm9wcGluZy1wYXJ0aWNsZSI6IiJ9XSwiY29udGFpbmVyLXRpdGxlIjoiQ2FuY2VyIFByYWN0aWNlIiwiSVNTTiI6IjEwNjU0NzA0IiwiUE1JRCI6IjkxNzE1NTAiLCJpc3N1ZWQiOnsiZGF0ZS1wYXJ0cyI6W1sxOTk3LDhdXX0sInB1Ymxpc2hlci1wbGFjZSI6IlVuaXRlZCBTdGF0ZXMiLCJwYWdlIjoiMTQ3LTE1NCIsImFic3RyYWN0IjoiUFVSUE9TRTogV2hlbiB0aGUgZ29hbCBvZiB0cmVhdG1lbnQgaXMgcGFsbGlhdGl2ZSwgdGhlIG1vc3QgaW1wb3J0YW50IG91dGNvbWUgaXMgaW1wcm92aW5nIHBhdGllbnQgcXVhbGl0eSBvZiBsaWZlLiBUaGUgYXV0aG9ycyBkZXNjcmliZSB0aGUgbWFqb3IgY29uY2VybnMgb2YgdGVybWluYWxseSBpbGwgY2FuY2VyIHBhdGllbnRzIHdpdGggYSBwcm9nbm9zaXMgb2YgNiBtb250aHMgb2YgbGVzcy4gT1ZFUlZJRVc6IEluIHBoYXNlIEkgb2YgdGhpcyB0aHJlZS1wYXJ0IHN0dWR5LCA3NCB0ZXJtaW5hbGx5IGlsbCBwYXRpZW50cyB3ZXJlIGludGVydmlld2VkIHRvIGlkZW50aWZ5IHRoZWlyIG1ham9yIGNvbmNlcm5zLiBJbiBwaGFzZSBJSSwgaW50ZXJ2aWV3cyB3aXRoIDEyMCB0ZXJtaW5hbGx5IGlsbCBjYW5jZXIgcGF0aWVudHMgc2hvd2VkIHRoYXQgdGhlaXIgbW9zdCBpbXBvcnRhbnQgY29uY2VybnMgZW5jb21wYXNzIGV4aXN0ZW50aWFsLCBzcGlyaXR1YWwsIGZhbWlsaWFsLCBwaHlzaWNhbCwgYW5kIGVtb3Rpb25hbCBpc3N1ZXMuIFBoYXNlIElJSSB3aWxsIGRldGVybWluZSB0aGUgdmFsaWRpdHkgYW5kIHJlbGlhYmlsaXR5IG9mIGEgcXVhbGl0eS1vZi1saWZlIHNjYWxlIGJhc2VkIG9uIHRoZXNlIHBhdGllbnRzJyBtb3N0IGltcG9ydGFudCBjb25jZXJucy4gVGhlIGluZm9ybWF0aW9uIHByZXNlbnRlZCBoZXJlIHN1bW1hcml6ZXMgdGhlIHJlc3VsdHMgb2YgaW50ZXJ2aWV3cyBmcm9tIHBoYXNlcyBJIGFuZCBJSS4gQ0xJTklDQUwgSU1QTElDQVRJT05TOiBQYXRpZW50cyB3ZXJlIHJlY2VwdGl2ZSB0byBiZWluZyBpbnRlcnZpZXdlZCBhbmQgcmVtYXJrZWQgb24gdGhlIHJlbGV2YW5jZSBhbmQgaW1wb3J0YW5jZSBvZiB0aGVzZSBpc3N1ZXMgdG8gdGhlaXIgb3duIGV4cGVyaWVuY2UuIFNldmVyYWwgcGF0aWVudHMgY29tbWVudGVkIHRoYXQgYWx0aG91Z2ggdGhlaXIgZGlzZWFzZSB3YXMgYXNzZXNzZWQgYW5kIHJlYXNzZXNzZWQgdGhyb3VnaG91dCB0aGVpciBjYXJlLCB0aGUgZXhpc3RlbnRpYWwsIHNwaXJpdHVhbCwgZmFtaWxpYWwsIGFuZCBlbW90aW9uYWwgYXNwZWN0cyBvZiB0aGVpciBpbGxuZXNzIHJhcmVseSB3ZXJlIGEgZm9jdXMgb2YgdGhlaXIgY2FyZS4gSGVhbHRoY2FyZSBwcm9mZXNzaW9uYWxzIGNhbiBjcmVhdGUgYW4gYXRtb3NwaGVyZSBpbiB3aGljaCB0aGVzZSBwYXRpZW50cyBmZWVsIGNvbWZvcnRhYmxlIGV4cGxvcmluZyB0aGUgcXVhbGl0eS1vZi1saWZlIGlzc3VlcyB0aGF0IGFyZSBtb3N0IGltcG9ydGFudCB0byB0aGVtLiBUaGUgc3lzdGVtYXRpYyBhc3Nlc3NtZW50IG9mIHBhdGllbnQgY29uY2VybnMgYWJvdXQgcXVhbGl0eSBvZiBsaWZlIG1heSBjb21wbGVtZW50IGRpc2Vhc2UgYXNzZXNzbWVudCBhbmQgZmFjaWxpdGF0ZSByZWZlcnJhbHMgdG8gYXBwcm9wcmlhdGUgbWVtYmVycyBvZiB0aGUgaGVhbHRoY2FyZSB0ZWFtLiBUaGUgd2lkZSByYW5nZSBvZiBjb25jZXJucyByZXBvcnRlZCBzdWdnZXN0cyB0aGF0IGEgdGVhbSBhcHByb2FjaCwgaW5jbHVkaW5nIHBoeXNpY2lhbnMsIG51cnNlcywgc29jaWFsIHdvcmtlcnMsIHBzeWNoaWF0cmlzdHMsIHBzeWNob2xvZ2lzdHMsIGFuZCBjaGFwbGFpbnMsIGlzIHRoZSBtb3N0IGVmZmVjdGl2ZSB3YXkgdG8gbWVldCB0aGUgbmVlZHMgb2YgdGVybWluYWxseSBpbGwgcGF0aWVudHMuIiwiaXNzdWUiOiIzIiwidm9sdW1lIjoiNSIsImNvbnRhaW5lci10aXRsZS1zaG9ydCI6IkNhbmNlciBQcmFjdCJ9LCJpc1RlbXBvcmFyeSI6ZmFsc2V9XX0=&quot;,&quot;citationItems&quot;:[{&quot;id&quot;:&quot;9943303f-af14-3fcb-8d38-3195d9c67208&quot;,&quot;itemData&quot;:{&quot;type&quot;:&quot;article-journal&quot;,&quot;id&quot;:&quot;9943303f-af14-3fcb-8d38-3195d9c67208&quot;,&quot;title&quot;:&quot;Terminally ill cancer patients: Their most important concerns&quot;,&quot;groupId&quot;:&quot;189a32f0-8f3a-3d53-a84b-8691135f75ff&quot;,&quot;author&quot;:[{&quot;family&quot;:&quot;Greisinger&quot;,&quot;given&quot;:&quot;Anthony J.&quot;,&quot;parse-names&quot;:false,&quot;dropping-particle&quot;:&quot;&quot;,&quot;non-dropping-particle&quot;:&quot;&quot;},{&quot;family&quot;:&quot;Lorimor&quot;,&quot;given&quot;:&quot;Ronald J.&quot;,&quot;parse-names&quot;:false,&quot;dropping-particle&quot;:&quot;&quot;,&quot;non-dropping-particle&quot;:&quot;&quot;},{&quot;family&quot;:&quot;Aday&quot;,&quot;given&quot;:&quot;Lu Ann&quot;,&quot;parse-names&quot;:false,&quot;dropping-particle&quot;:&quot;&quot;,&quot;non-dropping-particle&quot;:&quot;&quot;},{&quot;family&quot;:&quot;Winn&quot;,&quot;given&quot;:&quot;Rodger J.&quot;,&quot;parse-names&quot;:false,&quot;dropping-particle&quot;:&quot;&quot;,&quot;non-dropping-particle&quot;:&quot;&quot;},{&quot;family&quot;:&quot;Baile&quot;,&quot;given&quot;:&quot;Walter F.&quot;,&quot;parse-names&quot;:false,&quot;dropping-particle&quot;:&quot;&quot;,&quot;non-dropping-particle&quot;:&quot;&quot;}],&quot;container-title&quot;:&quot;Cancer Practice&quot;,&quot;ISSN&quot;:&quot;10654704&quot;,&quot;PMID&quot;:&quot;9171550&quot;,&quot;issued&quot;:{&quot;date-parts&quot;:[[1997,8]]},&quot;publisher-place&quot;:&quot;United States&quot;,&quot;page&quot;:&quot;147-154&quot;,&quot;abstract&quot;:&quot;PURPOSE: When the goal of treatment is palliative, the most important outcome is improving patient quality of life. The authors describe the major concerns of terminally ill cancer patients with a prognosis of 6 months of less. OVERVIEW: In phase I of this three-part study, 74 terminally ill patients were interviewed to identify their major concerns. In phase II, interviews with 120 terminally ill cancer patients showed that their most important concerns encompass existential, spiritual, familial, physical, and emotional issues. Phase III will determine the validity and reliability of a quality-of-life scale based on these patients' most important concerns. The information presented here summarizes the results of interviews from phases I and II. CLINICAL IMPLICATIONS: Patients were receptive to being interviewed and remarked on the relevance and importance of these issues to their own experience. Several patients commented that although their disease was assessed and reassessed throughout their care, the existential, spiritual, familial, and emotional aspects of their illness rarely were a focus of their care. Healthcare professionals can create an atmosphere in which these patients feel comfortable exploring the quality-of-life issues that are most important to them. The systematic assessment of patient concerns about quality of life may complement disease assessment and facilitate referrals to appropriate members of the healthcare team. The wide range of concerns reported suggests that a team approach, including physicians, nurses, social workers, psychiatrists, psychologists, and chaplains, is the most effective way to meet the needs of terminally ill patients.&quot;,&quot;issue&quot;:&quot;3&quot;,&quot;volume&quot;:&quot;5&quot;,&quot;container-title-short&quot;:&quot;Cancer Pract&quot;},&quot;isTemporary&quot;:false}]},{&quot;citationID&quot;:&quot;MENDELEY_CITATION_0beed5b8-4ee3-435a-918b-3abc4d57fa51&quot;,&quot;properties&quot;:{&quot;noteIndex&quot;:0},&quot;isEdited&quot;:false,&quot;manualOverride&quot;:{&quot;isManuallyOverridden&quot;:false,&quot;citeprocText&quot;:&quot;(13)&quot;,&quot;manualOverrideText&quot;:&quot;&quot;},&quot;citationTag&quot;:&quot;MENDELEY_CITATION_v3_eyJjaXRhdGlvbklEIjoiTUVOREVMRVlfQ0lUQVRJT05fMGJlZWQ1YjgtNGVlMy00MzVhLTkxOGItM2FiYzRkNTdmYTUxIiwicHJvcGVydGllcyI6eyJub3RlSW5kZXgiOjB9LCJpc0VkaXRlZCI6ZmFsc2UsIm1hbnVhbE92ZXJyaWRlIjp7ImlzTWFudWFsbHlPdmVycmlkZGVuIjpmYWxzZSwiY2l0ZXByb2NUZXh0IjoiKDEzKSIsIm1hbnVhbE92ZXJyaWRlVGV4dCI6IiJ9LCJjaXRhdGlvbkl0ZW1zIjpbeyJpZCI6IjdiZGE1YWMxLWZkMTYtM2JmOC04NDNlLWUxMzM2MWVlMDI4MyIsIml0ZW1EYXRhIjp7InR5cGUiOiJhcnRpY2xlLWpvdXJuYWwiLCJpZCI6IjdiZGE1YWMxLWZkMTYtM2JmOC04NDNlLWUxMzM2MWVlMDI4MyIsInRpdGxlIjoiVGhlIGZ1bmN0aW9uYWwgYXNzZXNzbWVudCBvZiBjYW5jZXIgdGhlcmFweSBzY2FsZTogRGV2ZWxvcG1lbnQgYW5kIHZhbGlkYXRpb24gb2YgdGhlIGdlbmVyYWwgbWVhc3VyZSIsImdyb3VwSWQiOiIxODlhMzJmMC04ZjNhLTNkNTMtYTg0Yi04NjkxMTM1Zjc1ZmYiLCJhdXRob3IiOlt7ImZhbWlseSI6IkNlbGxhIiwiZ2l2ZW4iOiJEYXZpZCBGIiwicGFyc2UtbmFtZXMiOmZhbHNlLCJkcm9wcGluZy1wYXJ0aWNsZSI6IiIsIm5vbi1kcm9wcGluZy1wYXJ0aWNsZSI6IiJ9LHsiZmFtaWx5IjoiVHVsc2t5IiwiZ2l2ZW4iOiJEYXZpZCBTIiwicGFyc2UtbmFtZXMiOmZhbHNlLCJkcm9wcGluZy1wYXJ0aWNsZSI6IiIsIm5vbi1kcm9wcGluZy1wYXJ0aWNsZSI6IiJ9LHsiZmFtaWx5IjoiR3JheSIsImdpdmVuIjoiR2VvcmdlIiwicGFyc2UtbmFtZXMiOmZhbHNlLCJkcm9wcGluZy1wYXJ0aWNsZSI6IiIsIm5vbi1kcm9wcGluZy1wYXJ0aWNsZSI6IiJ9LHsiZmFtaWx5IjoiU2FyYWZpYW4iLCJnaXZlbiI6IkJlcm5pZSIsInBhcnNlLW5hbWVzIjpmYWxzZSwiZHJvcHBpbmctcGFydGljbGUiOiIiLCJub24tZHJvcHBpbmctcGFydGljbGUiOiIifSx7ImZhbWlseSI6Ikxpbm4iLCJnaXZlbiI6IkVsaXphYmV0aCIsInBhcnNlLW5hbWVzIjpmYWxzZSwiZHJvcHBpbmctcGFydGljbGUiOiIiLCJub24tZHJvcHBpbmctcGFydGljbGUiOiIifSx7ImZhbWlseSI6IkJvbm9taSIsImdpdmVuIjoiQW15IiwicGFyc2UtbmFtZXMiOmZhbHNlLCJkcm9wcGluZy1wYXJ0aWNsZSI6IiIsIm5vbi1kcm9wcGluZy1wYXJ0aWNsZSI6IiJ9LHsiZmFtaWx5IjoiU2lsYmVybWFuIiwiZ2l2ZW4iOiJNYXJnYXJldCIsInBhcnNlLW5hbWVzIjpmYWxzZSwiZHJvcHBpbmctcGFydGljbGUiOiIiLCJub24tZHJvcHBpbmctcGFydGljbGUiOiIifSx7ImZhbWlseSI6IlllbGxlbiIsImdpdmVuIjoiU3V6YW5uZSBCIiwicGFyc2UtbmFtZXMiOmZhbHNlLCJkcm9wcGluZy1wYXJ0aWNsZSI6IiIsIm5vbi1kcm9wcGluZy1wYXJ0aWNsZSI6IiJ9LHsiZmFtaWx5IjoiV2luaWNvdXIiLCJnaXZlbiI6IlBhdHN5IiwicGFyc2UtbmFtZXMiOmZhbHNlLCJkcm9wcGluZy1wYXJ0aWNsZSI6IiIsIm5vbi1kcm9wcGluZy1wYXJ0aWNsZSI6IiJ9LHsiZmFtaWx5IjoiQnJhbm5vbiIsImdpdmVuIjoiSnVkeSIsInBhcnNlLW5hbWVzIjpmYWxzZSwiZHJvcHBpbmctcGFydGljbGUiOiIiLCJub24tZHJvcHBpbmctcGFydGljbGUiOiIifSx7ImZhbWlseSI6IkVja2JlcmciLCJnaXZlbiI6IkthcmVuIiwicGFyc2UtbmFtZXMiOmZhbHNlLCJkcm9wcGluZy1wYXJ0aWNsZSI6IiIsIm5vbi1kcm9wcGluZy1wYXJ0aWNsZSI6IiJ9LHsiZmFtaWx5IjoiTGxveWQiLCJnaXZlbiI6IlN0ZXBoZW4iLCJwYXJzZS1uYW1lcyI6ZmFsc2UsImRyb3BwaW5nLXBhcnRpY2xlIjoiIiwibm9uLWRyb3BwaW5nLXBhcnRpY2xlIjoiIn0seyJmYW1pbHkiOiJQdXJsIiwiZ2l2ZW4iOiJTYW5keSIsInBhcnNlLW5hbWVzIjpmYWxzZSwiZHJvcHBpbmctcGFydGljbGUiOiIiLCJub24tZHJvcHBpbmctcGFydGljbGUiOiIifSx7ImZhbWlseSI6IkJsZW5kb3dza2kiLCJnaXZlbiI6IkNhcm9sIiwicGFyc2UtbmFtZXMiOmZhbHNlLCJkcm9wcGluZy1wYXJ0aWNsZSI6IiIsIm5vbi1kcm9wcGluZy1wYXJ0aWNsZSI6IiJ9LHsiZmFtaWx5IjoiR29vZG1hbiIsImdpdmVuIjoiTWljaGVsbGUiLCJwYXJzZS1uYW1lcyI6ZmFsc2UsImRyb3BwaW5nLXBhcnRpY2xlIjoiIiwibm9uLWRyb3BwaW5nLXBhcnRpY2xlIjoiIn0seyJmYW1pbHkiOiJCYXJuaWNsZSIsImdpdmVuIjoiTWFkZWxpbmUiLCJwYXJzZS1uYW1lcyI6ZmFsc2UsImRyb3BwaW5nLXBhcnRpY2xlIjoiIiwibm9uLWRyb3BwaW5nLXBhcnRpY2xlIjoiIn0seyJmYW1pbHkiOiJTdGV3YXJ0IiwiZ2l2ZW4iOiJJcmVuZSIsInBhcnNlLW5hbWVzIjpmYWxzZSwiZHJvcHBpbmctcGFydGljbGUiOiIiLCJub24tZHJvcHBpbmctcGFydGljbGUiOiIifSx7ImZhbWlseSI6Ik1jSGFsZSIsImdpdmVuIjoiTWFybmllIiwicGFyc2UtbmFtZXMiOmZhbHNlLCJkcm9wcGluZy1wYXJ0aWNsZSI6IiIsIm5vbi1kcm9wcGluZy1wYXJ0aWNsZSI6IiJ9LHsiZmFtaWx5IjoiQm9ub21pIiwiZ2l2ZW4iOiJQaGlsaXAiLCJwYXJzZS1uYW1lcyI6ZmFsc2UsImRyb3BwaW5nLXBhcnRpY2xlIjoiIiwibm9uLWRyb3BwaW5nLXBhcnRpY2xlIjoiIn0seyJmYW1pbHkiOiJLYXBsYW4iLCJnaXZlbiI6IkVkd2FyZCIsInBhcnNlLW5hbWVzIjpmYWxzZSwiZHJvcHBpbmctcGFydGljbGUiOiIiLCJub24tZHJvcHBpbmctcGFydGljbGUiOiIifSx7ImZhbWlseSI6IlRheWxvciBJViIsImdpdmVuIjoiU2FtdWVsIiwicGFyc2UtbmFtZXMiOmZhbHNlLCJkcm9wcGluZy1wYXJ0aWNsZSI6IiIsIm5vbi1kcm9wcGluZy1wYXJ0aWNsZSI6IiJ9LHsiZmFtaWx5IjoiVGhvbWFzIiwiZ2l2ZW4iOiJDaGFybGVzIFIuIiwicGFyc2UtbmFtZXMiOmZhbHNlLCJkcm9wcGluZy1wYXJ0aWNsZSI6IiIsIm5vbi1kcm9wcGluZy1wYXJ0aWNsZSI6IiJ9LHsiZmFtaWx5IjoiSGFycmlzIiwiZ2l2ZW4iOiJKdWxlcyIsInBhcnNlLW5hbWVzIjpmYWxzZSwiZHJvcHBpbmctcGFydGljbGUiOiIiLCJub24tZHJvcHBpbmctcGFydGljbGUiOiIifV0sImNvbnRhaW5lci10aXRsZSI6IkpvdXJuYWwgb2YgQ2xpbmljYWwgT25jb2xvZ3kiLCJET0kiOiIxMC4xMjAwL0pDTy4xOTkzLjExLjMuNTcwIiwiSVNTTiI6IjA3MzIxODNYIiwiUE1JRCI6Ijg0NDU0MzMiLCJpc3N1ZWQiOnsiZGF0ZS1wYXJ0cyI6W1sxOTkzXV19LCJwYWdlIjoiNTcwLTU3OSIsImFic3RyYWN0IjoiUHVycG9zZTogV2UgZGV2ZWxvcGVkIGFuZCB2YWxpZGF0ZWQgYSBicmllZiwgeWV0IHNlbnNpdGl2ZSwgMzMtaXRlbSBnZW5lcmFsIGNhbmNlciBxdWFsaXR5LW9mLWxpZmUgKFFMKSBtZWFzdXJlIGZvciBldmFsdWF0aW5nIHBhdGllbnRzIHJlY2VpdmluZyBjYW5jZXIgdHJlYXRtZW50LCBjYWxsZWQgdGhlIEZ1bmN0aW9uYWwgQXNzZXNzbWVudCBvZiBDYW5jZXIgVGhlcmFweSAoRkFDVCkgc2NhbGUuIE1ldGhvZHMgYW5kIFJlc3VsdHM6IFRoZSBmaXZlLXBoYXNlIHZhbGlkYXRpb24gcHJvY2VzcyBpbnZvbHZlZCA4NTQgcGF0aWVudHMgd2l0aCBjYW5jZXIgYW5kIDE1IG9uY29sb2d5IHNwZWNpYWxpc3RzLiBUaGUgaW5pdGlhbCBwb29sIG9mIDM3MCBvdmVybGFwcGluZyBpdGVtcyBmb3IgYnJlYXN0LCBsdW5nLCBhbmQgY29sb3JlY3RhbCBjYW5jZXIgd2FzIGdlbmVyYXRlZCBieSBvcGVuLWVuZGVkIGludGVydmlldyB3aXRoIHBhdGllbnRzIGV4cGVyaWVuY2VkIHdpdGggdGhlIHN5bXB0b21zIG9mIGNhbmNlciBhbmQgb25jb2xvZ3kgcHJvZmVzc2lvbmFscy4gVXNpbmcgcHJlc2VsZWN0ZWQgY3JpdGVyaWEsIGl0ZW1zIHdlcmUgcmVkdWNlZCB0byBhIDM4LWl0ZW0gZ2VuZXJhbCB2ZXJzaW9uLiBGYWN0b3IgYW5kIHNjYWxpbmcgYW5hbHlzZXMgb2YgdGhlc2UgMzggaXRlbXMgb24gNTQ1IHBhdGllbnRzIHdpdGggbWl4ZWQgY2FuY2VyIGRpYWdub3NlcyByZXN1bHRlZCBpbiB0aGUgMjgtaXRlbSBGQUNULWdlbmVyYWwgKEZBQ1QtRywgdmVyc2lvbiAyKS4gSW4gYWRkaXRpb24gdG8gYSB0b3RhbCBzY29yZSwgdGhpcyB2ZXJzaW9uIHByb2R1Y2VzIHN1YnNjYWxlIHNjb3JlcyBmb3IgcGh5c2ljYWwsIGZ1bmN0aW9uYWwsIHNvY2lhbCwgYW5kIGVtb3Rpb25hbCB3ZWxsLWJlaW5nLCBhcyB3ZWxsIGFzIHNhdGlzZmFjdGlvbiB3aXRoIHRoZSB0cmVhdG1lbnQgcmVsYXRpb25zaGlwLiBDb2VmZmljaWVudHMgb2YgcmVsaWFiaWxpdHkgYW5kIHZhbGlkaXR5IHdlcmUgdW5pZm9ybWx5IGhpZ2guIFRoZSBzY2FsZSdzIGFiaWxpdHkgdG8gZGlzY3JpbWluYXRlIHBhdGllbnRzIG9uIHRoZSBiYXNpcyBvZiBzdGFnZSBvZiBkaXNlYXNlLCBwZXJmb3JtYW5jZSBzdGF0dXMgcmF0aW5nIChQU1IpLCBhbmQgaG9zcGl0YWxpemF0aW9uIHN0YXR1cyBzdXBwb3J0cyBpdHMgc2Vuc2l0aXZpdHkuIEl0IGhhcyBhbHNvIGRlbW9uc3RyYXRlZCBzZW5zaXRpdml0eSB0byBjaGFuZ2Ugb3ZlciB0aW1lLiBGaW5hbGx5LCB0aGUgdmFsaWRpdHkgb2YgbWVhc3VyaW5nIHNlcGFyYXRlIGFyZWFzLCBvciBkaW1lbnNpb25zLCBvZiBRTCB3YXMgc3VwcG9ydGVkIGJ5IHRoZSBkaWZmZXJlbnRpYWwgcmVzcG9uc2l2ZW5lc3Mgb2Ygc3Vic2NhbGVzIHdoZW4gYXBwbGllZCB0byBncm91cHMga25vd24gdG8gZGlmZmVyIGFsb25nIHRoZSBkaW1lbnNpb25zIG9mIHBoeXNpY2FsLCBmdW5jdGlvbmFsLCBzb2NpYWwsIGFuZCBlbW90aW9uYWwgd2VsbC1iZWluZy4gQ29uY2x1c2lvbjogVGhlIEZBQ1QtRyBtZWV0cyBvciBleGNlZWRzIGFsbCByZXF1aXJlbWVudHMgZm9yIHVzZSBpbiBvbmNvbG9neSBjbGluaWNhbCB0cmlhbHMsIGluY2x1ZGluZyBlYXNlIG9mIGFkbWluaXN0cmF0aW9uLCBicmV2aXR5LCByZWxpYWJpbGl0eSwgdmFsaWRpdHksIGFuZCByZXNwb25zaXZlbmVzcyB0byBjbGluaWNhbCBjaGFuZ2UuIFNlbGVjdGluZyBpdCBmb3IgYSBjbGluaWNhbCB0cmlhbCBhZGRzIHRoZSBjYXBhYmlsaXR5IHRvIGFzc2VzcyB0aGUgcmVsYXRpdmUgd2VpZ2h0IG9mIHZhcmlvdXMgYXNwZWN0cyBvZiBRTCBmcm9tIHRoZSBwYXRpZW50J3MgcGVyc3BlY3RpdmUuIMKpIDE5OTMgYnkgQW1lcmljYW4gU29jaWV0eSBvZiBDbGluaWNhbCBPbmNvbG9neS4iLCJpc3N1ZSI6IjMiLCJ2b2x1bWUiOiIxMSIsImNvbnRhaW5lci10aXRsZS1zaG9ydCI6IiJ9LCJpc1RlbXBvcmFyeSI6ZmFsc2V9XX0=&quot;,&quot;citationItems&quot;:[{&quot;id&quot;:&quot;7bda5ac1-fd16-3bf8-843e-e13361ee0283&quot;,&quot;itemData&quot;:{&quot;type&quot;:&quot;article-journal&quot;,&quot;id&quot;:&quot;7bda5ac1-fd16-3bf8-843e-e13361ee0283&quot;,&quot;title&quot;:&quot;The functional assessment of cancer therapy scale: Development and validation of the general measure&quot;,&quot;groupId&quot;:&quot;189a32f0-8f3a-3d53-a84b-8691135f75ff&quot;,&quot;author&quot;:[{&quot;family&quot;:&quot;Cella&quot;,&quot;given&quot;:&quot;David F&quot;,&quot;parse-names&quot;:false,&quot;dropping-particle&quot;:&quot;&quot;,&quot;non-dropping-particle&quot;:&quot;&quot;},{&quot;family&quot;:&quot;Tulsky&quot;,&quot;given&quot;:&quot;David S&quot;,&quot;parse-names&quot;:false,&quot;dropping-particle&quot;:&quot;&quot;,&quot;non-dropping-particle&quot;:&quot;&quot;},{&quot;family&quot;:&quot;Gray&quot;,&quot;given&quot;:&quot;George&quot;,&quot;parse-names&quot;:false,&quot;dropping-particle&quot;:&quot;&quot;,&quot;non-dropping-particle&quot;:&quot;&quot;},{&quot;family&quot;:&quot;Sarafian&quot;,&quot;given&quot;:&quot;Bernie&quot;,&quot;parse-names&quot;:false,&quot;dropping-particle&quot;:&quot;&quot;,&quot;non-dropping-particle&quot;:&quot;&quot;},{&quot;family&quot;:&quot;Linn&quot;,&quot;given&quot;:&quot;Elizabeth&quot;,&quot;parse-names&quot;:false,&quot;dropping-particle&quot;:&quot;&quot;,&quot;non-dropping-particle&quot;:&quot;&quot;},{&quot;family&quot;:&quot;Bonomi&quot;,&quot;given&quot;:&quot;Amy&quot;,&quot;parse-names&quot;:false,&quot;dropping-particle&quot;:&quot;&quot;,&quot;non-dropping-particle&quot;:&quot;&quot;},{&quot;family&quot;:&quot;Silberman&quot;,&quot;given&quot;:&quot;Margaret&quot;,&quot;parse-names&quot;:false,&quot;dropping-particle&quot;:&quot;&quot;,&quot;non-dropping-particle&quot;:&quot;&quot;},{&quot;family&quot;:&quot;Yellen&quot;,&quot;given&quot;:&quot;Suzanne B&quot;,&quot;parse-names&quot;:false,&quot;dropping-particle&quot;:&quot;&quot;,&quot;non-dropping-particle&quot;:&quot;&quot;},{&quot;family&quot;:&quot;Winicour&quot;,&quot;given&quot;:&quot;Patsy&quot;,&quot;parse-names&quot;:false,&quot;dropping-particle&quot;:&quot;&quot;,&quot;non-dropping-particle&quot;:&quot;&quot;},{&quot;family&quot;:&quot;Brannon&quot;,&quot;given&quot;:&quot;Judy&quot;,&quot;parse-names&quot;:false,&quot;dropping-particle&quot;:&quot;&quot;,&quot;non-dropping-particle&quot;:&quot;&quot;},{&quot;family&quot;:&quot;Eckberg&quot;,&quot;given&quot;:&quot;Karen&quot;,&quot;parse-names&quot;:false,&quot;dropping-particle&quot;:&quot;&quot;,&quot;non-dropping-particle&quot;:&quot;&quot;},{&quot;family&quot;:&quot;Lloyd&quot;,&quot;given&quot;:&quot;Stephen&quot;,&quot;parse-names&quot;:false,&quot;dropping-particle&quot;:&quot;&quot;,&quot;non-dropping-particle&quot;:&quot;&quot;},{&quot;family&quot;:&quot;Purl&quot;,&quot;given&quot;:&quot;Sandy&quot;,&quot;parse-names&quot;:false,&quot;dropping-particle&quot;:&quot;&quot;,&quot;non-dropping-particle&quot;:&quot;&quot;},{&quot;family&quot;:&quot;Blendowski&quot;,&quot;given&quot;:&quot;Carol&quot;,&quot;parse-names&quot;:false,&quot;dropping-particle&quot;:&quot;&quot;,&quot;non-dropping-particle&quot;:&quot;&quot;},{&quot;family&quot;:&quot;Goodman&quot;,&quot;given&quot;:&quot;Michelle&quot;,&quot;parse-names&quot;:false,&quot;dropping-particle&quot;:&quot;&quot;,&quot;non-dropping-particle&quot;:&quot;&quot;},{&quot;family&quot;:&quot;Barnicle&quot;,&quot;given&quot;:&quot;Madeline&quot;,&quot;parse-names&quot;:false,&quot;dropping-particle&quot;:&quot;&quot;,&quot;non-dropping-particle&quot;:&quot;&quot;},{&quot;family&quot;:&quot;Stewart&quot;,&quot;given&quot;:&quot;Irene&quot;,&quot;parse-names&quot;:false,&quot;dropping-particle&quot;:&quot;&quot;,&quot;non-dropping-particle&quot;:&quot;&quot;},{&quot;family&quot;:&quot;McHale&quot;,&quot;given&quot;:&quot;Marnie&quot;,&quot;parse-names&quot;:false,&quot;dropping-particle&quot;:&quot;&quot;,&quot;non-dropping-particle&quot;:&quot;&quot;},{&quot;family&quot;:&quot;Bonomi&quot;,&quot;given&quot;:&quot;Philip&quot;,&quot;parse-names&quot;:false,&quot;dropping-particle&quot;:&quot;&quot;,&quot;non-dropping-particle&quot;:&quot;&quot;},{&quot;family&quot;:&quot;Kaplan&quot;,&quot;given&quot;:&quot;Edward&quot;,&quot;parse-names&quot;:false,&quot;dropping-particle&quot;:&quot;&quot;,&quot;non-dropping-particle&quot;:&quot;&quot;},{&quot;family&quot;:&quot;Taylor IV&quot;,&quot;given&quot;:&quot;Samuel&quot;,&quot;parse-names&quot;:false,&quot;dropping-particle&quot;:&quot;&quot;,&quot;non-dropping-particle&quot;:&quot;&quot;},{&quot;family&quot;:&quot;Thomas&quot;,&quot;given&quot;:&quot;Charles R.&quot;,&quot;parse-names&quot;:false,&quot;dropping-particle&quot;:&quot;&quot;,&quot;non-dropping-particle&quot;:&quot;&quot;},{&quot;family&quot;:&quot;Harris&quot;,&quot;given&quot;:&quot;Jules&quot;,&quot;parse-names&quot;:false,&quot;dropping-particle&quot;:&quot;&quot;,&quot;non-dropping-particle&quot;:&quot;&quot;}],&quot;container-title&quot;:&quot;Journal of Clinical Oncology&quot;,&quot;DOI&quot;:&quot;10.1200/JCO.1993.11.3.570&quot;,&quot;ISSN&quot;:&quot;0732183X&quot;,&quot;PMID&quot;:&quot;8445433&quot;,&quot;issued&quot;:{&quot;date-parts&quot;:[[1993]]},&quot;page&quot;:&quot;570-579&quot;,&quot;abstract&quot;:&quot;Purpose: We developed and validated a brief, yet sensitive, 33-item general cancer quality-of-life (QL) measure for evaluating patients receiving cancer treatment, called the Functional Assessment of Cancer Therapy (FACT) scale. Methods and Results: The five-phase validation process involved 854 patients with cancer and 15 oncology specialists. The initial pool of 370 overlapping items for breast, lung, and colorectal cancer was generated by open-ended interview with patients experienced with the symptoms of cancer and oncology professionals. Using preselected criteria, items were reduced to a 38-item general version. Factor and scaling analyses of these 38 items on 545 patients with mixed cancer diagnoses resulted in the 28-item FACT-general (FACT-G, version 2). In addition to a total score, this version produces subscale scores for physical, functional, social, and emotional well-being, as well as satisfaction with the treatment relationship. Coefficients of reliability and validity were uniformly high. The scale's ability to discriminate patients on the basis of stage of disease, performance status rating (PSR), and hospitalization status supports its sensitivity. It has also demonstrated sensitivity to change over time. Finally, the validity of measuring separate areas, or dimensions, of QL was supported by the differential responsiveness of subscales when applied to groups known to differ along the dimensions of physical, functional, social, and emotional well-being. Conclusion: The FACT-G meets or exceeds all requirements for use in oncology clinical trials, including ease of administration, brevity, reliability, validity, and responsiveness to clinical change. Selecting it for a clinical trial adds the capability to assess the relative weight of various aspects of QL from the patient's perspective. © 1993 by American Society of Clinical Oncology.&quot;,&quot;issue&quot;:&quot;3&quot;,&quot;volume&quot;:&quot;11&quot;,&quot;container-title-short&quot;:&quot;&quot;},&quot;isTemporary&quot;:false}]},{&quot;citationID&quot;:&quot;MENDELEY_CITATION_a55dbf1e-ef87-4f61-b596-71487fb05e2b&quot;,&quot;properties&quot;:{&quot;noteIndex&quot;:0},&quot;isEdited&quot;:false,&quot;manualOverride&quot;:{&quot;isManuallyOverridden&quot;:false,&quot;citeprocText&quot;:&quot;(13)&quot;,&quot;manualOverrideText&quot;:&quot;&quot;},&quot;citationTag&quot;:&quot;MENDELEY_CITATION_v3_eyJjaXRhdGlvbklEIjoiTUVOREVMRVlfQ0lUQVRJT05fYTU1ZGJmMWUtZWY4Ny00ZjYxLWI1OTYtNzE0ODdmYjA1ZTJiIiwicHJvcGVydGllcyI6eyJub3RlSW5kZXgiOjB9LCJpc0VkaXRlZCI6ZmFsc2UsIm1hbnVhbE92ZXJyaWRlIjp7ImlzTWFudWFsbHlPdmVycmlkZGVuIjpmYWxzZSwiY2l0ZXByb2NUZXh0IjoiKDEzKSIsIm1hbnVhbE92ZXJyaWRlVGV4dCI6IiJ9LCJjaXRhdGlvbkl0ZW1zIjpbeyJpZCI6IjdiZGE1YWMxLWZkMTYtM2JmOC04NDNlLWUxMzM2MWVlMDI4MyIsIml0ZW1EYXRhIjp7InR5cGUiOiJhcnRpY2xlLWpvdXJuYWwiLCJpZCI6IjdiZGE1YWMxLWZkMTYtM2JmOC04NDNlLWUxMzM2MWVlMDI4MyIsInRpdGxlIjoiVGhlIGZ1bmN0aW9uYWwgYXNzZXNzbWVudCBvZiBjYW5jZXIgdGhlcmFweSBzY2FsZTogRGV2ZWxvcG1lbnQgYW5kIHZhbGlkYXRpb24gb2YgdGhlIGdlbmVyYWwgbWVhc3VyZSIsImdyb3VwSWQiOiIxODlhMzJmMC04ZjNhLTNkNTMtYTg0Yi04NjkxMTM1Zjc1ZmYiLCJhdXRob3IiOlt7ImZhbWlseSI6IkNlbGxhIiwiZ2l2ZW4iOiJEYXZpZCBGIiwicGFyc2UtbmFtZXMiOmZhbHNlLCJkcm9wcGluZy1wYXJ0aWNsZSI6IiIsIm5vbi1kcm9wcGluZy1wYXJ0aWNsZSI6IiJ9LHsiZmFtaWx5IjoiVHVsc2t5IiwiZ2l2ZW4iOiJEYXZpZCBTIiwicGFyc2UtbmFtZXMiOmZhbHNlLCJkcm9wcGluZy1wYXJ0aWNsZSI6IiIsIm5vbi1kcm9wcGluZy1wYXJ0aWNsZSI6IiJ9LHsiZmFtaWx5IjoiR3JheSIsImdpdmVuIjoiR2VvcmdlIiwicGFyc2UtbmFtZXMiOmZhbHNlLCJkcm9wcGluZy1wYXJ0aWNsZSI6IiIsIm5vbi1kcm9wcGluZy1wYXJ0aWNsZSI6IiJ9LHsiZmFtaWx5IjoiU2FyYWZpYW4iLCJnaXZlbiI6IkJlcm5pZSIsInBhcnNlLW5hbWVzIjpmYWxzZSwiZHJvcHBpbmctcGFydGljbGUiOiIiLCJub24tZHJvcHBpbmctcGFydGljbGUiOiIifSx7ImZhbWlseSI6Ikxpbm4iLCJnaXZlbiI6IkVsaXphYmV0aCIsInBhcnNlLW5hbWVzIjpmYWxzZSwiZHJvcHBpbmctcGFydGljbGUiOiIiLCJub24tZHJvcHBpbmctcGFydGljbGUiOiIifSx7ImZhbWlseSI6IkJvbm9taSIsImdpdmVuIjoiQW15IiwicGFyc2UtbmFtZXMiOmZhbHNlLCJkcm9wcGluZy1wYXJ0aWNsZSI6IiIsIm5vbi1kcm9wcGluZy1wYXJ0aWNsZSI6IiJ9LHsiZmFtaWx5IjoiU2lsYmVybWFuIiwiZ2l2ZW4iOiJNYXJnYXJldCIsInBhcnNlLW5hbWVzIjpmYWxzZSwiZHJvcHBpbmctcGFydGljbGUiOiIiLCJub24tZHJvcHBpbmctcGFydGljbGUiOiIifSx7ImZhbWlseSI6IlllbGxlbiIsImdpdmVuIjoiU3V6YW5uZSBCIiwicGFyc2UtbmFtZXMiOmZhbHNlLCJkcm9wcGluZy1wYXJ0aWNsZSI6IiIsIm5vbi1kcm9wcGluZy1wYXJ0aWNsZSI6IiJ9LHsiZmFtaWx5IjoiV2luaWNvdXIiLCJnaXZlbiI6IlBhdHN5IiwicGFyc2UtbmFtZXMiOmZhbHNlLCJkcm9wcGluZy1wYXJ0aWNsZSI6IiIsIm5vbi1kcm9wcGluZy1wYXJ0aWNsZSI6IiJ9LHsiZmFtaWx5IjoiQnJhbm5vbiIsImdpdmVuIjoiSnVkeSIsInBhcnNlLW5hbWVzIjpmYWxzZSwiZHJvcHBpbmctcGFydGljbGUiOiIiLCJub24tZHJvcHBpbmctcGFydGljbGUiOiIifSx7ImZhbWlseSI6IkVja2JlcmciLCJnaXZlbiI6IkthcmVuIiwicGFyc2UtbmFtZXMiOmZhbHNlLCJkcm9wcGluZy1wYXJ0aWNsZSI6IiIsIm5vbi1kcm9wcGluZy1wYXJ0aWNsZSI6IiJ9LHsiZmFtaWx5IjoiTGxveWQiLCJnaXZlbiI6IlN0ZXBoZW4iLCJwYXJzZS1uYW1lcyI6ZmFsc2UsImRyb3BwaW5nLXBhcnRpY2xlIjoiIiwibm9uLWRyb3BwaW5nLXBhcnRpY2xlIjoiIn0seyJmYW1pbHkiOiJQdXJsIiwiZ2l2ZW4iOiJTYW5keSIsInBhcnNlLW5hbWVzIjpmYWxzZSwiZHJvcHBpbmctcGFydGljbGUiOiIiLCJub24tZHJvcHBpbmctcGFydGljbGUiOiIifSx7ImZhbWlseSI6IkJsZW5kb3dza2kiLCJnaXZlbiI6IkNhcm9sIiwicGFyc2UtbmFtZXMiOmZhbHNlLCJkcm9wcGluZy1wYXJ0aWNsZSI6IiIsIm5vbi1kcm9wcGluZy1wYXJ0aWNsZSI6IiJ9LHsiZmFtaWx5IjoiR29vZG1hbiIsImdpdmVuIjoiTWljaGVsbGUiLCJwYXJzZS1uYW1lcyI6ZmFsc2UsImRyb3BwaW5nLXBhcnRpY2xlIjoiIiwibm9uLWRyb3BwaW5nLXBhcnRpY2xlIjoiIn0seyJmYW1pbHkiOiJCYXJuaWNsZSIsImdpdmVuIjoiTWFkZWxpbmUiLCJwYXJzZS1uYW1lcyI6ZmFsc2UsImRyb3BwaW5nLXBhcnRpY2xlIjoiIiwibm9uLWRyb3BwaW5nLXBhcnRpY2xlIjoiIn0seyJmYW1pbHkiOiJTdGV3YXJ0IiwiZ2l2ZW4iOiJJcmVuZSIsInBhcnNlLW5hbWVzIjpmYWxzZSwiZHJvcHBpbmctcGFydGljbGUiOiIiLCJub24tZHJvcHBpbmctcGFydGljbGUiOiIifSx7ImZhbWlseSI6Ik1jSGFsZSIsImdpdmVuIjoiTWFybmllIiwicGFyc2UtbmFtZXMiOmZhbHNlLCJkcm9wcGluZy1wYXJ0aWNsZSI6IiIsIm5vbi1kcm9wcGluZy1wYXJ0aWNsZSI6IiJ9LHsiZmFtaWx5IjoiQm9ub21pIiwiZ2l2ZW4iOiJQaGlsaXAiLCJwYXJzZS1uYW1lcyI6ZmFsc2UsImRyb3BwaW5nLXBhcnRpY2xlIjoiIiwibm9uLWRyb3BwaW5nLXBhcnRpY2xlIjoiIn0seyJmYW1pbHkiOiJLYXBsYW4iLCJnaXZlbiI6IkVkd2FyZCIsInBhcnNlLW5hbWVzIjpmYWxzZSwiZHJvcHBpbmctcGFydGljbGUiOiIiLCJub24tZHJvcHBpbmctcGFydGljbGUiOiIifSx7ImZhbWlseSI6IlRheWxvciBJViIsImdpdmVuIjoiU2FtdWVsIiwicGFyc2UtbmFtZXMiOmZhbHNlLCJkcm9wcGluZy1wYXJ0aWNsZSI6IiIsIm5vbi1kcm9wcGluZy1wYXJ0aWNsZSI6IiJ9LHsiZmFtaWx5IjoiVGhvbWFzIiwiZ2l2ZW4iOiJDaGFybGVzIFIuIiwicGFyc2UtbmFtZXMiOmZhbHNlLCJkcm9wcGluZy1wYXJ0aWNsZSI6IiIsIm5vbi1kcm9wcGluZy1wYXJ0aWNsZSI6IiJ9LHsiZmFtaWx5IjoiSGFycmlzIiwiZ2l2ZW4iOiJKdWxlcyIsInBhcnNlLW5hbWVzIjpmYWxzZSwiZHJvcHBpbmctcGFydGljbGUiOiIiLCJub24tZHJvcHBpbmctcGFydGljbGUiOiIifV0sImNvbnRhaW5lci10aXRsZSI6IkpvdXJuYWwgb2YgQ2xpbmljYWwgT25jb2xvZ3kiLCJET0kiOiIxMC4xMjAwL0pDTy4xOTkzLjExLjMuNTcwIiwiSVNTTiI6IjA3MzIxODNYIiwiUE1JRCI6Ijg0NDU0MzMiLCJpc3N1ZWQiOnsiZGF0ZS1wYXJ0cyI6W1sxOTkzXV19LCJwYWdlIjoiNTcwLTU3OSIsImFic3RyYWN0IjoiUHVycG9zZTogV2UgZGV2ZWxvcGVkIGFuZCB2YWxpZGF0ZWQgYSBicmllZiwgeWV0IHNlbnNpdGl2ZSwgMzMtaXRlbSBnZW5lcmFsIGNhbmNlciBxdWFsaXR5LW9mLWxpZmUgKFFMKSBtZWFzdXJlIGZvciBldmFsdWF0aW5nIHBhdGllbnRzIHJlY2VpdmluZyBjYW5jZXIgdHJlYXRtZW50LCBjYWxsZWQgdGhlIEZ1bmN0aW9uYWwgQXNzZXNzbWVudCBvZiBDYW5jZXIgVGhlcmFweSAoRkFDVCkgc2NhbGUuIE1ldGhvZHMgYW5kIFJlc3VsdHM6IFRoZSBmaXZlLXBoYXNlIHZhbGlkYXRpb24gcHJvY2VzcyBpbnZvbHZlZCA4NTQgcGF0aWVudHMgd2l0aCBjYW5jZXIgYW5kIDE1IG9uY29sb2d5IHNwZWNpYWxpc3RzLiBUaGUgaW5pdGlhbCBwb29sIG9mIDM3MCBvdmVybGFwcGluZyBpdGVtcyBmb3IgYnJlYXN0LCBsdW5nLCBhbmQgY29sb3JlY3RhbCBjYW5jZXIgd2FzIGdlbmVyYXRlZCBieSBvcGVuLWVuZGVkIGludGVydmlldyB3aXRoIHBhdGllbnRzIGV4cGVyaWVuY2VkIHdpdGggdGhlIHN5bXB0b21zIG9mIGNhbmNlciBhbmQgb25jb2xvZ3kgcHJvZmVzc2lvbmFscy4gVXNpbmcgcHJlc2VsZWN0ZWQgY3JpdGVyaWEsIGl0ZW1zIHdlcmUgcmVkdWNlZCB0byBhIDM4LWl0ZW0gZ2VuZXJhbCB2ZXJzaW9uLiBGYWN0b3IgYW5kIHNjYWxpbmcgYW5hbHlzZXMgb2YgdGhlc2UgMzggaXRlbXMgb24gNTQ1IHBhdGllbnRzIHdpdGggbWl4ZWQgY2FuY2VyIGRpYWdub3NlcyByZXN1bHRlZCBpbiB0aGUgMjgtaXRlbSBGQUNULWdlbmVyYWwgKEZBQ1QtRywgdmVyc2lvbiAyKS4gSW4gYWRkaXRpb24gdG8gYSB0b3RhbCBzY29yZSwgdGhpcyB2ZXJzaW9uIHByb2R1Y2VzIHN1YnNjYWxlIHNjb3JlcyBmb3IgcGh5c2ljYWwsIGZ1bmN0aW9uYWwsIHNvY2lhbCwgYW5kIGVtb3Rpb25hbCB3ZWxsLWJlaW5nLCBhcyB3ZWxsIGFzIHNhdGlzZmFjdGlvbiB3aXRoIHRoZSB0cmVhdG1lbnQgcmVsYXRpb25zaGlwLiBDb2VmZmljaWVudHMgb2YgcmVsaWFiaWxpdHkgYW5kIHZhbGlkaXR5IHdlcmUgdW5pZm9ybWx5IGhpZ2guIFRoZSBzY2FsZSdzIGFiaWxpdHkgdG8gZGlzY3JpbWluYXRlIHBhdGllbnRzIG9uIHRoZSBiYXNpcyBvZiBzdGFnZSBvZiBkaXNlYXNlLCBwZXJmb3JtYW5jZSBzdGF0dXMgcmF0aW5nIChQU1IpLCBhbmQgaG9zcGl0YWxpemF0aW9uIHN0YXR1cyBzdXBwb3J0cyBpdHMgc2Vuc2l0aXZpdHkuIEl0IGhhcyBhbHNvIGRlbW9uc3RyYXRlZCBzZW5zaXRpdml0eSB0byBjaGFuZ2Ugb3ZlciB0aW1lLiBGaW5hbGx5LCB0aGUgdmFsaWRpdHkgb2YgbWVhc3VyaW5nIHNlcGFyYXRlIGFyZWFzLCBvciBkaW1lbnNpb25zLCBvZiBRTCB3YXMgc3VwcG9ydGVkIGJ5IHRoZSBkaWZmZXJlbnRpYWwgcmVzcG9uc2l2ZW5lc3Mgb2Ygc3Vic2NhbGVzIHdoZW4gYXBwbGllZCB0byBncm91cHMga25vd24gdG8gZGlmZmVyIGFsb25nIHRoZSBkaW1lbnNpb25zIG9mIHBoeXNpY2FsLCBmdW5jdGlvbmFsLCBzb2NpYWwsIGFuZCBlbW90aW9uYWwgd2VsbC1iZWluZy4gQ29uY2x1c2lvbjogVGhlIEZBQ1QtRyBtZWV0cyBvciBleGNlZWRzIGFsbCByZXF1aXJlbWVudHMgZm9yIHVzZSBpbiBvbmNvbG9neSBjbGluaWNhbCB0cmlhbHMsIGluY2x1ZGluZyBlYXNlIG9mIGFkbWluaXN0cmF0aW9uLCBicmV2aXR5LCByZWxpYWJpbGl0eSwgdmFsaWRpdHksIGFuZCByZXNwb25zaXZlbmVzcyB0byBjbGluaWNhbCBjaGFuZ2UuIFNlbGVjdGluZyBpdCBmb3IgYSBjbGluaWNhbCB0cmlhbCBhZGRzIHRoZSBjYXBhYmlsaXR5IHRvIGFzc2VzcyB0aGUgcmVsYXRpdmUgd2VpZ2h0IG9mIHZhcmlvdXMgYXNwZWN0cyBvZiBRTCBmcm9tIHRoZSBwYXRpZW50J3MgcGVyc3BlY3RpdmUuIMKpIDE5OTMgYnkgQW1lcmljYW4gU29jaWV0eSBvZiBDbGluaWNhbCBPbmNvbG9neS4iLCJpc3N1ZSI6IjMiLCJ2b2x1bWUiOiIxMSIsImNvbnRhaW5lci10aXRsZS1zaG9ydCI6IiJ9LCJpc1RlbXBvcmFyeSI6ZmFsc2V9XX0=&quot;,&quot;citationItems&quot;:[{&quot;id&quot;:&quot;7bda5ac1-fd16-3bf8-843e-e13361ee0283&quot;,&quot;itemData&quot;:{&quot;type&quot;:&quot;article-journal&quot;,&quot;id&quot;:&quot;7bda5ac1-fd16-3bf8-843e-e13361ee0283&quot;,&quot;title&quot;:&quot;The functional assessment of cancer therapy scale: Development and validation of the general measure&quot;,&quot;groupId&quot;:&quot;189a32f0-8f3a-3d53-a84b-8691135f75ff&quot;,&quot;author&quot;:[{&quot;family&quot;:&quot;Cella&quot;,&quot;given&quot;:&quot;David F&quot;,&quot;parse-names&quot;:false,&quot;dropping-particle&quot;:&quot;&quot;,&quot;non-dropping-particle&quot;:&quot;&quot;},{&quot;family&quot;:&quot;Tulsky&quot;,&quot;given&quot;:&quot;David S&quot;,&quot;parse-names&quot;:false,&quot;dropping-particle&quot;:&quot;&quot;,&quot;non-dropping-particle&quot;:&quot;&quot;},{&quot;family&quot;:&quot;Gray&quot;,&quot;given&quot;:&quot;George&quot;,&quot;parse-names&quot;:false,&quot;dropping-particle&quot;:&quot;&quot;,&quot;non-dropping-particle&quot;:&quot;&quot;},{&quot;family&quot;:&quot;Sarafian&quot;,&quot;given&quot;:&quot;Bernie&quot;,&quot;parse-names&quot;:false,&quot;dropping-particle&quot;:&quot;&quot;,&quot;non-dropping-particle&quot;:&quot;&quot;},{&quot;family&quot;:&quot;Linn&quot;,&quot;given&quot;:&quot;Elizabeth&quot;,&quot;parse-names&quot;:false,&quot;dropping-particle&quot;:&quot;&quot;,&quot;non-dropping-particle&quot;:&quot;&quot;},{&quot;family&quot;:&quot;Bonomi&quot;,&quot;given&quot;:&quot;Amy&quot;,&quot;parse-names&quot;:false,&quot;dropping-particle&quot;:&quot;&quot;,&quot;non-dropping-particle&quot;:&quot;&quot;},{&quot;family&quot;:&quot;Silberman&quot;,&quot;given&quot;:&quot;Margaret&quot;,&quot;parse-names&quot;:false,&quot;dropping-particle&quot;:&quot;&quot;,&quot;non-dropping-particle&quot;:&quot;&quot;},{&quot;family&quot;:&quot;Yellen&quot;,&quot;given&quot;:&quot;Suzanne B&quot;,&quot;parse-names&quot;:false,&quot;dropping-particle&quot;:&quot;&quot;,&quot;non-dropping-particle&quot;:&quot;&quot;},{&quot;family&quot;:&quot;Winicour&quot;,&quot;given&quot;:&quot;Patsy&quot;,&quot;parse-names&quot;:false,&quot;dropping-particle&quot;:&quot;&quot;,&quot;non-dropping-particle&quot;:&quot;&quot;},{&quot;family&quot;:&quot;Brannon&quot;,&quot;given&quot;:&quot;Judy&quot;,&quot;parse-names&quot;:false,&quot;dropping-particle&quot;:&quot;&quot;,&quot;non-dropping-particle&quot;:&quot;&quot;},{&quot;family&quot;:&quot;Eckberg&quot;,&quot;given&quot;:&quot;Karen&quot;,&quot;parse-names&quot;:false,&quot;dropping-particle&quot;:&quot;&quot;,&quot;non-dropping-particle&quot;:&quot;&quot;},{&quot;family&quot;:&quot;Lloyd&quot;,&quot;given&quot;:&quot;Stephen&quot;,&quot;parse-names&quot;:false,&quot;dropping-particle&quot;:&quot;&quot;,&quot;non-dropping-particle&quot;:&quot;&quot;},{&quot;family&quot;:&quot;Purl&quot;,&quot;given&quot;:&quot;Sandy&quot;,&quot;parse-names&quot;:false,&quot;dropping-particle&quot;:&quot;&quot;,&quot;non-dropping-particle&quot;:&quot;&quot;},{&quot;family&quot;:&quot;Blendowski&quot;,&quot;given&quot;:&quot;Carol&quot;,&quot;parse-names&quot;:false,&quot;dropping-particle&quot;:&quot;&quot;,&quot;non-dropping-particle&quot;:&quot;&quot;},{&quot;family&quot;:&quot;Goodman&quot;,&quot;given&quot;:&quot;Michelle&quot;,&quot;parse-names&quot;:false,&quot;dropping-particle&quot;:&quot;&quot;,&quot;non-dropping-particle&quot;:&quot;&quot;},{&quot;family&quot;:&quot;Barnicle&quot;,&quot;given&quot;:&quot;Madeline&quot;,&quot;parse-names&quot;:false,&quot;dropping-particle&quot;:&quot;&quot;,&quot;non-dropping-particle&quot;:&quot;&quot;},{&quot;family&quot;:&quot;Stewart&quot;,&quot;given&quot;:&quot;Irene&quot;,&quot;parse-names&quot;:false,&quot;dropping-particle&quot;:&quot;&quot;,&quot;non-dropping-particle&quot;:&quot;&quot;},{&quot;family&quot;:&quot;McHale&quot;,&quot;given&quot;:&quot;Marnie&quot;,&quot;parse-names&quot;:false,&quot;dropping-particle&quot;:&quot;&quot;,&quot;non-dropping-particle&quot;:&quot;&quot;},{&quot;family&quot;:&quot;Bonomi&quot;,&quot;given&quot;:&quot;Philip&quot;,&quot;parse-names&quot;:false,&quot;dropping-particle&quot;:&quot;&quot;,&quot;non-dropping-particle&quot;:&quot;&quot;},{&quot;family&quot;:&quot;Kaplan&quot;,&quot;given&quot;:&quot;Edward&quot;,&quot;parse-names&quot;:false,&quot;dropping-particle&quot;:&quot;&quot;,&quot;non-dropping-particle&quot;:&quot;&quot;},{&quot;family&quot;:&quot;Taylor IV&quot;,&quot;given&quot;:&quot;Samuel&quot;,&quot;parse-names&quot;:false,&quot;dropping-particle&quot;:&quot;&quot;,&quot;non-dropping-particle&quot;:&quot;&quot;},{&quot;family&quot;:&quot;Thomas&quot;,&quot;given&quot;:&quot;Charles R.&quot;,&quot;parse-names&quot;:false,&quot;dropping-particle&quot;:&quot;&quot;,&quot;non-dropping-particle&quot;:&quot;&quot;},{&quot;family&quot;:&quot;Harris&quot;,&quot;given&quot;:&quot;Jules&quot;,&quot;parse-names&quot;:false,&quot;dropping-particle&quot;:&quot;&quot;,&quot;non-dropping-particle&quot;:&quot;&quot;}],&quot;container-title&quot;:&quot;Journal of Clinical Oncology&quot;,&quot;DOI&quot;:&quot;10.1200/JCO.1993.11.3.570&quot;,&quot;ISSN&quot;:&quot;0732183X&quot;,&quot;PMID&quot;:&quot;8445433&quot;,&quot;issued&quot;:{&quot;date-parts&quot;:[[1993]]},&quot;page&quot;:&quot;570-579&quot;,&quot;abstract&quot;:&quot;Purpose: We developed and validated a brief, yet sensitive, 33-item general cancer quality-of-life (QL) measure for evaluating patients receiving cancer treatment, called the Functional Assessment of Cancer Therapy (FACT) scale. Methods and Results: The five-phase validation process involved 854 patients with cancer and 15 oncology specialists. The initial pool of 370 overlapping items for breast, lung, and colorectal cancer was generated by open-ended interview with patients experienced with the symptoms of cancer and oncology professionals. Using preselected criteria, items were reduced to a 38-item general version. Factor and scaling analyses of these 38 items on 545 patients with mixed cancer diagnoses resulted in the 28-item FACT-general (FACT-G, version 2). In addition to a total score, this version produces subscale scores for physical, functional, social, and emotional well-being, as well as satisfaction with the treatment relationship. Coefficients of reliability and validity were uniformly high. The scale's ability to discriminate patients on the basis of stage of disease, performance status rating (PSR), and hospitalization status supports its sensitivity. It has also demonstrated sensitivity to change over time. Finally, the validity of measuring separate areas, or dimensions, of QL was supported by the differential responsiveness of subscales when applied to groups known to differ along the dimensions of physical, functional, social, and emotional well-being. Conclusion: The FACT-G meets or exceeds all requirements for use in oncology clinical trials, including ease of administration, brevity, reliability, validity, and responsiveness to clinical change. Selecting it for a clinical trial adds the capability to assess the relative weight of various aspects of QL from the patient's perspective. © 1993 by American Society of Clinical Oncology.&quot;,&quot;issue&quot;:&quot;3&quot;,&quot;volume&quot;:&quot;11&quot;,&quot;container-title-short&quot;:&quot;&quot;},&quot;isTemporary&quot;:false}]},{&quot;citationID&quot;:&quot;MENDELEY_CITATION_26b730d0-2336-4812-95bd-1eeed5f39830&quot;,&quot;properties&quot;:{&quot;noteIndex&quot;:0},&quot;isEdited&quot;:false,&quot;manualOverride&quot;:{&quot;isManuallyOverridden&quot;:false,&quot;citeprocText&quot;:&quot;(14)&quot;,&quot;manualOverrideText&quot;:&quot;&quot;},&quot;citationTag&quot;:&quot;MENDELEY_CITATION_v3_eyJjaXRhdGlvbklEIjoiTUVOREVMRVlfQ0lUQVRJT05fMjZiNzMwZDAtMjMzNi00ODEyLTk1YmQtMWVlZWQ1ZjM5ODMwIiwicHJvcGVydGllcyI6eyJub3RlSW5kZXgiOjB9LCJpc0VkaXRlZCI6ZmFsc2UsIm1hbnVhbE92ZXJyaWRlIjp7ImlzTWFudWFsbHlPdmVycmlkZGVuIjpmYWxzZSwiY2l0ZXByb2NUZXh0IjoiKDE0KSIsIm1hbnVhbE92ZXJyaWRlVGV4dCI6IiJ9LCJjaXRhdGlvbkl0ZW1zIjpbeyJpZCI6ImEyMzEwNzYzLWU1ZDctM2EzNS05MDExLTNjOTU2NGZkZmU0MSIsIml0ZW1EYXRhIjp7InR5cGUiOiJhcnRpY2xlLWpvdXJuYWwiLCJpZCI6ImEyMzEwNzYzLWU1ZDctM2EzNS05MDExLTNjOTU2NGZkZmU0MSIsInRpdGxlIjoiTWVhc3VyaW5nIHRoZSBxdWFsaXR5IG9mIGxpZmUgb2YgY2FuY2VyIHBhdGllbnRzOiBUaGUgZnVuY3Rpb25hbCBsaXZpbmcgaW5kZXgtY2FuY2VyOiBEZXZlbG9wbWVudCBhbmQgdmFsaWRhdGlvbiIsImdyb3VwSWQiOiIxODlhMzJmMC04ZjNhLTNkNTMtYTg0Yi04NjkxMTM1Zjc1ZmYiLCJhdXRob3IiOlt7ImZhbWlseSI6IlNjaGlwcGVyIiwiZ2l2ZW4iOiJILiIsInBhcnNlLW5hbWVzIjpmYWxzZSwiZHJvcHBpbmctcGFydGljbGUiOiIiLCJub24tZHJvcHBpbmctcGFydGljbGUiOiIifSx7ImZhbWlseSI6IkNsaW5jaCIsImdpdmVuIjoiSi4iLCJwYXJzZS1uYW1lcyI6ZmFsc2UsImRyb3BwaW5nLXBhcnRpY2xlIjoiIiwibm9uLWRyb3BwaW5nLXBhcnRpY2xlIjoiIn0seyJmYW1pbHkiOiJNY011cnJheSIsImdpdmVuIjoiQS4iLCJwYXJzZS1uYW1lcyI6ZmFsc2UsImRyb3BwaW5nLXBhcnRpY2xlIjoiIiwibm9uLWRyb3BwaW5nLXBhcnRpY2xlIjoiIn0seyJmYW1pbHkiOiJMZXZpdHQiLCJnaXZlbiI6Ik0uIiwicGFyc2UtbmFtZXMiOmZhbHNlLCJkcm9wcGluZy1wYXJ0aWNsZSI6IiIsIm5vbi1kcm9wcGluZy1wYXJ0aWNsZSI6IiJ9XSwiY29udGFpbmVyLXRpdGxlIjoiSm91cm5hbCBvZiBDbGluaWNhbCBPbmNvbG9neSIsIkRPSSI6IjEwLjEyMDAvSkNPLjE5ODQuMi41LjQ3MiIsIklTU04iOiIwNzMyMTgzWCIsIlBNSUQiOiI2Mzc0MDUyIiwiaXNzdWVkIjp7ImRhdGUtcGFydHMiOltbMTk4NCw4XV19LCJwdWJsaXNoZXItcGxhY2UiOiJVbml0ZWQgU3RhdGVzIiwicGFnZSI6IjQ3Mi00ODMiLCJhYnN0cmFjdCI6IlRoZSBjbGFzc2ljYWwgY3JpdGVyaWEgZm9yIHRoZSBldmFsdWF0aW9uIG9mIGNsaW5pY2FsIHRyaWFscyBpbiBjYW5jZXIgcmVmbGVjdCBhbHRlcmF0aW9ucyBpbiBwaHlzaWNhbCB3ZWxsLWJlaW5nLCBidXQgYXJlIGluc2Vuc2l0aXZlIHRvIG90aGVyIGltcG9ydGFudCBmYWN0b3JzLCBzdWNoIGFzIHBzeWNob3NvY2lhbCBzdGF0ZSwgc29jaWFiaWxpdHksIGFuZCBzb21hdGljIHNlbnNhdGlvbiB0aGF0IG1heSBwbGF5IGEgY3JpdGljYWwgcm9sZSBpbiBkZXRlcm1pbmluZyB0aGUgcGF0aWVudHMnIGZ1bmN0aW9uYWwgcmVzcG9uc2UgdG8gdGhlaXIgaWxsbmVzcyBhbmQgaXRzIHRyZWF0bWVudC4gVGhlIEZ1bmN0aW9uYWwgTGl2aW5nIEluZGV4LUNhbmNlciBpcyBkZXNpZ25lZCBmb3IgZWFzeSwgcmVwZWF0ZWQgcGF0aWVudCBzZWxmLWFkbWluaXN0cmF0aW9uLiBJdCBpcyBhIDIyLWl0ZW0gcXVlc3Rpb25uYWlyZSB0aGF0IGhhcyBiZWVuIHZhbGlkYXRlZCBvbiA4MzcgcGF0aWVudHMgaW4gdHdvIGNpdGllcyBvdmVyIGEgdGhyZWUteWVhciBwZXJpb2QuIENyaXRlcmlhIGZvciB2YWxpZGl0eSBpbmNsdWRlIHN0YWJpbGl0eSBvZiBmYWN0b3IgYW5hbHlzaXMsIGNvbmN1cnJlbnQgdmFsaWRhdGlvbiBzdHVkaWVzIGFnYWluc3QgdGhlIEthcm5vZnNreSwgQmVjayBEZXByZXNzaW9uLCBTcGllbGJlcmdlciBTdGF0ZSBhbmQgVHJhaXQgQW54aWV0eSwgYW5kIEthdHogQWN0aXZpdGllcyBvZiBEYWlseSBMaXZpbmcgc2NhbGVzLCBhcyB3ZWxsIGFzIHRoZSBzY2FsZWQgdmVyc2lvbiBvZiBUaGUgR2VuZXJhbCBIZWFsdGggUXVlc3Rpb25uYWlyZSBhbmQgVGhlIE1jR2lsbC8gTWVsemFjayBQYWluIEluZGV4LiBUaGUgaW5kZXggaXMgdW5jb250YW1pbmF0ZWQgYnkgc29jaWFsIGRlc2lyYWJpbGl0eSBpc3N1ZXMuIFRoZSB2YWxpZGF0aW9uIHN0dWRpZXMgZGVtb25zdHJhdGUgdGhlIGxhY2sgb2YgY29ycmVsYXRpb24gYmV0d2VlbiB0cmFkaXRpb25hbCBtZWFzdXJlcyBvZiBwYXRpZW50IHJlc3BvbnNlIGFuZCBvdGhlciBzaWduaWZpY2FudCBmdW5jdGlvbmFsIGZhY3RvcnMgc3VjaCBhcyBkZXByZXNzaW9uIGFuZCBhbnhpZXR5IChyID0gMC4zMyksIHNvY2lhYmlsaXR5IGFuZCBmYW1pbHkgaW50ZXJhY3Rpb24sIGFuZCBuYXVzZWEuIFRoZXNlIGZpbmRpbmdzIGVsdWNpZGF0ZSB0aGUgZnJlcXVlbnRseSBvYnNlcnZlZCBkaXNjcmVwYW5jaWVzIGJldHdlZW4gdHJhZGl0aW9uYWwgYXNzZXNzbWVudHMgb2YgY2xpbmljYWwgcmVzcG9uc2UgYW5kIG92ZXJhbGwgZnVuY3Rpb25hbCBwYXRpZW50IG91dGNvbWUuIFRoZSBpbmRleCBpcyBwcm9wb3NlZCBhcyBhbiBhZGp1bmN0IHRvIGNsaW5pY2FsIHRyaWFscyBhc3Nlc3NtZW50IGFuZCBtYXkgcHJvdmlkZSBhZGRpdGlvbmFsIHBhdGllbnQgZnVuY3Rpb25hbCBpbmZvcm1hdGlvbiBvbiB3aGljaCB0byBhbmFseXNlIHRoZSBvdXRjb21lIG9mIGNsaW5pY2FsIHRyaWFscyBvciBvZmZlciBzcGVjaWZpYyBhZHZpY2UgdG8gaW5kaXZpZHVhbCBwYXRpZW50cy4iLCJpc3N1ZSI6IjUiLCJ2b2x1bWUiOiIyIiwiY29udGFpbmVyLXRpdGxlLXNob3J0IjoiIn0sImlzVGVtcG9yYXJ5IjpmYWxzZX1dfQ==&quot;,&quot;citationItems&quot;:[{&quot;id&quot;:&quot;a2310763-e5d7-3a35-9011-3c9564fdfe41&quot;,&quot;itemData&quot;:{&quot;type&quot;:&quot;article-journal&quot;,&quot;id&quot;:&quot;a2310763-e5d7-3a35-9011-3c9564fdfe41&quot;,&quot;title&quot;:&quot;Measuring the quality of life of cancer patients: The functional living index-cancer: Development and validation&quot;,&quot;groupId&quot;:&quot;189a32f0-8f3a-3d53-a84b-8691135f75ff&quot;,&quot;author&quot;:[{&quot;family&quot;:&quot;Schipper&quot;,&quot;given&quot;:&quot;H.&quot;,&quot;parse-names&quot;:false,&quot;dropping-particle&quot;:&quot;&quot;,&quot;non-dropping-particle&quot;:&quot;&quot;},{&quot;family&quot;:&quot;Clinch&quot;,&quot;given&quot;:&quot;J.&quot;,&quot;parse-names&quot;:false,&quot;dropping-particle&quot;:&quot;&quot;,&quot;non-dropping-particle&quot;:&quot;&quot;},{&quot;family&quot;:&quot;McMurray&quot;,&quot;given&quot;:&quot;A.&quot;,&quot;parse-names&quot;:false,&quot;dropping-particle&quot;:&quot;&quot;,&quot;non-dropping-particle&quot;:&quot;&quot;},{&quot;family&quot;:&quot;Levitt&quot;,&quot;given&quot;:&quot;M.&quot;,&quot;parse-names&quot;:false,&quot;dropping-particle&quot;:&quot;&quot;,&quot;non-dropping-particle&quot;:&quot;&quot;}],&quot;container-title&quot;:&quot;Journal of Clinical Oncology&quot;,&quot;DOI&quot;:&quot;10.1200/JCO.1984.2.5.472&quot;,&quot;ISSN&quot;:&quot;0732183X&quot;,&quot;PMID&quot;:&quot;6374052&quot;,&quot;issued&quot;:{&quot;date-parts&quot;:[[1984,8]]},&quot;publisher-place&quot;:&quot;United States&quot;,&quot;page&quot;:&quot;472-483&quot;,&quot;abstract&quot;:&quot;The classical criteria for the evaluation of clinical trials in cancer reflect alterations in physical well-being, but are insensitive to other important factors, such as psychosocial state, sociability, and somatic sensation that may play a critical role in determining the patients' functional response to their illness and its treatment. The Functional Living Index-Cancer is designed for easy, repeated patient self-administration. It is a 22-item questionnaire that has been validated on 837 patients in two cities over a three-year period. Criteria for validity include stability of factor analysis, concurrent validation studies against the Karnofsky, Beck Depression, Spielberger State and Trait Anxiety, and Katz Activities of Daily Living scales, as well as the scaled version of The General Health Questionnaire and The McGill/ Melzack Pain Index. The index is uncontaminated by social desirability issues. The validation studies demonstrate the lack of correlation between traditional measures of patient response and other significant functional factors such as depression and anxiety (r = 0.33), sociability and family interaction, and nausea. These findings elucidate the frequently observed discrepancies between traditional assessments of clinical response and overall functional patient outcome. The index is proposed as an adjunct to clinical trials assessment and may provide additional patient functional information on which to analyse the outcome of clinical trials or offer specific advice to individual patients.&quot;,&quot;issue&quot;:&quot;5&quot;,&quot;volume&quot;:&quot;2&quot;,&quot;container-title-short&quot;:&quot;&quot;},&quot;isTemporary&quot;:false}]},{&quot;citationID&quot;:&quot;MENDELEY_CITATION_6e975322-5671-42ba-9d96-e6c5b96c0d21&quot;,&quot;properties&quot;:{&quot;noteIndex&quot;:0},&quot;isEdited&quot;:false,&quot;manualOverride&quot;:{&quot;isManuallyOverridden&quot;:false,&quot;citeprocText&quot;:&quot;(15)&quot;,&quot;manualOverrideText&quot;:&quot;&quot;},&quot;citationTag&quot;:&quot;MENDELEY_CITATION_v3_eyJjaXRhdGlvbklEIjoiTUVOREVMRVlfQ0lUQVRJT05fNmU5NzUzMjItNTY3MS00MmJhLTlkOTYtZTZjNWI5NmMwZDIxIiwicHJvcGVydGllcyI6eyJub3RlSW5kZXgiOjB9LCJpc0VkaXRlZCI6ZmFsc2UsIm1hbnVhbE92ZXJyaWRlIjp7ImlzTWFudWFsbHlPdmVycmlkZGVuIjpmYWxzZSwiY2l0ZXByb2NUZXh0IjoiKDE1KSIsIm1hbnVhbE92ZXJyaWRlVGV4dCI6IiJ9LCJjaXRhdGlvbkl0ZW1zIjpbeyJpZCI6IjJlM2U5NTA5LWUzMDUtM2Q0NS1hNjM0LTIzNzU5NzFmNmM4YyIsIml0ZW1EYXRhIjp7InR5cGUiOiJhcnRpY2xlLWpvdXJuYWwiLCJpZCI6IjJlM2U5NTA5LWUzMDUtM2Q0NS1hNjM0LTIzNzU5NzFmNmM4YyIsInRpdGxlIjoiUmVmaW5lbWVudCBhbmQgcHN5Y2hvbWV0cmljIGV2YWx1YXRpb24gb2YgdGhlIGltcGFjdCBvZiBjYW5jZXIgc2NhbGUiLCJncm91cElkIjoiMTg5YTMyZjAtOGYzYS0zZDUzLWE4NGItODY5MTEzNWY3NWZmIiwiYXV0aG9yIjpbeyJmYW1pbHkiOiJDcmVzcGkiLCJnaXZlbiI6IkNhdGhlcmluZSBNIiwicGFyc2UtbmFtZXMiOmZhbHNlLCJkcm9wcGluZy1wYXJ0aWNsZSI6IiIsIm5vbi1kcm9wcGluZy1wYXJ0aWNsZSI6IiJ9LHsiZmFtaWx5IjoiR2FueiIsImdpdmVuIjoiUGF0cmljaWEgQSIsInBhcnNlLW5hbWVzIjpmYWxzZSwiZHJvcHBpbmctcGFydGljbGUiOiIiLCJub24tZHJvcHBpbmctcGFydGljbGUiOiIifSx7ImZhbWlseSI6IlBldGVyc2VuIiwiZ2l2ZW4iOiJMYXVyYSIsInBhcnNlLW5hbWVzIjpmYWxzZSwiZHJvcHBpbmctcGFydGljbGUiOiIiLCJub24tZHJvcHBpbmctcGFydGljbGUiOiIifSx7ImZhbWlseSI6IkNhc3RpbGxvIiwiZ2l2ZW4iOiJBZHJpZW5uZSIsInBhcnNlLW5hbWVzIjpmYWxzZSwiZHJvcHBpbmctcGFydGljbGUiOiIiLCJub24tZHJvcHBpbmctcGFydGljbGUiOiIifSx7ImZhbWlseSI6IkNhYW4iLCJnaXZlbiI6IkJldHRlIiwicGFyc2UtbmFtZXMiOmZhbHNlLCJkcm9wcGluZy1wYXJ0aWNsZSI6IiIsIm5vbi1kcm9wcGluZy1wYXJ0aWNsZSI6IiJ9XSwiY29udGFpbmVyLXRpdGxlIjoiSm91cm5hbCBvZiB0aGUgTmF0aW9uYWwgQ2FuY2VyIEluc3RpdHV0ZSIsIkRPSSI6IjEwLjEwOTMvam5jaS9kam4zNDAiLCJJU1NOIjoiMDAyNzg4NzQiLCJQTUlEIjoiMTg5NTc2NzgiLCJpc3N1ZWQiOnsiZGF0ZS1wYXJ0cyI6W1syMDA4XV19LCJwYWdlIjoiMTUzMC0xNTQxIiwiYWJzdHJhY3QiOiJCYWNrZ3JvdW5kOiBJbnN0cnVtZW50cyBhcmUgbmVlZGVkIHRvIG1lYXN1cmUgdGhlIGluZmx1ZW5jZSBvZiBjYW5jZXIgb24gcXVhbGl0eSBvZiBsaWZlIGluIHRoZSBleHBhbmRpbmcgcG9wdWxhdGlvbiBvZiBsb25nLXRlcm0gY2FuY2VyIHN1cnZpdm9ycy4gV2UgY29uZHVjdGVkIHJlZmluZW1lbnQgYW5kIHBzeWNob21ldHJpYyBldmFsdWF0aW9uIG9mIHRoZSBJbXBhY3Qgb2YgQ2FuY2VyIChJT0MpIHNjYWxlIGJ5IHVzZSBvZiBkYXRhIGZyb20gYSBsYXJnZSBzYW1wbGUgb2YgbG9uZy10ZXJtIGJyZWFzdCBjYW5jZXIgc3Vydml2b3JzIGFuZCBkZXZlbG9wZWQgYW4gaW5zdHJ1bWVudCwgdGhlIEltcGFjdCBvZiBDYW5jZXIgdmVyc2lvbiAyIChJT0N2MiksIHRvIG1lYXN1cmUgcXVhbGl0eSBvZiBsaWZlIG91dGNvbWVzLiBNZXRob2RzOiBRdWVzdGlvbm5haXJlcyBpbmNsdWRpbmcgODEgcG90ZW50aWFsIElPQyBzY2FsZSBpdGVtcywgdGhlIENlbnRlciBmb3IgRXBpZGVtaW9sb2dpYyBTdHVkaWVzLURlcHJlc3Npb24gKENFUy1EKSBzY2FsZSwgYW5kIHRoZSBCcmVhc3QgQ2FuY2VyIFByZXZlbnRpb24gVHJpYWwgKEJDUFQpIHN5bXB0b20gc2NhbGVzLCBhcyB3ZWxsIGFzIGRlbW9ncmFwaGljLCB0cmVhdG1lbnQsIGFuZCBtZWRpY2FsIGluZm9ybWF0aW9uLCB3ZXJlIGNvbXBsZXRlZCBieSAxMTg4IGRpc2Vhc2UtZnJlZSBicmVhc3QgY2FuY2VyIHN1cnZpdm9ycyA1LTEwIHllYXJzIGFmdGVyIGRpYWdub3Npcy4gV2UgdXNlZCBleHBsb3JhdG9yeSBmYWN0b3IgYW5hbHlzaXMgdG8gaWRlbnRpZnkgc2NhbGVzIGFuZCBhc3Nlc3NlZCByZXByb2R1Y2liaWxpdHkgYnkgc3BsaXQtc2FtcGxlIGNyb3NzLXZhbGlkYXRpb24uIEhpZ2hlci1vcmRlciBzY2FsZXMgd2VyZSBleHRyYWN0ZWQgYW5kIGFsbCBzY2FsZXMgd2VyZSBldmFsdWF0ZWQgZm9yIGludGVybmFsIGNvbnNpc3RlbmN5IGFuZCBjb25zdHJ1Y3QgYW5kIGNvbmN1cnJlbnQgdmFsaWRpdHkuIFJlc3VsdHM6IFRoZSBhbmFseXNpcyB5aWVsZGVkIGEgZmFjdG9yIHN0cnVjdHVyZSByZWxhdGluZyBJT0MgaXRlbXMgdG8gcHN5Y2hvc29jaWFsIGltcGFjdCBkb21haW5zIHRoYXQgZXhoaWJpdGVkIGhpZ2ggZmFjdG9yIGxvYWRpbmdzIChmYWN0b3ItaXRlbSBjb3JyZWxhdGlvbnMgb2YgMC41OS0wLjk0KSwgaGlnaCBpbnRlcm5hbCBjb25zaXN0ZW5jeSAoQ3JvbmJhY2gncyDOsSBzdGF0aXN0aWNzIG9mIDAuNzYtMC44OSksIGFuZCBhIHRvdGFsIGNvbmdydWVuY2Ugb2YgMC45OCBhY3Jvc3MgdGhlIHNwbGl0IHNhbXBsZXMuIFRoZSBJbXBhY3Qgb2YgQ2FuY2VyIHZlcnNpb24gMiAoSU9DdjIpIHNjYWxlcyBjb25zaXN0IG9mIGEgUG9zaXRpdmUgSW1wYWN0IFN1bW1hcnkgc2NhbGUgd2l0aCBmb3VyIHN1YnNjYWxlcyAoQWx0cnVpc20gYW5kIEVtcGF0aHksIEhlYWx0aCBBd2FyZW5lc3MsIE1lYW5pbmcgb2YgQ2FuY2VyLCBhbmQgUG9zaXRpdmUgU2VsZi1FdmFsdWF0aW9uKSwgYSBOZWdhdGl2ZSBJbXBhY3QgU3VtbWFyeSBzY2FsZSB3aXRoIGZvdXIgc3Vic2NhbGVzIChBcHBlYXJhbmNlIENvbmNlcm5zLCBCb2R5IENoYW5nZSBDb25jZXJucywgTGlmZSBJbnRlcmZlcmVuY2VzLCBhbmQgV29ycnkpLCBhbmQgc3Vic2NhbGVzIGZvciBFbXBsb3ltZW50IGFuZCBSZWxhdGlvbnNoaXAgQ29uY2VybnMuIFBhdHRlcm5zIG9mIGFzc29jaWF0aW9uIGJldHdlZW4gSU9DdjIgc2NhbGUgc2NvcmVzIGFuZCBDRVMtRCBhbmQgQkNQVCBzY29yZXMgaW5kaWNhdGVkIGdvb2QgY29uY3VycmVudCB2YWxpZGl0eS4gUGF0dGVybnMgb2YgYXNzb2NpYXRpb25zIGJldHdlZW4gSU9DdjIgc2NhbGUgc2NvcmVzIGFuZCBkZW1vZ3JhcGhpYywgbWVkaWNhbCwgYW5kIHRyZWF0bWVudCBjaGFyYWN0ZXJpc3RpY3MgaW5kaWNhdGVkIGdvb2QgY29uc3RydWN0IHZhbGlkaXR5LiBDb25jbHVzaW9uOiBUaGUgSU9DdjIgc2NhbGVzIHByb3ZpZGUgYSB2YWxpZGF0ZWQgdG9vbCBmb3IgbWVhc3VyaW5nIHRoZSBpbXBhY3Qgb2YgY2FuY2VyIG9uIHF1YWxpdHkgb2YgbGlmZSBpbiBsb25nLXRlcm0gY2FuY2VyIHN1cnZpdm9ycy4gwqkgVGhlIEF1dGhvciAyMDA4LiBQdWJsaXNoZWQgYnkgT3hmb3JkIFVuaXZlcnNpdHkgUHJlc3MuIiwiaXNzdWUiOiIyMSIsInZvbHVtZSI6IjEwMCIsImNvbnRhaW5lci10aXRsZS1zaG9ydCI6IkogTmF0bCBDYW5jZXIgSW5zdCJ9LCJpc1RlbXBvcmFyeSI6ZmFsc2V9XX0=&quot;,&quot;citationItems&quot;:[{&quot;id&quot;:&quot;2e3e9509-e305-3d45-a634-2375971f6c8c&quot;,&quot;itemData&quot;:{&quot;type&quot;:&quot;article-journal&quot;,&quot;id&quot;:&quot;2e3e9509-e305-3d45-a634-2375971f6c8c&quot;,&quot;title&quot;:&quot;Refinement and psychometric evaluation of the impact of cancer scale&quot;,&quot;groupId&quot;:&quot;189a32f0-8f3a-3d53-a84b-8691135f75ff&quot;,&quot;author&quot;:[{&quot;family&quot;:&quot;Crespi&quot;,&quot;given&quot;:&quot;Catherine M&quot;,&quot;parse-names&quot;:false,&quot;dropping-particle&quot;:&quot;&quot;,&quot;non-dropping-particle&quot;:&quot;&quot;},{&quot;family&quot;:&quot;Ganz&quot;,&quot;given&quot;:&quot;Patricia A&quot;,&quot;parse-names&quot;:false,&quot;dropping-particle&quot;:&quot;&quot;,&quot;non-dropping-particle&quot;:&quot;&quot;},{&quot;family&quot;:&quot;Petersen&quot;,&quot;given&quot;:&quot;Laura&quot;,&quot;parse-names&quot;:false,&quot;dropping-particle&quot;:&quot;&quot;,&quot;non-dropping-particle&quot;:&quot;&quot;},{&quot;family&quot;:&quot;Castillo&quot;,&quot;given&quot;:&quot;Adrienne&quot;,&quot;parse-names&quot;:false,&quot;dropping-particle&quot;:&quot;&quot;,&quot;non-dropping-particle&quot;:&quot;&quot;},{&quot;family&quot;:&quot;Caan&quot;,&quot;given&quot;:&quot;Bette&quot;,&quot;parse-names&quot;:false,&quot;dropping-particle&quot;:&quot;&quot;,&quot;non-dropping-particle&quot;:&quot;&quot;}],&quot;container-title&quot;:&quot;Journal of the National Cancer Institute&quot;,&quot;DOI&quot;:&quot;10.1093/jnci/djn340&quot;,&quot;ISSN&quot;:&quot;00278874&quot;,&quot;PMID&quot;:&quot;18957678&quot;,&quot;issued&quot;:{&quot;date-parts&quot;:[[2008]]},&quot;page&quot;:&quot;1530-1541&quot;,&quot;abstract&quot;:&quot;Background: Instruments are needed to measure the influence of cancer on quality of life in the expanding population of long-term cancer survivors. We conducted refinement and psychometric evaluation of the Impact of Cancer (IOC) scale by use of data from a large sample of long-term breast cancer survivors and developed an instrument, the Impact of Cancer version 2 (IOCv2), to measure quality of life outcomes. Methods: Questionnaires including 81 potential IOC scale items, the Center for Epidemiologic Studies-Depression (CES-D) scale, and the Breast Cancer Prevention Trial (BCPT) symptom scales, as well as demographic, treatment, and medical information, were completed by 1188 disease-free breast cancer survivors 5-10 years after diagnosis. We used exploratory factor analysis to identify scales and assessed reproducibility by split-sample cross-validation. Higher-order scales were extracted and all scales were evaluated for internal consistency and construct and concurrent validity. Results: The analysis yielded a factor structure relating IOC items to psychosocial impact domains that exhibited high factor loadings (factor-item correlations of 0.59-0.94), high internal consistency (Cronbach's α statistics of 0.76-0.89), and a total congruence of 0.98 across the split samples. The Impact of Cancer version 2 (IOCv2) scales consist of a Positive Impact Summary scale with four subscales (Altruism and Empathy, Health Awareness, Meaning of Cancer, and Positive Self-Evaluation), a Negative Impact Summary scale with four subscales (Appearance Concerns, Body Change Concerns, Life Interferences, and Worry), and subscales for Employment and Relationship Concerns. Patterns of association between IOCv2 scale scores and CES-D and BCPT scores indicated good concurrent validity. Patterns of associations between IOCv2 scale scores and demographic, medical, and treatment characteristics indicated good construct validity. Conclusion: The IOCv2 scales provide a validated tool for measuring the impact of cancer on quality of life in long-term cancer survivors. © The Author 2008. Published by Oxford University Press.&quot;,&quot;issue&quot;:&quot;21&quot;,&quot;volume&quot;:&quot;100&quot;,&quot;container-title-short&quot;:&quot;J Natl Cancer Inst&quot;},&quot;isTemporary&quot;:false}]},{&quot;citationID&quot;:&quot;MENDELEY_CITATION_b7685a90-dc10-4797-8709-b26e411846a5&quot;,&quot;properties&quot;:{&quot;noteIndex&quot;:0},&quot;isEdited&quot;:false,&quot;manualOverride&quot;:{&quot;isManuallyOverridden&quot;:false,&quot;citeprocText&quot;:&quot;(16)&quot;,&quot;manualOverrideText&quot;:&quot;&quot;},&quot;citationTag&quot;:&quot;MENDELEY_CITATION_v3_eyJjaXRhdGlvbklEIjoiTUVOREVMRVlfQ0lUQVRJT05fYjc2ODVhOTAtZGMxMC00Nzk3LTg3MDktYjI2ZTQxMTg0NmE1IiwicHJvcGVydGllcyI6eyJub3RlSW5kZXgiOjB9LCJpc0VkaXRlZCI6ZmFsc2UsIm1hbnVhbE92ZXJyaWRlIjp7ImlzTWFudWFsbHlPdmVycmlkZGVuIjpmYWxzZSwiY2l0ZXByb2NUZXh0IjoiKDE2KSIsIm1hbnVhbE92ZXJyaWRlVGV4dCI6IiJ9LCJjaXRhdGlvbkl0ZW1zIjpbeyJpZCI6IjBiNDIwNTVmLWY2NTItMzY3ZC05NTFkLWFjYjI4MGI5ODNkYiIsIml0ZW1EYXRhIjp7InR5cGUiOiJhcnRpY2xlLWpvdXJuYWwiLCJpZCI6IjBiNDIwNTVmLWY2NTItMzY3ZC05NTFkLWFjYjI4MGI5ODNkYiIsInRpdGxlIjoiRGlzY292ZXJpbmcgdGhlIGhpZGRlbiBiZW5lZml0cyBvZiBjb2duaXRpdmUgaW50ZXJ2aWV3aW5nIGluIHR3byBsYW5ndWFnZXM6IFRoZSBmaXJzdCBwaGFzZSBvZiBhIHZhbGlkYXRpb24gc3R1ZHkgb2YgdGhlIEludGVncmF0ZWQgUGFsbGlhdGl2ZSBjYXJlIE91dGNvbWUgU2NhbGUiLCJncm91cElkIjoiMTg5YTMyZjAtOGYzYS0zZDUzLWE4NGItODY5MTEzNWY3NWZmIiwiYXV0aG9yIjpbeyJmYW1pbHkiOiJTY2hpbGRtYW5uIiwiZ2l2ZW4iOiJFdmEgSyIsInBhcnNlLW5hbWVzIjpmYWxzZSwiZHJvcHBpbmctcGFydGljbGUiOiIiLCJub24tZHJvcHBpbmctcGFydGljbGUiOiIifSx7ImZhbWlseSI6Ikdyb2VuZXZlbGQiLCJnaXZlbiI6IkUgSXJpcyIsInBhcnNlLW5hbWVzIjpmYWxzZSwiZHJvcHBpbmctcGFydGljbGUiOiIiLCJub24tZHJvcHBpbmctcGFydGljbGUiOiIifSx7ImZhbWlseSI6IkRlbnplbCIsImdpdmVuIjoiSm9oYW5uZXMiLCJwYXJzZS1uYW1lcyI6ZmFsc2UsImRyb3BwaW5nLXBhcnRpY2xlIjoiIiwibm9uLWRyb3BwaW5nLXBhcnRpY2xlIjoiIn0seyJmYW1pbHkiOiJCcm93biIsImdpdmVuIjoiQWxpY2UiLCJwYXJzZS1uYW1lcyI6ZmFsc2UsImRyb3BwaW5nLXBhcnRpY2xlIjoiIiwibm9uLWRyb3BwaW5nLXBhcnRpY2xlIjoiIn0seyJmYW1pbHkiOiJCZXJuaGFyZHQiLCJnaXZlbiI6IkZsb3JpYW4iLCJwYXJzZS1uYW1lcyI6ZmFsc2UsImRyb3BwaW5nLXBhcnRpY2xlIjoiIiwibm9uLWRyb3BwaW5nLXBhcnRpY2xlIjoiIn0seyJmYW1pbHkiOiJCYWlsZXkiLCJnaXZlbiI6IkthdGhhcmluZSIsInBhcnNlLW5hbWVzIjpmYWxzZSwiZHJvcHBpbmctcGFydGljbGUiOiIiLCJub24tZHJvcHBpbmctcGFydGljbGUiOiIifSx7ImZhbWlseSI6Ikd1byIsImdpdmVuIjoiUGluZyIsInBhcnNlLW5hbWVzIjpmYWxzZSwiZHJvcHBpbmctcGFydGljbGUiOiIiLCJub24tZHJvcHBpbmctcGFydGljbGUiOiIifSx7ImZhbWlseSI6IlJhbXNlbnRoYWxlciIsImdpdmVuIjoiQ2hyaXN0aW5hIiwicGFyc2UtbmFtZXMiOmZhbHNlLCJkcm9wcGluZy1wYXJ0aWNsZSI6IiIsIm5vbi1kcm9wcGluZy1wYXJ0aWNsZSI6IiJ9LHsiZmFtaWx5IjoiTG92ZWxsIiwiZ2l2ZW4iOiJOYXRhc2hhIiwicGFyc2UtbmFtZXMiOmZhbHNlLCJkcm9wcGluZy1wYXJ0aWNsZSI6IiIsIm5vbi1kcm9wcGluZy1wYXJ0aWNsZSI6IiJ9LHsiZmFtaWx5IjoiSGlnZ2luc29uIiwiZ2l2ZW4iOiJJcmVuZSBKIiwicGFyc2UtbmFtZXMiOmZhbHNlLCJkcm9wcGluZy1wYXJ0aWNsZSI6IiIsIm5vbi1kcm9wcGluZy1wYXJ0aWNsZSI6IiJ9LHsiZmFtaWx5IjoiQmF1c2V3ZWluIiwiZ2l2ZW4iOiJDbGF1ZGlhIiwicGFyc2UtbmFtZXMiOmZhbHNlLCJkcm9wcGluZy1wYXJ0aWNsZSI6IiIsIm5vbi1kcm9wcGluZy1wYXJ0aWNsZSI6IiJ9LHsiZmFtaWx5IjoiTXVydGFnaCIsImdpdmVuIjoiRmxpc3MgRSBNIiwicGFyc2UtbmFtZXMiOmZhbHNlLCJkcm9wcGluZy1wYXJ0aWNsZSI6IiIsIm5vbi1kcm9wcGluZy1wYXJ0aWNsZSI6IiJ9XSwiY29udGFpbmVyLXRpdGxlIjoiUGFsbGlhdGl2ZSBNZWRpY2luZSIsIkRPSSI6IjEwLjExNzcvMDI2OTIxNjMxNTYwODM0OCIsIklTU04iOiIxNDc3MDMwWCIsImlzc3VlZCI6eyJkYXRlLXBhcnRzIjpbWzIwMTYsOF1dfSwicGFnZSI6IjU5OS02MTAiLCJhYnN0cmFjdCI6IkJhY2tncm91bmQ6IFRoZSBJbnRlZ3JhdGVkIFBhbGxpYXRpdmUgY2FyZSBPdXRjb21lIFNjYWxlIGlzIGEgbmV3bHkgZGV2ZWxvcGVkIGFkdmFuY2VtZW50IG9mIHRoZSBQYWxsaWF0aXZlIGNhcmUgT3V0Y29tZSBTY2FsZS4gSXQgYXNzZXNzZXMgcGF0aWVudC1yZXBvcnRlZCBzeW1wdG9tcyBhbmQgb3RoZXIgY29uY2VybnMuIENvZ25pdGl2ZSBpbnRlcnZpZXdpbmcgaXMgcmVjb21tZW5kZWQgZm9yIHF1ZXN0aW9ubmFpcmUgcmVmaW5lbWVudCBidXQgbm90IGFkb3B0ZWQgd2lkZWx5IGluIHBhbGxpYXRpdmUgY2FyZSByZXNlYXJjaC4gQWltOiBUbyBleHBsb3JlIEdlcm1hbi0gYW5kIEVuZ2xpc2gtc3BlYWtpbmcgcGF0aWVudHMnIHZpZXdzIG9uIHRoZSBJbnRlZ3JhdGVkIFBhbGxpYXRpdmUgY2FyZSBPdXRjb21lIFNjYWxlIHdpdGggYSBmb2N1cyBvbiBjb21wcmVoZW5zaWJpbGl0eSBhbmQgYWNjZXB0YWJpbGl0eSwgYW5kIHN1YnNlcXVlbnRseSByZWZpbmUgdGhlIHF1ZXN0aW9ubmFpcmUuIE1ldGhvZHM6IEJpLW5hdGlvbmFsIChVbml0ZWQgS2luZ2RvbS9HZXJtYW55KSBjb2duaXRpdmUgaW50ZXJ2aWV3IHN0dWR5IHVzaW5nICd0aGluayBhbG91ZCcgYW5kIHZlcmJhbCBwcm9iaW5nIHRlY2huaXF1ZXMuIEludGVydmlld3Mgd2VyZSBhdWRpby1yZWNvcmRlZCwgdHJhbnNjcmliZWQgdmVyYmF0aW0gYW5kIGFuYWx5c2VkIHVzaW5nIHRoZW1hdGljIGFuYWx5c2lzIGFuZCBwcmUtZGVmaW5lZCBjYXRlZ29yaWVzLiBSZXN1bHRzIGZyb20gYm90aCBjb3VudHJpZXMgd2VyZSBjb2xsYXRlZCBhbmQgZGlzY3Vzc2VkLiBUaGUgSW50ZWdyYXRlZCBQYWxsaWF0aXZlIGNhcmUgT3V0Y29tZSBTY2FsZSB3YXMgdGhlbiByZWZpbmVkIGJ5IGNvbnNlbnN1cy4gU2V0dGluZy9wYXJ0aWNpcGFudHM6IFB1cnBvc2VseSBzYW1wbGVkIHBhdGllbnRzIGZyb20gZm91ciBwYWxsaWF0aXZlIGNhcmUgdGVhbXMgaW4gcGFsbGlhdGl2ZSBjYXJlIHVuaXRzLCBnZW5lcmFsIGhvc3BpdGFsIHdhcmRzIGFuZCBpbiB0aGUgY29tbXVuaXR5LiBSZXN1bHRzOiBBIHRvdGFsIG9mIDE1IEdlcm1hbiBhbmQgMTAgVUsgaW50ZXJ2aWV3cyB3ZXJlIGNvbmR1Y3RlZC4gT3ZlcmFsbCwgY29tcHJlaGVuc2lvbiBhbmQgYWNjZXB0YWJpbGl0eSBvZiB0aGUgSW50ZWdyYXRlZCBQYWxsaWF0aXZlIGNhcmUgT3V0Y29tZSBTY2FsZSB3ZXJlIGdvb2QuIElkZW50aWZpZWQgZGlmZmljdWx0aWVzIGNvbXByaXNlZCB0aGUgZm9sbG93aW5nOiAoMSkgY29tcHJlaGVuc2lvbiBwcm9ibGVtcyB3aXRoIHNwZWNpZmljIHRlcm1zIChlLmcuICdtb3V0aCBwcm9ibGVtcycpIGFuZCBsZW5ndGggb2YgYW5zd2VyIG9wdGlvbnM7ICgyKSBqdWRnZW1lbnQgZGlmZmljdWx0aWVzLCBmb3IgZXhhbXBsZSwgZHVlIHRvIHRoZSAzLWRheSByZWNhbGwgZm9yIHF1ZXN0aW9uczsgYW5kICgzKSBsYXlvdXQgcHJvYmxlbXMuIENvbWJpbmluZyB0aGUgcmVzdWx0cyBmcm9tIGJvdGggY291bnRyaWVzIChlLmcuIHJlZ2FyZGluZyAnZmVsdCBnb29kIGFib3V0IHlvdXJzZWxmJykgYW5kIGRpc2N1c3NpbmcgdGhlbSBmcm9tIGJvdGggbGFuZ3VhZ2VzJyBwZXJzcGVjdGl2ZXMgcmVzdWx0ZWQgaW4gd2lkZXIgY29uc2lkZXJhdGlvbiBvZiB0aGUgaXRlbXMnIG1lYW5pbmcsIGVuYWJsaW5nIG1vcmUgZGV0YWlsZWQgcmVmaW5lbWVudC4gQ29uY2x1c2lvbjogQ29nbml0aXZlIGludGVydmlld2luZyBwcm92ZWQgdmFsdWFibGUgdG8gaW5jcmVhc2UgZmFjZSBhbmQgY29udGVudCB2YWxpZGl0eSBvZiB0aGUgcXVlc3Rpb25uYWlyZS4gVGhlIGNvbmN1cnJlbnQgYXBwcm9hY2ggaW4gdHdvIGxhbmd1YWdlcyAtIHRvIG91ciBrbm93bGVkZ2UgdGhlIGZpcnN0IHN1Y2ggYXBwcm9hY2ggaW4gcGFsbGlhdGl2ZSBjYXJlIC0gYmVuZWZpdGVkIHRoZSByZWZpbmVtZW50LiBQc3ljaG9tZXRyaWMgdmFsaWRhdGlvbiBvZiB0aGUgcmVmaW5lZCBJbnRlZ3JhdGVkIFBhbGxpYXRpdmUgY2FyZSBPdXRjb21lIFNjYWxlIGlzIG5vdyB1bmRlcndheS4iLCJwdWJsaXNoZXIiOiJTQUdFIFB1YmxpY2F0aW9ucyBMdGQiLCJpc3N1ZSI6IjYiLCJ2b2x1bWUiOiIzMCIsImNvbnRhaW5lci10aXRsZS1zaG9ydCI6IlBhbGxpYXQgTWVkIn0sImlzVGVtcG9yYXJ5IjpmYWxzZX1dfQ==&quot;,&quot;citationItems&quot;:[{&quot;id&quot;:&quot;0b42055f-f652-367d-951d-acb280b983db&quot;,&quot;itemData&quot;:{&quot;type&quot;:&quot;article-journal&quot;,&quot;id&quot;:&quot;0b42055f-f652-367d-951d-acb280b983db&quot;,&quot;title&quot;:&quot;Discovering the hidden benefits of cognitive interviewing in two languages: The first phase of a validation study of the Integrated Palliative care Outcome Scale&quot;,&quot;groupId&quot;:&quot;189a32f0-8f3a-3d53-a84b-8691135f75ff&quot;,&quot;author&quot;:[{&quot;family&quot;:&quot;Schildmann&quot;,&quot;given&quot;:&quot;Eva K&quot;,&quot;parse-names&quot;:false,&quot;dropping-particle&quot;:&quot;&quot;,&quot;non-dropping-particle&quot;:&quot;&quot;},{&quot;family&quot;:&quot;Groeneveld&quot;,&quot;given&quot;:&quot;E Iris&quot;,&quot;parse-names&quot;:false,&quot;dropping-particle&quot;:&quot;&quot;,&quot;non-dropping-particle&quot;:&quot;&quot;},{&quot;family&quot;:&quot;Denzel&quot;,&quot;given&quot;:&quot;Johannes&quot;,&quot;parse-names&quot;:false,&quot;dropping-particle&quot;:&quot;&quot;,&quot;non-dropping-particle&quot;:&quot;&quot;},{&quot;family&quot;:&quot;Brown&quot;,&quot;given&quot;:&quot;Alice&quot;,&quot;parse-names&quot;:false,&quot;dropping-particle&quot;:&quot;&quot;,&quot;non-dropping-particle&quot;:&quot;&quot;},{&quot;family&quot;:&quot;Bernhardt&quot;,&quot;given&quot;:&quot;Florian&quot;,&quot;parse-names&quot;:false,&quot;dropping-particle&quot;:&quot;&quot;,&quot;non-dropping-particle&quot;:&quot;&quot;},{&quot;family&quot;:&quot;Bailey&quot;,&quot;given&quot;:&quot;Katharine&quot;,&quot;parse-names&quot;:false,&quot;dropping-particle&quot;:&quot;&quot;,&quot;non-dropping-particle&quot;:&quot;&quot;},{&quot;family&quot;:&quot;Guo&quot;,&quot;given&quot;:&quot;Ping&quot;,&quot;parse-names&quot;:false,&quot;dropping-particle&quot;:&quot;&quot;,&quot;non-dropping-particle&quot;:&quot;&quot;},{&quot;family&quot;:&quot;Ramsenthaler&quot;,&quot;given&quot;:&quot;Christina&quot;,&quot;parse-names&quot;:false,&quot;dropping-particle&quot;:&quot;&quot;,&quot;non-dropping-particle&quot;:&quot;&quot;},{&quot;family&quot;:&quot;Lovell&quot;,&quot;given&quot;:&quot;Natasha&quot;,&quot;parse-names&quot;:false,&quot;dropping-particle&quot;:&quot;&quot;,&quot;non-dropping-particle&quot;:&quot;&quot;},{&quot;family&quot;:&quot;Higginson&quot;,&quot;given&quot;:&quot;Irene J&quot;,&quot;parse-names&quot;:false,&quot;dropping-particle&quot;:&quot;&quot;,&quot;non-dropping-particle&quot;:&quot;&quot;},{&quot;family&quot;:&quot;Bausewein&quot;,&quot;given&quot;:&quot;Claudia&quot;,&quot;parse-names&quot;:false,&quot;dropping-particle&quot;:&quot;&quot;,&quot;non-dropping-particle&quot;:&quot;&quot;},{&quot;family&quot;:&quot;Murtagh&quot;,&quot;given&quot;:&quot;Fliss E M&quot;,&quot;parse-names&quot;:false,&quot;dropping-particle&quot;:&quot;&quot;,&quot;non-dropping-particle&quot;:&quot;&quot;}],&quot;container-title&quot;:&quot;Palliative Medicine&quot;,&quot;DOI&quot;:&quot;10.1177/0269216315608348&quot;,&quot;ISSN&quot;:&quot;1477030X&quot;,&quot;issued&quot;:{&quot;date-parts&quot;:[[2016,8]]},&quot;page&quot;:&quot;599-610&quot;,&quot;abstract&quot;:&quot;Background: The Integrated Palliative care Outcome Scale is a newly developed advancement of the Palliative care Outcome Scale. It assesses patient-reported symptoms and other concerns. Cognitive interviewing is recommended for questionnaire refinement but not adopted widely in palliative care research. Aim: To explore German- and English-speaking patients' views on the Integrated Palliative care Outcome Scale with a focus on comprehensibility and acceptability, and subsequently refine the questionnaire. Methods: Bi-national (United Kingdom/Germany) cognitive interview study using 'think aloud' and verbal probing techniques. Interviews were audio-recorded, transcribed verbatim and analysed using thematic analysis and pre-defined categories. Results from both countries were collated and discussed. The Integrated Palliative care Outcome Scale was then refined by consensus. Setting/participants: Purposely sampled patients from four palliative care teams in palliative care units, general hospital wards and in the community. Results: A total of 15 German and 10 UK interviews were conducted. Overall, comprehension and acceptability of the Integrated Palliative care Outcome Scale were good. Identified difficulties comprised the following: (1) comprehension problems with specific terms (e.g. 'mouth problems') and length of answer options; (2) judgement difficulties, for example, due to the 3-day recall for questions; and (3) layout problems. Combining the results from both countries (e.g. regarding 'felt good about yourself') and discussing them from both languages' perspectives resulted in wider consideration of the items' meaning, enabling more detailed refinement. Conclusion: Cognitive interviewing proved valuable to increase face and content validity of the questionnaire. The concurrent approach in two languages - to our knowledge the first such approach in palliative care - benefited the refinement. Psychometric validation of the refined Integrated Palliative care Outcome Scale is now underway.&quot;,&quot;publisher&quot;:&quot;SAGE Publications Ltd&quot;,&quot;issue&quot;:&quot;6&quot;,&quot;volume&quot;:&quot;30&quot;,&quot;container-title-short&quot;:&quot;Palliat Med&quot;},&quot;isTemporary&quot;:false}]},{&quot;citationID&quot;:&quot;MENDELEY_CITATION_ae513c55-51c9-4c94-81dc-3e88dbd6316b&quot;,&quot;properties&quot;:{&quot;noteIndex&quot;:0},&quot;isEdited&quot;:false,&quot;manualOverride&quot;:{&quot;isManuallyOverridden&quot;:false,&quot;citeprocText&quot;:&quot;(17)&quot;,&quot;manualOverrideText&quot;:&quot;&quot;},&quot;citationTag&quot;:&quot;MENDELEY_CITATION_v3_eyJjaXRhdGlvbklEIjoiTUVOREVMRVlfQ0lUQVRJT05fYWU1MTNjNTUtNTFjOS00Yzk0LTgxZGMtM2U4OGRiZDYzMTZiIiwicHJvcGVydGllcyI6eyJub3RlSW5kZXgiOjB9LCJpc0VkaXRlZCI6ZmFsc2UsIm1hbnVhbE92ZXJyaWRlIjp7ImlzTWFudWFsbHlPdmVycmlkZGVuIjpmYWxzZSwiY2l0ZXByb2NUZXh0IjoiKDE3KSIsIm1hbnVhbE92ZXJyaWRlVGV4dCI6IiJ9LCJjaXRhdGlvbkl0ZW1zIjpbeyJpZCI6IjliMWYwN2U5LTdmNzktMzk5NC05ZWVjLThmMTc3NTk3NThjOCIsIml0ZW1EYXRhIjp7InR5cGUiOiJhcnRpY2xlLWpvdXJuYWwiLCJpZCI6IjliMWYwN2U5LTdmNzktMzk5NC05ZWVjLThmMTc3NTk3NThjOCIsInRpdGxlIjoiQXNzZXNzaW5nIHF1YWxpdHkgb2YgbGlmZSBpbiB5b3VuZyBhZHVsdCBjYW5jZXIgc3Vydml2b3JzOiBkZXZlbG9wbWVudCBvZiB0aGUgU3Vydml2b3JzaGlwLVJlbGF0ZWQgUXVhbGl0eSBvZiBMaWZlIHNjYWxlLiIsImdyb3VwSWQiOiIxODlhMzJmMC04ZjNhLTNkNTMtYTg0Yi04NjkxMTM1Zjc1ZmYiLCJhdXRob3IiOlt7ImZhbWlseSI6IlBhcmsiLCJnaXZlbiI6IkNyeXN0YWwgTCIsInBhcnNlLW5hbWVzIjpmYWxzZSwiZHJvcHBpbmctcGFydGljbGUiOiIiLCJub24tZHJvcHBpbmctcGFydGljbGUiOiIifSx7ImZhbWlseSI6IldvcnRtYW5uIiwiZ2l2ZW4iOiJKZW5uaWZlciBIIiwicGFyc2UtbmFtZXMiOmZhbHNlLCJkcm9wcGluZy1wYXJ0aWNsZSI6IiIsIm5vbi1kcm9wcGluZy1wYXJ0aWNsZSI6IiJ9LHsiZmFtaWx5IjoiSGFsZSIsImdpdmVuIjoiQW15IEUiLCJwYXJzZS1uYW1lcyI6ZmFsc2UsImRyb3BwaW5nLXBhcnRpY2xlIjoiIiwibm9uLWRyb3BwaW5nLXBhcnRpY2xlIjoiIn0seyJmYW1pbHkiOiJDaG8iLCJnaXZlbiI6IkRhbG5pbSIsInBhcnNlLW5hbWVzIjpmYWxzZSwiZHJvcHBpbmctcGFydGljbGUiOiIiLCJub24tZHJvcHBpbmctcGFydGljbGUiOiIifSx7ImZhbWlseSI6IkJsYW5rIiwiZ2l2ZW4iOiJUaG9tYXMgTyIsInBhcnNlLW5hbWVzIjpmYWxzZSwiZHJvcHBpbmctcGFydGljbGUiOiIiLCJub24tZHJvcHBpbmctcGFydGljbGUiOiIifV0sImNvbnRhaW5lci10aXRsZSI6IlF1YWxpdHkgb2YgbGlmZSByZXNlYXJjaCA6IGFuIGludGVybmF0aW9uYWwgam91cm5hbCBvZiBxdWFsaXR5IG9mIGxpZmUgYXNwZWN0cyBvZiB0cmVhdG1lbnQsIGNhcmUgYW5kIHJlaGFiaWxpdGF0aW9uIiwiRE9JIjoiMTAuMTAwNy9zMTExMzYtMDE0LTA2ODIteiIsIklTU04iOiIxNTczMjY0OSIsIlBNSUQiOiIyNDcyOTA1NCIsImlzc3VlZCI6eyJkYXRlLXBhcnRzIjpbWzIwMTRdXX0sInBhZ2UiOiIyMjEzLTIyMjQiLCJhYnN0cmFjdCI6IlNjaWVudGlmaWMgYWR2YW5jZXMgaW4gdHJlYXRtZW50cyBhbmQgb3V0Y29tZXMgZm9yIHRob3NlIGRpYWdub3NlZCB3aXRoIGNhbmNlciBpbiBsYXRlIGFkb2xlc2NlbmNlIGFuZCBlYXJseSBhZHVsdGhvb2QgZGVwZW5kLCBpbiBwYXJ0LCBvbiB0aGUgYXZhaWxhYmlsaXR5IG9mIGFkZXF1YXRlIGFzc2Vzc21lbnQgdG9vbHMgdG8gbWVhc3VyZSBoZWFsdGgtcmVsYXRlZCBxdWFsaXR5IG9mIGxpZmUgKEhSUU9MKSBmb3Igc3Vydml2b3JzIGluIHRoaXMgYWdlIGdyb3VwLiBEb21haW5zIGVzcGVjaWFsbHkgcmVsZXZhbnQgdG8gbGF0ZSBhZG9sZXNjZW5jZSBhbmQgeW91bmcgYWR1bHRob29kIChMQVlBOyBlLmcuLCBlZHVjYXRpb24gYW5kIGNhcmVlciwgY29tbWl0dGVkIHJvbWFudGljIHJlbGF0aW9uc2hpcHMsIHdvcmxkdmlldyBmb3JtYXRpb24pIGFyZSB0eXBpY2FsbHkgb3Zlcmxvb2tlZCBpbiBzdHVkaWVzIGFzc2Vzc2luZyB0aGUgaW1wYWN0IG9mIGNhbmNlciwgdXN1YWxseSBtb3JlIGFwcHJvcHJpYXRlIGZvciBtaWRkbGUtYWdlZCBvciBvbGRlciBzdXJ2aXZvcnMuIEN1cnJlbnQgSFJRT0wgbWVhc3VyZXMgYWxzbyB0ZW5kIHRvIGFzc2VzcyBpc3N1ZXMgdGhhdCBhcmUgc2FsaWVudCBkdXJpbmcgb3Igc2hvcnRseSBhZnRlciB0cmVhdG1lbnQgcmF0aGVyIHRoYW4gcmVmbGVjdGluZyBsaWZlIHllYXJzIGFmdGVyIHRyZWF0bWVudC4gVG8gZGV2ZWxvcCBhIG5ldyBtZWFzdXJlIHRvIGJldHRlciBjYXB0dXJlIHRoZSBleHBlcmllbmNlIG9mIExBWUEgY2FuY2VyIHN1cnZpdm9ycyBpbiBsb25nZXItdGVybSBzdXJ2aXZvcnNoaXAgKHRoZSBMQVlBIFN1cnZpdm9yc2hpcC1SZWxhdGVkIFF1YWxpdHkgb2YgTGlmZSBtZWFzdXJlLCBMQVlBLVNSUUwpLCB3ZSBjb21wbGV0ZWQgYW4gZXh0ZW5zaXZlIG1lYXN1cmUgZGV2ZWxvcG1lbnQgcHJvY2Vzcy4gQWZ0ZXIgYSBsaXRlcmF0dXJlIHJldmlldyBhbmQgZm9jdXMgZ3JvdXBzIHdpdGggTEFZQSBjYW5jZXIgc3Vydml2b3JzLCB3ZSBnZW5lcmF0ZWQgaXRlbXMgYW5kIHJhbiBjb25maXJtYXRvcnkgZmFjdG9yIGFuZCByZWxpYWJpbGl0eSBhbmFseXNlcyB1c2luZyBhIHNhbXBsZSBvZiAyOTIgTEFZQSBjYW5jZXIgc3Vydml2b3JzLiBXZSB0aGVuIGV4YW1pbmVkIHZhbGlkaXR5IHVzaW5nIGV4aXN0aW5nIG1lYXN1cmVzIG9mIHBoeXNpY2FsIGFuZCBtZW50YWwgaGVhbHRoLCBxdWFsaXR5IG9mIGxpZmUsIGFuZCBpbXBhY3Qgb2YgY2FuY2VyLiBUaGUgZmluYWwgbW9kZWwgY29uc2lzdGVkIG9mIHR3byBkb21haW5zIChzYXRpc2ZhY3Rpb24gYW5kIGltcGFjdCksIGVhY2ggY29uc2lzdGluZyBvZiB0ZW4gZmFjdG9yczogZXhpc3RlbnRpYWwvc3Bpcml0dWFsaXR5LCBjb3BpbmcsIHJlbGF0aW9uc2hpcCwgZGVwZW5kZW5jZSwgdml0YWxpdHksIGhlYWx0aCBjYXJlLCBlZHVjYXRpb24vY2FyZWVyLCBmZXJ0aWxpdHksIGludGltYWN5L3NleHVhbGl0eSwgYW5kIGNvZ25pdGlvbi9tZW1vcnkuIENvbmZpcm1hdG9yeSBmYWN0b3IgYW5hbHlzaXMgYW5kIHZhbGlkaXR5IGFuYWx5c2VzIGluZGljYXRlZCB0aGF0IHRoZSBMQVlBLVNSUUwgaXMgYSBwc3ljaG9tZXRyaWNhbGx5IHNvdW5kIGluc3RydW1lbnQgd2l0aCBnb29kIHZhbGlkaXR5LiBUaGUgTEFZQS1TUlFMIGZpbGxzIGFuIGltcG9ydGFudCBuZWVkIGluIHN1cnZpdm9yc2hpcCByZXNlYXJjaCwgcHJvdmlkaW5nIGEgd2F5IHRvIGFzc2VzcyBIUlFPTCBpbiBMQVlBcyBpbiBhIGRldmVsb3BtZW50YWxseSBpbmZvcm1lZCB3YXkuIiwiaXNzdWUiOiI4Iiwidm9sdW1lIjoiMjMiLCJjb250YWluZXItdGl0bGUtc2hvcnQiOiJRdWFsIExpZmUgUmVzIn0sImlzVGVtcG9yYXJ5IjpmYWxzZX1dfQ==&quot;,&quot;citationItems&quot;:[{&quot;id&quot;:&quot;9b1f07e9-7f79-3994-9eec-8f17759758c8&quot;,&quot;itemData&quot;:{&quot;type&quot;:&quot;article-journal&quot;,&quot;id&quot;:&quot;9b1f07e9-7f79-3994-9eec-8f17759758c8&quot;,&quot;title&quot;:&quot;Assessing quality of life in young adult cancer survivors: development of the Survivorship-Related Quality of Life scale.&quot;,&quot;groupId&quot;:&quot;189a32f0-8f3a-3d53-a84b-8691135f75ff&quot;,&quot;author&quot;:[{&quot;family&quot;:&quot;Park&quot;,&quot;given&quot;:&quot;Crystal L&quot;,&quot;parse-names&quot;:false,&quot;dropping-particle&quot;:&quot;&quot;,&quot;non-dropping-particle&quot;:&quot;&quot;},{&quot;family&quot;:&quot;Wortmann&quot;,&quot;given&quot;:&quot;Jennifer H&quot;,&quot;parse-names&quot;:false,&quot;dropping-particle&quot;:&quot;&quot;,&quot;non-dropping-particle&quot;:&quot;&quot;},{&quot;family&quot;:&quot;Hale&quot;,&quot;given&quot;:&quot;Amy E&quot;,&quot;parse-names&quot;:false,&quot;dropping-particle&quot;:&quot;&quot;,&quot;non-dropping-particle&quot;:&quot;&quot;},{&quot;family&quot;:&quot;Cho&quot;,&quot;given&quot;:&quot;Dalnim&quot;,&quot;parse-names&quot;:false,&quot;dropping-particle&quot;:&quot;&quot;,&quot;non-dropping-particle&quot;:&quot;&quot;},{&quot;family&quot;:&quot;Blank&quot;,&quot;given&quot;:&quot;Thomas O&quot;,&quot;parse-names&quot;:false,&quot;dropping-particle&quot;:&quot;&quot;,&quot;non-dropping-particle&quot;:&quot;&quot;}],&quot;container-title&quot;:&quot;Quality of life research : an international journal of quality of life aspects of treatment, care and rehabilitation&quot;,&quot;DOI&quot;:&quot;10.1007/s11136-014-0682-z&quot;,&quot;ISSN&quot;:&quot;15732649&quot;,&quot;PMID&quot;:&quot;24729054&quot;,&quot;issued&quot;:{&quot;date-parts&quot;:[[2014]]},&quot;page&quot;:&quot;2213-2224&quot;,&quot;abstract&quot;:&quot;Scientific advances in treatments and outcomes for those diagnosed with cancer in late adolescence and early adulthood depend, in part, on the availability of adequate assessment tools to measure health-related quality of life (HRQOL) for survivors in this age group. Domains especially relevant to late adolescence and young adulthood (LAYA; e.g., education and career, committed romantic relationships, worldview formation) are typically overlooked in studies assessing the impact of cancer, usually more appropriate for middle-aged or older survivors. Current HRQOL measures also tend to assess issues that are salient during or shortly after treatment rather than reflecting life years after treatment. To develop a new measure to better capture the experience of LAYA cancer survivors in longer-term survivorship (the LAYA Survivorship-Related Quality of Life measure, LAYA-SRQL), we completed an extensive measure development process. After a literature review and focus groups with LAYA cancer survivors, we generated items and ran confirmatory factor and reliability analyses using a sample of 292 LAYA cancer survivors. We then examined validity using existing measures of physical and mental health, quality of life, and impact of cancer. The final model consisted of two domains (satisfaction and impact), each consisting of ten factors: existential/spirituality, coping, relationship, dependence, vitality, health care, education/career, fertility, intimacy/sexuality, and cognition/memory. Confirmatory factor analysis and validity analyses indicated that the LAYA-SRQL is a psychometrically sound instrument with good validity. The LAYA-SRQL fills an important need in survivorship research, providing a way to assess HRQOL in LAYAs in a developmentally informed way.&quot;,&quot;issue&quot;:&quot;8&quot;,&quot;volume&quot;:&quot;23&quot;,&quot;container-title-short&quot;:&quot;Qual Life Res&quot;},&quot;isTemporary&quot;:false}]},{&quot;citationID&quot;:&quot;MENDELEY_CITATION_645c842e-41fb-47cd-a55b-0abfa7488315&quot;,&quot;properties&quot;:{&quot;noteIndex&quot;:0},&quot;isEdited&quot;:false,&quot;manualOverride&quot;:{&quot;isManuallyOverridden&quot;:false,&quot;citeprocText&quot;:&quot;(18)&quot;,&quot;manualOverrideText&quot;:&quot;&quot;},&quot;citationTag&quot;:&quot;MENDELEY_CITATION_v3_eyJjaXRhdGlvbklEIjoiTUVOREVMRVlfQ0lUQVRJT05fNjQ1Yzg0MmUtNDFmYi00N2NkLWE1NWItMGFiZmE3NDg4MzE1IiwicHJvcGVydGllcyI6eyJub3RlSW5kZXgiOjB9LCJpc0VkaXRlZCI6ZmFsc2UsIm1hbnVhbE92ZXJyaWRlIjp7ImlzTWFudWFsbHlPdmVycmlkZGVuIjpmYWxzZSwiY2l0ZXByb2NUZXh0IjoiKDE4KSIsIm1hbnVhbE92ZXJyaWRlVGV4dCI6IiJ9LCJjaXRhdGlvbkl0ZW1zIjpbeyJpZCI6ImQzMTkzYjQwLWE3ZjUtMzUyMy1iNjQ5LTM1OGNkZWIwNjliNCIsIml0ZW1EYXRhIjp7InR5cGUiOiJhcnRpY2xlLWpvdXJuYWwiLCJpZCI6ImQzMTkzYjQwLWE3ZjUtMzUyMy1iNjQ5LTM1OGNkZWIwNjliNCIsInRpdGxlIjoiVGhlIE1jR2lsbCBRdWFsaXR5IG9mIExpZmUgUXVlc3Rpb25uYWlyZTogYSBtZWFzdXJlIG9mIHF1YWxpdHkgb2YgbGlmZSAgYXBwcm9wcmlhdGUgZm9yIHBlb3BsZSB3aXRoIGFkdmFuY2VkIGRpc2Vhc2UuIEEgcHJlbGltaW5hcnkgc3R1ZHkgb2YgdmFsaWRpdHkgYW5kIGFjY2VwdGFiaWxpdHkuIiwiZ3JvdXBJZCI6IjE4OWEzMmYwLThmM2EtM2Q1My1hODRiLTg2OTExMzVmNzVmZiIsImF1dGhvciI6W3siZmFtaWx5IjoiQ29oZW4iLCJnaXZlbiI6IlMgUiIsInBhcnNlLW5hbWVzIjpmYWxzZSwiZHJvcHBpbmctcGFydGljbGUiOiIiLCJub24tZHJvcHBpbmctcGFydGljbGUiOiIifSx7ImZhbWlseSI6Ik1vdW50IiwiZ2l2ZW4iOiJCIE0iLCJwYXJzZS1uYW1lcyI6ZmFsc2UsImRyb3BwaW5nLXBhcnRpY2xlIjoiIiwibm9uLWRyb3BwaW5nLXBhcnRpY2xlIjoiIn0seyJmYW1pbHkiOiJTdHJvYmVsIiwiZ2l2ZW4iOiJNIEciLCJwYXJzZS1uYW1lcyI6ZmFsc2UsImRyb3BwaW5nLXBhcnRpY2xlIjoiIiwibm9uLWRyb3BwaW5nLXBhcnRpY2xlIjoiIn0seyJmYW1pbHkiOiJCdWkiLCJnaXZlbiI6IkYiLCJwYXJzZS1uYW1lcyI6ZmFsc2UsImRyb3BwaW5nLXBhcnRpY2xlIjoiIiwibm9uLWRyb3BwaW5nLXBhcnRpY2xlIjoiIn1dLCJjb250YWluZXItdGl0bGUiOiJQYWxsaWF0aXZlIG1lZGljaW5lIiwiRE9JIjoiMTAuMTE3Ny8wMjY5MjE2Mzk1MDA5MDAzMDYiLCJJU1NOIjoiMDI2OS0yMTYzIChQcmludCkiLCJQTUlEIjoiNzU4MjE3NyIsImlzc3VlZCI6eyJkYXRlLXBhcnRzIjpbWzE5OTUsN11dfSwicHVibGlzaGVyLXBsYWNlIjoiRW5nbGFuZCIsInBhZ2UiOiIyMDctMjE5IiwibGFuZ3VhZ2UiOiJlbmciLCJhYnN0cmFjdCI6IlRoaXMgaXMgdGhlIGZpcnN0IHJlcG9ydCBvbiB0aGUgTWNHaWxsIFF1YWxpdHkgb2YgTGlmZSBRdWVzdGlvbm5haXJlIChNUU9MKSwgYSAgcXVlc3Rpb25uYWlyZSByZWxldmFudCB0byBhbGwgcGhhc2VzIG9mIHRoZSBkaXNlYXNlIHRyYWplY3RvcnkgZm9yIHBlb3BsZSB3aXRoIGEgbGlmZS10aHJlYXRlbmluZyBpbGxuZXNzLiBUaGlzIHF1ZXN0aW9ubmFpcmUgZGlmZmVycyBmcm9tIG1vc3Qgb3RoZXJzIGluIHRocmVlIHdheXM6IHRoZSBleGlzdGVudGlhbCBkb21haW4gaXMgbWVhc3VyZWQ7IHRoZSBwaHlzaWNhbCBkb21haW4gaXMgaW1wb3J0YW50IGJ1dCBub3QgcHJlZG9taW5hbnQ7IHBvc2l0aXZlIGNvbnRyaWJ1dGlvbnMgdG8gcXVhbGl0eSBvZiBsaWZlIGFyZSBtZWFzdXJlZC4gVGhpcyBzdHVkeSB3YXMgY29uZHVjdGVkIGluIGEgcGFsbGlhdGl2ZSBjYXJlIHNldHRpbmcuIFByaW5jaXBhbCBjb21wb25lbnRzIGFuYWx5c2lzIHN1Z2dlc3RzIGZvdXIgc3Vic2NhbGVzOiBwaHlzaWNhbCBzeW1wdG9tcywgcHN5Y2hvbG9naWNhbCBzeW1wdG9tcywgb3V0bG9vayBvbiBsaWZlLCBhbmQgbWVhbmluZ2Z1bCBleGlzdGVuY2UuIENvbnN0cnVjdCB2YWxpZGl0eSBvZiB0aGUgc3Vic2NhbGVzIGlzIGRlbW9uc3RyYXRlZCB0aHJvdWdoIHRoZSBwYXR0ZXJuIG9mIGNvcnJlbGF0aW9ucyB3aXRoIHRoZSBpdGVtcyBmcm9tIHRoZSBTcGl0emVyIFF1YWxpdHkgb2YgTGlmZSBJbmRleC4gVGhlIGltcG9ydGFuY2Ugb2YgbWVhc3VyaW5nIHRoZSBleGlzdGVudGlhbCBkb21haW4gaXMgaGlnaGxpZ2h0ZWQgYnkgdGhlIGZpbmRpbmcgdGhhdCwgb2YgYWxsIHRoZSBNUU9MIHN1YnNjYWxlcyBhbmQgU3BpdHplciBpdGVtcywgb25seSB0aGUgbWVhbmluZ2Z1bCBleGlzdGVuY2Ugc3Vic2NhbGUgY29ycmVsYXRlZCBzaWduaWZpY2FudGx5IHdpdGggYSBzaW5nbGUgaXRlbSBzY2FsZSByYXRpbmcgb3ZlcmFsbCBxdWFsaXR5IG9mIGxpZmUuIiwiaXNzdWUiOiIzIiwidm9sdW1lIjoiOSIsImNvbnRhaW5lci10aXRsZS1zaG9ydCI6IlBhbGxpYXQgTWVkIn0sImlzVGVtcG9yYXJ5IjpmYWxzZX1dfQ==&quot;,&quot;citationItems&quot;:[{&quot;id&quot;:&quot;d3193b40-a7f5-3523-b649-358cdeb069b4&quot;,&quot;itemData&quot;:{&quot;type&quot;:&quot;article-journal&quot;,&quot;id&quot;:&quot;d3193b40-a7f5-3523-b649-358cdeb069b4&quot;,&quot;title&quot;:&quot;The McGill Quality of Life Questionnaire: a measure of quality of life  appropriate for people with advanced disease. A preliminary study of validity and acceptability.&quot;,&quot;groupId&quot;:&quot;189a32f0-8f3a-3d53-a84b-8691135f75ff&quot;,&quot;author&quot;:[{&quot;family&quot;:&quot;Cohen&quot;,&quot;given&quot;:&quot;S R&quot;,&quot;parse-names&quot;:false,&quot;dropping-particle&quot;:&quot;&quot;,&quot;non-dropping-particle&quot;:&quot;&quot;},{&quot;family&quot;:&quot;Mount&quot;,&quot;given&quot;:&quot;B M&quot;,&quot;parse-names&quot;:false,&quot;dropping-particle&quot;:&quot;&quot;,&quot;non-dropping-particle&quot;:&quot;&quot;},{&quot;family&quot;:&quot;Strobel&quot;,&quot;given&quot;:&quot;M G&quot;,&quot;parse-names&quot;:false,&quot;dropping-particle&quot;:&quot;&quot;,&quot;non-dropping-particle&quot;:&quot;&quot;},{&quot;family&quot;:&quot;Bui&quot;,&quot;given&quot;:&quot;F&quot;,&quot;parse-names&quot;:false,&quot;dropping-particle&quot;:&quot;&quot;,&quot;non-dropping-particle&quot;:&quot;&quot;}],&quot;container-title&quot;:&quot;Palliative medicine&quot;,&quot;DOI&quot;:&quot;10.1177/026921639500900306&quot;,&quot;ISSN&quot;:&quot;0269-2163 (Print)&quot;,&quot;PMID&quot;:&quot;7582177&quot;,&quot;issued&quot;:{&quot;date-parts&quot;:[[1995,7]]},&quot;publisher-place&quot;:&quot;England&quot;,&quot;page&quot;:&quot;207-219&quot;,&quot;language&quot;:&quot;eng&quot;,&quot;abstract&quot;:&quot;This is the first report on the McGill Quality of Life Questionnaire (MQOL), a  questionnaire relevant to all phases of the disease trajectory for people with a life-threatening illness. This questionnaire differs from most others in three ways: the existential domain is measured; the physical domain is important but not predominant; positive contributions to quality of life are measured. This study was conducted in a palliative care setting. Principal components analysis suggests four subscales: physical symptoms, psychological symptoms, outlook on life, and meaningful existence. Construct validity of the subscales is demonstrated through the pattern of correlations with the items from the Spitzer Quality of Life Index. The importance of measuring the existential domain is highlighted by the finding that, of all the MQOL subscales and Spitzer items, only the meaningful existence subscale correlated significantly with a single item scale rating overall quality of life.&quot;,&quot;issue&quot;:&quot;3&quot;,&quot;volume&quot;:&quot;9&quot;,&quot;container-title-short&quot;:&quot;Palliat Med&quot;},&quot;isTemporary&quot;:false}]},{&quot;citationID&quot;:&quot;MENDELEY_CITATION_9f2efbc7-a16e-42c2-a765-3b34b6fe2944&quot;,&quot;properties&quot;:{&quot;noteIndex&quot;:0},&quot;isEdited&quot;:false,&quot;manualOverride&quot;:{&quot;isManuallyOverridden&quot;:false,&quot;citeprocText&quot;:&quot;(19)&quot;,&quot;manualOverrideText&quot;:&quot;&quot;},&quot;citationTag&quot;:&quot;MENDELEY_CITATION_v3_eyJjaXRhdGlvbklEIjoiTUVOREVMRVlfQ0lUQVRJT05fOWYyZWZiYzctYTE2ZS00MmMyLWE3NjUtM2IzNGI2ZmUyOTQ0IiwicHJvcGVydGllcyI6eyJub3RlSW5kZXgiOjB9LCJpc0VkaXRlZCI6ZmFsc2UsIm1hbnVhbE92ZXJyaWRlIjp7ImlzTWFudWFsbHlPdmVycmlkZGVuIjpmYWxzZSwiY2l0ZXByb2NUZXh0IjoiKDE5KSIsIm1hbnVhbE92ZXJyaWRlVGV4dCI6IiJ9LCJjaXRhdGlvbkl0ZW1zIjpbeyJpZCI6IjFkZmI2MzkyLWUyMGYtMzMyZC1iNDAxLWM1NzYxMjlmNGUzNCIsIml0ZW1EYXRhIjp7InR5cGUiOiJhcnRpY2xlLWpvdXJuYWwiLCJpZCI6IjFkZmI2MzkyLWUyMGYtMzMyZC1iNDAxLWM1NzYxMjlmNGUzNCIsInRpdGxlIjoiTWVhc3VyaW5nIHRoZSBxdWFsaXR5IG9mIGxpZmUgb2YgcGVvcGxlIGF0IHRoZSBlbmQgb2YgbGlmZTogVGhlIE1jR2lsbCBRdWFsaXR5IG9mICBMaWZlIFF1ZXN0aW9ubmFpcmUtUmV2aXNlZC4iLCJncm91cElkIjoiMTg5YTMyZjAtOGYzYS0zZDUzLWE4NGItODY5MTEzNWY3NWZmIiwiYXV0aG9yIjpbeyJmYW1pbHkiOiJDb2hlbiIsImdpdmVuIjoiUyBSb2JpbiIsInBhcnNlLW5hbWVzIjpmYWxzZSwiZHJvcHBpbmctcGFydGljbGUiOiIiLCJub24tZHJvcHBpbmctcGFydGljbGUiOiIifSx7ImZhbWlseSI6IlNhd2F0emt5IiwiZ2l2ZW4iOiJSaWNoYXJkIiwicGFyc2UtbmFtZXMiOmZhbHNlLCJkcm9wcGluZy1wYXJ0aWNsZSI6IiIsIm5vbi1kcm9wcGluZy1wYXJ0aWNsZSI6IiJ9LHsiZmFtaWx5IjoiUnVzc2VsbCIsImdpdmVuIjoiTGFyYSBCIiwicGFyc2UtbmFtZXMiOmZhbHNlLCJkcm9wcGluZy1wYXJ0aWNsZSI6IiIsIm5vbi1kcm9wcGluZy1wYXJ0aWNsZSI6IiJ9LHsiZmFtaWx5IjoiU2hhaGlkaSIsImdpdmVuIjoiSmF2YWQiLCJwYXJzZS1uYW1lcyI6ZmFsc2UsImRyb3BwaW5nLXBhcnRpY2xlIjoiIiwibm9uLWRyb3BwaW5nLXBhcnRpY2xlIjoiIn0seyJmYW1pbHkiOiJIZXlsYW5kIiwiZ2l2ZW4iOiJEYXJlbiBLIiwicGFyc2UtbmFtZXMiOmZhbHNlLCJkcm9wcGluZy1wYXJ0aWNsZSI6IiIsIm5vbi1kcm9wcGluZy1wYXJ0aWNsZSI6IiJ9LHsiZmFtaWx5IjoiR2FkZXJtYW5uIiwiZ2l2ZW4iOiJBbm5lIE0iLCJwYXJzZS1uYW1lcyI6ZmFsc2UsImRyb3BwaW5nLXBhcnRpY2xlIjoiIiwibm9uLWRyb3BwaW5nLXBhcnRpY2xlIjoiIn1dLCJjb250YWluZXItdGl0bGUiOiJQYWxsaWF0aXZlIG1lZGljaW5lIiwiRE9JIjoiMTAuMTE3Ny8wMjY5MjE2MzE2NjU5NjAzIiwiSVNTTiI6IjE0NzctMDMwWCAoRWxlY3Ryb25pYykiLCJQTUlEIjoiMjc0MTIyNTciLCJpc3N1ZWQiOnsiZGF0ZS1wYXJ0cyI6W1syMDE3LDJdXX0sInB1Ymxpc2hlci1wbGFjZSI6IkVuZ2xhbmQiLCJwYWdlIjoiMTIwLTEyOSIsImxhbmd1YWdlIjoiZW5nIiwiYWJzdHJhY3QiOiJCQUNLR1JPVU5EOiBUaGUgTWNHaWxsIFF1YWxpdHkgb2YgTGlmZSBRdWVzdGlvbm5haXJlIGhhcyBiZWVuIHdpZGVseSB1c2VkIHdpdGggIHBlb3BsZSB3aXRoIGxpZmUtdGhyZWF0ZW5pbmcgaWxsbmVzc2VzIHdpdGhvdXQgbW9kaWZpY2F0aW9uIHNpbmNlIGl0cyBwdWJsaWNhdGlvbiBpbiAxOTk2LiBXaXRoIHVzZSwgYXJlYXMgZm9yIGltcHJvdmVtZW50IGhhdmUgZW1lcmdlZDsgdGhlcmVmb3JlLCB2YXJpb3VzIG1pbm9yIG1vZGlmaWNhdGlvbnMgd2VyZSB0ZXN0ZWQgb3ZlciB0aW1lLiBBSU06IFRvIHJldmlzZSB0aGUgTWNHaWxsIFF1YWxpdHkgb2YgTGlmZSBRdWVzdGlvbm5haXJlIChNY0dpbGwgUXVhbGl0eSBvZiBMaWZlIFF1ZXN0aW9ubmFpcmUtUmV2aXNlZCkgd2hpbGUgbWFpbnRhaW5pbmcgb3IgaW1wcm92aW5nIGl0cyBwc3ljaG9tZXRyaWMgcHJvcGVydGllcyBhbmQgbGVuZ3RoLCBrZWVwaW5nIGl0IGFzIGNsb3NlIGFzIHBvc3NpYmxlIHRvIHRoZSBNY0dpbGwgUXVhbGl0eSBvZiBMaWZlIFF1ZXN0aW9ubmFpcmUgdG8gZW5hYmxlIHJlYXNvbmFibGUgY29tcGFyaXNvbiB3aXRoIGV4aXN0aW5nIE1jR2lsbCBRdWFsaXR5IG9mIExpZmUgUXVlc3Rpb25uYWlyZSBsaXRlcmF0dXJlLiBERVNJR046IERhdGEgc2V0cyBmcm9tIGVpZ2h0IHN0dWRpZXMgd2VyZSB1c2VkIChmb3VyIHN0dWRpZXMgb3JpZ2luYWxseSB1c2VkIHRvIGRldmVsb3AgdGhlIE1jR2lsbCBRdWFsaXR5IG9mIExpZmUgUXVlc3Rpb25uYWlyZSwgdHdvIHRvIGRldmVsb3AgbmV3IE1jR2lsbCBRdWFsaXR5IG9mIExpZmUgUXVlc3Rpb25uYWlyZSB2ZXJzaW9ucywgYW5kIHR3byB3aXRoIHVucmVsYXRlZCBwdXJwb3NlcykuIFRoZSBNY0dpbGwgUXVhbGl0eSBvZiBMaWZlIFF1ZXN0aW9ubmFpcmUtUmV2aXNlZCB3YXMgZGV2ZWxvcGVkIHVzaW5nIGFuYWx5c2VzIG9mIG1lYXN1cmVtZW50IGludmFyaWFuY2UsIGNvbmZpcm1hdG9yeSBmYWN0b3IgYW5hbHlzaXMsIGFuZCBjYWxjdWxhdGlvbiBvZiBjb3JyZWxhdGlvbnMgd2l0aCB0aGUgTWNHaWxsIFF1YWxpdHkgb2YgTGlmZSBRdWVzdGlvbm5haXJlJ3MgZ2xvYmFsIHF1YWxpdHkgb2YgbGlmZSBpdGVtLiBTRVRUSU5HL1BBUlRJQ0lQQU5UUzogRGF0YSB3ZXJlIGZyb20gMTcwMiBwZW9wbGUgd2l0aCBsaWZlLXRocmVhdGVuaW5nIGlsbG5lc3NlcyByZWNydWl0ZWQgZnJvbSBhY3V0ZSBhbmQgcGFsbGlhdGl2ZSBjYXJlIHVuaXRzLCBwYWxsaWF0aXZlIGhvbWUgY2FyZSBzZXJ2aWNlcywgYW5kIG9uY29sb2d5IGFuZCBISVYvQUlEUyBvdXRwYXRpZW50IGNsaW5pY3MuIFJFU1VMVFM6IFRoZSBNY0dpbGwgUXVhbGl0eSBvZiBMaWZlIFF1ZXN0aW9ubmFpcmUtUmV2aXNlZCBjb25zaXN0cyBvZiAxNCBpdGVtcyAocGx1cyB0aGUgZ2xvYmFsIHF1YWxpdHkgb2YgbGlmZSBpdGVtKS4gQSBuZXcgUGh5c2ljYWwgc3Vic2NhbGUgd2FzIGNyZWF0ZWQgY29tYmluaW5nIHBoeXNpY2FsIHN5bXB0b21zIGFuZCBwaHlzaWNhbCB3ZWxsLWJlaW5nIGFuZCBhIG5ldyBpdGVtIG9uIHBoeXNpY2FsIGZ1bmN0aW9uaW5nLiBUaGUgRXhpc3RlbnRpYWwgc3Vic2NhbGUgd2FzIHJlZHVjZWQgdG8gZm91ciBpdGVtcy4gVGhlIHJldmlzZWQgU3VwcG9ydCBzdWJzY2FsZSwgcmVuYW1lZCBTb2NpYWwsIGZvY3VzZXMgbW9yZSBvbiByZWxhdGlvbnNoaXBzLiBUaGUgUHN5Y2hvbG9naWNhbCBzdWJzY2FsZSByZW1haW5zIHVuY2hhbmdlZC4gQ29uZmlybWF0b3J5IGZhY3RvciBhbmFseXNpcyByZXN1bHRzIHByb3ZpZGUgc3VwcG9ydCBmb3IgdGhlIG1lYXN1cmVtZW50IHN0cnVjdHVyZSBvZiB0aGUgTWNHaWxsIFF1YWxpdHkgb2YgTGlmZSBRdWVzdGlvbm5haXJlLVJldmlzZWQuIFRoZSBvdmVyYWxsIHNjYWxlIGhhcyBnb29kIGludGVybmFsIGNvbnNpc3RlbmN5IHJlbGlhYmlsaXR5ICggzrHigIk94oCJMC45NCkuIENPTkNMVVNJT046IFRoZSBNY0dpbGwgUXVhbGl0eSBvZiBMaWZlIFF1ZXN0aW9ubmFpcmUtUmV2aXNlZCBpbXByb3ZlcyBvbiBhbmQgY2FuIHJlcGxhY2UgdGhlIE1jR2lsbCBRdWFsaXR5IG9mIExpZmUgUXVlc3Rpb25uYWlyZSBzaW5jZSBpdCBjb250YWlucyBpbXByb3ZlZCB3b3JkaW5nLCBhIHNvbWV3aGF0IGV4cGFuZGVkIHJlcGVydG9pcmUgb2YgY29uY2VwdHMgd2l0aCBmZXdlciBpdGVtcywgYW5kIGEgc2luZ2xlIHN1YnNjYWxlIGZvciB0aGUgcGh5c2ljYWwgZG9tYWluLCB3aGlsZSByZXRhaW5pbmcgZ29vZCBwc3ljaG9tZXRyaWMgcHJvcGVydGllcy4iLCJpc3N1ZSI6IjIiLCJ2b2x1bWUiOiIzMSIsImNvbnRhaW5lci10aXRsZS1zaG9ydCI6IlBhbGxpYXQgTWVkIn0sImlzVGVtcG9yYXJ5IjpmYWxzZX1dfQ==&quot;,&quot;citationItems&quot;:[{&quot;id&quot;:&quot;1dfb6392-e20f-332d-b401-c576129f4e34&quot;,&quot;itemData&quot;:{&quot;type&quot;:&quot;article-journal&quot;,&quot;id&quot;:&quot;1dfb6392-e20f-332d-b401-c576129f4e34&quot;,&quot;title&quot;:&quot;Measuring the quality of life of people at the end of life: The McGill Quality of  Life Questionnaire-Revised.&quot;,&quot;groupId&quot;:&quot;189a32f0-8f3a-3d53-a84b-8691135f75ff&quot;,&quot;author&quot;:[{&quot;family&quot;:&quot;Cohen&quot;,&quot;given&quot;:&quot;S Robin&quot;,&quot;parse-names&quot;:false,&quot;dropping-particle&quot;:&quot;&quot;,&quot;non-dropping-particle&quot;:&quot;&quot;},{&quot;family&quot;:&quot;Sawatzky&quot;,&quot;given&quot;:&quot;Richard&quot;,&quot;parse-names&quot;:false,&quot;dropping-particle&quot;:&quot;&quot;,&quot;non-dropping-particle&quot;:&quot;&quot;},{&quot;family&quot;:&quot;Russell&quot;,&quot;given&quot;:&quot;Lara B&quot;,&quot;parse-names&quot;:false,&quot;dropping-particle&quot;:&quot;&quot;,&quot;non-dropping-particle&quot;:&quot;&quot;},{&quot;family&quot;:&quot;Shahidi&quot;,&quot;given&quot;:&quot;Javad&quot;,&quot;parse-names&quot;:false,&quot;dropping-particle&quot;:&quot;&quot;,&quot;non-dropping-particle&quot;:&quot;&quot;},{&quot;family&quot;:&quot;Heyland&quot;,&quot;given&quot;:&quot;Daren K&quot;,&quot;parse-names&quot;:false,&quot;dropping-particle&quot;:&quot;&quot;,&quot;non-dropping-particle&quot;:&quot;&quot;},{&quot;family&quot;:&quot;Gadermann&quot;,&quot;given&quot;:&quot;Anne M&quot;,&quot;parse-names&quot;:false,&quot;dropping-particle&quot;:&quot;&quot;,&quot;non-dropping-particle&quot;:&quot;&quot;}],&quot;container-title&quot;:&quot;Palliative medicine&quot;,&quot;DOI&quot;:&quot;10.1177/0269216316659603&quot;,&quot;ISSN&quot;:&quot;1477-030X (Electronic)&quot;,&quot;PMID&quot;:&quot;27412257&quot;,&quot;issued&quot;:{&quot;date-parts&quot;:[[2017,2]]},&quot;publisher-place&quot;:&quot;England&quot;,&quot;page&quot;:&quot;120-129&quot;,&quot;language&quot;:&quot;eng&quot;,&quot;abstract&quot;:&quot;BACKGROUND: The McGill Quality of Life Questionnaire has been widely used with  people with life-threatening illnesses without modification since its publication in 1996. With use, areas for improvement have emerged; therefore, various minor modifications were tested over time. AIM: To revise the McGill Quality of Life Questionnaire (McGill Quality of Life Questionnaire-Revised) while maintaining or improving its psychometric properties and length, keeping it as close as possible to the McGill Quality of Life Questionnaire to enable reasonable comparison with existing McGill Quality of Life Questionnaire literature. DESIGN: Data sets from eight studies were used (four studies originally used to develop the McGill Quality of Life Questionnaire, two to develop new McGill Quality of Life Questionnaire versions, and two with unrelated purposes). The McGill Quality of Life Questionnaire-Revised was developed using analyses of measurement invariance, confirmatory factor analysis, and calculation of correlations with the McGill Quality of Life Questionnaire's global quality of life item. SETTING/PARTICIPANTS: Data were from 1702 people with life-threatening illnesses recruited from acute and palliative care units, palliative home care services, and oncology and HIV/AIDS outpatient clinics. RESULTS: The McGill Quality of Life Questionnaire-Revised consists of 14 items (plus the global quality of life item). A new Physical subscale was created combining physical symptoms and physical well-being and a new item on physical functioning. The Existential subscale was reduced to four items. The revised Support subscale, renamed Social, focuses more on relationships. The Psychological subscale remains unchanged. Confirmatory factor analysis results provide support for the measurement structure of the McGill Quality of Life Questionnaire-Revised. The overall scale has good internal consistency reliability ( α = 0.94). CONCLUSION: The McGill Quality of Life Questionnaire-Revised improves on and can replace the McGill Quality of Life Questionnaire since it contains improved wording, a somewhat expanded repertoire of concepts with fewer items, and a single subscale for the physical domain, while retaining good psychometric properties.&quot;,&quot;issue&quot;:&quot;2&quot;,&quot;volume&quot;:&quot;31&quot;,&quot;container-title-short&quot;:&quot;Palliat Med&quot;},&quot;isTemporary&quot;:false}]},{&quot;citationID&quot;:&quot;MENDELEY_CITATION_dc9dd686-fe02-4ae2-b400-46616764ed01&quot;,&quot;properties&quot;:{&quot;noteIndex&quot;:0},&quot;isEdited&quot;:false,&quot;manualOverride&quot;:{&quot;isManuallyOverridden&quot;:false,&quot;citeprocText&quot;:&quot;(20)&quot;,&quot;manualOverrideText&quot;:&quot;&quot;},&quot;citationTag&quot;:&quot;MENDELEY_CITATION_v3_eyJjaXRhdGlvbklEIjoiTUVOREVMRVlfQ0lUQVRJT05fZGM5ZGQ2ODYtZmUwMi00YWUyLWI0MDAtNDY2MTY3NjRlZDAxIiwicHJvcGVydGllcyI6eyJub3RlSW5kZXgiOjB9LCJpc0VkaXRlZCI6ZmFsc2UsIm1hbnVhbE92ZXJyaWRlIjp7ImlzTWFudWFsbHlPdmVycmlkZGVuIjpmYWxzZSwiY2l0ZXByb2NUZXh0IjoiKDIwKSIsIm1hbnVhbE92ZXJyaWRlVGV4dCI6IiJ9LCJjaXRhdGlvbkl0ZW1zIjpbeyJpZCI6ImEzZjU2ZTQ2LWMzMjUtMzliZS04ZjhiLWMyN2E3ODJhODNmNyIsIml0ZW1EYXRhIjp7InR5cGUiOiJhcnRpY2xlLWpvdXJuYWwiLCJpZCI6ImEzZjU2ZTQ2LWMzMjUtMzliZS04ZjhiLWMyN2E3ODJhODNmNyIsInRpdGxlIjoiQXNzZXNzaW5nIHN5bXB0b20gZGlzdHJlc3MgaW4gY2FuY2VyIHBhdGllbnRzOiBUaGUgTS4gRC4gQW5kZXJzb24gU3ltcHRvbSBJbnZlbnRvcnkiLCJncm91cElkIjoiMTg5YTMyZjAtOGYzYS0zZDUzLWE4NGItODY5MTEzNWY3NWZmIiwiYXV0aG9yIjpbeyJmYW1pbHkiOiJDbGVlbGFuZCIsImdpdmVuIjoiQ2hhcmxlcyBTLiIsInBhcnNlLW5hbWVzIjpmYWxzZSwiZHJvcHBpbmctcGFydGljbGUiOiIiLCJub24tZHJvcHBpbmctcGFydGljbGUiOiIifSx7ImZhbWlseSI6Ik1lbmRvemEiLCJnaXZlbiI6IlRpdG8gUiIsInBhcnNlLW5hbWVzIjpmYWxzZSwiZHJvcHBpbmctcGFydGljbGUiOiIiLCJub24tZHJvcHBpbmctcGFydGljbGUiOiIifSx7ImZhbWlseSI6IldhbmciLCJnaXZlbiI6IlhpbiBTaGVsbGV5IiwicGFyc2UtbmFtZXMiOmZhbHNlLCJkcm9wcGluZy1wYXJ0aWNsZSI6IiIsIm5vbi1kcm9wcGluZy1wYXJ0aWNsZSI6IiJ9LHsiZmFtaWx5IjoiQ2hvdSIsImdpdmVuIjoiQ2h5aSIsInBhcnNlLW5hbWVzIjpmYWxzZSwiZHJvcHBpbmctcGFydGljbGUiOiIiLCJub24tZHJvcHBpbmctcGFydGljbGUiOiIifSx7ImZhbWlseSI6IkhhcmxlIiwiZ2l2ZW4iOiJNYXJnYXJldCBUIiwicGFyc2UtbmFtZXMiOmZhbHNlLCJkcm9wcGluZy1wYXJ0aWNsZSI6IiIsIm5vbi1kcm9wcGluZy1wYXJ0aWNsZSI6IiJ9LHsiZmFtaWx5IjoiTW9ycmlzc2V5IiwiZ2l2ZW4iOiJNYXJpbHluIiwicGFyc2UtbmFtZXMiOmZhbHNlLCJkcm9wcGluZy1wYXJ0aWNsZSI6IiIsIm5vbi1kcm9wcGluZy1wYXJ0aWNsZSI6IiJ9LHsiZmFtaWx5IjoiRW5nc3Ryb20iLCJnaXZlbiI6Ik1hcnRoYSBDIiwicGFyc2UtbmFtZXMiOmZhbHNlLCJkcm9wcGluZy1wYXJ0aWNsZSI6IiIsIm5vbi1kcm9wcGluZy1wYXJ0aWNsZSI6IiJ9XSwiY29udGFpbmVyLXRpdGxlIjoiQ2FuY2VyIiwiRE9JIjoiMTAuMTAwMi8xMDk3LTAxNDIoMjAwMDEwMDEpODk6NzwxNjM0OjpBSUQtQ05DUjI5PjMuMC5DTzsyLVYiLCJJU1NOIjoiMDAwODU0M1giLCJQTUlEIjoiMTEwMTMzODAiLCJpc3N1ZWQiOnsiZGF0ZS1wYXJ0cyI6W1syMDAwXV19LCJwYWdlIjoiMTYzNC0xNjQ2IiwiYWJzdHJhY3QiOiJCQUNLR1JPVU5ELiBUaGUgcHVycG9zZSBvZiB0aGlzIHByb2plY3Qgd2FzIHRvIGRldmVsb3AgdGhlIE0uIEQuIEFuZGVyc29uIFN5bXB0b20gSW52ZW50b3J5IChNREFTSSksIGEgYnJpZWYgbWVhc3VyZSBvZiB0aGUgc2V2ZXJpdHkgYW5kIGltcGFjdCBvZiBjYW5jZXItcmVsYXRlZCBzeW1wdG9tcy4gTUVUSE9EUy4gQSBsaXN0IG9mIHN5bXB0b21zIHdhcyBnZW5lcmF0ZWQgZnJvbSBzeW1wdG9tIGludmVudG9yaWVzIGFuZCBieSBwYW5lbHMgb2YgY2xpbmljaWFucy4gVHdlbnR5LXNpeCBzeW1wdG9tcyBhbmQgNiBpbnRlcmZlcmVuY2UgaXRlbXMgd2VyZSByYXRlZCBieSBhIHZhbGlkYXRpb24gc2FtcGxlIG9mIDUyNyBvdXRwYXRpZW50cywgYSBzYW1wbGUgb2YgMzAgaW5wYXRpZW50cyBmcm9tIHRoZSBibG9vZCBhbmQgYm9uZSBtYXJyb3cgdHJhbnNwbGFudGF0aW9uIHNlcnZpY2UsIGFuZCBhIGNyb3NzLXZhbGlkYXRpb24gc2FtcGxlIG9mIDExMyBvdXRwYXRpZW50cy4gQ2xpbmljYWwganVkZ21lbnQgYW5kIHN0YXRpc3RpY2FsIHRlY2huaXF1ZXMgd2VyZSB1c2VkIHRvIHJlZHVjZSB0aGUgbnVtYmVyIG9mIHN5bXB0b21zLiBSZWxpYWJpbGl0eSwgdmFsaWRpdHksIGFuZCBzZW5zaXRpdml0eSBvZiB0aGUgTURBU0kgd2VyZSBleGFtaW5lZC4gUkVTVUxUUy4gQ2x1c3RlciBhbmFseXNpcywgYmVzdCBzdWJzZXQgYW5hbHlzaXMsIGFuZCBjbGluaWNhbCBqdWRnbWVudCByZWR1Y2VkIHRoZSBudW1iZXIgb2Ygc3ltcHRvbXMgdG8gYSAnY29yZScgbGlzdCBvZiAxMyB0aGF0IGFjY291bnRlZCBmb3IgNjQlIG9mIHRoZSB2YXJpYW5jZSBpbiBzeW1wdG9tIGRpc3RyZXNzLiBGYWN0b3IgYW5hbHlzaXMgZGVtb25zdHJhdGVkIGEgc2ltaWxhciBwYXR0ZXJuIGluIGJvdGggb3V0cGF0aWVudCBzYW1wbGVzLCBhbmQgdHdvIHN5bXB0b20gZmFjdG9ycyBhbmQgdGhlIGludGVyZmVyZW5jZSBzY2FsZSB3ZXJlIHJlbGlhYmxlLiBFeHBlY3RlZCBkaWZmZXJlbmNlcyBpbiBzeW1wdG9tIHBhdHRlcm4gYW5kIHNldmVyaXR5IHdlcmUgZm91bmQgYmV0d2VlbiBwYXRpZW50cyB3aXRoICdnb29kJyB2ZXJzdXMgJ3Bvb3InIHBlcmZvcm1hbmNlIHN0YXR1cyBhbmQgYmV0d2VlbiBwYXRpZW50cyBpbiBhY3RpdmUgdGhlcmFweSBhbmQgcGF0aWVudHMgd2hvIHdlcmUgc2VlbiBmb3IgZm9sbG93LXVwLiBQYXRpZW50cyByYXRlZCBmYXRpZ3VlLXJlbGF0ZWQgc3ltcHRvbXMgYXMgdGhlIG1vc3Qgc2V2ZXJlLiBHcm91cHMgb2YgcGF0aWVudHMgY2xhc3NpZmllZCBieSBkaXNlYXNlIG9yIHRyZWF0bWVudCBoYWQgc2V2ZXJlIHN5bXB0b21zIHRoYXQgd2VyZSBub3Qgb24gdGhlICdjb3JlJyBsaXN0LiBDT05DTFVTSU9OUy4gVGhlIGNvcmUgaXRlbXMgb2YgdGhlIE1EQVNJIGFjY291bnRlZCBmb3IgdGhlIG1ham9yaXR5IG9mIHN5bXB0b20gZGlzdHJlc3MgcmVwb3J0ZWQgYnkgY2FuY2VyIHBhdGllbnRzIGluIGFjdGl2ZSB0cmVhdG1lbnQgYW5kIHRob3NlIHdobyB3ZXJlIGZvbGxvd2VkIGFmdGVyIHRyZWF0bWVudC4gVGhlIE1EQVNJIHNob3VsZCBwcm92ZSB1c2VmdWwgZm9yIHN5bXB0b20gc3VydmV5cywgY2xpbmljYWwgdHJpYWxzLCBhbmQgcGF0aWVudCBtb25pdG9yaW5nLCBhbmQgaXRzIGZvcm1hdCBzaG91bGQgYWxsb3cgSW50ZXJuZXQgb3IgdGVsZXBob25lIGFkbWluaXN0cmF0aW9uLiAoQykgMjAwMCBBbWVyaWNhbiBDYW5jZXIgU29jaWV0eS4iLCJpc3N1ZSI6IjciLCJ2b2x1bWUiOiI4OSIsImNvbnRhaW5lci10aXRsZS1zaG9ydCI6IkNhbmNlciJ9LCJpc1RlbXBvcmFyeSI6ZmFsc2V9XX0=&quot;,&quot;citationItems&quot;:[{&quot;id&quot;:&quot;a3f56e46-c325-39be-8f8b-c27a782a83f7&quot;,&quot;itemData&quot;:{&quot;type&quot;:&quot;article-journal&quot;,&quot;id&quot;:&quot;a3f56e46-c325-39be-8f8b-c27a782a83f7&quot;,&quot;title&quot;:&quot;Assessing symptom distress in cancer patients: The M. D. Anderson Symptom Inventory&quot;,&quot;groupId&quot;:&quot;189a32f0-8f3a-3d53-a84b-8691135f75ff&quot;,&quot;author&quot;:[{&quot;family&quot;:&quot;Cleeland&quot;,&quot;given&quot;:&quot;Charles S.&quot;,&quot;parse-names&quot;:false,&quot;dropping-particle&quot;:&quot;&quot;,&quot;non-dropping-particle&quot;:&quot;&quot;},{&quot;family&quot;:&quot;Mendoza&quot;,&quot;given&quot;:&quot;Tito R&quot;,&quot;parse-names&quot;:false,&quot;dropping-particle&quot;:&quot;&quot;,&quot;non-dropping-particle&quot;:&quot;&quot;},{&quot;family&quot;:&quot;Wang&quot;,&quot;given&quot;:&quot;Xin Shelley&quot;,&quot;parse-names&quot;:false,&quot;dropping-particle&quot;:&quot;&quot;,&quot;non-dropping-particle&quot;:&quot;&quot;},{&quot;family&quot;:&quot;Chou&quot;,&quot;given&quot;:&quot;Chyi&quot;,&quot;parse-names&quot;:false,&quot;dropping-particle&quot;:&quot;&quot;,&quot;non-dropping-particle&quot;:&quot;&quot;},{&quot;family&quot;:&quot;Harle&quot;,&quot;given&quot;:&quot;Margaret T&quot;,&quot;parse-names&quot;:false,&quot;dropping-particle&quot;:&quot;&quot;,&quot;non-dropping-particle&quot;:&quot;&quot;},{&quot;family&quot;:&quot;Morrissey&quot;,&quot;given&quot;:&quot;Marilyn&quot;,&quot;parse-names&quot;:false,&quot;dropping-particle&quot;:&quot;&quot;,&quot;non-dropping-particle&quot;:&quot;&quot;},{&quot;family&quot;:&quot;Engstrom&quot;,&quot;given&quot;:&quot;Martha C&quot;,&quot;parse-names&quot;:false,&quot;dropping-particle&quot;:&quot;&quot;,&quot;non-dropping-particle&quot;:&quot;&quot;}],&quot;container-title&quot;:&quot;Cancer&quot;,&quot;DOI&quot;:&quot;10.1002/1097-0142(20001001)89:7&lt;1634::AID-CNCR29&gt;3.0.CO;2-V&quot;,&quot;ISSN&quot;:&quot;0008543X&quot;,&quot;PMID&quot;:&quot;11013380&quot;,&quot;issued&quot;:{&quot;date-parts&quot;:[[2000]]},&quot;page&quot;:&quot;1634-1646&quot;,&quot;abstract&quot;:&quot;BACKGROUND. The purpose of this project was to develop the M. D. Anderson Symptom Inventory (MDASI), a brief measure of the severity and impact of cancer-related symptoms. METHODS. A list of symptoms was generated from symptom inventories and by panels of clinicians. Twenty-six symptoms and 6 interference items were rated by a validation sample of 527 outpatients, a sample of 30 inpatients from the blood and bone marrow transplantation service, and a cross-validation sample of 113 outpatients. Clinical judgment and statistical techniques were used to reduce the number of symptoms. Reliability, validity, and sensitivity of the MDASI were examined. RESULTS. Cluster analysis, best subset analysis, and clinical judgment reduced the number of symptoms to a 'core' list of 13 that accounted for 64% of the variance in symptom distress. Factor analysis demonstrated a similar pattern in both outpatient samples, and two symptom factors and the interference scale were reliable. Expected differences in symptom pattern and severity were found between patients with 'good' versus 'poor' performance status and between patients in active therapy and patients who were seen for follow-up. Patients rated fatigue-related symptoms as the most severe. Groups of patients classified by disease or treatment had severe symptoms that were not on the 'core' list. CONCLUSIONS. The core items of the MDASI accounted for the majority of symptom distress reported by cancer patients in active treatment and those who were followed after treatment. The MDASI should prove useful for symptom surveys, clinical trials, and patient monitoring, and its format should allow Internet or telephone administration. (C) 2000 American Cancer Society.&quot;,&quot;issue&quot;:&quot;7&quot;,&quot;volume&quot;:&quot;89&quot;,&quot;container-title-short&quot;:&quot;Cancer&quot;},&quot;isTemporary&quot;:false}]},{&quot;citationID&quot;:&quot;MENDELEY_CITATION_3bccc24c-21aa-45a2-93eb-4be476ebf376&quot;,&quot;properties&quot;:{&quot;noteIndex&quot;:0},&quot;isEdited&quot;:false,&quot;manualOverride&quot;:{&quot;isManuallyOverridden&quot;:false,&quot;citeprocText&quot;:&quot;(21)&quot;,&quot;manualOverrideText&quot;:&quot;&quot;},&quot;citationTag&quot;:&quot;MENDELEY_CITATION_v3_eyJjaXRhdGlvbklEIjoiTUVOREVMRVlfQ0lUQVRJT05fM2JjY2MyNGMtMjFhYS00NWEyLTkzZWItNGJlNDc2ZWJmMzc2IiwicHJvcGVydGllcyI6eyJub3RlSW5kZXgiOjB9LCJpc0VkaXRlZCI6ZmFsc2UsIm1hbnVhbE92ZXJyaWRlIjp7ImlzTWFudWFsbHlPdmVycmlkZGVuIjpmYWxzZSwiY2l0ZXByb2NUZXh0IjoiKDIxKSIsIm1hbnVhbE92ZXJyaWRlVGV4dCI6IiJ9LCJjaXRhdGlvbkl0ZW1zIjpbeyJpZCI6IjYxOWVjYmQ1LWNmODktM2NlYS1hZTdjLTdlMzdiZWJmOGUxZCIsIml0ZW1EYXRhIjp7InR5cGUiOiJhcnRpY2xlLWpvdXJuYWwiLCJpZCI6IjYxOWVjYmQ1LWNmODktM2NlYS1hZTdjLTdlMzdiZWJmOGUxZCIsInRpdGxlIjoiRGV2ZWxvcG1lbnQgYW5kIHZhbGlkYXRpb24gb2YgYSBjb3JlIG91dGNvbWUgbWVhc3VyZSBmb3IgcGFsbGlhdGl2ZSBjYXJlOiBUaGUgcGFsbGlhdGl2ZSBjYXJlIG91dGNvbWUgc2NhbGUiLCJncm91cElkIjoiMTg5YTMyZjAtOGYzYS0zZDUzLWE4NGItODY5MTEzNWY3NWZmIiwiYXV0aG9yIjpbeyJmYW1pbHkiOiJIZWFybiIsImdpdmVuIjoiSnVsaWUiLCJwYXJzZS1uYW1lcyI6ZmFsc2UsImRyb3BwaW5nLXBhcnRpY2xlIjoiIiwibm9uLWRyb3BwaW5nLXBhcnRpY2xlIjoiIn0seyJmYW1pbHkiOiJIaWdnaW5zb24iLCJnaXZlbiI6IklyZW5lIEoiLCJwYXJzZS1uYW1lcyI6ZmFsc2UsImRyb3BwaW5nLXBhcnRpY2xlIjoiIiwibm9uLWRyb3BwaW5nLXBhcnRpY2xlIjoiIn1dLCJjb250YWluZXItdGl0bGUiOiJRdWFsaXR5IGluIEhlYWx0aCBDYXJlIiwiRE9JIjoiMTAuMTEzNi9xc2hjLjguNC4yMTkiLCJJU1NOIjoiMDk2MzgxNzIiLCJQTUlEIjoiMTA4NDc4ODMiLCJpc3N1ZWQiOnsiZGF0ZS1wYXJ0cyI6W1sxOTk5XV19LCJwYWdlIjoiMjE5LTIyNyIsImFic3RyYWN0IjoiT2JqZWN0aXZlcyAtIFRvIGRldmVsb3AgYW4gb3V0Y29tZSBtZWFzdXJlIGZvciBwYXRpZW50cyB3aXRoIGFkdmFuY2VkIGNhbmNlciBhbmQgdGhlaXIgZmFtaWxpZXMgd2hpY2ggd291bGQgY292ZXIgbW9yZSB0aGFuIGVpdGhlciBwaHlzaWNhbCBzeW1wdG9tcyBvciBxdWFsaXR5IG9mIGxpZmUgcmVsYXRlZCBxdWVzdGlvbnMuIFRvIHZhbGlkYXRlIHRoZSBtZWFzdXJlIGluIHZhcmlvdXMgc3BlY2lhbGlzdCBhbmQgbm9uc3BlY2lhbGlzdCBwYWxsaWF0aXZlIGNhcmUgc2V0dGluZ3MgdGhyb3VnaG91dCB0aGUgVUsuIERlc2lnbiAtIEEgc3lzdGVtYXRpYyBsaXRlcmF0dXJlIHJldmlldyBvZiBtZWFzdXJlcyBhcHByb3ByaWF0ZSBmb3IgdXNlIGluIHBhbGxpYXRpdmUgY2FyZSBzZXR0aW5ncyB3YXMgY29uZHVjdGVkLiBJbiBjb25qdW5jdGlvbiB3aXRoIGEgbXVsdGlkaXNjaXBsaW5hcnkgcHJvamVjdCBhZHZpc29yeSBncm91cCwgcXVlc3Rpb25zIHdlcmUgY2hvc2VuIGZvciBpbmNsdXNpb24gaW50byB0aGUgc2NhbGUgYmFzZWQgb24gd2hldGhlciB0aGV5IG1lYXN1cmVkIGFzcGVjdHMgb2YgcGh5c2ljYWwsIHBzeWNob2xvZ2ljYWwsIG9yIHNwaXJpdHVhbCBkb21haW5zIHBlcnRpbmVudCB0byBwYWxsaWF0aXZlIGNhcmUsIGFuZCB3aGV0aGVyIHNpbWlsYXIgaXRlbXMgaGFkIHNob3duIHRvIGJlIHZhbGlkIGFzIHBhcnQgb2YgYW5vdGhlciBtZWFzdXJlLiBBIHN0YWZmIGNvbXBsZXRlZCB2ZXJzaW9uIHdhcyBkZXZlbG9wZWQgdG8gZmFjaWxpdGF0ZSBkYXRhIGNvbGxlY3Rpb24gb24gYWxsIHBhdGllbnRzIHRocm91Z2hvdXQgdGhlaXIgY2FyZSwgYW5kIGEgcGF0aWVudCBjb21wbGV0ZWQgdmVyc2lvbiB3YXMgZGVzaWduZWQgdG8gZW5hYmxlIHRoZSBwYXRpZW50IHRvIGNvbnRyaWJ1dGUgdG8gdGhlIGFzc2Vzc21lbnQgb2YgdGhlaXIgb3V0Y29tZXMgd2hlbiBwb3NzaWJsZS4gQSBmdWxsIHZhbGlkYXRpb24gc3R1ZHkgd2FzIGNvbmR1Y3RlZCB0byBldmFsdWF0ZSBjb25zdHJ1Y3QgdmFsaWRpdHksIGludGVybmFsIGNvbnNpc3RlbmN5LCByZXNwb25zaXZlbmVzcyB0byBjaGFuZ2Ugb3ZlciB0aW1lLCBhbmQgdGVzdC1yZXRlc3QgcmVsaWFiaWxpdHkuIEFzc2Vzc21lbnRzIHdlcmUgdGltZWQuIFNldHRpbmcgLSBFaWdodCBjZW50cmVzIGluIEVuZ2xhbmQgYW5kIFNjb3RsYW5kIHByb3ZpZGluZyBwYWxsaWF0aXZlIGNhcmUsIGluY2x1ZGluZyBpbnBhdGllbnQgY2FyZSwgb3V0cGF0aWVudCBjYXJlLCBkYXkgY2FyZSwgaG9tZSBjYXJlLCBhbmQgcHJpbWFyeSBjYXJlLiBQYXRpZW50cyAtIEEgdG90YWwgb2YgNDUwIHBhdGllbnRzIGVudGVyZWQgY2FyZSBkdXJpbmcgdGhlIHN0dWR5IHBlcmlvZC4gU3RhZmYgY29sbGVjdGVkIGRhdGEgcm91dGluZWx5IG9uIHBhdGllbnRzIGluIGNhcmUgbG9uZyBlbm91Z2ggdG8gYmUgYXNzZXNzZWQgKG49MzM3KS4gT2YgdGhlc2UsIDI2MiB3ZXJlIGVsaWdpYmxlIGZvciBwYXRpZW50IHBhcnRpY2lwYXRpb247IDE0OCAoMzMlKSB3ZW50IG9uIHRvIGNvbXBsZXRlIGEgcXVlc3Rpb25uYWlyZS4gTWFpbiBtZWFzdXJlcyAtIFRoZSBQYWxsaWF0aXZlIENhcmUgT3V0Y29tZSBTY2FsZSAoUE9TKSwgdGhlIEV1cm9wZWFuIE9yZ2FuaXNhdGlvbiBmb3IgUmVzZWFyY2ggb24gQ2FuY2VyIFRyZWF0bWVudCwgYW5kIHRoZSBTdXBwb3J0IFRlYW0gQXNzZXNzbWVudCBTY2hlZHVsZS4gUmVzdWx0cyAtIFRoZSBQT1MgY29uc2lzdHMgb2YgdHdvIGFsbW9zdCBpZGVudGljYWwgbWVhc3VyZXMsIG9uZSBvZiB3aGljaCBpcyBjb21wbGV0ZWQgYnkgc3RhZmYsIHRoZSBvdGhlciBieSBwYXRpZW50cy4gQWdyZWVtZW50IGJldHdlZW4gc3RhZmYgYW5kIHBhdGllbnQgcmF0aW5ncyB3YXMgZm91bmQgdG8gYmUgYWNjZXB0YWJsZSBmb3IgZWlnaHQgb3V0IG9mIDEwIGl0ZW1zIGF0IHRoZSBmaXJzdCBhc3Nlc3NtZW50LiBUaGUgbWVhc3VyZSBkZW1vbnN0cmF0ZWQgY29uc3RydWN0IHZhbGlkaXR5IChTcGVhcm1hbiByaG8gPSAwLjQzIHRvIDAuODApLiBUZXN0L3JlLXRlc3QgcmVsaWFiaWxpdHkgd2FzIGFjY2VwdGFibGUgZm9yIHNldmVuIGl0ZW1zLiBJbnRlcm5hbCBjb25zaXN0ZW5jeSB3YXMgZ29vZCAoQ3JvbmJhY2gncyDOsSA9IDAuNjUgKHBhdGllbnRzKSwgMC43MCAoc3RhZmYpKS4gQ2hhbmdlIG92ZXIgdGltZSB3YXMgc2hvd24sIGJ1dCBkaWQgbm90IHJlYWNoIHN0YXRpc3RpY2FsIHNpZ25pZmljYW5jZS4gVGhlIHF1ZXN0aW9ubmFpcmUgZGlkIG5vdCB0YWtlIG1vcmUgdGhhbiAxMCBtaW51dGVzIHRvIGNvbXBsZXRlIGJ5IHN0YWZmIG9yIHBhdGllbnRzLiBDb25jbHVzaW9uIC0gVGhlIFBPUyBoYXMgYWNjZXB0YWJsZSB2YWxpZGl0eSBhbmQgcmVsaWFiaWxpdHkuIEl0IGNhbiBiZSB1c2VkIHRvIGFzc2VzcyBwcm9zcGVjdGl2ZWx5IHBhbGxpYXRpdmUgY2FyZSBmb3IgcGF0aWVudHMgd2l0aCBhZHZhbmNlZCBjYW5jZXIuIiwiaXNzdWUiOiI0Iiwidm9sdW1lIjoiOCIsImNvbnRhaW5lci10aXRsZS1zaG9ydCI6IiJ9LCJpc1RlbXBvcmFyeSI6ZmFsc2V9XX0=&quot;,&quot;citationItems&quot;:[{&quot;id&quot;:&quot;619ecbd5-cf89-3cea-ae7c-7e37bebf8e1d&quot;,&quot;itemData&quot;:{&quot;type&quot;:&quot;article-journal&quot;,&quot;id&quot;:&quot;619ecbd5-cf89-3cea-ae7c-7e37bebf8e1d&quot;,&quot;title&quot;:&quot;Development and validation of a core outcome measure for palliative care: The palliative care outcome scale&quot;,&quot;groupId&quot;:&quot;189a32f0-8f3a-3d53-a84b-8691135f75ff&quot;,&quot;author&quot;:[{&quot;family&quot;:&quot;Hearn&quot;,&quot;given&quot;:&quot;Julie&quot;,&quot;parse-names&quot;:false,&quot;dropping-particle&quot;:&quot;&quot;,&quot;non-dropping-particle&quot;:&quot;&quot;},{&quot;family&quot;:&quot;Higginson&quot;,&quot;given&quot;:&quot;Irene J&quot;,&quot;parse-names&quot;:false,&quot;dropping-particle&quot;:&quot;&quot;,&quot;non-dropping-particle&quot;:&quot;&quot;}],&quot;container-title&quot;:&quot;Quality in Health Care&quot;,&quot;DOI&quot;:&quot;10.1136/qshc.8.4.219&quot;,&quot;ISSN&quot;:&quot;09638172&quot;,&quot;PMID&quot;:&quot;10847883&quot;,&quot;issued&quot;:{&quot;date-parts&quot;:[[1999]]},&quot;page&quot;:&quot;219-227&quot;,&quot;abstract&quot;:&quot;Objectives - To develop an outcome measure for patients with advanced cancer and their families which would cover more than either physical symptoms or quality of life related questions. To validate the measure in various specialist and nonspecialist palliative care settings throughout the UK. Design - A systematic literature review of measures appropriate for use in palliative care settings was conducted. In conjunction with a multidisciplinary project advisory group, questions were chosen for inclusion into the scale based on whether they measured aspects of physical, psychological, or spiritual domains pertinent to palliative care, and whether similar items had shown to be valid as part of another measure. A staff completed version was developed to facilitate data collection on all patients throughout their care, and a patient completed version was designed to enable the patient to contribute to the assessment of their outcomes when possible. A full validation study was conducted to evaluate construct validity, internal consistency, responsiveness to change over time, and test-retest reliability. Assessments were timed. Setting - Eight centres in England and Scotland providing palliative care, including inpatient care, outpatient care, day care, home care, and primary care. Patients - A total of 450 patients entered care during the study period. Staff collected data routinely on patients in care long enough to be assessed (n=337). Of these, 262 were eligible for patient participation; 148 (33%) went on to complete a questionnaire. Main measures - The Palliative Care Outcome Scale (POS), the European Organisation for Research on Cancer Treatment, and the Support Team Assessment Schedule. Results - The POS consists of two almost identical measures, one of which is completed by staff, the other by patients. Agreement between staff and patient ratings was found to be acceptable for eight out of 10 items at the first assessment. The measure demonstrated construct validity (Spearman rho = 0.43 to 0.80). Test/re-test reliability was acceptable for seven items. Internal consistency was good (Cronbach's α = 0.65 (patients), 0.70 (staff)). Change over time was shown, but did not reach statistical significance. The questionnaire did not take more than 10 minutes to complete by staff or patients. Conclusion - The POS has acceptable validity and reliability. It can be used to assess prospectively palliative care for patients with advanced cancer.&quot;,&quot;issue&quot;:&quot;4&quot;,&quot;volume&quot;:&quot;8&quot;,&quot;container-title-short&quot;:&quot;&quot;},&quot;isTemporary&quot;:false}]},{&quot;citationID&quot;:&quot;MENDELEY_CITATION_cf228d12-f97d-4e9d-89bd-6ce34f3adf58&quot;,&quot;properties&quot;:{&quot;noteIndex&quot;:0},&quot;isEdited&quot;:false,&quot;manualOverride&quot;:{&quot;isManuallyOverridden&quot;:false,&quot;citeprocText&quot;:&quot;(21)&quot;,&quot;manualOverrideText&quot;:&quot;&quot;},&quot;citationTag&quot;:&quot;MENDELEY_CITATION_v3_eyJjaXRhdGlvbklEIjoiTUVOREVMRVlfQ0lUQVRJT05fY2YyMjhkMTItZjk3ZC00ZTlkLTg5YmQtNmNlMzRmM2FkZjU4IiwicHJvcGVydGllcyI6eyJub3RlSW5kZXgiOjB9LCJpc0VkaXRlZCI6ZmFsc2UsIm1hbnVhbE92ZXJyaWRlIjp7ImlzTWFudWFsbHlPdmVycmlkZGVuIjpmYWxzZSwiY2l0ZXByb2NUZXh0IjoiKDIxKSIsIm1hbnVhbE92ZXJyaWRlVGV4dCI6IiJ9LCJjaXRhdGlvbkl0ZW1zIjpbeyJpZCI6IjYxOWVjYmQ1LWNmODktM2NlYS1hZTdjLTdlMzdiZWJmOGUxZCIsIml0ZW1EYXRhIjp7InR5cGUiOiJhcnRpY2xlLWpvdXJuYWwiLCJpZCI6IjYxOWVjYmQ1LWNmODktM2NlYS1hZTdjLTdlMzdiZWJmOGUxZCIsInRpdGxlIjoiRGV2ZWxvcG1lbnQgYW5kIHZhbGlkYXRpb24gb2YgYSBjb3JlIG91dGNvbWUgbWVhc3VyZSBmb3IgcGFsbGlhdGl2ZSBjYXJlOiBUaGUgcGFsbGlhdGl2ZSBjYXJlIG91dGNvbWUgc2NhbGUiLCJncm91cElkIjoiMTg5YTMyZjAtOGYzYS0zZDUzLWE4NGItODY5MTEzNWY3NWZmIiwiYXV0aG9yIjpbeyJmYW1pbHkiOiJIZWFybiIsImdpdmVuIjoiSnVsaWUiLCJwYXJzZS1uYW1lcyI6ZmFsc2UsImRyb3BwaW5nLXBhcnRpY2xlIjoiIiwibm9uLWRyb3BwaW5nLXBhcnRpY2xlIjoiIn0seyJmYW1pbHkiOiJIaWdnaW5zb24iLCJnaXZlbiI6IklyZW5lIEoiLCJwYXJzZS1uYW1lcyI6ZmFsc2UsImRyb3BwaW5nLXBhcnRpY2xlIjoiIiwibm9uLWRyb3BwaW5nLXBhcnRpY2xlIjoiIn1dLCJjb250YWluZXItdGl0bGUiOiJRdWFsaXR5IGluIEhlYWx0aCBDYXJlIiwiRE9JIjoiMTAuMTEzNi9xc2hjLjguNC4yMTkiLCJJU1NOIjoiMDk2MzgxNzIiLCJQTUlEIjoiMTA4NDc4ODMiLCJpc3N1ZWQiOnsiZGF0ZS1wYXJ0cyI6W1sxOTk5XV19LCJwYWdlIjoiMjE5LTIyNyIsImFic3RyYWN0IjoiT2JqZWN0aXZlcyAtIFRvIGRldmVsb3AgYW4gb3V0Y29tZSBtZWFzdXJlIGZvciBwYXRpZW50cyB3aXRoIGFkdmFuY2VkIGNhbmNlciBhbmQgdGhlaXIgZmFtaWxpZXMgd2hpY2ggd291bGQgY292ZXIgbW9yZSB0aGFuIGVpdGhlciBwaHlzaWNhbCBzeW1wdG9tcyBvciBxdWFsaXR5IG9mIGxpZmUgcmVsYXRlZCBxdWVzdGlvbnMuIFRvIHZhbGlkYXRlIHRoZSBtZWFzdXJlIGluIHZhcmlvdXMgc3BlY2lhbGlzdCBhbmQgbm9uc3BlY2lhbGlzdCBwYWxsaWF0aXZlIGNhcmUgc2V0dGluZ3MgdGhyb3VnaG91dCB0aGUgVUsuIERlc2lnbiAtIEEgc3lzdGVtYXRpYyBsaXRlcmF0dXJlIHJldmlldyBvZiBtZWFzdXJlcyBhcHByb3ByaWF0ZSBmb3IgdXNlIGluIHBhbGxpYXRpdmUgY2FyZSBzZXR0aW5ncyB3YXMgY29uZHVjdGVkLiBJbiBjb25qdW5jdGlvbiB3aXRoIGEgbXVsdGlkaXNjaXBsaW5hcnkgcHJvamVjdCBhZHZpc29yeSBncm91cCwgcXVlc3Rpb25zIHdlcmUgY2hvc2VuIGZvciBpbmNsdXNpb24gaW50byB0aGUgc2NhbGUgYmFzZWQgb24gd2hldGhlciB0aGV5IG1lYXN1cmVkIGFzcGVjdHMgb2YgcGh5c2ljYWwsIHBzeWNob2xvZ2ljYWwsIG9yIHNwaXJpdHVhbCBkb21haW5zIHBlcnRpbmVudCB0byBwYWxsaWF0aXZlIGNhcmUsIGFuZCB3aGV0aGVyIHNpbWlsYXIgaXRlbXMgaGFkIHNob3duIHRvIGJlIHZhbGlkIGFzIHBhcnQgb2YgYW5vdGhlciBtZWFzdXJlLiBBIHN0YWZmIGNvbXBsZXRlZCB2ZXJzaW9uIHdhcyBkZXZlbG9wZWQgdG8gZmFjaWxpdGF0ZSBkYXRhIGNvbGxlY3Rpb24gb24gYWxsIHBhdGllbnRzIHRocm91Z2hvdXQgdGhlaXIgY2FyZSwgYW5kIGEgcGF0aWVudCBjb21wbGV0ZWQgdmVyc2lvbiB3YXMgZGVzaWduZWQgdG8gZW5hYmxlIHRoZSBwYXRpZW50IHRvIGNvbnRyaWJ1dGUgdG8gdGhlIGFzc2Vzc21lbnQgb2YgdGhlaXIgb3V0Y29tZXMgd2hlbiBwb3NzaWJsZS4gQSBmdWxsIHZhbGlkYXRpb24gc3R1ZHkgd2FzIGNvbmR1Y3RlZCB0byBldmFsdWF0ZSBjb25zdHJ1Y3QgdmFsaWRpdHksIGludGVybmFsIGNvbnNpc3RlbmN5LCByZXNwb25zaXZlbmVzcyB0byBjaGFuZ2Ugb3ZlciB0aW1lLCBhbmQgdGVzdC1yZXRlc3QgcmVsaWFiaWxpdHkuIEFzc2Vzc21lbnRzIHdlcmUgdGltZWQuIFNldHRpbmcgLSBFaWdodCBjZW50cmVzIGluIEVuZ2xhbmQgYW5kIFNjb3RsYW5kIHByb3ZpZGluZyBwYWxsaWF0aXZlIGNhcmUsIGluY2x1ZGluZyBpbnBhdGllbnQgY2FyZSwgb3V0cGF0aWVudCBjYXJlLCBkYXkgY2FyZSwgaG9tZSBjYXJlLCBhbmQgcHJpbWFyeSBjYXJlLiBQYXRpZW50cyAtIEEgdG90YWwgb2YgNDUwIHBhdGllbnRzIGVudGVyZWQgY2FyZSBkdXJpbmcgdGhlIHN0dWR5IHBlcmlvZC4gU3RhZmYgY29sbGVjdGVkIGRhdGEgcm91dGluZWx5IG9uIHBhdGllbnRzIGluIGNhcmUgbG9uZyBlbm91Z2ggdG8gYmUgYXNzZXNzZWQgKG49MzM3KS4gT2YgdGhlc2UsIDI2MiB3ZXJlIGVsaWdpYmxlIGZvciBwYXRpZW50IHBhcnRpY2lwYXRpb247IDE0OCAoMzMlKSB3ZW50IG9uIHRvIGNvbXBsZXRlIGEgcXVlc3Rpb25uYWlyZS4gTWFpbiBtZWFzdXJlcyAtIFRoZSBQYWxsaWF0aXZlIENhcmUgT3V0Y29tZSBTY2FsZSAoUE9TKSwgdGhlIEV1cm9wZWFuIE9yZ2FuaXNhdGlvbiBmb3IgUmVzZWFyY2ggb24gQ2FuY2VyIFRyZWF0bWVudCwgYW5kIHRoZSBTdXBwb3J0IFRlYW0gQXNzZXNzbWVudCBTY2hlZHVsZS4gUmVzdWx0cyAtIFRoZSBQT1MgY29uc2lzdHMgb2YgdHdvIGFsbW9zdCBpZGVudGljYWwgbWVhc3VyZXMsIG9uZSBvZiB3aGljaCBpcyBjb21wbGV0ZWQgYnkgc3RhZmYsIHRoZSBvdGhlciBieSBwYXRpZW50cy4gQWdyZWVtZW50IGJldHdlZW4gc3RhZmYgYW5kIHBhdGllbnQgcmF0aW5ncyB3YXMgZm91bmQgdG8gYmUgYWNjZXB0YWJsZSBmb3IgZWlnaHQgb3V0IG9mIDEwIGl0ZW1zIGF0IHRoZSBmaXJzdCBhc3Nlc3NtZW50LiBUaGUgbWVhc3VyZSBkZW1vbnN0cmF0ZWQgY29uc3RydWN0IHZhbGlkaXR5IChTcGVhcm1hbiByaG8gPSAwLjQzIHRvIDAuODApLiBUZXN0L3JlLXRlc3QgcmVsaWFiaWxpdHkgd2FzIGFjY2VwdGFibGUgZm9yIHNldmVuIGl0ZW1zLiBJbnRlcm5hbCBjb25zaXN0ZW5jeSB3YXMgZ29vZCAoQ3JvbmJhY2gncyDOsSA9IDAuNjUgKHBhdGllbnRzKSwgMC43MCAoc3RhZmYpKS4gQ2hhbmdlIG92ZXIgdGltZSB3YXMgc2hvd24sIGJ1dCBkaWQgbm90IHJlYWNoIHN0YXRpc3RpY2FsIHNpZ25pZmljYW5jZS4gVGhlIHF1ZXN0aW9ubmFpcmUgZGlkIG5vdCB0YWtlIG1vcmUgdGhhbiAxMCBtaW51dGVzIHRvIGNvbXBsZXRlIGJ5IHN0YWZmIG9yIHBhdGllbnRzLiBDb25jbHVzaW9uIC0gVGhlIFBPUyBoYXMgYWNjZXB0YWJsZSB2YWxpZGl0eSBhbmQgcmVsaWFiaWxpdHkuIEl0IGNhbiBiZSB1c2VkIHRvIGFzc2VzcyBwcm9zcGVjdGl2ZWx5IHBhbGxpYXRpdmUgY2FyZSBmb3IgcGF0aWVudHMgd2l0aCBhZHZhbmNlZCBjYW5jZXIuIiwiaXNzdWUiOiI0Iiwidm9sdW1lIjoiOCIsImNvbnRhaW5lci10aXRsZS1zaG9ydCI6IiJ9LCJpc1RlbXBvcmFyeSI6ZmFsc2V9XX0=&quot;,&quot;citationItems&quot;:[{&quot;id&quot;:&quot;619ecbd5-cf89-3cea-ae7c-7e37bebf8e1d&quot;,&quot;itemData&quot;:{&quot;type&quot;:&quot;article-journal&quot;,&quot;id&quot;:&quot;619ecbd5-cf89-3cea-ae7c-7e37bebf8e1d&quot;,&quot;title&quot;:&quot;Development and validation of a core outcome measure for palliative care: The palliative care outcome scale&quot;,&quot;groupId&quot;:&quot;189a32f0-8f3a-3d53-a84b-8691135f75ff&quot;,&quot;author&quot;:[{&quot;family&quot;:&quot;Hearn&quot;,&quot;given&quot;:&quot;Julie&quot;,&quot;parse-names&quot;:false,&quot;dropping-particle&quot;:&quot;&quot;,&quot;non-dropping-particle&quot;:&quot;&quot;},{&quot;family&quot;:&quot;Higginson&quot;,&quot;given&quot;:&quot;Irene J&quot;,&quot;parse-names&quot;:false,&quot;dropping-particle&quot;:&quot;&quot;,&quot;non-dropping-particle&quot;:&quot;&quot;}],&quot;container-title&quot;:&quot;Quality in Health Care&quot;,&quot;DOI&quot;:&quot;10.1136/qshc.8.4.219&quot;,&quot;ISSN&quot;:&quot;09638172&quot;,&quot;PMID&quot;:&quot;10847883&quot;,&quot;issued&quot;:{&quot;date-parts&quot;:[[1999]]},&quot;page&quot;:&quot;219-227&quot;,&quot;abstract&quot;:&quot;Objectives - To develop an outcome measure for patients with advanced cancer and their families which would cover more than either physical symptoms or quality of life related questions. To validate the measure in various specialist and nonspecialist palliative care settings throughout the UK. Design - A systematic literature review of measures appropriate for use in palliative care settings was conducted. In conjunction with a multidisciplinary project advisory group, questions were chosen for inclusion into the scale based on whether they measured aspects of physical, psychological, or spiritual domains pertinent to palliative care, and whether similar items had shown to be valid as part of another measure. A staff completed version was developed to facilitate data collection on all patients throughout their care, and a patient completed version was designed to enable the patient to contribute to the assessment of their outcomes when possible. A full validation study was conducted to evaluate construct validity, internal consistency, responsiveness to change over time, and test-retest reliability. Assessments were timed. Setting - Eight centres in England and Scotland providing palliative care, including inpatient care, outpatient care, day care, home care, and primary care. Patients - A total of 450 patients entered care during the study period. Staff collected data routinely on patients in care long enough to be assessed (n=337). Of these, 262 were eligible for patient participation; 148 (33%) went on to complete a questionnaire. Main measures - The Palliative Care Outcome Scale (POS), the European Organisation for Research on Cancer Treatment, and the Support Team Assessment Schedule. Results - The POS consists of two almost identical measures, one of which is completed by staff, the other by patients. Agreement between staff and patient ratings was found to be acceptable for eight out of 10 items at the first assessment. The measure demonstrated construct validity (Spearman rho = 0.43 to 0.80). Test/re-test reliability was acceptable for seven items. Internal consistency was good (Cronbach's α = 0.65 (patients), 0.70 (staff)). Change over time was shown, but did not reach statistical significance. The questionnaire did not take more than 10 minutes to complete by staff or patients. Conclusion - The POS has acceptable validity and reliability. It can be used to assess prospectively palliative care for patients with advanced cancer.&quot;,&quot;issue&quot;:&quot;4&quot;,&quot;volume&quot;:&quot;8&quot;,&quot;container-title-short&quot;:&quot;&quot;},&quot;isTemporary&quot;:false}]},{&quot;citationID&quot;:&quot;MENDELEY_CITATION_5a7b6b35-7fba-438b-b6fc-dea2e5890ed0&quot;,&quot;properties&quot;:{&quot;noteIndex&quot;:0},&quot;isEdited&quot;:false,&quot;manualOverride&quot;:{&quot;isManuallyOverridden&quot;:false,&quot;citeprocText&quot;:&quot;(22)&quot;,&quot;manualOverrideText&quot;:&quot;&quot;},&quot;citationTag&quot;:&quot;MENDELEY_CITATION_v3_eyJjaXRhdGlvbklEIjoiTUVOREVMRVlfQ0lUQVRJT05fNWE3YjZiMzUtN2ZiYS00MzhiLWI2ZmMtZGVhMmU1ODkwZWQwIiwicHJvcGVydGllcyI6eyJub3RlSW5kZXgiOjB9LCJpc0VkaXRlZCI6ZmFsc2UsIm1hbnVhbE92ZXJyaWRlIjp7ImlzTWFudWFsbHlPdmVycmlkZGVuIjpmYWxzZSwiY2l0ZXByb2NUZXh0IjoiKDIyKSIsIm1hbnVhbE92ZXJyaWRlVGV4dCI6IiJ9LCJjaXRhdGlvbkl0ZW1zIjpbeyJpZCI6IjUwMmMzMDhkLTRhY2YtMzFhNC04NzFjLTgzZWMwMzVkNzA3MSIsIml0ZW1EYXRhIjp7InR5cGUiOiJhcnRpY2xlLWpvdXJuYWwiLCJpZCI6IjUwMmMzMDhkLTRhY2YtMzFhNC04NzFjLTgzZWMwMzVkNzA3MSIsInRpdGxlIjoiQXNzZXNzaW5nIFF1YWxpdHkgb2YgTGlmZSBpbiBBZHVsdCBDYW5jZXIgU3Vydml2b3JzIChRTEFDUykiLCJncm91cElkIjoiMTg5YTMyZjAtOGYzYS0zZDUzLWE4NGItODY5MTEzNWY3NWZmIiwiYXV0aG9yIjpbeyJmYW1pbHkiOiJBdmlzIiwiZ2l2ZW4iOiJOYW5jeSBFIiwicGFyc2UtbmFtZXMiOmZhbHNlLCJkcm9wcGluZy1wYXJ0aWNsZSI6IiIsIm5vbi1kcm9wcGluZy1wYXJ0aWNsZSI6IiJ9LHsiZmFtaWx5IjoiU21pdGgiLCJnaXZlbiI6IktldmluIFcuIiwicGFyc2UtbmFtZXMiOmZhbHNlLCJkcm9wcGluZy1wYXJ0aWNsZSI6IiIsIm5vbi1kcm9wcGluZy1wYXJ0aWNsZSI6IiJ9LHsiZmFtaWx5IjoiTWNHcmF3IiwiZ2l2ZW4iOiJTYXJhaCIsInBhcnNlLW5hbWVzIjpmYWxzZSwiZHJvcHBpbmctcGFydGljbGUiOiIiLCJub24tZHJvcHBpbmctcGFydGljbGUiOiIifSx7ImZhbWlseSI6IlNtaXRoIiwiZ2l2ZW4iOiJSb3NlbHluIEciLCJwYXJzZS1uYW1lcyI6ZmFsc2UsImRyb3BwaW5nLXBhcnRpY2xlIjoiIiwibm9uLWRyb3BwaW5nLXBhcnRpY2xlIjoiIn0seyJmYW1pbHkiOiJQZXRyb25pcyIsImdpdmVuIjoiVmlkYSBNIiwicGFyc2UtbmFtZXMiOmZhbHNlLCJkcm9wcGluZy1wYXJ0aWNsZSI6IiIsIm5vbi1kcm9wcGluZy1wYXJ0aWNsZSI6IiJ9LHsiZmFtaWx5IjoiQ2FydmVyIiwiZ2l2ZW4iOiJDaGFybGVzIFMiLCJwYXJzZS1uYW1lcyI6ZmFsc2UsImRyb3BwaW5nLXBhcnRpY2xlIjoiIiwibm9uLWRyb3BwaW5nLXBhcnRpY2xlIjoiIn1dLCJjb250YWluZXItdGl0bGUiOiJRdWFsaXR5IG9mIExpZmUgUmVzZWFyY2giLCJET0kiOiIxMC4xMDA3L3MxMTEzNi0wMDQtMjE0Ny0yIiwiSVNTTiI6IjA5NjI5MzQzIiwiUE1JRCI6IjE2MDQxODk3IiwiaXNzdWVkIjp7ImRhdGUtcGFydHMiOltbMjAwNV1dfSwicGFnZSI6IjEwMDctMTAyMyIsImFic3RyYWN0IjoiVGhpcyBhcnRpY2xlIGRlc2NyaWJlcyBkZXZlbG9wbWVudCBvZiBhIHF1YWxpdHkgb2YgbGlmZSBtZWFzdXJlIGRlc2lnbmVkIHRvIGFzc2VzcyBpc3N1ZXMgcmVsZXZhbnQgdG8gbG9uZy10ZXJtIGNhbmNlciBzdXJ2aXZvcnMuIEluLWRlcHRoIHNlbWktc3RydWN0dXJlZCBpbnRlcnZpZXdzIHdlcmUgY29uZHVjdGVkIHdpdGggNTggbG9uZy10ZXJtIGNhbmNlciBzdXJ2aXZvcnMgdG8gaWRlbnRpZnkgZG9tYWlucyBtb3N0IHJlbGV2YW50IHRvIGxvbmctdGVybSBzdXJ2aXZvcnMgKOKJpTUgeWVhcnMgcG9zdC1kaWFnbm9zaXMpLiBTZWxmLXJlcG9ydCBpdGVtcyB3ZXJlIGRldmVsb3BlZCBmcm9tIHRoZXNlIGludGVydmlld3MgYW5kIGFkbWluaXN0ZXJlZCB0byBhIHNlY29uZCBzYW1wbGUgb2YgMjQyIGxvbmctdGVybSBzdXJ2aXZvcnMuIERvbWFpbnMgYW5kIGl0ZW1zIHdlcmUgc2VsZWN0ZWQgZnJvbSB0aGUgaXRlbSBwb29sIGJ5IGEgY29tYmluYXRpb24gb2YgZmFjdG9yIGFuYWx5c2lzIGFuZCBjcml0ZXJpb24tYmFzZWQgaXRlbSBzZWxlY3Rpb24uIEZpdmUgY2FuY2VyLXNwZWNpZmljIGRvbWFpbnMgd2VyZSBpZGVudGlmaWVkIChhcHBlYXJhbmNlIGNvbmNlcm5zLCBmaW5hbmNpYWwgcHJvYmxlbXMsIGRpc3RyZXNzIG92ZXIgcmVjdXJyZW5jZSwgZmFtaWx5LXJlbGF0ZWQgZGlzdHJlc3MsIGFuZCBiZW5lZml0cyBvZiBjYW5jZXIpIGFsb25nIHdpdGggc2V2ZW4gZ2VuZXJpYyBRT0wgZG9tYWlucyAobmVnYXRpdmUgZmVlbGluZ3MsIHBvc2l0aXZlIGZlZWxpbmdzLCBjb2duaXRpdmUgcHJvYmxlbXMsIHNleHVhbCBwcm9ibGVtcywgcGh5c2ljYWwgcGFpbiwgZmF0aWd1ZSwgYW5kIHNvY2lhbCBhdm9pZGFuY2UpLiBDcm9uYmFjaCdzIM6xIHdhcyAwLjcyIG9yIGdyZWF0ZXIgZm9yIGVhY2ggZG9tYWluLiBDb3JyZWxhdGlvbnMgYmV0d2VlbiBkb21haW4gc2NvcmVzIGFuZCBjcml0ZXJpb24gbWVhc3VyZXMgd2VyZSAwLjcyIG9yIGhpZ2hlciBpbiBhbGwgYnV0IG9uZSBnZW5lcmljIGRvbWFpbiAoc29jaWFsIGF2b2lkYW5jZSksIGJ1dCBzb21ld2hhdCBsb3dlciBvbiBjYW5jZXItc3BlY2lmaWMgZG9tYWlucy4gVGhlIG5ldyBtdWx0aWRpbWVuc2lvbmFsIG1lYXN1cmUgaGFzIGdvb2QgaW50ZXJuYWwgY29uc2lzdGVuY3kgYW5kIHZhbGlkaXR5IGFuZCBpcyBhcHByb3ByaWF0ZSBmb3IgY29tcGFyaXNvbnMgYmV0d2VlbiBjYW5jZXIgYW5kIG5vbi1jYW5jZXIgcG9wdWxhdGlvbnMsIGFzIHdlbGwgYXMgbG9uZy10ZXJtIGZvbGxvdy11cCBvZiBjYW5jZXIgcGF0aWVudHMuIMKpIFNwcmluZ2VyIDIwMDUuIiwiaXNzdWUiOiI0Iiwidm9sdW1lIjoiMTQiLCJjb250YWluZXItdGl0bGUtc2hvcnQiOiIifSwiaXNUZW1wb3JhcnkiOmZhbHNlfV19&quot;,&quot;citationItems&quot;:[{&quot;id&quot;:&quot;502c308d-4acf-31a4-871c-83ec035d7071&quot;,&quot;itemData&quot;:{&quot;type&quot;:&quot;article-journal&quot;,&quot;id&quot;:&quot;502c308d-4acf-31a4-871c-83ec035d7071&quot;,&quot;title&quot;:&quot;Assessing Quality of Life in Adult Cancer Survivors (QLACS)&quot;,&quot;groupId&quot;:&quot;189a32f0-8f3a-3d53-a84b-8691135f75ff&quot;,&quot;author&quot;:[{&quot;family&quot;:&quot;Avis&quot;,&quot;given&quot;:&quot;Nancy E&quot;,&quot;parse-names&quot;:false,&quot;dropping-particle&quot;:&quot;&quot;,&quot;non-dropping-particle&quot;:&quot;&quot;},{&quot;family&quot;:&quot;Smith&quot;,&quot;given&quot;:&quot;Kevin W.&quot;,&quot;parse-names&quot;:false,&quot;dropping-particle&quot;:&quot;&quot;,&quot;non-dropping-particle&quot;:&quot;&quot;},{&quot;family&quot;:&quot;McGraw&quot;,&quot;given&quot;:&quot;Sarah&quot;,&quot;parse-names&quot;:false,&quot;dropping-particle&quot;:&quot;&quot;,&quot;non-dropping-particle&quot;:&quot;&quot;},{&quot;family&quot;:&quot;Smith&quot;,&quot;given&quot;:&quot;Roselyn G&quot;,&quot;parse-names&quot;:false,&quot;dropping-particle&quot;:&quot;&quot;,&quot;non-dropping-particle&quot;:&quot;&quot;},{&quot;family&quot;:&quot;Petronis&quot;,&quot;given&quot;:&quot;Vida M&quot;,&quot;parse-names&quot;:false,&quot;dropping-particle&quot;:&quot;&quot;,&quot;non-dropping-particle&quot;:&quot;&quot;},{&quot;family&quot;:&quot;Carver&quot;,&quot;given&quot;:&quot;Charles S&quot;,&quot;parse-names&quot;:false,&quot;dropping-particle&quot;:&quot;&quot;,&quot;non-dropping-particle&quot;:&quot;&quot;}],&quot;container-title&quot;:&quot;Quality of Life Research&quot;,&quot;DOI&quot;:&quot;10.1007/s11136-004-2147-2&quot;,&quot;ISSN&quot;:&quot;09629343&quot;,&quot;PMID&quot;:&quot;16041897&quot;,&quot;issued&quot;:{&quot;date-parts&quot;:[[2005]]},&quot;page&quot;:&quot;1007-1023&quot;,&quot;abstract&quot;:&quot;This article describes development of a quality of life measure designed to assess issues relevant to long-term cancer survivors. In-depth semi-structured interviews were conducted with 58 long-term cancer survivors to identify domains most relevant to long-term survivors (≥5 years post-diagnosis). Self-report items were developed from these interviews and administered to a second sample of 242 long-term survivors. Domains and items were selected from the item pool by a combination of factor analysis and criterion-based item selection. Five cancer-specific domains were identified (appearance concerns, financial problems, distress over recurrence, family-related distress, and benefits of cancer) along with seven generic QOL domains (negative feelings, positive feelings, cognitive problems, sexual problems, physical pain, fatigue, and social avoidance). Cronbach's α was 0.72 or greater for each domain. Correlations between domain scores and criterion measures were 0.72 or higher in all but one generic domain (social avoidance), but somewhat lower on cancer-specific domains. The new multidimensional measure has good internal consistency and validity and is appropriate for comparisons between cancer and non-cancer populations, as well as long-term follow-up of cancer patients. © Springer 2005.&quot;,&quot;issue&quot;:&quot;4&quot;,&quot;volume&quot;:&quot;14&quot;,&quot;container-title-short&quot;:&quot;&quot;},&quot;isTemporary&quot;:false}]},{&quot;citationID&quot;:&quot;MENDELEY_CITATION_c80f784f-3d5f-495d-bb5a-c4886e236391&quot;,&quot;properties&quot;:{&quot;noteIndex&quot;:0},&quot;isEdited&quot;:false,&quot;manualOverride&quot;:{&quot;isManuallyOverridden&quot;:false,&quot;citeprocText&quot;:&quot;(23)&quot;,&quot;manualOverrideText&quot;:&quot;&quot;},&quot;citationTag&quot;:&quot;MENDELEY_CITATION_v3_eyJjaXRhdGlvbklEIjoiTUVOREVMRVlfQ0lUQVRJT05fYzgwZjc4NGYtM2Q1Zi00OTVkLWJiNWEtYzQ4ODZlMjM2MzkxIiwicHJvcGVydGllcyI6eyJub3RlSW5kZXgiOjB9LCJpc0VkaXRlZCI6ZmFsc2UsIm1hbnVhbE92ZXJyaWRlIjp7ImlzTWFudWFsbHlPdmVycmlkZGVuIjpmYWxzZSwiY2l0ZXByb2NUZXh0IjoiKDIzKSIsIm1hbnVhbE92ZXJyaWRlVGV4dCI6IiJ9LCJjaXRhdGlvbkl0ZW1zIjpbeyJpZCI6IjAzNjgzZjFlLTc1YmEtMzAyZi04MjIwLWJlMzE3YTRhODgxYSIsIml0ZW1EYXRhIjp7InR5cGUiOiJhcnRpY2xlLWpvdXJuYWwiLCJpZCI6IjAzNjgzZjFlLTc1YmEtMzAyZi04MjIwLWJlMzE3YTRhODgxYSIsInRpdGxlIjoiRGV2ZWxvcG1lbnQgb2YgYSBxdWFsaXR5IG9mIGxpZmUgaW5kZXggZm9yIHBhdGllbnRzIHdpdGggY2FuY2VyLiIsImdyb3VwSWQiOiIxODlhMzJmMC04ZjNhLTNkNTMtYTg0Yi04NjkxMTM1Zjc1ZmYiLCJhdXRob3IiOlt7ImZhbWlseSI6IkZlcnJhbnMiLCJnaXZlbiI6IkMgRSIsInBhcnNlLW5hbWVzIjpmYWxzZSwiZHJvcHBpbmctcGFydGljbGUiOiIiLCJub24tZHJvcHBpbmctcGFydGljbGUiOiIifV0sImNvbnRhaW5lci10aXRsZSI6Ik9uY29sb2d5IG51cnNpbmcgZm9ydW0iLCJJU1NOIjoiMDE5MDUzNVgiLCJQTUlEIjoiMjM0Mjk3OSIsImlzc3VlZCI6eyJkYXRlLXBhcnRzIjpbWzE5OTBdXX0sInBhZ2UiOiIxNS0xOTsgZGlzY3Vzc2lvbiAyMCIsImFic3RyYWN0IjoiVGhpcyBzdHVkeSBkZXZlbG9wZWQgYW4gaW5zdHJ1bWVudCB0byBtZWFzdXJlIHRoZSBxdWFsaXR5IG9mIGxpZmUgKFFPTCkgb2YgcGF0aWVudHMgd2l0aCBjYW5jZXIgdGhhdCB3b3VsZCBhY2NvdW50IGZvciBpbmRpdmlkdWFsIHZhbHVlcywgYXMgd2VsbCBhcyBzYXRpc2ZhY3Rpb24uIFRoZSBzYW1wbGUgY29uc2lzdGVkIG9mIHBhdGllbnRzIHdpdGggYnJlYXN0IGNhbmNlciAobiA9IDExMSkgbGlzdGVkIGluIHRoZSB0dW1vciByZWdpc3RyeSBvZiBhIG1ham9yIGhvc3BpdGFsLiBGZXJyYW5zIGFuZCBQb3dlcidzIFF1YWxpdHkgb2YgTGlmZSBJbmRleCAoUUxJKSB3YXMgbW9kaWZpZWQgYmFzZWQgb24gYW4gZXh0ZW5zaXZlIHJldmlldyBvZiB0aGUgb25jb2xvZ3kgbGl0ZXJhdHVyZSwgd2hpY2ggc3VwcG9ydGVkIGNvbnRlbnQgdmFsaWRpdHkuIFRoZSBmaW5kaW5ncyBzdXBwb3J0ZWQgdGhlIGludGVybmFsIGNvbnNpc3RlbmN5IHJlbGlhYmlsaXR5IG9mIHRoZSBlbnRpcmUgUUxJIChhbHBoYSA9IDAuOTUpIGFuZCBvZiB0aGUgZm91ciBzdWJzY2FsZXM6IGhlYWx0aCBhbmQgZnVuY3Rpb25pbmcsIHNvY2lvZWNvbm9taWMsIHBzeWNob2xvZ2ljYWwvc3Bpcml0dWFsLCBhbmQgZmFtaWx5IChhbHBoYXMgPSAwLjkwLCAwLjg0LCAwLjkzLCBhbmQgMC42NiwgcmVzcGVjdGl2ZWx5KS4gU3VwcG9ydCBmb3IgY29uY3VycmVudCB2YWxpZGl0eSB3YXMgcHJvdmlkZWQgYnkgYSBzdHJvbmcgY29ycmVsYXRpb24gKHIgPSAwLjgwKSBiZXR3ZWVuIHRoZSBRTEkgYW5kIGEgbWVhc3VyZSBvZiBzYXRpc2ZhY3Rpb24gd2l0aCBsaWZlLiBTdXBwb3J0IGZvciBjb25zdHJ1Y3QgdmFsaWRpdHkgd2FzIHByb3ZpZGVkIGJ5IHNpZ25pZmljYW50bHkgaGlnaGVyIG1lYW4gUU9MIHNjb3JlcyBmb3Igc3ViamVjdHMgd2hvIGhhZCBsZXNzIHBhaW4sIGxlc3MgZGVwcmVzc2lvbiwgYW5kIHdlcmUgY29waW5nIGJldHRlciB3aXRoIHN0cmVzcywgdXNpbmcgdGhlIGtub3duIGdyb3VwIHRlY2huaXF1ZS4gVGhlIHBvc2l0aXZlIHJlc3VsdHMgb2J0YWluZWQgZnJvbSB0aGlzIGFzc2Vzc21lbnQgYW5kIHRoZSBmYWN0IHRoYXQgbWFueSBwYXRpZW50cyBjYW4gY29tcGxldGUgdGhlIFFMSSBpbmRlcGVuZGVudGx5IGFyZSBpbXBvcnRhbnQgdmFyaWFibGVzIHRvIGNvbnNpZGVyIHdoZW4gaGVhbHRoIHByb2Zlc3Npb25hbHMgYXJlIHNlbGVjdGluZyBpbnN0cnVtZW50cyBmb3IgcmVzZWFyY2ggYW5kIHByYWN0aWNlLiIsImlzc3VlIjoiMyBTdXBwbCIsInZvbHVtZSI6IjE3IiwiY29udGFpbmVyLXRpdGxlLXNob3J0IjoiT25jb2wgTnVycyBGb3J1bSJ9LCJpc1RlbXBvcmFyeSI6ZmFsc2V9XX0=&quot;,&quot;citationItems&quot;:[{&quot;id&quot;:&quot;03683f1e-75ba-302f-8220-be317a4a881a&quot;,&quot;itemData&quot;:{&quot;type&quot;:&quot;article-journal&quot;,&quot;id&quot;:&quot;03683f1e-75ba-302f-8220-be317a4a881a&quot;,&quot;title&quot;:&quot;Development of a quality of life index for patients with cancer.&quot;,&quot;groupId&quot;:&quot;189a32f0-8f3a-3d53-a84b-8691135f75ff&quot;,&quot;author&quot;:[{&quot;family&quot;:&quot;Ferrans&quot;,&quot;given&quot;:&quot;C E&quot;,&quot;parse-names&quot;:false,&quot;dropping-particle&quot;:&quot;&quot;,&quot;non-dropping-particle&quot;:&quot;&quot;}],&quot;container-title&quot;:&quot;Oncology nursing forum&quot;,&quot;ISSN&quot;:&quot;0190535X&quot;,&quot;PMID&quot;:&quot;2342979&quot;,&quot;issued&quot;:{&quot;date-parts&quot;:[[1990]]},&quot;page&quot;:&quot;15-19; discussion 20&quot;,&quot;abstract&quot;:&quot;This study developed an instrument to measure the quality of life (QOL) of patients with cancer that would account for individual values, as well as satisfaction. The sample consisted of patients with breast cancer (n = 111) listed in the tumor registry of a major hospital. Ferrans and Power's Quality of Life Index (QLI) was modified based on an extensive review of the oncology literature, which supported content validity. The findings supported the internal consistency reliability of the entire QLI (alpha = 0.95) and of the four subscales: health and functioning, socioeconomic, psychological/spiritual, and family (alphas = 0.90, 0.84, 0.93, and 0.66, respectively). Support for concurrent validity was provided by a strong correlation (r = 0.80) between the QLI and a measure of satisfaction with life. Support for construct validity was provided by significantly higher mean QOL scores for subjects who had less pain, less depression, and were coping better with stress, using the known group technique. The positive results obtained from this assessment and the fact that many patients can complete the QLI independently are important variables to consider when health professionals are selecting instruments for research and practice.&quot;,&quot;issue&quot;:&quot;3 Suppl&quot;,&quot;volume&quot;:&quot;17&quot;,&quot;container-title-short&quot;:&quot;Oncol Nurs Forum&quot;},&quot;isTemporary&quot;:false}]},{&quot;citationID&quot;:&quot;MENDELEY_CITATION_a6944d27-141e-45f0-9eb2-389c7cb6c9ca&quot;,&quot;properties&quot;:{&quot;noteIndex&quot;:0},&quot;isEdited&quot;:false,&quot;manualOverride&quot;:{&quot;isManuallyOverridden&quot;:false,&quot;citeprocText&quot;:&quot;(24)&quot;,&quot;manualOverrideText&quot;:&quot;&quot;},&quot;citationTag&quot;:&quot;MENDELEY_CITATION_v3_eyJjaXRhdGlvbklEIjoiTUVOREVMRVlfQ0lUQVRJT05fYTY5NDRkMjctMTQxZS00NWYwLTllYjItMzg5YzdjYjZjOWNhIiwicHJvcGVydGllcyI6eyJub3RlSW5kZXgiOjB9LCJpc0VkaXRlZCI6ZmFsc2UsIm1hbnVhbE92ZXJyaWRlIjp7ImlzTWFudWFsbHlPdmVycmlkZGVuIjpmYWxzZSwiY2l0ZXByb2NUZXh0IjoiKDI0KSIsIm1hbnVhbE92ZXJyaWRlVGV4dCI6IiJ9LCJjaXRhdGlvbkl0ZW1zIjpbeyJpZCI6IjQ4NjNkYzczLWZiMGEtM2QyNi05NzdlLTYzY2EyM2U3M2M1MSIsIml0ZW1EYXRhIjp7InR5cGUiOiJhcnRpY2xlLWpvdXJuYWwiLCJpZCI6IjQ4NjNkYzczLWZiMGEtM2QyNi05NzdlLTYzY2EyM2U3M2M1MSIsInRpdGxlIjoiTWVhc3VyZW1lbnQgb2YgdGhlIHF1YWxpdHkgb2YgbGlmZSBpbiBjYW5jZXIgc3Vydml2b3JzIiwiZ3JvdXBJZCI6IjE4OWEzMmYwLThmM2EtM2Q1My1hODRiLTg2OTExMzVmNzVmZiIsImF1dGhvciI6W3siZmFtaWx5IjoiRmVycmVsbCIsImdpdmVuIjoiQiBSIiwicGFyc2UtbmFtZXMiOmZhbHNlLCJkcm9wcGluZy1wYXJ0aWNsZSI6IiIsIm5vbi1kcm9wcGluZy1wYXJ0aWNsZSI6IiJ9LHsiZmFtaWx5IjoiSGFzc2V5IERvdyIsImdpdmVuIjoiSy4iLCJwYXJzZS1uYW1lcyI6ZmFsc2UsImRyb3BwaW5nLXBhcnRpY2xlIjoiIiwibm9uLWRyb3BwaW5nLXBhcnRpY2xlIjoiIn0seyJmYW1pbHkiOiJHcmFudCIsImdpdmVuIjoiTSIsInBhcnNlLW5hbWVzIjpmYWxzZSwiZHJvcHBpbmctcGFydGljbGUiOiIiLCJub24tZHJvcHBpbmctcGFydGljbGUiOiIifV0sImNvbnRhaW5lci10aXRsZSI6IlF1YWxpdHkgb2YgTGlmZSBSZXNlYXJjaCIsIkRPSSI6IjEwLjEwMDcvQkYwMDYzNDc0NyIsIklTU04iOiIwOTYyOTM0MyIsIlBNSUQiOiI4NTU2MDEyIiwiaXNzdWVkIjp7ImRhdGUtcGFydHMiOltbMTk5NV1dfSwicGFnZSI6IjUyMy01MzEiLCJhYnN0cmFjdCI6IkEgUU9MIGluc3RydW1lbnQgd2FzIGRldmVsb3BlZCB0byBtZWFzdXJlIHRoZSBzcGVjaWZpYyBjb25jZXJucyBvZiBsb25nIHRlcm0gY2FuY2VyIHN1cnZpdm9ycy4gVGhlIFFPTC1DUyBpcyBiYXNlZCBvbiBwcmV2aW91cyB2ZXJzaW9ucyBvZiB0aGUgUU9MIGluc3RydW1lbnQgZGV2ZWxvcGVkIGJ5IHJlc2VhcmNoZXJzIGF0IHRoZSBDaXR5IG9mIEhvcGUgTmF0aW9uYWwgTWVkaWNhbCBDZW50cmUgKEdyYW50LCBQYWRpbGxhLCBhbmQgRmVycmVsbCkuIFRoaXMgaW5zdHJ1bWVudCB3YXMgcmV2aXNlZCBvdmVyIGEgb25lIHllYXIgcGlsb3QgYnkgSGFzc2V5LURvdyBhbmQgRmVycmVsbC4gVGhlIHJldmlzZWQgaW5zdHJ1bWVudCBpbmNsdWRlZCA0MSBpdGVtcyByZXByZXNlbnRpbmcgdGhlIGZvdXIgZG9tYWlucyBvZiBxdWFsaXR5IG9mIGxpZmUgaW5jb3Jwb3JhdGluZyBwaHlzaWNhbCwgcHN5Y2hvbG9naWNhbCwgc29jaWFsLCBhbmQgc3Bpcml0dWFsIHdlbGwgYmVpbmcuIFRoZSBwcmVzZW50IHN0dWR5IHdhcyBjb25kdWN0ZWQgYXMgYSBtYWlsIHN1cnZleSB0byB0aGUgbWVtYmVyc2hpcCAobj0xLDIwMCkgb2YgdGhlIE5hdGlvbmFsIENvYWxpdGlvbiBmb3IgQ2FuY2VyIFN1cnZpdm9yc2hpcCB3aXRoIDY4NiBzdWJqZWN0cyByZXNwb25kaW5nIHRvIHRoZSBzdXJ2ZXkuIFRoaXMgc3VydmV5IGluY2x1ZGVkIGEgRGVtb2dyYXBoaWMgdG9vbCwgUU9MLUNTIGFuZCB0aGUgRkFDVC1HIHRvb2wgZGV2ZWxvcGVkIGJ5IENlbGxhLiBQc3ljaG9tZXRyaWMgYW5hbHlzaXMsIHBlcmZvcm1lZCBvbiA2ODYgcmVzcG9uZGVudHMsIGluY2x1ZGVkIG1lYXN1cmVzIG9mIHJlbGlhYmlsaXR5IGFuZCB2YWxpZGl0eS4gVHdvIG1lYXN1cmVzIG9mIHJlbGlhYmlsaXR5IGluY2x1ZGVkIHRlc3QtcmV0ZXN0IGFuZCBpbnRlcm5hbCBjb25zaXN0ZW5jeS4gVGhlIG92ZXJhbGwgUU9MLUNTIHRvb2wgdGVzdC1yZXRlc3QgcmVsaWFiaWxpdHkgd2FzIDAuODkgd2l0aCBzdWJzY2FsZXMgb2YgUGh5c2ljYWwgcj0wLjg4LCBQc3ljaG9sb2dpY2FsIHI9MC44OCwgU29jaWFsIHI9MC44MSwgYW5kIFNwaXJpdHVhbCwgcj0wLjkwLiBUaGUgc2Vjb25kIG1lYXN1cmUgb2YgcmVsaWFiaWxpdHkgd2FzIGNvbXB1dGF0aW9uIG9mIGludGVybmFsIGNvbnNpc3RlbmN5IHVzaW5nIENyb25iYWNoJ3MgzrEgY29lZmZpY2llbnQgYXMgYSBtZWFzdXJlIG9mIGFncmVlbWVudCBiZXR3ZWVuIGl0ZW1zIGFuZCBzdWJzY2FsZXMuIEFuYWx5c2lzIHJldmVhbGVkIGFuIG92ZXJhbGwgcj0wLjkzLiBTdWJzY2FsZSBhbHBoYXMgYXZlcmFnZSByYW5nZWQgZnJvbSByPTAuNzEgZm9yIHNwaXJpdHVhbCB3ZWxsIGJlaW5nLCByPTAuNzcgZm9yIHBoeXNpY2FsLCByPTAuODEgZm9yIHNvY2lhbCwgYW5kIHI9MC44OSBmb3IgcHN5Y2hvbG9naWNhbC4gU2V2ZXJhbCBtZWFzdXJlcyBvZiB2YWxpZGl0eSB3ZXJlIHVzZWQgdG8gZGV0ZXJtaW5lIHRoZSBleHRlbnQgdG8gd2hpY2ggdGhlIGluc3RydW1lbnQgbWVhc3VyZWQgdGhlIGNvbmNlcHQgb2YgUU9MIGluIGNhbmNlciBzdXJ2aXZvcnMuIFRoZSBmaXJzdCBtZXRob2Qgb2YgY29udGVudCB2YWxpZGl0eSB3YXMgYmFzZWQgb24gYSBwYW5lbCBvZiBRT0wgcmVzZWFyY2hlcnMgYW5kIG51cnNlcyB3aXRoIGV4cGVydGlzZSBpbiBvbmNvbG9neS4gVGhlIHNlY29uZCBtZWFzdXJlIHVzZWQgc3RlcHdpc2UgbXVsdGlwbGUgcmVncmVzc2lvbiB0byBkZXRlcm1pbmUgZmFjdG9ycyBtb3N0IHByZWRpY3RpdmUgb2Ygb3ZlcmFsbCBRT0wgaW4gY2FuY2VyIHN1cnZpdm9ycy4gU2V2ZW50ZWVuIHZhcmlhYmxlcyB3ZXJlIGZvdW5kIHRvIGJlIHN0YXRpc3RpY2FsbHkgc2lnbmlmaWNhbnQgYWNjb3VudGluZyBmb3IgOTElIG9mIHRoZSB2YXJpYW5jZSBpbiBvdmVyYWxsIFFPTC4gVGhlIGZvdXJ0aCBtZWFzdXJlIG9mIHZhbGlkaXR5IHVzZWQgUGVhcnNvbidzIGNvcnJlbGF0aW9ucyB0byBlc3RpbWF0ZSB0aGUgcmVsYXRpb25zaGlwcyBiZXR3ZWVuIHRoZSBzdWJzY2FsZXMgb2YgUU9MLUNTIGFuZCB0aGUgc3Vic2NhbGVzIG9mIHRoZSBlc3RhYmxpc2hlZCBGQUNULUcgdG9vbC4gVGhlcmUgd2FzIG1vZGVyYXRlIHRvIHN0cm9uZyBjb3JyZWxhdGlvbiBiZXR3ZWVuIGFzc29jaWF0ZWQgc3Vic2NhbGVzIGluY2x1ZGluZyBRT0wtQ1MgcGh5c2ljYWwgdG8gRkFDVCBwaHlzaWNhbCAocj0wLjc0KSwgUU9MLUNTIFBzeWNoIHRvIEZBQ1QgRW1vdGlvbmFsIChyPTAuNjUpLCBRT0wgU29jaWFsIHRvIEZBQ1QgU29jaWFsIChyPTAuNDQpLiBUaGUgb3ZlcmFsbCBRT0wtQ1MgY29ycmVsYXRpb24gd2l0aCB0aGUgRkFDVC1HIHdhcyAwLjc4LiBBZGRpdGlvbmFsIG1lYXN1cmVzIG9mIHZhbGlkaXR5IGluY2x1ZGVkIGNvcnJlbGF0aW9ucyBvZiBpbmRpbWVhc3VyZXMgb2YgdmFsaWRpdHkgaW5jbHVkZWQgY29ycmVsYXRpb25zIG9mIGluZGl2aWR1YWwgaXRlbXMgb2YgdGhlIFFPTC1DUyB0b29sLCBmYWN0b3IgYW5hbHlzaXMsIGFuZCBjb25zdHJ1Y3QgdmFsaWRpdHkgZGlzY3JpbWluYXRpbmcga25vd24gZ3JvdXBzIG9mIGNhbmNlciBzdXJ2aXZvcnMuIEZpbmRpbmdzIGRlbW9uc3RyYXRlZCB0aGF0IHRoZSBRT0wtQ1MgYW5kIGl0cyBzdWJzY2FsZXMgYWRlcXVhdGVseSBtZWFzdXJlZCBRT0wgaW4gdGhpcyBncm93aW5nIHBvcHVsYXRpb24gb2YgY2FuY2VyIHN1cnZpdm9ycy4gwqkgMTk5NSBSYXBpZCBTY2llbmNlIFB1Ymxpc2hlcnMuIiwiaXNzdWUiOiI2Iiwidm9sdW1lIjoiNCIsImNvbnRhaW5lci10aXRsZS1zaG9ydCI6IiJ9LCJpc1RlbXBvcmFyeSI6ZmFsc2V9XX0=&quot;,&quot;citationItems&quot;:[{&quot;id&quot;:&quot;4863dc73-fb0a-3d26-977e-63ca23e73c51&quot;,&quot;itemData&quot;:{&quot;type&quot;:&quot;article-journal&quot;,&quot;id&quot;:&quot;4863dc73-fb0a-3d26-977e-63ca23e73c51&quot;,&quot;title&quot;:&quot;Measurement of the quality of life in cancer survivors&quot;,&quot;groupId&quot;:&quot;189a32f0-8f3a-3d53-a84b-8691135f75ff&quot;,&quot;author&quot;:[{&quot;family&quot;:&quot;Ferrell&quot;,&quot;given&quot;:&quot;B R&quot;,&quot;parse-names&quot;:false,&quot;dropping-particle&quot;:&quot;&quot;,&quot;non-dropping-particle&quot;:&quot;&quot;},{&quot;family&quot;:&quot;Hassey Dow&quot;,&quot;given&quot;:&quot;K.&quot;,&quot;parse-names&quot;:false,&quot;dropping-particle&quot;:&quot;&quot;,&quot;non-dropping-particle&quot;:&quot;&quot;},{&quot;family&quot;:&quot;Grant&quot;,&quot;given&quot;:&quot;M&quot;,&quot;parse-names&quot;:false,&quot;dropping-particle&quot;:&quot;&quot;,&quot;non-dropping-particle&quot;:&quot;&quot;}],&quot;container-title&quot;:&quot;Quality of Life Research&quot;,&quot;DOI&quot;:&quot;10.1007/BF00634747&quot;,&quot;ISSN&quot;:&quot;09629343&quot;,&quot;PMID&quot;:&quot;8556012&quot;,&quot;issued&quot;:{&quot;date-parts&quot;:[[1995]]},&quot;page&quot;:&quot;523-531&quot;,&quot;abstract&quot;:&quot;A QOL instrument was developed to measure the specific concerns of long term cancer survivors. The QOL-CS is based on previous versions of the QOL instrument developed by researchers at the City of Hope National Medical Centre (Grant, Padilla, and Ferrell). This instrument was revised over a one year pilot by Hassey-Dow and Ferrell. The revised instrument included 41 items representing the four domains of quality of life incorporating physical, psychological, social, and spiritual well being. The present study was conducted as a mail survey to the membership (n=1,200) of the National Coalition for Cancer Survivorship with 686 subjects responding to the survey. This survey included a Demographic tool, QOL-CS and the FACT-G tool developed by Cella. Psychometric analysis, performed on 686 respondents, included measures of reliability and validity. Two measures of reliability included test-retest and internal consistency. The overall QOL-CS tool test-retest reliability was 0.89 with subscales of Physical r=0.88, Psychological r=0.88, Social r=0.81, and Spiritual, r=0.90. The second measure of reliability was computation of internal consistency using Cronbach's α coefficient as a measure of agreement between items and subscales. Analysis revealed an overall r=0.93. Subscale alphas average ranged from r=0.71 for spiritual well being, r=0.77 for physical, r=0.81 for social, and r=0.89 for psychological. Several measures of validity were used to determine the extent to which the instrument measured the concept of QOL in cancer survivors. The first method of content validity was based on a panel of QOL researchers and nurses with expertise in oncology. The second measure used stepwise multiple regression to determine factors most predictive of overall QOL in cancer survivors. Seventeen variables were found to be statistically significant accounting for 91% of the variance in overall QOL. The fourth measure of validity used Pearson's correlations to estimate the relationships between the subscales of QOL-CS and the subscales of the established FACT-G tool. There was moderate to strong correlation between associated subscales including QOL-CS physical to FACT physical (r=0.74), QOL-CS Psych to FACT Emotional (r=0.65), QOL Social to FACT Social (r=0.44). The overall QOL-CS correlation with the FACT-G was 0.78. Additional measures of validity included correlations of indimeasures of validity included correlations of individual items of the QOL-CS tool, factor analysis, and construct validity discriminating known groups of cancer survivors. Findings demonstrated that the QOL-CS and its subscales adequately measured QOL in this growing population of cancer survivors. © 1995 Rapid Science Publishers.&quot;,&quot;issue&quot;:&quot;6&quot;,&quot;volume&quot;:&quot;4&quot;,&quot;container-title-short&quot;:&quot;&quot;},&quot;isTemporary&quot;:false}]},{&quot;citationID&quot;:&quot;MENDELEY_CITATION_5b100c1b-d5c1-4367-8730-e07c8a8b3313&quot;,&quot;properties&quot;:{&quot;noteIndex&quot;:0},&quot;isEdited&quot;:false,&quot;manualOverride&quot;:{&quot;isManuallyOverridden&quot;:false,&quot;citeprocText&quot;:&quot;(25)&quot;,&quot;manualOverrideText&quot;:&quot;&quot;},&quot;citationTag&quot;:&quot;MENDELEY_CITATION_v3_eyJjaXRhdGlvbklEIjoiTUVOREVMRVlfQ0lUQVRJT05fNWIxMDBjMWItZDVjMS00MzY3LTg3MzAtZTA3YzhhOGIzMzEzIiwicHJvcGVydGllcyI6eyJub3RlSW5kZXgiOjB9LCJpc0VkaXRlZCI6ZmFsc2UsIm1hbnVhbE92ZXJyaWRlIjp7ImlzTWFudWFsbHlPdmVycmlkZGVuIjpmYWxzZSwiY2l0ZXByb2NUZXh0IjoiKDI1KSIsIm1hbnVhbE92ZXJyaWRlVGV4dCI6IiJ9LCJjaXRhdGlvbkl0ZW1zIjpbeyJpZCI6IjQ0MjMwZDdjLTI3MmEtM2NlYi1iN2ZhLTAzMTAwYTZhYWI3YSIsIml0ZW1EYXRhIjp7InR5cGUiOiJhcnRpY2xlLWpvdXJuYWwiLCJpZCI6IjQ0MjMwZDdjLTI3MmEtM2NlYi1iN2ZhLTAzMTAwYTZhYWI3YSIsInRpdGxlIjoiSW5pdGlhbCBhc3Nlc3NtZW50IG9mIGEgbmV3IGluc3RydW1lbnQgdG8gbWVhc3VyZSBxdWFsaXR5IG9mIGxpZmUgYXQgdGhlIGVuZCBvZiBsaWZlIiwiZ3JvdXBJZCI6IjE4OWEzMmYwLThmM2EtM2Q1My1hODRiLTg2OTExMzVmNzVmZiIsImF1dGhvciI6W3siZmFtaWx5IjoiU3RlaW5oYXVzZXIiLCJnaXZlbiI6IkthcmVuIEUiLCJwYXJzZS1uYW1lcyI6ZmFsc2UsImRyb3BwaW5nLXBhcnRpY2xlIjoiIiwibm9uLWRyb3BwaW5nLXBhcnRpY2xlIjoiIn0seyJmYW1pbHkiOiJCb3N3b3J0aCIsImdpdmVuIjoiSGF5ZGVuIEIiLCJwYXJzZS1uYW1lcyI6ZmFsc2UsImRyb3BwaW5nLXBhcnRpY2xlIjoiIiwibm9uLWRyb3BwaW5nLXBhcnRpY2xlIjoiIn0seyJmYW1pbHkiOiJDbGlwcCIsImdpdmVuIjoiRWxpemFiZXRoIEMiLCJwYXJzZS1uYW1lcyI6ZmFsc2UsImRyb3BwaW5nLXBhcnRpY2xlIjoiIiwibm9uLWRyb3BwaW5nLXBhcnRpY2xlIjoiIn0seyJmYW1pbHkiOiJNY05laWxseSIsImdpdmVuIjoiTWF5YSIsInBhcnNlLW5hbWVzIjpmYWxzZSwiZHJvcHBpbmctcGFydGljbGUiOiIiLCJub24tZHJvcHBpbmctcGFydGljbGUiOiIifSx7ImZhbWlseSI6IkNocmlzdGFraXMiLCJnaXZlbiI6Ik5pY2hvbGFzIEEiLCJwYXJzZS1uYW1lcyI6ZmFsc2UsImRyb3BwaW5nLXBhcnRpY2xlIjoiIiwibm9uLWRyb3BwaW5nLXBhcnRpY2xlIjoiIn0seyJmYW1pbHkiOiJQYXJrZXIiLCJnaXZlbiI6IkpvYW5uYSIsInBhcnNlLW5hbWVzIjpmYWxzZSwiZHJvcHBpbmctcGFydGljbGUiOiIiLCJub24tZHJvcHBpbmctcGFydGljbGUiOiIifSx7ImZhbWlseSI6IlR1bHNreSIsImdpdmVuIjoiSmFtZXMgQSIsInBhcnNlLW5hbWVzIjpmYWxzZSwiZHJvcHBpbmctcGFydGljbGUiOiIiLCJub24tZHJvcHBpbmctcGFydGljbGUiOiIifV0sImNvbnRhaW5lci10aXRsZSI6IkpvdXJuYWwgb2YgUGFsbGlhdGl2ZSBNZWRpY2luZSIsIkRPSSI6IjEwLjEwODkvMTA5NjYyMTAyNjA0OTkwMTQiLCJJU1NOIjoiMTA5NjYyMTgiLCJQTUlEIjoiMTI2ODU1MjkiLCJpc3N1ZWQiOnsiZGF0ZS1wYXJ0cyI6W1syMDAyXV19LCJwYWdlIjoiODI5LTg0MSIsImFic3RyYWN0IjoiUHVycG9zZTogV2UgY29uZHVjdGVkIHRoaXMgc3R1ZHkgdG8gcGlsb3QgYSBuZXcgbXVsdGlkaW1lbnNpb25hbCBpbnN0cnVtZW50IHRvIGFzc2VzcyB0aGUgcXVhbGl0eSBvZiBsaWZlIGF0IHRoZSBlbmQgb2YgbGlmZS4gTWV0aG9kczogSXRlbXMgd2VyZSBkZXJpdmVkIGZyb20gZm9jdXMgZ3JvdXBzIGFuZCBhIG5hdGlvbmFsIHN1cnZleSBpZGVudGlmeWluZyBhdHRyaWJ1dGVzIG9mIHRoZSBxdWFsaXR5IG9mIGR5aW5nLiBGaWZ0eS1mb3VyIGl0ZW1zIG1lYXN1cmVkIG9uIGEgZml2ZS1wb2ludCBMaWtlcnQgc2NhbGUgY292ZXJlZCBzaXggZG9tYWlucy4gV2UgYWRtaW5pc3RlcmVkIHRoZSBpbnN0cnVtZW50IHRvIGVxdWFsIG51bWJlcnMgb2YgVmV0ZXJhbidzIEFkbWluaXN0cmF0aW9uIChWQSkgYW5kIHVuaXZlcnNpdHkgbWVkaWNhbCBjZW50ZXIgb3V0cGF0aWVudHMgd2l0aCBhZHZhbmNlZCBzZXJpb3VzIGlsbG5lc3MuIFdlIGFzc2Vzc2VkIHBzeWNob21ldHJpYyBwcm9wZXJ0aWVzIHVzaW5nIGZhY3RvciBhbmFseXNpcy4gUmVzdWx0czogVHdvIGh1bmRyZWQgcGF0aWVudHMgY29tcGxldGVkIHRoZSBpbnN0cnVtZW50IChyZXNwb25zZSByYXRlLCA4NSUpLiBEaWFnbm9zZXMgaW5jbHVkZWQgY2FuY2VyICg2NCUpLCBjb25nZW5pdGFsIGhlYXJ0IGZhaWx1cmUgKENIRikgKDE5LjUlKSwgZW5kLXN0YWdlIHJlbmFsIGRpc2Vhc2UgKEVTUkQpICgxMCUpIGFuZCBjaHJvbmljIG9ic3RydWN0aXZlIHB1bG1vbmFyeSBkaXNlYXNlIChDT1BEKSAoNi41JSkuIFNldmVudHktZm91ciBwZXJjZW50IHdlcmUgbWFsZSwgNjQlIHdlcmUgY2F1Y2FzaWFuLCBhbmQgMzQlIEFmcmljYW4gQW1lcmljYW4uIEl0ZW0gcmVkdWN0aW9uIGFuZCBmYWN0b3IgYW5hbHlzaXMgeWllbGRlZCBhIGZpbmFsIGluc3RydW1lbnQgd2l0aCAyNCBpdGVtcyBpbiA1IGRpc3RpbmN0IGRvbWFpbnMgKG92ZXJhbGwgQ3JvbmJhY2ggzrEgPSAwLjgzKS4gVGhlIGZpcnN0IGZhY3RvciAoNiBpdGVtczsgzrEgPSAwLjg0KSBtZWFzdXJlZCBhIHNlbnNlIG9mIGNvbXBsZXRpb24sIHBhcnRpY3VsYXJseSB0aHJvdWdoIGNvbnRyaWJ1dGlvbnMgdG8gb3RoZXJzLiBUaGUgc2Vjb25kIGZhY3RvciAoNyBpdGVtczsgzrEgPSAwLjc3KSBtZWFzdXJlZCByZWxhdGlvbnMgd2l0aCB0aGUgaGVhbHRoIGNhcmUgc3lzdGVtLiBUaGUgdGhpcmQgZmFjdG9yICg2IGl0ZW1zOyDOsSA9IDAuNzcpIG1lYXN1cmVkIHByZXBhcmF0aW9uLiBUaGUgZm91cnRoIGZhY3RvciAoNCBpdGVtczsgzrEgPSAwLjc3KSBtZWFzdXJlZCBzeW1wdG9tIHNldmVyaXR5LCBhbmQgdGhlIGZpbmFsIGZhY3RvciAoMiBpdGVtczsgzrEgPSAwLjYwKSBtZWFzdXJlZCBhZmZlY3RpdmUgc29jaWFsIHN1cHBvcnQuIENvbmNsdXNpb25zOiBXZSBoYXZlIGRldmVsb3BlZCBhIG5ldyBpbnN0cnVtZW50IHRvIG1lYXN1cmUgdGhlIHF1YWxpdHkgb2YgbGlmZSBhdCB0aGUgZW5kIG9mIGxpZmUgdGhhdCBhc3Nlc3NlcyBlbXBpcmljYWxseSBkZXJpdmVkIGRvbWFpbnMgdGhhdCBhcmUgb2YgZGVtb25zdHJhdGVkIGltcG9ydGFuY2UgdG8gZHlpbmcgcGF0aWVudHMsIGlzIGFjY2VwdGFibGUgdG8gYSBzZXJpb3VzbHkgaWxsIHBvcHVsYXRpb24sIGFuZCBleGhpYml0cyBleGNlbGxlbnQgcHN5Y2hvbWV0cmljIHByb3BlcnRpZXMuIFNvbWUgaXRlbXMgcmVsYXRlZCB0byBjb21wbGV0aW9uIGFuZCBwcmVwYXJhdGlvbiByZXByZXNlbnQgcGFydGljdWxhcmx5IG5ldyBjb250cmlidXRpb25zIHRvIHF1YWxpdHktb2YtbGlmZSBtZWFzdXJlbWVudC4iLCJpc3N1ZSI6IjYiLCJ2b2x1bWUiOiI1IiwiY29udGFpbmVyLXRpdGxlLXNob3J0IjoiSiBQYWxsaWF0IE1lZCJ9LCJpc1RlbXBvcmFyeSI6ZmFsc2V9XX0=&quot;,&quot;citationItems&quot;:[{&quot;id&quot;:&quot;44230d7c-272a-3ceb-b7fa-03100a6aab7a&quot;,&quot;itemData&quot;:{&quot;type&quot;:&quot;article-journal&quot;,&quot;id&quot;:&quot;44230d7c-272a-3ceb-b7fa-03100a6aab7a&quot;,&quot;title&quot;:&quot;Initial assessment of a new instrument to measure quality of life at the end of life&quot;,&quot;groupId&quot;:&quot;189a32f0-8f3a-3d53-a84b-8691135f75ff&quot;,&quot;author&quot;:[{&quot;family&quot;:&quot;Steinhauser&quot;,&quot;given&quot;:&quot;Karen E&quot;,&quot;parse-names&quot;:false,&quot;dropping-particle&quot;:&quot;&quot;,&quot;non-dropping-particle&quot;:&quot;&quot;},{&quot;family&quot;:&quot;Bosworth&quot;,&quot;given&quot;:&quot;Hayden B&quot;,&quot;parse-names&quot;:false,&quot;dropping-particle&quot;:&quot;&quot;,&quot;non-dropping-particle&quot;:&quot;&quot;},{&quot;family&quot;:&quot;Clipp&quot;,&quot;given&quot;:&quot;Elizabeth C&quot;,&quot;parse-names&quot;:false,&quot;dropping-particle&quot;:&quot;&quot;,&quot;non-dropping-particle&quot;:&quot;&quot;},{&quot;family&quot;:&quot;McNeilly&quot;,&quot;given&quot;:&quot;Maya&quot;,&quot;parse-names&quot;:false,&quot;dropping-particle&quot;:&quot;&quot;,&quot;non-dropping-particle&quot;:&quot;&quot;},{&quot;family&quot;:&quot;Christakis&quot;,&quot;given&quot;:&quot;Nicholas A&quot;,&quot;parse-names&quot;:false,&quot;dropping-particle&quot;:&quot;&quot;,&quot;non-dropping-particle&quot;:&quot;&quot;},{&quot;family&quot;:&quot;Parker&quot;,&quot;given&quot;:&quot;Joanna&quot;,&quot;parse-names&quot;:false,&quot;dropping-particle&quot;:&quot;&quot;,&quot;non-dropping-particle&quot;:&quot;&quot;},{&quot;family&quot;:&quot;Tulsky&quot;,&quot;given&quot;:&quot;James A&quot;,&quot;parse-names&quot;:false,&quot;dropping-particle&quot;:&quot;&quot;,&quot;non-dropping-particle&quot;:&quot;&quot;}],&quot;container-title&quot;:&quot;Journal of Palliative Medicine&quot;,&quot;DOI&quot;:&quot;10.1089/10966210260499014&quot;,&quot;ISSN&quot;:&quot;10966218&quot;,&quot;PMID&quot;:&quot;12685529&quot;,&quot;issued&quot;:{&quot;date-parts&quot;:[[2002]]},&quot;page&quot;:&quot;829-841&quot;,&quot;abstract&quot;:&quot;Purpose: We conducted this study to pilot a new multidimensional instrument to assess the quality of life at the end of life. Methods: Items were derived from focus groups and a national survey identifying attributes of the quality of dying. Fifty-four items measured on a five-point Likert scale covered six domains. We administered the instrument to equal numbers of Veteran's Administration (VA) and university medical center outpatients with advanced serious illness. We assessed psychometric properties using factor analysis. Results: Two hundred patients completed the instrument (response rate, 85%). Diagnoses included cancer (64%), congenital heart failure (CHF) (19.5%), end-stage renal disease (ESRD) (10%) and chronic obstructive pulmonary disease (COPD) (6.5%). Seventy-four percent were male, 64% were caucasian, and 34% African American. Item reduction and factor analysis yielded a final instrument with 24 items in 5 distinct domains (overall Cronbach α = 0.83). The first factor (6 items; α = 0.84) measured a sense of completion, particularly through contributions to others. The second factor (7 items; α = 0.77) measured relations with the health care system. The third factor (6 items; α = 0.77) measured preparation. The fourth factor (4 items; α = 0.77) measured symptom severity, and the final factor (2 items; α = 0.60) measured affective social support. Conclusions: We have developed a new instrument to measure the quality of life at the end of life that assesses empirically derived domains that are of demonstrated importance to dying patients, is acceptable to a seriously ill population, and exhibits excellent psychometric properties. Some items related to completion and preparation represent particularly new contributions to quality-of-life measurement.&quot;,&quot;issue&quot;:&quot;6&quot;,&quot;volume&quot;:&quot;5&quot;,&quot;container-title-short&quot;:&quot;J Palliat Med&quot;},&quot;isTemporary&quot;:false}]},{&quot;citationID&quot;:&quot;MENDELEY_CITATION_f77731dc-0d6b-4de9-b638-1f25b7869ca7&quot;,&quot;properties&quot;:{&quot;noteIndex&quot;:0},&quot;isEdited&quot;:false,&quot;manualOverride&quot;:{&quot;isManuallyOverridden&quot;:false,&quot;citeprocText&quot;:&quot;(26)&quot;,&quot;manualOverrideText&quot;:&quot;&quot;},&quot;citationTag&quot;:&quot;MENDELEY_CITATION_v3_eyJjaXRhdGlvbklEIjoiTUVOREVMRVlfQ0lUQVRJT05fZjc3NzMxZGMtMGQ2Yi00ZGU5LWI2MzgtMWYyNWI3ODY5Y2E3IiwicHJvcGVydGllcyI6eyJub3RlSW5kZXgiOjB9LCJpc0VkaXRlZCI6ZmFsc2UsIm1hbnVhbE92ZXJyaWRlIjp7ImlzTWFudWFsbHlPdmVycmlkZGVuIjpmYWxzZSwiY2l0ZXByb2NUZXh0IjoiKDI2KSIsIm1hbnVhbE92ZXJyaWRlVGV4dCI6IiJ9LCJjaXRhdGlvbkl0ZW1zIjpbeyJpZCI6IjQ1NzE4YzFlLWQ0ZDMtMzQ2MS04MjU1LTA4ZGE3ZTkwOTQwYiIsIml0ZW1EYXRhIjp7InR5cGUiOiJhcnRpY2xlLWpvdXJuYWwiLCJpZCI6IjQ1NzE4YzFlLWQ0ZDMtMzQ2MS04MjU1LTA4ZGE3ZTkwOTQwYiIsInRpdGxlIjoiRnVydGhlciBkZXZlbG9wbWVudCBvZiBhIHF1YWxpdHkgb2YgbGlmZSBtZWFzdXJlIGZvciBjYW5jZXIgcGF0aWVudHM6IFRoZSByb3R0ZXJkYW0gc3ltcHRvbSBjaGVja2xpc3QgKHJldmlzZWQpIiwiZ3JvdXBJZCI6IjE4OWEzMmYwLThmM2EtM2Q1My1hODRiLTg2OTExMzVmNzVmZiIsImF1dGhvciI6W3siZmFtaWx5IjoiV2F0c29uIiwiZ2l2ZW4iOiJNIiwicGFyc2UtbmFtZXMiOmZhbHNlLCJkcm9wcGluZy1wYXJ0aWNsZSI6IiIsIm5vbi1kcm9wcGluZy1wYXJ0aWNsZSI6IiJ9LHsiZmFtaWx5IjoiTGF3IiwiZ2l2ZW4iOiJNIiwicGFyc2UtbmFtZXMiOmZhbHNlLCJkcm9wcGluZy1wYXJ0aWNsZSI6IiIsIm5vbi1kcm9wcGluZy1wYXJ0aWNsZSI6IiJ9LHsiZmFtaWx5IjoiTWFndWlyZSIsImdpdmVuIjoiRyBQIiwicGFyc2UtbmFtZXMiOmZhbHNlLCJkcm9wcGluZy1wYXJ0aWNsZSI6IiIsIm5vbi1kcm9wcGluZy1wYXJ0aWNsZSI6IiJ9LHsiZmFtaWx5IjoiUm9iZXJ0c29uIiwiZ2l2ZW4iOiJCIiwicGFyc2UtbmFtZXMiOmZhbHNlLCJkcm9wcGluZy1wYXJ0aWNsZSI6IiIsIm5vbi1kcm9wcGluZy1wYXJ0aWNsZSI6IiJ9LHsiZmFtaWx5IjoiR3JlZXIiLCJnaXZlbiI6IlMiLCJwYXJzZS1uYW1lcyI6ZmFsc2UsImRyb3BwaW5nLXBhcnRpY2xlIjoiIiwibm9uLWRyb3BwaW5nLXBhcnRpY2xlIjoiIn0seyJmYW1pbHkiOiJCbGlzcyIsImdpdmVuIjoiSiBNIiwicGFyc2UtbmFtZXMiOmZhbHNlLCJkcm9wcGluZy1wYXJ0aWNsZSI6IiIsIm5vbi1kcm9wcGluZy1wYXJ0aWNsZSI6IiJ9LHsiZmFtaWx5IjoiSWJib3Rzb24iLCJnaXZlbiI6IlQiLCJwYXJzZS1uYW1lcyI6ZmFsc2UsImRyb3BwaW5nLXBhcnRpY2xlIjoiIiwibm9uLWRyb3BwaW5nLXBhcnRpY2xlIjoiIn1dLCJjb250YWluZXItdGl0bGUiOiJQc3ljaG/igJBPbmNvbG9neSIsIkRPSSI6IjEwLjEwMDIvcG9uLjI5NjAwMTAxMDYiLCJJU1NOIjoiMTA5OTE2MTEiLCJpc3N1ZWQiOnsiZGF0ZS1wYXJ0cyI6W1sxOTkyXV19LCJwYWdlIjoiMzUtNDQiLCJhYnN0cmFjdCI6IkZ1cnRoZXIgZGV2ZWxvcG1lbnQgb2YgZXhpc3RpbmcgbWVhc3VyZXMgb2YgaGVhbHRo4oCQcmVsYXRlZCBxdWFsaXR5IG9mIGxpZmUgKFFMKSBpcyBpbmRpY2F0ZWQuIFRoZSBwcmVzZW50IHN0dWR5IGV4YW1pbmVkIHRoZSBmYWN0b3Igc3RydWN0dXJlIG9mIHRoZSBSb3R0ZXJkYW0gc3ltcHRvbSBjaGVja2xpc3QgKFJTQ0wpLCBhIHNlbGbigJByYXRpbmcgc2NhbGUgZGV2ZWxvcGVkIGZvciBkZXRlcm1pbmF0aW9uIG9mIFFMIGFtb25nIGNhbmNlciBwYXRpZW50cyB3aGljaCB3YXMgcmVjZW50bHkgcmVjb21tZW5kZWQgYnkgdGhlIFVLIE1lZGljYWwgUmVzZWFyY2ggQ291bmNpbCBDYW5jZXIgVGhlcmFweSBDb21taXR0ZWUgV29ya2luZyBQYXJ0eSBvbiBRdWFsaXR5IG9mIExpZmUuIEEgY29tcGFyaXNvbiBpcyBhbHNvIHJlcG9ydGVkIG9mIHRoZSBSU0NMIHdpdGggdGhlIEhvc3BpdGFsIEFueGlldHkgYW5kIERlcHJlc3Npb24gU2NhbGUgKEhBRFMpIGFuZCB0aGUgUHN5Y2hvc29jaWFsIEFkanVzdG1lbnQgdG8gSWxsbmVzcyBTY2FsZSAoUEFJUykgaW4gYSBzZXBhcmF0ZSBzYW1wbGUgb2YgcGF0aWVudHMsIHNlbGVjdGVkIGJlY2F1c2UgdGhleSBzaG93ZWQgZXZpZGVuY2Ugb2YgcHN5Y2hvcGF0aG9sb2d5LiBUaGUgZGF0YSBpbmRpY2F0ZSB0aGF0IHRoZSBSU0NMIGNhbiBiZSB1c2VkIGFzIGEgdHdv4oCQZmFjdG9yIG1lYXN1cmUgZm9yIGFzc2Vzc2luZyBwc3ljaG9sb2dpY2FsIGFuZCBwaHlzaWNhbCBtb3JiaWRpdHkuIFNjb3JlcyBmb3IgYm90aCBzdWLigJBzY2FsZXMgd2VyZSBmb3VuZCB0byBiZSBoaWdoZXIgZm9yIGZlbWFsZSBwYXRpZW50cy4gQW4gb2JzZXJ2ZWQgcG9zaXRpdmUgYXNzb2NpYXRpb24gYmV0d2VlbiBIQURTIGRlcHJlc3Npb24gc2NvcmVzIGFuZCB0aGUgcGh5c2ljYWwgc3ltcHRvbXMgc3Vi4oCQc2NhbGUgb2YgdGhlIFJTQ0wsIGluIG91ciBzZWxlY3RlZCBzYW1wbGUsIHN1Z2dlc3RzIHNvbWUgY2F1dGlvbiBpcyBuZWVkZWQgd2hlbiBpbnRlcnByZXRpbmcgbGV2ZWxzIG9mIHBoeXNpY2FsIG1vcmJpZGl0eSBhbmQgZGVwcmVzc2lvbiBhbW9uZyBjYW5jZXIgcGF0aWVudHMsIGFzIHBoeXNpY2FsIHN5bXB0b20gc2NvcmVzIG1heSBiZSBhc3NvY2lhdGVkIHdpdGggZGVwcmVzc2lvbuKAkHJlbGF0ZWQgc29tYXRpYyBzeW1wdG9tcy4gQWx0aG91Z2ggdGhlIFJTQ0wgZG9lcyBub3QgbWVhc3VyZSBhbGwgZGltZW5zaW9ucyBvZiBwc3ljaG9zb2NpYWwgZnVuY3Rpb25pbmcsIGl0IGlzIGEgdXNlZnVsIGFuZCBicmllZiBtZXRob2Qgb2YgYXNzZXNzaW5nIHBoeXNpY2FsIGFuZCBwc3ljaG9sb2dpY2FsIG1vcmJpZGl0eSBpbiBjYW5jZXIgcGF0aWVudHMuIENvcHlyaWdodCDCqSAxOTkyIEpvaG4gV2lsZXkgJiBTb25zLCBMdGQiLCJpc3N1ZSI6IjEiLCJ2b2x1bWUiOiIxIiwiY29udGFpbmVyLXRpdGxlLXNob3J0IjoiUHN5Y2hvb25jb2xvZ3kifSwiaXNUZW1wb3JhcnkiOmZhbHNlfV19&quot;,&quot;citationItems&quot;:[{&quot;id&quot;:&quot;45718c1e-d4d3-3461-8255-08da7e90940b&quot;,&quot;itemData&quot;:{&quot;type&quot;:&quot;article-journal&quot;,&quot;id&quot;:&quot;45718c1e-d4d3-3461-8255-08da7e90940b&quot;,&quot;title&quot;:&quot;Further development of a quality of life measure for cancer patients: The rotterdam symptom checklist (revised)&quot;,&quot;groupId&quot;:&quot;189a32f0-8f3a-3d53-a84b-8691135f75ff&quot;,&quot;author&quot;:[{&quot;family&quot;:&quot;Watson&quot;,&quot;given&quot;:&quot;M&quot;,&quot;parse-names&quot;:false,&quot;dropping-particle&quot;:&quot;&quot;,&quot;non-dropping-particle&quot;:&quot;&quot;},{&quot;family&quot;:&quot;Law&quot;,&quot;given&quot;:&quot;M&quot;,&quot;parse-names&quot;:false,&quot;dropping-particle&quot;:&quot;&quot;,&quot;non-dropping-particle&quot;:&quot;&quot;},{&quot;family&quot;:&quot;Maguire&quot;,&quot;given&quot;:&quot;G P&quot;,&quot;parse-names&quot;:false,&quot;dropping-particle&quot;:&quot;&quot;,&quot;non-dropping-particle&quot;:&quot;&quot;},{&quot;family&quot;:&quot;Robertson&quot;,&quot;given&quot;:&quot;B&quot;,&quot;parse-names&quot;:false,&quot;dropping-particle&quot;:&quot;&quot;,&quot;non-dropping-particle&quot;:&quot;&quot;},{&quot;family&quot;:&quot;Greer&quot;,&quot;given&quot;:&quot;S&quot;,&quot;parse-names&quot;:false,&quot;dropping-particle&quot;:&quot;&quot;,&quot;non-dropping-particle&quot;:&quot;&quot;},{&quot;family&quot;:&quot;Bliss&quot;,&quot;given&quot;:&quot;J M&quot;,&quot;parse-names&quot;:false,&quot;dropping-particle&quot;:&quot;&quot;,&quot;non-dropping-particle&quot;:&quot;&quot;},{&quot;family&quot;:&quot;Ibbotson&quot;,&quot;given&quot;:&quot;T&quot;,&quot;parse-names&quot;:false,&quot;dropping-particle&quot;:&quot;&quot;,&quot;non-dropping-particle&quot;:&quot;&quot;}],&quot;container-title&quot;:&quot;Psycho‐Oncology&quot;,&quot;DOI&quot;:&quot;10.1002/pon.2960010106&quot;,&quot;ISSN&quot;:&quot;10991611&quot;,&quot;issued&quot;:{&quot;date-parts&quot;:[[1992]]},&quot;page&quot;:&quot;35-44&quot;,&quot;abstract&quot;:&quot;Further development of existing measures of health‐related quality of life (QL) is indicated. The present study examined the factor structure of the Rotterdam symptom checklist (RSCL), a self‐rating scale developed for determination of QL among cancer patients which was recently recommended by the UK Medical Research Council Cancer Therapy Committee Working Party on Quality of Life. A comparison is also reported of the RSCL with the Hospital Anxiety and Depression Scale (HADS) and the Psychosocial Adjustment to Illness Scale (PAIS) in a separate sample of patients, selected because they showed evidence of psychopathology. The data indicate that the RSCL can be used as a two‐factor measure for assessing psychological and physical morbidity. Scores for both sub‐scales were found to be higher for female patients. An observed positive association between HADS depression scores and the physical symptoms sub‐scale of the RSCL, in our selected sample, suggests some caution is needed when interpreting levels of physical morbidity and depression among cancer patients, as physical symptom scores may be associated with depression‐related somatic symptoms. Although the RSCL does not measure all dimensions of psychosocial functioning, it is a useful and brief method of assessing physical and psychological morbidity in cancer patients. Copyright © 1992 John Wiley &amp; Sons, Ltd&quot;,&quot;issue&quot;:&quot;1&quot;,&quot;volume&quot;:&quot;1&quot;,&quot;container-title-short&quot;:&quot;Psychooncology&quot;},&quot;isTemporary&quot;:false}]},{&quot;citationID&quot;:&quot;MENDELEY_CITATION_715857a8-cd3d-4dfb-a4c6-b536005affef&quot;,&quot;properties&quot;:{&quot;noteIndex&quot;:0},&quot;isEdited&quot;:false,&quot;manualOverride&quot;:{&quot;isManuallyOverridden&quot;:false,&quot;citeprocText&quot;:&quot;(27)&quot;,&quot;manualOverrideText&quot;:&quot;&quot;},&quot;citationTag&quot;:&quot;MENDELEY_CITATION_v3_eyJjaXRhdGlvbklEIjoiTUVOREVMRVlfQ0lUQVRJT05fNzE1ODU3YTgtY2QzZC00ZGZiLWE0YzYtYjUzNjAwNWFmZmVmIiwicHJvcGVydGllcyI6eyJub3RlSW5kZXgiOjB9LCJpc0VkaXRlZCI6ZmFsc2UsIm1hbnVhbE92ZXJyaWRlIjp7ImlzTWFudWFsbHlPdmVycmlkZGVuIjpmYWxzZSwiY2l0ZXByb2NUZXh0IjoiKDI3KSIsIm1hbnVhbE92ZXJyaWRlVGV4dCI6IiJ9LCJjaXRhdGlvbkl0ZW1zIjpbeyJpZCI6Ijc0Y2M2MWRjLWZjN2ItM2Q2My1iYWM2LWEyYzliNjhlY2UwZiIsIml0ZW1EYXRhIjp7InR5cGUiOiJhcnRpY2xlLWpvdXJuYWwiLCJpZCI6Ijc0Y2M2MWRjLWZjN2ItM2Q2My1iYWM2LWEyYzliNjhlY2UwZiIsInRpdGxlIjoiQnJpZWYgYXNzZXNzbWVudCBvZiBhZHVsdCBjYW5jZXIgcGF0aWVudHMnIHBlcmNlaXZlZCBuZWVkczogRGV2ZWxvcG1lbnQgYW5kIHZhbGlkYXRpb24gb2YgdGhlIDM0LWl0ZW0gc3VwcG9ydGl2ZSBjYXJlIG5lZWRzIHN1cnZleSAoU0NOUy1TRjM0KSIsImdyb3VwSWQiOiIxODlhMzJmMC04ZjNhLTNkNTMtYTg0Yi04NjkxMTM1Zjc1ZmYiLCJhdXRob3IiOlt7ImZhbWlseSI6IkJveWVzIiwiZ2l2ZW4iOiJBbGxpc29uIiwicGFyc2UtbmFtZXMiOmZhbHNlLCJkcm9wcGluZy1wYXJ0aWNsZSI6IiIsIm5vbi1kcm9wcGluZy1wYXJ0aWNsZSI6IiJ9LHsiZmFtaWx5IjoiR2lyZ2lzIiwiZ2l2ZW4iOiJBZmFmIiwicGFyc2UtbmFtZXMiOmZhbHNlLCJkcm9wcGluZy1wYXJ0aWNsZSI6IiIsIm5vbi1kcm9wcGluZy1wYXJ0aWNsZSI6IiJ9LHsiZmFtaWx5IjoiTGVjYXRoZWxpbmFpcyIsImdpdmVuIjoiQ2hyaXN0b3BoZSIsInBhcnNlLW5hbWVzIjpmYWxzZSwiZHJvcHBpbmctcGFydGljbGUiOiIiLCJub24tZHJvcHBpbmctcGFydGljbGUiOiIifV0sImNvbnRhaW5lci10aXRsZSI6IkpvdXJuYWwgb2YgRXZhbHVhdGlvbiBpbiBDbGluaWNhbCBQcmFjdGljZSIsIkRPSSI6IjEwLjExMTEvai4xMzY1LTI3NTMuMjAwOC4wMTA1Ny54IiwiSVNTTiI6IjEzNTYxMjk0IiwiUE1JRCI6IjE5NTIyNzI3IiwiaXNzdWVkIjp7ImRhdGUtcGFydHMiOltbMjAwOV1dfSwicGFnZSI6IjYwMi02MDYiLCJhYnN0cmFjdCI6Ik9iamVjdGl2ZSBUaGlzIHN0dWR5IGFpbWVkIHRvIGRldmVsb3AgYW5kIHZhbGlkYXRlIGEgc2hvcnQgdmVyc2lvbiBvZiB0aGUgU3VwcG9ydGl2ZSBDYXJlIE5lZWRzIFN1cnZleSAoU0NOUykgdGhhdCB3b3VsZCByZWR1Y2UgcmVzcG9uZGVudCBidXJkZW4gYW5kIGNvdWxkIGJlIHVzZWQgaW4gcm91dGluZSBjYW5jZXIgY2FyZSwgd2l0aG91dCBjb21wcm9taXNpbmcgdGhlIHBzeWNob21ldHJpYyBwcm9wZXJ0aWVzIG9mIHRoZSBvcmlnaW5hbCBpbnN0cnVtZW50LiBNZXRob2RzIFNlY29uZGFyeSBhbmFseXNlcyBvZiB0aGUgZGF0YSBmcm9tIHR3byBzdHVkaWVzIChuID0gODg4IGFuZCAyNTApIHdlcmUgdW5kZXJ0YWtlbi4gQWxsIDU5IGl0ZW1zIG9mIHRoZSBvcmlnaW5hbCBTQ05TIHdlcmUgYXNzZXNzZWQgdXNpbmcgcHN5Y2hvbWV0cmljIGFuYWx5c2VzIGFuZCBldmFsdWF0ZWQgZm9yIGNsaW5pY2FsIHV0aWxpdHkuIFRoZSAzNCBpdGVtcyByZXRhaW5lZCB3ZXJlIGV4YW1pbmVkIGZvciBpbnRlcm5hbCBjb25zaXN0ZW5jeSwgY2VpbGluZyBhbmQgZmxvb3IgZWZmZWN0cywga25vd24gZ3JvdXBzIHZhbGlkaXR5LCBjb252ZXJnZW50IHZhbGlkaXR5LCBzZW5zaXRpdml0eSBhbmQgcmVhZGFiaWxpdHkuIFJlc3VsdHMgVGhlIDM0LWl0ZW0gaW5zdHJ1bWVudCBoYXMgZml2ZSBmYWN0b3JzIChwc3ljaG9sb2dpY2FsLCBoZWFsdGggc3lzdGVtIGFuZCBpbmZvcm1hdGlvbiwgcGh5c2ljYWwgYW5kIGRhaWx5IGxpdmluZywgcGF0aWVudCBjYXJlIGFuZCBzdXBwb3J0LCBhbmQgc2V4dWFsaXR5IG5lZWRzKSBpZGVudGljYWwgdG8gdGhlIG9yaWdpbmFsIGluc3RydW1lbnQsIGV4cGxhaW5pbmcgNzMlIG9mIHRoZSB2YXJpYW5jZS4gSW50ZXJuYWwgY29uc2lzdGVuY3kgd2FzIGhpZ2ggd2l0aCBDcm9uYmFjaCdzIGFscGhhIGNvZWZmaWNpZW50cyBmb3IgdGhlIGZpdmUgZmFjdG9ycyByYW5naW5nIGZyb20gMC44NiB0byAwLjk2LiBDb3JyZWxhdGlvbnMgb2YgdGhlIDM0LWl0ZW0gc2hvcnQtZm9ybSBTQ05TIChTQ05TLVNGMzQpIHdpdGggdGhyZWUgb3RoZXIgbWVhc3VyZXMgb2YgcHN5Y2hvc29jaWFsIHdlbGwtYmVpbmcgZGVtb25zdHJhdGVkIGNvbnZlcmdlbnQgdmFsaWRpdHkgKHIgPSAwLjQ4LTAuNTYpLiBLYXBwYSBjb2VmZmljaWVudHMgb2YgYXQgbGVhc3QgMC44MyBmb3IgZWFjaCBkb21haW4gaW5kaWNhdGVkIGFsbW9zdCBwZXJmZWN0IGFncmVlbWVudCBiZXR3ZWVuIHRoZSAzNC1pdGVtIGFuZCA1OS1pdGVtIHN1cnZleXMgdG8gaWRlbnRpZnkgcGF0aWVudHMgbmVlZGluZyBoZWxwLiBUaGUgMzQtaXRlbSBTQ05TIG1haW50YWluZWQgdGhlIHBzeWNob21ldHJpYyBwcm9wZXJ0aWVzIG9mIHRoZSBvcmlnaW5hbCBpbnN0cnVtZW50IGFuZCBjb3VsZCBiZSByZWFkaWx5IGNvbXByZWhlbmRlZCBieSBwZW9wbGUgd2l0aCBzZXZlbnRoIHRvIGVpZ2h0aCBncmFkZSBlZHVjYXRpb24uIENvbmNsdXNpb25zIFRoZSBTQ05TLVNGMzQgaXMgYSB2YWxpZCBpbnN0cnVtZW50IGZvciBtZWFzdXJpbmcgY2FuY2VyIHBhdGllbnRzJyBwZXJjZWl2ZWQgbmVlZHMgYWNyb3NzIGEgcmFuZ2Ugb2YgZG9tYWlucywgYW5kIGNvdWxkIGJlIHV0aWxpemVkIGFzIHBhcnQgb2Ygcm91dGluZSBjYW5jZXIgY2FyZS4gwqkgMjAwOSBCbGFja3dlbGwgUHVibGlzaGluZyBMdGQuIiwiaXNzdWUiOiI0Iiwidm9sdW1lIjoiMTUiLCJjb250YWluZXItdGl0bGUtc2hvcnQiOiJKIEV2YWwgQ2xpbiBQcmFjdCJ9LCJpc1RlbXBvcmFyeSI6ZmFsc2V9XX0=&quot;,&quot;citationItems&quot;:[{&quot;id&quot;:&quot;74cc61dc-fc7b-3d63-bac6-a2c9b68ece0f&quot;,&quot;itemData&quot;:{&quot;type&quot;:&quot;article-journal&quot;,&quot;id&quot;:&quot;74cc61dc-fc7b-3d63-bac6-a2c9b68ece0f&quot;,&quot;title&quot;:&quot;Brief assessment of adult cancer patients' perceived needs: Development and validation of the 34-item supportive care needs survey (SCNS-SF34)&quot;,&quot;groupId&quot;:&quot;189a32f0-8f3a-3d53-a84b-8691135f75ff&quot;,&quot;author&quot;:[{&quot;family&quot;:&quot;Boyes&quot;,&quot;given&quot;:&quot;Allison&quot;,&quot;parse-names&quot;:false,&quot;dropping-particle&quot;:&quot;&quot;,&quot;non-dropping-particle&quot;:&quot;&quot;},{&quot;family&quot;:&quot;Girgis&quot;,&quot;given&quot;:&quot;Afaf&quot;,&quot;parse-names&quot;:false,&quot;dropping-particle&quot;:&quot;&quot;,&quot;non-dropping-particle&quot;:&quot;&quot;},{&quot;family&quot;:&quot;Lecathelinais&quot;,&quot;given&quot;:&quot;Christophe&quot;,&quot;parse-names&quot;:false,&quot;dropping-particle&quot;:&quot;&quot;,&quot;non-dropping-particle&quot;:&quot;&quot;}],&quot;container-title&quot;:&quot;Journal of Evaluation in Clinical Practice&quot;,&quot;DOI&quot;:&quot;10.1111/j.1365-2753.2008.01057.x&quot;,&quot;ISSN&quot;:&quot;13561294&quot;,&quot;PMID&quot;:&quot;19522727&quot;,&quot;issued&quot;:{&quot;date-parts&quot;:[[2009]]},&quot;page&quot;:&quot;602-606&quot;,&quot;abstract&quot;:&quot;Objective This study aimed to develop and validate a short version of the Supportive Care Needs Survey (SCNS) that would reduce respondent burden and could be used in routine cancer care, without compromising the psychometric properties of the original instrument. Methods Secondary analyses of the data from two studies (n = 888 and 250) were undertaken. All 59 items of the original SCNS were assessed using psychometric analyses and evaluated for clinical utility. The 34 items retained were examined for internal consistency, ceiling and floor effects, known groups validity, convergent validity, sensitivity and readability. Results The 34-item instrument has five factors (psychological, health system and information, physical and daily living, patient care and support, and sexuality needs) identical to the original instrument, explaining 73% of the variance. Internal consistency was high with Cronbach's alpha coefficients for the five factors ranging from 0.86 to 0.96. Correlations of the 34-item short-form SCNS (SCNS-SF34) with three other measures of psychosocial well-being demonstrated convergent validity (r = 0.48-0.56). Kappa coefficients of at least 0.83 for each domain indicated almost perfect agreement between the 34-item and 59-item surveys to identify patients needing help. The 34-item SCNS maintained the psychometric properties of the original instrument and could be readily comprehended by people with seventh to eighth grade education. Conclusions The SCNS-SF34 is a valid instrument for measuring cancer patients' perceived needs across a range of domains, and could be utilized as part of routine cancer care. © 2009 Blackwell Publishing Ltd.&quot;,&quot;issue&quot;:&quot;4&quot;,&quot;volume&quot;:&quot;15&quot;,&quot;container-title-short&quot;:&quot;J Eval Clin Pract&quot;},&quot;isTemporary&quot;:false}]},{&quot;citationID&quot;:&quot;MENDELEY_CITATION_f2da394a-6c4c-45e8-b58b-eae95d8816b4&quot;,&quot;properties&quot;:{&quot;noteIndex&quot;:0},&quot;isEdited&quot;:false,&quot;manualOverride&quot;:{&quot;isManuallyOverridden&quot;:false,&quot;citeprocText&quot;:&quot;(28)&quot;,&quot;manualOverrideText&quot;:&quot;&quot;},&quot;citationTag&quot;:&quot;MENDELEY_CITATION_v3_eyJjaXRhdGlvbklEIjoiTUVOREVMRVlfQ0lUQVRJT05fZjJkYTM5NGEtNmM0Yy00NWU4LWI1OGItZWFlOTVkODgxNmI0IiwicHJvcGVydGllcyI6eyJub3RlSW5kZXgiOjB9LCJpc0VkaXRlZCI6ZmFsc2UsIm1hbnVhbE92ZXJyaWRlIjp7ImlzTWFudWFsbHlPdmVycmlkZGVuIjpmYWxzZSwiY2l0ZXByb2NUZXh0IjoiKDI4KSIsIm1hbnVhbE92ZXJyaWRlVGV4dCI6IiJ9LCJjaXRhdGlvbkl0ZW1zIjpbeyJpZCI6IjE0YjRhNWVhLTk5YTAtM2EyYi1hN2EzLTJiZTFiZWRhMTlkYiIsIml0ZW1EYXRhIjp7InR5cGUiOiJhcnRpY2xlLWpvdXJuYWwiLCJpZCI6IjE0YjRhNWVhLTk5YTAtM2EyYi1hN2EzLTJiZTFiZWRhMTlkYiIsInRpdGxlIjoiVGhlIE1PUyBzaG9ydC1mb3JtIGdlbmVyYWwgaGVhbHRoIHN1cnZleTogUmVsaWFiaWxpdHkgYW5kIHZhbGlkaXR5IGluIGEgcGF0aWVudCBwb3B1bGF0aW9uIiwiZ3JvdXBJZCI6IjE4OWEzMmYwLThmM2EtM2Q1My1hODRiLTg2OTExMzVmNzVmZiIsImF1dGhvciI6W3siZmFtaWx5IjoiU3Rld2FydCIsImdpdmVuIjoiQW5pdGEgTC4iLCJwYXJzZS1uYW1lcyI6ZmFsc2UsImRyb3BwaW5nLXBhcnRpY2xlIjoiIiwibm9uLWRyb3BwaW5nLXBhcnRpY2xlIjoiIn0seyJmYW1pbHkiOiJIYXlzIiwiZ2l2ZW4iOiJSb24gRC4iLCJwYXJzZS1uYW1lcyI6ZmFsc2UsImRyb3BwaW5nLXBhcnRpY2xlIjoiIiwibm9uLWRyb3BwaW5nLXBhcnRpY2xlIjoiIn0seyJmYW1pbHkiOiJXYXJlIiwiZ2l2ZW4iOiJKb2huIEUuIiwicGFyc2UtbmFtZXMiOmZhbHNlLCJkcm9wcGluZy1wYXJ0aWNsZSI6IiIsIm5vbi1kcm9wcGluZy1wYXJ0aWNsZSI6IiJ9XSwiY29udGFpbmVyLXRpdGxlIjoiTWVkaWNhbCBDYXJlIiwiRE9JIjoiMTAuMTA5Ny8wMDAwNTY1MC0xOTg4MDcwMDAtMDAwMDciLCJJU1NOIjoiMTUzNzE5NDgiLCJQTUlEIjoiMzM5MzAzMiIsImlzc3VlZCI6eyJkYXRlLXBhcnRzIjpbWzE5ODgsOF1dfSwicHVibGlzaGVyLXBsYWNlIjoiVW5pdGVkIFN0YXRlcyIsInBhZ2UiOiI3MjQtNzM1IiwiaXNzdWUiOiI3Iiwidm9sdW1lIjoiMjYiLCJjb250YWluZXItdGl0bGUtc2hvcnQiOiJNZWQgQ2FyZSJ9LCJpc1RlbXBvcmFyeSI6ZmFsc2V9XX0=&quot;,&quot;citationItems&quot;:[{&quot;id&quot;:&quot;14b4a5ea-99a0-3a2b-a7a3-2be1beda19db&quot;,&quot;itemData&quot;:{&quot;type&quot;:&quot;article-journal&quot;,&quot;id&quot;:&quot;14b4a5ea-99a0-3a2b-a7a3-2be1beda19db&quot;,&quot;title&quot;:&quot;The MOS short-form general health survey: Reliability and validity in a patient population&quot;,&quot;groupId&quot;:&quot;189a32f0-8f3a-3d53-a84b-8691135f75ff&quot;,&quot;author&quot;:[{&quot;family&quot;:&quot;Stewart&quot;,&quot;given&quot;:&quot;Anita L.&quot;,&quot;parse-names&quot;:false,&quot;dropping-particle&quot;:&quot;&quot;,&quot;non-dropping-particle&quot;:&quot;&quot;},{&quot;family&quot;:&quot;Hays&quot;,&quot;given&quot;:&quot;Ron D.&quot;,&quot;parse-names&quot;:false,&quot;dropping-particle&quot;:&quot;&quot;,&quot;non-dropping-particle&quot;:&quot;&quot;},{&quot;family&quot;:&quot;Ware&quot;,&quot;given&quot;:&quot;John E.&quot;,&quot;parse-names&quot;:false,&quot;dropping-particle&quot;:&quot;&quot;,&quot;non-dropping-particle&quot;:&quot;&quot;}],&quot;container-title&quot;:&quot;Medical Care&quot;,&quot;DOI&quot;:&quot;10.1097/00005650-198807000-00007&quot;,&quot;ISSN&quot;:&quot;15371948&quot;,&quot;PMID&quot;:&quot;3393032&quot;,&quot;issued&quot;:{&quot;date-parts&quot;:[[1988,8]]},&quot;publisher-place&quot;:&quot;United States&quot;,&quot;page&quot;:&quot;724-735&quot;,&quot;issue&quot;:&quot;7&quot;,&quot;volume&quot;:&quot;26&quot;,&quot;container-title-short&quot;:&quot;Med Care&quot;},&quot;isTemporary&quot;:false}]},{&quot;citationID&quot;:&quot;MENDELEY_CITATION_625017b6-33b3-487b-bcf6-4a5a4eb0e464&quot;,&quot;properties&quot;:{&quot;noteIndex&quot;:0},&quot;isEdited&quot;:false,&quot;manualOverride&quot;:{&quot;isManuallyOverridden&quot;:false,&quot;citeprocText&quot;:&quot;(29)&quot;,&quot;manualOverrideText&quot;:&quot;&quot;},&quot;citationTag&quot;:&quot;MENDELEY_CITATION_v3_eyJjaXRhdGlvbklEIjoiTUVOREVMRVlfQ0lUQVRJT05fNjI1MDE3YjYtMzNiMy00ODdiLWJjZjYtNGE1YTRlYjBlNDY0IiwicHJvcGVydGllcyI6eyJub3RlSW5kZXgiOjB9LCJpc0VkaXRlZCI6ZmFsc2UsIm1hbnVhbE92ZXJyaWRlIjp7ImlzTWFudWFsbHlPdmVycmlkZGVuIjpmYWxzZSwiY2l0ZXByb2NUZXh0IjoiKDI5KSIsIm1hbnVhbE92ZXJyaWRlVGV4dCI6IiJ9LCJjaXRhdGlvbkl0ZW1zIjpbeyJpZCI6IjRjZTNkMmZhLThjMjItM2U2MC1hNDdmLWE5OWIwNzBhM2ZhZiIsIml0ZW1EYXRhIjp7InR5cGUiOiJhcnRpY2xlLWpvdXJuYWwiLCJpZCI6IjRjZTNkMmZhLThjMjItM2U2MC1hNDdmLWE5OWIwNzBhM2ZhZiIsInRpdGxlIjoiVGhlIE1PUyAzNi1pdGVtIHNob3J0LWZvcm0gaGVhbHRoIHN1cnZleSAoU2YtMzYpOiBJLiBjb25jZXB0dWFsIGZyYW1ld29yayBhbmQgaXRlbSBzZWxlY3Rpb24iLCJncm91cElkIjoiMTg5YTMyZjAtOGYzYS0zZDUzLWE4NGItODY5MTEzNWY3NWZmIiwiYXV0aG9yIjpbeyJmYW1pbHkiOiJXYXJlIiwiZ2l2ZW4iOiJKb2huIEUuIiwicGFyc2UtbmFtZXMiOmZhbHNlLCJkcm9wcGluZy1wYXJ0aWNsZSI6IiIsIm5vbi1kcm9wcGluZy1wYXJ0aWNsZSI6IiJ9LHsiZmFtaWx5IjoiU2hlcmJvdXJuZSIsImdpdmVuIjoiQ2F0aHkgRG9uYWxkIiwicGFyc2UtbmFtZXMiOmZhbHNlLCJkcm9wcGluZy1wYXJ0aWNsZSI6IiIsIm5vbi1kcm9wcGluZy1wYXJ0aWNsZSI6IiJ9XSwiY29udGFpbmVyLXRpdGxlIjoiTWVkaWNhbCBDYXJlIiwiRE9JIjoiMTAuMTA5Ny8wMDAwNTY1MC0xOTkyMDYwMDAtMDAwMDIiLCJJU1NOIjoiMTUzNzE5NDgiLCJQTUlEIjoiMTU5MzkxNCIsImlzc3VlZCI6eyJkYXRlLXBhcnRzIjpbWzE5OTIsOF1dfSwicHVibGlzaGVyLXBsYWNlIjoiVW5pdGVkIFN0YXRlcyIsInBhZ2UiOiI0NzMtNDgzIiwiYWJzdHJhY3QiOiJBIDM2LWl0ZW0gc2hvcnQtZm9ybSAoU0YtMzYpIHdhcyBjb25zdHJ1Y3RlZCB0byBzdXJ2ZXkgaGVhbHRoIHN0YXR1cyBpbiB0aGUgTWVkaWNhbCBPdXRjb21lcyBTdHVkeS4gVGhlIFNGLTM2IHdhcyBkZXNpZ25lZCBmb3IgdXNlIGluIGNsaW5pY2FsIHByYWN0aWNlIGFuZCByZXNlYXJjaCwgaGVhbHRoIHBvbGljeSBldmFsdWF0aW9ucywgYW5kIGdlbmVyYWwgcG9wdWxhdGlvbiBzdXJ2ZXlzLiBUaGUgU0YtMzYgaW5jbHVkZXMgb25lIG11bHRpLWl0ZW0gc2NhbGUgdGhhdCBhc3Nlc3NlcyBlaWdodCBoZWFsdGggY29uY2VwdHM6IDEpIGxpbWl0YXRpb25zIGluIHBoeXNpY2FsIGFjdGl2aXRpZXMgYmVjYXVzZSBvZiBoZWFsdGggcHJvYmxlbXM7IDIpIGxpbWl0YXRpb25zIGluIHNvY2lhbCBhY3Rpdml0aWVzIGJlY2F1c2Ugb2YgcGh5c2ljYWwgb3IgZW1vdGlvbmFsIHByb2JsZW1zOyAzKSBsaW1pdGF0aW9ucyBpbiB1c3VhbCByb2xlIGFjdGl2aXRpZXMgYmVjYXVzZSBvZiBwaHlzaWNhbCBoZWFsdGggcHJvYmxlbXM7IDQpIGJvZGlseSBwYWluOyA1KSBnZW5lcmFsIG1lbnRhbCBoZWFsdGggKHBzeWNob2xvZ2ljYWwgZGlzdHJlc3MgYW5kIHdlbGwtYmVpbmcpOyA2KSBsaW1pdGF0aW9ucyBpbiB1c3VhbCByb2xlIGFjdGl2aXRpZXMgYmVjYXVzZSBvZiBlbW90aW9uYWwgcHJvYmxlbXM7IDcpIHZpdGFsaXR5IChlbmVyZ3kgYW5kIGZhdGlndWUpOyBhbmQgOCkgZ2VuZXJhbCBoZWFsdGggcGVyY2VwdGlvbnMuIFRoZSBzdXJ2ZXkgd2FzIGNvbnN0cnVjdGVkIGZvciBzZWxmLWFkbWluaXN0cmF0aW9uIGJ5IHBlcnNvbnMgMTQgeWVhcnMgb2YgYWdlIGFuZCBvbGRlciwgYW5kIGZvciBhZG1pbmlzdHJhdGlvbiBieSBhIHRyYWluZWQgaW50ZXJ2aWV3ZXIgaW4gcGVyc29uIG9yIGJ5IHRlbGVwaG9uZS4gVGhlIGhpc3Rvcnkgb2YgdGhlIGRldmVsb3BtZW50IG9mIHRoZSBTRi0zNiwgdGhlIG9yaWdpbiBvZiBzcGVjaWZpYyBpdGVtcywgYW5kIHRoZSBsb2dpYyB1bmRlcmx5aW5nIHRoZWlyIHNlbGVjdGlvbiBhcmUgc3VtbWFyaXplZC4gVGhlIGNvbnRlbnQgYW5kIGZlYXR1cmVzIG9mIHRoZSBTRi0zNiBhcmUgY29tcGFyZWQgd2l0aCB0aGUgMjAtaXRlbSBNZWRpY2FsIE91dGNvbWVzIFN0dWR5IHNob3J0LWZvcm0uIMKpIExpcHBpbmNvdHQtUmF2ZW4gUHVibGlzaGVycy4iLCJpc3N1ZSI6IjYiLCJ2b2x1bWUiOiIzMCIsImNvbnRhaW5lci10aXRsZS1zaG9ydCI6Ik1lZCBDYXJlIn0sImlzVGVtcG9yYXJ5IjpmYWxzZX1dfQ==&quot;,&quot;citationItems&quot;:[{&quot;id&quot;:&quot;4ce3d2fa-8c22-3e60-a47f-a99b070a3faf&quot;,&quot;itemData&quot;:{&quot;type&quot;:&quot;article-journal&quot;,&quot;id&quot;:&quot;4ce3d2fa-8c22-3e60-a47f-a99b070a3faf&quot;,&quot;title&quot;:&quot;The MOS 36-item short-form health survey (Sf-36): I. conceptual framework and item selection&quot;,&quot;groupId&quot;:&quot;189a32f0-8f3a-3d53-a84b-8691135f75ff&quot;,&quot;author&quot;:[{&quot;family&quot;:&quot;Ware&quot;,&quot;given&quot;:&quot;John E.&quot;,&quot;parse-names&quot;:false,&quot;dropping-particle&quot;:&quot;&quot;,&quot;non-dropping-particle&quot;:&quot;&quot;},{&quot;family&quot;:&quot;Sherbourne&quot;,&quot;given&quot;:&quot;Cathy Donald&quot;,&quot;parse-names&quot;:false,&quot;dropping-particle&quot;:&quot;&quot;,&quot;non-dropping-particle&quot;:&quot;&quot;}],&quot;container-title&quot;:&quot;Medical Care&quot;,&quot;DOI&quot;:&quot;10.1097/00005650-199206000-00002&quot;,&quot;ISSN&quot;:&quot;15371948&quot;,&quot;PMID&quot;:&quot;1593914&quot;,&quot;issued&quot;:{&quot;date-parts&quot;:[[1992,8]]},&quot;publisher-place&quot;:&quot;United States&quot;,&quot;page&quot;:&quot;473-483&quot;,&quot;abstract&quot;:&quot;A 36-item short-form (SF-36) was constructed to survey health status in the Medical Outcomes Study. The SF-36 was designed for use in clinical practice and research, health policy evaluations, and general population surveys. The SF-36 includes one multi-item scale that assesses eight health concepts: 1) limitations in physical activities because of health problems; 2) limitations in social activities because of physical or emotional problems; 3) limitations in usual role activities because of physical health problems; 4) bodily pain; 5) general mental health (psychological distress and well-being); 6) limitations in usual role activities because of emotional problems; 7) vitality (energy and fatigue); and 8) general health perceptions. The survey was constructed for self-administration by persons 14 years of age and older, and for administration by a trained interviewer in person or by telephone. The history of the development of the SF-36, the origin of specific items, and the logic underlying their selection are summarized. The content and features of the SF-36 are compared with the 20-item Medical Outcomes Study short-form. © Lippincott-Raven Publishers.&quot;,&quot;issue&quot;:&quot;6&quot;,&quot;volume&quot;:&quot;30&quot;,&quot;container-title-short&quot;:&quot;Med Care&quot;},&quot;isTemporary&quot;:false}]},{&quot;citationID&quot;:&quot;MENDELEY_CITATION_79a684ab-4b0f-46f3-9136-294d64675a45&quot;,&quot;properties&quot;:{&quot;noteIndex&quot;:0},&quot;isEdited&quot;:false,&quot;manualOverride&quot;:{&quot;isManuallyOverridden&quot;:false,&quot;citeprocText&quot;:&quot;(30)&quot;,&quot;manualOverrideText&quot;:&quot;&quot;},&quot;citationTag&quot;:&quot;MENDELEY_CITATION_v3_eyJjaXRhdGlvbklEIjoiTUVOREVMRVlfQ0lUQVRJT05fNzlhNjg0YWItNGIwZi00NmYzLTkxMzYtMjk0ZDY0Njc1YTQ1IiwicHJvcGVydGllcyI6eyJub3RlSW5kZXgiOjB9LCJpc0VkaXRlZCI6ZmFsc2UsIm1hbnVhbE92ZXJyaWRlIjp7ImlzTWFudWFsbHlPdmVycmlkZGVuIjpmYWxzZSwiY2l0ZXByb2NUZXh0IjoiKDMwKSIsIm1hbnVhbE92ZXJyaWRlVGV4dCI6IiJ9LCJjaXRhdGlvbkl0ZW1zIjpbeyJpZCI6ImEwMjM0MmYyLWY2MzQtMzU4Ni05MzQwLTg5NmY3Y2Q4YTA4OSIsIml0ZW1EYXRhIjp7InR5cGUiOiJhcnRpY2xlLWpvdXJuYWwiLCJpZCI6ImEwMjM0MmYyLWY2MzQtMzU4Ni05MzQwLTg5NmY3Y2Q4YTA4OSIsInRpdGxlIjoiVGhlIHVzZSBvZiBjb2duaXRpdmUgaW50ZXJ2aWV3aW5nIG1ldGhvZG9sb2d5IGluIHRoZSBkZXNpZ24gYW5kIHRlc3Rpbmcgb2YgYSBzY3JlZW5pbmcgdG9vbCBmb3Igc3VwcG9ydGl2ZSBhbmQgcGFsbGlhdGl2ZSBjYXJlIG5lZWRzIiwiZ3JvdXBJZCI6IjE4OWEzMmYwLThmM2EtM2Q1My1hODRiLTg2OTExMzVmNzVmZiIsImF1dGhvciI6W3siZmFtaWx5IjoiQWhtZWQiLCJnaXZlbiI6Ik5pc2FyIiwicGFyc2UtbmFtZXMiOmZhbHNlLCJkcm9wcGluZy1wYXJ0aWNsZSI6IiIsIm5vbi1kcm9wcGluZy1wYXJ0aWNsZSI6IiJ9LHsiZmFtaWx5IjoiQmVzdGFsbCIsImdpdmVuIjoiSmFuaW5lIEMuIiwicGFyc2UtbmFtZXMiOmZhbHNlLCJkcm9wcGluZy1wYXJ0aWNsZSI6IiIsIm5vbi1kcm9wcGluZy1wYXJ0aWNsZSI6IiJ9LHsiZmFtaWx5IjoiUGF5bmUiLCJnaXZlbiI6IlNoZWlsYSBBLiIsInBhcnNlLW5hbWVzIjpmYWxzZSwiZHJvcHBpbmctcGFydGljbGUiOiIiLCJub24tZHJvcHBpbmctcGFydGljbGUiOiIifSx7ImZhbWlseSI6Ik5vYmxlIiwiZ2l2ZW4iOiJCaWxsIiwicGFyc2UtbmFtZXMiOmZhbHNlLCJkcm9wcGluZy1wYXJ0aWNsZSI6IiIsIm5vbi1kcm9wcGluZy1wYXJ0aWNsZSI6IiJ9LHsiZmFtaWx5IjoiQWhtZWR6YWkiLCJnaXZlbiI6IlNhbSBILiIsInBhcnNlLW5hbWVzIjpmYWxzZSwiZHJvcHBpbmctcGFydGljbGUiOiIiLCJub24tZHJvcHBpbmctcGFydGljbGUiOiIifV0sImNvbnRhaW5lci10aXRsZSI6IlN1cHBvcnRpdmUgQ2FyZSBpbiBDYW5jZXIiLCJET0kiOiIxMC4xMDA3L3MwMDUyMC0wMDgtMDUyMS0yIiwiSVNTTiI6IjA5NDE0MzU1IiwiUE1JRCI6IjE4OTgyMzYzIiwiaXNzdWVkIjp7ImRhdGUtcGFydHMiOltbMjAwOSw4XV19LCJwdWJsaXNoZXItcGxhY2UiOiJHZXJtYW55IiwicGFnZSI6IjY2NS02NzMiLCJhYnN0cmFjdCI6IkdvYWxzIG9mIHdvcms6IFRoZSBhdXRob3JzIGRlc2NyaWJlIHRoZSB1c2Ugb2YgY29nbml0aXZlIGludGVydmlld2luZyBtZXRob2RvbG9neSBpbiB0aGUgZGV2ZWxvcG1lbnQgb2YgYSBuZXcgc3VwcG9ydGl2ZSBhbmQgcGFsbGlhdGl2ZSBjYXJlIHNjcmVlbmluZyBtZWFzdXJlIHRvIGlkZW50aWZ5IHRoZSBzcGVjaWFsaXN0IHN1cHBvcnRpdmUgYW5kIHBhbGxpYXRpdmUgY2FyZSBuZWVkcyBvZiBwYXRpZW50cyB3aXRoIGFuIGFkdmFuY2VkIGlsbG5lc3MuIE1hdGVyaWFscyBhbmQgbWV0aG9kczogQSBkcmFmdCBzY3JlZW5pbmcgbWVhc3VyZSB3YXMgZGV2ZWxvcGVkIGJ5IGxpdGVyYXR1cmUgcmV2aWV3aW5nIGFuZCBjb25zdWx0YXRpb24gd2l0aCBwYXRpZW50cywgY2FyZXJzIGFuZCBoZWFsdGggYW5kIHNvY2lhbCBjYXJlIHByb2Zlc3Npb25hbHMuIFVzaW5nIHRoaXMgZHJhZnQsIGNvZ25pdGl2ZSBpbnRlcnZpZXdzIHdlcmUgY29uZHVjdGVkIHdpdGggc2l4IHByb2Zlc3Npb25hbHMgYW5kIG9uZSBjb25zdW1lciB1c2luZyB0aGUgJ3RoaW5raW5nIGFsb3VkIHRlY2huaXF1ZScgdG8gYXNzZXNzIHRoZSBwZXJjZXB0aW9uLCB1c2VmdWxuZXNzIGFuZCBpbnRlcnByZXRhdGlvbiBvZiBlYWNoIHF1ZXN0aW9uIG9uIHRoZSBtZWFzdXJlLiBUaGUgZm9jdXMgb2YgdGhlc2UgaW50ZXJ2aWV3cyB3YXMgdG8gaWRlbnRpZnkgdW5jbGVhciB3b3JkcyBvciBwaHJhc2VzIGFuZCB0byBleHBsb3JlIGhvdyB0aGUgcXVlc3Rpb25zIHdvcmtlZCBpbiBlbGljaXRpbmcgYSByZXNwb25zZS4gQSBjb250ZW50IGFuYWx5c2lzIG9mIHRoZSBpbnRlcnZpZXdzIHdhcyB1c2VkIHRvIGlkZW50aWZ5IHByb2JsZW1zIHdpdGggdGhlIHRleHQsIHBocmFzaW5nIGFuZCBmb3JtYXQgb2YgdGhlIHF1ZXN0aW9ucyBhbmQgYWNjb21wYW55aW5nIHJlc3BvbnNlcy4gTWFpbiByZXN1bHRzOiBUaGUgYXV0aG9ycyBmb3VuZCB0aGUgdGVjaG5pcXVlIHRvIGJlIHVzZWZ1bCBpbiBpZGVudGlmeWluZyBqYXJnb24gb3IgY29uZnVzaW5nIHF1ZXN0aW9ucy4gQSBudW1iZXIgb2YgcGVyc3BlY3RpdmVzIHdlcmUgdGFrZW4gaW50byBhY2NvdW50IGJ5IHNwZWFraW5nIHRvIGhlYWx0aCBhbmQgc29jaWFsIGNhcmUgcHJvZmVzc2lvbmFscyBpbiBwcmltYXJ5IGNhcmUgYW5kIHNlY29uZGFyeSBjYXJlIHdobyB3b3VsZCBiZSBvZmZlcmluZyB0aGUgbWVhc3VyZSB0byBmdXR1cmUgcGF0aWVudHMuIENvbmNsdXNpb25zOiBUaGUgbW9zdCBzZW5zaXRpdmUgcXVlc3Rpb25zIHdlcmUgaGlnaGxpZ2h0ZWQsIGFuZCB0aGlzIGVuYWJsZWQgdGhlIHJlc2VhcmNoZXJzIHRvIGNvbnNpZGVyIGhvdyB0aGVzZSBzaG91bGQgYmUgYXNrZWQgYW5kIHJlc3BvbmRlZCB0byBpbiBzdWJzZXF1ZW50IHZlcnNpb25zIG9mIHRoZSBtZWFzdXJlLiBUaGUgbWVhc3VyZSB3YXMgcmUtZHJhZnRlZCBpbiBsaWdodCBvZiB0aGVzZSBjb21tZW50cy4gwqkgMjAwOCBTcHJpbmdlci1WZXJsYWcuIiwiaXNzdWUiOiI2Iiwidm9sdW1lIjoiMTciLCJjb250YWluZXItdGl0bGUtc2hvcnQiOiIifSwiaXNUZW1wb3JhcnkiOmZhbHNlfV19&quot;,&quot;citationItems&quot;:[{&quot;id&quot;:&quot;a02342f2-f634-3586-9340-896f7cd8a089&quot;,&quot;itemData&quot;:{&quot;type&quot;:&quot;article-journal&quot;,&quot;id&quot;:&quot;a02342f2-f634-3586-9340-896f7cd8a089&quot;,&quot;title&quot;:&quot;The use of cognitive interviewing methodology in the design and testing of a screening tool for supportive and palliative care needs&quot;,&quot;groupId&quot;:&quot;189a32f0-8f3a-3d53-a84b-8691135f75ff&quot;,&quot;author&quot;:[{&quot;family&quot;:&quot;Ahmed&quot;,&quot;given&quot;:&quot;Nisar&quot;,&quot;parse-names&quot;:false,&quot;dropping-particle&quot;:&quot;&quot;,&quot;non-dropping-particle&quot;:&quot;&quot;},{&quot;family&quot;:&quot;Bestall&quot;,&quot;given&quot;:&quot;Janine C.&quot;,&quot;parse-names&quot;:false,&quot;dropping-particle&quot;:&quot;&quot;,&quot;non-dropping-particle&quot;:&quot;&quot;},{&quot;family&quot;:&quot;Payne&quot;,&quot;given&quot;:&quot;Sheila A.&quot;,&quot;parse-names&quot;:false,&quot;dropping-particle&quot;:&quot;&quot;,&quot;non-dropping-particle&quot;:&quot;&quot;},{&quot;family&quot;:&quot;Noble&quot;,&quot;given&quot;:&quot;Bill&quot;,&quot;parse-names&quot;:false,&quot;dropping-particle&quot;:&quot;&quot;,&quot;non-dropping-particle&quot;:&quot;&quot;},{&quot;family&quot;:&quot;Ahmedzai&quot;,&quot;given&quot;:&quot;Sam H.&quot;,&quot;parse-names&quot;:false,&quot;dropping-particle&quot;:&quot;&quot;,&quot;non-dropping-particle&quot;:&quot;&quot;}],&quot;container-title&quot;:&quot;Supportive Care in Cancer&quot;,&quot;DOI&quot;:&quot;10.1007/s00520-008-0521-2&quot;,&quot;ISSN&quot;:&quot;09414355&quot;,&quot;PMID&quot;:&quot;18982363&quot;,&quot;issued&quot;:{&quot;date-parts&quot;:[[2009,8]]},&quot;publisher-place&quot;:&quot;Germany&quot;,&quot;page&quot;:&quot;665-673&quot;,&quot;abstract&quot;:&quot;Goals of work: The authors describe the use of cognitive interviewing methodology in the development of a new supportive and palliative care screening measure to identify the specialist supportive and palliative care needs of patients with an advanced illness. Materials and methods: A draft screening measure was developed by literature reviewing and consultation with patients, carers and health and social care professionals. Using this draft, cognitive interviews were conducted with six professionals and one consumer using the 'thinking aloud technique' to assess the perception, usefulness and interpretation of each question on the measure. The focus of these interviews was to identify unclear words or phrases and to explore how the questions worked in eliciting a response. A content analysis of the interviews was used to identify problems with the text, phrasing and format of the questions and accompanying responses. Main results: The authors found the technique to be useful in identifying jargon or confusing questions. A number of perspectives were taken into account by speaking to health and social care professionals in primary care and secondary care who would be offering the measure to future patients. Conclusions: The most sensitive questions were highlighted, and this enabled the researchers to consider how these should be asked and responded to in subsequent versions of the measure. The measure was re-drafted in light of these comments. © 2008 Springer-Verlag.&quot;,&quot;issue&quot;:&quot;6&quot;,&quot;volume&quot;:&quot;17&quot;,&quot;container-title-short&quot;:&quot;&quot;},&quot;isTemporary&quot;:false}]},{&quot;citationID&quot;:&quot;MENDELEY_CITATION_05c206cf-4d44-4b4c-b333-2042ae9db5ba&quot;,&quot;properties&quot;:{&quot;noteIndex&quot;:0},&quot;isEdited&quot;:false,&quot;manualOverride&quot;:{&quot;isManuallyOverridden&quot;:false,&quot;citeprocText&quot;:&quot;(31)&quot;,&quot;manualOverrideText&quot;:&quot;&quot;},&quot;citationTag&quot;:&quot;MENDELEY_CITATION_v3_eyJjaXRhdGlvbklEIjoiTUVOREVMRVlfQ0lUQVRJT05fMDVjMjA2Y2YtNGQ0NC00YjRjLWIzMzMtMjA0MmFlOWRiNWJhIiwicHJvcGVydGllcyI6eyJub3RlSW5kZXgiOjB9LCJpc0VkaXRlZCI6ZmFsc2UsIm1hbnVhbE92ZXJyaWRlIjp7ImlzTWFudWFsbHlPdmVycmlkZGVuIjpmYWxzZSwiY2l0ZXByb2NUZXh0IjoiKDMxKSIsIm1hbnVhbE92ZXJyaWRlVGV4dCI6IiJ9LCJjaXRhdGlvbkl0ZW1zIjpbeyJpZCI6IjlmNzVlODVkLWY0MTktMzhlNC1iZWJlLWY2YjdlMjc3YTFiYiIsIml0ZW1EYXRhIjp7InR5cGUiOiJhcnRpY2xlLWpvdXJuYWwiLCJpZCI6IjlmNzVlODVkLWY0MTktMzhlNC1iZWJlLWY2YjdlMjc3YTFiYiIsInRpdGxlIjoiRGV2ZWxvcG1lbnQgYW5kIHZhbGlkYXRpb24gb2YgdGhlIFNob3J0LUZvcm0gU3Vydml2b3IgVW5tZXQgTmVlZHMgU3VydmV5IChTRi1TVU5TKSIsImdyb3VwSWQiOiIxODlhMzJmMC04ZjNhLTNkNTMtYTg0Yi04NjkxMTM1Zjc1ZmYiLCJhdXRob3IiOlt7ImZhbWlseSI6IkNhbXBiZWxsIiwiZ2l2ZW4iOiJIIFNoYXJvbiIsInBhcnNlLW5hbWVzIjpmYWxzZSwiZHJvcHBpbmctcGFydGljbGUiOiIiLCJub24tZHJvcHBpbmctcGFydGljbGUiOiIifSx7ImZhbWlseSI6IkhhbGwiLCJnaXZlbiI6IkFsaXggRSIsInBhcnNlLW5hbWVzIjpmYWxzZSwiZHJvcHBpbmctcGFydGljbGUiOiIiLCJub24tZHJvcHBpbmctcGFydGljbGUiOiIifSx7ImZhbWlseSI6IlNhbnNvbi1GaXNoZXIiLCJnaXZlbiI6IlJvYiBXIiwicGFyc2UtbmFtZXMiOmZhbHNlLCJkcm9wcGluZy1wYXJ0aWNsZSI6IiIsIm5vbi1kcm9wcGluZy1wYXJ0aWNsZSI6IiJ9LHsiZmFtaWx5IjoiQmFya2VyIiwiZ2l2ZW4iOiJEYW5pZWwiLCJwYXJzZS1uYW1lcyI6ZmFsc2UsImRyb3BwaW5nLXBhcnRpY2xlIjoiIiwibm9uLWRyb3BwaW5nLXBhcnRpY2xlIjoiIn0seyJmYW1pbHkiOiJUdXJuZXIiLCJnaXZlbiI6IkRvbm5hIiwicGFyc2UtbmFtZXMiOmZhbHNlLCJkcm9wcGluZy1wYXJ0aWNsZSI6IiIsIm5vbi1kcm9wcGluZy1wYXJ0aWNsZSI6IiJ9LHsiZmFtaWx5IjoiVGF5bG9yLUJyb3duIiwiZ2l2ZW4iOiJKaWxsIiwicGFyc2UtbmFtZXMiOmZhbHNlLCJkcm9wcGluZy1wYXJ0aWNsZSI6IiIsIm5vbi1kcm9wcGluZy1wYXJ0aWNsZSI6IiJ9XSwiY29udGFpbmVyLXRpdGxlIjoiU3VwcG9ydGl2ZSBDYXJlIGluIENhbmNlciIsIkRPSSI6IjEwLjEwMDcvczAwNTIwLTAxMy0yMDYxLTciLCJJU1NOIjoiMTQzMzczMzkiLCJQTUlEIjoiMjQyOTIwMTYiLCJpc3N1ZWQiOnsiZGF0ZS1wYXJ0cyI6W1syMDE0XV19LCJwYWdlIjoiMTA3MS0xMDc5IiwiYWJzdHJhY3QiOiJQdXJwb3NlOiBUaGUgU3Vydml2b3IgVW5tZXQgTmVlZHMgU3VydmV5IChTVU5TKSBpcyBvbmUgb2YgdGhlIG9ubHkgdW5tZXQgbmVlZHMgbWVhc3VyZXMgdGhhdCB3YXMgZGV2ZWxvcGVkIGFuZCBldmFsdWF0ZWQgdXRpbGlzaW5nIGEgcG9wdWxhdGlvbi1iYXNlZCBzYW1wbGUgb2YgY2FuY2VyIHN1cnZpdm9ycy4gQXQgODkgaXRlbXMsIHRoZSBjdXJyZW50IHNjYWxlIGlzIHF1aXRlIGJ1cmRlbnNvbWUuIFRoZSBjdXJyZW50IHN0dWR5IGFpbWVkIHRvIGRldmVsb3AgYSB2YWxpZCBhbmQgcmVsaWFibGUgc2hvcnQgdmVyc2lvbiBvZiB0aGlzIHN1cnZleS4gTWV0aG9kczogQSBoZXRlcm9nZW5lb3VzIHNhbXBsZSBvZiAxLDU4OSBjYW5jZXIgc3Vydml2b3JzLCBhZ2VkIDE5IHllYXJzIG9yIG92ZXIgYXQgZGlhZ25vc2lzLCBkaWFnbm9zZWQgd2l0aCBhIGhpc3RvbG9naWNhbGx5IGNvbmZpcm1lZCBjYW5jZXIgaW4gdGhlIHByZXZpb3VzIDEyIHRvIDYwIG1vbnRocywgY29tcGxldGVkIHRoZSBTVU5TLiBVc2luZyB0aGVzZSBkYXRhLCB3ZSBlbXBsb3llZCBhIGNvbWJpbmVkIHRoZW9yZXRpY2FsIGFuZCBzdGF0aXN0aWNhbCBtZXRob2Qgb2YgcmVkdWNpbmcgdGhlIG51bWJlciBvZiBpdGVtcyBpbiB0aGUgU1VOUy4gVGhlIHNob3J0ZW5lZCBzdXJ2ZXkgd2FzIGV4YW1pbmVkIGZvciBjb25zdHJ1Y3QgdmFsaWRpdHksIGludGVybmFsIGNvbnNpc3RlbmN5LCBkaXNjcmltaW5hbnQgdmFsaWRpdHkgYW5kIGZsb29yIGFuZCBjZWlsaW5nIGVmZmVjdHMuIFJlc3VsdHM6IEZpZnR5LW5pbmUgaXRlbXMgd2VyZSByZW1vdmVkLiBDb25zdHJ1Y3QgdmFsaWRpdHkgY2xvc2VseSByZWZsZWN0ZWQgdGhlIG9yaWdpbmFsIHN0cnVjdHVyZSBvZiB0aGUgU1VOUy4gSG93ZXZlciwgYWxsIGl0ZW1zIGZyb20gdGhlIEVtb3Rpb25hbCBoZWFsdGggYW5kIFJlbGF0aW9uc2hpcHMgZG9tYWlucyBsb2FkZWQgb250byBvbmUgZmFjdG9yLiBDcm9uYmFjaCdzIGFscGhhIGZvciB0aGUgZmluYWwgZm91ciBkb21haW5zIHdlcmUgMC44NSBvciBhYm92ZSwgZGVtb25zdHJhdGluZyBzdHJvbmcgaW50ZXJuYWwgY29uc2lzdGVuY3kuIEludHJhLWNsYXNzIGNvcnJlbGF0aW9ucyBvZiB0aGUgdGhyZWUgZG9tYWlucyBmcm9tIHRoZSBvcmlnaW5hbCBzdXJ2ZXkgKEZpbmFuY2lhbCBjb25jZXJucywgSW5mb3JtYXRpb24gYW5kIEFjY2VzcyBhbmQgY29udGludWl0eSBvZiBjYXJlKSBhbmQgc2hvcnRlbmVkIHN1cnZleSB3ZXJlIGhpZ2ggKD4wLjkpLiBEaXNjcmltaW5hbnQgdmFsaWRpdHkgaWxsdXN0cmF0ZWQgdGhlIHNob3J0LWZvcm0gU1VOUycgYWJpbGl0eSB0byBkaXNjcmltaW5hdGUgYmV0d2VlbiB0aG9zZSB3aG8gaGFkIHJlY2VudGx5IHJlY2VpdmVkIHRyZWF0bWVudCBhbmQgdGhvc2Ugd2hvIGhhZCBub3QuIENvbmNsdXNpb25zOiBUaGlzIHN0dWR5IGRlc2NyaWJlcyB0aGUgZGV2ZWxvcG1lbnQgYW5kIHBzeWNob21ldHJpYyBldmFsdWF0aW9uIG9mIHRoZSBzaG9ydC1mb3JtIFNVTlMgKFNGLVNVTlMpLiBGdXR1cmUgc3R1ZGllcyBzaG91bGQgY29uZmlybSB0aGUgdGVzdC1yZXRlc3QgcmVsaWFiaWxpdHkgYW5kIHByZWRpY3RpdmUgdmFsaWRpdHkgb2YgdGhlIFNGLVNVTlMgdXRpbGlzaW5nIGxhcmdlLCBpbmRlcGVuZGVudCwgcG9wdWxhdGlvbi1iYXNlZCBzYW1wbGVzIG9mIGNhbmNlciBzdXJ2aXZvcnMuIMKpIDIwMTMgU3ByaW5nZXItVmVybGFnLiIsImlzc3VlIjoiNCIsInZvbHVtZSI6IjIyIiwiY29udGFpbmVyLXRpdGxlLXNob3J0IjoiIn0sImlzVGVtcG9yYXJ5IjpmYWxzZX1dfQ==&quot;,&quot;citationItems&quot;:[{&quot;id&quot;:&quot;9f75e85d-f419-38e4-bebe-f6b7e277a1bb&quot;,&quot;itemData&quot;:{&quot;type&quot;:&quot;article-journal&quot;,&quot;id&quot;:&quot;9f75e85d-f419-38e4-bebe-f6b7e277a1bb&quot;,&quot;title&quot;:&quot;Development and validation of the Short-Form Survivor Unmet Needs Survey (SF-SUNS)&quot;,&quot;groupId&quot;:&quot;189a32f0-8f3a-3d53-a84b-8691135f75ff&quot;,&quot;author&quot;:[{&quot;family&quot;:&quot;Campbell&quot;,&quot;given&quot;:&quot;H Sharon&quot;,&quot;parse-names&quot;:false,&quot;dropping-particle&quot;:&quot;&quot;,&quot;non-dropping-particle&quot;:&quot;&quot;},{&quot;family&quot;:&quot;Hall&quot;,&quot;given&quot;:&quot;Alix E&quot;,&quot;parse-names&quot;:false,&quot;dropping-particle&quot;:&quot;&quot;,&quot;non-dropping-particle&quot;:&quot;&quot;},{&quot;family&quot;:&quot;Sanson-Fisher&quot;,&quot;given&quot;:&quot;Rob W&quot;,&quot;parse-names&quot;:false,&quot;dropping-particle&quot;:&quot;&quot;,&quot;non-dropping-particle&quot;:&quot;&quot;},{&quot;family&quot;:&quot;Barker&quot;,&quot;given&quot;:&quot;Daniel&quot;,&quot;parse-names&quot;:false,&quot;dropping-particle&quot;:&quot;&quot;,&quot;non-dropping-particle&quot;:&quot;&quot;},{&quot;family&quot;:&quot;Turner&quot;,&quot;given&quot;:&quot;Donna&quot;,&quot;parse-names&quot;:false,&quot;dropping-particle&quot;:&quot;&quot;,&quot;non-dropping-particle&quot;:&quot;&quot;},{&quot;family&quot;:&quot;Taylor-Brown&quot;,&quot;given&quot;:&quot;Jill&quot;,&quot;parse-names&quot;:false,&quot;dropping-particle&quot;:&quot;&quot;,&quot;non-dropping-particle&quot;:&quot;&quot;}],&quot;container-title&quot;:&quot;Supportive Care in Cancer&quot;,&quot;DOI&quot;:&quot;10.1007/s00520-013-2061-7&quot;,&quot;ISSN&quot;:&quot;14337339&quot;,&quot;PMID&quot;:&quot;24292016&quot;,&quot;issued&quot;:{&quot;date-parts&quot;:[[2014]]},&quot;page&quot;:&quot;1071-1079&quot;,&quot;abstract&quot;:&quot;Purpose: The Survivor Unmet Needs Survey (SUNS) is one of the only unmet needs measures that was developed and evaluated utilising a population-based sample of cancer survivors. At 89 items, the current scale is quite burdensome. The current study aimed to develop a valid and reliable short version of this survey. Methods: A heterogeneous sample of 1,589 cancer survivors, aged 19 years or over at diagnosis, diagnosed with a histologically confirmed cancer in the previous 12 to 60 months, completed the SUNS. Using these data, we employed a combined theoretical and statistical method of reducing the number of items in the SUNS. The shortened survey was examined for construct validity, internal consistency, discriminant validity and floor and ceiling effects. Results: Fifty-nine items were removed. Construct validity closely reflected the original structure of the SUNS. However, all items from the Emotional health and Relationships domains loaded onto one factor. Cronbach's alpha for the final four domains were 0.85 or above, demonstrating strong internal consistency. Intra-class correlations of the three domains from the original survey (Financial concerns, Information and Access and continuity of care) and shortened survey were high (&gt;0.9). Discriminant validity illustrated the short-form SUNS' ability to discriminate between those who had recently received treatment and those who had not. Conclusions: This study describes the development and psychometric evaluation of the short-form SUNS (SF-SUNS). Future studies should confirm the test-retest reliability and predictive validity of the SF-SUNS utilising large, independent, population-based samples of cancer survivors. © 2013 Springer-Verlag.&quot;,&quot;issue&quot;:&quot;4&quot;,&quot;volume&quot;:&quot;22&quot;,&quot;container-title-short&quot;:&quot;&quot;},&quot;isTemporary&quot;:false}]},{&quot;citationID&quot;:&quot;MENDELEY_CITATION_f814cc6e-8e65-46c0-9493-20f835469ccc&quot;,&quot;properties&quot;:{&quot;noteIndex&quot;:0},&quot;isEdited&quot;:false,&quot;manualOverride&quot;:{&quot;isManuallyOverridden&quot;:false,&quot;citeprocText&quot;:&quot;(32)&quot;,&quot;manualOverrideText&quot;:&quot;&quot;},&quot;citationTag&quot;:&quot;MENDELEY_CITATION_v3_eyJjaXRhdGlvbklEIjoiTUVOREVMRVlfQ0lUQVRJT05fZjgxNGNjNmUtOGU2NS00NmMwLTk0OTMtMjBmODM1NDY5Y2NjIiwicHJvcGVydGllcyI6eyJub3RlSW5kZXgiOjB9LCJpc0VkaXRlZCI6ZmFsc2UsIm1hbnVhbE92ZXJyaWRlIjp7ImlzTWFudWFsbHlPdmVycmlkZGVuIjpmYWxzZSwiY2l0ZXByb2NUZXh0IjoiKDMyKSIsIm1hbnVhbE92ZXJyaWRlVGV4dCI6IiJ9LCJjaXRhdGlvbkl0ZW1zIjpbeyJpZCI6IjY0NWFmZDgzLTYzMGUtMzA3Ni1iYzAxLTIyMDEyYzIxM2E2ZiIsIml0ZW1EYXRhIjp7InR5cGUiOiJhcnRpY2xlLWpvdXJuYWwiLCJpZCI6IjY0NWFmZDgzLTYzMGUtMzA3Ni1iYzAxLTIyMDEyYzIxM2E2ZiIsInRpdGxlIjoiRGV2ZWxvcG1lbnQgb2YgdGhlIFdvcmxkIEhlYWx0aCBPcmdhbml6YXRpb24gV0hPUU9MLUJSRUYgUXVhbGl0eSBvZiBMaWZlIEFzc2Vzc21lbnQiLCJncm91cElkIjoiMTg5YTMyZjAtOGYzYS0zZDUzLWE4NGItODY5MTEzNWY3NWZmIiwiYXV0aG9yIjpbeyJmYW1pbHkiOiJIYXJwZXIiLCJnaXZlbiI6IkFsaXNvbiIsInBhcnNlLW5hbWVzIjpmYWxzZSwiZHJvcHBpbmctcGFydGljbGUiOiIiLCJub24tZHJvcHBpbmctcGFydGljbGUiOiIifSx7ImZhbWlseSI6IlBvd2VyIiwiZ2l2ZW4iOiJNaWNrIiwicGFyc2UtbmFtZXMiOmZhbHNlLCJkcm9wcGluZy1wYXJ0aWNsZSI6IiIsIm5vbi1kcm9wcGluZy1wYXJ0aWNsZSI6IiJ9LHsiZmFtaWx5IjoiT3JsZXkiLCJnaXZlbiI6IkouIiwicGFyc2UtbmFtZXMiOmZhbHNlLCJkcm9wcGluZy1wYXJ0aWNsZSI6IiIsIm5vbi1kcm9wcGluZy1wYXJ0aWNsZSI6IiJ9LHsiZmFtaWx5IjoiSGVycm1hbiIsImdpdmVuIjoiSC4iLCJwYXJzZS1uYW1lcyI6ZmFsc2UsImRyb3BwaW5nLXBhcnRpY2xlIjoiIiwibm9uLWRyb3BwaW5nLXBhcnRpY2xlIjoiIn0seyJmYW1pbHkiOiJTY2hvZmllbGQiLCJnaXZlbiI6IkguIiwicGFyc2UtbmFtZXMiOmZhbHNlLCJkcm9wcGluZy1wYXJ0aWNsZSI6IiIsIm5vbi1kcm9wcGluZy1wYXJ0aWNsZSI6IiJ9LHsiZmFtaWx5IjoiTXVycGh5IiwiZ2l2ZW4iOiJCLiIsInBhcnNlLW5hbWVzIjpmYWxzZSwiZHJvcHBpbmctcGFydGljbGUiOiIiLCJub24tZHJvcHBpbmctcGFydGljbGUiOiIifSx7ImZhbWlseSI6Ik1ldGVsa28iLCJnaXZlbiI6IlouIiwicGFyc2UtbmFtZXMiOmZhbHNlLCJkcm9wcGluZy1wYXJ0aWNsZSI6IiIsIm5vbi1kcm9wcGluZy1wYXJ0aWNsZSI6IiJ9LHsiZmFtaWx5IjoiU3phYm8iLCJnaXZlbiI6IlMuIiwicGFyc2UtbmFtZXMiOmZhbHNlLCJkcm9wcGluZy1wYXJ0aWNsZSI6IiIsIm5vbi1kcm9wcGluZy1wYXJ0aWNsZSI6IiJ9LHsiZmFtaWx5IjoiUGliZXJuaWstT2thbm92aWMiLCJnaXZlbiI6Ik0uIiwicGFyc2UtbmFtZXMiOmZhbHNlLCJkcm9wcGluZy1wYXJ0aWNsZSI6IiIsIm5vbi1kcm9wcGluZy1wYXJ0aWNsZSI6IiJ9LHsiZmFtaWx5IjoiUXVlbWFkYSIsImdpdmVuIjoiTi4iLCJwYXJzZS1uYW1lcyI6ZmFsc2UsImRyb3BwaW5nLXBhcnRpY2xlIjoiIiwibm9uLWRyb3BwaW5nLXBhcnRpY2xlIjoiIn0seyJmYW1pbHkiOiJDYXJpYSIsImdpdmVuIjoiQS4iLCJwYXJzZS1uYW1lcyI6ZmFsc2UsImRyb3BwaW5nLXBhcnRpY2xlIjoiIiwibm9uLWRyb3BwaW5nLXBhcnRpY2xlIjoiIn0seyJmYW1pbHkiOiJSYWprdW1hciIsImdpdmVuIjoiUy4iLCJwYXJzZS1uYW1lcyI6ZmFsc2UsImRyb3BwaW5nLXBhcnRpY2xlIjoiIiwibm9uLWRyb3BwaW5nLXBhcnRpY2xlIjoiIn0seyJmYW1pbHkiOiJLdW1hciIsImdpdmVuIjoiU2h1YmEiLCJwYXJzZS1uYW1lcyI6ZmFsc2UsImRyb3BwaW5nLXBhcnRpY2xlIjoiIiwibm9uLWRyb3BwaW5nLXBhcnRpY2xlIjoiIn0seyJmYW1pbHkiOiJTYXhlbmEiLCJnaXZlbiI6IlMuIiwicGFyc2UtbmFtZXMiOmZhbHNlLCJkcm9wcGluZy1wYXJ0aWNsZSI6IiIsIm5vbi1kcm9wcGluZy1wYXJ0aWNsZSI6IiJ9LHsiZmFtaWx5IjoiQ2hhbmRpcmFtYW5pIiwiZ2l2ZW4iOiJLLiIsInBhcnNlLW5hbWVzIjpmYWxzZSwiZHJvcHBpbmctcGFydGljbGUiOiIiLCJub24tZHJvcHBpbmctcGFydGljbGUiOiIifSx7ImZhbWlseSI6IkFtaXIiLCJnaXZlbiI6Ik0uIiwicGFyc2UtbmFtZXMiOmZhbHNlLCJkcm9wcGluZy1wYXJ0aWNsZSI6IiIsIm5vbi1kcm9wcGluZy1wYXJ0aWNsZSI6IiJ9LHsiZmFtaWx5IjoiQmFyLU9uIiwiZ2l2ZW4iOiJELiIsInBhcnNlLW5hbWVzIjpmYWxzZSwiZHJvcHBpbmctcGFydGljbGUiOiIiLCJub24tZHJvcHBpbmctcGFydGljbGUiOiIifSx7ImZhbWlseSI6IlRhemFraSIsImdpdmVuIjoiTWl5YWtvIiwicGFyc2UtbmFtZXMiOmZhbHNlLCJkcm9wcGluZy1wYXJ0aWNsZSI6IiIsIm5vbi1kcm9wcGluZy1wYXJ0aWNsZSI6IiJ9LHsiZmFtaWx5IjoiTm9qaSIsImdpdmVuIjoiQXJpa28iLCJwYXJzZS1uYW1lcyI6ZmFsc2UsImRyb3BwaW5nLXBhcnRpY2xlIjoiIiwibm9uLWRyb3BwaW5nLXBhcnRpY2xlIjoiIn0seyJmYW1pbHkiOiJIZWNrIiwiZ2l2ZW4iOiJHLiIsInBhcnNlLW5hbWVzIjpmYWxzZSwiZHJvcHBpbmctcGFydGljbGUiOiIiLCJub24tZHJvcHBpbmctcGFydGljbGUiOiJWYW4ifSx7ImZhbWlseSI6IlZyaWVzIiwiZ2l2ZW4iOiJKLiIsInBhcnNlLW5hbWVzIjpmYWxzZSwiZHJvcHBpbmctcGFydGljbGUiOiIiLCJub24tZHJvcHBpbmctcGFydGljbGUiOiJEZSJ9LHsiZmFtaWx5IjoiU3VjcmUiLCJnaXZlbiI6IkouIEFycm95byIsInBhcnNlLW5hbWVzIjpmYWxzZSwiZHJvcHBpbmctcGFydGljbGUiOiIiLCJub24tZHJvcHBpbmctcGFydGljbGUiOiIifSx7ImZhbWlseSI6IlBpY2FyZC1BbWkiLCJnaXZlbiI6IkwuIiwicGFyc2UtbmFtZXMiOmZhbHNlLCJkcm9wcGluZy1wYXJ0aWNsZSI6IiIsIm5vbi1kcm9wcGluZy1wYXJ0aWNsZSI6IiJ9LHsiZmFtaWx5IjoiS2FiYW5vdiIsImdpdmVuIjoiTS4iLCJwYXJzZS1uYW1lcyI6ZmFsc2UsImRyb3BwaW5nLXBhcnRpY2xlIjoiIiwibm9uLWRyb3BwaW5nLXBhcnRpY2xlIjoiIn0seyJmYW1pbHkiOiJMb21hY2hlbmtvdiIsImdpdmVuIjoiQS4iLCJwYXJzZS1uYW1lcyI6ZmFsc2UsImRyb3BwaW5nLXBhcnRpY2xlIjoiIiwibm9uLWRyb3BwaW5nLXBhcnRpY2xlIjoiIn0seyJmYW1pbHkiOiJCdXJrb3Zza3kiLCJnaXZlbiI6IkcuIiwicGFyc2UtbmFtZXMiOmZhbHNlLCJkcm9wcGluZy1wYXJ0aWNsZSI6IiIsIm5vbi1kcm9wcGluZy1wYXJ0aWNsZSI6IiJ9LHsiZmFtaWx5IjoiQ2FycmFzY28iLCJnaXZlbiI6IlIuIEx1Y2FzIiwicGFyc2UtbmFtZXMiOmZhbHNlLCJkcm9wcGluZy1wYXJ0aWNsZSI6IiIsIm5vbi1kcm9wcGluZy1wYXJ0aWNsZSI6IiJ9LHsiZmFtaWx5IjoiQm9kaGFyYW1payIsImdpdmVuIjoiWW9vdGgiLCJwYXJzZS1uYW1lcyI6ZmFsc2UsImRyb3BwaW5nLXBhcnRpY2xlIjoiIiwibm9uLWRyb3BwaW5nLXBhcnRpY2xlIjoiIn0seyJmYW1pbHkiOiJNZWVzYXB5YSIsImdpdmVuIjoiS2l0aWtvcm4iLCJwYXJzZS1uYW1lcyI6ZmFsc2UsImRyb3BwaW5nLXBhcnRpY2xlIjoiIiwibm9uLWRyb3BwaW5nLXBhcnRpY2xlIjoiIn0seyJmYW1pbHkiOiJTa2V2aW5ndG9uIiwiZ2l2ZW4iOiJTLiIsInBhcnNlLW5hbWVzIjpmYWxzZSwiZHJvcHBpbmctcGFydGljbGUiOiIiLCJub24tZHJvcHBpbmctcGFydGljbGUiOiIifSx7ImZhbWlseSI6IlBhdHJpY2siLCJnaXZlbiI6IkQuIiwicGFyc2UtbmFtZXMiOmZhbHNlLCJkcm9wcGluZy1wYXJ0aWNsZSI6IiIsIm5vbi1kcm9wcGluZy1wYXJ0aWNsZSI6IiJ9LHsiZmFtaWx5IjoiTWFydGluIiwiZ2l2ZW4iOiJNLiIsInBhcnNlLW5hbWVzIjpmYWxzZSwiZHJvcHBpbmctcGFydGljbGUiOiIiLCJub24tZHJvcHBpbmctcGFydGljbGUiOiIifSx7ImZhbWlseSI6IldpbGQiLCJnaXZlbiI6IkQuIiwicGFyc2UtbmFtZXMiOmZhbHNlLCJkcm9wcGluZy1wYXJ0aWNsZSI6IiIsIm5vbi1kcm9wcGluZy1wYXJ0aWNsZSI6IiJ9LHsiZmFtaWx5IjoiQWN1ZGEiLCJnaXZlbiI6IlcuIiwicGFyc2UtbmFtZXMiOmZhbHNlLCJkcm9wcGluZy1wYXJ0aWNsZSI6IiIsIm5vbi1kcm9wcGluZy1wYXJ0aWNsZSI6IiJ9LHsiZmFtaWx5IjoiTXV0YW1iaXJ3YSIsImdpdmVuIjoiSi4iLCJwYXJzZS1uYW1lcyI6ZmFsc2UsImRyb3BwaW5nLXBhcnRpY2xlIjoiIiwibm9uLWRyb3BwaW5nLXBhcnRpY2xlIjoiIn0seyJmYW1pbHkiOiJCb25pY2FhdG8iLCJnaXZlbiI6IlMuIiwicGFyc2UtbmFtZXMiOmZhbHNlLCJkcm9wcGluZy1wYXJ0aWNsZSI6IiIsIm5vbi1kcm9wcGluZy1wYXJ0aWNsZSI6IiJ9LHsiZmFtaWx5IjoiWW9uZ3BpbmciLCJnaXZlbiI6IkcuIiwicGFyc2UtbmFtZXMiOmZhbHNlLCJkcm9wcGluZy1wYXJ0aWNsZSI6IiIsIm5vbi1kcm9wcGluZy1wYXJ0aWNsZSI6IiJ9LHsiZmFtaWx5IjoiRmxlY2siLCJnaXZlbiI6Ik0uIiwicGFyc2UtbmFtZXMiOmZhbHNlLCJkcm9wcGluZy1wYXJ0aWNsZSI6IiIsIm5vbi1kcm9wcGluZy1wYXJ0aWNsZSI6IiJ9LHsiZmFtaWx5IjoiQW5nZXJtZXllciIsImdpdmVuIjoiTS4gQy4iLCJwYXJzZS1uYW1lcyI6ZmFsc2UsImRyb3BwaW5nLXBhcnRpY2xlIjoiIiwibm9uLWRyb3BwaW5nLXBhcnRpY2xlIjoiIn0seyJmYW1pbHkiOiJLaWxpYW4iLCJnaXZlbiI6IlIuIiwicGFyc2UtbmFtZXMiOmZhbHNlLCJkcm9wcGluZy1wYXJ0aWNsZSI6IiIsIm5vbi1kcm9wcGluZy1wYXJ0aWNsZSI6IiJ9LHsiZmFtaWx5IjoiS3dvay1mYWkiLCJnaXZlbiI6IkwuIiwicGFyc2UtbmFtZXMiOmZhbHNlLCJkcm9wcGluZy1wYXJ0aWNsZSI6IiIsIm5vbi1kcm9wcGluZy1wYXJ0aWNsZSI6IiJ9LHsiZmFtaWx5IjoiQmlsbGluZ3RvbiIsImdpdmVuIjoiUi4iLCJwYXJzZS1uYW1lcyI6ZmFsc2UsImRyb3BwaW5nLXBhcnRpY2xlIjoiIiwibm9uLWRyb3BwaW5nLXBhcnRpY2xlIjoiIn0seyJmYW1pbHkiOiJCdWxsaW5nZXIiLCJnaXZlbiI6Ik0uIiwicGFyc2UtbmFtZXMiOmZhbHNlLCJkcm9wcGluZy1wYXJ0aWNsZSI6IiIsIm5vbi1kcm9wcGluZy1wYXJ0aWNsZSI6IiJ9LHsiZmFtaWx5IjoiS3V5a2VuIiwiZ2l2ZW4iOiJXLiIsInBhcnNlLW5hbWVzIjpmYWxzZSwiZHJvcHBpbmctcGFydGljbGUiOiIiLCJub24tZHJvcHBpbmctcGFydGljbGUiOiIifSx7ImZhbWlseSI6IlNhcnRvcml1cyIsImdpdmVuIjoiTi4iLCJwYXJzZS1uYW1lcyI6ZmFsc2UsImRyb3BwaW5nLXBhcnRpY2xlIjoiIiwibm9uLWRyb3BwaW5nLXBhcnRpY2xlIjoiIn1dLCJjb250YWluZXItdGl0bGUiOiJQc3ljaG9sb2dpY2FsIE1lZGljaW5lIiwiRE9JIjoiMTAuMTAxNy9TMDAzMzI5MTc5ODAwNjY2NyIsIklTU04iOiIwMDMzMjkxNyIsIlBNSUQiOiI5NjI2NzEyIiwiaXNzdWVkIjp7ImRhdGUtcGFydHMiOltbMTk5OCw4XV19LCJwdWJsaXNoZXItcGxhY2UiOiJFbmdsYW5kIiwicGFnZSI6IjU1MS01NTgiLCJhYnN0cmFjdCI6IkJhY2tncm91bmQuIFRoZSBwYXBlciByZXBvcnRzIG9uIHRoZSBkZXZlbG9wbWVudCBvZiB0aGUgV0hPUU9MLUJSRUYsIGFuIGFiYnJldmlhdGVkIHZlcnNpb24gb2YgdGhlIFdIT1FPTC0xMDAgcXVhbGl0eSBvZiBsaWZlIGFzc2Vzc21lbnQuIE1ldGhvZC4gVGhlIFdIT1FPTC1CUkVGIHdhcyBkZXJpdmVkIGZyb20gZGF0YSBjb2xsZWN0ZWQgdXNpbmcgdGhlIFdIT1FPTC0xMDAuIEl0IHByb2R1Y2VzIHNjb3JlcyBmb3IgZm91ciBkb21haW5zIHJlbGF0ZWQgdG8gcXVhbGl0eSBvZiBsaWZlOiBwaHlzaWNhbCBoZWFsdGgsIHBzeWNob2xvZ2ljYWwsIHNvY2lhbCByZWxhdGlvbnNoaXBzIGFuZCBlbnZpcm9ubWVudC4gSXQgYWxzbyBpbmNsdWRlcyBvbmUgZmFjZXQgb24gb3ZlcmFsbCBxdWFsaXR5IG9mIGxpZmUgYW5kIGdlbmVyYWwgaGVhbHRoLiBSZXN1bHRzLiBEb21haW4gc2NvcmVzIHByb2R1Y2VkIGJ5IHRoZSBXSE9RT0wtQlJFRiBjb3JyZWxhdGUgaGlnaGx5ICgwLjg5IG9yIGFib3ZlKSB3aXRoIFdIT1FPTC0xMDAgZG9tYWluIHNjb3JlcyAoY2FsY3VsYXRlZCBvbiBhIGZvdXIgZG9tYWluIHN0cnVjdHVyZSkuIFdIT1FPTC1CUkVGIGRvbWFpbiBzY29yZXMgZGVtb25zdHJhdGVkIGZvb2QgZGlzY3JpbWluYW50IHZhbGlkaXR5LCBjb250ZW50IHZhbGlkaXR5LCBpbnRlcm5hbCBjb25zaXN0ZW5jeSBhbmQgdGVzdC1yZXRlc3QgcmVsaWFiaWxpdHkuIENvbmNsdXNpb24uIFRoZXNlIGRhdGEgc3VnZ2VzdCB0aGF0IHRoZSBXSE9RT0wtQlJFRiBwcm92aWRlcyBhIHZhbGlkIGFuZCByZWxpYWJsZSBhbHRlcm5hdGl2ZSB0byB0aGUgYXNzZXNzbWVudCBvZiBkb21haW4gcHJvZmlsZXMgdXNpbmcgdGhlIFdIT1FPTC0xMDAuIEl0IGlzIGVudmlzYWdlZCB0aGF0IHRoZSBXSE9RT0wtQlJFRiB3aWxsIGJlIG1vc3QgdXNlZnVsIGluIHN0dWRpZXMgdGhhdCByZXF1aXJlIGEgYnJpZWYgYXNzZXNzbWVudCBvZiBxdWFsaXR5IG9mIGxpZmUsIGZvciBleGFtcGxlLCBpbiBsYXJnZSBlcGlkZW1pb2xvZ2ljYWwgc3R1ZGllcyBhbmQgY2xpbmljYWwgdHJpYWxzIHdoZXJlIHF1YWxpdHkgb2YgbGlmZSBpcyBvZiBpbnRlcmVzdC4gSW4gYWRkaXRpb24sIHRoZSBXSE9RT0wtQlJFRiBtYXkgYmUgb2YgdXNlIHRvIGhlYWx0aCBwcm9mZXNzaW9uYWxzIGluIHRoZSBhc3Nlc3NtZW50IGFuZCBldmFsdWF0aW9uIG9mIHRyZWF0bWVudCBlZmZpY2FjeS4iLCJpc3N1ZSI6IjMiLCJ2b2x1bWUiOiIyOCIsImNvbnRhaW5lci10aXRsZS1zaG9ydCI6IlBzeWNob2wgTWVkIn0sImlzVGVtcG9yYXJ5IjpmYWxzZX1dfQ==&quot;,&quot;citationItems&quot;:[{&quot;id&quot;:&quot;645afd83-630e-3076-bc01-22012c213a6f&quot;,&quot;itemData&quot;:{&quot;type&quot;:&quot;article-journal&quot;,&quot;id&quot;:&quot;645afd83-630e-3076-bc01-22012c213a6f&quot;,&quot;title&quot;:&quot;Development of the World Health Organization WHOQOL-BREF Quality of Life Assessment&quot;,&quot;groupId&quot;:&quot;189a32f0-8f3a-3d53-a84b-8691135f75ff&quot;,&quot;author&quot;:[{&quot;family&quot;:&quot;Harper&quot;,&quot;given&quot;:&quot;Alison&quot;,&quot;parse-names&quot;:false,&quot;dropping-particle&quot;:&quot;&quot;,&quot;non-dropping-particle&quot;:&quot;&quot;},{&quot;family&quot;:&quot;Power&quot;,&quot;given&quot;:&quot;Mick&quot;,&quot;parse-names&quot;:false,&quot;dropping-particle&quot;:&quot;&quot;,&quot;non-dropping-particle&quot;:&quot;&quot;},{&quot;family&quot;:&quot;Orley&quot;,&quot;given&quot;:&quot;J.&quot;,&quot;parse-names&quot;:false,&quot;dropping-particle&quot;:&quot;&quot;,&quot;non-dropping-particle&quot;:&quot;&quot;},{&quot;family&quot;:&quot;Herrman&quot;,&quot;given&quot;:&quot;H.&quot;,&quot;parse-names&quot;:false,&quot;dropping-particle&quot;:&quot;&quot;,&quot;non-dropping-particle&quot;:&quot;&quot;},{&quot;family&quot;:&quot;Schofield&quot;,&quot;given&quot;:&quot;H.&quot;,&quot;parse-names&quot;:false,&quot;dropping-particle&quot;:&quot;&quot;,&quot;non-dropping-particle&quot;:&quot;&quot;},{&quot;family&quot;:&quot;Murphy&quot;,&quot;given&quot;:&quot;B.&quot;,&quot;parse-names&quot;:false,&quot;dropping-particle&quot;:&quot;&quot;,&quot;non-dropping-particle&quot;:&quot;&quot;},{&quot;family&quot;:&quot;Metelko&quot;,&quot;given&quot;:&quot;Z.&quot;,&quot;parse-names&quot;:false,&quot;dropping-particle&quot;:&quot;&quot;,&quot;non-dropping-particle&quot;:&quot;&quot;},{&quot;family&quot;:&quot;Szabo&quot;,&quot;given&quot;:&quot;S.&quot;,&quot;parse-names&quot;:false,&quot;dropping-particle&quot;:&quot;&quot;,&quot;non-dropping-particle&quot;:&quot;&quot;},{&quot;family&quot;:&quot;Pibernik-Okanovic&quot;,&quot;given&quot;:&quot;M.&quot;,&quot;parse-names&quot;:false,&quot;dropping-particle&quot;:&quot;&quot;,&quot;non-dropping-particle&quot;:&quot;&quot;},{&quot;family&quot;:&quot;Quemada&quot;,&quot;given&quot;:&quot;N.&quot;,&quot;parse-names&quot;:false,&quot;dropping-particle&quot;:&quot;&quot;,&quot;non-dropping-particle&quot;:&quot;&quot;},{&quot;family&quot;:&quot;Caria&quot;,&quot;given&quot;:&quot;A.&quot;,&quot;parse-names&quot;:false,&quot;dropping-particle&quot;:&quot;&quot;,&quot;non-dropping-particle&quot;:&quot;&quot;},{&quot;family&quot;:&quot;Rajkumar&quot;,&quot;given&quot;:&quot;S.&quot;,&quot;parse-names&quot;:false,&quot;dropping-particle&quot;:&quot;&quot;,&quot;non-dropping-particle&quot;:&quot;&quot;},{&quot;family&quot;:&quot;Kumar&quot;,&quot;given&quot;:&quot;Shuba&quot;,&quot;parse-names&quot;:false,&quot;dropping-particle&quot;:&quot;&quot;,&quot;non-dropping-particle&quot;:&quot;&quot;},{&quot;family&quot;:&quot;Saxena&quot;,&quot;given&quot;:&quot;S.&quot;,&quot;parse-names&quot;:false,&quot;dropping-particle&quot;:&quot;&quot;,&quot;non-dropping-particle&quot;:&quot;&quot;},{&quot;family&quot;:&quot;Chandiramani&quot;,&quot;given&quot;:&quot;K.&quot;,&quot;parse-names&quot;:false,&quot;dropping-particle&quot;:&quot;&quot;,&quot;non-dropping-particle&quot;:&quot;&quot;},{&quot;family&quot;:&quot;Amir&quot;,&quot;given&quot;:&quot;M.&quot;,&quot;parse-names&quot;:false,&quot;dropping-particle&quot;:&quot;&quot;,&quot;non-dropping-particle&quot;:&quot;&quot;},{&quot;family&quot;:&quot;Bar-On&quot;,&quot;given&quot;:&quot;D.&quot;,&quot;parse-names&quot;:false,&quot;dropping-particle&quot;:&quot;&quot;,&quot;non-dropping-particle&quot;:&quot;&quot;},{&quot;family&quot;:&quot;Tazaki&quot;,&quot;given&quot;:&quot;Miyako&quot;,&quot;parse-names&quot;:false,&quot;dropping-particle&quot;:&quot;&quot;,&quot;non-dropping-particle&quot;:&quot;&quot;},{&quot;family&quot;:&quot;Noji&quot;,&quot;given&quot;:&quot;Ariko&quot;,&quot;parse-names&quot;:false,&quot;dropping-particle&quot;:&quot;&quot;,&quot;non-dropping-particle&quot;:&quot;&quot;},{&quot;family&quot;:&quot;Heck&quot;,&quot;given&quot;:&quot;G.&quot;,&quot;parse-names&quot;:false,&quot;dropping-particle&quot;:&quot;&quot;,&quot;non-dropping-particle&quot;:&quot;Van&quot;},{&quot;family&quot;:&quot;Vries&quot;,&quot;given&quot;:&quot;J.&quot;,&quot;parse-names&quot;:false,&quot;dropping-particle&quot;:&quot;&quot;,&quot;non-dropping-particle&quot;:&quot;De&quot;},{&quot;family&quot;:&quot;Sucre&quot;,&quot;given&quot;:&quot;J. Arroyo&quot;,&quot;parse-names&quot;:false,&quot;dropping-particle&quot;:&quot;&quot;,&quot;non-dropping-particle&quot;:&quot;&quot;},{&quot;family&quot;:&quot;Picard-Ami&quot;,&quot;given&quot;:&quot;L.&quot;,&quot;parse-names&quot;:false,&quot;dropping-particle&quot;:&quot;&quot;,&quot;non-dropping-particle&quot;:&quot;&quot;},{&quot;family&quot;:&quot;Kabanov&quot;,&quot;given&quot;:&quot;M.&quot;,&quot;parse-names&quot;:false,&quot;dropping-particle&quot;:&quot;&quot;,&quot;non-dropping-particle&quot;:&quot;&quot;},{&quot;family&quot;:&quot;Lomachenkov&quot;,&quot;given&quot;:&quot;A.&quot;,&quot;parse-names&quot;:false,&quot;dropping-particle&quot;:&quot;&quot;,&quot;non-dropping-particle&quot;:&quot;&quot;},{&quot;family&quot;:&quot;Burkovsky&quot;,&quot;given&quot;:&quot;G.&quot;,&quot;parse-names&quot;:false,&quot;dropping-particle&quot;:&quot;&quot;,&quot;non-dropping-particle&quot;:&quot;&quot;},{&quot;family&quot;:&quot;Carrasco&quot;,&quot;given&quot;:&quot;R. Lucas&quot;,&quot;parse-names&quot;:false,&quot;dropping-particle&quot;:&quot;&quot;,&quot;non-dropping-particle&quot;:&quot;&quot;},{&quot;family&quot;:&quot;Bodharamik&quot;,&quot;given&quot;:&quot;Yooth&quot;,&quot;parse-names&quot;:false,&quot;dropping-particle&quot;:&quot;&quot;,&quot;non-dropping-particle&quot;:&quot;&quot;},{&quot;family&quot;:&quot;Meesapya&quot;,&quot;given&quot;:&quot;Kitikorn&quot;,&quot;parse-names&quot;:false,&quot;dropping-particle&quot;:&quot;&quot;,&quot;non-dropping-particle&quot;:&quot;&quot;},{&quot;family&quot;:&quot;Skevington&quot;,&quot;given&quot;:&quot;S.&quot;,&quot;parse-names&quot;:false,&quot;dropping-particle&quot;:&quot;&quot;,&quot;non-dropping-particle&quot;:&quot;&quot;},{&quot;family&quot;:&quot;Patrick&quot;,&quot;given&quot;:&quot;D.&quot;,&quot;parse-names&quot;:false,&quot;dropping-particle&quot;:&quot;&quot;,&quot;non-dropping-particle&quot;:&quot;&quot;},{&quot;family&quot;:&quot;Martin&quot;,&quot;given&quot;:&quot;M.&quot;,&quot;parse-names&quot;:false,&quot;dropping-particle&quot;:&quot;&quot;,&quot;non-dropping-particle&quot;:&quot;&quot;},{&quot;family&quot;:&quot;Wild&quot;,&quot;given&quot;:&quot;D.&quot;,&quot;parse-names&quot;:false,&quot;dropping-particle&quot;:&quot;&quot;,&quot;non-dropping-particle&quot;:&quot;&quot;},{&quot;family&quot;:&quot;Acuda&quot;,&quot;given&quot;:&quot;W.&quot;,&quot;parse-names&quot;:false,&quot;dropping-particle&quot;:&quot;&quot;,&quot;non-dropping-particle&quot;:&quot;&quot;},{&quot;family&quot;:&quot;Mutambirwa&quot;,&quot;given&quot;:&quot;J.&quot;,&quot;parse-names&quot;:false,&quot;dropping-particle&quot;:&quot;&quot;,&quot;non-dropping-particle&quot;:&quot;&quot;},{&quot;family&quot;:&quot;Bonicaato&quot;,&quot;given&quot;:&quot;S.&quot;,&quot;parse-names&quot;:false,&quot;dropping-particle&quot;:&quot;&quot;,&quot;non-dropping-particle&quot;:&quot;&quot;},{&quot;family&quot;:&quot;Yongping&quot;,&quot;given&quot;:&quot;G.&quot;,&quot;parse-names&quot;:false,&quot;dropping-particle&quot;:&quot;&quot;,&quot;non-dropping-particle&quot;:&quot;&quot;},{&quot;family&quot;:&quot;Fleck&quot;,&quot;given&quot;:&quot;M.&quot;,&quot;parse-names&quot;:false,&quot;dropping-particle&quot;:&quot;&quot;,&quot;non-dropping-particle&quot;:&quot;&quot;},{&quot;family&quot;:&quot;Angermeyer&quot;,&quot;given&quot;:&quot;M. C.&quot;,&quot;parse-names&quot;:false,&quot;dropping-particle&quot;:&quot;&quot;,&quot;non-dropping-particle&quot;:&quot;&quot;},{&quot;family&quot;:&quot;Kilian&quot;,&quot;given&quot;:&quot;R.&quot;,&quot;parse-names&quot;:false,&quot;dropping-particle&quot;:&quot;&quot;,&quot;non-dropping-particle&quot;:&quot;&quot;},{&quot;family&quot;:&quot;Kwok-fai&quot;,&quot;given&quot;:&quot;L.&quot;,&quot;parse-names&quot;:false,&quot;dropping-particle&quot;:&quot;&quot;,&quot;non-dropping-particle&quot;:&quot;&quot;},{&quot;family&quot;:&quot;Billington&quot;,&quot;given&quot;:&quot;R.&quot;,&quot;parse-names&quot;:false,&quot;dropping-particle&quot;:&quot;&quot;,&quot;non-dropping-particle&quot;:&quot;&quot;},{&quot;family&quot;:&quot;Bullinger&quot;,&quot;given&quot;:&quot;M.&quot;,&quot;parse-names&quot;:false,&quot;dropping-particle&quot;:&quot;&quot;,&quot;non-dropping-particle&quot;:&quot;&quot;},{&quot;family&quot;:&quot;Kuyken&quot;,&quot;given&quot;:&quot;W.&quot;,&quot;parse-names&quot;:false,&quot;dropping-particle&quot;:&quot;&quot;,&quot;non-dropping-particle&quot;:&quot;&quot;},{&quot;family&quot;:&quot;Sartorius&quot;,&quot;given&quot;:&quot;N.&quot;,&quot;parse-names&quot;:false,&quot;dropping-particle&quot;:&quot;&quot;,&quot;non-dropping-particle&quot;:&quot;&quot;}],&quot;container-title&quot;:&quot;Psychological Medicine&quot;,&quot;DOI&quot;:&quot;10.1017/S0033291798006667&quot;,&quot;ISSN&quot;:&quot;00332917&quot;,&quot;PMID&quot;:&quot;9626712&quot;,&quot;issued&quot;:{&quot;date-parts&quot;:[[1998,8]]},&quot;publisher-place&quot;:&quot;England&quot;,&quot;page&quot;:&quot;551-558&quot;,&quot;abstract&quot;:&quot;Background. The paper reports on the development of the WHOQOL-BREF, an abbreviated version of the WHOQOL-100 quality of life assessment. Method. The WHOQOL-BREF was derived from data collected using the WHOQOL-100. It produces scores for four domains related to quality of life: physical health, psychological, social relationships and environment. It also includes one facet on overall quality of life and general health. Results. Domain scores produced by the WHOQOL-BREF correlate highly (0.89 or above) with WHOQOL-100 domain scores (calculated on a four domain structure). WHOQOL-BREF domain scores demonstrated food discriminant validity, content validity, internal consistency and test-retest reliability. Conclusion. These data suggest that the WHOQOL-BREF provides a valid and reliable alternative to the assessment of domain profiles using the WHOQOL-100. It is envisaged that the WHOQOL-BREF will be most useful in studies that require a brief assessment of quality of life, for example, in large epidemiological studies and clinical trials where quality of life is of interest. In addition, the WHOQOL-BREF may be of use to health professionals in the assessment and evaluation of treatment efficacy.&quot;,&quot;issue&quot;:&quot;3&quot;,&quot;volume&quot;:&quot;28&quot;,&quot;container-title-short&quot;:&quot;Psychol Med&quot;},&quot;isTemporary&quot;:false}]},{&quot;citationID&quot;:&quot;MENDELEY_CITATION_13b45a99-b2a2-4b7c-ae00-2c447e140614&quot;,&quot;properties&quot;:{&quot;noteIndex&quot;:0},&quot;isEdited&quot;:false,&quot;manualOverride&quot;:{&quot;isManuallyOverridden&quot;:false,&quot;citeprocText&quot;:&quot;(33)&quot;,&quot;manualOverrideText&quot;:&quot;&quot;},&quot;citationTag&quot;:&quot;MENDELEY_CITATION_v3_eyJjaXRhdGlvbklEIjoiTUVOREVMRVlfQ0lUQVRJT05fMTNiNDVhOTktYjJhMi00YjdjLWFlMDAtMmM0NDdlMTQwNjE0IiwicHJvcGVydGllcyI6eyJub3RlSW5kZXgiOjB9LCJpc0VkaXRlZCI6ZmFsc2UsIm1hbnVhbE92ZXJyaWRlIjp7ImlzTWFudWFsbHlPdmVycmlkZGVuIjpmYWxzZSwiY2l0ZXByb2NUZXh0IjoiKDMzKSIsIm1hbnVhbE92ZXJyaWRlVGV4dCI6IiJ9LCJjaXRhdGlvbkl0ZW1zIjpbeyJpZCI6ImNjZGY2ODU2LWRjYmMtMzE0Ny1hZTcwLTRmNGJiNjRmNjRiZSIsIml0ZW1EYXRhIjp7InR5cGUiOiJhcnRpY2xlLWpvdXJuYWwiLCJpZCI6ImNjZGY2ODU2LWRjYmMtMzE0Ny1hZTcwLTRmNGJiNjRmNjRiZSIsInRpdGxlIjoiRGV2ZWxvcG1lbnQgb2YgdGhlIFdIT1FPTDogUmF0aW9uYWxlIGFuZCBDdXJyZW50IFN0YXR1cyIsImdyb3VwSWQiOiIxODlhMzJmMC04ZjNhLTNkNTMtYTg0Yi04NjkxMTM1Zjc1ZmYiLCJhdXRob3IiOlt7ImZhbWlseSI6Ikdyb3VwIiwiZ2l2ZW4iOiJXaG9xb2wiLCJwYXJzZS1uYW1lcyI6ZmFsc2UsImRyb3BwaW5nLXBhcnRpY2xlIjoiIiwibm9uLWRyb3BwaW5nLXBhcnRpY2xlIjoiIn1dLCJjb250YWluZXItdGl0bGUiOiJJbnRlcm5hdGlvbmFsIEpvdXJuYWwgb2YgTWVudGFsIEhlYWx0aCIsImNoYXB0ZXItbnVtYmVyIjoiMCIsIkRPSSI6IjEwLjEwODAvMDAyMDc0MTEuMTk5NC4xMTQ0OTI4NiIsIklTU04iOiIwMDIwLTc0MTEiLCJpc3N1ZWQiOnsiZGF0ZS1wYXJ0cyI6W1sxOTk0XV19LCJwYWdlIjoiMjQtNTYiLCJhYnN0cmFjdCI6IkRpc2N1c3NlcyB0aGUgV29ybGQgSGVhbHRoIE9yZ2FuaXphdGlvbidzIChXSE8pIGluaXRpYXRpdmUgdG8gZGV2ZWxvcCBhbiBpbnRlcm5hdGlvbmFsIGluc3RydW1lbnQgZm9yIHF1YWxpdHkgb2YgbGlmZSAoUU9MKSBhc3Nlc3NtZW50IGFuZCBpdHMgYXBwbGljYXRpb24gaW4gcmVzZWFyY2gsIGNsaW5pY2FsIHByYWN0aWNlLCBhdWRpdCBhbmQgaGVhbHRoIHBsYW5uaW5nLCBhbmQgZXZhbHVhdGlvbi4gVGhlIDQgc3RhZ2VzIGluIHRoZSBkZXZlbG9wbWVudCBvZiB0aGUgV0hPUU9MIGFyZSBkaXNjdXNzZWQ6IGNvbmNlcHQgY2xhcmlmaWNhdGlvbiwgcXVhbGl0YXRpdmUgcGlsb3QsIGRldmVsb3BtZW50YWwgcGlsb3QsIGFuZCBmaWVsZCB0ZXN0LiBUaGUgaW5zdHJ1bWVudCBpcyBhIGdlbmVyaWMgaW5zdHJ1bWVudCBmb3IgdGhlIGFzc2Vzc21lbnQgb2YgYm90aCBwb3NpdGl2ZSBhbmQgbmVnYXRpdmUgYXNwZWN0cyBvZiBRT0wgdGhhdCBjYW4gYmUgdXNlZCBpbiBkZXZlbG9wZWQgYW5kIGRldmVsb3BpbmcgY291bnRyaWVzIHRvIG1lYXN1cmUgYSBwZXJzb24ncyBwZXJjZXB0aW9uIG9mIHRoZSBpbXBhY3Qgb2YgZGlzZWFzZSBhbmQgaW1wYWlybWVudC4gVGhlIGZpbmFsIHByb2R1Y3Qgd2lsbCBiZSBhIG11bHRpbGluZ3VhbCBhbmQgbXVsdGlkaW1lbnNpb25hbCBwcm9maWxlIHlpZWxkaW5nIFFPTCBzY29yZXMgaW4gNiBkb21haW5zIGFuZCBzb21lIDIwIGZhY2V0cyBvZiBRT0wuIChQc3ljTElUIERhdGFiYXNlIENvcHlyaWdodCAxOTk1IEFtZXJpY2FuIFBzeWNob2xvZ2ljYWwgQXNzbiwgYWxsIHJpZ2h0cyByZXNlcnZlZCkiLCJpc3N1ZSI6IjMiLCJ2b2x1bWUiOiIyMyIsImNvbnRhaW5lci10aXRsZS1zaG9ydCI6IkludCBKIE1lbnQgSGVhbHRoIn0sImlzVGVtcG9yYXJ5IjpmYWxzZX1dfQ==&quot;,&quot;citationItems&quot;:[{&quot;id&quot;:&quot;ccdf6856-dcbc-3147-ae70-4f4bb64f64be&quot;,&quot;itemData&quot;:{&quot;type&quot;:&quot;article-journal&quot;,&quot;id&quot;:&quot;ccdf6856-dcbc-3147-ae70-4f4bb64f64be&quot;,&quot;title&quot;:&quot;Development of the WHOQOL: Rationale and Current Status&quot;,&quot;groupId&quot;:&quot;189a32f0-8f3a-3d53-a84b-8691135f75ff&quot;,&quot;author&quot;:[{&quot;family&quot;:&quot;Group&quot;,&quot;given&quot;:&quot;Whoqol&quot;,&quot;parse-names&quot;:false,&quot;dropping-particle&quot;:&quot;&quot;,&quot;non-dropping-particle&quot;:&quot;&quot;}],&quot;container-title&quot;:&quot;International Journal of Mental Health&quot;,&quot;chapter-number&quot;:&quot;0&quot;,&quot;DOI&quot;:&quot;10.1080/00207411.1994.11449286&quot;,&quot;ISSN&quot;:&quot;0020-7411&quot;,&quot;issued&quot;:{&quot;date-parts&quot;:[[1994]]},&quot;page&quot;:&quot;24-56&quot;,&quot;abstract&quot;:&quot;Discusses the World Health Organization's (WHO) initiative to develop an international instrument for quality of life (QOL) assessment and its application in research, clinical practice, audit and health planning, and evaluation. The 4 stages in the development of the WHOQOL are discussed: concept clarification, qualitative pilot, developmental pilot, and field test. The instrument is a generic instrument for the assessment of both positive and negative aspects of QOL that can be used in developed and developing countries to measure a person's perception of the impact of disease and impairment. The final product will be a multilingual and multidimensional profile yielding QOL scores in 6 domains and some 20 facets of QOL. (PsycLIT Database Copyright 1995 American Psychological Assn, all rights reserved)&quot;,&quot;issue&quot;:&quot;3&quot;,&quot;volume&quot;:&quot;23&quot;,&quot;container-title-short&quot;:&quot;Int J Ment Health&quot;},&quot;isTemporary&quot;:false}]},{&quot;citationID&quot;:&quot;MENDELEY_CITATION_85adc228-6af4-41ba-a51e-f5afe82510ed&quot;,&quot;properties&quot;:{&quot;noteIndex&quot;:0},&quot;isEdited&quot;:false,&quot;manualOverride&quot;:{&quot;isManuallyOverridden&quot;:false,&quot;citeprocText&quot;:&quot;(34)&quot;,&quot;manualOverrideText&quot;:&quot;&quot;},&quot;citationTag&quot;:&quot;MENDELEY_CITATION_v3_eyJjaXRhdGlvbklEIjoiTUVOREVMRVlfQ0lUQVRJT05fODVhZGMyMjgtNmFmNC00MWJhLWE1MWUtZjVhZmU4MjUxMGVkIiwicHJvcGVydGllcyI6eyJub3RlSW5kZXgiOjB9LCJpc0VkaXRlZCI6ZmFsc2UsIm1hbnVhbE92ZXJyaWRlIjp7ImlzTWFudWFsbHlPdmVycmlkZGVuIjpmYWxzZSwiY2l0ZXByb2NUZXh0IjoiKDM0KSIsIm1hbnVhbE92ZXJyaWRlVGV4dCI6IiJ9LCJjaXRhdGlvbkl0ZW1zIjpbeyJpZCI6ImQ2MzM2NmU5LTJmODctM2JhYy05YTYxLWQ1MmVlODMyOWEzYSIsIml0ZW1EYXRhIjp7InR5cGUiOiJhcnRpY2xlLWpvdXJuYWwiLCJpZCI6ImQ2MzM2NmU5LTJmODctM2JhYy05YTYxLWQ1MmVlODMyOWEzYSIsInRpdGxlIjoiRGV2ZWxvcG1lbnQgYW5kIGluaXRpYWwgdmFsaWRhdGlvbiBvZiB0aGUgdGhyZWUtbGV2ZWxzLW9mLW5lZWRzIHF1ZXN0aW9ubmFpcmUgZm9yIHNlbGYtYXNzZXNzbWVudCBvZiBwYWxsaWF0aXZlIG5lZWRzIGluIHBhdGllbnRzIHdpdGggY2FuY2VyIiwiZ3JvdXBJZCI6IjE4OWEzMmYwLThmM2EtM2Q1My1hODRiLTg2OTExMzVmNzVmZiIsImF1dGhvciI6W3siZmFtaWx5IjoiSm9obnNlbiIsImdpdmVuIjoiQW5uYSBUaGl0IiwicGFyc2UtbmFtZXMiOmZhbHNlLCJkcm9wcGluZy1wYXJ0aWNsZSI6IiIsIm5vbi1kcm9wcGluZy1wYXJ0aWNsZSI6IiJ9LHsiZmFtaWx5IjoiUGV0ZXJzZW4iLCJnaXZlbiI6Ik1vcnRlbiBBIiwicGFyc2UtbmFtZXMiOmZhbHNlLCJkcm9wcGluZy1wYXJ0aWNsZSI6IiIsIm5vbi1kcm9wcGluZy1wYXJ0aWNsZSI6IiJ9LHsiZmFtaWx5IjoiUGVkZXJzZW4iLCJnaXZlbiI6Ikxpc2UiLCJwYXJzZS1uYW1lcyI6ZmFsc2UsImRyb3BwaW5nLXBhcnRpY2xlIjoiIiwibm9uLWRyb3BwaW5nLXBhcnRpY2xlIjoiIn0seyJmYW1pbHkiOiJHcm9lbnZvbGQiLCJnaXZlbiI6Ik1vZ2VucyIsInBhcnNlLW5hbWVzIjpmYWxzZSwiZHJvcHBpbmctcGFydGljbGUiOiIiLCJub24tZHJvcHBpbmctcGFydGljbGUiOiIifV0sImNvbnRhaW5lci10aXRsZSI6IkpvdXJuYWwgb2YgUGFpbiBhbmQgU3ltcHRvbSBNYW5hZ2VtZW50IiwiRE9JIjoiMTAuMTAxNi9qLmpwYWluc3ltbWFuLjIwMTAuMDguMDEzIiwiSVNTTiI6IjA4ODUzOTI0IiwiUE1JRCI6IjIxMzA2ODY1IiwiaXNzdWVkIjp7ImRhdGUtcGFydHMiOltbMjAxMV1dfSwicGFnZSI6IjEwMjUtMTAzOSIsImFic3RyYWN0IjoiQ29udGV4dDogVG8gaW1wcm92ZSBwYWxsaWF0aXZlIGNhcmUsIGl0IGlzIGltcG9ydGFudCB0aGF0IHF1ZXN0aW9ubmFpcmVzIGFjY3VyYXRlbHkgYXNzZXNzIHRoZSBuZWVkcyBvZiB0aGUgcGF0aWVudHMuIE5vIHF1ZXN0aW9ubmFpcmUgZXhpc3RlZCB0aGF0IGNvbWJpbmVkIHRocmVlIGRpZmZlcmVudCBhbmQgaW1wb3J0YW50IGFwcHJvYWNoZXMgdG8gbmVlZHMgYXNzZXNzbWVudC4gV2UgZGV2ZWxvcGVkIHN1Y2ggYSBxdWVzdGlvbm5haXJlLCBjYWxsZWQgdGhlIFRocmVlLUxldmVscy1vZi1OZWVkcyBRdWVzdGlvbm5haXJlICgzTE5RKSwgYmFzZWQgb24gbGl0ZXJhdHVyZSBzZWFyY2hlcy4gVGhlIDNMTlEgbWVhc3VyZXMgMTIgaW1wb3J0YW50IG5lZWRzIHdpdGggdGhyZWUgZGlmZmVyZW50IGFwcHJvYWNoZXMgd2hlbiB1c2VkIGFzIGEgc3VwcGxlbWVudCB0byB0aGUgRXVyb3BlYW4gT3JnYW5pemF0aW9uIGZvciBSZXNlYXJjaCBhbmQgVHJlYXRtZW50IG9mIENhbmNlciBRdWFsaXR5IG9mIExpZmUgUXVlc3Rpb25uYWlyZSAoRU9SVEMgUUxRLUMzMCk6IHByb2JsZW0gaW50ZW5zaXR5LCBwcm9ibGVtIGJ1cmRlbiwgYW5kIGZlbHQgbmVlZC4gT2JqZWN0aXZlczogVG8gaW52ZXN0aWdhdGUgdGhlIGluaXRpYWwgdmFsaWRpdHkgb2YgdGhlIDNMTlEuIE1ldGhvZHM6IFdlIHVzZWQgYSByZWxhdGl2ZWx5IG5ldyBtZXRob2QgdGhhdCBpbnZlc3RpZ2F0ZXMgd2hldGhlciB0aGUgcXVlc3Rpb25uYWlyZSBoYXMgdGhlIHNhbWUgbWVhbmluZyBmb3IgdGhlIHBhdGllbnRzIGFzIGZvciB0aGUgcmVzZWFyY2hlcnMuIFRvIGRvIHRoaXMsIDc0IHBhdGllbnRzIHdpdGggYWR2YW5jZWQgY2FuY2VyIGZpbGxlZCBvdXQgdGhlIHF1ZXN0aW9ubmFpcmUgYW5kIHBhcnRpY2lwYXRlZCBpbiBhbiBvcGVuLWVuZGVkIGludGVydmlldy4gVGhlIHBhdGllbnRzJyByZXNwb25zZXMgdG8gdGhlIHF1ZXN0aW9ubmFpcmUgYmVmb3JlIHRoZSBpbnRlcnZpZXcgd2VyZSBjb21wYXJlZCBhZ2FpbnN0IHRoZSByZXNlYXJjaGVycycgcmVzcG9uc2VzIGJhc2VkIG9uIHRoZSBpbnRlcnZpZXdzLiBJdGVtcyBzaG93aW5nIHN1YnN0YW50aWFsIGFncmVlbWVudCB3ZXJlIGFjY2VwdGVkIGFzIHZhbGlkIHdpdGhvdXQgZnVydGhlciBhbmFseXNpcy4gRm9yIHRoZSByZW1haW5pbmcgaXRlbXMsIHJlYXNvbnMgZm9yIGRpc2FncmVlbWVudHMgd2VyZSBhbmFseXplZCBxdWFsaXRhdGl2ZWx5LiBSZXN1bHRzOiBBbGwgaXRlbXMgb24gcHJvYmxlbSBpbnRlbnNpdHksIGVpZ2h0IG9mIDEyIGl0ZW1zIG9uIHByb2JsZW0gYnVyZGVuLCBhbmQgdGhyZWUgb2YgMTIgaXRlbXMgb24gZmVsdCBuZWVkIHdlcmUgYWNjZXB0ZWQgYXMgdmFsaWQgYmVjYXVzZSBvZiBoaWdoIGFncmVlbWVudC4gQW5hbHlzaXMgb2YgdGhlIHF1YWxpdGF0aXZlIGRhdGEgY29uY2VybmluZyB0aGUgcmVtYWluaW5nIGl0ZW1zIHNob3dlZCB0aGF0IG1vc3QgZGlzYWdyZWVtZW50cyBkaWQgbm90IGluZGljYXRlIHByb2JsZW1zIHdpdGggdGhlIHBhdGllbnRzJyBzZWxmLWFzc2Vzc21lbnQuIEluc3RlYWQsIGRpZmZlcmVudCBjYXVzZXMgZm9yIGRpc2FncmVlbWVudHMgd2VyZSBlbHVjaWRhdGVkLCBidXQgdGhlc2UgZGlkIG5vdCBpbnRlcmZlcmUgd2l0aCB2YWxpZGl0eS4gQ29uY2x1c2lvbjogVGhlIDNMTlEgYXBwZWFycyB0byBtZWFzdXJlIHBhbGxpYXRpdmUgbmVlZHMgY29tcHJlaGVuc2l2ZWx5LCBhbmQgdGhpcyBpbml0aWFsIHZhbGlkYXRpb24gc2hvd2VkIHNhdGlzZmFjdG9yeSByZXN1bHRzLiBUaGUgYW5hbHlzaXMgZ2F2ZSBpbXBvcnRhbnQgaW5zaWdodHMgaW50byB0aGUgcGF0aWVudHMnIHBlcmNlcHRpb25zIG9mIHRoZWlyIG93biBzaXR1YXRpb25zLCBpbnRvIHRoZWlyIGV4cGVjdGF0aW9ucyBvZiB0aGUgaGVhbHRoIGNhcmUgc3lzdGVtLCBhbmQgaW50byB0aGUgY29tcGxleGl0eSBvZiBuZWVkcyBhc3Nlc3NtZW50LiDCqSAyMDExIFUuUy4gQ2FuY2VyIFBhaW4gUmVsaWVmIENvbW1pdHRlZS4gUHVibGlzaGVkIGJ5IEVsc2V2aWVyIEluYy4gQWxsIHJpZ2h0cyByZXNlcnZlZC4iLCJpc3N1ZSI6IjYiLCJ2b2x1bWUiOiI0MSIsImNvbnRhaW5lci10aXRsZS1zaG9ydCI6IkogUGFpbiBTeW1wdG9tIE1hbmFnZSJ9LCJpc1RlbXBvcmFyeSI6ZmFsc2V9XX0=&quot;,&quot;citationItems&quot;:[{&quot;id&quot;:&quot;d63366e9-2f87-3bac-9a61-d52ee8329a3a&quot;,&quot;itemData&quot;:{&quot;type&quot;:&quot;article-journal&quot;,&quot;id&quot;:&quot;d63366e9-2f87-3bac-9a61-d52ee8329a3a&quot;,&quot;title&quot;:&quot;Development and initial validation of the three-levels-of-needs questionnaire for self-assessment of palliative needs in patients with cancer&quot;,&quot;groupId&quot;:&quot;189a32f0-8f3a-3d53-a84b-8691135f75ff&quot;,&quot;author&quot;:[{&quot;family&quot;:&quot;Johnsen&quot;,&quot;given&quot;:&quot;Anna Thit&quot;,&quot;parse-names&quot;:false,&quot;dropping-particle&quot;:&quot;&quot;,&quot;non-dropping-particle&quot;:&quot;&quot;},{&quot;family&quot;:&quot;Petersen&quot;,&quot;given&quot;:&quot;Morten A&quot;,&quot;parse-names&quot;:false,&quot;dropping-particle&quot;:&quot;&quot;,&quot;non-dropping-particle&quot;:&quot;&quot;},{&quot;family&quot;:&quot;Pedersen&quot;,&quot;given&quot;:&quot;Lise&quot;,&quot;parse-names&quot;:false,&quot;dropping-particle&quot;:&quot;&quot;,&quot;non-dropping-particle&quot;:&quot;&quot;},{&quot;family&quot;:&quot;Groenvold&quot;,&quot;given&quot;:&quot;Mogens&quot;,&quot;parse-names&quot;:false,&quot;dropping-particle&quot;:&quot;&quot;,&quot;non-dropping-particle&quot;:&quot;&quot;}],&quot;container-title&quot;:&quot;Journal of Pain and Symptom Management&quot;,&quot;DOI&quot;:&quot;10.1016/j.jpainsymman.2010.08.013&quot;,&quot;ISSN&quot;:&quot;08853924&quot;,&quot;PMID&quot;:&quot;21306865&quot;,&quot;issued&quot;:{&quot;date-parts&quot;:[[2011]]},&quot;page&quot;:&quot;1025-1039&quot;,&quot;abstract&quot;:&quot;Context: To improve palliative care, it is important that questionnaires accurately assess the needs of the patients. No questionnaire existed that combined three different and important approaches to needs assessment. We developed such a questionnaire, called the Three-Levels-of-Needs Questionnaire (3LNQ), based on literature searches. The 3LNQ measures 12 important needs with three different approaches when used as a supplement to the European Organization for Research and Treatment of Cancer Quality of Life Questionnaire (EORTC QLQ-C30): problem intensity, problem burden, and felt need. Objectives: To investigate the initial validity of the 3LNQ. Methods: We used a relatively new method that investigates whether the questionnaire has the same meaning for the patients as for the researchers. To do this, 74 patients with advanced cancer filled out the questionnaire and participated in an open-ended interview. The patients' responses to the questionnaire before the interview were compared against the researchers' responses based on the interviews. Items showing substantial agreement were accepted as valid without further analysis. For the remaining items, reasons for disagreements were analyzed qualitatively. Results: All items on problem intensity, eight of 12 items on problem burden, and three of 12 items on felt need were accepted as valid because of high agreement. Analysis of the qualitative data concerning the remaining items showed that most disagreements did not indicate problems with the patients' self-assessment. Instead, different causes for disagreements were elucidated, but these did not interfere with validity. Conclusion: The 3LNQ appears to measure palliative needs comprehensively, and this initial validation showed satisfactory results. The analysis gave important insights into the patients' perceptions of their own situations, into their expectations of the health care system, and into the complexity of needs assessment. © 2011 U.S. Cancer Pain Relief Committee. Published by Elsevier Inc. All rights reserved.&quot;,&quot;issue&quot;:&quot;6&quot;,&quot;volume&quot;:&quot;41&quot;,&quot;container-title-short&quot;:&quot;J Pain Symptom Manage&quot;},&quot;isTemporary&quot;:false}]},{&quot;citationID&quot;:&quot;MENDELEY_CITATION_f3caa917-2649-44d7-b4c6-48c72f82c4e8&quot;,&quot;properties&quot;:{&quot;noteIndex&quot;:0},&quot;isEdited&quot;:false,&quot;manualOverride&quot;:{&quot;isManuallyOverridden&quot;:false,&quot;citeprocText&quot;:&quot;(1)&quot;,&quot;manualOverrideText&quot;:&quot;&quot;},&quot;citationTag&quot;:&quot;MENDELEY_CITATION_v3_eyJjaXRhdGlvbklEIjoiTUVOREVMRVlfQ0lUQVRJT05fZjNjYWE5MTctMjY0OS00NGQ3LWI0YzYtNDhjNzJmODJjNGU4IiwicHJvcGVydGllcyI6eyJub3RlSW5kZXgiOjB9LCJpc0VkaXRlZCI6ZmFsc2UsIm1hbnVhbE92ZXJyaWRlIjp7ImlzTWFudWFsbHlPdmVycmlkZGVuIjpmYWxzZSwiY2l0ZXByb2NUZXh0IjoiKDEpIiwibWFudWFsT3ZlcnJpZGVUZXh0IjoiIn0sImNpdGF0aW9uSXRlbXMiOlt7ImlkIjoiMzFiYTQxYzctNWUyMy0zY2FjLWExNGYtZmRjYzAzYjIwNWE1IiwiaXRlbURhdGEiOnsidHlwZSI6ImFydGljbGUtam91cm5hbCIsImlkIjoiMzFiYTQxYzctNWUyMy0zY2FjLWExNGYtZmRjYzAzYjIwNWE1IiwidGl0bGUiOiJBc3Nlc3NtZW50IG9mIHF1YWxpdHkgb2YgbGlmZSBpbiBwYWxsaWF0aXZlIGNhcmUgLSBQc3ljaG9tZXRyaWMgcHJvcGVydGllcyBvZiBhIHNob3J0IHF1ZXN0aW9ubmFpcmUiLCJncm91cElkIjoiMTg5YTMyZjAtOGYzYS0zZDUzLWE4NGItODY5MTEzNWY3NWZmIiwiYXV0aG9yIjpbeyJmYW1pbHkiOiJBeGVsc3NvbiIsImdpdmVuIjoiQmVydGlsIiwicGFyc2UtbmFtZXMiOmZhbHNlLCJkcm9wcGluZy1wYXJ0aWNsZSI6IiIsIm5vbi1kcm9wcGluZy1wYXJ0aWNsZSI6IiJ9LHsiZmFtaWx5IjoiU2rDtmTDqW4iLCJnaXZlbiI6IlBlciBPbG93IiwicGFyc2UtbmFtZXMiOmZhbHNlLCJkcm9wcGluZy1wYXJ0aWNsZSI6IiIsIm5vbi1kcm9wcGluZy1wYXJ0aWNsZSI6IiJ9XSwiY29udGFpbmVyLXRpdGxlIjoiQWN0YSBPbmNvbG9naWNhIiwiRE9JIjoiMTAuMTA4MC8wMjg0MTg2OTk0MzE2NjMiLCJJU1NOIjoiMDI4NDE4NlgiLCJQTUlEIjoiMTAyMjc0NDYiLCJpc3N1ZWQiOnsiZGF0ZS1wYXJ0cyI6W1sxOTk5XV19LCJwYWdlIjoiMjI5LTIzNyIsImFic3RyYWN0IjoiVGhlIHBzeWNob21ldHJpYyBwcm9wZXJ0aWVzIG9mIGEgc2hvcnQgYnV0IGNvbXByZWhlbnNpdmUgcXVhbGl0eS1vZi0gbGlmZSBpbnN0cnVtZW50LCBkZXZlbG9wZWQgZXNwZWNpYWxseSBmb3IgY2FuY2VyIHBhdGllbnRzIGluIHRoZSBwYWxsaWF0aXZlIGNhcmUgc2V0dGluZyBhcmUgcHJlc2VudGVkLiBJdGVtcyBmcm9tIHBoeXNpY2FsLCBwc3ljaG9sb2dpY2FsLCBzb2NpYWwgYW5kIGV4aXN0ZW50aWFsIGRvbWFpbnMgYXJlIGluY2x1ZGVkLiBUaGUgZmluZGluZ3Mgc3VnZ2VzdCB0aGF0IHRoZSBBUUVMIChBc3Nlc3NtZW50IG9mIFF1YWxpdHkgb2YgTGlmZSBhdCB0aGUgRW5kIG9mIExpZmUpIGluc3RydW1lbnQgaXMgYm90aCB2YWxpZCBhbmQgcmVsaWFibGUsIGJ1dCBmdXJ0aGVyIHRyaWFscyB3aXRoIG1vcmUgcGF0aWVudHMgYXJlIG5lZWRlZC4iLCJpc3N1ZSI6IjIiLCJ2b2x1bWUiOiIzOCIsImNvbnRhaW5lci10aXRsZS1zaG9ydCI6IkFjdGEgT25jb2wgKE1hZHIpIn0sImlzVGVtcG9yYXJ5IjpmYWxzZX1dfQ==&quot;,&quot;citationItems&quot;:[{&quot;id&quot;:&quot;31ba41c7-5e23-3cac-a14f-fdcc03b205a5&quot;,&quot;itemData&quot;:{&quot;type&quot;:&quot;article-journal&quot;,&quot;id&quot;:&quot;31ba41c7-5e23-3cac-a14f-fdcc03b205a5&quot;,&quot;title&quot;:&quot;Assessment of quality of life in palliative care - Psychometric properties of a short questionnaire&quot;,&quot;groupId&quot;:&quot;189a32f0-8f3a-3d53-a84b-8691135f75ff&quot;,&quot;author&quot;:[{&quot;family&quot;:&quot;Axelsson&quot;,&quot;given&quot;:&quot;Bertil&quot;,&quot;parse-names&quot;:false,&quot;dropping-particle&quot;:&quot;&quot;,&quot;non-dropping-particle&quot;:&quot;&quot;},{&quot;family&quot;:&quot;Sjödén&quot;,&quot;given&quot;:&quot;Per Olow&quot;,&quot;parse-names&quot;:false,&quot;dropping-particle&quot;:&quot;&quot;,&quot;non-dropping-particle&quot;:&quot;&quot;}],&quot;container-title&quot;:&quot;Acta Oncologica&quot;,&quot;DOI&quot;:&quot;10.1080/028418699431663&quot;,&quot;ISSN&quot;:&quot;0284186X&quot;,&quot;PMID&quot;:&quot;10227446&quot;,&quot;issued&quot;:{&quot;date-parts&quot;:[[1999]]},&quot;page&quot;:&quot;229-237&quot;,&quot;abstract&quot;:&quot;The psychometric properties of a short but comprehensive quality-of- life instrument, developed especially for cancer patients in the palliative care setting are presented. Items from physical, psychological, social and existential domains are included. The findings suggest that the AQEL (Assessment of Quality of Life at the End of Life) instrument is both valid and reliable, but further trials with more patients are needed.&quot;,&quot;issue&quot;:&quot;2&quot;,&quot;volume&quot;:&quot;38&quot;,&quot;container-title-short&quot;:&quot;Acta Oncol (Madr)&quot;},&quot;isTemporary&quot;:false}]},{&quot;citationID&quot;:&quot;MENDELEY_CITATION_37072ebc-9ad5-4d08-8f26-db63e16b6a16&quot;,&quot;properties&quot;:{&quot;noteIndex&quot;:0},&quot;isEdited&quot;:false,&quot;manualOverride&quot;:{&quot;isManuallyOverridden&quot;:false,&quot;citeprocText&quot;:&quot;(35)&quot;,&quot;manualOverrideText&quot;:&quot;&quot;},&quot;citationTag&quot;:&quot;MENDELEY_CITATION_v3_eyJjaXRhdGlvbklEIjoiTUVOREVMRVlfQ0lUQVRJT05fMzcwNzJlYmMtOWFkNS00ZDA4LThmMjYtZGI2M2UxNmI2YTE2IiwicHJvcGVydGllcyI6eyJub3RlSW5kZXgiOjB9LCJpc0VkaXRlZCI6ZmFsc2UsIm1hbnVhbE92ZXJyaWRlIjp7ImlzTWFudWFsbHlPdmVycmlkZGVuIjpmYWxzZSwiY2l0ZXByb2NUZXh0IjoiKDM1KSIsIm1hbnVhbE92ZXJyaWRlVGV4dCI6IiJ9LCJjaXRhdGlvbkl0ZW1zIjpbeyJpZCI6ImJlYWUxY2NiLTRkZmUtMzQzYy04ZTY0LWZkY2Q5YmM4N2ZmYyIsIml0ZW1EYXRhIjp7InR5cGUiOiJhcnRpY2xlLWpvdXJuYWwiLCJpZCI6ImJlYWUxY2NiLTRkZmUtMzQzYy04ZTY0LWZkY2Q5YmM4N2ZmYyIsInRpdGxlIjoiVGhlIGFzc2Vzc21lbnQgb2YgcXVhbGl0eSBvZiBsaWZlIGF0IHRoZSBlbmQgb2YgbGlmZSAoQVFFTCkgcXVlc3Rpb25uYWlyZTogQSBicmllZiBidXQgY29tcHJlaGVuc2l2ZSBpbnN0cnVtZW50IGZvciB1c2UgaW4gcGF0aWVudHMgd2l0aCBjYW5jZXIgaW4gcGFsbGlhdGl2ZSBjYXJlIiwiZ3JvdXBJZCI6IjE4OWEzMmYwLThmM2EtM2Q1My1hODRiLTg2OTExMzVmNzVmZiIsImF1dGhvciI6W3siZmFtaWx5IjoiSGVub2NoIiwiZ2l2ZW4iOiJJbmdlbGEiLCJwYXJzZS1uYW1lcyI6ZmFsc2UsImRyb3BwaW5nLXBhcnRpY2xlIjoiIiwibm9uLWRyb3BwaW5nLXBhcnRpY2xlIjoiIn0seyJmYW1pbHkiOiJBeGVsc3NvbiIsImdpdmVuIjoiQmVydGlsIiwicGFyc2UtbmFtZXMiOmZhbHNlLCJkcm9wcGluZy1wYXJ0aWNsZSI6IiIsIm5vbi1kcm9wcGluZy1wYXJ0aWNsZSI6IiJ9LHsiZmFtaWx5IjoiQmVyZ21hbiIsImdpdmVuIjoiQmVuZ3QiLCJwYXJzZS1uYW1lcyI6ZmFsc2UsImRyb3BwaW5nLXBhcnRpY2xlIjoiIiwibm9uLWRyb3BwaW5nLXBhcnRpY2xlIjoiIn1dLCJjb250YWluZXItdGl0bGUiOiJRdWFsaXR5IG9mIExpZmUgUmVzZWFyY2giLCJET0kiOiIxMC4xMDA3L3MxMTEzNi0wMTAtOTYyMy03IiwiSVNTTiI6IjA5NjI5MzQzIiwiUE1JRCI6IjIwMjI5MTkwIiwiaXNzdWVkIjp7ImRhdGUtcGFydHMiOltbMjAxMF1dfSwicGFnZSI6IjczOS03NTAiLCJhYnN0cmFjdCI6IlB1cnBvc2UgVGhlIGFpbSBvZiB0aGUgc3R1ZHkgd2FzIHRvIGZ1cnRoZXIgdmFsaWRhdGUgdGhlIEFzc2Vzc21lbnQgb2YgUXVhbGl0eSBvZiBsaWZlIGF0IHRoZSBFbmQgb2YgTGlmZSAoQVFFTCkgcXVlc3Rpb25uYWlyZSwgdG8gZXhwbG9yZSB3aGV0aGVyIGNvbmNlcHR1YWxseSBjb25zaXN0ZW50IHNjYWxlcyBjb3VsZCBiZSBjb25maXJtZWQgYW5kIGhvdyB0aGUgaW5zdHJ1bWVudCByZWxhdGVzIHRvIG90aGVyIHdpZGVseSB1c2VkIGFuZCB2YWxpZGF0ZWQgSFJRTCBpbnN0cnVtZW50cy4gTWV0aG9kcyBBIHRvdGFsIG9mIDEwNiBwYXRpZW50cyB3aXRoIGx1bmcgY2FuY2VyIGluIHBhbGxpYXRpdmUgY2FyZSBjb21wbGV0ZWQgdGhlIDIwLWl0ZW0gQVFFTCwgdGhlIEVPUlRDIFFMUS1DMzAsIEhvc3BpdGFsIEFueGlldHkgYW5kIERlcHJlc3Npb24gU2NhbGUgKEhBRFMpLCBTZW5zZSBvZiBDb2hlcmVuY2UgKFNPQy0xMykgYW5kIFNvY2lhbCBTdXBwb3J0IFN1cnZleSAoU1NTKS4gQ29uc3RydWN0IHZhbGlkaXR5IG9mIHRoZSBBUUVMIHdhcyB0ZXN0ZWQgYnkgbXVsdGl0cmFpdCBzY2FsaW5nLCBwcmluY2lwYWwgY29tcG9uZW50cyBhbmFseXNpcywgaW50ZXJzY2FsZSBjb3JyZWxhdGlvbnMgYW5kIGtub3duLWdyb3VwcyBjb21wYXJpc29ucy4gUmVzdWx0cyBGaXZlIHNjYWxlcyB3ZXJlIHN1cHBvcnRlZCBieSBtdWx0aXRyYWl0IHNjYWxpbmc6IEJhc2ljIGZ1bmN0aW9uLCBBY3Rpdml0eSwgRW1vdGlvbmFsIGZ1bmN0aW9uLCBDb2duaXRpdmUgZnVuY3Rpb24gYW5kIEV4aXN0ZW50aWFsIG5lZWRzLCB3aXRoIHNhdGlzZmFjdG9yeSAoPi43KSBpbnRlcm5hbCBjb25zaXN0ZW5jeSBmb3IgdGhlIGxhdHRlciB0aHJlZSBhbmQgaW50ZXJtZWRpYXRlICg+LjUpIGZvciB0aGUgcmVtYWluaW5nIHR3by4gQSBTb2NpYWwgc3VwcG9ydCBzY2FsZSB3YXMgc3VwcG9ydGVkIGJ5IHByaW5jaXBhbCBjb21wb25lbnRzIGFuYWx5c2lzLCBidXQgZXhoaWJpdGVkIGEgbG93IGludGVybmFsIGNvbnNpc3RlbmN5LiBJdGVtcyBvbiBoZWFsdGggY2FyZSBpc3N1ZXMgYW5kIHBoeXNpY2FsIHN5bXB0b21zIHdvcmtlZCBiZXN0IGFzIGluZGl2aWR1YWwgaXRlbXMuIEV4cGVjdGVkIGNvcnJlbGF0aW9ucyB3aXRoIG90aGVyIGluc3RydW1lbnRzIHdlcmUgZm91bmQgZm9yIGFsbCBzY2FsZXMuIEFjdGl2aXR5IHdhcyBzZW5zaXRpdmUgdG8gZGlmZmVyZW50IGxldmVscyBvZiBmdW5jdGlvbmluZyBhcyBkZWZpbmVkIGJ5IHBlcmZvcm1hbmNlIHN0YXR1cy4gQ29uY2x1c2lvbnMgVGhpcyBzdHVkeSBwcm92aWRlZCBzb21lIGV2aWRlbmNlIGZvciB0aGUgdmFsaWRpdHkgb2YgdGhlIEFRRUwgYW5kIGl0cyBmZWFzaWJpbGl0eSBpbiBwYXRpZW50cyB3aXRoIGNhbmNlciBpbiBwYWxsaWF0aXZlIGNhcmUuwqkgU3ByaW5nZXIgU2NpZW5jZStCdXNpbmVzcyBNZWRpYSBCLlYuIDIwMTAuIiwiaXNzdWUiOiI1Iiwidm9sdW1lIjoiMTkiLCJjb250YWluZXItdGl0bGUtc2hvcnQiOiIifSwiaXNUZW1wb3JhcnkiOmZhbHNlfV19&quot;,&quot;citationItems&quot;:[{&quot;id&quot;:&quot;beae1ccb-4dfe-343c-8e64-fdcd9bc87ffc&quot;,&quot;itemData&quot;:{&quot;type&quot;:&quot;article-journal&quot;,&quot;id&quot;:&quot;beae1ccb-4dfe-343c-8e64-fdcd9bc87ffc&quot;,&quot;title&quot;:&quot;The assessment of quality of life at the end of life (AQEL) questionnaire: A brief but comprehensive instrument for use in patients with cancer in palliative care&quot;,&quot;groupId&quot;:&quot;189a32f0-8f3a-3d53-a84b-8691135f75ff&quot;,&quot;author&quot;:[{&quot;family&quot;:&quot;Henoch&quot;,&quot;given&quot;:&quot;Ingela&quot;,&quot;parse-names&quot;:false,&quot;dropping-particle&quot;:&quot;&quot;,&quot;non-dropping-particle&quot;:&quot;&quot;},{&quot;family&quot;:&quot;Axelsson&quot;,&quot;given&quot;:&quot;Bertil&quot;,&quot;parse-names&quot;:false,&quot;dropping-particle&quot;:&quot;&quot;,&quot;non-dropping-particle&quot;:&quot;&quot;},{&quot;family&quot;:&quot;Bergman&quot;,&quot;given&quot;:&quot;Bengt&quot;,&quot;parse-names&quot;:false,&quot;dropping-particle&quot;:&quot;&quot;,&quot;non-dropping-particle&quot;:&quot;&quot;}],&quot;container-title&quot;:&quot;Quality of Life Research&quot;,&quot;DOI&quot;:&quot;10.1007/s11136-010-9623-7&quot;,&quot;ISSN&quot;:&quot;09629343&quot;,&quot;PMID&quot;:&quot;20229190&quot;,&quot;issued&quot;:{&quot;date-parts&quot;:[[2010]]},&quot;page&quot;:&quot;739-750&quot;,&quot;abstract&quot;:&quot;Purpose The aim of the study was to further validate the Assessment of Quality of life at the End of Life (AQEL) questionnaire, to explore whether conceptually consistent scales could be confirmed and how the instrument relates to other widely used and validated HRQL instruments. Methods A total of 106 patients with lung cancer in palliative care completed the 20-item AQEL, the EORTC QLQ-C30, Hospital Anxiety and Depression Scale (HADS), Sense of Coherence (SOC-13) and Social Support Survey (SSS). Construct validity of the AQEL was tested by multitrait scaling, principal components analysis, interscale correlations and known-groups comparisons. Results Five scales were supported by multitrait scaling: Basic function, Activity, Emotional function, Cognitive function and Existential needs, with satisfactory (&gt;.7) internal consistency for the latter three and intermediate (&gt;.5) for the remaining two. A Social support scale was supported by principal components analysis, but exhibited a low internal consistency. Items on health care issues and physical symptoms worked best as individual items. Expected correlations with other instruments were found for all scales. Activity was sensitive to different levels of functioning as defined by performance status. Conclusions This study provided some evidence for the validity of the AQEL and its feasibility in patients with cancer in palliative care.© Springer Science+Business Media B.V. 2010.&quot;,&quot;issue&quot;:&quot;5&quot;,&quot;volume&quot;:&quot;19&quot;,&quot;container-title-short&quot;:&quot;&quot;},&quot;isTemporary&quot;:false}]},{&quot;citationID&quot;:&quot;MENDELEY_CITATION_7dc1281f-cdd5-4528-b4e0-5d92124278c9&quot;,&quot;properties&quot;:{&quot;noteIndex&quot;:0},&quot;isEdited&quot;:false,&quot;manualOverride&quot;:{&quot;isManuallyOverridden&quot;:false,&quot;citeprocText&quot;:&quot;(36)&quot;,&quot;manualOverrideText&quot;:&quot;&quot;},&quot;citationTag&quot;:&quot;MENDELEY_CITATION_v3_eyJjaXRhdGlvbklEIjoiTUVOREVMRVlfQ0lUQVRJT05fN2RjMTI4MWYtY2RkNS00NTI4LWI0ZTAtNWQ5MjEyNDI3OGM5IiwicHJvcGVydGllcyI6eyJub3RlSW5kZXgiOjB9LCJpc0VkaXRlZCI6ZmFsc2UsIm1hbnVhbE92ZXJyaWRlIjp7ImlzTWFudWFsbHlPdmVycmlkZGVuIjpmYWxzZSwiY2l0ZXByb2NUZXh0IjoiKDM2KSIsIm1hbnVhbE92ZXJyaWRlVGV4dCI6IiJ9LCJjaXRhdGlvbkl0ZW1zIjpbeyJpZCI6ImNkYjM3ZGQ5LTA3MjktM2M5My05NTgxLTBiMmJhNzZhODIxOCIsIml0ZW1EYXRhIjp7InR5cGUiOiJhcnRpY2xlLWpvdXJuYWwiLCJpZCI6ImNkYjM3ZGQ5LTA3MjktM2M5My05NTgxLTBiMmJhNzZhODIxOCIsInRpdGxlIjoiVmFsaWRpdHkgYW5kIHJlbGlhYmlsaXR5IG9mIHRoZSBUdXJraXNoIHZlcnNpb24gb2YgbmVlZHMgYmFzZWQgYmlvcHN5Y2hvc29jaWFsIGRpc3RyZXNzIGluc3RydW1lbnQgZm9yIGNhbmNlciBwYXRpZW50cyAoQ0FOREkpIiwiZ3JvdXBJZCI6IjE4OWEzMmYwLThmM2EtM2Q1My1hODRiLTg2OTExMzVmNzVmZiIsImF1dGhvciI6W3siZmFtaWx5IjoiQmV5aHVuIiwiZ2l2ZW4iOiJOYXppbSBFcmN1bWVudCIsInBhcnNlLW5hbWVzIjpmYWxzZSwiZHJvcHBpbmctcGFydGljbGUiOiIiLCJub24tZHJvcHBpbmctcGFydGljbGUiOiIifSx7ImZhbWlseSI6IkNhbiIsImdpdmVuIjoiR2FtemUiLCJwYXJzZS1uYW1lcyI6ZmFsc2UsImRyb3BwaW5nLXBhcnRpY2xlIjoiIiwibm9uLWRyb3BwaW5nLXBhcnRpY2xlIjoiIn0seyJmYW1pbHkiOiJUaXJ5YWtpIiwiZ2l2ZW4iOiJBaG1ldCIsInBhcnNlLW5hbWVzIjpmYWxzZSwiZHJvcHBpbmctcGFydGljbGUiOiIiLCJub24tZHJvcHBpbmctcGFydGljbGUiOiIifSx7ImZhbWlseSI6IkthcmFrdWxsdWtjdSIsImdpdmVuIjoiU2VyZGFyIiwicGFyc2UtbmFtZXMiOmZhbHNlLCJkcm9wcGluZy1wYXJ0aWNsZSI6IiIsIm5vbi1kcm9wcGluZy1wYXJ0aWNsZSI6IiJ9LHsiZmFtaWx5IjoiQnVsdXQiLCJnaXZlbiI6IkJla2lyIiwicGFyc2UtbmFtZXMiOmZhbHNlLCJkcm9wcGluZy1wYXJ0aWNsZSI6IiIsIm5vbi1kcm9wcGluZy1wYXJ0aWNsZSI6IiJ9LHsiZmFtaWx5IjoiWWVzaWxiYXMiLCJnaXZlbiI6IlNlaGJhbCIsInBhcnNlLW5hbWVzIjpmYWxzZSwiZHJvcHBpbmctcGFydGljbGUiOiIiLCJub24tZHJvcHBpbmctcGFydGljbGUiOiIifSx7ImZhbWlseSI6IkthdmdhY2kiLCJnaXZlbiI6IkhhbGlsIiwicGFyc2UtbmFtZXMiOmZhbHNlLCJkcm9wcGluZy1wYXJ0aWNsZSI6IiIsIm5vbi1kcm9wcGluZy1wYXJ0aWNsZSI6IiJ9LHsiZmFtaWx5IjoiVG9wYmFzIiwiZ2l2ZW4iOiJNdXJhdCIsInBhcnNlLW5hbWVzIjpmYWxzZSwiZHJvcHBpbmctcGFydGljbGUiOiIiLCJub24tZHJvcHBpbmctcGFydGljbGUiOiIifV0sImNvbnRhaW5lci10aXRsZSI6IklyYW5pYW4gUmVkIENyZXNjZW50IE1lZGljYWwgSm91cm5hbCIsIkRPSSI6IjEwLjU4MTIvaXJjbWouMjczNTIiLCJJU1NOIjoiMjA3NDE4MTIiLCJpc3N1ZWQiOnsiZGF0ZS1wYXJ0cyI6W1syMDE2XV19LCJhYnN0cmFjdCI6IkJhY2tncm91bmQ6IE5lZWRzIGJhc2VkIGJpb3BzeWNob3NvY2lhbCBkaXN0cmVzcyBpbnN0cnVtZW50IGZvciBjYW5jZXIgcGF0aWVudHMgKENBTkRJKSBpcyBhIHNjYWxlIGJhc2VkIG9uIG5lZWRzIGFyaXNpbmcgZHVlIHRvIHRoZSBlZmZlY3RzIG9mIGNhbmNlci4gT2JqZWN0aXZlczogVGhlIGFpbSBvZiB0aGlzIHJlc2VhcmNoIHdhcyB0byBkZXRlcm1pbmUgdGhlIHJlbGlhYmlsaXR5IGFuZCB2YWxpZGl0eSBvZiB0aGUgQ0FOREkgc2NhbGUgaW4gdGhlIFR1cmtpc2ggbGFuZ3VhZ2UuIFBhdGllbnRzIGFuZCBNZXRob2RzOiBUaGUgc3R1ZHkgd2FzIHBlcmZvcm1lZCB3aXRoIHRoZSBwYXJ0aWNpcGF0aW9uIG9mIDE3MiBjYW5jZXIgcGF0aWVudHMgYWdlZCAxOCBhbmQgb3Zlci4gRmFjdG9yIGFuYWx5c2lzIChwcmluY2lwYWwgY29tcG9uZW50cyBhbmFseXNpcykgd2FzIHVzZWQgdG8gYXNzZXNzIGNvbnN0cnVjdCB2YWxpZGl0eS4gQ3JpdGVyaW9uIHZhbGlkaXRpZXMgd2VyZSB0ZXN0ZWQgYnkgY29tcHV0aW5nIFNwZWFybWFuIGNvcnJlbGF0aW9uIGJldHdlZW4gQ0FOREkgYW5kIGhvc3BpdGFsIGFueGlldHkgZGVwcmVzc2lvbiBzY2FsZSAoSEFEUyksIGFuZCBicmllZiBzeW1wdG9tIGludmVudG9yeSAoQlNJKSAoY29udmVyZ2VudCB2YWxpZGl0eSkgYW5kIHF1YWxpdHkgb2YgbGlmZSBzY2FsZXMgKEZBQ1QtRykgKGRpdmVyZ2VudCB2YWxpZGl0eSkuIFRlc3QtcmV0ZXN0IHJlbGlhYmlsaXRpZXMgYW5kIGludGVybmFsIGNvbnNpc3RlbmNpZXMgd2VyZSBtZWFzdXJlZCB3aXRoIGludHJhY2xhc3MgY29ycmVsYXRpb24gKElDQykgYW5kIENyb25iYWNoLc6xLiBSZXN1bHRzOiBBIHRocmVlLWZhY3RvciBzb2x1dGlvbiAoZW1vdGlvbmFsLCBwaHlzaWNhbCBhbmQgc29jaWFsKSB3YXMgZm91bmQgd2l0aCBmYWN0b3IgYW5hbHlzaXMuIEludGVybmFsIHJlbGlhYmlsaXR5ICjOsSA9IDAuOTQpIGFuZCB0ZXN0LXJldGVzdCByZWxpYWJpbGl0eSAoSUNDID0gMC44Nykgd2VyZSBzaWduaWZpY2FudGx5IGhpZ2guIENvcnJlbGF0aW9ucyBiZXR3ZWVuIENBTkRJIGFuZCBIQURTIChycyA9IDAuNjcpLCBhbmQgQlNJIChycyA9IDAuNjkpIGFuZCBGQUNULUcgKHJzID0gLTAuNzYpIHdlcmUgbW9kZXJhdGUgYW5kIHNpZ25pZmljYW50IGluIHRoZSBleHBlY3RlZCBkaXJlY3Rpb24uIENvbmNsdXNpb25zOiBDQU5ESSBpcyBhIHZhbGlkIGFuZCByZWxpYWJsZSBzY2FsZSBpbiBjYW5jZXIgcGF0aWVudHMgd2l0aCBhIHRocmVlLWZhY3RvciBzdHJ1Y3R1cmUgKGVtb3Rpb25hbCwgcGh5c2ljYWwgYW5kIHNvY2lhbCkgaW4gdGhlIFR1cmtpc2ggbGFuZ3VhZ2UuIiwiaXNzdWUiOiI2Iiwidm9sdW1lIjoiMTgiLCJjb250YWluZXItdGl0bGUtc2hvcnQiOiJJcmFuIFJlZCBDcmVzY2VudCBNZWQgSiJ9LCJpc1RlbXBvcmFyeSI6ZmFsc2V9XX0=&quot;,&quot;citationItems&quot;:[{&quot;id&quot;:&quot;cdb37dd9-0729-3c93-9581-0b2ba76a8218&quot;,&quot;itemData&quot;:{&quot;type&quot;:&quot;article-journal&quot;,&quot;id&quot;:&quot;cdb37dd9-0729-3c93-9581-0b2ba76a8218&quot;,&quot;title&quot;:&quot;Validity and reliability of the Turkish version of needs based biopsychosocial distress instrument for cancer patients (CANDI)&quot;,&quot;groupId&quot;:&quot;189a32f0-8f3a-3d53-a84b-8691135f75ff&quot;,&quot;author&quot;:[{&quot;family&quot;:&quot;Beyhun&quot;,&quot;given&quot;:&quot;Nazim Ercument&quot;,&quot;parse-names&quot;:false,&quot;dropping-particle&quot;:&quot;&quot;,&quot;non-dropping-particle&quot;:&quot;&quot;},{&quot;family&quot;:&quot;Can&quot;,&quot;given&quot;:&quot;Gamze&quot;,&quot;parse-names&quot;:false,&quot;dropping-particle&quot;:&quot;&quot;,&quot;non-dropping-particle&quot;:&quot;&quot;},{&quot;family&quot;:&quot;Tiryaki&quot;,&quot;given&quot;:&quot;Ahmet&quot;,&quot;parse-names&quot;:false,&quot;dropping-particle&quot;:&quot;&quot;,&quot;non-dropping-particle&quot;:&quot;&quot;},{&quot;family&quot;:&quot;Karakullukcu&quot;,&quot;given&quot;:&quot;Serdar&quot;,&quot;parse-names&quot;:false,&quot;dropping-particle&quot;:&quot;&quot;,&quot;non-dropping-particle&quot;:&quot;&quot;},{&quot;family&quot;:&quot;Bulut&quot;,&quot;given&quot;:&quot;Bekir&quot;,&quot;parse-names&quot;:false,&quot;dropping-particle&quot;:&quot;&quot;,&quot;non-dropping-particle&quot;:&quot;&quot;},{&quot;family&quot;:&quot;Yesilbas&quot;,&quot;given&quot;:&quot;Sehbal&quot;,&quot;parse-names&quot;:false,&quot;dropping-particle&quot;:&quot;&quot;,&quot;non-dropping-particle&quot;:&quot;&quot;},{&quot;family&quot;:&quot;Kavgaci&quot;,&quot;given&quot;:&quot;Halil&quot;,&quot;parse-names&quot;:false,&quot;dropping-particle&quot;:&quot;&quot;,&quot;non-dropping-particle&quot;:&quot;&quot;},{&quot;family&quot;:&quot;Topbas&quot;,&quot;given&quot;:&quot;Murat&quot;,&quot;parse-names&quot;:false,&quot;dropping-particle&quot;:&quot;&quot;,&quot;non-dropping-particle&quot;:&quot;&quot;}],&quot;container-title&quot;:&quot;Iranian Red Crescent Medical Journal&quot;,&quot;DOI&quot;:&quot;10.5812/ircmj.27352&quot;,&quot;ISSN&quot;:&quot;20741812&quot;,&quot;issued&quot;:{&quot;date-parts&quot;:[[2016]]},&quot;abstract&quot;:&quot;Background: Needs based biopsychosocial distress instrument for cancer patients (CANDI) is a scale based on needs arising due to the effects of cancer. Objectives: The aim of this research was to determine the reliability and validity of the CANDI scale in the Turkish language. Patients and Methods: The study was performed with the participation of 172 cancer patients aged 18 and over. Factor analysis (principal components analysis) was used to assess construct validity. Criterion validities were tested by computing Spearman correlation between CANDI and hospital anxiety depression scale (HADS), and brief symptom inventory (BSI) (convergent validity) and quality of life scales (FACT-G) (divergent validity). Test-retest reliabilities and internal consistencies were measured with intraclass correlation (ICC) and Cronbach-α. Results: A three-factor solution (emotional, physical and social) was found with factor analysis. Internal reliability (α = 0.94) and test-retest reliability (ICC = 0.87) were significantly high. Correlations between CANDI and HADS (rs = 0.67), and BSI (rs = 0.69) and FACT-G (rs = -0.76) were moderate and significant in the expected direction. Conclusions: CANDI is a valid and reliable scale in cancer patients with a three-factor structure (emotional, physical and social) in the Turkish language.&quot;,&quot;issue&quot;:&quot;6&quot;,&quot;volume&quot;:&quot;18&quot;,&quot;container-title-short&quot;:&quot;Iran Red Crescent Med J&quot;},&quot;isTemporary&quot;:false}]},{&quot;citationID&quot;:&quot;MENDELEY_CITATION_8587ab00-f0c6-4c73-b967-341694071f15&quot;,&quot;properties&quot;:{&quot;noteIndex&quot;:0},&quot;isEdited&quot;:false,&quot;manualOverride&quot;:{&quot;isManuallyOverridden&quot;:false,&quot;citeprocText&quot;:&quot;(2)&quot;,&quot;manualOverrideText&quot;:&quot;&quot;},&quot;citationTag&quot;:&quot;MENDELEY_CITATION_v3_eyJjaXRhdGlvbklEIjoiTUVOREVMRVlfQ0lUQVRJT05fODU4N2FiMDAtZjBjNi00YzczLWI5NjctMzQxNjk0MDcxZjE1IiwicHJvcGVydGllcyI6eyJub3RlSW5kZXgiOjB9LCJpc0VkaXRlZCI6ZmFsc2UsIm1hbnVhbE92ZXJyaWRlIjp7ImlzTWFudWFsbHlPdmVycmlkZGVuIjpmYWxzZSwiY2l0ZXByb2NUZXh0IjoiKDIpIiwibWFudWFsT3ZlcnJpZGVUZXh0IjoiIn0sImNpdGF0aW9uSXRlbXMiOlt7ImlkIjoiZTU2MDQxMmMtY2IwMS0zNDAzLWJlYTEtNmYyYTMwZDJiMmUxIiwiaXRlbURhdGEiOnsidHlwZSI6ImFydGljbGUtam91cm5hbCIsImlkIjoiZTU2MDQxMmMtY2IwMS0zNDAzLWJlYTEtNmYyYTMwZDJiMmUxIiwidGl0bGUiOiJWYWxpZGF0aW9uIG9mIGEgbmVlZHMtYmFzZWQgYmlvcHN5Y2hvc29jaWFsIGRpc3RyZXNzIGluc3RydW1lbnQgZm9yIGNhbmNlciBwYXRpZW50cyIsImdyb3VwSWQiOiIxODlhMzJmMC04ZjNhLTNkNTMtYTg0Yi04NjkxMTM1Zjc1ZmYiLCJhdXRob3IiOlt7ImZhbWlseSI6Ikxvd2VyeSIsImdpdmVuIjoiQW15IEUuIiwicGFyc2UtbmFtZXMiOmZhbHNlLCJkcm9wcGluZy1wYXJ0aWNsZSI6IiIsIm5vbi1kcm9wcGluZy1wYXJ0aWNsZSI6IiJ9LHsiZmFtaWx5IjoiR3JlZW5iZXJnIiwiZ2l2ZW4iOiJNZWxhbmllIEEuIiwicGFyc2UtbmFtZXMiOmZhbHNlLCJkcm9wcGluZy1wYXJ0aWNsZSI6IiIsIm5vbi1kcm9wcGluZy1wYXJ0aWNsZSI6IiJ9LHsiZmFtaWx5IjoiRm9zdGVyIiwiZ2l2ZW4iOiJTaGFyb24gTC4iLCJwYXJzZS1uYW1lcyI6ZmFsc2UsImRyb3BwaW5nLXBhcnRpY2xlIjoiIiwibm9uLWRyb3BwaW5nLXBhcnRpY2xlIjoiIn0seyJmYW1pbHkiOiJDbGFyayIsImdpdmVuIjoiS2FyZW4iLCJwYXJzZS1uYW1lcyI6ZmFsc2UsImRyb3BwaW5nLXBhcnRpY2xlIjoiIiwibm9uLWRyb3BwaW5nLXBhcnRpY2xlIjoiIn0seyJmYW1pbHkiOiJDYXNkZW4iLCJnaXZlbiI6IkRhbmllbGxlIFIuIiwicGFyc2UtbmFtZXMiOmZhbHNlLCJkcm9wcGluZy1wYXJ0aWNsZSI6IiIsIm5vbi1kcm9wcGluZy1wYXJ0aWNsZSI6IiJ9LHsiZmFtaWx5IjoiTG9zY2Fsem8iLCJnaXZlbiI6Ik1hdHRoZXciLCJwYXJzZS1uYW1lcyI6ZmFsc2UsImRyb3BwaW5nLXBhcnRpY2xlIjoiIiwibm9uLWRyb3BwaW5nLXBhcnRpY2xlIjoiIn0seyJmYW1pbHkiOiJCYXJkd2VsbCIsImdpdmVuIjoiV2F5bmUgQS4iLCJwYXJzZS1uYW1lcyI6ZmFsc2UsImRyb3BwaW5nLXBhcnRpY2xlIjoiIiwibm9uLWRyb3BwaW5nLXBhcnRpY2xlIjoiIn1dLCJjb250YWluZXItdGl0bGUiOiJQc3ljaG8tT25jb2xvZ3kiLCJET0kiOiIxMC4xMDAyL3Bvbi4yMDA4IiwiSVNTTiI6IjEwNTc5MjQ5IiwiUE1JRCI6IjIxODMwMjU2IiwiaXNzdWVkIjp7ImRhdGUtcGFydHMiOltbMjAxMiw4XV19LCJwdWJsaXNoZXItcGxhY2UiOiJFbmdsYW5kIiwicGFnZSI6IjEwOTktMTEwNiIsImFic3RyYWN0IjoiT2JqZWN0aXZlIFBlb3BsZSB3aXRoIGNhbmNlciBtYXkgZXhwZXJpZW5jZSBkaXN0cmVzcyByZWxhdGVkIHRvIGRpYWdub3NlcywgZGlzZWFzZS1yZWxhdGVkIHN5bXB0b21zLCBhbmQgdHJlYXRtZW50IHNpZGUgZWZmZWN0cy4gQXNzZXNzbWVudCBvZiBjYW5jZXItcmVsYXRlZCBuZWVkcyBjYW4gZmFjaWxpdGF0ZSB0aW1lbHkgdHJpYWdlIGFuZCBpbnRlcnZlbnRpb24gYW5kIGNvbnRyaWJ1dGUgdG8gaW5kaXZpZHVhbGl6ZWQgY29tcHJlaGVuc2l2ZSBjYW5jZXIgY2FyZS4gVGhpcyBzdHVkeSBhc3Nlc3NlZCB0aGUgaW50ZXJuYWwgY29uc2lzdGVuY3ksIHRlc3QtcmV0ZXN0IHJlbGlhYmlsaXR5IGFuZCBjb25zdHJ1Y3QgdmFsaWRpdHkgb2YgdGhlIENhbmNlciBOZWVkcyBEaXN0cmVzcyBJbnZlbnRvcnkgKENhTkRJKSwgYSBzZWxmLXJlcG9ydCwgbmVlZHMtYmFzZWQgbWVhc3VyZSBvZiBjYW5jZXItcmVsYXRlZCBkaXN0cmVzcy4gTWV0aG9kcyBBIHNhbXBsZSBvZiAxMDAgcGF0aWVudHMgKDI3JSBtYWxlKSB3aXRoIHZhcmlvdXMgY2FuY2VyIGRpYWdub3NlcyBjb21wbGV0ZWQgdGhlIENhTkRJLCBIb3NwaXRhbCBBbnhpZXR5IGFuZCBEZXByZXNzaW9uIFNjYWxlLCBCcmllZiBTeW1wdG9tIEludmVudG9yeSwgRnVuY3Rpb25hbCBBc3Nlc3NtZW50IG9mIENhbmNlciBUaGVyYXB5LUdlbmVyYWwsIGFuZCB0aGUgUGF1bGh1cyBEZWNlcHRpb24gU2NhbGVzLiBSZXN1bHRzIFRoZSBDYU5ESSB0b3RhbCBhbmQgZGVwcmVzc2l2ZSBhbmQgYW54aWV0eSBzdWJzY2FsZSBzY29yZXMgYWxsIGRlbW9uc3RyYXRlZCBleGNlbGxlbnQgdGVzdC1yZXRlc3QgcmVsaWFiaWxpdHkgYW5kIG1vZGVyYXRlIHRvIGhpZ2ggY29ycmVsYXRpb25zIHdpdGggb3RoZXIgbWVhc3VyZXMgb2YgdGhlc2UgY29uc3RydWN0cy4gVGhlIGluc3RydW1lbnQgd2FzIG1pbmltYWxseSBjb25mb3VuZGVkIGJ5IHNvY2lhbCBkZXNpcmFiaWxpdHkgYW5kIHByb3ZpZGVkIGhpZ2ggc2Vuc2l0aXZpdHkgYW5kIHNwZWNpZmljaXR5IGluIGRldGVjdGluZyBkZXByZXNzaW9uIGFuZCBhbnhpZXR5LiBDb25jbHVzaW9ucyBJbml0aWFsIHJlc3VsdHMgc3VnZ2VzdCB0aGF0IHRoZSBDYU5ESSBoYXMgc3Ryb25nIHBzeWNob21ldHJpYyBwcm9wZXJ0aWVzIGFuZCBtYXkgYmUgYSB1c2VmdWwgYWRkaXRpb24gdG8gY2FuY2VyIHBhdGllbnQgbmVlZHMgYXNzZXNzbWVudCwgcmVzZWFyY2ggYW5kIGNhcmUuIENvcHlyaWdodCDCqSAyMDExIEpvaG4gV2lsZXkgJiBTb25zLCBMdGQuIENvcHlyaWdodCDCqSAyMDExIEpvaG4gV2lsZXkgJiBTb25zLCBMdGQuIiwiaXNzdWUiOiIxMCIsInZvbHVtZSI6IjIxIiwiY29udGFpbmVyLXRpdGxlLXNob3J0IjoiUHN5Y2hvb25jb2xvZ3kifSwiaXNUZW1wb3JhcnkiOmZhbHNlfV19&quot;,&quot;citationItems&quot;:[{&quot;id&quot;:&quot;e560412c-cb01-3403-bea1-6f2a30d2b2e1&quot;,&quot;itemData&quot;:{&quot;type&quot;:&quot;article-journal&quot;,&quot;id&quot;:&quot;e560412c-cb01-3403-bea1-6f2a30d2b2e1&quot;,&quot;title&quot;:&quot;Validation of a needs-based biopsychosocial distress instrument for cancer patients&quot;,&quot;groupId&quot;:&quot;189a32f0-8f3a-3d53-a84b-8691135f75ff&quot;,&quot;author&quot;:[{&quot;family&quot;:&quot;Lowery&quot;,&quot;given&quot;:&quot;Amy E.&quot;,&quot;parse-names&quot;:false,&quot;dropping-particle&quot;:&quot;&quot;,&quot;non-dropping-particle&quot;:&quot;&quot;},{&quot;family&quot;:&quot;Greenberg&quot;,&quot;given&quot;:&quot;Melanie A.&quot;,&quot;parse-names&quot;:false,&quot;dropping-particle&quot;:&quot;&quot;,&quot;non-dropping-particle&quot;:&quot;&quot;},{&quot;family&quot;:&quot;Foster&quot;,&quot;given&quot;:&quot;Sharon L.&quot;,&quot;parse-names&quot;:false,&quot;dropping-particle&quot;:&quot;&quot;,&quot;non-dropping-particle&quot;:&quot;&quot;},{&quot;family&quot;:&quot;Clark&quot;,&quot;given&quot;:&quot;Karen&quot;,&quot;parse-names&quot;:false,&quot;dropping-particle&quot;:&quot;&quot;,&quot;non-dropping-particle&quot;:&quot;&quot;},{&quot;family&quot;:&quot;Casden&quot;,&quot;given&quot;:&quot;Danielle R.&quot;,&quot;parse-names&quot;:false,&quot;dropping-particle&quot;:&quot;&quot;,&quot;non-dropping-particle&quot;:&quot;&quot;},{&quot;family&quot;:&quot;Loscalzo&quot;,&quot;given&quot;:&quot;Matthew&quot;,&quot;parse-names&quot;:false,&quot;dropping-particle&quot;:&quot;&quot;,&quot;non-dropping-particle&quot;:&quot;&quot;},{&quot;family&quot;:&quot;Bardwell&quot;,&quot;given&quot;:&quot;Wayne A.&quot;,&quot;parse-names&quot;:false,&quot;dropping-particle&quot;:&quot;&quot;,&quot;non-dropping-particle&quot;:&quot;&quot;}],&quot;container-title&quot;:&quot;Psycho-Oncology&quot;,&quot;DOI&quot;:&quot;10.1002/pon.2008&quot;,&quot;ISSN&quot;:&quot;10579249&quot;,&quot;PMID&quot;:&quot;21830256&quot;,&quot;issued&quot;:{&quot;date-parts&quot;:[[2012,8]]},&quot;publisher-place&quot;:&quot;England&quot;,&quot;page&quot;:&quot;1099-1106&quot;,&quot;abstract&quot;:&quot;Objective People with cancer may experience distress related to diagnoses, disease-related symptoms, and treatment side effects. Assessment of cancer-related needs can facilitate timely triage and intervention and contribute to individualized comprehensive cancer care. This study assessed the internal consistency, test-retest reliability and construct validity of the Cancer Needs Distress Inventory (CaNDI), a self-report, needs-based measure of cancer-related distress. Methods A sample of 100 patients (27% male) with various cancer diagnoses completed the CaNDI, Hospital Anxiety and Depression Scale, Brief Symptom Inventory, Functional Assessment of Cancer Therapy-General, and the Paulhus Deception Scales. Results The CaNDI total and depressive and anxiety subscale scores all demonstrated excellent test-retest reliability and moderate to high correlations with other measures of these constructs. The instrument was minimally confounded by social desirability and provided high sensitivity and specificity in detecting depression and anxiety. Conclusions Initial results suggest that the CaNDI has strong psychometric properties and may be a useful addition to cancer patient needs assessment, research and care. Copyright © 2011 John Wiley &amp; Sons, Ltd. Copyright © 2011 John Wiley &amp; Sons, Ltd.&quot;,&quot;issue&quot;:&quot;10&quot;,&quot;volume&quot;:&quot;21&quot;,&quot;container-title-short&quot;:&quot;Psychooncology&quot;},&quot;isTemporary&quot;:false}]},{&quot;citationID&quot;:&quot;MENDELEY_CITATION_08dba77f-53e8-4dc7-bd7e-529fadce08c5&quot;,&quot;properties&quot;:{&quot;noteIndex&quot;:0},&quot;isEdited&quot;:false,&quot;manualOverride&quot;:{&quot;isManuallyOverridden&quot;:false,&quot;citeprocText&quot;:&quot;(3)&quot;,&quot;manualOverrideText&quot;:&quot;&quot;},&quot;citationTag&quot;:&quot;MENDELEY_CITATION_v3_eyJjaXRhdGlvbklEIjoiTUVOREVMRVlfQ0lUQVRJT05fMDhkYmE3N2YtNTNlOC00ZGM3LWJkN2UtNTI5ZmFkY2UwOGM1IiwicHJvcGVydGllcyI6eyJub3RlSW5kZXgiOjB9LCJpc0VkaXRlZCI6ZmFsc2UsIm1hbnVhbE92ZXJyaWRlIjp7ImlzTWFudWFsbHlPdmVycmlkZGVuIjpmYWxzZSwiY2l0ZXByb2NUZXh0IjoiKDMpIiwibWFudWFsT3ZlcnJpZGVUZXh0IjoiIn0sImNpdGF0aW9uSXRlbXMiOlt7ImlkIjoiOTc3ZjFhM2YtYjk3Zi0zNjUwLTgwZTAtZmJiNjkyOWJlNzFkIiwiaXRlbURhdGEiOnsidHlwZSI6ImFydGljbGUiLCJpZCI6Ijk3N2YxYTNmLWI5N2YtMzY1MC04MGUwLWZiYjY5MjliZTcxZCIsInRpdGxlIjoiRGV2ZWxvcG1lbnQgb2YgYSBjb21wcmVoZW5zaXZlIHF1YWxpdHkgb2YgbGlmZSBtZWFzdXJlbWVudCB0b29sOiBDQVJFUy4iLCJncm91cElkIjoiMTg5YTMyZjAtOGYzYS0zZDUzLWE4NGItODY5MTEzNWY3NWZmIiwiYXV0aG9yIjpbeyJmYW1pbHkiOiJTY2hhZyIsImdpdmVuIjoiQyBBIiwicGFyc2UtbmFtZXMiOmZhbHNlLCJkcm9wcGluZy1wYXJ0aWNsZSI6IiIsIm5vbi1kcm9wcGluZy1wYXJ0aWNsZSI6IiJ9LHsiZmFtaWx5IjoiSGVpbnJpY2giLCJnaXZlbiI6IlIgTCIsInBhcnNlLW5hbWVzIjpmYWxzZSwiZHJvcHBpbmctcGFydGljbGUiOiIiLCJub24tZHJvcHBpbmctcGFydGljbGUiOiIifV0sImNvbnRhaW5lci10aXRsZSI6Ik9uY29sb2d5IChXaWxsaXN0b24gUGFyaywgTi5ZLikiLCJJU1NOIjoiMDg5MDkwOTEiLCJQTUlEIjoiMjE0MzM5OSIsImlzc3VlZCI6eyJkYXRlLXBhcnRzIjpbWzE5OTBdXX0sInBhZ2UiOiIxMzUtMTM4O2Rpc2N1c3Npb24gMTQ3IiwiYWJzdHJhY3QiOiJUaGUgYXV0aG9ycyBwcmVzZW50IGEgY2FuY2VyIHNwZWNpZmljIHJlaGFiaWxpdGF0aW9uIGFuZCB0cmVhdG1lbnQgcGxhbm5pbmcgcXVlc3Rpb25uYWlyZSBhbmQgYSBjb21wdXRlciBzY29yaW5nIGFuZCByZXBvcnRpbmcgZXZhbHVhdGlvbiBzeXN0ZW0sIHRoZSBDQVJFUy4gQ0FSRVMgc3RhbmRzIGZvciBDQW5jZXIgUmVoYWJpbGl0YXRpb24gRXZhbHVhdGlvbiBTeXN0ZW0uIEl0IGlzIGEgdW5pcXVlIGluc3RydW1lbnQgYW5kIHJlc2VhcmNoIHRvIGRhdGUgc3VnZ2VzdHMgdGhhdCBpdCBpcyBjb21wcmVoZW5zaXZlLCByZWxpYWJsZSwgdmFsaWQsIGFuZCBwZXJ0aW5lbnQgdG8gcGF0aWVudHMnIHF1YWxpdHkgb2YgbGlmZSwgYXMgdGhleSBsaXZlIHdpdGggY2FuY2VyLiBUaGUgQ0FSRVMgcHJvdmlkZXMgYSBjb3N0LWVmZmljaWVudCBtZXRob2Qgb2YgZXZhbHVhdGluZyBwYXRpZW50cycgbmVlZHMgYW5kIGNhbiBzZXJ2ZSBhcyBhIHZhbHVhYmxlIGFkanVuY3QgdG8gbWVkaWNhbCBjYXJlLiBUaGUgQ0FSRVMgaGFzIGJlZW4gYWRhcHRlZCBmb3IgcmVzZWFyY2ggc2V0dGluZ3MgYXMgd2VsbCwgYW5kIGhhcyBhIHNob3J0IGZvcm0gZm9yIG11bHRpcGxlIGFkbWluaXN0cmF0aW9ucy4gRmluYWxseSwgYSBjb21wdXRlciBzY29yaW5nIGFuZCBwcm9mZXNzaW9uYWwgcmVwb3J0aW5nIHN5c3RlbSBpcyBhdmFpbGFibGUgdG8gY2xpbmljaWFucyB3aXRoIGFjY2VzcyB0byBJQk0gY29tcGF0aWJsZSBwZXJzb25hbCBjb21wdXRlcnMuIiwiaXNzdWUiOiI1Iiwidm9sdW1lIjoiNCIsImNvbnRhaW5lci10aXRsZS1zaG9ydCI6Ik9uY29sb2d5IChXaWxsaXN0b24gUGFyaykifSwiaXNUZW1wb3JhcnkiOmZhbHNlfV19&quot;,&quot;citationItems&quot;:[{&quot;id&quot;:&quot;977f1a3f-b97f-3650-80e0-fbb6929be71d&quot;,&quot;itemData&quot;:{&quot;type&quot;:&quot;article&quot;,&quot;id&quot;:&quot;977f1a3f-b97f-3650-80e0-fbb6929be71d&quot;,&quot;title&quot;:&quot;Development of a comprehensive quality of life measurement tool: CARES.&quot;,&quot;groupId&quot;:&quot;189a32f0-8f3a-3d53-a84b-8691135f75ff&quot;,&quot;author&quot;:[{&quot;family&quot;:&quot;Schag&quot;,&quot;given&quot;:&quot;C A&quot;,&quot;parse-names&quot;:false,&quot;dropping-particle&quot;:&quot;&quot;,&quot;non-dropping-particle&quot;:&quot;&quot;},{&quot;family&quot;:&quot;Heinrich&quot;,&quot;given&quot;:&quot;R L&quot;,&quot;parse-names&quot;:false,&quot;dropping-particle&quot;:&quot;&quot;,&quot;non-dropping-particle&quot;:&quot;&quot;}],&quot;container-title&quot;:&quot;Oncology (Williston Park, N.Y.)&quot;,&quot;ISSN&quot;:&quot;08909091&quot;,&quot;PMID&quot;:&quot;2143399&quot;,&quot;issued&quot;:{&quot;date-parts&quot;:[[1990]]},&quot;page&quot;:&quot;135-138;discussion 147&quot;,&quot;abstract&quot;:&quot;The authors present a cancer specific rehabilitation and treatment planning questionnaire and a computer scoring and reporting evaluation system, the CARES. CARES stands for CAncer Rehabilitation Evaluation System. It is a unique instrument and research to date suggests that it is comprehensive, reliable, valid, and pertinent to patients' quality of life, as they live with cancer. The CARES provides a cost-efficient method of evaluating patients' needs and can serve as a valuable adjunct to medical care. The CARES has been adapted for research settings as well, and has a short form for multiple administrations. Finally, a computer scoring and professional reporting system is available to clinicians with access to IBM compatible personal computers.&quot;,&quot;issue&quot;:&quot;5&quot;,&quot;volume&quot;:&quot;4&quot;,&quot;container-title-short&quot;:&quot;Oncology (Williston Park)&quot;},&quot;isTemporary&quot;:false}]},{&quot;citationID&quot;:&quot;MENDELEY_CITATION_039f58b5-0a59-431c-8edd-7eb25c8aeec1&quot;,&quot;properties&quot;:{&quot;noteIndex&quot;:0},&quot;isEdited&quot;:false,&quot;manualOverride&quot;:{&quot;isManuallyOverridden&quot;:false,&quot;citeprocText&quot;:&quot;(37)&quot;,&quot;manualOverrideText&quot;:&quot;&quot;},&quot;citationTag&quot;:&quot;MENDELEY_CITATION_v3_eyJjaXRhdGlvbklEIjoiTUVOREVMRVlfQ0lUQVRJT05fMDM5ZjU4YjUtMGE1OS00MzFjLThlZGQtN2ViMjVjOGFlZWMxIiwicHJvcGVydGllcyI6eyJub3RlSW5kZXgiOjB9LCJpc0VkaXRlZCI6ZmFsc2UsIm1hbnVhbE92ZXJyaWRlIjp7ImlzTWFudWFsbHlPdmVycmlkZGVuIjpmYWxzZSwiY2l0ZXByb2NUZXh0IjoiKDM3KSIsIm1hbnVhbE92ZXJyaWRlVGV4dCI6IiJ9LCJjaXRhdGlvbkl0ZW1zIjpbeyJpZCI6ImMxNWY5OTU3LWRhYjMtM2I3Ni05MDVmLTY5YWNiNmUwZDAyNCIsIml0ZW1EYXRhIjp7InR5cGUiOiJhcnRpY2xlLWpvdXJuYWwiLCJpZCI6ImMxNWY5OTU3LWRhYjMtM2I3Ni05MDVmLTY5YWNiNmUwZDAyNCIsInRpdGxlIjoiVmFsaWRhdGlvbiBvZiB0aGUgZmxlbWlzaCBDQVJFUywgYSBxdWFsaXR5IG9mIGxpZmUgYW5kIG5lZWRzIGFzc2Vzc21lbnQgdG9vbCBmb3IgY2FuY2VyIGNhcmUiLCJncm91cElkIjoiMTg5YTMyZjAtOGYzYS0zZDUzLWE4NGItODY5MTEzNWY3NWZmIiwiYXV0aG9yIjpbeyJmYW1pbHkiOiJTY2hvdXRlbiIsImdpdmVuIjoiQm9qb3VyYSIsInBhcnNlLW5hbWVzIjpmYWxzZSwiZHJvcHBpbmctcGFydGljbGUiOiIiLCJub24tZHJvcHBpbmctcGFydGljbGUiOiIifSx7ImZhbWlseSI6IkhlbGxpbmdzIiwiZ2l2ZW4iOiJKb2hhbiIsInBhcnNlLW5hbWVzIjpmYWxzZSwiZHJvcHBpbmctcGFydGljbGUiOiIiLCJub24tZHJvcHBpbmctcGFydGljbGUiOiIifSx7ImZhbWlseSI6Ikhvb2YiLCJnaXZlbiI6IkVsa2UiLCJwYXJzZS1uYW1lcyI6ZmFsc2UsImRyb3BwaW5nLXBhcnRpY2xlIjoiIiwibm9uLWRyb3BwaW5nLXBhcnRpY2xlIjoiVmFuIn0seyJmYW1pbHkiOiJWYW5rcnVua2Vsc3ZlbiIsImdpdmVuIjoiUGF0cmljayIsInBhcnNlLW5hbWVzIjpmYWxzZSwiZHJvcHBpbmctcGFydGljbGUiOiIiLCJub24tZHJvcHBpbmctcGFydGljbGUiOiIifSx7ImZhbWlseSI6IkJ1bGVucyIsImdpdmVuIjoiUGF1bCIsInBhcnNlLW5hbWVzIjpmYWxzZSwiZHJvcHBpbmctcGFydGljbGUiOiIiLCJub24tZHJvcHBpbmctcGFydGljbGUiOiIifSx7ImZhbWlseSI6IkJ1bnRpbngiLCJnaXZlbiI6IkZyYW5rIiwicGFyc2UtbmFtZXMiOmZhbHNlLCJkcm9wcGluZy1wYXJ0aWNsZSI6IiIsIm5vbi1kcm9wcGluZy1wYXJ0aWNsZSI6IiJ9LHsiZmFtaWx5IjoiTWViaXMiLCJnaXZlbiI6Ikplcm9lbiIsInBhcnNlLW5hbWVzIjpmYWxzZSwiZHJvcHBpbmctcGFydGljbGUiOiIiLCJub24tZHJvcHBpbmctcGFydGljbGUiOiIifSx7ImZhbWlseSI6IlZhbmRpamNrIiwiZ2l2ZW4iOiJEb21pbmlxdWUiLCJwYXJzZS1uYW1lcyI6ZmFsc2UsImRyb3BwaW5nLXBhcnRpY2xlIjoiIiwibm9uLWRyb3BwaW5nLXBhcnRpY2xlIjoiIn0seyJmYW1pbHkiOiJTY2hyb290ZW4iLCJnaXZlbiI6IldhcmQiLCJwYXJzZS1uYW1lcyI6ZmFsc2UsImRyb3BwaW5nLXBhcnRpY2xlIjoiIiwibm9uLWRyb3BwaW5nLXBhcnRpY2xlIjoiIn1dLCJjb250YWluZXItdGl0bGUiOiJCTUMgQ2FuY2VyIiwiRE9JIjoiMTAuMTE4Ni9zMTI4ODUtMDE2LTI3MjgtOSIsIklTU04iOiIxNDcxMjQwNyIsIlBNSUQiOiIyNzU3NjM0MSIsImlzc3VlZCI6eyJkYXRlLXBhcnRzIjpbWzIwMTZdXX0sImFic3RyYWN0IjoiQmFja2dyb3VuZDogVGhlIENhbmNlciBSZWhhYmlsaXRhdGlvbiBFdmFsdWF0aW9uIFN5c3RlbSAoQ0FSRVMpIGlzIGEgcXVhbGl0eSBvZiBsaWZlIChRT0wpIGFuZCBuZWVkcyBhc3Nlc3NtZW50IGluc3RydW1lbnQgb2YgVVMgb3JpZ2luIHRoYXQgd2FzIGRldmVsb3BlZCBpbiB0aGUgOTAncy4gU2luY2UgTm92ZW1iZXIgMjAxMiB0aGUgY29weXJpZ2h0IGFuZCB1c2VyIGZlZSB3ZXJlIGFib2xpc2hlZCBhbmQgdGhlIGluc3RydW1lbnQgYmVjYW1lIHB1YmxpY2x5IGF2YWlsYWJsZSB0aGUgcHJlc2VudCBzdHVkeSBhaW1zIHRvIHJlaW52ZXN0aWdhdGUgdGhlIHBzeWNob21ldHJpYyBwcm9wZXJ0aWVzIG9mIHRoZSBDQVJFUyBmb3IgdGhlIEZsZW1pc2ggcG9wdWxhdGlvbiBpbiBCZWxnaXVtLiBNZXRob2RzOiBUaGUgQ0FSRVMgd2FzIHRyYW5zbGF0ZWQgaW50byBGbGVtaXNoIGZvbGxvd2luZyBhIHRyYW5zbGF0aW9uLWJhY2sgdHJhbnNsYXRpb24gcHJvY2Vzcy4gQSBzYW1wbGUgb2YgMTkyIGNhbmNlciBwYXRpZW50cyBjb21wbGV0ZWQgdGhlIENBUkVTLCBjb25jdXJyZW50IG1lYXN1cmVzLCBhbmQgcXVlc3Rpb25zIG9uIHNvY2lvLWRlbW9ncmFwaGljIGFuZCBtZWRpY2FsIGRhdGEuIFBhcnRpY2lwYW50cyB3ZXJlIGFza2VkIHRvIGNvbXBsZXRlIHRoZSBDQVJFUyBhIHNlY29uZCB0aW1lIDEgd2VlayBsYXRlciwgZm9sbG93ZWQgYnkgc29tZSBxdWVzdGlvbnMgb24gdGhlaXIgZXhwZXJpZW5jZXMgd2l0aCB0aGUgaW5zdHJ1bWVudC4gSW50ZXJuYWwgY29uc2lzdGVuY3ksIHRlc3QtcmV0ZXN0IHJlbGlhYmlsaXR5LCBjb250ZW50IHZhbGlkaXR5LCBjb25zdHJ1Y3QgdmFsaWRpdHksIGNvbmN1cnJlbnQgdmFsaWRpdHkgYW5kIGZlYXNpYmlsaXR5IG9mIHRoZSBDQVJFUyB3ZXJlIHN1YnNlcXVlbnRseSBhc3Nlc3NlZC4gUmVzdWx0czogVGhlIEZsZW1pc2ggQ0FSRVMgdmVyc2lvbiBkZW1vbnN0cmF0ZWQgZXhjZWxsZW50IHJlbGlhYmlsaXR5IHdpdGggaGlnaCBpbnRlcm5hbCBjb25zaXN0ZW5jeSAocmFuZ2UuODctLjk2KSBhbmQgdGVzdC1yZXRlc3QgcmF0aW5ncyAocmFuZ2UuNzAtLjkxKSBmb3IgYWxsIHN1bW1hcnkgc2NhbGVzLiBGYWN0b3IgYW5hbHlzaXMgcmVwbGljYXRlZCB0aGUgb3JpZ2luYWwgZmFjdG9yIHNvbHV0aW9uIG9mIGZpdmUgaGlnaGVyIG9yZGVyIGZhY3RvcnMgd2l0aCBmYWN0b3IgbG9hZGluZ3Mgb2YuMzI1LS44NTEuIENvcnJlbGF0aW9ucyB3aXRoIG90aGVyIGluc3RydW1lbnRzIHJhbmdpbmcgZnJvbSB8LjQzfC18Ljc1fCBjb25maXJtZWQgY29uY3VycmVudCB2YWxpZGl0eS4gRmVhc2liaWxpdHkgd2FzIGluZGljYXRlZCBieSB0aGUgbG93IG51bWJlciBvZiBtaXNzaW5nIGl0ZW1zIChtZWFuIDIuMzsgU0QgNS4wKSBhbmQgcG9zaXRpdmUgZmVlZGJhY2sgb2YgcGFydGljaXBhbnRzIG9uIHRoZSBpbnN0cnVtZW50LiBDb25jbHVzaW9uczogVGhlIEZsZW1pc2ggQ0FSRVMgaGFzIHN0cm9uZyBwc3ljaG9tZXRyaWMgcHJvcGVydGllcyBhbmQgY2FuIGFzIHN1Y2ggYmUgYSB2YWxpZCB0b29sIHRvIGFzc2VzcyBjYW5jZXIgcGF0aWVudHMnIFFPTCBhbmQgbmVlZHMgaW4gcmVzZWFyY2gsIGZvciBleGFtcGxlIGluIGludGVybmF0aW9uYWwgY29tcGFyaXNvbnMuIFRoZSBwb3NpdGl2ZSBmZWVkYmFjayBvZiBwYXJ0aWNpcGFudHMgb24gdGhlIENBUkVTIHN1cHBvcnQgdGhlIHVzZWZ1bG5lc3Mgb2YgdGhpcyB0b29sIGZvciBzeXN0ZW1hdGljIGFzc2Vzc21lbnQgb2YgY2FuY2VyIHBhdGllbnRzJyB3ZWxsLWJlaW5nIGFuZCBjYXJlIG5lZWRzIGluIGNsaW5pY2FsIHByYWN0aWNlLiBUcmlhbCByZWdpc3RyYXRpb246IENsaW5pY2FsVHJpYWxzLmdvdjogTkNUMDIyODI2OTYoSnVseSAxNiwgMjAxNCkuIiwiaXNzdWUiOiIxIiwidm9sdW1lIjoiMTYiLCJjb250YWluZXItdGl0bGUtc2hvcnQiOiJCTUMgQ2FuY2VyIn0sImlzVGVtcG9yYXJ5IjpmYWxzZX1dfQ==&quot;,&quot;citationItems&quot;:[{&quot;id&quot;:&quot;c15f9957-dab3-3b76-905f-69acb6e0d024&quot;,&quot;itemData&quot;:{&quot;type&quot;:&quot;article-journal&quot;,&quot;id&quot;:&quot;c15f9957-dab3-3b76-905f-69acb6e0d024&quot;,&quot;title&quot;:&quot;Validation of the flemish CARES, a quality of life and needs assessment tool for cancer care&quot;,&quot;groupId&quot;:&quot;189a32f0-8f3a-3d53-a84b-8691135f75ff&quot;,&quot;author&quot;:[{&quot;family&quot;:&quot;Schouten&quot;,&quot;given&quot;:&quot;Bojoura&quot;,&quot;parse-names&quot;:false,&quot;dropping-particle&quot;:&quot;&quot;,&quot;non-dropping-particle&quot;:&quot;&quot;},{&quot;family&quot;:&quot;Hellings&quot;,&quot;given&quot;:&quot;Johan&quot;,&quot;parse-names&quot;:false,&quot;dropping-particle&quot;:&quot;&quot;,&quot;non-dropping-particle&quot;:&quot;&quot;},{&quot;family&quot;:&quot;Hoof&quot;,&quot;given&quot;:&quot;Elke&quot;,&quot;parse-names&quot;:false,&quot;dropping-particle&quot;:&quot;&quot;,&quot;non-dropping-particle&quot;:&quot;Van&quot;},{&quot;family&quot;:&quot;Vankrunkelsven&quot;,&quot;given&quot;:&quot;Patrick&quot;,&quot;parse-names&quot;:false,&quot;dropping-particle&quot;:&quot;&quot;,&quot;non-dropping-particle&quot;:&quot;&quot;},{&quot;family&quot;:&quot;Bulens&quot;,&quot;given&quot;:&quot;Paul&quot;,&quot;parse-names&quot;:false,&quot;dropping-particle&quot;:&quot;&quot;,&quot;non-dropping-particle&quot;:&quot;&quot;},{&quot;family&quot;:&quot;Buntinx&quot;,&quot;given&quot;:&quot;Frank&quot;,&quot;parse-names&quot;:false,&quot;dropping-particle&quot;:&quot;&quot;,&quot;non-dropping-particle&quot;:&quot;&quot;},{&quot;family&quot;:&quot;Mebis&quot;,&quot;given&quot;:&quot;Jeroen&quot;,&quot;parse-names&quot;:false,&quot;dropping-particle&quot;:&quot;&quot;,&quot;non-dropping-particle&quot;:&quot;&quot;},{&quot;family&quot;:&quot;Vandijck&quot;,&quot;given&quot;:&quot;Dominique&quot;,&quot;parse-names&quot;:false,&quot;dropping-particle&quot;:&quot;&quot;,&quot;non-dropping-particle&quot;:&quot;&quot;},{&quot;family&quot;:&quot;Schrooten&quot;,&quot;given&quot;:&quot;Ward&quot;,&quot;parse-names&quot;:false,&quot;dropping-particle&quot;:&quot;&quot;,&quot;non-dropping-particle&quot;:&quot;&quot;}],&quot;container-title&quot;:&quot;BMC Cancer&quot;,&quot;DOI&quot;:&quot;10.1186/s12885-016-2728-9&quot;,&quot;ISSN&quot;:&quot;14712407&quot;,&quot;PMID&quot;:&quot;27576341&quot;,&quot;issued&quot;:{&quot;date-parts&quot;:[[2016]]},&quot;abstract&quot;:&quot;Background: The Cancer Rehabilitation Evaluation System (CARES) is a quality of life (QOL) and needs assessment instrument of US origin that was developed in the 90's. Since November 2012 the copyright and user fee were abolished and the instrument became publicly available the present study aims to reinvestigate the psychometric properties of the CARES for the Flemish population in Belgium. Methods: The CARES was translated into Flemish following a translation-back translation process. A sample of 192 cancer patients completed the CARES, concurrent measures, and questions on socio-demographic and medical data. Participants were asked to complete the CARES a second time 1 week later, followed by some questions on their experiences with the instrument. Internal consistency, test-retest reliability, content validity, construct validity, concurrent validity and feasibility of the CARES were subsequently assessed. Results: The Flemish CARES version demonstrated excellent reliability with high internal consistency (range.87-.96) and test-retest ratings (range.70-.91) for all summary scales. Factor analysis replicated the original factor solution of five higher order factors with factor loadings of.325-.851. Correlations with other instruments ranging from |.43|-|.75| confirmed concurrent validity. Feasibility was indicated by the low number of missing items (mean 2.3; SD 5.0) and positive feedback of participants on the instrument. Conclusions: The Flemish CARES has strong psychometric properties and can as such be a valid tool to assess cancer patients' QOL and needs in research, for example in international comparisons. The positive feedback of participants on the CARES support the usefulness of this tool for systematic assessment of cancer patients' well-being and care needs in clinical practice. Trial registration: ClinicalTrials.gov: NCT02282696(July 16, 2014).&quot;,&quot;issue&quot;:&quot;1&quot;,&quot;volume&quot;:&quot;16&quot;,&quot;container-title-short&quot;:&quot;BMC Cancer&quot;},&quot;isTemporary&quot;:false}]},{&quot;citationID&quot;:&quot;MENDELEY_CITATION_1adc7938-793e-4acf-94a7-eae51371a6d7&quot;,&quot;properties&quot;:{&quot;noteIndex&quot;:0},&quot;isEdited&quot;:false,&quot;manualOverride&quot;:{&quot;isManuallyOverridden&quot;:false,&quot;citeprocText&quot;:&quot;(38)&quot;,&quot;manualOverrideText&quot;:&quot;&quot;},&quot;citationTag&quot;:&quot;MENDELEY_CITATION_v3_eyJjaXRhdGlvbklEIjoiTUVOREVMRVlfQ0lUQVRJT05fMWFkYzc5MzgtNzkzZS00YWNmLTk0YTctZWFlNTEzNzFhNmQ3IiwicHJvcGVydGllcyI6eyJub3RlSW5kZXgiOjB9LCJpc0VkaXRlZCI6ZmFsc2UsIm1hbnVhbE92ZXJyaWRlIjp7ImlzTWFudWFsbHlPdmVycmlkZGVuIjpmYWxzZSwiY2l0ZXByb2NUZXh0IjoiKDM4KSIsIm1hbnVhbE92ZXJyaWRlVGV4dCI6IiJ9LCJjaXRhdGlvbkl0ZW1zIjpbeyJpZCI6IjM1MzgwZjkyLTNlMTYtM2Y5NC1hMGY4LWVhYWE2NTQ3ZTExZiIsIml0ZW1EYXRhIjp7InR5cGUiOiJhcnRpY2xlLWpvdXJuYWwiLCJpZCI6IjM1MzgwZjkyLTNlMTYtM2Y5NC1hMGY4LWVhYWE2NTQ3ZTExZiIsInRpdGxlIjoiUXVhbGl0YXRpdmUgcmVzZWFyY2ggb24gdGhlIEJlbGdpYW4gQ2FuY2VyIFJlaGFiaWxpdGF0aW9uIEV2YWx1YXRpb24gU3lzdGVtICAoQ0FSRVMpOiBBbiBldmFsdWF0aW9uIG9mIHRoZSBjb250ZW50IHZhbGlkaXR5IGFuZCBmZWFzaWJpbGl0eS4iLCJncm91cElkIjoiMTg5YTMyZjAtOGYzYS0zZDUzLWE4NGItODY5MTEzNWY3NWZmIiwiYXV0aG9yIjpbeyJmYW1pbHkiOiJTY2hvdXRlbiIsImdpdmVuIjoiQm9qb3VyYSIsInBhcnNlLW5hbWVzIjpmYWxzZSwiZHJvcHBpbmctcGFydGljbGUiOiIiLCJub24tZHJvcHBpbmctcGFydGljbGUiOiIifSx7ImZhbWlseSI6IkhlbGxpbmdzIiwiZ2l2ZW4iOiJKb2hhbiIsInBhcnNlLW5hbWVzIjpmYWxzZSwiZHJvcHBpbmctcGFydGljbGUiOiIiLCJub24tZHJvcHBpbmctcGFydGljbGUiOiIifSx7ImZhbWlseSI6IlZhbmtydW5rZWxzdmVuIiwiZ2l2ZW4iOiJQYXRyaWNrIiwicGFyc2UtbmFtZXMiOmZhbHNlLCJkcm9wcGluZy1wYXJ0aWNsZSI6IiIsIm5vbi1kcm9wcGluZy1wYXJ0aWNsZSI6IiJ9LHsiZmFtaWx5IjoiTWViaXMiLCJnaXZlbiI6Ikplcm9lbiIsInBhcnNlLW5hbWVzIjpmYWxzZSwiZHJvcHBpbmctcGFydGljbGUiOiIiLCJub24tZHJvcHBpbmctcGFydGljbGUiOiIifSx7ImZhbWlseSI6IkJ1bGVucyIsImdpdmVuIjoiUGF1bCIsInBhcnNlLW5hbWVzIjpmYWxzZSwiZHJvcHBpbmctcGFydGljbGUiOiIiLCJub24tZHJvcHBpbmctcGFydGljbGUiOiIifSx7ImZhbWlseSI6IkJ1bnRpbngiLCJnaXZlbiI6IkZyYW5rIiwicGFyc2UtbmFtZXMiOmZhbHNlLCJkcm9wcGluZy1wYXJ0aWNsZSI6IiIsIm5vbi1kcm9wcGluZy1wYXJ0aWNsZSI6IiJ9LHsiZmFtaWx5IjoiVmFuZGlqY2siLCJnaXZlbiI6IkRvbWluaXF1ZSIsInBhcnNlLW5hbWVzIjpmYWxzZSwiZHJvcHBpbmctcGFydGljbGUiOiIiLCJub24tZHJvcHBpbmctcGFydGljbGUiOiIifSx7ImZhbWlseSI6Ikhvb2YiLCJnaXZlbiI6IkVsa2UiLCJwYXJzZS1uYW1lcyI6ZmFsc2UsImRyb3BwaW5nLXBhcnRpY2xlIjoiIiwibm9uLWRyb3BwaW5nLXBhcnRpY2xlIjoiVmFuIn1dLCJjb250YWluZXItdGl0bGUiOiJKb3VybmFsIG9mIGV2YWx1YXRpb24gaW4gY2xpbmljYWwgcHJhY3RpY2UiLCJET0kiOiIxMC4xMTExL2plcC4xMjY4MSIsIklTU04iOiIxMzY1LTI3NTMgKEVsZWN0cm9uaWMpIiwiUE1JRCI6IjI4MTExODg0IiwiaXNzdWVkIjp7ImRhdGUtcGFydHMiOltbMjAxNyw2XV19LCJwdWJsaXNoZXItcGxhY2UiOiJFbmdsYW5kIiwicGFnZSI6IjU5OS02MDciLCJsYW5ndWFnZSI6ImVuZyIsImFic3RyYWN0IjoiUkFUSU9OQUxFLCBBSU1TLCBBTkQgT0JKRUNUSVZFUzogVGhlIHN5c3RlbWF0aWMgYXNzZXNzbWVudCBvZiBjYW5jZXIgcGF0aWVudHMgIHdlbGwtYmVpbmcgYW5kIGNhcmUgbmVlZHMgaXMgaW50ZXJuYXRpb25hbGx5IHJlY29tbWVuZGVkIHRvIG9wdGltaXplIGNvbXByZWhlbnNpdmUgY2FuY2VyIGNhcmUuIFRoZSBDYW5jZXIgUmVoYWJpbGl0YXRpb24gRXZhbHVhdGlvbiBTeXN0ZW0gKENBUkVTKSBpcyBhIHBzeWNob21ldHJpY2FsbHkgcm9idXN0IHF1YWxpdHkgb2YgbGlmZSBhbmQgbmVlZHMgYXNzZXNzbWVudCB0b29sIG9mIFVTIG9yaWdpbiwgZGV2ZWxvcGVkIGluIHRoZSBlYXJseSAxOTkwcy4gVGhpcyBhcnRpY2xlIGRlc2NyaWJlcyBCZWxnaWFuIHBhdGllbnRzJyB2aWV3IG9uIHRoZSBjb250ZW50IHZhbGlkaXR5IGFuZCBmZWFzaWJpbGl0eSBvZiB0aGUgQ0FSRVMgZm9yIHVzZSBpbiBjdXJyZW50IGNhbmNlciBjYXJlLiBNRVRIT0RTOiBQYXJ0aWNpcGFudHMgd2VyZSBjYW5jZXIgcGF0aWVudHMgcmVjcnVpdGVkIHRocm91Z2ggbWVkaWEuIERhdGEgd2VyZSBnYXRoZXJlZCBpbiA0IGZvY3VzIGdyb3VwcyAobsKgPcKgMjYpLiBUaGUgZm9jdXMgZ3JvdXAgZGlzY3Vzc2lvbnMgd2VyZSBmYWNpbGl0YXRlZCB3aXRoIGtleSBxdWVzdGlvbnMuIEEgbW9kZXJhdG9yIGFuZCBhbiBvYnNlcnZlciBjb25kdWN0ZWQgYW5kIGZvbGxvd2VkIHVwIHRoZSBkaXNjdXNzaW9uLiBUaGUgYXVkaW8gZmlsZSB3YXMgdHJhbnNjcmliZWQgdmVyYmF0aW0gYW5kIGFmdGVyd2FyZHMgYW5hbHl6ZWQgdGhlbWF0aWNhbGx5LiBSRVNVTFRTOiBQYXJ0aWNpcGFudHMgZXhwZXJpZW5jZSBjb25jZXJucyBhbmQgbmVlZHMgaW4gYSB3aWRlIHJhbmdlIG9mIGxpZmUgZG9tYWlucyBzdWNoIGFzIHBoeXNpY2FsLCBlbW90aW9uYWwsIGNvZ25pdGl2ZSwgc29jaWFsLCByZWxhdGlvbmFsLCBzZXh1YWwsIGZpbmFuY2lhbCwgYW5kIHdvcmstcmVsYXRlZCBhbmQgaW4gdGhlIGludGVyYWN0aW9uIHdpdGggY2FyZSBwcm9mZXNzaW9uYWxzLiBBY2NvcmRpbmcgdG8gcGFydGljaXBhbnRzLCB0aGUgaXRlbXMgb2YgdGhlIENBUkVTIGFyZSBhbGwgcmVsZXZhbnQgdG8gY2FwdHVyZSB0aGUgcG9zc2libGUgbGlmZSBkaXNydXB0aW9uIHRoYXQgY2FuY2VyIHBhdGllbnRzIGFuZCBzdXJ2aXZvcnMgZXhwZXJpZW5jZS4gT25lIGltcG9ydGFudCB0aGVtZSBpcyBtaXNzaW5nIGluIHRoZSBDQVJFUywgbmFtZWx5LCB0aGUgd2VsbC1iZWluZyBvZiBsb3ZlZCBvbmVzLiBUaGUgY29tcGxldGlvbiB0aW1lIG9mIHRoZSBDQVJFUyB3YXMganVkZ2VkIHRvIGJlIGZlYXNpYmxlLCBhbmQgYWNjb3JkaW5nIHRvIHBhcnRpY2lwYW50cywgb25seSBhIGZldyBpdGVtcyBuZWVkIGEgcmVmb3JtdWxhdGlvbi4gQ09OQ0xVU0lPTlM6IEluIGdlbmVyYWwsIHRoZSByZXN1bHRzIG9mIHRoaXMgc3R1ZHkgc3VwcG9ydCB0aGUgY29udGVudCB2YWxpZGl0eSBhbmQgZmVhc2liaWxpdHkgb2YgdGhlIENBUkVTLiBIb3dldmVyLCBsaXR0bGUgYWRqdXN0bWVudHMgaW4gZm9ybXVsYXRpb24gYW5kIGEgZmV3IGV4dHJhIGl0ZW1zIGFyZSBuZWVkZWQuIFRoZSBpbnN0cnVtZW50IGNhbiBiZSB1c2VkIHRvIG9idGFpbiBhIGNvbXByZWhlbnNpdmUgYXNzZXNzbWVudCBvZiBhIGNhbmNlciBwYXRpZW50cycgb3ZlcmFsbCB3ZWxsLWJlaW5nIGFuZCBjYXJlIG5lZWRzIHRvIHRha2UgZGVkaWNhdGVkIGFjdGlvbiBpbiBjYXJlLiIsImlzc3VlIjoiMyIsInZvbHVtZSI6IjIzIiwiY29udGFpbmVyLXRpdGxlLXNob3J0IjoiSiBFdmFsIENsaW4gUHJhY3QifSwiaXNUZW1wb3JhcnkiOmZhbHNlfV19&quot;,&quot;citationItems&quot;:[{&quot;id&quot;:&quot;35380f92-3e16-3f94-a0f8-eaaa6547e11f&quot;,&quot;itemData&quot;:{&quot;type&quot;:&quot;article-journal&quot;,&quot;id&quot;:&quot;35380f92-3e16-3f94-a0f8-eaaa6547e11f&quot;,&quot;title&quot;:&quot;Qualitative research on the Belgian Cancer Rehabilitation Evaluation System  (CARES): An evaluation of the content validity and feasibility.&quot;,&quot;groupId&quot;:&quot;189a32f0-8f3a-3d53-a84b-8691135f75ff&quot;,&quot;author&quot;:[{&quot;family&quot;:&quot;Schouten&quot;,&quot;given&quot;:&quot;Bojoura&quot;,&quot;parse-names&quot;:false,&quot;dropping-particle&quot;:&quot;&quot;,&quot;non-dropping-particle&quot;:&quot;&quot;},{&quot;family&quot;:&quot;Hellings&quot;,&quot;given&quot;:&quot;Johan&quot;,&quot;parse-names&quot;:false,&quot;dropping-particle&quot;:&quot;&quot;,&quot;non-dropping-particle&quot;:&quot;&quot;},{&quot;family&quot;:&quot;Vankrunkelsven&quot;,&quot;given&quot;:&quot;Patrick&quot;,&quot;parse-names&quot;:false,&quot;dropping-particle&quot;:&quot;&quot;,&quot;non-dropping-particle&quot;:&quot;&quot;},{&quot;family&quot;:&quot;Mebis&quot;,&quot;given&quot;:&quot;Jeroen&quot;,&quot;parse-names&quot;:false,&quot;dropping-particle&quot;:&quot;&quot;,&quot;non-dropping-particle&quot;:&quot;&quot;},{&quot;family&quot;:&quot;Bulens&quot;,&quot;given&quot;:&quot;Paul&quot;,&quot;parse-names&quot;:false,&quot;dropping-particle&quot;:&quot;&quot;,&quot;non-dropping-particle&quot;:&quot;&quot;},{&quot;family&quot;:&quot;Buntinx&quot;,&quot;given&quot;:&quot;Frank&quot;,&quot;parse-names&quot;:false,&quot;dropping-particle&quot;:&quot;&quot;,&quot;non-dropping-particle&quot;:&quot;&quot;},{&quot;family&quot;:&quot;Vandijck&quot;,&quot;given&quot;:&quot;Dominique&quot;,&quot;parse-names&quot;:false,&quot;dropping-particle&quot;:&quot;&quot;,&quot;non-dropping-particle&quot;:&quot;&quot;},{&quot;family&quot;:&quot;Hoof&quot;,&quot;given&quot;:&quot;Elke&quot;,&quot;parse-names&quot;:false,&quot;dropping-particle&quot;:&quot;&quot;,&quot;non-dropping-particle&quot;:&quot;Van&quot;}],&quot;container-title&quot;:&quot;Journal of evaluation in clinical practice&quot;,&quot;DOI&quot;:&quot;10.1111/jep.12681&quot;,&quot;ISSN&quot;:&quot;1365-2753 (Electronic)&quot;,&quot;PMID&quot;:&quot;28111884&quot;,&quot;issued&quot;:{&quot;date-parts&quot;:[[2017,6]]},&quot;publisher-place&quot;:&quot;England&quot;,&quot;page&quot;:&quot;599-607&quot;,&quot;language&quot;:&quot;eng&quot;,&quot;abstract&quot;:&quot;RATIONALE, AIMS, AND OBJECTIVES: The systematic assessment of cancer patients  well-being and care needs is internationally recommended to optimize comprehensive cancer care. The Cancer Rehabilitation Evaluation System (CARES) is a psychometrically robust quality of life and needs assessment tool of US origin, developed in the early 1990s. This article describes Belgian patients' view on the content validity and feasibility of the CARES for use in current cancer care. METHODS: Participants were cancer patients recruited through media. Data were gathered in 4 focus groups (n = 26). The focus group discussions were facilitated with key questions. A moderator and an observer conducted and followed up the discussion. The audio file was transcribed verbatim and afterwards analyzed thematically. RESULTS: Participants experience concerns and needs in a wide range of life domains such as physical, emotional, cognitive, social, relational, sexual, financial, and work-related and in the interaction with care professionals. According to participants, the items of the CARES are all relevant to capture the possible life disruption that cancer patients and survivors experience. One important theme is missing in the CARES, namely, the well-being of loved ones. The completion time of the CARES was judged to be feasible, and according to participants, only a few items need a reformulation. CONCLUSIONS: In general, the results of this study support the content validity and feasibility of the CARES. However, little adjustments in formulation and a few extra items are needed. The instrument can be used to obtain a comprehensive assessment of a cancer patients' overall well-being and care needs to take dedicated action in care.&quot;,&quot;issue&quot;:&quot;3&quot;,&quot;volume&quot;:&quot;23&quot;,&quot;container-title-short&quot;:&quot;J Eval Clin Pract&quot;},&quot;isTemporary&quot;:false}]},{&quot;citationID&quot;:&quot;MENDELEY_CITATION_9b791c7f-f189-483d-90d2-5caffec968bd&quot;,&quot;properties&quot;:{&quot;noteIndex&quot;:0},&quot;isEdited&quot;:false,&quot;manualOverride&quot;:{&quot;isManuallyOverridden&quot;:false,&quot;citeprocText&quot;:&quot;(39)&quot;,&quot;manualOverrideText&quot;:&quot;&quot;},&quot;citationTag&quot;:&quot;MENDELEY_CITATION_v3_eyJjaXRhdGlvbklEIjoiTUVOREVMRVlfQ0lUQVRJT05fOWI3OTFjN2YtZjE4OS00ODNkLTkwZDItNWNhZmZlYzk2OGJkIiwicHJvcGVydGllcyI6eyJub3RlSW5kZXgiOjB9LCJpc0VkaXRlZCI6ZmFsc2UsIm1hbnVhbE92ZXJyaWRlIjp7ImlzTWFudWFsbHlPdmVycmlkZGVuIjpmYWxzZSwiY2l0ZXByb2NUZXh0IjoiKDM5KSIsIm1hbnVhbE92ZXJyaWRlVGV4dCI6IiJ9LCJjaXRhdGlvbkl0ZW1zIjpbeyJpZCI6IjJlOWUyMDk3LWUzZTEtMzM4Ny04YzQ1LTRmNjQ5OGE4ZjNlZCIsIml0ZW1EYXRhIjp7InR5cGUiOiJhcnRpY2xlLWpvdXJuYWwiLCJpZCI6IjJlOWUyMDk3LWUzZTEtMzM4Ny04YzQ1LTRmNjQ5OGE4ZjNlZCIsInRpdGxlIjoiUHN5Y2hvbWV0cmljIEZlYXR1cmVzIG9mIHRoZSBUdXJraXNoIFZlcnNpb24gb2YgdGhlIENhbmNlciBSZWhhYmlsaXRhdGlvbiBFdmFsdWF0aW9uIFN5c3RlbS1TaG9ydCBGb3JtIGZvciBQYXRpZW50cyBXaXRoIENhbmNlciIsImdyb3VwSWQiOiIxODlhMzJmMC04ZjNhLTNkNTMtYTg0Yi04NjkxMTM1Zjc1ZmYiLCJhdXRob3IiOlt7ImZhbWlseSI6IkfDvG5lciIsImdpdmVuIjoiUGVyaWhhbiIsInBhcnNlLW5hbWVzIjpmYWxzZSwiZHJvcHBpbmctcGFydGljbGUiOiIiLCJub24tZHJvcHBpbmctcGFydGljbGUiOiIifSx7ImZhbWlseSI6IsWeYXIiLCJnaXZlbiI6IlZlZGF0IiwicGFyc2UtbmFtZXMiOmZhbHNlLCJkcm9wcGluZy1wYXJ0aWNsZSI6IiIsIm5vbi1kcm9wcGluZy1wYXJ0aWNsZSI6IiJ9LHsiZmFtaWx5IjoiUGVobGl2YW4iLCJnaXZlbiI6IlR1xJ9iYSIsInBhcnNlLW5hbWVzIjpmYWxzZSwiZHJvcHBpbmctcGFydGljbGUiOiIiLCJub24tZHJvcHBpbmctcGFydGljbGUiOiIifV0sImNvbnRhaW5lci10aXRsZSI6IkpvdXJuYWwgb2YgTnVyc2luZyBNZWFzdXJlbWVudCIsIkRPSSI6IjEwLjE4OTEvSk5NLUQtMjAtMDAxMjIiLCJJU1NOIjoiMTA2MTM3NDkiLCJQTUlEIjoiMzQ1MTg0MzAiLCJpc3N1ZWQiOnsiZGF0ZS1wYXJ0cyI6W1syMDIyXV19LCJwYWdlIjoiNDgyLTQ5NSIsImFic3RyYWN0IjoiQmFja2dyb3VuZCBhbmQgUHVycG9zZTogVGhlIENhbmNlciBSZWhhYmlsaXRhdGlvbiBFdmFsdWF0aW9uIFN5c3RlbS1TaG9ydCBGb3JtIChDQVJFUy1TRikgaXMgb25lIG9mIHRoZSBmaXJzdCBzZWxmLXJlcG9ydCBtZWFzdXJlbWVudCB0b29scyB0aGF0IGFkZHJlc3NlcyBwcm9ibGVtcyBhbmQgcmVoYWJpbGl0YXRpb24gbmVlZHMgb2YgcGF0aWVudHMgd2l0aCBjYW5jZXIuIFRoaXMgc3R1ZHkgYWltZWQgdG8gZXhhbWluZSB0aGUgdmFsaWRpdHkgYW5kIHJlbGlhYmlsaXR5IG9mIHRoZSBDQVJFUy1TRiBmb3IgVHVya2lzaC1zcGVha2luZyBwYXRpZW50cyB3aXRoIGNhbmNlci4gTWV0aG9kczogVGhlIFR1cmtpc2ggdmVyc2lvbiBvZiB0aGUgQ0FSRVMtU0Ygd2FzIGFkbWluaXN0ZXJlZCB0byAzMDAgcGF0aWVudHMgd2l0aCBjb2xvcmVjdGFsLCBsdW5nLCBvciBicmVhc3QgY2FuY2VyLiBSZXN1bHRzOiBXaGlsZSB0aGUgZmlyc3Qgc2l4IGZhY3RvcnMgb2YgdGhlIFR1cmtpc2ggQ0FSRVMtU0YgY292ZXJlZCB0aGUgc2FtZSBzcGVjdHJ1bSBhcyB0aGUgb3JpZ2luYWwgc2NhbGXigJlzIHN1YnNjYWxlcywgdGhlIHByZXNlbnQgc3R1ZHkgc3VnZ2VzdHMgZGl2aWRpbmcgdGhlIG9yaWdpbmFsIHBzeWNob3NvY2lhbCBmYWN0b3JzIGludG8gdHdvIHN1YnNjYWxlczogcHN5Y2hvbG9naWNhbCBhbmQgc29jaWFsIChyZWxhdGl2ZXMgYW5kIGZyaWVuZHMpLiBDb25jbHVzaW9uczogVGhpcyBwcmVsaW1pbmFyeSBpbnF1aXJ5IG9uIHRoZSBUdXJraXNoIENBUkVTLVNGIGNvbmZpcm1lZCB0aGUgdmFsaWRpdHkgYW5kIHJlbGlhYmlsaXR5IG9mIHRoZSBvcmlnaW5hbCBzY2FsZSBleGNlcHQgZm9yIHRoZSBzaGlmdGluZyBvZiBhIGZldyBpdGVtcyBiZXR3ZWVuIHN1YnNlY3Rpb25zLiIsImlzc3VlIjoiMyIsInZvbHVtZSI6IjMwIiwiY29udGFpbmVyLXRpdGxlLXNob3J0IjoiSiBOdXJzIE1lYXMifSwiaXNUZW1wb3JhcnkiOmZhbHNlfV19&quot;,&quot;citationItems&quot;:[{&quot;id&quot;:&quot;2e9e2097-e3e1-3387-8c45-4f6498a8f3ed&quot;,&quot;itemData&quot;:{&quot;type&quot;:&quot;article-journal&quot;,&quot;id&quot;:&quot;2e9e2097-e3e1-3387-8c45-4f6498a8f3ed&quot;,&quot;title&quot;:&quot;Psychometric Features of the Turkish Version of the Cancer Rehabilitation Evaluation System-Short Form for Patients With Cancer&quot;,&quot;groupId&quot;:&quot;189a32f0-8f3a-3d53-a84b-8691135f75ff&quot;,&quot;author&quot;:[{&quot;family&quot;:&quot;Güner&quot;,&quot;given&quot;:&quot;Perihan&quot;,&quot;parse-names&quot;:false,&quot;dropping-particle&quot;:&quot;&quot;,&quot;non-dropping-particle&quot;:&quot;&quot;},{&quot;family&quot;:&quot;Şar&quot;,&quot;given&quot;:&quot;Vedat&quot;,&quot;parse-names&quot;:false,&quot;dropping-particle&quot;:&quot;&quot;,&quot;non-dropping-particle&quot;:&quot;&quot;},{&quot;family&quot;:&quot;Pehlivan&quot;,&quot;given&quot;:&quot;Tuğba&quot;,&quot;parse-names&quot;:false,&quot;dropping-particle&quot;:&quot;&quot;,&quot;non-dropping-particle&quot;:&quot;&quot;}],&quot;container-title&quot;:&quot;Journal of Nursing Measurement&quot;,&quot;DOI&quot;:&quot;10.1891/JNM-D-20-00122&quot;,&quot;ISSN&quot;:&quot;10613749&quot;,&quot;PMID&quot;:&quot;34518430&quot;,&quot;issued&quot;:{&quot;date-parts&quot;:[[2022]]},&quot;page&quot;:&quot;482-495&quot;,&quot;abstract&quot;:&quot;Background and Purpose: The Cancer Rehabilitation Evaluation System-Short Form (CARES-SF) is one of the first self-report measurement tools that addresses problems and rehabilitation needs of patients with cancer. This study aimed to examine the validity and reliability of the CARES-SF for Turkish-speaking patients with cancer. Methods: The Turkish version of the CARES-SF was administered to 300 patients with colorectal, lung, or breast cancer. Results: While the first six factors of the Turkish CARES-SF covered the same spectrum as the original scale’s subscales, the present study suggests dividing the original psychosocial factors into two subscales: psychological and social (relatives and friends). Conclusions: This preliminary inquiry on the Turkish CARES-SF confirmed the validity and reliability of the original scale except for the shifting of a few items between subsections.&quot;,&quot;issue&quot;:&quot;3&quot;,&quot;volume&quot;:&quot;30&quot;,&quot;container-title-short&quot;:&quot;J Nurs Meas&quot;},&quot;isTemporary&quot;:false}]},{&quot;citationID&quot;:&quot;MENDELEY_CITATION_07595a08-1a78-4b10-9bd6-616fa298a566&quot;,&quot;properties&quot;:{&quot;noteIndex&quot;:0},&quot;isEdited&quot;:false,&quot;manualOverride&quot;:{&quot;isManuallyOverridden&quot;:false,&quot;citeprocText&quot;:&quot;(4)&quot;,&quot;manualOverrideText&quot;:&quot;&quot;},&quot;citationTag&quot;:&quot;MENDELEY_CITATION_v3_eyJjaXRhdGlvbklEIjoiTUVOREVMRVlfQ0lUQVRJT05fMDc1OTVhMDgtMWE3OC00YjEwLTliZDYtNjE2ZmEyOThhNTY2IiwicHJvcGVydGllcyI6eyJub3RlSW5kZXgiOjB9LCJpc0VkaXRlZCI6ZmFsc2UsIm1hbnVhbE92ZXJyaWRlIjp7ImlzTWFudWFsbHlPdmVycmlkZGVuIjpmYWxzZSwiY2l0ZXByb2NUZXh0IjoiKDQpIiwibWFudWFsT3ZlcnJpZGVUZXh0IjoiIn0sImNpdGF0aW9uSXRlbXMiOlt7ImlkIjoiNmYxODA2NGYtY2NiZi0zNmViLTg4Y2QtZjlhNzcyZDEzMmJhIiwiaXRlbURhdGEiOnsidHlwZSI6ImFydGljbGUtam91cm5hbCIsImlkIjoiNmYxODA2NGYtY2NiZi0zNmViLTg4Y2QtZjlhNzcyZDEzMmJhIiwidGl0bGUiOiJDQW5jZXIgcmVoYWJpbGl0YXRpb24gZXZhbHVhdGlvbiBzeXN0ZW3igJNzaG9ydCBmb3JtIChDQVJFU+KAkFNGKS4gQSBjYW5jZXIgc3BlY2lmaWMgcmVoYWJpbGl0YXRpb24gYW5kIHF1YWxpdHkgb2YgbGlmZSBpbnN0cnVtZW50IiwiZ3JvdXBJZCI6IjE4OWEzMmYwLThmM2EtM2Q1My1hODRiLTg2OTExMzVmNzVmZiIsImF1dGhvciI6W3siZmFtaWx5IjoiU2NoYWciLCJnaXZlbiI6IkMgQW5uZSBDb3NjYXJlbGxpIiwicGFyc2UtbmFtZXMiOmZhbHNlLCJkcm9wcGluZy1wYXJ0aWNsZSI6IiIsIm5vbi1kcm9wcGluZy1wYXJ0aWNsZSI6IiJ9LHsiZmFtaWx5IjoiR2FueiIsImdpdmVuIjoiUGF0cmljaWEgQSIsInBhcnNlLW5hbWVzIjpmYWxzZSwiZHJvcHBpbmctcGFydGljbGUiOiIiLCJub24tZHJvcHBpbmctcGFydGljbGUiOiIifSx7ImZhbWlseSI6IkhlaW5yaWNoIiwiZ2l2ZW4iOiJSaWNoYXJkIEwiLCJwYXJzZS1uYW1lcyI6ZmFsc2UsImRyb3BwaW5nLXBhcnRpY2xlIjoiIiwibm9uLWRyb3BwaW5nLXBhcnRpY2xlIjoiIn1dLCJjb250YWluZXItdGl0bGUiOiJDYW5jZXIiLCJET0kiOiIxMC4xMDAyLzEwOTctMDE0MigxOTkxMDkxNSk2ODo2PDE0MDY6OkFJRC1DTkNSMjgyMDY4MDYzOD4zLjAuQ087Mi0yIiwiSVNTTiI6IjEwOTcwMTQyIiwiUE1JRCI6IjE4NzM3OTMiLCJpc3N1ZWQiOnsiZGF0ZS1wYXJ0cyI6W1sxOTkxXV19LCJwYWdlIjoiMTQwNi0xNDEzIiwiYWJzdHJhY3QiOiJUaGUgQ0FuY2VyIFJlaGFiaWxpdGF0aW9uIEV2YWx1YXRpb24gU3lzdGVtIChDQVJFUykgKENBUkVTIENvbnN1bHRhbnRzLCBTYW50YSBNb25pY2EsIENBKSBhIHJlaGFiaWxpdGF0aW9uIGFuZCBxdWFsaXR5IG9mIGxpZmUgaW5zdHJ1bWVudCB3aXRoIHdlbGzigJBkb2N1bWVudGVkIHJlbGlhYmlsaXR5IGFuZCB2YWxpZGl0eSwgaGFzIGJlZW4gc2hvcnRlbmVkLiBUaGlzIHJlcG9ydCBkZXNjcmliZXMgdGhlIGRldmVsb3BtZW50IGFuZCBwc3ljaG9tZXRyaWMgcHJvcGVydGllcyBvZiB0aGUgbmV3IGluc3RydW1lbnQsIHRoZSBDQW5jZXIgUmVoYWJpbGl0YXRpb24gRXZhbHVhdGlvbiBTeXN0ZW3igJRTaG9ydCBGb3JtIChDQVJFU+KAkFNGKS4gVGhlIGRhdGEgZnJvbSBmb3VyIGV4aXN0aW5nIHNhbXBsZXMgb2YgY2FuY2VyIHBhdGllbnRzIGRlbW9uc3RyYXRlIHRoYXQgdGhlIENBUkVT4oCQU0YgaXMgaGlnaGx5IHJlbGF0ZWQgdG8gdGhlIENBUkVTIChyID0gMC45OCksIGhhcyBleGNlbGxlbnQgdGVzdOKAkHJldGVzdCByZWxpYWJpbGl0eSAoODYlIGFncmVlbWVudCksIGNvbmN1cnJlbnQgdmFsaWRpdHkgd2l0aCByZWxhdGVkIG1lYXN1cmVzLCBhbmQgYWNjZXB0YWJsZSBpbnRlcm5hbCBjb25zaXN0ZW5jeSBvZiBzdW1tYXJ5IHNjYWxlcyAoYWxwaGEgPSAwLjg1IHRvIDAuNjEpLiBJbiBhIG5ldyBzYW1wbGUgb2YgYnJlYXN0IGNhbmNlciBwYXRpZW50cyBldmFsdWF0ZWQgYXQgdGhyZWUgcG9pbnRzIGluIHRpbWUgKDEgbW9udGgsIDcgbW9udGhzLCBhbmQgMTMgbW9udGhzIGFmdGVyIGRpYWdub3NpcykgdGhlIGluc3RydW1lbnQgYXBwZWFycyB0byBiZSBzZW5zaXRpdmUgdG8gY2hhbmdlIGFuZCBpcyBoaWdobHkgcmVsYXRlZCB0byB0aGUgRnVuY3Rpb25hbCBMaXZpbmcgSW5kZXjigJRDYW5jZXIgKEZMSUMpLCBhbiBleGlzdGluZyBxdWFsaXR5IG9mIGxpZmUgaW5zdHJ1bWVudC4gVGhlIGF1dGhvcnMgY29uY2x1ZGUgdGhhdCB0aGUgQ0FSRVPigJBTRiBoYXMgZXhjZWxsZW50IHBvdGVudGlhbCBhcyBhIHF1YWxpdHkgb2YgbGlmZSBpbnN0cnVtZW50IGZvciB1c2UgaW4gY2xpbmljYWwgdHJpYWxzLiBDb3B5cmlnaHQgwqkgMTk5MSBBbWVyaWNhbiBDYW5jZXIgU29jaWV0eSIsImlzc3VlIjoiNiIsInZvbHVtZSI6IjY4IiwiY29udGFpbmVyLXRpdGxlLXNob3J0IjoiQ2FuY2VyIn0sImlzVGVtcG9yYXJ5IjpmYWxzZX1dfQ==&quot;,&quot;citationItems&quot;:[{&quot;id&quot;:&quot;6f18064f-ccbf-36eb-88cd-f9a772d132ba&quot;,&quot;itemData&quot;:{&quot;type&quot;:&quot;article-journal&quot;,&quot;id&quot;:&quot;6f18064f-ccbf-36eb-88cd-f9a772d132ba&quot;,&quot;title&quot;:&quot;CAncer rehabilitation evaluation system–short form (CARES‐SF). A cancer specific rehabilitation and quality of life instrument&quot;,&quot;groupId&quot;:&quot;189a32f0-8f3a-3d53-a84b-8691135f75ff&quot;,&quot;author&quot;:[{&quot;family&quot;:&quot;Schag&quot;,&quot;given&quot;:&quot;C Anne Coscarelli&quot;,&quot;parse-names&quot;:false,&quot;dropping-particle&quot;:&quot;&quot;,&quot;non-dropping-particle&quot;:&quot;&quot;},{&quot;family&quot;:&quot;Ganz&quot;,&quot;given&quot;:&quot;Patricia A&quot;,&quot;parse-names&quot;:false,&quot;dropping-particle&quot;:&quot;&quot;,&quot;non-dropping-particle&quot;:&quot;&quot;},{&quot;family&quot;:&quot;Heinrich&quot;,&quot;given&quot;:&quot;Richard L&quot;,&quot;parse-names&quot;:false,&quot;dropping-particle&quot;:&quot;&quot;,&quot;non-dropping-particle&quot;:&quot;&quot;}],&quot;container-title&quot;:&quot;Cancer&quot;,&quot;DOI&quot;:&quot;10.1002/1097-0142(19910915)68:6&lt;1406::AID-CNCR2820680638&gt;3.0.CO;2-2&quot;,&quot;ISSN&quot;:&quot;10970142&quot;,&quot;PMID&quot;:&quot;1873793&quot;,&quot;issued&quot;:{&quot;date-parts&quot;:[[1991]]},&quot;page&quot;:&quot;1406-1413&quot;,&quot;abstract&quot;:&quot;The CAncer Rehabilitation Evaluation System (CARES) (CARES Consultants, Santa Monica, CA) a rehabilitation and quality of life instrument with well‐documented reliability and validity, has been shortened. This report describes the development and psychometric properties of the new instrument, the CAncer Rehabilitation Evaluation System—Short Form (CARES‐SF). The data from four existing samples of cancer patients demonstrate that the CARES‐SF is highly related to the CARES (r = 0.98), has excellent test‐retest reliability (86% agreement), concurrent validity with related measures, and acceptable internal consistency of summary scales (alpha = 0.85 to 0.61). In a new sample of breast cancer patients evaluated at three points in time (1 month, 7 months, and 13 months after diagnosis) the instrument appears to be sensitive to change and is highly related to the Functional Living Index—Cancer (FLIC), an existing quality of life instrument. The authors conclude that the CARES‐SF has excellent potential as a quality of life instrument for use in clinical trials. Copyright © 1991 American Cancer Society&quot;,&quot;issue&quot;:&quot;6&quot;,&quot;volume&quot;:&quot;68&quot;,&quot;container-title-short&quot;:&quot;Cancer&quot;},&quot;isTemporary&quot;:false}]},{&quot;citationID&quot;:&quot;MENDELEY_CITATION_bafc767f-4a2c-41ea-9068-3fc93ae1f5a8&quot;,&quot;properties&quot;:{&quot;noteIndex&quot;:0},&quot;isEdited&quot;:false,&quot;manualOverride&quot;:{&quot;isManuallyOverridden&quot;:false,&quot;citeprocText&quot;:&quot;(40)&quot;,&quot;manualOverrideText&quot;:&quot;&quot;},&quot;citationTag&quot;:&quot;MENDELEY_CITATION_v3_eyJjaXRhdGlvbklEIjoiTUVOREVMRVlfQ0lUQVRJT05fYmFmYzc2N2YtNGEyYy00MWVhLTkwNjgtM2ZjOTNhZTFmNWE4IiwicHJvcGVydGllcyI6eyJub3RlSW5kZXgiOjB9LCJpc0VkaXRlZCI6ZmFsc2UsIm1hbnVhbE92ZXJyaWRlIjp7ImlzTWFudWFsbHlPdmVycmlkZGVuIjpmYWxzZSwiY2l0ZXByb2NUZXh0IjoiKDQwKSIsIm1hbnVhbE92ZXJyaWRlVGV4dCI6IiJ9LCJjaXRhdGlvbkl0ZW1zIjpbeyJpZCI6ImNiNmJmOWE1LTEyNWItMzYxNS04MWYyLWEwOWE5NjkzMDVhYyIsIml0ZW1EYXRhIjp7InR5cGUiOiJhcnRpY2xlLWpvdXJuYWwiLCJpZCI6ImNiNmJmOWE1LTEyNWItMzYxNS04MWYyLWEwOWE5NjkzMDVhYyIsInRpdGxlIjoiRmVhc2liaWxpdHksIHBzeWNob21ldHJpYyBwZXJmb3JtYW5jZSwgYW5kIHN0YWJpbGl0eSBhY3Jvc3MgbW9kZXMgb2YgYWRtaW5pc3RyYXRpb24gb2YgdGhlIENBUkVTLVNGIiwiZ3JvdXBJZCI6IjE4OWEzMmYwLThmM2EtM2Q1My1hODRiLTg2OTExMzVmNzVmZiIsImF1dGhvciI6W3siZmFtaWx5IjoiVmVsZGUiLCJnaXZlbiI6IkEiLCJwYXJzZS1uYW1lcyI6ZmFsc2UsImRyb3BwaW5nLXBhcnRpY2xlIjoiIiwibm9uLWRyb3BwaW5nLXBhcnRpY2xlIjoiVGUifSx7ImZhbWlseSI6IlNwcmFuZ2VycyIsImdpdmVuIjoiTS4gQS5HLiIsInBhcnNlLW5hbWVzIjpmYWxzZSwiZHJvcHBpbmctcGFydGljbGUiOiIiLCJub24tZHJvcHBpbmctcGFydGljbGUiOiIifSx7ImZhbWlseSI6IkFhcm9uc29uIiwiZ2l2ZW4iOiJOIEsiLCJwYXJzZS1uYW1lcyI6ZmFsc2UsImRyb3BwaW5nLXBhcnRpY2xlIjoiIiwibm9uLWRyb3BwaW5nLXBhcnRpY2xlIjoiIn1dLCJjb250YWluZXItdGl0bGUiOiJBbm5hbHMgb2YgT25jb2xvZ3kiLCJET0kiOiIxMC4xMDkzL294Zm9yZGpvdXJuYWxzLmFubm9uYy5hMDEwNjA1IiwiSVNTTiI6IjA5MjM3NTM0IiwiUE1JRCI6Ijg4MDU5MzAiLCJpc3N1ZWQiOnsiZGF0ZS1wYXJ0cyI6W1sxOTk2XV19LCJwYWdlIjoiMzgxLTM5MCIsImFic3RyYWN0IjoiQmFja2dyb3VuZDogVGhlIHByaW1hcnkgb2JqZWN0aXZlIHdhcyB0byBpbnZlc3RpZ2F0ZSB0aGUgdmFsaWRpdHkgYW5kIHJlbGlhYmlsaXR5IG9mIHRoZSBDYW5jZXIgUmVoYWJpbGl0YXRpb24gRXZhbHVhdGlvbiBTeXN0ZW0tU2hvcnQgRm9ybSAodGhlIENBUkVTLVNGKSBhcyBhIHF1YWxpdHkgb2YgbGlmZSBpbnN0cnVtZW50IGluIGNsaW5pY2FsIHRyaWFscy4gUGF0aWVudHMgYW5kIG1ldGhvZHM6IEEgaGV0ZXJvZ2VuZW91cyBzYW1wbGUgb2YgNDg1IGNhbmNlciBwYXRpZW50cyBjb21wbGV0ZWQgdGhlIENBUkVTLVNGIGJlZm9yZSB0cmVhdG1lbnQgKFQxKSwgb25lIG1vbnRoIGxhdGVyIChUMiksIGFuZCB0aHJlZSBtb250aHMgZm9sbG93aW5nIFQyIChUMykuIEF0IFQzIHRoZSBwYXRpZW50cyBjb21wbGV0ZWQgdGhlIHF1ZXN0aW9ubmFpcmUgZWl0aGVyIGJ5IG1haWwsIGluIGEgdGVsZXBob25lIGludGVydmlldyBvciBpbiB0aGUgY2xpbmljLiBBIHN1Yi1zYW1wbGUgb2YgcGF0aWVudHMgY29tcGxldGVkIHRoZSBDQVJFUy1TRiBhIGZvdXJ0aCB0aW1lIChUNCkgb25lIHdlZWsgZm9sbG93aW5nIFQzLCBmb3IgcHVycG9zZXMgb2YgdGVzdC1yZXRlc3QgcmVsaWFiaWxpdHkgZXN0aW1hdGlvbi4gUmVzdWx0czogT24gYXZlcmFnZSwgdGhlIENBUkVTLVNGIHJlcXVpcmVkIDExIG1pbnV0ZXMgZm9yIGNvbXBsZXRpb24gYW5kIGNvdWxkIGJlIGNvbXBsZXRlZCBieSA5MCUgb2YgdGhlIHBhdGllbnRzIHdpdGhvdXQgYXNzaXN0YW5jZS4gSG93ZXZlciwgODIlIG9mIHRoZSBwYXRpZW50cyByZXBvcnRlZCBkaWZmaWN1bHR5IHdpdGggYXQgbGVhc3Qgb25lIGl0ZW0uIE11bHRpdHJhaXQgc2NhbGluZyBhbmFseXNpcyBhbmQgZmFjdG9yIGFuYWx5c2lzIGdlbmVyYWxseSBjb25maXJtZWQgdGhlIGh5cG90aGVzaXplZCBzY2FsZSBzdHJ1Y3R1cmUuIEludGVybmFsIGNvbnNpc3RlbmN5IHJlbGlhYmlsaXR5IGNvZWZmaWNpZW50cyBleGNlZWRlZCB0aGUgMC43MCBjcml0ZXJpb24gZm9yIGZvdXIgb2Ygc2l4IG11bHRpLWl0ZW0gc2NhbGVzLiBUaGUgdGVzdC1yZXRlc3QgcmVsaWFiaWxpdHkgY29lZmZpY2llbnRzIG9mIHRoZSBzaXggc2NhbGVzIHdlcmUgYWJvdmUgMC43MC4gTm8gc3lzdGVtYXRpYyBkaWZmZXJlbmNlcyB3ZXJlIGZvdW5kIGluIHRoZSBwc3ljaG9tZXRyaWNzIG9mIHRoZSBDQVJFUy1TRiBhY3Jvc3MgYWRtaW5pc3RyYXRpb24gY29uZGl0aW9ucy4gSW4gdGhlIG1haWwgY29uZGl0aW9uIHRoZSBwcm9wb3J0aW9uIG9mIG1pc3NpbmcgaXRlbXMgd2FzIHNpZ25pZmljYW50bHkgaGlnaGVyLCBhbmQgcGF0aWVudHMgcmVwb3J0ZWQgaGF2aW5nIHNpZ25pZmljYW50bHkgbW9yZSBwcm9ibGVtcyB0aGFuIGluIGJvdGggdGhlIHRlbGVwaG9uZSBhbmQgaW4tY2xpbmljIGNvbmRpdGlvbi4gQWNjb3JkaW5nIHRvIGV4cGVjdGF0aW9uLCBzZWxlY3RpdmUgc2NhbGVzIGRpc3Rpbmd1aXNoZWQgY2xlYXJseSBiZXR3ZWVuIHBhdGllbnRzIGRpZmZlcmluZyBpbiBkaXNlYXNlIHN0YWdlLCBwZXJmb3JtYW5jZSBzdGF0dXMsIHRyZWF0bWVudCBtb2RhbGl0eSBhbmQgdHVtb3IgcmVzcG9uc2UuIEFkZGl0aW9uYWxseSwgc2VsZWN0aXZlIHNjYWxlcyB3ZXJlIHJlc3BvbnNpdmUgdG8gY2hhbmdlcyBpbiBoZWFsdGggc3RhdHVzIG92ZXIgdGltZS4gQ29uY2x1c2lvbjogVGhlc2UgcmVzdWx0cyBsZW5kIHN1cHBvcnQgdG8gdGhlIHJlbGlhYmlsaXR5IGFuZCB2YWxpZGl0eSBvZiB0aGUgQ0FSRVMtU0YgaW4gYXNzZXNzaW5nIHRoZSBxdWFsaXR5IG9mIGxpZmUgb2YgcGF0aWVudHMgd2l0aCBjYW5jZXIuIEF0IHRoZSBzYW1lIHRpbWUsIGVmZm9ydHMgdG8gcmVmaW5lIHRoZSBxdWVzdGlvbm5haXJlIGFyZSByZWNvbW1lbmRlZC4iLCJpc3N1ZSI6IjQiLCJ2b2x1bWUiOiI3IiwiY29udGFpbmVyLXRpdGxlLXNob3J0IjoiIn0sImlzVGVtcG9yYXJ5IjpmYWxzZX1dfQ==&quot;,&quot;citationItems&quot;:[{&quot;id&quot;:&quot;cb6bf9a5-125b-3615-81f2-a09a969305ac&quot;,&quot;itemData&quot;:{&quot;type&quot;:&quot;article-journal&quot;,&quot;id&quot;:&quot;cb6bf9a5-125b-3615-81f2-a09a969305ac&quot;,&quot;title&quot;:&quot;Feasibility, psychometric performance, and stability across modes of administration of the CARES-SF&quot;,&quot;groupId&quot;:&quot;189a32f0-8f3a-3d53-a84b-8691135f75ff&quot;,&quot;author&quot;:[{&quot;family&quot;:&quot;Velde&quot;,&quot;given&quot;:&quot;A&quot;,&quot;parse-names&quot;:false,&quot;dropping-particle&quot;:&quot;&quot;,&quot;non-dropping-particle&quot;:&quot;Te&quot;},{&quot;family&quot;:&quot;Sprangers&quot;,&quot;given&quot;:&quot;M. A.G.&quot;,&quot;parse-names&quot;:false,&quot;dropping-particle&quot;:&quot;&quot;,&quot;non-dropping-particle&quot;:&quot;&quot;},{&quot;family&quot;:&quot;Aaronson&quot;,&quot;given&quot;:&quot;N K&quot;,&quot;parse-names&quot;:false,&quot;dropping-particle&quot;:&quot;&quot;,&quot;non-dropping-particle&quot;:&quot;&quot;}],&quot;container-title&quot;:&quot;Annals of Oncology&quot;,&quot;DOI&quot;:&quot;10.1093/oxfordjournals.annonc.a010605&quot;,&quot;ISSN&quot;:&quot;09237534&quot;,&quot;PMID&quot;:&quot;8805930&quot;,&quot;issued&quot;:{&quot;date-parts&quot;:[[1996]]},&quot;page&quot;:&quot;381-390&quot;,&quot;abstract&quot;:&quot;Background: The primary objective was to investigate the validity and reliability of the Cancer Rehabilitation Evaluation System-Short Form (the CARES-SF) as a quality of life instrument in clinical trials. Patients and methods: A heterogeneous sample of 485 cancer patients completed the CARES-SF before treatment (T1), one month later (T2), and three months following T2 (T3). At T3 the patients completed the questionnaire either by mail, in a telephone interview or in the clinic. A sub-sample of patients completed the CARES-SF a fourth time (T4) one week following T3, for purposes of test-retest reliability estimation. Results: On average, the CARES-SF required 11 minutes for completion and could be completed by 90% of the patients without assistance. However, 82% of the patients reported difficulty with at least one item. Multitrait scaling analysis and factor analysis generally confirmed the hypothesized scale structure. Internal consistency reliability coefficients exceeded the 0.70 criterion for four of six multi-item scales. The test-retest reliability coefficients of the six scales were above 0.70. No systematic differences were found in the psychometrics of the CARES-SF across administration conditions. In the mail condition the proportion of missing items was significantly higher, and patients reported having significantly more problems than in both the telephone and in-clinic condition. According to expectation, selective scales distinguished clearly between patients differing in disease stage, performance status, treatment modality and tumor response. Additionally, selective scales were responsive to changes in health status over time. Conclusion: These results lend support to the reliability and validity of the CARES-SF in assessing the quality of life of patients with cancer. At the same time, efforts to refine the questionnaire are recommended.&quot;,&quot;issue&quot;:&quot;4&quot;,&quot;volume&quot;:&quot;7&quot;,&quot;container-title-short&quot;:&quot;&quot;},&quot;isTemporary&quot;:false}]},{&quot;citationID&quot;:&quot;MENDELEY_CITATION_8882e52f-0b95-42f3-b83d-fcd07098e7bc&quot;,&quot;properties&quot;:{&quot;noteIndex&quot;:0},&quot;isEdited&quot;:false,&quot;manualOverride&quot;:{&quot;isManuallyOverridden&quot;:false,&quot;citeprocText&quot;:&quot;(5)&quot;,&quot;manualOverrideText&quot;:&quot;&quot;},&quot;citationTag&quot;:&quot;MENDELEY_CITATION_v3_eyJjaXRhdGlvbklEIjoiTUVOREVMRVlfQ0lUQVRJT05fODg4MmU1MmYtMGI5NS00MmYzLWI4M2QtZmNkMDcwOThlN2JjIiwicHJvcGVydGllcyI6eyJub3RlSW5kZXgiOjB9LCJpc0VkaXRlZCI6ZmFsc2UsIm1hbnVhbE92ZXJyaWRlIjp7ImlzTWFudWFsbHlPdmVycmlkZGVuIjpmYWxzZSwiY2l0ZXByb2NUZXh0IjoiKDUpIiwibWFudWFsT3ZlcnJpZGVUZXh0IjoiIn0sImNpdGF0aW9uSXRlbXMiOlt7ImlkIjoiOGIwMDEyZjktN2QyYS0zM2NiLWFiNDctZDg1NzU5Mzg0YTc4IiwiaXRlbURhdGEiOnsidHlwZSI6ImFydGljbGUtam91cm5hbCIsImlkIjoiOGIwMDEyZjktN2QyYS0zM2NiLWFiNDctZDg1NzU5Mzg0YTc4IiwidGl0bGUiOiJUaGUgZGV2ZWxvcG1lbnQgYW5kIGV2YWx1YXRpb24gb2YgYSBtZWFzdXJlIHRvIGFzc2VzcyBjYW5jZXIgc3Vydml2b3JzJyB1bm1ldCBzdXBwb3J0aXZlIGNhcmUgbmVlZHM6IFRoZUNhU1VOIChDYW5jZXIgU3Vydml2b3JzJyBVbm1ldCBOZWVkcyBtZWFzdXJlKSIsImdyb3VwSWQiOiIxODlhMzJmMC04ZjNhLTNkNTMtYTg0Yi04NjkxMTM1Zjc1ZmYiLCJhdXRob3IiOlt7ImZhbWlseSI6IkhvZGdraW5zb24iLCJnaXZlbiI6IksiLCJwYXJzZS1uYW1lcyI6ZmFsc2UsImRyb3BwaW5nLXBhcnRpY2xlIjoiIiwibm9uLWRyb3BwaW5nLXBhcnRpY2xlIjoiIn0seyJmYW1pbHkiOiJCdXRvdyIsImdpdmVuIjoiUCIsInBhcnNlLW5hbWVzIjpmYWxzZSwiZHJvcHBpbmctcGFydGljbGUiOiIiLCJub24tZHJvcHBpbmctcGFydGljbGUiOiIifSx7ImZhbWlseSI6Ikh1bnQiLCJnaXZlbiI6IkcgRSIsInBhcnNlLW5hbWVzIjpmYWxzZSwiZHJvcHBpbmctcGFydGljbGUiOiIiLCJub24tZHJvcHBpbmctcGFydGljbGUiOiIifSx7ImZhbWlseSI6IlBlbmRsZWJ1cnkiLCJnaXZlbiI6IlMiLCJwYXJzZS1uYW1lcyI6ZmFsc2UsImRyb3BwaW5nLXBhcnRpY2xlIjoiIiwibm9uLWRyb3BwaW5nLXBhcnRpY2xlIjoiIn0seyJmYW1pbHkiOiJIb2JicyIsImdpdmVuIjoiSyBNIiwicGFyc2UtbmFtZXMiOmZhbHNlLCJkcm9wcGluZy1wYXJ0aWNsZSI6IiIsIm5vbi1kcm9wcGluZy1wYXJ0aWNsZSI6IiJ9LHsiZmFtaWx5IjoiTG8iLCJnaXZlbiI6IlMgSyIsInBhcnNlLW5hbWVzIjpmYWxzZSwiZHJvcHBpbmctcGFydGljbGUiOiIiLCJub24tZHJvcHBpbmctcGFydGljbGUiOiIifSx7ImZhbWlseSI6IldhaW4iLCJnaXZlbiI6IkciLCJwYXJzZS1uYW1lcyI6ZmFsc2UsImRyb3BwaW5nLXBhcnRpY2xlIjoiIiwibm9uLWRyb3BwaW5nLXBhcnRpY2xlIjoiIn1dLCJjb250YWluZXItdGl0bGUiOiJQc3ljaG8tT25jb2xvZ3kiLCJET0kiOiIxMC4xMDAyL3Bvbi4xMTM3IiwiSVNTTiI6IjEwNTc5MjQ5IiwiUE1JRCI6IjE3MTc3MjY4IiwiaXNzdWVkIjp7ImRhdGUtcGFydHMiOltbMjAwN11dfSwicGFnZSI6Ijc5Ni04MDQiLCJhYnN0cmFjdCI6IkJhY2tncm91bmQ6IE1hbnkgY2FuY2VyIHN1cnZpdm9ycyBleHBlcmllbmNlIG9uZ29pbmcgbW9yYmlkaXR5IG92ZXIgdGhlIHN1cnZpdm9yc2hpcCBjb250aW51dW0gYW5kIHRoZWlyIHN1cHBvcnRpdmUgY2FyZSBuZWVkcyBoYXZlIHlldCB0byBiZSBjb21wcmVoZW5zaXZlbHkgYXNzZXNzZWQuIE1ldGhvZHM6IFRoaXMgc3R1ZHkgYWltZWQgdG8gZGV2ZWxvcCBhbmQgZW1waXJpY2FsbHkgZXZhbHVhdGUgYSBzZWxmLXJlcG9ydCBtZWFzdXJlIG9mIGNhbmNlciBzdXJ2aXZvcnMnIHN1cHBvcnRpdmUgY2FyZSBuZWVkcy4gSW4gUGhhc2UgSSwgcXVlc3Rpb25uYWlyZSBpdGVtcyB3ZXJlIGdlbmVyYXRlZCBiYXNlZCB1cG9uIHByZXZpb3VzIHF1YWxpdGF0aXZlIHJlc2VhcmNoIHRoYXQgaWRlbnRpZmllZCBib3RoIHVuaXF1ZSBhbmQgc2hhcmVkIG5lZWRzIGluIHN1cnZpdm9ycyBhbmQgdGhlaXIgcGFydG5lcnM7IGl0ZW1zIHdlcmUgY29uc3RydWN0ZWQgaW50byB0aGUgQ2FuY2VyIFN1cnZpdm9ycycgVW1uZXQgTmVlZHMgbWVhc3VyZSAoQ2FTVU4pLiBJbiBQaGFzZSAyLCB0aGUgQ2FTVU4gd2FzIGNvbXBsZXRlZCBieSAzNTMgY2FuY2VyIHN1cnZpdm9ycyB3aG8gaGFkIGJlZW4gZGlhZ25vc2VkIHdpdGggY2FuY2VyIGJldHdlZW4gMSBhbmQgMTUgeWVhcnMgZWFybGllciBhbmQgd2VyZSBjdXJyZW50bHkgZGlzZWFzZS1mcmVlLiBSZXN1bHRzOiBBZnRlciBtb2RpZmljYXRpb24sIHRoZSBDYVNVTiBpbmNsdWRlZCAzNSB1bm1ldCBuZWVkIGl0ZW1zLCA2IHBvc2l0aXZlIGNoYW5nZSBpdGVtcyBhbmQgYW4gb3Blbi1lbmRlZCBxdWVzdGlvbi4gR29vZCBhY2NlcHRhYmlsaXR5LCBpbnRlcm5hbCBjb25zaXN0ZW5jeSBhbmQgdmFsaWRpdHkgd2VyZSBkZW1vbnN0cmF0ZWQsIGFsdGhvdWdoIHRlc3QtcmV0ZXN0IHJlbGlhYmlsaXR5IHdhcyBsb3cuIE1heGltdW0gbGlrZWxpaG9vZCBmYWN0b3IgYW5hbHlzaXMgaWRlbnRpZmllZCBmaXZlIGRpc2NyZXRlIGZhY3RvcnM6IEV4aXN0ZW50aWFsIFN1cnZpdm9yc2hpcCwgQ29tcHJlaGVuc2l2ZSBDYXJlLCBJbmZvcm1hdGlvbiwgUXVhbGl0eSBvZiBMaWZlIGFuZCBSZWxhdGlvbnNoaXBzLiBDb25jbHVzaW9uczogUHJlbGltaW5hcnkgZGF0YSBpbmRpY2F0ZXMgdGhhdCB0aGUgQ2FTVU4gbWVldHMgdGhlIG1ham9yaXR5IG9mIHBzeWNob21ldHJpYyBjcml0ZXJpYSBmb3IgYXNzZXNzbWVudCBtZWFzdXJlcywgYWx0aG91Z2ggaXRzIGxvdyB0ZXN0LXJldGVzdCByZWxpYWJpbGl0eSBhd2FpdHMgZnVydGhlciBpbnZlc3RpZ2F0aW9uLiBUaGUgQ2FTVU4gd2lsbCBmYWNpbGl0YXRlIHRoZSBldmFsdWF0aW9uIG9mIHN1cHBvcnRpdmUgY2FyZSBzZXJ2aWNlcyBhbmQgZ2VuZXJhdGlvbiBvZiBzZXJ2aWNlIGRlbGl2ZXJ5IHJlY29tbWVuZGF0aW9ucyBmb3IgY2FuY2VyIHN1cnZpdm9ycy4gQ29weXJpZ2h0IMKpIDIwMDYgSm9obiBXaWxleSAmIFNvbnMsIEx0ZC4iLCJpc3N1ZSI6IjkiLCJ2b2x1bWUiOiIxNiIsImNvbnRhaW5lci10aXRsZS1zaG9ydCI6IlBzeWNob29uY29sb2d5In0sImlzVGVtcG9yYXJ5IjpmYWxzZX1dfQ==&quot;,&quot;citationItems&quot;:[{&quot;id&quot;:&quot;8b0012f9-7d2a-33cb-ab47-d85759384a78&quot;,&quot;itemData&quot;:{&quot;type&quot;:&quot;article-journal&quot;,&quot;id&quot;:&quot;8b0012f9-7d2a-33cb-ab47-d85759384a78&quot;,&quot;title&quot;:&quot;The development and evaluation of a measure to assess cancer survivors' unmet supportive care needs: TheCaSUN (Cancer Survivors' Unmet Needs measure)&quot;,&quot;groupId&quot;:&quot;189a32f0-8f3a-3d53-a84b-8691135f75ff&quot;,&quot;author&quot;:[{&quot;family&quot;:&quot;Hodgkinson&quot;,&quot;given&quot;:&quot;K&quot;,&quot;parse-names&quot;:false,&quot;dropping-particle&quot;:&quot;&quot;,&quot;non-dropping-particle&quot;:&quot;&quot;},{&quot;family&quot;:&quot;Butow&quot;,&quot;given&quot;:&quot;P&quot;,&quot;parse-names&quot;:false,&quot;dropping-particle&quot;:&quot;&quot;,&quot;non-dropping-particle&quot;:&quot;&quot;},{&quot;family&quot;:&quot;Hunt&quot;,&quot;given&quot;:&quot;G E&quot;,&quot;parse-names&quot;:false,&quot;dropping-particle&quot;:&quot;&quot;,&quot;non-dropping-particle&quot;:&quot;&quot;},{&quot;family&quot;:&quot;Pendlebury&quot;,&quot;given&quot;:&quot;S&quot;,&quot;parse-names&quot;:false,&quot;dropping-particle&quot;:&quot;&quot;,&quot;non-dropping-particle&quot;:&quot;&quot;},{&quot;family&quot;:&quot;Hobbs&quot;,&quot;given&quot;:&quot;K M&quot;,&quot;parse-names&quot;:false,&quot;dropping-particle&quot;:&quot;&quot;,&quot;non-dropping-particle&quot;:&quot;&quot;},{&quot;family&quot;:&quot;Lo&quot;,&quot;given&quot;:&quot;S K&quot;,&quot;parse-names&quot;:false,&quot;dropping-particle&quot;:&quot;&quot;,&quot;non-dropping-particle&quot;:&quot;&quot;},{&quot;family&quot;:&quot;Wain&quot;,&quot;given&quot;:&quot;G&quot;,&quot;parse-names&quot;:false,&quot;dropping-particle&quot;:&quot;&quot;,&quot;non-dropping-particle&quot;:&quot;&quot;}],&quot;container-title&quot;:&quot;Psycho-Oncology&quot;,&quot;DOI&quot;:&quot;10.1002/pon.1137&quot;,&quot;ISSN&quot;:&quot;10579249&quot;,&quot;PMID&quot;:&quot;17177268&quot;,&quot;issued&quot;:{&quot;date-parts&quot;:[[2007]]},&quot;page&quot;:&quot;796-804&quot;,&quot;abstract&quot;:&quot;Background: Many cancer survivors experience ongoing morbidity over the survivorship continuum and their supportive care needs have yet to be comprehensively assessed. Methods: This study aimed to develop and empirically evaluate a self-report measure of cancer survivors' supportive care needs. In Phase I, questionnaire items were generated based upon previous qualitative research that identified both unique and shared needs in survivors and their partners; items were constructed into the Cancer Survivors' Umnet Needs measure (CaSUN). In Phase 2, the CaSUN was completed by 353 cancer survivors who had been diagnosed with cancer between 1 and 15 years earlier and were currently disease-free. Results: After modification, the CaSUN included 35 unmet need items, 6 positive change items and an open-ended question. Good acceptability, internal consistency and validity were demonstrated, although test-retest reliability was low. Maximum likelihood factor analysis identified five discrete factors: Existential Survivorship, Comprehensive Care, Information, Quality of Life and Relationships. Conclusions: Preliminary data indicates that the CaSUN meets the majority of psychometric criteria for assessment measures, although its low test-retest reliability awaits further investigation. The CaSUN will facilitate the evaluation of supportive care services and generation of service delivery recommendations for cancer survivors. Copyright © 2006 John Wiley &amp; Sons, Ltd.&quot;,&quot;issue&quot;:&quot;9&quot;,&quot;volume&quot;:&quot;16&quot;,&quot;container-title-short&quot;:&quot;Psychooncology&quot;},&quot;isTemporary&quot;:false}]},{&quot;citationID&quot;:&quot;MENDELEY_CITATION_9469d133-67a1-4008-8b43-5193b1a53e24&quot;,&quot;properties&quot;:{&quot;noteIndex&quot;:0},&quot;isEdited&quot;:false,&quot;manualOverride&quot;:{&quot;isManuallyOverridden&quot;:false,&quot;citeprocText&quot;:&quot;(41)&quot;,&quot;manualOverrideText&quot;:&quot;&quot;},&quot;citationTag&quot;:&quot;MENDELEY_CITATION_v3_eyJjaXRhdGlvbklEIjoiTUVOREVMRVlfQ0lUQVRJT05fOTQ2OWQxMzMtNjdhMS00MDA4LThiNDMtNTE5M2IxYTUzZTI0IiwicHJvcGVydGllcyI6eyJub3RlSW5kZXgiOjB9LCJpc0VkaXRlZCI6ZmFsc2UsIm1hbnVhbE92ZXJyaWRlIjp7ImlzTWFudWFsbHlPdmVycmlkZGVuIjpmYWxzZSwiY2l0ZXByb2NUZXh0IjoiKDQxKSIsIm1hbnVhbE92ZXJyaWRlVGV4dCI6IiJ9LCJjaXRhdGlvbkl0ZW1zIjpbeyJpZCI6ImRhYzBjNTg2LWE4MjYtMzhlMC04YjZlLTA4MjFjYmQ0MDUzZCIsIml0ZW1EYXRhIjp7InR5cGUiOiJhcnRpY2xlLWpvdXJuYWwiLCJpZCI6ImRhYzBjNTg2LWE4MjYtMzhlMC04YjZlLTA4MjFjYmQ0MDUzZCIsInRpdGxlIjoiUHN5Y2hvbWV0cmljIHByb3BlcnRpZXMgb2YgdGhlIFNwYW5pc2ggdmVyc2lvbiBvZiB0aGUgY2FuY2VyIHN1cnZpdm9yc+KAmSB1bm1ldCBuZWVkcyAoQ2FTVU4tUykgbWVhc3VyZSBpbiBicmVhc3QgY2FuY2VyIiwiZ3JvdXBJZCI6IjE4OWEzMmYwLThmM2EtM2Q1My1hODRiLTg2OTExMzVmNzVmZiIsImF1dGhvciI6W3siZmFtaWx5IjoiTWFydMOtbmV6IiwiZ2l2ZW4iOiJQYXVsYSIsInBhcnNlLW5hbWVzIjpmYWxzZSwiZHJvcHBpbmctcGFydGljbGUiOiIiLCJub24tZHJvcHBpbmctcGFydGljbGUiOiIifSx7ImZhbWlseSI6IkFuZHJldSIsImdpdmVuIjoiWW9sYW5kYSIsInBhcnNlLW5hbWVzIjpmYWxzZSwiZHJvcHBpbmctcGFydGljbGUiOiIiLCJub24tZHJvcHBpbmctcGFydGljbGUiOiIifSx7ImZhbWlseSI6IkNvbmNoYWRvIiwiZ2l2ZW4iOiJBbmRyZWEiLCJwYXJzZS1uYW1lcyI6ZmFsc2UsImRyb3BwaW5nLXBhcnRpY2xlIjoiIiwibm9uLWRyb3BwaW5nLXBhcnRpY2xlIjoiIn1dLCJjb250YWluZXItdGl0bGUiOiJQc2ljb3RoZW1hIiwiRE9JIjoiMTAuNzMzNC9wc2ljb3RoZW1hMjAyMC4xNDYiLCJJU1NOIjoiMTg4NjE0NFgiLCJQTUlEIjoiMzM0NTM3NDkiLCJpc3N1ZWQiOnsiZGF0ZS1wYXJ0cyI6W1syMDIxXV19LCJwYWdlIjoiMTU1LTE2MyIsImFic3RyYWN0IjoiQmFja2dyb3VuZDogVGhlIENhbmNlciBTdXJ2aXZvcnPigJkgVW5tZXQgTmVlZHMgKENhU1VOKSBtZWFzdXJlIGlzIGFuIGFzc2Vzc21lbnQgdG9vbCBkZXZlbG9wZWQgc3BlY2lmaWNhbGx5IGZvciB0aGlzIHBvcHVsYXRpb24gYnV0IHNldmVyYWwgaXNzdWVzIGFib3V0IGl0cyBzdHJ1Y3R1cmFsIHByb3BlcnRpZXMgc3RpbGwgcmVtYWluIHVucmVzb2x2ZWQuIE1ldGhvZDogVGhlIHByZXNlbnQgc3R1ZHkgdGVzdHMgdGhlIHRoZW9yZXRpY2FsIG1vZGVsLCB0aGUgb3JpZ2luYWwgYXV0aG9yc+KAmSBlbXBpcmljYWwgc29sdXRpb24sIGFuZCBhIG5ldyByYXRpb25hbCBwcm9wb3NhbCBvZiB0aGUgQ2FTVU4gdXNpbmcgQ29uZmlybWF0b3J5IEZhY3RvciBBbmFseXNpcy4gUmVsaWFiaWxpdHkgYW5kIGNvbnZlcmdlbnQgdmFsaWRpdHkgYXJlIGFsc28gYW5hbHlzZWQuIDU2NiBTcGFuaXNoIGJyZWFzdCBjYW5jZXIgc3Vydml2b3JzIGNvbXBsZXRlZCB0aGUgQ2FTVU4sIHRoZSBCcmllZiBTeW1wdG9tIEludmVudG9yeS0xOCAoQlNJLTE4KSBhbmQgdGhlIFF1YWxpdHkgb2YgTGlmZSBpbiBBZHVsdCBDYW5jZXIgU3Vydml2b3JzIHF1ZXN0aW9ubmFpcmUgKFFMQUNTKS4gUmVzdWx0czogVGhlIHByb3Bvc2VkIG1vZGVsIG9mIGZpdmUgZG9tYWlucyAocGh5c2ljYWwgZWZmZWN0cywgcHN5Y2hvbG9naWNhbCBlZmZlY3RzLCBjb21wcmVoZW5zaXZlIGNhcmUgYW5kIGluZm9ybWF0aW9uLCBwcmFjdGljYWwgaXNzdWVzLCBhbmQgcmVsYXRpb25zaGlwcykgcGx1cyBhIHRvdGFsIHNjb3JlIHByb3ZpZGVkIGJldHRlciBmaXQgdGhhbiB0aGUgYXV0aG9yc+KAmSB0aGVvcmV0aWNhbCBwcm9wb3NhbCBhbmQgc29tZSBhZHZhbnRhZ2VzIG92ZXIgdGhlaXIgZW1waXJpY2FsIHByb3Bvc2FsLiBJbnRlcm5hbCBjb25zaXN0ZW5jeSAoYSA9LjczIC0uOTU7IHIgaXRlbS10b3RhbCA+LjMwKSBhbmQgdGVzdC1yZXRlc3QgcmVsaWFiaWxpdHkgKHIgPS43NCAtIDg5KSB3ZXJlIGFkZXF1YXRlLiBUaGUgQ2FTVU4gY29ycmVsYXRlZCB3aXRoIGhpZ2ggZW1vdGlvbmFsIGRpc3RyZXNzIChyID0uNDMgLS43NykgYW5kIHBvb3IgcXVhbGl0eSBvZiBsaWZlIChyID0uMTggLS42NCkuIENvbmNsdXNpb25zOiBUaGUgQ2FTVU4tUyBpcyBhbiBlZmZlY3RpdmUgYW5kIGNvbXBsZXRlIGluc3RydW1lbnQgdGhhdCBjYW4gaGVscCBoZWFsdGggcHJvZmVzc2lvbmFscyB0byBjb2xsZWN0IGRhdGEgYWJvdXQgdGhlIGltcGFjdCBvZiB0aGUgZGlzZWFzZSBiZXlvbmQgdGhlIGRpYWdub3NpcyBhbmQgdHJlYXRtZW50IHBoYXNlIHRoYXQgaXMgaW1wb3J0YW50IGZvciBwYXRpZW50IGNhcmUuIiwiaXNzdWUiOiIxIiwidm9sdW1lIjoiMzMiLCJjb250YWluZXItdGl0bGUtc2hvcnQiOiJQc2ljb3RoZW1hIn0sImlzVGVtcG9yYXJ5IjpmYWxzZX1dfQ==&quot;,&quot;citationItems&quot;:[{&quot;id&quot;:&quot;dac0c586-a826-38e0-8b6e-0821cbd4053d&quot;,&quot;itemData&quot;:{&quot;type&quot;:&quot;article-journal&quot;,&quot;id&quot;:&quot;dac0c586-a826-38e0-8b6e-0821cbd4053d&quot;,&quot;title&quot;:&quot;Psychometric properties of the Spanish version of the cancer survivors’ unmet needs (CaSUN-S) measure in breast cancer&quot;,&quot;groupId&quot;:&quot;189a32f0-8f3a-3d53-a84b-8691135f75ff&quot;,&quot;author&quot;:[{&quot;family&quot;:&quot;Martínez&quot;,&quot;given&quot;:&quot;Paula&quot;,&quot;parse-names&quot;:false,&quot;dropping-particle&quot;:&quot;&quot;,&quot;non-dropping-particle&quot;:&quot;&quot;},{&quot;family&quot;:&quot;Andreu&quot;,&quot;given&quot;:&quot;Yolanda&quot;,&quot;parse-names&quot;:false,&quot;dropping-particle&quot;:&quot;&quot;,&quot;non-dropping-particle&quot;:&quot;&quot;},{&quot;family&quot;:&quot;Conchado&quot;,&quot;given&quot;:&quot;Andrea&quot;,&quot;parse-names&quot;:false,&quot;dropping-particle&quot;:&quot;&quot;,&quot;non-dropping-particle&quot;:&quot;&quot;}],&quot;container-title&quot;:&quot;Psicothema&quot;,&quot;DOI&quot;:&quot;10.7334/psicothema2020.146&quot;,&quot;ISSN&quot;:&quot;1886144X&quot;,&quot;PMID&quot;:&quot;33453749&quot;,&quot;issued&quot;:{&quot;date-parts&quot;:[[2021]]},&quot;page&quot;:&quot;155-163&quot;,&quot;abstract&quot;:&quot;Background: The Cancer Survivors’ Unmet Needs (CaSUN) measure is an assessment tool developed specifically for this population but several issues about its structural properties still remain unresolved. Method: The present study tests the theoretical model, the original authors’ empirical solution, and a new rational proposal of the CaSUN using Confirmatory Factor Analysis. Reliability and convergent validity are also analysed. 566 Spanish breast cancer survivors completed the CaSUN, the Brief Symptom Inventory-18 (BSI-18) and the Quality of Life in Adult Cancer Survivors questionnaire (QLACS). Results: The proposed model of five domains (physical effects, psychological effects, comprehensive care and information, practical issues, and relationships) plus a total score provided better fit than the authors’ theoretical proposal and some advantages over their empirical proposal. Internal consistency (a =.73 -.95; r item-total &gt;.30) and test-retest reliability (r =.74 - 89) were adequate. The CaSUN correlated with high emotional distress (r =.43 -.77) and poor quality of life (r =.18 -.64). Conclusions: The CaSUN-S is an effective and complete instrument that can help health professionals to collect data about the impact of the disease beyond the diagnosis and treatment phase that is important for patient care.&quot;,&quot;issue&quot;:&quot;1&quot;,&quot;volume&quot;:&quot;33&quot;,&quot;container-title-short&quot;:&quot;Psicothema&quot;},&quot;isTemporary&quot;:false}]},{&quot;citationID&quot;:&quot;MENDELEY_CITATION_9f55e597-16db-4558-b90f-84d9014b0e74&quot;,&quot;properties&quot;:{&quot;noteIndex&quot;:0},&quot;isEdited&quot;:false,&quot;manualOverride&quot;:{&quot;isManuallyOverridden&quot;:false,&quot;citeprocText&quot;:&quot;(42)&quot;,&quot;manualOverrideText&quot;:&quot;&quot;},&quot;citationTag&quot;:&quot;MENDELEY_CITATION_v3_eyJjaXRhdGlvbklEIjoiTUVOREVMRVlfQ0lUQVRJT05fOWY1NWU1OTctMTZkYi00NTU4LWI5MGYtODRkOTAxNGIwZTc0IiwicHJvcGVydGllcyI6eyJub3RlSW5kZXgiOjB9LCJpc0VkaXRlZCI6ZmFsc2UsIm1hbnVhbE92ZXJyaWRlIjp7ImlzTWFudWFsbHlPdmVycmlkZGVuIjpmYWxzZSwiY2l0ZXByb2NUZXh0IjoiKDQyKSIsIm1hbnVhbE92ZXJyaWRlVGV4dCI6IiJ9LCJjaXRhdGlvbkl0ZW1zIjpbeyJpZCI6Ijc4YTJmYjU2LWNlZTEtMzQ5MS04Y2YyLWJmOTA4ZDFhNmRmNyIsIml0ZW1EYXRhIjp7InR5cGUiOiJhcnRpY2xlLWpvdXJuYWwiLCJpZCI6Ijc4YTJmYjU2LWNlZTEtMzQ5MS04Y2YyLWJmOTA4ZDFhNmRmNyIsInRpdGxlIjoiUHN5Y2hvbWV0cmljIHByb3BlcnRpZXMgb2YgdGhlIFNsb3ZlbmlhbiB2ZXJzaW9uIG9mIHRoZSBDYW5jZXIgU3Vydml2b3Jz4oCZIFVubWV0IE5lZWRzIChDYVNVTi1TTCkgbWVhc3VyZSBpbiBwb3N0LXRyZWF0bWVudCBjYW5jZXIgc3Vydml2b3JzIiwiZ3JvdXBJZCI6IjE4OWEzMmYwLThmM2EtM2Q1My1hODRiLTg2OTExMzVmNzVmZiIsImF1dGhvciI6W3siZmFtaWx5IjoiTWlyb8WhZXZpxI0iLCJnaXZlbiI6IsWgcGVsYSIsInBhcnNlLW5hbWVzIjpmYWxzZSwiZHJvcHBpbmctcGFydGljbGUiOiIiLCJub24tZHJvcHBpbmctcGFydGljbGUiOiIifSx7ImZhbWlseSI6IlNlbGnEjS1adXBhbsSNacSNIiwiZ2l2ZW4iOiJQb2xvbmEiLCJwYXJzZS1uYW1lcyI6ZmFsc2UsImRyb3BwaW5nLXBhcnRpY2xlIjoiIiwibm9uLWRyb3BwaW5nLXBhcnRpY2xlIjoiIn0seyJmYW1pbHkiOiJQcmlucyIsImdpdmVuIjoiSnVkaXRoIiwicGFyc2UtbmFtZXMiOmZhbHNlLCJkcm9wcGluZy1wYXJ0aWNsZSI6IiIsIm5vbi1kcm9wcGluZy1wYXJ0aWNsZSI6IiJ9LHsiZmFtaWx5IjoiSG9tYXIiLCJnaXZlbiI6IlZlc25hIiwicGFyc2UtbmFtZXMiOmZhbHNlLCJkcm9wcGluZy1wYXJ0aWNsZSI6IiIsIm5vbi1kcm9wcGluZy1wYXJ0aWNsZSI6IiJ9LHsiZmFtaWx5IjoiS2xlbWVuYy1LZXRpxaEiLCJnaXZlbiI6IlphbGlrYSIsInBhcnNlLW5hbWVzIjpmYWxzZSwiZHJvcHBpbmctcGFydGljbGUiOiIiLCJub24tZHJvcHBpbmctcGFydGljbGUiOiIifV0sImNvbnRhaW5lci10aXRsZSI6IkJNQyBQc3ljaG9sb2d5IiwiRE9JIjoiMTAuMTE4Ni9zNDAzNTktMDIyLTAwODc4LTYiLCJJU1NOIjoiMjA1MDcyODMiLCJQTUlEIjoiMzU4NDM5NTQiLCJpc3N1ZWQiOnsiZGF0ZS1wYXJ0cyI6W1syMDIyXV19LCJhYnN0cmFjdCI6IkJhY2tncm91bmQ6IEFzIHRoZSBudW1iZXIgb2YgY2FuY2VyIHN1cnZpdm9ycyBpcyBncm93aW5nLCB2YWxpZCBpbnN0cnVtZW50cyBmb3IgYXNzZXNzaW5nIGNhbmNlciBzdXJ2aXZvcnMnIG5lZWRzIGFyZSByZXF1aXJlZC4gVGh1cywgdGhlIGFpbSBvZiB0aGlzIHN0dWR5IHdhcyB0byB0cmFuc2xhdGUgYW5kIHZhbGlkYXRlIHRoZSBDYW5jZXIgU3Vydml2b3JzIFVubWV0IE5lZWRzIChDYVNVTikgc2NhbGUuIE1ldGhvZHM6IENhbmNlciBzdXJ2aXZvcnMgd2VyZSByZWNydWl0ZWQgZnJvbSAzMCBmYW1pbHkgbWVkaWNpbmUgcHJhY3RpY2VzIGFuZCBzZXBhcmF0ZWQgaW50byB0d28gc2FtcGxlcyAoc2FtcGxlIDEsIG4gPSAxNDc7IHNhbXBsZSAyLCBuID0gMTQ4KS4gRmFjdG9yIHN0cnVjdHVyZSB3YXMgZXhwbG9yZWQgd2l0aCBhbiBleHBsb3JhdG9yeSBhbmFseXNpcyBpbiBzYW1wbGUgMSBhbmQgZGV0ZXJtaW5lZCB3aXRoIGEgY29uZmlybWF0b3J5IGFuYWx5c2lzIGluIHNhbXBsZSAyLiBQc3ljaG9tZXRyaWMgcHJvcGVydGllcyB3ZXJlIGFzc2Vzc2VkIHdpdGggaW50ZXJuYWwgY29uc2lzdGVuY3ksIHRlc3TigJNyZXRlc3QgcmVsaWFiaWxpdHkgYW5kIGNvbnN0cnVjdCB2YWxpZGl0eS4gUmVzdWx0czogQSB0cmFuc2xhdGlvbiBhbmQgY3VsdHVyYWwgYWRhcHRhdGlvbiBvZiB0aGUgQ2FTVU4gc2NhbGUgcmVzdWx0ZWQgaW4gMzQgaXRlbXMgYmVpbmcgaW5jbHVkZWQgaW4gdGhlIGZpbmFsIHZlcnNpb24uIFRoZSBmYWN0b3Igc3RydWN0dXJlIGNvbmZpcm1lZCB0aGUgZml2ZS1mYWN0b3JzIHNvbHV0aW9uIG9mIHRoZSBDYVNVTi1TTC4gQ3JvbmJhY2jigJlzIGFscGhhIHdhcyAwLjk0IGZvciB0aGUgQ2FTVU4tU0wgYW5kIHJhbmdlZCBmcm9tIDAuNzHigJMwLjg4IGZvciBzcGVjaWZpYyBkb21haW5zLiBUZXN04oCTcmV0ZXN0IHJlbGlhYmlsaXR5IHNob3dlZCBtb2RlcmF0ZS1oaWdoIHN0YWJpbGl0eSBvdmVyIHRpbWUuIFRoZSBDYVNVTi1TTCBzaWduaWZpY2FudGx5IGFuZCBwb3NpdGl2ZWx5IGNvcnJlbGF0ZWQgd2l0aCBhbnhpZXR5IChyID0gMC40OSksIGRlcHJlc3Npb24gKHIgPSAwLjQ0KSwgaGVhbHRoLXJlbGF0ZWQgcXVhbGl0eSBvZiBsaWZlIChyID0gMC4zNiksIGFuZCBuZWdhdGl2ZWx5IHdpdGggc2VsZi1wZXJjZWl2ZWQgaGVhbHRoIChyID0g4oiSIDAuMzYpIGFuZCByZXNpbGllbmNlIChyID0g4oiSIDAuNDcpLCB3aGljaCBjb25maXJtcyB0aGUgY29uc3RydWN0IHZhbGlkaXR5LiBJbiBhZGRpdGlvbiwgd2UgZm91bmQgYSBzaWduaWZpY2FudCBjb3JyZWxhdGlvbiBiZXR3ZWVuIHVubWV0IG5lZWRzIGFuZCBhZ2UgKHIgPSDiiJIgMC4yOSksIGdlbmRlciAociA9IDAuMTQpLCBjYW5jZXIgc3RhZ2UgKHIgPSAwLjIwKSwgY2FuY2VyIHR5cGUgKHIgPSAwLjE5KSwgYW5kIHRpbWUgc2luY2UgdHJlYXRtZW50IChyID0g4oiSIDAuMjApLiBDb25jbHVzaW9uczogUmVzdWx0cyBpbmRpY2F0ZSB0aGF0IENhU1VOLVNMIGlzIGEgdmFsaWQgYW5kIHJlbGlhYmxlIG1lYXN1cmUgdG8gYXNzZXNzIHRoZSBTbG92ZW5pYW4gY2FuY2VyIHN1cnZpdm9yc+KAmSB1bm1ldCwgbWV0IGFuZCB0b3RhbCBuZWVkcyBhbmQgY2FuIGJlIHVzZWQgZm9yIGZ1cnRoZXIgcHJvc3BlY3RpdmUgc3R1ZGllcy4gVHJpYWwgUmVnaXN0cmF0aW9uOiBOby4gMDEyMC0yNS8yMDE5LzYuIiwiaXNzdWUiOiIxIiwidm9sdW1lIjoiMTAiLCJjb250YWluZXItdGl0bGUtc2hvcnQiOiJCTUMgUHN5Y2hvbCJ9LCJpc1RlbXBvcmFyeSI6ZmFsc2V9XX0=&quot;,&quot;citationItems&quot;:[{&quot;id&quot;:&quot;78a2fb56-cee1-3491-8cf2-bf908d1a6df7&quot;,&quot;itemData&quot;:{&quot;type&quot;:&quot;article-journal&quot;,&quot;id&quot;:&quot;78a2fb56-cee1-3491-8cf2-bf908d1a6df7&quot;,&quot;title&quot;:&quot;Psychometric properties of the Slovenian version of the Cancer Survivors’ Unmet Needs (CaSUN-SL) measure in post-treatment cancer survivors&quot;,&quot;groupId&quot;:&quot;189a32f0-8f3a-3d53-a84b-8691135f75ff&quot;,&quot;author&quot;:[{&quot;family&quot;:&quot;Miroševič&quot;,&quot;given&quot;:&quot;Špela&quot;,&quot;parse-names&quot;:false,&quot;dropping-particle&quot;:&quot;&quot;,&quot;non-dropping-particle&quot;:&quot;&quot;},{&quot;family&quot;:&quot;Selič-Zupančič&quot;,&quot;given&quot;:&quot;Polona&quot;,&quot;parse-names&quot;:false,&quot;dropping-particle&quot;:&quot;&quot;,&quot;non-dropping-particle&quot;:&quot;&quot;},{&quot;family&quot;:&quot;Prins&quot;,&quot;given&quot;:&quot;Judith&quot;,&quot;parse-names&quot;:false,&quot;dropping-particle&quot;:&quot;&quot;,&quot;non-dropping-particle&quot;:&quot;&quot;},{&quot;family&quot;:&quot;Homar&quot;,&quot;given&quot;:&quot;Vesna&quot;,&quot;parse-names&quot;:false,&quot;dropping-particle&quot;:&quot;&quot;,&quot;non-dropping-particle&quot;:&quot;&quot;},{&quot;family&quot;:&quot;Klemenc-Ketiš&quot;,&quot;given&quot;:&quot;Zalika&quot;,&quot;parse-names&quot;:false,&quot;dropping-particle&quot;:&quot;&quot;,&quot;non-dropping-particle&quot;:&quot;&quot;}],&quot;container-title&quot;:&quot;BMC Psychology&quot;,&quot;DOI&quot;:&quot;10.1186/s40359-022-00878-6&quot;,&quot;ISSN&quot;:&quot;20507283&quot;,&quot;PMID&quot;:&quot;35843954&quot;,&quot;issued&quot;:{&quot;date-parts&quot;:[[2022]]},&quot;abstract&quot;:&quot;Background: As the number of cancer survivors is growing, valid instruments for assessing cancer survivors' needs are required. Thus, the aim of this study was to translate and validate the Cancer Survivors Unmet Needs (CaSUN) scale. Methods: Cancer survivors were recruited from 30 family medicine practices and separated into two samples (sample 1, n = 147; sample 2, n = 148). Factor structure was explored with an exploratory analysis in sample 1 and determined with a confirmatory analysis in sample 2. Psychometric properties were assessed with internal consistency, test–retest reliability and construct validity. Results: A translation and cultural adaptation of the CaSUN scale resulted in 34 items being included in the final version. The factor structure confirmed the five-factors solution of the CaSUN-SL. Cronbach’s alpha was 0.94 for the CaSUN-SL and ranged from 0.71–0.88 for specific domains. Test–retest reliability showed moderate-high stability over time. The CaSUN-SL significantly and positively correlated with anxiety (r = 0.49), depression (r = 0.44), health-related quality of life (r = 0.36), and negatively with self-perceived health (r = − 0.36) and resilience (r = − 0.47), which confirms the construct validity. In addition, we found a significant correlation between unmet needs and age (r = − 0.29), gender (r = 0.14), cancer stage (r = 0.20), cancer type (r = 0.19), and time since treatment (r = − 0.20). Conclusions: Results indicate that CaSUN-SL is a valid and reliable measure to assess the Slovenian cancer survivors’ unmet, met and total needs and can be used for further prospective studies. Trial Registration: No. 0120-25/2019/6.&quot;,&quot;issue&quot;:&quot;1&quot;,&quot;volume&quot;:&quot;10&quot;,&quot;container-title-short&quot;:&quot;BMC Psychol&quot;},&quot;isTemporary&quot;:false}]},{&quot;citationID&quot;:&quot;MENDELEY_CITATION_5f4fc097-4562-463e-aa8c-e1db67427190&quot;,&quot;properties&quot;:{&quot;noteIndex&quot;:0},&quot;isEdited&quot;:false,&quot;manualOverride&quot;:{&quot;isManuallyOverridden&quot;:false,&quot;citeprocText&quot;:&quot;(6)&quot;,&quot;manualOverrideText&quot;:&quot;&quot;},&quot;citationTag&quot;:&quot;MENDELEY_CITATION_v3_eyJjaXRhdGlvbklEIjoiTUVOREVMRVlfQ0lUQVRJT05fNWY0ZmMwOTctNDU2Mi00NjNlLWFhOGMtZTFkYjY3NDI3MTkwIiwicHJvcGVydGllcyI6eyJub3RlSW5kZXgiOjB9LCJpc0VkaXRlZCI6ZmFsc2UsIm1hbnVhbE92ZXJyaWRlIjp7ImlzTWFudWFsbHlPdmVycmlkZGVuIjpmYWxzZSwiY2l0ZXByb2NUZXh0IjoiKDYpIiwibWFudWFsT3ZlcnJpZGVUZXh0IjoiIn0sImNpdGF0aW9uSXRlbXMiOlt7ImlkIjoiYzI3YWJkZmMtZWU0Zi0zNDgyLTk2OGMtYWQzMjVlODYyNGM4IiwiaXRlbURhdGEiOnsidHlwZSI6ImFydGljbGUtam91cm5hbCIsImlkIjoiYzI3YWJkZmMtZWU0Zi0zNDgyLTk2OGMtYWQzMjVlODYyNGM4IiwidGl0bGUiOiJFdmFsdWF0aW5nIHRoZSBleHBlcmllbmNlcyBhbmQgc3VwcG9ydCBuZWVkcyBvZiBwZW9wbGUgbGl2aW5nIHdpdGggY2hyb25pYyBjYW5jZXI6IERldmVsb3BtZW50IGFuZCBpbml0aWFsIHZhbGlkYXRpb24gb2YgdGhlIENocm9uaWMgQ2FuY2VyIEV4cGVyaWVuY2VzIFF1ZXN0aW9ubmFpcmUgKENDRVEpIiwiZ3JvdXBJZCI6IjE4OWEzMmYwLThmM2EtM2Q1My1hODRiLTg2OTExMzVmNzVmZiIsImF1dGhvciI6W3siZmFtaWx5IjoiSGFybGV5IiwiZ2l2ZW4iOiJDbGFyZSIsInBhcnNlLW5hbWVzIjpmYWxzZSwiZHJvcHBpbmctcGFydGljbGUiOiIiLCJub24tZHJvcHBpbmctcGFydGljbGUiOiIifSx7ImZhbWlseSI6IlBpbmkiLCJnaXZlbiI6IlNpbW9uIiwicGFyc2UtbmFtZXMiOmZhbHNlLCJkcm9wcGluZy1wYXJ0aWNsZSI6IiIsIm5vbi1kcm9wcGluZy1wYXJ0aWNsZSI6IiJ9LHsiZmFtaWx5IjoiS2VueW9uIiwiZ2l2ZW4iOiJMdWNpbGxlIiwicGFyc2UtbmFtZXMiOmZhbHNlLCJkcm9wcGluZy1wYXJ0aWNsZSI6IiIsIm5vbi1kcm9wcGluZy1wYXJ0aWNsZSI6IiJ9LHsiZmFtaWx5IjoiRGFmZnUtTydSZWlsbHkiLCJnaXZlbiI6IkFtcml0IiwicGFyc2UtbmFtZXMiOmZhbHNlLCJkcm9wcGluZy1wYXJ0aWNsZSI6IiIsIm5vbi1kcm9wcGluZy1wYXJ0aWNsZSI6IiJ9LHsiZmFtaWx5IjoiVmVsaWtvdmEiLCJnaXZlbiI6IkdhbGluYSIsInBhcnNlLW5hbWVzIjpmYWxzZSwiZHJvcHBpbmctcGFydGljbGUiOiIiLCJub24tZHJvcHBpbmctcGFydGljbGUiOiIifV0sImNvbnRhaW5lci10aXRsZSI6IkJNSiBTdXBwb3J0aXZlIGFuZCBQYWxsaWF0aXZlIENhcmUiLCJET0kiOiIxMC4xMTM2L2JtanNwY2FyZS0yMDE1LTAwMTAzMiIsIklTU04iOiIyMDQ1NDM2OCIsIlBNSUQiOiIyNzUxMTAwMSIsImlzc3VlZCI6eyJkYXRlLXBhcnRzIjpbWzIwMTldXX0sImFic3RyYWN0IjoiQmFja2dyb3VuZCBNYW55IGFkdmFuY2VkIGNhbmNlcnMgYXJlIG1hbmFnZWQgYXMgY2hyb25pYyBkaXNlYXNlcywgeWV0IHRoZXJlIGFyZSBjdXJyZW50bHkgbm8gaW50ZXJuYXRpb25hbCBndWlkZWxpbmVzIGZvciB0aGUgc3VwcG9ydCBvZiBwYXRpZW50cyBsaXZpbmcgd2l0aCBjaHJvbmljIGNhbmNlci4gSXQgaXMgaW1wb3J0YW50IHRvIHVuZGVyc3RhbmQgd2hldGhlciBjYXJlIGFuZCBzZXJ2aWNlIGFycmFuZ2VtZW50cyBtZWV0IHRoZSBuZWVkcyBvZiB0aGlzIHJhcGlkbHkgZ3Jvd2luZyBwYXRpZW50IGdyb3VwLiBUaGlzIHN0dWR5IGFpbWVkIHRvIGRldmVsb3AgYW5kIHZhbGlkYXRlIGEgcXVlc3Rpb25uYWlyZSB0byBjYXB0dXJlIHBhdGllbnRzJyBleHBlcmllbmNlcyBvZiBsaXZpbmcgd2l0aCBjaHJvbmljIGNhbmNlciBhbmQgdGhlaXIgdmlld3Mgb2YgY2xpbmljYWwgYW5kIHN1cHBvcnQgc2VydmljZXMuIE1ldGhvZHMgVGhlIHJlc2VhcmNoIHdhcyBjYXJyaWVkIG91dCBiZXR3ZWVuIDEgSnVseSAyMDEwIGFuZCAyMSBGZWJydWFyeSAyMDEzLiBBIGNvbmNlcHR1YWwgZnJhbWV3b3JrIGFuZCBpbml0aWFsIGl0ZW0gYmFuayB3ZXJlIGRlcml2ZWQgZnJvbSBwcmlvciBpbnRlcnZpZXdzIHdpdGggNTYgcGF0aWVudHMgd2l0aCBjaHJvbmljIGNhbmNlci4gSXRlbXMgd2VyZSByZXZpZXdlZCBieSA0IG9uY29sb2dpc3RzIGFuZCAxIGNsaW5pY2FsIG51cnNlIHNwZWNpYWxpc3QgYW5kIGR1cmluZyAyIGZvY3VzIGdyb3VwcyB3aXRoIDkgcGF0aWVudHMuIFBpbG90IHF1ZXN0aW9ubmFpcmVzIHdlcmUgY29tcGxldGVkIGJ5IDQxNiBwYXRpZW50cyBhY3Jvc3MgNSBjYW5jZXIgdW5pdHMuIEl0ZW0gc2VsZWN0aW9uIGFuZCBzY2FsZSByZWxpYWJpbGl0eSB3YXMgZXhwbG9yZWQgdXNpbmcgZGVzY3JpcHRpdmUgZGF0YSwgZXhwbG9yYXRvcnkgZmFjdG9yIGFuYWx5c2lzLCBpbnRlcm5hbCBjb25zaXN0ZW5jeSBhbmFseXNlcywgbXVsdGl0cmFpdCBzY2FsaW5nIGFuYWx5c2VzIGFuZCBrbm93bi1ncm91cHMgY29tcGFyaXNvbnMuIFJlc3VsdHMgVGhlIGZpbmFsIENocm9uaWMgQ2FuY2VyIEV4cGVyaWVuY2VzIFF1ZXN0aW9ubmFpcmUgKENDRVEpIGluY2x1ZGVzIDc1IGl0ZW1zLiA2MiBpdGVtcyBjb250cmlidXRlIHRvIDE0IHN1YnNjYWxlcyB3aXRoIGludGVybmFsIGNvbnNpc3RlbmN5IGJldHdlZW4gzrEgMMK3NjgtMMK3ODggYW5kIG1pbmltYWwgc2NhbGluZyBlcnJvcnMuIEtub3duLWdyb3VwcyBjb21wYXJpc29ucyBjb25maXJtZWQgc3Vic2NhbGUgdXRpbGl0eSBpbiBkaXN0aW5ndWlzaGluZyBiZXR3ZWVuIHBhdGllbnQgZ3JvdXBzLiBTdWJzY2FsZXMgd2VyZSBsYWJlbGxlZDogbWFuYWdpbmcgYXBwb2ludG1lbnRzLCBjb29yZGluYXRpb24gb2YgY2FyZSwgZ2VuZXJhbCBwcmFjdGl0aW9uZXIgaW52b2x2ZW1lbnQsIGNsaW5pY2FsIHRyaWFscywgaW5mb3JtYXRpb24gYW5kIHF1ZXN0aW9ucywgbWFraW5nIHRyZWF0bWVudCBkZWNpc2lvbnMsIHN5bXB0b20gbm9uLXJlcG9ydGluZywga2V5IHdvcmtlciwgbGltaXRhdGlvbnMsIHN1c3RhaW5pbmcgbm9ybWFsaXR5LCBmaW5hbmNpYWwgYWR2aWNlLCB3b3JyaWVzIGFuZCBhbnhpZXRpZXMsIHNoYXJpbmcgZmVlbGluZ3Mgd2l0aCBvdGhlcnMsIGFuZCBhY2Nlc3Npbmcgc3VwcG9ydC4gMTMgaXRlbXMgYXNzZXNzaW5nIHN5bXB0b20gZXhwZXJpZW5jZXMgd2VyZSByZXRhaW5lZCBhcyBzaW5nbGUgaXRlbXMuIENvbmNsdXNpb25zIFRoZSBDQ0VRIGhhcyB0aGUgcG90ZW50aWFsIHRvIGJlIHVzZWQgYXMgYSBjbGluaWNhbCBpbnN0cnVtZW50IHRvIGFzc2VzcyBwYXRpZW50IGV4cGVyaWVuY2VzIG9mIGNocm9uaWMgY2FuY2VyIG9yIHRvIHNjcmVlbiBmb3IgcGF0aWVudCBuZWVkcy4gSXQgbWF5IGFsc28gYmUgdXNlZCBhcyBhbiBvdXRjb21lIG1lYXN1cmUgZm9yIGV2YWx1YXRpbmcgcHJvZ3JhbW1lcyBhbmQgbW9kZWxzIG9mIGNhcmUgYW5kIG1heSBpZGVudGlmeSBhcmVhcyBmb3Igc2VydmljZSBkZXZlbG9wbWVudCB0aGF0IGNvdWxkIHVsdGltYXRlbHkgaW1wcm92ZSB0aGUgY2FyZSBhbmQgc3VwcG9ydCByZWNlaXZlZCBieSBwYXRpZW50cyB3aXRoIGNocm9uaWMgY2FuY2VyLiIsImlzc3VlIjoiMSIsInZvbHVtZSI6IjkiLCJjb250YWluZXItdGl0bGUtc2hvcnQiOiJCTUogU3VwcG9ydCBQYWxsaWF0IENhcmUifSwiaXNUZW1wb3JhcnkiOmZhbHNlfV19&quot;,&quot;citationItems&quot;:[{&quot;id&quot;:&quot;c27abdfc-ee4f-3482-968c-ad325e8624c8&quot;,&quot;itemData&quot;:{&quot;type&quot;:&quot;article-journal&quot;,&quot;id&quot;:&quot;c27abdfc-ee4f-3482-968c-ad325e8624c8&quot;,&quot;title&quot;:&quot;Evaluating the experiences and support needs of people living with chronic cancer: Development and initial validation of the Chronic Cancer Experiences Questionnaire (CCEQ)&quot;,&quot;groupId&quot;:&quot;189a32f0-8f3a-3d53-a84b-8691135f75ff&quot;,&quot;author&quot;:[{&quot;family&quot;:&quot;Harley&quot;,&quot;given&quot;:&quot;Clare&quot;,&quot;parse-names&quot;:false,&quot;dropping-particle&quot;:&quot;&quot;,&quot;non-dropping-particle&quot;:&quot;&quot;},{&quot;family&quot;:&quot;Pini&quot;,&quot;given&quot;:&quot;Simon&quot;,&quot;parse-names&quot;:false,&quot;dropping-particle&quot;:&quot;&quot;,&quot;non-dropping-particle&quot;:&quot;&quot;},{&quot;family&quot;:&quot;Kenyon&quot;,&quot;given&quot;:&quot;Lucille&quot;,&quot;parse-names&quot;:false,&quot;dropping-particle&quot;:&quot;&quot;,&quot;non-dropping-particle&quot;:&quot;&quot;},{&quot;family&quot;:&quot;Daffu-O'Reilly&quot;,&quot;given&quot;:&quot;Amrit&quot;,&quot;parse-names&quot;:false,&quot;dropping-particle&quot;:&quot;&quot;,&quot;non-dropping-particle&quot;:&quot;&quot;},{&quot;family&quot;:&quot;Velikova&quot;,&quot;given&quot;:&quot;Galina&quot;,&quot;parse-names&quot;:false,&quot;dropping-particle&quot;:&quot;&quot;,&quot;non-dropping-particle&quot;:&quot;&quot;}],&quot;container-title&quot;:&quot;BMJ Supportive and Palliative Care&quot;,&quot;DOI&quot;:&quot;10.1136/bmjspcare-2015-001032&quot;,&quot;ISSN&quot;:&quot;20454368&quot;,&quot;PMID&quot;:&quot;27511001&quot;,&quot;issued&quot;:{&quot;date-parts&quot;:[[2019]]},&quot;abstract&quot;:&quot;Background Many advanced cancers are managed as chronic diseases, yet there are currently no international guidelines for the support of patients living with chronic cancer. It is important to understand whether care and service arrangements meet the needs of this rapidly growing patient group. This study aimed to develop and validate a questionnaire to capture patients' experiences of living with chronic cancer and their views of clinical and support services. Methods The research was carried out between 1 July 2010 and 21 February 2013. A conceptual framework and initial item bank were derived from prior interviews with 56 patients with chronic cancer. Items were reviewed by 4 oncologists and 1 clinical nurse specialist and during 2 focus groups with 9 patients. Pilot questionnaires were completed by 416 patients across 5 cancer units. Item selection and scale reliability was explored using descriptive data, exploratory factor analysis, internal consistency analyses, multitrait scaling analyses and known-groups comparisons. Results The final Chronic Cancer Experiences Questionnaire (CCEQ) includes 75 items. 62 items contribute to 14 subscales with internal consistency between α 0·68-0·88 and minimal scaling errors. Known-groups comparisons confirmed subscale utility in distinguishing between patient groups. Subscales were labelled: managing appointments, coordination of care, general practitioner involvement, clinical trials, information and questions, making treatment decisions, symptom non-reporting, key worker, limitations, sustaining normality, financial advice, worries and anxieties, sharing feelings with others, and accessing support. 13 items assessing symptom experiences were retained as single items. Conclusions The CCEQ has the potential to be used as a clinical instrument to assess patient experiences of chronic cancer or to screen for patient needs. It may also be used as an outcome measure for evaluating programmes and models of care and may identify areas for service development that could ultimately improve the care and support received by patients with chronic cancer.&quot;,&quot;issue&quot;:&quot;1&quot;,&quot;volume&quot;:&quot;9&quot;,&quot;container-title-short&quot;:&quot;BMJ Support Palliat Care&quot;},&quot;isTemporary&quot;:false}]},{&quot;citationID&quot;:&quot;MENDELEY_CITATION_ce5d9432-b272-47e4-b526-c6f5de77dffe&quot;,&quot;properties&quot;:{&quot;noteIndex&quot;:0},&quot;isEdited&quot;:false,&quot;manualOverride&quot;:{&quot;isManuallyOverridden&quot;:false,&quot;citeprocText&quot;:&quot;(43)&quot;,&quot;manualOverrideText&quot;:&quot;&quot;},&quot;citationTag&quot;:&quot;MENDELEY_CITATION_v3_eyJjaXRhdGlvbklEIjoiTUVOREVMRVlfQ0lUQVRJT05fY2U1ZDk0MzItYjI3Mi00N2U0LWI1MjYtYzZmNWRlNzdkZmZlIiwicHJvcGVydGllcyI6eyJub3RlSW5kZXgiOjB9LCJpc0VkaXRlZCI6ZmFsc2UsIm1hbnVhbE92ZXJyaWRlIjp7ImlzTWFudWFsbHlPdmVycmlkZGVuIjpmYWxzZSwiY2l0ZXByb2NUZXh0IjoiKDQzKSIsIm1hbnVhbE92ZXJyaWRlVGV4dCI6IiJ9LCJjaXRhdGlvbkl0ZW1zIjpbeyJpZCI6IjFmOTNjZDZlLWVmN2YtMzdiYy1hNGY0LTYwYWQxZThhYmRiMyIsIml0ZW1EYXRhIjp7InR5cGUiOiJhcnRpY2xlLWpvdXJuYWwiLCJpZCI6IjFmOTNjZDZlLWVmN2YtMzdiYy1hNGY0LTYwYWQxZThhYmRiMyIsInRpdGxlIjoiQSBtb2R1bGFyIGFwcHJvYWNoIHRvIHF1YWxpdHktb2YtbGlmZSBhc3Nlc3NtZW50IGluIGNhbmNlciBjbGluaWNhbCB0cmlhbHMuIiwiZ3JvdXBJZCI6IjE4OWEzMmYwLThmM2EtM2Q1My1hODRiLTg2OTExMzVmNzVmZiIsImF1dGhvciI6W3siZmFtaWx5IjoiQWFyb25zb24iLCJnaXZlbiI6Ik4uIEsuIiwicGFyc2UtbmFtZXMiOmZhbHNlLCJkcm9wcGluZy1wYXJ0aWNsZSI6IiIsIm5vbi1kcm9wcGluZy1wYXJ0aWNsZSI6IiJ9LHsiZmFtaWx5IjoiQnVsbGluZ2VyIiwiZ2l2ZW4iOiJNLiIsInBhcnNlLW5hbWVzIjpmYWxzZSwiZHJvcHBpbmctcGFydGljbGUiOiIiLCJub24tZHJvcHBpbmctcGFydGljbGUiOiIifSx7ImZhbWlseSI6IkFobWVkemFpIiwiZ2l2ZW4iOiJTLiIsInBhcnNlLW5hbWVzIjpmYWxzZSwiZHJvcHBpbmctcGFydGljbGUiOiIiLCJub24tZHJvcHBpbmctcGFydGljbGUiOiIifV0sImNvbnRhaW5lci10aXRsZSI6IlJlY2VudCByZXN1bHRzIGluIGNhbmNlciByZXNlYXJjaC4iLCJET0kiOiIxMC4xMDA3Lzk3OC0zLTY0Mi04MzQxOS02XzI3IiwiSVNTTiI6IjAwODAwMDE1IiwiUE1JRCI6IjI0NTk3NTAiLCJpc3N1ZWQiOnsiZGF0ZS1wYXJ0cyI6W1sxOTg4XV19LCJwdWJsaXNoZXItcGxhY2UiOiJHZXJtYW55IiwicGFnZSI6IjIzMS0yNDkiLCJ2b2x1bWUiOiIxMTEiLCJjb250YWluZXItdGl0bGUtc2hvcnQiOiIifSwiaXNUZW1wb3JhcnkiOmZhbHNlfV19&quot;,&quot;citationItems&quot;:[{&quot;id&quot;:&quot;1f93cd6e-ef7f-37bc-a4f4-60ad1e8abdb3&quot;,&quot;itemData&quot;:{&quot;type&quot;:&quot;article-journal&quot;,&quot;id&quot;:&quot;1f93cd6e-ef7f-37bc-a4f4-60ad1e8abdb3&quot;,&quot;title&quot;:&quot;A modular approach to quality-of-life assessment in cancer clinical trials.&quot;,&quot;groupId&quot;:&quot;189a32f0-8f3a-3d53-a84b-8691135f75ff&quot;,&quot;author&quot;:[{&quot;family&quot;:&quot;Aaronson&quot;,&quot;given&quot;:&quot;N. K.&quot;,&quot;parse-names&quot;:false,&quot;dropping-particle&quot;:&quot;&quot;,&quot;non-dropping-particle&quot;:&quot;&quot;},{&quot;family&quot;:&quot;Bullinger&quot;,&quot;given&quot;:&quot;M.&quot;,&quot;parse-names&quot;:false,&quot;dropping-particle&quot;:&quot;&quot;,&quot;non-dropping-particle&quot;:&quot;&quot;},{&quot;family&quot;:&quot;Ahmedzai&quot;,&quot;given&quot;:&quot;S.&quot;,&quot;parse-names&quot;:false,&quot;dropping-particle&quot;:&quot;&quot;,&quot;non-dropping-particle&quot;:&quot;&quot;}],&quot;container-title&quot;:&quot;Recent results in cancer research.&quot;,&quot;DOI&quot;:&quot;10.1007/978-3-642-83419-6_27&quot;,&quot;ISSN&quot;:&quot;00800015&quot;,&quot;PMID&quot;:&quot;2459750&quot;,&quot;issued&quot;:{&quot;date-parts&quot;:[[1988]]},&quot;publisher-place&quot;:&quot;Germany&quot;,&quot;page&quot;:&quot;231-249&quot;,&quot;volume&quot;:&quot;111&quot;,&quot;container-title-short&quot;:&quot;&quot;},&quot;isTemporary&quot;:false}]},{&quot;citationID&quot;:&quot;MENDELEY_CITATION_4f1a3f9c-b0f0-4b08-bbd4-ceed22414644&quot;,&quot;properties&quot;:{&quot;noteIndex&quot;:0},&quot;isEdited&quot;:false,&quot;manualOverride&quot;:{&quot;isManuallyOverridden&quot;:false,&quot;citeprocText&quot;:&quot;(7)&quot;,&quot;manualOverrideText&quot;:&quot;&quot;},&quot;citationTag&quot;:&quot;MENDELEY_CITATION_v3_eyJjaXRhdGlvbklEIjoiTUVOREVMRVlfQ0lUQVRJT05fNGYxYTNmOWMtYjBmMC00YjA4LWJiZDQtY2VlZDIyNDE0NjQ0IiwicHJvcGVydGllcyI6eyJub3RlSW5kZXgiOjB9LCJpc0VkaXRlZCI6ZmFsc2UsIm1hbnVhbE92ZXJyaWRlIjp7ImlzTWFudWFsbHlPdmVycmlkZGVuIjpmYWxzZSwiY2l0ZXByb2NUZXh0IjoiKDcpIiwibWFudWFsT3ZlcnJpZGVUZXh0IjoiIn0sImNpdGF0aW9uSXRlbXMiOlt7ImlkIjoiYjNlMDBmYWEtZDdmNi0zYWYzLTgxZGQtZjYxNGU5MTEwYWY3IiwiaXRlbURhdGEiOnsidHlwZSI6ImFydGljbGUtam91cm5hbCIsImlkIjoiYjNlMDBmYWEtZDdmNi0zYWYzLTgxZGQtZjYxNGU5MTEwYWY3IiwidGl0bGUiOiJUaGUgRXVyb3BlYW4gb3JnYW5pemF0aW9uIGZvciByZXNlYXJjaCBhbmQgdHJlYXRtZW50IG9mIGNhbmNlciBRTFEtQzMwOiBBIHF1YWxpdHktb2YtbGlmZSBpbnN0cnVtZW50IGZvciB1c2UgaW4gaW50ZXJuYXRpb25hbCBjbGluaWNhbCB0cmlhbHMgaW4gb25jb2xvZ3kiLCJncm91cElkIjoiMTg5YTMyZjAtOGYzYS0zZDUzLWE4NGItODY5MTEzNWY3NWZmIiwiYXV0aG9yIjpbeyJmYW1pbHkiOiJBYXJvbnNvbiIsImdpdmVuIjoiTmVpbCBLIiwicGFyc2UtbmFtZXMiOmZhbHNlLCJkcm9wcGluZy1wYXJ0aWNsZSI6IiIsIm5vbi1kcm9wcGluZy1wYXJ0aWNsZSI6IiJ9LHsiZmFtaWx5IjoiQWhtZWR6YWkiLCJnaXZlbiI6IlNhbSIsInBhcnNlLW5hbWVzIjpmYWxzZSwiZHJvcHBpbmctcGFydGljbGUiOiIiLCJub24tZHJvcHBpbmctcGFydGljbGUiOiIifSx7ImZhbWlseSI6IkJlcmdtYW4iLCJnaXZlbiI6IkJlbmd0IiwicGFyc2UtbmFtZXMiOmZhbHNlLCJkcm9wcGluZy1wYXJ0aWNsZSI6IiIsIm5vbi1kcm9wcGluZy1wYXJ0aWNsZSI6IiJ9LHsiZmFtaWx5IjoiQnVsbGluZ2VyIiwiZ2l2ZW4iOiJNb25pa2EiLCJwYXJzZS1uYW1lcyI6ZmFsc2UsImRyb3BwaW5nLXBhcnRpY2xlIjoiIiwibm9uLWRyb3BwaW5nLXBhcnRpY2xlIjoiIn0seyJmYW1pbHkiOiJDdWxsIiwiZ2l2ZW4iOiJBbm4iLCJwYXJzZS1uYW1lcyI6ZmFsc2UsImRyb3BwaW5nLXBhcnRpY2xlIjoiIiwibm9uLWRyb3BwaW5nLXBhcnRpY2xlIjoiIn0seyJmYW1pbHkiOiJEdWV6IiwiZ2l2ZW4iOiJOaWNvbGUgSiIsInBhcnNlLW5hbWVzIjpmYWxzZSwiZHJvcHBpbmctcGFydGljbGUiOiIiLCJub24tZHJvcHBpbmctcGFydGljbGUiOiIifSx7ImZhbWlseSI6IkZpbGliZXJ0aSIsImdpdmVuIjoiQW50b25pbyIsInBhcnNlLW5hbWVzIjpmYWxzZSwiZHJvcHBpbmctcGFydGljbGUiOiIiLCJub24tZHJvcHBpbmctcGFydGljbGUiOiIifSx7ImZhbWlseSI6IkZsZWNodG5lciIsImdpdmVuIjoiSGVubmluZyIsInBhcnNlLW5hbWVzIjpmYWxzZSwiZHJvcHBpbmctcGFydGljbGUiOiIiLCJub24tZHJvcHBpbmctcGFydGljbGUiOiIifSx7ImZhbWlseSI6IkZsZWlzaG1hbiIsImdpdmVuIjoiU3Rld2FydCBCIiwicGFyc2UtbmFtZXMiOmZhbHNlLCJkcm9wcGluZy1wYXJ0aWNsZSI6IiIsIm5vbi1kcm9wcGluZy1wYXJ0aWNsZSI6IiJ9LHsiZmFtaWx5IjoiSGFlcyIsImdpdmVuIjoiSm9oYW5uYSBDLkouTS5EZSIsInBhcnNlLW5hbWVzIjpmYWxzZSwiZHJvcHBpbmctcGFydGljbGUiOiIiLCJub24tZHJvcHBpbmctcGFydGljbGUiOiIifSx7ImZhbWlseSI6IkthYXNhIiwiZ2l2ZW4iOiJTdGVpbiIsInBhcnNlLW5hbWVzIjpmYWxzZSwiZHJvcHBpbmctcGFydGljbGUiOiIiLCJub24tZHJvcHBpbmctcGFydGljbGUiOiIifSx7ImZhbWlseSI6IktsZWUiLCJnaXZlbiI6Ik1hcmlhbm5lIiwicGFyc2UtbmFtZXMiOmZhbHNlLCJkcm9wcGluZy1wYXJ0aWNsZSI6IiIsIm5vbi1kcm9wcGluZy1wYXJ0aWNsZSI6IiJ9LHsiZmFtaWx5IjoiT3NvYmEiLCJnaXZlbiI6IkRhdmlkIiwicGFyc2UtbmFtZXMiOmZhbHNlLCJkcm9wcGluZy1wYXJ0aWNsZSI6IiIsIm5vbi1kcm9wcGluZy1wYXJ0aWNsZSI6IiJ9LHsiZmFtaWx5IjoiUmF6YXZpIiwiZ2l2ZW4iOiJEYXJpdXMiLCJwYXJzZS1uYW1lcyI6ZmFsc2UsImRyb3BwaW5nLXBhcnRpY2xlIjoiIiwibm9uLWRyb3BwaW5nLXBhcnRpY2xlIjoiIn0seyJmYW1pbHkiOiJSb2ZlIiwiZ2l2ZW4iOiJQZXRlciBCLiIsInBhcnNlLW5hbWVzIjpmYWxzZSwiZHJvcHBpbmctcGFydGljbGUiOiIiLCJub24tZHJvcHBpbmctcGFydGljbGUiOiIifSx7ImZhbWlseSI6IlNjaHJhdWIiLCJnaXZlbiI6IlNpbW9uIiwicGFyc2UtbmFtZXMiOmZhbHNlLCJkcm9wcGluZy1wYXJ0aWNsZSI6IiIsIm5vbi1kcm9wcGluZy1wYXJ0aWNsZSI6IiJ9LHsiZmFtaWx5IjoiU25lZXV3IiwiZ2l2ZW4iOiJLb21tZXIiLCJwYXJzZS1uYW1lcyI6ZmFsc2UsImRyb3BwaW5nLXBhcnRpY2xlIjoiIiwibm9uLWRyb3BwaW5nLXBhcnRpY2xlIjoiIn0seyJmYW1pbHkiOiJTdWxsaXZhbiIsImdpdmVuIjoiTWFyaWFubmUiLCJwYXJzZS1uYW1lcyI6ZmFsc2UsImRyb3BwaW5nLXBhcnRpY2xlIjoiIiwibm9uLWRyb3BwaW5nLXBhcnRpY2xlIjoiIn0seyJmYW1pbHkiOiJUYWtlZGEiLCJnaXZlbiI6IkZ1bWlrYXp1IiwicGFyc2UtbmFtZXMiOmZhbHNlLCJkcm9wcGluZy1wYXJ0aWNsZSI6IiIsIm5vbi1kcm9wcGluZy1wYXJ0aWNsZSI6IiJ9XSwiY29udGFpbmVyLXRpdGxlIjoiSm91cm5hbCBvZiB0aGUgTmF0aW9uYWwgQ2FuY2VyIEluc3RpdHV0ZSIsIkRPSSI6IjEwLjEwOTMvam5jaS84NS41LjM2NSIsIklTU04iOiIwMDI3ODg3NCIsIlBNSUQiOiI4NDMzMzkwIiwiaXNzdWVkIjp7ImRhdGUtcGFydHMiOltbMTk5M11dfSwicGFnZSI6IjM2NS0zNzYiLCJhYnN0cmFjdCI6IkJhY2tncm91bmQ6IEluIDE5ODYsIHRoZSBFdXJvcGVhbiBPcmdhbml6YXRpb24gZm9yIFJlc2VhcmNoIGFuZCBUcmVhdG1lbnQgb2YgQ2FuY2VyIChFT1JUQykgaW5pdGlhdGVkIGEgcmVzZWFyY2ggcHJvZ3JhbSB0byBkZXZlbG9wIGFuIGludGVncmF0ZWQsIG1vZHVsYXIgYXBwcm9hY2ggZm9yIGV2YWx1YXRpbmcgdGhlIHF1YWxpdHkgb2YgbGlmZSBvZiBwYXRpZW50cyBwYXJ0aWNpcGF0aW5nIGluIGludGVybmF0aW9uYWwgY2xpbmljYWwgdHJpYWxzLiBQdXJwb3NlOiBXZSByZXBvcnQgaGVyZSB0aGUgcmVzdWx0cyBvZiBhbiBpbnRlcm5hdGlvbmFsIGZpZWxkIHN0dWR5IG9mIHRoZSBwcmFjdGljYWxpdHksIHJlbGlhYmlsaXR5LCBhbmQgdmFsaWRpdHkgb2YgdGhlIEVPUlRDIFFMUS1DMzAsIHRoZSBjdXJyZW50IGNvcmUgcXVlc3Rpb25uYWlyZS4gVGhlIFFMUS1DMzAgaW5jb3Jwb3JhdGVzIG5pbmUgbXVsdGktaXRlbSBzY2FsZXM6IGZpdmUgZnVuY3Rpb25hbCBzY2FsZXMgKHBoeXNpY2FsLCByb2xlLCBjb2duaXRpdmUsIGVtb3Rpb25hbCwgYW5kIHNvY2lhbCk7IHRocmVlIHN5bXB0b20gc2NhbGVzIChmYXRpZ3VlLCBwYWluLCBhbmQgbmF1c2VhIGFuZCB2b21pdGluZyk7IGFuZCBhIGdsb2JhbCBoZWFsdGggYW5kIHF1YWxpdHktb2YtbGlmZSBzY2FsZS4gU2V2ZXJhbCBzaW5nbGUtaXRlbSBzeW1wdG9tIG1lYXN1cmVzIGFyZSBhbHNvIGluY2x1ZGVkLiBNZXRob2RzOiBUaGUgcXVlc3Rpb25uYWlyZSB3YXMgYWRtaW5pc3RlcmVkIGJlZm9yZSB0cmVhdG1lbnQgYW5kIG9uY2UgZHVyaW5nIHRyZWF0bWVudCB0byAzMDUgcGF0aWVudHMgd2l0aCBub25yZXNlY3RhYmxlIGx1bmcgY2FuY2VyIGZyb20gY2VudGVycyBpbiAxMyBjb3VudHJpZXMuIENsaW5pY2FsIHZhcmlhYmxlcyBhc3Nlc3NlZCBpbmNsdWRlZCBkaXNlYXNlIHN0YWdlLCB3ZWlnaHQgbG9zcywgcGVyZm9ybWFuY2Ugc3RhdHVzLCBhbmQgdHJlYXRtZW50IHRveGljaXR5LiBSZXN1bHRzOiBUaGUgYXZlcmFnZSB0aW1lIHJlcXVpcmVkIHRvIGNvbXBsZXRlIHRoZSBxdWVzdGlvbm5haXJlIHdhcyBhcHByb3hpbWF0ZWx5IDExIG1pbnV0ZXMsIGFuZCBtb3N0IHBhdGllbnRzIHJlcXVpcmVkIG5vIGFzc2lzdGFuY2UuIFRoZSBkYXRhIHN1cHBvcnRlZCB0aGUgaHlwb3RoZXNpemVkIHNjYWxlIHN0cnVjdHVyZSBvZiB0aGUgcXVlc3Rpb25uYWlyZSB3aXRoIHRoZSBleGNlcHRpb24gb2Ygcm9sZSBmdW5jdGlvbmluZyAod29yayBhbmQgaG91c2Vob2xkIGFjdGl2aXRpZXMpLCB3aGljaCB3YXMgYWxzbyB0aGUgb25seSBtdWx0aS1pdGVtIHNjYWxlIHRoYXQgZmFpbGVkIHRvIG1lZXQgdGhlIG1pbmltYWwgc3RhbmRhcmRzIGZvciByZWxpYWJpbGl0eSAoQ3JvbmJhY2gncyBhbHBoYSBjb2VmZmljaWVudCA+LjcwKSBlaXRoZXIgYmVmb3JlIG9yIGR1cmluZyB0cmVhdG1lbnQuIFZhbGlkaXR5IHdhcyBzaG93biBieSB0aHJlZSBmaW5kaW5ncy4gRmlyc3QsIHdoaWxlIGFsbCBpbnRlcnNjYWxlIGNvcnJlbGF0aW9ucyB3ZXJlIHN0YXRpc3RpY2FsbHkgc2lnbmlmaWNhbnQsIHRoZSBjb3JyZWxhdGlvbiB3YXMgbW9kZXJhdGUsIGluZGljYXRpbmcgdGhhdCB0aGUgc2NhbGVzIHdlcmUgYXNzZXNzaW5nIGRpc3RpbmN0IGNvbXBvbmVudHMgb2YgdGhlIHF1YWxpdHktb2YtbGlmZSBjb25zdHJ1Y3QuIFNlY29uZCwgbW9zdCBvZiB0aGUgZnVuY3Rpb25hbCBhbmQgc3ltcHRvbSBtZWFzdXJlcyBkaXNjcmltaW5hdGVkIGNsZWFybHkgYmV0d2VlbiBwYXRpZW50cyBkaWZmZXJpbmcgaW4gY2xpbmljYWwgc3RhdHVzIGFzIGRlZmluZWQgYnkgdGhlIEVhc3Rlcm4gQ29vcGVyYXRpdmUgT25jb2xvZ3kgR3JvdXAgcGVyZm9ybWFuY2Ugc3RhdHVzIHNjYWxlLCB3ZWlnaHQgbG9zcywgYW5kIHRyZWF0bWVudCB0b3hpY2l0eS4gVGhpcmQsIHRoZXJlIHdlcmUgc3RhdGlzdGljYWxseSBzaWduaWZpY2FudCBjaGFuZ2VzLCBpbiB0aGUgZXhwZWN0ZWQgZGlyZWN0aW9uLCBpbiBwaHlzaWNhbCBhbmQgcm9sZSBmdW5jdGlvbmluZywgZ2xvYmFsIHF1YWxpdHkgb2YgbGlmZSwgZmF0aWd1ZSwgYW5kIG5hdXNlYSBhbmQgdm9taXRpbmcsIGZvciBwYXRpZW50cyB3aG9zZSBwZXJmb3JtYW5jZSBzdGF0dXMgaGFkIGltcHJvdmVkIG9yIHdvcnNlbmVkIGR1cmluZyB0cmVhdG1lbnQuIFRoZSByZWxpYWJpbGl0eSBhbmQgdmFsaWRpdHkgb2YgdGhlIHF1ZXN0aW9ubmFpcmUgd2VyZSBoaWdobHkgY29uc2lzdGVudCBhY3Jvc3MgdGhlIHRocmVlIGxhbmd1YWdlLWN1bHR1cmFsIGdyb3VwcyBzdHVkaWVkOiBwYXRpZW50cyBmcm9tIEVuZ2xpc2gtc3BlYWtpbmcgY291bnRyaWVzLCBOb3J0aGVybiBFdXJvcGUsIGFuZCBTb3V0aGVybiBFdXJvcGUuIENvbmNsdXNpb25zOiBUaGVzZSByZXN1bHRzIHN1cHBvcnQgdGhlIEVPUlRDIFFMUS1DMzAgYXMgYSByZWxpYWJsZSBhbmQgdmFsaWQgbWVhc3VyZSBvZiB0aGUgcXVhbGl0eSBvZiBsaWZlIG9mIGNhbmNlciBwYXRpZW50cyBpbiBtdWx0aWN1bHR1cmFsIGNsaW5pY2FsIHJlc2VhcmNoIHNldHRpbmdzLiBXb3JrIGlzIG9uZ29pbmcgdG8gZXhhbWluZSB0aGUgcGVyZm9ybWFuY2Ugb2YgdGhlIHF1ZXN0aW9ubmFpcmUgYW1vbmcgbW9yZSBoZXRlcm9nZW5vdXMgcGF0aWVudCBzYW1wbGVzIGFuZCBpbiBwaGFzZSBJSSBhbmQgcGhhc2UgSUlJIGNsaW5pY2FsIHRyaWFscy4gW0ogTmF0bCBDYW5jZXIgSW5zdCA4NTogMzY1LTM3NiwgMTk5M10gwqkgMTk5MyBPeGZvcmQgVW5pdmVyc2l0eSBQcmVzcy4iLCJpc3N1ZSI6IjUiLCJ2b2x1bWUiOiI4NSIsImNvbnRhaW5lci10aXRsZS1zaG9ydCI6IkogTmF0bCBDYW5jZXIgSW5zdCJ9LCJpc1RlbXBvcmFyeSI6ZmFsc2V9XX0=&quot;,&quot;citationItems&quot;:[{&quot;id&quot;:&quot;b3e00faa-d7f6-3af3-81dd-f614e9110af7&quot;,&quot;itemData&quot;:{&quot;type&quot;:&quot;article-journal&quot;,&quot;id&quot;:&quot;b3e00faa-d7f6-3af3-81dd-f614e9110af7&quot;,&quot;title&quot;:&quot;The European organization for research and treatment of cancer QLQ-C30: A quality-of-life instrument for use in international clinical trials in oncology&quot;,&quot;groupId&quot;:&quot;189a32f0-8f3a-3d53-a84b-8691135f75ff&quot;,&quot;author&quot;:[{&quot;family&quot;:&quot;Aaronson&quot;,&quot;given&quot;:&quot;Neil K&quot;,&quot;parse-names&quot;:false,&quot;dropping-particle&quot;:&quot;&quot;,&quot;non-dropping-particle&quot;:&quot;&quot;},{&quot;family&quot;:&quot;Ahmedzai&quot;,&quot;given&quot;:&quot;Sam&quot;,&quot;parse-names&quot;:false,&quot;dropping-particle&quot;:&quot;&quot;,&quot;non-dropping-particle&quot;:&quot;&quot;},{&quot;family&quot;:&quot;Bergman&quot;,&quot;given&quot;:&quot;Bengt&quot;,&quot;parse-names&quot;:false,&quot;dropping-particle&quot;:&quot;&quot;,&quot;non-dropping-particle&quot;:&quot;&quot;},{&quot;family&quot;:&quot;Bullinger&quot;,&quot;given&quot;:&quot;Monika&quot;,&quot;parse-names&quot;:false,&quot;dropping-particle&quot;:&quot;&quot;,&quot;non-dropping-particle&quot;:&quot;&quot;},{&quot;family&quot;:&quot;Cull&quot;,&quot;given&quot;:&quot;Ann&quot;,&quot;parse-names&quot;:false,&quot;dropping-particle&quot;:&quot;&quot;,&quot;non-dropping-particle&quot;:&quot;&quot;},{&quot;family&quot;:&quot;Duez&quot;,&quot;given&quot;:&quot;Nicole J&quot;,&quot;parse-names&quot;:false,&quot;dropping-particle&quot;:&quot;&quot;,&quot;non-dropping-particle&quot;:&quot;&quot;},{&quot;family&quot;:&quot;Filiberti&quot;,&quot;given&quot;:&quot;Antonio&quot;,&quot;parse-names&quot;:false,&quot;dropping-particle&quot;:&quot;&quot;,&quot;non-dropping-particle&quot;:&quot;&quot;},{&quot;family&quot;:&quot;Flechtner&quot;,&quot;given&quot;:&quot;Henning&quot;,&quot;parse-names&quot;:false,&quot;dropping-particle&quot;:&quot;&quot;,&quot;non-dropping-particle&quot;:&quot;&quot;},{&quot;family&quot;:&quot;Fleishman&quot;,&quot;given&quot;:&quot;Stewart B&quot;,&quot;parse-names&quot;:false,&quot;dropping-particle&quot;:&quot;&quot;,&quot;non-dropping-particle&quot;:&quot;&quot;},{&quot;family&quot;:&quot;Haes&quot;,&quot;given&quot;:&quot;Johanna C.J.M.De&quot;,&quot;parse-names&quot;:false,&quot;dropping-particle&quot;:&quot;&quot;,&quot;non-dropping-particle&quot;:&quot;&quot;},{&quot;family&quot;:&quot;Kaasa&quot;,&quot;given&quot;:&quot;Stein&quot;,&quot;parse-names&quot;:false,&quot;dropping-particle&quot;:&quot;&quot;,&quot;non-dropping-particle&quot;:&quot;&quot;},{&quot;family&quot;:&quot;Klee&quot;,&quot;given&quot;:&quot;Marianne&quot;,&quot;parse-names&quot;:false,&quot;dropping-particle&quot;:&quot;&quot;,&quot;non-dropping-particle&quot;:&quot;&quot;},{&quot;family&quot;:&quot;Osoba&quot;,&quot;given&quot;:&quot;David&quot;,&quot;parse-names&quot;:false,&quot;dropping-particle&quot;:&quot;&quot;,&quot;non-dropping-particle&quot;:&quot;&quot;},{&quot;family&quot;:&quot;Razavi&quot;,&quot;given&quot;:&quot;Darius&quot;,&quot;parse-names&quot;:false,&quot;dropping-particle&quot;:&quot;&quot;,&quot;non-dropping-particle&quot;:&quot;&quot;},{&quot;family&quot;:&quot;Rofe&quot;,&quot;given&quot;:&quot;Peter B.&quot;,&quot;parse-names&quot;:false,&quot;dropping-particle&quot;:&quot;&quot;,&quot;non-dropping-particle&quot;:&quot;&quot;},{&quot;family&quot;:&quot;Schraub&quot;,&quot;given&quot;:&quot;Simon&quot;,&quot;parse-names&quot;:false,&quot;dropping-particle&quot;:&quot;&quot;,&quot;non-dropping-particle&quot;:&quot;&quot;},{&quot;family&quot;:&quot;Sneeuw&quot;,&quot;given&quot;:&quot;Kommer&quot;,&quot;parse-names&quot;:false,&quot;dropping-particle&quot;:&quot;&quot;,&quot;non-dropping-particle&quot;:&quot;&quot;},{&quot;family&quot;:&quot;Sullivan&quot;,&quot;given&quot;:&quot;Marianne&quot;,&quot;parse-names&quot;:false,&quot;dropping-particle&quot;:&quot;&quot;,&quot;non-dropping-particle&quot;:&quot;&quot;},{&quot;family&quot;:&quot;Takeda&quot;,&quot;given&quot;:&quot;Fumikazu&quot;,&quot;parse-names&quot;:false,&quot;dropping-particle&quot;:&quot;&quot;,&quot;non-dropping-particle&quot;:&quot;&quot;}],&quot;container-title&quot;:&quot;Journal of the National Cancer Institute&quot;,&quot;DOI&quot;:&quot;10.1093/jnci/85.5.365&quot;,&quot;ISSN&quot;:&quot;00278874&quot;,&quot;PMID&quot;:&quot;8433390&quot;,&quot;issued&quot;:{&quot;date-parts&quot;:[[1993]]},&quot;page&quot;:&quot;365-376&quot;,&quot;abstract&quot;:&quot;Background: In 1986, the European Organization for Research and Treatment of Cancer (EORTC) initiated a research program to develop an integrated, modular approach for evaluating the quality of life of patients participating in international clinical trials. Purpose: We report here the results of an international field study of the practicality, reliability, and validity of the EORTC QLQ-C30, the current core questionnaire. The QLQ-C30 incorporates nine multi-item scales: five functional scales (physical, role, cognitive, emotional, and social); three symptom scales (fatigue, pain, and nausea and vomiting); and a global health and quality-of-life scale. Several single-item symptom measures are also included. Methods: The questionnaire was administered before treatment and once during treatment to 305 patients with nonresectable lung cancer from centers in 13 countries. Clinical variables assessed included disease stage, weight loss, performance status, and treatment toxicity. Results: The average time required to complete the questionnaire was approximately 11 minutes, and most patients required no assistance. The data supported the hypothesized scale structure of the questionnaire with the exception of role functioning (work and household activities), which was also the only multi-item scale that failed to meet the minimal standards for reliability (Cronbach's alpha coefficient &gt;.70) either before or during treatment. Validity was shown by three findings. First, while all interscale correlations were statistically significant, the correlation was moderate, indicating that the scales were assessing distinct components of the quality-of-life construct. Second, most of the functional and symptom measures discriminated clearly between patients differing in clinical status as defined by the Eastern Cooperative Oncology Group performance status scale, weight loss, and treatment toxicity. Third, there were statistically significant changes, in the expected direction, in physical and role functioning, global quality of life, fatigue, and nausea and vomiting, for patients whose performance status had improved or worsened during treatment. The reliability and validity of the questionnaire were highly consistent across the three language-cultural groups studied: patients from English-speaking countries, Northern Europe, and Southern Europe. Conclusions: These results support the EORTC QLQ-C30 as a reliable and valid measure of the quality of life of cancer patients in multicultural clinical research settings. Work is ongoing to examine the performance of the questionnaire among more heterogenous patient samples and in phase II and phase III clinical trials. [J Natl Cancer Inst 85: 365-376, 1993] © 1993 Oxford University Press.&quot;,&quot;issue&quot;:&quot;5&quot;,&quot;volume&quot;:&quot;85&quot;,&quot;container-title-short&quot;:&quot;J Natl Cancer Inst&quot;},&quot;isTemporary&quot;:false}]},{&quot;citationID&quot;:&quot;MENDELEY_CITATION_b7620e19-209d-47d5-88ac-14ba7ce16a48&quot;,&quot;properties&quot;:{&quot;noteIndex&quot;:0},&quot;isEdited&quot;:false,&quot;manualOverride&quot;:{&quot;isManuallyOverridden&quot;:false,&quot;citeprocText&quot;:&quot;(44)&quot;,&quot;manualOverrideText&quot;:&quot;&quot;},&quot;citationTag&quot;:&quot;MENDELEY_CITATION_v3_eyJjaXRhdGlvbklEIjoiTUVOREVMRVlfQ0lUQVRJT05fYjc2MjBlMTktMjA5ZC00N2Q1LTg4YWMtMTRiYTdjZTE2YTQ4IiwicHJvcGVydGllcyI6eyJub3RlSW5kZXgiOjB9LCJpc0VkaXRlZCI6ZmFsc2UsIm1hbnVhbE92ZXJyaWRlIjp7ImlzTWFudWFsbHlPdmVycmlkZGVuIjpmYWxzZSwiY2l0ZXByb2NUZXh0IjoiKDQ0KSIsIm1hbnVhbE92ZXJyaWRlVGV4dCI6IiJ9LCJjaXRhdGlvbkl0ZW1zIjpbeyJpZCI6IjQ3MjUyNTJkLTcwYmItMzhjMC1hNmFlLTFkMDc5MzczZjdjMCIsIml0ZW1EYXRhIjp7InR5cGUiOiJhcnRpY2xlLWpvdXJuYWwiLCJpZCI6IjQ3MjUyNTJkLTcwYmItMzhjMC1hNmFlLTFkMDc5MzczZjdjMCIsInRpdGxlIjoiVGhlIEVPUlRDIFFMUS1DMzAgKHZlcnNpb24gMy4wKSBRdWFsaXR5IG9mIExpZmUgUXVlc3Rpb25uYWlyZTogVmFsaWRhdGlvbiBzdHVkeSBmb3IgU3BhaW4gd2l0aCBoZWFkIGFuZCBuZWNrIGNhbmNlciBwYXRpZW50cyIsImdyb3VwSWQiOiIxODlhMzJmMC04ZjNhLTNkNTMtYTg0Yi04NjkxMTM1Zjc1ZmYiLCJhdXRob3IiOlt7ImZhbWlseSI6IkFycmFyYXMiLCJnaXZlbiI6IkogSSIsInBhcnNlLW5hbWVzIjpmYWxzZSwiZHJvcHBpbmctcGFydGljbGUiOiIiLCJub24tZHJvcHBpbmctcGFydGljbGUiOiIifSx7ImZhbWlseSI6IkFyaWFzIiwiZ2l2ZW4iOiJGIiwicGFyc2UtbmFtZXMiOmZhbHNlLCJkcm9wcGluZy1wYXJ0aWNsZSI6IiIsIm5vbi1kcm9wcGluZy1wYXJ0aWNsZSI6IiJ9LHsiZmFtaWx5IjoiVGVqZWRvciIsImdpdmVuIjoiTSIsInBhcnNlLW5hbWVzIjpmYWxzZSwiZHJvcHBpbmctcGFydGljbGUiOiIiLCJub24tZHJvcHBpbmctcGFydGljbGUiOiIifSx7ImZhbWlseSI6IlBydWphIiwiZ2l2ZW4iOiJFIiwicGFyc2UtbmFtZXMiOmZhbHNlLCJkcm9wcGluZy1wYXJ0aWNsZSI6IiIsIm5vbi1kcm9wcGluZy1wYXJ0aWNsZSI6IiJ9LHsiZmFtaWx5IjoiTWFyY29zIiwiZ2l2ZW4iOiJNIiwicGFyc2UtbmFtZXMiOmZhbHNlLCJkcm9wcGluZy1wYXJ0aWNsZSI6IiIsIm5vbi1kcm9wcGluZy1wYXJ0aWNsZSI6IiJ9LHsiZmFtaWx5IjoiTWFydMOtbmV6IiwiZ2l2ZW4iOiJFIiwicGFyc2UtbmFtZXMiOmZhbHNlLCJkcm9wcGluZy1wYXJ0aWNsZSI6IiIsIm5vbi1kcm9wcGluZy1wYXJ0aWNsZSI6IiJ9LHsiZmFtaWx5IjoiVmFsZXJkaSIsImdpdmVuIjoiSiIsInBhcnNlLW5hbWVzIjpmYWxzZSwiZHJvcHBpbmctcGFydGljbGUiOiIiLCJub24tZHJvcHBpbmctcGFydGljbGUiOiIifV0sImNvbnRhaW5lci10aXRsZSI6IlBzeWNoby1PbmNvbG9neSIsIkRPSSI6IjEwLjEwMDIvcG9uLjU1NSIsIklTU04iOiIxMDU3OTI0OSIsIlBNSUQiOiIxMjExMjQ4NiIsImlzc3VlZCI6eyJkYXRlLXBhcnRzIjpbWzIwMDJdXX0sInBhZ2UiOiIyNDktMjU2IiwiYWJzdHJhY3QiOiJUaGUgRU9SVEMgUXVhbGl0eSBvZiBMaWZlIFN0dWR5IEdyb3VwIGhhcyBkZXZlbG9wZWQgYSBxdWVzdGlvbm5haXJlIGZvciBldmFsdWF0aW5nIFF1YWxpdHkgb2YgTGlmZSBpbiBpbnRlcm5hdGlvbmFsIGNsaW5pY2FsIHRyaWFsczogUUxRLUMzMC4gVGhlIHB1cnBvc2Ugb2YgdGhlIHByZXNlbnQgd29yayBpcyB0byB2YWxpZGF0ZSB0aGUgdGhpcmQgdmVyc2lvbiBvZiB0aGlzIHF1ZXN0aW9ubmFpcmUgKDMuMCkgZm9yIHVzZSBpbiBTcGFpbi4gVHdvIGh1bmRyZWQgYW5kIG9uZSBoZWFkIGFuZCBuZWNrIGNhbmNlciBwYXRpZW50cyBjb21wbGV0ZWQgdGhlIFFMUS1DMzAgYXQgb25lIG9yIHR3byB0aW1lIHBvaW50cyBkdXJpbmcgdGhlIHRyZWF0bWVudCBhbmQgZm9sbG93LXVwIHBlcmlvZHMsIGFuZCBhIHN1YnNhbXBsZSBjb21wbGV0ZWQgdGhlIHF1ZXN0aW9ubmFpcmUgb24gdGhyZWUgb2NjYXNpb25zLiBQc3ljaG9tZXRyaWMgZXZhbHVhdGlvbiBvZiB0aGUgc3RydWN0dXJlLCByZWxpYWJpbGl0eSBhbmQgdmFsaWRpdHkgb2YgdGhlIHF1ZXN0aW9ubmFpcmUgd2FzIHVuZGVydGFrZW4uIFRoZSBkYXRhIHN1cHBvcnQgdGhlIHN0cnVjdHVyZSBhbmQgdGhlIHJlbGlhYmlsaXR5IG9mIHRoZSBzY2FsZXMuIFZhbGlkaXR5IHdhcyBjb25maXJtZWQgaW4gdGhyZWUgd2F5czogdGhlIGludGVyc2NhbGUgY29ycmVsYXRpb25zIGFyZSBzdGF0aXN0aWNhbGx5IHNpZ25pZmljYW50IGFuZCBtb2RlcmF0ZSwgc2V2ZXJhbCBzY2FsZXMgYW5kIGl0ZW1zIGRpc2NyaW1pbmF0ZSBhbW9uZyBncm91cHMgb2YgcGF0aWVudHMgd2l0aCBkaWZmZXJlbnQgc2NvcmVzIG9uIHRoZSBjbGluaWNhbCB2YXJpYWJsZXMsIGFuZCBzb21lIHNjYWxlcyByZWZsZWN0IHNpZ25pZmljYW50IGNoYW5nZXMgZHVyaW5nIHRyZWF0bWVudCBhbmQgdGhlIGZvbGxvdy11cCBwZXJpb2QuIFRoZSBFT1JUQyBRTFEtQzMwICh2ZXJzaW9uIDMuMCkgaXMgYSByZWxpYWJsZSBhbmQgdmFsaWQgcXVlc3Rpb25uYWlyZSB3aGVuIGFwcGxpZWQgdG8gYSBzYW1wbGUgb2YgU3BhbmlzaCBoZWFkIGFuZCBuZWNrIGNhbmNlciBwYXRpZW50cy4gVGhlc2UgcmVzdWx0cyBhcmUgaW4gbGluZSB3aXRoIHByZXZpb3VzIHN0dWRpZXMuIENvcHlyaWdodCDCqSAyMDAyIEpvaG4gV2lsZXkgJiBTb25zLCBMdGQuIiwiaXNzdWUiOiIzIiwidm9sdW1lIjoiMTEiLCJjb250YWluZXItdGl0bGUtc2hvcnQiOiJQc3ljaG9vbmNvbG9neSJ9LCJpc1RlbXBvcmFyeSI6ZmFsc2V9XX0=&quot;,&quot;citationItems&quot;:[{&quot;id&quot;:&quot;4725252d-70bb-38c0-a6ae-1d079373f7c0&quot;,&quot;itemData&quot;:{&quot;type&quot;:&quot;article-journal&quot;,&quot;id&quot;:&quot;4725252d-70bb-38c0-a6ae-1d079373f7c0&quot;,&quot;title&quot;:&quot;The EORTC QLQ-C30 (version 3.0) Quality of Life Questionnaire: Validation study for Spain with head and neck cancer patients&quot;,&quot;groupId&quot;:&quot;189a32f0-8f3a-3d53-a84b-8691135f75ff&quot;,&quot;author&quot;:[{&quot;family&quot;:&quot;Arraras&quot;,&quot;given&quot;:&quot;J I&quot;,&quot;parse-names&quot;:false,&quot;dropping-particle&quot;:&quot;&quot;,&quot;non-dropping-particle&quot;:&quot;&quot;},{&quot;family&quot;:&quot;Arias&quot;,&quot;given&quot;:&quot;F&quot;,&quot;parse-names&quot;:false,&quot;dropping-particle&quot;:&quot;&quot;,&quot;non-dropping-particle&quot;:&quot;&quot;},{&quot;family&quot;:&quot;Tejedor&quot;,&quot;given&quot;:&quot;M&quot;,&quot;parse-names&quot;:false,&quot;dropping-particle&quot;:&quot;&quot;,&quot;non-dropping-particle&quot;:&quot;&quot;},{&quot;family&quot;:&quot;Pruja&quot;,&quot;given&quot;:&quot;E&quot;,&quot;parse-names&quot;:false,&quot;dropping-particle&quot;:&quot;&quot;,&quot;non-dropping-particle&quot;:&quot;&quot;},{&quot;family&quot;:&quot;Marcos&quot;,&quot;given&quot;:&quot;M&quot;,&quot;parse-names&quot;:false,&quot;dropping-particle&quot;:&quot;&quot;,&quot;non-dropping-particle&quot;:&quot;&quot;},{&quot;family&quot;:&quot;Martínez&quot;,&quot;given&quot;:&quot;E&quot;,&quot;parse-names&quot;:false,&quot;dropping-particle&quot;:&quot;&quot;,&quot;non-dropping-particle&quot;:&quot;&quot;},{&quot;family&quot;:&quot;Valerdi&quot;,&quot;given&quot;:&quot;J&quot;,&quot;parse-names&quot;:false,&quot;dropping-particle&quot;:&quot;&quot;,&quot;non-dropping-particle&quot;:&quot;&quot;}],&quot;container-title&quot;:&quot;Psycho-Oncology&quot;,&quot;DOI&quot;:&quot;10.1002/pon.555&quot;,&quot;ISSN&quot;:&quot;10579249&quot;,&quot;PMID&quot;:&quot;12112486&quot;,&quot;issued&quot;:{&quot;date-parts&quot;:[[2002]]},&quot;page&quot;:&quot;249-256&quot;,&quot;abstract&quot;:&quot;The EORTC Quality of Life Study Group has developed a questionnaire for evaluating Quality of Life in international clinical trials: QLQ-C30. The purpose of the present work is to validate the third version of this questionnaire (3.0) for use in Spain. Two hundred and one head and neck cancer patients completed the QLQ-C30 at one or two time points during the treatment and follow-up periods, and a subsample completed the questionnaire on three occasions. Psychometric evaluation of the structure, reliability and validity of the questionnaire was undertaken. The data support the structure and the reliability of the scales. Validity was confirmed in three ways: the interscale correlations are statistically significant and moderate, several scales and items discriminate among groups of patients with different scores on the clinical variables, and some scales reflect significant changes during treatment and the follow-up period. The EORTC QLQ-C30 (version 3.0) is a reliable and valid questionnaire when applied to a sample of Spanish head and neck cancer patients. These results are in line with previous studies. Copyright © 2002 John Wiley &amp; Sons, Ltd.&quot;,&quot;issue&quot;:&quot;3&quot;,&quot;volume&quot;:&quot;11&quot;,&quot;container-title-short&quot;:&quot;Psychooncology&quot;},&quot;isTemporary&quot;:false}]},{&quot;citationID&quot;:&quot;MENDELEY_CITATION_35f76195-0b07-4d98-8a2c-620823312bcb&quot;,&quot;properties&quot;:{&quot;noteIndex&quot;:0},&quot;isEdited&quot;:false,&quot;manualOverride&quot;:{&quot;isManuallyOverridden&quot;:false,&quot;citeprocText&quot;:&quot;(45)&quot;,&quot;manualOverrideText&quot;:&quot;&quot;},&quot;citationTag&quot;:&quot;MENDELEY_CITATION_v3_eyJjaXRhdGlvbklEIjoiTUVOREVMRVlfQ0lUQVRJT05fMzVmNzYxOTUtMGIwNy00ZDk4LThhMmMtNjIwODIzMzEyYmNiIiwicHJvcGVydGllcyI6eyJub3RlSW5kZXgiOjB9LCJpc0VkaXRlZCI6ZmFsc2UsIm1hbnVhbE92ZXJyaWRlIjp7ImlzTWFudWFsbHlPdmVycmlkZGVuIjpmYWxzZSwiY2l0ZXByb2NUZXh0IjoiKDQ1KSIsIm1hbnVhbE92ZXJyaWRlVGV4dCI6IiJ9LCJjaXRhdGlvbkl0ZW1zIjpbeyJpZCI6ImI4YWM0YWE0LTc2MzYtM2IzZC1hN2Q5LTEwYzc2Y2EyOTBlYyIsIml0ZW1EYXRhIjp7InR5cGUiOiJhcnRpY2xlLWpvdXJuYWwiLCJpZCI6ImI4YWM0YWE0LTc2MzYtM2IzZC1hN2Q5LTEwYzc2Y2EyOTBlYyIsInRpdGxlIjoiVGhlIGVvcnRjIHF1YWxpdHkgb2YgbGlmZSBxdWVzdGlvbm5haXJlIFFMUS1DMzAgKHZlcnNpb24gMy4wKS4gVmFsaWRhdGlvbiBzdHVkeSAgZm9yIFNwYW5pc2ggcHJvc3RhdGUgY2FuY2VyIHBhdGllbnRzLiIsImdyb3VwSWQiOiIxODlhMzJmMC04ZjNhLTNkNTMtYTg0Yi04NjkxMTM1Zjc1ZmYiLCJhdXRob3IiOlt7ImZhbWlseSI6IkFycmFyYXMgVXJkYW5peiIsImdpdmVuIjoiSnVhbiBJZ25hY2lvIiwicGFyc2UtbmFtZXMiOmZhbHNlLCJkcm9wcGluZy1wYXJ0aWNsZSI6IiIsIm5vbi1kcm9wcGluZy1wYXJ0aWNsZSI6IiJ9LHsiZmFtaWx5IjoiVmlsbGFmcmFuY2EgSXR1cnJlIiwiZ2l2ZW4iOiJFbGVuYSIsInBhcnNlLW5hbWVzIjpmYWxzZSwiZHJvcHBpbmctcGFydGljbGUiOiIiLCJub24tZHJvcHBpbmctcGFydGljbGUiOiIifSx7ImZhbWlseSI6IkFyaWFzIGRlIGxhIFZlZ2EiLCJnaXZlbiI6IkZlcm5hbmRvIiwicGFyc2UtbmFtZXMiOmZhbHNlLCJkcm9wcGluZy1wYXJ0aWNsZSI6IiIsIm5vbi1kcm9wcGluZy1wYXJ0aWNsZSI6IiJ9LHsiZmFtaWx5IjoiRG9tw61uZ3VleiBEb23DrW5ndWV6IiwiZ2l2ZW4iOiJNaWd1ZWwgQW5nZWwiLCJwYXJzZS1uYW1lcyI6ZmFsc2UsImRyb3BwaW5nLXBhcnRpY2xlIjoiIiwibm9uLWRyb3BwaW5nLXBhcnRpY2xlIjoiIn0seyJmYW1pbHkiOiJMYWluZXogTWlsYWdybyIsImdpdmVuIjoiTnVyaWEiLCJwYXJzZS1uYW1lcyI6ZmFsc2UsImRyb3BwaW5nLXBhcnRpY2xlIjoiIiwibm9uLWRyb3BwaW5nLXBhcnRpY2xlIjoiIn0seyJmYW1pbHkiOiJNYW50ZXJvbGEgQnVyZ2FsZXRhIiwiZ2l2ZW4iOiJBbmEiLCJwYXJzZS1uYW1lcyI6ZmFsc2UsImRyb3BwaW5nLXBhcnRpY2xlIjoiIiwibm9uLWRyb3BwaW5nLXBhcnRpY2xlIjoiIn0seyJmYW1pbHkiOiJNYXJ0w61uZXogTG9wZXoiLCJnaXZlbiI6IkVucmlxdWUiLCJwYXJzZS1uYW1lcyI6ZmFsc2UsImRyb3BwaW5nLXBhcnRpY2xlIjoiIiwibm9uLWRyb3BwaW5nLXBhcnRpY2xlIjoiIn0seyJmYW1pbHkiOiJSb21lcm8gUm9qYW5vIiwiZ2l2ZW4iOiJQaWxhciIsInBhcnNlLW5hbWVzIjpmYWxzZSwiZHJvcHBpbmctcGFydGljbGUiOiIiLCJub24tZHJvcHBpbmctcGFydGljbGUiOiIifSx7ImZhbWlseSI6Ik1hcnTDrW5leiBBZ3VpbGxvIiwiZ2l2ZW4iOiJNYWl0ZSIsInBhcnNlLW5hbWVzIjpmYWxzZSwiZHJvcHBpbmctcGFydGljbGUiOiIiLCJub24tZHJvcHBpbmctcGFydGljbGUiOiIifV0sImNvbnRhaW5lci10aXRsZSI6IkFyY2hpdm9zIGVzcGFub2xlcyBkZSB1cm9sb2dpYSIsIkRPSSI6IjEwLjQzMjEvczAwMDQtMDYxNDIwMDgwMDA4MDAwMTciLCJJU1NOIjoiMDAwNC0wNjE0IChQcmludCkiLCJQTUlEIjoiMTkwNDAxNjkiLCJpc3N1ZWQiOnsiZGF0ZS1wYXJ0cyI6W1syMDA4LDEwXV19LCJwdWJsaXNoZXItcGxhY2UiOiJTcGFpbiIsInBhZ2UiOiI5NDktOTU0IiwibGFuZ3VhZ2UiOiJlbmciLCJhYnN0cmFjdCI6Ik9CSkVDVElWRTogVGhlIEVPUlRDIFF1YWxpdHkgb2YgTGlmZSBHcm91cCBoYXMgZGV2ZWxvcGVkIGEgcXVlc3Rpb25uYWlyZSBmb3IgIGV2YWx1YXRpbmcgUXVhbGl0eSBvZiBMaWZlIGluIGludGVybmF0aW9uYWwgY2xpbmljYWwgdHJpYWxzOiBFT1JUQyBRTFEtQzMwLCB3aGljaCBpcyB3aWRlbHkgdXNlZCBpbiBtYW55IGNvdW50cmllcy4gVGhlIHB1cnBvc2Ugb2YgdGhpcyBzdHVkeSB3YXMgdG8gYXNzZXNzIHRoZSBwc3ljaG9tZXRyaWMgcHJvcGVydGllcyBvZiB0aGUgdGhpcmQgdmVyc2lvbiBvZiB0aGlzIHF1ZXN0aW9ubmFpcmUsIEVPUlRDIFFMUS1DMzAgKHZlcnNpb24gMy4wKSwgd2hlbiBhcHBsaWVkIHRvIFNwYW5pc2ggcHJvc3RhdGUgY2FuY2VyIHBhdGllbnRzLiBNRVRIT0RTOiBBIHNhbXBsZSBvZiAxMzcgcHJvc3RhdGUgY2FuY2VyIHBhdGllbnRzIHByb3NwZWN0aXZlbHkgZmlsbGVkIGluIHRoZSBxdWVzdGlvbm5haXJlIHRocmVlIHRpbWVzOiBvbiB0aGUgZmlyc3QgYW5kIGxhc3QgZGF5IG9mIHRoZSB0cmVhdG1lbnQsIGFuZCBpbiB0aGUgZm9sbG93dXAgcGVyaW9kLiBQc3ljaG9tZXRyaWMgZXZhbHVhdGlvbiBvZiB0aGUgc3RydWN0dXJlLCByZWxpYWJpbGl0eSBhbmQgdmFsaWRpdHkgd2FzIG1hZGUuIFJFU1VMVFM6IE11bHRpdHJhaXQgc2NhbGluZyBhbmFseXNpcyBzaG93ZWQgdGhhdCBtb3N0IGl0ZW0tc2NhbGUgY29ycmVsYXRpb24gY29lZmZpY2llbnRzIG1ldCB0aGUgc3RhbmRhcmRzIG9mIGNvbnZlcmdlbnQgYW5kIGRpc2NyaW1pbmFudCB2YWxpZGl0eS4gRmV3IGV4Y2VwdGlvbnMgYXBwZWFyZWQgbWFpbmx5IGluIENGIE1vc3Qgc2NhbGVzIGhhZCBsb3cgdG8gbW9kZXJhdGUgaW50ZXItY29ycmVsYXRpb25zLiBDcm9uYmFjaCdzIGNvZWZmaWNpZW50cyBvZiB0aGUgc2NhbGVzIHdlcmUgYWJvdmUgMC43LCBleGNlcHQgZm9yIHRoZSBDRiBhbmQgTlYgdmFsdWVzLiBHcm91cCBjb21wYXJpc29uIGFuYWx5c2VzIHNob3dlZCBiZXR0ZXIgUUwgaW4gcGF0aWVudHMgd2l0aCBoaWdoZXIgUGVyZm9ybWFuY2UgU3RhdHVzLiBDaGFuZ2VzIGluIGZ1bmN0aW9uaW5nIGFuZCBzeW1wdG9tIGFyZWFzIGFwcGVhcmVkIHRocm91Z2hvdXQgdGhlIGRpZmZlcmVudCBtZWFzdXJlbWVudHMsIHdoaWNoIHdlcmUgaW4gbGluZSB3aXRoIHRoZSB0cmVhdG1lbnQgcHJvY2Vzcy4gQ09OQ0xVU0lPTlM6IFRoZSBFT1JUQyBRTFFDMzAgKHZlcnNpb24gMy4wKSBhcHBlYXJlZCBhcyBhIHJlbGlhYmxlIGFuZCB2YWxpZCBpbnN0cnVtZW50IHdoZW4gYXBwbGllZCB0byBhIHNhbXBsZSBvZiBTcGFuaXNoIHByb3N0cmF0ZSBjYW5jZXIgcGF0aWVudHMuIFRoZSByZXN1bHRzIGFyZSBpbiBsaW5lIHdpdGggcHJldmlvdXMgc3R1ZGllcy4iLCJpc3N1ZSI6IjgiLCJ2b2x1bWUiOiI2MSIsImNvbnRhaW5lci10aXRsZS1zaG9ydCI6IkFyY2ggRXNwIFVyb2wifSwiaXNUZW1wb3JhcnkiOmZhbHNlfV19&quot;,&quot;citationItems&quot;:[{&quot;id&quot;:&quot;b8ac4aa4-7636-3b3d-a7d9-10c76ca290ec&quot;,&quot;itemData&quot;:{&quot;type&quot;:&quot;article-journal&quot;,&quot;id&quot;:&quot;b8ac4aa4-7636-3b3d-a7d9-10c76ca290ec&quot;,&quot;title&quot;:&quot;The eortc quality of life questionnaire QLQ-C30 (version 3.0). Validation study  for Spanish prostate cancer patients.&quot;,&quot;groupId&quot;:&quot;189a32f0-8f3a-3d53-a84b-8691135f75ff&quot;,&quot;author&quot;:[{&quot;family&quot;:&quot;Arraras Urdaniz&quot;,&quot;given&quot;:&quot;Juan Ignacio&quot;,&quot;parse-names&quot;:false,&quot;dropping-particle&quot;:&quot;&quot;,&quot;non-dropping-particle&quot;:&quot;&quot;},{&quot;family&quot;:&quot;Villafranca Iturre&quot;,&quot;given&quot;:&quot;Elena&quot;,&quot;parse-names&quot;:false,&quot;dropping-particle&quot;:&quot;&quot;,&quot;non-dropping-particle&quot;:&quot;&quot;},{&quot;family&quot;:&quot;Arias de la Vega&quot;,&quot;given&quot;:&quot;Fernando&quot;,&quot;parse-names&quot;:false,&quot;dropping-particle&quot;:&quot;&quot;,&quot;non-dropping-particle&quot;:&quot;&quot;},{&quot;family&quot;:&quot;Domínguez Domínguez&quot;,&quot;given&quot;:&quot;Miguel Angel&quot;,&quot;parse-names&quot;:false,&quot;dropping-particle&quot;:&quot;&quot;,&quot;non-dropping-particle&quot;:&quot;&quot;},{&quot;family&quot;:&quot;Lainez Milagro&quot;,&quot;given&quot;:&quot;Nuria&quot;,&quot;parse-names&quot;:false,&quot;dropping-particle&quot;:&quot;&quot;,&quot;non-dropping-particle&quot;:&quot;&quot;},{&quot;family&quot;:&quot;Manterola Burgaleta&quot;,&quot;given&quot;:&quot;Ana&quot;,&quot;parse-names&quot;:false,&quot;dropping-particle&quot;:&quot;&quot;,&quot;non-dropping-particle&quot;:&quot;&quot;},{&quot;family&quot;:&quot;Martínez Lopez&quot;,&quot;given&quot;:&quot;Enrique&quot;,&quot;parse-names&quot;:false,&quot;dropping-particle&quot;:&quot;&quot;,&quot;non-dropping-particle&quot;:&quot;&quot;},{&quot;family&quot;:&quot;Romero Rojano&quot;,&quot;given&quot;:&quot;Pilar&quot;,&quot;parse-names&quot;:false,&quot;dropping-particle&quot;:&quot;&quot;,&quot;non-dropping-particle&quot;:&quot;&quot;},{&quot;family&quot;:&quot;Martínez Aguillo&quot;,&quot;given&quot;:&quot;Maite&quot;,&quot;parse-names&quot;:false,&quot;dropping-particle&quot;:&quot;&quot;,&quot;non-dropping-particle&quot;:&quot;&quot;}],&quot;container-title&quot;:&quot;Archivos espanoles de urologia&quot;,&quot;DOI&quot;:&quot;10.4321/s0004-06142008000800017&quot;,&quot;ISSN&quot;:&quot;0004-0614 (Print)&quot;,&quot;PMID&quot;:&quot;19040169&quot;,&quot;issued&quot;:{&quot;date-parts&quot;:[[2008,10]]},&quot;publisher-place&quot;:&quot;Spain&quot;,&quot;page&quot;:&quot;949-954&quot;,&quot;language&quot;:&quot;eng&quot;,&quot;abstract&quot;:&quot;OBJECTIVE: The EORTC Quality of Life Group has developed a questionnaire for  evaluating Quality of Life in international clinical trials: EORTC QLQ-C30, which is widely used in many countries. The purpose of this study was to assess the psychometric properties of the third version of this questionnaire, EORTC QLQ-C30 (version 3.0), when applied to Spanish prostate cancer patients. METHODS: A sample of 137 prostate cancer patients prospectively filled in the questionnaire three times: on the first and last day of the treatment, and in the followup period. Psychometric evaluation of the structure, reliability and validity was made. RESULTS: Multitrait scaling analysis showed that most item-scale correlation coefficients met the standards of convergent and discriminant validity. Few exceptions appeared mainly in CF Most scales had low to moderate inter-correlations. Cronbach's coefficients of the scales were above 0.7, except for the CF and NV values. Group comparison analyses showed better QL in patients with higher Performance Status. Changes in functioning and symptom areas appeared throughout the different measurements, which were in line with the treatment process. CONCLUSIONS: The EORTC QLQC30 (version 3.0) appeared as a reliable and valid instrument when applied to a sample of Spanish prostrate cancer patients. The results are in line with previous studies.&quot;,&quot;issue&quot;:&quot;8&quot;,&quot;volume&quot;:&quot;61&quot;,&quot;container-title-short&quot;:&quot;Arch Esp Urol&quot;},&quot;isTemporary&quot;:false}]},{&quot;citationID&quot;:&quot;MENDELEY_CITATION_f92957e0-9d71-4a94-8df7-03623ec31f86&quot;,&quot;properties&quot;:{&quot;noteIndex&quot;:0},&quot;isEdited&quot;:false,&quot;manualOverride&quot;:{&quot;isManuallyOverridden&quot;:false,&quot;citeprocText&quot;:&quot;(46)&quot;,&quot;manualOverrideText&quot;:&quot;&quot;},&quot;citationTag&quot;:&quot;MENDELEY_CITATION_v3_eyJjaXRhdGlvbklEIjoiTUVOREVMRVlfQ0lUQVRJT05fZjkyOTU3ZTAtOWQ3MS00YTk0LThkZjctMDM2MjNlYzMxZjg2IiwicHJvcGVydGllcyI6eyJub3RlSW5kZXgiOjB9LCJpc0VkaXRlZCI6ZmFsc2UsIm1hbnVhbE92ZXJyaWRlIjp7ImlzTWFudWFsbHlPdmVycmlkZGVuIjpmYWxzZSwiY2l0ZXByb2NUZXh0IjoiKDQ2KSIsIm1hbnVhbE92ZXJyaWRlVGV4dCI6IiJ9LCJjaXRhdGlvbkl0ZW1zIjpbeyJpZCI6IjVlMmI4YWUwLWY2ZGItM2M1OC05NDVlLTNmMzQ2NWY2YmEwNCIsIml0ZW1EYXRhIjp7InR5cGUiOiJhcnRpY2xlLWpvdXJuYWwiLCJpZCI6IjVlMmI4YWUwLWY2ZGItM2M1OC05NDVlLTNmMzQ2NWY2YmEwNCIsInRpdGxlIjoiQSAxMiBjb3VudHJ5IGZpZWxkIHN0dWR5IG9mIHRoZSBFT1JUQyBRTFEtQzMwICh2ZXJzaW9uIDMuMCkgYW5kIHRoZSBoZWFkIGFuZCBuZWNrIGNhbmNlciBzcGVjaWZpYyBtb2R1bGUgKEVPUlRDIFFMUS1IIGFuZCBOMzUpIGluIGhlYWQgYW5kIG5lY2sgcGF0aWVudHMiLCJncm91cElkIjoiMTg5YTMyZjAtOGYzYS0zZDUzLWE4NGItODY5MTEzNWY3NWZmIiwiYXV0aG9yIjpbeyJmYW1pbHkiOiJCam9yZGFsIiwiZ2l2ZW4iOiJLIiwicGFyc2UtbmFtZXMiOmZhbHNlLCJkcm9wcGluZy1wYXJ0aWNsZSI6IiIsIm5vbi1kcm9wcGluZy1wYXJ0aWNsZSI6IiJ9LHsiZmFtaWx5IjoiR3JhZWZmIiwiZ2l2ZW4iOiJBIiwicGFyc2UtbmFtZXMiOmZhbHNlLCJkcm9wcGluZy1wYXJ0aWNsZSI6IiIsIm5vbi1kcm9wcGluZy1wYXJ0aWNsZSI6IkRlIn0seyJmYW1pbHkiOiJGYXllcnMiLCJnaXZlbiI6IlAgTSIsInBhcnNlLW5hbWVzIjpmYWxzZSwiZHJvcHBpbmctcGFydGljbGUiOiIiLCJub24tZHJvcHBpbmctcGFydGljbGUiOiIifSx7ImZhbWlseSI6IkhhbW1lcmxpZCIsImdpdmVuIjoiRSIsInBhcnNlLW5hbWVzIjpmYWxzZSwiZHJvcHBpbmctcGFydGljbGUiOiIiLCJub24tZHJvcHBpbmctcGFydGljbGUiOiIifSx7ImZhbWlseSI6IlBvdHRlbHNiZXJnaGUiLCJnaXZlbiI6IkMiLCJwYXJzZS1uYW1lcyI6ZmFsc2UsImRyb3BwaW5nLXBhcnRpY2xlIjoiIiwibm9uLWRyb3BwaW5nLXBhcnRpY2xlIjoiVmFuIn0seyJmYW1pbHkiOiJDdXJyYW4iLCJnaXZlbiI6IkQiLCJwYXJzZS1uYW1lcyI6ZmFsc2UsImRyb3BwaW5nLXBhcnRpY2xlIjoiIiwibm9uLWRyb3BwaW5nLXBhcnRpY2xlIjoiIn0seyJmYW1pbHkiOiJBaGxuZXItRWxtcXZpc3QiLCJnaXZlbiI6Ik0iLCJwYXJzZS1uYW1lcyI6ZmFsc2UsImRyb3BwaW5nLXBhcnRpY2xlIjoiIiwibm9uLWRyb3BwaW5nLXBhcnRpY2xlIjoiIn0seyJmYW1pbHkiOiJNYWhlciIsImdpdmVuIjoiRSBKIiwicGFyc2UtbmFtZXMiOmZhbHNlLCJkcm9wcGluZy1wYXJ0aWNsZSI6IiIsIm5vbi1kcm9wcGluZy1wYXJ0aWNsZSI6IiJ9LHsiZmFtaWx5IjoiTWV5emEiLCJnaXZlbiI6IkogVyIsInBhcnNlLW5hbWVzIjpmYWxzZSwiZHJvcHBpbmctcGFydGljbGUiOiIiLCJub24tZHJvcHBpbmctcGFydGljbGUiOiIifSx7ImZhbWlseSI6IkJyw6lkYXJ0IiwiZ2l2ZW4iOiJBIiwicGFyc2UtbmFtZXMiOmZhbHNlLCJkcm9wcGluZy1wYXJ0aWNsZSI6IiIsIm5vbi1kcm9wcGluZy1wYXJ0aWNsZSI6IiJ9LHsiZmFtaWx5IjoiU8O2ZGVyaG9sbSIsImdpdmVuIjoiQSBMIiwicGFyc2UtbmFtZXMiOmZhbHNlLCJkcm9wcGluZy1wYXJ0aWNsZSI6IiIsIm5vbi1kcm9wcGluZy1wYXJ0aWNsZSI6IiJ9LHsiZmFtaWx5IjoiQXJyYXJhcyIsImdpdmVuIjoiSiBKIiwicGFyc2UtbmFtZXMiOmZhbHNlLCJkcm9wcGluZy1wYXJ0aWNsZSI6IiIsIm5vbi1kcm9wcGluZy1wYXJ0aWNsZSI6IiJ9LHsiZmFtaWx5IjoiRmVpbmUiLCJnaXZlbiI6IkogUyIsInBhcnNlLW5hbWVzIjpmYWxzZSwiZHJvcHBpbmctcGFydGljbGUiOiIiLCJub24tZHJvcHBpbmctcGFydGljbGUiOiIifSx7ImZhbWlseSI6IkFiZW5kc3RlaW4iLCJnaXZlbiI6IkgiLCJwYXJzZS1uYW1lcyI6ZmFsc2UsImRyb3BwaW5nLXBhcnRpY2xlIjoiIiwibm9uLWRyb3BwaW5nLXBhcnRpY2xlIjoiIn0seyJmYW1pbHkiOiJNb3J0b24iLCJnaXZlbiI6IlIgUCIsInBhcnNlLW5hbWVzIjpmYWxzZSwiZHJvcHBpbmctcGFydGljbGUiOiIiLCJub24tZHJvcHBpbmctcGFydGljbGUiOiIifSx7ImZhbWlseSI6IlBpZ25vbiIsImdpdmVuIjoiVCIsInBhcnNlLW5hbWVzIjpmYWxzZSwiZHJvcHBpbmctcGFydGljbGUiOiIiLCJub24tZHJvcHBpbmctcGFydGljbGUiOiIifSx7ImZhbWlseSI6Ikh1Z3VlbmluIiwiZ2l2ZW4iOiJQIiwicGFyc2UtbmFtZXMiOmZhbHNlLCJkcm9wcGluZy1wYXJ0aWNsZSI6IiIsIm5vbi1kcm9wcGluZy1wYXJ0aWNsZSI6IiJ9LHsiZmFtaWx5IjoiQm90dG9tbHkiLCJnaXZlbiI6IkEiLCJwYXJzZS1uYW1lcyI6ZmFsc2UsImRyb3BwaW5nLXBhcnRpY2xlIjoiIiwibm9uLWRyb3BwaW5nLXBhcnRpY2xlIjoiIn0seyJmYW1pbHkiOiJLYWFzYSIsImdpdmVuIjoiUyIsInBhcnNlLW5hbWVzIjpmYWxzZSwiZHJvcHBpbmctcGFydGljbGUiOiIiLCJub24tZHJvcHBpbmctcGFydGljbGUiOiIifV0sImNvbnRhaW5lci10aXRsZSI6IkV1cm9wZWFuIEpvdXJuYWwgb2YgQ2FuY2VyIiwiRE9JIjoiMTAuMTAxNi9TMDk1OS04MDQ5KDAwKTAwMTg2LTYiLCJJU1NOIjoiMDk1OTgwNDkiLCJQTUlEIjoiMTA5NzQ2MjgiLCJpc3N1ZWQiOnsiZGF0ZS1wYXJ0cyI6W1syMDAwXV19LCJwYWdlIjoiMTc5Ni0xODA3IiwiYWJzdHJhY3QiOiJUaGlzIHN0dWR5IHRlc3RzIHRoZSByZWxpYWJpbGl0eSBhbmQgdmFsaWRpdHkgb2YgdGhlIEV1cm9wZWFuIE9yZ2FuaXphdGlvbiBmb3IgUmVzZWFyY2ggYW5kIFRyZWF0bWVudCBvZiBDYW5jZXIgKEVPUlRDKSBoZWFkIGFuZCBuZWNrIGNhbmNlciBtb2R1bGUgKFFMUS1IIGFuZCBOMzUpIGFuZCB2ZXJzaW9uIDMuMCBvZiB0aGUgRU9SVEMgQ29yZSBRdWVzdGlvbm5haXJlIChRTFEtQzMwKSBpbiA2MjIgaGVhZCBhbmQgbmVjayBjYW5jZXIgcGF0aWVudHMgZnJvbSAxMiBjb3VudHJpZXMuIFRoZSBwYXRpZW50cyBjb21wbGV0ZWQgdGhlIFFMUS1DMzAsIHRoZSBRTFEtSCBhbmQgTjM1IGFuZCBhIGRlYnJpZWZpbmcgcXVlc3Rpb25uYWlyZSBiZWZvcmUgYW50aW5lb3BsYXN0aWMgdHJlYXRtZW50IG9yIGF0IGEgZm9sbG93LXVwLiAyMzIgcGF0aWVudHMgcmVjZWl2aW5nIHRyZWF0bWVudCBjb21wbGV0ZWQgYSBzZWNvbmQgcXVlc3Rpb25uYWlyZSBhZnRlciB0cmVhdG1lbnQuIENvbXBsaWFuY2Ugd2FzIGhpZ2ggYW5kIHRoZSBxdWVzdGlvbm5haXJlIHdhcyB3ZWxsIGFjY2VwdGVkIGJ5IHRoZSBwYXRpZW50cy4gTXVsdGl0cmFpdCBzY2FsaW5nIGFuYWx5c2lzIGNvbmZpcm1lZCB0aGUgcHJvcG9zZWQgc2NhbGUgc3RydWN0dXJlIG9mIHRoZSBRTFEtSCBhbmQgTjM1LiBUaGUgUUxRLUggYW5kIE4zNSB3YXMgcmVzcG9uc2l2ZSB0byBkaWZmZXJlbmNlcyBiZXR3ZWVuIGRpc2Vhc2Ugc3RhdHVzLCBzaXRlIGFuZCBwYXRpZW50cyB3aXRoIGRpZmZlcmVudCBLYXJub2Zza3kgcGVyZm9ybWFuY2Ugc3RhdHVzLCBhbmQgdG8gY2hhbmdlcyBvdmVyIHRpbWUuIFRoZSBuZXcgcGh5c2ljYWwgZnVuY3Rpb25pbmcgc2NhbGUgKHdpdGggYSBmb3VyLXBvaW50IHJlc3BvbnNlIGZvcm1hdCkgb2YgdmVyc2lvbiAzLjAgb2YgdGhlIFFMUS1DMzAgd2FzIHNob3duIHRvIGJlIG1vcmUgcmVsaWFibGUgdGhhbiBwcmV2aW91cyB2ZXJzaW9ucy4gVGh1cywgdGhlIFFMUS1IIGFuZCBOMzUsIGluIGNvbmp1bmN0aW9uIHdpdGggdGhlIFFMUS1DMzAsIGFwcGVhcnMgdG8gYmUgcmVsaWFibGUsIHZhbGlkIGFuZCBhcHBsaWNhYmxlIHRvIGJyb2FkIG11bHRpY3VsdHVyYWwgc2FtcGxlcyBvZiBoZWFkIGFuZCBuZWNrIGNhbmNlciBwYXRpZW50cy4gQ29weXJpZ2h0IChDKSAyMDAwIEVsc2V2aWVyIFNjaWVuY2UgTHRkLiIsImlzc3VlIjoiMTQiLCJ2b2x1bWUiOiIzNiIsImNvbnRhaW5lci10aXRsZS1zaG9ydCI6IkV1ciBKIENhbmNlciJ9LCJpc1RlbXBvcmFyeSI6ZmFsc2V9XX0=&quot;,&quot;citationItems&quot;:[{&quot;id&quot;:&quot;5e2b8ae0-f6db-3c58-945e-3f3465f6ba04&quot;,&quot;itemData&quot;:{&quot;type&quot;:&quot;article-journal&quot;,&quot;id&quot;:&quot;5e2b8ae0-f6db-3c58-945e-3f3465f6ba04&quot;,&quot;title&quot;:&quot;A 12 country field study of the EORTC QLQ-C30 (version 3.0) and the head and neck cancer specific module (EORTC QLQ-H and N35) in head and neck patients&quot;,&quot;groupId&quot;:&quot;189a32f0-8f3a-3d53-a84b-8691135f75ff&quot;,&quot;author&quot;:[{&quot;family&quot;:&quot;Bjordal&quot;,&quot;given&quot;:&quot;K&quot;,&quot;parse-names&quot;:false,&quot;dropping-particle&quot;:&quot;&quot;,&quot;non-dropping-particle&quot;:&quot;&quot;},{&quot;family&quot;:&quot;Graeff&quot;,&quot;given&quot;:&quot;A&quot;,&quot;parse-names&quot;:false,&quot;dropping-particle&quot;:&quot;&quot;,&quot;non-dropping-particle&quot;:&quot;De&quot;},{&quot;family&quot;:&quot;Fayers&quot;,&quot;given&quot;:&quot;P M&quot;,&quot;parse-names&quot;:false,&quot;dropping-particle&quot;:&quot;&quot;,&quot;non-dropping-particle&quot;:&quot;&quot;},{&quot;family&quot;:&quot;Hammerlid&quot;,&quot;given&quot;:&quot;E&quot;,&quot;parse-names&quot;:false,&quot;dropping-particle&quot;:&quot;&quot;,&quot;non-dropping-particle&quot;:&quot;&quot;},{&quot;family&quot;:&quot;Pottelsberghe&quot;,&quot;given&quot;:&quot;C&quot;,&quot;parse-names&quot;:false,&quot;dropping-particle&quot;:&quot;&quot;,&quot;non-dropping-particle&quot;:&quot;Van&quot;},{&quot;family&quot;:&quot;Curran&quot;,&quot;given&quot;:&quot;D&quot;,&quot;parse-names&quot;:false,&quot;dropping-particle&quot;:&quot;&quot;,&quot;non-dropping-particle&quot;:&quot;&quot;},{&quot;family&quot;:&quot;Ahlner-Elmqvist&quot;,&quot;given&quot;:&quot;M&quot;,&quot;parse-names&quot;:false,&quot;dropping-particle&quot;:&quot;&quot;,&quot;non-dropping-particle&quot;:&quot;&quot;},{&quot;family&quot;:&quot;Maher&quot;,&quot;given&quot;:&quot;E J&quot;,&quot;parse-names&quot;:false,&quot;dropping-particle&quot;:&quot;&quot;,&quot;non-dropping-particle&quot;:&quot;&quot;},{&quot;family&quot;:&quot;Meyza&quot;,&quot;given&quot;:&quot;J W&quot;,&quot;parse-names&quot;:false,&quot;dropping-particle&quot;:&quot;&quot;,&quot;non-dropping-particle&quot;:&quot;&quot;},{&quot;family&quot;:&quot;Brédart&quot;,&quot;given&quot;:&quot;A&quot;,&quot;parse-names&quot;:false,&quot;dropping-particle&quot;:&quot;&quot;,&quot;non-dropping-particle&quot;:&quot;&quot;},{&quot;family&quot;:&quot;Söderholm&quot;,&quot;given&quot;:&quot;A L&quot;,&quot;parse-names&quot;:false,&quot;dropping-particle&quot;:&quot;&quot;,&quot;non-dropping-particle&quot;:&quot;&quot;},{&quot;family&quot;:&quot;Arraras&quot;,&quot;given&quot;:&quot;J J&quot;,&quot;parse-names&quot;:false,&quot;dropping-particle&quot;:&quot;&quot;,&quot;non-dropping-particle&quot;:&quot;&quot;},{&quot;family&quot;:&quot;Feine&quot;,&quot;given&quot;:&quot;J S&quot;,&quot;parse-names&quot;:false,&quot;dropping-particle&quot;:&quot;&quot;,&quot;non-dropping-particle&quot;:&quot;&quot;},{&quot;family&quot;:&quot;Abendstein&quot;,&quot;given&quot;:&quot;H&quot;,&quot;parse-names&quot;:false,&quot;dropping-particle&quot;:&quot;&quot;,&quot;non-dropping-particle&quot;:&quot;&quot;},{&quot;family&quot;:&quot;Morton&quot;,&quot;given&quot;:&quot;R P&quot;,&quot;parse-names&quot;:false,&quot;dropping-particle&quot;:&quot;&quot;,&quot;non-dropping-particle&quot;:&quot;&quot;},{&quot;family&quot;:&quot;Pignon&quot;,&quot;given&quot;:&quot;T&quot;,&quot;parse-names&quot;:false,&quot;dropping-particle&quot;:&quot;&quot;,&quot;non-dropping-particle&quot;:&quot;&quot;},{&quot;family&quot;:&quot;Huguenin&quot;,&quot;given&quot;:&quot;P&quot;,&quot;parse-names&quot;:false,&quot;dropping-particle&quot;:&quot;&quot;,&quot;non-dropping-particle&quot;:&quot;&quot;},{&quot;family&quot;:&quot;Bottomly&quot;,&quot;given&quot;:&quot;A&quot;,&quot;parse-names&quot;:false,&quot;dropping-particle&quot;:&quot;&quot;,&quot;non-dropping-particle&quot;:&quot;&quot;},{&quot;family&quot;:&quot;Kaasa&quot;,&quot;given&quot;:&quot;S&quot;,&quot;parse-names&quot;:false,&quot;dropping-particle&quot;:&quot;&quot;,&quot;non-dropping-particle&quot;:&quot;&quot;}],&quot;container-title&quot;:&quot;European Journal of Cancer&quot;,&quot;DOI&quot;:&quot;10.1016/S0959-8049(00)00186-6&quot;,&quot;ISSN&quot;:&quot;09598049&quot;,&quot;PMID&quot;:&quot;10974628&quot;,&quot;issued&quot;:{&quot;date-parts&quot;:[[2000]]},&quot;page&quot;:&quot;1796-1807&quot;,&quot;abstract&quot;:&quot;This study tests the reliability and validity of the European Organization for Research and Treatment of Cancer (EORTC) head and neck cancer module (QLQ-H and N35) and version 3.0 of the EORTC Core Questionnaire (QLQ-C30) in 622 head and neck cancer patients from 12 countries. The patients completed the QLQ-C30, the QLQ-H and N35 and a debriefing questionnaire before antineoplastic treatment or at a follow-up. 232 patients receiving treatment completed a second questionnaire after treatment. Compliance was high and the questionnaire was well accepted by the patients. Multitrait scaling analysis confirmed the proposed scale structure of the QLQ-H and N35. The QLQ-H and N35 was responsive to differences between disease status, site and patients with different Karnofsky performance status, and to changes over time. The new physical functioning scale (with a four-point response format) of version 3.0 of the QLQ-C30 was shown to be more reliable than previous versions. Thus, the QLQ-H and N35, in conjunction with the QLQ-C30, appears to be reliable, valid and applicable to broad multicultural samples of head and neck cancer patients. Copyright (C) 2000 Elsevier Science Ltd.&quot;,&quot;issue&quot;:&quot;14&quot;,&quot;volume&quot;:&quot;36&quot;,&quot;container-title-short&quot;:&quot;Eur J Cancer&quot;},&quot;isTemporary&quot;:false}]},{&quot;citationID&quot;:&quot;MENDELEY_CITATION_957eb84b-d4af-464b-964f-d930fac42cb5&quot;,&quot;properties&quot;:{&quot;noteIndex&quot;:0},&quot;isEdited&quot;:false,&quot;manualOverride&quot;:{&quot;isManuallyOverridden&quot;:false,&quot;citeprocText&quot;:&quot;(47)&quot;,&quot;manualOverrideText&quot;:&quot;&quot;},&quot;citationTag&quot;:&quot;MENDELEY_CITATION_v3_eyJjaXRhdGlvbklEIjoiTUVOREVMRVlfQ0lUQVRJT05fOTU3ZWI4NGItZDRhZi00NjRiLTk2NGYtZDkzMGZhYzQyY2I1IiwicHJvcGVydGllcyI6eyJub3RlSW5kZXgiOjB9LCJpc0VkaXRlZCI6ZmFsc2UsIm1hbnVhbE92ZXJyaWRlIjp7ImlzTWFudWFsbHlPdmVycmlkZGVuIjpmYWxzZSwiY2l0ZXByb2NUZXh0IjoiKDQ3KSIsIm1hbnVhbE92ZXJyaWRlVGV4dCI6IiJ9LCJjaXRhdGlvbkl0ZW1zIjpbeyJpZCI6ImMyMjJiNWJhLTk2NDYtM2U1My05ZmFiLWNhMThhNDI1ODQyNCIsIml0ZW1EYXRhIjp7InR5cGUiOiJhcnRpY2xlLWpvdXJuYWwiLCJpZCI6ImMyMjJiNWJhLTk2NDYtM2U1My05ZmFiLWNhMThhNDI1ODQyNCIsInRpdGxlIjoiRXZhbHVhdGlvbiBvZiBxdWFsaXR5IG9mIGxpZmUgaW4gcGF0aWVudHMgd2l0aCBtYWxpZ25hbnQgZHlzcGhhZ2lhIiwiZ3JvdXBJZCI6IjE4OWEzMmYwLThmM2EtM2Q1My1hODRiLTg2OTExMzVmNzVmZiIsImF1dGhvciI6W3siZmFtaWx5IjoiQnJ1bmVsbGkiLCJnaXZlbiI6IkNpbnppYSIsInBhcnNlLW5hbWVzIjpmYWxzZSwiZHJvcHBpbmctcGFydGljbGUiOiIiLCJub24tZHJvcHBpbmctcGFydGljbGUiOiIifSx7ImZhbWlseSI6Ik1vc2NvbmkiLCJnaXZlbiI6IlBhb2xhIiwicGFyc2UtbmFtZXMiOmZhbHNlLCJkcm9wcGluZy1wYXJ0aWNsZSI6IiIsIm5vbi1kcm9wcGluZy1wYXJ0aWNsZSI6IiJ9LHsiZmFtaWx5IjoiQm9lcmkiLCJnaXZlbiI6IlBhb2xvIiwicGFyc2UtbmFtZXMiOmZhbHNlLCJkcm9wcGluZy1wYXJ0aWNsZSI6IiIsIm5vbi1kcm9wcGluZy1wYXJ0aWNsZSI6IiJ9LHsiZmFtaWx5IjoiR2FuZ2VyaSIsImdpdmVuIjoiTGF1cmEiLCJwYXJzZS1uYW1lcyI6ZmFsc2UsImRyb3BwaW5nLXBhcnRpY2xlIjoiIiwibm9uLWRyb3BwaW5nLXBhcnRpY2xlIjoiIn0seyJmYW1pbHkiOiJQaXp6ZXR0aSIsImdpdmVuIjoiUGFvbG8iLCJwYXJzZS1uYW1lcyI6ZmFsc2UsImRyb3BwaW5nLXBhcnRpY2xlIjoiIiwibm9uLWRyb3BwaW5nLXBhcnRpY2xlIjoiIn0seyJmYW1pbHkiOiJDZXJyYWkiLCJnaXZlbiI6IkZlZGVyaWNvIiwicGFyc2UtbmFtZXMiOmZhbHNlLCJkcm9wcGluZy1wYXJ0aWNsZSI6IiIsIm5vbi1kcm9wcGluZy1wYXJ0aWNsZSI6IiJ9LHsiZmFtaWx5IjoiU2NoaWNjaGkiLCJnaXZlbiI6IkFuZ2VsbyIsInBhcnNlLW5hbWVzIjpmYWxzZSwiZHJvcHBpbmctcGFydGljbGUiOiIiLCJub24tZHJvcHBpbmctcGFydGljbGUiOiIifSx7ImZhbWlseSI6IkFwb2xvbmUiLCJnaXZlbiI6Ikdpb3Zhbm5pIiwicGFyc2UtbmFtZXMiOmZhbHNlLCJkcm9wcGluZy1wYXJ0aWNsZSI6IiIsIm5vbi1kcm9wcGluZy1wYXJ0aWNsZSI6IiJ9LHsiZmFtaWx5IjoiVGFtYnVyaW5pIiwiZ2l2ZW4iOiJNYXJjZWxsbyIsInBhcnNlLW5hbWVzIjpmYWxzZSwiZHJvcHBpbmctcGFydGljbGUiOiIiLCJub24tZHJvcHBpbmctcGFydGljbGUiOiIifV0sImNvbnRhaW5lci10aXRsZSI6IlR1bW9yaSIsIkRPSSI6IjEwLjExNzcvMDMwMDg5MTYwMDA4NjAwMjA1IiwiSVNTTiI6IjAzMDA4OTE2IiwiUE1JRCI6IjEwODU1ODUwIiwiaXNzdWVkIjp7ImRhdGUtcGFydHMiOltbMjAwMF1dfSwicGFnZSI6IjEzNC0xMzgiLCJhYnN0cmFjdCI6IkJhY2tncm91bmQ6IEluIHRoZSBsYXN0IDEwIHllYXJzIG9mIGNsaW5pY2FsIHJlc2VhcmNoIHRoZXJlIGhhcyBiZWVuIGluY3JlYXNpbmcgaW50ZXJlc3QgaW4gdGhlIGV2YWx1YXRpb24gb2YgcXVhbGl0eSBvZiBsaWZlLiBTZXZlcmFsIGdlbmVyaWMgYW5kIHNwZWNpZmljIGluc3RydW1lbnRzIGhhdmUgYmVlbiBkZXZlbG9wZWQgZm9yIHRoaXMgcHVycG9zZS4gRU9SVEMgUUxRIEMtMzAgaXMgYSBjYW5jZXItc3BlY2lmaWMgcXVlc3Rpb25uYWlyZSB0cmFuc2xhdGVkIGludG8gdmFyaW91cyBsYW5ndWFnZXMgYW5kIHZhbGlkYXRlZCBpbiBzZXZlcmFsIEV1cm9wZWFuIGNvdW50cmllcyBpbmNsdWRpbmcgSXRhbHksIHdoZXJlIHRoZSBpbXBhY3Qgb2YgbWFsaWduYW50IGRpc2Vhc2Ugb24gZGlmZmVyZW50IGFyZWFzIG9mIHF1YWxpdHkgb2YgbGlmZSBpcyBwb29ybHkgZG9jdW1lbnRlZC4gTWV0aG9kczogVGhlIEVPUlRDIFFMUSBDLTMwIHdhcyBhZG1pbmlzdGVyZWQgdG8gMTA5IHBhdGllbnRzIHJlZmVycmVkIHRvIHRoZSBlbmRvc2NvcHkgZGl2aXNpb24gb2YgdGhlIElzdGl0dXRvIE5hemlvbmFsZSBUdW1vcmksIE1pbGFuLCBmb3IgZW5kb3Njb3BpYyBwYWxsaWF0aXZlIHRyZWF0bWVudCBvZiBtYWxpZ25hbnQgZHlzcGhhZ2lhIHRvIHRlc3QgaXRzIGNoYXJhY3RlcmlzdGljcyBpbiB0ZXJtcyBvZiBhY2NlcHRhYmlsaXR5IGFuZCBjbGluaWNhbCB2YWxpZGl0eS4gUmVzdWx0czogSW4gdGhpcyBncm91cCBvZiBwYXRpZW50cyB0aGUgaW1wYWN0IG9mIGFkdmFuY2VkIGVzb3BoYWdlYWwgY2FuY2VyIHdhcyBoaWdobHkgZXZpZGVudCBmb3IgRW1vdGlvbmFsIGFuZCBQaHlzaWNhbCBGdW5jdGlvbmluZywgRmF0aWd1ZSBhbmQgR2xvYmFsIFFvTCBzY2FsZXMuIER5c3BoYWdpYSBpcyBhIHNlcmlvdXMgcHJvYmxlbSBmb3IgbWFueSBwYXRpZW50czsgdGhlcmUgaXMgYSBjb3JyZWxhdGlvbiBiZXR3ZWVuIGdyYWRlIG9mIGR5c3BoYWdpYSBhbmQgZm91ciBRb0wgZGltZW5zaW9ucy4gQ29uY2x1c2lvbnM6IFFvTCBhc3Nlc3NtZW50IGlzIGFuIGltcG9ydGFudCB0b29sIHRvIGV2YWx1YXRlIHRoZSBhZGVxdWF0ZSBtYW5hZ2VtZW50IG9mIHBhdGllbnRzIHdpdGggZXNvcGhhZ2VhbCBjYW5jZXIuIFRoZSBFT1JUQyBRTFEtQzMwIHF1ZXN0aW9ubmFpcmUgcHJvdmVkIHRvIGJlIHZhbGlkIGFuZCByZWxpYWJsZSBhbHNvIGluIHRoaXMgcG9wdWxhdGlvbi4iLCJpc3N1ZSI6IjIiLCJ2b2x1bWUiOiI4NiIsImNvbnRhaW5lci10aXRsZS1zaG9ydCI6IlR1bW9yaSJ9LCJpc1RlbXBvcmFyeSI6ZmFsc2V9XX0=&quot;,&quot;citationItems&quot;:[{&quot;id&quot;:&quot;c222b5ba-9646-3e53-9fab-ca18a4258424&quot;,&quot;itemData&quot;:{&quot;type&quot;:&quot;article-journal&quot;,&quot;id&quot;:&quot;c222b5ba-9646-3e53-9fab-ca18a4258424&quot;,&quot;title&quot;:&quot;Evaluation of quality of life in patients with malignant dysphagia&quot;,&quot;groupId&quot;:&quot;189a32f0-8f3a-3d53-a84b-8691135f75ff&quot;,&quot;author&quot;:[{&quot;family&quot;:&quot;Brunelli&quot;,&quot;given&quot;:&quot;Cinzia&quot;,&quot;parse-names&quot;:false,&quot;dropping-particle&quot;:&quot;&quot;,&quot;non-dropping-particle&quot;:&quot;&quot;},{&quot;family&quot;:&quot;Mosconi&quot;,&quot;given&quot;:&quot;Paola&quot;,&quot;parse-names&quot;:false,&quot;dropping-particle&quot;:&quot;&quot;,&quot;non-dropping-particle&quot;:&quot;&quot;},{&quot;family&quot;:&quot;Boeri&quot;,&quot;given&quot;:&quot;Paolo&quot;,&quot;parse-names&quot;:false,&quot;dropping-particle&quot;:&quot;&quot;,&quot;non-dropping-particle&quot;:&quot;&quot;},{&quot;family&quot;:&quot;Gangeri&quot;,&quot;given&quot;:&quot;Laura&quot;,&quot;parse-names&quot;:false,&quot;dropping-particle&quot;:&quot;&quot;,&quot;non-dropping-particle&quot;:&quot;&quot;},{&quot;family&quot;:&quot;Pizzetti&quot;,&quot;given&quot;:&quot;Paolo&quot;,&quot;parse-names&quot;:false,&quot;dropping-particle&quot;:&quot;&quot;,&quot;non-dropping-particle&quot;:&quot;&quot;},{&quot;family&quot;:&quot;Cerrai&quot;,&quot;given&quot;:&quot;Federico&quot;,&quot;parse-names&quot;:false,&quot;dropping-particle&quot;:&quot;&quot;,&quot;non-dropping-particle&quot;:&quot;&quot;},{&quot;family&quot;:&quot;Schicchi&quot;,&quot;given&quot;:&quot;Angelo&quot;,&quot;parse-names&quot;:false,&quot;dropping-particle&quot;:&quot;&quot;,&quot;non-dropping-particle&quot;:&quot;&quot;},{&quot;family&quot;:&quot;Apolone&quot;,&quot;given&quot;:&quot;Giovanni&quot;,&quot;parse-names&quot;:false,&quot;dropping-particle&quot;:&quot;&quot;,&quot;non-dropping-particle&quot;:&quot;&quot;},{&quot;family&quot;:&quot;Tamburini&quot;,&quot;given&quot;:&quot;Marcello&quot;,&quot;parse-names&quot;:false,&quot;dropping-particle&quot;:&quot;&quot;,&quot;non-dropping-particle&quot;:&quot;&quot;}],&quot;container-title&quot;:&quot;Tumori&quot;,&quot;DOI&quot;:&quot;10.1177/030089160008600205&quot;,&quot;ISSN&quot;:&quot;03008916&quot;,&quot;PMID&quot;:&quot;10855850&quot;,&quot;issued&quot;:{&quot;date-parts&quot;:[[2000]]},&quot;page&quot;:&quot;134-138&quot;,&quot;abstract&quot;:&quot;Background: In the last 10 years of clinical research there has been increasing interest in the evaluation of quality of life. Several generic and specific instruments have been developed for this purpose. EORTC QLQ C-30 is a cancer-specific questionnaire translated into various languages and validated in several European countries including Italy, where the impact of malignant disease on different areas of quality of life is poorly documented. Methods: The EORTC QLQ C-30 was administered to 109 patients referred to the endoscopy division of the Istituto Nazionale Tumori, Milan, for endoscopic palliative treatment of malignant dysphagia to test its characteristics in terms of acceptability and clinical validity. Results: In this group of patients the impact of advanced esophageal cancer was highly evident for Emotional and Physical Functioning, Fatigue and Global QoL scales. Dysphagia is a serious problem for many patients; there is a correlation between grade of dysphagia and four QoL dimensions. Conclusions: QoL assessment is an important tool to evaluate the adequate management of patients with esophageal cancer. The EORTC QLQ-C30 questionnaire proved to be valid and reliable also in this population.&quot;,&quot;issue&quot;:&quot;2&quot;,&quot;volume&quot;:&quot;86&quot;,&quot;container-title-short&quot;:&quot;Tumori&quot;},&quot;isTemporary&quot;:false}]},{&quot;citationID&quot;:&quot;MENDELEY_CITATION_978b0d61-c7e0-4952-9ec6-c948ab25a55d&quot;,&quot;properties&quot;:{&quot;noteIndex&quot;:0},&quot;isEdited&quot;:false,&quot;manualOverride&quot;:{&quot;isManuallyOverridden&quot;:false,&quot;citeprocText&quot;:&quot;(48)&quot;,&quot;manualOverrideText&quot;:&quot;&quot;},&quot;citationTag&quot;:&quot;MENDELEY_CITATION_v3_eyJjaXRhdGlvbklEIjoiTUVOREVMRVlfQ0lUQVRJT05fOTc4YjBkNjEtYzdlMC00OTUyLTllYzYtYzk0OGFiMjVhNTVkIiwicHJvcGVydGllcyI6eyJub3RlSW5kZXgiOjB9LCJpc0VkaXRlZCI6ZmFsc2UsIm1hbnVhbE92ZXJyaWRlIjp7ImlzTWFudWFsbHlPdmVycmlkZGVuIjpmYWxzZSwiY2l0ZXByb2NUZXh0IjoiKDQ4KSIsIm1hbnVhbE92ZXJyaWRlVGV4dCI6IiJ9LCJjaXRhdGlvbkl0ZW1zIjpbeyJpZCI6IjQxYzg5ODNhLWE0ZDYtM2IxYS1iNzAyLThlZGE2MGZmMDA3NSIsIml0ZW1EYXRhIjp7InR5cGUiOiJhcnRpY2xlLWpvdXJuYWwiLCJpZCI6IjQxYzg5ODNhLWE0ZDYtM2IxYS1iNzAyLThlZGE2MGZmMDA3NSIsInRpdGxlIjoiUHN5Y2hvbWV0cmljIHByb3BlcnRpZXMgb2YgdGhlIFNwYW5pc2ggdmVyc2lvbiBvZiB0aGUgRXVyb3BlYW4gT3JnYW5pemF0aW9uIGZvciBSZXNlYXJjaCBhbmQgVHJlYXRtZW50IG9mIENhbmNlciBRdWFsaXR5IG9mIExpZmUgUXVlc3Rpb25uYWlyZSAoRU9SVEMgUUxRLUMzMCkiLCJncm91cElkIjoiMTg5YTMyZjAtOGYzYS0zZDUzLWE4NGItODY5MTEzNWY3NWZmIiwiYXV0aG9yIjpbeyJmYW1pbHkiOiJDYWxkZXJvbiIsImdpdmVuIjoiQ2F0ZXJpbmEiLCJwYXJzZS1uYW1lcyI6ZmFsc2UsImRyb3BwaW5nLXBhcnRpY2xlIjoiIiwibm9uLWRyb3BwaW5nLXBhcnRpY2xlIjoiIn0seyJmYW1pbHkiOiJGZXJyYW5kbyIsImdpdmVuIjoiUGVyZSBKLiIsInBhcnNlLW5hbWVzIjpmYWxzZSwiZHJvcHBpbmctcGFydGljbGUiOiIiLCJub24tZHJvcHBpbmctcGFydGljbGUiOiIifSx7ImZhbWlseSI6IkxvcmVuem8tU2V2YSIsImdpdmVuIjoiVXJiYW5vIiwicGFyc2UtbmFtZXMiOmZhbHNlLCJkcm9wcGluZy1wYXJ0aWNsZSI6IiIsIm5vbi1kcm9wcGluZy1wYXJ0aWNsZSI6IiJ9LHsiZmFtaWx5IjoiRmVycmVpcmEiLCJnaXZlbiI6IkVzdHJlbGxhIiwicGFyc2UtbmFtZXMiOmZhbHNlLCJkcm9wcGluZy1wYXJ0aWNsZSI6IiIsIm5vbi1kcm9wcGluZy1wYXJ0aWNsZSI6IiJ9LHsiZmFtaWx5IjoiTGVlIiwiZ2l2ZW4iOiJFdW4gTWkiLCJwYXJzZS1uYW1lcyI6ZmFsc2UsImRyb3BwaW5nLXBhcnRpY2xlIjoiIiwibm9uLWRyb3BwaW5nLXBhcnRpY2xlIjoiIn0seyJmYW1pbHkiOiJPcG9ydG8tQWxvbnNvIiwiZ2l2ZW4iOiJNYXJ0YSIsInBhcnNlLW5hbWVzIjpmYWxzZSwiZHJvcHBpbmctcGFydGljbGUiOiIiLCJub24tZHJvcHBpbmctcGFydGljbGUiOiIifSx7ImZhbWlseSI6Ik9iaXNwby1Qb3J0ZXJvIiwiZ2l2ZW4iOiJCZXJ0YSBNIiwicGFyc2UtbmFtZXMiOmZhbHNlLCJkcm9wcGluZy1wYXJ0aWNsZSI6IiIsIm5vbi1kcm9wcGluZy1wYXJ0aWNsZSI6IiJ9LHsiZmFtaWx5IjoiTWloaWMtR8OzbmdvcmEiLCJnaXZlbiI6Ikx1a2EiLCJwYXJzZS1uYW1lcyI6ZmFsc2UsImRyb3BwaW5nLXBhcnRpY2xlIjoiIiwibm9uLWRyb3BwaW5nLXBhcnRpY2xlIjoiIn0seyJmYW1pbHkiOiJSb2Ryw61ndWV6LUdvbnrDoWxleiIsImdpdmVuIjoiQWRhbiIsInBhcnNlLW5hbWVzIjpmYWxzZSwiZHJvcHBpbmctcGFydGljbGUiOiIiLCJub24tZHJvcHBpbmctcGFydGljbGUiOiIifSx7ImZhbWlseSI6IkppbcOpbmV6LUZvbnNlY2EiLCJnaXZlbiI6IlBhdWxhIiwicGFyc2UtbmFtZXMiOmZhbHNlLCJkcm9wcGluZy1wYXJ0aWNsZSI6IiIsIm5vbi1kcm9wcGluZy1wYXJ0aWNsZSI6IiJ9XSwiY29udGFpbmVyLXRpdGxlIjoiUXVhbGl0eSBvZiBMaWZlIFJlc2VhcmNoIiwiRE9JIjoiMTAuMTAwNy9zMTExMzYtMDIxLTAzMDY4LXciLCJJU1NOIjoiMTU3MzI2NDkiLCJQTUlEIjoiMzQ5Mjg0NzAiLCJpc3N1ZWQiOnsiZGF0ZS1wYXJ0cyI6W1syMDIyXV19LCJwYWdlIjoiMTg1OS0xODY5IiwiYWJzdHJhY3QiOiJQdXJwb3NlOiBUaGUgYWltIG9mIHRoaXMgc3R1ZHkgd2FzIHRvIGFuYWx5emUgdGhlIGludGVybmFsIHN0cnVjdHVyZSBvZiB0aGUgRU9SVEMgUUxRLUMzMCwgdG8gZXhhbWluZSB0aGUgdmFsaWRpdHkgYW5kIG5vcm1hdGl2ZSBkYXRhIGZvciBjYW5jZXIgcGF0aWVudHMuIE1ldGhvZDogRXhwbG9yYXRvcnkgYW5kIENvbmZpcm1hdG9yeSBmYWN0b3IgYW5hbHlzZXMgd2VyZSBjb25kdWN0ZWQgdG8gZXhwbG9yZSB0aGUgc2NhbGXigJlzIGRpbWVuc2lvbmFsaXR5IGFuZCB0ZXN0IGZvciBzdHJvbmcgbWVhc3VyZW1lbnQgaW52YXJpYW5jZSBhY3Jvc3Mgc2V4IGFuZCB0dW1vciBzaXRlLiBBbGwgdGhlIGFuYWx5c2VzIHdlcmUgYmFzZWQgb24gYSBtdWx0aWNlbnRlciBjb2hvcnQgb2YgOTMxIHBhdGllbnRzIHdobyBjb21wbGV0ZWQgdGhlIEJyaWVmIFN5bXB0b20gSW52ZW50b3J5IChCU0ktMTgpIGFuZCB0aGUgRU9SVEMgUUxRLUMzMC4gUmVzdWx0czogT3VyIGZpbmRpbmdzIGluZGljYXRlIHRoYXQgdGhlIEVPUlRDIFFMUS1DMzAgaGFzIGFjY2VwdGFibGUgcHN5Y2hvbWV0cmljIHByb3BlcnRpZXMgYW5kIGFuIGludGVybmFsIHN0cnVjdHVyZSB0aGF0IGlzIHdlbGwgYWNjb3VudGVkIGZvciBhIGJpZmFjdG9yIG1vZGVsOiBhIGdlbmVyYWwgZmFjdG9yIHRoYXQgZXZhbHVhdGVzIHF1YWxpdHkgb2YgbGlmZSBhbmQgYSBncm91cCBmYWN0b3IgdGhhdCB3b3VsZCBhbmFseXplIHBoeXNpY2FsIGhlYWx0aCB0aGF0IHdvdWxkIGJlIGRlZmluZWQgYnkgcGh5c2ljYWwgZnVuY3Rpb24sIHJvbGUgZnVuY3Rpb24sIGFuZCBmYXRpZ3VlLiBUaGUgcmVzdWx0IG9mIHRoZSBtdWx0aS1ncm91cCBDRkEgcmV2ZWFsZWQgYSBzdHJvbmcgaW52YXJpYW5jZSBhY2NvcmRpbmcgdG8gc2V4LCB0dW1vciwgYW5kIG92ZXIgdGltZS4gUmVsaWFiaWxpdHkgb2YgdGhlIEVPUlRDIGV4Y2VlZGluZyAwLjg2IGFuZCB0aGUgc2ltcGxlIHN1bSBvZiB0aGUgaXRlbXMgb2YgdGhlIHNjYWxlIHdhcyBhIGdvb2QgaW5kaWNhdG9yIG9mIG9uY29sb2d5IHBhdGllbnRz4oCZIHF1YWxpdHkgb2YgbGlmZS4gQm90aCBmYWN0b3JzIGNvcnJlbGF0ZSBjbG9zZWx5IHdpdGggZGVwcmVzc2lvbiwgYW54aWV0eSwgYW5kIHBzeWNob2xvZ2ljYWwgZGlzdHJlc3MgYW5kIGFyZSBzZW5zaXRpdmUgdG8gY2hhbmdlLCBlc3BlY2lhbGx5IHRoZSBxdWFsaXR5IG9mIGxpZmUsIHdpdGggYSBzaWduaWZpY2FudCBkZWNyZWFzZSBpbiB0aGUgcG9zdC10ZXN0LiBDb25jbHVzaW9uOiBUaGUgU3BhbmlzaCB2ZXJzaW9uIG9mIHRoZSBFT1JUQyBRTFEtQzMwIHByb3ZlZCB0byBiZSBhIHZhbGlkLCByZWxpYWJsZSBpbnN0cnVtZW50IHRvIGFwcHJhaXNlIHF1YWxpdHkgb2YgbGlmZSBpbiBjYW5jZXIgcGF0aWVudHMuIFRoZSBub3JtYXRpdmUgZGF0YSBjb2xsZWN0ZWQgZnJvbSB0aGlzIHN0dWR5IG1heSBiZSB1c2VmdWwgZm9yIHRoZSBlYXJseSBkZXRlY3Rpb24gb2YgaW5pdGlhbCBzeW1wdG9tcyBvZiBkZXRlcmlvcmF0aW9uIG9mIHF1YWxpdHkgb2YgbGlmZSBpbiBvbmNvbG9neSBwYXRpZW50cy4iLCJpc3N1ZSI6IjYiLCJ2b2x1bWUiOiIzMSIsImNvbnRhaW5lci10aXRsZS1zaG9ydCI6IiJ9LCJpc1RlbXBvcmFyeSI6ZmFsc2V9XX0=&quot;,&quot;citationItems&quot;:[{&quot;id&quot;:&quot;41c8983a-a4d6-3b1a-b702-8eda60ff0075&quot;,&quot;itemData&quot;:{&quot;type&quot;:&quot;article-journal&quot;,&quot;id&quot;:&quot;41c8983a-a4d6-3b1a-b702-8eda60ff0075&quot;,&quot;title&quot;:&quot;Psychometric properties of the Spanish version of the European Organization for Research and Treatment of Cancer Quality of Life Questionnaire (EORTC QLQ-C30)&quot;,&quot;groupId&quot;:&quot;189a32f0-8f3a-3d53-a84b-8691135f75ff&quot;,&quot;author&quot;:[{&quot;family&quot;:&quot;Calderon&quot;,&quot;given&quot;:&quot;Caterina&quot;,&quot;parse-names&quot;:false,&quot;dropping-particle&quot;:&quot;&quot;,&quot;non-dropping-particle&quot;:&quot;&quot;},{&quot;family&quot;:&quot;Ferrando&quot;,&quot;given&quot;:&quot;Pere J.&quot;,&quot;parse-names&quot;:false,&quot;dropping-particle&quot;:&quot;&quot;,&quot;non-dropping-particle&quot;:&quot;&quot;},{&quot;family&quot;:&quot;Lorenzo-Seva&quot;,&quot;given&quot;:&quot;Urbano&quot;,&quot;parse-names&quot;:false,&quot;dropping-particle&quot;:&quot;&quot;,&quot;non-dropping-particle&quot;:&quot;&quot;},{&quot;family&quot;:&quot;Ferreira&quot;,&quot;given&quot;:&quot;Estrella&quot;,&quot;parse-names&quot;:false,&quot;dropping-particle&quot;:&quot;&quot;,&quot;non-dropping-particle&quot;:&quot;&quot;},{&quot;family&quot;:&quot;Lee&quot;,&quot;given&quot;:&quot;Eun Mi&quot;,&quot;parse-names&quot;:false,&quot;dropping-particle&quot;:&quot;&quot;,&quot;non-dropping-particle&quot;:&quot;&quot;},{&quot;family&quot;:&quot;Oporto-Alonso&quot;,&quot;given&quot;:&quot;Marta&quot;,&quot;parse-names&quot;:false,&quot;dropping-particle&quot;:&quot;&quot;,&quot;non-dropping-particle&quot;:&quot;&quot;},{&quot;family&quot;:&quot;Obispo-Portero&quot;,&quot;given&quot;:&quot;Berta M&quot;,&quot;parse-names&quot;:false,&quot;dropping-particle&quot;:&quot;&quot;,&quot;non-dropping-particle&quot;:&quot;&quot;},{&quot;family&quot;:&quot;Mihic-Góngora&quot;,&quot;given&quot;:&quot;Luka&quot;,&quot;parse-names&quot;:false,&quot;dropping-particle&quot;:&quot;&quot;,&quot;non-dropping-particle&quot;:&quot;&quot;},{&quot;family&quot;:&quot;Rodríguez-González&quot;,&quot;given&quot;:&quot;Adan&quot;,&quot;parse-names&quot;:false,&quot;dropping-particle&quot;:&quot;&quot;,&quot;non-dropping-particle&quot;:&quot;&quot;},{&quot;family&quot;:&quot;Jiménez-Fonseca&quot;,&quot;given&quot;:&quot;Paula&quot;,&quot;parse-names&quot;:false,&quot;dropping-particle&quot;:&quot;&quot;,&quot;non-dropping-particle&quot;:&quot;&quot;}],&quot;container-title&quot;:&quot;Quality of Life Research&quot;,&quot;DOI&quot;:&quot;10.1007/s11136-021-03068-w&quot;,&quot;ISSN&quot;:&quot;15732649&quot;,&quot;PMID&quot;:&quot;34928470&quot;,&quot;issued&quot;:{&quot;date-parts&quot;:[[2022]]},&quot;page&quot;:&quot;1859-1869&quot;,&quot;abstract&quot;:&quot;Purpose: The aim of this study was to analyze the internal structure of the EORTC QLQ-C30, to examine the validity and normative data for cancer patients. Method: Exploratory and Confirmatory factor analyses were conducted to explore the scale’s dimensionality and test for strong measurement invariance across sex and tumor site. All the analyses were based on a multicenter cohort of 931 patients who completed the Brief Symptom Inventory (BSI-18) and the EORTC QLQ-C30. Results: Our findings indicate that the EORTC QLQ-C30 has acceptable psychometric properties and an internal structure that is well accounted for a bifactor model: a general factor that evaluates quality of life and a group factor that would analyze physical health that would be defined by physical function, role function, and fatigue. The result of the multi-group CFA revealed a strong invariance according to sex, tumor, and over time. Reliability of the EORTC exceeding 0.86 and the simple sum of the items of the scale was a good indicator of oncology patients’ quality of life. Both factors correlate closely with depression, anxiety, and psychological distress and are sensitive to change, especially the quality of life, with a significant decrease in the post-test. Conclusion: The Spanish version of the EORTC QLQ-C30 proved to be a valid, reliable instrument to appraise quality of life in cancer patients. The normative data collected from this study may be useful for the early detection of initial symptoms of deterioration of quality of life in oncology patients.&quot;,&quot;issue&quot;:&quot;6&quot;,&quot;volume&quot;:&quot;31&quot;,&quot;container-title-short&quot;:&quot;&quot;},&quot;isTemporary&quot;:false}]},{&quot;citationID&quot;:&quot;MENDELEY_CITATION_02604a70-fb91-4f42-9acb-ae0b499e69e4&quot;,&quot;properties&quot;:{&quot;noteIndex&quot;:0},&quot;isEdited&quot;:false,&quot;manualOverride&quot;:{&quot;isManuallyOverridden&quot;:false,&quot;citeprocText&quot;:&quot;(49)&quot;,&quot;manualOverrideText&quot;:&quot;&quot;},&quot;citationTag&quot;:&quot;MENDELEY_CITATION_v3_eyJjaXRhdGlvbklEIjoiTUVOREVMRVlfQ0lUQVRJT05fMDI2MDRhNzAtZmI5MS00ZjQyLTlhY2ItYWUwYjQ5OWU2OWU0IiwicHJvcGVydGllcyI6eyJub3RlSW5kZXgiOjB9LCJpc0VkaXRlZCI6ZmFsc2UsIm1hbnVhbE92ZXJyaWRlIjp7ImlzTWFudWFsbHlPdmVycmlkZGVuIjpmYWxzZSwiY2l0ZXByb2NUZXh0IjoiKDQ5KSIsIm1hbnVhbE92ZXJyaWRlVGV4dCI6IiJ9LCJjaXRhdGlvbkl0ZW1zIjpbeyJpZCI6IjJjMTQ0OGZkLTI4NjQtMzQ4OS1hNTllLTgwYjhjZDdhMDEzZSIsIml0ZW1EYXRhIjp7InR5cGUiOiJhcnRpY2xlLWpvdXJuYWwiLCJpZCI6IjJjMTQ0OGZkLTI4NjQtMzQ4OS1hNTllLTgwYjhjZDdhMDEzZSIsInRpdGxlIjoiVW5kZXJzdGFuZGluZyB0aGUgcmVsaWFiaWxpdHkgYW5kIHZhbGlkaXR5IG9mIHRoZSBFT1JUQyBRTFEtQzMwIGluIFR1cmtpc2ggY2FuY2VyIHBhdGllbnRzIiwiZ3JvdXBJZCI6IjE4OWEzMmYwLThmM2EtM2Q1My1hODRiLTg2OTExMzVmNzVmZiIsImF1dGhvciI6W3siZmFtaWx5IjoiQ2Fua3VydGFyYW4iLCJnaXZlbiI6IkUgUyIsInBhcnNlLW5hbWVzIjpmYWxzZSwiZHJvcHBpbmctcGFydGljbGUiOiIiLCJub24tZHJvcHBpbmctcGFydGljbGUiOiIifSx7ImZhbWlseSI6Ik96YWxwIiwiZ2l2ZW4iOiJFIiwicGFyc2UtbmFtZXMiOmZhbHNlLCJkcm9wcGluZy1wYXJ0aWNsZSI6IiIsIm5vbi1kcm9wcGluZy1wYXJ0aWNsZSI6IiJ9LHsiZmFtaWx5IjoiU295Z3VyIiwiZ2l2ZW4iOiJIIiwicGFyc2UtbmFtZXMiOmZhbHNlLCJkcm9wcGluZy1wYXJ0aWNsZSI6IiIsIm5vbi1kcm9wcGluZy1wYXJ0aWNsZSI6IiJ9LHsiZmFtaWx5IjoiT3plciIsImdpdmVuIjoiUyIsInBhcnNlLW5hbWVzIjpmYWxzZSwiZHJvcHBpbmctcGFydGljbGUiOiIiLCJub24tZHJvcHBpbmctcGFydGljbGUiOiIifSx7ImZhbWlseSI6IkFrYml5aWsiLCJnaXZlbiI6IkQgSSIsInBhcnNlLW5hbWVzIjpmYWxzZSwiZHJvcHBpbmctcGFydGljbGUiOiIiLCJub24tZHJvcHBpbmctcGFydGljbGUiOiIifSx7ImZhbWlseSI6IkJvdHRvbWxleSIsImdpdmVuIjoiQSIsInBhcnNlLW5hbWVzIjpmYWxzZSwiZHJvcHBpbmctcGFydGljbGUiOiIiLCJub24tZHJvcHBpbmctcGFydGljbGUiOiIifV0sImNvbnRhaW5lci10aXRsZSI6IkV1ciBKIENhbmNlciBDYXJlIiwiRE9JIjoiMTAuMTExMS9qLjEzNjUtMjM1NC4yMDA3LjAwODI3LngiLCJJU1NOIjoiMDk2MTU0MjMiLCJQTUlEIjoiMTgxODE4OTgiLCJpc3N1ZWQiOnsiZGF0ZS1wYXJ0cyI6W1syMDA4XV19LCJwYWdlIjoiOTgtMTA0IiwiYWJzdHJhY3QiOiJRdWFsaXR5IG9mIGxpZmUgKFFPTCkgaGFzIGJlY29tZSBhbiBpbXBvcnRhbnQgYXJlYSB0byBhZGRyZXNzLiBUaGUgbW9zdCBjb21tb25seSB1c2VkIFFPTCB0b29sIGluIG9uY29sb2d5IGlzIHRoZSBFdXJvcGVhbiBPcmdhbml6YXRpb24gZm9yIFJlc2VhcmNoIGFuZCBUcmVhdG1lbnQgb2YgQ2FuY2VyIFFPTCBtZWFzdXJlIChFT1JUQyBRTFEtQzMwKS4gVGhlIGFpbSBvZiB0aGlzIHN0dWR5IGlzIHRvIGV4YW1pbmUgdGhlIHJlbGlhYmlsaXR5IGFuZCB2YWxpZGl0eSBvZiB0aGlzIHdpZGVseSB1c2VkIHF1ZXN0aW9ubmFpcmUgaW4gVHVya2lzaCBsYW5ndWFnZS4gQSB0b3RhbCBvZiAxMTQgY2FuY2VyIHBhdGllbnRzIHdlcmUgcmVjcnVpdGVkIGluIHRoaXMgc3R1ZHkuIFRoZSBpbnRlcm5hbCBjb25zaXN0ZW5jeSBvZiB0aGUgc3Vic2NhbGVzLCBjb25jdXJyZW50IHZhbGlkaXR5IGJldHdlZW4gRU9SVEMgUUxRLUMzMCB2ZXJzaW9uIDMuMCBhbmQgU2hvcnQgRm9ybS0zNiAoU0YtMzYpLCB0aGUgY29ycmVsYXRpb25zIGJldHdlZW4gdGhlIHN1YnNjYWxlcyBvZiBFT1JUQyBRTFEtQzMwIGFuZCBIb3NwaXRhbCBBbnhpZXR5IGFuZCBEZXByZXNzaW9uIHNjYWxlLUFueGlldHkgKEhBRFMtQSksIGFuZCBIb3NwaXRhbCBBbnhpZXR5IGFuZCBEZXByZXNzaW9uIHNjYWxlLURlcHJlc3Npb24gKEhBRFMtRCkgd2VyZSBhbHNvIGV2YWx1YXRlZC4gQ3JvbmJhY2gncyDOsS1jb2VmZmljaWVudCBmb3IgbXVsdGktaXRlbSBzY2FsZXMgcmFuZ2VkIGZyb20gMC41NiB0byAwLjg1LCB3aXRoIGVtb3Rpb25hbCBmdW5jdGlvbmluZyBoYXZpbmcgdGhlIGhpZ2hlc3QgQ3JvbmJhY2gncyDOsS1jb2VmZmljaWVudC4gR2VuZXJhbCBoZWFsdGgvUU9MIHN1YnNjYWxlIHdhcyBjb3JyZWxhdGVkIHNpZ25pZmljYW50bHkgd2l0aCBhbGwgb3RoZXIgc3Vic2NhbGVzLiBNb2Rlc3QgY29ycmVsYXRpb25zIHdlcmUgZm91bmQgYmV0d2VlbiByZWxldmFudCBzdWJzY2FsZXMgb2YgU0YtMzYgYW5kIEVPUlRDIFFMUS1DMzAgc2NhbGVzIGluZGljYXRpbmcgZ29vZCBjb252ZXJnZW50IHZhbGlkaXR5LiBBbHRob3VnaCBzY29yZSBvZiBlbW90aW9uYWwgZnVuY3Rpb25pbmcgc3Vic2NhbGUgd2FzIHNpZ25pZmljYW50bHkgY29ycmVsYXRlZCB3aXRoIEhBRFMtQSwgbm8gY29ycmVsYXRpb24gd2FzIGZvdW5kIHdpdGggSEFEUy1ELiBUaGUgY29ycmVsYXRpb25zIGJldHdlZW4gZ2VuZXJhbCBoZWFsdGgvUU9MIGFuZCBIQURTLUEgYW5kIEhBRFMtRCB3ZXJlIHNpZ25pZmljYW50IHRob3VnaCBQZWFyc29uJ3MgY29lZmZpY2llbnRzIHdlcmUgYmVsb3cgMC40LiBUaGUgRU9SVEMgUUxRLUMzMCB2ZXJzaW9uIDMuMCBpcyBhIHJlbGlhYmxlIGFuZCB2YWxpZCBpbnN0cnVtZW50IGFuZCBzdWl0YWJsZSBmb3IgbWVhc3VyaW5nIHRoZSBRT0wgaW4gY2FuY2VyIHBhdGllbnRzIGluIFR1cmtleS4gwqkgMjAwNyBUaGUgQXV0aG9yczsgSm91cm5hbCBjb21waWxhdGlvbiDCqSAyMDA3IEJsYWNrd2VsbCBQdWJsaXNoaW5nIEx0ZC4iLCJpc3N1ZSI6IjEiLCJ2b2x1bWUiOiIxNyIsImNvbnRhaW5lci10aXRsZS1zaG9ydCI6IiJ9LCJpc1RlbXBvcmFyeSI6ZmFsc2V9XX0=&quot;,&quot;citationItems&quot;:[{&quot;id&quot;:&quot;2c1448fd-2864-3489-a59e-80b8cd7a013e&quot;,&quot;itemData&quot;:{&quot;type&quot;:&quot;article-journal&quot;,&quot;id&quot;:&quot;2c1448fd-2864-3489-a59e-80b8cd7a013e&quot;,&quot;title&quot;:&quot;Understanding the reliability and validity of the EORTC QLQ-C30 in Turkish cancer patients&quot;,&quot;groupId&quot;:&quot;189a32f0-8f3a-3d53-a84b-8691135f75ff&quot;,&quot;author&quot;:[{&quot;family&quot;:&quot;Cankurtaran&quot;,&quot;given&quot;:&quot;E S&quot;,&quot;parse-names&quot;:false,&quot;dropping-particle&quot;:&quot;&quot;,&quot;non-dropping-particle&quot;:&quot;&quot;},{&quot;family&quot;:&quot;Ozalp&quot;,&quot;given&quot;:&quot;E&quot;,&quot;parse-names&quot;:false,&quot;dropping-particle&quot;:&quot;&quot;,&quot;non-dropping-particle&quot;:&quot;&quot;},{&quot;family&quot;:&quot;Soygur&quot;,&quot;given&quot;:&quot;H&quot;,&quot;parse-names&quot;:false,&quot;dropping-particle&quot;:&quot;&quot;,&quot;non-dropping-particle&quot;:&quot;&quot;},{&quot;family&quot;:&quot;Ozer&quot;,&quot;given&quot;:&quot;S&quot;,&quot;parse-names&quot;:false,&quot;dropping-particle&quot;:&quot;&quot;,&quot;non-dropping-particle&quot;:&quot;&quot;},{&quot;family&quot;:&quot;Akbiyik&quot;,&quot;given&quot;:&quot;D I&quot;,&quot;parse-names&quot;:false,&quot;dropping-particle&quot;:&quot;&quot;,&quot;non-dropping-particle&quot;:&quot;&quot;},{&quot;family&quot;:&quot;Bottomley&quot;,&quot;given&quot;:&quot;A&quot;,&quot;parse-names&quot;:false,&quot;dropping-particle&quot;:&quot;&quot;,&quot;non-dropping-particle&quot;:&quot;&quot;}],&quot;container-title&quot;:&quot;Eur J Cancer Care&quot;,&quot;DOI&quot;:&quot;10.1111/j.1365-2354.2007.00827.x&quot;,&quot;ISSN&quot;:&quot;09615423&quot;,&quot;PMID&quot;:&quot;18181898&quot;,&quot;issued&quot;:{&quot;date-parts&quot;:[[2008]]},&quot;page&quot;:&quot;98-104&quot;,&quot;abstract&quot;:&quot;Quality of life (QOL) has become an important area to address. The most commonly used QOL tool in oncology is the European Organization for Research and Treatment of Cancer QOL measure (EORTC QLQ-C30). The aim of this study is to examine the reliability and validity of this widely used questionnaire in Turkish language. A total of 114 cancer patients were recruited in this study. The internal consistency of the subscales, concurrent validity between EORTC QLQ-C30 version 3.0 and Short Form-36 (SF-36), the correlations between the subscales of EORTC QLQ-C30 and Hospital Anxiety and Depression scale-Anxiety (HADS-A), and Hospital Anxiety and Depression scale-Depression (HADS-D) were also evaluated. Cronbach's α-coefficient for multi-item scales ranged from 0.56 to 0.85, with emotional functioning having the highest Cronbach's α-coefficient. General health/QOL subscale was correlated significantly with all other subscales. Modest correlations were found between relevant subscales of SF-36 and EORTC QLQ-C30 scales indicating good convergent validity. Although score of emotional functioning subscale was significantly correlated with HADS-A, no correlation was found with HADS-D. The correlations between general health/QOL and HADS-A and HADS-D were significant though Pearson's coefficients were below 0.4. The EORTC QLQ-C30 version 3.0 is a reliable and valid instrument and suitable for measuring the QOL in cancer patients in Turkey. © 2007 The Authors; Journal compilation © 2007 Blackwell Publishing Ltd.&quot;,&quot;issue&quot;:&quot;1&quot;,&quot;volume&quot;:&quot;17&quot;,&quot;container-title-short&quot;:&quot;&quot;},&quot;isTemporary&quot;:false}]},{&quot;citationID&quot;:&quot;MENDELEY_CITATION_c2dc7225-ce2e-454b-9e2c-8c9bb64a834e&quot;,&quot;properties&quot;:{&quot;noteIndex&quot;:0},&quot;isEdited&quot;:false,&quot;manualOverride&quot;:{&quot;isManuallyOverridden&quot;:false,&quot;citeprocText&quot;:&quot;(50)&quot;,&quot;manualOverrideText&quot;:&quot;&quot;},&quot;citationTag&quot;:&quot;MENDELEY_CITATION_v3_eyJjaXRhdGlvbklEIjoiTUVOREVMRVlfQ0lUQVRJT05fYzJkYzcyMjUtY2UyZS00NTRiLTllMmMtOGM5YmI2NGE4MzRlIiwicHJvcGVydGllcyI6eyJub3RlSW5kZXgiOjB9LCJpc0VkaXRlZCI6ZmFsc2UsIm1hbnVhbE92ZXJyaWRlIjp7ImlzTWFudWFsbHlPdmVycmlkZGVuIjpmYWxzZSwiY2l0ZXByb2NUZXh0IjoiKDUwKSIsIm1hbnVhbE92ZXJyaWRlVGV4dCI6IiJ9LCJjaXRhdGlvbkl0ZW1zIjpbeyJpZCI6ImMyZDNmZDg3LWJhYWItMzIxMy05ZTlkLTNhNTA0YzhiZDhkZCIsIml0ZW1EYXRhIjp7InR5cGUiOiJhcnRpY2xlLWpvdXJuYWwiLCJpZCI6ImMyZDNmZDg3LWJhYWItMzIxMy05ZTlkLTNhNTA0YzhiZDhkZCIsInRpdGxlIjoiVGhlIGNoZW1vdGhlcmFweS1pbmR1Y2VkIHBlcmlwaGVyYWwgbmV1cm9wYXRoeSBvdXRjb21lIG1lYXN1cmVzIHN0YW5kYXJkaXphdGlvbiBzdHVkeTogRnJvbSBjb25zZW5zdXMgdG8gdGhlIGZpcnN0IHZhbGlkaXR5IGFuZCByZWxpYWJpbGl0eSBmaW5kaW5ncyIsImdyb3VwSWQiOiIxODlhMzJmMC04ZjNhLTNkNTMtYTg0Yi04NjkxMTM1Zjc1ZmYiLCJhdXRob3IiOlt7ImZhbWlseSI6IkNhdmFsZXR0aSIsImdpdmVuIjoiRyIsInBhcnNlLW5hbWVzIjpmYWxzZSwiZHJvcHBpbmctcGFydGljbGUiOiIiLCJub24tZHJvcHBpbmctcGFydGljbGUiOiIifSx7ImZhbWlseSI6IkNvcm5ibGF0aCIsImdpdmVuIjoiRCBSIiwicGFyc2UtbmFtZXMiOmZhbHNlLCJkcm9wcGluZy1wYXJ0aWNsZSI6IiIsIm5vbi1kcm9wcGluZy1wYXJ0aWNsZSI6IiJ9LHsiZmFtaWx5IjoiTWVya2llcyIsImdpdmVuIjoiSS4gUy5KLiIsInBhcnNlLW5hbWVzIjpmYWxzZSwiZHJvcHBpbmctcGFydGljbGUiOiIiLCJub24tZHJvcHBpbmctcGFydGljbGUiOiIifSx7ImZhbWlseSI6IlBvc3RtYSIsImdpdmVuIjoiVCBKIiwicGFyc2UtbmFtZXMiOmZhbHNlLCJkcm9wcGluZy1wYXJ0aWNsZSI6IiIsIm5vbi1kcm9wcGluZy1wYXJ0aWNsZSI6IiJ9LHsiZmFtaWx5IjoiUm9zc2kiLCJnaXZlbiI6IkUiLCJwYXJzZS1uYW1lcyI6ZmFsc2UsImRyb3BwaW5nLXBhcnRpY2xlIjoiIiwibm9uLWRyb3BwaW5nLXBhcnRpY2xlIjoiIn0seyJmYW1pbHkiOiJGcmlnZW5pIiwiZ2l2ZW4iOiJCIiwicGFyc2UtbmFtZXMiOmZhbHNlLCJkcm9wcGluZy1wYXJ0aWNsZSI6IiIsIm5vbi1kcm9wcGluZy1wYXJ0aWNsZSI6IiJ9LHsiZmFtaWx5IjoiQWxiZXJ0aSIsImdpdmVuIjoiUCIsInBhcnNlLW5hbWVzIjpmYWxzZSwiZHJvcHBpbmctcGFydGljbGUiOiIiLCJub24tZHJvcHBpbmctcGFydGljbGUiOiIifSx7ImZhbWlseSI6IkJydW5hIiwiZ2l2ZW4iOiJKIiwicGFyc2UtbmFtZXMiOmZhbHNlLCJkcm9wcGluZy1wYXJ0aWNsZSI6IiIsIm5vbi1kcm9wcGluZy1wYXJ0aWNsZSI6IiJ9LHsiZmFtaWx5IjoiVmVsYXNjbyIsImdpdmVuIjoiUiIsInBhcnNlLW5hbWVzIjpmYWxzZSwiZHJvcHBpbmctcGFydGljbGUiOiIiLCJub24tZHJvcHBpbmctcGFydGljbGUiOiIifSx7ImZhbWlseSI6IkFyZ3lyaW91IiwiZ2l2ZW4iOiJBIEEiLCJwYXJzZS1uYW1lcyI6ZmFsc2UsImRyb3BwaW5nLXBhcnRpY2xlIjoiIiwibm9uLWRyb3BwaW5nLXBhcnRpY2xlIjoiIn0seyJmYW1pbHkiOiJLYWxvZm9ub3MiLCJnaXZlbiI6IkggUCIsInBhcnNlLW5hbWVzIjpmYWxzZSwiZHJvcHBpbmctcGFydGljbGUiOiIiLCJub24tZHJvcHBpbmctcGFydGljbGUiOiIifSx7ImZhbWlseSI6IlBzaW1hcmFzIiwiZ2l2ZW4iOiJEIiwicGFyc2UtbmFtZXMiOmZhbHNlLCJkcm9wcGluZy1wYXJ0aWNsZSI6IiIsIm5vbi1kcm9wcGluZy1wYXJ0aWNsZSI6IiJ9LHsiZmFtaWx5IjoiUmljYXJkIiwiZ2l2ZW4iOiJEIiwicGFyc2UtbmFtZXMiOmZhbHNlLCJkcm9wcGluZy1wYXJ0aWNsZSI6IiIsIm5vbi1kcm9wcGluZy1wYXJ0aWNsZSI6IiJ9LHsiZmFtaWx5IjoiUGFjZSIsImdpdmVuIjoiQSIsInBhcnNlLW5hbWVzIjpmYWxzZSwiZHJvcHBpbmctcGFydGljbGUiOiIiLCJub24tZHJvcHBpbmctcGFydGljbGUiOiIifSx7ImZhbWlseSI6IkdhbGnDqCIsImdpdmVuIjoiRSIsInBhcnNlLW5hbWVzIjpmYWxzZSwiZHJvcHBpbmctcGFydGljbGUiOiIiLCJub24tZHJvcHBpbmctcGFydGljbGUiOiIifSx7ImZhbWlseSI6IkJyaWFuaSIsImdpdmVuIjoiQyIsInBhcnNlLW5hbWVzIjpmYWxzZSwiZHJvcHBpbmctcGFydGljbGUiOiIiLCJub24tZHJvcHBpbmctcGFydGljbGUiOiIifSx7ImZhbWlseSI6IkRhbGxhIFRvcnJlIiwiZ2l2ZW4iOiJDIiwicGFyc2UtbmFtZXMiOmZhbHNlLCJkcm9wcGluZy1wYXJ0aWNsZSI6IiIsIm5vbi1kcm9wcGluZy1wYXJ0aWNsZSI6IiJ9LHsiZmFtaWx5IjoiRmFiZXIiLCJnaXZlbiI6IkMgRyIsInBhcnNlLW5hbWVzIjpmYWxzZSwiZHJvcHBpbmctcGFydGljbGUiOiIiLCJub24tZHJvcHBpbmctcGFydGljbGUiOiIifSx7ImZhbWlseSI6IkxhbGlzYW5nIiwiZ2l2ZW4iOiJSIEkiLCJwYXJzZS1uYW1lcyI6ZmFsc2UsImRyb3BwaW5nLXBhcnRpY2xlIjoiIiwibm9uLWRyb3BwaW5nLXBhcnRpY2xlIjoiIn0seyJmYW1pbHkiOiJCb29nZXJkIiwiZ2l2ZW4iOiJXIiwicGFyc2UtbmFtZXMiOmZhbHNlLCJkcm9wcGluZy1wYXJ0aWNsZSI6IiIsIm5vbi1kcm9wcGluZy1wYXJ0aWNsZSI6IiJ9LHsiZmFtaWx5IjoiQnJhbmRzbWEiLCJnaXZlbiI6IkQuIiwicGFyc2UtbmFtZXMiOmZhbHNlLCJkcm9wcGluZy1wYXJ0aWNsZSI6IiIsIm5vbi1kcm9wcGluZy1wYXJ0aWNsZSI6IiJ9LHsiZmFtaWx5IjoiS29lcHBlbiIsImdpdmVuIjoiUyIsInBhcnNlLW5hbWVzIjpmYWxzZSwiZHJvcHBpbmctcGFydGljbGUiOiIiLCJub24tZHJvcHBpbmctcGFydGljbGUiOiIifSx7ImZhbWlseSI6IkhlbnNlIiwiZ2l2ZW4iOiJKIiwicGFyc2UtbmFtZXMiOmZhbHNlLCJkcm9wcGluZy1wYXJ0aWNsZSI6IiIsIm5vbi1kcm9wcGluZy1wYXJ0aWNsZSI6IiJ9LHsiZmFtaWx5IjoiU3RvcmV5IiwiZ2l2ZW4iOiJEIiwicGFyc2UtbmFtZXMiOmZhbHNlLCJkcm9wcGluZy1wYXJ0aWNsZSI6IiIsIm5vbi1kcm9wcGluZy1wYXJ0aWNsZSI6IiJ9LHsiZmFtaWx5IjoiS2VycmlnYW4iLCJnaXZlbiI6IlMiLCJwYXJzZS1uYW1lcyI6ZmFsc2UsImRyb3BwaW5nLXBhcnRpY2xlIjoiIiwibm9uLWRyb3BwaW5nLXBhcnRpY2xlIjoiIn0seyJmYW1pbHkiOiJTY2hlbm9uZSIsImdpdmVuIjoiQSIsInBhcnNlLW5hbWVzIjpmYWxzZSwiZHJvcHBpbmctcGFydGljbGUiOiIiLCJub24tZHJvcHBpbmctcGFydGljbGUiOiIifSx7ImZhbWlseSI6IkZhYmJyaSIsImdpdmVuIjoiUyIsInBhcnNlLW5hbWVzIjpmYWxzZSwiZHJvcHBpbmctcGFydGljbGUiOiIiLCJub24tZHJvcHBpbmctcGFydGljbGUiOiIifSx7ImZhbWlseSI6IlZhbHNlY2NoaSIsImdpdmVuIjoiTSBHIiwicGFyc2UtbmFtZXMiOmZhbHNlLCJkcm9wcGluZy1wYXJ0aWNsZSI6IiIsIm5vbi1kcm9wcGluZy1wYXJ0aWNsZSI6IiJ9LHsiZmFtaWx5IjoiTWF6emVvIiwiZ2l2ZW4iOiJBIiwicGFyc2UtbmFtZXMiOmZhbHNlLCJkcm9wcGluZy1wYXJ0aWNsZSI6IiIsIm5vbi1kcm9wcGluZy1wYXJ0aWNsZSI6IiJ9LHsiZmFtaWx5IjoiVG9zY2FubyIsImdpdmVuIjoiQSIsInBhcnNlLW5hbWVzIjpmYWxzZSwiZHJvcHBpbmctcGFydGljbGUiOiIiLCJub24tZHJvcHBpbmctcGFydGljbGUiOiIifSx7ImZhbWlseSI6IkJyb3V3ZXIiLCJnaXZlbiI6IkIiLCJwYXJzZS1uYW1lcyI6ZmFsc2UsImRyb3BwaW5nLXBhcnRpY2xlIjoiIiwibm9uLWRyb3BwaW5nLXBhcnRpY2xlIjoiIn0seyJmYW1pbHkiOiJQaXJhcyIsImdpdmVuIjoiQiIsInBhcnNlLW5hbWVzIjpmYWxzZSwiZHJvcHBpbmctcGFydGljbGUiOiIiLCJub24tZHJvcHBpbmctcGFydGljbGUiOiIifSx7ImZhbWlseSI6IkRvbWluZ3VleiBnb256YWxleiIsImdpdmVuIjoiQyIsInBhcnNlLW5hbWVzIjpmYWxzZSwiZHJvcHBpbmctcGFydGljbGUiOiIiLCJub24tZHJvcHBpbmctcGFydGljbGUiOiIifSx7ImZhbWlseSI6IlRvbWFzZWxsbyIsImdpdmVuIjoiQyIsInBhcnNlLW5hbWVzIjpmYWxzZSwiZHJvcHBpbmctcGFydGljbGUiOiIiLCJub24tZHJvcHBpbmctcGFydGljbGUiOiIifSx7ImZhbWlseSI6IkJpbmRhIiwiZ2l2ZW4iOiJEIiwicGFyc2UtbmFtZXMiOmZhbHNlLCJkcm9wcGluZy1wYXJ0aWNsZSI6IiIsIm5vbi1kcm9wcGluZy1wYXJ0aWNsZSI6IiJ9LHsiZmFtaWx5IjoiQ29ydGlub3ZpcyIsImdpdmVuIjoiRCIsInBhcnNlLW5hbWVzIjpmYWxzZSwiZHJvcHBpbmctcGFydGljbGUiOiIiLCJub24tZHJvcHBpbmctcGFydGljbGUiOiIifSx7ImZhbWlseSI6IkxpbmRlY2sgcG96emEiLCJnaXZlbiI6IkUiLCJwYXJzZS1uYW1lcyI6ZmFsc2UsImRyb3BwaW5nLXBhcnRpY2xlIjoiIiwibm9uLWRyb3BwaW5nLXBhcnRpY2xlIjoiIn0seyJmYW1pbHkiOiJWYW5ob3V0dGUiLCJnaXZlbiI6IkUgSyIsInBhcnNlLW5hbWVzIjpmYWxzZSwiZHJvcHBpbmctcGFydGljbGUiOiIiLCJub24tZHJvcHBpbmctcGFydGljbGUiOiIifSx7ImZhbWlseSI6IkxhbnphbmkiLCJnaXZlbiI6IkYiLCJwYXJzZS1uYW1lcyI6ZmFsc2UsImRyb3BwaW5nLXBhcnRpY2xlIjoiIiwibm9uLWRyb3BwaW5nLXBhcnRpY2xlIjoiIn0seyJmYW1pbHkiOiJQYXN0b3JlbGxpIiwiZ2l2ZW4iOiJGIiwicGFyc2UtbmFtZXMiOmZhbHNlLCJkcm9wcGluZy1wYXJ0aWNsZSI6IiIsIm5vbi1kcm9wcGluZy1wYXJ0aWNsZSI6IiJ9LHsiZmFtaWx5IjoiQWx0YXZpbGxhIiwiZ2l2ZW4iOiJHIiwicGFyc2UtbmFtZXMiOmZhbHNlLCJkcm9wcGluZy1wYXJ0aWNsZSI6IiIsIm5vbi1kcm9wcGluZy1wYXJ0aWNsZSI6IiJ9LHsiZmFtaWx5IjoiR3JhbmF0YSIsImdpdmVuIjoiRyIsInBhcnNlLW5hbWVzIjpmYWxzZSwiZHJvcHBpbmctcGFydGljbGUiOiIiLCJub24tZHJvcHBpbmctcGFydGljbGUiOiIifSx7ImZhbWlseSI6IkdoaWdub3R0aSIsImdpdmVuIjoiSSIsInBhcnNlLW5hbWVzIjpmYWxzZSwiZHJvcHBpbmctcGFydGljbGUiOiIiLCJub24tZHJvcHBpbmctcGFydGljbGUiOiIifSx7ImZhbWlseSI6IkhlaW1hbnMiLCJnaXZlbiI6IkogSiIsInBhcnNlLW5hbWVzIjpmYWxzZSwiZHJvcHBpbmctcGFydGljbGUiOiIiLCJub24tZHJvcHBpbmctcGFydGljbGUiOiIifSx7ImZhbWlseSI6Ik1hdHRhdmVsbGkiLCJnaXZlbiI6IkwiLCJwYXJzZS1uYW1lcyI6ZmFsc2UsImRyb3BwaW5nLXBhcnRpY2xlIjoiIiwibm9uLWRyb3BwaW5nLXBhcnRpY2xlIjoiIn0seyJmYW1pbHkiOiJQYWR1YSIsImdpdmVuIjoiTCIsInBhcnNlLW5hbWVzIjpmYWxzZSwiZHJvcHBpbmctcGFydGljbGUiOiIiLCJub24tZHJvcHBpbmctcGFydGljbGUiOiIifSx7ImZhbWlseSI6IlJlbmkiLCJnaXZlbiI6IkwiLCJwYXJzZS1uYW1lcyI6ZmFsc2UsImRyb3BwaW5nLXBhcnRpY2xlIjoiIiwibm9uLWRyb3BwaW5nLXBhcnRpY2xlIjoiIn0seyJmYW1pbHkiOiJCYWtrZXJzIiwiZ2l2ZW4iOiJNIiwicGFyc2UtbmFtZXMiOmZhbHNlLCJkcm9wcGluZy1wYXJ0aWNsZSI6IiIsIm5vbi1kcm9wcGluZy1wYXJ0aWNsZSI6IiJ9LHsiZmFtaWx5IjoiQ2FtcGFnbm9sbyIsImdpdmVuIjoiTSIsInBhcnNlLW5hbWVzIjpmYWxzZSwiZHJvcHBpbmctcGFydGljbGUiOiIiLCJub24tZHJvcHBpbmctcGFydGljbGUiOiIifSx7ImZhbWlseSI6IkNhenphbmlnYSIsImdpdmVuIjoiTSIsInBhcnNlLW5hbWVzIjpmYWxzZSwiZHJvcHBpbmctcGFydGljbGUiOiIiLCJub24tZHJvcHBpbmctcGFydGljbGUiOiIifSx7ImZhbWlseSI6IkV1cmVsaW5ncyIsImdpdmVuIjoiTSIsInBhcnNlLW5hbWVzIjpmYWxzZSwiZHJvcHBpbmctcGFydGljbGUiOiIiLCJub24tZHJvcHBpbmctcGFydGljbGUiOiIifSx7ImZhbWlseSI6IkxlYW5kcmkiLCJnaXZlbiI6Ik0uIiwicGFyc2UtbmFtZXMiOmZhbHNlLCJkcm9wcGluZy1wYXJ0aWNsZSI6IiIsIm5vbi1kcm9wcGluZy1wYXJ0aWNsZSI6IiJ9LHsiZmFtaWx5IjoiTHVjY2hldHRhIiwiZ2l2ZW4iOiJNIiwicGFyc2UtbmFtZXMiOmZhbHNlLCJkcm9wcGluZy1wYXJ0aWNsZSI6IiIsIm5vbi1kcm9wcGluZy1wYXJ0aWNsZSI6IiJ9LHsiZmFtaWx5IjoiUGVuYXMgcHJhZG8iLCJnaXZlbiI6Ik0iLCJwYXJzZS1uYW1lcyI6ZmFsc2UsImRyb3BwaW5nLXBhcnRpY2xlIjoiIiwibm9uLWRyb3BwaW5nLXBhcnRpY2xlIjoiIn0seyJmYW1pbHkiOiJSdXNzbyIsImdpdmVuIjoiTSIsInBhcnNlLW5hbWVzIjpmYWxzZSwiZHJvcHBpbmctcGFydGljbGUiOiIiLCJub24tZHJvcHBpbmctcGFydGljbGUiOiIifSx7ImZhbWlseSI6IlBpYXR0aSIsImdpdmVuIjoiTSBMIiwicGFyc2UtbmFtZXMiOmZhbHNlLCJkcm9wcGluZy1wYXJ0aWNsZSI6IiIsIm5vbi1kcm9wcGluZy1wYXJ0aWNsZSI6IiJ9LHsiZmFtaWx5IjoiQmlkb2xpIiwiZ2l2ZW4iOiJQIiwicGFyc2UtbmFtZXMiOmZhbHNlLCJkcm9wcGluZy1wYXJ0aWNsZSI6IiIsIm5vbi1kcm9wcGluZy1wYXJ0aWNsZSI6IiJ9LHsiZmFtaWx5IjoiR3JhbnQiLCJnaXZlbiI6IlIiLCJwYXJzZS1uYW1lcyI6ZmFsc2UsImRyb3BwaW5nLXBhcnRpY2xlIjoiIiwibm9uLWRyb3BwaW5nLXBhcnRpY2xlIjoiIn0seyJmYW1pbHkiOiJQbGFzbWF0aSIsImdpdmVuIjoiUiIsInBhcnNlLW5hbWVzIjpmYWxzZSwiZHJvcHBpbmctcGFydGljbGUiOiIiLCJub24tZHJvcHBpbmctcGFydGljbGUiOiIifSx7ImZhbWlseSI6Ik1laWplciIsImdpdmVuIjoiUiBKIiwicGFyc2UtbmFtZXMiOmZhbHNlLCJkcm9wcGluZy1wYXJ0aWNsZSI6IiIsIm5vbi1kcm9wcGluZy1wYXJ0aWNsZSI6IiJ9LHsiZmFtaWx5IjoiRG9yc2V5IiwiZ2l2ZW4iOiJTIEciLCJwYXJzZS1uYW1lcyI6ZmFsc2UsImRyb3BwaW5nLXBhcnRpY2xlIjoiIiwibm9uLWRyb3BwaW5nLXBhcnRpY2xlIjoiIn0seyJmYW1pbHkiOiJHYWxpbWJlcnRpIiwiZ2l2ZW4iOiJTIiwicGFyc2UtbmFtZXMiOmZhbHNlLCJkcm9wcGluZy1wYXJ0aWNsZSI6IiIsIm5vbi1kcm9wcGluZy1wYXJ0aWNsZSI6IiJ9LHsiZmFtaWx5IjoiR3Jpc29sZCIsImdpdmVuIjoiVyIsInBhcnNlLW5hbWVzIjpmYWxzZSwiZHJvcHBpbmctcGFydGljbGUiOiIiLCJub24tZHJvcHBpbmctcGFydGljbGUiOiIifSx7ImZhbWlseSI6IlBlc3Npbm8iLCJnaXZlbiI6IkEiLCJwYXJzZS1uYW1lcyI6ZmFsc2UsImRyb3BwaW5nLXBhcnRpY2xlIjoiIiwibm9uLWRyb3BwaW5nLXBhcnRpY2xlIjoiIn1dLCJjb250YWluZXItdGl0bGUiOiJBbm5hbHMgb2YgT25jb2xvZ3kiLCJET0kiOiIxMC4xMDkzL2Fubm9uYy9tZHMzMjkiLCJJU1NOIjoiMTU2OTgwNDEiLCJQTUlEIjoiMjI5MTA4NDIiLCJpc3N1ZWQiOnsiZGF0ZS1wYXJ0cyI6W1syMDEzXV19LCJwYWdlIjoiNDU0LTQ2MiIsImFic3RyYWN0IjoiQmFja2dyb3VuZDogQ2hlbW90aGVyYXB5LWluZHVjZWQgcGVyaXBoZXJhbCBuZXVyb3BhdGh5IChDSVBOKSBpcyBhIGRlYmlsaXRhdGluZyBhbmQgZG9zZS1saW1pdGluZyBjb21wbGljYXRpb24gb2YgY2FuY2VyIHRyZWF0bWVudC4gVGh1cyBmYXIsIHRoZSBpbXBhY3Qgb2YgQ0lQTiBoYXMgbm90IGJlZW4gc3R1ZGllZCBpbiBhIHN5c3RlbWF0aWMgY2xpbmltZXRyaWMgbWFubmVyLiBUaGUgb2JqZWN0aXZlIG9mIHRoZSBzdHVkeSB3YXMgdG8gc2VsZWN0IG91dGNvbWUgbWVhc3VyZXMgZm9yIENJUE4gZXZhbHVhdGlvbiBhbmQgdG8gZXN0YWJsaXNoIHRoZWlyIHZhbGlkaXR5IGFuZCByZXByb2R1Y2liaWxpdHkgaW4gYSBjcm9zcy1zZWN0aW9uYWwgbXVsdGljZW50ZXIgc3R1ZHkuIFBhdGllbnRzIGFuZCBtZXRob2RzOiBBZnRlciBsaXRlcmF0dXJlIHJldmlldyBhbmQgYSBjb25zZW5zdXMgbWVldGluZyBhbW9uZyBleHBlcnRzLCBmYWNlL2NvbnRlbnQgdmFsaWRpdHkgd2VyZSBvYnRhaW5lZCBmb3IgdGhlIGZvbGxvd2luZyBzZWxlY3RlZCBzY2FsZXM6IHRoZSBOYXRpb25hbCBDYW5jZXIgSW5zdGl0dXRlLUNvbW1vbiBUb3hpY2l0eSBDcml0ZXJpYSAoTkNJLUNUQyksIHRoZSBUb3RhbCBOZXVyb3BhdGh5IFNjb3JlIGNsaW5pY2FsIHZlcnNpb24gKFROU2MpLCB0aGUgbW9kaWZpZWQgSW5mbGFtbWF0b3J5IE5ldXJvcGF0aHkgQ2F1c2UgYW5kIFRyZWF0bWVudCAoSU5DQVQpIGdyb3VwIHNlbnNvcnkgc3Vtc2NvcmUgKG1JU1MpLCB0aGUgRXVyb3BlYW4gT3JnYW5pemF0aW9uIGZvciBSZXNlYXJjaCBhbmQgVHJlYXRtZW50IG9mIENhbmNlciAoRU9SVEMpIFFMUS1DMzAsIGFuZCBDSVBOMjAgcXVhbGl0eS1vZi1saWZlIG1lYXN1cmVzLiBBIHRvdGFsIG9mIDI4MSBwYXRpZW50cyB3aXRoIHN0YWJsZSBDSVBOIHdlcmUgZXhhbWluZWQuIFZhbGlkaXR5IChjb3JyZWxhdGlvbikgYW5kIHJlbGlhYmlsaXR5IHN0dWRpZXMgd2VyZSBjYXJyaWVkIG91dC4gUmVzdWx0czogR29vZCBpbnRlci0vaW50cmEtb2JzZXJ2ZXIgc2NvcmVzIHdlcmUgb2J0YWluZWQgZm9yIHRoZSBUTlNjLCBtSVNTLCBhbmQgTkNJLUNUQyBzZW5zb3J5L21vdG9yIHN1YnNjYWxlcy4gVGVzdC1yZXRlc3QgdmFsdWVzIHdlcmUgYWxzbyBnb29kIGZvciB0aGUgRU9SVEMgUUxRLUMzMCBhbmQgQ0lQTjIwLiBBY2NlcHRhYmxlIHZhbGlkaXR5IHNjb3JlcyB3ZXJlIG9idGFpbmVkIHRocm91Z2ggdGhlIGNvcnJlbGF0aW9uIGFtb25nIHRoZSBtZWFzdXJlcy4gQ29uY2x1c2lvbjogR29vZCB2YWxpZGl0eSBhbmQgcmVsaWFiaWxpdHkgc2NvcmVzIHdlcmUgZGVtb25zdHJhdGVkIGZvciB0aGUgc2V0IG9mIHNlbGVjdGVkIGltcGFpcm1lbnQgYW5kIHF1YWxpdHktb2YtbGlmZSBvdXRjb21lIG1lYXN1cmVzIGluIENJUE4uIEZ1dHVyZSBzdHVkaWVzIGFyZSBwbGFubmVkIHRvIGludmVzdGlnYXRlIHRoZSByZXNwb25zaXZlbmVzcyBhc3BlY3RzIG9mIHRoZXNlIG1lYXN1cmVzLiDCqSBUaGUgQXV0aG9yIDIwMTIuIFB1Ymxpc2hlZCBieSBPeGZvcmQgVW5pdmVyc2l0eSBQcmVzcyBvbiBiZWhhbGYgb2YgdGhlIEV1cm9wZWFuIFNvY2lldHkgZm9yIE1lZGljYWwgT25jb2xvZ3kuIEFsbCByaWdodHMgcmVzZXJ2ZWQuIiwiaXNzdWUiOiIyIiwidm9sdW1lIjoiMjQiLCJjb250YWluZXItdGl0bGUtc2hvcnQiOiIifSwiaXNUZW1wb3JhcnkiOmZhbHNlfV19&quot;,&quot;citationItems&quot;:[{&quot;id&quot;:&quot;c2d3fd87-baab-3213-9e9d-3a504c8bd8dd&quot;,&quot;itemData&quot;:{&quot;type&quot;:&quot;article-journal&quot;,&quot;id&quot;:&quot;c2d3fd87-baab-3213-9e9d-3a504c8bd8dd&quot;,&quot;title&quot;:&quot;The chemotherapy-induced peripheral neuropathy outcome measures standardization study: From consensus to the first validity and reliability findings&quot;,&quot;groupId&quot;:&quot;189a32f0-8f3a-3d53-a84b-8691135f75ff&quot;,&quot;author&quot;:[{&quot;family&quot;:&quot;Cavaletti&quot;,&quot;given&quot;:&quot;G&quot;,&quot;parse-names&quot;:false,&quot;dropping-particle&quot;:&quot;&quot;,&quot;non-dropping-particle&quot;:&quot;&quot;},{&quot;family&quot;:&quot;Cornblath&quot;,&quot;given&quot;:&quot;D R&quot;,&quot;parse-names&quot;:false,&quot;dropping-particle&quot;:&quot;&quot;,&quot;non-dropping-particle&quot;:&quot;&quot;},{&quot;family&quot;:&quot;Merkies&quot;,&quot;given&quot;:&quot;I. S.J.&quot;,&quot;parse-names&quot;:false,&quot;dropping-particle&quot;:&quot;&quot;,&quot;non-dropping-particle&quot;:&quot;&quot;},{&quot;family&quot;:&quot;Postma&quot;,&quot;given&quot;:&quot;T J&quot;,&quot;parse-names&quot;:false,&quot;dropping-particle&quot;:&quot;&quot;,&quot;non-dropping-particle&quot;:&quot;&quot;},{&quot;family&quot;:&quot;Rossi&quot;,&quot;given&quot;:&quot;E&quot;,&quot;parse-names&quot;:false,&quot;dropping-particle&quot;:&quot;&quot;,&quot;non-dropping-particle&quot;:&quot;&quot;},{&quot;family&quot;:&quot;Frigeni&quot;,&quot;given&quot;:&quot;B&quot;,&quot;parse-names&quot;:false,&quot;dropping-particle&quot;:&quot;&quot;,&quot;non-dropping-particle&quot;:&quot;&quot;},{&quot;family&quot;:&quot;Alberti&quot;,&quot;given&quot;:&quot;P&quot;,&quot;parse-names&quot;:false,&quot;dropping-particle&quot;:&quot;&quot;,&quot;non-dropping-particle&quot;:&quot;&quot;},{&quot;family&quot;:&quot;Bruna&quot;,&quot;given&quot;:&quot;J&quot;,&quot;parse-names&quot;:false,&quot;dropping-particle&quot;:&quot;&quot;,&quot;non-dropping-particle&quot;:&quot;&quot;},{&quot;family&quot;:&quot;Velasco&quot;,&quot;given&quot;:&quot;R&quot;,&quot;parse-names&quot;:false,&quot;dropping-particle&quot;:&quot;&quot;,&quot;non-dropping-particle&quot;:&quot;&quot;},{&quot;family&quot;:&quot;Argyriou&quot;,&quot;given&quot;:&quot;A A&quot;,&quot;parse-names&quot;:false,&quot;dropping-particle&quot;:&quot;&quot;,&quot;non-dropping-particle&quot;:&quot;&quot;},{&quot;family&quot;:&quot;Kalofonos&quot;,&quot;given&quot;:&quot;H P&quot;,&quot;parse-names&quot;:false,&quot;dropping-particle&quot;:&quot;&quot;,&quot;non-dropping-particle&quot;:&quot;&quot;},{&quot;family&quot;:&quot;Psimaras&quot;,&quot;given&quot;:&quot;D&quot;,&quot;parse-names&quot;:false,&quot;dropping-particle&quot;:&quot;&quot;,&quot;non-dropping-particle&quot;:&quot;&quot;},{&quot;family&quot;:&quot;Ricard&quot;,&quot;given&quot;:&quot;D&quot;,&quot;parse-names&quot;:false,&quot;dropping-particle&quot;:&quot;&quot;,&quot;non-dropping-particle&quot;:&quot;&quot;},{&quot;family&quot;:&quot;Pace&quot;,&quot;given&quot;:&quot;A&quot;,&quot;parse-names&quot;:false,&quot;dropping-particle&quot;:&quot;&quot;,&quot;non-dropping-particle&quot;:&quot;&quot;},{&quot;family&quot;:&quot;Galiè&quot;,&quot;given&quot;:&quot;E&quot;,&quot;parse-names&quot;:false,&quot;dropping-particle&quot;:&quot;&quot;,&quot;non-dropping-particle&quot;:&quot;&quot;},{&quot;family&quot;:&quot;Briani&quot;,&quot;given&quot;:&quot;C&quot;,&quot;parse-names&quot;:false,&quot;dropping-particle&quot;:&quot;&quot;,&quot;non-dropping-particle&quot;:&quot;&quot;},{&quot;family&quot;:&quot;Dalla Torre&quot;,&quot;given&quot;:&quot;C&quot;,&quot;parse-names&quot;:false,&quot;dropping-particle&quot;:&quot;&quot;,&quot;non-dropping-particle&quot;:&quot;&quot;},{&quot;family&quot;:&quot;Faber&quot;,&quot;given&quot;:&quot;C G&quot;,&quot;parse-names&quot;:false,&quot;dropping-particle&quot;:&quot;&quot;,&quot;non-dropping-particle&quot;:&quot;&quot;},{&quot;family&quot;:&quot;Lalisang&quot;,&quot;given&quot;:&quot;R I&quot;,&quot;parse-names&quot;:false,&quot;dropping-particle&quot;:&quot;&quot;,&quot;non-dropping-particle&quot;:&quot;&quot;},{&quot;family&quot;:&quot;Boogerd&quot;,&quot;given&quot;:&quot;W&quot;,&quot;parse-names&quot;:false,&quot;dropping-particle&quot;:&quot;&quot;,&quot;non-dropping-particle&quot;:&quot;&quot;},{&quot;family&quot;:&quot;Brandsma&quot;,&quot;given&quot;:&quot;D.&quot;,&quot;parse-names&quot;:false,&quot;dropping-particle&quot;:&quot;&quot;,&quot;non-dropping-particle&quot;:&quot;&quot;},{&quot;family&quot;:&quot;Koeppen&quot;,&quot;given&quot;:&quot;S&quot;,&quot;parse-names&quot;:false,&quot;dropping-particle&quot;:&quot;&quot;,&quot;non-dropping-particle&quot;:&quot;&quot;},{&quot;family&quot;:&quot;Hense&quot;,&quot;given&quot;:&quot;J&quot;,&quot;parse-names&quot;:false,&quot;dropping-particle&quot;:&quot;&quot;,&quot;non-dropping-particle&quot;:&quot;&quot;},{&quot;family&quot;:&quot;Storey&quot;,&quot;given&quot;:&quot;D&quot;,&quot;parse-names&quot;:false,&quot;dropping-particle&quot;:&quot;&quot;,&quot;non-dropping-particle&quot;:&quot;&quot;},{&quot;family&quot;:&quot;Kerrigan&quot;,&quot;given&quot;:&quot;S&quot;,&quot;parse-names&quot;:false,&quot;dropping-particle&quot;:&quot;&quot;,&quot;non-dropping-particle&quot;:&quot;&quot;},{&quot;family&quot;:&quot;Schenone&quot;,&quot;given&quot;:&quot;A&quot;,&quot;parse-names&quot;:false,&quot;dropping-particle&quot;:&quot;&quot;,&quot;non-dropping-particle&quot;:&quot;&quot;},{&quot;family&quot;:&quot;Fabbri&quot;,&quot;given&quot;:&quot;S&quot;,&quot;parse-names&quot;:false,&quot;dropping-particle&quot;:&quot;&quot;,&quot;non-dropping-particle&quot;:&quot;&quot;},{&quot;family&quot;:&quot;Valsecchi&quot;,&quot;given&quot;:&quot;M G&quot;,&quot;parse-names&quot;:false,&quot;dropping-particle&quot;:&quot;&quot;,&quot;non-dropping-particle&quot;:&quot;&quot;},{&quot;family&quot;:&quot;Mazzeo&quot;,&quot;given&quot;:&quot;A&quot;,&quot;parse-names&quot;:false,&quot;dropping-particle&quot;:&quot;&quot;,&quot;non-dropping-particle&quot;:&quot;&quot;},{&quot;family&quot;:&quot;Toscano&quot;,&quot;given&quot;:&quot;A&quot;,&quot;parse-names&quot;:false,&quot;dropping-particle&quot;:&quot;&quot;,&quot;non-dropping-particle&quot;:&quot;&quot;},{&quot;family&quot;:&quot;Brouwer&quot;,&quot;given&quot;:&quot;B&quot;,&quot;parse-names&quot;:false,&quot;dropping-particle&quot;:&quot;&quot;,&quot;non-dropping-particle&quot;:&quot;&quot;},{&quot;family&quot;:&quot;Piras&quot;,&quot;given&quot;:&quot;B&quot;,&quot;parse-names&quot;:false,&quot;dropping-particle&quot;:&quot;&quot;,&quot;non-dropping-particle&quot;:&quot;&quot;},{&quot;family&quot;:&quot;Dominguez gonzalez&quot;,&quot;given&quot;:&quot;C&quot;,&quot;parse-names&quot;:false,&quot;dropping-particle&quot;:&quot;&quot;,&quot;non-dropping-particle&quot;:&quot;&quot;},{&quot;family&quot;:&quot;Tomasello&quot;,&quot;given&quot;:&quot;C&quot;,&quot;parse-names&quot;:false,&quot;dropping-particle&quot;:&quot;&quot;,&quot;non-dropping-particle&quot;:&quot;&quot;},{&quot;family&quot;:&quot;Binda&quot;,&quot;given&quot;:&quot;D&quot;,&quot;parse-names&quot;:false,&quot;dropping-particle&quot;:&quot;&quot;,&quot;non-dropping-particle&quot;:&quot;&quot;},{&quot;family&quot;:&quot;Cortinovis&quot;,&quot;given&quot;:&quot;D&quot;,&quot;parse-names&quot;:false,&quot;dropping-particle&quot;:&quot;&quot;,&quot;non-dropping-particle&quot;:&quot;&quot;},{&quot;family&quot;:&quot;Lindeck pozza&quot;,&quot;given&quot;:&quot;E&quot;,&quot;parse-names&quot;:false,&quot;dropping-particle&quot;:&quot;&quot;,&quot;non-dropping-particle&quot;:&quot;&quot;},{&quot;family&quot;:&quot;Vanhoutte&quot;,&quot;given&quot;:&quot;E K&quot;,&quot;parse-names&quot;:false,&quot;dropping-particle&quot;:&quot;&quot;,&quot;non-dropping-particle&quot;:&quot;&quot;},{&quot;family&quot;:&quot;Lanzani&quot;,&quot;given&quot;:&quot;F&quot;,&quot;parse-names&quot;:false,&quot;dropping-particle&quot;:&quot;&quot;,&quot;non-dropping-particle&quot;:&quot;&quot;},{&quot;family&quot;:&quot;Pastorelli&quot;,&quot;given&quot;:&quot;F&quot;,&quot;parse-names&quot;:false,&quot;dropping-particle&quot;:&quot;&quot;,&quot;non-dropping-particle&quot;:&quot;&quot;},{&quot;family&quot;:&quot;Altavilla&quot;,&quot;given&quot;:&quot;G&quot;,&quot;parse-names&quot;:false,&quot;dropping-particle&quot;:&quot;&quot;,&quot;non-dropping-particle&quot;:&quot;&quot;},{&quot;family&quot;:&quot;Granata&quot;,&quot;given&quot;:&quot;G&quot;,&quot;parse-names&quot;:false,&quot;dropping-particle&quot;:&quot;&quot;,&quot;non-dropping-particle&quot;:&quot;&quot;},{&quot;family&quot;:&quot;Ghignotti&quot;,&quot;given&quot;:&quot;I&quot;,&quot;parse-names&quot;:false,&quot;dropping-particle&quot;:&quot;&quot;,&quot;non-dropping-particle&quot;:&quot;&quot;},{&quot;family&quot;:&quot;Heimans&quot;,&quot;given&quot;:&quot;J J&quot;,&quot;parse-names&quot;:false,&quot;dropping-particle&quot;:&quot;&quot;,&quot;non-dropping-particle&quot;:&quot;&quot;},{&quot;family&quot;:&quot;Mattavelli&quot;,&quot;given&quot;:&quot;L&quot;,&quot;parse-names&quot;:false,&quot;dropping-particle&quot;:&quot;&quot;,&quot;non-dropping-particle&quot;:&quot;&quot;},{&quot;family&quot;:&quot;Padua&quot;,&quot;given&quot;:&quot;L&quot;,&quot;parse-names&quot;:false,&quot;dropping-particle&quot;:&quot;&quot;,&quot;non-dropping-particle&quot;:&quot;&quot;},{&quot;family&quot;:&quot;Reni&quot;,&quot;given&quot;:&quot;L&quot;,&quot;parse-names&quot;:false,&quot;dropping-particle&quot;:&quot;&quot;,&quot;non-dropping-particle&quot;:&quot;&quot;},{&quot;family&quot;:&quot;Bakkers&quot;,&quot;given&quot;:&quot;M&quot;,&quot;parse-names&quot;:false,&quot;dropping-particle&quot;:&quot;&quot;,&quot;non-dropping-particle&quot;:&quot;&quot;},{&quot;family&quot;:&quot;Campagnolo&quot;,&quot;given&quot;:&quot;M&quot;,&quot;parse-names&quot;:false,&quot;dropping-particle&quot;:&quot;&quot;,&quot;non-dropping-particle&quot;:&quot;&quot;},{&quot;family&quot;:&quot;Cazzaniga&quot;,&quot;given&quot;:&quot;M&quot;,&quot;parse-names&quot;:false,&quot;dropping-particle&quot;:&quot;&quot;,&quot;non-dropping-particle&quot;:&quot;&quot;},{&quot;family&quot;:&quot;Eurelings&quot;,&quot;given&quot;:&quot;M&quot;,&quot;parse-names&quot;:false,&quot;dropping-particle&quot;:&quot;&quot;,&quot;non-dropping-particle&quot;:&quot;&quot;},{&quot;family&quot;:&quot;Leandri&quot;,&quot;given&quot;:&quot;M.&quot;,&quot;parse-names&quot;:false,&quot;dropping-particle&quot;:&quot;&quot;,&quot;non-dropping-particle&quot;:&quot;&quot;},{&quot;family&quot;:&quot;Lucchetta&quot;,&quot;given&quot;:&quot;M&quot;,&quot;parse-names&quot;:false,&quot;dropping-particle&quot;:&quot;&quot;,&quot;non-dropping-particle&quot;:&quot;&quot;},{&quot;family&quot;:&quot;Penas prado&quot;,&quot;given&quot;:&quot;M&quot;,&quot;parse-names&quot;:false,&quot;dropping-particle&quot;:&quot;&quot;,&quot;non-dropping-particle&quot;:&quot;&quot;},{&quot;family&quot;:&quot;Russo&quot;,&quot;given&quot;:&quot;M&quot;,&quot;parse-names&quot;:false,&quot;dropping-particle&quot;:&quot;&quot;,&quot;non-dropping-particle&quot;:&quot;&quot;},{&quot;family&quot;:&quot;Piatti&quot;,&quot;given&quot;:&quot;M L&quot;,&quot;parse-names&quot;:false,&quot;dropping-particle&quot;:&quot;&quot;,&quot;non-dropping-particle&quot;:&quot;&quot;},{&quot;family&quot;:&quot;Bidoli&quot;,&quot;given&quot;:&quot;P&quot;,&quot;parse-names&quot;:false,&quot;dropping-particle&quot;:&quot;&quot;,&quot;non-dropping-particle&quot;:&quot;&quot;},{&quot;family&quot;:&quot;Grant&quot;,&quot;given&quot;:&quot;R&quot;,&quot;parse-names&quot;:false,&quot;dropping-particle&quot;:&quot;&quot;,&quot;non-dropping-particle&quot;:&quot;&quot;},{&quot;family&quot;:&quot;Plasmati&quot;,&quot;given&quot;:&quot;R&quot;,&quot;parse-names&quot;:false,&quot;dropping-particle&quot;:&quot;&quot;,&quot;non-dropping-particle&quot;:&quot;&quot;},{&quot;family&quot;:&quot;Meijer&quot;,&quot;given&quot;:&quot;R J&quot;,&quot;parse-names&quot;:false,&quot;dropping-particle&quot;:&quot;&quot;,&quot;non-dropping-particle&quot;:&quot;&quot;},{&quot;family&quot;:&quot;Dorsey&quot;,&quot;given&quot;:&quot;S G&quot;,&quot;parse-names&quot;:false,&quot;dropping-particle&quot;:&quot;&quot;,&quot;non-dropping-particle&quot;:&quot;&quot;},{&quot;family&quot;:&quot;Galimberti&quot;,&quot;given&quot;:&quot;S&quot;,&quot;parse-names&quot;:false,&quot;dropping-particle&quot;:&quot;&quot;,&quot;non-dropping-particle&quot;:&quot;&quot;},{&quot;family&quot;:&quot;Grisold&quot;,&quot;given&quot;:&quot;W&quot;,&quot;parse-names&quot;:false,&quot;dropping-particle&quot;:&quot;&quot;,&quot;non-dropping-particle&quot;:&quot;&quot;},{&quot;family&quot;:&quot;Pessino&quot;,&quot;given&quot;:&quot;A&quot;,&quot;parse-names&quot;:false,&quot;dropping-particle&quot;:&quot;&quot;,&quot;non-dropping-particle&quot;:&quot;&quot;}],&quot;container-title&quot;:&quot;Annals of Oncology&quot;,&quot;DOI&quot;:&quot;10.1093/annonc/mds329&quot;,&quot;ISSN&quot;:&quot;15698041&quot;,&quot;PMID&quot;:&quot;22910842&quot;,&quot;issued&quot;:{&quot;date-parts&quot;:[[2013]]},&quot;page&quot;:&quot;454-462&quot;,&quot;abstract&quot;:&quot;Background: Chemotherapy-induced peripheral neuropathy (CIPN) is a debilitating and dose-limiting complication of cancer treatment. Thus far, the impact of CIPN has not been studied in a systematic clinimetric manner. The objective of the study was to select outcome measures for CIPN evaluation and to establish their validity and reproducibility in a cross-sectional multicenter study. Patients and methods: After literature review and a consensus meeting among experts, face/content validity were obtained for the following selected scales: the National Cancer Institute-Common Toxicity Criteria (NCI-CTC), the Total Neuropathy Score clinical version (TNSc), the modified Inflammatory Neuropathy Cause and Treatment (INCAT) group sensory sumscore (mISS), the European Organization for Research and Treatment of Cancer (EORTC) QLQ-C30, and CIPN20 quality-of-life measures. A total of 281 patients with stable CIPN were examined. Validity (correlation) and reliability studies were carried out. Results: Good inter-/intra-observer scores were obtained for the TNSc, mISS, and NCI-CTC sensory/motor subscales. Test-retest values were also good for the EORTC QLQ-C30 and CIPN20. Acceptable validity scores were obtained through the correlation among the measures. Conclusion: Good validity and reliability scores were demonstrated for the set of selected impairment and quality-of-life outcome measures in CIPN. Future studies are planned to investigate the responsiveness aspects of these measures. © The Author 2012. Published by Oxford University Press on behalf of the European Society for Medical Oncology. All rights reserved.&quot;,&quot;issue&quot;:&quot;2&quot;,&quot;volume&quot;:&quot;24&quot;,&quot;container-title-short&quot;:&quot;&quot;},&quot;isTemporary&quot;:false}]},{&quot;citationID&quot;:&quot;MENDELEY_CITATION_aeb5be8c-ef3f-4794-bcf4-07ee21d08dd4&quot;,&quot;properties&quot;:{&quot;noteIndex&quot;:0},&quot;isEdited&quot;:false,&quot;manualOverride&quot;:{&quot;isManuallyOverridden&quot;:false,&quot;citeprocText&quot;:&quot;(51)&quot;,&quot;manualOverrideText&quot;:&quot;&quot;},&quot;citationTag&quot;:&quot;MENDELEY_CITATION_v3_eyJjaXRhdGlvbklEIjoiTUVOREVMRVlfQ0lUQVRJT05fYWViNWJlOGMtZWYzZi00Nzk0LWJjZjQtMDdlZTIxZDA4ZGQ0IiwicHJvcGVydGllcyI6eyJub3RlSW5kZXgiOjB9LCJpc0VkaXRlZCI6ZmFsc2UsIm1hbnVhbE92ZXJyaWRlIjp7ImlzTWFudWFsbHlPdmVycmlkZGVuIjpmYWxzZSwiY2l0ZXByb2NUZXh0IjoiKDUxKSIsIm1hbnVhbE92ZXJyaWRlVGV4dCI6IiJ9LCJjaXRhdGlvbkl0ZW1zIjpbeyJpZCI6ImIxNTNjMzU2LWY5NzUtMzE0MC05ZmEwLTZiZjhjODExMDQ4ZSIsIml0ZW1EYXRhIjp7InR5cGUiOiJhcnRpY2xlLWpvdXJuYWwiLCJpZCI6ImIxNTNjMzU2LWY5NzUtMzE0MC05ZmEwLTZiZjhjODExMDQ4ZSIsInRpdGxlIjoiQ29udGVudCB2YWxpZGl0eSBvZiB0aGUgRU9SVEMgcXVhbGl0eSBvZiBsaWZlIHF1ZXN0aW9ubmFpcmUgUUxRLUMzMCBmb3IgdXNlIGluIGNhbmNlciIsImdyb3VwSWQiOiIxODlhMzJmMC04ZjNhLTNkNTMtYTg0Yi04NjkxMTM1Zjc1ZmYiLCJhdXRob3IiOlt7ImZhbWlseSI6IkNvY2tzIiwiZ2l2ZW4iOiJLaW0iLCJwYXJzZS1uYW1lcyI6ZmFsc2UsImRyb3BwaW5nLXBhcnRpY2xlIjoiIiwibm9uLWRyb3BwaW5nLXBhcnRpY2xlIjoiIn0seyJmYW1pbHkiOiJXZWxscyIsImdpdmVuIjoiSmFuZSBSIiwicGFyc2UtbmFtZXMiOmZhbHNlLCJkcm9wcGluZy1wYXJ0aWNsZSI6IiIsIm5vbi1kcm9wcGluZy1wYXJ0aWNsZSI6IiJ9LHsiZmFtaWx5IjoiSm9obnNvbiIsImdpdmVuIjoiQ29saW4iLCJwYXJzZS1uYW1lcyI6ZmFsc2UsImRyb3BwaW5nLXBhcnRpY2xlIjoiIiwibm9uLWRyb3BwaW5nLXBhcnRpY2xlIjoiIn0seyJmYW1pbHkiOiJTY2htaWR0IiwiZ2l2ZW4iOiJIZWlrZSIsInBhcnNlLW5hbWVzIjpmYWxzZSwiZHJvcHBpbmctcGFydGljbGUiOiIiLCJub24tZHJvcHBpbmctcGFydGljbGUiOiIifSx7ImZhbWlseSI6IktvbGxlciIsImdpdmVuIjoiTWljaGFlbCIsInBhcnNlLW5hbWVzIjpmYWxzZSwiZHJvcHBpbmctcGFydGljbGUiOiIiLCJub24tZHJvcHBpbmctcGFydGljbGUiOiIifSx7ImZhbWlseSI6Ik9lcmxlbWFucyIsImdpdmVuIjoiU2ltb25lIiwicGFyc2UtbmFtZXMiOmZhbHNlLCJkcm9wcGluZy1wYXJ0aWNsZSI6IiIsIm5vbi1kcm9wcGluZy1wYXJ0aWNsZSI6IiJ9LHsiZmFtaWx5IjoiVmVsaWtvdmEiLCJnaXZlbiI6IkdhbGluYSIsInBhcnNlLW5hbWVzIjpmYWxzZSwiZHJvcHBpbmctcGFydGljbGUiOiIiLCJub24tZHJvcHBpbmctcGFydGljbGUiOiIifSx7ImZhbWlseSI6IlBpbnRvIiwiZ2l2ZW4iOiJNb25pY2EiLCJwYXJzZS1uYW1lcyI6ZmFsc2UsImRyb3BwaW5nLXBhcnRpY2xlIjoiIiwibm9uLWRyb3BwaW5nLXBhcnRpY2xlIjoiIn0seyJmYW1pbHkiOiJUb21hc3pld3NraSIsImdpdmVuIjoiS3J6eXN6dG9mIEEiLCJwYXJzZS1uYW1lcyI6ZmFsc2UsImRyb3BwaW5nLXBhcnRpY2xlIjoiIiwibm9uLWRyb3BwaW5nLXBhcnRpY2xlIjoiIn0seyJmYW1pbHkiOiJBYXJvbnNvbiIsImdpdmVuIjoiTmVpbCBLIiwicGFyc2UtbmFtZXMiOmZhbHNlLCJkcm9wcGluZy1wYXJ0aWNsZSI6IiIsIm5vbi1kcm9wcGluZy1wYXJ0aWNsZSI6IiJ9LHsiZmFtaWx5IjoiRXhhbGwiLCJnaXZlbiI6IkVsaXphYmV0aCIsInBhcnNlLW5hbWVzIjpmYWxzZSwiZHJvcHBpbmctcGFydGljbGUiOiIiLCJub24tZHJvcHBpbmctcGFydGljbGUiOiIifSx7ImZhbWlseSI6IkZpbmJvdyIsImdpdmVuIjoiQ2hlbHNlYSIsInBhcnNlLW5hbWVzIjpmYWxzZSwiZHJvcHBpbmctcGFydGljbGUiOiIiLCJub24tZHJvcHBpbmctcGFydGljbGUiOiIifSx7ImZhbWlseSI6IkZpdHpzaW1tb25zIiwiZ2l2ZW4iOiJEZWJvcmFoIiwicGFyc2UtbmFtZXMiOmZhbHNlLCJkcm9wcGluZy1wYXJ0aWNsZSI6IiIsIm5vbi1kcm9wcGluZy1wYXJ0aWNsZSI6IiJ9LHsiZmFtaWx5IjoiR3JhbnQiLCJnaXZlbiI6IkxhdXJhIiwicGFyc2UtbmFtZXMiOmZhbHNlLCJkcm9wcGluZy1wYXJ0aWNsZSI6IiIsIm5vbi1kcm9wcGluZy1wYXJ0aWNsZSI6IiJ9LHsiZmFtaWx5IjoiR3JvZW52b2xkIiwiZ2l2ZW4iOiJNb2dlbnMiLCJwYXJzZS1uYW1lcyI6ZmFsc2UsImRyb3BwaW5nLXBhcnRpY2xlIjoiIiwibm9uLWRyb3BwaW5nLXBhcnRpY2xlIjoiIn0seyJmYW1pbHkiOiJUb2xsZXkiLCJnaXZlbiI6IkNobG9lIiwicGFyc2UtbmFtZXMiOmZhbHNlLCJkcm9wcGluZy1wYXJ0aWNsZSI6IiIsIm5vbi1kcm9wcGluZy1wYXJ0aWNsZSI6IiJ9LHsiZmFtaWx5IjoiV2hlZWx3cmlnaHQiLCJnaXZlbiI6IlNhbGx5IiwicGFyc2UtbmFtZXMiOmZhbHNlLCJkcm9wcGluZy1wYXJ0aWNsZSI6IiIsIm5vbi1kcm9wcGluZy1wYXJ0aWNsZSI6IiJ9LHsiZmFtaWx5IjoiQm90dG9tbGV5IiwiZ2l2ZW4iOiJBbmRyZXciLCJwYXJzZS1uYW1lcyI6ZmFsc2UsImRyb3BwaW5nLXBhcnRpY2xlIjoiIiwibm9uLWRyb3BwaW5nLXBhcnRpY2xlIjoiIn1dLCJjb250YWluZXItdGl0bGUiOiJFdXJvcGVhbiBKb3VybmFsIG9mIENhbmNlciIsIkRPSSI6IjEwLjEwMTYvai5lamNhLjIwMjIuMTAuMDI2IiwiSVNTTiI6IjE4NzkwODUyIiwiUE1JRCI6IjM2NDM2MzMwIiwiaXNzdWVkIjp7ImRhdGUtcGFydHMiOltbMjAyM11dfSwicGFnZSI6IjEyOC0xMzgiLCJhYnN0cmFjdCI6IkFpbTogVGhlIEV1cm9wZWFuIE9yZ2FuaXNhdGlvbiBmb3IgUmVzZWFyY2ggYW5kIFRyZWF0bWVudCBvZiBDYW5jZXIgUXVhbGl0eSBvZiBMaWZlIFF1ZXN0aW9ubmFpcmUgQ29yZSAzMCAoUUxRLUMzMCkgaXMgYW1vbmcgdGhlIG1vc3Qgd2lkZWx5IHVzZWQgcGF0aWVudC1yZXBvcnRlZCBvdXRjb21lIG1lYXN1cmVzIGluIGNhbmNlciByZXNlYXJjaCBhbmQgcHJhY3RpY2UuIEl0IHdhcyBkZXZlbG9wZWQgcHJpb3IgdG8gZ3VpZGFuY2UgdGhhdCBjb250ZW50IHNob3VsZCBiZSBlc3RhYmxpc2hlZCBkaXJlY3RseSBmcm9tIHBhdGllbnRzIHRvIGNvbmZpcm0gaXQgbWVhc3VyZXMgY29uY2VwdHMgb2YgaW50ZXJlc3QgYW5kIGlzIGFwcHJvcHJpYXRlIGFuZCBjb21wcmVoZW5zaXZlIGZvciB0aGUgaW50ZW5kZWQgcG9wdWxhdGlvbi4gVGhpcyBzdHVkeSBldmFsdWF0ZWQgdGhlIGNvbnRlbnQgdmFsaWRpdHkgb2YgdGhlIFFMUS1DMzAgZm9yIHVzZSB3aXRoIGNhbmNlciBwYXRpZW50cy4gTWV0aG9kczogQWR1bHRzIHVuZGVyZ29pbmcgY2FuY2VyIHRyZWF0bWVudCBpbiBFdXJvcGUgYW5kIHRoZSBVU0EgcGFydGljaXBhdGVkIGluIG9wZW4tZW5kZWQgY29uY2VwdCBlbGljaXRhdGlvbiBpbnRlcnZpZXdzIHJlZ2FyZGluZyB0aGVpciBmdW5jdGlvbmFsIGhlYWx0aCwgc3ltcHRvbXMsIHNpZGUtZWZmZWN0cyBhbmQgaW1wYWN0cyBvbiBoZWFsdGgtcmVsYXRlZCBxdWFsaXR5IG9mIGxpZmUuIFRoZW1hdGljIGFuYWx5c2lzIHdhcyBjb25kdWN0ZWQsIGFuZCBzaW1pbGFyaXRpZXMgYWNyb3NzIGNhbmNlciB0eXBlcywgZGlzZWFzZSBzdGFnZXMgYW5kIGNvdW50cmllcyBvciBsYW5ndWFnZXMgd2VyZSBleHBsb3JlZC4gUmVzdWx0czogSW50ZXJ2aWV3cyB3aXRoIDExMyBwYXRpZW50cyB3aXRoIGNhbmNlciAoODUgRXVyb3BlYW4sIDI4IFVTQSkgaW5jbHVkaW5nIGJyZWFzdCwgbHVuZywgcHJvc3RhdGUsIGNvbG9yZWN0YWwgYW5kIG90aGVyIGNhbmNlcnMgd2VyZSBjb25kdWN0ZWQgYmV0d2VlbiAyMDE2IGFuZCAyMDIwLiBDb25jZXB0dWFsIHNhdHVyYXRpb24gd2FzIGFjaGlldmVkLiBUaGUgbW9zdCBmcmVxdWVudGx5IHJlcG9ydGVkIGNvbmNlcHRzIHdlcmUgaW5jbHVkZWQgaW4gdGhlIFFMUS1DMzAgY29uY2VwdHVhbCBmcmFtZXdvcmsuIFFMUS1DMzAgaXRlbXMgd2VyZSB3aWRlbHkgdW5kZXJzdG9vZCBhY3Jvc3MgbGFuZ3VhZ2UgdmVyc2lvbnMgYW5kIHdlcmUgcmVsZXZhbnQgdG8gcGF0aWVudHMgYWNyb3NzIGNhbmNlciB0eXBlcyBhbmQgZGlzZWFzZSBzdGFnZXMuIFdoaWxlIHNldmVyYWwgbmV3IGNvbmNlcHRzIHdlcmUgZWxpY2l0ZWQgc3VjaCBhcyBkaWZmaWN1bHR5IGNsaW1iaW5nIHN0ZXBzIG9yIHN0YWlycywgd2VpZ2h0IGxvc3MsIHNraW4gcHJvYmxlbXMgYW5kIG51bWJuZXNzLCBtYW55IHdlcmUgbm90IHdpZGVseSBleHBlcmllbmNlZCBhbmQvb3IgY291bGQgYmUgY29uc2lkZXJlZCBzdWItY29uY2VwdHMgb2YgZXhpc3RpbmcgY29uY2VwdHMuIENvbmNsdXNpb25zOiBUaGUgUUxRLUMzMCBkZW1vbnN0cmF0ZXMgZ29vZCBldmlkZW5jZSBvZiBjb250ZW50IHZhbGlkaXR5IGZvciB0aGUgYXNzZXNzbWVudCBvZiBmdW5jdGlvbmFsIGhlYWx0aCwgc3ltcHRvbSBidXJkZW4gYW5kIGhlYWx0aC1yZWxhdGVkIHF1YWxpdHkgb2YgbGlmZSBpbiBwYXRpZW50cyB3aXRoIGxvY2FsaXNlZC10by1hZHZhbmNlZCBjYW5jZXIuIiwidm9sdW1lIjoiMTc4IiwiY29udGFpbmVyLXRpdGxlLXNob3J0IjoiRXVyIEogQ2FuY2VyIn0sImlzVGVtcG9yYXJ5IjpmYWxzZX1dfQ==&quot;,&quot;citationItems&quot;:[{&quot;id&quot;:&quot;b153c356-f975-3140-9fa0-6bf8c811048e&quot;,&quot;itemData&quot;:{&quot;type&quot;:&quot;article-journal&quot;,&quot;id&quot;:&quot;b153c356-f975-3140-9fa0-6bf8c811048e&quot;,&quot;title&quot;:&quot;Content validity of the EORTC quality of life questionnaire QLQ-C30 for use in cancer&quot;,&quot;groupId&quot;:&quot;189a32f0-8f3a-3d53-a84b-8691135f75ff&quot;,&quot;author&quot;:[{&quot;family&quot;:&quot;Cocks&quot;,&quot;given&quot;:&quot;Kim&quot;,&quot;parse-names&quot;:false,&quot;dropping-particle&quot;:&quot;&quot;,&quot;non-dropping-particle&quot;:&quot;&quot;},{&quot;family&quot;:&quot;Wells&quot;,&quot;given&quot;:&quot;Jane R&quot;,&quot;parse-names&quot;:false,&quot;dropping-particle&quot;:&quot;&quot;,&quot;non-dropping-particle&quot;:&quot;&quot;},{&quot;family&quot;:&quot;Johnson&quot;,&quot;given&quot;:&quot;Colin&quot;,&quot;parse-names&quot;:false,&quot;dropping-particle&quot;:&quot;&quot;,&quot;non-dropping-particle&quot;:&quot;&quot;},{&quot;family&quot;:&quot;Schmidt&quot;,&quot;given&quot;:&quot;Heike&quot;,&quot;parse-names&quot;:false,&quot;dropping-particle&quot;:&quot;&quot;,&quot;non-dropping-particle&quot;:&quot;&quot;},{&quot;family&quot;:&quot;Koller&quot;,&quot;given&quot;:&quot;Michael&quot;,&quot;parse-names&quot;:false,&quot;dropping-particle&quot;:&quot;&quot;,&quot;non-dropping-particle&quot;:&quot;&quot;},{&quot;family&quot;:&quot;Oerlemans&quot;,&quot;given&quot;:&quot;Simone&quot;,&quot;parse-names&quot;:false,&quot;dropping-particle&quot;:&quot;&quot;,&quot;non-dropping-particle&quot;:&quot;&quot;},{&quot;family&quot;:&quot;Velikova&quot;,&quot;given&quot;:&quot;Galina&quot;,&quot;parse-names&quot;:false,&quot;dropping-particle&quot;:&quot;&quot;,&quot;non-dropping-particle&quot;:&quot;&quot;},{&quot;family&quot;:&quot;Pinto&quot;,&quot;given&quot;:&quot;Monica&quot;,&quot;parse-names&quot;:false,&quot;dropping-particle&quot;:&quot;&quot;,&quot;non-dropping-particle&quot;:&quot;&quot;},{&quot;family&quot;:&quot;Tomaszewski&quot;,&quot;given&quot;:&quot;Krzysztof A&quot;,&quot;parse-names&quot;:false,&quot;dropping-particle&quot;:&quot;&quot;,&quot;non-dropping-particle&quot;:&quot;&quot;},{&quot;family&quot;:&quot;Aaronson&quot;,&quot;given&quot;:&quot;Neil K&quot;,&quot;parse-names&quot;:false,&quot;dropping-particle&quot;:&quot;&quot;,&quot;non-dropping-particle&quot;:&quot;&quot;},{&quot;family&quot;:&quot;Exall&quot;,&quot;given&quot;:&quot;Elizabeth&quot;,&quot;parse-names&quot;:false,&quot;dropping-particle&quot;:&quot;&quot;,&quot;non-dropping-particle&quot;:&quot;&quot;},{&quot;family&quot;:&quot;Finbow&quot;,&quot;given&quot;:&quot;Chelsea&quot;,&quot;parse-names&quot;:false,&quot;dropping-particle&quot;:&quot;&quot;,&quot;non-dropping-particle&quot;:&quot;&quot;},{&quot;family&quot;:&quot;Fitzsimmons&quot;,&quot;given&quot;:&quot;Deborah&quot;,&quot;parse-names&quot;:false,&quot;dropping-particle&quot;:&quot;&quot;,&quot;non-dropping-particle&quot;:&quot;&quot;},{&quot;family&quot;:&quot;Grant&quot;,&quot;given&quot;:&quot;Laura&quot;,&quot;parse-names&quot;:false,&quot;dropping-particle&quot;:&quot;&quot;,&quot;non-dropping-particle&quot;:&quot;&quot;},{&quot;family&quot;:&quot;Groenvold&quot;,&quot;given&quot;:&quot;Mogens&quot;,&quot;parse-names&quot;:false,&quot;dropping-particle&quot;:&quot;&quot;,&quot;non-dropping-particle&quot;:&quot;&quot;},{&quot;family&quot;:&quot;Tolley&quot;,&quot;given&quot;:&quot;Chloe&quot;,&quot;parse-names&quot;:false,&quot;dropping-particle&quot;:&quot;&quot;,&quot;non-dropping-particle&quot;:&quot;&quot;},{&quot;family&quot;:&quot;Wheelwright&quot;,&quot;given&quot;:&quot;Sally&quot;,&quot;parse-names&quot;:false,&quot;dropping-particle&quot;:&quot;&quot;,&quot;non-dropping-particle&quot;:&quot;&quot;},{&quot;family&quot;:&quot;Bottomley&quot;,&quot;given&quot;:&quot;Andrew&quot;,&quot;parse-names&quot;:false,&quot;dropping-particle&quot;:&quot;&quot;,&quot;non-dropping-particle&quot;:&quot;&quot;}],&quot;container-title&quot;:&quot;European Journal of Cancer&quot;,&quot;DOI&quot;:&quot;10.1016/j.ejca.2022.10.026&quot;,&quot;ISSN&quot;:&quot;18790852&quot;,&quot;PMID&quot;:&quot;36436330&quot;,&quot;issued&quot;:{&quot;date-parts&quot;:[[2023]]},&quot;page&quot;:&quot;128-138&quot;,&quot;abstract&quot;:&quot;Aim: The European Organisation for Research and Treatment of Cancer Quality of Life Questionnaire Core 30 (QLQ-C30) is among the most widely used patient-reported outcome measures in cancer research and practice. It was developed prior to guidance that content should be established directly from patients to confirm it measures concepts of interest and is appropriate and comprehensive for the intended population. This study evaluated the content validity of the QLQ-C30 for use with cancer patients. Methods: Adults undergoing cancer treatment in Europe and the USA participated in open-ended concept elicitation interviews regarding their functional health, symptoms, side-effects and impacts on health-related quality of life. Thematic analysis was conducted, and similarities across cancer types, disease stages and countries or languages were explored. Results: Interviews with 113 patients with cancer (85 European, 28 USA) including breast, lung, prostate, colorectal and other cancers were conducted between 2016 and 2020. Conceptual saturation was achieved. The most frequently reported concepts were included in the QLQ-C30 conceptual framework. QLQ-C30 items were widely understood across language versions and were relevant to patients across cancer types and disease stages. While several new concepts were elicited such as difficulty climbing steps or stairs, weight loss, skin problems and numbness, many were not widely experienced and/or could be considered sub-concepts of existing concepts. Conclusions: The QLQ-C30 demonstrates good evidence of content validity for the assessment of functional health, symptom burden and health-related quality of life in patients with localised-to-advanced cancer.&quot;,&quot;volume&quot;:&quot;178&quot;,&quot;container-title-short&quot;:&quot;Eur J Cancer&quot;},&quot;isTemporary&quot;:false}]},{&quot;citationID&quot;:&quot;MENDELEY_CITATION_ae4404eb-9297-4839-9d8e-edae0aa5a841&quot;,&quot;properties&quot;:{&quot;noteIndex&quot;:0},&quot;isEdited&quot;:false,&quot;manualOverride&quot;:{&quot;isManuallyOverridden&quot;:false,&quot;citeprocText&quot;:&quot;(52)&quot;,&quot;manualOverrideText&quot;:&quot;&quot;},&quot;citationTag&quot;:&quot;MENDELEY_CITATION_v3_eyJjaXRhdGlvbklEIjoiTUVOREVMRVlfQ0lUQVRJT05fYWU0NDA0ZWItOTI5Ny00ODM5LTlkOGUtZWRhZTBhYTVhODQxIiwicHJvcGVydGllcyI6eyJub3RlSW5kZXgiOjB9LCJpc0VkaXRlZCI6ZmFsc2UsIm1hbnVhbE92ZXJyaWRlIjp7ImlzTWFudWFsbHlPdmVycmlkZGVuIjpmYWxzZSwiY2l0ZXByb2NUZXh0IjoiKDUyKSIsIm1hbnVhbE92ZXJyaWRlVGV4dCI6IiJ9LCJjaXRhdGlvbkl0ZW1zIjpbeyJpZCI6IjQ3N2Q1ZjA2LWU4NTItMzU0Ni05MGU4LTc2ZTQ2OTZmOWEyZSIsIml0ZW1EYXRhIjp7InR5cGUiOiJhcnRpY2xlLWpvdXJuYWwiLCJpZCI6IjQ3N2Q1ZjA2LWU4NTItMzU0Ni05MGU4LTc2ZTQ2OTZmOWEyZSIsInRpdGxlIjoiRnJlbmNoIHZlcnNpb24gb2YgRkFDVC1HOiBWYWxpZGF0aW9uIGFuZCBjb21wYXJpc29uIHdpdGggb3RoZXIgY2FuY2VyLXNwZWNpZmljIGluc3RydW1lbnRzIiwiZ3JvdXBJZCI6IjE4OWEzMmYwLThmM2EtM2Q1My1hODRiLTg2OTExMzVmNzVmZiIsImF1dGhvciI6W3siZmFtaWx5IjoiQ29ucm95IiwiZ2l2ZW4iOiJUIiwicGFyc2UtbmFtZXMiOmZhbHNlLCJkcm9wcGluZy1wYXJ0aWNsZSI6IiIsIm5vbi1kcm9wcGluZy1wYXJ0aWNsZSI6IiJ9LHsiZmFtaWx5IjoiTWVyY2llciIsImdpdmVuIjoiTSIsInBhcnNlLW5hbWVzIjpmYWxzZSwiZHJvcHBpbmctcGFydGljbGUiOiIiLCJub24tZHJvcHBpbmctcGFydGljbGUiOiIifSx7ImZhbWlseSI6IkJvbm5ldGVycmUiLCJnaXZlbiI6IkoiLCJwYXJzZS1uYW1lcyI6ZmFsc2UsImRyb3BwaW5nLXBhcnRpY2xlIjoiIiwibm9uLWRyb3BwaW5nLXBhcnRpY2xlIjoiIn0seyJmYW1pbHkiOiJMdXBvcnNpIiwiZ2l2ZW4iOiJFIiwicGFyc2UtbmFtZXMiOmZhbHNlLCJkcm9wcGluZy1wYXJ0aWNsZSI6IiIsIm5vbi1kcm9wcGluZy1wYXJ0aWNsZSI6IiJ9LHsiZmFtaWx5IjoiTGVmZWJ2cmUiLCJnaXZlbiI6IkogTCIsInBhcnNlLW5hbWVzIjpmYWxzZSwiZHJvcHBpbmctcGFydGljbGUiOiIiLCJub24tZHJvcHBpbmctcGFydGljbGUiOiIifSx7ImZhbWlseSI6IkxhcGV5cmUiLCJnaXZlbiI6Ik0iLCJwYXJzZS1uYW1lcyI6ZmFsc2UsImRyb3BwaW5nLXBhcnRpY2xlIjoiIiwibm9uLWRyb3BwaW5nLXBhcnRpY2xlIjoiIn0seyJmYW1pbHkiOiJQdXlyYXZlYXUiLCJnaXZlbiI6Ik0iLCJwYXJzZS1uYW1lcyI6ZmFsc2UsImRyb3BwaW5nLXBhcnRpY2xlIjoiIiwibm9uLWRyb3BwaW5nLXBhcnRpY2xlIjoiIn0seyJmYW1pbHkiOiJTY2hyYXViIiwiZ2l2ZW4iOiJTIiwicGFyc2UtbmFtZXMiOmZhbHNlLCJkcm9wcGluZy1wYXJ0aWNsZSI6IiIsIm5vbi1kcm9wcGluZy1wYXJ0aWNsZSI6IiJ9XSwiY29udGFpbmVyLXRpdGxlIjoiRXVyb3BlYW4gSm91cm5hbCBvZiBDYW5jZXIiLCJET0kiOiIxMC4xMDE2L2ouZWpjYS4yMDA0LjA2LjAxMCIsIklTU04iOiIwOTU5ODA0OSIsIlBNSUQiOiIxNTQ1NDI0OSIsImlzc3VlZCI6eyJkYXRlLXBhcnRzIjpbWzIwMDRdXX0sInBhZ2UiOiIyMjQzLTIyNTIiLCJhYnN0cmFjdCI6IlRoZSBhaW0gb2YgdGhpcyBzdHVkeSB3YXMgdG8gYXNzZXNzIHRoZSB2YWxpZGl0eSBvZiB0aGUgRnJlbmNoIHZlcnNpb24gb2YgdGhlIEZ1bmN0aW9uYWwgQXNzZXNzbWVudCBvZiBDYW5jZXIgVGhlcmFweSAtIEdlbmVyYWwgKEZBQ1QtRyksIGFuZCB0byBjb21wYXJlIGl0cyBwc3ljaG9tZXRyaWMgcHJvcGVydGllcyB3aXRoIHRob3NlIG9mIHR3byBvdGhlciBjYW5jZXItc3BlY2lmaWMgcXVhbGl0eSBvZiBsaWZlIHF1ZXN0aW9ubmFpcmVzLCBFdXJvcGVhbiBPcmdhbmlzYXRpb24gZm9yIFJlc2VhcmNoIGFuZCBUcmVhdG1lbnQgb2YgQ2FuY2VyIFF1YWxpdHkgb2YgTGlmZSAtIENvcmUgMzAgKEVPUlRDIFFMUS1DMzApIGFuZCBGdW5jdGlvbmFsIExpdmluZyBJbmRleCAtIENhbmNlciAoRkxJQykuIFR3byBodW5kcmVkIGFuZCB0d2VudHkgdGhyZWUgcGF0aWVudHMgd2l0aCBicmVhc3Qgb3IgY29sb3JlY3RhbCBjYW5jZXIgY29tcGxldGVkIHRoZSBGQUNULUcgcXVlc3Rpb25uYWlyZSBpbiBGcmVuY2ggZm9sbG93ZWQgYnkgKGluIHJhbmRvbSBvcmRlcikgdGhlIFFMUS1DMzAgYW5kIEZMSUMuIEFuIGFkZGl0aW9uYWwgODcgcGF0aWVudHMgd2l0aCBoZWFkIGFuZCBuZWNrIChIJk4pIGNhbmNlciBjb21wbGV0ZWQgdGhlIEZBQ1QtSCZOIGZvbGxvd2VkIGJ5IHRoZSBRTFEtQzMwIGFuZCBIJk4tQmVzYW7Dp29uLiBUaGUgRnJlbmNoIHZlcnNpb24gb2YgRkFDVC1HIHdhcyBpbnRlcm5hbGx5IGNvbnNpc3RlbnQsIGFuZCBpdHMgcmVwcm9kdWNpYmlsaXR5IHdhcyBleGNlbGxlbnQuIEZBQ1QtRyBQaHlzaWNhbCBXZWxsLUJlaW5nIGFuZCBnbG9iYWwgc2NvcmVzIGNvcnJlbGF0ZWQgd2l0aCBhbGwgUUxRLUMzMCBzdWJzY2FsZXMuIFRoZXJlIHdhcyBldmlkZW5jZSBvZiBkaXNjcmltaW5hbnQgdmFsaWRpdHkuIENvbXBhcmVkIHdpdGggdGhlIG90aGVyIHRvb2xzLCBGQUNULUcgaW5jbHVkZWQgYSBzdGF0aXN0aWNhbGx5IHNpZ25pZmljYW50bHkgaGlnaGVyIHByb3BvcnRpb24gb2YgaXRlbXMgcGF0aWVudHMgY29uc2lkZXJlZCB0byBiZSBjb25mdXNpbmcgb3IgdXBzZXR0aW5nLiBQYXRpZW50cyB3aXRoIGJyZWFzdCBvciBjb2xvcmVjdGFsIGNhbmNlciBleHByZXNzZWQgYSBwcmVmZXJlbmNlIGZvciBRTFEtQzMwLiBVc2Ugb2YgdGhlIHNwZWNpZmljIEgmTiBhZGRpdGlvbmFsIGl0ZW1zIGluY3JlYXNlZCB0aGUgcmVzcG9uc2l2ZW5lc3MgdG8gY2hhbmdlIG9mIEZBQ1QtRy4gVGhlIEZyZW5jaCB2ZXJzaW9uIG9mIEZBQ1QtRyBpcyB2YWxpZCBhbmQgaGFzIHBzeWNob21ldHJpYyBwcm9wZXJ0aWVzIHNpbWlsYXIgdG8gdGhvc2Ugb2YgRkxJQyBhbmQgUUxRLUMzMC4gwqkgMjAwNCBFbHNldmllciBMdGQuIEFsbCByaWdodHMgcmVzZXJ2ZWQuIiwiaXNzdWUiOiIxNSIsInZvbHVtZSI6IjQwIiwiY29udGFpbmVyLXRpdGxlLXNob3J0IjoiRXVyIEogQ2FuY2VyIn0sImlzVGVtcG9yYXJ5IjpmYWxzZX1dfQ==&quot;,&quot;citationItems&quot;:[{&quot;id&quot;:&quot;477d5f06-e852-3546-90e8-76e4696f9a2e&quot;,&quot;itemData&quot;:{&quot;type&quot;:&quot;article-journal&quot;,&quot;id&quot;:&quot;477d5f06-e852-3546-90e8-76e4696f9a2e&quot;,&quot;title&quot;:&quot;French version of FACT-G: Validation and comparison with other cancer-specific instruments&quot;,&quot;groupId&quot;:&quot;189a32f0-8f3a-3d53-a84b-8691135f75ff&quot;,&quot;author&quot;:[{&quot;family&quot;:&quot;Conroy&quot;,&quot;given&quot;:&quot;T&quot;,&quot;parse-names&quot;:false,&quot;dropping-particle&quot;:&quot;&quot;,&quot;non-dropping-particle&quot;:&quot;&quot;},{&quot;family&quot;:&quot;Mercier&quot;,&quot;given&quot;:&quot;M&quot;,&quot;parse-names&quot;:false,&quot;dropping-particle&quot;:&quot;&quot;,&quot;non-dropping-particle&quot;:&quot;&quot;},{&quot;family&quot;:&quot;Bonneterre&quot;,&quot;given&quot;:&quot;J&quot;,&quot;parse-names&quot;:false,&quot;dropping-particle&quot;:&quot;&quot;,&quot;non-dropping-particle&quot;:&quot;&quot;},{&quot;family&quot;:&quot;Luporsi&quot;,&quot;given&quot;:&quot;E&quot;,&quot;parse-names&quot;:false,&quot;dropping-particle&quot;:&quot;&quot;,&quot;non-dropping-particle&quot;:&quot;&quot;},{&quot;family&quot;:&quot;Lefebvre&quot;,&quot;given&quot;:&quot;J L&quot;,&quot;parse-names&quot;:false,&quot;dropping-particle&quot;:&quot;&quot;,&quot;non-dropping-particle&quot;:&quot;&quot;},{&quot;family&quot;:&quot;Lapeyre&quot;,&quot;given&quot;:&quot;M&quot;,&quot;parse-names&quot;:false,&quot;dropping-particle&quot;:&quot;&quot;,&quot;non-dropping-particle&quot;:&quot;&quot;},{&quot;family&quot;:&quot;Puyraveau&quot;,&quot;given&quot;:&quot;M&quot;,&quot;parse-names&quot;:false,&quot;dropping-particle&quot;:&quot;&quot;,&quot;non-dropping-particle&quot;:&quot;&quot;},{&quot;family&quot;:&quot;Schraub&quot;,&quot;given&quot;:&quot;S&quot;,&quot;parse-names&quot;:false,&quot;dropping-particle&quot;:&quot;&quot;,&quot;non-dropping-particle&quot;:&quot;&quot;}],&quot;container-title&quot;:&quot;European Journal of Cancer&quot;,&quot;DOI&quot;:&quot;10.1016/j.ejca.2004.06.010&quot;,&quot;ISSN&quot;:&quot;09598049&quot;,&quot;PMID&quot;:&quot;15454249&quot;,&quot;issued&quot;:{&quot;date-parts&quot;:[[2004]]},&quot;page&quot;:&quot;2243-2252&quot;,&quot;abstract&quot;:&quot;The aim of this study was to assess the validity of the French version of the Functional Assessment of Cancer Therapy - General (FACT-G), and to compare its psychometric properties with those of two other cancer-specific quality of life questionnaires, European Organisation for Research and Treatment of Cancer Quality of Life - Core 30 (EORTC QLQ-C30) and Functional Living Index - Cancer (FLIC). Two hundred and twenty three patients with breast or colorectal cancer completed the FACT-G questionnaire in French followed by (in random order) the QLQ-C30 and FLIC. An additional 87 patients with head and neck (H&amp;N) cancer completed the FACT-H&amp;N followed by the QLQ-C30 and H&amp;N-Besançon. The French version of FACT-G was internally consistent, and its reproducibility was excellent. FACT-G Physical Well-Being and global scores correlated with all QLQ-C30 subscales. There was evidence of discriminant validity. Compared with the other tools, FACT-G included a statistically significantly higher proportion of items patients considered to be confusing or upsetting. Patients with breast or colorectal cancer expressed a preference for QLQ-C30. Use of the specific H&amp;N additional items increased the responsiveness to change of FACT-G. The French version of FACT-G is valid and has psychometric properties similar to those of FLIC and QLQ-C30. © 2004 Elsevier Ltd. All rights reserved.&quot;,&quot;issue&quot;:&quot;15&quot;,&quot;volume&quot;:&quot;40&quot;,&quot;container-title-short&quot;:&quot;Eur J Cancer&quot;},&quot;isTemporary&quot;:false}]},{&quot;citationID&quot;:&quot;MENDELEY_CITATION_2a385823-6dd5-4bde-91a0-67297162d203&quot;,&quot;properties&quot;:{&quot;noteIndex&quot;:0},&quot;isEdited&quot;:false,&quot;manualOverride&quot;:{&quot;isManuallyOverridden&quot;:false,&quot;citeprocText&quot;:&quot;(53)&quot;,&quot;manualOverrideText&quot;:&quot;&quot;},&quot;citationTag&quot;:&quot;MENDELEY_CITATION_v3_eyJjaXRhdGlvbklEIjoiTUVOREVMRVlfQ0lUQVRJT05fMmEzODU4MjMtNmRkNS00YmRlLTkxYTAtNjcyOTcxNjJkMjAzIiwicHJvcGVydGllcyI6eyJub3RlSW5kZXgiOjB9LCJpc0VkaXRlZCI6ZmFsc2UsIm1hbnVhbE92ZXJyaWRlIjp7ImlzTWFudWFsbHlPdmVycmlkZGVuIjpmYWxzZSwiY2l0ZXByb2NUZXh0IjoiKDUzKSIsIm1hbnVhbE92ZXJyaWRlVGV4dCI6IiJ9LCJjaXRhdGlvbkl0ZW1zIjpbeyJpZCI6ImU0MTc4NjgwLWI3MGUtMzJjMy05ZTk4LWExNWY4ZTg5YTc0NyIsIml0ZW1EYXRhIjp7InR5cGUiOiJhcnRpY2xlLWpvdXJuYWwiLCJpZCI6ImU0MTc4NjgwLWI3MGUtMzJjMy05ZTk4LWExNWY4ZTg5YTc0NyIsInRpdGxlIjoiVGVzdGluZyB0aGUgbWVhc3VyZW1lbnQgaW52YXJpYW5jZSBvZiB0aGUgRU9SVEMgUUxRLUMzMCBhY3Jvc3MgcHJpbWFyeSBjYW5jZXIgc2l0ZXMgdXNpbmcgbXVsdGktZ3JvdXAgY29uZmlybWF0b3J5IGZhY3RvciBhbmFseXNpcyIsImdyb3VwSWQiOiIxODlhMzJmMC04ZjNhLTNkNTMtYTg0Yi04NjkxMTM1Zjc1ZmYiLCJhdXRob3IiOlt7ImZhbWlseSI6IkNvc3RhIiwiZ2l2ZW4iOiJELiBTLkouIiwicGFyc2UtbmFtZXMiOmZhbHNlLCJkcm9wcGluZy1wYXJ0aWNsZSI6IiIsIm5vbi1kcm9wcGluZy1wYXJ0aWNsZSI6IiJ9LHsiZmFtaWx5IjoiQWFyb25zb24iLCJnaXZlbiI6Ik4gSyIsInBhcnNlLW5hbWVzIjpmYWxzZSwiZHJvcHBpbmctcGFydGljbGUiOiIiLCJub24tZHJvcHBpbmctcGFydGljbGUiOiIifSx7ImZhbWlseSI6IkZheWVycyIsImdpdmVuIjoiUCBNIiwicGFyc2UtbmFtZXMiOmZhbHNlLCJkcm9wcGluZy1wYXJ0aWNsZSI6IiIsIm5vbi1kcm9wcGluZy1wYXJ0aWNsZSI6IiJ9LHsiZmFtaWx5IjoiUGFsbGFudCIsImdpdmVuIjoiSiBGIiwicGFyc2UtbmFtZXMiOmZhbHNlLCJkcm9wcGluZy1wYXJ0aWNsZSI6IiIsIm5vbi1kcm9wcGluZy1wYXJ0aWNsZSI6IiJ9LHsiZmFtaWx5IjoiVmVsaWtvdmEiLCJnaXZlbiI6IkciLCJwYXJzZS1uYW1lcyI6ZmFsc2UsImRyb3BwaW5nLXBhcnRpY2xlIjoiIiwibm9uLWRyb3BwaW5nLXBhcnRpY2xlIjoiIn0seyJmYW1pbHkiOiJLaW5nIiwiZ2l2ZW4iOiJNIFQiLCJwYXJzZS1uYW1lcyI6ZmFsc2UsImRyb3BwaW5nLXBhcnRpY2xlIjoiIiwibm9uLWRyb3BwaW5nLXBhcnRpY2xlIjoiIn1dLCJjb250YWluZXItdGl0bGUiOiJRdWFsaXR5IG9mIExpZmUgUmVzZWFyY2giLCJET0kiOiIxMC4xMDA3L3MxMTEzNi0wMTQtMDc5OS0wIiwiSVNTTiI6IjA5NjI5MzQzIiwiUE1JRCI6IjI1MTkzNjE4IiwiaXNzdWVkIjp7ImRhdGUtcGFydHMiOltbMjAxNV1dfSwicGFnZSI6IjEyNS0xMzMiLCJhYnN0cmFjdCI6IlB1cnBvc2U6IFRoZSBFT1JUQyBRdWFsaXR5IG9mIExpZmUgUXVlc3Rpb25uYWlyZSBpcyBhIHdpZGVseSB1c2VkIGNhbmNlci1zcGVjaWZpYyBxdWFsaXR5IG9mIGxpZmUgaW5zdHJ1bWVudCBjb21wcmlzaW5nIGEgY29yZSBzZXQgb2YgMzAgaXRlbXMgKFFMUS1DMzApIHN1cHBsZW1lbnRlZCBieSBjYW5jZXIgc2l0ZS1zcGVjaWZpYyBtb2R1bGVzLiBUaGUgcHVycG9zZSBvZiB0aGlzIHBhcGVyIHdhcyB0byBleGFtaW5lIHRoZSBleHRlbnQgdG8gd2hpY2ggdGhlIGNvbnZlbnRpb25hbCBtdWx0aS1pdGVtIGRvbWFpbiBzdHJ1Y3R1cmUgb2YgdGhlIFFMUS1DMzAgaG9sZHMgYWNyb3NzIHBhdGllbnRzIHdpdGggc2V2ZW4gZGlmZmVyZW50IHByaW1hcnkgY2FuY2VyIHNpdGVzLiBNZXRob2RzOiBNdWx0aS1ncm91cCBjb25maXJtYXRvcnkgZmFjdG9yIGFuYWx5c2lzIHdhcyB1c2VkIHRvIHRlc3Qgd2hldGhlciBhIG1lYXN1cmVtZW50IG1vZGVsIG9mIHRoZSBRTFEtQzMwIHdhcyBpbnZhcmlhbnQgYWNyb3NzIGNhbmNlciBzaXRlcy4gQ29uZmlndXJhbCAoc2FtZSBwYXR0ZXJucyBvZiBmYWN0b3IgbG9hZGluZ3MpLCBtZXRyaWMgKGVxdWl2YWxlbmNlIG9mIGZhY3RvciBsb2FkaW5ncykgYW5kIHNjYWxhciAoZXF1aXZhbGVuY2Ugb2YgdGhyZXNob2xkcykgaW52YXJpYW5jZSBhbW9uZ3N0IHRoZSBjYW5jZXIgc2l0ZSBncm91cHMgd2VyZSBhc3Nlc3NlZCAoTiA9IDEsOTA2KSBieSBjb21wYXJpbmcgdGhlIGZpdCBvZiBhIG1vZGVsIHdpdGggdGhlc2UgcGFyYW1ldGVycyBmcmVlbHkgZXN0aW1hdGVkIHRvIGEgbW9kZWwgd2hlcmUgZXN0aW1hdGVzIHdlcmUgY29uc3RyYWluZWQgdG8gYmUgZXF1YWwgZm9yIHRoZSBjb3JyZXNwb25kaW5nIGl0ZW1zIGluIGVhY2ggZ3JvdXAuIFJlc3VsdHM6IEFsbCBncm91cHMgZXhoaWJpdGVkIGdvb2QgbW9kZWwgZml0IGV4Y2VwdCBmb3IgdGhlIHByb3N0YXRlIGdyb3VwLCB3aGljaCB3YXMgZXhjbHVkZWQuIE9ubHkgMSBvZiA1NzYgcGFyYW1ldGVycyB3YXMgZm91bmQgdG8gZGlmZmVyIGJldHdlZW4gcHJpbWFyeSBzaXRlczogc3BlY2lmaWNhbGx5LCB0aGUgZmlyc3QgdGhyZXNob2xkIG9mIEl0ZW0gMSBpbiB0aGUgYnJlYXN0IGNhbmNlciBncm91cCBleGhpYml0ZWQgbm9uLWludmFyaWFuY2UuIEluIGEgcG9zdCBob2MgYW5hbHlzaXMsIHNldmVyYWwgaW5zdGFuY2VzIG9mIG5vbi1pbnZhcmlhbmNlIGJ5IHRyZWF0bWVudCBzdGF0dXMgKGJhc2VsaW5lLCBvbi10cmVhdG1lbnQsIG9mZi10cmVhdG1lbnQpIHdlcmUgb2JzZXJ2ZWQuIENvbmNsdXNpb25zOiBHaXZlbiBvbmx5IG9uZSBpbnN0YW5jZSBvZiBub24taW52YXJpYW5jZSBiZXR3ZWVuIGNhbmNlciBzaXRlcywgdGhlcmUgaXMgYSByZWFzb24gdG8gYmUgY29uZmlkZW50IGluIHRoZSB2YWxpZGl0eSBvZiBjb25jbHVzaW9ucyBkcmF3biB3aGVuIGNvbXBhcmluZyBRTFEtQzMwIGRvbWFpbiBzY29yZXMgYmV0d2VlbiBkaWZmZXJlbnQgc2l0ZXMgYW5kIHdoZW4gaW50ZXJwcmV0aW5nIHRoZSBzY29yZXMgb2YgaGV0ZXJvZ2VuZW91cyBzYW1wbGVzLCBhbHRob3VnaCBmdXR1cmUgcmVzZWFyY2ggc2hvdWxkIGFzc2VzcyB0aGUgcG90ZW50aWFsIGltcGFjdCBvZiBjb25mb3VuZGluZyB2YXJpYWJsZXMgc3VjaCBhcyB0cmVhdG1lbnQgYW5kIGdlbmRlci4iLCJpc3N1ZSI6IjEiLCJ2b2x1bWUiOiIyNCIsImNvbnRhaW5lci10aXRsZS1zaG9ydCI6IiJ9LCJpc1RlbXBvcmFyeSI6ZmFsc2V9XX0=&quot;,&quot;citationItems&quot;:[{&quot;id&quot;:&quot;e4178680-b70e-32c3-9e98-a15f8e89a747&quot;,&quot;itemData&quot;:{&quot;type&quot;:&quot;article-journal&quot;,&quot;id&quot;:&quot;e4178680-b70e-32c3-9e98-a15f8e89a747&quot;,&quot;title&quot;:&quot;Testing the measurement invariance of the EORTC QLQ-C30 across primary cancer sites using multi-group confirmatory factor analysis&quot;,&quot;groupId&quot;:&quot;189a32f0-8f3a-3d53-a84b-8691135f75ff&quot;,&quot;author&quot;:[{&quot;family&quot;:&quot;Costa&quot;,&quot;given&quot;:&quot;D. S.J.&quot;,&quot;parse-names&quot;:false,&quot;dropping-particle&quot;:&quot;&quot;,&quot;non-dropping-particle&quot;:&quot;&quot;},{&quot;family&quot;:&quot;Aaronson&quot;,&quot;given&quot;:&quot;N K&quot;,&quot;parse-names&quot;:false,&quot;dropping-particle&quot;:&quot;&quot;,&quot;non-dropping-particle&quot;:&quot;&quot;},{&quot;family&quot;:&quot;Fayers&quot;,&quot;given&quot;:&quot;P M&quot;,&quot;parse-names&quot;:false,&quot;dropping-particle&quot;:&quot;&quot;,&quot;non-dropping-particle&quot;:&quot;&quot;},{&quot;family&quot;:&quot;Pallant&quot;,&quot;given&quot;:&quot;J F&quot;,&quot;parse-names&quot;:false,&quot;dropping-particle&quot;:&quot;&quot;,&quot;non-dropping-particle&quot;:&quot;&quot;},{&quot;family&quot;:&quot;Velikova&quot;,&quot;given&quot;:&quot;G&quot;,&quot;parse-names&quot;:false,&quot;dropping-particle&quot;:&quot;&quot;,&quot;non-dropping-particle&quot;:&quot;&quot;},{&quot;family&quot;:&quot;King&quot;,&quot;given&quot;:&quot;M T&quot;,&quot;parse-names&quot;:false,&quot;dropping-particle&quot;:&quot;&quot;,&quot;non-dropping-particle&quot;:&quot;&quot;}],&quot;container-title&quot;:&quot;Quality of Life Research&quot;,&quot;DOI&quot;:&quot;10.1007/s11136-014-0799-0&quot;,&quot;ISSN&quot;:&quot;09629343&quot;,&quot;PMID&quot;:&quot;25193618&quot;,&quot;issued&quot;:{&quot;date-parts&quot;:[[2015]]},&quot;page&quot;:&quot;125-133&quot;,&quot;abstract&quot;:&quot;Purpose: The EORTC Quality of Life Questionnaire is a widely used cancer-specific quality of life instrument comprising a core set of 30 items (QLQ-C30) supplemented by cancer site-specific modules. The purpose of this paper was to examine the extent to which the conventional multi-item domain structure of the QLQ-C30 holds across patients with seven different primary cancer sites. Methods: Multi-group confirmatory factor analysis was used to test whether a measurement model of the QLQ-C30 was invariant across cancer sites. Configural (same patterns of factor loadings), metric (equivalence of factor loadings) and scalar (equivalence of thresholds) invariance amongst the cancer site groups were assessed (N = 1,906) by comparing the fit of a model with these parameters freely estimated to a model where estimates were constrained to be equal for the corresponding items in each group. Results: All groups exhibited good model fit except for the prostate group, which was excluded. Only 1 of 576 parameters was found to differ between primary sites: specifically, the first threshold of Item 1 in the breast cancer group exhibited non-invariance. In a post hoc analysis, several instances of non-invariance by treatment status (baseline, on-treatment, off-treatment) were observed. Conclusions: Given only one instance of non-invariance between cancer sites, there is a reason to be confident in the validity of conclusions drawn when comparing QLQ-C30 domain scores between different sites and when interpreting the scores of heterogeneous samples, although future research should assess the potential impact of confounding variables such as treatment and gender.&quot;,&quot;issue&quot;:&quot;1&quot;,&quot;volume&quot;:&quot;24&quot;,&quot;container-title-short&quot;:&quot;&quot;},&quot;isTemporary&quot;:false}]},{&quot;citationID&quot;:&quot;MENDELEY_CITATION_d805c369-32fd-4f85-adb6-9bc72d538665&quot;,&quot;properties&quot;:{&quot;noteIndex&quot;:0},&quot;isEdited&quot;:false,&quot;manualOverride&quot;:{&quot;isManuallyOverridden&quot;:false,&quot;citeprocText&quot;:&quot;(54)&quot;,&quot;manualOverrideText&quot;:&quot;&quot;},&quot;citationTag&quot;:&quot;MENDELEY_CITATION_v3_eyJjaXRhdGlvbklEIjoiTUVOREVMRVlfQ0lUQVRJT05fZDgwNWMzNjktMzJmZC00Zjg1LWFkYjYtOWJjNzJkNTM4NjY1IiwicHJvcGVydGllcyI6eyJub3RlSW5kZXgiOjB9LCJpc0VkaXRlZCI6ZmFsc2UsIm1hbnVhbE92ZXJyaWRlIjp7ImlzTWFudWFsbHlPdmVycmlkZGVuIjpmYWxzZSwiY2l0ZXByb2NUZXh0IjoiKDU0KSIsIm1hbnVhbE92ZXJyaWRlVGV4dCI6IiJ9LCJjaXRhdGlvbkl0ZW1zIjpbeyJpZCI6IjU5YmYyYTQ0LWQzMTEtMzY0Ni1iMDFmLTU4YTI1NjAxNThiMCIsIml0ZW1EYXRhIjp7InR5cGUiOiJhcnRpY2xlLWpvdXJuYWwiLCJpZCI6IjU5YmYyYTQ0LWQzMTEtMzY0Ni1iMDFmLTU4YTI1NjAxNThiMCIsInRpdGxlIjoiVmFsaWRhdGlvbiBvZiB0aGUgVHVya2lzaCB2ZXJzaW9ucyBvZiBFT1JUQyBRTFEtQzMwIGFuZCBCUjIzIG1vZHVsZXMgaW4gYnJlYXN0IGNhbmNlciBwYXRpZW50cyIsImdyb3VwSWQiOiIxODlhMzJmMC04ZjNhLTNkNTMtYTg0Yi04NjkxMTM1Zjc1ZmYiLCJhdXRob3IiOlt7ImZhbWlseSI6IkRlbWlyY2kiLCJnaXZlbiI6IlNlbmVtIiwicGFyc2UtbmFtZXMiOmZhbHNlLCJkcm9wcGluZy1wYXJ0aWNsZSI6IiIsIm5vbi1kcm9wcGluZy1wYXJ0aWNsZSI6IiJ9LHsiZmFtaWx5IjoiRXNlciIsImdpdmVuIjoiRXJoYW4iLCJwYXJzZS1uYW1lcyI6ZmFsc2UsImRyb3BwaW5nLXBhcnRpY2xlIjoiIiwibm9uLWRyb3BwaW5nLXBhcnRpY2xlIjoiIn0seyJmYW1pbHkiOiJPenNhcmFuIiwiZ2l2ZW4iOiJaZXluZXAiLCJwYXJzZS1uYW1lcyI6ZmFsc2UsImRyb3BwaW5nLXBhcnRpY2xlIjoiIiwibm9uLWRyb3BwaW5nLXBhcnRpY2xlIjoiIn0seyJmYW1pbHkiOiJUYW5raXNpIiwiZ2l2ZW4iOiJEZW5peiIsInBhcnNlLW5hbWVzIjpmYWxzZSwiZHJvcHBpbmctcGFydGljbGUiOiIiLCJub24tZHJvcHBpbmctcGFydGljbGUiOiIifSx7ImZhbWlseSI6IkFyYXMiLCJnaXZlbiI6IkFyaWYgQiIsInBhcnNlLW5hbWVzIjpmYWxzZSwiZHJvcHBpbmctcGFydGljbGUiOiIiLCJub24tZHJvcHBpbmctcGFydGljbGUiOiIifSx7ImZhbWlseSI6Ik96YXlkZW1pciIsImdpdmVuIjoiR3VsIiwicGFyc2UtbmFtZXMiOmZhbHNlLCJkcm9wcGluZy1wYXJ0aWNsZSI6IiIsIm5vbi1kcm9wcGluZy1wYXJ0aWNsZSI6IiJ9LHsiZmFtaWx5IjoiQW5hY2FrIiwiZ2l2ZW4iOiJZYXZ1eiIsInBhcnNlLW5hbWVzIjpmYWxzZSwiZHJvcHBpbmctcGFydGljbGUiOiIiLCJub24tZHJvcHBpbmctcGFydGljbGUiOiIifV0sImNvbnRhaW5lci10aXRsZSI6IkFzaWFuIFBhY2lmaWMgSm91cm5hbCBvZiBDYW5jZXIgUHJldmVudGlvbiIsIklTU04iOiIyNDc2NzYyWCIsImlzc3VlZCI6eyJkYXRlLXBhcnRzIjpbWzIwMTFdXX0sInBhZ2UiOiIxMjgzLTEyODciLCJhYnN0cmFjdCI6IlB1cnBvc2U6IFRvIHRlc3QgdGhlIHZhbGlkaXR5IGFuZCByZWxpYWJpbGl0eSBvZiBUaGUgRXVyb3BlYW4gT3JnYW5pemF0aW9uIGZvciBSZXNlYXJjaCBhbmQgVHJlYXRtZW50IG9mIENhbmNlciAoRU9SVEMpIGNvcmUgKFFMUS1DMzApIGFuZCBicmVhc3QgY2FuY2VyIG1vZHVsZSAoUUxRLUJSMjMpIGZvciBUdXJraXNoIGJyZWFzdCBjYW5jZXIgcGF0aWVudHMuIFBhdGllbnRzIGFuZCBNZXRob2RzOiBBIHRvdGFsIG9mIDEyNyBwYXRpZW50cyB0cmVhdGVkIHdpdGggcmFkaW90aGVyYXB5IChSVCkgZW5yb2xsZWQgdG8gdGhpcyBwcm9zcGVjdGl2ZSBzdHVkeS4gRU9SVEMgUUxRLUMzMCBhbmQgUUxRLUJSMjMgbW9kdWxlcyBhcHBsaWVkIHRvIHBhdGllbnRzIGJlZm9yZSBpbml0aWF0aW9uIG9mIFJUIGFuZCBhdCBmb2xsb3ctdXAgcGVyaW9kLiBTdGF0aXN0aWNhbCBhbmFseXNlcyB3ZXJlIHBlcmZvcm1lZCBieSBTUFNTIDEzLjAuIFJlc3VsdHM6IFF1ZXN0aW9ubmFpcmVzJyB3ZXJlIGZvdW5kIHJlbGlhYmxlIGFuZCB2YWxpZCBmb3IgVHVya2lzaCBicmVhc3QgY2FuY2VyIHBhdGllbnRzLiBTaXggb2YgdGhlIDggbXVsdGktaXRlbSBzY2FsZXMgb2YgUUxRLUMzMCBoYWQgYSBoaWdoIHJlbGlhYmlsaXR5IChDcm9uYmFjaCdzIM6xID4wLjcpOyB3aGVyZSBwaHlzaWNhbCBmdW5jdGlvbmluZyBhbmQgcGFpbiBzY29yZXMgd2VyZSBsZXNzIHJlbGlhYmxlIChDcm9uYmFjaCdzIM6xIG9mIDAuNjYgYW5kIDAuNjggcmVzcGVjdGl2ZWx5KS4gSW4gdGhlIFFMUS1CUjIzLCAzIG9mIDUgbXVsdGktaXRlbSBzY2FsZXMgd2VyZSByZWxpYWJsZTsgbGVzcyByZWxpYWJsZSB3ZXJlIGJyZWFzdCBhbmQgYXJtIHN5bXB0b21zIHNjYWxlIChDcm9uYmFjaCdzIM6xIG9mIDAuNjUgYW5kIDAuNjEgcmVzcGVjdGl2ZWx5KS4gSW4gb3VyIGFuYWx5c2lzIHRoZSBtb3N0IGRldGVybWluYXRpdmUgc3Vic2NhbGVzIG9mIFFMUS1DMzAgb24gZ2xvYmFsIGhlYWx0aCB3YXMgZW1vdGlvbmFsIGZ1bmN0aW9uaW5nIGZvbGxvd2VkIGJ5IGZhdGlndWUsIHJvbGUgZnVuY3Rpb25pbmcgYW5kIGFwcGV0aXRlIGxvc3MgKHJlc3BlY3RpdmVseSBwPTAuMDAyLCBwPTAuMDE7IHA9MC4wMyBhbmQgcD0wLjA4KS4gQW1vbmcgUUxRLUJSMjMgc2NhbGVzIHN5c3RlbWljIHRoZXJhcHkgc2lkZSBlZmZlY3RzLCBmdXR1cmUgcGVyc3BlY3RpdmUgYW5kIHVwc2V0IGJ5IGhhaXIgbG9zcyBzdWJzY2FsZXMgaGFkIGhpZ2ggaW1wYWN0IG9uIGdsb2JhbCBoZWFsdGggc3RhdHVzIChyZXNwZWN0aXZlbHkgcD0wLjAwNjsgcD0wLjAxIGFuZCBwPTAuMDMpLiBDb25jbHVzaW9uczogVGhlIFR1cmtpc2ggdmVyc2lvbiBvZiBFT1JUQyBRTFEtQzMwIGFuZCBRTFEtQlIyMyBtb2R1bGVzIGFyZSByZWxpYWJsZSBhbmQgdmFsaWQgdG9vbHMgdG8gYXNzZXNzIHF1YWxpdHkgb2YgbGlmZSBvZiBUdXJraXNoIGJyZWFzdCBjYW5jZXIgcGF0aWVudHMuIiwiaXNzdWUiOiI1Iiwidm9sdW1lIjoiMTIiLCJjb250YWluZXItdGl0bGUtc2hvcnQiOiIifSwiaXNUZW1wb3JhcnkiOmZhbHNlfV19&quot;,&quot;citationItems&quot;:[{&quot;id&quot;:&quot;59bf2a44-d311-3646-b01f-58a2560158b0&quot;,&quot;itemData&quot;:{&quot;type&quot;:&quot;article-journal&quot;,&quot;id&quot;:&quot;59bf2a44-d311-3646-b01f-58a2560158b0&quot;,&quot;title&quot;:&quot;Validation of the Turkish versions of EORTC QLQ-C30 and BR23 modules in breast cancer patients&quot;,&quot;groupId&quot;:&quot;189a32f0-8f3a-3d53-a84b-8691135f75ff&quot;,&quot;author&quot;:[{&quot;family&quot;:&quot;Demirci&quot;,&quot;given&quot;:&quot;Senem&quot;,&quot;parse-names&quot;:false,&quot;dropping-particle&quot;:&quot;&quot;,&quot;non-dropping-particle&quot;:&quot;&quot;},{&quot;family&quot;:&quot;Eser&quot;,&quot;given&quot;:&quot;Erhan&quot;,&quot;parse-names&quot;:false,&quot;dropping-particle&quot;:&quot;&quot;,&quot;non-dropping-particle&quot;:&quot;&quot;},{&quot;family&quot;:&quot;Ozsaran&quot;,&quot;given&quot;:&quot;Zeynep&quot;,&quot;parse-names&quot;:false,&quot;dropping-particle&quot;:&quot;&quot;,&quot;non-dropping-particle&quot;:&quot;&quot;},{&quot;family&quot;:&quot;Tankisi&quot;,&quot;given&quot;:&quot;Deniz&quot;,&quot;parse-names&quot;:false,&quot;dropping-particle&quot;:&quot;&quot;,&quot;non-dropping-particle&quot;:&quot;&quot;},{&quot;family&quot;:&quot;Aras&quot;,&quot;given&quot;:&quot;Arif B&quot;,&quot;parse-names&quot;:false,&quot;dropping-particle&quot;:&quot;&quot;,&quot;non-dropping-particle&quot;:&quot;&quot;},{&quot;family&quot;:&quot;Ozaydemir&quot;,&quot;given&quot;:&quot;Gul&quot;,&quot;parse-names&quot;:false,&quot;dropping-particle&quot;:&quot;&quot;,&quot;non-dropping-particle&quot;:&quot;&quot;},{&quot;family&quot;:&quot;Anacak&quot;,&quot;given&quot;:&quot;Yavuz&quot;,&quot;parse-names&quot;:false,&quot;dropping-particle&quot;:&quot;&quot;,&quot;non-dropping-particle&quot;:&quot;&quot;}],&quot;container-title&quot;:&quot;Asian Pacific Journal of Cancer Prevention&quot;,&quot;ISSN&quot;:&quot;2476762X&quot;,&quot;issued&quot;:{&quot;date-parts&quot;:[[2011]]},&quot;page&quot;:&quot;1283-1287&quot;,&quot;abstract&quot;:&quot;Purpose: To test the validity and reliability of The European Organization for Research and Treatment of Cancer (EORTC) core (QLQ-C30) and breast cancer module (QLQ-BR23) for Turkish breast cancer patients. Patients and Methods: A total of 127 patients treated with radiotherapy (RT) enrolled to this prospective study. EORTC QLQ-C30 and QLQ-BR23 modules applied to patients before initiation of RT and at follow-up period. Statistical analyses were performed by SPSS 13.0. Results: Questionnaires' were found reliable and valid for Turkish breast cancer patients. Six of the 8 multi-item scales of QLQ-C30 had a high reliability (Cronbach's α &gt;0.7); where physical functioning and pain scores were less reliable (Cronbach's α of 0.66 and 0.68 respectively). In the QLQ-BR23, 3 of 5 multi-item scales were reliable; less reliable were breast and arm symptoms scale (Cronbach's α of 0.65 and 0.61 respectively). In our analysis the most determinative subscales of QLQ-C30 on global health was emotional functioning followed by fatigue, role functioning and appetite loss (respectively p=0.002, p=0.01; p=0.03 and p=0.08). Among QLQ-BR23 scales systemic therapy side effects, future perspective and upset by hair loss subscales had high impact on global health status (respectively p=0.006; p=0.01 and p=0.03). Conclusions: The Turkish version of EORTC QLQ-C30 and QLQ-BR23 modules are reliable and valid tools to assess quality of life of Turkish breast cancer patients.&quot;,&quot;issue&quot;:&quot;5&quot;,&quot;volume&quot;:&quot;12&quot;,&quot;container-title-short&quot;:&quot;&quot;},&quot;isTemporary&quot;:false}]},{&quot;citationID&quot;:&quot;MENDELEY_CITATION_16a753f3-c766-4dc9-8964-94954cf44fb9&quot;,&quot;properties&quot;:{&quot;noteIndex&quot;:0},&quot;isEdited&quot;:false,&quot;manualOverride&quot;:{&quot;isManuallyOverridden&quot;:false,&quot;citeprocText&quot;:&quot;(55)&quot;,&quot;manualOverrideText&quot;:&quot;&quot;},&quot;citationTag&quot;:&quot;MENDELEY_CITATION_v3_eyJjaXRhdGlvbklEIjoiTUVOREVMRVlfQ0lUQVRJT05fMTZhNzUzZjMtYzc2Ni00ZGM5LTg5NjQtOTQ5NTRjZjQ0ZmI5IiwicHJvcGVydGllcyI6eyJub3RlSW5kZXgiOjB9LCJpc0VkaXRlZCI6ZmFsc2UsIm1hbnVhbE92ZXJyaWRlIjp7ImlzTWFudWFsbHlPdmVycmlkZGVuIjpmYWxzZSwiY2l0ZXByb2NUZXh0IjoiKDU1KSIsIm1hbnVhbE92ZXJyaWRlVGV4dCI6IiJ9LCJjaXRhdGlvbkl0ZW1zIjpbeyJpZCI6ImNhNjZlM2M5LWUxNWMtMzA4NS1hMjZiLTAzNDU1MzAwN2M5MCIsIml0ZW1EYXRhIjp7InR5cGUiOiJhcnRpY2xlLWpvdXJuYWwiLCJpZCI6ImNhNjZlM2M5LWUxNWMtMzA4NS1hMjZiLTAzNDU1MzAwN2M5MCIsInRpdGxlIjoiVmFsaWRhdGlvbiBvZiB0aGUgRXVyb3BlYW4gT3JnYW5pc2F0aW9uIGZvciBSZXNlYXJjaCBhbmQgVHJlYXRtZW50IG9mIENhbmNlciBRdWFsaXR5IG9mIExpZmUgUXVlc3Rpb25uYWlyZSBDb3JlIDMwIFN1bW1hcnkgU2NvcmUgaW4gUGF0aWVudHMgV2l0aCBIZW1hdG9sb2dpYyBNYWxpZ25hbmNpZXMiLCJncm91cElkIjoiMTg5YTMyZjAtOGYzYS0zZDUzLWE4NGItODY5MTEzNWY3NWZmIiwiYXV0aG9yIjpbeyJmYW1pbHkiOiJFZmZpY2FjZSIsImdpdmVuIjoiRmFiaW8iLCJwYXJzZS1uYW1lcyI6ZmFsc2UsImRyb3BwaW5nLXBhcnRpY2xlIjoiIiwibm9uLWRyb3BwaW5nLXBhcnRpY2xlIjoiIn0seyJmYW1pbHkiOiJDb3R0b25lIiwiZ2l2ZW4iOiJGcmFuY2VzY28iLCJwYXJzZS1uYW1lcyI6ZmFsc2UsImRyb3BwaW5nLXBhcnRpY2xlIjoiIiwibm9uLWRyb3BwaW5nLXBhcnRpY2xlIjoiIn0seyJmYW1pbHkiOiJTb21tZXIiLCJnaXZlbiI6IkthdGhyaW4iLCJwYXJzZS1uYW1lcyI6ZmFsc2UsImRyb3BwaW5nLXBhcnRpY2xlIjoiIiwibm9uLWRyb3BwaW5nLXBhcnRpY2xlIjoiIn0seyJmYW1pbHkiOiJLaWVmZmVyIiwiZ2l2ZW4iOiJKYWNvYmllbiIsInBhcnNlLW5hbWVzIjpmYWxzZSwiZHJvcHBpbmctcGFydGljbGUiOiIiLCJub24tZHJvcHBpbmctcGFydGljbGUiOiIifSx7ImZhbWlseSI6IkFhcm9uc29uIiwiZ2l2ZW4iOiJOZWlsIiwicGFyc2UtbmFtZXMiOmZhbHNlLCJkcm9wcGluZy1wYXJ0aWNsZSI6IiIsIm5vbi1kcm9wcGluZy1wYXJ0aWNsZSI6IiJ9LHsiZmFtaWx5IjoiRmF5ZXJzIiwiZ2l2ZW4iOiJQZXRlciIsInBhcnNlLW5hbWVzIjpmYWxzZSwiZHJvcHBpbmctcGFydGljbGUiOiIiLCJub24tZHJvcHBpbmctcGFydGljbGUiOiIifSx7ImZhbWlseSI6Ikdyb2Vudm9sZCIsImdpdmVuIjoiTW9nZW5zIiwicGFyc2UtbmFtZXMiOmZhbHNlLCJkcm9wcGluZy1wYXJ0aWNsZSI6IiIsIm5vbi1kcm9wcGluZy1wYXJ0aWNsZSI6IiJ9LHsiZmFtaWx5IjoiQ2FvY2NpIiwiZ2l2ZW4iOiJHaW92YW5uaSIsInBhcnNlLW5hbWVzIjpmYWxzZSwiZHJvcHBpbmctcGFydGljbGUiOiIiLCJub24tZHJvcHBpbmctcGFydGljbGUiOiIifSx7ImZhbWlseSI6IkNvY28iLCJnaXZlbiI6IkZyYW5jZXNjbyIsInBhcnNlLW5hbWVzIjpmYWxzZSwiZHJvcHBpbmctcGFydGljbGUiOiIiLCJub24tZHJvcHBpbmctcGFydGljbGUiOiJMbyJ9LHsiZmFtaWx5IjoiR2FpZGFubyIsImdpdmVuIjoiR2lhbmx1Y2EiLCJwYXJzZS1uYW1lcyI6ZmFsc2UsImRyb3BwaW5nLXBhcnRpY2xlIjoiIiwibm9uLWRyb3BwaW5nLXBhcnRpY2xlIjoiIn0seyJmYW1pbHkiOiJOaXNjb2xhIiwiZ2l2ZW4iOiJQYXNxdWFsZSIsInBhcnNlLW5hbWVzIjpmYWxzZSwiZHJvcHBpbmctcGFydGljbGUiOiIiLCJub24tZHJvcHBpbmctcGFydGljbGUiOiIifSx7ImZhbWlseSI6IkJhY2NhcmFuaSIsImdpdmVuIjoiTWljaGVsZSIsInBhcnNlLW5hbWVzIjpmYWxzZSwiZHJvcHBpbmctcGFydGljbGUiOiIiLCJub24tZHJvcHBpbmctcGFydGljbGUiOiIifSx7ImZhbWlseSI6IlJvc3RpIiwiZ2l2ZW4iOiJHaWFuYW50b25pbyIsInBhcnNlLW5hbWVzIjpmYWxzZSwiZHJvcHBpbmctcGFydGljbGUiOiIiLCJub24tZHJvcHBpbmctcGFydGljbGUiOiIifSx7ImZhbWlseSI6IlZlbmRpdHRpIiwiZ2l2ZW4iOiJBZHJpYW5vIiwicGFyc2UtbmFtZXMiOmZhbHNlLCJkcm9wcGluZy1wYXJ0aWNsZSI6IiIsIm5vbi1kcm9wcGluZy1wYXJ0aWNsZSI6IiJ9LHsiZmFtaWx5IjoiQW5nZWx1Y2NpIiwiZ2l2ZW4iOiJFbWFudWVsZSIsInBhcnNlLW5hbWVzIjpmYWxzZSwiZHJvcHBpbmctcGFydGljbGUiOiIiLCJub24tZHJvcHBpbmctcGFydGljbGUiOiIifSx7ImZhbWlseSI6IkZhemkiLCJnaXZlbiI6IlBhb2xhIiwicGFyc2UtbmFtZXMiOmZhbHNlLCJkcm9wcGluZy1wYXJ0aWNsZSI6IiIsIm5vbi1kcm9wcGluZy1wYXJ0aWNsZSI6IiJ9LHsiZmFtaWx5IjoiVmlnbmV0dGkiLCJnaXZlbiI6Ik1hcmNvIiwicGFyc2UtbmFtZXMiOmZhbHNlLCJkcm9wcGluZy1wYXJ0aWNsZSI6IiIsIm5vbi1kcm9wcGluZy1wYXJ0aWNsZSI6IiJ9LHsiZmFtaWx5IjoiR2llc2luZ2VyIiwiZ2l2ZW4iOiJKb2hhbm5lcyIsInBhcnNlLW5hbWVzIjpmYWxzZSwiZHJvcHBpbmctcGFydGljbGUiOiIiLCJub24tZHJvcHBpbmctcGFydGljbGUiOiIifV0sImNvbnRhaW5lci10aXRsZSI6IlZhbHVlIGluIEhlYWx0aCIsIkRPSSI6IjEwLjEwMTYvai5qdmFsLjIwMTkuMDYuMDA0IiwiSVNTTiI6IjE1MjQ0NzMzIiwiUE1JRCI6IjMxNzA4MDY4IiwiaXNzdWVkIjp7ImRhdGUtcGFydHMiOltbMjAxOV1dfSwicGFnZSI6IjEzMDMtMTMxMCIsImFic3RyYWN0IjoiT2JqZWN0aXZlczogV2UgaW52ZXN0aWdhdGVkIHRoZSB2YWxpZGl0eSBvZiB0aGUgcmVjZW50bHkgZGV2ZWxvcGVkIEV1cm9wZWFuIE9yZ2FuaXNhdGlvbiBmb3IgUmVzZWFyY2ggYW5kIFRyZWF0bWVudCBvZiBDYW5jZXIgUXVhbGl0eSBvZiBMaWZlIFF1ZXN0aW9ubmFpcmUgQ29yZSAzMCAoRU9SVEMgUUxRLUMzMCkgc3VtbWFyeSBzY29yZSBpbiBwYXRpZW50cyB3aXRoIGhlbWF0b2xvZ2ljIG1hbGlnbmFuY2llcy4gU3BlY2lmaWNhbGx5LCB3ZSBldmFsdWF0ZWQgdGhlIGFkZXF1YWN5IG9mIGEgc2luZ2xlLWZhY3RvciBtZWFzdXJlbWVudCBtb2RlbCBmb3IgdGhlIFFMUS1DMzAsIGFuZCBpdHMga25vd24tZ3JvdXBzIHZhbGlkaXR5IGFuZCByZXNwb25zaXZlbmVzcyB0byBjaGFuZ2Ugb3ZlciB0aW1lLiBNZXRob2RzOiBXZSB1c2VkIGNvbmZpcm1hdG9yeSBmYWN0b3IgYW5hbHlzaXMgdG8gdGVzdCB0aGUgc2luZ2xlLWZhY3RvciBtb2RlbCBvZiB0aGUgUUxRLUMzMCwgdXNpbmcgYmFzZWxpbmUgUUxRLUMzMCBkYXRhIChOID0gMjEzNCkuIFRoZSBRTFEtQzMwIHN1bW1hcnkgc2NvcmUgd2FzIGNvbXBhcmVkIHRvIHRoZSBvcmlnaW5hbCBRTFEtQzMwIHNjYWxlcyB1c2luZyBnZW5lcmFsIChhZ2UsIHNleCwgRWFzdGVybiBDb29wZXJhdGl2ZSBPbmNvbG9neSBHcm91cCBwZXJmb3JtYW5jZSBzdGF0dXMsIGNvbW9yYmlkaXR5KSBhbmQgZGlzZWFzZS1zcGVjaWZpYyAocmVkIGJsb29kIGNlbGwgdHJhbnNmdXNpb24gZGVwZW5kZW5jeSkgZ3JvdXBzLiBSZXBlYXRlZCBtZWFzdXJlbWVudHMgYWxsb3dlZCB1cyB0byBpbnZlc3RpZ2F0ZSByZXNwb25zaXZlbmVzcyB0byBjaGFuZ2UgaW4gYSBzdWJncm91cCBvZiBwYXRpZW50cyB3aXRoIGFjdXRlIG15ZWxvaWQgbGV1a2VtaWEuIFJlc3VsdHM6IFRoZSBzaW5nbGUtZmFjdG9yIG1vZGVsIG9mIHRoZSBRTFEtQzMwIGV4aGliaXRlZCBhZGVxdWF0ZSBmaXQgaW4gcGF0aWVudHMgd2l0aCBoZW1hdG9sb2dpYyBtYWxpZ25hbmNpZXMuIEtub3duLWdyb3VwIGNvbXBhcmlzb25zIGdlbmVyYWxseSBzdXBwb3J0ZWQgdGhlIGNvbnN0cnVjdCB2YWxpZGl0eSBvZiB0aGUgc3VtbWFyeSBzY29yZSB3aGVuIHVzaW5nIG1vcmUgZ2VuZXJhbCBncm91cGluZyB2YXJpYWJsZXMgKHNvY2lvZGVtb2dyYXBoaWNzLCBicm9hZCBjbGluaWNhbCBwYXJhbWV0ZXJzKS4gTmV2ZXJ0aGVsZXNzLCB3aGVuIGdyb3VwcyB3ZXJlIGZvcm1lZCBvbiB0aGUgYmFzaXMgb2YgZGlzZWFzZS1zcGVjaWZpYyB2YXJpYWJsZXMgKGVnLCB0cmFuc2Z1c2lvbiBkZXBlbmRlbmN5KSwgdGhlIHN1bW1hcnkgc2NvcmUgcGVyZm9ybWVkIGxlc3Mgd2VsbCB0aGUgc29tZSBvZiB0aGUgb3JpZ2luYWwsIHNlcGFyYXRlIHNjYWxlcyBvZiB0aGUgUUxRLUMzMC4gQ29uY2x1c2lvbjogT3VyIGZpbmRpbmdzIHByb3ZpZGUgc3VwcG9ydCBmb3IgdGhlIHZhbGlkaXR5IG9mIHRoZSBzaW5nbGUtZmFjdG9yIG1vZGVsIG9mIHRoZSBFT1JUQyBRTFEtQzMwIGluIHBhdGllbnRzIHdpdGggaGVtYXRvbG9naWMgbWFsaWduYW5jaWVzLiBTcGVjaWZpY2FsbHksIHRoZSByZXN1bHRzIHN1Z2dlc3QgdGhhdCB0aGUgc3VtbWFyeSBzY29yZSBjYW4gYmUgdXNlZCBhcyBhbiBlbmRwb2ludCBpbiB0aGlzIHBvcHVsYXRpb24gd2hlbiBzeW1wdG9tLSBvciBvdGhlciBoZWFsdGggZG9tYWluLXNwZWNpZmljIGh5cG90aGVzZXMgYXJlIG5vdCBhdmFpbGFibGUuIiwiaXNzdWUiOiIxMSIsInZvbHVtZSI6IjIyIiwiY29udGFpbmVyLXRpdGxlLXNob3J0IjoiIn0sImlzVGVtcG9yYXJ5IjpmYWxzZX1dfQ==&quot;,&quot;citationItems&quot;:[{&quot;id&quot;:&quot;ca66e3c9-e15c-3085-a26b-034553007c90&quot;,&quot;itemData&quot;:{&quot;type&quot;:&quot;article-journal&quot;,&quot;id&quot;:&quot;ca66e3c9-e15c-3085-a26b-034553007c90&quot;,&quot;title&quot;:&quot;Validation of the European Organisation for Research and Treatment of Cancer Quality of Life Questionnaire Core 30 Summary Score in Patients With Hematologic Malignancies&quot;,&quot;groupId&quot;:&quot;189a32f0-8f3a-3d53-a84b-8691135f75ff&quot;,&quot;author&quot;:[{&quot;family&quot;:&quot;Efficace&quot;,&quot;given&quot;:&quot;Fabio&quot;,&quot;parse-names&quot;:false,&quot;dropping-particle&quot;:&quot;&quot;,&quot;non-dropping-particle&quot;:&quot;&quot;},{&quot;family&quot;:&quot;Cottone&quot;,&quot;given&quot;:&quot;Francesco&quot;,&quot;parse-names&quot;:false,&quot;dropping-particle&quot;:&quot;&quot;,&quot;non-dropping-particle&quot;:&quot;&quot;},{&quot;family&quot;:&quot;Sommer&quot;,&quot;given&quot;:&quot;Kathrin&quot;,&quot;parse-names&quot;:false,&quot;dropping-particle&quot;:&quot;&quot;,&quot;non-dropping-particle&quot;:&quot;&quot;},{&quot;family&quot;:&quot;Kieffer&quot;,&quot;given&quot;:&quot;Jacobien&quot;,&quot;parse-names&quot;:false,&quot;dropping-particle&quot;:&quot;&quot;,&quot;non-dropping-particle&quot;:&quot;&quot;},{&quot;family&quot;:&quot;Aaronson&quot;,&quot;given&quot;:&quot;Neil&quot;,&quot;parse-names&quot;:false,&quot;dropping-particle&quot;:&quot;&quot;,&quot;non-dropping-particle&quot;:&quot;&quot;},{&quot;family&quot;:&quot;Fayers&quot;,&quot;given&quot;:&quot;Peter&quot;,&quot;parse-names&quot;:false,&quot;dropping-particle&quot;:&quot;&quot;,&quot;non-dropping-particle&quot;:&quot;&quot;},{&quot;family&quot;:&quot;Groenvold&quot;,&quot;given&quot;:&quot;Mogens&quot;,&quot;parse-names&quot;:false,&quot;dropping-particle&quot;:&quot;&quot;,&quot;non-dropping-particle&quot;:&quot;&quot;},{&quot;family&quot;:&quot;Caocci&quot;,&quot;given&quot;:&quot;Giovanni&quot;,&quot;parse-names&quot;:false,&quot;dropping-particle&quot;:&quot;&quot;,&quot;non-dropping-particle&quot;:&quot;&quot;},{&quot;family&quot;:&quot;Coco&quot;,&quot;given&quot;:&quot;Francesco&quot;,&quot;parse-names&quot;:false,&quot;dropping-particle&quot;:&quot;&quot;,&quot;non-dropping-particle&quot;:&quot;Lo&quot;},{&quot;family&quot;:&quot;Gaidano&quot;,&quot;given&quot;:&quot;Gianluca&quot;,&quot;parse-names&quot;:false,&quot;dropping-particle&quot;:&quot;&quot;,&quot;non-dropping-particle&quot;:&quot;&quot;},{&quot;family&quot;:&quot;Niscola&quot;,&quot;given&quot;:&quot;Pasquale&quot;,&quot;parse-names&quot;:false,&quot;dropping-particle&quot;:&quot;&quot;,&quot;non-dropping-particle&quot;:&quot;&quot;},{&quot;family&quot;:&quot;Baccarani&quot;,&quot;given&quot;:&quot;Michele&quot;,&quot;parse-names&quot;:false,&quot;dropping-particle&quot;:&quot;&quot;,&quot;non-dropping-particle&quot;:&quot;&quot;},{&quot;family&quot;:&quot;Rosti&quot;,&quot;given&quot;:&quot;Gianantonio&quot;,&quot;parse-names&quot;:false,&quot;dropping-particle&quot;:&quot;&quot;,&quot;non-dropping-particle&quot;:&quot;&quot;},{&quot;family&quot;:&quot;Venditti&quot;,&quot;given&quot;:&quot;Adriano&quot;,&quot;parse-names&quot;:false,&quot;dropping-particle&quot;:&quot;&quot;,&quot;non-dropping-particle&quot;:&quot;&quot;},{&quot;family&quot;:&quot;Angelucci&quot;,&quot;given&quot;:&quot;Emanuele&quot;,&quot;parse-names&quot;:false,&quot;dropping-particle&quot;:&quot;&quot;,&quot;non-dropping-particle&quot;:&quot;&quot;},{&quot;family&quot;:&quot;Fazi&quot;,&quot;given&quot;:&quot;Paola&quot;,&quot;parse-names&quot;:false,&quot;dropping-particle&quot;:&quot;&quot;,&quot;non-dropping-particle&quot;:&quot;&quot;},{&quot;family&quot;:&quot;Vignetti&quot;,&quot;given&quot;:&quot;Marco&quot;,&quot;parse-names&quot;:false,&quot;dropping-particle&quot;:&quot;&quot;,&quot;non-dropping-particle&quot;:&quot;&quot;},{&quot;family&quot;:&quot;Giesinger&quot;,&quot;given&quot;:&quot;Johannes&quot;,&quot;parse-names&quot;:false,&quot;dropping-particle&quot;:&quot;&quot;,&quot;non-dropping-particle&quot;:&quot;&quot;}],&quot;container-title&quot;:&quot;Value in Health&quot;,&quot;DOI&quot;:&quot;10.1016/j.jval.2019.06.004&quot;,&quot;ISSN&quot;:&quot;15244733&quot;,&quot;PMID&quot;:&quot;31708068&quot;,&quot;issued&quot;:{&quot;date-parts&quot;:[[2019]]},&quot;page&quot;:&quot;1303-1310&quot;,&quot;abstract&quot;:&quot;Objectives: We investigated the validity of the recently developed European Organisation for Research and Treatment of Cancer Quality of Life Questionnaire Core 30 (EORTC QLQ-C30) summary score in patients with hematologic malignancies. Specifically, we evaluated the adequacy of a single-factor measurement model for the QLQ-C30, and its known-groups validity and responsiveness to change over time. Methods: We used confirmatory factor analysis to test the single-factor model of the QLQ-C30, using baseline QLQ-C30 data (N = 2134). The QLQ-C30 summary score was compared to the original QLQ-C30 scales using general (age, sex, Eastern Cooperative Oncology Group performance status, comorbidity) and disease-specific (red blood cell transfusion dependency) groups. Repeated measurements allowed us to investigate responsiveness to change in a subgroup of patients with acute myeloid leukemia. Results: The single-factor model of the QLQ-C30 exhibited adequate fit in patients with hematologic malignancies. Known-group comparisons generally supported the construct validity of the summary score when using more general grouping variables (sociodemographics, broad clinical parameters). Nevertheless, when groups were formed on the basis of disease-specific variables (eg, transfusion dependency), the summary score performed less well the some of the original, separate scales of the QLQ-C30. Conclusion: Our findings provide support for the validity of the single-factor model of the EORTC QLQ-C30 in patients with hematologic malignancies. Specifically, the results suggest that the summary score can be used as an endpoint in this population when symptom- or other health domain-specific hypotheses are not available.&quot;,&quot;issue&quot;:&quot;11&quot;,&quot;volume&quot;:&quot;22&quot;,&quot;container-title-short&quot;:&quot;&quot;},&quot;isTemporary&quot;:false}]},{&quot;citationID&quot;:&quot;MENDELEY_CITATION_e3c927fe-8d5a-4e8c-9811-8f4b7ccf4b23&quot;,&quot;properties&quot;:{&quot;noteIndex&quot;:0},&quot;isEdited&quot;:false,&quot;manualOverride&quot;:{&quot;isManuallyOverridden&quot;:false,&quot;citeprocText&quot;:&quot;(56)&quot;,&quot;manualOverrideText&quot;:&quot;&quot;},&quot;citationTag&quot;:&quot;MENDELEY_CITATION_v3_eyJjaXRhdGlvbklEIjoiTUVOREVMRVlfQ0lUQVRJT05fZTNjOTI3ZmUtOGQ1YS00ZThjLTk4MTEtOGY0YjdjY2Y0YjIzIiwicHJvcGVydGllcyI6eyJub3RlSW5kZXgiOjB9LCJpc0VkaXRlZCI6ZmFsc2UsIm1hbnVhbE92ZXJyaWRlIjp7ImlzTWFudWFsbHlPdmVycmlkZGVuIjpmYWxzZSwiY2l0ZXByb2NUZXh0IjoiKDU2KSIsIm1hbnVhbE92ZXJyaWRlVGV4dCI6IiJ9LCJjaXRhdGlvbkl0ZW1zIjpbeyJpZCI6IjhmOWI2NGU3LWVlMjItM2ZkOC05MThlLThhYjliOTc4NDk2ZCIsIml0ZW1EYXRhIjp7InR5cGUiOiJhcnRpY2xlLWpvdXJuYWwiLCJpZCI6IjhmOWI2NGU3LWVlMjItM2ZkOC05MThlLThhYjliOTc4NDk2ZCIsInRpdGxlIjoiVGhlIHJlbGF0aW9uc2hpcCBiZXR3ZWVuIGxvbmVsaW5lc3MsIHBzeWNob2xvZ2ljYWwgcmVzaWxpZW5jZSwgcXVhbGl0eSBvZiBsaWZlICBhbmQgdGFzdGUgY2hhbmdlIGluIGNhbmNlciBwYXRpZW50cyByZWNlaXZpbmcgY2hlbW90aGVyYXB5LiIsImdyb3VwSWQiOiIxODlhMzJmMC04ZjNhLTNkNTMtYTg0Yi04NjkxMTM1Zjc1ZmYiLCJhdXRob3IiOlt7ImZhbWlseSI6IkVqZGVyIiwiZ2l2ZW4iOiJaZXluZXAgQmVuZ2lzdSIsInBhcnNlLW5hbWVzIjpmYWxzZSwiZHJvcHBpbmctcGFydGljbGUiOiIiLCJub24tZHJvcHBpbmctcGFydGljbGUiOiIifSx7ImZhbWlseSI6IlNhbmxpZXIiLCJnaXZlbiI6Ik5ldmluIiwicGFyc2UtbmFtZXMiOmZhbHNlLCJkcm9wcGluZy1wYXJ0aWNsZSI6IiIsIm5vbi1kcm9wcGluZy1wYXJ0aWNsZSI6IiJ9XSwiY29udGFpbmVyLXRpdGxlIjoiU3VwcG9ydGl2ZSBjYXJlIGluIGNhbmNlciA6IG9mZmljaWFsIGpvdXJuYWwgb2YgdGhlIE11bHRpbmF0aW9uYWwgQXNzb2NpYXRpb24gb2YgIFN1cHBvcnRpdmUgQ2FyZSBpbiBDYW5jZXIiLCJET0kiOiIxMC4xMDA3L3MwMDUyMC0wMjMtMDgxNTYtdyIsIklTU04iOiIxNDMzLTczMzkgKEVsZWN0cm9uaWMpIiwiUE1JRCI6IjM3OTQ2MDU0IiwiaXNzdWVkIjp7ImRhdGUtcGFydHMiOltbMjAyMywxMV1dfSwicHVibGlzaGVyLXBsYWNlIjoiR2VybWFueSIsInBhZ2UiOiI2ODMiLCJsYW5ndWFnZSI6ImVuZyIsImFic3RyYWN0IjoiUFVSUE9TRTogVGhpcyBzdHVkeSBhaW1lZCB0byBkZXRlcm1pbmUgdGhlIGNvcnJlbGF0aW9uIGJldHdlZW4gdGFzdGUgY2hhbmdlLCAgbnV0cml0aW9uYWwgaW50YWtlIGFuZCBxdWFsaXR5IG9mIGxpZmUgaW4gY2FuY2VyIHBhdGllbnRzIHJlY2VpdmluZyBjaGVtb3RoZXJhcHkuIEEgdG90YWwgb2YgNjEwIChG4oCJPeKAiTMxNCwgTeKAiT3igIkyOTYpIHZvbHVudGVlcnMgYWdlZCAxOSBhbmQgNjUgd2hvIHJlY2VpdmVkIG91dHBhdGllbnQgY2hlbW90aGVyYXB5IHRyZWF0bWVudCBwYXJ0aWNpcGF0ZWQgaW4gdGhlIHN0dWR5LiBNRVRIT0RTOiBJbmRpdmlkdWFscycgZ2VuZXJhbCBpbmZvcm1hdGlvbiB3YXMgb2J0YWluZWQsIGFudGhyb3BvbWV0cmljIG1lYXN1cmVtZW50cyB3ZXJlIGNhcnJpZWQgb3V0LCBtYWxudXRyaXRpb24gc3RhdHVzIChQYXRpZW50LUdlbmVyYXRlZCBTdWJqZWN0aXZlIEdsb2JhbCBBc3Nlc3NtZW50IFBHLVNHQSksIGxvbmVsaW5lc3MgKENhbmNlciBMb25lbGluZXNzIFNjYWxlKSwgcHN5Y2hvbG9naWNhbCByZXNpbGllbmNlIChQc3ljaG9sb2dpY2FsIFJlc2lsaWVuY2UgU2NhbGUpLCBxdWFsaXR5IG9mIGxpZmUgKFF1YWxpdHkgb2YgTGlmZSBTY2FsZSAoRU9SVCBRTFEtQzMwKSBhbmQgdGFzdGUgY2hhbmdlcyB3ZXJlIHNjcnV0aW5pemVkIFtDaGVtb3RoZXJhcHktSW5kdWNlZCBUYXN0ZSBBbHRlcmF0aW9uIFNjYWxlIChDaVRBUyldLiBSRVNVTFRTOiBUaGVyZSB3YXMgYSBuZWdhdGl2ZSBjb3JyZWxhdGlvbiBiZXR3ZWVuIHRoZSBDYW5jZXIgTG9uZWxpbmVzcyBTY2FsZSBhbmQgUEctU0dBIGFuZCBHZW5lcmFsIEhlYWx0aCBTdGF0dXMgKHLigIk94oCJLTAuNDk0LCBw4oCJPeKAiTAuMDAwOyBy4oCJPeKAiS0wLjQwNiwgcOKAiT3igIkwLjAwMCkgYW5kIGEgcG9zaXRpdmUgY29ycmVsYXRpb24gd2l0aCBTeW1wdG9tIFNjYWxlcyAocuKAiT3igIkwLjQ4NCwgcOKAiT3igIkwLjAwMDsgcuKAiT3igIkwLjUwNiwgcOKAiT3igIkwLjAwMCkgKHDigIk84oCJMC4wNSkuIFRoZXJlIHdhcyBhIHBvc2l0aXZlIGNvcnJlbGF0aW9uIGJldHdlZW4gdGhlIFBzeWNob2xvZ2ljYWwgUmVzaWxpZW5jZSBTY2FsZSBhbmQgR2VuZXJhbCBIZWFsdGggU3RhdHVzIChy4oCJPeKAiTAuMzkzLCBQ4oCJPeKAiTAuMDAwKSwgRnVuY3Rpb25hbCBTY2FsZXMgKHLigIk94oCJMC4zNDksIFDigIk94oCJMC4wMDApLCBhbmQgYSBuZWdhdGl2ZSBjb3JyZWxhdGlvbiBiZXR3ZWVuIFN5bXB0b20gU2NhbGVzIChy4oCJPeKAiS0wLjMwMiwgcOKAiT3igIkwLjAwMCkgKHDigIk84oCJMC4wNSkuIDcwLjklIG9mIG1lbiBhbmQgNzAuNyUgb2Ygd29tZW4gaGFkIHNldmVyZSBtYWxudXRyaXRpb24uIEdlbmVyYWwgVGFzdGUgQ2hhbmdlcywgR2VuZXJhbCBIZWFsdGggYW5kIFN5bXB0b20gU2NhbGUgdmFsdWVzIHdlcmUgc2lnbmlmaWNhbnQgcHJlZGljdG9ycyBvZiBzZXZlcmUgbWFsbnV0cml0aW9uIHN0YXR1cyAocOKAiTzigIkwLjA1KS4gQ09OQ0xVU0lPTjogVGhlIHN5bXB0b21zIHRoYXQgZGV2ZWxvcCBkdXJpbmcgdGhlIHRyZWF0bWVudCBwcm9jZXNzIGNhdXNlIG1hbnkgcHN5Y2hvbG9naWNhbCBwcm9ibGVtcy4gQmVmb3JlIHN0YXJ0aW5nIHRyZWF0bWVudCwgcGF0aWVudHMgc2hvdWxkIGJlIGV2YWx1YXRlZCBjb21wcmVoZW5zaXZlbHksIGRlcHJlc3Npb24gYW54aWV0eSBsZXZlbHMgYW5kIHF1YWxpdHkgb2YgbGlmZSBsZXZlbHMgc2hvdWxkIGJlIGRldGVybWluZWQsIGFuZCBwcmVjYXV0aW9ucyBzaG91bGQgYmUgdGFrZW4gYWNjb3JkaW5nbHkuIiwiaXNzdWUiOiIxMiIsInZvbHVtZSI6IjMxIiwiY29udGFpbmVyLXRpdGxlLXNob3J0IjoiU3VwcG9ydCBDYXJlIENhbmNlciJ9LCJpc1RlbXBvcmFyeSI6ZmFsc2V9XX0=&quot;,&quot;citationItems&quot;:[{&quot;id&quot;:&quot;8f9b64e7-ee22-3fd8-918e-8ab9b978496d&quot;,&quot;itemData&quot;:{&quot;type&quot;:&quot;article-journal&quot;,&quot;id&quot;:&quot;8f9b64e7-ee22-3fd8-918e-8ab9b978496d&quot;,&quot;title&quot;:&quot;The relationship between loneliness, psychological resilience, quality of life  and taste change in cancer patients receiving chemotherapy.&quot;,&quot;groupId&quot;:&quot;189a32f0-8f3a-3d53-a84b-8691135f75ff&quot;,&quot;author&quot;:[{&quot;family&quot;:&quot;Ejder&quot;,&quot;given&quot;:&quot;Zeynep Bengisu&quot;,&quot;parse-names&quot;:false,&quot;dropping-particle&quot;:&quot;&quot;,&quot;non-dropping-particle&quot;:&quot;&quot;},{&quot;family&quot;:&quot;Sanlier&quot;,&quot;given&quot;:&quot;Nevin&quot;,&quot;parse-names&quot;:false,&quot;dropping-particle&quot;:&quot;&quot;,&quot;non-dropping-particle&quot;:&quot;&quot;}],&quot;container-title&quot;:&quot;Supportive care in cancer : official journal of the Multinational Association of  Supportive Care in Cancer&quot;,&quot;DOI&quot;:&quot;10.1007/s00520-023-08156-w&quot;,&quot;ISSN&quot;:&quot;1433-7339 (Electronic)&quot;,&quot;PMID&quot;:&quot;37946054&quot;,&quot;issued&quot;:{&quot;date-parts&quot;:[[2023,11]]},&quot;publisher-place&quot;:&quot;Germany&quot;,&quot;page&quot;:&quot;683&quot;,&quot;language&quot;:&quot;eng&quot;,&quot;abstract&quot;:&quot;PURPOSE: This study aimed to determine the correlation between taste change,  nutritional intake and quality of life in cancer patients receiving chemotherapy. A total of 610 (F = 314, M = 296) volunteers aged 19 and 65 who received outpatient chemotherapy treatment participated in the study. METHODS: Individuals' general information was obtained, anthropometric measurements were carried out, malnutrition status (Patient-Generated Subjective Global Assessment PG-SGA), loneliness (Cancer Loneliness Scale), psychological resilience (Psychological Resilience Scale), quality of life (Quality of Life Scale (EORT QLQ-C30) and taste changes were scrutinized [Chemotherapy-Induced Taste Alteration Scale (CiTAS)]. RESULTS: There was a negative correlation between the Cancer Loneliness Scale and PG-SGA and General Health Status (r = -0.494, p = 0.000; r = -0.406, p = 0.000) and a positive correlation with Symptom Scales (r = 0.484, p = 0.000; r = 0.506, p = 0.000) (p &lt; 0.05). There was a positive correlation between the Psychological Resilience Scale and General Health Status (r = 0.393, P = 0.000), Functional Scales (r = 0.349, P = 0.000), and a negative correlation between Symptom Scales (r = -0.302, p = 0.000) (p &lt; 0.05). 70.9% of men and 70.7% of women had severe malnutrition. General Taste Changes, General Health and Symptom Scale values were significant predictors of severe malnutrition status (p &lt; 0.05). CONCLUSION: The symptoms that develop during the treatment process cause many psychological problems. Before starting treatment, patients should be evaluated comprehensively, depression anxiety levels and quality of life levels should be determined, and precautions should be taken accordingly.&quot;,&quot;issue&quot;:&quot;12&quot;,&quot;volume&quot;:&quot;31&quot;,&quot;container-title-short&quot;:&quot;Support Care Cancer&quot;},&quot;isTemporary&quot;:false}]},{&quot;citationID&quot;:&quot;MENDELEY_CITATION_c5a576a4-fea7-4e16-98ec-784cb3fb1391&quot;,&quot;properties&quot;:{&quot;noteIndex&quot;:0},&quot;isEdited&quot;:false,&quot;manualOverride&quot;:{&quot;isManuallyOverridden&quot;:false,&quot;citeprocText&quot;:&quot;(57)&quot;,&quot;manualOverrideText&quot;:&quot;&quot;},&quot;citationTag&quot;:&quot;MENDELEY_CITATION_v3_eyJjaXRhdGlvbklEIjoiTUVOREVMRVlfQ0lUQVRJT05fYzVhNTc2YTQtZmVhNy00ZTE2LTk4ZWMtNzg0Y2IzZmIxMzkxIiwicHJvcGVydGllcyI6eyJub3RlSW5kZXgiOjB9LCJpc0VkaXRlZCI6ZmFsc2UsIm1hbnVhbE92ZXJyaWRlIjp7ImlzTWFudWFsbHlPdmVycmlkZGVuIjpmYWxzZSwiY2l0ZXByb2NUZXh0IjoiKDU3KSIsIm1hbnVhbE92ZXJyaWRlVGV4dCI6IiJ9LCJjaXRhdGlvbkl0ZW1zIjpbeyJpZCI6IjYzMWYyNDgxLWU3YTgtMzRkMi1hN2U2LTA5NDU3MDI1ODhlYyIsIml0ZW1EYXRhIjp7InR5cGUiOiJhcnRpY2xlLWpvdXJuYWwiLCJpZCI6IjYzMWYyNDgxLWU3YTgtMzRkMi1hN2U2LTA5NDU3MDI1ODhlYyIsInRpdGxlIjoiQ3Jvc3MtY3VsdHVyYWwgY29tcGFyaXNvbiBvZiBicmVhc3QgY2FuY2VyIHBhdGllbnRz4oCZIFF1YWxpdHkgb2YgTGlmZSBpbiB0aGUgTmV0aGVybGFuZHMgYW5kIEphcGFuIiwiZ3JvdXBJZCI6IjE4OWEzMmYwLThmM2EtM2Q1My1hODRiLTg2OTExMzVmNzVmZiIsImF1dGhvciI6W3siZmFtaWx5IjoiRmlzY2hlciIsImdpdmVuIjoiTSBKIiwicGFyc2UtbmFtZXMiOmZhbHNlLCJkcm9wcGluZy1wYXJ0aWNsZSI6IiIsIm5vbi1kcm9wcGluZy1wYXJ0aWNsZSI6IiJ9LHsiZmFtaWx5IjoiSW5vdWUiLCJnaXZlbiI6IksiLCJwYXJzZS1uYW1lcyI6ZmFsc2UsImRyb3BwaW5nLXBhcnRpY2xlIjoiIiwibm9uLWRyb3BwaW5nLXBhcnRpY2xlIjoiIn0seyJmYW1pbHkiOiJNYXRzdWRhIiwiZ2l2ZW4iOiJBIiwicGFyc2UtbmFtZXMiOmZhbHNlLCJkcm9wcGluZy1wYXJ0aWNsZSI6IiIsIm5vbi1kcm9wcGluZy1wYXJ0aWNsZSI6IiJ9LHsiZmFtaWx5IjoiS3JvZXAiLCJnaXZlbiI6IkogUiIsInBhcnNlLW5hbWVzIjpmYWxzZSwiZHJvcHBpbmctcGFydGljbGUiOiIiLCJub24tZHJvcHBpbmctcGFydGljbGUiOiIifSx7ImZhbWlseSI6Ik5hZ2FpIiwiZ2l2ZW4iOiJTIiwicGFyc2UtbmFtZXMiOmZhbHNlLCJkcm9wcGluZy1wYXJ0aWNsZSI6IiIsIm5vbi1kcm9wcGluZy1wYXJ0aWNsZSI6IiJ9LHsiZmFtaWx5IjoiVG96dWthIiwiZ2l2ZW4iOiJLIiwicGFyc2UtbmFtZXMiOmZhbHNlLCJkcm9wcGluZy1wYXJ0aWNsZSI6IiIsIm5vbi1kcm9wcGluZy1wYXJ0aWNsZSI6IiJ9LHsiZmFtaWx5IjoiTW9taXlhbWEiLCJnaXZlbiI6Ik0iLCJwYXJzZS1uYW1lcyI6ZmFsc2UsImRyb3BwaW5nLXBhcnRpY2xlIjoiIiwibm9uLWRyb3BwaW5nLXBhcnRpY2xlIjoiIn0seyJmYW1pbHkiOiJXZWlqbCIsImdpdmVuIjoiTiBJIiwicGFyc2UtbmFtZXMiOmZhbHNlLCJkcm9wcGluZy1wYXJ0aWNsZSI6IiIsIm5vbi1kcm9wcGluZy1wYXJ0aWNsZSI6IiJ9LHsiZmFtaWx5IjoiTGFuZ2VtZWlqZXItQm9zbWFuIiwiZ2l2ZW4iOiJEIiwicGFyc2UtbmFtZXMiOmZhbHNlLCJkcm9wcGluZy1wYXJ0aWNsZSI6IiIsIm5vbi1kcm9wcGluZy1wYXJ0aWNsZSI6IiJ9LHsiZmFtaWx5IjoiUmFtYWkiLCJnaXZlbiI6IlMuIFIuUy4iLCJwYXJzZS1uYW1lcyI6ZmFsc2UsImRyb3BwaW5nLXBhcnRpY2xlIjoiIiwibm9uLWRyb3BwaW5nLXBhcnRpY2xlIjoiIn0seyJmYW1pbHkiOiJOb3J0aWVyIiwiZ2l2ZW4iOiJKLiBXLlIuIiwicGFyc2UtbmFtZXMiOmZhbHNlLCJkcm9wcGluZy1wYXJ0aWNsZSI6IiIsIm5vbi1kcm9wcGluZy1wYXJ0aWNsZSI6IiJ9LHsiZmFtaWx5IjoiUHV0dGVyIiwiZ2l2ZW4iOiJIIiwicGFyc2UtbmFtZXMiOmZhbHNlLCJkcm9wcGluZy1wYXJ0aWNsZSI6IiIsIm5vbi1kcm9wcGluZy1wYXJ0aWNsZSI6IiJ9LHsiZmFtaWx5IjoiWWFtYW9rYSIsImdpdmVuIjoiSyIsInBhcnNlLW5hbWVzIjpmYWxzZSwiZHJvcHBpbmctcGFydGljbGUiOiIiLCJub24tZHJvcHBpbmctcGFydGljbGUiOiIifSx7ImZhbWlseSI6Ikt1Ym90YSIsImdpdmVuIjoiSyIsInBhcnNlLW5hbWVzIjpmYWxzZSwiZHJvcHBpbmctcGFydGljbGUiOiIiLCJub24tZHJvcHBpbmctcGFydGljbGUiOiIifSx7ImZhbWlseSI6IktvYmF5YXNoaSIsImdpdmVuIjoiSyIsInBhcnNlLW5hbWVzIjpmYWxzZSwiZHJvcHBpbmctcGFydGljbGUiOiIiLCJub24tZHJvcHBpbmctcGFydGljbGUiOiIifSx7ImZhbWlseSI6IkthcHRlaW4iLCJnaXZlbiI6IkEgQSIsInBhcnNlLW5hbWVzIjpmYWxzZSwiZHJvcHBpbmctcGFydGljbGUiOiIiLCJub24tZHJvcHBpbmctcGFydGljbGUiOiIifV0sImNvbnRhaW5lci10aXRsZSI6IkJyZWFzdCBDYW5jZXIgUmVzZWFyY2ggYW5kIFRyZWF0bWVudCIsIkRPSSI6IjEwLjEwMDcvczEwNTQ5LTAxNy00NDE3LXoiLCJJU1NOIjoiMTU3MzcyMTciLCJQTUlEIjoiMjg3NjIwMTIiLCJpc3N1ZWQiOnsiZGF0ZS1wYXJ0cyI6W1syMDE3XV19LCJwYWdlIjoiNDU5LTQ3MSIsImFic3RyYWN0IjoiUHVycG9zZTogQ3VsdHVyYWwgZGlmZmVyZW5jZXMgYXJlIGh5cG90aGVzaXplZCB0byBpbmZsdWVuY2UgcGF0aWVudHPigJkgUXVhbGl0eSBvZiBMaWZlIChRb0wpIHJlcG9ydHMuIEhvd2V2ZXIsIHRoZXJlIGlzIGEgbGFjayBvZiBlbXBpcmljYWwgY3Jvc3MtY3VsdHVyYWwgc3R1ZGllcyBjb21wYXJpbmcgUW9MIG9mIHBhdGllbnRzIHdpdGggY2FuY2VyLiBUaGlzIHN0dWR5IGFpbXMgdG8gY29tcGFyZSBRb0wgb2Ygd29tZW4gd2l0aCBicmVhc3QgY2FuY2VyIGluIHRoZSBOZXRoZXJsYW5kcyBhbmQgSmFwYW4sIGFuZCB0byBpbnZlc3RpZ2F0ZSB0aGUgYXNzb2NpYXRpb24gb2YgUW9MIHdpdGggc29jaW9kZW1vZ3JhcGhpYywgY2xpbmljYWwsIGFuZCBwc3ljaG9sb2dpY2FsIHZhcmlhYmxlcyAoaWxsbmVzcyBwZXJjZXB0aW9ucykuIE1ldGhvZHM6IER1dGNoIChuID0gMTE2KSBhbmQgSmFwYW5lc2UgKG4gPSAxNDgpIHdvbWVuIHdpdGggZWFybHkgYnJlYXN0IGNhbmNlciB1bmRlcmdvaW5nIGNoZW1vdGhlcmFweSBjb21wbGV0ZWQgdGhlIEVPUlRDIFFMUS1DMzAgYW5kIEJyaWVmIElsbG5lc3MgUGVyY2VwdGlvbiBRdWVzdGlvbm5haXJlIGltbWVkaWF0ZWx5IGJlZm9yZSB0aGVpciBzZWNvbmQgY3ljbGUgb2YgY2hlbW90aGVyYXB5LiBSZXN1bHRzOiBEdXRjaCB3b21lbiByZXBvcnRlZCBwb29yZXIgUGh5c2ljYWwsIFJvbGUsIEVtb3Rpb25hbCwgYW5kIENvZ25pdGl2ZSBmdW5jdGlvbmluZyB0aGFuIEphcGFuZXNlIHdvbWVuLiBBZGRpdGlvbmFsbHksIGlsbG5lc3MgcGVyY2VwdGlvbnMgd2VyZSBzaWduaWZpY2FudGx5IGRpZmZlcmVudCBpbiBKYXBhbiBhbmQgdGhlIE5ldGhlcmxhbmRzLCBidXQgdGhlc2UgZGlkIG5vdCB2YXJ5IGFjcm9zcyB0cmVhdG1lbnQgdHlwZS4gSW4gSmFwYW4sIFFvTCBvZiB3b21lbiByZWNlaXZpbmcgQUMtY2hlbW90aGVyYXB5IHdhcyBiZXR0ZXIgdGhhbiB0aGF0IG9mIHdvbWVuIHJlY2VpdmluZyBGRUMtY2hlbW90aGVyYXB5LCB3aGVyZWFzIGluIHRoZSBOZXRoZXJsYW5kcywgUW9MIGRpZCBub3QgdmFyeSBhcyBhIGZ1bmN0aW9uIG9mIGNoZW1vdGhlcmFweS4gSWxsbmVzcyBwZXJjZXB0aW9ucyBhYm91dCBzeW1wdG9tIHNldmVyaXR5LCBhZHZlcnNlIGNvbnNlcXVlbmNlcywgYW5kIGVtb3Rpb25hbCByZXByZXNlbnRhdGlvbnMgd2VyZSBuZWdhdGl2ZWx5IHJlbGF0ZWQgdG8gbW9zdCBkb21haW5zIG9mIHBhdGllbnRz4oCZIFFvTCBpbiBib3RoIGNvdW50cmllcy4gQWRkaW5nIGlsbG5lc3MgcGVyY2VwdGlvbnMgYXMgY292YXJpYXRlcyB0byB0aGUgQU5PVkEgYW5hbHlzZXMgcmVuZGVyZWQgdGhlIGVmZmVjdHMgb2YgY291bnRyeSBhbmQgdHJlYXRtZW50IHR5cGUgb24gUW9MIG5vbi1zaWduaWZpY2FudC4gQ29uY2x1c2lvbnM6IENvbXBhcmluZyBEdXRjaCBhbmQgSmFwYW5lc2Ugd29tZW4gd2l0aCBlYXJseSBicmVhc3QgY2FuY2VyIHJldmVhbGVkIGltcG9ydGFudCBkaWZmZXJlbmNlcyBpbiB0cmVhdG1lbnQgbW9kYWxpdGllcyBhbmQgaWxsbmVzcyBwZXJjZXB0aW9ucyB3aGljaCBib3RoIGFwcGVhciB0byBpbmZsdWVuY2UgUW9MLiBQZXJjZXB0aW9ucyBhYm91dCBjYW5jZXIgaGF2ZSBiZWVuIGZvdW5kIHRvIHZhcnkgYWNyb3NzIGN1bHR1cmVzLCBhbmQgb3VyIHN0dWR5IHN1Z2dlc3RzIHRoYXQgdGhlc2UgcGVyY2VwdGlvbnMgc2hvdWxkIGJlIGNvbnNpZGVyZWQgd2hlbiBwZXJmb3JtaW5nIGNyb3NzLWN1bHR1cmFsIHN0dWRpZXMgZm9jdXNpbmcgb24gcGF0aWVudC1yZXBvcnRlZCBvdXRjb21lcy4iLCJpc3N1ZSI6IjIiLCJ2b2x1bWUiOiIxNjYiLCJjb250YWluZXItdGl0bGUtc2hvcnQiOiJCcmVhc3QgQ2FuY2VyIFJlcyBUcmVhdCJ9LCJpc1RlbXBvcmFyeSI6ZmFsc2V9XX0=&quot;,&quot;citationItems&quot;:[{&quot;id&quot;:&quot;631f2481-e7a8-34d2-a7e6-0945702588ec&quot;,&quot;itemData&quot;:{&quot;type&quot;:&quot;article-journal&quot;,&quot;id&quot;:&quot;631f2481-e7a8-34d2-a7e6-0945702588ec&quot;,&quot;title&quot;:&quot;Cross-cultural comparison of breast cancer patients’ Quality of Life in the Netherlands and Japan&quot;,&quot;groupId&quot;:&quot;189a32f0-8f3a-3d53-a84b-8691135f75ff&quot;,&quot;author&quot;:[{&quot;family&quot;:&quot;Fischer&quot;,&quot;given&quot;:&quot;M J&quot;,&quot;parse-names&quot;:false,&quot;dropping-particle&quot;:&quot;&quot;,&quot;non-dropping-particle&quot;:&quot;&quot;},{&quot;family&quot;:&quot;Inoue&quot;,&quot;given&quot;:&quot;K&quot;,&quot;parse-names&quot;:false,&quot;dropping-particle&quot;:&quot;&quot;,&quot;non-dropping-particle&quot;:&quot;&quot;},{&quot;family&quot;:&quot;Matsuda&quot;,&quot;given&quot;:&quot;A&quot;,&quot;parse-names&quot;:false,&quot;dropping-particle&quot;:&quot;&quot;,&quot;non-dropping-particle&quot;:&quot;&quot;},{&quot;family&quot;:&quot;Kroep&quot;,&quot;given&quot;:&quot;J R&quot;,&quot;parse-names&quot;:false,&quot;dropping-particle&quot;:&quot;&quot;,&quot;non-dropping-particle&quot;:&quot;&quot;},{&quot;family&quot;:&quot;Nagai&quot;,&quot;given&quot;:&quot;S&quot;,&quot;parse-names&quot;:false,&quot;dropping-particle&quot;:&quot;&quot;,&quot;non-dropping-particle&quot;:&quot;&quot;},{&quot;family&quot;:&quot;Tozuka&quot;,&quot;given&quot;:&quot;K&quot;,&quot;parse-names&quot;:false,&quot;dropping-particle&quot;:&quot;&quot;,&quot;non-dropping-particle&quot;:&quot;&quot;},{&quot;family&quot;:&quot;Momiyama&quot;,&quot;given&quot;:&quot;M&quot;,&quot;parse-names&quot;:false,&quot;dropping-particle&quot;:&quot;&quot;,&quot;non-dropping-particle&quot;:&quot;&quot;},{&quot;family&quot;:&quot;Weijl&quot;,&quot;given&quot;:&quot;N I&quot;,&quot;parse-names&quot;:false,&quot;dropping-particle&quot;:&quot;&quot;,&quot;non-dropping-particle&quot;:&quot;&quot;},{&quot;family&quot;:&quot;Langemeijer-Bosman&quot;,&quot;given&quot;:&quot;D&quot;,&quot;parse-names&quot;:false,&quot;dropping-particle&quot;:&quot;&quot;,&quot;non-dropping-particle&quot;:&quot;&quot;},{&quot;family&quot;:&quot;Ramai&quot;,&quot;given&quot;:&quot;S. R.S.&quot;,&quot;parse-names&quot;:false,&quot;dropping-particle&quot;:&quot;&quot;,&quot;non-dropping-particle&quot;:&quot;&quot;},{&quot;family&quot;:&quot;Nortier&quot;,&quot;given&quot;:&quot;J. W.R.&quot;,&quot;parse-names&quot;:false,&quot;dropping-particle&quot;:&quot;&quot;,&quot;non-dropping-particle&quot;:&quot;&quot;},{&quot;family&quot;:&quot;Putter&quot;,&quot;given&quot;:&quot;H&quot;,&quot;parse-names&quot;:false,&quot;dropping-particle&quot;:&quot;&quot;,&quot;non-dropping-particle&quot;:&quot;&quot;},{&quot;family&quot;:&quot;Yamaoka&quot;,&quot;given&quot;:&quot;K&quot;,&quot;parse-names&quot;:false,&quot;dropping-particle&quot;:&quot;&quot;,&quot;non-dropping-particle&quot;:&quot;&quot;},{&quot;family&quot;:&quot;Kubota&quot;,&quot;given&quot;:&quot;K&quot;,&quot;parse-names&quot;:false,&quot;dropping-particle&quot;:&quot;&quot;,&quot;non-dropping-particle&quot;:&quot;&quot;},{&quot;family&quot;:&quot;Kobayashi&quot;,&quot;given&quot;:&quot;K&quot;,&quot;parse-names&quot;:false,&quot;dropping-particle&quot;:&quot;&quot;,&quot;non-dropping-particle&quot;:&quot;&quot;},{&quot;family&quot;:&quot;Kaptein&quot;,&quot;given&quot;:&quot;A A&quot;,&quot;parse-names&quot;:false,&quot;dropping-particle&quot;:&quot;&quot;,&quot;non-dropping-particle&quot;:&quot;&quot;}],&quot;container-title&quot;:&quot;Breast Cancer Research and Treatment&quot;,&quot;DOI&quot;:&quot;10.1007/s10549-017-4417-z&quot;,&quot;ISSN&quot;:&quot;15737217&quot;,&quot;PMID&quot;:&quot;28762012&quot;,&quot;issued&quot;:{&quot;date-parts&quot;:[[2017]]},&quot;page&quot;:&quot;459-471&quot;,&quot;abstract&quot;:&quot;Purpose: Cultural differences are hypothesized to influence patients’ Quality of Life (QoL) reports. However, there is a lack of empirical cross-cultural studies comparing QoL of patients with cancer. This study aims to compare QoL of women with breast cancer in the Netherlands and Japan, and to investigate the association of QoL with sociodemographic, clinical, and psychological variables (illness perceptions). Methods: Dutch (n = 116) and Japanese (n = 148) women with early breast cancer undergoing chemotherapy completed the EORTC QLQ-C30 and Brief Illness Perception Questionnaire immediately before their second cycle of chemotherapy. Results: Dutch women reported poorer Physical, Role, Emotional, and Cognitive functioning than Japanese women. Additionally, illness perceptions were significantly different in Japan and the Netherlands, but these did not vary across treatment type. In Japan, QoL of women receiving AC-chemotherapy was better than that of women receiving FEC-chemotherapy, whereas in the Netherlands, QoL did not vary as a function of chemotherapy. Illness perceptions about symptom severity, adverse consequences, and emotional representations were negatively related to most domains of patients’ QoL in both countries. Adding illness perceptions as covariates to the ANOVA analyses rendered the effects of country and treatment type on QoL non-significant. Conclusions: Comparing Dutch and Japanese women with early breast cancer revealed important differences in treatment modalities and illness perceptions which both appear to influence QoL. Perceptions about cancer have been found to vary across cultures, and our study suggests that these perceptions should be considered when performing cross-cultural studies focusing on patient-reported outcomes.&quot;,&quot;issue&quot;:&quot;2&quot;,&quot;volume&quot;:&quot;166&quot;,&quot;container-title-short&quot;:&quot;Breast Cancer Res Treat&quot;},&quot;isTemporary&quot;:false}]},{&quot;citationID&quot;:&quot;MENDELEY_CITATION_f17162c5-4f24-4b0b-8ac1-ab0ea0333a51&quot;,&quot;properties&quot;:{&quot;noteIndex&quot;:0},&quot;isEdited&quot;:false,&quot;manualOverride&quot;:{&quot;isManuallyOverridden&quot;:false,&quot;citeprocText&quot;:&quot;(58)&quot;,&quot;manualOverrideText&quot;:&quot;&quot;},&quot;citationTag&quot;:&quot;MENDELEY_CITATION_v3_eyJjaXRhdGlvbklEIjoiTUVOREVMRVlfQ0lUQVRJT05fZjE3MTYyYzUtNGYyNC00YjBiLThhYzEtYWIwZWEwMzMzYTUxIiwicHJvcGVydGllcyI6eyJub3RlSW5kZXgiOjB9LCJpc0VkaXRlZCI6ZmFsc2UsIm1hbnVhbE92ZXJyaWRlIjp7ImlzTWFudWFsbHlPdmVycmlkZGVuIjpmYWxzZSwiY2l0ZXByb2NUZXh0IjoiKDU4KSIsIm1hbnVhbE92ZXJyaWRlVGV4dCI6IiJ9LCJjaXRhdGlvbkl0ZW1zIjpbeyJpZCI6ImJmYjcyMjMwLTBjZTItMzdmMC1iNDI0LTczMWQ3MGE2NjFiMiIsIml0ZW1EYXRhIjp7InR5cGUiOiJhcnRpY2xlLWpvdXJuYWwiLCJpZCI6ImJmYjcyMjMwLTBjZTItMzdmMC1iNDI0LTczMWQ3MGE2NjFiMiIsInRpdGxlIjoiRU9SVEMgUUxRLUMzMCBhbmQgRkFDVC1MeW0gZm9yIHRoZSBhc3Nlc3NtZW50IG9mIGhlYWx0aC1yZWxhdGVkIHF1YWxpdHkgb2YgbGlmZSBvZiBuZXdseSBkaWFnbm9zZWQgbHltcGhvbWEgcGF0aWVudHMgdW5kZXJnb2luZyBjaGVtb3RoZXJhcHkiLCJncm91cElkIjoiMTg5YTMyZjAtOGYzYS0zZDUzLWE4NGItODY5MTEzNWY3NWZmIiwiYXV0aG9yIjpbeyJmYW1pbHkiOiJHZW9yZ2Frb3BvdWxvcyIsImdpdmVuIjoiQWxleGFuZHJvcyIsInBhcnNlLW5hbWVzIjpmYWxzZSwiZHJvcHBpbmctcGFydGljbGUiOiIiLCJub24tZHJvcHBpbmctcGFydGljbGUiOiIifSx7ImZhbWlseSI6IktvbnRvZGltb3BvdWxvcyIsImdpdmVuIjoiTmljayIsInBhcnNlLW5hbWVzIjpmYWxzZSwiZHJvcHBpbmctcGFydGljbGUiOiIiLCJub24tZHJvcHBpbmctcGFydGljbGUiOiIifSx7ImZhbWlseSI6IkNoYXR6aWlvYW5ub3UiLCJnaXZlbiI6IlNvZmlhIiwicGFyc2UtbmFtZXMiOmZhbHNlLCJkcm9wcGluZy1wYXJ0aWNsZSI6IiIsIm5vbi1kcm9wcGluZy1wYXJ0aWNsZSI6IiJ9LHsiZmFtaWx5IjoiTmlha2FzIiwiZ2l2ZW4iOiJEaW1pdHJpcyIsInBhcnNlLW5hbWVzIjpmYWxzZSwiZHJvcHBpbmctcGFydGljbGUiOiIiLCJub24tZHJvcHBpbmctcGFydGljbGUiOiIifV0sImNvbnRhaW5lci10aXRsZSI6IkV1cm9wZWFuIEpvdXJuYWwgb2YgT25jb2xvZ3kgTnVyc2luZyIsIkRPSSI6IjEwLjEwMTYvai5lam9uLjIwMTMuMDUuMDA2IiwiSVNTTiI6IjE0NjIzODg5IiwiUE1JRCI6IjIzODUwNDExIiwiaXNzdWVkIjp7ImRhdGUtcGFydHMiOltbMjAxM11dfSwicGFnZSI6Ijg0OS04NTUiLCJhYnN0cmFjdCI6IlB1cnBvc2U6IFRoZSBhaW0gb2YgdGhpcyBzdHVkeSB3YXMgdG8gYXNzZXNzIHRoZSB2YWxpZGl0eSBvZiB0aGUgRXVyb3BlYW4gT3JnYW5pemF0aW9uIGZvciBSZXNlYXJjaCBhbmQgVHJlYXRtZW50IG9mIENhbmNlciBRdWFsaXR5IG9mIExpZmUsIENvcmUgMzAgKEVPUlRDIFFMUS1DMzApIGFuZCBGdW5jdGlvbmFsIEFzc2Vzc21lbnQgb2YgQ2hyb25pYyBpbGxuZXNzIFRoZXJhcHktTHltcGhvbWEgKEZBQ1QtTHltKSBpbnN0cnVtZW50cyAoR3JlZWsgdmVyc2lvbikgaW4gcGF0aWVudHMgd2l0aCBseW1waG9tYSB1bmRlcmdvaW5nIGNoZW1vdGhlcmFweSwgYXMgd2VsbCBhcyB0aGUgY29tcGFyYXRpdmUgZXZhbHVhdGlvbiBvZiB0aGUgcXVlc3Rpb25uYWlyZXMgdGhlbXNlbHZlcy4gTWV0aG9kOiBIZWFsdGggcmVsYXRlZCBxdWFsaXR5IG9mIGxpZmUgKEhSUW9MKSB3YXMgYXNzZXNzZWQgdXNpbmcgdGhlIHR3byBwcmV2aW91c2x5IG1lbnRpb25lZCBpbnN0cnVtZW50cyBhcyB3ZWxsIGFzIHRoZSBnZW5lcmljIFNob3J0IEZvcm0gMzYgKFNGLTM2KSwgd2hpY2ggd2FzIHVzZWQgYXMgYSBzdGFuZGFyZCBhbmQgaXRzIHNjb3JlcyB3ZXJlIGNvbXBhcmVkIHRvIHRoZSBjb3JyZXNwb25kaW5nIG5vcm1zIG9mIHRoZSBHcmVlayBnZW5lcmFsIHBvcHVsYXRpb24uIFRoZSBzYW1wbGUgY29uc2lzdGVkIG9mIDgwIG5ld2x5IGRpYWdub3NlZCBwYXRpZW50cyB3aXRoIGx5bXBob21hLCB3aG8gaGFkIGNvbXBsZXRlZCB0aGVpciBjaGVtb3RoZXJhcHkgdHJlYXRtZW50LiBSZWxpYWJpbGl0eSAoQ3JvbmJhY2gncyBhKSwgY2VudHJhbCB0ZW5kZW5jeSBhbmQgdmFyaWFiaWxpdHkgZm9yIHRoZSBzY2FsZXMgd2VyZSBhc3Nlc3NlZC4gQXNzb2NpYXRpb25zIGJldHdlZW4gdGhlIGluc3RydW1lbnRzJyBzY2FsZXMgd2VyZSBleGFtaW5lZCB2aWEgU3BlYXJtYW4ncyBjb3JyZWxhdGlvbnMuIFJlc3VsdHM6IENyb25iYWNoJ3MgYSwgd2FzID4wLjcwIGZvciBhbGwgdGhlIHNjYWxlcywgd2l0aCBleGNlcHRpb24gb2YgdGhlIGVtb3Rpb25hbCB3ZWxsIGJlaW5nIHNjYWxlIG9mIEZBQ1QtTHltIGFuZCB0d28gZnVuY3Rpb25hbCBzY2FsZXMgb2YgUUxRLUMzMC4gVGhlcmUgaXMgYSBzaWduaWZpY2FudCBjb3JyZWxhdGlvbiBiZXR3ZWVuIHNpbWlsYXIgc2NhbGVzIG9mIHRoZSBxdWVzdGlvbm5haXJlcywgYW5kIHBhcnRpY3VsYXJseSBzdHJvbmcgKD4wLjUwKSBiZXR3ZWVuIGdsb2JhbCwgZnVuY3Rpb25hbCBhbmQgcGh5c2ljYWwgc3Vic2NhbGVzIG9mIHRoZSBGQUNULUx5bSBhbmQgUUxRLUMzMCBpbnN0cnVtZW50cy4gQWxzbywgZml2ZSBzY2FsZXMgb2YgdGhlIFNGLTM2LCBzaG93ZWQgc2lnbmlmaWNhbnRseSBsb3dlciBtZWFuIHZhbHVlcyBjb21wYXJlZCB0byB0aGUgY29ycmVzcG9uZGluZyBHcmVlayBub3Jtcy4gQ29uY2x1c2lvbnM6IFRoZSBHcmVlayB2ZXJzaW9ucyBvZiBGQUNULUx5bSBhbmQgUUxRLUMzMCBhcHBlYXIgdG8gYmUgcmVsaWFibGUgYW5kIHZhbGlkIHRvb2xzIGZvciBhc3Nlc3NpbmcgSFJRb0wgaW4gdGhpcyBjYXRlZ29yeSBvZiBwYXRpZW50cy4gVGhlIHR3byBkaXNlYXNlLXNwZWNpZmljIFFvTCBpbnN0cnVtZW50cyBjb21wbGVtZW50IGVhY2ggb3RoZXIgYW5kIG5laXRoZXIgY2FuIGJlIHJlcGxhY2VkIGJ5IHRoZSBvdGhlci4gwqkgMjAxMyBFbHNldmllciBMdGQuIiwiaXNzdWUiOiI2Iiwidm9sdW1lIjoiMTciLCJjb250YWluZXItdGl0bGUtc2hvcnQiOiIifSwiaXNUZW1wb3JhcnkiOmZhbHNlfV19&quot;,&quot;citationItems&quot;:[{&quot;id&quot;:&quot;bfb72230-0ce2-37f0-b424-731d70a661b2&quot;,&quot;itemData&quot;:{&quot;type&quot;:&quot;article-journal&quot;,&quot;id&quot;:&quot;bfb72230-0ce2-37f0-b424-731d70a661b2&quot;,&quot;title&quot;:&quot;EORTC QLQ-C30 and FACT-Lym for the assessment of health-related quality of life of newly diagnosed lymphoma patients undergoing chemotherapy&quot;,&quot;groupId&quot;:&quot;189a32f0-8f3a-3d53-a84b-8691135f75ff&quot;,&quot;author&quot;:[{&quot;family&quot;:&quot;Georgakopoulos&quot;,&quot;given&quot;:&quot;Alexandros&quot;,&quot;parse-names&quot;:false,&quot;dropping-particle&quot;:&quot;&quot;,&quot;non-dropping-particle&quot;:&quot;&quot;},{&quot;family&quot;:&quot;Kontodimopoulos&quot;,&quot;given&quot;:&quot;Nick&quot;,&quot;parse-names&quot;:false,&quot;dropping-particle&quot;:&quot;&quot;,&quot;non-dropping-particle&quot;:&quot;&quot;},{&quot;family&quot;:&quot;Chatziioannou&quot;,&quot;given&quot;:&quot;Sofia&quot;,&quot;parse-names&quot;:false,&quot;dropping-particle&quot;:&quot;&quot;,&quot;non-dropping-particle&quot;:&quot;&quot;},{&quot;family&quot;:&quot;Niakas&quot;,&quot;given&quot;:&quot;Dimitris&quot;,&quot;parse-names&quot;:false,&quot;dropping-particle&quot;:&quot;&quot;,&quot;non-dropping-particle&quot;:&quot;&quot;}],&quot;container-title&quot;:&quot;European Journal of Oncology Nursing&quot;,&quot;DOI&quot;:&quot;10.1016/j.ejon.2013.05.006&quot;,&quot;ISSN&quot;:&quot;14623889&quot;,&quot;PMID&quot;:&quot;23850411&quot;,&quot;issued&quot;:{&quot;date-parts&quot;:[[2013]]},&quot;page&quot;:&quot;849-855&quot;,&quot;abstract&quot;:&quot;Purpose: The aim of this study was to assess the validity of the European Organization for Research and Treatment of Cancer Quality of Life, Core 30 (EORTC QLQ-C30) and Functional Assessment of Chronic illness Therapy-Lymphoma (FACT-Lym) instruments (Greek version) in patients with lymphoma undergoing chemotherapy, as well as the comparative evaluation of the questionnaires themselves. Method: Health related quality of life (HRQoL) was assessed using the two previously mentioned instruments as well as the generic Short Form 36 (SF-36), which was used as a standard and its scores were compared to the corresponding norms of the Greek general population. The sample consisted of 80 newly diagnosed patients with lymphoma, who had completed their chemotherapy treatment. Reliability (Cronbach's a), central tendency and variability for the scales were assessed. Associations between the instruments' scales were examined via Spearman's correlations. Results: Cronbach's a, was &gt;0.70 for all the scales, with exception of the emotional well being scale of FACT-Lym and two functional scales of QLQ-C30. There is a significant correlation between similar scales of the questionnaires, and particularly strong (&gt;0.50) between global, functional and physical subscales of the FACT-Lym and QLQ-C30 instruments. Also, five scales of the SF-36, showed significantly lower mean values compared to the corresponding Greek norms. Conclusions: The Greek versions of FACT-Lym and QLQ-C30 appear to be reliable and valid tools for assessing HRQoL in this category of patients. The two disease-specific QoL instruments complement each other and neither can be replaced by the other. © 2013 Elsevier Ltd.&quot;,&quot;issue&quot;:&quot;6&quot;,&quot;volume&quot;:&quot;17&quot;,&quot;container-title-short&quot;:&quot;&quot;},&quot;isTemporary&quot;:false}]},{&quot;citationID&quot;:&quot;MENDELEY_CITATION_478a856b-3984-4f60-a85e-844ff9a862bf&quot;,&quot;properties&quot;:{&quot;noteIndex&quot;:0},&quot;isEdited&quot;:false,&quot;manualOverride&quot;:{&quot;isManuallyOverridden&quot;:false,&quot;citeprocText&quot;:&quot;(59)&quot;,&quot;manualOverrideText&quot;:&quot;&quot;},&quot;citationTag&quot;:&quot;MENDELEY_CITATION_v3_eyJjaXRhdGlvbklEIjoiTUVOREVMRVlfQ0lUQVRJT05fNDc4YTg1NmItMzk4NC00ZjYwLWE4NWUtODQ0ZmY5YTg2MmJmIiwicHJvcGVydGllcyI6eyJub3RlSW5kZXgiOjB9LCJpc0VkaXRlZCI6ZmFsc2UsIm1hbnVhbE92ZXJyaWRlIjp7ImlzTWFudWFsbHlPdmVycmlkZGVuIjpmYWxzZSwiY2l0ZXByb2NUZXh0IjoiKDU5KSIsIm1hbnVhbE92ZXJyaWRlVGV4dCI6IiJ9LCJjaXRhdGlvbkl0ZW1zIjpbeyJpZCI6IjI2YmY0ZTg3LWIwY2QtMzkzZC1iMjNhLWJhNDRmMWU2Y2E0NiIsIml0ZW1EYXRhIjp7InR5cGUiOiJhcnRpY2xlLWpvdXJuYWwiLCJpZCI6IjI2YmY0ZTg3LWIwY2QtMzkzZC1iMjNhLWJhNDRmMWU2Y2E0NiIsInRpdGxlIjoiVGhlIEV1cm9wZWFuIE9yZ2FuaXphdGlvbiBmb3IgUmVzZWFyY2ggYW5kIFRyZWF0bWVudCBvZiBDYW5jZXIgY29yZSBxdWFsaXR5IG9mIGxpZmUgcXVlc3Rpb25uYWlyZSAoUUxRLUMzMCB2ZXJzaW9uIDMuMCBUdXJraXNoKSBpbiBjYW5jZXIgcGF0aWVudHMgcmVjZWl2aW5nIHBhbGxpYXRpdmUgcmFkaW90aGVyYXB5OiBPcmlnaW5hbCBhcnRpY2xlIiwiZ3JvdXBJZCI6IjE4OWEzMmYwLThmM2EtM2Q1My1hODRiLTg2OTExMzVmNzVmZiIsImF1dGhvciI6W3siZmFtaWx5IjoiSGnDp3PDtm5tZXoiLCJnaXZlbiI6IkEiLCJwYXJzZS1uYW1lcyI6ZmFsc2UsImRyb3BwaW5nLXBhcnRpY2xlIjoiIiwibm9uLWRyb3BwaW5nLXBhcnRpY2xlIjoiIn0seyJmYW1pbHkiOiJLw7ZzZSIsImdpdmVuIjoiSyIsInBhcnNlLW5hbWVzIjpmYWxzZSwiZHJvcHBpbmctcGFydGljbGUiOiIiLCJub24tZHJvcHBpbmctcGFydGljbGUiOiIifSx7ImZhbWlseSI6IkFuZHJpZXUiLCJnaXZlbiI6Ik0gTiIsInBhcnNlLW5hbWVzIjpmYWxzZSwiZHJvcHBpbmctcGFydGljbGUiOiIiLCJub24tZHJvcHBpbmctcGFydGljbGUiOiIifSx7ImZhbWlseSI6IkfDvG5leSIsImdpdmVuIjoiWSIsInBhcnNlLW5hbWVzIjpmYWxzZSwiZHJvcHBpbmctcGFydGljbGUiOiIiLCJub24tZHJvcHBpbmctcGFydGljbGUiOiIifSx7ImZhbWlseSI6Ikt1cnRtYW4iLCJnaXZlbiI6IkMiLCJwYXJzZS1uYW1lcyI6ZmFsc2UsImRyb3BwaW5nLXBhcnRpY2xlIjoiIiwibm9uLWRyb3BwaW5nLXBhcnRpY2xlIjoiIn1dLCJjb250YWluZXItdGl0bGUiOiJFdXIgSiBDYW5jZXIgQ2FyZSIsIkRPSSI6IjEwLjExMTEvai4xMzY1LTIzNTQuMjAwNi4wMDczMy54IiwiSVNTTiI6IjA5NjE1NDIzIiwiUE1JRCI6IjE3NTA4OTQ1IiwiaXNzdWVkIjp7ImRhdGUtcGFydHMiOltbMjAwN11dfSwicGFnZSI6IjI1MS0yNTciLCJhYnN0cmFjdCI6IlRoZSBhaW0gb2YgdGhpcyBzdHVkeSB3YXMgdG8gZXZhbHVhdGUgdGhlIGVmZmljYWN5IG9mIHBhbGxpYXRpdmUgcmFkaW90aGVyYXB5IGluIHBhdGllbnRzIHdpdGggYWR2YW5jZWQgY2FuY2VyIGluIHRlcm1zIG9mIGltcHJvdmVtZW50IGluIHRoZSBxdWFsaXR5IG9mIGxpZmUgW3F1YWxpdHkgb2YgbGlmZSBxdWVzdGlvbm5haXJlIChRTFEpXSwgYW5kIHRvIGFzc2VzcyB0aGUgY29ycmVsYXRpb24gYmV0d2VlbiB0aGUgRWFzdGVybiBDb29wZXJhdGl2ZSBPbmNvbG9neSBHcm91cCAoRUNPRykgcGVyZm9ybWFuY2Ugc3RhdHVzIGFuZCB0aGUgRXVyb3BlYW4gT3JnYW5pemF0aW9uIGZvciBSZXNlYXJjaCBhbmQgVHJlYXRtZW50IG9mIENhbmNlciAoRU9SVEMpIFFMUS1DMzAgKFR1cmtpc2ggdmVyc2lvbiAzLjApLiBBIHRvdGFsIG9mIDg4IHBhdGllbnRzIHdpdGggYWR2YW5jZWQgbWFsaWduYW50IGRpc2Vhc2UgdHJlYXRlZCB3aXRoIHBhbGxpYXRpdmUgcmFkaW90aGVyYXB5IHdlcmUgaW5jbHVkZWQgaW4gdGhlIHN0dWR5LiBBbGwgcGF0aWVudHMgY29tcGxldGVkIHRoZSBFT1JUQyBRTFEtQzMwIHF1ZXN0aW9ubmFpcmUgYmVmb3JlIGFuZCBhZnRlciB0cmVhdG1lbnQsIGFuZCB0aGUgcGF0aWVudCBwZXJmb3JtYW5jZSBzdGF0dXMgZHVyaW5nIHRoZSBwcmUtdHJlYXRtZW50IGFuZCBwb3N0LXRyZWF0bWVudCBwaGFzZSAoRUNPRyDiiaQgMiwgPjIpIHdhcyBjb3JyZWxhdGVkIHRvIHRoZSBFT1JUQyBRTFEgQy0zMCB3aXRoIHN1YnNjYWxlcy4gTW9zdCBwYXRpZW50cyAoODcuNSUpIGhhZCBtZXRhc3RhdGljIGRpc2Vhc2UsIGFuZCB0aGUgcmVtYWluaW5nICgxMi41JSkgaGFkIGxvY2FsbHkgYWR2YW5jZWQgZGlzZWFzZS4gQ29tcGFyaW5nIHRoZSBwYXRpZW50cyBpbiB0ZXJtcyBvZiBwZXJmb3JtYW5jZSBzdGF0dXMsIHRob3NlIHdpdGggYSBiZXR0ZXIgcGVyZm9ybWFuY2Ugc3RhdHVzICjiiaQyKSByZXBvcnRlZCBhIHN0YXRpc3RpY2FsbHkgc2lnbmlmaWNhbnQgaGlnaGVyIGxldmVsIG9uIHRoZSBmdW5jdGlvbmluZyBzY2FsZXMgYW5kIGxvd2VyIGxldmVscyBvbiBhbGwgdGhlIHN5bXB0b20gc2NhbGVzIG9uIGJvdGggdGhlIHByZS10cmVhdG1lbnQgYW5kIHBvc3QtdHJlYXRtZW50IGFzc2Vzc21lbnRzLiBDcm9uYmFjaCdzIGFscGhhcyB3ZXJlIGNhbGN1bGF0ZWQgdG8gZXN0aW1hdGUgdGhlIGludGVybmFsIGNvbnNpc3RlbmN5IGFuZCByZWxpYWJpbGl0eSBmb3IgYm90aCBwcmUtIGFuZCBwb3N0LXRyZWF0bWVudCBmdW5jdGlvbmluZyBhbmQgc3ltcHRvbSBzY2FsZXMuIFRoZSByZXN1bHRzIG9mIHRoaXMgc3R1ZHkgY29udHJpYnV0ZSB0byBvdXIgdW5kZXJzdGFuZGluZyBvZiB0aGUgaW1wYWN0IG9mIGNvbXByZWhlbnNpdmUgcGFsbGlhdGl2ZSByYWRpb3RoZXJhcHksIGFuZCB0byBpdHMgYXNzZXNzbWVudC4gwqkgMjAwNyBCbGFja3dlbGwgUHVibGlzaGluZyBMdGQuIiwiaXNzdWUiOiIzIiwidm9sdW1lIjoiMTYiLCJjb250YWluZXItdGl0bGUtc2hvcnQiOiIifSwiaXNUZW1wb3JhcnkiOmZhbHNlfV19&quot;,&quot;citationItems&quot;:[{&quot;id&quot;:&quot;26bf4e87-b0cd-393d-b23a-ba44f1e6ca46&quot;,&quot;itemData&quot;:{&quot;type&quot;:&quot;article-journal&quot;,&quot;id&quot;:&quot;26bf4e87-b0cd-393d-b23a-ba44f1e6ca46&quot;,&quot;title&quot;:&quot;The European Organization for Research and Treatment of Cancer core quality of life questionnaire (QLQ-C30 version 3.0 Turkish) in cancer patients receiving palliative radiotherapy: Original article&quot;,&quot;groupId&quot;:&quot;189a32f0-8f3a-3d53-a84b-8691135f75ff&quot;,&quot;author&quot;:[{&quot;family&quot;:&quot;Hiçsönmez&quot;,&quot;given&quot;:&quot;A&quot;,&quot;parse-names&quot;:false,&quot;dropping-particle&quot;:&quot;&quot;,&quot;non-dropping-particle&quot;:&quot;&quot;},{&quot;family&quot;:&quot;Köse&quot;,&quot;given&quot;:&quot;K&quot;,&quot;parse-names&quot;:false,&quot;dropping-particle&quot;:&quot;&quot;,&quot;non-dropping-particle&quot;:&quot;&quot;},{&quot;family&quot;:&quot;Andrieu&quot;,&quot;given&quot;:&quot;M N&quot;,&quot;parse-names&quot;:false,&quot;dropping-particle&quot;:&quot;&quot;,&quot;non-dropping-particle&quot;:&quot;&quot;},{&quot;family&quot;:&quot;Güney&quot;,&quot;given&quot;:&quot;Y&quot;,&quot;parse-names&quot;:false,&quot;dropping-particle&quot;:&quot;&quot;,&quot;non-dropping-particle&quot;:&quot;&quot;},{&quot;family&quot;:&quot;Kurtman&quot;,&quot;given&quot;:&quot;C&quot;,&quot;parse-names&quot;:false,&quot;dropping-particle&quot;:&quot;&quot;,&quot;non-dropping-particle&quot;:&quot;&quot;}],&quot;container-title&quot;:&quot;Eur J Cancer Care&quot;,&quot;DOI&quot;:&quot;10.1111/j.1365-2354.2006.00733.x&quot;,&quot;ISSN&quot;:&quot;09615423&quot;,&quot;PMID&quot;:&quot;17508945&quot;,&quot;issued&quot;:{&quot;date-parts&quot;:[[2007]]},&quot;page&quot;:&quot;251-257&quot;,&quot;abstract&quot;:&quot;The aim of this study was to evaluate the efficacy of palliative radiotherapy in patients with advanced cancer in terms of improvement in the quality of life [quality of life questionnaire (QLQ)], and to assess the correlation between the Eastern Cooperative Oncology Group (ECOG) performance status and the European Organization for Research and Treatment of Cancer (EORTC) QLQ-C30 (Turkish version 3.0). A total of 88 patients with advanced malignant disease treated with palliative radiotherapy were included in the study. All patients completed the EORTC QLQ-C30 questionnaire before and after treatment, and the patient performance status during the pre-treatment and post-treatment phase (ECOG ≤ 2, &gt;2) was correlated to the EORTC QLQ C-30 with subscales. Most patients (87.5%) had metastatic disease, and the remaining (12.5%) had locally advanced disease. Comparing the patients in terms of performance status, those with a better performance status (≤2) reported a statistically significant higher level on the functioning scales and lower levels on all the symptom scales on both the pre-treatment and post-treatment assessments. Cronbach's alphas were calculated to estimate the internal consistency and reliability for both pre- and post-treatment functioning and symptom scales. The results of this study contribute to our understanding of the impact of comprehensive palliative radiotherapy, and to its assessment. © 2007 Blackwell Publishing Ltd.&quot;,&quot;issue&quot;:&quot;3&quot;,&quot;volume&quot;:&quot;16&quot;,&quot;container-title-short&quot;:&quot;&quot;},&quot;isTemporary&quot;:false}]},{&quot;citationID&quot;:&quot;MENDELEY_CITATION_761be3ae-4b4e-4b23-a483-9efaf649a7f6&quot;,&quot;properties&quot;:{&quot;noteIndex&quot;:0},&quot;isEdited&quot;:false,&quot;manualOverride&quot;:{&quot;isManuallyOverridden&quot;:false,&quot;citeprocText&quot;:&quot;(60)&quot;,&quot;manualOverrideText&quot;:&quot;&quot;},&quot;citationTag&quot;:&quot;MENDELEY_CITATION_v3_eyJjaXRhdGlvbklEIjoiTUVOREVMRVlfQ0lUQVRJT05fNzYxYmUzYWUtNGI0ZS00YjIzLWE0ODMtOWVmYWY2NDlhN2Y2IiwicHJvcGVydGllcyI6eyJub3RlSW5kZXgiOjB9LCJpc0VkaXRlZCI6ZmFsc2UsIm1hbnVhbE92ZXJyaWRlIjp7ImlzTWFudWFsbHlPdmVycmlkZGVuIjpmYWxzZSwiY2l0ZXByb2NUZXh0IjoiKDYwKSIsIm1hbnVhbE92ZXJyaWRlVGV4dCI6IiJ9LCJjaXRhdGlvbkl0ZW1zIjpbeyJpZCI6IjM0NTAzN2YxLTQxZGMtM2Y0MC1hMzA2LWMxZjY4M2IzZjgzOCIsIml0ZW1EYXRhIjp7InR5cGUiOiJhcnRpY2xlLWpvdXJuYWwiLCJpZCI6IjM0NTAzN2YxLTQxZGMtM2Y0MC1hMzA2LWMxZjY4M2IzZjgzOCIsInRpdGxlIjoiSXMgaXQgdXNlZnVsIHRvIGNhbGN1bGF0ZSBzdW0gc2NvcmVzIG9mIHRoZSBxdWFsaXR5IG9mIGxpZmUgcXVlc3Rpb25uYWlyZSBFT1JUQyBRTFEtQzMwPyIsImdyb3VwSWQiOiIxODlhMzJmMC04ZjNhLTNkNTMtYTg0Yi04NjkxMTM1Zjc1ZmYiLCJhdXRob3IiOlt7ImZhbWlseSI6IkhpbnoiLCJnaXZlbiI6IkEiLCJwYXJzZS1uYW1lcyI6ZmFsc2UsImRyb3BwaW5nLXBhcnRpY2xlIjoiIiwibm9uLWRyb3BwaW5nLXBhcnRpY2xlIjoiIn0seyJmYW1pbHkiOiJFaW5lbmtlbCIsImdpdmVuIjoiSiIsInBhcnNlLW5hbWVzIjpmYWxzZSwiZHJvcHBpbmctcGFydGljbGUiOiIiLCJub24tZHJvcHBpbmctcGFydGljbGUiOiIifSx7ImZhbWlseSI6IkJyaWVzdCIsImdpdmVuIjoiUyIsInBhcnNlLW5hbWVzIjpmYWxzZSwiZHJvcHBpbmctcGFydGljbGUiOiIiLCJub24tZHJvcHBpbmctcGFydGljbGUiOiIifSx7ImZhbWlseSI6IlN0b2x6ZW5idXJnIiwiZ2l2ZW4iOiJKIFUiLCJwYXJzZS1uYW1lcyI6ZmFsc2UsImRyb3BwaW5nLXBhcnRpY2xlIjoiIiwibm9uLWRyb3BwaW5nLXBhcnRpY2xlIjoiIn0seyJmYW1pbHkiOiJQYXBzZG9yZiIsImdpdmVuIjoiSyIsInBhcnNlLW5hbWVzIjpmYWxzZSwiZHJvcHBpbmctcGFydGljbGUiOiIiLCJub24tZHJvcHBpbmctcGFydGljbGUiOiIifSx7ImZhbWlseSI6IlNpbmdlciIsImdpdmVuIjoiUyIsInBhcnNlLW5hbWVzIjpmYWxzZSwiZHJvcHBpbmctcGFydGljbGUiOiIiLCJub24tZHJvcHBpbmctcGFydGljbGUiOiIifV0sImNvbnRhaW5lci10aXRsZSI6IkV1ciBKIENhbmNlciBDYXJlIiwiRE9JIjoiMTAuMTExMS9qLjEzNjUtMjM1NC4yMDEyLjAxMzY3LngiLCJJU1NOIjoiMDk2MTU0MjMiLCJQTUlEIjoiMjI2MjQ2NjMiLCJpc3N1ZWQiOnsiZGF0ZS1wYXJ0cyI6W1syMDEyXV19LCJwYWdlIjoiNjc3LTY4MyIsImFic3RyYWN0IjoiVGhlIGFpbSBvZiB0aGlzIHBhcGVyIGlzIHRvIHRlc3QgdGhlIHBzeWNob21ldHJpYyBwcm9wZXJ0aWVzIG9mIHN1bSBzY29yZXMgb2YgdGhlIHF1YWxpdHkgb2YgbGlmZSBxdWVzdGlvbm5haXJlIEVPUlRDIFFMUS1DMzAuIEEgc2FtcGxlIG9mIGNhbmNlciBwYXRpZW50cyAobj0gMTUyOSkgYW5kIGEgc2FtcGxlIG9mIHRoZSBnZW5lcmFsIHBvcHVsYXRpb24gKG49IDExODUpIHdlcmUgdGVzdGVkIHdpdGggdGhlIEVPUlRDIFFMUS1DMzAsIHRoZSBIb3NwaXRhbCBBbnhpZXR5IGFuZCBEZXByZXNzaW9uIFNjYWxlIGFuZCB0aGUgTXVsdGlkaW1lbnNpb25hbCBGYXRpZ3VlIEludmVudG9yeS4gVGhyZWUgc3VtIHNjb3JlcyBvZiB0aGUgRU9SVEMgUUxRLUMzMCBhcmUgZGVmaW5lZDogYSBzY29yZSBjb25jZXJuaW5nIGZ1bmN0aW9uaW5nLCBhIHNjb3JlIGNvbmNlcm5pbmcgc3ltcHRvbXMgYW5kIGEgdG90YWwgc2NvcmUuIENvbXBhcmVkIHdpdGggdGhlIHR3by1pdGVtIHF1YWxpdHkgb2YgbGlmZSBzY2FsZSBvZiB0aGUgRU9SVEMgUUxRLUMzMCwgdGhlIHBzeWNob21ldHJpYyBxdWFsaXR5IG9mIHRoZSB0b3RhbCBzY29yZSBhbmQgdGhlIGZ1bmN0aW9uaW5nIHNjb3JlIGlzIHN1cGVyaW9yIHdpdGggcmVzcGVjdCB0byByZWxpYWJpbGl0eSwgY29udmVyZ2VudCB2YWxpZGl0eSBhbmQgZGlzY3JpbWluYW50IHZhbGlkaXR5LiBDcm9uYmFjaCdzIGFscGhhIG9mIHRoZSB0b3RhbCBzY29yZSBpcyAwLjk0IChjYW5jZXIgcGF0aWVudHMpIGFuZCAwLjk1IChnZW5lcmFsIHBvcHVsYXRpb24pLiBUaGUgZWZmZWN0IHNpemUgZGlzY3JpbWluYXRpbmcgYmV0d2VlbiBwYXRpZW50cyBhbmQgY29udHJvbHMgaXMgZD0gMC44MyBmb3IgdGhlIHRvdGFsIHNjb3JlLCBjb21wYXJlZCB0byBvbmx5IDAuNTAgb2J0YWluZWQgd2l0aCB0aGUgdHdvLWl0ZW0gcXVhbGl0eSBvZiBsaWZlIHNjYWxlLiBUaGUgcmVzdWx0cyBwcm92ZSB0aGF0IHRoZSBjYWxjdWxhdGlvbiBvZiBzdW0gc2NvcmVzIHByb3ZpZGVzIHVzZWZ1bCBpbmZvcm1hdGlvbiBmb3IgY2xpbmljaWFucyB3aG8gYXJlIGludGVyZXN0ZWQgaW4gb25lIGdlbmVyYWxpc2luZyBzY29yZSBvZiBxdWFsaXR5IG9mIGxpZmUuIMKpIDIwMTIgQmxhY2t3ZWxsIFB1Ymxpc2hpbmcgTHRkLiIsImlzc3VlIjoiNSIsInZvbHVtZSI6IjIxIiwiY29udGFpbmVyLXRpdGxlLXNob3J0IjoiIn0sImlzVGVtcG9yYXJ5IjpmYWxzZX1dfQ==&quot;,&quot;citationItems&quot;:[{&quot;id&quot;:&quot;345037f1-41dc-3f40-a306-c1f683b3f838&quot;,&quot;itemData&quot;:{&quot;type&quot;:&quot;article-journal&quot;,&quot;id&quot;:&quot;345037f1-41dc-3f40-a306-c1f683b3f838&quot;,&quot;title&quot;:&quot;Is it useful to calculate sum scores of the quality of life questionnaire EORTC QLQ-C30?&quot;,&quot;groupId&quot;:&quot;189a32f0-8f3a-3d53-a84b-8691135f75ff&quot;,&quot;author&quot;:[{&quot;family&quot;:&quot;Hinz&quot;,&quot;given&quot;:&quot;A&quot;,&quot;parse-names&quot;:false,&quot;dropping-particle&quot;:&quot;&quot;,&quot;non-dropping-particle&quot;:&quot;&quot;},{&quot;family&quot;:&quot;Einenkel&quot;,&quot;given&quot;:&quot;J&quot;,&quot;parse-names&quot;:false,&quot;dropping-particle&quot;:&quot;&quot;,&quot;non-dropping-particle&quot;:&quot;&quot;},{&quot;family&quot;:&quot;Briest&quot;,&quot;given&quot;:&quot;S&quot;,&quot;parse-names&quot;:false,&quot;dropping-particle&quot;:&quot;&quot;,&quot;non-dropping-particle&quot;:&quot;&quot;},{&quot;family&quot;:&quot;Stolzenburg&quot;,&quot;given&quot;:&quot;J U&quot;,&quot;parse-names&quot;:false,&quot;dropping-particle&quot;:&quot;&quot;,&quot;non-dropping-particle&quot;:&quot;&quot;},{&quot;family&quot;:&quot;Papsdorf&quot;,&quot;given&quot;:&quot;K&quot;,&quot;parse-names&quot;:false,&quot;dropping-particle&quot;:&quot;&quot;,&quot;non-dropping-particle&quot;:&quot;&quot;},{&quot;family&quot;:&quot;Singer&quot;,&quot;given&quot;:&quot;S&quot;,&quot;parse-names&quot;:false,&quot;dropping-particle&quot;:&quot;&quot;,&quot;non-dropping-particle&quot;:&quot;&quot;}],&quot;container-title&quot;:&quot;Eur J Cancer Care&quot;,&quot;DOI&quot;:&quot;10.1111/j.1365-2354.2012.01367.x&quot;,&quot;ISSN&quot;:&quot;09615423&quot;,&quot;PMID&quot;:&quot;22624663&quot;,&quot;issued&quot;:{&quot;date-parts&quot;:[[2012]]},&quot;page&quot;:&quot;677-683&quot;,&quot;abstract&quot;:&quot;The aim of this paper is to test the psychometric properties of sum scores of the quality of life questionnaire EORTC QLQ-C30. A sample of cancer patients (n= 1529) and a sample of the general population (n= 1185) were tested with the EORTC QLQ-C30, the Hospital Anxiety and Depression Scale and the Multidimensional Fatigue Inventory. Three sum scores of the EORTC QLQ-C30 are defined: a score concerning functioning, a score concerning symptoms and a total score. Compared with the two-item quality of life scale of the EORTC QLQ-C30, the psychometric quality of the total score and the functioning score is superior with respect to reliability, convergent validity and discriminant validity. Cronbach's alpha of the total score is 0.94 (cancer patients) and 0.95 (general population). The effect size discriminating between patients and controls is d= 0.83 for the total score, compared to only 0.50 obtained with the two-item quality of life scale. The results prove that the calculation of sum scores provides useful information for clinicians who are interested in one generalising score of quality of life. © 2012 Blackwell Publishing Ltd.&quot;,&quot;issue&quot;:&quot;5&quot;,&quot;volume&quot;:&quot;21&quot;,&quot;container-title-short&quot;:&quot;&quot;},&quot;isTemporary&quot;:false}]},{&quot;citationID&quot;:&quot;MENDELEY_CITATION_142001ca-419d-4734-ae76-630ea8798346&quot;,&quot;properties&quot;:{&quot;noteIndex&quot;:0},&quot;isEdited&quot;:false,&quot;manualOverride&quot;:{&quot;isManuallyOverridden&quot;:false,&quot;citeprocText&quot;:&quot;(61)&quot;,&quot;manualOverrideText&quot;:&quot;&quot;},&quot;citationTag&quot;:&quot;MENDELEY_CITATION_v3_eyJjaXRhdGlvbklEIjoiTUVOREVMRVlfQ0lUQVRJT05fMTQyMDAxY2EtNDE5ZC00NzM0LWFlNzYtNjMwZWE4Nzk4MzQ2IiwicHJvcGVydGllcyI6eyJub3RlSW5kZXgiOjB9LCJpc0VkaXRlZCI6ZmFsc2UsIm1hbnVhbE92ZXJyaWRlIjp7ImlzTWFudWFsbHlPdmVycmlkZGVuIjpmYWxzZSwiY2l0ZXByb2NUZXh0IjoiKDYxKSIsIm1hbnVhbE92ZXJyaWRlVGV4dCI6IiJ9LCJjaXRhdGlvbkl0ZW1zIjpbeyJpZCI6IjNkYTgyNzE4LWFiNjQtMzVjMi1iMmVjLWQxZjU0MjhjNzNmOCIsIml0ZW1EYXRhIjp7InR5cGUiOiJhcnRpY2xlLWpvdXJuYWwiLCJpZCI6IjNkYTgyNzE4LWFiNjQtMzVjMi1iMmVjLWQxZjU0MjhjNzNmOCIsInRpdGxlIjoiQXNzZXNzaW5nIG1lYXN1cmVtZW50IGludmFyaWFuY2Ugb2YgYSBoZWFsdGgtcmVsYXRlZCBxdWFsaXR5LW9mLWxpZmUgcXVlc3Rpb25uYWlyZSBpbiByYWRpb3RoZXJhcHkgcGF0aWVudHMiLCJncm91cElkIjoiMTg5YTMyZjAtOGYzYS0zZDUzLWE4NGItODY5MTEzNWY3NWZmIiwiYXV0aG9yIjpbeyJmYW1pbHkiOiJLaW5nLUthbGxpbWFuaXMiLCJnaXZlbiI6IkJlbGxpbmRhIEwiLCJwYXJzZS1uYW1lcyI6ZmFsc2UsImRyb3BwaW5nLXBhcnRpY2xlIjoiIiwibm9uLWRyb3BwaW5nLXBhcnRpY2xlIjoiIn0seyJmYW1pbHkiOiJIb2V2ZW4iLCJnaXZlbiI6IkNsYWFydGplIEwiLCJwYXJzZS1uYW1lcyI6ZmFsc2UsImRyb3BwaW5nLXBhcnRpY2xlIjoiIiwibm9uLWRyb3BwaW5nLXBhcnRpY2xlIjoiVGVyIn0seyJmYW1pbHkiOiJIYWVzIiwiZ2l2ZW4iOiJIYW5uZWtlIEMiLCJwYXJzZS1uYW1lcyI6ZmFsc2UsImRyb3BwaW5nLXBhcnRpY2xlIjoiIiwibm9uLWRyb3BwaW5nLXBhcnRpY2xlIjoiRGUifSx7ImZhbWlseSI6IlNtZXRzIiwiZ2l2ZW4iOiJFbGxlbiBNIiwicGFyc2UtbmFtZXMiOmZhbHNlLCJkcm9wcGluZy1wYXJ0aWNsZSI6IiIsIm5vbi1kcm9wcGluZy1wYXJ0aWNsZSI6IiJ9LHsiZmFtaWx5IjoiS29uaW5nIiwiZ2l2ZW4iOiJDYXJvIEMuRS4iLCJwYXJzZS1uYW1lcyI6ZmFsc2UsImRyb3BwaW5nLXBhcnRpY2xlIjoiIiwibm9uLWRyb3BwaW5nLXBhcnRpY2xlIjoiIn0seyJmYW1pbHkiOiJPb3J0IiwiZ2l2ZW4iOiJGcmFucyBKIiwicGFyc2UtbmFtZXMiOmZhbHNlLCJkcm9wcGluZy1wYXJ0aWNsZSI6IiIsIm5vbi1kcm9wcGluZy1wYXJ0aWNsZSI6IiJ9XSwiY29udGFpbmVyLXRpdGxlIjoiUXVhbGl0eSBvZiBMaWZlIFJlc2VhcmNoIiwiRE9JIjoiMTAuMTAwNy9zMTExMzYtMDExLTAwOTQtMiIsIklTU04iOiIwOTYyOTM0MyIsIlBNSUQiOiIyMjE5Mzg4MiIsImlzc3VlZCI6eyJkYXRlLXBhcnRzIjpbWzIwMTJdXX0sInBhZ2UiOiIxNzQ1LTE3NTMiLCJhYnN0cmFjdCI6Ik9iamVjdGl2ZSBJZiB0aGUgYXNzdW1wdGlvbiBvZiBtZWFzdXJlbWVudCBpbnZhcmlhbmNlIGlzIG5vdCB0ZXN0ZWQsIHdlIGNhbm5vdCBiZSBzdXJlIHdoZXRoZXIgZGlmZmVyZW5jZXMgb2JzZXJ2ZWQgYXJlIGR1ZSB0byB0cnVlIGRpZmZlcmVuY2VzIGluIGhlYWx0aC1yZWxhdGVkIHF1YWxpdHktb2YtbGlmZSAoSFJRb0wpLCBvciBhcmUgbWVhc3VyZW1lbnQgYXJ0aWZhY3RzLiBXZSBhaW0gdG8gaW52ZXN0aWdhdGUgdGhpcyBhc3N1bXB0aW9uIGluIGEgc2FtcGxlIG9mIGhldGVyb2dlbmVvdXMgY2FuY2VyIHBhdGllbnRzLCBmb2N1c2luZyBvbiB3aGV0aGVyIGFnZSwgc2V4LCBwcmV2aW91cyB0cmVhdG1lbnQgZm9yIGNhbmNlciwgYW5kIGluZm9ybWF0aW9uIHJlZ2FyZGluZyB0cmVhdG1lbnQgcHJlZmVyZW5jZXMgcmVzdWx0IGluIGJpYXNlZCBIUlFvTCBzY29yZXMuIE1ldGhvZHMgMTU1IGNhbmNlciBwYXRpZW50cyB3aG8gd2VyZSBhYm91dCB0byBiZWdpbiB0aGVpciBmaXJzdCBzZXNzaW9uIG9mIHJhZGlvdGhlcmFweSB3ZXJlIGluY2x1ZGVkLiBIUlFvTCB3YXMgbWVhc3VyZWQgdXNpbmcgdGhlIEVPUlRDIFFMUS1DMzAuIFN0cnVjdHVyYWwgZXF1YXRpb24gbW9kZWxpbmcgd2FzIGFwcGxpZWQgdG8gYXNzZXNzIHdoZXRoZXIgdGhlcmUgd2FzIGEgdmlvbGF0aW9uIG9mIHRoZSBhc3N1bXB0aW9uIG9mIGludmFyaWFuY2UuIFJlc3VsdHMgQSBzYXRpc2ZhY3Rvcnkgc2luZ2xlIGNvbnN0cnVjdCAoRnVuY3Rpb25pbmcgSFJRb0wpIG1lYXN1cmVtZW50IG1vZGVsIHdhcyBmb3VuZCBhbmQgdHdvIHZpb2xhdGlvbnMgb2YgaW52YXJpYW5jZSB3ZXJlIGlkZW50aWZpZWQuIElycmVzcGVjdGl2ZSBvZiBwYXRpZW50cycgRnVuY3Rpb25pbmcgSFJRb0wsIG9sZGVyIHBhdGllbnRzIHJlcG9ydGVkIHdvcnNlIHBoeXNpY2FsIGZ1bmN0aW9uaW5nIGFuZCBwYXRpZW50cyB3aG8gaGFkIHJlY2VpdmVkIHRyZWF0bWVudCBwcmlvciB0byByYWRpb3RoZXJhcHkgcmVwb3J0ZWQgd29yc2UgZW1vdGlvbmFsIGZ1bmN0aW9uaW5nIHRoYW4gd2Ugd291bGQgb3RoZXJ3aXNlIGV4cGVjdC4gQ29uY2x1c2lvbnMgSW4gdGhlIHByZXNlbnQgc3R1ZHksIGFjY291bnRpbmcgZm9yIG1lYXN1cmVtZW50IGJpYXMgbGVhZCB0byBhIHN1YnN0YW50aWFsIGltcHJvdmVtZW50IGluIHRoZSBvdmVyYWxsIGZpdCBvZiB0aGUgbW9kZWwuIEJ5IGlnbm9yaW5nIHRoZSBiaWFzLCB3ZSB3b3VsZCBoYXZlIGNvbmNsdWRlZCB0aGF0IHRoZSBtb2RlbCBmaXQgd2FzIHVuc2F0aXNmYWN0b3J5LiBUaGUgZmluZGluZ3MgdW5kZXJsaW5lIHRoZSBpbXBvcnRhbmNlIG9mIGludmVzdGlnYXRpbmcgbWVhc3VyZW1lbnQgaW52YXJpYW5jZSBpbiBzY2FsZXMgZGVzaWduZWQgZm9yIGhldGVyb2dlbmVvdXMgc2FtcGxlcy4gwqkgVGhlIEF1dGhvcihzKSAyMDEyLiIsImlzc3VlIjoiMTAiLCJ2b2x1bWUiOiIyMSIsImNvbnRhaW5lci10aXRsZS1zaG9ydCI6IiJ9LCJpc1RlbXBvcmFyeSI6ZmFsc2V9XX0=&quot;,&quot;citationItems&quot;:[{&quot;id&quot;:&quot;3da82718-ab64-35c2-b2ec-d1f5428c73f8&quot;,&quot;itemData&quot;:{&quot;type&quot;:&quot;article-journal&quot;,&quot;id&quot;:&quot;3da82718-ab64-35c2-b2ec-d1f5428c73f8&quot;,&quot;title&quot;:&quot;Assessing measurement invariance of a health-related quality-of-life questionnaire in radiotherapy patients&quot;,&quot;groupId&quot;:&quot;189a32f0-8f3a-3d53-a84b-8691135f75ff&quot;,&quot;author&quot;:[{&quot;family&quot;:&quot;King-Kallimanis&quot;,&quot;given&quot;:&quot;Bellinda L&quot;,&quot;parse-names&quot;:false,&quot;dropping-particle&quot;:&quot;&quot;,&quot;non-dropping-particle&quot;:&quot;&quot;},{&quot;family&quot;:&quot;Hoeven&quot;,&quot;given&quot;:&quot;Claartje L&quot;,&quot;parse-names&quot;:false,&quot;dropping-particle&quot;:&quot;&quot;,&quot;non-dropping-particle&quot;:&quot;Ter&quot;},{&quot;family&quot;:&quot;Haes&quot;,&quot;given&quot;:&quot;Hanneke C&quot;,&quot;parse-names&quot;:false,&quot;dropping-particle&quot;:&quot;&quot;,&quot;non-dropping-particle&quot;:&quot;De&quot;},{&quot;family&quot;:&quot;Smets&quot;,&quot;given&quot;:&quot;Ellen M&quot;,&quot;parse-names&quot;:false,&quot;dropping-particle&quot;:&quot;&quot;,&quot;non-dropping-particle&quot;:&quot;&quot;},{&quot;family&quot;:&quot;Koning&quot;,&quot;given&quot;:&quot;Caro C.E.&quot;,&quot;parse-names&quot;:false,&quot;dropping-particle&quot;:&quot;&quot;,&quot;non-dropping-particle&quot;:&quot;&quot;},{&quot;family&quot;:&quot;Oort&quot;,&quot;given&quot;:&quot;Frans J&quot;,&quot;parse-names&quot;:false,&quot;dropping-particle&quot;:&quot;&quot;,&quot;non-dropping-particle&quot;:&quot;&quot;}],&quot;container-title&quot;:&quot;Quality of Life Research&quot;,&quot;DOI&quot;:&quot;10.1007/s11136-011-0094-2&quot;,&quot;ISSN&quot;:&quot;09629343&quot;,&quot;PMID&quot;:&quot;22193882&quot;,&quot;issued&quot;:{&quot;date-parts&quot;:[[2012]]},&quot;page&quot;:&quot;1745-1753&quot;,&quot;abstract&quot;:&quot;Objective If the assumption of measurement invariance is not tested, we cannot be sure whether differences observed are due to true differences in health-related quality-of-life (HRQoL), or are measurement artifacts. We aim to investigate this assumption in a sample of heterogeneous cancer patients, focusing on whether age, sex, previous treatment for cancer, and information regarding treatment preferences result in biased HRQoL scores. Methods 155 cancer patients who were about to begin their first session of radiotherapy were included. HRQoL was measured using the EORTC QLQ-C30. Structural equation modeling was applied to assess whether there was a violation of the assumption of invariance. Results A satisfactory single construct (Functioning HRQoL) measurement model was found and two violations of invariance were identified. Irrespective of patients' Functioning HRQoL, older patients reported worse physical functioning and patients who had received treatment prior to radiotherapy reported worse emotional functioning than we would otherwise expect. Conclusions In the present study, accounting for measurement bias lead to a substantial improvement in the overall fit of the model. By ignoring the bias, we would have concluded that the model fit was unsatisfactory. The findings underline the importance of investigating measurement invariance in scales designed for heterogeneous samples. © The Author(s) 2012.&quot;,&quot;issue&quot;:&quot;10&quot;,&quot;volume&quot;:&quot;21&quot;,&quot;container-title-short&quot;:&quot;&quot;},&quot;isTemporary&quot;:false}]},{&quot;citationID&quot;:&quot;MENDELEY_CITATION_a682c09a-1707-4d2d-b507-9f54440a5a53&quot;,&quot;properties&quot;:{&quot;noteIndex&quot;:0},&quot;isEdited&quot;:false,&quot;manualOverride&quot;:{&quot;isManuallyOverridden&quot;:false,&quot;citeprocText&quot;:&quot;(62)&quot;,&quot;manualOverrideText&quot;:&quot;&quot;},&quot;citationTag&quot;:&quot;MENDELEY_CITATION_v3_eyJjaXRhdGlvbklEIjoiTUVOREVMRVlfQ0lUQVRJT05fYTY4MmMwOWEtMTcwNy00ZDJkLWI1MDctOWY1NDQ0MGE1YTUzIiwicHJvcGVydGllcyI6eyJub3RlSW5kZXgiOjB9LCJpc0VkaXRlZCI6ZmFsc2UsIm1hbnVhbE92ZXJyaWRlIjp7ImlzTWFudWFsbHlPdmVycmlkZGVuIjpmYWxzZSwiY2l0ZXByb2NUZXh0IjoiKDYyKSIsIm1hbnVhbE92ZXJyaWRlVGV4dCI6IiJ9LCJjaXRhdGlvbkl0ZW1zIjpbeyJpZCI6IjY0YjgxMjVhLWU1NDYtMzlhOC05ODU5LWM1YjU0ZGZiYzc2OCIsIml0ZW1EYXRhIjp7InR5cGUiOiJhcnRpY2xlLWpvdXJuYWwiLCJpZCI6IjY0YjgxMjVhLWU1NDYtMzlhOC05ODU5LWM1YjU0ZGZiYzc2OCIsInRpdGxlIjoiSW52ZXN0aWdhdGluZyB0aGUgcmVzcG9uc2Ugc2NhbGUgb2YgdGhlIEVPUlRDIFFMUS1DMzAgaW4gR2VybWFuIGNhbmNlciBwYXRpZW50cyBhbmQgYSBwb3B1bGF0aW9uIHN1cnZleSIsImdyb3VwSWQiOiIxODlhMzJmMC04ZjNhLTNkNTMtYTg0Yi04NjkxMTM1Zjc1ZmYiLCJhdXRob3IiOlt7ImZhbWlseSI6IktvbGxlciIsImdpdmVuIjoiTWljaGFlbCIsInBhcnNlLW5hbWVzIjpmYWxzZSwiZHJvcHBpbmctcGFydGljbGUiOiIiLCJub24tZHJvcHBpbmctcGFydGljbGUiOiIifSx7ImZhbWlseSI6Ik3DvGxsZXIiLCJnaXZlbiI6Ikthcm9saW5hIiwicGFyc2UtbmFtZXMiOmZhbHNlLCJkcm9wcGluZy1wYXJ0aWNsZSI6IiIsIm5vbi1kcm9wcGluZy1wYXJ0aWNsZSI6IiJ9LHsiZmFtaWx5IjoiTm9sdGUiLCJnaXZlbiI6IlNhbmRyYSIsInBhcnNlLW5hbWVzIjpmYWxzZSwiZHJvcHBpbmctcGFydGljbGUiOiIiLCJub24tZHJvcHBpbmctcGFydGljbGUiOiIifSx7ImZhbWlseSI6IlNjaG1pZHQiLCJnaXZlbiI6IkhlaWtlIiwicGFyc2UtbmFtZXMiOmZhbHNlLCJkcm9wcGluZy1wYXJ0aWNsZSI6IiIsIm5vbi1kcm9wcGluZy1wYXJ0aWNsZSI6IiJ9LHsiZmFtaWx5IjoiSGFydmV5IiwiZ2l2ZW4iOiJDaHJpc3RpbmEiLCJwYXJzZS1uYW1lcyI6ZmFsc2UsImRyb3BwaW5nLXBhcnRpY2xlIjoiIiwibm9uLWRyb3BwaW5nLXBhcnRpY2xlIjoiIn0seyJmYW1pbHkiOiJNw7ZsbGUiLCJnaXZlbiI6IlVscmlrZSIsInBhcnNlLW5hbWVzIjpmYWxzZSwiZHJvcHBpbmctcGFydGljbGUiOiIiLCJub24tZHJvcHBpbmctcGFydGljbGUiOiIifSx7ImZhbWlseSI6IkJvZWhtIiwiZ2l2ZW4iOiJBbmRyZWFzIiwicGFyc2UtbmFtZXMiOmZhbHNlLCJkcm9wcGluZy1wYXJ0aWNsZSI6IiIsIm5vbi1kcm9wcGluZy1wYXJ0aWNsZSI6IiJ9LHsiZmFtaWx5IjoiRW5nZWxlciIsImdpdmVuIjoiRGFuaWVsIiwicGFyc2UtbmFtZXMiOmZhbHNlLCJkcm9wcGluZy1wYXJ0aWNsZSI6IiIsIm5vbi1kcm9wcGluZy1wYXJ0aWNsZSI6IiJ9LHsiZmFtaWx5IjoiTWV0emdlciIsImdpdmVuIjoiSsO8cmciLCJwYXJzZS1uYW1lcyI6ZmFsc2UsImRyb3BwaW5nLXBhcnRpY2xlIjoiIiwibm9uLWRyb3BwaW5nLXBhcnRpY2xlIjoiIn0seyJmYW1pbHkiOiJTenRhbmtheSIsImdpdmVuIjoiTW9uaWthIiwicGFyc2UtbmFtZXMiOmZhbHNlLCJkcm9wcGluZy1wYXJ0aWNsZSI6IiIsIm5vbi1kcm9wcGluZy1wYXJ0aWNsZSI6IiJ9LHsiZmFtaWx5IjoiSG9sem5lciIsImdpdmVuIjoiQmVybmhhcmQiLCJwYXJzZS1uYW1lcyI6ZmFsc2UsImRyb3BwaW5nLXBhcnRpY2xlIjoiIiwibm9uLWRyb3BwaW5nLXBhcnRpY2xlIjoiIn0seyJmYW1pbHkiOiJHcm9lbnZvbGQiLCJnaXZlbiI6Ik1vZ2VucyIsInBhcnNlLW5hbWVzIjpmYWxzZSwiZHJvcHBpbmctcGFydGljbGUiOiIiLCJub24tZHJvcHBpbmctcGFydGljbGUiOiIifSx7ImZhbWlseSI6Ikt1bGnFmyIsImdpdmVuIjoiRGFnbWFyYSIsInBhcnNlLW5hbWVzIjpmYWxzZSwiZHJvcHBpbmctcGFydGljbGUiOiIiLCJub24tZHJvcHBpbmctcGFydGljbGUiOiIifSx7ImZhbWlseSI6IkJvdHRvbWxleSIsImdpdmVuIjoiQW5kcmV3IiwicGFyc2UtbmFtZXMiOmZhbHNlLCJkcm9wcGluZy1wYXJ0aWNsZSI6IiIsIm5vbi1kcm9wcGluZy1wYXJ0aWNsZSI6IiJ9XSwiY29udGFpbmVyLXRpdGxlIjoiSGVhbHRoIGFuZCBRdWFsaXR5IG9mIExpZmUgT3V0Y29tZXMiLCJET0kiOiIxMC4xMTg2L3MxMjk1NS0wMjEtMDE4NjYteCIsIklTU04iOiIxNDc3NzUyNSIsIlBNSUQiOiIzNDYyNTA3NCIsImlzc3VlZCI6eyJkYXRlLXBhcnRzIjpbWzIwMjFdXX0sImFic3RyYWN0IjoiQmFja2dyb3VuZDogVGhlIEV1cm9wZWFuIE9yZ2FuaXphdGlvbiBmb3IgcmVzZWFyY2ggYW5kIFRyZWF0bWVudCBvZiBDYW5jZXIgKEVPUlRDKSBDb3JlIFF1YWxpdHkgb2YgTGlmZSBRdWVzdGlvbm5haXJlIChRTFEtQzMwKSBzY2FsZXMgYXJlIHNjb3JlZCBvbiBhIDQtcG9pbnQgcmVzcG9uc2Ugc2NhbGUsIHJhbmdpbmcgZnJvbSBub3QgYXQgYWxsIHRvIHZlcnkgbXVjaC4gUHJldmlvdXMgc3R1ZGllcyBoYXZlIHNob3duIHRoYXQgdGhlIEdlcm1hbiB0cmFuc2xhdGlvbiBvZiB0aGUgcmVzcG9uc2Ugb3B0aW9uIHF1aXRlIGEgYml0IGFzIG3DpMOfaWcgdmlvbGF0ZXMgaW50ZXJ2YWwgc2NhbGUgYXNzdW1wdGlvbnMsIGFuZCB0aGF0IHppZW1saWNoIGlzIGEgbW9yZSBhcHByb3ByaWF0ZSB0cmFuc2xhdGlvbi4gVGhlIHByZXNlbnQgc3R1ZGllcyBpbnZlc3RpZ2F0ZWQgZGlmZmVyZW5jZXMgYmV0d2VlbiB0aGUgdHdvIHF1ZXN0aW9ubmFpcmUgdmVyc2lvbnMuIE1ldGhvZHM6IFRoZSBmaXJzdCBzdHVkeSBlbXBsb3llZCBhIGJhbGFuY2VkIGNyb3NzLW92ZXIgZGVzaWduIGFuZCBpbmNsdWRlZCA0NTAgcGF0aWVudHMgd2l0aCBkaWZmZXJlbnQgdHlwZXMgb2YgY2FuY2VyIGZyb20gdGhyZWUgR2VybWFuLXNwZWFraW5nIGNvdW50cmllcy4gVGhlIHNlY29uZCBzdHVkeSB3YXMgYSByZXByZXNlbnRhdGl2ZSBzdXJ2ZXkgaW4gR2VybWFueSBpbmNsdWRpbmcgMjAzMyByZXNwb25kZW50cy4gVGhlIG1haW4gYW5hbHlzZXMgaW5jbHVkZWQgY29tcGFyZWQgdGhlIHppZW1saWNoIGFuZCBtw6TDn2lnIHZlcnNpb24gb2YgdGhlIHF1ZXN0aW9ubmFpcmUgdXNpbmcgYW5hbHlzZXMgb2YgY292YXJpYW5jZSBhZGp1c3RlZCBmb3Igc2V4LCBhZ2UsIGFuZCBoZWFsdGggYnVyZGVuLiBSZXN1bHRzOiBJbiBhY2NvcmRhbmNlIHdpdGggb3VyIGh5cG90aGVzaXMsIHRoZSBhZGp1c3RlZCBzdW1tYXJ5IHNjb3JlIHdhcyBsb3dlciBpbiB0aGUgbcOkw59pZyB0aGFuIGluIHRoZSB6aWVtbGljaCB2ZXJzaW9uOyBTdHVkeSAxOiDiiJIgNC41ICg5NSUgQ0kg4oiSIDcuOCB0byDiiJIgMS4zKSwgcCA9IDAuMDA2LCBTdHVkeSAyOiDiiJIgMy4xICg5NSUgQ0kg4oiSIDQuNiB0byDiiJIgMS41KSwgcCA8IDAuMDAxLiBJbiBib3RoIHN0dWRpZXMsIHRoaXMgZWZmZWN0IHdhcyBwcm9ub3VuY2VkIGluIHJlc3BvbmRlbnRzIHdpdGggYSBoaWdoZXIgaGVhbHRoIGJ1cmRlbjsgU3R1ZHkgMTog4oiSIDYuOCAoOTUlIENJIOKIkiAxMi4yIHRvIOKIkiAxLjQpLCBwID0gMC4wMTM7IFN0dWR5IDI6IOKIkiA0LjUgKDk1JSBDSSDiiJIgNy4zIHRvIOKIkiAxLjcpLCBwID0gMC4wMDIuIENvbmNsdXNpb25zOiBXZSBmb3VuZCBzdWJ0bGUgYnV0IGNvbnNpc3RlbnQgZGlmZmVyZW5jZXMgYmV0d2VlbiB0aGUgdHdvIHF1ZXN0aW9ubmFpcmUgdmVyc2lvbnMuIFdlIHJlY29tbWVuZCB0byB1c2UgdGhlIG9wdGltaXplZCByZXNwb25zZSBvcHRpb24gZm9yIHRoZSBFT1JUQyBRTFEtQzMwIGFzIHdlbGwgYXMgZm9yIGFsbCBvdGhlciBHZXJtYW4gbW9kdWxlcy4gVHJpYWwgcmVnaXN0cmF0aW9uOiBUaGUgc3R1ZHkgd2FzIHJldHJvc3BlY3RpdmVseSByZWdpc3RlcmVkIG9uIHRoZSBHZXJtYW4gUmVnaXN0cnkgZm9yIENsaW5pY2FsIFN0dWRpZXMgKHJlZmVyZW5jZSBudW1iZXIgRFJLUzAwMDEyNzU5LCAwNHRoIEF1Z3VzdCAyMDE3LCBodHRwczovL3d3dy5kcmtzLmRlL0RSS1MwMDAxMjc1OSkuIiwiaXNzdWUiOiIxIiwidm9sdW1lIjoiMTkiLCJjb250YWluZXItdGl0bGUtc2hvcnQiOiJIZWFsdGggUXVhbCBMaWZlIE91dGNvbWVzIn0sImlzVGVtcG9yYXJ5IjpmYWxzZX1dfQ==&quot;,&quot;citationItems&quot;:[{&quot;id&quot;:&quot;64b8125a-e546-39a8-9859-c5b54dfbc768&quot;,&quot;itemData&quot;:{&quot;type&quot;:&quot;article-journal&quot;,&quot;id&quot;:&quot;64b8125a-e546-39a8-9859-c5b54dfbc768&quot;,&quot;title&quot;:&quot;Investigating the response scale of the EORTC QLQ-C30 in German cancer patients and a population survey&quot;,&quot;groupId&quot;:&quot;189a32f0-8f3a-3d53-a84b-8691135f75ff&quot;,&quot;author&quot;:[{&quot;family&quot;:&quot;Koller&quot;,&quot;given&quot;:&quot;Michael&quot;,&quot;parse-names&quot;:false,&quot;dropping-particle&quot;:&quot;&quot;,&quot;non-dropping-particle&quot;:&quot;&quot;},{&quot;family&quot;:&quot;Müller&quot;,&quot;given&quot;:&quot;Karolina&quot;,&quot;parse-names&quot;:false,&quot;dropping-particle&quot;:&quot;&quot;,&quot;non-dropping-particle&quot;:&quot;&quot;},{&quot;family&quot;:&quot;Nolte&quot;,&quot;given&quot;:&quot;Sandra&quot;,&quot;parse-names&quot;:false,&quot;dropping-particle&quot;:&quot;&quot;,&quot;non-dropping-particle&quot;:&quot;&quot;},{&quot;family&quot;:&quot;Schmidt&quot;,&quot;given&quot;:&quot;Heike&quot;,&quot;parse-names&quot;:false,&quot;dropping-particle&quot;:&quot;&quot;,&quot;non-dropping-particle&quot;:&quot;&quot;},{&quot;family&quot;:&quot;Harvey&quot;,&quot;given&quot;:&quot;Christina&quot;,&quot;parse-names&quot;:false,&quot;dropping-particle&quot;:&quot;&quot;,&quot;non-dropping-particle&quot;:&quot;&quot;},{&quot;family&quot;:&quot;Mölle&quot;,&quot;given&quot;:&quot;Ulrike&quot;,&quot;parse-names&quot;:false,&quot;dropping-particle&quot;:&quot;&quot;,&quot;non-dropping-particle&quot;:&quot;&quot;},{&quot;family&quot;:&quot;Boehm&quot;,&quot;given&quot;:&quot;Andreas&quot;,&quot;parse-names&quot;:false,&quot;dropping-particle&quot;:&quot;&quot;,&quot;non-dropping-particle&quot;:&quot;&quot;},{&quot;family&quot;:&quot;Engeler&quot;,&quot;given&quot;:&quot;Daniel&quot;,&quot;parse-names&quot;:false,&quot;dropping-particle&quot;:&quot;&quot;,&quot;non-dropping-particle&quot;:&quot;&quot;},{&quot;family&quot;:&quot;Metzger&quot;,&quot;given&quot;:&quot;Jürg&quot;,&quot;parse-names&quot;:false,&quot;dropping-particle&quot;:&quot;&quot;,&quot;non-dropping-particle&quot;:&quot;&quot;},{&quot;family&quot;:&quot;Sztankay&quot;,&quot;given&quot;:&quot;Monika&quot;,&quot;parse-names&quot;:false,&quot;dropping-particle&quot;:&quot;&quot;,&quot;non-dropping-particle&quot;:&quot;&quot;},{&quot;family&quot;:&quot;Holzner&quot;,&quot;given&quot;:&quot;Bernhard&quot;,&quot;parse-names&quot;:false,&quot;dropping-particle&quot;:&quot;&quot;,&quot;non-dropping-particle&quot;:&quot;&quot;},{&quot;family&quot;:&quot;Groenvold&quot;,&quot;given&quot;:&quot;Mogens&quot;,&quot;parse-names&quot;:false,&quot;dropping-particle&quot;:&quot;&quot;,&quot;non-dropping-particle&quot;:&quot;&quot;},{&quot;family&quot;:&quot;Kuliś&quot;,&quot;given&quot;:&quot;Dagmara&quot;,&quot;parse-names&quot;:false,&quot;dropping-particle&quot;:&quot;&quot;,&quot;non-dropping-particle&quot;:&quot;&quot;},{&quot;family&quot;:&quot;Bottomley&quot;,&quot;given&quot;:&quot;Andrew&quot;,&quot;parse-names&quot;:false,&quot;dropping-particle&quot;:&quot;&quot;,&quot;non-dropping-particle&quot;:&quot;&quot;}],&quot;container-title&quot;:&quot;Health and Quality of Life Outcomes&quot;,&quot;DOI&quot;:&quot;10.1186/s12955-021-01866-x&quot;,&quot;ISSN&quot;:&quot;14777525&quot;,&quot;PMID&quot;:&quot;34625074&quot;,&quot;issued&quot;:{&quot;date-parts&quot;:[[2021]]},&quot;abstract&quot;:&quot;Background: The European Organization for research and Treatment of Cancer (EORTC) Core Quality of Life Questionnaire (QLQ-C30) scales are scored on a 4-point response scale, ranging from not at all to very much. Previous studies have shown that the German translation of the response option quite a bit as mäßig violates interval scale assumptions, and that ziemlich is a more appropriate translation. The present studies investigated differences between the two questionnaire versions. Methods: The first study employed a balanced cross-over design and included 450 patients with different types of cancer from three German-speaking countries. The second study was a representative survey in Germany including 2033 respondents. The main analyses included compared the ziemlich and mäßig version of the questionnaire using analyses of covariance adjusted for sex, age, and health burden. Results: In accordance with our hypothesis, the adjusted summary score was lower in the mäßig than in the ziemlich version; Study 1: − 4.5 (95% CI − 7.8 to − 1.3), p = 0.006, Study 2: − 3.1 (95% CI − 4.6 to − 1.5), p &lt; 0.001. In both studies, this effect was pronounced in respondents with a higher health burden; Study 1: − 6.8 (95% CI − 12.2 to − 1.4), p = 0.013; Study 2: − 4.5 (95% CI − 7.3 to − 1.7), p = 0.002. Conclusions: We found subtle but consistent differences between the two questionnaire versions. We recommend to use the optimized response option for the EORTC QLQ-C30 as well as for all other German modules. Trial registration: The study was retrospectively registered on the German Registry for Clinical Studies (reference number DRKS00012759, 04th August 2017, https://www.drks.de/DRKS00012759).&quot;,&quot;issue&quot;:&quot;1&quot;,&quot;volume&quot;:&quot;19&quot;,&quot;container-title-short&quot;:&quot;Health Qual Life Outcomes&quot;},&quot;isTemporary&quot;:false}]},{&quot;citationID&quot;:&quot;MENDELEY_CITATION_dfb965ef-8622-4349-b7ee-a527229cd512&quot;,&quot;properties&quot;:{&quot;noteIndex&quot;:0},&quot;isEdited&quot;:false,&quot;manualOverride&quot;:{&quot;isManuallyOverridden&quot;:false,&quot;citeprocText&quot;:&quot;(63)&quot;,&quot;manualOverrideText&quot;:&quot;&quot;},&quot;citationTag&quot;:&quot;MENDELEY_CITATION_v3_eyJjaXRhdGlvbklEIjoiTUVOREVMRVlfQ0lUQVRJT05fZGZiOTY1ZWYtODYyMi00MzQ5LWI3ZWUtYTUyNzIyOWNkNTEyIiwicHJvcGVydGllcyI6eyJub3RlSW5kZXgiOjB9LCJpc0VkaXRlZCI6ZmFsc2UsIm1hbnVhbE92ZXJyaWRlIjp7ImlzTWFudWFsbHlPdmVycmlkZGVuIjpmYWxzZSwiY2l0ZXByb2NUZXh0IjoiKDYzKSIsIm1hbnVhbE92ZXJyaWRlVGV4dCI6IiJ9LCJjaXRhdGlvbkl0ZW1zIjpbeyJpZCI6ImEyYmEzZWMyLWE1YmItM2ZiYS1hMjVlLTIyMmVlYmM3ZmZiNyIsIml0ZW1EYXRhIjp7InR5cGUiOiJhcnRpY2xlLWpvdXJuYWwiLCJpZCI6ImEyYmEzZWMyLWE1YmItM2ZiYS1hMjVlLTIyMmVlYmM3ZmZiNyIsInRpdGxlIjoiVmFsaWRpdHkgb2YgdGhlIEdyZWVrIEVPUlRDIFFMUS1DMzAgYW5kIFFMUS1CUjIzIGZvciBtZWFzdXJpbmcgaGVhbHRoLXJlbGF0ZWQgcXVhbGl0eSBvZiBsaWZlIGluIGJyZWFzdCBjYW5jZXIgcGF0aWVudHMiLCJncm91cElkIjoiMTg5YTMyZjAtOGYzYS0zZDUzLWE4NGItODY5MTEzNWY3NWZmIiwiYXV0aG9yIjpbeyJmYW1pbHkiOiJLb250b2RpbW9wb3Vsb3MiLCJnaXZlbiI6Ik4iLCJwYXJzZS1uYW1lcyI6ZmFsc2UsImRyb3BwaW5nLXBhcnRpY2xlIjoiIiwibm9uLWRyb3BwaW5nLXBhcnRpY2xlIjoiIn0seyJmYW1pbHkiOiJOdGlub3VsaXMiLCJnaXZlbiI6IksiLCJwYXJzZS1uYW1lcyI6ZmFsc2UsImRyb3BwaW5nLXBhcnRpY2xlIjoiIiwibm9uLWRyb3BwaW5nLXBhcnRpY2xlIjoiIn0seyJmYW1pbHkiOiJOaWFrYXMiLCJnaXZlbiI6IkQiLCJwYXJzZS1uYW1lcyI6ZmFsc2UsImRyb3BwaW5nLXBhcnRpY2xlIjoiIiwibm9uLWRyb3BwaW5nLXBhcnRpY2xlIjoiIn1dLCJjb250YWluZXItdGl0bGUiOiJFdXIgSiBDYW5jZXIgQ2FyZSIsIkRPSSI6IjEwLjExMTEvai4xMzY1LTIzNTQuMjAwOS4wMTE3MC54IiwiSVNTTiI6IjA5NjE1NDIzIiwiUE1JRCI6IjIwMzQ1NDUzIiwiaXNzdWVkIjp7ImRhdGUtcGFydHMiOltbMjAxMV1dfSwicGFnZSI6IjM1NC0zNjEiLCJhYnN0cmFjdCI6IlZhbGlkaXR5IG9mIHRoZSBHcmVlayBFT1JUQyBRTFEtQzMwIGFuZCBRTFEtQlIyMyBmb3IgbWVhc3VyaW5nIGhlYWx0aC1yZWxhdGVkIHF1YWxpdHkgb2YgbGlmZSBpbiBicmVhc3QgY2FuY2VyIHBhdGllbnRzIFRoZSBhaW0gb2YgdGhpcyBzdHVkeSB3YXMgdG8gYXNzZXNzIGNvbnN0cnVjdCB2YWxpZGl0eSBhbmQgaW50ZXJuYWwgY29uc2lzdGVuY3kgcmVsaWFiaWxpdHkgb2YgdGhlIEdyZWVrIEVPUlRDIFFMUS1DMzAgYW5kIFFMUS1CUjIzIGluc3RydW1lbnRzLiBBIHNhbXBsZSBvZiBmZW1hbGUgYnJlYXN0IGNhbmNlciBwYXRpZW50cyAobj0gMTA1KSB3ZXJlIHNlbGYtYWRtaW5pc3RlcmVkIHRoZSBRTFEtQzMwLCBRTFEtQlIyMyBhbmQgU0YtMzYgYW5kIHF1ZXN0aW9ucyBvbiB0cmVhdG1lbnQgYW5kIHNvY2lvLWRlbW9ncmFwaGljIHN0YXR1cy4gSHlwb3RoZXNpc2VkIHNjYWxlIHN0cnVjdHVyZSwgcmVsaWFiaWxpdHkgKENyb25iYWNoJ3MgzrEpIGFuZCBjb25zdHJ1Y3QgdmFsaWRpdHkgKGNvbnZlcmdlbnQsIGRpc2NyaW1pbmF0aXZlLCBjb25jdXJyZW50IGFuZCBrbm93bi1ncm91cHMpIHdlcmUgYXNzZXNzZWQuIE11bHRpdHJhaXQgc2NhbGluZyBjb25maXJtZWQgc2NhbGUgc3RydWN0dXJlIG9mIHRoZSBRTFEtQzMwIGFuZCBRTFEtQlIyMyB3aXRoIGdvb2QgaXRlbSBjb252ZXJnZW5jZSAoOTIlIGFuZCA4NSUpLCBhbmQgZGlzY3JpbWluYXRpb24gKDg3JSBhbmQgODQlKSByYXRlcy4gQ3JvbmJhY2gncyDOsSB3YXMgPjAuNzAgZm9yIGFsbCBidXQgb25lIHNjYWxlIChjb2duaXRpdmUgZnVuY3Rpb25pbmcpLiBTdHJlbmd0aCBvZiBTcGVhcm1hbidzIGNvcnJlbGF0aW9ucyBiZXR3ZWVuIHRoZSBRTFEtQzMwIGFuZCBTRi0zNiBzY2FsZXMgYXNzZXNzaW5nIHNpbWlsYXIgaGVhbHRoLXJlbGF0ZWQgcXVhbGl0eSBvZiBsaWZlIGRpbWVuc2lvbnMgcmFuZ2VkIGZyb20gMC4yNSB0byAwLjY0IChQIDwgMC4wMSkuIENvbnN0cnVjdCB2YWxpZGl0eSB3YXMgY29uZmlybWVkIHdpdGggc2F0aXNmYWN0b3J5IHJlc3VsdHMgZm9yIGludGVyc2NhbGUgY29ycmVsYXRpb25zIGFuZCBrbm93bi1ncm91cHMgY29tcGFyaXNvbnMuIFFMUS1CUjIzIHNjYWxlcyBzaG93ZWQgY29tcGFyYXRpdmVseSBsb3cgKDwwLjQwKSBjb3JyZWxhdGlvbnMgd2l0aCBRTFEtQzMwIGZ1bmN0aW9uYWwgc2NhbGVzLCBhbmQgaGlnaGVyIGNvcnJlbGF0aW9ucyB3aXRoIGNvbmNlcHR1YWxseSByZWxhdGVkIHN5bXB0b20gc2NhbGVzLiBNb3N0IFFMUS1DMzAgYW5kIFFMUS1CUjIzIHNjYWxlcyBkaXNjcmltaW5hdGVkIGJldHdlZW4gcHJlLXRyZWF0bWVudCBhbmQgY3VycmVudCB0cmVhdG1lbnQgcGF0aWVudHMuIFRoZSBvdmVyYWxsIHBzeWNob21ldHJpYyByZXN1bHRzIGZvciB0aGUgR3JlZWsgdmVyc2lvbiBvZiB0aGUgUUxRLUMzMCBhbmQgUUxRLUJSMjMgY29uZmlybWVkIGl0IGFzIGEgcmVsaWFibGUgYW5kIHZhbGlkIHF1ZXN0aW9ubmFpcmUgZm9yIGFzc2Vzc2luZyBicmVhc3QgY2FuY2VyLXNwZWNpZmljIEhSUW9MIGluIEdyZWVjZS4gwqkgMjAxMCBCbGFja3dlbGwgUHVibGlzaGluZyBMdGQuIiwiaXNzdWUiOiIzIiwidm9sdW1lIjoiMjAiLCJjb250YWluZXItdGl0bGUtc2hvcnQiOiIifSwiaXNUZW1wb3JhcnkiOmZhbHNlfV19&quot;,&quot;citationItems&quot;:[{&quot;id&quot;:&quot;a2ba3ec2-a5bb-3fba-a25e-222eebc7ffb7&quot;,&quot;itemData&quot;:{&quot;type&quot;:&quot;article-journal&quot;,&quot;id&quot;:&quot;a2ba3ec2-a5bb-3fba-a25e-222eebc7ffb7&quot;,&quot;title&quot;:&quot;Validity of the Greek EORTC QLQ-C30 and QLQ-BR23 for measuring health-related quality of life in breast cancer patients&quot;,&quot;groupId&quot;:&quot;189a32f0-8f3a-3d53-a84b-8691135f75ff&quot;,&quot;author&quot;:[{&quot;family&quot;:&quot;Kontodimopoulos&quot;,&quot;given&quot;:&quot;N&quot;,&quot;parse-names&quot;:false,&quot;dropping-particle&quot;:&quot;&quot;,&quot;non-dropping-particle&quot;:&quot;&quot;},{&quot;family&quot;:&quot;Ntinoulis&quot;,&quot;given&quot;:&quot;K&quot;,&quot;parse-names&quot;:false,&quot;dropping-particle&quot;:&quot;&quot;,&quot;non-dropping-particle&quot;:&quot;&quot;},{&quot;family&quot;:&quot;Niakas&quot;,&quot;given&quot;:&quot;D&quot;,&quot;parse-names&quot;:false,&quot;dropping-particle&quot;:&quot;&quot;,&quot;non-dropping-particle&quot;:&quot;&quot;}],&quot;container-title&quot;:&quot;Eur J Cancer Care&quot;,&quot;DOI&quot;:&quot;10.1111/j.1365-2354.2009.01170.x&quot;,&quot;ISSN&quot;:&quot;09615423&quot;,&quot;PMID&quot;:&quot;20345453&quot;,&quot;issued&quot;:{&quot;date-parts&quot;:[[2011]]},&quot;page&quot;:&quot;354-361&quot;,&quot;abstract&quot;:&quot;Validity of the Greek EORTC QLQ-C30 and QLQ-BR23 for measuring health-related quality of life in breast cancer patients The aim of this study was to assess construct validity and internal consistency reliability of the Greek EORTC QLQ-C30 and QLQ-BR23 instruments. A sample of female breast cancer patients (n= 105) were self-administered the QLQ-C30, QLQ-BR23 and SF-36 and questions on treatment and socio-demographic status. Hypothesised scale structure, reliability (Cronbach's α) and construct validity (convergent, discriminative, concurrent and known-groups) were assessed. Multitrait scaling confirmed scale structure of the QLQ-C30 and QLQ-BR23 with good item convergence (92% and 85%), and discrimination (87% and 84%) rates. Cronbach's α was &gt;0.70 for all but one scale (cognitive functioning). Strength of Spearman's correlations between the QLQ-C30 and SF-36 scales assessing similar health-related quality of life dimensions ranged from 0.25 to 0.64 (P &lt; 0.01). Construct validity was confirmed with satisfactory results for interscale correlations and known-groups comparisons. QLQ-BR23 scales showed comparatively low (&lt;0.40) correlations with QLQ-C30 functional scales, and higher correlations with conceptually related symptom scales. Most QLQ-C30 and QLQ-BR23 scales discriminated between pre-treatment and current treatment patients. The overall psychometric results for the Greek version of the QLQ-C30 and QLQ-BR23 confirmed it as a reliable and valid questionnaire for assessing breast cancer-specific HRQoL in Greece. © 2010 Blackwell Publishing Ltd.&quot;,&quot;issue&quot;:&quot;3&quot;,&quot;volume&quot;:&quot;20&quot;,&quot;container-title-short&quot;:&quot;&quot;},&quot;isTemporary&quot;:false}]},{&quot;citationID&quot;:&quot;MENDELEY_CITATION_cafc295a-ed13-4cae-b0fa-dc1ddf7409f3&quot;,&quot;properties&quot;:{&quot;noteIndex&quot;:0},&quot;isEdited&quot;:false,&quot;manualOverride&quot;:{&quot;isManuallyOverridden&quot;:false,&quot;citeprocText&quot;:&quot;(64)&quot;,&quot;manualOverrideText&quot;:&quot;&quot;},&quot;citationTag&quot;:&quot;MENDELEY_CITATION_v3_eyJjaXRhdGlvbklEIjoiTUVOREVMRVlfQ0lUQVRJT05fY2FmYzI5NWEtZWQxMy00Y2FlLWIwZmEtZGMxZGRmNzQwOWYzIiwicHJvcGVydGllcyI6eyJub3RlSW5kZXgiOjB9LCJpc0VkaXRlZCI6ZmFsc2UsIm1hbnVhbE92ZXJyaWRlIjp7ImlzTWFudWFsbHlPdmVycmlkZGVuIjpmYWxzZSwiY2l0ZXByb2NUZXh0IjoiKDY0KSIsIm1hbnVhbE92ZXJyaWRlVGV4dCI6IiJ9LCJjaXRhdGlvbkl0ZW1zIjpbeyJpZCI6IjZmMWMwOWFmLTYxZWMtMzJhNi1hOTIyLWZlZWU3ODFiMzEyNSIsIml0ZW1EYXRhIjp7InR5cGUiOiJhcnRpY2xlLWpvdXJuYWwiLCJpZCI6IjZmMWMwOWFmLTYxZWMtMzJhNi1hOTIyLWZlZWU3ODFiMzEyNSIsInRpdGxlIjoiUHN5Y2hvbWV0cmljIHByb3BlcnRpZXMgb2YgdGhlIFFMUS1DMzAgKHZlcnNpb24gMy4wKSBpbiBhIHNhbXBsZSBvZiBhbWJ1bGF0b3J5IENyZXRhbiBjYW5jZXIgcGF0aWVudHMiLCJncm91cElkIjoiMTg5YTMyZjAtOGYzYS0zZDUzLWE4NGItODY5MTEzNWY3NWZmIiwiYXV0aG9yIjpbeyJmYW1pbHkiOiJLb3Vrb3VsaSIsImdpdmVuIjoiUyIsInBhcnNlLW5hbWVzIjpmYWxzZSwiZHJvcHBpbmctcGFydGljbGUiOiIiLCJub24tZHJvcHBpbmctcGFydGljbGUiOiIifSx7ImZhbWlseSI6IlN0YW1vdSIsImdpdmVuIjoiQSIsInBhcnNlLW5hbWVzIjpmYWxzZSwiZHJvcHBpbmctcGFydGljbGUiOiIiLCJub24tZHJvcHBpbmctcGFydGljbGUiOiIifSx7ImZhbWlseSI6IkFsZWdha2lzIiwiZ2l2ZW4iOiJBIiwicGFyc2UtbmFtZXMiOmZhbHNlLCJkcm9wcGluZy1wYXJ0aWNsZSI6IiIsIm5vbi1kcm9wcGluZy1wYXJ0aWNsZSI6IiJ9LHsiZmFtaWx5IjoiR2VvcmdvdWxpYXMiLCJnaXZlbiI6IlYiLCJwYXJzZS1uYW1lcyI6ZmFsc2UsImRyb3BwaW5nLXBhcnRpY2xlIjoiIiwibm9uLWRyb3BwaW5nLXBhcnRpY2xlIjoiIn0seyJmYW1pbHkiOiJTYW1vbmlzIiwiZ2l2ZW4iOiJHIiwicGFyc2UtbmFtZXMiOmZhbHNlLCJkcm9wcGluZy1wYXJ0aWNsZSI6IiIsIm5vbi1kcm9wcGluZy1wYXJ0aWNsZSI6IiJ9XSwiY29udGFpbmVyLXRpdGxlIjoiRXVyIEogQ2FuY2VyIENhcmUiLCJET0kiOiIxMC4xMTExL2ouMTM2NS0yMzU0LjIwMDkuMDExMzgueCIsImlzc3VlZCI6eyJkYXRlLXBhcnRzIjpbWzIwMDksOF1dfSwicGFnZSI6IjQ0Ny00NTYiLCJhYnN0cmFjdCI6IlRoZSBhaW0gb2YgdGhlIHByZXNlbnQgc3R1ZHkgd2FzIHRvIHRlc3QgdGhlIHBzeWNob21ldHJpYyBwcm9wZXJ0aWVzIG9mIHRoZSBRdWFsaXR5IG9mIExpZmUgUXVlc3Rpb25uYWlyZSAoUUxRLUMzMCwgdmVyc2lvbiAzLjApIGluIGEgc2FtcGxlIG9mIGFtYnVsYXRvcnkgY2FuY2VyIHBhdGllbnRzLCBtb3N0bHkgbG93IGVkdWNhdGVkIGFuZCBjb21pbmcgZnJvbSBydXJhbCBhcmVhcyBvZiB0aGUgaXNsYW5kIG9mIENyZXRlLiBUaGUgc2FtcGxlIGNvbnNpc3RlZCBvZiAxODggbHVuZywgYnJlYXN0IGFuZCBjb2xvcmVjdGFsIGNhbmNlciBwYXRpZW50cy4gVGhlaXIgcXVhbGl0eSBvZiBsaWZlIChRb0wpIGhhcyBiZWVuIGV2YWx1YXRlZCB0d2ljZTogYmVmb3JlIGFuZCBhZnRlciB0aGUgZmlyc3QgdGhlcmFwZXV0aWMgaW50ZXJ2ZW50aW9uLiBBbHBoYSBjb2VmZmljaWVudHMgcmFuZ2VkIGZyb20gMC44OCB0byAwLjk4LiBJbnRlci1zY2FsZSBjb3JyZWxhdGlvbnMgd2VyZSBtb3JlIHN1YnN0YW50aWFsIGJldHdlZW4gdGhlIHBoeXNpY2FsLCByb2xlIGFuZCBmYXRpZ3VlIHNjYWxlcy4gTWVhbiBzY29yZSBkaWZmZXJlbmNlcyBiZXR3ZWVuIGdyb3VwcyBvZiBwYXRpZW50cyB3aXRoIGRpZmZlcmVudCBwZXJmb3JtYW5jZSBzdGF0dXMgKFBTKSB3ZXJlIHN0YXRpc3RpY2FsbHkgc2lnbmlmaWNhbnQgZm9yIG1vc3Qgb2YgdGhlIHN1Yi1zY2FsZXMuIEluc3RlYWQgdGhlIHBhdGllbnRzIHdpdGggc3RhYmxlIFBTIGFmdGVyIHRyZWF0bWVudCBzaG93ZWQgd29yc2UgZnVuY3Rpb25pbmcgaW4gZml2ZSBmcm9tIHRoZSBuaW5lIHN1Yi1zY2FsZXMuIEZvciB0aG9zZSB3aG9zZSBQUyBoYXMgZGV0ZXJpb3JhdGVkLCB0aGVpciBzdWJqZWN0aXZlIGV2YWx1YXRpb24gaW5kaWNhdGVkIGRldGVyaW9yYXRpb24gb25seSBmb3IgcGh5c2ljYWwsIHJvbGUgYW5kIHNvY2lhbCBmdW5jdGlvbmluZy4gSW4gdGhpcyBzYW1wbGUgb2YgbWFpbmx5IGFtYnVsYXRvcnkgY2FuY2VyIHBhdGllbnRzLCB0aGUgaW5zdHJ1bWVudCBoYXMgaGlnaCBjb2VmZmljaWVudHMgb2YgcmVsaWFiaWxpdHkgYW5kIGdvb2QgY2xpbmljYWwgdmFsaWRpdHkuIEhvd2V2ZXIsIHRoZSByZXN1bHRzIHJlbGF0ZWQgdG8gaXRzIHNlbnNpdGl2aXR5IGFyZSBub3QgdmVyeSBjb25zaXN0ZW50LiBJdCBoYXMgcHJvdmVuIGFibGUgdG8gZGV0ZWN0IGNsaW5pY2FsbHkgc2lnbmlmaWNhbnQgY2hhbmdlcyBhZnRlciB0aGUgdGhlcmFwZXV0aWMgaW50ZXJ2ZW50aW9uIG9ubHkgZm9yIHRoZSBwYXRpZW50cyB3aG8gZGV0ZXJpb3JhdGVkIG92ZXIgdGltZSBhbmQgZm9yIHRocmVlIHNwZWNpZmljIGRpbWVuc2lvbnMgb2YgUW9MOiBwaHlzaWNhbCwgcm9sZSBhbmQgc29jaWFsIGZ1bmN0aW9uaW5nLiIsImlzc3VlIjoiNSIsInZvbHVtZSI6IjE4IiwiY29udGFpbmVyLXRpdGxlLXNob3J0IjoiIn0sImlzVGVtcG9yYXJ5IjpmYWxzZX1dfQ==&quot;,&quot;citationItems&quot;:[{&quot;id&quot;:&quot;6f1c09af-61ec-32a6-a922-feee781b3125&quot;,&quot;itemData&quot;:{&quot;type&quot;:&quot;article-journal&quot;,&quot;id&quot;:&quot;6f1c09af-61ec-32a6-a922-feee781b3125&quot;,&quot;title&quot;:&quot;Psychometric properties of the QLQ-C30 (version 3.0) in a sample of ambulatory Cretan cancer patients&quot;,&quot;groupId&quot;:&quot;189a32f0-8f3a-3d53-a84b-8691135f75ff&quot;,&quot;author&quot;:[{&quot;family&quot;:&quot;Koukouli&quot;,&quot;given&quot;:&quot;S&quot;,&quot;parse-names&quot;:false,&quot;dropping-particle&quot;:&quot;&quot;,&quot;non-dropping-particle&quot;:&quot;&quot;},{&quot;family&quot;:&quot;Stamou&quot;,&quot;given&quot;:&quot;A&quot;,&quot;parse-names&quot;:false,&quot;dropping-particle&quot;:&quot;&quot;,&quot;non-dropping-particle&quot;:&quot;&quot;},{&quot;family&quot;:&quot;Alegakis&quot;,&quot;given&quot;:&quot;A&quot;,&quot;parse-names&quot;:false,&quot;dropping-particle&quot;:&quot;&quot;,&quot;non-dropping-particle&quot;:&quot;&quot;},{&quot;family&quot;:&quot;Georgoulias&quot;,&quot;given&quot;:&quot;V&quot;,&quot;parse-names&quot;:false,&quot;dropping-particle&quot;:&quot;&quot;,&quot;non-dropping-particle&quot;:&quot;&quot;},{&quot;family&quot;:&quot;Samonis&quot;,&quot;given&quot;:&quot;G&quot;,&quot;parse-names&quot;:false,&quot;dropping-particle&quot;:&quot;&quot;,&quot;non-dropping-particle&quot;:&quot;&quot;}],&quot;container-title&quot;:&quot;Eur J Cancer Care&quot;,&quot;DOI&quot;:&quot;10.1111/j.1365-2354.2009.01138.x&quot;,&quot;issued&quot;:{&quot;date-parts&quot;:[[2009,8]]},&quot;page&quot;:&quot;447-456&quot;,&quot;abstract&quot;:&quot;The aim of the present study was to test the psychometric properties of the Quality of Life Questionnaire (QLQ-C30, version 3.0) in a sample of ambulatory cancer patients, mostly low educated and coming from rural areas of the island of Crete. The sample consisted of 188 lung, breast and colorectal cancer patients. Their quality of life (QoL) has been evaluated twice: before and after the first therapeutic intervention. Alpha coefficients ranged from 0.88 to 0.98. Inter-scale correlations were more substantial between the physical, role and fatigue scales. Mean score differences between groups of patients with different performance status (PS) were statistically significant for most of the sub-scales. Instead the patients with stable PS after treatment showed worse functioning in five from the nine sub-scales. For those whose PS has deteriorated, their subjective evaluation indicated deterioration only for physical, role and social functioning. In this sample of mainly ambulatory cancer patients, the instrument has high coefficients of reliability and good clinical validity. However, the results related to its sensitivity are not very consistent. It has proven able to detect clinically significant changes after the therapeutic intervention only for the patients who deteriorated over time and for three specific dimensions of QoL: physical, role and social functioning.&quot;,&quot;issue&quot;:&quot;5&quot;,&quot;volume&quot;:&quot;18&quot;,&quot;container-title-short&quot;:&quot;&quot;},&quot;isTemporary&quot;:false}]},{&quot;citationID&quot;:&quot;MENDELEY_CITATION_d596053c-ac81-42de-87ae-7f024ccd4183&quot;,&quot;properties&quot;:{&quot;noteIndex&quot;:0},&quot;isEdited&quot;:false,&quot;manualOverride&quot;:{&quot;isManuallyOverridden&quot;:false,&quot;citeprocText&quot;:&quot;(65)&quot;,&quot;manualOverrideText&quot;:&quot;&quot;},&quot;citationTag&quot;:&quot;MENDELEY_CITATION_v3_eyJjaXRhdGlvbklEIjoiTUVOREVMRVlfQ0lUQVRJT05fZDU5NjA1M2MtYWM4MS00MmRlLTg3YWUtN2YwMjRjY2Q0MTgzIiwicHJvcGVydGllcyI6eyJub3RlSW5kZXgiOjB9LCJpc0VkaXRlZCI6ZmFsc2UsIm1hbnVhbE92ZXJyaWRlIjp7ImlzTWFudWFsbHlPdmVycmlkZGVuIjpmYWxzZSwiY2l0ZXByb2NUZXh0IjoiKDY1KSIsIm1hbnVhbE92ZXJyaWRlVGV4dCI6IiJ9LCJjaXRhdGlvbkl0ZW1zIjpbeyJpZCI6ImZkNzc2MmU1LTBiNTktMzY2ZS04ZTUyLTZjMGFkYjMzNGVmMyIsIml0ZW1EYXRhIjp7InR5cGUiOiJhcnRpY2xlLWpvdXJuYWwiLCJpZCI6ImZkNzc2MmU1LTBiNTktMzY2ZS04ZTUyLTZjMGFkYjMzNGVmMyIsInRpdGxlIjoiVGhlIGNvbXBhcmFiaWxpdHkgb2YgcXVhbGl0eSBvZiBsaWZlIHNjb3JlczogQSBtdWx0aXRyYWl0IG11bHRpbWV0aG9kIGFuYWx5c2lzIG9mIHRoZSBFT1JUQyBRTFEtQzMwLCBTRi0zNiBhbmQgRkxJQyBxdWVzdGlvbm5haXJlcyIsImdyb3VwSWQiOiIxODlhMzJmMC04ZjNhLTNkNTMtYTg0Yi04NjkxMTM1Zjc1ZmYiLCJhdXRob3IiOlt7ImZhbWlseSI6Ikt1ZW5zdG5lciIsImdpdmVuIjoiUyIsInBhcnNlLW5hbWVzIjpmYWxzZSwiZHJvcHBpbmctcGFydGljbGUiOiIiLCJub24tZHJvcHBpbmctcGFydGljbGUiOiIifSx7ImZhbWlseSI6IkxhbmdlbG90eiIsImdpdmVuIjoiQyIsInBhcnNlLW5hbWVzIjpmYWxzZSwiZHJvcHBpbmctcGFydGljbGUiOiIiLCJub24tZHJvcHBpbmctcGFydGljbGUiOiIifSx7ImZhbWlseSI6IkJ1ZGFjaCIsImdpdmVuIjoiViIsInBhcnNlLW5hbWVzIjpmYWxzZSwiZHJvcHBpbmctcGFydGljbGUiOiIiLCJub24tZHJvcHBpbmctcGFydGljbGUiOiIifSx7ImZhbWlseSI6IlBvc3NpbmdlciIsImdpdmVuIjoiSyIsInBhcnNlLW5hbWVzIjpmYWxzZSwiZHJvcHBpbmctcGFydGljbGUiOiIiLCJub24tZHJvcHBpbmctcGFydGljbGUiOiIifSx7ImZhbWlseSI6IktyYXVzZSIsImdpdmVuIjoiQiIsInBhcnNlLW5hbWVzIjpmYWxzZSwiZHJvcHBpbmctcGFydGljbGUiOiIiLCJub24tZHJvcHBpbmctcGFydGljbGUiOiIifSx7ImZhbWlseSI6IlNlemVyIiwiZ2l2ZW4iOiJPIiwicGFyc2UtbmFtZXMiOmZhbHNlLCJkcm9wcGluZy1wYXJ0aWNsZSI6IiIsIm5vbi1kcm9wcGluZy1wYXJ0aWNsZSI6IiJ9XSwiY29udGFpbmVyLXRpdGxlIjoiRXVyb3BlYW4gSm91cm5hbCBvZiBDYW5jZXIiLCJET0kiOiIxMC4xMDE2L1MwOTU5LTgwNDkoMDEpMDAzNjktMCIsIklTU04iOiIwOTU5ODA0OSIsIlBNSUQiOiIxMTgxODE5OCIsImlzc3VlZCI6eyJkYXRlLXBhcnRzIjpbWzIwMDJdXX0sInBhZ2UiOiIzMzktMzQ4IiwiYWJzdHJhY3QiOiJUaGlzIHN0dWR5IGludmVzdGlnYXRlcyB3aGV0aGVyIHNpbWlsYXJseSBuYW1lZCBzdWJzY2FsZXMgb2YgdGhyZWUgcXVhbGl0eSBvZiBsaWZlIHF1ZXN0aW9ubmFpcmVzLCB0aGUgRXVyb3BlYW4gT3JnYW5pemF0aW9uIGZvciBSZXNlYXJjaCBhbmQgVHJlYXRtZW50IG9mIENhbmNlciBRdWFsaXR5IG9mIExpZmUgQ29yZSBRdWVzdGlvbm5haXJlIChFT1JUQyBRTFEtQzMwKSwgdGhlIE1lZGljYWwgT3V0Y29tZSBTdHVkeSBRdWFsaXR5IG9mIExpZmUgUXVlc3Rpb25uYWlyZSBTaG9ydCBGb3JtIDM2IChTRi0zNikgYW5kIHRoZSBGdW5jdGlvbmFsIExpdmluZyBJbmRleCBDYW5jZXIgcXVlc3Rpb25uYWlyZSAoRkxJQykgYXNzZXNzIHNpbWlsYXIgYXNwZWN0cyBvZiB0aGUgcGF0aWVudHMnIHF1YWxpdHkgb2YgbGlmZS4gQSBtdWx0aXRyYWl0IG11bHRpbWV0aG9kIGFuYWx5c2lzIG9uIHRoZSBhbnN3ZXJzIG9mIDIzNCBjYW5jZXIgcGF0aWVudHMgc2hvd2VkIHRoYXQgc3Vic2NhbGUgY29ycmVsYXRpb25zIGFzIGluZGljYXRvcnMgb2YgY29udmVyZ2VudCB2YWxpZGl0eSBzaWduaWZpY2FudGx5IGV4Y2VlZCBjb3JyZXNwb25kaW5nIGNvcnJlbGF0aW9ucyBvZiBkaXNjcmltaW5hbnQgdmFsaWRpdHkgaW4gZml2ZSBvZiB0aGUgc2V2ZW4gZGltZW5zaW9ucyBhbmFseXNlZCAocGh5c2ljYWwgZnVuY3Rpb25pbmcsIGVtb3Rpb25hbCBmdW5jdGlvbmluZywgcGFpbiwgZmF0aWd1ZS92aXRhbGl0eSBhbmQgbmF1c2VhL3ZvbWl0aW5nKS4gVGhlIHJlc3VsdHMgb2YgdGhlIHNvY2lhbCBmdW5jdGlvbmluZyBhbmQgb3ZlcmFsbCBoZWFsdGggc3Vic2NhbGVzIGFyZSBsZXNzIGNsZWFyLiBDb250ZW50IGFuYWx5c2lzIG9mIHRoZSBzb2NpYWwgZnVuY3Rpb25pbmcgc2NhbGVzIHJldmVhbHMgdGhhdCB0aGlzIGRvbWFpbiBpcyBkaWZmZXJlbnRseSBvcGVyYXRpb25hbGlzZWQgaW4gdGhlIHRocmVlIHF1ZXN0aW9ubmFpcmVzLiBMaW5lYXIgcmVncmVzc2lvbnMgb2YgdGhlIG92ZXJhbGwgaGVhbHRoIHN1YnNjYWxlcyBzdWdnZXN0IHRoYXQgcGF0aWVudHMgaW50ZXJwcmV0IG92ZXJhbGwgaGVhbHRoIHF1ZXN0aW9ucyBvZiB0aGUgdGhyZWUgcXVlc3Rpb25uYWlyZXMgZGlmZmVyZW50bHkuIFRoZSByZXN1bHRzIHNob3cgdGhhdCBvdmVyYWxsIGhlYWx0aCBzdWJzY2FsZXMgb2YgdGhlc2UgdGhyZWUgcXVlc3Rpb25uYWlyZXMgY2Fubm90IGJlIGVxdWF0ZWQsIHdoaWxlIG1vc3Qgc3BlY2lmaWMgc3Vic2NhbGVzIHByb3ZpZGUgdmFsaWQgcmVzdWx0cy4gwqkgMjAwMiBFbHNldmllciBTY2llbmNlIEx0ZC4gQWxsIHJpZ2h0cyByZXNlcnZlZC4iLCJpc3N1ZSI6IjMiLCJ2b2x1bWUiOiIzOCIsImNvbnRhaW5lci10aXRsZS1zaG9ydCI6IkV1ciBKIENhbmNlciJ9LCJpc1RlbXBvcmFyeSI6ZmFsc2V9XX0=&quot;,&quot;citationItems&quot;:[{&quot;id&quot;:&quot;fd7762e5-0b59-366e-8e52-6c0adb334ef3&quot;,&quot;itemData&quot;:{&quot;type&quot;:&quot;article-journal&quot;,&quot;id&quot;:&quot;fd7762e5-0b59-366e-8e52-6c0adb334ef3&quot;,&quot;title&quot;:&quot;The comparability of quality of life scores: A multitrait multimethod analysis of the EORTC QLQ-C30, SF-36 and FLIC questionnaires&quot;,&quot;groupId&quot;:&quot;189a32f0-8f3a-3d53-a84b-8691135f75ff&quot;,&quot;author&quot;:[{&quot;family&quot;:&quot;Kuenstner&quot;,&quot;given&quot;:&quot;S&quot;,&quot;parse-names&quot;:false,&quot;dropping-particle&quot;:&quot;&quot;,&quot;non-dropping-particle&quot;:&quot;&quot;},{&quot;family&quot;:&quot;Langelotz&quot;,&quot;given&quot;:&quot;C&quot;,&quot;parse-names&quot;:false,&quot;dropping-particle&quot;:&quot;&quot;,&quot;non-dropping-particle&quot;:&quot;&quot;},{&quot;family&quot;:&quot;Budach&quot;,&quot;given&quot;:&quot;V&quot;,&quot;parse-names&quot;:false,&quot;dropping-particle&quot;:&quot;&quot;,&quot;non-dropping-particle&quot;:&quot;&quot;},{&quot;family&quot;:&quot;Possinger&quot;,&quot;given&quot;:&quot;K&quot;,&quot;parse-names&quot;:false,&quot;dropping-particle&quot;:&quot;&quot;,&quot;non-dropping-particle&quot;:&quot;&quot;},{&quot;family&quot;:&quot;Krause&quot;,&quot;given&quot;:&quot;B&quot;,&quot;parse-names&quot;:false,&quot;dropping-particle&quot;:&quot;&quot;,&quot;non-dropping-particle&quot;:&quot;&quot;},{&quot;family&quot;:&quot;Sezer&quot;,&quot;given&quot;:&quot;O&quot;,&quot;parse-names&quot;:false,&quot;dropping-particle&quot;:&quot;&quot;,&quot;non-dropping-particle&quot;:&quot;&quot;}],&quot;container-title&quot;:&quot;European Journal of Cancer&quot;,&quot;DOI&quot;:&quot;10.1016/S0959-8049(01)00369-0&quot;,&quot;ISSN&quot;:&quot;09598049&quot;,&quot;PMID&quot;:&quot;11818198&quot;,&quot;issued&quot;:{&quot;date-parts&quot;:[[2002]]},&quot;page&quot;:&quot;339-348&quot;,&quot;abstract&quot;:&quot;This study investigates whether similarly named subscales of three quality of life questionnaires, the European Organization for Research and Treatment of Cancer Quality of Life Core Questionnaire (EORTC QLQ-C30), the Medical Outcome Study Quality of Life Questionnaire Short Form 36 (SF-36) and the Functional Living Index Cancer questionnaire (FLIC) assess similar aspects of the patients' quality of life. A multitrait multimethod analysis on the answers of 234 cancer patients showed that subscale correlations as indicators of convergent validity significantly exceed corresponding correlations of discriminant validity in five of the seven dimensions analysed (physical functioning, emotional functioning, pain, fatigue/vitality and nausea/vomiting). The results of the social functioning and overall health subscales are less clear. Content analysis of the social functioning scales reveals that this domain is differently operationalised in the three questionnaires. Linear regressions of the overall health subscales suggest that patients interpret overall health questions of the three questionnaires differently. The results show that overall health subscales of these three questionnaires cannot be equated, while most specific subscales provide valid results. © 2002 Elsevier Science Ltd. All rights reserved.&quot;,&quot;issue&quot;:&quot;3&quot;,&quot;volume&quot;:&quot;38&quot;,&quot;container-title-short&quot;:&quot;Eur J Cancer&quot;},&quot;isTemporary&quot;:false}]},{&quot;citationID&quot;:&quot;MENDELEY_CITATION_3b67ce97-6750-4fc5-979f-a121a4cc9feb&quot;,&quot;properties&quot;:{&quot;noteIndex&quot;:0},&quot;isEdited&quot;:false,&quot;manualOverride&quot;:{&quot;isManuallyOverridden&quot;:false,&quot;citeprocText&quot;:&quot;(66)&quot;,&quot;manualOverrideText&quot;:&quot;&quot;},&quot;citationTag&quot;:&quot;MENDELEY_CITATION_v3_eyJjaXRhdGlvbklEIjoiTUVOREVMRVlfQ0lUQVRJT05fM2I2N2NlOTctNjc1MC00ZmM1LTk3OWYtYTEyMWE0Y2M5ZmViIiwicHJvcGVydGllcyI6eyJub3RlSW5kZXgiOjB9LCJpc0VkaXRlZCI6ZmFsc2UsIm1hbnVhbE92ZXJyaWRlIjp7ImlzTWFudWFsbHlPdmVycmlkZGVuIjpmYWxzZSwiY2l0ZXByb2NUZXh0IjoiKDY2KSIsIm1hbnVhbE92ZXJyaWRlVGV4dCI6IiJ9LCJjaXRhdGlvbkl0ZW1zIjpbeyJpZCI6ImY5ZjNkMDY1LTI5ZWMtMzRmMS05YmYxLTgxYzIzYjFlZTVmZSIsIml0ZW1EYXRhIjp7InR5cGUiOiJhcnRpY2xlLWpvdXJuYWwiLCJpZCI6ImY5ZjNkMDY1LTI5ZWMtMzRmMS05YmYxLTgxYzIzYjFlZTVmZSIsInRpdGxlIjoiUXVhbGl0eSBvZiBsaWZlIGluIGJyZWFzdCBjYW5jZXIgcGF0aWVudHMgd2l0aCBiaXNwaG9zcGhvbmF0ZS1yZWxhdGVkIG9zdGVvbmVjcm9zaXMgb2YgdGhlIGphd3MgYW5kIHBhdGllbnRzIHdpdGggaGVhZCBhbmQgbmVjayBjYW5jZXI6IEEgY29tcGFyYXRpdmUgc3R1ZHkgdXNpbmcgdGhlIEVPUlRDIFFMUS1DMzAgYW5kIFFMUS1ITjM1IHF1ZXN0aW9ubmFpcmVzIiwiZ3JvdXBJZCI6IjE4OWEzMmYwLThmM2EtM2Q1My1hODRiLTg2OTExMzVmNzVmZiIsImF1dGhvciI6W3siZmFtaWx5IjoiS3lyZ2lkaXMiLCJnaXZlbiI6IkF0aGFuYXNzaW9zIiwicGFyc2UtbmFtZXMiOmZhbHNlLCJkcm9wcGluZy1wYXJ0aWNsZSI6IiIsIm5vbi1kcm9wcGluZy1wYXJ0aWNsZSI6IiJ9LHsiZmFtaWx5IjoiVHJpYXJpZGlzIiwiZ2l2ZW4iOiJTdGVmYW5vcyIsInBhcnNlLW5hbWVzIjpmYWxzZSwiZHJvcHBpbmctcGFydGljbGUiOiIiLCJub24tZHJvcHBpbmctcGFydGljbGUiOiIifSx7ImZhbWlseSI6IktvbnRvcyIsImdpdmVuIjoiS29uc3RhbnRpbm9zIiwicGFyc2UtbmFtZXMiOmZhbHNlLCJkcm9wcGluZy1wYXJ0aWNsZSI6IiIsIm5vbi1kcm9wcGluZy1wYXJ0aWNsZSI6IiJ9LHsiZmFtaWx5IjoiUGF0cmlraWRvdSIsImdpdmVuIjoiQW5uYSIsInBhcnNlLW5hbWVzIjpmYWxzZSwiZHJvcHBpbmctcGFydGljbGUiOiIiLCJub24tZHJvcHBpbmctcGFydGljbGUiOiIifSx7ImZhbWlseSI6IkFuZHJlYWRpcyIsImdpdmVuIjoiQ2hhcmFsYW1ib3MiLCJwYXJzZS1uYW1lcyI6ZmFsc2UsImRyb3BwaW5nLXBhcnRpY2xlIjoiIiwibm9uLWRyb3BwaW5nLXBhcnRpY2xlIjoiIn0seyJmYW1pbHkiOiJDb25zdGFudGluaWRpcyIsImdpdmVuIjoiSmFubmlzIiwicGFyc2UtbmFtZXMiOmZhbHNlLCJkcm9wcGluZy1wYXJ0aWNsZSI6IiIsIm5vbi1kcm9wcGluZy1wYXJ0aWNsZSI6IiJ9LHsiZmFtaWx5IjoiVmFodHNldmFub3MiLCJnaXZlbiI6IktvbnN0YW50aW5vcyIsInBhcnNlLW5hbWVzIjpmYWxzZSwiZHJvcHBpbmctcGFydGljbGUiOiIiLCJub24tZHJvcHBpbmctcGFydGljbGUiOiIifSx7ImZhbWlseSI6IkFudG9uaWFkZXMiLCJnaXZlbiI6IktvbnN0YW50aW5vcyIsInBhcnNlLW5hbWVzIjpmYWxzZSwiZHJvcHBpbmctcGFydGljbGUiOiIiLCJub24tZHJvcHBpbmctcGFydGljbGUiOiIifV0sImNvbnRhaW5lci10aXRsZSI6IkFudGljYW5jZXIgUmVzZWFyY2giLCJJU1NOIjoiMDI1MDcwMDUiLCJQTUlEIjoiMjI4NDM5NDEiLCJpc3N1ZWQiOnsiZGF0ZS1wYXJ0cyI6W1syMDEyXV19LCJwYWdlIjoiMzUyNy0zNTM0IiwiYWJzdHJhY3QiOiJCYWNrZ3JvdW5kL0FpbTogVGhpcyBleHBsb3JhdG9yeSBzdHVkeSBhaW1lZCBhdCBleGFtaW5pbmcgdGhlIGRpYWdub3N0aWMgdXRpbGl0eSwgdmFsaWRpdHkgYW5kIHJlbGlhYmlsaXR5IG9mIGFscmVhZHkgZXN0YWJsaXNoZWQgcXVhbGl0eSBvZiBsaWZlIChRb0wpIG1lYXN1cmVzIGluIGNhbmNlciBwYXRpZW50cyB3aXRoIG9zdGVvbmVjcm9zaXMgb2YgdGhlIGphd3MgKE9OSikuIFBhdGllbnRzIGFuZCBNZXRob2RzOiBUaGlzIHdhcyBhIHByb3NwZWN0aXZlLCBvYnNlcnZhdGlvbmFsLCBjb250cm9sbGVkIGNsaW5pY2FsIHN0dWR5LiBGZW1hbGUgcGF0aWVudHMgZGlhZ25vc2VkIHdpdGggbWV0YXN0YXRpYyBicmVhc3QgY2FuY2VyIGFuZCBzdGFnZSAyIG9yIDMgT05KIChncm91cCBJKSwgbWV0YXN0YXRpYyBicmVhc3QgY2FuY2VyIGFsb25lIChncm91cCBJSSksIG9yIGNhbmNlciBvZiB0aGUgb3JhbCBjYXZpdHkgKGdyb3VwIElJSSkgd2VyZSBxdWVzdGlvbmVkLiBUaGUgRU9SVEMgUUxRLUMzMCB2ZXJzaW9uIDMuMCBhbmQgdGhlIFFMUS1ITjM1IGhlYWQgYW5kIG5lY2stc3BlY2lmaWMgcXVlc3Rpb25uYWlyZXMgd2VyZSB1c2VkLiBSZXN1bHRzOiBDb21wbGV0ZWQgcXVlc3Rpb25uYWlyZXMgd2VyZSBvYnRhaW5lZCBmcm9tIDY0IHBhdGllbnRzLiBPdmVyYWxsIGludGVybmFsIGNvbnNpc3RlbmN5IHdhcyBhY2NlcHRhYmxlIHRvIGV4Y2VsbGVudCB3aXRoIGEgQ3JvbmJhY2gncyBhbHBoYSBvZiAwLjcyOCB0byAwLjg5Mi4gVGhlIFNwZWFybWFuLUJyb3duIGNvZWZmaWNpZW50IHdhcyAwLjg4OCBhbmQgMC44NzIgZm9yIFFMUS1DMzAgYW5kIEhOMzUsIHJlc3BlY3RpdmVseS4gU2V2ZXJhbCBzY2FsZXMgb2YgdGhlIHF1ZXN0aW9ubmFpcmUgd2VyZSBzZW5zaXRpdmUgdG8gcGF0aWVudCBncm91cDogR2xvYmFsIGhlYWx0aCBzdGF0dXMvUW9sLCBITiBTb2NpYWwgZWF0aW5nLCBITiBQYWluLCBITiBTd2FsbG93aW5nLCBITiBTZW5zZXMsIFJvbGUgRnVuY3Rpb24uIFN5bXB0b20gaW50ZW5zaXR5IGNvcnJlbGF0ZWQgd2l0aCBPTkogc3RhZ2UgKDIgdnMuIDMpLiBDb25jbHVzaW9uOiBFT1JUQyBRTFEtSE4zNSBpbiBjb25qdW5jdGlvbiB3aXRoIFFMUS1DMzAgaXMgYSB2YWxpZCBhbmQgaW5mb3JtYXRpdmUgdG9vbCBpbiBhc3Nlc3NpbmcgUW9MIGluIHBhdGllbnRzIHdpdGggbWV0YXN0YXRpYyBicmVhc3QgY2FuY2VyIGFuZCBPTkouIEFkbWluaXN0cmF0aW9uIG9mIHRoZSBpbnN0cnVtZW50IHRvIHBhdGllbnRzIHdpdGggT05KIG9mIHZhcmlvdXMgbmF0aW9uYWxpdGllcyBpcyBmZWFzaWJsZSBhbmQgc3VjaCBlZmZvcnRzIHdvdWxkIGdyZWF0bHkgYXNzaXN0IGluIHJlY29yZGluZyB0aGUgYWRkaXRpb25hbCBoZWFsdGggYnVyZGVuIGNyZWF0ZWQgYnkgdGhpcyBjb21wbGljYXRpb24gb2YgYmlzcGhvc3Bob25hdGUgdGhlcmFweS4gVGhlIHVzZSBvZiBITjM1IG1vZHVsZSBtYXkgYmUgZmVhc2libGUgaW4gcGF0aWVudHMgd2l0aCBhbnkgdHlwZSBvZiBtZXRhc3RhdGljIGNhbmNlciB3aG8gZGV2ZWxvcCBPTkouIiwiaXNzdWUiOiI4Iiwidm9sdW1lIjoiMzIiLCJjb250YWluZXItdGl0bGUtc2hvcnQiOiJBbnRpY2FuY2VyIFJlcyJ9LCJpc1RlbXBvcmFyeSI6ZmFsc2V9XX0=&quot;,&quot;citationItems&quot;:[{&quot;id&quot;:&quot;f9f3d065-29ec-34f1-9bf1-81c23b1ee5fe&quot;,&quot;itemData&quot;:{&quot;type&quot;:&quot;article-journal&quot;,&quot;id&quot;:&quot;f9f3d065-29ec-34f1-9bf1-81c23b1ee5fe&quot;,&quot;title&quot;:&quot;Quality of life in breast cancer patients with bisphosphonate-related osteonecrosis of the jaws and patients with head and neck cancer: A comparative study using the EORTC QLQ-C30 and QLQ-HN35 questionnaires&quot;,&quot;groupId&quot;:&quot;189a32f0-8f3a-3d53-a84b-8691135f75ff&quot;,&quot;author&quot;:[{&quot;family&quot;:&quot;Kyrgidis&quot;,&quot;given&quot;:&quot;Athanassios&quot;,&quot;parse-names&quot;:false,&quot;dropping-particle&quot;:&quot;&quot;,&quot;non-dropping-particle&quot;:&quot;&quot;},{&quot;family&quot;:&quot;Triaridis&quot;,&quot;given&quot;:&quot;Stefanos&quot;,&quot;parse-names&quot;:false,&quot;dropping-particle&quot;:&quot;&quot;,&quot;non-dropping-particle&quot;:&quot;&quot;},{&quot;family&quot;:&quot;Kontos&quot;,&quot;given&quot;:&quot;Konstantinos&quot;,&quot;parse-names&quot;:false,&quot;dropping-particle&quot;:&quot;&quot;,&quot;non-dropping-particle&quot;:&quot;&quot;},{&quot;family&quot;:&quot;Patrikidou&quot;,&quot;given&quot;:&quot;Anna&quot;,&quot;parse-names&quot;:false,&quot;dropping-particle&quot;:&quot;&quot;,&quot;non-dropping-particle&quot;:&quot;&quot;},{&quot;family&quot;:&quot;Andreadis&quot;,&quot;given&quot;:&quot;Charalambos&quot;,&quot;parse-names&quot;:false,&quot;dropping-particle&quot;:&quot;&quot;,&quot;non-dropping-particle&quot;:&quot;&quot;},{&quot;family&quot;:&quot;Constantinidis&quot;,&quot;given&quot;:&quot;Jannis&quot;,&quot;parse-names&quot;:false,&quot;dropping-particle&quot;:&quot;&quot;,&quot;non-dropping-particle&quot;:&quot;&quot;},{&quot;family&quot;:&quot;Vahtsevanos&quot;,&quot;given&quot;:&quot;Konstantinos&quot;,&quot;parse-names&quot;:false,&quot;dropping-particle&quot;:&quot;&quot;,&quot;non-dropping-particle&quot;:&quot;&quot;},{&quot;family&quot;:&quot;Antoniades&quot;,&quot;given&quot;:&quot;Konstantinos&quot;,&quot;parse-names&quot;:false,&quot;dropping-particle&quot;:&quot;&quot;,&quot;non-dropping-particle&quot;:&quot;&quot;}],&quot;container-title&quot;:&quot;Anticancer Research&quot;,&quot;ISSN&quot;:&quot;02507005&quot;,&quot;PMID&quot;:&quot;22843941&quot;,&quot;issued&quot;:{&quot;date-parts&quot;:[[2012]]},&quot;page&quot;:&quot;3527-3534&quot;,&quot;abstract&quot;:&quot;Background/Aim: This exploratory study aimed at examining the diagnostic utility, validity and reliability of already established quality of life (QoL) measures in cancer patients with osteonecrosis of the jaws (ONJ). Patients and Methods: This was a prospective, observational, controlled clinical study. Female patients diagnosed with metastatic breast cancer and stage 2 or 3 ONJ (group I), metastatic breast cancer alone (group II), or cancer of the oral cavity (group III) were questioned. The EORTC QLQ-C30 version 3.0 and the QLQ-HN35 head and neck-specific questionnaires were used. Results: Completed questionnaires were obtained from 64 patients. Overall internal consistency was acceptable to excellent with a Cronbach's alpha of 0.728 to 0.892. The Spearman-Brown coefficient was 0.888 and 0.872 for QLQ-C30 and HN35, respectively. Several scales of the questionnaire were sensitive to patient group: Global health status/Qol, HN Social eating, HN Pain, HN Swallowing, HN Senses, Role Function. Symptom intensity correlated with ONJ stage (2 vs. 3). Conclusion: EORTC QLQ-HN35 in conjunction with QLQ-C30 is a valid and informative tool in assessing QoL in patients with metastatic breast cancer and ONJ. Administration of the instrument to patients with ONJ of various nationalities is feasible and such efforts would greatly assist in recording the additional health burden created by this complication of bisphosphonate therapy. The use of HN35 module may be feasible in patients with any type of metastatic cancer who develop ONJ.&quot;,&quot;issue&quot;:&quot;8&quot;,&quot;volume&quot;:&quot;32&quot;,&quot;container-title-short&quot;:&quot;Anticancer Res&quot;},&quot;isTemporary&quot;:false}]},{&quot;citationID&quot;:&quot;MENDELEY_CITATION_dc08f12c-54f8-4fbd-82b9-4522c958e020&quot;,&quot;properties&quot;:{&quot;noteIndex&quot;:0},&quot;isEdited&quot;:false,&quot;manualOverride&quot;:{&quot;isManuallyOverridden&quot;:false,&quot;citeprocText&quot;:&quot;(67)&quot;,&quot;manualOverrideText&quot;:&quot;&quot;},&quot;citationTag&quot;:&quot;MENDELEY_CITATION_v3_eyJjaXRhdGlvbklEIjoiTUVOREVMRVlfQ0lUQVRJT05fZGMwOGYxMmMtNTRmOC00ZmJkLTgyYjktNDUyMmM5NThlMDIwIiwicHJvcGVydGllcyI6eyJub3RlSW5kZXgiOjB9LCJpc0VkaXRlZCI6ZmFsc2UsIm1hbnVhbE92ZXJyaWRlIjp7ImlzTWFudWFsbHlPdmVycmlkZGVuIjpmYWxzZSwiY2l0ZXByb2NUZXh0IjoiKDY3KSIsIm1hbnVhbE92ZXJyaWRlVGV4dCI6IiJ9LCJjaXRhdGlvbkl0ZW1zIjpbeyJpZCI6ImI0ZTFhOWI1LTNiOWMtMzA5Yi1iMjZjLTRhYzQyYjQ0MjljYiIsIml0ZW1EYXRhIjp7InR5cGUiOiJhcnRpY2xlLWpvdXJuYWwiLCJpZCI6ImI0ZTFhOWI1LTNiOWMtMzA5Yi1iMjZjLTRhYzQyYjQ0MjljYiIsInRpdGxlIjoiRGltZW5zaW9uYWxpdHkgYW5kIE1lYXN1cmVtZW50IEludmFyaWFuY2Ugb2YgdGhlIEl0YWxpYW4gVmVyc2lvbiBvZiB0aGUgRU9SVEMgUUxRLUMzMCBpbiBQb3N0b3BlcmF0aXZlIEx1bmcgQ2FuY2VyIFBhdGllbnRzIiwiZ3JvdXBJZCI6IjE4OWEzMmYwLThmM2EtM2Q1My1hODRiLTg2OTExMzVmNzVmZiIsImF1dGhvciI6W3siZmFtaWx5IjoiTWFyem9yYXRpIiwiZ2l2ZW4iOiJDaGlhcmEiLCJwYXJzZS1uYW1lcyI6ZmFsc2UsImRyb3BwaW5nLXBhcnRpY2xlIjoiIiwibm9uLWRyb3BwaW5nLXBhcnRpY2xlIjoiIn0seyJmYW1pbHkiOiJNb256YW5pIiwiZ2l2ZW4iOiJEYXJpbyIsInBhcnNlLW5hbWVzIjpmYWxzZSwiZHJvcHBpbmctcGFydGljbGUiOiIiLCJub24tZHJvcHBpbmctcGFydGljbGUiOiIifSx7ImZhbWlseSI6Ik1henpvY2NvIiwiZ2l2ZW4iOiJLZXR0aSIsInBhcnNlLW5hbWVzIjpmYWxzZSwiZHJvcHBpbmctcGFydGljbGUiOiIiLCJub24tZHJvcHBpbmctcGFydGljbGUiOiIifSx7ImZhbWlseSI6IlBhdmFuIiwiZ2l2ZW4iOiJGcmFuY2VzY2EiLCJwYXJzZS1uYW1lcyI6ZmFsc2UsImRyb3BwaW5nLXBhcnRpY2xlIjoiIiwibm9uLWRyb3BwaW5nLXBhcnRpY2xlIjoiIn0seyJmYW1pbHkiOiJNb250dXJhbm8iLCJnaXZlbiI6Ik1hc3NpbW8iLCJwYXJzZS1uYW1lcyI6ZmFsc2UsImRyb3BwaW5nLXBhcnRpY2xlIjoiIiwibm9uLWRyb3BwaW5nLXBhcnRpY2xlIjoiIn0seyJmYW1pbHkiOiJQcmF2ZXR0b25pIiwiZ2l2ZW4iOiJHYWJyaWVsbGEiLCJwYXJzZS1uYW1lcyI6ZmFsc2UsImRyb3BwaW5nLXBhcnRpY2xlIjoiIiwibm9uLWRyb3BwaW5nLXBhcnRpY2xlIjoiIn1dLCJjb250YWluZXItdGl0bGUiOiJGcm9udGllcnMgaW4gUHN5Y2hvbG9neSIsIkRPSSI6IjEwLjMzODkvZnBzeWcuMjAxOS4wMjE0NyIsIklTU04iOiIxNjY0MTA3OCIsImlzc3VlZCI6eyJkYXRlLXBhcnRzIjpbWzIwMTldXX0sImFic3RyYWN0IjoiQmFja2dyb3VuZDogVGhpcyBzdHVkeSBhaW1zIHRvIHZhbGlkYXRlIGFuZCBldmFsdWF0ZSB0aGUgcHN5Y2hvbWV0cmljIHByb3BlcnRpZXMgYW5kIG1lYXN1cmVtZW50IGludmFyaWFuY2Ugb2YgdGhlIEl0YWxpYW4gdmVyc2lvbiBvZiB0aGUgRXVyb3BlYW4gT3JnYW5pemF0aW9uIGZvciBSZXNlYXJjaCBhbmQgVHJlYXRtZW50IG9mIENhbmNlciAoRU9SVEMpIFF1YWxpdHkgb2YgTGlmZSBRdWVzdGlvbm5haXJlLUNvcmUgMzAgKFFMUS1DMzApLCB3aGljaCBpcyBhIG1lYXN1cmUgb2YgcXVhbGl0eSBvZiBsaWZlIChRb0wpIGZvciBsdW5nIGNhbmNlciBwYXRpZW50cyBhZnRlciBzdXJnZXJ5LiBNZXRob2RzOiBBIHRvdGFsIG9mIDE2NyBsdW5nIGNhbmNlciBwYXRpZW50cyBjb21wbGV0ZWQgdGhlIEl0YWxpYW4gdmVyc2lvbiBvZiB0aGUgRU9SVEMgUUxRLUMzMCBxdWVzdGlvbm5haXJlIGF0IDMwIGRheXMgYWZ0ZXIgdGhleSByZWNlaXZlZCBhIGxvYmVjdG9teS4gVGhlIGZhY3RvciBzdHJ1Y3R1cmUgb2YgdGhpcyBzY2FsZSB3YXMgYXNzZXNzZWQgYnkgcGVyZm9ybWluZyBjb25maXJtYXRvcnkgZmFjdG9yIGFuYWx5c2lzIChDRkEpLiBNZWFzdXJlbWVudCBpbnZhcmlhbmNlIHdhcyBldmFsdWF0ZWQgYnkgY29uc2lkZXJpbmcgZGlmZmVyZW50aWFsIGl0ZW0gZnVuY3Rpb25pbmcgKERJRikgZHVlIHRvIGFnZSwgZ2VuZGVyLCBhbmQgdHlwZSBvZiBzdXJnZXJ5IChpLmUuLCByb2JvdC0gb3Igbm90IHJvYm90LWFzc2lzdGVkKS4gUmVzdWx0czogVGhlIENGQSBkZW1vbnN0cmF0ZWQgdGhlIHZhbGlkaXR5IG9mIHRoZSBmYWN0b3Igc3RydWN0dXJlIG9mIHRoZSBFT1JUQyBRTFEtQzMwIGluIGFzc2Vzc2luZyBvdmVyYWxsIGhlYWx0aCBhbmQgZWlnaHQgZGlzdGluY3Qgc3Vic2NhbGVzIG9mIGFkdmVyc2UgZXZlbnRzIGFuZCBmdW5jdGlvbmluZy4gTW9yZW92ZXIsIHRoZSByZXN1bHRzIGhpZ2hsaWdodGVkIGEgbWluaW1hbCBESUYgd2l0aCBvbmx5IHRyaXZpYWwgY29uc2VxdWVuY2VzIG9uIG1lYXN1cmVtZW50IGludmFyaWFuY2UuIFNwZWNpZmljYWxseSwgdGhlIERJRiBkaWQgbm90IGFmZmVjdCB0aGUgbWVhbiBkaWZmZXJlbmNlcyBvZiBsYXRlbnQgc2NvcmVzIG9mIFFvTCBiZXR3ZWVuIHBhdGllbnRzIHVuZGVyZ29pbmcgcm9ib3QtYXNzaXN0ZWQgc3VyZ2VyeSBvciB0cmFkaXRpb25hbCBzdXJnZXJ5LiBDb25jbHVzaW9uOiBUaGVzZSBmaW5kaW5ncyBzdXBwb3J0ZWQgdGhlIHZhbGlkaXR5IGFuZCBzdWl0YWJpbGl0eSBvZiB0aGUgRU9SVEMgUUxRLUMzMCBmb3IgdGhlIGFzc2Vzc21lbnQgb2YgUW9MIGluIGx1bmcgY2FuY2VyIHBhdGllbnRzIG9mIGRpdmVyc2UgYWdlcyBhbmQgZ2VuZGVycyB1bmRlcmdvaW5nIGxvYmVjdG9teSB3aXRoIG9yIHdpdGhvdXQgcm9ib3QtYXNzaXN0ZWQgc3VyZ2VyeS4iLCJ2b2x1bWUiOiIxMCIsImNvbnRhaW5lci10aXRsZS1zaG9ydCI6IkZyb250IFBzeWNob2wifSwiaXNUZW1wb3JhcnkiOmZhbHNlfV19&quot;,&quot;citationItems&quot;:[{&quot;id&quot;:&quot;b4e1a9b5-3b9c-309b-b26c-4ac42b4429cb&quot;,&quot;itemData&quot;:{&quot;type&quot;:&quot;article-journal&quot;,&quot;id&quot;:&quot;b4e1a9b5-3b9c-309b-b26c-4ac42b4429cb&quot;,&quot;title&quot;:&quot;Dimensionality and Measurement Invariance of the Italian Version of the EORTC QLQ-C30 in Postoperative Lung Cancer Patients&quot;,&quot;groupId&quot;:&quot;189a32f0-8f3a-3d53-a84b-8691135f75ff&quot;,&quot;author&quot;:[{&quot;family&quot;:&quot;Marzorati&quot;,&quot;given&quot;:&quot;Chiara&quot;,&quot;parse-names&quot;:false,&quot;dropping-particle&quot;:&quot;&quot;,&quot;non-dropping-particle&quot;:&quot;&quot;},{&quot;family&quot;:&quot;Monzani&quot;,&quot;given&quot;:&quot;Dario&quot;,&quot;parse-names&quot;:false,&quot;dropping-particle&quot;:&quot;&quot;,&quot;non-dropping-particle&quot;:&quot;&quot;},{&quot;family&quot;:&quot;Mazzocco&quot;,&quot;given&quot;:&quot;Ketti&quot;,&quot;parse-names&quot;:false,&quot;dropping-particle&quot;:&quot;&quot;,&quot;non-dropping-particle&quot;:&quot;&quot;},{&quot;family&quot;:&quot;Pavan&quot;,&quot;given&quot;:&quot;Francesca&quot;,&quot;parse-names&quot;:false,&quot;dropping-particle&quot;:&quot;&quot;,&quot;non-dropping-particle&quot;:&quot;&quot;},{&quot;family&quot;:&quot;Monturano&quot;,&quot;given&quot;:&quot;Massimo&quot;,&quot;parse-names&quot;:false,&quot;dropping-particle&quot;:&quot;&quot;,&quot;non-dropping-particle&quot;:&quot;&quot;},{&quot;family&quot;:&quot;Pravettoni&quot;,&quot;given&quot;:&quot;Gabriella&quot;,&quot;parse-names&quot;:false,&quot;dropping-particle&quot;:&quot;&quot;,&quot;non-dropping-particle&quot;:&quot;&quot;}],&quot;container-title&quot;:&quot;Frontiers in Psychology&quot;,&quot;DOI&quot;:&quot;10.3389/fpsyg.2019.02147&quot;,&quot;ISSN&quot;:&quot;16641078&quot;,&quot;issued&quot;:{&quot;date-parts&quot;:[[2019]]},&quot;abstract&quot;:&quot;Background: This study aims to validate and evaluate the psychometric properties and measurement invariance of the Italian version of the European Organization for Research and Treatment of Cancer (EORTC) Quality of Life Questionnaire-Core 30 (QLQ-C30), which is a measure of quality of life (QoL) for lung cancer patients after surgery. Methods: A total of 167 lung cancer patients completed the Italian version of the EORTC QLQ-C30 questionnaire at 30 days after they received a lobectomy. The factor structure of this scale was assessed by performing confirmatory factor analysis (CFA). Measurement invariance was evaluated by considering differential item functioning (DIF) due to age, gender, and type of surgery (i.e., robot- or not robot-assisted). Results: The CFA demonstrated the validity of the factor structure of the EORTC QLQ-C30 in assessing overall health and eight distinct subscales of adverse events and functioning. Moreover, the results highlighted a minimal DIF with only trivial consequences on measurement invariance. Specifically, the DIF did not affect the mean differences of latent scores of QoL between patients undergoing robot-assisted surgery or traditional surgery. Conclusion: These findings supported the validity and suitability of the EORTC QLQ-C30 for the assessment of QoL in lung cancer patients of diverse ages and genders undergoing lobectomy with or without robot-assisted surgery.&quot;,&quot;volume&quot;:&quot;10&quot;,&quot;container-title-short&quot;:&quot;Front Psychol&quot;},&quot;isTemporary&quot;:false}]},{&quot;citationID&quot;:&quot;MENDELEY_CITATION_3c0af63d-37ad-4544-be5a-51e6ad1c1faa&quot;,&quot;properties&quot;:{&quot;noteIndex&quot;:0},&quot;isEdited&quot;:false,&quot;manualOverride&quot;:{&quot;isManuallyOverridden&quot;:false,&quot;citeprocText&quot;:&quot;(68)&quot;,&quot;manualOverrideText&quot;:&quot;&quot;},&quot;citationTag&quot;:&quot;MENDELEY_CITATION_v3_eyJjaXRhdGlvbklEIjoiTUVOREVMRVlfQ0lUQVRJT05fM2MwYWY2M2QtMzdhZC00NTQ0LWJlNWEtNTFlNmFkMWMxZmFhIiwicHJvcGVydGllcyI6eyJub3RlSW5kZXgiOjB9LCJpc0VkaXRlZCI6ZmFsc2UsIm1hbnVhbE92ZXJyaWRlIjp7ImlzTWFudWFsbHlPdmVycmlkZGVuIjpmYWxzZSwiY2l0ZXByb2NUZXh0IjoiKDY4KSIsIm1hbnVhbE92ZXJyaWRlVGV4dCI6IiJ9LCJjaXRhdGlvbkl0ZW1zIjpbeyJpZCI6ImZkYjU1NmNjLWJkM2UtM2UzZC1hODk5LWNlMjAwOGM4ZjkwNSIsIml0ZW1EYXRhIjp7InR5cGUiOiJhcnRpY2xlLWpvdXJuYWwiLCJpZCI6ImZkYjU1NmNjLWJkM2UtM2UzZC1hODk5LWNlMjAwOGM4ZjkwNSIsInRpdGxlIjoiUXVhbGl0eSBvZiBsaWZlIGFzc2Vzc21lbnQgaW4gcGF0aWVudHMgd2l0aCBub25tZWxhbm9tYSBza2luIGNhbmNlciDigJMgcHN5Y2hvbWV0cmljIHZhbGlkYXRpb24gb2YgdGhlIEVPUlRDIFFMUS1DMzAgcXVlc3Rpb25uYWlyZSIsImdyb3VwSWQiOiIxODlhMzJmMC04ZjNhLTNkNTMtYTg0Yi04NjkxMTM1Zjc1ZmYiLCJhdXRob3IiOlt7ImZhbWlseSI6Ik3DvGxsZXIiLCJnaXZlbiI6Ikthcm9saW5hIiwicGFyc2UtbmFtZXMiOmZhbHNlLCJkcm9wcGluZy1wYXJ0aWNsZSI6IiIsIm5vbi1kcm9wcGluZy1wYXJ0aWNsZSI6IiJ9LHsiZmFtaWx5IjoiS2FycmVyIiwiZ2l2ZW4iOiJTaWdyaWQiLCJwYXJzZS1uYW1lcyI6ZmFsc2UsImRyb3BwaW5nLXBhcnRpY2xlIjoiIiwibm9uLWRyb3BwaW5nLXBhcnRpY2xlIjoiIn0seyJmYW1pbHkiOiJTemVpbWllcyIsImdpdmVuIjoiUm9sZiBNYXJrdXMiLCJwYXJzZS1uYW1lcyI6ZmFsc2UsImRyb3BwaW5nLXBhcnRpY2xlIjoiIiwibm9uLWRyb3BwaW5nLXBhcnRpY2xlIjoiIn0seyJmYW1pbHkiOiJTdGVpbmJhdWVyIiwiZ2l2ZW4iOiJKdWxpYSIsInBhcnNlLW5hbWVzIjpmYWxzZSwiZHJvcHBpbmctcGFydGljbGUiOiIiLCJub24tZHJvcHBpbmctcGFydGljbGUiOiIifSx7ImZhbWlseSI6IktvaGwiLCJnaXZlbiI6IkVsaXNhYmV0aCIsInBhcnNlLW5hbWVzIjpmYWxzZSwiZHJvcHBpbmctcGFydGljbGUiOiIiLCJub24tZHJvcHBpbmctcGFydGljbGUiOiIifSx7ImZhbWlseSI6IlN0ZWluYmF1ZXIiLCJnaXZlbiI6IkRvbWluaWsiLCJwYXJzZS1uYW1lcyI6ZmFsc2UsImRyb3BwaW5nLXBhcnRpY2xlIjoiIiwibm9uLWRyb3BwaW5nLXBhcnRpY2xlIjoiIn0seyJmYW1pbHkiOiJaZW1hbiIsImdpdmVuIjoiRmxvcmlhbiIsInBhcnNlLW5hbWVzIjpmYWxzZSwiZHJvcHBpbmctcGFydGljbGUiOiIiLCJub24tZHJvcHBpbmctcGFydGljbGUiOiIifSx7ImZhbWlseSI6IkJlcm5lYnVyZyIsImdpdmVuIjoiTWFyayIsInBhcnNlLW5hbWVzIjpmYWxzZSwiZHJvcHBpbmctcGFydGljbGUiOiIiLCJub24tZHJvcHBpbmctcGFydGljbGUiOiIifSx7ImZhbWlseSI6IktvbGxlciIsImdpdmVuIjoiTWljaGFlbCIsInBhcnNlLW5hbWVzIjpmYWxzZSwiZHJvcHBpbmctcGFydGljbGUiOiIiLCJub24tZHJvcHBpbmctcGFydGljbGUiOiIifV0sImNvbnRhaW5lci10aXRsZSI6IkpEREcgLSBKb3VybmFsIG9mIHRoZSBHZXJtYW4gU29jaWV0eSBvZiBEZXJtYXRvbG9neSIsIkRPSSI6IjEwLjExMTEvZGRnLjEzMzU3IiwiSVNTTiI6IjE2MTAwMzg3IiwiUE1JRCI6IjI5MTA2MDE4IiwiaXNzdWVkIjp7ImRhdGUtcGFydHMiOltbMjAxN11dfSwicGFnZSI6IjEwOTAtMTEwMCIsImFic3RyYWN0IjoiQmFja2dyb3VuZDogTm9ubWVsYW5vbWEgc2tpbiBjYW5jZXIgKE5NU0MpIGlzIGEgY2hyb25pYyBhbmQgc29tZXRpbWVzIGRpZmZpY3VsdC10by10cmVhdCBjb25kaXRpb24gYWZmZWN0aW5nIHRoZSBxdWFsaXR5IG9mIGxpZmUgKFFMKS4gVGhlIHByZXNlbnQgc3R1ZHkgd2FzIGNvbmR1Y3RlZCB0byBpbnZlc3RpZ2F0ZSB3aGV0aGVyIHRoZSBFdXJvcGVhbiBPcmdhbml6YXRpb24gZm9yIFJlc2VhcmNoIGFuZCBUcmVhdG1lbnQgb2YgQ2FuY2VyIChFT1JUQykgY29yZSBRTCBRdWVzdGlvbm5haXJlIOKAkyBDYW5jZXIgKFFMUS1DMzApIGlzIGEgc3VpdGFibGUgdG9vbCBmb3IgdGhlIGFzc2Vzc21lbnQgb2YgUUwgaW4gcGF0aWVudHMgd2l0aCBOTVNDLiBQYXRpZW50cyBhbmQgbWV0aG9kczogSW4gb3JkZXIgdG8gZGVmaW5lIHRoZSBwc3ljaG9tZXRyaWMgcHJvcGVydGllcyBvZiB0aGUgcXVlc3Rpb25uYWlyZSwgdGhlIFFMUS1DMzAgYW5kIHRoZSBEZXJtYXRvbG9neSBMaWZlIFF1YWxpdHkgSW5kZXggKERMUUkpIHdlcmUgaGFuZGVkIG91dCB0byAxNzIgcGF0aWVudHMgb2YgdGhlIERlcGFydG1lbnQgb2YgRGVybWF0b2xvZ3kgYXQgdGhlIFVuaXZlcnNpdHkgSG9zcGl0YWwgUmVnZW5zYnVyZywgR2VybWFueS4gUmVzdWx0czogSW50ZXJuYWwgY29uc2lzdGVuY2llcyBvZiBhbGwgbXVsdGktaXRlbSBzY2FsZXMgKGV4Y2VwdCBvbmUpIHdlcmUgYWNjZXB0YWJsZSwgd2l0aCBDcm9uYmFjaCdzIGFscGhhIHJhbmdpbmcgZnJvbSAwLjcxIHRvIDAuOTMuIFRoZSBoeXBvdGhlc2l6ZWQgc2NhbGUgc3RydWN0dXJlIHdhcyBzdXBwb3J0ZWQgYnkgaXRlbS9zY2FsZSBhbmQgaW50ZXJzY2FsZSBjb3JyZWxhdGlvbnMgd2l0aGluIHRoZSBRTFEtQzMwLiBSZWxhdGVkIHNjYWxlcyBvZiB0aGUgUUxRLUMzMCBhbmQgdGhlIERMUUkgY29ycmVsYXRlZCBzaWduaWZpY2FudGx5LCB0aHVzIGVzdGFibGlzaGluZyBjb25zdHJ1Y3QgdmFsaWRpdHkuIEF0IHRoZSBzYW1lIHRpbWUsIHRoZSBwcm9wb3J0aW9uIG9mIHN1YnN0YW50aWFsIGNvcnJlbGF0aW9ucyAoNiAlIOKJpSAwLjQwKSBpbmRpY2F0ZWQgdGhhdCB0aGUgdHdvIHF1ZXN0aW9ubmFpcmVzIGFzc2Vzc2VkIGRpc3RpbmN0IGNvbXBvbmVudHMgb2YgUUwuIFRoZSBRTFEtQzMwIHNpZ25pZmljYW50bHkgZGlmZmVyZW50aWF0ZWQgYmV0d2VlbiBjbGluaWNhbGx5IGRpc3RpbmN0IHBhdGllbnQgZ3JvdXBzLCBpbmRpY2F0aW5nIHRoYXQgc2V2ZXJlIGNsaW5pY2FsIGNvbmRpdGlvbnMgd2VyZSBhc3NvY2lhdGVkIHdpdGggZ3JlYXRlciBpbXBhaXJtZW50IGluIHBoeXNpY2FsLCByb2xlLCBhbmQgY29nbml0aXZlIGZ1bmN0aW9uaW5nIChwIOKJpCAwLjAzMCkuIENvbmNsdXNpb25zOiBUaGVzZSByZXN1bHRzIGNvbmZpcm0gdGhlIFFMUS1DMzAgdG8gYmUgYSBzdWl0YWJsZSB0b29sIGZvciB0aGUgYXNzZXNzbWVudCBvZiBRTCBpbiBwYXRpZW50cyB3aXRoIE5NU0MuIiwiaXNzdWUiOiIxMSIsInZvbHVtZSI6IjE1IiwiY29udGFpbmVyLXRpdGxlLXNob3J0IjoiIn0sImlzVGVtcG9yYXJ5IjpmYWxzZX1dfQ==&quot;,&quot;citationItems&quot;:[{&quot;id&quot;:&quot;fdb556cc-bd3e-3e3d-a899-ce2008c8f905&quot;,&quot;itemData&quot;:{&quot;type&quot;:&quot;article-journal&quot;,&quot;id&quot;:&quot;fdb556cc-bd3e-3e3d-a899-ce2008c8f905&quot;,&quot;title&quot;:&quot;Quality of life assessment in patients with nonmelanoma skin cancer – psychometric validation of the EORTC QLQ-C30 questionnaire&quot;,&quot;groupId&quot;:&quot;189a32f0-8f3a-3d53-a84b-8691135f75ff&quot;,&quot;author&quot;:[{&quot;family&quot;:&quot;Müller&quot;,&quot;given&quot;:&quot;Karolina&quot;,&quot;parse-names&quot;:false,&quot;dropping-particle&quot;:&quot;&quot;,&quot;non-dropping-particle&quot;:&quot;&quot;},{&quot;family&quot;:&quot;Karrer&quot;,&quot;given&quot;:&quot;Sigrid&quot;,&quot;parse-names&quot;:false,&quot;dropping-particle&quot;:&quot;&quot;,&quot;non-dropping-particle&quot;:&quot;&quot;},{&quot;family&quot;:&quot;Szeimies&quot;,&quot;given&quot;:&quot;Rolf Markus&quot;,&quot;parse-names&quot;:false,&quot;dropping-particle&quot;:&quot;&quot;,&quot;non-dropping-particle&quot;:&quot;&quot;},{&quot;family&quot;:&quot;Steinbauer&quot;,&quot;given&quot;:&quot;Julia&quot;,&quot;parse-names&quot;:false,&quot;dropping-particle&quot;:&quot;&quot;,&quot;non-dropping-particle&quot;:&quot;&quot;},{&quot;family&quot;:&quot;Kohl&quot;,&quot;given&quot;:&quot;Elisabeth&quot;,&quot;parse-names&quot;:false,&quot;dropping-particle&quot;:&quot;&quot;,&quot;non-dropping-particle&quot;:&quot;&quot;},{&quot;family&quot;:&quot;Steinbauer&quot;,&quot;given&quot;:&quot;Dominik&quot;,&quot;parse-names&quot;:false,&quot;dropping-particle&quot;:&quot;&quot;,&quot;non-dropping-particle&quot;:&quot;&quot;},{&quot;family&quot;:&quot;Zeman&quot;,&quot;given&quot;:&quot;Florian&quot;,&quot;parse-names&quot;:false,&quot;dropping-particle&quot;:&quot;&quot;,&quot;non-dropping-particle&quot;:&quot;&quot;},{&quot;family&quot;:&quot;Berneburg&quot;,&quot;given&quot;:&quot;Mark&quot;,&quot;parse-names&quot;:false,&quot;dropping-particle&quot;:&quot;&quot;,&quot;non-dropping-particle&quot;:&quot;&quot;},{&quot;family&quot;:&quot;Koller&quot;,&quot;given&quot;:&quot;Michael&quot;,&quot;parse-names&quot;:false,&quot;dropping-particle&quot;:&quot;&quot;,&quot;non-dropping-particle&quot;:&quot;&quot;}],&quot;container-title&quot;:&quot;JDDG - Journal of the German Society of Dermatology&quot;,&quot;DOI&quot;:&quot;10.1111/ddg.13357&quot;,&quot;ISSN&quot;:&quot;16100387&quot;,&quot;PMID&quot;:&quot;29106018&quot;,&quot;issued&quot;:{&quot;date-parts&quot;:[[2017]]},&quot;page&quot;:&quot;1090-1100&quot;,&quot;abstract&quot;:&quot;Background: Nonmelanoma skin cancer (NMSC) is a chronic and sometimes difficult-to-treat condition affecting the quality of life (QL). The present study was conducted to investigate whether the European Organization for Research and Treatment of Cancer (EORTC) core QL Questionnaire – Cancer (QLQ-C30) is a suitable tool for the assessment of QL in patients with NMSC. Patients and methods: In order to define the psychometric properties of the questionnaire, the QLQ-C30 and the Dermatology Life Quality Index (DLQI) were handed out to 172 patients of the Department of Dermatology at the University Hospital Regensburg, Germany. Results: Internal consistencies of all multi-item scales (except one) were acceptable, with Cronbach's alpha ranging from 0.71 to 0.93. The hypothesized scale structure was supported by item/scale and interscale correlations within the QLQ-C30. Related scales of the QLQ-C30 and the DLQI correlated significantly, thus establishing construct validity. At the same time, the proportion of substantial correlations (6 % ≥ 0.40) indicated that the two questionnaires assessed distinct components of QL. The QLQ-C30 significantly differentiated between clinically distinct patient groups, indicating that severe clinical conditions were associated with greater impairment in physical, role, and cognitive functioning (p ≤ 0.030). Conclusions: These results confirm the QLQ-C30 to be a suitable tool for the assessment of QL in patients with NMSC.&quot;,&quot;issue&quot;:&quot;11&quot;,&quot;volume&quot;:&quot;15&quot;,&quot;container-title-short&quot;:&quot;&quot;},&quot;isTemporary&quot;:false}]},{&quot;citationID&quot;:&quot;MENDELEY_CITATION_2109ae71-5abf-4a72-a61a-1e2aded0e452&quot;,&quot;properties&quot;:{&quot;noteIndex&quot;:0},&quot;isEdited&quot;:false,&quot;manualOverride&quot;:{&quot;isManuallyOverridden&quot;:false,&quot;citeprocText&quot;:&quot;(69)&quot;,&quot;manualOverrideText&quot;:&quot;&quot;},&quot;citationTag&quot;:&quot;MENDELEY_CITATION_v3_eyJjaXRhdGlvbklEIjoiTUVOREVMRVlfQ0lUQVRJT05fMjEwOWFlNzEtNWFiZi00YTcyLWE2MWEtMWUyYWRlZDBlNDUyIiwicHJvcGVydGllcyI6eyJub3RlSW5kZXgiOjB9LCJpc0VkaXRlZCI6ZmFsc2UsIm1hbnVhbE92ZXJyaWRlIjp7ImlzTWFudWFsbHlPdmVycmlkZGVuIjpmYWxzZSwiY2l0ZXByb2NUZXh0IjoiKDY5KSIsIm1hbnVhbE92ZXJyaWRlVGV4dCI6IiJ9LCJjaXRhdGlvbkl0ZW1zIjpbeyJpZCI6IjE3N2RkNjQzLWZlMDQtMzJmNy04MGE4LTQxYjE4OWM2YmZjZiIsIml0ZW1EYXRhIjp7InR5cGUiOiJhcnRpY2xlLWpvdXJuYWwiLCJpZCI6IjE3N2RkNjQzLWZlMDQtMzJmNy04MGE4LTQxYjE4OWM2YmZjZiIsInRpdGxlIjoiVGhlIEVPUlRDIGNvcmUgcXVhbGl0eSBvZiBsaWZlIHF1ZXN0aW9ubmFpcmUgKFFMUS1DMzAsIHZlcnNpb24gMy4wKSBJbiB0ZXJtaW5hbGx5IGlsbCBjYW5jZXIgcGF0aWVudHMgdW5kZXIgcGFsbGlhdGl2ZSBjYXJlOiBWYWxpZGl0eSBhbmQgcmVsaWFiaWxpdHkgaW4gYSBoZWxsZW5pYyBzYW1wbGUiLCJncm91cElkIjoiMTg5YTMyZjAtOGYzYS0zZDUzLWE4NGItODY5MTEzNWY3NWZmIiwiYXV0aG9yIjpbeyJmYW1pbHkiOiJNeXN0YWtpZG91IiwiZ2l2ZW4iOiJLeXJpYWtpIiwicGFyc2UtbmFtZXMiOmZhbHNlLCJkcm9wcGluZy1wYXJ0aWNsZSI6IiIsIm5vbi1kcm9wcGluZy1wYXJ0aWNsZSI6IiJ9LHsiZmFtaWx5IjoiVHNpbGlrYSIsImdpdmVuIjoiRWxlbmkiLCJwYXJzZS1uYW1lcyI6ZmFsc2UsImRyb3BwaW5nLXBhcnRpY2xlIjoiIiwibm9uLWRyb3BwaW5nLXBhcnRpY2xlIjoiIn0seyJmYW1pbHkiOiJQYXJwYSIsImdpdmVuIjoiRWZpIiwicGFyc2UtbmFtZXMiOmZhbHNlLCJkcm9wcGluZy1wYXJ0aWNsZSI6IiIsIm5vbi1kcm9wcGluZy1wYXJ0aWNsZSI6IiJ9LHsiZmFtaWx5IjoiS2FsYWlkb3BvdWxvdSIsImdpdmVuIjoiT3VyYW5pYSIsInBhcnNlLW5hbWVzIjpmYWxzZSwiZHJvcHBpbmctcGFydGljbGUiOiIiLCJub24tZHJvcHBpbmctcGFydGljbGUiOiIifSx7ImZhbWlseSI6IlNteXJuaW90aXMiLCJnaXZlbiI6IlZhc3NpbGlvcyIsInBhcnNlLW5hbWVzIjpmYWxzZSwiZHJvcHBpbmctcGFydGljbGUiOiIiLCJub24tZHJvcHBpbmctcGFydGljbGUiOiIifSx7ImZhbWlseSI6IlZsYWhvcyIsImdpdmVuIjoiTGFtYnJvcyIsInBhcnNlLW5hbWVzIjpmYWxzZSwiZHJvcHBpbmctcGFydGljbGUiOiIiLCJub24tZHJvcHBpbmctcGFydGljbGUiOiIifV0sImNvbnRhaW5lci10aXRsZSI6IkludGVybmF0aW9uYWwgSm91cm5hbCBvZiBDYW5jZXIiLCJET0kiOiIxMC4xMDAyL2lqYy4xNDM5IiwiSVNTTiI6IjAwMjA3MTM2IiwiUE1JRCI6IjExNjY4NDg4IiwiaXNzdWVkIjp7ImRhdGUtcGFydHMiOltbMjAwMV1dfSwicGFnZSI6IjEzNS0xMzkiLCJhYnN0cmFjdCI6IkluIDE5ODYsIHRoZSBFdXJvcGVhbiBPcmdhbml6YXRpb24gZm9yIFJlc2VhcmNoIGFuZCBUcmVhdG1lbnQgKEVPUlRDKSBpbml0aWF0ZWQgYSByZXNlYXJjaCBwcm9ncmFtIHRvIGRldmVsb3AgYW4gaW50ZWdyYXRlZCwgbW9kdWxhciBhcHByb2FjaCBmb3IgZXZhbHVhdGluZyB0aGUgcXVhbGl0eSBvZiBsaWZlIG9mIHBhdGllbnRzIHBhcnRpY2lwYXRpbmcgaW4gaW50ZXJuYXRpb25hbCBjbGluaWNhbCB0cmlhbHMuIFRoZSBxdWVzdGlvbm5haXJlIHdhcyBkZXNpZ25lZCB0byBtZWFzdXJlIGNhbmNlciBwYXRpZW50cycgcGh5c2ljYWwsIHBzeWNob2xvZ2ljYWwgYW5kIHNvY2lhbCBmdW5jdGlvbnMuIFRoZSBxdWVzdGlvbm5haXJlIGlzIGNvbXBvc2VkIG9mIDUgbXVsdGlpdGVtIHNjYWxlcyAocGh5c2ljYWwsIHJvbGUsIHNvY2lhbCwgZW1vdGlvbmFsIGFuZCBjb2duaXRpdmUgZnVuY3Rpb25pbmcpIGFuZCA5IHNpbmdsZSBpdGVtcyAocGFpbiwgZmF0aWd1ZSwgZmluYW5jaWFsIGltcGFjdCwgYXBwZXRpdGUgbG9zcywgbmF1c2VhL3ZvbWl0aW5nLCBkaWFycmhlYSwgY29uc3RpcGF0aW9uLCBzbGVlcCBkaXN0dXJiYW5jZSBhbmQgcXVhbGl0eSBvZiBsaWZlKS4gSXQgd2FzIGFkbWluaXN0ZXJlZCB0byB0aGUgcGF0aWVudHMgYmVmb3JlIHRoZSBpbml0aWF0aW9uIG9mIHBhbGxpYXRpdmUgdHJlYXRtZW50IGFuZCB0aGVuIG9uY2UgYWdhaW4gZHVyaW5nIHRoZSB0cmVhdG1lbnQuIFRoZSB2YWxpZGF0aW9uIG9mIHRoZSBxdWVzdGlvbm5haXJlIHRvb2sgcGxhY2UgYXQgQXJldGVpb24gSG9zcGl0YWwsIHdoaWxlIHRoZSB0cmFuc2xhdGlvbiB3YXMgY29uZHVjdGVkIGJ5IHRoZSBFT1JUQyBidXJlYXUuIFRoZSBmaW5hbCB2YWxpZGF0aW9uIHNhbXBsZSBjb25zaXN0ZWQgb2YgMTIwIGNhbmNlciBwYXRpZW50cy4gVGhlIGNsaW5pY2FsIHZhcmlhYmxlIGFzc2Vzc2VkIHdhcyB0aGUgcGVyZm9ybWFuY2Ugc3RhdHVzLiBUaGUgYWltIG9mIG91ciBzdHVkeSB3YXMgdG8gYXNzZXNzIHRoZSBhcHBsaWNhYmlsaXR5IG9mIHRoaXMgcXVhbGl0eSBvZiBsaWZlIG1lYXN1cmVtZW50IG9uIGEgSGVsbGVuaWMgc2FtcGxlIG9mIGNhbmNlciBwYXRpZW50cyByZWNlaXZpbmcgcGFsbGlhdGl2ZSBjYXJlLiBUaGUgcmVzdWx0cyBzaG93ZWQgdGhhdCB0aGUgcXVlc3Rpb25uYWlyZSB3YXMgd2VsbCBhY2NlcHRlZCBpbiB0aGUgcHJlc2VudCBwYXRpZW50IHBvcHVsYXRpb24uIEluIGFkZGl0aW9uLCB0aGUgcXVlc3Rpb25uYWlyZSB3YXMgZm91bmQgdG8gYmUgdXNlZnVsIGluIGRldGVjdGluZyB0aGUgZWZmZWN0aXZlbmVzcyBvZiBwYWxsaWF0aXZlIHRyZWF0bWVudCBvdmVyIHRpbWUuIFRoZSBzY2FsZSByZWxpYWJpbGl0eSB3YXMgdmVyeSBnb29kIChwcmV0cmVhdG1lbnQgZnJvbSAwLjU3LTAuNzksIG9udHJlYXRtZW50IGZyb20gMC41Ni0wLjc1KSwgZXNwZWNpYWxseSBmb3IgdGhlIGZ1bmN0aW9uaW5nIHNjYWxlLiBJbiBhZGRpdGlvbiwgdmVyeSBnb29kIHZhbGlkaXR5IHdhcyBmb3VuZCBpbiBhbGwgdGhlIGFwcHJvYWNoZXMgdXNlZC4gTW9yZW92ZXIsIHRoZSBmYWN0b3IgYW5hbHlzaXMgcmVzdWx0cyBpbiBhIDYtZmFjdG9yIHNvbHV0aW9uIHRoYXQgc2F0aXNmaWVzIHRoZSBjcml0ZXJpYSBvZiByZXByb2R1Y2liaWxpdHksIGludGVycHJldGFiaWxpdHkgYW5kIGNvbmZpcm1hdG9yeSBzZXR0aW5nLiBQZXJmb3JtYW5jZSBzdGF0dXMgc2hvd2VkIGFuIGltcHJvdmVtZW50IChwIDwgMC4wMDI1KSBkdXJpbmcgdGhlIHN0dWRpZWQgcGVyaW9kLiBUaGVzZSByZXN1bHRzIHN1cHBvcnQgdGhhdCB0aGUgUUxRLUMzMCAodmVyc2lvbiAzLjApIGhhcyBwcm92ZW4gdG8gYmUgYSByZWxpYWJsZSBhbmQgdmFsaWQgbWVhc3VyZSBvZiB0aGUgcXVhbGl0eSBvZiBsaWZlIGluIEdyZWVrIGNhbmNlciBwYXRpZW50cyByZWNlaXZpbmcgcGFsbGlhdGl2ZSBjYXJlIHRyZWF0bWVudC4gwqkgMjAwMSBXaWxleS1MaXNzLCBJbmMuIiwiaXNzdWUiOiIxIiwidm9sdW1lIjoiOTQiLCJjb250YWluZXItdGl0bGUtc2hvcnQiOiJJbnQgSiBDYW5jZXIifSwiaXNUZW1wb3JhcnkiOmZhbHNlfV19&quot;,&quot;citationItems&quot;:[{&quot;id&quot;:&quot;177dd643-fe04-32f7-80a8-41b189c6bfcf&quot;,&quot;itemData&quot;:{&quot;type&quot;:&quot;article-journal&quot;,&quot;id&quot;:&quot;177dd643-fe04-32f7-80a8-41b189c6bfcf&quot;,&quot;title&quot;:&quot;The EORTC core quality of life questionnaire (QLQ-C30, version 3.0) In terminally ill cancer patients under palliative care: Validity and reliability in a hellenic sample&quot;,&quot;groupId&quot;:&quot;189a32f0-8f3a-3d53-a84b-8691135f75ff&quot;,&quot;author&quot;:[{&quot;family&quot;:&quot;Mystakidou&quot;,&quot;given&quot;:&quot;Kyriaki&quot;,&quot;parse-names&quot;:false,&quot;dropping-particle&quot;:&quot;&quot;,&quot;non-dropping-particle&quot;:&quot;&quot;},{&quot;family&quot;:&quot;Tsilika&quot;,&quot;given&quot;:&quot;Eleni&quot;,&quot;parse-names&quot;:false,&quot;dropping-particle&quot;:&quot;&quot;,&quot;non-dropping-particle&quot;:&quot;&quot;},{&quot;family&quot;:&quot;Parpa&quot;,&quot;given&quot;:&quot;Efi&quot;,&quot;parse-names&quot;:false,&quot;dropping-particle&quot;:&quot;&quot;,&quot;non-dropping-particle&quot;:&quot;&quot;},{&quot;family&quot;:&quot;Kalaidopoulou&quot;,&quot;given&quot;:&quot;Ourania&quot;,&quot;parse-names&quot;:false,&quot;dropping-particle&quot;:&quot;&quot;,&quot;non-dropping-particle&quot;:&quot;&quot;},{&quot;family&quot;:&quot;Smyrniotis&quot;,&quot;given&quot;:&quot;Vassilios&quot;,&quot;parse-names&quot;:false,&quot;dropping-particle&quot;:&quot;&quot;,&quot;non-dropping-particle&quot;:&quot;&quot;},{&quot;family&quot;:&quot;Vlahos&quot;,&quot;given&quot;:&quot;Lambros&quot;,&quot;parse-names&quot;:false,&quot;dropping-particle&quot;:&quot;&quot;,&quot;non-dropping-particle&quot;:&quot;&quot;}],&quot;container-title&quot;:&quot;International Journal of Cancer&quot;,&quot;DOI&quot;:&quot;10.1002/ijc.1439&quot;,&quot;ISSN&quot;:&quot;00207136&quot;,&quot;PMID&quot;:&quot;11668488&quot;,&quot;issued&quot;:{&quot;date-parts&quot;:[[2001]]},&quot;page&quot;:&quot;135-139&quot;,&quot;abstract&quot;:&quot;In 1986, the European Organization for Research and Treatment (EORTC) initiated a research program to develop an integrated, modular approach for evaluating the quality of life of patients participating in international clinical trials. The questionnaire was designed to measure cancer patients' physical, psychological and social functions. The questionnaire is composed of 5 multiitem scales (physical, role, social, emotional and cognitive functioning) and 9 single items (pain, fatigue, financial impact, appetite loss, nausea/vomiting, diarrhea, constipation, sleep disturbance and quality of life). It was administered to the patients before the initiation of palliative treatment and then once again during the treatment. The validation of the questionnaire took place at Areteion Hospital, while the translation was conducted by the EORTC bureau. The final validation sample consisted of 120 cancer patients. The clinical variable assessed was the performance status. The aim of our study was to assess the applicability of this quality of life measurement on a Hellenic sample of cancer patients receiving palliative care. The results showed that the questionnaire was well accepted in the present patient population. In addition, the questionnaire was found to be useful in detecting the effectiveness of palliative treatment over time. The scale reliability was very good (pretreatment from 0.57-0.79, ontreatment from 0.56-0.75), especially for the functioning scale. In addition, very good validity was found in all the approaches used. Moreover, the factor analysis results in a 6-factor solution that satisfies the criteria of reproducibility, interpretability and confirmatory setting. Performance status showed an improvement (p &lt; 0.0025) during the studied period. These results support that the QLQ-C30 (version 3.0) has proven to be a reliable and valid measure of the quality of life in Greek cancer patients receiving palliative care treatment. © 2001 Wiley-Liss, Inc.&quot;,&quot;issue&quot;:&quot;1&quot;,&quot;volume&quot;:&quot;94&quot;,&quot;container-title-short&quot;:&quot;Int J Cancer&quot;},&quot;isTemporary&quot;:false}]},{&quot;citationID&quot;:&quot;MENDELEY_CITATION_b526c36c-67fb-43db-a8fd-0bc2f55237e4&quot;,&quot;properties&quot;:{&quot;noteIndex&quot;:0},&quot;isEdited&quot;:false,&quot;manualOverride&quot;:{&quot;isManuallyOverridden&quot;:false,&quot;citeprocText&quot;:&quot;(70)&quot;,&quot;manualOverrideText&quot;:&quot;&quot;},&quot;citationTag&quot;:&quot;MENDELEY_CITATION_v3_eyJjaXRhdGlvbklEIjoiTUVOREVMRVlfQ0lUQVRJT05fYjUyNmMzNmMtNjdmYi00M2RiLWE4ZmQtMGJjMmY1NTIzN2U0IiwicHJvcGVydGllcyI6eyJub3RlSW5kZXgiOjB9LCJpc0VkaXRlZCI6ZmFsc2UsIm1hbnVhbE92ZXJyaWRlIjp7ImlzTWFudWFsbHlPdmVycmlkZGVuIjpmYWxzZSwiY2l0ZXByb2NUZXh0IjoiKDcwKSIsIm1hbnVhbE92ZXJyaWRlVGV4dCI6IiJ9LCJjaXRhdGlvbkl0ZW1zIjpbeyJpZCI6IjkzYzUwMDUyLWUzZmItMzQ1YS1hN2MyLWNmYmY3ZGU0MTdiZCIsIml0ZW1EYXRhIjp7InR5cGUiOiJhcnRpY2xlLWpvdXJuYWwiLCJpZCI6IjkzYzUwMDUyLWUzZmItMzQ1YS1hN2MyLWNmYmY3ZGU0MTdiZCIsInRpdGxlIjoiVmFsdWF0aW9uIG9mIHJlbGlhYmlsaXR5IGFuZCB2YWxpZGl0eSBvZiB0aGUgZXVyb3BlYW4gb3JnYW5pemF0aW9uIGZvciByZXNlYXJjaCBhbmQgdHJlYXRtZW50IG9mIGNhbmNlciBxdWFsaXR5IG9mIGxpZmUgcXVlc3Rpb25uYWlyZSAoRU9SVEMgUUxRLUMzMCwgQWxiYW5pYW4gdmVyc2lvbikgYW1vbmcgYnJlYXN0IGNhbmNlciBwYXRpZW50cyBmcm9tIEtvc292byIsImdyb3VwSWQiOiIxODlhMzJmMC04ZjNhLTNkNTMtYTg0Yi04NjkxMTM1Zjc1ZmYiLCJhdXRob3IiOlt7ImZhbWlseSI6IlNodWxldGEtUWVoYWphIiwiZ2l2ZW4iOiJTZWx2ZXRlIiwicGFyc2UtbmFtZXMiOmZhbHNlLCJkcm9wcGluZy1wYXJ0aWNsZSI6IiIsIm5vbi1kcm9wcGluZy1wYXJ0aWNsZSI6IiJ9LHsiZmFtaWx5IjoiU3RlcmpldiIsImdpdmVuIjoiWm9yYW4iLCJwYXJzZS1uYW1lcyI6ZmFsc2UsImRyb3BwaW5nLXBhcnRpY2xlIjoiIiwibm9uLWRyb3BwaW5nLXBhcnRpY2xlIjoiIn0seyJmYW1pbHkiOiJTaHV0dXJrb3ZhIiwiZ2l2ZW4iOiJManViaWNhIiwicGFyc2UtbmFtZXMiOmZhbHNlLCJkcm9wcGluZy1wYXJ0aWNsZSI6IiIsIm5vbi1kcm9wcGluZy1wYXJ0aWNsZSI6IiJ9XSwiY29udGFpbmVyLXRpdGxlIjoiUGF0aWVudCBQcmVmZXJlbmNlIGFuZCBBZGhlcmVuY2UiLCJET0kiOiIxMC4yMTQ3L1BQQS5TNzgzMzQiLCJJU1NOIjoiMTE3Nzg4OVgiLCJpc3N1ZWQiOnsiZGF0ZS1wYXJ0cyI6W1syMDE1XV19LCJwYWdlIjoiNDU5LTQ2NSIsImFic3RyYWN0IjoiUGF0aWVudHMgYW5kIG1ldGhvZHM6IEEgc2FtcGxlIG9mIGJyZWFzdCBjYW5jZXIgcGF0aWVudHMgKG49NjIgd29tZW4pIHdlcmUgaW50ZXJ2aWV3ZWQgZm9yIHRoZSBFdXJvcGVhbiBPcmdhbml6YXRpb24gZm9yIFJlc2VhcmNoIGFuZCBUcmVhdG1lbnQgb2YgQ2FuY2VyIFF1YWxpdHkgb2YgTGlmZSBRdWVzdGlvbm5haXJlIChFT1JUQyBRTFEtQzMwKSBpbiBBbGJhbmlhbi4gUmVsaWFiaWxpdHkgb2YgdGhlIHF1ZXN0aW9ubmFpcmUgd2FzIGNvbnNpZGVyZWQgYWNjZXB0YWJsZSBpZiBDcm9uYmFjaOKAmXMgYWxwaGEgd2FzICQwLjcwLiBJdGVtIGNvbnZlcmdlbnQtZGlzY3JpbWluYW50IHZhbGlkaXR5IHdhcyB0ZXN0ZWQgdGhyb3VnaCBtdWx0aXRyYWl0IHNjYWxpbmcgYW5hbHlzaXMuIENvbnN0cnVjdCB2YWxpZGl0eSB3YXMgdGVzdGVkIHVuZGVyIHRoZSBoeXBvdGhlc2VzIHRoYXQgUUxRLUMzMCBpbnRlcnNjYWxlIGNvcnJlbGF0aW9ucyB3b3VsZCBoYXZlIGFuIGFjY2VwdGFibGUgdmFsdWUgb2YgJDAuNDAgYW5kIGFzIHdlbGwgYXMgYnkga25vd24gZ3JvdXAgY29tcGFyaXNvbnMgYXNzZXNzaW5nIGRpZmZlcmVuY2VzIG9mIHBhdGllbnQgc3ViZ3JvdXBzIHdpdGggcmVmZXJlbmNlIHRvIGRpc2Vhc2Ugc3RhZ2UgYW5kIGVkdWNhdGlvbiBsZXZlbC5SZXN1bHRzOiBUaGUgbWVhbiBhZ2Ugb2YgdGhlIHBhdGllbnRzIHdhcyA1MCB5ZWFycyAoc3RhbmRhcmQgZGV2aWF0aW9uOiAxMC45IHllYXJzKS4gQ3JvbmJhY2jigJlzIGFscGhhIHJhbmdlZCBmcm9tIDAuNTQgZm9yIHRoZSBjb2duaXRpdmUgZnVuY3Rpb25pbmcgc2NhbGUgdG8gMC45NiBmb3IgdGhlIGdsb2JhbCBoZWFsdGggcXVhbGl0eSBvZiBsaWZlIChHSC9Rb0wpIHNjYWxlLiBJbiBtdWx0aXRyYWl0IHNjYWxpbmcgYW5hbHlzaXMsIHRoZSBzdHJlbmd0aCBvZiBTcGVhcm1hbuKAmXMgY29ycmVsYXRpb25zIGJldHdlZW4gYW4gaXRlbSBhbmQgaXRzIG93biBzdWJzY2FsZSB3YXMgJDAuNDAsIHdpdGggdGhlIGV4Y2VwdGlvbiBvZiBpdGVtIDUgKM+BPTAuMjIpOyByZXN1bHRzIGZvciBpdGVtIGRpc2NyaW1pbmFudCB2YWxpZGl0eSB3ZXJlIHNhdGlzZmFjdG9yeSwgd2l0aCB0aGUgZXhjZXB0aW9uIG9mIGl0ZW0gNSwgd2hpY2ggc2hvd2VkIGhpZ2hlciBjb3JyZWxhdGlvbiB3aXRoIG90aGVyIHN1YnNjYWxlcyB0aGFuIHdpdGggaXRzIG93biBwaHlzaWNhbCBmdW5jdGlvbmluZy4gVGhlIFNwZWFybWFu4oCZcyBpbnRlcnNjYWxlIGNvZWZmaWNpZW50cyBnZW5lcmFsbHkgd2VyZSBjb3JyZWxhdGVkIHdpdGggZWFjaCBvdGhlci4gUmVzdWx0cyBvZiBrbm93biBncm91cCBjb21wYXJpc29ucyBkaWQgbm90IHNob3cgc2lnbmlmaWNhbnQgZGlmZmVyZW5jZXMgaW4gdGVybXMgb2YgZGlzZWFzZSBzdGFnZS4gUmVnYXJkaW5nIGVkdWNhdGlvbiBsZXZlbCwgcGF0aWVudHMgd2l0aCBoaWdoIHNjaG9vbC91bml2ZXJzaXR5IGVkdWNhdGlvbiBoYWQgYmV0dGVyIGZ1bmN0aW9uYWwgc2NhbGVzIHNjb3JlcyBvbmx5IGluIGNlcnRhaW4gc3Vic2NhbGVzIGNvbXBhcmVkIHRvIG90aGVyIHN1Ymdyb3VwczsgZnVydGhlcm1vcmUsIHBhdGllbnRzIHdpdGggc2Vjb25kYXJ5IHNjaG9vbCBlZHVjYXRpb24gaGFkIGJldHRlciBHSC9Rb0wgY29tcGFyZWQgdG8gb3RoZXIgc3ViZ3JvdXBzIG9mIHBhdGllbnRzLkNvbmNsdXNpb246IFRoZSBFT1JUQyBRTFEtQzMwICh2My4wKSBpbiBBbGJhbmlhbiB3YXMgZm91bmQgdG8gYmUgdmFsaWQgYW5kIHJlbGlhYmxlIGZvciB3b21lbiB3aXRoIGJyZWFzdCBjYW5jZXIgYW5kIGNvdWxkIGJlIGNvbnNpZGVyZWQgYXMgYSBzdGFydGluZyBwb2ludCBmb3IgZnVydGhlciBldmFsdWF0aW9uIHN0dWR5LiIsInZvbHVtZSI6IjkiLCJjb250YWluZXItdGl0bGUtc2hvcnQiOiJQYXRpZW50IFByZWZlciBBZGhlcmVuY2UifSwiaXNUZW1wb3JhcnkiOmZhbHNlfV19&quot;,&quot;citationItems&quot;:[{&quot;id&quot;:&quot;93c50052-e3fb-345a-a7c2-cfbf7de417bd&quot;,&quot;itemData&quot;:{&quot;type&quot;:&quot;article-journal&quot;,&quot;id&quot;:&quot;93c50052-e3fb-345a-a7c2-cfbf7de417bd&quot;,&quot;title&quot;:&quot;Valuation of reliability and validity of the european organization for research and treatment of cancer quality of life questionnaire (EORTC QLQ-C30, Albanian version) among breast cancer patients from Kosovo&quot;,&quot;groupId&quot;:&quot;189a32f0-8f3a-3d53-a84b-8691135f75ff&quot;,&quot;author&quot;:[{&quot;family&quot;:&quot;Shuleta-Qehaja&quot;,&quot;given&quot;:&quot;Selvete&quot;,&quot;parse-names&quot;:false,&quot;dropping-particle&quot;:&quot;&quot;,&quot;non-dropping-particle&quot;:&quot;&quot;},{&quot;family&quot;:&quot;Sterjev&quot;,&quot;given&quot;:&quot;Zoran&quot;,&quot;parse-names&quot;:false,&quot;dropping-particle&quot;:&quot;&quot;,&quot;non-dropping-particle&quot;:&quot;&quot;},{&quot;family&quot;:&quot;Shuturkova&quot;,&quot;given&quot;:&quot;Ljubica&quot;,&quot;parse-names&quot;:false,&quot;dropping-particle&quot;:&quot;&quot;,&quot;non-dropping-particle&quot;:&quot;&quot;}],&quot;container-title&quot;:&quot;Patient Preference and Adherence&quot;,&quot;DOI&quot;:&quot;10.2147/PPA.S78334&quot;,&quot;ISSN&quot;:&quot;1177889X&quot;,&quot;issued&quot;:{&quot;date-parts&quot;:[[2015]]},&quot;page&quot;:&quot;459-465&quot;,&quot;abstract&quot;:&quot;Patients and methods: A sample of breast cancer patients (n=62 women) were interviewed for the European Organization for Research and Treatment of Cancer Quality of Life Questionnaire (EORTC QLQ-C30) in Albanian. Reliability of the questionnaire was considered acceptable if Cronbach’s alpha was $0.70. Item convergent-discriminant validity was tested through multitrait scaling analysis. Construct validity was tested under the hypotheses that QLQ-C30 interscale correlations would have an acceptable value of $0.40 and as well as by known group comparisons assessing differences of patient subgroups with reference to disease stage and education level.Results: The mean age of the patients was 50 years (standard deviation: 10.9 years). Cronbach’s alpha ranged from 0.54 for the cognitive functioning scale to 0.96 for the global health quality of life (GH/QoL) scale. In multitrait scaling analysis, the strength of Spearman’s correlations between an item and its own subscale was $0.40, with the exception of item 5 (ρ=0.22); results for item discriminant validity were satisfactory, with the exception of item 5, which showed higher correlation with other subscales than with its own physical functioning. The Spearman’s interscale coefficients generally were correlated with each other. Results of known group comparisons did not show significant differences in terms of disease stage. Regarding education level, patients with high school/university education had better functional scales scores only in certain subscales compared to other subgroups; furthermore, patients with secondary school education had better GH/QoL compared to other subgroups of patients.Conclusion: The EORTC QLQ-C30 (v3.0) in Albanian was found to be valid and reliable for women with breast cancer and could be considered as a starting point for further evaluation study.&quot;,&quot;volume&quot;:&quot;9&quot;,&quot;container-title-short&quot;:&quot;Patient Prefer Adherence&quot;},&quot;isTemporary&quot;:false}]},{&quot;citationID&quot;:&quot;MENDELEY_CITATION_e440f9d6-b846-4818-8963-83f6c890cdef&quot;,&quot;properties&quot;:{&quot;noteIndex&quot;:0},&quot;isEdited&quot;:false,&quot;manualOverride&quot;:{&quot;isManuallyOverridden&quot;:false,&quot;citeprocText&quot;:&quot;(71)&quot;,&quot;manualOverrideText&quot;:&quot;&quot;},&quot;citationTag&quot;:&quot;MENDELEY_CITATION_v3_eyJjaXRhdGlvbklEIjoiTUVOREVMRVlfQ0lUQVRJT05fZTQ0MGY5ZDYtYjg0Ni00ODE4LTg5NjMtODNmNmM4OTBjZGVmIiwicHJvcGVydGllcyI6eyJub3RlSW5kZXgiOjB9LCJpc0VkaXRlZCI6ZmFsc2UsIm1hbnVhbE92ZXJyaWRlIjp7ImlzTWFudWFsbHlPdmVycmlkZGVuIjpmYWxzZSwiY2l0ZXByb2NUZXh0IjoiKDcxKSIsIm1hbnVhbE92ZXJyaWRlVGV4dCI6IiJ9LCJjaXRhdGlvbkl0ZW1zIjpbeyJpZCI6ImQ5MzE3Y2FjLWM0MWUtMzY2Ny05YmEyLTliOWM3M2FiOWM2MiIsIml0ZW1EYXRhIjp7InR5cGUiOiJhcnRpY2xlLWpvdXJuYWwiLCJpZCI6ImQ5MzE3Y2FjLWM0MWUtMzY2Ny05YmEyLTliOWM3M2FiOWM2MiIsInRpdGxlIjoiVmFsaWRhdGlvbiBvZiB0aGUgZW9ydGMgUUxRLUMzMCBhbmQgZW9ydGMgUUxRLUgmTjM1IGluIHBhdGllbnRzIHdpdGggbGFyeW5nZWFsIENhbmNlciBhZnRlciBzdXJnZXJ5IiwiZ3JvdXBJZCI6IjE4OWEzMmYwLThmM2EtM2Q1My1hODRiLTg2OTExMzVmNzVmZiIsImF1dGhvciI6W3siZmFtaWx5IjoiU2luZ2VyIiwiZ2l2ZW4iOiJTdXNhbm5lIiwicGFyc2UtbmFtZXMiOmZhbHNlLCJkcm9wcGluZy1wYXJ0aWNsZSI6IiIsIm5vbi1kcm9wcGluZy1wYXJ0aWNsZSI6IiJ9LHsiZmFtaWx5IjoiV29sbGJyw7xjayIsImdpdmVuIjoiRG9yaXQiLCJwYXJzZS1uYW1lcyI6ZmFsc2UsImRyb3BwaW5nLXBhcnRpY2xlIjoiIiwibm9uLWRyb3BwaW5nLXBhcnRpY2xlIjoiIn0seyJmYW1pbHkiOiJXdWxrZSIsImdpdmVuIjoiQ29ybmVsaWEiLCJwYXJzZS1uYW1lcyI6ZmFsc2UsImRyb3BwaW5nLXBhcnRpY2xlIjoiIiwibm9uLWRyb3BwaW5nLXBhcnRpY2xlIjoiIn0seyJmYW1pbHkiOiJEaWV0eiIsImdpdmVuIjoiQW5kcmVhcyIsInBhcnNlLW5hbWVzIjpmYWxzZSwiZHJvcHBpbmctcGFydGljbGUiOiIiLCJub24tZHJvcHBpbmctcGFydGljbGUiOiIifSx7ImZhbWlseSI6IktsZW1tIiwiZ2l2ZW4iOiJFY2thcnQiLCJwYXJzZS1uYW1lcyI6ZmFsc2UsImRyb3BwaW5nLXBhcnRpY2xlIjoiIiwibm9uLWRyb3BwaW5nLXBhcnRpY2xlIjoiIn0seyJmYW1pbHkiOiJPZWtlbiIsImdpdmVuIjoiSmVucyIsInBhcnNlLW5hbWVzIjpmYWxzZSwiZHJvcHBpbmctcGFydGljbGUiOiIiLCJub24tZHJvcHBpbmctcGFydGljbGUiOiIifSx7ImZhbWlseSI6Ik1laXN0ZXIiLCJnaXZlbiI6IkViZXJoYXJkIEYiLCJwYXJzZS1uYW1lcyI6ZmFsc2UsImRyb3BwaW5nLXBhcnRpY2xlIjoiIiwibm9uLWRyb3BwaW5nLXBhcnRpY2xlIjoiIn0seyJmYW1pbHkiOiJHdWR6aW9sIiwiZ2l2ZW4iOiJIaWxtYXIiLCJwYXJzZS1uYW1lcyI6ZmFsc2UsImRyb3BwaW5nLXBhcnRpY2xlIjoiIiwibm9uLWRyb3BwaW5nLXBhcnRpY2xlIjoiIn0seyJmYW1pbHkiOiJCaW5kZXdhbGQiLCJnaXZlbiI6Ikp1bGlhbiIsInBhcnNlLW5hbWVzIjpmYWxzZSwiZHJvcHBpbmctcGFydGljbGUiOiIiLCJub24tZHJvcHBpbmctcGFydGljbGUiOiIifSx7ImZhbWlseSI6IlNjaHdhcnoiLCJnaXZlbiI6IlJlaW5ob2xkIiwicGFyc2UtbmFtZXMiOmZhbHNlLCJkcm9wcGluZy1wYXJ0aWNsZSI6IiIsIm5vbi1kcm9wcGluZy1wYXJ0aWNsZSI6IiJ9XSwiY29udGFpbmVyLXRpdGxlIjoiSGVhZCBhbmQgTmVjayIsIkRPSSI6IjEwLjEwMDIvaGVkLjIwOTM4IiwiSVNTTiI6IjEwNDMzMDc0IiwiUE1JRCI6IjE4OTcyNDExIiwiaXNzdWVkIjp7ImRhdGUtcGFydHMiOltbMjAwOV1dfSwicGFnZSI6IjY0LTc2IiwiYWJzdHJhY3QiOiJCYWNrZ3JvdW5kLiBUaGUgYWltIG9mIHRoaXMgc3R1ZHkgd2FzIHRvIHRlc3QgdGhlIHZhbGlkaXR5IG9mIHRoZSBFdXJvcGVhbiBPcmdhbml6YXRpb24gZm9yIFJlc2VhcmNoIGFuZCBUcmVhdG1lbnQgb2YgQ2FuY2VyIFF1YWxpdHkgb2YgTGlmZSBRdWVzdGlvbm5haXJlLCBDb3JlIE1vZHVsZSAoUUxRLUMzMCkgYW5kIEhlYWQgYW5kIE5lY2sgTW9kdWxlIChRTFEtSCZOMzUpIGZvciBwYXRpZW50cyB3aG8gaGF2ZSB1bmRlcmdvbmUgc3VyZ2VyeSBkdWUgdG8gbGFyeW5nZWFsIGNhbmNlci4gTWV0aG9kcy4gQSB0b3RhbCBvZiAzMjMgcGF0aWVudHMgZnJvbSA2IGRpZmZlcmVudCBjZW50ZXJzIGluIEdlcm1hbnkgd2hvIGhhZCBiZWVuIG9wZXJhdGVkIG9uIGNvbXBsZXRlZCB0aGUgUUxRLUMzMCBhbmQgdGhlIFFMUS1IJk4zNSBpbiBhZGRpdGlvbiB0byBiZWluZyBzdXJ2ZXllZCBpbiBhIHBlcnNvbmFsIGludGVydmlldy4gUmVzdWx0cy4gTXVsdGl0cmFpdCBzY2FsaW5nIGFuYWx5c2lzIGNvbmZpcm1lZCB0aGUgcHJvcG9zZWQgc2NhbGUgc3RydWN0dXJlIG9mIGJvdGggcXVlc3Rpb25uYWlyZXMuIENyb25iYWNoJ3MgYWxwaGEgb2YgdGhlIFFMUS1DMzAgc2NhbGVzIHJhbmdlZCBmcm9tIDAuNjQgKENvZ25pdGl2ZSBGdW5jdGlvbmluZykgdG8gMC45NCAoR2xvYmFsIEhlYWx0aCBTdGF0dXMpOyB0aGUgYWxwaGEgb2YgdGhlIFFMUS1IJk4zNSByYW5nZWQgZnJvbSAwLjU1IChTcGVlY2gpIHRvIDAuOTAgKFNleHVhbGl0eSkuIEtub3duLWdyb3VwcyBjb21wYXJpc29ucyBzaG93ZWQgbXVsdGlwbGUgZGlmZmVyZW5jZXMgaW4gc29jaW9kZW1vZ3JhcGhpYyBhbmQgY2xpbmljYWwgdmFyaWFibGVzLiBDb25jbHVzaW9uLiBJdCBjYW4gYmUgY29uY2x1ZGVkIHRoYXQgdGhlIFFMUS1IJk4zNSwgaW4gY29uanVuY3Rpb24gd2l0aCB0aGUgUUxRLUMzMCwgaXMgYSByZWxpYWJsZSBpbnN0cnVtZW50IHRoYXQgaXMgYWJsZSB0byBkaWZmZXJlbnRpYXRlIGJldHdlZW4gZGl2ZXJzZSBncm91cHMgb2YgcGF0aWVudHMgd2l0aCBsYS1yeW5nZWFsIGNhbmNlciBhZnRlciBzdXJnZXJ5LiDCqSAyMDA4IFdpbGV5IFBlcmlvZGljYWxzLCBJbmMuIiwiaXNzdWUiOiIxIiwidm9sdW1lIjoiMzEiLCJjb250YWluZXItdGl0bGUtc2hvcnQiOiJIZWFkIE5lY2sifSwiaXNUZW1wb3JhcnkiOmZhbHNlfV19&quot;,&quot;citationItems&quot;:[{&quot;id&quot;:&quot;d9317cac-c41e-3667-9ba2-9b9c73ab9c62&quot;,&quot;itemData&quot;:{&quot;type&quot;:&quot;article-journal&quot;,&quot;id&quot;:&quot;d9317cac-c41e-3667-9ba2-9b9c73ab9c62&quot;,&quot;title&quot;:&quot;Validation of the eortc QLQ-C30 and eortc QLQ-H&amp;N35 in patients with laryngeal Cancer after surgery&quot;,&quot;groupId&quot;:&quot;189a32f0-8f3a-3d53-a84b-8691135f75ff&quot;,&quot;author&quot;:[{&quot;family&quot;:&quot;Singer&quot;,&quot;given&quot;:&quot;Susanne&quot;,&quot;parse-names&quot;:false,&quot;dropping-particle&quot;:&quot;&quot;,&quot;non-dropping-particle&quot;:&quot;&quot;},{&quot;family&quot;:&quot;Wollbrück&quot;,&quot;given&quot;:&quot;Dorit&quot;,&quot;parse-names&quot;:false,&quot;dropping-particle&quot;:&quot;&quot;,&quot;non-dropping-particle&quot;:&quot;&quot;},{&quot;family&quot;:&quot;Wulke&quot;,&quot;given&quot;:&quot;Cornelia&quot;,&quot;parse-names&quot;:false,&quot;dropping-particle&quot;:&quot;&quot;,&quot;non-dropping-particle&quot;:&quot;&quot;},{&quot;family&quot;:&quot;Dietz&quot;,&quot;given&quot;:&quot;Andreas&quot;,&quot;parse-names&quot;:false,&quot;dropping-particle&quot;:&quot;&quot;,&quot;non-dropping-particle&quot;:&quot;&quot;},{&quot;family&quot;:&quot;Klemm&quot;,&quot;given&quot;:&quot;Eckart&quot;,&quot;parse-names&quot;:false,&quot;dropping-particle&quot;:&quot;&quot;,&quot;non-dropping-particle&quot;:&quot;&quot;},{&quot;family&quot;:&quot;Oeken&quot;,&quot;given&quot;:&quot;Jens&quot;,&quot;parse-names&quot;:false,&quot;dropping-particle&quot;:&quot;&quot;,&quot;non-dropping-particle&quot;:&quot;&quot;},{&quot;family&quot;:&quot;Meister&quot;,&quot;given&quot;:&quot;Eberhard F&quot;,&quot;parse-names&quot;:false,&quot;dropping-particle&quot;:&quot;&quot;,&quot;non-dropping-particle&quot;:&quot;&quot;},{&quot;family&quot;:&quot;Gudziol&quot;,&quot;given&quot;:&quot;Hilmar&quot;,&quot;parse-names&quot;:false,&quot;dropping-particle&quot;:&quot;&quot;,&quot;non-dropping-particle&quot;:&quot;&quot;},{&quot;family&quot;:&quot;Bindewald&quot;,&quot;given&quot;:&quot;Julian&quot;,&quot;parse-names&quot;:false,&quot;dropping-particle&quot;:&quot;&quot;,&quot;non-dropping-particle&quot;:&quot;&quot;},{&quot;family&quot;:&quot;Schwarz&quot;,&quot;given&quot;:&quot;Reinhold&quot;,&quot;parse-names&quot;:false,&quot;dropping-particle&quot;:&quot;&quot;,&quot;non-dropping-particle&quot;:&quot;&quot;}],&quot;container-title&quot;:&quot;Head and Neck&quot;,&quot;DOI&quot;:&quot;10.1002/hed.20938&quot;,&quot;ISSN&quot;:&quot;10433074&quot;,&quot;PMID&quot;:&quot;18972411&quot;,&quot;issued&quot;:{&quot;date-parts&quot;:[[2009]]},&quot;page&quot;:&quot;64-76&quot;,&quot;abstract&quot;:&quot;Background. The aim of this study was to test the validity of the European Organization for Research and Treatment of Cancer Quality of Life Questionnaire, Core Module (QLQ-C30) and Head and Neck Module (QLQ-H&amp;N35) for patients who have undergone surgery due to laryngeal cancer. Methods. A total of 323 patients from 6 different centers in Germany who had been operated on completed the QLQ-C30 and the QLQ-H&amp;N35 in addition to being surveyed in a personal interview. Results. Multitrait scaling analysis confirmed the proposed scale structure of both questionnaires. Cronbach's alpha of the QLQ-C30 scales ranged from 0.64 (Cognitive Functioning) to 0.94 (Global Health Status); the alpha of the QLQ-H&amp;N35 ranged from 0.55 (Speech) to 0.90 (Sexuality). Known-groups comparisons showed multiple differences in sociodemographic and clinical variables. Conclusion. It can be concluded that the QLQ-H&amp;N35, in conjunction with the QLQ-C30, is a reliable instrument that is able to differentiate between diverse groups of patients with la-ryngeal cancer after surgery. © 2008 Wiley Periodicals, Inc.&quot;,&quot;issue&quot;:&quot;1&quot;,&quot;volume&quot;:&quot;31&quot;,&quot;container-title-short&quot;:&quot;Head Neck&quot;},&quot;isTemporary&quot;:false}]},{&quot;citationID&quot;:&quot;MENDELEY_CITATION_446ea59e-93ac-410a-a139-80f75a60728f&quot;,&quot;properties&quot;:{&quot;noteIndex&quot;:0},&quot;isEdited&quot;:false,&quot;manualOverride&quot;:{&quot;isManuallyOverridden&quot;:false,&quot;citeprocText&quot;:&quot;(72)&quot;,&quot;manualOverrideText&quot;:&quot;&quot;},&quot;citationTag&quot;:&quot;MENDELEY_CITATION_v3_eyJjaXRhdGlvbklEIjoiTUVOREVMRVlfQ0lUQVRJT05fNDQ2ZWE1OWUtOTNhYy00MTBhLWExMzktODBmNzVhNjA3MjhmIiwicHJvcGVydGllcyI6eyJub3RlSW5kZXgiOjB9LCJpc0VkaXRlZCI6ZmFsc2UsIm1hbnVhbE92ZXJyaWRlIjp7ImlzTWFudWFsbHlPdmVycmlkZGVuIjpmYWxzZSwiY2l0ZXByb2NUZXh0IjoiKDcyKSIsIm1hbnVhbE92ZXJyaWRlVGV4dCI6IiJ9LCJjaXRhdGlvbkl0ZW1zIjpbeyJpZCI6ImEyZjVjMjg5LWMxNmUtM2E3Zi05MGFjLWRkMGVhOGFhMjNhMSIsIml0ZW1EYXRhIjp7InR5cGUiOiJhcnRpY2xlLWpvdXJuYWwiLCJpZCI6ImEyZjVjMjg5LWMxNmUtM2E3Zi05MGFjLWRkMGVhOGFhMjNhMSIsInRpdGxlIjoiQ29uc2lzdGVuY3kgbWF0dGVyczogbWVhc3VyZW1lbnQgaW52YXJpYW5jZSBvZiB0aGUgRU9SVEMgUUxRLUMzMCBxdWVzdGlvbm5haXJlIGluIHBhdGllbnRzIHdpdGggaGVtYXRvbG9naWMgbWFsaWduYW5jaWVzIiwiZ3JvdXBJZCI6IjE4OWEzMmYwLThmM2EtM2Q1My1hODRiLTg2OTExMzVmNzVmZiIsImF1dGhvciI6W3siZmFtaWx5IjoiU29tbWVyIiwiZ2l2ZW4iOiJLYXRocmluIiwicGFyc2UtbmFtZXMiOmZhbHNlLCJkcm9wcGluZy1wYXJ0aWNsZSI6IiIsIm5vbi1kcm9wcGluZy1wYXJ0aWNsZSI6IiJ9LHsiZmFtaWx5IjoiQ290dG9uZSIsImdpdmVuIjoiRnJhbmNlc2NvIiwicGFyc2UtbmFtZXMiOmZhbHNlLCJkcm9wcGluZy1wYXJ0aWNsZSI6IiIsIm5vbi1kcm9wcGluZy1wYXJ0aWNsZSI6IiJ9LHsiZmFtaWx5IjoiQWFyb25zb24iLCJnaXZlbiI6Ik5laWwgSyIsInBhcnNlLW5hbWVzIjpmYWxzZSwiZHJvcHBpbmctcGFydGljbGUiOiIiLCJub24tZHJvcHBpbmctcGFydGljbGUiOiIifSx7ImZhbWlseSI6IkZheWVycyIsImdpdmVuIjoiUGV0ZXIiLCJwYXJzZS1uYW1lcyI6ZmFsc2UsImRyb3BwaW5nLXBhcnRpY2xlIjoiIiwibm9uLWRyb3BwaW5nLXBhcnRpY2xlIjoiIn0seyJmYW1pbHkiOiJGYXppIiwiZ2l2ZW4iOiJQYW9sYSIsInBhcnNlLW5hbWVzIjpmYWxzZSwiZHJvcHBpbmctcGFydGljbGUiOiIiLCJub24tZHJvcHBpbmctcGFydGljbGUiOiIifSx7ImZhbWlseSI6IlJvc3RpIiwiZ2l2ZW4iOiJHaWFuYW50b25pbyIsInBhcnNlLW5hbWVzIjpmYWxzZSwiZHJvcHBpbmctcGFydGljbGUiOiIiLCJub24tZHJvcHBpbmctcGFydGljbGUiOiIifSx7ImZhbWlseSI6IkFuZ2VsdWNjaSIsImdpdmVuIjoiRW1hbnVlbGUiLCJwYXJzZS1uYW1lcyI6ZmFsc2UsImRyb3BwaW5nLXBhcnRpY2xlIjoiIiwibm9uLWRyb3BwaW5nLXBhcnRpY2xlIjoiIn0seyJmYW1pbHkiOiJHYWlkYW5vIiwiZ2l2ZW4iOiJHaWFubHVjYSIsInBhcnNlLW5hbWVzIjpmYWxzZSwiZHJvcHBpbmctcGFydGljbGUiOiIiLCJub24tZHJvcHBpbmctcGFydGljbGUiOiIifSx7ImZhbWlseSI6IlZlbmRpdHRpIiwiZ2l2ZW4iOiJBZHJpYW5vIiwicGFyc2UtbmFtZXMiOmZhbHNlLCJkcm9wcGluZy1wYXJ0aWNsZSI6IiIsIm5vbi1kcm9wcGluZy1wYXJ0aWNsZSI6IiJ9LHsiZmFtaWx5IjoiVm9zbyIsImdpdmVuIjoiTWFyaWEgVGVyZXNhIiwicGFyc2UtbmFtZXMiOmZhbHNlLCJkcm9wcGluZy1wYXJ0aWNsZSI6IiIsIm5vbi1kcm9wcGluZy1wYXJ0aWNsZSI6IiJ9LHsiZmFtaWx5IjoiQmFjY2FyYW5pIiwiZ2l2ZW4iOiJNaWNoZWxlIiwicGFyc2UtbmFtZXMiOmZhbHNlLCJkcm9wcGluZy1wYXJ0aWNsZSI6IiIsIm5vbi1kcm9wcGluZy1wYXJ0aWNsZSI6IiJ9LHsiZmFtaWx5IjoiVmlnbmV0dGkiLCJnaXZlbiI6Ik1hcmNvIiwicGFyc2UtbmFtZXMiOmZhbHNlLCJkcm9wcGluZy1wYXJ0aWNsZSI6IiIsIm5vbi1kcm9wcGluZy1wYXJ0aWNsZSI6IiJ9LHsiZmFtaWx5IjoiRWZmaWNhY2UiLCJnaXZlbiI6IkZhYmlvIiwicGFyc2UtbmFtZXMiOmZhbHNlLCJkcm9wcGluZy1wYXJ0aWNsZSI6IiIsIm5vbi1kcm9wcGluZy1wYXJ0aWNsZSI6IiJ9XSwiY29udGFpbmVyLXRpdGxlIjoiUXVhbGl0eSBvZiBMaWZlIFJlc2VhcmNoIiwiRE9JIjoiMTAuMTAwNy9zMTExMzYtMDE5LTAyMzY5LTUiLCJJU1NOIjoiMTU3MzI2NDkiLCJQTUlEIjoiMzE3ODIwMTYiLCJpc3N1ZWQiOnsiZGF0ZS1wYXJ0cyI6W1syMDIwXV19LCJwYWdlIjoiODE1LTgyMyIsImFic3RyYWN0IjoiUHVycG9zZTogVG8gZW5zdXJlIHRoYXQgb2JzZXJ2ZWQgZGlmZmVyZW5jZXMgaW4gdGhlIHNjb3JlcyBvZiB0aGUgRXVyb3BlYW4gT3JnYW5pc2F0aW9uIGZvciBSZXNlYXJjaCBhbmQgVHJlYXRtZW50IG9mIENhbmNlciBRdWFsaXR5IG9mIExpZmUgUXVlc3Rpb25uYWlyZSBDb3JlIDMwIChFT1JUQyBRTFEtQzMwKSByZWZsZWN0IGFjdHVhbCBkaWZmZXJlbmNlcyBpbiBoZWFsdGgtcmVsYXRlZCBxdWFsaXR5IG9mIGxpZmUgKEhSUW9MKSByYXRoZXIgdGhhbiBtZWFzdXJlbWVudCBiaWFzLCBtZWFzdXJlbWVudCBpbnZhcmlhbmNlIG5lZWRzIHRvIGJlIGVzdGFibGlzaGVkLiBXZSBpbnZlc3RpZ2F0ZWQgdGhlIGFzc3VtcHRpb24gb2YgbWVhc3VyZW1lbnQgaW52YXJpYW5jZSBvZiB0aGUgRU9SVEMgUUxRLUMzMCBpbiBwYXRpZW50cyB3aXRoIGhlbWF0b2xvZ2ljYWwgbWFsaWduYW5jaWVzIGFjcm9zcyBhZ2UsIHNleCwgY29tb3JiaWRpdHksIGRpc2Vhc2UgdHlwZSwgYW5kIHRpbWUuIE1ldGhvZHM6IFdlIHVzZWQgYSBsYXJnZSBkYXRhYmFzZSBvZiBwYXRpZW50cyB3aXRoIGhlbWF0b2xvZ2ljYWwgbWFsaWduYW5jaWVzLCB3aGljaCBpbmNsdWRlZCBIUlFvTCBkYXRhIGNvbGxlY3RlZCB3aXRoIHRoZSBFT1JUQyBRTFEtQzMwLiBXZSB1c2VkIHRoZSBzdHJ1Y3R1cmFsIGVxdWF0aW9uIG1vZGVsaW5nIGFwcHJvYWNoIHRvIHRlc3QgZm9yIG1lYXN1cmVtZW50IChtZXRyaWMgYW5kIHNjYWxhcikgaW52YXJpYW5jZSBhY3Jvc3MgZ3JvdXBzIChhZ2UsIHNleCwgY29tb3JiaWRpdHksIGRpc2Vhc2UpIGFuZCB0aW1lIChiYXNlbGluZSwgMSBtb250aCBhbmQgMiBtb250aCBmb2xsb3ctdXApLiBMb25naXR1ZGluYWwgaW52YXJpYW5jZSB3YXMgZXhhbWluZWQgaW4gYSBzdWJncm91cCBvZiBwYXRpZW50cyBkaWFnbm9zZWQgd2l0aCBteWVsb2R5c3BsYXN0aWMgc3luZHJvbWVzLiBSZXN1bHRzOiBDb25maXJtYXRvcnkgZmFjdG9yIGFuYWx5c2VzIGRlbW9uc3RyYXRlZCBmdWxsIG1lYXN1cmVtZW50IGludmFyaWFuY2UgZm9yIGFnZSBhbmQgY29tb3JiaWRpdHkgYW5kIG92ZXIgdGltZSwgd2hpbGUgc3VwcG9ydCBmb3IgcGFydGlhbCBzY2FsYXIgaW52YXJpYW5jZSB3YXMgb2J0YWluZWQgZm9yIHNleCBhbmQgZGlzZWFzZS4gVmlvbGF0aW9ucyBvZiBpbnZhcmlhbmNlIGZvciBzZXggd2VyZSBvYnNlcnZlZCBmb3IgaXRlbXMgb2YgdGhlIHBoeXNpY2FsIGZ1bmN0aW9uaW5nIHNjYWxlIGFuZCB0aGUgZW1vdGlvbmFsIGZ1bmN0aW9uaW5nIHNjYWxlLCB3aGlsZSBmb3IgZGlzZWFzZSB0eXBlLCB2aW9sYXRpb25zIG9mIGludmFyaWFuY2Ugd2VyZSBvYnNlcnZlZCBmb3IgaXRlbXMgb2YgdGhlIHBoeXNpY2FsIGZ1bmN0aW9uaW5nIHNjYWxlLCBlbW90aW9uYWwgZnVuY3Rpb25pbmcgc2NhbGUsIGFuZCB0aGUgY29nbml0aXZlIGZ1bmN0aW9uaW5nIHNjYWxlLiBDb25jbHVzaW9uczogT3VyIGZpbmRpbmdzIHN1cHBvcnQgbWVhc3VyZW1lbnQgaW52YXJpYW5jZSBvZiB0aGUgRU9SVEMgUUxRLUMzMCBpbiBhIGxhcmdlIHNhbXBsZSBvZiBwYXRpZW50cyB3aXRoIGhlbWF0b2xvZ2ljYWwgbWFsaWduYW5jaWVzLiBUaGUgcmVzdWx0cyBzaG93ZWQgdGhhdCB0aGUgbnVtYmVyIG9mIG5vbi1pbnZhcmlhbnQgaXRlbXMgd2FzIG5lZ2xpZ2libGUsIHN1Z2dlc3RpbmcgdGhhdCB0aGlzIHF1ZXN0aW9ubmFpcmUgaXMgYSB2YWxpZCBhbmQgcm9idXN0IG1lYXN1cmVtZW50IHRvb2wgaW4gcGF0aWVudHMgd2l0aCBoZW1hdG9sb2dpY2FsIG1hbGlnbmFuY2llcywgYWxzbyBmb3IgY29tcGFyaXNvbnMgYWNyb3NzIGdyb3VwcyBhbmQgdGltZS4iLCJpc3N1ZSI6IjMiLCJ2b2x1bWUiOiIyOSIsImNvbnRhaW5lci10aXRsZS1zaG9ydCI6IiJ9LCJpc1RlbXBvcmFyeSI6ZmFsc2V9XX0=&quot;,&quot;citationItems&quot;:[{&quot;id&quot;:&quot;a2f5c289-c16e-3a7f-90ac-dd0ea8aa23a1&quot;,&quot;itemData&quot;:{&quot;type&quot;:&quot;article-journal&quot;,&quot;id&quot;:&quot;a2f5c289-c16e-3a7f-90ac-dd0ea8aa23a1&quot;,&quot;title&quot;:&quot;Consistency matters: measurement invariance of the EORTC QLQ-C30 questionnaire in patients with hematologic malignancies&quot;,&quot;groupId&quot;:&quot;189a32f0-8f3a-3d53-a84b-8691135f75ff&quot;,&quot;author&quot;:[{&quot;family&quot;:&quot;Sommer&quot;,&quot;given&quot;:&quot;Kathrin&quot;,&quot;parse-names&quot;:false,&quot;dropping-particle&quot;:&quot;&quot;,&quot;non-dropping-particle&quot;:&quot;&quot;},{&quot;family&quot;:&quot;Cottone&quot;,&quot;given&quot;:&quot;Francesco&quot;,&quot;parse-names&quot;:false,&quot;dropping-particle&quot;:&quot;&quot;,&quot;non-dropping-particle&quot;:&quot;&quot;},{&quot;family&quot;:&quot;Aaronson&quot;,&quot;given&quot;:&quot;Neil K&quot;,&quot;parse-names&quot;:false,&quot;dropping-particle&quot;:&quot;&quot;,&quot;non-dropping-particle&quot;:&quot;&quot;},{&quot;family&quot;:&quot;Fayers&quot;,&quot;given&quot;:&quot;Peter&quot;,&quot;parse-names&quot;:false,&quot;dropping-particle&quot;:&quot;&quot;,&quot;non-dropping-particle&quot;:&quot;&quot;},{&quot;family&quot;:&quot;Fazi&quot;,&quot;given&quot;:&quot;Paola&quot;,&quot;parse-names&quot;:false,&quot;dropping-particle&quot;:&quot;&quot;,&quot;non-dropping-particle&quot;:&quot;&quot;},{&quot;family&quot;:&quot;Rosti&quot;,&quot;given&quot;:&quot;Gianantonio&quot;,&quot;parse-names&quot;:false,&quot;dropping-particle&quot;:&quot;&quot;,&quot;non-dropping-particle&quot;:&quot;&quot;},{&quot;family&quot;:&quot;Angelucci&quot;,&quot;given&quot;:&quot;Emanuele&quot;,&quot;parse-names&quot;:false,&quot;dropping-particle&quot;:&quot;&quot;,&quot;non-dropping-particle&quot;:&quot;&quot;},{&quot;family&quot;:&quot;Gaidano&quot;,&quot;given&quot;:&quot;Gianluca&quot;,&quot;parse-names&quot;:false,&quot;dropping-particle&quot;:&quot;&quot;,&quot;non-dropping-particle&quot;:&quot;&quot;},{&quot;family&quot;:&quot;Venditti&quot;,&quot;given&quot;:&quot;Adriano&quot;,&quot;parse-names&quot;:false,&quot;dropping-particle&quot;:&quot;&quot;,&quot;non-dropping-particle&quot;:&quot;&quot;},{&quot;family&quot;:&quot;Voso&quot;,&quot;given&quot;:&quot;Maria Teresa&quot;,&quot;parse-names&quot;:false,&quot;dropping-particle&quot;:&quot;&quot;,&quot;non-dropping-particle&quot;:&quot;&quot;},{&quot;family&quot;:&quot;Baccarani&quot;,&quot;given&quot;:&quot;Michele&quot;,&quot;parse-names&quot;:false,&quot;dropping-particle&quot;:&quot;&quot;,&quot;non-dropping-particle&quot;:&quot;&quot;},{&quot;family&quot;:&quot;Vignetti&quot;,&quot;given&quot;:&quot;Marco&quot;,&quot;parse-names&quot;:false,&quot;dropping-particle&quot;:&quot;&quot;,&quot;non-dropping-particle&quot;:&quot;&quot;},{&quot;family&quot;:&quot;Efficace&quot;,&quot;given&quot;:&quot;Fabio&quot;,&quot;parse-names&quot;:false,&quot;dropping-particle&quot;:&quot;&quot;,&quot;non-dropping-particle&quot;:&quot;&quot;}],&quot;container-title&quot;:&quot;Quality of Life Research&quot;,&quot;DOI&quot;:&quot;10.1007/s11136-019-02369-5&quot;,&quot;ISSN&quot;:&quot;15732649&quot;,&quot;PMID&quot;:&quot;31782016&quot;,&quot;issued&quot;:{&quot;date-parts&quot;:[[2020]]},&quot;page&quot;:&quot;815-823&quot;,&quot;abstract&quot;:&quot;Purpose: To ensure that observed differences in the scores of the European Organisation for Research and Treatment of Cancer Quality of Life Questionnaire Core 30 (EORTC QLQ-C30) reflect actual differences in health-related quality of life (HRQoL) rather than measurement bias, measurement invariance needs to be established. We investigated the assumption of measurement invariance of the EORTC QLQ-C30 in patients with hematological malignancies across age, sex, comorbidity, disease type, and time. Methods: We used a large database of patients with hematological malignancies, which included HRQoL data collected with the EORTC QLQ-C30. We used the structural equation modeling approach to test for measurement (metric and scalar) invariance across groups (age, sex, comorbidity, disease) and time (baseline, 1 month and 2 month follow-up). Longitudinal invariance was examined in a subgroup of patients diagnosed with myelodysplastic syndromes. Results: Confirmatory factor analyses demonstrated full measurement invariance for age and comorbidity and over time, while support for partial scalar invariance was obtained for sex and disease. Violations of invariance for sex were observed for items of the physical functioning scale and the emotional functioning scale, while for disease type, violations of invariance were observed for items of the physical functioning scale, emotional functioning scale, and the cognitive functioning scale. Conclusions: Our findings support measurement invariance of the EORTC QLQ-C30 in a large sample of patients with hematological malignancies. The results showed that the number of non-invariant items was negligible, suggesting that this questionnaire is a valid and robust measurement tool in patients with hematological malignancies, also for comparisons across groups and time.&quot;,&quot;issue&quot;:&quot;3&quot;,&quot;volume&quot;:&quot;29&quot;,&quot;container-title-short&quot;:&quot;&quot;},&quot;isTemporary&quot;:false}]},{&quot;citationID&quot;:&quot;MENDELEY_CITATION_e8368fdd-2f4c-409a-8f18-2351a9a4256d&quot;,&quot;properties&quot;:{&quot;noteIndex&quot;:0},&quot;isEdited&quot;:false,&quot;manualOverride&quot;:{&quot;isManuallyOverridden&quot;:false,&quot;citeprocText&quot;:&quot;(73)&quot;,&quot;manualOverrideText&quot;:&quot;&quot;},&quot;citationTag&quot;:&quot;MENDELEY_CITATION_v3_eyJjaXRhdGlvbklEIjoiTUVOREVMRVlfQ0lUQVRJT05fZTgzNjhmZGQtMmY0Yy00MDlhLThmMTgtMjM1MWE5YTQyNTZkIiwicHJvcGVydGllcyI6eyJub3RlSW5kZXgiOjB9LCJpc0VkaXRlZCI6ZmFsc2UsIm1hbnVhbE92ZXJyaWRlIjp7ImlzTWFudWFsbHlPdmVycmlkZGVuIjpmYWxzZSwiY2l0ZXByb2NUZXh0IjoiKDczKSIsIm1hbnVhbE92ZXJyaWRlVGV4dCI6IiJ9LCJjaXRhdGlvbkl0ZW1zIjpbeyJpZCI6Ijk1NDBmY2Q1LWU1YTctMzQ2MS1hNDE5LTJiYWYzYTRjZWM3OSIsIml0ZW1EYXRhIjp7InR5cGUiOiJhcnRpY2xlIiwiaWQiOiI5NTQwZmNkNS1lNWE3LTM0NjEtYTQxOS0yYmFmM2E0Y2VjNzkiLCJ0aXRsZSI6IlF1YWxpdHkgb2YgbGlmZSBpbiBnZXJpYXRyaWMgb25jb2xvZ3ktQW4gZXZhbHVhdGlvbiBvZiBzdGFuZGFyZCBxdWVzdGlvbm5haXJlcyBpbiBlbGRlcmx5IG1lbiB3aXRoIHVyb2xvZ2ljYWwgbWFsaWduYW5jaWVzIiwiZ3JvdXBJZCI6IjE4OWEzMmYwLThmM2EtM2Q1My1hODRiLTg2OTExMzVmNzVmZiIsImF1dGhvciI6W3siZmFtaWx5IjoiVGVycmV0IiwiZ2l2ZW4iOiJDYXRoZXJpbmUiLCJwYXJzZS1uYW1lcyI6ZmFsc2UsImRyb3BwaW5nLXBhcnRpY2xlIjoiIiwibm9uLWRyb3BwaW5nLXBhcnRpY2xlIjoiIn0seyJmYW1pbHkiOiJQw6lyb2wiLCJnaXZlbiI6IkRhdmlkIiwicGFyc2UtbmFtZXMiOmZhbHNlLCJkcm9wcGluZy1wYXJ0aWNsZSI6IiIsIm5vbi1kcm9wcGluZy1wYXJ0aWNsZSI6IiJ9LHsiZmFtaWx5IjoiQWxicmFuZCIsImdpdmVuIjoiR2lsbGVzIiwicGFyc2UtbmFtZXMiOmZhbHNlLCJkcm9wcGluZy1wYXJ0aWNsZSI6IiIsIm5vbi1kcm9wcGluZy1wYXJ0aWNsZSI6IiJ9LHsiZmFtaWx5IjoiRHJveiIsImdpdmVuIjoiSmVhbiBQaWVycmUiLCJwYXJzZS1uYW1lcyI6ZmFsc2UsImRyb3BwaW5nLXBhcnRpY2xlIjoiIiwibm9uLWRyb3BwaW5nLXBhcnRpY2xlIjoiIn1dLCJjb250YWluZXItdGl0bGUiOiJDcml0aWNhbCBSZXZpZXdzIGluIE9uY29sb2d5L0hlbWF0b2xvZ3kiLCJET0kiOiIxMC4xMDE2L2ouY3JpdHJldm9uYy4yMDEwLjAyLjAwOCIsIklTU04iOiIxMDQwODQyOCIsIlBNSUQiOiIyMDMzODc3NyIsImlzc3VlZCI6eyJkYXRlLXBhcnRzIjpbWzIwMTFdXX0sInBhZ2UiOiIyMDEtMjA5IiwiYWJzdHJhY3QiOiJRdWFsaXR5IG9mIGxpZmUgKFFPTCkgaXMgYSBjcml0aWNhbCBpc3N1ZSBpbiBlbGRlcmx5IHBhdGllbnRzIHdpdGggY2FuY2VyLiBJbiB0aGUgZ2VyaWF0cmljIHBvcHVsYXRpb24sIGNhbmNlciBpcyBvZnRlbiBhc3NvY2lhdGVkIHdpdGggb3RoZXIgY2hyb25pYyBjb25kaXRpb25zIHBvc3NpYmx5IGFmZmVjdGluZyBRT0wuIFRoaXMgcHJvc3BlY3RpdmUgc3R1ZHkgYWltZWQgdG8gZXZhbHVhdGUgdGhlIHZhbGlkaXR5IG9mIHR3byBRT0wgcXVlc3Rpb25uYWlyZXMsIEVPUlRDIFFMUS1DMzAgYW5kIFNGLTM2LCBpbiBvbGRlciBjYW5jZXIgcGF0aWVudHMuIFNldmVudHktdHdvIG9mIDg3IG1hbGUgcGF0aWVudHMgd2l0aCBnZW5pdG91cmluYXJ5IGNhbmNlciAobWVkaWFuIGFnZSwgNzYgeWVhcnMpIGNvbXBsZXRlZCB0aGUgcXVlc3Rpb25uYWlyZXMgKDgzJSByZXNwb25zZSByYXRlKS4gSW50ZXJuYWwgY29uc2lzdGVuY3kgcmVsaWFiaWxpdHkgd2FzIGhpZ2ggKM6x4omlIDAuNyksIGV4Y2VwdCBmb3IgU0YtMzYgY29nbml0aXZlIGZ1bmN0aW9uICjOsT0wLjYyKSBhbmQgUUxRLUMzMCBnZW5lcmFsIGhlYWx0aCBzdGF0dXMgKM6xPTAuNTcpLiBRTFEtQzMwIGFuZCBTRi0zNiBhcHBlYXIgc2ltaWxhcmx5IHJlbGlhYmxlIGZvciBRT0wgYXNzZXNzbWVudCBpbiB0aGlzIHBvcHVsYXRpb24uIEhvd2V2ZXIsIGNvZ25pdGl2ZSBmdW5jdGlvbiBhbmQgZnVuY3Rpb25hbCBzdGF0dXMsIHR3byBmYWN0b3JzIGxpa2VseSB0byBpbmZsdWVuY2UgdGhlIHZhbHVlIG9mIFFPTCBzZWxmLWFzc2Vzc21lbnQsIGFyZSBwb29ybHkgdGFrZW4gaW50byBhY2NvdW50IHdoZXJlYXMgdGhleSBhcmUgY29ycmVjdGx5IGV4cGxvcmVkIGJ5IHRoZSBjb21wcmVoZW5zaXZlIGdlcmlhdHJpYyBhc3Nlc3NtZW50IChDR0EpIHByb2NlZHVyZS4gUU9MIGFzc2Vzc21lbnQgaW4gZWxkZXJseSBjYW5jZXIgcGF0aWVudHMgc2hvdWxkIHRoZXJlZm9yZSBiZSBhc3NvY2lhdGVkIHdpdGggQ0dBIHRvIGJldHRlciBtZWV0IHRoZSBleHBlY3RhdGlvbnMgb2YgY2xpbmljaWFucy4gwqkgMjAxMCBFbHNldmllciBJcmVsYW5kIEx0ZC4iLCJpc3N1ZSI6IjMiLCJ2b2x1bWUiOiI3NyIsImNvbnRhaW5lci10aXRsZS1zaG9ydCI6IkNyaXQgUmV2IE9uY29sIEhlbWF0b2wifSwiaXNUZW1wb3JhcnkiOmZhbHNlfV19&quot;,&quot;citationItems&quot;:[{&quot;id&quot;:&quot;9540fcd5-e5a7-3461-a419-2baf3a4cec79&quot;,&quot;itemData&quot;:{&quot;type&quot;:&quot;article&quot;,&quot;id&quot;:&quot;9540fcd5-e5a7-3461-a419-2baf3a4cec79&quot;,&quot;title&quot;:&quot;Quality of life in geriatric oncology-An evaluation of standard questionnaires in elderly men with urological malignancies&quot;,&quot;groupId&quot;:&quot;189a32f0-8f3a-3d53-a84b-8691135f75ff&quot;,&quot;author&quot;:[{&quot;family&quot;:&quot;Terret&quot;,&quot;given&quot;:&quot;Catherine&quot;,&quot;parse-names&quot;:false,&quot;dropping-particle&quot;:&quot;&quot;,&quot;non-dropping-particle&quot;:&quot;&quot;},{&quot;family&quot;:&quot;Pérol&quot;,&quot;given&quot;:&quot;David&quot;,&quot;parse-names&quot;:false,&quot;dropping-particle&quot;:&quot;&quot;,&quot;non-dropping-particle&quot;:&quot;&quot;},{&quot;family&quot;:&quot;Albrand&quot;,&quot;given&quot;:&quot;Gilles&quot;,&quot;parse-names&quot;:false,&quot;dropping-particle&quot;:&quot;&quot;,&quot;non-dropping-particle&quot;:&quot;&quot;},{&quot;family&quot;:&quot;Droz&quot;,&quot;given&quot;:&quot;Jean Pierre&quot;,&quot;parse-names&quot;:false,&quot;dropping-particle&quot;:&quot;&quot;,&quot;non-dropping-particle&quot;:&quot;&quot;}],&quot;container-title&quot;:&quot;Critical Reviews in Oncology/Hematology&quot;,&quot;DOI&quot;:&quot;10.1016/j.critrevonc.2010.02.008&quot;,&quot;ISSN&quot;:&quot;10408428&quot;,&quot;PMID&quot;:&quot;20338777&quot;,&quot;issued&quot;:{&quot;date-parts&quot;:[[2011]]},&quot;page&quot;:&quot;201-209&quot;,&quot;abstract&quot;:&quot;Quality of life (QOL) is a critical issue in elderly patients with cancer. In the geriatric population, cancer is often associated with other chronic conditions possibly affecting QOL. This prospective study aimed to evaluate the validity of two QOL questionnaires, EORTC QLQ-C30 and SF-36, in older cancer patients. Seventy-two of 87 male patients with genitourinary cancer (median age, 76 years) completed the questionnaires (83% response rate). Internal consistency reliability was high (α≥ 0.7), except for SF-36 cognitive function (α=0.62) and QLQ-C30 general health status (α=0.57). QLQ-C30 and SF-36 appear similarly reliable for QOL assessment in this population. However, cognitive function and functional status, two factors likely to influence the value of QOL self-assessment, are poorly taken into account whereas they are correctly explored by the comprehensive geriatric assessment (CGA) procedure. QOL assessment in elderly cancer patients should therefore be associated with CGA to better meet the expectations of clinicians. © 2010 Elsevier Ireland Ltd.&quot;,&quot;issue&quot;:&quot;3&quot;,&quot;volume&quot;:&quot;77&quot;,&quot;container-title-short&quot;:&quot;Crit Rev Oncol Hematol&quot;},&quot;isTemporary&quot;:false}]},{&quot;citationID&quot;:&quot;MENDELEY_CITATION_dbd08413-99f8-452f-b2a2-67b27df34e84&quot;,&quot;properties&quot;:{&quot;noteIndex&quot;:0},&quot;isEdited&quot;:false,&quot;manualOverride&quot;:{&quot;isManuallyOverridden&quot;:false,&quot;citeprocText&quot;:&quot;(74)&quot;,&quot;manualOverrideText&quot;:&quot;&quot;},&quot;citationTag&quot;:&quot;MENDELEY_CITATION_v3_eyJjaXRhdGlvbklEIjoiTUVOREVMRVlfQ0lUQVRJT05fZGJkMDg0MTMtOTlmOC00NTJmLWIyYTItNjdiMjdkZjM0ZTg0IiwicHJvcGVydGllcyI6eyJub3RlSW5kZXgiOjB9LCJpc0VkaXRlZCI6ZmFsc2UsIm1hbnVhbE92ZXJyaWRlIjp7ImlzTWFudWFsbHlPdmVycmlkZGVuIjpmYWxzZSwiY2l0ZXByb2NUZXh0IjoiKDc0KSIsIm1hbnVhbE92ZXJyaWRlVGV4dCI6IiJ9LCJjaXRhdGlvbkl0ZW1zIjpbeyJpZCI6ImUzOTQ0ZDg4LTBjNzAtMzhmZC05N2JlLTY0MzE4ZGY2MjM4NyIsIml0ZW1EYXRhIjp7InR5cGUiOiJhcnRpY2xlLWpvdXJuYWwiLCJpZCI6ImUzOTQ0ZDg4LTBjNzAtMzhmZC05N2JlLTY0MzE4ZGY2MjM4NyIsInRpdGxlIjoiUmVzcG9uc2l2ZW5lc3Mgb2YgRU9SVEMgUUxRLUMzMCwgUUxRLUNSMzggYW5kIEZBQ1QtQyBxdWFsaXR5IG9mIGxpZmUgcXVlc3Rpb25uYWlyZXMgaW4gcGF0aWVudHMgd2l0aCBjb2xvcmVjdGFsIGNhbmNlciIsImdyb3VwSWQiOiIxODlhMzJmMC04ZjNhLTNkNTMtYTg0Yi04NjkxMTM1Zjc1ZmYiLCJhdXRob3IiOlt7ImZhbWlseSI6IlV3ZXIiLCJnaXZlbiI6Ikxpb25lbCIsInBhcnNlLW5hbWVzIjpmYWxzZSwiZHJvcHBpbmctcGFydGljbGUiOiIiLCJub24tZHJvcHBpbmctcGFydGljbGUiOiIifSx7ImZhbWlseSI6IlJvdG9uZGEiLCJnaXZlbiI6IkNocmlzdGluZSIsInBhcnNlLW5hbWVzIjpmYWxzZSwiZHJvcHBpbmctcGFydGljbGUiOiIiLCJub24tZHJvcHBpbmctcGFydGljbGUiOiIifSx7ImZhbWlseSI6Ikd1aWxsZW1pbiIsImdpdmVuIjoiRnJhbmNpcyIsInBhcnNlLW5hbWVzIjpmYWxzZSwiZHJvcHBpbmctcGFydGljbGUiOiIiLCJub24tZHJvcHBpbmctcGFydGljbGUiOiIifSx7ImZhbWlseSI6Ik1pbnkiLCJnaXZlbiI6Ikpvw6tsbGUiLCJwYXJzZS1uYW1lcyI6ZmFsc2UsImRyb3BwaW5nLXBhcnRpY2xlIjoiIiwibm9uLWRyb3BwaW5nLXBhcnRpY2xlIjoiIn0seyJmYW1pbHkiOiJLYW1pbnNreSIsImdpdmVuIjoiTWFyaWUgQ2hyaXN0aW5lIiwicGFyc2UtbmFtZXMiOmZhbHNlLCJkcm9wcGluZy1wYXJ0aWNsZSI6IiIsIm5vbi1kcm9wcGluZy1wYXJ0aWNsZSI6IiJ9LHsiZmFtaWx5IjoiTWVyY2llciIsImdpdmVuIjoiTWFyaWV0dGUiLCJwYXJzZS1uYW1lcyI6ZmFsc2UsImRyb3BwaW5nLXBhcnRpY2xlIjoiIiwibm9uLWRyb3BwaW5nLXBhcnRpY2xlIjoiIn0seyJmYW1pbHkiOiJUb3Vybmllci1SYW5nZWFyZCIsImdpdmVuIjoiTGFldGl0aWEiLCJwYXJzZS1uYW1lcyI6ZmFsc2UsImRyb3BwaW5nLXBhcnRpY2xlIjoiIiwibm9uLWRyb3BwaW5nLXBhcnRpY2xlIjoiIn0seyJmYW1pbHkiOiJMZW9uYXJkIiwiZ2l2ZW4iOiJJc2FiZWxsZSIsInBhcnNlLW5hbWVzIjpmYWxzZSwiZHJvcHBpbmctcGFydGljbGUiOiIiLCJub24tZHJvcHBpbmctcGFydGljbGUiOiIifSx7ImZhbWlseSI6Ik1vbnRjdXF1ZXQiLCJnaXZlbiI6IlBoaWxpcHBlIiwicGFyc2UtbmFtZXMiOmZhbHNlLCJkcm9wcGluZy1wYXJ0aWNsZSI6IiIsIm5vbi1kcm9wcGluZy1wYXJ0aWNsZSI6IiJ9LHsiZmFtaWx5IjoiUmF1Y2giLCJnaXZlbiI6IlBoaWxpcHBlIiwicGFyc2UtbmFtZXMiOmZhbHNlLCJkcm9wcGluZy1wYXJ0aWNsZSI6IiIsIm5vbi1kcm9wcGluZy1wYXJ0aWNsZSI6IiJ9LHsiZmFtaWx5IjoiQ29ucm95IiwiZ2l2ZW4iOiJUaGllcnJ5IiwicGFyc2UtbmFtZXMiOmZhbHNlLCJkcm9wcGluZy1wYXJ0aWNsZSI6IiIsIm5vbi1kcm9wcGluZy1wYXJ0aWNsZSI6IiJ9XSwiY29udGFpbmVyLXRpdGxlIjoiSGVhbHRoIGFuZCBRdWFsaXR5IG9mIExpZmUgT3V0Y29tZXMiLCJET0kiOiIxMC4xMTg2LzE0NzctNzUyNS05LTcwIiwiSVNTTiI6IjE0Nzc3NTI1IiwiUE1JRCI6IjIxODU5NDg1IiwiaXNzdWVkIjp7ImRhdGUtcGFydHMiOltbMjAxMV1dfSwiYWJzdHJhY3QiOiJCYWNrZ3JvdW5kOiBUaGUgYWltIG9mIHRoaXMgc3R1ZHkgd2FzIHRvIGNvbXBhcmUgdGhlIHJlc3BvbnNpdmVuZXNzIG9mIHRoZSBFdXJvcGVhbiBPcmdhbml6YXRpb24gZm9yIFJlc2VhcmNoIGFuZCBUcmVhdG1lbnQgKEVPUlRDKSBxdWFsaXR5IG9mIGxpZmUgcXVlc3Rpb25uYWlyZXMgKFFMUS1DMzAsIFFMUS1DUjM4KSBhbmQgdGhlIEZ1bmN0aW9uYWwgQXNzZXNzbWVudCBvZiBDYW5jZXIgVGhlcmFweS1jb2xvcmVjdGFsIHZlcnNpb24gNCBxdWVzdGlvbm5haXJlIChGQUNULUMpLk1ldGhvZDogVGhpcyBwcm9zcGVjdGl2ZSBzdHVkeSBpbmNsdWRlZCAxMjcgcGF0aWVudHMgd2l0aCBjb2xvcmVjdGFsIGNhbmNlcjogNzEgdW5kZXJnb2luZyBjaGVtb3RoZXJhcHkgYW5kIDU2IHJhZGlhdGlvbiB0aGVyYXB5LiBSZXNwb25zaXZlbmVzcyBzdGF0aXN0aWNzIGluY2x1ZGVkIHRoZSBTdGFuZGFyZGl6ZWQgUmVzcG9uc2UgTWVhbiAoU1JNKSBhbmQgdGhlIEVmZmVjdCBTaXplIChFUykuIFRoZSBwYXRpZW50J3Mgb3ZlcmFsbCBhc3Nlc3NtZW50IG9mIGhpcy9oZXIgY2hhbmdlIGluIHN0YXRlIG9mIGhlYWx0aCBzdGF0dXMgd2FzIHRoZSByZWZlcmVuY2UgY3JpdGVyaW9uIHRvIGV2YWx1YXRlIHRoZSByZXNwb25zaXZlbmVzcyBvZiB0aGUgUW9MIHF1ZXN0aW9ubmFpcmVzLlJlc3VsdHM6IDM0IHBhdGllbnRzIHBlcmNlaXZlZCB0aGVpciBoZWFsdGggYXMgc3RhYmxlIGFuZCAxNyBhcyBpbXByb3ZlZCBiZXR3ZWVuIHRoZSBmaXJzdCBhbmQgdGhlIGZvdXJ0aCBjb3Vyc2VzIG9mIGNoZW1vdGhlcmFweS4gMjEgcGF0aWVudHMgcGVyY2VpdmVkIHRoZWlyIGhlYWx0aCBhcyBzdGFibGUgYW5kIDIyIGFzIGltcHJvdmVkIGJldHdlZW4gYmVmb3JlIGFuZCB0aGUgbGFzdCB3ZWVrIG9mIHJhZGlvdGhlcmFweS5UaGUgcmVzcG9uc2l2ZW5lc3Mgb2YgdGhlIDMgcXVlc3Rpb25uYWlyZXMgZGlmZmVyZWQgYWNjb3JkaW5nIHRvIHRyZWF0bWVudHMuIFRoZSBFT1JUQyBRTFEtQzMwIHF1ZXN0aW9ubmFpcmUgd2FzIG1vcmUgcmVzcG9uc2l2ZSBpbiBwYXRpZW50cyByZWNlaXZpbmcgY2hlbW90aGVyYXB5LCBwYXJ0aWN1bGFyeSBmdW5jdGlvbmFsIHNjYWxlcyAoU1JNID4gMC41NSkuIFRoZSBRTFEtQ1IzOCBhbmQgdGhlIEZBQ1QtQyBxdWVzdGlvbm5haXJlcyBwcm92aWRlZCBsaXR0bGUgY2xpbmljYWxseSByZWxldmFudCBpbmZvcm1hdGlvbiBkdXJpbmcgY2hlbW90aGVyYXB5IG9yIHJhZGlvdGhlcmFweS5Db25jbHVzaW9uOiBUaGUgRU9SVEMgUUxRLUMzMCBxdWVzdGlvbm5haXJlIGFwcGVhcnMgdG8gYmUgbW9yZSByZXNwb25zaXZlIGluIHBhdGllbnRzIHJlY2VpdmluZyBjaGVtb3RoZXJhcHkuIMKpIDIwMTEgVXdlciBldCBhbDsgbGljZW5zZWUgQmlvTWVkIENlbnRyYWwgTHRkLiIsInZvbHVtZSI6IjkiLCJjb250YWluZXItdGl0bGUtc2hvcnQiOiJIZWFsdGggUXVhbCBMaWZlIE91dGNvbWVzIn0sImlzVGVtcG9yYXJ5IjpmYWxzZX1dfQ==&quot;,&quot;citationItems&quot;:[{&quot;id&quot;:&quot;e3944d88-0c70-38fd-97be-64318df62387&quot;,&quot;itemData&quot;:{&quot;type&quot;:&quot;article-journal&quot;,&quot;id&quot;:&quot;e3944d88-0c70-38fd-97be-64318df62387&quot;,&quot;title&quot;:&quot;Responsiveness of EORTC QLQ-C30, QLQ-CR38 and FACT-C quality of life questionnaires in patients with colorectal cancer&quot;,&quot;groupId&quot;:&quot;189a32f0-8f3a-3d53-a84b-8691135f75ff&quot;,&quot;author&quot;:[{&quot;family&quot;:&quot;Uwer&quot;,&quot;given&quot;:&quot;Lionel&quot;,&quot;parse-names&quot;:false,&quot;dropping-particle&quot;:&quot;&quot;,&quot;non-dropping-particle&quot;:&quot;&quot;},{&quot;family&quot;:&quot;Rotonda&quot;,&quot;given&quot;:&quot;Christine&quot;,&quot;parse-names&quot;:false,&quot;dropping-particle&quot;:&quot;&quot;,&quot;non-dropping-particle&quot;:&quot;&quot;},{&quot;family&quot;:&quot;Guillemin&quot;,&quot;given&quot;:&quot;Francis&quot;,&quot;parse-names&quot;:false,&quot;dropping-particle&quot;:&quot;&quot;,&quot;non-dropping-particle&quot;:&quot;&quot;},{&quot;family&quot;:&quot;Miny&quot;,&quot;given&quot;:&quot;Joëlle&quot;,&quot;parse-names&quot;:false,&quot;dropping-particle&quot;:&quot;&quot;,&quot;non-dropping-particle&quot;:&quot;&quot;},{&quot;family&quot;:&quot;Kaminsky&quot;,&quot;given&quot;:&quot;Marie Christine&quot;,&quot;parse-names&quot;:false,&quot;dropping-particle&quot;:&quot;&quot;,&quot;non-dropping-particle&quot;:&quot;&quot;},{&quot;family&quot;:&quot;Mercier&quot;,&quot;given&quot;:&quot;Mariette&quot;,&quot;parse-names&quot;:false,&quot;dropping-particle&quot;:&quot;&quot;,&quot;non-dropping-particle&quot;:&quot;&quot;},{&quot;family&quot;:&quot;Tournier-Rangeard&quot;,&quot;given&quot;:&quot;Laetitia&quot;,&quot;parse-names&quot;:false,&quot;dropping-particle&quot;:&quot;&quot;,&quot;non-dropping-particle&quot;:&quot;&quot;},{&quot;family&quot;:&quot;Leonard&quot;,&quot;given&quot;:&quot;Isabelle&quot;,&quot;parse-names&quot;:false,&quot;dropping-particle&quot;:&quot;&quot;,&quot;non-dropping-particle&quot;:&quot;&quot;},{&quot;family&quot;:&quot;Montcuquet&quot;,&quot;given&quot;:&quot;Philippe&quot;,&quot;parse-names&quot;:false,&quot;dropping-particle&quot;:&quot;&quot;,&quot;non-dropping-particle&quot;:&quot;&quot;},{&quot;family&quot;:&quot;Rauch&quot;,&quot;given&quot;:&quot;Philippe&quot;,&quot;parse-names&quot;:false,&quot;dropping-particle&quot;:&quot;&quot;,&quot;non-dropping-particle&quot;:&quot;&quot;},{&quot;family&quot;:&quot;Conroy&quot;,&quot;given&quot;:&quot;Thierry&quot;,&quot;parse-names&quot;:false,&quot;dropping-particle&quot;:&quot;&quot;,&quot;non-dropping-particle&quot;:&quot;&quot;}],&quot;container-title&quot;:&quot;Health and Quality of Life Outcomes&quot;,&quot;DOI&quot;:&quot;10.1186/1477-7525-9-70&quot;,&quot;ISSN&quot;:&quot;14777525&quot;,&quot;PMID&quot;:&quot;21859485&quot;,&quot;issued&quot;:{&quot;date-parts&quot;:[[2011]]},&quot;abstract&quot;:&quot;Background: The aim of this study was to compare the responsiveness of the European Organization for Research and Treatment (EORTC) quality of life questionnaires (QLQ-C30, QLQ-CR38) and the Functional Assessment of Cancer Therapy-colorectal version 4 questionnaire (FACT-C).Method: This prospective study included 127 patients with colorectal cancer: 71 undergoing chemotherapy and 56 radiation therapy. Responsiveness statistics included the Standardized Response Mean (SRM) and the Effect Size (ES). The patient's overall assessment of his/her change in state of health status was the reference criterion to evaluate the responsiveness of the QoL questionnaires.Results: 34 patients perceived their health as stable and 17 as improved between the first and the fourth courses of chemotherapy. 21 patients perceived their health as stable and 22 as improved between before and the last week of radiotherapy.The responsiveness of the 3 questionnaires differed according to treatments. The EORTC QLQ-C30 questionnaire was more responsive in patients receiving chemotherapy, particulary functional scales (SRM &gt; 0.55). The QLQ-CR38 and the FACT-C questionnaires provided little clinically relevant information during chemotherapy or radiotherapy.Conclusion: The EORTC QLQ-C30 questionnaire appears to be more responsive in patients receiving chemotherapy. © 2011 Uwer et al; licensee BioMed Central Ltd.&quot;,&quot;volume&quot;:&quot;9&quot;,&quot;container-title-short&quot;:&quot;Health Qual Life Outcomes&quot;},&quot;isTemporary&quot;:false}]},{&quot;citationID&quot;:&quot;MENDELEY_CITATION_475405b0-e89c-4eba-ad98-dbe92c748de9&quot;,&quot;properties&quot;:{&quot;noteIndex&quot;:0},&quot;isEdited&quot;:false,&quot;manualOverride&quot;:{&quot;isManuallyOverridden&quot;:false,&quot;citeprocText&quot;:&quot;(75)&quot;,&quot;manualOverrideText&quot;:&quot;&quot;},&quot;citationTag&quot;:&quot;MENDELEY_CITATION_v3_eyJjaXRhdGlvbklEIjoiTUVOREVMRVlfQ0lUQVRJT05fNDc1NDA1YjAtZTg5Yy00ZWJhLWFkOTgtZGJlOTJjNzQ4ZGU5IiwicHJvcGVydGllcyI6eyJub3RlSW5kZXgiOjB9LCJpc0VkaXRlZCI6ZmFsc2UsIm1hbnVhbE92ZXJyaWRlIjp7ImlzTWFudWFsbHlPdmVycmlkZGVuIjpmYWxzZSwiY2l0ZXByb2NUZXh0IjoiKDc1KSIsIm1hbnVhbE92ZXJyaWRlVGV4dCI6IiJ9LCJjaXRhdGlvbkl0ZW1zIjpbeyJpZCI6ImFhNTM5OGIxLTBlZDMtM2E4ZC05YzQwLTVmYWI1N2E2ZTgyNiIsIml0ZW1EYXRhIjp7InR5cGUiOiJhcnRpY2xlLWpvdXJuYWwiLCJpZCI6ImFhNTM5OGIxLTBlZDMtM2E4ZC05YzQwLTVmYWI1N2E2ZTgyNiIsInRpdGxlIjoiSW50ZXJuYXRpb25hbCBldmFsdWF0aW9uIG9mIHRoZSBwc3ljaG9tZXRyaWNzIG9mIGhlYWx0aC1yZWxhdGVkIHF1YWxpdHkgb2YgbGlmZSBxdWVzdGlvbm5haXJlcyBmb3IgdXNlIGFtb25nIGxvbmctdGVybSBzdXJ2aXZvcnMgb2YgdGVzdGljdWxhciBhbmQgcHJvc3RhdGUgY2FuY2VyIiwiZ3JvdXBJZCI6IjE4OWEzMmYwLThmM2EtM2Q1My1hODRiLTg2OTExMzVmNzVmZiIsImF1dGhvciI6W3siZmFtaWx5IjoiTGVldXdlbiIsImdpdmVuIjoiTWFyaWVrZSIsInBhcnNlLW5hbWVzIjpmYWxzZSwiZHJvcHBpbmctcGFydGljbGUiOiIiLCJub24tZHJvcHBpbmctcGFydGljbGUiOiJ2YW4ifSx7ImZhbWlseSI6IktpZWZmZXIiLCJnaXZlbiI6IkphY29iaWVuIE0iLCJwYXJzZS1uYW1lcyI6ZmFsc2UsImRyb3BwaW5nLXBhcnRpY2xlIjoiIiwibm9uLWRyb3BwaW5nLXBhcnRpY2xlIjoiIn0seyJmYW1pbHkiOiJFZmZpY2FjZSIsImdpdmVuIjoiRmFiaW8iLCJwYXJzZS1uYW1lcyI6ZmFsc2UsImRyb3BwaW5nLXBhcnRpY2xlIjoiIiwibm9uLWRyb3BwaW5nLXBhcnRpY2xlIjoiIn0seyJmYW1pbHkiOiJGb3Nzw6UiLCJnaXZlbiI6IlNvcGhpZSBEIiwicGFyc2UtbmFtZXMiOmZhbHNlLCJkcm9wcGluZy1wYXJ0aWNsZSI6IiIsIm5vbi1kcm9wcGluZy1wYXJ0aWNsZSI6IiJ9LHsiZmFtaWx5IjoiQm9sbGEiLCJnaXZlbiI6Ik1pY2hlbCIsInBhcnNlLW5hbWVzIjpmYWxzZSwiZHJvcHBpbmctcGFydGljbGUiOiIiLCJub24tZHJvcHBpbmctcGFydGljbGUiOiIifSx7ImZhbWlseSI6IkNvbGxldHRlIiwiZ2l2ZW4iOiJMYXVyZW5jZSIsInBhcnNlLW5hbWVzIjpmYWxzZSwiZHJvcHBpbmctcGFydGljbGUiOiIiLCJub24tZHJvcHBpbmctcGFydGljbGUiOiIifSx7ImZhbWlseSI6IkNvbG9tYmVsIiwiZ2l2ZW4iOiJNYXJjIiwicGFyc2UtbmFtZXMiOmZhbHNlLCJkcm9wcGluZy1wYXJ0aWNsZSI6IiIsIm5vbi1kcm9wcGluZy1wYXJ0aWNsZSI6IiJ9LHsiZmFtaWx5IjoiR2lvcmdpIiwiZ2l2ZW4iOiJVZ28iLCJwYXJzZS1uYW1lcyI6ZmFsc2UsImRyb3BwaW5nLXBhcnRpY2xlIjoiIiwibm9uLWRyb3BwaW5nLXBhcnRpY2xlIjoiRGUifSx7ImZhbWlseSI6IkhvbHpuZXIiLCJnaXZlbiI6IkJlcm5oYXJkIiwicGFyc2UtbmFtZXMiOmZhbHNlLCJkcm9wcGluZy1wYXJ0aWNsZSI6IiIsIm5vbi1kcm9wcGluZy1wYXJ0aWNsZSI6IiJ9LHsiZmFtaWx5IjoiUG9sbC1GcmFuc2UiLCJnaXZlbiI6Ikxvbm5la2UiLCJwYXJzZS1uYW1lcyI6ZmFsc2UsImRyb3BwaW5nLXBhcnRpY2xlIjoiViIsIm5vbi1kcm9wcGluZy1wYXJ0aWNsZSI6InZhbiBkZSJ9LHsiZmFtaWx5IjoiUG9wcGVsIiwiZ2l2ZW4iOiJIZW5kcmlrIiwicGFyc2UtbmFtZXMiOmZhbHNlLCJkcm9wcGluZy1wYXJ0aWNsZSI6IiIsIm5vbi1kcm9wcGluZy1wYXJ0aWNsZSI6InZhbiJ9LHsiZmFtaWx5IjoiV2hpdGUiLCJnaXZlbiI6IkplZmYiLCJwYXJzZS1uYW1lcyI6ZmFsc2UsImRyb3BwaW5nLXBhcnRpY2xlIjoiIiwibm9uLWRyb3BwaW5nLXBhcnRpY2xlIjoiIn0seyJmYW1pbHkiOiJXaXQiLCJnaXZlbiI6IlJvbmFsZCIsInBhcnNlLW5hbWVzIjpmYWxzZSwiZHJvcHBpbmctcGFydGljbGUiOiIiLCJub24tZHJvcHBpbmctcGFydGljbGUiOiJkZSJ9LHsiZmFtaWx5IjoiT3NhbnRvIiwiZ2l2ZW4iOiJTdXNhbm5lIiwicGFyc2UtbmFtZXMiOmZhbHNlLCJkcm9wcGluZy1wYXJ0aWNsZSI6IiIsIm5vbi1kcm9wcGluZy1wYXJ0aWNsZSI6IiJ9LHsiZmFtaWx5IjoiQWFyb25zb24iLCJnaXZlbiI6Ik5laWwgSyIsInBhcnNlLW5hbWVzIjpmYWxzZSwiZHJvcHBpbmctcGFydGljbGUiOiIiLCJub24tZHJvcHBpbmctcGFydGljbGUiOiIifSx7ImZhbWlseSI6IlBhcGlhbmkiLCJnaXZlbiI6Ikdpb3JnaW8iLCJwYXJzZS1uYW1lcyI6ZmFsc2UsImRyb3BwaW5nLXBhcnRpY2xlIjoiIiwibm9uLWRyb3BwaW5nLXBhcnRpY2xlIjoiIn0seyJmYW1pbHkiOiJCYXNzbyIsImdpdmVuIjoiVW1iZXJ0byIsInBhcnNlLW5hbWVzIjpmYWxzZSwiZHJvcHBpbmctcGFydGljbGUiOiIiLCJub24tZHJvcHBpbmctcGFydGljbGUiOiIifSx7ImZhbWlseSI6IkZvcm5hcmluaSIsImdpdmVuIjoiR2l1c2VwcGUiLCJwYXJzZS1uYW1lcyI6ZmFsc2UsImRyb3BwaW5nLXBhcnRpY2xlIjoiIiwibm9uLWRyb3BwaW5nLXBhcnRpY2xlIjoiIn0seyJmYW1pbHkiOiJQYWxtaWVyaSIsImdpdmVuIjoiR2lvdmFubmVsbGEiLCJwYXJzZS1uYW1lcyI6ZmFsc2UsImRyb3BwaW5nLXBhcnRpY2xlIjoiIiwibm9uLWRyb3BwaW5nLXBhcnRpY2xlIjoiIn0seyJmYW1pbHkiOiJCYW5uYSIsImdpdmVuIjoiR2l1c2VwcGUgTHVpZ2kiLCJwYXJzZS1uYW1lcyI6ZmFsc2UsImRyb3BwaW5nLXBhcnRpY2xlIjoiIiwibm9uLWRyb3BwaW5nLXBhcnRpY2xlIjoiIn0seyJmYW1pbHkiOiJBY2NldHR1cmEiLCJnaXZlbiI6IkNhdGVyaW5hIiwicGFyc2UtbmFtZXMiOmZhbHNlLCJkcm9wcGluZy1wYXJ0aWNsZSI6IiIsIm5vbi1kcm9wcGluZy1wYXJ0aWNsZSI6IiJ9XSwiY29udGFpbmVyLXRpdGxlIjoiSGVhbHRoIGFuZCBRdWFsaXR5IG9mIExpZmUgT3V0Y29tZXMiLCJET0kiOiIxMC4xMTg2L3MxMjk1NS0wMTctMDY3MC00IiwiSVNTTiI6IjE0Nzc3NTI1IiwiUE1JRCI6IjI4NDkwMzM4IiwiaXNzdWVkIjp7ImRhdGUtcGFydHMiOltbMjAxN11dfSwicGFnZSI6IjEiLCJhYnN0cmFjdCI6IkJhY2tncm91bmQ6IFVuZGVyc3RhbmRpbmcgb2YgdGhlIHBoeXNpY2FsLCBmdW5jdGlvbmFsIGFuZCBwc3ljaG9zb2NpYWwgaGVhbHRoIHByb2JsZW1zIGFuZCBuZWVkcyBvZiBjYW5jZXIgc3Vydml2b3JzIHJlcXVpcmVzIGNyb3NzLW5hdGlvbmFsIGFuZCBjcm9zcy1jdWx0dXJhbCBzdGFuZGFyZGl6YXRpb24gb2YgaGVhbHRoLXJlbGF0ZWQgcXVhbGl0eSBvZiBsaWZlIChIUlFvTCkgcXVlc3Rpb25uYWlyZXMgdGhhdCBjYXB0dXJlIHRoZSBmdWxsIHJhbmdlIG9mIGlzc3VlcyByZWxldmFudCB0byBjYW5jZXIgc3Vydml2b3JzLiBUbyBvdXIga25vd2xlZGdlLCBvbmx5IG9uZSBzdHVkeSBoYXMgaW52ZXN0aWdhdGVkIGluIGEgY29tcHJlaGVuc2l2ZSB3YXkgd2hldGhlciBhIHF1ZXN0aW9ubmFpcmUgdXNlZCB0byBldmFsdWF0ZSBIUlFvTCBpbiBjYW5jZXIgcGF0aWVudHMgdW5kZXIgYWN0aXZlIHRyZWF0bWVudCBpcyBhbHNvIHJlbGlhYmxlIGFuZCB2YWxpZCB3aGVuIHVzZWQgYW1vbmcgKGxvbmctdGVybSkgY2FuY2VyIHN1cnZpdm9ycy4gSW4gdGhpcyBzdHVkeSB3ZSBldmFsdWF0ZWQsIGluIGFuIGludGVybmF0aW9uYWwgY29udGV4dCwgdGhlIHBzeWNob21ldHJpY3Mgb2YgSFJRb0wgcXVlc3Rpb25uYWlyZXMgZm9yIHVzZSBhbW9uZyBsb25nLXRlcm0sIGRpc2Vhc2UtZnJlZSwgc3Vydml2b3JzIG9mIHRlc3RpY3VsYXIgYW5kIHByb3N0YXRlIGNhbmNlci4gTWV0aG9kczogSW4gdGhpcyBjcm9zcy1zZWN0aW9uYWwgc3R1ZHksIHdlIHJlY3J1aXRlZCBsb25nLXRlcm0gc3Vydml2b3JzIG9mIHRlc3RpY3VsYXIgYW5kIHByb3N0YXRlIGNhbmNlciBmcm9tIE5vcnRoZXJuIGFuZCBTb3V0aGVybiBFdXJvcGUgYW5kIGZyb20gdGhlIFVuaXRlZCBLaW5nZG9tIHdobyBoYWQgcGFydGljaXBhdGVkIGluIHR3byBwaGFzZSBJSUkgRU9SVEMgY2xpbmljYWwgdHJpYWxzLiBQYXJ0aWNpcGFudHMgY29tcGxldGVkIHRoZSBTRi0zNiBIZWFsdGggU3VydmV5LCB0aGUgRU9SVEMgUUxRLUMzMCBxdWVzdGlvbm5haXJlLCB0aGUgUUxRLVBSMjUgKGZvciBwcm9zdGF0ZSBjYW5jZXIpIG9yIHRoZSBRTFEtVEMyNiAoZm9yIHRlc3RpY3VsYXIgY2FuY2VyKSBxdWVzdGlvbm5haXJlcywgYW5kIHRoZSBJbXBhY3Qgb2YgQ2FuY2VyIHF1ZXN0aW9ubmFpcmUuIFRlc3RpY3VsYXIgY2FuY2VyIHN1cnZpdm9ycyBhbHNvIGNvbXBsZXRlZCBzdWJzY2FsZXMgZnJvbSB0aGUgTm9yZGljIFF1ZXN0aW9ubmFpcmUgZm9yIE1vbml0b3JpbmcgdGhlIEFnZSBEaXZlcnNlIFdvcmtmb3JjZS4gUmVzdWx0czogVHdvIGh1bmRyZWQgZm9ydHktdHdvIG1lbiAoNjYlIHJlc3BvbnNlIHJhdGUpIHdlcmUgcmVjcnVpdGVkIGludG8gdGhlIHN0dWR5LiBUaGUgYXZlcmFnZSB0aW1lIHNpbmNlIHRyZWF0bWVudCB3YXMgbW9yZSB0aGFuIDEwIHllYXJzLiBPdmVyYWxsLCB0aGVyZSB3ZXJlIGZldyBtaXNzaW5nIHF1ZXN0aW9ubmFpcmUgZGF0YSwgYWx0aG91Z2ggc2NhbGVzIHJlbGF0ZWQgdG8gc2V4dWFsaXR5LCBzYXRpc2ZhY3Rpb24gd2l0aCBjYXJlIGFuZCByZWxhdGlvbnNoaXAgY29uY2VybnMgb2YgbWVuIHdpdGhvdXQgcGFydG5lcnMgd2VyZSBtaXNzaW5nIGluIG1vcmUgdGhhbiAxMCUgb2YgY2FzZXMuIERlYnJpZWZpbmcgc2hvd2VkIHRoYXQgaW4gZ2VuZXJhbCB0aGUgcXVlc3Rpb25uYWlyZXMgd2VyZSBhY2NlcHRlZCB3ZWxsLiBNYW55IG9mIHRoZSBzdXJ2aXZvcnMgc2NvcmVkIGF0IHRoZSB1cHBlciBleHRyZW1lcyBvZiB0aGUgcXVlc3Rpb25uYWlyZXMsIHJlc3VsdGluZyBpbiBmbG9vciBhbmQgY2VpbGluZyBlZmZlY3RzIGluIDY0JSBvZiB0aGUgc2NhbGVzLiBBbGwgb2YgdGhlIHF1ZXN0aW9ubmFpcmVzIGludmVzdGlnYXRlZCBtZXQgdGhlIHRocmVzaG9sZCBvZiAwLjcwIGZvciBncm91cCBsZXZlbCByZWxpYWJpbGl0eSwgd2l0aCB0aGUgZXhjZXB0aW9uIG9mIHRoZSBRTFEtVEMyNiAobWVhbiByZWxpYWJpbGl0eS42NCkgYW5kIHRoZSBRTFEtUFIyNSAobWVhbiByZWxpYWJpbGl0eS42OSkuIFRoZSBxdWVzdGlvbm5haXJlcyB3ZXJlIGFibGUgdG8gZGlzY3JpbWluYXRlIGNsZWFybHkgYmV0d2VlbiBwYXRpZW50cyB3aXRoIGFuZCB3aXRob3V0IGNvbW9yYmlkIGNvbmRpdGlvbnMuIENvbmNsdXNpb25zOiBUaGUgY3VycmVudGx5IGF2YWlsYWJsZSBIUlFvTCBxdWVzdGlvbm5haXJlcyBleGhpYml0IGFjY2VwdGFibGUgcHN5Y2hvbWV0cmljIHByb3BlcnRpZXMgYW5kIHdlcmUgd2VsbCByZWNlaXZlZCBieSBwYXRpZW50cywgYnV0IGFkZGl0aW9uYWwgZWZmb3J0cyBhcmUgbmVlZGVkIHRvIGVuc3VyZSB0aGF0IHRoZSBmdWxsIHJhbmdlIG9mIHN1cnZpdm9yLXNwZWNpZmljIGlzc3VlcyBpcyBhc3Nlc3NlZC4iLCJpc3N1ZSI6IjEiLCJ2b2x1bWUiOiIxNSIsImNvbnRhaW5lci10aXRsZS1zaG9ydCI6IkhlYWx0aCBRdWFsIExpZmUgT3V0Y29tZXMifSwiaXNUZW1wb3JhcnkiOmZhbHNlfV19&quot;,&quot;citationItems&quot;:[{&quot;id&quot;:&quot;aa5398b1-0ed3-3a8d-9c40-5fab57a6e826&quot;,&quot;itemData&quot;:{&quot;type&quot;:&quot;article-journal&quot;,&quot;id&quot;:&quot;aa5398b1-0ed3-3a8d-9c40-5fab57a6e826&quot;,&quot;title&quot;:&quot;International evaluation of the psychometrics of health-related quality of life questionnaires for use among long-term survivors of testicular and prostate cancer&quot;,&quot;groupId&quot;:&quot;189a32f0-8f3a-3d53-a84b-8691135f75ff&quot;,&quot;author&quot;:[{&quot;family&quot;:&quot;Leeuwen&quot;,&quot;given&quot;:&quot;Marieke&quot;,&quot;parse-names&quot;:false,&quot;dropping-particle&quot;:&quot;&quot;,&quot;non-dropping-particle&quot;:&quot;van&quot;},{&quot;family&quot;:&quot;Kieffer&quot;,&quot;given&quot;:&quot;Jacobien M&quot;,&quot;parse-names&quot;:false,&quot;dropping-particle&quot;:&quot;&quot;,&quot;non-dropping-particle&quot;:&quot;&quot;},{&quot;family&quot;:&quot;Efficace&quot;,&quot;given&quot;:&quot;Fabio&quot;,&quot;parse-names&quot;:false,&quot;dropping-particle&quot;:&quot;&quot;,&quot;non-dropping-particle&quot;:&quot;&quot;},{&quot;family&quot;:&quot;Fosså&quot;,&quot;given&quot;:&quot;Sophie D&quot;,&quot;parse-names&quot;:false,&quot;dropping-particle&quot;:&quot;&quot;,&quot;non-dropping-particle&quot;:&quot;&quot;},{&quot;family&quot;:&quot;Bolla&quot;,&quot;given&quot;:&quot;Michel&quot;,&quot;parse-names&quot;:false,&quot;dropping-particle&quot;:&quot;&quot;,&quot;non-dropping-particle&quot;:&quot;&quot;},{&quot;family&quot;:&quot;Collette&quot;,&quot;given&quot;:&quot;Laurence&quot;,&quot;parse-names&quot;:false,&quot;dropping-particle&quot;:&quot;&quot;,&quot;non-dropping-particle&quot;:&quot;&quot;},{&quot;family&quot;:&quot;Colombel&quot;,&quot;given&quot;:&quot;Marc&quot;,&quot;parse-names&quot;:false,&quot;dropping-particle&quot;:&quot;&quot;,&quot;non-dropping-particle&quot;:&quot;&quot;},{&quot;family&quot;:&quot;Giorgi&quot;,&quot;given&quot;:&quot;Ugo&quot;,&quot;parse-names&quot;:false,&quot;dropping-particle&quot;:&quot;&quot;,&quot;non-dropping-particle&quot;:&quot;De&quot;},{&quot;family&quot;:&quot;Holzner&quot;,&quot;given&quot;:&quot;Bernhard&quot;,&quot;parse-names&quot;:false,&quot;dropping-particle&quot;:&quot;&quot;,&quot;non-dropping-particle&quot;:&quot;&quot;},{&quot;family&quot;:&quot;Poll-Franse&quot;,&quot;given&quot;:&quot;Lonneke&quot;,&quot;parse-names&quot;:false,&quot;dropping-particle&quot;:&quot;V&quot;,&quot;non-dropping-particle&quot;:&quot;van de&quot;},{&quot;family&quot;:&quot;Poppel&quot;,&quot;given&quot;:&quot;Hendrik&quot;,&quot;parse-names&quot;:false,&quot;dropping-particle&quot;:&quot;&quot;,&quot;non-dropping-particle&quot;:&quot;van&quot;},{&quot;family&quot;:&quot;White&quot;,&quot;given&quot;:&quot;Jeff&quot;,&quot;parse-names&quot;:false,&quot;dropping-particle&quot;:&quot;&quot;,&quot;non-dropping-particle&quot;:&quot;&quot;},{&quot;family&quot;:&quot;Wit&quot;,&quot;given&quot;:&quot;Ronald&quot;,&quot;parse-names&quot;:false,&quot;dropping-particle&quot;:&quot;&quot;,&quot;non-dropping-particle&quot;:&quot;de&quot;},{&quot;family&quot;:&quot;Osanto&quot;,&quot;given&quot;:&quot;Susanne&quot;,&quot;parse-names&quot;:false,&quot;dropping-particle&quot;:&quot;&quot;,&quot;non-dropping-particle&quot;:&quot;&quot;},{&quot;family&quot;:&quot;Aaronson&quot;,&quot;given&quot;:&quot;Neil K&quot;,&quot;parse-names&quot;:false,&quot;dropping-particle&quot;:&quot;&quot;,&quot;non-dropping-particle&quot;:&quot;&quot;},{&quot;family&quot;:&quot;Papiani&quot;,&quot;given&quot;:&quot;Giorgio&quot;,&quot;parse-names&quot;:false,&quot;dropping-particle&quot;:&quot;&quot;,&quot;non-dropping-particle&quot;:&quot;&quot;},{&quot;family&quot;:&quot;Basso&quot;,&quot;given&quot;:&quot;Umberto&quot;,&quot;parse-names&quot;:false,&quot;dropping-particle&quot;:&quot;&quot;,&quot;non-dropping-particle&quot;:&quot;&quot;},{&quot;family&quot;:&quot;Fornarini&quot;,&quot;given&quot;:&quot;Giuseppe&quot;,&quot;parse-names&quot;:false,&quot;dropping-particle&quot;:&quot;&quot;,&quot;non-dropping-particle&quot;:&quot;&quot;},{&quot;family&quot;:&quot;Palmieri&quot;,&quot;given&quot;:&quot;Giovannella&quot;,&quot;parse-names&quot;:false,&quot;dropping-particle&quot;:&quot;&quot;,&quot;non-dropping-particle&quot;:&quot;&quot;},{&quot;family&quot;:&quot;Banna&quot;,&quot;given&quot;:&quot;Giuseppe Luigi&quot;,&quot;parse-names&quot;:false,&quot;dropping-particle&quot;:&quot;&quot;,&quot;non-dropping-particle&quot;:&quot;&quot;},{&quot;family&quot;:&quot;Accettura&quot;,&quot;given&quot;:&quot;Caterina&quot;,&quot;parse-names&quot;:false,&quot;dropping-particle&quot;:&quot;&quot;,&quot;non-dropping-particle&quot;:&quot;&quot;}],&quot;container-title&quot;:&quot;Health and Quality of Life Outcomes&quot;,&quot;DOI&quot;:&quot;10.1186/s12955-017-0670-4&quot;,&quot;ISSN&quot;:&quot;14777525&quot;,&quot;PMID&quot;:&quot;28490338&quot;,&quot;issued&quot;:{&quot;date-parts&quot;:[[2017]]},&quot;page&quot;:&quot;1&quot;,&quot;abstract&quot;:&quot;Background: Understanding of the physical, functional and psychosocial health problems and needs of cancer survivors requires cross-national and cross-cultural standardization of health-related quality of life (HRQoL) questionnaires that capture the full range of issues relevant to cancer survivors. To our knowledge, only one study has investigated in a comprehensive way whether a questionnaire used to evaluate HRQoL in cancer patients under active treatment is also reliable and valid when used among (long-term) cancer survivors. In this study we evaluated, in an international context, the psychometrics of HRQoL questionnaires for use among long-term, disease-free, survivors of testicular and prostate cancer. Methods: In this cross-sectional study, we recruited long-term survivors of testicular and prostate cancer from Northern and Southern Europe and from the United Kingdom who had participated in two phase III EORTC clinical trials. Participants completed the SF-36 Health Survey, the EORTC QLQ-C30 questionnaire, the QLQ-PR25 (for prostate cancer) or the QLQ-TC26 (for testicular cancer) questionnaires, and the Impact of Cancer questionnaire. Testicular cancer survivors also completed subscales from the Nordic Questionnaire for Monitoring the Age Diverse Workforce. Results: Two hundred forty-two men (66% response rate) were recruited into the study. The average time since treatment was more than 10 years. Overall, there were few missing questionnaire data, although scales related to sexuality, satisfaction with care and relationship concerns of men without partners were missing in more than 10% of cases. Debriefing showed that in general the questionnaires were accepted well. Many of the survivors scored at the upper extremes of the questionnaires, resulting in floor and ceiling effects in 64% of the scales. All of the questionnaires investigated met the threshold of 0.70 for group level reliability, with the exception of the QLQ-TC26 (mean reliability.64) and the QLQ-PR25 (mean reliability.69). The questionnaires were able to discriminate clearly between patients with and without comorbid conditions. Conclusions: The currently available HRQoL questionnaires exhibit acceptable psychometric properties and were well received by patients, but additional efforts are needed to ensure that the full range of survivor-specific issues is assessed.&quot;,&quot;issue&quot;:&quot;1&quot;,&quot;volume&quot;:&quot;15&quot;,&quot;container-title-short&quot;:&quot;Health Qual Life Outcomes&quot;},&quot;isTemporary&quot;:false}]},{&quot;citationID&quot;:&quot;MENDELEY_CITATION_2afdb0f6-77dc-4fa6-86e9-53bd66b9c5ef&quot;,&quot;properties&quot;:{&quot;noteIndex&quot;:0},&quot;isEdited&quot;:false,&quot;manualOverride&quot;:{&quot;isManuallyOverridden&quot;:false,&quot;citeprocText&quot;:&quot;(76)&quot;,&quot;manualOverrideText&quot;:&quot;&quot;},&quot;citationTag&quot;:&quot;MENDELEY_CITATION_v3_eyJjaXRhdGlvbklEIjoiTUVOREVMRVlfQ0lUQVRJT05fMmFmZGIwZjYtNzdkYy00ZmE2LTg2ZTktNTNiZDY2YjljNWVmIiwicHJvcGVydGllcyI6eyJub3RlSW5kZXgiOjB9LCJpc0VkaXRlZCI6ZmFsc2UsIm1hbnVhbE92ZXJyaWRlIjp7ImlzTWFudWFsbHlPdmVycmlkZGVuIjpmYWxzZSwiY2l0ZXByb2NUZXh0IjoiKDc2KSIsIm1hbnVhbE92ZXJyaWRlVGV4dCI6IiJ9LCJjaXRhdGlvbkl0ZW1zIjpbeyJpZCI6ImY5NTI1MGQ5LTRkMmUtM2JjZi1iZWRiLWFiOTlkYWYzMWExNCIsIml0ZW1EYXRhIjp7InR5cGUiOiJhcnRpY2xlLWpvdXJuYWwiLCJpZCI6ImY5NTI1MGQ5LTRkMmUtM2JjZi1iZWRiLWFiOTlkYWYzMWExNCIsInRpdGxlIjoiUmVsaWFiaWxpdHkgb2YgYW4gZS1QUk8gVG9vbCBvZiBFT1JUQyBRTFEtQzMwIGZvciBtZWFzdXJlbWVudCBvZiBoZWFsdGgtcmVsYXRlZCBxdWFsaXR5IG9mIGxpZmUgaW4gcGF0aWVudHMgd2l0aCBicmVhc3QgY2FuY2VyOiBQcm9zcGVjdGl2ZSByYW5kb21pemVkIHRyaWFsIiwiZ3JvdXBJZCI6IjE4OWEzMmYwLThmM2EtM2Q1My1hODRiLTg2OTExMzVmNzVmZiIsImF1dGhvciI6W3siZmFtaWx5IjoiV2FsbHdpZW5lciIsImdpdmVuIjoiTWFya3VzIiwicGFyc2UtbmFtZXMiOmZhbHNlLCJkcm9wcGluZy1wYXJ0aWNsZSI6IiIsIm5vbi1kcm9wcGluZy1wYXJ0aWNsZSI6IiJ9LHsiZmFtaWx5IjoiTWF0dGhpZXMiLCJnaXZlbiI6IkxpbmEiLCJwYXJzZS1uYW1lcyI6ZmFsc2UsImRyb3BwaW5nLXBhcnRpY2xlIjoiIiwibm9uLWRyb3BwaW5nLXBhcnRpY2xlIjoiIn0seyJmYW1pbHkiOiJTaW1vZXMiLCJnaXZlbiI6IkVsaXNhYmV0aCIsInBhcnNlLW5hbWVzIjpmYWxzZSwiZHJvcHBpbmctcGFydGljbGUiOiIiLCJub24tZHJvcHBpbmctcGFydGljbGUiOiIifSx7ImZhbWlseSI6IktlaWxtYW5uIiwiZ2l2ZW4iOiJMdWNpYSIsInBhcnNlLW5hbWVzIjpmYWxzZSwiZHJvcHBpbmctcGFydGljbGUiOiIiLCJub24tZHJvcHBpbmctcGFydGljbGUiOiIifSx7ImZhbWlseSI6IkhhcnRrb3BmIiwiZ2l2ZW4iOiJBbmRyZWFzIEQiLCJwYXJzZS1uYW1lcyI6ZmFsc2UsImRyb3BwaW5nLXBhcnRpY2xlIjoiIiwibm9uLWRyb3BwaW5nLXBhcnRpY2xlIjoiIn0seyJmYW1pbHkiOiJTb2tvbG92IiwiZ2l2ZW4iOiJBbGV4YW5kZXIgTiIsInBhcnNlLW5hbWVzIjpmYWxzZSwiZHJvcHBpbmctcGFydGljbGUiOiIiLCJub24tZHJvcHBpbmctcGFydGljbGUiOiIifSx7ImZhbWlseSI6IldhbHRlciIsImdpdmVuIjoiQ2hyaXN0aW5hIEIiLCJwYXJzZS1uYW1lcyI6ZmFsc2UsImRyb3BwaW5nLXBhcnRpY2xlIjoiIiwibm9uLWRyb3BwaW5nLXBhcnRpY2xlIjoiIn0seyJmYW1pbHkiOiJTaWNrZW5iZXJnZXIiLCJnaXZlbiI6Ik5pbmEiLCJwYXJzZS1uYW1lcyI6ZmFsc2UsImRyb3BwaW5nLXBhcnRpY2xlIjoiIiwibm9uLWRyb3BwaW5nLXBhcnRpY2xlIjoiIn0seyJmYW1pbHkiOiJXYWxsd2llbmVyIiwiZ2l2ZW4iOiJTdGVwaGFuaWUiLCJwYXJzZS1uYW1lcyI6ZmFsc2UsImRyb3BwaW5nLXBhcnRpY2xlIjoiIiwibm9uLWRyb3BwaW5nLXBhcnRpY2xlIjoiIn0seyJmYW1pbHkiOiJGZWlzc3QiLCJnaXZlbiI6Ik1hbnVlbCIsInBhcnNlLW5hbWVzIjpmYWxzZSwiZHJvcHBpbmctcGFydGljbGUiOiIiLCJub24tZHJvcHBpbmctcGFydGljbGUiOiIifSx7ImZhbWlseSI6Ikdhc3MiLCJnaXZlbiI6IlBhdWwiLCJwYXJzZS1uYW1lcyI6ZmFsc2UsImRyb3BwaW5nLXBhcnRpY2xlIjoiIiwibm9uLWRyb3BwaW5nLXBhcnRpY2xlIjoiIn0seyJmYW1pbHkiOiJGYXNjaGluZyIsImdpdmVuIjoiUGV0ZXIgQSIsInBhcnNlLW5hbWVzIjpmYWxzZSwiZHJvcHBpbmctcGFydGljbGUiOiIiLCJub24tZHJvcHBpbmctcGFydGljbGUiOiIifSx7ImZhbWlseSI6Ikx1eCIsImdpdmVuIjoiTWljaGFlbCBQIiwicGFyc2UtbmFtZXMiOmZhbHNlLCJkcm9wcGluZy1wYXJ0aWNsZSI6IiIsIm5vbi1kcm9wcGluZy1wYXJ0aWNsZSI6IiJ9LHsiZmFtaWx5IjoiV2FsbHdpZW5lciIsImdpdmVuIjoiRGlldGhlbG0iLCJwYXJzZS1uYW1lcyI6ZmFsc2UsImRyb3BwaW5nLXBhcnRpY2xlIjoiIiwibm9uLWRyb3BwaW5nLXBhcnRpY2xlIjoiIn0seyJmYW1pbHkiOiJUYXJhbiIsImdpdmVuIjoiRmxvcmluIEFuZHJlaSIsInBhcnNlLW5hbWVzIjpmYWxzZSwiZHJvcHBpbmctcGFydGljbGUiOiIiLCJub24tZHJvcHBpbmctcGFydGljbGUiOiIifSx7ImZhbWlseSI6IlJvbSIsImdpdmVuIjoiSm9hY2hpbSIsInBhcnNlLW5hbWVzIjpmYWxzZSwiZHJvcHBpbmctcGFydGljbGUiOiIiLCJub24tZHJvcHBpbmctcGFydGljbGUiOiIifSx7ImZhbWlseSI6IlNjaG5lZXdlaXNzIiwiZ2l2ZW4iOiJBbmRyZWFzIiwicGFyc2UtbmFtZXMiOmZhbHNlLCJkcm9wcGluZy1wYXJ0aWNsZSI6IiIsIm5vbi1kcm9wcGluZy1wYXJ0aWNsZSI6IiJ9LHsiZmFtaWx5IjoiR3JhZiIsImdpdmVuIjoiSm9hY2hpbSIsInBhcnNlLW5hbWVzIjpmYWxzZSwiZHJvcHBpbmctcGFydGljbGUiOiIiLCJub24tZHJvcHBpbmctcGFydGljbGUiOiIifSx7ImZhbWlseSI6IkJydWNrZXIiLCJnaXZlbiI6IlNhcmEgWSIsInBhcnNlLW5hbWVzIjpmYWxzZSwiZHJvcHBpbmctcGFydGljbGUiOiIiLCJub24tZHJvcHBpbmctcGFydGljbGUiOiIifV0sImNvbnRhaW5lci10aXRsZSI6IkpvdXJuYWwgb2YgTWVkaWNhbCBJbnRlcm5ldCBSZXNlYXJjaCIsIkRPSSI6IjEwLjIxOTYvam1pci44MjEwIiwiSVNTTiI6IjE0Mzg4ODcxIiwiUE1JRCI6IjI4OTEyMTE2IiwiaXNzdWVkIjp7ImRhdGUtcGFydHMiOltbMjAxN11dfSwiYWJzdHJhY3QiOiJCYWNrZ3JvdW5kOiBCcmVhc3QgY2FuY2VyIHJlcHJlc2VudHMgdGhlIG1vc3QgY29tbW9uIG1hbGlnbmFudCBkaXNlYXNlIGluIHdvbWVuIHdvcmxkd2lkZS4gQXMgY3VycmVudGx5IHN5c3RlbWF0aWMgcGFsbGlhdGl2ZSB0cmVhdG1lbnQgb25seSBoYXMgYSBsaW1pdGVkIGVmZmVjdCBvbiBzdXJ2aXZhbCByYXRlcywgdGhlIGNvbmNlcHQgb2YgaGVhbHRoLXJlbGF0ZWQgcXVhbGl0eSBvZiBsaWZlIChIUlFvTCkgaXMgZ2FpbmluZyBtb3JlIGFuZCBtb3JlIGltcG9ydGFuY2UgaW4gdGhlIHRoZXJhcHkgc2V0dGluZyBvZiBtZXRhc3RhdGljIGJyZWFzdCBjYW5jZXIuIE9uZSBvZiB0aGUgbWFqb3IgcGF0aWVudC1yZXBvcnRlZCBvdXRjb21lcyAoUFJPcykgZm9yIG1lYXN1cmluZyBIUlFvTCBpbiBwYXRpZW50cyB3aXRoIGJyZWFzdCBjYW5jZXIgaXMgcHJvdmlkZWQgYnkgdGhlIEV1cm9wZWFuIE9yZ2FuaXphdGlvbiBmb3IgUmVzZWFyY2ggYW5kIFRyZWF0bWVudCBvZiBDYW5jZXIgKEVPUlRDKS4gQ3VycmVudGx5LCBwYXBlci1iYXNlZCBzdXJ2ZXlzIHN0aWxsIHByZWRvbWluYXRlLCBhcyBvbmx5IGEgZmV3IHJlbGlhYmxlIGFuZCB2YWxpZGF0ZWQgZWxlY3Ryb25pYy1iYXNlZCBxdWVzdGlvbm5haXJlcyBhcmUgYXZhaWxhYmxlLiBGYWNpbmcgdGhlIHBvc3NpYmlsaXRpZXMgYXNzb2NpYXRlZCB3aXRoIGV2b2x2aW5nIGRpZ2l0YWxpemF0aW9uIGluIG1lZGljaW5lLCB2YWxpZGF0aW9uIG9mIGVsZWN0cm9uaWMgdmVyc2lvbnMgb2Ygd2VsbC1lc3RhYmxpc2hlZCBQUk8gaXMgZXNzZW50aWFsIGluIG9yZGVyIHRvIGNvbnRyaWJ1dGUgdG8gY29tcHJlaGVuc2l2ZSBhbmQgaG9saXN0aWMgb25jb2xvZ2ljYWwgY2FyZSBhbmQgdG8gZW5zdXJlIGhpZ2ggcXVhbGl0eSBpbiBjYW5jZXIgcmVzZWFyY2guIE9iamVjdGl2ZTogVGhlIGFpbSBvZiB0aGlzIHN0dWR5IHdhcyB0byBhbmFseXplIHRoZSByZWxpYWJpbGl0eSBvZiBhIHRhYmxldC1iYXNlZCBtZWFzdXJpbmcgYXBwbGljYXRpb24gZm9yIEVPUlRDIFFMUS1DMzAgaW4gR2VybWFuIGxhbmd1YWdlIGluIHBhdGllbnRzIHdpdGggYWRqdXZhbnQgYW5kIChjdXJhdGl2ZSkgbWV0YXN0YXRpYyBicmVhc3QgY2FuY2VyLiBNZXRob2RzOiBQYXBlci0gYW5kIHRhYmxldC1iYXNlZCBxdWVzdGlvbm5haXJlcyB3ZXJlIGNvbXBsZXRlZCBieSBhIHRvdGFsIG9mIDEwNiBmZW1hbGUgcGF0aWVudHMgd2l0aCBhZGp1dmFudCBhbmQgbWV0YXN0YXRpYyBicmVhc3QgY2FuY2VyIHJlY3J1aXRlZCBhcyBwYXJ0IG9mIHRoZSBlLVBST0NPTSBzdHVkeS4gQWxsIHBhdGllbnRzIHdlcmUgcmVxdWlyZWQgdG8gY29tcGxldGUgdGhlIGVsZWN0cm9uaWMtIChlLVBSTykgYW5kIHBhcGVyLWJhc2VkIHZlcnNpb25zIG9mIHRoZSBIUlFvTCBFT1JUQyBRTFEtQzMwIHF1ZXN0aW9ubmFpcmUuIEEgZnJlcXVlbmN5IGFuYWx5c2lzIHdhcyBwZXJmb3JtZWQgdG8gZGV0ZXJtaW5lIGRlc2NyaXB0aXZlIHNvY2lvZGVtb2dyYXBoaWMgY2hhcmFjdGVyaXN0aWNzLiBCb3RoIGRpbWVuc2lvbnMgb2YgcmVsaWFiaWxpdHkgKHBhcmFsbGVsIGZvcm1zIHJlbGlhYmlsaXR5IFtXaWxjb3hvbiB0ZXN0XSBhbmQgdGVzdCBvZiBpbnRlcm5hbCBjb25zaXN0ZW5jeSBbU3BlYXJtYW4gcmhvIGFuZCBhZ3JlZW1lbnQgcmF0ZXMgZm9yIHNpbmdsZSBpdGVtcywgUGVhcnNvbiBjb3JyZWxhdGlvbiBhbmQgS2VuZGFsbCB0YXUgZm9yIGVhY2ggc2NhbGVdKSB3ZXJlIGFuYWx5emVkLiBSZXN1bHRzOiBIaWdoIGNvcnJlbGF0aW9ucyB3ZXJlIHNob3duIGZvciBib3RoIGRpbWVuc2lvbnMgb2YgcmVsaWFiaWxpdHkgKHBhcmFsbGVsIGZvcm1zIHJlbGlhYmlsaXR5IGFuZCBpbnRlcm5hbCBjb25zaXN0ZW5jeSkgaW4gdGhlIHBhdGllbnTigJlzIHJlc3BvbnNlIGJlaGF2aW9yIGJldHdlZW4gcGFwZXItIGFuZCBlbGVjdHJvbmljLWJhc2VkIHF1ZXN0aW9ubmFpcmVzLiBSZWdhcmRpbmcgdGhlIHRlc3Qgb2YgcGFyYWxsZWwgZm9ybXMgcmVsaWFiaWxpdHksIG5vIHNpZ25pZmljYW50IGRpZmZlcmVuY2VzIHdlcmUgZm91bmQgaW4gMjcgb2YgMzAgc2luZ2xlIGl0ZW1zIGFuZCBpbiAxNCBvZiAxNSBzY2FsZXMsIHdoZXJlYXMgYSBzdGF0aXN0aWNhbGx5IHNpZ25pZmljYW50IGNvcnJlbGF0aW9uIGluIHRoZSB0ZXN0IG9mIGNvbnNpc3RlbmN5IHdhcyBmb3VuZCBpbiBhbGwgMzAgc2luZ2xlIGl0ZW1zIGFuZCBhbGwgMTUgc2NhbGVzLiBDb25jbHVzaW9uczogVGhlIGV2YWx1YXRlZCBlLVBSTyB2ZXJzaW9uIG9mIHRoZSBFT1JUQyBRTFEtQzMwIGlzIHJlbGlhYmxlIGZvciBwYXRpZW50cyB3aXRoIGJvdGggYWRqdXZhbnQgYW5kIG1ldGFzdGF0aWMgYnJlYXN0IGNhbmNlciwgc2hvd2luZyBhIGhpZ2ggY29ycmVsYXRpb24gaW4gYWxtb3N0IGFsbCBxdWVzdGlvbnMgKGFuZCBpbiBtYW55IHNjYWxlcykuIFRodXMsIHdlIGNvbmNsdWRlIHRoYXQgdGhlIHZhbGlkYXRlZCBwYXBlci1iYXNlZCBQUk8gYXNzZXNzbWVudCBhbmQgdGhlIGUtUFJPIHRvb2wgYXJlIGVxdWFsbHkgdmFsaWQuIEhvd2V2ZXIsIHRoZSByZWxpYWJpbGl0eSBzaG91bGQgYWxzbyBiZSBhbmFseXplZCBpbiBvdGhlciBwcm9zcGVjdGl2ZSB0cmlhbHMgdG8gZW5zdXJlIHRoYXQgdXNhYmlsaXR5IGlzIHJlbGlhYmxlIGluIGFsbCBwYXRpZW50IGdyb3Vwcy4iLCJpc3N1ZSI6IjkiLCJ2b2x1bWUiOiIxOSIsImNvbnRhaW5lci10aXRsZS1zaG9ydCI6IkogTWVkIEludGVybmV0IFJlcyJ9LCJpc1RlbXBvcmFyeSI6ZmFsc2V9XX0=&quot;,&quot;citationItems&quot;:[{&quot;id&quot;:&quot;f95250d9-4d2e-3bcf-bedb-ab99daf31a14&quot;,&quot;itemData&quot;:{&quot;type&quot;:&quot;article-journal&quot;,&quot;id&quot;:&quot;f95250d9-4d2e-3bcf-bedb-ab99daf31a14&quot;,&quot;title&quot;:&quot;Reliability of an e-PRO Tool of EORTC QLQ-C30 for measurement of health-related quality of life in patients with breast cancer: Prospective randomized trial&quot;,&quot;groupId&quot;:&quot;189a32f0-8f3a-3d53-a84b-8691135f75ff&quot;,&quot;author&quot;:[{&quot;family&quot;:&quot;Wallwiener&quot;,&quot;given&quot;:&quot;Markus&quot;,&quot;parse-names&quot;:false,&quot;dropping-particle&quot;:&quot;&quot;,&quot;non-dropping-particle&quot;:&quot;&quot;},{&quot;family&quot;:&quot;Matthies&quot;,&quot;given&quot;:&quot;Lina&quot;,&quot;parse-names&quot;:false,&quot;dropping-particle&quot;:&quot;&quot;,&quot;non-dropping-particle&quot;:&quot;&quot;},{&quot;family&quot;:&quot;Simoes&quot;,&quot;given&quot;:&quot;Elisabeth&quot;,&quot;parse-names&quot;:false,&quot;dropping-particle&quot;:&quot;&quot;,&quot;non-dropping-particle&quot;:&quot;&quot;},{&quot;family&quot;:&quot;Keilmann&quot;,&quot;given&quot;:&quot;Lucia&quot;,&quot;parse-names&quot;:false,&quot;dropping-particle&quot;:&quot;&quot;,&quot;non-dropping-particle&quot;:&quot;&quot;},{&quot;family&quot;:&quot;Hartkopf&quot;,&quot;given&quot;:&quot;Andreas D&quot;,&quot;parse-names&quot;:false,&quot;dropping-particle&quot;:&quot;&quot;,&quot;non-dropping-particle&quot;:&quot;&quot;},{&quot;family&quot;:&quot;Sokolov&quot;,&quot;given&quot;:&quot;Alexander N&quot;,&quot;parse-names&quot;:false,&quot;dropping-particle&quot;:&quot;&quot;,&quot;non-dropping-particle&quot;:&quot;&quot;},{&quot;family&quot;:&quot;Walter&quot;,&quot;given&quot;:&quot;Christina B&quot;,&quot;parse-names&quot;:false,&quot;dropping-particle&quot;:&quot;&quot;,&quot;non-dropping-particle&quot;:&quot;&quot;},{&quot;family&quot;:&quot;Sickenberger&quot;,&quot;given&quot;:&quot;Nina&quot;,&quot;parse-names&quot;:false,&quot;dropping-particle&quot;:&quot;&quot;,&quot;non-dropping-particle&quot;:&quot;&quot;},{&quot;family&quot;:&quot;Wallwiener&quot;,&quot;given&quot;:&quot;Stephanie&quot;,&quot;parse-names&quot;:false,&quot;dropping-particle&quot;:&quot;&quot;,&quot;non-dropping-particle&quot;:&quot;&quot;},{&quot;family&quot;:&quot;Feisst&quot;,&quot;given&quot;:&quot;Manuel&quot;,&quot;parse-names&quot;:false,&quot;dropping-particle&quot;:&quot;&quot;,&quot;non-dropping-particle&quot;:&quot;&quot;},{&quot;family&quot;:&quot;Gass&quot;,&quot;given&quot;:&quot;Paul&quot;,&quot;parse-names&quot;:false,&quot;dropping-particle&quot;:&quot;&quot;,&quot;non-dropping-particle&quot;:&quot;&quot;},{&quot;family&quot;:&quot;Fasching&quot;,&quot;given&quot;:&quot;Peter A&quot;,&quot;parse-names&quot;:false,&quot;dropping-particle&quot;:&quot;&quot;,&quot;non-dropping-particle&quot;:&quot;&quot;},{&quot;family&quot;:&quot;Lux&quot;,&quot;given&quot;:&quot;Michael P&quot;,&quot;parse-names&quot;:false,&quot;dropping-particle&quot;:&quot;&quot;,&quot;non-dropping-particle&quot;:&quot;&quot;},{&quot;family&quot;:&quot;Wallwiener&quot;,&quot;given&quot;:&quot;Diethelm&quot;,&quot;parse-names&quot;:false,&quot;dropping-particle&quot;:&quot;&quot;,&quot;non-dropping-particle&quot;:&quot;&quot;},{&quot;family&quot;:&quot;Taran&quot;,&quot;given&quot;:&quot;Florin Andrei&quot;,&quot;parse-names&quot;:false,&quot;dropping-particle&quot;:&quot;&quot;,&quot;non-dropping-particle&quot;:&quot;&quot;},{&quot;family&quot;:&quot;Rom&quot;,&quot;given&quot;:&quot;Joachim&quot;,&quot;parse-names&quot;:false,&quot;dropping-particle&quot;:&quot;&quot;,&quot;non-dropping-particle&quot;:&quot;&quot;},{&quot;family&quot;:&quot;Schneeweiss&quot;,&quot;given&quot;:&quot;Andreas&quot;,&quot;parse-names&quot;:false,&quot;dropping-particle&quot;:&quot;&quot;,&quot;non-dropping-particle&quot;:&quot;&quot;},{&quot;family&quot;:&quot;Graf&quot;,&quot;given&quot;:&quot;Joachim&quot;,&quot;parse-names&quot;:false,&quot;dropping-particle&quot;:&quot;&quot;,&quot;non-dropping-particle&quot;:&quot;&quot;},{&quot;family&quot;:&quot;Brucker&quot;,&quot;given&quot;:&quot;Sara Y&quot;,&quot;parse-names&quot;:false,&quot;dropping-particle&quot;:&quot;&quot;,&quot;non-dropping-particle&quot;:&quot;&quot;}],&quot;container-title&quot;:&quot;Journal of Medical Internet Research&quot;,&quot;DOI&quot;:&quot;10.2196/jmir.8210&quot;,&quot;ISSN&quot;:&quot;14388871&quot;,&quot;PMID&quot;:&quot;28912116&quot;,&quot;issued&quot;:{&quot;date-parts&quot;:[[2017]]},&quot;abstract&quot;:&quot;Background: Breast cancer represents the most common malignant disease in women worldwide. As currently systematic palliative treatment only has a limited effect on survival rates, the concept of health-related quality of life (HRQoL) is gaining more and more importance in the therapy setting of metastatic breast cancer. One of the major patient-reported outcomes (PROs) for measuring HRQoL in patients with breast cancer is provided by the European Organization for Research and Treatment of Cancer (EORTC). Currently, paper-based surveys still predominate, as only a few reliable and validated electronic-based questionnaires are available. Facing the possibilities associated with evolving digitalization in medicine, validation of electronic versions of well-established PRO is essential in order to contribute to comprehensive and holistic oncological care and to ensure high quality in cancer research. Objective: The aim of this study was to analyze the reliability of a tablet-based measuring application for EORTC QLQ-C30 in German language in patients with adjuvant and (curative) metastatic breast cancer. Methods: Paper- and tablet-based questionnaires were completed by a total of 106 female patients with adjuvant and metastatic breast cancer recruited as part of the e-PROCOM study. All patients were required to complete the electronic- (e-PRO) and paper-based versions of the HRQoL EORTC QLQ-C30 questionnaire. A frequency analysis was performed to determine descriptive sociodemographic characteristics. Both dimensions of reliability (parallel forms reliability [Wilcoxon test] and test of internal consistency [Spearman rho and agreement rates for single items, Pearson correlation and Kendall tau for each scale]) were analyzed. Results: High correlations were shown for both dimensions of reliability (parallel forms reliability and internal consistency) in the patient’s response behavior between paper- and electronic-based questionnaires. Regarding the test of parallel forms reliability, no significant differences were found in 27 of 30 single items and in 14 of 15 scales, whereas a statistically significant correlation in the test of consistency was found in all 30 single items and all 15 scales. Conclusions: The evaluated e-PRO version of the EORTC QLQ-C30 is reliable for patients with both adjuvant and metastatic breast cancer, showing a high correlation in almost all questions (and in many scales). Thus, we conclude that the validated paper-based PRO assessment and the e-PRO tool are equally valid. However, the reliability should also be analyzed in other prospective trials to ensure that usability is reliable in all patient groups.&quot;,&quot;issue&quot;:&quot;9&quot;,&quot;volume&quot;:&quot;19&quot;,&quot;container-title-short&quot;:&quot;J Med Internet Res&quot;},&quot;isTemporary&quot;:false}]},{&quot;citationID&quot;:&quot;MENDELEY_CITATION_0b650d4a-a234-42e2-aeb4-fd70c7b56ea7&quot;,&quot;properties&quot;:{&quot;noteIndex&quot;:0},&quot;isEdited&quot;:false,&quot;manualOverride&quot;:{&quot;isManuallyOverridden&quot;:false,&quot;citeprocText&quot;:&quot;(77)&quot;,&quot;manualOverrideText&quot;:&quot;&quot;},&quot;citationTag&quot;:&quot;MENDELEY_CITATION_v3_eyJjaXRhdGlvbklEIjoiTUVOREVMRVlfQ0lUQVRJT05fMGI2NTBkNGEtYTIzNC00MmUyLWFlYjQtZmQ3MGM3YjU2ZWE3IiwicHJvcGVydGllcyI6eyJub3RlSW5kZXgiOjB9LCJpc0VkaXRlZCI6ZmFsc2UsIm1hbnVhbE92ZXJyaWRlIjp7ImlzTWFudWFsbHlPdmVycmlkZGVuIjpmYWxzZSwiY2l0ZXByb2NUZXh0IjoiKDc3KSIsIm1hbnVhbE92ZXJyaWRlVGV4dCI6IiJ9LCJjaXRhdGlvbkl0ZW1zIjpbeyJpZCI6IjMwZDA2NzYxLWJjZjgtM2ViNS05NzdkLTliN2RkN2E0MWU1YSIsIml0ZW1EYXRhIjp7InR5cGUiOiJhcnRpY2xlLWpvdXJuYWwiLCJpZCI6IjMwZDA2NzYxLWJjZjgtM2ViNS05NzdkLTliN2RkN2E0MWU1YSIsInRpdGxlIjoiVGhlIEVPUlRDIFFMUS1FTEQxNCBxdWVzdGlvbm5haXJlIGZvciBlbGRlcmx5IGNhbmNlciBwYXRpZW50cy4gVmFsaWRhdGlvbiBzdHVkeSBmb3IgZWxkZXJseSBTcGFuaXNoIGJyZWFzdCBjYW5jZXIgcGF0aWVudHMiLCJncm91cElkIjoiMTg5YTMyZjAtOGYzYS0zZDUzLWE4NGItODY5MTEzNWY3NWZmIiwiYXV0aG9yIjpbeyJmYW1pbHkiOiJBcnJhcmFzIiwiZ2l2ZW4iOiJKdWFuIElnbmFjaW8iLCJwYXJzZS1uYW1lcyI6ZmFsc2UsImRyb3BwaW5nLXBhcnRpY2xlIjoiIiwibm9uLWRyb3BwaW5nLXBhcnRpY2xlIjoiIn0seyJmYW1pbHkiOiJBc2luIiwiZ2l2ZW4iOiJHZW1tYSIsInBhcnNlLW5hbWVzIjpmYWxzZSwiZHJvcHBpbmctcGFydGljbGUiOiIiLCJub24tZHJvcHBpbmctcGFydGljbGUiOiIifSx7ImZhbWlseSI6IklsbGFycmFtZW5kaSIsImdpdmVuIjoiSm9zw6kgSnVhbiIsInBhcnNlLW5hbWVzIjpmYWxzZSwiZHJvcHBpbmctcGFydGljbGUiOiIiLCJub24tZHJvcHBpbmctcGFydGljbGUiOiIifSx7ImZhbWlseSI6Ik1hbnRlcm9sYSIsImdpdmVuIjoiQW5hIiwicGFyc2UtbmFtZXMiOmZhbHNlLCJkcm9wcGluZy1wYXJ0aWNsZSI6IiIsIm5vbi1kcm9wcGluZy1wYXJ0aWNsZSI6IiJ9LHsiZmFtaWx5IjoiU2FsZ2FkbyIsImdpdmVuIjoiRXN0ZWJhbiIsInBhcnNlLW5hbWVzIjpmYWxzZSwiZHJvcHBpbmctcGFydGljbGUiOiIiLCJub24tZHJvcHBpbmctcGFydGljbGUiOiIifSx7ImZhbWlseSI6IkRvbWluZ3VleiIsImdpdmVuIjoiTWlndWVsIEFuZ2VsIiwicGFyc2UtbmFtZXMiOmZhbHNlLCJkcm9wcGluZy1wYXJ0aWNsZSI6IiIsIm5vbi1kcm9wcGluZy1wYXJ0aWNsZSI6IiJ9XSwiY29udGFpbmVyLXRpdGxlIjoiUmV2aXN0YSBFc3Bhbm9sYSBkZSBHZXJpYXRyaWEgeSBHZXJvbnRvbG9naWEiLCJET0kiOiIxMC4xMDE2L2oucmVnZy4yMDE5LjA1LjAwMSIsIklTU04iOiIxNTc4MTc0NyIsIlBNSUQiOiIzMTI2NjY1OSIsImlzc3VlZCI6eyJkYXRlLXBhcnRzIjpbWzIwMTldXX0sInBhZ2UiOiIzMjEtMzI4IiwiYWJzdHJhY3QiOiJCYWNrZ3JvdW5kIGFuZCBvYmplY3RpdmVzOiBRdWFsaXR5IG9mIGxpZmUgKFFvTCkgaXMgYSBrZXkgb3V0Y29tZSBmb3IgZWxkZXJseSBjYW5jZXIgcGF0aWVudHMuIFRoZSBFT1JUQyBoYXMgZGV2ZWxvcGVkIFFMUS1FTEQxNCwgYSBxdWVzdGlvbm5haXJlIHRoYXQgYXNzZXNzZXMgaW1wb3J0YW50IGFnZS1zcGVjaWZpYyBpc3N1ZXMgZm9yIG9sZGVyIHBhdGllbnRzIHdpdGggY2FuY2VyLiBUaGlzIHN0dWR5IGFpbXMgdG8gdmFsaWRhdGUgUUxRLUVMRDE0IGZvciB1c2Ugd2l0aCBlbGRlcmx5IFNwYW5pc2ggYnJlYXN0IGNhbmNlciBwYXRpZW50cy4gTWF0ZXJpYWxzIGFuZCBtZXRob2RzOiBBIGNvbnNlY3V0aXZlIHNhbXBsZSBvZiBicmVhc3QgY2FuY2VyIHBhdGllbnRzIHdpdGggbG9jYWxpemVkIGRpc2Vhc2UgKGFnZSDiiaU2NSkgd2hvIGhhZCByZWNlaXZlZCBzdXJnZXJ5IOKJpTUgeWVhcnMgZWFybGllciwgd2VyZSBkaXNlYXNlLWZyZWUsIGFuZCBtYXkgaGF2ZSByZWNlaXZlZCBhZGp1dmFudCB0cmVhdG1lbnRzIHdhcyBpbmNsdWRlZC4gUGF0aWVudHMgY29tcGxldGVkIHRoZSBRTFEtRUxEMTQsIFFMUS1DMzAgYW5kIFFMUS1CUjIzIHF1ZXN0aW9ubmFpcmVzLiBBIHN1YnNhbXBsZSBvZiBwYXRpZW50cyBjb21wbGV0ZWQgUUxRLUVMRDE0IHNpeCBtb250aHMgbGF0ZXIuIFBzeWNob21ldHJpYyBldmFsdWF0aW9uIG9mIHRoZSBzdHJ1Y3R1cmUsIHJlbGlhYmlsaXR5IGFuZCB2YWxpZGl0eSBvZiBRTFEtRUxEMTQgd2FzIGNvbmR1Y3RlZC4gUmVzdWx0czogODcgcGF0aWVudHMgY29tcGxldGVkIHRoZSBmaXJzdCBhc3Nlc3NtZW50IGFuZCAzMCB0aGUgc2Vjb25kLiBNdWx0aXRyYWl0IHNjYWxpbmcgYW5hbHlzaXMgc2hvd2VkIHRoYXQgYWxsIGl0ZW1zIGV4Y2VwdCB0d28gbWV0IHRoZSBzdGFuZGFyZHMgZm9yIGNvbnZlcmdlbnQgYW5kIGRpdmVyZ2VudCB2YWxpZGl0eS4gQ3JvbmJhY2gncyBjb2VmZmljaWVudCBtZXQgdGhlIDAuNyBhbHBoYSBjcml0ZXJpb24gb24gYWxsIHNjYWxlcyBleGNlcHQgd29ycmllcyBhYm91dCBvdGhlcnMuIEFyZWFzIG9mIFFMUS1FTEQxNCBhbmQgUUxRLUMzMCB3aG9zZSBjb250ZW50cyBhcmUgY29uY2VwdHVhbGx5IHJlbGF0ZWQgY29ycmVsYXRlZCBzdWJzdGFudGlhbGx5IChTcGVhcm1hbidzIFJobyA+MC40MCkuIENvbnZlcnNlbHksIGFyZWFzIG9mIFFMUS1FTEQxNCB0aGF0IGhhZCBsZXNzIGluIGNvbW1vbiB3aXRoIHRob3NlIG9mIFFMUS1DMzAgYW5kIFFMUS1CUjIzIGhhZCBsb3cgY29ycmVsYXRpb25zIChTcGVhcm1hbidzIFJobyA8MC4xKS4gRGlmZmVyZW5jZXMgaW4gUUxRLUVMRDE0IHdlcmUgZm91bmQgaW4gZ3JvdXBzIGJhc2VkIG9uIGFnZSwgZGlzZWFzZSBkdXJhdGlvbiwgbGl2aW5nIGFycmFuZ2VtZW50LCBwcmVzZW5jZSBvZiBsaW1pdGluZyBjb21vcmJpZGl0eSwgYW5kIGxldmVsIG9mIHBlcmZvcm1hbmNlIHN0YXR1cy4gUGF0aWVudHMgaGFkIGEgaGlnaGVyIGxldmVsIG9mIHdvcnJpZXMgYXQgdGhlIHNlY29uZCBhc3Nlc3NtZW50LiBDb25jbHVzaW9uczogUUxRLUVMRDE0IGlzIGEgcmVsaWFibGUgYW5kIHZhbGlkIGluc3RydW1lbnQgd2hlbiBhcHBsaWVkIHRvIGEgc2FtcGxlIG9mIFNwYW5pc2ggcGF0aWVudHMuIE91ciByZXN1bHRzIGFyZSBpbiBsaW5lIHdpdGggdGhvc2Ugb2Ygb3RoZXIgdmFsaWRhdGlvbiBzdHVkaWVzLiIsImlzc3VlIjoiNiIsInZvbHVtZSI6IjU0IiwiY29udGFpbmVyLXRpdGxlLXNob3J0IjoiUmV2IEVzcCBHZXJpYXRyIEdlcm9udG9sIn0sImlzVGVtcG9yYXJ5IjpmYWxzZX1dfQ==&quot;,&quot;citationItems&quot;:[{&quot;id&quot;:&quot;30d06761-bcf8-3eb5-977d-9b7dd7a41e5a&quot;,&quot;itemData&quot;:{&quot;type&quot;:&quot;article-journal&quot;,&quot;id&quot;:&quot;30d06761-bcf8-3eb5-977d-9b7dd7a41e5a&quot;,&quot;title&quot;:&quot;The EORTC QLQ-ELD14 questionnaire for elderly cancer patients. Validation study for elderly Spanish breast cancer patients&quot;,&quot;groupId&quot;:&quot;189a32f0-8f3a-3d53-a84b-8691135f75ff&quot;,&quot;author&quot;:[{&quot;family&quot;:&quot;Arraras&quot;,&quot;given&quot;:&quot;Juan Ignacio&quot;,&quot;parse-names&quot;:false,&quot;dropping-particle&quot;:&quot;&quot;,&quot;non-dropping-particle&quot;:&quot;&quot;},{&quot;family&quot;:&quot;Asin&quot;,&quot;given&quot;:&quot;Gemma&quot;,&quot;parse-names&quot;:false,&quot;dropping-particle&quot;:&quot;&quot;,&quot;non-dropping-particle&quot;:&quot;&quot;},{&quot;family&quot;:&quot;Illarramendi&quot;,&quot;given&quot;:&quot;José Juan&quot;,&quot;parse-names&quot;:false,&quot;dropping-particle&quot;:&quot;&quot;,&quot;non-dropping-particle&quot;:&quot;&quot;},{&quot;family&quot;:&quot;Manterola&quot;,&quot;given&quot;:&quot;Ana&quot;,&quot;parse-names&quot;:false,&quot;dropping-particle&quot;:&quot;&quot;,&quot;non-dropping-particle&quot;:&quot;&quot;},{&quot;family&quot;:&quot;Salgado&quot;,&quot;given&quot;:&quot;Esteban&quot;,&quot;parse-names&quot;:false,&quot;dropping-particle&quot;:&quot;&quot;,&quot;non-dropping-particle&quot;:&quot;&quot;},{&quot;family&quot;:&quot;Dominguez&quot;,&quot;given&quot;:&quot;Miguel Angel&quot;,&quot;parse-names&quot;:false,&quot;dropping-particle&quot;:&quot;&quot;,&quot;non-dropping-particle&quot;:&quot;&quot;}],&quot;container-title&quot;:&quot;Revista Espanola de Geriatria y Gerontologia&quot;,&quot;DOI&quot;:&quot;10.1016/j.regg.2019.05.001&quot;,&quot;ISSN&quot;:&quot;15781747&quot;,&quot;PMID&quot;:&quot;31266659&quot;,&quot;issued&quot;:{&quot;date-parts&quot;:[[2019]]},&quot;page&quot;:&quot;321-328&quot;,&quot;abstract&quot;:&quot;Background and objectives: Quality of life (QoL) is a key outcome for elderly cancer patients. The EORTC has developed QLQ-ELD14, a questionnaire that assesses important age-specific issues for older patients with cancer. This study aims to validate QLQ-ELD14 for use with elderly Spanish breast cancer patients. Materials and methods: A consecutive sample of breast cancer patients with localized disease (age ≥65) who had received surgery ≥5 years earlier, were disease-free, and may have received adjuvant treatments was included. Patients completed the QLQ-ELD14, QLQ-C30 and QLQ-BR23 questionnaires. A subsample of patients completed QLQ-ELD14 six months later. Psychometric evaluation of the structure, reliability and validity of QLQ-ELD14 was conducted. Results: 87 patients completed the first assessment and 30 the second. Multitrait scaling analysis showed that all items except two met the standards for convergent and divergent validity. Cronbach's coefficient met the 0.7 alpha criterion on all scales except worries about others. Areas of QLQ-ELD14 and QLQ-C30 whose contents are conceptually related correlated substantially (Spearman's Rho &gt;0.40). Conversely, areas of QLQ-ELD14 that had less in common with those of QLQ-C30 and QLQ-BR23 had low correlations (Spearman's Rho &lt;0.1). Differences in QLQ-ELD14 were found in groups based on age, disease duration, living arrangement, presence of limiting comorbidity, and level of performance status. Patients had a higher level of worries at the second assessment. Conclusions: QLQ-ELD14 is a reliable and valid instrument when applied to a sample of Spanish patients. Our results are in line with those of other validation studies.&quot;,&quot;issue&quot;:&quot;6&quot;,&quot;volume&quot;:&quot;54&quot;,&quot;container-title-short&quot;:&quot;Rev Esp Geriatr Gerontol&quot;},&quot;isTemporary&quot;:false}]},{&quot;citationID&quot;:&quot;MENDELEY_CITATION_7d06f5bf-0535-40e4-b897-5505265e73a5&quot;,&quot;properties&quot;:{&quot;noteIndex&quot;:0},&quot;isEdited&quot;:false,&quot;manualOverride&quot;:{&quot;isManuallyOverridden&quot;:false,&quot;citeprocText&quot;:&quot;(8)&quot;,&quot;manualOverrideText&quot;:&quot;&quot;},&quot;citationTag&quot;:&quot;MENDELEY_CITATION_v3_eyJjaXRhdGlvbklEIjoiTUVOREVMRVlfQ0lUQVRJT05fN2QwNmY1YmYtMDUzNS00MGU0LWI4OTctNTUwNTI2NWU3M2E1IiwicHJvcGVydGllcyI6eyJub3RlSW5kZXgiOjB9LCJpc0VkaXRlZCI6ZmFsc2UsIm1hbnVhbE92ZXJyaWRlIjp7ImlzTWFudWFsbHlPdmVycmlkZGVuIjpmYWxzZSwiY2l0ZXByb2NUZXh0IjoiKDgpIiwibWFudWFsT3ZlcnJpZGVUZXh0IjoiIn0sImNpdGF0aW9uSXRlbXMiOlt7ImlkIjoiNGU5MjMxMjYtMWEzMi0zMjU2LTllMTEtYzVhOWM3OTg3MjIyIiwiaXRlbURhdGEiOnsidHlwZSI6ImFydGljbGUtam91cm5hbCIsImlkIjoiNGU5MjMxMjYtMWEzMi0zMjU2LTllMTEtYzVhOWM3OTg3MjIyIiwidGl0bGUiOiJEZXZlbG9wbWVudCBvZiB0aGUgRXVyb3BlYW4gT3JnYW5pc2F0aW9uIGZvciBSZXNlYXJjaCBhbmQgVHJlYXRtZW50IG9mIENhbmNlciBxdWFsaXR5IG9mIGxpZmUgcXVlc3Rpb25uYWlyZSBtb2R1bGUgZm9yIG9sZGVyIHBlb3BsZSB3aXRoIGNhbmNlcjogVGhlIEVPUlRDIFFMUS1FTEQxNSIsImdyb3VwSWQiOiIxODlhMzJmMC04ZjNhLTNkNTMtYTg0Yi04NjkxMTM1Zjc1ZmYiLCJhdXRob3IiOlt7ImZhbWlseSI6IkpvaG5zb24iLCJnaXZlbiI6IkNvbGluIiwicGFyc2UtbmFtZXMiOmZhbHNlLCJkcm9wcGluZy1wYXJ0aWNsZSI6IiIsIm5vbi1kcm9wcGluZy1wYXJ0aWNsZSI6IiJ9LHsiZmFtaWx5IjoiRml0enNpbW1vbnMiLCJnaXZlbiI6IkRlYm9yYWgiLCJwYXJzZS1uYW1lcyI6ZmFsc2UsImRyb3BwaW5nLXBhcnRpY2xlIjoiIiwibm9uLWRyb3BwaW5nLXBhcnRpY2xlIjoiIn0seyJmYW1pbHkiOiJHaWxiZXJ0IiwiZ2l2ZW4iOiJKYWNxdWVsaW5lIiwicGFyc2UtbmFtZXMiOmZhbHNlLCJkcm9wcGluZy1wYXJ0aWNsZSI6IiIsIm5vbi1kcm9wcGluZy1wYXJ0aWNsZSI6IiJ9LHsiZmFtaWx5IjoiQXJyYXJyYXMiLCJnaXZlbiI6Ikp1YW4gSWduYWNpbyIsInBhcnNlLW5hbWVzIjpmYWxzZSwiZHJvcHBpbmctcGFydGljbGUiOiIiLCJub24tZHJvcHBpbmctcGFydGljbGUiOiIifSx7ImZhbWlseSI6IkhhbW1lcmxpZCIsImdpdmVuIjoiRXZhIiwicGFyc2UtbmFtZXMiOmZhbHNlLCJkcm9wcGluZy1wYXJ0aWNsZSI6IiIsIm5vbi1kcm9wcGluZy1wYXJ0aWNsZSI6IiJ9LHsiZmFtaWx5IjoiQnJlZGFydCIsImdpdmVuIjoiQW5uZSIsInBhcnNlLW5hbWVzIjpmYWxzZSwiZHJvcHBpbmctcGFydGljbGUiOiIiLCJub24tZHJvcHBpbmctcGFydGljbGUiOiIifSx7ImZhbWlseSI6Ik96bWVuIiwiZ2l2ZW4iOiJNYWhpciIsInBhcnNlLW5hbWVzIjpmYWxzZSwiZHJvcHBpbmctcGFydGljbGUiOiIiLCJub24tZHJvcHBpbmctcGFydGljbGUiOiIifSx7ImZhbWlseSI6IkRpbGVrdGFzbGkiLCJnaXZlbiI6IkV2cmVuIiwicGFyc2UtbmFtZXMiOmZhbHNlLCJkcm9wcGluZy1wYXJ0aWNsZSI6IiIsIm5vbi1kcm9wcGluZy1wYXJ0aWNsZSI6IiJ9LHsiZmFtaWx5IjoiQ29vbGJyYW5kdCIsImdpdmVuIjoiQW5uZSIsInBhcnNlLW5hbWVzIjpmYWxzZSwiZHJvcHBpbmctcGFydGljbGUiOiIiLCJub24tZHJvcHBpbmctcGFydGljbGUiOiIifSx7ImZhbWlseSI6IktlbmlzIiwiZ2l2ZW4iOiJDaW5keSIsInBhcnNlLW5hbWVzIjpmYWxzZSwiZHJvcHBpbmctcGFydGljbGUiOiIiLCJub24tZHJvcHBpbmctcGFydGljbGUiOiIifSx7ImZhbWlseSI6IllvdW5nIiwiZ2l2ZW4iOiJUZXJlc2EiLCJwYXJzZS1uYW1lcyI6ZmFsc2UsImRyb3BwaW5nLXBhcnRpY2xlIjoiIiwibm9uLWRyb3BwaW5nLXBhcnRpY2xlIjoiIn0seyJmYW1pbHkiOiJDaG93IiwiZ2l2ZW4iOiJFZHdhcmQiLCJwYXJzZS1uYW1lcyI6ZmFsc2UsImRyb3BwaW5nLXBhcnRpY2xlIjoiIiwibm9uLWRyb3BwaW5nLXBhcnRpY2xlIjoiIn0seyJmYW1pbHkiOiJWZW5raXRhcmFtYW4iLCJnaXZlbiI6IlJhbWFjaGFuZHJhbiIsInBhcnNlLW5hbWVzIjpmYWxzZSwiZHJvcHBpbmctcGFydGljbGUiOiIiLCJub24tZHJvcHBpbmctcGFydGljbGUiOiIifSx7ImZhbWlseSI6Ikhvd3NlIiwiZ2l2ZW4iOiJGcmFuY2VzIiwicGFyc2UtbmFtZXMiOmZhbHNlLCJkcm9wcGluZy1wYXJ0aWNsZSI6IiIsIm5vbi1kcm9wcGluZy1wYXJ0aWNsZSI6IiJ9LHsiZmFtaWx5IjoiR2VvcmdlIiwiZ2l2ZW4iOiJTdGV2ZSIsInBhcnNlLW5hbWVzIjpmYWxzZSwiZHJvcHBpbmctcGFydGljbGUiOiIiLCJub24tZHJvcHBpbmctcGFydGljbGUiOiIifSx7ImZhbWlseSI6Ik8nQ29ubm9yIiwiZ2l2ZW4iOiJTdGV2ZSIsInBhcnNlLW5hbWVzIjpmYWxzZSwiZHJvcHBpbmctcGFydGljbGUiOiIiLCJub24tZHJvcHBpbmctcGFydGljbGUiOiIifSx7ImZhbWlseSI6IllhZGVnYXJmYXIiLCJnaXZlbiI6IkdoYXNlbSIsInBhcnNlLW5hbWVzIjpmYWxzZSwiZHJvcHBpbmctcGFydGljbGUiOiIiLCJub24tZHJvcHBpbmctcGFydGljbGUiOiIifV0sImNvbnRhaW5lci10aXRsZSI6IkV1cm9wZWFuIEpvdXJuYWwgb2YgQ2FuY2VyIiwiRE9JIjoiMTAuMTAxNi9qLmVqY2EuMjAxMC4wNC4wMTQiLCJJU1NOIjoiMDk1OTgwNDkiLCJQTUlEIjoiMjA1ODA5OTMiLCJpc3N1ZWQiOnsiZGF0ZS1wYXJ0cyI6W1syMDEwXV19LCJwYWdlIjoiMjI0Mi0yMjUyIiwiYWJzdHJhY3QiOiJCYWNrZ3JvdW5kIGFuZCBhaW06IFRoZXJlIGlzIGEgbGFjayBvZiBpbnN0cnVtZW50cyB0aGF0IGZvY3VzIG9uIHRoZSBzcGVjaWZpYyBoZWFsdGgtcmVsYXRlZCBxdWFsaXR5IG9mIGxpZmUgKEhSUU9MKSBpc3N1ZXMgdGhhdCBhZmZlY3Qgb2xkZXIgcGVvcGxlIHdpdGggY2FuY2VyLiBUaGUgYWltIG9mIHRoaXMgc3R1ZHkgd2FzIHRvIGRldmVsb3AgYSBIUlFPTCBxdWVzdGlvbm5haXJlIG1vZHVsZSB0byBzdXBwbGVtZW50IHRoZSBFdXJvcGVhbiBPcmdhbmlzYXRpb24gZm9yIFJlc2VhcmNoIGFuZCBUcmVhdG1lbnQgb2YgQ2FuY2VyIChFT1JUQykgY29yZSBxdWVzdGlvbm5haXJlLCB0aGUgRU9SVEMgUUxRLUMzMCBmb3Igb2xkZXIgKD43MCB5ZWFycykgcGF0aWVudHMgd2l0aCBjYW5jZXIuIE1ldGhvZHM6IFBoYXNlcyAxLTMgd2VyZSBjb25kdWN0ZWQgaW4gc2V2ZW4gY291bnRyaWVzIGZvbGxvd2luZyBtb2RpZmllZCBFT1JUQyBRdWFsaXR5IG9mIExpZmUgR3JvdXAgZ3VpZGVsaW5lcyBmb3IgbW9kdWxlIGRldmVsb3BtZW50LiBQaGFzZSAxOiBwb3RlbnRpYWxseSByZWxldmFudCBpc3N1ZXMgd2VyZSBpZGVudGlmaWVkIGJ5IGEgc3lzdGVtYXRpYyBsaXRlcmF0dXJlIHJldmlldywgYSBxdWVzdGlvbm5haXJlIHN1cnZleSBvZiAxNyBtdWx0aS1kaXNjaXBsaW5hcnkgaGVhbHRoIHByb2Zlc3Npb25hbHMgYW5kIHR3byByb3VuZHMgb2YgcXVhbGl0YXRpdmUgaW50ZXJ2aWV3cy4gVGhlIGZpcnN0IHJvdW5kIGluY2x1ZGVkIDkgcGF0aWVudHMgYWdlZCA+NzAuIFRoZSBzZWNvbmQgcm91bmQgd2FzIGEgY29tcGFyYXRpdmUgc2VyaWVzIG9mIGludGVydmlld3Mgd2l0aCA0OSBwYXRpZW50cyA+NzAgeWVhcnMgd2l0aCBhIHJhbmdlIG9mIGNhbmNlciBkaWFnbm9zZXMgYW5kIDQwIHBhdGllbnRzIGFnZWQgNTAtNjkgeWVhcnMgbWF0Y2hlZCBmb3IgZ2VuZGVyIGFuZCBkaXNlYXNlIHNpdGUuIEluIFBoYXNlIDIgdGhlIGlzc3VlcyB3ZXJlIGZvcm11bGF0ZWQgaW50byBhIGxvbmcgcHJvdmlzaW9uYWwgaXRlbSBsaXN0LiBUaGlzIHdhcyBhZG1pbmlzdGVyZWQgaW4gUGhhc2UgMyB0b2dldGhlciB3aXRoIHRoZSBRTFEtQzMwIHRvIHR3byBmdXJ0aGVyIGdyb3VwcyBvZiBjYW5jZXIgcGF0aWVudHMgYWdlZCA+NzAgKG4gPSA5Nykgb3IgNTAtNjkgeWVhcnMgKG4gPSA4NSkgdG8gZGV0ZXJtaW5lIHRoZSBpbXBvcnRhbmNlLCByZWxldmFuY2UgYW5kIGFjY2VwdGFiaWxpdHkgb2YgZWFjaCBpdGVtLiBSZWR1bmRhbnQgYW5kIGR1cGxpY2F0ZSBpdGVtcyB3ZXJlIHJlbW92ZWQ7IGlzc3VlcyBzcGVjaWZpYyB0byB0aGUgb2xkZXIgZ3JvdXAgd2VyZSBzZWxlY3RlZCBmb3IgdGhlIGZpbmFsIHF1ZXN0aW9ubmFpcmUuIFJlc3VsdHM6IEluIFBoYXNlIDEsIDc1IGlzc3VlcyB3ZXJlIGlkZW50aWZpZWQuIFRoZXNlIHdlcmUgcmVkdWNlZCBpbiBQaGFzZSAyIHRvIGNyZWF0ZSBhIDQ1IGl0ZW0gcHJvdmlzaW9uYWwgbGlzdC4gUGhhc2UgMyB0ZXN0aW5nIG9mIHRoZSBwcm92aXNpb25hbCBsaXN0IGxlZCB0byB0aGUgc2VsZWN0aW9uIG9mIDE1IGl0ZW1zIHdpdGggZ29vZCByYW5nZSBvZiByZXNwb25zZSwgaGlnaCBzY29yZXMgb2YgaW1wb3J0YW5jZSBhbmQgcmVsZXZhbmNlIGluIHRoZSBvbGRlciBwYXRpZW50cy4gVGhpcyByZXN1bHRlZCBpbiB0aGUgRU9SVEMgUUxRLUVMRDE1LCBjb250YWluaW5nIGZpdmUgY29uY2VwdHVhbGx5IGNvaGVyZW50IHNjYWxlcyAoZnVuY3Rpb25hbCBpbmRlcGVuZGVuY2UsIHJlbGF0aW9uc2hpcHMgd2l0aCBmYW1pbHkgYW5kIGZyaWVuZHMsIHdvcnJpZXMgYWJvdXQgdGhlIGZ1dHVyZSwgYXV0b25vbXkgYW5kIGJ1cmRlbiBvZiBpbGxuZXNzKS4gQ29uY2x1c2lvbjogVGhlIEVPUlRDIFFMUS1FTEQxNSBpbiBjb21iaW5hdGlvbiB3aXRoIHRoZSBFT1JUQyBRTFEtQzMwIGlzIHJlYWR5IGZvciBsYXJnZS1zY2FsZSB2YWxpZGF0aW9uIHN0dWRpZXMsIGFuZCB3aWxsIGFzc2VzcyBIUlFPTCBpc3N1ZXMgb2YgbW9zdCByZWxldmFuY2UgYW5kIGNvbmNlcm4gZm9yIG9sZGVyIHBlb3BsZSB3aXRoIGNhbmNlciBhY3Jvc3MgYSB3aWRlIHJhbmdlIG9mIGNhbmNlciBzaXRlcyBhbmQgdHJlYXRtZW50IHN0YWdlcy4gwqkgMjAxMCBFbHNldmllciBMdGQuIEFsbCByaWdodHMgcmVzZXJ2ZWQuIiwiaXNzdWUiOiIxMiIsInZvbHVtZSI6IjQ2IiwiY29udGFpbmVyLXRpdGxlLXNob3J0IjoiRXVyIEogQ2FuY2VyIn0sImlzVGVtcG9yYXJ5IjpmYWxzZX1dfQ==&quot;,&quot;citationItems&quot;:[{&quot;id&quot;:&quot;4e923126-1a32-3256-9e11-c5a9c7987222&quot;,&quot;itemData&quot;:{&quot;type&quot;:&quot;article-journal&quot;,&quot;id&quot;:&quot;4e923126-1a32-3256-9e11-c5a9c7987222&quot;,&quot;title&quot;:&quot;Development of the European Organisation for Research and Treatment of Cancer quality of life questionnaire module for older people with cancer: The EORTC QLQ-ELD15&quot;,&quot;groupId&quot;:&quot;189a32f0-8f3a-3d53-a84b-8691135f75ff&quot;,&quot;author&quot;:[{&quot;family&quot;:&quot;Johnson&quot;,&quot;given&quot;:&quot;Colin&quot;,&quot;parse-names&quot;:false,&quot;dropping-particle&quot;:&quot;&quot;,&quot;non-dropping-particle&quot;:&quot;&quot;},{&quot;family&quot;:&quot;Fitzsimmons&quot;,&quot;given&quot;:&quot;Deborah&quot;,&quot;parse-names&quot;:false,&quot;dropping-particle&quot;:&quot;&quot;,&quot;non-dropping-particle&quot;:&quot;&quot;},{&quot;family&quot;:&quot;Gilbert&quot;,&quot;given&quot;:&quot;Jacqueline&quot;,&quot;parse-names&quot;:false,&quot;dropping-particle&quot;:&quot;&quot;,&quot;non-dropping-particle&quot;:&quot;&quot;},{&quot;family&quot;:&quot;Arrarras&quot;,&quot;given&quot;:&quot;Juan Ignacio&quot;,&quot;parse-names&quot;:false,&quot;dropping-particle&quot;:&quot;&quot;,&quot;non-dropping-particle&quot;:&quot;&quot;},{&quot;family&quot;:&quot;Hammerlid&quot;,&quot;given&quot;:&quot;Eva&quot;,&quot;parse-names&quot;:false,&quot;dropping-particle&quot;:&quot;&quot;,&quot;non-dropping-particle&quot;:&quot;&quot;},{&quot;family&quot;:&quot;Bredart&quot;,&quot;given&quot;:&quot;Anne&quot;,&quot;parse-names&quot;:false,&quot;dropping-particle&quot;:&quot;&quot;,&quot;non-dropping-particle&quot;:&quot;&quot;},{&quot;family&quot;:&quot;Ozmen&quot;,&quot;given&quot;:&quot;Mahir&quot;,&quot;parse-names&quot;:false,&quot;dropping-particle&quot;:&quot;&quot;,&quot;non-dropping-particle&quot;:&quot;&quot;},{&quot;family&quot;:&quot;Dilektasli&quot;,&quot;given&quot;:&quot;Evren&quot;,&quot;parse-names&quot;:false,&quot;dropping-particle&quot;:&quot;&quot;,&quot;non-dropping-particle&quot;:&quot;&quot;},{&quot;family&quot;:&quot;Coolbrandt&quot;,&quot;given&quot;:&quot;Anne&quot;,&quot;parse-names&quot;:false,&quot;dropping-particle&quot;:&quot;&quot;,&quot;non-dropping-particle&quot;:&quot;&quot;},{&quot;family&quot;:&quot;Kenis&quot;,&quot;given&quot;:&quot;Cindy&quot;,&quot;parse-names&quot;:false,&quot;dropping-particle&quot;:&quot;&quot;,&quot;non-dropping-particle&quot;:&quot;&quot;},{&quot;family&quot;:&quot;Young&quot;,&quot;given&quot;:&quot;Teresa&quot;,&quot;parse-names&quot;:false,&quot;dropping-particle&quot;:&quot;&quot;,&quot;non-dropping-particle&quot;:&quot;&quot;},{&quot;family&quot;:&quot;Chow&quot;,&quot;given&quot;:&quot;Edward&quot;,&quot;parse-names&quot;:false,&quot;dropping-particle&quot;:&quot;&quot;,&quot;non-dropping-particle&quot;:&quot;&quot;},{&quot;family&quot;:&quot;Venkitaraman&quot;,&quot;given&quot;:&quot;Ramachandran&quot;,&quot;parse-names&quot;:false,&quot;dropping-particle&quot;:&quot;&quot;,&quot;non-dropping-particle&quot;:&quot;&quot;},{&quot;family&quot;:&quot;Howse&quot;,&quot;given&quot;:&quot;Frances&quot;,&quot;parse-names&quot;:false,&quot;dropping-particle&quot;:&quot;&quot;,&quot;non-dropping-particle&quot;:&quot;&quot;},{&quot;family&quot;:&quot;George&quot;,&quot;given&quot;:&quot;Steve&quot;,&quot;parse-names&quot;:false,&quot;dropping-particle&quot;:&quot;&quot;,&quot;non-dropping-particle&quot;:&quot;&quot;},{&quot;family&quot;:&quot;O'Connor&quot;,&quot;given&quot;:&quot;Steve&quot;,&quot;parse-names&quot;:false,&quot;dropping-particle&quot;:&quot;&quot;,&quot;non-dropping-particle&quot;:&quot;&quot;},{&quot;family&quot;:&quot;Yadegarfar&quot;,&quot;given&quot;:&quot;Ghasem&quot;,&quot;parse-names&quot;:false,&quot;dropping-particle&quot;:&quot;&quot;,&quot;non-dropping-particle&quot;:&quot;&quot;}],&quot;container-title&quot;:&quot;European Journal of Cancer&quot;,&quot;DOI&quot;:&quot;10.1016/j.ejca.2010.04.014&quot;,&quot;ISSN&quot;:&quot;09598049&quot;,&quot;PMID&quot;:&quot;20580993&quot;,&quot;issued&quot;:{&quot;date-parts&quot;:[[2010]]},&quot;page&quot;:&quot;2242-2252&quot;,&quot;abstract&quot;:&quot;Background and aim: There is a lack of instruments that focus on the specific health-related quality of life (HRQOL) issues that affect older people with cancer. The aim of this study was to develop a HRQOL questionnaire module to supplement the European Organisation for Research and Treatment of Cancer (EORTC) core questionnaire, the EORTC QLQ-C30 for older (&gt;70 years) patients with cancer. Methods: Phases 1-3 were conducted in seven countries following modified EORTC Quality of Life Group guidelines for module development. Phase 1: potentially relevant issues were identified by a systematic literature review, a questionnaire survey of 17 multi-disciplinary health professionals and two rounds of qualitative interviews. The first round included 9 patients aged &gt;70. The second round was a comparative series of interviews with 49 patients &gt;70 years with a range of cancer diagnoses and 40 patients aged 50-69 years matched for gender and disease site. In Phase 2 the issues were formulated into a long provisional item list. This was administered in Phase 3 together with the QLQ-C30 to two further groups of cancer patients aged &gt;70 (n = 97) or 50-69 years (n = 85) to determine the importance, relevance and acceptability of each item. Redundant and duplicate items were removed; issues specific to the older group were selected for the final questionnaire. Results: In Phase 1, 75 issues were identified. These were reduced in Phase 2 to create a 45 item provisional list. Phase 3 testing of the provisional list led to the selection of 15 items with good range of response, high scores of importance and relevance in the older patients. This resulted in the EORTC QLQ-ELD15, containing five conceptually coherent scales (functional independence, relationships with family and friends, worries about the future, autonomy and burden of illness). Conclusion: The EORTC QLQ-ELD15 in combination with the EORTC QLQ-C30 is ready for large-scale validation studies, and will assess HRQOL issues of most relevance and concern for older people with cancer across a wide range of cancer sites and treatment stages. © 2010 Elsevier Ltd. All rights reserved.&quot;,&quot;issue&quot;:&quot;12&quot;,&quot;volume&quot;:&quot;46&quot;,&quot;container-title-short&quot;:&quot;Eur J Cancer&quot;},&quot;isTemporary&quot;:false}]},{&quot;citationID&quot;:&quot;MENDELEY_CITATION_9910d607-a158-474b-818f-81a35b6bd3c9&quot;,&quot;properties&quot;:{&quot;noteIndex&quot;:0},&quot;isEdited&quot;:false,&quot;manualOverride&quot;:{&quot;isManuallyOverridden&quot;:false,&quot;citeprocText&quot;:&quot;(78)&quot;,&quot;manualOverrideText&quot;:&quot;&quot;},&quot;citationTag&quot;:&quot;MENDELEY_CITATION_v3_eyJjaXRhdGlvbklEIjoiTUVOREVMRVlfQ0lUQVRJT05fOTkxMGQ2MDctYTE1OC00NzRiLTgxOGYtODFhMzViNmJkM2M5IiwicHJvcGVydGllcyI6eyJub3RlSW5kZXgiOjB9LCJpc0VkaXRlZCI6ZmFsc2UsIm1hbnVhbE92ZXJyaWRlIjp7ImlzTWFudWFsbHlPdmVycmlkZGVuIjpmYWxzZSwiY2l0ZXByb2NUZXh0IjoiKDc4KSIsIm1hbnVhbE92ZXJyaWRlVGV4dCI6IiJ9LCJjaXRhdGlvbkl0ZW1zIjpbeyJpZCI6ImY4NmI1MzlmLTc0MGYtMzM5Ny1hYjlmLTVlZTY0ZWI4NWE3MCIsIml0ZW1EYXRhIjp7InR5cGUiOiJhcnRpY2xlLWpvdXJuYWwiLCJpZCI6ImY4NmI1MzlmLTc0MGYtMzM5Ny1hYjlmLTVlZTY0ZWI4NWE3MCIsInRpdGxlIjoiSW50ZXJuYXRpb25hbCB2YWxpZGF0aW9uIG9mIHRoZSBFT1JUQyBRTFEtRUxEMTQgcXVlc3Rpb25uYWlyZSBmb3IgYXNzZXNzbWVudCBvZiBoZWFsdGgtcmVsYXRlZCBxdWFsaXR5IG9mIGxpZmUgZWxkZXJseSBwYXRpZW50cyB3aXRoIGNhbmNlciIsImdyb3VwSWQiOiIxODlhMzJmMC04ZjNhLTNkNTMtYTg0Yi04NjkxMTM1Zjc1ZmYiLCJhdXRob3IiOlt7ImZhbWlseSI6IldoZWVsd3JpZ2h0IiwiZ2l2ZW4iOiJTIiwicGFyc2UtbmFtZXMiOmZhbHNlLCJkcm9wcGluZy1wYXJ0aWNsZSI6IiIsIm5vbi1kcm9wcGluZy1wYXJ0aWNsZSI6IiJ9LHsiZmFtaWx5IjoiRGFybGluZ3RvbiIsImdpdmVuIjoiQSBTIiwicGFyc2UtbmFtZXMiOmZhbHNlLCJkcm9wcGluZy1wYXJ0aWNsZSI6IiIsIm5vbi1kcm9wcGluZy1wYXJ0aWNsZSI6IiJ9LHsiZmFtaWx5IjoiRml0enNpbW1vbnMiLCJnaXZlbiI6IkQiLCJwYXJzZS1uYW1lcyI6ZmFsc2UsImRyb3BwaW5nLXBhcnRpY2xlIjoiIiwibm9uLWRyb3BwaW5nLXBhcnRpY2xlIjoiIn0seyJmYW1pbHkiOiJGYXllcnMiLCJnaXZlbiI6IlAiLCJwYXJzZS1uYW1lcyI6ZmFsc2UsImRyb3BwaW5nLXBhcnRpY2xlIjoiIiwibm9uLWRyb3BwaW5nLXBhcnRpY2xlIjoiIn0seyJmYW1pbHkiOiJBcnJhcmFzIiwiZ2l2ZW4iOiJKIEkiLCJwYXJzZS1uYW1lcyI6ZmFsc2UsImRyb3BwaW5nLXBhcnRpY2xlIjoiIiwibm9uLWRyb3BwaW5nLXBhcnRpY2xlIjoiIn0seyJmYW1pbHkiOiJCb25uZXRhaW4iLCJnaXZlbiI6IkYiLCJwYXJzZS1uYW1lcyI6ZmFsc2UsImRyb3BwaW5nLXBhcnRpY2xlIjoiIiwibm9uLWRyb3BwaW5nLXBhcnRpY2xlIjoiIn0seyJmYW1pbHkiOiJCcmFpbiIsImdpdmVuIjoiRSIsInBhcnNlLW5hbWVzIjpmYWxzZSwiZHJvcHBpbmctcGFydGljbGUiOiIiLCJub24tZHJvcHBpbmctcGFydGljbGUiOiIifSx7ImZhbWlseSI6IkJyZWRhcnQiLCJnaXZlbiI6IkEiLCJwYXJzZS1uYW1lcyI6ZmFsc2UsImRyb3BwaW5nLXBhcnRpY2xlIjoiIiwibm9uLWRyb3BwaW5nLXBhcnRpY2xlIjoiIn0seyJmYW1pbHkiOiJDaGllIiwiZ2l2ZW4iOiJXIEMiLCJwYXJzZS1uYW1lcyI6ZmFsc2UsImRyb3BwaW5nLXBhcnRpY2xlIjoiIiwibm9uLWRyb3BwaW5nLXBhcnRpY2xlIjoiIn0seyJmYW1pbHkiOiJHaWVzaW5nZXIiLCJnaXZlbiI6IkoiLCJwYXJzZS1uYW1lcyI6ZmFsc2UsImRyb3BwaW5nLXBhcnRpY2xlIjoiIiwibm9uLWRyb3BwaW5nLXBhcnRpY2xlIjoiIn0seyJmYW1pbHkiOiJIYW1tZXJsaWQiLCJnaXZlbiI6IkUiLCJwYXJzZS1uYW1lcyI6ZmFsc2UsImRyb3BwaW5nLXBhcnRpY2xlIjoiIiwibm9uLWRyb3BwaW5nLXBhcnRpY2xlIjoiIn0seyJmYW1pbHkiOiJPJ0Nvbm5vciIsImdpdmVuIjoiUyBKIiwicGFyc2UtbmFtZXMiOmZhbHNlLCJkcm9wcGluZy1wYXJ0aWNsZSI6IiIsIm5vbi1kcm9wcGluZy1wYXJ0aWNsZSI6IiJ9LHsiZmFtaWx5IjoiT2VybGVtYW5zIiwiZ2l2ZW4iOiJTIiwicGFyc2UtbmFtZXMiOmZhbHNlLCJkcm9wcGluZy1wYXJ0aWNsZSI6IiIsIm5vbi1kcm9wcGluZy1wYXJ0aWNsZSI6IiJ9LHsiZmFtaWx5IjoiUGFsbGlzIiwiZ2l2ZW4iOiJBIiwicGFyc2UtbmFtZXMiOmZhbHNlLCJkcm9wcGluZy1wYXJ0aWNsZSI6IiIsIm5vbi1kcm9wcGluZy1wYXJ0aWNsZSI6IiJ9LHsiZmFtaWx5IjoiUmVlZCIsImdpdmVuIjoiTSIsInBhcnNlLW5hbWVzIjpmYWxzZSwiZHJvcHBpbmctcGFydGljbGUiOiIiLCJub24tZHJvcHBpbmctcGFydGljbGUiOiIifSx7ImZhbWlseSI6IlNpbmdoYWwiLCJnaXZlbiI6Ik4iLCJwYXJzZS1uYW1lcyI6ZmFsc2UsImRyb3BwaW5nLXBhcnRpY2xlIjoiIiwibm9uLWRyb3BwaW5nLXBhcnRpY2xlIjoiIn0seyJmYW1pbHkiOiJWYXNzaWxpb3UiLCJnaXZlbiI6IlYiLCJwYXJzZS1uYW1lcyI6ZmFsc2UsImRyb3BwaW5nLXBhcnRpY2xlIjoiIiwibm9uLWRyb3BwaW5nLXBhcnRpY2xlIjoiIn0seyJmYW1pbHkiOiJZb3VuZyIsImdpdmVuIjoiVCIsInBhcnNlLW5hbWVzIjpmYWxzZSwiZHJvcHBpbmctcGFydGljbGUiOiIiLCJub24tZHJvcHBpbmctcGFydGljbGUiOiIifSx7ImZhbWlseSI6IkpvaG5zb24iLCJnaXZlbiI6IkMiLCJwYXJzZS1uYW1lcyI6ZmFsc2UsImRyb3BwaW5nLXBhcnRpY2xlIjoiIiwibm9uLWRyb3BwaW5nLXBhcnRpY2xlIjoiIn1dLCJjb250YWluZXItdGl0bGUiOiJCcml0aXNoIEpvdXJuYWwgb2YgQ2FuY2VyIiwiRE9JIjoiMTAuMTAzOC9iamMuMjAxMy40MDciLCJJU1NOIjoiMDAwNzA5MjAiLCJQTUlEIjoiMjM4NjgwMDMiLCJpc3N1ZWQiOnsiZGF0ZS1wYXJ0cyI6W1syMDEzXV19LCJwYWdlIjoiODUyLTg1OCIsImFic3RyYWN0IjoiQmFja2dyb3VuZDogT2xkZXIgcGVvcGxlIHJlcHJlc2VudCB0aGUgbWFqb3JpdHkgb2YgY2FuY2VyIHBhdGllbnRzIGJ1dCB0aGVpciBzcGVjaWZpYyBuZWVkcyBhcmUgb2Z0ZW4gaWdub3JlZCBpbiB0aGUgZGV2ZWxvcG1lbnQgb2YgaGVhbHRoLXJlbGF0ZWQgcXVhbGl0eSBvZiBsaWZlIChIUlFPTCkgaW5zdHJ1bWVudHMuIFRoZSBFdXJvcGVhbiBPcmdhbmlzYXRpb24gZm9yIFJlc2VhcmNoIGFuZCBUcmVhdG1lbnQgb2YgQ2FuY2VyIChFT1JUQykgUUxRLUVMRDE1IHdhcyBkZXZlbG9wZWQgdG8gc3VwcGxlbWVudCB0aGUgRU9SVEMncyBjb3JlIHF1ZXN0aW9ubmFpcmUsIHRoZSBRTFEtQzMwLCBmb3IgbWVhc3VyaW5nIEhSUU9MIGluIHBhdGllbnRzIGFnZWQgPjcwIHllYXJzIGluIG9uY29sb2d5IHN0dWRpZXMuIE1ldGhvZHM6IFBhdGllbnRzIChuPTUxOCkgZnJvbSAxMCBjb3VudHJpZXMgY29tcGxldGVkIHRoZSBRTFEtQzMwLCBRTFEtRUxEMTUgYW5kIGEgZGVicmllZmluZyBpbnRlcnZpZXcuIEVpZ2h0eSB0d28gY2xpbmljYWxseSBzdGFibGUgcGF0aWVudHMgcmVwZWF0ZWQgdGhlIHF1ZXN0aW9ubmFpcmVzIDEgd2VlayBsYXRlciAodGVzdC1yZXRlc3QgYW5hbHlzaXMpIGFuZCAxMDcgb3RoZXJzLCB3aXRoIGFuIGV4cGVjdGVkIGNoYW5nZSBpbiBjbGluaWNhbCBzdGF0dXMsIHJlcGVhdGVkIHRoZSBxdWVzdGlvbm5haXJlcyAzIG1vbnRocyBsYXRlciAocmVzcG9uc2UgdG8gY2hhbmdlIGFuYWx5c2lzLCBSQ0EpLiBSZXN1bHRzOiBJbmZvcm1hdGlvbiBmcm9tIHRoZSBkZWJyaWVmaW5nIGludGVydmlldywgZmFjdG9yIGFuYWx5c2lzIGFuZCBpdGVtIHJlc3BvbnNlIHRoZW9yeSBhbmFseXNpcyByZXN1bHRlZCBpbiB0aGUgcmVtb3ZhbCBvZiBvbmUgaXRlbSAoUUxRLUVMRDE1IFFMUS1FTEQxNCkgYW5kIHJldmlzaW9uIG9mIHRoZSBwcm9wb3NlZCBzY2FsZSBzdHJ1Y3R1cmUgdG8gZml2ZSBzY2FsZXMgKG1vYmlsaXR5LCB3b3JyaWVzIGFib3V0IG90aGVycywgZnV0dXJlIHdvcnJpZXMsIG1haW50YWluaW5nIHB1cnBvc2UgYW5kIGlsbG5lc3MgYnVyZGVuKSBhbmQgdHdvIHNpbmdsZSBpdGVtcyAoam9pbnQgc3RpZmZuZXNzIGFuZCBmYW1pbHkgc3VwcG9ydCkuIENvbnZlcmdlbnQgdmFsaWRpdHkgd2FzIGdvb2QuIEluIGtub3duLWdyb3VwIGNvbXBhcmlzb25zLCB0aGUgUUxRLUVMRDE0IGRpZmZlcmVudGlhdGVkIGJldHdlZW4gcGF0aWVudHMgd2l0aCBkaWZmZXJlbnQgZGlzZWFzZSBzdGFnZSwgdHJlYXRtZW50IGludGVudGlvbiwgbnVtYmVyIG9mIGNvbW9yYmlkaXRpZXMsIHBlcmZvcm1hbmNlIHN0YXR1cyBhbmQgZ2VyaWF0cmljIHNjcmVlbmluZyBzY29yZXMuIFRlc3QtcmV0ZXN0IGFuZCBSQ0EgYW5hbHlzZXMgd2VyZSBlcXVpdm9jYWwuIENvbmNsdXNpb246IFRoZSBRTFEtRUxEMTQgaXMgYSB2YWxpZGF0ZWQgSFJRT0wgcXVlc3Rpb25uYWlyZSBmb3IgY2FuY2VyIHBhdGllbnRzIGFnZWQg4omlNzAgeWVhcnMuIENoYW5nZXMgaW4gZWxkZXJseSBwYXRpZW50cycgc2VsZi1yZXBvcnRlZCBIUlFPTCBtYXkgYmUgcmVsYXRlZCB0byBib3RoIGNhbmNlciBldm9sdXRpb24gYW5kIG5vbi1jbGluaWNhbCBldmVudHMuIMKpIDIwMTMgQ2FuY2VyIFJlc2VhcmNoIFVLLiBBbGwgcmlnaHRzIHJlc2VydmVkLiIsImlzc3VlIjoiNCIsInZvbHVtZSI6IjEwOSIsImNvbnRhaW5lci10aXRsZS1zaG9ydCI6IkJyIEogQ2FuY2VyIn0sImlzVGVtcG9yYXJ5IjpmYWxzZX1dfQ==&quot;,&quot;citationItems&quot;:[{&quot;id&quot;:&quot;f86b539f-740f-3397-ab9f-5ee64eb85a70&quot;,&quot;itemData&quot;:{&quot;type&quot;:&quot;article-journal&quot;,&quot;id&quot;:&quot;f86b539f-740f-3397-ab9f-5ee64eb85a70&quot;,&quot;title&quot;:&quot;International validation of the EORTC QLQ-ELD14 questionnaire for assessment of health-related quality of life elderly patients with cancer&quot;,&quot;groupId&quot;:&quot;189a32f0-8f3a-3d53-a84b-8691135f75ff&quot;,&quot;author&quot;:[{&quot;family&quot;:&quot;Wheelwright&quot;,&quot;given&quot;:&quot;S&quot;,&quot;parse-names&quot;:false,&quot;dropping-particle&quot;:&quot;&quot;,&quot;non-dropping-particle&quot;:&quot;&quot;},{&quot;family&quot;:&quot;Darlington&quot;,&quot;given&quot;:&quot;A S&quot;,&quot;parse-names&quot;:false,&quot;dropping-particle&quot;:&quot;&quot;,&quot;non-dropping-particle&quot;:&quot;&quot;},{&quot;family&quot;:&quot;Fitzsimmons&quot;,&quot;given&quot;:&quot;D&quot;,&quot;parse-names&quot;:false,&quot;dropping-particle&quot;:&quot;&quot;,&quot;non-dropping-particle&quot;:&quot;&quot;},{&quot;family&quot;:&quot;Fayers&quot;,&quot;given&quot;:&quot;P&quot;,&quot;parse-names&quot;:false,&quot;dropping-particle&quot;:&quot;&quot;,&quot;non-dropping-particle&quot;:&quot;&quot;},{&quot;family&quot;:&quot;Arraras&quot;,&quot;given&quot;:&quot;J I&quot;,&quot;parse-names&quot;:false,&quot;dropping-particle&quot;:&quot;&quot;,&quot;non-dropping-particle&quot;:&quot;&quot;},{&quot;family&quot;:&quot;Bonnetain&quot;,&quot;given&quot;:&quot;F&quot;,&quot;parse-names&quot;:false,&quot;dropping-particle&quot;:&quot;&quot;,&quot;non-dropping-particle&quot;:&quot;&quot;},{&quot;family&quot;:&quot;Brain&quot;,&quot;given&quot;:&quot;E&quot;,&quot;parse-names&quot;:false,&quot;dropping-particle&quot;:&quot;&quot;,&quot;non-dropping-particle&quot;:&quot;&quot;},{&quot;family&quot;:&quot;Bredart&quot;,&quot;given&quot;:&quot;A&quot;,&quot;parse-names&quot;:false,&quot;dropping-particle&quot;:&quot;&quot;,&quot;non-dropping-particle&quot;:&quot;&quot;},{&quot;family&quot;:&quot;Chie&quot;,&quot;given&quot;:&quot;W C&quot;,&quot;parse-names&quot;:false,&quot;dropping-particle&quot;:&quot;&quot;,&quot;non-dropping-particle&quot;:&quot;&quot;},{&quot;family&quot;:&quot;Giesinger&quot;,&quot;given&quot;:&quot;J&quot;,&quot;parse-names&quot;:false,&quot;dropping-particle&quot;:&quot;&quot;,&quot;non-dropping-particle&quot;:&quot;&quot;},{&quot;family&quot;:&quot;Hammerlid&quot;,&quot;given&quot;:&quot;E&quot;,&quot;parse-names&quot;:false,&quot;dropping-particle&quot;:&quot;&quot;,&quot;non-dropping-particle&quot;:&quot;&quot;},{&quot;family&quot;:&quot;O'Connor&quot;,&quot;given&quot;:&quot;S J&quot;,&quot;parse-names&quot;:false,&quot;dropping-particle&quot;:&quot;&quot;,&quot;non-dropping-particle&quot;:&quot;&quot;},{&quot;family&quot;:&quot;Oerlemans&quot;,&quot;given&quot;:&quot;S&quot;,&quot;parse-names&quot;:false,&quot;dropping-particle&quot;:&quot;&quot;,&quot;non-dropping-particle&quot;:&quot;&quot;},{&quot;family&quot;:&quot;Pallis&quot;,&quot;given&quot;:&quot;A&quot;,&quot;parse-names&quot;:false,&quot;dropping-particle&quot;:&quot;&quot;,&quot;non-dropping-particle&quot;:&quot;&quot;},{&quot;family&quot;:&quot;Reed&quot;,&quot;given&quot;:&quot;M&quot;,&quot;parse-names&quot;:false,&quot;dropping-particle&quot;:&quot;&quot;,&quot;non-dropping-particle&quot;:&quot;&quot;},{&quot;family&quot;:&quot;Singhal&quot;,&quot;given&quot;:&quot;N&quot;,&quot;parse-names&quot;:false,&quot;dropping-particle&quot;:&quot;&quot;,&quot;non-dropping-particle&quot;:&quot;&quot;},{&quot;family&quot;:&quot;Vassiliou&quot;,&quot;given&quot;:&quot;V&quot;,&quot;parse-names&quot;:false,&quot;dropping-particle&quot;:&quot;&quot;,&quot;non-dropping-particle&quot;:&quot;&quot;},{&quot;family&quot;:&quot;Young&quot;,&quot;given&quot;:&quot;T&quot;,&quot;parse-names&quot;:false,&quot;dropping-particle&quot;:&quot;&quot;,&quot;non-dropping-particle&quot;:&quot;&quot;},{&quot;family&quot;:&quot;Johnson&quot;,&quot;given&quot;:&quot;C&quot;,&quot;parse-names&quot;:false,&quot;dropping-particle&quot;:&quot;&quot;,&quot;non-dropping-particle&quot;:&quot;&quot;}],&quot;container-title&quot;:&quot;British Journal of Cancer&quot;,&quot;DOI&quot;:&quot;10.1038/bjc.2013.407&quot;,&quot;ISSN&quot;:&quot;00070920&quot;,&quot;PMID&quot;:&quot;23868003&quot;,&quot;issued&quot;:{&quot;date-parts&quot;:[[2013]]},&quot;page&quot;:&quot;852-858&quot;,&quot;abstract&quot;:&quot;Background: Older people represent the majority of cancer patients but their specific needs are often ignored in the development of health-related quality of life (HRQOL) instruments. The European Organisation for Research and Treatment of Cancer (EORTC) QLQ-ELD15 was developed to supplement the EORTC's core questionnaire, the QLQ-C30, for measuring HRQOL in patients aged &gt;70 years in oncology studies. Methods: Patients (n=518) from 10 countries completed the QLQ-C30, QLQ-ELD15 and a debriefing interview. Eighty two clinically stable patients repeated the questionnaires 1 week later (test-retest analysis) and 107 others, with an expected change in clinical status, repeated the questionnaires 3 months later (response to change analysis, RCA). Results: Information from the debriefing interview, factor analysis and item response theory analysis resulted in the removal of one item (QLQ-ELD15 QLQ-ELD14) and revision of the proposed scale structure to five scales (mobility, worries about others, future worries, maintaining purpose and illness burden) and two single items (joint stiffness and family support). Convergent validity was good. In known-group comparisons, the QLQ-ELD14 differentiated between patients with different disease stage, treatment intention, number of comorbidities, performance status and geriatric screening scores. Test-retest and RCA analyses were equivocal. Conclusion: The QLQ-ELD14 is a validated HRQOL questionnaire for cancer patients aged ≥70 years. Changes in elderly patients' self-reported HRQOL may be related to both cancer evolution and non-clinical events. © 2013 Cancer Research UK. All rights reserved.&quot;,&quot;issue&quot;:&quot;4&quot;,&quot;volume&quot;:&quot;109&quot;,&quot;container-title-short&quot;:&quot;Br J Cancer&quot;},&quot;isTemporary&quot;:false}]},{&quot;citationID&quot;:&quot;MENDELEY_CITATION_624e3707-bc8c-417f-80b2-fc2850d4aaa6&quot;,&quot;properties&quot;:{&quot;noteIndex&quot;:0},&quot;isEdited&quot;:false,&quot;manualOverride&quot;:{&quot;isManuallyOverridden&quot;:false,&quot;citeprocText&quot;:&quot;(79)&quot;,&quot;manualOverrideText&quot;:&quot;&quot;},&quot;citationTag&quot;:&quot;MENDELEY_CITATION_v3_eyJjaXRhdGlvbklEIjoiTUVOREVMRVlfQ0lUQVRJT05fNjI0ZTM3MDctYmM4Yy00MTdmLTgwYjItZmMyODUwZDRhYWE2IiwicHJvcGVydGllcyI6eyJub3RlSW5kZXgiOjB9LCJpc0VkaXRlZCI6ZmFsc2UsIm1hbnVhbE92ZXJyaWRlIjp7ImlzTWFudWFsbHlPdmVycmlkZGVuIjpmYWxzZSwiY2l0ZXByb2NUZXh0IjoiKDc5KSIsIm1hbnVhbE92ZXJyaWRlVGV4dCI6IiJ9LCJjaXRhdGlvbkl0ZW1zIjpbeyJpZCI6ImM5MWVkMmNiLTNjNTItMzg3Ni04ODlkLTVlNzg1YWFkMTY1ZiIsIml0ZW1EYXRhIjp7InR5cGUiOiJhcnRpY2xlLWpvdXJuYWwiLCJpZCI6ImM5MWVkMmNiLTNjNTItMzg3Ni04ODlkLTVlNzg1YWFkMTY1ZiIsInRpdGxlIjoiUHJlbGltaW5hcnkgcHN5Y2hvbWV0cmljIHZhbGlkYXRpb24gb2YgdGhlIFBvbGlzaCB2ZXJzaW9uIG9mIHRoZSBFT1JUQyBlbGRlcmx5IG1vZHVsZSAoUUxRLUVMRDE0KSIsImdyb3VwSWQiOiIxODlhMzJmMC04ZjNhLTNkNTMtYTg0Yi04NjkxMTM1Zjc1ZmYiLCJhdXRob3IiOlt7ImZhbWlseSI6IldyYXplbiIsImdpdmVuIjoiV2FsZGVtYXIiLCJwYXJzZS1uYW1lcyI6ZmFsc2UsImRyb3BwaW5nLXBhcnRpY2xlIjoiIiwibm9uLWRyb3BwaW5nLXBhcnRpY2xlIjoiIn0seyJmYW1pbHkiOiJHb2xlYyIsImdpdmVuIjoiRWR3YXJkIEIiLCJwYXJzZS1uYW1lcyI6ZmFsc2UsImRyb3BwaW5nLXBhcnRpY2xlIjoiIiwibm9uLWRyb3BwaW5nLXBhcnRpY2xlIjoiIn0seyJmYW1pbHkiOiJUb21hc3pld3NrYSIsImdpdmVuIjoiSXdvbmEgTSIsInBhcnNlLW5hbWVzIjpmYWxzZSwiZHJvcHBpbmctcGFydGljbGUiOiIiLCJub24tZHJvcHBpbmctcGFydGljbGUiOiIifSx7ImZhbWlseSI6IldhbG9jaGEiLCJnaXZlbiI6IkV3YSIsInBhcnNlLW5hbWVzIjpmYWxzZSwiZHJvcHBpbmctcGFydGljbGUiOiIiLCJub24tZHJvcHBpbmctcGFydGljbGUiOiIifSx7ImZhbWlseSI6IkR1ZGtpZXdpY3oiLCJnaXZlbiI6IlpiaWduaWV3IiwicGFyc2UtbmFtZXMiOmZhbHNlLCJkcm9wcGluZy1wYXJ0aWNsZSI6IiIsIm5vbi1kcm9wcGluZy1wYXJ0aWNsZSI6IiJ9LHsiZmFtaWx5IjoiVG9tYXN6ZXdza2kiLCJnaXZlbiI6IktyenlzenRvZiBBIiwicGFyc2UtbmFtZXMiOmZhbHNlLCJkcm9wcGluZy1wYXJ0aWNsZSI6IiIsIm5vbi1kcm9wcGluZy1wYXJ0aWNsZSI6IiJ9XSwiY29udGFpbmVyLXRpdGxlIjoiRm9saWEgbWVkaWNhIENyYWNvdmllbnNpYSIsIklTU04iOiIwMDE1NTYxNiIsIlBNSUQiOiIyNTY0ODMwOCIsImlzc3VlZCI6eyJkYXRlLXBhcnRzIjpbWzIwMTRdXX0sInBhZ2UiOiIzNS00NSIsImFic3RyYWN0IjoiTUFURVJJQUxTIEFORCBNRVRIT0RTOiBQYXRpZW50cyB3aXRoIGhpc3RvbG9naWNhbCBjb25maXJtYXRpb24gb2YgcHJpbWFyeSBjYW5jZXIgd2VyZSBlbGlnaWJsZSBmb3IgdGhlIHN0dWR5LiBBbGwgcGF0aWVudHMgZmlsbGVkIG91dCB0aGUgUG9saXNoIHZlcnNpb24gb2YgdGhlIEVPUlRDIFFMUS1FTEQxNCBtb2R1bGUgaW4gYWRkaXRpb24gdG8gRU9SVEMgUUxRLUMzMCBhbmQgYSBkZW1vZ3JhcGhpYyBxdWVzdGlvbm5haXJlLiBTdGFuZGFyZGl6ZWQgdmFsaWRpdHkgYW5kIHJlbGlhYmlsaXR5IGFuYWx5c2VzIHdlcmUgcGVyZm9ybWVkLiBSRVNVTFRTOiBTaXh0eS1maXZlIHBhdGllbnRzICg0MSBmZW1hbGVzIC0gNjMuMSUpIHdlcmUgZW5yb2xsZWQgaW50byB0aGUgc3R1ZHksIHdpdGggYSBtZWFuIGFnZSBvZiA3Ni40IMKxIDUuNyB5ZWFycy4gQ3JvbmJhY2ggYWxwaGEgY29lZmZpY2llbnRzLCByYW5nZSAwLjcwLTAuODQsIHNob3dlZCBwb3NpdGl2ZSBpbnRlcm5hbCBjb25zaXN0ZW5jeS4gU2F0aXNmYWN0b3J5IGNvbnZlcmdlbnQgYW5kIGRpc2NyaW1pbmFudCB2YWxpZGl0eSBpbiBtdWx0aS10cmFpdCBzY2FsaW5nIGFuYWx5c2VzIHdhcyBzZWVuLiBTdHJvbmcgY29ycmVsYXRpb25zIHdlcmUgb2JzZXJ2ZWQgYmV0d2VlbiB0aGUgRU9SVEMgUUxRLUVMRDE0IChlc3BlY2lhbGx5IG1vYmlsaXR5IGFuZCBidXJkZW4gb2YgaWxsbmVzcyksIGFuZCB0aGUgRU9SVEMgUUxRLUMzMCAociA9IC0wLjMwLSgtMC44Myk7IHAgPDAuMDAxKS4gQ09OQ0xVU0lPTlM6IEJhc2luZyBvbiB0aGUgcHJlbGltaW5hcnkgZGF0YSBmcm9tIHRoaXMgc3R1ZHksIHRoZSBQb2xpc2ggdmVyc2lvbiBvZiB0aGUgRU9SVEMgUUxRLUVMRDE0IG1vZHVsZSBpcyBhIHJlbGlhYmxlIGFuZCB2YWxpZCB0b29sIGZvciBtZWFzdXJpbmcgSFJRb0wgaW4gZWxkZXJseSBjYW5jZXIgcGF0aWVudHMuIEhvd2V2ZXIgZnVydGhlciByZXNlYXJjaCBpcyBuZWVkZWQgdG8gZXN0YWJsaXNoIHRoZSBmdWxsIHBzeWNob21ldHJpYyBwcm9wZXJ0aWVzIG9mIHRoZSBkZXNjcmliZWQgbW9kdWxlLCBlc3BlY2lhbGx5IGluIHJlZ2FyZHMgdG8gdGVzdC1yZXRlc3QgYW5kIHJlc3BvbnNpdmVuZXNzIG92ZXIgdGltZS4gQUlNOiBUaGUgYWltIG9mIG91ciBzdHVkeSB3YXMgdG8gcmVwb3J0IHByZWxpbWluYXJ5IHZhbGlkYXRpb24gZGF0YSBvbiB0aGUgRU9SVEMgdHJhbnNsYXRlZCwgUG9saXNoIHZlcnNpb24gb2YgdGhlIEVPUlRDIFFMUS1FTEQxNCBxdWVzdGlvbm5haXJlIHRvIHNob3cgdGhhdCB0aGlzIHRvb2wgaXMgYW4gYWNjZXB0YWJsZSBhbmQgcHN5Y2hvbWV0cmljYWxseSByb2J1c3QgbWVhc3VyZSB0byBjb2xsZWN0IEhSUW9MIGRhdGEgaW4gUG9saXNoIGVsZGVybHkgcGF0aWVudHMgd2l0aCBjYW5jZXIuIiwiaXNzdWUiOiIyIiwidm9sdW1lIjoiNTQiLCJjb250YWluZXItdGl0bGUtc2hvcnQiOiJGb2xpYSBNZWQgQ3JhY292In0sImlzVGVtcG9yYXJ5IjpmYWxzZX1dfQ==&quot;,&quot;citationItems&quot;:[{&quot;id&quot;:&quot;c91ed2cb-3c52-3876-889d-5e785aad165f&quot;,&quot;itemData&quot;:{&quot;type&quot;:&quot;article-journal&quot;,&quot;id&quot;:&quot;c91ed2cb-3c52-3876-889d-5e785aad165f&quot;,&quot;title&quot;:&quot;Preliminary psychometric validation of the Polish version of the EORTC elderly module (QLQ-ELD14)&quot;,&quot;groupId&quot;:&quot;189a32f0-8f3a-3d53-a84b-8691135f75ff&quot;,&quot;author&quot;:[{&quot;family&quot;:&quot;Wrazen&quot;,&quot;given&quot;:&quot;Waldemar&quot;,&quot;parse-names&quot;:false,&quot;dropping-particle&quot;:&quot;&quot;,&quot;non-dropping-particle&quot;:&quot;&quot;},{&quot;family&quot;:&quot;Golec&quot;,&quot;given&quot;:&quot;Edward B&quot;,&quot;parse-names&quot;:false,&quot;dropping-particle&quot;:&quot;&quot;,&quot;non-dropping-particle&quot;:&quot;&quot;},{&quot;family&quot;:&quot;Tomaszewska&quot;,&quot;given&quot;:&quot;Iwona M&quot;,&quot;parse-names&quot;:false,&quot;dropping-particle&quot;:&quot;&quot;,&quot;non-dropping-particle&quot;:&quot;&quot;},{&quot;family&quot;:&quot;Walocha&quot;,&quot;given&quot;:&quot;Ewa&quot;,&quot;parse-names&quot;:false,&quot;dropping-particle&quot;:&quot;&quot;,&quot;non-dropping-particle&quot;:&quot;&quot;},{&quot;family&quot;:&quot;Dudkiewicz&quot;,&quot;given&quot;:&quot;Zbigniew&quot;,&quot;parse-names&quot;:false,&quot;dropping-particle&quot;:&quot;&quot;,&quot;non-dropping-particle&quot;:&quot;&quot;},{&quot;family&quot;:&quot;Tomaszewski&quot;,&quot;given&quot;:&quot;Krzysztof A&quot;,&quot;parse-names&quot;:false,&quot;dropping-particle&quot;:&quot;&quot;,&quot;non-dropping-particle&quot;:&quot;&quot;}],&quot;container-title&quot;:&quot;Folia medica Cracoviensia&quot;,&quot;ISSN&quot;:&quot;00155616&quot;,&quot;PMID&quot;:&quot;25648308&quot;,&quot;issued&quot;:{&quot;date-parts&quot;:[[2014]]},&quot;page&quot;:&quot;35-45&quot;,&quot;abstract&quot;:&quot;MATERIALS AND METHODS: Patients with histological confirmation of primary cancer were eligible for the study. All patients filled out the Polish version of the EORTC QLQ-ELD14 module in addition to EORTC QLQ-C30 and a demographic questionnaire. Standardized validity and reliability analyses were performed. RESULTS: Sixty-five patients (41 females - 63.1%) were enrolled into the study, with a mean age of 76.4 ± 5.7 years. Cronbach alpha coefficients, range 0.70-0.84, showed positive internal consistency. Satisfactory convergent and discriminant validity in multi-trait scaling analyses was seen. Strong correlations were observed between the EORTC QLQ-ELD14 (especially mobility and burden of illness), and the EORTC QLQ-C30 (r = -0.30-(-0.83); p &lt;0.001). CONCLUSIONS: Basing on the preliminary data from this study, the Polish version of the EORTC QLQ-ELD14 module is a reliable and valid tool for measuring HRQoL in elderly cancer patients. However further research is needed to establish the full psychometric properties of the described module, especially in regards to test-retest and responsiveness over time. AIM: The aim of our study was to report preliminary validation data on the EORTC translated, Polish version of the EORTC QLQ-ELD14 questionnaire to show that this tool is an acceptable and psychometrically robust measure to collect HRQoL data in Polish elderly patients with cancer.&quot;,&quot;issue&quot;:&quot;2&quot;,&quot;volume&quot;:&quot;54&quot;,&quot;container-title-short&quot;:&quot;Folia Med Cracov&quot;},&quot;isTemporary&quot;:false}]},{&quot;citationID&quot;:&quot;MENDELEY_CITATION_395034ae-22e4-4c92-b37b-b3f142d6ccc8&quot;,&quot;properties&quot;:{&quot;noteIndex&quot;:0},&quot;isEdited&quot;:false,&quot;manualOverride&quot;:{&quot;isManuallyOverridden&quot;:false,&quot;citeprocText&quot;:&quot;(80)&quot;,&quot;manualOverrideText&quot;:&quot;&quot;},&quot;citationTag&quot;:&quot;MENDELEY_CITATION_v3_eyJjaXRhdGlvbklEIjoiTUVOREVMRVlfQ0lUQVRJT05fMzk1MDM0YWUtMjJlNC00YzkyLWIzN2ItYjNmMTQyZDZjY2M4IiwicHJvcGVydGllcyI6eyJub3RlSW5kZXgiOjB9LCJpc0VkaXRlZCI6ZmFsc2UsIm1hbnVhbE92ZXJyaWRlIjp7ImlzTWFudWFsbHlPdmVycmlkZGVuIjpmYWxzZSwiY2l0ZXByb2NUZXh0IjoiKDgwKSIsIm1hbnVhbE92ZXJyaWRlVGV4dCI6IiJ9LCJjaXRhdGlvbkl0ZW1zIjpbeyJpZCI6IjQ2M2UxZDgxLTU5MDItMzk0Zi1hYzBmLWJlZTMwYTdlZDhhMiIsIml0ZW1EYXRhIjp7InR5cGUiOiJhcnRpY2xlLWpvdXJuYWwiLCJpZCI6IjQ2M2UxZDgxLTU5MDItMzk0Zi1hYzBmLWJlZTMwYTdlZDhhMiIsInRpdGxlIjoiVGhlIEVPUlRDIFFMUS1DMTUtUEFMIHF1ZXN0aW9ubmFpcmU6IFZhbGlkYXRpb24gc3R1ZHkgZm9yIFNwYW5pc2ggYm9uZSBtZXRhc3Rhc2VzIHBhdGllbnRzIiwiZ3JvdXBJZCI6IjE4OWEzMmYwLThmM2EtM2Q1My1hODRiLTg2OTExMzVmNzVmZiIsImF1dGhvciI6W3siZmFtaWx5IjoiQXJyYXJhcyIsImdpdmVuIjoiSnVhbiBJZ25hY2lvIiwicGFyc2UtbmFtZXMiOmZhbHNlLCJkcm9wcGluZy1wYXJ0aWNsZSI6IiIsIm5vbi1kcm9wcGluZy1wYXJ0aWNsZSI6IiJ9LHsiZmFtaWx5IjoiTGEgVmVnYSIsImdpdmVuIjoiRmVybmFuZG8gQXJpYXMiLCJwYXJzZS1uYW1lcyI6ZmFsc2UsImRyb3BwaW5nLXBhcnRpY2xlIjoiIiwibm9uLWRyb3BwaW5nLXBhcnRpY2xlIjoiRGUifSx7ImZhbWlseSI6IkFzaW4iLCJnaXZlbiI6IkdlbW1hIiwicGFyc2UtbmFtZXMiOmZhbHNlLCJkcm9wcGluZy1wYXJ0aWNsZSI6IiIsIm5vbi1kcm9wcGluZy1wYXJ0aWNsZSI6IiJ9LHsiZmFtaWx5IjoiUmljbyIsImdpdmVuIjoiTWlrZWwiLCJwYXJzZS1uYW1lcyI6ZmFsc2UsImRyb3BwaW5nLXBhcnRpY2xlIjoiIiwibm9uLWRyb3BwaW5nLXBhcnRpY2xlIjoiIn0seyJmYW1pbHkiOiJaYXJhbmRvbmEiLCJnaXZlbiI6IlV4dWUiLCJwYXJzZS1uYW1lcyI6ZmFsc2UsImRyb3BwaW5nLXBhcnRpY2xlIjoiIiwibm9uLWRyb3BwaW5nLXBhcnRpY2xlIjoiIn0seyJmYW1pbHkiOiJFaXRvIiwiZ2l2ZW4iOiJDbGFyYSIsInBhcnNlLW5hbWVzIjpmYWxzZSwiZHJvcHBpbmctcGFydGljbGUiOiIiLCJub24tZHJvcHBpbmctcGFydGljbGUiOiIifSx7ImZhbWlseSI6IkNhbWJyYSIsImdpdmVuIjoiS29sZG8iLCJwYXJzZS1uYW1lcyI6ZmFsc2UsImRyb3BwaW5nLXBhcnRpY2xlIjoiIiwibm9uLWRyb3BwaW5nLXBhcnRpY2xlIjoiIn0seyJmYW1pbHkiOiJCYXJyb25kbyIsImdpdmVuIjoiTWFydGEiLCJwYXJzZS1uYW1lcyI6ZmFsc2UsImRyb3BwaW5nLXBhcnRpY2xlIjoiIiwibm9uLWRyb3BwaW5nLXBhcnRpY2xlIjoiIn0seyJmYW1pbHkiOiJFcnJhc3RpIiwiZ2l2ZW4iOiJNYXJ0YSIsInBhcnNlLW5hbWVzIjpmYWxzZSwiZHJvcHBpbmctcGFydGljbGUiOiIiLCJub24tZHJvcHBpbmctcGFydGljbGUiOiIifSx7ImZhbWlseSI6IlZlcmTDum4iLCJnaXZlbiI6Ikp1YW4iLCJwYXJzZS1uYW1lcyI6ZmFsc2UsImRyb3BwaW5nLXBhcnRpY2xlIjoiIiwibm9uLWRyb3BwaW5nLXBhcnRpY2xlIjoiIn0seyJmYW1pbHkiOiJSaXZhZGVuZWlyYSIsImdpdmVuIjoiSm9zZSIsInBhcnNlLW5hbWVzIjpmYWxzZSwiZHJvcHBpbmctcGFydGljbGUiOiIiLCJub24tZHJvcHBpbmctcGFydGljbGUiOiIifSx7ImZhbWlseSI6IkRvbWluZ3VleiIsImdpdmVuIjoiTWlndWVsIEFuZ2VsIiwicGFyc2UtbmFtZXMiOmZhbHNlLCJkcm9wcGluZy1wYXJ0aWNsZSI6IiIsIm5vbi1kcm9wcGluZy1wYXJ0aWNsZSI6IiJ9XSwiY29udGFpbmVyLXRpdGxlIjoiUXVhbGl0eSBvZiBMaWZlIFJlc2VhcmNoIiwiRE9JIjoiMTAuMTAwNy9zMTExMzYtMDEzLTA1MTEtOSIsIklTU04iOiIwOTYyOTM0MyIsIlBNSUQiOiIyNDAwMjQ3OSIsImlzc3VlZCI6eyJkYXRlLXBhcnRzIjpbWzIwMTRdXX0sInBhZ2UiOiI4NDktODU1IiwiYWJzdHJhY3QiOiJQdXJwb3NlOiBRdWFsaXR5IG9mIGxpZmUgKFFMKSBpcyBhIGtleSBvdXRjb21lIGZvciBhZHZhbmNlZCBkaXNlYXNlIGNhbmNlciBwYXRpZW50cy4gVGhlIEV1cm9wZWFuIE9yZ2FuaXphdGlvbiBmb3IgUmVzZWFyY2ggYW5kIFRyZWF0bWVudCBvZiBDYW5jZXIgKEVPUlRDKSBoYXMgZGV2ZWxvcGVkIHRoZSBRTFEtQzE1LVBBTCBxdWVzdGlvbm5haXJlLCBhIHNob3J0IHZlcnNpb24gb2YgdGhlIFFMUS1DMzAgZm9yIHBhbGxpYXRpdmUgY2FyZS4gVGhlIGFpbSBvZiB0aGUgcHJlc2VudCBzdHVkeSBpcyB0byB2YWxpZGF0ZSB0aGUgUUxRLUMxNS1QQUwgZm9yIHVzZSB3aXRoIFNwYW5pc2ggcGF0aWVudHMgd2l0aCBib25lIG1ldGFzdGFzaXMuIE1ldGhvZHM6IEZvciB0aGlzIHN0dWR5LCB3ZSB1c2VkIGEgY29uc2VjdXRpdmUgc2FtcGxlIG9mIHN0YWdlIElWIGNhbmNlciBwYXRpZW50cyB3aXRoIGJvbmUgbWV0YXN0YXNlcyB3aG8gc3RhcnRlZCByYWRpb3RoZXJhcHkgd2l0aCBwYWxsaWF0aXZlIGludGVudGlvbi4gVHdvIGFzc2Vzc21lbnRzIHdlcmUgcHJvcG9zZWQgZm9yIGVhY2ggcGF0aWVudDogb25lIG9uIHRoZSBmaXJzdCBkYXkgb2YgdHJlYXRtZW50IGFuZCBvbmUgYSBtb250aCBhZnRlciB0aGUgZW5kIG9mIHRoZSByYWRpb3RoZXJhcHkgc2Vzc2lvbnMuIFBzeWNob21ldHJpYyBldmFsdWF0aW9uIG9mIHRoZSBzdHJ1Y3R1cmUsIHJlbGlhYmlsaXR5LCBhbmQgdmFsaWRpdHkgd2FzIHVuZGVydGFrZW4uIFJlc3VsdHM6IE9uZSBodW5kcmVkIGFuZCBzaXh0ZWVuIHBhdGllbnRzIGNvbXBsZXRlZCB0aGUgZmlyc3QgcXVlc3Rpb25uYWlyZSBhbmQgc2V2ZW50eSBmaXZlIGNvbXBsZXRlZCB0aGUgc2Vjb25kLiBNdWx0aXRyYWl0IHNjYWxpbmcgYW5hbHlzaXMgc2hvd2VkIHRoYXQgYWxsIGl0ZW1zIG1ldCB0aGUgc3RhbmRhcmRzIGZvciBjb252ZXJnZW50IHZhbGlkaXR5LCBhbmQgYWxsIGV4Y2VwdCB0aGUgZmF0aWd1ZSBzY2FsZSBtZXQgdGhlIHN0YW5kYXJkcyBmb3IgZGl2ZXJnZW50IHZhbGlkaXR5LiBDcm9uYmFjaCdzIGNvZWZmaWNpZW50IG1ldCB0aGUgMC43IGFscGhhIGNyaXRlcmlvbiBvbiBhbGwgc2NhbGVzIGV4Y2VwdCBwYWluIChzZWNvbmQgYXNzZXNzbWVudCkuIE1vc3QgUUxRLUMxNS1QQUwgYXJlYXMgaGFkIGxvdy10by1tb2RlcmF0ZSBjb3JyZWxhdGlvbnMgd2l0aCB0aGUgb3RoZXIgYXJlYXMuIFNpZ25pZmljYW50IGRpZmZlcmVuY2VzIGFwcGVhcmVkIGluIHRoZSBjb21wYXJpc29ucyBiZXR3ZWVuIGdyb3VwcyB3aXRoIHJlZ2FyZCB0bzogcGF0aWVudHMgd2hvIGRpZWQgYmVmb3JlIHRoZSBzZWNvbmQgYXNzZXNzbWVudCAoc2l4IGFyZWFzKTsgcGF0aWVudHMgcmVjZWl2aW5nIGNoZW1vdGhlcmFweSBiZWZvcmUgc3RhcnRpbmcgcmFkaW90aGVyYXB5IGluIHRoZSB0d28gYXNzZXNzbWVudHMgKHRocmVlIGFuZCBmb3VyIGFyZWFzLCByZXNwZWN0aXZlbHkpOyB0aGUgcGVyZm9ybWFuY2Ugc3RhdHVzIGluIHRoZSB0d28gYXNzZXNzbWVudHMgKG5pbmUgYW5kIGVpZ2h0IGFyZWFzKTsgYW5kIHRoZSBudW1iZXIgb2YgUlQgc2Vzc2lvbnMgcmVjZWl2ZWQgKGZvdXIpLiBRdWFsaXR5IG9mIGxpZmUgd2FzIGJldHRlciBpbiB0aGUgc2Vjb25kIGFzc2Vzc21lbnQgaW4gbmluZSBhcmVhcy4gQ29uY2x1c2lvbjogVGhlIFFMUS1DMTUtUEFMIGlzIGEgcmVsaWFibGUgYW5kIHZhbGlkIGluc3RydW1lbnQgd2hlbiBhcHBsaWVkIHRvIGEgc2FtcGxlIG9mIFNwYW5pc2ggcGF0aWVudHMuIFRoZXNlIHJlc3VsdHMgYXJlIGluIGxpbmUgd2l0aCB0aG9zZSBvZiBvdGhlciB2YWxpZGF0aW9uIHN0dWRpZXMuIMKpIDIwMTMgU3ByaW5nZXIgU2NpZW5jZStCdXNpbmVzcyBNZWRpYSBEb3JkcmVjaHQuIiwiaXNzdWUiOiIzIiwidm9sdW1lIjoiMjMiLCJjb250YWluZXItdGl0bGUtc2hvcnQiOiIifSwiaXNUZW1wb3JhcnkiOmZhbHNlfV19&quot;,&quot;citationItems&quot;:[{&quot;id&quot;:&quot;463e1d81-5902-394f-ac0f-bee30a7ed8a2&quot;,&quot;itemData&quot;:{&quot;type&quot;:&quot;article-journal&quot;,&quot;id&quot;:&quot;463e1d81-5902-394f-ac0f-bee30a7ed8a2&quot;,&quot;title&quot;:&quot;The EORTC QLQ-C15-PAL questionnaire: Validation study for Spanish bone metastases patients&quot;,&quot;groupId&quot;:&quot;189a32f0-8f3a-3d53-a84b-8691135f75ff&quot;,&quot;author&quot;:[{&quot;family&quot;:&quot;Arraras&quot;,&quot;given&quot;:&quot;Juan Ignacio&quot;,&quot;parse-names&quot;:false,&quot;dropping-particle&quot;:&quot;&quot;,&quot;non-dropping-particle&quot;:&quot;&quot;},{&quot;family&quot;:&quot;La Vega&quot;,&quot;given&quot;:&quot;Fernando Arias&quot;,&quot;parse-names&quot;:false,&quot;dropping-particle&quot;:&quot;&quot;,&quot;non-dropping-particle&quot;:&quot;De&quot;},{&quot;family&quot;:&quot;Asin&quot;,&quot;given&quot;:&quot;Gemma&quot;,&quot;parse-names&quot;:false,&quot;dropping-particle&quot;:&quot;&quot;,&quot;non-dropping-particle&quot;:&quot;&quot;},{&quot;family&quot;:&quot;Rico&quot;,&quot;given&quot;:&quot;Mikel&quot;,&quot;parse-names&quot;:false,&quot;dropping-particle&quot;:&quot;&quot;,&quot;non-dropping-particle&quot;:&quot;&quot;},{&quot;family&quot;:&quot;Zarandona&quot;,&quot;given&quot;:&quot;Uxue&quot;,&quot;parse-names&quot;:false,&quot;dropping-particle&quot;:&quot;&quot;,&quot;non-dropping-particle&quot;:&quot;&quot;},{&quot;family&quot;:&quot;Eito&quot;,&quot;given&quot;:&quot;Clara&quot;,&quot;parse-names&quot;:false,&quot;dropping-particle&quot;:&quot;&quot;,&quot;non-dropping-particle&quot;:&quot;&quot;},{&quot;family&quot;:&quot;Cambra&quot;,&quot;given&quot;:&quot;Koldo&quot;,&quot;parse-names&quot;:false,&quot;dropping-particle&quot;:&quot;&quot;,&quot;non-dropping-particle&quot;:&quot;&quot;},{&quot;family&quot;:&quot;Barrondo&quot;,&quot;given&quot;:&quot;Marta&quot;,&quot;parse-names&quot;:false,&quot;dropping-particle&quot;:&quot;&quot;,&quot;non-dropping-particle&quot;:&quot;&quot;},{&quot;family&quot;:&quot;Errasti&quot;,&quot;given&quot;:&quot;Marta&quot;,&quot;parse-names&quot;:false,&quot;dropping-particle&quot;:&quot;&quot;,&quot;non-dropping-particle&quot;:&quot;&quot;},{&quot;family&quot;:&quot;Verdún&quot;,&quot;given&quot;:&quot;Juan&quot;,&quot;parse-names&quot;:false,&quot;dropping-particle&quot;:&quot;&quot;,&quot;non-dropping-particle&quot;:&quot;&quot;},{&quot;family&quot;:&quot;Rivadeneira&quot;,&quot;given&quot;:&quot;Jose&quot;,&quot;parse-names&quot;:false,&quot;dropping-particle&quot;:&quot;&quot;,&quot;non-dropping-particle&quot;:&quot;&quot;},{&quot;family&quot;:&quot;Dominguez&quot;,&quot;given&quot;:&quot;Miguel Angel&quot;,&quot;parse-names&quot;:false,&quot;dropping-particle&quot;:&quot;&quot;,&quot;non-dropping-particle&quot;:&quot;&quot;}],&quot;container-title&quot;:&quot;Quality of Life Research&quot;,&quot;DOI&quot;:&quot;10.1007/s11136-013-0511-9&quot;,&quot;ISSN&quot;:&quot;09629343&quot;,&quot;PMID&quot;:&quot;24002479&quot;,&quot;issued&quot;:{&quot;date-parts&quot;:[[2014]]},&quot;page&quot;:&quot;849-855&quot;,&quot;abstract&quot;:&quot;Purpose: Quality of life (QL) is a key outcome for advanced disease cancer patients. The European Organization for Research and Treatment of Cancer (EORTC) has developed the QLQ-C15-PAL questionnaire, a short version of the QLQ-C30 for palliative care. The aim of the present study is to validate the QLQ-C15-PAL for use with Spanish patients with bone metastasis. Methods: For this study, we used a consecutive sample of stage IV cancer patients with bone metastases who started radiotherapy with palliative intention. Two assessments were proposed for each patient: one on the first day of treatment and one a month after the end of the radiotherapy sessions. Psychometric evaluation of the structure, reliability, and validity was undertaken. Results: One hundred and sixteen patients completed the first questionnaire and seventy five completed the second. Multitrait scaling analysis showed that all items met the standards for convergent validity, and all except the fatigue scale met the standards for divergent validity. Cronbach's coefficient met the 0.7 alpha criterion on all scales except pain (second assessment). Most QLQ-C15-PAL areas had low-to-moderate correlations with the other areas. Significant differences appeared in the comparisons between groups with regard to: patients who died before the second assessment (six areas); patients receiving chemotherapy before starting radiotherapy in the two assessments (three and four areas, respectively); the performance status in the two assessments (nine and eight areas); and the number of RT sessions received (four). Quality of life was better in the second assessment in nine areas. Conclusion: The QLQ-C15-PAL is a reliable and valid instrument when applied to a sample of Spanish patients. These results are in line with those of other validation studies. © 2013 Springer Science+Business Media Dordrecht.&quot;,&quot;issue&quot;:&quot;3&quot;,&quot;volume&quot;:&quot;23&quot;,&quot;container-title-short&quot;:&quot;&quot;},&quot;isTemporary&quot;:false}]},{&quot;citationID&quot;:&quot;MENDELEY_CITATION_d8222513-b62d-426d-91be-574924b09c69&quot;,&quot;properties&quot;:{&quot;noteIndex&quot;:0},&quot;isEdited&quot;:false,&quot;manualOverride&quot;:{&quot;isManuallyOverridden&quot;:false,&quot;citeprocText&quot;:&quot;(81)&quot;,&quot;manualOverrideText&quot;:&quot;&quot;},&quot;citationTag&quot;:&quot;MENDELEY_CITATION_v3_eyJjaXRhdGlvbklEIjoiTUVOREVMRVlfQ0lUQVRJT05fZDgyMjI1MTMtYjYyZC00MjZkLTkxYmUtNTc0OTI0YjA5YzY5IiwicHJvcGVydGllcyI6eyJub3RlSW5kZXgiOjB9LCJpc0VkaXRlZCI6ZmFsc2UsIm1hbnVhbE92ZXJyaWRlIjp7ImlzTWFudWFsbHlPdmVycmlkZGVuIjpmYWxzZSwiY2l0ZXByb2NUZXh0IjoiKDgxKSIsIm1hbnVhbE92ZXJyaWRlVGV4dCI6IiJ9LCJjaXRhdGlvbkl0ZW1zIjpbeyJpZCI6IjhlYmU5NDcwLTgyOTQtMzA2ZS04YjJkLTlmZDNmYzdhNDNkOSIsIml0ZW1EYXRhIjp7InR5cGUiOiJhcnRpY2xlLWpvdXJuYWwiLCJpZCI6IjhlYmU5NDcwLTgyOTQtMzA2ZS04YjJkLTlmZDNmYzdhNDNkOSIsInRpdGxlIjoiVXNlIG9mIGl0ZW0gcmVzcG9uc2UgdGhlb3J5IHRvIGRldmVsb3AgYSBzaG9ydGVuZWQgdmVyc2lvbiBvZiB0aGUgRU9SVEMgUUxRLUMzMCBlbW90aW9uYWwgZnVuY3Rpb25pbmcgc2NhbGUiLCJncm91cElkIjoiMTg5YTMyZjAtOGYzYS0zZDUzLWE4NGItODY5MTEzNWY3NWZmIiwiYXV0aG9yIjpbeyJmYW1pbHkiOiJCam9ybmVyIiwiZ2l2ZW4iOiJKIEIiLCJwYXJzZS1uYW1lcyI6ZmFsc2UsImRyb3BwaW5nLXBhcnRpY2xlIjoiIiwibm9uLWRyb3BwaW5nLXBhcnRpY2xlIjoiIn0seyJmYW1pbHkiOiJQZXRlcnNlbiIsImdpdmVuIjoiTSBBYSIsInBhcnNlLW5hbWVzIjpmYWxzZSwiZHJvcHBpbmctcGFydGljbGUiOiIiLCJub24tZHJvcHBpbmctcGFydGljbGUiOiIifSx7ImZhbWlseSI6Ikdyb2Vudm9sZCIsImdpdmVuIjoiTSIsInBhcnNlLW5hbWVzIjpmYWxzZSwiZHJvcHBpbmctcGFydGljbGUiOiIiLCJub24tZHJvcHBpbmctcGFydGljbGUiOiIifSx7ImZhbWlseSI6IkFhcm9uc29uIiwiZ2l2ZW4iOiJOIiwicGFyc2UtbmFtZXMiOmZhbHNlLCJkcm9wcGluZy1wYXJ0aWNsZSI6IiIsIm5vbi1kcm9wcGluZy1wYXJ0aWNsZSI6IiJ9LHsiZmFtaWx5IjoiQWhsbmVyLUVsbXF2aXN0IiwiZ2l2ZW4iOiJNIiwicGFyc2UtbmFtZXMiOmZhbHNlLCJkcm9wcGluZy1wYXJ0aWNsZSI6IiIsIm5vbi1kcm9wcGluZy1wYXJ0aWNsZSI6IiJ9LHsiZmFtaWx5IjoiQXJyYXJhcyIsImdpdmVuIjoiSiBJIiwicGFyc2UtbmFtZXMiOmZhbHNlLCJkcm9wcGluZy1wYXJ0aWNsZSI6IiIsIm5vbi1kcm9wcGluZy1wYXJ0aWNsZSI6IiJ9LHsiZmFtaWx5IjoiQnLDqWRhcnQiLCJnaXZlbiI6IkEiLCJwYXJzZS1uYW1lcyI6ZmFsc2UsImRyb3BwaW5nLXBhcnRpY2xlIjoiIiwibm9uLWRyb3BwaW5nLXBhcnRpY2xlIjoiIn0seyJmYW1pbHkiOiJGYXllcnMiLCJnaXZlbiI6IlAiLCJwYXJzZS1uYW1lcyI6ZmFsc2UsImRyb3BwaW5nLXBhcnRpY2xlIjoiIiwibm9uLWRyb3BwaW5nLXBhcnRpY2xlIjoiIn0seyJmYW1pbHkiOiJKb3JkaG95IiwiZ2l2ZW4iOiJNIiwicGFyc2UtbmFtZXMiOmZhbHNlLCJkcm9wcGluZy1wYXJ0aWNsZSI6IiIsIm5vbi1kcm9wcGluZy1wYXJ0aWNsZSI6IiJ9LHsiZmFtaWx5IjoiU3ByYW5nZXJzIiwiZ2l2ZW4iOiJNIiwicGFyc2UtbmFtZXMiOmZhbHNlLCJkcm9wcGluZy1wYXJ0aWNsZSI6IiIsIm5vbi1kcm9wcGluZy1wYXJ0aWNsZSI6IiJ9LHsiZmFtaWx5IjoiV2F0c29uIiwiZ2l2ZW4iOiJNIiwicGFyc2UtbmFtZXMiOmZhbHNlLCJkcm9wcGluZy1wYXJ0aWNsZSI6IiIsIm5vbi1kcm9wcGluZy1wYXJ0aWNsZSI6IiJ9LHsiZmFtaWx5IjoiWW91bmciLCJnaXZlbiI6IlQiLCJwYXJzZS1uYW1lcyI6ZmFsc2UsImRyb3BwaW5nLXBhcnRpY2xlIjoiIiwibm9uLWRyb3BwaW5nLXBhcnRpY2xlIjoiIn1dLCJjb250YWluZXItdGl0bGUiOiJRdWFsaXR5IG9mIExpZmUgUmVzZWFyY2giLCJET0kiOiIxMC4xMDA3L3MxMTEzNi0wMDQtNzg2Ni14IiwiSVNTTiI6IjA5NjI5MzQzIiwiUE1JRCI6IjE1NjUxNTM5IiwiaXNzdWVkIjp7ImRhdGUtcGFydHMiOltbMjAwNF1dfSwicGFnZSI6IjE2ODMtMTY5NyIsImFic3RyYWN0IjoiQmFja2dyb3VuZDogQXMgcGFydCBvZiBhIGxhcmdlciBzdHVkeSB3aG9zZSBvYmplY3RpdmUgaXMgdG8gZGV2ZWxvcCBhbiBhYmJyZXZpYXRlZCB2ZXJzaW9uIG9mIHRoZSBFT1JUQyBRTFEtQzMwIHN1aXRhYmxlIGZvciByZXNlYXJjaCBpbiBwYWxsaWF0aXZlIGNhcmUsIGFuYWx5c2VzIHdlcmUgY29uZHVjdGVkIHRvIGRldGVybWluZSB0aGUgZmVhc2liaWxpdHkgb2YgZ2VuZXJhdGluZyBhIHNob3J0ZXIgdmVyc2lvbiBvZiB0aGUgNC1pdGVtIGVtb3Rpb25hbCBmdW5jdGlvbmluZyAoRUYpIHNjYWxlIHRoYXQgY291bGQgYmUgc2NvcmVkIGluIHRoZSBvcmlnaW5hbCBtZXRyaWMuIE1ldGhvZHM6IFdlIHVzZWQgZGF0YSBmcm9tIDI0IEV1cm9wZWFuIGNhbmNlciBzdHVkaWVzIGNvbmR1Y3RlZCBpbiAxMCBkaWZmZXJlbnQgbGFuZ3VhZ2VzIChuPTgyNDIpLiBJdGVtIHNlbGVjdGlvbiB3YXMgYmFzZWQgb24gYW5hbHlzZXMgYnkgaXRlbSByZXNwb25zZSB0aGVvcnkgKElSVCkuIEJhc2VkIG9uIHRoZSBJUlQgcmVzdWx0cywgYSBzaW1wbGUgc2NvcmluZyBhbGdvcml0aG0gd2FzIGRldmVsb3BlZCB0byBwcmVkaWN0IHRoZSBvcmlnaW5hbCA0LWl0ZW0gRUYgc3VtIHNjYWxlIHNjb3JlIGZyb20gYSByZWR1Y2VkIG51bWJlciBvZiBpdGVtcy4gUmVzdWx0czogQm90aCBhIDMtaXRlbSBhbmQgYSAyLWl0ZW0gdmVyc2lvbiAoaXRlbSAyMSAnRGlkIHlvdSBmZWVsIHRlbnNlPycgYW5kIGl0ZW0gMjQgJ0RpZCB5b3UgZmVlbCBkZXByZXNzZWQ/JykgcHJlZGljdGVkIHRoZSB0b3RhbCBzY29yZSB3aXRoIGV4Y2VsbGVudCBhZ3JlZW1lbnQgYW5kIHZlcnkgbGl0dGxlIGJpYXMuIEluIGdyb3VwIGNvbXBhcmlzb25zLCB0aGUgMi1pdGVtIHNjYWxlIGxlZCB0byB0aGUgc2FtZSBjb25jbHVzaW9ucyBhcyB0aG9zZSBiYXNlZCBvbiB0aGUgb3JpZ2luYWwgNC1pdGVtIHNjYWxlIHdpdGggbGl0dGxlIG9yIG5vIGxvc3Mgb2YgbWVhc3VyZW1lbnQgZWZmaWNpZW5jeS4gQ29uY2x1c2lvbjogQWx0aG91Z2ggdGhlc2UgcmVzdWx0cyBhcmUgcHJvbWlzaW5nLCBjb25maXJtYXRvcnkgc3R1ZGllcyBhcmUgbmVlZGVkIGJhc2VkIG9uIGluZGVwZW5kZW50IHNhbXBsZXMuIElmIHN1Y2ggYWRkaXRpb25hbCBzdHVkaWVzIHlpZWxkIGNvbXBhcmFibGUgcmVzdWx0cywgaW5jb3Jwb3JhdGlvbiBvZiB0aGUgMi1pdGVtIEVGIHNjYWxlIGluIGFuIGFiYnJldmlhdGVkIHZlcnNpb24gb2YgdGhlIFFMUS1DMzAgZm9yIHVzZSBpbiBwYWxsaWF0aXZlIGNhcmUgcmVzZWFyY2ggc2V0dGluZ3Mgd291bGQgYmUganVzdGlmaWVkLiBUaGUgYW5hbHlzZXMgcmVwb3J0ZWQgaGVyZSBkZW1vbnN0cmF0ZSB0aGUgdXNlZnVsbmVzcyBvZiB0aGUgSVJULWJhc2VkIG1ldGhvZG9sb2d5IGZvciBzaG9ydGVuaW5nIHF1ZXN0aW9ubmFpcmUgc2NhbGVzLiDCqSAyMDA0IEtsdXdlciBBY2FkZW1pYyBQdWJsaXNoZXJzLiIsImlzc3VlIjoiMTAiLCJ2b2x1bWUiOiIxMyIsImNvbnRhaW5lci10aXRsZS1zaG9ydCI6IiJ9LCJpc1RlbXBvcmFyeSI6ZmFsc2V9XX0=&quot;,&quot;citationItems&quot;:[{&quot;id&quot;:&quot;8ebe9470-8294-306e-8b2d-9fd3fc7a43d9&quot;,&quot;itemData&quot;:{&quot;type&quot;:&quot;article-journal&quot;,&quot;id&quot;:&quot;8ebe9470-8294-306e-8b2d-9fd3fc7a43d9&quot;,&quot;title&quot;:&quot;Use of item response theory to develop a shortened version of the EORTC QLQ-C30 emotional functioning scale&quot;,&quot;groupId&quot;:&quot;189a32f0-8f3a-3d53-a84b-8691135f75ff&quot;,&quot;author&quot;:[{&quot;family&quot;:&quot;Bjorner&quot;,&quot;given&quot;:&quot;J B&quot;,&quot;parse-names&quot;:false,&quot;dropping-particle&quot;:&quot;&quot;,&quot;non-dropping-particle&quot;:&quot;&quot;},{&quot;family&quot;:&quot;Petersen&quot;,&quot;given&quot;:&quot;M Aa&quot;,&quot;parse-names&quot;:false,&quot;dropping-particle&quot;:&quot;&quot;,&quot;non-dropping-particle&quot;:&quot;&quot;},{&quot;family&quot;:&quot;Groenvold&quot;,&quot;given&quot;:&quot;M&quot;,&quot;parse-names&quot;:false,&quot;dropping-particle&quot;:&quot;&quot;,&quot;non-dropping-particle&quot;:&quot;&quot;},{&quot;family&quot;:&quot;Aaronson&quot;,&quot;given&quot;:&quot;N&quot;,&quot;parse-names&quot;:false,&quot;dropping-particle&quot;:&quot;&quot;,&quot;non-dropping-particle&quot;:&quot;&quot;},{&quot;family&quot;:&quot;Ahlner-Elmqvist&quot;,&quot;given&quot;:&quot;M&quot;,&quot;parse-names&quot;:false,&quot;dropping-particle&quot;:&quot;&quot;,&quot;non-dropping-particle&quot;:&quot;&quot;},{&quot;family&quot;:&quot;Arraras&quot;,&quot;given&quot;:&quot;J I&quot;,&quot;parse-names&quot;:false,&quot;dropping-particle&quot;:&quot;&quot;,&quot;non-dropping-particle&quot;:&quot;&quot;},{&quot;family&quot;:&quot;Brédart&quot;,&quot;given&quot;:&quot;A&quot;,&quot;parse-names&quot;:false,&quot;dropping-particle&quot;:&quot;&quot;,&quot;non-dropping-particle&quot;:&quot;&quot;},{&quot;family&quot;:&quot;Fayers&quot;,&quot;given&quot;:&quot;P&quot;,&quot;parse-names&quot;:false,&quot;dropping-particle&quot;:&quot;&quot;,&quot;non-dropping-particle&quot;:&quot;&quot;},{&quot;family&quot;:&quot;Jordhoy&quot;,&quot;given&quot;:&quot;M&quot;,&quot;parse-names&quot;:false,&quot;dropping-particle&quot;:&quot;&quot;,&quot;non-dropping-particle&quot;:&quot;&quot;},{&quot;family&quot;:&quot;Sprangers&quot;,&quot;given&quot;:&quot;M&quot;,&quot;parse-names&quot;:false,&quot;dropping-particle&quot;:&quot;&quot;,&quot;non-dropping-particle&quot;:&quot;&quot;},{&quot;family&quot;:&quot;Watson&quot;,&quot;given&quot;:&quot;M&quot;,&quot;parse-names&quot;:false,&quot;dropping-particle&quot;:&quot;&quot;,&quot;non-dropping-particle&quot;:&quot;&quot;},{&quot;family&quot;:&quot;Young&quot;,&quot;given&quot;:&quot;T&quot;,&quot;parse-names&quot;:false,&quot;dropping-particle&quot;:&quot;&quot;,&quot;non-dropping-particle&quot;:&quot;&quot;}],&quot;container-title&quot;:&quot;Quality of Life Research&quot;,&quot;DOI&quot;:&quot;10.1007/s11136-004-7866-x&quot;,&quot;ISSN&quot;:&quot;09629343&quot;,&quot;PMID&quot;:&quot;15651539&quot;,&quot;issued&quot;:{&quot;date-parts&quot;:[[2004]]},&quot;page&quot;:&quot;1683-1697&quot;,&quot;abstract&quot;:&quot;Background: As part of a larger study whose objective is to develop an abbreviated version of the EORTC QLQ-C30 suitable for research in palliative care, analyses were conducted to determine the feasibility of generating a shorter version of the 4-item emotional functioning (EF) scale that could be scored in the original metric. Methods: We used data from 24 European cancer studies conducted in 10 different languages (n=8242). Item selection was based on analyses by item response theory (IRT). Based on the IRT results, a simple scoring algorithm was developed to predict the original 4-item EF sum scale score from a reduced number of items. Results: Both a 3-item and a 2-item version (item 21 'Did you feel tense?' and item 24 'Did you feel depressed?') predicted the total score with excellent agreement and very little bias. In group comparisons, the 2-item scale led to the same conclusions as those based on the original 4-item scale with little or no loss of measurement efficiency. Conclusion: Although these results are promising, confirmatory studies are needed based on independent samples. If such additional studies yield comparable results, incorporation of the 2-item EF scale in an abbreviated version of the QLQ-C30 for use in palliative care research settings would be justified. The analyses reported here demonstrate the usefulness of the IRT-based methodology for shortening questionnaire scales. © 2004 Kluwer Academic Publishers.&quot;,&quot;issue&quot;:&quot;10&quot;,&quot;volume&quot;:&quot;13&quot;,&quot;container-title-short&quot;:&quot;&quot;},&quot;isTemporary&quot;:false}]},{&quot;citationID&quot;:&quot;MENDELEY_CITATION_b4691d90-115a-43fb-9023-51f9e08f3848&quot;,&quot;properties&quot;:{&quot;noteIndex&quot;:0},&quot;isEdited&quot;:false,&quot;manualOverride&quot;:{&quot;isManuallyOverridden&quot;:false,&quot;citeprocText&quot;:&quot;(82)&quot;,&quot;manualOverrideText&quot;:&quot;&quot;},&quot;citationTag&quot;:&quot;MENDELEY_CITATION_v3_eyJjaXRhdGlvbklEIjoiTUVOREVMRVlfQ0lUQVRJT05fYjQ2OTFkOTAtMTE1YS00M2ZiLTkwMjMtNTFmOWUwOGYzODQ4IiwicHJvcGVydGllcyI6eyJub3RlSW5kZXgiOjB9LCJpc0VkaXRlZCI6ZmFsc2UsIm1hbnVhbE92ZXJyaWRlIjp7ImlzTWFudWFsbHlPdmVycmlkZGVuIjpmYWxzZSwiY2l0ZXByb2NUZXh0IjoiKDgyKSIsIm1hbnVhbE92ZXJyaWRlVGV4dCI6IiJ9LCJjaXRhdGlvbkl0ZW1zIjpbeyJpZCI6ImViOTJmYjE1LWMwOTctMzcyNS1hYzUwLWI2ZmQ3OTU0OWU0ZCIsIml0ZW1EYXRhIjp7InR5cGUiOiJhcnRpY2xlLWpvdXJuYWwiLCJpZCI6ImViOTJmYjE1LWMwOTctMzcyNS1hYzUwLWI2ZmQ3OTU0OWU0ZCIsInRpdGxlIjoiUXVhbGl0eSBvZiBMaWZlIGluIGEgSG9zcGljZTogQSBWYWxpZGF0aW9uIG9mIHRoZSBDcm9hdGlhbiBWZXJzaW9uIG9mIHRoZSBFT1JUQyBRTFEtQzE1LVBBTCIsImdyb3VwSWQiOiIxODlhMzJmMC04ZjNhLTNkNTMtYTg0Yi04NjkxMTM1Zjc1ZmYiLCJhdXRob3IiOlt7ImZhbWlseSI6IkdvbMSNacSHIiwiZ2l2ZW4iOiJNYXJpbiIsInBhcnNlLW5hbWVzIjpmYWxzZSwiZHJvcHBpbmctcGFydGljbGUiOiIiLCJub24tZHJvcHBpbmctcGFydGljbGUiOiIifSx7ImZhbWlseSI6IkRvYnJpbGEtRGludGluamFuYSIsImdpdmVuIjoiUmVuYXRhIiwicGFyc2UtbmFtZXMiOmZhbHNlLCJkcm9wcGluZy1wYXJ0aWNsZSI6IiIsIm5vbi1kcm9wcGluZy1wYXJ0aWNsZSI6IiJ9LHsiZmFtaWx5IjoiR29sxI1pxIciLCJnaXZlbiI6IkdvcmFuIiwicGFyc2UtbmFtZXMiOmZhbHNlLCJkcm9wcGluZy1wYXJ0aWNsZSI6IiIsIm5vbi1kcm9wcGluZy1wYXJ0aWNsZSI6IiJ9LHsiZmFtaWx5IjoiUGF2bG92acSHLVJ1xb5pxIciLCJnaXZlbiI6IklyYSIsInBhcnNlLW5hbWVzIjpmYWxzZSwiZHJvcHBpbmctcGFydGljbGUiOiIiLCJub24tZHJvcHBpbmctcGFydGljbGUiOiIifSx7ImZhbWlseSI6IlN0ZXZhbm92acSHIiwiZ2l2ZW4iOiJBbGVrc2FuZHJhIiwicGFyc2UtbmFtZXMiOmZhbHNlLCJkcm9wcGluZy1wYXJ0aWNsZSI6IiIsIm5vbi1kcm9wcGluZy1wYXJ0aWNsZSI6IiJ9LHsiZmFtaWx5IjoiR292acSHLUdvbMSNacSHIiwiZ2l2ZW4iOiJMaWRpamEiLCJwYXJzZS1uYW1lcyI6ZmFsc2UsImRyb3BwaW5nLXBhcnRpY2xlIjoiIiwibm9uLWRyb3BwaW5nLXBhcnRpY2xlIjoiIn1dLCJjb250YWluZXItdGl0bGUiOiJBbWVyaWNhbiBKb3VybmFsIG9mIEhvc3BpY2UgYW5kIFBhbGxpYXRpdmUgTWVkaWNpbmUiLCJET0kiOiIxMC4xMTc3LzEwNDk5MDkxMTg3NjA3ODEiLCJJU1NOIjoiMTkzODI3MTUiLCJQTUlEIjoiMjk0NjY4NjQiLCJpc3N1ZWQiOnsiZGF0ZS1wYXJ0cyI6W1syMDE4XV19LCJwYWdlIjoiMTA4NS0xMDkwIiwiYWJzdHJhY3QiOiJQdXJwb3NlOiBRdWFsaXR5IG9mIGxpZmUgaXMgdGhlIGNvcm5lcnN0b25lIG9mIHBhbGxpYXRpdmUgY2FyZSwgYW5kIGFzc2Vzc2luZyBpdCByZXF1aXJlcyB2YWxpZGF0ZWQgYW5kIHN0YW5kYXJkaXplZCBxdWVzdGlvbm5haXJlcy4gSG93ZXZlciwgdGhlIG1ham9yaXR5IG9mIHF1ZXN0aW9ubmFpcmVzIGFyZSBub3QgdGVzdGVkIGluIGEgaG9zcGljZSBzZXR0aW5nLiBUaGUgcHVycG9zZSBvZiB0aGlzIHN0dWR5IGlzIHRvIGV2YWx1YXRlIHRoZSBxdWFsaXR5IG9mIGxpZmUgaW4gYSBob3NwaWNlIHVzaW5nIHRoZSBFdXJvcGVhbiBPcmdhbml6YXRpb24gZm9yIFJlc2VhcmNoIGFuZCBUcmVhdG1lbnQgb2YgQ2FuY2VyIFF1YWxpdHkgb2YgTGlmZSBRdWVzdGlvbm5haXJlIENvcmUgMTUgZm9yIFBhbGxpYXRpdmUgQ2FyZSAoUEFMKSAoRU9SVEMgUUxRLUMxNS1QQUwpIHF1ZXN0aW9ubmFpcmUgYW5kIHZhbGlkYXRpbmcgaXQgaW4gQ3JvYXRpYW4gbGFuZ3VhZ2UuIE1ldGhvZHM6IFRoZSBzdHVkeSB3YXMgY29uZHVjdGVkIHByb3NwZWN0aXZlbHkgb24gMTUxIGNvbnNlY3V0aXZlIHBhdGllbnRzIHdobyB3ZXJlIGV2YWx1YXRlZCBhdCB0aGUgYWRtaXR0YW5jZSB0byB0aGUgaG9zcGljZSBhbmQgYWZ0ZXIgNyBkYXlzLiBBbG9uZyB3aXRoIHRoZSBFT1JUQyBRTFEtQzE1LVBBTCwgYm90aCBldmFsdWF0aW9ucyBpbmNsdWRlZCB0aGUgRWRtb250b24gU3ltcHRvbSBBc3Nlc3NtZW50IFN5c3RlbSAoRVNBUykgYW5kIHRoZSBQYWxsaWF0aXZlIFBlcmZvcm1hbmNlIFNjb3JlIChQUFMpIHZlcnNpb24gMi4gQ3JvbmJhY2ggzrEgY29lZmZpY2llbnQgd2FzIHVzZWQgdG8gdGVzdCB0aGUgcmVsaWFiaWxpdHkgb2YgbXVsdGktaXRlbSBzY2FsZXMsIHdoaWxlIGNvbnN0cnVjdCBhbmQgY29uY3VycmVudCB2YWxpZGl0eSB3YXMgdGVzdGVkIHVzaW5nIHRoZSBQZWFyc29uIGNvcnJlbGF0aW9uIGNvZWZmaWNpZW50cy4gS25vd24tZ3JvdXAgdmFsaWRpdHkgd2FzIGV2YWx1YXRlZCB1c2luZyB0aGUgU3R1ZGVudCB0IHRlc3QuIFJlc3VsdHM6IFBoeXNpY2FsIGZ1bmN0aW9uaW5nLCBwYWluLCBhbmQgZW1vdGlvbmFsIGZ1bmN0aW9uaW5nIHNjYWxlcyBhbGwgZXhoaWJpdGVkIGhpZ2ggcmVsaWFiaWxpdHkgb24gYm90aCBhc3Nlc3NtZW50cyBhbmQgbWV0IHRoZSBjcml0ZXJpYSBvZiBDcm9uYmFjaCDOsSDiiaUuNzAsIHdoaWxlIGZhdGlndWUgc2NhbGUgbWV0IHRoZSBwcmVkZXRlcm1pbmVkIGNyaXRlcmlhIGluIHRoZSBmb2xsb3ctdXAgYXNzZXNzbWVudCAozrEgPS45MCkuIEFkZXF1YXRlIHZhbGlkaXR5IHdhcyBhbHNvIGRpc3BsYXllZCwgd2l0aCB0aGUgaGlnaGVzdCBjb3JyZWxhdGlvbiBjb2VmZmljaWVudHMgYmV0d2VlbiB0aGUgRU9SVEMgUUxRLUMxNS1QQUwgYW5kIEVTQVMgc2NhbGVzIHJlY29yZGVkIGZvciB0aGUgY29ycmVzcG9uZGluZyBpdGVtcy4gVGhlIEVPUlRDIFFMUS1DMTUtUEFMIHdhcyBhbHNvIGFibGUgdG8gZGlzdGluZ3Vpc2ggcGF0aWVudHMgd2l0aCBkaWZmZXJlbnQgUFBTIHNjb3JlcywgZXhoaWJpdGluZyBleGNlbGxlbnQgY2xpbmljYWwgdmFsaWRpdHkuIENvbmNsdXNpb25zOiBUaGUgRU9SVEMgUUxRLUMxNS1QQUwgY2FuIGJlIHVzZWQgc3VjY2Vzc2Z1bGx5IGluIENyb2F0aWFuIHBhbGxpYXRpdmUgY2FyZS4gSG93ZXZlciwgaW5ldml0YWJsZSBpc3N1ZXMgc3VjaCBhcyBsb3cgcmV0ZXN0IHBlcmNlbnRhZ2UgZHVlIHRvIHNob3J0IHN1cnZpdmFsIGFuZCBsb3cgcGh5c2ljYWwgZnVuY3Rpb25pbmcgc2NvcmVzIG5lZWQgdG8gYmUgYWNrbm93bGVkZ2VkIGluIGZ1cnRoZXIgZm9ybXVsYXRpb25zIG9mIHF1YWxpdHkgb2YgbGlmZSBxdWVzdGlvbm5haXJlcyBzcGVjaWZpYyB0byBob3NwaWNlIGNhcmUuIiwiaXNzdWUiOiI4Iiwidm9sdW1lIjoiMzUiLCJjb250YWluZXItdGl0bGUtc2hvcnQiOiIifSwiaXNUZW1wb3JhcnkiOmZhbHNlfV19&quot;,&quot;citationItems&quot;:[{&quot;id&quot;:&quot;eb92fb15-c097-3725-ac50-b6fd79549e4d&quot;,&quot;itemData&quot;:{&quot;type&quot;:&quot;article-journal&quot;,&quot;id&quot;:&quot;eb92fb15-c097-3725-ac50-b6fd79549e4d&quot;,&quot;title&quot;:&quot;Quality of Life in a Hospice: A Validation of the Croatian Version of the EORTC QLQ-C15-PAL&quot;,&quot;groupId&quot;:&quot;189a32f0-8f3a-3d53-a84b-8691135f75ff&quot;,&quot;author&quot;:[{&quot;family&quot;:&quot;Golčić&quot;,&quot;given&quot;:&quot;Marin&quot;,&quot;parse-names&quot;:false,&quot;dropping-particle&quot;:&quot;&quot;,&quot;non-dropping-particle&quot;:&quot;&quot;},{&quot;family&quot;:&quot;Dobrila-Dintinjana&quot;,&quot;given&quot;:&quot;Renata&quot;,&quot;parse-names&quot;:false,&quot;dropping-particle&quot;:&quot;&quot;,&quot;non-dropping-particle&quot;:&quot;&quot;},{&quot;family&quot;:&quot;Golčić&quot;,&quot;given&quot;:&quot;Goran&quot;,&quot;parse-names&quot;:false,&quot;dropping-particle&quot;:&quot;&quot;,&quot;non-dropping-particle&quot;:&quot;&quot;},{&quot;family&quot;:&quot;Pavlović-Ružić&quot;,&quot;given&quot;:&quot;Ira&quot;,&quot;parse-names&quot;:false,&quot;dropping-particle&quot;:&quot;&quot;,&quot;non-dropping-particle&quot;:&quot;&quot;},{&quot;family&quot;:&quot;Stevanović&quot;,&quot;given&quot;:&quot;Aleksandra&quot;,&quot;parse-names&quot;:false,&quot;dropping-particle&quot;:&quot;&quot;,&quot;non-dropping-particle&quot;:&quot;&quot;},{&quot;family&quot;:&quot;Gović-Golčić&quot;,&quot;given&quot;:&quot;Lidija&quot;,&quot;parse-names&quot;:false,&quot;dropping-particle&quot;:&quot;&quot;,&quot;non-dropping-particle&quot;:&quot;&quot;}],&quot;container-title&quot;:&quot;American Journal of Hospice and Palliative Medicine&quot;,&quot;DOI&quot;:&quot;10.1177/1049909118760781&quot;,&quot;ISSN&quot;:&quot;19382715&quot;,&quot;PMID&quot;:&quot;29466864&quot;,&quot;issued&quot;:{&quot;date-parts&quot;:[[2018]]},&quot;page&quot;:&quot;1085-1090&quot;,&quot;abstract&quot;:&quot;Purpose: Quality of life is the cornerstone of palliative care, and assessing it requires validated and standardized questionnaires. However, the majority of questionnaires are not tested in a hospice setting. The purpose of this study is to evaluate the quality of life in a hospice using the European Organization for Research and Treatment of Cancer Quality of Life Questionnaire Core 15 for Palliative Care (PAL) (EORTC QLQ-C15-PAL) questionnaire and validating it in Croatian language. Methods: The study was conducted prospectively on 151 consecutive patients who were evaluated at the admittance to the hospice and after 7 days. Along with the EORTC QLQ-C15-PAL, both evaluations included the Edmonton Symptom Assessment System (ESAS) and the Palliative Performance Score (PPS) version 2. Cronbach α coefficient was used to test the reliability of multi-item scales, while construct and concurrent validity was tested using the Pearson correlation coefficients. Known-group validity was evaluated using the Student t test. Results: Physical functioning, pain, and emotional functioning scales all exhibited high reliability on both assessments and met the criteria of Cronbach α ≥.70, while fatigue scale met the predetermined criteria in the follow-up assessment (α =.90). Adequate validity was also displayed, with the highest correlation coefficients between the EORTC QLQ-C15-PAL and ESAS scales recorded for the corresponding items. The EORTC QLQ-C15-PAL was also able to distinguish patients with different PPS scores, exhibiting excellent clinical validity. Conclusions: The EORTC QLQ-C15-PAL can be used successfully in Croatian palliative care. However, inevitable issues such as low retest percentage due to short survival and low physical functioning scores need to be acknowledged in further formulations of quality of life questionnaires specific to hospice care.&quot;,&quot;issue&quot;:&quot;8&quot;,&quot;volume&quot;:&quot;35&quot;,&quot;container-title-short&quot;:&quot;&quot;},&quot;isTemporary&quot;:false}]},{&quot;citationID&quot;:&quot;MENDELEY_CITATION_a3aa1148-06c0-494a-992d-aea2a3145e8c&quot;,&quot;properties&quot;:{&quot;noteIndex&quot;:0},&quot;isEdited&quot;:false,&quot;manualOverride&quot;:{&quot;isManuallyOverridden&quot;:false,&quot;citeprocText&quot;:&quot;(9)&quot;,&quot;manualOverrideText&quot;:&quot;&quot;},&quot;citationTag&quot;:&quot;MENDELEY_CITATION_v3_eyJjaXRhdGlvbklEIjoiTUVOREVMRVlfQ0lUQVRJT05fYTNhYTExNDgtMDZjMC00OTRhLTk5MmQtYWVhMmEzMTQ1ZThjIiwicHJvcGVydGllcyI6eyJub3RlSW5kZXgiOjB9LCJpc0VkaXRlZCI6ZmFsc2UsIm1hbnVhbE92ZXJyaWRlIjp7ImlzTWFudWFsbHlPdmVycmlkZGVuIjpmYWxzZSwiY2l0ZXByb2NUZXh0IjoiKDkpIiwibWFudWFsT3ZlcnJpZGVUZXh0IjoiIn0sImNpdGF0aW9uSXRlbXMiOlt7ImlkIjoiODQ2ZmRhYmItMjljMi0zOWRkLTkwMzItYmU0NjFmOTg3MmMwIiwiaXRlbURhdGEiOnsidHlwZSI6ImFydGljbGUtam91cm5hbCIsImlkIjoiODQ2ZmRhYmItMjljMi0zOWRkLTkwMzItYmU0NjFmOTg3MmMwIiwidGl0bGUiOiJUaGUgZGV2ZWxvcG1lbnQgb2YgdGhlIEVPUlRDIFFMUS1DMTUtUEFMOiBBIHNob3J0ZW5lZCBxdWVzdGlvbm5haXJlIGZvciBjYW5jZXIgcGF0aWVudHMgaW4gcGFsbGlhdGl2ZSBjYXJlIiwiZ3JvdXBJZCI6IjE4OWEzMmYwLThmM2EtM2Q1My1hODRiLTg2OTExMzVmNzVmZiIsImF1dGhvciI6W3siZmFtaWx5IjoiR3JvZW52b2xkIiwiZ2l2ZW4iOiJNb2dlbnMiLCJwYXJzZS1uYW1lcyI6ZmFsc2UsImRyb3BwaW5nLXBhcnRpY2xlIjoiIiwibm9uLWRyb3BwaW5nLXBhcnRpY2xlIjoiIn0seyJmYW1pbHkiOiJQZXRlcnNlbiIsImdpdmVuIjoiTW9ydGVuIEFhIiwicGFyc2UtbmFtZXMiOmZhbHNlLCJkcm9wcGluZy1wYXJ0aWNsZSI6IiIsIm5vbi1kcm9wcGluZy1wYXJ0aWNsZSI6IiJ9LHsiZmFtaWx5IjoiQWFyb25zb24iLCJnaXZlbiI6Ik5laWwgSyIsInBhcnNlLW5hbWVzIjpmYWxzZSwiZHJvcHBpbmctcGFydGljbGUiOiIiLCJub24tZHJvcHBpbmctcGFydGljbGUiOiIifSx7ImZhbWlseSI6IkFycmFyYXMiLCJnaXZlbiI6Ikp1YW4gSSIsInBhcnNlLW5hbWVzIjpmYWxzZSwiZHJvcHBpbmctcGFydGljbGUiOiIiLCJub24tZHJvcHBpbmctcGFydGljbGUiOiIifSx7ImZhbWlseSI6IkJsYXplYnkiLCJnaXZlbiI6IkphbmUgTSIsInBhcnNlLW5hbWVzIjpmYWxzZSwiZHJvcHBpbmctcGFydGljbGUiOiIiLCJub24tZHJvcHBpbmctcGFydGljbGUiOiIifSx7ImZhbWlseSI6IkJvdHRvbWxleSIsImdpdmVuIjoiQW5kcmV3IiwicGFyc2UtbmFtZXMiOmZhbHNlLCJkcm9wcGluZy1wYXJ0aWNsZSI6IiIsIm5vbi1kcm9wcGluZy1wYXJ0aWNsZSI6IiJ9LHsiZmFtaWx5IjoiRmF5ZXJzIiwiZ2l2ZW4iOiJQZXRlciBNIiwicGFyc2UtbmFtZXMiOmZhbHNlLCJkcm9wcGluZy1wYXJ0aWNsZSI6IiIsIm5vbi1kcm9wcGluZy1wYXJ0aWNsZSI6IiJ9LHsiZmFtaWx5IjoiR3JhZWZmIiwiZ2l2ZW4iOiJBbGV4YW5kZXIiLCJwYXJzZS1uYW1lcyI6ZmFsc2UsImRyb3BwaW5nLXBhcnRpY2xlIjoiIiwibm9uLWRyb3BwaW5nLXBhcnRpY2xlIjoiRGUifSx7ImZhbWlseSI6IkhhbW1lcmxpZCIsImdpdmVuIjoiRXZhIiwicGFyc2UtbmFtZXMiOmZhbHNlLCJkcm9wcGluZy1wYXJ0aWNsZSI6IiIsIm5vbi1kcm9wcGluZy1wYXJ0aWNsZSI6IiJ9LHsiZmFtaWx5IjoiS2Fhc2EiLCJnaXZlbiI6IlN0ZWluIiwicGFyc2UtbmFtZXMiOmZhbHNlLCJkcm9wcGluZy1wYXJ0aWNsZSI6IiIsIm5vbi1kcm9wcGluZy1wYXJ0aWNsZSI6IiJ9LHsiZmFtaWx5IjoiU3ByYW5nZXJzIiwiZ2l2ZW4iOiJNaXJqYW0gQS5HLiIsInBhcnNlLW5hbWVzIjpmYWxzZSwiZHJvcHBpbmctcGFydGljbGUiOiIiLCJub24tZHJvcHBpbmctcGFydGljbGUiOiIifSx7ImZhbWlseSI6IkJqb3JuZXIiLCJnaXZlbiI6Ikpha29iIEIiLCJwYXJzZS1uYW1lcyI6ZmFsc2UsImRyb3BwaW5nLXBhcnRpY2xlIjoiIiwibm9uLWRyb3BwaW5nLXBhcnRpY2xlIjoiIn1dLCJjb250YWluZXItdGl0bGUiOiJFdXJvcGVhbiBKb3VybmFsIG9mIENhbmNlciIsIkRPSSI6IjEwLjEwMTYvai5lamNhLjIwMDUuMDYuMDIyIiwiSVNTTiI6IjA5NTk4MDQ5IiwiUE1JRCI6IjE2MTYyNDA0IiwiaXNzdWVkIjp7ImRhdGUtcGFydHMiOltbMjAwNl1dfSwicGFnZSI6IjU1LTY0IiwiYWJzdHJhY3QiOiJUaGlzIHN0dWR5IGFpbWVkIGF0IGRldmVsb3BpbmcgYSBzaG9ydGVuZWQgdmVyc2lvbiBvZiB0aGUgRU9SVEMgUUxRLUMzMCwgb25lIG9mIHRoZSBtb3N0IHdpZGVseSB1c2VkIGhlYWx0aC1yZWxhdGVkIHF1YWxpdHkgb2YgbGlmZSBxdWVzdGlvbm5haXJlcyBpbiBvbmNvbG9neSwgZm9yIHBhbGxpYXRpdmUgY2FyZSByZXNlYXJjaC4gVGhlIHN0dWR5IGluY2x1ZGVkIGludGVydmlld3Mgd2l0aCA0MSBwYXRpZW50cyBhbmQgNjYgaGVhbHRoIGNhcmUgcHJvZmVzc2lvbmFscyBpbiBwYWxsaWF0aXZlIGNhcmUgdG8gZGV0ZXJtaW5lIHRoZSBhcHByb3ByaWF0ZW5lc3MsIHJlbGV2YW5jZSBhbmQgaW1wb3J0YW5jZSBvZiB0aGUgdmFyaW91cyBkb21haW5zIG9mIHRoZSBRTFEtQzMwLiBJdGVtIHJlc3BvbnNlIHRoZW9yeSBtZXRob2RzIHdlcmUgdXNlZCB0byBzaG9ydGVuIHNjYWxlcy4gUGF0aWVudHMgYW5kIGhlYWx0aCBjYXJlIHByb2Zlc3Npb25hbHMgcmF0ZWQgcGFpbiwgcGh5c2ljYWwgZnVuY3Rpb24sIGVtb3Rpb25hbCBmdW5jdGlvbiwgZmF0aWd1ZSwgZ2xvYmFsIGhlYWx0aCBzdGF0dXMvcXVhbGl0eSBvZiBsaWZlLCBuYXVzZWEvdm9taXRpbmcsIGFwcGV0aXRlLCBkeXNwbm9lYSwgY29uc3RpcGF0aW9uLCBhbmQgc2xlZXAgYXMgbW9zdCBpbXBvcnRhbnQuIFRoZXJlZm9yZSwgdGhlc2Ugc2NhbGVzL2l0ZW1zIHdlcmUgcmV0YWluZWQgaW4gdGhlIHF1ZXN0aW9ubmFpcmUuIEZvdXIgc2NhbGVzIHdlcmUgc2hvcnRlbmVkIHdpdGhvdXQgcmVkdWNpbmcgbWVhc3VyZW1lbnQgcHJlY2lzaW9uLiBJbXBvcnRhbnQgZGltZW5zaW9ucyBub3QgY292ZXJlZCBieSB0aGUgcXVlc3Rpb25uYWlyZSB3ZXJlIGlkZW50aWZpZWQuIFRoZSByZXN1bHRpbmcgMTUtaXRlbSBFT1JUQyBRTFEtQzE1LVBBTCBpcyBhICdjb3JlIHF1ZXN0aW9ubmFpcmUnIGZvciBwYWxsaWF0aXZlIGNhcmUuIERlcGVuZGluZyBvbiB0aGUgcmVzZWFyY2ggcXVlc3Rpb25zLCBpdCBtYXkgYmUgc3VwcGxlbWVudGVkIGJ5IGFkZGl0aW9uYWwgaXRlbXMsIG1vZHVsZXMgb3IgcXVlc3Rpb25uYWlyZXMuIMKpIDIwMDUgRWxzZXZpZXIgTHRkLiBBbGwgcmlnaHRzIHJlc2VydmVkLiIsImlzc3VlIjoiMSIsInZvbHVtZSI6IjQyIiwiY29udGFpbmVyLXRpdGxlLXNob3J0IjoiRXVyIEogQ2FuY2VyIn0sImlzVGVtcG9yYXJ5IjpmYWxzZX1dfQ==&quot;,&quot;citationItems&quot;:[{&quot;id&quot;:&quot;846fdabb-29c2-39dd-9032-be461f9872c0&quot;,&quot;itemData&quot;:{&quot;type&quot;:&quot;article-journal&quot;,&quot;id&quot;:&quot;846fdabb-29c2-39dd-9032-be461f9872c0&quot;,&quot;title&quot;:&quot;The development of the EORTC QLQ-C15-PAL: A shortened questionnaire for cancer patients in palliative care&quot;,&quot;groupId&quot;:&quot;189a32f0-8f3a-3d53-a84b-8691135f75ff&quot;,&quot;author&quot;:[{&quot;family&quot;:&quot;Groenvold&quot;,&quot;given&quot;:&quot;Mogens&quot;,&quot;parse-names&quot;:false,&quot;dropping-particle&quot;:&quot;&quot;,&quot;non-dropping-particle&quot;:&quot;&quot;},{&quot;family&quot;:&quot;Petersen&quot;,&quot;given&quot;:&quot;Morten Aa&quot;,&quot;parse-names&quot;:false,&quot;dropping-particle&quot;:&quot;&quot;,&quot;non-dropping-particle&quot;:&quot;&quot;},{&quot;family&quot;:&quot;Aaronson&quot;,&quot;given&quot;:&quot;Neil K&quot;,&quot;parse-names&quot;:false,&quot;dropping-particle&quot;:&quot;&quot;,&quot;non-dropping-particle&quot;:&quot;&quot;},{&quot;family&quot;:&quot;Arraras&quot;,&quot;given&quot;:&quot;Juan I&quot;,&quot;parse-names&quot;:false,&quot;dropping-particle&quot;:&quot;&quot;,&quot;non-dropping-particle&quot;:&quot;&quot;},{&quot;family&quot;:&quot;Blazeby&quot;,&quot;given&quot;:&quot;Jane M&quot;,&quot;parse-names&quot;:false,&quot;dropping-particle&quot;:&quot;&quot;,&quot;non-dropping-particle&quot;:&quot;&quot;},{&quot;family&quot;:&quot;Bottomley&quot;,&quot;given&quot;:&quot;Andrew&quot;,&quot;parse-names&quot;:false,&quot;dropping-particle&quot;:&quot;&quot;,&quot;non-dropping-particle&quot;:&quot;&quot;},{&quot;family&quot;:&quot;Fayers&quot;,&quot;given&quot;:&quot;Peter M&quot;,&quot;parse-names&quot;:false,&quot;dropping-particle&quot;:&quot;&quot;,&quot;non-dropping-particle&quot;:&quot;&quot;},{&quot;family&quot;:&quot;Graeff&quot;,&quot;given&quot;:&quot;Alexander&quot;,&quot;parse-names&quot;:false,&quot;dropping-particle&quot;:&quot;&quot;,&quot;non-dropping-particle&quot;:&quot;De&quot;},{&quot;family&quot;:&quot;Hammerlid&quot;,&quot;given&quot;:&quot;Eva&quot;,&quot;parse-names&quot;:false,&quot;dropping-particle&quot;:&quot;&quot;,&quot;non-dropping-particle&quot;:&quot;&quot;},{&quot;family&quot;:&quot;Kaasa&quot;,&quot;given&quot;:&quot;Stein&quot;,&quot;parse-names&quot;:false,&quot;dropping-particle&quot;:&quot;&quot;,&quot;non-dropping-particle&quot;:&quot;&quot;},{&quot;family&quot;:&quot;Sprangers&quot;,&quot;given&quot;:&quot;Mirjam A.G.&quot;,&quot;parse-names&quot;:false,&quot;dropping-particle&quot;:&quot;&quot;,&quot;non-dropping-particle&quot;:&quot;&quot;},{&quot;family&quot;:&quot;Bjorner&quot;,&quot;given&quot;:&quot;Jakob B&quot;,&quot;parse-names&quot;:false,&quot;dropping-particle&quot;:&quot;&quot;,&quot;non-dropping-particle&quot;:&quot;&quot;}],&quot;container-title&quot;:&quot;European Journal of Cancer&quot;,&quot;DOI&quot;:&quot;10.1016/j.ejca.2005.06.022&quot;,&quot;ISSN&quot;:&quot;09598049&quot;,&quot;PMID&quot;:&quot;16162404&quot;,&quot;issued&quot;:{&quot;date-parts&quot;:[[2006]]},&quot;page&quot;:&quot;55-64&quot;,&quot;abstract&quot;:&quot;This study aimed at developing a shortened version of the EORTC QLQ-C30, one of the most widely used health-related quality of life questionnaires in oncology, for palliative care research. The study included interviews with 41 patients and 66 health care professionals in palliative care to determine the appropriateness, relevance and importance of the various domains of the QLQ-C30. Item response theory methods were used to shorten scales. Patients and health care professionals rated pain, physical function, emotional function, fatigue, global health status/quality of life, nausea/vomiting, appetite, dyspnoea, constipation, and sleep as most important. Therefore, these scales/items were retained in the questionnaire. Four scales were shortened without reducing measurement precision. Important dimensions not covered by the questionnaire were identified. The resulting 15-item EORTC QLQ-C15-PAL is a 'core questionnaire' for palliative care. Depending on the research questions, it may be supplemented by additional items, modules or questionnaires. © 2005 Elsevier Ltd. All rights reserved.&quot;,&quot;issue&quot;:&quot;1&quot;,&quot;volume&quot;:&quot;42&quot;,&quot;container-title-short&quot;:&quot;Eur J Cancer&quot;},&quot;isTemporary&quot;:false}]},{&quot;citationID&quot;:&quot;MENDELEY_CITATION_a6c49972-ea27-4ecf-971b-d0e1c22053ab&quot;,&quot;properties&quot;:{&quot;noteIndex&quot;:0},&quot;isEdited&quot;:false,&quot;manualOverride&quot;:{&quot;isManuallyOverridden&quot;:false,&quot;citeprocText&quot;:&quot;(83)&quot;,&quot;manualOverrideText&quot;:&quot;&quot;},&quot;citationTag&quot;:&quot;MENDELEY_CITATION_v3_eyJjaXRhdGlvbklEIjoiTUVOREVMRVlfQ0lUQVRJT05fYTZjNDk5NzItZWEyNy00ZWNmLTk3MWItZDBlMWMyMjA1M2FiIiwicHJvcGVydGllcyI6eyJub3RlSW5kZXgiOjB9LCJpc0VkaXRlZCI6ZmFsc2UsIm1hbnVhbE92ZXJyaWRlIjp7ImlzTWFudWFsbHlPdmVycmlkZGVuIjpmYWxzZSwiY2l0ZXByb2NUZXh0IjoiKDgzKSIsIm1hbnVhbE92ZXJyaWRlVGV4dCI6IiJ9LCJjaXRhdGlvbkl0ZW1zIjpbeyJpZCI6ImVhNmIxZGRjLTE0YTItMzUwMy05YzZiLWYxMjAwYmI5Yjg0NyIsIml0ZW1EYXRhIjp7InR5cGUiOiJhcnRpY2xlLWpvdXJuYWwiLCJpZCI6ImVhNmIxZGRjLTE0YTItMzUwMy05YzZiLWYxMjAwYmI5Yjg0NyIsInRpdGxlIjoiVmFsaWRhdGlvbiBvZiB0aGUgUG9saXNoIHZlcnNpb24gb2YgdGhlIEV1cm9wZWFuIG9yZ2FuaXphdGlvbiBmb3IgcmVzZWFyY2ggYW5kIHRyZWF0bWVudCBvZiBjYW5jZXIgcXVhbGl0eSBvZiBsaWZlIHF1ZXN0aW9ubmFpcmUgLSBDb3JlIDE1IC0gUGFsbGlhdGl2ZSBjYXJlIGluIHBhdGllbnRzIHdpdGggYWR2YW5jZWQgY2FuY2VyIiwiZ3JvdXBJZCI6IjE4OWEzMmYwLThmM2EtM2Q1My1hODRiLTg2OTExMzVmNzVmZiIsImF1dGhvciI6W3siZmFtaWx5IjoiTGVwcGVydCIsImdpdmVuIjoiV29qY2llY2giLCJwYXJzZS1uYW1lcyI6ZmFsc2UsImRyb3BwaW5nLXBhcnRpY2xlIjoiIiwibm9uLWRyb3BwaW5nLXBhcnRpY2xlIjoiIn0seyJmYW1pbHkiOiJNYWprb3dpY3oiLCJnaXZlbiI6Ik1pa29sYWoiLCJwYXJzZS1uYW1lcyI6ZmFsc2UsImRyb3BwaW5nLXBhcnRpY2xlIjoiIiwibm9uLWRyb3BwaW5nLXBhcnRpY2xlIjoiIn1dLCJjb250YWluZXItdGl0bGUiOiJQYWxsaWF0aXZlIE1lZGljaW5lIiwiRE9JIjoiMTAuMTE3Ny8wMjY5MjE2MzEyNDU4ODIzIiwiSVNTTiI6IjAyNjkyMTYzIiwiUE1JRCI6IjIyOTg4MDQxIiwiaXNzdWVkIjp7ImRhdGUtcGFydHMiOltbMjAxM11dfSwicGFnZSI6IjQ3MC00NzciLCJhYnN0cmFjdCI6IkJhY2tncm91bmQ6IExpbWl0ZWQgZGF0YSBleGlzdCBvbiB0aGUgdmFsaWRhdGlvbiBvZiB0aGUgRXVyb3BlYW4gT3JnYW5pemF0aW9uIGZvciBSZXNlYXJjaCBhbmQgVHJlYXRtZW50IG9mIENhbmNlciBRdWFsaXR5IG9mIExpZmUgUXVlc3Rpb25uYWlyZSAtIENvcmUgMTUgLSBQYWxsaWF0aXZlIENhcmUgaW4gYWR2YW5jZWQgY2FuY2VyIHBhdGllbnRzLiBBaW06IFRvIGFkYXB0IHRoZSBFdXJvcGVhbiBPcmdhbml6YXRpb24gZm9yIFJlc2VhcmNoIGFuZCBUcmVhdG1lbnQgb2YgQ2FuY2VyIFF1YWxpdHkgb2YgTGlmZSBRdWVzdGlvbm5haXJlIC0gQ29yZSAxNSAtIFBhbGxpYXRpdmUgQ2FyZSB0byB0aGUgUG9saXNoIGNsaW5pY2FsIHNldHRpbmcgYW5kIHRvIGV2YWx1YXRlIGl0cyBwc3ljaG9tZXRyaWMgcHJvcGVydGllcyBpbiBhZHZhbmNlZCBjYW5jZXIgcGF0aWVudHMuIERlc2lnbjogVHdvIHF1YWxpdHktb2YtbGlmZSBtZWFzdXJlbWVudHMgd2VyZSBwZXJmb3JtZWQgYXQgYmFzZWxpbmUgYW5kIGFmdGVyIDcgZGF5cy4gVGhlIGNvbmN1cnJlbnQgdmFsaWRpdHkgb2YgdGhlIEV1cm9wZWFuIE9yZ2FuaXphdGlvbiBmb3IgUmVzZWFyY2ggYW5kIFRyZWF0bWVudCBvZiBDYW5jZXIgUXVhbGl0eSBvZiBMaWZlIFF1ZXN0aW9ubmFpcmUgLSBDb3JlIDE1IC0gUGFsbGlhdGl2ZSBDYXJlIHdhcyBlc3RhYmxpc2hlZCBieSB0aGUgUGVhcnNvbiBjb3JyZWxhdGlvbiBjb2VmZmljaWVudHMgd2l0aCB0aGUgbW9kaWZpZWQgRWRtb250b24gU3ltcHRvbSBBc3Nlc3NtZW50IFN5c3RlbSwgdGhlIEthcm5vZnNreSBQZXJmb3JtYW5jZSBTdGF0dXMgYW5kIHRoZSBCcmllZiBQYWluIEludmVudG9yeSAtIFNob3J0IEZvcm0uIFJlbGlhYmlsaXR5IHdhcyBhc3Nlc3NlZCB1c2luZyBDcm9uYmFjaCdzIGFscGhhIGNvZWZmaWNpZW50cyBhbmQgdGhlIFNwZWFybWFuIGNvcnJlbGF0aW9uIGNvZWZmaWNpZW50cyBvZiB0aGUgYmFzZWxpbmUgYW5kIG9mIHRoZSBzZWNvbmQgbWVhc3VyZW1lbnQgb2YgRXVyb3BlYW4gT3JnYW5pemF0aW9uIGZvciBSZXNlYXJjaCBhbmQgVHJlYXRtZW50IG9mIENhbmNlciBRdWFsaXR5IG9mIExpZmUgUXVlc3Rpb25uYWlyZSAtIENvcmUgMTUgLSBQYWxsaWF0aXZlIENhcmUgaXRlbXMuIFNldHRpbmcvcGFydGljaXBhbnRzOiBBIHRvdGFsIG9mIDE2MCBjb25zZWN1dGl2ZSBwYXRpZW50cyBpbiBvbmUgYWNhZGVtaWMgcGFsbGlhdGl2ZSBtZWRpY2luZSBjZW50cmUgd2VyZSBpbmNsdWRlZC4gUmVzdWx0czogQSB0b3RhbCBvZiAxMjkgcGF0aWVudHMgY29tcGxldGVkIHRoZSBzdHVkeS4gVGhlIGNvbmN1cnJlbnQgdmFsaWRpdHkgcmV2ZWFsZWQgc2lnbmlmaWNhbnQgY29ycmVsYXRpb25zIG9mIHRoZSBFdXJvcGVhbiBPcmdhbml6YXRpb24gZm9yIFJlc2VhcmNoIGFuZCBUcmVhdG1lbnQgb2YgQ2FuY2VyIFF1YWxpdHkgb2YgTGlmZSBRdWVzdGlvbm5haXJlIC0gQ29yZSAxNSAtIFBhbGxpYXRpdmUgQ2FyZSBwYWluIHNjYWxlIHdpdGggdGhlIEJyaWVmIFBhaW4gSW52ZW50b3J5IC0gU2hvcnQgRm9ybSwgdGhlIEV1cm9wZWFuIE9yZ2FuaXphdGlvbiBmb3IgUmVzZWFyY2ggYW5kIFRyZWF0bWVudCBvZiBDYW5jZXIgUXVhbGl0eSBvZiBMaWZlIFF1ZXN0aW9ubmFpcmUgLSBDb3JlIDE1IC0gUGFsbGlhdGl2ZSBDYXJlIHN5bXB0b20gaXRlbXMgd2l0aCB0aGUgbW9kaWZpZWQgRWRtb250b24gU3ltcHRvbSBBc3Nlc3NtZW50IFN5c3RlbSBhbmQgRXVyb3BlYW4gT3JnYW5pemF0aW9uIGZvciBSZXNlYXJjaCBhbmQgVHJlYXRtZW50IG9mIENhbmNlciBRdWFsaXR5IG9mIExpZmUgUXVlc3Rpb25uYWlyZSAtIENvcmUgMTUgLSBQYWxsaWF0aXZlIENhcmUgZnVuY3Rpb25hbCBzY2FsZXMgd2l0aCB0aGUgS2Fybm9mc2t5IFBlcmZvcm1hbmNlIFN0YXR1cyBzY29yZXMuIEhpZ2ggQ3JvbmJhY2gncyBhbHBoYSBhbmQgc3RhbmRhcmRpc2VkIENyb25iYWNoJ3MgYWxwaGEgdmFsdWVzIHdlcmUgZm91bmQgaW4gdGhlIGNhc2Ugb2YgYm90aCBmdW5jdGlvbmFsIChyYW5nZTogMC44MzAtMC45MjU7IDAuODMwLTAuOTMyKSBhbmQgc3ltcHRvbSBzY2FsZXMgKHJhbmdlOiAwLjc4NC0wLjk0MDsgMC43OTQtMC45NDEpIG9mIHRoZSBFdXJvcGVhbiBPcmdhbml6YXRpb24gZm9yIFJlc2VhcmNoIGFuZCBUcmVhdG1lbnQgb2YgQ2FuY2VyIFF1YWxpdHkgb2YgTGlmZSBRdWVzdGlvbm5haXJlIC0gQ29yZSAxNSAtIFBhbGxpYXRpdmUgQ2FyZSwgcmVzcGVjdGl2ZWx5LiBUaGUgU3BlYXJtYW4gY29ycmVsYXRpb24gY29lZmZpY2llbnRzIGJldHdlZW4gdGhlIGZpcnN0IGFuZCB0aGUgc2Vjb25kIG1lYXN1cmVtZW50cyB3ZXJlIHNpZ25pZmljYW50IChwIDwgMC4wMDAxKSBmb3IgYWxsIEV1cm9wZWFuIE9yZ2FuaXphdGlvbiBmb3IgUmVzZWFyY2ggYW5kIFRyZWF0bWVudCBvZiBDYW5jZXIgUXVhbGl0eSBvZiBMaWZlIFF1ZXN0aW9ubmFpcmUgLSBDb3JlIDE1IC0gUGFsbGlhdGl2ZSBDYXJlIGl0ZW1zLiBDb25jbHVzaW9uczogUG9saXNoIHZlcnNpb24gb2YgdGhlIEV1cm9wZWFuIE9yZ2FuaXphdGlvbiBmb3IgUmVzZWFyY2ggYW5kIFRyZWF0bWVudCBvZiBDYW5jZXIgUXVhbGl0eSBvZiBMaWZlIFF1ZXN0aW9ubmFpcmUgLSBDb3JlIDE1IC0gUGFsbGlhdGl2ZSBDYXJlIGlzIGEgdmFsaWQgYW5kIHJlbGlhYmxlIHRvb2wgcmVjb21tZW5kZWQgZm9yIHF1YWxpdHktb2YtbGlmZSBhc3Nlc3NtZW50IGFuZCBtb25pdG9yaW5nIGluIGFkdmFuY2VkIGNhbmNlciBwYXRpZW50cy4gwqkgMjAxMiBUaGUgQXV0aG9yKHMpLiIsImlzc3VlIjoiNSIsInZvbHVtZSI6IjI3IiwiY29udGFpbmVyLXRpdGxlLXNob3J0IjoiUGFsbGlhdCBNZWQifSwiaXNUZW1wb3JhcnkiOmZhbHNlfV19&quot;,&quot;citationItems&quot;:[{&quot;id&quot;:&quot;ea6b1ddc-14a2-3503-9c6b-f1200bb9b847&quot;,&quot;itemData&quot;:{&quot;type&quot;:&quot;article-journal&quot;,&quot;id&quot;:&quot;ea6b1ddc-14a2-3503-9c6b-f1200bb9b847&quot;,&quot;title&quot;:&quot;Validation of the Polish version of the European organization for research and treatment of cancer quality of life questionnaire - Core 15 - Palliative care in patients with advanced cancer&quot;,&quot;groupId&quot;:&quot;189a32f0-8f3a-3d53-a84b-8691135f75ff&quot;,&quot;author&quot;:[{&quot;family&quot;:&quot;Leppert&quot;,&quot;given&quot;:&quot;Wojciech&quot;,&quot;parse-names&quot;:false,&quot;dropping-particle&quot;:&quot;&quot;,&quot;non-dropping-particle&quot;:&quot;&quot;},{&quot;family&quot;:&quot;Majkowicz&quot;,&quot;given&quot;:&quot;Mikolaj&quot;,&quot;parse-names&quot;:false,&quot;dropping-particle&quot;:&quot;&quot;,&quot;non-dropping-particle&quot;:&quot;&quot;}],&quot;container-title&quot;:&quot;Palliative Medicine&quot;,&quot;DOI&quot;:&quot;10.1177/0269216312458823&quot;,&quot;ISSN&quot;:&quot;02692163&quot;,&quot;PMID&quot;:&quot;22988041&quot;,&quot;issued&quot;:{&quot;date-parts&quot;:[[2013]]},&quot;page&quot;:&quot;470-477&quot;,&quot;abstract&quot;:&quot;Background: Limited data exist on the validation of the European Organization for Research and Treatment of Cancer Quality of Life Questionnaire - Core 15 - Palliative Care in advanced cancer patients. Aim: To adapt the European Organization for Research and Treatment of Cancer Quality of Life Questionnaire - Core 15 - Palliative Care to the Polish clinical setting and to evaluate its psychometric properties in advanced cancer patients. Design: Two quality-of-life measurements were performed at baseline and after 7 days. The concurrent validity of the European Organization for Research and Treatment of Cancer Quality of Life Questionnaire - Core 15 - Palliative Care was established by the Pearson correlation coefficients with the modified Edmonton Symptom Assessment System, the Karnofsky Performance Status and the Brief Pain Inventory - Short Form. Reliability was assessed using Cronbach's alpha coefficients and the Spearman correlation coefficients of the baseline and of the second measurement of European Organization for Research and Treatment of Cancer Quality of Life Questionnaire - Core 15 - Palliative Care items. Setting/participants: A total of 160 consecutive patients in one academic palliative medicine centre were included. Results: A total of 129 patients completed the study. The concurrent validity revealed significant correlations of the European Organization for Research and Treatment of Cancer Quality of Life Questionnaire - Core 15 - Palliative Care pain scale with the Brief Pain Inventory - Short Form, the European Organization for Research and Treatment of Cancer Quality of Life Questionnaire - Core 15 - Palliative Care symptom items with the modified Edmonton Symptom Assessment System and European Organization for Research and Treatment of Cancer Quality of Life Questionnaire - Core 15 - Palliative Care functional scales with the Karnofsky Performance Status scores. High Cronbach's alpha and standardised Cronbach's alpha values were found in the case of both functional (range: 0.830-0.925; 0.830-0.932) and symptom scales (range: 0.784-0.940; 0.794-0.941) of the European Organization for Research and Treatment of Cancer Quality of Life Questionnaire - Core 15 - Palliative Care, respectively. The Spearman correlation coefficients between the first and the second measurements were significant (p &lt; 0.0001) for all European Organization for Research and Treatment of Cancer Quality of Life Questionnaire - Core 15 - Palliative Care items. Conclusions: Polish version of the European Organization for Research and Treatment of Cancer Quality of Life Questionnaire - Core 15 - Palliative Care is a valid and reliable tool recommended for quality-of-life assessment and monitoring in advanced cancer patients. © 2012 The Author(s).&quot;,&quot;issue&quot;:&quot;5&quot;,&quot;volume&quot;:&quot;27&quot;,&quot;container-title-short&quot;:&quot;Palliat Med&quot;},&quot;isTemporary&quot;:false}]},{&quot;citationID&quot;:&quot;MENDELEY_CITATION_63e8fcf3-ae0e-4e47-a361-40ba03f89b74&quot;,&quot;properties&quot;:{&quot;noteIndex&quot;:0},&quot;isEdited&quot;:false,&quot;manualOverride&quot;:{&quot;isManuallyOverridden&quot;:false,&quot;citeprocText&quot;:&quot;(84)&quot;,&quot;manualOverrideText&quot;:&quot;&quot;},&quot;citationTag&quot;:&quot;MENDELEY_CITATION_v3_eyJjaXRhdGlvbklEIjoiTUVOREVMRVlfQ0lUQVRJT05fNjNlOGZjZjMtYWUwZS00ZTQ3LWEzNjEtNDBiYTAzZjg5Yjc0IiwicHJvcGVydGllcyI6eyJub3RlSW5kZXgiOjB9LCJpc0VkaXRlZCI6ZmFsc2UsIm1hbnVhbE92ZXJyaWRlIjp7ImlzTWFudWFsbHlPdmVycmlkZGVuIjpmYWxzZSwiY2l0ZXByb2NUZXh0IjoiKDg0KSIsIm1hbnVhbE92ZXJyaWRlVGV4dCI6IiJ9LCJjaXRhdGlvbkl0ZW1zIjpbeyJpZCI6ImMxMmM2OWVmLWY1YjYtM2UyMy05MTgwLTllYmJiNDU5MTJiZiIsIml0ZW1EYXRhIjp7InR5cGUiOiJhcnRpY2xlLWpvdXJuYWwiLCJpZCI6ImMxMmM2OWVmLWY1YjYtM2UyMy05MTgwLTllYmJiNDU5MTJiZiIsInRpdGxlIjoiUmVsaWFiaWxpdHkgYW5kIHZhbGlkaXR5IG9mIHRoZSBUdXJraXNoIHZlcnNpb24gb2YgdGhlIEVPUlRDIFFMUS1DMTUtUEFMIGZvciBwYXRpZW50cyB3aXRoIGFkdmFuY2VkIGNhbmNlciIsImdyb3VwSWQiOiIxODlhMzJmMC04ZjNhLTNkNTMtYTg0Yi04NjkxMTM1Zjc1ZmYiLCJhdXRob3IiOlt7ImZhbWlseSI6Ik96Y2VsaWsiLCJnaXZlbiI6IkhhbmlmZSIsInBhcnNlLW5hbWVzIjpmYWxzZSwiZHJvcHBpbmctcGFydGljbGUiOiIiLCJub24tZHJvcHBpbmctcGFydGljbGUiOiIifSx7ImZhbWlseSI6Ikd1emVsIiwiZ2l2ZW4iOiJZYXNlbWluIiwicGFyc2UtbmFtZXMiOmZhbHNlLCJkcm9wcGluZy1wYXJ0aWNsZSI6IiIsIm5vbi1kcm9wcGluZy1wYXJ0aWNsZSI6IiJ9LHsiZmFtaWx5IjoiU29ubWV6IiwiZ2l2ZW4iOiJFc3JhIiwicGFyc2UtbmFtZXMiOmZhbHNlLCJkcm9wcGluZy1wYXJ0aWNsZSI6IiIsIm5vbi1kcm9wcGluZy1wYXJ0aWNsZSI6IiJ9LHsiZmFtaWx5IjoiQWtzb3kiLCJnaXZlbiI6IkZhdG1hIiwicGFyc2UtbmFtZXMiOmZhbHNlLCJkcm9wcGluZy1wYXJ0aWNsZSI6IiIsIm5vbi1kcm9wcGluZy1wYXJ0aWNsZSI6IiJ9LHsiZmFtaWx5IjoiVXNsdSIsImdpdmVuIjoiUnVjaGFuIiwicGFyc2UtbmFtZXMiOmZhbHNlLCJkcm9wcGluZy1wYXJ0aWNsZSI6IiIsIm5vbi1kcm9wcGluZy1wYXJ0aWNsZSI6IiJ9XSwiY29udGFpbmVyLXRpdGxlIjoiUGFsbGlhdGl2ZSBhbmQgU3VwcG9ydGl2ZSBDYXJlIiwiRE9JIjoiMTAuMTAxNy9TMTQ3ODk1MTUxNjAwMDE5NSIsIklTU04iOiIxNDc4OTUyMyIsIlBNSUQiOiIyNzA2ODYwNyIsImlzc3VlZCI6eyJkYXRlLXBhcnRzIjpbWzIwMTZdXX0sInBhZ2UiOiI2MjgtNjM0IiwiYWJzdHJhY3QiOiJPYmplY3RpdmU6IEFzc2Vzc2luZyBxdWFsaXR5IG9mIGxpZmUsIHdoaWNoIGlzIHRoZSBtYWluIGZvY3VzIG9mIHBhbGxpYXRpdmUgY2FyZSwgaXMgaGlnaGx5IGltcG9ydGFudC4gVGhlIG51bWJlciBvZiBhdmFpbGFibGUsIHNwZWNpZmljLCBzaW1wbGUsIGFuZCB2YWxpZCBhc3Nlc3NtZW50IGluc3RydW1lbnRzIGZvciBwYXRpZW50cyB3aXRoIGFkdmFuY2VkIGNhbmNlciBpbiBUdXJrZXkgaXMgbGltaXRlZC4gVGhlIGFpbSBvZiBvdXIgc3R1ZHkgd2FzIHRvIHBlcmZvcm0gYSBwc3ljaG9tZXRyaWMgZXZhbHVhdGlvbiBvZiB0aGUgVHVya2lzaCB2ZXJzaW9uIG9mIHRoZSBFdXJvcGVhbiBPcmdhbml6YXRpb24gZm9yIFJlc2VhcmNoIGFuZCBUcmVhdG1lbnQgb2YgQ2FuY2VyIFF1YWxpdHkgb2YgTGlmZSBRdWVzdGlvbm5haXJlLUNvcmUgMTUtUEFMIChFT1JUQyBRTFEtQzE1LVBBTCkuIE1ldGhvZDogVGhlIHN0dWR5IHdhcyBjb25kdWN0ZWQgaW4gSXptaXIgd2l0aCBwYXRpZW50cyB3aG8gaGFkIHJlY2VpdmVkIHRyZWF0bWVudCBpbiB0aGUgcGFsbGlhdGl2ZSBjYXJlIHVuaXQgb2YgYSB1bml2ZXJzaXR5IGhvc3BpdGFsIGJldHdlZW4gTm92ZW1iZXIgb2YgMjAxMSBhbmQgRGVjZW1iZXIgb2YgMjAxMy4gU29jaW9kZW1vZ3JhcGhpYyBhbmQgZGlzZWFzZSBjaGFyYWN0ZXJpc3RpY3MgZm9ybXMsIHRoZSBLYXJub2Zza3kgUGVyZm9ybWFuY2UgU3RhdHVzIChLUFMpIFNjYWxlLCBhbmQgdGhlIEVPUlRDIFFMUS1DMTUtUEFMIFNjYWxlIHdlcmUgZW1wbG95ZWQgaW4gb3JkZXIgdG8gZ2F0aGVyIGRhdGEuIFJlc3VsdHM6IEEgdG90YWwgb2YgMTUwIHBhdGllbnRzIGNvbXBsZXRlZCB0aGUgc3R1ZHk6IDU1LjMlIG9mIHBhcnRpY2lwYW50cyB3ZXJlIGZlbWFsZSwgODAuNyUgd2VyZSBtYXJyaWVkLCBhbmQgdGhlIGF2ZXJhZ2UgYWdlIHdhcyA1Mi43NiDCsSAxNC41NS4gVGhlIHZhbHVlIG9mIENyb25iYWNoJ3MgzrEgaW4gdGhlIGFuYWx5c2VzIHJhbmdlZCBmcm9tIDAuOTMgdG8gMC45OC4gTW9zdCBxdWVzdGlvbm5haXJlIGFyZWFzIGhhZCBsb3cgdG8gbW9kZXJhdGUgY29ycmVsYXRpb25zIHdpdGggdGhlIG90aGVycy4gVGhlIG1vZGVyYXRlIGNvcnJlbGF0aW9ucyB3ZXJlIGJldHdlZW4gZmF0aWd1ZSBhbmQgcGh5c2ljYWwgZnVuY3Rpb24gKC0wLjQxKSBhbmQgYmV0d2VlbiBpbnNvbW5pYSBhbmQgZW1vdGlvbmFsIGZ1bmN0aW9uICgtMC41MykuIENvbnZlcnNlbHksIHdlYWsgY29ycmVsYXRpb25zIHdlcmUgZm91bmQgYmV0d2VlbiBuYXVzZWEvdm9taXRpbmcgYW5kIGFwcGV0aXRlIGxvc3MgKDAuMzEpIGFuZCBiZXR3ZWVuIGluc29tbmlhIGFuZCBwYWluICgwLjIyKS4gS1BTIHNjb3JlcyBkZWNyZWFzZWQsIHBhdGllbnQgcGh5c2ljYWwgYW5kIGVtb3Rpb25hbCBmdW5jdGlvbiB3ZXJlIGRpbWluaXNoZWQsIGdsb2JhbCBRb0wgZGVjbGluZWQsIGFuZCBwYXRpZW50cycgc3ltcHRvbXMgYmVjYW1lIG1vcmUgZnJhbmsuIFNpZ25pZmljYW5jZSBvZiByZXN1bHRzOiBXZSBjb25jbHVkZWQgdGhhdCB0aGUgRU9SVEMgUUxRLUMxNS1QQUwgaXMgYSB2YWxpZCBhbmQgcmVsaWFibGUgdG9vbCB0byBkZXRlcm1pbmUgdGhlIHF1YWxpdHkgb2YgbGlmZSBvZiBhZHZhbmNlZCBjYW5jZXIgcGF0aWVudHMgd2hvIGFyZSB1bmRlcmdvaW5nIHBhbGxpYXRpdmUgdHJlYXRtZW50IGluIFR1cmtleS4iLCJpc3N1ZSI6IjYiLCJ2b2x1bWUiOiIxNCIsImNvbnRhaW5lci10aXRsZS1zaG9ydCI6IlBhbGxpYXQgU3VwcG9ydCBDYXJlIn0sImlzVGVtcG9yYXJ5IjpmYWxzZX1dfQ==&quot;,&quot;citationItems&quot;:[{&quot;id&quot;:&quot;c12c69ef-f5b6-3e23-9180-9ebbb45912bf&quot;,&quot;itemData&quot;:{&quot;type&quot;:&quot;article-journal&quot;,&quot;id&quot;:&quot;c12c69ef-f5b6-3e23-9180-9ebbb45912bf&quot;,&quot;title&quot;:&quot;Reliability and validity of the Turkish version of the EORTC QLQ-C15-PAL for patients with advanced cancer&quot;,&quot;groupId&quot;:&quot;189a32f0-8f3a-3d53-a84b-8691135f75ff&quot;,&quot;author&quot;:[{&quot;family&quot;:&quot;Ozcelik&quot;,&quot;given&quot;:&quot;Hanife&quot;,&quot;parse-names&quot;:false,&quot;dropping-particle&quot;:&quot;&quot;,&quot;non-dropping-particle&quot;:&quot;&quot;},{&quot;family&quot;:&quot;Guzel&quot;,&quot;given&quot;:&quot;Yasemin&quot;,&quot;parse-names&quot;:false,&quot;dropping-particle&quot;:&quot;&quot;,&quot;non-dropping-particle&quot;:&quot;&quot;},{&quot;family&quot;:&quot;Sonmez&quot;,&quot;given&quot;:&quot;Esra&quot;,&quot;parse-names&quot;:false,&quot;dropping-particle&quot;:&quot;&quot;,&quot;non-dropping-particle&quot;:&quot;&quot;},{&quot;family&quot;:&quot;Aksoy&quot;,&quot;given&quot;:&quot;Fatma&quot;,&quot;parse-names&quot;:false,&quot;dropping-particle&quot;:&quot;&quot;,&quot;non-dropping-particle&quot;:&quot;&quot;},{&quot;family&quot;:&quot;Uslu&quot;,&quot;given&quot;:&quot;Ruchan&quot;,&quot;parse-names&quot;:false,&quot;dropping-particle&quot;:&quot;&quot;,&quot;non-dropping-particle&quot;:&quot;&quot;}],&quot;container-title&quot;:&quot;Palliative and Supportive Care&quot;,&quot;DOI&quot;:&quot;10.1017/S1478951516000195&quot;,&quot;ISSN&quot;:&quot;14789523&quot;,&quot;PMID&quot;:&quot;27068607&quot;,&quot;issued&quot;:{&quot;date-parts&quot;:[[2016]]},&quot;page&quot;:&quot;628-634&quot;,&quot;abstract&quot;:&quot;Objective: Assessing quality of life, which is the main focus of palliative care, is highly important. The number of available, specific, simple, and valid assessment instruments for patients with advanced cancer in Turkey is limited. The aim of our study was to perform a psychometric evaluation of the Turkish version of the European Organization for Research and Treatment of Cancer Quality of Life Questionnaire-Core 15-PAL (EORTC QLQ-C15-PAL). Method: The study was conducted in Izmir with patients who had received treatment in the palliative care unit of a university hospital between November of 2011 and December of 2013. Sociodemographic and disease characteristics forms, the Karnofsky Performance Status (KPS) Scale, and the EORTC QLQ-C15-PAL Scale were employed in order to gather data. Results: A total of 150 patients completed the study: 55.3% of participants were female, 80.7% were married, and the average age was 52.76 ± 14.55. The value of Cronbach's α in the analyses ranged from 0.93 to 0.98. Most questionnaire areas had low to moderate correlations with the others. The moderate correlations were between fatigue and physical function (-0.41) and between insomnia and emotional function (-0.53). Conversely, weak correlations were found between nausea/vomiting and appetite loss (0.31) and between insomnia and pain (0.22). KPS scores decreased, patient physical and emotional function were diminished, global QoL declined, and patients' symptoms became more frank. Significance of results: We concluded that the EORTC QLQ-C15-PAL is a valid and reliable tool to determine the quality of life of advanced cancer patients who are undergoing palliative treatment in Turkey.&quot;,&quot;issue&quot;:&quot;6&quot;,&quot;volume&quot;:&quot;14&quot;,&quot;container-title-short&quot;:&quot;Palliat Support Care&quot;},&quot;isTemporary&quot;:false}]},{&quot;citationID&quot;:&quot;MENDELEY_CITATION_5c22835e-a333-40e4-9cb1-eb881e82357c&quot;,&quot;properties&quot;:{&quot;noteIndex&quot;:0},&quot;isEdited&quot;:false,&quot;manualOverride&quot;:{&quot;isManuallyOverridden&quot;:false,&quot;citeprocText&quot;:&quot;(85)&quot;,&quot;manualOverrideText&quot;:&quot;&quot;},&quot;citationTag&quot;:&quot;MENDELEY_CITATION_v3_eyJjaXRhdGlvbklEIjoiTUVOREVMRVlfQ0lUQVRJT05fNWMyMjgzNWUtYTMzMy00MGU0LTljYjEtZWI4ODFlODIzNTdjIiwicHJvcGVydGllcyI6eyJub3RlSW5kZXgiOjB9LCJpc0VkaXRlZCI6ZmFsc2UsIm1hbnVhbE92ZXJyaWRlIjp7ImlzTWFudWFsbHlPdmVycmlkZGVuIjpmYWxzZSwiY2l0ZXByb2NUZXh0IjoiKDg1KSIsIm1hbnVhbE92ZXJyaWRlVGV4dCI6IiJ9LCJjaXRhdGlvbkl0ZW1zIjpbeyJpZCI6ImExZDQyYTgwLWQ5ZWItMzA0NC1hMGU5LWE4ZGM2NDBhMWZiNiIsIml0ZW1EYXRhIjp7InR5cGUiOiJhcnRpY2xlLWpvdXJuYWwiLCJpZCI6ImExZDQyYTgwLWQ5ZWItMzA0NC1hMGU5LWE4ZGM2NDBhMWZiNiIsInRpdGxlIjoiSXRlbSByZXNwb25zZSB0aGVvcnkgd2FzIHVzZWQgdG8gc2hvcnRlbiBFT1JUQyBRTFEtQzMwIHNjYWxlcyBmb3IgdXNlIGluIHBhbGxpYXRpdmUgY2FyZSIsImdyb3VwSWQiOiIxODlhMzJmMC04ZjNhLTNkNTMtYTg0Yi04NjkxMTM1Zjc1ZmYiLCJhdXRob3IiOlt7ImZhbWlseSI6IlBldGVyc2VuIiwiZ2l2ZW4iOiJNb3J0ZW4gQWEiLCJwYXJzZS1uYW1lcyI6ZmFsc2UsImRyb3BwaW5nLXBhcnRpY2xlIjoiIiwibm9uLWRyb3BwaW5nLXBhcnRpY2xlIjoiIn0seyJmYW1pbHkiOiJHcm9lbnZvbGQiLCJnaXZlbiI6Ik1vZ2VucyIsInBhcnNlLW5hbWVzIjpmYWxzZSwiZHJvcHBpbmctcGFydGljbGUiOiIiLCJub24tZHJvcHBpbmctcGFydGljbGUiOiIifSx7ImZhbWlseSI6IkFhcm9uc29uIiwiZ2l2ZW4iOiJOZWlsIiwicGFyc2UtbmFtZXMiOmZhbHNlLCJkcm9wcGluZy1wYXJ0aWNsZSI6IiIsIm5vbi1kcm9wcGluZy1wYXJ0aWNsZSI6IiJ9LHsiZmFtaWx5IjoiQmxhemVieSIsImdpdmVuIjoiSmFuZSIsInBhcnNlLW5hbWVzIjpmYWxzZSwiZHJvcHBpbmctcGFydGljbGUiOiIiLCJub24tZHJvcHBpbmctcGFydGljbGUiOiIifSx7ImZhbWlseSI6IkJyYW5kYmVyZyIsImdpdmVuIjoiWXZvbm5lIiwicGFyc2UtbmFtZXMiOmZhbHNlLCJkcm9wcGluZy1wYXJ0aWNsZSI6IiIsIm5vbi1kcm9wcGluZy1wYXJ0aWNsZSI6IiJ9LHsiZmFtaWx5IjoiR3JhZWZmIiwiZ2l2ZW4iOiJBbGV4YW5kZXIiLCJwYXJzZS1uYW1lcyI6ZmFsc2UsImRyb3BwaW5nLXBhcnRpY2xlIjoiIiwibm9uLWRyb3BwaW5nLXBhcnRpY2xlIjoiRGUifSx7ImZhbWlseSI6IkZheWVycyIsImdpdmVuIjoiUGV0ZXIiLCJwYXJzZS1uYW1lcyI6ZmFsc2UsImRyb3BwaW5nLXBhcnRpY2xlIjoiIiwibm9uLWRyb3BwaW5nLXBhcnRpY2xlIjoiIn0seyJmYW1pbHkiOiJIYW1tZXJsaWQiLCJnaXZlbiI6IkV2YSIsInBhcnNlLW5hbWVzIjpmYWxzZSwiZHJvcHBpbmctcGFydGljbGUiOiIiLCJub24tZHJvcHBpbmctcGFydGljbGUiOiIifSx7ImZhbWlseSI6IlNwcmFuZ2VycyIsImdpdmVuIjoiTWlyamFtIiwicGFyc2UtbmFtZXMiOmZhbHNlLCJkcm9wcGluZy1wYXJ0aWNsZSI6IiIsIm5vbi1kcm9wcGluZy1wYXJ0aWNsZSI6IiJ9LHsiZmFtaWx5IjoiVmVsaWtvdmEiLCJnaXZlbiI6IkdhbGluYSIsInBhcnNlLW5hbWVzIjpmYWxzZSwiZHJvcHBpbmctcGFydGljbGUiOiIiLCJub24tZHJvcHBpbmctcGFydGljbGUiOiIifSx7ImZhbWlseSI6IkJqb3JuZXIiLCJnaXZlbiI6Ikpha29iIEIiLCJwYXJzZS1uYW1lcyI6ZmFsc2UsImRyb3BwaW5nLXBhcnRpY2xlIjoiIiwibm9uLWRyb3BwaW5nLXBhcnRpY2xlIjoiIn1dLCJjb250YWluZXItdGl0bGUiOiJKb3VybmFsIG9mIENsaW5pY2FsIEVwaWRlbWlvbG9neSIsIkRPSSI6IjEwLjEwMTYvai5qY2xpbmVwaS4yMDA1LjA0LjAxMCIsIklTU04iOiIwODk1NDM1NiIsIlBNSUQiOiIxNjM2MDU1OSIsImlzc3VlZCI6eyJkYXRlLXBhcnRzIjpbWzIwMDZdXX0sInBhZ2UiOiIzNi00NCIsImFic3RyYWN0IjoiQmFja2dyb3VuZCBhbmQgT2JqZWN0aXZlOiBUaGUgZ29hbCB3YXMgdG8gZGV2ZWxvcCBhIHNob3J0ZW5lZCB2ZXJzaW9uIG9mIHRoZSBFT1JUQyBRTFEtQzMwIGZvciB1c2UgaW4gcGFsbGlhdGl2ZSBjYXJlLiBXZSB3YW50ZWQgdG8ga2VlcCBhcyBmZXcgaXRlbXMgYXMgcG9zc2libGUgaW4gZWFjaCBzY2FsZSB3aGlsZSBzdGlsbCBiZWluZyBhYmxlIHRvIGNvbXBhcmUgcmVzdWx0cyB3aXRoIHN0dWRpZXMgdXNpbmcgdGhlIG9yaWdpbmFsIHNjYWxlcy4gV2UgZXhhbWluZWQgdGhlIHBvc3NpYmlsaXRpZXMgb2Ygc2hvcnRlbmluZyB0aGUgcGh5c2ljYWwgZnVuY3Rpb25pbmcsIGNvZ25pdGl2ZSBmdW5jdGlvbmluZywgZmF0aWd1ZSwgYW5kIG5hdXNlYSBhbmQgdm9taXRpbmcgc2NhbGVzLiBTdHVkeSBEZXNpZ24gYW5kIFNldHRpbmc6IFRoZSBzaG9ydGVuaW5nIHdhcyBiYXNlZCBvbiAyLDM2NiAocGh5c2ljYWwgZnVuY3Rpb25pbmcpIGFuZCAxMCw4MTUgKHRocmVlIG90aGVyIHNjYWxlcykgb2JzZXJ2YXRpb25zLCByZXNwZWN0aXZlbHkuIFdlIHVzZWQgaXRlbSByZXNwb25zZSB0aGVvcnkgdG8gY29uc3RydWN0IHNjb3JpbmcgYWxnb3JpdGhtcyBmb3IgcHJlZGljdGluZyBzY29yZXMgb24gdGhlIG9yaWdpbmFsIHNjYWxlcy4gUmVzdWx0czogRXZhbHVhdGlvbnMgc2hvd2VkIHRoYXQgYSB0aHJlZS1pdGVtIHBoeXNpY2FsIHNjYWxlLCBhIHR3by1pdGVtIGZhdGlndWUgc2NhbGUsIGFuZCBhIG9uZS1pdGVtIG5hdXNlYSBvciB2b21pdGluZyBzY2FsZSBwcmVkaWN0ZWQgdGhlIHNjb3JlcyBvbiB0aGUgb3JpZ2luYWwgc2NhbGVzIHdpdGggZXhjZWxsZW50IGFncmVlbWVudCBhbmQgaGFkIG1lYXN1cmVtZW50IGFiaWxpdGllcyBzaW1pbGFyIHRvIHRoZSBvcmlnaW5hbCBzY2FsZXMgd2l0aCBubyBsb3NzIG9yIG9ubHkgYSBsaXR0bGUgbG9zcyBpbiBwb3dlciB0byBkZXRlY3QgZ3JvdXAgZGlmZmVyZW5jZXMuIFRoZSByZXN1bHRzIG9mIHRoZSBjb2duaXRpdmUgZnVuY3Rpb25pbmcgc2NhbGUgaW5kaWNhdGVkIHByb2JsZW1zIHdoZW4gcHJlZGljdGluZyBzY29yZXMgZnJvbSBhIHNob3J0ZW5lZCB2ZXJzaW9uLiBDb25jbHVzaW9uOiBHaXZlbiB0aGUgZmF2b3JhYmxlIHJlc3VsdHMgZm9yIHRoZSBwaHlzaWNhbCBmdW5jdGlvbmluZywgZmF0aWd1ZSwgYW5kIG5hdXNlYSBvciB2b21pdGluZyBzY2FsZXMgd2UgZXhwZWN0IHRoYXQgdGhlIHNob3J0ZW5lZCB2ZXJzaW9ucyBvZiB0aGVzZSBzY2FsZXMgd2lsbCBiZSBpbmNsdWRlZCBpbiB0aGUgYWJicmV2aWF0ZWQgdmVyc2lvbiBvZiB0aGUgRU9SVEMgUUxRLUMzMCBmb3IgcGFsbGlhdGl2ZSBjYXJlLiDCqSAyMDA2IEVsc2V2aWVyIEluYy4gQWxsIHJpZ2h0cyByZXNlcnZlZC4iLCJpc3N1ZSI6IjEiLCJ2b2x1bWUiOiI1OSIsImNvbnRhaW5lci10aXRsZS1zaG9ydCI6IkogQ2xpbiBFcGlkZW1pb2wifSwiaXNUZW1wb3JhcnkiOmZhbHNlfV19&quot;,&quot;citationItems&quot;:[{&quot;id&quot;:&quot;a1d42a80-d9eb-3044-a0e9-a8dc640a1fb6&quot;,&quot;itemData&quot;:{&quot;type&quot;:&quot;article-journal&quot;,&quot;id&quot;:&quot;a1d42a80-d9eb-3044-a0e9-a8dc640a1fb6&quot;,&quot;title&quot;:&quot;Item response theory was used to shorten EORTC QLQ-C30 scales for use in palliative care&quot;,&quot;groupId&quot;:&quot;189a32f0-8f3a-3d53-a84b-8691135f75ff&quot;,&quot;author&quot;:[{&quot;family&quot;:&quot;Petersen&quot;,&quot;given&quot;:&quot;Morten Aa&quot;,&quot;parse-names&quot;:false,&quot;dropping-particle&quot;:&quot;&quot;,&quot;non-dropping-particle&quot;:&quot;&quot;},{&quot;family&quot;:&quot;Groenvold&quot;,&quot;given&quot;:&quot;Mogens&quot;,&quot;parse-names&quot;:false,&quot;dropping-particle&quot;:&quot;&quot;,&quot;non-dropping-particle&quot;:&quot;&quot;},{&quot;family&quot;:&quot;Aaronson&quot;,&quot;given&quot;:&quot;Neil&quot;,&quot;parse-names&quot;:false,&quot;dropping-particle&quot;:&quot;&quot;,&quot;non-dropping-particle&quot;:&quot;&quot;},{&quot;family&quot;:&quot;Blazeby&quot;,&quot;given&quot;:&quot;Jane&quot;,&quot;parse-names&quot;:false,&quot;dropping-particle&quot;:&quot;&quot;,&quot;non-dropping-particle&quot;:&quot;&quot;},{&quot;family&quot;:&quot;Brandberg&quot;,&quot;given&quot;:&quot;Yvonne&quot;,&quot;parse-names&quot;:false,&quot;dropping-particle&quot;:&quot;&quot;,&quot;non-dropping-particle&quot;:&quot;&quot;},{&quot;family&quot;:&quot;Graeff&quot;,&quot;given&quot;:&quot;Alexander&quot;,&quot;parse-names&quot;:false,&quot;dropping-particle&quot;:&quot;&quot;,&quot;non-dropping-particle&quot;:&quot;De&quot;},{&quot;family&quot;:&quot;Fayers&quot;,&quot;given&quot;:&quot;Peter&quot;,&quot;parse-names&quot;:false,&quot;dropping-particle&quot;:&quot;&quot;,&quot;non-dropping-particle&quot;:&quot;&quot;},{&quot;family&quot;:&quot;Hammerlid&quot;,&quot;given&quot;:&quot;Eva&quot;,&quot;parse-names&quot;:false,&quot;dropping-particle&quot;:&quot;&quot;,&quot;non-dropping-particle&quot;:&quot;&quot;},{&quot;family&quot;:&quot;Sprangers&quot;,&quot;given&quot;:&quot;Mirjam&quot;,&quot;parse-names&quot;:false,&quot;dropping-particle&quot;:&quot;&quot;,&quot;non-dropping-particle&quot;:&quot;&quot;},{&quot;family&quot;:&quot;Velikova&quot;,&quot;given&quot;:&quot;Galina&quot;,&quot;parse-names&quot;:false,&quot;dropping-particle&quot;:&quot;&quot;,&quot;non-dropping-particle&quot;:&quot;&quot;},{&quot;family&quot;:&quot;Bjorner&quot;,&quot;given&quot;:&quot;Jakob B&quot;,&quot;parse-names&quot;:false,&quot;dropping-particle&quot;:&quot;&quot;,&quot;non-dropping-particle&quot;:&quot;&quot;}],&quot;container-title&quot;:&quot;Journal of Clinical Epidemiology&quot;,&quot;DOI&quot;:&quot;10.1016/j.jclinepi.2005.04.010&quot;,&quot;ISSN&quot;:&quot;08954356&quot;,&quot;PMID&quot;:&quot;16360559&quot;,&quot;issued&quot;:{&quot;date-parts&quot;:[[2006]]},&quot;page&quot;:&quot;36-44&quot;,&quot;abstract&quot;:&quot;Background and Objective: The goal was to develop a shortened version of the EORTC QLQ-C30 for use in palliative care. We wanted to keep as few items as possible in each scale while still being able to compare results with studies using the original scales. We examined the possibilities of shortening the physical functioning, cognitive functioning, fatigue, and nausea and vomiting scales. Study Design and Setting: The shortening was based on 2,366 (physical functioning) and 10,815 (three other scales) observations, respectively. We used item response theory to construct scoring algorithms for predicting scores on the original scales. Results: Evaluations showed that a three-item physical scale, a two-item fatigue scale, and a one-item nausea or vomiting scale predicted the scores on the original scales with excellent agreement and had measurement abilities similar to the original scales with no loss or only a little loss in power to detect group differences. The results of the cognitive functioning scale indicated problems when predicting scores from a shortened version. Conclusion: Given the favorable results for the physical functioning, fatigue, and nausea or vomiting scales we expect that the shortened versions of these scales will be included in the abbreviated version of the EORTC QLQ-C30 for palliative care. © 2006 Elsevier Inc. All rights reserved.&quot;,&quot;issue&quot;:&quot;1&quot;,&quot;volume&quot;:&quot;59&quot;,&quot;container-title-short&quot;:&quot;J Clin Epidemiol&quot;},&quot;isTemporary&quot;:false}]},{&quot;citationID&quot;:&quot;MENDELEY_CITATION_388752a4-643f-490d-9c0a-a20501164b17&quot;,&quot;properties&quot;:{&quot;noteIndex&quot;:0},&quot;isEdited&quot;:false,&quot;manualOverride&quot;:{&quot;isManuallyOverridden&quot;:false,&quot;citeprocText&quot;:&quot;(86)&quot;,&quot;manualOverrideText&quot;:&quot;&quot;},&quot;citationTag&quot;:&quot;MENDELEY_CITATION_v3_eyJjaXRhdGlvbklEIjoiTUVOREVMRVlfQ0lUQVRJT05fMzg4NzUyYTQtNjQzZi00OTBkLTljMGEtYTIwNTAxMTY0YjE3IiwicHJvcGVydGllcyI6eyJub3RlSW5kZXgiOjB9LCJpc0VkaXRlZCI6ZmFsc2UsIm1hbnVhbE92ZXJyaWRlIjp7ImlzTWFudWFsbHlPdmVycmlkZGVuIjpmYWxzZSwiY2l0ZXByb2NUZXh0IjoiKDg2KSIsIm1hbnVhbE92ZXJyaWRlVGV4dCI6IiJ9LCJjaXRhdGlvbkl0ZW1zIjpbeyJpZCI6ImYzNmE2ZGE0LWE4MmQtM2E1NS1iY2UyLWU2MDE3MWI1OGI5NyIsIml0ZW1EYXRhIjp7InR5cGUiOiJhcnRpY2xlLWpvdXJuYWwiLCJpZCI6ImYzNmE2ZGE0LWE4MmQtM2E1NS1iY2UyLWU2MDE3MWI1OGI5NyIsInRpdGxlIjoiRXZhbHVhdGluZyB0aGUgVGhyZXNob2xkcyBmb3IgQ2xpbmljYWwgSW1wb3J0YW5jZSBvZiB0aGUgRU9SVEMgUUxRLUMxNS1QQUwgaW4gUGF0aWVudHMgUmVjZWl2aW5nIFBhbGxpYXRpdmUgVHJlYXRtZW50IiwiZ3JvdXBJZCI6IjE4OWEzMmYwLThmM2EtM2Q1My1hODRiLTg2OTExMzVmNzVmZiIsImF1dGhvciI6W3siZmFtaWx5IjoiUGlseiIsImdpdmVuIjoiTWljaGEgSiIsInBhcnNlLW5hbWVzIjpmYWxzZSwiZHJvcHBpbmctcGFydGljbGUiOiIiLCJub24tZHJvcHBpbmctcGFydGljbGUiOiIifSx7ImZhbWlseSI6IkFhcm9uc29uIiwiZ2l2ZW4iOiJOZWlsIEsiLCJwYXJzZS1uYW1lcyI6ZmFsc2UsImRyb3BwaW5nLXBhcnRpY2xlIjoiIiwibm9uLWRyb3BwaW5nLXBhcnRpY2xlIjoiIn0seyJmYW1pbHkiOiJBcnJhcmFzIiwiZ2l2ZW4iOiJKdWFuIEkiLCJwYXJzZS1uYW1lcyI6ZmFsc2UsImRyb3BwaW5nLXBhcnRpY2xlIjoiIiwibm9uLWRyb3BwaW5nLXBhcnRpY2xlIjoiIn0seyJmYW1pbHkiOiJDYW9jY2kiLCJnaXZlbiI6Ikdpb3Zhbm5pIiwicGFyc2UtbmFtZXMiOmZhbHNlLCJkcm9wcGluZy1wYXJ0aWNsZSI6IiIsIm5vbi1kcm9wcGluZy1wYXJ0aWNsZSI6IiJ9LHsiZmFtaWx5IjoiRWZmaWNhY2UiLCJnaXZlbiI6IkZhYmlvIiwicGFyc2UtbmFtZXMiOmZhbHNlLCJkcm9wcGluZy1wYXJ0aWNsZSI6IiIsIm5vbi1kcm9wcGluZy1wYXJ0aWNsZSI6IiJ9LHsiZmFtaWx5IjoiR3JvZW52b2xkIiwiZ2l2ZW4iOiJNb2dlbnMiLCJwYXJzZS1uYW1lcyI6ZmFsc2UsImRyb3BwaW5nLXBhcnRpY2xlIjoiIiwibm9uLWRyb3BwaW5nLXBhcnRpY2xlIjoiIn0seyJmYW1pbHkiOiJIb2x6bmVyIiwiZ2l2ZW4iOiJCZXJuaGFyZCIsInBhcnNlLW5hbWVzIjpmYWxzZSwiZHJvcHBpbmctcGFydGljbGUiOiIiLCJub24tZHJvcHBpbmctcGFydGljbGUiOiIifSx7ImZhbWlseSI6IkxlZXV3ZW4iLCJnaXZlbiI6Ik1hcmlla2UiLCJwYXJzZS1uYW1lcyI6ZmFsc2UsImRyb3BwaW5nLXBhcnRpY2xlIjoiIiwibm9uLWRyb3BwaW5nLXBhcnRpY2xlIjoiVmFuIn0seyJmYW1pbHkiOiJMb3RoIiwiZ2l2ZW4iOiJGYW5ueSBMLkMuIiwicGFyc2UtbmFtZXMiOmZhbHNlLCJkcm9wcGluZy1wYXJ0aWNsZSI6IiIsIm5vbi1kcm9wcGluZy1wYXJ0aWNsZSI6IiJ9LHsiZmFtaWx5IjoiUGV0ZXJzZW4iLCJnaXZlbiI6Ik1vcnRlbiBBYSIsInBhcnNlLW5hbWVzIjpmYWxzZSwiZHJvcHBpbmctcGFydGljbGUiOiIiLCJub24tZHJvcHBpbmctcGFydGljbGUiOiIifSx7ImZhbWlseSI6IlJhbWFnZSIsImdpdmVuIjoiSm9obiIsInBhcnNlLW5hbWVzIjpmYWxzZSwiZHJvcHBpbmctcGFydGljbGUiOiIiLCJub24tZHJvcHBpbmctcGFydGljbGUiOiIifSx7ImZhbWlseSI6IlRvbWFzemV3c2tpIiwiZ2l2ZW4iOiJLcnp5c3p0b2YgQSIsInBhcnNlLW5hbWVzIjpmYWxzZSwiZHJvcHBpbmctcGFydGljbGUiOiIiLCJub24tZHJvcHBpbmctcGFydGljbGUiOiIifSx7ImZhbWlseSI6IllvdW5nIiwiZ2l2ZW4iOiJUZXJlc2EiLCJwYXJzZS1uYW1lcyI6ZmFsc2UsImRyb3BwaW5nLXBhcnRpY2xlIjoiIiwibm9uLWRyb3BwaW5nLXBhcnRpY2xlIjoiIn0seyJmYW1pbHkiOiJHaWVzaW5nZXIiLCJnaXZlbiI6IkpvaGFubmVzIE0iLCJwYXJzZS1uYW1lcyI6ZmFsc2UsImRyb3BwaW5nLXBhcnRpY2xlIjoiIiwibm9uLWRyb3BwaW5nLXBhcnRpY2xlIjoiIn1dLCJjb250YWluZXItdGl0bGUiOiJKb3VybmFsIG9mIFBhbGxpYXRpdmUgTWVkaWNpbmUiLCJET0kiOiIxMC4xMDg5L2pwbS4yMDIwLjAxNTkiLCJJU1NOIjoiMTU1Nzc3NDAiLCJQTUlEIjoiMzI4MzU2MDEiLCJpc3N1ZWQiOnsiZGF0ZS1wYXJ0cyI6W1syMDIxXV19LCJwYWdlIjoiMzk3LTQwNCIsImFic3RyYWN0IjoiQmFja2dyb3VuZDogVGhlIEVPUlRDIFFMUS1DMTUtUEFMIGlzIGEgc2hvcnRlbmVkIHZlcnNpb24gb2YgdGhlIHdpZGVseSB1c2VkIEVPUlRDIFFMUS1DMzAuIFRoaXMgcXVlc3Rpb25uYWlyZSB3YXMgZGV2ZWxvcGVkIHRvIG1lYXN1cmUgdGhlIHN5bXB0b21zIGFuZCBmdW5jdGlvbmFsIGhlYWx0aCBvZiBwYXRpZW50cyByZWNlaXZpbmcgcGFsbGlhdGl2ZSBjYXJlLiBPYmplY3RpdmU6IFRvIGVuaGFuY2UgY2xpbmljYWwgaW50ZXJwcmV0YWJpbGl0eSBvZiB0aGUgRU9SVEMgUUxRLUMxNS1QQUwsIG91ciBhaW0gd2FzIHRvIGV2YWx1YXRlIHRoZSBzZW5zaXRpdml0eSBhbmQgc3BlY2lmaWNpdHkgb2YgdGhyZXNob2xkcyBmb3IgY2xpbmljYWwgaW1wb3J0YW5jZSBkZXZlbG9wZWQgcHJldmlvdXNseSBmb3IgdGhlIFFMUS1DMzAgd2hlbiBhcHBsaWVkIHRvIHRoZSBRTFEtQzE1LVBBTCBzY2FsZXMuIERlc2lnbjogQ3Jvc3Mtc2VjdGlvbmFsIG9ic2VydmF0aW9uYWwgc3R1ZHkuIFNldHRpbmcvU3ViamVjdHM6IFBhdGllbnRzIHdpdGggY2FuY2VyIHJlY2VpdmluZyBhbnkgdHlwZSBvZiBwYWxsaWF0aXZlIHRyZWF0bWVudC4gTWVhc3VyZW1lbnQ6IFBhdGllbnRzIGNvbXBsZXRlZCB0aGUgRU9SVEMgUUxRLUMxNS1QQUwgYW5kIGFuY2hvciBpdGVtcyBvbiBsaW1pdGF0aW9ucywgd29ycmllcywgYW5kIG5lZWQgZm9yIGhlbHAgZm9yIGVhY2ggb2YgdGhlIGhlYWx0aCBkb21haW5zIGNvdmVyZWQgYnkgdGhlIHF1ZXN0aW9ubmFpcmUuIFRoZSBhbmNob3IgaXRlbXMgd2VyZSBzdW1tYXJpemVkIGluIGEgYmluYXJ5IGNyaXRlcmlvbiBmb3IgY2xpbmljYWwgaW1wb3J0YW5jZSB0byBjYWxjdWxhdGUgdGhlIHNlbnNpdGl2aXR5IGFuZCBzcGVjaWZpY2l0eSBvZiB0aGUgdGhyZXNob2xkcyBmb3IgY2xpbmljYWwgaW1wb3J0YW5jZS4gUmVzdWx0czogSW4gdG90YWwsIDIyNSBwYXRpZW50cyBwYXJ0aWNpcGF0ZWQgaW4gdGhlIHN0dWR5IChtZWFuIGFnZSA2NC41IHllYXJzKS4gUGF0aWVudHMgd2VyZSByZWNydWl0ZWQgZnJvbSBBdXN0cmlhLCBJdGFseSwgdGhlIE5ldGhlcmxhbmRzLCBQb2xhbmQsIFNwYWluLCBhbmQgdGhlIFVuaXRlZCBLaW5nZG9tLiBUaGUgdGhyZXNob2xkcyBmb3IgY2xpbmljYWwgaW1wb3J0YW5jZSBmb3IgdGhlIFFMUS1DMTUtUEFMIHNjYWxlcyBzaG93ZWQgYSBtZWRpYW4gc2Vuc2l0aXZpdHkgb2YgMC44OCAocmFuZ2U6IDAuODIgZm9yIHNsZWVwIGRpc3R1cmJhbmNlcyB0byAxLjAwIGZvciBkeXNwbmVhKSBhbmQgYSBtZWRpYW4gc3BlY2lmaWNpdHkgb2YgMC43NCAocmFuZ2U6IDAuNTQgZm9yIGR5c3BuZWEgdG8gMC44OSBmb3IgY29uc3RpcGF0aW9uKS4gQ29uY2x1c2lvbjogVGhlIHRocmVzaG9sZHMgZm9yIGNsaW5pY2FsIGltcG9ydGFuY2Ugc2hvd2VkIGhpZ2ggc2Vuc2l0aXZpdHkgYW5kIG1vc3RseSBoaWdoIHNwZWNpZmljaXR5IGluIGlkZW50aWZ5aW5nIGNsaW5pY2FsbHkgaW1wb3J0YW50IHN5bXB0b21zIGFuZCBmdW5jdGlvbmFsIGhlYWx0aCBpbXBhaXJtZW50cyBhcyBhc3Nlc3NlZCBieSB0aGUgUUxRLUMxNS1QQUwuIFRoZXNlIHRocmVzaG9sZHMgd2lsbCBmYWNpbGl0YXRlIGludGVycHJldGF0aW9uIG9mIEVPUlRDIFFMUS1DMTUtUEFMIHNjb3JlcyBpbiBkYWlseSBjbGluaWNhbCBwcmFjdGljZSBhbmQgY2xpbmljYWwgcmVzZWFyY2guIiwiaXNzdWUiOiIzIiwidm9sdW1lIjoiMjQiLCJjb250YWluZXItdGl0bGUtc2hvcnQiOiJKIFBhbGxpYXQgTWVkIn0sImlzVGVtcG9yYXJ5IjpmYWxzZX1dfQ==&quot;,&quot;citationItems&quot;:[{&quot;id&quot;:&quot;f36a6da4-a82d-3a55-bce2-e60171b58b97&quot;,&quot;itemData&quot;:{&quot;type&quot;:&quot;article-journal&quot;,&quot;id&quot;:&quot;f36a6da4-a82d-3a55-bce2-e60171b58b97&quot;,&quot;title&quot;:&quot;Evaluating the Thresholds for Clinical Importance of the EORTC QLQ-C15-PAL in Patients Receiving Palliative Treatment&quot;,&quot;groupId&quot;:&quot;189a32f0-8f3a-3d53-a84b-8691135f75ff&quot;,&quot;author&quot;:[{&quot;family&quot;:&quot;Pilz&quot;,&quot;given&quot;:&quot;Micha J&quot;,&quot;parse-names&quot;:false,&quot;dropping-particle&quot;:&quot;&quot;,&quot;non-dropping-particle&quot;:&quot;&quot;},{&quot;family&quot;:&quot;Aaronson&quot;,&quot;given&quot;:&quot;Neil K&quot;,&quot;parse-names&quot;:false,&quot;dropping-particle&quot;:&quot;&quot;,&quot;non-dropping-particle&quot;:&quot;&quot;},{&quot;family&quot;:&quot;Arraras&quot;,&quot;given&quot;:&quot;Juan I&quot;,&quot;parse-names&quot;:false,&quot;dropping-particle&quot;:&quot;&quot;,&quot;non-dropping-particle&quot;:&quot;&quot;},{&quot;family&quot;:&quot;Caocci&quot;,&quot;given&quot;:&quot;Giovanni&quot;,&quot;parse-names&quot;:false,&quot;dropping-particle&quot;:&quot;&quot;,&quot;non-dropping-particle&quot;:&quot;&quot;},{&quot;family&quot;:&quot;Efficace&quot;,&quot;given&quot;:&quot;Fabio&quot;,&quot;parse-names&quot;:false,&quot;dropping-particle&quot;:&quot;&quot;,&quot;non-dropping-particle&quot;:&quot;&quot;},{&quot;family&quot;:&quot;Groenvold&quot;,&quot;given&quot;:&quot;Mogens&quot;,&quot;parse-names&quot;:false,&quot;dropping-particle&quot;:&quot;&quot;,&quot;non-dropping-particle&quot;:&quot;&quot;},{&quot;family&quot;:&quot;Holzner&quot;,&quot;given&quot;:&quot;Bernhard&quot;,&quot;parse-names&quot;:false,&quot;dropping-particle&quot;:&quot;&quot;,&quot;non-dropping-particle&quot;:&quot;&quot;},{&quot;family&quot;:&quot;Leeuwen&quot;,&quot;given&quot;:&quot;Marieke&quot;,&quot;parse-names&quot;:false,&quot;dropping-particle&quot;:&quot;&quot;,&quot;non-dropping-particle&quot;:&quot;Van&quot;},{&quot;family&quot;:&quot;Loth&quot;,&quot;given&quot;:&quot;Fanny L.C.&quot;,&quot;parse-names&quot;:false,&quot;dropping-particle&quot;:&quot;&quot;,&quot;non-dropping-particle&quot;:&quot;&quot;},{&quot;family&quot;:&quot;Petersen&quot;,&quot;given&quot;:&quot;Morten Aa&quot;,&quot;parse-names&quot;:false,&quot;dropping-particle&quot;:&quot;&quot;,&quot;non-dropping-particle&quot;:&quot;&quot;},{&quot;family&quot;:&quot;Ramage&quot;,&quot;given&quot;:&quot;John&quot;,&quot;parse-names&quot;:false,&quot;dropping-particle&quot;:&quot;&quot;,&quot;non-dropping-particle&quot;:&quot;&quot;},{&quot;family&quot;:&quot;Tomaszewski&quot;,&quot;given&quot;:&quot;Krzysztof A&quot;,&quot;parse-names&quot;:false,&quot;dropping-particle&quot;:&quot;&quot;,&quot;non-dropping-particle&quot;:&quot;&quot;},{&quot;family&quot;:&quot;Young&quot;,&quot;given&quot;:&quot;Teresa&quot;,&quot;parse-names&quot;:false,&quot;dropping-particle&quot;:&quot;&quot;,&quot;non-dropping-particle&quot;:&quot;&quot;},{&quot;family&quot;:&quot;Giesinger&quot;,&quot;given&quot;:&quot;Johannes M&quot;,&quot;parse-names&quot;:false,&quot;dropping-particle&quot;:&quot;&quot;,&quot;non-dropping-particle&quot;:&quot;&quot;}],&quot;container-title&quot;:&quot;Journal of Palliative Medicine&quot;,&quot;DOI&quot;:&quot;10.1089/jpm.2020.0159&quot;,&quot;ISSN&quot;:&quot;15577740&quot;,&quot;PMID&quot;:&quot;32835601&quot;,&quot;issued&quot;:{&quot;date-parts&quot;:[[2021]]},&quot;page&quot;:&quot;397-404&quot;,&quot;abstract&quot;:&quot;Background: The EORTC QLQ-C15-PAL is a shortened version of the widely used EORTC QLQ-C30. This questionnaire was developed to measure the symptoms and functional health of patients receiving palliative care. Objective: To enhance clinical interpretability of the EORTC QLQ-C15-PAL, our aim was to evaluate the sensitivity and specificity of thresholds for clinical importance developed previously for the QLQ-C30 when applied to the QLQ-C15-PAL scales. Design: Cross-sectional observational study. Setting/Subjects: Patients with cancer receiving any type of palliative treatment. Measurement: Patients completed the EORTC QLQ-C15-PAL and anchor items on limitations, worries, and need for help for each of the health domains covered by the questionnaire. The anchor items were summarized in a binary criterion for clinical importance to calculate the sensitivity and specificity of the thresholds for clinical importance. Results: In total, 225 patients participated in the study (mean age 64.5 years). Patients were recruited from Austria, Italy, the Netherlands, Poland, Spain, and the United Kingdom. The thresholds for clinical importance for the QLQ-C15-PAL scales showed a median sensitivity of 0.88 (range: 0.82 for sleep disturbances to 1.00 for dyspnea) and a median specificity of 0.74 (range: 0.54 for dyspnea to 0.89 for constipation). Conclusion: The thresholds for clinical importance showed high sensitivity and mostly high specificity in identifying clinically important symptoms and functional health impairments as assessed by the QLQ-C15-PAL. These thresholds will facilitate interpretation of EORTC QLQ-C15-PAL scores in daily clinical practice and clinical research.&quot;,&quot;issue&quot;:&quot;3&quot;,&quot;volume&quot;:&quot;24&quot;,&quot;container-title-short&quot;:&quot;J Palliat Med&quot;},&quot;isTemporary&quot;:false}]},{&quot;citationID&quot;:&quot;MENDELEY_CITATION_66052c31-0391-40f6-b95c-23a64e9d371f&quot;,&quot;properties&quot;:{&quot;noteIndex&quot;:0},&quot;isEdited&quot;:false,&quot;manualOverride&quot;:{&quot;isManuallyOverridden&quot;:false,&quot;citeprocText&quot;:&quot;(10)&quot;,&quot;manualOverrideText&quot;:&quot;&quot;},&quot;citationTag&quot;:&quot;MENDELEY_CITATION_v3_eyJjaXRhdGlvbklEIjoiTUVOREVMRVlfQ0lUQVRJT05fNjYwNTJjMzEtMDM5MS00MGY2LWI5NWMtMjNhNjRlOWQzNzFmIiwicHJvcGVydGllcyI6eyJub3RlSW5kZXgiOjB9LCJpc0VkaXRlZCI6ZmFsc2UsIm1hbnVhbE92ZXJyaWRlIjp7ImlzTWFudWFsbHlPdmVycmlkZGVuIjpmYWxzZSwiY2l0ZXByb2NUZXh0IjoiKDEwKSIsIm1hbnVhbE92ZXJyaWRlVGV4dCI6IiJ9LCJjaXRhdGlvbkl0ZW1zIjpbeyJpZCI6IjBiY2M0MzI2LWY4ZWEtM2U5NS1hMTM1LWQ4MzE5MTdjY2IzZSIsIml0ZW1EYXRhIjp7InR5cGUiOiJhcnRpY2xlLWpvdXJuYWwiLCJpZCI6IjBiY2M0MzI2LWY4ZWEtM2U5NS1hMTM1LWQ4MzE5MTdjY2IzZSIsInRpdGxlIjoiVGhlIEVkbW9udG9uIFN5bXB0b20gQXNzZXNzbWVudCBTeXN0ZW0gKEVTQVMpOiBhIHNpbXBsZSBtZXRob2QgZm9yIHRoZSBhc3Nlc3NtZW50IG9mIHBhbGxpYXRpdmUgY2FyZSBwYXRpZW50cy4iLCJncm91cElkIjoiMTg5YTMyZjAtOGYzYS0zZDUzLWE4NGItODY5MTEzNWY3NWZmIiwiYXV0aG9yIjpbeyJmYW1pbHkiOiJCcnVlcmEiLCJnaXZlbiI6IkUuIiwicGFyc2UtbmFtZXMiOmZhbHNlLCJkcm9wcGluZy1wYXJ0aWNsZSI6IiIsIm5vbi1kcm9wcGluZy1wYXJ0aWNsZSI6IiJ9LHsiZmFtaWx5IjoiS3VlaG4iLCJnaXZlbiI6Ik4uIiwicGFyc2UtbmFtZXMiOmZhbHNlLCJkcm9wcGluZy1wYXJ0aWNsZSI6IiIsIm5vbi1kcm9wcGluZy1wYXJ0aWNsZSI6IiJ9LHsiZmFtaWx5IjoiTWlsbGVyIiwiZ2l2ZW4iOiJNLiBKLiIsInBhcnNlLW5hbWVzIjpmYWxzZSwiZHJvcHBpbmctcGFydGljbGUiOiIiLCJub24tZHJvcHBpbmctcGFydGljbGUiOiIifSx7ImZhbWlseSI6IlNlbG1zZXIiLCJnaXZlbiI6IlAuIiwicGFyc2UtbmFtZXMiOmZhbHNlLCJkcm9wcGluZy1wYXJ0aWNsZSI6IiIsIm5vbi1kcm9wcGluZy1wYXJ0aWNsZSI6IiJ9LHsiZmFtaWx5IjoiTWFjbWlsbGFuIiwiZ2l2ZW4iOiJLLiIsInBhcnNlLW5hbWVzIjpmYWxzZSwiZHJvcHBpbmctcGFydGljbGUiOiIiLCJub24tZHJvcHBpbmctcGFydGljbGUiOiIifV0sImNvbnRhaW5lci10aXRsZSI6IkpvdXJuYWwgb2YgcGFsbGlhdGl2ZSBjYXJlIiwiRE9JIjoiMTAuMTE3Ny8wODI1ODU5NzkxMDA3MDAyMDIiLCJJU1NOIjoiMDgyNTg1OTciLCJQTUlEIjoiMTcxNDUwMiIsImlzc3VlZCI6eyJkYXRlLXBhcnRzIjpbWzE5OTFdXX0sInB1Ymxpc2hlci1wbGFjZSI6IlVuaXRlZCBTdGF0ZXMiLCJwYWdlIjoiNi05IiwiYWJzdHJhY3QiOiJXZSBkZXNjcmliZSBhIHNpbXBsZSBtZXRob2QgZm9yIHRoZSBhc3Nlc3NtZW50IG9mIHN5bXB0b21zIHR3aWNlIGEgZGF5IGluIHBhdGllbnRzIGFkbWl0dGVkIHRvIGEgcGFsbGlhdGl2ZSBjYXJlIHVuaXQuIEVpZ2h0IHZpc3VhbCBhbmFsb2cgc2NhbGVzIChWQVMpIDAtMTAwIG1tIGFyZSBjb21wbGV0ZWQgZWl0aGVyIGJ5IHRoZSBwYXRpZW50IGFsb25lLCBieSB0aGUgcGF0aWVudCB3aXRoIG51cnNlJ3MgYXNzaXN0YW5jZSwgb3IgYnkgdGhlIG51cnNlcyBvciByZWxhdGl2ZXMgYXQgMTA6MDAgYW5kIDE4OjAwIGhvdXJzLCBpbiBvcmRlciB0byBpbmRpY2F0ZSB0aGUgbGV2ZWxzIG9mIHBhaW4sIGFjdGl2aXR5LCBuYXVzZWEsIGRlcHJlc3Npb24sIGFueGlldHksIGRyb3dzaW5lc3MsIGFwcGV0aXRlLCBhbmQgc2Vuc2F0aW9uIG9mIHdlbGwtYmVpbmcuIFRoZSBpbmZvcm1hdGlvbiBpcyB0aGVuIHRyYW5zZmVycmVkIHRvIGEgZ3JhcGggdGhhdCBjb250YWlucyB0aGUgYXNzZXNzbWVudHMgb2YgdXAgdG8gMjEgZGF5cyBvbiBlYWNoIHBhZ2UuIFRoZSBzdW0gb2YgdGhlIHNjb3JlcyBmb3IgYWxsIHN5bXB0b21zIGlzIGRlZmluZWQgYXMgdGhlIHN5bXB0b20gZGlzdHJlc3Mgc2NvcmUuIFRoZSBFZG1vbnRvbiBTeW1wdG9tIEFzc2Vzc21lbnQgU3lzdGVtIChFU0FTKSB3YXMgY2FycmllZCBvdXQgZm9yIDEwMSBjb25zZWN1dGl2ZSBwYXRpZW50cyBmb3IgdGhlIGxlbmd0aCBvZiB0aGVpciBhZG1pc3Npb24gdG8gb3VyIHVuaXQuIE9mIHRoZXNlLCA4NCUgd2VyZSBhYmxlIHRvIG1ha2UgdGhlaXIgb3duIGFzc2Vzc21lbnQgc29tZXRpbWUgZHVyaW5nIHRoZWlyIGFkbWlzc2lvbi4gSG93ZXZlciwgYmVmb3JlIGRlYXRoIDgzJSBvZiBhc3Nlc3NtZW50cyB3ZXJlIGNvbXBsZXRlZCBieSBhIG51cnNlIG9yIHJlbGF0aXZlLiBNZWFuIHN5bXB0b20gZGlzdHJlc3Mgc2NvcmUgd2FzIDQxMCArLy0gOTUgZHVyaW5nIGRheSAxIG9mIHRoZSBhZG1pc3Npb24sIHZlcnN1cyAzNjIgKy8tIDgzIGR1cmluZyBkYXkgNSAocCBsZXNzIHRoYW4gMC4wMSkuIE1lYW4gc3ltcHRvbSBkaXN0cmVzcyBzY29yZXMgdGhyb3VnaG91dCB0aGUgaG9zcGl0YWxpemF0aW9uIHdlcmUgMzU5ICsvLSAxMDUsIDM3NCArLy0gOTMsIDM1OSArLy0gOTEgYW5kIDQwNiArLy0gODEgd2hlbiB0aGUgRVNBUyB3YXMgY29tcGxldGVkIGJ5IHRoZSBwYXRpZW50IGFsb25lLCBwYXRpZW50IHdpdGggbnVyc2UncyBhc3Npc3RhbmNlIChwID0gTi5TLiksIG51cnNlIGFsb25lIChwID0gTi5TLiksIG9yIHJlbGF0aXZlIChwIGxlc3MgdGhhbiAwLjAxKSByZXNwZWN0aXZlbHkuIFdlIGNvbmNsdWRlIHRoYXQgdGhpcyBpcyBhIHNpbXBsZSBhbmQgdXNlZnVsIG1ldGhvZCBmb3IgdGhlIHJlZ3VsYXIgYXNzZXNzbWVudCBvZiBzeW1wdG9tIGRpc3RyZXNzIGluIHRoZSBwYWxsaWF0aXZlIGNhcmUgc2V0dGluZy4iLCJpc3N1ZSI6IjIiLCJ2b2x1bWUiOiI3IiwiY29udGFpbmVyLXRpdGxlLXNob3J0IjoiSiBQYWxsaWF0IENhcmUifSwiaXNUZW1wb3JhcnkiOmZhbHNlfV19&quot;,&quot;citationItems&quot;:[{&quot;id&quot;:&quot;0bcc4326-f8ea-3e95-a135-d831917ccb3e&quot;,&quot;itemData&quot;:{&quot;type&quot;:&quot;article-journal&quot;,&quot;id&quot;:&quot;0bcc4326-f8ea-3e95-a135-d831917ccb3e&quot;,&quot;title&quot;:&quot;The Edmonton Symptom Assessment System (ESAS): a simple method for the assessment of palliative care patients.&quot;,&quot;groupId&quot;:&quot;189a32f0-8f3a-3d53-a84b-8691135f75ff&quot;,&quot;author&quot;:[{&quot;family&quot;:&quot;Bruera&quot;,&quot;given&quot;:&quot;E.&quot;,&quot;parse-names&quot;:false,&quot;dropping-particle&quot;:&quot;&quot;,&quot;non-dropping-particle&quot;:&quot;&quot;},{&quot;family&quot;:&quot;Kuehn&quot;,&quot;given&quot;:&quot;N.&quot;,&quot;parse-names&quot;:false,&quot;dropping-particle&quot;:&quot;&quot;,&quot;non-dropping-particle&quot;:&quot;&quot;},{&quot;family&quot;:&quot;Miller&quot;,&quot;given&quot;:&quot;M. J.&quot;,&quot;parse-names&quot;:false,&quot;dropping-particle&quot;:&quot;&quot;,&quot;non-dropping-particle&quot;:&quot;&quot;},{&quot;family&quot;:&quot;Selmser&quot;,&quot;given&quot;:&quot;P.&quot;,&quot;parse-names&quot;:false,&quot;dropping-particle&quot;:&quot;&quot;,&quot;non-dropping-particle&quot;:&quot;&quot;},{&quot;family&quot;:&quot;Macmillan&quot;,&quot;given&quot;:&quot;K.&quot;,&quot;parse-names&quot;:false,&quot;dropping-particle&quot;:&quot;&quot;,&quot;non-dropping-particle&quot;:&quot;&quot;}],&quot;container-title&quot;:&quot;Journal of palliative care&quot;,&quot;DOI&quot;:&quot;10.1177/082585979100700202&quot;,&quot;ISSN&quot;:&quot;08258597&quot;,&quot;PMID&quot;:&quot;1714502&quot;,&quot;issued&quot;:{&quot;date-parts&quot;:[[1991]]},&quot;publisher-place&quot;:&quot;United States&quot;,&quot;page&quot;:&quot;6-9&quot;,&quot;abstract&quot;:&quot;We describe a simple method for the assessment of symptoms twice a day in patients admitted to a palliative care unit. Eight visual analog scales (VAS) 0-100 mm are completed either by the patient alone, by the patient with nurse's assistance, or by the nurses or relatives at 10:00 and 18:00 hours, in order to indicate the levels of pain, activity, nausea, depression, anxiety, drowsiness, appetite, and sensation of well-being. The information is then transferred to a graph that contains the assessments of up to 21 days on each page. The sum of the scores for all symptoms is defined as the symptom distress score. The Edmonton Symptom Assessment System (ESAS) was carried out for 101 consecutive patients for the length of their admission to our unit. Of these, 84% were able to make their own assessment sometime during their admission. However, before death 83% of assessments were completed by a nurse or relative. Mean symptom distress score was 410 +/- 95 during day 1 of the admission, versus 362 +/- 83 during day 5 (p less than 0.01). Mean symptom distress scores throughout the hospitalization were 359 +/- 105, 374 +/- 93, 359 +/- 91 and 406 +/- 81 when the ESAS was completed by the patient alone, patient with nurse's assistance (p = N.S.), nurse alone (p = N.S.), or relative (p less than 0.01) respectively. We conclude that this is a simple and useful method for the regular assessment of symptom distress in the palliative care setting.&quot;,&quot;issue&quot;:&quot;2&quot;,&quot;volume&quot;:&quot;7&quot;,&quot;container-title-short&quot;:&quot;J Palliat Care&quot;},&quot;isTemporary&quot;:false}]},{&quot;citationID&quot;:&quot;MENDELEY_CITATION_6d28fac3-e6c0-4c5f-9a62-f5b098db5b5b&quot;,&quot;properties&quot;:{&quot;noteIndex&quot;:0},&quot;isEdited&quot;:false,&quot;manualOverride&quot;:{&quot;isManuallyOverridden&quot;:false,&quot;citeprocText&quot;:&quot;(87)&quot;,&quot;manualOverrideText&quot;:&quot;&quot;},&quot;citationTag&quot;:&quot;MENDELEY_CITATION_v3_eyJjaXRhdGlvbklEIjoiTUVOREVMRVlfQ0lUQVRJT05fNmQyOGZhYzMtZTZjMC00YzVmLTlhNjItZjViMDk4ZGI1YjViIiwicHJvcGVydGllcyI6eyJub3RlSW5kZXgiOjB9LCJpc0VkaXRlZCI6ZmFsc2UsIm1hbnVhbE92ZXJyaWRlIjp7ImlzTWFudWFsbHlPdmVycmlkZGVuIjpmYWxzZSwiY2l0ZXByb2NUZXh0IjoiKDg3KSIsIm1hbnVhbE92ZXJyaWRlVGV4dCI6IiJ9LCJjaXRhdGlvbkl0ZW1zIjpbeyJpZCI6IjE3MDQwMDM0LTdlNTYtMzhhYy04NmU3LWZlZTNiY2Q0OTFkNiIsIml0ZW1EYXRhIjp7InR5cGUiOiJhcnRpY2xlLWpvdXJuYWwiLCJpZCI6IjE3MDQwMDM0LTdlNTYtMzhhYy04NmU3LWZlZTNiY2Q0OTFkNiIsInRpdGxlIjoiVGhlIFNwYW5pc2ggVmVyc2lvbiBvZiB0aGUgRWRtb250b24gU3ltcHRvbSBBc3Nlc3NtZW50IFN5c3RlbS1SZXZpc2VkIChFU0FTLXIpOiBGaXJzdCBQc3ljaG9tZXRyaWMgQW5hbHlzaXMgSW52b2x2aW5nIFBhdGllbnRzIHdpdGggQWR2YW5jZWQgQ2FuY2VyIiwiZ3JvdXBJZCI6IjE4OWEzMmYwLThmM2EtM2Q1My1hODRiLTg2OTExMzVmNzVmZiIsImF1dGhvciI6W3siZmFtaWx5IjoiQ2FydmFqYWwiLCJnaXZlbiI6IkFuYSIsInBhcnNlLW5hbWVzIjpmYWxzZSwiZHJvcHBpbmctcGFydGljbGUiOiIiLCJub24tZHJvcHBpbmctcGFydGljbGUiOiIifSx7ImZhbWlseSI6IkhyaWJlcm5payIsImdpdmVuIjoiTmV6a2EiLCJwYXJzZS1uYW1lcyI6ZmFsc2UsImRyb3BwaW5nLXBhcnRpY2xlIjoiIiwibm9uLWRyb3BwaW5nLXBhcnRpY2xlIjoiIn0seyJmYW1pbHkiOiJEdWFydGUiLCJnaXZlbiI6IkV2YSIsInBhcnNlLW5hbWVzIjpmYWxzZSwiZHJvcHBpbmctcGFydGljbGUiOiIiLCJub24tZHJvcHBpbmctcGFydGljbGUiOiIifSx7ImZhbWlseSI6IlNhbnotUnViaWFsZXMiLCJnaXZlbiI6IkFsdmFybyIsInBhcnNlLW5hbWVzIjpmYWxzZSwiZHJvcHBpbmctcGFydGljbGUiOiIiLCJub24tZHJvcHBpbmctcGFydGljbGUiOiIifSx7ImZhbWlseSI6IkNlbnRlbm8iLCJnaXZlbiI6IkNhcmxvcyIsInBhcnNlLW5hbWVzIjpmYWxzZSwiZHJvcHBpbmctcGFydGljbGUiOiIiLCJub24tZHJvcHBpbmctcGFydGljbGUiOiIifV0sImNvbnRhaW5lci10aXRsZSI6IkpvdXJuYWwgb2YgUGFpbiBhbmQgU3ltcHRvbSBNYW5hZ2VtZW50IiwiRE9JIjoiMTAuMTAxNi9qLmpwYWluc3ltbWFuLjIwMTIuMDEuMDE0IiwiSVNTTiI6IjA4ODUzOTI0IiwiUE1JRCI6IjIyOTI2MDg4IiwiaXNzdWVkIjp7ImRhdGUtcGFydHMiOltbMjAxM11dfSwicGFnZSI6IjEyOS0xMzYiLCJhYnN0cmFjdCI6IkNvbnRleHQ6IFRoZSBFZG1vbnRvbiBTeW1wdG9tIEFzc2Vzc21lbnQgU3lzdGVtIChFU0FTKSBpcyBhIG1lYXN1cmUgd2lkZWx5IHVzZWQgaW4gcGFsbGlhdGl2ZSBjYXJlIGZvciB0aGUgYXNzZXNzbWVudCBvZiBzeW1wdG9tcyBpbiBwYXRpZW50cyB3aXRoIGFkdmFuY2VkIGNhbmNlci4gVGhlIHRvb2wgaGFzIGJlZW4gdmFsaWRhdGVkIGluIGRpZmZlcmVudCBsYW5ndWFnZXMsIGluY2x1ZGluZyBTcGFuaXNoLiBBIHJldmlzZWQgdmVyc2lvbiAoRVNBUy1yKSB3YXMgZGV2ZWxvcGVkIGJ5IFdhdGFuYWJlIGV0IGFsLiBpbiAyMDEwLiBPYmplY3RpdmVzOiBUbyBkZXZlbG9wIHRoZSBTcGFuaXNoIHZlcnNpb24gb2YgdGhlIEVTQVMtciBhbmQgZXhhbWluZSBpdHMgcHN5Y2hvbWV0cmljIHByb3BlcnRpZXMuIE1ldGhvZHM6IEJhc2VkIG9uIHRoZSBvcmlnaW5hbCBFbmdsaXNoIHZlcnNpb24sIGEgZ3JvdXAgb2YgZXhwZXJ0cyBjcmVhdGVkIGEgU3BhbmlzaCB2ZXJzaW9uIG9mIHRoZSBFU0FTLXIgYW5kIGFkbWluaXN0ZXJlZCBpdCB0byBhIGdyb3VwIG9mIGFkdmFuY2VkIGNhbmNlciBwYXRpZW50cy4gUGF0aWVudHMgY29tcGxldGVkIHRoZSBFU0FTIGFuZCBFU0FTLXIgYW5kIHdlcmUgYXNrZWQgZm9yIHRoZWlyIHBlcmNlcHRpb25zIG9mIHRoZSB0b29sLiBUaGUgcHN5Y2hvbWV0cmljIHByb3BlcnRpZXMgb2YgdGhlIEVTQVMtciB0aGF0IHdlcmUgYW5hbHl6ZWQgd2VyZSBlcXVpdmFsZW5jZSwgaW50ZXJuYWwgY29uc2lzdGVuY3ksIGFuZCBkaXNjcmltaW5hbnQgdmFsaWRpdHkuIFJlc3VsdHM6IFNpeHR5LXNpeCBwYXRpZW50cyBmcm9tIFNwYWluIGFuZCBHdWF0ZW1hbGEgcGFydGljaXBhdGVkIGluIHRoZSBzdXJ2ZXkuIFBhdGllbnRzIHBlcmNlaXZlZCB0aGUgRVNBUy1yIHRvIGJlIHNpZ25pZmljYW50bHkgZWFzaWVyIHRvIHVuZGVyc3RhbmQgYW5kIGVhc2llciB0byBjb21wbGV0ZSB0aGFuIHRoZSBFU0FTLiBTaWduaWZpY2FudGx5LCBwYXRpZW50cyBwcmVmZXJyZWQgdGhlIEVTQVMtciAoNDclKSB0byB0aGUgRVNBUyAoMTUlOyBQIDwgMC4wMDA3KS4gQXMgdG8gcmVsaWFiaWxpdHksIHdlIGZvdW5kIGdvb2QgaW50ZXJuYWwgY29uc2lzdGVuY3kgKENyb25iYWNoJ3MgYWxwaGEgMC44NiksIGFuZCB0aGUgZXF1aXZhbGVuY2Ugb2YgdGhlIHR3byB2ZXJzaW9ucyB3YXMgYmV0d2VlbiAwLjcxIGFuZCAwLjk0LiBUaGUgRVNBUy1yIGRpc2NyaW1pbmF0ZXMgYmV0d2VlbiBpbnBhdGllbnRzIGFuZCBvdXRwYXRpZW50cyAoTWFubi1XaGl0bmV5IFUgdGVzdDsgUCA9IDAuMDIpIGFuZCBhbW9uZyB0aG9zZSB3aXRoIGRpZmZlcmVudCBwYWxsaWF0aXZlIHBlcmZvcm1hbmNlIHN0YXR1cyAoU3BlYXJtYW4ncyByaG8gZm9yIHBhaW4sIHRpcmVkbmVzcywgZHJvd3NpbmVzcywgbGFjayBvZiBhcHBldGl0ZSwgd2VsbC1iZWluZzsgUCA8IDAuMDEpLiBDb25jbHVzaW9uOiBUaGUgRVNBUy1yIGlzIGEgdmFsaWQgaW5zdHJ1bWVudCB3aXRoIGFkZXF1YXRlIHBzeWNob21ldHJpYyBjaGFyYWN0ZXJpc3RpY3MuIFRoaXMgdmVyc2lvbiBpcyBwcmVmZXJyZWQgYnkgcGF0aWVudHMgd2l0aCBhZHZhbmNlZCBjYW5jZXIuIFRoZSBTcGFuaXNoIHZlcnNpb24gb2YgdGhlIEVTQVMtciBjYW4sIHRoZXJlZm9yZSwgcmVwbGFjZSB0aGUgdXNlIG9mIHRoZSBFU0FTLiDCqSAyMDEzIFB1Ymxpc2hlZCBieSBFbHNldmllciBJbmMuIG9uIGJlaGFsZiBvZiBVLlMuIENhbmNlciBQYWluIFJlbGllZiBDb21taXR0ZWUuIiwiaXNzdWUiOiIxIiwidm9sdW1lIjoiNDUiLCJjb250YWluZXItdGl0bGUtc2hvcnQiOiJKIFBhaW4gU3ltcHRvbSBNYW5hZ2UifSwiaXNUZW1wb3JhcnkiOmZhbHNlfV19&quot;,&quot;citationItems&quot;:[{&quot;id&quot;:&quot;17040034-7e56-38ac-86e7-fee3bcd491d6&quot;,&quot;itemData&quot;:{&quot;type&quot;:&quot;article-journal&quot;,&quot;id&quot;:&quot;17040034-7e56-38ac-86e7-fee3bcd491d6&quot;,&quot;title&quot;:&quot;The Spanish Version of the Edmonton Symptom Assessment System-Revised (ESAS-r): First Psychometric Analysis Involving Patients with Advanced Cancer&quot;,&quot;groupId&quot;:&quot;189a32f0-8f3a-3d53-a84b-8691135f75ff&quot;,&quot;author&quot;:[{&quot;family&quot;:&quot;Carvajal&quot;,&quot;given&quot;:&quot;Ana&quot;,&quot;parse-names&quot;:false,&quot;dropping-particle&quot;:&quot;&quot;,&quot;non-dropping-particle&quot;:&quot;&quot;},{&quot;family&quot;:&quot;Hribernik&quot;,&quot;given&quot;:&quot;Nezka&quot;,&quot;parse-names&quot;:false,&quot;dropping-particle&quot;:&quot;&quot;,&quot;non-dropping-particle&quot;:&quot;&quot;},{&quot;family&quot;:&quot;Duarte&quot;,&quot;given&quot;:&quot;Eva&quot;,&quot;parse-names&quot;:false,&quot;dropping-particle&quot;:&quot;&quot;,&quot;non-dropping-particle&quot;:&quot;&quot;},{&quot;family&quot;:&quot;Sanz-Rubiales&quot;,&quot;given&quot;:&quot;Alvaro&quot;,&quot;parse-names&quot;:false,&quot;dropping-particle&quot;:&quot;&quot;,&quot;non-dropping-particle&quot;:&quot;&quot;},{&quot;family&quot;:&quot;Centeno&quot;,&quot;given&quot;:&quot;Carlos&quot;,&quot;parse-names&quot;:false,&quot;dropping-particle&quot;:&quot;&quot;,&quot;non-dropping-particle&quot;:&quot;&quot;}],&quot;container-title&quot;:&quot;Journal of Pain and Symptom Management&quot;,&quot;DOI&quot;:&quot;10.1016/j.jpainsymman.2012.01.014&quot;,&quot;ISSN&quot;:&quot;08853924&quot;,&quot;PMID&quot;:&quot;22926088&quot;,&quot;issued&quot;:{&quot;date-parts&quot;:[[2013]]},&quot;page&quot;:&quot;129-136&quot;,&quot;abstract&quot;:&quot;Context: The Edmonton Symptom Assessment System (ESAS) is a measure widely used in palliative care for the assessment of symptoms in patients with advanced cancer. The tool has been validated in different languages, including Spanish. A revised version (ESAS-r) was developed by Watanabe et al. in 2010. Objectives: To develop the Spanish version of the ESAS-r and examine its psychometric properties. Methods: Based on the original English version, a group of experts created a Spanish version of the ESAS-r and administered it to a group of advanced cancer patients. Patients completed the ESAS and ESAS-r and were asked for their perceptions of the tool. The psychometric properties of the ESAS-r that were analyzed were equivalence, internal consistency, and discriminant validity. Results: Sixty-six patients from Spain and Guatemala participated in the survey. Patients perceived the ESAS-r to be significantly easier to understand and easier to complete than the ESAS. Significantly, patients preferred the ESAS-r (47%) to the ESAS (15%; P &lt; 0.0007). As to reliability, we found good internal consistency (Cronbach's alpha 0.86), and the equivalence of the two versions was between 0.71 and 0.94. The ESAS-r discriminates between inpatients and outpatients (Mann-Whitney U test; P = 0.02) and among those with different palliative performance status (Spearman's rho for pain, tiredness, drowsiness, lack of appetite, well-being; P &lt; 0.01). Conclusion: The ESAS-r is a valid instrument with adequate psychometric characteristics. This version is preferred by patients with advanced cancer. The Spanish version of the ESAS-r can, therefore, replace the use of the ESAS. © 2013 Published by Elsevier Inc. on behalf of U.S. Cancer Pain Relief Committee.&quot;,&quot;issue&quot;:&quot;1&quot;,&quot;volume&quot;:&quot;45&quot;,&quot;container-title-short&quot;:&quot;J Pain Symptom Manage&quot;},&quot;isTemporary&quot;:false}]},{&quot;citationID&quot;:&quot;MENDELEY_CITATION_d7ec8ec7-f8af-4bf5-af16-774279c7bf2a&quot;,&quot;properties&quot;:{&quot;noteIndex&quot;:0},&quot;isEdited&quot;:false,&quot;manualOverride&quot;:{&quot;isManuallyOverridden&quot;:false,&quot;citeprocText&quot;:&quot;(88)&quot;,&quot;manualOverrideText&quot;:&quot;&quot;},&quot;citationTag&quot;:&quot;MENDELEY_CITATION_v3_eyJjaXRhdGlvbklEIjoiTUVOREVMRVlfQ0lUQVRJT05fZDdlYzhlYzctZjhhZi00YmY1LWFmMTYtNzc0Mjc5YzdiZjJhIiwicHJvcGVydGllcyI6eyJub3RlSW5kZXgiOjB9LCJpc0VkaXRlZCI6ZmFsc2UsIm1hbnVhbE92ZXJyaWRlIjp7ImlzTWFudWFsbHlPdmVycmlkZGVuIjpmYWxzZSwiY2l0ZXByb2NUZXh0IjoiKDg4KSIsIm1hbnVhbE92ZXJyaWRlVGV4dCI6IiJ9LCJjaXRhdGlvbkl0ZW1zIjpbeyJpZCI6IjlkZTg0OWMzLTUwZWYtMzUzZS04YTM2LWFlZTA5OTNiMDNlZCIsIml0ZW1EYXRhIjp7InR5cGUiOiJhcnRpY2xlLWpvdXJuYWwiLCJpZCI6IjlkZTg0OWMzLTUwZWYtMzUzZS04YTM2LWFlZTA5OTNiMDNlZCIsInRpdGxlIjoiTWlsZCB0byBNb2RlcmF0ZSBDb2duaXRpdmUgSW1wYWlybWVudCBEb2VzIE5vdCBBZmZlY3QgdGhlIEFiaWxpdHkgdG8gU2VsZi1SZXBvcnQgSW1wb3J0YW50IFN5bXB0b21zIGluIFBhdGllbnRzIFdpdGggQ2FuY2VyOiBBIFByb3NwZWN0aXZlIExvbmdpdHVkaW5hbCBNdWx0aW5hdGlvbmFsIFN0dWR5IChFUENDUykiLCJncm91cElkIjoiMTg5YTMyZjAtOGYzYS0zZDUzLWE4NGItODY5MTEzNWY3NWZmIiwiYXV0aG9yIjpbeyJmYW1pbHkiOiJFa3N0csO2bSIsImdpdmVuIjoiTWFnbnVzIFAiLCJwYXJzZS1uYW1lcyI6ZmFsc2UsImRyb3BwaW5nLXBhcnRpY2xlIjoiIiwibm9uLWRyb3BwaW5nLXBhcnRpY2xlIjoiIn0seyJmYW1pbHkiOiJQYWxtcXZpc3QiLCJnaXZlbiI6IlNlYmFzdGlhbiIsInBhcnNlLW5hbWVzIjpmYWxzZSwiZHJvcHBpbmctcGFydGljbGUiOiIiLCJub24tZHJvcHBpbmctcGFydGljbGUiOiIifSx7ImZhbWlseSI6IkN1cnJvdyIsImdpdmVuIjoiRGF2aWQgQyIsInBhcnNlLW5hbWVzIjpmYWxzZSwiZHJvcHBpbmctcGFydGljbGUiOiIiLCJub24tZHJvcHBpbmctcGFydGljbGUiOiIifSx7ImZhbWlseSI6IlNqw7hncmVuIiwiZ2l2ZW4iOiJQZXIiLCJwYXJzZS1uYW1lcyI6ZmFsc2UsImRyb3BwaW5nLXBhcnRpY2xlIjoiIiwibm9uLWRyb3BwaW5nLXBhcnRpY2xlIjoiIn0seyJmYW1pbHkiOiJLdXJpdGEiLCJnaXZlbiI6IkdlYW5hIFAiLCJwYXJzZS1uYW1lcyI6ZmFsc2UsImRyb3BwaW5nLXBhcnRpY2xlIjoiIiwibm9uLWRyb3BwaW5nLXBhcnRpY2xlIjoiIn0seyJmYW1pbHkiOiJKYWtvYnNlbiIsImdpdmVuIjoiR3VubmhpbGQiLCJwYXJzZS1uYW1lcyI6ZmFsc2UsImRyb3BwaW5nLXBhcnRpY2xlIjoiIiwibm9uLWRyb3BwaW5nLXBhcnRpY2xlIjoiIn0seyJmYW1pbHkiOiJLYWFzYSIsImdpdmVuIjoiU3RlaW4iLCJwYXJzZS1uYW1lcyI6ZmFsc2UsImRyb3BwaW5nLXBhcnRpY2xlIjoiIiwibm9uLWRyb3BwaW5nLXBhcnRpY2xlIjoiIn0seyJmYW1pbHkiOiJIamVybXN0YWQiLCJnaXZlbiI6Ik1hcmlhbm5lIiwicGFyc2UtbmFtZXMiOmZhbHNlLCJkcm9wcGluZy1wYXJ0aWNsZSI6IiIsIm5vbi1kcm9wcGluZy1wYXJ0aWNsZSI6IiJ9XSwiY29udGFpbmVyLXRpdGxlIjoiSm91cm5hbCBvZiBQYWluIGFuZCBTeW1wdG9tIE1hbmFnZW1lbnQiLCJET0kiOiIxMC4xMDE2L2ouanBhaW5zeW1tYW4uMjAyMC4wMy4wMDciLCJJU1NOIjoiMTg3MzY1MTMiLCJQTUlEIjoiMzIxNzkxMzMiLCJpc3N1ZWQiOnsiZGF0ZS1wYXJ0cyI6W1syMDIwXV19LCJwYWdlIjoiMzQ2LTM1NC5lMiIsImFic3RyYWN0IjoiQ29udGV4dDogUGF0aWVudHMgd2l0aCBhZHZhbmNlZCBjYW5jZXIgY29tbW9ubHkgc3VmZmVyIGZyb20gYm90aCBkaXN0cmVzc2luZyBzeW1wdG9tcyBhbmQgY29nbml0aXZlIGltcGFpcm1lbnQsIGJ1dCB0aGUgZWZmZWN0IG9mIGNvZ25pdGl2ZSBpbXBhaXJtZW50IG9uIHRoZSByZWxpYWJpbGl0eSBhbmQgdmFsaWRpdHkgb2Ygc3ltcHRvbSBzZWxmLXJlcG9ydCBpcyB1bmtub3duLiBPYmplY3RpdmVzOiBUbyBldmFsdWF0ZSB0aGUgcmVsaWFiaWxpdHkgYW5kIHZhbGlkaXR5IG9mIHN5bXB0b20gc2VsZi1yZXBvcnQgaW4gY2FuY2VyIG91dHBhdGllbnRzIHdpdGggYW5kIHdpdGhvdXQgbWlsZCB0byBtb2RlcmF0ZSBjb2duaXRpdmUgaW1wYWlybWVudC4gTWV0aG9kczogVGhpcyB3YXMgYW4gYW5hbHlzaXMgb2YgdGhlIGxvbmdpdHVkaW5hbCBFdXJvcGVhbiBQYWxsaWF0aXZlIENhcmUgQ2FuY2VyIFN5bXB0b20gc3R1ZHkgb2YgYWR1bHRzIHdpdGggaW5jdXJhYmxlIGNhbmNlciBpbiBzcGVjaWFsaXplZCBwYWxsaWF0aXZlIGNhcmUgKDMwIGNlbnRlcnMgYWNyb3NzIDEyIGNvdW50cmllcykuIFBhdGllbnRzIHdobyBjb3VsZCBub3QgY29tcGx5IHdpdGggdGhlIHN0dWR5IGJlY2F1c2Ugb2Ygc2V2ZXJlIGNvZ25pdGl2ZSBpbXBhaXJtZW50IHdlcmUgZXhjbHVkZWQuIENvZ25pdGl2ZSBzdGF0dXMgb24gdGhlIE1pbmktTWVudGFsIFN0YXRlIEV4YW1pbmF0aW9uIHNob3J0IHZlcnNpb24gYW5kIG5pbmUgc3ltcHRvbXMgKHBhaW4sIHRpcmVkbmVzcywgZHJvd3NpbmVzcywgbmF1c2VhLCBhcHBldGl0ZSwgYnJlYXRobGVzc25lc3MsIGRlcHJlc3Npb24sIGFueGlldHksIGFuZCB3ZWxsLWJlaW5nKSB1c2luZyB0aGUgcmV2aXNlZCBFZG1vbnRvbiBTeW1wdG9tIEFzc2Vzc21lbnQgU3lzdGVtIHdlcmUgc2VsZi1yZXBvcnRlZCBhdCBiYXNlbGluZSBhbmQgb25lLW1vbnRoIGZvbGxvdy11cC4gUmVsaWFiaWxpdHkgd2FzIGFuYWx5emVkIHVzaW5nIGludHJhY2xhc3MgY29ycmVsYXRpb24gY29lZmZpY2llbnRzIGFuZCB2YWxpZGl0eSB1c2luZyByZWdyZXNzaW9uIG9mIGVhY2ggc3ltcHRvbSB3aXRoIGhlYWx0aC1yZWxhdGVkIHF1YWxpdHkgb2YgbGlmZSAoSHJRb0wpIG1lYXN1cmVkIHdpdGggRXVyb3BlYW4gT3JnYW5pemF0aW9uIGZvciBSZXNlYXJjaCBhbmQgVHJlYXRtZW50IG9mIENhbmNlciBRdWFsaXR5IG9mIExpZmUgUXVlc3Rpb25uYWlyZSBDb3JlIDE1IGZvciBQYWxsaWF0aXZlIENhcmUuIFJlc3VsdHM6IEEgdG90YWwgb2YgMTA0NyBwYXRpZW50cyB3ZXJlIGluY2x1ZGVkOiBtZWFuIGFnZSBvZiA2Mi45IHllYXJzOyA1NC40JSB3b21lbjsgbWFpbiBjYW5jZXIgdHlwZXMgd2VyZSBvZiBkaWdlc3RpdmUgb3JnYW5zICgyNi42JSksIGJyZWFzdCAoMjEuNiUpLCBhbmQgbHVuZ3MgKDIxLjIlKS4gQ29nbml0aXZlIGltcGFpcm1lbnQgd2FzIHByZXNlbnQgaW4gMTgxICgxNy4zJSkgYXQgYmFzZWxpbmUgYW5kIGFzc29jaWF0ZWQgd2l0aCB3b3JzZSBzZWxmLXJlcG9ydGVkIHRpcmVkbmVzcywgZHJvd3NpbmVzcywgYXBwZXRpdGUsIGFuZCBkZXByZXNzaW9uLiBSZWxpYWJpbGl0eSAoaW50cmFjbGFzcyBjb3JyZWxhdGlvbiBjb2VmZmljaWVudCkgYW5kIHZhbGlkaXR5IChhc3NvY2lhdGlvbnMgd2l0aCBIclFvTCkgd2VyZSBzaW1pbGFyIGJldHdlZW4gcGVvcGxlIHdpdGgvd2l0aG91dCBjb2duaXRpdmUgaW1wYWlybWVudCBhY3Jvc3MgdGhlIG5pbmUgc3ltcHRvbXMsIGV4Y2VwdCBicmVhdGhsZXNzbmVzcywgd2hpY2ggc2hvd2VkIGEgd2Vha2VyIHJlbGF0aW9uIHRvIEhyUW9MIGluIHBhdGllbnRzIHdpdGggY29nbml0aXZlIGltcGFpcm1lbnQuIEZpbmRpbmdzIHdlcmUgcm9idXN0IGluIHNlbnNpdGl2aXR5IGFuYWx5c2VzIGFuZCBhZnRlciBjb250cm9sbGluZyBmb3IgcG90ZW50aWFsIGNvbmZvdW5kZXJzLiBDb25jbHVzaW9uOiBJbiBhZHZhbmNlZCBjYW5jZXIsIHNlbGYtcmVwb3J0IG9mIG5pbmUgbWFqb3Igc3ltcHRvbXMgd2FzIHJlbGlhYmxlIGFuZCB2YWxpZCBhbHNvIGluIHBlb3BsZSB3aXRoIG1pbGQtdG8tbW9kZXJhdGUgY29nbml0aXZlIGltcGFpcm1lbnQuIFRyaWFsIFJlZ2lzdHJhdGlvbjogQ2xpbmljYWxUcmlhbHMuZ292IGRhdGFiYXNlIChOQ1QwMTM2MjgxNikuIiwiaXNzdWUiOiIyIiwidm9sdW1lIjoiNjAiLCJjb250YWluZXItdGl0bGUtc2hvcnQiOiJKIFBhaW4gU3ltcHRvbSBNYW5hZ2UifSwiaXNUZW1wb3JhcnkiOmZhbHNlfV19&quot;,&quot;citationItems&quot;:[{&quot;id&quot;:&quot;9de849c3-50ef-353e-8a36-aee0993b03ed&quot;,&quot;itemData&quot;:{&quot;type&quot;:&quot;article-journal&quot;,&quot;id&quot;:&quot;9de849c3-50ef-353e-8a36-aee0993b03ed&quot;,&quot;title&quot;:&quot;Mild to Moderate Cognitive Impairment Does Not Affect the Ability to Self-Report Important Symptoms in Patients With Cancer: A Prospective Longitudinal Multinational Study (EPCCS)&quot;,&quot;groupId&quot;:&quot;189a32f0-8f3a-3d53-a84b-8691135f75ff&quot;,&quot;author&quot;:[{&quot;family&quot;:&quot;Ekström&quot;,&quot;given&quot;:&quot;Magnus P&quot;,&quot;parse-names&quot;:false,&quot;dropping-particle&quot;:&quot;&quot;,&quot;non-dropping-particle&quot;:&quot;&quot;},{&quot;family&quot;:&quot;Palmqvist&quot;,&quot;given&quot;:&quot;Sebastian&quot;,&quot;parse-names&quot;:false,&quot;dropping-particle&quot;:&quot;&quot;,&quot;non-dropping-particle&quot;:&quot;&quot;},{&quot;family&quot;:&quot;Currow&quot;,&quot;given&quot;:&quot;David C&quot;,&quot;parse-names&quot;:false,&quot;dropping-particle&quot;:&quot;&quot;,&quot;non-dropping-particle&quot;:&quot;&quot;},{&quot;family&quot;:&quot;Sjøgren&quot;,&quot;given&quot;:&quot;Per&quot;,&quot;parse-names&quot;:false,&quot;dropping-particle&quot;:&quot;&quot;,&quot;non-dropping-particle&quot;:&quot;&quot;},{&quot;family&quot;:&quot;Kurita&quot;,&quot;given&quot;:&quot;Geana P&quot;,&quot;parse-names&quot;:false,&quot;dropping-particle&quot;:&quot;&quot;,&quot;non-dropping-particle&quot;:&quot;&quot;},{&quot;family&quot;:&quot;Jakobsen&quot;,&quot;given&quot;:&quot;Gunnhild&quot;,&quot;parse-names&quot;:false,&quot;dropping-particle&quot;:&quot;&quot;,&quot;non-dropping-particle&quot;:&quot;&quot;},{&quot;family&quot;:&quot;Kaasa&quot;,&quot;given&quot;:&quot;Stein&quot;,&quot;parse-names&quot;:false,&quot;dropping-particle&quot;:&quot;&quot;,&quot;non-dropping-particle&quot;:&quot;&quot;},{&quot;family&quot;:&quot;Hjermstad&quot;,&quot;given&quot;:&quot;Marianne&quot;,&quot;parse-names&quot;:false,&quot;dropping-particle&quot;:&quot;&quot;,&quot;non-dropping-particle&quot;:&quot;&quot;}],&quot;container-title&quot;:&quot;Journal of Pain and Symptom Management&quot;,&quot;DOI&quot;:&quot;10.1016/j.jpainsymman.2020.03.007&quot;,&quot;ISSN&quot;:&quot;18736513&quot;,&quot;PMID&quot;:&quot;32179133&quot;,&quot;issued&quot;:{&quot;date-parts&quot;:[[2020]]},&quot;page&quot;:&quot;346-354.e2&quot;,&quot;abstract&quot;:&quot;Context: Patients with advanced cancer commonly suffer from both distressing symptoms and cognitive impairment, but the effect of cognitive impairment on the reliability and validity of symptom self-report is unknown. Objectives: To evaluate the reliability and validity of symptom self-report in cancer outpatients with and without mild to moderate cognitive impairment. Methods: This was an analysis of the longitudinal European Palliative Care Cancer Symptom study of adults with incurable cancer in specialized palliative care (30 centers across 12 countries). Patients who could not comply with the study because of severe cognitive impairment were excluded. Cognitive status on the Mini-Mental State Examination short version and nine symptoms (pain, tiredness, drowsiness, nausea, appetite, breathlessness, depression, anxiety, and well-being) using the revised Edmonton Symptom Assessment System were self-reported at baseline and one-month follow-up. Reliability was analyzed using intraclass correlation coefficients and validity using regression of each symptom with health-related quality of life (HrQoL) measured with European Organization for Research and Treatment of Cancer Quality of Life Questionnaire Core 15 for Palliative Care. Results: A total of 1047 patients were included: mean age of 62.9 years; 54.4% women; main cancer types were of digestive organs (26.6%), breast (21.6%), and lungs (21.2%). Cognitive impairment was present in 181 (17.3%) at baseline and associated with worse self-reported tiredness, drowsiness, appetite, and depression. Reliability (intraclass correlation coefficient) and validity (associations with HrQoL) were similar between people with/without cognitive impairment across the nine symptoms, except breathlessness, which showed a weaker relation to HrQoL in patients with cognitive impairment. Findings were robust in sensitivity analyses and after controlling for potential confounders. Conclusion: In advanced cancer, self-report of nine major symptoms was reliable and valid also in people with mild-to-moderate cognitive impairment. Trial Registration: ClinicalTrials.gov database (NCT01362816).&quot;,&quot;issue&quot;:&quot;2&quot;,&quot;volume&quot;:&quot;60&quot;,&quot;container-title-short&quot;:&quot;J Pain Symptom Manage&quot;},&quot;isTemporary&quot;:false}]},{&quot;citationID&quot;:&quot;MENDELEY_CITATION_a9165bb7-c9c8-4245-894f-1173e59f49f6&quot;,&quot;properties&quot;:{&quot;noteIndex&quot;:0},&quot;isEdited&quot;:false,&quot;manualOverride&quot;:{&quot;isManuallyOverridden&quot;:false,&quot;citeprocText&quot;:&quot;(89)&quot;,&quot;manualOverrideText&quot;:&quot;&quot;},&quot;citationTag&quot;:&quot;MENDELEY_CITATION_v3_eyJjaXRhdGlvbklEIjoiTUVOREVMRVlfQ0lUQVRJT05fYTkxNjViYjctYzljOC00MjQ1LTg5NGYtMTE3M2U1OWY0OWY2IiwicHJvcGVydGllcyI6eyJub3RlSW5kZXgiOjB9LCJpc0VkaXRlZCI6ZmFsc2UsIm1hbnVhbE92ZXJyaWRlIjp7ImlzTWFudWFsbHlPdmVycmlkZGVuIjpmYWxzZSwiY2l0ZXByb2NUZXh0IjoiKDg5KSIsIm1hbnVhbE92ZXJyaWRlVGV4dCI6IiJ9LCJjaXRhdGlvbkl0ZW1zIjpbeyJpZCI6IjQ4NjM0NDEyLTRkYjEtM2E5NS05ZTE5LTdlMTFlNGNiNWRhZSIsIml0ZW1EYXRhIjp7InR5cGUiOiJhcnRpY2xlLWpvdXJuYWwiLCJpZCI6IjQ4NjM0NDEyLTRkYjEtM2E5NS05ZTE5LTdlMTFlNGNiNWRhZSIsInRpdGxlIjoiRXZhbHVhdGlvbiBvZiB0d28gaW5zdHJ1bWVudHMgb2YgcGVyY2VpdmVkIHN5bXB0b20gaW50ZW5zaXR5IGluIHBhbGxpYXRpdmUgY2FyZSBwYXRpZW50cyBpbiBhbiBvdXRwYXRpZW50IGNsaW5pYyIsImdyb3VwSWQiOiIxODlhMzJmMC04ZjNhLTNkNTMtYTg0Yi04NjkxMTM1Zjc1ZmYiLCJhdXRob3IiOlt7ImZhbWlseSI6IlPDpnRyYSIsImdpdmVuIjoiUGlhIiwicGFyc2UtbmFtZXMiOmZhbHNlLCJkcm9wcGluZy1wYXJ0aWNsZSI6IiIsIm5vbi1kcm9wcGluZy1wYXJ0aWNsZSI6IiJ9LHsiZmFtaWx5IjoiRm9zc3VtIiwiZ2l2ZW4iOiJNYXJpYW5uIiwicGFyc2UtbmFtZXMiOmZhbHNlLCJkcm9wcGluZy1wYXJ0aWNsZSI6IiIsIm5vbi1kcm9wcGluZy1wYXJ0aWNsZSI6IiJ9LHsiZmFtaWx5IjoiU3ZlbnNzb24iLCJnaXZlbiI6IkVsaXNhYmV0aCIsInBhcnNlLW5hbWVzIjpmYWxzZSwiZHJvcHBpbmctcGFydGljbGUiOiIiLCJub24tZHJvcHBpbmctcGFydGljbGUiOiIifSx7ImZhbWlseSI6IkNvaGVuIiwiZ2l2ZW4iOiJNYXJsZW5lIFoiLCJwYXJzZS1uYW1lcyI6ZmFsc2UsImRyb3BwaW5nLXBhcnRpY2xlIjoiIiwibm9uLWRyb3BwaW5nLXBhcnRpY2xlIjoiIn1dLCJjb250YWluZXItdGl0bGUiOiJKb3VybmFsIG9mIENsaW5pY2FsIE51cnNpbmciLCJET0kiOiIxMC4xMTExL2pvY24uMTMxMDAiLCJJU1NOIjoiMTM2NTI3MDIiLCJQTUlEIjoiMjY4MTM3NzkiLCJpc3N1ZWQiOnsiZGF0ZS1wYXJ0cyI6W1syMDE2XV19LCJwYWdlIjoiNzk5LTgxMCIsImFic3RyYWN0IjoiQWltcyBhbmQgb2JqZWN0aXZlczogVG8gZXZhbHVhdGUgdGhlIHRlc3QtcmV0ZXN0IHN0YWJpbGl0eSBpbiBhc3Nlc3NtZW50cyBvZiBwZXJjZWl2ZWQgc3ltcHRvbSBpbnRlbnNpdHkgb24gdGhlIEVkbW9udG9uIFN5bXB0b20gQXNzZXNzbWVudCBTeXN0ZW0tcmV2aXNlZCBhbmQgdGhlIEV1cm9wZWFuIE9yZ2FuaXphdGlvbiBmb3IgUmVzZWFyY2ggYW5kIFRyZWF0bWVudCBvZiBDYW5jZXIsIFF1YWxpdHkgb2YgTGlmZSBRdWVzdGlvbm5haXJlIENvcmUgMTUgUGFsbGlhdGl2ZS4gVGhlIHBvc3NpYmxlIGludGVyY2hhbmdlYWJpbGl0eSBiZXR3ZWVuIHRoZSBpbnN0cnVtZW50cyBhbmQgdGhlIHBhdGllbnRzJyBleHBlcmllbmNlcyBvZiBjb21wbGV0aW5nIHRoZSBpbnN0cnVtZW50cyB3ZXJlIGFsc28gc3R1ZGllZC4gQmFja2dyb3VuZDogVGhlIHR3byBpbnN0cnVtZW50cyBhc3Nlc3MgdGhlIHNhbWUgc3ltcHRvbXMsIGJ1dCB0aGUgc3ltcHRvbSBpbnRlbnNpdHkgaXMgYXNzZXNzZWQgb24gMTEtcG9pbnQgbnVtZXJpY2FsIHNjYWxlcyBvbiB0aGUgRWRtb250b24gU3ltcHRvbSBBc3Nlc3NtZW50IFN5c3RlbS1yZXZpc2VkIGFuZCBvbiBmb3VyLXBvaW50IHZlcmJhbCBkZXNjcmlwdGl2ZSBzY2FsZXMgb24gdGhlIEV1cm9wZWFuIE9yZ2FuaXphdGlvbiBmb3IgUmVzZWFyY2ggYW5kIFRyZWF0bWVudCBvZiBDYW5jZXIsIFF1YWxpdHkgb2YgTGlmZSBRdWVzdGlvbm5haXJlIENvcmUgMTUgUGFsbGlhdGl2ZS4gQm90aCBpbnN0cnVtZW50cyBhcmUgY29tbW9ubHkgdXNlZDsgaG93ZXZlciwgdW5jZXJ0YWludHkgZXhpc3RzIGFib3V0IHdoaWNoIGluc3RydW1lbnQgc2hvdWxkIGJlIHJlY29tbWVuZGVkIGFuZCBhYm91dCB0aGUgaW50ZXJjaGFuZ2VhYmlsaXR5IG9mIHRoZSBpbnN0cnVtZW50cy4gRGVzaWduOiBUaGlzIHN0dWR5IHVzZWQgYSB0ZXN0LXJldGVzdCBkZXNpZ24gd2l0aCBpbnRlci1zY2FsZSBjb21wYXJpc29ucy4gTWV0aG9kczogRGF0YSBmcm9tIDU0IHBhdGllbnRzIHdpdGggY2FuY2VyIHdobyB3ZXJlIHJlY2VpdmluZyBwYWxsaWF0aXZlIGNhcmUgaW4gYW4gb25jb2xvZ3kgb3V0cGF0aWVudCBjbGluaWMgd2VyZSBzZWxmLXJlcG9ydGVkIGJ5IHRoZSBwYXRpZW50cyBpbiB0aGUgY2xpbmljLCBhdCBob21lIGFuZCB3aGVuIHBhdGllbnRzIHJldHVybmVkIHRvIHRoZSBjbGluaWMuIFJlc3VsdHM6IFRoZSBhc3Nlc3NtZW50cyBvbiB0aGUgRXVyb3BlYW4gT3JnYW5pemF0aW9uIGZvciBSZXNlYXJjaCBhbmQgVHJlYXRtZW50IG9mIENhbmNlciwgUXVhbGl0eSBvZiBMaWZlIFF1ZXN0aW9ubmFpcmUgQ29yZSAxNSBQYWxsaWF0aXZlIHZlcmJhbCByYXRpbmcgc2NhbGVzIHNob3dlZCBhIGhpZ2hlciBsZXZlbCBvZiB0ZXN0LXJldGVzdCBzdGFiaWxpdHkgdGhhbiB0aGUgYXNzZXNzbWVudHMgb24gdGhlIEVkbW9udG9uIFN5bXB0b20gQXNzZXNzbWVudCBTeXN0ZW0tcmV2aXNlZCBudW1lcmljYWwgc2NvcmluZyBzY2FsZXMsIGluZGljYXRpbmcgaGlnaGVyIHJlbGlhYmlsaXR5LiBUaGUgY29ycmVzcG9uZGVuY2UgYmV0d2VlbiB0aGUgdmVyYmFsIGNhdGVnb3JpZXMgYW5kIHRoZSBudW1lcmljYWwgc2NvcmVzIG9mIHN5bXB0b20gaW50ZW5zaXR5IHdlcmUgbG93IGJlY2F1c2UgZGlmZmVyZW50IHZlcmJhbCBjYXRlZ29yaWVzIHdlcmUgdXNlZCBieSBwYXRpZW50cyB3aG8gYXNzZXNzZWQgdGhlIHNhbWUgbnVtZXJpY2FsIHNjb3JlLiBDb25jbHVzaW9uczogVGhlIHRlc3QtcmV0ZXN0IHN0YWJpbGl0eSBpbiB0aGUgYXNzZXNzbWVudHMgd2FzIGhpZ2hlciBvbiB0aGUgRXVyb3BlYW4gT3JnYW5pemF0aW9uIGZvciBSZXNlYXJjaCBhbmQgVHJlYXRtZW50IG9mIENhbmNlciwgUXVhbGl0eSBvZiBMaWZlIFF1ZXN0aW9ubmFpcmUgQ29yZSAxNSBQYWxsaWF0aXZlIGFuZCB0aGUgcmVzdWx0cyBzaG93IHRoYXQgYXNzZXNzbWVudHMgb24gdGhlIHR3byBpbnN0cnVtZW50cyBjb3VsZCBub3QgYmUgdXNlZCBpbnRlcmNoYW5nZWFibHkuIFRoZXJlZm9yZSwgdGhlIHN5bXB0b20gaW5zdHJ1bWVudCBjaG9zZW4gbXVzdCBiZSBzcGVjaWZpZWQgYW5kIHVuY2hhbmdlZCB3aXRoaW4gYSBwYXRpZW50IHRvIGltcHJvdmUgZWZmaWNhY3kgaW4gY2xpbmljYWwgcHJhY3RpY2UuIFJlbGV2YW5jZSB0byBjbGluaWNhbCBwcmFjdGljZTogVGhlIEVkbW9udG9uIFN5bXB0b20gQXNzZXNzbWVudCBTeXN0ZW0tcmV2aXNlZCBvciB0aGUgRXVyb3BlYW4gT3JnYW5pemF0aW9uIGZvciBSZXNlYXJjaCBhbmQgVHJlYXRtZW50IG9mIENhbmNlciwgUXVhbGl0eSBvZiBMaWZlIFF1ZXN0aW9ubmFpcmUgQ29yZSAxNSBQYWxsaWF0aXZlIGNhbiBiZSB1c2VkIGZvciBpbml0aWFsIGFzc2Vzc21lbnRzIG9mIHBhdGllbnRzLCBidXQgc2hvdWxkIG5vdCBiZSBjb21wYXJlZCBvciB1c2VkIGludGVyY2hhbmdlYWJseS4gSXQgaXMgdml0YWxseSBpbXBvcnRhbnQgdG8gaGF2ZSBpbmRpdmlkdWFsIGZvbGxvdy11cCBmb3IgYWxsIHBhdGllbnRzIHdobyBzY29yZSBhbiBpbnN0cnVtZW50LiIsImlzc3VlIjoiNS02Iiwidm9sdW1lIjoiMjUiLCJjb250YWluZXItdGl0bGUtc2hvcnQiOiJKIENsaW4gTnVycyJ9LCJpc1RlbXBvcmFyeSI6ZmFsc2V9XX0=&quot;,&quot;citationItems&quot;:[{&quot;id&quot;:&quot;48634412-4db1-3a95-9e19-7e11e4cb5dae&quot;,&quot;itemData&quot;:{&quot;type&quot;:&quot;article-journal&quot;,&quot;id&quot;:&quot;48634412-4db1-3a95-9e19-7e11e4cb5dae&quot;,&quot;title&quot;:&quot;Evaluation of two instruments of perceived symptom intensity in palliative care patients in an outpatient clinic&quot;,&quot;groupId&quot;:&quot;189a32f0-8f3a-3d53-a84b-8691135f75ff&quot;,&quot;author&quot;:[{&quot;family&quot;:&quot;Sætra&quot;,&quot;given&quot;:&quot;Pia&quot;,&quot;parse-names&quot;:false,&quot;dropping-particle&quot;:&quot;&quot;,&quot;non-dropping-particle&quot;:&quot;&quot;},{&quot;family&quot;:&quot;Fossum&quot;,&quot;given&quot;:&quot;Mariann&quot;,&quot;parse-names&quot;:false,&quot;dropping-particle&quot;:&quot;&quot;,&quot;non-dropping-particle&quot;:&quot;&quot;},{&quot;family&quot;:&quot;Svensson&quot;,&quot;given&quot;:&quot;Elisabeth&quot;,&quot;parse-names&quot;:false,&quot;dropping-particle&quot;:&quot;&quot;,&quot;non-dropping-particle&quot;:&quot;&quot;},{&quot;family&quot;:&quot;Cohen&quot;,&quot;given&quot;:&quot;Marlene Z&quot;,&quot;parse-names&quot;:false,&quot;dropping-particle&quot;:&quot;&quot;,&quot;non-dropping-particle&quot;:&quot;&quot;}],&quot;container-title&quot;:&quot;Journal of Clinical Nursing&quot;,&quot;DOI&quot;:&quot;10.1111/jocn.13100&quot;,&quot;ISSN&quot;:&quot;13652702&quot;,&quot;PMID&quot;:&quot;26813779&quot;,&quot;issued&quot;:{&quot;date-parts&quot;:[[2016]]},&quot;page&quot;:&quot;799-810&quot;,&quot;abstract&quot;:&quot;Aims and objectives: To evaluate the test-retest stability in assessments of perceived symptom intensity on the Edmonton Symptom Assessment System-revised and the European Organization for Research and Treatment of Cancer, Quality of Life Questionnaire Core 15 Palliative. The possible interchangeability between the instruments and the patients' experiences of completing the instruments were also studied. Background: The two instruments assess the same symptoms, but the symptom intensity is assessed on 11-point numerical scales on the Edmonton Symptom Assessment System-revised and on four-point verbal descriptive scales on the European Organization for Research and Treatment of Cancer, Quality of Life Questionnaire Core 15 Palliative. Both instruments are commonly used; however, uncertainty exists about which instrument should be recommended and about the interchangeability of the instruments. Design: This study used a test-retest design with inter-scale comparisons. Methods: Data from 54 patients with cancer who were receiving palliative care in an oncology outpatient clinic were self-reported by the patients in the clinic, at home and when patients returned to the clinic. Results: The assessments on the European Organization for Research and Treatment of Cancer, Quality of Life Questionnaire Core 15 Palliative verbal rating scales showed a higher level of test-retest stability than the assessments on the Edmonton Symptom Assessment System-revised numerical scoring scales, indicating higher reliability. The correspondence between the verbal categories and the numerical scores of symptom intensity were low because different verbal categories were used by patients who assessed the same numerical score. Conclusions: The test-retest stability in the assessments was higher on the European Organization for Research and Treatment of Cancer, Quality of Life Questionnaire Core 15 Palliative and the results show that assessments on the two instruments could not be used interchangeably. Therefore, the symptom instrument chosen must be specified and unchanged within a patient to improve efficacy in clinical practice. Relevance to clinical practice: The Edmonton Symptom Assessment System-revised or the European Organization for Research and Treatment of Cancer, Quality of Life Questionnaire Core 15 Palliative can be used for initial assessments of patients, but should not be compared or used interchangeably. It is vitally important to have individual follow-up for all patients who score an instrument.&quot;,&quot;issue&quot;:&quot;5-6&quot;,&quot;volume&quot;:&quot;25&quot;,&quot;container-title-short&quot;:&quot;J Clin Nurs&quot;},&quot;isTemporary&quot;:false}]},{&quot;citationID&quot;:&quot;MENDELEY_CITATION_c5b12764-5eb1-40c5-bac3-455ba5a1b310&quot;,&quot;properties&quot;:{&quot;noteIndex&quot;:0},&quot;isEdited&quot;:false,&quot;manualOverride&quot;:{&quot;isManuallyOverridden&quot;:false,&quot;citeprocText&quot;:&quot;(90)&quot;,&quot;manualOverrideText&quot;:&quot;&quot;},&quot;citationTag&quot;:&quot;MENDELEY_CITATION_v3_eyJjaXRhdGlvbklEIjoiTUVOREVMRVlfQ0lUQVRJT05fYzViMTI3NjQtNWViMS00MGM1LWJhYzMtNDU1YmE1YTFiMzEwIiwicHJvcGVydGllcyI6eyJub3RlSW5kZXgiOjB9LCJpc0VkaXRlZCI6ZmFsc2UsIm1hbnVhbE92ZXJyaWRlIjp7ImlzTWFudWFsbHlPdmVycmlkZGVuIjpmYWxzZSwiY2l0ZXByb2NUZXh0IjoiKDkwKSIsIm1hbnVhbE92ZXJyaWRlVGV4dCI6IiJ9LCJjaXRhdGlvbkl0ZW1zIjpbeyJpZCI6ImQ3ZWVkYmNjLWViN2EtMzNjOC05MTA4LWMwOGVmY2U0NTNmOSIsIml0ZW1EYXRhIjp7InR5cGUiOiJhcnRpY2xlLWpvdXJuYWwiLCJpZCI6ImQ3ZWVkYmNjLWViN2EtMzNjOC05MTA4LWMwOGVmY2U0NTNmOSIsInRpdGxlIjoiVGhlIEVkbW9udG9uIHN5bXB0b20gYXNzZXNzbWVudCBzeXN0ZW0td2hhdCBkbyBwYXRpZW50cyB0aGluaz8iLCJncm91cElkIjoiMTg5YTMyZjAtOGYzYS0zZDUzLWE4NGItODY5MTEzNWY3NWZmIiwiYXV0aG9yIjpbeyJmYW1pbHkiOiJXYXRhbmFiZSIsImdpdmVuIjoiU2hhcm9uIiwicGFyc2UtbmFtZXMiOmZhbHNlLCJkcm9wcGluZy1wYXJ0aWNsZSI6IiIsIm5vbi1kcm9wcGluZy1wYXJ0aWNsZSI6IiJ9LHsiZmFtaWx5IjoiTmVrb2xhaWNodWsiLCJnaXZlbiI6IkNoZXJ5bCIsInBhcnNlLW5hbWVzIjpmYWxzZSwiZHJvcHBpbmctcGFydGljbGUiOiIiLCJub24tZHJvcHBpbmctcGFydGljbGUiOiIifSx7ImZhbWlseSI6IkJlYXVtb250IiwiZ2l2ZW4iOiJDcnlzdGFsIiwicGFyc2UtbmFtZXMiOmZhbHNlLCJkcm9wcGluZy1wYXJ0aWNsZSI6IiIsIm5vbi1kcm9wcGluZy1wYXJ0aWNsZSI6IiJ9LHsiZmFtaWx5IjoiTWF3YW5pIiwiZ2l2ZW4iOiJBc2lmYSIsInBhcnNlLW5hbWVzIjpmYWxzZSwiZHJvcHBpbmctcGFydGljbGUiOiIiLCJub24tZHJvcHBpbmctcGFydGljbGUiOiIifV0sImNvbnRhaW5lci10aXRsZSI6IlN1cHBvcnRpdmUgQ2FyZSBpbiBDYW5jZXIiLCJET0kiOiIxMC4xMDA3L3MwMDUyMC0wMDgtMDUyMi0xIiwiSVNTTiI6IjA5NDE0MzU1IiwiUE1JRCI6IjE4OTUzNTc3IiwiaXNzdWVkIjp7ImRhdGUtcGFydHMiOltbMjAwOV1dfSwicGFnZSI6IjY3NS02ODMiLCJhYnN0cmFjdCI6IkdvYWxzIG9mIHdvcms6IFRoZSBFZG1vbnRvbiBTeW1wdG9tIEFzc2Vzc21lbnQgU3lzdGVtIChFU0FTKSBpcyBhIHRvb2wgZm9yIHNlbGYtcmVwb3J0aW5nIG9mIHN5bXB0b20gaW50ZW5zaXR5LCBpbml0aWFsbHkgZGV2ZWxvcGVkIGZvciBhZHZhbmNlZCBjYW5jZXIgcGF0aWVudHMuIEl0IGNvbnNpc3RzIG9mIG51bWVyaWNhbCByYXRpbmcgc2NhbGVzIGZvciBuaW5lIGNvbW1vbiBzeW1wdG9tcywgd2l0aCB0aGUgb3B0aW9uIG9mIGFkZGluZyBhIHRlbnRoLiBEZXNwaXRlIGl0cyB3aWRlc3ByZWFkIHVzZSBpbiBwYWxsaWF0aXZlIGNhcmUsIGZldyBzdHVkaWVzIGhhdmUgZm9jdXNlZCBvbiBpdHMgcHN5Y2hvbWV0cmljIHByb3BlcnRpZXMsIHdpdGggbm9uZSBpbnZvbHZpbmcgcGF0aWVudCBwZXJzcGVjdGl2ZXMuIFRoZSBwdXJwb3NlIG9mIHRoaXMgc3R1ZHkgd2FzIHRvIGdhdGhlciB2YWxpZGl0eSBldmlkZW5jZSBmb3IgdGhlIEVTQVMsIGJ5IGV4YW1pbmluZyBwYXRpZW50cycgY29nbml0aXZlIHByb2Nlc3NlcyB3aGlsZSBjb21wbGV0aW5nIHRoZSBFU0FTLCB1bmRlcnN0YW5kaW5nIG9mIHRlcm1pbm9sb2d5IGFuZCBudW1lcmljYWwgcmF0aW5ncywgYW5kIG9waW5pb25zIG9mIHRoZSBFU0FTIGFzIGEgc2VsZi1yZXBvcnRpbmcgdG9vbC4gTWF0ZXJpYWxzIGFuZCBtZXRob2RzOiBFbmdsaXNoLXNwZWFraW5nIGFkdmFuY2VkIGNhbmNlciBwYXRpZW50cywgcmVmZXJyZWQgdG8gYSBQYWluIGFuZCBTeW1wdG9tIENvbnRyb2wgQ29uc3VsdGF0aW9uIFNlcnZpY2UgaW4gYSBjYW5jZXIgY2VudHJlLCB3ZXJlIHJlY3J1aXRlZC4gVXNpbmcgYSBxdWFsaXRhdGl2ZSBcInRoaW5rIGFsb3VkXCIgc3R1ZHkgZGVzaWduLCBwYXRpZW50cyBjb21wbGV0ZWQgdGhlIEVTQVMgaW5kZXBlbmRlbnRseSB3aGlsZSBiZWluZyBwcm9tcHRlZCB0byB2ZXJiYWxpemUgdGhlaXIgdGhvdWdodHMuIFRoZXkgdGhlbiBhbnN3ZXJlZCBhIHN0cnVjdHVyZWQgcXVlc3Rpb25uYWlyZSB0byBlbGljaXQgdGhlaXIgb3BpbmlvbnMgb2YgdGhlIEVTQVMuIFRyYW5zY3JpcHRzIG9mIGF1ZGlvLXRhcGVkIHNlc3Npb25zIHdlcmUgY29kZWQgYW5kIGFuYWx5emVkLiBNYWluIHJlc3VsdHM6IFR3ZW50eSBwYXRpZW50cyB3ZXJlIGV2YWx1YWJsZS4gU3ltcHRvbSByYXRpbmdzIHdlcmUgaW5mbHVlbmNlZCBieSBjdXJyZW50IHN5bXB0b20gcHJvZmlsZXMsIHRlbXBvcmFsIGNoYW5nZXMsIHN5bXB0b20gZXhwZXJpZW5jZSBoaXN0b3J5IGFuZCBpbmRpdmlkdWFsIHBlcmNlcHRpb25zLiBTeW1wdG9tIGludGVycHJldGF0aW9uIGFuZCBudW1lcmljYWwgcmF0aW5nIGFzc2lnbm1lbnRzIHZhcmllZC4gRGlmZmljdWx0IHRlcm1pbm9sb2d5IGluY2x1ZGVkIHRpcmVkbmVzcyB2ZXJzdXMgZHJvd3NpbmVzcywgZGVwcmVzc2lvbiwgYW54aWV0eSwgYXBwZXRpdGUsIGFuZCB3ZWxsLWJlaW5nLiBNb3N0IHBhdGllbnRzIGFncmVlZCB3aXRoIHRoZSBpdGVtIG9yZGVyIGFuZCB0aG91Z2h0IHRoYXQgdGhlIEVTQVMgd2FzIGVhc3kgdG8gY29tcGxldGUsIHdpdGggYSBoZWFsdGggY2FyZSBwcm9mZXNzaW9uYWwgcHJlc2VudC4gUGF0aWVudHMgZXhwcmVzc2VkIGEgbmVlZCB0byBlbXBoYXNpemUgdGhlIHRpbWVmcmFtZSBhcyBcIm5vd1wiLiBDb25jbHVzaW9uOiBNb2RpZmljYXRpb24gb2YgdGhlIHRvb2wgYW5kIGFkbWluaXN0cmF0aW9uIHByb2Nlc3MgbWF5IGJlIHdhcnJhbnRlZCwgYnV0IGZ1cnRoZXIgc3R1ZHkgaW4gb3RoZXIgcG9wdWxhdGlvbnMgaXMgbmVlZGVkLiDCqSAyMDA4IFNwcmluZ2VyLVZlcmxhZy4iLCJpc3N1ZSI6IjYiLCJ2b2x1bWUiOiIxNyIsImNvbnRhaW5lci10aXRsZS1zaG9ydCI6IiJ9LCJpc1RlbXBvcmFyeSI6ZmFsc2V9XX0=&quot;,&quot;citationItems&quot;:[{&quot;id&quot;:&quot;d7eedbcc-eb7a-33c8-9108-c08efce453f9&quot;,&quot;itemData&quot;:{&quot;type&quot;:&quot;article-journal&quot;,&quot;id&quot;:&quot;d7eedbcc-eb7a-33c8-9108-c08efce453f9&quot;,&quot;title&quot;:&quot;The Edmonton symptom assessment system-what do patients think?&quot;,&quot;groupId&quot;:&quot;189a32f0-8f3a-3d53-a84b-8691135f75ff&quot;,&quot;author&quot;:[{&quot;family&quot;:&quot;Watanabe&quot;,&quot;given&quot;:&quot;Sharon&quot;,&quot;parse-names&quot;:false,&quot;dropping-particle&quot;:&quot;&quot;,&quot;non-dropping-particle&quot;:&quot;&quot;},{&quot;family&quot;:&quot;Nekolaichuk&quot;,&quot;given&quot;:&quot;Cheryl&quot;,&quot;parse-names&quot;:false,&quot;dropping-particle&quot;:&quot;&quot;,&quot;non-dropping-particle&quot;:&quot;&quot;},{&quot;family&quot;:&quot;Beaumont&quot;,&quot;given&quot;:&quot;Crystal&quot;,&quot;parse-names&quot;:false,&quot;dropping-particle&quot;:&quot;&quot;,&quot;non-dropping-particle&quot;:&quot;&quot;},{&quot;family&quot;:&quot;Mawani&quot;,&quot;given&quot;:&quot;Asifa&quot;,&quot;parse-names&quot;:false,&quot;dropping-particle&quot;:&quot;&quot;,&quot;non-dropping-particle&quot;:&quot;&quot;}],&quot;container-title&quot;:&quot;Supportive Care in Cancer&quot;,&quot;DOI&quot;:&quot;10.1007/s00520-008-0522-1&quot;,&quot;ISSN&quot;:&quot;09414355&quot;,&quot;PMID&quot;:&quot;18953577&quot;,&quot;issued&quot;:{&quot;date-parts&quot;:[[2009]]},&quot;page&quot;:&quot;675-683&quot;,&quot;abstract&quot;:&quot;Goals of work: The Edmonton Symptom Assessment System (ESAS) is a tool for self-reporting of symptom intensity, initially developed for advanced cancer patients. It consists of numerical rating scales for nine common symptoms, with the option of adding a tenth. Despite its widespread use in palliative care, few studies have focused on its psychometric properties, with none involving patient perspectives. The purpose of this study was to gather validity evidence for the ESAS, by examining patients' cognitive processes while completing the ESAS, understanding of terminology and numerical ratings, and opinions of the ESAS as a self-reporting tool. Materials and methods: English-speaking advanced cancer patients, referred to a Pain and Symptom Control Consultation Service in a cancer centre, were recruited. Using a qualitative \&quot;think aloud\&quot; study design, patients completed the ESAS independently while being prompted to verbalize their thoughts. They then answered a structured questionnaire to elicit their opinions of the ESAS. Transcripts of audio-taped sessions were coded and analyzed. Main results: Twenty patients were evaluable. Symptom ratings were influenced by current symptom profiles, temporal changes, symptom experience history and individual perceptions. Symptom interpretation and numerical rating assignments varied. Difficult terminology included tiredness versus drowsiness, depression, anxiety, appetite, and well-being. Most patients agreed with the item order and thought that the ESAS was easy to complete, with a health care professional present. Patients expressed a need to emphasize the timeframe as \&quot;now\&quot;. Conclusion: Modification of the tool and administration process may be warranted, but further study in other populations is needed. © 2008 Springer-Verlag.&quot;,&quot;issue&quot;:&quot;6&quot;,&quot;volume&quot;:&quot;17&quot;,&quot;container-title-short&quot;:&quot;&quot;},&quot;isTemporary&quot;:false}]},{&quot;citationID&quot;:&quot;MENDELEY_CITATION_cee42cc8-537f-40b7-8211-5654276a91fe&quot;,&quot;properties&quot;:{&quot;noteIndex&quot;:0},&quot;isEdited&quot;:false,&quot;manualOverride&quot;:{&quot;isManuallyOverridden&quot;:false,&quot;citeprocText&quot;:&quot;(91)&quot;,&quot;manualOverrideText&quot;:&quot;&quot;},&quot;citationTag&quot;:&quot;MENDELEY_CITATION_v3_eyJjaXRhdGlvbklEIjoiTUVOREVMRVlfQ0lUQVRJT05fY2VlNDJjYzgtNTM3Zi00MGI3LTgyMTEtNTY1NDI3NmE5MWZlIiwicHJvcGVydGllcyI6eyJub3RlSW5kZXgiOjB9LCJpc0VkaXRlZCI6ZmFsc2UsIm1hbnVhbE92ZXJyaWRlIjp7ImlzTWFudWFsbHlPdmVycmlkZGVuIjpmYWxzZSwiY2l0ZXByb2NUZXh0IjoiKDkxKSIsIm1hbnVhbE92ZXJyaWRlVGV4dCI6IiJ9LCJjaXRhdGlvbkl0ZW1zIjpbeyJpZCI6IjFiMDQ1NWM0LTRlMWEtM2YxYi1hM2FiLWZlMTE0MDViNjc2NCIsIml0ZW1EYXRhIjp7InR5cGUiOiJhcnRpY2xlLWpvdXJuYWwiLCJpZCI6IjFiMDQ1NWM0LTRlMWEtM2YxYi1hM2FiLWZlMTE0MDViNjc2NCIsInRpdGxlIjoiVGhlIEVkbW9udG9uIFN5bXB0b20gQXNzZXNzbWVudCBTeXN0ZW0sIGEgcHJvcG9zZWQgdG9vbCBmb3IgZGlzdHJlc3Mgc2NyZWVuaW5nIGluIGNhbmNlciBwYXRpZW50czogRGV2ZWxvcG1lbnQgYW5kIHJlZmluZW1lbnQiLCJncm91cElkIjoiMTg5YTMyZjAtOGYzYS0zZDUzLWE4NGItODY5MTEzNWY3NWZmIiwiYXV0aG9yIjpbeyJmYW1pbHkiOiJXYXRhbmFiZSIsImdpdmVuIjoiU2hhcm9uIE0iLCJwYXJzZS1uYW1lcyI6ZmFsc2UsImRyb3BwaW5nLXBhcnRpY2xlIjoiIiwibm9uLWRyb3BwaW5nLXBhcnRpY2xlIjoiIn0seyJmYW1pbHkiOiJOZWtvbGFpY2h1ayIsImdpdmVuIjoiQ2hlcnlsIEwiLCJwYXJzZS1uYW1lcyI6ZmFsc2UsImRyb3BwaW5nLXBhcnRpY2xlIjoiIiwibm9uLWRyb3BwaW5nLXBhcnRpY2xlIjoiIn0seyJmYW1pbHkiOiJCZWF1bW9udCIsImdpdmVuIjoiQ3J5c3RhbCIsInBhcnNlLW5hbWVzIjpmYWxzZSwiZHJvcHBpbmctcGFydGljbGUiOiIiLCJub24tZHJvcHBpbmctcGFydGljbGUiOiIifV0sImNvbnRhaW5lci10aXRsZSI6IlBzeWNoby1PbmNvbG9neSIsIkRPSSI6IjEwLjEwMDIvcG9uLjE5OTYiLCJJU1NOIjoiMTA1NzkyNDkiLCJQTUlEIjoiMjE2NzEzMDQiLCJpc3N1ZWQiOnsiZGF0ZS1wYXJ0cyI6W1syMDEyXV19LCJwYWdlIjoiOTc3LTk4NSIsImFic3RyYWN0IjoiT2JqZWN0aXZlIFRoZSBFZG1vbnRvbiBTeW1wdG9tIEFzc2Vzc21lbnQgU3lzdGVtIChFU0FTKSBoYXMgYmVlbiBwcm9wb3NlZCBhcyBvbmUgZWxlbWVudCBvZiBhIGRpc3RyZXNzIHNjcmVlbmluZyBzdHJhdGVneSBpbiBjYW5jZXIgcGF0aWVudHMuIEl0IGNvbnNpc3RzIG9mIDExLXBvaW50IG51bWVyaWNhbCByYXRpbmcgc2NhbGVzIGZvciBzZWxmLXJlcG9ydCBvZiBuaW5lIGNvbW1vbiBzeW1wdG9tcyBvZiBjYW5jZXIsIHdpdGggYSAxMHRoIHNjYWxlIGZvciBhIHBhdGllbnQtc3BlY2lmaWMgc3ltcHRvbS4gVGhlIEVTQVMgaGFzIHVuZGVyZ29uZSB3aWRlc3ByZWFkIGFkb3B0aW9uIGludGVybmF0aW9uYWxseSBmb3IgY2xpbmljYWwsIHJlc2VhcmNoIGFuZCBhZG1pbmlzdHJhdGl2ZSBwdXJwb3Nlcy4gRGVzcGl0ZSBpdHMgcmFwaWQgdXB0YWtlLCB2YWxpZGl0eSBldmlkZW5jZSBoYXMgbGFnZ2VkIGJlaGluZCwgYW5kIGNvbmNlcm5zIGhhdmUgYmVlbiByYWlzZWQgYWJvdXQgZmVhc2liaWxpdHkgYW5kIHVzZWZ1bG5lc3MuIFRoZSBvYmplY3RpdmUgb2YgdGhpcyBwYXBlciBpcyB0byBwcm92aWRlIGEgc3ludGhlc2lzIG9mIGEgcHJvZ3JhbSBvZiByZXNlYXJjaCBmb2N1c2luZyBvbiB0aGUgcHN5Y2hvbWV0cmljIHByb3BlcnRpZXMgb2YgdGhlIEVTQVMuIE1ldGhvZHMgV2UgZGVzY3JpYmUgYW5kIGRpc2N1c3MgYSBzZXJpZXMgb2YgdGhyZWUgRVNBUyBzdHVkaWVzIHVuZGVydGFrZW4gYnkgb3VyIGdyb3VwOiAoaSkgYSByZXZpZXcgb2YgRVNBUyB2YWxpZGF0aW9uIHN0dWRpZXMgKDE5OTEtMjAwNik7IChpaSkgYSB0aGluay1hbG91ZCBzdHVkeSBjb25kdWN0ZWQgaW4gMjAgYWR2YW5jZWQgY2FuY2VyIHBhdGllbnRzOyBhbmQgKGlpaSkgYSBwcm9zcGVjdGl2ZSBtdWx0aWNlbnRlciBzdHVkeSBjb25kdWN0ZWQgaW4gMTYwIHBhdGllbnRzIGluIGRpZmZlcmVudCBwYWxsaWF0aXZlIGNhcmUgc2V0dGluZ3MsIGNvbXBhcmluZyB0aGUgRVNBUyB3aXRoIGEgcmV2aXNlZCB2ZXJzaW9uIChFU0FTLXIpLiBSZXN1bHRzIFRoZSByZXZpZXcgaWRlbnRpZmllZCAxMyBhcnRpY2xlcyBmb2N1c2luZyBvbiBnYXRoZXJpbmcgcmVsaWFiaWxpdHkgYW5kL29yIHZhbGlkaXR5IGV2aWRlbmNlOyB0aGUgbmVlZCB0byBzdGFuZGFyZGl6ZSB0aGUgRVNBUyBhbmQgY29uZHVjdCBmdXJ0aGVyIHZhbGlkYXRpb24gcmVzZWFyY2ggd2FzIGFwcGFyZW50LiBUaGUgdGhpbmstYWxvdWQgc3R1ZHkgZWx1Y2lkYXRlZCB0aGUgY29tcGxleCBjb2duaXRpdmUgcHJvY2Vzc2VzIGJ5IHdoaWNoIHBhdGllbnRzIGFycml2ZSBhdCBzeW1wdG9tIHJhdGluZ3MgYW5kIGFyZWFzIG9mIHBvdGVudGlhbCBkaWZmaWN1bHR5IGluIHVuZGVyc3RhbmRpbmcgYW5kIGNvbXBsZXRpbmcgdGhlIEVTQVMuIFRoZSBtdWx0aWNlbnRlciBzdHVkeSBkZW1vbnN0cmF0ZWQgdGhhdCB0aGUgRVNBUy1yIHdhcyBzaWduaWZpY2FudGx5IGVhc2llciBmb3IgcGF0aWVudHMgdG8gdW5kZXJzdGFuZC4gQ29uY2x1c2lvbnMgT3ZlcmFsbCwgb3VyIGZpbmRpbmdzIHN1cHBvcnQgY29uc2lkZXJhdGlvbiBvZiB0aGUgRVNBUyBhbmQgaXRzIHN1Y2Nlc3NvciwgdGhlIEVTQVMtciwgZm9yIHVzZSBpbiBkaXN0cmVzcyBzY3JlZW5pbmcgaW4gY2FuY2VyIHBhdGllbnRzLiBBcmVhcyBmb3IgZnV0dXJlIHJlc2VhcmNoIHdpbGwgYmUgcHJlc2VudGVkLiBDb3B5cmlnaHQgwqkgMjAxMSBKb2huIFdpbGV5ICYgU29ucywgTHRkLiIsImlzc3VlIjoiOSIsInZvbHVtZSI6IjIxIiwiY29udGFpbmVyLXRpdGxlLXNob3J0IjoiUHN5Y2hvb25jb2xvZ3kifSwiaXNUZW1wb3JhcnkiOmZhbHNlfV19&quot;,&quot;citationItems&quot;:[{&quot;id&quot;:&quot;1b0455c4-4e1a-3f1b-a3ab-fe11405b6764&quot;,&quot;itemData&quot;:{&quot;type&quot;:&quot;article-journal&quot;,&quot;id&quot;:&quot;1b0455c4-4e1a-3f1b-a3ab-fe11405b6764&quot;,&quot;title&quot;:&quot;The Edmonton Symptom Assessment System, a proposed tool for distress screening in cancer patients: Development and refinement&quot;,&quot;groupId&quot;:&quot;189a32f0-8f3a-3d53-a84b-8691135f75ff&quot;,&quot;author&quot;:[{&quot;family&quot;:&quot;Watanabe&quot;,&quot;given&quot;:&quot;Sharon M&quot;,&quot;parse-names&quot;:false,&quot;dropping-particle&quot;:&quot;&quot;,&quot;non-dropping-particle&quot;:&quot;&quot;},{&quot;family&quot;:&quot;Nekolaichuk&quot;,&quot;given&quot;:&quot;Cheryl L&quot;,&quot;parse-names&quot;:false,&quot;dropping-particle&quot;:&quot;&quot;,&quot;non-dropping-particle&quot;:&quot;&quot;},{&quot;family&quot;:&quot;Beaumont&quot;,&quot;given&quot;:&quot;Crystal&quot;,&quot;parse-names&quot;:false,&quot;dropping-particle&quot;:&quot;&quot;,&quot;non-dropping-particle&quot;:&quot;&quot;}],&quot;container-title&quot;:&quot;Psycho-Oncology&quot;,&quot;DOI&quot;:&quot;10.1002/pon.1996&quot;,&quot;ISSN&quot;:&quot;10579249&quot;,&quot;PMID&quot;:&quot;21671304&quot;,&quot;issued&quot;:{&quot;date-parts&quot;:[[2012]]},&quot;page&quot;:&quot;977-985&quot;,&quot;abstract&quot;:&quot;Objective The Edmonton Symptom Assessment System (ESAS) has been proposed as one element of a distress screening strategy in cancer patients. It consists of 11-point numerical rating scales for self-report of nine common symptoms of cancer, with a 10th scale for a patient-specific symptom. The ESAS has undergone widespread adoption internationally for clinical, research and administrative purposes. Despite its rapid uptake, validity evidence has lagged behind, and concerns have been raised about feasibility and usefulness. The objective of this paper is to provide a synthesis of a program of research focusing on the psychometric properties of the ESAS. Methods We describe and discuss a series of three ESAS studies undertaken by our group: (i) a review of ESAS validation studies (1991-2006); (ii) a think-aloud study conducted in 20 advanced cancer patients; and (iii) a prospective multicenter study conducted in 160 patients in different palliative care settings, comparing the ESAS with a revised version (ESAS-r). Results The review identified 13 articles focusing on gathering reliability and/or validity evidence; the need to standardize the ESAS and conduct further validation research was apparent. The think-aloud study elucidated the complex cognitive processes by which patients arrive at symptom ratings and areas of potential difficulty in understanding and completing the ESAS. The multicenter study demonstrated that the ESAS-r was significantly easier for patients to understand. Conclusions Overall, our findings support consideration of the ESAS and its successor, the ESAS-r, for use in distress screening in cancer patients. Areas for future research will be presented. Copyright © 2011 John Wiley &amp; Sons, Ltd.&quot;,&quot;issue&quot;:&quot;9&quot;,&quot;volume&quot;:&quot;21&quot;,&quot;container-title-short&quot;:&quot;Psychooncology&quot;},&quot;isTemporary&quot;:false}]},{&quot;citationID&quot;:&quot;MENDELEY_CITATION_dfadc9ca-c824-4a98-8280-8879a4e43aea&quot;,&quot;properties&quot;:{&quot;noteIndex&quot;:0},&quot;isEdited&quot;:false,&quot;manualOverride&quot;:{&quot;isManuallyOverridden&quot;:false,&quot;citeprocText&quot;:&quot;(13)&quot;,&quot;manualOverrideText&quot;:&quot;&quot;},&quot;citationTag&quot;:&quot;MENDELEY_CITATION_v3_eyJjaXRhdGlvbklEIjoiTUVOREVMRVlfQ0lUQVRJT05fZGZhZGM5Y2EtYzgyNC00YTk4LTgyODAtODg3OWE0ZTQzYWVhIiwicHJvcGVydGllcyI6eyJub3RlSW5kZXgiOjB9LCJpc0VkaXRlZCI6ZmFsc2UsIm1hbnVhbE92ZXJyaWRlIjp7ImlzTWFudWFsbHlPdmVycmlkZGVuIjpmYWxzZSwiY2l0ZXByb2NUZXh0IjoiKDEzKSIsIm1hbnVhbE92ZXJyaWRlVGV4dCI6IiJ9LCJjaXRhdGlvbkl0ZW1zIjpbeyJpZCI6IjdiZGE1YWMxLWZkMTYtM2JmOC04NDNlLWUxMzM2MWVlMDI4MyIsIml0ZW1EYXRhIjp7InR5cGUiOiJhcnRpY2xlLWpvdXJuYWwiLCJpZCI6IjdiZGE1YWMxLWZkMTYtM2JmOC04NDNlLWUxMzM2MWVlMDI4MyIsInRpdGxlIjoiVGhlIGZ1bmN0aW9uYWwgYXNzZXNzbWVudCBvZiBjYW5jZXIgdGhlcmFweSBzY2FsZTogRGV2ZWxvcG1lbnQgYW5kIHZhbGlkYXRpb24gb2YgdGhlIGdlbmVyYWwgbWVhc3VyZSIsImdyb3VwSWQiOiIxODlhMzJmMC04ZjNhLTNkNTMtYTg0Yi04NjkxMTM1Zjc1ZmYiLCJhdXRob3IiOlt7ImZhbWlseSI6IkNlbGxhIiwiZ2l2ZW4iOiJEYXZpZCBGIiwicGFyc2UtbmFtZXMiOmZhbHNlLCJkcm9wcGluZy1wYXJ0aWNsZSI6IiIsIm5vbi1kcm9wcGluZy1wYXJ0aWNsZSI6IiJ9LHsiZmFtaWx5IjoiVHVsc2t5IiwiZ2l2ZW4iOiJEYXZpZCBTIiwicGFyc2UtbmFtZXMiOmZhbHNlLCJkcm9wcGluZy1wYXJ0aWNsZSI6IiIsIm5vbi1kcm9wcGluZy1wYXJ0aWNsZSI6IiJ9LHsiZmFtaWx5IjoiR3JheSIsImdpdmVuIjoiR2VvcmdlIiwicGFyc2UtbmFtZXMiOmZhbHNlLCJkcm9wcGluZy1wYXJ0aWNsZSI6IiIsIm5vbi1kcm9wcGluZy1wYXJ0aWNsZSI6IiJ9LHsiZmFtaWx5IjoiU2FyYWZpYW4iLCJnaXZlbiI6IkJlcm5pZSIsInBhcnNlLW5hbWVzIjpmYWxzZSwiZHJvcHBpbmctcGFydGljbGUiOiIiLCJub24tZHJvcHBpbmctcGFydGljbGUiOiIifSx7ImZhbWlseSI6Ikxpbm4iLCJnaXZlbiI6IkVsaXphYmV0aCIsInBhcnNlLW5hbWVzIjpmYWxzZSwiZHJvcHBpbmctcGFydGljbGUiOiIiLCJub24tZHJvcHBpbmctcGFydGljbGUiOiIifSx7ImZhbWlseSI6IkJvbm9taSIsImdpdmVuIjoiQW15IiwicGFyc2UtbmFtZXMiOmZhbHNlLCJkcm9wcGluZy1wYXJ0aWNsZSI6IiIsIm5vbi1kcm9wcGluZy1wYXJ0aWNsZSI6IiJ9LHsiZmFtaWx5IjoiU2lsYmVybWFuIiwiZ2l2ZW4iOiJNYXJnYXJldCIsInBhcnNlLW5hbWVzIjpmYWxzZSwiZHJvcHBpbmctcGFydGljbGUiOiIiLCJub24tZHJvcHBpbmctcGFydGljbGUiOiIifSx7ImZhbWlseSI6IlllbGxlbiIsImdpdmVuIjoiU3V6YW5uZSBCIiwicGFyc2UtbmFtZXMiOmZhbHNlLCJkcm9wcGluZy1wYXJ0aWNsZSI6IiIsIm5vbi1kcm9wcGluZy1wYXJ0aWNsZSI6IiJ9LHsiZmFtaWx5IjoiV2luaWNvdXIiLCJnaXZlbiI6IlBhdHN5IiwicGFyc2UtbmFtZXMiOmZhbHNlLCJkcm9wcGluZy1wYXJ0aWNsZSI6IiIsIm5vbi1kcm9wcGluZy1wYXJ0aWNsZSI6IiJ9LHsiZmFtaWx5IjoiQnJhbm5vbiIsImdpdmVuIjoiSnVkeSIsInBhcnNlLW5hbWVzIjpmYWxzZSwiZHJvcHBpbmctcGFydGljbGUiOiIiLCJub24tZHJvcHBpbmctcGFydGljbGUiOiIifSx7ImZhbWlseSI6IkVja2JlcmciLCJnaXZlbiI6IkthcmVuIiwicGFyc2UtbmFtZXMiOmZhbHNlLCJkcm9wcGluZy1wYXJ0aWNsZSI6IiIsIm5vbi1kcm9wcGluZy1wYXJ0aWNsZSI6IiJ9LHsiZmFtaWx5IjoiTGxveWQiLCJnaXZlbiI6IlN0ZXBoZW4iLCJwYXJzZS1uYW1lcyI6ZmFsc2UsImRyb3BwaW5nLXBhcnRpY2xlIjoiIiwibm9uLWRyb3BwaW5nLXBhcnRpY2xlIjoiIn0seyJmYW1pbHkiOiJQdXJsIiwiZ2l2ZW4iOiJTYW5keSIsInBhcnNlLW5hbWVzIjpmYWxzZSwiZHJvcHBpbmctcGFydGljbGUiOiIiLCJub24tZHJvcHBpbmctcGFydGljbGUiOiIifSx7ImZhbWlseSI6IkJsZW5kb3dza2kiLCJnaXZlbiI6IkNhcm9sIiwicGFyc2UtbmFtZXMiOmZhbHNlLCJkcm9wcGluZy1wYXJ0aWNsZSI6IiIsIm5vbi1kcm9wcGluZy1wYXJ0aWNsZSI6IiJ9LHsiZmFtaWx5IjoiR29vZG1hbiIsImdpdmVuIjoiTWljaGVsbGUiLCJwYXJzZS1uYW1lcyI6ZmFsc2UsImRyb3BwaW5nLXBhcnRpY2xlIjoiIiwibm9uLWRyb3BwaW5nLXBhcnRpY2xlIjoiIn0seyJmYW1pbHkiOiJCYXJuaWNsZSIsImdpdmVuIjoiTWFkZWxpbmUiLCJwYXJzZS1uYW1lcyI6ZmFsc2UsImRyb3BwaW5nLXBhcnRpY2xlIjoiIiwibm9uLWRyb3BwaW5nLXBhcnRpY2xlIjoiIn0seyJmYW1pbHkiOiJTdGV3YXJ0IiwiZ2l2ZW4iOiJJcmVuZSIsInBhcnNlLW5hbWVzIjpmYWxzZSwiZHJvcHBpbmctcGFydGljbGUiOiIiLCJub24tZHJvcHBpbmctcGFydGljbGUiOiIifSx7ImZhbWlseSI6Ik1jSGFsZSIsImdpdmVuIjoiTWFybmllIiwicGFyc2UtbmFtZXMiOmZhbHNlLCJkcm9wcGluZy1wYXJ0aWNsZSI6IiIsIm5vbi1kcm9wcGluZy1wYXJ0aWNsZSI6IiJ9LHsiZmFtaWx5IjoiQm9ub21pIiwiZ2l2ZW4iOiJQaGlsaXAiLCJwYXJzZS1uYW1lcyI6ZmFsc2UsImRyb3BwaW5nLXBhcnRpY2xlIjoiIiwibm9uLWRyb3BwaW5nLXBhcnRpY2xlIjoiIn0seyJmYW1pbHkiOiJLYXBsYW4iLCJnaXZlbiI6IkVkd2FyZCIsInBhcnNlLW5hbWVzIjpmYWxzZSwiZHJvcHBpbmctcGFydGljbGUiOiIiLCJub24tZHJvcHBpbmctcGFydGljbGUiOiIifSx7ImZhbWlseSI6IlRheWxvciBJViIsImdpdmVuIjoiU2FtdWVsIiwicGFyc2UtbmFtZXMiOmZhbHNlLCJkcm9wcGluZy1wYXJ0aWNsZSI6IiIsIm5vbi1kcm9wcGluZy1wYXJ0aWNsZSI6IiJ9LHsiZmFtaWx5IjoiVGhvbWFzIiwiZ2l2ZW4iOiJDaGFybGVzIFIuIiwicGFyc2UtbmFtZXMiOmZhbHNlLCJkcm9wcGluZy1wYXJ0aWNsZSI6IiIsIm5vbi1kcm9wcGluZy1wYXJ0aWNsZSI6IiJ9LHsiZmFtaWx5IjoiSGFycmlzIiwiZ2l2ZW4iOiJKdWxlcyIsInBhcnNlLW5hbWVzIjpmYWxzZSwiZHJvcHBpbmctcGFydGljbGUiOiIiLCJub24tZHJvcHBpbmctcGFydGljbGUiOiIifV0sImNvbnRhaW5lci10aXRsZSI6IkpvdXJuYWwgb2YgQ2xpbmljYWwgT25jb2xvZ3kiLCJET0kiOiIxMC4xMjAwL0pDTy4xOTkzLjExLjMuNTcwIiwiSVNTTiI6IjA3MzIxODNYIiwiUE1JRCI6Ijg0NDU0MzMiLCJpc3N1ZWQiOnsiZGF0ZS1wYXJ0cyI6W1sxOTkzXV19LCJwYWdlIjoiNTcwLTU3OSIsImFic3RyYWN0IjoiUHVycG9zZTogV2UgZGV2ZWxvcGVkIGFuZCB2YWxpZGF0ZWQgYSBicmllZiwgeWV0IHNlbnNpdGl2ZSwgMzMtaXRlbSBnZW5lcmFsIGNhbmNlciBxdWFsaXR5LW9mLWxpZmUgKFFMKSBtZWFzdXJlIGZvciBldmFsdWF0aW5nIHBhdGllbnRzIHJlY2VpdmluZyBjYW5jZXIgdHJlYXRtZW50LCBjYWxsZWQgdGhlIEZ1bmN0aW9uYWwgQXNzZXNzbWVudCBvZiBDYW5jZXIgVGhlcmFweSAoRkFDVCkgc2NhbGUuIE1ldGhvZHMgYW5kIFJlc3VsdHM6IFRoZSBmaXZlLXBoYXNlIHZhbGlkYXRpb24gcHJvY2VzcyBpbnZvbHZlZCA4NTQgcGF0aWVudHMgd2l0aCBjYW5jZXIgYW5kIDE1IG9uY29sb2d5IHNwZWNpYWxpc3RzLiBUaGUgaW5pdGlhbCBwb29sIG9mIDM3MCBvdmVybGFwcGluZyBpdGVtcyBmb3IgYnJlYXN0LCBsdW5nLCBhbmQgY29sb3JlY3RhbCBjYW5jZXIgd2FzIGdlbmVyYXRlZCBieSBvcGVuLWVuZGVkIGludGVydmlldyB3aXRoIHBhdGllbnRzIGV4cGVyaWVuY2VkIHdpdGggdGhlIHN5bXB0b21zIG9mIGNhbmNlciBhbmQgb25jb2xvZ3kgcHJvZmVzc2lvbmFscy4gVXNpbmcgcHJlc2VsZWN0ZWQgY3JpdGVyaWEsIGl0ZW1zIHdlcmUgcmVkdWNlZCB0byBhIDM4LWl0ZW0gZ2VuZXJhbCB2ZXJzaW9uLiBGYWN0b3IgYW5kIHNjYWxpbmcgYW5hbHlzZXMgb2YgdGhlc2UgMzggaXRlbXMgb24gNTQ1IHBhdGllbnRzIHdpdGggbWl4ZWQgY2FuY2VyIGRpYWdub3NlcyByZXN1bHRlZCBpbiB0aGUgMjgtaXRlbSBGQUNULWdlbmVyYWwgKEZBQ1QtRywgdmVyc2lvbiAyKS4gSW4gYWRkaXRpb24gdG8gYSB0b3RhbCBzY29yZSwgdGhpcyB2ZXJzaW9uIHByb2R1Y2VzIHN1YnNjYWxlIHNjb3JlcyBmb3IgcGh5c2ljYWwsIGZ1bmN0aW9uYWwsIHNvY2lhbCwgYW5kIGVtb3Rpb25hbCB3ZWxsLWJlaW5nLCBhcyB3ZWxsIGFzIHNhdGlzZmFjdGlvbiB3aXRoIHRoZSB0cmVhdG1lbnQgcmVsYXRpb25zaGlwLiBDb2VmZmljaWVudHMgb2YgcmVsaWFiaWxpdHkgYW5kIHZhbGlkaXR5IHdlcmUgdW5pZm9ybWx5IGhpZ2guIFRoZSBzY2FsZSdzIGFiaWxpdHkgdG8gZGlzY3JpbWluYXRlIHBhdGllbnRzIG9uIHRoZSBiYXNpcyBvZiBzdGFnZSBvZiBkaXNlYXNlLCBwZXJmb3JtYW5jZSBzdGF0dXMgcmF0aW5nIChQU1IpLCBhbmQgaG9zcGl0YWxpemF0aW9uIHN0YXR1cyBzdXBwb3J0cyBpdHMgc2Vuc2l0aXZpdHkuIEl0IGhhcyBhbHNvIGRlbW9uc3RyYXRlZCBzZW5zaXRpdml0eSB0byBjaGFuZ2Ugb3ZlciB0aW1lLiBGaW5hbGx5LCB0aGUgdmFsaWRpdHkgb2YgbWVhc3VyaW5nIHNlcGFyYXRlIGFyZWFzLCBvciBkaW1lbnNpb25zLCBvZiBRTCB3YXMgc3VwcG9ydGVkIGJ5IHRoZSBkaWZmZXJlbnRpYWwgcmVzcG9uc2l2ZW5lc3Mgb2Ygc3Vic2NhbGVzIHdoZW4gYXBwbGllZCB0byBncm91cHMga25vd24gdG8gZGlmZmVyIGFsb25nIHRoZSBkaW1lbnNpb25zIG9mIHBoeXNpY2FsLCBmdW5jdGlvbmFsLCBzb2NpYWwsIGFuZCBlbW90aW9uYWwgd2VsbC1iZWluZy4gQ29uY2x1c2lvbjogVGhlIEZBQ1QtRyBtZWV0cyBvciBleGNlZWRzIGFsbCByZXF1aXJlbWVudHMgZm9yIHVzZSBpbiBvbmNvbG9neSBjbGluaWNhbCB0cmlhbHMsIGluY2x1ZGluZyBlYXNlIG9mIGFkbWluaXN0cmF0aW9uLCBicmV2aXR5LCByZWxpYWJpbGl0eSwgdmFsaWRpdHksIGFuZCByZXNwb25zaXZlbmVzcyB0byBjbGluaWNhbCBjaGFuZ2UuIFNlbGVjdGluZyBpdCBmb3IgYSBjbGluaWNhbCB0cmlhbCBhZGRzIHRoZSBjYXBhYmlsaXR5IHRvIGFzc2VzcyB0aGUgcmVsYXRpdmUgd2VpZ2h0IG9mIHZhcmlvdXMgYXNwZWN0cyBvZiBRTCBmcm9tIHRoZSBwYXRpZW50J3MgcGVyc3BlY3RpdmUuIMKpIDE5OTMgYnkgQW1lcmljYW4gU29jaWV0eSBvZiBDbGluaWNhbCBPbmNvbG9neS4iLCJpc3N1ZSI6IjMiLCJ2b2x1bWUiOiIxMSIsImNvbnRhaW5lci10aXRsZS1zaG9ydCI6IiJ9LCJpc1RlbXBvcmFyeSI6ZmFsc2V9XX0=&quot;,&quot;citationItems&quot;:[{&quot;id&quot;:&quot;7bda5ac1-fd16-3bf8-843e-e13361ee0283&quot;,&quot;itemData&quot;:{&quot;type&quot;:&quot;article-journal&quot;,&quot;id&quot;:&quot;7bda5ac1-fd16-3bf8-843e-e13361ee0283&quot;,&quot;title&quot;:&quot;The functional assessment of cancer therapy scale: Development and validation of the general measure&quot;,&quot;groupId&quot;:&quot;189a32f0-8f3a-3d53-a84b-8691135f75ff&quot;,&quot;author&quot;:[{&quot;family&quot;:&quot;Cella&quot;,&quot;given&quot;:&quot;David F&quot;,&quot;parse-names&quot;:false,&quot;dropping-particle&quot;:&quot;&quot;,&quot;non-dropping-particle&quot;:&quot;&quot;},{&quot;family&quot;:&quot;Tulsky&quot;,&quot;given&quot;:&quot;David S&quot;,&quot;parse-names&quot;:false,&quot;dropping-particle&quot;:&quot;&quot;,&quot;non-dropping-particle&quot;:&quot;&quot;},{&quot;family&quot;:&quot;Gray&quot;,&quot;given&quot;:&quot;George&quot;,&quot;parse-names&quot;:false,&quot;dropping-particle&quot;:&quot;&quot;,&quot;non-dropping-particle&quot;:&quot;&quot;},{&quot;family&quot;:&quot;Sarafian&quot;,&quot;given&quot;:&quot;Bernie&quot;,&quot;parse-names&quot;:false,&quot;dropping-particle&quot;:&quot;&quot;,&quot;non-dropping-particle&quot;:&quot;&quot;},{&quot;family&quot;:&quot;Linn&quot;,&quot;given&quot;:&quot;Elizabeth&quot;,&quot;parse-names&quot;:false,&quot;dropping-particle&quot;:&quot;&quot;,&quot;non-dropping-particle&quot;:&quot;&quot;},{&quot;family&quot;:&quot;Bonomi&quot;,&quot;given&quot;:&quot;Amy&quot;,&quot;parse-names&quot;:false,&quot;dropping-particle&quot;:&quot;&quot;,&quot;non-dropping-particle&quot;:&quot;&quot;},{&quot;family&quot;:&quot;Silberman&quot;,&quot;given&quot;:&quot;Margaret&quot;,&quot;parse-names&quot;:false,&quot;dropping-particle&quot;:&quot;&quot;,&quot;non-dropping-particle&quot;:&quot;&quot;},{&quot;family&quot;:&quot;Yellen&quot;,&quot;given&quot;:&quot;Suzanne B&quot;,&quot;parse-names&quot;:false,&quot;dropping-particle&quot;:&quot;&quot;,&quot;non-dropping-particle&quot;:&quot;&quot;},{&quot;family&quot;:&quot;Winicour&quot;,&quot;given&quot;:&quot;Patsy&quot;,&quot;parse-names&quot;:false,&quot;dropping-particle&quot;:&quot;&quot;,&quot;non-dropping-particle&quot;:&quot;&quot;},{&quot;family&quot;:&quot;Brannon&quot;,&quot;given&quot;:&quot;Judy&quot;,&quot;parse-names&quot;:false,&quot;dropping-particle&quot;:&quot;&quot;,&quot;non-dropping-particle&quot;:&quot;&quot;},{&quot;family&quot;:&quot;Eckberg&quot;,&quot;given&quot;:&quot;Karen&quot;,&quot;parse-names&quot;:false,&quot;dropping-particle&quot;:&quot;&quot;,&quot;non-dropping-particle&quot;:&quot;&quot;},{&quot;family&quot;:&quot;Lloyd&quot;,&quot;given&quot;:&quot;Stephen&quot;,&quot;parse-names&quot;:false,&quot;dropping-particle&quot;:&quot;&quot;,&quot;non-dropping-particle&quot;:&quot;&quot;},{&quot;family&quot;:&quot;Purl&quot;,&quot;given&quot;:&quot;Sandy&quot;,&quot;parse-names&quot;:false,&quot;dropping-particle&quot;:&quot;&quot;,&quot;non-dropping-particle&quot;:&quot;&quot;},{&quot;family&quot;:&quot;Blendowski&quot;,&quot;given&quot;:&quot;Carol&quot;,&quot;parse-names&quot;:false,&quot;dropping-particle&quot;:&quot;&quot;,&quot;non-dropping-particle&quot;:&quot;&quot;},{&quot;family&quot;:&quot;Goodman&quot;,&quot;given&quot;:&quot;Michelle&quot;,&quot;parse-names&quot;:false,&quot;dropping-particle&quot;:&quot;&quot;,&quot;non-dropping-particle&quot;:&quot;&quot;},{&quot;family&quot;:&quot;Barnicle&quot;,&quot;given&quot;:&quot;Madeline&quot;,&quot;parse-names&quot;:false,&quot;dropping-particle&quot;:&quot;&quot;,&quot;non-dropping-particle&quot;:&quot;&quot;},{&quot;family&quot;:&quot;Stewart&quot;,&quot;given&quot;:&quot;Irene&quot;,&quot;parse-names&quot;:false,&quot;dropping-particle&quot;:&quot;&quot;,&quot;non-dropping-particle&quot;:&quot;&quot;},{&quot;family&quot;:&quot;McHale&quot;,&quot;given&quot;:&quot;Marnie&quot;,&quot;parse-names&quot;:false,&quot;dropping-particle&quot;:&quot;&quot;,&quot;non-dropping-particle&quot;:&quot;&quot;},{&quot;family&quot;:&quot;Bonomi&quot;,&quot;given&quot;:&quot;Philip&quot;,&quot;parse-names&quot;:false,&quot;dropping-particle&quot;:&quot;&quot;,&quot;non-dropping-particle&quot;:&quot;&quot;},{&quot;family&quot;:&quot;Kaplan&quot;,&quot;given&quot;:&quot;Edward&quot;,&quot;parse-names&quot;:false,&quot;dropping-particle&quot;:&quot;&quot;,&quot;non-dropping-particle&quot;:&quot;&quot;},{&quot;family&quot;:&quot;Taylor IV&quot;,&quot;given&quot;:&quot;Samuel&quot;,&quot;parse-names&quot;:false,&quot;dropping-particle&quot;:&quot;&quot;,&quot;non-dropping-particle&quot;:&quot;&quot;},{&quot;family&quot;:&quot;Thomas&quot;,&quot;given&quot;:&quot;Charles R.&quot;,&quot;parse-names&quot;:false,&quot;dropping-particle&quot;:&quot;&quot;,&quot;non-dropping-particle&quot;:&quot;&quot;},{&quot;family&quot;:&quot;Harris&quot;,&quot;given&quot;:&quot;Jules&quot;,&quot;parse-names&quot;:false,&quot;dropping-particle&quot;:&quot;&quot;,&quot;non-dropping-particle&quot;:&quot;&quot;}],&quot;container-title&quot;:&quot;Journal of Clinical Oncology&quot;,&quot;DOI&quot;:&quot;10.1200/JCO.1993.11.3.570&quot;,&quot;ISSN&quot;:&quot;0732183X&quot;,&quot;PMID&quot;:&quot;8445433&quot;,&quot;issued&quot;:{&quot;date-parts&quot;:[[1993]]},&quot;page&quot;:&quot;570-579&quot;,&quot;abstract&quot;:&quot;Purpose: We developed and validated a brief, yet sensitive, 33-item general cancer quality-of-life (QL) measure for evaluating patients receiving cancer treatment, called the Functional Assessment of Cancer Therapy (FACT) scale. Methods and Results: The five-phase validation process involved 854 patients with cancer and 15 oncology specialists. The initial pool of 370 overlapping items for breast, lung, and colorectal cancer was generated by open-ended interview with patients experienced with the symptoms of cancer and oncology professionals. Using preselected criteria, items were reduced to a 38-item general version. Factor and scaling analyses of these 38 items on 545 patients with mixed cancer diagnoses resulted in the 28-item FACT-general (FACT-G, version 2). In addition to a total score, this version produces subscale scores for physical, functional, social, and emotional well-being, as well as satisfaction with the treatment relationship. Coefficients of reliability and validity were uniformly high. The scale's ability to discriminate patients on the basis of stage of disease, performance status rating (PSR), and hospitalization status supports its sensitivity. It has also demonstrated sensitivity to change over time. Finally, the validity of measuring separate areas, or dimensions, of QL was supported by the differential responsiveness of subscales when applied to groups known to differ along the dimensions of physical, functional, social, and emotional well-being. Conclusion: The FACT-G meets or exceeds all requirements for use in oncology clinical trials, including ease of administration, brevity, reliability, validity, and responsiveness to clinical change. Selecting it for a clinical trial adds the capability to assess the relative weight of various aspects of QL from the patient's perspective. © 1993 by American Society of Clinical Oncology.&quot;,&quot;issue&quot;:&quot;3&quot;,&quot;volume&quot;:&quot;11&quot;,&quot;container-title-short&quot;:&quot;&quot;},&quot;isTemporary&quot;:false}]},{&quot;citationID&quot;:&quot;MENDELEY_CITATION_7af3743d-13f3-4ef7-9e43-26549eb0852b&quot;,&quot;properties&quot;:{&quot;noteIndex&quot;:0},&quot;isEdited&quot;:false,&quot;manualOverride&quot;:{&quot;isManuallyOverridden&quot;:false,&quot;citeprocText&quot;:&quot;(92)&quot;,&quot;manualOverrideText&quot;:&quot;&quot;},&quot;citationTag&quot;:&quot;MENDELEY_CITATION_v3_eyJjaXRhdGlvbklEIjoiTUVOREVMRVlfQ0lUQVRJT05fN2FmMzc0M2QtMTNmMy00ZWY3LTllNDMtMjY1NDllYjA4NTJiIiwicHJvcGVydGllcyI6eyJub3RlSW5kZXgiOjB9LCJpc0VkaXRlZCI6ZmFsc2UsIm1hbnVhbE92ZXJyaWRlIjp7ImlzTWFudWFsbHlPdmVycmlkZGVuIjpmYWxzZSwiY2l0ZXByb2NUZXh0IjoiKDkyKSIsIm1hbnVhbE92ZXJyaWRlVGV4dCI6IiJ9LCJjaXRhdGlvbkl0ZW1zIjpbeyJpZCI6IjE4MjJmNWJlLWYyODYtMzA2Yi05MmRmLWQzZTJlMjA1MTRlYSIsIml0ZW1EYXRhIjp7InR5cGUiOiJhcnRpY2xlLWpvdXJuYWwiLCJpZCI6IjE4MjJmNWJlLWYyODYtMzA2Yi05MmRmLWQzZTJlMjA1MTRlYSIsInRpdGxlIjoiUmVsaWFiaWxpdHkgYW5kIHZhbGlkaXR5IG9mIHRoZSBGdW5jdGlvbmFsIEFzc2Vzc21lbnQgb2YgQ2FuY2VyIFRoZXJhcHkgR2VuZXJhbCAoRkFDVC1HKSBpbiBGcmVuY2ggY2FuY2VyIHBhdGllbnRzIiwiZ3JvdXBJZCI6IjE4OWEzMmYwLThmM2EtM2Q1My1hODRiLTg2OTExMzVmNzVmZiIsImF1dGhvciI6W3siZmFtaWx5IjoiQ29zdGV0IiwiZ2l2ZW4iOiJOYXRoYWxpZSIsInBhcnNlLW5hbWVzIjpmYWxzZSwiZHJvcHBpbmctcGFydGljbGUiOiIiLCJub24tZHJvcHBpbmctcGFydGljbGUiOiIifSx7ImZhbWlseSI6IkxhcGllcnJlIiwiZ2l2ZW4iOiJWYWzDqXJpZSIsInBhcnNlLW5hbWVzIjpmYWxzZSwiZHJvcHBpbmctcGFydGljbGUiOiIiLCJub24tZHJvcHBpbmctcGFydGljbGUiOiIifSx7ImZhbWlseSI6IkJlbmhhbW91IiwiZ2l2ZW4iOiJFbGxlbiIsInBhcnNlLW5hbWVzIjpmYWxzZSwiZHJvcHBpbmctcGFydGljbGUiOiIiLCJub24tZHJvcHBpbmctcGFydGljbGUiOiIifSx7ImZhbWlseSI6IkdhbMOocyIsImdpdmVuIjoiQ2F0aGVyaW5lIiwicGFyc2UtbmFtZXMiOmZhbHNlLCJkcm9wcGluZy1wYXJ0aWNsZSI6IiIsIm5vbi1kcm9wcGluZy1wYXJ0aWNsZSI6IkxlIn1dLCJjb250YWluZXItdGl0bGUiOiJRdWFsaXR5IG9mIExpZmUgUmVzZWFyY2giLCJET0kiOiIxMC4xMDA3L3MxMTEzNi0wMDQtNTUzMS16IiwiSVNTTiI6IjA5NjI5MzQzIiwiUE1JRCI6IjE2MDQ3NTE4IiwiaXNzdWVkIjp7ImRhdGUtcGFydHMiOltbMjAwNV1dfSwicGFnZSI6IjE0MjctMTQzMiIsImFic3RyYWN0IjoiVGhpcyByZXBvcnQgZGVzY3JpYmVzIHRoZSByZWxpYWJpbGl0eSBhbmQgdmFsaWRpdHkgb2YgYSBGcmVuY2ggdmVyc2lvbiBvZiB0aGUgRnVuY3Rpb25hbCBBc3Nlc3NtZW50IG9mIENhbmNlciBUaGVyYXB5IC0gR2VuZXJhbCAoRkFDVC1HKSB3aXRoIGEgRnJlbmNoIHNhbXBsZSBvZiA0OTMgY2FuY2VyIHBhdGllbnRzLiBUaGUgRkFDVC1HIGNvbnNpc3RzIG9mIDI3IGl0ZW1zIGFuZCBmb3VyIHN1YnNjYWxlczogUGh5c2ljYWwgKFBXQiksIEZ1bmN0aW9uYWwgKEZXQiksIFNvY2lhbC9GYW1pbHkgKFNGV0IpIGFuZCBFbW90aW9uYWwgd2VsbC1iZWluZyAoRVdCKS4gVGhlIHN0dWR5IHNhbXBsZSBpbmNsdWRlcyA2NCUgd2l0aCBsb2NhbGl6ZWQgZGlzZWFzZSwgMjYlIHdpdGggbWV0YXN0YXNlcywgMTElIGluIHJlbWlzc2lvbiwgYW5kIDcxJSByZWNlaXZpbmcgcmFkaWF0aW9uL2NoZW1vdGhlcmFweS4gSW50ZXJuYWwgY29uc2lzdGVuY3kgQ3JvbmJhY2ggYWxwaGFzIG9mIHRoZSBnbG9iYWwgRkFDVC1HIHNjYWxlICgwLjkwKSBhbmQgc3Vic2NhbGVzICg+MC43NSkgYXJlIHNhdGlzZmFjdG9yeSAobiA9MTI2KS4gVGVzdC1yZXRlc3QgcmVwcm9kdWNpYmlsaXR5IGlzIHNhdGlzZmFjdG9yeSBmb3IgYWxsIHN1YnNjYWxlcyBhbmQgdGhlIGdsb2JhbCBzY2FsZSAobiA9ODcgdG8gOTMsIHI9MC43NCB0byAwLjkwKS4gQU5PVkEgbW9kZWxzIHNob3cgdGhhdCBQV0IgZGlmZmVyZW50aWF0ZWQgYmV0d2VlbiB0aGUgdGhyZWUgZGlzZWFzZSBzdGFnZXM7IHRoZSBnbG9iYWwgRkFDVC1HIGFuZCBGV0IgZGlzY3JpbWluYXRlZCBiZXR3ZWVuIHBhdGllbnRzIHdpdGggbWV0YXN0YXNlcyBhbmQgb3RoZXJzIHdpdGggbG9jYWxpemVkIGRpc2Vhc2Ugb3IgaW4gcmVtaXNzaW9uOyBFV0Igb25seSBkaXNjcmltaW5hdGVkIGJldHdlZW4gbWV0YXN0YXNlcyBhbmQgbG9jYWxpemVkIGRpc2Vhc2U7IHdoaWxlIFNGV0IgZGlkIG5vdCBkaXNjcmltaW5hdGUgYmV0d2VlbiBncm91cHMgYXQgZGlmZmVyZW50IHN0YWdlcyBvZiBjYW5jZXIuIE9ubHkgdGhlIFBXQiBzdWJzY2FsZSBkaXNjcmltaW5hdGVkIGJldHdlZW4gcGF0aWVudHMgd2l0aCBubyBoaXN0b3J5IGZyb20gdGhvc2UgcmVjZWl2aW5nIGNoZW1vdGhlcmFweSAocCDiiaQgMC4wNSkuIE5vbmUgb2YgdGhlIHNjYWxlcyBkaXNjcmltaW5hdGVkIGJldHdlZW4gZ3JvdXBzIGJhc2VkIG9uIHJhZGlvdGhlcmFweS4gVGhlc2UgcmVzdWx0cyBtYXkgYmUgdXNlZnVsIGluIHRoZSBkZXNpZ24gYW5kIGludGVycHJldGF0aW9uIG9mIGNsaW5pY2FsIHRyaWFscyBpbnZvbHZpbmcgRnJlbmNoIHBhdGllbnRzIHdoZW4gdGhlIEZBQ1QtRyBpcyB0aGUgb3V0Y29tZSBtZWFzdXJlLiDCqSBTcHJpbmdlciAyMDA1LiIsImlzc3VlIjoiNSIsInZvbHVtZSI6IjE0IiwiY29udGFpbmVyLXRpdGxlLXNob3J0IjoiIn0sImlzVGVtcG9yYXJ5IjpmYWxzZX1dfQ==&quot;,&quot;citationItems&quot;:[{&quot;id&quot;:&quot;1822f5be-f286-306b-92df-d3e2e20514ea&quot;,&quot;itemData&quot;:{&quot;type&quot;:&quot;article-journal&quot;,&quot;id&quot;:&quot;1822f5be-f286-306b-92df-d3e2e20514ea&quot;,&quot;title&quot;:&quot;Reliability and validity of the Functional Assessment of Cancer Therapy General (FACT-G) in French cancer patients&quot;,&quot;groupId&quot;:&quot;189a32f0-8f3a-3d53-a84b-8691135f75ff&quot;,&quot;author&quot;:[{&quot;family&quot;:&quot;Costet&quot;,&quot;given&quot;:&quot;Nathalie&quot;,&quot;parse-names&quot;:false,&quot;dropping-particle&quot;:&quot;&quot;,&quot;non-dropping-particle&quot;:&quot;&quot;},{&quot;family&quot;:&quot;Lapierre&quot;,&quot;given&quot;:&quot;Valérie&quot;,&quot;parse-names&quot;:false,&quot;dropping-particle&quot;:&quot;&quot;,&quot;non-dropping-particle&quot;:&quot;&quot;},{&quot;family&quot;:&quot;Benhamou&quot;,&quot;given&quot;:&quot;Ellen&quot;,&quot;parse-names&quot;:false,&quot;dropping-particle&quot;:&quot;&quot;,&quot;non-dropping-particle&quot;:&quot;&quot;},{&quot;family&quot;:&quot;Galès&quot;,&quot;given&quot;:&quot;Catherine&quot;,&quot;parse-names&quot;:false,&quot;dropping-particle&quot;:&quot;&quot;,&quot;non-dropping-particle&quot;:&quot;Le&quot;}],&quot;container-title&quot;:&quot;Quality of Life Research&quot;,&quot;DOI&quot;:&quot;10.1007/s11136-004-5531-z&quot;,&quot;ISSN&quot;:&quot;09629343&quot;,&quot;PMID&quot;:&quot;16047518&quot;,&quot;issued&quot;:{&quot;date-parts&quot;:[[2005]]},&quot;page&quot;:&quot;1427-1432&quot;,&quot;abstract&quot;:&quot;This report describes the reliability and validity of a French version of the Functional Assessment of Cancer Therapy - General (FACT-G) with a French sample of 493 cancer patients. The FACT-G consists of 27 items and four subscales: Physical (PWB), Functional (FWB), Social/Family (SFWB) and Emotional well-being (EWB). The study sample includes 64% with localized disease, 26% with metastases, 11% in remission, and 71% receiving radiation/chemotherapy. Internal consistency Cronbach alphas of the global FACT-G scale (0.90) and subscales (&gt;0.75) are satisfactory (n =126). Test-retest reproducibility is satisfactory for all subscales and the global scale (n =87 to 93, r=0.74 to 0.90). ANOVA models show that PWB differentiated between the three disease stages; the global FACT-G and FWB discriminated between patients with metastases and others with localized disease or in remission; EWB only discriminated between metastases and localized disease; while SFWB did not discriminate between groups at different stages of cancer. Only the PWB subscale discriminated between patients with no history from those receiving chemotherapy (p ≤ 0.05). None of the scales discriminated between groups based on radiotherapy. These results may be useful in the design and interpretation of clinical trials involving French patients when the FACT-G is the outcome measure. © Springer 2005.&quot;,&quot;issue&quot;:&quot;5&quot;,&quot;volume&quot;:&quot;14&quot;,&quot;container-title-short&quot;:&quot;&quot;},&quot;isTemporary&quot;:false}]},{&quot;citationID&quot;:&quot;MENDELEY_CITATION_d144743f-c561-4ff8-bed1-c0312dcfc64e&quot;,&quot;properties&quot;:{&quot;noteIndex&quot;:0},&quot;isEdited&quot;:false,&quot;manualOverride&quot;:{&quot;isManuallyOverridden&quot;:false,&quot;citeprocText&quot;:&quot;(93)&quot;,&quot;manualOverrideText&quot;:&quot;&quot;},&quot;citationTag&quot;:&quot;MENDELEY_CITATION_v3_eyJjaXRhdGlvbklEIjoiTUVOREVMRVlfQ0lUQVRJT05fZDE0NDc0M2YtYzU2MS00ZmY4LWJlZDEtYzAzMTJkY2ZjNjRlIiwicHJvcGVydGllcyI6eyJub3RlSW5kZXgiOjB9LCJpc0VkaXRlZCI6ZmFsc2UsIm1hbnVhbE92ZXJyaWRlIjp7ImlzTWFudWFsbHlPdmVycmlkZGVuIjpmYWxzZSwiY2l0ZXByb2NUZXh0IjoiKDkzKSIsIm1hbnVhbE92ZXJyaWRlVGV4dCI6IiJ9LCJjaXRhdGlvbkl0ZW1zIjpbeyJpZCI6ImUwMzk2MDlhLWRjMGYtMzE3NS1hYjM5LWFkZWM5YTdkNDNhMSIsIml0ZW1EYXRhIjp7InR5cGUiOiJhcnRpY2xlLWpvdXJuYWwiLCJpZCI6ImUwMzk2MDlhLWRjMGYtMzE3NS1hYjM5LWFkZWM5YTdkNDNhMSIsInRpdGxlIjoiQ3Jvc3MtY3VsdHVyYWwgdmFsaWRhdGlvbiBvZiBhbiBpbnRlcm5hdGlvbmFsIHF1ZXN0aW9ubmFpcmUsIHRoZSBHZW5lcmFsIE1lYXN1cmUgb2YgdGhlIEZ1bmN0aW9uYWwgQXNzZXNzbWVudCBvZiBDYW5jZXIgVGhlcmFweSBzY2FsZSAoRkFDVC1HKSwgZm9yIEphcGFuZXNlIiwiZ3JvdXBJZCI6IjE4OWEzMmYwLThmM2EtM2Q1My1hODRiLTg2OTExMzVmNzVmZiIsImF1dGhvciI6W3siZmFtaWx5IjoiRnVtaW1vdG8iLCJnaXZlbiI6IkgiLCJwYXJzZS1uYW1lcyI6ZmFsc2UsImRyb3BwaW5nLXBhcnRpY2xlIjoiIiwibm9uLWRyb3BwaW5nLXBhcnRpY2xlIjoiIn0seyJmYW1pbHkiOiJLb2JheWFzaGkiLCJnaXZlbiI6IksiLCJwYXJzZS1uYW1lcyI6ZmFsc2UsImRyb3BwaW5nLXBhcnRpY2xlIjoiIiwibm9uLWRyb3BwaW5nLXBhcnRpY2xlIjoiIn0seyJmYW1pbHkiOiJDaGFuZyIsImdpdmVuIjoiQyBIIiwicGFyc2UtbmFtZXMiOmZhbHNlLCJkcm9wcGluZy1wYXJ0aWNsZSI6IiIsIm5vbi1kcm9wcGluZy1wYXJ0aWNsZSI6IiJ9LHsiZmFtaWx5IjoiRXJlbWVuY28iLCJnaXZlbiI6IlMiLCJwYXJzZS1uYW1lcyI6ZmFsc2UsImRyb3BwaW5nLXBhcnRpY2xlIjoiIiwibm9uLWRyb3BwaW5nLXBhcnRpY2xlIjoiIn0seyJmYW1pbHkiOiJGdWppa2kiLCJnaXZlbiI6IlkiLCJwYXJzZS1uYW1lcyI6ZmFsc2UsImRyb3BwaW5nLXBhcnRpY2xlIjoiIiwibm9uLWRyb3BwaW5nLXBhcnRpY2xlIjoiIn0seyJmYW1pbHkiOiJVZW11cmEiLCJnaXZlbiI6IlMiLCJwYXJzZS1uYW1lcyI6ZmFsc2UsImRyb3BwaW5nLXBhcnRpY2xlIjoiIiwibm9uLWRyb3BwaW5nLXBhcnRpY2xlIjoiIn0seyJmYW1pbHkiOiJPaGFzaGkiLCJnaXZlbiI6IlkiLCJwYXJzZS1uYW1lcyI6ZmFsc2UsImRyb3BwaW5nLXBhcnRpY2xlIjoiIiwibm9uLWRyb3BwaW5nLXBhcnRpY2xlIjoiIn0seyJmYW1pbHkiOiJLdWRvaCIsImdpdmVuIjoiUyIsInBhcnNlLW5hbWVzIjpmYWxzZSwiZHJvcHBpbmctcGFydGljbGUiOiIiLCJub24tZHJvcHBpbmctcGFydGljbGUiOiIifV0sImNvbnRhaW5lci10aXRsZSI6IlF1YWxpdHkgb2YgTGlmZSBSZXNlYXJjaCIsImNoYXB0ZXItbnVtYmVyIjoiMCIsIkRPSSI6IjEwLjEwMjMvQToxMDEzODUxMjE2MTgxIiwiSVNTTiI6IjA5NjI5MzQzIiwiUE1JRCI6IjExODcxNTkxIiwiaXNzdWVkIjp7ImRhdGUtcGFydHMiOltbMjAwMV1dfSwicGFnZSI6IjcwMS03MDkiLCJhYnN0cmFjdCI6IlRoZSBHZW5lcmFsIE1lYXN1cmUgb2YgdGhlIEZ1bmN0aW9uYWwgQXNzZXNzbWVudCBvZiBDYW5jZXIgVGhlcmFweSBzY2FsZSAoRkFDVC1HKSB3YXMgZGV2ZWxvcGVkIGluIGFuIEVuZ2xpc2gtc3BlYWtpbmcgY3VsdHVyZSAoVVNBKS4gVG8gZGV0ZXJtaW5lIGlmIEZBQ1QtRyBjb3VsZCBiZSB1c2VkIGluIEphcGFuLCBhIGNyb3NzLWN1bHR1cmFsIHZhbGlkYXRpb24gd2FzIHBlcmZvcm1lZC4gVGhlIEphcGFuZXNlIHZlcnNpb24gd2FzIGNyZWF0ZWQgdGhyb3VnaCBhbiBpdGVyYXRpdmUgZm9yd2FyZC1iYWNrd2FyZCB0cmFuc2xhdGlvbiBzZXF1ZW5jZSB1c2VkIHRocm91Z2hvdXQgdGhlIEZBQ1QgbXVsdGktbGluZ3VhbCB0cmFuc2xhdGlvbiBwcm9qZWN0LiBJbiBldmFsdWF0aW5nIHBzeWNob21ldHJpYyB0ZXN0aW5nLCBpdHMgY29uc3RydWN0IHZhbGlkaXR5IHdhcyBpbnZlc3RpZ2F0ZWQgYnkgZmFjdG9yIGFuYWx5c2lzIGFuZCBtdWx0aS10cmFpdCBzY2FsaW5nIGFuYWx5c2lzLiBDbGluaWNhbCB2YWxpZGl0eSB3YXMgZXN0aW1hdGVkIGJ5IGtub3duLWdyb3VwcyBjb21wYXJpc29uIHVzaW5nIHN0YWdlLCBwZXJmb3JtYW5jZSBzY29yZSAoUFMpIGFuZCBwYXRpZW50IGxvY2F0aW9uLCBhbmQgdmFsaWRhdGVkIGxvbmdpdHVkaW5hbGx5IGJ5IFBTLiBUaGUgRkFDVC1HICh2ZXJzaW9uIDMpIHdhcyBnaXZlbiB0byAxODAgcGF0aWVudHMgd2l0aCBsdW5nIGNhbmNlci4gQW5hbHlzZXMgc2hvd2VkIHRoYXQgdGhlIHNjYWxlcyBvZiBQaHlzaWNhbCwgRnVuY3Rpb25hbCwgRW1vdGlvbmFsIFdlbGwtQmVpbmcsIGFuZCBSZWxhdGlvbnNoaXAgd2l0aCBEb2N0b3JzIHdlcmUgY29uc3RydWN0aXZlbHkgdmFsaWQgaW4gSmFwYW4uIEphcGFuZXNlIHBhdGllbnRzIGZlbHQgdGhhdCBmYW1pbGlhbCByZWxhdGlvbnNoaXBzIHdlcmUgZGlmZmVyZW50IHRoYW4gdGhvc2Ugd2l0aCBmcmllbmRzIGFuZCBuZWlnaGJvcnMsIGluZGljYXRpbmcgdGhhdCB0aGUgU29jaWFsL0ZhbWlseSBXZWxsLUJlaW5nIHNjYWxlIG5lZWRlZCBjdWx0dXJhbCBhZGFwdGF0aW9uLiBUd28gaXRlbXMgY29uY2VybmluZyBjb3Bpbmcgd2l0aCBpbGxuZXNzIGFuZCBhY2NlcHRhbmNlIG9mIGlsbG5lc3MgZGlkIG5vdCBsb2FkIHByZWRpY3RhYmx5IG9udG8gdGhlaXIgcmVzcGVjdGl2ZSBzY2FsZXMgYW5kIHdlcmUgY29uc2lkZXJlZCB0byBiZSBjcm9zcy1jdWx0dXJhbGx5IHByb2JsZW1hdGljLiBIb3dldmVyLCBjbGluaWNhbCB2YWxpZGl0eSBkZW1vbnN0cmF0ZWQgaXRzIHNlbnNpdGl2aXR5LiBKYXBhbmVzZSB2ZXJzaW9uIDQgaGFzIGJlZW4gaW1wcm92ZWQgdG8gYWRkcmVzcyB0aGUgd2Vha25lc3MgaW4gYW4gYXR0ZW1wdCB0byBiZWNvbWUgYW4gaW5zdHJ1bWVudCB0aGF0IGlzIGFwcGxpY2FibGUgYWNyb3NzIGN1bHR1cmVzLiIsImlzc3VlIjoiOCIsInZvbHVtZSI6IjEwIiwiY29udGFpbmVyLXRpdGxlLXNob3J0IjoiIn0sImlzVGVtcG9yYXJ5IjpmYWxzZX1dfQ==&quot;,&quot;citationItems&quot;:[{&quot;id&quot;:&quot;e039609a-dc0f-3175-ab39-adec9a7d43a1&quot;,&quot;itemData&quot;:{&quot;type&quot;:&quot;article-journal&quot;,&quot;id&quot;:&quot;e039609a-dc0f-3175-ab39-adec9a7d43a1&quot;,&quot;title&quot;:&quot;Cross-cultural validation of an international questionnaire, the General Measure of the Functional Assessment of Cancer Therapy scale (FACT-G), for Japanese&quot;,&quot;groupId&quot;:&quot;189a32f0-8f3a-3d53-a84b-8691135f75ff&quot;,&quot;author&quot;:[{&quot;family&quot;:&quot;Fumimoto&quot;,&quot;given&quot;:&quot;H&quot;,&quot;parse-names&quot;:false,&quot;dropping-particle&quot;:&quot;&quot;,&quot;non-dropping-particle&quot;:&quot;&quot;},{&quot;family&quot;:&quot;Kobayashi&quot;,&quot;given&quot;:&quot;K&quot;,&quot;parse-names&quot;:false,&quot;dropping-particle&quot;:&quot;&quot;,&quot;non-dropping-particle&quot;:&quot;&quot;},{&quot;family&quot;:&quot;Chang&quot;,&quot;given&quot;:&quot;C H&quot;,&quot;parse-names&quot;:false,&quot;dropping-particle&quot;:&quot;&quot;,&quot;non-dropping-particle&quot;:&quot;&quot;},{&quot;family&quot;:&quot;Eremenco&quot;,&quot;given&quot;:&quot;S&quot;,&quot;parse-names&quot;:false,&quot;dropping-particle&quot;:&quot;&quot;,&quot;non-dropping-particle&quot;:&quot;&quot;},{&quot;family&quot;:&quot;Fujiki&quot;,&quot;given&quot;:&quot;Y&quot;,&quot;parse-names&quot;:false,&quot;dropping-particle&quot;:&quot;&quot;,&quot;non-dropping-particle&quot;:&quot;&quot;},{&quot;family&quot;:&quot;Uemura&quot;,&quot;given&quot;:&quot;S&quot;,&quot;parse-names&quot;:false,&quot;dropping-particle&quot;:&quot;&quot;,&quot;non-dropping-particle&quot;:&quot;&quot;},{&quot;family&quot;:&quot;Ohashi&quot;,&quot;given&quot;:&quot;Y&quot;,&quot;parse-names&quot;:false,&quot;dropping-particle&quot;:&quot;&quot;,&quot;non-dropping-particle&quot;:&quot;&quot;},{&quot;family&quot;:&quot;Kudoh&quot;,&quot;given&quot;:&quot;S&quot;,&quot;parse-names&quot;:false,&quot;dropping-particle&quot;:&quot;&quot;,&quot;non-dropping-particle&quot;:&quot;&quot;}],&quot;container-title&quot;:&quot;Quality of Life Research&quot;,&quot;chapter-number&quot;:&quot;0&quot;,&quot;DOI&quot;:&quot;10.1023/A:1013851216181&quot;,&quot;ISSN&quot;:&quot;09629343&quot;,&quot;PMID&quot;:&quot;11871591&quot;,&quot;issued&quot;:{&quot;date-parts&quot;:[[2001]]},&quot;page&quot;:&quot;701-709&quot;,&quot;abstract&quot;:&quot;The General Measure of the Functional Assessment of Cancer Therapy scale (FACT-G) was developed in an English-speaking culture (USA). To determine if FACT-G could be used in Japan, a cross-cultural validation was performed. The Japanese version was created through an iterative forward-backward translation sequence used throughout the FACT multi-lingual translation project. In evaluating psychometric testing, its construct validity was investigated by factor analysis and multi-trait scaling analysis. Clinical validity was estimated by known-groups comparison using stage, performance score (PS) and patient location, and validated longitudinally by PS. The FACT-G (version 3) was given to 180 patients with lung cancer. Analyses showed that the scales of Physical, Functional, Emotional Well-Being, and Relationship with Doctors were constructively valid in Japan. Japanese patients felt that familial relationships were different than those with friends and neighbors, indicating that the Social/Family Well-Being scale needed cultural adaptation. Two items concerning coping with illness and acceptance of illness did not load predictably onto their respective scales and were considered to be cross-culturally problematic. However, clinical validity demonstrated its sensitivity. Japanese version 4 has been improved to address the weakness in an attempt to become an instrument that is applicable across cultures.&quot;,&quot;issue&quot;:&quot;8&quot;,&quot;volume&quot;:&quot;10&quot;,&quot;container-title-short&quot;:&quot;&quot;},&quot;isTemporary&quot;:false}]},{&quot;citationID&quot;:&quot;MENDELEY_CITATION_40252d95-7593-4d6c-a831-abc67306cfe3&quot;,&quot;properties&quot;:{&quot;noteIndex&quot;:0},&quot;isEdited&quot;:false,&quot;manualOverride&quot;:{&quot;isManuallyOverridden&quot;:false,&quot;citeprocText&quot;:&quot;(94)&quot;,&quot;manualOverrideText&quot;:&quot;&quot;},&quot;citationTag&quot;:&quot;MENDELEY_CITATION_v3_eyJjaXRhdGlvbklEIjoiTUVOREVMRVlfQ0lUQVRJT05fNDAyNTJkOTUtNzU5My00ZDZjLWE4MzEtYWJjNjczMDZjZmUzIiwicHJvcGVydGllcyI6eyJub3RlSW5kZXgiOjB9LCJpc0VkaXRlZCI6ZmFsc2UsIm1hbnVhbE92ZXJyaWRlIjp7ImlzTWFudWFsbHlPdmVycmlkZGVuIjpmYWxzZSwiY2l0ZXByb2NUZXh0IjoiKDk0KSIsIm1hbnVhbE92ZXJyaWRlVGV4dCI6IiJ9LCJjaXRhdGlvbkl0ZW1zIjpbeyJpZCI6ImM1NWYzNzRkLTUyYjQtMzgzZS1hNjRlLWM2Yjg3NjA0ZDgxOCIsIml0ZW1EYXRhIjp7InR5cGUiOiJhcnRpY2xlLWpvdXJuYWwiLCJpZCI6ImM1NWYzNzRkLTUyYjQtMzgzZS1hNjRlLWM2Yjg3NjA0ZDgxOCIsInRpdGxlIjoiQSBSYXNjaCBhbmQgZmFjdG9yIGFuYWx5c2lzIG9mIHRoZSBGdW5jdGlvbmFsIEFzc2Vzc21lbnQgb2YgQ2FuY2VyIFRoZXJhcHktR2VuZXJhbCAoRkFDVC1HKSIsImdyb3VwSWQiOiIxODlhMzJmMC04ZjNhLTNkNTMtYTg0Yi04NjkxMTM1Zjc1ZmYiLCJhdXRob3IiOlt7ImZhbWlseSI6IlNtaXRoIiwiZ2l2ZW4iOiJBZGFtIEIiLCJwYXJzZS1uYW1lcyI6ZmFsc2UsImRyb3BwaW5nLXBhcnRpY2xlIjoiIiwibm9uLWRyb3BwaW5nLXBhcnRpY2xlIjoiIn0seyJmYW1pbHkiOiJXcmlnaHQiLCJnaXZlbiI6IlBlbm55IiwicGFyc2UtbmFtZXMiOmZhbHNlLCJkcm9wcGluZy1wYXJ0aWNsZSI6IiIsIm5vbi1kcm9wcGluZy1wYXJ0aWNsZSI6IiJ9LHsiZmFtaWx5IjoiU2VsYnkiLCJnaXZlbiI6IlBldGVyIEoiLCJwYXJzZS1uYW1lcyI6ZmFsc2UsImRyb3BwaW5nLXBhcnRpY2xlIjoiIiwibm9uLWRyb3BwaW5nLXBhcnRpY2xlIjoiIn0seyJmYW1pbHkiOiJWZWxpa292YSIsImdpdmVuIjoiR2FsaW5hIiwicGFyc2UtbmFtZXMiOmZhbHNlLCJkcm9wcGluZy1wYXJ0aWNsZSI6IiIsIm5vbi1kcm9wcGluZy1wYXJ0aWNsZSI6IiJ9XSwiY29udGFpbmVyLXRpdGxlIjoiSGVhbHRoIGFuZCBRdWFsaXR5IG9mIExpZmUgT3V0Y29tZXMiLCJET0kiOiIxMC4xMTg2LzE0NzctNzUyNS01LTE5IiwiSVNTTiI6IjE0Nzc3NTI1IiwiUE1JRCI6IjE3NDQ4MjM5IiwiaXNzdWVkIjp7ImRhdGUtcGFydHMiOltbMjAwN11dfSwiYWJzdHJhY3QiOiJCYWNrZ3JvdW5kOiBBbHRob3VnaCB0aGUgRnVuY3Rpb25hbCBBc3Nlc3NtZW50IG9mIENhbmNlciBUaGVyYXB5IC0gR2VuZXJhbCBxdWVzdGlvbm5haXJlIChGQUNULUcpIGhhcyBiZWVuIHZhbGlkYXRlZCBmZXcgc3R1ZGllcyBoYXZlIGV4cGxvcmVkIHRoZSBmYWN0b3Igc3RydWN0dXJlIG9mIHRoZSBpbnN0cnVtZW50LCBpbiBwYXJ0aWN1bGFyIHVzaW5nIG5vbi1zYW1wbGUgZGVwZW5kZW50IG1lYXN1cmVtZW50IHRlY2huaXF1ZXMsIHN1Y2ggYXMgUmFzY2ggTW9kZWxzLiBGdXJ0aGVybW9yZSwgZmV3IHN0dWRpZXMgaGF2ZSBleHBsb3JlZCB0aGUgcmVsYXRpb25zaGlwIGJldHdlZW4gaXRlbSBmaXQgdG8gdGhlIFJhc2NoIE1vZGVsIGFuZCBjbGluaWNhbCB1dGlsaXR5LiBUaGUgYWltIG9mIHRoaXMgc3R1ZHkgd2FzIHRvIGludmVzdGlnYXRlIHRoZSBkaW1lbnNpb25hbGl0eSBhbmQgbWVhc3VyZW1lbnQgcHJvcGVydGllcyBvZiB0aGUgRkFDVC1HIHdpdGggUmFzY2ggTW9kZWxzIGFuZCBGYWN0b3IgYW5hbHlzaXMuIE1ldGhvZHM6IEEgZmFjdG9yIGFuYWx5c2lzIGFuZCBSYXNjaCBhbmFseXNpcyAoUGFydGlhbCBDcmVkaXQgTW9kZWwpIHdhcyBjYXJyaWVkIG91dCBvbiB0aGUgRkFDVC1HIGNvbXBsZXRlZCBieSBhIGhldGVyb2dlbmVvdXMgc2FtcGxlIG9mIGNhbmNlciBwYXRpZW50cyAobiA9IDQ2NSkuIEZvciB0aGUgUmFzY2ggYW5hbHlzaXMgaXRlbSBmaXQgKGluZml0IG1lYW4gc3F1YXJlcyDiiaUgMS4zMCksIGRpbWVuc2lvbmFsaXR5IGFuZCBpdGVtIGludmFyaWFuY2Ugd2VyZSBhc3Nlc3NlZC4gVGhlIGltcGFjdCBvZiByZW1vdmluZyBtaXNmaXR0aW5nIGl0ZW1zIG9uIHRoZSBjbGluaWNhbCB1dGlsaXR5IG9mIHRoZSBzdWJzY2FsZXMgYW5kIEZBQ1QtRyB0b3RhbCBzY2FsZSB3YXMgYWxzbyBhc3Nlc3NlZC4gUmVzdWx0czogVGhlIGZhY3RvciBhbmFseXNpcyBkZW1vbnN0cmF0ZWQgYSBmb3VyIGZhY3RvciBzdHJ1Y3R1cmUgb2YgdGhlIEZBQ1QtRyB3aGljaCBicm9hZGx5IGNvcnJlc3BvbmRlZCB0byB0aGUgZm91ciBzdWJzY2FsZXMgb2YgdGhlIGluc3RydW1lbnQuIEludGVybmFsIGNvbnNpc3RlbmN5IGZvciB0aGVzZSBmb3VyIHNjYWxlcyB3YXMgdmVyeSBnb29kIChDcm9uYmFjaCdzIGFscGhhIDAuNzIgLSAwLjg1KS4gVGhlIFJhc2NoIGFuYWx5c2lzIGRlbW9uc3RyYXRlZCB0aGF0IGVhY2ggb2YgdGhlIHN1YnNjYWxlcyBhbmQgdGhlIEZBQ1QtRyB0b3RhbCBzY2FsZSBoYWQgbWlzZml0dGluZyBpdGVtcyAoaW5maXQgbWVhbnMgc3F1YXJlIOKJpSAxLjMwKS4gQWxsIHRoZXNlIHNjYWxlcyB3aXRoIHRoZSBleGNlcHRpb24gb2YgdGhlIFNvY2lhbCAmIEZhbWlseSBXZWxsLWJlaW5nIFNjYWxlIChTRldCKSB3ZXJlIHVuaWRpbWVuc2lvbmFsLiBXaGVuIG1pc2ZpdHRpbmcgaXRlbXMgd2VyZSByZW1vdmVkLCB0aGUgZWZmZWN0IHNpemVzIGFuZCB0aGUgY2xpbmljYWwgdXRpbGl0eSBvZiB0aGUgaW5zdHJ1bWVudCB3ZXJlIG1haW50YWluZWQgZm9yIHRoZSBzdWJzY2FsZXMgYW5kIHRoZSB0b3RhbCBGQUNULUcgc2NvcmVzLiBDb25jbHVzaW9uOiBUaGUgcmVzdWx0cyBvZiB0aGUgdHJhZGl0aW9uYWwgZmFjdG9yIGFuYWx5c2lzIGFuZCBSYXNjaCBhbmFseXNpcyBvZiB0aGUgRkFDVC1HIGJyb2FkbHkgYWdyZWVkLiBDYXV0aW9uIHNob3VsZCBiZSBleGVyY2lzZWQgd2hlbiB1dGlsaXNpbmcgdGhlIFNvY2lhbCAmIEZhbWlseSBXZWxsLWJlaW5nIHNjYWxlIGFuZCBmdXJ0aGVyIHdvcmsgaXMgcmVxdWlyZWQgdG8gZGV0ZXJtaW5lIHdoZXRoZXIgdGhpcyBzY2FsZSBpcyBiZXN0IHJlcHJlc2VudGVkIGJ5IHR3byBmYWN0b3JzLiBBZGRpdGlvbmFsbHksIHJlbW92aW5nIG1pc2ZpdHRpbmcgaXRlbXMgZnJvbSBzY2FsZXMgc2hvdWxkIGJlIHBlcmZvcm1lZCBhbG9uZ3NpZGUgYW4gYXNzZXNzbWVudCBvZiB0aGUgaW1wYWN0IG9uIGNsaW5pY2FsIHV0aWxpdHkuIMKpIDIwMDcgU21pdGggZXQgYWw7IGxpY2Vuc2VlIEJpb01lZCBDZW50cmFsIEx0ZC4iLCJ2b2x1bWUiOiI1IiwiY29udGFpbmVyLXRpdGxlLXNob3J0IjoiSGVhbHRoIFF1YWwgTGlmZSBPdXRjb21lcyJ9LCJpc1RlbXBvcmFyeSI6ZmFsc2V9XX0=&quot;,&quot;citationItems&quot;:[{&quot;id&quot;:&quot;c55f374d-52b4-383e-a64e-c6b87604d818&quot;,&quot;itemData&quot;:{&quot;type&quot;:&quot;article-journal&quot;,&quot;id&quot;:&quot;c55f374d-52b4-383e-a64e-c6b87604d818&quot;,&quot;title&quot;:&quot;A Rasch and factor analysis of the Functional Assessment of Cancer Therapy-General (FACT-G)&quot;,&quot;groupId&quot;:&quot;189a32f0-8f3a-3d53-a84b-8691135f75ff&quot;,&quot;author&quot;:[{&quot;family&quot;:&quot;Smith&quot;,&quot;given&quot;:&quot;Adam B&quot;,&quot;parse-names&quot;:false,&quot;dropping-particle&quot;:&quot;&quot;,&quot;non-dropping-particle&quot;:&quot;&quot;},{&quot;family&quot;:&quot;Wright&quot;,&quot;given&quot;:&quot;Penny&quot;,&quot;parse-names&quot;:false,&quot;dropping-particle&quot;:&quot;&quot;,&quot;non-dropping-particle&quot;:&quot;&quot;},{&quot;family&quot;:&quot;Selby&quot;,&quot;given&quot;:&quot;Peter J&quot;,&quot;parse-names&quot;:false,&quot;dropping-particle&quot;:&quot;&quot;,&quot;non-dropping-particle&quot;:&quot;&quot;},{&quot;family&quot;:&quot;Velikova&quot;,&quot;given&quot;:&quot;Galina&quot;,&quot;parse-names&quot;:false,&quot;dropping-particle&quot;:&quot;&quot;,&quot;non-dropping-particle&quot;:&quot;&quot;}],&quot;container-title&quot;:&quot;Health and Quality of Life Outcomes&quot;,&quot;DOI&quot;:&quot;10.1186/1477-7525-5-19&quot;,&quot;ISSN&quot;:&quot;14777525&quot;,&quot;PMID&quot;:&quot;17448239&quot;,&quot;issued&quot;:{&quot;date-parts&quot;:[[2007]]},&quot;abstract&quot;:&quot;Background: Although the Functional Assessment of Cancer Therapy - General questionnaire (FACT-G) has been validated few studies have explored the factor structure of the instrument, in particular using non-sample dependent measurement techniques, such as Rasch Models. Furthermore, few studies have explored the relationship between item fit to the Rasch Model and clinical utility. The aim of this study was to investigate the dimensionality and measurement properties of the FACT-G with Rasch Models and Factor analysis. Methods: A factor analysis and Rasch analysis (Partial Credit Model) was carried out on the FACT-G completed by a heterogeneous sample of cancer patients (n = 465). For the Rasch analysis item fit (infit mean squares ≥ 1.30), dimensionality and item invariance were assessed. The impact of removing misfitting items on the clinical utility of the subscales and FACT-G total scale was also assessed. Results: The factor analysis demonstrated a four factor structure of the FACT-G which broadly corresponded to the four subscales of the instrument. Internal consistency for these four scales was very good (Cronbach's alpha 0.72 - 0.85). The Rasch analysis demonstrated that each of the subscales and the FACT-G total scale had misfitting items (infit means square ≥ 1.30). All these scales with the exception of the Social &amp; Family Well-being Scale (SFWB) were unidimensional. When misfitting items were removed, the effect sizes and the clinical utility of the instrument were maintained for the subscales and the total FACT-G scores. Conclusion: The results of the traditional factor analysis and Rasch analysis of the FACT-G broadly agreed. Caution should be exercised when utilising the Social &amp; Family Well-being scale and further work is required to determine whether this scale is best represented by two factors. Additionally, removing misfitting items from scales should be performed alongside an assessment of the impact on clinical utility. © 2007 Smith et al; licensee BioMed Central Ltd.&quot;,&quot;volume&quot;:&quot;5&quot;,&quot;container-title-short&quot;:&quot;Health Qual Life Outcomes&quot;},&quot;isTemporary&quot;:false}]},{&quot;citationID&quot;:&quot;MENDELEY_CITATION_bea5dff2-4a7a-4783-b265-fb72dda45200&quot;,&quot;properties&quot;:{&quot;noteIndex&quot;:0},&quot;isEdited&quot;:false,&quot;manualOverride&quot;:{&quot;isManuallyOverridden&quot;:false,&quot;citeprocText&quot;:&quot;(52)&quot;,&quot;manualOverrideText&quot;:&quot;&quot;},&quot;citationTag&quot;:&quot;MENDELEY_CITATION_v3_eyJjaXRhdGlvbklEIjoiTUVOREVMRVlfQ0lUQVRJT05fYmVhNWRmZjItNGE3YS00NzgzLWIyNjUtZmI3MmRkYTQ1MjAwIiwicHJvcGVydGllcyI6eyJub3RlSW5kZXgiOjB9LCJpc0VkaXRlZCI6ZmFsc2UsIm1hbnVhbE92ZXJyaWRlIjp7ImlzTWFudWFsbHlPdmVycmlkZGVuIjpmYWxzZSwiY2l0ZXByb2NUZXh0IjoiKDUyKSIsIm1hbnVhbE92ZXJyaWRlVGV4dCI6IiJ9LCJjaXRhdGlvbkl0ZW1zIjpbeyJpZCI6IjQ3N2Q1ZjA2LWU4NTItMzU0Ni05MGU4LTc2ZTQ2OTZmOWEyZSIsIml0ZW1EYXRhIjp7InR5cGUiOiJhcnRpY2xlLWpvdXJuYWwiLCJpZCI6IjQ3N2Q1ZjA2LWU4NTItMzU0Ni05MGU4LTc2ZTQ2OTZmOWEyZSIsInRpdGxlIjoiRnJlbmNoIHZlcnNpb24gb2YgRkFDVC1HOiBWYWxpZGF0aW9uIGFuZCBjb21wYXJpc29uIHdpdGggb3RoZXIgY2FuY2VyLXNwZWNpZmljIGluc3RydW1lbnRzIiwiZ3JvdXBJZCI6IjE4OWEzMmYwLThmM2EtM2Q1My1hODRiLTg2OTExMzVmNzVmZiIsImF1dGhvciI6W3siZmFtaWx5IjoiQ29ucm95IiwiZ2l2ZW4iOiJUIiwicGFyc2UtbmFtZXMiOmZhbHNlLCJkcm9wcGluZy1wYXJ0aWNsZSI6IiIsIm5vbi1kcm9wcGluZy1wYXJ0aWNsZSI6IiJ9LHsiZmFtaWx5IjoiTWVyY2llciIsImdpdmVuIjoiTSIsInBhcnNlLW5hbWVzIjpmYWxzZSwiZHJvcHBpbmctcGFydGljbGUiOiIiLCJub24tZHJvcHBpbmctcGFydGljbGUiOiIifSx7ImZhbWlseSI6IkJvbm5ldGVycmUiLCJnaXZlbiI6IkoiLCJwYXJzZS1uYW1lcyI6ZmFsc2UsImRyb3BwaW5nLXBhcnRpY2xlIjoiIiwibm9uLWRyb3BwaW5nLXBhcnRpY2xlIjoiIn0seyJmYW1pbHkiOiJMdXBvcnNpIiwiZ2l2ZW4iOiJFIiwicGFyc2UtbmFtZXMiOmZhbHNlLCJkcm9wcGluZy1wYXJ0aWNsZSI6IiIsIm5vbi1kcm9wcGluZy1wYXJ0aWNsZSI6IiJ9LHsiZmFtaWx5IjoiTGVmZWJ2cmUiLCJnaXZlbiI6IkogTCIsInBhcnNlLW5hbWVzIjpmYWxzZSwiZHJvcHBpbmctcGFydGljbGUiOiIiLCJub24tZHJvcHBpbmctcGFydGljbGUiOiIifSx7ImZhbWlseSI6IkxhcGV5cmUiLCJnaXZlbiI6Ik0iLCJwYXJzZS1uYW1lcyI6ZmFsc2UsImRyb3BwaW5nLXBhcnRpY2xlIjoiIiwibm9uLWRyb3BwaW5nLXBhcnRpY2xlIjoiIn0seyJmYW1pbHkiOiJQdXlyYXZlYXUiLCJnaXZlbiI6Ik0iLCJwYXJzZS1uYW1lcyI6ZmFsc2UsImRyb3BwaW5nLXBhcnRpY2xlIjoiIiwibm9uLWRyb3BwaW5nLXBhcnRpY2xlIjoiIn0seyJmYW1pbHkiOiJTY2hyYXViIiwiZ2l2ZW4iOiJTIiwicGFyc2UtbmFtZXMiOmZhbHNlLCJkcm9wcGluZy1wYXJ0aWNsZSI6IiIsIm5vbi1kcm9wcGluZy1wYXJ0aWNsZSI6IiJ9XSwiY29udGFpbmVyLXRpdGxlIjoiRXVyb3BlYW4gSm91cm5hbCBvZiBDYW5jZXIiLCJET0kiOiIxMC4xMDE2L2ouZWpjYS4yMDA0LjA2LjAxMCIsIklTU04iOiIwOTU5ODA0OSIsIlBNSUQiOiIxNTQ1NDI0OSIsImlzc3VlZCI6eyJkYXRlLXBhcnRzIjpbWzIwMDRdXX0sInBhZ2UiOiIyMjQzLTIyNTIiLCJhYnN0cmFjdCI6IlRoZSBhaW0gb2YgdGhpcyBzdHVkeSB3YXMgdG8gYXNzZXNzIHRoZSB2YWxpZGl0eSBvZiB0aGUgRnJlbmNoIHZlcnNpb24gb2YgdGhlIEZ1bmN0aW9uYWwgQXNzZXNzbWVudCBvZiBDYW5jZXIgVGhlcmFweSAtIEdlbmVyYWwgKEZBQ1QtRyksIGFuZCB0byBjb21wYXJlIGl0cyBwc3ljaG9tZXRyaWMgcHJvcGVydGllcyB3aXRoIHRob3NlIG9mIHR3byBvdGhlciBjYW5jZXItc3BlY2lmaWMgcXVhbGl0eSBvZiBsaWZlIHF1ZXN0aW9ubmFpcmVzLCBFdXJvcGVhbiBPcmdhbmlzYXRpb24gZm9yIFJlc2VhcmNoIGFuZCBUcmVhdG1lbnQgb2YgQ2FuY2VyIFF1YWxpdHkgb2YgTGlmZSAtIENvcmUgMzAgKEVPUlRDIFFMUS1DMzApIGFuZCBGdW5jdGlvbmFsIExpdmluZyBJbmRleCAtIENhbmNlciAoRkxJQykuIFR3byBodW5kcmVkIGFuZCB0d2VudHkgdGhyZWUgcGF0aWVudHMgd2l0aCBicmVhc3Qgb3IgY29sb3JlY3RhbCBjYW5jZXIgY29tcGxldGVkIHRoZSBGQUNULUcgcXVlc3Rpb25uYWlyZSBpbiBGcmVuY2ggZm9sbG93ZWQgYnkgKGluIHJhbmRvbSBvcmRlcikgdGhlIFFMUS1DMzAgYW5kIEZMSUMuIEFuIGFkZGl0aW9uYWwgODcgcGF0aWVudHMgd2l0aCBoZWFkIGFuZCBuZWNrIChIJk4pIGNhbmNlciBjb21wbGV0ZWQgdGhlIEZBQ1QtSCZOIGZvbGxvd2VkIGJ5IHRoZSBRTFEtQzMwIGFuZCBIJk4tQmVzYW7Dp29uLiBUaGUgRnJlbmNoIHZlcnNpb24gb2YgRkFDVC1HIHdhcyBpbnRlcm5hbGx5IGNvbnNpc3RlbnQsIGFuZCBpdHMgcmVwcm9kdWNpYmlsaXR5IHdhcyBleGNlbGxlbnQuIEZBQ1QtRyBQaHlzaWNhbCBXZWxsLUJlaW5nIGFuZCBnbG9iYWwgc2NvcmVzIGNvcnJlbGF0ZWQgd2l0aCBhbGwgUUxRLUMzMCBzdWJzY2FsZXMuIFRoZXJlIHdhcyBldmlkZW5jZSBvZiBkaXNjcmltaW5hbnQgdmFsaWRpdHkuIENvbXBhcmVkIHdpdGggdGhlIG90aGVyIHRvb2xzLCBGQUNULUcgaW5jbHVkZWQgYSBzdGF0aXN0aWNhbGx5IHNpZ25pZmljYW50bHkgaGlnaGVyIHByb3BvcnRpb24gb2YgaXRlbXMgcGF0aWVudHMgY29uc2lkZXJlZCB0byBiZSBjb25mdXNpbmcgb3IgdXBzZXR0aW5nLiBQYXRpZW50cyB3aXRoIGJyZWFzdCBvciBjb2xvcmVjdGFsIGNhbmNlciBleHByZXNzZWQgYSBwcmVmZXJlbmNlIGZvciBRTFEtQzMwLiBVc2Ugb2YgdGhlIHNwZWNpZmljIEgmTiBhZGRpdGlvbmFsIGl0ZW1zIGluY3JlYXNlZCB0aGUgcmVzcG9uc2l2ZW5lc3MgdG8gY2hhbmdlIG9mIEZBQ1QtRy4gVGhlIEZyZW5jaCB2ZXJzaW9uIG9mIEZBQ1QtRyBpcyB2YWxpZCBhbmQgaGFzIHBzeWNob21ldHJpYyBwcm9wZXJ0aWVzIHNpbWlsYXIgdG8gdGhvc2Ugb2YgRkxJQyBhbmQgUUxRLUMzMC4gwqkgMjAwNCBFbHNldmllciBMdGQuIEFsbCByaWdodHMgcmVzZXJ2ZWQuIiwiaXNzdWUiOiIxNSIsInZvbHVtZSI6IjQwIiwiY29udGFpbmVyLXRpdGxlLXNob3J0IjoiRXVyIEogQ2FuY2VyIn0sImlzVGVtcG9yYXJ5IjpmYWxzZX1dfQ==&quot;,&quot;citationItems&quot;:[{&quot;id&quot;:&quot;477d5f06-e852-3546-90e8-76e4696f9a2e&quot;,&quot;itemData&quot;:{&quot;type&quot;:&quot;article-journal&quot;,&quot;id&quot;:&quot;477d5f06-e852-3546-90e8-76e4696f9a2e&quot;,&quot;title&quot;:&quot;French version of FACT-G: Validation and comparison with other cancer-specific instruments&quot;,&quot;groupId&quot;:&quot;189a32f0-8f3a-3d53-a84b-8691135f75ff&quot;,&quot;author&quot;:[{&quot;family&quot;:&quot;Conroy&quot;,&quot;given&quot;:&quot;T&quot;,&quot;parse-names&quot;:false,&quot;dropping-particle&quot;:&quot;&quot;,&quot;non-dropping-particle&quot;:&quot;&quot;},{&quot;family&quot;:&quot;Mercier&quot;,&quot;given&quot;:&quot;M&quot;,&quot;parse-names&quot;:false,&quot;dropping-particle&quot;:&quot;&quot;,&quot;non-dropping-particle&quot;:&quot;&quot;},{&quot;family&quot;:&quot;Bonneterre&quot;,&quot;given&quot;:&quot;J&quot;,&quot;parse-names&quot;:false,&quot;dropping-particle&quot;:&quot;&quot;,&quot;non-dropping-particle&quot;:&quot;&quot;},{&quot;family&quot;:&quot;Luporsi&quot;,&quot;given&quot;:&quot;E&quot;,&quot;parse-names&quot;:false,&quot;dropping-particle&quot;:&quot;&quot;,&quot;non-dropping-particle&quot;:&quot;&quot;},{&quot;family&quot;:&quot;Lefebvre&quot;,&quot;given&quot;:&quot;J L&quot;,&quot;parse-names&quot;:false,&quot;dropping-particle&quot;:&quot;&quot;,&quot;non-dropping-particle&quot;:&quot;&quot;},{&quot;family&quot;:&quot;Lapeyre&quot;,&quot;given&quot;:&quot;M&quot;,&quot;parse-names&quot;:false,&quot;dropping-particle&quot;:&quot;&quot;,&quot;non-dropping-particle&quot;:&quot;&quot;},{&quot;family&quot;:&quot;Puyraveau&quot;,&quot;given&quot;:&quot;M&quot;,&quot;parse-names&quot;:false,&quot;dropping-particle&quot;:&quot;&quot;,&quot;non-dropping-particle&quot;:&quot;&quot;},{&quot;family&quot;:&quot;Schraub&quot;,&quot;given&quot;:&quot;S&quot;,&quot;parse-names&quot;:false,&quot;dropping-particle&quot;:&quot;&quot;,&quot;non-dropping-particle&quot;:&quot;&quot;}],&quot;container-title&quot;:&quot;European Journal of Cancer&quot;,&quot;DOI&quot;:&quot;10.1016/j.ejca.2004.06.010&quot;,&quot;ISSN&quot;:&quot;09598049&quot;,&quot;PMID&quot;:&quot;15454249&quot;,&quot;issued&quot;:{&quot;date-parts&quot;:[[2004]]},&quot;page&quot;:&quot;2243-2252&quot;,&quot;abstract&quot;:&quot;The aim of this study was to assess the validity of the French version of the Functional Assessment of Cancer Therapy - General (FACT-G), and to compare its psychometric properties with those of two other cancer-specific quality of life questionnaires, European Organisation for Research and Treatment of Cancer Quality of Life - Core 30 (EORTC QLQ-C30) and Functional Living Index - Cancer (FLIC). Two hundred and twenty three patients with breast or colorectal cancer completed the FACT-G questionnaire in French followed by (in random order) the QLQ-C30 and FLIC. An additional 87 patients with head and neck (H&amp;N) cancer completed the FACT-H&amp;N followed by the QLQ-C30 and H&amp;N-Besançon. The French version of FACT-G was internally consistent, and its reproducibility was excellent. FACT-G Physical Well-Being and global scores correlated with all QLQ-C30 subscales. There was evidence of discriminant validity. Compared with the other tools, FACT-G included a statistically significantly higher proportion of items patients considered to be confusing or upsetting. Patients with breast or colorectal cancer expressed a preference for QLQ-C30. Use of the specific H&amp;N additional items increased the responsiveness to change of FACT-G. The French version of FACT-G is valid and has psychometric properties similar to those of FLIC and QLQ-C30. © 2004 Elsevier Ltd. All rights reserved.&quot;,&quot;issue&quot;:&quot;15&quot;,&quot;volume&quot;:&quot;40&quot;,&quot;container-title-short&quot;:&quot;Eur J Cancer&quot;},&quot;isTemporary&quot;:false}]},{&quot;citationID&quot;:&quot;MENDELEY_CITATION_82d72373-b784-4c3a-ad67-d7e198892912&quot;,&quot;properties&quot;:{&quot;noteIndex&quot;:0},&quot;isEdited&quot;:false,&quot;manualOverride&quot;:{&quot;isManuallyOverridden&quot;:false,&quot;citeprocText&quot;:&quot;(95)&quot;,&quot;manualOverrideText&quot;:&quot;&quot;},&quot;citationTag&quot;:&quot;MENDELEY_CITATION_v3_eyJjaXRhdGlvbklEIjoiTUVOREVMRVlfQ0lUQVRJT05fODJkNzIzNzMtYjc4NC00YzNhLWFkNjctZDdlMTk4ODkyOTEyIiwicHJvcGVydGllcyI6eyJub3RlSW5kZXgiOjB9LCJpc0VkaXRlZCI6ZmFsc2UsIm1hbnVhbE92ZXJyaWRlIjp7ImlzTWFudWFsbHlPdmVycmlkZGVuIjpmYWxzZSwiY2l0ZXByb2NUZXh0IjoiKDk1KSIsIm1hbnVhbE92ZXJyaWRlVGV4dCI6IiJ9LCJjaXRhdGlvbkl0ZW1zIjpbeyJpZCI6IjNmMzI5NWUzLTcxMGItMzcyZC04YTFjLTFiZDAxODZjZTc0MiIsIml0ZW1EYXRhIjp7InR5cGUiOiJhcnRpY2xlLWpvdXJuYWwiLCJpZCI6IjNmMzI5NWUzLTcxMGItMzcyZC04YTFjLTFiZDAxODZjZTc0MiIsInRpdGxlIjoiVmFsaWRhdGlvbiBvZiB0aGUgU3BhbmlzaCBWZXJzaW9ucyBvZiBGQUNJVC1QQUwgYW5kIEZBQ0lULVBBTC0xNCBpbiBQYWxsaWF0aXZlIFBhdGllbnRzIiwiZ3JvdXBJZCI6IjE4OWEzMmYwLThmM2EtM2Q1My1hODRiLTg2OTExMzVmNzVmZiIsImF1dGhvciI6W3siZmFtaWx5IjoiTW9sZMOzbi1CYWxsZXN0ZXJvcyIsImdpdmVuIjoiRXN0ZWZhbsOtYSIsInBhcnNlLW5hbWVzIjpmYWxzZSwiZHJvcHBpbmctcGFydGljbGUiOiIiLCJub24tZHJvcHBpbmctcGFydGljbGUiOiIifSx7ImZhbWlseSI6IkxsYW1hcy1SYW1vcyIsImdpdmVuIjoiSW7DqXMiLCJwYXJzZS1uYW1lcyI6ZmFsc2UsImRyb3BwaW5nLXBhcnRpY2xlIjoiIiwibm9uLWRyb3BwaW5nLXBhcnRpY2xlIjoiIn0seyJmYW1pbHkiOiJDYWx2by1BcmVuaWxsYXMiLCJnaXZlbiI6Ikpvc2UgSWduYWNpbyIsInBhcnNlLW5hbWVzIjpmYWxzZSwiZHJvcHBpbmctcGFydGljbGUiOiIiLCJub24tZHJvcHBpbmctcGFydGljbGUiOiIifSx7ImZhbWlseSI6IkN1c2ktSWRpZ29yYXMiLCJnaXZlbiI6Ik9sYWlhIiwicGFyc2UtbmFtZXMiOmZhbHNlLCJkcm9wcGluZy1wYXJ0aWNsZSI6IiIsIm5vbi1kcm9wcGluZy1wYXJ0aWNsZSI6IiJ9LHsiZmFtaWx5IjoiTGxhbWFzLVJhbW9zIiwiZ2l2ZW4iOiJSb2PDrW8iLCJwYXJzZS1uYW1lcyI6ZmFsc2UsImRyb3BwaW5nLXBhcnRpY2xlIjoiIiwibm9uLWRyb3BwaW5nLXBhcnRpY2xlIjoiIn1dLCJjb250YWluZXItdGl0bGUiOiJJbnRlcm5hdGlvbmFsIEpvdXJuYWwgb2YgRW52aXJvbm1lbnRhbCBSZXNlYXJjaCBhbmQgUHVibGljIEhlYWx0aCIsImNoYXB0ZXItbnVtYmVyIjoiMCIsIkRPSSI6IjEwLjMzOTAvSUpFUlBIMTkxNzEwNzMxIiwiSVNTTiI6IjE2NjA0NjAxIiwiaXNzdWVkIjp7ImRhdGUtcGFydHMiOltbMjAyMiw4XV19LCJhYnN0cmFjdCI6IlBhbGxpYXRpdmUgcGF0aWVudHMgcmVxdWlyZSBzZXZlcmFsIHR5cGVzIG9mIGNhcmUgdG8gaW1wcm92ZSB0aGVpciBxdWFsaXR5IG9mIGxpZmUgYXMgbXVjaCBhcyBwb3NzaWJsZSwgYW5kIHZhbGlkIGFuZCByZWxpYWJsZSBhc3Nlc3NtZW50IGluc3RydW1lbnRzIGFyZSBlc3NlbnRpYWwuIFRoZSBvYmplY3RpdmUgb2YgdGhpcyBzdHVkeSBpcyB0aGUgU3BhbmlzaCB2YWxpZGF0aW9uIG9mIHRoZSBGdW5jdGlvbmFsIEFzc2Vzc21lbnQgQ2hyb25pYyBJbGxuZXNzIFRoZXJhcHktUGFsbGlhdGl2ZSBDYXJlIChGQUNJVC1QQUwpIGFuZCBpdHMgYWJicmV2aWF0ZWQgdmVyc2lvbiwgRkFDSVQtUEFMLTE0LCBpbiBwYWxsaWF0aXZlIGNhcmUgcGF0aWVudHMuIEZBQ0lULVBBTCBhbmQgRkFDSVQtUEFMLTE0IHdlcmUgdHJhbnNsYXRlZCBpbnRvIFNwYW5pc2ggYW5kIGFkbWluaXN0ZXJlZCB0byAxMzEgdGVybWluYWwgb25jb2xvZ3kgcGF0aWVudHMgaW4gaG9tZSBwYWxsaWF0aXZlIGNhcmUgdW5pdHMsIGhvc3BpdGFsIHBhbGxpYXRpdmUgY2FyZSB1bml0cywgaGVhbHRoIGNlbnRlciB0ZWFtcywgYW5kIHNvY2lhbCBoZWFsdGggY2VudGVycy4gVGhlIEV1cm9wZWFuIE9yZ2FuaXphdGlvbiBmb3IgUmVzZWFyY2ggYW5kIFRyZWF0bWVudCBvZiBDYW5jZXIgcXVlc3Rpb25uYWlyZSwgRU9SVEMtUUxRLUMxNS1QQUwgdmVyc2lvbiwgd2FzIHVzZWQgdG8gZXZhbHVhdGUgdGhlIGNyaXRlcmlvbiB2YWxpZGl0eS4gVGhlIEVPUlRDLVFMUS1DMTUtUEFMIHdhcyBlbXBsb3llZCBhcyBhIOKAnGdvbGQgc3RhbmRhcmTigJ0sIGFuZCBpdCBvYnRhaW5lZCBzaWduaWZpY2FudCByZXN1bHRzIHdpdGggRkFDSVQgc2NhbGVzLiBGQUNJVC1QQUwtMTQsIEZBQ0lULVBBTCwgYW5kIGl0cyBzdWJzY2FsZXMgcmVwb3J0ZWQgaGlnaCBpbnRlcm5hbCBjb25zaXN0ZW5jeSwgZnJvbSAwLjY0MCB0byAwLjgxNi4gVGhlIGV4cGxvcmF0b3J5IGZhY3RvciBhbmFseXNpcyBmb3IgRkFDSVQtUEFMLTE0IGZvdW5kIGEgc3RydWN0dXJlIGluIHRocmVlIGZhY3RvcnMgdGhhdCBleHBsYWluZWQgdGhlIDcwLjEwJSB2YXJpYW5jZSwgYW5kIHRoZSBGQUNJVC1QQUwgc2NhbGUgZm91bmQgYSBzdHJ1Y3R1cmUgb2YgZml2ZSBmYWN0b3JzLiBQaHlzaWNhbCB3ZWxsYmVpbmcgZnJvbSBGQUNJVC1QQUwgaGlnaGx5IGNvcnJlbGF0ZWQgdG8gdGhlIEVPUlRDLVFMUS1DMTUtUEFMIChyID0gMC43MDApLCBidXQgc29jaWFsIGFuZCBmYW1pbHkgd2VsbGJlaW5nIHdhcyBjb3JyZWxhdGVkIHRvIGEgbGVzc2VyIGV4dGVudCAociA9IOKIkjAuMzIzKS4gRkFDSVQtUEFMIGFuZCB0aGUgVE9JIChUb2kgT3V0Y29tZSBJbmRleCkgd2VyZSBhbHNvIGhpZ2hseSBjb3JyZWxhdGVkIHdpdGggdGhlIEVPUlRDLVFMUS1DMTUtUEFMLCB3aXRoIHZhbHVlcyBvZiByID0g4oiSMC43MDggYW5kIHIgPSDiiJIwLjcwOSwgcmVzcGVjdGl2ZWx5LiBUaGUgU3BhbmlzaCB2ZXJzaW9ucyBvZiBGQUNJVC1QQUwgYW5kIEZBQ0lULVBBTC0xNCB3ZXJlIGRlbW9uc3RyYXRlZCB0byBiZSB2YWxpZCBhbmQgcmVsaWFibGUgc2NhbGVzIGluIHBhbGxpYXRpdmUgY2FyZSBwYXRpZW50cy4iLCJwdWJsaXNoZXIiOiJNRFBJIiwiaXNzdWUiOiIxNyIsInZvbHVtZSI6IjE5IiwiY29udGFpbmVyLXRpdGxlLXNob3J0IjoiSW50IEogRW52aXJvbiBSZXMgUHVibGljIEhlYWx0aCJ9LCJpc1RlbXBvcmFyeSI6ZmFsc2V9XX0=&quot;,&quot;citationItems&quot;:[{&quot;id&quot;:&quot;3f3295e3-710b-372d-8a1c-1bd0186ce742&quot;,&quot;itemData&quot;:{&quot;type&quot;:&quot;article-journal&quot;,&quot;id&quot;:&quot;3f3295e3-710b-372d-8a1c-1bd0186ce742&quot;,&quot;title&quot;:&quot;Validation of the Spanish Versions of FACIT-PAL and FACIT-PAL-14 in Palliative Patients&quot;,&quot;groupId&quot;:&quot;189a32f0-8f3a-3d53-a84b-8691135f75ff&quot;,&quot;author&quot;:[{&quot;family&quot;:&quot;Moldón-Ballesteros&quot;,&quot;given&quot;:&quot;Estefanía&quot;,&quot;parse-names&quot;:false,&quot;dropping-particle&quot;:&quot;&quot;,&quot;non-dropping-particle&quot;:&quot;&quot;},{&quot;family&quot;:&quot;Llamas-Ramos&quot;,&quot;given&quot;:&quot;Inés&quot;,&quot;parse-names&quot;:false,&quot;dropping-particle&quot;:&quot;&quot;,&quot;non-dropping-particle&quot;:&quot;&quot;},{&quot;family&quot;:&quot;Calvo-Arenillas&quot;,&quot;given&quot;:&quot;Jose Ignacio&quot;,&quot;parse-names&quot;:false,&quot;dropping-particle&quot;:&quot;&quot;,&quot;non-dropping-particle&quot;:&quot;&quot;},{&quot;family&quot;:&quot;Cusi-Idigoras&quot;,&quot;given&quot;:&quot;Olaia&quot;,&quot;parse-names&quot;:false,&quot;dropping-particle&quot;:&quot;&quot;,&quot;non-dropping-particle&quot;:&quot;&quot;},{&quot;family&quot;:&quot;Llamas-Ramos&quot;,&quot;given&quot;:&quot;Rocío&quot;,&quot;parse-names&quot;:false,&quot;dropping-particle&quot;:&quot;&quot;,&quot;non-dropping-particle&quot;:&quot;&quot;}],&quot;container-title&quot;:&quot;International Journal of Environmental Research and Public Health&quot;,&quot;chapter-number&quot;:&quot;0&quot;,&quot;DOI&quot;:&quot;10.3390/IJERPH191710731&quot;,&quot;ISSN&quot;:&quot;16604601&quot;,&quot;issued&quot;:{&quot;date-parts&quot;:[[2022,8]]},&quot;abstract&quot;:&quot;Palliative patients require several types of care to improve their quality of life as much as possible, and valid and reliable assessment instruments are essential. The objective of this study is the Spanish validation of the Functional Assessment Chronic Illness Therapy-Palliative Care (FACIT-PAL) and its abbreviated version, FACIT-PAL-14, in palliative care patients. FACIT-PAL and FACIT-PAL-14 were translated into Spanish and administered to 131 terminal oncology patients in home palliative care units, hospital palliative care units, health center teams, and social health centers. The European Organization for Research and Treatment of Cancer questionnaire, EORTC-QLQ-C15-PAL version, was used to evaluate the criterion validity. The EORTC-QLQ-C15-PAL was employed as a “gold standard”, and it obtained significant results with FACIT scales. FACIT-PAL-14, FACIT-PAL, and its subscales reported high internal consistency, from 0.640 to 0.816. The exploratory factor analysis for FACIT-PAL-14 found a structure in three factors that explained the 70.10% variance, and the FACIT-PAL scale found a structure of five factors. Physical wellbeing from FACIT-PAL highly correlated to the EORTC-QLQ-C15-PAL (r = 0.700), but social and family wellbeing was correlated to a lesser extent (r = −0.323). FACIT-PAL and the TOI (Toi Outcome Index) were also highly correlated with the EORTC-QLQ-C15-PAL, with values of r = −0.708 and r = −0.709, respectively. The Spanish versions of FACIT-PAL and FACIT-PAL-14 were demonstrated to be valid and reliable scales in palliative care patients.&quot;,&quot;publisher&quot;:&quot;MDPI&quot;,&quot;issue&quot;:&quot;17&quot;,&quot;volume&quot;:&quot;19&quot;,&quot;container-title-short&quot;:&quot;Int J Environ Res Public Health&quot;},&quot;isTemporary&quot;:false}]},{&quot;citationID&quot;:&quot;MENDELEY_CITATION_db3fd03e-d184-4994-8919-cd4d0653fc71&quot;,&quot;properties&quot;:{&quot;noteIndex&quot;:0},&quot;isEdited&quot;:false,&quot;manualOverride&quot;:{&quot;isManuallyOverridden&quot;:false,&quot;citeprocText&quot;:&quot;(11)&quot;,&quot;manualOverrideText&quot;:&quot;&quot;},&quot;citationTag&quot;:&quot;MENDELEY_CITATION_v3_eyJjaXRhdGlvbklEIjoiTUVOREVMRVlfQ0lUQVRJT05fZGIzZmQwM2UtZDE4NC00OTk0LTg5MTktY2Q0ZDA2NTNmYzcxIiwicHJvcGVydGllcyI6eyJub3RlSW5kZXgiOjB9LCJpc0VkaXRlZCI6ZmFsc2UsIm1hbnVhbE92ZXJyaWRlIjp7ImlzTWFudWFsbHlPdmVycmlkZGVuIjpmYWxzZSwiY2l0ZXByb2NUZXh0IjoiKDExKSIsIm1hbnVhbE92ZXJyaWRlVGV4dCI6IiJ9LCJjaXRhdGlvbkl0ZW1zIjpbeyJpZCI6IjViNmMwYzQ5LTA2NWItMzgxZC04ZWUxLTA5YjZkODlmNjExOSIsIml0ZW1EYXRhIjp7InR5cGUiOiJhcnRpY2xlLWpvdXJuYWwiLCJpZCI6IjViNmMwYzQ5LTA2NWItMzgxZC04ZWUxLTA5YjZkODlmNjExOSIsInRpdGxlIjoiUHJlbGltaW5hcnkgcmVzdWx0cyBvZiB0aGUgZ2VuZXJhdGlvbiBvZiBhIHNob3J0ZW5lZCBxdWFsaXR5LW9mLWxpZmUgYXNzZXNzbWVudCBmb3IgcGF0aWVudHMgd2l0aCBhZHZhbmNlZCBjYW5jZXI6IFRoZSBGQUNJVC1QYWwtMTQiLCJncm91cElkIjoiMTg5YTMyZjAtOGYzYS0zZDUzLWE4NGItODY5MTEzNWY3NWZmIiwiYXV0aG9yIjpbeyJmYW1pbHkiOiJaZW5nIiwiZ2l2ZW4iOiJMaWFuZyIsInBhcnNlLW5hbWVzIjpmYWxzZSwiZHJvcHBpbmctcGFydGljbGUiOiIiLCJub24tZHJvcHBpbmctcGFydGljbGUiOiIifSx7ImZhbWlseSI6IkJlZGFyZCIsImdpdmVuIjoiR2lsbGlhbiIsInBhcnNlLW5hbWVzIjpmYWxzZSwiZHJvcHBpbmctcGFydGljbGUiOiIiLCJub24tZHJvcHBpbmctcGFydGljbGUiOiIifSx7ImZhbWlseSI6IkNlbGxhIiwiZ2l2ZW4iOiJEYXZpZCIsInBhcnNlLW5hbWVzIjpmYWxzZSwiZHJvcHBpbmctcGFydGljbGUiOiIiLCJub24tZHJvcHBpbmctcGFydGljbGUiOiIifSx7ImZhbWlseSI6IlRoYXZhcmFqYWgiLCJnaXZlbiI6Ik5lbWljYSIsInBhcnNlLW5hbWVzIjpmYWxzZSwiZHJvcHBpbmctcGFydGljbGUiOiIiLCJub24tZHJvcHBpbmctcGFydGljbGUiOiIifSx7ImZhbWlseSI6IkNoZW4iLCJnaXZlbiI6IkVtaWx5IiwicGFyc2UtbmFtZXMiOmZhbHNlLCJkcm9wcGluZy1wYXJ0aWNsZSI6IiIsIm5vbi1kcm9wcGluZy1wYXJ0aWNsZSI6IiJ9LHsiZmFtaWx5IjoiWmhhbmciLCJnaXZlbiI6IkxpeWluZyIsInBhcnNlLW5hbWVzIjpmYWxzZSwiZHJvcHBpbmctcGFydGljbGUiOiIiLCJub24tZHJvcHBpbmctcGFydGljbGUiOiIifSx7ImZhbWlseSI6IkJlbm5ldHQiLCJnaXZlbiI6Ik1hcmdhcmV0IiwicGFyc2UtbmFtZXMiOmZhbHNlLCJkcm9wcGluZy1wYXJ0aWNsZSI6IiIsIm5vbi1kcm9wcGluZy1wYXJ0aWNsZSI6IiJ9LHsiZmFtaWx5IjoiUGVja2hhbSIsImdpdmVuIjoiS2VubmV0aCIsInBhcnNlLW5hbWVzIjpmYWxzZSwiZHJvcHBpbmctcGFydGljbGUiOiIiLCJub24tZHJvcHBpbmctcGFydGljbGUiOiIifSx7ImZhbWlseSI6IkNvc3RhIiwiZ2l2ZW4iOiJTYW5kcmEiLCJwYXJzZS1uYW1lcyI6ZmFsc2UsImRyb3BwaW5nLXBhcnRpY2xlIjoiIiwibm9uLWRyb3BwaW5nLXBhcnRpY2xlIjoiRGUifSx7ImZhbWlseSI6IkJlYXVtb250IiwiZ2l2ZW4iOiJKZW5uaWZlciBMIiwicGFyc2UtbmFtZXMiOmZhbHNlLCJkcm9wcGluZy1wYXJ0aWNsZSI6IiIsIm5vbi1kcm9wcGluZy1wYXJ0aWNsZSI6IiJ9LHsiZmFtaWx5IjoiVHNhbyIsImdpdmVuIjoiTWF5IiwicGFyc2UtbmFtZXMiOmZhbHNlLCJkcm9wcGluZy1wYXJ0aWNsZSI6IiIsIm5vbi1kcm9wcGluZy1wYXJ0aWNsZSI6IiJ9LHsiZmFtaWx5IjoiRGFuam91eCIsImdpdmVuIjoiQ3lyaWwiLCJwYXJzZS1uYW1lcyI6ZmFsc2UsImRyb3BwaW5nLXBhcnRpY2xlIjoiIiwibm9uLWRyb3BwaW5nLXBhcnRpY2xlIjoiIn0seyJmYW1pbHkiOiJCYXJuZXMiLCJnaXZlbiI6IkVsaXphYmV0aCIsInBhcnNlLW5hbWVzIjpmYWxzZSwiZHJvcHBpbmctcGFydGljbGUiOiIiLCJub24tZHJvcHBpbmctcGFydGljbGUiOiIifSx7ImZhbWlseSI6IlNhaGdhbCIsImdpdmVuIjoiQXJqdW4iLCJwYXJzZS1uYW1lcyI6ZmFsc2UsImRyb3BwaW5nLXBhcnRpY2xlIjoiIiwibm9uLWRyb3BwaW5nLXBhcnRpY2xlIjoiIn0seyJmYW1pbHkiOiJDaG93IiwiZ2l2ZW4iOiJFZHdhcmQiLCJwYXJzZS1uYW1lcyI6ZmFsc2UsImRyb3BwaW5nLXBhcnRpY2xlIjoiIiwibm9uLWRyb3BwaW5nLXBhcnRpY2xlIjoiIn1dLCJjb250YWluZXItdGl0bGUiOiJKb3VybmFsIG9mIFBhbGxpYXRpdmUgTWVkaWNpbmUiLCJET0kiOiIxMC4xMDg5L2pwbS4yMDEyLjA1OTUiLCJJU1NOIjoiMTA5NjYyMTgiLCJQTUlEIjoiMjM1OTAxODEiLCJpc3N1ZWQiOnsiZGF0ZS1wYXJ0cyI6W1syMDEzXV19LCJwYWdlIjoiNTA5LTUxNSIsImFic3RyYWN0IjoiT2JqZWN0aXZlOiBTaG9ydGVuZWQgcXVhbGl0eS1vZi1saWZlIChRT0wpIHRvb2xzIGFyZSBhZHZhbnRhZ2VvdXMgaW4gcGFsbGlhdGl2ZSBjYXJlIHBhdGllbnRzLiBEZXZlbG9wbWVudCBvZiBzdWNoIHRvb2xzIGJlZ2lucyB3aXRoIHRoZSBpZGVudGlmaWNhdGlvbiBvZiBpc3N1ZXMgcmVsZXZhbnQgdG8gYSBwb3B1bGF0aW9uLiBUaGUgcHVycG9zZSBvZiB0aGlzIHN0dWR5IHdhcyB0byBpZGVudGlmeSB0aGUgbW9zdCBpbXBvcnRhbnQgaXRlbXMgb2YgdGhlIEZ1bmN0aW9uYWwgQXNzZXNzbWVudCBvZiBDaHJvbmljIElsbG5lc3MgVGhlcmFweS1QYWxsaWF0aXZlIENhcmUgKEZBQ0lULVBhbCkgdG8gY3JlYXRlIGFuIGFiYnJldmlhdGVkIHF1ZXN0aW9ubmFpcmUgZm9yIGZ1dHVyZSBwYWxsaWF0aXZlIGNhcmUgdHJpYWxzLiBNZXRob2RzOiBBIGNvbnZlbmllbmNlIHNhbXBsZSBvZiBwYXRpZW50cyBhbmQgaGVhbHRoIGNhcmUgcHJvZmVzc2lvbmFscyAoSENQcykgYXNzZXNzZWQgdGhlIHJlbGV2YW5jZSBvZiBlYWNoIGl0ZW0gb2YgdGhlIEZBQ0lULVBhbCBhbmQgd2hldGhlciB0aGV5IHdvdWxkIGluY2x1ZGUgdGhlIGl0ZW0gaW4gYSBmaW5hbCBxdWVzdGlvbm5haXJlLiBQYXRpZW50cyBhbmQgSENQcyBpZGVudGlmaWVkIHRoZWlyIHRvcCAxMCBtb3N0IGltcG9ydGFudCBpc3N1ZXMgYW5kIHdlcmUgYXNrZWQgd2hldGhlciBpdGVtcyB3ZXJlIGluYXBwcm9wcmlhdGUsIHVwc2V0dGluZywgb3IgaXJyZWxldmFudDsgYSBzaG9ydGVuZWQgcXVlc3Rpb25uYWlyZSB3YXMgZ2VuZXJhdGVkIGZyb20gdGhpcyBpbnB1dC4gUmVzdWx0czogU2l4dHkgcGF0aWVudHMgYW5kIDU2IEhDUHMgcGFydGljaXBhdGVkLiBUaGUgbWVkaWFuIHNjb3JlIGluIHRoZSBLYXJub2Zza3kgUGVyZm9ybWFuY2UgU2NhbGUgKEtQUykgb2YgcGF0aWVudHMgd2FzIDcwLCBhbmQgdGhlIG1ham9yaXR5IG9mIEhDUHMgd2VyZSByYWRpYXRpb24gb25jb2xvZ2lzdHMuIFRoZSA0Ni1pdGVtIHF1ZXN0aW9ubmFpcmUgd2FzIHNob3J0ZW5lZCB0byAxNCBxdWVzdGlvbnMsIHJldGFpbmluZyBzZXZlcmFsIGl0ZW1zIGZyb20gdGhlIEZ1bmN0aW9uYWwgQXNzZXNzbWVudCBvZiBDYW5jZXIgVGhlcmFweS1HZW5lcmFsIChGQUNULUcpIGFzIHdlbGwgYXMgaXNzdWVzIHBlcnRhaW5pbmcgc3BlY2lmaWNhbGx5IHRvIHBhbGxpYXRpdmUgY2FyZSBwYXRpZW50cy4gSXRlbXMgd2l0aGluIHRoZSBlbW90aW9uYWwsIHBoeXNpY2FsLCBhbmQgZnVuY3Rpb25hbCB3ZWxsLWJlaW5nIHN1YnNjYWxlcyB3ZXJlIHJldGFpbmVkIGFsb25nIHdpdGggdGhvc2UgZm9yIHZhcmlvdXMgc3ltcHRvbXMgaW5jbHVkaW5nIGNvbnN0aXBhdGlvbiwgbmF1c2VhLCBkeXNwbmVhLCBhbmQgc2xlZXAuIE5vIG5ldyBjb250ZW50IGJleW9uZCB3aGF0IGlzIGNvdmVyZWQgYnkgdGhlIEZBQ0lULVBhbCB3YXMgaWRlbnRpZmllZCBjb25zaXN0ZW50bHkgYnkgZWl0aGVyIEhDUHMgb3IgcGF0aWVudHMuIFNpbWlsYXJseSwgbm8gaXRlbSB3YXMgY29uc2lzdGVudGx5IHJhdGVkIGFzIGJlaW5nIGluYXBwcm9wcmlhdGUsIHVwc2V0dGluZywgb3IgaXJyZWxldmFudCBpbiB0aGUgMTQtaXRlbSBxdWVzdGlvbm5haXJlLiBDb25jbHVzaW9uOiBUaGUgRkFDSVQtUGFsLTE0LCBhIHNob3J0ZW5lZCAxNC1pdGVtIHF1ZXN0aW9ubmFpcmUgaGFzIGJlZW4gZ2VuZXJhdGVkIGZvciB0aGUgcGFsbGlhdGl2ZSBjYXJlIHBvcHVsYXRpb24uIEZ1dHVyZSBzdHVkaWVzIHNob3VsZCBjb21wbGV0ZSBwc3ljaG9tZXRyaWMgdmFsaWRhdGlvbiBvZiB0aGlzIGluc3RydW1lbnQgZm9yIHRoZSBhc3Nlc3NtZW50IG9mIFFPTCBpbiBwYWxsaWF0aXZlIGNhcmUgcGF0aWVudHMuIMKpIE1hcnkgQW5uIExpZWJlcnQsIEluYy4iLCJpc3N1ZSI6IjUiLCJ2b2x1bWUiOiIxNiIsImNvbnRhaW5lci10aXRsZS1zaG9ydCI6IkogUGFsbGlhdCBNZWQifSwiaXNUZW1wb3JhcnkiOmZhbHNlfV19&quot;,&quot;citationItems&quot;:[{&quot;id&quot;:&quot;5b6c0c49-065b-381d-8ee1-09b6d89f6119&quot;,&quot;itemData&quot;:{&quot;type&quot;:&quot;article-journal&quot;,&quot;id&quot;:&quot;5b6c0c49-065b-381d-8ee1-09b6d89f6119&quot;,&quot;title&quot;:&quot;Preliminary results of the generation of a shortened quality-of-life assessment for patients with advanced cancer: The FACIT-Pal-14&quot;,&quot;groupId&quot;:&quot;189a32f0-8f3a-3d53-a84b-8691135f75ff&quot;,&quot;author&quot;:[{&quot;family&quot;:&quot;Zeng&quot;,&quot;given&quot;:&quot;Liang&quot;,&quot;parse-names&quot;:false,&quot;dropping-particle&quot;:&quot;&quot;,&quot;non-dropping-particle&quot;:&quot;&quot;},{&quot;family&quot;:&quot;Bedard&quot;,&quot;given&quot;:&quot;Gillian&quot;,&quot;parse-names&quot;:false,&quot;dropping-particle&quot;:&quot;&quot;,&quot;non-dropping-particle&quot;:&quot;&quot;},{&quot;family&quot;:&quot;Cella&quot;,&quot;given&quot;:&quot;David&quot;,&quot;parse-names&quot;:false,&quot;dropping-particle&quot;:&quot;&quot;,&quot;non-dropping-particle&quot;:&quot;&quot;},{&quot;family&quot;:&quot;Thavarajah&quot;,&quot;given&quot;:&quot;Nemica&quot;,&quot;parse-names&quot;:false,&quot;dropping-particle&quot;:&quot;&quot;,&quot;non-dropping-particle&quot;:&quot;&quot;},{&quot;family&quot;:&quot;Chen&quot;,&quot;given&quot;:&quot;Emily&quot;,&quot;parse-names&quot;:false,&quot;dropping-particle&quot;:&quot;&quot;,&quot;non-dropping-particle&quot;:&quot;&quot;},{&quot;family&quot;:&quot;Zhang&quot;,&quot;given&quot;:&quot;Liying&quot;,&quot;parse-names&quot;:false,&quot;dropping-particle&quot;:&quot;&quot;,&quot;non-dropping-particle&quot;:&quot;&quot;},{&quot;family&quot;:&quot;Bennett&quot;,&quot;given&quot;:&quot;Margaret&quot;,&quot;parse-names&quot;:false,&quot;dropping-particle&quot;:&quot;&quot;,&quot;non-dropping-particle&quot;:&quot;&quot;},{&quot;family&quot;:&quot;Peckham&quot;,&quot;given&quot;:&quot;Kenneth&quot;,&quot;parse-names&quot;:false,&quot;dropping-particle&quot;:&quot;&quot;,&quot;non-dropping-particle&quot;:&quot;&quot;},{&quot;family&quot;:&quot;Costa&quot;,&quot;given&quot;:&quot;Sandra&quot;,&quot;parse-names&quot;:false,&quot;dropping-particle&quot;:&quot;&quot;,&quot;non-dropping-particle&quot;:&quot;De&quot;},{&quot;family&quot;:&quot;Beaumont&quot;,&quot;given&quot;:&quot;Jennifer L&quot;,&quot;parse-names&quot;:false,&quot;dropping-particle&quot;:&quot;&quot;,&quot;non-dropping-particle&quot;:&quot;&quot;},{&quot;family&quot;:&quot;Tsao&quot;,&quot;given&quot;:&quot;May&quot;,&quot;parse-names&quot;:false,&quot;dropping-particle&quot;:&quot;&quot;,&quot;non-dropping-particle&quot;:&quot;&quot;},{&quot;family&quot;:&quot;Danjoux&quot;,&quot;given&quot;:&quot;Cyril&quot;,&quot;parse-names&quot;:false,&quot;dropping-particle&quot;:&quot;&quot;,&quot;non-dropping-particle&quot;:&quot;&quot;},{&quot;family&quot;:&quot;Barnes&quot;,&quot;given&quot;:&quot;Elizabeth&quot;,&quot;parse-names&quot;:false,&quot;dropping-particle&quot;:&quot;&quot;,&quot;non-dropping-particle&quot;:&quot;&quot;},{&quot;family&quot;:&quot;Sahgal&quot;,&quot;given&quot;:&quot;Arjun&quot;,&quot;parse-names&quot;:false,&quot;dropping-particle&quot;:&quot;&quot;,&quot;non-dropping-particle&quot;:&quot;&quot;},{&quot;family&quot;:&quot;Chow&quot;,&quot;given&quot;:&quot;Edward&quot;,&quot;parse-names&quot;:false,&quot;dropping-particle&quot;:&quot;&quot;,&quot;non-dropping-particle&quot;:&quot;&quot;}],&quot;container-title&quot;:&quot;Journal of Palliative Medicine&quot;,&quot;DOI&quot;:&quot;10.1089/jpm.2012.0595&quot;,&quot;ISSN&quot;:&quot;10966218&quot;,&quot;PMID&quot;:&quot;23590181&quot;,&quot;issued&quot;:{&quot;date-parts&quot;:[[2013]]},&quot;page&quot;:&quot;509-515&quot;,&quot;abstract&quot;:&quot;Objective: Shortened quality-of-life (QOL) tools are advantageous in palliative care patients. Development of such tools begins with the identification of issues relevant to a population. The purpose of this study was to identify the most important items of the Functional Assessment of Chronic Illness Therapy-Palliative Care (FACIT-Pal) to create an abbreviated questionnaire for future palliative care trials. Methods: A convenience sample of patients and health care professionals (HCPs) assessed the relevance of each item of the FACIT-Pal and whether they would include the item in a final questionnaire. Patients and HCPs identified their top 10 most important issues and were asked whether items were inappropriate, upsetting, or irrelevant; a shortened questionnaire was generated from this input. Results: Sixty patients and 56 HCPs participated. The median score in the Karnofsky Performance Scale (KPS) of patients was 70, and the majority of HCPs were radiation oncologists. The 46-item questionnaire was shortened to 14 questions, retaining several items from the Functional Assessment of Cancer Therapy-General (FACT-G) as well as issues pertaining specifically to palliative care patients. Items within the emotional, physical, and functional well-being subscales were retained along with those for various symptoms including constipation, nausea, dyspnea, and sleep. No new content beyond what is covered by the FACIT-Pal was identified consistently by either HCPs or patients. Similarly, no item was consistently rated as being inappropriate, upsetting, or irrelevant in the 14-item questionnaire. Conclusion: The FACIT-Pal-14, a shortened 14-item questionnaire has been generated for the palliative care population. Future studies should complete psychometric validation of this instrument for the assessment of QOL in palliative care patients. © Mary Ann Liebert, Inc.&quot;,&quot;issue&quot;:&quot;5&quot;,&quot;volume&quot;:&quot;16&quot;,&quot;container-title-short&quot;:&quot;J Palliat Med&quot;},&quot;isTemporary&quot;:false}]},{&quot;citationID&quot;:&quot;MENDELEY_CITATION_76b25d9f-45fa-4448-8d5a-777b7adf75fc&quot;,&quot;properties&quot;:{&quot;noteIndex&quot;:0},&quot;isEdited&quot;:false,&quot;manualOverride&quot;:{&quot;isManuallyOverridden&quot;:false,&quot;citeprocText&quot;:&quot;(96)&quot;,&quot;manualOverrideText&quot;:&quot;&quot;},&quot;citationTag&quot;:&quot;MENDELEY_CITATION_v3_eyJjaXRhdGlvbklEIjoiTUVOREVMRVlfQ0lUQVRJT05fNzZiMjVkOWYtNDVmYS00NDQ4LThkNWEtNzc3YjdhZGY3NWZjIiwicHJvcGVydGllcyI6eyJub3RlSW5kZXgiOjB9LCJpc0VkaXRlZCI6ZmFsc2UsIm1hbnVhbE92ZXJyaWRlIjp7ImlzTWFudWFsbHlPdmVycmlkZGVuIjpmYWxzZSwiY2l0ZXByb2NUZXh0IjoiKDk2KSIsIm1hbnVhbE92ZXJyaWRlVGV4dCI6IiJ9LCJjaXRhdGlvbkl0ZW1zIjpbeyJpZCI6ImYzZjkzMTNlLTE4YWQtMzhjMC1hZDJiLTdlZDE4YmFiOThiMCIsIml0ZW1EYXRhIjp7InR5cGUiOiJhcnRpY2xlLWpvdXJuYWwiLCJpZCI6ImYzZjkzMTNlLTE4YWQtMzhjMC1hZDJiLTdlZDE4YmFiOThiMCIsInRpdGxlIjoiUmVsaWFiaWxpdHkgYW5kIFZhbGlkaXR5IG9mIHRoZSBUdXJraXNoIFZlcnNpb24gb2YgdGhlIEZBQ0lULVBBTCBRdWFsaXR5IG9mIExpZmUgSW5zdHJ1bWVudCIsImdyb3VwSWQiOiIxODlhMzJmMC04ZjNhLTNkNTMtYTg0Yi04NjkxMTM1Zjc1ZmYiLCJhdXRob3IiOlt7ImZhbWlseSI6IkJhZ2NpdmFuIiwiZ2l2ZW4iOiJHdWxjYW4iLCJwYXJzZS1uYW1lcyI6ZmFsc2UsImRyb3BwaW5nLXBhcnRpY2xlIjoiIiwibm9uLWRyb3BwaW5nLXBhcnRpY2xlIjoiIn0seyJmYW1pbHkiOiJCcmVkbGUiLCJnaXZlbiI6IkoiLCJwYXJzZS1uYW1lcyI6ZmFsc2UsImRyb3BwaW5nLXBhcnRpY2xlIjoiIiwibm9uLWRyb3BwaW5nLXBhcnRpY2xlIjoiIn0seyJmYW1pbHkiOiJCYWtpdGFzIiwiZ2l2ZW4iOiJNIiwicGFyc2UtbmFtZXMiOmZhbHNlLCJkcm9wcGluZy1wYXJ0aWNsZSI6IiIsIm5vbi1kcm9wcGluZy1wYXJ0aWNsZSI6IiJ9LHsiZmFtaWx5IjoiR3VjaXogRG9nYW4iLCJnaXZlbiI6IkIiLCJwYXJzZS1uYW1lcyI6ZmFsc2UsImRyb3BwaW5nLXBhcnRpY2xlIjoiIiwibm9uLWRyb3BwaW5nLXBhcnRpY2xlIjoiIn1dLCJjb250YWluZXItdGl0bGUiOiJKb3VybmFsIG9mIFBhaW4gYW5kIFN5bXB0b20gTWFuYWdlbWVudCIsIkRPSSI6IjEwLjEwMTYvai5qcGFpbnN5bW1hbi4yMDE5LjA0LjAyMCIsIklTU04iOiIxODczNjUxMyIsIlBNSUQiOiIzMTA5NjAwNCIsImlzc3VlZCI6eyJkYXRlLXBhcnRzIjpbWzIwMTldXX0sInBhZ2UiOiIyOTctMzA1LmU0IiwiYWJzdHJhY3QiOiJDb250ZXh0OiBUaGUgYWNjdXJhdGUgbWVhc3VyZW1lbnQgb2YgcXVhbGl0eSBvZiBsaWZlIChRb0wpIGFtb25nIHBlb3BsZSB3aXRoIGNocm9uaWMgYW5kIGluY3VyYWJsZSBpbGxuZXNzZXMgaXMgZXNzZW50aWFsIGZvciBldmFsdWF0aW5nIHNlcnZpY2UgZGVsaXZlcnksIHVuZGVyc3RhbmRpbmcgdGhlIGltcGFjdCBvZiBpbGxuZXNzIGFuZCB0cmVhdG1lbnQgZWZmZWN0cywgYW5kIHRlc3RpbmcgaW50ZXJ2ZW50aW9uIGVmZmVjdGl2ZW5lc3MuIFBhbGxpYXRpdmUgY2FyZSBpbnRlcnZlbnRpb25zIGFyZSByZWxhdGl2ZWx5IG5ldyBpbiBUdXJrZXk7IHRoZXJlZm9yZSwgaXQgaXMgaW1wb3J0YW50IHRoYXQgcmVsaWFibGUgYW5kIHZhbGlkIFFvTCBpbnN0cnVtZW50cyBhcmUgYXZhaWxhYmxlIHRvIGV2YWx1YXRlIHBhbGxpYXRpdmUgY2FyZSBlZmZlY3RpdmVuZXNzIGluIFR1cmtpc2ggc3BlYWtlcnMuIE9iamVjdGl2ZXM6IFRoZSBwdXJwb3NlIG9mIHRoaXMgc3R1ZHkgd2FzIHRvIHRyYW5zbGF0ZSwgbGluZ3Vpc3RpY2FsbHkgdmFsaWRhdGUsIGFuZCBkZXRlcm1pbmUgdGhlIHBzeWNob21ldHJpYyBwcm9wZXJ0aWVzIG9mIHRoZSBuZXdseSB0cmFuc2xhdGVkIEZ1bmN0aW9uYWwgQXNzZXNzbWVudCBvZiBDaHJvbmljIElsbG5lc3MgVGhlcmFweeKAk1BhbGxpYXRpdmUgQ2FyZSAoRkFDSVQtUGFsKSBzY2FsZSAoRkFDSVQtUGFsLVRSKSBmb3IgVHVya2lzaC1zcGVha2luZyBjYW5jZXIgcGF0aWVudHMuIE1ldGhvZHM6IFdlIHVzZWQgc3RhbmRhcmQgbXVsdGlsaW5ndWFsIHRyYW5zbGF0aW9uIGFuZCB2YWxpZGF0aW9uIG1ldGhvZHMgZm9yIHRoZSBpbml0aWFsIHRyYW5zbGF0aW9uIG9mIHRoZSBGQUNJVC1QYWwtVFIgYW5kIHRoZW4gYXNzZXNzZWQgdGhlIHBzeWNob21ldHJpYyBwcm9wZXJ0aWVzIG9mIHJlbGlhYmlsaXR5IGFuZCB2YWxpZGl0eSBvZiB0aGUgdHJhbnNsYXRlZCBzY2FsZS4gV2UgdXNlZCB0aGUgS2Fybm9mc2t5IFBlcmZvcm1hbmNlIFNjYWxlIGFuZCBFZG1vbnRvbiBTeW1wdG9tIEFzc2Vzc21lbnQgU2NhbGUgdG8gYXNzZXNzIGNvbmN1cnJlbnQgYW5kIGNvbnN0cnVjdCB2YWxpZGl0eS4gUmVzdWx0czogQSBjb252ZW5pZW5jZSBzYW1wbGUgb2YgMjMyIGNhbmNlciBwYXRpZW50cyBwYXJ0aWNpcGF0ZWQgaW4gdGhpcyBzdHVkeS4gVGhlIENyb25iYWNoJ3MgYWxwaGEgY29lZmZpY2llbnQgb2YgRkFDSVQtUGFsLVRSIHdhcyAwLjkzMiAoYmV0d2VlbiAwLjczMiBhbmQgMC44NjAgZm9yIHN1YnNjYWxlcykuIFRoZXJlIHdhcyBhIHN0YXRpc3RpY2FsbHkgc2lnbmlmaWNhbnQgcmVsYXRpb25zaGlwIGJldHdlZW4gdGVzdCBhbmQgcmV0ZXN0IHNjb3JlcyAociA9IDAuODc3LCBQIDwgMC4wMDEpLiBUaGUgZmFjdG9yIGxvYWRpbmdzIG9mIEZBQ0lULVBhbC1UUiB3ZXJlIGJldHdlZW4gMC4yMDUgYW5kIDAuODE1LiBGQUNJVC1QYWwtVFIgY29uc3RydWN0IHZhbGlkaXR5IHdhcyBhY2NlcHRhYmxlIHdpdGggNDUgaXRlbXMgYW5kIGZpdmUgc3Vic2NhbGVzLiBUaGVyZSB3ZXJlIHN0YXRpc3RpY2FsbHkgc2lnbmlmaWNhbnQgcmVsYXRpb25zaGlwcyBiZXR3ZWVuIEZBQ0lULVBhbC1UUiBzY29yZXMgYW5kIEVkbW9udG9uIFN5bXB0b20gQXNzZXNzbWVudCBTY2FsZSAoUCA8IDAuMDAxKSBhbmQgS2Fybm9mc2t5IFBlcmZvcm1hbmNlIFNjYWxlIChyID0gMC42NTY7IFAgPCAwLjAwMSkgc2NvcmVzLiBDb25jbHVzaW9uczogVGhlIEZBQ0lULVBhbC1UUiBkZW1vbnN0cmF0ZXMgc3Ryb25nIHJlbGlhYmlsaXR5IGFuZCB2YWxpZGl0eSBmb3IgZXZhbHVhdGluZyBwYWxsaWF0aXZlIGNhcmXigJNzcGVjaWZpYyBRb0wgaW4gVHVya2lzaCBjYW5jZXIgcGF0aWVudHMuIiwiaXNzdWUiOiIyIiwidm9sdW1lIjoiNTgiLCJjb250YWluZXItdGl0bGUtc2hvcnQiOiJKIFBhaW4gU3ltcHRvbSBNYW5hZ2UifSwiaXNUZW1wb3JhcnkiOmZhbHNlfV19&quot;,&quot;citationItems&quot;:[{&quot;id&quot;:&quot;f3f9313e-18ad-38c0-ad2b-7ed18bab98b0&quot;,&quot;itemData&quot;:{&quot;type&quot;:&quot;article-journal&quot;,&quot;id&quot;:&quot;f3f9313e-18ad-38c0-ad2b-7ed18bab98b0&quot;,&quot;title&quot;:&quot;Reliability and Validity of the Turkish Version of the FACIT-PAL Quality of Life Instrument&quot;,&quot;groupId&quot;:&quot;189a32f0-8f3a-3d53-a84b-8691135f75ff&quot;,&quot;author&quot;:[{&quot;family&quot;:&quot;Bagcivan&quot;,&quot;given&quot;:&quot;Gulcan&quot;,&quot;parse-names&quot;:false,&quot;dropping-particle&quot;:&quot;&quot;,&quot;non-dropping-particle&quot;:&quot;&quot;},{&quot;family&quot;:&quot;Bredle&quot;,&quot;given&quot;:&quot;J&quot;,&quot;parse-names&quot;:false,&quot;dropping-particle&quot;:&quot;&quot;,&quot;non-dropping-particle&quot;:&quot;&quot;},{&quot;family&quot;:&quot;Bakitas&quot;,&quot;given&quot;:&quot;M&quot;,&quot;parse-names&quot;:false,&quot;dropping-particle&quot;:&quot;&quot;,&quot;non-dropping-particle&quot;:&quot;&quot;},{&quot;family&quot;:&quot;Guciz Dogan&quot;,&quot;given&quot;:&quot;B&quot;,&quot;parse-names&quot;:false,&quot;dropping-particle&quot;:&quot;&quot;,&quot;non-dropping-particle&quot;:&quot;&quot;}],&quot;container-title&quot;:&quot;Journal of Pain and Symptom Management&quot;,&quot;DOI&quot;:&quot;10.1016/j.jpainsymman.2019.04.020&quot;,&quot;ISSN&quot;:&quot;18736513&quot;,&quot;PMID&quot;:&quot;31096004&quot;,&quot;issued&quot;:{&quot;date-parts&quot;:[[2019]]},&quot;page&quot;:&quot;297-305.e4&quot;,&quot;abstract&quot;:&quot;Context: The accurate measurement of quality of life (QoL) among people with chronic and incurable illnesses is essential for evaluating service delivery, understanding the impact of illness and treatment effects, and testing intervention effectiveness. Palliative care interventions are relatively new in Turkey; therefore, it is important that reliable and valid QoL instruments are available to evaluate palliative care effectiveness in Turkish speakers. Objectives: The purpose of this study was to translate, linguistically validate, and determine the psychometric properties of the newly translated Functional Assessment of Chronic Illness Therapy–Palliative Care (FACIT-Pal) scale (FACIT-Pal-TR) for Turkish-speaking cancer patients. Methods: We used standard multilingual translation and validation methods for the initial translation of the FACIT-Pal-TR and then assessed the psychometric properties of reliability and validity of the translated scale. We used the Karnofsky Performance Scale and Edmonton Symptom Assessment Scale to assess concurrent and construct validity. Results: A convenience sample of 232 cancer patients participated in this study. The Cronbach's alpha coefficient of FACIT-Pal-TR was 0.932 (between 0.732 and 0.860 for subscales). There was a statistically significant relationship between test and retest scores (r = 0.877, P &lt; 0.001). The factor loadings of FACIT-Pal-TR were between 0.205 and 0.815. FACIT-Pal-TR construct validity was acceptable with 45 items and five subscales. There were statistically significant relationships between FACIT-Pal-TR scores and Edmonton Symptom Assessment Scale (P &lt; 0.001) and Karnofsky Performance Scale (r = 0.656; P &lt; 0.001) scores. Conclusions: The FACIT-Pal-TR demonstrates strong reliability and validity for evaluating palliative care–specific QoL in Turkish cancer patients.&quot;,&quot;issue&quot;:&quot;2&quot;,&quot;volume&quot;:&quot;58&quot;,&quot;container-title-short&quot;:&quot;J Pain Symptom Manage&quot;},&quot;isTemporary&quot;:false}]},{&quot;citationID&quot;:&quot;MENDELEY_CITATION_34cda6cd-033e-4a3f-b90f-b72bc96fcf85&quot;,&quot;properties&quot;:{&quot;noteIndex&quot;:0},&quot;isEdited&quot;:false,&quot;manualOverride&quot;:{&quot;isManuallyOverridden&quot;:false,&quot;citeprocText&quot;:&quot;(12)&quot;,&quot;manualOverrideText&quot;:&quot;&quot;},&quot;citationTag&quot;:&quot;MENDELEY_CITATION_v3_eyJjaXRhdGlvbklEIjoiTUVOREVMRVlfQ0lUQVRJT05fMzRjZGE2Y2QtMDMzZS00YTNmLWI5MGYtYjcyYmM5NmZjZjg1IiwicHJvcGVydGllcyI6eyJub3RlSW5kZXgiOjB9LCJpc0VkaXRlZCI6ZmFsc2UsIm1hbnVhbE92ZXJyaWRlIjp7ImlzTWFudWFsbHlPdmVycmlkZGVuIjpmYWxzZSwiY2l0ZXByb2NUZXh0IjoiKDEyKSIsIm1hbnVhbE92ZXJyaWRlVGV4dCI6IiJ9LCJjaXRhdGlvbkl0ZW1zIjpbeyJpZCI6Ijk5NDMzMDNmLWFmMTQtM2ZjYi04ZDM4LTMxOTVkOWM2NzIwOCIsIml0ZW1EYXRhIjp7InR5cGUiOiJhcnRpY2xlLWpvdXJuYWwiLCJpZCI6Ijk5NDMzMDNmLWFmMTQtM2ZjYi04ZDM4LTMxOTVkOWM2NzIwOCIsInRpdGxlIjoiVGVybWluYWxseSBpbGwgY2FuY2VyIHBhdGllbnRzOiBUaGVpciBtb3N0IGltcG9ydGFudCBjb25jZXJucyIsImdyb3VwSWQiOiIxODlhMzJmMC04ZjNhLTNkNTMtYTg0Yi04NjkxMTM1Zjc1ZmYiLCJhdXRob3IiOlt7ImZhbWlseSI6IkdyZWlzaW5nZXIiLCJnaXZlbiI6IkFudGhvbnkgSi4iLCJwYXJzZS1uYW1lcyI6ZmFsc2UsImRyb3BwaW5nLXBhcnRpY2xlIjoiIiwibm9uLWRyb3BwaW5nLXBhcnRpY2xlIjoiIn0seyJmYW1pbHkiOiJMb3JpbW9yIiwiZ2l2ZW4iOiJSb25hbGQgSi4iLCJwYXJzZS1uYW1lcyI6ZmFsc2UsImRyb3BwaW5nLXBhcnRpY2xlIjoiIiwibm9uLWRyb3BwaW5nLXBhcnRpY2xlIjoiIn0seyJmYW1pbHkiOiJBZGF5IiwiZ2l2ZW4iOiJMdSBBbm4iLCJwYXJzZS1uYW1lcyI6ZmFsc2UsImRyb3BwaW5nLXBhcnRpY2xlIjoiIiwibm9uLWRyb3BwaW5nLXBhcnRpY2xlIjoiIn0seyJmYW1pbHkiOiJXaW5uIiwiZ2l2ZW4iOiJSb2RnZXIgSi4iLCJwYXJzZS1uYW1lcyI6ZmFsc2UsImRyb3BwaW5nLXBhcnRpY2xlIjoiIiwibm9uLWRyb3BwaW5nLXBhcnRpY2xlIjoiIn0seyJmYW1pbHkiOiJCYWlsZSIsImdpdmVuIjoiV2FsdGVyIEYuIiwicGFyc2UtbmFtZXMiOmZhbHNlLCJkcm9wcGluZy1wYXJ0aWNsZSI6IiIsIm5vbi1kcm9wcGluZy1wYXJ0aWNsZSI6IiJ9XSwiY29udGFpbmVyLXRpdGxlIjoiQ2FuY2VyIFByYWN0aWNlIiwiSVNTTiI6IjEwNjU0NzA0IiwiUE1JRCI6IjkxNzE1NTAiLCJpc3N1ZWQiOnsiZGF0ZS1wYXJ0cyI6W1sxOTk3LDhdXX0sInB1Ymxpc2hlci1wbGFjZSI6IlVuaXRlZCBTdGF0ZXMiLCJwYWdlIjoiMTQ3LTE1NCIsImFic3RyYWN0IjoiUFVSUE9TRTogV2hlbiB0aGUgZ29hbCBvZiB0cmVhdG1lbnQgaXMgcGFsbGlhdGl2ZSwgdGhlIG1vc3QgaW1wb3J0YW50IG91dGNvbWUgaXMgaW1wcm92aW5nIHBhdGllbnQgcXVhbGl0eSBvZiBsaWZlLiBUaGUgYXV0aG9ycyBkZXNjcmliZSB0aGUgbWFqb3IgY29uY2VybnMgb2YgdGVybWluYWxseSBpbGwgY2FuY2VyIHBhdGllbnRzIHdpdGggYSBwcm9nbm9zaXMgb2YgNiBtb250aHMgb2YgbGVzcy4gT1ZFUlZJRVc6IEluIHBoYXNlIEkgb2YgdGhpcyB0aHJlZS1wYXJ0IHN0dWR5LCA3NCB0ZXJtaW5hbGx5IGlsbCBwYXRpZW50cyB3ZXJlIGludGVydmlld2VkIHRvIGlkZW50aWZ5IHRoZWlyIG1ham9yIGNvbmNlcm5zLiBJbiBwaGFzZSBJSSwgaW50ZXJ2aWV3cyB3aXRoIDEyMCB0ZXJtaW5hbGx5IGlsbCBjYW5jZXIgcGF0aWVudHMgc2hvd2VkIHRoYXQgdGhlaXIgbW9zdCBpbXBvcnRhbnQgY29uY2VybnMgZW5jb21wYXNzIGV4aXN0ZW50aWFsLCBzcGlyaXR1YWwsIGZhbWlsaWFsLCBwaHlzaWNhbCwgYW5kIGVtb3Rpb25hbCBpc3N1ZXMuIFBoYXNlIElJSSB3aWxsIGRldGVybWluZSB0aGUgdmFsaWRpdHkgYW5kIHJlbGlhYmlsaXR5IG9mIGEgcXVhbGl0eS1vZi1saWZlIHNjYWxlIGJhc2VkIG9uIHRoZXNlIHBhdGllbnRzJyBtb3N0IGltcG9ydGFudCBjb25jZXJucy4gVGhlIGluZm9ybWF0aW9uIHByZXNlbnRlZCBoZXJlIHN1bW1hcml6ZXMgdGhlIHJlc3VsdHMgb2YgaW50ZXJ2aWV3cyBmcm9tIHBoYXNlcyBJIGFuZCBJSS4gQ0xJTklDQUwgSU1QTElDQVRJT05TOiBQYXRpZW50cyB3ZXJlIHJlY2VwdGl2ZSB0byBiZWluZyBpbnRlcnZpZXdlZCBhbmQgcmVtYXJrZWQgb24gdGhlIHJlbGV2YW5jZSBhbmQgaW1wb3J0YW5jZSBvZiB0aGVzZSBpc3N1ZXMgdG8gdGhlaXIgb3duIGV4cGVyaWVuY2UuIFNldmVyYWwgcGF0aWVudHMgY29tbWVudGVkIHRoYXQgYWx0aG91Z2ggdGhlaXIgZGlzZWFzZSB3YXMgYXNzZXNzZWQgYW5kIHJlYXNzZXNzZWQgdGhyb3VnaG91dCB0aGVpciBjYXJlLCB0aGUgZXhpc3RlbnRpYWwsIHNwaXJpdHVhbCwgZmFtaWxpYWwsIGFuZCBlbW90aW9uYWwgYXNwZWN0cyBvZiB0aGVpciBpbGxuZXNzIHJhcmVseSB3ZXJlIGEgZm9jdXMgb2YgdGhlaXIgY2FyZS4gSGVhbHRoY2FyZSBwcm9mZXNzaW9uYWxzIGNhbiBjcmVhdGUgYW4gYXRtb3NwaGVyZSBpbiB3aGljaCB0aGVzZSBwYXRpZW50cyBmZWVsIGNvbWZvcnRhYmxlIGV4cGxvcmluZyB0aGUgcXVhbGl0eS1vZi1saWZlIGlzc3VlcyB0aGF0IGFyZSBtb3N0IGltcG9ydGFudCB0byB0aGVtLiBUaGUgc3lzdGVtYXRpYyBhc3Nlc3NtZW50IG9mIHBhdGllbnQgY29uY2VybnMgYWJvdXQgcXVhbGl0eSBvZiBsaWZlIG1heSBjb21wbGVtZW50IGRpc2Vhc2UgYXNzZXNzbWVudCBhbmQgZmFjaWxpdGF0ZSByZWZlcnJhbHMgdG8gYXBwcm9wcmlhdGUgbWVtYmVycyBvZiB0aGUgaGVhbHRoY2FyZSB0ZWFtLiBUaGUgd2lkZSByYW5nZSBvZiBjb25jZXJucyByZXBvcnRlZCBzdWdnZXN0cyB0aGF0IGEgdGVhbSBhcHByb2FjaCwgaW5jbHVkaW5nIHBoeXNpY2lhbnMsIG51cnNlcywgc29jaWFsIHdvcmtlcnMsIHBzeWNoaWF0cmlzdHMsIHBzeWNob2xvZ2lzdHMsIGFuZCBjaGFwbGFpbnMsIGlzIHRoZSBtb3N0IGVmZmVjdGl2ZSB3YXkgdG8gbWVldCB0aGUgbmVlZHMgb2YgdGVybWluYWxseSBpbGwgcGF0aWVudHMuIiwiaXNzdWUiOiIzIiwidm9sdW1lIjoiNSIsImNvbnRhaW5lci10aXRsZS1zaG9ydCI6IkNhbmNlciBQcmFjdCJ9LCJpc1RlbXBvcmFyeSI6ZmFsc2V9XX0=&quot;,&quot;citationItems&quot;:[{&quot;id&quot;:&quot;9943303f-af14-3fcb-8d38-3195d9c67208&quot;,&quot;itemData&quot;:{&quot;type&quot;:&quot;article-journal&quot;,&quot;id&quot;:&quot;9943303f-af14-3fcb-8d38-3195d9c67208&quot;,&quot;title&quot;:&quot;Terminally ill cancer patients: Their most important concerns&quot;,&quot;groupId&quot;:&quot;189a32f0-8f3a-3d53-a84b-8691135f75ff&quot;,&quot;author&quot;:[{&quot;family&quot;:&quot;Greisinger&quot;,&quot;given&quot;:&quot;Anthony J.&quot;,&quot;parse-names&quot;:false,&quot;dropping-particle&quot;:&quot;&quot;,&quot;non-dropping-particle&quot;:&quot;&quot;},{&quot;family&quot;:&quot;Lorimor&quot;,&quot;given&quot;:&quot;Ronald J.&quot;,&quot;parse-names&quot;:false,&quot;dropping-particle&quot;:&quot;&quot;,&quot;non-dropping-particle&quot;:&quot;&quot;},{&quot;family&quot;:&quot;Aday&quot;,&quot;given&quot;:&quot;Lu Ann&quot;,&quot;parse-names&quot;:false,&quot;dropping-particle&quot;:&quot;&quot;,&quot;non-dropping-particle&quot;:&quot;&quot;},{&quot;family&quot;:&quot;Winn&quot;,&quot;given&quot;:&quot;Rodger J.&quot;,&quot;parse-names&quot;:false,&quot;dropping-particle&quot;:&quot;&quot;,&quot;non-dropping-particle&quot;:&quot;&quot;},{&quot;family&quot;:&quot;Baile&quot;,&quot;given&quot;:&quot;Walter F.&quot;,&quot;parse-names&quot;:false,&quot;dropping-particle&quot;:&quot;&quot;,&quot;non-dropping-particle&quot;:&quot;&quot;}],&quot;container-title&quot;:&quot;Cancer Practice&quot;,&quot;ISSN&quot;:&quot;10654704&quot;,&quot;PMID&quot;:&quot;9171550&quot;,&quot;issued&quot;:{&quot;date-parts&quot;:[[1997,8]]},&quot;publisher-place&quot;:&quot;United States&quot;,&quot;page&quot;:&quot;147-154&quot;,&quot;abstract&quot;:&quot;PURPOSE: When the goal of treatment is palliative, the most important outcome is improving patient quality of life. The authors describe the major concerns of terminally ill cancer patients with a prognosis of 6 months of less. OVERVIEW: In phase I of this three-part study, 74 terminally ill patients were interviewed to identify their major concerns. In phase II, interviews with 120 terminally ill cancer patients showed that their most important concerns encompass existential, spiritual, familial, physical, and emotional issues. Phase III will determine the validity and reliability of a quality-of-life scale based on these patients' most important concerns. The information presented here summarizes the results of interviews from phases I and II. CLINICAL IMPLICATIONS: Patients were receptive to being interviewed and remarked on the relevance and importance of these issues to their own experience. Several patients commented that although their disease was assessed and reassessed throughout their care, the existential, spiritual, familial, and emotional aspects of their illness rarely were a focus of their care. Healthcare professionals can create an atmosphere in which these patients feel comfortable exploring the quality-of-life issues that are most important to them. The systematic assessment of patient concerns about quality of life may complement disease assessment and facilitate referrals to appropriate members of the healthcare team. The wide range of concerns reported suggests that a team approach, including physicians, nurses, social workers, psychiatrists, psychologists, and chaplains, is the most effective way to meet the needs of terminally ill patients.&quot;,&quot;issue&quot;:&quot;3&quot;,&quot;volume&quot;:&quot;5&quot;,&quot;container-title-short&quot;:&quot;Cancer Pract&quot;},&quot;isTemporary&quot;:false}]},{&quot;citationID&quot;:&quot;MENDELEY_CITATION_037de878-4db3-4e0a-8472-a44fcab30082&quot;,&quot;properties&quot;:{&quot;noteIndex&quot;:0},&quot;isEdited&quot;:false,&quot;manualOverride&quot;:{&quot;isManuallyOverridden&quot;:false,&quot;citeprocText&quot;:&quot;(97)&quot;,&quot;manualOverrideText&quot;:&quot;&quot;},&quot;citationTag&quot;:&quot;MENDELEY_CITATION_v3_eyJjaXRhdGlvbklEIjoiTUVOREVMRVlfQ0lUQVRJT05fMDM3ZGU4NzgtNGRiMy00ZTBhLTg0NzItYTQ0ZmNhYjMwMDgyIiwicHJvcGVydGllcyI6eyJub3RlSW5kZXgiOjB9LCJpc0VkaXRlZCI6ZmFsc2UsIm1hbnVhbE92ZXJyaWRlIjp7ImlzTWFudWFsbHlPdmVycmlkZGVuIjpmYWxzZSwiY2l0ZXByb2NUZXh0IjoiKDk3KSIsIm1hbnVhbE92ZXJyaWRlVGV4dCI6IiJ9LCJjaXRhdGlvbkl0ZW1zIjpbeyJpZCI6Ijg5NTNmMjg2LTBjMDktMzdiMS04Y2I5LTViYmE4ZGJjOGMxMyIsIml0ZW1EYXRhIjp7InR5cGUiOiJhcnRpY2xlLWpvdXJuYWwiLCJpZCI6Ijg5NTNmMjg2LTBjMDktMzdiMS04Y2I5LTViYmE4ZGJjOGMxMyIsInRpdGxlIjoiUmVsaWFiaWxpdHkgYW5kIFZhbGlkaXR5IG9mIHRoZSBGdW5jdGlvbmFsIEFzc2Vzc21lbnQgb2YgQ2hyb25pYyBJbGxuZXNzIFRoZXJhcHktUGFsbGlhdGl2ZSBDYXJlIChGQUNJVC1QYWwpIFNjYWxlIiwiZ3JvdXBJZCI6IjE4OWEzMmYwLThmM2EtM2Q1My1hODRiLTg2OTExMzVmNzVmZiIsImF1dGhvciI6W3siZmFtaWx5IjoiTHlvbnMiLCJnaXZlbiI6IkthdGhsZWVuIERveWxlIiwicGFyc2UtbmFtZXMiOmZhbHNlLCJkcm9wcGluZy1wYXJ0aWNsZSI6IiIsIm5vbi1kcm9wcGluZy1wYXJ0aWNsZSI6IiJ9LHsiZmFtaWx5IjoiQmFraXRhcyIsImdpdmVuIjoiTWFyaWUiLCJwYXJzZS1uYW1lcyI6ZmFsc2UsImRyb3BwaW5nLXBhcnRpY2xlIjoiIiwibm9uLWRyb3BwaW5nLXBhcnRpY2xlIjoiIn0seyJmYW1pbHkiOiJIZWdlbCIsImdpdmVuIjoiTWFyayBUIiwicGFyc2UtbmFtZXMiOmZhbHNlLCJkcm9wcGluZy1wYXJ0aWNsZSI6IiIsIm5vbi1kcm9wcGluZy1wYXJ0aWNsZSI6IiJ9LHsiZmFtaWx5IjoiSGFuc2NvbSIsImdpdmVuIjoiQnJldHQiLCJwYXJzZS1uYW1lcyI6ZmFsc2UsImRyb3BwaW5nLXBhcnRpY2xlIjoiIiwibm9uLWRyb3BwaW5nLXBhcnRpY2xlIjoiIn0seyJmYW1pbHkiOiJIdWxsIiwiZ2l2ZW4iOiJKYXkiLCJwYXJzZS1uYW1lcyI6ZmFsc2UsImRyb3BwaW5nLXBhcnRpY2xlIjoiIiwibm9uLWRyb3BwaW5nLXBhcnRpY2xlIjoiIn0seyJmYW1pbHkiOiJBaGxlcyIsImdpdmVuIjoiVGltIEEiLCJwYXJzZS1uYW1lcyI6ZmFsc2UsImRyb3BwaW5nLXBhcnRpY2xlIjoiIiwibm9uLWRyb3BwaW5nLXBhcnRpY2xlIjoiIn1dLCJjb250YWluZXItdGl0bGUiOiJKb3VybmFsIG9mIFBhaW4gYW5kIFN5bXB0b20gTWFuYWdlbWVudCIsImNoYXB0ZXItbnVtYmVyIjoiMCIsIkRPSSI6IjEwLjEwMTYvai5qcGFpbnN5bW1hbi4yMDA3LjEyLjAxNSIsIklTU04iOiIwODg1MzkyNCIsIlBNSUQiOiIxODUwNDA5MyIsImlzc3VlZCI6eyJkYXRlLXBhcnRzIjpbWzIwMDldXX0sInBhZ2UiOiIyMy0zMiIsImxhbmd1YWdlIjoiZW5nIiwiYWJzdHJhY3QiOiJUaGUgRnVuY3Rpb25hbCBBc3Nlc3NtZW50IG9mIENocm9uaWMgSWxsbmVzcyBUaGVyYXB5IChGQUNJVCkgc3lzdGVtIHByb3ZpZGVzIGEgZ2VuZXJhbCwgbXVsdGlkaW1lbnNpb25hbCBtZWFzdXJlIG9mIGhlYWx0aC1yZWxhdGVkIHF1YWxpdHkgb2YgbGlmZSAoRkFDVC1HKSB0aGF0IGNhbiBiZSBhdWdtZW50ZWQgd2l0aCBkaXNlYXNlIG9yIHN5bXB0b20tc3BlY2lmaWMgc3Vic2NhbGVzLiBUaGUgMTktaXRlbSBwYWxsaWF0aXZlIGNhcmUgc3Vic2NhbGUgb2YgdGhlIEZBQ0lUIHN5c3RlbSBoYXMgdW5kZXJnb25lIGxpdHRsZSBwc3ljaG9tZXRyaWMgZXZhbHVhdGlvbiB0byBkYXRlLiBUaGUgYWltIG9mIHRoaXMgcGFwZXIgaXMgdG8gcmVwb3J0IHRoZSBpbnRlcm5hbCBjb25zaXN0ZW5jeSwgZmFjdG9yIHN0cnVjdHVyZSwgYW5kIGNvbnN0cnVjdCB2YWxpZGl0eSBvZiB0aGUgaW5zdHJ1bWVudCB1c2luZyB0aGUgcGFsbGlhdGl2ZSBjYXJlIHN1YnNjYWxlIChGQUNJVC1QYWwpLiBUd28gaHVuZHJlZCBmaWZ0eS1zaXggcGVyc29ucyB3aXRoIGFkdmFuY2VkIGNhbmNlciBpbiBhIHJhbmRvbWl6ZWQgdHJpYWwgdGVzdGluZyBhIHBhbGxpYXRpdmUgY2FyZSBwc3ljaG9lZHVjYXRpb25hbCBpbnRlcnZlbnRpb24gY29tcGxldGVkIHRoZSA0Ni1pdGVtIEZBQ0lULVBhbCBhdCBiYXNlbGluZS4gSW50ZXJuYWwgY29uc2lzdGVuY3kgd2FzIGdyZWF0ZXIgdGhhbiAwLjc0IGZvciBhbGwgc3Vic2NhbGVzIGFuZCB0aGUgdG90YWwgc2NvcmUuIFNldmVudGVlbiBvZiB0aGUgMTkgcGFsbGlhdGl2ZSBjYXJlIHN1YnNjYWxlIGl0ZW1zIGxvYWRlZCBvbnRvIHRoZSBmb3VyLWZhY3RvciBzb2x1dGlvbiBvZiB0aGUgZXN0YWJsaXNoZWQgY29yZSBtZWFzdXJlIChGQUNULUcpLiBBcyBoeXBvdGhlc2l6ZWQsIHRvdGFsIHNjb3JlcyB3ZXJlIGNvcnJlbGF0ZWQgd2l0aCBtZWFzdXJlcyBvZiBzeW1wdG9tIGludGVuc2l0eSAociA9IC0wLjczLCBQIDwgMC4wMDEpIGFuZCBkZXByZXNzaW9uIChyID0gLTAuNzUsIFAgPCAwLjAwMSkuIFRoZSBGQUNJVC1QYWwgd2FzIGFibGUgdG8gZGlzY3JpbWluYXRlIGJldHdlZW4gcGFydGljaXBhbnRzIHdobyBkaWVkIHdpdGhpbiB0aHJlZSBtb250aHMgb2YgY29tcGxldGluZyB0aGUgYmFzZWxpbmUgYW5kIHBhcnRpY2lwYW50cyB3aG8gbGl2ZWQgZm9yIGF0IGxlYXN0IG9uZSB5ZWFyIGFmdGVyIGNvbXBsZXRpbmcgdGhlIGJhc2VsaW5lIGFzc2Vzc21lbnQgKHQgPSAtNC4wNSwgUCA8IDAuMDAxKS4gVGhlIGZ1bmN0aW9uYWwgd2VsbC1iZWluZyBzdWJzY2FsZSBkaXNjcmltaW5hdGVkIGJldHdlZW4gcGFydGljaXBhbnRzIHdobyBoYWQgYSBLYXJub2Zza3kgcGVyZm9ybWFuY2Ugc2NvcmUgb2YgNzAgYW5kIGJlbG93IGFuZCBwYXJ0aWNpcGFudHMgd2l0aCBhIEthcm5vZnNreSBwZXJmb3JtYW5jZSBzY29yZSBvZiA4MCBhbmQgYWJvdmUgKHQgPSAzLjQwLCBQIDwgMC4wMDEpLiBUaGUgZmluZGluZ3Mgc3VwcG9ydCB0aGUgaW50ZXJuYWwgY29uc2lzdGVuY3kgcmVsaWFiaWxpdHkgYW5kIHZhbGlkaXR5IG9mIHRoZSBGQUNJVC1QYWwgYXMgYSBtZWFzdXJlIG9mIGhlYWx0aC1yZWxhdGVkIHF1YWxpdHkgb2YgbGlmZSBmb3IgcGVyc29ucyB3aXRoIGFkdmFuY2VkIGNhbmNlci4gwqkgMjAwOSBVLlMuIENhbmNlciBQYWluIFJlbGllZiBDb21taXR0ZWUuIiwiaXNzdWUiOiIxIiwidm9sdW1lIjoiMzciLCJjb250YWluZXItdGl0bGUtc2hvcnQiOiJKIFBhaW4gU3ltcHRvbSBNYW5hZ2UifSwiaXNUZW1wb3JhcnkiOmZhbHNlfV19&quot;,&quot;citationItems&quot;:[{&quot;id&quot;:&quot;8953f286-0c09-37b1-8cb9-5bba8dbc8c13&quot;,&quot;itemData&quot;:{&quot;type&quot;:&quot;article-journal&quot;,&quot;id&quot;:&quot;8953f286-0c09-37b1-8cb9-5bba8dbc8c13&quot;,&quot;title&quot;:&quot;Reliability and Validity of the Functional Assessment of Chronic Illness Therapy-Palliative Care (FACIT-Pal) Scale&quot;,&quot;groupId&quot;:&quot;189a32f0-8f3a-3d53-a84b-8691135f75ff&quot;,&quot;author&quot;:[{&quot;family&quot;:&quot;Lyons&quot;,&quot;given&quot;:&quot;Kathleen Doyle&quot;,&quot;parse-names&quot;:false,&quot;dropping-particle&quot;:&quot;&quot;,&quot;non-dropping-particle&quot;:&quot;&quot;},{&quot;family&quot;:&quot;Bakitas&quot;,&quot;given&quot;:&quot;Marie&quot;,&quot;parse-names&quot;:false,&quot;dropping-particle&quot;:&quot;&quot;,&quot;non-dropping-particle&quot;:&quot;&quot;},{&quot;family&quot;:&quot;Hegel&quot;,&quot;given&quot;:&quot;Mark T&quot;,&quot;parse-names&quot;:false,&quot;dropping-particle&quot;:&quot;&quot;,&quot;non-dropping-particle&quot;:&quot;&quot;},{&quot;family&quot;:&quot;Hanscom&quot;,&quot;given&quot;:&quot;Brett&quot;,&quot;parse-names&quot;:false,&quot;dropping-particle&quot;:&quot;&quot;,&quot;non-dropping-particle&quot;:&quot;&quot;},{&quot;family&quot;:&quot;Hull&quot;,&quot;given&quot;:&quot;Jay&quot;,&quot;parse-names&quot;:false,&quot;dropping-particle&quot;:&quot;&quot;,&quot;non-dropping-particle&quot;:&quot;&quot;},{&quot;family&quot;:&quot;Ahles&quot;,&quot;given&quot;:&quot;Tim A&quot;,&quot;parse-names&quot;:false,&quot;dropping-particle&quot;:&quot;&quot;,&quot;non-dropping-particle&quot;:&quot;&quot;}],&quot;container-title&quot;:&quot;Journal of Pain and Symptom Management&quot;,&quot;chapter-number&quot;:&quot;0&quot;,&quot;DOI&quot;:&quot;10.1016/j.jpainsymman.2007.12.015&quot;,&quot;ISSN&quot;:&quot;08853924&quot;,&quot;PMID&quot;:&quot;18504093&quot;,&quot;issued&quot;:{&quot;date-parts&quot;:[[2009]]},&quot;page&quot;:&quot;23-32&quot;,&quot;language&quot;:&quot;eng&quot;,&quot;abstract&quot;:&quot;The Functional Assessment of Chronic Illness Therapy (FACIT) system provides a general, multidimensional measure of health-related quality of life (FACT-G) that can be augmented with disease or symptom-specific subscales. The 19-item palliative care subscale of the FACIT system has undergone little psychometric evaluation to date. The aim of this paper is to report the internal consistency, factor structure, and construct validity of the instrument using the palliative care subscale (FACIT-Pal). Two hundred fifty-six persons with advanced cancer in a randomized trial testing a palliative care psychoeducational intervention completed the 46-item FACIT-Pal at baseline. Internal consistency was greater than 0.74 for all subscales and the total score. Seventeen of the 19 palliative care subscale items loaded onto the four-factor solution of the established core measure (FACT-G). As hypothesized, total scores were correlated with measures of symptom intensity (r = -0.73, P &lt; 0.001) and depression (r = -0.75, P &lt; 0.001). The FACIT-Pal was able to discriminate between participants who died within three months of completing the baseline and participants who lived for at least one year after completing the baseline assessment (t = -4.05, P &lt; 0.001). The functional well-being subscale discriminated between participants who had a Karnofsky performance score of 70 and below and participants with a Karnofsky performance score of 80 and above (t = 3.40, P &lt; 0.001). The findings support the internal consistency reliability and validity of the FACIT-Pal as a measure of health-related quality of life for persons with advanced cancer. © 2009 U.S. Cancer Pain Relief Committee.&quot;,&quot;issue&quot;:&quot;1&quot;,&quot;volume&quot;:&quot;37&quot;,&quot;container-title-short&quot;:&quot;J Pain Symptom Manage&quot;},&quot;isTemporary&quot;:false}]},{&quot;citationID&quot;:&quot;MENDELEY_CITATION_67da015d-a98c-4ae5-b345-fa1526e3b8c2&quot;,&quot;properties&quot;:{&quot;noteIndex&quot;:0},&quot;isEdited&quot;:false,&quot;manualOverride&quot;:{&quot;isManuallyOverridden&quot;:false,&quot;citeprocText&quot;:&quot;(95)&quot;,&quot;manualOverrideText&quot;:&quot;&quot;},&quot;citationTag&quot;:&quot;MENDELEY_CITATION_v3_eyJjaXRhdGlvbklEIjoiTUVOREVMRVlfQ0lUQVRJT05fNjdkYTAxNWQtYTk4Yy00YWU1LWIzNDUtZmExNTI2ZTNiOGMyIiwicHJvcGVydGllcyI6eyJub3RlSW5kZXgiOjB9LCJpc0VkaXRlZCI6ZmFsc2UsIm1hbnVhbE92ZXJyaWRlIjp7ImlzTWFudWFsbHlPdmVycmlkZGVuIjpmYWxzZSwiY2l0ZXByb2NUZXh0IjoiKDk1KSIsIm1hbnVhbE92ZXJyaWRlVGV4dCI6IiJ9LCJjaXRhdGlvbkl0ZW1zIjpbeyJpZCI6IjNmMzI5NWUzLTcxMGItMzcyZC04YTFjLTFiZDAxODZjZTc0MiIsIml0ZW1EYXRhIjp7InR5cGUiOiJhcnRpY2xlLWpvdXJuYWwiLCJpZCI6IjNmMzI5NWUzLTcxMGItMzcyZC04YTFjLTFiZDAxODZjZTc0MiIsInRpdGxlIjoiVmFsaWRhdGlvbiBvZiB0aGUgU3BhbmlzaCBWZXJzaW9ucyBvZiBGQUNJVC1QQUwgYW5kIEZBQ0lULVBBTC0xNCBpbiBQYWxsaWF0aXZlIFBhdGllbnRzIiwiZ3JvdXBJZCI6IjE4OWEzMmYwLThmM2EtM2Q1My1hODRiLTg2OTExMzVmNzVmZiIsImF1dGhvciI6W3siZmFtaWx5IjoiTW9sZMOzbi1CYWxsZXN0ZXJvcyIsImdpdmVuIjoiRXN0ZWZhbsOtYSIsInBhcnNlLW5hbWVzIjpmYWxzZSwiZHJvcHBpbmctcGFydGljbGUiOiIiLCJub24tZHJvcHBpbmctcGFydGljbGUiOiIifSx7ImZhbWlseSI6IkxsYW1hcy1SYW1vcyIsImdpdmVuIjoiSW7DqXMiLCJwYXJzZS1uYW1lcyI6ZmFsc2UsImRyb3BwaW5nLXBhcnRpY2xlIjoiIiwibm9uLWRyb3BwaW5nLXBhcnRpY2xlIjoiIn0seyJmYW1pbHkiOiJDYWx2by1BcmVuaWxsYXMiLCJnaXZlbiI6Ikpvc2UgSWduYWNpbyIsInBhcnNlLW5hbWVzIjpmYWxzZSwiZHJvcHBpbmctcGFydGljbGUiOiIiLCJub24tZHJvcHBpbmctcGFydGljbGUiOiIifSx7ImZhbWlseSI6IkN1c2ktSWRpZ29yYXMiLCJnaXZlbiI6Ik9sYWlhIiwicGFyc2UtbmFtZXMiOmZhbHNlLCJkcm9wcGluZy1wYXJ0aWNsZSI6IiIsIm5vbi1kcm9wcGluZy1wYXJ0aWNsZSI6IiJ9LHsiZmFtaWx5IjoiTGxhbWFzLVJhbW9zIiwiZ2l2ZW4iOiJSb2PDrW8iLCJwYXJzZS1uYW1lcyI6ZmFsc2UsImRyb3BwaW5nLXBhcnRpY2xlIjoiIiwibm9uLWRyb3BwaW5nLXBhcnRpY2xlIjoiIn1dLCJjb250YWluZXItdGl0bGUiOiJJbnRlcm5hdGlvbmFsIEpvdXJuYWwgb2YgRW52aXJvbm1lbnRhbCBSZXNlYXJjaCBhbmQgUHVibGljIEhlYWx0aCIsImNoYXB0ZXItbnVtYmVyIjoiMCIsIkRPSSI6IjEwLjMzOTAvSUpFUlBIMTkxNzEwNzMxIiwiSVNTTiI6IjE2NjA0NjAxIiwiaXNzdWVkIjp7ImRhdGUtcGFydHMiOltbMjAyMiw4XV19LCJhYnN0cmFjdCI6IlBhbGxpYXRpdmUgcGF0aWVudHMgcmVxdWlyZSBzZXZlcmFsIHR5cGVzIG9mIGNhcmUgdG8gaW1wcm92ZSB0aGVpciBxdWFsaXR5IG9mIGxpZmUgYXMgbXVjaCBhcyBwb3NzaWJsZSwgYW5kIHZhbGlkIGFuZCByZWxpYWJsZSBhc3Nlc3NtZW50IGluc3RydW1lbnRzIGFyZSBlc3NlbnRpYWwuIFRoZSBvYmplY3RpdmUgb2YgdGhpcyBzdHVkeSBpcyB0aGUgU3BhbmlzaCB2YWxpZGF0aW9uIG9mIHRoZSBGdW5jdGlvbmFsIEFzc2Vzc21lbnQgQ2hyb25pYyBJbGxuZXNzIFRoZXJhcHktUGFsbGlhdGl2ZSBDYXJlIChGQUNJVC1QQUwpIGFuZCBpdHMgYWJicmV2aWF0ZWQgdmVyc2lvbiwgRkFDSVQtUEFMLTE0LCBpbiBwYWxsaWF0aXZlIGNhcmUgcGF0aWVudHMuIEZBQ0lULVBBTCBhbmQgRkFDSVQtUEFMLTE0IHdlcmUgdHJhbnNsYXRlZCBpbnRvIFNwYW5pc2ggYW5kIGFkbWluaXN0ZXJlZCB0byAxMzEgdGVybWluYWwgb25jb2xvZ3kgcGF0aWVudHMgaW4gaG9tZSBwYWxsaWF0aXZlIGNhcmUgdW5pdHMsIGhvc3BpdGFsIHBhbGxpYXRpdmUgY2FyZSB1bml0cywgaGVhbHRoIGNlbnRlciB0ZWFtcywgYW5kIHNvY2lhbCBoZWFsdGggY2VudGVycy4gVGhlIEV1cm9wZWFuIE9yZ2FuaXphdGlvbiBmb3IgUmVzZWFyY2ggYW5kIFRyZWF0bWVudCBvZiBDYW5jZXIgcXVlc3Rpb25uYWlyZSwgRU9SVEMtUUxRLUMxNS1QQUwgdmVyc2lvbiwgd2FzIHVzZWQgdG8gZXZhbHVhdGUgdGhlIGNyaXRlcmlvbiB2YWxpZGl0eS4gVGhlIEVPUlRDLVFMUS1DMTUtUEFMIHdhcyBlbXBsb3llZCBhcyBhIOKAnGdvbGQgc3RhbmRhcmTigJ0sIGFuZCBpdCBvYnRhaW5lZCBzaWduaWZpY2FudCByZXN1bHRzIHdpdGggRkFDSVQgc2NhbGVzLiBGQUNJVC1QQUwtMTQsIEZBQ0lULVBBTCwgYW5kIGl0cyBzdWJzY2FsZXMgcmVwb3J0ZWQgaGlnaCBpbnRlcm5hbCBjb25zaXN0ZW5jeSwgZnJvbSAwLjY0MCB0byAwLjgxNi4gVGhlIGV4cGxvcmF0b3J5IGZhY3RvciBhbmFseXNpcyBmb3IgRkFDSVQtUEFMLTE0IGZvdW5kIGEgc3RydWN0dXJlIGluIHRocmVlIGZhY3RvcnMgdGhhdCBleHBsYWluZWQgdGhlIDcwLjEwJSB2YXJpYW5jZSwgYW5kIHRoZSBGQUNJVC1QQUwgc2NhbGUgZm91bmQgYSBzdHJ1Y3R1cmUgb2YgZml2ZSBmYWN0b3JzLiBQaHlzaWNhbCB3ZWxsYmVpbmcgZnJvbSBGQUNJVC1QQUwgaGlnaGx5IGNvcnJlbGF0ZWQgdG8gdGhlIEVPUlRDLVFMUS1DMTUtUEFMIChyID0gMC43MDApLCBidXQgc29jaWFsIGFuZCBmYW1pbHkgd2VsbGJlaW5nIHdhcyBjb3JyZWxhdGVkIHRvIGEgbGVzc2VyIGV4dGVudCAociA9IOKIkjAuMzIzKS4gRkFDSVQtUEFMIGFuZCB0aGUgVE9JIChUb2kgT3V0Y29tZSBJbmRleCkgd2VyZSBhbHNvIGhpZ2hseSBjb3JyZWxhdGVkIHdpdGggdGhlIEVPUlRDLVFMUS1DMTUtUEFMLCB3aXRoIHZhbHVlcyBvZiByID0g4oiSMC43MDggYW5kIHIgPSDiiJIwLjcwOSwgcmVzcGVjdGl2ZWx5LiBUaGUgU3BhbmlzaCB2ZXJzaW9ucyBvZiBGQUNJVC1QQUwgYW5kIEZBQ0lULVBBTC0xNCB3ZXJlIGRlbW9uc3RyYXRlZCB0byBiZSB2YWxpZCBhbmQgcmVsaWFibGUgc2NhbGVzIGluIHBhbGxpYXRpdmUgY2FyZSBwYXRpZW50cy4iLCJwdWJsaXNoZXIiOiJNRFBJIiwiaXNzdWUiOiIxNyIsInZvbHVtZSI6IjE5IiwiY29udGFpbmVyLXRpdGxlLXNob3J0IjoiSW50IEogRW52aXJvbiBSZXMgUHVibGljIEhlYWx0aCJ9LCJpc1RlbXBvcmFyeSI6ZmFsc2V9XX0=&quot;,&quot;citationItems&quot;:[{&quot;id&quot;:&quot;3f3295e3-710b-372d-8a1c-1bd0186ce742&quot;,&quot;itemData&quot;:{&quot;type&quot;:&quot;article-journal&quot;,&quot;id&quot;:&quot;3f3295e3-710b-372d-8a1c-1bd0186ce742&quot;,&quot;title&quot;:&quot;Validation of the Spanish Versions of FACIT-PAL and FACIT-PAL-14 in Palliative Patients&quot;,&quot;groupId&quot;:&quot;189a32f0-8f3a-3d53-a84b-8691135f75ff&quot;,&quot;author&quot;:[{&quot;family&quot;:&quot;Moldón-Ballesteros&quot;,&quot;given&quot;:&quot;Estefanía&quot;,&quot;parse-names&quot;:false,&quot;dropping-particle&quot;:&quot;&quot;,&quot;non-dropping-particle&quot;:&quot;&quot;},{&quot;family&quot;:&quot;Llamas-Ramos&quot;,&quot;given&quot;:&quot;Inés&quot;,&quot;parse-names&quot;:false,&quot;dropping-particle&quot;:&quot;&quot;,&quot;non-dropping-particle&quot;:&quot;&quot;},{&quot;family&quot;:&quot;Calvo-Arenillas&quot;,&quot;given&quot;:&quot;Jose Ignacio&quot;,&quot;parse-names&quot;:false,&quot;dropping-particle&quot;:&quot;&quot;,&quot;non-dropping-particle&quot;:&quot;&quot;},{&quot;family&quot;:&quot;Cusi-Idigoras&quot;,&quot;given&quot;:&quot;Olaia&quot;,&quot;parse-names&quot;:false,&quot;dropping-particle&quot;:&quot;&quot;,&quot;non-dropping-particle&quot;:&quot;&quot;},{&quot;family&quot;:&quot;Llamas-Ramos&quot;,&quot;given&quot;:&quot;Rocío&quot;,&quot;parse-names&quot;:false,&quot;dropping-particle&quot;:&quot;&quot;,&quot;non-dropping-particle&quot;:&quot;&quot;}],&quot;container-title&quot;:&quot;International Journal of Environmental Research and Public Health&quot;,&quot;chapter-number&quot;:&quot;0&quot;,&quot;DOI&quot;:&quot;10.3390/IJERPH191710731&quot;,&quot;ISSN&quot;:&quot;16604601&quot;,&quot;issued&quot;:{&quot;date-parts&quot;:[[2022,8]]},&quot;abstract&quot;:&quot;Palliative patients require several types of care to improve their quality of life as much as possible, and valid and reliable assessment instruments are essential. The objective of this study is the Spanish validation of the Functional Assessment Chronic Illness Therapy-Palliative Care (FACIT-PAL) and its abbreviated version, FACIT-PAL-14, in palliative care patients. FACIT-PAL and FACIT-PAL-14 were translated into Spanish and administered to 131 terminal oncology patients in home palliative care units, hospital palliative care units, health center teams, and social health centers. The European Organization for Research and Treatment of Cancer questionnaire, EORTC-QLQ-C15-PAL version, was used to evaluate the criterion validity. The EORTC-QLQ-C15-PAL was employed as a “gold standard”, and it obtained significant results with FACIT scales. FACIT-PAL-14, FACIT-PAL, and its subscales reported high internal consistency, from 0.640 to 0.816. The exploratory factor analysis for FACIT-PAL-14 found a structure in three factors that explained the 70.10% variance, and the FACIT-PAL scale found a structure of five factors. Physical wellbeing from FACIT-PAL highly correlated to the EORTC-QLQ-C15-PAL (r = 0.700), but social and family wellbeing was correlated to a lesser extent (r = −0.323). FACIT-PAL and the TOI (Toi Outcome Index) were also highly correlated with the EORTC-QLQ-C15-PAL, with values of r = −0.708 and r = −0.709, respectively. The Spanish versions of FACIT-PAL and FACIT-PAL-14 were demonstrated to be valid and reliable scales in palliative care patients.&quot;,&quot;publisher&quot;:&quot;MDPI&quot;,&quot;issue&quot;:&quot;17&quot;,&quot;volume&quot;:&quot;19&quot;,&quot;container-title-short&quot;:&quot;Int J Environ Res Public Health&quot;},&quot;isTemporary&quot;:false}]},{&quot;citationID&quot;:&quot;MENDELEY_CITATION_17033acd-e4f3-4add-b81d-040fc79d154e&quot;,&quot;properties&quot;:{&quot;noteIndex&quot;:0},&quot;isEdited&quot;:false,&quot;manualOverride&quot;:{&quot;isManuallyOverridden&quot;:false,&quot;citeprocText&quot;:&quot;(98)&quot;,&quot;manualOverrideText&quot;:&quot;&quot;},&quot;citationTag&quot;:&quot;MENDELEY_CITATION_v3_eyJjaXRhdGlvbklEIjoiTUVOREVMRVlfQ0lUQVRJT05fMTcwMzNhY2QtZTRmMy00YWRkLWI4MWQtMDQwZmM3OWQxNTRlIiwicHJvcGVydGllcyI6eyJub3RlSW5kZXgiOjB9LCJpc0VkaXRlZCI6ZmFsc2UsIm1hbnVhbE92ZXJyaWRlIjp7ImlzTWFudWFsbHlPdmVycmlkZGVuIjpmYWxzZSwiY2l0ZXByb2NUZXh0IjoiKDk4KSIsIm1hbnVhbE92ZXJyaWRlVGV4dCI6IiJ9LCJjaXRhdGlvbkl0ZW1zIjpbeyJpZCI6IjRiMmY1MTFmLWEwZmYtMzgyYy04ZWUwLTBhOTk1OTNmZjRhZiIsIml0ZW1EYXRhIjp7InR5cGUiOiJhcnRpY2xlLWpvdXJuYWwiLCJpZCI6IjRiMmY1MTFmLWEwZmYtMzgyYy04ZWUwLTBhOTk1OTNmZjRhZiIsInRpdGxlIjoiUmVsaWFiaWxpdHkgYW5kIHZhbGlkaXR5IG9mIHRoZSBGdW5jdGlvbmFsIExpdmluZyBJbmRleC1DYW5jZXIgaW4gVHVya2lzaCBjYW5jZXIgcGF0aWVudHMiLCJncm91cElkIjoiMTg5YTMyZjAtOGYzYS0zZDUzLWE4NGItODY5MTEzNWY3NWZmIiwiYXV0aG9yIjpbeyJmYW1pbHkiOiJCZWt0YXMiLCJnaXZlbiI6IkhpY3JhbiBBeWRpbiIsInBhcnNlLW5hbWVzIjpmYWxzZSwiZHJvcHBpbmctcGFydGljbGUiOiIiLCJub24tZHJvcHBpbmctcGFydGljbGUiOiIifSx7ImZhbWlseSI6IkFrZGVtaXIiLCJnaXZlbiI6Ik51cmFuIiwicGFyc2UtbmFtZXMiOmZhbHNlLCJkcm9wcGluZy1wYXJ0aWNsZSI6IiIsIm5vbi1kcm9wcGluZy1wYXJ0aWNsZSI6IiJ9XSwiY29udGFpbmVyLXRpdGxlIjoiQ2FuY2VyIE51cnNpbmciLCJET0kiOiIxMC4xMDk3LzAxLk5DQy4wMDAwMzA1Njg0LjUxODg0LjFmIiwiSVNTTiI6IjAxNjIyMjBYIiwiUE1JRCI6IjE4MTc2MTIxIiwiaXNzdWVkIjp7ImRhdGUtcGFydHMiOltbMjAwOF1dfSwicGFnZSI6IkUxLUU3IiwiYWJzdHJhY3QiOiJUaGUgb2JqZWN0aXZlIG9mIHRoaXMgc3R1ZHkgd2FzIHRvIHRlc3QgdGhlIHJlbGlhYmlsaXR5IGFuZCB2YWxpZGl0eSBvZiB0aGUgVHVya2lzaCB2ZXJzaW9uIG9mIHRoZSBGdW5jdGlvbmFsIExpdmluZyBJbmRleC1DYW5jZXIgaW4gVHVya2V5LiBUaGUgRW5nbGlzaCB2ZXJzaW9uIG9mIHRoZSBGdW5jdGlvbmFsIExpdmluZyBJbmRleC1DYW5jZXIgd2FzIHRyYW5zbGF0ZWQgaW50byBUdXJraXNoIGZvbGxvd2luZyB0aGUgc3RhbmRhcmQgdHJhbnNsYXRpb24gbWV0aG9kb2xvZ3kuIFRoZSBxdWVzdGlvbm5haXJlIHdhcyBhZG1pbmlzdGVyZWQgdG8gMTEwIGNhbmNlciBwYXRpZW50cyB3aG8gaGFkIGJlZW4gcmVjZWl2aW5nIGNoZW1vdGhlcmFweS4gSW50ZXJuYWwgY29uc2lzdGVuY3kgcmVsaWFiaWxpdHkgd2FzIGluIHRoZSBhY2NlcHRhYmxlIHJhbmdlIGZvciB0aGlzIGluc3RydW1lbnQuIEFtb25nIGNhbmNlciBwYXRpZW50cywgdGhlIENyb25iYWNoIM6xIHJlbGlhYmlsaXR5IGZvciB0aGUgdG90YWwgc2NhbGUgd2FzIC44OCwgYW5kIHN1YnNjYWxlIM6xIGNvZWZmaWNpZW50cyByYW5nZWQgZnJvbSAuNjAgdG8gLjgzLCB3aGljaCBpcyBzaW1pbGFyIHRvIHRoZSDOsSBvZiAuNzkgb2JzZXJ2ZWQgaW4gdGhlIEZ1bmN0aW9uYWwgTGl2aW5nIEluZGV4LUNhbmNlciwgRW5nbGlzaCB2ZXJzaW9uLiBUaGUgcmVzdWx0cyBvZiB0aGUgcHJpbmNpcGxlIGNvbXBvbmVudHMgYW5hbHlzaXMgYW5kIHZhcmltYXggcm90YXRpb24gcmVzdWx0ZWQgaW4gNS1mYWN0b3Igc3RydWN0dXJlOiBwaHlzaWNhbCBmdW5jdGlvbmluZywgcHN5Y2hvbG9naWNhbCBmdW5jdGlvbmluZywgY3VycmVudCB3ZWxsLWJlaW5nLCBzb2NpYWwgZnVuY3Rpb25pbmcsIGFuZCBnYXN0cm9pbnRlc3RpbmFsIHN5bXB0b21zLiBUaGUgcmVzdWx0cyBvZiB0aGlzIHN0dWR5IHN1Z2dlc3QgdGhhdCB0aGUgVHVya2lzaCB2ZXJzaW9uIG9mIHRoZSBGdW5jdGlvbmFsIExpdmluZyBJbmRleC1DYW5jZXIgaXMgYSByZWxpYWJsZSBhbmQgdmFsaWQgc3VwcGxlbWVudGFyeSBtZWFzdXJlIG9mIHRoZSBxdWFsaXR5IG9mIGxpZmUgaW4gY2FuY2VyIHBhdGllbnRzIGluIFR1cmtleSwgYW5kIGl0IGNhbiBiZSB1c2VkIGluIGNsaW5pY2FsIHRyaWFscyBhbmQgc3R1ZGllcyBvZiBvdXRjb21lIHJlc2VhcmNoIGluIG9uY29sb2d5LiDCqSAyMDA4IExpcHBpbmNvdHQgV2lsbGlhbXMgJiBXaWxraW5zLCBJbmMuIiwiaXNzdWUiOiIxIiwidm9sdW1lIjoiMzEiLCJjb250YWluZXItdGl0bGUtc2hvcnQiOiJDYW5jZXIgTnVycyJ9LCJpc1RlbXBvcmFyeSI6ZmFsc2V9XX0=&quot;,&quot;citationItems&quot;:[{&quot;id&quot;:&quot;4b2f511f-a0ff-382c-8ee0-0a99593ff4af&quot;,&quot;itemData&quot;:{&quot;type&quot;:&quot;article-journal&quot;,&quot;id&quot;:&quot;4b2f511f-a0ff-382c-8ee0-0a99593ff4af&quot;,&quot;title&quot;:&quot;Reliability and validity of the Functional Living Index-Cancer in Turkish cancer patients&quot;,&quot;groupId&quot;:&quot;189a32f0-8f3a-3d53-a84b-8691135f75ff&quot;,&quot;author&quot;:[{&quot;family&quot;:&quot;Bektas&quot;,&quot;given&quot;:&quot;Hicran Aydin&quot;,&quot;parse-names&quot;:false,&quot;dropping-particle&quot;:&quot;&quot;,&quot;non-dropping-particle&quot;:&quot;&quot;},{&quot;family&quot;:&quot;Akdemir&quot;,&quot;given&quot;:&quot;Nuran&quot;,&quot;parse-names&quot;:false,&quot;dropping-particle&quot;:&quot;&quot;,&quot;non-dropping-particle&quot;:&quot;&quot;}],&quot;container-title&quot;:&quot;Cancer Nursing&quot;,&quot;DOI&quot;:&quot;10.1097/01.NCC.0000305684.51884.1f&quot;,&quot;ISSN&quot;:&quot;0162220X&quot;,&quot;PMID&quot;:&quot;18176121&quot;,&quot;issued&quot;:{&quot;date-parts&quot;:[[2008]]},&quot;page&quot;:&quot;E1-E7&quot;,&quot;abstract&quot;:&quot;The objective of this study was to test the reliability and validity of the Turkish version of the Functional Living Index-Cancer in Turkey. The English version of the Functional Living Index-Cancer was translated into Turkish following the standard translation methodology. The questionnaire was administered to 110 cancer patients who had been receiving chemotherapy. Internal consistency reliability was in the acceptable range for this instrument. Among cancer patients, the Cronbach α reliability for the total scale was .88, and subscale α coefficients ranged from .60 to .83, which is similar to the α of .79 observed in the Functional Living Index-Cancer, English version. The results of the principle components analysis and varimax rotation resulted in 5-factor structure: physical functioning, psychological functioning, current well-being, social functioning, and gastrointestinal symptoms. The results of this study suggest that the Turkish version of the Functional Living Index-Cancer is a reliable and valid supplementary measure of the quality of life in cancer patients in Turkey, and it can be used in clinical trials and studies of outcome research in oncology. © 2008 Lippincott Williams &amp; Wilkins, Inc.&quot;,&quot;issue&quot;:&quot;1&quot;,&quot;volume&quot;:&quot;31&quot;,&quot;container-title-short&quot;:&quot;Cancer Nurs&quot;},&quot;isTemporary&quot;:false}]},{&quot;citationID&quot;:&quot;MENDELEY_CITATION_83d1f141-e1ec-46fd-91df-df785ec136b2&quot;,&quot;properties&quot;:{&quot;noteIndex&quot;:0},&quot;isEdited&quot;:false,&quot;manualOverride&quot;:{&quot;isManuallyOverridden&quot;:false,&quot;citeprocText&quot;:&quot;(99)&quot;,&quot;manualOverrideText&quot;:&quot;&quot;},&quot;citationTag&quot;:&quot;MENDELEY_CITATION_v3_eyJjaXRhdGlvbklEIjoiTUVOREVMRVlfQ0lUQVRJT05fODNkMWYxNDEtZTFlYy00NmZkLTkxZGYtZGY3ODVlYzEzNmIyIiwicHJvcGVydGllcyI6eyJub3RlSW5kZXgiOjB9LCJpc0VkaXRlZCI6ZmFsc2UsIm1hbnVhbE92ZXJyaWRlIjp7ImlzTWFudWFsbHlPdmVycmlkZGVuIjpmYWxzZSwiY2l0ZXByb2NUZXh0IjoiKDk5KSIsIm1hbnVhbE92ZXJyaWRlVGV4dCI6IiJ9LCJjaXRhdGlvbkl0ZW1zIjpbeyJpZCI6Ijc5MDliZTI2LTNhYTctMzk1MC05NWVjLWNiODdlZGJjMzAyNCIsIml0ZW1EYXRhIjp7InR5cGUiOiJhcnRpY2xlLWpvdXJuYWwiLCJpZCI6Ijc5MDliZTI2LTNhYTctMzk1MC05NWVjLWNiODdlZGJjMzAyNCIsInRpdGxlIjoiTWVhc3VyaW5nIHF1YWxpdHkgb2YgbGlmZSBpbiBkaWZmZXJlbnQgY3VsdHVyZXM6IHRyYW5zbGF0aW9uIG9mIHRoZSBGdW5jdGlvbmFsIExpdmluZyBJbmRleCBmb3IgQ2FuY2VyIChGTElDKSBpbnRvIENoaW5lc2UgYW5kIE1hbGF5IGluIFNpbmdhcG9yZSIsImdyb3VwSWQiOiIxODlhMzJmMC04ZjNhLTNkNTMtYTg0Yi04NjkxMTM1Zjc1ZmYiLCJhdXRob3IiOlt7ImZhbWlseSI6IkdvaCIsImdpdmVuIjoiQyBSIiwicGFyc2UtbmFtZXMiOmZhbHNlLCJkcm9wcGluZy1wYXJ0aWNsZSI6IiIsIm5vbi1kcm9wcGluZy1wYXJ0aWNsZSI6IiJ9LHsiZmFtaWx5IjoiTGVlIiwiZ2l2ZW4iOiJLIFMiLCJwYXJzZS1uYW1lcyI6ZmFsc2UsImRyb3BwaW5nLXBhcnRpY2xlIjoiIiwibm9uLWRyb3BwaW5nLXBhcnRpY2xlIjoiIn0seyJmYW1pbHkiOiJUYW4iLCJnaXZlbiI6IlQgQyIsInBhcnNlLW5hbWVzIjpmYWxzZSwiZHJvcHBpbmctcGFydGljbGUiOiIiLCJub24tZHJvcHBpbmctcGFydGljbGUiOiIifSx7ImZhbWlseSI6IldhbmciLCJnaXZlbiI6IlQgTCIsInBhcnNlLW5hbWVzIjpmYWxzZSwiZHJvcHBpbmctcGFydGljbGUiOiIiLCJub24tZHJvcHBpbmctcGFydGljbGUiOiIifSx7ImZhbWlseSI6IldvbmciLCJnaXZlbiI6IkoiLCJwYXJzZS1uYW1lcyI6ZmFsc2UsImRyb3BwaW5nLXBhcnRpY2xlIjoiIiwibm9uLWRyb3BwaW5nLXBhcnRpY2xlIjoiIn0seyJmYW1pbHkiOiJBbmciLCJnaXZlbiI6IlAgVCIsInBhcnNlLW5hbWVzIjpmYWxzZSwiZHJvcHBpbmctcGFydGljbGUiOiIiLCJub24tZHJvcHBpbmctcGFydGljbGUiOiIifSx7ImZhbWlseSI6IkNoYW4iLCJnaXZlbiI6Ik0gRSIsInBhcnNlLW5hbWVzIjpmYWxzZSwiZHJvcHBpbmctcGFydGljbGUiOiIiLCJub24tZHJvcHBpbmctcGFydGljbGUiOiIifSx7ImZhbWlseSI6IkNsaW5jaCIsImdpdmVuIjoiSiIsInBhcnNlLW5hbWVzIjpmYWxzZSwiZHJvcHBpbmctcGFydGljbGUiOiIiLCJub24tZHJvcHBpbmctcGFydGljbGUiOiIifSx7ImZhbWlseSI6Ik9sd2VueSIsImdpdmVuIjoiQyBMIiwicGFyc2UtbmFtZXMiOmZhbHNlLCJkcm9wcGluZy1wYXJ0aWNsZSI6IiIsIm5vbi1kcm9wcGluZy1wYXJ0aWNsZSI6IiJ9LHsiZmFtaWx5IjoiU2NoaXBwZXIiLCJnaXZlbiI6IkgiLCJwYXJzZS1uYW1lcyI6ZmFsc2UsImRyb3BwaW5nLXBhcnRpY2xlIjoiIiwibm9uLWRyb3BwaW5nLXBhcnRpY2xlIjoiIn1dLCJjb250YWluZXItdGl0bGUiOiJBbm4gQWNhZCBNZWQgU2luZ2FwLiIsImNoYXB0ZXItbnVtYmVyIjoiMCIsImlzc3VlZCI6eyJkYXRlLXBhcnRzIjpbWzE5OTZdXX0sInBhZ2UiOiIzMjMtMzM0IiwiYWJzdHJhY3QiOiJRdWFsaXR5LW9mLWxpZmUgYXNzZXNzbWVudCBoYXMgYmVjb21lIGFuIGFjY2VwdGVkIG1ldGhvZCBvZiBldmFsdWF0aW9uIGluIGNsaW5pY2FsIG1lZGljaW5lLiBUaGUgdGVjaG5pcXVlIGlzIGJhc2VkIG9uIGEgcGF0aWVudCdzIHNlbGYtYXNzZXNzbWVudCBvZiBwaHlzaWNhbCwgcHN5Y2hvbG9naWNhbCwgYW5kIHNvY2lhbCBmdW5jdGlvbiwgYXMgd2VsbCBhcyB0aGUgZWZmZWN0cyBvZiBkaXN0cmVzc2luZyBwaHlzaWNhbCBzeW1wdG9tcy4gVGhlIG1vc3QgaW1wb3J0YW50IGFzcGVjdCBvZiBxdWFsaXR5LW9mLWxpZmUgYXNzZXNzbWVudCBpcyB0aGF0IGl0IGJyaW5ncyBpbnRvIGZvY3VzIGEgcGF0aWVudC1jZW50cmVkIHZpZXcgb2YgaGVhbHRoIG91dGNvbWUsIHdoaWNoIGlzIGJyb2FkZXIgdGhhbiB0aGUgcGh5c2lvbG9naWMgbWVhc3VyZXMgd2hpY2ggcHJlZG9taW5hdGUgaW4gV2VzdGVybiBtZWRpY2luZS4gU3RyYXRlZ2llcyBmb3IgdGhlIGRldmVsb3BtZW50IGFuZCB1c2Ugb2YgYXNzZXNzbWVudCBxdWVzdGlvbm5haXJlcyBoYXZlIGV2b2x2ZWQgb3ZlciB0aGUgcGFzdCAxNSB5ZWFycywgYW5kIG51bWVyb3VzIHF1ZXN0aW9ubmFpcmVzIGhhdmUgYmVlbiBjcmVhdGVkLiBNb3N0IG9yaWdpbmF0ZSBpbiBXZXN0ZXJuIHNvY2lldGllcywgd2l0aCBFbmdsaXNoIGFzIHRoZSBtb3N0IGNvbW1vbiBsYW5ndWFnZSBvZiBkZXZlbG9wbWVudC4gQWRhcHRpbmcgc3VjaCBxdWVzdGlvbm5haXJlcyBmb3IgdXNlIGluIG90aGVyIGxhbmd1YWdlIGFuZCBjdWx0dXJhbCBzZXR0aW5ncyBpcyBhbiBpbXByZWNpc2UgcHJhY3RpY2UuIExhbmd1YWdlIHRyYW5zbGF0aW9uIGFuZCBlcXVpdmFsZW50IGN1bHR1cmFsIG1lYW5pbmcgbXVzdCBib3RoIGJlIGFkZHJlc3NlZC4gVGhpcyBwYXBlciByZXBvcnRzIG9uIHRoZSBsYW5ndWFnZSB0cmFuc2xhdGlvbiBwcm9jZXNzIGFuZCByZXN1bHRzIGZvciB0aGUgRnVuY3Rpb25hbCBMaXZpbmcgSW5kZXggZm9yIENhbmNlciAoRkxJQykgYXMgdHJhbnNsYXRlZCBpbnRvIENoaW5lc2UgYW5kIE1hbGF5IGluIFNpbmdhcG9yZS4gV2UgZW1wbG95ZWQgYSBzdGVwLXdpc2UgcHJvY2VzcyBiZWdpbm5pbmcgd2l0aCB0cmFuc2xhdGlvbi9iYWNrIHRyYW5zbGF0aW9uLCBmb2xsb3dlZCBieSBzdHJ1Y3R1cmVkIHBpbG90IGZpZWxkIHRyaWFscyBhbmQgcG9wdWxhdGlvbiBzYW1wbGluZy4gVGFwZWQgdmVyc2lvbnMgb2YgdGhlIHF1ZXN0aW9ubmFpcmUgd2VyZSBkZXZpc2VkIHRvIG1lZXQgaWxsaXRlcmFjeSBwcm9ibGVtcyBpbiB0aGUgc2FtcGxlIHBvcHVsYXRpb24uIFBhaXJlZCBjb21wYXJpc29ucyBvZiB0aGUgQ2hpbmVzZSBhbmQgTWFsYXkgdmVyc2lvbnMgb2YgaW5kaXZpZHVhbCBxdWVzdGlvbnMgd2l0aCB0aGVpciBFbmdsaXNoIGNvdW50ZXJwYXJ0cyBzaG93IGdvb2QgY29ycmVsYXRpb25zIGFuZCBzaW1pbGFyIG1lYW5zIG1vc3Qgb2YgdGhlIHRpbWUuIEZhY3RvciBhbmFseXNpcyBvbiBhIHBvcHVsYXRpb24gc2FtcGxlIG9mIDI0NiAoMTEyIENoaW5lc2UsIDM1IE1hbGF5IGFuZCA5OCBFbmdsaXNoIHNwZWFraW5nKSB3aXRoIGNhbmNlcnMgb2YgbWluaW1hbCwgZXh0ZW5zaXZlIG9yIHBhbGxpYXRpdmUgZXh0ZW50IGlzIGNvbnZlcmdlbnQgd2l0aCB0aGF0IG9idGFpbmVkIG9uIGEgTm9ydGggQW1lcmljYW4gcG9wdWxhdGlvbi4gSG93ZXZlciwgYSBzZXBhcmF0ZSBhbmFseXNpcyBvZiB0aGUgQ2hpbmVzZSBxdWVzdGlvbm5haXJlcyBzaG93ZWQgc29tZSBkaWZmZXJlbmNlcyBpbiBmYWN0b3IgcGF0dGVybi4gU3BlY2lmaWMgbGFuZ3VhZ2UgYW5kIGN1bHR1cmFsIHRyYW5zbGF0aW9uIGRpZmZpY3VsdGllcyBhcmUgZGlzY3Vzc2VkLiBPZiBub3RlIGlzIHRoZSBwcmVkaWN0ZWQgc2lnbmlmaWNhbnQgZGVjcmVhc2UgaW4gdG90YWwgRkxJQyBzY29yZXMgd2l0aCBleHRlbnQgb2YgZGlzZWFzZSB3aXRoaW4gZWFjaCBvZiB0aGUgbGFuZ3VhZ2UgcHJlZmVyZW5jZSBwb3B1bGF0aW9ucywgd2hpY2ggcHJvdmlkZXMgc29tZSBldmlkZW5jZSBmb3IgdGhlIHZhbGlkaXR5IGZvciBlYWNoIGxhbmd1YWdlIHZlcnNpb24gaW4gdGhlIFNpbmdhcG9yZSBjdWx0dXJlKHMpLiBUaHVzLCB0aGUgRkxJQyB0cmFuc2xhdGlvbnMgaW50byBNYWxheSBhbmQgQ2hpbmVzZSBpbiBTaW5nYXBvcmUgY2FuIGJlIGNvbnNpZGVyZWQgZm9yIHVzZSBpbiBsb2NhbCB0cmlhbHMsIHN1YmplY3QgdG8gb25nb2luZyBldmFsdWF0aW9uLiIsImlzc3VlIjoiMyIsInZvbHVtZSI6IjI1IiwiY29udGFpbmVyLXRpdGxlLXNob3J0IjoiIn0sImlzVGVtcG9yYXJ5IjpmYWxzZX1dfQ==&quot;,&quot;citationItems&quot;:[{&quot;id&quot;:&quot;7909be26-3aa7-3950-95ec-cb87edbc3024&quot;,&quot;itemData&quot;:{&quot;type&quot;:&quot;article-journal&quot;,&quot;id&quot;:&quot;7909be26-3aa7-3950-95ec-cb87edbc3024&quot;,&quot;title&quot;:&quot;Measuring quality of life in different cultures: translation of the Functional Living Index for Cancer (FLIC) into Chinese and Malay in Singapore&quot;,&quot;groupId&quot;:&quot;189a32f0-8f3a-3d53-a84b-8691135f75ff&quot;,&quot;author&quot;:[{&quot;family&quot;:&quot;Goh&quot;,&quot;given&quot;:&quot;C R&quot;,&quot;parse-names&quot;:false,&quot;dropping-particle&quot;:&quot;&quot;,&quot;non-dropping-particle&quot;:&quot;&quot;},{&quot;family&quot;:&quot;Lee&quot;,&quot;given&quot;:&quot;K S&quot;,&quot;parse-names&quot;:false,&quot;dropping-particle&quot;:&quot;&quot;,&quot;non-dropping-particle&quot;:&quot;&quot;},{&quot;family&quot;:&quot;Tan&quot;,&quot;given&quot;:&quot;T C&quot;,&quot;parse-names&quot;:false,&quot;dropping-particle&quot;:&quot;&quot;,&quot;non-dropping-particle&quot;:&quot;&quot;},{&quot;family&quot;:&quot;Wang&quot;,&quot;given&quot;:&quot;T L&quot;,&quot;parse-names&quot;:false,&quot;dropping-particle&quot;:&quot;&quot;,&quot;non-dropping-particle&quot;:&quot;&quot;},{&quot;family&quot;:&quot;Wong&quot;,&quot;given&quot;:&quot;J&quot;,&quot;parse-names&quot;:false,&quot;dropping-particle&quot;:&quot;&quot;,&quot;non-dropping-particle&quot;:&quot;&quot;},{&quot;family&quot;:&quot;Ang&quot;,&quot;given&quot;:&quot;P T&quot;,&quot;parse-names&quot;:false,&quot;dropping-particle&quot;:&quot;&quot;,&quot;non-dropping-particle&quot;:&quot;&quot;},{&quot;family&quot;:&quot;Chan&quot;,&quot;given&quot;:&quot;M E&quot;,&quot;parse-names&quot;:false,&quot;dropping-particle&quot;:&quot;&quot;,&quot;non-dropping-particle&quot;:&quot;&quot;},{&quot;family&quot;:&quot;Clinch&quot;,&quot;given&quot;:&quot;J&quot;,&quot;parse-names&quot;:false,&quot;dropping-particle&quot;:&quot;&quot;,&quot;non-dropping-particle&quot;:&quot;&quot;},{&quot;family&quot;:&quot;Olweny&quot;,&quot;given&quot;:&quot;C L&quot;,&quot;parse-names&quot;:false,&quot;dropping-particle&quot;:&quot;&quot;,&quot;non-dropping-particle&quot;:&quot;&quot;},{&quot;family&quot;:&quot;Schipper&quot;,&quot;given&quot;:&quot;H&quot;,&quot;parse-names&quot;:false,&quot;dropping-particle&quot;:&quot;&quot;,&quot;non-dropping-particle&quot;:&quot;&quot;}],&quot;container-title&quot;:&quot;Ann Acad Med Singap.&quot;,&quot;chapter-number&quot;:&quot;0&quot;,&quot;issued&quot;:{&quot;date-parts&quot;:[[1996]]},&quot;page&quot;:&quot;323-334&quot;,&quot;abstract&quot;:&quot;Quality-of-life assessment has become an accepted method of evaluation in clinical medicine. The technique is based on a patient's self-assessment of physical, psychological, and social function, as well as the effects of distressing physical symptoms. The most important aspect of quality-of-life assessment is that it brings into focus a patient-centred view of health outcome, which is broader than the physiologic measures which predominate in Western medicine. Strategies for the development and use of assessment questionnaires have evolved over the past 15 years, and numerous questionnaires have been created. Most originate in Western societies, with English as the most common language of development. Adapting such questionnaires for use in other language and cultural settings is an imprecise practice. Language translation and equivalent cultural meaning must both be addressed. This paper reports on the language translation process and results for the Functional Living Index for Cancer (FLIC) as translated into Chinese and Malay in Singapore. We employed a step-wise process beginning with translation/back translation, followed by structured pilot field trials and population sampling. Taped versions of the questionnaire were devised to meet illiteracy problems in the sample population. Paired comparisons of the Chinese and Malay versions of individual questions with their English counterparts show good correlations and similar means most of the time. Factor analysis on a population sample of 246 (112 Chinese, 35 Malay and 98 English speaking) with cancers of minimal, extensive or palliative extent is convergent with that obtained on a North American population. However, a separate analysis of the Chinese questionnaires showed some differences in factor pattern. Specific language and cultural translation difficulties are discussed. Of note is the predicted significant decrease in total FLIC scores with extent of disease within each of the language preference populations, which provides some evidence for the validity for each language version in the Singapore culture(s). Thus, the FLIC translations into Malay and Chinese in Singapore can be considered for use in local trials, subject to ongoing evaluation.&quot;,&quot;issue&quot;:&quot;3&quot;,&quot;volume&quot;:&quot;25&quot;,&quot;container-title-short&quot;:&quot;&quot;},&quot;isTemporary&quot;:false}]},{&quot;citationID&quot;:&quot;MENDELEY_CITATION_6a18b534-a47d-40b2-9c92-fbe068240c0f&quot;,&quot;properties&quot;:{&quot;noteIndex&quot;:0},&quot;isEdited&quot;:false,&quot;manualOverride&quot;:{&quot;isManuallyOverridden&quot;:false,&quot;citeprocText&quot;:&quot;(14)&quot;,&quot;manualOverrideText&quot;:&quot;&quot;},&quot;citationTag&quot;:&quot;MENDELEY_CITATION_v3_eyJjaXRhdGlvbklEIjoiTUVOREVMRVlfQ0lUQVRJT05fNmExOGI1MzQtYTQ3ZC00MGIyLTljOTItZmJlMDY4MjQwYzBmIiwicHJvcGVydGllcyI6eyJub3RlSW5kZXgiOjB9LCJpc0VkaXRlZCI6ZmFsc2UsIm1hbnVhbE92ZXJyaWRlIjp7ImlzTWFudWFsbHlPdmVycmlkZGVuIjpmYWxzZSwiY2l0ZXByb2NUZXh0IjoiKDE0KSIsIm1hbnVhbE92ZXJyaWRlVGV4dCI6IiJ9LCJjaXRhdGlvbkl0ZW1zIjpbeyJpZCI6ImEyMzEwNzYzLWU1ZDctM2EzNS05MDExLTNjOTU2NGZkZmU0MSIsIml0ZW1EYXRhIjp7InR5cGUiOiJhcnRpY2xlLWpvdXJuYWwiLCJpZCI6ImEyMzEwNzYzLWU1ZDctM2EzNS05MDExLTNjOTU2NGZkZmU0MSIsInRpdGxlIjoiTWVhc3VyaW5nIHRoZSBxdWFsaXR5IG9mIGxpZmUgb2YgY2FuY2VyIHBhdGllbnRzOiBUaGUgZnVuY3Rpb25hbCBsaXZpbmcgaW5kZXgtY2FuY2VyOiBEZXZlbG9wbWVudCBhbmQgdmFsaWRhdGlvbiIsImdyb3VwSWQiOiIxODlhMzJmMC04ZjNhLTNkNTMtYTg0Yi04NjkxMTM1Zjc1ZmYiLCJhdXRob3IiOlt7ImZhbWlseSI6IlNjaGlwcGVyIiwiZ2l2ZW4iOiJILiIsInBhcnNlLW5hbWVzIjpmYWxzZSwiZHJvcHBpbmctcGFydGljbGUiOiIiLCJub24tZHJvcHBpbmctcGFydGljbGUiOiIifSx7ImZhbWlseSI6IkNsaW5jaCIsImdpdmVuIjoiSi4iLCJwYXJzZS1uYW1lcyI6ZmFsc2UsImRyb3BwaW5nLXBhcnRpY2xlIjoiIiwibm9uLWRyb3BwaW5nLXBhcnRpY2xlIjoiIn0seyJmYW1pbHkiOiJNY011cnJheSIsImdpdmVuIjoiQS4iLCJwYXJzZS1uYW1lcyI6ZmFsc2UsImRyb3BwaW5nLXBhcnRpY2xlIjoiIiwibm9uLWRyb3BwaW5nLXBhcnRpY2xlIjoiIn0seyJmYW1pbHkiOiJMZXZpdHQiLCJnaXZlbiI6Ik0uIiwicGFyc2UtbmFtZXMiOmZhbHNlLCJkcm9wcGluZy1wYXJ0aWNsZSI6IiIsIm5vbi1kcm9wcGluZy1wYXJ0aWNsZSI6IiJ9XSwiY29udGFpbmVyLXRpdGxlIjoiSm91cm5hbCBvZiBDbGluaWNhbCBPbmNvbG9neSIsIkRPSSI6IjEwLjEyMDAvSkNPLjE5ODQuMi41LjQ3MiIsIklTU04iOiIwNzMyMTgzWCIsIlBNSUQiOiI2Mzc0MDUyIiwiaXNzdWVkIjp7ImRhdGUtcGFydHMiOltbMTk4NCw4XV19LCJwdWJsaXNoZXItcGxhY2UiOiJVbml0ZWQgU3RhdGVzIiwicGFnZSI6IjQ3Mi00ODMiLCJhYnN0cmFjdCI6IlRoZSBjbGFzc2ljYWwgY3JpdGVyaWEgZm9yIHRoZSBldmFsdWF0aW9uIG9mIGNsaW5pY2FsIHRyaWFscyBpbiBjYW5jZXIgcmVmbGVjdCBhbHRlcmF0aW9ucyBpbiBwaHlzaWNhbCB3ZWxsLWJlaW5nLCBidXQgYXJlIGluc2Vuc2l0aXZlIHRvIG90aGVyIGltcG9ydGFudCBmYWN0b3JzLCBzdWNoIGFzIHBzeWNob3NvY2lhbCBzdGF0ZSwgc29jaWFiaWxpdHksIGFuZCBzb21hdGljIHNlbnNhdGlvbiB0aGF0IG1heSBwbGF5IGEgY3JpdGljYWwgcm9sZSBpbiBkZXRlcm1pbmluZyB0aGUgcGF0aWVudHMnIGZ1bmN0aW9uYWwgcmVzcG9uc2UgdG8gdGhlaXIgaWxsbmVzcyBhbmQgaXRzIHRyZWF0bWVudC4gVGhlIEZ1bmN0aW9uYWwgTGl2aW5nIEluZGV4LUNhbmNlciBpcyBkZXNpZ25lZCBmb3IgZWFzeSwgcmVwZWF0ZWQgcGF0aWVudCBzZWxmLWFkbWluaXN0cmF0aW9uLiBJdCBpcyBhIDIyLWl0ZW0gcXVlc3Rpb25uYWlyZSB0aGF0IGhhcyBiZWVuIHZhbGlkYXRlZCBvbiA4MzcgcGF0aWVudHMgaW4gdHdvIGNpdGllcyBvdmVyIGEgdGhyZWUteWVhciBwZXJpb2QuIENyaXRlcmlhIGZvciB2YWxpZGl0eSBpbmNsdWRlIHN0YWJpbGl0eSBvZiBmYWN0b3IgYW5hbHlzaXMsIGNvbmN1cnJlbnQgdmFsaWRhdGlvbiBzdHVkaWVzIGFnYWluc3QgdGhlIEthcm5vZnNreSwgQmVjayBEZXByZXNzaW9uLCBTcGllbGJlcmdlciBTdGF0ZSBhbmQgVHJhaXQgQW54aWV0eSwgYW5kIEthdHogQWN0aXZpdGllcyBvZiBEYWlseSBMaXZpbmcgc2NhbGVzLCBhcyB3ZWxsIGFzIHRoZSBzY2FsZWQgdmVyc2lvbiBvZiBUaGUgR2VuZXJhbCBIZWFsdGggUXVlc3Rpb25uYWlyZSBhbmQgVGhlIE1jR2lsbC8gTWVsemFjayBQYWluIEluZGV4LiBUaGUgaW5kZXggaXMgdW5jb250YW1pbmF0ZWQgYnkgc29jaWFsIGRlc2lyYWJpbGl0eSBpc3N1ZXMuIFRoZSB2YWxpZGF0aW9uIHN0dWRpZXMgZGVtb25zdHJhdGUgdGhlIGxhY2sgb2YgY29ycmVsYXRpb24gYmV0d2VlbiB0cmFkaXRpb25hbCBtZWFzdXJlcyBvZiBwYXRpZW50IHJlc3BvbnNlIGFuZCBvdGhlciBzaWduaWZpY2FudCBmdW5jdGlvbmFsIGZhY3RvcnMgc3VjaCBhcyBkZXByZXNzaW9uIGFuZCBhbnhpZXR5IChyID0gMC4zMyksIHNvY2lhYmlsaXR5IGFuZCBmYW1pbHkgaW50ZXJhY3Rpb24sIGFuZCBuYXVzZWEuIFRoZXNlIGZpbmRpbmdzIGVsdWNpZGF0ZSB0aGUgZnJlcXVlbnRseSBvYnNlcnZlZCBkaXNjcmVwYW5jaWVzIGJldHdlZW4gdHJhZGl0aW9uYWwgYXNzZXNzbWVudHMgb2YgY2xpbmljYWwgcmVzcG9uc2UgYW5kIG92ZXJhbGwgZnVuY3Rpb25hbCBwYXRpZW50IG91dGNvbWUuIFRoZSBpbmRleCBpcyBwcm9wb3NlZCBhcyBhbiBhZGp1bmN0IHRvIGNsaW5pY2FsIHRyaWFscyBhc3Nlc3NtZW50IGFuZCBtYXkgcHJvdmlkZSBhZGRpdGlvbmFsIHBhdGllbnQgZnVuY3Rpb25hbCBpbmZvcm1hdGlvbiBvbiB3aGljaCB0byBhbmFseXNlIHRoZSBvdXRjb21lIG9mIGNsaW5pY2FsIHRyaWFscyBvciBvZmZlciBzcGVjaWZpYyBhZHZpY2UgdG8gaW5kaXZpZHVhbCBwYXRpZW50cy4iLCJpc3N1ZSI6IjUiLCJ2b2x1bWUiOiIyIiwiY29udGFpbmVyLXRpdGxlLXNob3J0IjoiIn0sImlzVGVtcG9yYXJ5IjpmYWxzZX1dfQ==&quot;,&quot;citationItems&quot;:[{&quot;id&quot;:&quot;a2310763-e5d7-3a35-9011-3c9564fdfe41&quot;,&quot;itemData&quot;:{&quot;type&quot;:&quot;article-journal&quot;,&quot;id&quot;:&quot;a2310763-e5d7-3a35-9011-3c9564fdfe41&quot;,&quot;title&quot;:&quot;Measuring the quality of life of cancer patients: The functional living index-cancer: Development and validation&quot;,&quot;groupId&quot;:&quot;189a32f0-8f3a-3d53-a84b-8691135f75ff&quot;,&quot;author&quot;:[{&quot;family&quot;:&quot;Schipper&quot;,&quot;given&quot;:&quot;H.&quot;,&quot;parse-names&quot;:false,&quot;dropping-particle&quot;:&quot;&quot;,&quot;non-dropping-particle&quot;:&quot;&quot;},{&quot;family&quot;:&quot;Clinch&quot;,&quot;given&quot;:&quot;J.&quot;,&quot;parse-names&quot;:false,&quot;dropping-particle&quot;:&quot;&quot;,&quot;non-dropping-particle&quot;:&quot;&quot;},{&quot;family&quot;:&quot;McMurray&quot;,&quot;given&quot;:&quot;A.&quot;,&quot;parse-names&quot;:false,&quot;dropping-particle&quot;:&quot;&quot;,&quot;non-dropping-particle&quot;:&quot;&quot;},{&quot;family&quot;:&quot;Levitt&quot;,&quot;given&quot;:&quot;M.&quot;,&quot;parse-names&quot;:false,&quot;dropping-particle&quot;:&quot;&quot;,&quot;non-dropping-particle&quot;:&quot;&quot;}],&quot;container-title&quot;:&quot;Journal of Clinical Oncology&quot;,&quot;DOI&quot;:&quot;10.1200/JCO.1984.2.5.472&quot;,&quot;ISSN&quot;:&quot;0732183X&quot;,&quot;PMID&quot;:&quot;6374052&quot;,&quot;issued&quot;:{&quot;date-parts&quot;:[[1984,8]]},&quot;publisher-place&quot;:&quot;United States&quot;,&quot;page&quot;:&quot;472-483&quot;,&quot;abstract&quot;:&quot;The classical criteria for the evaluation of clinical trials in cancer reflect alterations in physical well-being, but are insensitive to other important factors, such as psychosocial state, sociability, and somatic sensation that may play a critical role in determining the patients' functional response to their illness and its treatment. The Functional Living Index-Cancer is designed for easy, repeated patient self-administration. It is a 22-item questionnaire that has been validated on 837 patients in two cities over a three-year period. Criteria for validity include stability of factor analysis, concurrent validation studies against the Karnofsky, Beck Depression, Spielberger State and Trait Anxiety, and Katz Activities of Daily Living scales, as well as the scaled version of The General Health Questionnaire and The McGill/ Melzack Pain Index. The index is uncontaminated by social desirability issues. The validation studies demonstrate the lack of correlation between traditional measures of patient response and other significant functional factors such as depression and anxiety (r = 0.33), sociability and family interaction, and nausea. These findings elucidate the frequently observed discrepancies between traditional assessments of clinical response and overall functional patient outcome. The index is proposed as an adjunct to clinical trials assessment and may provide additional patient functional information on which to analyse the outcome of clinical trials or offer specific advice to individual patients.&quot;,&quot;issue&quot;:&quot;5&quot;,&quot;volume&quot;:&quot;2&quot;,&quot;container-title-short&quot;:&quot;&quot;},&quot;isTemporary&quot;:false}]},{&quot;citationID&quot;:&quot;MENDELEY_CITATION_7a152e0b-1b4d-4dd3-8038-b280eb6e5469&quot;,&quot;properties&quot;:{&quot;noteIndex&quot;:0},&quot;isEdited&quot;:false,&quot;manualOverride&quot;:{&quot;isManuallyOverridden&quot;:false,&quot;citeprocText&quot;:&quot;(100)&quot;,&quot;manualOverrideText&quot;:&quot;&quot;},&quot;citationTag&quot;:&quot;MENDELEY_CITATION_v3_eyJjaXRhdGlvbklEIjoiTUVOREVMRVlfQ0lUQVRJT05fN2ExNTJlMGItMWI0ZC00ZGQzLTgwMzgtYjI4MGViNmU1NDY5IiwicHJvcGVydGllcyI6eyJub3RlSW5kZXgiOjB9LCJpc0VkaXRlZCI6ZmFsc2UsIm1hbnVhbE92ZXJyaWRlIjp7ImlzTWFudWFsbHlPdmVycmlkZGVuIjpmYWxzZSwiY2l0ZXByb2NUZXh0IjoiKDEwMCkiLCJtYW51YWxPdmVycmlkZVRleHQiOiIifSwiY2l0YXRpb25JdGVtcyI6W3siaWQiOiIxNzAwMmQwOS1hMGFkLTM5OWItOGIzYi03ODFiNWRhOTAyNjMiLCJpdGVtRGF0YSI6eyJ0eXBlIjoiYXJ0aWNsZS1qb3VybmFsIiwiaWQiOiIxNzAwMmQwOS1hMGFkLTM5OWItOGIzYi03ODFiNWRhOTAyNjMiLCJ0aXRsZSI6IlZhbGlkYXRpb24gb2YgdGhlIEZyZW5jaCB0cmFuc2xhdGlvbi1hZGFwdGF0aW9uIG9mIHRoZSBpbXBhY3Qgb2YgY2FuY2VyIHF1ZXN0aW9ubmFpcmUgdmVyc2lvbiAyIChJT0N2MikgaW4gYSBicmVhc3QgY2FuY2VyIHN1cnZpdm9yIHBvcHVsYXRpb24iLCJncm91cElkIjoiMTg5YTMyZjAtOGYzYS0zZDUzLWE4NGItODY5MTEzNWY3NWZmIiwiYXV0aG9yIjpbeyJmYW1pbHkiOiJCbGFuY2hpbiIsImdpdmVuIjoiTXlyaWFtIiwicGFyc2UtbmFtZXMiOmZhbHNlLCJkcm9wcGluZy1wYXJ0aWNsZSI6IiIsIm5vbi1kcm9wcGluZy1wYXJ0aWNsZSI6IiJ9LHsiZmFtaWx5IjoiRGF1Y2h5IiwiZ2l2ZW4iOiJTYXJhaCIsInBhcnNlLW5hbWVzIjpmYWxzZSwiZHJvcHBpbmctcGFydGljbGUiOiIiLCJub24tZHJvcHBpbmctcGFydGljbGUiOiIifSx7ImZhbWlseSI6IkNhbm8iLCJnaXZlbiI6IkFsZWphbmRyYSIsInBhcnNlLW5hbWVzIjpmYWxzZSwiZHJvcHBpbmctcGFydGljbGUiOiIiLCJub24tZHJvcHBpbmctcGFydGljbGUiOiIifSx7ImZhbWlseSI6IkJyw6lkYXJ0IiwiZ2l2ZW4iOiJBbm5lIiwicGFyc2UtbmFtZXMiOmZhbHNlLCJkcm9wcGluZy1wYXJ0aWNsZSI6IiIsIm5vbi1kcm9wcGluZy1wYXJ0aWNsZSI6IiJ9LHsiZmFtaWx5IjoiQWFyb25zb24iLCJnaXZlbiI6Ik5laWwgSyIsInBhcnNlLW5hbWVzIjpmYWxzZSwiZHJvcHBpbmctcGFydGljbGUiOiIiLCJub24tZHJvcHBpbmctcGFydGljbGUiOiIifSx7ImZhbWlseSI6IkhhcmRvdWluIiwiZ2l2ZW4iOiJKZWFuIEJlbm9pdCIsInBhcnNlLW5hbWVzIjpmYWxzZSwiZHJvcHBpbmctcGFydGljbGUiOiIiLCJub24tZHJvcHBpbmctcGFydGljbGUiOiIifV0sImNvbnRhaW5lci10aXRsZSI6IkhlYWx0aCBhbmQgUXVhbGl0eSBvZiBMaWZlIE91dGNvbWVzIiwiRE9JIjoiMTAuMTE4Ni9zMTI5NTUtMDE1LTAzMDEteCIsIklTU04iOiIxNDc3NzUyNSIsIlBNSUQiOiIyNjIyMDY3MiIsImlzc3VlZCI6eyJkYXRlLXBhcnRzIjpbWzIwMTVdXX0sImFic3RyYWN0IjoiQmFja2dyb3VuZDogVGhlIEltcGFjdCBvZiBDYW5jZXIgdmVyc2lvbiAyIChJT0N2Mikgd2FzIGRlc2lnbmVkIHRvIGFzc2VzcyB0aGUgcGh5c2ljYWwgYW5kIHBzeWNob3NvY2lhbCBoZWFsdGggZXhwZXJpZW5jZSBvZiBjYW5jZXIgc3Vydml2b3JzIHRocm91Z2ggaXRzIHBvc2l0aXZlIGFuZCBuZWdhdGl2ZSBpbXBhY3RzLiBBbHRob3VnaCB0aGUgSU9DdjIgaXMgYXZhaWxhYmxlIGluIEVuZ2xpc2ggYW5kIER1dGNoLCBpdCBoYXMgbm90IHlldCBiZWVuIHZhbGlkYXRlZCBmb3IgdXNlIGluIEZyZW5jaC1zcGVha2luZyBwb3B1bGF0aW9ucy4gVGhlIGN1cnJlbnQgc3R1ZHkgd2FzIHVuZGVydGFrZW4gdG8gcHJvdmlkZSBhIGNvbXByZWhlbnNpdmUgYXNzZXNzbWVudCBvZiB0aGUgcmVsaWFiaWxpdHkgYW5kIHZhbGlkaXR5IG9mIHRoZSBGcmVuY2ggbGFuZ3VhZ2UgdmVyc2lvbiBvZiB0aGUgSU9DdjIgaW4gYSBzYW1wbGUgb2YgYnJlYXN0IGNhbmNlciBzdXJ2aXZvcnMuIE1ldGhvZHM6IEFuIGFkYXB0ZWQgRnJlbmNoIHZlcnNpb24gb2YgdGhlIElPQ3YyIGFzIHdlbGwgYXMgZGVtb2dyYXBoaWMgYW5kIG1lZGljYWwgaW5mb3JtYXRpb24gd2VyZSBjb21wbGV0ZWQgYnkgMjQzIHdvbWVuIHRvIHZhbGlkYXRlIHRoZSBmYWN0b3Igc3RydWN0dXJlIGRpdmVyZ2VudC9kaXZlcmdlbnQgdmFsaWRpdGllcyBhbmQgcmVsaWFiaWxpdHkuIENvbmN1cnJlbnQgdmFsaWRpdHkgd2FzIGFzc2Vzc2VkIGJ5IGNvcnJlbGF0aW5nIHRoZSBJT0N2MiBzY2FsZXMgd2l0aCBtZWFzdXJlcyBmcm9tIHRoZSBTRi0xMiwgUG9zdFRyYXVtYXRpYyBHcm93dGggSW52ZW50b3J5IGFuZCBGZWFyIG9mIENhbmNlciBSZWN1cnJlbmNlIEludmVudG9yeS4gUmVzdWx0czogVGhlIEZyZW5jaCB2ZXJzaW9uIG9mIHRoZSBJT0N2MiBzdXBwb3J0cyB0aGUgc3RydWN0dXJlIG9mIHRoZSBvcmlnaW5hbCB2ZXJzaW9uLCB3aXRoIGZvdXIgcG9zaXRpdmUgaW1wYWN0IGRpbWVuc2lvbnMgYW5kIGZvdXIgbmVnYXRpdmUgaW1wYWN0IGRpbWVuc2lvbnMuIFRoaXMgcmVzdWx0IHdhcyBzdWdnZXN0ZWQgYnkgdGhlIGdvb2QgZml0IG9mIHRoZSBjb25maXJtYXRvcnkgZmFjdG9yIGFuYWx5c2lzIGFuZCB0aGUgYWRlcXVhdGUgcmVsaWFiaWxpdHkgcmV2ZWFsZWQgYnkgQ3JvbmJhY2gncyBhbHBoYSBjb2VmZmljaWVudHMgYW5kIG90aGVyIHBzeWNob21ldHJpYyBpbmRpY2VzLiBUaGUgY29uY3VycmVudCB2YWxpZGl0eSBhbmFseXNpcyByZXZlYWxlZCBwYXR0ZXJucyBvZiBhc3NvY2lhdGlvbiBiZXR3ZWVuIElPQ3YyIHNjYWxlIHNjb3JlcyBhbmQgb3RoZXIgbWVhc3VyZXMuIFVubGlrZSB0aGUgb3JpZ2luYWwgdmVyc2lvbiwgYSBzdHJ1Y3R1cmUgd2l0aCBhIFBvc2l0aXZlIEltcGFjdCBkb21haW4gY29uc2lzdGluZyBpbiB0aGUgSU9DdjIgcG9zaXRpdmUgZGltZW5zaW9ucyBhbmQgYSBOZWdhdGl2ZSBJbXBhY3QgZG9tYWluIGNvbnNpc3RpbmcgaW4gdGhlIG5lZ2F0aXZlIG9uZXMgaGFzIG5vdCBiZWVuIGNsZWFybHkgZXZpZGVuY2VkIGluIHRoaXMgc3R1ZHkuIFRoZSBsaW1pdGVkIHByYWN0aWNhbCB1c2Ugb2YgdGhlIGNvbmRpdGlvbmFsIGRpbWVuc2lvbnMgRW1wbG95bWVudCBDb25jZXJucyBhbmQgUmVsYXRpb25zaGlwIENvbmNlcm5zLCB3aGV0aGVyIHRoZSBwYXRpZW50IGlzIHBhcnRuZXJlZCBvciBub3QsIGRpZCBub3QgbWFrZSBwb3NzaWJsZSB0byBwcm92aWRlIGV2aWRlbmNlIG9mIHZhbGlkaXR5IGFuZCByZWxpYWJpbGl0eSBvZiB0aGVzZSBkaW1lbnNpb25zIGFzIHRoZSBzdWJzZXRzIG9mIHNhbXBsZSB0byB3b3JrIHdpdGggd2VyZSBub3QgbGFyZ2UgZW5vdWdoLiBUaGUgc2NvcmVzIG9mIHRoZXNlIGNvbmRpdGlvbmFsIGRpbWVuc2lvbnMgaGF2ZSB0byBiZSB1c2VkIHdpdGggZnVsbCBrbm93bGVkZ2Ugb2YgdGhlIGZhY3RzIG9mIHRoaXMgbGltaXRhdGlvbiBvZiB0aGUgc3R1ZHkuIENvbmNsdXNpb25zOiBJbnRlZ3JhdGluZyBJT0N2MiBpbnRvIHN0dWRpZXMgd2lsbCBjb250cmlidXRlIHRvIGV2YWx1YXRlIHRoZSBwc3ljaG9zb2NpYWwgaGVhbHRoIGV4cGVyaWVuY2Ugb2YgdGhlIGdyb3dpbmcgcG9wdWxhdGlvbiBvZiBjYW5jZXIgc3Vydml2b3JzLCBlbmFibGluZyBiZXR0ZXIgdW5kZXJzdGFuZGluZyBvZiB0aGUgbXVsdGktZGltZW5zaW9uYWwgaW1wYWN0IG9mIGNhbmNlci4iLCJpc3N1ZSI6IjEiLCJ2b2x1bWUiOiIxMyIsImNvbnRhaW5lci10aXRsZS1zaG9ydCI6IkhlYWx0aCBRdWFsIExpZmUgT3V0Y29tZXMifSwiaXNUZW1wb3JhcnkiOmZhbHNlfV19&quot;,&quot;citationItems&quot;:[{&quot;id&quot;:&quot;17002d09-a0ad-399b-8b3b-781b5da90263&quot;,&quot;itemData&quot;:{&quot;type&quot;:&quot;article-journal&quot;,&quot;id&quot;:&quot;17002d09-a0ad-399b-8b3b-781b5da90263&quot;,&quot;title&quot;:&quot;Validation of the French translation-adaptation of the impact of cancer questionnaire version 2 (IOCv2) in a breast cancer survivor population&quot;,&quot;groupId&quot;:&quot;189a32f0-8f3a-3d53-a84b-8691135f75ff&quot;,&quot;author&quot;:[{&quot;family&quot;:&quot;Blanchin&quot;,&quot;given&quot;:&quot;Myriam&quot;,&quot;parse-names&quot;:false,&quot;dropping-particle&quot;:&quot;&quot;,&quot;non-dropping-particle&quot;:&quot;&quot;},{&quot;family&quot;:&quot;Dauchy&quot;,&quot;given&quot;:&quot;Sarah&quot;,&quot;parse-names&quot;:false,&quot;dropping-particle&quot;:&quot;&quot;,&quot;non-dropping-particle&quot;:&quot;&quot;},{&quot;family&quot;:&quot;Cano&quot;,&quot;given&quot;:&quot;Alejandra&quot;,&quot;parse-names&quot;:false,&quot;dropping-particle&quot;:&quot;&quot;,&quot;non-dropping-particle&quot;:&quot;&quot;},{&quot;family&quot;:&quot;Brédart&quot;,&quot;given&quot;:&quot;Anne&quot;,&quot;parse-names&quot;:false,&quot;dropping-particle&quot;:&quot;&quot;,&quot;non-dropping-particle&quot;:&quot;&quot;},{&quot;family&quot;:&quot;Aaronson&quot;,&quot;given&quot;:&quot;Neil K&quot;,&quot;parse-names&quot;:false,&quot;dropping-particle&quot;:&quot;&quot;,&quot;non-dropping-particle&quot;:&quot;&quot;},{&quot;family&quot;:&quot;Hardouin&quot;,&quot;given&quot;:&quot;Jean Benoit&quot;,&quot;parse-names&quot;:false,&quot;dropping-particle&quot;:&quot;&quot;,&quot;non-dropping-particle&quot;:&quot;&quot;}],&quot;container-title&quot;:&quot;Health and Quality of Life Outcomes&quot;,&quot;DOI&quot;:&quot;10.1186/s12955-015-0301-x&quot;,&quot;ISSN&quot;:&quot;14777525&quot;,&quot;PMID&quot;:&quot;26220672&quot;,&quot;issued&quot;:{&quot;date-parts&quot;:[[2015]]},&quot;abstract&quot;:&quot;Background: The Impact of Cancer version 2 (IOCv2) was designed to assess the physical and psychosocial health experience of cancer survivors through its positive and negative impacts. Although the IOCv2 is available in English and Dutch, it has not yet been validated for use in French-speaking populations. The current study was undertaken to provide a comprehensive assessment of the reliability and validity of the French language version of the IOCv2 in a sample of breast cancer survivors. Methods: An adapted French version of the IOCv2 as well as demographic and medical information were completed by 243 women to validate the factor structure divergent/divergent validities and reliability. Concurrent validity was assessed by correlating the IOCv2 scales with measures from the SF-12, PostTraumatic Growth Inventory and Fear of Cancer Recurrence Inventory. Results: The French version of the IOCv2 supports the structure of the original version, with four positive impact dimensions and four negative impact dimensions. This result was suggested by the good fit of the confirmatory factor analysis and the adequate reliability revealed by Cronbach's alpha coefficients and other psychometric indices. The concurrent validity analysis revealed patterns of association between IOCv2 scale scores and other measures. Unlike the original version, a structure with a Positive Impact domain consisting in the IOCv2 positive dimensions and a Negative Impact domain consisting in the negative ones has not been clearly evidenced in this study. The limited practical use of the conditional dimensions Employment Concerns and Relationship Concerns, whether the patient is partnered or not, did not make possible to provide evidence of validity and reliability of these dimensions as the subsets of sample to work with were not large enough. The scores of these conditional dimensions have to be used with full knowledge of the facts of this limitation of the study. Conclusions: Integrating IOCv2 into studies will contribute to evaluate the psychosocial health experience of the growing population of cancer survivors, enabling better understanding of the multi-dimensional impact of cancer.&quot;,&quot;issue&quot;:&quot;1&quot;,&quot;volume&quot;:&quot;13&quot;,&quot;container-title-short&quot;:&quot;Health Qual Life Outcomes&quot;},&quot;isTemporary&quot;:false}]},{&quot;citationID&quot;:&quot;MENDELEY_CITATION_b7c754bf-f66e-4c67-af4a-6c0e15e163aa&quot;,&quot;properties&quot;:{&quot;noteIndex&quot;:0},&quot;isEdited&quot;:false,&quot;manualOverride&quot;:{&quot;isManuallyOverridden&quot;:false,&quot;citeprocText&quot;:&quot;(15)&quot;,&quot;manualOverrideText&quot;:&quot;&quot;},&quot;citationTag&quot;:&quot;MENDELEY_CITATION_v3_eyJjaXRhdGlvbklEIjoiTUVOREVMRVlfQ0lUQVRJT05fYjdjNzU0YmYtZjY2ZS00YzY3LWFmNGEtNmMwZTE1ZTE2M2FhIiwicHJvcGVydGllcyI6eyJub3RlSW5kZXgiOjB9LCJpc0VkaXRlZCI6ZmFsc2UsIm1hbnVhbE92ZXJyaWRlIjp7ImlzTWFudWFsbHlPdmVycmlkZGVuIjpmYWxzZSwiY2l0ZXByb2NUZXh0IjoiKDE1KSIsIm1hbnVhbE92ZXJyaWRlVGV4dCI6IiJ9LCJjaXRhdGlvbkl0ZW1zIjpbeyJpZCI6IjJlM2U5NTA5LWUzMDUtM2Q0NS1hNjM0LTIzNzU5NzFmNmM4YyIsIml0ZW1EYXRhIjp7InR5cGUiOiJhcnRpY2xlLWpvdXJuYWwiLCJpZCI6IjJlM2U5NTA5LWUzMDUtM2Q0NS1hNjM0LTIzNzU5NzFmNmM4YyIsInRpdGxlIjoiUmVmaW5lbWVudCBhbmQgcHN5Y2hvbWV0cmljIGV2YWx1YXRpb24gb2YgdGhlIGltcGFjdCBvZiBjYW5jZXIgc2NhbGUiLCJncm91cElkIjoiMTg5YTMyZjAtOGYzYS0zZDUzLWE4NGItODY5MTEzNWY3NWZmIiwiYXV0aG9yIjpbeyJmYW1pbHkiOiJDcmVzcGkiLCJnaXZlbiI6IkNhdGhlcmluZSBNIiwicGFyc2UtbmFtZXMiOmZhbHNlLCJkcm9wcGluZy1wYXJ0aWNsZSI6IiIsIm5vbi1kcm9wcGluZy1wYXJ0aWNsZSI6IiJ9LHsiZmFtaWx5IjoiR2FueiIsImdpdmVuIjoiUGF0cmljaWEgQSIsInBhcnNlLW5hbWVzIjpmYWxzZSwiZHJvcHBpbmctcGFydGljbGUiOiIiLCJub24tZHJvcHBpbmctcGFydGljbGUiOiIifSx7ImZhbWlseSI6IlBldGVyc2VuIiwiZ2l2ZW4iOiJMYXVyYSIsInBhcnNlLW5hbWVzIjpmYWxzZSwiZHJvcHBpbmctcGFydGljbGUiOiIiLCJub24tZHJvcHBpbmctcGFydGljbGUiOiIifSx7ImZhbWlseSI6IkNhc3RpbGxvIiwiZ2l2ZW4iOiJBZHJpZW5uZSIsInBhcnNlLW5hbWVzIjpmYWxzZSwiZHJvcHBpbmctcGFydGljbGUiOiIiLCJub24tZHJvcHBpbmctcGFydGljbGUiOiIifSx7ImZhbWlseSI6IkNhYW4iLCJnaXZlbiI6IkJldHRlIiwicGFyc2UtbmFtZXMiOmZhbHNlLCJkcm9wcGluZy1wYXJ0aWNsZSI6IiIsIm5vbi1kcm9wcGluZy1wYXJ0aWNsZSI6IiJ9XSwiY29udGFpbmVyLXRpdGxlIjoiSm91cm5hbCBvZiB0aGUgTmF0aW9uYWwgQ2FuY2VyIEluc3RpdHV0ZSIsIkRPSSI6IjEwLjEwOTMvam5jaS9kam4zNDAiLCJJU1NOIjoiMDAyNzg4NzQiLCJQTUlEIjoiMTg5NTc2NzgiLCJpc3N1ZWQiOnsiZGF0ZS1wYXJ0cyI6W1syMDA4XV19LCJwYWdlIjoiMTUzMC0xNTQxIiwiYWJzdHJhY3QiOiJCYWNrZ3JvdW5kOiBJbnN0cnVtZW50cyBhcmUgbmVlZGVkIHRvIG1lYXN1cmUgdGhlIGluZmx1ZW5jZSBvZiBjYW5jZXIgb24gcXVhbGl0eSBvZiBsaWZlIGluIHRoZSBleHBhbmRpbmcgcG9wdWxhdGlvbiBvZiBsb25nLXRlcm0gY2FuY2VyIHN1cnZpdm9ycy4gV2UgY29uZHVjdGVkIHJlZmluZW1lbnQgYW5kIHBzeWNob21ldHJpYyBldmFsdWF0aW9uIG9mIHRoZSBJbXBhY3Qgb2YgQ2FuY2VyIChJT0MpIHNjYWxlIGJ5IHVzZSBvZiBkYXRhIGZyb20gYSBsYXJnZSBzYW1wbGUgb2YgbG9uZy10ZXJtIGJyZWFzdCBjYW5jZXIgc3Vydml2b3JzIGFuZCBkZXZlbG9wZWQgYW4gaW5zdHJ1bWVudCwgdGhlIEltcGFjdCBvZiBDYW5jZXIgdmVyc2lvbiAyIChJT0N2MiksIHRvIG1lYXN1cmUgcXVhbGl0eSBvZiBsaWZlIG91dGNvbWVzLiBNZXRob2RzOiBRdWVzdGlvbm5haXJlcyBpbmNsdWRpbmcgODEgcG90ZW50aWFsIElPQyBzY2FsZSBpdGVtcywgdGhlIENlbnRlciBmb3IgRXBpZGVtaW9sb2dpYyBTdHVkaWVzLURlcHJlc3Npb24gKENFUy1EKSBzY2FsZSwgYW5kIHRoZSBCcmVhc3QgQ2FuY2VyIFByZXZlbnRpb24gVHJpYWwgKEJDUFQpIHN5bXB0b20gc2NhbGVzLCBhcyB3ZWxsIGFzIGRlbW9ncmFwaGljLCB0cmVhdG1lbnQsIGFuZCBtZWRpY2FsIGluZm9ybWF0aW9uLCB3ZXJlIGNvbXBsZXRlZCBieSAxMTg4IGRpc2Vhc2UtZnJlZSBicmVhc3QgY2FuY2VyIHN1cnZpdm9ycyA1LTEwIHllYXJzIGFmdGVyIGRpYWdub3Npcy4gV2UgdXNlZCBleHBsb3JhdG9yeSBmYWN0b3IgYW5hbHlzaXMgdG8gaWRlbnRpZnkgc2NhbGVzIGFuZCBhc3Nlc3NlZCByZXByb2R1Y2liaWxpdHkgYnkgc3BsaXQtc2FtcGxlIGNyb3NzLXZhbGlkYXRpb24uIEhpZ2hlci1vcmRlciBzY2FsZXMgd2VyZSBleHRyYWN0ZWQgYW5kIGFsbCBzY2FsZXMgd2VyZSBldmFsdWF0ZWQgZm9yIGludGVybmFsIGNvbnNpc3RlbmN5IGFuZCBjb25zdHJ1Y3QgYW5kIGNvbmN1cnJlbnQgdmFsaWRpdHkuIFJlc3VsdHM6IFRoZSBhbmFseXNpcyB5aWVsZGVkIGEgZmFjdG9yIHN0cnVjdHVyZSByZWxhdGluZyBJT0MgaXRlbXMgdG8gcHN5Y2hvc29jaWFsIGltcGFjdCBkb21haW5zIHRoYXQgZXhoaWJpdGVkIGhpZ2ggZmFjdG9yIGxvYWRpbmdzIChmYWN0b3ItaXRlbSBjb3JyZWxhdGlvbnMgb2YgMC41OS0wLjk0KSwgaGlnaCBpbnRlcm5hbCBjb25zaXN0ZW5jeSAoQ3JvbmJhY2gncyDOsSBzdGF0aXN0aWNzIG9mIDAuNzYtMC44OSksIGFuZCBhIHRvdGFsIGNvbmdydWVuY2Ugb2YgMC45OCBhY3Jvc3MgdGhlIHNwbGl0IHNhbXBsZXMuIFRoZSBJbXBhY3Qgb2YgQ2FuY2VyIHZlcnNpb24gMiAoSU9DdjIpIHNjYWxlcyBjb25zaXN0IG9mIGEgUG9zaXRpdmUgSW1wYWN0IFN1bW1hcnkgc2NhbGUgd2l0aCBmb3VyIHN1YnNjYWxlcyAoQWx0cnVpc20gYW5kIEVtcGF0aHksIEhlYWx0aCBBd2FyZW5lc3MsIE1lYW5pbmcgb2YgQ2FuY2VyLCBhbmQgUG9zaXRpdmUgU2VsZi1FdmFsdWF0aW9uKSwgYSBOZWdhdGl2ZSBJbXBhY3QgU3VtbWFyeSBzY2FsZSB3aXRoIGZvdXIgc3Vic2NhbGVzIChBcHBlYXJhbmNlIENvbmNlcm5zLCBCb2R5IENoYW5nZSBDb25jZXJucywgTGlmZSBJbnRlcmZlcmVuY2VzLCBhbmQgV29ycnkpLCBhbmQgc3Vic2NhbGVzIGZvciBFbXBsb3ltZW50IGFuZCBSZWxhdGlvbnNoaXAgQ29uY2VybnMuIFBhdHRlcm5zIG9mIGFzc29jaWF0aW9uIGJldHdlZW4gSU9DdjIgc2NhbGUgc2NvcmVzIGFuZCBDRVMtRCBhbmQgQkNQVCBzY29yZXMgaW5kaWNhdGVkIGdvb2QgY29uY3VycmVudCB2YWxpZGl0eS4gUGF0dGVybnMgb2YgYXNzb2NpYXRpb25zIGJldHdlZW4gSU9DdjIgc2NhbGUgc2NvcmVzIGFuZCBkZW1vZ3JhcGhpYywgbWVkaWNhbCwgYW5kIHRyZWF0bWVudCBjaGFyYWN0ZXJpc3RpY3MgaW5kaWNhdGVkIGdvb2QgY29uc3RydWN0IHZhbGlkaXR5LiBDb25jbHVzaW9uOiBUaGUgSU9DdjIgc2NhbGVzIHByb3ZpZGUgYSB2YWxpZGF0ZWQgdG9vbCBmb3IgbWVhc3VyaW5nIHRoZSBpbXBhY3Qgb2YgY2FuY2VyIG9uIHF1YWxpdHkgb2YgbGlmZSBpbiBsb25nLXRlcm0gY2FuY2VyIHN1cnZpdm9ycy4gwqkgVGhlIEF1dGhvciAyMDA4LiBQdWJsaXNoZWQgYnkgT3hmb3JkIFVuaXZlcnNpdHkgUHJlc3MuIiwiaXNzdWUiOiIyMSIsInZvbHVtZSI6IjEwMCIsImNvbnRhaW5lci10aXRsZS1zaG9ydCI6IkogTmF0bCBDYW5jZXIgSW5zdCJ9LCJpc1RlbXBvcmFyeSI6ZmFsc2V9XX0=&quot;,&quot;citationItems&quot;:[{&quot;id&quot;:&quot;2e3e9509-e305-3d45-a634-2375971f6c8c&quot;,&quot;itemData&quot;:{&quot;type&quot;:&quot;article-journal&quot;,&quot;id&quot;:&quot;2e3e9509-e305-3d45-a634-2375971f6c8c&quot;,&quot;title&quot;:&quot;Refinement and psychometric evaluation of the impact of cancer scale&quot;,&quot;groupId&quot;:&quot;189a32f0-8f3a-3d53-a84b-8691135f75ff&quot;,&quot;author&quot;:[{&quot;family&quot;:&quot;Crespi&quot;,&quot;given&quot;:&quot;Catherine M&quot;,&quot;parse-names&quot;:false,&quot;dropping-particle&quot;:&quot;&quot;,&quot;non-dropping-particle&quot;:&quot;&quot;},{&quot;family&quot;:&quot;Ganz&quot;,&quot;given&quot;:&quot;Patricia A&quot;,&quot;parse-names&quot;:false,&quot;dropping-particle&quot;:&quot;&quot;,&quot;non-dropping-particle&quot;:&quot;&quot;},{&quot;family&quot;:&quot;Petersen&quot;,&quot;given&quot;:&quot;Laura&quot;,&quot;parse-names&quot;:false,&quot;dropping-particle&quot;:&quot;&quot;,&quot;non-dropping-particle&quot;:&quot;&quot;},{&quot;family&quot;:&quot;Castillo&quot;,&quot;given&quot;:&quot;Adrienne&quot;,&quot;parse-names&quot;:false,&quot;dropping-particle&quot;:&quot;&quot;,&quot;non-dropping-particle&quot;:&quot;&quot;},{&quot;family&quot;:&quot;Caan&quot;,&quot;given&quot;:&quot;Bette&quot;,&quot;parse-names&quot;:false,&quot;dropping-particle&quot;:&quot;&quot;,&quot;non-dropping-particle&quot;:&quot;&quot;}],&quot;container-title&quot;:&quot;Journal of the National Cancer Institute&quot;,&quot;DOI&quot;:&quot;10.1093/jnci/djn340&quot;,&quot;ISSN&quot;:&quot;00278874&quot;,&quot;PMID&quot;:&quot;18957678&quot;,&quot;issued&quot;:{&quot;date-parts&quot;:[[2008]]},&quot;page&quot;:&quot;1530-1541&quot;,&quot;abstract&quot;:&quot;Background: Instruments are needed to measure the influence of cancer on quality of life in the expanding population of long-term cancer survivors. We conducted refinement and psychometric evaluation of the Impact of Cancer (IOC) scale by use of data from a large sample of long-term breast cancer survivors and developed an instrument, the Impact of Cancer version 2 (IOCv2), to measure quality of life outcomes. Methods: Questionnaires including 81 potential IOC scale items, the Center for Epidemiologic Studies-Depression (CES-D) scale, and the Breast Cancer Prevention Trial (BCPT) symptom scales, as well as demographic, treatment, and medical information, were completed by 1188 disease-free breast cancer survivors 5-10 years after diagnosis. We used exploratory factor analysis to identify scales and assessed reproducibility by split-sample cross-validation. Higher-order scales were extracted and all scales were evaluated for internal consistency and construct and concurrent validity. Results: The analysis yielded a factor structure relating IOC items to psychosocial impact domains that exhibited high factor loadings (factor-item correlations of 0.59-0.94), high internal consistency (Cronbach's α statistics of 0.76-0.89), and a total congruence of 0.98 across the split samples. The Impact of Cancer version 2 (IOCv2) scales consist of a Positive Impact Summary scale with four subscales (Altruism and Empathy, Health Awareness, Meaning of Cancer, and Positive Self-Evaluation), a Negative Impact Summary scale with four subscales (Appearance Concerns, Body Change Concerns, Life Interferences, and Worry), and subscales for Employment and Relationship Concerns. Patterns of association between IOCv2 scale scores and CES-D and BCPT scores indicated good concurrent validity. Patterns of associations between IOCv2 scale scores and demographic, medical, and treatment characteristics indicated good construct validity. Conclusion: The IOCv2 scales provide a validated tool for measuring the impact of cancer on quality of life in long-term cancer survivors. © The Author 2008. Published by Oxford University Press.&quot;,&quot;issue&quot;:&quot;21&quot;,&quot;volume&quot;:&quot;100&quot;,&quot;container-title-short&quot;:&quot;J Natl Cancer Inst&quot;},&quot;isTemporary&quot;:false}]},{&quot;citationID&quot;:&quot;MENDELEY_CITATION_315085fd-f670-4d52-8c53-e809e632543d&quot;,&quot;properties&quot;:{&quot;noteIndex&quot;:0},&quot;isEdited&quot;:false,&quot;manualOverride&quot;:{&quot;isManuallyOverridden&quot;:false,&quot;citeprocText&quot;:&quot;(101)&quot;,&quot;manualOverrideText&quot;:&quot;&quot;},&quot;citationTag&quot;:&quot;MENDELEY_CITATION_v3_eyJjaXRhdGlvbklEIjoiTUVOREVMRVlfQ0lUQVRJT05fMzE1MDg1ZmQtZjY3MC00ZDUyLThjNTMtZTgwOWU2MzI1NDNkIiwicHJvcGVydGllcyI6eyJub3RlSW5kZXgiOjB9LCJpc0VkaXRlZCI6ZmFsc2UsIm1hbnVhbE92ZXJyaWRlIjp7ImlzTWFudWFsbHlPdmVycmlkZGVuIjpmYWxzZSwiY2l0ZXByb2NUZXh0IjoiKDEwMSkiLCJtYW51YWxPdmVycmlkZVRleHQiOiIifSwiY2l0YXRpb25JdGVtcyI6W3siaWQiOiI3MDk3ZGEwZi00M2ExLTMyYTktYmYwZC1kY2Q3YzFjNWM3MmIiLCJpdGVtRGF0YSI6eyJ0eXBlIjoiYXJ0aWNsZS1qb3VybmFsIiwiaWQiOiI3MDk3ZGEwZi00M2ExLTMyYTktYmYwZC1kY2Q3YzFjNWM3MmIiLCJ0aXRsZSI6IlRoZSBJbXBhY3Qgb2YgQ2FuY2VyIFNjYWxlIChJT0MpIGluIEl0YWxpYW4gbG9uZy10ZXJtIGNhbmNlciBzdXJ2aXZvcnM6IEFkYXB0YXRpb24gYW5kIHBzeWNob21ldHJpYyBldmFsdWF0aW9uIiwiZ3JvdXBJZCI6IjE4OWEzMmYwLThmM2EtM2Q1My1hODRiLTg2OTExMzVmNzVmZiIsImF1dGhvciI6W3siZmFtaWx5IjoiTXV6emF0dGkiLCJnaXZlbiI6IkJhcmJhcmEiLCJwYXJzZS1uYW1lcyI6ZmFsc2UsImRyb3BwaW5nLXBhcnRpY2xlIjoiIiwibm9uLWRyb3BwaW5nLXBhcnRpY2xlIjoiIn0seyJmYW1pbHkiOiJGbGFpYmFuIiwiZ2l2ZW4iOiJDcmlzdGlhbmEiLCJwYXJzZS1uYW1lcyI6ZmFsc2UsImRyb3BwaW5nLXBhcnRpY2xlIjoiIiwibm9uLWRyb3BwaW5nLXBhcnRpY2xlIjoiIn0seyJmYW1pbHkiOiJSb21pdG8iLCJnaXZlbiI6IkZyYW5jZXNjYSIsInBhcnNlLW5hbWVzIjpmYWxzZSwiZHJvcHBpbmctcGFydGljbGUiOiIiLCJub24tZHJvcHBpbmctcGFydGljbGUiOiIifSx7ImZhbWlseSI6IkNvcm1pbyIsImdpdmVuIjoiQ2xhdWRpYSIsInBhcnNlLW5hbWVzIjpmYWxzZSwiZHJvcHBpbmctcGFydGljbGUiOiIiLCJub24tZHJvcHBpbmctcGFydGljbGUiOiIifSx7ImZhbWlseSI6IkFubnVuemlhdGEiLCJnaXZlbiI6Ik1hcmlhIEFudG9uaWV0dGEiLCJwYXJzZS1uYW1lcyI6ZmFsc2UsImRyb3BwaW5nLXBhcnRpY2xlIjoiIiwibm9uLWRyb3BwaW5nLXBhcnRpY2xlIjoiIn1dLCJjb250YWluZXItdGl0bGUiOiJTdXBwb3J0aXZlIENhcmUgaW4gQ2FuY2VyIiwiRE9JIjoiMTAuMTAwNy9zMDA1MjAtMDEzLTE5MDktMSIsIklTU04iOiIwOTQxNDM1NSIsIlBNSUQiOiIyMzkxMjY3MCIsImlzc3VlZCI6eyJkYXRlLXBhcnRzIjpbWzIwMTNdXX0sInBhZ2UiOiIzMzU1LTMzNjIiLCJhYnN0cmFjdCI6IlB1cnBvc2U6IFRoZSBJbXBhY3Qgb2YgQ2FuY2VyIFNjYWxlIChJT0MpIGlzIGEgc2VsZi1hc3Nlc3NtZW50IHRvb2wgZGVzaWduZWQgdG8gY2FwdHVyZSB0aGUgdW5pcXVlIGFuZCBtdWx0aWRpbWVuc2lvbmFsIGFzcGVjdHMgb2YgdGhlIHF1YWxpdHkgb2YgbGlmZSBvZiBsb25nLXRlcm0gY2FuY2VyIHN1cnZpdm9ycy4gVGhpcyBwYXBlciBkZXNjcmliZXMgdGhlIGFkYXB0YXRpb24gYW5kIHBzeWNob21ldHJpYyBldmFsdWF0aW9uIG9mIGl0cyBJdGFsaWFuIHZlcnNpb24uIE1ldGhvZHM6IEFmdGVyIHRoZSBhZGFwdGF0aW9uIChpLmUuLCByZW1vdmFsIG9mIG5vbnBlcnRpbmVudCBpdGVtcyBhbmQgYmFjay10cmFuc2xhdGlvbiBwcm9jZWR1cmUpLCB0aGUgSXRhbGlhbiB2ZXJzaW9uIG9mIElPQyBoYXMgYmVlbiBhZG1pbmlzdGVyZWQgdG8gYSBzYW1wbGUgb2YgSXRhbGlhbiBsb25nLXRlcm0gY2FuY2VyIHN1cnZpdm9ycyAocGVvcGxlIGZyZWUgZnJvbSBjYW5jZXIgYW5kIGl0cyB0cmVhdG1lbnRzIGZvciBhdCBsZWFzdCA1IHllYXJzKSB0b2dldGhlciB3aXRoIHRoZSBTaG9ydCBGb3JtIDM2IEhlYWx0aCBTdXJ2ZXkgUXVlc3Rpb25uYWlyZSwgdGhlIEV1cm9wZWFuIE9yZ2FuaXphdGlvbiBmb3IgUmVzZWFyY2ggYW5kIFRyZWF0bWVudCBvZiBDYW5jZXIgUXVhbGl0eSBvZiBMaWZlIFF1ZXN0aW9ubmFpcmUgQ29yZSAzMCwgYW5kIHRoZSBQb3N0LVRyYXVtYXRpYyBHcm93dGggSW52ZW50b3J5LiBSZXN1bHRzOiBEYXRhIG9uIDMwNCBwYXJ0aWNpcGFudHMgd2VyZSBhbmFseXplZC4gRXhwbG9yYXRvcnkgZmFjdG9yIGFuYWx5c2lzIHJldmVhbGVkIGEgdGhyZWUtZmFjdG9yIHN0cnVjdHVyZSBjb21wb3NlZCBvZiBVbmNlcnRhaW50eS9Xb3JyeSBhYm91dCBIZWFsdGggJiBGdXR1cmUgKDEzIGl0ZW1zKSwgUGVyc29uYWwgR3Jvd3RoICYgQWx0cnVpc20gKDE0IGl0ZW1zKSwgYW5kIERpc3NhdGlzZmFjdGlvbiAmIExpZmUgSW50ZXJmZXJlbmNlcyAoMTAgaXRlbXMpLiBJbnRlcm5hbCBjb25zaXN0ZW5jeSAoQ3JvbmJhY2gncyBhbHBoYSwgPjAuNzcpIGFuZCB0ZW1wb3JhbCBzdGFiaWxpdHkgKFNwZWFybWFuJ3MgcmhvLCA+MC43MCkgd2VyZSBnb29kIGZvciBhbGwgdGhyZWUgZmFjdG9ycy4gVGhlIG9idGFpbmVkIHRocmVlIGZhY3RvcnMgY29ycmVsYXRlZCB3aXRoIHRoZSB0aGVvcmV0aWNhbGx5IHBlcnRpbmVudCBzdWJzY2FsZXMgb2YgdGhlIG90aGVyIGFkbWluaXN0ZXJlZCB0b29scy4gVG8gZmFjaWxpdGF0ZSBjcm9zcy1jdWx0dXJhbCBjb21wYXJpc29ucywgcmVsaWFiaWxpdHkgYW5kIGNvbnZlcmdlbnQvZGl2ZXJnZW50IHZhbGlkaXR5IGRhdGEgZm9yIHRoZSBlaWdodC1mYWN0b3IgSU9DIHN0cnVjdHVyZSBhbHJlYWR5IGRlc2NyaWJlZCBpbiBsaXRlcmF0dXJlIChJbXBhY3Qgb2YgQ2FuY2VyIFZlcnNpb24gMikgaGF2ZSBiZWVuIGFsc28gcHJvdmlkZWQuIENvbmNsdXNpb25zOiBUaGlzIHN0dWR5IHN1cHBvcnRzIHRoZSB1c2Ugb2YgdGhlIElPQyBpbiBJdGFseSBhcyBhIHRyaWZhY3RvcmlhbCBpbnN0cnVtZW50IHRoYXQgaXMgYWJsZSB0byBpc29sYXRlIGFzcGVjdHMgY2hhcmFjdGVyaXN0aWMgb2YgdGhlIGNvbmRpdGlvbiBvZiBsb25nLXRlcm0gY2FuY2VyIHN1cnZpdm9yc2hpcC4gSG93ZXZlciwgc3Vic2VxdWVudCBzdHVkaWVzIGFyZSBuZWVkZWQgdG8gY29uZmlybSB0aGVzZSBmaW5kaW5ncyBhcyB3ZWxsIGFzIHNoZWQgbW9yZSBsaWdodCBvbiB0aGUgdmFsaWRpdHkgb2YgdGhlIElPQyBjb25zdHJ1Y3QgYW5kIGl0cyBjdWx0dXJhbCB2YXJpYWJpbGl0eS4gwqkgMjAxMyBTcHJpbmdlci1WZXJsYWcgQmVybGluIEhlaWRlbGJlcmcuIiwiaXNzdWUiOiIxMiIsInZvbHVtZSI6IjIxIiwiY29udGFpbmVyLXRpdGxlLXNob3J0IjoiIn0sImlzVGVtcG9yYXJ5IjpmYWxzZX1dfQ==&quot;,&quot;citationItems&quot;:[{&quot;id&quot;:&quot;7097da0f-43a1-32a9-bf0d-dcd7c1c5c72b&quot;,&quot;itemData&quot;:{&quot;type&quot;:&quot;article-journal&quot;,&quot;id&quot;:&quot;7097da0f-43a1-32a9-bf0d-dcd7c1c5c72b&quot;,&quot;title&quot;:&quot;The Impact of Cancer Scale (IOC) in Italian long-term cancer survivors: Adaptation and psychometric evaluation&quot;,&quot;groupId&quot;:&quot;189a32f0-8f3a-3d53-a84b-8691135f75ff&quot;,&quot;author&quot;:[{&quot;family&quot;:&quot;Muzzatti&quot;,&quot;given&quot;:&quot;Barbara&quot;,&quot;parse-names&quot;:false,&quot;dropping-particle&quot;:&quot;&quot;,&quot;non-dropping-particle&quot;:&quot;&quot;},{&quot;family&quot;:&quot;Flaiban&quot;,&quot;given&quot;:&quot;Cristiana&quot;,&quot;parse-names&quot;:false,&quot;dropping-particle&quot;:&quot;&quot;,&quot;non-dropping-particle&quot;:&quot;&quot;},{&quot;family&quot;:&quot;Romito&quot;,&quot;given&quot;:&quot;Francesca&quot;,&quot;parse-names&quot;:false,&quot;dropping-particle&quot;:&quot;&quot;,&quot;non-dropping-particle&quot;:&quot;&quot;},{&quot;family&quot;:&quot;Cormio&quot;,&quot;given&quot;:&quot;Claudia&quot;,&quot;parse-names&quot;:false,&quot;dropping-particle&quot;:&quot;&quot;,&quot;non-dropping-particle&quot;:&quot;&quot;},{&quot;family&quot;:&quot;Annunziata&quot;,&quot;given&quot;:&quot;Maria Antonietta&quot;,&quot;parse-names&quot;:false,&quot;dropping-particle&quot;:&quot;&quot;,&quot;non-dropping-particle&quot;:&quot;&quot;}],&quot;container-title&quot;:&quot;Supportive Care in Cancer&quot;,&quot;DOI&quot;:&quot;10.1007/s00520-013-1909-1&quot;,&quot;ISSN&quot;:&quot;09414355&quot;,&quot;PMID&quot;:&quot;23912670&quot;,&quot;issued&quot;:{&quot;date-parts&quot;:[[2013]]},&quot;page&quot;:&quot;3355-3362&quot;,&quot;abstract&quot;:&quot;Purpose: The Impact of Cancer Scale (IOC) is a self-assessment tool designed to capture the unique and multidimensional aspects of the quality of life of long-term cancer survivors. This paper describes the adaptation and psychometric evaluation of its Italian version. Methods: After the adaptation (i.e., removal of nonpertinent items and back-translation procedure), the Italian version of IOC has been administered to a sample of Italian long-term cancer survivors (people free from cancer and its treatments for at least 5 years) together with the Short Form 36 Health Survey Questionnaire, the European Organization for Research and Treatment of Cancer Quality of Life Questionnaire Core 30, and the Post-Traumatic Growth Inventory. Results: Data on 304 participants were analyzed. Exploratory factor analysis revealed a three-factor structure composed of Uncertainty/Worry about Health &amp; Future (13 items), Personal Growth &amp; Altruism (14 items), and Dissatisfaction &amp; Life Interferences (10 items). Internal consistency (Cronbach's alpha, &gt;0.77) and temporal stability (Spearman's rho, &gt;0.70) were good for all three factors. The obtained three factors correlated with the theoretically pertinent subscales of the other administered tools. To facilitate cross-cultural comparisons, reliability and convergent/divergent validity data for the eight-factor IOC structure already described in literature (Impact of Cancer Version 2) have been also provided. Conclusions: This study supports the use of the IOC in Italy as a trifactorial instrument that is able to isolate aspects characteristic of the condition of long-term cancer survivorship. However, subsequent studies are needed to confirm these findings as well as shed more light on the validity of the IOC construct and its cultural variability. © 2013 Springer-Verlag Berlin Heidelberg.&quot;,&quot;issue&quot;:&quot;12&quot;,&quot;volume&quot;:&quot;21&quot;,&quot;container-title-short&quot;:&quot;&quot;},&quot;isTemporary&quot;:false}]},{&quot;citationID&quot;:&quot;MENDELEY_CITATION_c7310381-0d4d-4452-9faa-7ba2d6eece64&quot;,&quot;properties&quot;:{&quot;noteIndex&quot;:0},&quot;isEdited&quot;:false,&quot;manualOverride&quot;:{&quot;isManuallyOverridden&quot;:false,&quot;citeprocText&quot;:&quot;(75)&quot;,&quot;manualOverrideText&quot;:&quot;&quot;},&quot;citationTag&quot;:&quot;MENDELEY_CITATION_v3_eyJjaXRhdGlvbklEIjoiTUVOREVMRVlfQ0lUQVRJT05fYzczMTAzODEtMGQ0ZC00NDUyLTlmYWEtN2JhMmQ2ZWVjZTY0IiwicHJvcGVydGllcyI6eyJub3RlSW5kZXgiOjB9LCJpc0VkaXRlZCI6ZmFsc2UsIm1hbnVhbE92ZXJyaWRlIjp7ImlzTWFudWFsbHlPdmVycmlkZGVuIjpmYWxzZSwiY2l0ZXByb2NUZXh0IjoiKDc1KSIsIm1hbnVhbE92ZXJyaWRlVGV4dCI6IiJ9LCJjaXRhdGlvbkl0ZW1zIjpbeyJpZCI6ImFhNTM5OGIxLTBlZDMtM2E4ZC05YzQwLTVmYWI1N2E2ZTgyNiIsIml0ZW1EYXRhIjp7InR5cGUiOiJhcnRpY2xlLWpvdXJuYWwiLCJpZCI6ImFhNTM5OGIxLTBlZDMtM2E4ZC05YzQwLTVmYWI1N2E2ZTgyNiIsInRpdGxlIjoiSW50ZXJuYXRpb25hbCBldmFsdWF0aW9uIG9mIHRoZSBwc3ljaG9tZXRyaWNzIG9mIGhlYWx0aC1yZWxhdGVkIHF1YWxpdHkgb2YgbGlmZSBxdWVzdGlvbm5haXJlcyBmb3IgdXNlIGFtb25nIGxvbmctdGVybSBzdXJ2aXZvcnMgb2YgdGVzdGljdWxhciBhbmQgcHJvc3RhdGUgY2FuY2VyIiwiZ3JvdXBJZCI6IjE4OWEzMmYwLThmM2EtM2Q1My1hODRiLTg2OTExMzVmNzVmZiIsImF1dGhvciI6W3siZmFtaWx5IjoiTGVldXdlbiIsImdpdmVuIjoiTWFyaWVrZSIsInBhcnNlLW5hbWVzIjpmYWxzZSwiZHJvcHBpbmctcGFydGljbGUiOiIiLCJub24tZHJvcHBpbmctcGFydGljbGUiOiJ2YW4ifSx7ImZhbWlseSI6IktpZWZmZXIiLCJnaXZlbiI6IkphY29iaWVuIE0iLCJwYXJzZS1uYW1lcyI6ZmFsc2UsImRyb3BwaW5nLXBhcnRpY2xlIjoiIiwibm9uLWRyb3BwaW5nLXBhcnRpY2xlIjoiIn0seyJmYW1pbHkiOiJFZmZpY2FjZSIsImdpdmVuIjoiRmFiaW8iLCJwYXJzZS1uYW1lcyI6ZmFsc2UsImRyb3BwaW5nLXBhcnRpY2xlIjoiIiwibm9uLWRyb3BwaW5nLXBhcnRpY2xlIjoiIn0seyJmYW1pbHkiOiJGb3Nzw6UiLCJnaXZlbiI6IlNvcGhpZSBEIiwicGFyc2UtbmFtZXMiOmZhbHNlLCJkcm9wcGluZy1wYXJ0aWNsZSI6IiIsIm5vbi1kcm9wcGluZy1wYXJ0aWNsZSI6IiJ9LHsiZmFtaWx5IjoiQm9sbGEiLCJnaXZlbiI6Ik1pY2hlbCIsInBhcnNlLW5hbWVzIjpmYWxzZSwiZHJvcHBpbmctcGFydGljbGUiOiIiLCJub24tZHJvcHBpbmctcGFydGljbGUiOiIifSx7ImZhbWlseSI6IkNvbGxldHRlIiwiZ2l2ZW4iOiJMYXVyZW5jZSIsInBhcnNlLW5hbWVzIjpmYWxzZSwiZHJvcHBpbmctcGFydGljbGUiOiIiLCJub24tZHJvcHBpbmctcGFydGljbGUiOiIifSx7ImZhbWlseSI6IkNvbG9tYmVsIiwiZ2l2ZW4iOiJNYXJjIiwicGFyc2UtbmFtZXMiOmZhbHNlLCJkcm9wcGluZy1wYXJ0aWNsZSI6IiIsIm5vbi1kcm9wcGluZy1wYXJ0aWNsZSI6IiJ9LHsiZmFtaWx5IjoiR2lvcmdpIiwiZ2l2ZW4iOiJVZ28iLCJwYXJzZS1uYW1lcyI6ZmFsc2UsImRyb3BwaW5nLXBhcnRpY2xlIjoiIiwibm9uLWRyb3BwaW5nLXBhcnRpY2xlIjoiRGUifSx7ImZhbWlseSI6IkhvbHpuZXIiLCJnaXZlbiI6IkJlcm5oYXJkIiwicGFyc2UtbmFtZXMiOmZhbHNlLCJkcm9wcGluZy1wYXJ0aWNsZSI6IiIsIm5vbi1kcm9wcGluZy1wYXJ0aWNsZSI6IiJ9LHsiZmFtaWx5IjoiUG9sbC1GcmFuc2UiLCJnaXZlbiI6Ikxvbm5la2UiLCJwYXJzZS1uYW1lcyI6ZmFsc2UsImRyb3BwaW5nLXBhcnRpY2xlIjoiViIsIm5vbi1kcm9wcGluZy1wYXJ0aWNsZSI6InZhbiBkZSJ9LHsiZmFtaWx5IjoiUG9wcGVsIiwiZ2l2ZW4iOiJIZW5kcmlrIiwicGFyc2UtbmFtZXMiOmZhbHNlLCJkcm9wcGluZy1wYXJ0aWNsZSI6IiIsIm5vbi1kcm9wcGluZy1wYXJ0aWNsZSI6InZhbiJ9LHsiZmFtaWx5IjoiV2hpdGUiLCJnaXZlbiI6IkplZmYiLCJwYXJzZS1uYW1lcyI6ZmFsc2UsImRyb3BwaW5nLXBhcnRpY2xlIjoiIiwibm9uLWRyb3BwaW5nLXBhcnRpY2xlIjoiIn0seyJmYW1pbHkiOiJXaXQiLCJnaXZlbiI6IlJvbmFsZCIsInBhcnNlLW5hbWVzIjpmYWxzZSwiZHJvcHBpbmctcGFydGljbGUiOiIiLCJub24tZHJvcHBpbmctcGFydGljbGUiOiJkZSJ9LHsiZmFtaWx5IjoiT3NhbnRvIiwiZ2l2ZW4iOiJTdXNhbm5lIiwicGFyc2UtbmFtZXMiOmZhbHNlLCJkcm9wcGluZy1wYXJ0aWNsZSI6IiIsIm5vbi1kcm9wcGluZy1wYXJ0aWNsZSI6IiJ9LHsiZmFtaWx5IjoiQWFyb25zb24iLCJnaXZlbiI6Ik5laWwgSyIsInBhcnNlLW5hbWVzIjpmYWxzZSwiZHJvcHBpbmctcGFydGljbGUiOiIiLCJub24tZHJvcHBpbmctcGFydGljbGUiOiIifSx7ImZhbWlseSI6IlBhcGlhbmkiLCJnaXZlbiI6Ikdpb3JnaW8iLCJwYXJzZS1uYW1lcyI6ZmFsc2UsImRyb3BwaW5nLXBhcnRpY2xlIjoiIiwibm9uLWRyb3BwaW5nLXBhcnRpY2xlIjoiIn0seyJmYW1pbHkiOiJCYXNzbyIsImdpdmVuIjoiVW1iZXJ0byIsInBhcnNlLW5hbWVzIjpmYWxzZSwiZHJvcHBpbmctcGFydGljbGUiOiIiLCJub24tZHJvcHBpbmctcGFydGljbGUiOiIifSx7ImZhbWlseSI6IkZvcm5hcmluaSIsImdpdmVuIjoiR2l1c2VwcGUiLCJwYXJzZS1uYW1lcyI6ZmFsc2UsImRyb3BwaW5nLXBhcnRpY2xlIjoiIiwibm9uLWRyb3BwaW5nLXBhcnRpY2xlIjoiIn0seyJmYW1pbHkiOiJQYWxtaWVyaSIsImdpdmVuIjoiR2lvdmFubmVsbGEiLCJwYXJzZS1uYW1lcyI6ZmFsc2UsImRyb3BwaW5nLXBhcnRpY2xlIjoiIiwibm9uLWRyb3BwaW5nLXBhcnRpY2xlIjoiIn0seyJmYW1pbHkiOiJCYW5uYSIsImdpdmVuIjoiR2l1c2VwcGUgTHVpZ2kiLCJwYXJzZS1uYW1lcyI6ZmFsc2UsImRyb3BwaW5nLXBhcnRpY2xlIjoiIiwibm9uLWRyb3BwaW5nLXBhcnRpY2xlIjoiIn0seyJmYW1pbHkiOiJBY2NldHR1cmEiLCJnaXZlbiI6IkNhdGVyaW5hIiwicGFyc2UtbmFtZXMiOmZhbHNlLCJkcm9wcGluZy1wYXJ0aWNsZSI6IiIsIm5vbi1kcm9wcGluZy1wYXJ0aWNsZSI6IiJ9XSwiY29udGFpbmVyLXRpdGxlIjoiSGVhbHRoIGFuZCBRdWFsaXR5IG9mIExpZmUgT3V0Y29tZXMiLCJET0kiOiIxMC4xMTg2L3MxMjk1NS0wMTctMDY3MC00IiwiSVNTTiI6IjE0Nzc3NTI1IiwiUE1JRCI6IjI4NDkwMzM4IiwiaXNzdWVkIjp7ImRhdGUtcGFydHMiOltbMjAxN11dfSwicGFnZSI6IjEiLCJhYnN0cmFjdCI6IkJhY2tncm91bmQ6IFVuZGVyc3RhbmRpbmcgb2YgdGhlIHBoeXNpY2FsLCBmdW5jdGlvbmFsIGFuZCBwc3ljaG9zb2NpYWwgaGVhbHRoIHByb2JsZW1zIGFuZCBuZWVkcyBvZiBjYW5jZXIgc3Vydml2b3JzIHJlcXVpcmVzIGNyb3NzLW5hdGlvbmFsIGFuZCBjcm9zcy1jdWx0dXJhbCBzdGFuZGFyZGl6YXRpb24gb2YgaGVhbHRoLXJlbGF0ZWQgcXVhbGl0eSBvZiBsaWZlIChIUlFvTCkgcXVlc3Rpb25uYWlyZXMgdGhhdCBjYXB0dXJlIHRoZSBmdWxsIHJhbmdlIG9mIGlzc3VlcyByZWxldmFudCB0byBjYW5jZXIgc3Vydml2b3JzLiBUbyBvdXIga25vd2xlZGdlLCBvbmx5IG9uZSBzdHVkeSBoYXMgaW52ZXN0aWdhdGVkIGluIGEgY29tcHJlaGVuc2l2ZSB3YXkgd2hldGhlciBhIHF1ZXN0aW9ubmFpcmUgdXNlZCB0byBldmFsdWF0ZSBIUlFvTCBpbiBjYW5jZXIgcGF0aWVudHMgdW5kZXIgYWN0aXZlIHRyZWF0bWVudCBpcyBhbHNvIHJlbGlhYmxlIGFuZCB2YWxpZCB3aGVuIHVzZWQgYW1vbmcgKGxvbmctdGVybSkgY2FuY2VyIHN1cnZpdm9ycy4gSW4gdGhpcyBzdHVkeSB3ZSBldmFsdWF0ZWQsIGluIGFuIGludGVybmF0aW9uYWwgY29udGV4dCwgdGhlIHBzeWNob21ldHJpY3Mgb2YgSFJRb0wgcXVlc3Rpb25uYWlyZXMgZm9yIHVzZSBhbW9uZyBsb25nLXRlcm0sIGRpc2Vhc2UtZnJlZSwgc3Vydml2b3JzIG9mIHRlc3RpY3VsYXIgYW5kIHByb3N0YXRlIGNhbmNlci4gTWV0aG9kczogSW4gdGhpcyBjcm9zcy1zZWN0aW9uYWwgc3R1ZHksIHdlIHJlY3J1aXRlZCBsb25nLXRlcm0gc3Vydml2b3JzIG9mIHRlc3RpY3VsYXIgYW5kIHByb3N0YXRlIGNhbmNlciBmcm9tIE5vcnRoZXJuIGFuZCBTb3V0aGVybiBFdXJvcGUgYW5kIGZyb20gdGhlIFVuaXRlZCBLaW5nZG9tIHdobyBoYWQgcGFydGljaXBhdGVkIGluIHR3byBwaGFzZSBJSUkgRU9SVEMgY2xpbmljYWwgdHJpYWxzLiBQYXJ0aWNpcGFudHMgY29tcGxldGVkIHRoZSBTRi0zNiBIZWFsdGggU3VydmV5LCB0aGUgRU9SVEMgUUxRLUMzMCBxdWVzdGlvbm5haXJlLCB0aGUgUUxRLVBSMjUgKGZvciBwcm9zdGF0ZSBjYW5jZXIpIG9yIHRoZSBRTFEtVEMyNiAoZm9yIHRlc3RpY3VsYXIgY2FuY2VyKSBxdWVzdGlvbm5haXJlcywgYW5kIHRoZSBJbXBhY3Qgb2YgQ2FuY2VyIHF1ZXN0aW9ubmFpcmUuIFRlc3RpY3VsYXIgY2FuY2VyIHN1cnZpdm9ycyBhbHNvIGNvbXBsZXRlZCBzdWJzY2FsZXMgZnJvbSB0aGUgTm9yZGljIFF1ZXN0aW9ubmFpcmUgZm9yIE1vbml0b3JpbmcgdGhlIEFnZSBEaXZlcnNlIFdvcmtmb3JjZS4gUmVzdWx0czogVHdvIGh1bmRyZWQgZm9ydHktdHdvIG1lbiAoNjYlIHJlc3BvbnNlIHJhdGUpIHdlcmUgcmVjcnVpdGVkIGludG8gdGhlIHN0dWR5LiBUaGUgYXZlcmFnZSB0aW1lIHNpbmNlIHRyZWF0bWVudCB3YXMgbW9yZSB0aGFuIDEwIHllYXJzLiBPdmVyYWxsLCB0aGVyZSB3ZXJlIGZldyBtaXNzaW5nIHF1ZXN0aW9ubmFpcmUgZGF0YSwgYWx0aG91Z2ggc2NhbGVzIHJlbGF0ZWQgdG8gc2V4dWFsaXR5LCBzYXRpc2ZhY3Rpb24gd2l0aCBjYXJlIGFuZCByZWxhdGlvbnNoaXAgY29uY2VybnMgb2YgbWVuIHdpdGhvdXQgcGFydG5lcnMgd2VyZSBtaXNzaW5nIGluIG1vcmUgdGhhbiAxMCUgb2YgY2FzZXMuIERlYnJpZWZpbmcgc2hvd2VkIHRoYXQgaW4gZ2VuZXJhbCB0aGUgcXVlc3Rpb25uYWlyZXMgd2VyZSBhY2NlcHRlZCB3ZWxsLiBNYW55IG9mIHRoZSBzdXJ2aXZvcnMgc2NvcmVkIGF0IHRoZSB1cHBlciBleHRyZW1lcyBvZiB0aGUgcXVlc3Rpb25uYWlyZXMsIHJlc3VsdGluZyBpbiBmbG9vciBhbmQgY2VpbGluZyBlZmZlY3RzIGluIDY0JSBvZiB0aGUgc2NhbGVzLiBBbGwgb2YgdGhlIHF1ZXN0aW9ubmFpcmVzIGludmVzdGlnYXRlZCBtZXQgdGhlIHRocmVzaG9sZCBvZiAwLjcwIGZvciBncm91cCBsZXZlbCByZWxpYWJpbGl0eSwgd2l0aCB0aGUgZXhjZXB0aW9uIG9mIHRoZSBRTFEtVEMyNiAobWVhbiByZWxpYWJpbGl0eS42NCkgYW5kIHRoZSBRTFEtUFIyNSAobWVhbiByZWxpYWJpbGl0eS42OSkuIFRoZSBxdWVzdGlvbm5haXJlcyB3ZXJlIGFibGUgdG8gZGlzY3JpbWluYXRlIGNsZWFybHkgYmV0d2VlbiBwYXRpZW50cyB3aXRoIGFuZCB3aXRob3V0IGNvbW9yYmlkIGNvbmRpdGlvbnMuIENvbmNsdXNpb25zOiBUaGUgY3VycmVudGx5IGF2YWlsYWJsZSBIUlFvTCBxdWVzdGlvbm5haXJlcyBleGhpYml0IGFjY2VwdGFibGUgcHN5Y2hvbWV0cmljIHByb3BlcnRpZXMgYW5kIHdlcmUgd2VsbCByZWNlaXZlZCBieSBwYXRpZW50cywgYnV0IGFkZGl0aW9uYWwgZWZmb3J0cyBhcmUgbmVlZGVkIHRvIGVuc3VyZSB0aGF0IHRoZSBmdWxsIHJhbmdlIG9mIHN1cnZpdm9yLXNwZWNpZmljIGlzc3VlcyBpcyBhc3Nlc3NlZC4iLCJpc3N1ZSI6IjEiLCJ2b2x1bWUiOiIxNSIsImNvbnRhaW5lci10aXRsZS1zaG9ydCI6IkhlYWx0aCBRdWFsIExpZmUgT3V0Y29tZXMifSwiaXNUZW1wb3JhcnkiOmZhbHNlfV19&quot;,&quot;citationItems&quot;:[{&quot;id&quot;:&quot;aa5398b1-0ed3-3a8d-9c40-5fab57a6e826&quot;,&quot;itemData&quot;:{&quot;type&quot;:&quot;article-journal&quot;,&quot;id&quot;:&quot;aa5398b1-0ed3-3a8d-9c40-5fab57a6e826&quot;,&quot;title&quot;:&quot;International evaluation of the psychometrics of health-related quality of life questionnaires for use among long-term survivors of testicular and prostate cancer&quot;,&quot;groupId&quot;:&quot;189a32f0-8f3a-3d53-a84b-8691135f75ff&quot;,&quot;author&quot;:[{&quot;family&quot;:&quot;Leeuwen&quot;,&quot;given&quot;:&quot;Marieke&quot;,&quot;parse-names&quot;:false,&quot;dropping-particle&quot;:&quot;&quot;,&quot;non-dropping-particle&quot;:&quot;van&quot;},{&quot;family&quot;:&quot;Kieffer&quot;,&quot;given&quot;:&quot;Jacobien M&quot;,&quot;parse-names&quot;:false,&quot;dropping-particle&quot;:&quot;&quot;,&quot;non-dropping-particle&quot;:&quot;&quot;},{&quot;family&quot;:&quot;Efficace&quot;,&quot;given&quot;:&quot;Fabio&quot;,&quot;parse-names&quot;:false,&quot;dropping-particle&quot;:&quot;&quot;,&quot;non-dropping-particle&quot;:&quot;&quot;},{&quot;family&quot;:&quot;Fosså&quot;,&quot;given&quot;:&quot;Sophie D&quot;,&quot;parse-names&quot;:false,&quot;dropping-particle&quot;:&quot;&quot;,&quot;non-dropping-particle&quot;:&quot;&quot;},{&quot;family&quot;:&quot;Bolla&quot;,&quot;given&quot;:&quot;Michel&quot;,&quot;parse-names&quot;:false,&quot;dropping-particle&quot;:&quot;&quot;,&quot;non-dropping-particle&quot;:&quot;&quot;},{&quot;family&quot;:&quot;Collette&quot;,&quot;given&quot;:&quot;Laurence&quot;,&quot;parse-names&quot;:false,&quot;dropping-particle&quot;:&quot;&quot;,&quot;non-dropping-particle&quot;:&quot;&quot;},{&quot;family&quot;:&quot;Colombel&quot;,&quot;given&quot;:&quot;Marc&quot;,&quot;parse-names&quot;:false,&quot;dropping-particle&quot;:&quot;&quot;,&quot;non-dropping-particle&quot;:&quot;&quot;},{&quot;family&quot;:&quot;Giorgi&quot;,&quot;given&quot;:&quot;Ugo&quot;,&quot;parse-names&quot;:false,&quot;dropping-particle&quot;:&quot;&quot;,&quot;non-dropping-particle&quot;:&quot;De&quot;},{&quot;family&quot;:&quot;Holzner&quot;,&quot;given&quot;:&quot;Bernhard&quot;,&quot;parse-names&quot;:false,&quot;dropping-particle&quot;:&quot;&quot;,&quot;non-dropping-particle&quot;:&quot;&quot;},{&quot;family&quot;:&quot;Poll-Franse&quot;,&quot;given&quot;:&quot;Lonneke&quot;,&quot;parse-names&quot;:false,&quot;dropping-particle&quot;:&quot;V&quot;,&quot;non-dropping-particle&quot;:&quot;van de&quot;},{&quot;family&quot;:&quot;Poppel&quot;,&quot;given&quot;:&quot;Hendrik&quot;,&quot;parse-names&quot;:false,&quot;dropping-particle&quot;:&quot;&quot;,&quot;non-dropping-particle&quot;:&quot;van&quot;},{&quot;family&quot;:&quot;White&quot;,&quot;given&quot;:&quot;Jeff&quot;,&quot;parse-names&quot;:false,&quot;dropping-particle&quot;:&quot;&quot;,&quot;non-dropping-particle&quot;:&quot;&quot;},{&quot;family&quot;:&quot;Wit&quot;,&quot;given&quot;:&quot;Ronald&quot;,&quot;parse-names&quot;:false,&quot;dropping-particle&quot;:&quot;&quot;,&quot;non-dropping-particle&quot;:&quot;de&quot;},{&quot;family&quot;:&quot;Osanto&quot;,&quot;given&quot;:&quot;Susanne&quot;,&quot;parse-names&quot;:false,&quot;dropping-particle&quot;:&quot;&quot;,&quot;non-dropping-particle&quot;:&quot;&quot;},{&quot;family&quot;:&quot;Aaronson&quot;,&quot;given&quot;:&quot;Neil K&quot;,&quot;parse-names&quot;:false,&quot;dropping-particle&quot;:&quot;&quot;,&quot;non-dropping-particle&quot;:&quot;&quot;},{&quot;family&quot;:&quot;Papiani&quot;,&quot;given&quot;:&quot;Giorgio&quot;,&quot;parse-names&quot;:false,&quot;dropping-particle&quot;:&quot;&quot;,&quot;non-dropping-particle&quot;:&quot;&quot;},{&quot;family&quot;:&quot;Basso&quot;,&quot;given&quot;:&quot;Umberto&quot;,&quot;parse-names&quot;:false,&quot;dropping-particle&quot;:&quot;&quot;,&quot;non-dropping-particle&quot;:&quot;&quot;},{&quot;family&quot;:&quot;Fornarini&quot;,&quot;given&quot;:&quot;Giuseppe&quot;,&quot;parse-names&quot;:false,&quot;dropping-particle&quot;:&quot;&quot;,&quot;non-dropping-particle&quot;:&quot;&quot;},{&quot;family&quot;:&quot;Palmieri&quot;,&quot;given&quot;:&quot;Giovannella&quot;,&quot;parse-names&quot;:false,&quot;dropping-particle&quot;:&quot;&quot;,&quot;non-dropping-particle&quot;:&quot;&quot;},{&quot;family&quot;:&quot;Banna&quot;,&quot;given&quot;:&quot;Giuseppe Luigi&quot;,&quot;parse-names&quot;:false,&quot;dropping-particle&quot;:&quot;&quot;,&quot;non-dropping-particle&quot;:&quot;&quot;},{&quot;family&quot;:&quot;Accettura&quot;,&quot;given&quot;:&quot;Caterina&quot;,&quot;parse-names&quot;:false,&quot;dropping-particle&quot;:&quot;&quot;,&quot;non-dropping-particle&quot;:&quot;&quot;}],&quot;container-title&quot;:&quot;Health and Quality of Life Outcomes&quot;,&quot;DOI&quot;:&quot;10.1186/s12955-017-0670-4&quot;,&quot;ISSN&quot;:&quot;14777525&quot;,&quot;PMID&quot;:&quot;28490338&quot;,&quot;issued&quot;:{&quot;date-parts&quot;:[[2017]]},&quot;page&quot;:&quot;1&quot;,&quot;abstract&quot;:&quot;Background: Understanding of the physical, functional and psychosocial health problems and needs of cancer survivors requires cross-national and cross-cultural standardization of health-related quality of life (HRQoL) questionnaires that capture the full range of issues relevant to cancer survivors. To our knowledge, only one study has investigated in a comprehensive way whether a questionnaire used to evaluate HRQoL in cancer patients under active treatment is also reliable and valid when used among (long-term) cancer survivors. In this study we evaluated, in an international context, the psychometrics of HRQoL questionnaires for use among long-term, disease-free, survivors of testicular and prostate cancer. Methods: In this cross-sectional study, we recruited long-term survivors of testicular and prostate cancer from Northern and Southern Europe and from the United Kingdom who had participated in two phase III EORTC clinical trials. Participants completed the SF-36 Health Survey, the EORTC QLQ-C30 questionnaire, the QLQ-PR25 (for prostate cancer) or the QLQ-TC26 (for testicular cancer) questionnaires, and the Impact of Cancer questionnaire. Testicular cancer survivors also completed subscales from the Nordic Questionnaire for Monitoring the Age Diverse Workforce. Results: Two hundred forty-two men (66% response rate) were recruited into the study. The average time since treatment was more than 10 years. Overall, there were few missing questionnaire data, although scales related to sexuality, satisfaction with care and relationship concerns of men without partners were missing in more than 10% of cases. Debriefing showed that in general the questionnaires were accepted well. Many of the survivors scored at the upper extremes of the questionnaires, resulting in floor and ceiling effects in 64% of the scales. All of the questionnaires investigated met the threshold of 0.70 for group level reliability, with the exception of the QLQ-TC26 (mean reliability.64) and the QLQ-PR25 (mean reliability.69). The questionnaires were able to discriminate clearly between patients with and without comorbid conditions. Conclusions: The currently available HRQoL questionnaires exhibit acceptable psychometric properties and were well received by patients, but additional efforts are needed to ensure that the full range of survivor-specific issues is assessed.&quot;,&quot;issue&quot;:&quot;1&quot;,&quot;volume&quot;:&quot;15&quot;,&quot;container-title-short&quot;:&quot;Health Qual Life Outcomes&quot;},&quot;isTemporary&quot;:false}]},{&quot;citationID&quot;:&quot;MENDELEY_CITATION_53e517f8-d577-47a4-b793-9ea29dfa78a2&quot;,&quot;properties&quot;:{&quot;noteIndex&quot;:0},&quot;isEdited&quot;:false,&quot;manualOverride&quot;:{&quot;isManuallyOverridden&quot;:false,&quot;citeprocText&quot;:&quot;(102)&quot;,&quot;manualOverrideText&quot;:&quot;&quot;},&quot;citationTag&quot;:&quot;MENDELEY_CITATION_v3_eyJjaXRhdGlvbklEIjoiTUVOREVMRVlfQ0lUQVRJT05fNTNlNTE3ZjgtZDU3Ny00N2E0LWI3OTMtOWVhMjlkZmE3OGEyIiwicHJvcGVydGllcyI6eyJub3RlSW5kZXgiOjB9LCJpc0VkaXRlZCI6ZmFsc2UsIm1hbnVhbE92ZXJyaWRlIjp7ImlzTWFudWFsbHlPdmVycmlkZGVuIjpmYWxzZSwiY2l0ZXByb2NUZXh0IjoiKDEwMikiLCJtYW51YWxPdmVycmlkZVRleHQiOiIifSwiY2l0YXRpb25JdGVtcyI6W3siaWQiOiI3OTY5NDU2OS0zYTdjLTNlZTktODIzYi0wMjBhOThkODMyY2QiLCJpdGVtRGF0YSI6eyJ0eXBlIjoiYXJ0aWNsZS1qb3VybmFsIiwiaWQiOiI3OTY5NDU2OS0zYTdjLTNlZTktODIzYi0wMjBhOThkODMyY2QiLCJ0aXRsZSI6IkFzc2Vzc2luZyB0aGUgaW1wYWN0IG9mIGNhbmNlcjogRGV2ZWxvcG1lbnQgb2YgYSBuZXcgaW5zdHJ1bWVudCBmb3IgbG9uZy10ZXJtIHN1cnZpdm9ycyIsImdyb3VwSWQiOiIxODlhMzJmMC04ZjNhLTNkNTMtYTg0Yi04NjkxMTM1Zjc1ZmYiLCJhdXRob3IiOlt7ImZhbWlseSI6IlplYnJhY2siLCJnaXZlbiI6IkJyYWQgSiIsInBhcnNlLW5hbWVzIjpmYWxzZSwiZHJvcHBpbmctcGFydGljbGUiOiIiLCJub24tZHJvcHBpbmctcGFydGljbGUiOiIifSx7ImZhbWlseSI6IkdhbnoiLCJnaXZlbiI6IlBhdHJpY2lhIEEiLCJwYXJzZS1uYW1lcyI6ZmFsc2UsImRyb3BwaW5nLXBhcnRpY2xlIjoiIiwibm9uLWRyb3BwaW5nLXBhcnRpY2xlIjoiIn0seyJmYW1pbHkiOiJCZXJuYWFyZHMiLCJnaXZlbiI6IkNvZW4gQSIsInBhcnNlLW5hbWVzIjpmYWxzZSwiZHJvcHBpbmctcGFydGljbGUiOiIiLCJub24tZHJvcHBpbmctcGFydGljbGUiOiIifSx7ImZhbWlseSI6IlBldGVyc2VuIiwiZ2l2ZW4iOiJMYXVyYSIsInBhcnNlLW5hbWVzIjpmYWxzZSwiZHJvcHBpbmctcGFydGljbGUiOiIiLCJub24tZHJvcHBpbmctcGFydGljbGUiOiIifSx7ImZhbWlseSI6IkFicmFoYW0iLCJnaXZlbiI6IkxhdXJhIiwicGFyc2UtbmFtZXMiOmZhbHNlLCJkcm9wcGluZy1wYXJ0aWNsZSI6IiIsIm5vbi1kcm9wcGluZy1wYXJ0aWNsZSI6IiJ9XSwiY29udGFpbmVyLXRpdGxlIjoiUHN5Y2hvLU9uY29sb2d5IiwiRE9JIjoiMTAuMTAwMi9wb24uOTYzIiwiSVNTTiI6IjEwNTc5MjQ5IiwiUE1JRCI6IjE2MDk3MDQxIiwiaXNzdWVkIjp7ImRhdGUtcGFydHMiOltbMjAwNl1dfSwicGFnZSI6IjQwNy00MjEiLCJhYnN0cmFjdCI6Ik9iamVjdGl2ZTogVG8gZGV2ZWxvcCBhbmQgZXZhbHVhdGUgYSBuZXcgaW5zdHJ1bWVudCB0aGF0IG1lYXN1cmVzIGFzcGVjdHMgb2YgbG9uZy10ZXJtIHN1cnZpdm9yc2hpcCBub3QgbWVhc3VyZWQgYnkgZXhpc3RpbmcgdG9vbHMuIE1ldGhvZHM6IEluIHF1YWxpdGF0aXZlIGludGVydmlld3MsIDQ3IGxvbmctdGVybSBjYW5jZXIgc3Vydml2b3JzIChMVFMpIGRldGFpbGVkIHdheXMgdGhhdCBjYW5jZXIgaGFzIGltcGFjdGVkIHRoZWlyIGxpdmVzLiBDb250ZW50IGFuYWx5c2lzIHJlc3VsdGVkIGluIHRoZSBjcmVhdGlvbiBvZiAzMjUgY2FuZGlkYXRlIGl0ZW1zIGZvciBpbmNsdXNpb24gaW4gYSBuZXcgSW1wYWN0IG9mIENhbmNlciAoSU9DKSBpbnN0cnVtZW50LiBGb2xsb3dpbmcgZXhwZXJ0IHJldmlldywgaXRlbSByZWR1Y3Rpb24gYW5kIHBpbG90IHRlc3RpbmcsIDgxIGl0ZW1zIHdlcmUgYWRtaW5pc3RlcmVkIHdpdGggb3RoZXIgZXN0YWJsaXNoZWQgaGVhbHRoIHN0YXR1cyBhbmQgcXVhbGl0eSBvZiBsaWZlIChRT0wpIGluc3RydW1lbnRzIHRvIDE5MyBMVFMgb2YgYnJlYXN0LCBwcm9zdGF0ZSwgY29sb3JlY3RhbCBjYW5jZXJzIGFuZCBseW1waG9tYS4gSW50ZXJuYWwgY29uc2lzdGVuY3kgcmVsaWFiaWxpdHkgYW5kIHZhbGlkaXR5IG9mIG5ld2x5LWRlcml2ZWQgc2NhbGVzIHdhcyBhc3Nlc3NlZC4gUmVzdWx0czogRmFjdG9yIGFuYWx5c2lzIG9mIGl0ZW1zIHVzaW5nIGEgcHJpb3JpIFFPTCBkb21haW5zIHJlc3VsdGVkIGluIHRoZSBkZXJpdmF0aW9uIG9mIHRlbiBuZXcgYW5kIHNwZWNpZmljIHN1YnNjYWxlczogSGVhbHRoIEF3YXJlbmVzcywgQm9keSBDaGFuZ2VzLCBIZWFsdGggV29ycmllcywgUG9zaXRpdmUgYW5kIE5lZ2F0aXZlIFNlbGYtRXZhbHVhdGlvbiwgUG9zaXRpdmUgYW5kIE5lZ2F0aXZlIExpZmUgT3V0bG9vaywgU29jaWFsIExpZmUgSW50ZXJmZXJlbmNlcywgUmVsYXRpb25zaGlwcywgYW5kIE1lYW5pbmcgb2YgQ2FuY2VyLiBJbnRlcm5hbCBjb25zaXN0ZW5jeSBtZWFzdXJlbWVudHMgZm9yIHRoZXNlIHN1YnNjYWxlcyByYW5nZWQgZnJvbSAwLjY3IHRvIDAuODkuIEV4cGVjdGVkIGFzc29jaWF0aW9ucyB3aXRoaW4gYW5kIGFtb25nIHRoZSBJT0Mgc3Vic2NhbGVzIGFuZCBzdGFuZGFyZGl6ZWQgbWVhc3VyZXMgb2YgaGVhbHRoIHN0YXR1cyBhbmQgUU9MIHdlcmUgb2JzZXJ2ZWQsIGFzIHdlcmUgc29tZSB1bmV4cGVjdGVkIGZpbmRpbmdzLiBDb25jbHVzaW9uczogUHN5Y2hvbWV0cmljIGFuYWx5c2lzIGluZGljYXRlZCB0aGF0IHRoaXMgaW5pdGlhbCB2ZXJzaW9uIG9mIHRoZSBJbXBhY3Qgb2YgQ2FuY2VyIGluc3RydW1lbnQgbWVhc3VyZXMgZGlzdGluY3QgYW5kIHJlbGV2YW50IGNvbnN0cnVjdHMgZm9yIExUUy4gRnV0dXJlIHdvcmsgaXMgbmVjZXNzYXJ5IHRvIGNvbmZpcm0gdGhlIGZhY3RvciBzdHJ1Y3R1cmUsIHJlc3BvbnNpdmVuZXNzIGFuZCBmdXJ0aGVyIHZhbGlkYXRpb24gb2YgdGhlIGluc3RydW1lbnQuIENvcHlyaWdodCDCqSAyMDA1IEpvaG4gV2lsZXkgJiBTb25zLCBMdGQuIiwiaXNzdWUiOiI1Iiwidm9sdW1lIjoiMTUiLCJjb250YWluZXItdGl0bGUtc2hvcnQiOiJQc3ljaG9vbmNvbG9neSJ9LCJpc1RlbXBvcmFyeSI6ZmFsc2V9XX0=&quot;,&quot;citationItems&quot;:[{&quot;id&quot;:&quot;79694569-3a7c-3ee9-823b-020a98d832cd&quot;,&quot;itemData&quot;:{&quot;type&quot;:&quot;article-journal&quot;,&quot;id&quot;:&quot;79694569-3a7c-3ee9-823b-020a98d832cd&quot;,&quot;title&quot;:&quot;Assessing the impact of cancer: Development of a new instrument for long-term survivors&quot;,&quot;groupId&quot;:&quot;189a32f0-8f3a-3d53-a84b-8691135f75ff&quot;,&quot;author&quot;:[{&quot;family&quot;:&quot;Zebrack&quot;,&quot;given&quot;:&quot;Brad J&quot;,&quot;parse-names&quot;:false,&quot;dropping-particle&quot;:&quot;&quot;,&quot;non-dropping-particle&quot;:&quot;&quot;},{&quot;family&quot;:&quot;Ganz&quot;,&quot;given&quot;:&quot;Patricia A&quot;,&quot;parse-names&quot;:false,&quot;dropping-particle&quot;:&quot;&quot;,&quot;non-dropping-particle&quot;:&quot;&quot;},{&quot;family&quot;:&quot;Bernaards&quot;,&quot;given&quot;:&quot;Coen A&quot;,&quot;parse-names&quot;:false,&quot;dropping-particle&quot;:&quot;&quot;,&quot;non-dropping-particle&quot;:&quot;&quot;},{&quot;family&quot;:&quot;Petersen&quot;,&quot;given&quot;:&quot;Laura&quot;,&quot;parse-names&quot;:false,&quot;dropping-particle&quot;:&quot;&quot;,&quot;non-dropping-particle&quot;:&quot;&quot;},{&quot;family&quot;:&quot;Abraham&quot;,&quot;given&quot;:&quot;Laura&quot;,&quot;parse-names&quot;:false,&quot;dropping-particle&quot;:&quot;&quot;,&quot;non-dropping-particle&quot;:&quot;&quot;}],&quot;container-title&quot;:&quot;Psycho-Oncology&quot;,&quot;DOI&quot;:&quot;10.1002/pon.963&quot;,&quot;ISSN&quot;:&quot;10579249&quot;,&quot;PMID&quot;:&quot;16097041&quot;,&quot;issued&quot;:{&quot;date-parts&quot;:[[2006]]},&quot;page&quot;:&quot;407-421&quot;,&quot;abstract&quot;:&quot;Objective: To develop and evaluate a new instrument that measures aspects of long-term survivorship not measured by existing tools. Methods: In qualitative interviews, 47 long-term cancer survivors (LTS) detailed ways that cancer has impacted their lives. Content analysis resulted in the creation of 325 candidate items for inclusion in a new Impact of Cancer (IOC) instrument. Following expert review, item reduction and pilot testing, 81 items were administered with other established health status and quality of life (QOL) instruments to 193 LTS of breast, prostate, colorectal cancers and lymphoma. Internal consistency reliability and validity of newly-derived scales was assessed. Results: Factor analysis of items using a priori QOL domains resulted in the derivation of ten new and specific subscales: Health Awareness, Body Changes, Health Worries, Positive and Negative Self-Evaluation, Positive and Negative Life Outlook, Social Life Interferences, Relationships, and Meaning of Cancer. Internal consistency measurements for these subscales ranged from 0.67 to 0.89. Expected associations within and among the IOC subscales and standardized measures of health status and QOL were observed, as were some unexpected findings. Conclusions: Psychometric analysis indicated that this initial version of the Impact of Cancer instrument measures distinct and relevant constructs for LTS. Future work is necessary to confirm the factor structure, responsiveness and further validation of the instrument. Copyright © 2005 John Wiley &amp; Sons, Ltd.&quot;,&quot;issue&quot;:&quot;5&quot;,&quot;volume&quot;:&quot;15&quot;,&quot;container-title-short&quot;:&quot;Psychooncology&quot;},&quot;isTemporary&quot;:false}]},{&quot;citationID&quot;:&quot;MENDELEY_CITATION_5af655fd-1dd3-4d04-859c-ebbdc60779c1&quot;,&quot;properties&quot;:{&quot;noteIndex&quot;:0},&quot;isEdited&quot;:false,&quot;manualOverride&quot;:{&quot;isManuallyOverridden&quot;:false,&quot;citeprocText&quot;:&quot;(103)&quot;,&quot;manualOverrideText&quot;:&quot;&quot;},&quot;citationTag&quot;:&quot;MENDELEY_CITATION_v3_eyJjaXRhdGlvbklEIjoiTUVOREVMRVlfQ0lUQVRJT05fNWFmNjU1ZmQtMWRkMy00ZDA0LTg1OWMtZWJiZGM2MDc3OWMxIiwicHJvcGVydGllcyI6eyJub3RlSW5kZXgiOjB9LCJpc0VkaXRlZCI6ZmFsc2UsIm1hbnVhbE92ZXJyaWRlIjp7ImlzTWFudWFsbHlPdmVycmlkZGVuIjpmYWxzZSwiY2l0ZXByb2NUZXh0IjoiKDEwMykiLCJtYW51YWxPdmVycmlkZVRleHQiOiIifSwiY2l0YXRpb25JdGVtcyI6W3siaWQiOiIzY2U4Zjc2My0zMzZlLTM2OWQtOWQ5NS0wZDczZDk3N2U0NzkiLCJpdGVtRGF0YSI6eyJ0eXBlIjoiYXJ0aWNsZS1qb3VybmFsIiwiaWQiOiIzY2U4Zjc2My0zMzZlLTM2OWQtOWQ5NS0wZDczZDk3N2U0NzkiLCJ0aXRsZSI6IlRyYW5zbGF0aW9uIGFuZCBjdWx0dXJhbCBhZGFwdGF0aW9uIG9mIHRoZSBJbnRlZ3JhdGVkIFBhbGxpYXRpdmUgY2FyZSBPdXRjb21lIFNjYWxlIGluY2x1ZGluZyBjb2duaXRpdmUgaW50ZXJ2aWV3aW5nIHdpdGggcGF0aWVudHMgYW5kIHN0YWZmIiwiZ3JvdXBJZCI6IjE4OWEzMmYwLThmM2EtM2Q1My1hODRiLTg2OTExMzVmNzVmZiIsImF1dGhvciI6W3siZmFtaWx5IjoiQmVjayIsImdpdmVuIjoiSW5nZWxhIiwicGFyc2UtbmFtZXMiOmZhbHNlLCJkcm9wcGluZy1wYXJ0aWNsZSI6IiIsIm5vbi1kcm9wcGluZy1wYXJ0aWNsZSI6IiJ9LHsiZmFtaWx5IjoiT2xzc29uIE3DtmxsZXIiLCJnaXZlbiI6IlVscmlrYSIsInBhcnNlLW5hbWVzIjpmYWxzZSwiZHJvcHBpbmctcGFydGljbGUiOiIiLCJub24tZHJvcHBpbmctcGFydGljbGUiOiIifSx7ImZhbWlseSI6Ik1hbG1zdHLDtm0iLCJnaXZlbiI6Ik1hcmxlbmUiLCJwYXJzZS1uYW1lcyI6ZmFsc2UsImRyb3BwaW5nLXBhcnRpY2xlIjoiIiwibm9uLWRyb3BwaW5nLXBhcnRpY2xlIjoiIn0seyJmYW1pbHkiOiJLbGFyYXJlIiwiZ2l2ZW4iOiJBbm5hIiwicGFyc2UtbmFtZXMiOmZhbHNlLCJkcm9wcGluZy1wYXJ0aWNsZSI6IiIsIm5vbi1kcm9wcGluZy1wYXJ0aWNsZSI6IiJ9LHsiZmFtaWx5IjoiU2FtdWVsc3NvbiIsImdpdmVuIjoiSGVucmlrIiwicGFyc2UtbmFtZXMiOmZhbHNlLCJkcm9wcGluZy1wYXJ0aWNsZSI6IiIsIm5vbi1kcm9wcGluZy1wYXJ0aWNsZSI6IiJ9LHsiZmFtaWx5IjoiTHVuZGggSGFnZWxpbiIsImdpdmVuIjoiQ2FyaW5hIiwicGFyc2UtbmFtZXMiOmZhbHNlLCJkcm9wcGluZy1wYXJ0aWNsZSI6IiIsIm5vbi1kcm9wcGluZy1wYXJ0aWNsZSI6IiJ9LHsiZmFtaWx5IjoiUmFzbXVzc2VuIiwiZ2l2ZW4iOiJCaXJnaXQiLCJwYXJzZS1uYW1lcyI6ZmFsc2UsImRyb3BwaW5nLXBhcnRpY2xlIjoiIiwibm9uLWRyb3BwaW5nLXBhcnRpY2xlIjoiIn0seyJmYW1pbHkiOiJGw7xyc3QiLCJnaXZlbiI6IkNhcmwgSm9oYW4iLCJwYXJzZS1uYW1lcyI6ZmFsc2UsImRyb3BwaW5nLXBhcnRpY2xlIjoiIiwibm9uLWRyb3BwaW5nLXBhcnRpY2xlIjoiIn1dLCJjb250YWluZXItdGl0bGUiOiJCTUMgUGFsbGlhdGl2ZSBDYXJlIiwiY2hhcHRlci1udW1iZXIiOiIwIiwiRE9JIjoiMTAuMTE4Ni9zMTI5MDQtMDE3LTAyMzIteCIsIklTU04iOiIxNDcyNjg0WCIsImlzc3VlZCI6eyJkYXRlLXBhcnRzIjpbWzIwMTddXX0sInBhZ2UiOiIxLTEwIiwiYWJzdHJhY3QiOiJCYWNrZ3JvdW5kOiBUbyBleHBhbmQgb3VyIGNsaW5pY2FsIGFuZCBzY2llbnRpZmljIGtub3dsZWRnZSBhYm91dCBob2xpc3RpYyBvdXRjb21lcyB3aXRoaW4gcGFsbGlhdGl2ZSBjYXJlLCB0aGVyZSBpcyBhIG5lZWQgZm9yIGFncmVlZC11cG9uIHBhdGllbnQtcmVwb3J0ZWQgb3V0Y29tZSBtZWFzdXJlcy4gVGhlc2UgcGF0aWVudC1yZXBvcnRlZCBvdXRjb21lIG1lYXN1cmVzIHRoZW4gcmVxdWlyZSB0cmFuc2xhdGlvbiBhbmQgY3VsdHVyYWwgYWRhcHRhdGlvbiwgZWl0aGVyIGZyb20gY291bnRyeS1zcGVjaWZpYyBsYW5ndWFnZXMgdG8gRW5nbGlzaCwgb3IgdGhlIG90aGVyIHdheSBhcm91bmQuIFRoZSBhaW0gb2YgdGhpcyBzdHVkeSB3YXMgdG8gdHJhbnNsYXRlIGFuZCBjcm9zcy1jdWx0dXJhbGx5IGFkYXB0IHRoZSBJbnRlZ3JhdGVkIFBhbGxpYXRpdmUgY2FyZSBPdXRjb21lIFNjYWxlIChJUE9TKSB0byB0aGUgU3dlZGlzaCBjYXJlIGNvbnRleHQuIE1ldGhvZHM6IFN3ZWRpc2ggdmVyc2lvbnMgb2YgSVBPUyBQYXRpZW50IGFuZCBJUE9TIFN0YWZmIHdlcmUgZGV2ZWxvcGVkIGFuZCBjdWx0dXJhbGx5IGFkYXB0ZWQgdXNpbmcgcmVjb21tZW5kZWQgZ3VpZGVsaW5lcyBpbmNsdWRpbmcgY29nbml0aXZlIGludGVydmlld3Mgd2l0aCBwYXRpZW50cyAobiA9IDEzKSBhbmQgc3RhZmYgKG4gPSAxNSkgZnJvbSBkaWZmZXJlbnQgY2FyZSBjb250ZXh0cyBpbmNsdWRpbmcgZ2VuZXJhbCBhbmQgc3BlY2lhbGlzZWQgcGFsbGlhdGl2ZSBjYXJlLiBSZXN1bHRzOiBUaGUgY29tcHJlaGVuc2lvbiBhbmQganVkZ2VtZW50IGRpZmZpY3VsdGllcyBpZGVudGlmaWVkIGluIHRoZSBwcmUtZmluYWwgcGF0aWVudCBhbmQgc3RhZmYgdmVyc2lvbnMgd2VyZSBzdWNjZXNzZnVsbHkgc29sdmVkIGR1cmluZyB0aGUgY29nbml0aXZlIGludGVydmlld2luZyBwcm9jZXNzLiBJUE9TIHdhcyB3ZWxsIGFjY2VwdGVkIGJ5IGJvdGggcGF0aWVudHMgYW5kIHN0YWZmLCBub25lIG9mIHRoZSBxdWVzdGlvbnMgd2VyZSBleHBlcmllbmNlZCBhcyBpbmFwcHJvcHJpYXRlLCBhbmQgYWxsIHF1ZXN0aW9ucyB3ZXJlIGp1ZGdlZCBpbXBvcnRhbnQuIENvbmNsdXNpb25zOiBJbiB0aGlzIHN0dWR5LCB3ZSB0cmFuc2xhdGVkIGFuZCBjdWx0dXJhbGx5IGFkYXB0ZWQgdGhlIHBhdGllbnQgYW5kIHN0YWZmIHZlcnNpb25zIG9mIElQT1MsIGFuZCBkZW1vbnN0cmF0ZWQgZmFjZSBhbmQgY29udGVudCB2YWxpZGl0eSBhbmQgYWNjZXB0YWJpbGl0eSBvZiB0aGUgc2NhbGUgdGhyb3VnaCBjb2duaXRpdmUgaW50ZXJ2aWV3aW5nIHdpdGggcGF0aWVudHMgYW5kIHN0YWZmIHdpdGhpbiByZXNpZGVudGlhbCBjYXJlIGZhY2lsaXR5LCBzdXJnaWNhbCBhbmQgc3BlY2lhbGlzZWQgcGFsbGlhdGl2ZSBob21lIGNhcmUgdW5pdHMuIENvZ25pdGl2ZSBpbnRlcnZpZXdpbmcgaW4gcGFyYWxsZWwgd2l0aCBwYXRpZW50cyBhbmQgc3RhZmYgaW4gcm91bmRzLCB3aXRoIHRlbnRhdGl2ZSBhbmFseXNpcyBpbiBiZXR3ZWVuLCB3YXMgYSBzdWl0YWJsZSBtZXRob2QgZm9yIGlkZW50aWZ5aW5nIGFuZCBzb2x2aW5nIGNoYWxsZW5nZXMgd2l0aCBjb21wcmVoZW5zaW9uIGFuZCBldmFsdWF0aW9uIGluIHRoZSBwcmUtZmluYWwgdmVyc2lvbiBvZiBJUE9TLiBUaGUgU3dlZGlzaCBJUE9TIGlzIG5vdyBhdmFpbGFibGUgZm9yIHVzZSBpbiBhIHZhcmlldHkgb2YgY2xpbmljYWwgY2FyZSBzZXR0aW5ncy4iLCJwdWJsaXNoZXIiOiJCTUMgUGFsbGlhdGl2ZSBDYXJlIiwiaXNzdWUiOiIxIiwidm9sdW1lIjoiMTYiLCJjb250YWluZXItdGl0bGUtc2hvcnQiOiJCTUMgUGFsbGlhdCBDYXJlIn0sImlzVGVtcG9yYXJ5IjpmYWxzZX1dfQ==&quot;,&quot;citationItems&quot;:[{&quot;id&quot;:&quot;3ce8f763-336e-369d-9d95-0d73d977e479&quot;,&quot;itemData&quot;:{&quot;type&quot;:&quot;article-journal&quot;,&quot;id&quot;:&quot;3ce8f763-336e-369d-9d95-0d73d977e479&quot;,&quot;title&quot;:&quot;Translation and cultural adaptation of the Integrated Palliative care Outcome Scale including cognitive interviewing with patients and staff&quot;,&quot;groupId&quot;:&quot;189a32f0-8f3a-3d53-a84b-8691135f75ff&quot;,&quot;author&quot;:[{&quot;family&quot;:&quot;Beck&quot;,&quot;given&quot;:&quot;Ingela&quot;,&quot;parse-names&quot;:false,&quot;dropping-particle&quot;:&quot;&quot;,&quot;non-dropping-particle&quot;:&quot;&quot;},{&quot;family&quot;:&quot;Olsson Möller&quot;,&quot;given&quot;:&quot;Ulrika&quot;,&quot;parse-names&quot;:false,&quot;dropping-particle&quot;:&quot;&quot;,&quot;non-dropping-particle&quot;:&quot;&quot;},{&quot;family&quot;:&quot;Malmström&quot;,&quot;given&quot;:&quot;Marlene&quot;,&quot;parse-names&quot;:false,&quot;dropping-particle&quot;:&quot;&quot;,&quot;non-dropping-particle&quot;:&quot;&quot;},{&quot;family&quot;:&quot;Klarare&quot;,&quot;given&quot;:&quot;Anna&quot;,&quot;parse-names&quot;:false,&quot;dropping-particle&quot;:&quot;&quot;,&quot;non-dropping-particle&quot;:&quot;&quot;},{&quot;family&quot;:&quot;Samuelsson&quot;,&quot;given&quot;:&quot;Henrik&quot;,&quot;parse-names&quot;:false,&quot;dropping-particle&quot;:&quot;&quot;,&quot;non-dropping-particle&quot;:&quot;&quot;},{&quot;family&quot;:&quot;Lundh Hagelin&quot;,&quot;given&quot;:&quot;Carina&quot;,&quot;parse-names&quot;:false,&quot;dropping-particle&quot;:&quot;&quot;,&quot;non-dropping-particle&quot;:&quot;&quot;},{&quot;family&quot;:&quot;Rasmussen&quot;,&quot;given&quot;:&quot;Birgit&quot;,&quot;parse-names&quot;:false,&quot;dropping-particle&quot;:&quot;&quot;,&quot;non-dropping-particle&quot;:&quot;&quot;},{&quot;family&quot;:&quot;Fürst&quot;,&quot;given&quot;:&quot;Carl Johan&quot;,&quot;parse-names&quot;:false,&quot;dropping-particle&quot;:&quot;&quot;,&quot;non-dropping-particle&quot;:&quot;&quot;}],&quot;container-title&quot;:&quot;BMC Palliative Care&quot;,&quot;chapter-number&quot;:&quot;0&quot;,&quot;DOI&quot;:&quot;10.1186/s12904-017-0232-x&quot;,&quot;ISSN&quot;:&quot;1472684X&quot;,&quot;issued&quot;:{&quot;date-parts&quot;:[[2017]]},&quot;page&quot;:&quot;1-10&quot;,&quot;abstract&quot;:&quot;Background: To expand our clinical and scientific knowledge about holistic outcomes within palliative care, there is a need for agreed-upon patient-reported outcome measures. These patient-reported outcome measures then require translation and cultural adaptation, either from country-specific languages to English, or the other way around. The aim of this study was to translate and cross-culturally adapt the Integrated Palliative care Outcome Scale (IPOS) to the Swedish care context. Methods: Swedish versions of IPOS Patient and IPOS Staff were developed and culturally adapted using recommended guidelines including cognitive interviews with patients (n = 13) and staff (n = 15) from different care contexts including general and specialised palliative care. Results: The comprehension and judgement difficulties identified in the pre-final patient and staff versions were successfully solved during the cognitive interviewing process. IPOS was well accepted by both patients and staff, none of the questions were experienced as inappropriate, and all questions were judged important. Conclusions: In this study, we translated and culturally adapted the patient and staff versions of IPOS, and demonstrated face and content validity and acceptability of the scale through cognitive interviewing with patients and staff within residential care facility, surgical and specialised palliative home care units. Cognitive interviewing in parallel with patients and staff in rounds, with tentative analysis in between, was a suitable method for identifying and solving challenges with comprehension and evaluation in the pre-final version of IPOS. The Swedish IPOS is now available for use in a variety of clinical care settings.&quot;,&quot;publisher&quot;:&quot;BMC Palliative Care&quot;,&quot;issue&quot;:&quot;1&quot;,&quot;volume&quot;:&quot;16&quot;,&quot;container-title-short&quot;:&quot;BMC Palliat Care&quot;},&quot;isTemporary&quot;:false}]},{&quot;citationID&quot;:&quot;MENDELEY_CITATION_c9514305-6aca-4875-8e98-948d6baf6ab7&quot;,&quot;properties&quot;:{&quot;noteIndex&quot;:0},&quot;isEdited&quot;:false,&quot;manualOverride&quot;:{&quot;isManuallyOverridden&quot;:false,&quot;citeprocText&quot;:&quot;(104)&quot;,&quot;manualOverrideText&quot;:&quot;&quot;},&quot;citationTag&quot;:&quot;MENDELEY_CITATION_v3_eyJjaXRhdGlvbklEIjoiTUVOREVMRVlfQ0lUQVRJT05fYzk1MTQzMDUtNmFjYS00ODc1LThlOTgtOTQ4ZDZiYWY2YWI3IiwicHJvcGVydGllcyI6eyJub3RlSW5kZXgiOjB9LCJpc0VkaXRlZCI6ZmFsc2UsIm1hbnVhbE92ZXJyaWRlIjp7ImlzTWFudWFsbHlPdmVycmlkZGVuIjpmYWxzZSwiY2l0ZXByb2NUZXh0IjoiKDEwNCkiLCJtYW51YWxPdmVycmlkZVRleHQiOiIifSwiY2l0YXRpb25JdGVtcyI6W3siaWQiOiI0MDkzYTJiMC02YjgzLTNjNmItYTc1Yy0wMTRlNjc4NDhjZGUiLCJpdGVtRGF0YSI6eyJ0eXBlIjoiYXJ0aWNsZS1qb3VybmFsIiwiaWQiOiI0MDkzYTJiMC02YjgzLTNjNmItYTc1Yy0wMTRlNjc4NDhjZGUiLCJ0aXRsZSI6IlRvd2FyZHMgcGF0aWVudC1jZW50cmVkIGNhbmNlciBjYXJlOiBDcm9zcy1jdWx0dXJhbCB2YWxpZGl0eSBhbmQgcmVzcG9uc2l2ZW5lc3Mgb2YgdGhlIFR1cmtpc2ggSW50ZWdyYXRlZCBQYWxsaWF0aXZlIGNhcmUgT3V0Y29tZSBTY2FsZSIsImdyb3VwSWQiOiIxODlhMzJmMC04ZjNhLTNkNTMtYTg0Yi04NjkxMTM1Zjc1ZmYiLCJhdXRob3IiOlt7ImZhbWlseSI6IkhvY2FvZ2x1IiwiZ2l2ZW4iOiJNZXZoaWJlIEIiLCJwYXJzZS1uYW1lcyI6ZmFsc2UsImRyb3BwaW5nLXBhcnRpY2xlIjoiIiwibm9uLWRyb3BwaW5nLXBhcnRpY2xlIjoiIn0seyJmYW1pbHkiOiJIZXBndWwiLCJnaXZlbiI6Ik5pbGF5IiwicGFyc2UtbmFtZXMiOmZhbHNlLCJkcm9wcGluZy1wYXJ0aWNsZSI6IiIsIm5vbi1kcm9wcGluZy1wYXJ0aWNsZSI6IiJ9LHsiZmFtaWx5IjoiVHVubmFyZCIsImdpdmVuIjoiSW5kaWEiLCJwYXJzZS1uYW1lcyI6ZmFsc2UsImRyb3BwaW5nLXBhcnRpY2xlIjoiIiwibm9uLWRyb3BwaW5nLXBhcnRpY2xlIjoiIn0seyJmYW1pbHkiOiJNZWx0ZW0iLCJnaXZlbiI6IkVtaW5lIiwicGFyc2UtbmFtZXMiOmZhbHNlLCJkcm9wcGluZy1wYXJ0aWNsZSI6IiIsIm5vbi1kcm9wcGluZy1wYXJ0aWNsZSI6IiJ9LHsiZmFtaWx5IjoiRWZlIiwiZ2l2ZW4iOiJIYW5kZSIsInBhcnNlLW5hbWVzIjpmYWxzZSwiZHJvcHBpbmctcGFydGljbGUiOiIiLCJub24tZHJvcHBpbmctcGFydGljbGUiOiIifSx7ImZhbWlseSI6IkF0YW9nbHUiLCJnaXZlbiI6IkJ1c2UiLCJwYXJzZS1uYW1lcyI6ZmFsc2UsImRyb3BwaW5nLXBhcnRpY2xlIjoiIiwibm9uLWRyb3BwaW5nLXBhcnRpY2xlIjoiIn0seyJmYW1pbHkiOiJCYXliYXIiLCJnaXZlbiI6IlllbGl6IExlcnphbiIsInBhcnNlLW5hbWVzIjpmYWxzZSwiZHJvcHBpbmctcGFydGljbGUiOiIiLCJub24tZHJvcHBpbmctcGFydGljbGUiOiIifSx7ImZhbWlseSI6IktsbmFjbGdpbCIsImdpdmVuIjoiTWVydmUiLCJwYXJzZS1uYW1lcyI6ZmFsc2UsImRyb3BwaW5nLXBhcnRpY2xlIjoiIiwibm9uLWRyb3BwaW5nLXBhcnRpY2xlIjoiIn0seyJmYW1pbHkiOiJFbHNoYXJhaXJpIiwiZ2l2ZW4iOiJIdXNhbSIsInBhcnNlLW5hbWVzIjpmYWxzZSwiZHJvcHBpbmctcGFydGljbGUiOiIiLCJub24tZHJvcHBpbmctcGFydGljbGUiOiIifSx7ImZhbWlseSI6IkhpZ2dpbnNvbiIsImdpdmVuIjoiSXJlbmUgSiIsInBhcnNlLW5hbWVzIjpmYWxzZSwiZHJvcHBpbmctcGFydGljbGUiOiIiLCJub24tZHJvcHBpbmctcGFydGljbGUiOiIifV0sImNvbnRhaW5lci10aXRsZSI6IkhlYWx0aCBhbmQgUXVhbGl0eSBvZiBMaWZlIE91dGNvbWVzIiwiRE9JIjoiMTAuMTE4Ni9zMTI5NTUtMDIwLTAxNTM1LTUiLCJJU1NOIjoiMTQ3Nzc1MjUiLCJQTUlEIjoiMzI5NjI3MTciLCJpc3N1ZWQiOnsiZGF0ZS1wYXJ0cyI6W1syMDIwXV19LCJwYWdlIjoiMzEyIiwiYWJzdHJhY3QiOiJCYWNrZ3JvdW5kOiBBIHZhbGlkIG1lYXN1cmUgdG8gZGVzY3JpYmUgdGhlIG1vc3QgaW1wb3J0YW50IG5lZWRzIGFuZCBjb25jZXJucyBvZiBwZW9wbGUgd2l0aCBsaWZlLXRocmVhdGVuaW5nIGlsbG5lc3NlcyBpcyBtaXNzaW5nIGluIEN5cHJ1cy4gT3VyIGFpbSB3YXMgdG8gYWRhcHQgYW5kIHRlc3QgdGhlIGNyb3NzLWN1bHR1cmFsIHZhbGlkaXR5IGFuZCByZXNwb25zaXZlbmVzcyBvZiB0aGUgSW50ZWdyYXRlZCBQYWxsaWF0aXZlIGNhcmUgT3V0Y29tZSBTY2FsZSAoSVBPUykgaW4gYSBjb2hvcnQgb2YgVHVya2lzaCBzcGVha2luZyBjYW5jZXIgcGF0aWVudHMuIE1ldGhvZHM6IFRoZSBJUE9TIChFbmdsaXNoKSBwYXRpZW50LXJlcG9ydGVkIG1lYXN1cmUgd2FzIHRyYW5zbGF0ZWQgaW50byBUdXJraXNoIGZvbGxvd2luZyBwdWJsaXNoZWQgZ3VpZGVsaW5lcyBpbmNsdWRpbmcsIDIgaW5kZXBlbmRlbnQgZm9yd2FyZCwgMiBpbmRlcGVuZGVudCBibGluZCBiYWNrd2FyZCB0cmFuc2xhdGlvbnMsIGV4cGVydCBwYW5lbCByZXZpZXcgYnkgNyBtZW1iZXJzIGFuZCBmaWVsZCB0ZXN0aW5nIHdpdGggMTEgY29nbml0aXZlIGludGVydmlld3MgKDUgcGF0aWVudHMgYW5kIDYgc3BlY2lhbGlzdHMpIGFuZCBmaW5hbCBhcHByb3ZhbCBvZiB0aGUgY29weXJpZ2h0IGhvbGRlci4gQ29uc2VjdXRpdmUgY2FuY2VyIHBhdGllbnRzIChuID0gMjM0KSBzZWVuIGJ5IHRoZSBjb21tdW5pdHkgcGFsbGlhdGl2ZSBjYXJlIHNlcnZpY2VzIHdlcmUgcmVjcnVpdGVkIGZyb20gSGVscCBUaG9zZSB3aXRoIENhbmNlciBTb2NpZXR5IChLSFlEKTsgb2YgdGhvc2UgODIgd2VyZSBmb2xsb3dlZC11cC4gVGhlIGluc3RydW1lbnQgd2FzIGFkbWluaXN0ZXJlZCBieSBwZXJzb25hbCBpbnRlcnZpZXcuIENvbmZpcm1hdG9yeSBGYWN0b3IgQW5hbHlzaXMgd2FzIHVzZWQgdG8gdmFsaWRhdGUgdGhlIGZhY3RvciBzdHJ1Y3R1cmUgb2YgVHVya2lzaCBJUE9TLiBJbnRlcm5hbCBjb25zaXN0ZW5jeSByZWxpYWJpbGl0eSBvZiB0aGUgc3Vic2NhbGVzIHdhcyBldmFsdWF0ZWQgYnkgQ3JvbmJhY2gncyBhbHBoYSBhbmQgSW50cmFjbGFzcyBDb3JyZWxhdGlvbiBDb2VmZmljaWVudCByZXNwZWN0aXZlbHkuIFZhbGlkaXR5IHdhcyBhc3Nlc3NlZCBieSBjYWxjdWxhdGluZyBQZWFyc29uJ3MgY29ycmVsYXRpb24gY29lZmZpY2llbnQgKHIpIGJldHdlZW4gVHVya2lzaCBJUE9TIHNjb3JlcyBhbmQgVHVya2lzaCB2ZXJzaW9uIG9mIEVRLTVELTNMIC0gYSB2YWxpZGF0ZWQgZ2VuZXJpYyBtZWFzdXJlIG9mIGhlYWx0aCBzdGF0dXMgZGV2ZWxvcGVkIGJ5IHRoZSBFdXJvUW9sIEdyb3VwLiBSZXN1bHRzOiBUdXJraXNoIElQT1MgaXMgY29uY2VwdHVhbGx5IGFuZCBzZW1hbnRpY2FsbHkgZXF1aXZhbGVudCB0byB0aGUgRW5nbGlzaCB2ZXJzaW9uIGFuZCBsaW5ndWlzdGljYWxseSB2YWxpZC4gVGhlIENGQSB3YXMgaW5jb25jbHVzaXZlIGZvciB0aGUgdGhyZWUgZmFjdG9yIHN0cnVjdHVyZSBkdWUgdG8gbG93IHNhbXBsZSBzaXplLCBhcyB0aGUgU1JNUiBhbmQgQ0ZJIHRlc3RzIG9ubHkgYXBwcm9hY2hlZCB0aGUgZGVmaW5lZCBtaW5pbXVtcyB3YXJyYW50aW5nIGZ1cnRoZXIgaW52ZXN0aWdhdGlvbi4gVGhlcmUgd2VyZSBsb3cgbGV2ZWxzIG9mIG1pc3NpbmcgdmFsdWVzLCBhbmQgbm8gY2VpbGluZyBvciBmbG9vciBlZmZlY3RzLiBUaGUgUGh5c2ljYWwgKM6xID0gMC45MSkgYW5kIHRoZSBTb2NpYWwgYW5kIFF1YWxpdHkgb2YgQ2FyZSBJc3N1ZXMgKM6xID0gMC43NSkgc3ViLXNjYWxlcyBzaG93ZWQgZ29vZCBpbnRlcm5hbCBjb25zaXN0ZW5jaWVzLCBob3dldmVyIEVtb3Rpb25hbCBzdWItc2NhbGUgc2hvd2VkIHBvb3IgaW50ZXJuYWwgY29uc2lzdGVuY3kgKM6xID0gMC42NCkuIFRoZSByZWxpYWJpbGl0eSBvZiB0aGUgUGh5c2ljYWwgKElDQyA9IDAuNTEsIDAuNDUtMC41NiA5NSUgQ0kpIGFuZCBTb2NpYWwgUXVhbGl0eSBvZiBDYXJlIElzc3VlcyAoSUNDID0gMC41MCwgMC40Mi0wLjU3IDk1JSBDSSkgd2VyZSBtb2RlcmF0ZS4gUG9vciBpbnRlcm5hbCBjb25zaXN0ZW5jeSAozrEgPTAuNjQpIGFuZCByZWxpYWJpbGl0eSAoSUNDID0gMC4zMSwgMC4yNC0wLjM5LCA5NSUgQ0kpIHdhcyBvYnRhaW5lZCBmb3IgRW1vdGlvbmFsIFN1YnNjYWxlLiBDb25zdHJ1Y3QgdmFsaWRpdHkgd2FzIGV2aWRlbmNlZCB0aHJvdWdoIHNpZ25pZmljYW50IGNvcnJlbGF0aW9ucyBpbiB0aGUgcHJlZGljdGVkIGRpcmVjdGlvbnMgYW5kIHN0cmVuZ3RoIHdpdGggRVEtNUQuIFR1cmtpc2ggSVBPUyBzaG93ZWQgaGlnaGVyIG5lZWRzIGFuZCBjb25jZXJucyBpbiBwYXJ0aWNpcGFudHMgYXQgbW9yZSBhZHZhbmNlZCBzdGFnZXMgdGhhbiB0aG9zZSBhdCBlYXJsaWVyIHN0YWdlcyBvZiBjYW5jZXIuIFRoZSBzdGFuZGFyZGl6ZWQgcmVzcG9uc2UgbWVhbiAoU1JNKSBvZiAtIDAuOTQgc3VnZ2VzdGVkIGxhcmdlIGludGVybmFsIHJlc3BvbnNpdmVuZXNzIHRvIGNsaW5pY2FsIGNoYW5nZS4gQ29uY2x1c2lvbjogVHVya2lzaCBJUE9TIGlzIGEgY2xlYXIsIHJlbGV2YW50LCBhY2NlcHRhYmxlIG1lYXN1cmUgYW5kIHJlc3BvbnNpdmUgdG8gdGhlIG5lZWRzIGFuZCBjb25jZXJucyBvZiBjYW5jZXIgcGF0aWVudHMsIG9ic2VydmluZyByZWdpb25hbCBkaWZmZXJlbmNlcywgaXQgbWF5IGhhdmUgaW1wbGljYXRpb25zIGZvciB1c2UgaW4gb3RoZXIgVHVya2lzaCBzcGVha2luZyBjb21tdW5pdGllcy4gRnV0dXJlIHN0dWRpZXMgYXJlIG5lZWRlZCB0byBjbGFyaWZ5IHRoZSBmYWN0b3Igc3RydWN0dXJlLCBhc3Nlc3MgaXRzIGV4dGVybmFsIHJlc3BvbnNpdmVuZXNzIGFuZCB0byBpbXByb3ZlIHRoZSBwcm9wZXJ0aWVzIG9mIGl0cyBFbW90aW9uYWwgc3Vic2NhbGUuIiwiaXNzdWUiOiIxIiwidm9sdW1lIjoiMTgiLCJjb250YWluZXItdGl0bGUtc2hvcnQiOiJIZWFsdGggUXVhbCBMaWZlIE91dGNvbWVzIn0sImlzVGVtcG9yYXJ5IjpmYWxzZX1dfQ==&quot;,&quot;citationItems&quot;:[{&quot;id&quot;:&quot;4093a2b0-6b83-3c6b-a75c-014e67848cde&quot;,&quot;itemData&quot;:{&quot;type&quot;:&quot;article-journal&quot;,&quot;id&quot;:&quot;4093a2b0-6b83-3c6b-a75c-014e67848cde&quot;,&quot;title&quot;:&quot;Towards patient-centred cancer care: Cross-cultural validity and responsiveness of the Turkish Integrated Palliative care Outcome Scale&quot;,&quot;groupId&quot;:&quot;189a32f0-8f3a-3d53-a84b-8691135f75ff&quot;,&quot;author&quot;:[{&quot;family&quot;:&quot;Hocaoglu&quot;,&quot;given&quot;:&quot;Mevhibe B&quot;,&quot;parse-names&quot;:false,&quot;dropping-particle&quot;:&quot;&quot;,&quot;non-dropping-particle&quot;:&quot;&quot;},{&quot;family&quot;:&quot;Hepgul&quot;,&quot;given&quot;:&quot;Nilay&quot;,&quot;parse-names&quot;:false,&quot;dropping-particle&quot;:&quot;&quot;,&quot;non-dropping-particle&quot;:&quot;&quot;},{&quot;family&quot;:&quot;Tunnard&quot;,&quot;given&quot;:&quot;India&quot;,&quot;parse-names&quot;:false,&quot;dropping-particle&quot;:&quot;&quot;,&quot;non-dropping-particle&quot;:&quot;&quot;},{&quot;family&quot;:&quot;Meltem&quot;,&quot;given&quot;:&quot;Emine&quot;,&quot;parse-names&quot;:false,&quot;dropping-particle&quot;:&quot;&quot;,&quot;non-dropping-particle&quot;:&quot;&quot;},{&quot;family&quot;:&quot;Efe&quot;,&quot;given&quot;:&quot;Hande&quot;,&quot;parse-names&quot;:false,&quot;dropping-particle&quot;:&quot;&quot;,&quot;non-dropping-particle&quot;:&quot;&quot;},{&quot;family&quot;:&quot;Ataoglu&quot;,&quot;given&quot;:&quot;Buse&quot;,&quot;parse-names&quot;:false,&quot;dropping-particle&quot;:&quot;&quot;,&quot;non-dropping-particle&quot;:&quot;&quot;},{&quot;family&quot;:&quot;Baybar&quot;,&quot;given&quot;:&quot;Yeliz Lerzan&quot;,&quot;parse-names&quot;:false,&quot;dropping-particle&quot;:&quot;&quot;,&quot;non-dropping-particle&quot;:&quot;&quot;},{&quot;family&quot;:&quot;Klnaclgil&quot;,&quot;given&quot;:&quot;Merve&quot;,&quot;parse-names&quot;:false,&quot;dropping-particle&quot;:&quot;&quot;,&quot;non-dropping-particle&quot;:&quot;&quot;},{&quot;family&quot;:&quot;Elsharairi&quot;,&quot;given&quot;:&quot;Husam&quot;,&quot;parse-names&quot;:false,&quot;dropping-particle&quot;:&quot;&quot;,&quot;non-dropping-particle&quot;:&quot;&quot;},{&quot;family&quot;:&quot;Higginson&quot;,&quot;given&quot;:&quot;Irene J&quot;,&quot;parse-names&quot;:false,&quot;dropping-particle&quot;:&quot;&quot;,&quot;non-dropping-particle&quot;:&quot;&quot;}],&quot;container-title&quot;:&quot;Health and Quality of Life Outcomes&quot;,&quot;DOI&quot;:&quot;10.1186/s12955-020-01535-5&quot;,&quot;ISSN&quot;:&quot;14777525&quot;,&quot;PMID&quot;:&quot;32962717&quot;,&quot;issued&quot;:{&quot;date-parts&quot;:[[2020]]},&quot;page&quot;:&quot;312&quot;,&quot;abstract&quot;:&quot;Background: A valid measure to describe the most important needs and concerns of people with life-threatening illnesses is missing in Cyprus. Our aim was to adapt and test the cross-cultural validity and responsiveness of the Integrated Palliative care Outcome Scale (IPOS) in a cohort of Turkish speaking cancer patients. Methods: The IPOS (English) patient-reported measure was translated into Turkish following published guidelines including, 2 independent forward, 2 independent blind backward translations, expert panel review by 7 members and field testing with 11 cognitive interviews (5 patients and 6 specialists) and final approval of the copyright holder. Consecutive cancer patients (n = 234) seen by the community palliative care services were recruited from Help Those with Cancer Society (KHYD); of those 82 were followed-up. The instrument was administered by personal interview. Confirmatory Factor Analysis was used to validate the factor structure of Turkish IPOS. Internal consistency reliability of the subscales was evaluated by Cronbach's alpha and Intraclass Correlation Coefficient respectively. Validity was assessed by calculating Pearson's correlation coefficient (r) between Turkish IPOS scores and Turkish version of EQ-5D-3L - a validated generic measure of health status developed by the EuroQol Group. Results: Turkish IPOS is conceptually and semantically equivalent to the English version and linguistically valid. The CFA was inconclusive for the three factor structure due to low sample size, as the SRMR and CFI tests only approached the defined minimums warranting further investigation. There were low levels of missing values, and no ceiling or floor effects. The Physical (α = 0.91) and the Social and Quality of Care Issues (α = 0.75) sub-scales showed good internal consistencies, however Emotional sub-scale showed poor internal consistency (α = 0.64). The reliability of the Physical (ICC = 0.51, 0.45-0.56 95% CI) and Social Quality of Care Issues (ICC = 0.50, 0.42-0.57 95% CI) were moderate. Poor internal consistency (α =0.64) and reliability (ICC = 0.31, 0.24-0.39, 95% CI) was obtained for Emotional Subscale. Construct validity was evidenced through significant correlations in the predicted directions and strength with EQ-5D. Turkish IPOS showed higher needs and concerns in participants at more advanced stages than those at earlier stages of cancer. The standardized response mean (SRM) of - 0.94 suggested large internal responsiveness to clinical change. Conclusion: Turkish IPOS is a clear, relevant, acceptable measure and responsive to the needs and concerns of cancer patients, observing regional differences, it may have implications for use in other Turkish speaking communities. Future studies are needed to clarify the factor structure, assess its external responsiveness and to improve the properties of its Emotional subscale.&quot;,&quot;issue&quot;:&quot;1&quot;,&quot;volume&quot;:&quot;18&quot;,&quot;container-title-short&quot;:&quot;Health Qual Life Outcomes&quot;},&quot;isTemporary&quot;:false}]},{&quot;citationID&quot;:&quot;MENDELEY_CITATION_8b41a42c-de4d-477c-b7c7-19752ce0ebca&quot;,&quot;properties&quot;:{&quot;noteIndex&quot;:0},&quot;isEdited&quot;:false,&quot;manualOverride&quot;:{&quot;isManuallyOverridden&quot;:false,&quot;citeprocText&quot;:&quot;(16)&quot;,&quot;manualOverrideText&quot;:&quot;&quot;},&quot;citationTag&quot;:&quot;MENDELEY_CITATION_v3_eyJjaXRhdGlvbklEIjoiTUVOREVMRVlfQ0lUQVRJT05fOGI0MWE0MmMtZGU0ZC00NzdjLWI3YzctMTk3NTJjZTBlYmNhIiwicHJvcGVydGllcyI6eyJub3RlSW5kZXgiOjB9LCJpc0VkaXRlZCI6ZmFsc2UsIm1hbnVhbE92ZXJyaWRlIjp7ImlzTWFudWFsbHlPdmVycmlkZGVuIjpmYWxzZSwiY2l0ZXByb2NUZXh0IjoiKDE2KSIsIm1hbnVhbE92ZXJyaWRlVGV4dCI6IiJ9LCJjaXRhdGlvbkl0ZW1zIjpbeyJpZCI6IjBiNDIwNTVmLWY2NTItMzY3ZC05NTFkLWFjYjI4MGI5ODNkYiIsIml0ZW1EYXRhIjp7InR5cGUiOiJhcnRpY2xlLWpvdXJuYWwiLCJpZCI6IjBiNDIwNTVmLWY2NTItMzY3ZC05NTFkLWFjYjI4MGI5ODNkYiIsInRpdGxlIjoiRGlzY292ZXJpbmcgdGhlIGhpZGRlbiBiZW5lZml0cyBvZiBjb2duaXRpdmUgaW50ZXJ2aWV3aW5nIGluIHR3byBsYW5ndWFnZXM6IFRoZSBmaXJzdCBwaGFzZSBvZiBhIHZhbGlkYXRpb24gc3R1ZHkgb2YgdGhlIEludGVncmF0ZWQgUGFsbGlhdGl2ZSBjYXJlIE91dGNvbWUgU2NhbGUiLCJncm91cElkIjoiMTg5YTMyZjAtOGYzYS0zZDUzLWE4NGItODY5MTEzNWY3NWZmIiwiYXV0aG9yIjpbeyJmYW1pbHkiOiJTY2hpbGRtYW5uIiwiZ2l2ZW4iOiJFdmEgSyIsInBhcnNlLW5hbWVzIjpmYWxzZSwiZHJvcHBpbmctcGFydGljbGUiOiIiLCJub24tZHJvcHBpbmctcGFydGljbGUiOiIifSx7ImZhbWlseSI6Ikdyb2VuZXZlbGQiLCJnaXZlbiI6IkUgSXJpcyIsInBhcnNlLW5hbWVzIjpmYWxzZSwiZHJvcHBpbmctcGFydGljbGUiOiIiLCJub24tZHJvcHBpbmctcGFydGljbGUiOiIifSx7ImZhbWlseSI6IkRlbnplbCIsImdpdmVuIjoiSm9oYW5uZXMiLCJwYXJzZS1uYW1lcyI6ZmFsc2UsImRyb3BwaW5nLXBhcnRpY2xlIjoiIiwibm9uLWRyb3BwaW5nLXBhcnRpY2xlIjoiIn0seyJmYW1pbHkiOiJCcm93biIsImdpdmVuIjoiQWxpY2UiLCJwYXJzZS1uYW1lcyI6ZmFsc2UsImRyb3BwaW5nLXBhcnRpY2xlIjoiIiwibm9uLWRyb3BwaW5nLXBhcnRpY2xlIjoiIn0seyJmYW1pbHkiOiJCZXJuaGFyZHQiLCJnaXZlbiI6IkZsb3JpYW4iLCJwYXJzZS1uYW1lcyI6ZmFsc2UsImRyb3BwaW5nLXBhcnRpY2xlIjoiIiwibm9uLWRyb3BwaW5nLXBhcnRpY2xlIjoiIn0seyJmYW1pbHkiOiJCYWlsZXkiLCJnaXZlbiI6IkthdGhhcmluZSIsInBhcnNlLW5hbWVzIjpmYWxzZSwiZHJvcHBpbmctcGFydGljbGUiOiIiLCJub24tZHJvcHBpbmctcGFydGljbGUiOiIifSx7ImZhbWlseSI6Ikd1byIsImdpdmVuIjoiUGluZyIsInBhcnNlLW5hbWVzIjpmYWxzZSwiZHJvcHBpbmctcGFydGljbGUiOiIiLCJub24tZHJvcHBpbmctcGFydGljbGUiOiIifSx7ImZhbWlseSI6IlJhbXNlbnRoYWxlciIsImdpdmVuIjoiQ2hyaXN0aW5hIiwicGFyc2UtbmFtZXMiOmZhbHNlLCJkcm9wcGluZy1wYXJ0aWNsZSI6IiIsIm5vbi1kcm9wcGluZy1wYXJ0aWNsZSI6IiJ9LHsiZmFtaWx5IjoiTG92ZWxsIiwiZ2l2ZW4iOiJOYXRhc2hhIiwicGFyc2UtbmFtZXMiOmZhbHNlLCJkcm9wcGluZy1wYXJ0aWNsZSI6IiIsIm5vbi1kcm9wcGluZy1wYXJ0aWNsZSI6IiJ9LHsiZmFtaWx5IjoiSGlnZ2luc29uIiwiZ2l2ZW4iOiJJcmVuZSBKIiwicGFyc2UtbmFtZXMiOmZhbHNlLCJkcm9wcGluZy1wYXJ0aWNsZSI6IiIsIm5vbi1kcm9wcGluZy1wYXJ0aWNsZSI6IiJ9LHsiZmFtaWx5IjoiQmF1c2V3ZWluIiwiZ2l2ZW4iOiJDbGF1ZGlhIiwicGFyc2UtbmFtZXMiOmZhbHNlLCJkcm9wcGluZy1wYXJ0aWNsZSI6IiIsIm5vbi1kcm9wcGluZy1wYXJ0aWNsZSI6IiJ9LHsiZmFtaWx5IjoiTXVydGFnaCIsImdpdmVuIjoiRmxpc3MgRSBNIiwicGFyc2UtbmFtZXMiOmZhbHNlLCJkcm9wcGluZy1wYXJ0aWNsZSI6IiIsIm5vbi1kcm9wcGluZy1wYXJ0aWNsZSI6IiJ9XSwiY29udGFpbmVyLXRpdGxlIjoiUGFsbGlhdGl2ZSBNZWRpY2luZSIsIkRPSSI6IjEwLjExNzcvMDI2OTIxNjMxNTYwODM0OCIsIklTU04iOiIxNDc3MDMwWCIsImlzc3VlZCI6eyJkYXRlLXBhcnRzIjpbWzIwMTYsOF1dfSwicGFnZSI6IjU5OS02MTAiLCJhYnN0cmFjdCI6IkJhY2tncm91bmQ6IFRoZSBJbnRlZ3JhdGVkIFBhbGxpYXRpdmUgY2FyZSBPdXRjb21lIFNjYWxlIGlzIGEgbmV3bHkgZGV2ZWxvcGVkIGFkdmFuY2VtZW50IG9mIHRoZSBQYWxsaWF0aXZlIGNhcmUgT3V0Y29tZSBTY2FsZS4gSXQgYXNzZXNzZXMgcGF0aWVudC1yZXBvcnRlZCBzeW1wdG9tcyBhbmQgb3RoZXIgY29uY2VybnMuIENvZ25pdGl2ZSBpbnRlcnZpZXdpbmcgaXMgcmVjb21tZW5kZWQgZm9yIHF1ZXN0aW9ubmFpcmUgcmVmaW5lbWVudCBidXQgbm90IGFkb3B0ZWQgd2lkZWx5IGluIHBhbGxpYXRpdmUgY2FyZSByZXNlYXJjaC4gQWltOiBUbyBleHBsb3JlIEdlcm1hbi0gYW5kIEVuZ2xpc2gtc3BlYWtpbmcgcGF0aWVudHMnIHZpZXdzIG9uIHRoZSBJbnRlZ3JhdGVkIFBhbGxpYXRpdmUgY2FyZSBPdXRjb21lIFNjYWxlIHdpdGggYSBmb2N1cyBvbiBjb21wcmVoZW5zaWJpbGl0eSBhbmQgYWNjZXB0YWJpbGl0eSwgYW5kIHN1YnNlcXVlbnRseSByZWZpbmUgdGhlIHF1ZXN0aW9ubmFpcmUuIE1ldGhvZHM6IEJpLW5hdGlvbmFsIChVbml0ZWQgS2luZ2RvbS9HZXJtYW55KSBjb2duaXRpdmUgaW50ZXJ2aWV3IHN0dWR5IHVzaW5nICd0aGluayBhbG91ZCcgYW5kIHZlcmJhbCBwcm9iaW5nIHRlY2huaXF1ZXMuIEludGVydmlld3Mgd2VyZSBhdWRpby1yZWNvcmRlZCwgdHJhbnNjcmliZWQgdmVyYmF0aW0gYW5kIGFuYWx5c2VkIHVzaW5nIHRoZW1hdGljIGFuYWx5c2lzIGFuZCBwcmUtZGVmaW5lZCBjYXRlZ29yaWVzLiBSZXN1bHRzIGZyb20gYm90aCBjb3VudHJpZXMgd2VyZSBjb2xsYXRlZCBhbmQgZGlzY3Vzc2VkLiBUaGUgSW50ZWdyYXRlZCBQYWxsaWF0aXZlIGNhcmUgT3V0Y29tZSBTY2FsZSB3YXMgdGhlbiByZWZpbmVkIGJ5IGNvbnNlbnN1cy4gU2V0dGluZy9wYXJ0aWNpcGFudHM6IFB1cnBvc2VseSBzYW1wbGVkIHBhdGllbnRzIGZyb20gZm91ciBwYWxsaWF0aXZlIGNhcmUgdGVhbXMgaW4gcGFsbGlhdGl2ZSBjYXJlIHVuaXRzLCBnZW5lcmFsIGhvc3BpdGFsIHdhcmRzIGFuZCBpbiB0aGUgY29tbXVuaXR5LiBSZXN1bHRzOiBBIHRvdGFsIG9mIDE1IEdlcm1hbiBhbmQgMTAgVUsgaW50ZXJ2aWV3cyB3ZXJlIGNvbmR1Y3RlZC4gT3ZlcmFsbCwgY29tcHJlaGVuc2lvbiBhbmQgYWNjZXB0YWJpbGl0eSBvZiB0aGUgSW50ZWdyYXRlZCBQYWxsaWF0aXZlIGNhcmUgT3V0Y29tZSBTY2FsZSB3ZXJlIGdvb2QuIElkZW50aWZpZWQgZGlmZmljdWx0aWVzIGNvbXByaXNlZCB0aGUgZm9sbG93aW5nOiAoMSkgY29tcHJlaGVuc2lvbiBwcm9ibGVtcyB3aXRoIHNwZWNpZmljIHRlcm1zIChlLmcuICdtb3V0aCBwcm9ibGVtcycpIGFuZCBsZW5ndGggb2YgYW5zd2VyIG9wdGlvbnM7ICgyKSBqdWRnZW1lbnQgZGlmZmljdWx0aWVzLCBmb3IgZXhhbXBsZSwgZHVlIHRvIHRoZSAzLWRheSByZWNhbGwgZm9yIHF1ZXN0aW9uczsgYW5kICgzKSBsYXlvdXQgcHJvYmxlbXMuIENvbWJpbmluZyB0aGUgcmVzdWx0cyBmcm9tIGJvdGggY291bnRyaWVzIChlLmcuIHJlZ2FyZGluZyAnZmVsdCBnb29kIGFib3V0IHlvdXJzZWxmJykgYW5kIGRpc2N1c3NpbmcgdGhlbSBmcm9tIGJvdGggbGFuZ3VhZ2VzJyBwZXJzcGVjdGl2ZXMgcmVzdWx0ZWQgaW4gd2lkZXIgY29uc2lkZXJhdGlvbiBvZiB0aGUgaXRlbXMnIG1lYW5pbmcsIGVuYWJsaW5nIG1vcmUgZGV0YWlsZWQgcmVmaW5lbWVudC4gQ29uY2x1c2lvbjogQ29nbml0aXZlIGludGVydmlld2luZyBwcm92ZWQgdmFsdWFibGUgdG8gaW5jcmVhc2UgZmFjZSBhbmQgY29udGVudCB2YWxpZGl0eSBvZiB0aGUgcXVlc3Rpb25uYWlyZS4gVGhlIGNvbmN1cnJlbnQgYXBwcm9hY2ggaW4gdHdvIGxhbmd1YWdlcyAtIHRvIG91ciBrbm93bGVkZ2UgdGhlIGZpcnN0IHN1Y2ggYXBwcm9hY2ggaW4gcGFsbGlhdGl2ZSBjYXJlIC0gYmVuZWZpdGVkIHRoZSByZWZpbmVtZW50LiBQc3ljaG9tZXRyaWMgdmFsaWRhdGlvbiBvZiB0aGUgcmVmaW5lZCBJbnRlZ3JhdGVkIFBhbGxpYXRpdmUgY2FyZSBPdXRjb21lIFNjYWxlIGlzIG5vdyB1bmRlcndheS4iLCJwdWJsaXNoZXIiOiJTQUdFIFB1YmxpY2F0aW9ucyBMdGQiLCJpc3N1ZSI6IjYiLCJ2b2x1bWUiOiIzMCIsImNvbnRhaW5lci10aXRsZS1zaG9ydCI6IlBhbGxpYXQgTWVkIn0sImlzVGVtcG9yYXJ5IjpmYWxzZX1dfQ==&quot;,&quot;citationItems&quot;:[{&quot;id&quot;:&quot;0b42055f-f652-367d-951d-acb280b983db&quot;,&quot;itemData&quot;:{&quot;type&quot;:&quot;article-journal&quot;,&quot;id&quot;:&quot;0b42055f-f652-367d-951d-acb280b983db&quot;,&quot;title&quot;:&quot;Discovering the hidden benefits of cognitive interviewing in two languages: The first phase of a validation study of the Integrated Palliative care Outcome Scale&quot;,&quot;groupId&quot;:&quot;189a32f0-8f3a-3d53-a84b-8691135f75ff&quot;,&quot;author&quot;:[{&quot;family&quot;:&quot;Schildmann&quot;,&quot;given&quot;:&quot;Eva K&quot;,&quot;parse-names&quot;:false,&quot;dropping-particle&quot;:&quot;&quot;,&quot;non-dropping-particle&quot;:&quot;&quot;},{&quot;family&quot;:&quot;Groeneveld&quot;,&quot;given&quot;:&quot;E Iris&quot;,&quot;parse-names&quot;:false,&quot;dropping-particle&quot;:&quot;&quot;,&quot;non-dropping-particle&quot;:&quot;&quot;},{&quot;family&quot;:&quot;Denzel&quot;,&quot;given&quot;:&quot;Johannes&quot;,&quot;parse-names&quot;:false,&quot;dropping-particle&quot;:&quot;&quot;,&quot;non-dropping-particle&quot;:&quot;&quot;},{&quot;family&quot;:&quot;Brown&quot;,&quot;given&quot;:&quot;Alice&quot;,&quot;parse-names&quot;:false,&quot;dropping-particle&quot;:&quot;&quot;,&quot;non-dropping-particle&quot;:&quot;&quot;},{&quot;family&quot;:&quot;Bernhardt&quot;,&quot;given&quot;:&quot;Florian&quot;,&quot;parse-names&quot;:false,&quot;dropping-particle&quot;:&quot;&quot;,&quot;non-dropping-particle&quot;:&quot;&quot;},{&quot;family&quot;:&quot;Bailey&quot;,&quot;given&quot;:&quot;Katharine&quot;,&quot;parse-names&quot;:false,&quot;dropping-particle&quot;:&quot;&quot;,&quot;non-dropping-particle&quot;:&quot;&quot;},{&quot;family&quot;:&quot;Guo&quot;,&quot;given&quot;:&quot;Ping&quot;,&quot;parse-names&quot;:false,&quot;dropping-particle&quot;:&quot;&quot;,&quot;non-dropping-particle&quot;:&quot;&quot;},{&quot;family&quot;:&quot;Ramsenthaler&quot;,&quot;given&quot;:&quot;Christina&quot;,&quot;parse-names&quot;:false,&quot;dropping-particle&quot;:&quot;&quot;,&quot;non-dropping-particle&quot;:&quot;&quot;},{&quot;family&quot;:&quot;Lovell&quot;,&quot;given&quot;:&quot;Natasha&quot;,&quot;parse-names&quot;:false,&quot;dropping-particle&quot;:&quot;&quot;,&quot;non-dropping-particle&quot;:&quot;&quot;},{&quot;family&quot;:&quot;Higginson&quot;,&quot;given&quot;:&quot;Irene J&quot;,&quot;parse-names&quot;:false,&quot;dropping-particle&quot;:&quot;&quot;,&quot;non-dropping-particle&quot;:&quot;&quot;},{&quot;family&quot;:&quot;Bausewein&quot;,&quot;given&quot;:&quot;Claudia&quot;,&quot;parse-names&quot;:false,&quot;dropping-particle&quot;:&quot;&quot;,&quot;non-dropping-particle&quot;:&quot;&quot;},{&quot;family&quot;:&quot;Murtagh&quot;,&quot;given&quot;:&quot;Fliss E M&quot;,&quot;parse-names&quot;:false,&quot;dropping-particle&quot;:&quot;&quot;,&quot;non-dropping-particle&quot;:&quot;&quot;}],&quot;container-title&quot;:&quot;Palliative Medicine&quot;,&quot;DOI&quot;:&quot;10.1177/0269216315608348&quot;,&quot;ISSN&quot;:&quot;1477030X&quot;,&quot;issued&quot;:{&quot;date-parts&quot;:[[2016,8]]},&quot;page&quot;:&quot;599-610&quot;,&quot;abstract&quot;:&quot;Background: The Integrated Palliative care Outcome Scale is a newly developed advancement of the Palliative care Outcome Scale. It assesses patient-reported symptoms and other concerns. Cognitive interviewing is recommended for questionnaire refinement but not adopted widely in palliative care research. Aim: To explore German- and English-speaking patients' views on the Integrated Palliative care Outcome Scale with a focus on comprehensibility and acceptability, and subsequently refine the questionnaire. Methods: Bi-national (United Kingdom/Germany) cognitive interview study using 'think aloud' and verbal probing techniques. Interviews were audio-recorded, transcribed verbatim and analysed using thematic analysis and pre-defined categories. Results from both countries were collated and discussed. The Integrated Palliative care Outcome Scale was then refined by consensus. Setting/participants: Purposely sampled patients from four palliative care teams in palliative care units, general hospital wards and in the community. Results: A total of 15 German and 10 UK interviews were conducted. Overall, comprehension and acceptability of the Integrated Palliative care Outcome Scale were good. Identified difficulties comprised the following: (1) comprehension problems with specific terms (e.g. 'mouth problems') and length of answer options; (2) judgement difficulties, for example, due to the 3-day recall for questions; and (3) layout problems. Combining the results from both countries (e.g. regarding 'felt good about yourself') and discussing them from both languages' perspectives resulted in wider consideration of the items' meaning, enabling more detailed refinement. Conclusion: Cognitive interviewing proved valuable to increase face and content validity of the questionnaire. The concurrent approach in two languages - to our knowledge the first such approach in palliative care - benefited the refinement. Psychometric validation of the refined Integrated Palliative care Outcome Scale is now underway.&quot;,&quot;publisher&quot;:&quot;SAGE Publications Ltd&quot;,&quot;issue&quot;:&quot;6&quot;,&quot;volume&quot;:&quot;30&quot;,&quot;container-title-short&quot;:&quot;Palliat Med&quot;},&quot;isTemporary&quot;:false}]},{&quot;citationID&quot;:&quot;MENDELEY_CITATION_49eebcb6-0b82-4dc9-af7e-89ec0a69fd6b&quot;,&quot;properties&quot;:{&quot;noteIndex&quot;:0},&quot;isEdited&quot;:false,&quot;manualOverride&quot;:{&quot;isManuallyOverridden&quot;:false,&quot;citeprocText&quot;:&quot;(105)&quot;,&quot;manualOverrideText&quot;:&quot;&quot;},&quot;citationTag&quot;:&quot;MENDELEY_CITATION_v3_eyJjaXRhdGlvbklEIjoiTUVOREVMRVlfQ0lUQVRJT05fNDllZWJjYjYtMGI4Mi00ZGM5LWFmN2UtODllYzBhNjlmZDZiIiwicHJvcGVydGllcyI6eyJub3RlSW5kZXgiOjB9LCJpc0VkaXRlZCI6ZmFsc2UsIm1hbnVhbE92ZXJyaWRlIjp7ImlzTWFudWFsbHlPdmVycmlkZGVuIjpmYWxzZSwiY2l0ZXByb2NUZXh0IjoiKDEwNSkiLCJtYW51YWxPdmVycmlkZVRleHQiOiIifSwiY2l0YXRpb25JdGVtcyI6W3siaWQiOiJjMDEyNWQ4ZC0wNDZmLTNhNjEtOTU4My0wNDRlMDNiYTQ4MWEiLCJpdGVtRGF0YSI6eyJ0eXBlIjoiYXJ0aWNsZS1qb3VybmFsIiwiaWQiOiJjMDEyNWQ4ZC0wNDZmLTNhNjEtOTU4My0wNDRlMDNiYTQ4MWEiLCJ0aXRsZSI6IlBzeWNob21ldHJpYyB2YWxpZGF0aW9uIGFuZCBjcm9zcy1jdWx0dXJhbCBhZGFwdGF0aW9uIG9mIHRoZSBJbnRlZ3JhdGVkIFBhbGxpYXRpdmUgY2FyZSBPdXRjb21lIFNjYWxlIGluIFBvbGlzaCAoSVBPUy1Qb2wpIiwiZ3JvdXBJZCI6IjE4OWEzMmYwLThmM2EtM2Q1My1hODRiLTg2OTExMzVmNzVmZiIsImF1dGhvciI6W3siZmFtaWx5IjoiU3plbGlnYSIsImdpdmVuIjoiTWFydGEiLCJwYXJzZS1uYW1lcyI6ZmFsc2UsImRyb3BwaW5nLXBhcnRpY2xlIjoiIiwibm9uLWRyb3BwaW5nLXBhcnRpY2xlIjoiIn0seyJmYW1pbHkiOiJLb3RsaW5za2EtTGVtaWVzemVrIiwiZ2l2ZW4iOiJBbGVrc2FuZHJhIiwicGFyc2UtbmFtZXMiOmZhbHNlLCJkcm9wcGluZy1wYXJ0aWNsZSI6IiIsIm5vbi1kcm9wcGluZy1wYXJ0aWNsZSI6IiJ9LHsiZmFtaWx5IjoiSmFnaWVsc2tpIiwiZ2l2ZW4iOiJQYXdlxYIiLCJwYXJzZS1uYW1lcyI6ZmFsc2UsImRyb3BwaW5nLXBhcnRpY2xlIjoiIiwibm9uLWRyb3BwaW5nLXBhcnRpY2xlIjoiIn0seyJmYW1pbHkiOiJKYXJvc3pld3NraSIsImdpdmVuIjoiV29qY2llY2giLCJwYXJzZS1uYW1lcyI6ZmFsc2UsImRyb3BwaW5nLXBhcnRpY2xlIjoiIiwibm9uLWRyb3BwaW5nLXBhcnRpY2xlIjoiIn0seyJmYW1pbHkiOiJLdXptaWN6IiwiZ2l2ZW4iOiJJbG9uYSIsInBhcnNlLW5hbWVzIjpmYWxzZSwiZHJvcHBpbmctcGFydGljbGUiOiIiLCJub24tZHJvcHBpbmctcGFydGljbGUiOiIifSx7ImZhbWlseSI6IlN0YWNobmlrIiwiZ2l2ZW4iOiJLYXRhcnp5bmEiLCJwYXJzZS1uYW1lcyI6ZmFsc2UsImRyb3BwaW5nLXBhcnRpY2xlIjoiIiwibm9uLWRyb3BwaW5nLXBhcnRpY2xlIjoiIn0seyJmYW1pbHkiOiJGZWl0IiwiZ2l2ZW4iOiJKdWxpYSIsInBhcnNlLW5hbWVzIjpmYWxzZSwiZHJvcHBpbmctcGFydGljbGUiOiIiLCJub24tZHJvcHBpbmctcGFydGljbGUiOiIifSx7ImZhbWlseSI6IkRlc2t1ci1TbWllbGVja2EiLCJnaXZlbiI6IkV3YSIsInBhcnNlLW5hbWVzIjpmYWxzZSwiZHJvcHBpbmctcGFydGljbGUiOiIiLCJub24tZHJvcHBpbmctcGFydGljbGUiOiIifSx7ImZhbWlseSI6IkdyYWRhbHNraSIsImdpdmVuIjoiVG9tYXN6IiwicGFyc2UtbmFtZXMiOmZhbHNlLCJkcm9wcGluZy1wYXJ0aWNsZSI6IiIsIm5vbi1kcm9wcGluZy1wYXJ0aWNsZSI6IiJ9XSwiY29udGFpbmVyLXRpdGxlIjoiUGFsbGlhdGl2ZSBhbmQgU3VwcG9ydGl2ZSBDYXJlIiwiRE9JIjoiMTAuMTAxNy9TMTQ3ODk1MTUyMTAwMTE3NiIsIklTU04iOiIxNDc4OTUyMyIsIlBNSUQiOiIzNDU3OTc5OCIsImlzc3VlZCI6eyJkYXRlLXBhcnRzIjpbWzIwMjJdXX0sInBhZ2UiOiI2ODctNjkzIiwiYWJzdHJhY3QiOiJPYmplY3RpdmUgVGhlIHN0dWR5IGFpbWVkIHRvIGFzc2VzcyB0aGUgcmVsaWFiaWxpdHkgYW5kIHZhbGlkaXR5IG9mIHRoZSBJUE9TLVBvbCBmb3IgcGF0aWVudCBzZWxmLXJlcG9ydGluZy4gTWV0aG9kIFBhdGllbnRzICg+MTggeWVhcnMgb2YgYWdlKSB3aXRoIGFkdmFuY2VkIGNhbmNlciBhZG1pdHRlZCB0byB0aHJlZSBwYWxsaWF0aXZlIGNhcmUgY2VudGVycyAoaW5wYXRpZW50IHVuaXRzIGFuZCBob21lLWJhc2VkKSB3ZXJlIHJlY3J1aXRlZCB0byBhIG11bHRpY2VudGVyLCBjcm9zcy1zZWN0aW9uYWwsIG9ic2VydmF0aW9uYWwsIHByb3NwZWN0aXZlIHN0dWR5LiBQYXJ0aWNpcGFudHMgcHJvdmlkZWQgcmVzcG9uc2VzIHRvIHRoZSBJUE9TLVBvbCBQYXRpZW50IHZlcnNpb24gYW5kIHRoZSBFdXJvcGVhbiBPcmdhbml6YXRpb24gZm9yIFJlc2VhcmNoIGFuZCBUcmVhdG1lbnQgb2YgQ2FuY2VyIFF1YWxpdHkgb2YgTGlmZSBRdWVzdGlvbm5haXJlIC0gQ29yZSAxNSAtIFBhbGxpYXRpdmUgQ2FyZSAoRU9SVEMgUUxRLUMxNS1QQUwpIFBvbGlzaCB2ZXJzaW9uIGF0IGJhc2VsaW5lIChUMSkgYW5kIGZvdXIgdG8gc2V2ZW4gZGF5cyBsYXRlciAoVDIpLiBXZSBhc3Nlc3NlZCB0ZXN0LXJldGVzdCByZWxpYWJpbGl0eSwgaW50ZXJuYWwgY29uc2lzdGVuY3ksIGFuZCBjb25zdHJ1Y3QgdmFsaWRpdHkgb2YgdGhlIHRvb2wuIFJlc3VsdHMgT25lIGh1bmRyZWQgYW5kIGVpZ2h0eSBwYXRpZW50cyB3ZXJlIGluY2x1ZGVkLiBUZXN0LXJldGVzdCByZWxpYWJpbGl0eSBkZW1vbnN0cmF0ZWQgbm8gc3RhdGlzdGljYWxseSBzaWduaWZpY2FudCBkaWZmZXJlbmNlcyBpbiB0aGUgYXZlcmFnZSBvdXRjb21lcyBvZiB0aGUgSVBPUy1Qb2wgYmV0d2VlbiBUMSBhbmQgVDIgKDI3LjIgwrEgOS4yIHZzLiAyNi41IMKxIDguNzsgcCA+IDAuMDUpLiBUaGUgaW50cmEtY2xhc3MgY29ycmVsYXRpb24gY29lZmZpY2llbnQgYmV0d2VlbiBUMSBhbmQgVDIgd2FzIHIgPSAwLjgzIChwIDwgMC4wMDAxKSwgdGhlIGludHJhLWNsYXNzIGNvcnJlbGF0aW9uIGNvZWZmaWNpZW50IGZvciB0ZXN0LXJldGVzdCByZWxpYWJpbGl0eSBvZiB0aGUgSVBPUy1Qb2wgaXRlbXMgcmFuZ2VkIGZyb20gMC42MyB0byAwLjg0IChwIDwgMC4wMDAxKSwgYW5kIHRoZSBDcm9uYmFjaCdzIM6xIGNvZWZmaWNpZW50IGZvciBpbnRlcm5hbCBjb25zaXN0ZW5jeSB3YXMgMC43NzMuIFRoZSBjb3JyZWxhdGlvbiBjb2VmZmljaWVudCBiZXR3ZWVuIHRoZSBJUE9TLVBvbCBhbmQgRU9SVEMgUUxRLUMxNS1QQUwgdG90YWwgc2NvcmUgd2FzIDAuNzkgKHAgPCAwLjAwMSkuIFNpZ25pZmljYW5jZSBvZiByZXN1bHRzIFRoZSBwYXRpZW50IHZlcnNpb24gb2YgdGhlIFBvbGlzaCBhZGFwdGF0aW9uIG9mIElQT1MgaXMgYSB2YWxpZCBhbmQgcmVsaWFibGUgb3V0Y29tZSBtZWFzdXJlIGZvciBhc3Nlc3Npbmcgc3ltcHRvbXMgYW5kIGNvbmNlcm5zIG9mIGluZGl2aWR1YWxzIHJlY2VpdmluZyBwYWxsaWF0aXZlIGNhcmUsIGFzIHdlbGwgYXMgdGhlIHF1YWxpdHkgb2YgY2FyZSBwcm92aWRlZC4iLCJpc3N1ZSI6IjUiLCJ2b2x1bWUiOiIyMCIsImNvbnRhaW5lci10aXRsZS1zaG9ydCI6IlBhbGxpYXQgU3VwcG9ydCBDYXJlIn0sImlzVGVtcG9yYXJ5IjpmYWxzZX1dfQ==&quot;,&quot;citationItems&quot;:[{&quot;id&quot;:&quot;c0125d8d-046f-3a61-9583-044e03ba481a&quot;,&quot;itemData&quot;:{&quot;type&quot;:&quot;article-journal&quot;,&quot;id&quot;:&quot;c0125d8d-046f-3a61-9583-044e03ba481a&quot;,&quot;title&quot;:&quot;Psychometric validation and cross-cultural adaptation of the Integrated Palliative care Outcome Scale in Polish (IPOS-Pol)&quot;,&quot;groupId&quot;:&quot;189a32f0-8f3a-3d53-a84b-8691135f75ff&quot;,&quot;author&quot;:[{&quot;family&quot;:&quot;Szeliga&quot;,&quot;given&quot;:&quot;Marta&quot;,&quot;parse-names&quot;:false,&quot;dropping-particle&quot;:&quot;&quot;,&quot;non-dropping-particle&quot;:&quot;&quot;},{&quot;family&quot;:&quot;Kotlinska-Lemieszek&quot;,&quot;given&quot;:&quot;Aleksandra&quot;,&quot;parse-names&quot;:false,&quot;dropping-particle&quot;:&quot;&quot;,&quot;non-dropping-particle&quot;:&quot;&quot;},{&quot;family&quot;:&quot;Jagielski&quot;,&quot;given&quot;:&quot;Paweł&quot;,&quot;parse-names&quot;:false,&quot;dropping-particle&quot;:&quot;&quot;,&quot;non-dropping-particle&quot;:&quot;&quot;},{&quot;family&quot;:&quot;Jaroszewski&quot;,&quot;given&quot;:&quot;Wojciech&quot;,&quot;parse-names&quot;:false,&quot;dropping-particle&quot;:&quot;&quot;,&quot;non-dropping-particle&quot;:&quot;&quot;},{&quot;family&quot;:&quot;Kuzmicz&quot;,&quot;given&quot;:&quot;Ilona&quot;,&quot;parse-names&quot;:false,&quot;dropping-particle&quot;:&quot;&quot;,&quot;non-dropping-particle&quot;:&quot;&quot;},{&quot;family&quot;:&quot;Stachnik&quot;,&quot;given&quot;:&quot;Katarzyna&quot;,&quot;parse-names&quot;:false,&quot;dropping-particle&quot;:&quot;&quot;,&quot;non-dropping-particle&quot;:&quot;&quot;},{&quot;family&quot;:&quot;Feit&quot;,&quot;given&quot;:&quot;Julia&quot;,&quot;parse-names&quot;:false,&quot;dropping-particle&quot;:&quot;&quot;,&quot;non-dropping-particle&quot;:&quot;&quot;},{&quot;family&quot;:&quot;Deskur-Smielecka&quot;,&quot;given&quot;:&quot;Ewa&quot;,&quot;parse-names&quot;:false,&quot;dropping-particle&quot;:&quot;&quot;,&quot;non-dropping-particle&quot;:&quot;&quot;},{&quot;family&quot;:&quot;Gradalski&quot;,&quot;given&quot;:&quot;Tomasz&quot;,&quot;parse-names&quot;:false,&quot;dropping-particle&quot;:&quot;&quot;,&quot;non-dropping-particle&quot;:&quot;&quot;}],&quot;container-title&quot;:&quot;Palliative and Supportive Care&quot;,&quot;DOI&quot;:&quot;10.1017/S1478951521001176&quot;,&quot;ISSN&quot;:&quot;14789523&quot;,&quot;PMID&quot;:&quot;34579798&quot;,&quot;issued&quot;:{&quot;date-parts&quot;:[[2022]]},&quot;page&quot;:&quot;687-693&quot;,&quot;abstract&quot;:&quot;Objective The study aimed to assess the reliability and validity of the IPOS-Pol for patient self-reporting. Method Patients (&gt;18 years of age) with advanced cancer admitted to three palliative care centers (inpatient units and home-based) were recruited to a multicenter, cross-sectional, observational, prospective study. Participants provided responses to the IPOS-Pol Patient version and the European Organization for Research and Treatment of Cancer Quality of Life Questionnaire - Core 15 - Palliative Care (EORTC QLQ-C15-PAL) Polish version at baseline (T1) and four to seven days later (T2). We assessed test-retest reliability, internal consistency, and construct validity of the tool. Results One hundred and eighty patients were included. Test-retest reliability demonstrated no statistically significant differences in the average outcomes of the IPOS-Pol between T1 and T2 (27.2 ± 9.2 vs. 26.5 ± 8.7; p &gt; 0.05). The intra-class correlation coefficient between T1 and T2 was r = 0.83 (p &lt; 0.0001), the intra-class correlation coefficient for test-retest reliability of the IPOS-Pol items ranged from 0.63 to 0.84 (p &lt; 0.0001), and the Cronbach's α coefficient for internal consistency was 0.773. The correlation coefficient between the IPOS-Pol and EORTC QLQ-C15-PAL total score was 0.79 (p &lt; 0.001). Significance of results The patient version of the Polish adaptation of IPOS is a valid and reliable outcome measure for assessing symptoms and concerns of individuals receiving palliative care, as well as the quality of care provided.&quot;,&quot;issue&quot;:&quot;5&quot;,&quot;volume&quot;:&quot;20&quot;,&quot;container-title-short&quot;:&quot;Palliat Support Care&quot;},&quot;isTemporary&quot;:false}]},{&quot;citationID&quot;:&quot;MENDELEY_CITATION_bc982ecf-5ea2-4218-8091-f3bc507d4545&quot;,&quot;properties&quot;:{&quot;noteIndex&quot;:0},&quot;isEdited&quot;:false,&quot;manualOverride&quot;:{&quot;isManuallyOverridden&quot;:false,&quot;citeprocText&quot;:&quot;(17)&quot;,&quot;manualOverrideText&quot;:&quot;&quot;},&quot;citationTag&quot;:&quot;MENDELEY_CITATION_v3_eyJjaXRhdGlvbklEIjoiTUVOREVMRVlfQ0lUQVRJT05fYmM5ODJlY2YtNWVhMi00MjE4LTgwOTEtZjNiYzUwN2Q0NTQ1IiwicHJvcGVydGllcyI6eyJub3RlSW5kZXgiOjB9LCJpc0VkaXRlZCI6ZmFsc2UsIm1hbnVhbE92ZXJyaWRlIjp7ImlzTWFudWFsbHlPdmVycmlkZGVuIjpmYWxzZSwiY2l0ZXByb2NUZXh0IjoiKDE3KSIsIm1hbnVhbE92ZXJyaWRlVGV4dCI6IiJ9LCJjaXRhdGlvbkl0ZW1zIjpbeyJpZCI6IjliMWYwN2U5LTdmNzktMzk5NC05ZWVjLThmMTc3NTk3NThjOCIsIml0ZW1EYXRhIjp7InR5cGUiOiJhcnRpY2xlLWpvdXJuYWwiLCJpZCI6IjliMWYwN2U5LTdmNzktMzk5NC05ZWVjLThmMTc3NTk3NThjOCIsInRpdGxlIjoiQXNzZXNzaW5nIHF1YWxpdHkgb2YgbGlmZSBpbiB5b3VuZyBhZHVsdCBjYW5jZXIgc3Vydml2b3JzOiBkZXZlbG9wbWVudCBvZiB0aGUgU3Vydml2b3JzaGlwLVJlbGF0ZWQgUXVhbGl0eSBvZiBMaWZlIHNjYWxlLiIsImdyb3VwSWQiOiIxODlhMzJmMC04ZjNhLTNkNTMtYTg0Yi04NjkxMTM1Zjc1ZmYiLCJhdXRob3IiOlt7ImZhbWlseSI6IlBhcmsiLCJnaXZlbiI6IkNyeXN0YWwgTCIsInBhcnNlLW5hbWVzIjpmYWxzZSwiZHJvcHBpbmctcGFydGljbGUiOiIiLCJub24tZHJvcHBpbmctcGFydGljbGUiOiIifSx7ImZhbWlseSI6IldvcnRtYW5uIiwiZ2l2ZW4iOiJKZW5uaWZlciBIIiwicGFyc2UtbmFtZXMiOmZhbHNlLCJkcm9wcGluZy1wYXJ0aWNsZSI6IiIsIm5vbi1kcm9wcGluZy1wYXJ0aWNsZSI6IiJ9LHsiZmFtaWx5IjoiSGFsZSIsImdpdmVuIjoiQW15IEUiLCJwYXJzZS1uYW1lcyI6ZmFsc2UsImRyb3BwaW5nLXBhcnRpY2xlIjoiIiwibm9uLWRyb3BwaW5nLXBhcnRpY2xlIjoiIn0seyJmYW1pbHkiOiJDaG8iLCJnaXZlbiI6IkRhbG5pbSIsInBhcnNlLW5hbWVzIjpmYWxzZSwiZHJvcHBpbmctcGFydGljbGUiOiIiLCJub24tZHJvcHBpbmctcGFydGljbGUiOiIifSx7ImZhbWlseSI6IkJsYW5rIiwiZ2l2ZW4iOiJUaG9tYXMgTyIsInBhcnNlLW5hbWVzIjpmYWxzZSwiZHJvcHBpbmctcGFydGljbGUiOiIiLCJub24tZHJvcHBpbmctcGFydGljbGUiOiIifV0sImNvbnRhaW5lci10aXRsZSI6IlF1YWxpdHkgb2YgbGlmZSByZXNlYXJjaCA6IGFuIGludGVybmF0aW9uYWwgam91cm5hbCBvZiBxdWFsaXR5IG9mIGxpZmUgYXNwZWN0cyBvZiB0cmVhdG1lbnQsIGNhcmUgYW5kIHJlaGFiaWxpdGF0aW9uIiwiRE9JIjoiMTAuMTAwNy9zMTExMzYtMDE0LTA2ODIteiIsIklTU04iOiIxNTczMjY0OSIsIlBNSUQiOiIyNDcyOTA1NCIsImlzc3VlZCI6eyJkYXRlLXBhcnRzIjpbWzIwMTRdXX0sInBhZ2UiOiIyMjEzLTIyMjQiLCJhYnN0cmFjdCI6IlNjaWVudGlmaWMgYWR2YW5jZXMgaW4gdHJlYXRtZW50cyBhbmQgb3V0Y29tZXMgZm9yIHRob3NlIGRpYWdub3NlZCB3aXRoIGNhbmNlciBpbiBsYXRlIGFkb2xlc2NlbmNlIGFuZCBlYXJseSBhZHVsdGhvb2QgZGVwZW5kLCBpbiBwYXJ0LCBvbiB0aGUgYXZhaWxhYmlsaXR5IG9mIGFkZXF1YXRlIGFzc2Vzc21lbnQgdG9vbHMgdG8gbWVhc3VyZSBoZWFsdGgtcmVsYXRlZCBxdWFsaXR5IG9mIGxpZmUgKEhSUU9MKSBmb3Igc3Vydml2b3JzIGluIHRoaXMgYWdlIGdyb3VwLiBEb21haW5zIGVzcGVjaWFsbHkgcmVsZXZhbnQgdG8gbGF0ZSBhZG9sZXNjZW5jZSBhbmQgeW91bmcgYWR1bHRob29kIChMQVlBOyBlLmcuLCBlZHVjYXRpb24gYW5kIGNhcmVlciwgY29tbWl0dGVkIHJvbWFudGljIHJlbGF0aW9uc2hpcHMsIHdvcmxkdmlldyBmb3JtYXRpb24pIGFyZSB0eXBpY2FsbHkgb3Zlcmxvb2tlZCBpbiBzdHVkaWVzIGFzc2Vzc2luZyB0aGUgaW1wYWN0IG9mIGNhbmNlciwgdXN1YWxseSBtb3JlIGFwcHJvcHJpYXRlIGZvciBtaWRkbGUtYWdlZCBvciBvbGRlciBzdXJ2aXZvcnMuIEN1cnJlbnQgSFJRT0wgbWVhc3VyZXMgYWxzbyB0ZW5kIHRvIGFzc2VzcyBpc3N1ZXMgdGhhdCBhcmUgc2FsaWVudCBkdXJpbmcgb3Igc2hvcnRseSBhZnRlciB0cmVhdG1lbnQgcmF0aGVyIHRoYW4gcmVmbGVjdGluZyBsaWZlIHllYXJzIGFmdGVyIHRyZWF0bWVudC4gVG8gZGV2ZWxvcCBhIG5ldyBtZWFzdXJlIHRvIGJldHRlciBjYXB0dXJlIHRoZSBleHBlcmllbmNlIG9mIExBWUEgY2FuY2VyIHN1cnZpdm9ycyBpbiBsb25nZXItdGVybSBzdXJ2aXZvcnNoaXAgKHRoZSBMQVlBIFN1cnZpdm9yc2hpcC1SZWxhdGVkIFF1YWxpdHkgb2YgTGlmZSBtZWFzdXJlLCBMQVlBLVNSUUwpLCB3ZSBjb21wbGV0ZWQgYW4gZXh0ZW5zaXZlIG1lYXN1cmUgZGV2ZWxvcG1lbnQgcHJvY2Vzcy4gQWZ0ZXIgYSBsaXRlcmF0dXJlIHJldmlldyBhbmQgZm9jdXMgZ3JvdXBzIHdpdGggTEFZQSBjYW5jZXIgc3Vydml2b3JzLCB3ZSBnZW5lcmF0ZWQgaXRlbXMgYW5kIHJhbiBjb25maXJtYXRvcnkgZmFjdG9yIGFuZCByZWxpYWJpbGl0eSBhbmFseXNlcyB1c2luZyBhIHNhbXBsZSBvZiAyOTIgTEFZQSBjYW5jZXIgc3Vydml2b3JzLiBXZSB0aGVuIGV4YW1pbmVkIHZhbGlkaXR5IHVzaW5nIGV4aXN0aW5nIG1lYXN1cmVzIG9mIHBoeXNpY2FsIGFuZCBtZW50YWwgaGVhbHRoLCBxdWFsaXR5IG9mIGxpZmUsIGFuZCBpbXBhY3Qgb2YgY2FuY2VyLiBUaGUgZmluYWwgbW9kZWwgY29uc2lzdGVkIG9mIHR3byBkb21haW5zIChzYXRpc2ZhY3Rpb24gYW5kIGltcGFjdCksIGVhY2ggY29uc2lzdGluZyBvZiB0ZW4gZmFjdG9yczogZXhpc3RlbnRpYWwvc3Bpcml0dWFsaXR5LCBjb3BpbmcsIHJlbGF0aW9uc2hpcCwgZGVwZW5kZW5jZSwgdml0YWxpdHksIGhlYWx0aCBjYXJlLCBlZHVjYXRpb24vY2FyZWVyLCBmZXJ0aWxpdHksIGludGltYWN5L3NleHVhbGl0eSwgYW5kIGNvZ25pdGlvbi9tZW1vcnkuIENvbmZpcm1hdG9yeSBmYWN0b3IgYW5hbHlzaXMgYW5kIHZhbGlkaXR5IGFuYWx5c2VzIGluZGljYXRlZCB0aGF0IHRoZSBMQVlBLVNSUUwgaXMgYSBwc3ljaG9tZXRyaWNhbGx5IHNvdW5kIGluc3RydW1lbnQgd2l0aCBnb29kIHZhbGlkaXR5LiBUaGUgTEFZQS1TUlFMIGZpbGxzIGFuIGltcG9ydGFudCBuZWVkIGluIHN1cnZpdm9yc2hpcCByZXNlYXJjaCwgcHJvdmlkaW5nIGEgd2F5IHRvIGFzc2VzcyBIUlFPTCBpbiBMQVlBcyBpbiBhIGRldmVsb3BtZW50YWxseSBpbmZvcm1lZCB3YXkuIiwiaXNzdWUiOiI4Iiwidm9sdW1lIjoiMjMiLCJjb250YWluZXItdGl0bGUtc2hvcnQiOiJRdWFsIExpZmUgUmVzIn0sImlzVGVtcG9yYXJ5IjpmYWxzZX1dfQ==&quot;,&quot;citationItems&quot;:[{&quot;id&quot;:&quot;9b1f07e9-7f79-3994-9eec-8f17759758c8&quot;,&quot;itemData&quot;:{&quot;type&quot;:&quot;article-journal&quot;,&quot;id&quot;:&quot;9b1f07e9-7f79-3994-9eec-8f17759758c8&quot;,&quot;title&quot;:&quot;Assessing quality of life in young adult cancer survivors: development of the Survivorship-Related Quality of Life scale.&quot;,&quot;groupId&quot;:&quot;189a32f0-8f3a-3d53-a84b-8691135f75ff&quot;,&quot;author&quot;:[{&quot;family&quot;:&quot;Park&quot;,&quot;given&quot;:&quot;Crystal L&quot;,&quot;parse-names&quot;:false,&quot;dropping-particle&quot;:&quot;&quot;,&quot;non-dropping-particle&quot;:&quot;&quot;},{&quot;family&quot;:&quot;Wortmann&quot;,&quot;given&quot;:&quot;Jennifer H&quot;,&quot;parse-names&quot;:false,&quot;dropping-particle&quot;:&quot;&quot;,&quot;non-dropping-particle&quot;:&quot;&quot;},{&quot;family&quot;:&quot;Hale&quot;,&quot;given&quot;:&quot;Amy E&quot;,&quot;parse-names&quot;:false,&quot;dropping-particle&quot;:&quot;&quot;,&quot;non-dropping-particle&quot;:&quot;&quot;},{&quot;family&quot;:&quot;Cho&quot;,&quot;given&quot;:&quot;Dalnim&quot;,&quot;parse-names&quot;:false,&quot;dropping-particle&quot;:&quot;&quot;,&quot;non-dropping-particle&quot;:&quot;&quot;},{&quot;family&quot;:&quot;Blank&quot;,&quot;given&quot;:&quot;Thomas O&quot;,&quot;parse-names&quot;:false,&quot;dropping-particle&quot;:&quot;&quot;,&quot;non-dropping-particle&quot;:&quot;&quot;}],&quot;container-title&quot;:&quot;Quality of life research : an international journal of quality of life aspects of treatment, care and rehabilitation&quot;,&quot;DOI&quot;:&quot;10.1007/s11136-014-0682-z&quot;,&quot;ISSN&quot;:&quot;15732649&quot;,&quot;PMID&quot;:&quot;24729054&quot;,&quot;issued&quot;:{&quot;date-parts&quot;:[[2014]]},&quot;page&quot;:&quot;2213-2224&quot;,&quot;abstract&quot;:&quot;Scientific advances in treatments and outcomes for those diagnosed with cancer in late adolescence and early adulthood depend, in part, on the availability of adequate assessment tools to measure health-related quality of life (HRQOL) for survivors in this age group. Domains especially relevant to late adolescence and young adulthood (LAYA; e.g., education and career, committed romantic relationships, worldview formation) are typically overlooked in studies assessing the impact of cancer, usually more appropriate for middle-aged or older survivors. Current HRQOL measures also tend to assess issues that are salient during or shortly after treatment rather than reflecting life years after treatment. To develop a new measure to better capture the experience of LAYA cancer survivors in longer-term survivorship (the LAYA Survivorship-Related Quality of Life measure, LAYA-SRQL), we completed an extensive measure development process. After a literature review and focus groups with LAYA cancer survivors, we generated items and ran confirmatory factor and reliability analyses using a sample of 292 LAYA cancer survivors. We then examined validity using existing measures of physical and mental health, quality of life, and impact of cancer. The final model consisted of two domains (satisfaction and impact), each consisting of ten factors: existential/spirituality, coping, relationship, dependence, vitality, health care, education/career, fertility, intimacy/sexuality, and cognition/memory. Confirmatory factor analysis and validity analyses indicated that the LAYA-SRQL is a psychometrically sound instrument with good validity. The LAYA-SRQL fills an important need in survivorship research, providing a way to assess HRQOL in LAYAs in a developmentally informed way.&quot;,&quot;issue&quot;:&quot;8&quot;,&quot;volume&quot;:&quot;23&quot;,&quot;container-title-short&quot;:&quot;Qual Life Res&quot;},&quot;isTemporary&quot;:false}]},{&quot;citationID&quot;:&quot;MENDELEY_CITATION_154833e1-2d7e-4591-8bbd-11ddc936a6f1&quot;,&quot;properties&quot;:{&quot;noteIndex&quot;:0},&quot;isEdited&quot;:false,&quot;manualOverride&quot;:{&quot;isManuallyOverridden&quot;:false,&quot;citeprocText&quot;:&quot;(106)&quot;,&quot;manualOverrideText&quot;:&quot;&quot;},&quot;citationTag&quot;:&quot;MENDELEY_CITATION_v3_eyJjaXRhdGlvbklEIjoiTUVOREVMRVlfQ0lUQVRJT05fMTU0ODMzZTEtMmQ3ZS00NTkxLThiYmQtMTFkZGM5MzZhNmYxIiwicHJvcGVydGllcyI6eyJub3RlSW5kZXgiOjB9LCJpc0VkaXRlZCI6ZmFsc2UsIm1hbnVhbE92ZXJyaWRlIjp7ImlzTWFudWFsbHlPdmVycmlkZGVuIjpmYWxzZSwiY2l0ZXByb2NUZXh0IjoiKDEwNikiLCJtYW51YWxPdmVycmlkZVRleHQiOiIifSwiY2l0YXRpb25JdGVtcyI6W3siaWQiOiI0OGM5ZDcyMS05OWJkLTM1MzUtYWIzZi0yZDJkNzlhNzA5ZTciLCJpdGVtRGF0YSI6eyJ0eXBlIjoiYXJ0aWNsZS1qb3VybmFsIiwiaWQiOiI0OGM5ZDcyMS05OWJkLTM1MzUtYWIzZi0yZDJkNzlhNzA5ZTciLCJ0aXRsZSI6IlZhbGlkYXRpb24gb2YgdGhlIEdlcm1hbiB2ZXJzaW9uIG9mIHRoZSBsYXRlIGFkb2xlc2NlbmNlIGFuZCB5b3VuZyBhZHVsdGhvb2Qgc3Vydml2b3JzaGlwLXJlbGF0ZWQgcXVhbGl0eSBvZiBsaWZlIG1lYXN1cmUgKExBWUEtU1JRTCkiLCJncm91cElkIjoiMTg5YTMyZjAtOGYzYS0zZDUzLWE4NGItODY5MTEzNWY3NWZmIiwiYXV0aG9yIjpbeyJmYW1pbHkiOiJSaWNodGVyIiwiZ2l2ZW4iOiJEaWFuYSIsInBhcnNlLW5hbWVzIjpmYWxzZSwiZHJvcHBpbmctcGFydGljbGUiOiIiLCJub24tZHJvcHBpbmctcGFydGljbGUiOiIifSx7ImZhbWlseSI6Ik1laG5lcnQiLCJnaXZlbiI6IkFuamEiLCJwYXJzZS1uYW1lcyI6ZmFsc2UsImRyb3BwaW5nLXBhcnRpY2xlIjoiIiwibm9uLWRyb3BwaW5nLXBhcnRpY2xlIjoiIn0seyJmYW1pbHkiOiJTY2hlcHBlciIsImdpdmVuIjoiRmxvcmlhbiIsInBhcnNlLW5hbWVzIjpmYWxzZSwiZHJvcHBpbmctcGFydGljbGUiOiIiLCJub24tZHJvcHBpbmctcGFydGljbGUiOiIifSx7ImZhbWlseSI6IkxldXRlcml0eiIsImdpdmVuIjoiS2F0amEiLCJwYXJzZS1uYW1lcyI6ZmFsc2UsImRyb3BwaW5nLXBhcnRpY2xlIjoiIiwibm9uLWRyb3BwaW5nLXBhcnRpY2xlIjoiIn0seyJmYW1pbHkiOiJQYXJrIiwiZ2l2ZW4iOiJDcnlzdGFsIiwicGFyc2UtbmFtZXMiOmZhbHNlLCJkcm9wcGluZy1wYXJ0aWNsZSI6IiIsIm5vbi1kcm9wcGluZy1wYXJ0aWNsZSI6IiJ9LHsiZmFtaWx5IjoiRXJuc3QiLCJnaXZlbiI6IkpvY2hlbiIsInBhcnNlLW5hbWVzIjpmYWxzZSwiZHJvcHBpbmctcGFydGljbGUiOiIiLCJub24tZHJvcHBpbmctcGFydGljbGUiOiIifV0sImNvbnRhaW5lci10aXRsZSI6IkhlYWx0aCBhbmQgUXVhbGl0eSBvZiBMaWZlIE91dGNvbWVzIiwiRE9JIjoiMTAuMTE4Ni9zMTI5NTUtMDE3LTA4MjctMSIsIklTU04iOiIxNDc3NzUyNSIsIlBNSUQiOiIyOTMwMTUyNiIsImlzc3VlZCI6eyJkYXRlLXBhcnRzIjpbWzIwMThdXX0sImFic3RyYWN0IjoiQmFja2dyb3VuZDogQ2FuY2VyIGhhcyBhZHZlcnNlIGVmZmVjdHMgb24gcGF0aWVudCdzIHF1YWxpdHkgb2YgbGlmZS4gQXMgc3VjaCwgbWVhc3VyaW5nIHF1YWxpdHkgb2YgbGlmZSAoUW9MKSBoYXMgYmVjb21lIGFuIGludGVncmFsIHBhcnQgb2YgcHN5Y2hvLW9uY29sb2dpY2FsIGhlYWx0aCBjYXJlLiBCZWNhdXNlIGFkb2xlc2NlbnQgYW5kIHlvdW5nIGFkdWx0IHBhdGllbnRzIGhhdmUgZGlmZmVyZW50IG5lZWRzIGluIGNvbnRyYXN0IHRvIGNoaWxkcmVuIGFuZCBvbGRlciBjYW5jZXIgcGF0aWVudHMsIGluc3RydW1lbnRzIGZvciBhZGVxdWF0ZWx5IG1lYXN1cmluZyBRb0wgb2YgY2FuY2VyIHN1cnZpdm9ycyBpbiB0aGlzIGFnZSByYW5nZSBhcmUgZXNzZW50aWFsLiBBcyB0aGVyZSBpcyBub3QgYSBjb3JyZXNwb25kaW5nIGluc3RydW1lbnQgaW4gR2VybWFueSwgd2UgYWltZWQgdG8gdmFsaWRhdGUgdGhlIEdlcm1hbiB2ZXJzaW9uIG9mIHRoZSBMYXRlIEFkb2xlc2NlbmNlIGFuZCBZb3VuZyBBZHVsdGhvb2QgU3Vydml2b3JzaGlwLVJlbGF0ZWQgUXVhbGl0eSBvZiBMaWZlIE1lYXN1cmUgKExBWUEtU1JRTCksIGEgMzAtaXRlbSBxdWVzdGlvbm5haXJlIGNvdmVyaW5nIDEwIGRpbWVuc2lvbnMgcmVsYXRlZCB0byBRb0wuIE1ldGhvZHM6IFRoZSBMQVlBLVNSUUwgd2FzIHRyYW5zbGF0ZWQgaW50byBHZXJtYW4gZm9sbG93aW5nIHN0YXRlLW9mLXRoZS1hcnQgY3JpdGVyaWEuIFdlIGVucm9sbGVkIDIzNCBhZG9sZXNjZW50IGFuZCB5b3VuZyBhZHVsdCAoQVlBKSBjYW5jZXIgcGF0aWVudHMgd2l0aCBkaWZmZXJlbnQgdHVtb3VyIGVudGl0aWVzIGFnZWQgYmV0d2VlbiAxNiBhbmQgMzkgeWVhcnMgb2xkLiBGYWN0b3JpYWwgc3RydWN0dXJlIHdhcyB0ZXN0ZWQgdXNpbmcgY29uZmlybWF0b3J5IGZhY3RvciBhbmFseXNpcy4gSW50ZXJuYWwgY29uc2lzdGVuY3kgd2FzIGRldGVybWluZWQgYnkgQ3JvbmJhY2gncyDOsS4gVGhlIFNob3J0IEZvcm0gU3VydmV5IHF1YWxpdHkgb2YgbGlmZSBxdWVzdGlvbm5haXJlIChTRi0xMnYyKSB3YXMgdXNlZCB0byBleGFtaW5lIGNvbnZlcmdlbnQgdmFsaWRpdHkuIFJlc3VsdHM6IFRoZSAxMC1mYWN0b3Igc3RydWN0dXJlIG9mIHRoZSBMQVlBLVNSUUwgd2FzIGNvbmZpcm1lZCBpbiB0aGUgR2VybWFuIHNhbXBsZSwgYW5kIHRoZSBtb2RlbCBzaG93cyBoaWdoIHZhbHVlcyBvZiBmaXQgaW5kaWNhdG9yczogzqcyID0gNzIzLjMyIChkZiA9IDM2MCwgcCA8IDAuMDAxKSwgQ0ZJID0gMC45MiwgVExJID0gMC45MCwgU1JNUiA9IDAuMDc0LCBSTVNFQSA9IDAuMDY2KS4gU3Vic2NhbGVzIHNob3dlZCBhY2NlcHRhYmxlIHRvIGV4Y2VsbGVudCBpbnRlcm5hbCBjb25zaXN0ZW5jaWVzIHdpdGggQ3JvbmJhY2gncyDOsSA+IDAuNzAgYW5kIHRvdGFsIENyb25iYWNoJ3MgzrEgb2YgMC45My4gQ29udmVyZ2VudCB2YWxpZGl0eSB3YXMgZGVtb25zdHJhdGVkIGJ5IGhpZ2ggcG9zaXRpdmUgY29ycmVsYXRpb25zIGJldHdlZW4gdGhlIExBWUEtU1JRTCBhbmQgdGhlIHBoeXNpY2FsIChyID0gMC40NSkgYW5kIG1lbnRhbCBjb21wb25lbnQgKHIgPSAwLjY1KSBvZiB0aGUgU0YtMTJ2Mi4gQ29uY2x1c2lvbnM6IFRoZSBHZXJtYW4gdmVyc2lvbiBvZiB0aGUgTEFZQS1TUlFMIHNob3dlZCBnb29kIHBzeWNob21ldHJpYyBwcm9wZXJ0aWVzLiBUaGUgaW5zdHJ1bWVudCBwcm92ZWQgdG8gYmUgYSBoaWdobHkgcmVsaWFibGUgYW5kIHZhbGlkIGluc3RydW1lbnQgdGhhdCBjYW4gYmUgcmVjb21tZW5kZWQgZm9yIHVzZSBpbiB0aGUgZm9sbG93LXVwIGNhcmUgb2YgQVlBcyBhbmQgZm9yIGNsaW5pY2FsIHJlc2VhcmNoLiIsImlzc3VlIjoiMSIsInZvbHVtZSI6IjE2IiwiY29udGFpbmVyLXRpdGxlLXNob3J0IjoiSGVhbHRoIFF1YWwgTGlmZSBPdXRjb21lcyJ9LCJpc1RlbXBvcmFyeSI6ZmFsc2V9XX0=&quot;,&quot;citationItems&quot;:[{&quot;id&quot;:&quot;48c9d721-99bd-3535-ab3f-2d2d79a709e7&quot;,&quot;itemData&quot;:{&quot;type&quot;:&quot;article-journal&quot;,&quot;id&quot;:&quot;48c9d721-99bd-3535-ab3f-2d2d79a709e7&quot;,&quot;title&quot;:&quot;Validation of the German version of the late adolescence and young adulthood survivorship-related quality of life measure (LAYA-SRQL)&quot;,&quot;groupId&quot;:&quot;189a32f0-8f3a-3d53-a84b-8691135f75ff&quot;,&quot;author&quot;:[{&quot;family&quot;:&quot;Richter&quot;,&quot;given&quot;:&quot;Diana&quot;,&quot;parse-names&quot;:false,&quot;dropping-particle&quot;:&quot;&quot;,&quot;non-dropping-particle&quot;:&quot;&quot;},{&quot;family&quot;:&quot;Mehnert&quot;,&quot;given&quot;:&quot;Anja&quot;,&quot;parse-names&quot;:false,&quot;dropping-particle&quot;:&quot;&quot;,&quot;non-dropping-particle&quot;:&quot;&quot;},{&quot;family&quot;:&quot;Schepper&quot;,&quot;given&quot;:&quot;Florian&quot;,&quot;parse-names&quot;:false,&quot;dropping-particle&quot;:&quot;&quot;,&quot;non-dropping-particle&quot;:&quot;&quot;},{&quot;family&quot;:&quot;Leuteritz&quot;,&quot;given&quot;:&quot;Katja&quot;,&quot;parse-names&quot;:false,&quot;dropping-particle&quot;:&quot;&quot;,&quot;non-dropping-particle&quot;:&quot;&quot;},{&quot;family&quot;:&quot;Park&quot;,&quot;given&quot;:&quot;Crystal&quot;,&quot;parse-names&quot;:false,&quot;dropping-particle&quot;:&quot;&quot;,&quot;non-dropping-particle&quot;:&quot;&quot;},{&quot;family&quot;:&quot;Ernst&quot;,&quot;given&quot;:&quot;Jochen&quot;,&quot;parse-names&quot;:false,&quot;dropping-particle&quot;:&quot;&quot;,&quot;non-dropping-particle&quot;:&quot;&quot;}],&quot;container-title&quot;:&quot;Health and Quality of Life Outcomes&quot;,&quot;DOI&quot;:&quot;10.1186/s12955-017-0827-1&quot;,&quot;ISSN&quot;:&quot;14777525&quot;,&quot;PMID&quot;:&quot;29301526&quot;,&quot;issued&quot;:{&quot;date-parts&quot;:[[2018]]},&quot;abstract&quot;:&quot;Background: Cancer has adverse effects on patient's quality of life. As such, measuring quality of life (QoL) has become an integral part of psycho-oncological health care. Because adolescent and young adult patients have different needs in contrast to children and older cancer patients, instruments for adequately measuring QoL of cancer survivors in this age range are essential. As there is not a corresponding instrument in Germany, we aimed to validate the German version of the Late Adolescence and Young Adulthood Survivorship-Related Quality of Life Measure (LAYA-SRQL), a 30-item questionnaire covering 10 dimensions related to QoL. Methods: The LAYA-SRQL was translated into German following state-of-the-art criteria. We enrolled 234 adolescent and young adult (AYA) cancer patients with different tumour entities aged between 16 and 39 years old. Factorial structure was tested using confirmatory factor analysis. Internal consistency was determined by Cronbach's α. The Short Form Survey quality of life questionnaire (SF-12v2) was used to examine convergent validity. Results: The 10-factor structure of the LAYA-SRQL was confirmed in the German sample, and the model shows high values of fit indicators: Χ2 = 723.32 (df = 360, p &lt; 0.001), CFI = 0.92, TLI = 0.90, SRMR = 0.074, RMSEA = 0.066). Subscales showed acceptable to excellent internal consistencies with Cronbach's α &gt; 0.70 and total Cronbach's α of 0.93. Convergent validity was demonstrated by high positive correlations between the LAYA-SRQL and the physical (r = 0.45) and mental component (r = 0.65) of the SF-12v2. Conclusions: The German version of the LAYA-SRQL showed good psychometric properties. The instrument proved to be a highly reliable and valid instrument that can be recommended for use in the follow-up care of AYAs and for clinical research.&quot;,&quot;issue&quot;:&quot;1&quot;,&quot;volume&quot;:&quot;16&quot;,&quot;container-title-short&quot;:&quot;Health Qual Life Outcomes&quot;},&quot;isTemporary&quot;:false}]},{&quot;citationID&quot;:&quot;MENDELEY_CITATION_5c69693a-412f-404c-9a02-9f3885bf39ea&quot;,&quot;properties&quot;:{&quot;noteIndex&quot;:0},&quot;isEdited&quot;:false,&quot;manualOverride&quot;:{&quot;isManuallyOverridden&quot;:false,&quot;citeprocText&quot;:&quot;(20)&quot;,&quot;manualOverrideText&quot;:&quot;&quot;},&quot;citationTag&quot;:&quot;MENDELEY_CITATION_v3_eyJjaXRhdGlvbklEIjoiTUVOREVMRVlfQ0lUQVRJT05fNWM2OTY5M2EtNDEyZi00MDRjLTlhMDItOWYzODg1YmYzOWVhIiwicHJvcGVydGllcyI6eyJub3RlSW5kZXgiOjB9LCJpc0VkaXRlZCI6ZmFsc2UsIm1hbnVhbE92ZXJyaWRlIjp7ImlzTWFudWFsbHlPdmVycmlkZGVuIjpmYWxzZSwiY2l0ZXByb2NUZXh0IjoiKDIwKSIsIm1hbnVhbE92ZXJyaWRlVGV4dCI6IiJ9LCJjaXRhdGlvbkl0ZW1zIjpbeyJpZCI6ImEzZjU2ZTQ2LWMzMjUtMzliZS04ZjhiLWMyN2E3ODJhODNmNyIsIml0ZW1EYXRhIjp7InR5cGUiOiJhcnRpY2xlLWpvdXJuYWwiLCJpZCI6ImEzZjU2ZTQ2LWMzMjUtMzliZS04ZjhiLWMyN2E3ODJhODNmNyIsInRpdGxlIjoiQXNzZXNzaW5nIHN5bXB0b20gZGlzdHJlc3MgaW4gY2FuY2VyIHBhdGllbnRzOiBUaGUgTS4gRC4gQW5kZXJzb24gU3ltcHRvbSBJbnZlbnRvcnkiLCJncm91cElkIjoiMTg5YTMyZjAtOGYzYS0zZDUzLWE4NGItODY5MTEzNWY3NWZmIiwiYXV0aG9yIjpbeyJmYW1pbHkiOiJDbGVlbGFuZCIsImdpdmVuIjoiQ2hhcmxlcyBTLiIsInBhcnNlLW5hbWVzIjpmYWxzZSwiZHJvcHBpbmctcGFydGljbGUiOiIiLCJub24tZHJvcHBpbmctcGFydGljbGUiOiIifSx7ImZhbWlseSI6Ik1lbmRvemEiLCJnaXZlbiI6IlRpdG8gUiIsInBhcnNlLW5hbWVzIjpmYWxzZSwiZHJvcHBpbmctcGFydGljbGUiOiIiLCJub24tZHJvcHBpbmctcGFydGljbGUiOiIifSx7ImZhbWlseSI6IldhbmciLCJnaXZlbiI6IlhpbiBTaGVsbGV5IiwicGFyc2UtbmFtZXMiOmZhbHNlLCJkcm9wcGluZy1wYXJ0aWNsZSI6IiIsIm5vbi1kcm9wcGluZy1wYXJ0aWNsZSI6IiJ9LHsiZmFtaWx5IjoiQ2hvdSIsImdpdmVuIjoiQ2h5aSIsInBhcnNlLW5hbWVzIjpmYWxzZSwiZHJvcHBpbmctcGFydGljbGUiOiIiLCJub24tZHJvcHBpbmctcGFydGljbGUiOiIifSx7ImZhbWlseSI6IkhhcmxlIiwiZ2l2ZW4iOiJNYXJnYXJldCBUIiwicGFyc2UtbmFtZXMiOmZhbHNlLCJkcm9wcGluZy1wYXJ0aWNsZSI6IiIsIm5vbi1kcm9wcGluZy1wYXJ0aWNsZSI6IiJ9LHsiZmFtaWx5IjoiTW9ycmlzc2V5IiwiZ2l2ZW4iOiJNYXJpbHluIiwicGFyc2UtbmFtZXMiOmZhbHNlLCJkcm9wcGluZy1wYXJ0aWNsZSI6IiIsIm5vbi1kcm9wcGluZy1wYXJ0aWNsZSI6IiJ9LHsiZmFtaWx5IjoiRW5nc3Ryb20iLCJnaXZlbiI6Ik1hcnRoYSBDIiwicGFyc2UtbmFtZXMiOmZhbHNlLCJkcm9wcGluZy1wYXJ0aWNsZSI6IiIsIm5vbi1kcm9wcGluZy1wYXJ0aWNsZSI6IiJ9XSwiY29udGFpbmVyLXRpdGxlIjoiQ2FuY2VyIiwiRE9JIjoiMTAuMTAwMi8xMDk3LTAxNDIoMjAwMDEwMDEpODk6NzwxNjM0OjpBSUQtQ05DUjI5PjMuMC5DTzsyLVYiLCJJU1NOIjoiMDAwODU0M1giLCJQTUlEIjoiMTEwMTMzODAiLCJpc3N1ZWQiOnsiZGF0ZS1wYXJ0cyI6W1syMDAwXV19LCJwYWdlIjoiMTYzNC0xNjQ2IiwiYWJzdHJhY3QiOiJCQUNLR1JPVU5ELiBUaGUgcHVycG9zZSBvZiB0aGlzIHByb2plY3Qgd2FzIHRvIGRldmVsb3AgdGhlIE0uIEQuIEFuZGVyc29uIFN5bXB0b20gSW52ZW50b3J5IChNREFTSSksIGEgYnJpZWYgbWVhc3VyZSBvZiB0aGUgc2V2ZXJpdHkgYW5kIGltcGFjdCBvZiBjYW5jZXItcmVsYXRlZCBzeW1wdG9tcy4gTUVUSE9EUy4gQSBsaXN0IG9mIHN5bXB0b21zIHdhcyBnZW5lcmF0ZWQgZnJvbSBzeW1wdG9tIGludmVudG9yaWVzIGFuZCBieSBwYW5lbHMgb2YgY2xpbmljaWFucy4gVHdlbnR5LXNpeCBzeW1wdG9tcyBhbmQgNiBpbnRlcmZlcmVuY2UgaXRlbXMgd2VyZSByYXRlZCBieSBhIHZhbGlkYXRpb24gc2FtcGxlIG9mIDUyNyBvdXRwYXRpZW50cywgYSBzYW1wbGUgb2YgMzAgaW5wYXRpZW50cyBmcm9tIHRoZSBibG9vZCBhbmQgYm9uZSBtYXJyb3cgdHJhbnNwbGFudGF0aW9uIHNlcnZpY2UsIGFuZCBhIGNyb3NzLXZhbGlkYXRpb24gc2FtcGxlIG9mIDExMyBvdXRwYXRpZW50cy4gQ2xpbmljYWwganVkZ21lbnQgYW5kIHN0YXRpc3RpY2FsIHRlY2huaXF1ZXMgd2VyZSB1c2VkIHRvIHJlZHVjZSB0aGUgbnVtYmVyIG9mIHN5bXB0b21zLiBSZWxpYWJpbGl0eSwgdmFsaWRpdHksIGFuZCBzZW5zaXRpdml0eSBvZiB0aGUgTURBU0kgd2VyZSBleGFtaW5lZC4gUkVTVUxUUy4gQ2x1c3RlciBhbmFseXNpcywgYmVzdCBzdWJzZXQgYW5hbHlzaXMsIGFuZCBjbGluaWNhbCBqdWRnbWVudCByZWR1Y2VkIHRoZSBudW1iZXIgb2Ygc3ltcHRvbXMgdG8gYSAnY29yZScgbGlzdCBvZiAxMyB0aGF0IGFjY291bnRlZCBmb3IgNjQlIG9mIHRoZSB2YXJpYW5jZSBpbiBzeW1wdG9tIGRpc3RyZXNzLiBGYWN0b3IgYW5hbHlzaXMgZGVtb25zdHJhdGVkIGEgc2ltaWxhciBwYXR0ZXJuIGluIGJvdGggb3V0cGF0aWVudCBzYW1wbGVzLCBhbmQgdHdvIHN5bXB0b20gZmFjdG9ycyBhbmQgdGhlIGludGVyZmVyZW5jZSBzY2FsZSB3ZXJlIHJlbGlhYmxlLiBFeHBlY3RlZCBkaWZmZXJlbmNlcyBpbiBzeW1wdG9tIHBhdHRlcm4gYW5kIHNldmVyaXR5IHdlcmUgZm91bmQgYmV0d2VlbiBwYXRpZW50cyB3aXRoICdnb29kJyB2ZXJzdXMgJ3Bvb3InIHBlcmZvcm1hbmNlIHN0YXR1cyBhbmQgYmV0d2VlbiBwYXRpZW50cyBpbiBhY3RpdmUgdGhlcmFweSBhbmQgcGF0aWVudHMgd2hvIHdlcmUgc2VlbiBmb3IgZm9sbG93LXVwLiBQYXRpZW50cyByYXRlZCBmYXRpZ3VlLXJlbGF0ZWQgc3ltcHRvbXMgYXMgdGhlIG1vc3Qgc2V2ZXJlLiBHcm91cHMgb2YgcGF0aWVudHMgY2xhc3NpZmllZCBieSBkaXNlYXNlIG9yIHRyZWF0bWVudCBoYWQgc2V2ZXJlIHN5bXB0b21zIHRoYXQgd2VyZSBub3Qgb24gdGhlICdjb3JlJyBsaXN0LiBDT05DTFVTSU9OUy4gVGhlIGNvcmUgaXRlbXMgb2YgdGhlIE1EQVNJIGFjY291bnRlZCBmb3IgdGhlIG1ham9yaXR5IG9mIHN5bXB0b20gZGlzdHJlc3MgcmVwb3J0ZWQgYnkgY2FuY2VyIHBhdGllbnRzIGluIGFjdGl2ZSB0cmVhdG1lbnQgYW5kIHRob3NlIHdobyB3ZXJlIGZvbGxvd2VkIGFmdGVyIHRyZWF0bWVudC4gVGhlIE1EQVNJIHNob3VsZCBwcm92ZSB1c2VmdWwgZm9yIHN5bXB0b20gc3VydmV5cywgY2xpbmljYWwgdHJpYWxzLCBhbmQgcGF0aWVudCBtb25pdG9yaW5nLCBhbmQgaXRzIGZvcm1hdCBzaG91bGQgYWxsb3cgSW50ZXJuZXQgb3IgdGVsZXBob25lIGFkbWluaXN0cmF0aW9uLiAoQykgMjAwMCBBbWVyaWNhbiBDYW5jZXIgU29jaWV0eS4iLCJpc3N1ZSI6IjciLCJ2b2x1bWUiOiI4OSIsImNvbnRhaW5lci10aXRsZS1zaG9ydCI6IkNhbmNlciJ9LCJpc1RlbXBvcmFyeSI6ZmFsc2V9XX0=&quot;,&quot;citationItems&quot;:[{&quot;id&quot;:&quot;a3f56e46-c325-39be-8f8b-c27a782a83f7&quot;,&quot;itemData&quot;:{&quot;type&quot;:&quot;article-journal&quot;,&quot;id&quot;:&quot;a3f56e46-c325-39be-8f8b-c27a782a83f7&quot;,&quot;title&quot;:&quot;Assessing symptom distress in cancer patients: The M. D. Anderson Symptom Inventory&quot;,&quot;groupId&quot;:&quot;189a32f0-8f3a-3d53-a84b-8691135f75ff&quot;,&quot;author&quot;:[{&quot;family&quot;:&quot;Cleeland&quot;,&quot;given&quot;:&quot;Charles S.&quot;,&quot;parse-names&quot;:false,&quot;dropping-particle&quot;:&quot;&quot;,&quot;non-dropping-particle&quot;:&quot;&quot;},{&quot;family&quot;:&quot;Mendoza&quot;,&quot;given&quot;:&quot;Tito R&quot;,&quot;parse-names&quot;:false,&quot;dropping-particle&quot;:&quot;&quot;,&quot;non-dropping-particle&quot;:&quot;&quot;},{&quot;family&quot;:&quot;Wang&quot;,&quot;given&quot;:&quot;Xin Shelley&quot;,&quot;parse-names&quot;:false,&quot;dropping-particle&quot;:&quot;&quot;,&quot;non-dropping-particle&quot;:&quot;&quot;},{&quot;family&quot;:&quot;Chou&quot;,&quot;given&quot;:&quot;Chyi&quot;,&quot;parse-names&quot;:false,&quot;dropping-particle&quot;:&quot;&quot;,&quot;non-dropping-particle&quot;:&quot;&quot;},{&quot;family&quot;:&quot;Harle&quot;,&quot;given&quot;:&quot;Margaret T&quot;,&quot;parse-names&quot;:false,&quot;dropping-particle&quot;:&quot;&quot;,&quot;non-dropping-particle&quot;:&quot;&quot;},{&quot;family&quot;:&quot;Morrissey&quot;,&quot;given&quot;:&quot;Marilyn&quot;,&quot;parse-names&quot;:false,&quot;dropping-particle&quot;:&quot;&quot;,&quot;non-dropping-particle&quot;:&quot;&quot;},{&quot;family&quot;:&quot;Engstrom&quot;,&quot;given&quot;:&quot;Martha C&quot;,&quot;parse-names&quot;:false,&quot;dropping-particle&quot;:&quot;&quot;,&quot;non-dropping-particle&quot;:&quot;&quot;}],&quot;container-title&quot;:&quot;Cancer&quot;,&quot;DOI&quot;:&quot;10.1002/1097-0142(20001001)89:7&lt;1634::AID-CNCR29&gt;3.0.CO;2-V&quot;,&quot;ISSN&quot;:&quot;0008543X&quot;,&quot;PMID&quot;:&quot;11013380&quot;,&quot;issued&quot;:{&quot;date-parts&quot;:[[2000]]},&quot;page&quot;:&quot;1634-1646&quot;,&quot;abstract&quot;:&quot;BACKGROUND. The purpose of this project was to develop the M. D. Anderson Symptom Inventory (MDASI), a brief measure of the severity and impact of cancer-related symptoms. METHODS. A list of symptoms was generated from symptom inventories and by panels of clinicians. Twenty-six symptoms and 6 interference items were rated by a validation sample of 527 outpatients, a sample of 30 inpatients from the blood and bone marrow transplantation service, and a cross-validation sample of 113 outpatients. Clinical judgment and statistical techniques were used to reduce the number of symptoms. Reliability, validity, and sensitivity of the MDASI were examined. RESULTS. Cluster analysis, best subset analysis, and clinical judgment reduced the number of symptoms to a 'core' list of 13 that accounted for 64% of the variance in symptom distress. Factor analysis demonstrated a similar pattern in both outpatient samples, and two symptom factors and the interference scale were reliable. Expected differences in symptom pattern and severity were found between patients with 'good' versus 'poor' performance status and between patients in active therapy and patients who were seen for follow-up. Patients rated fatigue-related symptoms as the most severe. Groups of patients classified by disease or treatment had severe symptoms that were not on the 'core' list. CONCLUSIONS. The core items of the MDASI accounted for the majority of symptom distress reported by cancer patients in active treatment and those who were followed after treatment. The MDASI should prove useful for symptom surveys, clinical trials, and patient monitoring, and its format should allow Internet or telephone administration. (C) 2000 American Cancer Society.&quot;,&quot;issue&quot;:&quot;7&quot;,&quot;volume&quot;:&quot;89&quot;,&quot;container-title-short&quot;:&quot;Cancer&quot;},&quot;isTemporary&quot;:false}]},{&quot;citationID&quot;:&quot;MENDELEY_CITATION_e430e167-f856-46cb-8faf-bc0fa6abc981&quot;,&quot;properties&quot;:{&quot;noteIndex&quot;:0},&quot;isEdited&quot;:false,&quot;manualOverride&quot;:{&quot;isManuallyOverridden&quot;:false,&quot;citeprocText&quot;:&quot;(107)&quot;,&quot;manualOverrideText&quot;:&quot;&quot;},&quot;citationTag&quot;:&quot;MENDELEY_CITATION_v3_eyJjaXRhdGlvbklEIjoiTUVOREVMRVlfQ0lUQVRJT05fZTQzMGUxNjctZjg1Ni00NmNiLThmYWYtYmMwZmE2YWJjOTgxIiwicHJvcGVydGllcyI6eyJub3RlSW5kZXgiOjB9LCJpc0VkaXRlZCI6ZmFsc2UsIm1hbnVhbE92ZXJyaWRlIjp7ImlzTWFudWFsbHlPdmVycmlkZGVuIjpmYWxzZSwiY2l0ZXByb2NUZXh0IjoiKDEwNykiLCJtYW51YWxPdmVycmlkZVRleHQiOiIifSwiY2l0YXRpb25JdGVtcyI6W3siaWQiOiJjZTI5OTQyNC05ZTQwLTM1MzAtOGRkZS04ZTBkMWJiODc0ODkiLCJpdGVtRGF0YSI6eyJ0eXBlIjoiYXJ0aWNsZS1qb3VybmFsIiwiaWQiOiJjZTI5OTQyNC05ZTQwLTM1MzAtOGRkZS04ZTBkMWJiODc0ODkiLCJ0aXRsZSI6IkNhbmNlci1SZWxhdGVkIFN5bXB0b20gQXNzZXNzbWVudCBpbiBGcmFuY2U6IFZhbGlkYXRpb24gb2YgdGhlIEZyZW5jaCBNLiBELiBBbmRlcnNvbiBTeW1wdG9tIEludmVudG9yeSIsImdyb3VwSWQiOiIxODlhMzJmMC04ZjNhLTNkNTMtYTg0Yi04NjkxMTM1Zjc1ZmYiLCJhdXRob3IiOlt7ImZhbWlseSI6Ikd1aXJpbWFuZCIsImdpdmVuIjoiRnLDqWTDqXJpYyIsInBhcnNlLW5hbWVzIjpmYWxzZSwiZHJvcHBpbmctcGFydGljbGUiOiIiLCJub24tZHJvcHBpbmctcGFydGljbGUiOiIifSx7ImZhbWlseSI6IkJ1eWNrIiwiZ2l2ZW4iOiJKZWFuIEZyYW7Dp29pcyIsInBhcnNlLW5hbWVzIjpmYWxzZSwiZHJvcHBpbmctcGFydGljbGUiOiIiLCJub24tZHJvcHBpbmctcGFydGljbGUiOiIifSx7ImZhbWlseSI6IkxhdXdlcnMtQWxsb3QiLCJnaXZlbiI6IkVsaXNhYmV0aCIsInBhcnNlLW5hbWVzIjpmYWxzZSwiZHJvcHBpbmctcGFydGljbGUiOiIiLCJub24tZHJvcHBpbmctcGFydGljbGUiOiIifSx7ImZhbWlseSI6IlJldm5payIsImdpdmVuIjoiSnVsaWEiLCJwYXJzZS1uYW1lcyI6ZmFsc2UsImRyb3BwaW5nLXBhcnRpY2xlIjoiIiwibm9uLWRyb3BwaW5nLXBhcnRpY2xlIjoiIn0seyJmYW1pbHkiOiJLZXJndWVuIiwiZ2l2ZW4iOiJUaGllcnJ5IiwicGFyc2UtbmFtZXMiOmZhbHNlLCJkcm9wcGluZy1wYXJ0aWNsZSI6IiIsIm5vbi1kcm9wcGluZy1wYXJ0aWNsZSI6IiJ9LHsiZmFtaWx5IjoiQWVnZXJ0ZXIiLCJnaXZlbiI6IlBoaWxpcHBlIiwicGFyc2UtbmFtZXMiOmZhbHNlLCJkcm9wcGluZy1wYXJ0aWNsZSI6IiIsIm5vbi1kcm9wcGluZy1wYXJ0aWNsZSI6IiJ9LHsiZmFtaWx5IjoiQnJhc3NldXIiLCJnaXZlbiI6IkxvdWlzIiwicGFyc2UtbmFtZXMiOmZhbHNlLCJkcm9wcGluZy1wYXJ0aWNsZSI6IiIsIm5vbi1kcm9wcGluZy1wYXJ0aWNsZSI6IiJ9LHsiZmFtaWx5IjoiQ2xlZWxhbmQiLCJnaXZlbiI6IkNoYXJsZXMgUy4iLCJwYXJzZS1uYW1lcyI6ZmFsc2UsImRyb3BwaW5nLXBhcnRpY2xlIjoiIiwibm9uLWRyb3BwaW5nLXBhcnRpY2xlIjoiIn1dLCJjb250YWluZXItdGl0bGUiOiJKb3VybmFsIG9mIFBhaW4gYW5kIFN5bXB0b20gTWFuYWdlbWVudCIsIkRPSSI6IjEwLjEwMTYvai5qcGFpbnN5bW1hbi4yMDA5LjA4LjAxNCIsIklTU04iOiIwODg1MzkyNCIsIlBNSUQiOiIyMDQxMzA1OSIsImlzc3VlZCI6eyJkYXRlLXBhcnRzIjpbWzIwMTBdXX0sInBhZ2UiOiI3MjEtNzMzIiwiYWJzdHJhY3QiOiJUaGlzIG11bHRpY2VudGVyIHN0dWR5IHdhcyBpbnRlbmRlZCB0byB2YWxpZGF0ZSB0aGUgRnJlbmNoIHZlcnNpb24gb2YgdGhlIE0uIEQuIEFuZGVyc29uIFN5bXB0b20gSW52ZW50b3J5IChNREFTSS1GcikgaW4gRnJlbmNoIGNhbmNlciBwYXRpZW50cyAobiA9IDE2Mikgd2l0aCBzb2xpZCB0dW1vcnMgb3IgaGVtYXRvbG9naWNhbCBtYWxpZ25hbmNpZXMuIFRoZSBFdXJvcGVhbiBPcmdhbml6YXRpb24gZm9yIFJlc2VhcmNoIGFuZCBUcmVhdG1lbnQgb2YgQ2FuY2VyIFF1YWxpdHkgb2YgTGlmZSBRdWVzdGlvbm5haXJlIChFT1JUQyBRTFEtQzMwKSB3YXMgdXNlZCBhcyBhIHBhcnQgb2YgdGhlIHZhbGlkYXRpb24uIEZhY3RvciBhbmFseXNpcyBzaG93ZWQgdGhyZWUgdW5kZXJseWluZyBjb25zdHJ1Y3RzIGZvciBzeW1wdG9tIGl0ZW1zOiBnZW5lcmFsIHN5bXB0b21zIChwYWluLCBmYXRpZ3VlLCBkaXN0dXJiZWQgc2xlZXAsIHNob3J0bmVzcyBvZiBicmVhdGgsIGRyb3dzaW5lc3MsIGRyeSBtb3V0aCwgYW5kIG51bWJuZXNzIG9yIHRpbmdsaW5nIGl0ZW1zKTsgZW1vdGlvbmFsIGFuZCBjb2duaXRpdmUgY29tcG9uZW50cyAoZGlzdHJlc3MsIHNhZG5lc3MsIGFuZCByZW1lbWJlcmluZyBpdGVtcyk7IGFuZCBhIGdhc3Ryb2ludGVzdGluYWwgY29tcG9uZW50IChuYXVzZWEsIHZvbWl0aW5nLCBhbmQgbGFjayBvZiBhcHBldGl0ZSBpdGVtcyksIHdpdGggQ3JvbmJhY2gncyBhbHBoYXMgb2YgMC43OSwgMC43MywgYW5kIDAuNzEsIHJlc3BlY3RpdmVseS4gQ29udmVyZ2VudCB2YWxpZGl0eSB3YXMgZXN0YWJsaXNoZWQgYnkgY29tcGFyaW5nIE1EQVNJLUZyIGl0ZW1zIHdpdGggdGhlIEVPUlRDIFFMUS1DMzAgc2NhbGUgYW5kIHRoZSBCcmllZiBQYWluIEludmVudG9yeSAoQlBJKS4gT3ZlcmFsbCwgdGhlIDE5LWl0ZW0gTURBU0ktRnIgc2NvcmUgY29ycmVsYXRlZCB3ZWxsIHdpdGggdGhlIFFMUS1DMzAgZ2xvYmFsIGhlYWx0aCBzdGF0dXMsIGFuZCB0aGUgcGFpbiBpdGVtIG9mIHRoZSBNREFTSS1GciB3YXMgaGlnaGx5IGNvcnJlbGF0ZWQgd2l0aCB0aGUgc2hvcnQgZm9ybSBvZiB0aGUgQlBJLiBUaGUgbW9zdCBwcmV2YWxlbnQgc3ltcHRvbXMgd2VyZSBmYXRpZ3VlLCBkaXN0cmVzcywgZHJ5IG1vdXRoLCBhbmQgcGFpbi4gVHdlbnR5LWZpdmUgcGVyY2VudCBvZiBwYXRpZW50cyByZXBvcnRlZCBtb2RlcmF0ZSBvciBzZXZlcmUgcGFpbiAobnVtZXJpYyByYXRpbmcgc2NhbGUgPjQgb24gMC0xMCBzZXZlcml0eSByYXRpbmdzKS4gUGh5c2ljaWFuIHJhdGluZ3Mgb2YgZ2xvYmFsIGNoYW5nZSBvbiBhIHNlY29uZCB2aXNpdCB3ZXJlIHNpZ25pZmljYW50bHkgYXNzb2NpYXRlZCB3aXRoIGNoYW5nZXMgaW4gcGF0aWVudCByYXRpbmdzIG9uIHRoZSBNREFTSS1Gciwgc3VwcG9ydGluZyB0aGUgc2Vuc2l0aXZpdHkgb2YgdGhlIG1lYXN1cmUuIFN5bXB0b21zIGludGVyZmVyZWQgbW9zdCB3aXRoIHdvcmsgYW5kIGdlbmVyYWwgYWN0aXZpdHkuIFRoZSBNREFTSS1GciBpcyBhIHZhbGlkIGFuZCByZWxpYWJsZSB0b29sIGZvciBtZWFzdXJpbmcgc3ltcHRvbSBzZXZlcml0eSBhbmQgaW50ZXJmZXJlbmNlIGluIEZyZW5jaCBjYW5jZXIgcGF0aWVudHMuIMKpIDIwMTAgVS5TLiBDYW5jZXIgUGFpbiBSZWxpZWYgQ29tbWl0dGVlLiIsImlzc3VlIjoiNCIsInZvbHVtZSI6IjM5IiwiY29udGFpbmVyLXRpdGxlLXNob3J0IjoiSiBQYWluIFN5bXB0b20gTWFuYWdlIn0sImlzVGVtcG9yYXJ5IjpmYWxzZX1dfQ==&quot;,&quot;citationItems&quot;:[{&quot;id&quot;:&quot;ce299424-9e40-3530-8dde-8e0d1bb87489&quot;,&quot;itemData&quot;:{&quot;type&quot;:&quot;article-journal&quot;,&quot;id&quot;:&quot;ce299424-9e40-3530-8dde-8e0d1bb87489&quot;,&quot;title&quot;:&quot;Cancer-Related Symptom Assessment in France: Validation of the French M. D. Anderson Symptom Inventory&quot;,&quot;groupId&quot;:&quot;189a32f0-8f3a-3d53-a84b-8691135f75ff&quot;,&quot;author&quot;:[{&quot;family&quot;:&quot;Guirimand&quot;,&quot;given&quot;:&quot;Frédéric&quot;,&quot;parse-names&quot;:false,&quot;dropping-particle&quot;:&quot;&quot;,&quot;non-dropping-particle&quot;:&quot;&quot;},{&quot;family&quot;:&quot;Buyck&quot;,&quot;given&quot;:&quot;Jean François&quot;,&quot;parse-names&quot;:false,&quot;dropping-particle&quot;:&quot;&quot;,&quot;non-dropping-particle&quot;:&quot;&quot;},{&quot;family&quot;:&quot;Lauwers-Allot&quot;,&quot;given&quot;:&quot;Elisabeth&quot;,&quot;parse-names&quot;:false,&quot;dropping-particle&quot;:&quot;&quot;,&quot;non-dropping-particle&quot;:&quot;&quot;},{&quot;family&quot;:&quot;Revnik&quot;,&quot;given&quot;:&quot;Julia&quot;,&quot;parse-names&quot;:false,&quot;dropping-particle&quot;:&quot;&quot;,&quot;non-dropping-particle&quot;:&quot;&quot;},{&quot;family&quot;:&quot;Kerguen&quot;,&quot;given&quot;:&quot;Thierry&quot;,&quot;parse-names&quot;:false,&quot;dropping-particle&quot;:&quot;&quot;,&quot;non-dropping-particle&quot;:&quot;&quot;},{&quot;family&quot;:&quot;Aegerter&quot;,&quot;given&quot;:&quot;Philippe&quot;,&quot;parse-names&quot;:false,&quot;dropping-particle&quot;:&quot;&quot;,&quot;non-dropping-particle&quot;:&quot;&quot;},{&quot;family&quot;:&quot;Brasseur&quot;,&quot;given&quot;:&quot;Louis&quot;,&quot;parse-names&quot;:false,&quot;dropping-particle&quot;:&quot;&quot;,&quot;non-dropping-particle&quot;:&quot;&quot;},{&quot;family&quot;:&quot;Cleeland&quot;,&quot;given&quot;:&quot;Charles S.&quot;,&quot;parse-names&quot;:false,&quot;dropping-particle&quot;:&quot;&quot;,&quot;non-dropping-particle&quot;:&quot;&quot;}],&quot;container-title&quot;:&quot;Journal of Pain and Symptom Management&quot;,&quot;DOI&quot;:&quot;10.1016/j.jpainsymman.2009.08.014&quot;,&quot;ISSN&quot;:&quot;08853924&quot;,&quot;PMID&quot;:&quot;20413059&quot;,&quot;issued&quot;:{&quot;date-parts&quot;:[[2010]]},&quot;page&quot;:&quot;721-733&quot;,&quot;abstract&quot;:&quot;This multicenter study was intended to validate the French version of the M. D. Anderson Symptom Inventory (MDASI-Fr) in French cancer patients (n = 162) with solid tumors or hematological malignancies. The European Organization for Research and Treatment of Cancer Quality of Life Questionnaire (EORTC QLQ-C30) was used as a part of the validation. Factor analysis showed three underlying constructs for symptom items: general symptoms (pain, fatigue, disturbed sleep, shortness of breath, drowsiness, dry mouth, and numbness or tingling items); emotional and cognitive components (distress, sadness, and remembering items); and a gastrointestinal component (nausea, vomiting, and lack of appetite items), with Cronbach's alphas of 0.79, 0.73, and 0.71, respectively. Convergent validity was established by comparing MDASI-Fr items with the EORTC QLQ-C30 scale and the Brief Pain Inventory (BPI). Overall, the 19-item MDASI-Fr score correlated well with the QLQ-C30 global health status, and the pain item of the MDASI-Fr was highly correlated with the short form of the BPI. The most prevalent symptoms were fatigue, distress, dry mouth, and pain. Twenty-five percent of patients reported moderate or severe pain (numeric rating scale &gt;4 on 0-10 severity ratings). Physician ratings of global change on a second visit were significantly associated with changes in patient ratings on the MDASI-Fr, supporting the sensitivity of the measure. Symptoms interfered most with work and general activity. The MDASI-Fr is a valid and reliable tool for measuring symptom severity and interference in French cancer patients. © 2010 U.S. Cancer Pain Relief Committee.&quot;,&quot;issue&quot;:&quot;4&quot;,&quot;volume&quot;:&quot;39&quot;,&quot;container-title-short&quot;:&quot;J Pain Symptom Manage&quot;},&quot;isTemporary&quot;:false}]},{&quot;citationID&quot;:&quot;MENDELEY_CITATION_0c9252c7-e77a-415d-b507-6568e15d600a&quot;,&quot;properties&quot;:{&quot;noteIndex&quot;:0},&quot;isEdited&quot;:false,&quot;manualOverride&quot;:{&quot;isManuallyOverridden&quot;:false,&quot;citeprocText&quot;:&quot;(108)&quot;,&quot;manualOverrideText&quot;:&quot;&quot;},&quot;citationTag&quot;:&quot;MENDELEY_CITATION_v3_eyJjaXRhdGlvbklEIjoiTUVOREVMRVlfQ0lUQVRJT05fMGM5MjUyYzctZTc3YS00MTVkLWI1MDctNjU2OGUxNWQ2MDBhIiwicHJvcGVydGllcyI6eyJub3RlSW5kZXgiOjB9LCJpc0VkaXRlZCI6ZmFsc2UsIm1hbnVhbE92ZXJyaWRlIjp7ImlzTWFudWFsbHlPdmVycmlkZGVuIjpmYWxzZSwiY2l0ZXByb2NUZXh0IjoiKDEwOCkiLCJtYW51YWxPdmVycmlkZVRleHQiOiIifSwiY2l0YXRpb25JdGVtcyI6W3siaWQiOiI2M2UxZjNlOC05MGZjLTM1OWYtYjQzNy1mNTRjMzc1NGNkYWYiLCJpdGVtRGF0YSI6eyJ0eXBlIjoiYXJ0aWNsZS1qb3VybmFsIiwiaWQiOiI2M2UxZjNlOC05MGZjLTM1OWYtYjQzNy1mNTRjMzc1NGNkYWYiLCJ0aXRsZSI6IkdyZWVrIE0uRC4gQW5kZXJzb24gU3ltcHRvbSBJbnZlbnRvcnk6IFZhbGlkYXRpb24gYW5kIHV0aWxpdHkgaW4gY2FuY2VyIHBhdGllbnRzIiwiZ3JvdXBJZCI6IjE4OWEzMmYwLThmM2EtM2Q1My1hODRiLTg2OTExMzVmNzVmZiIsImF1dGhvciI6W3siZmFtaWx5IjoiTXlzdGFraWRvdSIsImdpdmVuIjoiS3lyaWFraSIsInBhcnNlLW5hbWVzIjpmYWxzZSwiZHJvcHBpbmctcGFydGljbGUiOiIiLCJub24tZHJvcHBpbmctcGFydGljbGUiOiIifSx7ImZhbWlseSI6IkNsZWVsYW5kIiwiZ2l2ZW4iOiJDaGFybGVzIiwicGFyc2UtbmFtZXMiOmZhbHNlLCJkcm9wcGluZy1wYXJ0aWNsZSI6IiIsIm5vbi1kcm9wcGluZy1wYXJ0aWNsZSI6IiJ9LHsiZmFtaWx5IjoiVHNpbGlrYSIsImdpdmVuIjoiRWxlbmkiLCJwYXJzZS1uYW1lcyI6ZmFsc2UsImRyb3BwaW5nLXBhcnRpY2xlIjoiIiwibm9uLWRyb3BwaW5nLXBhcnRpY2xlIjoiIn0seyJmYW1pbHkiOiJLYXRzb3VkYSIsImdpdmVuIjoiRW1tYW51ZWxhIiwicGFyc2UtbmFtZXMiOmZhbHNlLCJkcm9wcGluZy1wYXJ0aWNsZSI6IiIsIm5vbi1kcm9wcGluZy1wYXJ0aWNsZSI6IiJ9LHsiZmFtaWx5IjoiUHJpbWlraXJpIiwiZ2l2ZW4iOiJBcGhyb2RpdGUiLCJwYXJzZS1uYW1lcyI6ZmFsc2UsImRyb3BwaW5nLXBhcnRpY2xlIjoiIiwibm9uLWRyb3BwaW5nLXBhcnRpY2xlIjoiIn0seyJmYW1pbHkiOiJQYXJwYSIsImdpdmVuIjoiRWZpIiwicGFyc2UtbmFtZXMiOmZhbHNlLCJkcm9wcGluZy1wYXJ0aWNsZSI6IiIsIm5vbi1kcm9wcGluZy1wYXJ0aWNsZSI6IiJ9LHsiZmFtaWx5IjoiVmxhaG9zIiwiZ2l2ZW4iOiJMYW1icm9zIiwicGFyc2UtbmFtZXMiOmZhbHNlLCJkcm9wcGluZy1wYXJ0aWNsZSI6IiIsIm5vbi1kcm9wcGluZy1wYXJ0aWNsZSI6IiJ9LHsiZmFtaWx5IjoiTWVuZG96YSIsImdpdmVuIjoiVGl0byIsInBhcnNlLW5hbWVzIjpmYWxzZSwiZHJvcHBpbmctcGFydGljbGUiOiIiLCJub24tZHJvcHBpbmctcGFydGljbGUiOiIifV0sImNvbnRhaW5lci10aXRsZSI6Ik9uY29sb2d5IiwiRE9JIjoiMTAuMTE1OS8wMDAwODEzMTgiLCJJU1NOIjoiMDAzMDI0MTQiLCJQTUlEIjoiMTU1NTc3NzkiLCJpc3N1ZWQiOnsiZGF0ZS1wYXJ0cyI6W1syMDA0XV19LCJwdWJsaXNoZXItcGxhY2UiOiJTd2l0emVybGFuZCIsInBhZ2UiOiIyMDMtMjEwIiwiYWJzdHJhY3QiOiJPYmplY3RpdmU6IFRoZSBNLkQuIEFuZGVyc29uIFN5bXB0b20gSW52ZW50b3J5IChNREFTSSkgaXMgYSBicmllZiBhc3Nlc3NtZW50IG9mIHRoZSBzZXZlcml0eSBhbmQgaW1wYWN0IG9mIGNhbmNlci1yZWxhdGVkIHN5bXB0b21zLiBUaGUgcHVycG9zZSBvZiB0aGlzIHN0dWR5IHdhcyB0aGUgdHJhbnNsYXRpb24gYW5kIHZhbGlkYXRpb24gb2YgdGhlIHF1ZXN0aW9ubmFpcmUgaW4gR3JlZWsgKEctTURBU0kpLiBNZXRob2RzOiBUaGUgdHJhbnNsYXRpb24gYW5kIHZhbGlkYXRpb24gb2YgdGhlIGFzc2Vzc21lbnQgdG9vayBwbGFjZSBhdCBhIFBhaW4gUmVsaWVmIGFuZCBQYWxsaWF0aXZlIENhcmUgVW5pdC4gVGhlIGZpbmFsIHZhbGlkYXRpb24gc2FtcGxlIGluY2x1ZGVkIDE1MCBjYW5jZXIgcGF0aWVudHMgKDYxIG1hbGVzLCA4OSBmZW1hbGVzLCBhZ2UgcmFuZ2UgMzEtODggeWVhcnMsIG1lYW4gYWdlIDYzLjMyKS4gVGhlIHBhdGllbnRzIGNvbXBsZXRlZCB0aGUgcXVlc3Rpb25uYWlyZXMgYXQgdGhlIG91dHBhdGllbnQgY2xpbmljLiBBc3Nlc3NpbmcgdGhlIHZhbGlkaXR5IGFuZCByZWxpYWJpbGl0eSBjb25zdGl0dXRlZCB0aGUgYWN0dWFsIHZhbGlkYXRpb24gb2YgdGhlIEctTURBU0kuIFJlc3VsdHM6IFRoZSBpdGVtICdkaWFycmhlYScgaGFkIGEgc2NvcmUgb2YgMCBpbiAxMzkgcGF0aWVudHMgYW5kLCB0aHVzIHdhcyBvbWl0dGVkIGZyb20gdGhlICdjb3JlJyBsaXN0LiBDb25zZXF1ZW50bHksIHRoZSBjb3JlIHF1ZXN0aW9ubmFpcmUgY29uc2lzdGVkIG9mIDE0IGl0ZW1zLiBGYWN0b3IgYW5hbHlzaXMgcmVzdWx0ZWQgaW4gYSAzLWZhY3RvciBtb2RlbCwgaW4gYm90aCB2YWxpZGF0aW9uIGFuZCBjcm9zcy12YWxpZGF0aW9uIHNhbXBsZXMuIFRoZSBleGFtaW5hdGlvbiBvZiB0aGUgc2Vuc2l0aXZpdHkgb2YgdGhlIE1EQVNJIHJldmVhbGVkIHRoYXQgdGhlcmUgd2VyZSBkaWZmZXJlbmNlcyBiZXR3ZWVuIHBhdGllbnRzIHdpdGggcG9vci10by1nb29kIHBlcmZvcm1hbmNlIHN0YXR1cyBidXQgbm8gZGlmZmVyZW5jZXMgd2VyZSBmb3VuZCBiZXR3ZWVuIHBhdGllbnRzIGluIGRpZmZlcmVudCB0cmVhdG1lbnQgZ3JvdXBzLiBDb25jbHVzaW9uczogVGhlIHJlc3VsdHMgc2hvd2VkIHRoYXQgdGhlIEctTURBU0kgaXMgYSByZWxpYWJsZSBhbmQgdmFsaWQgbWVhc3VyZSBpbiBHcmVlayBjYW5jZXIgcGF0aWVudHMuIEl0IGhhcyBwcm92ZWQgdG8gYmUgYSBjb21wcmVoZW5zaXZlIHN5bXB0b20gYXNzZXNzbWVudCB0b29sLiBDb3B5cmlnaHQgwqkgMjAwNCBTLiBLYXJnZXIgQUcsIEJhc2VsLiIsImlzc3VlIjoiMy00Iiwidm9sdW1lIjoiNjciLCJjb250YWluZXItdGl0bGUtc2hvcnQiOiJPbmNvbG9neSJ9LCJpc1RlbXBvcmFyeSI6ZmFsc2V9XX0=&quot;,&quot;citationItems&quot;:[{&quot;id&quot;:&quot;63e1f3e8-90fc-359f-b437-f54c3754cdaf&quot;,&quot;itemData&quot;:{&quot;type&quot;:&quot;article-journal&quot;,&quot;id&quot;:&quot;63e1f3e8-90fc-359f-b437-f54c3754cdaf&quot;,&quot;title&quot;:&quot;Greek M.D. Anderson Symptom Inventory: Validation and utility in cancer patients&quot;,&quot;groupId&quot;:&quot;189a32f0-8f3a-3d53-a84b-8691135f75ff&quot;,&quot;author&quot;:[{&quot;family&quot;:&quot;Mystakidou&quot;,&quot;given&quot;:&quot;Kyriaki&quot;,&quot;parse-names&quot;:false,&quot;dropping-particle&quot;:&quot;&quot;,&quot;non-dropping-particle&quot;:&quot;&quot;},{&quot;family&quot;:&quot;Cleeland&quot;,&quot;given&quot;:&quot;Charles&quot;,&quot;parse-names&quot;:false,&quot;dropping-particle&quot;:&quot;&quot;,&quot;non-dropping-particle&quot;:&quot;&quot;},{&quot;family&quot;:&quot;Tsilika&quot;,&quot;given&quot;:&quot;Eleni&quot;,&quot;parse-names&quot;:false,&quot;dropping-particle&quot;:&quot;&quot;,&quot;non-dropping-particle&quot;:&quot;&quot;},{&quot;family&quot;:&quot;Katsouda&quot;,&quot;given&quot;:&quot;Emmanuela&quot;,&quot;parse-names&quot;:false,&quot;dropping-particle&quot;:&quot;&quot;,&quot;non-dropping-particle&quot;:&quot;&quot;},{&quot;family&quot;:&quot;Primikiri&quot;,&quot;given&quot;:&quot;Aphrodite&quot;,&quot;parse-names&quot;:false,&quot;dropping-particle&quot;:&quot;&quot;,&quot;non-dropping-particle&quot;:&quot;&quot;},{&quot;family&quot;:&quot;Parpa&quot;,&quot;given&quot;:&quot;Efi&quot;,&quot;parse-names&quot;:false,&quot;dropping-particle&quot;:&quot;&quot;,&quot;non-dropping-particle&quot;:&quot;&quot;},{&quot;family&quot;:&quot;Vlahos&quot;,&quot;given&quot;:&quot;Lambros&quot;,&quot;parse-names&quot;:false,&quot;dropping-particle&quot;:&quot;&quot;,&quot;non-dropping-particle&quot;:&quot;&quot;},{&quot;family&quot;:&quot;Mendoza&quot;,&quot;given&quot;:&quot;Tito&quot;,&quot;parse-names&quot;:false,&quot;dropping-particle&quot;:&quot;&quot;,&quot;non-dropping-particle&quot;:&quot;&quot;}],&quot;container-title&quot;:&quot;Oncology&quot;,&quot;DOI&quot;:&quot;10.1159/000081318&quot;,&quot;ISSN&quot;:&quot;00302414&quot;,&quot;PMID&quot;:&quot;15557779&quot;,&quot;issued&quot;:{&quot;date-parts&quot;:[[2004]]},&quot;publisher-place&quot;:&quot;Switzerland&quot;,&quot;page&quot;:&quot;203-210&quot;,&quot;abstract&quot;:&quot;Objective: The M.D. Anderson Symptom Inventory (MDASI) is a brief assessment of the severity and impact of cancer-related symptoms. The purpose of this study was the translation and validation of the questionnaire in Greek (G-MDASI). Methods: The translation and validation of the assessment took place at a Pain Relief and Palliative Care Unit. The final validation sample included 150 cancer patients (61 males, 89 females, age range 31-88 years, mean age 63.32). The patients completed the questionnaires at the outpatient clinic. Assessing the validity and reliability constituted the actual validation of the G-MDASI. Results: The item 'diarrhea' had a score of 0 in 139 patients and, thus was omitted from the 'core' list. Consequently, the core questionnaire consisted of 14 items. Factor analysis resulted in a 3-factor model, in both validation and cross-validation samples. The examination of the sensitivity of the MDASI revealed that there were differences between patients with poor-to-good performance status but no differences were found between patients in different treatment groups. Conclusions: The results showed that the G-MDASI is a reliable and valid measure in Greek cancer patients. It has proved to be a comprehensive symptom assessment tool. Copyright © 2004 S. Karger AG, Basel.&quot;,&quot;issue&quot;:&quot;3-4&quot;,&quot;volume&quot;:&quot;67&quot;,&quot;container-title-short&quot;:&quot;Oncology&quot;},&quot;isTemporary&quot;:false}]},{&quot;citationID&quot;:&quot;MENDELEY_CITATION_417c50c8-0013-4dbd-9379-3e36fc1cd7c0&quot;,&quot;properties&quot;:{&quot;noteIndex&quot;:0},&quot;isEdited&quot;:false,&quot;manualOverride&quot;:{&quot;isManuallyOverridden&quot;:false,&quot;citeprocText&quot;:&quot;(109)&quot;,&quot;manualOverrideText&quot;:&quot;&quot;},&quot;citationTag&quot;:&quot;MENDELEY_CITATION_v3_eyJjaXRhdGlvbklEIjoiTUVOREVMRVlfQ0lUQVRJT05fNDE3YzUwYzgtMDAxMy00ZGJkLTkzNzktM2UzNmZjMWNkN2MwIiwicHJvcGVydGllcyI6eyJub3RlSW5kZXgiOjB9LCJpc0VkaXRlZCI6ZmFsc2UsIm1hbnVhbE92ZXJyaWRlIjp7ImlzTWFudWFsbHlPdmVycmlkZGVuIjpmYWxzZSwiY2l0ZXByb2NUZXh0IjoiKDEwOSkiLCJtYW51YWxPdmVycmlkZVRleHQiOiIifSwiY2l0YXRpb25JdGVtcyI6W3siaWQiOiJkZjEyYjg2YS05ZDQzLTNlYWEtYTA3NC0wNDBlN2MxZmU5MjQiLCJpdGVtRGF0YSI6eyJ0eXBlIjoiYXJ0aWNsZS1qb3VybmFsIiwiaWQiOiJkZjEyYjg2YS05ZDQzLTNlYWEtYTA3NC0wNDBlN2MxZmU5MjQiLCJ0aXRsZSI6IlN5bXB0b20gYnVyZGVuIG9mIGNhbmNlciBwYXRpZW50czogVmFsaWRhdGlvbiBvZiB0aGUgR2VybWFuIE0uIEQuIEFuZGVyc29uIHN5bXB0b20gaW52ZW50b3J5OiBBIGNyb3NzLXNlY3Rpb25hbCBtdWx0aWNlbnRlciBzdHVkeSIsImdyb3VwSWQiOiIxODlhMzJmMC04ZjNhLTNkNTMtYTg0Yi04NjkxMTM1Zjc1ZmYiLCJhdXRob3IiOlt7ImZhbWlseSI6IlNjaG1pZHQiLCJnaXZlbiI6IkhlaWtlIiwicGFyc2UtbmFtZXMiOmZhbHNlLCJkcm9wcGluZy1wYXJ0aWNsZSI6IiIsIm5vbi1kcm9wcGluZy1wYXJ0aWNsZSI6IiJ9LHsiZmFtaWx5IjoiQ2xlZWxhbmQiLCJnaXZlbiI6IkNoYXJsZXMgUy4iLCJwYXJzZS1uYW1lcyI6ZmFsc2UsImRyb3BwaW5nLXBhcnRpY2xlIjoiIiwibm9uLWRyb3BwaW5nLXBhcnRpY2xlIjoiIn0seyJmYW1pbHkiOiJCYXVlciIsImdpdmVuIjoiQWxleGFuZGVyIiwicGFyc2UtbmFtZXMiOmZhbHNlLCJkcm9wcGluZy1wYXJ0aWNsZSI6IiIsIm5vbi1kcm9wcGluZy1wYXJ0aWNsZSI6IiJ9LHsiZmFtaWx5IjoiTGFuZGVuYmVyZ2VyIiwiZ2l2ZW4iOiJNYXJnYXJldGUiLCJwYXJzZS1uYW1lcyI6ZmFsc2UsImRyb3BwaW5nLXBhcnRpY2xlIjoiIiwibm9uLWRyb3BwaW5nLXBhcnRpY2xlIjoiIn0seyJmYW1pbHkiOiJKYWhuIiwiZ2l2ZW4iOiJQYXRyaWNrIiwicGFyc2UtbmFtZXMiOmZhbHNlLCJkcm9wcGluZy1wYXJ0aWNsZSI6IiIsIm5vbi1kcm9wcGluZy1wYXJ0aWNsZSI6IiJ9XSwiY29udGFpbmVyLXRpdGxlIjoiSm91cm5hbCBvZiBQYWluIGFuZCBTeW1wdG9tIE1hbmFnZW1lbnQiLCJET0kiOiIxMC4xMDE2L2ouanBhaW5zeW1tYW4uMjAxNC4wNC4wMDciLCJJU1NOIjoiMTg3MzY1MTMiLCJQTUlEIjoiMjQ4NTg3MzkiLCJpc3N1ZWQiOnsiZGF0ZS1wYXJ0cyI6W1syMDE1XV19LCJwYWdlIjoiMTE3LTEyNSIsImFic3RyYWN0IjoiQ29udGV4dC4gQ2FuY2VyIHBhdGllbnRzIGZyZXF1ZW50bHkgc3VmZmVyIGZyb20gdmFyaW91cyBzeW1wdG9tcyBvZnRlbiBpbXBhaXJpbmcgZnVuY3Rpb25hbCBzdGF0dXMgYW5kIHF1YWxpdHkgb2YgbGlmZS4gVG8gZW5hYmxlIHRpbWVseSBzdXBwb3J0aXZlIGNhcmUsIHRoZXNlIHN5bXB0b21zIG11c3QgYmUgYXNzZXNzZWQgYWRlcXVhdGVseSB3aXRoIHJlbGlhYmxlIHRvb2xzLiBPYmplY3RpdmVzLiBUaGlzIHN0dWR5IGFpbWVkIHRvIHZhbGlkYXRlIHRoZSBHZXJtYW4gdmVyc2lvbiBvZiB0aGUgTS4gRC4gQW5kZXJzb24gU3ltcHRvbSBJbnZlbnRvcnkgKE1EQVNJKS4gTWV0aG9kcy4gVGhpcyB3YXMgYSBtdWx0aWNlbnRlciwgY3Jvc3Mtc2VjdGlvbmFsLCBvYnNlcnZhdGlvbmFsIHN0dWR5LiBBdCBmaXZlIEdlcm1hbiB1bml2ZXJzaXR5IGhvc3BpdGFscywgNjk3IGNhbmNlciBwYXRpZW50cyBhZ2VkIGZyb20gMTggdG8gODAgeWVhcnMgdW5kZXJnb2luZyBhY3RpdmUgYW50aWNhbmNlciB0cmVhdG1lbnQgd2VyZSByZWNydWl0ZWQgdG8gcGFydGljaXBhdGUgaW4gdGhlIHN0dWR5LiBGb3IgdGhlIHZhbGlkYXRpb24sIHJlbGlhYmlsaXR5IChDcm9uYmFjaCdzIGFscGhhKSwgY29uc3RydWN0IHZhbGlkaXR5IChmYWN0b3IgYW5hbHlzaXMpLCBrbm93biBncm91cCB2YWxpZGl0eSAoRWFzdGVybiBDb29wZXJhdGl2ZSBPbmNvbG9neSBHcm91cCBQZXJmb3JtYW5jZSBTdGF0dXMpLCBhbmQgY29udmVyZ2VudCBkaXZlcmdlbnQgYW5hbHlzZXMgd2VyZSBjYWxjdWxhdGVkLiBSZXN1bHRzLiBPZiB0aGUgOTgwIHBhdGllbnRzIHdobyB3ZXJlIGVsaWdpYmxlLCA2OTcgcGF0aWVudHMgd2VyZSBpbmNsdWRlZCBhbmQgYWdyZWVkIHRvIHBhcnRpY2lwYXRlIGluIHRoZSBzdHVkeSAoNzElKS4gUmVsaWFiaWxpdHkgYW5hbHlzaXMgc2hvd2VkIGdvb2QgaW50ZXJuYWwgY29uc2lzdGVuY2llcyBmb3IgdGhlIE1EQVNJIHNldCBvZiBzeW1wdG9tcyAoQ3JvbmJhY2gncyBhbHBoYSBjb2VmZmljaWVudCA9IDAuODI7IDk1JSBDSSA9IDAuNzgsIDAuODQpIGFuZCBmb3IgdGhlIHNldCBvZiBpbnRlcmZlcmVuY2UgaXRlbXMgKENyb25iYWNoJ3MgYWxwaGEgY29lZmZpY2llbnQgPSAwLjg1NzsgOTUlIENJID0gMC40ODQsIDAuODcpLiBGYWN0b3IgYW5hbHlzaXMgcmVzdWx0ZWQgaW4gYSBvbmUtZmFjdG9yIHNvbHV0aW9uIChnZW5lcmFsIHN5bXB0b21zOyBlaWdlbnZhbHVlID0gNC4yNikgd2l0aCBhIHBzeWNob2xvZ2ljYWwgKGRpc3RyZXNzIGFuZCBzYWRuZXNzKSBhbmQgYSBnYXN0cm9pbnRlc3RpbmFsIHN1YnNjYWxlIChuYXVzZWEgYW5kIHZvbWl0aW5nKS4gQ29udmVyZ2VudCBhbmQgZGl2ZXJnZW50IGFuYWx5c2VzIHNob3dlZCBzaWduaWZpY2FudCBjb3JyZWxhdGlvbnMgYmV0d2VlbiBzeW1wdG9tIGJ1cmRlbiBhbmQgZGlzdHJlc3MgYW5kIGdsb2JhbCBoZWFsdGgtcmVsYXRlZCBxdWFsaXR5IG9mIGxpZmUgKHN1YnNjYWxlIG9mIHRoZSBFdXJvcGVhbiBPcmdhbml6YXRpb24gZm9yIFJlc2VhcmNoIGFuZCBUcmVhdG1lbnQgb2YgQ2FuY2VyIFF1YWxpdHkgb2YgTGlmZSBRdWVzdGlvbm5haXJlLUMzMCBWZXJzaW9uIDMuMC4pLiBDb25jbHVzaW9uLiBUaGUgTURBU0ktR2VybWFuIHZlcnNpb24gaXMgYSB2YWxpZCB0b29sIGZvciBtZWFzdXJpbmcgcGF0aWVudC1yZXBvcnRlZCBzeW1wdG9tIHNldmVyaXR5IGFuZCBzeW1wdG9tIGludGVyZmVyZW5jZSBpbiBHZXJtYW4gY2FuY2VyIHBhdGllbnRzLiBJdCBpcyBlYXNpbHkgYXBwbGljYWJsZSBhbmQgY2FuIGJlIHVzZWQgYnkgR2VybWFuIGNsaW5pY2lhbnMgYW5kIHJlc2VhcmNoZXJzIGZvciBzY3JlZW5pbmcgYW5kIG1vbml0b3JpbmcgcHVycG9zZXMgYW5kIHRoZSBjb21wYXJpc29uIG9mIGludGVybmF0aW9uYWwgZGF0YS4iLCJpc3N1ZSI6IjEiLCJ2b2x1bWUiOiI0OSIsImNvbnRhaW5lci10aXRsZS1zaG9ydCI6IkogUGFpbiBTeW1wdG9tIE1hbmFnZSJ9LCJpc1RlbXBvcmFyeSI6ZmFsc2V9XX0=&quot;,&quot;citationItems&quot;:[{&quot;id&quot;:&quot;df12b86a-9d43-3eaa-a074-040e7c1fe924&quot;,&quot;itemData&quot;:{&quot;type&quot;:&quot;article-journal&quot;,&quot;id&quot;:&quot;df12b86a-9d43-3eaa-a074-040e7c1fe924&quot;,&quot;title&quot;:&quot;Symptom burden of cancer patients: Validation of the German M. D. Anderson symptom inventory: A cross-sectional multicenter study&quot;,&quot;groupId&quot;:&quot;189a32f0-8f3a-3d53-a84b-8691135f75ff&quot;,&quot;author&quot;:[{&quot;family&quot;:&quot;Schmidt&quot;,&quot;given&quot;:&quot;Heike&quot;,&quot;parse-names&quot;:false,&quot;dropping-particle&quot;:&quot;&quot;,&quot;non-dropping-particle&quot;:&quot;&quot;},{&quot;family&quot;:&quot;Cleeland&quot;,&quot;given&quot;:&quot;Charles S.&quot;,&quot;parse-names&quot;:false,&quot;dropping-particle&quot;:&quot;&quot;,&quot;non-dropping-particle&quot;:&quot;&quot;},{&quot;family&quot;:&quot;Bauer&quot;,&quot;given&quot;:&quot;Alexander&quot;,&quot;parse-names&quot;:false,&quot;dropping-particle&quot;:&quot;&quot;,&quot;non-dropping-particle&quot;:&quot;&quot;},{&quot;family&quot;:&quot;Landenberger&quot;,&quot;given&quot;:&quot;Margarete&quot;,&quot;parse-names&quot;:false,&quot;dropping-particle&quot;:&quot;&quot;,&quot;non-dropping-particle&quot;:&quot;&quot;},{&quot;family&quot;:&quot;Jahn&quot;,&quot;given&quot;:&quot;Patrick&quot;,&quot;parse-names&quot;:false,&quot;dropping-particle&quot;:&quot;&quot;,&quot;non-dropping-particle&quot;:&quot;&quot;}],&quot;container-title&quot;:&quot;Journal of Pain and Symptom Management&quot;,&quot;DOI&quot;:&quot;10.1016/j.jpainsymman.2014.04.007&quot;,&quot;ISSN&quot;:&quot;18736513&quot;,&quot;PMID&quot;:&quot;24858739&quot;,&quot;issued&quot;:{&quot;date-parts&quot;:[[2015]]},&quot;page&quot;:&quot;117-125&quot;,&quot;abstract&quot;:&quot;Context. Cancer patients frequently suffer from various symptoms often impairing functional status and quality of life. To enable timely supportive care, these symptoms must be assessed adequately with reliable tools. Objectives. This study aimed to validate the German version of the M. D. Anderson Symptom Inventory (MDASI). Methods. This was a multicenter, cross-sectional, observational study. At five German university hospitals, 697 cancer patients aged from 18 to 80 years undergoing active anticancer treatment were recruited to participate in the study. For the validation, reliability (Cronbach's alpha), construct validity (factor analysis), known group validity (Eastern Cooperative Oncology Group Performance Status), and convergent divergent analyses were calculated. Results. Of the 980 patients who were eligible, 697 patients were included and agreed to participate in the study (71%). Reliability analysis showed good internal consistencies for the MDASI set of symptoms (Cronbach's alpha coefficient = 0.82; 95% CI = 0.78, 0.84) and for the set of interference items (Cronbach's alpha coefficient = 0.857; 95% CI = 0.484, 0.87). Factor analysis resulted in a one-factor solution (general symptoms; eigenvalue = 4.26) with a psychological (distress and sadness) and a gastrointestinal subscale (nausea and vomiting). Convergent and divergent analyses showed significant correlations between symptom burden and distress and global health-related quality of life (subscale of the European Organization for Research and Treatment of Cancer Quality of Life Questionnaire-C30 Version 3.0.). Conclusion. The MDASI-German version is a valid tool for measuring patient-reported symptom severity and symptom interference in German cancer patients. It is easily applicable and can be used by German clinicians and researchers for screening and monitoring purposes and the comparison of international data.&quot;,&quot;issue&quot;:&quot;1&quot;,&quot;volume&quot;:&quot;49&quot;,&quot;container-title-short&quot;:&quot;J Pain Symptom Manage&quot;},&quot;isTemporary&quot;:false}]},{&quot;citationID&quot;:&quot;MENDELEY_CITATION_e5d93645-4aab-4165-afff-e5afa364a82d&quot;,&quot;properties&quot;:{&quot;noteIndex&quot;:0},&quot;isEdited&quot;:false,&quot;manualOverride&quot;:{&quot;isManuallyOverridden&quot;:false,&quot;citeprocText&quot;:&quot;(110)&quot;,&quot;manualOverrideText&quot;:&quot;&quot;},&quot;citationTag&quot;:&quot;MENDELEY_CITATION_v3_eyJjaXRhdGlvbklEIjoiTUVOREVMRVlfQ0lUQVRJT05fZTVkOTM2NDUtNGFhYi00MTY1LWFmZmYtZTVhZmEzNjRhODJkIiwicHJvcGVydGllcyI6eyJub3RlSW5kZXgiOjB9LCJpc0VkaXRlZCI6ZmFsc2UsIm1hbnVhbE92ZXJyaWRlIjp7ImlzTWFudWFsbHlPdmVycmlkZGVuIjpmYWxzZSwiY2l0ZXByb2NUZXh0IjoiKDExMCkiLCJtYW51YWxPdmVycmlkZVRleHQiOiIifSwiY2l0YXRpb25JdGVtcyI6W3siaWQiOiI4ODg2Njk1ZS00MjcxLTNiZTctOTUwOS0zN2JkMTQxZTM3MzUiLCJpdGVtRGF0YSI6eyJ0eXBlIjoiYXJ0aWNsZS1qb3VybmFsIiwiaWQiOiI4ODg2Njk1ZS00MjcxLTNiZTctOTUwOS0zN2JkMTQxZTM3MzUiLCJ0aXRsZSI6IkV4aXN0ZW50aWFsIHdlbGwtYmVpbmcgaXMgYW4gaW1wb3J0YW50IGRldGVybWluYW50IG9mIHF1YWxpdHkgb2YgbGlmZS4gRXZpZGVuY2UgIGZyb20gdGhlIE1jR2lsbCBRdWFsaXR5IG9mIExpZmUgUXVlc3Rpb25uYWlyZS4iLCJncm91cElkIjoiMTg5YTMyZjAtOGYzYS0zZDUzLWE4NGItODY5MTEzNWY3NWZmIiwiYXV0aG9yIjpbeyJmYW1pbHkiOiJDb2hlbiIsImdpdmVuIjoiUyBSIiwicGFyc2UtbmFtZXMiOmZhbHNlLCJkcm9wcGluZy1wYXJ0aWNsZSI6IiIsIm5vbi1kcm9wcGluZy1wYXJ0aWNsZSI6IiJ9LHsiZmFtaWx5IjoiTW91bnQiLCJnaXZlbiI6IkIgTSIsInBhcnNlLW5hbWVzIjpmYWxzZSwiZHJvcHBpbmctcGFydGljbGUiOiIiLCJub24tZHJvcHBpbmctcGFydGljbGUiOiIifSx7ImZhbWlseSI6IlRvbWFzIiwiZ2l2ZW4iOiJKIEoiLCJwYXJzZS1uYW1lcyI6ZmFsc2UsImRyb3BwaW5nLXBhcnRpY2xlIjoiIiwibm9uLWRyb3BwaW5nLXBhcnRpY2xlIjoiIn0seyJmYW1pbHkiOiJNb3VudCIsImdpdmVuIjoiTCBGIiwicGFyc2UtbmFtZXMiOmZhbHNlLCJkcm9wcGluZy1wYXJ0aWNsZSI6IiIsIm5vbi1kcm9wcGluZy1wYXJ0aWNsZSI6IiJ9XSwiY29udGFpbmVyLXRpdGxlIjoiQ2FuY2VyIiwiRE9JIjoiMTAuMTAwMi8oU0lDSSkxMDk3LTAxNDIoMTk5NjAyMDEpNzc6Mzw1NzY6OkFJRC1DTkNSMjI+My4wLkNPOzItMCIsIklTU04iOiIwMDA4LTU0M1ggKFByaW50KSIsIlBNSUQiOiI4NjMwOTY4IiwiaXNzdWVkIjp7ImRhdGUtcGFydHMiOltbMTk5NiwyXV19LCJwdWJsaXNoZXItcGxhY2UiOiJVbml0ZWQgU3RhdGVzIiwicGFnZSI6IjU3Ni01ODYiLCJsYW5ndWFnZSI6ImVuZyIsImFic3RyYWN0IjoiQkFDS0dST1VORDogVGhlIE1jR2lsbCBRdWFsaXR5IG9mIExpZmUgUXVlc3Rpb25uYWlyZSAoTVFPTCkgaXMgYmVpbmcgZGV2ZWxvcGVkIHRvICBjb3JyZWN0IHdoYXQgd2UgcGVyY2VpdmUgdG8gYmUgYSBmbGF3IGluIGV4aXN0aW5nIHF1YWxpdHkgb2YgbGlmZSBpbnN0cnVtZW50czogbmVnbGVjdCBvZiB0aGUgZXhpc3RlbnRpYWwgZG9tYWluLiBNRVRIT0RTOiBUaGlzIHN0dWR5IHJlcG9ydHMgdGhlIGZpcnN0IHVzZSBvZiBNUU9MIGZvciBwZW9wbGUgd2l0aCBjYW5jZXIgYXQgYWxsIHBoYXNlcyBvZiB0aGUgZGlzZWFzZSwgaW5jbHVkaW5nIHRob3NlIHdpdGggbm8gZXZpZGVuY2Ugb2YgZGlzZWFzZSBhZnRlciB0aGVyYXB5LiBSRVNVTFRTOiBUaGUgZGF0YSBzdWdnZXN0IHRoYXQgTVFPTCBpcyBjb21wcmlzZWQgb2YgYW4gaXRlbSBtZWFzdXJpbmcgcGh5c2ljYWwgd2VsbC1iZWluZyBhbmQgZm91ciBzdWJzY2FsZXM6IHBoeXNpY2FsIHN5bXB0b21zLCBwc3ljaG9sb2dpY2FsIHN5bXB0b21zLCBleGlzdGVudGlhbCB3ZWxsLWJlaW5nLCBhbmQgc3VwcG9ydC4gTVFPTCBpcyBhY2NlcHRhYmxlIHRvIG9uY29sb2d5IG91dHBhdGllbnRzLiBDb3JyZWxhdGlvbiBvZiB0aGUgTVFPTCB0b3RhbCBhbmQgc3Vic2NhbGUgc2NvcmVzIHdpdGggYSBzaW5nbGUgaXRlbSBzY2FsZSBtZWFzdXJpbmcgb3ZlcmFsbCBxdWFsaXR5IG9mIGxpZmUgYW5kIHdpdGggdGhlIFNwaXR6ZXIgUXVhbGl0eSBvZiBMaWZlIEluZGV4IHN1Z2dlc3RzIHRoYXQgTVFPTCBoYXMgY29uc3RydWN0IGFuZCBjb25jdXJyZW50IHZhbGlkaXR5LiBDT05DTFVTSU9OUzogVGhlIGh5cG90aGVzaXMgdGhhdCB0aGUgZXhpc3RlbnRpYWwgZG9tYWluIGlzIGltcG9ydGFudCwgZXNwZWNpYWxseSB0byB0aG9zZSBwYXRpZW50cyB3aXRoIGEgbGlmZS10aHJlYXRlbmluZyBpbGxuZXNzLCBpcyBzdXBwb3J0ZWQgYmVjYXVzZSBtdWx0aXBsZSByZWdyZXNzaW9uIHNob3dlZCB0aGF0IHRoZSBleGlzdGVudGlhbCBzdWJzY2FsZSBpcyBhdCBsZWFzdCBhcyBpbXBvcnRhbnQgYXMgYW55IG90aGVyIHN1YnNjYWxlIGluIHByZWRpY3RpbmcgYSBzaW5nbGUgaXRlbSBzY2FsZSBtZWFzdXJpbmcgdGhlIG92ZXJhbGwgcXVhbGl0eSBvZiBsaWZlIGFuZCBwbGF5cyBhIGdyZWF0ZXIgcm9sZSBpbiBkZXRlcm1pbmluZyB0aGUgcXVhbGl0eSBvZiBsaWZlIG9mIHBhdGllbnRzIHdpdGggbG9jYWwgb3IgbWV0YXN0YXRpYyBkaXNlYXNlIHRoYW4gaW4gcGF0aWVudHMgd2l0aCBubyBldmlkZW5jZSBvZiBkaXNlYXNlLiIsImlzc3VlIjoiMyIsInZvbHVtZSI6Ijc3IiwiY29udGFpbmVyLXRpdGxlLXNob3J0IjoiQ2FuY2VyIn0sImlzVGVtcG9yYXJ5IjpmYWxzZX1dfQ==&quot;,&quot;citationItems&quot;:[{&quot;id&quot;:&quot;8886695e-4271-3be7-9509-37bd141e3735&quot;,&quot;itemData&quot;:{&quot;type&quot;:&quot;article-journal&quot;,&quot;id&quot;:&quot;8886695e-4271-3be7-9509-37bd141e3735&quot;,&quot;title&quot;:&quot;Existential well-being is an important determinant of quality of life. Evidence  from the McGill Quality of Life Questionnaire.&quot;,&quot;groupId&quot;:&quot;189a32f0-8f3a-3d53-a84b-8691135f75ff&quot;,&quot;author&quot;:[{&quot;family&quot;:&quot;Cohen&quot;,&quot;given&quot;:&quot;S R&quot;,&quot;parse-names&quot;:false,&quot;dropping-particle&quot;:&quot;&quot;,&quot;non-dropping-particle&quot;:&quot;&quot;},{&quot;family&quot;:&quot;Mount&quot;,&quot;given&quot;:&quot;B M&quot;,&quot;parse-names&quot;:false,&quot;dropping-particle&quot;:&quot;&quot;,&quot;non-dropping-particle&quot;:&quot;&quot;},{&quot;family&quot;:&quot;Tomas&quot;,&quot;given&quot;:&quot;J J&quot;,&quot;parse-names&quot;:false,&quot;dropping-particle&quot;:&quot;&quot;,&quot;non-dropping-particle&quot;:&quot;&quot;},{&quot;family&quot;:&quot;Mount&quot;,&quot;given&quot;:&quot;L F&quot;,&quot;parse-names&quot;:false,&quot;dropping-particle&quot;:&quot;&quot;,&quot;non-dropping-particle&quot;:&quot;&quot;}],&quot;container-title&quot;:&quot;Cancer&quot;,&quot;DOI&quot;:&quot;10.1002/(SICI)1097-0142(19960201)77:3&lt;576::AID-CNCR22&gt;3.0.CO;2-0&quot;,&quot;ISSN&quot;:&quot;0008-543X (Print)&quot;,&quot;PMID&quot;:&quot;8630968&quot;,&quot;issued&quot;:{&quot;date-parts&quot;:[[1996,2]]},&quot;publisher-place&quot;:&quot;United States&quot;,&quot;page&quot;:&quot;576-586&quot;,&quot;language&quot;:&quot;eng&quot;,&quot;abstract&quot;:&quot;BACKGROUND: The McGill Quality of Life Questionnaire (MQOL) is being developed to  correct what we perceive to be a flaw in existing quality of life instruments: neglect of the existential domain. METHODS: This study reports the first use of MQOL for people with cancer at all phases of the disease, including those with no evidence of disease after therapy. RESULTS: The data suggest that MQOL is comprised of an item measuring physical well-being and four subscales: physical symptoms, psychological symptoms, existential well-being, and support. MQOL is acceptable to oncology outpatients. Correlation of the MQOL total and subscale scores with a single item scale measuring overall quality of life and with the Spitzer Quality of Life Index suggests that MQOL has construct and concurrent validity. CONCLUSIONS: The hypothesis that the existential domain is important, especially to those patients with a life-threatening illness, is supported because multiple regression showed that the existential subscale is at least as important as any other subscale in predicting a single item scale measuring the overall quality of life and plays a greater role in determining the quality of life of patients with local or metastatic disease than in patients with no evidence of disease.&quot;,&quot;issue&quot;:&quot;3&quot;,&quot;volume&quot;:&quot;77&quot;,&quot;container-title-short&quot;:&quot;Cancer&quot;},&quot;isTemporary&quot;:false}]},{&quot;citationID&quot;:&quot;MENDELEY_CITATION_3ed10a97-238f-4c8f-9a0b-bf9527a14fab&quot;,&quot;properties&quot;:{&quot;noteIndex&quot;:0},&quot;isEdited&quot;:false,&quot;manualOverride&quot;:{&quot;isManuallyOverridden&quot;:false,&quot;citeprocText&quot;:&quot;(18)&quot;,&quot;manualOverrideText&quot;:&quot;&quot;},&quot;citationTag&quot;:&quot;MENDELEY_CITATION_v3_eyJjaXRhdGlvbklEIjoiTUVOREVMRVlfQ0lUQVRJT05fM2VkMTBhOTctMjM4Zi00YzhmLTlhMGItYmY5NTI3YTE0ZmFiIiwicHJvcGVydGllcyI6eyJub3RlSW5kZXgiOjB9LCJpc0VkaXRlZCI6ZmFsc2UsIm1hbnVhbE92ZXJyaWRlIjp7ImlzTWFudWFsbHlPdmVycmlkZGVuIjpmYWxzZSwiY2l0ZXByb2NUZXh0IjoiKDE4KSIsIm1hbnVhbE92ZXJyaWRlVGV4dCI6IiJ9LCJjaXRhdGlvbkl0ZW1zIjpbeyJpZCI6ImQzMTkzYjQwLWE3ZjUtMzUyMy1iNjQ5LTM1OGNkZWIwNjliNCIsIml0ZW1EYXRhIjp7InR5cGUiOiJhcnRpY2xlLWpvdXJuYWwiLCJpZCI6ImQzMTkzYjQwLWE3ZjUtMzUyMy1iNjQ5LTM1OGNkZWIwNjliNCIsInRpdGxlIjoiVGhlIE1jR2lsbCBRdWFsaXR5IG9mIExpZmUgUXVlc3Rpb25uYWlyZTogYSBtZWFzdXJlIG9mIHF1YWxpdHkgb2YgbGlmZSAgYXBwcm9wcmlhdGUgZm9yIHBlb3BsZSB3aXRoIGFkdmFuY2VkIGRpc2Vhc2UuIEEgcHJlbGltaW5hcnkgc3R1ZHkgb2YgdmFsaWRpdHkgYW5kIGFjY2VwdGFiaWxpdHkuIiwiZ3JvdXBJZCI6IjE4OWEzMmYwLThmM2EtM2Q1My1hODRiLTg2OTExMzVmNzVmZiIsImF1dGhvciI6W3siZmFtaWx5IjoiQ29oZW4iLCJnaXZlbiI6IlMgUiIsInBhcnNlLW5hbWVzIjpmYWxzZSwiZHJvcHBpbmctcGFydGljbGUiOiIiLCJub24tZHJvcHBpbmctcGFydGljbGUiOiIifSx7ImZhbWlseSI6Ik1vdW50IiwiZ2l2ZW4iOiJCIE0iLCJwYXJzZS1uYW1lcyI6ZmFsc2UsImRyb3BwaW5nLXBhcnRpY2xlIjoiIiwibm9uLWRyb3BwaW5nLXBhcnRpY2xlIjoiIn0seyJmYW1pbHkiOiJTdHJvYmVsIiwiZ2l2ZW4iOiJNIEciLCJwYXJzZS1uYW1lcyI6ZmFsc2UsImRyb3BwaW5nLXBhcnRpY2xlIjoiIiwibm9uLWRyb3BwaW5nLXBhcnRpY2xlIjoiIn0seyJmYW1pbHkiOiJCdWkiLCJnaXZlbiI6IkYiLCJwYXJzZS1uYW1lcyI6ZmFsc2UsImRyb3BwaW5nLXBhcnRpY2xlIjoiIiwibm9uLWRyb3BwaW5nLXBhcnRpY2xlIjoiIn1dLCJjb250YWluZXItdGl0bGUiOiJQYWxsaWF0aXZlIG1lZGljaW5lIiwiRE9JIjoiMTAuMTE3Ny8wMjY5MjE2Mzk1MDA5MDAzMDYiLCJJU1NOIjoiMDI2OS0yMTYzIChQcmludCkiLCJQTUlEIjoiNzU4MjE3NyIsImlzc3VlZCI6eyJkYXRlLXBhcnRzIjpbWzE5OTUsN11dfSwicHVibGlzaGVyLXBsYWNlIjoiRW5nbGFuZCIsInBhZ2UiOiIyMDctMjE5IiwibGFuZ3VhZ2UiOiJlbmciLCJhYnN0cmFjdCI6IlRoaXMgaXMgdGhlIGZpcnN0IHJlcG9ydCBvbiB0aGUgTWNHaWxsIFF1YWxpdHkgb2YgTGlmZSBRdWVzdGlvbm5haXJlIChNUU9MKSwgYSAgcXVlc3Rpb25uYWlyZSByZWxldmFudCB0byBhbGwgcGhhc2VzIG9mIHRoZSBkaXNlYXNlIHRyYWplY3RvcnkgZm9yIHBlb3BsZSB3aXRoIGEgbGlmZS10aHJlYXRlbmluZyBpbGxuZXNzLiBUaGlzIHF1ZXN0aW9ubmFpcmUgZGlmZmVycyBmcm9tIG1vc3Qgb3RoZXJzIGluIHRocmVlIHdheXM6IHRoZSBleGlzdGVudGlhbCBkb21haW4gaXMgbWVhc3VyZWQ7IHRoZSBwaHlzaWNhbCBkb21haW4gaXMgaW1wb3J0YW50IGJ1dCBub3QgcHJlZG9taW5hbnQ7IHBvc2l0aXZlIGNvbnRyaWJ1dGlvbnMgdG8gcXVhbGl0eSBvZiBsaWZlIGFyZSBtZWFzdXJlZC4gVGhpcyBzdHVkeSB3YXMgY29uZHVjdGVkIGluIGEgcGFsbGlhdGl2ZSBjYXJlIHNldHRpbmcuIFByaW5jaXBhbCBjb21wb25lbnRzIGFuYWx5c2lzIHN1Z2dlc3RzIGZvdXIgc3Vic2NhbGVzOiBwaHlzaWNhbCBzeW1wdG9tcywgcHN5Y2hvbG9naWNhbCBzeW1wdG9tcywgb3V0bG9vayBvbiBsaWZlLCBhbmQgbWVhbmluZ2Z1bCBleGlzdGVuY2UuIENvbnN0cnVjdCB2YWxpZGl0eSBvZiB0aGUgc3Vic2NhbGVzIGlzIGRlbW9uc3RyYXRlZCB0aHJvdWdoIHRoZSBwYXR0ZXJuIG9mIGNvcnJlbGF0aW9ucyB3aXRoIHRoZSBpdGVtcyBmcm9tIHRoZSBTcGl0emVyIFF1YWxpdHkgb2YgTGlmZSBJbmRleC4gVGhlIGltcG9ydGFuY2Ugb2YgbWVhc3VyaW5nIHRoZSBleGlzdGVudGlhbCBkb21haW4gaXMgaGlnaGxpZ2h0ZWQgYnkgdGhlIGZpbmRpbmcgdGhhdCwgb2YgYWxsIHRoZSBNUU9MIHN1YnNjYWxlcyBhbmQgU3BpdHplciBpdGVtcywgb25seSB0aGUgbWVhbmluZ2Z1bCBleGlzdGVuY2Ugc3Vic2NhbGUgY29ycmVsYXRlZCBzaWduaWZpY2FudGx5IHdpdGggYSBzaW5nbGUgaXRlbSBzY2FsZSByYXRpbmcgb3ZlcmFsbCBxdWFsaXR5IG9mIGxpZmUuIiwiaXNzdWUiOiIzIiwidm9sdW1lIjoiOSIsImNvbnRhaW5lci10aXRsZS1zaG9ydCI6IlBhbGxpYXQgTWVkIn0sImlzVGVtcG9yYXJ5IjpmYWxzZX1dfQ==&quot;,&quot;citationItems&quot;:[{&quot;id&quot;:&quot;d3193b40-a7f5-3523-b649-358cdeb069b4&quot;,&quot;itemData&quot;:{&quot;type&quot;:&quot;article-journal&quot;,&quot;id&quot;:&quot;d3193b40-a7f5-3523-b649-358cdeb069b4&quot;,&quot;title&quot;:&quot;The McGill Quality of Life Questionnaire: a measure of quality of life  appropriate for people with advanced disease. A preliminary study of validity and acceptability.&quot;,&quot;groupId&quot;:&quot;189a32f0-8f3a-3d53-a84b-8691135f75ff&quot;,&quot;author&quot;:[{&quot;family&quot;:&quot;Cohen&quot;,&quot;given&quot;:&quot;S R&quot;,&quot;parse-names&quot;:false,&quot;dropping-particle&quot;:&quot;&quot;,&quot;non-dropping-particle&quot;:&quot;&quot;},{&quot;family&quot;:&quot;Mount&quot;,&quot;given&quot;:&quot;B M&quot;,&quot;parse-names&quot;:false,&quot;dropping-particle&quot;:&quot;&quot;,&quot;non-dropping-particle&quot;:&quot;&quot;},{&quot;family&quot;:&quot;Strobel&quot;,&quot;given&quot;:&quot;M G&quot;,&quot;parse-names&quot;:false,&quot;dropping-particle&quot;:&quot;&quot;,&quot;non-dropping-particle&quot;:&quot;&quot;},{&quot;family&quot;:&quot;Bui&quot;,&quot;given&quot;:&quot;F&quot;,&quot;parse-names&quot;:false,&quot;dropping-particle&quot;:&quot;&quot;,&quot;non-dropping-particle&quot;:&quot;&quot;}],&quot;container-title&quot;:&quot;Palliative medicine&quot;,&quot;DOI&quot;:&quot;10.1177/026921639500900306&quot;,&quot;ISSN&quot;:&quot;0269-2163 (Print)&quot;,&quot;PMID&quot;:&quot;7582177&quot;,&quot;issued&quot;:{&quot;date-parts&quot;:[[1995,7]]},&quot;publisher-place&quot;:&quot;England&quot;,&quot;page&quot;:&quot;207-219&quot;,&quot;language&quot;:&quot;eng&quot;,&quot;abstract&quot;:&quot;This is the first report on the McGill Quality of Life Questionnaire (MQOL), a  questionnaire relevant to all phases of the disease trajectory for people with a life-threatening illness. This questionnaire differs from most others in three ways: the existential domain is measured; the physical domain is important but not predominant; positive contributions to quality of life are measured. This study was conducted in a palliative care setting. Principal components analysis suggests four subscales: physical symptoms, psychological symptoms, outlook on life, and meaningful existence. Construct validity of the subscales is demonstrated through the pattern of correlations with the items from the Spitzer Quality of Life Index. The importance of measuring the existential domain is highlighted by the finding that, of all the MQOL subscales and Spitzer items, only the meaningful existence subscale correlated significantly with a single item scale rating overall quality of life.&quot;,&quot;issue&quot;:&quot;3&quot;,&quot;volume&quot;:&quot;9&quot;,&quot;container-title-short&quot;:&quot;Palliat Med&quot;},&quot;isTemporary&quot;:false}]},{&quot;citationID&quot;:&quot;MENDELEY_CITATION_44e83f8a-8b20-4daa-b8c3-a5323e058d1c&quot;,&quot;properties&quot;:{&quot;noteIndex&quot;:0},&quot;isEdited&quot;:false,&quot;manualOverride&quot;:{&quot;isManuallyOverridden&quot;:false,&quot;citeprocText&quot;:&quot;(111)&quot;,&quot;manualOverrideText&quot;:&quot;&quot;},&quot;citationItems&quot;:[{&quot;id&quot;:&quot;d70db5e3-48d1-3e1a-852c-90319501aa48&quot;,&quot;itemData&quot;:{&quot;type&quot;:&quot;article-journal&quot;,&quot;id&quot;:&quot;d70db5e3-48d1-3e1a-852c-90319501aa48&quot;,&quot;title&quot;:&quot;Psychometric testing of the translated McGill Quality of Life  Questionnaire-Taiwan version in patients with terminal cancer.&quot;,&quot;groupId&quot;:&quot;189a32f0-8f3a-3d53-a84b-8691135f75ff&quot;,&quot;author&quot;:[{&quot;family&quot;:&quot;Hu&quot;,&quot;given&quot;:&quot;Wen-Yu&quot;,&quot;parse-names&quot;:false,&quot;dropping-particle&quot;:&quot;&quot;,&quot;non-dropping-particle&quot;:&quot;&quot;},{&quot;family&quot;:&quot;Dai&quot;,&quot;given&quot;:&quot;Yu-Tzu&quot;,&quot;parse-names&quot;:false,&quot;dropping-particle&quot;:&quot;&quot;,&quot;non-dropping-particle&quot;:&quot;&quot;},{&quot;family&quot;:&quot;Berry&quot;,&quot;given&quot;:&quot;Donna&quot;,&quot;parse-names&quot;:false,&quot;dropping-particle&quot;:&quot;&quot;,&quot;non-dropping-particle&quot;:&quot;&quot;},{&quot;family&quot;:&quot;Chiu&quot;,&quot;given&quot;:&quot;Tai-Yuan&quot;,&quot;parse-names&quot;:false,&quot;dropping-particle&quot;:&quot;&quot;,&quot;non-dropping-particle&quot;:&quot;&quot;}],&quot;container-title&quot;:&quot;Journal of the Formosan Medical Association = Taiwan yi zhi&quot;,&quot;ISSN&quot;:&quot;0929-6646 (Print)&quot;,&quot;PMID&quot;:&quot;12709738&quot;,&quot;issued&quot;:{&quot;date-parts&quot;:[[2003,2]]},&quot;publisher-place&quot;:&quot;Singapore&quot;,&quot;page&quot;:&quot;97-104&quot;,&quot;language&quot;:&quot;eng&quot;,&quot;abstract&quot;:&quot;BACKGROUND AND PURPOSE: Quality of life (QOL) is the paramount goal of  end-of-life care. However, there is no Chinese language instrument for measuring QOL that has been shown to have adequate psychometric properties for Taiwanese patients with terminal cancer. The purpose of this study was to examine the psychometric properties of a Chinese language version of the McGill Quality of Life questionnaire (MQOL-Taiwan version) in this population. METHODS: The original English version of the MQOL questionnaire was translated into Chinese, and administered to 64 Taiwanese patients with terminal cancer for psychometric testing (factor structures and various types of reliability and validity). The cultural equivalence of the translation was tested by content validity index. Statistical analysis included exploratory factor analysis, Pearson's product moment correlation coefficient, and the calculation of Cronbach's alpha (alpha). RESULTS: Findings on the validity and reliability of the MQOL-Taiwan version were as follows. The value of content validity was 0.98. The range of the correlations between an item and its domain was 0.59 to 0.96 (all p &lt; 0.05), and for inter-domain was 0.28 to 0.52 (all p &lt; 0.05). The 4 domains of the original MQOL emerged as the 4 dominant factors (64% total variance explained) in the MQOL-Taiwan version, namely the domains of physical symptoms, psychological symptoms, existential well-being, and support. The internal consistency (Cronbach's alpha) coefficient of the whole MQOL-Taiwan version was 0.83, and those for the 4 domains ranged from 0.69 to 0.90. For the convergent and divergent validity, the MQOL-Taiwan version physical domain was moderately and significantly (r = -0.44, p &lt; 0.05) correlated with the performance status rating of the Eastern Cooperative Oncology Group-Performance Status Rating (ECOG-PSR). The MQOL-Taiwan version psychological, existential, and support domains were not significantly correlated to the ECOG-PSR. CONCLUSIONS: The MQOL-Taiwan version demonstrated an acceptable level of reliability, validity and equivalency in the initial cross-cultural validation. These findings indicate the suitability of this QOL measure for clinical and research use in Taiwanese patients with terminal cancer.&quot;,&quot;issue&quot;:&quot;2&quot;,&quot;volume&quot;:&quot;102&quot;,&quot;container-title-short&quot;:&quot;J Formos Med Assoc&quot;},&quot;isTemporary&quot;:false}],&quot;citationTag&quot;:&quot;MENDELEY_CITATION_v3_eyJjaXRhdGlvbklEIjoiTUVOREVMRVlfQ0lUQVRJT05fNDRlODNmOGEtOGIyMC00ZGFhLWI4YzMtYTUzMjNlMDU4ZDFjIiwicHJvcGVydGllcyI6eyJub3RlSW5kZXgiOjB9LCJpc0VkaXRlZCI6ZmFsc2UsIm1hbnVhbE92ZXJyaWRlIjp7ImlzTWFudWFsbHlPdmVycmlkZGVuIjpmYWxzZSwiY2l0ZXByb2NUZXh0IjoiKDExMSkiLCJtYW51YWxPdmVycmlkZVRleHQiOiIifSwiY2l0YXRpb25JdGVtcyI6W3siaWQiOiJkNzBkYjVlMy00OGQxLTNlMWEtODUyYy05MDMxOTUwMWFhNDgiLCJpdGVtRGF0YSI6eyJ0eXBlIjoiYXJ0aWNsZS1qb3VybmFsIiwiaWQiOiJkNzBkYjVlMy00OGQxLTNlMWEtODUyYy05MDMxOTUwMWFhNDgiLCJ0aXRsZSI6IlBzeWNob21ldHJpYyB0ZXN0aW5nIG9mIHRoZSB0cmFuc2xhdGVkIE1jR2lsbCBRdWFsaXR5IG9mIExpZmUgIFF1ZXN0aW9ubmFpcmUtVGFpd2FuIHZlcnNpb24gaW4gcGF0aWVudHMgd2l0aCB0ZXJtaW5hbCBjYW5jZXIuIiwiZ3JvdXBJZCI6IjE4OWEzMmYwLThmM2EtM2Q1My1hODRiLTg2OTExMzVmNzVmZiIsImF1dGhvciI6W3siZmFtaWx5IjoiSHUiLCJnaXZlbiI6Ildlbi1ZdSIsInBhcnNlLW5hbWVzIjpmYWxzZSwiZHJvcHBpbmctcGFydGljbGUiOiIiLCJub24tZHJvcHBpbmctcGFydGljbGUiOiIifSx7ImZhbWlseSI6IkRhaSIsImdpdmVuIjoiWXUtVHp1IiwicGFyc2UtbmFtZXMiOmZhbHNlLCJkcm9wcGluZy1wYXJ0aWNsZSI6IiIsIm5vbi1kcm9wcGluZy1wYXJ0aWNsZSI6IiJ9LHsiZmFtaWx5IjoiQmVycnkiLCJnaXZlbiI6IkRvbm5hIiwicGFyc2UtbmFtZXMiOmZhbHNlLCJkcm9wcGluZy1wYXJ0aWNsZSI6IiIsIm5vbi1kcm9wcGluZy1wYXJ0aWNsZSI6IiJ9LHsiZmFtaWx5IjoiQ2hpdSIsImdpdmVuIjoiVGFpLVl1YW4iLCJwYXJzZS1uYW1lcyI6ZmFsc2UsImRyb3BwaW5nLXBhcnRpY2xlIjoiIiwibm9uLWRyb3BwaW5nLXBhcnRpY2xlIjoiIn1dLCJjb250YWluZXItdGl0bGUiOiJKb3VybmFsIG9mIHRoZSBGb3Jtb3NhbiBNZWRpY2FsIEFzc29jaWF0aW9uID0gVGFpd2FuIHlpIHpoaSIsIklTU04iOiIwOTI5LTY2NDYgKFByaW50KSIsIlBNSUQiOiIxMjcwOTczOCIsImlzc3VlZCI6eyJkYXRlLXBhcnRzIjpbWzIwMDMsMl1dfSwicHVibGlzaGVyLXBsYWNlIjoiU2luZ2Fwb3JlIiwicGFnZSI6Ijk3LTEwNCIsImxhbmd1YWdlIjoiZW5nIiwiYWJzdHJhY3QiOiJCQUNLR1JPVU5EIEFORCBQVVJQT1NFOiBRdWFsaXR5IG9mIGxpZmUgKFFPTCkgaXMgdGhlIHBhcmFtb3VudCBnb2FsIG9mICBlbmQtb2YtbGlmZSBjYXJlLiBIb3dldmVyLCB0aGVyZSBpcyBubyBDaGluZXNlIGxhbmd1YWdlIGluc3RydW1lbnQgZm9yIG1lYXN1cmluZyBRT0wgdGhhdCBoYXMgYmVlbiBzaG93biB0byBoYXZlIGFkZXF1YXRlIHBzeWNob21ldHJpYyBwcm9wZXJ0aWVzIGZvciBUYWl3YW5lc2UgcGF0aWVudHMgd2l0aCB0ZXJtaW5hbCBjYW5jZXIuIFRoZSBwdXJwb3NlIG9mIHRoaXMgc3R1ZHkgd2FzIHRvIGV4YW1pbmUgdGhlIHBzeWNob21ldHJpYyBwcm9wZXJ0aWVzIG9mIGEgQ2hpbmVzZSBsYW5ndWFnZSB2ZXJzaW9uIG9mIHRoZSBNY0dpbGwgUXVhbGl0eSBvZiBMaWZlIHF1ZXN0aW9ubmFpcmUgKE1RT0wtVGFpd2FuIHZlcnNpb24pIGluIHRoaXMgcG9wdWxhdGlvbi4gTUVUSE9EUzogVGhlIG9yaWdpbmFsIEVuZ2xpc2ggdmVyc2lvbiBvZiB0aGUgTVFPTCBxdWVzdGlvbm5haXJlIHdhcyB0cmFuc2xhdGVkIGludG8gQ2hpbmVzZSwgYW5kIGFkbWluaXN0ZXJlZCB0byA2NCBUYWl3YW5lc2UgcGF0aWVudHMgd2l0aCB0ZXJtaW5hbCBjYW5jZXIgZm9yIHBzeWNob21ldHJpYyB0ZXN0aW5nIChmYWN0b3Igc3RydWN0dXJlcyBhbmQgdmFyaW91cyB0eXBlcyBvZiByZWxpYWJpbGl0eSBhbmQgdmFsaWRpdHkpLiBUaGUgY3VsdHVyYWwgZXF1aXZhbGVuY2Ugb2YgdGhlIHRyYW5zbGF0aW9uIHdhcyB0ZXN0ZWQgYnkgY29udGVudCB2YWxpZGl0eSBpbmRleC4gU3RhdGlzdGljYWwgYW5hbHlzaXMgaW5jbHVkZWQgZXhwbG9yYXRvcnkgZmFjdG9yIGFuYWx5c2lzLCBQZWFyc29uJ3MgcHJvZHVjdCBtb21lbnQgY29ycmVsYXRpb24gY29lZmZpY2llbnQsIGFuZCB0aGUgY2FsY3VsYXRpb24gb2YgQ3JvbmJhY2gncyBhbHBoYSAoYWxwaGEpLiBSRVNVTFRTOiBGaW5kaW5ncyBvbiB0aGUgdmFsaWRpdHkgYW5kIHJlbGlhYmlsaXR5IG9mIHRoZSBNUU9MLVRhaXdhbiB2ZXJzaW9uIHdlcmUgYXMgZm9sbG93cy4gVGhlIHZhbHVlIG9mIGNvbnRlbnQgdmFsaWRpdHkgd2FzIDAuOTguIFRoZSByYW5nZSBvZiB0aGUgY29ycmVsYXRpb25zIGJldHdlZW4gYW4gaXRlbSBhbmQgaXRzIGRvbWFpbiB3YXMgMC41OSB0byAwLjk2IChhbGwgcCA8IDAuMDUpLCBhbmQgZm9yIGludGVyLWRvbWFpbiB3YXMgMC4yOCB0byAwLjUyIChhbGwgcCA8IDAuMDUpLiBUaGUgNCBkb21haW5zIG9mIHRoZSBvcmlnaW5hbCBNUU9MIGVtZXJnZWQgYXMgdGhlIDQgZG9taW5hbnQgZmFjdG9ycyAoNjQlIHRvdGFsIHZhcmlhbmNlIGV4cGxhaW5lZCkgaW4gdGhlIE1RT0wtVGFpd2FuIHZlcnNpb24sIG5hbWVseSB0aGUgZG9tYWlucyBvZiBwaHlzaWNhbCBzeW1wdG9tcywgcHN5Y2hvbG9naWNhbCBzeW1wdG9tcywgZXhpc3RlbnRpYWwgd2VsbC1iZWluZywgYW5kIHN1cHBvcnQuIFRoZSBpbnRlcm5hbCBjb25zaXN0ZW5jeSAoQ3JvbmJhY2gncyBhbHBoYSkgY29lZmZpY2llbnQgb2YgdGhlIHdob2xlIE1RT0wtVGFpd2FuIHZlcnNpb24gd2FzIDAuODMsIGFuZCB0aG9zZSBmb3IgdGhlIDQgZG9tYWlucyByYW5nZWQgZnJvbSAwLjY5IHRvIDAuOTAuIEZvciB0aGUgY29udmVyZ2VudCBhbmQgZGl2ZXJnZW50IHZhbGlkaXR5LCB0aGUgTVFPTC1UYWl3YW4gdmVyc2lvbiBwaHlzaWNhbCBkb21haW4gd2FzIG1vZGVyYXRlbHkgYW5kIHNpZ25pZmljYW50bHkgKHIgPSAtMC40NCwgcCA8IDAuMDUpIGNvcnJlbGF0ZWQgd2l0aCB0aGUgcGVyZm9ybWFuY2Ugc3RhdHVzIHJhdGluZyBvZiB0aGUgRWFzdGVybiBDb29wZXJhdGl2ZSBPbmNvbG9neSBHcm91cC1QZXJmb3JtYW5jZSBTdGF0dXMgUmF0aW5nIChFQ09HLVBTUikuIFRoZSBNUU9MLVRhaXdhbiB2ZXJzaW9uIHBzeWNob2xvZ2ljYWwsIGV4aXN0ZW50aWFsLCBhbmQgc3VwcG9ydCBkb21haW5zIHdlcmUgbm90IHNpZ25pZmljYW50bHkgY29ycmVsYXRlZCB0byB0aGUgRUNPRy1QU1IuIENPTkNMVVNJT05TOiBUaGUgTVFPTC1UYWl3YW4gdmVyc2lvbiBkZW1vbnN0cmF0ZWQgYW4gYWNjZXB0YWJsZSBsZXZlbCBvZiByZWxpYWJpbGl0eSwgdmFsaWRpdHkgYW5kIGVxdWl2YWxlbmN5IGluIHRoZSBpbml0aWFsIGNyb3NzLWN1bHR1cmFsIHZhbGlkYXRpb24uIFRoZXNlIGZpbmRpbmdzIGluZGljYXRlIHRoZSBzdWl0YWJpbGl0eSBvZiB0aGlzIFFPTCBtZWFzdXJlIGZvciBjbGluaWNhbCBhbmQgcmVzZWFyY2ggdXNlIGluIFRhaXdhbmVzZSBwYXRpZW50cyB3aXRoIHRlcm1pbmFsIGNhbmNlci4iLCJpc3N1ZSI6IjIiLCJ2b2x1bWUiOiIxMDIiLCJjb250YWluZXItdGl0bGUtc2hvcnQiOiJKIEZvcm1vcyBNZWQgQXNzb2MifSwiaXNUZW1wb3JhcnkiOmZhbHNlfV19&quot;},{&quot;citationID&quot;:&quot;MENDELEY_CITATION_aa1bff10-de4f-4fd7-a006-02ab5e5a44a1&quot;,&quot;properties&quot;:{&quot;noteIndex&quot;:0},&quot;isEdited&quot;:false,&quot;manualOverride&quot;:{&quot;isManuallyOverridden&quot;:false,&quot;citeprocText&quot;:&quot;(112)&quot;,&quot;manualOverrideText&quot;:&quot;&quot;},&quot;citationTag&quot;:&quot;MENDELEY_CITATION_v3_eyJjaXRhdGlvbklEIjoiTUVOREVMRVlfQ0lUQVRJT05fYWExYmZmMTAtZGU0Zi00ZmQ3LWEwMDYtMDJhYjVlNWE0NGExIiwicHJvcGVydGllcyI6eyJub3RlSW5kZXgiOjB9LCJpc0VkaXRlZCI6ZmFsc2UsIm1hbnVhbE92ZXJyaWRlIjp7ImlzTWFudWFsbHlPdmVycmlkZGVuIjpmYWxzZSwiY2l0ZXByb2NUZXh0IjoiKDExMikiLCJtYW51YWxPdmVycmlkZVRleHQiOiIifSwiY2l0YXRpb25JdGVtcyI6W3siaWQiOiI5OWExMzE2OS0wNzI1LTMxNjktYmZiMS04ODc4OWE5YTFjMmQiLCJpdGVtRGF0YSI6eyJ0eXBlIjoiYXJ0aWNsZS1qb3VybmFsIiwiaWQiOiI5OWExMzE2OS0wNzI1LTMxNjktYmZiMS04ODc4OWE5YTFjMmQiLCJ0aXRsZSI6IlRoZSBhcHBsaWNhYmlsaXR5IG9mIHF1YWxpdHktb2YtbGlmZSBhc3Nlc3NtZW50IGluIHBhbGxpYXRpdmUgY2FyZTogY29tcGFyaW5nIHR3byAgcXVhbGl0eS1vZi1saWZlIG1lYXN1cmVzLiIsImdyb3VwSWQiOiIxODlhMzJmMC04ZjNhLTNkNTMtYTg0Yi04NjkxMTM1Zjc1ZmYiLCJhdXRob3IiOlt7ImZhbWlseSI6IlByYXRoZWVwYXdhbml0IiwiZ2l2ZW4iOiJOIiwicGFyc2UtbmFtZXMiOmZhbHNlLCJkcm9wcGluZy1wYXJ0aWNsZSI6IiIsIm5vbi1kcm9wcGluZy1wYXJ0aWNsZSI6IiJ9LHsiZmFtaWx5IjoiU2FsZWsiLCJnaXZlbiI6Ik0gUyIsInBhcnNlLW5hbWVzIjpmYWxzZSwiZHJvcHBpbmctcGFydGljbGUiOiIiLCJub24tZHJvcHBpbmctcGFydGljbGUiOiIifSx7ImZhbWlseSI6IkZpbmxheSIsImdpdmVuIjoiSSBHIiwicGFyc2UtbmFtZXMiOmZhbHNlLCJkcm9wcGluZy1wYXJ0aWNsZSI6IiIsIm5vbi1kcm9wcGluZy1wYXJ0aWNsZSI6IiJ9XSwiY29udGFpbmVyLXRpdGxlIjoiUGFsbGlhdGl2ZSBtZWRpY2luZSIsIkRPSSI6IjEwLjExOTEvMDI2OTIxNjk5NjcwNTYwOTIxIiwiSVNTTiI6IjAyNjktMjE2MyAoUHJpbnQpIiwiUE1JRCI6IjEwNjU5MTAxIiwiaXNzdWVkIjp7ImRhdGUtcGFydHMiOltbMTk5OSw3XV19LCJwdWJsaXNoZXItcGxhY2UiOiJFbmdsYW5kIiwicGFnZSI6IjMyNS0zMzQiLCJsYW5ndWFnZSI6ImVuZyIsImFic3RyYWN0IjoiVHdvIHNlbGYtYWRtaW5pc3RlcmVkIHF1YWxpdHktb2YtbGlmZSBtZWFzdXJlcywgdGhlIE1jR2lsbCBRdWFsaXR5IG9mIExpZmUgIFF1ZXN0aW9ubmFpcmUgKE1RT0wpIGFuZCB0aGUgUGF0aWVudCBFdmFsdWF0ZWQgUHJvYmxlbSBTY29yZXMgKFBFUFMpIHdlcmUgY29tcGFyZWQgaW4gcGF0aWVudHMgcmVjZWl2aW5nIHBhbGxpYXRpdmUgY2FyZS4gVGhlIE1RT0wgaXMgYSBtdWx0aWRpbWVuc2lvbmFsIHF1ZXN0aW9ubmFpcmUgY29uc2lzdGluZyBvZiAxNiBpdGVtcyBpbiBmaXZlIHF1YWxpdHktb2YtbGlmZSAoUU9MKSBkb21haW5zOiBwaHlzaWNhbCBzeW1wdG9tcywgcGh5c2ljYWwgd2VsbC1iZWluZywgcHN5Y2hvbG9naWNhbCwgZXhpc3RlbnRpYWwgYW5kIHN1cHBvcnQgZG9tYWlucy4gVGhlIFBFUFMgaXMgYW4gaW5kaXZpZHVhbGl6ZWQgcXVlc3Rpb25uYWlyZSBhc2tpbmcgcGF0aWVudHMgdG8gaWRlbnRpZnkgYW5kIHJhdGUgbWFqb3IgcHJvYmxlbXMgYWZmZWN0aW5nIHRoZWlyIFFPTC4gQm90aCBxdWVzdGlvbm5haXJlcyB3ZXJlIGNvbXBsZXRlZCBieSAzNiBwYXRpZW50cyBkdXJpbmcgb3V0cGF0aWVudCBjbGluaWMgdmlzaXRzIGluIHRocmVlIHBhbGxpYXRpdmUgY2FyZSBzZXR0aW5ncyBpbiBXYWxlcy4gT2YgdGhvc2UgcGF0aWVudHMgd2hvIHN0YXRlZCB0aGVpciBxdWVzdGlvbm5haXJlIHByZWZlcmVuY2UgNjAlIGZhdm91cmVkIE1RT0wgZHVlIHRvIGl0cyBjb21wcmVoZW5zaXZlbmVzcywgd2hpbGUgb3RoZXJzICgyOCUpIHByZWZlcnJlZCBQRVBTIGR1ZSB0byBpdHMgc2ltcGxpY2l0eS4gVGhlIE1RT0wgc2hvd2VkIGV4Y2VsbGVudCBpbnRlcm5hbCBjb25zaXN0ZW5jeSAoYWxwaGEgPSAwLjkwKS4gVGhlIGludHJhcGF0aWVudCBhbmFseXNpcyBvZiBhbnN3ZXJzIGZyb20gYm90aCBxdWVzdGlvbm5haXJlcyBzaG93ZWQgdGhhdCBNUU9MIHdhcyBiZXR0ZXIgdGhhbiBQRVBTIGluIHJlcG9ydGluZyBwaHlzaWNhbCBzeW1wdG9tcyBhbmQgc3VwcG9ydCBkb21haW4sIHdoaWxlIFBFUFMgZGV0ZWN0ZWQgbW9yZSBwc3ljaG9zb2NpYWwgaXNzdWVzLiBUaGUgTVFPTCBvdmVyYWxsIFFPTCBzY29yZSBjb3JyZWxhdGVkIGhpZ2hseSB3aXRoIGl0cyBleGlzdGVudGlhbCBkb21haW4gKHJzID0gMC41NywgUCA8IDAuMDAwNSkgYW5kIHRoZSBQRVBTIG92ZXJhbGwgcXVhbGl0eSBvZiBsaWZlIChycyA9IDAuNzcsIFAgPCAwLjAwMDUpLiBTaW1pbGFybHksIHRoZSBQRVBTIG92ZXJhbGwgUU9MIGNvcnJlbGF0ZWQgd2VsbCB3aXRoIE1RT0wgdG90YWwgc2NvcmUgKHJzID0gMC43NiwgUCA8IDAuMDAwNSkgYW5kIGV4aXN0ZW50aWFsIGRvbWFpbiBvZiB0aGUgTVFPTCAocnMgPSAwLjYzLCBQIDwgMC4wMDA1KS4gVGhlIGZpbmRpbmdzIHN1cHBvcnQgdGhlIGltcG9ydGFuY2Ugb2YgYW4gZXhpc3RlbnRpYWwgZG9tYWluIGluIGFzc2Vzc2luZyB0aGUgUU9MIG9mIHRoaXMgcG9wdWxhdGlvbi4gQm90aCBNUU9MIGFuZCBQRVBTIHdlcmUgZm91bmQgdG8gYmUgcmVsZXZhbnQgYW5kIGFjY2VwdGFibGUgaW4gYWR2YW5jZWQgY2FuY2VyIHBhdGllbnRzIHJlY2VpdmluZyBwYWxsaWF0aXZlIGNhcmUuIEhvd2V2ZXIsIHdpdGggaXRzIGZhdm91cmFibGUgcHN5Y2hvbWV0cmljIHByb3BlcnRpZXMgTVFPTCBtYXkgYmUgbW9yZSBzdWl0YWJsZSBmb3IgUU9MIGFzc2Vzc21lbnQgaW4gdGhpcyBwb3B1bGF0aW9uLiIsImlzc3VlIjoiNCIsInZvbHVtZSI6IjEzIiwiY29udGFpbmVyLXRpdGxlLXNob3J0IjoiUGFsbGlhdCBNZWQifSwiaXNUZW1wb3JhcnkiOmZhbHNlfV19&quot;,&quot;citationItems&quot;:[{&quot;id&quot;:&quot;99a13169-0725-3169-bfb1-88789a9a1c2d&quot;,&quot;itemData&quot;:{&quot;type&quot;:&quot;article-journal&quot;,&quot;id&quot;:&quot;99a13169-0725-3169-bfb1-88789a9a1c2d&quot;,&quot;title&quot;:&quot;The applicability of quality-of-life assessment in palliative care: comparing two  quality-of-life measures.&quot;,&quot;groupId&quot;:&quot;189a32f0-8f3a-3d53-a84b-8691135f75ff&quot;,&quot;author&quot;:[{&quot;family&quot;:&quot;Pratheepawanit&quot;,&quot;given&quot;:&quot;N&quot;,&quot;parse-names&quot;:false,&quot;dropping-particle&quot;:&quot;&quot;,&quot;non-dropping-particle&quot;:&quot;&quot;},{&quot;family&quot;:&quot;Salek&quot;,&quot;given&quot;:&quot;M S&quot;,&quot;parse-names&quot;:false,&quot;dropping-particle&quot;:&quot;&quot;,&quot;non-dropping-particle&quot;:&quot;&quot;},{&quot;family&quot;:&quot;Finlay&quot;,&quot;given&quot;:&quot;I G&quot;,&quot;parse-names&quot;:false,&quot;dropping-particle&quot;:&quot;&quot;,&quot;non-dropping-particle&quot;:&quot;&quot;}],&quot;container-title&quot;:&quot;Palliative medicine&quot;,&quot;DOI&quot;:&quot;10.1191/026921699670560921&quot;,&quot;ISSN&quot;:&quot;0269-2163 (Print)&quot;,&quot;PMID&quot;:&quot;10659101&quot;,&quot;issued&quot;:{&quot;date-parts&quot;:[[1999,7]]},&quot;publisher-place&quot;:&quot;England&quot;,&quot;page&quot;:&quot;325-334&quot;,&quot;language&quot;:&quot;eng&quot;,&quot;abstract&quot;:&quot;Two self-administered quality-of-life measures, the McGill Quality of Life  Questionnaire (MQOL) and the Patient Evaluated Problem Scores (PEPS) were compared in patients receiving palliative care. The MQOL is a multidimensional questionnaire consisting of 16 items in five quality-of-life (QOL) domains: physical symptoms, physical well-being, psychological, existential and support domains. The PEPS is an individualized questionnaire asking patients to identify and rate major problems affecting their QOL. Both questionnaires were completed by 36 patients during outpatient clinic visits in three palliative care settings in Wales. Of those patients who stated their questionnaire preference 60% favoured MQOL due to its comprehensiveness, while others (28%) preferred PEPS due to its simplicity. The MQOL showed excellent internal consistency (alpha = 0.90). The intrapatient analysis of answers from both questionnaires showed that MQOL was better than PEPS in reporting physical symptoms and support domain, while PEPS detected more psychosocial issues. The MQOL overall QOL score correlated highly with its existential domain (rs = 0.57, P &lt; 0.0005) and the PEPS overall quality of life (rs = 0.77, P &lt; 0.0005). Similarly, the PEPS overall QOL correlated well with MQOL total score (rs = 0.76, P &lt; 0.0005) and existential domain of the MQOL (rs = 0.63, P &lt; 0.0005). The findings support the importance of an existential domain in assessing the QOL of this population. Both MQOL and PEPS were found to be relevant and acceptable in advanced cancer patients receiving palliative care. However, with its favourable psychometric properties MQOL may be more suitable for QOL assessment in this population.&quot;,&quot;issue&quot;:&quot;4&quot;,&quot;volume&quot;:&quot;13&quot;,&quot;container-title-short&quot;:&quot;Palliat Med&quot;},&quot;isTemporary&quot;:false}]},{&quot;citationID&quot;:&quot;MENDELEY_CITATION_24a43d12-763a-4bec-abd5-554bc34a833c&quot;,&quot;properties&quot;:{&quot;noteIndex&quot;:0},&quot;isEdited&quot;:false,&quot;manualOverride&quot;:{&quot;isManuallyOverridden&quot;:false,&quot;citeprocText&quot;:&quot;(113)&quot;,&quot;manualOverrideText&quot;:&quot;&quot;},&quot;citationTag&quot;:&quot;MENDELEY_CITATION_v3_eyJjaXRhdGlvbklEIjoiTUVOREVMRVlfQ0lUQVRJT05fMjRhNDNkMTItNzYzYS00YmVjLWFiZDUtNTU0YmMzNGE4MzNjIiwicHJvcGVydGllcyI6eyJub3RlSW5kZXgiOjB9LCJpc0VkaXRlZCI6ZmFsc2UsIm1hbnVhbE92ZXJyaWRlIjp7ImlzTWFudWFsbHlPdmVycmlkZGVuIjpmYWxzZSwiY2l0ZXByb2NUZXh0IjoiKDExMykiLCJtYW51YWxPdmVycmlkZVRleHQiOiIifSwiY2l0YXRpb25JdGVtcyI6W3siaWQiOiJmM2U3NjAzYi00MDA3LTNlNjItOGExMy1iNzJlOTU3ZmFhNDQiLCJpdGVtRGF0YSI6eyJ0eXBlIjoiYXJ0aWNsZS1qb3VybmFsIiwiaWQiOiJmM2U3NjAzYi00MDA3LTNlNjItOGExMy1iNzJlOTU3ZmFhNDQiLCJ0aXRsZSI6IkxpdmluZyB3aXRoIGNhbmNlcjogXCJnb29kXCIgZGF5cyBhbmQgXCJiYWRcIiBkYXlzLS13aGF0IHByb2R1Y2VzIHRoZW0/IENhbiB0aGUgIE1jR2lsbCBxdWFsaXR5IG9mIGxpZmUgcXVlc3Rpb25uYWlyZSBkaXN0aW5ndWlzaCBiZXR3ZWVuIHRoZW0/IiwiZ3JvdXBJZCI6IjE4OWEzMmYwLThmM2EtM2Q1My1hODRiLTg2OTExMzVmNzVmZiIsImF1dGhvciI6W3siZmFtaWx5IjoiQ29oZW4iLCJnaXZlbiI6IlMgUiIsInBhcnNlLW5hbWVzIjpmYWxzZSwiZHJvcHBpbmctcGFydGljbGUiOiIiLCJub24tZHJvcHBpbmctcGFydGljbGUiOiIifSx7ImZhbWlseSI6Ik1vdW50IiwiZ2l2ZW4iOiJCIE0iLCJwYXJzZS1uYW1lcyI6ZmFsc2UsImRyb3BwaW5nLXBhcnRpY2xlIjoiIiwibm9uLWRyb3BwaW5nLXBhcnRpY2xlIjoiIn1dLCJjb250YWluZXItdGl0bGUiOiJDYW5jZXIiLCJjb250YWluZXItdGl0bGUtc2hvcnQiOiJDYW5jZXIiLCJET0kiOiIxMC4xMDAyLzEwOTctMDE0MigyMDAwMTAxNSk4OTo4PDE4NTQ6OmFpZC1jbmNyMjg+My4wLmNvOzItYyIsIklTU04iOiIwMDA4LTU0M1ggKFByaW50KSIsIlBNSUQiOiIxMTA0MjU4MyIsImlzc3VlZCI6eyJkYXRlLXBhcnRzIjpbWzIwMDAsMTBdXX0sInB1Ymxpc2hlci1wbGFjZSI6IlVuaXRlZCBTdGF0ZXMiLCJwYWdlIjoiMTg1NC0xODY1IiwibGFuZ3VhZ2UiOiJlbmciLCJhYnN0cmFjdCI6IkJBQ0tHUk9VTkQ6IFRvIGRldGVybWluZSB0aGUgaW1wYWN0IG9mIGNhcmUgb24gcXVhbGl0eSBvZiBsaWZlIChRT0wpLCBvciB0byAgZGV0ZWN0IGEgY2hhbmdlIGluIFFPTCBvdmVyIHRpbWUsIG1lYXN1cmVzIG9mIFFPTCBtdXN0IHJlbWFpbiBzdGFibGUgd2hlbiBRT0wgaXMgc3RhYmxlICh0ZXN0LXJldGVzdCByZWxpYWJpbGl0eSkgYW5kIGNoYW5nZSB3aGVuIFFPTCBjaGFuZ2VzIChyZXNwb25zaXZlbmVzcykuIFRoaXMgc3R1ZHkgYWRkcmVzc2VzIHRoZXNlIGlzc3VlcyBmb3IgdGhlIE1jR2lsbCBRdWFsaXR5IG9mIExpZmUgUXVlc3Rpb25uYWlyZSAoTVFPTCkuIFVubGlrZSBvdGhlciBzdHVkaWVzIHRoYXQgdXNlIGRpc2Vhc2Ugc3RhdHVzIHRvIGluZGljYXRlIHdoZXRoZXIgUU9MIGhhcyByZW1haW5lZCBzdGFibGUgb3IgY2hhbmdlZCwgaW4gdGhpcyBzdHVkeSB0aGUgcGF0aWVudCBkZXRlcm1pbmVzIFFPTCBzdGFiaWxpdHkgb3IgY2hhbmdlLiBUaGUgYXV0aG9ycyBhbHNvIHNvdWdodCB0byBjbGFyaWZ5IHRoZSBkZXRlcm1pbmFudHMgb2YgXCJnb29kXCIgYW5kIFwiYmFkXCIgZGF5cyBmb3Igb25jb2xvZ3kgcGF0aWVudHMuIE1FVEhPRFM6IFBhdGllbnRzIGF0dGVuZGluZyBhbiBvbmNvbG9neSBvdXRwYXRpZW50IGNsaW5pYyBvciB3aG8gd2VyZSBiZWluZyB0cmVhdGVkIGJ5IGEgcGFsbGlhdGl2ZSBjYXJlIHNlcnZpY2Ugd2VyZSBhc2tlZCB0byBjb21wbGV0ZSBNUU9MIDQgdGltZXM6IG9uIGRheXMgdGhleSBqdWRnZWQgdG8gYmUgXCJnb29kLFwiIFwiYXZlcmFnZSxcIiBhbmQgXCJiYWRcIiBhbmQgMiBkYXlzIGFmdGVyIHRoZSBmaXJzdCBjb21wbGV0aW9uLiBUaGV5IGFsc28gd2VyZSBhc2tlZCB0byBkaXJlY3RseSByYXRlIHRoZSBjaGFuZ2UgaW4gdGhlaXIgUU9MIGR1cmluZyB0aGUgaW50ZXJ2YWxzIGJldHdlZW4gTVFPTCBjb21wbGV0aW9uIGFuZCB0byByZXBvcnQgdGhlIG1vc3QgaW1wb3J0YW50IGRldGVybWluYW50cyBvZiB0aGVpciBnb29kIGFuZCBiYWQgZGF5cy4gUkVTVUxUUzogVGhlIHRlc3QtcmV0ZXN0IHJlbGlhYmlsaXR5IG9mIE1RT0wgYXMgbWVhc3VyZWQgYnkgYW4gaW50cmFjbGFzcyBjb3JyZWxhdGlvbiBjb2VmZmljaWVudCByYW5nZWQgZnJvbSAwLjY5IHRvIDAuNzguIEFsbCBNUU9MIHNjb3JlcyB3ZXJlIHNpZ25pZmljYW50bHkgZGlmZmVyZW50IG9uIGdvb2QsIGF2ZXJhZ2UsIGFuZCBiYWQgZGF5cywgZXhjZXB0IGZvciB0aGUgc3VwcG9ydCBzdWJzY2FsZSwgaW4gYm90aCBjbGluaWNhbCBzZXR0aW5ncy4gRml2ZSBkb21haW5zIHdlcmUgZGV0ZXJtaW5hbnRzIG9mIFFPTDogcGh5c2ljYWwgc3ltcHRvbXMsIHBoeXNpY2FsIGZ1bmN0aW9uaW5nLCBwc3ljaG9sb2dpYyB3ZWxsLWJlaW5nLCBleGlzdGVudGlhbCB3ZWxsLWJlaW5nLCBhbmQgcmVsYXRpb25zaGlwcy4gQ09OQ0xVU0lPTlM6IE1RT0wncyByZWxpYWJpbGl0eSBhbmQgcmVzcG9uc2l2ZW5lc3Mgc3VnZ2VzdCBpdCBjYW4gYmUgdXNlZCB0byBkZXRlcm1pbmUgY2hhbmdlcyBpbiB0aGUgUU9MIG9mIGdyb3Vwcy4gVGhlIHJlc3VsdHMgYWxsb3cgaW50ZXJwcmV0YXRpb24gb2YgY2hhbmdlcyBpbiBNUU9MIHNjb3JlcyB3aXRoIHJlc3BlY3QgdG8gbWVhbmluZyBvZiB0aGUgY2hhbmdlIHRvIG9uY29sb2d5IHBhdGllbnRzLiBUaGlzIGluIHR1cm4gaXMgaGVscGZ1bCB0byBkZXRlcm1pbmUgdGhlIHNhbXBsZSBzaXplIHJlcXVpcmVkIGluIGZ1dHVyZSBzdHVkaWVzLiBTb21lIG9mIHRoZSBkb21haW5zIGltcG9ydGFudCB0byB0aGUgUU9MIG9mIG9uY29sb2d5IHBhdGllbnRzIGFyZSBub3QgaW5jbHVkZWQgaW4gd2lkZWx5IHVzZWQgbWVhc3VyZXMgb2YgUU9MLiIsImlzc3VlIjoiOCIsInZvbHVtZSI6Ijg5In0sImlzVGVtcG9yYXJ5IjpmYWxzZX1dfQ==&quot;,&quot;citationItems&quot;:[{&quot;id&quot;:&quot;f3e7603b-4007-3e62-8a13-b72e957faa44&quot;,&quot;itemData&quot;:{&quot;type&quot;:&quot;article-journal&quot;,&quot;id&quot;:&quot;f3e7603b-4007-3e62-8a13-b72e957faa44&quot;,&quot;title&quot;:&quot;Living with cancer: \&quot;good\&quot; days and \&quot;bad\&quot; days--what produces them? Can the  McGill quality of life questionnaire distinguish between them?&quot;,&quot;groupId&quot;:&quot;189a32f0-8f3a-3d53-a84b-8691135f75ff&quot;,&quot;author&quot;:[{&quot;family&quot;:&quot;Cohen&quot;,&quot;given&quot;:&quot;S R&quot;,&quot;parse-names&quot;:false,&quot;dropping-particle&quot;:&quot;&quot;,&quot;non-dropping-particle&quot;:&quot;&quot;},{&quot;family&quot;:&quot;Mount&quot;,&quot;given&quot;:&quot;B M&quot;,&quot;parse-names&quot;:false,&quot;dropping-particle&quot;:&quot;&quot;,&quot;non-dropping-particle&quot;:&quot;&quot;}],&quot;container-title&quot;:&quot;Cancer&quot;,&quot;container-title-short&quot;:&quot;Cancer&quot;,&quot;DOI&quot;:&quot;10.1002/1097-0142(20001015)89:8&lt;1854::aid-cncr28&gt;3.0.co;2-c&quot;,&quot;ISSN&quot;:&quot;0008-543X (Print)&quot;,&quot;PMID&quot;:&quot;11042583&quot;,&quot;issued&quot;:{&quot;date-parts&quot;:[[2000,10]]},&quot;publisher-place&quot;:&quot;United States&quot;,&quot;page&quot;:&quot;1854-1865&quot;,&quot;language&quot;:&quot;eng&quot;,&quot;abstract&quot;:&quot;BACKGROUND: To determine the impact of care on quality of life (QOL), or to  detect a change in QOL over time, measures of QOL must remain stable when QOL is stable (test-retest reliability) and change when QOL changes (responsiveness). This study addresses these issues for the McGill Quality of Life Questionnaire (MQOL). Unlike other studies that use disease status to indicate whether QOL has remained stable or changed, in this study the patient determines QOL stability or change. The authors also sought to clarify the determinants of \&quot;good\&quot; and \&quot;bad\&quot; days for oncology patients. METHODS: Patients attending an oncology outpatient clinic or who were being treated by a palliative care service were asked to complete MQOL 4 times: on days they judged to be \&quot;good,\&quot; \&quot;average,\&quot; and \&quot;bad\&quot; and 2 days after the first completion. They also were asked to directly rate the change in their QOL during the intervals between MQOL completion and to report the most important determinants of their good and bad days. RESULTS: The test-retest reliability of MQOL as measured by an intraclass correlation coefficient ranged from 0.69 to 0.78. All MQOL scores were significantly different on good, average, and bad days, except for the support subscale, in both clinical settings. Five domains were determinants of QOL: physical symptoms, physical functioning, psychologic well-being, existential well-being, and relationships. CONCLUSIONS: MQOL's reliability and responsiveness suggest it can be used to determine changes in the QOL of groups. The results allow interpretation of changes in MQOL scores with respect to meaning of the change to oncology patients. This in turn is helpful to determine the sample size required in future studies. Some of the domains important to the QOL of oncology patients are not included in widely used measures of QOL.&quot;,&quot;issue&quot;:&quot;8&quot;,&quot;volume&quot;:&quot;89&quot;},&quot;isTemporary&quot;:false}]},{&quot;citationID&quot;:&quot;MENDELEY_CITATION_5d5fe969-df3e-4a5f-bd4a-ed8ead058a5d&quot;,&quot;properties&quot;:{&quot;noteIndex&quot;:0},&quot;isEdited&quot;:false,&quot;manualOverride&quot;:{&quot;isManuallyOverridden&quot;:false,&quot;citeprocText&quot;:&quot;(19)&quot;,&quot;manualOverrideText&quot;:&quot;&quot;},&quot;citationTag&quot;:&quot;MENDELEY_CITATION_v3_eyJjaXRhdGlvbklEIjoiTUVOREVMRVlfQ0lUQVRJT05fNWQ1ZmU5NjktZGYzZS00YTVmLWJkNGEtZWQ4ZWFkMDU4YTVkIiwicHJvcGVydGllcyI6eyJub3RlSW5kZXgiOjB9LCJpc0VkaXRlZCI6ZmFsc2UsIm1hbnVhbE92ZXJyaWRlIjp7ImlzTWFudWFsbHlPdmVycmlkZGVuIjpmYWxzZSwiY2l0ZXByb2NUZXh0IjoiKDE5KSIsIm1hbnVhbE92ZXJyaWRlVGV4dCI6IiJ9LCJjaXRhdGlvbkl0ZW1zIjpbeyJpZCI6IjFkZmI2MzkyLWUyMGYtMzMyZC1iNDAxLWM1NzYxMjlmNGUzNCIsIml0ZW1EYXRhIjp7InR5cGUiOiJhcnRpY2xlLWpvdXJuYWwiLCJpZCI6IjFkZmI2MzkyLWUyMGYtMzMyZC1iNDAxLWM1NzYxMjlmNGUzNCIsInRpdGxlIjoiTWVhc3VyaW5nIHRoZSBxdWFsaXR5IG9mIGxpZmUgb2YgcGVvcGxlIGF0IHRoZSBlbmQgb2YgbGlmZTogVGhlIE1jR2lsbCBRdWFsaXR5IG9mICBMaWZlIFF1ZXN0aW9ubmFpcmUtUmV2aXNlZC4iLCJncm91cElkIjoiMTg5YTMyZjAtOGYzYS0zZDUzLWE4NGItODY5MTEzNWY3NWZmIiwiYXV0aG9yIjpbeyJmYW1pbHkiOiJDb2hlbiIsImdpdmVuIjoiUyBSb2JpbiIsInBhcnNlLW5hbWVzIjpmYWxzZSwiZHJvcHBpbmctcGFydGljbGUiOiIiLCJub24tZHJvcHBpbmctcGFydGljbGUiOiIifSx7ImZhbWlseSI6IlNhd2F0emt5IiwiZ2l2ZW4iOiJSaWNoYXJkIiwicGFyc2UtbmFtZXMiOmZhbHNlLCJkcm9wcGluZy1wYXJ0aWNsZSI6IiIsIm5vbi1kcm9wcGluZy1wYXJ0aWNsZSI6IiJ9LHsiZmFtaWx5IjoiUnVzc2VsbCIsImdpdmVuIjoiTGFyYSBCIiwicGFyc2UtbmFtZXMiOmZhbHNlLCJkcm9wcGluZy1wYXJ0aWNsZSI6IiIsIm5vbi1kcm9wcGluZy1wYXJ0aWNsZSI6IiJ9LHsiZmFtaWx5IjoiU2hhaGlkaSIsImdpdmVuIjoiSmF2YWQiLCJwYXJzZS1uYW1lcyI6ZmFsc2UsImRyb3BwaW5nLXBhcnRpY2xlIjoiIiwibm9uLWRyb3BwaW5nLXBhcnRpY2xlIjoiIn0seyJmYW1pbHkiOiJIZXlsYW5kIiwiZ2l2ZW4iOiJEYXJlbiBLIiwicGFyc2UtbmFtZXMiOmZhbHNlLCJkcm9wcGluZy1wYXJ0aWNsZSI6IiIsIm5vbi1kcm9wcGluZy1wYXJ0aWNsZSI6IiJ9LHsiZmFtaWx5IjoiR2FkZXJtYW5uIiwiZ2l2ZW4iOiJBbm5lIE0iLCJwYXJzZS1uYW1lcyI6ZmFsc2UsImRyb3BwaW5nLXBhcnRpY2xlIjoiIiwibm9uLWRyb3BwaW5nLXBhcnRpY2xlIjoiIn1dLCJjb250YWluZXItdGl0bGUiOiJQYWxsaWF0aXZlIG1lZGljaW5lIiwiY29udGFpbmVyLXRpdGxlLXNob3J0IjoiUGFsbGlhdCBNZWQiLCJET0kiOiIxMC4xMTc3LzAyNjkyMTYzMTY2NTk2MDMiLCJJU1NOIjoiMTQ3Ny0wMzBYIChFbGVjdHJvbmljKSIsIlBNSUQiOiIyNzQxMjI1NyIsImlzc3VlZCI6eyJkYXRlLXBhcnRzIjpbWzIwMTcsMl1dfSwicHVibGlzaGVyLXBsYWNlIjoiRW5nbGFuZCIsInBhZ2UiOiIxMjAtMTI5IiwibGFuZ3VhZ2UiOiJlbmciLCJhYnN0cmFjdCI6IkJBQ0tHUk9VTkQ6IFRoZSBNY0dpbGwgUXVhbGl0eSBvZiBMaWZlIFF1ZXN0aW9ubmFpcmUgaGFzIGJlZW4gd2lkZWx5IHVzZWQgd2l0aCAgcGVvcGxlIHdpdGggbGlmZS10aHJlYXRlbmluZyBpbGxuZXNzZXMgd2l0aG91dCBtb2RpZmljYXRpb24gc2luY2UgaXRzIHB1YmxpY2F0aW9uIGluIDE5OTYuIFdpdGggdXNlLCBhcmVhcyBmb3IgaW1wcm92ZW1lbnQgaGF2ZSBlbWVyZ2VkOyB0aGVyZWZvcmUsIHZhcmlvdXMgbWlub3IgbW9kaWZpY2F0aW9ucyB3ZXJlIHRlc3RlZCBvdmVyIHRpbWUuIEFJTTogVG8gcmV2aXNlIHRoZSBNY0dpbGwgUXVhbGl0eSBvZiBMaWZlIFF1ZXN0aW9ubmFpcmUgKE1jR2lsbCBRdWFsaXR5IG9mIExpZmUgUXVlc3Rpb25uYWlyZS1SZXZpc2VkKSB3aGlsZSBtYWludGFpbmluZyBvciBpbXByb3ZpbmcgaXRzIHBzeWNob21ldHJpYyBwcm9wZXJ0aWVzIGFuZCBsZW5ndGgsIGtlZXBpbmcgaXQgYXMgY2xvc2UgYXMgcG9zc2libGUgdG8gdGhlIE1jR2lsbCBRdWFsaXR5IG9mIExpZmUgUXVlc3Rpb25uYWlyZSB0byBlbmFibGUgcmVhc29uYWJsZSBjb21wYXJpc29uIHdpdGggZXhpc3RpbmcgTWNHaWxsIFF1YWxpdHkgb2YgTGlmZSBRdWVzdGlvbm5haXJlIGxpdGVyYXR1cmUuIERFU0lHTjogRGF0YSBzZXRzIGZyb20gZWlnaHQgc3R1ZGllcyB3ZXJlIHVzZWQgKGZvdXIgc3R1ZGllcyBvcmlnaW5hbGx5IHVzZWQgdG8gZGV2ZWxvcCB0aGUgTWNHaWxsIFF1YWxpdHkgb2YgTGlmZSBRdWVzdGlvbm5haXJlLCB0d28gdG8gZGV2ZWxvcCBuZXcgTWNHaWxsIFF1YWxpdHkgb2YgTGlmZSBRdWVzdGlvbm5haXJlIHZlcnNpb25zLCBhbmQgdHdvIHdpdGggdW5yZWxhdGVkIHB1cnBvc2VzKS4gVGhlIE1jR2lsbCBRdWFsaXR5IG9mIExpZmUgUXVlc3Rpb25uYWlyZS1SZXZpc2VkIHdhcyBkZXZlbG9wZWQgdXNpbmcgYW5hbHlzZXMgb2YgbWVhc3VyZW1lbnQgaW52YXJpYW5jZSwgY29uZmlybWF0b3J5IGZhY3RvciBhbmFseXNpcywgYW5kIGNhbGN1bGF0aW9uIG9mIGNvcnJlbGF0aW9ucyB3aXRoIHRoZSBNY0dpbGwgUXVhbGl0eSBvZiBMaWZlIFF1ZXN0aW9ubmFpcmUncyBnbG9iYWwgcXVhbGl0eSBvZiBsaWZlIGl0ZW0uIFNFVFRJTkcvUEFSVElDSVBBTlRTOiBEYXRhIHdlcmUgZnJvbSAxNzAyIHBlb3BsZSB3aXRoIGxpZmUtdGhyZWF0ZW5pbmcgaWxsbmVzc2VzIHJlY3J1aXRlZCBmcm9tIGFjdXRlIGFuZCBwYWxsaWF0aXZlIGNhcmUgdW5pdHMsIHBhbGxpYXRpdmUgaG9tZSBjYXJlIHNlcnZpY2VzLCBhbmQgb25jb2xvZ3kgYW5kIEhJVi9BSURTIG91dHBhdGllbnQgY2xpbmljcy4gUkVTVUxUUzogVGhlIE1jR2lsbCBRdWFsaXR5IG9mIExpZmUgUXVlc3Rpb25uYWlyZS1SZXZpc2VkIGNvbnNpc3RzIG9mIDE0IGl0ZW1zIChwbHVzIHRoZSBnbG9iYWwgcXVhbGl0eSBvZiBsaWZlIGl0ZW0pLiBBIG5ldyBQaHlzaWNhbCBzdWJzY2FsZSB3YXMgY3JlYXRlZCBjb21iaW5pbmcgcGh5c2ljYWwgc3ltcHRvbXMgYW5kIHBoeXNpY2FsIHdlbGwtYmVpbmcgYW5kIGEgbmV3IGl0ZW0gb24gcGh5c2ljYWwgZnVuY3Rpb25pbmcuIFRoZSBFeGlzdGVudGlhbCBzdWJzY2FsZSB3YXMgcmVkdWNlZCB0byBmb3VyIGl0ZW1zLiBUaGUgcmV2aXNlZCBTdXBwb3J0IHN1YnNjYWxlLCByZW5hbWVkIFNvY2lhbCwgZm9jdXNlcyBtb3JlIG9uIHJlbGF0aW9uc2hpcHMuIFRoZSBQc3ljaG9sb2dpY2FsIHN1YnNjYWxlIHJlbWFpbnMgdW5jaGFuZ2VkLiBDb25maXJtYXRvcnkgZmFjdG9yIGFuYWx5c2lzIHJlc3VsdHMgcHJvdmlkZSBzdXBwb3J0IGZvciB0aGUgbWVhc3VyZW1lbnQgc3RydWN0dXJlIG9mIHRoZSBNY0dpbGwgUXVhbGl0eSBvZiBMaWZlIFF1ZXN0aW9ubmFpcmUtUmV2aXNlZC4gVGhlIG92ZXJhbGwgc2NhbGUgaGFzIGdvb2QgaW50ZXJuYWwgY29uc2lzdGVuY3kgcmVsaWFiaWxpdHkgKCDOseKAiT3igIkwLjk0KS4gQ09OQ0xVU0lPTjogVGhlIE1jR2lsbCBRdWFsaXR5IG9mIExpZmUgUXVlc3Rpb25uYWlyZS1SZXZpc2VkIGltcHJvdmVzIG9uIGFuZCBjYW4gcmVwbGFjZSB0aGUgTWNHaWxsIFF1YWxpdHkgb2YgTGlmZSBRdWVzdGlvbm5haXJlIHNpbmNlIGl0IGNvbnRhaW5zIGltcHJvdmVkIHdvcmRpbmcsIGEgc29tZXdoYXQgZXhwYW5kZWQgcmVwZXJ0b2lyZSBvZiBjb25jZXB0cyB3aXRoIGZld2VyIGl0ZW1zLCBhbmQgYSBzaW5nbGUgc3Vic2NhbGUgZm9yIHRoZSBwaHlzaWNhbCBkb21haW4sIHdoaWxlIHJldGFpbmluZyBnb29kIHBzeWNob21ldHJpYyBwcm9wZXJ0aWVzLiIsImlzc3VlIjoiMiIsInZvbHVtZSI6IjMxIn0sImlzVGVtcG9yYXJ5IjpmYWxzZX1dfQ==&quot;,&quot;citationItems&quot;:[{&quot;id&quot;:&quot;1dfb6392-e20f-332d-b401-c576129f4e34&quot;,&quot;itemData&quot;:{&quot;type&quot;:&quot;article-journal&quot;,&quot;id&quot;:&quot;1dfb6392-e20f-332d-b401-c576129f4e34&quot;,&quot;title&quot;:&quot;Measuring the quality of life of people at the end of life: The McGill Quality of  Life Questionnaire-Revised.&quot;,&quot;groupId&quot;:&quot;189a32f0-8f3a-3d53-a84b-8691135f75ff&quot;,&quot;author&quot;:[{&quot;family&quot;:&quot;Cohen&quot;,&quot;given&quot;:&quot;S Robin&quot;,&quot;parse-names&quot;:false,&quot;dropping-particle&quot;:&quot;&quot;,&quot;non-dropping-particle&quot;:&quot;&quot;},{&quot;family&quot;:&quot;Sawatzky&quot;,&quot;given&quot;:&quot;Richard&quot;,&quot;parse-names&quot;:false,&quot;dropping-particle&quot;:&quot;&quot;,&quot;non-dropping-particle&quot;:&quot;&quot;},{&quot;family&quot;:&quot;Russell&quot;,&quot;given&quot;:&quot;Lara B&quot;,&quot;parse-names&quot;:false,&quot;dropping-particle&quot;:&quot;&quot;,&quot;non-dropping-particle&quot;:&quot;&quot;},{&quot;family&quot;:&quot;Shahidi&quot;,&quot;given&quot;:&quot;Javad&quot;,&quot;parse-names&quot;:false,&quot;dropping-particle&quot;:&quot;&quot;,&quot;non-dropping-particle&quot;:&quot;&quot;},{&quot;family&quot;:&quot;Heyland&quot;,&quot;given&quot;:&quot;Daren K&quot;,&quot;parse-names&quot;:false,&quot;dropping-particle&quot;:&quot;&quot;,&quot;non-dropping-particle&quot;:&quot;&quot;},{&quot;family&quot;:&quot;Gadermann&quot;,&quot;given&quot;:&quot;Anne M&quot;,&quot;parse-names&quot;:false,&quot;dropping-particle&quot;:&quot;&quot;,&quot;non-dropping-particle&quot;:&quot;&quot;}],&quot;container-title&quot;:&quot;Palliative medicine&quot;,&quot;container-title-short&quot;:&quot;Palliat Med&quot;,&quot;DOI&quot;:&quot;10.1177/0269216316659603&quot;,&quot;ISSN&quot;:&quot;1477-030X (Electronic)&quot;,&quot;PMID&quot;:&quot;27412257&quot;,&quot;issued&quot;:{&quot;date-parts&quot;:[[2017,2]]},&quot;publisher-place&quot;:&quot;England&quot;,&quot;page&quot;:&quot;120-129&quot;,&quot;language&quot;:&quot;eng&quot;,&quot;abstract&quot;:&quot;BACKGROUND: The McGill Quality of Life Questionnaire has been widely used with  people with life-threatening illnesses without modification since its publication in 1996. With use, areas for improvement have emerged; therefore, various minor modifications were tested over time. AIM: To revise the McGill Quality of Life Questionnaire (McGill Quality of Life Questionnaire-Revised) while maintaining or improving its psychometric properties and length, keeping it as close as possible to the McGill Quality of Life Questionnaire to enable reasonable comparison with existing McGill Quality of Life Questionnaire literature. DESIGN: Data sets from eight studies were used (four studies originally used to develop the McGill Quality of Life Questionnaire, two to develop new McGill Quality of Life Questionnaire versions, and two with unrelated purposes). The McGill Quality of Life Questionnaire-Revised was developed using analyses of measurement invariance, confirmatory factor analysis, and calculation of correlations with the McGill Quality of Life Questionnaire's global quality of life item. SETTING/PARTICIPANTS: Data were from 1702 people with life-threatening illnesses recruited from acute and palliative care units, palliative home care services, and oncology and HIV/AIDS outpatient clinics. RESULTS: The McGill Quality of Life Questionnaire-Revised consists of 14 items (plus the global quality of life item). A new Physical subscale was created combining physical symptoms and physical well-being and a new item on physical functioning. The Existential subscale was reduced to four items. The revised Support subscale, renamed Social, focuses more on relationships. The Psychological subscale remains unchanged. Confirmatory factor analysis results provide support for the measurement structure of the McGill Quality of Life Questionnaire-Revised. The overall scale has good internal consistency reliability ( α = 0.94). CONCLUSION: The McGill Quality of Life Questionnaire-Revised improves on and can replace the McGill Quality of Life Questionnaire since it contains improved wording, a somewhat expanded repertoire of concepts with fewer items, and a single subscale for the physical domain, while retaining good psychometric properties.&quot;,&quot;issue&quot;:&quot;2&quot;,&quot;volume&quot;:&quot;31&quot;},&quot;isTemporary&quot;:false}]},{&quot;citationID&quot;:&quot;MENDELEY_CITATION_ab9a54fb-08ea-4d3a-850f-4efa3b3dee0c&quot;,&quot;properties&quot;:{&quot;noteIndex&quot;:0},&quot;isEdited&quot;:false,&quot;manualOverride&quot;:{&quot;isManuallyOverridden&quot;:false,&quot;citeprocText&quot;:&quot;(114)&quot;,&quot;manualOverrideText&quot;:&quot;&quot;},&quot;citationTag&quot;:&quot;MENDELEY_CITATION_v3_eyJjaXRhdGlvbklEIjoiTUVOREVMRVlfQ0lUQVRJT05fYWI5YTU0ZmItMDhlYS00ZDNhLTg1MGYtNGVmYTNiM2RlZTBjIiwicHJvcGVydGllcyI6eyJub3RlSW5kZXgiOjB9LCJpc0VkaXRlZCI6ZmFsc2UsIm1hbnVhbE92ZXJyaWRlIjp7ImlzTWFudWFsbHlPdmVycmlkZGVuIjpmYWxzZSwiY2l0ZXByb2NUZXh0IjoiKDExNCkiLCJtYW51YWxPdmVycmlkZVRleHQiOiIifSwiY2l0YXRpb25JdGVtcyI6W3siaWQiOiI4ZjZhYWRkZi0xNDVjLTM2OTEtOWU4Zi01MjViMzAyNjNlNGIiLCJpdGVtRGF0YSI6eyJ0eXBlIjoiYXJ0aWNsZS1qb3VybmFsIiwiaWQiOiI4ZjZhYWRkZi0xNDVjLTM2OTEtOWU4Zi01MjViMzAyNjNlNGIiLCJ0aXRsZSI6Ik1lYXN1cmluZyB0aGUgcXVhbGl0eSBvZiBsaWZlIG9mIHBlb3BsZSB3aXRoIGxpZmUtdGhyZWF0ZW5pbmcgaWxsbmVzc2VzOiB0aGUgIGludGVybmFsIHN0cnVjdHVyZSBvZiB0aGUgUG9saXNoIGFkYXB0YXRpb24gb2YgdGhlIE1jR2lsbCBRdWFsaXR5IG9mIExpZmUgUXVlc3Rpb25uYWlyZSAtIFJldmlzZWQuIiwiZ3JvdXBJZCI6IjE4OWEzMmYwLThmM2EtM2Q1My1hODRiLTg2OTExMzVmNzVmZiIsImF1dGhvciI6W3siZmFtaWx5IjoiUnliYXJza2kiLCJnaXZlbiI6IlJhZG9zxYJhdyIsInBhcnNlLW5hbWVzIjpmYWxzZSwiZHJvcHBpbmctcGFydGljbGUiOiIiLCJub24tZHJvcHBpbmctcGFydGljbGUiOiIifSx7ImZhbWlseSI6Ilphcnp5Y2thIiwiZ2l2ZW4iOiJCZWF0YSIsInBhcnNlLW5hbWVzIjpmYWxzZSwiZHJvcHBpbmctcGFydGljbGUiOiIiLCJub24tZHJvcHBpbmctcGFydGljbGUiOiIifSx7ImZhbWlseSI6IkJlcm5hdCIsImdpdmVuIjoiQXJrYWRpdXN6IiwicGFyc2UtbmFtZXMiOmZhbHNlLCJkcm9wcGluZy1wYXJ0aWNsZSI6IiIsIm5vbi1kcm9wcGluZy1wYXJ0aWNsZSI6IiJ9XSwiY29udGFpbmVyLXRpdGxlIjoiQ29udGVtcG9yYXJ5IG9uY29sb2d5IChQb3puYW4sIFBvbGFuZCkiLCJjb250YWluZXItdGl0bGUtc2hvcnQiOiJDb250ZW1wIE9uY29sIChQb3puKSIsIkRPSSI6IjEwLjUxMTQvd28uMjAxOC44MjY0NSIsIklTU04iOiIxNDI4LTI1MjYgKFByaW50KSIsIlBNSUQiOiIzMDc4MzM5MCIsImlzc3VlZCI6eyJkYXRlLXBhcnRzIjpbWzIwMThdXX0sInB1Ymxpc2hlci1wbGFjZSI6IlBvbGFuZCIsInBhZ2UiOiIyNTItMjU5IiwibGFuZ3VhZ2UiOiJlbmciLCJhYnN0cmFjdCI6IkFJTSBPRiBUSEUgU1RVRFk6IFRoZSBNY0dpbGwgUXVhbGl0eSBvZiBMaWZlIFF1ZXN0aW9ubmFpcmUgaGFzIGJlZW4gd2lkZWx5IHVzZWQgIGZvciBwZW9wbGUgd2l0aCBsaWZlLXRocmVhdGVuaW5nIGlsbG5lc3NlcyBzaW5jZSAxOTk2LiBJbiAyMDE2IENvaGVuIGV0IGFsLiByZXZpc2VkIHRoZSBNY0dpbGwgUXVhbGl0eSBvZiBMaWZlIFF1ZXN0aW9ubmFpcmUgYW5kIGltcHJvdmVkIGl0cyBwc3ljaG9tZXRyaWMgcHJvcGVydGllcyBhbmQgbGVuZ3RoLiBUaGUgYWltIG9mIHRoZSBwcmVzZW50IHN0dWR5IHdhcyB0byBhZGFwdCB0aGUgTWNHaWxsIFF1YWxpdHkgb2YgTGlmZSBRdWVzdGlvbm5haXJlIC0gUmV2aXNlZCAoTVFPTC1SKSBpbnRvIFBvbGlzaC4gVGhlIHN0dWR5IGFzc2Vzc2VkIHRoZSBmYWN0b3JpYWwgc3RydWN0dXJlLCByZWxpYWJpbGl0eSwgYW5kIHZhbGlkaXR5IG9mIHRoZSBQb2xpc2ggYWRhcHRhdGlvbiBvZiB0aGUgTVFPTC1SLiBNQVRFUklBTCBBTkQgTUVUSE9EUzogVGhlIHN0dWR5IGhhZCBhIG5vbi1yYW5kb21pc2VkLCBjcm9zcy1zZWN0aW9uYWwgZGVzaWduLiBUaGUgUG9saXNoIHRyYW5zbGF0aW9uIG9mIHRoZSBNUU9MLVIgd2FzIGFkbWluaXN0ZXJlZCB0byAxNDAgcGVvcGxlIHdpdGggbGlmZS10aHJlYXRlbmluZyBpbGxuZXNzZXMuIFBhdGllbnRzIHdlcmUgcmVjcnVpdGVkIGZyb20gYWN1dGUgYW5kIHBhbGxpYXRpdmUgY2FyZSB1bml0cy4gRGF0YSB3ZXJlIGFuYWx5c2VkIHVzaW5nIGNvbmZpcm1hdG9yeSBmYWN0b3IgYW5hbHlzaXMsIGFuZCBjb3JyZWxhdGlvbmFsIGFuZCBtdWx0aXBsZSByZWdyZXNzaW9uIGFuYWx5c2VzLiBSRVNVTFRTOiBUaGUgcmVzdWx0cyBwcm92aWRlIHN1cHBvcnQgZm9yIHRoZSBtZWFzdXJlbWVudCBzdHJ1Y3R1cmUgb2YgdGhlIFBvbGlzaCBhZGFwdGF0aW9uIG9mIHRoZSBNUU9MLVIuIEJvdGggdGhlIG92ZXJhbGwgc2NhbGUgYW5kIGZvdXIgc3Vic2NhbGVzIGhhdmUgc2F0aXNmYWN0b3J5IGludGVybmFsIGNvbnNpc3RlbmN5IGFuZCB0aGUgY29uc3RydWN0IGFuZCBjb25jdXJyZW50IHZhbGlkaXR5LiBDT05DTFVTSU9OUzogVGhlIFBvbGlzaCBNUU9MLVIgaXMgcHN5Y2hvbWV0cmljYWxseSBzb3VuZCBhbmQgbWF5IHNlcnZlIGFzIGEgdmFsdWFibGUgYXNzZXQgaW4gcmVzZWFyY2ggb24gcXVhbGl0eSBvZiBsaWZlIG9mIHBlb3BsZSB3aXRoIGxpZmUtdGhyZWF0ZW5pbmcgaWxsbmVzc2VzLiIsImlzc3VlIjoiNCIsInZvbHVtZSI6IjIyIn0sImlzVGVtcG9yYXJ5IjpmYWxzZX1dfQ==&quot;,&quot;citationItems&quot;:[{&quot;id&quot;:&quot;8f6aaddf-145c-3691-9e8f-525b30263e4b&quot;,&quot;itemData&quot;:{&quot;type&quot;:&quot;article-journal&quot;,&quot;id&quot;:&quot;8f6aaddf-145c-3691-9e8f-525b30263e4b&quot;,&quot;title&quot;:&quot;Measuring the quality of life of people with life-threatening illnesses: the  internal structure of the Polish adaptation of the McGill Quality of Life Questionnaire - Revised.&quot;,&quot;groupId&quot;:&quot;189a32f0-8f3a-3d53-a84b-8691135f75ff&quot;,&quot;author&quot;:[{&quot;family&quot;:&quot;Rybarski&quot;,&quot;given&quot;:&quot;Radosław&quot;,&quot;parse-names&quot;:false,&quot;dropping-particle&quot;:&quot;&quot;,&quot;non-dropping-particle&quot;:&quot;&quot;},{&quot;family&quot;:&quot;Zarzycka&quot;,&quot;given&quot;:&quot;Beata&quot;,&quot;parse-names&quot;:false,&quot;dropping-particle&quot;:&quot;&quot;,&quot;non-dropping-particle&quot;:&quot;&quot;},{&quot;family&quot;:&quot;Bernat&quot;,&quot;given&quot;:&quot;Arkadiusz&quot;,&quot;parse-names&quot;:false,&quot;dropping-particle&quot;:&quot;&quot;,&quot;non-dropping-particle&quot;:&quot;&quot;}],&quot;container-title&quot;:&quot;Contemporary oncology (Poznan, Poland)&quot;,&quot;container-title-short&quot;:&quot;Contemp Oncol (Pozn)&quot;,&quot;DOI&quot;:&quot;10.5114/wo.2018.82645&quot;,&quot;ISSN&quot;:&quot;1428-2526 (Print)&quot;,&quot;PMID&quot;:&quot;30783390&quot;,&quot;issued&quot;:{&quot;date-parts&quot;:[[2018]]},&quot;publisher-place&quot;:&quot;Poland&quot;,&quot;page&quot;:&quot;252-259&quot;,&quot;language&quot;:&quot;eng&quot;,&quot;abstract&quot;:&quot;AIM OF THE STUDY: The McGill Quality of Life Questionnaire has been widely used  for people with life-threatening illnesses since 1996. In 2016 Cohen et al. revised the McGill Quality of Life Questionnaire and improved its psychometric properties and length. The aim of the present study was to adapt the McGill Quality of Life Questionnaire - Revised (MQOL-R) into Polish. The study assessed the factorial structure, reliability, and validity of the Polish adaptation of the MQOL-R. MATERIAL AND METHODS: The study had a non-randomised, cross-sectional design. The Polish translation of the MQOL-R was administered to 140 people with life-threatening illnesses. Patients were recruited from acute and palliative care units. Data were analysed using confirmatory factor analysis, and correlational and multiple regression analyses. RESULTS: The results provide support for the measurement structure of the Polish adaptation of the MQOL-R. Both the overall scale and four subscales have satisfactory internal consistency and the construct and concurrent validity. CONCLUSIONS: The Polish MQOL-R is psychometrically sound and may serve as a valuable asset in research on quality of life of people with life-threatening illnesses.&quot;,&quot;issue&quot;:&quot;4&quot;,&quot;volume&quot;:&quot;22&quot;},&quot;isTemporary&quot;:false}]},{&quot;citationID&quot;:&quot;MENDELEY_CITATION_188480fd-f9c2-40ea-8da4-1650af1e3654&quot;,&quot;properties&quot;:{&quot;noteIndex&quot;:0},&quot;isEdited&quot;:false,&quot;manualOverride&quot;:{&quot;isManuallyOverridden&quot;:false,&quot;citeprocText&quot;:&quot;(115)&quot;,&quot;manualOverrideText&quot;:&quot;&quot;},&quot;citationTag&quot;:&quot;MENDELEY_CITATION_v3_eyJjaXRhdGlvbklEIjoiTUVOREVMRVlfQ0lUQVRJT05fMTg4NDgwZmQtZjljMi00MGVhLThkYTQtMTY1MGFmMWUzNjU0IiwicHJvcGVydGllcyI6eyJub3RlSW5kZXgiOjB9LCJpc0VkaXRlZCI6ZmFsc2UsIm1hbnVhbE92ZXJyaWRlIjp7ImlzTWFudWFsbHlPdmVycmlkZGVuIjpmYWxzZSwiY2l0ZXByb2NUZXh0IjoiKDExNSkiLCJtYW51YWxPdmVycmlkZVRleHQiOiIifSwiY2l0YXRpb25JdGVtcyI6W3siaWQiOiI0MDBjMTc1OS03YzAwLTM2MDEtYWViZi0xNGI0OWM4MDk1OWIiLCJpdGVtRGF0YSI6eyJ0eXBlIjoiYXJ0aWNsZS1qb3VybmFsIiwiaWQiOiI0MDBjMTc1OS03YzAwLTM2MDEtYWViZi0xNGI0OWM4MDk1OWIiLCJ0aXRsZSI6IklzIFRoZXJlIGEgQ29ubmVjdGlvbiBCZXR3ZWVuIFNwaXJpdHVhbCBUcmFuc2NlbmRlbmNlIGFuZCBRdWFsaXR5IG9mIExpZmU/IEEgIENyb3NzLVNlY3Rpb25hbCBTdXJ2ZXkgU3R1ZHkgaW4gUGF0aWVudHMgVW5kZXIgdGhlIEVuZC1vZi1MaWZlIENhcmUuIiwiZ3JvdXBJZCI6IjE4OWEzMmYwLThmM2EtM2Q1My1hODRiLTg2OTExMzVmNzVmZiIsImF1dGhvciI6W3siZmFtaWx5IjoiV3lzb2NrYSIsImdpdmVuIjoiTWFyaWEiLCJwYXJzZS1uYW1lcyI6ZmFsc2UsImRyb3BwaW5nLXBhcnRpY2xlIjoiIiwibm9uLWRyb3BwaW5nLXBhcnRpY2xlIjoiIn0seyJmYW1pbHkiOiJXYXdyenluaWFrIiwiZ2l2ZW4iOiJNYcWCZ29yemF0YSIsInBhcnNlLW5hbWVzIjpmYWxzZSwiZHJvcHBpbmctcGFydGljbGUiOiIiLCJub24tZHJvcHBpbmctcGFydGljbGUiOiIifSx7ImZhbWlseSI6Ikphcm9zeiIsImdpdmVuIjoiSmVyenkiLCJwYXJzZS1uYW1lcyI6ZmFsc2UsImRyb3BwaW5nLXBhcnRpY2xlIjoiIiwibm9uLWRyb3BwaW5nLXBhcnRpY2xlIjoiIn0seyJmYW1pbHkiOiJIb3Jkb3dpY3oiLCJnaXZlbiI6Ik1hcnR5bmEiLCJwYXJzZS1uYW1lcyI6ZmFsc2UsImRyb3BwaW5nLXBhcnRpY2xlIjoiIiwibm9uLWRyb3BwaW5nLXBhcnRpY2xlIjoiIn0seyJmYW1pbHkiOiJLbGlta2lld2ljeiIsImdpdmVuIjoiQW5uYSIsInBhcnNlLW5hbWVzIjpmYWxzZSwiZHJvcHBpbmctcGFydGljbGUiOiIiLCJub24tZHJvcHBpbmctcGFydGljbGUiOiIifV0sImNvbnRhaW5lci10aXRsZSI6IkpvdXJuYWwgb2YgcGFsbGlhdGl2ZSBjYXJlIiwiY29udGFpbmVyLXRpdGxlLXNob3J0IjoiSiBQYWxsaWF0IENhcmUiLCJET0kiOiIxMC4xMTc3LzA4MjU4NTk3MjExMDM0NjQyIiwiSVNTTiI6IjIzNjktNTI5MyAoRWxlY3Ryb25pYykiLCJQTUlEIjoiMzQzOTcyOTQiLCJpc3N1ZWQiOnsiZGF0ZS1wYXJ0cyI6W1syMDIzLDFdXX0sInB1Ymxpc2hlci1wbGFjZSI6IlVuaXRlZCBTdGF0ZXMiLCJwYWdlIjoiMTAtMTYiLCJsYW5ndWFnZSI6ImVuZyIsImFic3RyYWN0IjoiQmFja2dyb3VuZDogVGhlcmUgaXMgbGltaXRlZCBkYXRhIGF2YWlsYWJsZSBvbiB0aGUgc3Bpcml0dWFsIGRpbWVuc2lvbiBvZiAgcGFsbGlhdGl2ZSBjYXJlIGluIEVhc3Rlcm4gRXVyb3BlLiBJbiBjb3VudHJpZXMgc3VjaCBhcyBQb2xhbmQsIGludmVzdGlnYXRpbmcgc3Bpcml0dWFsaXR5IGFuZCBpdHMgZXNzZW50aWFsIGFzcGVjdHMgaXMgZnVydGhlciBjb21wbGljYXRlZCBiZWNhdXNlIGluIGEgcHJlZG9taW5hbnRseSBDYXRob2xpYyBjb3VudHJ5LCBzcGlyaXR1YWxpdHkgaXMgbWlzdGFrZW5seSB0aG91Z2h0IHRvIGJlIGlkZW50aWNhbCB0byByZWxpZ2lvdXNuZXNzLiBBaW06IFRoaXMgc3R1ZHkgaW52ZXN0aWdhdGVkIHRoZSBjb25uZWN0aW9uIGJldHdlZW4gc3Bpcml0dWFsIHRyYW5zY2VuZGVuY2UsIG1lYW5pbmcgaW4gbGlmZSwgYWx0cnVpc20sIGFuZCB0aGUgcXVhbGl0eSBvZiBsaWZlIG9mIGNhbmNlciBwYXRpZW50cyBpbiBlbmQtb2YtbGlmZSBjYXJlIGluIGFuIEVhc3Rlcm4gRXVyb3BlIENvdW50cnkgKFBvbGFuZCkuIERlc2lnbjogVGhpcyBjcm9zcy1zZWN0aW9uYWwgc3R1ZHkgd2FzIGJhc2VkIG9uIDQgc3VydmV5cy4gVGhlIFF1YWxpdHkgb2YgTGlmZSBRdWVzdGlvbm5haXJlIE1RT0wtUiwgdGhlIFNjYWxlIG9mIFNwaXJpdHVhbCBUcmFuc2NlbmRlbmNlLCB0aGUgUHVycG9zZSBpbiBMaWZlIFF1ZXN0aW9ubmFpcmUgUElMLTYsIGFuZCB0aGUgQWx0cnVpc20gU2NhbGUgd2VyZSB1c2VkLiBTZXR0aW5nL1BhcnRpY2lwYW50czogRGF0YSBmcm9tIDQxIG9uY29sb2d5IHBhdGllbnRzIHJlY2VpdmluZyBlbmQtb2YtbGlmZSBjYXJlIGF0IGhvbWUgYW5kIGluIGEgc3RhdGlvbmFyeSBob3NwaWNlIHdhcyBvYnRhaW5lZC4gUmVzdWx0czogUmVzdWx0cyBpbmRpY2F0ZSB0aGF0IHRoZXJlIGlzIGEgc2lnbmlmaWNhbnQgcG9zaXRpdmUgY29ycmVsYXRpb24gYmV0d2VlbiB0cmFuc2NlbmRlbmNlLCBzcGlyaXR1YWwgZ3Jvd3RoLCBhbmQgZ2xvYmFsIHF1YWxpdHkgb2YgbGlmZS4gVGhlcmUgaXMgYWxzbyBhIHBvc2l0aXZlIGNvcnJlbGF0aW9uIGJldHdlZW4gYWx0cnVpc20gYW5kIHRoZSBtZWFuaW5nIG9mIGxpZmUsIGFzIHdlbGwgYXMgYmV0d2VlbiB0aGUgbWVhbmluZyBvZiBsaWZlLCBzcGlyaXR1YWxpdHkgYW5kIHF1YWxpdHkgb2YgbGlmZSwgd2hpbGUgYWx0cnVpc20gaXMgcG9zaXRpdmVseSBhc3NvY2lhdGVkIGV4Y2x1c2l2ZWx5IHdpdGggc3Bpcml0dWFsaXR5LiBDb25jbHVzaW9uOiBUaGlzIHN0dWR5IHJldmVhbGVkIHRoYXQgc3Bpcml0dWFsIHRyYW5zY2VuZGVuY2UgY2FuIGJlIHVuZGVyc3Rvb2QsIGFjY29yZGluZyB0byBQaWVkbW9udCdzIHRoZW9yeSwgYXMgYSBwZXJzb25hbGl0eSB0cmFpdCB0aGF0IGFsbG93cyB0aGUgcGF0aWVudHMgdG8gY3Jvc3MgdGhlIGJvdW5kYXJpZXMgb2YgdGhlaXIgZXhpc3RlbmNlIGFuZCBpZGVudGlmeSBzdWJqZWN0aXZlbHkgaW1wb3J0YW50IHZhbHVlcyBpbiB0aGVpciBsaWZlLiBJdCBjYW4gYmUgZXhhbWluZWQgYW5kIGRldmVsb3BlZCBub3Qgb25seSBpbiB0aGUgY29udGV4dCBvZiB0aGUgbmVlZCBidXQgYWxzbyBhcyBhIHByZWRpc3Bvc2l0aW9uIGFuZCBhIHJlc291cmNlIG9mIHBlcnNvbmhvb2QuIiwiaXNzdWUiOiIxIiwidm9sdW1lIjoiMzgifSwiaXNUZW1wb3JhcnkiOmZhbHNlfV19&quot;,&quot;citationItems&quot;:[{&quot;id&quot;:&quot;400c1759-7c00-3601-aebf-14b49c80959b&quot;,&quot;itemData&quot;:{&quot;type&quot;:&quot;article-journal&quot;,&quot;id&quot;:&quot;400c1759-7c00-3601-aebf-14b49c80959b&quot;,&quot;title&quot;:&quot;Is There a Connection Between Spiritual Transcendence and Quality of Life? A  Cross-Sectional Survey Study in Patients Under the End-of-Life Care.&quot;,&quot;groupId&quot;:&quot;189a32f0-8f3a-3d53-a84b-8691135f75ff&quot;,&quot;author&quot;:[{&quot;family&quot;:&quot;Wysocka&quot;,&quot;given&quot;:&quot;Maria&quot;,&quot;parse-names&quot;:false,&quot;dropping-particle&quot;:&quot;&quot;,&quot;non-dropping-particle&quot;:&quot;&quot;},{&quot;family&quot;:&quot;Wawrzyniak&quot;,&quot;given&quot;:&quot;Małgorzata&quot;,&quot;parse-names&quot;:false,&quot;dropping-particle&quot;:&quot;&quot;,&quot;non-dropping-particle&quot;:&quot;&quot;},{&quot;family&quot;:&quot;Jarosz&quot;,&quot;given&quot;:&quot;Jerzy&quot;,&quot;parse-names&quot;:false,&quot;dropping-particle&quot;:&quot;&quot;,&quot;non-dropping-particle&quot;:&quot;&quot;},{&quot;family&quot;:&quot;Hordowicz&quot;,&quot;given&quot;:&quot;Martyna&quot;,&quot;parse-names&quot;:false,&quot;dropping-particle&quot;:&quot;&quot;,&quot;non-dropping-particle&quot;:&quot;&quot;},{&quot;family&quot;:&quot;Klimkiewicz&quot;,&quot;given&quot;:&quot;Anna&quot;,&quot;parse-names&quot;:false,&quot;dropping-particle&quot;:&quot;&quot;,&quot;non-dropping-particle&quot;:&quot;&quot;}],&quot;container-title&quot;:&quot;Journal of palliative care&quot;,&quot;container-title-short&quot;:&quot;J Palliat Care&quot;,&quot;DOI&quot;:&quot;10.1177/08258597211034642&quot;,&quot;ISSN&quot;:&quot;2369-5293 (Electronic)&quot;,&quot;PMID&quot;:&quot;34397294&quot;,&quot;issued&quot;:{&quot;date-parts&quot;:[[2023,1]]},&quot;publisher-place&quot;:&quot;United States&quot;,&quot;page&quot;:&quot;10-16&quot;,&quot;language&quot;:&quot;eng&quot;,&quot;abstract&quot;:&quot;Background: There is limited data available on the spiritual dimension of  palliative care in Eastern Europe. In countries such as Poland, investigating spirituality and its essential aspects is further complicated because in a predominantly Catholic country, spirituality is mistakenly thought to be identical to religiousness. Aim: This study investigated the connection between spiritual transcendence, meaning in life, altruism, and the quality of life of cancer patients in end-of-life care in an Eastern Europe Country (Poland). Design: This cross-sectional study was based on 4 surveys. The Quality of Life Questionnaire MQOL-R, the Scale of Spiritual Transcendence, the Purpose in Life Questionnaire PIL-6, and the Altruism Scale were used. Setting/Participants: Data from 41 oncology patients receiving end-of-life care at home and in a stationary hospice was obtained. Results: Results indicate that there is a significant positive correlation between transcendence, spiritual growth, and global quality of life. There is also a positive correlation between altruism and the meaning of life, as well as between the meaning of life, spirituality and quality of life, while altruism is positively associated exclusively with spirituality. Conclusion: This study revealed that spiritual transcendence can be understood, according to Piedmont's theory, as a personality trait that allows the patients to cross the boundaries of their existence and identify subjectively important values in their life. It can be examined and developed not only in the context of the need but also as a predisposition and a resource of personhood.&quot;,&quot;issue&quot;:&quot;1&quot;,&quot;volume&quot;:&quot;38&quot;},&quot;isTemporary&quot;:false}]},{&quot;citationID&quot;:&quot;MENDELEY_CITATION_80cebf82-35b6-4b7b-b0dc-96ea9e869746&quot;,&quot;properties&quot;:{&quot;noteIndex&quot;:0},&quot;isEdited&quot;:false,&quot;manualOverride&quot;:{&quot;isManuallyOverridden&quot;:false,&quot;citeprocText&quot;:&quot;(116)&quot;,&quot;manualOverrideText&quot;:&quot;&quot;},&quot;citationTag&quot;:&quot;MENDELEY_CITATION_v3_eyJjaXRhdGlvbklEIjoiTUVOREVMRVlfQ0lUQVRJT05fODBjZWJmODItMzViNi00YjdiLWIwZGMtOTZlYTllODY5NzQ2IiwicHJvcGVydGllcyI6eyJub3RlSW5kZXgiOjB9LCJpc0VkaXRlZCI6ZmFsc2UsIm1hbnVhbE92ZXJyaWRlIjp7ImlzTWFudWFsbHlPdmVycmlkZGVuIjpmYWxzZSwiY2l0ZXByb2NUZXh0IjoiKDExNikiLCJtYW51YWxPdmVycmlkZVRleHQiOiIifSwiY2l0YXRpb25JdGVtcyI6W3siaWQiOiJmZWQ2MGZiYi05ZTc2LTM5Y2ItOGY1OC03ZDcwYjU5Mzk2ZDIiLCJpdGVtRGF0YSI6eyJ0eXBlIjoiYXJ0aWNsZS1qb3VybmFsIiwiaWQiOiJmZWQ2MGZiYi05ZTc2LTM5Y2ItOGY1OC03ZDcwYjU5Mzk2ZDIiLCJ0aXRsZSI6IlZhbGlkYXRpb24gYW5kIGNsaW5pY2FsIGFwcGxpY2F0aW9uIG9mIHRoZSBnZXJtYW4gdmVyc2lvbiBvZiB0aGUgcGFsbGlhdGl2ZSBjYXJlIG91dGNvbWUgc2NhbGUiLCJncm91cElkIjoiMTg5YTMyZjAtOGYzYS0zZDUzLWE4NGItODY5MTEzNWY3NWZmIiwiYXV0aG9yIjpbeyJmYW1pbHkiOiJCYXVzZXdlaW4iLCJnaXZlbiI6IkNsYXVkaWEiLCJwYXJzZS1uYW1lcyI6ZmFsc2UsImRyb3BwaW5nLXBhcnRpY2xlIjoiIiwibm9uLWRyb3BwaW5nLXBhcnRpY2xlIjoiIn0seyJmYW1pbHkiOiJGZWdnIiwiZ2l2ZW4iOiJNYXJ0aW4iLCJwYXJzZS1uYW1lcyI6ZmFsc2UsImRyb3BwaW5nLXBhcnRpY2xlIjoiIiwibm9uLWRyb3BwaW5nLXBhcnRpY2xlIjoiIn0seyJmYW1pbHkiOiJSYWRicnVjaCIsImdpdmVuIjoiTHVrYXMiLCJwYXJzZS1uYW1lcyI6ZmFsc2UsImRyb3BwaW5nLXBhcnRpY2xlIjoiIiwibm9uLWRyb3BwaW5nLXBhcnRpY2xlIjoiIn0seyJmYW1pbHkiOiJOYXVjayIsImdpdmVuIjoiRnJpZWRlbWFubiIsInBhcnNlLW5hbWVzIjpmYWxzZSwiZHJvcHBpbmctcGFydGljbGUiOiIiLCJub24tZHJvcHBpbmctcGFydGljbGUiOiIifSx7ImZhbWlseSI6Ik1hY2tlbnNlbiIsImdpdmVuIjoiU2lsdmlhIiwicGFyc2UtbmFtZXMiOmZhbHNlLCJkcm9wcGluZy1wYXJ0aWNsZSI6IiIsIm5vbi1kcm9wcGluZy1wYXJ0aWNsZSI6IlZvbiJ9LHsiZmFtaWx5IjoiQm9yYXNpbyIsImdpdmVuIjoiR2lhbiBEb21lbmljbyIsInBhcnNlLW5hbWVzIjpmYWxzZSwiZHJvcHBpbmctcGFydGljbGUiOiIiLCJub24tZHJvcHBpbmctcGFydGljbGUiOiIifSx7ImZhbWlseSI6IkhpZ2dpbnNvbiIsImdpdmVuIjoiSXJlbmUgSiIsInBhcnNlLW5hbWVzIjpmYWxzZSwiZHJvcHBpbmctcGFydGljbGUiOiIiLCJub24tZHJvcHBpbmctcGFydGljbGUiOiIifV0sImNvbnRhaW5lci10aXRsZSI6IkpvdXJuYWwgb2YgUGFpbiBhbmQgU3ltcHRvbSBNYW5hZ2VtZW50IiwiY29udGFpbmVyLXRpdGxlLXNob3J0IjoiSiBQYWluIFN5bXB0b20gTWFuYWdlIiwiRE9JIjoiMTAuMTAxNi9qLmpwYWluc3ltbWFuLjIwMDUuMDEuMDE3IiwiSVNTTiI6IjA4ODUzOTI0IiwiUE1JRCI6IjE2MDQzMDA3IiwiaXNzdWVkIjp7ImRhdGUtcGFydHMiOltbMjAwNV1dfSwicGFnZSI6IjUxLTYyIiwiYWJzdHJhY3QiOiJUaGUgUGFsbGlhdGl2ZSBDYXJlIE91dGNvbWUgU2NhbGUgKFBPUykgaXMgYSBtdWx0aWRpbWVuc2lvbmFsIGluc3RydW1lbnQgY292ZXJpbmcgcGh5c2ljYWwsIHBzeWNob3NvY2lhbCwgc3Bpcml0dWFsLCBvcmdhbml6YXRpb25hbCwgYW5kIHByYWN0aWNhbCBjb25jZXJucy4gVGhpcyBzdHVkeSB2YWxpZGF0ZWQgdGhlIEdlcm1hbiB2ZXJzaW9uIG9mIHRoZSBQT1MgYW5kIHVzZWQgdGhlIHRvb2wgaW4gZGlmZmVyZW50IHBhbGxpYXRpdmUgY2FyZSBzZXR0aW5ncyBpbiBHZXJtYW55IGFuZCBBdXN0cmlhLiBQYXRpZW50cyBhbmQgc3RhZmYgd2VyZSBhc2tlZCB0byBjb21wbGV0ZSB0aGUgUE9TIHRocmVlIHRpbWVzIGFuZCBldmFsdWF0ZSB0aGUgcXVlc3Rpb25uYWlyZSBhbmQgdGhlIHRyYW5zbGF0aW9uIGFmdGVyd2FyZHMuIE9uZSBodW5kcmVkIGVpZ2h0ZWVuIHBhdGllbnRzICg0NCBtYWxlLCA3NCBmZW1hbGUsIG1lYW4gYWdlIDYzIHllYXJzLCBhbGwgc3VmZmVyaW5nIGZyb20gYWR2YW5jZWQgY2FuY2VyKSBjb21wbGV0ZWQgdGhlIFBPUyBvbmUgdGltZSwgNTUgcGF0aWVudHMgdHdvIHRpbWVzLCBhbmQgMzYgcGF0aWVudHMgdGhyZWUgdGltZXMuIFNwZWFybWFuJ3MgcmhvIHdhcyBoaWdobHkgc2lnbmlmaWNhbnQgZm9yIHBhaW4sIG90aGVyIHN5bXB0b21zLCBhbnhpZXR5LCBhbmQgbGlmZSB3b3J0aHdoaWxlIGluIHRoZSBmaXJzdCB0d28gYXNzZXNzbWVudHMuIFRoZSB0aGlyZCBhc3Nlc3NtZW50IHNob3dlZCBzaWduaWZpY2FudCBjb3JyZWxhdGlvbnMgZm9yIHBhaW4sIG90aGVyIHN5bXB0b21zLCBhbnhpZXR5LCBhbmQgZmFtaWx5IGFueGlldHkuIFNldmVudHktc2V2ZW4gb2YgODcgcGF0aWVudHMgYW5zd2VyZWQgcXVlc3Rpb25zIHJlZ2FyZGluZyB0aGUgc2NhbGUgYW5kIHRoZSB0cmFuc2xhdGlvbi4gQWxsIHF1ZXN0aW9ucyBvdGhlciB0aGFuIFwiT3ZlciB0aGUgcGFzdCAzIGRheXMsIGhhdmUgeW91IGZlbHQgZ29vZCBhYm91dCB5b3Vyc2VsZj9cIiB3ZXJlIHVuZGVyc3RhbmRhYmxlIGZvciBwYXRpZW50cy4gQWxtb3N0IGhhbGYgb2YgdGhlIHN0YWZmIHdhcyB1bmRlY2lkZWQgd2hldGhlciB0aGUgdG9vbCB3YXMgcmVmbGVjdGluZyB0aGUgcGF0aWVudHMnIGNvbmRpdGlvbi4gSW4gY29udHJhc3QsIHRoZSBtYWpvcml0eSBvZiBwYXRpZW50cyBsaWtlZCBpdC4gVGh1cywgdGhlIEdlcm1hbiB2ZXJzaW9uIG9mIHRoZSBQT1MgaXMgd2VsbCBhY2NlcHRlZCBieSBwYXRpZW50cyBhbmQgc3RhZmYgYW5kIGFwcGVhcnMgdG8gYmUgdmFsaWQsIGFsdGhvdWdoIHRoZXJlIGFyZSBzb21lIGFyZWFzIHdoZXJlIHRoZSBzY2FsZSB3b3VsZCBiZW5lZml0IGZyb20gZXhwYW5zaW9uIHRvIG1vcmUgY2xvc2VseSBjYXB0dXJlIHN0YWZmIGFuZCBwYXRpZW50IGNvbmNlcm5zLiDCqSAyMDA1IFUuUy4gQ2FuY2VyIFBhaW4gUmVsaWVmIENvbW1pdHRlZS4gUHVibGlzaGVkIGJ5IEVsc2V2aWVyIEluYy4gQWxsIHJpZ2h0cyByZXNlcnZlZC4iLCJpc3N1ZSI6IjEiLCJ2b2x1bWUiOiIzMCJ9LCJpc1RlbXBvcmFyeSI6ZmFsc2V9XX0=&quot;,&quot;citationItems&quot;:[{&quot;id&quot;:&quot;fed60fbb-9e76-39cb-8f58-7d70b59396d2&quot;,&quot;itemData&quot;:{&quot;type&quot;:&quot;article-journal&quot;,&quot;id&quot;:&quot;fed60fbb-9e76-39cb-8f58-7d70b59396d2&quot;,&quot;title&quot;:&quot;Validation and clinical application of the german version of the palliative care outcome scale&quot;,&quot;groupId&quot;:&quot;189a32f0-8f3a-3d53-a84b-8691135f75ff&quot;,&quot;author&quot;:[{&quot;family&quot;:&quot;Bausewein&quot;,&quot;given&quot;:&quot;Claudia&quot;,&quot;parse-names&quot;:false,&quot;dropping-particle&quot;:&quot;&quot;,&quot;non-dropping-particle&quot;:&quot;&quot;},{&quot;family&quot;:&quot;Fegg&quot;,&quot;given&quot;:&quot;Martin&quot;,&quot;parse-names&quot;:false,&quot;dropping-particle&quot;:&quot;&quot;,&quot;non-dropping-particle&quot;:&quot;&quot;},{&quot;family&quot;:&quot;Radbruch&quot;,&quot;given&quot;:&quot;Lukas&quot;,&quot;parse-names&quot;:false,&quot;dropping-particle&quot;:&quot;&quot;,&quot;non-dropping-particle&quot;:&quot;&quot;},{&quot;family&quot;:&quot;Nauck&quot;,&quot;given&quot;:&quot;Friedemann&quot;,&quot;parse-names&quot;:false,&quot;dropping-particle&quot;:&quot;&quot;,&quot;non-dropping-particle&quot;:&quot;&quot;},{&quot;family&quot;:&quot;Mackensen&quot;,&quot;given&quot;:&quot;Silvia&quot;,&quot;parse-names&quot;:false,&quot;dropping-particle&quot;:&quot;&quot;,&quot;non-dropping-particle&quot;:&quot;Von&quot;},{&quot;family&quot;:&quot;Borasio&quot;,&quot;given&quot;:&quot;Gian Domenico&quot;,&quot;parse-names&quot;:false,&quot;dropping-particle&quot;:&quot;&quot;,&quot;non-dropping-particle&quot;:&quot;&quot;},{&quot;family&quot;:&quot;Higginson&quot;,&quot;given&quot;:&quot;Irene J&quot;,&quot;parse-names&quot;:false,&quot;dropping-particle&quot;:&quot;&quot;,&quot;non-dropping-particle&quot;:&quot;&quot;}],&quot;container-title&quot;:&quot;Journal of Pain and Symptom Management&quot;,&quot;container-title-short&quot;:&quot;J Pain Symptom Manage&quot;,&quot;DOI&quot;:&quot;10.1016/j.jpainsymman.2005.01.017&quot;,&quot;ISSN&quot;:&quot;08853924&quot;,&quot;PMID&quot;:&quot;16043007&quot;,&quot;issued&quot;:{&quot;date-parts&quot;:[[2005]]},&quot;page&quot;:&quot;51-62&quot;,&quot;abstract&quot;:&quot;The Palliative Care Outcome Scale (POS) is a multidimensional instrument covering physical, psychosocial, spiritual, organizational, and practical concerns. This study validated the German version of the POS and used the tool in different palliative care settings in Germany and Austria. Patients and staff were asked to complete the POS three times and evaluate the questionnaire and the translation afterwards. One hundred eighteen patients (44 male, 74 female, mean age 63 years, all suffering from advanced cancer) completed the POS one time, 55 patients two times, and 36 patients three times. Spearman's rho was highly significant for pain, other symptoms, anxiety, and life worthwhile in the first two assessments. The third assessment showed significant correlations for pain, other symptoms, anxiety, and family anxiety. Seventy-seven of 87 patients answered questions regarding the scale and the translation. All questions other than \&quot;Over the past 3 days, have you felt good about yourself?\&quot; were understandable for patients. Almost half of the staff was undecided whether the tool was reflecting the patients' condition. In contrast, the majority of patients liked it. Thus, the German version of the POS is well accepted by patients and staff and appears to be valid, although there are some areas where the scale would benefit from expansion to more closely capture staff and patient concerns. © 2005 U.S. Cancer Pain Relief Committee. Published by Elsevier Inc. All rights reserved.&quot;,&quot;issue&quot;:&quot;1&quot;,&quot;volume&quot;:&quot;30&quot;},&quot;isTemporary&quot;:false}]},{&quot;citationID&quot;:&quot;MENDELEY_CITATION_d4430d32-746a-4c85-806b-304a4b01f927&quot;,&quot;properties&quot;:{&quot;noteIndex&quot;:0},&quot;isEdited&quot;:false,&quot;manualOverride&quot;:{&quot;isManuallyOverridden&quot;:false,&quot;citeprocText&quot;:&quot;(21)&quot;,&quot;manualOverrideText&quot;:&quot;&quot;},&quot;citationTag&quot;:&quot;MENDELEY_CITATION_v3_eyJjaXRhdGlvbklEIjoiTUVOREVMRVlfQ0lUQVRJT05fZDQ0MzBkMzItNzQ2YS00Yzg1LTgwNmItMzA0YTRiMDFmOTI3IiwicHJvcGVydGllcyI6eyJub3RlSW5kZXgiOjB9LCJpc0VkaXRlZCI6ZmFsc2UsIm1hbnVhbE92ZXJyaWRlIjp7ImlzTWFudWFsbHlPdmVycmlkZGVuIjpmYWxzZSwiY2l0ZXByb2NUZXh0IjoiKDIxKSIsIm1hbnVhbE92ZXJyaWRlVGV4dCI6IiJ9LCJjaXRhdGlvbkl0ZW1zIjpbeyJpZCI6IjYxOWVjYmQ1LWNmODktM2NlYS1hZTdjLTdlMzdiZWJmOGUxZCIsIml0ZW1EYXRhIjp7InR5cGUiOiJhcnRpY2xlLWpvdXJuYWwiLCJpZCI6IjYxOWVjYmQ1LWNmODktM2NlYS1hZTdjLTdlMzdiZWJmOGUxZCIsInRpdGxlIjoiRGV2ZWxvcG1lbnQgYW5kIHZhbGlkYXRpb24gb2YgYSBjb3JlIG91dGNvbWUgbWVhc3VyZSBmb3IgcGFsbGlhdGl2ZSBjYXJlOiBUaGUgcGFsbGlhdGl2ZSBjYXJlIG91dGNvbWUgc2NhbGUiLCJncm91cElkIjoiMTg5YTMyZjAtOGYzYS0zZDUzLWE4NGItODY5MTEzNWY3NWZmIiwiYXV0aG9yIjpbeyJmYW1pbHkiOiJIZWFybiIsImdpdmVuIjoiSnVsaWUiLCJwYXJzZS1uYW1lcyI6ZmFsc2UsImRyb3BwaW5nLXBhcnRpY2xlIjoiIiwibm9uLWRyb3BwaW5nLXBhcnRpY2xlIjoiIn0seyJmYW1pbHkiOiJIaWdnaW5zb24iLCJnaXZlbiI6IklyZW5lIEoiLCJwYXJzZS1uYW1lcyI6ZmFsc2UsImRyb3BwaW5nLXBhcnRpY2xlIjoiIiwibm9uLWRyb3BwaW5nLXBhcnRpY2xlIjoiIn1dLCJjb250YWluZXItdGl0bGUiOiJRdWFsaXR5IGluIEhlYWx0aCBDYXJlIiwiRE9JIjoiMTAuMTEzNi9xc2hjLjguNC4yMTkiLCJJU1NOIjoiMDk2MzgxNzIiLCJQTUlEIjoiMTA4NDc4ODMiLCJpc3N1ZWQiOnsiZGF0ZS1wYXJ0cyI6W1sxOTk5XV19LCJwYWdlIjoiMjE5LTIyNyIsImFic3RyYWN0IjoiT2JqZWN0aXZlcyAtIFRvIGRldmVsb3AgYW4gb3V0Y29tZSBtZWFzdXJlIGZvciBwYXRpZW50cyB3aXRoIGFkdmFuY2VkIGNhbmNlciBhbmQgdGhlaXIgZmFtaWxpZXMgd2hpY2ggd291bGQgY292ZXIgbW9yZSB0aGFuIGVpdGhlciBwaHlzaWNhbCBzeW1wdG9tcyBvciBxdWFsaXR5IG9mIGxpZmUgcmVsYXRlZCBxdWVzdGlvbnMuIFRvIHZhbGlkYXRlIHRoZSBtZWFzdXJlIGluIHZhcmlvdXMgc3BlY2lhbGlzdCBhbmQgbm9uc3BlY2lhbGlzdCBwYWxsaWF0aXZlIGNhcmUgc2V0dGluZ3MgdGhyb3VnaG91dCB0aGUgVUsuIERlc2lnbiAtIEEgc3lzdGVtYXRpYyBsaXRlcmF0dXJlIHJldmlldyBvZiBtZWFzdXJlcyBhcHByb3ByaWF0ZSBmb3IgdXNlIGluIHBhbGxpYXRpdmUgY2FyZSBzZXR0aW5ncyB3YXMgY29uZHVjdGVkLiBJbiBjb25qdW5jdGlvbiB3aXRoIGEgbXVsdGlkaXNjaXBsaW5hcnkgcHJvamVjdCBhZHZpc29yeSBncm91cCwgcXVlc3Rpb25zIHdlcmUgY2hvc2VuIGZvciBpbmNsdXNpb24gaW50byB0aGUgc2NhbGUgYmFzZWQgb24gd2hldGhlciB0aGV5IG1lYXN1cmVkIGFzcGVjdHMgb2YgcGh5c2ljYWwsIHBzeWNob2xvZ2ljYWwsIG9yIHNwaXJpdHVhbCBkb21haW5zIHBlcnRpbmVudCB0byBwYWxsaWF0aXZlIGNhcmUsIGFuZCB3aGV0aGVyIHNpbWlsYXIgaXRlbXMgaGFkIHNob3duIHRvIGJlIHZhbGlkIGFzIHBhcnQgb2YgYW5vdGhlciBtZWFzdXJlLiBBIHN0YWZmIGNvbXBsZXRlZCB2ZXJzaW9uIHdhcyBkZXZlbG9wZWQgdG8gZmFjaWxpdGF0ZSBkYXRhIGNvbGxlY3Rpb24gb24gYWxsIHBhdGllbnRzIHRocm91Z2hvdXQgdGhlaXIgY2FyZSwgYW5kIGEgcGF0aWVudCBjb21wbGV0ZWQgdmVyc2lvbiB3YXMgZGVzaWduZWQgdG8gZW5hYmxlIHRoZSBwYXRpZW50IHRvIGNvbnRyaWJ1dGUgdG8gdGhlIGFzc2Vzc21lbnQgb2YgdGhlaXIgb3V0Y29tZXMgd2hlbiBwb3NzaWJsZS4gQSBmdWxsIHZhbGlkYXRpb24gc3R1ZHkgd2FzIGNvbmR1Y3RlZCB0byBldmFsdWF0ZSBjb25zdHJ1Y3QgdmFsaWRpdHksIGludGVybmFsIGNvbnNpc3RlbmN5LCByZXNwb25zaXZlbmVzcyB0byBjaGFuZ2Ugb3ZlciB0aW1lLCBhbmQgdGVzdC1yZXRlc3QgcmVsaWFiaWxpdHkuIEFzc2Vzc21lbnRzIHdlcmUgdGltZWQuIFNldHRpbmcgLSBFaWdodCBjZW50cmVzIGluIEVuZ2xhbmQgYW5kIFNjb3RsYW5kIHByb3ZpZGluZyBwYWxsaWF0aXZlIGNhcmUsIGluY2x1ZGluZyBpbnBhdGllbnQgY2FyZSwgb3V0cGF0aWVudCBjYXJlLCBkYXkgY2FyZSwgaG9tZSBjYXJlLCBhbmQgcHJpbWFyeSBjYXJlLiBQYXRpZW50cyAtIEEgdG90YWwgb2YgNDUwIHBhdGllbnRzIGVudGVyZWQgY2FyZSBkdXJpbmcgdGhlIHN0dWR5IHBlcmlvZC4gU3RhZmYgY29sbGVjdGVkIGRhdGEgcm91dGluZWx5IG9uIHBhdGllbnRzIGluIGNhcmUgbG9uZyBlbm91Z2ggdG8gYmUgYXNzZXNzZWQgKG49MzM3KS4gT2YgdGhlc2UsIDI2MiB3ZXJlIGVsaWdpYmxlIGZvciBwYXRpZW50IHBhcnRpY2lwYXRpb247IDE0OCAoMzMlKSB3ZW50IG9uIHRvIGNvbXBsZXRlIGEgcXVlc3Rpb25uYWlyZS4gTWFpbiBtZWFzdXJlcyAtIFRoZSBQYWxsaWF0aXZlIENhcmUgT3V0Y29tZSBTY2FsZSAoUE9TKSwgdGhlIEV1cm9wZWFuIE9yZ2FuaXNhdGlvbiBmb3IgUmVzZWFyY2ggb24gQ2FuY2VyIFRyZWF0bWVudCwgYW5kIHRoZSBTdXBwb3J0IFRlYW0gQXNzZXNzbWVudCBTY2hlZHVsZS4gUmVzdWx0cyAtIFRoZSBQT1MgY29uc2lzdHMgb2YgdHdvIGFsbW9zdCBpZGVudGljYWwgbWVhc3VyZXMsIG9uZSBvZiB3aGljaCBpcyBjb21wbGV0ZWQgYnkgc3RhZmYsIHRoZSBvdGhlciBieSBwYXRpZW50cy4gQWdyZWVtZW50IGJldHdlZW4gc3RhZmYgYW5kIHBhdGllbnQgcmF0aW5ncyB3YXMgZm91bmQgdG8gYmUgYWNjZXB0YWJsZSBmb3IgZWlnaHQgb3V0IG9mIDEwIGl0ZW1zIGF0IHRoZSBmaXJzdCBhc3Nlc3NtZW50LiBUaGUgbWVhc3VyZSBkZW1vbnN0cmF0ZWQgY29uc3RydWN0IHZhbGlkaXR5IChTcGVhcm1hbiByaG8gPSAwLjQzIHRvIDAuODApLiBUZXN0L3JlLXRlc3QgcmVsaWFiaWxpdHkgd2FzIGFjY2VwdGFibGUgZm9yIHNldmVuIGl0ZW1zLiBJbnRlcm5hbCBjb25zaXN0ZW5jeSB3YXMgZ29vZCAoQ3JvbmJhY2gncyDOsSA9IDAuNjUgKHBhdGllbnRzKSwgMC43MCAoc3RhZmYpKS4gQ2hhbmdlIG92ZXIgdGltZSB3YXMgc2hvd24sIGJ1dCBkaWQgbm90IHJlYWNoIHN0YXRpc3RpY2FsIHNpZ25pZmljYW5jZS4gVGhlIHF1ZXN0aW9ubmFpcmUgZGlkIG5vdCB0YWtlIG1vcmUgdGhhbiAxMCBtaW51dGVzIHRvIGNvbXBsZXRlIGJ5IHN0YWZmIG9yIHBhdGllbnRzLiBDb25jbHVzaW9uIC0gVGhlIFBPUyBoYXMgYWNjZXB0YWJsZSB2YWxpZGl0eSBhbmQgcmVsaWFiaWxpdHkuIEl0IGNhbiBiZSB1c2VkIHRvIGFzc2VzcyBwcm9zcGVjdGl2ZWx5IHBhbGxpYXRpdmUgY2FyZSBmb3IgcGF0aWVudHMgd2l0aCBhZHZhbmNlZCBjYW5jZXIuIiwiaXNzdWUiOiI0Iiwidm9sdW1lIjoiOCIsImNvbnRhaW5lci10aXRsZS1zaG9ydCI6IiJ9LCJpc1RlbXBvcmFyeSI6ZmFsc2V9XX0=&quot;,&quot;citationItems&quot;:[{&quot;id&quot;:&quot;619ecbd5-cf89-3cea-ae7c-7e37bebf8e1d&quot;,&quot;itemData&quot;:{&quot;type&quot;:&quot;article-journal&quot;,&quot;id&quot;:&quot;619ecbd5-cf89-3cea-ae7c-7e37bebf8e1d&quot;,&quot;title&quot;:&quot;Development and validation of a core outcome measure for palliative care: The palliative care outcome scale&quot;,&quot;groupId&quot;:&quot;189a32f0-8f3a-3d53-a84b-8691135f75ff&quot;,&quot;author&quot;:[{&quot;family&quot;:&quot;Hearn&quot;,&quot;given&quot;:&quot;Julie&quot;,&quot;parse-names&quot;:false,&quot;dropping-particle&quot;:&quot;&quot;,&quot;non-dropping-particle&quot;:&quot;&quot;},{&quot;family&quot;:&quot;Higginson&quot;,&quot;given&quot;:&quot;Irene J&quot;,&quot;parse-names&quot;:false,&quot;dropping-particle&quot;:&quot;&quot;,&quot;non-dropping-particle&quot;:&quot;&quot;}],&quot;container-title&quot;:&quot;Quality in Health Care&quot;,&quot;DOI&quot;:&quot;10.1136/qshc.8.4.219&quot;,&quot;ISSN&quot;:&quot;09638172&quot;,&quot;PMID&quot;:&quot;10847883&quot;,&quot;issued&quot;:{&quot;date-parts&quot;:[[1999]]},&quot;page&quot;:&quot;219-227&quot;,&quot;abstract&quot;:&quot;Objectives - To develop an outcome measure for patients with advanced cancer and their families which would cover more than either physical symptoms or quality of life related questions. To validate the measure in various specialist and nonspecialist palliative care settings throughout the UK. Design - A systematic literature review of measures appropriate for use in palliative care settings was conducted. In conjunction with a multidisciplinary project advisory group, questions were chosen for inclusion into the scale based on whether they measured aspects of physical, psychological, or spiritual domains pertinent to palliative care, and whether similar items had shown to be valid as part of another measure. A staff completed version was developed to facilitate data collection on all patients throughout their care, and a patient completed version was designed to enable the patient to contribute to the assessment of their outcomes when possible. A full validation study was conducted to evaluate construct validity, internal consistency, responsiveness to change over time, and test-retest reliability. Assessments were timed. Setting - Eight centres in England and Scotland providing palliative care, including inpatient care, outpatient care, day care, home care, and primary care. Patients - A total of 450 patients entered care during the study period. Staff collected data routinely on patients in care long enough to be assessed (n=337). Of these, 262 were eligible for patient participation; 148 (33%) went on to complete a questionnaire. Main measures - The Palliative Care Outcome Scale (POS), the European Organisation for Research on Cancer Treatment, and the Support Team Assessment Schedule. Results - The POS consists of two almost identical measures, one of which is completed by staff, the other by patients. Agreement between staff and patient ratings was found to be acceptable for eight out of 10 items at the first assessment. The measure demonstrated construct validity (Spearman rho = 0.43 to 0.80). Test/re-test reliability was acceptable for seven items. Internal consistency was good (Cronbach's α = 0.65 (patients), 0.70 (staff)). Change over time was shown, but did not reach statistical significance. The questionnaire did not take more than 10 minutes to complete by staff or patients. Conclusion - The POS has acceptable validity and reliability. It can be used to assess prospectively palliative care for patients with advanced cancer.&quot;,&quot;issue&quot;:&quot;4&quot;,&quot;volume&quot;:&quot;8&quot;,&quot;container-title-short&quot;:&quot;&quot;},&quot;isTemporary&quot;:false}]},{&quot;citationID&quot;:&quot;MENDELEY_CITATION_2d2e64f6-15c8-4c52-97d1-bb1843b221f7&quot;,&quot;properties&quot;:{&quot;noteIndex&quot;:0},&quot;isEdited&quot;:false,&quot;manualOverride&quot;:{&quot;isManuallyOverridden&quot;:false,&quot;citeprocText&quot;:&quot;(117)&quot;,&quot;manualOverrideText&quot;:&quot;&quot;},&quot;citationTag&quot;:&quot;MENDELEY_CITATION_v3_eyJjaXRhdGlvbklEIjoiTUVOREVMRVlfQ0lUQVRJT05fMmQyZTY0ZjYtMTVjOC00YzUyLTk3ZDEtYmIxODQzYjIyMWY3IiwicHJvcGVydGllcyI6eyJub3RlSW5kZXgiOjB9LCJpc0VkaXRlZCI6ZmFsc2UsIm1hbnVhbE92ZXJyaWRlIjp7ImlzTWFudWFsbHlPdmVycmlkZGVuIjpmYWxzZSwiY2l0ZXByb2NUZXh0IjoiKDExNykiLCJtYW51YWxPdmVycmlkZVRleHQiOiIifSwiY2l0YXRpb25JdGVtcyI6W3siaWQiOiI0MzFmNGQzZC05MmMyLTM1NGEtOGRmNC1lZTk2MTJjMDY3YjIiLCJpdGVtRGF0YSI6eyJ0eXBlIjoiYXJ0aWNsZS1qb3VybmFsIiwiaWQiOiI0MzFmNGQzZC05MmMyLTM1NGEtOGRmNC1lZTk2MTJjMDY3YjIiLCJ0aXRsZSI6IlJlbGlhYmlsaXR5IGFuZCBjb25jdXJyZW50IHZhbGlkaXR5IG9mIHRoZSBwYWxsaWF0aXZlIG91dGNvbWUgc2NhbGUsIHRoZSByb3R0ZXJkYW0gc3ltcHRvbSBjaGVja2xpc3QsIGFuZCB0aGUgYnJpZWYgcGFpbiBpbnZlbnRvcnkiLCJncm91cElkIjoiMTg5YTMyZjAtOGYzYS0zZDUzLWE4NGItODY5MTEzNWY3NWZmIiwiYXV0aG9yIjpbeyJmYW1pbHkiOiJQZWxheW8tQWx2YXJleiIsImdpdmVuIjoiTWFydGEiLCJwYXJzZS1uYW1lcyI6ZmFsc2UsImRyb3BwaW5nLXBhcnRpY2xlIjoiIiwibm9uLWRyb3BwaW5nLXBhcnRpY2xlIjoiIn0seyJmYW1pbHkiOiJQZXJlei1Ib3lvcyIsImdpdmVuIjoiU2FudGlhZ28iLCJwYXJzZS1uYW1lcyI6ZmFsc2UsImRyb3BwaW5nLXBhcnRpY2xlIjoiIiwibm9uLWRyb3BwaW5nLXBhcnRpY2xlIjoiIn0seyJmYW1pbHkiOiJBZ3JhLVZhcmVsYSIsImdpdmVuIjoiWW9sYW5kYSIsInBhcnNlLW5hbWVzIjpmYWxzZSwiZHJvcHBpbmctcGFydGljbGUiOiIiLCJub24tZHJvcHBpbmctcGFydGljbGUiOiIifV0sImNvbnRhaW5lci10aXRsZSI6IkpvdXJuYWwgb2YgUGFsbGlhdGl2ZSBNZWRpY2luZSIsImNvbnRhaW5lci10aXRsZS1zaG9ydCI6IkogUGFsbGlhdCBNZWQiLCJET0kiOiIxMC4xMDg5L2pwbS4yMDEyLjA2MjUiLCJJU1NOIjoiMTA5NjYyMTgiLCJQTUlEIjoiMjM4MDg2NDIiLCJpc3N1ZWQiOnsiZGF0ZS1wYXJ0cyI6W1syMDEzXV19LCJwYWdlIjoiODY3LTg3NCIsImFic3RyYWN0IjoiQmFja2dyb3VuZDogU29tZSBkb21haW5zIG9mIHRoZSBxdWVzdGlvbm5haXJlcyB1c2VkIHRvIG1lYXN1cmUgc3ltcHRvbXMgYW5kIHF1YWxpdHkgb2YgbGlmZSAoUU9MKSBpbiBwYXRpZW50cyB3aXRoIGFkdmFuY2VkIGNhbmNlciBzZWVtIHRvIG1lYXN1cmUgc2ltaWxhciBkaW1lbnNpb25zIG9yIGNvbnN0cnVjdHMsIHNvIGl0IHdvdWxkIGJlIHVzZWZ1bCBmb3IgY2xpbmljaWFucyB0byBkZW1vbnN0cmF0ZSB0aGUgaW50ZXJjaGFuZ2VhYmlsaXR5IG9mIGVxdWl2YWxlbnQgZG9tYWlucyBvZiB0aGUgcXVlc3Rpb25uYWlyZXMgaW4gbWVhc3VyaW5nIHRoZSBzYW1lIGNvbnN0cnVjdHMuIE9iamVjdGl2ZTogVGhpcyBzdHVkeSBpbnZlc3RpZ2F0ZWQgdGhlIHJlbGlhYmlsaXR5IGFuZCBjb25jdXJyZW50IHZhbGlkaXR5IG9mIHRoZSBQYWxsaWF0aXZlIE91dGNvbWUgU2NhbGUgKFBPUyksIHRoZSBSb3R0ZXJkYW0gU3ltcHRvbSBDaGVja2xpc3QgKFJTQ0wpLCBhbmQgdGhlIEJyaWVmIFBhaW4gSW52ZW50b3J5IChCUEkpLCB1c2VkIHRvIG1lYXN1cmUgc3ltcHRvbSBjb250cm9sIGluIHBhdGllbnRzIHdpdGggYWR2YW5jZWQgY2FuY2VyLiBEZXNpZ246IFRoaXMgd2FzIGFuIGV2YWx1YXRpdmUgc3R1ZHkuIFNldHRpbmcvU3ViamVjdHM6IFN1YmplY3RzIHdlcmUgcGF0aWVudHMgd2l0aCBhZHZhbmNlZCBjYW5jZXIgYXR0ZW5kZWQgYnkgU3BhbmlzaCBwcmltYXJ5IGNhcmUgcGh5c2ljaWFucy4gTWVhc3VyZW1lbnRzOiBTZWNvbmRhcnkgYW5hbHlzaXMgd2FzIHBlcmZvcm1lZCBvZiAxMTcgb3V0cGF0aWVudHMgd2hvIGNvbXBsZXRlZCB0aGUgUE9TLCBCUEksIGFuZCBSU0NMIGF0IHR3byBkaWZmZXJlbnQgdGltZXMsIHdpdGggYW4gaW50ZXJ2YWwgb2YgNyB0byAxMCBkYXlzLiBCbGFuZCBhbmQgQWx0bWFuIGFuYWx5c2VzIGFuZCBwbG90LCByZXBlYXRhYmlsaXR5IGNvZWZmaWNpZW50LCBhcyB3ZWxsIGFzIFNwZWFybWFuIGNvcnJlbGF0aW9ucyB3ZXJlIGNhcnJpZWQgb3V0LiBSZXN1bHRzOiBUaGVyZSB3ZXJlIDExNyBpbmNsdWRlZCBwYXRpZW50cy4gTWVhbiBhZ2Ugd2FzIDY5LjQgKDExLjUpIHllYXJzLCBnZW5kZXIgd2FzIDYwJSBtYWxlLCAzNy42JSBjb21wbGV0ZWQgb25seSBlbGVtZW50YXJ5IHNjaG9vbCwgZGlhZ25vc2VzIHdlcmUgbWFpbmx5IGRpZ2VzdGl2ZSBhbmQgbHVuZyBjYW5jZXIsIHdpdGggYSBsb3cgZnVuY3Rpb25hbCByYXRlIGFuZCBwcmVzZW5jZSBvZiBvbmNvbG9naWMgcGFpbi4gRmlyc3QgYW5kIHNlY29uZCBxdWVzdGlvbm5haXJlIHJvdW5kcyBzaG93ZWQgc2lnbmlmaWNhbnQgY29ycmVsYXRpb25zIGFuZCBhZ3JlZW1lbnQuIEFncmVlbWVudCB3YXMgc2hvd24gYmV0d2VlbiBwYWluIGludGVuc2l0eSBvZiBCUEkgYW5kIHBhaW4gYW5kIHBoeXNpY2FsIHNjYWxlcyBvZiBSU0NMLCBhbmQgYmV0d2VlbiBwaHlzaWNhbCBzeW1wdG9tcyBvZiBSU0NMIGFuZCBvZiBQT1MsIHdpdGggc2lnbmlmaWNhbnQgY29ycmVsYXRpb25zIGluIGVxdWl2YWxlbnQgZGltZW5zaW9ucy4gQ29uY2x1c2lvbjogQlBJLCBQT1MsIGFuZCBSU0NMIGhhdmUgc2hvd24gYWRlcXVhdGUgcmVsaWFiaWxpdHkgYW5kIG1vZGVyYXRlIGNvbmN1cnJlbnQgdmFsaWRpdHkgYW1vbmcgdGhlbS4gwqkgMjAxMywgTWFyeSBBbm4gTGllYmVydCwgSW5jLiIsImlzc3VlIjoiOCIsInZvbHVtZSI6IjE2In0sImlzVGVtcG9yYXJ5IjpmYWxzZX1dfQ==&quot;,&quot;citationItems&quot;:[{&quot;id&quot;:&quot;431f4d3d-92c2-354a-8df4-ee9612c067b2&quot;,&quot;itemData&quot;:{&quot;type&quot;:&quot;article-journal&quot;,&quot;id&quot;:&quot;431f4d3d-92c2-354a-8df4-ee9612c067b2&quot;,&quot;title&quot;:&quot;Reliability and concurrent validity of the palliative outcome scale, the rotterdam symptom checklist, and the brief pain inventory&quot;,&quot;groupId&quot;:&quot;189a32f0-8f3a-3d53-a84b-8691135f75ff&quot;,&quot;author&quot;:[{&quot;family&quot;:&quot;Pelayo-Alvarez&quot;,&quot;given&quot;:&quot;Marta&quot;,&quot;parse-names&quot;:false,&quot;dropping-particle&quot;:&quot;&quot;,&quot;non-dropping-particle&quot;:&quot;&quot;},{&quot;family&quot;:&quot;Perez-Hoyos&quot;,&quot;given&quot;:&quot;Santiago&quot;,&quot;parse-names&quot;:false,&quot;dropping-particle&quot;:&quot;&quot;,&quot;non-dropping-particle&quot;:&quot;&quot;},{&quot;family&quot;:&quot;Agra-Varela&quot;,&quot;given&quot;:&quot;Yolanda&quot;,&quot;parse-names&quot;:false,&quot;dropping-particle&quot;:&quot;&quot;,&quot;non-dropping-particle&quot;:&quot;&quot;}],&quot;container-title&quot;:&quot;Journal of Palliative Medicine&quot;,&quot;container-title-short&quot;:&quot;J Palliat Med&quot;,&quot;DOI&quot;:&quot;10.1089/jpm.2012.0625&quot;,&quot;ISSN&quot;:&quot;10966218&quot;,&quot;PMID&quot;:&quot;23808642&quot;,&quot;issued&quot;:{&quot;date-parts&quot;:[[2013]]},&quot;page&quot;:&quot;867-874&quot;,&quot;abstract&quot;:&quot;Background: Some domains of the questionnaires used to measure symptoms and quality of life (QOL) in patients with advanced cancer seem to measure similar dimensions or constructs, so it would be useful for clinicians to demonstrate the interchangeability of equivalent domains of the questionnaires in measuring the same constructs. Objective: This study investigated the reliability and concurrent validity of the Palliative Outcome Scale (POS), the Rotterdam Symptom Checklist (RSCL), and the Brief Pain Inventory (BPI), used to measure symptom control in patients with advanced cancer. Design: This was an evaluative study. Setting/Subjects: Subjects were patients with advanced cancer attended by Spanish primary care physicians. Measurements: Secondary analysis was performed of 117 outpatients who completed the POS, BPI, and RSCL at two different times, with an interval of 7 to 10 days. Bland and Altman analyses and plot, repeatability coefficient, as well as Spearman correlations were carried out. Results: There were 117 included patients. Mean age was 69.4 (11.5) years, gender was 60% male, 37.6% completed only elementary school, diagnoses were mainly digestive and lung cancer, with a low functional rate and presence of oncologic pain. First and second questionnaire rounds showed significant correlations and agreement. Agreement was shown between pain intensity of BPI and pain and physical scales of RSCL, and between physical symptoms of RSCL and of POS, with significant correlations in equivalent dimensions. Conclusion: BPI, POS, and RSCL have shown adequate reliability and moderate concurrent validity among them. © 2013, Mary Ann Liebert, Inc.&quot;,&quot;issue&quot;:&quot;8&quot;,&quot;volume&quot;:&quot;16&quot;},&quot;isTemporary&quot;:false}]},{&quot;citationID&quot;:&quot;MENDELEY_CITATION_df1b0590-6a14-4dfa-a602-da95597722cd&quot;,&quot;properties&quot;:{&quot;noteIndex&quot;:0},&quot;isEdited&quot;:false,&quot;manualOverride&quot;:{&quot;isManuallyOverridden&quot;:false,&quot;citeprocText&quot;:&quot;(118)&quot;,&quot;manualOverrideText&quot;:&quot;&quot;},&quot;citationTag&quot;:&quot;MENDELEY_CITATION_v3_eyJjaXRhdGlvbklEIjoiTUVOREVMRVlfQ0lUQVRJT05fZGYxYjA1OTAtNmExNC00ZGZhLWE2MDItZGE5NTU5NzcyMmNkIiwicHJvcGVydGllcyI6eyJub3RlSW5kZXgiOjB9LCJpc0VkaXRlZCI6ZmFsc2UsIm1hbnVhbE92ZXJyaWRlIjp7ImlzTWFudWFsbHlPdmVycmlkZGVuIjpmYWxzZSwiY2l0ZXByb2NUZXh0IjoiKDExOCkiLCJtYW51YWxPdmVycmlkZVRleHQiOiIifSwiY2l0YXRpb25JdGVtcyI6W3siaWQiOiI0Y2U1MmZiMi0zMjg0LTMyNjEtYmFiNC0wOWUwYzZmOGNiODQiLCJpdGVtRGF0YSI6eyJ0eXBlIjoiYXJ0aWNsZS1qb3VybmFsIiwiaWQiOiI0Y2U1MmZiMi0zMjg0LTMyNjEtYmFiNC0wOWUwYzZmOGNiODQiLCJ0aXRsZSI6IlZhbGlkaXR5LCByZWxpYWJpbGl0eSBhbmQgcmVzcG9uc2l2ZW5lc3MgdG8gY2hhbmdlIG9mIHRoZSBJdGFsaWFuIHBhbGxpYXRpdmUgY2FyZSBvdXRjb21lIHNjYWxlOiBBIG11bHRpY2VudGVyIHN0dWR5IG9mIGFkdmFuY2VkIGNhbmNlciBwYXRpZW50cyBDYW5jZXIgcGFsbGlhdGl2ZSBjYXJlIiwiZ3JvdXBJZCI6IjE4OWEzMmYwLThmM2EtM2Q1My1hODRiLTg2OTExMzVmNzVmZiIsImF1dGhvciI6W3siZmFtaWx5IjoiQ29zdGFudGluaSIsImdpdmVuIjoiTWFzc2ltbyIsInBhcnNlLW5hbWVzIjpmYWxzZSwiZHJvcHBpbmctcGFydGljbGUiOiIiLCJub24tZHJvcHBpbmctcGFydGljbGUiOiIifSx7ImZhbWlseSI6IlJhYml0dGkiLCJnaXZlbiI6IkVsaXNhIiwicGFyc2UtbmFtZXMiOmZhbHNlLCJkcm9wcGluZy1wYXJ0aWNsZSI6IiIsIm5vbi1kcm9wcGluZy1wYXJ0aWNsZSI6IiJ9LHsiZmFtaWx5IjoiQmVjY2FybyIsImdpdmVuIjoiTW9uaWNhIiwicGFyc2UtbmFtZXMiOmZhbHNlLCJkcm9wcGluZy1wYXJ0aWNsZSI6IiIsIm5vbi1kcm9wcGluZy1wYXJ0aWNsZSI6IiJ9LHsiZmFtaWx5IjoiRnVzY28iLCJnaXZlbiI6IkZsYXZpbyIsInBhcnNlLW5hbWVzIjpmYWxzZSwiZHJvcHBpbmctcGFydGljbGUiOiIiLCJub24tZHJvcHBpbmctcGFydGljbGUiOiIifSx7ImZhbWlseSI6IlBlcnVzZWxsaSIsImdpdmVuIjoiQ2FybG8iLCJwYXJzZS1uYW1lcyI6ZmFsc2UsImRyb3BwaW5nLXBhcnRpY2xlIjoiIiwibm9uLWRyb3BwaW5nLXBhcnRpY2xlIjoiIn0seyJmYW1pbHkiOiJDaXVyYSIsImdpdmVuIjoiUGlldHJvIiwicGFyc2UtbmFtZXMiOmZhbHNlLCJkcm9wcGluZy1wYXJ0aWNsZSI6IiIsIm5vbi1kcm9wcGluZy1wYXJ0aWNsZSI6IkxhIn0seyJmYW1pbHkiOiJWYWxsZSIsImdpdmVuIjoiQWxlc3NhbmRybyIsInBhcnNlLW5hbWVzIjpmYWxzZSwiZHJvcHBpbmctcGFydGljbGUiOiIiLCJub24tZHJvcHBpbmctcGFydGljbGUiOiIifSx7ImZhbWlseSI6IlN1cmlhbmkiLCJnaXZlbiI6IkNpbnppYSIsInBhcnNlLW5hbWVzIjpmYWxzZSwiZHJvcHBpbmctcGFydGljbGUiOiIiLCJub24tZHJvcHBpbmctcGFydGljbGUiOiIifSx7ImZhbWlseSI6IkJlcmFyZGkiLCJnaXZlbiI6Ik1hcmlhIEFsZWphbmRyYSIsInBhcnNlLW5hbWVzIjpmYWxzZSwiZHJvcHBpbmctcGFydGljbGUiOiIiLCJub24tZHJvcHBpbmctcGFydGljbGUiOiIifSx7ImZhbWlseSI6IlZhbGVudGkiLCJnaXZlbiI6IkRhbmlsYSIsInBhcnNlLW5hbWVzIjpmYWxzZSwiZHJvcHBpbmctcGFydGljbGUiOiIiLCJub24tZHJvcHBpbmctcGFydGljbGUiOiIifSx7ImZhbWlseSI6Ik1vc3NvIiwiZ2l2ZW4iOiJGZWxpY2l0YSIsInBhcnNlLW5hbWVzIjpmYWxzZSwiZHJvcHBpbmctcGFydGljbGUiOiIiLCJub24tZHJvcHBpbmctcGFydGljbGUiOiIifSx7ImZhbWlseSI6Ik1vcmlubyIsImdpdmVuIjoiUGllcm8iLCJwYXJzZS1uYW1lcyI6ZmFsc2UsImRyb3BwaW5nLXBhcnRpY2xlIjoiIiwibm9uLWRyb3BwaW5nLXBhcnRpY2xlIjoiIn0seyJmYW1pbHkiOiJaYW5pbmV0dGEiLCJnaXZlbiI6Ikdpb3Zhbm5pIiwicGFyc2UtbmFtZXMiOmZhbHNlLCJkcm9wcGluZy1wYXJ0aWNsZSI6IiIsIm5vbi1kcm9wcGluZy1wYXJ0aWNsZSI6IiJ9LHsiZmFtaWx5IjoiVHViZXJlIiwiZ2l2ZW4iOiJHaW9yZ2lvIiwicGFyc2UtbmFtZXMiOmZhbHNlLCJkcm9wcGluZy1wYXJ0aWNsZSI6IiIsIm5vbi1kcm9wcGluZy1wYXJ0aWNsZSI6IiJ9LHsiZmFtaWx5IjoiUGlhenphIiwiZ2l2ZW4iOiJNYXNzaW1vIiwicGFyc2UtbmFtZXMiOmZhbHNlLCJkcm9wcGluZy1wYXJ0aWNsZSI6IiIsIm5vbi1kcm9wcGluZy1wYXJ0aWNsZSI6IiJ9LHsiZmFtaWx5IjoiU29maWEiLCJnaXZlbiI6Ik1pY2hlbGUiLCJwYXJzZS1uYW1lcyI6ZmFsc2UsImRyb3BwaW5nLXBhcnRpY2xlIjoiIiwibm9uLWRyb3BwaW5nLXBhcnRpY2xlIjoiIn0seyJmYW1pbHkiOiJMZW8iLCJnaXZlbiI6IlNpbHZpYSIsInBhcnNlLW5hbWVzIjpmYWxzZSwiZHJvcHBpbmctcGFydGljbGUiOiIiLCJub24tZHJvcHBpbmctcGFydGljbGUiOiJEaSJ9LHsiZmFtaWx5IjoiSGlnZ2luc29uIiwiZ2l2ZW4iOiJJcmVuZSBKIiwicGFyc2UtbmFtZXMiOmZhbHNlLCJkcm9wcGluZy1wYXJ0aWNsZSI6IiIsIm5vbi1kcm9wcGluZy1wYXJ0aWNsZSI6IiJ9XSwiY29udGFpbmVyLXRpdGxlIjoiQk1DIFBhbGxpYXRpdmUgQ2FyZSIsImNvbnRhaW5lci10aXRsZS1zaG9ydCI6IkJNQyBQYWxsaWF0IENhcmUiLCJET0kiOiIxMC4xMTg2L3MxMjkwNC0wMTYtMDA5NS02IiwiSVNTTiI6IjE0NzI2ODRYIiwiUE1JRCI6IjI2OTIwNzM4IiwiaXNzdWVkIjp7ImRhdGUtcGFydHMiOltbMjAxNl1dfSwiYWJzdHJhY3QiOiJCYWNrZ3JvdW5kOiBUaGVyZSBpcyBhbiBpbmNyZWFzaW5nIHJlcXVpcmVtZW50IHRvIGFzc2VzcyBvdXRjb21lcywgYnV0IGZldyBtZWFzdXJlcyBoYXZlIGJlZW4gdGVzdGVkIGZvciBhZHZhbmNlZCBtZWRpY2FsIGlsbG5lc3MuIFdlIGFpbWVkIHRvIHRlc3QgdGhlIHZhbGlkaXR5LCByZWxpYWJpbGl0eSBhbmQgcmVzcG9uc2l2ZW5lc3Mgb2YgdGhlIFBhbGxpYXRpdmUgY2FyZSBPdXRjb21lIFNjYWxlIChQT1MpLCBhbmQgdG8gYW5hbHlzZSBwcmVkaWN0b3JzIG9mIGNoYW5nZSBhZnRlciB0aGUgdHJhbnNpdGlvbiB0byBwYWxsaWF0aXZlIGNhcmUuIE1ldGhvZHM6IFBoYXNlIDE6IE11bHRpY2VudHJlLCBtaXhlZCBtZXRob2Qgc3R1ZHkgY29tcHJpc2luZyBjb2duaXRpdmUgYW5kIHF1YWxpdGF0aXZlIGludGVydmlld3Mgd2l0aCBwYXRpZW50cyBhbmQgc3RhZmYsIGN1bHR1cmFsIHJlZmluZW1lbnQgYW5kIGFkYXB0aW9uLiBQaGFzZSAyOiBDb25zZWN1dGl2ZSBjYW5jZXIgcGF0aWVudHMgb24gYWRtaXNzaW9uIHRvIDggaW5wYXRpZW50IGhvc3BpY2VzIGFuZCA3IGhvbWUtYmFzZWQgdGVhbXMgd2VyZSBhc2tlZCB0byBjb21wbGV0ZSB0aGUgUE9TLCB0aGUgRU9SVEMgUUxRLUMxNS1QQUwgYW5kIHRoZSBGQUNJVC1TcCAoVDApLCB0byBhc3Nlc3MgaW50ZXJuYWwgY29uc2lzdGVuY3ksIGNvbnZlcmdlbnQgYW5kIGRpdmVyZ2VudCB2YWxpZGl0eS4gQWZ0ZXIgNiBkYXlzIChUMSkgcGF0aWVudHMgYW5kIHN0YWZmIGNvbXBsZXRlZCB0aGUgUE9TIHRvIGFzc2VzcyByZXNwb25zaXZlbmVzcyB0byBjaGFuZ2UgKFQxLVQwKSwgYW5kIGFncmVlbWVudCBiZXR3ZWVuIHNlbGYtYXNzZXNzZWQgUE9TIGFuZCBQT1MgY29tcGxldGVkIGJ5IHRoZSBzdGFmZi4gRmluYWxseSwgd2UgYXNrZWQgaG9zcGljZXMgYW4gYXNzZXNzbWVudCAyNC00OCBoIGFmdGVyIFQxIHRvIGFzc2VzcyBpdHMgcmVsaWFiaWxpdHkgKHRlc3QgcmUtdGVzdCBhbmFseXNpcykuIFJlc3VsdHM6IFBoYXNlIEk6IDIwOSBjb21wbGV0ZWQgUE9TIHF1ZXN0aW9ubmFpcmVzIGFuZCAyOSBjb2duaXRpdmUgaW50ZXJ2aWV3cyB3ZXJlIGFzc2Vzc2VkLCByZXZpc2lvbnMgbWFkZSBhbmQgb25lIGl0ZW0gc3Vic3RpdHV0ZWQuIFBoYXNlIElJOiAyOTUgY29uc2VjdXRpdmUgcGF0aWVudHMgYWRtaXR0ZWQgdG8gMTUgUENUcyB3ZXJlIGFwcHJvYWNoZWQsIDE3NSAoNTkuMyAlKSB3ZXJlIGVsaWdpYmxlLCBhbmQgMTUwICg4NS43ICUpIGNvbnNlbnRlZC4gQ29uc2VudCB3YXMgbGltaXRlZCBieSB0aGUgc2V2ZXJpdHkgb2YgaWxsbmVzcyBpbiA0MCAlIHBhdGllbnRzLiBXZSBmb3VuZCBnb29kIGNvbnZlcmdlbnQgdmFsaWRpdHksIHdpdGggc3Ryb25nIGFuZCBtb2RlcmF0ZSBjb3JyZWxhdGlvbnMgKHIgcmFuZ2VkIDAuNS0wLjgpIGJldHdlZW4gc2ltaWxhciBpdGVtcyBmcm9tIHRoZSBQT1MsIHRoZSBRTFEtQzE1LVBBTCBhbmQgdGhlIEZBQ0lULVNwLiBBcyBoeXBvdGhlc2lzZWQsIHRoZSBwaHlzaWNhbCBmdW5jdGlvbiBzdWJzY2FsZSBvZiBRTFEtQzE1LVBBTCB3YXMgbm90IGNvcnJlbGF0ZWQgd2l0aCBhbnkgUE9TIGl0ZW0gKHIgcmFuZ2VkIC0wLjE2LTAuMDIpLiBXZSBmb3VuZCBhY2NlcHRhYmxlIHRvIGdvb2QgdGVzdCByZS10ZXN0IHJlbGlhYmlsaXR5IGluIGJvdGggdmVyc2lvbnMgZm9yIDYgaXRlbXMuIFdlIGZvdW5kIHNpZ25pZmljYW50IGNsaW5pY2FsIGltcHJvdmVtZW50cyBkdXJpbmcgdGhlIGZpcnN0IHdlZWsgb2YgcGFsbGlhdGl2ZSBjYXJlIGluIDcvMTAgaXRlbXMgYXNzZXNzZWQtcGFpbiwgb3RoZXIgc3ltcHRvbXMsIHBhdGllbnQgYW5kIGZhbWlseSBhbnhpZXR5LCBpbmZvcm1hdGlvbiwgZmVlbGluZyBhdCBwZWFjZSBhbmQgd2FzdGVkIHRpbWUuIENvbmNsdXNpb25zOiBCb3RoIHRoZSBwYXRpZW50IHNlbGYtYXNzZXNzZWQgYW5kIHByb2Zlc3Npb25hbCBQT1MgdmVyc2lvbnMgYXJlIHZhbGlkIGFuZCB3aXRoIGFuIGFjY2VwdGFibGUgaW50ZXJuYWwgY29uc2lzdGVuY3kuIFBPUyBkZXRlY3RlZCBzaWduaWZpY2FudCBjbGluaWNhbCBpbXByb3ZlbWVudHMgZHVyaW5nIHBhbGxpYXRpdmUgY2FyZSwgYXQgYSB0aW1lIHdoZW4gcGF0aWVudHMgYXJlIHVzdWFsbHkgZXhwZWN0ZWQgdG8gZGV0ZXJpb3JhdGUuIFRoZXNlIHJlc3VsdHMgc3VnZ2VzdCB0aGF0IHRoZXJlIGlzIHJvb20gZm9yIHN1YnN0YW50aWFsIGltcHJvdmVtZW50IGluIHRoZSBtYW5hZ2VtZW50IG9mIHBhdGllbnRzIHdpdGggYWR2YW5jZWQgZGlzZWFzZSwgYWNyb3NzIGFsbCBrZXkgZG9tYWlucy1zeW1wdG9tcywgcHN5Y2hvbG9naWNhbCwgaW5mb3JtYXRpb24sIHNvY2lhbCBhbmQgc3Bpcml0dWFsLiIsImlzc3VlIjoiMSIsInZvbHVtZSI6IjE1In0sImlzVGVtcG9yYXJ5IjpmYWxzZX1dfQ==&quot;,&quot;citationItems&quot;:[{&quot;id&quot;:&quot;4ce52fb2-3284-3261-bab4-09e0c6f8cb84&quot;,&quot;itemData&quot;:{&quot;type&quot;:&quot;article-journal&quot;,&quot;id&quot;:&quot;4ce52fb2-3284-3261-bab4-09e0c6f8cb84&quot;,&quot;title&quot;:&quot;Validity, reliability and responsiveness to change of the Italian palliative care outcome scale: A multicenter study of advanced cancer patients Cancer palliative care&quot;,&quot;groupId&quot;:&quot;189a32f0-8f3a-3d53-a84b-8691135f75ff&quot;,&quot;author&quot;:[{&quot;family&quot;:&quot;Costantini&quot;,&quot;given&quot;:&quot;Massimo&quot;,&quot;parse-names&quot;:false,&quot;dropping-particle&quot;:&quot;&quot;,&quot;non-dropping-particle&quot;:&quot;&quot;},{&quot;family&quot;:&quot;Rabitti&quot;,&quot;given&quot;:&quot;Elisa&quot;,&quot;parse-names&quot;:false,&quot;dropping-particle&quot;:&quot;&quot;,&quot;non-dropping-particle&quot;:&quot;&quot;},{&quot;family&quot;:&quot;Beccaro&quot;,&quot;given&quot;:&quot;Monica&quot;,&quot;parse-names&quot;:false,&quot;dropping-particle&quot;:&quot;&quot;,&quot;non-dropping-particle&quot;:&quot;&quot;},{&quot;family&quot;:&quot;Fusco&quot;,&quot;given&quot;:&quot;Flavio&quot;,&quot;parse-names&quot;:false,&quot;dropping-particle&quot;:&quot;&quot;,&quot;non-dropping-particle&quot;:&quot;&quot;},{&quot;family&quot;:&quot;Peruselli&quot;,&quot;given&quot;:&quot;Carlo&quot;,&quot;parse-names&quot;:false,&quot;dropping-particle&quot;:&quot;&quot;,&quot;non-dropping-particle&quot;:&quot;&quot;},{&quot;family&quot;:&quot;Ciura&quot;,&quot;given&quot;:&quot;Pietro&quot;,&quot;parse-names&quot;:false,&quot;dropping-particle&quot;:&quot;&quot;,&quot;non-dropping-particle&quot;:&quot;La&quot;},{&quot;family&quot;:&quot;Valle&quot;,&quot;given&quot;:&quot;Alessandro&quot;,&quot;parse-names&quot;:false,&quot;dropping-particle&quot;:&quot;&quot;,&quot;non-dropping-particle&quot;:&quot;&quot;},{&quot;family&quot;:&quot;Suriani&quot;,&quot;given&quot;:&quot;Cinzia&quot;,&quot;parse-names&quot;:false,&quot;dropping-particle&quot;:&quot;&quot;,&quot;non-dropping-particle&quot;:&quot;&quot;},{&quot;family&quot;:&quot;Berardi&quot;,&quot;given&quot;:&quot;Maria Alejandra&quot;,&quot;parse-names&quot;:false,&quot;dropping-particle&quot;:&quot;&quot;,&quot;non-dropping-particle&quot;:&quot;&quot;},{&quot;family&quot;:&quot;Valenti&quot;,&quot;given&quot;:&quot;Danila&quot;,&quot;parse-names&quot;:false,&quot;dropping-particle&quot;:&quot;&quot;,&quot;non-dropping-particle&quot;:&quot;&quot;},{&quot;family&quot;:&quot;Mosso&quot;,&quot;given&quot;:&quot;Felicita&quot;,&quot;parse-names&quot;:false,&quot;dropping-particle&quot;:&quot;&quot;,&quot;non-dropping-particle&quot;:&quot;&quot;},{&quot;family&quot;:&quot;Morino&quot;,&quot;given&quot;:&quot;Piero&quot;,&quot;parse-names&quot;:false,&quot;dropping-particle&quot;:&quot;&quot;,&quot;non-dropping-particle&quot;:&quot;&quot;},{&quot;family&quot;:&quot;Zaninetta&quot;,&quot;given&quot;:&quot;Giovanni&quot;,&quot;parse-names&quot;:false,&quot;dropping-particle&quot;:&quot;&quot;,&quot;non-dropping-particle&quot;:&quot;&quot;},{&quot;family&quot;:&quot;Tubere&quot;,&quot;given&quot;:&quot;Giorgio&quot;,&quot;parse-names&quot;:false,&quot;dropping-particle&quot;:&quot;&quot;,&quot;non-dropping-particle&quot;:&quot;&quot;},{&quot;family&quot;:&quot;Piazza&quot;,&quot;given&quot;:&quot;Massimo&quot;,&quot;parse-names&quot;:false,&quot;dropping-particle&quot;:&quot;&quot;,&quot;non-dropping-particle&quot;:&quot;&quot;},{&quot;family&quot;:&quot;Sofia&quot;,&quot;given&quot;:&quot;Michele&quot;,&quot;parse-names&quot;:false,&quot;dropping-particle&quot;:&quot;&quot;,&quot;non-dropping-particle&quot;:&quot;&quot;},{&quot;family&quot;:&quot;Leo&quot;,&quot;given&quot;:&quot;Silvia&quot;,&quot;parse-names&quot;:false,&quot;dropping-particle&quot;:&quot;&quot;,&quot;non-dropping-particle&quot;:&quot;Di&quot;},{&quot;family&quot;:&quot;Higginson&quot;,&quot;given&quot;:&quot;Irene J&quot;,&quot;parse-names&quot;:false,&quot;dropping-particle&quot;:&quot;&quot;,&quot;non-dropping-particle&quot;:&quot;&quot;}],&quot;container-title&quot;:&quot;BMC Palliative Care&quot;,&quot;container-title-short&quot;:&quot;BMC Palliat Care&quot;,&quot;DOI&quot;:&quot;10.1186/s12904-016-0095-6&quot;,&quot;ISSN&quot;:&quot;1472684X&quot;,&quot;PMID&quot;:&quot;26920738&quot;,&quot;issued&quot;:{&quot;date-parts&quot;:[[2016]]},&quot;abstract&quot;:&quot;Background: There is an increasing requirement to assess outcomes, but few measures have been tested for advanced medical illness. We aimed to test the validity, reliability and responsiveness of the Palliative care Outcome Scale (POS), and to analyse predictors of change after the transition to palliative care. Methods: Phase 1: Multicentre, mixed method study comprising cognitive and qualitative interviews with patients and staff, cultural refinement and adaption. Phase 2: Consecutive cancer patients on admission to 8 inpatient hospices and 7 home-based teams were asked to complete the POS, the EORTC QLQ-C15-PAL and the FACIT-Sp (T0), to assess internal consistency, convergent and divergent validity. After 6 days (T1) patients and staff completed the POS to assess responsiveness to change (T1-T0), and agreement between self-assessed POS and POS completed by the staff. Finally, we asked hospices an assessment 24-48 h after T1 to assess its reliability (test re-test analysis). Results: Phase I: 209 completed POS questionnaires and 29 cognitive interviews were assessed, revisions made and one item substituted. Phase II: 295 consecutive patients admitted to 15 PCTs were approached, 175 (59.3 %) were eligible, and 150 (85.7 %) consented. Consent was limited by the severity of illness in 40 % patients. We found good convergent validity, with strong and moderate correlations (r ranged 0.5-0.8) between similar items from the POS, the QLQ-C15-PAL and the FACIT-Sp. As hypothesised, the physical function subscale of QLQ-C15-PAL was not correlated with any POS item (r ranged -0.16-0.02). We found acceptable to good test re-test reliability in both versions for 6 items. We found significant clinical improvements during the first week of palliative care in 7/10 items assessed-pain, other symptoms, patient and family anxiety, information, feeling at peace and wasted time. Conclusions: Both the patient self-assessed and professional POS versions are valid and with an acceptable internal consistency. POS detected significant clinical improvements during palliative care, at a time when patients are usually expected to deteriorate. These results suggest that there is room for substantial improvement in the management of patients with advanced disease, across all key domains-symptoms, psychological, information, social and spiritual.&quot;,&quot;issue&quot;:&quot;1&quot;,&quot;volume&quot;:&quot;15&quot;},&quot;isTemporary&quot;:false}]},{&quot;citationID&quot;:&quot;MENDELEY_CITATION_cb4843a7-f5b5-4816-b345-4c2d6d21228d&quot;,&quot;properties&quot;:{&quot;noteIndex&quot;:0},&quot;isEdited&quot;:false,&quot;manualOverride&quot;:{&quot;isManuallyOverridden&quot;:false,&quot;citeprocText&quot;:&quot;(119)&quot;,&quot;manualOverrideText&quot;:&quot;&quot;},&quot;citationTag&quot;:&quot;MENDELEY_CITATION_v3_eyJjaXRhdGlvbklEIjoiTUVOREVMRVlfQ0lUQVRJT05fY2I0ODQzYTctZjViNS00ODE2LWIzNDUtNGMyZDZkMjEyMjhkIiwicHJvcGVydGllcyI6eyJub3RlSW5kZXgiOjB9LCJpc0VkaXRlZCI6ZmFsc2UsIm1hbnVhbE92ZXJyaWRlIjp7ImlzTWFudWFsbHlPdmVycmlkZGVuIjpmYWxzZSwiY2l0ZXByb2NUZXh0IjoiKDExOSkiLCJtYW51YWxPdmVycmlkZVRleHQiOiIifSwiY2l0YXRpb25JdGVtcyI6W3siaWQiOiJmNmE1YTM5MS1iNDQxLTNjZTktYjgzZC0yNzI3ZTk1ODMwNjIiLCJpdGVtRGF0YSI6eyJ0eXBlIjoiYXJ0aWNsZS1qb3VybmFsIiwiaWQiOiJmNmE1YTM5MS1iNDQxLTNjZTktYjgzZC0yNzI3ZTk1ODMwNjIiLCJ0aXRsZSI6IlBvc3NpYmxlIHN1YnN0YW50aXZlIGltcHJvdmVtZW50cyBpbiB0aGUgc3RydWN0dXJlIG9mIHRoZSBRdWFsaXR5IG9mIExpZmUgaW4gQWR1bHQgQ2FuY2VyIFN1cnZpdm9ycyAoUUxBQ1MpIHNjYWxlPyBBIHN0dWR5IGJhc2VkIG9uIGl0cyBTcGFuaXNoIHZlcnNpb24iLCJncm91cElkIjoiMTg5YTMyZjAtOGYzYS0zZDUzLWE4NGItODY5MTEzNWY3NWZmIiwiYXV0aG9yIjpbeyJmYW1pbHkiOiJBbmRyZXUgVmFpbGxvIiwiZ2l2ZW4iOiJZb2xhbmRhIiwicGFyc2UtbmFtZXMiOmZhbHNlLCJkcm9wcGluZy1wYXJ0aWNsZSI6IiIsIm5vbi1kcm9wcGluZy1wYXJ0aWNsZSI6IiJ9LHsiZmFtaWx5IjoiQ29uY2hhZG8gUGVpcsOzIiwiZ2l2ZW4iOiJBbmRyZWEiLCJwYXJzZS1uYW1lcyI6ZmFsc2UsImRyb3BwaW5nLXBhcnRpY2xlIjoiIiwibm9uLWRyb3BwaW5nLXBhcnRpY2xlIjoiIn0seyJmYW1pbHkiOiJNYXJ0aW5leiBMb3BleiIsImdpdmVuIjoiUGF1bGEiLCJwYXJzZS1uYW1lcyI6ZmFsc2UsImRyb3BwaW5nLXBhcnRpY2xlIjoiIiwibm9uLWRyb3BwaW5nLXBhcnRpY2xlIjoiIn0seyJmYW1pbHkiOiJNYXJ0aW5leiBNYXJ0aW5leiIsImdpdmVuIjoiTWFyw61hIFRlcmVzYSIsInBhcnNlLW5hbWVzIjpmYWxzZSwiZHJvcHBpbmctcGFydGljbGUiOiIiLCJub24tZHJvcHBpbmctcGFydGljbGUiOiIifSx7ImZhbWlseSI6Ik1vcmVubyIsImdpdmVuIjoiUGlsYXIiLCJwYXJzZS1uYW1lcyI6ZmFsc2UsImRyb3BwaW5nLXBhcnRpY2xlIjoiIiwibm9uLWRyb3BwaW5nLXBhcnRpY2xlIjoiIn0seyJmYW1pbHkiOiJBcnJpYmFzIEFscHVlbnRlIiwiZ2l2ZW4iOiJMZW9uY2lvIiwicGFyc2UtbmFtZXMiOmZhbHNlLCJkcm9wcGluZy1wYXJ0aWNsZSI6IiIsIm5vbi1kcm9wcGluZy1wYXJ0aWNsZSI6IiJ9XSwiY29udGFpbmVyLXRpdGxlIjoiUXVhbGl0eSBvZiBMaWZlIFJlc2VhcmNoIiwiRE9JIjoiMTAuMTAwNy9zMTExMzYtMDIxLTAzMDM2LTQiLCJJU1NOIjoiMTU3MzI2NDkiLCJQTUlEIjoiMzQ4MzcxMjgiLCJpc3N1ZWQiOnsiZGF0ZS1wYXJ0cyI6W1syMDIyXV19LCJwYWdlIjoiMTg3MS0xODgxIiwiYWJzdHJhY3QiOiJQdXJwb3NlOiBRdWFsaXR5IG9mIExpZmUgaW4gQWR1bHQgQ2FuY2VyIFN1cnZpdm9ycyAoUUxBQ1MpIHNjYWxlIGlzIG9uZSBvZiB0aGUgbW9zdCBjb21tb25seSB1c2VkIGFuZCB2YWxpZGF0ZWQgbWVhc3VyZXMgdG8gYXNzZXNzIHRoZSBIZWFsdGgtUmVsYXRlZCBRdWFsaXR5IG9mIExpZmUgKEhSUW9MKSBpbiB0aGlzIHBvcHVsYXRpb24uIEhvd2V2ZXIsIHRoZXJlIGFyZSBzb21lIGFzcGVjdHMgcmVsYXRlZCB0byBpdHMgc3RydWN0dXJlIHRoYXQgc3RpbGwgZGVzZXJ2ZSBjb25zaWRlcmF0aW9uLiBUaGUgYWltIG9mIHRoaXMgc3R1ZHkgd2FzIHRvIHRlc3QgdGhlIHN1YnN0YW50aXZlIGltcHJvdmVtZW50IG92ZXIgdGhlIG9yaWdpbmFsIFFMQUNTIHN0cnVjdHVyZSByZXN1bHRpbmcgZnJvbSBzZXZlcmFsIHByb3Bvc2FscyByZWZsZWN0ZWQgaW4gdGhlIGxpdGVyYXR1cmUuIE1ldGhvZDogVXNpbmcgYSBjcm9zcy1zZWN0aW9uYWwgZGVzaWduIGFuZCBDb25maXJtYXRvcnkgRmFjdG9yaWFsIEFuYWx5c2lzLCB3ZSBleHBsb3JlZCB0aG9zZSBwcm9wb3NhbHMuIFJlbGlhYmlsaXR5LCBjb252ZXJnZW50IHZhbGlkaXR5LCBhbmQgZmFjdG9yIGludmFyaWFuY2UgYWNyb3NzIHRocmVlIGNhbmNlciBzdXJ2aXZvcnNoaXBzIHBoYXNlcyAocmUtZW50cnksIGVhcmx5LCBhbmQgbG9uZyB0ZXJtKSB3ZXJlIGFsc28gYW5hbHl6ZWQuIDEuODYyIHBvc3QtdHJlYXRtZW50IHN1cnZpdm9ycyBvZiBkaXZlcnNlIGNhbmNlciB0eXBlcyBjb21wbGV0ZWQgdGhlIFNwYW5pc2ggdmVyc2lvbnMgb2YgUUxBQ1MsIEJyaWVmIFN5bXB0b20gSW52ZW50b3J5LTE4IChCU0ktMTgpLCBhbmQgU3ViamVjdGl2ZSBIYXBwaW5lc3MgU2NhbGUgKFNIUykuIFJlc3VsdHM6IFRoZSBvcmlnaW5hbCBtb2RlbCB3aXRoIHR3ZWx2ZSBkb21haW5zLCBncm91cGVkICh3aXRoIHRoZSBleGNlcHRpb24gb2YgYmVuZWZpdHMpIGludG8gYSBzaW5nbGUgdG90YWwgc2NvcmUsIHZlcnN1cyB0d28gc3VidG90YWwgKEdlbmVyaWMgYW5kIENhbmNlci1zcGVjaWZpYykgb2J0YWluZWQgYSBnb29kIGZpdC4gVGhlIHZhbHVlcyBvZiBDcm9uYmFjaOKAmXMgYWxwaGEsIENvbXBvc2l0ZSByZWxpYWJpbGl0eSwgQXZlcmFnZSBWYXJpYW5jZSBFeHRyYWN0ZWQgaW5kZXhlcywgYW5kIFBlYXJzb24gY29ycmVsYXRpb25zIHN1cHBvcnRlZCB0aGUgaW50ZXJuYWwgY29uc2lzdGVuY3kgYW5kIHRlbXBvcmFsIHN0YWJpbGl0eSAoaW50ZXJ2YWwgb2YgMuKAkzMgd2Vla3MpIG9mIHRoZSBRTEFDUy4gUmVzdWx0cyBhbHNvIHNob3dlZCBpdHMgYWRlcXVhdGUgY29udmVyZ2VudCB2YWxpZGl0eSBhbmQgYW4gaW52YXJpYW50IGZhY3RvciBzdHJ1Y3R1cmUgYWNyb3NzIHN1cnZpdmFsIHBlcmlvZHMgKHJlLWVudHJ5IHN1cnZpdm9yc2hpcCwgZWFybHkgc3Vydml2b3JzaGlwLCBsb25nLXRlcm0gc3Vydml2b3JzaGlwKS4gQ29uY2x1c2lvbjogSW4gaXRzIG9yaWdpbmFsIHN0cnVjdHVyZSwgYWxiZWl0IHRoZSByZXBsYWNlbWVudCBvZiB0aGUgc2NvcmVzIG9uIHRoZSB0d28gc3Vic2NhbGVzIGJ5IGEgdG90YWwgc2NvcmUsIG91ciByZXN1bHRzIHN1cHBvcnQgUUxBQ1MgYXMgYSB2YWxpZCBhbmQgdXNlZnVsIHRvb2wgZm9yIHRoZSBhc3Nlc3NtZW50IG9mIEhSUW9MIGluIHBvc3QtdHJlYXRtZW50IGNhbmNlciBzdXJ2aXZvcnMgdGhyb3VnaG91dCB0aGUgZGlmZmVyZW50IHN1cnZpdmFsIHBoYXNlcy4iLCJpc3N1ZSI6IjYiLCJ2b2x1bWUiOiIzMSIsImNvbnRhaW5lci10aXRsZS1zaG9ydCI6IiJ9LCJpc1RlbXBvcmFyeSI6ZmFsc2V9XX0=&quot;,&quot;citationItems&quot;:[{&quot;id&quot;:&quot;f6a5a391-b441-3ce9-b83d-2727e9583062&quot;,&quot;itemData&quot;:{&quot;type&quot;:&quot;article-journal&quot;,&quot;id&quot;:&quot;f6a5a391-b441-3ce9-b83d-2727e9583062&quot;,&quot;title&quot;:&quot;Possible substantive improvements in the structure of the Quality of Life in Adult Cancer Survivors (QLACS) scale? A study based on its Spanish version&quot;,&quot;groupId&quot;:&quot;189a32f0-8f3a-3d53-a84b-8691135f75ff&quot;,&quot;author&quot;:[{&quot;family&quot;:&quot;Andreu Vaillo&quot;,&quot;given&quot;:&quot;Yolanda&quot;,&quot;parse-names&quot;:false,&quot;dropping-particle&quot;:&quot;&quot;,&quot;non-dropping-particle&quot;:&quot;&quot;},{&quot;family&quot;:&quot;Conchado Peiró&quot;,&quot;given&quot;:&quot;Andrea&quot;,&quot;parse-names&quot;:false,&quot;dropping-particle&quot;:&quot;&quot;,&quot;non-dropping-particle&quot;:&quot;&quot;},{&quot;family&quot;:&quot;Martinez Lopez&quot;,&quot;given&quot;:&quot;Paula&quot;,&quot;parse-names&quot;:false,&quot;dropping-particle&quot;:&quot;&quot;,&quot;non-dropping-particle&quot;:&quot;&quot;},{&quot;family&quot;:&quot;Martinez Martinez&quot;,&quot;given&quot;:&quot;María Teresa&quot;,&quot;parse-names&quot;:false,&quot;dropping-particle&quot;:&quot;&quot;,&quot;non-dropping-particle&quot;:&quot;&quot;},{&quot;family&quot;:&quot;Moreno&quot;,&quot;given&quot;:&quot;Pilar&quot;,&quot;parse-names&quot;:false,&quot;dropping-particle&quot;:&quot;&quot;,&quot;non-dropping-particle&quot;:&quot;&quot;},{&quot;family&quot;:&quot;Arribas Alpuente&quot;,&quot;given&quot;:&quot;Leoncio&quot;,&quot;parse-names&quot;:false,&quot;dropping-particle&quot;:&quot;&quot;,&quot;non-dropping-particle&quot;:&quot;&quot;}],&quot;container-title&quot;:&quot;Quality of Life Research&quot;,&quot;DOI&quot;:&quot;10.1007/s11136-021-03036-4&quot;,&quot;ISSN&quot;:&quot;15732649&quot;,&quot;PMID&quot;:&quot;34837128&quot;,&quot;issued&quot;:{&quot;date-parts&quot;:[[2022]]},&quot;page&quot;:&quot;1871-1881&quot;,&quot;abstract&quot;:&quot;Purpose: Quality of Life in Adult Cancer Survivors (QLACS) scale is one of the most commonly used and validated measures to assess the Health-Related Quality of Life (HRQoL) in this population. However, there are some aspects related to its structure that still deserve consideration. The aim of this study was to test the substantive improvement over the original QLACS structure resulting from several proposals reflected in the literature. Method: Using a cross-sectional design and Confirmatory Factorial Analysis, we explored those proposals. Reliability, convergent validity, and factor invariance across three cancer survivorships phases (re-entry, early, and long term) were also analyzed. 1.862 post-treatment survivors of diverse cancer types completed the Spanish versions of QLACS, Brief Symptom Inventory-18 (BSI-18), and Subjective Happiness Scale (SHS). Results: The original model with twelve domains, grouped (with the exception of benefits) into a single total score, versus two subtotal (Generic and Cancer-specific) obtained a good fit. The values of Cronbach’s alpha, Composite reliability, Average Variance Extracted indexes, and Pearson correlations supported the internal consistency and temporal stability (interval of 2–3 weeks) of the QLACS. Results also showed its adequate convergent validity and an invariant factor structure across survival periods (re-entry survivorship, early survivorship, long-term survivorship). Conclusion: In its original structure, albeit the replacement of the scores on the two subscales by a total score, our results support QLACS as a valid and useful tool for the assessment of HRQoL in post-treatment cancer survivors throughout the different survival phases.&quot;,&quot;issue&quot;:&quot;6&quot;,&quot;volume&quot;:&quot;31&quot;,&quot;container-title-short&quot;:&quot;&quot;},&quot;isTemporary&quot;:false}]},{&quot;citationID&quot;:&quot;MENDELEY_CITATION_418207bf-663f-4c78-9d1c-5cceb3505e64&quot;,&quot;properties&quot;:{&quot;noteIndex&quot;:0},&quot;isEdited&quot;:false,&quot;manualOverride&quot;:{&quot;isManuallyOverridden&quot;:false,&quot;citeprocText&quot;:&quot;(120)&quot;,&quot;manualOverrideText&quot;:&quot;&quot;},&quot;citationTag&quot;:&quot;MENDELEY_CITATION_v3_eyJjaXRhdGlvbklEIjoiTUVOREVMRVlfQ0lUQVRJT05fNDE4MjA3YmYtNjYzZi00Yzc4LTlkMWMtNWNjZWIzNTA1ZTY0IiwicHJvcGVydGllcyI6eyJub3RlSW5kZXgiOjB9LCJpc0VkaXRlZCI6ZmFsc2UsIm1hbnVhbE92ZXJyaWRlIjp7ImlzTWFudWFsbHlPdmVycmlkZGVuIjpmYWxzZSwiY2l0ZXByb2NUZXh0IjoiKDEyMCkiLCJtYW51YWxPdmVycmlkZVRleHQiOiIifSwiY2l0YXRpb25JdGVtcyI6W3siaWQiOiJjODc0OWUyOC1mNWIwLTNiZjItOTQwYy1mMjQwOTgyNGQ0OWMiLCJpdGVtRGF0YSI6eyJ0eXBlIjoiYXJ0aWNsZS1qb3VybmFsIiwiaWQiOiJjODc0OWUyOC1mNWIwLTNiZjItOTQwYy1mMjQwOTgyNGQ0OWMiLCJ0aXRsZSI6IlRyYWRpdGlvbmFsIGFuZCBSYXNjaCBwc3ljaG9tZXRyaWMgYW5hbHlzZXMgb2YgdGhlIFF1YWxpdHkgb2YgTGlmZSBpbiBBZHVsdCBDYW5jZXIgU3Vydml2b3JzIChRTEFDUykgcXVlc3Rpb25uYWlyZSBpbiBzaG9ydGVyLXRlcm0gY2FuY2VyIHN1cnZpdm9ycyAxNW1vbnRocyBwb3N0LWRpYWdub3NpcyIsImdyb3VwSWQiOiIxODlhMzJmMC04ZjNhLTNkNTMtYTg0Yi04NjkxMTM1Zjc1ZmYiLCJhdXRob3IiOlt7ImZhbWlseSI6IkFzaGxleSIsImdpdmVuIjoiTGF1cmEiLCJwYXJzZS1uYW1lcyI6ZmFsc2UsImRyb3BwaW5nLXBhcnRpY2xlIjoiIiwibm9uLWRyb3BwaW5nLXBhcnRpY2xlIjoiIn0seyJmYW1pbHkiOiJTbWl0aCIsImdpdmVuIjoiQWRhbSBCIiwicGFyc2UtbmFtZXMiOmZhbHNlLCJkcm9wcGluZy1wYXJ0aWNsZSI6IiIsIm5vbi1kcm9wcGluZy1wYXJ0aWNsZSI6IiJ9LHsiZmFtaWx5IjoiSm9uZXMiLCJnaXZlbiI6IkhlbGVuIiwicGFyc2UtbmFtZXMiOmZhbHNlLCJkcm9wcGluZy1wYXJ0aWNsZSI6IiIsIm5vbi1kcm9wcGluZy1wYXJ0aWNsZSI6IiJ9LHsiZmFtaWx5IjoiVmVsaWtvdmEiLCJnaXZlbiI6IkdhbGluYSIsInBhcnNlLW5hbWVzIjpmYWxzZSwiZHJvcHBpbmctcGFydGljbGUiOiIiLCJub24tZHJvcHBpbmctcGFydGljbGUiOiIifSx7ImZhbWlseSI6IldyaWdodCIsImdpdmVuIjoiUGVubnkiLCJwYXJzZS1uYW1lcyI6ZmFsc2UsImRyb3BwaW5nLXBhcnRpY2xlIjoiIiwibm9uLWRyb3BwaW5nLXBhcnRpY2xlIjoiIn1dLCJjb250YWluZXItdGl0bGUiOiJKb3VybmFsIG9mIFBzeWNob3NvbWF0aWMgUmVzZWFyY2giLCJjb250YWluZXItdGl0bGUtc2hvcnQiOiJKIFBzeWNob3NvbSBSZXMiLCJET0kiOiIxMC4xMDE2L2ouanBzeWNob3Jlcy4yMDE0LjA3LjAwNyIsIklTU04iOiIxODc5MTM2MCIsIlBNSUQiOiIyNTE5MDE3OSIsImlzc3VlZCI6eyJkYXRlLXBhcnRzIjpbWzIwMTRdXX0sInBhZ2UiOiIzMjItMzI5IiwiYWJzdHJhY3QiOiJPYmplY3RpdmU6IFRoZSBhaW0gb2YgdGhpcyBwYXBlciBpcyB0byBwcm92aWRlIG5ldyBpbnNpZ2h0cyBpbnRvIHRoZSBwc3ljaG9tZXRyaWNzIG9mIHRoZSBRdWFsaXR5IG9mIExpZmUgaW4gQWR1bHQgQ2FuY2VyIFN1cnZpdm9ycyAoUUxBQ1MpIHF1ZXN0aW9ubmFpcmUsIG9yaWdpbmFsbHkgZGV2ZWxvcGVkIGZvciBsb25nZXItdGVybSBzdXJ2aXZvcnMgNS4gKy4geWVhcnMgcG9zdC1kaWFnbm9zaXMuIFNwZWNpZmljYWxseSwgdG8gZXhhbWluZSB0aGUgY2xhc3NpYyBwc3ljaG9tZXRyaWMgcHJvcGVydGllcyBvZiBRTEFDUyBpbiBhIHNhbXBsZSBvZiBzaG9ydGVyLXRlcm0gc3Vydml2b3JzLCBhbmQgdG8gdW5kZXJ0YWtlIFJhc2NoIGFuYWx5c2lzIHRvIGV4cGxvcmUgdGhlIGV4dGVudCB0byB3aGljaCB0aGUgR2VuZXJpYyBhbmQgQ2FuY2VyLVNwZWNpZmljIHN1bW1hcnkgc2NhbGVzIChhbmQgc2VwYXJhdGVseS1hbmFseXNlZCBCZW5lZml0cyBvZiBjYW5jZXIgZG9tYWluKSBhcmUgdW5pZGltZW5zaW9uYWwsIHdpdGggbGluZWFyIG1lYXN1cmVtZW50IHByb3BlcnRpZXMgYW5kIG5vIGRpZmZlcmVudGlhbCBpdGVtIGZ1bmN0aW9uaW5nIChESUYpLiBNZXRob2RzOiBQYXRpZW50cyB3aXRoIHBvdGVudGlhbGx5IGN1cmFibGUgYnJlYXN0LCBjb2xvcmVjdGFsIG9yIHByb3N0YXRlIGNhbmNlciBjb21wbGV0ZWQgUUxBQ1MgMTUuIG1vbnRocyBwb3N0LWRpYWdub3NpcyAoTj0gNDA3KS4gU2NvcmUgZGlzdHJpYnV0aW9ucywgZmxvb3IgYW5kIGNlaWxpbmcgZWZmZWN0cywgaW50ZXJuYWwgcmVsaWFiaWxpdHksIGFuZCBmZWFzaWJpbGl0eSAoY29tcGxldGlvbiB0aW1lIGFuZCBtaXNzaW5nIGRhdGEpIHdlcmUgZXhhbWluZWQuIFJhc2NoIGFuYWx5c2lzIGluY2x1ZGVkIGV4YW1pbmF0aW9uIG9mIGl0ZW0gZml0LCBESUYgYW5kIHVuaWRpbWVuc2lvbmFsaXR5LiBSZXN1bHRzOiBUaGUgUUxBQ1MgZG9tYWlucyBhbmQgc3VtbWFyeSBzY2FsZXMgaGFkIHZlcnkgc2ltaWxhciBzY29yZSBkaXN0cmlidXRpb25zIGFuZCBjbGFzc2ljIHBzeWNob21ldHJpYyBwcm9wZXJ0aWVzIChubyBjZWlsaW5nIGVmZmVjdHMsIG1ham9yaXR5IG5vIGZsb29yIGVmZmVjdHMsIGFjY2VwdGFibGUgcmVsaWFiaWxpdHkpIHRvIHRob3NlIGZvdW5kIGluIGRldmVsb3BtZW50IHdvcmsgd2l0aCBsb25nZXItdGVybSBzdXJ2aXZvcnMuIE1lZGlhbiBjb21wbGV0aW9uIHRpbWUgd2FzIDEwLiBtaW4gYW5kIHRvdGFsIG1pc3NpbmcgZGF0YSAyLjMlLiBUaGUgR2VuZXJpYyBzdW1tYXJ5IHNjYWxlIGNvbnRhaW5lZCBzZXZlcmFsIG1pc2ZpdHRpbmcgaXRlbXMgYW5kIGV4aGliaXRlZCBtdWx0aWRpbWVuc2lvbmFsaXR5LiBUaGUgQ2FuY2VyLVNwZWNpZmljIHN1bW1hcnkgc2NhbGUgYW5kIEJlbmVmaXRzIGRvbWFpbiBzaG93ZWQgZml0IHRvIHRoZSBSYXNjaCBtb2RlbCBhbmQgZGVtb25zdHJhdGVkIHVuaWRpbWVuc2lvbmFsaXR5IGFuZCBubyBESUYsIHdpdGgganVzdCBvbmUgb3Igbm8gaXRlbSBtb2RpZmljYXRpb25zIHJlc3BlY3RpdmVseS4gQ29uY2x1c2lvbjogUUxBQ1MgZGVtb25zdHJhdGVzIHNpbWlsYXJseSBnb29kIGNsYXNzaWMgcHN5Y2hvbWV0cmljIHByb3BlcnRpZXMgYW1vbmcgc2hvcnRlci10ZXJtIGFzIGFtb25nIGxvbmdlci10ZXJtIHN1cnZpdm9ycywgYW5kIGhhcyBnb29kIGZlYXNpYmlsaXR5LiBUaGUgQ2FuY2VyLVNwZWNpZmljIHN1bW1hcnkgc2NhbGUgYW5kIEJlbmVmaXRzIGRvbWFpbiBzaG93ZWQgYW4gaW1wcmVzc2l2ZSBkZWdyZWUgb2YgZml0IHRvIHRoZSBSYXNjaCBtb2RlbCwgYWx0aG91Z2ggdGhlIHZhbGlkaXR5IG9mIGNvbXB1dGluZyB0aGUgR2VuZXJpYyBzdW1tYXJ5IHNjb3JlIHdhcyBub3Qgc3VwcG9ydGVkLiIsImlzc3VlIjoiNCIsInZvbHVtZSI6Ijc3In0sImlzVGVtcG9yYXJ5IjpmYWxzZX1dfQ==&quot;,&quot;citationItems&quot;:[{&quot;id&quot;:&quot;c8749e28-f5b0-3bf2-940c-f2409824d49c&quot;,&quot;itemData&quot;:{&quot;type&quot;:&quot;article-journal&quot;,&quot;id&quot;:&quot;c8749e28-f5b0-3bf2-940c-f2409824d49c&quot;,&quot;title&quot;:&quot;Traditional and Rasch psychometric analyses of the Quality of Life in Adult Cancer Survivors (QLACS) questionnaire in shorter-term cancer survivors 15months post-diagnosis&quot;,&quot;groupId&quot;:&quot;189a32f0-8f3a-3d53-a84b-8691135f75ff&quot;,&quot;author&quot;:[{&quot;family&quot;:&quot;Ashley&quot;,&quot;given&quot;:&quot;Laura&quot;,&quot;parse-names&quot;:false,&quot;dropping-particle&quot;:&quot;&quot;,&quot;non-dropping-particle&quot;:&quot;&quot;},{&quot;family&quot;:&quot;Smith&quot;,&quot;given&quot;:&quot;Adam B&quot;,&quot;parse-names&quot;:false,&quot;dropping-particle&quot;:&quot;&quot;,&quot;non-dropping-particle&quot;:&quot;&quot;},{&quot;family&quot;:&quot;Jones&quot;,&quot;given&quot;:&quot;Helen&quot;,&quot;parse-names&quot;:false,&quot;dropping-particle&quot;:&quot;&quot;,&quot;non-dropping-particle&quot;:&quot;&quot;},{&quot;family&quot;:&quot;Velikova&quot;,&quot;given&quot;:&quot;Galina&quot;,&quot;parse-names&quot;:false,&quot;dropping-particle&quot;:&quot;&quot;,&quot;non-dropping-particle&quot;:&quot;&quot;},{&quot;family&quot;:&quot;Wright&quot;,&quot;given&quot;:&quot;Penny&quot;,&quot;parse-names&quot;:false,&quot;dropping-particle&quot;:&quot;&quot;,&quot;non-dropping-particle&quot;:&quot;&quot;}],&quot;container-title&quot;:&quot;Journal of Psychosomatic Research&quot;,&quot;container-title-short&quot;:&quot;J Psychosom Res&quot;,&quot;DOI&quot;:&quot;10.1016/j.jpsychores.2014.07.007&quot;,&quot;ISSN&quot;:&quot;18791360&quot;,&quot;PMID&quot;:&quot;25190179&quot;,&quot;issued&quot;:{&quot;date-parts&quot;:[[2014]]},&quot;page&quot;:&quot;322-329&quot;,&quot;abstract&quot;:&quot;Objective: The aim of this paper is to provide new insights into the psychometrics of the Quality of Life in Adult Cancer Survivors (QLACS) questionnaire, originally developed for longer-term survivors 5. +. years post-diagnosis. Specifically, to examine the classic psychometric properties of QLACS in a sample of shorter-term survivors, and to undertake Rasch analysis to explore the extent to which the Generic and Cancer-Specific summary scales (and separately-analysed Benefits of cancer domain) are unidimensional, with linear measurement properties and no differential item functioning (DIF). Methods: Patients with potentially curable breast, colorectal or prostate cancer completed QLACS 15. months post-diagnosis (N= 407). Score distributions, floor and ceiling effects, internal reliability, and feasibility (completion time and missing data) were examined. Rasch analysis included examination of item fit, DIF and unidimensionality. Results: The QLACS domains and summary scales had very similar score distributions and classic psychometric properties (no ceiling effects, majority no floor effects, acceptable reliability) to those found in development work with longer-term survivors. Median completion time was 10. min and total missing data 2.3%. The Generic summary scale contained several misfitting items and exhibited multidimensionality. The Cancer-Specific summary scale and Benefits domain showed fit to the Rasch model and demonstrated unidimensionality and no DIF, with just one or no item modifications respectively. Conclusion: QLACS demonstrates similarly good classic psychometric properties among shorter-term as among longer-term survivors, and has good feasibility. The Cancer-Specific summary scale and Benefits domain showed an impressive degree of fit to the Rasch model, although the validity of computing the Generic summary score was not supported.&quot;,&quot;issue&quot;:&quot;4&quot;,&quot;volume&quot;:&quot;77&quot;},&quot;isTemporary&quot;:false}]},{&quot;citationID&quot;:&quot;MENDELEY_CITATION_5adefd36-2140-4f29-ab3b-378c39e5ddb4&quot;,&quot;properties&quot;:{&quot;noteIndex&quot;:0},&quot;isEdited&quot;:false,&quot;manualOverride&quot;:{&quot;isManuallyOverridden&quot;:false,&quot;citeprocText&quot;:&quot;(22)&quot;,&quot;manualOverrideText&quot;:&quot;&quot;},&quot;citationTag&quot;:&quot;MENDELEY_CITATION_v3_eyJjaXRhdGlvbklEIjoiTUVOREVMRVlfQ0lUQVRJT05fNWFkZWZkMzYtMjE0MC00ZjI5LWFiM2ItMzc4YzM5ZTVkZGI0IiwicHJvcGVydGllcyI6eyJub3RlSW5kZXgiOjB9LCJpc0VkaXRlZCI6ZmFsc2UsIm1hbnVhbE92ZXJyaWRlIjp7ImlzTWFudWFsbHlPdmVycmlkZGVuIjpmYWxzZSwiY2l0ZXByb2NUZXh0IjoiKDIyKSIsIm1hbnVhbE92ZXJyaWRlVGV4dCI6IiJ9LCJjaXRhdGlvbkl0ZW1zIjpbeyJpZCI6IjUwMmMzMDhkLTRhY2YtMzFhNC04NzFjLTgzZWMwMzVkNzA3MSIsIml0ZW1EYXRhIjp7InR5cGUiOiJhcnRpY2xlLWpvdXJuYWwiLCJpZCI6IjUwMmMzMDhkLTRhY2YtMzFhNC04NzFjLTgzZWMwMzVkNzA3MSIsInRpdGxlIjoiQXNzZXNzaW5nIFF1YWxpdHkgb2YgTGlmZSBpbiBBZHVsdCBDYW5jZXIgU3Vydml2b3JzIChRTEFDUykiLCJncm91cElkIjoiMTg5YTMyZjAtOGYzYS0zZDUzLWE4NGItODY5MTEzNWY3NWZmIiwiYXV0aG9yIjpbeyJmYW1pbHkiOiJBdmlzIiwiZ2l2ZW4iOiJOYW5jeSBFIiwicGFyc2UtbmFtZXMiOmZhbHNlLCJkcm9wcGluZy1wYXJ0aWNsZSI6IiIsIm5vbi1kcm9wcGluZy1wYXJ0aWNsZSI6IiJ9LHsiZmFtaWx5IjoiU21pdGgiLCJnaXZlbiI6IktldmluIFcuIiwicGFyc2UtbmFtZXMiOmZhbHNlLCJkcm9wcGluZy1wYXJ0aWNsZSI6IiIsIm5vbi1kcm9wcGluZy1wYXJ0aWNsZSI6IiJ9LHsiZmFtaWx5IjoiTWNHcmF3IiwiZ2l2ZW4iOiJTYXJhaCIsInBhcnNlLW5hbWVzIjpmYWxzZSwiZHJvcHBpbmctcGFydGljbGUiOiIiLCJub24tZHJvcHBpbmctcGFydGljbGUiOiIifSx7ImZhbWlseSI6IlNtaXRoIiwiZ2l2ZW4iOiJSb3NlbHluIEciLCJwYXJzZS1uYW1lcyI6ZmFsc2UsImRyb3BwaW5nLXBhcnRpY2xlIjoiIiwibm9uLWRyb3BwaW5nLXBhcnRpY2xlIjoiIn0seyJmYW1pbHkiOiJQZXRyb25pcyIsImdpdmVuIjoiVmlkYSBNIiwicGFyc2UtbmFtZXMiOmZhbHNlLCJkcm9wcGluZy1wYXJ0aWNsZSI6IiIsIm5vbi1kcm9wcGluZy1wYXJ0aWNsZSI6IiJ9LHsiZmFtaWx5IjoiQ2FydmVyIiwiZ2l2ZW4iOiJDaGFybGVzIFMiLCJwYXJzZS1uYW1lcyI6ZmFsc2UsImRyb3BwaW5nLXBhcnRpY2xlIjoiIiwibm9uLWRyb3BwaW5nLXBhcnRpY2xlIjoiIn1dLCJjb250YWluZXItdGl0bGUiOiJRdWFsaXR5IG9mIExpZmUgUmVzZWFyY2giLCJET0kiOiIxMC4xMDA3L3MxMTEzNi0wMDQtMjE0Ny0yIiwiSVNTTiI6IjA5NjI5MzQzIiwiUE1JRCI6IjE2MDQxODk3IiwiaXNzdWVkIjp7ImRhdGUtcGFydHMiOltbMjAwNV1dfSwicGFnZSI6IjEwMDctMTAyMyIsImFic3RyYWN0IjoiVGhpcyBhcnRpY2xlIGRlc2NyaWJlcyBkZXZlbG9wbWVudCBvZiBhIHF1YWxpdHkgb2YgbGlmZSBtZWFzdXJlIGRlc2lnbmVkIHRvIGFzc2VzcyBpc3N1ZXMgcmVsZXZhbnQgdG8gbG9uZy10ZXJtIGNhbmNlciBzdXJ2aXZvcnMuIEluLWRlcHRoIHNlbWktc3RydWN0dXJlZCBpbnRlcnZpZXdzIHdlcmUgY29uZHVjdGVkIHdpdGggNTggbG9uZy10ZXJtIGNhbmNlciBzdXJ2aXZvcnMgdG8gaWRlbnRpZnkgZG9tYWlucyBtb3N0IHJlbGV2YW50IHRvIGxvbmctdGVybSBzdXJ2aXZvcnMgKOKJpTUgeWVhcnMgcG9zdC1kaWFnbm9zaXMpLiBTZWxmLXJlcG9ydCBpdGVtcyB3ZXJlIGRldmVsb3BlZCBmcm9tIHRoZXNlIGludGVydmlld3MgYW5kIGFkbWluaXN0ZXJlZCB0byBhIHNlY29uZCBzYW1wbGUgb2YgMjQyIGxvbmctdGVybSBzdXJ2aXZvcnMuIERvbWFpbnMgYW5kIGl0ZW1zIHdlcmUgc2VsZWN0ZWQgZnJvbSB0aGUgaXRlbSBwb29sIGJ5IGEgY29tYmluYXRpb24gb2YgZmFjdG9yIGFuYWx5c2lzIGFuZCBjcml0ZXJpb24tYmFzZWQgaXRlbSBzZWxlY3Rpb24uIEZpdmUgY2FuY2VyLXNwZWNpZmljIGRvbWFpbnMgd2VyZSBpZGVudGlmaWVkIChhcHBlYXJhbmNlIGNvbmNlcm5zLCBmaW5hbmNpYWwgcHJvYmxlbXMsIGRpc3RyZXNzIG92ZXIgcmVjdXJyZW5jZSwgZmFtaWx5LXJlbGF0ZWQgZGlzdHJlc3MsIGFuZCBiZW5lZml0cyBvZiBjYW5jZXIpIGFsb25nIHdpdGggc2V2ZW4gZ2VuZXJpYyBRT0wgZG9tYWlucyAobmVnYXRpdmUgZmVlbGluZ3MsIHBvc2l0aXZlIGZlZWxpbmdzLCBjb2duaXRpdmUgcHJvYmxlbXMsIHNleHVhbCBwcm9ibGVtcywgcGh5c2ljYWwgcGFpbiwgZmF0aWd1ZSwgYW5kIHNvY2lhbCBhdm9pZGFuY2UpLiBDcm9uYmFjaCdzIM6xIHdhcyAwLjcyIG9yIGdyZWF0ZXIgZm9yIGVhY2ggZG9tYWluLiBDb3JyZWxhdGlvbnMgYmV0d2VlbiBkb21haW4gc2NvcmVzIGFuZCBjcml0ZXJpb24gbWVhc3VyZXMgd2VyZSAwLjcyIG9yIGhpZ2hlciBpbiBhbGwgYnV0IG9uZSBnZW5lcmljIGRvbWFpbiAoc29jaWFsIGF2b2lkYW5jZSksIGJ1dCBzb21ld2hhdCBsb3dlciBvbiBjYW5jZXItc3BlY2lmaWMgZG9tYWlucy4gVGhlIG5ldyBtdWx0aWRpbWVuc2lvbmFsIG1lYXN1cmUgaGFzIGdvb2QgaW50ZXJuYWwgY29uc2lzdGVuY3kgYW5kIHZhbGlkaXR5IGFuZCBpcyBhcHByb3ByaWF0ZSBmb3IgY29tcGFyaXNvbnMgYmV0d2VlbiBjYW5jZXIgYW5kIG5vbi1jYW5jZXIgcG9wdWxhdGlvbnMsIGFzIHdlbGwgYXMgbG9uZy10ZXJtIGZvbGxvdy11cCBvZiBjYW5jZXIgcGF0aWVudHMuIMKpIFNwcmluZ2VyIDIwMDUuIiwiaXNzdWUiOiI0Iiwidm9sdW1lIjoiMTQiLCJjb250YWluZXItdGl0bGUtc2hvcnQiOiIifSwiaXNUZW1wb3JhcnkiOmZhbHNlfV19&quot;,&quot;citationItems&quot;:[{&quot;id&quot;:&quot;502c308d-4acf-31a4-871c-83ec035d7071&quot;,&quot;itemData&quot;:{&quot;type&quot;:&quot;article-journal&quot;,&quot;id&quot;:&quot;502c308d-4acf-31a4-871c-83ec035d7071&quot;,&quot;title&quot;:&quot;Assessing Quality of Life in Adult Cancer Survivors (QLACS)&quot;,&quot;groupId&quot;:&quot;189a32f0-8f3a-3d53-a84b-8691135f75ff&quot;,&quot;author&quot;:[{&quot;family&quot;:&quot;Avis&quot;,&quot;given&quot;:&quot;Nancy E&quot;,&quot;parse-names&quot;:false,&quot;dropping-particle&quot;:&quot;&quot;,&quot;non-dropping-particle&quot;:&quot;&quot;},{&quot;family&quot;:&quot;Smith&quot;,&quot;given&quot;:&quot;Kevin W.&quot;,&quot;parse-names&quot;:false,&quot;dropping-particle&quot;:&quot;&quot;,&quot;non-dropping-particle&quot;:&quot;&quot;},{&quot;family&quot;:&quot;McGraw&quot;,&quot;given&quot;:&quot;Sarah&quot;,&quot;parse-names&quot;:false,&quot;dropping-particle&quot;:&quot;&quot;,&quot;non-dropping-particle&quot;:&quot;&quot;},{&quot;family&quot;:&quot;Smith&quot;,&quot;given&quot;:&quot;Roselyn G&quot;,&quot;parse-names&quot;:false,&quot;dropping-particle&quot;:&quot;&quot;,&quot;non-dropping-particle&quot;:&quot;&quot;},{&quot;family&quot;:&quot;Petronis&quot;,&quot;given&quot;:&quot;Vida M&quot;,&quot;parse-names&quot;:false,&quot;dropping-particle&quot;:&quot;&quot;,&quot;non-dropping-particle&quot;:&quot;&quot;},{&quot;family&quot;:&quot;Carver&quot;,&quot;given&quot;:&quot;Charles S&quot;,&quot;parse-names&quot;:false,&quot;dropping-particle&quot;:&quot;&quot;,&quot;non-dropping-particle&quot;:&quot;&quot;}],&quot;container-title&quot;:&quot;Quality of Life Research&quot;,&quot;DOI&quot;:&quot;10.1007/s11136-004-2147-2&quot;,&quot;ISSN&quot;:&quot;09629343&quot;,&quot;PMID&quot;:&quot;16041897&quot;,&quot;issued&quot;:{&quot;date-parts&quot;:[[2005]]},&quot;page&quot;:&quot;1007-1023&quot;,&quot;abstract&quot;:&quot;This article describes development of a quality of life measure designed to assess issues relevant to long-term cancer survivors. In-depth semi-structured interviews were conducted with 58 long-term cancer survivors to identify domains most relevant to long-term survivors (≥5 years post-diagnosis). Self-report items were developed from these interviews and administered to a second sample of 242 long-term survivors. Domains and items were selected from the item pool by a combination of factor analysis and criterion-based item selection. Five cancer-specific domains were identified (appearance concerns, financial problems, distress over recurrence, family-related distress, and benefits of cancer) along with seven generic QOL domains (negative feelings, positive feelings, cognitive problems, sexual problems, physical pain, fatigue, and social avoidance). Cronbach's α was 0.72 or greater for each domain. Correlations between domain scores and criterion measures were 0.72 or higher in all but one generic domain (social avoidance), but somewhat lower on cancer-specific domains. The new multidimensional measure has good internal consistency and validity and is appropriate for comparisons between cancer and non-cancer populations, as well as long-term follow-up of cancer patients. © Springer 2005.&quot;,&quot;issue&quot;:&quot;4&quot;,&quot;volume&quot;:&quot;14&quot;,&quot;container-title-short&quot;:&quot;&quot;},&quot;isTemporary&quot;:false}]},{&quot;citationID&quot;:&quot;MENDELEY_CITATION_21412601-340e-4adf-9ab7-988162153afa&quot;,&quot;properties&quot;:{&quot;noteIndex&quot;:0},&quot;isEdited&quot;:false,&quot;manualOverride&quot;:{&quot;isManuallyOverridden&quot;:false,&quot;citeprocText&quot;:&quot;(121)&quot;,&quot;manualOverrideText&quot;:&quot;&quot;},&quot;citationTag&quot;:&quot;MENDELEY_CITATION_v3_eyJjaXRhdGlvbklEIjoiTUVOREVMRVlfQ0lUQVRJT05fMjE0MTI2MDEtMzQwZS00YWRmLTlhYjctOTg4MTYyMTUzYWZhIiwicHJvcGVydGllcyI6eyJub3RlSW5kZXgiOjB9LCJpc0VkaXRlZCI6ZmFsc2UsIm1hbnVhbE92ZXJyaWRlIjp7ImlzTWFudWFsbHlPdmVycmlkZGVuIjpmYWxzZSwiY2l0ZXByb2NUZXh0IjoiKDEyMSkiLCJtYW51YWxPdmVycmlkZVRleHQiOiIifSwiY2l0YXRpb25JdGVtcyI6W3siaWQiOiJhMGRjZGFhMi04MGQyLTM2YTUtOTk1OS02ZTZlZTNhZmEyNTQiLCJpdGVtRGF0YSI6eyJ0eXBlIjoiYXJ0aWNsZS1qb3VybmFsIiwiaWQiOiJhMGRjZGFhMi04MGQyLTM2YTUtOTk1OS02ZTZlZTNhZmEyNTQiLCJ0aXRsZSI6IkNyb3NzLWN1bHR1cmFsIGFkYXB0YXRpb24sIHJlbGlhYmlsaXR5IGFuZCB2YWxpZGl0eSBvZiB0aGUgU3BhbmlzaCB2ZXJzaW9uIG9mIHRoZSBRdWFsaXR5IG9mIExpZmUgaW4gQWR1bHQgQ2FuY2VyIFN1cnZpdm9ycyAoUUxBQ1MpIHF1ZXN0aW9ubmFpcmU6IEFwcGxpY2F0aW9uIGluIGEgc2FtcGxlIG9mIHNob3J0LXRlcm0gc3Vydml2b3JzIiwiZ3JvdXBJZCI6IjE4OWEzMmYwLThmM2EtM2Q1My1hODRiLTg2OTExMzVmNzVmZiIsImF1dGhvciI6W3siZmFtaWx5IjoiRXNjb2JhciIsImdpdmVuIjoiQW50b25pbyIsInBhcnNlLW5hbWVzIjpmYWxzZSwiZHJvcHBpbmctcGFydGljbGUiOiIiLCJub24tZHJvcHBpbmctcGFydGljbGUiOiIifSx7ImZhbWlseSI6IlRydWppbGxvLU1hcnTDrW4iLCJnaXZlbiI6Ik1hcmlhIGRlbCBNYXIiLCJwYXJzZS1uYW1lcyI6ZmFsc2UsImRyb3BwaW5nLXBhcnRpY2xlIjoiIiwibm9uLWRyb3BwaW5nLXBhcnRpY2xlIjoiIn0seyJmYW1pbHkiOiJSdWVkYSIsImdpdmVuIjoiQW50b25pbyIsInBhcnNlLW5hbWVzIjpmYWxzZSwiZHJvcHBpbmctcGFydGljbGUiOiIiLCJub24tZHJvcHBpbmctcGFydGljbGUiOiIifSx7ImZhbWlseSI6IlDDqXJlei1SdWl6IiwiZ2l2ZW4iOiJFbGlzYWJldGgiLCJwYXJzZS1uYW1lcyI6ZmFsc2UsImRyb3BwaW5nLXBhcnRpY2xlIjoiIiwibm9uLWRyb3BwaW5nLXBhcnRpY2xlIjoiIn0seyJmYW1pbHkiOiJBdmlzIiwiZ2l2ZW4iOiJOYW5jeSBFIiwicGFyc2UtbmFtZXMiOmZhbHNlLCJkcm9wcGluZy1wYXJ0aWNsZSI6IiIsIm5vbi1kcm9wcGluZy1wYXJ0aWNsZSI6IiJ9LHsiZmFtaWx5IjoiQmlsYmFvIiwiZ2l2ZW4iOiJBbWFpYSIsInBhcnNlLW5hbWVzIjpmYWxzZSwiZHJvcHBpbmctcGFydGljbGUiOiIiLCJub24tZHJvcHBpbmctcGFydGljbGUiOiIifV0sImNvbnRhaW5lci10aXRsZSI6IkhlYWx0aCBhbmQgUXVhbGl0eSBvZiBMaWZlIE91dGNvbWVzIiwiY29udGFpbmVyLXRpdGxlLXNob3J0IjoiSGVhbHRoIFF1YWwgTGlmZSBPdXRjb21lcyIsIkRPSSI6IjEwLjExODYvczEyOTU1LTAxNS0wMzc4LTIiLCJJU1NOIjoiMTQ3Nzc1MjUiLCJQTUlEIjoiMjY1NzM4MDUiLCJpc3N1ZWQiOnsiZGF0ZS1wYXJ0cyI6W1syMDE1XV19LCJwYWdlIjoiMTgyIiwiYWJzdHJhY3QiOiJCYWNrZ3JvdW5kOiBUaGUgYWltIG9mIHRoaXMgc3R1ZHkgd2FzIHRvIHZhbGlkYXRlIHRoZSBRdWFsaXR5IG9mIExpZmUgaW4gQWR1bHQgQ2FuY2VyIFN1cnZpdm9ycyAoUUxBQ1MpIGluIHNob3J0LXRlcm0gU3BhbmlzaCBjYW5jZXIgc3Vydml2b3IncyBwYXRpZW50cy4gTWV0aG9kczogUGF0aWVudHMgd2l0aCBicmVhc3QsIGNvbG9yZWN0YWwgb3IgcHJvc3RhdGUgY2FuY2VyIHRoYXQgaGFkIGZpbmlzaGVkIHRoZWlyIGluaXRpYWwgY2FuY2VyIHRyZWF0bWVudCAzIHllYXJzIGJlZm9yZSB0aGUgYmVnaW5uaW5nIG9mIHRoaXMgc3R1ZHkgY29tcGxldGVkIFFMQUNTLCBXSE9RT0wsIFNob3J0IEZvcm0tMzYsIEhvc3BpdGFsIEFueGlldHkgYW5kIERlcHJlc3Npb24gU2NhbGUsIEVPUlRDLVFMUS1CUjIzIGFuZCBFUS01RC4gQ3VsdHVyYWwgYWRhcHRhdGlvbiB3YXMgbWFkZSBiYXNlZCBvbiBlc3RhYmxpc2hlZCBndWlkZWxpbmVzLiBSZWxpYWJpbGl0eSB3YXMgZXZhbHVhdGVkIHVzaW5nIGludGVybmFsIGNvbnNpc3RlbmN5IGFuZCB0ZXN0LXJldGVzdC4gQ29udmVyZ2VudCB2YWxpZGl0eSB3YXMgc3R1ZGllZCBieSBtZWFuIG9mIFBlYXJzb24ncyBjb3JyZWxhdGlvbiBjb2VmZmljaWVudC4gU3RydWN0dXJhbCB2YWxpZGl0eSB3YXMgZGV0ZXJtaW5lZCBieSBhIHNlY29uZC1vcmRlciBjb25maXJtYXRvcnkgZmFjdG9yIGFuYWx5c2lzIChDRkEpIGFuZCBSYXNjaCBhbmFseXNpcyB3YXMgdXNlZCB0byBhc3Nlc3MgdGhlIHVuaWRpbWVuc2lvbmFsaXR5IG9mIHRoZSBHZW5lcmljIGFuZCBDYW5jZXItc3BlY2lmaWMgc2NhbGVzLiBSZXN1bHRzOiBDcm9uYmFjaCdzIGFscGhhIHdlcmUgYWJvdmUgMC43IGluIGFsbCBkb21haW5zIGFuZCBzdW1tYXJ5IHNjYWxlcy4gVGVzdC1yZXRlc3QgY29lZmZpY2llbnRzIHdlcmUgMC44OCBmb3IgR2VuZXJpYyBhbmQgMC44MiBmb3IgQ2FuY2VyLXNwZWNpZmljIHN1bW1hcnkgc2NhbGVzLiBRTEFDUyBnZW5lcmljIHN1bW1hcnkgc2NhbGUgd2FzIGNvcnJlbGF0ZWQgd2l0aCBvdGhlciBnZW5lcmljIGNyaXRlcmlvbiBtZWFzdXJlcywgU0YtMzYgTUNTIChyID0gLSAwLjc0KSBhbmQgRVEtVkFTIChyID0gLSAwLjYzKS4gUUxBQ1MgY2FuY2VyLXNwZWNpZmljIHNjYWxlIGhhZCBsb3dlciB2YWx1ZXMgd2l0aCB0aGUgc2FtZSBjb25zdHJ1Y3RzLiBDRkEgcHJvdmlkZWQgc2F0aXNmYWN0b3J5IGZpdCBpbmRpY2VzIGluIGFsbCBjYXNlcy4gVGhlIFJNU0VBIHZhbHVlIHdhcyAwLjA2MSBhbmQgQ0ZJIGFuZCBUTEkgdmFsdWVzIHdlcmUgMC45MjkgYW5kIDAuOTI1LCByZXNwZWN0aXZlbHkuIEFsbCBmYWN0b3IgbG9hZGluZ3Mgd2VyZSBoaWdoZXIgdGhhbiAwLjQwIGFuZCBzdGF0aXN0aWNhbGx5IHNpZ25pZmljYW50IChQIDwgMC4wMDEpLiBHZW5lcmljIHN1bW1hcnkgc2NhbGUgaGFkIGVpZ2h0IG1pc2ZpdHRpbmcgaXRlbXMuIEluIHRoZSByZW1haW5pbmcgMjAgaXRlbXMsIHRoZSB1bmlkaW1lbnNpb25hbGl0eSB3YXMgc3VwcG9ydGVkLiBDYW5jZXIgU3BlY2lmaWMgc3VtbWFyeSBzY2FsZSBzaG93ZWQgZm91ciBtaXNmaXR0aW5nIGl0ZW1zLCB0aGUgcmVtYWluaW5nIHNob3dlZCB1bmlkaW1lbnNpb25hbGl0eS4gQ29uY2x1c2lvbnM6IFRoZSBmaW5kaW5ncyBzdXBwb3J0IHRoZSB2YWxpZGl0eSBhbmQgcmVsaWFiaWxpdHkgb2YgUUxBQ1MgcXVlc3Rpb25uYWlyZSB0byBiZSB1c2VkIGluIHNob3J0LXRlcm0gY2FuY2VyIHN1cnZpdm9ycy4iLCJpc3N1ZSI6IjEiLCJ2b2x1bWUiOiIxMyJ9LCJpc1RlbXBvcmFyeSI6ZmFsc2V9XX0=&quot;,&quot;citationItems&quot;:[{&quot;id&quot;:&quot;a0dcdaa2-80d2-36a5-9959-6e6ee3afa254&quot;,&quot;itemData&quot;:{&quot;type&quot;:&quot;article-journal&quot;,&quot;id&quot;:&quot;a0dcdaa2-80d2-36a5-9959-6e6ee3afa254&quot;,&quot;title&quot;:&quot;Cross-cultural adaptation, reliability and validity of the Spanish version of the Quality of Life in Adult Cancer Survivors (QLACS) questionnaire: Application in a sample of short-term survivors&quot;,&quot;groupId&quot;:&quot;189a32f0-8f3a-3d53-a84b-8691135f75ff&quot;,&quot;author&quot;:[{&quot;family&quot;:&quot;Escobar&quot;,&quot;given&quot;:&quot;Antonio&quot;,&quot;parse-names&quot;:false,&quot;dropping-particle&quot;:&quot;&quot;,&quot;non-dropping-particle&quot;:&quot;&quot;},{&quot;family&quot;:&quot;Trujillo-Martín&quot;,&quot;given&quot;:&quot;Maria del Mar&quot;,&quot;parse-names&quot;:false,&quot;dropping-particle&quot;:&quot;&quot;,&quot;non-dropping-particle&quot;:&quot;&quot;},{&quot;family&quot;:&quot;Rueda&quot;,&quot;given&quot;:&quot;Antonio&quot;,&quot;parse-names&quot;:false,&quot;dropping-particle&quot;:&quot;&quot;,&quot;non-dropping-particle&quot;:&quot;&quot;},{&quot;family&quot;:&quot;Pérez-Ruiz&quot;,&quot;given&quot;:&quot;Elisabeth&quot;,&quot;parse-names&quot;:false,&quot;dropping-particle&quot;:&quot;&quot;,&quot;non-dropping-particle&quot;:&quot;&quot;},{&quot;family&quot;:&quot;Avis&quot;,&quot;given&quot;:&quot;Nancy E&quot;,&quot;parse-names&quot;:false,&quot;dropping-particle&quot;:&quot;&quot;,&quot;non-dropping-particle&quot;:&quot;&quot;},{&quot;family&quot;:&quot;Bilbao&quot;,&quot;given&quot;:&quot;Amaia&quot;,&quot;parse-names&quot;:false,&quot;dropping-particle&quot;:&quot;&quot;,&quot;non-dropping-particle&quot;:&quot;&quot;}],&quot;container-title&quot;:&quot;Health and Quality of Life Outcomes&quot;,&quot;container-title-short&quot;:&quot;Health Qual Life Outcomes&quot;,&quot;DOI&quot;:&quot;10.1186/s12955-015-0378-2&quot;,&quot;ISSN&quot;:&quot;14777525&quot;,&quot;PMID&quot;:&quot;26573805&quot;,&quot;issued&quot;:{&quot;date-parts&quot;:[[2015]]},&quot;page&quot;:&quot;182&quot;,&quot;abstract&quot;:&quot;Background: The aim of this study was to validate the Quality of Life in Adult Cancer Survivors (QLACS) in short-term Spanish cancer survivor's patients. Methods: Patients with breast, colorectal or prostate cancer that had finished their initial cancer treatment 3 years before the beginning of this study completed QLACS, WHOQOL, Short Form-36, Hospital Anxiety and Depression Scale, EORTC-QLQ-BR23 and EQ-5D. Cultural adaptation was made based on established guidelines. Reliability was evaluated using internal consistency and test-retest. Convergent validity was studied by mean of Pearson's correlation coefficient. Structural validity was determined by a second-order confirmatory factor analysis (CFA) and Rasch analysis was used to assess the unidimensionality of the Generic and Cancer-specific scales. Results: Cronbach's alpha were above 0.7 in all domains and summary scales. Test-retest coefficients were 0.88 for Generic and 0.82 for Cancer-specific summary scales. QLACS generic summary scale was correlated with other generic criterion measures, SF-36 MCS (r = - 0.74) and EQ-VAS (r = - 0.63). QLACS cancer-specific scale had lower values with the same constructs. CFA provided satisfactory fit indices in all cases. The RMSEA value was 0.061 and CFI and TLI values were 0.929 and 0.925, respectively. All factor loadings were higher than 0.40 and statistically significant (P &lt; 0.001). Generic summary scale had eight misfitting items. In the remaining 20 items, the unidimensionality was supported. Cancer Specific summary scale showed four misfitting items, the remaining showed unidimensionality. Conclusions: The findings support the validity and reliability of QLACS questionnaire to be used in short-term cancer survivors.&quot;,&quot;issue&quot;:&quot;1&quot;,&quot;volume&quot;:&quot;13&quot;},&quot;isTemporary&quot;:false}]},{&quot;citationID&quot;:&quot;MENDELEY_CITATION_7da16114-e5da-41a5-abc3-7438f5fc33dc&quot;,&quot;properties&quot;:{&quot;noteIndex&quot;:0},&quot;isEdited&quot;:false,&quot;manualOverride&quot;:{&quot;isManuallyOverridden&quot;:false,&quot;citeprocText&quot;:&quot;(122)&quot;,&quot;manualOverrideText&quot;:&quot;&quot;},&quot;citationTag&quot;:&quot;MENDELEY_CITATION_v3_eyJjaXRhdGlvbklEIjoiTUVOREVMRVlfQ0lUQVRJT05fN2RhMTYxMTQtZTVkYS00MWE1LWFiYzMtNzQzOGY1ZmMzM2RjIiwicHJvcGVydGllcyI6eyJub3RlSW5kZXgiOjB9LCJpc0VkaXRlZCI6ZmFsc2UsIm1hbnVhbE92ZXJyaWRlIjp7ImlzTWFudWFsbHlPdmVycmlkZGVuIjpmYWxzZSwiY2l0ZXByb2NUZXh0IjoiKDEyMikiLCJtYW51YWxPdmVycmlkZVRleHQiOiIifSwiY2l0YXRpb25JdGVtcyI6W3siaWQiOiIyOTAzNzNhNi04MzY4LTNiZjEtOGQxZi1kOTQ5MGFjMzUxMmQiLCJpdGVtRGF0YSI6eyJ0eXBlIjoiYXJ0aWNsZS1qb3VybmFsIiwiaWQiOiIyOTAzNzNhNi04MzY4LTNiZjEtOGQxZi1kOTQ5MGFjMzUxMmQiLCJ0aXRsZSI6IklyYW5pYW4gdmVyc2lvbiBvZiB0aGUgcXVhbGl0eSBvZiBsaWZlIGluIGFkdWx0IGNhbmNlciBzdXJ2aXZvcnMgKFFsYWNzKSBxdWVzdGlvbm5haXJlOiBFeGFtaW5pbmcgZmFjZSBhbmQgY29udGVudCB2YWxpZGl0eSwgZXhwbG9yYXRvcnkgZmFjdG9yIGFuYWx5c2lzIGFuZCByZWxpYWJpbGl0eSIsImdyb3VwSWQiOiIxODlhMzJmMC04ZjNhLTNkNTMtYTg0Yi04NjkxMTM1Zjc1ZmYiLCJhdXRob3IiOlt7ImZhbWlseSI6IkZhdGhvbGxhaGktRGVoa29yZGkiLCJnaXZlbiI6IkZhcmliYSIsInBhcnNlLW5hbWVzIjpmYWxzZSwiZHJvcHBpbmctcGFydGljbGUiOiIiLCJub24tZHJvcHBpbmctcGFydGljbGUiOiIifSx7ImZhbWlseSI6IkZhcmFqemFkZWdhbiIsImdpdmVuIjoiWmliYSIsInBhcnNlLW5hbWVzIjpmYWxzZSwiZHJvcHBpbmctcGFydGljbGUiOiIiLCJub24tZHJvcHBpbmctcGFydGljbGUiOiIifSx7ImZhbWlseSI6IkhlbWF0dGkiLCJnaXZlbiI6IlNpbWluIiwicGFyc2UtbmFtZXMiOmZhbHNlLCJkcm9wcGluZy1wYXJ0aWNsZSI6IiIsIm5vbi1kcm9wcGluZy1wYXJ0aWNsZSI6IiJ9LHsiZmFtaWx5IjoiTW90YW1lZGkiLCJnaXZlbiI6Ik5hcmdlcyIsInBhcnNlLW5hbWVzIjpmYWxzZSwiZHJvcHBpbmctcGFydGljbGUiOiIiLCJub24tZHJvcHBpbmctcGFydGljbGUiOiIifV0sImNvbnRhaW5lci10aXRsZSI6IlNoaXJheiBFIE1lZGljYWwgSm91cm5hbCIsImNoYXB0ZXItbnVtYmVyIjoiMCIsIkRPSSI6IjEwLjU4MTIvc2Vtai4xMDAzOTAiLCJJU1NOIjoiMTczNTEzOTEiLCJpc3N1ZWQiOnsiZGF0ZS1wYXJ0cyI6W1syMDIxXV19LCJwYWdlIjoiMS03IiwibGFuZ3VhZ2UiOiJFbmdsaXNoIiwiYWJzdHJhY3QiOiJCYWNrZ3JvdW5kOiBRdWFsaXR5IG9mIGxpZmUgYW1vbmcgY2FuY2VyIHBhdGllbnRzIGFmdGVyIGRpYWdub3NpcyBhbmQgdHJlYXRtZW50IHN0ZXBzIGlzIGFuIGltcG9ydGFudCBmYWN0b3IgaW4gcHJldmVudGluZyBmdXJ0aGVyIGNhbmNlciBjb21wbGljYXRpb25zLiBUaHVzLCBhcHByb3ByaWF0ZSB0b29scyB0byBldmFsdWF0ZSB0aGUgcXVhbGl0eSBvZiBsaWZlIGFtb25nIHRoaXMgZ3JvdXAgYXJlIHJlcXVpcmVkLiBRdWFsaXR5IG9mIGxpZmUgaW4gQWR1bHQgQ2FuY2VyIFN1cnZpdm9ycyAoUUxBQ1MpIHF1ZXN0aW9ubmFpcmUgaXMgYSBzdWl0YWJsZSB0b29sIHdoaWNoIGV2YWx1YXRlcyBkaWZmZXJlbnQgYXNwZWN0cyBvZiBsaWZlIGFtb25nIGNhbmNlciBzdXJ2aXZvcnMuIE9iamVjdGl2ZXM6IFRoaXMgc3R1ZHkgZXZhbHVhdGVkIHRoZSBQZXJzaWFuIHZlcnNpb24gb2YgdGhlIFFMQUNTIHF1ZXN0aW9ubmFpcmUgYW1vbmcgSXJhbmlhbiBzaG9ydC1zdXJ2aXZvcnMgb2YgYnJlYXN0IGNhbmNlciBieSBhc3Nlc3NpbmcgaXRzIHZhbGlkaXR5IGFuZCByZWxpYWJpbGl0eS4gTWV0aG9kczogVGhlIFFMQUNTIHdhcyB0cmFuc2xhdGVkIHRvIFBlcnNpYW4gZm9yIHRoaXMgc3R1ZHkuIFRoZSBxdWVzdGlvbm5haXJl4oCZcyBmYWNlIGFuZCBjb250ZW50IHZhbGlkaXR5IHdlcmUgYXNzZXNzZWQgYnkgYSBwYW5lbCBvZiBleHBlcnRzIGJ5IHRoZSBpbXBhY3Qgc2NvcmUsIGNvbnRlbnQgdmFsaWRpdHkgcmF0aW8sIGFuZCBpbmRleCBtZXRob2RzLiBJbiB0aGUgbmV4dCBzdGVwLCB0aGUgcXVlc3Rpb25uYWlyZSB3YXMgZmlsbGVkIG91dCBieSAxNTAgd29tZW4gd2l0aCBicmVhc3QgY2FuY2VyIHdobyB3ZXJlIGRpYWdub3NlZCAxLjUtNSB5ZWFycyBiZWZvcmUgdGhpcyBzdHVkeS4gRXhwbGFuYXRvcnkgZmFjdG9yIGFuYWx5c2lzIHdhcyBwZXJmb3JtZWQgdG8gYXNzZXNzIGZhY3RvcnMuIFJlbGlhYmlsaXR5IHdhcyBldmFsdWF0ZWQgdXNpbmcgQ3JvbmJhY2jigJlzIGFscGhhLiBSZXN1bHRzOiBPdmVyYWxsLCAzNyBpdGVtcyB3ZXJlIHNlbGVjdGVkIGZvciBleHBsYW5hdG9yeSBmYWN0b3IgYW5hbHlzaXMgdGhhdCBoYWQgYW4gaW1wYWN0IHNjb3JlIG9mIG1vcmUgdGhhbiAxLjUsIGNvbnRlbnQgdmFsaWRpdHkgcmF0aW8gKENWUikgbW9yZSB0aGFuIDAuOTksIGFuZCBhIHN1aXRhYmxlIGNvbnRlbnQgdmFsaWRpdHkgaW5kZXggKENWSSkuIEluIGZhY3RvciBhbmFseXNpcywgMTAgZmFjdG9ycyB3ZXJlIGV4dHJhY3RlZCB2aWEgdmFyaW1heCByb3RhLXRpb24sIGFjY291bnRpbmcgZm9yIDc1LjglIG9mIHRoZSB0b3RhbCB2YXJpYW5jZS4gQ3JvbmJhY2jigJlzIGFscGhhIG9mIGFsbCB0aGUgZmFjdG9ycyB3YXMgbW9yZSB0aGFuIDAuNywgdGhhdCB3YXMgc2ltaWxhciB0byB0aGUgb3JpZ2luYWwgcXVlc3Rpb25uYWlyZS4gQ29uY2x1c2lvbnM6IFdlIGNvbmNsdWRlIHRoYXQgdGhlIFBlcnNpYW4gdmVyc2lvbiBvZiB0aGUgUUxBQ1MgcXVlc3Rpb25uYWlyZSBoYXMgb3B0aW1hbCBwcm9wZXJ0aWVzIGZvciB0aGUgYXNzZXNzbWVudCBvZiBxdWFsaXR5IG9mIGxpZmUgYW1vbmcgSXJhbmlhbiBzaG9ydC1zdXJ2aXZvcnMgb2YgYnJlYXN0IGNhbmNlci4iLCJwdWJsaXNoZXIiOiJLb3dzYXIgTWVkaWNhbCBJbnN0aXR1dGUiLCJpc3N1ZSI6IjIiLCJ2b2x1bWUiOiIyMiIsImNvbnRhaW5lci10aXRsZS1zaG9ydCI6IiJ9LCJpc1RlbXBvcmFyeSI6ZmFsc2V9XX0=&quot;,&quot;citationItems&quot;:[{&quot;id&quot;:&quot;290373a6-8368-3bf1-8d1f-d9490ac3512d&quot;,&quot;itemData&quot;:{&quot;type&quot;:&quot;article-journal&quot;,&quot;id&quot;:&quot;290373a6-8368-3bf1-8d1f-d9490ac3512d&quot;,&quot;title&quot;:&quot;Iranian version of the quality of life in adult cancer survivors (Qlacs) questionnaire: Examining face and content validity, exploratory factor analysis and reliability&quot;,&quot;groupId&quot;:&quot;189a32f0-8f3a-3d53-a84b-8691135f75ff&quot;,&quot;author&quot;:[{&quot;family&quot;:&quot;Fathollahi-Dehkordi&quot;,&quot;given&quot;:&quot;Fariba&quot;,&quot;parse-names&quot;:false,&quot;dropping-particle&quot;:&quot;&quot;,&quot;non-dropping-particle&quot;:&quot;&quot;},{&quot;family&quot;:&quot;Farajzadegan&quot;,&quot;given&quot;:&quot;Ziba&quot;,&quot;parse-names&quot;:false,&quot;dropping-particle&quot;:&quot;&quot;,&quot;non-dropping-particle&quot;:&quot;&quot;},{&quot;family&quot;:&quot;Hematti&quot;,&quot;given&quot;:&quot;Simin&quot;,&quot;parse-names&quot;:false,&quot;dropping-particle&quot;:&quot;&quot;,&quot;non-dropping-particle&quot;:&quot;&quot;},{&quot;family&quot;:&quot;Motamedi&quot;,&quot;given&quot;:&quot;Narges&quot;,&quot;parse-names&quot;:false,&quot;dropping-particle&quot;:&quot;&quot;,&quot;non-dropping-particle&quot;:&quot;&quot;}],&quot;container-title&quot;:&quot;Shiraz E Medical Journal&quot;,&quot;chapter-number&quot;:&quot;0&quot;,&quot;DOI&quot;:&quot;10.5812/semj.100390&quot;,&quot;ISSN&quot;:&quot;17351391&quot;,&quot;issued&quot;:{&quot;date-parts&quot;:[[2021]]},&quot;page&quot;:&quot;1-7&quot;,&quot;language&quot;:&quot;English&quot;,&quot;abstract&quot;:&quot;Background: Quality of life among cancer patients after diagnosis and treatment steps is an important factor in preventing further cancer complications. Thus, appropriate tools to evaluate the quality of life among this group are required. Quality of life in Adult Cancer Survivors (QLACS) questionnaire is a suitable tool which evaluates different aspects of life among cancer survivors. Objectives: This study evaluated the Persian version of the QLACS questionnaire among Iranian short-survivors of breast cancer by assessing its validity and reliability. Methods: The QLACS was translated to Persian for this study. The questionnaire’s face and content validity were assessed by a panel of experts by the impact score, content validity ratio, and index methods. In the next step, the questionnaire was filled out by 150 women with breast cancer who were diagnosed 1.5-5 years before this study. Explanatory factor analysis was performed to assess factors. Reliability was evaluated using Cronbach’s alpha. Results: Overall, 37 items were selected for explanatory factor analysis that had an impact score of more than 1.5, content validity ratio (CVR) more than 0.99, and a suitable content validity index (CVI). In factor analysis, 10 factors were extracted via varimax rota-tion, accounting for 75.8% of the total variance. Cronbach’s alpha of all the factors was more than 0.7, that was similar to the original questionnaire. Conclusions: We conclude that the Persian version of the QLACS questionnaire has optimal properties for the assessment of quality of life among Iranian short-survivors of breast cancer.&quot;,&quot;publisher&quot;:&quot;Kowsar Medical Institute&quot;,&quot;issue&quot;:&quot;2&quot;,&quot;volume&quot;:&quot;22&quot;,&quot;container-title-short&quot;:&quot;&quot;},&quot;isTemporary&quot;:false}]},{&quot;citationID&quot;:&quot;MENDELEY_CITATION_e9dfabb3-233b-4444-8751-3d485ad42eed&quot;,&quot;properties&quot;:{&quot;noteIndex&quot;:0},&quot;isEdited&quot;:false,&quot;manualOverride&quot;:{&quot;isManuallyOverridden&quot;:false,&quot;citeprocText&quot;:&quot;(123)&quot;,&quot;manualOverrideText&quot;:&quot;&quot;},&quot;citationTag&quot;:&quot;MENDELEY_CITATION_v3_eyJjaXRhdGlvbklEIjoiTUVOREVMRVlfQ0lUQVRJT05fZTlkZmFiYjMtMjMzYi00NDQ0LTg3NTEtM2Q0ODVhZDQyZWVkIiwicHJvcGVydGllcyI6eyJub3RlSW5kZXgiOjB9LCJpc0VkaXRlZCI6ZmFsc2UsIm1hbnVhbE92ZXJyaWRlIjp7ImlzTWFudWFsbHlPdmVycmlkZGVuIjpmYWxzZSwiY2l0ZXByb2NUZXh0IjoiKDEyMykiLCJtYW51YWxPdmVycmlkZVRleHQiOiIifSwiY2l0YXRpb25JdGVtcyI6W3siaWQiOiIzMDM5NDU5My0wZTlhLTNhOTMtYjEzNS0yNDkzMzg0YzllMjAiLCJpdGVtRGF0YSI6eyJ0eXBlIjoiYXJ0aWNsZS1qb3VybmFsIiwiaWQiOiIzMDM5NDU5My0wZTlhLTNhOTMtYjEzNS0yNDkzMzg0YzllMjAiLCJ0aXRsZSI6IkRldmVsb3BtZW50IGFuZCB2YWxpZGF0aW9uIG9mIHRoZSBOaWdodGluZ2FsZSBTeW1wdG9tIEFzc2Vzc21lbnQgU2NhbGUgKE4tU0FTKSBhbmQgcHJlZGljdG9ycyBvZiB0aGUgcXVhbGl0eSBvZiBsaWZlIG9mIHRoZSBjYW5jZXIgcGF0aWVudHMgaW4gVHVya2V5IiwiZ3JvdXBJZCI6IjE4OWEzMmYwLThmM2EtM2Q1My1hODRiLTg2OTExMzVmNzVmZiIsImF1dGhvciI6W3siZmFtaWx5IjoiQ2FuIiwiZ2l2ZW4iOiJHdWxiZXlheiIsInBhcnNlLW5hbWVzIjpmYWxzZSwiZHJvcHBpbmctcGFydGljbGUiOiIiLCJub24tZHJvcHBpbmctcGFydGljbGUiOiIifSx7ImZhbWlseSI6IkF5ZGluZXIiLCJnaXZlbiI6IkFkbmFuIiwicGFyc2UtbmFtZXMiOmZhbHNlLCJkcm9wcGluZy1wYXJ0aWNsZSI6IiIsIm5vbi1kcm9wcGluZy1wYXJ0aWNsZSI6IiJ9XSwiY29udGFpbmVyLXRpdGxlIjoiRXVyb3BlYW4gSm91cm5hbCBvZiBPbmNvbG9neSBOdXJzaW5nIiwiRE9JIjoiMTAuMTAxNi9qLmVqb24uMjAwOS4xMC4wMTAiLCJJU1NOIjoiMTQ2MjM4ODkiLCJQTUlEIjoiMTk5NDQ2NDQiLCJpc3N1ZWQiOnsiZGF0ZS1wYXJ0cyI6W1syMDExXV19LCJwYWdlIjoiMy0xMSIsImFic3RyYWN0IjoiUHVycG9zZTogVHJlYXRtZW50LXJlbGF0ZWQgc2lkZSBlZmZlY3RzIGhhdmUgYW4gYWR2ZXJzZSBpbXBhY3Qgb24gdGhlIGhlYWx0aC1yZWxhdGVkIHF1YWxpdHkgb2YgbGlmZSAoSFJRb0wpIG9mIGNhbmNlciBwYXRpZW50cyB1bmRlcmdvaW5nIGNoZW1vdGhlcmFweS4gVGhpcyBzdHVkeSBpcyBhIGRlc2NyaXB0aW9uIG9mIHRoZSB2YWxpZGl0eSBhbmQgcmVzcG9uc2l2ZW5lc3MgZGVtb25zdHJhdGVkIGJ5IGEgbmV3IGNhbmNlciBhbmQgY2FuY2VyIHRyZWF0bWVudC1zcGVjaWZpYyBzeW1wdG9tIHNjYWxlIC0gdGhlIE5pZ2h0aW5nYWxlIFN5bXB0b20gQXNzZXNzbWVudCBTY2FsZSAoTi1TQVMpIC0gd2hpY2ggd2FzIGRldmVsb3BlZCBhbmQgdmFsaWRhdGVkIHRvIGFkZHJlc3MgdGhlIFFvTCBvZiBUdXJraXNoIGNhbmNlciBwYXRpZW50cy4gTWV0aG9kOiBUaGUgY29tcHJlaGVuc2l2ZW5lc3MgYW5kIGNsYXJpdHkgb2YgdGhlIHNjYWxlIHdhcyBhc3Nlc3NlZCB1c2luZyAxMCBwYXRpZW50cyBhbmQgcGlsb3QgdGVzdGluZyB3YXMgY2FycmllZCBvdXQgd2l0aCAxNzkgcGF0aWVudHMuIEEgc2FtcGxlIG9mIDM3NCBjYW5jZXIgcGF0aWVudHMgd2hvIGhhZCByZWNlaXZlZCBjaGVtb3RoZXJhcHkgcGFydGljaXBhdGVkIGluIHRoZSBtYWluIHN0dWR5LiBEZXNjcmlwdGl2ZSBzdGF0aXN0aWNzIHdlcmUgY2FsY3VsYXRlZCBhbmQgY29tcGFyYXRpdmUgdGVzdHMgYW5kIGZhY3RvciBhbmFseXNpcyB3ZXJlIHBlcmZvcm1lZC4gUmVzdWx0czogVGhlIGludGVybmFsIHJlbGlhYmlsaXR5IG9mIE4tU0FTIHdhcyBleGFtaW5lZCBhbmQgdGhlIHZhbGlkaXR5IG9mIHRoaXMgc2NhbGUgd2FzIGRldGVybWluZWQgYnkgY29ycmVsYXRpb24gd2l0aCBGQUNULUcuIFRoZSBzY2FsZSBzaG93ZWQgaGlnaCBpbnRlcm5hbCByZWxpYWJpbGl0eSwgQ3JvbmJhY2gncyDOsSBmb3IgdGhlIHN1YnNjYWxlcyB2YXJpZWQgYmV0d2VlbiAwLjgxIGFuZCAwLjg3IGFuZCB3YXMgMC45MyBmb3IgdGhlIHRvb2wuIExvbmdpdHVkaW5hbCBhbmFseXNlcyBzaG93ZWQgdGhhdCBjaGFuZ2VzIGluIE4tU0FTIHNjb3JlcyB3ZXJlIHN0cm9uZ2x5IGNvcnJlbGF0ZWQgd2l0aCBjaGFuZ2VzIGluIEZBQ1QtRy4gTXVsdGl2YXJpYXRlIGFuYWx5c2lzIHJldmVhbGVkIHRoYXQgaGF2aW5nIGEgbWV0YXN0YXRpYyBjYW5jZXIgZGlhZ25vc2lzLCBoYXZpbmcgYSBsb3cgbGV2ZWwgb2YgaW5jb21lLCByZWNlaXZpbmcgdGF4YW5lLWJhc2VkIHRoZXJhcHkgYW5kIGJlaW5nIGEgd29tYW4gd2VyZSB0aGUgbW9zdCBpbXBvcnRhbnQgcHJlZGljdGl2ZSBmYWN0b3JzIGZvciB0aGUgd2VsbC1iZWluZyBvZiB0aGUgY2FuY2VyIHBhdGllbnRzIGluIHRoaXMgc3R1ZHkuIENvbmNsdXNpb25zOiBUaGUgaGlnaCBjb3JyZWxhdGlvbiB3aXRoIHRoZSBGQUNULUcgc3VnZ2VzdHMgdGhhdCB0aGUgbmV3IHNjYWxlIGlzIGEgdmFsaWQgaW5zdHJ1bWVudCB0aGF0IGNhbiBiZSB1c2VkIHRvIGV2YWx1YXRlIHRoZSBlZmZlY3Qgb2YgYW50aW5lb3BsYXN0aWMgdGhlcmFwaWVzIG9uIGEgY2FuY2VyIHBhdGllbnQncyBRb0wgYW5kIGNhbiBoZWxwIGd1aWRlIG51cnNpbmcgY2FyZSBhcyB3ZWxsIGFzIHRyYWNrIHRoZSBpbXByb3ZlbWVudCBvZiBwYXRpZW50cycgSFJRb0wuIMKpIDIwMDkgRWxzZXZpZXIgTHRkLiIsImlzc3VlIjoiMSIsInZvbHVtZSI6IjE1IiwiY29udGFpbmVyLXRpdGxlLXNob3J0IjoiIn0sImlzVGVtcG9yYXJ5IjpmYWxzZX1dfQ==&quot;,&quot;citationItems&quot;:[{&quot;id&quot;:&quot;30394593-0e9a-3a93-b135-2493384c9e20&quot;,&quot;itemData&quot;:{&quot;type&quot;:&quot;article-journal&quot;,&quot;id&quot;:&quot;30394593-0e9a-3a93-b135-2493384c9e20&quot;,&quot;title&quot;:&quot;Development and validation of the Nightingale Symptom Assessment Scale (N-SAS) and predictors of the quality of life of the cancer patients in Turkey&quot;,&quot;groupId&quot;:&quot;189a32f0-8f3a-3d53-a84b-8691135f75ff&quot;,&quot;author&quot;:[{&quot;family&quot;:&quot;Can&quot;,&quot;given&quot;:&quot;Gulbeyaz&quot;,&quot;parse-names&quot;:false,&quot;dropping-particle&quot;:&quot;&quot;,&quot;non-dropping-particle&quot;:&quot;&quot;},{&quot;family&quot;:&quot;Aydiner&quot;,&quot;given&quot;:&quot;Adnan&quot;,&quot;parse-names&quot;:false,&quot;dropping-particle&quot;:&quot;&quot;,&quot;non-dropping-particle&quot;:&quot;&quot;}],&quot;container-title&quot;:&quot;European Journal of Oncology Nursing&quot;,&quot;DOI&quot;:&quot;10.1016/j.ejon.2009.10.010&quot;,&quot;ISSN&quot;:&quot;14623889&quot;,&quot;PMID&quot;:&quot;19944644&quot;,&quot;issued&quot;:{&quot;date-parts&quot;:[[2011]]},&quot;page&quot;:&quot;3-11&quot;,&quot;abstract&quot;:&quot;Purpose: Treatment-related side effects have an adverse impact on the health-related quality of life (HRQoL) of cancer patients undergoing chemotherapy. This study is a description of the validity and responsiveness demonstrated by a new cancer and cancer treatment-specific symptom scale - the Nightingale Symptom Assessment Scale (N-SAS) - which was developed and validated to address the QoL of Turkish cancer patients. Method: The comprehensiveness and clarity of the scale was assessed using 10 patients and pilot testing was carried out with 179 patients. A sample of 374 cancer patients who had received chemotherapy participated in the main study. Descriptive statistics were calculated and comparative tests and factor analysis were performed. Results: The internal reliability of N-SAS was examined and the validity of this scale was determined by correlation with FACT-G. The scale showed high internal reliability, Cronbach's α for the subscales varied between 0.81 and 0.87 and was 0.93 for the tool. Longitudinal analyses showed that changes in N-SAS scores were strongly correlated with changes in FACT-G. Multivariate analysis revealed that having a metastatic cancer diagnosis, having a low level of income, receiving taxane-based therapy and being a woman were the most important predictive factors for the well-being of the cancer patients in this study. Conclusions: The high correlation with the FACT-G suggests that the new scale is a valid instrument that can be used to evaluate the effect of antineoplastic therapies on a cancer patient's QoL and can help guide nursing care as well as track the improvement of patients' HRQoL. © 2009 Elsevier Ltd.&quot;,&quot;issue&quot;:&quot;1&quot;,&quot;volume&quot;:&quot;15&quot;,&quot;container-title-short&quot;:&quot;&quot;},&quot;isTemporary&quot;:false}]},{&quot;citationID&quot;:&quot;MENDELEY_CITATION_f64aee28-6862-4f75-bb85-49cee3648310&quot;,&quot;properties&quot;:{&quot;noteIndex&quot;:0},&quot;isEdited&quot;:false,&quot;manualOverride&quot;:{&quot;isManuallyOverridden&quot;:false,&quot;citeprocText&quot;:&quot;(124)&quot;,&quot;manualOverrideText&quot;:&quot;&quot;},&quot;citationTag&quot;:&quot;MENDELEY_CITATION_v3_eyJjaXRhdGlvbklEIjoiTUVOREVMRVlfQ0lUQVRJT05fZjY0YWVlMjgtNjg2Mi00Zjc1LWJiODUtNDljZWUzNjQ4MzEwIiwicHJvcGVydGllcyI6eyJub3RlSW5kZXgiOjB9LCJpc0VkaXRlZCI6ZmFsc2UsIm1hbnVhbE92ZXJyaWRlIjp7ImlzTWFudWFsbHlPdmVycmlkZGVuIjpmYWxzZSwiY2l0ZXByb2NUZXh0IjoiKDEyNCkiLCJtYW51YWxPdmVycmlkZVRleHQiOiIifSwiY2l0YXRpb25JdGVtcyI6W3siaWQiOiIxZjhhM2I2Ni0xOGUzLTM0NmYtYTFlNi1mMDUwMmRiOGZkZmMiLCJpdGVtRGF0YSI6eyJ0eXBlIjoiYXJ0aWNsZS1qb3VybmFsIiwiaWQiOiIxZjhhM2I2Ni0xOGUzLTM0NmYtYTFlNi1mMDUwMmRiOGZkZmMiLCJ0aXRsZSI6IlF1YWxpdHkgb2YgTGlmZSBJbmRleDogRGV2ZWxvcG1lbnQgYW5kIHBzeWNob21ldHJpYyBwcm9wZXJ0aWVzIiwiZ3JvdXBJZCI6IjE4OWEzMmYwLThmM2EtM2Q1My1hODRiLTg2OTExMzVmNzVmZiIsImF1dGhvciI6W3siZmFtaWx5IjoiRmVycmFucyIsImdpdmVuIjoiQ2Fyb2wiLCJwYXJzZS1uYW1lcyI6ZmFsc2UsImRyb3BwaW5nLXBhcnRpY2xlIjoiIiwibm9uLWRyb3BwaW5nLXBhcnRpY2xlIjoiIn0seyJmYW1pbHkiOiJNYXJqb3JpZSIsImdpdmVuIjoiUG93ZXJzIiwicGFyc2UtbmFtZXMiOmZhbHNlLCJkcm9wcGluZy1wYXJ0aWNsZSI6IiIsIm5vbi1kcm9wcGluZy1wYXJ0aWNsZSI6IiJ9XSwiY29udGFpbmVyLXRpdGxlIjoiQXNwZW4gU3lzdGVtIENvcnBvcmF0aW9uIiwiY2hhcHRlci1udW1iZXIiOiIwIiwiaXNzdWVkIjp7ImRhdGUtcGFydHMiOltbMTk4NV1dfSwicGFnZSI6IjE1LTI0IiwiYWJzdHJhY3QiOiJUaGUgcHVycG9zZSBvZiB0aGUgc3R1ZHkgb24gd2hpY2ggdGhpcyBhcnRpY2xlIGlzIGJhc2VkIHdhcyB0byBhc3Nlc3MgdGhlIHZhbGlkaXR5IGFuZCByZWxpYWJpbGl0eSBvZiBhbiBpbnN0cnVtZW50IGRlc2lnbmVkIHRvIG1lYXN1cmUgcXVhbGl0eSBvZiBsaWZlLiBTaXh0eS1mb3VyIGl0ZW1zIGFwcGxpY2FibGUgdG8gYm90aCBoZWFsdGh5IHN1YmplY3RzIGFuZCBkaWFseXNpcyBwYXRpZW50cyB3ZXJlIHRlc3RlZCB3aXRoIGdyYWR1YXRlIHN0dWRlbnRzIChuID0gODgpOyBzaXggaXRlbXMgcmVsYXRpdmUgdG8gZGlhbHlzaXMgd2VyZSBhZGRlZCwgYW5kIHRoZSBpbnN0cnVtZW50IHdhcyBhZG1pbmlzdGVyZWQgdG8gZGlhbHlzaXMgcGF0aWVudHMgKG4gPSAzNykuIEl0ZW1zIHdlcmUgYmFzZWQgb24gbGl0ZXJhdHVyZSByZXZpZXcsIHdoaWNoIHN1cHBvcnRlZCBjb250ZW50IHZhbGlkaXR5LiBDb3JyZWxhdGlvbnMgYmV0d2VlbiB0aGUgaW5zdHJ1bWVudCBhbmQgYW4gb3ZlcmFsbCBzYXRpc2ZhY3Rpb24gd2l0aCBsaWZlIHF1ZXN0aW9uIG9mIDAuNzUgKGdyYWR1YXRlIHN0dWRlbnRzKSBhbmQgMC42NSAoZGlhbHlzaXMgcGF0aWVudHMpIHN1cHBvcnRlZCBjcml0ZXJpb24tcmVsYXRlZCB2YWxpZGl0eS4gU3VwcG9ydCBmb3IgcmVsaWFiaWxpdHkgd2FzIHByb3ZpZGVkIGJ5IHRlc3QtcmV0ZXN0IGNvcnJlbGF0aW9ucyBvZiAwLjg3IChncmFkdWF0ZSBzdHVkZW50cykgYW5kIDAuODEgKGRpYWx5c2lzIHBhdGllbnRzKSBhbmQgQ3JvbmJhY2gncyBhbHBoYXMgb2YgMC45MyAoZ3JhZHVhdGUgc3R1ZGVudHMpIGFuZCAwLjkwIChkaWFseXNpcyBwYXRpZW50cykuIiwiaXNzdWUiOiIxIiwidm9sdW1lIjoiOCIsImNvbnRhaW5lci10aXRsZS1zaG9ydCI6IiJ9LCJpc1RlbXBvcmFyeSI6ZmFsc2V9XX0=&quot;,&quot;citationItems&quot;:[{&quot;id&quot;:&quot;1f8a3b66-18e3-346f-a1e6-f0502db8fdfc&quot;,&quot;itemData&quot;:{&quot;type&quot;:&quot;article-journal&quot;,&quot;id&quot;:&quot;1f8a3b66-18e3-346f-a1e6-f0502db8fdfc&quot;,&quot;title&quot;:&quot;Quality of Life Index: Development and psychometric properties&quot;,&quot;groupId&quot;:&quot;189a32f0-8f3a-3d53-a84b-8691135f75ff&quot;,&quot;author&quot;:[{&quot;family&quot;:&quot;Ferrans&quot;,&quot;given&quot;:&quot;Carol&quot;,&quot;parse-names&quot;:false,&quot;dropping-particle&quot;:&quot;&quot;,&quot;non-dropping-particle&quot;:&quot;&quot;},{&quot;family&quot;:&quot;Marjorie&quot;,&quot;given&quot;:&quot;Powers&quot;,&quot;parse-names&quot;:false,&quot;dropping-particle&quot;:&quot;&quot;,&quot;non-dropping-particle&quot;:&quot;&quot;}],&quot;container-title&quot;:&quot;Aspen System Corporation&quot;,&quot;chapter-number&quot;:&quot;0&quot;,&quot;issued&quot;:{&quot;date-parts&quot;:[[1985]]},&quot;page&quot;:&quot;15-24&quot;,&quot;abstract&quot;:&quot;The purpose of the study on which this article is based was to assess the validity and reliability of an instrument designed to measure quality of life. Sixty-four items applicable to both healthy subjects and dialysis patients were tested with graduate students (n = 88); six items relative to dialysis were added, and the instrument was administered to dialysis patients (n = 37). Items were based on literature review, which supported content validity. Correlations between the instrument and an overall satisfaction with life question of 0.75 (graduate students) and 0.65 (dialysis patients) supported criterion-related validity. Support for reliability was provided by test-retest correlations of 0.87 (graduate students) and 0.81 (dialysis patients) and Cronbach's alphas of 0.93 (graduate students) and 0.90 (dialysis patients).&quot;,&quot;issue&quot;:&quot;1&quot;,&quot;volume&quot;:&quot;8&quot;,&quot;container-title-short&quot;:&quot;&quot;},&quot;isTemporary&quot;:false}]},{&quot;citationID&quot;:&quot;MENDELEY_CITATION_9bfcd542-e0d2-4ca8-b201-63add4889339&quot;,&quot;properties&quot;:{&quot;noteIndex&quot;:0},&quot;isEdited&quot;:false,&quot;manualOverride&quot;:{&quot;isManuallyOverridden&quot;:false,&quot;citeprocText&quot;:&quot;(23)&quot;,&quot;manualOverrideText&quot;:&quot;&quot;},&quot;citationTag&quot;:&quot;MENDELEY_CITATION_v3_eyJjaXRhdGlvbklEIjoiTUVOREVMRVlfQ0lUQVRJT05fOWJmY2Q1NDItZTBkMi00Y2E4LWIyMDEtNjNhZGQ0ODg5MzM5IiwicHJvcGVydGllcyI6eyJub3RlSW5kZXgiOjB9LCJpc0VkaXRlZCI6ZmFsc2UsIm1hbnVhbE92ZXJyaWRlIjp7ImlzTWFudWFsbHlPdmVycmlkZGVuIjpmYWxzZSwiY2l0ZXByb2NUZXh0IjoiKDIzKSIsIm1hbnVhbE92ZXJyaWRlVGV4dCI6IiJ9LCJjaXRhdGlvbkl0ZW1zIjpbeyJpZCI6IjAzNjgzZjFlLTc1YmEtMzAyZi04MjIwLWJlMzE3YTRhODgxYSIsIml0ZW1EYXRhIjp7InR5cGUiOiJhcnRpY2xlLWpvdXJuYWwiLCJpZCI6IjAzNjgzZjFlLTc1YmEtMzAyZi04MjIwLWJlMzE3YTRhODgxYSIsInRpdGxlIjoiRGV2ZWxvcG1lbnQgb2YgYSBxdWFsaXR5IG9mIGxpZmUgaW5kZXggZm9yIHBhdGllbnRzIHdpdGggY2FuY2VyLiIsImdyb3VwSWQiOiIxODlhMzJmMC04ZjNhLTNkNTMtYTg0Yi04NjkxMTM1Zjc1ZmYiLCJhdXRob3IiOlt7ImZhbWlseSI6IkZlcnJhbnMiLCJnaXZlbiI6IkMgRSIsInBhcnNlLW5hbWVzIjpmYWxzZSwiZHJvcHBpbmctcGFydGljbGUiOiIiLCJub24tZHJvcHBpbmctcGFydGljbGUiOiIifV0sImNvbnRhaW5lci10aXRsZSI6Ik9uY29sb2d5IG51cnNpbmcgZm9ydW0iLCJjb250YWluZXItdGl0bGUtc2hvcnQiOiJPbmNvbCBOdXJzIEZvcnVtIiwiSVNTTiI6IjAxOTA1MzVYIiwiUE1JRCI6IjIzNDI5NzkiLCJpc3N1ZWQiOnsiZGF0ZS1wYXJ0cyI6W1sxOTkwXV19LCJwYWdlIjoiMTUtMTk7IGRpc2N1c3Npb24gMjAiLCJhYnN0cmFjdCI6IlRoaXMgc3R1ZHkgZGV2ZWxvcGVkIGFuIGluc3RydW1lbnQgdG8gbWVhc3VyZSB0aGUgcXVhbGl0eSBvZiBsaWZlIChRT0wpIG9mIHBhdGllbnRzIHdpdGggY2FuY2VyIHRoYXQgd291bGQgYWNjb3VudCBmb3IgaW5kaXZpZHVhbCB2YWx1ZXMsIGFzIHdlbGwgYXMgc2F0aXNmYWN0aW9uLiBUaGUgc2FtcGxlIGNvbnNpc3RlZCBvZiBwYXRpZW50cyB3aXRoIGJyZWFzdCBjYW5jZXIgKG4gPSAxMTEpIGxpc3RlZCBpbiB0aGUgdHVtb3IgcmVnaXN0cnkgb2YgYSBtYWpvciBob3NwaXRhbC4gRmVycmFucyBhbmQgUG93ZXIncyBRdWFsaXR5IG9mIExpZmUgSW5kZXggKFFMSSkgd2FzIG1vZGlmaWVkIGJhc2VkIG9uIGFuIGV4dGVuc2l2ZSByZXZpZXcgb2YgdGhlIG9uY29sb2d5IGxpdGVyYXR1cmUsIHdoaWNoIHN1cHBvcnRlZCBjb250ZW50IHZhbGlkaXR5LiBUaGUgZmluZGluZ3Mgc3VwcG9ydGVkIHRoZSBpbnRlcm5hbCBjb25zaXN0ZW5jeSByZWxpYWJpbGl0eSBvZiB0aGUgZW50aXJlIFFMSSAoYWxwaGEgPSAwLjk1KSBhbmQgb2YgdGhlIGZvdXIgc3Vic2NhbGVzOiBoZWFsdGggYW5kIGZ1bmN0aW9uaW5nLCBzb2Npb2Vjb25vbWljLCBwc3ljaG9sb2dpY2FsL3NwaXJpdHVhbCwgYW5kIGZhbWlseSAoYWxwaGFzID0gMC45MCwgMC44NCwgMC45MywgYW5kIDAuNjYsIHJlc3BlY3RpdmVseSkuIFN1cHBvcnQgZm9yIGNvbmN1cnJlbnQgdmFsaWRpdHkgd2FzIHByb3ZpZGVkIGJ5IGEgc3Ryb25nIGNvcnJlbGF0aW9uIChyID0gMC44MCkgYmV0d2VlbiB0aGUgUUxJIGFuZCBhIG1lYXN1cmUgb2Ygc2F0aXNmYWN0aW9uIHdpdGggbGlmZS4gU3VwcG9ydCBmb3IgY29uc3RydWN0IHZhbGlkaXR5IHdhcyBwcm92aWRlZCBieSBzaWduaWZpY2FudGx5IGhpZ2hlciBtZWFuIFFPTCBzY29yZXMgZm9yIHN1YmplY3RzIHdobyBoYWQgbGVzcyBwYWluLCBsZXNzIGRlcHJlc3Npb24sIGFuZCB3ZXJlIGNvcGluZyBiZXR0ZXIgd2l0aCBzdHJlc3MsIHVzaW5nIHRoZSBrbm93biBncm91cCB0ZWNobmlxdWUuIFRoZSBwb3NpdGl2ZSByZXN1bHRzIG9idGFpbmVkIGZyb20gdGhpcyBhc3Nlc3NtZW50IGFuZCB0aGUgZmFjdCB0aGF0IG1hbnkgcGF0aWVudHMgY2FuIGNvbXBsZXRlIHRoZSBRTEkgaW5kZXBlbmRlbnRseSBhcmUgaW1wb3J0YW50IHZhcmlhYmxlcyB0byBjb25zaWRlciB3aGVuIGhlYWx0aCBwcm9mZXNzaW9uYWxzIGFyZSBzZWxlY3RpbmcgaW5zdHJ1bWVudHMgZm9yIHJlc2VhcmNoIGFuZCBwcmFjdGljZS4iLCJpc3N1ZSI6IjMgU3VwcGwiLCJ2b2x1bWUiOiIxNyJ9LCJpc1RlbXBvcmFyeSI6ZmFsc2V9XX0=&quot;,&quot;citationItems&quot;:[{&quot;id&quot;:&quot;03683f1e-75ba-302f-8220-be317a4a881a&quot;,&quot;itemData&quot;:{&quot;type&quot;:&quot;article-journal&quot;,&quot;id&quot;:&quot;03683f1e-75ba-302f-8220-be317a4a881a&quot;,&quot;title&quot;:&quot;Development of a quality of life index for patients with cancer.&quot;,&quot;groupId&quot;:&quot;189a32f0-8f3a-3d53-a84b-8691135f75ff&quot;,&quot;author&quot;:[{&quot;family&quot;:&quot;Ferrans&quot;,&quot;given&quot;:&quot;C E&quot;,&quot;parse-names&quot;:false,&quot;dropping-particle&quot;:&quot;&quot;,&quot;non-dropping-particle&quot;:&quot;&quot;}],&quot;container-title&quot;:&quot;Oncology nursing forum&quot;,&quot;container-title-short&quot;:&quot;Oncol Nurs Forum&quot;,&quot;ISSN&quot;:&quot;0190535X&quot;,&quot;PMID&quot;:&quot;2342979&quot;,&quot;issued&quot;:{&quot;date-parts&quot;:[[1990]]},&quot;page&quot;:&quot;15-19; discussion 20&quot;,&quot;abstract&quot;:&quot;This study developed an instrument to measure the quality of life (QOL) of patients with cancer that would account for individual values, as well as satisfaction. The sample consisted of patients with breast cancer (n = 111) listed in the tumor registry of a major hospital. Ferrans and Power's Quality of Life Index (QLI) was modified based on an extensive review of the oncology literature, which supported content validity. The findings supported the internal consistency reliability of the entire QLI (alpha = 0.95) and of the four subscales: health and functioning, socioeconomic, psychological/spiritual, and family (alphas = 0.90, 0.84, 0.93, and 0.66, respectively). Support for concurrent validity was provided by a strong correlation (r = 0.80) between the QLI and a measure of satisfaction with life. Support for construct validity was provided by significantly higher mean QOL scores for subjects who had less pain, less depression, and were coping better with stress, using the known group technique. The positive results obtained from this assessment and the fact that many patients can complete the QLI independently are important variables to consider when health professionals are selecting instruments for research and practice.&quot;,&quot;issue&quot;:&quot;3 Suppl&quot;,&quot;volume&quot;:&quot;17&quot;},&quot;isTemporary&quot;:false}]},{&quot;citationID&quot;:&quot;MENDELEY_CITATION_cdc89e3f-3a2f-45e8-90f5-0d3de4f42478&quot;,&quot;properties&quot;:{&quot;noteIndex&quot;:0},&quot;isEdited&quot;:false,&quot;manualOverride&quot;:{&quot;isManuallyOverridden&quot;:false,&quot;citeprocText&quot;:&quot;(125)&quot;,&quot;manualOverrideText&quot;:&quot;&quot;},&quot;citationTag&quot;:&quot;MENDELEY_CITATION_v3_eyJjaXRhdGlvbklEIjoiTUVOREVMRVlfQ0lUQVRJT05fY2RjODllM2YtM2EyZi00NWU4LTkwZjUtMGQzZGU0ZjQyNDc4IiwicHJvcGVydGllcyI6eyJub3RlSW5kZXgiOjB9LCJpc0VkaXRlZCI6ZmFsc2UsIm1hbnVhbE92ZXJyaWRlIjp7ImlzTWFudWFsbHlPdmVycmlkZGVuIjpmYWxzZSwiY2l0ZXByb2NUZXh0IjoiKDEyNSkiLCJtYW51YWxPdmVycmlkZVRleHQiOiIifSwiY2l0YXRpb25JdGVtcyI6W3siaWQiOiJjMmU4NjE2MC1jOGQxLTNlYzUtODM2Ny0zMGM0N2M3ZWQ0ZmUiLCJpdGVtRGF0YSI6eyJ0eXBlIjoiYXJ0aWNsZS1qb3VybmFsIiwiaWQiOiJjMmU4NjE2MC1jOGQxLTNlYzUtODM2Ny0zMGM0N2M3ZWQ0ZmUiLCJ0aXRsZSI6IkZlcnJhbnMgYW5kIFBvd2VycycgUXVhbGl0eSBvZiBsaWZlIGluZGV4IGFwcGxpZWQgaW4gdXJpbmFyeSBpbmNvbnRpbmVuY2UgcmVzZWFyY2ggLSBhIHBpbG90IHN0dWR5IiwiZ3JvdXBJZCI6IjE4OWEzMmYwLThmM2EtM2Q1My1hODRiLTg2OTExMzVmNzVmZiIsImF1dGhvciI6W3siZmFtaWx5IjoiUmFubmVzdGFkIiwiZ2l2ZW4iOiJUb3JpbCIsInBhcnNlLW5hbWVzIjpmYWxzZSwiZHJvcHBpbmctcGFydGljbGUiOiIiLCJub24tZHJvcHBpbmctcGFydGljbGUiOiIifSx7ImZhbWlseSI6IlNramVsZGVzdGFkIiwiZ2l2ZW4iOiJGaW5uIEVnaWwiLCJwYXJzZS1uYW1lcyI6ZmFsc2UsImRyb3BwaW5nLXBhcnRpY2xlIjoiIiwibm9uLWRyb3BwaW5nLXBhcnRpY2xlIjoiIn1dLCJjb250YWluZXItdGl0bGUiOiJTY2FuZGluYXZpYW4gSm91cm5hbCBvZiBDYXJpbmcgU2NpZW5jZXMiLCJjb250YWluZXItdGl0bGUtc2hvcnQiOiJTY2FuZCBKIENhcmluZyBTY2kiLCJET0kiOiIxMC4xMTExL2ouMTQ3MS02NzEyLjIwMTAuMDA4NTIueCIsIklTU04iOiIwMjgzOTMxOCIsIlBNSUQiOiIyMTE1ODg4OCIsImlzc3VlZCI6eyJkYXRlLXBhcnRzIjpbWzIwMTFdXX0sInBhZ2UiOiI0MTAtNDE2IiwiYWJzdHJhY3QiOiJCYWNrZ3JvdW5kOiBUaGUgYWltIG9mIHRoaXMgc3R1ZHkgd2FzIHRvIGV4cGxvcmUgdGhlIHVzZWZ1bG5lc3Mgb2YgYXBwbHlpbmcgYSBnbG9iYWwsIGV2YWx1YXRpb24tYmFzZWQgcXVhbGl0eSBvZiBsaWZlIChRb0wpIHF1ZXN0aW9ubmFpcmUgaW4gYXNzZXNzaW5nIHRoZSBpbXBhY3Qgb2YgdXJpbmFyeSBpbmNvbnRpbmVuY2UgKFVJKSBvbiB3b21lbidzIGxpdmVzLiBNZXRob2RzOiBUaGUgc3R1ZHkgcG9wdWxhdGlvbiBjb21wcmlzZWQgbG9uZy10ZXJtIGd5bmFlY29sb2dpY2FsIGNhbmNlciBzdXJ2aXZvcnMgKG49MTYwKSBhbmQgY29udHJvbHMgZnJvbSB0aGUgZ2VuZXJhbCBwb3B1bGF0aW9uIChuPTQ5MykuIFRoZSBwcmVzZW5jZSBvZiBVSSB3YXMgYXNzZXNzZWQgYnkgdGhlIHF1ZXN0aW9uICdEbyB5b3UgbGVhayB1cmluZT8nIHdoaWxlIFVJIHBlcmNlaXZlZCBhcyBhIHByb2JsZW0gd2FzIGFzc2Vzc2VkIG9uIGEgZml2ZS1wb2ludCBzY2FsZSBmcm9tICdObyBwcm9ibGVtJyB0byAnQSB2ZXJ5IGxhcmdlIHByb2JsZW0nLiBRb0wgd2FzIG1lYXN1cmVkIGJ5IEZlcnJhbnMgJiBQb3dlcnMnIFFvTCBpbmRleCAoUUxJKSwgZ2VuZXJpYyB2ZXJzaW9uIElJLiBSZXN1bHRzOiBVSSB3YXMgZGlzdHJpYnV0ZWQgZXF1YWxseSBhbW9uZyB3b21lbiB3aXRoIGEgaGlzdG9yeSBvZiBneW5hZWNvbG9naWNhbCBjYW5jZXIgYW5kIGFtb25nIHdvbWVuIGZyb20gdGhlIGdlbmVyYWwgcG9wdWxhdGlvbiAoMzQlKS4gVUkgaGFzIGEgbmVnYXRpdmUgaW1wYWN0IG9uIG92ZXJhbGwgUUxJIGFzIHdlbGwgYXMgYSB3aWRlIHJhbmdlIG9mIGl0ZW1zLiBBcHByb3hpbWF0ZWx5IDIwJSBvZiB0aGUgaW5jb250aW5lbnQgd29tZW4gZGVmaW5lZCBVSSBhcyBubyBwcm9ibGVtLCB3aXRoIFFMSSBzY29yZXMgc2ltaWxhciB0byBjb250aW5lbnQgd29tZW4uIE9ubHkgNSUgZXhwZXJpZW5jZWQgVUkgYXMgYSBsYXJnZS92ZXJ5IGxhcmdlIHByb2JsZW07IHdpdGggZXhjZXB0aW9uYWxseSBsb3cgUUxJIHNjb3Jlcy4gVGhlIHBzeWNob21ldHJpYyB0ZXN0aW5nIG9mIFFMSSAoYWNjZXB0YWJpbGl0eSwgaW50ZXJuYWwgY29uc2lzdGVuY3kgcmVsaWFiaWxpdHkgYW5kIGtub3duLWdyb3VwIHZhbGlkaXR5KSBzdXBwb3J0cyB0aGUgdXNlIG9mIFFMSSBpbiBVSS1zdHVkaWVzLiBDb25jbHVzaW9uczogVGhlIEZlcnJhbnMgJiBQb3dlcnMnIFFMSSBpcyBjb25zaWRlcmVkIGFuIGFjY2VwdGFibGUgdG9vbCBmb3IgVUkgcmVzZWFyY2gsIGJ1dCBmdXJ0aGVyIHBzeWNob21ldHJpYyB0ZXN0aW5nIGlzIHJlcXVpcmVkLiDCqSAyMDEwIFRoZSBBdXRob3JzLiBTY2FuZGluYXZpYW4gSm91cm5hbCBvZiBDYXJpbmcgU2NpZW5jZXMgwqkgMjAxMCBOb3JkaWMgQ29sbGVnZSBvZiBDYXJpbmcgU2NpZW5jZS4iLCJpc3N1ZSI6IjIiLCJ2b2x1bWUiOiIyNSJ9LCJpc1RlbXBvcmFyeSI6ZmFsc2V9XX0=&quot;,&quot;citationItems&quot;:[{&quot;id&quot;:&quot;c2e86160-c8d1-3ec5-8367-30c47c7ed4fe&quot;,&quot;itemData&quot;:{&quot;type&quot;:&quot;article-journal&quot;,&quot;id&quot;:&quot;c2e86160-c8d1-3ec5-8367-30c47c7ed4fe&quot;,&quot;title&quot;:&quot;Ferrans and Powers' Quality of life index applied in urinary incontinence research - a pilot study&quot;,&quot;groupId&quot;:&quot;189a32f0-8f3a-3d53-a84b-8691135f75ff&quot;,&quot;author&quot;:[{&quot;family&quot;:&quot;Rannestad&quot;,&quot;given&quot;:&quot;Toril&quot;,&quot;parse-names&quot;:false,&quot;dropping-particle&quot;:&quot;&quot;,&quot;non-dropping-particle&quot;:&quot;&quot;},{&quot;family&quot;:&quot;Skjeldestad&quot;,&quot;given&quot;:&quot;Finn Egil&quot;,&quot;parse-names&quot;:false,&quot;dropping-particle&quot;:&quot;&quot;,&quot;non-dropping-particle&quot;:&quot;&quot;}],&quot;container-title&quot;:&quot;Scandinavian Journal of Caring Sciences&quot;,&quot;container-title-short&quot;:&quot;Scand J Caring Sci&quot;,&quot;DOI&quot;:&quot;10.1111/j.1471-6712.2010.00852.x&quot;,&quot;ISSN&quot;:&quot;02839318&quot;,&quot;PMID&quot;:&quot;21158888&quot;,&quot;issued&quot;:{&quot;date-parts&quot;:[[2011]]},&quot;page&quot;:&quot;410-416&quot;,&quot;abstract&quot;:&quot;Background: The aim of this study was to explore the usefulness of applying a global, evaluation-based quality of life (QoL) questionnaire in assessing the impact of urinary incontinence (UI) on women's lives. Methods: The study population comprised long-term gynaecological cancer survivors (n=160) and controls from the general population (n=493). The presence of UI was assessed by the question 'Do you leak urine?' while UI perceived as a problem was assessed on a five-point scale from 'No problem' to 'A very large problem'. QoL was measured by Ferrans &amp; Powers' QoL index (QLI), generic version II. Results: UI was distributed equally among women with a history of gynaecological cancer and among women from the general population (34%). UI has a negative impact on overall QLI as well as a wide range of items. Approximately 20% of the incontinent women defined UI as no problem, with QLI scores similar to continent women. Only 5% experienced UI as a large/very large problem; with exceptionally low QLI scores. The psychometric testing of QLI (acceptability, internal consistency reliability and known-group validity) supports the use of QLI in UI-studies. Conclusions: The Ferrans &amp; Powers' QLI is considered an acceptable tool for UI research, but further psychometric testing is required. © 2010 The Authors. Scandinavian Journal of Caring Sciences © 2010 Nordic College of Caring Science.&quot;,&quot;issue&quot;:&quot;2&quot;,&quot;volume&quot;:&quot;25&quot;},&quot;isTemporary&quot;:false}]},{&quot;citationID&quot;:&quot;MENDELEY_CITATION_3b41eb08-9598-437f-9031-44c68beb682d&quot;,&quot;properties&quot;:{&quot;noteIndex&quot;:0},&quot;isEdited&quot;:false,&quot;manualOverride&quot;:{&quot;isManuallyOverridden&quot;:false,&quot;citeprocText&quot;:&quot;(126)&quot;,&quot;manualOverrideText&quot;:&quot;&quot;},&quot;citationTag&quot;:&quot;MENDELEY_CITATION_v3_eyJjaXRhdGlvbklEIjoiTUVOREVMRVlfQ0lUQVRJT05fM2I0MWViMDgtOTU5OC00MzdmLTkwMzEtNDRjNjhiZWI2ODJkIiwicHJvcGVydGllcyI6eyJub3RlSW5kZXgiOjB9LCJpc0VkaXRlZCI6ZmFsc2UsIm1hbnVhbE92ZXJyaWRlIjp7ImlzTWFudWFsbHlPdmVycmlkZGVuIjpmYWxzZSwiY2l0ZXByb2NUZXh0IjoiKDEyNikiLCJtYW51YWxPdmVycmlkZVRleHQiOiIifSwiY2l0YXRpb25JdGVtcyI6W3siaWQiOiIwYzgyYzUzZi1jYWZmLTMxYTQtODQwYi1hMzdmOTNmZDFjMmEiLCJpdGVtRGF0YSI6eyJ0eXBlIjoiYXJ0aWNsZS1qb3VybmFsIiwiaWQiOiIwYzgyYzUzZi1jYWZmLTMxYTQtODQwYi1hMzdmOTNmZDFjMmEiLCJ0aXRsZSI6IlZhbGlkaXR5IGFuZCByZWxpYWJpbGl0eSBvZiB0aGUgTm9yd2VnaWFuIHZlcnNpb24gb2YgdGhlIEZlcnJhbnMgYW5kIFBvd2VycyBRdWFsaXR5IG9mIExpZmUgSW5kZXgiLCJncm91cElkIjoiMTg5YTMyZjAtOGYzYS0zZDUzLWE4NGItODY5MTEzNWY3NWZmIiwiYXV0aG9yIjpbeyJmYW1pbHkiOiJSdXN0w7hlbiIsImdpdmVuIjoiVG9uZSIsInBhcnNlLW5hbWVzIjpmYWxzZSwiZHJvcHBpbmctcGFydGljbGUiOiIiLCJub24tZHJvcHBpbmctcGFydGljbGUiOiIifSx7ImZhbWlseSI6Ildpa2x1bmQiLCJnaXZlbiI6IkluZ2VsYSIsInBhcnNlLW5hbWVzIjpmYWxzZSwiZHJvcHBpbmctcGFydGljbGUiOiIiLCJub24tZHJvcHBpbmctcGFydGljbGUiOiIifSx7ImZhbWlseSI6IkhhbmVzdGFkIiwiZ2l2ZW4iOiJCZXJpdCBSIiwicGFyc2UtbmFtZXMiOmZhbHNlLCJkcm9wcGluZy1wYXJ0aWNsZSI6IiIsIm5vbi1kcm9wcGluZy1wYXJ0aWNsZSI6IiJ9LHsiZmFtaWx5IjoiQnVyY2toYXJkdCIsImdpdmVuIjoiQ2Fyb2wgUyIsInBhcnNlLW5hbWVzIjpmYWxzZSwiZHJvcHBpbmctcGFydGljbGUiOiIiLCJub24tZHJvcHBpbmctcGFydGljbGUiOiIifV0sImNvbnRhaW5lci10aXRsZSI6IlNjYW5kaW5hdmlhbiBKb3VybmFsIG9mIENhcmluZyBTY2llbmNlcyIsImNvbnRhaW5lci10aXRsZS1zaG9ydCI6IlNjYW5kIEogQ2FyaW5nIFNjaSIsIkRPSSI6IjEwLjEwODAvMDI4MzkzMTk5NTAxNjI2MzMiLCJJU1NOIjoiMDI4MzkzMTgiLCJQTUlEIjoiMTA2MzM3MzkiLCJpc3N1ZWQiOnsiZGF0ZS1wYXJ0cyI6W1sxOTk5XV19LCJwYWdlIjoiOTYtMTAxIiwiYWJzdHJhY3QiOiJUaGUgcHVycG9zZSBvZiB0aGlzIHN0dWR5IHdhcyB0byBleGFtaW5lIHRoZSB2YWxpZGl0eSBhbmQgcmVsaWFiaWxpdHkgb2YgdGhlIE5vcndlZ2lhbiB2ZXJzaW9uIG9mIHRoZSBGZXJyYW5zIGFuZCBQb3dlcnMgUXVhbGl0eSBvZiBMaWZlIEluZGV4IGluIGEgc2FtcGxlIG9mIDEzMSBtZW4gYW5kIHdvbWVuIHdpdGggbmV3bHkgZGlhZ25vc2VkIGNhbmNlci4gVGhlIFF1YWxpdHkgb2YgTGlmZSBJbmRleCB3YXMgdHJhbnNsYXRlZCBpbnRvIE5vcndlZ2lhbiB1c2luZyBhIHN0YW5kYXJkaXplZCBpbnRlcm5hdGlvbmFsIGFwcHJvYWNoLCBpbmNsdWRpbmcgYmFjay10cmFuc2xhdGlvbi4gVGhlIGZpbmRpbmdzIHNob3dlZCBoaWdoIGludGVybmFsIGNvbnNpc3RlbmN5IHJlbGlhYmlsaXR5IGZvciB0aGUgZ2xvYmFsIHNjb3JlIChhbHBoYSA9IDAuOTMgKHRlc3QpKSBhcyB3ZWxsIGFzIGZvciB0aGUgZm9sbG93aW5nIGRvbWFpbnM6IGhlYWx0aCBhbmQgZnVuY3Rpb25pbmcgKGFscGhhID0gMC44OCksIHNvY2lvZWNvbm9taWMgKGFscGhhID0gMC44MiksIHBzeWNob2xvZ2ljYWwvc3Bpcml0dWFsIChhbHBoYSA9IDAuODIpIGFuZCBmYW1pbHkgKGFscGhhID0gMC43OSkuIFRoZSB0ZXN0LXJldGVzdCByZWxpYWJpbGl0eSBhZnRlciAzLTQgd2Vla3Mgd2FzIDAuNzggZm9yIHRoZSBnbG9iYWwgc2NvcmUuIEEgZmFjdG9yIGFuYWx5c2lzIHBhcnRpYWxseSBjb25maXJtZWQgdGhlIGRpZmZlcmVudCBzdWJzY2FsZXMuIEluIGNvbmNsdXNpb24sIHRoZSBRdWFsaXR5IG9mIExpZmUgSW5kZXggd2FzIGZvdW5kIHRvIGJlIHJlbGlhYmxlIGFuZCBoYWQgc3VmZmljaWVudCB2YWxpZGl0eSB0byBiZSB1c2VkIGZvciBtZWFzdXJpbmcgcXVhbGl0eSBvZiBsaWZlIGluIE5vcndlZ2lhbiBjYW5jZXIgcGF0aWVudHMuIiwiaXNzdWUiOiIyIiwidm9sdW1lIjoiMTMifSwiaXNUZW1wb3JhcnkiOmZhbHNlfV19&quot;,&quot;citationItems&quot;:[{&quot;id&quot;:&quot;0c82c53f-caff-31a4-840b-a37f93fd1c2a&quot;,&quot;itemData&quot;:{&quot;type&quot;:&quot;article-journal&quot;,&quot;id&quot;:&quot;0c82c53f-caff-31a4-840b-a37f93fd1c2a&quot;,&quot;title&quot;:&quot;Validity and reliability of the Norwegian version of the Ferrans and Powers Quality of Life Index&quot;,&quot;groupId&quot;:&quot;189a32f0-8f3a-3d53-a84b-8691135f75ff&quot;,&quot;author&quot;:[{&quot;family&quot;:&quot;Rustøen&quot;,&quot;given&quot;:&quot;Tone&quot;,&quot;parse-names&quot;:false,&quot;dropping-particle&quot;:&quot;&quot;,&quot;non-dropping-particle&quot;:&quot;&quot;},{&quot;family&quot;:&quot;Wiklund&quot;,&quot;given&quot;:&quot;Ingela&quot;,&quot;parse-names&quot;:false,&quot;dropping-particle&quot;:&quot;&quot;,&quot;non-dropping-particle&quot;:&quot;&quot;},{&quot;family&quot;:&quot;Hanestad&quot;,&quot;given&quot;:&quot;Berit R&quot;,&quot;parse-names&quot;:false,&quot;dropping-particle&quot;:&quot;&quot;,&quot;non-dropping-particle&quot;:&quot;&quot;},{&quot;family&quot;:&quot;Burckhardt&quot;,&quot;given&quot;:&quot;Carol S&quot;,&quot;parse-names&quot;:false,&quot;dropping-particle&quot;:&quot;&quot;,&quot;non-dropping-particle&quot;:&quot;&quot;}],&quot;container-title&quot;:&quot;Scandinavian Journal of Caring Sciences&quot;,&quot;container-title-short&quot;:&quot;Scand J Caring Sci&quot;,&quot;DOI&quot;:&quot;10.1080/02839319950162633&quot;,&quot;ISSN&quot;:&quot;02839318&quot;,&quot;PMID&quot;:&quot;10633739&quot;,&quot;issued&quot;:{&quot;date-parts&quot;:[[1999]]},&quot;page&quot;:&quot;96-101&quot;,&quot;abstract&quot;:&quot;The purpose of this study was to examine the validity and reliability of the Norwegian version of the Ferrans and Powers Quality of Life Index in a sample of 131 men and women with newly diagnosed cancer. The Quality of Life Index was translated into Norwegian using a standardized international approach, including back-translation. The findings showed high internal consistency reliability for the global score (alpha = 0.93 (test)) as well as for the following domains: health and functioning (alpha = 0.88), socioeconomic (alpha = 0.82), psychological/spiritual (alpha = 0.82) and family (alpha = 0.79). The test-retest reliability after 3-4 weeks was 0.78 for the global score. A factor analysis partially confirmed the different subscales. In conclusion, the Quality of Life Index was found to be reliable and had sufficient validity to be used for measuring quality of life in Norwegian cancer patients.&quot;,&quot;issue&quot;:&quot;2&quot;,&quot;volume&quot;:&quot;13&quot;},&quot;isTemporary&quot;:false}]},{&quot;citationID&quot;:&quot;MENDELEY_CITATION_e5391924-c001-4a48-a5f0-c8d9c2426b1f&quot;,&quot;properties&quot;:{&quot;noteIndex&quot;:0},&quot;isEdited&quot;:false,&quot;manualOverride&quot;:{&quot;isManuallyOverridden&quot;:false,&quot;citeprocText&quot;:&quot;(24)&quot;,&quot;manualOverrideText&quot;:&quot;&quot;},&quot;citationTag&quot;:&quot;MENDELEY_CITATION_v3_eyJjaXRhdGlvbklEIjoiTUVOREVMRVlfQ0lUQVRJT05fZTUzOTE5MjQtYzAwMS00YTQ4LWE1ZjAtYzhkOWMyNDI2YjFmIiwicHJvcGVydGllcyI6eyJub3RlSW5kZXgiOjB9LCJpc0VkaXRlZCI6ZmFsc2UsIm1hbnVhbE92ZXJyaWRlIjp7ImlzTWFudWFsbHlPdmVycmlkZGVuIjpmYWxzZSwiY2l0ZXByb2NUZXh0IjoiKDI0KSIsIm1hbnVhbE92ZXJyaWRlVGV4dCI6IiJ9LCJjaXRhdGlvbkl0ZW1zIjpbeyJpZCI6IjQ4NjNkYzczLWZiMGEtM2QyNi05NzdlLTYzY2EyM2U3M2M1MSIsIml0ZW1EYXRhIjp7InR5cGUiOiJhcnRpY2xlLWpvdXJuYWwiLCJpZCI6IjQ4NjNkYzczLWZiMGEtM2QyNi05NzdlLTYzY2EyM2U3M2M1MSIsInRpdGxlIjoiTWVhc3VyZW1lbnQgb2YgdGhlIHF1YWxpdHkgb2YgbGlmZSBpbiBjYW5jZXIgc3Vydml2b3JzIiwiZ3JvdXBJZCI6IjE4OWEzMmYwLThmM2EtM2Q1My1hODRiLTg2OTExMzVmNzVmZiIsImF1dGhvciI6W3siZmFtaWx5IjoiRmVycmVsbCIsImdpdmVuIjoiQiBSIiwicGFyc2UtbmFtZXMiOmZhbHNlLCJkcm9wcGluZy1wYXJ0aWNsZSI6IiIsIm5vbi1kcm9wcGluZy1wYXJ0aWNsZSI6IiJ9LHsiZmFtaWx5IjoiSGFzc2V5IERvdyIsImdpdmVuIjoiSy4iLCJwYXJzZS1uYW1lcyI6ZmFsc2UsImRyb3BwaW5nLXBhcnRpY2xlIjoiIiwibm9uLWRyb3BwaW5nLXBhcnRpY2xlIjoiIn0seyJmYW1pbHkiOiJHcmFudCIsImdpdmVuIjoiTSIsInBhcnNlLW5hbWVzIjpmYWxzZSwiZHJvcHBpbmctcGFydGljbGUiOiIiLCJub24tZHJvcHBpbmctcGFydGljbGUiOiIifV0sImNvbnRhaW5lci10aXRsZSI6IlF1YWxpdHkgb2YgTGlmZSBSZXNlYXJjaCIsIkRPSSI6IjEwLjEwMDcvQkYwMDYzNDc0NyIsIklTU04iOiIwOTYyOTM0MyIsIlBNSUQiOiI4NTU2MDEyIiwiaXNzdWVkIjp7ImRhdGUtcGFydHMiOltbMTk5NV1dfSwicGFnZSI6IjUyMy01MzEiLCJhYnN0cmFjdCI6IkEgUU9MIGluc3RydW1lbnQgd2FzIGRldmVsb3BlZCB0byBtZWFzdXJlIHRoZSBzcGVjaWZpYyBjb25jZXJucyBvZiBsb25nIHRlcm0gY2FuY2VyIHN1cnZpdm9ycy4gVGhlIFFPTC1DUyBpcyBiYXNlZCBvbiBwcmV2aW91cyB2ZXJzaW9ucyBvZiB0aGUgUU9MIGluc3RydW1lbnQgZGV2ZWxvcGVkIGJ5IHJlc2VhcmNoZXJzIGF0IHRoZSBDaXR5IG9mIEhvcGUgTmF0aW9uYWwgTWVkaWNhbCBDZW50cmUgKEdyYW50LCBQYWRpbGxhLCBhbmQgRmVycmVsbCkuIFRoaXMgaW5zdHJ1bWVudCB3YXMgcmV2aXNlZCBvdmVyIGEgb25lIHllYXIgcGlsb3QgYnkgSGFzc2V5LURvdyBhbmQgRmVycmVsbC4gVGhlIHJldmlzZWQgaW5zdHJ1bWVudCBpbmNsdWRlZCA0MSBpdGVtcyByZXByZXNlbnRpbmcgdGhlIGZvdXIgZG9tYWlucyBvZiBxdWFsaXR5IG9mIGxpZmUgaW5jb3Jwb3JhdGluZyBwaHlzaWNhbCwgcHN5Y2hvbG9naWNhbCwgc29jaWFsLCBhbmQgc3Bpcml0dWFsIHdlbGwgYmVpbmcuIFRoZSBwcmVzZW50IHN0dWR5IHdhcyBjb25kdWN0ZWQgYXMgYSBtYWlsIHN1cnZleSB0byB0aGUgbWVtYmVyc2hpcCAobj0xLDIwMCkgb2YgdGhlIE5hdGlvbmFsIENvYWxpdGlvbiBmb3IgQ2FuY2VyIFN1cnZpdm9yc2hpcCB3aXRoIDY4NiBzdWJqZWN0cyByZXNwb25kaW5nIHRvIHRoZSBzdXJ2ZXkuIFRoaXMgc3VydmV5IGluY2x1ZGVkIGEgRGVtb2dyYXBoaWMgdG9vbCwgUU9MLUNTIGFuZCB0aGUgRkFDVC1HIHRvb2wgZGV2ZWxvcGVkIGJ5IENlbGxhLiBQc3ljaG9tZXRyaWMgYW5hbHlzaXMsIHBlcmZvcm1lZCBvbiA2ODYgcmVzcG9uZGVudHMsIGluY2x1ZGVkIG1lYXN1cmVzIG9mIHJlbGlhYmlsaXR5IGFuZCB2YWxpZGl0eS4gVHdvIG1lYXN1cmVzIG9mIHJlbGlhYmlsaXR5IGluY2x1ZGVkIHRlc3QtcmV0ZXN0IGFuZCBpbnRlcm5hbCBjb25zaXN0ZW5jeS4gVGhlIG92ZXJhbGwgUU9MLUNTIHRvb2wgdGVzdC1yZXRlc3QgcmVsaWFiaWxpdHkgd2FzIDAuODkgd2l0aCBzdWJzY2FsZXMgb2YgUGh5c2ljYWwgcj0wLjg4LCBQc3ljaG9sb2dpY2FsIHI9MC44OCwgU29jaWFsIHI9MC44MSwgYW5kIFNwaXJpdHVhbCwgcj0wLjkwLiBUaGUgc2Vjb25kIG1lYXN1cmUgb2YgcmVsaWFiaWxpdHkgd2FzIGNvbXB1dGF0aW9uIG9mIGludGVybmFsIGNvbnNpc3RlbmN5IHVzaW5nIENyb25iYWNoJ3MgzrEgY29lZmZpY2llbnQgYXMgYSBtZWFzdXJlIG9mIGFncmVlbWVudCBiZXR3ZWVuIGl0ZW1zIGFuZCBzdWJzY2FsZXMuIEFuYWx5c2lzIHJldmVhbGVkIGFuIG92ZXJhbGwgcj0wLjkzLiBTdWJzY2FsZSBhbHBoYXMgYXZlcmFnZSByYW5nZWQgZnJvbSByPTAuNzEgZm9yIHNwaXJpdHVhbCB3ZWxsIGJlaW5nLCByPTAuNzcgZm9yIHBoeXNpY2FsLCByPTAuODEgZm9yIHNvY2lhbCwgYW5kIHI9MC44OSBmb3IgcHN5Y2hvbG9naWNhbC4gU2V2ZXJhbCBtZWFzdXJlcyBvZiB2YWxpZGl0eSB3ZXJlIHVzZWQgdG8gZGV0ZXJtaW5lIHRoZSBleHRlbnQgdG8gd2hpY2ggdGhlIGluc3RydW1lbnQgbWVhc3VyZWQgdGhlIGNvbmNlcHQgb2YgUU9MIGluIGNhbmNlciBzdXJ2aXZvcnMuIFRoZSBmaXJzdCBtZXRob2Qgb2YgY29udGVudCB2YWxpZGl0eSB3YXMgYmFzZWQgb24gYSBwYW5lbCBvZiBRT0wgcmVzZWFyY2hlcnMgYW5kIG51cnNlcyB3aXRoIGV4cGVydGlzZSBpbiBvbmNvbG9neS4gVGhlIHNlY29uZCBtZWFzdXJlIHVzZWQgc3RlcHdpc2UgbXVsdGlwbGUgcmVncmVzc2lvbiB0byBkZXRlcm1pbmUgZmFjdG9ycyBtb3N0IHByZWRpY3RpdmUgb2Ygb3ZlcmFsbCBRT0wgaW4gY2FuY2VyIHN1cnZpdm9ycy4gU2V2ZW50ZWVuIHZhcmlhYmxlcyB3ZXJlIGZvdW5kIHRvIGJlIHN0YXRpc3RpY2FsbHkgc2lnbmlmaWNhbnQgYWNjb3VudGluZyBmb3IgOTElIG9mIHRoZSB2YXJpYW5jZSBpbiBvdmVyYWxsIFFPTC4gVGhlIGZvdXJ0aCBtZWFzdXJlIG9mIHZhbGlkaXR5IHVzZWQgUGVhcnNvbidzIGNvcnJlbGF0aW9ucyB0byBlc3RpbWF0ZSB0aGUgcmVsYXRpb25zaGlwcyBiZXR3ZWVuIHRoZSBzdWJzY2FsZXMgb2YgUU9MLUNTIGFuZCB0aGUgc3Vic2NhbGVzIG9mIHRoZSBlc3RhYmxpc2hlZCBGQUNULUcgdG9vbC4gVGhlcmUgd2FzIG1vZGVyYXRlIHRvIHN0cm9uZyBjb3JyZWxhdGlvbiBiZXR3ZWVuIGFzc29jaWF0ZWQgc3Vic2NhbGVzIGluY2x1ZGluZyBRT0wtQ1MgcGh5c2ljYWwgdG8gRkFDVCBwaHlzaWNhbCAocj0wLjc0KSwgUU9MLUNTIFBzeWNoIHRvIEZBQ1QgRW1vdGlvbmFsIChyPTAuNjUpLCBRT0wgU29jaWFsIHRvIEZBQ1QgU29jaWFsIChyPTAuNDQpLiBUaGUgb3ZlcmFsbCBRT0wtQ1MgY29ycmVsYXRpb24gd2l0aCB0aGUgRkFDVC1HIHdhcyAwLjc4LiBBZGRpdGlvbmFsIG1lYXN1cmVzIG9mIHZhbGlkaXR5IGluY2x1ZGVkIGNvcnJlbGF0aW9ucyBvZiBpbmRpbWVhc3VyZXMgb2YgdmFsaWRpdHkgaW5jbHVkZWQgY29ycmVsYXRpb25zIG9mIGluZGl2aWR1YWwgaXRlbXMgb2YgdGhlIFFPTC1DUyB0b29sLCBmYWN0b3IgYW5hbHlzaXMsIGFuZCBjb25zdHJ1Y3QgdmFsaWRpdHkgZGlzY3JpbWluYXRpbmcga25vd24gZ3JvdXBzIG9mIGNhbmNlciBzdXJ2aXZvcnMuIEZpbmRpbmdzIGRlbW9uc3RyYXRlZCB0aGF0IHRoZSBRT0wtQ1MgYW5kIGl0cyBzdWJzY2FsZXMgYWRlcXVhdGVseSBtZWFzdXJlZCBRT0wgaW4gdGhpcyBncm93aW5nIHBvcHVsYXRpb24gb2YgY2FuY2VyIHN1cnZpdm9ycy4gwqkgMTk5NSBSYXBpZCBTY2llbmNlIFB1Ymxpc2hlcnMuIiwiaXNzdWUiOiI2Iiwidm9sdW1lIjoiNCIsImNvbnRhaW5lci10aXRsZS1zaG9ydCI6IiJ9LCJpc1RlbXBvcmFyeSI6ZmFsc2V9XX0=&quot;,&quot;citationItems&quot;:[{&quot;id&quot;:&quot;4863dc73-fb0a-3d26-977e-63ca23e73c51&quot;,&quot;itemData&quot;:{&quot;type&quot;:&quot;article-journal&quot;,&quot;id&quot;:&quot;4863dc73-fb0a-3d26-977e-63ca23e73c51&quot;,&quot;title&quot;:&quot;Measurement of the quality of life in cancer survivors&quot;,&quot;groupId&quot;:&quot;189a32f0-8f3a-3d53-a84b-8691135f75ff&quot;,&quot;author&quot;:[{&quot;family&quot;:&quot;Ferrell&quot;,&quot;given&quot;:&quot;B R&quot;,&quot;parse-names&quot;:false,&quot;dropping-particle&quot;:&quot;&quot;,&quot;non-dropping-particle&quot;:&quot;&quot;},{&quot;family&quot;:&quot;Hassey Dow&quot;,&quot;given&quot;:&quot;K.&quot;,&quot;parse-names&quot;:false,&quot;dropping-particle&quot;:&quot;&quot;,&quot;non-dropping-particle&quot;:&quot;&quot;},{&quot;family&quot;:&quot;Grant&quot;,&quot;given&quot;:&quot;M&quot;,&quot;parse-names&quot;:false,&quot;dropping-particle&quot;:&quot;&quot;,&quot;non-dropping-particle&quot;:&quot;&quot;}],&quot;container-title&quot;:&quot;Quality of Life Research&quot;,&quot;DOI&quot;:&quot;10.1007/BF00634747&quot;,&quot;ISSN&quot;:&quot;09629343&quot;,&quot;PMID&quot;:&quot;8556012&quot;,&quot;issued&quot;:{&quot;date-parts&quot;:[[1995]]},&quot;page&quot;:&quot;523-531&quot;,&quot;abstract&quot;:&quot;A QOL instrument was developed to measure the specific concerns of long term cancer survivors. The QOL-CS is based on previous versions of the QOL instrument developed by researchers at the City of Hope National Medical Centre (Grant, Padilla, and Ferrell). This instrument was revised over a one year pilot by Hassey-Dow and Ferrell. The revised instrument included 41 items representing the four domains of quality of life incorporating physical, psychological, social, and spiritual well being. The present study was conducted as a mail survey to the membership (n=1,200) of the National Coalition for Cancer Survivorship with 686 subjects responding to the survey. This survey included a Demographic tool, QOL-CS and the FACT-G tool developed by Cella. Psychometric analysis, performed on 686 respondents, included measures of reliability and validity. Two measures of reliability included test-retest and internal consistency. The overall QOL-CS tool test-retest reliability was 0.89 with subscales of Physical r=0.88, Psychological r=0.88, Social r=0.81, and Spiritual, r=0.90. The second measure of reliability was computation of internal consistency using Cronbach's α coefficient as a measure of agreement between items and subscales. Analysis revealed an overall r=0.93. Subscale alphas average ranged from r=0.71 for spiritual well being, r=0.77 for physical, r=0.81 for social, and r=0.89 for psychological. Several measures of validity were used to determine the extent to which the instrument measured the concept of QOL in cancer survivors. The first method of content validity was based on a panel of QOL researchers and nurses with expertise in oncology. The second measure used stepwise multiple regression to determine factors most predictive of overall QOL in cancer survivors. Seventeen variables were found to be statistically significant accounting for 91% of the variance in overall QOL. The fourth measure of validity used Pearson's correlations to estimate the relationships between the subscales of QOL-CS and the subscales of the established FACT-G tool. There was moderate to strong correlation between associated subscales including QOL-CS physical to FACT physical (r=0.74), QOL-CS Psych to FACT Emotional (r=0.65), QOL Social to FACT Social (r=0.44). The overall QOL-CS correlation with the FACT-G was 0.78. Additional measures of validity included correlations of indimeasures of validity included correlations of individual items of the QOL-CS tool, factor analysis, and construct validity discriminating known groups of cancer survivors. Findings demonstrated that the QOL-CS and its subscales adequately measured QOL in this growing population of cancer survivors. © 1995 Rapid Science Publishers.&quot;,&quot;issue&quot;:&quot;6&quot;,&quot;volume&quot;:&quot;4&quot;,&quot;container-title-short&quot;:&quot;&quot;},&quot;isTemporary&quot;:false}]},{&quot;citationID&quot;:&quot;MENDELEY_CITATION_f43f0a83-046b-47b6-9a30-f58aac294235&quot;,&quot;properties&quot;:{&quot;noteIndex&quot;:0},&quot;isEdited&quot;:false,&quot;manualOverride&quot;:{&quot;isManuallyOverridden&quot;:false,&quot;citeprocText&quot;:&quot;(127)&quot;,&quot;manualOverrideText&quot;:&quot;&quot;},&quot;citationTag&quot;:&quot;MENDELEY_CITATION_v3_eyJjaXRhdGlvbklEIjoiTUVOREVMRVlfQ0lUQVRJT05fZjQzZjBhODMtMDQ2Yi00N2I2LTlhMzAtZjU4YWFjMjk0MjM1IiwicHJvcGVydGllcyI6eyJub3RlSW5kZXgiOjB9LCJpc0VkaXRlZCI6ZmFsc2UsIm1hbnVhbE92ZXJyaWRlIjp7ImlzTWFudWFsbHlPdmVycmlkZGVuIjpmYWxzZSwiY2l0ZXByb2NUZXh0IjoiKDEyNykiLCJtYW51YWxPdmVycmlkZVRleHQiOiIifSwiY2l0YXRpb25JdGVtcyI6W3siaWQiOiI3ZjA4MTM4OC0wZjNhLTNjMWItYTNmMC1jNTk5ZjYxOWM5NDYiLCJpdGVtRGF0YSI6eyJ0eXBlIjoiYXJ0aWNsZS1qb3VybmFsIiwiaWQiOiI3ZjA4MTM4OC0wZjNhLTNjMWItYTNmMC1jNTk5ZjYxOWM5NDYiLCJ0aXRsZSI6IkEgdmFsaWRhdGlvbiBzdHVkeSBvZiB0aGUgRHV0Y2ggdmVyc2lvbiBvZiB0aGUgUXVhbGl0eSBvZiBMaWZlIC0gQ2FuY2VyIFN1cnZpdm9yIChRT0wtQ1MpIHF1ZXN0aW9ubmFpcmUgaW4gYSBncm91cCBvZiBwcm9zdGF0ZSBjYW5jZXIgc3Vydml2b3JzIiwiZ3JvdXBJZCI6IjE4OWEzMmYwLThmM2EtM2Q1My1hODRiLTg2OTExMzVmNzVmZiIsImF1dGhvciI6W3siZmFtaWx5IjoiRGlzIiwiZ2l2ZW4iOiJGZW1rZSBXIiwicGFyc2UtbmFtZXMiOmZhbHNlLCJkcm9wcGluZy1wYXJ0aWNsZSI6IiIsIm5vbi1kcm9wcGluZy1wYXJ0aWNsZSI6IlZhbiJ9LHsiZmFtaWx5IjoiTW9scyIsImdpdmVuIjoiRmxvb3J0amUiLCJwYXJzZS1uYW1lcyI6ZmFsc2UsImRyb3BwaW5nLXBhcnRpY2xlIjoiIiwibm9uLWRyb3BwaW5nLXBhcnRpY2xlIjoiIn0seyJmYW1pbHkiOiJWaW5nZXJob2V0cyIsImdpdmVuIjoiQWQgSi5KLk0uIiwicGFyc2UtbmFtZXMiOmZhbHNlLCJkcm9wcGluZy1wYXJ0aWNsZSI6IiIsIm5vbi1kcm9wcGluZy1wYXJ0aWNsZSI6IiJ9LHsiZmFtaWx5IjoiRmVycmVsbCIsImdpdmVuIjoiQmV0dHkiLCJwYXJzZS1uYW1lcyI6ZmFsc2UsImRyb3BwaW5nLXBhcnRpY2xlIjoiIiwibm9uLWRyb3BwaW5nLXBhcnRpY2xlIjoiIn0seyJmYW1pbHkiOiJQb2xsLUZyYW5zZSIsImdpdmVuIjoiTG9ubmVrZSIsInBhcnNlLW5hbWVzIjpmYWxzZSwiZHJvcHBpbmctcGFydGljbGUiOiJWIiwibm9uLWRyb3BwaW5nLXBhcnRpY2xlIjoiVmFuIERlIn1dLCJjb250YWluZXItdGl0bGUiOiJRdWFsaXR5IG9mIExpZmUgUmVzZWFyY2giLCJET0kiOiIxMC4xMDA3L3MxMTEzNi0wMDYtMDAxNS15IiwiSVNTTiI6IjA5NjI5MzQzIiwiUE1JRCI6IjE2ODI2NDQxIiwiaXNzdWVkIjp7ImRhdGUtcGFydHMiOltbMjAwNl1dfSwicGFnZSI6IjE2MDctMTYxMiIsImFic3RyYWN0IjoiVGhlIHByaW1hcnkgb2JqZWN0aXZlIG9mIHRoaXMgc3R1ZHkgd2FzIHRvIHZhbGlkYXRlIHRoZSBEdXRjaCB2ZXJzaW9uIG9mIHRoZSBRdWFsaXR5IG9mIExpZmUgLSBDYW5jZXIgU3Vydml2b3IgKFFPTC1DUykgcXVlc3Rpb25uYWlyZSB1c2luZyBhIGdyb3VwIG9mIER1dGNoIHByb3N0YXRlIGNhbmNlciBzdXJ2aXZvcnMuIFRoZSBRT0wtQ1Mgd2FzIHNwZWNpZmljYWxseSBkZXNpZ25lZCB0byBtZWFzdXJlIHRoZSBxdWFsaXR5IG9mIGxpZmUgb2YgbG9uZy10ZXJtIGNhbmNlciBzdXJ2aXZvcnMuIFdlIHBlcmZvcm1lZCBhIHBvcHVsYXRpb24tYmFzZWQsIGNvaG9ydCBzdHVkeSBvZiA3ODQgcHJvc3RhdGUgY2FuY2VyIHN1cnZpdm9ycyB3aG8gd2VyZSBkaWFnbm9zZWQgd2l0aCBwcm9zdGF0ZSBjYW5jZXIgYmV0d2VlbiAxOTk0IGFuZCAxOTk4LiBUbyBkZXRlcm1pbmUgdGhlIHRlc3QtcmV0ZXN0IHJlbGlhYmlsaXR5LCBzZWNvbmQgcXVlc3Rpb25uYWlyZXMgd2VyZSBzZW50IHRvIDEwOSBwYXJ0aWNpcGFudHMsIG9mIHdob20gMTAzICg5NCUpIHJldHVybmVkIHRoZSBmb3Jtcy4gVGhlIHF1YWxpdHkgb2YgbGlmZSBpbiBEdXRjaCBsb25nLXRlcm0gcHJvc3RhdGUgY2FuY2VyIHN1cnZpdm9ycyB3YXMgYWRlcXVhdGVseSBtZWFzdXJlZCBieSB0aGUgcGh5c2ljYWwsIHBzeWNob2xvZ2ljYWwgYW5kIHNvY2lhbCB3ZWxsLWJlaW5nIHN1YnNjYWxlIGFuZCBjYW4gYmUgdXNlZCBpbiBvcmRlciB0byBtZWFzdXJlIHRoZSBzcGVjaWZpYyBhc3BlY3RzIG9mIHF1YWxpdHkgb2YgbGlmZSBpbXBvcnRhbnQgdG8gY2FuY2VyIHN1cnZpdm9ycy4gSG93ZXZlciwgYXMgdGhlIHN1YnNjYWxlIHNwaXJpdHVhbCB3ZWxsLWJlaW5nIHNob3dlZCBhIGxvdyBpbnRlcm5hbCBjb25zaXN0ZW5jeSwgd2hpY2ggY291bGQgYmUgcmVsYXRlZCB0byBjdWx0dXJhbCBiYWNrZ3JvdW5kLCBpdCBzZWVtcyB0byBiZSBhcHByb3ByaWF0ZSB0byBldmFsdWF0ZSB0aGUgdmFsaWRpdHkgYW5kIHJlbGlhYmlsaXR5IG9mIHRoZSBRT0wtQ1MgaW4gb3RoZXIgY3VsdHVyYWwgc2V0dGluZ3MuIMKpIDIwMDYgU3ByaW5nZXIgU2NpZW5jZStCdXNpbmVzcyBNZWRpYSwgSW5jLiIsImlzc3VlIjoiMTAiLCJ2b2x1bWUiOiIxNSIsImNvbnRhaW5lci10aXRsZS1zaG9ydCI6IiJ9LCJpc1RlbXBvcmFyeSI6ZmFsc2V9XX0=&quot;,&quot;citationItems&quot;:[{&quot;id&quot;:&quot;7f081388-0f3a-3c1b-a3f0-c599f619c946&quot;,&quot;itemData&quot;:{&quot;type&quot;:&quot;article-journal&quot;,&quot;id&quot;:&quot;7f081388-0f3a-3c1b-a3f0-c599f619c946&quot;,&quot;title&quot;:&quot;A validation study of the Dutch version of the Quality of Life - Cancer Survivor (QOL-CS) questionnaire in a group of prostate cancer survivors&quot;,&quot;groupId&quot;:&quot;189a32f0-8f3a-3d53-a84b-8691135f75ff&quot;,&quot;author&quot;:[{&quot;family&quot;:&quot;Dis&quot;,&quot;given&quot;:&quot;Femke W&quot;,&quot;parse-names&quot;:false,&quot;dropping-particle&quot;:&quot;&quot;,&quot;non-dropping-particle&quot;:&quot;Van&quot;},{&quot;family&quot;:&quot;Mols&quot;,&quot;given&quot;:&quot;Floortje&quot;,&quot;parse-names&quot;:false,&quot;dropping-particle&quot;:&quot;&quot;,&quot;non-dropping-particle&quot;:&quot;&quot;},{&quot;family&quot;:&quot;Vingerhoets&quot;,&quot;given&quot;:&quot;Ad J.J.M.&quot;,&quot;parse-names&quot;:false,&quot;dropping-particle&quot;:&quot;&quot;,&quot;non-dropping-particle&quot;:&quot;&quot;},{&quot;family&quot;:&quot;Ferrell&quot;,&quot;given&quot;:&quot;Betty&quot;,&quot;parse-names&quot;:false,&quot;dropping-particle&quot;:&quot;&quot;,&quot;non-dropping-particle&quot;:&quot;&quot;},{&quot;family&quot;:&quot;Poll-Franse&quot;,&quot;given&quot;:&quot;Lonneke&quot;,&quot;parse-names&quot;:false,&quot;dropping-particle&quot;:&quot;V&quot;,&quot;non-dropping-particle&quot;:&quot;Van De&quot;}],&quot;container-title&quot;:&quot;Quality of Life Research&quot;,&quot;DOI&quot;:&quot;10.1007/s11136-006-0015-y&quot;,&quot;ISSN&quot;:&quot;09629343&quot;,&quot;PMID&quot;:&quot;16826441&quot;,&quot;issued&quot;:{&quot;date-parts&quot;:[[2006]]},&quot;page&quot;:&quot;1607-1612&quot;,&quot;abstract&quot;:&quot;The primary objective of this study was to validate the Dutch version of the Quality of Life - Cancer Survivor (QOL-CS) questionnaire using a group of Dutch prostate cancer survivors. The QOL-CS was specifically designed to measure the quality of life of long-term cancer survivors. We performed a population-based, cohort study of 784 prostate cancer survivors who were diagnosed with prostate cancer between 1994 and 1998. To determine the test-retest reliability, second questionnaires were sent to 109 participants, of whom 103 (94%) returned the forms. The quality of life in Dutch long-term prostate cancer survivors was adequately measured by the physical, psychological and social well-being subscale and can be used in order to measure the specific aspects of quality of life important to cancer survivors. However, as the subscale spiritual well-being showed a low internal consistency, which could be related to cultural background, it seems to be appropriate to evaluate the validity and reliability of the QOL-CS in other cultural settings. © 2006 Springer Science+Business Media, Inc.&quot;,&quot;issue&quot;:&quot;10&quot;,&quot;volume&quot;:&quot;15&quot;,&quot;container-title-short&quot;:&quot;&quot;},&quot;isTemporary&quot;:false}]},{&quot;citationID&quot;:&quot;MENDELEY_CITATION_e2907977-0500-4044-845c-da0e3495b73c&quot;,&quot;properties&quot;:{&quot;noteIndex&quot;:0},&quot;isEdited&quot;:false,&quot;manualOverride&quot;:{&quot;isManuallyOverridden&quot;:false,&quot;citeprocText&quot;:&quot;(128)&quot;,&quot;manualOverrideText&quot;:&quot;&quot;},&quot;citationTag&quot;:&quot;MENDELEY_CITATION_v3_eyJjaXRhdGlvbklEIjoiTUVOREVMRVlfQ0lUQVRJT05fZTI5MDc5NzctMDUwMC00MDQ0LTg0NWMtZGEwZTM0OTViNzNjIiwicHJvcGVydGllcyI6eyJub3RlSW5kZXgiOjB9LCJpc0VkaXRlZCI6ZmFsc2UsIm1hbnVhbE92ZXJyaWRlIjp7ImlzTWFudWFsbHlPdmVycmlkZGVuIjpmYWxzZSwiY2l0ZXByb2NUZXh0IjoiKDEyOCkiLCJtYW51YWxPdmVycmlkZVRleHQiOiIifSwiY2l0YXRpb25JdGVtcyI6W3siaWQiOiJiODU1YzY1Mi0yYmExLTNmMjEtYmM0Mi1kYzMxM2M0YjQxNTQiLCJpdGVtRGF0YSI6eyJ0eXBlIjoiYXJ0aWNsZS1qb3VybmFsIiwiaWQiOiJiODU1YzY1Mi0yYmExLTNmMjEtYmM0Mi1kYzMxM2M0YjQxNTQiLCJ0aXRsZSI6Ik1lYXN1cmluZyB0aGUgUHN5Y2hvc29jaWFsIERpbWVuc2lvbnMgb2YgUXVhbGl0eSBvZiBMaWZlIGluIFBhdGllbnRzIFdpdGggQWR2YW5jZWQgQ2FuY2VyOiBQc3ljaG9tZXRyaWNzIG9mIHRoZSBHZXJtYW4gUXVhbGl0eSBvZiBMaWZlIGF0IHRoZSBFbmQgb2YgTGlmZS1DYW5jZXItUHN5Y2hvc29jaWFsIFF1ZXN0aW9ubmFpcmUiLCJncm91cElkIjoiMTg5YTMyZjAtOGYzYS0zZDUzLWE4NGItODY5MTEzNWY3NWZmIiwiYXV0aG9yIjpbeyJmYW1pbHkiOiJHcsO8bmtlIiwiZ2l2ZW4iOiJCcml0dGEiLCJwYXJzZS1uYW1lcyI6ZmFsc2UsImRyb3BwaW5nLXBhcnRpY2xlIjoiIiwibm9uLWRyb3BwaW5nLXBhcnRpY2xlIjoiIn0seyJmYW1pbHkiOiJQaGlsaXBwIiwiZ2l2ZW4iOiJSZWJlY2NhIiwicGFyc2UtbmFtZXMiOmZhbHNlLCJkcm9wcGluZy1wYXJ0aWNsZSI6IiIsIm5vbi1kcm9wcGluZy1wYXJ0aWNsZSI6IiJ9LHsiZmFtaWx5IjoiVmVobGluZyIsImdpdmVuIjoiU2lncnVuIiwicGFyc2UtbmFtZXMiOmZhbHNlLCJkcm9wcGluZy1wYXJ0aWNsZSI6IiIsIm5vbi1kcm9wcGluZy1wYXJ0aWNsZSI6IiJ9LHsiZmFtaWx5IjoiU2NoZWZmb2xkIiwiZ2l2ZW4iOiJLYXRoYXJpbmEiLCJwYXJzZS1uYW1lcyI6ZmFsc2UsImRyb3BwaW5nLXBhcnRpY2xlIjoiIiwibm9uLWRyb3BwaW5nLXBhcnRpY2xlIjoiIn0seyJmYW1pbHkiOiJIw6RydGVyIiwiZ2l2ZW4iOiJNYXJ0aW4iLCJwYXJzZS1uYW1lcyI6ZmFsc2UsImRyb3BwaW5nLXBhcnRpY2xlIjoiIiwibm9uLWRyb3BwaW5nLXBhcnRpY2xlIjoiIn0seyJmYW1pbHkiOiJPZWNoc2xlIiwiZ2l2ZW4iOiJLYXJpbiIsInBhcnNlLW5hbWVzIjpmYWxzZSwiZHJvcHBpbmctcGFydGljbGUiOiIiLCJub24tZHJvcHBpbmctcGFydGljbGUiOiIifSx7ImZhbWlseSI6IlNjaHVsei1LaW5kZXJtYW5uIiwiZ2l2ZW4iOiJGcmFuayIsInBhcnNlLW5hbWVzIjpmYWxzZSwiZHJvcHBpbmctcGFydGljbGUiOiIiLCJub24tZHJvcHBpbmctcGFydGljbGUiOiIifSx7ImZhbWlseSI6Ik1laG5lcnQiLCJnaXZlbiI6IkFuamEiLCJwYXJzZS1uYW1lcyI6ZmFsc2UsImRyb3BwaW5nLXBhcnRpY2xlIjoiIiwibm9uLWRyb3BwaW5nLXBhcnRpY2xlIjoiIn0seyJmYW1pbHkiOiJMbyIsImdpdmVuIjoiQ2hyaXN0b3BoZXIiLCJwYXJzZS1uYW1lcyI6ZmFsc2UsImRyb3BwaW5nLXBhcnRpY2xlIjoiIiwibm9uLWRyb3BwaW5nLXBhcnRpY2xlIjoiIn1dLCJjb250YWluZXItdGl0bGUiOiJKb3VybmFsIG9mIFBhaW4gYW5kIFN5bXB0b20gTWFuYWdlbWVudCIsImNvbnRhaW5lci10aXRsZS1zaG9ydCI6IkogUGFpbiBTeW1wdG9tIE1hbmFnZSIsIkRPSSI6IjEwLjEwMTYvai5qcGFpbnN5bW1hbi4yMDE3LjExLjAwNiIsIklTU04iOiIxODczNjUxMyIsIlBNSUQiOiIyOTE1NTI5MSIsImlzc3VlZCI6eyJkYXRlLXBhcnRzIjpbWzIwMThdXX0sInBhZ2UiOiI5ODUtOTkxLmUxIiwiYWJzdHJhY3QiOiJDb250ZXh0OiBRdWFsaXR5IG9mIGxpZmUgKFFvTCkgaXMgYSBjZW50cmFsIGZvY3VzIG9mIGNhcmUgaW4gYWR2YW5jZWQgY2FuY2VyLiBTcGVjaWFsaXplZCBpbnN0cnVtZW50cywgc3VjaCBhcyB0aGUgUXVhbGl0eSBvZiBMaWZlIGF0IHRoZSBFbmQgb2YgTGlmZS1DYW5jZXIgKFFVQUwtRUMpLCBtYXkgYmUgdXNlZnVsIHRvIGFzc2VzcyBwc3ljaG9zb2NpYWwgaXNzdWVzIGFzc29jaWF0ZWQgd2l0aCBRb0wgdW5pcXVlIHRvIHRoaXMgcG9wdWxhdGlvbi4gT2JqZWN0aXZlczogVG8gZXZhbHVhdGUgdGhlIG1lYXN1cmVtZW50IG9mIHRoZSBwc3ljaG9zb2NpYWwgZGltZW5zaW9ucyBvZiBRb0wgdXNpbmcgdGhlIEdlcm1hbiB0cmFuc2xhdGlvbiBvZiB0aGUgUVVBTC1FQy1Qc3ljaG9zb2NpYWwgKFFVQUwtRUMtUCkgcXVlc3Rpb25uYWlyZSwgaW5jbHVkaW5nIGZhY3RvciBzdHJ1Y3R1cmUgYW5kIHBzeWNob21ldHJpY3MuIE1ldGhvZHM6IEFib3V0IDE4MyBwYXRpZW50cyB3aXRoIGFkdmFuY2VkIGNhbmNlciBmcm9tIHRoZSBVbml2ZXJzaXR5IE1lZGljYWwgQ2VudGVyIEhhbWJ1cmctRXBwZW5kb3JmIGFuZCBVbml2ZXJzaXR5IE1lZGljYWwgQ2VudGVyIExlaXB6aWcgY29tcGxldGVkIHRoZSBRVUFMLUVDLVAgcXVlc3Rpb25uYWlyZS4gV2UgY29uZHVjdGVkIGV4cGxvcmF0b3J5IGZhY3RvciBhbmFseXNpcyBhcyB3ZWxsIGFzIGl0ZW0gYW5kIHJlbGlhYmlsaXR5IGFuYWx5c2lzLiBXZSBleGFtaW5lZCBjb252ZXJnZW50IHZhbGlkaXR5IHdpdGggY29ycmVsYXRpb25zIGJldHdlZW4gdGhlIHNjYWxlIGFuZCByZWxldmFudCBwc3ljaG9sb2dpY2FsIGNvbnN0cnVjdHMuIFJlc3VsdHM6IFRoZSBzYW1wbGUgd2FzIDYwJSBmZW1hbGUgd2l0aCBtZWFuIGFnZSBvZiA1Ny43IChTRCA9IDExLjcpLiBXZSBleHRyYWN0ZWQgdGhyZWUgZmFjdG9ycyBhY2NvdW50aW5nIGZvciA0NCUgb2YgdGhlIHZhcmlhbmNlIGFsaWduaW5nIHdpdGggdGhlIHN0cnVjdHVyZSBvZiB0aGUgaW5zdHJ1bWVudC4gVGhlIFFVQUwtRUMtUCBxdWVzdGlvbm5haXJlIHNob3dlZCBnb29kIHRvIGFjY2VwdGFibGUgaW50ZXJuYWwgY29uc2lzdGVuY3kgZm9yIHRoZSBRb0wtcHN5Y2hvc29jaWFsIHRvdGFsIHNjb3JlICjOsSA9IDAuNzcpLCB0aGUgTGlmZSBjb21wbGV0aW9uIHN1YnNjYWxlICjOsSA9IDAuNzcpLCBhbmQgdGhlIFJlbGF0aW9uc2hpcCB3aXRoIGhlYWx0aCBjYXJlIHByb3ZpZGVyIHN1YnNjYWxlICjOsSA9IDAuODEpLiBUaGUgUHJlcGFyYXRpb24gZm9yIGVuZCBvZiBsaWZlIHN1YnNjYWxlIGhhZCBhZGVxdWF0ZSBhbGJlaXQgbG93IGludGVybmFsIGNvbnNpc3RlbmN5ICjOsSA9IDAuNjQpIGJlY2F1c2UgY29uY2VybnMgYWJvdXQgZmFtaWx5IHdlcmUgbGVzcyBhc3NvY2lhdGVkIHdpdGggZmluYW5jaWFsIHdvcnJ5IGFuZCBmZWFyIG9mIGRlYXRoIHRoYW4gZXhwZWN0ZWQuIFRoZSBwc3ljaG9zb2NpYWwgZGltZW5zaW9ucyBvZiBRb0wgY29ycmVsYXRlZCBuZWdhdGl2ZWx5IHdpdGggZGVwcmVzc2lvbiAociA9IOKIkjAuMjcsIFAg4omkIDAuMDAxKSwgYW54aWV0eSAociA9IOKIkjAuMzIsIFAg4omkIDAuMDAxKSwgZGVtb3JhbGl6YXRpb24gKHIgPSDiiJIwLjYzLCBQIOKJpCAwLjAwMSksIGFuZCBhdHRhY2htZW50IGluc2VjdXJpdHkgKHIgPSDiiJIwLjUxLCBQIOKJpCAwLjAwMSkgYW5kIHBvc2l0aXZlbHkgd2l0aCBzcGlyaXR1YWwgd2VsbC1iZWluZyAociA9IDAuNjMsIFAg4omkIDAuMDAxKS4gQ29uY2x1c2lvbjogVGhlIFFVQUwtRUMtUCBxdWVzdGlvbm5haXJlIG1heSBiZSB1c2VkIHRvIGFzc2VzcyB0aGUgcHN5Y2hvc29jaWFsIGFzcGVjdHMgb2YgUW9MIGFuZCBwcm9tb3RlIHRoZWlyIGNsaW5pY2FsIGRpc2N1c3Npb24gaW4gcGF0aWVudHMgd2l0aCBhZHZhbmNlZCBjYW5jZXIuIiwiaXNzdWUiOiIzIiwidm9sdW1lIjoiNTUifSwiaXNUZW1wb3JhcnkiOmZhbHNlfV19&quot;,&quot;citationItems&quot;:[{&quot;id&quot;:&quot;b855c652-2ba1-3f21-bc42-dc313c4b4154&quot;,&quot;itemData&quot;:{&quot;type&quot;:&quot;article-journal&quot;,&quot;id&quot;:&quot;b855c652-2ba1-3f21-bc42-dc313c4b4154&quot;,&quot;title&quot;:&quot;Measuring the Psychosocial Dimensions of Quality of Life in Patients With Advanced Cancer: Psychometrics of the German Quality of Life at the End of Life-Cancer-Psychosocial Questionnaire&quot;,&quot;groupId&quot;:&quot;189a32f0-8f3a-3d53-a84b-8691135f75ff&quot;,&quot;author&quot;:[{&quot;family&quot;:&quot;Grünke&quot;,&quot;given&quot;:&quot;Britta&quot;,&quot;parse-names&quot;:false,&quot;dropping-particle&quot;:&quot;&quot;,&quot;non-dropping-particle&quot;:&quot;&quot;},{&quot;family&quot;:&quot;Philipp&quot;,&quot;given&quot;:&quot;Rebecca&quot;,&quot;parse-names&quot;:false,&quot;dropping-particle&quot;:&quot;&quot;,&quot;non-dropping-particle&quot;:&quot;&quot;},{&quot;family&quot;:&quot;Vehling&quot;,&quot;given&quot;:&quot;Sigrun&quot;,&quot;parse-names&quot;:false,&quot;dropping-particle&quot;:&quot;&quot;,&quot;non-dropping-particle&quot;:&quot;&quot;},{&quot;family&quot;:&quot;Scheffold&quot;,&quot;given&quot;:&quot;Katharina&quot;,&quot;parse-names&quot;:false,&quot;dropping-particle&quot;:&quot;&quot;,&quot;non-dropping-particle&quot;:&quot;&quot;},{&quot;family&quot;:&quot;Härter&quot;,&quot;given&quot;:&quot;Martin&quot;,&quot;parse-names&quot;:false,&quot;dropping-particle&quot;:&quot;&quot;,&quot;non-dropping-particle&quot;:&quot;&quot;},{&quot;family&quot;:&quot;Oechsle&quot;,&quot;given&quot;:&quot;Karin&quot;,&quot;parse-names&quot;:false,&quot;dropping-particle&quot;:&quot;&quot;,&quot;non-dropping-particle&quot;:&quot;&quot;},{&quot;family&quot;:&quot;Schulz-Kindermann&quot;,&quot;given&quot;:&quot;Frank&quot;,&quot;parse-names&quot;:false,&quot;dropping-particle&quot;:&quot;&quot;,&quot;non-dropping-particle&quot;:&quot;&quot;},{&quot;family&quot;:&quot;Mehnert&quot;,&quot;given&quot;:&quot;Anja&quot;,&quot;parse-names&quot;:false,&quot;dropping-particle&quot;:&quot;&quot;,&quot;non-dropping-particle&quot;:&quot;&quot;},{&quot;family&quot;:&quot;Lo&quot;,&quot;given&quot;:&quot;Christopher&quot;,&quot;parse-names&quot;:false,&quot;dropping-particle&quot;:&quot;&quot;,&quot;non-dropping-particle&quot;:&quot;&quot;}],&quot;container-title&quot;:&quot;Journal of Pain and Symptom Management&quot;,&quot;container-title-short&quot;:&quot;J Pain Symptom Manage&quot;,&quot;DOI&quot;:&quot;10.1016/j.jpainsymman.2017.11.006&quot;,&quot;ISSN&quot;:&quot;18736513&quot;,&quot;PMID&quot;:&quot;29155291&quot;,&quot;issued&quot;:{&quot;date-parts&quot;:[[2018]]},&quot;page&quot;:&quot;985-991.e1&quot;,&quot;abstract&quot;:&quot;Context: Quality of life (QoL) is a central focus of care in advanced cancer. Specialized instruments, such as the Quality of Life at the End of Life-Cancer (QUAL-EC), may be useful to assess psychosocial issues associated with QoL unique to this population. Objectives: To evaluate the measurement of the psychosocial dimensions of QoL using the German translation of the QUAL-EC-Psychosocial (QUAL-EC-P) questionnaire, including factor structure and psychometrics. Methods: About 183 patients with advanced cancer from the University Medical Center Hamburg-Eppendorf and University Medical Center Leipzig completed the QUAL-EC-P questionnaire. We conducted exploratory factor analysis as well as item and reliability analysis. We examined convergent validity with correlations between the scale and relevant psychological constructs. Results: The sample was 60% female with mean age of 57.7 (SD = 11.7). We extracted three factors accounting for 44% of the variance aligning with the structure of the instrument. The QUAL-EC-P questionnaire showed good to acceptable internal consistency for the QoL-psychosocial total score (α = 0.77), the Life completion subscale (α = 0.77), and the Relationship with health care provider subscale (α = 0.81). The Preparation for end of life subscale had adequate albeit low internal consistency (α = 0.64) because concerns about family were less associated with financial worry and fear of death than expected. The psychosocial dimensions of QoL correlated negatively with depression (r = −0.27, P ≤ 0.001), anxiety (r = −0.32, P ≤ 0.001), demoralization (r = −0.63, P ≤ 0.001), and attachment insecurity (r = −0.51, P ≤ 0.001) and positively with spiritual well-being (r = 0.63, P ≤ 0.001). Conclusion: The QUAL-EC-P questionnaire may be used to assess the psychosocial aspects of QoL and promote their clinical discussion in patients with advanced cancer.&quot;,&quot;issue&quot;:&quot;3&quot;,&quot;volume&quot;:&quot;55&quot;},&quot;isTemporary&quot;:false}]},{&quot;citationID&quot;:&quot;MENDELEY_CITATION_854c4db7-8ad4-42a6-ae15-0edf9f018c14&quot;,&quot;properties&quot;:{&quot;noteIndex&quot;:0},&quot;isEdited&quot;:false,&quot;manualOverride&quot;:{&quot;isManuallyOverridden&quot;:false,&quot;citeprocText&quot;:&quot;(129)&quot;,&quot;manualOverrideText&quot;:&quot;&quot;},&quot;citationTag&quot;:&quot;MENDELEY_CITATION_v3_eyJjaXRhdGlvbklEIjoiTUVOREVMRVlfQ0lUQVRJT05fODU0YzRkYjctOGFkNC00MmE2LWFlMTUtMGVkZjlmMDE4YzE0IiwicHJvcGVydGllcyI6eyJub3RlSW5kZXgiOjB9LCJpc0VkaXRlZCI6ZmFsc2UsIm1hbnVhbE92ZXJyaWRlIjp7ImlzTWFudWFsbHlPdmVycmlkZGVuIjpmYWxzZSwiY2l0ZXByb2NUZXh0IjoiKDEyOSkiLCJtYW51YWxPdmVycmlkZVRleHQiOiIifSwiY2l0YXRpb25JdGVtcyI6W3siaWQiOiIyMmYzYmM5Yy1jNDg5LTNiNDEtOTNlNC1lNDU1NzQxNGQ5ZDAiLCJpdGVtRGF0YSI6eyJ0eXBlIjoiYXJ0aWNsZS1qb3VybmFsIiwiaWQiOiIyMmYzYmM5Yy1jNDg5LTNiNDEtOTNlNC1lNDU1NzQxNGQ5ZDAiLCJ0aXRsZSI6IlZhbGlkYXRpb24gb2YgdGhlIFFVQUwtRUMgZm9yIGFzc2Vzc2luZyBxdWFsaXR5IG9mIGxpZmUgaW4gcGF0aWVudHMgd2l0aCBhZHZhbmNlZCBjYW5jZXIiLCJncm91cElkIjoiMTg5YTMyZjAtOGYzYS0zZDUzLWE4NGItODY5MTEzNWY3NWZmIiwiYXV0aG9yIjpbeyJmYW1pbHkiOiJMbyIsImdpdmVuIjoiQ2hyaXN0b3BoZXIiLCJwYXJzZS1uYW1lcyI6ZmFsc2UsImRyb3BwaW5nLXBhcnRpY2xlIjoiIiwibm9uLWRyb3BwaW5nLXBhcnRpY2xlIjoiIn0seyJmYW1pbHkiOiJCdXJtYW4iLCJnaXZlbiI6IkRlYmlrYSIsInBhcnNlLW5hbWVzIjpmYWxzZSwiZHJvcHBpbmctcGFydGljbGUiOiIiLCJub24tZHJvcHBpbmctcGFydGljbGUiOiIifSx7ImZhbWlseSI6IlN3YW1pIiwiZ2l2ZW4iOiJOYWRpYSIsInBhcnNlLW5hbWVzIjpmYWxzZSwiZHJvcHBpbmctcGFydGljbGUiOiIiLCJub24tZHJvcHBpbmctcGFydGljbGUiOiIifSx7ImZhbWlseSI6IkdhZ2xpZXNlIiwiZ2l2ZW4iOiJMdWNpYSIsInBhcnNlLW5hbWVzIjpmYWxzZSwiZHJvcHBpbmctcGFydGljbGUiOiIiLCJub24tZHJvcHBpbmctcGFydGljbGUiOiIifSx7ImZhbWlseSI6IlJvZGluIiwiZ2l2ZW4iOiJHYXJ5IiwicGFyc2UtbmFtZXMiOmZhbHNlLCJkcm9wcGluZy1wYXJ0aWNsZSI6IiIsIm5vbi1kcm9wcGluZy1wYXJ0aWNsZSI6IiJ9LHsiZmFtaWx5IjoiWmltbWVybWFubiIsImdpdmVuIjoiQ2FtaWxsYSIsInBhcnNlLW5hbWVzIjpmYWxzZSwiZHJvcHBpbmctcGFydGljbGUiOiIiLCJub24tZHJvcHBpbmctcGFydGljbGUiOiIifV0sImNvbnRhaW5lci10aXRsZSI6IkV1cm9wZWFuIEpvdXJuYWwgb2YgQ2FuY2VyIiwiY29udGFpbmVyLXRpdGxlLXNob3J0IjoiRXVyIEogQ2FuY2VyIiwiRE9JIjoiMTAuMTAxNi9qLmVqY2EuMjAxMC4xMC4wMjciLCJJU1NOIjoiMDk1OTgwNDkiLCJQTUlEIjoiMjExMjY4NjkiLCJpc3N1ZWQiOnsiZGF0ZS1wYXJ0cyI6W1syMDExXV19LCJwYWdlIjoiNTU0LTU2MCIsImFic3RyYWN0IjoiT2JqZWN0aXZlOiBJbXByb3ZpbmcgcXVhbGl0eSBvZiBsaWZlIGlzIHRoZSBtYWluIGdvYWwgb2YgcGFsbGlhdGl2ZSBjYW5jZXIgY2FyZS4gSG93ZXZlciwgdGhlcmUgaXMgYSBsYWNrIG9mIG1lYXN1cmVzIHZhbGlkYXRlZCBzcGVjaWZpY2FsbHkgZm9yIGFkdmFuY2VkIGNhbmNlci4gVGhlIHB1cnBvc2Ugb2YgdGhpcyBzdHVkeSB3YXMgdG8gdmFsaWRhdGUgdGhlIFF1YWxpdHkgb2YgTGlmZSBhdCB0aGUgRW5kIG9mIExpZmUgKFFVQUwtRSkgbWVhc3VyZSBpbiBhIHNhbXBsZSBvZiBwYXRpZW50cyB3aXRoIGFkdmFuY2VkIGNhbmNlci4gTWV0aG9kczogRGF0YSB3ZXJlIGFuYWx5c2VkIGZvciA0NjQgcGF0aWVudHMgd2l0aCBhZHZhbmNlZCBjYW5jZXIgd2hvIHdlcmUgcGFydGljaXBhdGluZyBpbiBhIHJhbmRvbWlzZWQgY29udHJvbGxlZCB0cmlhbCBvZiBlYXJseSBwYWxsaWF0aXZlIGNhcmUgaW50ZXJ2ZW50aW9uIHZlcnN1cyByb3V0aW5lIGNhcmUuIFBhdGllbnRzIGNvbXBsZXRlZCB0aGUgMjYtaXRlbSBRVUFMLUUsIHRoZSBGdW5jdGlvbmFsIEFzc2Vzc21lbnQgb2YgQ2FuY2VyIFRoZXJhcHkgKEZBQ1QtRykgcXVhbGl0eSBvZiBsaWZlIG1lYXN1cmUgYW5kIG1lYXN1cmVzIG9mIHNwaXJpdHVhbCB3ZWxsLWJlaW5nLCBwZXJmb3JtYW5jZSBzdGF0dXMsIHN5bXB0b20gYnVyZGVuLCBzYXRpc2ZhY3Rpb24gd2l0aCBjYXJlIGFuZCBjb21tdW5pY2F0aW9uIHdpdGggaGVhbHRoIGNhcmUgcHJvdmlkZXJzLiBXZSBjb25kdWN0ZWQgYSBjb25maXJtYXRvcnkgZmFjdG9yIGFuYWx5c2lzIG9uIHRoZSBRVUFMLUUgdG8gdGVzdCBmb3IgdGhlIGh5cG90aGVzaXNlZCBmb3VyLWZhY3RvciBzdHJ1Y3R1cmUgYW5kIGV4YW1pbmVkIGNvbnN0cnVjdCB2YWxpZGl0eSBieSBjYWxjdWxhdGluZyBjb3JyZWxhdGlvbnMgd2l0aCByZWxldmFudCBzY2FsZXMuIFJlc3VsdHM6IEEgMTctaXRlbSByZWR1Y2VkIHZlcnNpb24gb2YgdGhlIFFVQUwtRSwgdGhlIFFVQUwtRS1DYW5jZXIgKFFVQUwtRUMpIGFjaGlldmVkIGFuIGFjY2VwdGFibGUgZml0IHRvIGEgZm91ci1mYWN0b3IgbW9kZWwuIEJvdGggdGhlIGZ1bGwgYW5kIHJlZHVjZWQgdmVyc2lvbnMgb2YgdGhlIFFVQUwtRSB3ZXJlIGludGVybmFsbHkgcmVsaWFibGUgYW5kIHNob3dlZCBnb29kIGNvbnN0cnVjdCB2YWxpZGl0eS4gU3ltcHRvbSBDb250cm9sIHdhcyBjb3JyZWxhdGVkIHdpdGggb3RoZXIgbWVhc3VyZXMgb2YgcGh5c2ljYWwgZnVuY3Rpb25pbmc7IFJlbGF0aW9uc2hpcCB3aXRoIEhlYWx0aGNhcmUgUHJvdmlkZXIgd2FzIGNvcnJlbGF0ZWQgd2l0aCBzYXRpc2ZhY3Rpb24gd2l0aCBjYXJlIGFuZCBiZXR0ZXIgcGh5c2ljaWFuIGFuZCBudXJzZSBjb21tdW5pY2F0aW9uOyBQcmVwYXJhdGlvbiBmb3IgRW5kIG9mIExpZmUgd2FzIHN0cm9uZ2x5IGFzc29jaWF0ZWQgd2l0aCBlbW90aW9uYWwgd2VsbC1iZWluZzsgYW5kIExpZmUgQ29tcGxldGlvbiB3YXMgc3Ryb25nbHkgYXNzb2NpYXRlZCB3aXRoIHNvY2lhbCBhbmQgc3Bpcml0dWFsIHdlbGwtYmVpbmcuIENvbmNsdXNpb25zOiBEdWUgdG8gaXRzIGdvb2QgZmFjdG9yIHN0cnVjdHVyZSBhbmQgc291bmQgcHN5Y2hvbWV0cmljcywgd2UgcmVjb21tZW5kIHRoZSByZWR1Y2VkIFFVQUwtRUMgc2NhbGUgdG8gYXNzZXNzIHF1YWxpdHkgb2YgbGlmZSBpbiBwYXRpZW50cyB3aXRoIGFkdmFuY2VkIGNhbmNlci4gwqkgMjAxMSBQdWJsaXNoZWQgYnkgRWxzZXZpZXIgTHRkLiIsImlzc3VlIjoiNCIsInZvbHVtZSI6IjQ3In0sImlzVGVtcG9yYXJ5IjpmYWxzZX1dfQ==&quot;,&quot;citationItems&quot;:[{&quot;id&quot;:&quot;22f3bc9c-c489-3b41-93e4-e4557414d9d0&quot;,&quot;itemData&quot;:{&quot;type&quot;:&quot;article-journal&quot;,&quot;id&quot;:&quot;22f3bc9c-c489-3b41-93e4-e4557414d9d0&quot;,&quot;title&quot;:&quot;Validation of the QUAL-EC for assessing quality of life in patients with advanced cancer&quot;,&quot;groupId&quot;:&quot;189a32f0-8f3a-3d53-a84b-8691135f75ff&quot;,&quot;author&quot;:[{&quot;family&quot;:&quot;Lo&quot;,&quot;given&quot;:&quot;Christopher&quot;,&quot;parse-names&quot;:false,&quot;dropping-particle&quot;:&quot;&quot;,&quot;non-dropping-particle&quot;:&quot;&quot;},{&quot;family&quot;:&quot;Burman&quot;,&quot;given&quot;:&quot;Debika&quot;,&quot;parse-names&quot;:false,&quot;dropping-particle&quot;:&quot;&quot;,&quot;non-dropping-particle&quot;:&quot;&quot;},{&quot;family&quot;:&quot;Swami&quot;,&quot;given&quot;:&quot;Nadia&quot;,&quot;parse-names&quot;:false,&quot;dropping-particle&quot;:&quot;&quot;,&quot;non-dropping-particle&quot;:&quot;&quot;},{&quot;family&quot;:&quot;Gagliese&quot;,&quot;given&quot;:&quot;Lucia&quot;,&quot;parse-names&quot;:false,&quot;dropping-particle&quot;:&quot;&quot;,&quot;non-dropping-particle&quot;:&quot;&quot;},{&quot;family&quot;:&quot;Rodin&quot;,&quot;given&quot;:&quot;Gary&quot;,&quot;parse-names&quot;:false,&quot;dropping-particle&quot;:&quot;&quot;,&quot;non-dropping-particle&quot;:&quot;&quot;},{&quot;family&quot;:&quot;Zimmermann&quot;,&quot;given&quot;:&quot;Camilla&quot;,&quot;parse-names&quot;:false,&quot;dropping-particle&quot;:&quot;&quot;,&quot;non-dropping-particle&quot;:&quot;&quot;}],&quot;container-title&quot;:&quot;European Journal of Cancer&quot;,&quot;container-title-short&quot;:&quot;Eur J Cancer&quot;,&quot;DOI&quot;:&quot;10.1016/j.ejca.2010.10.027&quot;,&quot;ISSN&quot;:&quot;09598049&quot;,&quot;PMID&quot;:&quot;21126869&quot;,&quot;issued&quot;:{&quot;date-parts&quot;:[[2011]]},&quot;page&quot;:&quot;554-560&quot;,&quot;abstract&quot;:&quot;Objective: Improving quality of life is the main goal of palliative cancer care. However, there is a lack of measures validated specifically for advanced cancer. The purpose of this study was to validate the Quality of Life at the End of Life (QUAL-E) measure in a sample of patients with advanced cancer. Methods: Data were analysed for 464 patients with advanced cancer who were participating in a randomised controlled trial of early palliative care intervention versus routine care. Patients completed the 26-item QUAL-E, the Functional Assessment of Cancer Therapy (FACT-G) quality of life measure and measures of spiritual well-being, performance status, symptom burden, satisfaction with care and communication with health care providers. We conducted a confirmatory factor analysis on the QUAL-E to test for the hypothesised four-factor structure and examined construct validity by calculating correlations with relevant scales. Results: A 17-item reduced version of the QUAL-E, the QUAL-E-Cancer (QUAL-EC) achieved an acceptable fit to a four-factor model. Both the full and reduced versions of the QUAL-E were internally reliable and showed good construct validity. Symptom Control was correlated with other measures of physical functioning; Relationship with Healthcare Provider was correlated with satisfaction with care and better physician and nurse communication; Preparation for End of Life was strongly associated with emotional well-being; and Life Completion was strongly associated with social and spiritual well-being. Conclusions: Due to its good factor structure and sound psychometrics, we recommend the reduced QUAL-EC scale to assess quality of life in patients with advanced cancer. © 2011 Published by Elsevier Ltd.&quot;,&quot;issue&quot;:&quot;4&quot;,&quot;volume&quot;:&quot;47&quot;},&quot;isTemporary&quot;:false}]},{&quot;citationID&quot;:&quot;MENDELEY_CITATION_44bf204b-5ef8-4f6c-bba2-64129ea1b8a0&quot;,&quot;properties&quot;:{&quot;noteIndex&quot;:0},&quot;isEdited&quot;:false,&quot;manualOverride&quot;:{&quot;isManuallyOverridden&quot;:false,&quot;citeprocText&quot;:&quot;(25)&quot;,&quot;manualOverrideText&quot;:&quot;&quot;},&quot;citationTag&quot;:&quot;MENDELEY_CITATION_v3_eyJjaXRhdGlvbklEIjoiTUVOREVMRVlfQ0lUQVRJT05fNDRiZjIwNGItNWVmOC00ZjZjLWJiYTItNjQxMjllYTFiOGEwIiwicHJvcGVydGllcyI6eyJub3RlSW5kZXgiOjB9LCJpc0VkaXRlZCI6ZmFsc2UsIm1hbnVhbE92ZXJyaWRlIjp7ImlzTWFudWFsbHlPdmVycmlkZGVuIjpmYWxzZSwiY2l0ZXByb2NUZXh0IjoiKDI1KSIsIm1hbnVhbE92ZXJyaWRlVGV4dCI6IiJ9LCJjaXRhdGlvbkl0ZW1zIjpbeyJpZCI6IjQ0MjMwZDdjLTI3MmEtM2NlYi1iN2ZhLTAzMTAwYTZhYWI3YSIsIml0ZW1EYXRhIjp7InR5cGUiOiJhcnRpY2xlLWpvdXJuYWwiLCJpZCI6IjQ0MjMwZDdjLTI3MmEtM2NlYi1iN2ZhLTAzMTAwYTZhYWI3YSIsInRpdGxlIjoiSW5pdGlhbCBhc3Nlc3NtZW50IG9mIGEgbmV3IGluc3RydW1lbnQgdG8gbWVhc3VyZSBxdWFsaXR5IG9mIGxpZmUgYXQgdGhlIGVuZCBvZiBsaWZlIiwiZ3JvdXBJZCI6IjE4OWEzMmYwLThmM2EtM2Q1My1hODRiLTg2OTExMzVmNzVmZiIsImF1dGhvciI6W3siZmFtaWx5IjoiU3RlaW5oYXVzZXIiLCJnaXZlbiI6IkthcmVuIEUiLCJwYXJzZS1uYW1lcyI6ZmFsc2UsImRyb3BwaW5nLXBhcnRpY2xlIjoiIiwibm9uLWRyb3BwaW5nLXBhcnRpY2xlIjoiIn0seyJmYW1pbHkiOiJCb3N3b3J0aCIsImdpdmVuIjoiSGF5ZGVuIEIiLCJwYXJzZS1uYW1lcyI6ZmFsc2UsImRyb3BwaW5nLXBhcnRpY2xlIjoiIiwibm9uLWRyb3BwaW5nLXBhcnRpY2xlIjoiIn0seyJmYW1pbHkiOiJDbGlwcCIsImdpdmVuIjoiRWxpemFiZXRoIEMiLCJwYXJzZS1uYW1lcyI6ZmFsc2UsImRyb3BwaW5nLXBhcnRpY2xlIjoiIiwibm9uLWRyb3BwaW5nLXBhcnRpY2xlIjoiIn0seyJmYW1pbHkiOiJNY05laWxseSIsImdpdmVuIjoiTWF5YSIsInBhcnNlLW5hbWVzIjpmYWxzZSwiZHJvcHBpbmctcGFydGljbGUiOiIiLCJub24tZHJvcHBpbmctcGFydGljbGUiOiIifSx7ImZhbWlseSI6IkNocmlzdGFraXMiLCJnaXZlbiI6Ik5pY2hvbGFzIEEiLCJwYXJzZS1uYW1lcyI6ZmFsc2UsImRyb3BwaW5nLXBhcnRpY2xlIjoiIiwibm9uLWRyb3BwaW5nLXBhcnRpY2xlIjoiIn0seyJmYW1pbHkiOiJQYXJrZXIiLCJnaXZlbiI6IkpvYW5uYSIsInBhcnNlLW5hbWVzIjpmYWxzZSwiZHJvcHBpbmctcGFydGljbGUiOiIiLCJub24tZHJvcHBpbmctcGFydGljbGUiOiIifSx7ImZhbWlseSI6IlR1bHNreSIsImdpdmVuIjoiSmFtZXMgQSIsInBhcnNlLW5hbWVzIjpmYWxzZSwiZHJvcHBpbmctcGFydGljbGUiOiIiLCJub24tZHJvcHBpbmctcGFydGljbGUiOiIifV0sImNvbnRhaW5lci10aXRsZSI6IkpvdXJuYWwgb2YgUGFsbGlhdGl2ZSBNZWRpY2luZSIsImNvbnRhaW5lci10aXRsZS1zaG9ydCI6IkogUGFsbGlhdCBNZWQiLCJET0kiOiIxMC4xMDg5LzEwOTY2MjEwMjYwNDk5MDE0IiwiSVNTTiI6IjEwOTY2MjE4IiwiUE1JRCI6IjEyNjg1NTI5IiwiaXNzdWVkIjp7ImRhdGUtcGFydHMiOltbMjAwMl1dfSwicGFnZSI6IjgyOS04NDEiLCJhYnN0cmFjdCI6IlB1cnBvc2U6IFdlIGNvbmR1Y3RlZCB0aGlzIHN0dWR5IHRvIHBpbG90IGEgbmV3IG11bHRpZGltZW5zaW9uYWwgaW5zdHJ1bWVudCB0byBhc3Nlc3MgdGhlIHF1YWxpdHkgb2YgbGlmZSBhdCB0aGUgZW5kIG9mIGxpZmUuIE1ldGhvZHM6IEl0ZW1zIHdlcmUgZGVyaXZlZCBmcm9tIGZvY3VzIGdyb3VwcyBhbmQgYSBuYXRpb25hbCBzdXJ2ZXkgaWRlbnRpZnlpbmcgYXR0cmlidXRlcyBvZiB0aGUgcXVhbGl0eSBvZiBkeWluZy4gRmlmdHktZm91ciBpdGVtcyBtZWFzdXJlZCBvbiBhIGZpdmUtcG9pbnQgTGlrZXJ0IHNjYWxlIGNvdmVyZWQgc2l4IGRvbWFpbnMuIFdlIGFkbWluaXN0ZXJlZCB0aGUgaW5zdHJ1bWVudCB0byBlcXVhbCBudW1iZXJzIG9mIFZldGVyYW4ncyBBZG1pbmlzdHJhdGlvbiAoVkEpIGFuZCB1bml2ZXJzaXR5IG1lZGljYWwgY2VudGVyIG91dHBhdGllbnRzIHdpdGggYWR2YW5jZWQgc2VyaW91cyBpbGxuZXNzLiBXZSBhc3Nlc3NlZCBwc3ljaG9tZXRyaWMgcHJvcGVydGllcyB1c2luZyBmYWN0b3IgYW5hbHlzaXMuIFJlc3VsdHM6IFR3byBodW5kcmVkIHBhdGllbnRzIGNvbXBsZXRlZCB0aGUgaW5zdHJ1bWVudCAocmVzcG9uc2UgcmF0ZSwgODUlKS4gRGlhZ25vc2VzIGluY2x1ZGVkIGNhbmNlciAoNjQlKSwgY29uZ2VuaXRhbCBoZWFydCBmYWlsdXJlIChDSEYpICgxOS41JSksIGVuZC1zdGFnZSByZW5hbCBkaXNlYXNlIChFU1JEKSAoMTAlKSBhbmQgY2hyb25pYyBvYnN0cnVjdGl2ZSBwdWxtb25hcnkgZGlzZWFzZSAoQ09QRCkgKDYuNSUpLiBTZXZlbnR5LWZvdXIgcGVyY2VudCB3ZXJlIG1hbGUsIDY0JSB3ZXJlIGNhdWNhc2lhbiwgYW5kIDM0JSBBZnJpY2FuIEFtZXJpY2FuLiBJdGVtIHJlZHVjdGlvbiBhbmQgZmFjdG9yIGFuYWx5c2lzIHlpZWxkZWQgYSBmaW5hbCBpbnN0cnVtZW50IHdpdGggMjQgaXRlbXMgaW4gNSBkaXN0aW5jdCBkb21haW5zIChvdmVyYWxsIENyb25iYWNoIM6xID0gMC44MykuIFRoZSBmaXJzdCBmYWN0b3IgKDYgaXRlbXM7IM6xID0gMC44NCkgbWVhc3VyZWQgYSBzZW5zZSBvZiBjb21wbGV0aW9uLCBwYXJ0aWN1bGFybHkgdGhyb3VnaCBjb250cmlidXRpb25zIHRvIG90aGVycy4gVGhlIHNlY29uZCBmYWN0b3IgKDcgaXRlbXM7IM6xID0gMC43NykgbWVhc3VyZWQgcmVsYXRpb25zIHdpdGggdGhlIGhlYWx0aCBjYXJlIHN5c3RlbS4gVGhlIHRoaXJkIGZhY3RvciAoNiBpdGVtczsgzrEgPSAwLjc3KSBtZWFzdXJlZCBwcmVwYXJhdGlvbi4gVGhlIGZvdXJ0aCBmYWN0b3IgKDQgaXRlbXM7IM6xID0gMC43NykgbWVhc3VyZWQgc3ltcHRvbSBzZXZlcml0eSwgYW5kIHRoZSBmaW5hbCBmYWN0b3IgKDIgaXRlbXM7IM6xID0gMC42MCkgbWVhc3VyZWQgYWZmZWN0aXZlIHNvY2lhbCBzdXBwb3J0LiBDb25jbHVzaW9uczogV2UgaGF2ZSBkZXZlbG9wZWQgYSBuZXcgaW5zdHJ1bWVudCB0byBtZWFzdXJlIHRoZSBxdWFsaXR5IG9mIGxpZmUgYXQgdGhlIGVuZCBvZiBsaWZlIHRoYXQgYXNzZXNzZXMgZW1waXJpY2FsbHkgZGVyaXZlZCBkb21haW5zIHRoYXQgYXJlIG9mIGRlbW9uc3RyYXRlZCBpbXBvcnRhbmNlIHRvIGR5aW5nIHBhdGllbnRzLCBpcyBhY2NlcHRhYmxlIHRvIGEgc2VyaW91c2x5IGlsbCBwb3B1bGF0aW9uLCBhbmQgZXhoaWJpdHMgZXhjZWxsZW50IHBzeWNob21ldHJpYyBwcm9wZXJ0aWVzLiBTb21lIGl0ZW1zIHJlbGF0ZWQgdG8gY29tcGxldGlvbiBhbmQgcHJlcGFyYXRpb24gcmVwcmVzZW50IHBhcnRpY3VsYXJseSBuZXcgY29udHJpYnV0aW9ucyB0byBxdWFsaXR5LW9mLWxpZmUgbWVhc3VyZW1lbnQuIiwiaXNzdWUiOiI2Iiwidm9sdW1lIjoiNSJ9LCJpc1RlbXBvcmFyeSI6ZmFsc2V9XX0=&quot;,&quot;citationItems&quot;:[{&quot;id&quot;:&quot;44230d7c-272a-3ceb-b7fa-03100a6aab7a&quot;,&quot;itemData&quot;:{&quot;type&quot;:&quot;article-journal&quot;,&quot;id&quot;:&quot;44230d7c-272a-3ceb-b7fa-03100a6aab7a&quot;,&quot;title&quot;:&quot;Initial assessment of a new instrument to measure quality of life at the end of life&quot;,&quot;groupId&quot;:&quot;189a32f0-8f3a-3d53-a84b-8691135f75ff&quot;,&quot;author&quot;:[{&quot;family&quot;:&quot;Steinhauser&quot;,&quot;given&quot;:&quot;Karen E&quot;,&quot;parse-names&quot;:false,&quot;dropping-particle&quot;:&quot;&quot;,&quot;non-dropping-particle&quot;:&quot;&quot;},{&quot;family&quot;:&quot;Bosworth&quot;,&quot;given&quot;:&quot;Hayden B&quot;,&quot;parse-names&quot;:false,&quot;dropping-particle&quot;:&quot;&quot;,&quot;non-dropping-particle&quot;:&quot;&quot;},{&quot;family&quot;:&quot;Clipp&quot;,&quot;given&quot;:&quot;Elizabeth C&quot;,&quot;parse-names&quot;:false,&quot;dropping-particle&quot;:&quot;&quot;,&quot;non-dropping-particle&quot;:&quot;&quot;},{&quot;family&quot;:&quot;McNeilly&quot;,&quot;given&quot;:&quot;Maya&quot;,&quot;parse-names&quot;:false,&quot;dropping-particle&quot;:&quot;&quot;,&quot;non-dropping-particle&quot;:&quot;&quot;},{&quot;family&quot;:&quot;Christakis&quot;,&quot;given&quot;:&quot;Nicholas A&quot;,&quot;parse-names&quot;:false,&quot;dropping-particle&quot;:&quot;&quot;,&quot;non-dropping-particle&quot;:&quot;&quot;},{&quot;family&quot;:&quot;Parker&quot;,&quot;given&quot;:&quot;Joanna&quot;,&quot;parse-names&quot;:false,&quot;dropping-particle&quot;:&quot;&quot;,&quot;non-dropping-particle&quot;:&quot;&quot;},{&quot;family&quot;:&quot;Tulsky&quot;,&quot;given&quot;:&quot;James A&quot;,&quot;parse-names&quot;:false,&quot;dropping-particle&quot;:&quot;&quot;,&quot;non-dropping-particle&quot;:&quot;&quot;}],&quot;container-title&quot;:&quot;Journal of Palliative Medicine&quot;,&quot;container-title-short&quot;:&quot;J Palliat Med&quot;,&quot;DOI&quot;:&quot;10.1089/10966210260499014&quot;,&quot;ISSN&quot;:&quot;10966218&quot;,&quot;PMID&quot;:&quot;12685529&quot;,&quot;issued&quot;:{&quot;date-parts&quot;:[[2002]]},&quot;page&quot;:&quot;829-841&quot;,&quot;abstract&quot;:&quot;Purpose: We conducted this study to pilot a new multidimensional instrument to assess the quality of life at the end of life. Methods: Items were derived from focus groups and a national survey identifying attributes of the quality of dying. Fifty-four items measured on a five-point Likert scale covered six domains. We administered the instrument to equal numbers of Veteran's Administration (VA) and university medical center outpatients with advanced serious illness. We assessed psychometric properties using factor analysis. Results: Two hundred patients completed the instrument (response rate, 85%). Diagnoses included cancer (64%), congenital heart failure (CHF) (19.5%), end-stage renal disease (ESRD) (10%) and chronic obstructive pulmonary disease (COPD) (6.5%). Seventy-four percent were male, 64% were caucasian, and 34% African American. Item reduction and factor analysis yielded a final instrument with 24 items in 5 distinct domains (overall Cronbach α = 0.83). The first factor (6 items; α = 0.84) measured a sense of completion, particularly through contributions to others. The second factor (7 items; α = 0.77) measured relations with the health care system. The third factor (6 items; α = 0.77) measured preparation. The fourth factor (4 items; α = 0.77) measured symptom severity, and the final factor (2 items; α = 0.60) measured affective social support. Conclusions: We have developed a new instrument to measure the quality of life at the end of life that assesses empirically derived domains that are of demonstrated importance to dying patients, is acceptable to a seriously ill population, and exhibits excellent psychometric properties. Some items related to completion and preparation represent particularly new contributions to quality-of-life measurement.&quot;,&quot;issue&quot;:&quot;6&quot;,&quot;volume&quot;:&quot;5&quot;},&quot;isTemporary&quot;:false}]},{&quot;citationID&quot;:&quot;MENDELEY_CITATION_55015177-ab5b-40e1-801e-b9da057d1319&quot;,&quot;properties&quot;:{&quot;noteIndex&quot;:0},&quot;isEdited&quot;:false,&quot;manualOverride&quot;:{&quot;isManuallyOverridden&quot;:false,&quot;citeprocText&quot;:&quot;(130)&quot;,&quot;manualOverrideText&quot;:&quot;&quot;},&quot;citationTag&quot;:&quot;MENDELEY_CITATION_v3_eyJjaXRhdGlvbklEIjoiTUVOREVMRVlfQ0lUQVRJT05fNTUwMTUxNzctYWI1Yi00MGUxLTgwMWUtYjlkYTA1N2QxMzE5IiwicHJvcGVydGllcyI6eyJub3RlSW5kZXgiOjB9LCJpc0VkaXRlZCI6ZmFsc2UsIm1hbnVhbE92ZXJyaWRlIjp7ImlzTWFudWFsbHlPdmVycmlkZGVuIjpmYWxzZSwiY2l0ZXByb2NUZXh0IjoiKDEzMCkiLCJtYW51YWxPdmVycmlkZVRleHQiOiIifSwiY2l0YXRpb25JdGVtcyI6W3siaWQiOiJjNjhmZGUxNC1jMmM5LTNmNjUtOTJkNy1hODY3ODJiODg2YmQiLCJpdGVtRGF0YSI6eyJ0eXBlIjoiYXJ0aWNsZS1qb3VybmFsIiwiaWQiOiJjNjhmZGUxNC1jMmM5LTNmNjUtOTJkNy1hODY3ODJiODg2YmQiLCJ0aXRsZSI6IlNwYW5pc2ggdmVyc2lvbiBvZiB0aGUgUm90dGVyZGFtIFN5bXB0b20gQ2hlY2sgTGlzdDogQ3Jvc3MtY3VsdHVyYWwgYWRhcHRhdGlvbiBhbmQgcHJlbGltaW5hcnkgdmFsaWRpdHkgaW4gYSBzYW1wbGUgb2YgdGVybWluYWwgY2FuY2VyIHBhdGllbnRzIiwiZ3JvdXBJZCI6IjE4OWEzMmYwLThmM2EtM2Q1My1hODRiLTg2OTExMzVmNzVmZiIsImF1dGhvciI6W3siZmFtaWx5IjoiQWdyYSIsImdpdmVuIjoiWW9sYW5kYSIsInBhcnNlLW5hbWVzIjpmYWxzZSwiZHJvcHBpbmctcGFydGljbGUiOiIiLCJub24tZHJvcHBpbmctcGFydGljbGUiOiIifSx7ImZhbWlseSI6IkJhZMOtYSIsImdpdmVuIjoiWGF2aWVyIiwicGFyc2UtbmFtZXMiOmZhbHNlLCJkcm9wcGluZy1wYXJ0aWNsZSI6IiIsIm5vbi1kcm9wcGluZy1wYXJ0aWNsZSI6IiJ9XSwiY29udGFpbmVyLXRpdGxlIjoiUHN5Y2hvLU9uY29sb2d5IiwiY29udGFpbmVyLXRpdGxlLXNob3J0IjoiUHN5Y2hvb25jb2xvZ3kiLCJET0kiOiIxMC4xMDAyLyhTSUNJKTEwOTktMTYxMSgxOTk4MDUvMDYpNzozPDIyOTo6QUlELVBPTjMwMj4zLjAuQ087Mi1SIiwiSVNTTiI6IjEwNTc5MjQ5IiwiUE1JRCI6Ijk2Mzg3ODQiLCJpc3N1ZWQiOnsiZGF0ZS1wYXJ0cyI6W1sxOTk4XV19LCJwYWdlIjoiMjI5LTIzOSIsImFic3RyYWN0IjoiV2UgcmVwb3J0IG9uIHRoZSBwcm9jZXNzIG9mIGFkYXB0YXRpb24gaW50byBTcGFuaXNoIG9mIHRoZSBSb3R0ZXJkYW0gU3ltcHRvbSBDaGVjayBMaXN0IChSU0NMKS4gVGhlIG9yaWdpbmFsIHZlcnNpb24gd2FzIHRyYW5zbGF0ZWQgYW5kIGJhY2stIHRyYW5zbGF0ZWQgYnkgcHJvZmVzc2lvbmFsIGJpbGluZ3VhbCB0cmFuc2xhdG9ycy4gQSBxdWFudGl0YXRpdmUgcmF0aW5nIG1ldGhvZCB3YXMgdXNlZCB0byBzZWxlY3QgdGhlIGl0ZW1zIHRvIGluY2x1ZGUgaW4gdGhlIGZpbmFsIFNwYW5pc2ggdmVyc2lvbi4gVmFsaWRpdHkgKGRpc2NyaW1pbmFudCBhbmQgY29uc3RydWN0aW9uKSBhbmQgcmVsaWFiaWxpdHkgd2VyZSB0ZXN0IGluIDExOCB0ZXJtaW5hbCBjYW5jZXIgcGF0aWVudHMuIEluIGFkZGl0aW9uIHRvIHRoZSBSU0NMIHRoZSBOb3R0aW5naGFtIEhlYWx0aCBQcm9maWxlIChOSFApIGFuZCB0aGUgS2Fybm9mc2t5IFBlcmZvcm1hbmNlIFN0YXR1cyAoS1BTKSB3ZXJlIHVzZWQuIFRoZSBSU0NMIHNob3dlZCBkaWZmZXJlbnQgcmF0aW5ncyBvbiBhbGwgc2NhbGVzIGFjY29yZGluZyB0byB0aGUgZnVuY3Rpb25hbCBsZXZlbCBvZiB0aGUgcGF0aWVudHMuIFRoZSBzY2FsZXMgd2VyZSBtb2RlcmF0ZWx5IHRvIGhpZ2hseSBjb3JyZWxhdGVkIHdpdGggdGhlIE5IUCAoZnJvbSAwLjQ4IHRvIDAuNzEpLiBJbnRlcm5hbCBjb25zaXN0ZW5jeSwgbWVhc3VyZWQgYnkgQ3JvbmJhY2gncyBjb2VmZmljaWVudCByYW5nZWQgZnJvbSAwLjc0IChwaHlzaWNhbCkgdG8gMC45MCAoYWN0aXZpdHkpLiBUd2VudHktZm91ciBob3VycyB0ZXN0LSByZXRlc3QgaW50cmFjbGFzcyBjb3JyZWxhdGlvbiBjb2VmZmljaWVudCByYW5nZWQgZnJvbSAwLjcxIHRvIDAuODguIFRoZSByZXN1bHRzIG9mIHRoaXMgc3R1ZHkgc3VnZ2VzdCB0aGF0IHRoZSBTcGFuaXNoIHZlcnNpb24gb2YgdGhlIFJTQ0wgaXMgY29uY2VwdHVhbGx5IGVxdWl2YWxlbnQgdG8gdGhlIG9yaWdpbmFsLiBNb3JlIHJlc2VhcmNoIGlzIG5lZWRlZCB0byBhc3Nlc3MgdGhlIHJlc3BvbnNpdmVuZXNzIG9mIHRoZSB2ZXJzaW9uIGJlZm9yZSB1c2luZyBpdCBpbiBjbGluaWNhbCB0cmlhbHMuIiwiaXNzdWUiOiIzIiwidm9sdW1lIjoiNyJ9LCJpc1RlbXBvcmFyeSI6ZmFsc2V9XX0=&quot;,&quot;citationItems&quot;:[{&quot;id&quot;:&quot;c68fde14-c2c9-3f65-92d7-a86782b886bd&quot;,&quot;itemData&quot;:{&quot;type&quot;:&quot;article-journal&quot;,&quot;id&quot;:&quot;c68fde14-c2c9-3f65-92d7-a86782b886bd&quot;,&quot;title&quot;:&quot;Spanish version of the Rotterdam Symptom Check List: Cross-cultural adaptation and preliminary validity in a sample of terminal cancer patients&quot;,&quot;groupId&quot;:&quot;189a32f0-8f3a-3d53-a84b-8691135f75ff&quot;,&quot;author&quot;:[{&quot;family&quot;:&quot;Agra&quot;,&quot;given&quot;:&quot;Yolanda&quot;,&quot;parse-names&quot;:false,&quot;dropping-particle&quot;:&quot;&quot;,&quot;non-dropping-particle&quot;:&quot;&quot;},{&quot;family&quot;:&quot;Badía&quot;,&quot;given&quot;:&quot;Xavier&quot;,&quot;parse-names&quot;:false,&quot;dropping-particle&quot;:&quot;&quot;,&quot;non-dropping-particle&quot;:&quot;&quot;}],&quot;container-title&quot;:&quot;Psycho-Oncology&quot;,&quot;container-title-short&quot;:&quot;Psychooncology&quot;,&quot;DOI&quot;:&quot;10.1002/(SICI)1099-1611(199805/06)7:3&lt;229::AID-PON302&gt;3.0.CO;2-R&quot;,&quot;ISSN&quot;:&quot;10579249&quot;,&quot;PMID&quot;:&quot;9638784&quot;,&quot;issued&quot;:{&quot;date-parts&quot;:[[1998]]},&quot;page&quot;:&quot;229-239&quot;,&quot;abstract&quot;:&quot;We report on the process of adaptation into Spanish of the Rotterdam Symptom Check List (RSCL). The original version was translated and back- translated by professional bilingual translators. A quantitative rating method was used to select the items to include in the final Spanish version. Validity (discriminant and construction) and reliability were test in 118 terminal cancer patients. In addition to the RSCL the Nottingham Health Profile (NHP) and the Karnofsky Performance Status (KPS) were used. The RSCL showed different ratings on all scales according to the functional level of the patients. The scales were moderately to highly correlated with the NHP (from 0.48 to 0.71). Internal consistency, measured by Cronbach's coefficient ranged from 0.74 (physical) to 0.90 (activity). Twenty-four hours test- retest intraclass correlation coefficient ranged from 0.71 to 0.88. The results of this study suggest that the Spanish version of the RSCL is conceptually equivalent to the original. More research is needed to assess the responsiveness of the version before using it in clinical trials.&quot;,&quot;issue&quot;:&quot;3&quot;,&quot;volume&quot;:&quot;7&quot;},&quot;isTemporary&quot;:false}]},{&quot;citationID&quot;:&quot;MENDELEY_CITATION_294fc5d5-50c3-41c3-addb-b510b4b70d12&quot;,&quot;properties&quot;:{&quot;noteIndex&quot;:0},&quot;isEdited&quot;:false,&quot;manualOverride&quot;:{&quot;isManuallyOverridden&quot;:false,&quot;citeprocText&quot;:&quot;(131)&quot;,&quot;manualOverrideText&quot;:&quot;&quot;},&quot;citationTag&quot;:&quot;MENDELEY_CITATION_v3_eyJjaXRhdGlvbklEIjoiTUVOREVMRVlfQ0lUQVRJT05fMjk0ZmM1ZDUtNTBjMy00MWMzLWFkZGItYjUxMGI0YjcwZDEyIiwicHJvcGVydGllcyI6eyJub3RlSW5kZXgiOjB9LCJpc0VkaXRlZCI6ZmFsc2UsIm1hbnVhbE92ZXJyaWRlIjp7ImlzTWFudWFsbHlPdmVycmlkZGVuIjpmYWxzZSwiY2l0ZXByb2NUZXh0IjoiKDEzMSkiLCJtYW51YWxPdmVycmlkZVRleHQiOiIifSwiY2l0YXRpb25JdGVtcyI6W3siaWQiOiIyNGQ2M2IxZS0zNDI2LTM3MGYtYWFkMC0wNjA5NWE0YWM4MGMiLCJpdGVtRGF0YSI6eyJ0eXBlIjoiYXJ0aWNsZS1qb3VybmFsIiwiaWQiOiIyNGQ2M2IxZS0zNDI2LTM3MGYtYWFkMC0wNjA5NWE0YWM4MGMiLCJ0aXRsZSI6IlF1YWxpdHkgb2YgbGlmZSBhc3Nlc3NtZW50IGluIGEgY3Jvc3MtY3VsdHVyYWwgY29udGV4dDogVXNlIG9mIHRoZSBSb3R0ZXJkYW0gU3ltcHRvbSBDaGVja2xpc3QgaW4gYSBtdWx0aW5hdGlvbmFsIHJhbmRvbWlzZWQgdHJpYWwgY29tcGFyaW5nIENNRiBhbmQgWm9sYWRleCAoR29zZXJsaW4pIHRyZWF0bWVudCBpbiBlYXJseSBicmVhc3QgY2FuY2VyIiwiZ3JvdXBJZCI6IjE4OWEzMmYwLThmM2EtM2Q1My1hODRiLTg2OTExMzVmNzVmZiIsImF1dGhvciI6W3siZmFtaWx5IjoiSGFlcyIsImdpdmVuIjoiSi4gQy5KLk0uIiwicGFyc2UtbmFtZXMiOmZhbHNlLCJkcm9wcGluZy1wYXJ0aWNsZSI6IiIsIm5vbi1kcm9wcGluZy1wYXJ0aWNsZSI6IkRlIn0seyJmYW1pbHkiOiJPbHNjaGV3c2tpIiwiZ2l2ZW4iOiJNIiwicGFyc2UtbmFtZXMiOmZhbHNlLCJkcm9wcGluZy1wYXJ0aWNsZSI6IiIsIm5vbi1kcm9wcGluZy1wYXJ0aWNsZSI6IiJ9XSwiY29udGFpbmVyLXRpdGxlIjoiQW5uYWxzIG9mIE9uY29sb2d5IiwiRE9JIjoiMTAuMTAyMy9BOjEwMDgyODI4MDY5MTAiLCJJU1NOIjoiMDkyMzc1MzQiLCJQTUlEIjoiOTczOTQ0MSIsImlzc3VlZCI6eyJkYXRlLXBhcnRzIjpbWzE5OThdXX0sInBhZ2UiOiI3NDUtNzUwIiwiYWJzdHJhY3QiOiJBaW06IFRoZSBhaW0gb2YgdGhlIHN0dWR5IGlzIHRvIGludmVzdGlnYXRlIHF1YWxpdHkgb2YgbGlmZSAoUW9MKSBpbiB0aGUgY29udGV4dCBvZiBhIG11bHRpbmF0aW9uYWwgdHJpYWwuIFRoZSBxdWVzdGlvbnMgYWRkcmVzc2VkIGFyZTogaXMgdGhlIFJvdHRlcmRhbSBTeW1wdG9tIENoZWNrbGlzdCAoUlNDTCkgMSkgZmVhc2libGUgYW5kIDIpIHJlbGlhYmxlIGluIGNyb3NzIGN1bHR1cmFsIHJlc2VhcmNoLCAzKSBpcyBlYXJsaWVyIHZhbGlkYXRpb24gY29uZmlybWVkIGluIGEgbXVsdGluYXRpb25hbCB0cmlhbCBhbmQgNCkgYXJlIHRoZXJlIHN5c3RlbWF0aWMgZGlmZmVyZW5jZXMgaW4gUW9MIGFjY3Jvc3MgY3VsdHVyZXM/IFBhdGllbnRzIGFuZCBtZXRob2RzOiBQYXRpZW50cyB3aXRoIGhpc3RvbG9naWNhbGx5IGNvbmZpcm1lZCBzdGFnZSBJSSwgbm9kZSBwb3NpdGl2ZSBicmVhc3QgY2FuY2VyLCB3ZXJlIHJhbmRvbWlzZWQgaW4gYSBtdWx0aW5hdGlvbmFsIHRyaWFsICh0aGUgJ1pFQlJBLSBzdHVkeScpIGNvbXBhcmluZyBzdGFuZGFyZCBjaGVtb3RoZXJhcHkgKENNRikgb3IgdGVtcG9yYXJ5IG92YXJpYW4gYWJsYXRpb24gYnkgdHJlYXRtZW50IHdpdGggYSBMSFJIIGFuYWxvZ3VlIChab2xhZGV4LCBHb3NlcmxpbikuIFBhdGllbnRzIG9yaWdpbmF0aW5nIGZyb20gMTMgY291bnRyaWVzIGNvbXBsZXRlZCBhIFFvTCBxdWVzdGlvbm5haXJlIGF0IGJhc2VsaW5lIGFuZCB0aHJlZSBtb250aHMgYWZ0ZXIgdGhlIHN0YXJ0IG9mIHRyZWF0bWVudC4gUmVzdWx0czogMSkgVGhlIHF1ZXN0aW9ubmFpcmUgd2FzIGNvbXBsZXRlZCBieSA2ODkgcGF0aWVudHMgYXQgdGhlIGZpcnN0IGFuZCA1NDQgYXQgdGhlIHNlY29uZCBtZWFzdXJlbWVudCAocmVzcG9uc2UgNzglIGFuZCA2OCUgcmVzcGVjdGl2ZWx5KS4gVGhlIHByb3BvcnRpb24gb2YgbWlzc2luZyBkYXRhIHdhcyA8Mi41JSBmb3IgODcuOCUgYW5kIDkyLjclIG9mIHRoZSBpdGVtcyBhdCB0aGUgcmVzcGVjdGl2ZSB0aW1lIHBvaW50cy4gMikgUmVsaWFiaWxpdGllcyBvZiB0aGUgcGh5c2ljYWwgYW5kIHBzeWNob2xvZ2ljYWwgZGlzdHJlc3Mgc2NhbGUgd2VyZSByYW5naW5nIGZyb20gMC42OCB0byAwLjkwIGFjcm9zcyBjdWx0dXJlcy4gUmVsaWFiaWxpdHkgb2YgdGhlIGFjdGl2aXR5IHNjYWxlIHJhbmdlZCBmcm9tIDAuNDIgdG8gMC44OS4gMykgVGhlIHN0cnVjdHVyZSBhdCBiYXNlbGluZSB3YXMgaW4gYWdyZWVtZW50IHdpdGggdGhlIHR3byBmYWN0b3Igc3RydWN0dXJlIHByb3Bvc2VkIGVhcmxpZXIuIDQpIENyb3NzLWN1bHR1cmFsIGNvbXBhcmlzb24gaW5kaWNhdGVkIGEgc3lzdGVtYXRpYyBkaWZmZXJlbmNlIGluIFFvTCBhY3Jvc3MgY3VsdHVyZXMgKFAgPSAwLjAwMjgtPDAuMDAwMSkgYXMgd2VsbCBhcyBhIGRpZmZlcmVuY2UgaW4gY2hhbmdlIGFjcm9zcyBjdWx0dXJlcy4gQ29uY2x1c2lvbnM6IFFvTCBhc3Nlc3NtZW50IHVzaW5nIHRoZSBSU0NMIHByb3ZlZCBmZWFzaWJsZSBpbiB0aGUgY29udGV4dCBvZiBtdWx0aW5hdGlvbmFsIGNsaW5pY2FsIHRyaWFscy4gUHN5Y2hvbWV0cmljIHF1YWxpdGllcyB3ZXJlIHNhdGlzZmFjdG9yeS4gU3lzdGVtYXRpYyBkaWZmZXJlbmNlcyBpbiBRb0wgd2VyZSBmb3VuZCBiZXR3ZWVuIGN1bHR1cmVzLiBUaGlzIGZpbmRpbmcgaW1wbGllcyB0aGF0IGluIG11bHRpbmF0aW9uYWwgY2xpbmljYWwgdHJpYWxzLCB0cmVhdG1lbnQgY29tcGFyaXNvbnMgd2l0aCByZXNwZWN0IHRvIFFvTCBzaG91bGQgY2FyZWZ1bGx5IGFjY291bnQgZm9yIGEgZGlmZmVyZW50aWFsIGltcGFjdCBvZiBjdWx0dXJlcyBvbiB0aGUgcmVzdWx0cy4iLCJpc3N1ZSI6IjciLCJ2b2x1bWUiOiI5IiwiY29udGFpbmVyLXRpdGxlLXNob3J0IjoiIn0sImlzVGVtcG9yYXJ5IjpmYWxzZX1dfQ==&quot;,&quot;citationItems&quot;:[{&quot;id&quot;:&quot;24d63b1e-3426-370f-aad0-06095a4ac80c&quot;,&quot;itemData&quot;:{&quot;type&quot;:&quot;article-journal&quot;,&quot;id&quot;:&quot;24d63b1e-3426-370f-aad0-06095a4ac80c&quot;,&quot;title&quot;:&quot;Quality of life assessment in a cross-cultural context: Use of the Rotterdam Symptom Checklist in a multinational randomised trial comparing CMF and Zoladex (Goserlin) treatment in early breast cancer&quot;,&quot;groupId&quot;:&quot;189a32f0-8f3a-3d53-a84b-8691135f75ff&quot;,&quot;author&quot;:[{&quot;family&quot;:&quot;Haes&quot;,&quot;given&quot;:&quot;J. C.J.M.&quot;,&quot;parse-names&quot;:false,&quot;dropping-particle&quot;:&quot;&quot;,&quot;non-dropping-particle&quot;:&quot;De&quot;},{&quot;family&quot;:&quot;Olschewski&quot;,&quot;given&quot;:&quot;M&quot;,&quot;parse-names&quot;:false,&quot;dropping-particle&quot;:&quot;&quot;,&quot;non-dropping-particle&quot;:&quot;&quot;}],&quot;container-title&quot;:&quot;Annals of Oncology&quot;,&quot;DOI&quot;:&quot;10.1023/A:1008282806910&quot;,&quot;ISSN&quot;:&quot;09237534&quot;,&quot;PMID&quot;:&quot;9739441&quot;,&quot;issued&quot;:{&quot;date-parts&quot;:[[1998]]},&quot;page&quot;:&quot;745-750&quot;,&quot;abstract&quot;:&quot;Aim: The aim of the study is to investigate quality of life (QoL) in the context of a multinational trial. The questions addressed are: is the Rotterdam Symptom Checklist (RSCL) 1) feasible and 2) reliable in cross cultural research, 3) is earlier validation confirmed in a multinational trial and 4) are there systematic differences in QoL accross cultures? Patients and methods: Patients with histologically confirmed stage II, node positive breast cancer, were randomised in a multinational trial (the 'ZEBRA- study') comparing standard chemotherapy (CMF) or temporary ovarian ablation by treatment with a LHRH analogue (Zoladex, Goserlin). Patients originating from 13 countries completed a QoL questionnaire at baseline and three months after the start of treatment. Results: 1) The questionnaire was completed by 689 patients at the first and 544 at the second measurement (response 78% and 68% respectively). The proportion of missing data was &lt;2.5% for 87.8% and 92.7% of the items at the respective time points. 2) Reliabilities of the physical and psychological distress scale were ranging from 0.68 to 0.90 across cultures. Reliability of the activity scale ranged from 0.42 to 0.89. 3) The structure at baseline was in agreement with the two factor structure proposed earlier. 4) Cross-cultural comparison indicated a systematic difference in QoL across cultures (P = 0.0028-&lt;0.0001) as well as a difference in change across cultures. Conclusions: QoL assessment using the RSCL proved feasible in the context of multinational clinical trials. Psychometric qualities were satisfactory. Systematic differences in QoL were found between cultures. This finding implies that in multinational clinical trials, treatment comparisons with respect to QoL should carefully account for a differential impact of cultures on the results.&quot;,&quot;issue&quot;:&quot;7&quot;,&quot;volume&quot;:&quot;9&quot;,&quot;container-title-short&quot;:&quot;&quot;},&quot;isTemporary&quot;:false}]},{&quot;citationID&quot;:&quot;MENDELEY_CITATION_b22e4301-e7e7-4bc7-a9c7-0409596be298&quot;,&quot;properties&quot;:{&quot;noteIndex&quot;:0},&quot;isEdited&quot;:false,&quot;manualOverride&quot;:{&quot;isManuallyOverridden&quot;:false,&quot;citeprocText&quot;:&quot;(132)&quot;,&quot;manualOverrideText&quot;:&quot;&quot;},&quot;citationTag&quot;:&quot;MENDELEY_CITATION_v3_eyJjaXRhdGlvbklEIjoiTUVOREVMRVlfQ0lUQVRJT05fYjIyZTQzMDEtZTdlNy00YmM3LWE5YzctMDQwOTU5NmJlMjk4IiwicHJvcGVydGllcyI6eyJub3RlSW5kZXgiOjB9LCJpc0VkaXRlZCI6ZmFsc2UsIm1hbnVhbE92ZXJyaWRlIjp7ImlzTWFudWFsbHlPdmVycmlkZGVuIjpmYWxzZSwiY2l0ZXByb2NUZXh0IjoiKDEzMikiLCJtYW51YWxPdmVycmlkZVRleHQiOiIifSwiY2l0YXRpb25JdGVtcyI6W3siaWQiOiI5MWRmNDlhNC1iMmI0LTNjNDktOTdjNi02NDA3ZmE4ODIxMWYiLCJpdGVtRGF0YSI6eyJ0eXBlIjoiYXJ0aWNsZS1qb3VybmFsIiwiaWQiOiI5MWRmNDlhNC1iMmI0LTNjNDktOTdjNi02NDA3ZmE4ODIxMWYiLCJ0aXRsZSI6Ik1lYXN1cmluZyBwc3ljaG9sb2dpY2FsIGFuZCBwaHlzaWNhbCBkaXN0cmVzcyBpbiBjYW5jZXIgcGF0aWVudHM6IFN0cnVjdHVyZSBhbmQgYXBwbGljYXRpb24gb2YgdGhlIHJvdHRlcmRhbSBzeW1wdG9tIGNoZWNrbGlzdCIsImdyb3VwSWQiOiIxODlhMzJmMC04ZjNhLTNkNTMtYTg0Yi04NjkxMTM1Zjc1ZmYiLCJhdXRob3IiOlt7ImZhbWlseSI6IkhhZXMiLCJnaXZlbiI6Ik0iLCJwYXJzZS1uYW1lcyI6ZmFsc2UsImRyb3BwaW5nLXBhcnRpY2xlIjoiIiwibm9uLWRyb3BwaW5nLXBhcnRpY2xlIjoiRGUifSx7ImZhbWlseSI6IktuaXBwZW5iZXJnIiwiZ2l2ZW4iOiJGLiBDLkUuIiwicGFyc2UtbmFtZXMiOmZhbHNlLCJkcm9wcGluZy1wYXJ0aWNsZSI6IiIsIm5vbi1kcm9wcGluZy1wYXJ0aWNsZSI6IlZhbiJ9LHsiZmFtaWx5IjoiTmVpanQiLCJnaXZlbiI6IkogUCIsInBhcnNlLW5hbWVzIjpmYWxzZSwiZHJvcHBpbmctcGFydGljbGUiOiIiLCJub24tZHJvcHBpbmctcGFydGljbGUiOiIifV0sImNvbnRhaW5lci10aXRsZSI6IkJyaXRpc2ggSm91cm5hbCBvZiBDYW5jZXIiLCJjb250YWluZXItdGl0bGUtc2hvcnQiOiJCciBKIENhbmNlciIsIkRPSSI6IjEwLjEwMzgvYmpjLjE5OTAuNDM0IiwiSVNTTiI6IjE1MzIxODI3IiwiUE1JRCI6IjIyNTcyMDkiLCJpc3N1ZWQiOnsiZGF0ZS1wYXJ0cyI6W1sxOTkwXV19LCJwYWdlIjoiMTAzNC0xMDM4IiwiYWJzdHJhY3QiOiJVc2Ugb2YgdGhlIFJvdHRlcmRhbSBTeW1wdG9tIENoZWNrbGlzdCAoUlNDTCkgdG8gbWVhc3VyZSBwc3ljaG9sb2dpY2FsIGFuZCBwaHlzaWNhbCBkaXN0cmVzcyBhcyBleHBlcmllbmNlZCBieSBjYW5jZXIgcGF0aWVudHMsIGlzIGRpc2N1c3NlZCBpbiB0aGlzIHBhcGVyLiBUaGUgc3RhYmlsaXR5IG9mIHRoZSBzdHJ1Y3R1cmUgb2YgdGhlIFJTQ0wgd2FzIGFzc2Vzc2VkIGluIHByaW5jaXBhbCBjb21wb25lbnQgYW5hbHlzZXMgaW4gdGhyZWUgc3R1ZGllczogb25lIGNvbmNlcm5pbmcgY2FuY2VyIHBhdGllbnRzIGR1cmluZyBlaXRoZXIgY2hlbW90aGVyYXB5IG9yIGZvbGxvdy11cCAobiA9ODYpLCBvbmUgZG9uZSBpbiBwYXRpZW50cyB1bmRlcmdvaW5nIGNoZW1vdGhlcmFweSBmb3IgYWR2YW5jZWQgb3ZhcmlhbiBjYW5jZXIgKG4gPSA1NiksIGFuZCB0aGUgdGhpcmQgZGVhbGluZyB3aXRoIGNhbmNlciBwYXRpZW50cyB1bmRlciB0cmVhdG1lbnQsIGRpc2Vhc2UtZnJlZSDigJhwYXRpZW50c+KAmSwgYW5kIOKAmG5vcm1hbOKAmSBjb250cm9scyAobiA9IDYxMSkuIFRoZSBwc3ljaG9sb2dpY2FsIGRpbWVuc2lvbiBwcm92ZWQgdG8gYmUgc3RhYmxlIGFjcm9zcyBwb3B1bGF0aW9ucy4gQSBzY2FsZSBiYXNlZCBvbiB0aGlzIGZhY3RvciB3YXMgaGlnaGx5IHJlbGlhYmxlIChDcm9uYmFjaOKAmXMgYWxwaGEgMC4gODgtMC4gOTQpLiBUaGUgcGh5c2ljYWwgZGlzdHJlc3MgaXMgcmVmbGVjdGVkIGJ5IHNldmVyYWwgZGltZW5zaW9ucyBpbiBhIGhvbW9nZW5lb3VzIHBvcHVsYXRpb24gKHBhaW4sIGZhdGlndWUsIGdhc3Ryb2ludGVzdGluYWwgY29tcGxhaW50cykgYW5kIHVuaWRpbWVuc2lvbmFsbHkgaW4gYSBoZXRlcm9nZW5lb3VzIHBvcHVsYXRpb24uIFJlbGlhYmlsaXR5IG9mIHRoZSBwaHlzaWNhbCBkaXN0cmVzcyBzY2FsZXMgaXMgZ29vZCAoMC4gNzEtMC4gODgpLiBUaGUgY3VycmVudCBjb21wb25lbnRzIG9mIHRoZSBSU0NMIGFuZCB0aGUgdXNlIG9mIGluZGl2aWR1YWwgYW5kIGRpc2Vhc2Ugc3BlY2lmaWMgc3ltcHRvbXMgYXJlIGRpc2N1c3NlZC4gwqkgTWFjbWlsbGFuIFByZXNzIEx0ZC4sIDE5OTAuIiwiaXNzdWUiOiI2Iiwidm9sdW1lIjoiNjIifSwiaXNUZW1wb3JhcnkiOmZhbHNlfV19&quot;,&quot;citationItems&quot;:[{&quot;id&quot;:&quot;91df49a4-b2b4-3c49-97c6-6407fa88211f&quot;,&quot;itemData&quot;:{&quot;type&quot;:&quot;article-journal&quot;,&quot;id&quot;:&quot;91df49a4-b2b4-3c49-97c6-6407fa88211f&quot;,&quot;title&quot;:&quot;Measuring psychological and physical distress in cancer patients: Structure and application of the rotterdam symptom checklist&quot;,&quot;groupId&quot;:&quot;189a32f0-8f3a-3d53-a84b-8691135f75ff&quot;,&quot;author&quot;:[{&quot;family&quot;:&quot;Haes&quot;,&quot;given&quot;:&quot;M&quot;,&quot;parse-names&quot;:false,&quot;dropping-particle&quot;:&quot;&quot;,&quot;non-dropping-particle&quot;:&quot;De&quot;},{&quot;family&quot;:&quot;Knippenberg&quot;,&quot;given&quot;:&quot;F. C.E.&quot;,&quot;parse-names&quot;:false,&quot;dropping-particle&quot;:&quot;&quot;,&quot;non-dropping-particle&quot;:&quot;Van&quot;},{&quot;family&quot;:&quot;Neijt&quot;,&quot;given&quot;:&quot;J P&quot;,&quot;parse-names&quot;:false,&quot;dropping-particle&quot;:&quot;&quot;,&quot;non-dropping-particle&quot;:&quot;&quot;}],&quot;container-title&quot;:&quot;British Journal of Cancer&quot;,&quot;container-title-short&quot;:&quot;Br J Cancer&quot;,&quot;DOI&quot;:&quot;10.1038/bjc.1990.434&quot;,&quot;ISSN&quot;:&quot;15321827&quot;,&quot;PMID&quot;:&quot;2257209&quot;,&quot;issued&quot;:{&quot;date-parts&quot;:[[1990]]},&quot;page&quot;:&quot;1034-1038&quot;,&quot;abstract&quot;:&quot;Use of the Rotterdam Symptom Checklist (RSCL) to measure psychological and physical distress as experienced by cancer patients, is discussed in this paper. The stability of the structure of the RSCL was assessed in principal component analyses in three studies: one concerning cancer patients during either chemotherapy or follow-up (n =86), one done in patients undergoing chemotherapy for advanced ovarian cancer (n = 56), and the third dealing with cancer patients under treatment, disease-free ‘patients’, and ‘normal’ controls (n = 611). The psychological dimension proved to be stable across populations. A scale based on this factor was highly reliable (Cronbach’s alpha 0. 88-0. 94). The physical distress is reflected by several dimensions in a homogeneous population (pain, fatigue, gastrointestinal complaints) and unidimensionally in a heterogeneous population. Reliability of the physical distress scales is good (0. 71-0. 88). The current components of the RSCL and the use of individual and disease specific symptoms are discussed. © Macmillan Press Ltd., 1990.&quot;,&quot;issue&quot;:&quot;6&quot;,&quot;volume&quot;:&quot;62&quot;},&quot;isTemporary&quot;:false}]},{&quot;citationID&quot;:&quot;MENDELEY_CITATION_209ed49e-8967-458e-9d03-33f6782c8cde&quot;,&quot;properties&quot;:{&quot;noteIndex&quot;:0},&quot;isEdited&quot;:false,&quot;manualOverride&quot;:{&quot;isManuallyOverridden&quot;:false,&quot;citeprocText&quot;:&quot;(133)&quot;,&quot;manualOverrideText&quot;:&quot;&quot;},&quot;citationTag&quot;:&quot;MENDELEY_CITATION_v3_eyJjaXRhdGlvbklEIjoiTUVOREVMRVlfQ0lUQVRJT05fMjA5ZWQ0OWUtODk2Ny00NThlLTlkMDMtMzNmNjc4MmM4Y2RlIiwicHJvcGVydGllcyI6eyJub3RlSW5kZXgiOjB9LCJpc0VkaXRlZCI6ZmFsc2UsIm1hbnVhbE92ZXJyaWRlIjp7ImlzTWFudWFsbHlPdmVycmlkZGVuIjpmYWxzZSwiY2l0ZXByb2NUZXh0IjoiKDEzMykiLCJtYW51YWxPdmVycmlkZVRleHQiOiIifSwiY2l0YXRpb25JdGVtcyI6W3siaWQiOiI5Yjc3OWZmNy1kZWM0LTMzZmMtODM0Ni02ODQwZjQxYTUwMTIiLCJpdGVtRGF0YSI6eyJ0eXBlIjoiYXJ0aWNsZS1qb3VybmFsIiwiaWQiOiI5Yjc3OWZmNy1kZWM0LTMzZmMtODM0Ni02ODQwZjQxYTUwMTIiLCJ0aXRsZSI6IlF1YWxpdHktb2YtbGlmZSBhc3Nlc3NtZW50IGR1cmluZyBwYWxsaWF0aXZlIHJhZGlvdGhlcmFweSIsImdyb3VwSWQiOiIxODlhMzJmMC04ZjNhLTNkNTMtYTg0Yi04NjkxMTM1Zjc1ZmYiLCJhdXRob3IiOlt7ImZhbWlseSI6IktlYXJzbGV5IiwiZ2l2ZW4iOiJKIEgiLCJwYXJzZS1uYW1lcyI6ZmFsc2UsImRyb3BwaW5nLXBhcnRpY2xlIjoiIiwibm9uLWRyb3BwaW5nLXBhcnRpY2xlIjoiIn0seyJmYW1pbHkiOiJTY2hvbmZlbGQiLCJnaXZlbiI6IkMiLCJwYXJzZS1uYW1lcyI6ZmFsc2UsImRyb3BwaW5nLXBhcnRpY2xlIjoiIiwibm9uLWRyb3BwaW5nLXBhcnRpY2xlIjoiIn0seyJmYW1pbHkiOiJTaGVlaGFuIiwiZ2l2ZW4iOiJNIiwicGFyc2UtbmFtZXMiOmZhbHNlLCJkcm9wcGluZy1wYXJ0aWNsZSI6IiIsIm5vbi1kcm9wcGluZy1wYXJ0aWNsZSI6IiJ9XSwiY29udGFpbmVyLXRpdGxlIjoiQXVzdHJhbGFzaWFuIFJhZGlvbG9neSIsImNvbnRhaW5lci10aXRsZS1zaG9ydCI6IkF1c3RyYWxhcyBSYWRpb2wiLCJET0kiOiIxMC4xMTExL2ouMTQ0MC0xNjczLjE5OTgudGIwMDUzNy54IiwiSVNTTiI6IjAwMDQ4NDYxIiwiUE1JRCI6Ijk4MzMzNzUiLCJpc3N1ZWQiOnsiZGF0ZS1wYXJ0cyI6W1sxOTk4XV19LCJwYWdlIjoiMzU0LTM1OSIsImFic3RyYWN0IjoiQSB0b3RhbCBvZiAxNjQgY29uc2VjdXRpdmUgcGF0aWVudHMgd2l0aCBhIHJhbmdlIG9mIGJpb3BzeS1wcm92ZW4gbG9jYWxseSBhZHZhbmNlZCBvciBtZXRhc3RhdGljIGNhbmNlcnMgd2VyZSBpbnRlcnZpZXdlZCB0byBhc3Nlc3MgcXVhbGl0eSBvZiBsaWZlIHVzaW5nIHRoZSBSb3R0ZXJkYW0gU3ltcHRvbSBDaGVjayBMaXN0IChSU0NMKSBhdCB0aHJlZSBsb25naXR1ZGluYWwgdGltZSBpbnRlcnZhbHMgZHVyaW5nIGEgY291cnNlIG9mIHBhbGxpYXRpdmUgcmFkaW90aGVyYXB5LiBPZiB0aGUgMTY0IHBhdGllbnRzLCAxMjAgd2VyZSBhYmxlIHRvIGNvbXBsZXRlIGFsbCAzIHF1ZXN0aW9ubmFpcmVzLiBQYWlyZWQgdC10ZXN0cyB3ZXJlIHVzZWQgdG8gYXNzZXNzIHRoZSBzaWduaWZpY2FuY2Ugb2YgY2hhbmdlcyBpbiB0aGUgcGF0aWVudHMnIG1lYW4gc2NvcmVzIG92ZXIgdGltZS4gT2YgdGhlIDMzIHN5bXB0b21zIGFzc2Vzc2VkIGluIHRoZSBSU0NMLCBjaGFuZ2VzIGluIHRoZSBkZWdyZWUgb2Ygc3ltcHRvbWF0b2xvZ3kgd2VyZSBoaWdobHkgY29uc2lzdGVudCB3aXRoIGNoYW5nZXMgZXhwZWN0ZWQgaW4gY2xpbmljYWwgcHJhY3RpY2UsIGFzIGEgcmVzdWx0IG9mIGVpdGhlciBkaXNlYXNlIHByb2dyZXNzaW9uIG9yIHNpZGUgZWZmZWN0cyBvZiB0cmVhdG1lbnQuIEl0IGlzIGNvbmNsdWRlZCB0aGF0IHRoZSBSU0NMIHByb3ZpZGVzIGEgcHJhY3RpY2FsIGFzc2Vzc21lbnQgb2YgdmFyaW91cyBzeW1wdG9tcyBpbiBwYXRpZW50cyByZWNlaXZpbmcgcGFsbGlhdGl2ZSByYWRpb3RoZXJhcHksIGFuZCB0aGF0IHRoZSBjaGFuZ2VzIGluIHN5bXB0b20gcHJvZmlsZSBvdmVyIHRpbWUgYXJlIHJlbGV2YW50IHRvIGNsaW5pY2FsIHByYWN0aWNlLiBUaGUgUlNDTCBoYXMgbmV2ZXIgYmVlbiBwcmV2aW91c2x5IHVzZWQgaW4gdGhlIGFzc2Vzc21lbnQgb2YgcGFsbGlhdGl2ZSByYWRpb3RoZXJhcHksIGFuZCB0aGUgcHJlc2VudCBzdHVkeSB2YWxpZGF0ZXMgdGhpcyBpbnN0cnVtZW50LiIsImlzc3VlIjoiNCIsInZvbHVtZSI6IjQyIn0sImlzVGVtcG9yYXJ5IjpmYWxzZX1dfQ==&quot;,&quot;citationItems&quot;:[{&quot;id&quot;:&quot;9b779ff7-dec4-33fc-8346-6840f41a5012&quot;,&quot;itemData&quot;:{&quot;type&quot;:&quot;article-journal&quot;,&quot;id&quot;:&quot;9b779ff7-dec4-33fc-8346-6840f41a5012&quot;,&quot;title&quot;:&quot;Quality-of-life assessment during palliative radiotherapy&quot;,&quot;groupId&quot;:&quot;189a32f0-8f3a-3d53-a84b-8691135f75ff&quot;,&quot;author&quot;:[{&quot;family&quot;:&quot;Kearsley&quot;,&quot;given&quot;:&quot;J H&quot;,&quot;parse-names&quot;:false,&quot;dropping-particle&quot;:&quot;&quot;,&quot;non-dropping-particle&quot;:&quot;&quot;},{&quot;family&quot;:&quot;Schonfeld&quot;,&quot;given&quot;:&quot;C&quot;,&quot;parse-names&quot;:false,&quot;dropping-particle&quot;:&quot;&quot;,&quot;non-dropping-particle&quot;:&quot;&quot;},{&quot;family&quot;:&quot;Sheehan&quot;,&quot;given&quot;:&quot;M&quot;,&quot;parse-names&quot;:false,&quot;dropping-particle&quot;:&quot;&quot;,&quot;non-dropping-particle&quot;:&quot;&quot;}],&quot;container-title&quot;:&quot;Australasian Radiology&quot;,&quot;container-title-short&quot;:&quot;Australas Radiol&quot;,&quot;DOI&quot;:&quot;10.1111/j.1440-1673.1998.tb00537.x&quot;,&quot;ISSN&quot;:&quot;00048461&quot;,&quot;PMID&quot;:&quot;9833375&quot;,&quot;issued&quot;:{&quot;date-parts&quot;:[[1998]]},&quot;page&quot;:&quot;354-359&quot;,&quot;abstract&quot;:&quot;A total of 164 consecutive patients with a range of biopsy-proven locally advanced or metastatic cancers were interviewed to assess quality of life using the Rotterdam Symptom Check List (RSCL) at three longitudinal time intervals during a course of palliative radiotherapy. Of the 164 patients, 120 were able to complete all 3 questionnaires. Paired t-tests were used to assess the significance of changes in the patients' mean scores over time. Of the 33 symptoms assessed in the RSCL, changes in the degree of symptomatology were highly consistent with changes expected in clinical practice, as a result of either disease progression or side effects of treatment. It is concluded that the RSCL provides a practical assessment of various symptoms in patients receiving palliative radiotherapy, and that the changes in symptom profile over time are relevant to clinical practice. The RSCL has never been previously used in the assessment of palliative radiotherapy, and the present study validates this instrument.&quot;,&quot;issue&quot;:&quot;4&quot;,&quot;volume&quot;:&quot;42&quot;},&quot;isTemporary&quot;:false}]},{&quot;citationID&quot;:&quot;MENDELEY_CITATION_fd0ac0c0-660f-40cf-a2e3-da6974f1aa9a&quot;,&quot;properties&quot;:{&quot;noteIndex&quot;:0},&quot;isEdited&quot;:false,&quot;manualOverride&quot;:{&quot;isManuallyOverridden&quot;:false,&quot;citeprocText&quot;:&quot;(134)&quot;,&quot;manualOverrideText&quot;:&quot;&quot;},&quot;citationTag&quot;:&quot;MENDELEY_CITATION_v3_eyJjaXRhdGlvbklEIjoiTUVOREVMRVlfQ0lUQVRJT05fZmQwYWMwYzAtNjYwZi00MGNmLWEyZTMtZGE2OTc0ZjFhYTlhIiwicHJvcGVydGllcyI6eyJub3RlSW5kZXgiOjB9LCJpc0VkaXRlZCI6ZmFsc2UsIm1hbnVhbE92ZXJyaWRlIjp7ImlzTWFudWFsbHlPdmVycmlkZGVuIjpmYWxzZSwiY2l0ZXByb2NUZXh0IjoiKDEzNCkiLCJtYW51YWxPdmVycmlkZVRleHQiOiIifSwiY2l0YXRpb25JdGVtcyI6W3siaWQiOiJiMjNhOGFjNy1mZTBhLTM2M2EtOTJkNi02OGQwYjk0Mjk2MDkiLCJpdGVtRGF0YSI6eyJ0eXBlIjoiYXJ0aWNsZS1qb3VybmFsIiwiaWQiOiJiMjNhOGFjNy1mZTBhLTM2M2EtOTJkNi02OGQwYjk0Mjk2MDkiLCJ0aXRsZSI6IkFzc2Vzc21lbnQgb2YgdmFsaWRpdHkgYW5kIGNsaW5pY2FsIGFwcGxpY2F0aW9uIG9mIGFuIEl0YWxpYW4gdmVyc2lvbiBvZiB0aGUgUm90dGVyZGFtIFN5bXB0b20gQ2hlY2tsaXN0IiwiZ3JvdXBJZCI6IjE4OWEzMmYwLThmM2EtM2Q1My1hODRiLTg2OTExMzVmNzVmZiIsImF1dGhvciI6W3siZmFtaWx5IjoiUGFjaSIsImdpdmVuIjoiRSIsInBhcnNlLW5hbWVzIjpmYWxzZSwiZHJvcHBpbmctcGFydGljbGUiOiIiLCJub24tZHJvcHBpbmctcGFydGljbGUiOiIifV0sImNvbnRhaW5lci10aXRsZSI6IlF1YWxpdHkgb2YgTGlmZSBSZXNlYXJjaCIsIkRPSSI6IjEwLjEwMDcvQkYwMDQzOTcyMCIsIklTU04iOiIwOTYyOTM0MyIsIlBNSUQiOiIxMzAxMTIwIiwiaXNzdWVkIjp7ImRhdGUtcGFydHMiOltbMTk5Ml1dfSwicGFnZSI6IjEyOS0xMzQiLCJhYnN0cmFjdCI6IkFuIEl0YWxpYW4gdmVyc2lvbiBvZiB0aGUgUm90dGVyZGFtIFN5bXB0b20gQ2hlY2tsaXN0IChSU0NMKSBoYXMgYmVlbiB2YWxpZGF0ZWQgaW4gYSBzYW1wbGUgb2YgMTQ3IGhlYWx0aHkgd29tZW4gYW5kIDYxIGJyZWFzdCBjYW5jZXIgb3V0cGF0aWVudHMuIFRoZSBzdHJ1Y3R1cmUgb2YgdGhlIFJTQ0wgaGFzIGJlZW4gYW5hbHlzZWQgYnkgZmFjdG9yIGFuYWx5c2lzIHJlcHJvZHVjaW5nIHJlc3VsdHMgb2YgdGhlIEVuZ2xpc2ggdmVyc2lvbiwgYW5kIHRoZSBwc3ljaG9sb2dpY2FsIGFuZCBwaHlzaWNhbCBzdWJzY2FsZXMgc2hvd2VkIGEgZ29vZCBpbnRlcm5hbCByZWxpYWJpbGl0eSAoQ2hyb25iYWNoJ3MgYWxwaGEgMC45MTsgMC44NykuIFRoZSBTdGF0ZS1UcmFpdCBBbnhpZXR5IEludmVudG9yeSBxdWVzdGlvbm5haXJlIGFuZCB0aGUgUlNDTCB3ZXJlIGNvbXBhcmVkIGluIHRoZSBoZWFsdGh5IHdvbWVuIHNhbXBsZS4gQSBQZWFyc29uIGNvcnJlbGF0aW9uIGNvZWZmaWNpZW50IChQQ0MpIG9mIDAuNzQgKHA8MC4wMSkgd2FzIGZvdW5kIGJldHdlZW4gdGhlIHRyYWl0IGFueGlldHkgYW5kIFJTQ0wgcHN5Y2hvbG9naWNhbCBzY29yZXMuIFBzeWNob2xvZ2ljYWwgKG1lYW46IDE3LjU7IFNEOiDCsTUuNCkgYW5kIHBoeXNpY2FsIChtZWFuOiAzNy44OyBTRDogwrE4LjYpIHN1YnNjYWxlIHNjb3JlcyB3ZXJlIGNvcnJlbGF0ZWQgaW4gZ2VuZXJhbCB3ZWxsYmVpbmcgaXRlbSAoUENDOiAwLjQ0OyBwPDAuMDEpLiBUaGUgYnJlYXN0IGNhbmNlciBvdXRwYXRpZW50cyBzaG93ZWQgc2NvcmVzIGZvciBwc3ljaG9sb2dpY2FsIGFuZCBwaHlzaWNhbCBzdWJzY2FsZXMgc2ltaWxhciB0byB0aG9zZSBpbiB0aGUgaGVhbHRoeSB3b21lbiBzYW1wbGUuIFRoZSBJdGFsaWFuIHZlcnNpb24gb2YgdGhlIFJTQ0wgc2VlbXMgY29tcGFyYWJsZSB0byB0aGUgRW5nbGlzaCB2ZXJzaW9uIGFuZCBjb3VsZCBiZSB1c2VmdWwgaW4gY2xpbmljYWwgcmVzZWFyY2guIEl0cyB1c2UgaW4gbG9uZ2l0dWRpbmFsIHN0dWRpZXMgc2hvdWxkIGJlIHRlc3RlZC4gwqkgMTk5MiBSYXBpZCBDb21tdW5pY2F0aW9ucyBvZiBPeGZvcmQgTHRkLiIsImlzc3VlIjoiMiIsInZvbHVtZSI6IjEiLCJjb250YWluZXItdGl0bGUtc2hvcnQiOiIifSwiaXNUZW1wb3JhcnkiOmZhbHNlfV19&quot;,&quot;citationItems&quot;:[{&quot;id&quot;:&quot;b23a8ac7-fe0a-363a-92d6-68d0b9429609&quot;,&quot;itemData&quot;:{&quot;type&quot;:&quot;article-journal&quot;,&quot;id&quot;:&quot;b23a8ac7-fe0a-363a-92d6-68d0b9429609&quot;,&quot;title&quot;:&quot;Assessment of validity and clinical application of an Italian version of the Rotterdam Symptom Checklist&quot;,&quot;groupId&quot;:&quot;189a32f0-8f3a-3d53-a84b-8691135f75ff&quot;,&quot;author&quot;:[{&quot;family&quot;:&quot;Paci&quot;,&quot;given&quot;:&quot;E&quot;,&quot;parse-names&quot;:false,&quot;dropping-particle&quot;:&quot;&quot;,&quot;non-dropping-particle&quot;:&quot;&quot;}],&quot;container-title&quot;:&quot;Quality of Life Research&quot;,&quot;DOI&quot;:&quot;10.1007/BF00439720&quot;,&quot;ISSN&quot;:&quot;09629343&quot;,&quot;PMID&quot;:&quot;1301120&quot;,&quot;issued&quot;:{&quot;date-parts&quot;:[[1992]]},&quot;page&quot;:&quot;129-134&quot;,&quot;abstract&quot;:&quot;An Italian version of the Rotterdam Symptom Checklist (RSCL) has been validated in a sample of 147 healthy women and 61 breast cancer outpatients. The structure of the RSCL has been analysed by factor analysis reproducing results of the English version, and the psychological and physical subscales showed a good internal reliability (Chronbach's alpha 0.91; 0.87). The State-Trait Anxiety Inventory questionnaire and the RSCL were compared in the healthy women sample. A Pearson correlation coefficient (PCC) of 0.74 (p&lt;0.01) was found between the trait anxiety and RSCL psychological scores. Psychological (mean: 17.5; SD: ±5.4) and physical (mean: 37.8; SD: ±8.6) subscale scores were correlated in general wellbeing item (PCC: 0.44; p&lt;0.01). The breast cancer outpatients showed scores for psychological and physical subscales similar to those in the healthy women sample. The Italian version of the RSCL seems comparable to the English version and could be useful in clinical research. Its use in longitudinal studies should be tested. © 1992 Rapid Communications of Oxford Ltd.&quot;,&quot;issue&quot;:&quot;2&quot;,&quot;volume&quot;:&quot;1&quot;,&quot;container-title-short&quot;:&quot;&quot;},&quot;isTemporary&quot;:false}]},{&quot;citationID&quot;:&quot;MENDELEY_CITATION_19fce9c5-1fc3-4a3e-ba52-feb58d5b6349&quot;,&quot;properties&quot;:{&quot;noteIndex&quot;:0},&quot;isEdited&quot;:false,&quot;manualOverride&quot;:{&quot;isManuallyOverridden&quot;:false,&quot;citeprocText&quot;:&quot;(26)&quot;,&quot;manualOverrideText&quot;:&quot;&quot;},&quot;citationTag&quot;:&quot;MENDELEY_CITATION_v3_eyJjaXRhdGlvbklEIjoiTUVOREVMRVlfQ0lUQVRJT05fMTlmY2U5YzUtMWZjMy00YTNlLWJhNTItZmViNThkNWI2MzQ5IiwicHJvcGVydGllcyI6eyJub3RlSW5kZXgiOjB9LCJpc0VkaXRlZCI6ZmFsc2UsIm1hbnVhbE92ZXJyaWRlIjp7ImlzTWFudWFsbHlPdmVycmlkZGVuIjpmYWxzZSwiY2l0ZXByb2NUZXh0IjoiKDI2KSIsIm1hbnVhbE92ZXJyaWRlVGV4dCI6IiJ9LCJjaXRhdGlvbkl0ZW1zIjpbeyJpZCI6IjQ1NzE4YzFlLWQ0ZDMtMzQ2MS04MjU1LTA4ZGE3ZTkwOTQwYiIsIml0ZW1EYXRhIjp7InR5cGUiOiJhcnRpY2xlLWpvdXJuYWwiLCJpZCI6IjQ1NzE4YzFlLWQ0ZDMtMzQ2MS04MjU1LTA4ZGE3ZTkwOTQwYiIsInRpdGxlIjoiRnVydGhlciBkZXZlbG9wbWVudCBvZiBhIHF1YWxpdHkgb2YgbGlmZSBtZWFzdXJlIGZvciBjYW5jZXIgcGF0aWVudHM6IFRoZSByb3R0ZXJkYW0gc3ltcHRvbSBjaGVja2xpc3QgKHJldmlzZWQpIiwiZ3JvdXBJZCI6IjE4OWEzMmYwLThmM2EtM2Q1My1hODRiLTg2OTExMzVmNzVmZiIsImF1dGhvciI6W3siZmFtaWx5IjoiV2F0c29uIiwiZ2l2ZW4iOiJNIiwicGFyc2UtbmFtZXMiOmZhbHNlLCJkcm9wcGluZy1wYXJ0aWNsZSI6IiIsIm5vbi1kcm9wcGluZy1wYXJ0aWNsZSI6IiJ9LHsiZmFtaWx5IjoiTGF3IiwiZ2l2ZW4iOiJNIiwicGFyc2UtbmFtZXMiOmZhbHNlLCJkcm9wcGluZy1wYXJ0aWNsZSI6IiIsIm5vbi1kcm9wcGluZy1wYXJ0aWNsZSI6IiJ9LHsiZmFtaWx5IjoiTWFndWlyZSIsImdpdmVuIjoiRyBQIiwicGFyc2UtbmFtZXMiOmZhbHNlLCJkcm9wcGluZy1wYXJ0aWNsZSI6IiIsIm5vbi1kcm9wcGluZy1wYXJ0aWNsZSI6IiJ9LHsiZmFtaWx5IjoiUm9iZXJ0c29uIiwiZ2l2ZW4iOiJCIiwicGFyc2UtbmFtZXMiOmZhbHNlLCJkcm9wcGluZy1wYXJ0aWNsZSI6IiIsIm5vbi1kcm9wcGluZy1wYXJ0aWNsZSI6IiJ9LHsiZmFtaWx5IjoiR3JlZXIiLCJnaXZlbiI6IlMiLCJwYXJzZS1uYW1lcyI6ZmFsc2UsImRyb3BwaW5nLXBhcnRpY2xlIjoiIiwibm9uLWRyb3BwaW5nLXBhcnRpY2xlIjoiIn0seyJmYW1pbHkiOiJCbGlzcyIsImdpdmVuIjoiSiBNIiwicGFyc2UtbmFtZXMiOmZhbHNlLCJkcm9wcGluZy1wYXJ0aWNsZSI6IiIsIm5vbi1kcm9wcGluZy1wYXJ0aWNsZSI6IiJ9LHsiZmFtaWx5IjoiSWJib3Rzb24iLCJnaXZlbiI6IlQiLCJwYXJzZS1uYW1lcyI6ZmFsc2UsImRyb3BwaW5nLXBhcnRpY2xlIjoiIiwibm9uLWRyb3BwaW5nLXBhcnRpY2xlIjoiIn1dLCJjb250YWluZXItdGl0bGUiOiJQc3ljaG/igJBPbmNvbG9neSIsImNvbnRhaW5lci10aXRsZS1zaG9ydCI6IlBzeWNob29uY29sb2d5IiwiRE9JIjoiMTAuMTAwMi9wb24uMjk2MDAxMDEwNiIsIklTU04iOiIxMDk5MTYxMSIsImlzc3VlZCI6eyJkYXRlLXBhcnRzIjpbWzE5OTJdXX0sInBhZ2UiOiIzNS00NCIsImFic3RyYWN0IjoiRnVydGhlciBkZXZlbG9wbWVudCBvZiBleGlzdGluZyBtZWFzdXJlcyBvZiBoZWFsdGjigJByZWxhdGVkIHF1YWxpdHkgb2YgbGlmZSAoUUwpIGlzIGluZGljYXRlZC4gVGhlIHByZXNlbnQgc3R1ZHkgZXhhbWluZWQgdGhlIGZhY3RvciBzdHJ1Y3R1cmUgb2YgdGhlIFJvdHRlcmRhbSBzeW1wdG9tIGNoZWNrbGlzdCAoUlNDTCksIGEgc2VsZuKAkHJhdGluZyBzY2FsZSBkZXZlbG9wZWQgZm9yIGRldGVybWluYXRpb24gb2YgUUwgYW1vbmcgY2FuY2VyIHBhdGllbnRzIHdoaWNoIHdhcyByZWNlbnRseSByZWNvbW1lbmRlZCBieSB0aGUgVUsgTWVkaWNhbCBSZXNlYXJjaCBDb3VuY2lsIENhbmNlciBUaGVyYXB5IENvbW1pdHRlZSBXb3JraW5nIFBhcnR5IG9uIFF1YWxpdHkgb2YgTGlmZS4gQSBjb21wYXJpc29uIGlzIGFsc28gcmVwb3J0ZWQgb2YgdGhlIFJTQ0wgd2l0aCB0aGUgSG9zcGl0YWwgQW54aWV0eSBhbmQgRGVwcmVzc2lvbiBTY2FsZSAoSEFEUykgYW5kIHRoZSBQc3ljaG9zb2NpYWwgQWRqdXN0bWVudCB0byBJbGxuZXNzIFNjYWxlIChQQUlTKSBpbiBhIHNlcGFyYXRlIHNhbXBsZSBvZiBwYXRpZW50cywgc2VsZWN0ZWQgYmVjYXVzZSB0aGV5IHNob3dlZCBldmlkZW5jZSBvZiBwc3ljaG9wYXRob2xvZ3kuIFRoZSBkYXRhIGluZGljYXRlIHRoYXQgdGhlIFJTQ0wgY2FuIGJlIHVzZWQgYXMgYSB0d2/igJBmYWN0b3IgbWVhc3VyZSBmb3IgYXNzZXNzaW5nIHBzeWNob2xvZ2ljYWwgYW5kIHBoeXNpY2FsIG1vcmJpZGl0eS4gU2NvcmVzIGZvciBib3RoIHN1YuKAkHNjYWxlcyB3ZXJlIGZvdW5kIHRvIGJlIGhpZ2hlciBmb3IgZmVtYWxlIHBhdGllbnRzLiBBbiBvYnNlcnZlZCBwb3NpdGl2ZSBhc3NvY2lhdGlvbiBiZXR3ZWVuIEhBRFMgZGVwcmVzc2lvbiBzY29yZXMgYW5kIHRoZSBwaHlzaWNhbCBzeW1wdG9tcyBzdWLigJBzY2FsZSBvZiB0aGUgUlNDTCwgaW4gb3VyIHNlbGVjdGVkIHNhbXBsZSwgc3VnZ2VzdHMgc29tZSBjYXV0aW9uIGlzIG5lZWRlZCB3aGVuIGludGVycHJldGluZyBsZXZlbHMgb2YgcGh5c2ljYWwgbW9yYmlkaXR5IGFuZCBkZXByZXNzaW9uIGFtb25nIGNhbmNlciBwYXRpZW50cywgYXMgcGh5c2ljYWwgc3ltcHRvbSBzY29yZXMgbWF5IGJlIGFzc29jaWF0ZWQgd2l0aCBkZXByZXNzaW9u4oCQcmVsYXRlZCBzb21hdGljIHN5bXB0b21zLiBBbHRob3VnaCB0aGUgUlNDTCBkb2VzIG5vdCBtZWFzdXJlIGFsbCBkaW1lbnNpb25zIG9mIHBzeWNob3NvY2lhbCBmdW5jdGlvbmluZywgaXQgaXMgYSB1c2VmdWwgYW5kIGJyaWVmIG1ldGhvZCBvZiBhc3Nlc3NpbmcgcGh5c2ljYWwgYW5kIHBzeWNob2xvZ2ljYWwgbW9yYmlkaXR5IGluIGNhbmNlciBwYXRpZW50cy4gQ29weXJpZ2h0IMKpIDE5OTIgSm9obiBXaWxleSAmIFNvbnMsIEx0ZCIsImlzc3VlIjoiMSIsInZvbHVtZSI6IjEifSwiaXNUZW1wb3JhcnkiOmZhbHNlfV19&quot;,&quot;citationItems&quot;:[{&quot;id&quot;:&quot;45718c1e-d4d3-3461-8255-08da7e90940b&quot;,&quot;itemData&quot;:{&quot;type&quot;:&quot;article-journal&quot;,&quot;id&quot;:&quot;45718c1e-d4d3-3461-8255-08da7e90940b&quot;,&quot;title&quot;:&quot;Further development of a quality of life measure for cancer patients: The rotterdam symptom checklist (revised)&quot;,&quot;groupId&quot;:&quot;189a32f0-8f3a-3d53-a84b-8691135f75ff&quot;,&quot;author&quot;:[{&quot;family&quot;:&quot;Watson&quot;,&quot;given&quot;:&quot;M&quot;,&quot;parse-names&quot;:false,&quot;dropping-particle&quot;:&quot;&quot;,&quot;non-dropping-particle&quot;:&quot;&quot;},{&quot;family&quot;:&quot;Law&quot;,&quot;given&quot;:&quot;M&quot;,&quot;parse-names&quot;:false,&quot;dropping-particle&quot;:&quot;&quot;,&quot;non-dropping-particle&quot;:&quot;&quot;},{&quot;family&quot;:&quot;Maguire&quot;,&quot;given&quot;:&quot;G P&quot;,&quot;parse-names&quot;:false,&quot;dropping-particle&quot;:&quot;&quot;,&quot;non-dropping-particle&quot;:&quot;&quot;},{&quot;family&quot;:&quot;Robertson&quot;,&quot;given&quot;:&quot;B&quot;,&quot;parse-names&quot;:false,&quot;dropping-particle&quot;:&quot;&quot;,&quot;non-dropping-particle&quot;:&quot;&quot;},{&quot;family&quot;:&quot;Greer&quot;,&quot;given&quot;:&quot;S&quot;,&quot;parse-names&quot;:false,&quot;dropping-particle&quot;:&quot;&quot;,&quot;non-dropping-particle&quot;:&quot;&quot;},{&quot;family&quot;:&quot;Bliss&quot;,&quot;given&quot;:&quot;J M&quot;,&quot;parse-names&quot;:false,&quot;dropping-particle&quot;:&quot;&quot;,&quot;non-dropping-particle&quot;:&quot;&quot;},{&quot;family&quot;:&quot;Ibbotson&quot;,&quot;given&quot;:&quot;T&quot;,&quot;parse-names&quot;:false,&quot;dropping-particle&quot;:&quot;&quot;,&quot;non-dropping-particle&quot;:&quot;&quot;}],&quot;container-title&quot;:&quot;Psycho‐Oncology&quot;,&quot;container-title-short&quot;:&quot;Psychooncology&quot;,&quot;DOI&quot;:&quot;10.1002/pon.2960010106&quot;,&quot;ISSN&quot;:&quot;10991611&quot;,&quot;issued&quot;:{&quot;date-parts&quot;:[[1992]]},&quot;page&quot;:&quot;35-44&quot;,&quot;abstract&quot;:&quot;Further development of existing measures of health‐related quality of life (QL) is indicated. The present study examined the factor structure of the Rotterdam symptom checklist (RSCL), a self‐rating scale developed for determination of QL among cancer patients which was recently recommended by the UK Medical Research Council Cancer Therapy Committee Working Party on Quality of Life. A comparison is also reported of the RSCL with the Hospital Anxiety and Depression Scale (HADS) and the Psychosocial Adjustment to Illness Scale (PAIS) in a separate sample of patients, selected because they showed evidence of psychopathology. The data indicate that the RSCL can be used as a two‐factor measure for assessing psychological and physical morbidity. Scores for both sub‐scales were found to be higher for female patients. An observed positive association between HADS depression scores and the physical symptoms sub‐scale of the RSCL, in our selected sample, suggests some caution is needed when interpreting levels of physical morbidity and depression among cancer patients, as physical symptom scores may be associated with depression‐related somatic symptoms. Although the RSCL does not measure all dimensions of psychosocial functioning, it is a useful and brief method of assessing physical and psychological morbidity in cancer patients. Copyright © 1992 John Wiley &amp; Sons, Ltd&quot;,&quot;issue&quot;:&quot;1&quot;,&quot;volume&quot;:&quot;1&quot;},&quot;isTemporary&quot;:false}]},{&quot;citationID&quot;:&quot;MENDELEY_CITATION_5d049ec4-05f7-440a-a49c-c5f2e574fc17&quot;,&quot;properties&quot;:{&quot;noteIndex&quot;:0},&quot;isEdited&quot;:false,&quot;manualOverride&quot;:{&quot;isManuallyOverridden&quot;:false,&quot;citeprocText&quot;:&quot;(135)&quot;,&quot;manualOverrideText&quot;:&quot;&quot;},&quot;citationTag&quot;:&quot;MENDELEY_CITATION_v3_eyJjaXRhdGlvbklEIjoiTUVOREVMRVlfQ0lUQVRJT05fNWQwNDllYzQtMDVmNy00NDBhLWE0OWMtYzVmMmU1NzRmYzE3IiwicHJvcGVydGllcyI6eyJub3RlSW5kZXgiOjB9LCJpc0VkaXRlZCI6ZmFsc2UsIm1hbnVhbE92ZXJyaWRlIjp7ImlzTWFudWFsbHlPdmVycmlkZGVuIjpmYWxzZSwiY2l0ZXByb2NUZXh0IjoiKDEzNSkiLCJtYW51YWxPdmVycmlkZVRleHQiOiIifSwiY2l0YXRpb25JdGVtcyI6W3siaWQiOiI2NjYzNjVlMi05N2FjLTNhMTYtYjhmNC00NTk5NGQ4MWQ0NjUiLCJpdGVtRGF0YSI6eyJ0eXBlIjoiYXJ0aWNsZS1qb3VybmFsIiwiaWQiOiI2NjYzNjVlMi05N2FjLTNhMTYtYjhmNC00NTk5NGQ4MWQ0NjUiLCJ0aXRsZSI6IkFzc2Vzc21lbnQgb2YgdGhlIHF1YWxpdHkgb2YgbGlmZSBvZiBwYXRpZW50cyB3aXRoIGFkdmFuY2VkIGFuZCBlbmQtIHN0YWdlIGNhbmNlciBvciBzZXJpb3VzIGluZmVjdGlvbnMgd2l0aCBhIHN5bXB0b20tYmFzZWQgb3IgYW4gaW1wYWN0LWJhc2VkIGluc3RydW1lbnQiLCJncm91cElkIjoiMTg5YTMyZjAtOGYzYS0zZDUzLWE4NGItODY5MTEzNWY3NWZmIiwiYXV0aG9yIjpbeyJmYW1pbHkiOiJXaXR0ZXZlZW4iLCJnaXZlbiI6IlAgTyIsInBhcnNlLW5hbWVzIjpmYWxzZSwiZHJvcHBpbmctcGFydGljbGUiOiIiLCJub24tZHJvcHBpbmctcGFydGljbGUiOiIifSx7ImZhbWlseSI6IkphY29icyIsImdpdmVuIjoiSCBNIiwicGFyc2UtbmFtZXMiOmZhbHNlLCJkcm9wcGluZy1wYXJ0aWNsZSI6IiIsIm5vbi1kcm9wcGluZy1wYXJ0aWNsZSI6IiJ9LHsiZmFtaWx5IjoiR3JvZW5lc3Rpam4iLCJnaXZlbiI6Ik0uIEEuQy4iLCJwYXJzZS1uYW1lcyI6ZmFsc2UsImRyb3BwaW5nLXBhcnRpY2xlIjoiIiwibm9uLWRyb3BwaW5nLXBhcnRpY2xlIjoiVmFuIn0seyJmYW1pbHkiOiJMb2RkZXIiLCJnaXZlbiI6IkEgQyIsInBhcnNlLW5hbWVzIjpmYWxzZSwiZHJvcHBpbmctcGFydGljbGUiOiIiLCJub24tZHJvcHBpbmctcGFydGljbGUiOiIifSx7ImZhbWlseSI6IkJveHRlbCIsImdpdmVuIjoiQSBIIiwicGFyc2UtbmFtZXMiOmZhbHNlLCJkcm9wcGluZy1wYXJ0aWNsZSI6IiIsIm5vbi1kcm9wcGluZy1wYXJ0aWNsZSI6IlZhbiJ9LHsiZmFtaWx5IjoiTmlldXdsYW5kIiwiZ2l2ZW4iOiJNLiIsInBhcnNlLW5hbWVzIjpmYWxzZSwiZHJvcHBpbmctcGFydGljbGUiOiIiLCJub24tZHJvcHBpbmctcGFydGljbGUiOiIifSx7ImZhbWlseSI6IlBvc3QiLCJnaXZlbiI6Ik0uIFcuTS4iLCJwYXJzZS1uYW1lcyI6ZmFsc2UsImRyb3BwaW5nLXBhcnRpY2xlIjoiIiwibm9uLWRyb3BwaW5nLXBhcnRpY2xlIjoiIn0seyJmYW1pbHkiOiJUb3V3LU90dGVuIiwiZ2l2ZW4iOiJGLiBXLk0uTS4iLCJwYXJzZS1uYW1lcyI6ZmFsc2UsImRyb3BwaW5nLXBhcnRpY2xlIjoiIiwibm9uLWRyb3BwaW5nLXBhcnRpY2xlIjoiIn0seyJmYW1pbHkiOiJCbGlqaGFtIiwiZ2l2ZW4iOiJHIEgiLCJwYXJzZS1uYW1lcyI6ZmFsc2UsImRyb3BwaW5nLXBhcnRpY2xlIjoiIiwibm9uLWRyb3BwaW5nLXBhcnRpY2xlIjoiIn1dLCJjb250YWluZXItdGl0bGUiOiJTdXBwb3J0aXZlIENhcmUgaW4gQ2FuY2VyIiwiRE9JIjoiMTAuMTAwNy9zMDA1MjAwMDUwMjI4IiwiSVNTTiI6IjA5NDE0MzU1IiwiUE1JRCI6IjEwMDg5MDg0IiwiaXNzdWVkIjp7ImRhdGUtcGFydHMiOltbMTk5OV1dfSwicGFnZSI6IjY0LTcwIiwiYWJzdHJhY3QiOiJJbiAxOTkyIGEgcHJvamVjdCB3YXMgc3RhcnRlZCBpbiB3aGljaCBob21lIGNhcmUgdGVjaG5vbG9neSB3YXMgbWFkZSBhdmFpbGFibGUgdG8gcGF0aWVudHMgd2l0aCBjYW5jZXIgb3Igc2VyaW91cyBpbmZlY3Rpb25zLiBQcmltYXJ5IGNhcmUgcHJvdmlkZXJzIHdlcmUgdHJhaW5lZCBhbmQgc3VwcG9ydGVkIHRvIGFkbWluaXN0ZXIgcGFyZW50ZXJhbCBkcnVncyBhbmQgZmx1aWRzIGluIHRoZSBob21lIHNldHRpbmcuIEJldHdlZW4gMTk5MiBhbmQgMTk5NSB3ZSBhcHBsaWVkIHRoZSBSb3R0ZXJkYW0gU3ltcHRvbSBDaGVja2xpc3QgKFJTQ0wpIGFuZCB0aGUgU2lja25lc3MgSW1wYWN0IFByb2ZpbGUgKFNJUCkgYXMgcXVlc3Rpb25uYWlyZXMgZm9yIHF1YWxpdHkgb2YgbGlmZSAoUW9MKSBhc3Nlc3NtZW50IGluIGEgZ3JvdXAgb2YgMTEyIGhvc3BpdGFsaXplZCBwYXRpZW50cyB3aG8gd2VyZSBwcmVwYXJlZCB0byByZWNlaXZlIGZ1cnRoZXIgdHJlYXRtZW50IGF0IGhvbWUuIFNjb3JlcyBvbiB0aGUgUlNDTCByZXZlYWxlZCBhIGhpZ2ggbGV2ZWwgb2Ygc3ltcHRvbWF0b2xvZ3kgaW4gYm90aCB0aGUgcGh5c2ljYWwgYW5kIHRoZSBwc3ljaG9sb2dpY2FsIGRpbWVuc2lvbi4gRmFjdG9yIGFuYWx5c2lzIHNob3dlZCBhIGZpdmUtIGZhY3RvciByYXRoZXIgdGhhbiBhIHR3by1mYWN0b3Igc3RydWN0dXJlLiBUaGUgU0lQIHNob3dlZCBjb25zaWRlcmFibGUgcmVzdHJpY3Rpb25zIGluIGRhaWx5IGxpdmluZywgcGFydGljdWxhcmx5IGluIHRoZSBwaHlzaWNhbCBkaW1lbnNpb24uIFdoZXJlYXMgdGhlIFJTQ0wgYW5kIHRoZSBTSVAgY29ycmVsYXRlZCB3ZWxsIGluIHRoZSBwc3ljaG9sb2dpY2FsIGFuZCBwaHlzaWNhbCBkaW1lbnNpb25zIGluIGFkdmFuY2VkIGNhbmNlciBwYXRpZW50cywgdGhpcyBjb3JyZWxhdGlvbiBkaXNhcHBlYXJlZCBpbiB0aGUgZ3JvdXAgb2YgZW5kLXN0YWdlIGNhbmNlciBwYXRpZW50cy4gVGhlIGRhdGEgaW5kaWNhdGUgdGhhdCB0aGUgaGVhbHRoLSByZWxhdGVkIFFvTCBvZiBlbmQtc3RhZ2UgY2FuY2VyIHBhdGllbnRzIGNhbm5vdCBiZSByZWxpYWJseSBiZSBhc3Nlc3NlZCB3aXRoIGEgc3ltcHRvbS1iYXNlZCBpbnN0cnVtZW50IGFsb25lOyBpdCBuZWVkcyB0byBiZSBzdXBwbGVtZW50ZWQgYnkgb3RoZXIgaW5zdHJ1bWVudHMsIHN1Y2ggYXMgdGhlIFNJUC4iLCJpc3N1ZSI6IjIiLCJ2b2x1bWUiOiI3IiwiY29udGFpbmVyLXRpdGxlLXNob3J0IjoiIn0sImlzVGVtcG9yYXJ5IjpmYWxzZX1dfQ==&quot;,&quot;citationItems&quot;:[{&quot;id&quot;:&quot;666365e2-97ac-3a16-b8f4-45994d81d465&quot;,&quot;itemData&quot;:{&quot;type&quot;:&quot;article-journal&quot;,&quot;id&quot;:&quot;666365e2-97ac-3a16-b8f4-45994d81d465&quot;,&quot;title&quot;:&quot;Assessment of the quality of life of patients with advanced and end- stage cancer or serious infections with a symptom-based or an impact-based instrument&quot;,&quot;groupId&quot;:&quot;189a32f0-8f3a-3d53-a84b-8691135f75ff&quot;,&quot;author&quot;:[{&quot;family&quot;:&quot;Witteveen&quot;,&quot;given&quot;:&quot;P O&quot;,&quot;parse-names&quot;:false,&quot;dropping-particle&quot;:&quot;&quot;,&quot;non-dropping-particle&quot;:&quot;&quot;},{&quot;family&quot;:&quot;Jacobs&quot;,&quot;given&quot;:&quot;H M&quot;,&quot;parse-names&quot;:false,&quot;dropping-particle&quot;:&quot;&quot;,&quot;non-dropping-particle&quot;:&quot;&quot;},{&quot;family&quot;:&quot;Groenestijn&quot;,&quot;given&quot;:&quot;M. A.C.&quot;,&quot;parse-names&quot;:false,&quot;dropping-particle&quot;:&quot;&quot;,&quot;non-dropping-particle&quot;:&quot;Van&quot;},{&quot;family&quot;:&quot;Lodder&quot;,&quot;given&quot;:&quot;A C&quot;,&quot;parse-names&quot;:false,&quot;dropping-particle&quot;:&quot;&quot;,&quot;non-dropping-particle&quot;:&quot;&quot;},{&quot;family&quot;:&quot;Boxtel&quot;,&quot;given&quot;:&quot;A H&quot;,&quot;parse-names&quot;:false,&quot;dropping-particle&quot;:&quot;&quot;,&quot;non-dropping-particle&quot;:&quot;Van&quot;},{&quot;family&quot;:&quot;Nieuwland&quot;,&quot;given&quot;:&quot;M.&quot;,&quot;parse-names&quot;:false,&quot;dropping-particle&quot;:&quot;&quot;,&quot;non-dropping-particle&quot;:&quot;&quot;},{&quot;family&quot;:&quot;Post&quot;,&quot;given&quot;:&quot;M. W.M.&quot;,&quot;parse-names&quot;:false,&quot;dropping-particle&quot;:&quot;&quot;,&quot;non-dropping-particle&quot;:&quot;&quot;},{&quot;family&quot;:&quot;Touw-Otten&quot;,&quot;given&quot;:&quot;F. W.M.M.&quot;,&quot;parse-names&quot;:false,&quot;dropping-particle&quot;:&quot;&quot;,&quot;non-dropping-particle&quot;:&quot;&quot;},{&quot;family&quot;:&quot;Blijham&quot;,&quot;given&quot;:&quot;G H&quot;,&quot;parse-names&quot;:false,&quot;dropping-particle&quot;:&quot;&quot;,&quot;non-dropping-particle&quot;:&quot;&quot;}],&quot;container-title&quot;:&quot;Supportive Care in Cancer&quot;,&quot;DOI&quot;:&quot;10.1007/s005200050228&quot;,&quot;ISSN&quot;:&quot;09414355&quot;,&quot;PMID&quot;:&quot;10089084&quot;,&quot;issued&quot;:{&quot;date-parts&quot;:[[1999]]},&quot;page&quot;:&quot;64-70&quot;,&quot;abstract&quot;:&quot;In 1992 a project was started in which home care technology was made available to patients with cancer or serious infections. Primary care providers were trained and supported to administer parenteral drugs and fluids in the home setting. Between 1992 and 1995 we applied the Rotterdam Symptom Checklist (RSCL) and the Sickness Impact Profile (SIP) as questionnaires for quality of life (QoL) assessment in a group of 112 hospitalized patients who were prepared to receive further treatment at home. Scores on the RSCL revealed a high level of symptomatology in both the physical and the psychological dimension. Factor analysis showed a five- factor rather than a two-factor structure. The SIP showed considerable restrictions in daily living, particularly in the physical dimension. Whereas the RSCL and the SIP correlated well in the psychological and physical dimensions in advanced cancer patients, this correlation disappeared in the group of end-stage cancer patients. The data indicate that the health- related QoL of end-stage cancer patients cannot be reliably be assessed with a symptom-based instrument alone; it needs to be supplemented by other instruments, such as the SIP.&quot;,&quot;issue&quot;:&quot;2&quot;,&quot;volume&quot;:&quot;7&quot;,&quot;container-title-short&quot;:&quot;&quot;},&quot;isTemporary&quot;:false}]},{&quot;citationID&quot;:&quot;MENDELEY_CITATION_e16070eb-aa19-461a-9cac-07d71003fbdd&quot;,&quot;properties&quot;:{&quot;noteIndex&quot;:0},&quot;isEdited&quot;:false,&quot;manualOverride&quot;:{&quot;isManuallyOverridden&quot;:false,&quot;citeprocText&quot;:&quot;(136)&quot;,&quot;manualOverrideText&quot;:&quot;&quot;},&quot;citationTag&quot;:&quot;MENDELEY_CITATION_v3_eyJjaXRhdGlvbklEIjoiTUVOREVMRVlfQ0lUQVRJT05fZTE2MDcwZWItYWExOS00NjFhLTljYWMtMDdkNzEwMDNmYmRkIiwicHJvcGVydGllcyI6eyJub3RlSW5kZXgiOjB9LCJpc0VkaXRlZCI6ZmFsc2UsIm1hbnVhbE92ZXJyaWRlIjp7ImlzTWFudWFsbHlPdmVycmlkZGVuIjpmYWxzZSwiY2l0ZXByb2NUZXh0IjoiKDEzNikiLCJtYW51YWxPdmVycmlkZVRleHQiOiIifSwiY2l0YXRpb25JdGVtcyI6W3siaWQiOiIwN2ZhYTYyYy1hYjMzLTNmMTQtYTU2ZC1kNmY1Y2U1OWZmMTYiLCJpdGVtRGF0YSI6eyJ0eXBlIjoiYXJ0aWNsZS1qb3VybmFsIiwiaWQiOiIwN2ZhYTYyYy1hYjMzLTNmMTQtYTU2ZC1kNmY1Y2U1OWZmMTYiLCJ0aXRsZSI6IlBzeWNob21ldHJpYyBFdmFsdWF0aW9uIG9mIHRoZSBUdXJraXNoIEFkYXB0YXRpb24gb2YgdGhlIFN1cHBvcnRpdmUgQ2FyZSBOZWVkcyBTdXJ2ZXnigJNTaG9ydCBGb3JtIiwiZ3JvdXBJZCI6IjE4OWEzMmYwLThmM2EtM2Q1My1hODRiLTg2OTExMzVmNzVmZiIsImF1dGhvciI6W3siZmFtaWx5IjoiQXlkaW4gQXZjaSIsImdpdmVuIjoiSWxrbnVyIiwicGFyc2UtbmFtZXMiOmZhbHNlLCJkcm9wcGluZy1wYXJ0aWNsZSI6IiIsIm5vbi1kcm9wcGluZy1wYXJ0aWNsZSI6IiJ9LHsiZmFtaWx5IjoiS3VtY2FnaXoiLCJnaXZlbiI6IkhhdGljZSIsInBhcnNlLW5hbWVzIjpmYWxzZSwiZHJvcHBpbmctcGFydGljbGUiOiIiLCJub24tZHJvcHBpbmctcGFydGljbGUiOiIifV0sImNvbnRhaW5lci10aXRsZSI6IkpvdXJuYWwgb2YgTnVyc2luZyBNZWFzdXJlbWVudCIsImNvbnRhaW5lci10aXRsZS1zaG9ydCI6IkogTnVycyBNZWFzIiwiRE9JIjoiMTAuMTg5MS8xMDYxLTM3NDkuMjYuMS5FMTYiLCJJU1NOIjoiMTA2MTM3NDkiLCJQTUlEIjoiMjk3MjQyNzUiLCJpc3N1ZWQiOnsiZGF0ZS1wYXJ0cyI6W1syMDE4XV19LCJwYWdlIjoiRTE2LUUyNyIsImFic3RyYWN0IjoiQmFja2dyb3VuZCBhbmQgUHVycG9zZTogVGhlIGFpbSBvZiB0aGlzIHN0dWR5IGlzIHRvIGV4cGxvcmUgdGhlIGNvbnN0cnVjdCB2YWxpZGl0eSBhbmQgcmVsaWFiaWxpdHkgb2YgdGhlIFR1cmtpc2ggdmVyc2lvbiBvZiB0aGUgMzQtaXRlbSBTdXBwb3J0aXZlIENhcmUgTmVlZHMgU3VydmV54oCTU2hvcnQgRm9ybSAoU0NOUy1TRjM0KSwgd2hpY2ggd2FzIGRldmVsb3BlZCBieSBCb3llcywgR2lyZ2lzLCBhbmQgTGVjYXRoZWxpbmFpcyAoMjAwOSksIHRvIGFzc2VzcyB0aGUgbmVlZHMgb2YgY2FuY2VyIHBhdGllbnRzIGluIFR1cmtleS4gTWV0aG9kczogVGhlIFNDTlMtU0YzNCBoYXMgYmVlbiB0cmFuc2xhdGVkIGFuZCB0ZXN0ZWQgaW4gdmFyaW91cyBzdHVkaWVzIGluIG90aGVyIGNvdW50cmllcyBhbmQgY3VsdHVyZXMuIFRoZSBjdXJyZW50IHN0dWR5IGV4YW1pbmVkIHRoZSB2YWxpZGl0eSBhbmQgcmVsaWFiaWxpdHkgb2YgdGhlIFR1cmtpc2ggYWRhcHRhdGlvbiBvZiB0aGlzIHN1cnZleSBhbW9uZyBUdXJraXNoIGNhbmNlciBwYXRpZW50cy4gVGhlIGluc3RydW1lbnQgd2FzIHRyYW5zbGF0ZWQgdXNpbmcgYSBiYWNrLXRyYW5zbGF0aW9uIHRlY2huaXF1ZSwgd2hpY2ggaW5jbHVkZXMgdGhlIHVzZSBvZiBhIHBhbmVsIG9mIGV4cGVydHMgYW5kIGludGVycHJldGVycyB0byB0cmFuc2xhdGUgdGhlIGl0ZW1zIGZyb20gdGhlIHNvdXJjZSBsYW5ndWFnZSB0byB0aGUgdGFyZ2V0IGxhbmd1YWdlIGFuZCB0aGVuIGJhY2stdHJhbnNsYXRlIHRoZW0gaW50byB0aGUgc291cmNlIGxhbmd1YWdlLiBUaGUgc3R1ZHkgd2FzIGNvbmR1Y3RlZCBpbiBTYW1zdW4sIGEgY2l0eSBpbiBub3J0aCBUdXJrZXkuIEEgdG90YWwgb2YgNTczIGNhbmNlciBwYXRpZW50cyBwYXJ0aWNpcGF0ZWQgaW4gdGhpcyBzdHVkeS4gU3RhdGlzdGljYWwgYW5hbHlzZXMgd2VyZSBtYWRlIHVzaW5nIFIgcHJvZ3JhbSBhbmQgU1BTUywgYW5kIGluY2x1ZGVkIGludGVybmFsIGNvbnNpc3RlbmN5LCByZWxpYWJpbGl0eSwgY29uZmlybWF0b3J5IGFuZCBleHBsb3JhdG9yeSBmYWN0b3IgYW5hbHlzZXMuIFJlc3VsdHM6IEV4cGxvcmF0b3J5IGZhY3RvciBhbmFseXNpcyBhZGp1c3RlZCBhIDUtZmFjdG9yIHN0cnVjdHVyZSAocHN5Y2hvbG9naWNhbCwgaGVhbHRoIHN5c3RlbXMgYW5kIGluZm9ybWF0aW9uLCBwYXRpZW50IGNhcmUgYW5kIHN1cHBvcnQsIHBoeXNpY2FsIGFuZCBkYWlseSBsaXZpbmcsIGFuZCBzZXh1YWxpdHkpIGV4cGxhaW5pbmcgNzQlIG9mIHRoZSB2YXJpYW5jZS4gQ3JvbmJhY2jigJlzIM6xIHJhbmdlZCBmcm9tIC43MSB0byAuOTAuIENvbmNsdXNpb246IFBzeWNob21ldHJpYyB0ZXN0aW5nIGRlbW9uc3RyYXRlZCBzYXRpc2ZhY3RvcnkgaW50ZXJuYWwgY29uc2lzdGVuY3kgYW5kIHZhbGlkaXR5IG9mIHRoZSBpbnN0cnVtZW50IGZvciBjYW5jZXIgcGF0aWVudHMuIFRoZSBUdXJraXNoIHZlcnNpb24gb2YgdGhlIFNDTlMtU0YzNCBjYW4gYmUgdXNlZCBpbiBwbGFubmluZyBhbmQgdGVzdGluZyBpbnRlcnZlbnRpb25zIHRvIGltcHJvdmUgc3VwcG9ydGl2ZSBjYXJlIG5lZWRzIGZvciBjYW5jZXIgcGF0aWVudHMgaW4gVHVya2V5LiIsImlzc3VlIjoiMSIsInZvbHVtZSI6IjI2In0sImlzVGVtcG9yYXJ5IjpmYWxzZX1dfQ==&quot;,&quot;citationItems&quot;:[{&quot;id&quot;:&quot;07faa62c-ab33-3f14-a56d-d6f5ce59ff16&quot;,&quot;itemData&quot;:{&quot;type&quot;:&quot;article-journal&quot;,&quot;id&quot;:&quot;07faa62c-ab33-3f14-a56d-d6f5ce59ff16&quot;,&quot;title&quot;:&quot;Psychometric Evaluation of the Turkish Adaptation of the Supportive Care Needs Survey–Short Form&quot;,&quot;groupId&quot;:&quot;189a32f0-8f3a-3d53-a84b-8691135f75ff&quot;,&quot;author&quot;:[{&quot;family&quot;:&quot;Aydin Avci&quot;,&quot;given&quot;:&quot;Ilknur&quot;,&quot;parse-names&quot;:false,&quot;dropping-particle&quot;:&quot;&quot;,&quot;non-dropping-particle&quot;:&quot;&quot;},{&quot;family&quot;:&quot;Kumcagiz&quot;,&quot;given&quot;:&quot;Hatice&quot;,&quot;parse-names&quot;:false,&quot;dropping-particle&quot;:&quot;&quot;,&quot;non-dropping-particle&quot;:&quot;&quot;}],&quot;container-title&quot;:&quot;Journal of Nursing Measurement&quot;,&quot;container-title-short&quot;:&quot;J Nurs Meas&quot;,&quot;DOI&quot;:&quot;10.1891/1061-3749.26.1.E16&quot;,&quot;ISSN&quot;:&quot;10613749&quot;,&quot;PMID&quot;:&quot;29724275&quot;,&quot;issued&quot;:{&quot;date-parts&quot;:[[2018]]},&quot;page&quot;:&quot;E16-E27&quot;,&quot;abstract&quot;:&quot;Background and Purpose: The aim of this study is to explore the construct validity and reliability of the Turkish version of the 34-item Supportive Care Needs Survey–Short Form (SCNS-SF34), which was developed by Boyes, Girgis, and Lecathelinais (2009), to assess the needs of cancer patients in Turkey. Methods: The SCNS-SF34 has been translated and tested in various studies in other countries and cultures. The current study examined the validity and reliability of the Turkish adaptation of this survey among Turkish cancer patients. The instrument was translated using a back-translation technique, which includes the use of a panel of experts and interpreters to translate the items from the source language to the target language and then back-translate them into the source language. The study was conducted in Samsun, a city in north Turkey. A total of 573 cancer patients participated in this study. Statistical analyses were made using R program and SPSS, and included internal consistency, reliability, confirmatory and exploratory factor analyses. Results: Exploratory factor analysis adjusted a 5-factor structure (psychological, health systems and information, patient care and support, physical and daily living, and sexuality) explaining 74% of the variance. Cronbach’s α ranged from .71 to .90. Conclusion: Psychometric testing demonstrated satisfactory internal consistency and validity of the instrument for cancer patients. The Turkish version of the SCNS-SF34 can be used in planning and testing interventions to improve supportive care needs for cancer patients in Turkey.&quot;,&quot;issue&quot;:&quot;1&quot;,&quot;volume&quot;:&quot;26&quot;},&quot;isTemporary&quot;:false}]},{&quot;citationID&quot;:&quot;MENDELEY_CITATION_9a2306b8-e6e0-42d5-8cf5-97c99db18ab4&quot;,&quot;properties&quot;:{&quot;noteIndex&quot;:0},&quot;isEdited&quot;:false,&quot;manualOverride&quot;:{&quot;isManuallyOverridden&quot;:false,&quot;citeprocText&quot;:&quot;(137)&quot;,&quot;manualOverrideText&quot;:&quot;&quot;},&quot;citationTag&quot;:&quot;MENDELEY_CITATION_v3_eyJjaXRhdGlvbklEIjoiTUVOREVMRVlfQ0lUQVRJT05fOWEyMzA2YjgtZTZlMC00MmQ1LThjZjUtOTdjOTlkYjE4YWI0IiwicHJvcGVydGllcyI6eyJub3RlSW5kZXgiOjB9LCJpc0VkaXRlZCI6ZmFsc2UsIm1hbnVhbE92ZXJyaWRlIjp7ImlzTWFudWFsbHlPdmVycmlkZGVuIjpmYWxzZSwiY2l0ZXByb2NUZXh0IjoiKDEzNykiLCJtYW51YWxPdmVycmlkZVRleHQiOiIifSwiY2l0YXRpb25JdGVtcyI6W3siaWQiOiI3N2I3ZmQ2Ny1hYjIwLTNmYzItYTlkNS1lMmUwOGE3NmVhNjAiLCJpdGVtRGF0YSI6eyJ0eXBlIjoiYXJ0aWNsZS1qb3VybmFsIiwiaWQiOiI3N2I3ZmQ2Ny1hYjIwLTNmYzItYTlkNS1lMmUwOGE3NmVhNjAiLCJ0aXRsZSI6IkV2YWx1YXRpb24gb2YgYW4gaW5zdHJ1bWVudCB0byBhc3Nlc3MgdGhlIG5lZWRzIG9mIHBhdGllbnRzIHdpdGggY2FuY2VyIiwiZ3JvdXBJZCI6IjE4OWEzMmYwLThmM2EtM2Q1My1hODRiLTg2OTExMzVmNzVmZiIsImF1dGhvciI6W3siZmFtaWx5IjoiQm9uZXZza2kiLCJnaXZlbiI6IkJpbGxpZSIsInBhcnNlLW5hbWVzIjpmYWxzZSwiZHJvcHBpbmctcGFydGljbGUiOiIiLCJub24tZHJvcHBpbmctcGFydGljbGUiOiIifSx7ImZhbWlseSI6IlNhbnNvbi1GaXNoZXIiLCJnaXZlbiI6IlJvYiIsInBhcnNlLW5hbWVzIjpmYWxzZSwiZHJvcHBpbmctcGFydGljbGUiOiIiLCJub24tZHJvcHBpbmctcGFydGljbGUiOiIifSx7ImZhbWlseSI6IkdpcmdpcyIsImdpdmVuIjoiQWZhZiIsInBhcnNlLW5hbWVzIjpmYWxzZSwiZHJvcHBpbmctcGFydGljbGUiOiIiLCJub24tZHJvcHBpbmctcGFydGljbGUiOiIifSx7ImZhbWlseSI6IkJ1cnRvbiIsImdpdmVuIjoiTG91aXNlIiwicGFyc2UtbmFtZXMiOmZhbHNlLCJkcm9wcGluZy1wYXJ0aWNsZSI6IiIsIm5vbi1kcm9wcGluZy1wYXJ0aWNsZSI6IiJ9LHsiZmFtaWx5IjoiQ29vayIsImdpdmVuIjoiUGV0ZXIiLCJwYXJzZS1uYW1lcyI6ZmFsc2UsImRyb3BwaW5nLXBhcnRpY2xlIjoiIiwibm9uLWRyb3BwaW5nLXBhcnRpY2xlIjoiIn0seyJmYW1pbHkiOiJCb3llcyIsImdpdmVuIjoiQWxsaXNvbiIsInBhcnNlLW5hbWVzIjpmYWxzZSwiZHJvcHBpbmctcGFydGljbGUiOiIiLCJub24tZHJvcHBpbmctcGFydGljbGUiOiIifSx7ImZhbWlseSI6IkFja2xhbmQiLCJnaXZlbiI6IlN0ZXBoZW4iLCJwYXJzZS1uYW1lcyI6ZmFsc2UsImRyb3BwaW5nLXBhcnRpY2xlIjoiIiwibm9uLWRyb3BwaW5nLXBhcnRpY2xlIjoiIn0seyJmYW1pbHkiOiJCYWtlciIsImdpdmVuIjoiUm9iaW4iLCJwYXJzZS1uYW1lcyI6ZmFsc2UsImRyb3BwaW5nLXBhcnRpY2xlIjoiIiwibm9uLWRyb3BwaW5nLXBhcnRpY2xlIjoiIn0seyJmYW1pbHkiOiJCZXJyeSIsImdpdmVuIjoiTWFydGluIiwicGFyc2UtbmFtZXMiOmZhbHNlLCJkcm9wcGluZy1wYXJ0aWNsZSI6IiIsIm5vbi1kcm9wcGluZy1wYXJ0aWNsZSI6IiJ9LHsiZmFtaWx5IjoiQmlnZ3MiLCJnaXZlbiI6IkphbWVzIiwicGFyc2UtbmFtZXMiOmZhbHNlLCJkcm9wcGluZy1wYXJ0aWNsZSI6IiIsIm5vbi1kcm9wcGluZy1wYXJ0aWNsZSI6IiJ9LHsiZmFtaWx5IjoiQmlzaG9wIiwiZ2l2ZW4iOiJKaW0iLCJwYXJzZS1uYW1lcyI6ZmFsc2UsImRyb3BwaW5nLXBhcnRpY2xlIjoiIiwibm9uLWRyb3BwaW5nLXBhcnRpY2xlIjoiIn0seyJmYW1pbHkiOiJCb2tleSIsImdpdmVuIjoiTGVzIiwicGFyc2UtbmFtZXMiOmZhbHNlLCJkcm9wcGluZy1wYXJ0aWNsZSI6IiIsIm5vbi1kcm9wcGluZy1wYXJ0aWNsZSI6IiJ9LHsiZmFtaWx5IjoiQnVybmFyZCIsImdpdmVuIjoiQWxpc29uIiwicGFyc2UtbmFtZXMiOmZhbHNlLCJkcm9wcGluZy1wYXJ0aWNsZSI6IiIsIm5vbi1kcm9wcGluZy1wYXJ0aWNsZSI6IiJ9LHsiZmFtaWx5IjoiQ2xpbmdhbiIsImdpdmVuIjoiUGhpbGlwIiwicGFyc2UtbmFtZXMiOmZhbHNlLCJkcm9wcGluZy1wYXJ0aWNsZSI6IiIsIm5vbi1kcm9wcGluZy1wYXJ0aWNsZSI6IiJ9LHsiZmFtaWx5IjoiQ3JlZ2FuIiwiZ2l2ZW4iOiJQYXRyaWNrIiwicGFyc2UtbmFtZXMiOmZhbHNlLCJkcm9wcGluZy1wYXJ0aWNsZSI6IiIsIm5vbi1kcm9wcGluZy1wYXJ0aWNsZSI6IiJ9LHsiZmFtaWx5IjoiRHVubiIsImdpdmVuIjoiU3Rld2FydCIsInBhcnNlLW5hbWVzIjpmYWxzZSwiZHJvcHBpbmctcGFydGljbGUiOiIiLCJub24tZHJvcHBpbmctcGFydGljbGUiOiIifSx7ImZhbWlseSI6IkZyaWVkbGFuZGVyIiwiZ2l2ZW4iOiJNaWNoYWVsIiwicGFyc2UtbmFtZXMiOmZhbHNlLCJkcm9wcGluZy1wYXJ0aWNsZSI6IiIsIm5vbi1kcm9wcGluZy1wYXJ0aWNsZSI6IiJ9LHsiZmFtaWx5IjoiR291bHN0b24iLCJnaXZlbiI6IktlcnJ5IiwicGFyc2UtbmFtZXMiOmZhbHNlLCJkcm9wcGluZy1wYXJ0aWNsZSI6IiIsIm5vbi1kcm9wcGluZy1wYXJ0aWNsZSI6IiJ9LHsiZmFtaWx5IjoiSGFja2VyIiwiZ2l2ZW4iOiJOZXZpbGxlIiwicGFyc2UtbmFtZXMiOmZhbHNlLCJkcm9wcGluZy1wYXJ0aWNsZSI6IiIsIm5vbi1kcm9wcGluZy1wYXJ0aWNsZSI6IiJ9LHsiZmFtaWx5IjoiS2VhcnNsZXkiLCJnaXZlbiI6IkpvaG4iLCJwYXJzZS1uYW1lcyI6ZmFsc2UsImRyb3BwaW5nLXBhcnRpY2xlIjoiIiwibm9uLWRyb3BwaW5nLXBhcnRpY2xlIjoiIn0seyJmYW1pbHkiOiJMYW5nbGFuZHMiLCJnaXZlbiI6IkFsbGFuIiwicGFyc2UtbmFtZXMiOmZhbHNlLCJkcm9wcGluZy1wYXJ0aWNsZSI6IiIsIm5vbi1kcm9wcGluZy1wYXJ0aWNsZSI6IiJ9LHsiZmFtaWx5IjoiTGV2aSIsImdpdmVuIjoiSm9obiIsInBhcnNlLW5hbWVzIjpmYWxzZSwiZHJvcHBpbmctcGFydGljbGUiOiIiLCJub24tZHJvcHBpbmctcGFydGljbGUiOiIifSx7ImZhbWlseSI6Ik1veWxhbiIsImdpdmVuIjoiRXVnZW5lIiwicGFyc2UtbmFtZXMiOmZhbHNlLCJkcm9wcGluZy1wYXJ0aWNsZSI6IiIsIm5vbi1kcm9wcGluZy1wYXJ0aWNsZSI6IiJ9LHsiZmFtaWx5IjoiU3Rld2FydCIsImdpdmVuIjoiSm9obiIsInBhcnNlLW5hbWVzIjpmYWxzZSwiZHJvcHBpbmctcGFydGljbGUiOiIiLCJub24tZHJvcHBpbmctcGFydGljbGUiOiIifSx7ImZhbWlseSI6IlRhdHRlcnNhbGwiLCJnaXZlbiI6Ik1hcnRpbiIsInBhcnNlLW5hbWVzIjpmYWxzZSwiZHJvcHBpbmctcGFydGljbGUiOiIiLCJub24tZHJvcHBpbmctcGFydGljbGUiOiIifV0sImNvbnRhaW5lci10aXRsZSI6IkNhbmNlciIsImNvbnRhaW5lci10aXRsZS1zaG9ydCI6IkNhbmNlciIsIkRPSSI6IjEwLjEwMDIvKFNJQ0kpMTA5Ny0wMTQyKDIwMDAwMTAxKTg4OjE8MjE3OjpBSUQtQ05DUjI5PjMuMC5DTzsyLVkiLCJJU1NOIjoiMDAwODU0M1giLCJQTUlEIjoiMTA2MTg2MjYiLCJpc3N1ZWQiOnsiZGF0ZS1wYXJ0cyI6W1syMDAwXV19LCJwYWdlIjoiMjE3LTIyNSIsImFic3RyYWN0IjoiQkFDS0dST1VORC4gVGhpcyBzdHVkeSBhaW1lZCB0byBhc3Nlc3MgdGhlIGZhY2UsIGNvbnRlbnQsIGFuZCBjb25zdHJ1Y3QgdmFsaWRpdHkgYW5kIHRoZSBpbnRlcm5hbCByZWxpYWJpbGl0eSBvZiBhIHRvb2wgZm9yIGFzc2Vzc2luZyB0aGUgZ2VuZXJpYyBuZWVkcyBvZiBwYXRpZW50cyB3aXRoIGNhbmNlciAodGhlIFN1cHBvcnRpdmUgQ2FyZSBOZWVkcyBTdXJ2ZXkpLiBNRVRIT0RTLiBBIHRvdGFsIG9mIDE0OTIgY29uc2VjdXRpdmUgcGF0aWVudHMgYXR0ZW5kaW5nIHRoZSBzdXJnaWNhbCwgcmFkaWF0aW9uLCBvciBtZWRpY2FsIG9uY29sb2d5IGRlcGFydG1lbnRzIG9mIDkgY2FuY2VyIHRyZWF0bWVudCBjZW50ZXJzIGluIE5ldyBTb3V0aCBXYWxlcywgQXVzdHJhbGlhLCB3ZXJlIGFza2VkIHRvIHBhcnRpY2lwYXRlLiBPZiB0aGUgMTM3MCBlbGlnaWJsZSBwYXRpZW50cywgMTM1NCAoOTklKSBjb25zZW50ZWQgdG8gcGFydGljaXBhdGUgYW5kIDg4OCAoNjUlKSBjb21wbGV0ZWQgdGhlIHN1cnZleS4gRWxpZ2libGUgY29uc2VudGluZyBwYXRpZW50cyB3ZXJlIGdpdmVuIGEgU3VwcG9ydGl2ZSBDYXJlIE5lZWRzIFN1cnZleSB0byBjb21wbGV0ZSBhdCBob21lIGFuZCByZXR1cm4gYnkgbWFpbCB3aXRoaW4gNyBkYXlzLiBSRVNVTFRTLiBJbiB0aGUgYXNzZXNzbWVudCBvZiBjb25zdHJ1Y3QgdmFsaWRpdHksIHRoZSBwcmluY2lwYWwgY29tcG9uZW50cyBtZXRob2Qgb2YgZmFjdG9yIGFuYWx5c2lzIGlkZW50aWZpZWQgNSBmYWN0b3JzIHdpdGggZWlnZW52YWx1ZXMgZ3JlYXRlciB0aGFuIDEsIHdoaWNoIHRvZ2V0aGVyIGFjY291bnRlZCBmb3IgNjQlIG9mIHRoZSB0b3RhbCB2YXJpYW5jZSAocGF0aWVudHMnIG5lZWRzIGluIHRoZSBkb21haW5zIG9mIHBzeWNob2xvZ2ljLCBoZWFsdGggc3lzdGVtIGFuZCBpbmZvcm1hdGlvbiwgcGh5c2ljYWwgYW5kIGRhaWx5IGxpdmluZywgcGF0aWVudCBjYXJlIGFuZCBzdXBwb3J0LCBhbmQgc2V4dWFsaXR5KS4gRmFjZSBhbmQgY29udGVudCB2YWxpZGl0eSB3ZXJlIGZvdW5kIHRvIGJlIGhpZ2ggZm9sbG93aW5nIHBpbG90IHRlc3RzIGFuZCB0ZXN0cyBvZiByZWFkaW5nIGVhc2UuIEludGVybmFsIHJlbGlhYmlsaXR5IGNvZWZmaWNpZW50cyAoQ3JvbmJhY2ggYWxwaGEpIG9mIGFsbCA1IGZhY3Rvci1iYXNlZCBzY2FsZXMgd2VyZSBmb3VuZCB0byBiZSBzdWJzdGFudGlhbCwgcmFuZ2luZyBmcm9tIDAuODcgdG8gMC45Ny4gQ09OQ0xVU0lPTlMuIFRoZXNlIGZpbmRpbmdzIHN1Z2dlc3QgdGhhdCB0aGUgU3VwcG9ydGl2ZSBDYXJlIE5lZWRzIFN1cnZleSBwcm92aWRlcyBhIHJlbGlhYmxlIGFuZCB2YWxpZCBpbmRleCBvZiB0aGUgZ2xvYmFsIG5lZWRzIG9mIG9uY29sb2d5IHBhdGllbnRzLiBUaGUgc3RhbmRhcmRpemVkIGFuZCB3aWRlc3ByZWFkIGFwcGxpY2F0aW9uIG9mIHRoaXMgaW5zdHJ1bWVudCBpcyByZWNvbW1lbmRlZCBmb2xsb3dpbmcgZnVydGhlciByZWZpbmVtZW50IGFuZCBldmFsdWF0aW9uLiIsImlzc3VlIjoiMSIsInZvbHVtZSI6Ijg4In0sImlzVGVtcG9yYXJ5IjpmYWxzZX1dfQ==&quot;,&quot;citationItems&quot;:[{&quot;id&quot;:&quot;77b7fd67-ab20-3fc2-a9d5-e2e08a76ea60&quot;,&quot;itemData&quot;:{&quot;type&quot;:&quot;article-journal&quot;,&quot;id&quot;:&quot;77b7fd67-ab20-3fc2-a9d5-e2e08a76ea60&quot;,&quot;title&quot;:&quot;Evaluation of an instrument to assess the needs of patients with cancer&quot;,&quot;groupId&quot;:&quot;189a32f0-8f3a-3d53-a84b-8691135f75ff&quot;,&quot;author&quot;:[{&quot;family&quot;:&quot;Bonevski&quot;,&quot;given&quot;:&quot;Billie&quot;,&quot;parse-names&quot;:false,&quot;dropping-particle&quot;:&quot;&quot;,&quot;non-dropping-particle&quot;:&quot;&quot;},{&quot;family&quot;:&quot;Sanson-Fisher&quot;,&quot;given&quot;:&quot;Rob&quot;,&quot;parse-names&quot;:false,&quot;dropping-particle&quot;:&quot;&quot;,&quot;non-dropping-particle&quot;:&quot;&quot;},{&quot;family&quot;:&quot;Girgis&quot;,&quot;given&quot;:&quot;Afaf&quot;,&quot;parse-names&quot;:false,&quot;dropping-particle&quot;:&quot;&quot;,&quot;non-dropping-particle&quot;:&quot;&quot;},{&quot;family&quot;:&quot;Burton&quot;,&quot;given&quot;:&quot;Louise&quot;,&quot;parse-names&quot;:false,&quot;dropping-particle&quot;:&quot;&quot;,&quot;non-dropping-particle&quot;:&quot;&quot;},{&quot;family&quot;:&quot;Cook&quot;,&quot;given&quot;:&quot;Peter&quot;,&quot;parse-names&quot;:false,&quot;dropping-particle&quot;:&quot;&quot;,&quot;non-dropping-particle&quot;:&quot;&quot;},{&quot;family&quot;:&quot;Boyes&quot;,&quot;given&quot;:&quot;Allison&quot;,&quot;parse-names&quot;:false,&quot;dropping-particle&quot;:&quot;&quot;,&quot;non-dropping-particle&quot;:&quot;&quot;},{&quot;family&quot;:&quot;Ackland&quot;,&quot;given&quot;:&quot;Stephen&quot;,&quot;parse-names&quot;:false,&quot;dropping-particle&quot;:&quot;&quot;,&quot;non-dropping-particle&quot;:&quot;&quot;},{&quot;family&quot;:&quot;Baker&quot;,&quot;given&quot;:&quot;Robin&quot;,&quot;parse-names&quot;:false,&quot;dropping-particle&quot;:&quot;&quot;,&quot;non-dropping-particle&quot;:&quot;&quot;},{&quot;family&quot;:&quot;Berry&quot;,&quot;given&quot;:&quot;Martin&quot;,&quot;parse-names&quot;:false,&quot;dropping-particle&quot;:&quot;&quot;,&quot;non-dropping-particle&quot;:&quot;&quot;},{&quot;family&quot;:&quot;Biggs&quot;,&quot;given&quot;:&quot;James&quot;,&quot;parse-names&quot;:false,&quot;dropping-particle&quot;:&quot;&quot;,&quot;non-dropping-particle&quot;:&quot;&quot;},{&quot;family&quot;:&quot;Bishop&quot;,&quot;given&quot;:&quot;Jim&quot;,&quot;parse-names&quot;:false,&quot;dropping-particle&quot;:&quot;&quot;,&quot;non-dropping-particle&quot;:&quot;&quot;},{&quot;family&quot;:&quot;Bokey&quot;,&quot;given&quot;:&quot;Les&quot;,&quot;parse-names&quot;:false,&quot;dropping-particle&quot;:&quot;&quot;,&quot;non-dropping-particle&quot;:&quot;&quot;},{&quot;family&quot;:&quot;Burnard&quot;,&quot;given&quot;:&quot;Alison&quot;,&quot;parse-names&quot;:false,&quot;dropping-particle&quot;:&quot;&quot;,&quot;non-dropping-particle&quot;:&quot;&quot;},{&quot;family&quot;:&quot;Clingan&quot;,&quot;given&quot;:&quot;Philip&quot;,&quot;parse-names&quot;:false,&quot;dropping-particle&quot;:&quot;&quot;,&quot;non-dropping-particle&quot;:&quot;&quot;},{&quot;family&quot;:&quot;Cregan&quot;,&quot;given&quot;:&quot;Patrick&quot;,&quot;parse-names&quot;:false,&quot;dropping-particle&quot;:&quot;&quot;,&quot;non-dropping-particle&quot;:&quot;&quot;},{&quot;family&quot;:&quot;Dunn&quot;,&quot;given&quot;:&quot;Stewart&quot;,&quot;parse-names&quot;:false,&quot;dropping-particle&quot;:&quot;&quot;,&quot;non-dropping-particle&quot;:&quot;&quot;},{&quot;family&quot;:&quot;Friedlander&quot;,&quot;given&quot;:&quot;Michael&quot;,&quot;parse-names&quot;:false,&quot;dropping-particle&quot;:&quot;&quot;,&quot;non-dropping-particle&quot;:&quot;&quot;},{&quot;family&quot;:&quot;Goulston&quot;,&quot;given&quot;:&quot;Kerry&quot;,&quot;parse-names&quot;:false,&quot;dropping-particle&quot;:&quot;&quot;,&quot;non-dropping-particle&quot;:&quot;&quot;},{&quot;family&quot;:&quot;Hacker&quot;,&quot;given&quot;:&quot;Neville&quot;,&quot;parse-names&quot;:false,&quot;dropping-particle&quot;:&quot;&quot;,&quot;non-dropping-particle&quot;:&quot;&quot;},{&quot;family&quot;:&quot;Kearsley&quot;,&quot;given&quot;:&quot;John&quot;,&quot;parse-names&quot;:false,&quot;dropping-particle&quot;:&quot;&quot;,&quot;non-dropping-particle&quot;:&quot;&quot;},{&quot;family&quot;:&quot;Langlands&quot;,&quot;given&quot;:&quot;Allan&quot;,&quot;parse-names&quot;:false,&quot;dropping-particle&quot;:&quot;&quot;,&quot;non-dropping-particle&quot;:&quot;&quot;},{&quot;family&quot;:&quot;Levi&quot;,&quot;given&quot;:&quot;John&quot;,&quot;parse-names&quot;:false,&quot;dropping-particle&quot;:&quot;&quot;,&quot;non-dropping-particle&quot;:&quot;&quot;},{&quot;family&quot;:&quot;Moylan&quot;,&quot;given&quot;:&quot;Eugene&quot;,&quot;parse-names&quot;:false,&quot;dropping-particle&quot;:&quot;&quot;,&quot;non-dropping-particle&quot;:&quot;&quot;},{&quot;family&quot;:&quot;Stewart&quot;,&quot;given&quot;:&quot;John&quot;,&quot;parse-names&quot;:false,&quot;dropping-particle&quot;:&quot;&quot;,&quot;non-dropping-particle&quot;:&quot;&quot;},{&quot;family&quot;:&quot;Tattersall&quot;,&quot;given&quot;:&quot;Martin&quot;,&quot;parse-names&quot;:false,&quot;dropping-particle&quot;:&quot;&quot;,&quot;non-dropping-particle&quot;:&quot;&quot;}],&quot;container-title&quot;:&quot;Cancer&quot;,&quot;container-title-short&quot;:&quot;Cancer&quot;,&quot;DOI&quot;:&quot;10.1002/(SICI)1097-0142(20000101)88:1&lt;217::AID-CNCR29&gt;3.0.CO;2-Y&quot;,&quot;ISSN&quot;:&quot;0008543X&quot;,&quot;PMID&quot;:&quot;10618626&quot;,&quot;issued&quot;:{&quot;date-parts&quot;:[[2000]]},&quot;page&quot;:&quot;217-225&quot;,&quot;abstract&quot;:&quot;BACKGROUND. This study aimed to assess the face, content, and construct validity and the internal reliability of a tool for assessing the generic needs of patients with cancer (the Supportive Care Needs Survey). METHODS. A total of 1492 consecutive patients attending the surgical, radiation, or medical oncology departments of 9 cancer treatment centers in New South Wales, Australia, were asked to participate. Of the 1370 eligible patients, 1354 (99%) consented to participate and 888 (65%) completed the survey. Eligible consenting patients were given a Supportive Care Needs Survey to complete at home and return by mail within 7 days. RESULTS. In the assessment of construct validity, the principal components method of factor analysis identified 5 factors with eigenvalues greater than 1, which together accounted for 64% of the total variance (patients' needs in the domains of psychologic, health system and information, physical and daily living, patient care and support, and sexuality). Face and content validity were found to be high following pilot tests and tests of reading ease. Internal reliability coefficients (Cronbach alpha) of all 5 factor-based scales were found to be substantial, ranging from 0.87 to 0.97. CONCLUSIONS. These findings suggest that the Supportive Care Needs Survey provides a reliable and valid index of the global needs of oncology patients. The standardized and widespread application of this instrument is recommended following further refinement and evaluation.&quot;,&quot;issue&quot;:&quot;1&quot;,&quot;volume&quot;:&quot;88&quot;},&quot;isTemporary&quot;:false}]},{&quot;citationID&quot;:&quot;MENDELEY_CITATION_51f220c1-c91e-4a55-95a7-7798ea23ca21&quot;,&quot;properties&quot;:{&quot;noteIndex&quot;:0},&quot;isEdited&quot;:false,&quot;manualOverride&quot;:{&quot;isManuallyOverridden&quot;:false,&quot;citeprocText&quot;:&quot;(27)&quot;,&quot;manualOverrideText&quot;:&quot;&quot;},&quot;citationTag&quot;:&quot;MENDELEY_CITATION_v3_eyJjaXRhdGlvbklEIjoiTUVOREVMRVlfQ0lUQVRJT05fNTFmMjIwYzEtYzkxZS00YTU1LTk1YTctNzc5OGVhMjNjYTIxIiwicHJvcGVydGllcyI6eyJub3RlSW5kZXgiOjB9LCJpc0VkaXRlZCI6ZmFsc2UsIm1hbnVhbE92ZXJyaWRlIjp7ImlzTWFudWFsbHlPdmVycmlkZGVuIjpmYWxzZSwiY2l0ZXByb2NUZXh0IjoiKDI3KSIsIm1hbnVhbE92ZXJyaWRlVGV4dCI6IiJ9LCJjaXRhdGlvbkl0ZW1zIjpbeyJpZCI6Ijc0Y2M2MWRjLWZjN2ItM2Q2My1iYWM2LWEyYzliNjhlY2UwZiIsIml0ZW1EYXRhIjp7InR5cGUiOiJhcnRpY2xlLWpvdXJuYWwiLCJpZCI6Ijc0Y2M2MWRjLWZjN2ItM2Q2My1iYWM2LWEyYzliNjhlY2UwZiIsInRpdGxlIjoiQnJpZWYgYXNzZXNzbWVudCBvZiBhZHVsdCBjYW5jZXIgcGF0aWVudHMnIHBlcmNlaXZlZCBuZWVkczogRGV2ZWxvcG1lbnQgYW5kIHZhbGlkYXRpb24gb2YgdGhlIDM0LWl0ZW0gc3VwcG9ydGl2ZSBjYXJlIG5lZWRzIHN1cnZleSAoU0NOUy1TRjM0KSIsImdyb3VwSWQiOiIxODlhMzJmMC04ZjNhLTNkNTMtYTg0Yi04NjkxMTM1Zjc1ZmYiLCJhdXRob3IiOlt7ImZhbWlseSI6IkJveWVzIiwiZ2l2ZW4iOiJBbGxpc29uIiwicGFyc2UtbmFtZXMiOmZhbHNlLCJkcm9wcGluZy1wYXJ0aWNsZSI6IiIsIm5vbi1kcm9wcGluZy1wYXJ0aWNsZSI6IiJ9LHsiZmFtaWx5IjoiR2lyZ2lzIiwiZ2l2ZW4iOiJBZmFmIiwicGFyc2UtbmFtZXMiOmZhbHNlLCJkcm9wcGluZy1wYXJ0aWNsZSI6IiIsIm5vbi1kcm9wcGluZy1wYXJ0aWNsZSI6IiJ9LHsiZmFtaWx5IjoiTGVjYXRoZWxpbmFpcyIsImdpdmVuIjoiQ2hyaXN0b3BoZSIsInBhcnNlLW5hbWVzIjpmYWxzZSwiZHJvcHBpbmctcGFydGljbGUiOiIiLCJub24tZHJvcHBpbmctcGFydGljbGUiOiIifV0sImNvbnRhaW5lci10aXRsZSI6IkpvdXJuYWwgb2YgRXZhbHVhdGlvbiBpbiBDbGluaWNhbCBQcmFjdGljZSIsImNvbnRhaW5lci10aXRsZS1zaG9ydCI6IkogRXZhbCBDbGluIFByYWN0IiwiRE9JIjoiMTAuMTExMS9qLjEzNjUtMjc1My4yMDA4LjAxMDU3LngiLCJJU1NOIjoiMTM1NjEyOTQiLCJQTUlEIjoiMTk1MjI3MjciLCJpc3N1ZWQiOnsiZGF0ZS1wYXJ0cyI6W1syMDA5XV19LCJwYWdlIjoiNjAyLTYwNiIsImFic3RyYWN0IjoiT2JqZWN0aXZlIFRoaXMgc3R1ZHkgYWltZWQgdG8gZGV2ZWxvcCBhbmQgdmFsaWRhdGUgYSBzaG9ydCB2ZXJzaW9uIG9mIHRoZSBTdXBwb3J0aXZlIENhcmUgTmVlZHMgU3VydmV5IChTQ05TKSB0aGF0IHdvdWxkIHJlZHVjZSByZXNwb25kZW50IGJ1cmRlbiBhbmQgY291bGQgYmUgdXNlZCBpbiByb3V0aW5lIGNhbmNlciBjYXJlLCB3aXRob3V0IGNvbXByb21pc2luZyB0aGUgcHN5Y2hvbWV0cmljIHByb3BlcnRpZXMgb2YgdGhlIG9yaWdpbmFsIGluc3RydW1lbnQuIE1ldGhvZHMgU2Vjb25kYXJ5IGFuYWx5c2VzIG9mIHRoZSBkYXRhIGZyb20gdHdvIHN0dWRpZXMgKG4gPSA4ODggYW5kIDI1MCkgd2VyZSB1bmRlcnRha2VuLiBBbGwgNTkgaXRlbXMgb2YgdGhlIG9yaWdpbmFsIFNDTlMgd2VyZSBhc3Nlc3NlZCB1c2luZyBwc3ljaG9tZXRyaWMgYW5hbHlzZXMgYW5kIGV2YWx1YXRlZCBmb3IgY2xpbmljYWwgdXRpbGl0eS4gVGhlIDM0IGl0ZW1zIHJldGFpbmVkIHdlcmUgZXhhbWluZWQgZm9yIGludGVybmFsIGNvbnNpc3RlbmN5LCBjZWlsaW5nIGFuZCBmbG9vciBlZmZlY3RzLCBrbm93biBncm91cHMgdmFsaWRpdHksIGNvbnZlcmdlbnQgdmFsaWRpdHksIHNlbnNpdGl2aXR5IGFuZCByZWFkYWJpbGl0eS4gUmVzdWx0cyBUaGUgMzQtaXRlbSBpbnN0cnVtZW50IGhhcyBmaXZlIGZhY3RvcnMgKHBzeWNob2xvZ2ljYWwsIGhlYWx0aCBzeXN0ZW0gYW5kIGluZm9ybWF0aW9uLCBwaHlzaWNhbCBhbmQgZGFpbHkgbGl2aW5nLCBwYXRpZW50IGNhcmUgYW5kIHN1cHBvcnQsIGFuZCBzZXh1YWxpdHkgbmVlZHMpIGlkZW50aWNhbCB0byB0aGUgb3JpZ2luYWwgaW5zdHJ1bWVudCwgZXhwbGFpbmluZyA3MyUgb2YgdGhlIHZhcmlhbmNlLiBJbnRlcm5hbCBjb25zaXN0ZW5jeSB3YXMgaGlnaCB3aXRoIENyb25iYWNoJ3MgYWxwaGEgY29lZmZpY2llbnRzIGZvciB0aGUgZml2ZSBmYWN0b3JzIHJhbmdpbmcgZnJvbSAwLjg2IHRvIDAuOTYuIENvcnJlbGF0aW9ucyBvZiB0aGUgMzQtaXRlbSBzaG9ydC1mb3JtIFNDTlMgKFNDTlMtU0YzNCkgd2l0aCB0aHJlZSBvdGhlciBtZWFzdXJlcyBvZiBwc3ljaG9zb2NpYWwgd2VsbC1iZWluZyBkZW1vbnN0cmF0ZWQgY29udmVyZ2VudCB2YWxpZGl0eSAociA9IDAuNDgtMC41NikuIEthcHBhIGNvZWZmaWNpZW50cyBvZiBhdCBsZWFzdCAwLjgzIGZvciBlYWNoIGRvbWFpbiBpbmRpY2F0ZWQgYWxtb3N0IHBlcmZlY3QgYWdyZWVtZW50IGJldHdlZW4gdGhlIDM0LWl0ZW0gYW5kIDU5LWl0ZW0gc3VydmV5cyB0byBpZGVudGlmeSBwYXRpZW50cyBuZWVkaW5nIGhlbHAuIFRoZSAzNC1pdGVtIFNDTlMgbWFpbnRhaW5lZCB0aGUgcHN5Y2hvbWV0cmljIHByb3BlcnRpZXMgb2YgdGhlIG9yaWdpbmFsIGluc3RydW1lbnQgYW5kIGNvdWxkIGJlIHJlYWRpbHkgY29tcHJlaGVuZGVkIGJ5IHBlb3BsZSB3aXRoIHNldmVudGggdG8gZWlnaHRoIGdyYWRlIGVkdWNhdGlvbi4gQ29uY2x1c2lvbnMgVGhlIFNDTlMtU0YzNCBpcyBhIHZhbGlkIGluc3RydW1lbnQgZm9yIG1lYXN1cmluZyBjYW5jZXIgcGF0aWVudHMnIHBlcmNlaXZlZCBuZWVkcyBhY3Jvc3MgYSByYW5nZSBvZiBkb21haW5zLCBhbmQgY291bGQgYmUgdXRpbGl6ZWQgYXMgcGFydCBvZiByb3V0aW5lIGNhbmNlciBjYXJlLiDCqSAyMDA5IEJsYWNrd2VsbCBQdWJsaXNoaW5nIEx0ZC4iLCJpc3N1ZSI6IjQiLCJ2b2x1bWUiOiIxNSJ9LCJpc1RlbXBvcmFyeSI6ZmFsc2V9XX0=&quot;,&quot;citationItems&quot;:[{&quot;id&quot;:&quot;74cc61dc-fc7b-3d63-bac6-a2c9b68ece0f&quot;,&quot;itemData&quot;:{&quot;type&quot;:&quot;article-journal&quot;,&quot;id&quot;:&quot;74cc61dc-fc7b-3d63-bac6-a2c9b68ece0f&quot;,&quot;title&quot;:&quot;Brief assessment of adult cancer patients' perceived needs: Development and validation of the 34-item supportive care needs survey (SCNS-SF34)&quot;,&quot;groupId&quot;:&quot;189a32f0-8f3a-3d53-a84b-8691135f75ff&quot;,&quot;author&quot;:[{&quot;family&quot;:&quot;Boyes&quot;,&quot;given&quot;:&quot;Allison&quot;,&quot;parse-names&quot;:false,&quot;dropping-particle&quot;:&quot;&quot;,&quot;non-dropping-particle&quot;:&quot;&quot;},{&quot;family&quot;:&quot;Girgis&quot;,&quot;given&quot;:&quot;Afaf&quot;,&quot;parse-names&quot;:false,&quot;dropping-particle&quot;:&quot;&quot;,&quot;non-dropping-particle&quot;:&quot;&quot;},{&quot;family&quot;:&quot;Lecathelinais&quot;,&quot;given&quot;:&quot;Christophe&quot;,&quot;parse-names&quot;:false,&quot;dropping-particle&quot;:&quot;&quot;,&quot;non-dropping-particle&quot;:&quot;&quot;}],&quot;container-title&quot;:&quot;Journal of Evaluation in Clinical Practice&quot;,&quot;container-title-short&quot;:&quot;J Eval Clin Pract&quot;,&quot;DOI&quot;:&quot;10.1111/j.1365-2753.2008.01057.x&quot;,&quot;ISSN&quot;:&quot;13561294&quot;,&quot;PMID&quot;:&quot;19522727&quot;,&quot;issued&quot;:{&quot;date-parts&quot;:[[2009]]},&quot;page&quot;:&quot;602-606&quot;,&quot;abstract&quot;:&quot;Objective This study aimed to develop and validate a short version of the Supportive Care Needs Survey (SCNS) that would reduce respondent burden and could be used in routine cancer care, without compromising the psychometric properties of the original instrument. Methods Secondary analyses of the data from two studies (n = 888 and 250) were undertaken. All 59 items of the original SCNS were assessed using psychometric analyses and evaluated for clinical utility. The 34 items retained were examined for internal consistency, ceiling and floor effects, known groups validity, convergent validity, sensitivity and readability. Results The 34-item instrument has five factors (psychological, health system and information, physical and daily living, patient care and support, and sexuality needs) identical to the original instrument, explaining 73% of the variance. Internal consistency was high with Cronbach's alpha coefficients for the five factors ranging from 0.86 to 0.96. Correlations of the 34-item short-form SCNS (SCNS-SF34) with three other measures of psychosocial well-being demonstrated convergent validity (r = 0.48-0.56). Kappa coefficients of at least 0.83 for each domain indicated almost perfect agreement between the 34-item and 59-item surveys to identify patients needing help. The 34-item SCNS maintained the psychometric properties of the original instrument and could be readily comprehended by people with seventh to eighth grade education. Conclusions The SCNS-SF34 is a valid instrument for measuring cancer patients' perceived needs across a range of domains, and could be utilized as part of routine cancer care. © 2009 Blackwell Publishing Ltd.&quot;,&quot;issue&quot;:&quot;4&quot;,&quot;volume&quot;:&quot;15&quot;},&quot;isTemporary&quot;:false}]},{&quot;citationID&quot;:&quot;MENDELEY_CITATION_d298fe0d-e3ab-442f-a54f-befac4e80d9d&quot;,&quot;properties&quot;:{&quot;noteIndex&quot;:0},&quot;isEdited&quot;:false,&quot;manualOverride&quot;:{&quot;isManuallyOverridden&quot;:false,&quot;citeprocText&quot;:&quot;(138)&quot;,&quot;manualOverrideText&quot;:&quot;&quot;},&quot;citationTag&quot;:&quot;MENDELEY_CITATION_v3_eyJjaXRhdGlvbklEIjoiTUVOREVMRVlfQ0lUQVRJT05fZDI5OGZlMGQtZTNhYi00NDJmLWE1NGYtYmVmYWM0ZTgwZDlkIiwicHJvcGVydGllcyI6eyJub3RlSW5kZXgiOjB9LCJpc0VkaXRlZCI6ZmFsc2UsIm1hbnVhbE92ZXJyaWRlIjp7ImlzTWFudWFsbHlPdmVycmlkZGVuIjpmYWxzZSwiY2l0ZXByb2NUZXh0IjoiKDEzOCkiLCJtYW51YWxPdmVycmlkZVRleHQiOiIifSwiY2l0YXRpb25JdGVtcyI6W3siaWQiOiJmZGJiZTAzNC03N2JhLTNkOTktOWRlZC01YWVmZTI4MjQwZTIiLCJpdGVtRGF0YSI6eyJ0eXBlIjoiYXJ0aWNsZS1qb3VybmFsIiwiaWQiOiJmZGJiZTAzNC03N2JhLTNkOTktOWRlZC01YWVmZTI4MjQwZTIiLCJ0aXRsZSI6IlZhbGlkYXRpb24gb2YgdGhlIDM0LWl0ZW0gU3VwcG9ydGl2ZSBDYXJlIE5lZWRzIFN1cnZleSBhbmQgOC1pdGVtIEJyZWFzdCBtb2R1bGUgRnJlbmNoIHZlcnNpb25zIChTQ05TLVNGMzQtRnIgYW5kIFNDTlMtQlI4LUZyKSBpbiBicmVhc3QgY2FuY2VyIHBhdGllbnRzIiwiZ3JvdXBJZCI6IjE4OWEzMmYwLThmM2EtM2Q1My1hODRiLTg2OTExMzVmNzVmZiIsImF1dGhvciI6W3siZmFtaWx5IjoiQnLDqWRhcnQiLCJnaXZlbiI6IkEiLCJwYXJzZS1uYW1lcyI6ZmFsc2UsImRyb3BwaW5nLXBhcnRpY2xlIjoiIiwibm9uLWRyb3BwaW5nLXBhcnRpY2xlIjoiIn0seyJmYW1pbHkiOiJLb3AiLCJnaXZlbiI6IkogTCIsInBhcnNlLW5hbWVzIjpmYWxzZSwiZHJvcHBpbmctcGFydGljbGUiOiIiLCJub24tZHJvcHBpbmctcGFydGljbGUiOiIifSx7ImZhbWlseSI6IkdyaWVzc2VyIiwiZ2l2ZW4iOiJBIEMiLCJwYXJzZS1uYW1lcyI6ZmFsc2UsImRyb3BwaW5nLXBhcnRpY2xlIjoiIiwibm9uLWRyb3BwaW5nLXBhcnRpY2xlIjoiIn0seyJmYW1pbHkiOiJaYW1hbiIsImdpdmVuIjoiSyIsInBhcnNlLW5hbWVzIjpmYWxzZSwiZHJvcHBpbmctcGFydGljbGUiOiIiLCJub24tZHJvcHBpbmctcGFydGljbGUiOiIifSx7ImZhbWlseSI6IlBhbmVzLVJ1ZWRpbiIsImdpdmVuIjoiQiIsInBhcnNlLW5hbWVzIjpmYWxzZSwiZHJvcHBpbmctcGFydGljbGUiOiIiLCJub24tZHJvcHBpbmctcGFydGljbGUiOiIifSx7ImZhbWlseSI6IkplYW5uZXJldCIsImdpdmVuIjoiVyIsInBhcnNlLW5hbWVzIjpmYWxzZSwiZHJvcHBpbmctcGFydGljbGUiOiIiLCJub24tZHJvcHBpbmctcGFydGljbGUiOiIifSx7ImZhbWlseSI6IkRlbGFsb3llIiwiZ2l2ZW4iOiJKIEYiLCJwYXJzZS1uYW1lcyI6ZmFsc2UsImRyb3BwaW5nLXBhcnRpY2xlIjoiIiwibm9uLWRyb3BwaW5nLXBhcnRpY2xlIjoiIn0seyJmYW1pbHkiOiJaaW1tZXJzIiwiZ2l2ZW4iOiJTIiwicGFyc2UtbmFtZXMiOmZhbHNlLCJkcm9wcGluZy1wYXJ0aWNsZSI6IiIsIm5vbi1kcm9wcGluZy1wYXJ0aWNsZSI6IiJ9LHsiZmFtaWx5IjoiSmFjb2IiLCJnaXZlbiI6IkEiLCJwYXJzZS1uYW1lcyI6ZmFsc2UsImRyb3BwaW5nLXBhcnRpY2xlIjoiIiwibm9uLWRyb3BwaW5nLXBhcnRpY2xlIjoiIn0seyJmYW1pbHkiOiJCZXJ0aGV0IiwiZ2l2ZW4iOiJWIiwicGFyc2UtbmFtZXMiOmZhbHNlLCJkcm9wcGluZy1wYXJ0aWNsZSI6IiIsIm5vbi1kcm9wcGluZy1wYXJ0aWNsZSI6IiJ9LHsiZmFtaWx5IjoiRmlzemVyIiwiZ2l2ZW4iOiJDIiwicGFyc2UtbmFtZXMiOmZhbHNlLCJkcm9wcGluZy1wYXJ0aWNsZSI6IiIsIm5vbi1kcm9wcGluZy1wYXJ0aWNsZSI6IiJ9LHsiZmFtaWx5IjoiRG9sYmVhdWx0IiwiZ2l2ZW4iOiJTIiwicGFyc2UtbmFtZXMiOmZhbHNlLCJkcm9wcGluZy1wYXJ0aWNsZSI6IiIsIm5vbi1kcm9wcGluZy1wYXJ0aWNsZSI6IiJ9XSwiY29udGFpbmVyLXRpdGxlIjoiRXVyIEogQ2FuY2VyIENhcmUiLCJET0kiOiIxMC4xMTExL2ouMTM2NS0yMzU0LjIwMTIuMDEzNTYueCIsIklTU04iOiIwOTYxNTQyMyIsIlBNSUQiOiIyMjU3MTQ3MSIsImlzc3VlZCI6eyJkYXRlLXBhcnRzIjpbWzIwMTJdXX0sInBhZ2UiOiI0NTAtNDU5IiwiYWJzdHJhY3QiOiJUaGlzIHN0dWR5IGFpbWVkIHRvIGFzc2VzcyB0aGUgcHN5Y2hvbWV0cmljIHJvYnVzdG5lc3Mgb2YgdGhlIEZyZW5jaCB2ZXJzaW9uIG9mIHRoZSBTdXBwb3J0aXZlIENhcmUgTmVlZHMgU3VydmV5IGFuZCBicmVhc3QgY2FuY2VyIChCQykgbW9kdWxlIChTQ05TLVNGMzQtRnIgYW5kIFNDTlMtQlI4LUZyKS4gQnJlYXN0IGNhbmNlciBwYXRpZW50cyB3ZXJlIHJlY3J1aXRlZCBpbiB0d28gaG9zcGl0YWxzIChpbiBQYXJpcywgRnJhbmNlIGFuZCBMYXVzYW5uZSwgU3dpdHplcmxhbmQpIGVpdGhlciBpbiBhbWJ1bGF0b3J5IGNoZW1vdGhlcmFweSBvciByYWRpb3RoZXJhcHksIG9yIHN1cmdlcnkgc2VydmljZXMuIFRoZXkgd2VyZSBpbnZpdGVkIHRvIGNvbXBsZXRlIHRoZSBTQ05TLVNGMzQtRnIgYW5kIFNDTlMtQlI4LUZyIGFzIHdlbGwgYXMgcXVhbGl0eSBvZiBsaWZlIGFuZCBwYXRpZW50IHNhdGlzZmFjdGlvbiBxdWVzdGlvbm5haXJlcy4gVGhyZWUgaHVuZHJlZCBhbmQgZWlnaHR5LWZvdXIgKDczJSByZXNwb25zZSByYXRlKSBCQyBwYXRpZW50cyByZXR1cm5lZCBjb21wbGV0ZWQgcXVlc3Rpb25uYWlyZXMuIEEgZml2ZS1mYWN0b3IgbW9kZWwgd2FzIGNvbmZpcm1lZCBmb3IgdGhlIFNDTlMtU0YzNC1GciB3aXRoIGFkZXF1YXRlIGdvb2RuZXNzLW9mLWZpdCBpbmRleGVzLCBhbHRob3VnaCBzb21lIGl0ZW1zIGV2aWRlbmNlZCBjb250ZW50IHJlZHVuZGFuY3ksIGFuZCBhIG9uZS1mYWN0b3Igd2FzIGlkZW50aWZpZWQgZm9yIHRoZSBTQ05TLUJSOC1Gci4gSW50ZXJuYWwgY29uc2lzdGVuY3kgYW5kIHRlc3QtcmV0ZXN0IGVzdGltYXRlcyB3ZXJlIHNhdGlzZmFjdG9yeSBmb3IgbW9zdCBzY2FsZXMuIFRoZSBTQ05TLVNGMzQtRnIgYW5kIFNDTlMtQlI4LUZyIHNjYWxlcyBkZW1vbnN0cmF0ZWQgY29uY2VwdHVhbCBkaWZmZXJlbmNlcyB3aXRoIHRoZSBxdWFsaXR5IG9mIGxpZmUgYW5kIHNhdGlzZmFjdGlvbiB3aXRoIGNhcmUgc2NhbGVzLCBoaWdobGlnaHRpbmcgdGhlIHNwZWNpZmljIHJlbGV2YW5jZSBvZiB0aGlzIGFzc2Vzc21lbnQuIERpZmZlcmVudCBsZXZlbHMgb2YgbmVlZHMgY291bGQgYmUgZGlmZmVyZW50aWF0ZWQgYmV0d2VlbiBncm91cHMgb2YgQkMgcGF0aWVudHMgaW4gdGVybXMgb2YgYWdlIGFuZCBsZXZlbCBvZiBlZHVjYXRpb24gKFAgPCAwLjAwMSkuIFRoZSBTQ05TLVNGMzQtRnIgYW5kIFNDTlMtQlI4LUZyIHByZXNlbnQgYWRlcXVhdGUgcHN5Y2hvbWV0cmljIHByb3BlcnRpZXMgZGVzcGl0ZSBzb21lIHJlZHVuZGFudCBpdGVtcy4gVGhlc2UgcXVlc3Rpb25uYWlyZXMgYWxsb3cgZm9yIHRoZSBjcnVjaWFsIGVuZGVhdm91ciB0byBkZXNpZ24gYXBwcm9wcmlhdGUgY2FyZSBzZXJ2aWNlcyBhY2NvcmRpbmcgdG8gQkMgcGF0aWVudHMnIGNoYXJhY3RlcmlzdGljcy4gwqkgMjAxMiBCbGFja3dlbGwgUHVibGlzaGluZyBMdGQuIiwiaXNzdWUiOiI0Iiwidm9sdW1lIjoiMjEiLCJjb250YWluZXItdGl0bGUtc2hvcnQiOiIifSwiaXNUZW1wb3JhcnkiOmZhbHNlfV19&quot;,&quot;citationItems&quot;:[{&quot;id&quot;:&quot;fdbbe034-77ba-3d99-9ded-5aefe28240e2&quot;,&quot;itemData&quot;:{&quot;type&quot;:&quot;article-journal&quot;,&quot;id&quot;:&quot;fdbbe034-77ba-3d99-9ded-5aefe28240e2&quot;,&quot;title&quot;:&quot;Validation of the 34-item Supportive Care Needs Survey and 8-item Breast module French versions (SCNS-SF34-Fr and SCNS-BR8-Fr) in breast cancer patients&quot;,&quot;groupId&quot;:&quot;189a32f0-8f3a-3d53-a84b-8691135f75ff&quot;,&quot;author&quot;:[{&quot;family&quot;:&quot;Brédart&quot;,&quot;given&quot;:&quot;A&quot;,&quot;parse-names&quot;:false,&quot;dropping-particle&quot;:&quot;&quot;,&quot;non-dropping-particle&quot;:&quot;&quot;},{&quot;family&quot;:&quot;Kop&quot;,&quot;given&quot;:&quot;J L&quot;,&quot;parse-names&quot;:false,&quot;dropping-particle&quot;:&quot;&quot;,&quot;non-dropping-particle&quot;:&quot;&quot;},{&quot;family&quot;:&quot;Griesser&quot;,&quot;given&quot;:&quot;A C&quot;,&quot;parse-names&quot;:false,&quot;dropping-particle&quot;:&quot;&quot;,&quot;non-dropping-particle&quot;:&quot;&quot;},{&quot;family&quot;:&quot;Zaman&quot;,&quot;given&quot;:&quot;K&quot;,&quot;parse-names&quot;:false,&quot;dropping-particle&quot;:&quot;&quot;,&quot;non-dropping-particle&quot;:&quot;&quot;},{&quot;family&quot;:&quot;Panes-Ruedin&quot;,&quot;given&quot;:&quot;B&quot;,&quot;parse-names&quot;:false,&quot;dropping-particle&quot;:&quot;&quot;,&quot;non-dropping-particle&quot;:&quot;&quot;},{&quot;family&quot;:&quot;Jeanneret&quot;,&quot;given&quot;:&quot;W&quot;,&quot;parse-names&quot;:false,&quot;dropping-particle&quot;:&quot;&quot;,&quot;non-dropping-particle&quot;:&quot;&quot;},{&quot;family&quot;:&quot;Delaloye&quot;,&quot;given&quot;:&quot;J F&quot;,&quot;parse-names&quot;:false,&quot;dropping-particle&quot;:&quot;&quot;,&quot;non-dropping-particle&quot;:&quot;&quot;},{&quot;family&quot;:&quot;Zimmers&quot;,&quot;given&quot;:&quot;S&quot;,&quot;parse-names&quot;:false,&quot;dropping-particle&quot;:&quot;&quot;,&quot;non-dropping-particle&quot;:&quot;&quot;},{&quot;family&quot;:&quot;Jacob&quot;,&quot;given&quot;:&quot;A&quot;,&quot;parse-names&quot;:false,&quot;dropping-particle&quot;:&quot;&quot;,&quot;non-dropping-particle&quot;:&quot;&quot;},{&quot;family&quot;:&quot;Berthet&quot;,&quot;given&quot;:&quot;V&quot;,&quot;parse-names&quot;:false,&quot;dropping-particle&quot;:&quot;&quot;,&quot;non-dropping-particle&quot;:&quot;&quot;},{&quot;family&quot;:&quot;Fiszer&quot;,&quot;given&quot;:&quot;C&quot;,&quot;parse-names&quot;:false,&quot;dropping-particle&quot;:&quot;&quot;,&quot;non-dropping-particle&quot;:&quot;&quot;},{&quot;family&quot;:&quot;Dolbeault&quot;,&quot;given&quot;:&quot;S&quot;,&quot;parse-names&quot;:false,&quot;dropping-particle&quot;:&quot;&quot;,&quot;non-dropping-particle&quot;:&quot;&quot;}],&quot;container-title&quot;:&quot;Eur J Cancer Care&quot;,&quot;DOI&quot;:&quot;10.1111/j.1365-2354.2012.01356.x&quot;,&quot;ISSN&quot;:&quot;09615423&quot;,&quot;PMID&quot;:&quot;22571471&quot;,&quot;issued&quot;:{&quot;date-parts&quot;:[[2012]]},&quot;page&quot;:&quot;450-459&quot;,&quot;abstract&quot;:&quot;This study aimed to assess the psychometric robustness of the French version of the Supportive Care Needs Survey and breast cancer (BC) module (SCNS-SF34-Fr and SCNS-BR8-Fr). Breast cancer patients were recruited in two hospitals (in Paris, France and Lausanne, Switzerland) either in ambulatory chemotherapy or radiotherapy, or surgery services. They were invited to complete the SCNS-SF34-Fr and SCNS-BR8-Fr as well as quality of life and patient satisfaction questionnaires. Three hundred and eighty-four (73% response rate) BC patients returned completed questionnaires. A five-factor model was confirmed for the SCNS-SF34-Fr with adequate goodness-of-fit indexes, although some items evidenced content redundancy, and a one-factor was identified for the SCNS-BR8-Fr. Internal consistency and test-retest estimates were satisfactory for most scales. The SCNS-SF34-Fr and SCNS-BR8-Fr scales demonstrated conceptual differences with the quality of life and satisfaction with care scales, highlighting the specific relevance of this assessment. Different levels of needs could be differentiated between groups of BC patients in terms of age and level of education (P &lt; 0.001). The SCNS-SF34-Fr and SCNS-BR8-Fr present adequate psychometric properties despite some redundant items. These questionnaires allow for the crucial endeavour to design appropriate care services according to BC patients' characteristics. © 2012 Blackwell Publishing Ltd.&quot;,&quot;issue&quot;:&quot;4&quot;,&quot;volume&quot;:&quot;21&quot;,&quot;container-title-short&quot;:&quot;&quot;},&quot;isTemporary&quot;:false}]},{&quot;citationID&quot;:&quot;MENDELEY_CITATION_23bb708b-9a8d-47c4-a5dd-bab6cb89e40e&quot;,&quot;properties&quot;:{&quot;noteIndex&quot;:0},&quot;isEdited&quot;:false,&quot;manualOverride&quot;:{&quot;isManuallyOverridden&quot;:false,&quot;citeprocText&quot;:&quot;(139)&quot;,&quot;manualOverrideText&quot;:&quot;&quot;},&quot;citationTag&quot;:&quot;MENDELEY_CITATION_v3_eyJjaXRhdGlvbklEIjoiTUVOREVMRVlfQ0lUQVRJT05fMjNiYjcwOGItOWE4ZC00N2M0LWE1ZGQtYmFiNmNiODllNDBlIiwicHJvcGVydGllcyI6eyJub3RlSW5kZXgiOjB9LCJpc0VkaXRlZCI6ZmFsc2UsIm1hbnVhbE92ZXJyaWRlIjp7ImlzTWFudWFsbHlPdmVycmlkZGVuIjpmYWxzZSwiY2l0ZXByb2NUZXh0IjoiKDEzOSkiLCJtYW51YWxPdmVycmlkZVRleHQiOiIifSwiY2l0YXRpb25JdGVtcyI6W3siaWQiOiI0MDk3YzgxNi00Mjc3LTMwOWYtYjZlMS1hZTMwMTljMjFkOGMiLCJpdGVtRGF0YSI6eyJ0eXBlIjoiYXJ0aWNsZS1qb3VybmFsIiwiaWQiOiI0MDk3YzgxNi00Mjc3LTMwOWYtYjZlMS1hZTMwMTljMjFkOGMiLCJ0aXRsZSI6IlRoZSBuZWVkIGZvciBzdXBwb3J0aXZlIGNhcmUgYW1vbmcgaGVhZCBhbmQgbmVjayBjYW5jZXIgcGF0aWVudHM6IHBzeWNob21ldHJpYyBhc3Nlc3NtZW50IG9mIHRoZSBEdXRjaCB2ZXJzaW9uIG9mIHRoZSBTdXBwb3J0aXZlIENhcmUgTmVlZHMgU3VydmV5IFNob3J0LUZvcm0gKFNDTlMtU0YzNCkgYW5kIHRoZSBuZXdseSBkZXZlbG9wZWQgaGVhZCBhbmQgbmVjayBjYW5jZXIgbW9kdWxlIChTQ05TLUhOQykiLCJncm91cElkIjoiMTg5YTMyZjAtOGYzYS0zZDUzLWE4NGItODY5MTEzNWY3NWZmIiwiYXV0aG9yIjpbeyJmYW1pbHkiOiJKYW5zZW4iLCJnaXZlbiI6IkZlbWtlIiwicGFyc2UtbmFtZXMiOmZhbHNlLCJkcm9wcGluZy1wYXJ0aWNsZSI6IiIsIm5vbi1kcm9wcGluZy1wYXJ0aWNsZSI6IiJ9LHsiZmFtaWx5IjoiV2l0dGUiLCJnaXZlbiI6IkJpcmdpdCBJIiwicGFyc2UtbmFtZXMiOmZhbHNlLCJkcm9wcGluZy1wYXJ0aWNsZSI6IiIsIm5vbi1kcm9wcGluZy1wYXJ0aWNsZSI6IiJ9LHsiZmFtaWx5IjoiVWRlbi1LcmFhbiIsImdpdmVuIjoiQ29ybmVsaWEgRiIsInBhcnNlLW5hbWVzIjpmYWxzZSwiZHJvcHBpbmctcGFydGljbGUiOiIiLCJub24tZHJvcHBpbmctcGFydGljbGUiOiJ2YW4ifSx7ImZhbWlseSI6IkJyYXNwZW5uaW5nIiwiZ2l2ZW4iOiJBbm5hIE0iLCJwYXJzZS1uYW1lcyI6ZmFsc2UsImRyb3BwaW5nLXBhcnRpY2xlIjoiIiwibm9uLWRyb3BwaW5nLXBhcnRpY2xlIjoiIn0seyJmYW1pbHkiOiJMZWVtYW5zIiwiZ2l2ZW4iOiJDIFJlbsOpIiwicGFyc2UtbmFtZXMiOmZhbHNlLCJkcm9wcGluZy1wYXJ0aWNsZSI6IiIsIm5vbi1kcm9wcGluZy1wYXJ0aWNsZSI6IiJ9LHsiZmFtaWx5IjoiVmVyZG9uY2stZGUgTGVldXciLCJnaXZlbiI6IklybWEgTSIsInBhcnNlLW5hbWVzIjpmYWxzZSwiZHJvcHBpbmctcGFydGljbGUiOiIiLCJub24tZHJvcHBpbmctcGFydGljbGUiOiIifV0sImNvbnRhaW5lci10aXRsZSI6IlN1cHBvcnRpdmUgQ2FyZSBpbiBDYW5jZXIiLCJET0kiOiIxMC4xMDA3L3MwMDUyMC0wMTYtMzMwNy15IiwiSVNTTiI6IjE0MzM3MzM5IiwiUE1JRCI6IjI3MzE4NDc5IiwiaXNzdWVkIjp7ImRhdGUtcGFydHMiOltbMjAxNl1dfSwicGFnZSI6IjQ2MzktNDY0OSIsImFic3RyYWN0IjoiUHVycG9zZTogVGhlIHB1cnBvc2Ugb2YgdGhpcyBzdHVkeSBpcyB0byBhc3Nlc3MgdGhlIHBzeWNob21ldHJpYyBwcm9wZXJ0aWVzIG9mIHRoZSBEdXRjaCB2ZXJzaW9uIG9mIHRoZSAzNC1pdGVtIFNob3J0LUZvcm0gU3VwcG9ydGl2ZSBDYXJlIE5lZWRzIFN1cnZleSAoU0NOUy1TRjM0KSBhbmQgdGhlIG5ld2x5IGRldmVsb3BlZCBtb2R1bGUgZm9yIGhlYWQgYW5kIG5lY2sgY2FuY2VyIChITkMpIHBhdGllbnRzIChTQ05TLUhOQykuIE1ldGhvZHM6IEhOQyBwYXRpZW50cyB3ZXJlIGluY2x1ZGVkIGZyb20gdHdvIGNyb3NzLXNlY3Rpb25hbCBzdHVkaWVzLiBDb250ZW50IHZhbGlkaXR5IG9mIHRoZSBTQ05TLUhOQyB3YXMgYW5hbHlzZWQgYnkgZXhhbWluaW5nIHJlZHVuZGFuY3kgYW5kIGNvbXBsZXRlbmVzcyBvZiBpdGVtcy4gRmFjdG9yIHN0cnVjdHVyZSB3YXMgYXNzZXNzZWQgdXNpbmcgY29uZmlybWF0b3J5IGFuZCBleHBsb3JhdG9yeSBmYWN0b3IgYW5hbHlzZXMuIENyb25iYWNo4oCZcyBhbHBoYSwgU3BlYXJtYW7igJlzIGNvcnJlbGF0aW9uLCBNYW5u4oCTV2hpdG5leSBVIHRlc3QsIEtydXNrYWxs4oCTV2FsbGlzIGFuZCBpbnRyYWNsYXNzIGNvcnJlbGF0aW9uIGNvZWZmaWNpZW50cyAoSUNDKSB3ZXJlIHVzZWQgdG8gYXNzZXNzIGludGVybmFsIGNvbnNpc3RlbmN5LCBjb25zdHJ1Y3QgdmFsaWRpdHkgYW5kIHRlc3TigJNyZXRlc3QgcmVsaWFiaWxpdHkuIFJlc3VsdHM6IENvbnRlbnQgdmFsaWRpdHkgb2YgdGhlIFNDTlMtSE5DIHdhcyBnb29kLCBhbHRob3VnaCBzb21lIEhOQyB0b3BpY3Mgd2VyZSBtaXNzaW5nLiBGb3IgdGhlIFNDTlMtU0YzNCwgYSBmb3VyLWZhY3RvciBzdHJ1Y3R1cmUgd2FzIGZvdW5kLCBuYW1lbHkgcGh5c2ljYWwgYW5kIGRhaWx5IGxpdmluZywgcHN5Y2hvbG9naWNhbCwgc2V4dWFsaXR5IGFuZCBoZWFsdGggc3lzdGVtIGFuZCBpbmZvcm1hdGlvbiBhbmQgcGF0aWVudCBzdXBwb3J0IChhbHBoYSA9IC43OSB0by45NSkuIEZvciB0aGUgU0NOUy1ITkMsIGEgdHdvLWZhY3RvciBzdHJ1Y3R1cmUgd2FzIGZvdW5kLCBuYW1lbHkgSE5DLXNwZWNpZmljIGZ1bmN0aW9uaW5nIGFuZCBsaWZlc3R5bGUgKGFscGhhID0gLjg5IGFuZC42MCkuIFJlc3BlY3RpdmVseSwgOTYgYW5kIDg5ICUgb2YgdGhlIGh5cG90aGVzaXNlZCBjb3JyZWxhdGlvbnMgYmV0d2VlbiB0aGUgU0NOUy1TRjM0IG9yIFNDTlMtSE5DIGFuZCBvdGhlciBwYXRpZW50LXJlcG9ydGVkIG91dGNvbWUgbWVhc3VyZXMgd2VyZSBmb3VuZDsgNTcgYW5kIDY3ICUgYWxzbyBzaG93ZWQgdGhlIGh5cG90aGVzaXNlZCBtYWduaXR1ZGUgb2YgY29ycmVsYXRpb24uIFRoZSBTQ05TLVNGMzQgZG9tYWlucyBkaXNjcmltaW5hdGVkIGJldHdlZW4gdHJlYXRtZW50IHByb2NlZHVyZSAocGh5c2ljYWwgYW5kIGRhaWx5IGxpdmluZyBwID0gLjAyIGFuZCBwc3ljaG9sb2dpY2FsIHAgPSAuMDEpIGFuZCB0aW1lIHNpbmNlIHRyZWF0bWVudCAoaGVhbHRoIHN5c3RlbSwgaW5mb3JtYXRpb24gYW5kIHBhdGllbnQgc3VwcG9ydCBwID0gLjAyKS4gVGVzdOKAk3JldGVzdCByZWxpYWJpbGl0eSBvZiBTQ05TLVNGMzQgZG9tYWlucyBhbmQgSE5DLXNwZWNpZmljIGZ1bmN0aW9uaW5nIGRvbWFpbiB3YXMgYWJvdmUuNzAgKElDQyA9IC43NCB0by44MyksIGFuZCBJQ0MgPSAuNjcgZm9yIHRoZSBsaWZlc3R5bGUgZG9tYWluLiBGbG9vciBlZmZlY3RzIHJhbmdlZCBmcm9tIDIxLjEgdG8gNzAuOSAlLiBDb25jbHVzaW9uczogVGhlIFNDTlMtU0YzNCBhbmQgU0NOUy1ITkMgYXJlIHZhbGlkIGFuZCByZWxpYWJsZSBpbnN0cnVtZW50cyB0byBldmFsdWF0ZSB0aGUgbmVlZCBmb3Igc3VwcG9ydGl2ZSBjYXJlIGFtb25nIChEdXRjaCkgSE5DIHBhdGllbnRzLiIsImlzc3VlIjoiMTEiLCJ2b2x1bWUiOiIyNCIsImNvbnRhaW5lci10aXRsZS1zaG9ydCI6IiJ9LCJpc1RlbXBvcmFyeSI6ZmFsc2V9XX0=&quot;,&quot;citationItems&quot;:[{&quot;id&quot;:&quot;4097c816-4277-309f-b6e1-ae3019c21d8c&quot;,&quot;itemData&quot;:{&quot;type&quot;:&quot;article-journal&quot;,&quot;id&quot;:&quot;4097c816-4277-309f-b6e1-ae3019c21d8c&quot;,&quot;title&quot;:&quot;The need for supportive care among head and neck cancer patients: psychometric assessment of the Dutch version of the Supportive Care Needs Survey Short-Form (SCNS-SF34) and the newly developed head and neck cancer module (SCNS-HNC)&quot;,&quot;groupId&quot;:&quot;189a32f0-8f3a-3d53-a84b-8691135f75ff&quot;,&quot;author&quot;:[{&quot;family&quot;:&quot;Jansen&quot;,&quot;given&quot;:&quot;Femke&quot;,&quot;parse-names&quot;:false,&quot;dropping-particle&quot;:&quot;&quot;,&quot;non-dropping-particle&quot;:&quot;&quot;},{&quot;family&quot;:&quot;Witte&quot;,&quot;given&quot;:&quot;Birgit I&quot;,&quot;parse-names&quot;:false,&quot;dropping-particle&quot;:&quot;&quot;,&quot;non-dropping-particle&quot;:&quot;&quot;},{&quot;family&quot;:&quot;Uden-Kraan&quot;,&quot;given&quot;:&quot;Cornelia F&quot;,&quot;parse-names&quot;:false,&quot;dropping-particle&quot;:&quot;&quot;,&quot;non-dropping-particle&quot;:&quot;van&quot;},{&quot;family&quot;:&quot;Braspenning&quot;,&quot;given&quot;:&quot;Anna M&quot;,&quot;parse-names&quot;:false,&quot;dropping-particle&quot;:&quot;&quot;,&quot;non-dropping-particle&quot;:&quot;&quot;},{&quot;family&quot;:&quot;Leemans&quot;,&quot;given&quot;:&quot;C René&quot;,&quot;parse-names&quot;:false,&quot;dropping-particle&quot;:&quot;&quot;,&quot;non-dropping-particle&quot;:&quot;&quot;},{&quot;family&quot;:&quot;Verdonck-de Leeuw&quot;,&quot;given&quot;:&quot;Irma M&quot;,&quot;parse-names&quot;:false,&quot;dropping-particle&quot;:&quot;&quot;,&quot;non-dropping-particle&quot;:&quot;&quot;}],&quot;container-title&quot;:&quot;Supportive Care in Cancer&quot;,&quot;DOI&quot;:&quot;10.1007/s00520-016-3307-y&quot;,&quot;ISSN&quot;:&quot;14337339&quot;,&quot;PMID&quot;:&quot;27318479&quot;,&quot;issued&quot;:{&quot;date-parts&quot;:[[2016]]},&quot;page&quot;:&quot;4639-4649&quot;,&quot;abstract&quot;:&quot;Purpose: The purpose of this study is to assess the psychometric properties of the Dutch version of the 34-item Short-Form Supportive Care Needs Survey (SCNS-SF34) and the newly developed module for head and neck cancer (HNC) patients (SCNS-HNC). Methods: HNC patients were included from two cross-sectional studies. Content validity of the SCNS-HNC was analysed by examining redundancy and completeness of items. Factor structure was assessed using confirmatory and exploratory factor analyses. Cronbach’s alpha, Spearman’s correlation, Mann–Whitney U test, Kruskall–Wallis and intraclass correlation coefficients (ICC) were used to assess internal consistency, construct validity and test–retest reliability. Results: Content validity of the SCNS-HNC was good, although some HNC topics were missing. For the SCNS-SF34, a four-factor structure was found, namely physical and daily living, psychological, sexuality and health system and information and patient support (alpha = .79 to.95). For the SCNS-HNC, a two-factor structure was found, namely HNC-specific functioning and lifestyle (alpha = .89 and.60). Respectively, 96 and 89 % of the hypothesised correlations between the SCNS-SF34 or SCNS-HNC and other patient-reported outcome measures were found; 57 and 67 % also showed the hypothesised magnitude of correlation. The SCNS-SF34 domains discriminated between treatment procedure (physical and daily living p = .02 and psychological p = .01) and time since treatment (health system, information and patient support p = .02). Test–retest reliability of SCNS-SF34 domains and HNC-specific functioning domain was above.70 (ICC = .74 to.83), and ICC = .67 for the lifestyle domain. Floor effects ranged from 21.1 to 70.9 %. Conclusions: The SCNS-SF34 and SCNS-HNC are valid and reliable instruments to evaluate the need for supportive care among (Dutch) HNC patients.&quot;,&quot;issue&quot;:&quot;11&quot;,&quot;volume&quot;:&quot;24&quot;,&quot;container-title-short&quot;:&quot;&quot;},&quot;isTemporary&quot;:false}]},{&quot;citationID&quot;:&quot;MENDELEY_CITATION_d01acf73-3e3d-4707-8ea7-e29401d9487b&quot;,&quot;properties&quot;:{&quot;noteIndex&quot;:0},&quot;isEdited&quot;:false,&quot;manualOverride&quot;:{&quot;isManuallyOverridden&quot;:false,&quot;citeprocText&quot;:&quot;(140)&quot;,&quot;manualOverrideText&quot;:&quot;&quot;},&quot;citationTag&quot;:&quot;MENDELEY_CITATION_v3_eyJjaXRhdGlvbklEIjoiTUVOREVMRVlfQ0lUQVRJT05fZDAxYWNmNzMtM2UzZC00NzA3LThlYTctZTI5NDAxZDk0ODdiIiwicHJvcGVydGllcyI6eyJub3RlSW5kZXgiOjB9LCJpc0VkaXRlZCI6ZmFsc2UsIm1hbnVhbE92ZXJyaWRlIjp7ImlzTWFudWFsbHlPdmVycmlkZGVuIjpmYWxzZSwiY2l0ZXByb2NUZXh0IjoiKDE0MCkiLCJtYW51YWxPdmVycmlkZVRleHQiOiIifSwiY2l0YXRpb25JdGVtcyI6W3siaWQiOiI3NDdlYjJlYi04MDJkLTM4MGYtYjkwNS1hZmQzNGQ2ZGQxYmUiLCJpdGVtRGF0YSI6eyJ0eXBlIjoiYXJ0aWNsZS1qb3VybmFsIiwiaWQiOiI3NDdlYjJlYi04MDJkLTM4MGYtYjkwNS1hZmQzNGQ2ZGQxYmUiLCJ0aXRsZSI6IlRyYW5zbGF0aW9uIG9mIFN1cHBvcnRpdmUgQ2FyZSBOZWVkcyBTdXJ2ZXkgU2hvcnQgRm9ybSAzNCAoU0NOUy1TRjM0KSBpbnRvIEl0YWxpYW4gYW5kIGN1bHR1cmFsIHZhbGlkYXRpb24gc3R1ZHkiLCJncm91cElkIjoiMTg5YTMyZjAtOGYzYS0zZDUzLWE4NGItODY5MTEzNWY3NWZmIiwiYXV0aG9yIjpbeyJmYW1pbHkiOiJaZW5lbGkiLCJnaXZlbiI6IkFuaXRhIiwicGFyc2UtbmFtZXMiOmZhbHNlLCJkcm9wcGluZy1wYXJ0aWNsZSI6IiIsIm5vbi1kcm9wcGluZy1wYXJ0aWNsZSI6IiJ9LHsiZmFtaWx5IjoiRmFiYnJpIiwiZ2l2ZW4iOiJFbGlzYSIsInBhcnNlLW5hbWVzIjpmYWxzZSwiZHJvcHBpbmctcGFydGljbGUiOiIiLCJub24tZHJvcHBpbmctcGFydGljbGUiOiIifSx7ImZhbWlseSI6IkRvbmF0aSIsImdpdmVuIjoiRWxlbmEiLCJwYXJzZS1uYW1lcyI6ZmFsc2UsImRyb3BwaW5nLXBhcnRpY2xlIjoiIiwibm9uLWRyb3BwaW5nLXBhcnRpY2xlIjoiIn0seyJmYW1pbHkiOiJUaWVybmV5IiwiZ2l2ZW4iOiJHcmFpbm5lIiwicGFyc2UtbmFtZXMiOmZhbHNlLCJkcm9wcGluZy1wYXJ0aWNsZSI6IiIsIm5vbi1kcm9wcGluZy1wYXJ0aWNsZSI6IiJ9LHsiZmFtaWx5IjoiUGFzYSIsImdpdmVuIjoiU3RlZmFuaWEiLCJwYXJzZS1uYW1lcyI6ZmFsc2UsImRyb3BwaW5nLXBhcnRpY2xlIjoiIiwibm9uLWRyb3BwaW5nLXBhcnRpY2xlIjoiIn0seyJmYW1pbHkiOiJCZXJhcmRpIiwiZ2l2ZW4iOiJNYXJpYSBBbGVqYW5kcmEiLCJwYXJzZS1uYW1lcyI6ZmFsc2UsImRyb3BwaW5nLXBhcnRpY2xlIjoiIiwibm9uLWRyb3BwaW5nLXBhcnRpY2xlIjoiIn0seyJmYW1pbHkiOiJNYWx0b25pIiwiZ2l2ZW4iOiJNYXJjbyIsInBhcnNlLW5hbWVzIjpmYWxzZSwiZHJvcHBpbmctcGFydGljbGUiOiIiLCJub24tZHJvcHBpbmctcGFydGljbGUiOiIifV0sImNvbnRhaW5lci10aXRsZSI6IlN1cHBvcnRpdmUgQ2FyZSBpbiBDYW5jZXIiLCJET0kiOiIxMC4xMDA3L3MwMDUyMC0wMTUtMjg1Mi0wIiwiSVNTTiI6IjE0MzM3MzM5IiwiUE1JRCI6IjI2MTY2MDAxIiwiaXNzdWVkIjp7ImRhdGUtcGFydHMiOltbMjAxNl1dfSwicGFnZSI6Ijg0My04NDgiLCJhYnN0cmFjdCI6IkJhY2tncm91bmQ6IFRoZSBTdXBwb3J0aXZlIENhcmUgTmVlZHMgU3VydmV5IChTQ05TKSBpcyBvbmUgb2YgdGhlIG1vc3QgY29tcHJlaGVuc2l2ZSB0b29scyB1c2VkIGluIHRoZSBjbGluaWNhbCB0cmlhbHMgdG8gbWVhc3VyZSB0aGUgcGVyY2VpdmVkIHVubWV0IHN1cHBvcnRpdmUgY2FyZSBuZWVkcyBvZiBjYW5jZXIgcGF0aWVudHMuIFRoZSBvcmlnaW5hbCA1OS1pdGVtIGluc3RydW1lbnQgd2FzIGRldmVsb3BlZCBhbmQgdmFsaWRhdGVkIGluIEVuZ2xpc2ggdXNpbmcgcmlnb3JvdXMgbWV0aG9kcy4gQSBzaG9ydCB2ZXJzaW9uIGNvbnRhaW5pbmcgMzQgaXRlbXMgd2FzIHN1YnNlcXVlbnRseSBkZXZlbG9wZWQgYnkgdGhlIHNhbWUgYXV0aG9ycyAoU0NOUy1TRjM0KSBhbmQgaGFzIHNpbmNlIGJlZW4gdHJhbnNsYXRlZCBpbnRvIG51bWVyb3VzIG90aGVyIGxhbmd1YWdlcyBhbmQgdmFsaWRhdGVkLCBjb25maXJtaW5nIGl0cyBwc3ljaG9tZXRyaWNhbGx5IHJvYnVzdCBwcm9wZXJ0aWVzLiBDcm9zcy1jdWx0dXJhbCB2YWxpZGl0eSBpcywgaW4gZmFjdCwgaW1wb3J0YW50IGZvciBpbnRlcm5hdGlvbmFsIGNvbXBhcmlzb25zIG9mIHNlbGYtcmVwb3J0ZWQgbWVhc3VyZXMuIEFzIGFuIEl0YWxpYW4gZm9ybSBvZiB0aGUgcXVlc3Rpb25uYWlyZSBkb2VzIG5vdCBleGlzdCBhdCBwcmVzZW50LCB3ZSBkZWNpZGVkIHRvIHRlc3QgdGhlIGxpbmd1aXN0aWMgZXF1aXZhbGVuY2UgYW5kIGN1bHR1cmFsIHZhbGlkaXR5IG9mIGEgdHJhbnNsYXRlZCB2ZXJzaW9uIG9mIHRoZSBTQ05TLVNGMzQgaW4gYSB0YXJnZXQgcG9wdWxhdGlvbi4gTWV0aG9kczogVGhlIGFkYXB0YXRpb24gcHJvY2VzcyB3YXMgcGVyZm9ybWVkIGluIGFjY29yZGFuY2Ugd2l0aCBCZWF0b27igJlzIGd1aWRlbGluZXMgYnkgYSBkZWRpY2F0ZWQgcmVzZWFyY2ggdGVhbSBpbiBjb2xsYWJvcmF0aW9uIHdpdGggcGF0aWVudCByZXByZXNlbnRhdGl2ZXMuIFJlc3VsdHM6IFRoZSBJdGFsaWFuIHF1ZXN0aW9ubmFpcmUgbWFpbnRhaW5lZCB0aGUgY29uc3RydWN0IHZhbGlkaXR5IG9mIHRoZSBvcmlnaW5hbCB2ZXJzaW9uIGFuZCB3YXMgZWFzeSB0byB1bmRlcnN0YW5kIGFuZCB1c2UuIENvbmNsdXNpb25zOiBQcmVsaW1pbmFyeSByZXN1bHRzIGluZGljYXRlIHRoYXQgdGhlIFNDTlMtU0YzNCBpcyBmZWFzaWJsZSBpbiBhbiBJdGFsaWFuIHBvcHVsYXRpb24uIEZ1cnRoZXIgcmVzZWFyY2ggaXMgb25nb2luZyBhdCBvdXIgaW5zdGl0dXRlIHRvIGFzc2VzcyBpdHMgcHN5Y2hvbWV0cmljIHByb3BlcnRpZXMgaW4gYSBsYXJnZXIgY2FzZSBzZXJpZXMgYW5kIGluIGRpZmZlcmVudCBjYXJlIHNldHRpbmdzLiIsImlzc3VlIjoiMiIsInZvbHVtZSI6IjI0IiwiY29udGFpbmVyLXRpdGxlLXNob3J0IjoiIn0sImlzVGVtcG9yYXJ5IjpmYWxzZX1dfQ==&quot;,&quot;citationItems&quot;:[{&quot;id&quot;:&quot;747eb2eb-802d-380f-b905-afd34d6dd1be&quot;,&quot;itemData&quot;:{&quot;type&quot;:&quot;article-journal&quot;,&quot;id&quot;:&quot;747eb2eb-802d-380f-b905-afd34d6dd1be&quot;,&quot;title&quot;:&quot;Translation of Supportive Care Needs Survey Short Form 34 (SCNS-SF34) into Italian and cultural validation study&quot;,&quot;groupId&quot;:&quot;189a32f0-8f3a-3d53-a84b-8691135f75ff&quot;,&quot;author&quot;:[{&quot;family&quot;:&quot;Zeneli&quot;,&quot;given&quot;:&quot;Anita&quot;,&quot;parse-names&quot;:false,&quot;dropping-particle&quot;:&quot;&quot;,&quot;non-dropping-particle&quot;:&quot;&quot;},{&quot;family&quot;:&quot;Fabbri&quot;,&quot;given&quot;:&quot;Elisa&quot;,&quot;parse-names&quot;:false,&quot;dropping-particle&quot;:&quot;&quot;,&quot;non-dropping-particle&quot;:&quot;&quot;},{&quot;family&quot;:&quot;Donati&quot;,&quot;given&quot;:&quot;Elena&quot;,&quot;parse-names&quot;:false,&quot;dropping-particle&quot;:&quot;&quot;,&quot;non-dropping-particle&quot;:&quot;&quot;},{&quot;family&quot;:&quot;Tierney&quot;,&quot;given&quot;:&quot;Grainne&quot;,&quot;parse-names&quot;:false,&quot;dropping-particle&quot;:&quot;&quot;,&quot;non-dropping-particle&quot;:&quot;&quot;},{&quot;family&quot;:&quot;Pasa&quot;,&quot;given&quot;:&quot;Stefania&quot;,&quot;parse-names&quot;:false,&quot;dropping-particle&quot;:&quot;&quot;,&quot;non-dropping-particle&quot;:&quot;&quot;},{&quot;family&quot;:&quot;Berardi&quot;,&quot;given&quot;:&quot;Maria Alejandra&quot;,&quot;parse-names&quot;:false,&quot;dropping-particle&quot;:&quot;&quot;,&quot;non-dropping-particle&quot;:&quot;&quot;},{&quot;family&quot;:&quot;Maltoni&quot;,&quot;given&quot;:&quot;Marco&quot;,&quot;parse-names&quot;:false,&quot;dropping-particle&quot;:&quot;&quot;,&quot;non-dropping-particle&quot;:&quot;&quot;}],&quot;container-title&quot;:&quot;Supportive Care in Cancer&quot;,&quot;DOI&quot;:&quot;10.1007/s00520-015-2852-0&quot;,&quot;ISSN&quot;:&quot;14337339&quot;,&quot;PMID&quot;:&quot;26166001&quot;,&quot;issued&quot;:{&quot;date-parts&quot;:[[2016]]},&quot;page&quot;:&quot;843-848&quot;,&quot;abstract&quot;:&quot;Background: The Supportive Care Needs Survey (SCNS) is one of the most comprehensive tools used in the clinical trials to measure the perceived unmet supportive care needs of cancer patients. The original 59-item instrument was developed and validated in English using rigorous methods. A short version containing 34 items was subsequently developed by the same authors (SCNS-SF34) and has since been translated into numerous other languages and validated, confirming its psychometrically robust properties. Cross-cultural validity is, in fact, important for international comparisons of self-reported measures. As an Italian form of the questionnaire does not exist at present, we decided to test the linguistic equivalence and cultural validity of a translated version of the SCNS-SF34 in a target population. Methods: The adaptation process was performed in accordance with Beaton’s guidelines by a dedicated research team in collaboration with patient representatives. Results: The Italian questionnaire maintained the construct validity of the original version and was easy to understand and use. Conclusions: Preliminary results indicate that the SCNS-SF34 is feasible in an Italian population. Further research is ongoing at our institute to assess its psychometric properties in a larger case series and in different care settings.&quot;,&quot;issue&quot;:&quot;2&quot;,&quot;volume&quot;:&quot;24&quot;,&quot;container-title-short&quot;:&quot;&quot;},&quot;isTemporary&quot;:false}]},{&quot;citationID&quot;:&quot;MENDELEY_CITATION_7791d571-d2aa-4895-af59-3f19fd1aecb8&quot;,&quot;properties&quot;:{&quot;noteIndex&quot;:0},&quot;isEdited&quot;:false,&quot;manualOverride&quot;:{&quot;isManuallyOverridden&quot;:false,&quot;citeprocText&quot;:&quot;(28)&quot;,&quot;manualOverrideText&quot;:&quot;&quot;},&quot;citationTag&quot;:&quot;MENDELEY_CITATION_v3_eyJjaXRhdGlvbklEIjoiTUVOREVMRVlfQ0lUQVRJT05fNzc5MWQ1NzEtZDJhYS00ODk1LWFmNTktM2YxOWZkMWFlY2I4IiwicHJvcGVydGllcyI6eyJub3RlSW5kZXgiOjB9LCJpc0VkaXRlZCI6ZmFsc2UsIm1hbnVhbE92ZXJyaWRlIjp7ImlzTWFudWFsbHlPdmVycmlkZGVuIjpmYWxzZSwiY2l0ZXByb2NUZXh0IjoiKDI4KSIsIm1hbnVhbE92ZXJyaWRlVGV4dCI6IiJ9LCJjaXRhdGlvbkl0ZW1zIjpbeyJpZCI6IjE0YjRhNWVhLTk5YTAtM2EyYi1hN2EzLTJiZTFiZWRhMTlkYiIsIml0ZW1EYXRhIjp7InR5cGUiOiJhcnRpY2xlLWpvdXJuYWwiLCJpZCI6IjE0YjRhNWVhLTk5YTAtM2EyYi1hN2EzLTJiZTFiZWRhMTlkYiIsInRpdGxlIjoiVGhlIE1PUyBzaG9ydC1mb3JtIGdlbmVyYWwgaGVhbHRoIHN1cnZleTogUmVsaWFiaWxpdHkgYW5kIHZhbGlkaXR5IGluIGEgcGF0aWVudCBwb3B1bGF0aW9uIiwiZ3JvdXBJZCI6IjE4OWEzMmYwLThmM2EtM2Q1My1hODRiLTg2OTExMzVmNzVmZiIsImF1dGhvciI6W3siZmFtaWx5IjoiU3Rld2FydCIsImdpdmVuIjoiQW5pdGEgTC4iLCJwYXJzZS1uYW1lcyI6ZmFsc2UsImRyb3BwaW5nLXBhcnRpY2xlIjoiIiwibm9uLWRyb3BwaW5nLXBhcnRpY2xlIjoiIn0seyJmYW1pbHkiOiJIYXlzIiwiZ2l2ZW4iOiJSb24gRC4iLCJwYXJzZS1uYW1lcyI6ZmFsc2UsImRyb3BwaW5nLXBhcnRpY2xlIjoiIiwibm9uLWRyb3BwaW5nLXBhcnRpY2xlIjoiIn0seyJmYW1pbHkiOiJXYXJlIiwiZ2l2ZW4iOiJKb2huIEUuIiwicGFyc2UtbmFtZXMiOmZhbHNlLCJkcm9wcGluZy1wYXJ0aWNsZSI6IiIsIm5vbi1kcm9wcGluZy1wYXJ0aWNsZSI6IiJ9XSwiY29udGFpbmVyLXRpdGxlIjoiTWVkaWNhbCBDYXJlIiwiY29udGFpbmVyLXRpdGxlLXNob3J0IjoiTWVkIENhcmUiLCJET0kiOiIxMC4xMDk3LzAwMDA1NjUwLTE5ODgwNzAwMC0wMDAwNyIsIklTU04iOiIxNTM3MTk0OCIsIlBNSUQiOiIzMzkzMDMyIiwiaXNzdWVkIjp7ImRhdGUtcGFydHMiOltbMTk4OCw4XV19LCJwdWJsaXNoZXItcGxhY2UiOiJVbml0ZWQgU3RhdGVzIiwicGFnZSI6IjcyNC03MzUiLCJpc3N1ZSI6IjciLCJ2b2x1bWUiOiIyNiJ9LCJpc1RlbXBvcmFyeSI6ZmFsc2V9XX0=&quot;,&quot;citationItems&quot;:[{&quot;id&quot;:&quot;14b4a5ea-99a0-3a2b-a7a3-2be1beda19db&quot;,&quot;itemData&quot;:{&quot;type&quot;:&quot;article-journal&quot;,&quot;id&quot;:&quot;14b4a5ea-99a0-3a2b-a7a3-2be1beda19db&quot;,&quot;title&quot;:&quot;The MOS short-form general health survey: Reliability and validity in a patient population&quot;,&quot;groupId&quot;:&quot;189a32f0-8f3a-3d53-a84b-8691135f75ff&quot;,&quot;author&quot;:[{&quot;family&quot;:&quot;Stewart&quot;,&quot;given&quot;:&quot;Anita L.&quot;,&quot;parse-names&quot;:false,&quot;dropping-particle&quot;:&quot;&quot;,&quot;non-dropping-particle&quot;:&quot;&quot;},{&quot;family&quot;:&quot;Hays&quot;,&quot;given&quot;:&quot;Ron D.&quot;,&quot;parse-names&quot;:false,&quot;dropping-particle&quot;:&quot;&quot;,&quot;non-dropping-particle&quot;:&quot;&quot;},{&quot;family&quot;:&quot;Ware&quot;,&quot;given&quot;:&quot;John E.&quot;,&quot;parse-names&quot;:false,&quot;dropping-particle&quot;:&quot;&quot;,&quot;non-dropping-particle&quot;:&quot;&quot;}],&quot;container-title&quot;:&quot;Medical Care&quot;,&quot;container-title-short&quot;:&quot;Med Care&quot;,&quot;DOI&quot;:&quot;10.1097/00005650-198807000-00007&quot;,&quot;ISSN&quot;:&quot;15371948&quot;,&quot;PMID&quot;:&quot;3393032&quot;,&quot;issued&quot;:{&quot;date-parts&quot;:[[1988,8]]},&quot;publisher-place&quot;:&quot;United States&quot;,&quot;page&quot;:&quot;724-735&quot;,&quot;issue&quot;:&quot;7&quot;,&quot;volume&quot;:&quot;26&quot;},&quot;isTemporary&quot;:false}]},{&quot;citationID&quot;:&quot;MENDELEY_CITATION_a85e0d92-52be-4a98-a4d6-f0c9705ce812&quot;,&quot;properties&quot;:{&quot;noteIndex&quot;:0},&quot;isEdited&quot;:false,&quot;manualOverride&quot;:{&quot;isManuallyOverridden&quot;:false,&quot;citeprocText&quot;:&quot;(141)&quot;,&quot;manualOverrideText&quot;:&quot;&quot;},&quot;citationTag&quot;:&quot;MENDELEY_CITATION_v3_eyJjaXRhdGlvbklEIjoiTUVOREVMRVlfQ0lUQVRJT05fYTg1ZTBkOTItNTJiZS00YTk4LWE0ZDYtZjBjOTcwNWNlODEyIiwicHJvcGVydGllcyI6eyJub3RlSW5kZXgiOjB9LCJpc0VkaXRlZCI6ZmFsc2UsIm1hbnVhbE92ZXJyaWRlIjp7ImlzTWFudWFsbHlPdmVycmlkZGVuIjpmYWxzZSwiY2l0ZXByb2NUZXh0IjoiKDE0MSkiLCJtYW51YWxPdmVycmlkZVRleHQiOiIifSwiY2l0YXRpb25JdGVtcyI6W3siaWQiOiI1YTAzMzAyNC1mM2VjLTM1ZTEtYWU1MS0yZTU2NzMzYmE3MmEiLCJpdGVtRGF0YSI6eyJ0eXBlIjoiYXJ0aWNsZSIsImlkIjoiNWEwMzMwMjQtZjNlYy0zNWUxLWFlNTEtMmU1NjczM2JhNzJhIiwidGl0bGUiOiJRdWFsaXR5IG9mIGxpZmUgaW4gcGF0aWVudHMgd2l0aCBhZ2dyZXNzaXZlIG5vbi1Ib2Rna2luJ3MgbHltcGhvbWEuIFZhbGlkYXRpb24gb2YgdGhlIG1lZGljYWwgb3V0Y29tZXMgc3R1ZHkgc2hvcnQgZm9ybSAyMCBhbmQgdGhlIFJvdHRlcmRhbSBzeW1wdG9tIGNoZWNrbGlzdCBpbiBvbGRlciBwYXRpZW50cyIsImdyb3VwSWQiOiIxODlhMzJmMC04ZjNhLTNkNTMtYTg0Yi04NjkxMTM1Zjc1ZmYiLCJhdXRob3IiOlt7ImZhbWlseSI6IlRjaGVuIiwiZ2l2ZW4iOiJOYWRpbmUiLCJwYXJzZS1uYW1lcyI6ZmFsc2UsImRyb3BwaW5nLXBhcnRpY2xlIjoiIiwibm9uLWRyb3BwaW5nLXBhcnRpY2xlIjoiIn0seyJmYW1pbHkiOiJTb3ViZXlyYW4iLCJnaXZlbiI6IlBpZXJyZSIsInBhcnNlLW5hbWVzIjpmYWxzZSwiZHJvcHBpbmctcGFydGljbGUiOiIiLCJub24tZHJvcHBpbmctcGFydGljbGUiOiIifSx7ImZhbWlseSI6IkVnaGJhbGkiLCJnaXZlbiI6IkhvdWNoaW5ndWUiLCJwYXJzZS1uYW1lcyI6ZmFsc2UsImRyb3BwaW5nLXBhcnRpY2xlIjoiIiwibm9uLWRyb3BwaW5nLXBhcnRpY2xlIjoiIn0seyJmYW1pbHkiOiJDZWNjYWxkaSIsImdpdmVuIjoiSm/Dq2wiLCJwYXJzZS1uYW1lcyI6ZmFsc2UsImRyb3BwaW5nLXBhcnRpY2xlIjoiIiwibm9uLWRyb3BwaW5nLXBhcnRpY2xlIjoiIn0seyJmYW1pbHkiOiJDYW55IiwiZ2l2ZW4iOiJMYXVyZW50IiwicGFyc2UtbmFtZXMiOmZhbHNlLCJkcm9wcGluZy1wYXJ0aWNsZSI6IiIsIm5vbi1kcm9wcGluZy1wYXJ0aWNsZSI6IiJ9LHsiZmFtaWx5IjoiQmFsem9uIiwiZ2l2ZW4iOiJKZWFuIENsYXVkZSIsInBhcnNlLW5hbWVzIjpmYWxzZSwiZHJvcHBpbmctcGFydGljbGUiOiIiLCJub24tZHJvcHBpbmctcGFydGljbGUiOiIifSx7ImZhbWlseSI6IlJlbXV6b24iLCJnaXZlbiI6IlBoaWxpcHBlIiwicGFyc2UtbmFtZXMiOmZhbHNlLCJkcm9wcGluZy1wYXJ0aWNsZSI6IiIsIm5vbi1kcm9wcGluZy1wYXJ0aWNsZSI6IiJ9LHsiZmFtaWx5IjoiTWFsZXQiLCJnaXZlbiI6Ik1heGltZSIsInBhcnNlLW5hbWVzIjpmYWxzZSwiZHJvcHBpbmctcGFydGljbGUiOiIiLCJub24tZHJvcHBpbmctcGFydGljbGUiOiIifSx7ImZhbWlseSI6IkJvbmljaG9uIiwiZ2l2ZW4iOiJGcmFuw6dvaXNlIiwicGFyc2UtbmFtZXMiOmZhbHNlLCJkcm9wcGluZy1wYXJ0aWNsZSI6IiIsIm5vbi1kcm9wcGluZy1wYXJ0aWNsZSI6IiJ9LHsiZmFtaWx5IjoiUGljb3QiLCJnaXZlbiI6IlbDqXJvbmlxdWUiLCJwYXJzZS1uYW1lcyI6ZmFsc2UsImRyb3BwaW5nLXBhcnRpY2xlIjoiIiwibm9uLWRyb3BwaW5nLXBhcnRpY2xlIjoiIn0seyJmYW1pbHkiOiJNb25uZXJlYXUiLCJnaXZlbiI6IkFsYWluIiwicGFyc2UtbmFtZXMiOmZhbHNlLCJkcm9wcGluZy1wYXJ0aWNsZSI6IiIsIm5vbi1kcm9wcGluZy1wYXJ0aWNsZSI6IiJ9LHsiZmFtaWx5IjoiSMWTcm5pIiwiZ2l2ZW4iOiJCZXJuYXJkIiwicGFyc2UtbmFtZXMiOmZhbHNlLCJkcm9wcGluZy1wYXJ0aWNsZSI6IiIsIm5vbi1kcm9wcGluZy1wYXJ0aWNsZSI6IiJ9XSwiY29udGFpbmVyLXRpdGxlIjoiQ3JpdGljYWwgUmV2aWV3cyBpbiBPbmNvbG9neS9IZW1hdG9sb2d5IiwiY29udGFpbmVyLXRpdGxlLXNob3J0IjoiQ3JpdCBSZXYgT25jb2wgSGVtYXRvbCIsIkRPSSI6IjEwLjEwMTYvUzEwNDAtODQyOCgwMSkwMDIwMC0xIiwiSVNTTiI6IjEwNDA4NDI4IiwiUE1JRCI6IjEyMjcwNzc4IiwiaXNzdWVkIjp7ImRhdGUtcGFydHMiOltbMjAwMl1dfSwicGFnZSI6IjIxOS0yMjYiLCJhYnN0cmFjdCI6IkluIHRoZSBlbGRlcmx5IHBvcHVsYXRpb24sIGNhbmNlciB0cmVhdG1lbnQgYWltcyB0byBjdXJlIGFuZC9vciBtYWludGFpbiBRdWFsaXR5IG9mIExpZmUgKFFvTCkuIEhvd2V2ZXIsIHRoZXJlIGlzIGxpdHRsZSBRb0wgZGF0YSB0byBwcm92aWRlIGV2aWRlbmNlIGZvciBRb0wgYmVuZWZpdHMgZm9yIHNvbWUgb2YgdGhlIGNhbmNlciB0cmVhdG1lbnRzLiBUaGlzIHBpbG90IHN0dWR5IGRldmVsb3BlZCB2YWxpZCBRb0wgcXVlc3Rpb25uYWlyZXMgaW4gRnJlbmNoLCBmb3IgcGF0aWVudHMgb3ZlciA2NSB5ZWFycyB3aXRoIGEgZGlhZ25vc2lzIG9mIGxhcmdlIGNlbGwgbHltcGhvbWEsIHBhcnQgb2YgdGhlIEx5bcOiZ2UgcGhhc2UgSUkgc3R1ZHkuIFRoZXkgd2VyZSBhc2tlZCB0byBjb21wbGV0ZSB0d28gcXVlc3Rpb25uYWlyZXMsIHRoZSBNZWRpY2FsIE91dGNvbWVzIFN0dWR5IFNob3J0IEZvcm0gMjAgKE1PUyBTRjIwOyBnZW5lcmljKSBhbmQgdGhlIFJvdHRlcmRhbSBzeW1wdG9tIGNoZWNrbGlzdCAoUlNDTDsgY2FuY2VyLXNwZWNpZmljKS4gQmV0d2VlbiBKdW5lIDE5OTUgYW5kIEFwcmlsIDE5OTcsIHF1ZXN0aW9ubmFpcmVzIHdlcmUgcmV0dXJuZWQgYnkgNjMgb2YgODkgcGF0aWVudHMuIFRoaXMgYXJ0aWNsZSByZXBvcnRzIHRoZSBwcm9jZXNzIHVuZGVydGFrZW4gdG8gYWRhcHQgdGhlIEVuZ2xpc2ggdmVyc2lvbiB0byBhIEZyZW5jaCBzZXR0aW5nLCBhbmQgcHJvdmlkZXMgdGhlIHJlc3VsdHMgb2YgZmFjdG9yIGFuYWx5c2lzLCBjb252ZXJnZW50IGFuZCBkaXNjcmltaW5hbnQgdmFsaWRpdHkgYW5kIHJlbGlhYmlsaXR5LiBPdXIgZGF0YSBzdWdnZXN0IHRoYXQgUW9MIHF1ZXN0aW9ubmFpcmVzIGNhbiBiZSB1c2VkIGluIGVsZGVybHkgcGF0aWVudHMuIFRoZXNlIHR3byBxdWVzdGlvbm5haXJlcyBhcmUgdmFsaWRhdGVkIGluIEZyZW5jaCBhbmQgd291bGQgaGVscCB1cyB0byBhbmFseXNlIHRoZSBRb0wgb2YgZWxkZXJseSBwYXRpZW50cyB3aXRoIHRoZSBkZXZlbG9wbWVudCBvZiBuZXcgdHJlYXRtZW50cyBhcyBkb25lIGluIHRoZSBMeW3DomdlIHN0dWR5LiDCqSAyMDAyIEVsc2V2aWVyIFNjaWVuY2UgSXJlbGFuZCBMdGQuIEFsbCByaWdodHMgcmVzZXJ2ZWQuIiwiaXNzdWUiOiIzIiwidm9sdW1lIjoiNDMifSwiaXNUZW1wb3JhcnkiOmZhbHNlfV19&quot;,&quot;citationItems&quot;:[{&quot;id&quot;:&quot;5a033024-f3ec-35e1-ae51-2e56733ba72a&quot;,&quot;itemData&quot;:{&quot;type&quot;:&quot;article&quot;,&quot;id&quot;:&quot;5a033024-f3ec-35e1-ae51-2e56733ba72a&quot;,&quot;title&quot;:&quot;Quality of life in patients with aggressive non-Hodgkin's lymphoma. Validation of the medical outcomes study short form 20 and the Rotterdam symptom checklist in older patients&quot;,&quot;groupId&quot;:&quot;189a32f0-8f3a-3d53-a84b-8691135f75ff&quot;,&quot;author&quot;:[{&quot;family&quot;:&quot;Tchen&quot;,&quot;given&quot;:&quot;Nadine&quot;,&quot;parse-names&quot;:false,&quot;dropping-particle&quot;:&quot;&quot;,&quot;non-dropping-particle&quot;:&quot;&quot;},{&quot;family&quot;:&quot;Soubeyran&quot;,&quot;given&quot;:&quot;Pierre&quot;,&quot;parse-names&quot;:false,&quot;dropping-particle&quot;:&quot;&quot;,&quot;non-dropping-particle&quot;:&quot;&quot;},{&quot;family&quot;:&quot;Eghbali&quot;,&quot;given&quot;:&quot;Houchingue&quot;,&quot;parse-names&quot;:false,&quot;dropping-particle&quot;:&quot;&quot;,&quot;non-dropping-particle&quot;:&quot;&quot;},{&quot;family&quot;:&quot;Ceccaldi&quot;,&quot;given&quot;:&quot;Joël&quot;,&quot;parse-names&quot;:false,&quot;dropping-particle&quot;:&quot;&quot;,&quot;non-dropping-particle&quot;:&quot;&quot;},{&quot;family&quot;:&quot;Cany&quot;,&quot;given&quot;:&quot;Laurent&quot;,&quot;parse-names&quot;:false,&quot;dropping-particle&quot;:&quot;&quot;,&quot;non-dropping-particle&quot;:&quot;&quot;},{&quot;family&quot;:&quot;Balzon&quot;,&quot;given&quot;:&quot;Jean Claude&quot;,&quot;parse-names&quot;:false,&quot;dropping-particle&quot;:&quot;&quot;,&quot;non-dropping-particle&quot;:&quot;&quot;},{&quot;family&quot;:&quot;Remuzon&quot;,&quot;given&quot;:&quot;Philippe&quot;,&quot;parse-names&quot;:false,&quot;dropping-particle&quot;:&quot;&quot;,&quot;non-dropping-particle&quot;:&quot;&quot;},{&quot;family&quot;:&quot;Malet&quot;,&quot;given&quot;:&quot;Maxime&quot;,&quot;parse-names&quot;:false,&quot;dropping-particle&quot;:&quot;&quot;,&quot;non-dropping-particle&quot;:&quot;&quot;},{&quot;family&quot;:&quot;Bonichon&quot;,&quot;given&quot;:&quot;Françoise&quot;,&quot;parse-names&quot;:false,&quot;dropping-particle&quot;:&quot;&quot;,&quot;non-dropping-particle&quot;:&quot;&quot;},{&quot;family&quot;:&quot;Picot&quot;,&quot;given&quot;:&quot;Véronique&quot;,&quot;parse-names&quot;:false,&quot;dropping-particle&quot;:&quot;&quot;,&quot;non-dropping-particle&quot;:&quot;&quot;},{&quot;family&quot;:&quot;Monnereau&quot;,&quot;given&quot;:&quot;Alain&quot;,&quot;parse-names&quot;:false,&quot;dropping-particle&quot;:&quot;&quot;,&quot;non-dropping-particle&quot;:&quot;&quot;},{&quot;family&quot;:&quot;Hœrni&quot;,&quot;given&quot;:&quot;Bernard&quot;,&quot;parse-names&quot;:false,&quot;dropping-particle&quot;:&quot;&quot;,&quot;non-dropping-particle&quot;:&quot;&quot;}],&quot;container-title&quot;:&quot;Critical Reviews in Oncology/Hematology&quot;,&quot;container-title-short&quot;:&quot;Crit Rev Oncol Hematol&quot;,&quot;DOI&quot;:&quot;10.1016/S1040-8428(01)00200-1&quot;,&quot;ISSN&quot;:&quot;10408428&quot;,&quot;PMID&quot;:&quot;12270778&quot;,&quot;issued&quot;:{&quot;date-parts&quot;:[[2002]]},&quot;page&quot;:&quot;219-226&quot;,&quot;abstract&quot;:&quot;In the elderly population, cancer treatment aims to cure and/or maintain Quality of Life (QoL). However, there is little QoL data to provide evidence for QoL benefits for some of the cancer treatments. This pilot study developed valid QoL questionnaires in French, for patients over 65 years with a diagnosis of large cell lymphoma, part of the Lymâge phase II study. They were asked to complete two questionnaires, the Medical Outcomes Study Short Form 20 (MOS SF20; generic) and the Rotterdam symptom checklist (RSCL; cancer-specific). Between June 1995 and April 1997, questionnaires were returned by 63 of 89 patients. This article reports the process undertaken to adapt the English version to a French setting, and provides the results of factor analysis, convergent and discriminant validity and reliability. Our data suggest that QoL questionnaires can be used in elderly patients. These two questionnaires are validated in French and would help us to analyse the QoL of elderly patients with the development of new treatments as done in the Lymâge study. © 2002 Elsevier Science Ireland Ltd. All rights reserved.&quot;,&quot;issue&quot;:&quot;3&quot;,&quot;volume&quot;:&quot;43&quot;},&quot;isTemporary&quot;:false}]},{&quot;citationID&quot;:&quot;MENDELEY_CITATION_a29c66d9-2d4b-40db-8f20-c4e520aee4fa&quot;,&quot;properties&quot;:{&quot;noteIndex&quot;:0},&quot;isEdited&quot;:false,&quot;manualOverride&quot;:{&quot;isManuallyOverridden&quot;:false,&quot;citeprocText&quot;:&quot;(142)&quot;,&quot;manualOverrideText&quot;:&quot;&quot;},&quot;citationTag&quot;:&quot;MENDELEY_CITATION_v3_eyJjaXRhdGlvbklEIjoiTUVOREVMRVlfQ0lUQVRJT05fYTI5YzY2ZDktMmQ0Yi00MGRiLThmMjAtYzRlNTIwYWVlNGZhIiwicHJvcGVydGllcyI6eyJub3RlSW5kZXgiOjB9LCJpc0VkaXRlZCI6ZmFsc2UsIm1hbnVhbE92ZXJyaWRlIjp7ImlzTWFudWFsbHlPdmVycmlkZGVuIjpmYWxzZSwiY2l0ZXByb2NUZXh0IjoiKDE0MikiLCJtYW51YWxPdmVycmlkZVRleHQiOiIifSwiY2l0YXRpb25JdGVtcyI6W3siaWQiOiI1YTA3N2I0ZS0zYzg0LTM4MGUtOGZjMi1hZjFkOWNmNDVhNzMiLCJpdGVtRGF0YSI6eyJ0eXBlIjoiYXJ0aWNsZS1qb3VybmFsIiwiaWQiOiI1YTA3N2I0ZS0zYzg0LTM4MGUtOGZjMi1hZjFkOWNmNDVhNzMiLCJ0aXRsZSI6IlRyYW5zbGF0aW9uLCB2YWxpZGF0aW9uLCBhbmQgbm9ybWluZyBvZiB0aGUgRHV0Y2ggbGFuZ3VhZ2UgdmVyc2lvbiBvZiB0aGUgU0YtMzYgSGVhbHRoIFN1cnZleSBpbiBjb21tdW5pdHkgYW5kIGNocm9uaWMgZGlzZWFzZSBwb3B1bGF0aW9ucyIsImdyb3VwSWQiOiIxODlhMzJmMC04ZjNhLTNkNTMtYTg0Yi04NjkxMTM1Zjc1ZmYiLCJhdXRob3IiOlt7ImZhbWlseSI6IkFhcm9uc29uIiwiZ2l2ZW4iOiJOZWlsIEsiLCJwYXJzZS1uYW1lcyI6ZmFsc2UsImRyb3BwaW5nLXBhcnRpY2xlIjoiIiwibm9uLWRyb3BwaW5nLXBhcnRpY2xlIjoiIn0seyJmYW1pbHkiOiJNdWxsZXIiLCJnaXZlbiI6Ik1hcnRpbiIsInBhcnNlLW5hbWVzIjpmYWxzZSwiZHJvcHBpbmctcGFydGljbGUiOiIiLCJub24tZHJvcHBpbmctcGFydGljbGUiOiIifSx7ImZhbWlseSI6IkNvaGVuIiwiZ2l2ZW4iOiJQZXRlciBELkEuIiwicGFyc2UtbmFtZXMiOmZhbHNlLCJkcm9wcGluZy1wYXJ0aWNsZSI6IiIsIm5vbi1kcm9wcGluZy1wYXJ0aWNsZSI6IiJ9LHsiZmFtaWx5IjoiRXNzaW5rLUJvdCIsImdpdmVuIjoiTWFyaWUgTG91aXNlIiwicGFyc2UtbmFtZXMiOmZhbHNlLCJkcm9wcGluZy1wYXJ0aWNsZSI6IiIsIm5vbi1kcm9wcGluZy1wYXJ0aWNsZSI6IiJ9LHsiZmFtaWx5IjoiRmVra2VzIiwiZ2l2ZW4iOiJNaW5uZSIsInBhcnNlLW5hbWVzIjpmYWxzZSwiZHJvcHBpbmctcGFydGljbGUiOiIiLCJub24tZHJvcHBpbmctcGFydGljbGUiOiIifSx7ImZhbWlseSI6IlNhbmRlcm1hbiIsImdpdmVuIjoiUm9iYmVydCIsInBhcnNlLW5hbWVzIjpmYWxzZSwiZHJvcHBpbmctcGFydGljbGUiOiIiLCJub24tZHJvcHBpbmctcGFydGljbGUiOiIifSx7ImZhbWlseSI6IlNwcmFuZ2VycyIsImdpdmVuIjoiTWlyamFtIEEuRy4iLCJwYXJzZS1uYW1lcyI6ZmFsc2UsImRyb3BwaW5nLXBhcnRpY2xlIjoiIiwibm9uLWRyb3BwaW5nLXBhcnRpY2xlIjoiIn0seyJmYW1pbHkiOiJWZWxkZSIsImdpdmVuIjoiQWRyaWVubmUiLCJwYXJzZS1uYW1lcyI6ZmFsc2UsImRyb3BwaW5nLXBhcnRpY2xlIjoiIiwibm9uLWRyb3BwaW5nLXBhcnRpY2xlIjoiVGUifSx7ImZhbWlseSI6IlZlcnJpcHMiLCJnaXZlbiI6IkVyaWsiLCJwYXJzZS1uYW1lcyI6ZmFsc2UsImRyb3BwaW5nLXBhcnRpY2xlIjoiIiwibm9uLWRyb3BwaW5nLXBhcnRpY2xlIjoiIn1dLCJjb250YWluZXItdGl0bGUiOiJKb3VybmFsIG9mIENsaW5pY2FsIEVwaWRlbWlvbG9neSIsImNvbnRhaW5lci10aXRsZS1zaG9ydCI6IkogQ2xpbiBFcGlkZW1pb2wiLCJET0kiOiIxMC4xMDE2L1MwODk1LTQzNTYoOTgpMDAwOTctMyIsIklTU04iOiIwODk1NDM1NiIsIlBNSUQiOiI5ODE3MTIzIiwiaXNzdWVkIjp7ImRhdGUtcGFydHMiOltbMTk5OF1dfSwicGFnZSI6IjEwNTUtMTA2OCIsImFic3RyYWN0IjoiVGhlIHByaW1hcnkgb2JqZWN0aXZlcyBvZiB0aGlzIHJlc2VhcmNoIHdlcmUgdG8gdHJhbnNsYXRlLCB2YWxpZGF0ZSwgYW5kIGdlbmVyYXRlIG5vcm1hdGl2ZSBkYXRhIG9uIHRoZSBTRi0zNiBIZWFsdGggU3VydmV5IGZvciB1c2UgYW1vbmcgRHV0Y2gtIHNwZWFraW5nIHJlc2lkZW50cyBvZiB0aGUgTmV0aGVybGFuZHMuIFRyYW5zbGF0aW9uIG9mIHRoZSBTRi0zNiBpbnRvIER1dGNoIGZvbGxvd2VkIHRoZSBzdGVwd2lzZSwgaXRlcmF0aXZlIHByb2NlZHVyZXMgZGV2ZWxvcGVkIGJ5IHRoZSBJUU9MQSBQcm9qZWN0LiBGb2xsb3dpbmcgZXh0ZW5zaXZlIHBpbG90IHRlc3RpbmcsIHRoZSBTRi0zNiB3YXMgYWRtaW5pc3RlcmVkIHRvOiAoMSkgYSByYW5kb20gc2FtcGxlIG9mIGFkdWx0IHJlc2lkZW50cyBvZiBBbXN0ZXJkYW0gKG4gPSA0MTcyKTsgKDIpIGEgcmFuZG9tLCBuYXRpb253aWRlIHNhbXBsZSBvZiBhZHVsdHMgKG4gPSAxNzQyKTsgKDMpIGEgc2FtcGxlIG9mIG1pZ3JhaW5lIHN1ZmZlcmVycyAobiA9IDQyMyk7IGFuZCAoNCkgYSBzYW1wbGUgb2YgY2FuY2VyIHBhdGllbnRzIHVuZGVyZ29pbmcgYWN0aXZlIGFudGktbmVvcGxhc3RpYyB0cmVhdG1lbnQgKG4gPSA0ODUpLiBEYXRhIHF1YWxpdHkgYWNyb3NzIHRoZSBmb3VyIHN0dWRpZXMgd2FzIGNvbnNpc3RlbnRseSBoaWdoLiBUaGUgcmF0ZXMgb2YgbWlzc2luZyBkYXRhIHJhbmdlZCBmcm9tIDElIHRvIDUlIGF0IHRoZSBpdGVtIGxldmVsLCBhbmQgZnJvbSAxLjIlIHRvIDIuNiUgYXQgdGhlIHNjYWxlIGxldmVsLiBNdWx0aXRyYWl0IHNjYWxpbmcgYW5hbHlzaXMgY29uZmlybWVkIHRoZSBoeXBvdGhlc2l6ZWQgc2NhbGUgc3RydWN0dXJlIG9mIHRoZSBTRi0zNiBhbmQgYXNzb2NpYXRlZCBzY2FsZSBzY29yaW5nIGluIGFsbCBmb3VyIHNhbXBsZXMuIENyb25iYWNoJ3MgYWxwaGEgY29lZmZpY2llbnRzIHN1cnBhc3NlZCB0aGUgMC43MCBjcml0ZXJpb24gZm9yIGdyb3VwIGNvbXBhcmlzb25zIGluIGFsbCBidXQgb25lIGNhc2UgKHRoZSBTb2NpYWwgRnVuY3Rpb25pbmcgc2NhbGUgaW4gdGhlIGNhbmNlciBzYW1wbGUpLCB3aXRoIGEgbWVhbiBhbHBoYSBjb2VmZmljaWVudCBhY3Jvc3MgYWxsIHNjYWxlcyBhbmQgc2FtcGxlcyBvZiAwLjg0LiBLbm93bi1ncm91cCBjb21wYXJpc29ucyB5aWVsZGVkIGNvbnNpc3RlbnQgc3VwcG9ydCBmb3IgdGhlIHZhbGlkaXR5IG9mIHRoZSBTRi0zNi4gSW4gdGhlIHR3byBjb21tdW5pdHkgc2FtcGxlcywgc3RhdGlzdGljYWxseSBzaWduaWZpY2FudCBkaWZmZXJlbmNlcyBpbiBTRi0zNiBtZWFuIHNjYWxlIHNjb3JlcyB3ZXJlIG9ic2VydmVkIGFzIGEgZnVuY3Rpb24gb2YgYWdlLCBnZW5kZXIsIGFuZCB0aGUgcHJldmFsZW5jZSBvZiBjaHJvbmljIGhlYWx0aCBjb25kaXRpb25zLiBJbiB0aGUgbWlncmFpbmUgYW5kIGNhbmNlciBzYW1wbGVzLCBtZWFuIFNGLTM2IHNjYWxlIHNjb3JlcyB2YXJpZWQgc2lnbmlmaWNhbnRseSBhcyBhIGZ1bmN0aW9uIG9mIHZhcmlvdXMgaW5kaWNhdG9ycyBvZiBkaXNlYXNlIHNldmVyaXR5LiBUaGUgU0YtMzYgcHJvZmlsZXMgZm9yIHRoZSB0d28gY29tbXVuaXR5IHNhbXBsZXMgd2VyZSBoaWdobHkgc2ltaWxhci4gVGhlIGNhbmNlciBzYW1wbGUgeWllbGRlZCB0aGUgbG93ZXN0IFNGLTM2IHNjb3Jlcywgd2l0aCB0aGUgbWlncmFpbmUgc2FtcGxlIGhvbGRpbmcgYW4gaW50ZXJtZWRpYXRlIHBvc2l0aW9uLiBPbi1nb2luZyBzdHVkaWVzIHdpbGwgZ2VuZXJhdGUgZGF0YSBvbiB0aGUgcmVzcG9uc2l2ZW5lc3Mgb2YgdGhlIFNGLTM2IHRvIHdpdGhpbi1ncm91cCBjaGFuZ2VzIGluIGhlYWx0aCBvdmVyIHRpbWUuIEVmZm9ydHMgYXJlIHVuZGVyd2F5IHRvIHRyYW5zbGF0ZSBhbmQgdmFsaWRhdGUgdGhlIHF1ZXN0aW9ubmFpcmUgZm9yIHVzZSBhbW9uZyBldGhuaWMgbWlub3JpdHkgZ3JvdXBzIGluIHRoZSBOZXRoZXJsYW5kcy4iLCJpc3N1ZSI6IjExIiwidm9sdW1lIjoiNTEifSwiaXNUZW1wb3JhcnkiOmZhbHNlfV19&quot;,&quot;citationItems&quot;:[{&quot;id&quot;:&quot;5a077b4e-3c84-380e-8fc2-af1d9cf45a73&quot;,&quot;itemData&quot;:{&quot;type&quot;:&quot;article-journal&quot;,&quot;id&quot;:&quot;5a077b4e-3c84-380e-8fc2-af1d9cf45a73&quot;,&quot;title&quot;:&quot;Translation, validation, and norming of the Dutch language version of the SF-36 Health Survey in community and chronic disease populations&quot;,&quot;groupId&quot;:&quot;189a32f0-8f3a-3d53-a84b-8691135f75ff&quot;,&quot;author&quot;:[{&quot;family&quot;:&quot;Aaronson&quot;,&quot;given&quot;:&quot;Neil K&quot;,&quot;parse-names&quot;:false,&quot;dropping-particle&quot;:&quot;&quot;,&quot;non-dropping-particle&quot;:&quot;&quot;},{&quot;family&quot;:&quot;Muller&quot;,&quot;given&quot;:&quot;Martin&quot;,&quot;parse-names&quot;:false,&quot;dropping-particle&quot;:&quot;&quot;,&quot;non-dropping-particle&quot;:&quot;&quot;},{&quot;family&quot;:&quot;Cohen&quot;,&quot;given&quot;:&quot;Peter D.A.&quot;,&quot;parse-names&quot;:false,&quot;dropping-particle&quot;:&quot;&quot;,&quot;non-dropping-particle&quot;:&quot;&quot;},{&quot;family&quot;:&quot;Essink-Bot&quot;,&quot;given&quot;:&quot;Marie Louise&quot;,&quot;parse-names&quot;:false,&quot;dropping-particle&quot;:&quot;&quot;,&quot;non-dropping-particle&quot;:&quot;&quot;},{&quot;family&quot;:&quot;Fekkes&quot;,&quot;given&quot;:&quot;Minne&quot;,&quot;parse-names&quot;:false,&quot;dropping-particle&quot;:&quot;&quot;,&quot;non-dropping-particle&quot;:&quot;&quot;},{&quot;family&quot;:&quot;Sanderman&quot;,&quot;given&quot;:&quot;Robbert&quot;,&quot;parse-names&quot;:false,&quot;dropping-particle&quot;:&quot;&quot;,&quot;non-dropping-particle&quot;:&quot;&quot;},{&quot;family&quot;:&quot;Sprangers&quot;,&quot;given&quot;:&quot;Mirjam A.G.&quot;,&quot;parse-names&quot;:false,&quot;dropping-particle&quot;:&quot;&quot;,&quot;non-dropping-particle&quot;:&quot;&quot;},{&quot;family&quot;:&quot;Velde&quot;,&quot;given&quot;:&quot;Adrienne&quot;,&quot;parse-names&quot;:false,&quot;dropping-particle&quot;:&quot;&quot;,&quot;non-dropping-particle&quot;:&quot;Te&quot;},{&quot;family&quot;:&quot;Verrips&quot;,&quot;given&quot;:&quot;Erik&quot;,&quot;parse-names&quot;:false,&quot;dropping-particle&quot;:&quot;&quot;,&quot;non-dropping-particle&quot;:&quot;&quot;}],&quot;container-title&quot;:&quot;Journal of Clinical Epidemiology&quot;,&quot;container-title-short&quot;:&quot;J Clin Epidemiol&quot;,&quot;DOI&quot;:&quot;10.1016/S0895-4356(98)00097-3&quot;,&quot;ISSN&quot;:&quot;08954356&quot;,&quot;PMID&quot;:&quot;9817123&quot;,&quot;issued&quot;:{&quot;date-parts&quot;:[[1998]]},&quot;page&quot;:&quot;1055-1068&quot;,&quot;abstract&quot;:&quot;The primary objectives of this research were to translate, validate, and generate normative data on the SF-36 Health Survey for use among Dutch- speaking residents of the Netherlands. Translation of the SF-36 into Dutch followed the stepwise, iterative procedures developed by the IQOLA Project. Following extensive pilot testing, the SF-36 was administered to: (1) a random sample of adult residents of Amsterdam (n = 4172); (2) a random, nationwide sample of adults (n = 1742); (3) a sample of migraine sufferers (n = 423); and (4) a sample of cancer patients undergoing active anti-neoplastic treatment (n = 485). Data quality across the four studies was consistently high. The rates of missing data ranged from 1% to 5% at the item level, and from 1.2% to 2.6% at the scale level. Multitrait scaling analysis confirmed the hypothesized scale structure of the SF-36 and associated scale scoring in all four samples. Cronbach's alpha coefficients surpassed the 0.70 criterion for group comparisons in all but one case (the Social Functioning scale in the cancer sample), with a mean alpha coefficient across all scales and samples of 0.84. Known-group comparisons yielded consistent support for the validity of the SF-36. In the two community samples, statistically significant differences in SF-36 mean scale scores were observed as a function of age, gender, and the prevalence of chronic health conditions. In the migraine and cancer samples, mean SF-36 scale scores varied significantly as a function of various indicators of disease severity. The SF-36 profiles for the two community samples were highly similar. The cancer sample yielded the lowest SF-36 scores, with the migraine sample holding an intermediate position. On-going studies will generate data on the responsiveness of the SF-36 to within-group changes in health over time. Efforts are underway to translate and validate the questionnaire for use among ethnic minority groups in the Netherlands.&quot;,&quot;issue&quot;:&quot;11&quot;,&quot;volume&quot;:&quot;51&quot;},&quot;isTemporary&quot;:false}]},{&quot;citationID&quot;:&quot;MENDELEY_CITATION_4916d399-8fd1-42a7-8083-04d0a0c1d1af&quot;,&quot;properties&quot;:{&quot;noteIndex&quot;:0},&quot;isEdited&quot;:false,&quot;manualOverride&quot;:{&quot;isManuallyOverridden&quot;:false,&quot;citeprocText&quot;:&quot;(143)&quot;,&quot;manualOverrideText&quot;:&quot;&quot;},&quot;citationTag&quot;:&quot;MENDELEY_CITATION_v3_eyJjaXRhdGlvbklEIjoiTUVOREVMRVlfQ0lUQVRJT05fNDkxNmQzOTktOGZkMS00MmE3LTgwODMtMDRkMGEwYzFkMWFmIiwicHJvcGVydGllcyI6eyJub3RlSW5kZXgiOjB9LCJpc0VkaXRlZCI6ZmFsc2UsIm1hbnVhbE92ZXJyaWRlIjp7ImlzTWFudWFsbHlPdmVycmlkZGVuIjpmYWxzZSwiY2l0ZXByb2NUZXh0IjoiKDE0MykiLCJtYW51YWxPdmVycmlkZVRleHQiOiIifSwiY2l0YXRpb25JdGVtcyI6W3siaWQiOiI3YjgxZDRlZS01OWI0LTNkNjYtYTBjYS1jMzFkYTMwYTQyOTkiLCJpdGVtRGF0YSI6eyJ0eXBlIjoiYXJ0aWNsZS1qb3VybmFsIiwiaWQiOiI3YjgxZDRlZS01OWI0LTNkNjYtYTBjYS1jMzFkYTMwYTQyOTkiLCJ0aXRsZSI6IlJlbGlhYmlsaXR5IGFuZCB2YWxpZGl0eSBvZiB0aGUgU0YtMzYgSGVhbHRoIFN1cnZleSBRdWVzdGlvbm5haXJlIGluIHBhdGllbnRzIHdpdGggYnJhaW4gdHVtb3JzOiBBIGNyb3NzLXNlY3Rpb25hbCBzdHVkeSIsImdyb3VwSWQiOiIxODlhMzJmMC04ZjNhLTNkNTMtYTg0Yi04NjkxMTM1Zjc1ZmYiLCJhdXRob3IiOlt7ImZhbWlseSI6IkJ1bmV2aWNpdXMiLCJnaXZlbiI6IkFkb21hcyIsInBhcnNlLW5hbWVzIjpmYWxzZSwiZHJvcHBpbmctcGFydGljbGUiOiIiLCJub24tZHJvcHBpbmctcGFydGljbGUiOiIifV0sImNvbnRhaW5lci10aXRsZSI6IkhlYWx0aCBhbmQgUXVhbGl0eSBvZiBMaWZlIE91dGNvbWVzIiwiY29udGFpbmVyLXRpdGxlLXNob3J0IjoiSGVhbHRoIFF1YWwgTGlmZSBPdXRjb21lcyIsIkRPSSI6IjEwLjExODYvczEyOTU1LTAxNy0wNjY1LTEiLCJJU1NOIjoiMTQ3Nzc1MjUiLCJQTUlEIjoiMjg0NzI5NjQiLCJpc3N1ZWQiOnsiZGF0ZS1wYXJ0cyI6W1syMDE3XV19LCJhYnN0cmFjdCI6IkJhY2tncm91bmQ6IERldGVyaW9yYXRpb24gb2YgaGVhbHRoIHJlbGF0ZWQgcXVhbGl0eSBvZiBsaWZlIChIUlFvTCkgaXMgY29tbW9uIGluIGJyYWluIHR1bW9yIHBhdGllbnRzLiBUaGlzIHN0dWR5IGV2YWx1YXRlZCB2YWxpZGl0eSBhbmQgcmVsaWFiaWxpdHkgb2YgdGhlIE1lZGljYWwgT3V0Y29tZXMgU3R1ZHkgMzYtSXRlbSBTaG9ydCBGb3JtIChTRi0zNikgaW4gcGF0aWVudHMgd2l0aCBicmFpbiB0dW1vcnMuIE1ldGhvZHM6IFR3byBodW5kcmVkIGFuZCBzZXZlbnR5LXNldmVuIHBhdGllbnRzIGFkbWl0dGVkIGZvciBicmFpbiB0dW1vciBzdXJnZXJ5IHdlcmUgZXZhbHVhdGVkIGZvciBIUlFvTCAoU0YtMzYgcXVlc3Rpb25uYWlyZSk7IGRlcHJlc3NpdmUgc3ltcHRvbXMgKEJlY2sgRGVwcmVzc2lvbiBJbnZlbnRvcnktSUkgb3IgQkRJLUlJKTsgYW5kIGZ1bmN0aW9uYWwgc3RhdHVzIChCYXJ0aGVsIGluZGV4IG9yIEJJKS4gRmluYWwgaGlzdG9sb2dpY2FsIGRpYWdub3NpcyB3YXMgb2J0YWluZWQgZnJvbSBwYXRob2xvZ3kgcmVwb3J0cy4gUmVzdWx0czogVHdvLWh1bmRyZWQgYW5kIHR3ZW50eS1zZXZlbiAoY29tcGxldGlvbiByYXRlIG9mIDgyJSkgcGF0aWVudHMgKDY5JSB3b21lbjsgbWVhbiBhZ2UgNTUuOMKxMTQuNHllYXJzKSBjb21wbGV0ZWQgdGhlIFNGLTM2IHF1ZXN0aW9ubmFpcmUuIFRoZSBtb3N0IGNvbW1vbiBicmFpbiB0dW1vciBkaWFnbm9zaXMgd2FzIG1lbmluZ2lvbWEgKDQwJSksIGZvbGxvd2VkIGhpZ2gtZ3JhZGUgZ2xpb21hICgxOSUpLiBNaXNzaW5nIGRhdGEgcmF0ZXMgd2VyZSDiiaQ0JS4gSW50ZXJuYWwgY29uc2lzdGVuY3kgd2FzIGFkZXF1YXRlIGZvciBhbGwgKENyb25iYWNoIM6x4omlLjcyOCkgYnV0IFNvY2lhbCBGdW5jdGlvbmluZyAoQ3JvbmJhY2ggzrE9LjUyNykgYW5kIEdlbmVyYWwgSGVhbHRoIChDcm9uYmFjaCDOsT0uNjkzKSBzdWJzY2FsZXMuIENlaWxpbmcgKOKJpTM2JSkgYW5kIGZsb29yICjiiaUyMiUpIGVmZmVjdCByYXRlcyB3ZXJlIHRoZSBncmVhdGVzdCBmb3IgdGhlIFJvbGUgTGltaXRhdGlvbnMgc3Vic2NhbGVzLiBUaGUgU0YtMzYgc3Vic2NhbGVzIHBlcnRhaW5pbmcgcGh5c2ljYWwgaGVhbHRoIGNvcnJlbGF0ZWQgdGhlIHN0cm9uZ2VzdCB3aXRoIHRoZSBCSSBzY29yZSwgd2hpbGUgdGhlIFNGLTM2IHN1YnNjYWxlcyBwZXJ0YWluaW5nIGVtb3Rpb25hbCBoZWFsdGggY29ycmVsYXRlZCB0aGUgc3Ryb25nZXN0IHdpdGggdGhlIEJESS1JSSBzY29yZS4gUGF0aWVudHMgd2l0aCBtaWxkLW1vZGVyYXRlIGRlcHJlc3NpdmUgc3ltcHRvbXMgKEJESS1JSSBzY29yZSDiiaUyMCkgc2NvcmVkIGxvd2VyIGFjcm9zcyBhbGwgU0YtMzYgc3Vic2NhbGVzLCBhbmQgaGFuZGljYXAgcGF0aWVudHMgKEJJIHNjb3JlIDw5MCkgc2NvcmVkIHRoZSBsb3dlciBhY3Jvc3MgYWxsLCBidXQgTWVudGFsIEhlYWx0aCwgc3Vic2NhbGVzLiBDb25jbHVzaW9uczogVGhlIFNGLTM2IGlzIGEgdmFsaWQgYW5kIHJlbGlhYmxlIGluc3RydW1lbnQgaW4gYnJhaW4gdHVtb3IgcGF0aWVudHMgYW5kIHRoZXJlZm9yZSBjYW4gYmUgcmVsaWFibHkgYXBwbGllZCBmb3IgZXZhbHVhdGlvbiBvZiBIUlFvTCBpbiBuZXVyby1vbmNvbG9neSBzZXR0aW5nLiBGdXJ0aGVyIHN0dWRpZXMgZXhwbG9yaW5nIG90aGVyIHBzeWNob21ldHJpYyBwcm9wZXJ0aWVzIG9mIHRoZSBTRi0zNiBpbiBicmFpbiB0dW1vciBwYXRpZW50cyBhY3Jvc3MgZGlzZWFzZSBwcm9ncmVzc2lvbiBzdGFnZXMgYXJlIHdhcnJhbnRlZC4iLCJpc3N1ZSI6IjEiLCJ2b2x1bWUiOiIxNSJ9LCJpc1RlbXBvcmFyeSI6ZmFsc2V9XX0=&quot;,&quot;citationItems&quot;:[{&quot;id&quot;:&quot;7b81d4ee-59b4-3d66-a0ca-c31da30a4299&quot;,&quot;itemData&quot;:{&quot;type&quot;:&quot;article-journal&quot;,&quot;id&quot;:&quot;7b81d4ee-59b4-3d66-a0ca-c31da30a4299&quot;,&quot;title&quot;:&quot;Reliability and validity of the SF-36 Health Survey Questionnaire in patients with brain tumors: A cross-sectional study&quot;,&quot;groupId&quot;:&quot;189a32f0-8f3a-3d53-a84b-8691135f75ff&quot;,&quot;author&quot;:[{&quot;family&quot;:&quot;Bunevicius&quot;,&quot;given&quot;:&quot;Adomas&quot;,&quot;parse-names&quot;:false,&quot;dropping-particle&quot;:&quot;&quot;,&quot;non-dropping-particle&quot;:&quot;&quot;}],&quot;container-title&quot;:&quot;Health and Quality of Life Outcomes&quot;,&quot;container-title-short&quot;:&quot;Health Qual Life Outcomes&quot;,&quot;DOI&quot;:&quot;10.1186/s12955-017-0665-1&quot;,&quot;ISSN&quot;:&quot;14777525&quot;,&quot;PMID&quot;:&quot;28472964&quot;,&quot;issued&quot;:{&quot;date-parts&quot;:[[2017]]},&quot;abstract&quot;:&quot;Background: Deterioration of health related quality of life (HRQoL) is common in brain tumor patients. This study evaluated validity and reliability of the Medical Outcomes Study 36-Item Short Form (SF-36) in patients with brain tumors. Methods: Two hundred and seventy-seven patients admitted for brain tumor surgery were evaluated for HRQoL (SF-36 questionnaire); depressive symptoms (Beck Depression Inventory-II or BDI-II); and functional status (Barthel index or BI). Final histological diagnosis was obtained from pathology reports. Results: Two-hundred and twenty-seven (completion rate of 82%) patients (69% women; mean age 55.8±14.4years) completed the SF-36 questionnaire. The most common brain tumor diagnosis was meningioma (40%), followed high-grade glioma (19%). Missing data rates were ≤4%. Internal consistency was adequate for all (Cronbach α≥.728) but Social Functioning (Cronbach α=.527) and General Health (Cronbach α=.693) subscales. Ceiling (≥36%) and floor (≥22%) effect rates were the greatest for the Role Limitations subscales. The SF-36 subscales pertaining physical health correlated the strongest with the BI score, while the SF-36 subscales pertaining emotional health correlated the strongest with the BDI-II score. Patients with mild-moderate depressive symptoms (BDI-II score ≥20) scored lower across all SF-36 subscales, and handicap patients (BI score &lt;90) scored the lower across all, but Mental Health, subscales. Conclusions: The SF-36 is a valid and reliable instrument in brain tumor patients and therefore can be reliably applied for evaluation of HRQoL in neuro-oncology setting. Further studies exploring other psychometric properties of the SF-36 in brain tumor patients across disease progression stages are warranted.&quot;,&quot;issue&quot;:&quot;1&quot;,&quot;volume&quot;:&quot;15&quot;},&quot;isTemporary&quot;:false}]},{&quot;citationID&quot;:&quot;MENDELEY_CITATION_2121d93a-11dc-4ea7-9080-8d1a8ac21d51&quot;,&quot;properties&quot;:{&quot;noteIndex&quot;:0},&quot;isEdited&quot;:false,&quot;manualOverride&quot;:{&quot;isManuallyOverridden&quot;:false,&quot;citeprocText&quot;:&quot;(144)&quot;,&quot;manualOverrideText&quot;:&quot;&quot;},&quot;citationTag&quot;:&quot;MENDELEY_CITATION_v3_eyJjaXRhdGlvbklEIjoiTUVOREVMRVlfQ0lUQVRJT05fMjEyMWQ5M2EtMTFkYy00ZWE3LTkwODAtOGQxYThhYzIxZDUxIiwicHJvcGVydGllcyI6eyJub3RlSW5kZXgiOjB9LCJpc0VkaXRlZCI6ZmFsc2UsIm1hbnVhbE92ZXJyaWRlIjp7ImlzTWFudWFsbHlPdmVycmlkZGVuIjpmYWxzZSwiY2l0ZXByb2NUZXh0IjoiKDE0NCkiLCJtYW51YWxPdmVycmlkZVRleHQiOiIifSwiY2l0YXRpb25JdGVtcyI6W3siaWQiOiIwYjAwMjZmNy1jMWE0LTM0NzgtYThiOC0xYjJjYTBhMjJjY2YiLCJpdGVtRGF0YSI6eyJ0eXBlIjoiYXJ0aWNsZS1qb3VybmFsIiwiaWQiOiIwYjAwMjZmNy1jMWE0LTM0NzgtYThiOC0xYjJjYTBhMjJjY2YiLCJ0aXRsZSI6IlRoZSBwZXJmb3JtYW5jZSBvZiBTRi0zNiBoZWFsdGggc3VydmV5IGluIHBhdGllbnRzIHdpdGggbGFyeW5nZWFsIGNhbmNlciIsImdyb3VwSWQiOiIxODlhMzJmMC04ZjNhLTNkNTMtYTg0Yi04NjkxMTM1Zjc1ZmYiLCJhdXRob3IiOlt7ImZhbWlseSI6Ik1vc2NvbmkiLCJnaXZlbiI6IlBhb2xhIiwicGFyc2UtbmFtZXMiOmZhbHNlLCJkcm9wcGluZy1wYXJ0aWNsZSI6IiIsIm5vbi1kcm9wcGluZy1wYXJ0aWNsZSI6IiJ9LHsiZmFtaWx5IjoiQ2lmYW5pIiwiZ2l2ZW4iOiJTdGVmYW5pYSIsInBhcnNlLW5hbWVzIjpmYWxzZSwiZHJvcHBpbmctcGFydGljbGUiOiIiLCJub24tZHJvcHBpbmctcGFydGljbGUiOiIifSx7ImZhbWlseSI6IkNyaXNwaW5vIiwiZ2l2ZW4iOiJTZXJnaW8iLCJwYXJzZS1uYW1lcyI6ZmFsc2UsImRyb3BwaW5nLXBhcnRpY2xlIjoiIiwibm9uLWRyb3BwaW5nLXBhcnRpY2xlIjoiIn0seyJmYW1pbHkiOiJGb3NzYXRpIiwiZ2l2ZW4iOiJSb2xkYW5vIiwicGFyc2UtbmFtZXMiOmZhbHNlLCJkcm9wcGluZy1wYXJ0aWNsZSI6IiIsIm5vbi1kcm9wcGluZy1wYXJ0aWNsZSI6IiJ9LHsiZmFtaWx5IjoiQXBvbG9uZSIsImdpdmVuIjoiR2lvdmFubmkiLCJwYXJzZS1uYW1lcyI6ZmFsc2UsImRyb3BwaW5nLXBhcnRpY2xlIjoiIiwibm9uLWRyb3BwaW5nLXBhcnRpY2xlIjoiIn1dLCJjb250YWluZXItdGl0bGUiOiJIZWFkIGFuZCBOZWNrIiwiY29udGFpbmVyLXRpdGxlLXNob3J0IjoiSGVhZCBOZWNrIiwiRE9JIjoiMTAuMTAwMi8oU0lDSSkxMDk3LTAzNDcoMjAwMDAzKTIyOjI8MTc1OjpBSUQtSEVEMTA+My4wLkNPOzItViIsIklTU04iOiIxMDQzMzA3NCIsIlBNSUQiOiIxMDY3OTkwNiIsImlzc3VlZCI6eyJkYXRlLXBhcnRzIjpbWzIwMDBdXX0sInBhZ2UiOiIxNzUtMTgyIiwiYWJzdHJhY3QiOiJCYWNrZ3JvdW5kLiBJbnRlcmVzdCBpbiBtZWFzdXJpbmcgaGVhbHRoLXJlbGF0ZWQgcXVhbGl0eSBvZiBsaWZlIGhhcyBpbmNyZWFzZWQgdG9nZXRoZXIgd2l0aCB0aGUgYXdhcmVuZXNzIHRoYXQgc3VjaCBodW1hbmlzdGljIG91dGNvbWVzIHJlcXVpcmUgdmFsaWQgYW5kIHJlbGlhYmxlIG1lYXN1cmVzLiBBbW9uZyB0aGUgc2V2ZXJhbCBnZW5lcmljIHF1ZXN0aW9ubmFpcmVzLCB0aGUgU2hvcnQgRm9ybSAzNiBJdGVtcyBIZWFsdGggU3VydmV5IChTRi0zNikgaXMgcmVjb2duaXplZCBmb3IgaXRzIGNvbXByZWhlbnNpdmVuZXNzLCBicmV2aXR5LCBhbmQgaGlnaCBzdGFuZGFyZHMgb2YgcmVsaWFiaWxpdHkgYW5kIHZhbGlkaXR5LiBJdCBoYXMgYmVlbiB0cmFuc2xhdGVkIGFuZCB2YWxpZGF0ZWQgaW4gc2V2ZXJhbCBsYW5ndWFnZXMuIE1ldGhvZHMuIEluIHRoZSBmcmFtZXdvcmsgb2YgYSBsYXJnZXIsIHByb3NwZWN0aXZlLCBtdWx0aWNlbnRlciBzdHVkeSBhaW1lZCB0byBwcm9kdWNlIGFuZCB2YWxpZGF0ZSBhbiBJdGFsaWFuIHF1ZXN0aW9ubmFpcmUgdGFpbG9yZWQgdG8gbGFyeW5nZWFsIGNhbmNlciBwYXRpZW50cywgdGhlIFNGLTM2IHdhcyBhZG1pbmlzdGVyZWQgdG8gYSBzYW1wbGUgb2Ygd2VsbC1jaGFyYWN0ZXJpemVkIGNhc2VzLiBJdCB3YXMsIHRoZXJlZm9yZSwgcG9zc2libGUgdG8gdGVzdCBpdHMgY2hhcmFjdGVyaXN0aWNzIGluIHRlcm1zIG9mIHBhdGllbnRzJyBhY2NlcHRhbmNlLCBwc3ljaG9tZXRyaWMsIGFuZCBjbGluaWNhbCB2YWxpZGl0eS4gUmVzdWx0cy4gT3ZlcmFsbCwgZmluZGluZ3Mgc2hvdyB0aGF0IGluIHRoaXMgc2FtcGxlIG9mIDE2NSBjb25zZWN1dGl2ZSBwYXRpZW50cyB3aXRoIGxhcnluZ2VhbCBjYW5jZXIgYXQgdmFyaW91cyBzdGFnZSBvZiBkaXNlYXNlLCB0aGUgU0YtMzYgcGVyZm9ybWFuY2Ugd2FzIHZlcnkgZ29vZC4gVGhlIHBhdGllbnRzJyBhY2NlcHRhbmNlIHdhcyBzYXRpc2ZhY3Rvcnk6IGFsbCBwYXRpZW50cyBjb21wbGV0ZWQgdGhlIHF1ZXN0aW9ubmFpcmUuIEFsbCB0aGUgcXVlc3Rpb25uYWlyZSBzY2FsZXMgbWV0IHRoZSBzdGFuZGFyZHMgc3VnZ2VzdGVkIGluIHRlcm1zIG9mIGdyb3VwaW5nIGFuZCBzY2FsaW5nIGFzc3VtcHRpb25zLiBUaGUgaW50ZXJuYWwgcmVsaWFiaWxpdHkgY29lZmZpY2llbnRzIGFjdHVhbGx5IHJlcGxpY2F0ZSB0aGUgc2F0aXNmYWN0b3J5IGZpbmRpbmdzIHJlcG9ydGVkIGZvciB0aGUgb3JpZ2luYWwgU0YtMzYuIEluIHRlcm1zIG9mIGNhcGFiaWxpdHkgb2YgdGhlIHF1ZXN0aW9ubmFpcmUgc2NhbGVzIHRvIGRpc2NyaW1pbmF0ZSBiZXR3ZWVuIGdyb3VwcyBleHBlY3RlZCB0byBkaWZmZXIgaW4gYSBnaXZlbiBoZWFsdGggY29uY2VwdCBpbiByZWxhdGlvbiB0byBjbGluaWNhbCB2YXJpYWJsZXMsIHRoZSByZXN1bHRzIHdlcmUgYWxzbyBnb29kLiBDb25jbHVzaW9ucy4gVGhpcyBzdHVkeSBzaG93ZWQgdGhhdCBTRi0zNiB3YXMgd2VsbCBhY2NlcHRlZCBieSBwYXRpZW50cyBhbmQgd2FzIGFibGUgdG8gZGV0ZWN0IHRoZSBpbXBhY3Qgb2YgZGlmZmVyZW50IHRyZWF0bWVudCBhcHByb2FjaGVzIG9uIGhlYWx0aC1yZWxhdGVkIHF1YWxpdHkgb2YgbGlmZS4gSXQgaXMgbGlrZWx5IHRoYXQgdGhlIHNlbnNpdGl2aXR5IGFuZCB0aGUgcHJlY2lzaW9uIG9mIHRoZSBTRi0zNiBjYW4gYmUgZnVydGhlciBpbXByb3ZlZCBieSBpbnRlZ3JhdGluZyBicmllZiBxdWVzdGlvbm5haXJlIG1vZHVsZXMgc3BlY2lmaWMgZm9yIGxhcnluZ2VhbCBjbGluaWNhbCBpc3N1ZXMuIChDKSAyMDAwIEpvaG4gV2lsZXkgYW5kIFNvbnMsIEluYy4iLCJpc3N1ZSI6IjIiLCJ2b2x1bWUiOiIyMiJ9LCJpc1RlbXBvcmFyeSI6ZmFsc2V9XX0=&quot;,&quot;citationItems&quot;:[{&quot;id&quot;:&quot;0b0026f7-c1a4-3478-a8b8-1b2ca0a22ccf&quot;,&quot;itemData&quot;:{&quot;type&quot;:&quot;article-journal&quot;,&quot;id&quot;:&quot;0b0026f7-c1a4-3478-a8b8-1b2ca0a22ccf&quot;,&quot;title&quot;:&quot;The performance of SF-36 health survey in patients with laryngeal cancer&quot;,&quot;groupId&quot;:&quot;189a32f0-8f3a-3d53-a84b-8691135f75ff&quot;,&quot;author&quot;:[{&quot;family&quot;:&quot;Mosconi&quot;,&quot;given&quot;:&quot;Paola&quot;,&quot;parse-names&quot;:false,&quot;dropping-particle&quot;:&quot;&quot;,&quot;non-dropping-particle&quot;:&quot;&quot;},{&quot;family&quot;:&quot;Cifani&quot;,&quot;given&quot;:&quot;Stefania&quot;,&quot;parse-names&quot;:false,&quot;dropping-particle&quot;:&quot;&quot;,&quot;non-dropping-particle&quot;:&quot;&quot;},{&quot;family&quot;:&quot;Crispino&quot;,&quot;given&quot;:&quot;Sergio&quot;,&quot;parse-names&quot;:false,&quot;dropping-particle&quot;:&quot;&quot;,&quot;non-dropping-particle&quot;:&quot;&quot;},{&quot;family&quot;:&quot;Fossati&quot;,&quot;given&quot;:&quot;Roldano&quot;,&quot;parse-names&quot;:false,&quot;dropping-particle&quot;:&quot;&quot;,&quot;non-dropping-particle&quot;:&quot;&quot;},{&quot;family&quot;:&quot;Apolone&quot;,&quot;given&quot;:&quot;Giovanni&quot;,&quot;parse-names&quot;:false,&quot;dropping-particle&quot;:&quot;&quot;,&quot;non-dropping-particle&quot;:&quot;&quot;}],&quot;container-title&quot;:&quot;Head and Neck&quot;,&quot;container-title-short&quot;:&quot;Head Neck&quot;,&quot;DOI&quot;:&quot;10.1002/(SICI)1097-0347(200003)22:2&lt;175::AID-HED10&gt;3.0.CO;2-V&quot;,&quot;ISSN&quot;:&quot;10433074&quot;,&quot;PMID&quot;:&quot;10679906&quot;,&quot;issued&quot;:{&quot;date-parts&quot;:[[2000]]},&quot;page&quot;:&quot;175-182&quot;,&quot;abstract&quot;:&quot;Background. Interest in measuring health-related quality of life has increased together with the awareness that such humanistic outcomes require valid and reliable measures. Among the several generic questionnaires, the Short Form 36 Items Health Survey (SF-36) is recognized for its comprehensiveness, brevity, and high standards of reliability and validity. It has been translated and validated in several languages. Methods. In the framework of a larger, prospective, multicenter study aimed to produce and validate an Italian questionnaire tailored to laryngeal cancer patients, the SF-36 was administered to a sample of well-characterized cases. It was, therefore, possible to test its characteristics in terms of patients' acceptance, psychometric, and clinical validity. Results. Overall, findings show that in this sample of 165 consecutive patients with laryngeal cancer at various stage of disease, the SF-36 performance was very good. The patients' acceptance was satisfactory: all patients completed the questionnaire. All the questionnaire scales met the standards suggested in terms of grouping and scaling assumptions. The internal reliability coefficients actually replicate the satisfactory findings reported for the original SF-36. In terms of capability of the questionnaire scales to discriminate between groups expected to differ in a given health concept in relation to clinical variables, the results were also good. Conclusions. This study showed that SF-36 was well accepted by patients and was able to detect the impact of different treatment approaches on health-related quality of life. It is likely that the sensitivity and the precision of the SF-36 can be further improved by integrating brief questionnaire modules specific for laryngeal clinical issues. (C) 2000 John Wiley and Sons, Inc.&quot;,&quot;issue&quot;:&quot;2&quot;,&quot;volume&quot;:&quot;22&quot;},&quot;isTemporary&quot;:false}]},{&quot;citationID&quot;:&quot;MENDELEY_CITATION_75153206-c8a3-4c79-b680-01e87b74758d&quot;,&quot;properties&quot;:{&quot;noteIndex&quot;:0},&quot;isEdited&quot;:false,&quot;manualOverride&quot;:{&quot;isManuallyOverridden&quot;:false,&quot;citeprocText&quot;:&quot;(145)&quot;,&quot;manualOverrideText&quot;:&quot;&quot;},&quot;citationTag&quot;:&quot;MENDELEY_CITATION_v3_eyJjaXRhdGlvbklEIjoiTUVOREVMRVlfQ0lUQVRJT05fNzUxNTMyMDYtYzhhMy00Yzc5LWI2ODAtMDFlODdiNzQ3NThkIiwicHJvcGVydGllcyI6eyJub3RlSW5kZXgiOjB9LCJpc0VkaXRlZCI6ZmFsc2UsIm1hbnVhbE92ZXJyaWRlIjp7ImlzTWFudWFsbHlPdmVycmlkZGVuIjpmYWxzZSwiY2l0ZXByb2NUZXh0IjoiKDE0NSkiLCJtYW51YWxPdmVycmlkZVRleHQiOiIifSwiY2l0YXRpb25JdGVtcyI6W3siaWQiOiI3ODBiZmU2MC04YzQ2LTM2N2UtOGU2Yi03M2RiZDRjOTgzNDYiLCJpdGVtRGF0YSI6eyJ0eXBlIjoiYXJ0aWNsZS1qb3VybmFsIiwiaWQiOiI3ODBiZmU2MC04YzQ2LTM2N2UtOGU2Yi03M2RiZDRjOTgzNDYiLCJ0aXRsZSI6IlRoZSB1c2Ugb2YgdGhlIFNGLTM2IHF1ZXN0aW9ubmFpcmUgaW4gYWR1bHQgc3Vydml2b3JzIG9mIGNoaWxkaG9vZCBjYW5jZXI6IEV2YWx1YXRpb24gb2YgZGF0YSBxdWFsaXR5LCBzY29yZSByZWxpYWJpbGl0eSwgYW5kIHNjYWxpbmcgYXNzdW1wdGlvbnMiLCJncm91cElkIjoiMTg5YTMyZjAtOGYzYS0zZDUzLWE4NGItODY5MTEzNWY3NWZmIiwiYXV0aG9yIjpbeyJmYW1pbHkiOiJSZXVsZW4iLCJnaXZlbiI6IlJhb3VsIEMiLCJwYXJzZS1uYW1lcyI6ZmFsc2UsImRyb3BwaW5nLXBhcnRpY2xlIjoiIiwibm9uLWRyb3BwaW5nLXBhcnRpY2xlIjoiIn0seyJmYW1pbHkiOiJaZWVnZXJzIiwiZ2l2ZW4iOiJNYXVyaWNlIFAiLCJwYXJzZS1uYW1lcyI6ZmFsc2UsImRyb3BwaW5nLXBhcnRpY2xlIjoiIiwibm9uLWRyb3BwaW5nLXBhcnRpY2xlIjoiIn0seyJmYW1pbHkiOiJKZW5raW5zb24iLCJnaXZlbiI6IkNyaXNwaW4iLCJwYXJzZS1uYW1lcyI6ZmFsc2UsImRyb3BwaW5nLXBhcnRpY2xlIjoiIiwibm9uLWRyb3BwaW5nLXBhcnRpY2xlIjoiIn0seyJmYW1pbHkiOiJMYW5jYXNoaXJlIiwiZ2l2ZW4iOiJFbW1hIFIiLCJwYXJzZS1uYW1lcyI6ZmFsc2UsImRyb3BwaW5nLXBhcnRpY2xlIjoiIiwibm9uLWRyb3BwaW5nLXBhcnRpY2xlIjoiIn0seyJmYW1pbHkiOiJXaW50ZXIiLCJnaXZlbiI6IkRhdmlkIEwiLCJwYXJzZS1uYW1lcyI6ZmFsc2UsImRyb3BwaW5nLXBhcnRpY2xlIjoiIiwibm9uLWRyb3BwaW5nLXBhcnRpY2xlIjoiIn0seyJmYW1pbHkiOiJKZW5uZXkiLCJnaXZlbiI6Ik1lcmllbCBFIiwicGFyc2UtbmFtZXMiOmZhbHNlLCJkcm9wcGluZy1wYXJ0aWNsZSI6IiIsIm5vbi1kcm9wcGluZy1wYXJ0aWNsZSI6IiJ9LHsiZmFtaWx5IjoiSGF3a2lucyIsImdpdmVuIjoiTWlrZSBNIiwicGFyc2UtbmFtZXMiOmZhbHNlLCJkcm9wcGluZy1wYXJ0aWNsZSI6IiIsIm5vbi1kcm9wcGluZy1wYXJ0aWNsZSI6IiJ9XSwiY29udGFpbmVyLXRpdGxlIjoiSGVhbHRoIGFuZCBRdWFsaXR5IG9mIExpZmUgT3V0Y29tZXMiLCJjb250YWluZXItdGl0bGUtc2hvcnQiOiJIZWFsdGggUXVhbCBMaWZlIE91dGNvbWVzIiwiRE9JIjoiMTAuMTE4Ni8xNDc3LTc1MjUtNC03NyIsIklTU04iOiIxNDc3NzUyNSIsIlBNSUQiOiIxNzAyMjgxNCIsImlzc3VlZCI6eyJkYXRlLXBhcnRzIjpbWzIwMDZdXX0sImFic3RyYWN0IjoiQmFja2dyb3VuZDogVGhlIFNGLTM2IGhhcyBiZWVuIHVzZWQgaW4gYSBudW1iZXIgb2YgcHJldmlvdXMgc3R1ZGllcyB0aGF0IGhhdmUgaW52ZXN0aWdhdGVkIHRoZSBoZWFsdGggc3RhdHVzIG9mIGNoaWxkaG9vZCBjYW5jZXIgc3Vydml2b3JzLCBidXQgaXQgbmV2ZXIgaGFzIGJlZW4gZXZhbHVhdGVkIHJlZ2FyZGluZyBkYXRhIHF1YWxpdHksIHNjYWxpbmcgYXNzdW1wdGlvbnMsIGFuZCByZWxpYWJpbGl0eSBpbiB0aGlzIHBvcHVsYXRpb24uIEFzIGhlYWx0aCBzdGF0dXMgYW1vbmcgY2hpbGRob29kIGNhbmNlciBzdXJ2aXZvcnMgaXMgYmVpbmcgaW5jcmVhc2luZ2x5IGludmVzdGlnYXRlZCwgaXQgaXMgaW1wb3J0YW50IHRoYXQgdGhlIG1lYXN1cmVtZW50IGluc3RydW1lbnRzIGFyZSByZWxpYWJsZSwgdmFsaWRhdGVkIGFuZCBhcHByb3ByaWF0ZSBmb3IgdXNlIGluIHRoaXMgcG9wdWxhdGlvbi4gVGhlIGFpbSBvZiB0aGlzIHBhcGVyIHdhcyB0byBkZXRlcm1pbmUgd2hldGhlciB0aGUgU0YtMzYgcXVlc3Rpb25uYWlyZSBpcyBhIHZhbGlkIGFuZCByZWxpYWJsZSBpbnN0cnVtZW50IGluIGFzc2Vzc2luZyBzZWxmLXBlcmNlaXZlZCBoZWFsdGggc3RhdHVzIG9mIGFkdWx0IHN1cnZpdm9ycyBvZiBjaGlsZGhvb2QgY2FuY2VyLiBNZXRob2RzOiBXZSBleGFtaW5lZCB0aGUgU0YtMzYgdG8gc2VlIGhvdyBpdCBwZXJmb3JtZWQgd2l0aCByZXNwZWN0IHRvICgxKSBkYXRhIGNvbXBsZXRlbmVzcywgKDIpIGRpc3RyaWJ1dGlvbiBvZiB0aGUgc2NhbGUgc2NvcmVzLCAoMykgaXRlbS1pbnRlcm5hbCBjb25zaXN0ZW5jeSwgKDQpIGl0ZW0tZGlzY3JpbWluYW50IHZhbGlkaXR5LCAoNSkgaW50ZXJuYWwgY29uc2lzdGVuY3ksIGFuZCAoNikgc2NhbGluZyBhc3N1bXB0aW9ucy4gRm9yIHRoaXMgaW52ZXN0aWdhdGlvbiB3ZSB1c2VkIFNGLTM2IGRhdGEgZnJvbSBhIHBvcHVsYXRpb24tYmFzZWQgc3R1ZHkgb2YgMTAsMTg5IGFkdWx0IHN1cnZpdm9ycyBvZiBjaGlsZGhvb2QgY2FuY2VyLiBSZXN1bHRzOiBPdmVyYWxsLCBtaXNzaW5nIHZhbHVlcyByYW5nZWQgcGVyIGl0ZW0gZnJvbSAwLjUgdG8gMi45IHBlcmNlbnQuIENlaWxpbmcgZWZmZWN0cyB3ZXJlIGZvdW5kIHRvIGJlIGhpZ2hlc3QgaW4gdGhlIHJvbGUgbGltaXRhdGlvbi1waHlzaWNhbCAoNzYuNyUpIGFuZCByb2xlIGxpbWl0YXRpb24tZW1vdGlvbmFsICg3Ni41JSkgc2NhbGVzLiBBbGwgY29ycmVsYXRpb25zIGJldHdlZW4gaXRlbXMgYW5kIHRoZWlyIGh5cG90aGVzaXNlZCBzY2FsZXMgZXhjZWVkZWQgdGhlIHN1Z2dlc3RlZCBzdGFuZGFyZCBvZiAwLjQwIGZvciBzYXRpc2ZhY3RvcnkgaXRlbS1jb25zaXN0ZW5jeS4gQWNyb3NzIGFsbCBzY2FsZXMsIHRoZSBDcm9uYmFjaCdzIGFscGhhIGNvZWZmaWNpZW50IG9mIHJlbGlhYmlsaXR5IHdhcyBmb3VuZCB0byBiZSBoaWdoZXIgdGhhbiB0aGUgc3VnZ2VzdGVkIHZhbHVlIG9mIDAuNzAuIENvbnNpc3RlbnQgYWNyb3NzIGFsbCBjYW5jZXIgZ3JvdXBzLCB0aGUgcGh5c2ljYWwgaGVhbHRoIHJlbGF0ZWQgc2NhbGUgc2NvcmVzIGNvcnJlbGF0ZWQgc3Ryb25nbHkgd2l0aCB0aGUgUGh5c2ljYWwgQ29tcG9uZW50IFN1bW1hcnkgKFBDUykgc2NhbGUgc2NvcmVzIGFuZCB3ZWFrbHkgd2l0aCB0aGUgTWVudGFsIENvbXBvbmVudCBTdW1tYXJ5IChNQ1MpIHNjYWxlIHNjb3Jlcy4gQWxzbywgdGhlIG1lbnRhbCBoZWFsdGggYW5kIHJvbGUgbGltaXRhdGlvbi1lbW90aW9uYWwgc2NhbGVzIGNvcnJlbGF0ZWQgc3Ryb25nbHkgd2l0aCB0aGUgTUNTIHNjYWxlIHNjb3JlIGFuZCB3ZWFrbHkgd2l0aCB0aGUgUENTIHNjYWxlIHNjb3JlLiBNb2RlcmF0ZSB0byBzdHJvbmcgY29ycmVsYXRpb25zIHdpdGggYm90aCBzdW1tYXJ5IHNjb3JlcyB3ZXJlIGZvdW5kIGZvciB0aGUgZ2VuZXJhbCBoZWFsdGggcGVyY2VwdGlvbiwgZW5lcmd5L3ZpdGFsaXR5LCBhbmQgc29jaWFsIGZ1bmN0aW9uaW5nIHNjYWxlcy4gQ29uY2x1c2lvbjogVGhlIGZpbmRpbmdzIHByZXNlbnRlZCBpbiB0aGlzIHBhcGVyIHByb3ZpZGUgc3VwcG9ydCBmb3IgdGhlIHZhbGlkaXR5IGFuZCByZWxpYWJpbGl0eSBvZiB0aGUgU0YtMzYgd2hlbiB1c2VkIGluIGxvbmctdGVybSBzdXJ2aXZvcnMgb2YgY2hpbGRob29kIGNhbmNlci4gVGhlc2UgZmluZGluZ3Mgc2hvdWxkIGVuY291cmFnZSBvdGhlciByZXNlYXJjaGVycyBhbmQgaGVhbHRoIGNhcmUgcHJhY3RpdGlvbmVycyB0byB1c2UgdGhlIFNGLTM2IHdoZW4gYXNzZXNzaW5nIGhlYWx0aCBzdGF0dXMgaW4gdGhpcyBwb3B1bGF0aW9uLCBhbHRob3VnaCBpdCBzaG91bGQgYmUgcmVjb2duaXNlZCB0aGF0IGNlaWxpbmcgZWZmZWN0cyBjYW4gb2NjdXIuIMKpIDIwMDYgUmV1bGVuIGV0IGFsOyBsaWNlbnNlZSBCaW9NZWQgQ2VudHJhbCBMdGQuIiwidm9sdW1lIjoiNCJ9LCJpc1RlbXBvcmFyeSI6ZmFsc2V9XX0=&quot;,&quot;citationItems&quot;:[{&quot;id&quot;:&quot;780bfe60-8c46-367e-8e6b-73dbd4c98346&quot;,&quot;itemData&quot;:{&quot;type&quot;:&quot;article-journal&quot;,&quot;id&quot;:&quot;780bfe60-8c46-367e-8e6b-73dbd4c98346&quot;,&quot;title&quot;:&quot;The use of the SF-36 questionnaire in adult survivors of childhood cancer: Evaluation of data quality, score reliability, and scaling assumptions&quot;,&quot;groupId&quot;:&quot;189a32f0-8f3a-3d53-a84b-8691135f75ff&quot;,&quot;author&quot;:[{&quot;family&quot;:&quot;Reulen&quot;,&quot;given&quot;:&quot;Raoul C&quot;,&quot;parse-names&quot;:false,&quot;dropping-particle&quot;:&quot;&quot;,&quot;non-dropping-particle&quot;:&quot;&quot;},{&quot;family&quot;:&quot;Zeegers&quot;,&quot;given&quot;:&quot;Maurice P&quot;,&quot;parse-names&quot;:false,&quot;dropping-particle&quot;:&quot;&quot;,&quot;non-dropping-particle&quot;:&quot;&quot;},{&quot;family&quot;:&quot;Jenkinson&quot;,&quot;given&quot;:&quot;Crispin&quot;,&quot;parse-names&quot;:false,&quot;dropping-particle&quot;:&quot;&quot;,&quot;non-dropping-particle&quot;:&quot;&quot;},{&quot;family&quot;:&quot;Lancashire&quot;,&quot;given&quot;:&quot;Emma R&quot;,&quot;parse-names&quot;:false,&quot;dropping-particle&quot;:&quot;&quot;,&quot;non-dropping-particle&quot;:&quot;&quot;},{&quot;family&quot;:&quot;Winter&quot;,&quot;given&quot;:&quot;David L&quot;,&quot;parse-names&quot;:false,&quot;dropping-particle&quot;:&quot;&quot;,&quot;non-dropping-particle&quot;:&quot;&quot;},{&quot;family&quot;:&quot;Jenney&quot;,&quot;given&quot;:&quot;Meriel E&quot;,&quot;parse-names&quot;:false,&quot;dropping-particle&quot;:&quot;&quot;,&quot;non-dropping-particle&quot;:&quot;&quot;},{&quot;family&quot;:&quot;Hawkins&quot;,&quot;given&quot;:&quot;Mike M&quot;,&quot;parse-names&quot;:false,&quot;dropping-particle&quot;:&quot;&quot;,&quot;non-dropping-particle&quot;:&quot;&quot;}],&quot;container-title&quot;:&quot;Health and Quality of Life Outcomes&quot;,&quot;container-title-short&quot;:&quot;Health Qual Life Outcomes&quot;,&quot;DOI&quot;:&quot;10.1186/1477-7525-4-77&quot;,&quot;ISSN&quot;:&quot;14777525&quot;,&quot;PMID&quot;:&quot;17022814&quot;,&quot;issued&quot;:{&quot;date-parts&quot;:[[2006]]},&quot;abstract&quot;:&quot;Background: The SF-36 has been used in a number of previous studies that have investigated the health status of childhood cancer survivors, but it never has been evaluated regarding data quality, scaling assumptions, and reliability in this population. As health status among childhood cancer survivors is being increasingly investigated, it is important that the measurement instruments are reliable, validated and appropriate for use in this population. The aim of this paper was to determine whether the SF-36 questionnaire is a valid and reliable instrument in assessing self-perceived health status of adult survivors of childhood cancer. Methods: We examined the SF-36 to see how it performed with respect to (1) data completeness, (2) distribution of the scale scores, (3) item-internal consistency, (4) item-discriminant validity, (5) internal consistency, and (6) scaling assumptions. For this investigation we used SF-36 data from a population-based study of 10,189 adult survivors of childhood cancer. Results: Overall, missing values ranged per item from 0.5 to 2.9 percent. Ceiling effects were found to be highest in the role limitation-physical (76.7%) and role limitation-emotional (76.5%) scales. All correlations between items and their hypothesised scales exceeded the suggested standard of 0.40 for satisfactory item-consistency. Across all scales, the Cronbach's alpha coefficient of reliability was found to be higher than the suggested value of 0.70. Consistent across all cancer groups, the physical health related scale scores correlated strongly with the Physical Component Summary (PCS) scale scores and weakly with the Mental Component Summary (MCS) scale scores. Also, the mental health and role limitation-emotional scales correlated strongly with the MCS scale score and weakly with the PCS scale score. Moderate to strong correlations with both summary scores were found for the general health perception, energy/vitality, and social functioning scales. Conclusion: The findings presented in this paper provide support for the validity and reliability of the SF-36 when used in long-term survivors of childhood cancer. These findings should encourage other researchers and health care practitioners to use the SF-36 when assessing health status in this population, although it should be recognised that ceiling effects can occur. © 2006 Reulen et al; licensee BioMed Central Ltd.&quot;,&quot;volume&quot;:&quot;4&quot;},&quot;isTemporary&quot;:false}]},{&quot;citationID&quot;:&quot;MENDELEY_CITATION_4c52c1bf-02a0-4412-9f9c-50404a92a951&quot;,&quot;properties&quot;:{&quot;noteIndex&quot;:0},&quot;isEdited&quot;:false,&quot;manualOverride&quot;:{&quot;isManuallyOverridden&quot;:false,&quot;citeprocText&quot;:&quot;(146)&quot;,&quot;manualOverrideText&quot;:&quot;&quot;},&quot;citationTag&quot;:&quot;MENDELEY_CITATION_v3_eyJjaXRhdGlvbklEIjoiTUVOREVMRVlfQ0lUQVRJT05fNGM1MmMxYmYtMDJhMC00NDEyLTlmOWMtNTA0MDRhOTJhOTUxIiwicHJvcGVydGllcyI6eyJub3RlSW5kZXgiOjB9LCJpc0VkaXRlZCI6ZmFsc2UsIm1hbnVhbE92ZXJyaWRlIjp7ImlzTWFudWFsbHlPdmVycmlkZGVuIjpmYWxzZSwiY2l0ZXByb2NUZXh0IjoiKDE0NikiLCJtYW51YWxPdmVycmlkZVRleHQiOiIifSwiY2l0YXRpb25JdGVtcyI6W3siaWQiOiJjOTM4YTIxYi1kYzAxLTNiYzEtYmZkYi04ZjlmYTgwODg5YmQiLCJpdGVtRGF0YSI6eyJ0eXBlIjoiYXJ0aWNsZS1qb3VybmFsIiwiaWQiOiJjOTM4YTIxYi1kYzAxLTNiYzEtYmZkYi04ZjlmYTgwODg5YmQiLCJ0aXRsZSI6IlNlbGYtcmVwb3J0ZWQgZGlzdHJlc3MgYW5kIHByb2JsZW1zIGFmdGVyIHRyZWF0bWVudCBmb3IgZ3luZWNvbG9naWNhbCBjYW5jZXIgLSAgQ29ycmVsYXRpb24gYmV0d2VlbiBhIHNob3J0IHNjcmVlbmluZyB0b29sIGFuZCBsb25nZXIgbWVhc3VyZXMgb2YgYW54aWV0eS9kZXByZXNzaW9uIGFuZCBoZWFsdGgtcmVsYXRlZCBxdWFsaXR5IG9mIGxpZmUuIiwiZ3JvdXBJZCI6IjE4OWEzMmYwLThmM2EtM2Q1My1hODRiLTg2OTExMzVmNzVmZiIsImF1dGhvciI6W3siZmFtaWx5IjoiU2thYWxpIiwiZ2l2ZW4iOiJUb25lIiwicGFyc2UtbmFtZXMiOmZhbHNlLCJkcm9wcGluZy1wYXJ0aWNsZSI6IiIsIm5vbi1kcm9wcGluZy1wYXJ0aWNsZSI6IiJ9LHsiZmFtaWx5IjoiQmxvbWhvZmYiLCJnaXZlbiI6IlJ1bmUiLCJwYXJzZS1uYW1lcyI6ZmFsc2UsImRyb3BwaW5nLXBhcnRpY2xlIjoiIiwibm9uLWRyb3BwaW5nLXBhcnRpY2xlIjoiIn0seyJmYW1pbHkiOiJMaW5kZW1hbm4iLCJnaXZlbiI6IktyaXN0aW5hIiwicGFyc2UtbmFtZXMiOmZhbHNlLCJkcm9wcGluZy1wYXJ0aWNsZSI6IiIsIm5vbi1kcm9wcGluZy1wYXJ0aWNsZSI6IiJ9LHsiZmFtaWx5IjoiU21lbGFuZCIsImdpdmVuIjoiU2lnYmrDuHJuIiwicGFyc2UtbmFtZXMiOmZhbHNlLCJkcm9wcGluZy1wYXJ0aWNsZSI6IiIsIm5vbi1kcm9wcGluZy1wYXJ0aWNsZSI6IiJ9LHsiZmFtaWx5IjoiQnJ1aGVpbSIsImdpdmVuIjoiS2plcnN0aSIsInBhcnNlLW5hbWVzIjpmYWxzZSwiZHJvcHBpbmctcGFydGljbGUiOiIiLCJub24tZHJvcHBpbmctcGFydGljbGUiOiIifSx7ImZhbWlseSI6IlNlbGFuZCIsImdpdmVuIjoiTWV0dGUiLCJwYXJzZS1uYW1lcyI6ZmFsc2UsImRyb3BwaW5nLXBhcnRpY2xlIjoiIiwibm9uLWRyb3BwaW5nLXBhcnRpY2xlIjoiIn0seyJmYW1pbHkiOiJUaG9yc2VuIiwiZ2l2ZW4iOiJMZW5lIiwicGFyc2UtbmFtZXMiOmZhbHNlLCJkcm9wcGluZy1wYXJ0aWNsZSI6IiIsIm5vbi1kcm9wcGluZy1wYXJ0aWNsZSI6IiJ9XSwiY29udGFpbmVyLXRpdGxlIjoiQWN0YSBvYnN0ZXRyaWNpYSBldCBneW5lY29sb2dpY2EgU2NhbmRpbmF2aWNhIiwiY29udGFpbmVyLXRpdGxlLXNob3J0IjoiQWN0YSBPYnN0ZXQgR3luZWNvbCBTY2FuZCIsIkRPSSI6IjEwLjExMTEvYW9ncy4xNDcwOSIsIklTU04iOiIxNjAwLTA0MTIgKEVsZWN0cm9uaWMpIiwiUE1JRCI6IjM3OTkxMTQyIiwiaXNzdWVkIjp7ImRhdGUtcGFydHMiOltbMjAyNCwyXV19LCJwdWJsaXNoZXItcGxhY2UiOiJVbml0ZWQgU3RhdGVzIiwicGFnZSI6IjM4Ny0zOTUiLCJsYW5ndWFnZSI6ImVuZyIsImFic3RyYWN0IjoiSU5UUk9EVUNUSU9OOiBUaGUgTmF0aW9uYWwgQ29tcHJlaGVuc2l2ZSBDYW5jZXIgTmV0d29yayAoTkNDTikgZGlzdHJlc3MgIHRoZXJtb21ldGVyIGFuZCBwcm9ibGVtIGxpc3QgKERUUEwpIGlzIGEgYnJpZWYgc2VsZi1yZXBvcnQgc2NyZWVuaW5nIG1lYXN1cmUgZm9yIHVzZSBpbiBmb2xsb3ctdXAgY2FuY2VyIGNhcmUuIFRoZSBhaW1zIG9mIHRoaXMgc3R1ZHkgd2VyZSB0byBleHBsb3JlIHRoZSBjb3JyZWxhdGlvbnMgYmV0d2VlbiBzY29yZXMgb24gdGhlIERUUEwgYW5kIHNjb3JlcyBvbiBsb25nZXIgbWVhc3VyZXMgb2YgYW54aWV0eS9kZXByZXNzaW9uIGFuZCBoZWFsdGgtcmVsYXRlZCBxdWFsaXR5IG9mIGxpZmUgYW1vbmcgd29tZW4gdHJlYXRlZCBmb3IgZ3luZWNvbG9naWNhbCBjYW5jZXIsIGFuZCB0byBkZWZpbmUgYSBjdXRvZmYgc2NvcmUgb24gdGhlIERUIHJlcHJlc2VudGluZyBoaWdoIGxldmVscyBvZiBwc3ljaG9sb2dpY2FsIGRpc3RyZXNzIGluIHRoaXMgcGF0aWVudCBncm91cC4gTUFURVJJQUwgQU5EIE1FVEhPRFM6IER1cmluZyBvdXRwYXRpZW50IHZpc2l0cywgMTQ0IHdvbWVuIGZpbGxlZCBpbiB0aGUgRFRQTCwgdGhlIEhvc3BpdGFsIEFueGlldHkgYW5kIERlcHJlc3Npb24gU2NhbGUgKEhBRFMpIGFuZCB0aGUgUkFORC0zNi1JdGVtIFNob3J0IEZvcm0gSGVhbHRoIFN1cnZleSAoUkFORC0zNikgYmV0d2VlbiBPY3RvYmVyIDIwMTkgYW5kIE1hcmNoIDIwMjAuIFdlIGFzc2Vzc2VkIHRoZSBhZ3JlZW1lbnQgYmV0d2VlbiB0aGUgRFQtc2NvcmVzIGFuZCB0aGUgSEFEUyBzY29yZXMsIGV4cGxvcmVkIHZhcmlhYmxlcyBhc3NvY2lhdGVkIHdpdGggaGlnaCBsZXZlbHMgb2YgZGlzdHJlc3Mgb24gdGhlIERULCBhbmQgc3R1ZGllZCB0aGUgYXNzb2NpYXRpb25zIGJldHdlZW4gRFRQTC1zY29yZXMgYW5kIHNjb3JlcyBvZiBoZWFsdGgtcmVsYXRlZCBxdWFsaXR5IG9mIGxpZmUgKEhSUW9MKSBmcm9tIFJBTkQtMzYuIFJFU1VMVFM6IEluIHJlY2VpdmVyIG9wZXJhdGluZyBjaGFyYWN0ZXJpc3RpYyBjdXJ2ZSBhbmFseXNpcyBiZXR3ZWVuIHRoZSBkaXN0cmVzcyBzY29yZSBmcm9tIHRoZSBEVCBhbmQgYSBIQURTIHRvdGFsIHNjb3JlIOKJpTE1IChkZWZpbmluZyBoaWdoIGxldmVscyBvZiBhbnhpZXR5L2RlcHJlc3Npb24gc3ltcHRvbXMpLCB0aGUgYXJlYSB1bmRlciB0aGUgY3VydmUgd2FzIDAuODEgKDk1JSBDSTogMC43NC0wLjg5KS4gVXNpbmcgYSBjdXRvZmYgb2Yg4omlNSBvbiB0aGUgRFQgKHNjYWxlIDAtMTApLCB3ZSBmb3VuZCBhIGJhbGFuY2VkIGxldmVsIG9mIHNlbnNpdGl2aXR5ICg4MSUpIGFuZCBzcGVjaWZpY2l0eSAoNzElKSB0b3dhcmRzIGEgSEFEUyB0b3RhbCBzY29yZSBvZiDiiaUxNS4gVGhlIHNjb3JlcyBvZiBkaXN0cmVzcyBhbmQgcHJvYmxlbXMgcmVwb3J0ZWQgb24gdGhlIERUUEwgY29ycmVsYXRlZCBzaWduaWZpY2FudGx5IHdpdGggdGhlIG1ham9yaXR5IG9mIEhSUW9MIGZ1bmN0aW9uIHNjYWxlcyBmcm9tIFJBTkQtMzYuIENPTkNMVVNJT05TOiBUaGUgTkNDTiBEVFBMIGNhbiBiZSB1c2VkIGFzIGEgc2NyZWVuaW5nIG1lYXN1cmUgZm9yIHNlbGYtcmVwb3J0ZWQgZGlzdHJlc3MgYW5kIHByb2JsZW1zIGFmdGVyIHRyZWF0bWVudCBmb3IgZ3luZWNvbG9naWNhbCBjYW5jZXIuIEEgc2NvcmUgb2Yg4omlNSBvbiBEVCBtYXkgaW5kaWNhdGUgaGlnaCBsZXZlbCBvZiBhbnhpZXR5L2RlcHJlc3Npb24gYXMgbWVhc3VyZWQgYnkgSEFEUy4gVGhlIHRvb2wgbWF5IGhlbHAgaWRlbnRpZnkgcGF0aWVudHMgaW4gbmVlZCBvZiByZWZlcnJhbCB0byBzdXBwb3J0aXZlIGNhcmUgYW5kIHJlaGFiaWxpdGF0aW9uIGZhY2lsaXRpZXMuIiwiaXNzdWUiOiIyIiwidm9sdW1lIjoiMTAzIn0sImlzVGVtcG9yYXJ5IjpmYWxzZX1dfQ==&quot;,&quot;citationItems&quot;:[{&quot;id&quot;:&quot;c938a21b-dc01-3bc1-bfdb-8f9fa80889bd&quot;,&quot;itemData&quot;:{&quot;type&quot;:&quot;article-journal&quot;,&quot;id&quot;:&quot;c938a21b-dc01-3bc1-bfdb-8f9fa80889bd&quot;,&quot;title&quot;:&quot;Self-reported distress and problems after treatment for gynecological cancer -  Correlation between a short screening tool and longer measures of anxiety/depression and health-related quality of life.&quot;,&quot;groupId&quot;:&quot;189a32f0-8f3a-3d53-a84b-8691135f75ff&quot;,&quot;author&quot;:[{&quot;family&quot;:&quot;Skaali&quot;,&quot;given&quot;:&quot;Tone&quot;,&quot;parse-names&quot;:false,&quot;dropping-particle&quot;:&quot;&quot;,&quot;non-dropping-particle&quot;:&quot;&quot;},{&quot;family&quot;:&quot;Blomhoff&quot;,&quot;given&quot;:&quot;Rune&quot;,&quot;parse-names&quot;:false,&quot;dropping-particle&quot;:&quot;&quot;,&quot;non-dropping-particle&quot;:&quot;&quot;},{&quot;family&quot;:&quot;Lindemann&quot;,&quot;given&quot;:&quot;Kristina&quot;,&quot;parse-names&quot;:false,&quot;dropping-particle&quot;:&quot;&quot;,&quot;non-dropping-particle&quot;:&quot;&quot;},{&quot;family&quot;:&quot;Smeland&quot;,&quot;given&quot;:&quot;Sigbjørn&quot;,&quot;parse-names&quot;:false,&quot;dropping-particle&quot;:&quot;&quot;,&quot;non-dropping-particle&quot;:&quot;&quot;},{&quot;family&quot;:&quot;Bruheim&quot;,&quot;given&quot;:&quot;Kjersti&quot;,&quot;parse-names&quot;:false,&quot;dropping-particle&quot;:&quot;&quot;,&quot;non-dropping-particle&quot;:&quot;&quot;},{&quot;family&quot;:&quot;Seland&quot;,&quot;given&quot;:&quot;Mette&quot;,&quot;parse-names&quot;:false,&quot;dropping-particle&quot;:&quot;&quot;,&quot;non-dropping-particle&quot;:&quot;&quot;},{&quot;family&quot;:&quot;Thorsen&quot;,&quot;given&quot;:&quot;Lene&quot;,&quot;parse-names&quot;:false,&quot;dropping-particle&quot;:&quot;&quot;,&quot;non-dropping-particle&quot;:&quot;&quot;}],&quot;container-title&quot;:&quot;Acta obstetricia et gynecologica Scandinavica&quot;,&quot;container-title-short&quot;:&quot;Acta Obstet Gynecol Scand&quot;,&quot;DOI&quot;:&quot;10.1111/aogs.14709&quot;,&quot;ISSN&quot;:&quot;1600-0412 (Electronic)&quot;,&quot;PMID&quot;:&quot;37991142&quot;,&quot;issued&quot;:{&quot;date-parts&quot;:[[2024,2]]},&quot;publisher-place&quot;:&quot;United States&quot;,&quot;page&quot;:&quot;387-395&quot;,&quot;language&quot;:&quot;eng&quot;,&quot;abstract&quot;:&quot;INTRODUCTION: The National Comprehensive Cancer Network (NCCN) distress  thermometer and problem list (DTPL) is a brief self-report screening measure for use in follow-up cancer care. The aims of this study were to explore the correlations between scores on the DTPL and scores on longer measures of anxiety/depression and health-related quality of life among women treated for gynecological cancer, and to define a cutoff score on the DT representing high levels of psychological distress in this patient group. MATERIAL AND METHODS: During outpatient visits, 144 women filled in the DTPL, the Hospital Anxiety and Depression Scale (HADS) and the RAND-36-Item Short Form Health Survey (RAND-36) between October 2019 and March 2020. We assessed the agreement between the DT-scores and the HADS scores, explored variables associated with high levels of distress on the DT, and studied the associations between DTPL-scores and scores of health-related quality of life (HRQoL) from RAND-36. RESULTS: In receiver operating characteristic curve analysis between the distress score from the DT and a HADS total score ≥15 (defining high levels of anxiety/depression symptoms), the area under the curve was 0.81 (95% CI: 0.74-0.89). Using a cutoff of ≥5 on the DT (scale 0-10), we found a balanced level of sensitivity (81%) and specificity (71%) towards a HADS total score of ≥15. The scores of distress and problems reported on the DTPL correlated significantly with the majority of HRQoL function scales from RAND-36. CONCLUSIONS: The NCCN DTPL can be used as a screening measure for self-reported distress and problems after treatment for gynecological cancer. A score of ≥5 on DT may indicate high level of anxiety/depression as measured by HADS. The tool may help identify patients in need of referral to supportive care and rehabilitation facilities.&quot;,&quot;issue&quot;:&quot;2&quot;,&quot;volume&quot;:&quot;103&quot;},&quot;isTemporary&quot;:false}]},{&quot;citationID&quot;:&quot;MENDELEY_CITATION_668c66ce-8a2e-47ea-91a4-2c8dfe9ab7ea&quot;,&quot;properties&quot;:{&quot;noteIndex&quot;:0},&quot;isEdited&quot;:false,&quot;manualOverride&quot;:{&quot;isManuallyOverridden&quot;:false,&quot;citeprocText&quot;:&quot;(147)&quot;,&quot;manualOverrideText&quot;:&quot;&quot;},&quot;citationTag&quot;:&quot;MENDELEY_CITATION_v3_eyJjaXRhdGlvbklEIjoiTUVOREVMRVlfQ0lUQVRJT05fNjY4YzY2Y2UtOGEyZS00N2VhLTkxYTQtMmM4ZGZlOWFiN2VhIiwicHJvcGVydGllcyI6eyJub3RlSW5kZXgiOjB9LCJpc0VkaXRlZCI6ZmFsc2UsIm1hbnVhbE92ZXJyaWRlIjp7ImlzTWFudWFsbHlPdmVycmlkZGVuIjpmYWxzZSwiY2l0ZXByb2NUZXh0IjoiKDE0NykiLCJtYW51YWxPdmVycmlkZVRleHQiOiIifSwiY2l0YXRpb25JdGVtcyI6W3siaWQiOiJmOGYwMjUyZC0wMDExLTMxM2UtYWM4YS1jNzVkMWI0OWVkZjEiLCJpdGVtRGF0YSI6eyJ0eXBlIjoiYXJ0aWNsZS1qb3VybmFsIiwiaWQiOiJmOGYwMjUyZC0wMDExLTMxM2UtYWM4YS1jNzVkMWI0OWVkZjEiLCJ0aXRsZSI6IkNvcGluZyBTdHlsZXMgYW5kIFF1YWxpdHkgb2YgTGlmZSBpbiBCcmVhc3QgQ2FuY2VyIFBhdGllbnRzIFVuZGVyZ29pbmcgUmFkaW90aGVyYXB5IiwiZ3JvdXBJZCI6IjE4OWEzMmYwLThmM2EtM2Q1My1hODRiLTg2OTExMzVmNzVmZiIsImF1dGhvciI6W3siZmFtaWx5IjoiUm9zemtvd3NrYSIsImdpdmVuIjoiTWHFgmdvcnphdGEiLCJwYXJzZS1uYW1lcyI6ZmFsc2UsImRyb3BwaW5nLXBhcnRpY2xlIjoiIiwibm9uLWRyb3BwaW5nLXBhcnRpY2xlIjoiIn0seyJmYW1pbHkiOiJCaWHFgmN6eWsiLCJnaXZlbiI6IkthdGFyenluYSIsInBhcnNlLW5hbWVzIjpmYWxzZSwiZHJvcHBpbmctcGFydGljbGUiOiIiLCJub24tZHJvcHBpbmctcGFydGljbGUiOiIifV0sImNvbnRhaW5lci10aXRsZSI6IkNhbmNlcnMiLCJjb250YWluZXItdGl0bGUtc2hvcnQiOiJDYW5jZXJzIChCYXNlbCkiLCJET0kiOiIxMC4zMzkwL2NhbmNlcnMxNTIzNTUxNSIsIlVSTCI6Imh0dHBzOi8vd3d3LnNjb3B1cy5jb20vaW53YXJkL3JlY29yZC51cmk/ZWlkPTItczIuMC04NTE3OTM3MDYyOSZkb2k9MTAuMzM5MCUyRmNhbmNlcnMxNTIzNTUxNSZwYXJ0bmVySUQ9NDAmbWQ1PTMzYzNhNTBjZTUxOGNjNGJlYTBiY2JmNmQ1MDc0Y2FhIiwiaXNzdWVkIjp7ImRhdGUtcGFydHMiOltbMjAyM11dfSwiYWJzdHJhY3QiOiJQdXJwb3NlOiBUaGlzIHN0dWR5IGV4YW1pbmVkIHJlbGF0aW9uc2hpcHMgYmV0d2VlbiBjb3Bpbmcgc3R5bGVzIGFuZCBxdWFsaXR5IG9mIGxpZmUgKFFvTCkgaW4gb25jb2xvZ3kgcGF0aWVudHMgdW5kZXJnb2luZyByYWRpb3RoZXJhcHkgY29tcGFyZWQgd2l0aCBoZWFsdGh5IGNvbnRyb2xzLiBDb3Bpbmcgc3R5bGVzIGFuZCBRb0wgd2VyZSBhc3Nlc3NlZCB0byBlbHVjaWRhdGUgY29ubmVjdGlvbnMgYW5kIGluZm9ybSBwc3ljaG9zb2NpYWwgY2FyZS4gTWV0aG9kczogNTcgZmVtYWxlcyBwYXJ0aWNpcGF0ZWQsIGluY2x1ZGluZyAyOCBicmVhc3QgY2FuY2VyIHBhdGllbnRzIHVuZGVyZ29pbmcgcmFkaW90aGVyYXB5IGFuZCAyOSBoZWFsdGh5IGNvbnRyb2xzIG1hdGNoZWQgb24gZGVtb2dyYXBoaWNzLiBQYXJ0aWNpcGFudHMgY29tcGxldGVkIHRoZSBDT1BFIEludmVudG9yeSwgd2hpY2ggbWVhc3VyZXMgYWN0aXZlLCBlbW90aW9uLWZvY3VzZWQsIGFuZCBhdm9pZGFudCBjb3BpbmcgbGV2ZWxzLCBhbmQgdGhlIFNGLTM2LCB3aGljaCBhc3Nlc3NlcyBtZW50YWwsIHBoeXNpY2FsLCBhbmQgb3ZlcmFsbCBRb0wuIEJldHdlZW4tZ3JvdXAgZGlmZmVyZW5jZXMgd2VyZSBhbmFseXplZCB1c2luZyB0aGUgTWFubuKAk1doaXRuZXkgVSB0ZXN0LiBDb3JyZWxhdGlvbnMgYmV0d2VlbiBjb3Bpbmcgc3R5bGVzIGFuZCBRb0wgd2VyZSBleGFtaW5lZCB3aXRoIFNwZWFybWFu4oCZcyByLiBSZXN1bHRzOiBCcmVhc3QgY2FuY2VyIHBhdGllbnRzIHNob3dlZCBhIHNpZ25pZmljYW50bHkgbG93ZXIgUW9MIG9uIGFsbCBzY2FsZXMgdmVyc3VzIGNvbnRyb2xzLiBJbiBwYXRpZW50cywgYWN0aXZlIGNvcGluZyB3ZWFrbHkgY29ycmVsYXRlZCB3aXRoIHBoeXNpY2FsIFFvTCwgd2hpbGUgYXZvaWRhbmNlIG1vZGVyYXRlbHkgdG8gc3Ryb25nbHkgY29ycmVsYXRlZCB3aXRoIHBvb3JlciBtZW50YWwsIHBoeXNpY2FsLCBhbmQgb3ZlcmFsbCBRb0wuIEluIGNvbnRyb2xzLCBhY3RpdmUgY29waW5nIHN0cm9uZ2x5IGNvcnJlbGF0ZWQgd2l0aCBtZW50YWwgYW5kIG92ZXJhbGwgUW9MLCBhbmQgYXZvaWRhbmNlIG1vZGVyYXRlbHkgbmVnYXRpdmVseSBjb3JyZWxhdGVkIGFjcm9zcyBkb21haW5zLiBDb25jbHVzaW9uOiBNYWxhZGFwdGl2ZSBhdm9pZGFuY2UgY29waW5nIHdhcyBzdHJvbmdseSByZWxhdGVkIHRvIHBvb3JlciBRb0wgaW4gYm90aCBncm91cHMsIGVzcGVjaWFsbHkgcGF0aWVudHMuIEFjdGl2ZSBjb3Bpbmcgc2hvd2VkIGxpbWl0ZWQgYmVuZWZpdHMgZm9yIHBhdGllbnRz4oCZIFFvTCwgaW4gY29udHJhc3Qgd2l0aCB0aGUgY29udHJvbHMuIFRob3NlIHdpdGggbG93IHNjb3JlcyByZXF1aXJlIGVmZmVjdGl2ZSBpbnRlcnZlbnRpb25zIGR1cmluZyByYWRpb3RoZXJhcHksIHdoaWNoIGFyZSBjcnVjaWFsIGZvciBjb3Bpbmcgd2l0aCB0cmVhdG1lbnQgYWR2ZXJzZSBlZmZlY3RzLiDCqSAyMDIzIGJ5IHRoZSBhdXRob3JzLiIsImlzc3VlIjoiMjMiLCJ2b2x1bWUiOiIxNSJ9LCJpc1RlbXBvcmFyeSI6ZmFsc2V9XX0=&quot;,&quot;citationItems&quot;:[{&quot;id&quot;:&quot;f8f0252d-0011-313e-ac8a-c75d1b49edf1&quot;,&quot;itemData&quot;:{&quot;type&quot;:&quot;article-journal&quot;,&quot;id&quot;:&quot;f8f0252d-0011-313e-ac8a-c75d1b49edf1&quot;,&quot;title&quot;:&quot;Coping Styles and Quality of Life in Breast Cancer Patients Undergoing Radiotherapy&quot;,&quot;groupId&quot;:&quot;189a32f0-8f3a-3d53-a84b-8691135f75ff&quot;,&quot;author&quot;:[{&quot;family&quot;:&quot;Roszkowska&quot;,&quot;given&quot;:&quot;Małgorzata&quot;,&quot;parse-names&quot;:false,&quot;dropping-particle&quot;:&quot;&quot;,&quot;non-dropping-particle&quot;:&quot;&quot;},{&quot;family&quot;:&quot;Białczyk&quot;,&quot;given&quot;:&quot;Katarzyna&quot;,&quot;parse-names&quot;:false,&quot;dropping-particle&quot;:&quot;&quot;,&quot;non-dropping-particle&quot;:&quot;&quot;}],&quot;container-title&quot;:&quot;Cancers&quot;,&quot;container-title-short&quot;:&quot;Cancers (Basel)&quot;,&quot;DOI&quot;:&quot;10.3390/cancers15235515&quot;,&quot;URL&quot;:&quot;https://www.scopus.com/inward/record.uri?eid=2-s2.0-85179370629&amp;doi=10.3390%2Fcancers15235515&amp;partnerID=40&amp;md5=33c3a50ce518cc4bea0bcbf6d5074caa&quot;,&quot;issued&quot;:{&quot;date-parts&quot;:[[2023]]},&quot;abstract&quot;:&quot;Purpose: This study examined relationships between coping styles and quality of life (QoL) in oncology patients undergoing radiotherapy compared with healthy controls. Coping styles and QoL were assessed to elucidate connections and inform psychosocial care. Methods: 57 females participated, including 28 breast cancer patients undergoing radiotherapy and 29 healthy controls matched on demographics. Participants completed the COPE Inventory, which measures active, emotion-focused, and avoidant coping levels, and the SF-36, which assesses mental, physical, and overall QoL. Between-group differences were analyzed using the Mann–Whitney U test. Correlations between coping styles and QoL were examined with Spearman’s r. Results: Breast cancer patients showed a significantly lower QoL on all scales versus controls. In patients, active coping weakly correlated with physical QoL, while avoidance moderately to strongly correlated with poorer mental, physical, and overall QoL. In controls, active coping strongly correlated with mental and overall QoL, and avoidance moderately negatively correlated across domains. Conclusion: Maladaptive avoidance coping was strongly related to poorer QoL in both groups, especially patients. Active coping showed limited benefits for patients’ QoL, in contrast with the controls. Those with low scores require effective interventions during radiotherapy, which are crucial for coping with treatment adverse effects. © 2023 by the authors.&quot;,&quot;issue&quot;:&quot;23&quot;,&quot;volume&quot;:&quot;15&quot;},&quot;isTemporary&quot;:false}]},{&quot;citationID&quot;:&quot;MENDELEY_CITATION_cb226175-b0dc-4a1e-b0e2-1c8004a22076&quot;,&quot;properties&quot;:{&quot;noteIndex&quot;:0},&quot;isEdited&quot;:false,&quot;manualOverride&quot;:{&quot;isManuallyOverridden&quot;:false,&quot;citeprocText&quot;:&quot;(29)&quot;,&quot;manualOverrideText&quot;:&quot;&quot;},&quot;citationTag&quot;:&quot;MENDELEY_CITATION_v3_eyJjaXRhdGlvbklEIjoiTUVOREVMRVlfQ0lUQVRJT05fY2IyMjYxNzUtYjBkYy00YTFlLWIwZTItMWM4MDA0YTIyMDc2IiwicHJvcGVydGllcyI6eyJub3RlSW5kZXgiOjB9LCJpc0VkaXRlZCI6ZmFsc2UsIm1hbnVhbE92ZXJyaWRlIjp7ImlzTWFudWFsbHlPdmVycmlkZGVuIjpmYWxzZSwiY2l0ZXByb2NUZXh0IjoiKDI5KSIsIm1hbnVhbE92ZXJyaWRlVGV4dCI6IiJ9LCJjaXRhdGlvbkl0ZW1zIjpbeyJpZCI6IjRjZTNkMmZhLThjMjItM2U2MC1hNDdmLWE5OWIwNzBhM2ZhZiIsIml0ZW1EYXRhIjp7InR5cGUiOiJhcnRpY2xlLWpvdXJuYWwiLCJpZCI6IjRjZTNkMmZhLThjMjItM2U2MC1hNDdmLWE5OWIwNzBhM2ZhZiIsInRpdGxlIjoiVGhlIE1PUyAzNi1pdGVtIHNob3J0LWZvcm0gaGVhbHRoIHN1cnZleSAoU2YtMzYpOiBJLiBjb25jZXB0dWFsIGZyYW1ld29yayBhbmQgaXRlbSBzZWxlY3Rpb24iLCJncm91cElkIjoiMTg5YTMyZjAtOGYzYS0zZDUzLWE4NGItODY5MTEzNWY3NWZmIiwiYXV0aG9yIjpbeyJmYW1pbHkiOiJXYXJlIiwiZ2l2ZW4iOiJKb2huIEUuIiwicGFyc2UtbmFtZXMiOmZhbHNlLCJkcm9wcGluZy1wYXJ0aWNsZSI6IiIsIm5vbi1kcm9wcGluZy1wYXJ0aWNsZSI6IiJ9LHsiZmFtaWx5IjoiU2hlcmJvdXJuZSIsImdpdmVuIjoiQ2F0aHkgRG9uYWxkIiwicGFyc2UtbmFtZXMiOmZhbHNlLCJkcm9wcGluZy1wYXJ0aWNsZSI6IiIsIm5vbi1kcm9wcGluZy1wYXJ0aWNsZSI6IiJ9XSwiY29udGFpbmVyLXRpdGxlIjoiTWVkaWNhbCBDYXJlIiwiY29udGFpbmVyLXRpdGxlLXNob3J0IjoiTWVkIENhcmUiLCJET0kiOiIxMC4xMDk3LzAwMDA1NjUwLTE5OTIwNjAwMC0wMDAwMiIsIklTU04iOiIxNTM3MTk0OCIsIlBNSUQiOiIxNTkzOTE0IiwiaXNzdWVkIjp7ImRhdGUtcGFydHMiOltbMTk5Miw4XV19LCJwdWJsaXNoZXItcGxhY2UiOiJVbml0ZWQgU3RhdGVzIiwicGFnZSI6IjQ3My00ODMiLCJhYnN0cmFjdCI6IkEgMzYtaXRlbSBzaG9ydC1mb3JtIChTRi0zNikgd2FzIGNvbnN0cnVjdGVkIHRvIHN1cnZleSBoZWFsdGggc3RhdHVzIGluIHRoZSBNZWRpY2FsIE91dGNvbWVzIFN0dWR5LiBUaGUgU0YtMzYgd2FzIGRlc2lnbmVkIGZvciB1c2UgaW4gY2xpbmljYWwgcHJhY3RpY2UgYW5kIHJlc2VhcmNoLCBoZWFsdGggcG9saWN5IGV2YWx1YXRpb25zLCBhbmQgZ2VuZXJhbCBwb3B1bGF0aW9uIHN1cnZleXMuIFRoZSBTRi0zNiBpbmNsdWRlcyBvbmUgbXVsdGktaXRlbSBzY2FsZSB0aGF0IGFzc2Vzc2VzIGVpZ2h0IGhlYWx0aCBjb25jZXB0czogMSkgbGltaXRhdGlvbnMgaW4gcGh5c2ljYWwgYWN0aXZpdGllcyBiZWNhdXNlIG9mIGhlYWx0aCBwcm9ibGVtczsgMikgbGltaXRhdGlvbnMgaW4gc29jaWFsIGFjdGl2aXRpZXMgYmVjYXVzZSBvZiBwaHlzaWNhbCBvciBlbW90aW9uYWwgcHJvYmxlbXM7IDMpIGxpbWl0YXRpb25zIGluIHVzdWFsIHJvbGUgYWN0aXZpdGllcyBiZWNhdXNlIG9mIHBoeXNpY2FsIGhlYWx0aCBwcm9ibGVtczsgNCkgYm9kaWx5IHBhaW47IDUpIGdlbmVyYWwgbWVudGFsIGhlYWx0aCAocHN5Y2hvbG9naWNhbCBkaXN0cmVzcyBhbmQgd2VsbC1iZWluZyk7IDYpIGxpbWl0YXRpb25zIGluIHVzdWFsIHJvbGUgYWN0aXZpdGllcyBiZWNhdXNlIG9mIGVtb3Rpb25hbCBwcm9ibGVtczsgNykgdml0YWxpdHkgKGVuZXJneSBhbmQgZmF0aWd1ZSk7IGFuZCA4KSBnZW5lcmFsIGhlYWx0aCBwZXJjZXB0aW9ucy4gVGhlIHN1cnZleSB3YXMgY29uc3RydWN0ZWQgZm9yIHNlbGYtYWRtaW5pc3RyYXRpb24gYnkgcGVyc29ucyAxNCB5ZWFycyBvZiBhZ2UgYW5kIG9sZGVyLCBhbmQgZm9yIGFkbWluaXN0cmF0aW9uIGJ5IGEgdHJhaW5lZCBpbnRlcnZpZXdlciBpbiBwZXJzb24gb3IgYnkgdGVsZXBob25lLiBUaGUgaGlzdG9yeSBvZiB0aGUgZGV2ZWxvcG1lbnQgb2YgdGhlIFNGLTM2LCB0aGUgb3JpZ2luIG9mIHNwZWNpZmljIGl0ZW1zLCBhbmQgdGhlIGxvZ2ljIHVuZGVybHlpbmcgdGhlaXIgc2VsZWN0aW9uIGFyZSBzdW1tYXJpemVkLiBUaGUgY29udGVudCBhbmQgZmVhdHVyZXMgb2YgdGhlIFNGLTM2IGFyZSBjb21wYXJlZCB3aXRoIHRoZSAyMC1pdGVtIE1lZGljYWwgT3V0Y29tZXMgU3R1ZHkgc2hvcnQtZm9ybS4gwqkgTGlwcGluY290dC1SYXZlbiBQdWJsaXNoZXJzLiIsImlzc3VlIjoiNiIsInZvbHVtZSI6IjMwIn0sImlzVGVtcG9yYXJ5IjpmYWxzZX1dfQ==&quot;,&quot;citationItems&quot;:[{&quot;id&quot;:&quot;4ce3d2fa-8c22-3e60-a47f-a99b070a3faf&quot;,&quot;itemData&quot;:{&quot;type&quot;:&quot;article-journal&quot;,&quot;id&quot;:&quot;4ce3d2fa-8c22-3e60-a47f-a99b070a3faf&quot;,&quot;title&quot;:&quot;The MOS 36-item short-form health survey (Sf-36): I. conceptual framework and item selection&quot;,&quot;groupId&quot;:&quot;189a32f0-8f3a-3d53-a84b-8691135f75ff&quot;,&quot;author&quot;:[{&quot;family&quot;:&quot;Ware&quot;,&quot;given&quot;:&quot;John E.&quot;,&quot;parse-names&quot;:false,&quot;dropping-particle&quot;:&quot;&quot;,&quot;non-dropping-particle&quot;:&quot;&quot;},{&quot;family&quot;:&quot;Sherbourne&quot;,&quot;given&quot;:&quot;Cathy Donald&quot;,&quot;parse-names&quot;:false,&quot;dropping-particle&quot;:&quot;&quot;,&quot;non-dropping-particle&quot;:&quot;&quot;}],&quot;container-title&quot;:&quot;Medical Care&quot;,&quot;container-title-short&quot;:&quot;Med Care&quot;,&quot;DOI&quot;:&quot;10.1097/00005650-199206000-00002&quot;,&quot;ISSN&quot;:&quot;15371948&quot;,&quot;PMID&quot;:&quot;1593914&quot;,&quot;issued&quot;:{&quot;date-parts&quot;:[[1992,8]]},&quot;publisher-place&quot;:&quot;United States&quot;,&quot;page&quot;:&quot;473-483&quot;,&quot;abstract&quot;:&quot;A 36-item short-form (SF-36) was constructed to survey health status in the Medical Outcomes Study. The SF-36 was designed for use in clinical practice and research, health policy evaluations, and general population surveys. The SF-36 includes one multi-item scale that assesses eight health concepts: 1) limitations in physical activities because of health problems; 2) limitations in social activities because of physical or emotional problems; 3) limitations in usual role activities because of physical health problems; 4) bodily pain; 5) general mental health (psychological distress and well-being); 6) limitations in usual role activities because of emotional problems; 7) vitality (energy and fatigue); and 8) general health perceptions. The survey was constructed for self-administration by persons 14 years of age and older, and for administration by a trained interviewer in person or by telephone. The history of the development of the SF-36, the origin of specific items, and the logic underlying their selection are summarized. The content and features of the SF-36 are compared with the 20-item Medical Outcomes Study short-form. © Lippincott-Raven Publishers.&quot;,&quot;issue&quot;:&quot;6&quot;,&quot;volume&quot;:&quot;30&quot;},&quot;isTemporary&quot;:false}]},{&quot;citationID&quot;:&quot;MENDELEY_CITATION_ac1d799a-ee30-4c3f-a8d7-476af88bbf76&quot;,&quot;properties&quot;:{&quot;noteIndex&quot;:0},&quot;isEdited&quot;:false,&quot;manualOverride&quot;:{&quot;isManuallyOverridden&quot;:false,&quot;citeprocText&quot;:&quot;(30)&quot;,&quot;manualOverrideText&quot;:&quot;&quot;},&quot;citationTag&quot;:&quot;MENDELEY_CITATION_v3_eyJjaXRhdGlvbklEIjoiTUVOREVMRVlfQ0lUQVRJT05fYWMxZDc5OWEtZWUzMC00YzNmLWE4ZDctNDc2YWY4OGJiZjc2IiwicHJvcGVydGllcyI6eyJub3RlSW5kZXgiOjB9LCJpc0VkaXRlZCI6ZmFsc2UsIm1hbnVhbE92ZXJyaWRlIjp7ImlzTWFudWFsbHlPdmVycmlkZGVuIjpmYWxzZSwiY2l0ZXByb2NUZXh0IjoiKDMwKSIsIm1hbnVhbE92ZXJyaWRlVGV4dCI6IiJ9LCJjaXRhdGlvbkl0ZW1zIjpbeyJpZCI6ImEwMjM0MmYyLWY2MzQtMzU4Ni05MzQwLTg5NmY3Y2Q4YTA4OSIsIml0ZW1EYXRhIjp7InR5cGUiOiJhcnRpY2xlLWpvdXJuYWwiLCJpZCI6ImEwMjM0MmYyLWY2MzQtMzU4Ni05MzQwLTg5NmY3Y2Q4YTA4OSIsInRpdGxlIjoiVGhlIHVzZSBvZiBjb2duaXRpdmUgaW50ZXJ2aWV3aW5nIG1ldGhvZG9sb2d5IGluIHRoZSBkZXNpZ24gYW5kIHRlc3Rpbmcgb2YgYSBzY3JlZW5pbmcgdG9vbCBmb3Igc3VwcG9ydGl2ZSBhbmQgcGFsbGlhdGl2ZSBjYXJlIG5lZWRzIiwiZ3JvdXBJZCI6IjE4OWEzMmYwLThmM2EtM2Q1My1hODRiLTg2OTExMzVmNzVmZiIsImF1dGhvciI6W3siZmFtaWx5IjoiQWhtZWQiLCJnaXZlbiI6Ik5pc2FyIiwicGFyc2UtbmFtZXMiOmZhbHNlLCJkcm9wcGluZy1wYXJ0aWNsZSI6IiIsIm5vbi1kcm9wcGluZy1wYXJ0aWNsZSI6IiJ9LHsiZmFtaWx5IjoiQmVzdGFsbCIsImdpdmVuIjoiSmFuaW5lIEMuIiwicGFyc2UtbmFtZXMiOmZhbHNlLCJkcm9wcGluZy1wYXJ0aWNsZSI6IiIsIm5vbi1kcm9wcGluZy1wYXJ0aWNsZSI6IiJ9LHsiZmFtaWx5IjoiUGF5bmUiLCJnaXZlbiI6IlNoZWlsYSBBLiIsInBhcnNlLW5hbWVzIjpmYWxzZSwiZHJvcHBpbmctcGFydGljbGUiOiIiLCJub24tZHJvcHBpbmctcGFydGljbGUiOiIifSx7ImZhbWlseSI6Ik5vYmxlIiwiZ2l2ZW4iOiJCaWxsIiwicGFyc2UtbmFtZXMiOmZhbHNlLCJkcm9wcGluZy1wYXJ0aWNsZSI6IiIsIm5vbi1kcm9wcGluZy1wYXJ0aWNsZSI6IiJ9LHsiZmFtaWx5IjoiQWhtZWR6YWkiLCJnaXZlbiI6IlNhbSBILiIsInBhcnNlLW5hbWVzIjpmYWxzZSwiZHJvcHBpbmctcGFydGljbGUiOiIiLCJub24tZHJvcHBpbmctcGFydGljbGUiOiIifV0sImNvbnRhaW5lci10aXRsZSI6IlN1cHBvcnRpdmUgQ2FyZSBpbiBDYW5jZXIiLCJET0kiOiIxMC4xMDA3L3MwMDUyMC0wMDgtMDUyMS0yIiwiSVNTTiI6IjA5NDE0MzU1IiwiUE1JRCI6IjE4OTgyMzYzIiwiaXNzdWVkIjp7ImRhdGUtcGFydHMiOltbMjAwOSw4XV19LCJwdWJsaXNoZXItcGxhY2UiOiJHZXJtYW55IiwicGFnZSI6IjY2NS02NzMiLCJhYnN0cmFjdCI6IkdvYWxzIG9mIHdvcms6IFRoZSBhdXRob3JzIGRlc2NyaWJlIHRoZSB1c2Ugb2YgY29nbml0aXZlIGludGVydmlld2luZyBtZXRob2RvbG9neSBpbiB0aGUgZGV2ZWxvcG1lbnQgb2YgYSBuZXcgc3VwcG9ydGl2ZSBhbmQgcGFsbGlhdGl2ZSBjYXJlIHNjcmVlbmluZyBtZWFzdXJlIHRvIGlkZW50aWZ5IHRoZSBzcGVjaWFsaXN0IHN1cHBvcnRpdmUgYW5kIHBhbGxpYXRpdmUgY2FyZSBuZWVkcyBvZiBwYXRpZW50cyB3aXRoIGFuIGFkdmFuY2VkIGlsbG5lc3MuIE1hdGVyaWFscyBhbmQgbWV0aG9kczogQSBkcmFmdCBzY3JlZW5pbmcgbWVhc3VyZSB3YXMgZGV2ZWxvcGVkIGJ5IGxpdGVyYXR1cmUgcmV2aWV3aW5nIGFuZCBjb25zdWx0YXRpb24gd2l0aCBwYXRpZW50cywgY2FyZXJzIGFuZCBoZWFsdGggYW5kIHNvY2lhbCBjYXJlIHByb2Zlc3Npb25hbHMuIFVzaW5nIHRoaXMgZHJhZnQsIGNvZ25pdGl2ZSBpbnRlcnZpZXdzIHdlcmUgY29uZHVjdGVkIHdpdGggc2l4IHByb2Zlc3Npb25hbHMgYW5kIG9uZSBjb25zdW1lciB1c2luZyB0aGUgJ3RoaW5raW5nIGFsb3VkIHRlY2huaXF1ZScgdG8gYXNzZXNzIHRoZSBwZXJjZXB0aW9uLCB1c2VmdWxuZXNzIGFuZCBpbnRlcnByZXRhdGlvbiBvZiBlYWNoIHF1ZXN0aW9uIG9uIHRoZSBtZWFzdXJlLiBUaGUgZm9jdXMgb2YgdGhlc2UgaW50ZXJ2aWV3cyB3YXMgdG8gaWRlbnRpZnkgdW5jbGVhciB3b3JkcyBvciBwaHJhc2VzIGFuZCB0byBleHBsb3JlIGhvdyB0aGUgcXVlc3Rpb25zIHdvcmtlZCBpbiBlbGljaXRpbmcgYSByZXNwb25zZS4gQSBjb250ZW50IGFuYWx5c2lzIG9mIHRoZSBpbnRlcnZpZXdzIHdhcyB1c2VkIHRvIGlkZW50aWZ5IHByb2JsZW1zIHdpdGggdGhlIHRleHQsIHBocmFzaW5nIGFuZCBmb3JtYXQgb2YgdGhlIHF1ZXN0aW9ucyBhbmQgYWNjb21wYW55aW5nIHJlc3BvbnNlcy4gTWFpbiByZXN1bHRzOiBUaGUgYXV0aG9ycyBmb3VuZCB0aGUgdGVjaG5pcXVlIHRvIGJlIHVzZWZ1bCBpbiBpZGVudGlmeWluZyBqYXJnb24gb3IgY29uZnVzaW5nIHF1ZXN0aW9ucy4gQSBudW1iZXIgb2YgcGVyc3BlY3RpdmVzIHdlcmUgdGFrZW4gaW50byBhY2NvdW50IGJ5IHNwZWFraW5nIHRvIGhlYWx0aCBhbmQgc29jaWFsIGNhcmUgcHJvZmVzc2lvbmFscyBpbiBwcmltYXJ5IGNhcmUgYW5kIHNlY29uZGFyeSBjYXJlIHdobyB3b3VsZCBiZSBvZmZlcmluZyB0aGUgbWVhc3VyZSB0byBmdXR1cmUgcGF0aWVudHMuIENvbmNsdXNpb25zOiBUaGUgbW9zdCBzZW5zaXRpdmUgcXVlc3Rpb25zIHdlcmUgaGlnaGxpZ2h0ZWQsIGFuZCB0aGlzIGVuYWJsZWQgdGhlIHJlc2VhcmNoZXJzIHRvIGNvbnNpZGVyIGhvdyB0aGVzZSBzaG91bGQgYmUgYXNrZWQgYW5kIHJlc3BvbmRlZCB0byBpbiBzdWJzZXF1ZW50IHZlcnNpb25zIG9mIHRoZSBtZWFzdXJlLiBUaGUgbWVhc3VyZSB3YXMgcmUtZHJhZnRlZCBpbiBsaWdodCBvZiB0aGVzZSBjb21tZW50cy4gwqkgMjAwOCBTcHJpbmdlci1WZXJsYWcuIiwiaXNzdWUiOiI2Iiwidm9sdW1lIjoiMTciLCJjb250YWluZXItdGl0bGUtc2hvcnQiOiIifSwiaXNUZW1wb3JhcnkiOmZhbHNlfV19&quot;,&quot;citationItems&quot;:[{&quot;id&quot;:&quot;a02342f2-f634-3586-9340-896f7cd8a089&quot;,&quot;itemData&quot;:{&quot;type&quot;:&quot;article-journal&quot;,&quot;id&quot;:&quot;a02342f2-f634-3586-9340-896f7cd8a089&quot;,&quot;title&quot;:&quot;The use of cognitive interviewing methodology in the design and testing of a screening tool for supportive and palliative care needs&quot;,&quot;groupId&quot;:&quot;189a32f0-8f3a-3d53-a84b-8691135f75ff&quot;,&quot;author&quot;:[{&quot;family&quot;:&quot;Ahmed&quot;,&quot;given&quot;:&quot;Nisar&quot;,&quot;parse-names&quot;:false,&quot;dropping-particle&quot;:&quot;&quot;,&quot;non-dropping-particle&quot;:&quot;&quot;},{&quot;family&quot;:&quot;Bestall&quot;,&quot;given&quot;:&quot;Janine C.&quot;,&quot;parse-names&quot;:false,&quot;dropping-particle&quot;:&quot;&quot;,&quot;non-dropping-particle&quot;:&quot;&quot;},{&quot;family&quot;:&quot;Payne&quot;,&quot;given&quot;:&quot;Sheila A.&quot;,&quot;parse-names&quot;:false,&quot;dropping-particle&quot;:&quot;&quot;,&quot;non-dropping-particle&quot;:&quot;&quot;},{&quot;family&quot;:&quot;Noble&quot;,&quot;given&quot;:&quot;Bill&quot;,&quot;parse-names&quot;:false,&quot;dropping-particle&quot;:&quot;&quot;,&quot;non-dropping-particle&quot;:&quot;&quot;},{&quot;family&quot;:&quot;Ahmedzai&quot;,&quot;given&quot;:&quot;Sam H.&quot;,&quot;parse-names&quot;:false,&quot;dropping-particle&quot;:&quot;&quot;,&quot;non-dropping-particle&quot;:&quot;&quot;}],&quot;container-title&quot;:&quot;Supportive Care in Cancer&quot;,&quot;DOI&quot;:&quot;10.1007/s00520-008-0521-2&quot;,&quot;ISSN&quot;:&quot;09414355&quot;,&quot;PMID&quot;:&quot;18982363&quot;,&quot;issued&quot;:{&quot;date-parts&quot;:[[2009,8]]},&quot;publisher-place&quot;:&quot;Germany&quot;,&quot;page&quot;:&quot;665-673&quot;,&quot;abstract&quot;:&quot;Goals of work: The authors describe the use of cognitive interviewing methodology in the development of a new supportive and palliative care screening measure to identify the specialist supportive and palliative care needs of patients with an advanced illness. Materials and methods: A draft screening measure was developed by literature reviewing and consultation with patients, carers and health and social care professionals. Using this draft, cognitive interviews were conducted with six professionals and one consumer using the 'thinking aloud technique' to assess the perception, usefulness and interpretation of each question on the measure. The focus of these interviews was to identify unclear words or phrases and to explore how the questions worked in eliciting a response. A content analysis of the interviews was used to identify problems with the text, phrasing and format of the questions and accompanying responses. Main results: The authors found the technique to be useful in identifying jargon or confusing questions. A number of perspectives were taken into account by speaking to health and social care professionals in primary care and secondary care who would be offering the measure to future patients. Conclusions: The most sensitive questions were highlighted, and this enabled the researchers to consider how these should be asked and responded to in subsequent versions of the measure. The measure was re-drafted in light of these comments. © 2008 Springer-Verlag.&quot;,&quot;issue&quot;:&quot;6&quot;,&quot;volume&quot;:&quot;17&quot;,&quot;container-title-short&quot;:&quot;&quot;},&quot;isTemporary&quot;:false}]},{&quot;citationID&quot;:&quot;MENDELEY_CITATION_ef944a49-7258-49b7-ac2b-88aae99847c3&quot;,&quot;properties&quot;:{&quot;noteIndex&quot;:0},&quot;isEdited&quot;:false,&quot;manualOverride&quot;:{&quot;isManuallyOverridden&quot;:false,&quot;citeprocText&quot;:&quot;(148)&quot;,&quot;manualOverrideText&quot;:&quot;&quot;},&quot;citationTag&quot;:&quot;MENDELEY_CITATION_v3_eyJjaXRhdGlvbklEIjoiTUVOREVMRVlfQ0lUQVRJT05fZWY5NDRhNDktNzI1OC00OWI3LWFjMmItODhhYWU5OTg0N2MzIiwicHJvcGVydGllcyI6eyJub3RlSW5kZXgiOjB9LCJpc0VkaXRlZCI6ZmFsc2UsIm1hbnVhbE92ZXJyaWRlIjp7ImlzTWFudWFsbHlPdmVycmlkZGVuIjpmYWxzZSwiY2l0ZXByb2NUZXh0IjoiKDE0OCkiLCJtYW51YWxPdmVycmlkZVRleHQiOiIifSwiY2l0YXRpb25JdGVtcyI6W3siaWQiOiI0ZjRjYTdlZC1hZWUyLTNiZTUtOTNiYy1mMDEzMzBmNGU4MTMiLCJpdGVtRGF0YSI6eyJ0eXBlIjoiYXJ0aWNsZS1qb3VybmFsIiwiaWQiOiI0ZjRjYTdlZC1hZWUyLTNiZTUtOTNiYy1mMDEzMzBmNGU4MTMiLCJ0aXRsZSI6IlRoZSBhZGFwdGF0aW9uIG9mIHRoZSBTaGVmZmllbGQgUHJvZmlsZSBmb3IgQXNzZXNzbWVudCBhbmQgUmVmZXJyYWwgZm9yIENhcmUgKFNQQVJDKSB0byB0aGUgcG9saXNoIGNsaW5pY2FsIHNldHRpbmcgZm9yIG5lZWRzIGFzc2Vzc21lbnQgb2YgYWR2YW5jZWQgY2FuY2VyIHBhdGllbnRzIiwiZ3JvdXBJZCI6IjE4OWEzMmYwLThmM2EtM2Q1My1hODRiLTg2OTExMzVmNzVmZiIsImF1dGhvciI6W3siZmFtaWx5IjoiTGVwcGVydCIsImdpdmVuIjoiV29qY2llY2giLCJwYXJzZS1uYW1lcyI6ZmFsc2UsImRyb3BwaW5nLXBhcnRpY2xlIjoiIiwibm9uLWRyb3BwaW5nLXBhcnRpY2xlIjoiIn0seyJmYW1pbHkiOiJNYWprb3dpY3oiLCJnaXZlbiI6Ik1pa29sYWoiLCJwYXJzZS1uYW1lcyI6ZmFsc2UsImRyb3BwaW5nLXBhcnRpY2xlIjoiIiwibm9uLWRyb3BwaW5nLXBhcnRpY2xlIjoiIn0seyJmYW1pbHkiOiJBaG1lZHphaSIsImdpdmVuIjoiU2FtIEgiLCJwYXJzZS1uYW1lcyI6ZmFsc2UsImRyb3BwaW5nLXBhcnRpY2xlIjoiIiwibm9uLWRyb3BwaW5nLXBhcnRpY2xlIjoiIn1dLCJjb250YWluZXItdGl0bGUiOiJKb3VybmFsIG9mIFBhaW4gYW5kIFN5bXB0b20gTWFuYWdlbWVudCIsImNvbnRhaW5lci10aXRsZS1zaG9ydCI6IkogUGFpbiBTeW1wdG9tIE1hbmFnZSIsIkRPSSI6IjEwLjEwMTYvai5qcGFpbnN5bW1hbi4yMDExLjEyLjI4NiIsIklTU04iOiIwODg1MzkyNCIsIlBNSUQiOiIyMjkyNjA4NCIsImlzc3VlZCI6eyJkYXRlLXBhcnRzIjpbWzIwMTJdXX0sInBhZ2UiOiI5MTYtOTIyIiwiYWJzdHJhY3QiOiJDb250ZXh0OiBBc3Nlc3NtZW50IG9mIHRoZSBuZWVkcyBvZiBhZHZhbmNlZCBjYW5jZXIgcGF0aWVudHMgaXMgYSB2ZXJ5IGltcG9ydGFudCBpc3N1ZSBpbiBwYWxsaWF0aXZlIGNhcmUuIE9iamVjdGl2ZXM6IFRoZSBhaW0gb2YgdGhlIHN0dWR5IHdhcyB0byBhZGFwdCB0aGUgU2hlZmZpZWxkIFByb2ZpbGUgZm9yIEFzc2Vzc21lbnQgYW5kIFJlZmVycmFsIGZvciBDYXJlIChTUEFSQykgdG8gdGhlIFBvbGlzaCBlbnZpcm9ubWVudCBhbmQgZXZhbHVhdGUgaXRzIHVzZWZ1bG5lc3MgaW4gbmVlZHMgYXNzZXNzbWVudCBvZiBwYXRpZW50cyB3aXRoIGFkdmFuY2VkIGNhbmNlci4gTWV0aG9kczogQSBmb3J3YXJkLWJhY2sgdHJhbnNsYXRpb24gb2YgdGhlIFNQQVJDIHRvIFBvbGlzaCB3YXMgZG9uZS4gVGhlIFNQQVJDIHdhcyB1c2VkIG9uY2UgaW4gNTggY29uc2VjdXRpdmUgcGF0aWVudHMgd2l0aCBhZHZhbmNlZCBjYW5jZXIgZHVyaW5nIGZvbGxvdy11cC4gVGhlIHBhdGllbnRzIHdlcmUgZW5yb2xsZWQgZnJvbSBhIHBhbGxpYXRpdmUgY2FyZSB1bml0ICgyNSBwYXRpZW50cyksIGhvbWUgY2FyZSAoMTggcGF0aWVudHMpLCBhbmQgYSBkYXkgY2FyZSBjZW50ZXIgKDE1IHBhdGllbnRzKS4gVGhlIHJlbGlhYmlsaXR5IHdhcyBldmFsdWF0ZWQgYnkgZXN0YWJsaXNoaW5nIHRoZSBpbnRlcm5hbCBjb25zaXN0ZW5jeSB1c2luZyBDcm9uYmFjaCdzIGFscGhhIGNvZWZmaWNpZW50cy4gQ29udGVudCB2YWxpZGl0eSB3YXMgYW5hbHl6ZWQgaW4gYWNjb3JkYW5jZSB3aXRoIHRoZSB0aGVvcmllcyBvZiBuZWVkcyBieSBNdXJyYXkgYW5kIE1hc2xvdyBhcyBhIG5vbnN0YXRpc3RpY2FsIG1ldGhvZCBvZiB2YWxpZGl0eSBhc3Nlc3NtZW50LiBGYWN0b3IgYW5hbHlzaXMgd2l0aCBwcmluY2lwYWwgY29tcG9uZW50cyBleHRyYWN0aW9uIGFuZCB2YXJpbWF4IHJvdGF0aW9uIG9mIHJhdyBkYXRhIHdhcyB1c2VkIHRvIHJlZHVjZSB0aGUgc2V0IG9mIGRhdGEgYW5kIGFzc2VzcyB0aGUgY29uc3RydWN0IHZhbGlkaXR5LiBSZXN1bHRzOiBUaGVyZSB3ZXJlIGRpZmZlcmVuY2VzIHJlZ2FyZGluZyByZWxpZ2lvdXMgYW5kIHNwaXJpdHVhbCBpc3N1ZXMgYW5kIGluZGVwZW5kZW5jZSBhbmQgYWN0aXZpdHkgYmV0d2VlbiBwYXRpZW50cyBpbiB0aGUgcGFsbGlhdGl2ZSBjYXJlIHVuaXQgKHdvcnNlIHJlc3VsdHMpIGFuZCB0aG9zZSBhdCB0aGUgZGF5IGNhcmUgY2VudGVyIChiZXR0ZXIgc2NvcmVzKS4gQ29tbXVuaWNhdGlvbiBhbmQgbmVlZCBmb3IgbW9yZSBpbmZvcm1hdGlvbiBpdGVtcyB3ZXJlIGFzc29jaWF0ZWQgd2l0aCBwc3ljaG9sb2dpY2FsLCBzb2NpYWwsIHNwaXJpdHVhbCwgYW5kIHRyZWF0bWVudCBpc3N1ZXMuIENyb25iYWNoJ3MgYWxwaGEgY29lZmZpY2llbnRzIGFuZCBmYWN0b3IgYW5hbHlzaXMgZGVtb25zdHJhdGVkLCByZXNwZWN0aXZlbHksIHNhdGlzZmFjdG9yeSByZWxpYWJpbGl0eSBhbmQgY29uc3RydWN0IHZhbGlkaXR5IG9mIHRoZSB0b29sLiBDb25jbHVzaW9uOiBUaGUgc3R1ZHkgZGVtb25zdHJhdGVkIHRoYXQgdGhlIFBvbGlzaCB2ZXJzaW9uIG9mIHRoZSBTUEFSQyBpcyBhIHZhbGlkIGFuZCByZWxpYWJsZSB0b29sIHJlY29tbWVuZGVkIGZvciB0aGUgbmVlZHMgYXNzZXNzbWVudCBhbmQgc3ltcHRvbSBldmFsdWF0aW9uIG9mIHBhdGllbnRzIHdpdGggYWR2YW5jZWQgY2FuY2VyLiDCqSAyMDEyIFUuUy4gQ2FuY2VyIFBhaW4gUmVsaWVmIENvbW1pdHRlZS4gUHVibGlzaGVkIGJ5IEVsc2V2aWVyIEluYy4gQWxsIHJpZ2h0cyByZXNlcnZlZC4iLCJpc3N1ZSI6IjYiLCJ2b2x1bWUiOiI0NCJ9LCJpc1RlbXBvcmFyeSI6ZmFsc2V9XX0=&quot;,&quot;citationItems&quot;:[{&quot;id&quot;:&quot;4f4ca7ed-aee2-3be5-93bc-f01330f4e813&quot;,&quot;itemData&quot;:{&quot;type&quot;:&quot;article-journal&quot;,&quot;id&quot;:&quot;4f4ca7ed-aee2-3be5-93bc-f01330f4e813&quot;,&quot;title&quot;:&quot;The adaptation of the Sheffield Profile for Assessment and Referral for Care (SPARC) to the polish clinical setting for needs assessment of advanced cancer patients&quot;,&quot;groupId&quot;:&quot;189a32f0-8f3a-3d53-a84b-8691135f75ff&quot;,&quot;author&quot;:[{&quot;family&quot;:&quot;Leppert&quot;,&quot;given&quot;:&quot;Wojciech&quot;,&quot;parse-names&quot;:false,&quot;dropping-particle&quot;:&quot;&quot;,&quot;non-dropping-particle&quot;:&quot;&quot;},{&quot;family&quot;:&quot;Majkowicz&quot;,&quot;given&quot;:&quot;Mikolaj&quot;,&quot;parse-names&quot;:false,&quot;dropping-particle&quot;:&quot;&quot;,&quot;non-dropping-particle&quot;:&quot;&quot;},{&quot;family&quot;:&quot;Ahmedzai&quot;,&quot;given&quot;:&quot;Sam H&quot;,&quot;parse-names&quot;:false,&quot;dropping-particle&quot;:&quot;&quot;,&quot;non-dropping-particle&quot;:&quot;&quot;}],&quot;container-title&quot;:&quot;Journal of Pain and Symptom Management&quot;,&quot;container-title-short&quot;:&quot;J Pain Symptom Manage&quot;,&quot;DOI&quot;:&quot;10.1016/j.jpainsymman.2011.12.286&quot;,&quot;ISSN&quot;:&quot;08853924&quot;,&quot;PMID&quot;:&quot;22926084&quot;,&quot;issued&quot;:{&quot;date-parts&quot;:[[2012]]},&quot;page&quot;:&quot;916-922&quot;,&quot;abstract&quot;:&quot;Context: Assessment of the needs of advanced cancer patients is a very important issue in palliative care. Objectives: The aim of the study was to adapt the Sheffield Profile for Assessment and Referral for Care (SPARC) to the Polish environment and evaluate its usefulness in needs assessment of patients with advanced cancer. Methods: A forward-back translation of the SPARC to Polish was done. The SPARC was used once in 58 consecutive patients with advanced cancer during follow-up. The patients were enrolled from a palliative care unit (25 patients), home care (18 patients), and a day care center (15 patients). The reliability was evaluated by establishing the internal consistency using Cronbach's alpha coefficients. Content validity was analyzed in accordance with the theories of needs by Murray and Maslow as a nonstatistical method of validity assessment. Factor analysis with principal components extraction and varimax rotation of raw data was used to reduce the set of data and assess the construct validity. Results: There were differences regarding religious and spiritual issues and independence and activity between patients in the palliative care unit (worse results) and those at the day care center (better scores). Communication and need for more information items were associated with psychological, social, spiritual, and treatment issues. Cronbach's alpha coefficients and factor analysis demonstrated, respectively, satisfactory reliability and construct validity of the tool. Conclusion: The study demonstrated that the Polish version of the SPARC is a valid and reliable tool recommended for the needs assessment and symptom evaluation of patients with advanced cancer. © 2012 U.S. Cancer Pain Relief Committee. Published by Elsevier Inc. All rights reserved.&quot;,&quot;issue&quot;:&quot;6&quot;,&quot;volume&quot;:&quot;44&quot;},&quot;isTemporary&quot;:false}]},{&quot;citationID&quot;:&quot;MENDELEY_CITATION_73b182a4-f2e6-4785-a500-1b1ff4a46c00&quot;,&quot;properties&quot;:{&quot;noteIndex&quot;:0},&quot;isEdited&quot;:false,&quot;manualOverride&quot;:{&quot;isManuallyOverridden&quot;:false,&quot;citeprocText&quot;:&quot;(149)&quot;,&quot;manualOverrideText&quot;:&quot;&quot;},&quot;citationTag&quot;:&quot;MENDELEY_CITATION_v3_eyJjaXRhdGlvbklEIjoiTUVOREVMRVlfQ0lUQVRJT05fNzNiMTgyYTQtZjJlNi00Nzg1LWE1MDAtMWIxZmY0YTQ2YzAwIiwicHJvcGVydGllcyI6eyJub3RlSW5kZXgiOjB9LCJpc0VkaXRlZCI6ZmFsc2UsIm1hbnVhbE92ZXJyaWRlIjp7ImlzTWFudWFsbHlPdmVycmlkZGVuIjpmYWxzZSwiY2l0ZXByb2NUZXh0IjoiKDE0OSkiLCJtYW51YWxPdmVycmlkZVRleHQiOiIifSwiY2l0YXRpb25JdGVtcyI6W3siaWQiOiIwM2IxMGU2MC1hMTkyLTNlNmEtODljMi00ZmQ2MzNkNzgwMDQiLCJpdGVtRGF0YSI6eyJ0eXBlIjoiYXJ0aWNsZS1qb3VybmFsIiwiaWQiOiIwM2IxMGU2MC1hMTkyLTNlNmEtODljMi00ZmQ2MzNkNzgwMDQiLCJ0aXRsZSI6IlVubWV0IG5lZWRzIHJlbGF0ZWQgdG8gdGhlIHF1YWxpdHkgb2YgbGlmZSBvZiBhZHZhbmNlZCBjYW5jZXIgcGF0aWVudHMgaW4gS29yZWE6IGEgcXVhbGl0YXRpdmUgc3R1ZHkiLCJncm91cElkIjoiMTg5YTMyZjAtOGYzYS0zZDUzLWE4NGItODY5MTEzNWY3NWZmIiwiYXV0aG9yIjpbeyJmYW1pbHkiOiJQeW8iLCJnaXZlbiI6IkplZWhlZSIsInBhcnNlLW5hbWVzIjpmYWxzZSwiZHJvcHBpbmctcGFydGljbGUiOiIiLCJub24tZHJvcHBpbmctcGFydGljbGUiOiIifSx7ImZhbWlseSI6Ik9jayIsImdpdmVuIjoiTWluc3UiLCJwYXJzZS1uYW1lcyI6ZmFsc2UsImRyb3BwaW5nLXBhcnRpY2xlIjoiIiwibm9uLWRyb3BwaW5nLXBhcnRpY2xlIjoiIn0seyJmYW1pbHkiOiJMZWUiLCJnaXZlbiI6Ik1pbmEiLCJwYXJzZS1uYW1lcyI6ZmFsc2UsImRyb3BwaW5nLXBhcnRpY2xlIjoiIiwibm9uLWRyb3BwaW5nLXBhcnRpY2xlIjoiIn0seyJmYW1pbHkiOiJLaW0iLCJnaXZlbiI6Ikp1aGVlIiwicGFyc2UtbmFtZXMiOmZhbHNlLCJkcm9wcGluZy1wYXJ0aWNsZSI6IiIsIm5vbi1kcm9wcGluZy1wYXJ0aWNsZSI6IiJ9LHsiZmFtaWx5IjoiQ2hlb24iLCJnaXZlbiI6IkphZWt5dW5nIiwicGFyc2UtbmFtZXMiOmZhbHNlLCJkcm9wcGluZy1wYXJ0aWNsZSI6IiIsIm5vbi1kcm9wcGluZy1wYXJ0aWNsZSI6IiJ9LHsiZmFtaWx5IjoiQ2hvIiwiZ2l2ZW4iOiJKdWhlZSIsInBhcnNlLW5hbWVzIjpmYWxzZSwiZHJvcHBpbmctcGFydGljbGUiOiIiLCJub24tZHJvcHBpbmctcGFydGljbGUiOiIifSx7ImZhbWlseSI6Ikt3b24iLCJnaXZlbiI6Ikp1bmcgSHllIiwicGFyc2UtbmFtZXMiOmZhbHNlLCJkcm9wcGluZy1wYXJ0aWNsZSI6IiIsIm5vbi1kcm9wcGluZy1wYXJ0aWNsZSI6IiJ9LHsiZmFtaWx5IjoiS2ltIiwiZ2l2ZW4iOiJIeWV5ZW91bmciLCJwYXJzZS1uYW1lcyI6ZmFsc2UsImRyb3BwaW5nLXBhcnRpY2xlIjoiIiwibm9uLWRyb3BwaW5nLXBhcnRpY2xlIjoiIn0seyJmYW1pbHkiOiJJbSIsImdpdmVuIjoiSHllb24gU3UiLCJwYXJzZS1uYW1lcyI6ZmFsc2UsImRyb3BwaW5nLXBhcnRpY2xlIjoiIiwibm9uLWRyb3BwaW5nLXBhcnRpY2xlIjoiIn0seyJmYW1pbHkiOiJNaW4iLCJnaXZlbiI6IllvdW5nIEpvbyIsInBhcnNlLW5hbWVzIjpmYWxzZSwiZHJvcHBpbmctcGFydGljbGUiOiIiLCJub24tZHJvcHBpbmctcGFydGljbGUiOiIifSx7ImZhbWlseSI6IktvaCIsImdpdmVuIjoiU3UgSmluIiwicGFyc2UtbmFtZXMiOmZhbHNlLCJkcm9wcGluZy1wYXJ0aWNsZSI6IiIsIm5vbi1kcm9wcGluZy1wYXJ0aWNsZSI6IiJ9XSwiY29udGFpbmVyLXRpdGxlIjoiQk1DIFBhbGxpYXRpdmUgQ2FyZSIsImNvbnRhaW5lci10aXRsZS1zaG9ydCI6IkJNQyBQYWxsaWF0IENhcmUiLCJjaGFwdGVyLW51bWJlciI6IjAiLCJET0kiOiIxMC4xMTg2L3MxMjkwNC0wMjEtMDA3NDktOCIsIklTU04iOiIxNDcyNjg0WCIsImlzc3VlZCI6eyJkYXRlLXBhcnRzIjpbWzIwMjFdXX0sInBhZ2UiOiIxLTEyIiwiYWJzdHJhY3QiOiJCYWNrZ3JvdW5kOiBJdCBoYXMgcmVjZW50bHkgYmVlbiBlbXBoYXNpemVkIHRoYXQgdGhlIHVubWV0IG5lZWRzIG9mIGNhbmNlciBwYXRpZW50cyBzaG91bGQgYmUgZXZhbHVhdGVkIG1vcmUgaG9saXN0aWNhbGx5LCBmb3IgZXhhbXBsZSwgYnkgZXhwbG9yaW5nIGNhcmVnaXZlcnMnIHBlcnNwZWN0aXZlcyBhbmQgY3Jvc3MgY3VsdHVyYWwgZGlmZmVyZW5jZXMuIFRoaXMgc3R1ZHkgZXhwbG9yZWQgYWRkaXRpb25hbCBkb21haW5zIG9yIGl0ZW1zIG9mIHVubWV0IG5lZWRzIGFtb25nIEtvcmVhbiBjYW5jZXIgcGF0aWVudHMgaW4gcmVmZXJlbmNlIHRvIHRoZSBTaGVmZmllbGQgUHJvZmlsZSBmb3IgQXNzZXNzbWVudCBhbmQgUmVmZXJyYWwgdG8gQ2FyZSAoU1BBUkMpLiBNZXRob2RzOiBXZSBjb25kdWN0ZWQgZm91ciBmb2N1cyBncm91cCBkaXNjdXNzaW9ucyAoRkdEcykgd2l0aCAxNSBjYW5jZXIgcGF0aWVudHMsIGZvbGxvd2luZyBhIHNlbWktc3RydWN0dXJlZCBmb3JtYXQgdG8gZWxpY2l0IHBhcnRpY2lwYW50cycgaGVhbHRoIHBlcmNlcHRpb25zLCBjb21tZW50cyBvbiBTUEFSQywgYW5kIG9waW5pb25zIG9uIHRoZSByb2xlcyBvZiBtZWRpY2FsIHByb2Zlc3Npb25hbHMgdG8gaW1wcm92ZSB0aGUgaGVhbHRoLXJlbGF0ZWQgcXVhbGl0eSBvZiBsaWZlIG9mIGNhbmNlciBwYXRpZW50cy4gV2UgYW5hbHl6ZWQgdGhlIHZlcmJhdGltIHRyYW5zY3JpcHRzIHVzaW5nIGEgY29udGVudCBhbmFseXNpcyBtZXRob2QuIFJlc3VsdHM6IFRoZSBmb2xsb3dpbmcgdGhlbWVzIHdlcmUgZGVyaXZlZDogbGl2aW5nIGFzIGEgY2FuY2VyIHBhdGllbnQsIHN0cml2aW5nIHRvIG92ZXJjb21lIGNhbmNlciwgY2hhbmdpbmcgYXR0aXR1ZGVzIHRvd2FyZCBsaWZlIGFmdGVyIHRoZSBjYW5jZXIgZGlhZ25vc2lzLCBhbmQgd2F5cyB0byBsaXZlIGEgYmV0dGVyIGxpZmUgYXMgYSBjYW5jZXIgcGF0aWVudC4gVGhlIHBhcnRpY2lwYW50cyBhc3NlcnRlZCB0aGUgc2lnbmlmaWNhbmNlIG9mIHByb3ZpZGluZyBhZGVxdWF0ZSB0cmVhdG1lbnQgaW5mb3JtYXRpb24gdGhhdCBpcyBlYXNpbHkgdW5kZXJzdG9vZCBieSBjYW5jZXIgcGF0aWVudHMgZHVyaW5nIHRoZSBjb252ZXJzYXRpb24gYmV0d2VlbiBwYXRpZW50cyBhbmQgbWVkaWNhbCBwcm9mZXNzaW9uYWxzLiBCZXNpZGVzIHRoZSBwaHlzaWNhbCBzeW1wdG9tcyBpZGVudGlmaWVkIGJ5IFNQQVJDLCB0aGUgcGFydGljaXBhbnRzIHN0cnVnZ2xlZCB3aXRoIG51bWJuZXNzIGluIHRoZWlyIGhhbmRzIGFuZCBmZWV0IGFuZCBoYWlyIGxvc3MuIEtvcmVhbiBjYW5jZXIgcGF0aWVudHMgcHJvbWluZW50bHkgd2lzaGVkIHRvIGF2b2lkIGJ1cmRlbmluZyB0aGVpciBmYW1pbHkgb3Igb3RoZXJzIGluIHRoZWlyIGRhaWx5IGxpZmUuIFRoZXkgY29uc2lkZXJlZCB0aGUgaW1wcm92ZW1lbnQgb2YgaGVhbHRoIGJlaGF2aW9ycywgc3VjaCBhcyBkaWV0IGFuZCBleGVyY2lzZSwgYXMgcGFydCBvZiB0aGUgdHJlYXRtZW50LCB3aGljaCB3YXMgbm90IGxpbWl0ZWQgdG8gZHJ1Z3MuIEZ1cnRoZXJtb3JlLCBpdCB3YXMgZXNzZW50aWFsIHRvIGV2YWx1YXRlIHRoZSB2YWx1ZSBvZiBjYW5jZXIgcGF0aWVudHMnIGxpdmVzLCBhcyB0aGV5IGRlc2lyZWQgdG8gYmUgaGVscGZ1bCBtZW1iZXJzIG9mIHRoZWlyIGZhbWlsaWVzIGFuZCBzb2NpZXR5LiBDb25jbHVzaW9uczogVGhpcyBzdHVkeSBpZGVudGlmaWVkIGFkZGl0aW9uYWwgZG9tYWlucyBhbmQgaXRlbXMgb2YgdW5tZXQgbmVlZHMgb2YgS29yZWFuIGNhbmNlciBwYXRpZW50cyBhbmQgYnJvYWRlbmVkIHRoZSB1bmRlcnN0YW5kaW5nIG9mIHVubWV0IG5lZWRzIGFtb25nIGNhbmNlciBwYXRpZW50cy4iLCJwdWJsaXNoZXIiOiJCTUMgUGFsbGlhdGl2ZSBDYXJlIiwiaXNzdWUiOiIxIiwidm9sdW1lIjoiMjAifSwiaXNUZW1wb3JhcnkiOmZhbHNlfV19&quot;,&quot;citationItems&quot;:[{&quot;id&quot;:&quot;03b10e60-a192-3e6a-89c2-4fd633d78004&quot;,&quot;itemData&quot;:{&quot;type&quot;:&quot;article-journal&quot;,&quot;id&quot;:&quot;03b10e60-a192-3e6a-89c2-4fd633d78004&quot;,&quot;title&quot;:&quot;Unmet needs related to the quality of life of advanced cancer patients in Korea: a qualitative study&quot;,&quot;groupId&quot;:&quot;189a32f0-8f3a-3d53-a84b-8691135f75ff&quot;,&quot;author&quot;:[{&quot;family&quot;:&quot;Pyo&quot;,&quot;given&quot;:&quot;Jeehee&quot;,&quot;parse-names&quot;:false,&quot;dropping-particle&quot;:&quot;&quot;,&quot;non-dropping-particle&quot;:&quot;&quot;},{&quot;family&quot;:&quot;Ock&quot;,&quot;given&quot;:&quot;Minsu&quot;,&quot;parse-names&quot;:false,&quot;dropping-particle&quot;:&quot;&quot;,&quot;non-dropping-particle&quot;:&quot;&quot;},{&quot;family&quot;:&quot;Lee&quot;,&quot;given&quot;:&quot;Mina&quot;,&quot;parse-names&quot;:false,&quot;dropping-particle&quot;:&quot;&quot;,&quot;non-dropping-particle&quot;:&quot;&quot;},{&quot;family&quot;:&quot;Kim&quot;,&quot;given&quot;:&quot;Juhee&quot;,&quot;parse-names&quot;:false,&quot;dropping-particle&quot;:&quot;&quot;,&quot;non-dropping-particle&quot;:&quot;&quot;},{&quot;family&quot;:&quot;Cheon&quot;,&quot;given&quot;:&quot;Jaekyung&quot;,&quot;parse-names&quot;:false,&quot;dropping-particle&quot;:&quot;&quot;,&quot;non-dropping-particle&quot;:&quot;&quot;},{&quot;family&quot;:&quot;Cho&quot;,&quot;given&quot;:&quot;Juhee&quot;,&quot;parse-names&quot;:false,&quot;dropping-particle&quot;:&quot;&quot;,&quot;non-dropping-particle&quot;:&quot;&quot;},{&quot;family&quot;:&quot;Kwon&quot;,&quot;given&quot;:&quot;Jung Hye&quot;,&quot;parse-names&quot;:false,&quot;dropping-particle&quot;:&quot;&quot;,&quot;non-dropping-particle&quot;:&quot;&quot;},{&quot;family&quot;:&quot;Kim&quot;,&quot;given&quot;:&quot;Hyeyeoung&quot;,&quot;parse-names&quot;:false,&quot;dropping-particle&quot;:&quot;&quot;,&quot;non-dropping-particle&quot;:&quot;&quot;},{&quot;family&quot;:&quot;Im&quot;,&quot;given&quot;:&quot;Hyeon Su&quot;,&quot;parse-names&quot;:false,&quot;dropping-particle&quot;:&quot;&quot;,&quot;non-dropping-particle&quot;:&quot;&quot;},{&quot;family&quot;:&quot;Min&quot;,&quot;given&quot;:&quot;Young Joo&quot;,&quot;parse-names&quot;:false,&quot;dropping-particle&quot;:&quot;&quot;,&quot;non-dropping-particle&quot;:&quot;&quot;},{&quot;family&quot;:&quot;Koh&quot;,&quot;given&quot;:&quot;Su Jin&quot;,&quot;parse-names&quot;:false,&quot;dropping-particle&quot;:&quot;&quot;,&quot;non-dropping-particle&quot;:&quot;&quot;}],&quot;container-title&quot;:&quot;BMC Palliative Care&quot;,&quot;container-title-short&quot;:&quot;BMC Palliat Care&quot;,&quot;chapter-number&quot;:&quot;0&quot;,&quot;DOI&quot;:&quot;10.1186/s12904-021-00749-8&quot;,&quot;ISSN&quot;:&quot;1472684X&quot;,&quot;issued&quot;:{&quot;date-parts&quot;:[[2021]]},&quot;page&quot;:&quot;1-12&quot;,&quot;abstract&quot;:&quot;Background: It has recently been emphasized that the unmet needs of cancer patients should be evaluated more holistically, for example, by exploring caregivers' perspectives and cross cultural differences. This study explored additional domains or items of unmet needs among Korean cancer patients in reference to the Sheffield Profile for Assessment and Referral to Care (SPARC). Methods: We conducted four focus group discussions (FGDs) with 15 cancer patients, following a semi-structured format to elicit participants' health perceptions, comments on SPARC, and opinions on the roles of medical professionals to improve the health-related quality of life of cancer patients. We analyzed the verbatim transcripts using a content analysis method. Results: The following themes were derived: living as a cancer patient, striving to overcome cancer, changing attitudes toward life after the cancer diagnosis, and ways to live a better life as a cancer patient. The participants asserted the significance of providing adequate treatment information that is easily understood by cancer patients during the conversation between patients and medical professionals. Besides the physical symptoms identified by SPARC, the participants struggled with numbness in their hands and feet and hair loss. Korean cancer patients prominently wished to avoid burdening their family or others in their daily life. They considered the improvement of health behaviors, such as diet and exercise, as part of the treatment, which was not limited to drugs. Furthermore, it was essential to evaluate the value of cancer patients' lives, as they desired to be helpful members of their families and society. Conclusions: This study identified additional domains and items of unmet needs of Korean cancer patients and broadened the understanding of unmet needs among cancer patients.&quot;,&quot;publisher&quot;:&quot;BMC Palliative Care&quot;,&quot;issue&quot;:&quot;1&quot;,&quot;volume&quot;:&quot;20&quot;},&quot;isTemporary&quot;:false}]},{&quot;citationID&quot;:&quot;MENDELEY_CITATION_c9082ff3-5e74-4313-b421-65a7d3448632&quot;,&quot;properties&quot;:{&quot;noteIndex&quot;:0},&quot;isEdited&quot;:false,&quot;manualOverride&quot;:{&quot;isManuallyOverridden&quot;:false,&quot;citeprocText&quot;:&quot;(31)&quot;,&quot;manualOverrideText&quot;:&quot;&quot;},&quot;citationTag&quot;:&quot;MENDELEY_CITATION_v3_eyJjaXRhdGlvbklEIjoiTUVOREVMRVlfQ0lUQVRJT05fYzkwODJmZjMtNWU3NC00MzEzLWI0MjEtNjVhN2QzNDQ4NjMyIiwicHJvcGVydGllcyI6eyJub3RlSW5kZXgiOjB9LCJpc0VkaXRlZCI6ZmFsc2UsIm1hbnVhbE92ZXJyaWRlIjp7ImlzTWFudWFsbHlPdmVycmlkZGVuIjpmYWxzZSwiY2l0ZXByb2NUZXh0IjoiKDMxKSIsIm1hbnVhbE92ZXJyaWRlVGV4dCI6IiJ9LCJjaXRhdGlvbkl0ZW1zIjpbeyJpZCI6IjlmNzVlODVkLWY0MTktMzhlNC1iZWJlLWY2YjdlMjc3YTFiYiIsIml0ZW1EYXRhIjp7InR5cGUiOiJhcnRpY2xlLWpvdXJuYWwiLCJpZCI6IjlmNzVlODVkLWY0MTktMzhlNC1iZWJlLWY2YjdlMjc3YTFiYiIsInRpdGxlIjoiRGV2ZWxvcG1lbnQgYW5kIHZhbGlkYXRpb24gb2YgdGhlIFNob3J0LUZvcm0gU3Vydml2b3IgVW5tZXQgTmVlZHMgU3VydmV5IChTRi1TVU5TKSIsImdyb3VwSWQiOiIxODlhMzJmMC04ZjNhLTNkNTMtYTg0Yi04NjkxMTM1Zjc1ZmYiLCJhdXRob3IiOlt7ImZhbWlseSI6IkNhbXBiZWxsIiwiZ2l2ZW4iOiJIIFNoYXJvbiIsInBhcnNlLW5hbWVzIjpmYWxzZSwiZHJvcHBpbmctcGFydGljbGUiOiIiLCJub24tZHJvcHBpbmctcGFydGljbGUiOiIifSx7ImZhbWlseSI6IkhhbGwiLCJnaXZlbiI6IkFsaXggRSIsInBhcnNlLW5hbWVzIjpmYWxzZSwiZHJvcHBpbmctcGFydGljbGUiOiIiLCJub24tZHJvcHBpbmctcGFydGljbGUiOiIifSx7ImZhbWlseSI6IlNhbnNvbi1GaXNoZXIiLCJnaXZlbiI6IlJvYiBXIiwicGFyc2UtbmFtZXMiOmZhbHNlLCJkcm9wcGluZy1wYXJ0aWNsZSI6IiIsIm5vbi1kcm9wcGluZy1wYXJ0aWNsZSI6IiJ9LHsiZmFtaWx5IjoiQmFya2VyIiwiZ2l2ZW4iOiJEYW5pZWwiLCJwYXJzZS1uYW1lcyI6ZmFsc2UsImRyb3BwaW5nLXBhcnRpY2xlIjoiIiwibm9uLWRyb3BwaW5nLXBhcnRpY2xlIjoiIn0seyJmYW1pbHkiOiJUdXJuZXIiLCJnaXZlbiI6IkRvbm5hIiwicGFyc2UtbmFtZXMiOmZhbHNlLCJkcm9wcGluZy1wYXJ0aWNsZSI6IiIsIm5vbi1kcm9wcGluZy1wYXJ0aWNsZSI6IiJ9LHsiZmFtaWx5IjoiVGF5bG9yLUJyb3duIiwiZ2l2ZW4iOiJKaWxsIiwicGFyc2UtbmFtZXMiOmZhbHNlLCJkcm9wcGluZy1wYXJ0aWNsZSI6IiIsIm5vbi1kcm9wcGluZy1wYXJ0aWNsZSI6IiJ9XSwiY29udGFpbmVyLXRpdGxlIjoiU3VwcG9ydGl2ZSBDYXJlIGluIENhbmNlciIsIkRPSSI6IjEwLjEwMDcvczAwNTIwLTAxMy0yMDYxLTciLCJJU1NOIjoiMTQzMzczMzkiLCJQTUlEIjoiMjQyOTIwMTYiLCJpc3N1ZWQiOnsiZGF0ZS1wYXJ0cyI6W1syMDE0XV19LCJwYWdlIjoiMTA3MS0xMDc5IiwiYWJzdHJhY3QiOiJQdXJwb3NlOiBUaGUgU3Vydml2b3IgVW5tZXQgTmVlZHMgU3VydmV5IChTVU5TKSBpcyBvbmUgb2YgdGhlIG9ubHkgdW5tZXQgbmVlZHMgbWVhc3VyZXMgdGhhdCB3YXMgZGV2ZWxvcGVkIGFuZCBldmFsdWF0ZWQgdXRpbGlzaW5nIGEgcG9wdWxhdGlvbi1iYXNlZCBzYW1wbGUgb2YgY2FuY2VyIHN1cnZpdm9ycy4gQXQgODkgaXRlbXMsIHRoZSBjdXJyZW50IHNjYWxlIGlzIHF1aXRlIGJ1cmRlbnNvbWUuIFRoZSBjdXJyZW50IHN0dWR5IGFpbWVkIHRvIGRldmVsb3AgYSB2YWxpZCBhbmQgcmVsaWFibGUgc2hvcnQgdmVyc2lvbiBvZiB0aGlzIHN1cnZleS4gTWV0aG9kczogQSBoZXRlcm9nZW5lb3VzIHNhbXBsZSBvZiAxLDU4OSBjYW5jZXIgc3Vydml2b3JzLCBhZ2VkIDE5IHllYXJzIG9yIG92ZXIgYXQgZGlhZ25vc2lzLCBkaWFnbm9zZWQgd2l0aCBhIGhpc3RvbG9naWNhbGx5IGNvbmZpcm1lZCBjYW5jZXIgaW4gdGhlIHByZXZpb3VzIDEyIHRvIDYwIG1vbnRocywgY29tcGxldGVkIHRoZSBTVU5TLiBVc2luZyB0aGVzZSBkYXRhLCB3ZSBlbXBsb3llZCBhIGNvbWJpbmVkIHRoZW9yZXRpY2FsIGFuZCBzdGF0aXN0aWNhbCBtZXRob2Qgb2YgcmVkdWNpbmcgdGhlIG51bWJlciBvZiBpdGVtcyBpbiB0aGUgU1VOUy4gVGhlIHNob3J0ZW5lZCBzdXJ2ZXkgd2FzIGV4YW1pbmVkIGZvciBjb25zdHJ1Y3QgdmFsaWRpdHksIGludGVybmFsIGNvbnNpc3RlbmN5LCBkaXNjcmltaW5hbnQgdmFsaWRpdHkgYW5kIGZsb29yIGFuZCBjZWlsaW5nIGVmZmVjdHMuIFJlc3VsdHM6IEZpZnR5LW5pbmUgaXRlbXMgd2VyZSByZW1vdmVkLiBDb25zdHJ1Y3QgdmFsaWRpdHkgY2xvc2VseSByZWZsZWN0ZWQgdGhlIG9yaWdpbmFsIHN0cnVjdHVyZSBvZiB0aGUgU1VOUy4gSG93ZXZlciwgYWxsIGl0ZW1zIGZyb20gdGhlIEVtb3Rpb25hbCBoZWFsdGggYW5kIFJlbGF0aW9uc2hpcHMgZG9tYWlucyBsb2FkZWQgb250byBvbmUgZmFjdG9yLiBDcm9uYmFjaCdzIGFscGhhIGZvciB0aGUgZmluYWwgZm91ciBkb21haW5zIHdlcmUgMC44NSBvciBhYm92ZSwgZGVtb25zdHJhdGluZyBzdHJvbmcgaW50ZXJuYWwgY29uc2lzdGVuY3kuIEludHJhLWNsYXNzIGNvcnJlbGF0aW9ucyBvZiB0aGUgdGhyZWUgZG9tYWlucyBmcm9tIHRoZSBvcmlnaW5hbCBzdXJ2ZXkgKEZpbmFuY2lhbCBjb25jZXJucywgSW5mb3JtYXRpb24gYW5kIEFjY2VzcyBhbmQgY29udGludWl0eSBvZiBjYXJlKSBhbmQgc2hvcnRlbmVkIHN1cnZleSB3ZXJlIGhpZ2ggKD4wLjkpLiBEaXNjcmltaW5hbnQgdmFsaWRpdHkgaWxsdXN0cmF0ZWQgdGhlIHNob3J0LWZvcm0gU1VOUycgYWJpbGl0eSB0byBkaXNjcmltaW5hdGUgYmV0d2VlbiB0aG9zZSB3aG8gaGFkIHJlY2VudGx5IHJlY2VpdmVkIHRyZWF0bWVudCBhbmQgdGhvc2Ugd2hvIGhhZCBub3QuIENvbmNsdXNpb25zOiBUaGlzIHN0dWR5IGRlc2NyaWJlcyB0aGUgZGV2ZWxvcG1lbnQgYW5kIHBzeWNob21ldHJpYyBldmFsdWF0aW9uIG9mIHRoZSBzaG9ydC1mb3JtIFNVTlMgKFNGLVNVTlMpLiBGdXR1cmUgc3R1ZGllcyBzaG91bGQgY29uZmlybSB0aGUgdGVzdC1yZXRlc3QgcmVsaWFiaWxpdHkgYW5kIHByZWRpY3RpdmUgdmFsaWRpdHkgb2YgdGhlIFNGLVNVTlMgdXRpbGlzaW5nIGxhcmdlLCBpbmRlcGVuZGVudCwgcG9wdWxhdGlvbi1iYXNlZCBzYW1wbGVzIG9mIGNhbmNlciBzdXJ2aXZvcnMuIMKpIDIwMTMgU3ByaW5nZXItVmVybGFnLiIsImlzc3VlIjoiNCIsInZvbHVtZSI6IjIyIiwiY29udGFpbmVyLXRpdGxlLXNob3J0IjoiIn0sImlzVGVtcG9yYXJ5IjpmYWxzZX1dfQ==&quot;,&quot;citationItems&quot;:[{&quot;id&quot;:&quot;9f75e85d-f419-38e4-bebe-f6b7e277a1bb&quot;,&quot;itemData&quot;:{&quot;type&quot;:&quot;article-journal&quot;,&quot;id&quot;:&quot;9f75e85d-f419-38e4-bebe-f6b7e277a1bb&quot;,&quot;title&quot;:&quot;Development and validation of the Short-Form Survivor Unmet Needs Survey (SF-SUNS)&quot;,&quot;groupId&quot;:&quot;189a32f0-8f3a-3d53-a84b-8691135f75ff&quot;,&quot;author&quot;:[{&quot;family&quot;:&quot;Campbell&quot;,&quot;given&quot;:&quot;H Sharon&quot;,&quot;parse-names&quot;:false,&quot;dropping-particle&quot;:&quot;&quot;,&quot;non-dropping-particle&quot;:&quot;&quot;},{&quot;family&quot;:&quot;Hall&quot;,&quot;given&quot;:&quot;Alix E&quot;,&quot;parse-names&quot;:false,&quot;dropping-particle&quot;:&quot;&quot;,&quot;non-dropping-particle&quot;:&quot;&quot;},{&quot;family&quot;:&quot;Sanson-Fisher&quot;,&quot;given&quot;:&quot;Rob W&quot;,&quot;parse-names&quot;:false,&quot;dropping-particle&quot;:&quot;&quot;,&quot;non-dropping-particle&quot;:&quot;&quot;},{&quot;family&quot;:&quot;Barker&quot;,&quot;given&quot;:&quot;Daniel&quot;,&quot;parse-names&quot;:false,&quot;dropping-particle&quot;:&quot;&quot;,&quot;non-dropping-particle&quot;:&quot;&quot;},{&quot;family&quot;:&quot;Turner&quot;,&quot;given&quot;:&quot;Donna&quot;,&quot;parse-names&quot;:false,&quot;dropping-particle&quot;:&quot;&quot;,&quot;non-dropping-particle&quot;:&quot;&quot;},{&quot;family&quot;:&quot;Taylor-Brown&quot;,&quot;given&quot;:&quot;Jill&quot;,&quot;parse-names&quot;:false,&quot;dropping-particle&quot;:&quot;&quot;,&quot;non-dropping-particle&quot;:&quot;&quot;}],&quot;container-title&quot;:&quot;Supportive Care in Cancer&quot;,&quot;DOI&quot;:&quot;10.1007/s00520-013-2061-7&quot;,&quot;ISSN&quot;:&quot;14337339&quot;,&quot;PMID&quot;:&quot;24292016&quot;,&quot;issued&quot;:{&quot;date-parts&quot;:[[2014]]},&quot;page&quot;:&quot;1071-1079&quot;,&quot;abstract&quot;:&quot;Purpose: The Survivor Unmet Needs Survey (SUNS) is one of the only unmet needs measures that was developed and evaluated utilising a population-based sample of cancer survivors. At 89 items, the current scale is quite burdensome. The current study aimed to develop a valid and reliable short version of this survey. Methods: A heterogeneous sample of 1,589 cancer survivors, aged 19 years or over at diagnosis, diagnosed with a histologically confirmed cancer in the previous 12 to 60 months, completed the SUNS. Using these data, we employed a combined theoretical and statistical method of reducing the number of items in the SUNS. The shortened survey was examined for construct validity, internal consistency, discriminant validity and floor and ceiling effects. Results: Fifty-nine items were removed. Construct validity closely reflected the original structure of the SUNS. However, all items from the Emotional health and Relationships domains loaded onto one factor. Cronbach's alpha for the final four domains were 0.85 or above, demonstrating strong internal consistency. Intra-class correlations of the three domains from the original survey (Financial concerns, Information and Access and continuity of care) and shortened survey were high (&gt;0.9). Discriminant validity illustrated the short-form SUNS' ability to discriminate between those who had recently received treatment and those who had not. Conclusions: This study describes the development and psychometric evaluation of the short-form SUNS (SF-SUNS). Future studies should confirm the test-retest reliability and predictive validity of the SF-SUNS utilising large, independent, population-based samples of cancer survivors. © 2013 Springer-Verlag.&quot;,&quot;issue&quot;:&quot;4&quot;,&quot;volume&quot;:&quot;22&quot;,&quot;container-title-short&quot;:&quot;&quot;},&quot;isTemporary&quot;:false}]},{&quot;citationID&quot;:&quot;MENDELEY_CITATION_e13e32b1-5a77-450a-b3b0-f568f32cda41&quot;,&quot;properties&quot;:{&quot;noteIndex&quot;:0},&quot;isEdited&quot;:false,&quot;manualOverride&quot;:{&quot;isManuallyOverridden&quot;:false,&quot;citeprocText&quot;:&quot;(150)&quot;,&quot;manualOverrideText&quot;:&quot;&quot;},&quot;citationTag&quot;:&quot;MENDELEY_CITATION_v3_eyJjaXRhdGlvbklEIjoiTUVOREVMRVlfQ0lUQVRJT05fZTEzZTMyYjEtNWE3Ny00NTBhLWIzYjAtZjU2OGYzMmNkYTQxIiwicHJvcGVydGllcyI6eyJub3RlSW5kZXgiOjB9LCJpc0VkaXRlZCI6ZmFsc2UsIm1hbnVhbE92ZXJyaWRlIjp7ImlzTWFudWFsbHlPdmVycmlkZGVuIjpmYWxzZSwiY2l0ZXByb2NUZXh0IjoiKDE1MCkiLCJtYW51YWxPdmVycmlkZVRleHQiOiIifSwiY2l0YXRpb25JdGVtcyI6W3siaWQiOiJmZDRhNmVkMC0zZjliLTM5N2YtYjk0ZS1jMDNhMzAyZDdiMmQiLCJpdGVtRGF0YSI6eyJ0eXBlIjoiYXJ0aWNsZS1qb3VybmFsIiwiaWQiOiJmZDRhNmVkMC0zZjliLTM5N2YtYjk0ZS1jMDNhMzAyZDdiMmQiLCJ0aXRsZSI6IlBzeWNob21ldHJpYyBwcm9wZXJ0aWVzIG9mIGNhbmNlciBzdXJ2aXZvcnMnIHVubWV0IG5lZWRzIHN1cnZleSIsImdyb3VwSWQiOiIxODlhMzJmMC04ZjNhLTNkNTMtYTg0Yi04NjkxMTM1Zjc1ZmYiLCJhdXRob3IiOlt7ImZhbWlseSI6IkNhbXBiZWxsIiwiZ2l2ZW4iOiJIIFNoYXJvbiIsInBhcnNlLW5hbWVzIjpmYWxzZSwiZHJvcHBpbmctcGFydGljbGUiOiIiLCJub24tZHJvcHBpbmctcGFydGljbGUiOiIifSx7ImZhbWlseSI6IlNhbnNvbi1GaXNoZXIiLCJnaXZlbiI6IlJvYiIsInBhcnNlLW5hbWVzIjpmYWxzZSwiZHJvcHBpbmctcGFydGljbGUiOiIiLCJub24tZHJvcHBpbmctcGFydGljbGUiOiIifSx7ImZhbWlseSI6IlR1cm5lciIsImdpdmVuIjoiRG9ubmEiLCJwYXJzZS1uYW1lcyI6ZmFsc2UsImRyb3BwaW5nLXBhcnRpY2xlIjoiIiwibm9uLWRyb3BwaW5nLXBhcnRpY2xlIjoiIn0seyJmYW1pbHkiOiJIYXl3YXJkIiwiZ2l2ZW4iOiJMeW5kYSIsInBhcnNlLW5hbWVzIjpmYWxzZSwiZHJvcHBpbmctcGFydGljbGUiOiIiLCJub24tZHJvcHBpbmctcGFydGljbGUiOiIifSx7ImZhbWlseSI6IldhbmciLCJnaXZlbiI6IlggU3VubnkiLCJwYXJzZS1uYW1lcyI6ZmFsc2UsImRyb3BwaW5nLXBhcnRpY2xlIjoiIiwibm9uLWRyb3BwaW5nLXBhcnRpY2xlIjoiIn0seyJmYW1pbHkiOiJUYXlsb3ItQnJvd24iLCJnaXZlbiI6IkppbGwiLCJwYXJzZS1uYW1lcyI6ZmFsc2UsImRyb3BwaW5nLXBhcnRpY2xlIjoiIiwibm9uLWRyb3BwaW5nLXBhcnRpY2xlIjoiIn1dLCJjb250YWluZXItdGl0bGUiOiJTdXBwb3J0aXZlIENhcmUgaW4gQ2FuY2VyIiwiY2hhcHRlci1udW1iZXIiOiIwIiwiRE9JIjoiMTAuMTAwNy9zMDA1MjAtMDA5LTA4MDYtMCIsIklTU04iOiIwOTQxNDM1NSIsImlzc3VlZCI6eyJkYXRlLXBhcnRzIjpbWzIwMTFdXX0sInBhZ2UiOiIyMjEtMjMwIiwiYWJzdHJhY3QiOiJQdXJwb3NlOiBUaGlzIHN0dWR5IGFpbXMgdG8gZGV2ZWxvcCBhIHBzeWNob21ldHJpY2FsbHkgcmlnb3JvdXMgaW5zdHJ1bWVudCB0byBtZWFzdXJlIHRoZSB1bm1ldCBuZWVkcyBvZiBhZHVsdCBjYW5jZXIgc3Vydml2b3JzIHdobyBhcmUgMSB0byA1IHllYXJzIHBvc3QtY2FuY2VyIGRpYWdub3Npcy4gXCJVbm1ldCBuZWVkc1wiIGRpc3Rpbmd1aXNoZXMgYmV0d2VlbiBwcm9ibGVtcyB3aGljaCBzdXJ2aXZvcnMgZXhwZXJpZW5jZSBhbmQgcHJvYmxlbXMgd2hpY2ggdGhleSBkZXNpcmUgaGVscCBpbiBtYW5hZ2luZy4gTWV0aG9kczogVGhlIHN1cnZleSB3YXMgZGV2ZWxvcGVkIGZyb20gYSBjb21wcmVoZW5zaXZlIGxpdGVyYXR1cmUgcmV2aWV3LCBxdWFsaXRhdGl2ZSBhbmFseXNpcyBvZiB0aGUgc2l4IG1vc3QgaW1wb3J0YW50IHVubWV0IG5lZWRzIG9mIDcxIGNhbmNlciBzdXJ2aXZvcnMsIHJldmlldyBvZiB0aGUgZG9tYWlucyBhbmQgaXRlbXMgYnkgc3Vydml2b3JzIGFuZCBleHBlcnRzLCBjb2duaXRpdmUgaW50ZXJ2aWV3cyBhbmQgYSBwaWxvdCB0ZXN0IG9mIDEwMCBzdXJ2aXZvcnMuIEEgc3RyYXRpZmllZCByYW5kb20gc2FtcGxlIG9mIDU1MCBjYW5jZXIgc3Vydml2b3JzLCBzZWxlY3RlZCBmcm9tIGEgcG9wdWxhdGlvbi1iYXNlZCBDYW5jZXIgUmVnaXN0cnksIGNvbXBsZXRlZCBhIG1haWxlZCBzdXJ2ZXkgdG8gZXN0YWJsaXNoIHJlbGlhYmlsaXR5IGFuZCB2YWxpZGl0eS4gUmVzdWx0czogVGhlIGZpbmFsIDg5LWl0ZW0gU3Vydml2b3JzIFVubWV0IE5lZWRzIFN1cnZleSAoU1VOUykgaGFzIGhpZ2ggYWNjZXB0YWJpbGl0eSwgaXRlbSB0ZXN0LXJldGVzdCByZWxpYWJpbGl0eSBhbmQgaW50ZXJuYWwgY29uc2lzdGVuY3kgKENocm9uYmFjaCdzIGFscGhhIDAuOTkwKSwgZmFjZSwgY29udGVudCBhbmQgY29uc3RydWN0IHZhbGlkaXR5LiBGaXZlIHN1YnNjYWxlcyBtZWFzdXJlIEVtb3Rpb25hbCBIZWFsdGggbmVlZHMgKDMzIGl0ZW1zLCAxOS40JSBvZiB2YXJpYW5jZSksIEFjY2VzcyBhbmQgQ29udGludWl0eSBvZiBDYXJlICgyMiBpdGVtcywgMTUuMSUpLCBSZWxhdGlvbnNoaXBzICgxNSBpdGVtcywgMTIuMSUpLCBGaW5hbmNpYWwgQ29uY2VybnMgKDExIGl0ZW1zLCAxMC4zJSkgYW5kIEluZm9ybWF0aW9uIG5lZWRzIChlaWdodCBpdGVtcywgOC4xJSBvZiB0aGUgdmFyaWFuY2UpLiBDb25jbHVzaW9uczogVGhpcyBpbnN0cnVtZW50IGhhcyBzdHJvbmcgcHN5Y2hvbWV0cmljIHByb3BlcnRpZXMgYW5kIGlzIHVzZWZ1bCBmb3IgZGV0ZXJtaW5pbmcgdGhlIHByZXZhbGVuY2UgYW5kIHByZWRpY3RvcnMgb2YgY2FuY2VyIHN1cnZpdm9ycycgdW5tZXQgbmVlZHMgYWNyb3NzIHR5cGVzIG9mIGNhbmNlciwgbGVuZ3RoIG9mIHN1cnZpdm9yc2hpcCBhbmQgc29jaW8tZGVtb2dyYXBoaWMgY2hhcmFjdGVyaXN0aWNzLiBVc2Ugb2YgdGhlIFNVTlMgd2lsbCBlbmFibGUgbW9yZSBlZmZlY3RpdmUgdGFyZ2V0aW5nIG9mIHByb2dyYW1tZXMgYW5kIHNlcnZpY2VzIGFuZCBndWlkZSBwb2xpY3kgYW5kIGhlYWx0aCBwbGFubmluZyBkZWNpc2lvbnMuIFJlbGV2YW5jZTogVGhpcyBzdHVkeSBpcyBhbiBpbXBvcnRhbnQgc3RlcCB0b3dhcmQgZXZpZGVuY2UtYmFzZWQgcGxhbm5pbmcgYW5kIG1hbmFnZW1lbnQgb2YgcHJvYmxlbXMgd2hpY2ggdGhlIGdyb3dpbmcgc3Vydml2b3IgcG9wdWxhdGlvbiByZXF1aXJlcyBhc3Npc3RhbmNlIGluIG1hbmFnaW5nLiDCqSAyMDEwIFNwcmluZ2VyLVZlcmxhZy4iLCJpc3N1ZSI6IjIiLCJ2b2x1bWUiOiIxOSIsImNvbnRhaW5lci10aXRsZS1zaG9ydCI6IiJ9LCJpc1RlbXBvcmFyeSI6ZmFsc2V9XX0=&quot;,&quot;citationItems&quot;:[{&quot;id&quot;:&quot;fd4a6ed0-3f9b-397f-b94e-c03a302d7b2d&quot;,&quot;itemData&quot;:{&quot;type&quot;:&quot;article-journal&quot;,&quot;id&quot;:&quot;fd4a6ed0-3f9b-397f-b94e-c03a302d7b2d&quot;,&quot;title&quot;:&quot;Psychometric properties of cancer survivors' unmet needs survey&quot;,&quot;groupId&quot;:&quot;189a32f0-8f3a-3d53-a84b-8691135f75ff&quot;,&quot;author&quot;:[{&quot;family&quot;:&quot;Campbell&quot;,&quot;given&quot;:&quot;H Sharon&quot;,&quot;parse-names&quot;:false,&quot;dropping-particle&quot;:&quot;&quot;,&quot;non-dropping-particle&quot;:&quot;&quot;},{&quot;family&quot;:&quot;Sanson-Fisher&quot;,&quot;given&quot;:&quot;Rob&quot;,&quot;parse-names&quot;:false,&quot;dropping-particle&quot;:&quot;&quot;,&quot;non-dropping-particle&quot;:&quot;&quot;},{&quot;family&quot;:&quot;Turner&quot;,&quot;given&quot;:&quot;Donna&quot;,&quot;parse-names&quot;:false,&quot;dropping-particle&quot;:&quot;&quot;,&quot;non-dropping-particle&quot;:&quot;&quot;},{&quot;family&quot;:&quot;Hayward&quot;,&quot;given&quot;:&quot;Lynda&quot;,&quot;parse-names&quot;:false,&quot;dropping-particle&quot;:&quot;&quot;,&quot;non-dropping-particle&quot;:&quot;&quot;},{&quot;family&quot;:&quot;Wang&quot;,&quot;given&quot;:&quot;X Sunny&quot;,&quot;parse-names&quot;:false,&quot;dropping-particle&quot;:&quot;&quot;,&quot;non-dropping-particle&quot;:&quot;&quot;},{&quot;family&quot;:&quot;Taylor-Brown&quot;,&quot;given&quot;:&quot;Jill&quot;,&quot;parse-names&quot;:false,&quot;dropping-particle&quot;:&quot;&quot;,&quot;non-dropping-particle&quot;:&quot;&quot;}],&quot;container-title&quot;:&quot;Supportive Care in Cancer&quot;,&quot;chapter-number&quot;:&quot;0&quot;,&quot;DOI&quot;:&quot;10.1007/s00520-009-0806-0&quot;,&quot;ISSN&quot;:&quot;09414355&quot;,&quot;issued&quot;:{&quot;date-parts&quot;:[[2011]]},&quot;page&quot;:&quot;221-230&quot;,&quot;abstract&quot;:&quot;Purpose: This study aims to develop a psychometrically rigorous instrument to measure the unmet needs of adult cancer survivors who are 1 to 5 years post-cancer diagnosis. \&quot;Unmet needs\&quot; distinguishes between problems which survivors experience and problems which they desire help in managing. Methods: The survey was developed from a comprehensive literature review, qualitative analysis of the six most important unmet needs of 71 cancer survivors, review of the domains and items by survivors and experts, cognitive interviews and a pilot test of 100 survivors. A stratified random sample of 550 cancer survivors, selected from a population-based Cancer Registry, completed a mailed survey to establish reliability and validity. Results: The final 89-item Survivors Unmet Needs Survey (SUNS) has high acceptability, item test-retest reliability and internal consistency (Chronbach's alpha 0.990), face, content and construct validity. Five subscales measure Emotional Health needs (33 items, 19.4% of variance), Access and Continuity of Care (22 items, 15.1%), Relationships (15 items, 12.1%), Financial Concerns (11 items, 10.3%) and Information needs (eight items, 8.1% of the variance). Conclusions: This instrument has strong psychometric properties and is useful for determining the prevalence and predictors of cancer survivors' unmet needs across types of cancer, length of survivorship and socio-demographic characteristics. Use of the SUNS will enable more effective targeting of programmes and services and guide policy and health planning decisions. Relevance: This study is an important step toward evidence-based planning and management of problems which the growing survivor population requires assistance in managing. © 2010 Springer-Verlag.&quot;,&quot;issue&quot;:&quot;2&quot;,&quot;volume&quot;:&quot;19&quot;,&quot;container-title-short&quot;:&quot;&quot;},&quot;isTemporary&quot;:false}]},{&quot;citationID&quot;:&quot;MENDELEY_CITATION_22f7b0ae-91d1-4f8e-8b2d-9dc4cb5a9ad3&quot;,&quot;properties&quot;:{&quot;noteIndex&quot;:0},&quot;isEdited&quot;:false,&quot;manualOverride&quot;:{&quot;isManuallyOverridden&quot;:false,&quot;citeprocText&quot;:&quot;(151)&quot;,&quot;manualOverrideText&quot;:&quot;&quot;},&quot;citationTag&quot;:&quot;MENDELEY_CITATION_v3_eyJjaXRhdGlvbklEIjoiTUVOREVMRVlfQ0lUQVRJT05fMjJmN2IwYWUtOTFkMS00ZjhlLThiMmQtOWRjNGNiNWE5YWQzIiwicHJvcGVydGllcyI6eyJub3RlSW5kZXgiOjB9LCJpc0VkaXRlZCI6ZmFsc2UsIm1hbnVhbE92ZXJyaWRlIjp7ImlzTWFudWFsbHlPdmVycmlkZGVuIjpmYWxzZSwiY2l0ZXByb2NUZXh0IjoiKDE1MSkiLCJtYW51YWxPdmVycmlkZVRleHQiOiIifSwiY2l0YXRpb25JdGVtcyI6W3siaWQiOiJkZjJjYzViNy0zYjUyLTM0MDEtYTNhMC0xZjRiNzMyNGM1YjQiLCJpdGVtRGF0YSI6eyJ0eXBlIjoiYXJ0aWNsZS1qb3VybmFsIiwiaWQiOiJkZjJjYzViNy0zYjUyLTM0MDEtYTNhMC0xZjRiNzMyNGM1YjQiLCJ0aXRsZSI6IlRoZSBTdXJ2aXZvciBVbm1ldCBOZWVkcyBTdXJ2ZXkgKFNVTlMpIGZvciBoYWVtYXRvbG9naWNhbCBjYW5jZXIgc3Vydml2b3JzOiBBIGNyb3NzLXNlY3Rpb25hbCBzdHVkeSBhc3Nlc3NpbmcgdGhlIHJlbGV2YW5jZSBhbmQgcHN5Y2hvbWV0cmljIHByb3BlcnRpZXMiLCJncm91cElkIjoiMTg5YTMyZjAtOGYzYS0zZDUzLWE4NGItODY5MTEzNWY3NWZmIiwiYXV0aG9yIjpbeyJmYW1pbHkiOiJIYWxsIiwiZ2l2ZW4iOiJBbGl4IiwicGFyc2UtbmFtZXMiOmZhbHNlLCJkcm9wcGluZy1wYXJ0aWNsZSI6IiIsIm5vbi1kcm9wcGluZy1wYXJ0aWNsZSI6IiJ9LHsiZmFtaWx5IjoiRCdFc3RlIiwiZ2l2ZW4iOiJDYXRoZXJpbmUiLCJwYXJzZS1uYW1lcyI6ZmFsc2UsImRyb3BwaW5nLXBhcnRpY2xlIjoiIiwibm9uLWRyb3BwaW5nLXBhcnRpY2xlIjoiIn0seyJmYW1pbHkiOiJUemVsZXBpcyIsImdpdmVuIjoiRmxvcmEiLCJwYXJzZS1uYW1lcyI6ZmFsc2UsImRyb3BwaW5nLXBhcnRpY2xlIjoiIiwibm9uLWRyb3BwaW5nLXBhcnRpY2xlIjoiIn0seyJmYW1pbHkiOiJTYW5zb24tRmlzaGVyIiwiZ2l2ZW4iOiJSb2IiLCJwYXJzZS1uYW1lcyI6ZmFsc2UsImRyb3BwaW5nLXBhcnRpY2xlIjoiIiwibm9uLWRyb3BwaW5nLXBhcnRpY2xlIjoiIn0seyJmYW1pbHkiOiJMeW5hZ2giLCJnaXZlbiI6Ik1hcml0YSIsInBhcnNlLW5hbWVzIjpmYWxzZSwiZHJvcHBpbmctcGFydGljbGUiOiIiLCJub24tZHJvcHBpbmctcGFydGljbGUiOiIifV0sImNvbnRhaW5lci10aXRsZSI6IkJNQyBIZWFsdGggU2VydmljZXMgUmVzZWFyY2giLCJjb250YWluZXItdGl0bGUtc2hvcnQiOiJCTUMgSGVhbHRoIFNlcnYgUmVzIiwiY2hhcHRlci1udW1iZXIiOiIwIiwiRE9JIjoiMTAuMTE4Ni8xNDcyLTY5NjMtMTQtMjExIiwiSVNTTiI6IjE0NzI2OTYzIiwiaXNzdWVkIjp7ImRhdGUtcGFydHMiOltbMjAxNF1dfSwicGFnZSI6IjEtMTIiLCJhYnN0cmFjdCI6IkJhY2tncm91bmQ6IFJlbGV2YW50IGFuZCBwc3ljaG9tZXRyaWNhbGx5IHNvdW5kIG5lZWRzIGFzc2Vzc21lbnQgdG9vbHMgYXJlIG5lY2Vzc2FyeSBmb3IgYWNjdXJhdGUgYXNzZXNzbWVudCBvZiBoYWVtYXRvbG9naWNhbCBjYW5jZXIgc3Vydml2b3JzIHVubWV0IG5lZWRzLiBObyBwcmV2aW91cyBzdHVkeSBoYXMgZGV2ZWxvcGVkIG5vciBwc3ljaG9tZXRyaWNhbGx5IGV2YWx1YXRlZCBhIGNvbXByZWhlbnNpdmUgbmVlZHMgYXNzZXNzbWVudCB0b29sIGZvciB1c2Ugd2l0aCBwb3B1bGF0aW9uLWJhc2VkIHNhbXBsZXMgb2YgaGFlbWF0b2xvZ2ljYWwgY2FuY2VyIHN1cnZpdm9ycy4gVGhpcyBzdHVkeSBhaW1lZCB0byBhc3Nlc3MgdGhlIHZhbGlkaXR5IGFuZCByZWxpYWJpbGl0eSBvZiB0aGUgU3Vydml2b3IgVW5tZXQgTmVlZHMgU3VydmV5IChTVU5TKSB3aXRoIGhhZW1hdG9sb2dpY2FsIGNhbmNlciBzdXJ2aXZvcnMuIE1ldGhvZHMuIFRoZSByZWxldmFuY2UsIGNvbnRlbnQgYW5kIGZhY2UgdmFsaWRpdHkgb2YgdGhlIFNVTlMgdG8gaGFlbWF0b2xvZ2ljYWwgY2FuY2VyIHN1cnZpdm9ycyB3YXMgYXNzZXNzZWQgdXNpbmcgcXVhbGl0YXRpdmUgaW50ZXJ2aWV3cy4gUHN5Y2hvbWV0cmljIGV2YWx1YXRpb24gd2FzIGNvbmR1Y3RlZCB1c2luZyBkYXRhIGNvbGxlY3RlZCBmcm9tIGhhZW1hdG9sb2dpY2FsIGNhbmNlciBzdXJ2aXZvcnMsIGFnZWQgMTgtODAgeWVhcnMgYXQgcmVjcnVpdG1lbnQgYW5kIHJlY3J1aXRlZCBmcm9tIGZvdXIgQXVzdHJhbGlhbiBjYW5jZXIgcmVnaXN0cmllcy4gQ29uc3RydWN0LCBjb252ZXJnZW50IGFuZCBkaXNjcmltaW5hbnQgdmFsaWRpdHk7IGludGVybmFsIHJlbGlhYmlsaXR5IGFuZCBmbG9vciBhbmQgY2VpbGluZyBlZmZlY3RzIHdlcmUgYXNzZXNzZWQuIEEgc2Vjb25kIHN1cnZleSB3YXMgY29tcGxldGVkIGJ5IGEgc3ViLXNhbXBsZSBvZiBzdXJ2aXZvcnMgcmVjcnVpdGVkIGZyb20gdHdvIG9mIHRoZSBmb3VyIHJlZ2lzdHJpZXMgdG8gYXNzZXNzIHRlc3QtcmV0ZXN0IHJlbGlhYmlsaXR5LiBSZXN1bHRzOiBSZXN1bHRzIGZyb20gMTcgcXVhbGl0YXRpdmUgaW50ZXJ2aWV3cyBjb25maXJtZWQgdGhlIHJlbGV2YW5jZSwgZmFjZSBhbmQgY29udGVudCB2YWxpZGl0eSBvZiB0aGUgb3JpZ2luYWwgaXRlbXMgb2YgdGhlIFNVTlMgZm9yIHVzZSB3aXRoIGhhZW1hdG9sb2dpY2FsIGNhbmNlciBzdXJ2aXZvcnMuIE92ZXJhbGwsIDEsOTU3IGVsaWdpYmxlIGhhZW1hdG9sb2dpY2FsIGNhbmNlciBzdXJ2aXZvcnMgd2VyZSBjb250YWN0ZWQgYnkgdGhlIGNhbmNlciByZWdpc3RyaWVzLiBPZiB0aGVzZSAxLDI4MCB3ZXJlIHNlbnQgYSBzdXJ2ZXksIGFuZCA3MTUgcmV0dXJuZWQgYSBzdXJ2ZXkgKDM3JSBvZiBlbGlnaWJsZSBzdXJ2aXZvcnMgY29udGFjdGVkIGFuZCA1NiUgb2Ygc3Vydml2b3JzIHNlbnQgYSBzdXJ2ZXkpLiBBIHRvdGFsIG9mIDUyOSBzdXJ2aXZvcnMgY29tcGxldGVkIGFsbCA4OSBpdGVtcyBvZiB0aGUgU1VOUyBhbmQgd2VyZSBpbmNsdWRlZCBpbiB0aGUgZXhwbG9yYXRvcnkgZmFjdG9yIGFuYWx5c2lzLiBFeHBsb3JhdG9yeSBmYWN0b3IgYW5hbHlzaXMgc3VwcG9ydGVkIHRoZSBvcmlnaW5hbCBmaXZlLWZhY3RvciBzdHJ1Y3R1cmUgb2YgdGhlIFNVTlMuIEV2aWRlbmNlIGZvciBjb252ZXJnZW50IHZhbGlkaXR5IHdhcyBlc3RhYmxpc2hlZCwgd2l0aCBhbGwgZml2ZSBkb21haW5zIG9mIHRoZSBTVU5TIGlsbHVzdHJhdGluZyBhIG1vZGVyYXRlIHBvc2l0aXZlIGNvcnJlbGF0aW9uIHdpdGggYWxsIHRocmVlIHN1YnNjYWxlcyBvZiB0aGUgRGVwcmVzc2lvbiBBbnhpZXR5IGFuZCBTdHJlc3MgU2NhbGUgKERBU1MtMjEpLiBBbGwgQ3JvbmJhY2gncyBhbHBoYSB2YWx1ZXMgd2VyZSBhYm92ZSAwLjkgYW5kIGFsbCBjb3JyZWN0ZWQgaXRlbS10b3RhbCBjb3JyZWxhdGlvbnMgd2VyZSBhY2NlcHRhYmxlICg+MC4yKS4gQ3JpdGVyaWEgZm9yIGRpc2NyaW1pbmFudCB2YWxpZGl0eSB3YXMgbm90IG1ldCwgd2l0aCBvbmx5IDEwIG9mIHRoZSAxNSAoNjclKSBhLXByaW9yaSBoeXBvdGhlc2VzIHN1cHBvcnRlZC4gVGVzdC1yZXRlc3QgcmVsaWFiaWxpdHkgd2FzIGFjY2VwdGFibGUgZm9yIDQwIG9mIHRoZSA4OSBpdGVtcyAoNDUlKSBhbmQgZm9yIHRocmVlIG9mIHRoZSBmaXZlIGRvbWFpbnMuIFNpZ25pZmljYW50IGZsb29yIGVmZmVjdHMgd2VyZSBldmlkZW50IGZvciBhbGwgZml2ZSBkb21haW5zLiBDb25jbHVzaW9uczogVGhlIFNVTlMgZGVtb25zdHJhdGVzIGV2aWRlbmNlIGZvciBtdWx0aXBsZSBmZWF0dXJlcyBvZiB2YWxpZGl0eSBhbmQgcmVsaWFiaWxpdHkgYXMgYSBtZWFzdXJlIG9mIHVubWV0IG5lZWRzIGZvciBoYWVtYXRvbG9naWNhbCBjYW5jZXIgc3Vydml2b3JzLiBIb3dldmVyLCBldmlkZW5jZSBzdXBwb3J0aW5nIHNvbWUgcHN5Y2hvbWV0cmljIHByb3BlcnRpZXMgd2FzIGxpbWl0ZWQuIMKpIDIwMTQgSGFsbCBldCBhbC47IGxpY2Vuc2VlIEJpb01lZCBDZW50cmFsIEx0ZC4iLCJpc3N1ZSI6IjEiLCJ2b2x1bWUiOiIxNCJ9LCJpc1RlbXBvcmFyeSI6ZmFsc2V9XX0=&quot;,&quot;citationItems&quot;:[{&quot;id&quot;:&quot;df2cc5b7-3b52-3401-a3a0-1f4b7324c5b4&quot;,&quot;itemData&quot;:{&quot;type&quot;:&quot;article-journal&quot;,&quot;id&quot;:&quot;df2cc5b7-3b52-3401-a3a0-1f4b7324c5b4&quot;,&quot;title&quot;:&quot;The Survivor Unmet Needs Survey (SUNS) for haematological cancer survivors: A cross-sectional study assessing the relevance and psychometric properties&quot;,&quot;groupId&quot;:&quot;189a32f0-8f3a-3d53-a84b-8691135f75ff&quot;,&quot;author&quot;:[{&quot;family&quot;:&quot;Hall&quot;,&quot;given&quot;:&quot;Alix&quot;,&quot;parse-names&quot;:false,&quot;dropping-particle&quot;:&quot;&quot;,&quot;non-dropping-particle&quot;:&quot;&quot;},{&quot;family&quot;:&quot;D'Este&quot;,&quot;given&quot;:&quot;Catherine&quot;,&quot;parse-names&quot;:false,&quot;dropping-particle&quot;:&quot;&quot;,&quot;non-dropping-particle&quot;:&quot;&quot;},{&quot;family&quot;:&quot;Tzelepis&quot;,&quot;given&quot;:&quot;Flora&quot;,&quot;parse-names&quot;:false,&quot;dropping-particle&quot;:&quot;&quot;,&quot;non-dropping-particle&quot;:&quot;&quot;},{&quot;family&quot;:&quot;Sanson-Fisher&quot;,&quot;given&quot;:&quot;Rob&quot;,&quot;parse-names&quot;:false,&quot;dropping-particle&quot;:&quot;&quot;,&quot;non-dropping-particle&quot;:&quot;&quot;},{&quot;family&quot;:&quot;Lynagh&quot;,&quot;given&quot;:&quot;Marita&quot;,&quot;parse-names&quot;:false,&quot;dropping-particle&quot;:&quot;&quot;,&quot;non-dropping-particle&quot;:&quot;&quot;}],&quot;container-title&quot;:&quot;BMC Health Services Research&quot;,&quot;container-title-short&quot;:&quot;BMC Health Serv Res&quot;,&quot;chapter-number&quot;:&quot;0&quot;,&quot;DOI&quot;:&quot;10.1186/1472-6963-14-211&quot;,&quot;ISSN&quot;:&quot;14726963&quot;,&quot;issued&quot;:{&quot;date-parts&quot;:[[2014]]},&quot;page&quot;:&quot;1-12&quot;,&quot;abstract&quot;:&quot;Background: Relevant and psychometrically sound needs assessment tools are necessary for accurate assessment of haematological cancer survivors unmet needs. No previous study has developed nor psychometrically evaluated a comprehensive needs assessment tool for use with population-based samples of haematological cancer survivors. This study aimed to assess the validity and reliability of the Survivor Unmet Needs Survey (SUNS) with haematological cancer survivors. Methods. The relevance, content and face validity of the SUNS to haematological cancer survivors was assessed using qualitative interviews. Psychometric evaluation was conducted using data collected from haematological cancer survivors, aged 18-80 years at recruitment and recruited from four Australian cancer registries. Construct, convergent and discriminant validity; internal reliability and floor and ceiling effects were assessed. A second survey was completed by a sub-sample of survivors recruited from two of the four registries to assess test-retest reliability. Results: Results from 17 qualitative interviews confirmed the relevance, face and content validity of the original items of the SUNS for use with haematological cancer survivors. Overall, 1,957 eligible haematological cancer survivors were contacted by the cancer registries. Of these 1,280 were sent a survey, and 715 returned a survey (37% of eligible survivors contacted and 56% of survivors sent a survey). A total of 529 survivors completed all 89 items of the SUNS and were included in the exploratory factor analysis. Exploratory factor analysis supported the original five-factor structure of the SUNS. Evidence for convergent validity was established, with all five domains of the SUNS illustrating a moderate positive correlation with all three subscales of the Depression Anxiety and Stress Scale (DASS-21). All Cronbach's alpha values were above 0.9 and all corrected item-total correlations were acceptable (&gt;0.2). Criteria for discriminant validity was not met, with only 10 of the 15 (67%) a-priori hypotheses supported. Test-retest reliability was acceptable for 40 of the 89 items (45%) and for three of the five domains. Significant floor effects were evident for all five domains. Conclusions: The SUNS demonstrates evidence for multiple features of validity and reliability as a measure of unmet needs for haematological cancer survivors. However, evidence supporting some psychometric properties was limited. © 2014 Hall et al.; licensee BioMed Central Ltd.&quot;,&quot;issue&quot;:&quot;1&quot;,&quot;volume&quot;:&quot;14&quot;},&quot;isTemporary&quot;:false}]},{&quot;citationID&quot;:&quot;MENDELEY_CITATION_b2a415ae-c184-4bda-931a-49ece2327376&quot;,&quot;properties&quot;:{&quot;noteIndex&quot;:0},&quot;isEdited&quot;:false,&quot;manualOverride&quot;:{&quot;isManuallyOverridden&quot;:false,&quot;citeprocText&quot;:&quot;(152)&quot;,&quot;manualOverrideText&quot;:&quot;&quot;},&quot;citationTag&quot;:&quot;MENDELEY_CITATION_v3_eyJjaXRhdGlvbklEIjoiTUVOREVMRVlfQ0lUQVRJT05fYjJhNDE1YWUtYzE4NC00YmRhLTkzMWEtNDllY2UyMzI3Mzc2IiwicHJvcGVydGllcyI6eyJub3RlSW5kZXgiOjB9LCJpc0VkaXRlZCI6ZmFsc2UsIm1hbnVhbE92ZXJyaWRlIjp7ImlzTWFudWFsbHlPdmVycmlkZGVuIjpmYWxzZSwiY2l0ZXByb2NUZXh0IjoiKDE1MikiLCJtYW51YWxPdmVycmlkZVRleHQiOiIifSwiY2l0YXRpb25JdGVtcyI6W3siaWQiOiIxNzQxYzdiMC00NmYyLTM3YzUtYTgyOS04OTZiZDQ2YTVmNTIiLCJpdGVtRGF0YSI6eyJ0eXBlIjoiYXJ0aWNsZS1qb3VybmFsIiwiaWQiOiIxNzQxYzdiMC00NmYyLTM3YzUtYTgyOS04OTZiZDQ2YTVmNTIiLCJ0aXRsZSI6IlZhbGlkYXRpb24gb2YgdGhlIFNob3J0LUZvcm0gU3Vydml2b3IgVW5tZXQgTmVlZHMgU3VydmV5IGluIG9sZGVyIHBhdGllbnRzIHdpdGggbXllbG9tYSIsImdyb3VwSWQiOiIxODlhMzJmMC04ZjNhLTNkNTMtYTg0Yi04NjkxMTM1Zjc1ZmYiLCJhdXRob3IiOlt7ImZhbWlseSI6IlBlcmVpcmEiLCJnaXZlbiI6Ik1hcmlhIGRhIEdyYcOnYSIsInBhcnNlLW5hbWVzIjpmYWxzZSwiZHJvcHBpbmctcGFydGljbGUiOiIiLCJub24tZHJvcHBpbmctcGFydGljbGUiOiIifSx7ImZhbWlseSI6IlBlcmVpcmEiLCJnaXZlbiI6Ik1hcnRhIiwicGFyc2UtbmFtZXMiOmZhbHNlLCJkcm9wcGluZy1wYXJ0aWNsZSI6IiIsIm5vbi1kcm9wcGluZy1wYXJ0aWNsZSI6IiJ9LHsiZmFtaWx5IjoiVmlsYcOnYSIsImdpdmVuIjoiTWFyZ2FyaWRhIiwicGFyc2UtbmFtZXMiOmZhbHNlLCJkcm9wcGluZy1wYXJ0aWNsZSI6IiIsIm5vbi1kcm9wcGluZy1wYXJ0aWNsZSI6IiJ9LHsiZmFtaWx5IjoiRmVycmVpcmEiLCJnaXZlbiI6IkdhYnJpZWxhIiwicGFyc2UtbmFtZXMiOmZhbHNlLCJkcm9wcGluZy1wYXJ0aWNsZSI6IiIsIm5vbi1kcm9wcGluZy1wYXJ0aWNsZSI6IiJ9LHsiZmFtaWx5IjoiRmFyaWEiLCJnaXZlbiI6IlNhcmEiLCJwYXJzZS1uYW1lcyI6ZmFsc2UsImRyb3BwaW5nLXBhcnRpY2xlIjoiIiwibm9uLWRyb3BwaW5nLXBhcnRpY2xlIjoiIn0seyJmYW1pbHkiOiJNb250ZWlybyIsImdpdmVuIjoiU2FyYSIsInBhcnNlLW5hbWVzIjpmYWxzZSwiZHJvcHBpbmctcGFydGljbGUiOiIiLCJub24tZHJvcHBpbmctcGFydGljbGUiOiIifSx7ImZhbWlseSI6IkJhY2FsaGF1IiwiZ2l2ZW4iOiJSb3PDoXJpbyIsInBhcnNlLW5hbWVzIjpmYWxzZSwiZHJvcHBpbmctcGFydGljbGUiOiIiLCJub24tZHJvcHBpbmctcGFydGljbGUiOiIifV0sImNvbnRhaW5lci10aXRsZSI6IlBzeWNob2dlcmlhdHJpY3MiLCJET0kiOiIxMC4xMTExL3BzeWcuMTI2NTMiLCJJU1NOIjoiMTQ3OTgzMDEiLCJQTUlEIjoiMzM0NjU4MzIiLCJpc3N1ZWQiOnsiZGF0ZS1wYXJ0cyI6W1syMDIxXV19LCJwYWdlIjoiMTg1LTE5MiIsImFic3RyYWN0IjoiQmFja2dyb3VuZDogTXVsdGlwbGUgbXllbG9tYSAoTU0pIGFmZmVjdHMgbWFpbmx5IHRoZSBvbGRlciBwb3B1bGF0aW9uIGFuZCBpcyB0aGUgc2Vjb25kIG1vc3QgcHJldmFsZW50IGhhZW1hdG9sb2dpYyBjYW5jZXIuIE1NIHBhdGllbnRzJyB1bm1ldCBuZWVkcyBhcmUgZGl2ZXJzZSwgYXJpc2UgYXQgZGlmZmVyZW50IHN0YWdlcywgYW5kIGFyZSBhc3NvY2lhdGVkIHdpdGggZ3JlYXRlciBwc3ljaG9sb2dpY2FsIGRpc3RyZXNzLiBUaGlzIHN0dWR5IGV4YW1pbmVkIHRoZSBwc3ljaG9tZXRyaWMgcHJvcGVydGllcyBvZiB0aGUgU2hvcnQtRm9ybSBTdXJ2aXZvciBVbm1ldCBOZWVkcyBTdXJ2ZXkgKFNGLVNVTlMpIGluIFBvcnR1Z3Vlc2UgTU0gcGF0aWVudHMuIE1ldGhvZHM6IFRoaXMgY3Jvc3Mtc2VjdGlvbmFsIHN0dWR5IGluY2x1ZGVkIDIxMyBNTSBwYXRpZW50cy4gVGhlIGludGVybmFsIGNvbnNpc3RlbmN5IG9mIHRoZSBzY2FsZSB3YXMgYW5hbHl6ZWQgd2l0aCBDcm9uYmFjaCdzIM6xLiBQcmluY2lwYWwgY29tcG9uZW50IGFuYWx5c2lzIGFuZCBjb25maXJtYXRvcnkgZmFjdG9yIGFuYWx5c2lzIHdlcmUgdXNlZCB0byBhc3Nlc3MgY29uc3RydWN0IHZhbGlkaXR5LiBDb252ZXJnZW50IHZhbGlkaXR5IHdhcyBleGFtaW5lZCBieSB1c2luZyBjb3JyZWxhdGlvbnMgd2l0aCBxdWFsaXR5IG9mIGxpZmUsIHNhdGlzZmFjdGlvbiB3aXRoIHNvY2lhbCBzdXBwb3J0LCBhbmQgcHN5Y2hvbG9naWNhbCBtb3JiaWRpdHkuIE11bHRpcGxlIHJlZ3Jlc3Npb24gYW5hbHlzZXMgd2VyZSBjb25kdWN0ZWQgdG8gZXhwbG9yZSB0aGUgY29udHJpYnV0aW9uIG9mIHNvY2lvZGVtb2dyYXBoaWMgYW5kIGNsaW5pY2FsIHZhcmlhYmxlcyB0byB1bm1ldCBuZWVkcy4gUmVzdWx0czogVGhlIFBvcnR1Z3Vlc2UgU0YtU1VOUydzIGZhY3RvciBzdHJ1Y3R1cmUgZm9sbG93cyB0aGUgb3JpZ2luYWwncyBzdHJ1Y3R1cmUsIGFsdGhvdWdoIGl0IGluY2x1ZGVzIGZld2VyIGl0ZW1zLiBGb3IgZWFjaCBkb21haW4sIENyb25iYWNoJ3MgzrEgd2FzIOKJpDAuNzAsIHRoZSBtaW5pbXVtIGFjY2VwdGFibGUgY3JpdGVyaW9uLiBGb3IgY29uc3RydWN0IHZhbGlkaXR5LCBvbmx5IHVubWV0IHJlbGF0aW9uc2hpcCBhbmQgZW1vdGlvbmFsIG5lZWRzIGhhZCBzaWduaWZpY2FudCBjb3JyZWxhdGlvbnMgKHIg4omlIDAuNDAp4oCUc3BlY2lmaWNhbGx5IG5lZ2F0aXZlIGFzc29jaWF0aW9ucyB3aXRoIHF1YWxpdHkgb2YgbGlmZSBhbmQgc29jaWFsIHN1cHBvcnQgYW5kIHBvc2l0aXZlIGFzc29jaWF0aW9ucyB3aXRoIHBzeWNob2xvZ2ljYWwgbW9yYmlkaXR5LiBSZWdhcmRpbmcgcGF0aWVudCB2YXJpYWJsZXMgYW5kIFNGLVNVTlMgcmVzdWx0cywgb25seSBjYW5jZXIgc3RhZ2UgY29udHJpYnV0ZWQgc2lnbmlmaWNhbnRseSB0byB1bm1ldCBpbmZvcm1hdGlvbiBuZWVkcywgd2l0aCBwYXRpZW50cyBhdCBzdGFnZSBJIHJlcG9ydGluZyBtb3JlIG5lZWRzIHRoYW4gcGF0aWVudHMgYXQgc3RhZ2UgSUlJLiBDb25jbHVzaW9uczogVGhlIFNGLVNVTlMgcmVwcmVzZW50cyBhIHZhbGlkIGFuZCByZWxpYWJsZSB0b29sIHRvIGFzc2VzcyB1bm1ldCBuZWVkcyBhbW9uZyBQb3J0dWd1ZXNlIE1NIHBhdGllbnRzLiBJdCBtYXkgYmUgdXNlZnVsIGluIGRlc2lnbmluZyBhbmQgbW9uaXRvcmluZyBpbnRlcnZlbnRpb25zIHRvIGltcHJvdmUgd2VsbC1iZWluZyBpbiBjYW5jZXIgc3Vydml2b3JzLiIsImlzc3VlIjoiMiIsInZvbHVtZSI6IjIxIiwiY29udGFpbmVyLXRpdGxlLXNob3J0IjoiIn0sImlzVGVtcG9yYXJ5IjpmYWxzZX1dfQ==&quot;,&quot;citationItems&quot;:[{&quot;id&quot;:&quot;1741c7b0-46f2-37c5-a829-896bd46a5f52&quot;,&quot;itemData&quot;:{&quot;type&quot;:&quot;article-journal&quot;,&quot;id&quot;:&quot;1741c7b0-46f2-37c5-a829-896bd46a5f52&quot;,&quot;title&quot;:&quot;Validation of the Short-Form Survivor Unmet Needs Survey in older patients with myeloma&quot;,&quot;groupId&quot;:&quot;189a32f0-8f3a-3d53-a84b-8691135f75ff&quot;,&quot;author&quot;:[{&quot;family&quot;:&quot;Pereira&quot;,&quot;given&quot;:&quot;Maria da Graça&quot;,&quot;parse-names&quot;:false,&quot;dropping-particle&quot;:&quot;&quot;,&quot;non-dropping-particle&quot;:&quot;&quot;},{&quot;family&quot;:&quot;Pereira&quot;,&quot;given&quot;:&quot;Marta&quot;,&quot;parse-names&quot;:false,&quot;dropping-particle&quot;:&quot;&quot;,&quot;non-dropping-particle&quot;:&quot;&quot;},{&quot;family&quot;:&quot;Vilaça&quot;,&quot;given&quot;:&quot;Margarida&quot;,&quot;parse-names&quot;:false,&quot;dropping-particle&quot;:&quot;&quot;,&quot;non-dropping-particle&quot;:&quot;&quot;},{&quot;family&quot;:&quot;Ferreira&quot;,&quot;given&quot;:&quot;Gabriela&quot;,&quot;parse-names&quot;:false,&quot;dropping-particle&quot;:&quot;&quot;,&quot;non-dropping-particle&quot;:&quot;&quot;},{&quot;family&quot;:&quot;Faria&quot;,&quot;given&quot;:&quot;Sara&quot;,&quot;parse-names&quot;:false,&quot;dropping-particle&quot;:&quot;&quot;,&quot;non-dropping-particle&quot;:&quot;&quot;},{&quot;family&quot;:&quot;Monteiro&quot;,&quot;given&quot;:&quot;Sara&quot;,&quot;parse-names&quot;:false,&quot;dropping-particle&quot;:&quot;&quot;,&quot;non-dropping-particle&quot;:&quot;&quot;},{&quot;family&quot;:&quot;Bacalhau&quot;,&quot;given&quot;:&quot;Rosário&quot;,&quot;parse-names&quot;:false,&quot;dropping-particle&quot;:&quot;&quot;,&quot;non-dropping-particle&quot;:&quot;&quot;}],&quot;container-title&quot;:&quot;Psychogeriatrics&quot;,&quot;DOI&quot;:&quot;10.1111/psyg.12653&quot;,&quot;ISSN&quot;:&quot;14798301&quot;,&quot;PMID&quot;:&quot;33465832&quot;,&quot;issued&quot;:{&quot;date-parts&quot;:[[2021]]},&quot;page&quot;:&quot;185-192&quot;,&quot;abstract&quot;:&quot;Background: Multiple myeloma (MM) affects mainly the older population and is the second most prevalent haematologic cancer. MM patients' unmet needs are diverse, arise at different stages, and are associated with greater psychological distress. This study examined the psychometric properties of the Short-Form Survivor Unmet Needs Survey (SF-SUNS) in Portuguese MM patients. Methods: This cross-sectional study included 213 MM patients. The internal consistency of the scale was analyzed with Cronbach's α. Principal component analysis and confirmatory factor analysis were used to assess construct validity. Convergent validity was examined by using correlations with quality of life, satisfaction with social support, and psychological morbidity. Multiple regression analyses were conducted to explore the contribution of sociodemographic and clinical variables to unmet needs. Results: The Portuguese SF-SUNS's factor structure follows the original's structure, although it includes fewer items. For each domain, Cronbach's α was ≤0.70, the minimum acceptable criterion. For construct validity, only unmet relationship and emotional needs had significant correlations (r ≥ 0.40)—specifically negative associations with quality of life and social support and positive associations with psychological morbidity. Regarding patient variables and SF-SUNS results, only cancer stage contributed significantly to unmet information needs, with patients at stage I reporting more needs than patients at stage III. Conclusions: The SF-SUNS represents a valid and reliable tool to assess unmet needs among Portuguese MM patients. It may be useful in designing and monitoring interventions to improve well-being in cancer survivors.&quot;,&quot;issue&quot;:&quot;2&quot;,&quot;volume&quot;:&quot;21&quot;,&quot;container-title-short&quot;:&quot;&quot;},&quot;isTemporary&quot;:false}]},{&quot;citationID&quot;:&quot;MENDELEY_CITATION_5a0f58de-b717-43cb-aa0a-4013ee1452cd&quot;,&quot;properties&quot;:{&quot;noteIndex&quot;:0},&quot;isEdited&quot;:false,&quot;manualOverride&quot;:{&quot;isManuallyOverridden&quot;:false,&quot;citeprocText&quot;:&quot;(153)&quot;,&quot;manualOverrideText&quot;:&quot;&quot;},&quot;citationTag&quot;:&quot;MENDELEY_CITATION_v3_eyJjaXRhdGlvbklEIjoiTUVOREVMRVlfQ0lUQVRJT05fNWEwZjU4ZGUtYjcxNy00M2NiLWFhMGEtNDAxM2VlMTQ1MmNkIiwicHJvcGVydGllcyI6eyJub3RlSW5kZXgiOjB9LCJpc0VkaXRlZCI6ZmFsc2UsIm1hbnVhbE92ZXJyaWRlIjp7ImlzTWFudWFsbHlPdmVycmlkZGVuIjpmYWxzZSwiY2l0ZXByb2NUZXh0IjoiKDE1MykiLCJtYW51YWxPdmVycmlkZVRleHQiOiIifSwiY2l0YXRpb25JdGVtcyI6W3siaWQiOiJjOGU1ODMyMy1jOTk0LTM1NWItYTVjNC05MjYyZmM1NDdjNWIiLCJpdGVtRGF0YSI6eyJ0eXBlIjoiYXJ0aWNsZS1qb3VybmFsIiwiaWQiOiJjOGU1ODMyMy1jOTk0LTM1NWItYTVjNC05MjYyZmM1NDdjNWIiLCJ0aXRsZSI6IlNhdGlzZmFjdG9yeSByZXN1bHRzIG9mIGEgcHN5Y2hvbWV0cmljIGFuYWx5c2lzIGFuZCBjYWxjdWxhdGlvbiBvZiBtaW5pbWFsIGNsaW5pY2FsbHkgaW1wb3J0YW50IGRpZmZlcmVuY2VzIG9mIHRoZSBXb3JsZCBIZWFsdGggT3JnYW5pemF0aW9uIHF1YWxpdHkgb2YgbGlmZS1CUkVGIHF1ZXN0aW9ubmFpcmUgaW4gYW4gb2JzZXJ2YXRpb25hbCBjb2hvcnQgc3R1ZHkgd2l0aCBsdW5nIGNhbmNlciBhbmQgbWVzb3RoZWxpb21hIHBhdGllbnRzIiwiZ3JvdXBJZCI6IjE4OWEzMmYwLThmM2EtM2Q1My1hODRiLTg2OTExMzVmNzVmZiIsImF1dGhvciI6W3siZmFtaWx5IjoiTW9sIiwiZ2l2ZW4iOiJNYXJrIiwicGFyc2UtbmFtZXMiOmZhbHNlLCJkcm9wcGluZy1wYXJ0aWNsZSI6IiIsIm5vbi1kcm9wcGluZy1wYXJ0aWNsZSI6IkRlIn0seyJmYW1pbHkiOiJWaXNzZXIiLCJnaXZlbiI6IlNhYmluZSIsInBhcnNlLW5hbWVzIjpmYWxzZSwiZHJvcHBpbmctcGFydGljbGUiOiIiLCJub24tZHJvcHBpbmctcGFydGljbGUiOiIifSx7ImZhbWlseSI6IkFlcnRzIiwiZ2l2ZW4iOiJKb2FjaGltIEcuSi5WLiIsInBhcnNlLW5hbWVzIjpmYWxzZSwiZHJvcHBpbmctcGFydGljbGUiOiIiLCJub24tZHJvcHBpbmctcGFydGljbGUiOiIifSx7ImZhbWlseSI6IkxvZGRlciIsImdpdmVuIjoiUGF1bCIsInBhcnNlLW5hbWVzIjpmYWxzZSwiZHJvcHBpbmctcGFydGljbGUiOiIiLCJub24tZHJvcHBpbmctcGFydGljbGUiOiIifSx7ImZhbWlseSI6IlZyaWVzIiwiZ2l2ZW4iOiJKb2xhbmRhIiwicGFyc2UtbmFtZXMiOmZhbHNlLCJkcm9wcGluZy1wYXJ0aWNsZSI6IiIsIm5vbi1kcm9wcGluZy1wYXJ0aWNsZSI6IkRlIn0seyJmYW1pbHkiOiJPdWRzdGVuIiwiZ2l2ZW4iOiJCcmVuZGEgTC4iLCJwYXJzZS1uYW1lcyI6ZmFsc2UsImRyb3BwaW5nLXBhcnRpY2xlIjoiIiwibm9uLWRyb3BwaW5nLXBhcnRpY2xlIjoiRGVuIn1dLCJjb250YWluZXItdGl0bGUiOiJCTUMgQ2FuY2VyIiwiY29udGFpbmVyLXRpdGxlLXNob3J0IjoiQk1DIENhbmNlciIsIkRPSSI6IjEwLjExODYvczEyODg1LTAxOC00NzkzLTgiLCJJU1NOIjoiMTQ3MTI0MDciLCJQTUlEIjoiMzA0Nzc0NTYiLCJpc3N1ZWQiOnsiZGF0ZS1wYXJ0cyI6W1syMDE4XV19LCJwYWdlIjoiMTE3MyIsImFic3RyYWN0IjoiQmFja2dyb3VuZDogVG8gZGV0ZXJtaW5lIHRoZSBwc3ljaG9tZXRyaWMgcHJvcGVydGllcyBhbmQgbWluaW1hbCBjbGluaWNhbGx5IGltcG9ydGFudCBkaWZmZXJlbmNlcyAoTUNJRHMpIG9mIHRoZSBXb3JsZCBIZWFsdGggT3JnYW5pemF0aW9uIFF1YWxpdHkgb2YgTGlmZS1CUkVGIChXSE9RT0wtQlJFRikgaW4gYWR2YW5jZWQgc3RhZ2UgbHVuZyBjYW5jZXIgcGF0aWVudHMuIE1ldGhvZHM6IFBhdGllbnRzIChuID0gMTUzKSBjb21wbGV0ZWQgdGhlIFdIT1FPTC1CUkVGIGFuZCB0aGUgRXVyb3BlYW4gT3JnYW5pc2F0aW9uIGZvciBSZXNlYXJjaCBhbmQgVHJlYXRtZW50IG9mIENhbmNlciBRdWFsaXR5IG9mIExpZmUgUXVlc3Rpb25uYWlyZSBDb3JlIDMwIChFT1JUQyBRTFEtQzMwKS4gQ29uZmlybWF0b3J5IGZhY3RvciBhbmFseXNpcyAoQ0ZBKSB3YXMgcGVyZm9ybWVkIGFuZCByZWxpYWJpbGl0eSBhbmQgY29uc3RydWN0IHZhbGlkaXR5IGRldGVybWluZWQuIE1DSURzIHdlcmUgZXN0aW1hdGVkIHdpdGggdHdvIGRpc3RyaWJ1dGlvbi1iYXNlZCBtZXRob2RzICgwLjUgc3RhbmRhcmQgZGV2aWF0aW9uIChTRCkgYW5kIDEgc3RhbmRhcmQgZXJyb3Igb2YgbWVhc3VyZW1lbnQgKDEgU0VNKSkuIFJlc3VsdHM6IENGQSBjb25maXJtZWQgV0hPUU9MLUJSRUYgZG9tYWluIHN0cnVjdHVyZS4gQWxsIGRvbWFpbnMgZGVtb25zdHJhdGVkIGdvb2QgaW50ZXJuYWwgY29uc2lzdGVuY3kgKM6xID4gMC43MCksIGV4Y2VwdCBTb2NpYWwgUmVsYXRpb25zaGlwcyAozrEgPSAwLjU3KS4gTmluZXRlZW4gb2YgdGhlIDI0IFdIT1FPTC1CUkVGIGl0ZW1zIGhhZCBjb3JyZWxhdGlvbnMgb2Yg4omlIDAuNDAgd2l0aCB0aGVpciBpbnRlbmRlZCBkb21haW4uIEZvdXIgaXRlbXMgaGFkIGhpZ2hlciBjb3JyZWxhdGlvbnMgd2l0aCBhIGRvbWFpbiBvdGhlciB0aGFuIHRoZWlyIGludGVuZGVkIGRvbWFpbi4gTW9kZXJhdGUgdG8gc3Ryb25nIGNvcnJlbGF0aW9ucyB3ZXJlIG9ic2VydmVkIGZvciBjb3JyZXNwb25kaW5nIGRvbWFpbnMgb2YgdGhlIHR3byBxdWVzdGlvbm5haXJlcywgZXhjZXB0IGZvciB0aGUgc29jaWFsIGRvbWFpbnMgKHIgPSAwLjA3KS4gRm9yIDAuNSBTRCwgTUNJRHMgcmFuZ2VkIGZyb20gMC44OCB0byAxLjU1LCBhbmQgZm9yIDEgU0VNIE1DSURzIHJhbmdlZCBmcm9tIDEuNzYgdG8gMi43Mi4gQ29uY2x1c2lvbnM6IFRoZSBXSE9RT0wtQlJFRiBoYXMgc2F0aXNmYWN0b3J5IHBzeWNob21ldHJpYyBwcm9wZXJ0aWVzIGluIHBhdGllbnRzIHdpdGggYWR2YW5jZWQgc3RhZ2UgbHVuZyBjYW5jZXIsIHdoZXJlYXMgdGhlIG9ic2VydmVkIE1DSURzIHByb3ZpZGUgYSBtZXRob2QgZm9yIGludGVycHJldGF0aW9uIG9mIHNjb3Jlcy4iLCJpc3N1ZSI6IjEiLCJ2b2x1bWUiOiIxOCJ9LCJpc1RlbXBvcmFyeSI6ZmFsc2V9XX0=&quot;,&quot;citationItems&quot;:[{&quot;id&quot;:&quot;c8e58323-c994-355b-a5c4-9262fc547c5b&quot;,&quot;itemData&quot;:{&quot;type&quot;:&quot;article-journal&quot;,&quot;id&quot;:&quot;c8e58323-c994-355b-a5c4-9262fc547c5b&quot;,&quot;title&quot;:&quot;Satisfactory results of a psychometric analysis and calculation of minimal clinically important differences of the World Health Organization quality of life-BREF questionnaire in an observational cohort study with lung cancer and mesothelioma patients&quot;,&quot;groupId&quot;:&quot;189a32f0-8f3a-3d53-a84b-8691135f75ff&quot;,&quot;author&quot;:[{&quot;family&quot;:&quot;Mol&quot;,&quot;given&quot;:&quot;Mark&quot;,&quot;parse-names&quot;:false,&quot;dropping-particle&quot;:&quot;&quot;,&quot;non-dropping-particle&quot;:&quot;De&quot;},{&quot;family&quot;:&quot;Visser&quot;,&quot;given&quot;:&quot;Sabine&quot;,&quot;parse-names&quot;:false,&quot;dropping-particle&quot;:&quot;&quot;,&quot;non-dropping-particle&quot;:&quot;&quot;},{&quot;family&quot;:&quot;Aerts&quot;,&quot;given&quot;:&quot;Joachim G.J.V.&quot;,&quot;parse-names&quot;:false,&quot;dropping-particle&quot;:&quot;&quot;,&quot;non-dropping-particle&quot;:&quot;&quot;},{&quot;family&quot;:&quot;Lodder&quot;,&quot;given&quot;:&quot;Paul&quot;,&quot;parse-names&quot;:false,&quot;dropping-particle&quot;:&quot;&quot;,&quot;non-dropping-particle&quot;:&quot;&quot;},{&quot;family&quot;:&quot;Vries&quot;,&quot;given&quot;:&quot;Jolanda&quot;,&quot;parse-names&quot;:false,&quot;dropping-particle&quot;:&quot;&quot;,&quot;non-dropping-particle&quot;:&quot;De&quot;},{&quot;family&quot;:&quot;Oudsten&quot;,&quot;given&quot;:&quot;Brenda L.&quot;,&quot;parse-names&quot;:false,&quot;dropping-particle&quot;:&quot;&quot;,&quot;non-dropping-particle&quot;:&quot;Den&quot;}],&quot;container-title&quot;:&quot;BMC Cancer&quot;,&quot;container-title-short&quot;:&quot;BMC Cancer&quot;,&quot;DOI&quot;:&quot;10.1186/s12885-018-4793-8&quot;,&quot;ISSN&quot;:&quot;14712407&quot;,&quot;PMID&quot;:&quot;30477456&quot;,&quot;issued&quot;:{&quot;date-parts&quot;:[[2018]]},&quot;page&quot;:&quot;1173&quot;,&quot;abstract&quot;:&quot;Background: To determine the psychometric properties and minimal clinically important differences (MCIDs) of the World Health Organization Quality of Life-BREF (WHOQOL-BREF) in advanced stage lung cancer patients. Methods: Patients (n = 153) completed the WHOQOL-BREF and the European Organisation for Research and Treatment of Cancer Quality of Life Questionnaire Core 30 (EORTC QLQ-C30). Confirmatory factor analysis (CFA) was performed and reliability and construct validity determined. MCIDs were estimated with two distribution-based methods (0.5 standard deviation (SD) and 1 standard error of measurement (1 SEM)). Results: CFA confirmed WHOQOL-BREF domain structure. All domains demonstrated good internal consistency (α &gt; 0.70), except Social Relationships (α = 0.57). Nineteen of the 24 WHOQOL-BREF items had correlations of ≥ 0.40 with their intended domain. Four items had higher correlations with a domain other than their intended domain. Moderate to strong correlations were observed for corresponding domains of the two questionnaires, except for the social domains (r = 0.07). For 0.5 SD, MCIDs ranged from 0.88 to 1.55, and for 1 SEM MCIDs ranged from 1.76 to 2.72. Conclusions: The WHOQOL-BREF has satisfactory psychometric properties in patients with advanced stage lung cancer, whereas the observed MCIDs provide a method for interpretation of scores.&quot;,&quot;issue&quot;:&quot;1&quot;,&quot;volume&quot;:&quot;18&quot;},&quot;isTemporary&quot;:false}]},{&quot;citationID&quot;:&quot;MENDELEY_CITATION_ff5aab21-3415-4e68-af4e-f722e927c4d5&quot;,&quot;properties&quot;:{&quot;noteIndex&quot;:0},&quot;isEdited&quot;:false,&quot;manualOverride&quot;:{&quot;isManuallyOverridden&quot;:false,&quot;citeprocText&quot;:&quot;(32)&quot;,&quot;manualOverrideText&quot;:&quot;&quot;},&quot;citationTag&quot;:&quot;MENDELEY_CITATION_v3_eyJjaXRhdGlvbklEIjoiTUVOREVMRVlfQ0lUQVRJT05fZmY1YWFiMjEtMzQxNS00ZTY4LWFmNGUtZjcyMmU5MjdjNGQ1IiwicHJvcGVydGllcyI6eyJub3RlSW5kZXgiOjB9LCJpc0VkaXRlZCI6ZmFsc2UsIm1hbnVhbE92ZXJyaWRlIjp7ImlzTWFudWFsbHlPdmVycmlkZGVuIjpmYWxzZSwiY2l0ZXByb2NUZXh0IjoiKDMyKSIsIm1hbnVhbE92ZXJyaWRlVGV4dCI6IiJ9LCJjaXRhdGlvbkl0ZW1zIjpbeyJpZCI6IjY0NWFmZDgzLTYzMGUtMzA3Ni1iYzAxLTIyMDEyYzIxM2E2ZiIsIml0ZW1EYXRhIjp7InR5cGUiOiJhcnRpY2xlLWpvdXJuYWwiLCJpZCI6IjY0NWFmZDgzLTYzMGUtMzA3Ni1iYzAxLTIyMDEyYzIxM2E2ZiIsInRpdGxlIjoiRGV2ZWxvcG1lbnQgb2YgdGhlIFdvcmxkIEhlYWx0aCBPcmdhbml6YXRpb24gV0hPUU9MLUJSRUYgUXVhbGl0eSBvZiBMaWZlIEFzc2Vzc21lbnQiLCJncm91cElkIjoiMTg5YTMyZjAtOGYzYS0zZDUzLWE4NGItODY5MTEzNWY3NWZmIiwiYXV0aG9yIjpbeyJmYW1pbHkiOiJIYXJwZXIiLCJnaXZlbiI6IkFsaXNvbiIsInBhcnNlLW5hbWVzIjpmYWxzZSwiZHJvcHBpbmctcGFydGljbGUiOiIiLCJub24tZHJvcHBpbmctcGFydGljbGUiOiIifSx7ImZhbWlseSI6IlBvd2VyIiwiZ2l2ZW4iOiJNaWNrIiwicGFyc2UtbmFtZXMiOmZhbHNlLCJkcm9wcGluZy1wYXJ0aWNsZSI6IiIsIm5vbi1kcm9wcGluZy1wYXJ0aWNsZSI6IiJ9LHsiZmFtaWx5IjoiT3JsZXkiLCJnaXZlbiI6IkouIiwicGFyc2UtbmFtZXMiOmZhbHNlLCJkcm9wcGluZy1wYXJ0aWNsZSI6IiIsIm5vbi1kcm9wcGluZy1wYXJ0aWNsZSI6IiJ9LHsiZmFtaWx5IjoiSGVycm1hbiIsImdpdmVuIjoiSC4iLCJwYXJzZS1uYW1lcyI6ZmFsc2UsImRyb3BwaW5nLXBhcnRpY2xlIjoiIiwibm9uLWRyb3BwaW5nLXBhcnRpY2xlIjoiIn0seyJmYW1pbHkiOiJTY2hvZmllbGQiLCJnaXZlbiI6IkguIiwicGFyc2UtbmFtZXMiOmZhbHNlLCJkcm9wcGluZy1wYXJ0aWNsZSI6IiIsIm5vbi1kcm9wcGluZy1wYXJ0aWNsZSI6IiJ9LHsiZmFtaWx5IjoiTXVycGh5IiwiZ2l2ZW4iOiJCLiIsInBhcnNlLW5hbWVzIjpmYWxzZSwiZHJvcHBpbmctcGFydGljbGUiOiIiLCJub24tZHJvcHBpbmctcGFydGljbGUiOiIifSx7ImZhbWlseSI6Ik1ldGVsa28iLCJnaXZlbiI6IlouIiwicGFyc2UtbmFtZXMiOmZhbHNlLCJkcm9wcGluZy1wYXJ0aWNsZSI6IiIsIm5vbi1kcm9wcGluZy1wYXJ0aWNsZSI6IiJ9LHsiZmFtaWx5IjoiU3phYm8iLCJnaXZlbiI6IlMuIiwicGFyc2UtbmFtZXMiOmZhbHNlLCJkcm9wcGluZy1wYXJ0aWNsZSI6IiIsIm5vbi1kcm9wcGluZy1wYXJ0aWNsZSI6IiJ9LHsiZmFtaWx5IjoiUGliZXJuaWstT2thbm92aWMiLCJnaXZlbiI6Ik0uIiwicGFyc2UtbmFtZXMiOmZhbHNlLCJkcm9wcGluZy1wYXJ0aWNsZSI6IiIsIm5vbi1kcm9wcGluZy1wYXJ0aWNsZSI6IiJ9LHsiZmFtaWx5IjoiUXVlbWFkYSIsImdpdmVuIjoiTi4iLCJwYXJzZS1uYW1lcyI6ZmFsc2UsImRyb3BwaW5nLXBhcnRpY2xlIjoiIiwibm9uLWRyb3BwaW5nLXBhcnRpY2xlIjoiIn0seyJmYW1pbHkiOiJDYXJpYSIsImdpdmVuIjoiQS4iLCJwYXJzZS1uYW1lcyI6ZmFsc2UsImRyb3BwaW5nLXBhcnRpY2xlIjoiIiwibm9uLWRyb3BwaW5nLXBhcnRpY2xlIjoiIn0seyJmYW1pbHkiOiJSYWprdW1hciIsImdpdmVuIjoiUy4iLCJwYXJzZS1uYW1lcyI6ZmFsc2UsImRyb3BwaW5nLXBhcnRpY2xlIjoiIiwibm9uLWRyb3BwaW5nLXBhcnRpY2xlIjoiIn0seyJmYW1pbHkiOiJLdW1hciIsImdpdmVuIjoiU2h1YmEiLCJwYXJzZS1uYW1lcyI6ZmFsc2UsImRyb3BwaW5nLXBhcnRpY2xlIjoiIiwibm9uLWRyb3BwaW5nLXBhcnRpY2xlIjoiIn0seyJmYW1pbHkiOiJTYXhlbmEiLCJnaXZlbiI6IlMuIiwicGFyc2UtbmFtZXMiOmZhbHNlLCJkcm9wcGluZy1wYXJ0aWNsZSI6IiIsIm5vbi1kcm9wcGluZy1wYXJ0aWNsZSI6IiJ9LHsiZmFtaWx5IjoiQ2hhbmRpcmFtYW5pIiwiZ2l2ZW4iOiJLLiIsInBhcnNlLW5hbWVzIjpmYWxzZSwiZHJvcHBpbmctcGFydGljbGUiOiIiLCJub24tZHJvcHBpbmctcGFydGljbGUiOiIifSx7ImZhbWlseSI6IkFtaXIiLCJnaXZlbiI6Ik0uIiwicGFyc2UtbmFtZXMiOmZhbHNlLCJkcm9wcGluZy1wYXJ0aWNsZSI6IiIsIm5vbi1kcm9wcGluZy1wYXJ0aWNsZSI6IiJ9LHsiZmFtaWx5IjoiQmFyLU9uIiwiZ2l2ZW4iOiJELiIsInBhcnNlLW5hbWVzIjpmYWxzZSwiZHJvcHBpbmctcGFydGljbGUiOiIiLCJub24tZHJvcHBpbmctcGFydGljbGUiOiIifSx7ImZhbWlseSI6IlRhemFraSIsImdpdmVuIjoiTWl5YWtvIiwicGFyc2UtbmFtZXMiOmZhbHNlLCJkcm9wcGluZy1wYXJ0aWNsZSI6IiIsIm5vbi1kcm9wcGluZy1wYXJ0aWNsZSI6IiJ9LHsiZmFtaWx5IjoiTm9qaSIsImdpdmVuIjoiQXJpa28iLCJwYXJzZS1uYW1lcyI6ZmFsc2UsImRyb3BwaW5nLXBhcnRpY2xlIjoiIiwibm9uLWRyb3BwaW5nLXBhcnRpY2xlIjoiIn0seyJmYW1pbHkiOiJIZWNrIiwiZ2l2ZW4iOiJHLiIsInBhcnNlLW5hbWVzIjpmYWxzZSwiZHJvcHBpbmctcGFydGljbGUiOiIiLCJub24tZHJvcHBpbmctcGFydGljbGUiOiJWYW4ifSx7ImZhbWlseSI6IlZyaWVzIiwiZ2l2ZW4iOiJKLiIsInBhcnNlLW5hbWVzIjpmYWxzZSwiZHJvcHBpbmctcGFydGljbGUiOiIiLCJub24tZHJvcHBpbmctcGFydGljbGUiOiJEZSJ9LHsiZmFtaWx5IjoiU3VjcmUiLCJnaXZlbiI6IkouIEFycm95byIsInBhcnNlLW5hbWVzIjpmYWxzZSwiZHJvcHBpbmctcGFydGljbGUiOiIiLCJub24tZHJvcHBpbmctcGFydGljbGUiOiIifSx7ImZhbWlseSI6IlBpY2FyZC1BbWkiLCJnaXZlbiI6IkwuIiwicGFyc2UtbmFtZXMiOmZhbHNlLCJkcm9wcGluZy1wYXJ0aWNsZSI6IiIsIm5vbi1kcm9wcGluZy1wYXJ0aWNsZSI6IiJ9LHsiZmFtaWx5IjoiS2FiYW5vdiIsImdpdmVuIjoiTS4iLCJwYXJzZS1uYW1lcyI6ZmFsc2UsImRyb3BwaW5nLXBhcnRpY2xlIjoiIiwibm9uLWRyb3BwaW5nLXBhcnRpY2xlIjoiIn0seyJmYW1pbHkiOiJMb21hY2hlbmtvdiIsImdpdmVuIjoiQS4iLCJwYXJzZS1uYW1lcyI6ZmFsc2UsImRyb3BwaW5nLXBhcnRpY2xlIjoiIiwibm9uLWRyb3BwaW5nLXBhcnRpY2xlIjoiIn0seyJmYW1pbHkiOiJCdXJrb3Zza3kiLCJnaXZlbiI6IkcuIiwicGFyc2UtbmFtZXMiOmZhbHNlLCJkcm9wcGluZy1wYXJ0aWNsZSI6IiIsIm5vbi1kcm9wcGluZy1wYXJ0aWNsZSI6IiJ9LHsiZmFtaWx5IjoiQ2FycmFzY28iLCJnaXZlbiI6IlIuIEx1Y2FzIiwicGFyc2UtbmFtZXMiOmZhbHNlLCJkcm9wcGluZy1wYXJ0aWNsZSI6IiIsIm5vbi1kcm9wcGluZy1wYXJ0aWNsZSI6IiJ9LHsiZmFtaWx5IjoiQm9kaGFyYW1payIsImdpdmVuIjoiWW9vdGgiLCJwYXJzZS1uYW1lcyI6ZmFsc2UsImRyb3BwaW5nLXBhcnRpY2xlIjoiIiwibm9uLWRyb3BwaW5nLXBhcnRpY2xlIjoiIn0seyJmYW1pbHkiOiJNZWVzYXB5YSIsImdpdmVuIjoiS2l0aWtvcm4iLCJwYXJzZS1uYW1lcyI6ZmFsc2UsImRyb3BwaW5nLXBhcnRpY2xlIjoiIiwibm9uLWRyb3BwaW5nLXBhcnRpY2xlIjoiIn0seyJmYW1pbHkiOiJTa2V2aW5ndG9uIiwiZ2l2ZW4iOiJTLiIsInBhcnNlLW5hbWVzIjpmYWxzZSwiZHJvcHBpbmctcGFydGljbGUiOiIiLCJub24tZHJvcHBpbmctcGFydGljbGUiOiIifSx7ImZhbWlseSI6IlBhdHJpY2siLCJnaXZlbiI6IkQuIiwicGFyc2UtbmFtZXMiOmZhbHNlLCJkcm9wcGluZy1wYXJ0aWNsZSI6IiIsIm5vbi1kcm9wcGluZy1wYXJ0aWNsZSI6IiJ9LHsiZmFtaWx5IjoiTWFydGluIiwiZ2l2ZW4iOiJNLiIsInBhcnNlLW5hbWVzIjpmYWxzZSwiZHJvcHBpbmctcGFydGljbGUiOiIiLCJub24tZHJvcHBpbmctcGFydGljbGUiOiIifSx7ImZhbWlseSI6IldpbGQiLCJnaXZlbiI6IkQuIiwicGFyc2UtbmFtZXMiOmZhbHNlLCJkcm9wcGluZy1wYXJ0aWNsZSI6IiIsIm5vbi1kcm9wcGluZy1wYXJ0aWNsZSI6IiJ9LHsiZmFtaWx5IjoiQWN1ZGEiLCJnaXZlbiI6IlcuIiwicGFyc2UtbmFtZXMiOmZhbHNlLCJkcm9wcGluZy1wYXJ0aWNsZSI6IiIsIm5vbi1kcm9wcGluZy1wYXJ0aWNsZSI6IiJ9LHsiZmFtaWx5IjoiTXV0YW1iaXJ3YSIsImdpdmVuIjoiSi4iLCJwYXJzZS1uYW1lcyI6ZmFsc2UsImRyb3BwaW5nLXBhcnRpY2xlIjoiIiwibm9uLWRyb3BwaW5nLXBhcnRpY2xlIjoiIn0seyJmYW1pbHkiOiJCb25pY2FhdG8iLCJnaXZlbiI6IlMuIiwicGFyc2UtbmFtZXMiOmZhbHNlLCJkcm9wcGluZy1wYXJ0aWNsZSI6IiIsIm5vbi1kcm9wcGluZy1wYXJ0aWNsZSI6IiJ9LHsiZmFtaWx5IjoiWW9uZ3BpbmciLCJnaXZlbiI6IkcuIiwicGFyc2UtbmFtZXMiOmZhbHNlLCJkcm9wcGluZy1wYXJ0aWNsZSI6IiIsIm5vbi1kcm9wcGluZy1wYXJ0aWNsZSI6IiJ9LHsiZmFtaWx5IjoiRmxlY2siLCJnaXZlbiI6Ik0uIiwicGFyc2UtbmFtZXMiOmZhbHNlLCJkcm9wcGluZy1wYXJ0aWNsZSI6IiIsIm5vbi1kcm9wcGluZy1wYXJ0aWNsZSI6IiJ9LHsiZmFtaWx5IjoiQW5nZXJtZXllciIsImdpdmVuIjoiTS4gQy4iLCJwYXJzZS1uYW1lcyI6ZmFsc2UsImRyb3BwaW5nLXBhcnRpY2xlIjoiIiwibm9uLWRyb3BwaW5nLXBhcnRpY2xlIjoiIn0seyJmYW1pbHkiOiJLaWxpYW4iLCJnaXZlbiI6IlIuIiwicGFyc2UtbmFtZXMiOmZhbHNlLCJkcm9wcGluZy1wYXJ0aWNsZSI6IiIsIm5vbi1kcm9wcGluZy1wYXJ0aWNsZSI6IiJ9LHsiZmFtaWx5IjoiS3dvay1mYWkiLCJnaXZlbiI6IkwuIiwicGFyc2UtbmFtZXMiOmZhbHNlLCJkcm9wcGluZy1wYXJ0aWNsZSI6IiIsIm5vbi1kcm9wcGluZy1wYXJ0aWNsZSI6IiJ9LHsiZmFtaWx5IjoiQmlsbGluZ3RvbiIsImdpdmVuIjoiUi4iLCJwYXJzZS1uYW1lcyI6ZmFsc2UsImRyb3BwaW5nLXBhcnRpY2xlIjoiIiwibm9uLWRyb3BwaW5nLXBhcnRpY2xlIjoiIn0seyJmYW1pbHkiOiJCdWxsaW5nZXIiLCJnaXZlbiI6Ik0uIiwicGFyc2UtbmFtZXMiOmZhbHNlLCJkcm9wcGluZy1wYXJ0aWNsZSI6IiIsIm5vbi1kcm9wcGluZy1wYXJ0aWNsZSI6IiJ9LHsiZmFtaWx5IjoiS3V5a2VuIiwiZ2l2ZW4iOiJXLiIsInBhcnNlLW5hbWVzIjpmYWxzZSwiZHJvcHBpbmctcGFydGljbGUiOiIiLCJub24tZHJvcHBpbmctcGFydGljbGUiOiIifSx7ImZhbWlseSI6IlNhcnRvcml1cyIsImdpdmVuIjoiTi4iLCJwYXJzZS1uYW1lcyI6ZmFsc2UsImRyb3BwaW5nLXBhcnRpY2xlIjoiIiwibm9uLWRyb3BwaW5nLXBhcnRpY2xlIjoiIn1dLCJjb250YWluZXItdGl0bGUiOiJQc3ljaG9sb2dpY2FsIE1lZGljaW5lIiwiY29udGFpbmVyLXRpdGxlLXNob3J0IjoiUHN5Y2hvbCBNZWQiLCJET0kiOiIxMC4xMDE3L1MwMDMzMjkxNzk4MDA2NjY3IiwiSVNTTiI6IjAwMzMyOTE3IiwiUE1JRCI6Ijk2MjY3MTIiLCJpc3N1ZWQiOnsiZGF0ZS1wYXJ0cyI6W1sxOTk4LDhdXX0sInB1Ymxpc2hlci1wbGFjZSI6IkVuZ2xhbmQiLCJwYWdlIjoiNTUxLTU1OCIsImFic3RyYWN0IjoiQmFja2dyb3VuZC4gVGhlIHBhcGVyIHJlcG9ydHMgb24gdGhlIGRldmVsb3BtZW50IG9mIHRoZSBXSE9RT0wtQlJFRiwgYW4gYWJicmV2aWF0ZWQgdmVyc2lvbiBvZiB0aGUgV0hPUU9MLTEwMCBxdWFsaXR5IG9mIGxpZmUgYXNzZXNzbWVudC4gTWV0aG9kLiBUaGUgV0hPUU9MLUJSRUYgd2FzIGRlcml2ZWQgZnJvbSBkYXRhIGNvbGxlY3RlZCB1c2luZyB0aGUgV0hPUU9MLTEwMC4gSXQgcHJvZHVjZXMgc2NvcmVzIGZvciBmb3VyIGRvbWFpbnMgcmVsYXRlZCB0byBxdWFsaXR5IG9mIGxpZmU6IHBoeXNpY2FsIGhlYWx0aCwgcHN5Y2hvbG9naWNhbCwgc29jaWFsIHJlbGF0aW9uc2hpcHMgYW5kIGVudmlyb25tZW50LiBJdCBhbHNvIGluY2x1ZGVzIG9uZSBmYWNldCBvbiBvdmVyYWxsIHF1YWxpdHkgb2YgbGlmZSBhbmQgZ2VuZXJhbCBoZWFsdGguIFJlc3VsdHMuIERvbWFpbiBzY29yZXMgcHJvZHVjZWQgYnkgdGhlIFdIT1FPTC1CUkVGIGNvcnJlbGF0ZSBoaWdobHkgKDAuODkgb3IgYWJvdmUpIHdpdGggV0hPUU9MLTEwMCBkb21haW4gc2NvcmVzIChjYWxjdWxhdGVkIG9uIGEgZm91ciBkb21haW4gc3RydWN0dXJlKS4gV0hPUU9MLUJSRUYgZG9tYWluIHNjb3JlcyBkZW1vbnN0cmF0ZWQgZm9vZCBkaXNjcmltaW5hbnQgdmFsaWRpdHksIGNvbnRlbnQgdmFsaWRpdHksIGludGVybmFsIGNvbnNpc3RlbmN5IGFuZCB0ZXN0LXJldGVzdCByZWxpYWJpbGl0eS4gQ29uY2x1c2lvbi4gVGhlc2UgZGF0YSBzdWdnZXN0IHRoYXQgdGhlIFdIT1FPTC1CUkVGIHByb3ZpZGVzIGEgdmFsaWQgYW5kIHJlbGlhYmxlIGFsdGVybmF0aXZlIHRvIHRoZSBhc3Nlc3NtZW50IG9mIGRvbWFpbiBwcm9maWxlcyB1c2luZyB0aGUgV0hPUU9MLTEwMC4gSXQgaXMgZW52aXNhZ2VkIHRoYXQgdGhlIFdIT1FPTC1CUkVGIHdpbGwgYmUgbW9zdCB1c2VmdWwgaW4gc3R1ZGllcyB0aGF0IHJlcXVpcmUgYSBicmllZiBhc3Nlc3NtZW50IG9mIHF1YWxpdHkgb2YgbGlmZSwgZm9yIGV4YW1wbGUsIGluIGxhcmdlIGVwaWRlbWlvbG9naWNhbCBzdHVkaWVzIGFuZCBjbGluaWNhbCB0cmlhbHMgd2hlcmUgcXVhbGl0eSBvZiBsaWZlIGlzIG9mIGludGVyZXN0LiBJbiBhZGRpdGlvbiwgdGhlIFdIT1FPTC1CUkVGIG1heSBiZSBvZiB1c2UgdG8gaGVhbHRoIHByb2Zlc3Npb25hbHMgaW4gdGhlIGFzc2Vzc21lbnQgYW5kIGV2YWx1YXRpb24gb2YgdHJlYXRtZW50IGVmZmljYWN5LiIsImlzc3VlIjoiMyIsInZvbHVtZSI6IjI4In0sImlzVGVtcG9yYXJ5IjpmYWxzZX1dfQ==&quot;,&quot;citationItems&quot;:[{&quot;id&quot;:&quot;645afd83-630e-3076-bc01-22012c213a6f&quot;,&quot;itemData&quot;:{&quot;type&quot;:&quot;article-journal&quot;,&quot;id&quot;:&quot;645afd83-630e-3076-bc01-22012c213a6f&quot;,&quot;title&quot;:&quot;Development of the World Health Organization WHOQOL-BREF Quality of Life Assessment&quot;,&quot;groupId&quot;:&quot;189a32f0-8f3a-3d53-a84b-8691135f75ff&quot;,&quot;author&quot;:[{&quot;family&quot;:&quot;Harper&quot;,&quot;given&quot;:&quot;Alison&quot;,&quot;parse-names&quot;:false,&quot;dropping-particle&quot;:&quot;&quot;,&quot;non-dropping-particle&quot;:&quot;&quot;},{&quot;family&quot;:&quot;Power&quot;,&quot;given&quot;:&quot;Mick&quot;,&quot;parse-names&quot;:false,&quot;dropping-particle&quot;:&quot;&quot;,&quot;non-dropping-particle&quot;:&quot;&quot;},{&quot;family&quot;:&quot;Orley&quot;,&quot;given&quot;:&quot;J.&quot;,&quot;parse-names&quot;:false,&quot;dropping-particle&quot;:&quot;&quot;,&quot;non-dropping-particle&quot;:&quot;&quot;},{&quot;family&quot;:&quot;Herrman&quot;,&quot;given&quot;:&quot;H.&quot;,&quot;parse-names&quot;:false,&quot;dropping-particle&quot;:&quot;&quot;,&quot;non-dropping-particle&quot;:&quot;&quot;},{&quot;family&quot;:&quot;Schofield&quot;,&quot;given&quot;:&quot;H.&quot;,&quot;parse-names&quot;:false,&quot;dropping-particle&quot;:&quot;&quot;,&quot;non-dropping-particle&quot;:&quot;&quot;},{&quot;family&quot;:&quot;Murphy&quot;,&quot;given&quot;:&quot;B.&quot;,&quot;parse-names&quot;:false,&quot;dropping-particle&quot;:&quot;&quot;,&quot;non-dropping-particle&quot;:&quot;&quot;},{&quot;family&quot;:&quot;Metelko&quot;,&quot;given&quot;:&quot;Z.&quot;,&quot;parse-names&quot;:false,&quot;dropping-particle&quot;:&quot;&quot;,&quot;non-dropping-particle&quot;:&quot;&quot;},{&quot;family&quot;:&quot;Szabo&quot;,&quot;given&quot;:&quot;S.&quot;,&quot;parse-names&quot;:false,&quot;dropping-particle&quot;:&quot;&quot;,&quot;non-dropping-particle&quot;:&quot;&quot;},{&quot;family&quot;:&quot;Pibernik-Okanovic&quot;,&quot;given&quot;:&quot;M.&quot;,&quot;parse-names&quot;:false,&quot;dropping-particle&quot;:&quot;&quot;,&quot;non-dropping-particle&quot;:&quot;&quot;},{&quot;family&quot;:&quot;Quemada&quot;,&quot;given&quot;:&quot;N.&quot;,&quot;parse-names&quot;:false,&quot;dropping-particle&quot;:&quot;&quot;,&quot;non-dropping-particle&quot;:&quot;&quot;},{&quot;family&quot;:&quot;Caria&quot;,&quot;given&quot;:&quot;A.&quot;,&quot;parse-names&quot;:false,&quot;dropping-particle&quot;:&quot;&quot;,&quot;non-dropping-particle&quot;:&quot;&quot;},{&quot;family&quot;:&quot;Rajkumar&quot;,&quot;given&quot;:&quot;S.&quot;,&quot;parse-names&quot;:false,&quot;dropping-particle&quot;:&quot;&quot;,&quot;non-dropping-particle&quot;:&quot;&quot;},{&quot;family&quot;:&quot;Kumar&quot;,&quot;given&quot;:&quot;Shuba&quot;,&quot;parse-names&quot;:false,&quot;dropping-particle&quot;:&quot;&quot;,&quot;non-dropping-particle&quot;:&quot;&quot;},{&quot;family&quot;:&quot;Saxena&quot;,&quot;given&quot;:&quot;S.&quot;,&quot;parse-names&quot;:false,&quot;dropping-particle&quot;:&quot;&quot;,&quot;non-dropping-particle&quot;:&quot;&quot;},{&quot;family&quot;:&quot;Chandiramani&quot;,&quot;given&quot;:&quot;K.&quot;,&quot;parse-names&quot;:false,&quot;dropping-particle&quot;:&quot;&quot;,&quot;non-dropping-particle&quot;:&quot;&quot;},{&quot;family&quot;:&quot;Amir&quot;,&quot;given&quot;:&quot;M.&quot;,&quot;parse-names&quot;:false,&quot;dropping-particle&quot;:&quot;&quot;,&quot;non-dropping-particle&quot;:&quot;&quot;},{&quot;family&quot;:&quot;Bar-On&quot;,&quot;given&quot;:&quot;D.&quot;,&quot;parse-names&quot;:false,&quot;dropping-particle&quot;:&quot;&quot;,&quot;non-dropping-particle&quot;:&quot;&quot;},{&quot;family&quot;:&quot;Tazaki&quot;,&quot;given&quot;:&quot;Miyako&quot;,&quot;parse-names&quot;:false,&quot;dropping-particle&quot;:&quot;&quot;,&quot;non-dropping-particle&quot;:&quot;&quot;},{&quot;family&quot;:&quot;Noji&quot;,&quot;given&quot;:&quot;Ariko&quot;,&quot;parse-names&quot;:false,&quot;dropping-particle&quot;:&quot;&quot;,&quot;non-dropping-particle&quot;:&quot;&quot;},{&quot;family&quot;:&quot;Heck&quot;,&quot;given&quot;:&quot;G.&quot;,&quot;parse-names&quot;:false,&quot;dropping-particle&quot;:&quot;&quot;,&quot;non-dropping-particle&quot;:&quot;Van&quot;},{&quot;family&quot;:&quot;Vries&quot;,&quot;given&quot;:&quot;J.&quot;,&quot;parse-names&quot;:false,&quot;dropping-particle&quot;:&quot;&quot;,&quot;non-dropping-particle&quot;:&quot;De&quot;},{&quot;family&quot;:&quot;Sucre&quot;,&quot;given&quot;:&quot;J. Arroyo&quot;,&quot;parse-names&quot;:false,&quot;dropping-particle&quot;:&quot;&quot;,&quot;non-dropping-particle&quot;:&quot;&quot;},{&quot;family&quot;:&quot;Picard-Ami&quot;,&quot;given&quot;:&quot;L.&quot;,&quot;parse-names&quot;:false,&quot;dropping-particle&quot;:&quot;&quot;,&quot;non-dropping-particle&quot;:&quot;&quot;},{&quot;family&quot;:&quot;Kabanov&quot;,&quot;given&quot;:&quot;M.&quot;,&quot;parse-names&quot;:false,&quot;dropping-particle&quot;:&quot;&quot;,&quot;non-dropping-particle&quot;:&quot;&quot;},{&quot;family&quot;:&quot;Lomachenkov&quot;,&quot;given&quot;:&quot;A.&quot;,&quot;parse-names&quot;:false,&quot;dropping-particle&quot;:&quot;&quot;,&quot;non-dropping-particle&quot;:&quot;&quot;},{&quot;family&quot;:&quot;Burkovsky&quot;,&quot;given&quot;:&quot;G.&quot;,&quot;parse-names&quot;:false,&quot;dropping-particle&quot;:&quot;&quot;,&quot;non-dropping-particle&quot;:&quot;&quot;},{&quot;family&quot;:&quot;Carrasco&quot;,&quot;given&quot;:&quot;R. Lucas&quot;,&quot;parse-names&quot;:false,&quot;dropping-particle&quot;:&quot;&quot;,&quot;non-dropping-particle&quot;:&quot;&quot;},{&quot;family&quot;:&quot;Bodharamik&quot;,&quot;given&quot;:&quot;Yooth&quot;,&quot;parse-names&quot;:false,&quot;dropping-particle&quot;:&quot;&quot;,&quot;non-dropping-particle&quot;:&quot;&quot;},{&quot;family&quot;:&quot;Meesapya&quot;,&quot;given&quot;:&quot;Kitikorn&quot;,&quot;parse-names&quot;:false,&quot;dropping-particle&quot;:&quot;&quot;,&quot;non-dropping-particle&quot;:&quot;&quot;},{&quot;family&quot;:&quot;Skevington&quot;,&quot;given&quot;:&quot;S.&quot;,&quot;parse-names&quot;:false,&quot;dropping-particle&quot;:&quot;&quot;,&quot;non-dropping-particle&quot;:&quot;&quot;},{&quot;family&quot;:&quot;Patrick&quot;,&quot;given&quot;:&quot;D.&quot;,&quot;parse-names&quot;:false,&quot;dropping-particle&quot;:&quot;&quot;,&quot;non-dropping-particle&quot;:&quot;&quot;},{&quot;family&quot;:&quot;Martin&quot;,&quot;given&quot;:&quot;M.&quot;,&quot;parse-names&quot;:false,&quot;dropping-particle&quot;:&quot;&quot;,&quot;non-dropping-particle&quot;:&quot;&quot;},{&quot;family&quot;:&quot;Wild&quot;,&quot;given&quot;:&quot;D.&quot;,&quot;parse-names&quot;:false,&quot;dropping-particle&quot;:&quot;&quot;,&quot;non-dropping-particle&quot;:&quot;&quot;},{&quot;family&quot;:&quot;Acuda&quot;,&quot;given&quot;:&quot;W.&quot;,&quot;parse-names&quot;:false,&quot;dropping-particle&quot;:&quot;&quot;,&quot;non-dropping-particle&quot;:&quot;&quot;},{&quot;family&quot;:&quot;Mutambirwa&quot;,&quot;given&quot;:&quot;J.&quot;,&quot;parse-names&quot;:false,&quot;dropping-particle&quot;:&quot;&quot;,&quot;non-dropping-particle&quot;:&quot;&quot;},{&quot;family&quot;:&quot;Bonicaato&quot;,&quot;given&quot;:&quot;S.&quot;,&quot;parse-names&quot;:false,&quot;dropping-particle&quot;:&quot;&quot;,&quot;non-dropping-particle&quot;:&quot;&quot;},{&quot;family&quot;:&quot;Yongping&quot;,&quot;given&quot;:&quot;G.&quot;,&quot;parse-names&quot;:false,&quot;dropping-particle&quot;:&quot;&quot;,&quot;non-dropping-particle&quot;:&quot;&quot;},{&quot;family&quot;:&quot;Fleck&quot;,&quot;given&quot;:&quot;M.&quot;,&quot;parse-names&quot;:false,&quot;dropping-particle&quot;:&quot;&quot;,&quot;non-dropping-particle&quot;:&quot;&quot;},{&quot;family&quot;:&quot;Angermeyer&quot;,&quot;given&quot;:&quot;M. C.&quot;,&quot;parse-names&quot;:false,&quot;dropping-particle&quot;:&quot;&quot;,&quot;non-dropping-particle&quot;:&quot;&quot;},{&quot;family&quot;:&quot;Kilian&quot;,&quot;given&quot;:&quot;R.&quot;,&quot;parse-names&quot;:false,&quot;dropping-particle&quot;:&quot;&quot;,&quot;non-dropping-particle&quot;:&quot;&quot;},{&quot;family&quot;:&quot;Kwok-fai&quot;,&quot;given&quot;:&quot;L.&quot;,&quot;parse-names&quot;:false,&quot;dropping-particle&quot;:&quot;&quot;,&quot;non-dropping-particle&quot;:&quot;&quot;},{&quot;family&quot;:&quot;Billington&quot;,&quot;given&quot;:&quot;R.&quot;,&quot;parse-names&quot;:false,&quot;dropping-particle&quot;:&quot;&quot;,&quot;non-dropping-particle&quot;:&quot;&quot;},{&quot;family&quot;:&quot;Bullinger&quot;,&quot;given&quot;:&quot;M.&quot;,&quot;parse-names&quot;:false,&quot;dropping-particle&quot;:&quot;&quot;,&quot;non-dropping-particle&quot;:&quot;&quot;},{&quot;family&quot;:&quot;Kuyken&quot;,&quot;given&quot;:&quot;W.&quot;,&quot;parse-names&quot;:false,&quot;dropping-particle&quot;:&quot;&quot;,&quot;non-dropping-particle&quot;:&quot;&quot;},{&quot;family&quot;:&quot;Sartorius&quot;,&quot;given&quot;:&quot;N.&quot;,&quot;parse-names&quot;:false,&quot;dropping-particle&quot;:&quot;&quot;,&quot;non-dropping-particle&quot;:&quot;&quot;}],&quot;container-title&quot;:&quot;Psychological Medicine&quot;,&quot;container-title-short&quot;:&quot;Psychol Med&quot;,&quot;DOI&quot;:&quot;10.1017/S0033291798006667&quot;,&quot;ISSN&quot;:&quot;00332917&quot;,&quot;PMID&quot;:&quot;9626712&quot;,&quot;issued&quot;:{&quot;date-parts&quot;:[[1998,8]]},&quot;publisher-place&quot;:&quot;England&quot;,&quot;page&quot;:&quot;551-558&quot;,&quot;abstract&quot;:&quot;Background. The paper reports on the development of the WHOQOL-BREF, an abbreviated version of the WHOQOL-100 quality of life assessment. Method. The WHOQOL-BREF was derived from data collected using the WHOQOL-100. It produces scores for four domains related to quality of life: physical health, psychological, social relationships and environment. It also includes one facet on overall quality of life and general health. Results. Domain scores produced by the WHOQOL-BREF correlate highly (0.89 or above) with WHOQOL-100 domain scores (calculated on a four domain structure). WHOQOL-BREF domain scores demonstrated food discriminant validity, content validity, internal consistency and test-retest reliability. Conclusion. These data suggest that the WHOQOL-BREF provides a valid and reliable alternative to the assessment of domain profiles using the WHOQOL-100. It is envisaged that the WHOQOL-BREF will be most useful in studies that require a brief assessment of quality of life, for example, in large epidemiological studies and clinical trials where quality of life is of interest. In addition, the WHOQOL-BREF may be of use to health professionals in the assessment and evaluation of treatment efficacy.&quot;,&quot;issue&quot;:&quot;3&quot;,&quot;volume&quot;:&quot;28&quot;},&quot;isTemporary&quot;:false}]},{&quot;citationID&quot;:&quot;MENDELEY_CITATION_ec76cc91-8de9-43c5-a187-7a9dfbeb5959&quot;,&quot;properties&quot;:{&quot;noteIndex&quot;:0},&quot;isEdited&quot;:false,&quot;manualOverride&quot;:{&quot;isManuallyOverridden&quot;:false,&quot;citeprocText&quot;:&quot;(154)&quot;,&quot;manualOverrideText&quot;:&quot;&quot;},&quot;citationTag&quot;:&quot;MENDELEY_CITATION_v3_eyJjaXRhdGlvbklEIjoiTUVOREVMRVlfQ0lUQVRJT05fZWM3NmNjOTEtOGRlOS00M2M1LWExODctN2E5ZGZiZWI1OTU5IiwicHJvcGVydGllcyI6eyJub3RlSW5kZXgiOjB9LCJpc0VkaXRlZCI6ZmFsc2UsIm1hbnVhbE92ZXJyaWRlIjp7ImlzTWFudWFsbHlPdmVycmlkZGVuIjpmYWxzZSwiY2l0ZXByb2NUZXh0IjoiKDE1NCkiLCJtYW51YWxPdmVycmlkZVRleHQiOiIifSwiY2l0YXRpb25JdGVtcyI6W3siaWQiOiI5N2MwM2E0Yy00YjkyLTM3ZGItOGEzYy1iMGU0ZjZmYzIxOWMiLCJpdGVtRGF0YSI6eyJ0eXBlIjoiYXJ0aWNsZS1qb3VybmFsIiwiaWQiOiI5N2MwM2E0Yy00YjkyLTM3ZGItOGEzYy1iMGU0ZjZmYzIxOWMiLCJ0aXRsZSI6IlRoZSBXSE9RT0wtMTAwIGhhcyBnb29kIHBzeWNob21ldHJpYyBwcm9wZXJ0aWVzIGluIGJyZWFzdCBjYW5jZXIgcGF0aWVudHMiLCJncm91cElkIjoiMTg5YTMyZjAtOGYzYS0zZDUzLWE4NGItODY5MTEzNWY3NWZmIiwiYXV0aG9yIjpbeyJmYW1pbHkiOiJPdWRzdGVuIiwiZ2l2ZW4iOiJCcmVuZGEgTCIsInBhcnNlLW5hbWVzIjpmYWxzZSwiZHJvcHBpbmctcGFydGljbGUiOiIiLCJub24tZHJvcHBpbmctcGFydGljbGUiOiJEZW4ifSx7ImZhbWlseSI6IkhlY2siLCJnaXZlbiI6Ikd1dXMgTCIsInBhcnNlLW5hbWVzIjpmYWxzZSwiZHJvcHBpbmctcGFydGljbGUiOiIiLCJub24tZHJvcHBpbmctcGFydGljbGUiOiJWYW4ifSx7ImZhbWlseSI6IlN0ZWVnIiwiZ2l2ZW4iOiJBbGlkYSBGLlcuIiwicGFyc2UtbmFtZXMiOmZhbHNlLCJkcm9wcGluZy1wYXJ0aWNsZSI6IiIsIm5vbi1kcm9wcGluZy1wYXJ0aWNsZSI6IlZhbiBkZXIifSx7ImZhbWlseSI6IlJvdWtlbWEiLCJnaXZlbiI6IkphbiBBIiwicGFyc2UtbmFtZXMiOmZhbHNlLCJkcm9wcGluZy1wYXJ0aWNsZSI6IiIsIm5vbi1kcm9wcGluZy1wYXJ0aWNsZSI6IiJ9LHsiZmFtaWx5IjoiVnJpZXMiLCJnaXZlbiI6IkpvbGFuZGEiLCJwYXJzZS1uYW1lcyI6ZmFsc2UsImRyb3BwaW5nLXBhcnRpY2xlIjoiIiwibm9uLWRyb3BwaW5nLXBhcnRpY2xlIjoiRGUifV0sImNvbnRhaW5lci10aXRsZSI6IkpvdXJuYWwgb2YgQ2xpbmljYWwgRXBpZGVtaW9sb2d5IiwiY29udGFpbmVyLXRpdGxlLXNob3J0IjoiSiBDbGluIEVwaWRlbWlvbCIsIkRPSSI6IjEwLjEwMTYvai5qY2xpbmVwaS4yMDA4LjAzLjAwNiIsIklTU04iOiIwODk1NDM1NiIsIlBNSUQiOiIxODY0MDgyMSIsImlzc3VlZCI6eyJkYXRlLXBhcnRzIjpbWzIwMDldXX0sInBhZ2UiOiIxOTUtMjA1IiwiYWJzdHJhY3QiOiJPYmplY3RpdmU6IFRoaXMgcHJvc3BlY3RpdmUgZm9sbG93LXVwIHN0dWR5IGV4YW1pbmVzIHRoZSBwc3ljaG9tZXRyaWMgcHJvcGVydGllcyBvZiB0aGUgV29ybGQgSGVhbHRoIE9yZ2FuaXphdGlvbiBRdWFsaXR5IG9mIExpZmUgYXNzZXNzbWVudCBpbnN0cnVtZW50IChXSE9RT0wtMTAwKSBmb3IgYXNzZXNzaW5nIHF1YWxpdHkgb2YgbGlmZSBpbiB3b21lbiBzdXNwZWN0ZWQgb2YgaGF2aW5nIGJyZWFzdCBjYW5jZXIgYW5kIGRpc2Vhc2UtZnJlZSBicmVhc3QgY2FuY2VyIHN1cnZpdm9ycy4gU3R1ZHkgRGVzaWduIGFuZCBTZXR0aW5nOiBUaGUgV0hPUU9MLTEwMCB3YXMgdGVzdGVkIGF0IGZpdmUgcG9pbnRzIGluIHRpbWUgaW4gd29tZW4gd2l0aCBhIHBhbHBhYmxlIGx1bXAgaW4gdGhlIGJyZWFzdCBvciBhbiBhYm5vcm1hbGl0eSBvbiBhIHNjcmVlbmluZyBtYW1tb2dyYXBoeSAoTiA9IDM1NikgYW5kIGJyZWFzdCBjYW5jZXIgc3Vydml2b3JzIChOID0gMTQwKS4gRnVydGhlcm1vcmUsIGFsbCBwYXJ0aWNpcGFudHMgY29tcGxldGVkIG1lYXN1cmVzIG9mIGFueGlldHkgKFN0YXRlIFRyYWl0IEFueGlldHkgSW52ZW50b3J5KSBhbmQgZGVwcmVzc2lvbiAoQ2VudGVyIGZvciBFcGlkZW1pb2xvZ2ljIFN0dWRpZXMgRGVwcmVzc2lvbiBzY2FsZSkuIE1vcmVvdmVyLCB3b21lbiB3aG8gd2VyZSBkaWFnbm9zZWQgd2l0aCBicmVhc3QgY2FuY2VyIGFsc28gY29tcGxldGVkIHRoZSBFT1JUQy1RTFEtQlItMjMgYXQgdGltZSBwb2ludHMgMi01LiBSZWxpYWJpbGl0eSAoaW50ZXJuYWwgY29uc2lzdGVuY3k7IHRlc3QtcmV0ZXN0IHJlbGlhYmlsaXR5KSBhbmQgY29uc3RydWN0IHZhbGlkaXR5IHdlcmUgdGVzdGVkLiBSZXN1bHRzOiBDb25maXJtYXRvcnkgZmFjdG9yIGFuYWx5c2VzIG9uIHRoZSBXSE9RT0wtMTAwIGl0ZW1zIHNob3dlZCBhIGdvb2QgZml0IHdpdGggbW9kZWxzIHJlZmxlY3Rpbmcgc2l4IGZhY3RvcnMgKHBoeXNpY2FsIGhlYWx0aCwgcHN5Y2hvbG9naWNhbCBoZWFsdGgsIGxldmVsIG9mIGluZGVwZW5kZW5jZSwgc29jaWFsIHJlbGF0aW9uc2hpcHMsIGVudmlyb25tZW50LCBzcGlyaXR1YWxpdHkvcmVsaWdpb24vcGVyc29uYWwgYmVsaWVmcykgb3IgZm91ciBmYWN0b3JzIChwaHlzaWNhbCBoZWFsdGgsIHBzeWNob2xvZ2ljYWwgaGVhbHRoLCBzb2NpYWwgcmVsYXRpb25zaGlwcywgZW52aXJvbm1lbnQpLiBJbnRlcm5hbCBjb25zaXN0ZW5jeSB3YXMgYWRlcXVhdGUuIFRlc3QtcmV0ZXN0IGNvcnJlbGF0aW9ucyB3ZXJlIGhpZ2guIFRoZSBXSE9RT0wtMTAwIGNvcnJlbGF0ZWQgaGlnaGx5IHdpdGggcmVsYXRlZCBjb25zdHJ1Y3RzIGFuZCBzaG93ZWQgbG93IGNvcnJlbGF0aW9ucyB3aXRoIHVucmVsYXRlZCBjb25zdHJ1Y3RzLiBDb25jbHVzaW9uOiBUaGUgV0hPUU9MLTEwMCBpcyBhIHJlbGlhYmxlIGFuZCB2YWxpZCBpbnN0cnVtZW50IGZvciBtZWFzdXJpbmcgUU9MIGluIHdvbWVuIHN1c3BlY3RlZCBvZiBoYXZpbmcgYnJlYXN0IGNhbmNlciBhbmQgZGlzZWFzZS1mcmVlIGJyZWFzdCBjYW5jZXIgc3Vydml2b3JzLiDCqSAyMDA4IEVsc2V2aWVyIEluYy4gQWxsIHJpZ2h0cyByZXNlcnZlZC4iLCJpc3N1ZSI6IjIiLCJ2b2x1bWUiOiI2MiJ9LCJpc1RlbXBvcmFyeSI6ZmFsc2V9XX0=&quot;,&quot;citationItems&quot;:[{&quot;id&quot;:&quot;97c03a4c-4b92-37db-8a3c-b0e4f6fc219c&quot;,&quot;itemData&quot;:{&quot;type&quot;:&quot;article-journal&quot;,&quot;id&quot;:&quot;97c03a4c-4b92-37db-8a3c-b0e4f6fc219c&quot;,&quot;title&quot;:&quot;The WHOQOL-100 has good psychometric properties in breast cancer patients&quot;,&quot;groupId&quot;:&quot;189a32f0-8f3a-3d53-a84b-8691135f75ff&quot;,&quot;author&quot;:[{&quot;family&quot;:&quot;Oudsten&quot;,&quot;given&quot;:&quot;Brenda L&quot;,&quot;parse-names&quot;:false,&quot;dropping-particle&quot;:&quot;&quot;,&quot;non-dropping-particle&quot;:&quot;Den&quot;},{&quot;family&quot;:&quot;Heck&quot;,&quot;given&quot;:&quot;Guus L&quot;,&quot;parse-names&quot;:false,&quot;dropping-particle&quot;:&quot;&quot;,&quot;non-dropping-particle&quot;:&quot;Van&quot;},{&quot;family&quot;:&quot;Steeg&quot;,&quot;given&quot;:&quot;Alida F.W.&quot;,&quot;parse-names&quot;:false,&quot;dropping-particle&quot;:&quot;&quot;,&quot;non-dropping-particle&quot;:&quot;Van der&quot;},{&quot;family&quot;:&quot;Roukema&quot;,&quot;given&quot;:&quot;Jan A&quot;,&quot;parse-names&quot;:false,&quot;dropping-particle&quot;:&quot;&quot;,&quot;non-dropping-particle&quot;:&quot;&quot;},{&quot;family&quot;:&quot;Vries&quot;,&quot;given&quot;:&quot;Jolanda&quot;,&quot;parse-names&quot;:false,&quot;dropping-particle&quot;:&quot;&quot;,&quot;non-dropping-particle&quot;:&quot;De&quot;}],&quot;container-title&quot;:&quot;Journal of Clinical Epidemiology&quot;,&quot;container-title-short&quot;:&quot;J Clin Epidemiol&quot;,&quot;DOI&quot;:&quot;10.1016/j.jclinepi.2008.03.006&quot;,&quot;ISSN&quot;:&quot;08954356&quot;,&quot;PMID&quot;:&quot;18640821&quot;,&quot;issued&quot;:{&quot;date-parts&quot;:[[2009]]},&quot;page&quot;:&quot;195-205&quot;,&quot;abstract&quot;:&quot;Objective: This prospective follow-up study examines the psychometric properties of the World Health Organization Quality of Life assessment instrument (WHOQOL-100) for assessing quality of life in women suspected of having breast cancer and disease-free breast cancer survivors. Study Design and Setting: The WHOQOL-100 was tested at five points in time in women with a palpable lump in the breast or an abnormality on a screening mammography (N = 356) and breast cancer survivors (N = 140). Furthermore, all participants completed measures of anxiety (State Trait Anxiety Inventory) and depression (Center for Epidemiologic Studies Depression scale). Moreover, women who were diagnosed with breast cancer also completed the EORTC-QLQ-BR-23 at time points 2-5. Reliability (internal consistency; test-retest reliability) and construct validity were tested. Results: Confirmatory factor analyses on the WHOQOL-100 items showed a good fit with models reflecting six factors (physical health, psychological health, level of independence, social relationships, environment, spirituality/religion/personal beliefs) or four factors (physical health, psychological health, social relationships, environment). Internal consistency was adequate. Test-retest correlations were high. The WHOQOL-100 correlated highly with related constructs and showed low correlations with unrelated constructs. Conclusion: The WHOQOL-100 is a reliable and valid instrument for measuring QOL in women suspected of having breast cancer and disease-free breast cancer survivors. © 2008 Elsevier Inc. All rights reserved.&quot;,&quot;issue&quot;:&quot;2&quot;,&quot;volume&quot;:&quot;62&quot;},&quot;isTemporary&quot;:false}]},{&quot;citationID&quot;:&quot;MENDELEY_CITATION_2aa8414d-fe65-4910-b759-9f2ef632a553&quot;,&quot;properties&quot;:{&quot;noteIndex&quot;:0},&quot;isEdited&quot;:false,&quot;manualOverride&quot;:{&quot;isManuallyOverridden&quot;:false,&quot;citeprocText&quot;:&quot;(155)&quot;,&quot;manualOverrideText&quot;:&quot;&quot;},&quot;citationTag&quot;:&quot;MENDELEY_CITATION_v3_eyJjaXRhdGlvbklEIjoiTUVOREVMRVlfQ0lUQVRJT05fMmFhODQxNGQtZmU2NS00OTEwLWI3NTktOWYyZWY2MzJhNTUzIiwicHJvcGVydGllcyI6eyJub3RlSW5kZXgiOjB9LCJpc0VkaXRlZCI6ZmFsc2UsIm1hbnVhbE92ZXJyaWRlIjp7ImlzTWFudWFsbHlPdmVycmlkZGVuIjpmYWxzZSwiY2l0ZXByb2NUZXh0IjoiKDE1NSkiLCJtYW51YWxPdmVycmlkZVRleHQiOiIifSwiY2l0YXRpb25JdGVtcyI6W3siaWQiOiIyZDIyYTY4Yy00NGQ5LTM0MzEtYWRmMy03OWY0MDU3Y2ZhYWUiLCJpdGVtRGF0YSI6eyJ0eXBlIjoiYXJ0aWNsZS1qb3VybmFsIiwiaWQiOiIyZDIyYTY4Yy00NGQ5LTM0MzEtYWRmMy03OWY0MDU3Y2ZhYWUiLCJ0aXRsZSI6IlBzeWNob21ldHJpYyBwcm9wZXJ0aWVzIG9mIHRoZSBXb3JsZCBIZWFsdGggT3JnYW5pemF0aW9uIFF1YWxpdHkgb2YgTGlmZSBRdWVzdGlvbm5haXJlIChXSE9RT0wtMTAwKSBpbiBQb3J0dWd1ZXNlIHBhdGllbnRzIHdpdGggc2FyY29tYSIsImdyb3VwSWQiOiIxODlhMzJmMC04ZjNhLTNkNTMtYTg0Yi04NjkxMTM1Zjc1ZmYiLCJhdXRob3IiOlt7ImZhbWlseSI6IlBhcmVkZXMiLCJnaXZlbiI6IlQiLCJwYXJzZS1uYW1lcyI6ZmFsc2UsImRyb3BwaW5nLXBhcnRpY2xlIjoiIiwibm9uLWRyb3BwaW5nLXBhcnRpY2xlIjoiIn0seyJmYW1pbHkiOiJTaW3DtWVzIiwiZ2l2ZW4iOiJNIFIiLCJwYXJzZS1uYW1lcyI6ZmFsc2UsImRyb3BwaW5nLXBhcnRpY2xlIjoiIiwibm9uLWRyb3BwaW5nLXBhcnRpY2xlIjoiIn0seyJmYW1pbHkiOiJDYW5hdmFycm8iLCJnaXZlbiI6Ik0gQyIsInBhcnNlLW5hbWVzIjpmYWxzZSwiZHJvcHBpbmctcGFydGljbGUiOiIiLCJub24tZHJvcHBpbmctcGFydGljbGUiOiIifV0sImNvbnRhaW5lci10aXRsZSI6IlBzeWNob2xvZ3ksIEhlYWx0aCBhbmQgTWVkaWNpbmUiLCJjb250YWluZXItdGl0bGUtc2hvcnQiOiJQc3ljaG9sIEhlYWx0aCBNZWQiLCJET0kiOiIxMC4xMDgwLzEzNTQ4NTA2LjIwMTAuNDgyMTM5IiwiSVNTTiI6IjEzNTQ4NTA2IiwiUE1JRCI6IjIwNjc3MDgwIiwiaXNzdWVkIjp7ImRhdGUtcGFydHMiOltbMjAxMF1dfSwicGFnZSI6IjQyMC00MzMiLCJhYnN0cmFjdCI6IlRoZSBwdXJwb3NlIG9mIHRoaXMgYXJ0aWNsZSBpcyB0byByZXBvcnQgb24gdGhlIHN0dWR5IG9mIHRoZSBwc3ljaG9tZXRyaWMgcHJvcGVydGllcyBvZiB0aGUgRXVyb3BlYW4gUG9ydHVndWVzZSB2ZXJzaW9uIG9mIHRoZSBXb3JsZCBIZWFsdGggT3JnYW5pemF0aW9uIFF1YWxpdHkgb2YgTGlmZSBRdWVzdGlvbm5haXJlIC0gV0hPUU9MLTEwMCwgaW4gYSBjbGluaWNhbCBzYW1wbGUgb2YgcGF0aWVudHMgd2l0aCBib25lIGFuZCBzb2Z0IHRpc3N1ZSBjYW5jZXIuIEVpZ2h0eS1vbmUgcGFydGljaXBhbnRzLCBpbiBkaWZmZXJlbnQgcGhhc2VzIG9mIHRoZSBkaXNlYXNlLCB3ZXJlIHJlY3J1aXRlZCBmcm9tIHRoZSBEZXBhcnRtZW50IG9mIE9ydGhvcGFlZGljcyBvZiB0aGUgQ29pbWJyYSBVbml2ZXJzaXR5IEhvc3BpdGFscy4gQWZ0ZXIgdGhlIGluZm9ybWVkIGNvbnNlbnQgd2FzIG9idGFpbmVkLCBhbGwgcGF0aWVudHMgcmVzcG9uZGVkIHRvIHRoZSBFdXJvcGVhbiBQb3J0dWd1ZXNlIHZlcnNpb24gb2YgV0hPUU9MLTEwMCBhbmQgdGhlIFBvcnR1Z3Vlc2UgdmVyc2lvbnMgb2YgQmVjayBEZXByZXNzaW9uIEludmVudG9yeSAoQkRJKSBhbmQgQnJpZWYgU3ltcHRvbXMgSW52ZW50b3J5IChCU0kpLiBUaGUgcmVzdWx0cyBzaG93IGFuIGFjY2VwdGFibGUgaW50ZXJuYWwgY29uc2lzdGVuY3kgZm9yIHRoZSBzZXQgb2YgZmFjZXRzLCBkb21haW5zLCBhbmQgMTAwIHF1ZXN0aW9ucyAoYWxwaGFzIGZyb20gMC43MyB0byAwLjk2KSBhbmQgYWNyb3NzIGRvbWFpbnMgKGFscGhhcyBmcm9tIDAuODIgdG8gMC45NCksIGFzIHdlbGwgYXMgYW4gYWNjZXB0YWJsZSB0ZXN0LXJldGVzdCByZWxpYWJpbGl0eSAodGVzdC1yZXRlc3QgY29ycmVsYXRpb25zIGZyb20gMC43MSB0byAwLjg4KSBvZiBXSE9RT0wtMTAwLiBDb25zdHJ1Y3QgdmFsaWRpdHkgd2FzIGRlbW9uc3RyYXRlZCBieSBtb2RlcmF0ZSBjb3JyZWxhdGlvbnMgYmV0d2VlbiBkb21haW5zIChyIGZyb20gMC4yMyB0byAwLjcwKSBhbmQgd2l0aCB0aGUgZ2VuZXJhbCBmYWNldCAociBmcm9tIDAuMzIgdG8gMC41NyksIGNvbmN1cnJlbnQgdmFsaWRpdHkgYnkgaXRzIGNvcnJlbGF0aW9uIHdpdGggdGhlIHRvdGFsIHNjb3JlcyBvZiBCREkgYW5kIEdsb2JhbCBTZXZlcml0eSBJbmRleCBvZiBCU0ksIGFuZCBkaXNjcmltaW5hbnQgdmFsaWRpdHkgYnkgaXRzIGFiaWxpdHkgdG8gZGlzY3JpbWluYXRlIGJldHdlZW4gaGVhbHRoeSBpbmRpdmlkdWFscyBhbmQgY2FuY2VyIHBhdGllbnRzLiBJbiBnZW5lcmFsLCB0aGUgRXVyb3BlYW4gUG9ydHVndWVzZSB2ZXJzaW9uIG9mIFdIT1FPTC0xMDAgaXMgYSByZWxpYWJsZSBhbmQgdmFsaWQgaW5zdHJ1bWVudCBmb3IgdGhlIGFzc2Vzc21lbnQgb2YgcXVhbGl0eSBvZiBsaWZlIGluIHBhdGllbnRzIHdpdGggYm9uZSBhbmQgc29mdCB0aXNzdWUgY2FuY2VyLiDCqSAyMDEwIFRheWxvciAmIEZyYW5jaXMuIiwiaXNzdWUiOiI0Iiwidm9sdW1lIjoiMTUifSwiaXNUZW1wb3JhcnkiOmZhbHNlfV19&quot;,&quot;citationItems&quot;:[{&quot;id&quot;:&quot;2d22a68c-44d9-3431-adf3-79f4057cfaae&quot;,&quot;itemData&quot;:{&quot;type&quot;:&quot;article-journal&quot;,&quot;id&quot;:&quot;2d22a68c-44d9-3431-adf3-79f4057cfaae&quot;,&quot;title&quot;:&quot;Psychometric properties of the World Health Organization Quality of Life Questionnaire (WHOQOL-100) in Portuguese patients with sarcoma&quot;,&quot;groupId&quot;:&quot;189a32f0-8f3a-3d53-a84b-8691135f75ff&quot;,&quot;author&quot;:[{&quot;family&quot;:&quot;Paredes&quot;,&quot;given&quot;:&quot;T&quot;,&quot;parse-names&quot;:false,&quot;dropping-particle&quot;:&quot;&quot;,&quot;non-dropping-particle&quot;:&quot;&quot;},{&quot;family&quot;:&quot;Simões&quot;,&quot;given&quot;:&quot;M R&quot;,&quot;parse-names&quot;:false,&quot;dropping-particle&quot;:&quot;&quot;,&quot;non-dropping-particle&quot;:&quot;&quot;},{&quot;family&quot;:&quot;Canavarro&quot;,&quot;given&quot;:&quot;M C&quot;,&quot;parse-names&quot;:false,&quot;dropping-particle&quot;:&quot;&quot;,&quot;non-dropping-particle&quot;:&quot;&quot;}],&quot;container-title&quot;:&quot;Psychology, Health and Medicine&quot;,&quot;container-title-short&quot;:&quot;Psychol Health Med&quot;,&quot;DOI&quot;:&quot;10.1080/13548506.2010.482139&quot;,&quot;ISSN&quot;:&quot;13548506&quot;,&quot;PMID&quot;:&quot;20677080&quot;,&quot;issued&quot;:{&quot;date-parts&quot;:[[2010]]},&quot;page&quot;:&quot;420-433&quot;,&quot;abstract&quot;:&quot;The purpose of this article is to report on the study of the psychometric properties of the European Portuguese version of the World Health Organization Quality of Life Questionnaire - WHOQOL-100, in a clinical sample of patients with bone and soft tissue cancer. Eighty-one participants, in different phases of the disease, were recruited from the Department of Orthopaedics of the Coimbra University Hospitals. After the informed consent was obtained, all patients responded to the European Portuguese version of WHOQOL-100 and the Portuguese versions of Beck Depression Inventory (BDI) and Brief Symptoms Inventory (BSI). The results show an acceptable internal consistency for the set of facets, domains, and 100 questions (alphas from 0.73 to 0.96) and across domains (alphas from 0.82 to 0.94), as well as an acceptable test-retest reliability (test-retest correlations from 0.71 to 0.88) of WHOQOL-100. Construct validity was demonstrated by moderate correlations between domains (r from 0.23 to 0.70) and with the general facet (r from 0.32 to 0.57), concurrent validity by its correlation with the total scores of BDI and Global Severity Index of BSI, and discriminant validity by its ability to discriminate between healthy individuals and cancer patients. In general, the European Portuguese version of WHOQOL-100 is a reliable and valid instrument for the assessment of quality of life in patients with bone and soft tissue cancer. © 2010 Taylor &amp; Francis.&quot;,&quot;issue&quot;:&quot;4&quot;,&quot;volume&quot;:&quot;15&quot;},&quot;isTemporary&quot;:false}]},{&quot;citationID&quot;:&quot;MENDELEY_CITATION_a1c74621-b7ae-48ea-97eb-eb2d5711b157&quot;,&quot;properties&quot;:{&quot;noteIndex&quot;:0},&quot;isEdited&quot;:false,&quot;manualOverride&quot;:{&quot;isManuallyOverridden&quot;:false,&quot;citeprocText&quot;:&quot;(156)&quot;,&quot;manualOverrideText&quot;:&quot;&quot;},&quot;citationTag&quot;:&quot;MENDELEY_CITATION_v3_eyJjaXRhdGlvbklEIjoiTUVOREVMRVlfQ0lUQVRJT05fYTFjNzQ2MjEtYjdhZS00OGVhLTk3ZWItZWIyZDU3MTFiMTU3IiwicHJvcGVydGllcyI6eyJub3RlSW5kZXgiOjB9LCJpc0VkaXRlZCI6ZmFsc2UsIm1hbnVhbE92ZXJyaWRlIjp7ImlzTWFudWFsbHlPdmVycmlkZGVuIjpmYWxzZSwiY2l0ZXByb2NUZXh0IjoiKDE1NikiLCJtYW51YWxPdmVycmlkZVRleHQiOiIifSwiY2l0YXRpb25JdGVtcyI6W3siaWQiOiI0M2EyNDY4Zi1lOGE5LTM3NjQtYWY2Yi1jZjg2YjA3YTBlY2UiLCJpdGVtRGF0YSI6eyJ0eXBlIjoiYXJ0aWNsZS1qb3VybmFsIiwiaWQiOiI0M2EyNDY4Zi1lOGE5LTM3NjQtYWY2Yi1jZjg2YjA3YTBlY2UiLCJ0aXRsZSI6IldvcmxkIEhlYWx0aCBPcmdhbml6YXRpb24gUXVhbGl0eSBvZiBMaWZlIEFzc2Vzc21lbnQgKFdIT1FPTCk6IERldmVsb3BtZW50IGFuZCBnZW5lcmFsIHBzeWNob21ldHJpYyBwcm9wZXJ0aWVzIiwiZ3JvdXBJZCI6IjE4OWEzMmYwLThmM2EtM2Q1My1hODRiLTg2OTExMzVmNzVmZiIsImF1dGhvciI6W3siZmFtaWx5IjoiUG93ZXIiLCJnaXZlbiI6Ik0iLCJwYXJzZS1uYW1lcyI6ZmFsc2UsImRyb3BwaW5nLXBhcnRpY2xlIjoiIiwibm9uLWRyb3BwaW5nLXBhcnRpY2xlIjoiIn0seyJmYW1pbHkiOiJLdXlrZW4iLCJnaXZlbiI6IlciLCJwYXJzZS1uYW1lcyI6ZmFsc2UsImRyb3BwaW5nLXBhcnRpY2xlIjoiIiwibm9uLWRyb3BwaW5nLXBhcnRpY2xlIjoiIn1dLCJjb250YWluZXItdGl0bGUiOiJTb2NpYWwgU2NpZW5jZSBhbmQgTWVkaWNpbmUiLCJjb250YWluZXItdGl0bGUtc2hvcnQiOiJTb2MgU2NpIE1lZCIsIkRPSSI6IjEwLjEwMTYvUzAyNzctOTUzNig5OCkwMDAwOS00IiwiSVNTTiI6IjAyNzc5NTM2IiwiUE1JRCI6Ijk2NzIzOTYiLCJpc3N1ZWQiOnsiZGF0ZS1wYXJ0cyI6W1sxOTk4XV19LCJwYWdlIjoiMTU2OS0xNTg1IiwiYWJzdHJhY3QiOiJUaGlzIHBhcGVyIHJlcG9ydHMgb24gdGhlIGZpZWxkIHRlc3RpbmcsIGVtcGlyaWNhbCBkZXJpdmF0aW9uIGFuZCBwc3ljaG9tZXRyaWMgcHJvcGVydGllcyBvZiB0aGUgV29ybGQgSGVhbHRoIE9yZ2FuaXNhdGlvbiBRdWFsaXR5IG9mIExpZmUgYXNzZXNzbWVudCAodGhlIFdIT1FPTCkuIFRoZSBzdGVwcyBhcmUgcHJlc2VudGVkIGZyb20gdGhlIGRldmVsb3BtZW50IG9mIHRoZSBpbml0aWFsIHBpbG90IHZlcnNpb24gb2YgdGhlIGluc3RydW1lbnQgdG8gdGhlIGZpZWxkIHRyaWFsIHZlcnNpb24sIHRoZSBzby1jYWxsZWQgV0hPUU9MLTEwMC4gVGhlIGluc3RydW1lbnQgaGFzIGJlZW4gZGV2ZWxvcGVkIGNvbGxhYm9yYXRpdmVseSBpbiBhIG51bWJlciBvZiBjZW50cmVzIGluIGRpdmVyc2UgY3VsdHVyYWwgc2V0dGluZ3Mgb3ZlciBzZXZlcmFsIHllYXJzOyBkYXRhIGFyZSBwcmVzZW50ZWQgb24gdGhlIHBlcmZvcm1hbmNlIG9mIHRoZSBpbnN0cnVtZW50IGluIDE1IGRpZmZlcmVudCBzZXR0aW5ncyB3b3JsZHdpZGUuIiwiaXNzdWUiOiIxMiIsInZvbHVtZSI6IjQ2In0sImlzVGVtcG9yYXJ5IjpmYWxzZX1dfQ==&quot;,&quot;citationItems&quot;:[{&quot;id&quot;:&quot;43a2468f-e8a9-3764-af6b-cf86b07a0ece&quot;,&quot;itemData&quot;:{&quot;type&quot;:&quot;article-journal&quot;,&quot;id&quot;:&quot;43a2468f-e8a9-3764-af6b-cf86b07a0ece&quot;,&quot;title&quot;:&quot;World Health Organization Quality of Life Assessment (WHOQOL): Development and general psychometric properties&quot;,&quot;groupId&quot;:&quot;189a32f0-8f3a-3d53-a84b-8691135f75ff&quot;,&quot;author&quot;:[{&quot;family&quot;:&quot;Power&quot;,&quot;given&quot;:&quot;M&quot;,&quot;parse-names&quot;:false,&quot;dropping-particle&quot;:&quot;&quot;,&quot;non-dropping-particle&quot;:&quot;&quot;},{&quot;family&quot;:&quot;Kuyken&quot;,&quot;given&quot;:&quot;W&quot;,&quot;parse-names&quot;:false,&quot;dropping-particle&quot;:&quot;&quot;,&quot;non-dropping-particle&quot;:&quot;&quot;}],&quot;container-title&quot;:&quot;Social Science and Medicine&quot;,&quot;container-title-short&quot;:&quot;Soc Sci Med&quot;,&quot;DOI&quot;:&quot;10.1016/S0277-9536(98)00009-4&quot;,&quot;ISSN&quot;:&quot;02779536&quot;,&quot;PMID&quot;:&quot;9672396&quot;,&quot;issued&quot;:{&quot;date-parts&quot;:[[1998]]},&quot;page&quot;:&quot;1569-1585&quot;,&quot;abstract&quot;:&quot;This paper reports on the field testing, empirical derivation and psychometric properties of the World Health Organisation Quality of Life assessment (the WHOQOL). The steps are presented from the development of the initial pilot version of the instrument to the field trial version, the so-called WHOQOL-100. The instrument has been developed collaboratively in a number of centres in diverse cultural settings over several years; data are presented on the performance of the instrument in 15 different settings worldwide.&quot;,&quot;issue&quot;:&quot;12&quot;,&quot;volume&quot;:&quot;46&quot;},&quot;isTemporary&quot;:false}]},{&quot;citationID&quot;:&quot;MENDELEY_CITATION_076c7fde-8cdd-41a2-a1ab-185f978a072e&quot;,&quot;properties&quot;:{&quot;noteIndex&quot;:0},&quot;isEdited&quot;:false,&quot;manualOverride&quot;:{&quot;isManuallyOverridden&quot;:false,&quot;citeprocText&quot;:&quot;(33)&quot;,&quot;manualOverrideText&quot;:&quot;&quot;},&quot;citationTag&quot;:&quot;MENDELEY_CITATION_v3_eyJjaXRhdGlvbklEIjoiTUVOREVMRVlfQ0lUQVRJT05fMDc2YzdmZGUtOGNkZC00MWEyLWExYWItMTg1Zjk3OGEwNzJlIiwicHJvcGVydGllcyI6eyJub3RlSW5kZXgiOjB9LCJpc0VkaXRlZCI6ZmFsc2UsIm1hbnVhbE92ZXJyaWRlIjp7ImlzTWFudWFsbHlPdmVycmlkZGVuIjpmYWxzZSwiY2l0ZXByb2NUZXh0IjoiKDMzKSIsIm1hbnVhbE92ZXJyaWRlVGV4dCI6IiJ9LCJjaXRhdGlvbkl0ZW1zIjpbeyJpZCI6ImNjZGY2ODU2LWRjYmMtMzE0Ny1hZTcwLTRmNGJiNjRmNjRiZSIsIml0ZW1EYXRhIjp7InR5cGUiOiJhcnRpY2xlLWpvdXJuYWwiLCJpZCI6ImNjZGY2ODU2LWRjYmMtMzE0Ny1hZTcwLTRmNGJiNjRmNjRiZSIsInRpdGxlIjoiRGV2ZWxvcG1lbnQgb2YgdGhlIFdIT1FPTDogUmF0aW9uYWxlIGFuZCBDdXJyZW50IFN0YXR1cyIsImdyb3VwSWQiOiIxODlhMzJmMC04ZjNhLTNkNTMtYTg0Yi04NjkxMTM1Zjc1ZmYiLCJhdXRob3IiOlt7ImZhbWlseSI6Ikdyb3VwIiwiZ2l2ZW4iOiJXaG9xb2wiLCJwYXJzZS1uYW1lcyI6ZmFsc2UsImRyb3BwaW5nLXBhcnRpY2xlIjoiIiwibm9uLWRyb3BwaW5nLXBhcnRpY2xlIjoiIn1dLCJjb250YWluZXItdGl0bGUiOiJJbnRlcm5hdGlvbmFsIEpvdXJuYWwgb2YgTWVudGFsIEhlYWx0aCIsImNvbnRhaW5lci10aXRsZS1zaG9ydCI6IkludCBKIE1lbnQgSGVhbHRoIiwiY2hhcHRlci1udW1iZXIiOiIwIiwiRE9JIjoiMTAuMTA4MC8wMDIwNzQxMS4xOTk0LjExNDQ5Mjg2IiwiSVNTTiI6IjAwMjAtNzQxMSIsImlzc3VlZCI6eyJkYXRlLXBhcnRzIjpbWzE5OTRdXX0sInBhZ2UiOiIyNC01NiIsImFic3RyYWN0IjoiRGlzY3Vzc2VzIHRoZSBXb3JsZCBIZWFsdGggT3JnYW5pemF0aW9uJ3MgKFdITykgaW5pdGlhdGl2ZSB0byBkZXZlbG9wIGFuIGludGVybmF0aW9uYWwgaW5zdHJ1bWVudCBmb3IgcXVhbGl0eSBvZiBsaWZlIChRT0wpIGFzc2Vzc21lbnQgYW5kIGl0cyBhcHBsaWNhdGlvbiBpbiByZXNlYXJjaCwgY2xpbmljYWwgcHJhY3RpY2UsIGF1ZGl0IGFuZCBoZWFsdGggcGxhbm5pbmcsIGFuZCBldmFsdWF0aW9uLiBUaGUgNCBzdGFnZXMgaW4gdGhlIGRldmVsb3BtZW50IG9mIHRoZSBXSE9RT0wgYXJlIGRpc2N1c3NlZDogY29uY2VwdCBjbGFyaWZpY2F0aW9uLCBxdWFsaXRhdGl2ZSBwaWxvdCwgZGV2ZWxvcG1lbnRhbCBwaWxvdCwgYW5kIGZpZWxkIHRlc3QuIFRoZSBpbnN0cnVtZW50IGlzIGEgZ2VuZXJpYyBpbnN0cnVtZW50IGZvciB0aGUgYXNzZXNzbWVudCBvZiBib3RoIHBvc2l0aXZlIGFuZCBuZWdhdGl2ZSBhc3BlY3RzIG9mIFFPTCB0aGF0IGNhbiBiZSB1c2VkIGluIGRldmVsb3BlZCBhbmQgZGV2ZWxvcGluZyBjb3VudHJpZXMgdG8gbWVhc3VyZSBhIHBlcnNvbidzIHBlcmNlcHRpb24gb2YgdGhlIGltcGFjdCBvZiBkaXNlYXNlIGFuZCBpbXBhaXJtZW50LiBUaGUgZmluYWwgcHJvZHVjdCB3aWxsIGJlIGEgbXVsdGlsaW5ndWFsIGFuZCBtdWx0aWRpbWVuc2lvbmFsIHByb2ZpbGUgeWllbGRpbmcgUU9MIHNjb3JlcyBpbiA2IGRvbWFpbnMgYW5kIHNvbWUgMjAgZmFjZXRzIG9mIFFPTC4gKFBzeWNMSVQgRGF0YWJhc2UgQ29weXJpZ2h0IDE5OTUgQW1lcmljYW4gUHN5Y2hvbG9naWNhbCBBc3NuLCBhbGwgcmlnaHRzIHJlc2VydmVkKSIsImlzc3VlIjoiMyIsInZvbHVtZSI6IjIzIn0sImlzVGVtcG9yYXJ5IjpmYWxzZX1dfQ==&quot;,&quot;citationItems&quot;:[{&quot;id&quot;:&quot;ccdf6856-dcbc-3147-ae70-4f4bb64f64be&quot;,&quot;itemData&quot;:{&quot;type&quot;:&quot;article-journal&quot;,&quot;id&quot;:&quot;ccdf6856-dcbc-3147-ae70-4f4bb64f64be&quot;,&quot;title&quot;:&quot;Development of the WHOQOL: Rationale and Current Status&quot;,&quot;groupId&quot;:&quot;189a32f0-8f3a-3d53-a84b-8691135f75ff&quot;,&quot;author&quot;:[{&quot;family&quot;:&quot;Group&quot;,&quot;given&quot;:&quot;Whoqol&quot;,&quot;parse-names&quot;:false,&quot;dropping-particle&quot;:&quot;&quot;,&quot;non-dropping-particle&quot;:&quot;&quot;}],&quot;container-title&quot;:&quot;International Journal of Mental Health&quot;,&quot;container-title-short&quot;:&quot;Int J Ment Health&quot;,&quot;chapter-number&quot;:&quot;0&quot;,&quot;DOI&quot;:&quot;10.1080/00207411.1994.11449286&quot;,&quot;ISSN&quot;:&quot;0020-7411&quot;,&quot;issued&quot;:{&quot;date-parts&quot;:[[1994]]},&quot;page&quot;:&quot;24-56&quot;,&quot;abstract&quot;:&quot;Discusses the World Health Organization's (WHO) initiative to develop an international instrument for quality of life (QOL) assessment and its application in research, clinical practice, audit and health planning, and evaluation. The 4 stages in the development of the WHOQOL are discussed: concept clarification, qualitative pilot, developmental pilot, and field test. The instrument is a generic instrument for the assessment of both positive and negative aspects of QOL that can be used in developed and developing countries to measure a person's perception of the impact of disease and impairment. The final product will be a multilingual and multidimensional profile yielding QOL scores in 6 domains and some 20 facets of QOL. (PsycLIT Database Copyright 1995 American Psychological Assn, all rights reserved)&quot;,&quot;issue&quot;:&quot;3&quot;,&quot;volume&quot;:&quot;23&quot;},&quot;isTemporary&quot;:false}]},{&quot;citationID&quot;:&quot;MENDELEY_CITATION_4e1c06f7-f6c0-4d68-b523-8f6af2b01065&quot;,&quot;properties&quot;:{&quot;noteIndex&quot;:0},&quot;isEdited&quot;:false,&quot;manualOverride&quot;:{&quot;isManuallyOverridden&quot;:false,&quot;citeprocText&quot;:&quot;(34)&quot;,&quot;manualOverrideText&quot;:&quot;&quot;},&quot;citationTag&quot;:&quot;MENDELEY_CITATION_v3_eyJjaXRhdGlvbklEIjoiTUVOREVMRVlfQ0lUQVRJT05fNGUxYzA2ZjctZjZjMC00ZDY4LWI1MjMtOGY2YWYyYjAxMDY1IiwicHJvcGVydGllcyI6eyJub3RlSW5kZXgiOjB9LCJpc0VkaXRlZCI6ZmFsc2UsIm1hbnVhbE92ZXJyaWRlIjp7ImlzTWFudWFsbHlPdmVycmlkZGVuIjpmYWxzZSwiY2l0ZXByb2NUZXh0IjoiKDM0KSIsIm1hbnVhbE92ZXJyaWRlVGV4dCI6IiJ9LCJjaXRhdGlvbkl0ZW1zIjpbeyJpZCI6ImQ2MzM2NmU5LTJmODctM2JhYy05YTYxLWQ1MmVlODMyOWEzYSIsIml0ZW1EYXRhIjp7InR5cGUiOiJhcnRpY2xlLWpvdXJuYWwiLCJpZCI6ImQ2MzM2NmU5LTJmODctM2JhYy05YTYxLWQ1MmVlODMyOWEzYSIsInRpdGxlIjoiRGV2ZWxvcG1lbnQgYW5kIGluaXRpYWwgdmFsaWRhdGlvbiBvZiB0aGUgdGhyZWUtbGV2ZWxzLW9mLW5lZWRzIHF1ZXN0aW9ubmFpcmUgZm9yIHNlbGYtYXNzZXNzbWVudCBvZiBwYWxsaWF0aXZlIG5lZWRzIGluIHBhdGllbnRzIHdpdGggY2FuY2VyIiwiZ3JvdXBJZCI6IjE4OWEzMmYwLThmM2EtM2Q1My1hODRiLTg2OTExMzVmNzVmZiIsImF1dGhvciI6W3siZmFtaWx5IjoiSm9obnNlbiIsImdpdmVuIjoiQW5uYSBUaGl0IiwicGFyc2UtbmFtZXMiOmZhbHNlLCJkcm9wcGluZy1wYXJ0aWNsZSI6IiIsIm5vbi1kcm9wcGluZy1wYXJ0aWNsZSI6IiJ9LHsiZmFtaWx5IjoiUGV0ZXJzZW4iLCJnaXZlbiI6Ik1vcnRlbiBBIiwicGFyc2UtbmFtZXMiOmZhbHNlLCJkcm9wcGluZy1wYXJ0aWNsZSI6IiIsIm5vbi1kcm9wcGluZy1wYXJ0aWNsZSI6IiJ9LHsiZmFtaWx5IjoiUGVkZXJzZW4iLCJnaXZlbiI6Ikxpc2UiLCJwYXJzZS1uYW1lcyI6ZmFsc2UsImRyb3BwaW5nLXBhcnRpY2xlIjoiIiwibm9uLWRyb3BwaW5nLXBhcnRpY2xlIjoiIn0seyJmYW1pbHkiOiJHcm9lbnZvbGQiLCJnaXZlbiI6Ik1vZ2VucyIsInBhcnNlLW5hbWVzIjpmYWxzZSwiZHJvcHBpbmctcGFydGljbGUiOiIiLCJub24tZHJvcHBpbmctcGFydGljbGUiOiIifV0sImNvbnRhaW5lci10aXRsZSI6IkpvdXJuYWwgb2YgUGFpbiBhbmQgU3ltcHRvbSBNYW5hZ2VtZW50IiwiY29udGFpbmVyLXRpdGxlLXNob3J0IjoiSiBQYWluIFN5bXB0b20gTWFuYWdlIiwiRE9JIjoiMTAuMTAxNi9qLmpwYWluc3ltbWFuLjIwMTAuMDguMDEzIiwiSVNTTiI6IjA4ODUzOTI0IiwiUE1JRCI6IjIxMzA2ODY1IiwiaXNzdWVkIjp7ImRhdGUtcGFydHMiOltbMjAxMV1dfSwicGFnZSI6IjEwMjUtMTAzOSIsImFic3RyYWN0IjoiQ29udGV4dDogVG8gaW1wcm92ZSBwYWxsaWF0aXZlIGNhcmUsIGl0IGlzIGltcG9ydGFudCB0aGF0IHF1ZXN0aW9ubmFpcmVzIGFjY3VyYXRlbHkgYXNzZXNzIHRoZSBuZWVkcyBvZiB0aGUgcGF0aWVudHMuIE5vIHF1ZXN0aW9ubmFpcmUgZXhpc3RlZCB0aGF0IGNvbWJpbmVkIHRocmVlIGRpZmZlcmVudCBhbmQgaW1wb3J0YW50IGFwcHJvYWNoZXMgdG8gbmVlZHMgYXNzZXNzbWVudC4gV2UgZGV2ZWxvcGVkIHN1Y2ggYSBxdWVzdGlvbm5haXJlLCBjYWxsZWQgdGhlIFRocmVlLUxldmVscy1vZi1OZWVkcyBRdWVzdGlvbm5haXJlICgzTE5RKSwgYmFzZWQgb24gbGl0ZXJhdHVyZSBzZWFyY2hlcy4gVGhlIDNMTlEgbWVhc3VyZXMgMTIgaW1wb3J0YW50IG5lZWRzIHdpdGggdGhyZWUgZGlmZmVyZW50IGFwcHJvYWNoZXMgd2hlbiB1c2VkIGFzIGEgc3VwcGxlbWVudCB0byB0aGUgRXVyb3BlYW4gT3JnYW5pemF0aW9uIGZvciBSZXNlYXJjaCBhbmQgVHJlYXRtZW50IG9mIENhbmNlciBRdWFsaXR5IG9mIExpZmUgUXVlc3Rpb25uYWlyZSAoRU9SVEMgUUxRLUMzMCk6IHByb2JsZW0gaW50ZW5zaXR5LCBwcm9ibGVtIGJ1cmRlbiwgYW5kIGZlbHQgbmVlZC4gT2JqZWN0aXZlczogVG8gaW52ZXN0aWdhdGUgdGhlIGluaXRpYWwgdmFsaWRpdHkgb2YgdGhlIDNMTlEuIE1ldGhvZHM6IFdlIHVzZWQgYSByZWxhdGl2ZWx5IG5ldyBtZXRob2QgdGhhdCBpbnZlc3RpZ2F0ZXMgd2hldGhlciB0aGUgcXVlc3Rpb25uYWlyZSBoYXMgdGhlIHNhbWUgbWVhbmluZyBmb3IgdGhlIHBhdGllbnRzIGFzIGZvciB0aGUgcmVzZWFyY2hlcnMuIFRvIGRvIHRoaXMsIDc0IHBhdGllbnRzIHdpdGggYWR2YW5jZWQgY2FuY2VyIGZpbGxlZCBvdXQgdGhlIHF1ZXN0aW9ubmFpcmUgYW5kIHBhcnRpY2lwYXRlZCBpbiBhbiBvcGVuLWVuZGVkIGludGVydmlldy4gVGhlIHBhdGllbnRzJyByZXNwb25zZXMgdG8gdGhlIHF1ZXN0aW9ubmFpcmUgYmVmb3JlIHRoZSBpbnRlcnZpZXcgd2VyZSBjb21wYXJlZCBhZ2FpbnN0IHRoZSByZXNlYXJjaGVycycgcmVzcG9uc2VzIGJhc2VkIG9uIHRoZSBpbnRlcnZpZXdzLiBJdGVtcyBzaG93aW5nIHN1YnN0YW50aWFsIGFncmVlbWVudCB3ZXJlIGFjY2VwdGVkIGFzIHZhbGlkIHdpdGhvdXQgZnVydGhlciBhbmFseXNpcy4gRm9yIHRoZSByZW1haW5pbmcgaXRlbXMsIHJlYXNvbnMgZm9yIGRpc2FncmVlbWVudHMgd2VyZSBhbmFseXplZCBxdWFsaXRhdGl2ZWx5LiBSZXN1bHRzOiBBbGwgaXRlbXMgb24gcHJvYmxlbSBpbnRlbnNpdHksIGVpZ2h0IG9mIDEyIGl0ZW1zIG9uIHByb2JsZW0gYnVyZGVuLCBhbmQgdGhyZWUgb2YgMTIgaXRlbXMgb24gZmVsdCBuZWVkIHdlcmUgYWNjZXB0ZWQgYXMgdmFsaWQgYmVjYXVzZSBvZiBoaWdoIGFncmVlbWVudC4gQW5hbHlzaXMgb2YgdGhlIHF1YWxpdGF0aXZlIGRhdGEgY29uY2VybmluZyB0aGUgcmVtYWluaW5nIGl0ZW1zIHNob3dlZCB0aGF0IG1vc3QgZGlzYWdyZWVtZW50cyBkaWQgbm90IGluZGljYXRlIHByb2JsZW1zIHdpdGggdGhlIHBhdGllbnRzJyBzZWxmLWFzc2Vzc21lbnQuIEluc3RlYWQsIGRpZmZlcmVudCBjYXVzZXMgZm9yIGRpc2FncmVlbWVudHMgd2VyZSBlbHVjaWRhdGVkLCBidXQgdGhlc2UgZGlkIG5vdCBpbnRlcmZlcmUgd2l0aCB2YWxpZGl0eS4gQ29uY2x1c2lvbjogVGhlIDNMTlEgYXBwZWFycyB0byBtZWFzdXJlIHBhbGxpYXRpdmUgbmVlZHMgY29tcHJlaGVuc2l2ZWx5LCBhbmQgdGhpcyBpbml0aWFsIHZhbGlkYXRpb24gc2hvd2VkIHNhdGlzZmFjdG9yeSByZXN1bHRzLiBUaGUgYW5hbHlzaXMgZ2F2ZSBpbXBvcnRhbnQgaW5zaWdodHMgaW50byB0aGUgcGF0aWVudHMnIHBlcmNlcHRpb25zIG9mIHRoZWlyIG93biBzaXR1YXRpb25zLCBpbnRvIHRoZWlyIGV4cGVjdGF0aW9ucyBvZiB0aGUgaGVhbHRoIGNhcmUgc3lzdGVtLCBhbmQgaW50byB0aGUgY29tcGxleGl0eSBvZiBuZWVkcyBhc3Nlc3NtZW50LiDCqSAyMDExIFUuUy4gQ2FuY2VyIFBhaW4gUmVsaWVmIENvbW1pdHRlZS4gUHVibGlzaGVkIGJ5IEVsc2V2aWVyIEluYy4gQWxsIHJpZ2h0cyByZXNlcnZlZC4iLCJpc3N1ZSI6IjYiLCJ2b2x1bWUiOiI0MSJ9LCJpc1RlbXBvcmFyeSI6ZmFsc2V9XX0=&quot;,&quot;citationItems&quot;:[{&quot;id&quot;:&quot;d63366e9-2f87-3bac-9a61-d52ee8329a3a&quot;,&quot;itemData&quot;:{&quot;type&quot;:&quot;article-journal&quot;,&quot;id&quot;:&quot;d63366e9-2f87-3bac-9a61-d52ee8329a3a&quot;,&quot;title&quot;:&quot;Development and initial validation of the three-levels-of-needs questionnaire for self-assessment of palliative needs in patients with cancer&quot;,&quot;groupId&quot;:&quot;189a32f0-8f3a-3d53-a84b-8691135f75ff&quot;,&quot;author&quot;:[{&quot;family&quot;:&quot;Johnsen&quot;,&quot;given&quot;:&quot;Anna Thit&quot;,&quot;parse-names&quot;:false,&quot;dropping-particle&quot;:&quot;&quot;,&quot;non-dropping-particle&quot;:&quot;&quot;},{&quot;family&quot;:&quot;Petersen&quot;,&quot;given&quot;:&quot;Morten A&quot;,&quot;parse-names&quot;:false,&quot;dropping-particle&quot;:&quot;&quot;,&quot;non-dropping-particle&quot;:&quot;&quot;},{&quot;family&quot;:&quot;Pedersen&quot;,&quot;given&quot;:&quot;Lise&quot;,&quot;parse-names&quot;:false,&quot;dropping-particle&quot;:&quot;&quot;,&quot;non-dropping-particle&quot;:&quot;&quot;},{&quot;family&quot;:&quot;Groenvold&quot;,&quot;given&quot;:&quot;Mogens&quot;,&quot;parse-names&quot;:false,&quot;dropping-particle&quot;:&quot;&quot;,&quot;non-dropping-particle&quot;:&quot;&quot;}],&quot;container-title&quot;:&quot;Journal of Pain and Symptom Management&quot;,&quot;container-title-short&quot;:&quot;J Pain Symptom Manage&quot;,&quot;DOI&quot;:&quot;10.1016/j.jpainsymman.2010.08.013&quot;,&quot;ISSN&quot;:&quot;08853924&quot;,&quot;PMID&quot;:&quot;21306865&quot;,&quot;issued&quot;:{&quot;date-parts&quot;:[[2011]]},&quot;page&quot;:&quot;1025-1039&quot;,&quot;abstract&quot;:&quot;Context: To improve palliative care, it is important that questionnaires accurately assess the needs of the patients. No questionnaire existed that combined three different and important approaches to needs assessment. We developed such a questionnaire, called the Three-Levels-of-Needs Questionnaire (3LNQ), based on literature searches. The 3LNQ measures 12 important needs with three different approaches when used as a supplement to the European Organization for Research and Treatment of Cancer Quality of Life Questionnaire (EORTC QLQ-C30): problem intensity, problem burden, and felt need. Objectives: To investigate the initial validity of the 3LNQ. Methods: We used a relatively new method that investigates whether the questionnaire has the same meaning for the patients as for the researchers. To do this, 74 patients with advanced cancer filled out the questionnaire and participated in an open-ended interview. The patients' responses to the questionnaire before the interview were compared against the researchers' responses based on the interviews. Items showing substantial agreement were accepted as valid without further analysis. For the remaining items, reasons for disagreements were analyzed qualitatively. Results: All items on problem intensity, eight of 12 items on problem burden, and three of 12 items on felt need were accepted as valid because of high agreement. Analysis of the qualitative data concerning the remaining items showed that most disagreements did not indicate problems with the patients' self-assessment. Instead, different causes for disagreements were elucidated, but these did not interfere with validity. Conclusion: The 3LNQ appears to measure palliative needs comprehensively, and this initial validation showed satisfactory results. The analysis gave important insights into the patients' perceptions of their own situations, into their expectations of the health care system, and into the complexity of needs assessment. © 2011 U.S. Cancer Pain Relief Committee. Published by Elsevier Inc. All rights reserved.&quot;,&quot;issue&quot;:&quot;6&quot;,&quot;volume&quot;:&quot;41&quot;},&quot;isTemporary&quot;:false}]},{&quot;citationID&quot;:&quot;MENDELEY_CITATION_825b4edb-96c2-4234-85e2-67eb375b306a&quot;,&quot;properties&quot;:{&quot;noteIndex&quot;:0},&quot;isEdited&quot;:false,&quot;manualOverride&quot;:{&quot;isManuallyOverridden&quot;:false,&quot;citeprocText&quot;:&quot;(39)&quot;,&quot;manualOverrideText&quot;:&quot;&quot;},&quot;citationTag&quot;:&quot;MENDELEY_CITATION_v3_eyJjaXRhdGlvbklEIjoiTUVOREVMRVlfQ0lUQVRJT05fODI1YjRlZGItOTZjMi00MjM0LTg1ZTItNjdlYjM3NWIzMDZhIiwicHJvcGVydGllcyI6eyJub3RlSW5kZXgiOjB9LCJpc0VkaXRlZCI6ZmFsc2UsIm1hbnVhbE92ZXJyaWRlIjp7ImlzTWFudWFsbHlPdmVycmlkZGVuIjpmYWxzZSwiY2l0ZXByb2NUZXh0IjoiKDM5KSIsIm1hbnVhbE92ZXJyaWRlVGV4dCI6IiJ9LCJjaXRhdGlvbkl0ZW1zIjpbeyJpZCI6IjJlOWUyMDk3LWUzZTEtMzM4Ny04YzQ1LTRmNjQ5OGE4ZjNlZCIsIml0ZW1EYXRhIjp7InR5cGUiOiJhcnRpY2xlLWpvdXJuYWwiLCJpZCI6IjJlOWUyMDk3LWUzZTEtMzM4Ny04YzQ1LTRmNjQ5OGE4ZjNlZCIsInRpdGxlIjoiUHN5Y2hvbWV0cmljIEZlYXR1cmVzIG9mIHRoZSBUdXJraXNoIFZlcnNpb24gb2YgdGhlIENhbmNlciBSZWhhYmlsaXRhdGlvbiBFdmFsdWF0aW9uIFN5c3RlbS1TaG9ydCBGb3JtIGZvciBQYXRpZW50cyBXaXRoIENhbmNlciIsImdyb3VwSWQiOiIxODlhMzJmMC04ZjNhLTNkNTMtYTg0Yi04NjkxMTM1Zjc1ZmYiLCJhdXRob3IiOlt7ImZhbWlseSI6IkfDvG5lciIsImdpdmVuIjoiUGVyaWhhbiIsInBhcnNlLW5hbWVzIjpmYWxzZSwiZHJvcHBpbmctcGFydGljbGUiOiIiLCJub24tZHJvcHBpbmctcGFydGljbGUiOiIifSx7ImZhbWlseSI6IsWeYXIiLCJnaXZlbiI6IlZlZGF0IiwicGFyc2UtbmFtZXMiOmZhbHNlLCJkcm9wcGluZy1wYXJ0aWNsZSI6IiIsIm5vbi1kcm9wcGluZy1wYXJ0aWNsZSI6IiJ9LHsiZmFtaWx5IjoiUGVobGl2YW4iLCJnaXZlbiI6IlR1xJ9iYSIsInBhcnNlLW5hbWVzIjpmYWxzZSwiZHJvcHBpbmctcGFydGljbGUiOiIiLCJub24tZHJvcHBpbmctcGFydGljbGUiOiIifV0sImNvbnRhaW5lci10aXRsZSI6IkpvdXJuYWwgb2YgTnVyc2luZyBNZWFzdXJlbWVudCIsIkRPSSI6IjEwLjE4OTEvSk5NLUQtMjAtMDAxMjIiLCJJU1NOIjoiMTA2MTM3NDkiLCJQTUlEIjoiMzQ1MTg0MzAiLCJpc3N1ZWQiOnsiZGF0ZS1wYXJ0cyI6W1syMDIyXV19LCJwYWdlIjoiNDgyLTQ5NSIsImFic3RyYWN0IjoiQmFja2dyb3VuZCBhbmQgUHVycG9zZTogVGhlIENhbmNlciBSZWhhYmlsaXRhdGlvbiBFdmFsdWF0aW9uIFN5c3RlbS1TaG9ydCBGb3JtIChDQVJFUy1TRikgaXMgb25lIG9mIHRoZSBmaXJzdCBzZWxmLXJlcG9ydCBtZWFzdXJlbWVudCB0b29scyB0aGF0IGFkZHJlc3NlcyBwcm9ibGVtcyBhbmQgcmVoYWJpbGl0YXRpb24gbmVlZHMgb2YgcGF0aWVudHMgd2l0aCBjYW5jZXIuIFRoaXMgc3R1ZHkgYWltZWQgdG8gZXhhbWluZSB0aGUgdmFsaWRpdHkgYW5kIHJlbGlhYmlsaXR5IG9mIHRoZSBDQVJFUy1TRiBmb3IgVHVya2lzaC1zcGVha2luZyBwYXRpZW50cyB3aXRoIGNhbmNlci4gTWV0aG9kczogVGhlIFR1cmtpc2ggdmVyc2lvbiBvZiB0aGUgQ0FSRVMtU0Ygd2FzIGFkbWluaXN0ZXJlZCB0byAzMDAgcGF0aWVudHMgd2l0aCBjb2xvcmVjdGFsLCBsdW5nLCBvciBicmVhc3QgY2FuY2VyLiBSZXN1bHRzOiBXaGlsZSB0aGUgZmlyc3Qgc2l4IGZhY3RvcnMgb2YgdGhlIFR1cmtpc2ggQ0FSRVMtU0YgY292ZXJlZCB0aGUgc2FtZSBzcGVjdHJ1bSBhcyB0aGUgb3JpZ2luYWwgc2NhbGXigJlzIHN1YnNjYWxlcywgdGhlIHByZXNlbnQgc3R1ZHkgc3VnZ2VzdHMgZGl2aWRpbmcgdGhlIG9yaWdpbmFsIHBzeWNob3NvY2lhbCBmYWN0b3JzIGludG8gdHdvIHN1YnNjYWxlczogcHN5Y2hvbG9naWNhbCBhbmQgc29jaWFsIChyZWxhdGl2ZXMgYW5kIGZyaWVuZHMpLiBDb25jbHVzaW9uczogVGhpcyBwcmVsaW1pbmFyeSBpbnF1aXJ5IG9uIHRoZSBUdXJraXNoIENBUkVTLVNGIGNvbmZpcm1lZCB0aGUgdmFsaWRpdHkgYW5kIHJlbGlhYmlsaXR5IG9mIHRoZSBvcmlnaW5hbCBzY2FsZSBleGNlcHQgZm9yIHRoZSBzaGlmdGluZyBvZiBhIGZldyBpdGVtcyBiZXR3ZWVuIHN1YnNlY3Rpb25zLiIsImlzc3VlIjoiMyIsInZvbHVtZSI6IjMwIiwiY29udGFpbmVyLXRpdGxlLXNob3J0IjoiSiBOdXJzIE1lYXMifSwiaXNUZW1wb3JhcnkiOmZhbHNlfV19&quot;,&quot;citationItems&quot;:[{&quot;id&quot;:&quot;2e9e2097-e3e1-3387-8c45-4f6498a8f3ed&quot;,&quot;itemData&quot;:{&quot;type&quot;:&quot;article-journal&quot;,&quot;id&quot;:&quot;2e9e2097-e3e1-3387-8c45-4f6498a8f3ed&quot;,&quot;title&quot;:&quot;Psychometric Features of the Turkish Version of the Cancer Rehabilitation Evaluation System-Short Form for Patients With Cancer&quot;,&quot;groupId&quot;:&quot;189a32f0-8f3a-3d53-a84b-8691135f75ff&quot;,&quot;author&quot;:[{&quot;family&quot;:&quot;Güner&quot;,&quot;given&quot;:&quot;Perihan&quot;,&quot;parse-names&quot;:false,&quot;dropping-particle&quot;:&quot;&quot;,&quot;non-dropping-particle&quot;:&quot;&quot;},{&quot;family&quot;:&quot;Şar&quot;,&quot;given&quot;:&quot;Vedat&quot;,&quot;parse-names&quot;:false,&quot;dropping-particle&quot;:&quot;&quot;,&quot;non-dropping-particle&quot;:&quot;&quot;},{&quot;family&quot;:&quot;Pehlivan&quot;,&quot;given&quot;:&quot;Tuğba&quot;,&quot;parse-names&quot;:false,&quot;dropping-particle&quot;:&quot;&quot;,&quot;non-dropping-particle&quot;:&quot;&quot;}],&quot;container-title&quot;:&quot;Journal of Nursing Measurement&quot;,&quot;DOI&quot;:&quot;10.1891/JNM-D-20-00122&quot;,&quot;ISSN&quot;:&quot;10613749&quot;,&quot;PMID&quot;:&quot;34518430&quot;,&quot;issued&quot;:{&quot;date-parts&quot;:[[2022]]},&quot;page&quot;:&quot;482-495&quot;,&quot;abstract&quot;:&quot;Background and Purpose: The Cancer Rehabilitation Evaluation System-Short Form (CARES-SF) is one of the first self-report measurement tools that addresses problems and rehabilitation needs of patients with cancer. This study aimed to examine the validity and reliability of the CARES-SF for Turkish-speaking patients with cancer. Methods: The Turkish version of the CARES-SF was administered to 300 patients with colorectal, lung, or breast cancer. Results: While the first six factors of the Turkish CARES-SF covered the same spectrum as the original scale’s subscales, the present study suggests dividing the original psychosocial factors into two subscales: psychological and social (relatives and friends). Conclusions: This preliminary inquiry on the Turkish CARES-SF confirmed the validity and reliability of the original scale except for the shifting of a few items between subsections.&quot;,&quot;issue&quot;:&quot;3&quot;,&quot;volume&quot;:&quot;30&quot;,&quot;container-title-short&quot;:&quot;J Nurs Meas&quot;},&quot;isTemporary&quot;:false}]},{&quot;citationID&quot;:&quot;MENDELEY_CITATION_fa0ebf92-4f0c-49c4-9d7e-f2538acfab27&quot;,&quot;properties&quot;:{&quot;noteIndex&quot;:0},&quot;isEdited&quot;:false,&quot;manualOverride&quot;:{&quot;isManuallyOverridden&quot;:false,&quot;citeprocText&quot;:&quot;(40)&quot;,&quot;manualOverrideText&quot;:&quot;&quot;},&quot;citationTag&quot;:&quot;MENDELEY_CITATION_v3_eyJjaXRhdGlvbklEIjoiTUVOREVMRVlfQ0lUQVRJT05fZmEwZWJmOTItNGYwYy00OWM0LTlkN2UtZjI1MzhhY2ZhYjI3IiwicHJvcGVydGllcyI6eyJub3RlSW5kZXgiOjB9LCJpc0VkaXRlZCI6ZmFsc2UsIm1hbnVhbE92ZXJyaWRlIjp7ImlzTWFudWFsbHlPdmVycmlkZGVuIjpmYWxzZSwiY2l0ZXByb2NUZXh0IjoiKDQwKSIsIm1hbnVhbE92ZXJyaWRlVGV4dCI6IiJ9LCJjaXRhdGlvbkl0ZW1zIjpbeyJpZCI6ImNiNmJmOWE1LTEyNWItMzYxNS04MWYyLWEwOWE5NjkzMDVhYyIsIml0ZW1EYXRhIjp7InR5cGUiOiJhcnRpY2xlLWpvdXJuYWwiLCJpZCI6ImNiNmJmOWE1LTEyNWItMzYxNS04MWYyLWEwOWE5NjkzMDVhYyIsInRpdGxlIjoiRmVhc2liaWxpdHksIHBzeWNob21ldHJpYyBwZXJmb3JtYW5jZSwgYW5kIHN0YWJpbGl0eSBhY3Jvc3MgbW9kZXMgb2YgYWRtaW5pc3RyYXRpb24gb2YgdGhlIENBUkVTLVNGIiwiZ3JvdXBJZCI6IjE4OWEzMmYwLThmM2EtM2Q1My1hODRiLTg2OTExMzVmNzVmZiIsImF1dGhvciI6W3siZmFtaWx5IjoiVmVsZGUiLCJnaXZlbiI6IkEiLCJwYXJzZS1uYW1lcyI6ZmFsc2UsImRyb3BwaW5nLXBhcnRpY2xlIjoiIiwibm9uLWRyb3BwaW5nLXBhcnRpY2xlIjoiVGUifSx7ImZhbWlseSI6IlNwcmFuZ2VycyIsImdpdmVuIjoiTS4gQS5HLiIsInBhcnNlLW5hbWVzIjpmYWxzZSwiZHJvcHBpbmctcGFydGljbGUiOiIiLCJub24tZHJvcHBpbmctcGFydGljbGUiOiIifSx7ImZhbWlseSI6IkFhcm9uc29uIiwiZ2l2ZW4iOiJOIEsiLCJwYXJzZS1uYW1lcyI6ZmFsc2UsImRyb3BwaW5nLXBhcnRpY2xlIjoiIiwibm9uLWRyb3BwaW5nLXBhcnRpY2xlIjoiIn1dLCJjb250YWluZXItdGl0bGUiOiJBbm5hbHMgb2YgT25jb2xvZ3kiLCJET0kiOiIxMC4xMDkzL294Zm9yZGpvdXJuYWxzLmFubm9uYy5hMDEwNjA1IiwiSVNTTiI6IjA5MjM3NTM0IiwiUE1JRCI6Ijg4MDU5MzAiLCJpc3N1ZWQiOnsiZGF0ZS1wYXJ0cyI6W1sxOTk2XV19LCJwYWdlIjoiMzgxLTM5MCIsImFic3RyYWN0IjoiQmFja2dyb3VuZDogVGhlIHByaW1hcnkgb2JqZWN0aXZlIHdhcyB0byBpbnZlc3RpZ2F0ZSB0aGUgdmFsaWRpdHkgYW5kIHJlbGlhYmlsaXR5IG9mIHRoZSBDYW5jZXIgUmVoYWJpbGl0YXRpb24gRXZhbHVhdGlvbiBTeXN0ZW0tU2hvcnQgRm9ybSAodGhlIENBUkVTLVNGKSBhcyBhIHF1YWxpdHkgb2YgbGlmZSBpbnN0cnVtZW50IGluIGNsaW5pY2FsIHRyaWFscy4gUGF0aWVudHMgYW5kIG1ldGhvZHM6IEEgaGV0ZXJvZ2VuZW91cyBzYW1wbGUgb2YgNDg1IGNhbmNlciBwYXRpZW50cyBjb21wbGV0ZWQgdGhlIENBUkVTLVNGIGJlZm9yZSB0cmVhdG1lbnQgKFQxKSwgb25lIG1vbnRoIGxhdGVyIChUMiksIGFuZCB0aHJlZSBtb250aHMgZm9sbG93aW5nIFQyIChUMykuIEF0IFQzIHRoZSBwYXRpZW50cyBjb21wbGV0ZWQgdGhlIHF1ZXN0aW9ubmFpcmUgZWl0aGVyIGJ5IG1haWwsIGluIGEgdGVsZXBob25lIGludGVydmlldyBvciBpbiB0aGUgY2xpbmljLiBBIHN1Yi1zYW1wbGUgb2YgcGF0aWVudHMgY29tcGxldGVkIHRoZSBDQVJFUy1TRiBhIGZvdXJ0aCB0aW1lIChUNCkgb25lIHdlZWsgZm9sbG93aW5nIFQzLCBmb3IgcHVycG9zZXMgb2YgdGVzdC1yZXRlc3QgcmVsaWFiaWxpdHkgZXN0aW1hdGlvbi4gUmVzdWx0czogT24gYXZlcmFnZSwgdGhlIENBUkVTLVNGIHJlcXVpcmVkIDExIG1pbnV0ZXMgZm9yIGNvbXBsZXRpb24gYW5kIGNvdWxkIGJlIGNvbXBsZXRlZCBieSA5MCUgb2YgdGhlIHBhdGllbnRzIHdpdGhvdXQgYXNzaXN0YW5jZS4gSG93ZXZlciwgODIlIG9mIHRoZSBwYXRpZW50cyByZXBvcnRlZCBkaWZmaWN1bHR5IHdpdGggYXQgbGVhc3Qgb25lIGl0ZW0uIE11bHRpdHJhaXQgc2NhbGluZyBhbmFseXNpcyBhbmQgZmFjdG9yIGFuYWx5c2lzIGdlbmVyYWxseSBjb25maXJtZWQgdGhlIGh5cG90aGVzaXplZCBzY2FsZSBzdHJ1Y3R1cmUuIEludGVybmFsIGNvbnNpc3RlbmN5IHJlbGlhYmlsaXR5IGNvZWZmaWNpZW50cyBleGNlZWRlZCB0aGUgMC43MCBjcml0ZXJpb24gZm9yIGZvdXIgb2Ygc2l4IG11bHRpLWl0ZW0gc2NhbGVzLiBUaGUgdGVzdC1yZXRlc3QgcmVsaWFiaWxpdHkgY29lZmZpY2llbnRzIG9mIHRoZSBzaXggc2NhbGVzIHdlcmUgYWJvdmUgMC43MC4gTm8gc3lzdGVtYXRpYyBkaWZmZXJlbmNlcyB3ZXJlIGZvdW5kIGluIHRoZSBwc3ljaG9tZXRyaWNzIG9mIHRoZSBDQVJFUy1TRiBhY3Jvc3MgYWRtaW5pc3RyYXRpb24gY29uZGl0aW9ucy4gSW4gdGhlIG1haWwgY29uZGl0aW9uIHRoZSBwcm9wb3J0aW9uIG9mIG1pc3NpbmcgaXRlbXMgd2FzIHNpZ25pZmljYW50bHkgaGlnaGVyLCBhbmQgcGF0aWVudHMgcmVwb3J0ZWQgaGF2aW5nIHNpZ25pZmljYW50bHkgbW9yZSBwcm9ibGVtcyB0aGFuIGluIGJvdGggdGhlIHRlbGVwaG9uZSBhbmQgaW4tY2xpbmljIGNvbmRpdGlvbi4gQWNjb3JkaW5nIHRvIGV4cGVjdGF0aW9uLCBzZWxlY3RpdmUgc2NhbGVzIGRpc3Rpbmd1aXNoZWQgY2xlYXJseSBiZXR3ZWVuIHBhdGllbnRzIGRpZmZlcmluZyBpbiBkaXNlYXNlIHN0YWdlLCBwZXJmb3JtYW5jZSBzdGF0dXMsIHRyZWF0bWVudCBtb2RhbGl0eSBhbmQgdHVtb3IgcmVzcG9uc2UuIEFkZGl0aW9uYWxseSwgc2VsZWN0aXZlIHNjYWxlcyB3ZXJlIHJlc3BvbnNpdmUgdG8gY2hhbmdlcyBpbiBoZWFsdGggc3RhdHVzIG92ZXIgdGltZS4gQ29uY2x1c2lvbjogVGhlc2UgcmVzdWx0cyBsZW5kIHN1cHBvcnQgdG8gdGhlIHJlbGlhYmlsaXR5IGFuZCB2YWxpZGl0eSBvZiB0aGUgQ0FSRVMtU0YgaW4gYXNzZXNzaW5nIHRoZSBxdWFsaXR5IG9mIGxpZmUgb2YgcGF0aWVudHMgd2l0aCBjYW5jZXIuIEF0IHRoZSBzYW1lIHRpbWUsIGVmZm9ydHMgdG8gcmVmaW5lIHRoZSBxdWVzdGlvbm5haXJlIGFyZSByZWNvbW1lbmRlZC4iLCJpc3N1ZSI6IjQiLCJ2b2x1bWUiOiI3IiwiY29udGFpbmVyLXRpdGxlLXNob3J0IjoiIn0sImlzVGVtcG9yYXJ5IjpmYWxzZX1dfQ==&quot;,&quot;citationItems&quot;:[{&quot;id&quot;:&quot;cb6bf9a5-125b-3615-81f2-a09a969305ac&quot;,&quot;itemData&quot;:{&quot;type&quot;:&quot;article-journal&quot;,&quot;id&quot;:&quot;cb6bf9a5-125b-3615-81f2-a09a969305ac&quot;,&quot;title&quot;:&quot;Feasibility, psychometric performance, and stability across modes of administration of the CARES-SF&quot;,&quot;groupId&quot;:&quot;189a32f0-8f3a-3d53-a84b-8691135f75ff&quot;,&quot;author&quot;:[{&quot;family&quot;:&quot;Velde&quot;,&quot;given&quot;:&quot;A&quot;,&quot;parse-names&quot;:false,&quot;dropping-particle&quot;:&quot;&quot;,&quot;non-dropping-particle&quot;:&quot;Te&quot;},{&quot;family&quot;:&quot;Sprangers&quot;,&quot;given&quot;:&quot;M. A.G.&quot;,&quot;parse-names&quot;:false,&quot;dropping-particle&quot;:&quot;&quot;,&quot;non-dropping-particle&quot;:&quot;&quot;},{&quot;family&quot;:&quot;Aaronson&quot;,&quot;given&quot;:&quot;N K&quot;,&quot;parse-names&quot;:false,&quot;dropping-particle&quot;:&quot;&quot;,&quot;non-dropping-particle&quot;:&quot;&quot;}],&quot;container-title&quot;:&quot;Annals of Oncology&quot;,&quot;DOI&quot;:&quot;10.1093/oxfordjournals.annonc.a010605&quot;,&quot;ISSN&quot;:&quot;09237534&quot;,&quot;PMID&quot;:&quot;8805930&quot;,&quot;issued&quot;:{&quot;date-parts&quot;:[[1996]]},&quot;page&quot;:&quot;381-390&quot;,&quot;abstract&quot;:&quot;Background: The primary objective was to investigate the validity and reliability of the Cancer Rehabilitation Evaluation System-Short Form (the CARES-SF) as a quality of life instrument in clinical trials. Patients and methods: A heterogeneous sample of 485 cancer patients completed the CARES-SF before treatment (T1), one month later (T2), and three months following T2 (T3). At T3 the patients completed the questionnaire either by mail, in a telephone interview or in the clinic. A sub-sample of patients completed the CARES-SF a fourth time (T4) one week following T3, for purposes of test-retest reliability estimation. Results: On average, the CARES-SF required 11 minutes for completion and could be completed by 90% of the patients without assistance. However, 82% of the patients reported difficulty with at least one item. Multitrait scaling analysis and factor analysis generally confirmed the hypothesized scale structure. Internal consistency reliability coefficients exceeded the 0.70 criterion for four of six multi-item scales. The test-retest reliability coefficients of the six scales were above 0.70. No systematic differences were found in the psychometrics of the CARES-SF across administration conditions. In the mail condition the proportion of missing items was significantly higher, and patients reported having significantly more problems than in both the telephone and in-clinic condition. According to expectation, selective scales distinguished clearly between patients differing in disease stage, performance status, treatment modality and tumor response. Additionally, selective scales were responsive to changes in health status over time. Conclusion: These results lend support to the reliability and validity of the CARES-SF in assessing the quality of life of patients with cancer. At the same time, efforts to refine the questionnaire are recommended.&quot;,&quot;issue&quot;:&quot;4&quot;,&quot;volume&quot;:&quot;7&quot;,&quot;container-title-short&quot;:&quot;&quot;},&quot;isTemporary&quot;:false}]},{&quot;citationID&quot;:&quot;MENDELEY_CITATION_9cc11121-4a93-4280-8a2b-dfd978691c77&quot;,&quot;properties&quot;:{&quot;noteIndex&quot;:0},&quot;isEdited&quot;:false,&quot;manualOverride&quot;:{&quot;isManuallyOverridden&quot;:false,&quot;citeprocText&quot;:&quot;(42)&quot;,&quot;manualOverrideText&quot;:&quot;&quot;},&quot;citationTag&quot;:&quot;MENDELEY_CITATION_v3_eyJjaXRhdGlvbklEIjoiTUVOREVMRVlfQ0lUQVRJT05fOWNjMTExMjEtNGE5My00MjgwLThhMmItZGZkOTc4NjkxYzc3IiwicHJvcGVydGllcyI6eyJub3RlSW5kZXgiOjB9LCJpc0VkaXRlZCI6ZmFsc2UsIm1hbnVhbE92ZXJyaWRlIjp7ImlzTWFudWFsbHlPdmVycmlkZGVuIjpmYWxzZSwiY2l0ZXByb2NUZXh0IjoiKDQyKSIsIm1hbnVhbE92ZXJyaWRlVGV4dCI6IiJ9LCJjaXRhdGlvbkl0ZW1zIjpbeyJpZCI6Ijc4YTJmYjU2LWNlZTEtMzQ5MS04Y2YyLWJmOTA4ZDFhNmRmNyIsIml0ZW1EYXRhIjp7InR5cGUiOiJhcnRpY2xlLWpvdXJuYWwiLCJpZCI6Ijc4YTJmYjU2LWNlZTEtMzQ5MS04Y2YyLWJmOTA4ZDFhNmRmNyIsInRpdGxlIjoiUHN5Y2hvbWV0cmljIHByb3BlcnRpZXMgb2YgdGhlIFNsb3ZlbmlhbiB2ZXJzaW9uIG9mIHRoZSBDYW5jZXIgU3Vydml2b3Jz4oCZIFVubWV0IE5lZWRzIChDYVNVTi1TTCkgbWVhc3VyZSBpbiBwb3N0LXRyZWF0bWVudCBjYW5jZXIgc3Vydml2b3JzIiwiZ3JvdXBJZCI6IjE4OWEzMmYwLThmM2EtM2Q1My1hODRiLTg2OTExMzVmNzVmZiIsImF1dGhvciI6W3siZmFtaWx5IjoiTWlyb8WhZXZpxI0iLCJnaXZlbiI6IsWgcGVsYSIsInBhcnNlLW5hbWVzIjpmYWxzZSwiZHJvcHBpbmctcGFydGljbGUiOiIiLCJub24tZHJvcHBpbmctcGFydGljbGUiOiIifSx7ImZhbWlseSI6IlNlbGnEjS1adXBhbsSNacSNIiwiZ2l2ZW4iOiJQb2xvbmEiLCJwYXJzZS1uYW1lcyI6ZmFsc2UsImRyb3BwaW5nLXBhcnRpY2xlIjoiIiwibm9uLWRyb3BwaW5nLXBhcnRpY2xlIjoiIn0seyJmYW1pbHkiOiJQcmlucyIsImdpdmVuIjoiSnVkaXRoIiwicGFyc2UtbmFtZXMiOmZhbHNlLCJkcm9wcGluZy1wYXJ0aWNsZSI6IiIsIm5vbi1kcm9wcGluZy1wYXJ0aWNsZSI6IiJ9LHsiZmFtaWx5IjoiSG9tYXIiLCJnaXZlbiI6IlZlc25hIiwicGFyc2UtbmFtZXMiOmZhbHNlLCJkcm9wcGluZy1wYXJ0aWNsZSI6IiIsIm5vbi1kcm9wcGluZy1wYXJ0aWNsZSI6IiJ9LHsiZmFtaWx5IjoiS2xlbWVuYy1LZXRpxaEiLCJnaXZlbiI6IlphbGlrYSIsInBhcnNlLW5hbWVzIjpmYWxzZSwiZHJvcHBpbmctcGFydGljbGUiOiIiLCJub24tZHJvcHBpbmctcGFydGljbGUiOiIifV0sImNvbnRhaW5lci10aXRsZSI6IkJNQyBQc3ljaG9sb2d5IiwiRE9JIjoiMTAuMTE4Ni9zNDAzNTktMDIyLTAwODc4LTYiLCJJU1NOIjoiMjA1MDcyODMiLCJQTUlEIjoiMzU4NDM5NTQiLCJpc3N1ZWQiOnsiZGF0ZS1wYXJ0cyI6W1syMDIyXV19LCJhYnN0cmFjdCI6IkJhY2tncm91bmQ6IEFzIHRoZSBudW1iZXIgb2YgY2FuY2VyIHN1cnZpdm9ycyBpcyBncm93aW5nLCB2YWxpZCBpbnN0cnVtZW50cyBmb3IgYXNzZXNzaW5nIGNhbmNlciBzdXJ2aXZvcnMnIG5lZWRzIGFyZSByZXF1aXJlZC4gVGh1cywgdGhlIGFpbSBvZiB0aGlzIHN0dWR5IHdhcyB0byB0cmFuc2xhdGUgYW5kIHZhbGlkYXRlIHRoZSBDYW5jZXIgU3Vydml2b3JzIFVubWV0IE5lZWRzIChDYVNVTikgc2NhbGUuIE1ldGhvZHM6IENhbmNlciBzdXJ2aXZvcnMgd2VyZSByZWNydWl0ZWQgZnJvbSAzMCBmYW1pbHkgbWVkaWNpbmUgcHJhY3RpY2VzIGFuZCBzZXBhcmF0ZWQgaW50byB0d28gc2FtcGxlcyAoc2FtcGxlIDEsIG4gPSAxNDc7IHNhbXBsZSAyLCBuID0gMTQ4KS4gRmFjdG9yIHN0cnVjdHVyZSB3YXMgZXhwbG9yZWQgd2l0aCBhbiBleHBsb3JhdG9yeSBhbmFseXNpcyBpbiBzYW1wbGUgMSBhbmQgZGV0ZXJtaW5lZCB3aXRoIGEgY29uZmlybWF0b3J5IGFuYWx5c2lzIGluIHNhbXBsZSAyLiBQc3ljaG9tZXRyaWMgcHJvcGVydGllcyB3ZXJlIGFzc2Vzc2VkIHdpdGggaW50ZXJuYWwgY29uc2lzdGVuY3ksIHRlc3TigJNyZXRlc3QgcmVsaWFiaWxpdHkgYW5kIGNvbnN0cnVjdCB2YWxpZGl0eS4gUmVzdWx0czogQSB0cmFuc2xhdGlvbiBhbmQgY3VsdHVyYWwgYWRhcHRhdGlvbiBvZiB0aGUgQ2FTVU4gc2NhbGUgcmVzdWx0ZWQgaW4gMzQgaXRlbXMgYmVpbmcgaW5jbHVkZWQgaW4gdGhlIGZpbmFsIHZlcnNpb24uIFRoZSBmYWN0b3Igc3RydWN0dXJlIGNvbmZpcm1lZCB0aGUgZml2ZS1mYWN0b3JzIHNvbHV0aW9uIG9mIHRoZSBDYVNVTi1TTC4gQ3JvbmJhY2jigJlzIGFscGhhIHdhcyAwLjk0IGZvciB0aGUgQ2FTVU4tU0wgYW5kIHJhbmdlZCBmcm9tIDAuNzHigJMwLjg4IGZvciBzcGVjaWZpYyBkb21haW5zLiBUZXN04oCTcmV0ZXN0IHJlbGlhYmlsaXR5IHNob3dlZCBtb2RlcmF0ZS1oaWdoIHN0YWJpbGl0eSBvdmVyIHRpbWUuIFRoZSBDYVNVTi1TTCBzaWduaWZpY2FudGx5IGFuZCBwb3NpdGl2ZWx5IGNvcnJlbGF0ZWQgd2l0aCBhbnhpZXR5IChyID0gMC40OSksIGRlcHJlc3Npb24gKHIgPSAwLjQ0KSwgaGVhbHRoLXJlbGF0ZWQgcXVhbGl0eSBvZiBsaWZlIChyID0gMC4zNiksIGFuZCBuZWdhdGl2ZWx5IHdpdGggc2VsZi1wZXJjZWl2ZWQgaGVhbHRoIChyID0g4oiSIDAuMzYpIGFuZCByZXNpbGllbmNlIChyID0g4oiSIDAuNDcpLCB3aGljaCBjb25maXJtcyB0aGUgY29uc3RydWN0IHZhbGlkaXR5LiBJbiBhZGRpdGlvbiwgd2UgZm91bmQgYSBzaWduaWZpY2FudCBjb3JyZWxhdGlvbiBiZXR3ZWVuIHVubWV0IG5lZWRzIGFuZCBhZ2UgKHIgPSDiiJIgMC4yOSksIGdlbmRlciAociA9IDAuMTQpLCBjYW5jZXIgc3RhZ2UgKHIgPSAwLjIwKSwgY2FuY2VyIHR5cGUgKHIgPSAwLjE5KSwgYW5kIHRpbWUgc2luY2UgdHJlYXRtZW50IChyID0g4oiSIDAuMjApLiBDb25jbHVzaW9uczogUmVzdWx0cyBpbmRpY2F0ZSB0aGF0IENhU1VOLVNMIGlzIGEgdmFsaWQgYW5kIHJlbGlhYmxlIG1lYXN1cmUgdG8gYXNzZXNzIHRoZSBTbG92ZW5pYW4gY2FuY2VyIHN1cnZpdm9yc+KAmSB1bm1ldCwgbWV0IGFuZCB0b3RhbCBuZWVkcyBhbmQgY2FuIGJlIHVzZWQgZm9yIGZ1cnRoZXIgcHJvc3BlY3RpdmUgc3R1ZGllcy4gVHJpYWwgUmVnaXN0cmF0aW9uOiBOby4gMDEyMC0yNS8yMDE5LzYuIiwiaXNzdWUiOiIxIiwidm9sdW1lIjoiMTAiLCJjb250YWluZXItdGl0bGUtc2hvcnQiOiJCTUMgUHN5Y2hvbCJ9LCJpc1RlbXBvcmFyeSI6ZmFsc2V9XX0=&quot;,&quot;citationItems&quot;:[{&quot;id&quot;:&quot;78a2fb56-cee1-3491-8cf2-bf908d1a6df7&quot;,&quot;itemData&quot;:{&quot;type&quot;:&quot;article-journal&quot;,&quot;id&quot;:&quot;78a2fb56-cee1-3491-8cf2-bf908d1a6df7&quot;,&quot;title&quot;:&quot;Psychometric properties of the Slovenian version of the Cancer Survivors’ Unmet Needs (CaSUN-SL) measure in post-treatment cancer survivors&quot;,&quot;groupId&quot;:&quot;189a32f0-8f3a-3d53-a84b-8691135f75ff&quot;,&quot;author&quot;:[{&quot;family&quot;:&quot;Miroševič&quot;,&quot;given&quot;:&quot;Špela&quot;,&quot;parse-names&quot;:false,&quot;dropping-particle&quot;:&quot;&quot;,&quot;non-dropping-particle&quot;:&quot;&quot;},{&quot;family&quot;:&quot;Selič-Zupančič&quot;,&quot;given&quot;:&quot;Polona&quot;,&quot;parse-names&quot;:false,&quot;dropping-particle&quot;:&quot;&quot;,&quot;non-dropping-particle&quot;:&quot;&quot;},{&quot;family&quot;:&quot;Prins&quot;,&quot;given&quot;:&quot;Judith&quot;,&quot;parse-names&quot;:false,&quot;dropping-particle&quot;:&quot;&quot;,&quot;non-dropping-particle&quot;:&quot;&quot;},{&quot;family&quot;:&quot;Homar&quot;,&quot;given&quot;:&quot;Vesna&quot;,&quot;parse-names&quot;:false,&quot;dropping-particle&quot;:&quot;&quot;,&quot;non-dropping-particle&quot;:&quot;&quot;},{&quot;family&quot;:&quot;Klemenc-Ketiš&quot;,&quot;given&quot;:&quot;Zalika&quot;,&quot;parse-names&quot;:false,&quot;dropping-particle&quot;:&quot;&quot;,&quot;non-dropping-particle&quot;:&quot;&quot;}],&quot;container-title&quot;:&quot;BMC Psychology&quot;,&quot;DOI&quot;:&quot;10.1186/s40359-022-00878-6&quot;,&quot;ISSN&quot;:&quot;20507283&quot;,&quot;PMID&quot;:&quot;35843954&quot;,&quot;issued&quot;:{&quot;date-parts&quot;:[[2022]]},&quot;abstract&quot;:&quot;Background: As the number of cancer survivors is growing, valid instruments for assessing cancer survivors' needs are required. Thus, the aim of this study was to translate and validate the Cancer Survivors Unmet Needs (CaSUN) scale. Methods: Cancer survivors were recruited from 30 family medicine practices and separated into two samples (sample 1, n = 147; sample 2, n = 148). Factor structure was explored with an exploratory analysis in sample 1 and determined with a confirmatory analysis in sample 2. Psychometric properties were assessed with internal consistency, test–retest reliability and construct validity. Results: A translation and cultural adaptation of the CaSUN scale resulted in 34 items being included in the final version. The factor structure confirmed the five-factors solution of the CaSUN-SL. Cronbach’s alpha was 0.94 for the CaSUN-SL and ranged from 0.71–0.88 for specific domains. Test–retest reliability showed moderate-high stability over time. The CaSUN-SL significantly and positively correlated with anxiety (r = 0.49), depression (r = 0.44), health-related quality of life (r = 0.36), and negatively with self-perceived health (r = − 0.36) and resilience (r = − 0.47), which confirms the construct validity. In addition, we found a significant correlation between unmet needs and age (r = − 0.29), gender (r = 0.14), cancer stage (r = 0.20), cancer type (r = 0.19), and time since treatment (r = − 0.20). Conclusions: Results indicate that CaSUN-SL is a valid and reliable measure to assess the Slovenian cancer survivors’ unmet, met and total needs and can be used for further prospective studies. Trial Registration: No. 0120-25/2019/6.&quot;,&quot;issue&quot;:&quot;1&quot;,&quot;volume&quot;:&quot;10&quot;,&quot;container-title-short&quot;:&quot;BMC Psychol&quot;},&quot;isTemporary&quot;:false}]},{&quot;citationID&quot;:&quot;MENDELEY_CITATION_cf7698af-a5d4-4fc7-b223-13e87d4ebdf2&quot;,&quot;properties&quot;:{&quot;noteIndex&quot;:0},&quot;isEdited&quot;:false,&quot;manualOverride&quot;:{&quot;isManuallyOverridden&quot;:false,&quot;citeprocText&quot;:&quot;(41)&quot;,&quot;manualOverrideText&quot;:&quot;&quot;},&quot;citationTag&quot;:&quot;MENDELEY_CITATION_v3_eyJjaXRhdGlvbklEIjoiTUVOREVMRVlfQ0lUQVRJT05fY2Y3Njk4YWYtYTVkNC00ZmM3LWIyMjMtMTNlODdkNGViZGYyIiwicHJvcGVydGllcyI6eyJub3RlSW5kZXgiOjB9LCJpc0VkaXRlZCI6ZmFsc2UsIm1hbnVhbE92ZXJyaWRlIjp7ImlzTWFudWFsbHlPdmVycmlkZGVuIjpmYWxzZSwiY2l0ZXByb2NUZXh0IjoiKDQxKSIsIm1hbnVhbE92ZXJyaWRlVGV4dCI6IiJ9LCJjaXRhdGlvbkl0ZW1zIjpbeyJpZCI6ImRhYzBjNTg2LWE4MjYtMzhlMC04YjZlLTA4MjFjYmQ0MDUzZCIsIml0ZW1EYXRhIjp7InR5cGUiOiJhcnRpY2xlLWpvdXJuYWwiLCJpZCI6ImRhYzBjNTg2LWE4MjYtMzhlMC04YjZlLTA4MjFjYmQ0MDUzZCIsInRpdGxlIjoiUHN5Y2hvbWV0cmljIHByb3BlcnRpZXMgb2YgdGhlIFNwYW5pc2ggdmVyc2lvbiBvZiB0aGUgY2FuY2VyIHN1cnZpdm9yc+KAmSB1bm1ldCBuZWVkcyAoQ2FTVU4tUykgbWVhc3VyZSBpbiBicmVhc3QgY2FuY2VyIiwiZ3JvdXBJZCI6IjE4OWEzMmYwLThmM2EtM2Q1My1hODRiLTg2OTExMzVmNzVmZiIsImF1dGhvciI6W3siZmFtaWx5IjoiTWFydMOtbmV6IiwiZ2l2ZW4iOiJQYXVsYSIsInBhcnNlLW5hbWVzIjpmYWxzZSwiZHJvcHBpbmctcGFydGljbGUiOiIiLCJub24tZHJvcHBpbmctcGFydGljbGUiOiIifSx7ImZhbWlseSI6IkFuZHJldSIsImdpdmVuIjoiWW9sYW5kYSIsInBhcnNlLW5hbWVzIjpmYWxzZSwiZHJvcHBpbmctcGFydGljbGUiOiIiLCJub24tZHJvcHBpbmctcGFydGljbGUiOiIifSx7ImZhbWlseSI6IkNvbmNoYWRvIiwiZ2l2ZW4iOiJBbmRyZWEiLCJwYXJzZS1uYW1lcyI6ZmFsc2UsImRyb3BwaW5nLXBhcnRpY2xlIjoiIiwibm9uLWRyb3BwaW5nLXBhcnRpY2xlIjoiIn1dLCJjb250YWluZXItdGl0bGUiOiJQc2ljb3RoZW1hIiwiRE9JIjoiMTAuNzMzNC9wc2ljb3RoZW1hMjAyMC4xNDYiLCJJU1NOIjoiMTg4NjE0NFgiLCJQTUlEIjoiMzM0NTM3NDkiLCJpc3N1ZWQiOnsiZGF0ZS1wYXJ0cyI6W1syMDIxXV19LCJwYWdlIjoiMTU1LTE2MyIsImFic3RyYWN0IjoiQmFja2dyb3VuZDogVGhlIENhbmNlciBTdXJ2aXZvcnPigJkgVW5tZXQgTmVlZHMgKENhU1VOKSBtZWFzdXJlIGlzIGFuIGFzc2Vzc21lbnQgdG9vbCBkZXZlbG9wZWQgc3BlY2lmaWNhbGx5IGZvciB0aGlzIHBvcHVsYXRpb24gYnV0IHNldmVyYWwgaXNzdWVzIGFib3V0IGl0cyBzdHJ1Y3R1cmFsIHByb3BlcnRpZXMgc3RpbGwgcmVtYWluIHVucmVzb2x2ZWQuIE1ldGhvZDogVGhlIHByZXNlbnQgc3R1ZHkgdGVzdHMgdGhlIHRoZW9yZXRpY2FsIG1vZGVsLCB0aGUgb3JpZ2luYWwgYXV0aG9yc+KAmSBlbXBpcmljYWwgc29sdXRpb24sIGFuZCBhIG5ldyByYXRpb25hbCBwcm9wb3NhbCBvZiB0aGUgQ2FTVU4gdXNpbmcgQ29uZmlybWF0b3J5IEZhY3RvciBBbmFseXNpcy4gUmVsaWFiaWxpdHkgYW5kIGNvbnZlcmdlbnQgdmFsaWRpdHkgYXJlIGFsc28gYW5hbHlzZWQuIDU2NiBTcGFuaXNoIGJyZWFzdCBjYW5jZXIgc3Vydml2b3JzIGNvbXBsZXRlZCB0aGUgQ2FTVU4sIHRoZSBCcmllZiBTeW1wdG9tIEludmVudG9yeS0xOCAoQlNJLTE4KSBhbmQgdGhlIFF1YWxpdHkgb2YgTGlmZSBpbiBBZHVsdCBDYW5jZXIgU3Vydml2b3JzIHF1ZXN0aW9ubmFpcmUgKFFMQUNTKS4gUmVzdWx0czogVGhlIHByb3Bvc2VkIG1vZGVsIG9mIGZpdmUgZG9tYWlucyAocGh5c2ljYWwgZWZmZWN0cywgcHN5Y2hvbG9naWNhbCBlZmZlY3RzLCBjb21wcmVoZW5zaXZlIGNhcmUgYW5kIGluZm9ybWF0aW9uLCBwcmFjdGljYWwgaXNzdWVzLCBhbmQgcmVsYXRpb25zaGlwcykgcGx1cyBhIHRvdGFsIHNjb3JlIHByb3ZpZGVkIGJldHRlciBmaXQgdGhhbiB0aGUgYXV0aG9yc+KAmSB0aGVvcmV0aWNhbCBwcm9wb3NhbCBhbmQgc29tZSBhZHZhbnRhZ2VzIG92ZXIgdGhlaXIgZW1waXJpY2FsIHByb3Bvc2FsLiBJbnRlcm5hbCBjb25zaXN0ZW5jeSAoYSA9LjczIC0uOTU7IHIgaXRlbS10b3RhbCA+LjMwKSBhbmQgdGVzdC1yZXRlc3QgcmVsaWFiaWxpdHkgKHIgPS43NCAtIDg5KSB3ZXJlIGFkZXF1YXRlLiBUaGUgQ2FTVU4gY29ycmVsYXRlZCB3aXRoIGhpZ2ggZW1vdGlvbmFsIGRpc3RyZXNzIChyID0uNDMgLS43NykgYW5kIHBvb3IgcXVhbGl0eSBvZiBsaWZlIChyID0uMTggLS42NCkuIENvbmNsdXNpb25zOiBUaGUgQ2FTVU4tUyBpcyBhbiBlZmZlY3RpdmUgYW5kIGNvbXBsZXRlIGluc3RydW1lbnQgdGhhdCBjYW4gaGVscCBoZWFsdGggcHJvZmVzc2lvbmFscyB0byBjb2xsZWN0IGRhdGEgYWJvdXQgdGhlIGltcGFjdCBvZiB0aGUgZGlzZWFzZSBiZXlvbmQgdGhlIGRpYWdub3NpcyBhbmQgdHJlYXRtZW50IHBoYXNlIHRoYXQgaXMgaW1wb3J0YW50IGZvciBwYXRpZW50IGNhcmUuIiwiaXNzdWUiOiIxIiwidm9sdW1lIjoiMzMiLCJjb250YWluZXItdGl0bGUtc2hvcnQiOiJQc2ljb3RoZW1hIn0sImlzVGVtcG9yYXJ5IjpmYWxzZX1dfQ==&quot;,&quot;citationItems&quot;:[{&quot;id&quot;:&quot;dac0c586-a826-38e0-8b6e-0821cbd4053d&quot;,&quot;itemData&quot;:{&quot;type&quot;:&quot;article-journal&quot;,&quot;id&quot;:&quot;dac0c586-a826-38e0-8b6e-0821cbd4053d&quot;,&quot;title&quot;:&quot;Psychometric properties of the Spanish version of the cancer survivors’ unmet needs (CaSUN-S) measure in breast cancer&quot;,&quot;groupId&quot;:&quot;189a32f0-8f3a-3d53-a84b-8691135f75ff&quot;,&quot;author&quot;:[{&quot;family&quot;:&quot;Martínez&quot;,&quot;given&quot;:&quot;Paula&quot;,&quot;parse-names&quot;:false,&quot;dropping-particle&quot;:&quot;&quot;,&quot;non-dropping-particle&quot;:&quot;&quot;},{&quot;family&quot;:&quot;Andreu&quot;,&quot;given&quot;:&quot;Yolanda&quot;,&quot;parse-names&quot;:false,&quot;dropping-particle&quot;:&quot;&quot;,&quot;non-dropping-particle&quot;:&quot;&quot;},{&quot;family&quot;:&quot;Conchado&quot;,&quot;given&quot;:&quot;Andrea&quot;,&quot;parse-names&quot;:false,&quot;dropping-particle&quot;:&quot;&quot;,&quot;non-dropping-particle&quot;:&quot;&quot;}],&quot;container-title&quot;:&quot;Psicothema&quot;,&quot;DOI&quot;:&quot;10.7334/psicothema2020.146&quot;,&quot;ISSN&quot;:&quot;1886144X&quot;,&quot;PMID&quot;:&quot;33453749&quot;,&quot;issued&quot;:{&quot;date-parts&quot;:[[2021]]},&quot;page&quot;:&quot;155-163&quot;,&quot;abstract&quot;:&quot;Background: The Cancer Survivors’ Unmet Needs (CaSUN) measure is an assessment tool developed specifically for this population but several issues about its structural properties still remain unresolved. Method: The present study tests the theoretical model, the original authors’ empirical solution, and a new rational proposal of the CaSUN using Confirmatory Factor Analysis. Reliability and convergent validity are also analysed. 566 Spanish breast cancer survivors completed the CaSUN, the Brief Symptom Inventory-18 (BSI-18) and the Quality of Life in Adult Cancer Survivors questionnaire (QLACS). Results: The proposed model of five domains (physical effects, psychological effects, comprehensive care and information, practical issues, and relationships) plus a total score provided better fit than the authors’ theoretical proposal and some advantages over their empirical proposal. Internal consistency (a =.73 -.95; r item-total &gt;.30) and test-retest reliability (r =.74 - 89) were adequate. The CaSUN correlated with high emotional distress (r =.43 -.77) and poor quality of life (r =.18 -.64). Conclusions: The CaSUN-S is an effective and complete instrument that can help health professionals to collect data about the impact of the disease beyond the diagnosis and treatment phase that is important for patient care.&quot;,&quot;issue&quot;:&quot;1&quot;,&quot;volume&quot;:&quot;33&quot;,&quot;container-title-short&quot;:&quot;Psicothema&quot;},&quot;isTemporary&quot;:false}]},{&quot;citationID&quot;:&quot;MENDELEY_CITATION_581caa1b-c910-4723-89e8-e7e42f4fdff1&quot;,&quot;properties&quot;:{&quot;noteIndex&quot;:0},&quot;isEdited&quot;:false,&quot;manualOverride&quot;:{&quot;isManuallyOverridden&quot;:false,&quot;citeprocText&quot;:&quot;(53,67,72)&quot;,&quot;manualOverrideText&quot;:&quot;&quot;},&quot;citationTag&quot;:&quot;MENDELEY_CITATION_v3_eyJjaXRhdGlvbklEIjoiTUVOREVMRVlfQ0lUQVRJT05fNTgxY2FhMWItYzkxMC00NzIzLTg5ZTgtZTdlNDJmNGZkZmYxIiwicHJvcGVydGllcyI6eyJub3RlSW5kZXgiOjB9LCJpc0VkaXRlZCI6ZmFsc2UsIm1hbnVhbE92ZXJyaWRlIjp7ImlzTWFudWFsbHlPdmVycmlkZGVuIjpmYWxzZSwiY2l0ZXByb2NUZXh0IjoiKDUzLDY3LDcyKSIsIm1hbnVhbE92ZXJyaWRlVGV4dCI6IiJ9LCJjaXRhdGlvbkl0ZW1zIjpbeyJpZCI6ImU0MTc4NjgwLWI3MGUtMzJjMy05ZTk4LWExNWY4ZTg5YTc0NyIsIml0ZW1EYXRhIjp7InR5cGUiOiJhcnRpY2xlLWpvdXJuYWwiLCJpZCI6ImU0MTc4NjgwLWI3MGUtMzJjMy05ZTk4LWExNWY4ZTg5YTc0NyIsInRpdGxlIjoiVGVzdGluZyB0aGUgbWVhc3VyZW1lbnQgaW52YXJpYW5jZSBvZiB0aGUgRU9SVEMgUUxRLUMzMCBhY3Jvc3MgcHJpbWFyeSBjYW5jZXIgc2l0ZXMgdXNpbmcgbXVsdGktZ3JvdXAgY29uZmlybWF0b3J5IGZhY3RvciBhbmFseXNpcyIsImdyb3VwSWQiOiIxODlhMzJmMC04ZjNhLTNkNTMtYTg0Yi04NjkxMTM1Zjc1ZmYiLCJhdXRob3IiOlt7ImZhbWlseSI6IkNvc3RhIiwiZ2l2ZW4iOiJELiBTLkouIiwicGFyc2UtbmFtZXMiOmZhbHNlLCJkcm9wcGluZy1wYXJ0aWNsZSI6IiIsIm5vbi1kcm9wcGluZy1wYXJ0aWNsZSI6IiJ9LHsiZmFtaWx5IjoiQWFyb25zb24iLCJnaXZlbiI6Ik4gSyIsInBhcnNlLW5hbWVzIjpmYWxzZSwiZHJvcHBpbmctcGFydGljbGUiOiIiLCJub24tZHJvcHBpbmctcGFydGljbGUiOiIifSx7ImZhbWlseSI6IkZheWVycyIsImdpdmVuIjoiUCBNIiwicGFyc2UtbmFtZXMiOmZhbHNlLCJkcm9wcGluZy1wYXJ0aWNsZSI6IiIsIm5vbi1kcm9wcGluZy1wYXJ0aWNsZSI6IiJ9LHsiZmFtaWx5IjoiUGFsbGFudCIsImdpdmVuIjoiSiBGIiwicGFyc2UtbmFtZXMiOmZhbHNlLCJkcm9wcGluZy1wYXJ0aWNsZSI6IiIsIm5vbi1kcm9wcGluZy1wYXJ0aWNsZSI6IiJ9LHsiZmFtaWx5IjoiVmVsaWtvdmEiLCJnaXZlbiI6IkciLCJwYXJzZS1uYW1lcyI6ZmFsc2UsImRyb3BwaW5nLXBhcnRpY2xlIjoiIiwibm9uLWRyb3BwaW5nLXBhcnRpY2xlIjoiIn0seyJmYW1pbHkiOiJLaW5nIiwiZ2l2ZW4iOiJNIFQiLCJwYXJzZS1uYW1lcyI6ZmFsc2UsImRyb3BwaW5nLXBhcnRpY2xlIjoiIiwibm9uLWRyb3BwaW5nLXBhcnRpY2xlIjoiIn1dLCJjb250YWluZXItdGl0bGUiOiJRdWFsaXR5IG9mIExpZmUgUmVzZWFyY2giLCJET0kiOiIxMC4xMDA3L3MxMTEzNi0wMTQtMDc5OS0wIiwiSVNTTiI6IjA5NjI5MzQzIiwiUE1JRCI6IjI1MTkzNjE4IiwiaXNzdWVkIjp7ImRhdGUtcGFydHMiOltbMjAxNV1dfSwicGFnZSI6IjEyNS0xMzMiLCJhYnN0cmFjdCI6IlB1cnBvc2U6IFRoZSBFT1JUQyBRdWFsaXR5IG9mIExpZmUgUXVlc3Rpb25uYWlyZSBpcyBhIHdpZGVseSB1c2VkIGNhbmNlci1zcGVjaWZpYyBxdWFsaXR5IG9mIGxpZmUgaW5zdHJ1bWVudCBjb21wcmlzaW5nIGEgY29yZSBzZXQgb2YgMzAgaXRlbXMgKFFMUS1DMzApIHN1cHBsZW1lbnRlZCBieSBjYW5jZXIgc2l0ZS1zcGVjaWZpYyBtb2R1bGVzLiBUaGUgcHVycG9zZSBvZiB0aGlzIHBhcGVyIHdhcyB0byBleGFtaW5lIHRoZSBleHRlbnQgdG8gd2hpY2ggdGhlIGNvbnZlbnRpb25hbCBtdWx0aS1pdGVtIGRvbWFpbiBzdHJ1Y3R1cmUgb2YgdGhlIFFMUS1DMzAgaG9sZHMgYWNyb3NzIHBhdGllbnRzIHdpdGggc2V2ZW4gZGlmZmVyZW50IHByaW1hcnkgY2FuY2VyIHNpdGVzLiBNZXRob2RzOiBNdWx0aS1ncm91cCBjb25maXJtYXRvcnkgZmFjdG9yIGFuYWx5c2lzIHdhcyB1c2VkIHRvIHRlc3Qgd2hldGhlciBhIG1lYXN1cmVtZW50IG1vZGVsIG9mIHRoZSBRTFEtQzMwIHdhcyBpbnZhcmlhbnQgYWNyb3NzIGNhbmNlciBzaXRlcy4gQ29uZmlndXJhbCAoc2FtZSBwYXR0ZXJucyBvZiBmYWN0b3IgbG9hZGluZ3MpLCBtZXRyaWMgKGVxdWl2YWxlbmNlIG9mIGZhY3RvciBsb2FkaW5ncykgYW5kIHNjYWxhciAoZXF1aXZhbGVuY2Ugb2YgdGhyZXNob2xkcykgaW52YXJpYW5jZSBhbW9uZ3N0IHRoZSBjYW5jZXIgc2l0ZSBncm91cHMgd2VyZSBhc3Nlc3NlZCAoTiA9IDEsOTA2KSBieSBjb21wYXJpbmcgdGhlIGZpdCBvZiBhIG1vZGVsIHdpdGggdGhlc2UgcGFyYW1ldGVycyBmcmVlbHkgZXN0aW1hdGVkIHRvIGEgbW9kZWwgd2hlcmUgZXN0aW1hdGVzIHdlcmUgY29uc3RyYWluZWQgdG8gYmUgZXF1YWwgZm9yIHRoZSBjb3JyZXNwb25kaW5nIGl0ZW1zIGluIGVhY2ggZ3JvdXAuIFJlc3VsdHM6IEFsbCBncm91cHMgZXhoaWJpdGVkIGdvb2QgbW9kZWwgZml0IGV4Y2VwdCBmb3IgdGhlIHByb3N0YXRlIGdyb3VwLCB3aGljaCB3YXMgZXhjbHVkZWQuIE9ubHkgMSBvZiA1NzYgcGFyYW1ldGVycyB3YXMgZm91bmQgdG8gZGlmZmVyIGJldHdlZW4gcHJpbWFyeSBzaXRlczogc3BlY2lmaWNhbGx5LCB0aGUgZmlyc3QgdGhyZXNob2xkIG9mIEl0ZW0gMSBpbiB0aGUgYnJlYXN0IGNhbmNlciBncm91cCBleGhpYml0ZWQgbm9uLWludmFyaWFuY2UuIEluIGEgcG9zdCBob2MgYW5hbHlzaXMsIHNldmVyYWwgaW5zdGFuY2VzIG9mIG5vbi1pbnZhcmlhbmNlIGJ5IHRyZWF0bWVudCBzdGF0dXMgKGJhc2VsaW5lLCBvbi10cmVhdG1lbnQsIG9mZi10cmVhdG1lbnQpIHdlcmUgb2JzZXJ2ZWQuIENvbmNsdXNpb25zOiBHaXZlbiBvbmx5IG9uZSBpbnN0YW5jZSBvZiBub24taW52YXJpYW5jZSBiZXR3ZWVuIGNhbmNlciBzaXRlcywgdGhlcmUgaXMgYSByZWFzb24gdG8gYmUgY29uZmlkZW50IGluIHRoZSB2YWxpZGl0eSBvZiBjb25jbHVzaW9ucyBkcmF3biB3aGVuIGNvbXBhcmluZyBRTFEtQzMwIGRvbWFpbiBzY29yZXMgYmV0d2VlbiBkaWZmZXJlbnQgc2l0ZXMgYW5kIHdoZW4gaW50ZXJwcmV0aW5nIHRoZSBzY29yZXMgb2YgaGV0ZXJvZ2VuZW91cyBzYW1wbGVzLCBhbHRob3VnaCBmdXR1cmUgcmVzZWFyY2ggc2hvdWxkIGFzc2VzcyB0aGUgcG90ZW50aWFsIGltcGFjdCBvZiBjb25mb3VuZGluZyB2YXJpYWJsZXMgc3VjaCBhcyB0cmVhdG1lbnQgYW5kIGdlbmRlci4iLCJpc3N1ZSI6IjEiLCJ2b2x1bWUiOiIyNCIsImNvbnRhaW5lci10aXRsZS1zaG9ydCI6IiJ9LCJpc1RlbXBvcmFyeSI6ZmFsc2V9LHsiaWQiOiJiNGUxYTliNS0zYjljLTMwOWItYjI2Yy00YWM0MmI0NDI5Y2IiLCJpdGVtRGF0YSI6eyJ0eXBlIjoiYXJ0aWNsZS1qb3VybmFsIiwiaWQiOiJiNGUxYTliNS0zYjljLTMwOWItYjI2Yy00YWM0MmI0NDI5Y2IiLCJ0aXRsZSI6IkRpbWVuc2lvbmFsaXR5IGFuZCBNZWFzdXJlbWVudCBJbnZhcmlhbmNlIG9mIHRoZSBJdGFsaWFuIFZlcnNpb24gb2YgdGhlIEVPUlRDIFFMUS1DMzAgaW4gUG9zdG9wZXJhdGl2ZSBMdW5nIENhbmNlciBQYXRpZW50cyIsImdyb3VwSWQiOiIxODlhMzJmMC04ZjNhLTNkNTMtYTg0Yi04NjkxMTM1Zjc1ZmYiLCJhdXRob3IiOlt7ImZhbWlseSI6Ik1hcnpvcmF0aSIsImdpdmVuIjoiQ2hpYXJhIiwicGFyc2UtbmFtZXMiOmZhbHNlLCJkcm9wcGluZy1wYXJ0aWNsZSI6IiIsIm5vbi1kcm9wcGluZy1wYXJ0aWNsZSI6IiJ9LHsiZmFtaWx5IjoiTW9uemFuaSIsImdpdmVuIjoiRGFyaW8iLCJwYXJzZS1uYW1lcyI6ZmFsc2UsImRyb3BwaW5nLXBhcnRpY2xlIjoiIiwibm9uLWRyb3BwaW5nLXBhcnRpY2xlIjoiIn0seyJmYW1pbHkiOiJNYXp6b2NjbyIsImdpdmVuIjoiS2V0dGkiLCJwYXJzZS1uYW1lcyI6ZmFsc2UsImRyb3BwaW5nLXBhcnRpY2xlIjoiIiwibm9uLWRyb3BwaW5nLXBhcnRpY2xlIjoiIn0seyJmYW1pbHkiOiJQYXZhbiIsImdpdmVuIjoiRnJhbmNlc2NhIiwicGFyc2UtbmFtZXMiOmZhbHNlLCJkcm9wcGluZy1wYXJ0aWNsZSI6IiIsIm5vbi1kcm9wcGluZy1wYXJ0aWNsZSI6IiJ9LHsiZmFtaWx5IjoiTW9udHVyYW5vIiwiZ2l2ZW4iOiJNYXNzaW1vIiwicGFyc2UtbmFtZXMiOmZhbHNlLCJkcm9wcGluZy1wYXJ0aWNsZSI6IiIsIm5vbi1kcm9wcGluZy1wYXJ0aWNsZSI6IiJ9LHsiZmFtaWx5IjoiUHJhdmV0dG9uaSIsImdpdmVuIjoiR2FicmllbGxhIiwicGFyc2UtbmFtZXMiOmZhbHNlLCJkcm9wcGluZy1wYXJ0aWNsZSI6IiIsIm5vbi1kcm9wcGluZy1wYXJ0aWNsZSI6IiJ9XSwiY29udGFpbmVyLXRpdGxlIjoiRnJvbnRpZXJzIGluIFBzeWNob2xvZ3kiLCJET0kiOiIxMC4zMzg5L2Zwc3lnLjIwMTkuMDIxNDciLCJJU1NOIjoiMTY2NDEwNzgiLCJpc3N1ZWQiOnsiZGF0ZS1wYXJ0cyI6W1syMDE5XV19LCJhYnN0cmFjdCI6IkJhY2tncm91bmQ6IFRoaXMgc3R1ZHkgYWltcyB0byB2YWxpZGF0ZSBhbmQgZXZhbHVhdGUgdGhlIHBzeWNob21ldHJpYyBwcm9wZXJ0aWVzIGFuZCBtZWFzdXJlbWVudCBpbnZhcmlhbmNlIG9mIHRoZSBJdGFsaWFuIHZlcnNpb24gb2YgdGhlIEV1cm9wZWFuIE9yZ2FuaXphdGlvbiBmb3IgUmVzZWFyY2ggYW5kIFRyZWF0bWVudCBvZiBDYW5jZXIgKEVPUlRDKSBRdWFsaXR5IG9mIExpZmUgUXVlc3Rpb25uYWlyZS1Db3JlIDMwIChRTFEtQzMwKSwgd2hpY2ggaXMgYSBtZWFzdXJlIG9mIHF1YWxpdHkgb2YgbGlmZSAoUW9MKSBmb3IgbHVuZyBjYW5jZXIgcGF0aWVudHMgYWZ0ZXIgc3VyZ2VyeS4gTWV0aG9kczogQSB0b3RhbCBvZiAxNjcgbHVuZyBjYW5jZXIgcGF0aWVudHMgY29tcGxldGVkIHRoZSBJdGFsaWFuIHZlcnNpb24gb2YgdGhlIEVPUlRDIFFMUS1DMzAgcXVlc3Rpb25uYWlyZSBhdCAzMCBkYXlzIGFmdGVyIHRoZXkgcmVjZWl2ZWQgYSBsb2JlY3RvbXkuIFRoZSBmYWN0b3Igc3RydWN0dXJlIG9mIHRoaXMgc2NhbGUgd2FzIGFzc2Vzc2VkIGJ5IHBlcmZvcm1pbmcgY29uZmlybWF0b3J5IGZhY3RvciBhbmFseXNpcyAoQ0ZBKS4gTWVhc3VyZW1lbnQgaW52YXJpYW5jZSB3YXMgZXZhbHVhdGVkIGJ5IGNvbnNpZGVyaW5nIGRpZmZlcmVudGlhbCBpdGVtIGZ1bmN0aW9uaW5nIChESUYpIGR1ZSB0byBhZ2UsIGdlbmRlciwgYW5kIHR5cGUgb2Ygc3VyZ2VyeSAoaS5lLiwgcm9ib3QtIG9yIG5vdCByb2JvdC1hc3Npc3RlZCkuIFJlc3VsdHM6IFRoZSBDRkEgZGVtb25zdHJhdGVkIHRoZSB2YWxpZGl0eSBvZiB0aGUgZmFjdG9yIHN0cnVjdHVyZSBvZiB0aGUgRU9SVEMgUUxRLUMzMCBpbiBhc3Nlc3Npbmcgb3ZlcmFsbCBoZWFsdGggYW5kIGVpZ2h0IGRpc3RpbmN0IHN1YnNjYWxlcyBvZiBhZHZlcnNlIGV2ZW50cyBhbmQgZnVuY3Rpb25pbmcuIE1vcmVvdmVyLCB0aGUgcmVzdWx0cyBoaWdobGlnaHRlZCBhIG1pbmltYWwgRElGIHdpdGggb25seSB0cml2aWFsIGNvbnNlcXVlbmNlcyBvbiBtZWFzdXJlbWVudCBpbnZhcmlhbmNlLiBTcGVjaWZpY2FsbHksIHRoZSBESUYgZGlkIG5vdCBhZmZlY3QgdGhlIG1lYW4gZGlmZmVyZW5jZXMgb2YgbGF0ZW50IHNjb3JlcyBvZiBRb0wgYmV0d2VlbiBwYXRpZW50cyB1bmRlcmdvaW5nIHJvYm90LWFzc2lzdGVkIHN1cmdlcnkgb3IgdHJhZGl0aW9uYWwgc3VyZ2VyeS4gQ29uY2x1c2lvbjogVGhlc2UgZmluZGluZ3Mgc3VwcG9ydGVkIHRoZSB2YWxpZGl0eSBhbmQgc3VpdGFiaWxpdHkgb2YgdGhlIEVPUlRDIFFMUS1DMzAgZm9yIHRoZSBhc3Nlc3NtZW50IG9mIFFvTCBpbiBsdW5nIGNhbmNlciBwYXRpZW50cyBvZiBkaXZlcnNlIGFnZXMgYW5kIGdlbmRlcnMgdW5kZXJnb2luZyBsb2JlY3RvbXkgd2l0aCBvciB3aXRob3V0IHJvYm90LWFzc2lzdGVkIHN1cmdlcnkuIiwidm9sdW1lIjoiMTAiLCJjb250YWluZXItdGl0bGUtc2hvcnQiOiJGcm9udCBQc3ljaG9sIn0sImlzVGVtcG9yYXJ5IjpmYWxzZX0seyJpZCI6ImEyZjVjMjg5LWMxNmUtM2E3Zi05MGFjLWRkMGVhOGFhMjNhMSIsIml0ZW1EYXRhIjp7InR5cGUiOiJhcnRpY2xlLWpvdXJuYWwiLCJpZCI6ImEyZjVjMjg5LWMxNmUtM2E3Zi05MGFjLWRkMGVhOGFhMjNhMSIsInRpdGxlIjoiQ29uc2lzdGVuY3kgbWF0dGVyczogbWVhc3VyZW1lbnQgaW52YXJpYW5jZSBvZiB0aGUgRU9SVEMgUUxRLUMzMCBxdWVzdGlvbm5haXJlIGluIHBhdGllbnRzIHdpdGggaGVtYXRvbG9naWMgbWFsaWduYW5jaWVzIiwiZ3JvdXBJZCI6IjE4OWEzMmYwLThmM2EtM2Q1My1hODRiLTg2OTExMzVmNzVmZiIsImF1dGhvciI6W3siZmFtaWx5IjoiU29tbWVyIiwiZ2l2ZW4iOiJLYXRocmluIiwicGFyc2UtbmFtZXMiOmZhbHNlLCJkcm9wcGluZy1wYXJ0aWNsZSI6IiIsIm5vbi1kcm9wcGluZy1wYXJ0aWNsZSI6IiJ9LHsiZmFtaWx5IjoiQ290dG9uZSIsImdpdmVuIjoiRnJhbmNlc2NvIiwicGFyc2UtbmFtZXMiOmZhbHNlLCJkcm9wcGluZy1wYXJ0aWNsZSI6IiIsIm5vbi1kcm9wcGluZy1wYXJ0aWNsZSI6IiJ9LHsiZmFtaWx5IjoiQWFyb25zb24iLCJnaXZlbiI6Ik5laWwgSyIsInBhcnNlLW5hbWVzIjpmYWxzZSwiZHJvcHBpbmctcGFydGljbGUiOiIiLCJub24tZHJvcHBpbmctcGFydGljbGUiOiIifSx7ImZhbWlseSI6IkZheWVycyIsImdpdmVuIjoiUGV0ZXIiLCJwYXJzZS1uYW1lcyI6ZmFsc2UsImRyb3BwaW5nLXBhcnRpY2xlIjoiIiwibm9uLWRyb3BwaW5nLXBhcnRpY2xlIjoiIn0seyJmYW1pbHkiOiJGYXppIiwiZ2l2ZW4iOiJQYW9sYSIsInBhcnNlLW5hbWVzIjpmYWxzZSwiZHJvcHBpbmctcGFydGljbGUiOiIiLCJub24tZHJvcHBpbmctcGFydGljbGUiOiIifSx7ImZhbWlseSI6IlJvc3RpIiwiZ2l2ZW4iOiJHaWFuYW50b25pbyIsInBhcnNlLW5hbWVzIjpmYWxzZSwiZHJvcHBpbmctcGFydGljbGUiOiIiLCJub24tZHJvcHBpbmctcGFydGljbGUiOiIifSx7ImZhbWlseSI6IkFuZ2VsdWNjaSIsImdpdmVuIjoiRW1hbnVlbGUiLCJwYXJzZS1uYW1lcyI6ZmFsc2UsImRyb3BwaW5nLXBhcnRpY2xlIjoiIiwibm9uLWRyb3BwaW5nLXBhcnRpY2xlIjoiIn0seyJmYW1pbHkiOiJHYWlkYW5vIiwiZ2l2ZW4iOiJHaWFubHVjYSIsInBhcnNlLW5hbWVzIjpmYWxzZSwiZHJvcHBpbmctcGFydGljbGUiOiIiLCJub24tZHJvcHBpbmctcGFydGljbGUiOiIifSx7ImZhbWlseSI6IlZlbmRpdHRpIiwiZ2l2ZW4iOiJBZHJpYW5vIiwicGFyc2UtbmFtZXMiOmZhbHNlLCJkcm9wcGluZy1wYXJ0aWNsZSI6IiIsIm5vbi1kcm9wcGluZy1wYXJ0aWNsZSI6IiJ9LHsiZmFtaWx5IjoiVm9zbyIsImdpdmVuIjoiTWFyaWEgVGVyZXNhIiwicGFyc2UtbmFtZXMiOmZhbHNlLCJkcm9wcGluZy1wYXJ0aWNsZSI6IiIsIm5vbi1kcm9wcGluZy1wYXJ0aWNsZSI6IiJ9LHsiZmFtaWx5IjoiQmFjY2FyYW5pIiwiZ2l2ZW4iOiJNaWNoZWxlIiwicGFyc2UtbmFtZXMiOmZhbHNlLCJkcm9wcGluZy1wYXJ0aWNsZSI6IiIsIm5vbi1kcm9wcGluZy1wYXJ0aWNsZSI6IiJ9LHsiZmFtaWx5IjoiVmlnbmV0dGkiLCJnaXZlbiI6Ik1hcmNvIiwicGFyc2UtbmFtZXMiOmZhbHNlLCJkcm9wcGluZy1wYXJ0aWNsZSI6IiIsIm5vbi1kcm9wcGluZy1wYXJ0aWNsZSI6IiJ9LHsiZmFtaWx5IjoiRWZmaWNhY2UiLCJnaXZlbiI6IkZhYmlvIiwicGFyc2UtbmFtZXMiOmZhbHNlLCJkcm9wcGluZy1wYXJ0aWNsZSI6IiIsIm5vbi1kcm9wcGluZy1wYXJ0aWNsZSI6IiJ9XSwiY29udGFpbmVyLXRpdGxlIjoiUXVhbGl0eSBvZiBMaWZlIFJlc2VhcmNoIiwiRE9JIjoiMTAuMTAwNy9zMTExMzYtMDE5LTAyMzY5LTUiLCJJU1NOIjoiMTU3MzI2NDkiLCJQTUlEIjoiMzE3ODIwMTYiLCJpc3N1ZWQiOnsiZGF0ZS1wYXJ0cyI6W1syMDIwXV19LCJwYWdlIjoiODE1LTgyMyIsImFic3RyYWN0IjoiUHVycG9zZTogVG8gZW5zdXJlIHRoYXQgb2JzZXJ2ZWQgZGlmZmVyZW5jZXMgaW4gdGhlIHNjb3JlcyBvZiB0aGUgRXVyb3BlYW4gT3JnYW5pc2F0aW9uIGZvciBSZXNlYXJjaCBhbmQgVHJlYXRtZW50IG9mIENhbmNlciBRdWFsaXR5IG9mIExpZmUgUXVlc3Rpb25uYWlyZSBDb3JlIDMwIChFT1JUQyBRTFEtQzMwKSByZWZsZWN0IGFjdHVhbCBkaWZmZXJlbmNlcyBpbiBoZWFsdGgtcmVsYXRlZCBxdWFsaXR5IG9mIGxpZmUgKEhSUW9MKSByYXRoZXIgdGhhbiBtZWFzdXJlbWVudCBiaWFzLCBtZWFzdXJlbWVudCBpbnZhcmlhbmNlIG5lZWRzIHRvIGJlIGVzdGFibGlzaGVkLiBXZSBpbnZlc3RpZ2F0ZWQgdGhlIGFzc3VtcHRpb24gb2YgbWVhc3VyZW1lbnQgaW52YXJpYW5jZSBvZiB0aGUgRU9SVEMgUUxRLUMzMCBpbiBwYXRpZW50cyB3aXRoIGhlbWF0b2xvZ2ljYWwgbWFsaWduYW5jaWVzIGFjcm9zcyBhZ2UsIHNleCwgY29tb3JiaWRpdHksIGRpc2Vhc2UgdHlwZSwgYW5kIHRpbWUuIE1ldGhvZHM6IFdlIHVzZWQgYSBsYXJnZSBkYXRhYmFzZSBvZiBwYXRpZW50cyB3aXRoIGhlbWF0b2xvZ2ljYWwgbWFsaWduYW5jaWVzLCB3aGljaCBpbmNsdWRlZCBIUlFvTCBkYXRhIGNvbGxlY3RlZCB3aXRoIHRoZSBFT1JUQyBRTFEtQzMwLiBXZSB1c2VkIHRoZSBzdHJ1Y3R1cmFsIGVxdWF0aW9uIG1vZGVsaW5nIGFwcHJvYWNoIHRvIHRlc3QgZm9yIG1lYXN1cmVtZW50IChtZXRyaWMgYW5kIHNjYWxhcikgaW52YXJpYW5jZSBhY3Jvc3MgZ3JvdXBzIChhZ2UsIHNleCwgY29tb3JiaWRpdHksIGRpc2Vhc2UpIGFuZCB0aW1lIChiYXNlbGluZSwgMSBtb250aCBhbmQgMiBtb250aCBmb2xsb3ctdXApLiBMb25naXR1ZGluYWwgaW52YXJpYW5jZSB3YXMgZXhhbWluZWQgaW4gYSBzdWJncm91cCBvZiBwYXRpZW50cyBkaWFnbm9zZWQgd2l0aCBteWVsb2R5c3BsYXN0aWMgc3luZHJvbWVzLiBSZXN1bHRzOiBDb25maXJtYXRvcnkgZmFjdG9yIGFuYWx5c2VzIGRlbW9uc3RyYXRlZCBmdWxsIG1lYXN1cmVtZW50IGludmFyaWFuY2UgZm9yIGFnZSBhbmQgY29tb3JiaWRpdHkgYW5kIG92ZXIgdGltZSwgd2hpbGUgc3VwcG9ydCBmb3IgcGFydGlhbCBzY2FsYXIgaW52YXJpYW5jZSB3YXMgb2J0YWluZWQgZm9yIHNleCBhbmQgZGlzZWFzZS4gVmlvbGF0aW9ucyBvZiBpbnZhcmlhbmNlIGZvciBzZXggd2VyZSBvYnNlcnZlZCBmb3IgaXRlbXMgb2YgdGhlIHBoeXNpY2FsIGZ1bmN0aW9uaW5nIHNjYWxlIGFuZCB0aGUgZW1vdGlvbmFsIGZ1bmN0aW9uaW5nIHNjYWxlLCB3aGlsZSBmb3IgZGlzZWFzZSB0eXBlLCB2aW9sYXRpb25zIG9mIGludmFyaWFuY2Ugd2VyZSBvYnNlcnZlZCBmb3IgaXRlbXMgb2YgdGhlIHBoeXNpY2FsIGZ1bmN0aW9uaW5nIHNjYWxlLCBlbW90aW9uYWwgZnVuY3Rpb25pbmcgc2NhbGUsIGFuZCB0aGUgY29nbml0aXZlIGZ1bmN0aW9uaW5nIHNjYWxlLiBDb25jbHVzaW9uczogT3VyIGZpbmRpbmdzIHN1cHBvcnQgbWVhc3VyZW1lbnQgaW52YXJpYW5jZSBvZiB0aGUgRU9SVEMgUUxRLUMzMCBpbiBhIGxhcmdlIHNhbXBsZSBvZiBwYXRpZW50cyB3aXRoIGhlbWF0b2xvZ2ljYWwgbWFsaWduYW5jaWVzLiBUaGUgcmVzdWx0cyBzaG93ZWQgdGhhdCB0aGUgbnVtYmVyIG9mIG5vbi1pbnZhcmlhbnQgaXRlbXMgd2FzIG5lZ2xpZ2libGUsIHN1Z2dlc3RpbmcgdGhhdCB0aGlzIHF1ZXN0aW9ubmFpcmUgaXMgYSB2YWxpZCBhbmQgcm9idXN0IG1lYXN1cmVtZW50IHRvb2wgaW4gcGF0aWVudHMgd2l0aCBoZW1hdG9sb2dpY2FsIG1hbGlnbmFuY2llcywgYWxzbyBmb3IgY29tcGFyaXNvbnMgYWNyb3NzIGdyb3VwcyBhbmQgdGltZS4iLCJpc3N1ZSI6IjMiLCJ2b2x1bWUiOiIyOSIsImNvbnRhaW5lci10aXRsZS1zaG9ydCI6IiJ9LCJpc1RlbXBvcmFyeSI6ZmFsc2V9XX0=&quot;,&quot;citationItems&quot;:[{&quot;id&quot;:&quot;e4178680-b70e-32c3-9e98-a15f8e89a747&quot;,&quot;itemData&quot;:{&quot;type&quot;:&quot;article-journal&quot;,&quot;id&quot;:&quot;e4178680-b70e-32c3-9e98-a15f8e89a747&quot;,&quot;title&quot;:&quot;Testing the measurement invariance of the EORTC QLQ-C30 across primary cancer sites using multi-group confirmatory factor analysis&quot;,&quot;groupId&quot;:&quot;189a32f0-8f3a-3d53-a84b-8691135f75ff&quot;,&quot;author&quot;:[{&quot;family&quot;:&quot;Costa&quot;,&quot;given&quot;:&quot;D. S.J.&quot;,&quot;parse-names&quot;:false,&quot;dropping-particle&quot;:&quot;&quot;,&quot;non-dropping-particle&quot;:&quot;&quot;},{&quot;family&quot;:&quot;Aaronson&quot;,&quot;given&quot;:&quot;N K&quot;,&quot;parse-names&quot;:false,&quot;dropping-particle&quot;:&quot;&quot;,&quot;non-dropping-particle&quot;:&quot;&quot;},{&quot;family&quot;:&quot;Fayers&quot;,&quot;given&quot;:&quot;P M&quot;,&quot;parse-names&quot;:false,&quot;dropping-particle&quot;:&quot;&quot;,&quot;non-dropping-particle&quot;:&quot;&quot;},{&quot;family&quot;:&quot;Pallant&quot;,&quot;given&quot;:&quot;J F&quot;,&quot;parse-names&quot;:false,&quot;dropping-particle&quot;:&quot;&quot;,&quot;non-dropping-particle&quot;:&quot;&quot;},{&quot;family&quot;:&quot;Velikova&quot;,&quot;given&quot;:&quot;G&quot;,&quot;parse-names&quot;:false,&quot;dropping-particle&quot;:&quot;&quot;,&quot;non-dropping-particle&quot;:&quot;&quot;},{&quot;family&quot;:&quot;King&quot;,&quot;given&quot;:&quot;M T&quot;,&quot;parse-names&quot;:false,&quot;dropping-particle&quot;:&quot;&quot;,&quot;non-dropping-particle&quot;:&quot;&quot;}],&quot;container-title&quot;:&quot;Quality of Life Research&quot;,&quot;DOI&quot;:&quot;10.1007/s11136-014-0799-0&quot;,&quot;ISSN&quot;:&quot;09629343&quot;,&quot;PMID&quot;:&quot;25193618&quot;,&quot;issued&quot;:{&quot;date-parts&quot;:[[2015]]},&quot;page&quot;:&quot;125-133&quot;,&quot;abstract&quot;:&quot;Purpose: The EORTC Quality of Life Questionnaire is a widely used cancer-specific quality of life instrument comprising a core set of 30 items (QLQ-C30) supplemented by cancer site-specific modules. The purpose of this paper was to examine the extent to which the conventional multi-item domain structure of the QLQ-C30 holds across patients with seven different primary cancer sites. Methods: Multi-group confirmatory factor analysis was used to test whether a measurement model of the QLQ-C30 was invariant across cancer sites. Configural (same patterns of factor loadings), metric (equivalence of factor loadings) and scalar (equivalence of thresholds) invariance amongst the cancer site groups were assessed (N = 1,906) by comparing the fit of a model with these parameters freely estimated to a model where estimates were constrained to be equal for the corresponding items in each group. Results: All groups exhibited good model fit except for the prostate group, which was excluded. Only 1 of 576 parameters was found to differ between primary sites: specifically, the first threshold of Item 1 in the breast cancer group exhibited non-invariance. In a post hoc analysis, several instances of non-invariance by treatment status (baseline, on-treatment, off-treatment) were observed. Conclusions: Given only one instance of non-invariance between cancer sites, there is a reason to be confident in the validity of conclusions drawn when comparing QLQ-C30 domain scores between different sites and when interpreting the scores of heterogeneous samples, although future research should assess the potential impact of confounding variables such as treatment and gender.&quot;,&quot;issue&quot;:&quot;1&quot;,&quot;volume&quot;:&quot;24&quot;,&quot;container-title-short&quot;:&quot;&quot;},&quot;isTemporary&quot;:false},{&quot;id&quot;:&quot;b4e1a9b5-3b9c-309b-b26c-4ac42b4429cb&quot;,&quot;itemData&quot;:{&quot;type&quot;:&quot;article-journal&quot;,&quot;id&quot;:&quot;b4e1a9b5-3b9c-309b-b26c-4ac42b4429cb&quot;,&quot;title&quot;:&quot;Dimensionality and Measurement Invariance of the Italian Version of the EORTC QLQ-C30 in Postoperative Lung Cancer Patients&quot;,&quot;groupId&quot;:&quot;189a32f0-8f3a-3d53-a84b-8691135f75ff&quot;,&quot;author&quot;:[{&quot;family&quot;:&quot;Marzorati&quot;,&quot;given&quot;:&quot;Chiara&quot;,&quot;parse-names&quot;:false,&quot;dropping-particle&quot;:&quot;&quot;,&quot;non-dropping-particle&quot;:&quot;&quot;},{&quot;family&quot;:&quot;Monzani&quot;,&quot;given&quot;:&quot;Dario&quot;,&quot;parse-names&quot;:false,&quot;dropping-particle&quot;:&quot;&quot;,&quot;non-dropping-particle&quot;:&quot;&quot;},{&quot;family&quot;:&quot;Mazzocco&quot;,&quot;given&quot;:&quot;Ketti&quot;,&quot;parse-names&quot;:false,&quot;dropping-particle&quot;:&quot;&quot;,&quot;non-dropping-particle&quot;:&quot;&quot;},{&quot;family&quot;:&quot;Pavan&quot;,&quot;given&quot;:&quot;Francesca&quot;,&quot;parse-names&quot;:false,&quot;dropping-particle&quot;:&quot;&quot;,&quot;non-dropping-particle&quot;:&quot;&quot;},{&quot;family&quot;:&quot;Monturano&quot;,&quot;given&quot;:&quot;Massimo&quot;,&quot;parse-names&quot;:false,&quot;dropping-particle&quot;:&quot;&quot;,&quot;non-dropping-particle&quot;:&quot;&quot;},{&quot;family&quot;:&quot;Pravettoni&quot;,&quot;given&quot;:&quot;Gabriella&quot;,&quot;parse-names&quot;:false,&quot;dropping-particle&quot;:&quot;&quot;,&quot;non-dropping-particle&quot;:&quot;&quot;}],&quot;container-title&quot;:&quot;Frontiers in Psychology&quot;,&quot;DOI&quot;:&quot;10.3389/fpsyg.2019.02147&quot;,&quot;ISSN&quot;:&quot;16641078&quot;,&quot;issued&quot;:{&quot;date-parts&quot;:[[2019]]},&quot;abstract&quot;:&quot;Background: This study aims to validate and evaluate the psychometric properties and measurement invariance of the Italian version of the European Organization for Research and Treatment of Cancer (EORTC) Quality of Life Questionnaire-Core 30 (QLQ-C30), which is a measure of quality of life (QoL) for lung cancer patients after surgery. Methods: A total of 167 lung cancer patients completed the Italian version of the EORTC QLQ-C30 questionnaire at 30 days after they received a lobectomy. The factor structure of this scale was assessed by performing confirmatory factor analysis (CFA). Measurement invariance was evaluated by considering differential item functioning (DIF) due to age, gender, and type of surgery (i.e., robot- or not robot-assisted). Results: The CFA demonstrated the validity of the factor structure of the EORTC QLQ-C30 in assessing overall health and eight distinct subscales of adverse events and functioning. Moreover, the results highlighted a minimal DIF with only trivial consequences on measurement invariance. Specifically, the DIF did not affect the mean differences of latent scores of QoL between patients undergoing robot-assisted surgery or traditional surgery. Conclusion: These findings supported the validity and suitability of the EORTC QLQ-C30 for the assessment of QoL in lung cancer patients of diverse ages and genders undergoing lobectomy with or without robot-assisted surgery.&quot;,&quot;volume&quot;:&quot;10&quot;,&quot;container-title-short&quot;:&quot;Front Psychol&quot;},&quot;isTemporary&quot;:false},{&quot;id&quot;:&quot;a2f5c289-c16e-3a7f-90ac-dd0ea8aa23a1&quot;,&quot;itemData&quot;:{&quot;type&quot;:&quot;article-journal&quot;,&quot;id&quot;:&quot;a2f5c289-c16e-3a7f-90ac-dd0ea8aa23a1&quot;,&quot;title&quot;:&quot;Consistency matters: measurement invariance of the EORTC QLQ-C30 questionnaire in patients with hematologic malignancies&quot;,&quot;groupId&quot;:&quot;189a32f0-8f3a-3d53-a84b-8691135f75ff&quot;,&quot;author&quot;:[{&quot;family&quot;:&quot;Sommer&quot;,&quot;given&quot;:&quot;Kathrin&quot;,&quot;parse-names&quot;:false,&quot;dropping-particle&quot;:&quot;&quot;,&quot;non-dropping-particle&quot;:&quot;&quot;},{&quot;family&quot;:&quot;Cottone&quot;,&quot;given&quot;:&quot;Francesco&quot;,&quot;parse-names&quot;:false,&quot;dropping-particle&quot;:&quot;&quot;,&quot;non-dropping-particle&quot;:&quot;&quot;},{&quot;family&quot;:&quot;Aaronson&quot;,&quot;given&quot;:&quot;Neil K&quot;,&quot;parse-names&quot;:false,&quot;dropping-particle&quot;:&quot;&quot;,&quot;non-dropping-particle&quot;:&quot;&quot;},{&quot;family&quot;:&quot;Fayers&quot;,&quot;given&quot;:&quot;Peter&quot;,&quot;parse-names&quot;:false,&quot;dropping-particle&quot;:&quot;&quot;,&quot;non-dropping-particle&quot;:&quot;&quot;},{&quot;family&quot;:&quot;Fazi&quot;,&quot;given&quot;:&quot;Paola&quot;,&quot;parse-names&quot;:false,&quot;dropping-particle&quot;:&quot;&quot;,&quot;non-dropping-particle&quot;:&quot;&quot;},{&quot;family&quot;:&quot;Rosti&quot;,&quot;given&quot;:&quot;Gianantonio&quot;,&quot;parse-names&quot;:false,&quot;dropping-particle&quot;:&quot;&quot;,&quot;non-dropping-particle&quot;:&quot;&quot;},{&quot;family&quot;:&quot;Angelucci&quot;,&quot;given&quot;:&quot;Emanuele&quot;,&quot;parse-names&quot;:false,&quot;dropping-particle&quot;:&quot;&quot;,&quot;non-dropping-particle&quot;:&quot;&quot;},{&quot;family&quot;:&quot;Gaidano&quot;,&quot;given&quot;:&quot;Gianluca&quot;,&quot;parse-names&quot;:false,&quot;dropping-particle&quot;:&quot;&quot;,&quot;non-dropping-particle&quot;:&quot;&quot;},{&quot;family&quot;:&quot;Venditti&quot;,&quot;given&quot;:&quot;Adriano&quot;,&quot;parse-names&quot;:false,&quot;dropping-particle&quot;:&quot;&quot;,&quot;non-dropping-particle&quot;:&quot;&quot;},{&quot;family&quot;:&quot;Voso&quot;,&quot;given&quot;:&quot;Maria Teresa&quot;,&quot;parse-names&quot;:false,&quot;dropping-particle&quot;:&quot;&quot;,&quot;non-dropping-particle&quot;:&quot;&quot;},{&quot;family&quot;:&quot;Baccarani&quot;,&quot;given&quot;:&quot;Michele&quot;,&quot;parse-names&quot;:false,&quot;dropping-particle&quot;:&quot;&quot;,&quot;non-dropping-particle&quot;:&quot;&quot;},{&quot;family&quot;:&quot;Vignetti&quot;,&quot;given&quot;:&quot;Marco&quot;,&quot;parse-names&quot;:false,&quot;dropping-particle&quot;:&quot;&quot;,&quot;non-dropping-particle&quot;:&quot;&quot;},{&quot;family&quot;:&quot;Efficace&quot;,&quot;given&quot;:&quot;Fabio&quot;,&quot;parse-names&quot;:false,&quot;dropping-particle&quot;:&quot;&quot;,&quot;non-dropping-particle&quot;:&quot;&quot;}],&quot;container-title&quot;:&quot;Quality of Life Research&quot;,&quot;DOI&quot;:&quot;10.1007/s11136-019-02369-5&quot;,&quot;ISSN&quot;:&quot;15732649&quot;,&quot;PMID&quot;:&quot;31782016&quot;,&quot;issued&quot;:{&quot;date-parts&quot;:[[2020]]},&quot;page&quot;:&quot;815-823&quot;,&quot;abstract&quot;:&quot;Purpose: To ensure that observed differences in the scores of the European Organisation for Research and Treatment of Cancer Quality of Life Questionnaire Core 30 (EORTC QLQ-C30) reflect actual differences in health-related quality of life (HRQoL) rather than measurement bias, measurement invariance needs to be established. We investigated the assumption of measurement invariance of the EORTC QLQ-C30 in patients with hematological malignancies across age, sex, comorbidity, disease type, and time. Methods: We used a large database of patients with hematological malignancies, which included HRQoL data collected with the EORTC QLQ-C30. We used the structural equation modeling approach to test for measurement (metric and scalar) invariance across groups (age, sex, comorbidity, disease) and time (baseline, 1 month and 2 month follow-up). Longitudinal invariance was examined in a subgroup of patients diagnosed with myelodysplastic syndromes. Results: Confirmatory factor analyses demonstrated full measurement invariance for age and comorbidity and over time, while support for partial scalar invariance was obtained for sex and disease. Violations of invariance for sex were observed for items of the physical functioning scale and the emotional functioning scale, while for disease type, violations of invariance were observed for items of the physical functioning scale, emotional functioning scale, and the cognitive functioning scale. Conclusions: Our findings support measurement invariance of the EORTC QLQ-C30 in a large sample of patients with hematological malignancies. The results showed that the number of non-invariant items was negligible, suggesting that this questionnaire is a valid and robust measurement tool in patients with hematological malignancies, also for comparisons across groups and time.&quot;,&quot;issue&quot;:&quot;3&quot;,&quot;volume&quot;:&quot;29&quot;,&quot;container-title-short&quot;:&quot;&quot;},&quot;isTemporary&quot;:false}]},{&quot;citationID&quot;:&quot;MENDELEY_CITATION_89e32470-6b38-42f6-87d1-918d8522378f&quot;,&quot;properties&quot;:{&quot;noteIndex&quot;:0},&quot;isEdited&quot;:false,&quot;manualOverride&quot;:{&quot;isManuallyOverridden&quot;:false,&quot;citeprocText&quot;:&quot;(55)&quot;,&quot;manualOverrideText&quot;:&quot;&quot;},&quot;citationTag&quot;:&quot;MENDELEY_CITATION_v3_eyJjaXRhdGlvbklEIjoiTUVOREVMRVlfQ0lUQVRJT05fODllMzI0NzAtNmIzOC00MmY2LTg3ZDEtOTE4ZDg1MjIzNzhmIiwicHJvcGVydGllcyI6eyJub3RlSW5kZXgiOjB9LCJpc0VkaXRlZCI6ZmFsc2UsIm1hbnVhbE92ZXJyaWRlIjp7ImlzTWFudWFsbHlPdmVycmlkZGVuIjpmYWxzZSwiY2l0ZXByb2NUZXh0IjoiKDU1KSIsIm1hbnVhbE92ZXJyaWRlVGV4dCI6IiJ9LCJjaXRhdGlvbkl0ZW1zIjpbeyJpZCI6ImNhNjZlM2M5LWUxNWMtMzA4NS1hMjZiLTAzNDU1MzAwN2M5MCIsIml0ZW1EYXRhIjp7InR5cGUiOiJhcnRpY2xlLWpvdXJuYWwiLCJpZCI6ImNhNjZlM2M5LWUxNWMtMzA4NS1hMjZiLTAzNDU1MzAwN2M5MCIsInRpdGxlIjoiVmFsaWRhdGlvbiBvZiB0aGUgRXVyb3BlYW4gT3JnYW5pc2F0aW9uIGZvciBSZXNlYXJjaCBhbmQgVHJlYXRtZW50IG9mIENhbmNlciBRdWFsaXR5IG9mIExpZmUgUXVlc3Rpb25uYWlyZSBDb3JlIDMwIFN1bW1hcnkgU2NvcmUgaW4gUGF0aWVudHMgV2l0aCBIZW1hdG9sb2dpYyBNYWxpZ25hbmNpZXMiLCJncm91cElkIjoiMTg5YTMyZjAtOGYzYS0zZDUzLWE4NGItODY5MTEzNWY3NWZmIiwiYXV0aG9yIjpbeyJmYW1pbHkiOiJFZmZpY2FjZSIsImdpdmVuIjoiRmFiaW8iLCJwYXJzZS1uYW1lcyI6ZmFsc2UsImRyb3BwaW5nLXBhcnRpY2xlIjoiIiwibm9uLWRyb3BwaW5nLXBhcnRpY2xlIjoiIn0seyJmYW1pbHkiOiJDb3R0b25lIiwiZ2l2ZW4iOiJGcmFuY2VzY28iLCJwYXJzZS1uYW1lcyI6ZmFsc2UsImRyb3BwaW5nLXBhcnRpY2xlIjoiIiwibm9uLWRyb3BwaW5nLXBhcnRpY2xlIjoiIn0seyJmYW1pbHkiOiJTb21tZXIiLCJnaXZlbiI6IkthdGhyaW4iLCJwYXJzZS1uYW1lcyI6ZmFsc2UsImRyb3BwaW5nLXBhcnRpY2xlIjoiIiwibm9uLWRyb3BwaW5nLXBhcnRpY2xlIjoiIn0seyJmYW1pbHkiOiJLaWVmZmVyIiwiZ2l2ZW4iOiJKYWNvYmllbiIsInBhcnNlLW5hbWVzIjpmYWxzZSwiZHJvcHBpbmctcGFydGljbGUiOiIiLCJub24tZHJvcHBpbmctcGFydGljbGUiOiIifSx7ImZhbWlseSI6IkFhcm9uc29uIiwiZ2l2ZW4iOiJOZWlsIiwicGFyc2UtbmFtZXMiOmZhbHNlLCJkcm9wcGluZy1wYXJ0aWNsZSI6IiIsIm5vbi1kcm9wcGluZy1wYXJ0aWNsZSI6IiJ9LHsiZmFtaWx5IjoiRmF5ZXJzIiwiZ2l2ZW4iOiJQZXRlciIsInBhcnNlLW5hbWVzIjpmYWxzZSwiZHJvcHBpbmctcGFydGljbGUiOiIiLCJub24tZHJvcHBpbmctcGFydGljbGUiOiIifSx7ImZhbWlseSI6Ikdyb2Vudm9sZCIsImdpdmVuIjoiTW9nZW5zIiwicGFyc2UtbmFtZXMiOmZhbHNlLCJkcm9wcGluZy1wYXJ0aWNsZSI6IiIsIm5vbi1kcm9wcGluZy1wYXJ0aWNsZSI6IiJ9LHsiZmFtaWx5IjoiQ2FvY2NpIiwiZ2l2ZW4iOiJHaW92YW5uaSIsInBhcnNlLW5hbWVzIjpmYWxzZSwiZHJvcHBpbmctcGFydGljbGUiOiIiLCJub24tZHJvcHBpbmctcGFydGljbGUiOiIifSx7ImZhbWlseSI6IkNvY28iLCJnaXZlbiI6IkZyYW5jZXNjbyIsInBhcnNlLW5hbWVzIjpmYWxzZSwiZHJvcHBpbmctcGFydGljbGUiOiIiLCJub24tZHJvcHBpbmctcGFydGljbGUiOiJMbyJ9LHsiZmFtaWx5IjoiR2FpZGFubyIsImdpdmVuIjoiR2lhbmx1Y2EiLCJwYXJzZS1uYW1lcyI6ZmFsc2UsImRyb3BwaW5nLXBhcnRpY2xlIjoiIiwibm9uLWRyb3BwaW5nLXBhcnRpY2xlIjoiIn0seyJmYW1pbHkiOiJOaXNjb2xhIiwiZ2l2ZW4iOiJQYXNxdWFsZSIsInBhcnNlLW5hbWVzIjpmYWxzZSwiZHJvcHBpbmctcGFydGljbGUiOiIiLCJub24tZHJvcHBpbmctcGFydGljbGUiOiIifSx7ImZhbWlseSI6IkJhY2NhcmFuaSIsImdpdmVuIjoiTWljaGVsZSIsInBhcnNlLW5hbWVzIjpmYWxzZSwiZHJvcHBpbmctcGFydGljbGUiOiIiLCJub24tZHJvcHBpbmctcGFydGljbGUiOiIifSx7ImZhbWlseSI6IlJvc3RpIiwiZ2l2ZW4iOiJHaWFuYW50b25pbyIsInBhcnNlLW5hbWVzIjpmYWxzZSwiZHJvcHBpbmctcGFydGljbGUiOiIiLCJub24tZHJvcHBpbmctcGFydGljbGUiOiIifSx7ImZhbWlseSI6IlZlbmRpdHRpIiwiZ2l2ZW4iOiJBZHJpYW5vIiwicGFyc2UtbmFtZXMiOmZhbHNlLCJkcm9wcGluZy1wYXJ0aWNsZSI6IiIsIm5vbi1kcm9wcGluZy1wYXJ0aWNsZSI6IiJ9LHsiZmFtaWx5IjoiQW5nZWx1Y2NpIiwiZ2l2ZW4iOiJFbWFudWVsZSIsInBhcnNlLW5hbWVzIjpmYWxzZSwiZHJvcHBpbmctcGFydGljbGUiOiIiLCJub24tZHJvcHBpbmctcGFydGljbGUiOiIifSx7ImZhbWlseSI6IkZhemkiLCJnaXZlbiI6IlBhb2xhIiwicGFyc2UtbmFtZXMiOmZhbHNlLCJkcm9wcGluZy1wYXJ0aWNsZSI6IiIsIm5vbi1kcm9wcGluZy1wYXJ0aWNsZSI6IiJ9LHsiZmFtaWx5IjoiVmlnbmV0dGkiLCJnaXZlbiI6Ik1hcmNvIiwicGFyc2UtbmFtZXMiOmZhbHNlLCJkcm9wcGluZy1wYXJ0aWNsZSI6IiIsIm5vbi1kcm9wcGluZy1wYXJ0aWNsZSI6IiJ9LHsiZmFtaWx5IjoiR2llc2luZ2VyIiwiZ2l2ZW4iOiJKb2hhbm5lcyIsInBhcnNlLW5hbWVzIjpmYWxzZSwiZHJvcHBpbmctcGFydGljbGUiOiIiLCJub24tZHJvcHBpbmctcGFydGljbGUiOiIifV0sImNvbnRhaW5lci10aXRsZSI6IlZhbHVlIGluIEhlYWx0aCIsIkRPSSI6IjEwLjEwMTYvai5qdmFsLjIwMTkuMDYuMDA0IiwiSVNTTiI6IjE1MjQ0NzMzIiwiUE1JRCI6IjMxNzA4MDY4IiwiaXNzdWVkIjp7ImRhdGUtcGFydHMiOltbMjAxOV1dfSwicGFnZSI6IjEzMDMtMTMxMCIsImFic3RyYWN0IjoiT2JqZWN0aXZlczogV2UgaW52ZXN0aWdhdGVkIHRoZSB2YWxpZGl0eSBvZiB0aGUgcmVjZW50bHkgZGV2ZWxvcGVkIEV1cm9wZWFuIE9yZ2FuaXNhdGlvbiBmb3IgUmVzZWFyY2ggYW5kIFRyZWF0bWVudCBvZiBDYW5jZXIgUXVhbGl0eSBvZiBMaWZlIFF1ZXN0aW9ubmFpcmUgQ29yZSAzMCAoRU9SVEMgUUxRLUMzMCkgc3VtbWFyeSBzY29yZSBpbiBwYXRpZW50cyB3aXRoIGhlbWF0b2xvZ2ljIG1hbGlnbmFuY2llcy4gU3BlY2lmaWNhbGx5LCB3ZSBldmFsdWF0ZWQgdGhlIGFkZXF1YWN5IG9mIGEgc2luZ2xlLWZhY3RvciBtZWFzdXJlbWVudCBtb2RlbCBmb3IgdGhlIFFMUS1DMzAsIGFuZCBpdHMga25vd24tZ3JvdXBzIHZhbGlkaXR5IGFuZCByZXNwb25zaXZlbmVzcyB0byBjaGFuZ2Ugb3ZlciB0aW1lLiBNZXRob2RzOiBXZSB1c2VkIGNvbmZpcm1hdG9yeSBmYWN0b3IgYW5hbHlzaXMgdG8gdGVzdCB0aGUgc2luZ2xlLWZhY3RvciBtb2RlbCBvZiB0aGUgUUxRLUMzMCwgdXNpbmcgYmFzZWxpbmUgUUxRLUMzMCBkYXRhIChOID0gMjEzNCkuIFRoZSBRTFEtQzMwIHN1bW1hcnkgc2NvcmUgd2FzIGNvbXBhcmVkIHRvIHRoZSBvcmlnaW5hbCBRTFEtQzMwIHNjYWxlcyB1c2luZyBnZW5lcmFsIChhZ2UsIHNleCwgRWFzdGVybiBDb29wZXJhdGl2ZSBPbmNvbG9neSBHcm91cCBwZXJmb3JtYW5jZSBzdGF0dXMsIGNvbW9yYmlkaXR5KSBhbmQgZGlzZWFzZS1zcGVjaWZpYyAocmVkIGJsb29kIGNlbGwgdHJhbnNmdXNpb24gZGVwZW5kZW5jeSkgZ3JvdXBzLiBSZXBlYXRlZCBtZWFzdXJlbWVudHMgYWxsb3dlZCB1cyB0byBpbnZlc3RpZ2F0ZSByZXNwb25zaXZlbmVzcyB0byBjaGFuZ2UgaW4gYSBzdWJncm91cCBvZiBwYXRpZW50cyB3aXRoIGFjdXRlIG15ZWxvaWQgbGV1a2VtaWEuIFJlc3VsdHM6IFRoZSBzaW5nbGUtZmFjdG9yIG1vZGVsIG9mIHRoZSBRTFEtQzMwIGV4aGliaXRlZCBhZGVxdWF0ZSBmaXQgaW4gcGF0aWVudHMgd2l0aCBoZW1hdG9sb2dpYyBtYWxpZ25hbmNpZXMuIEtub3duLWdyb3VwIGNvbXBhcmlzb25zIGdlbmVyYWxseSBzdXBwb3J0ZWQgdGhlIGNvbnN0cnVjdCB2YWxpZGl0eSBvZiB0aGUgc3VtbWFyeSBzY29yZSB3aGVuIHVzaW5nIG1vcmUgZ2VuZXJhbCBncm91cGluZyB2YXJpYWJsZXMgKHNvY2lvZGVtb2dyYXBoaWNzLCBicm9hZCBjbGluaWNhbCBwYXJhbWV0ZXJzKS4gTmV2ZXJ0aGVsZXNzLCB3aGVuIGdyb3VwcyB3ZXJlIGZvcm1lZCBvbiB0aGUgYmFzaXMgb2YgZGlzZWFzZS1zcGVjaWZpYyB2YXJpYWJsZXMgKGVnLCB0cmFuc2Z1c2lvbiBkZXBlbmRlbmN5KSwgdGhlIHN1bW1hcnkgc2NvcmUgcGVyZm9ybWVkIGxlc3Mgd2VsbCB0aGUgc29tZSBvZiB0aGUgb3JpZ2luYWwsIHNlcGFyYXRlIHNjYWxlcyBvZiB0aGUgUUxRLUMzMC4gQ29uY2x1c2lvbjogT3VyIGZpbmRpbmdzIHByb3ZpZGUgc3VwcG9ydCBmb3IgdGhlIHZhbGlkaXR5IG9mIHRoZSBzaW5nbGUtZmFjdG9yIG1vZGVsIG9mIHRoZSBFT1JUQyBRTFEtQzMwIGluIHBhdGllbnRzIHdpdGggaGVtYXRvbG9naWMgbWFsaWduYW5jaWVzLiBTcGVjaWZpY2FsbHksIHRoZSByZXN1bHRzIHN1Z2dlc3QgdGhhdCB0aGUgc3VtbWFyeSBzY29yZSBjYW4gYmUgdXNlZCBhcyBhbiBlbmRwb2ludCBpbiB0aGlzIHBvcHVsYXRpb24gd2hlbiBzeW1wdG9tLSBvciBvdGhlciBoZWFsdGggZG9tYWluLXNwZWNpZmljIGh5cG90aGVzZXMgYXJlIG5vdCBhdmFpbGFibGUuIiwiaXNzdWUiOiIxMSIsInZvbHVtZSI6IjIyIiwiY29udGFpbmVyLXRpdGxlLXNob3J0IjoiIn0sImlzVGVtcG9yYXJ5IjpmYWxzZX1dfQ==&quot;,&quot;citationItems&quot;:[{&quot;id&quot;:&quot;ca66e3c9-e15c-3085-a26b-034553007c90&quot;,&quot;itemData&quot;:{&quot;type&quot;:&quot;article-journal&quot;,&quot;id&quot;:&quot;ca66e3c9-e15c-3085-a26b-034553007c90&quot;,&quot;title&quot;:&quot;Validation of the European Organisation for Research and Treatment of Cancer Quality of Life Questionnaire Core 30 Summary Score in Patients With Hematologic Malignancies&quot;,&quot;groupId&quot;:&quot;189a32f0-8f3a-3d53-a84b-8691135f75ff&quot;,&quot;author&quot;:[{&quot;family&quot;:&quot;Efficace&quot;,&quot;given&quot;:&quot;Fabio&quot;,&quot;parse-names&quot;:false,&quot;dropping-particle&quot;:&quot;&quot;,&quot;non-dropping-particle&quot;:&quot;&quot;},{&quot;family&quot;:&quot;Cottone&quot;,&quot;given&quot;:&quot;Francesco&quot;,&quot;parse-names&quot;:false,&quot;dropping-particle&quot;:&quot;&quot;,&quot;non-dropping-particle&quot;:&quot;&quot;},{&quot;family&quot;:&quot;Sommer&quot;,&quot;given&quot;:&quot;Kathrin&quot;,&quot;parse-names&quot;:false,&quot;dropping-particle&quot;:&quot;&quot;,&quot;non-dropping-particle&quot;:&quot;&quot;},{&quot;family&quot;:&quot;Kieffer&quot;,&quot;given&quot;:&quot;Jacobien&quot;,&quot;parse-names&quot;:false,&quot;dropping-particle&quot;:&quot;&quot;,&quot;non-dropping-particle&quot;:&quot;&quot;},{&quot;family&quot;:&quot;Aaronson&quot;,&quot;given&quot;:&quot;Neil&quot;,&quot;parse-names&quot;:false,&quot;dropping-particle&quot;:&quot;&quot;,&quot;non-dropping-particle&quot;:&quot;&quot;},{&quot;family&quot;:&quot;Fayers&quot;,&quot;given&quot;:&quot;Peter&quot;,&quot;parse-names&quot;:false,&quot;dropping-particle&quot;:&quot;&quot;,&quot;non-dropping-particle&quot;:&quot;&quot;},{&quot;family&quot;:&quot;Groenvold&quot;,&quot;given&quot;:&quot;Mogens&quot;,&quot;parse-names&quot;:false,&quot;dropping-particle&quot;:&quot;&quot;,&quot;non-dropping-particle&quot;:&quot;&quot;},{&quot;family&quot;:&quot;Caocci&quot;,&quot;given&quot;:&quot;Giovanni&quot;,&quot;parse-names&quot;:false,&quot;dropping-particle&quot;:&quot;&quot;,&quot;non-dropping-particle&quot;:&quot;&quot;},{&quot;family&quot;:&quot;Coco&quot;,&quot;given&quot;:&quot;Francesco&quot;,&quot;parse-names&quot;:false,&quot;dropping-particle&quot;:&quot;&quot;,&quot;non-dropping-particle&quot;:&quot;Lo&quot;},{&quot;family&quot;:&quot;Gaidano&quot;,&quot;given&quot;:&quot;Gianluca&quot;,&quot;parse-names&quot;:false,&quot;dropping-particle&quot;:&quot;&quot;,&quot;non-dropping-particle&quot;:&quot;&quot;},{&quot;family&quot;:&quot;Niscola&quot;,&quot;given&quot;:&quot;Pasquale&quot;,&quot;parse-names&quot;:false,&quot;dropping-particle&quot;:&quot;&quot;,&quot;non-dropping-particle&quot;:&quot;&quot;},{&quot;family&quot;:&quot;Baccarani&quot;,&quot;given&quot;:&quot;Michele&quot;,&quot;parse-names&quot;:false,&quot;dropping-particle&quot;:&quot;&quot;,&quot;non-dropping-particle&quot;:&quot;&quot;},{&quot;family&quot;:&quot;Rosti&quot;,&quot;given&quot;:&quot;Gianantonio&quot;,&quot;parse-names&quot;:false,&quot;dropping-particle&quot;:&quot;&quot;,&quot;non-dropping-particle&quot;:&quot;&quot;},{&quot;family&quot;:&quot;Venditti&quot;,&quot;given&quot;:&quot;Adriano&quot;,&quot;parse-names&quot;:false,&quot;dropping-particle&quot;:&quot;&quot;,&quot;non-dropping-particle&quot;:&quot;&quot;},{&quot;family&quot;:&quot;Angelucci&quot;,&quot;given&quot;:&quot;Emanuele&quot;,&quot;parse-names&quot;:false,&quot;dropping-particle&quot;:&quot;&quot;,&quot;non-dropping-particle&quot;:&quot;&quot;},{&quot;family&quot;:&quot;Fazi&quot;,&quot;given&quot;:&quot;Paola&quot;,&quot;parse-names&quot;:false,&quot;dropping-particle&quot;:&quot;&quot;,&quot;non-dropping-particle&quot;:&quot;&quot;},{&quot;family&quot;:&quot;Vignetti&quot;,&quot;given&quot;:&quot;Marco&quot;,&quot;parse-names&quot;:false,&quot;dropping-particle&quot;:&quot;&quot;,&quot;non-dropping-particle&quot;:&quot;&quot;},{&quot;family&quot;:&quot;Giesinger&quot;,&quot;given&quot;:&quot;Johannes&quot;,&quot;parse-names&quot;:false,&quot;dropping-particle&quot;:&quot;&quot;,&quot;non-dropping-particle&quot;:&quot;&quot;}],&quot;container-title&quot;:&quot;Value in Health&quot;,&quot;DOI&quot;:&quot;10.1016/j.jval.2019.06.004&quot;,&quot;ISSN&quot;:&quot;15244733&quot;,&quot;PMID&quot;:&quot;31708068&quot;,&quot;issued&quot;:{&quot;date-parts&quot;:[[2019]]},&quot;page&quot;:&quot;1303-1310&quot;,&quot;abstract&quot;:&quot;Objectives: We investigated the validity of the recently developed European Organisation for Research and Treatment of Cancer Quality of Life Questionnaire Core 30 (EORTC QLQ-C30) summary score in patients with hematologic malignancies. Specifically, we evaluated the adequacy of a single-factor measurement model for the QLQ-C30, and its known-groups validity and responsiveness to change over time. Methods: We used confirmatory factor analysis to test the single-factor model of the QLQ-C30, using baseline QLQ-C30 data (N = 2134). The QLQ-C30 summary score was compared to the original QLQ-C30 scales using general (age, sex, Eastern Cooperative Oncology Group performance status, comorbidity) and disease-specific (red blood cell transfusion dependency) groups. Repeated measurements allowed us to investigate responsiveness to change in a subgroup of patients with acute myeloid leukemia. Results: The single-factor model of the QLQ-C30 exhibited adequate fit in patients with hematologic malignancies. Known-group comparisons generally supported the construct validity of the summary score when using more general grouping variables (sociodemographics, broad clinical parameters). Nevertheless, when groups were formed on the basis of disease-specific variables (eg, transfusion dependency), the summary score performed less well the some of the original, separate scales of the QLQ-C30. Conclusion: Our findings provide support for the validity of the single-factor model of the EORTC QLQ-C30 in patients with hematologic malignancies. Specifically, the results suggest that the summary score can be used as an endpoint in this population when symptom- or other health domain-specific hypotheses are not available.&quot;,&quot;issue&quot;:&quot;11&quot;,&quot;volume&quot;:&quot;22&quot;,&quot;container-title-short&quot;:&quot;&quot;},&quot;isTemporary&quot;:false}]},{&quot;citationID&quot;:&quot;MENDELEY_CITATION_85606adc-c284-426d-8763-70bfc00189e9&quot;,&quot;properties&quot;:{&quot;noteIndex&quot;:0},&quot;isEdited&quot;:false,&quot;manualOverride&quot;:{&quot;isManuallyOverridden&quot;:false,&quot;citeprocText&quot;:&quot;(48)&quot;,&quot;manualOverrideText&quot;:&quot;&quot;},&quot;citationTag&quot;:&quot;MENDELEY_CITATION_v3_eyJjaXRhdGlvbklEIjoiTUVOREVMRVlfQ0lUQVRJT05fODU2MDZhZGMtYzI4NC00MjZkLTg3NjMtNzBiZmMwMDE4OWU5IiwicHJvcGVydGllcyI6eyJub3RlSW5kZXgiOjB9LCJpc0VkaXRlZCI6ZmFsc2UsIm1hbnVhbE92ZXJyaWRlIjp7ImlzTWFudWFsbHlPdmVycmlkZGVuIjpmYWxzZSwiY2l0ZXByb2NUZXh0IjoiKDQ4KSIsIm1hbnVhbE92ZXJyaWRlVGV4dCI6IiJ9LCJjaXRhdGlvbkl0ZW1zIjpbeyJpZCI6IjQxYzg5ODNhLWE0ZDYtM2IxYS1iNzAyLThlZGE2MGZmMDA3NSIsIml0ZW1EYXRhIjp7InR5cGUiOiJhcnRpY2xlLWpvdXJuYWwiLCJpZCI6IjQxYzg5ODNhLWE0ZDYtM2IxYS1iNzAyLThlZGE2MGZmMDA3NSIsInRpdGxlIjoiUHN5Y2hvbWV0cmljIHByb3BlcnRpZXMgb2YgdGhlIFNwYW5pc2ggdmVyc2lvbiBvZiB0aGUgRXVyb3BlYW4gT3JnYW5pemF0aW9uIGZvciBSZXNlYXJjaCBhbmQgVHJlYXRtZW50IG9mIENhbmNlciBRdWFsaXR5IG9mIExpZmUgUXVlc3Rpb25uYWlyZSAoRU9SVEMgUUxRLUMzMCkiLCJncm91cElkIjoiMTg5YTMyZjAtOGYzYS0zZDUzLWE4NGItODY5MTEzNWY3NWZmIiwiYXV0aG9yIjpbeyJmYW1pbHkiOiJDYWxkZXJvbiIsImdpdmVuIjoiQ2F0ZXJpbmEiLCJwYXJzZS1uYW1lcyI6ZmFsc2UsImRyb3BwaW5nLXBhcnRpY2xlIjoiIiwibm9uLWRyb3BwaW5nLXBhcnRpY2xlIjoiIn0seyJmYW1pbHkiOiJGZXJyYW5kbyIsImdpdmVuIjoiUGVyZSBKLiIsInBhcnNlLW5hbWVzIjpmYWxzZSwiZHJvcHBpbmctcGFydGljbGUiOiIiLCJub24tZHJvcHBpbmctcGFydGljbGUiOiIifSx7ImZhbWlseSI6IkxvcmVuem8tU2V2YSIsImdpdmVuIjoiVXJiYW5vIiwicGFyc2UtbmFtZXMiOmZhbHNlLCJkcm9wcGluZy1wYXJ0aWNsZSI6IiIsIm5vbi1kcm9wcGluZy1wYXJ0aWNsZSI6IiJ9LHsiZmFtaWx5IjoiRmVycmVpcmEiLCJnaXZlbiI6IkVzdHJlbGxhIiwicGFyc2UtbmFtZXMiOmZhbHNlLCJkcm9wcGluZy1wYXJ0aWNsZSI6IiIsIm5vbi1kcm9wcGluZy1wYXJ0aWNsZSI6IiJ9LHsiZmFtaWx5IjoiTGVlIiwiZ2l2ZW4iOiJFdW4gTWkiLCJwYXJzZS1uYW1lcyI6ZmFsc2UsImRyb3BwaW5nLXBhcnRpY2xlIjoiIiwibm9uLWRyb3BwaW5nLXBhcnRpY2xlIjoiIn0seyJmYW1pbHkiOiJPcG9ydG8tQWxvbnNvIiwiZ2l2ZW4iOiJNYXJ0YSIsInBhcnNlLW5hbWVzIjpmYWxzZSwiZHJvcHBpbmctcGFydGljbGUiOiIiLCJub24tZHJvcHBpbmctcGFydGljbGUiOiIifSx7ImZhbWlseSI6Ik9iaXNwby1Qb3J0ZXJvIiwiZ2l2ZW4iOiJCZXJ0YSBNIiwicGFyc2UtbmFtZXMiOmZhbHNlLCJkcm9wcGluZy1wYXJ0aWNsZSI6IiIsIm5vbi1kcm9wcGluZy1wYXJ0aWNsZSI6IiJ9LHsiZmFtaWx5IjoiTWloaWMtR8OzbmdvcmEiLCJnaXZlbiI6Ikx1a2EiLCJwYXJzZS1uYW1lcyI6ZmFsc2UsImRyb3BwaW5nLXBhcnRpY2xlIjoiIiwibm9uLWRyb3BwaW5nLXBhcnRpY2xlIjoiIn0seyJmYW1pbHkiOiJSb2Ryw61ndWV6LUdvbnrDoWxleiIsImdpdmVuIjoiQWRhbiIsInBhcnNlLW5hbWVzIjpmYWxzZSwiZHJvcHBpbmctcGFydGljbGUiOiIiLCJub24tZHJvcHBpbmctcGFydGljbGUiOiIifSx7ImZhbWlseSI6IkppbcOpbmV6LUZvbnNlY2EiLCJnaXZlbiI6IlBhdWxhIiwicGFyc2UtbmFtZXMiOmZhbHNlLCJkcm9wcGluZy1wYXJ0aWNsZSI6IiIsIm5vbi1kcm9wcGluZy1wYXJ0aWNsZSI6IiJ9XSwiY29udGFpbmVyLXRpdGxlIjoiUXVhbGl0eSBvZiBMaWZlIFJlc2VhcmNoIiwiRE9JIjoiMTAuMTAwNy9zMTExMzYtMDIxLTAzMDY4LXciLCJJU1NOIjoiMTU3MzI2NDkiLCJQTUlEIjoiMzQ5Mjg0NzAiLCJpc3N1ZWQiOnsiZGF0ZS1wYXJ0cyI6W1syMDIyXV19LCJwYWdlIjoiMTg1OS0xODY5IiwiYWJzdHJhY3QiOiJQdXJwb3NlOiBUaGUgYWltIG9mIHRoaXMgc3R1ZHkgd2FzIHRvIGFuYWx5emUgdGhlIGludGVybmFsIHN0cnVjdHVyZSBvZiB0aGUgRU9SVEMgUUxRLUMzMCwgdG8gZXhhbWluZSB0aGUgdmFsaWRpdHkgYW5kIG5vcm1hdGl2ZSBkYXRhIGZvciBjYW5jZXIgcGF0aWVudHMuIE1ldGhvZDogRXhwbG9yYXRvcnkgYW5kIENvbmZpcm1hdG9yeSBmYWN0b3IgYW5hbHlzZXMgd2VyZSBjb25kdWN0ZWQgdG8gZXhwbG9yZSB0aGUgc2NhbGXigJlzIGRpbWVuc2lvbmFsaXR5IGFuZCB0ZXN0IGZvciBzdHJvbmcgbWVhc3VyZW1lbnQgaW52YXJpYW5jZSBhY3Jvc3Mgc2V4IGFuZCB0dW1vciBzaXRlLiBBbGwgdGhlIGFuYWx5c2VzIHdlcmUgYmFzZWQgb24gYSBtdWx0aWNlbnRlciBjb2hvcnQgb2YgOTMxIHBhdGllbnRzIHdobyBjb21wbGV0ZWQgdGhlIEJyaWVmIFN5bXB0b20gSW52ZW50b3J5IChCU0ktMTgpIGFuZCB0aGUgRU9SVEMgUUxRLUMzMC4gUmVzdWx0czogT3VyIGZpbmRpbmdzIGluZGljYXRlIHRoYXQgdGhlIEVPUlRDIFFMUS1DMzAgaGFzIGFjY2VwdGFibGUgcHN5Y2hvbWV0cmljIHByb3BlcnRpZXMgYW5kIGFuIGludGVybmFsIHN0cnVjdHVyZSB0aGF0IGlzIHdlbGwgYWNjb3VudGVkIGZvciBhIGJpZmFjdG9yIG1vZGVsOiBhIGdlbmVyYWwgZmFjdG9yIHRoYXQgZXZhbHVhdGVzIHF1YWxpdHkgb2YgbGlmZSBhbmQgYSBncm91cCBmYWN0b3IgdGhhdCB3b3VsZCBhbmFseXplIHBoeXNpY2FsIGhlYWx0aCB0aGF0IHdvdWxkIGJlIGRlZmluZWQgYnkgcGh5c2ljYWwgZnVuY3Rpb24sIHJvbGUgZnVuY3Rpb24sIGFuZCBmYXRpZ3VlLiBUaGUgcmVzdWx0IG9mIHRoZSBtdWx0aS1ncm91cCBDRkEgcmV2ZWFsZWQgYSBzdHJvbmcgaW52YXJpYW5jZSBhY2NvcmRpbmcgdG8gc2V4LCB0dW1vciwgYW5kIG92ZXIgdGltZS4gUmVsaWFiaWxpdHkgb2YgdGhlIEVPUlRDIGV4Y2VlZGluZyAwLjg2IGFuZCB0aGUgc2ltcGxlIHN1bSBvZiB0aGUgaXRlbXMgb2YgdGhlIHNjYWxlIHdhcyBhIGdvb2QgaW5kaWNhdG9yIG9mIG9uY29sb2d5IHBhdGllbnRz4oCZIHF1YWxpdHkgb2YgbGlmZS4gQm90aCBmYWN0b3JzIGNvcnJlbGF0ZSBjbG9zZWx5IHdpdGggZGVwcmVzc2lvbiwgYW54aWV0eSwgYW5kIHBzeWNob2xvZ2ljYWwgZGlzdHJlc3MgYW5kIGFyZSBzZW5zaXRpdmUgdG8gY2hhbmdlLCBlc3BlY2lhbGx5IHRoZSBxdWFsaXR5IG9mIGxpZmUsIHdpdGggYSBzaWduaWZpY2FudCBkZWNyZWFzZSBpbiB0aGUgcG9zdC10ZXN0LiBDb25jbHVzaW9uOiBUaGUgU3BhbmlzaCB2ZXJzaW9uIG9mIHRoZSBFT1JUQyBRTFEtQzMwIHByb3ZlZCB0byBiZSBhIHZhbGlkLCByZWxpYWJsZSBpbnN0cnVtZW50IHRvIGFwcHJhaXNlIHF1YWxpdHkgb2YgbGlmZSBpbiBjYW5jZXIgcGF0aWVudHMuIFRoZSBub3JtYXRpdmUgZGF0YSBjb2xsZWN0ZWQgZnJvbSB0aGlzIHN0dWR5IG1heSBiZSB1c2VmdWwgZm9yIHRoZSBlYXJseSBkZXRlY3Rpb24gb2YgaW5pdGlhbCBzeW1wdG9tcyBvZiBkZXRlcmlvcmF0aW9uIG9mIHF1YWxpdHkgb2YgbGlmZSBpbiBvbmNvbG9neSBwYXRpZW50cy4iLCJpc3N1ZSI6IjYiLCJ2b2x1bWUiOiIzMSIsImNvbnRhaW5lci10aXRsZS1zaG9ydCI6IiJ9LCJpc1RlbXBvcmFyeSI6ZmFsc2V9XX0=&quot;,&quot;citationItems&quot;:[{&quot;id&quot;:&quot;41c8983a-a4d6-3b1a-b702-8eda60ff0075&quot;,&quot;itemData&quot;:{&quot;type&quot;:&quot;article-journal&quot;,&quot;id&quot;:&quot;41c8983a-a4d6-3b1a-b702-8eda60ff0075&quot;,&quot;title&quot;:&quot;Psychometric properties of the Spanish version of the European Organization for Research and Treatment of Cancer Quality of Life Questionnaire (EORTC QLQ-C30)&quot;,&quot;groupId&quot;:&quot;189a32f0-8f3a-3d53-a84b-8691135f75ff&quot;,&quot;author&quot;:[{&quot;family&quot;:&quot;Calderon&quot;,&quot;given&quot;:&quot;Caterina&quot;,&quot;parse-names&quot;:false,&quot;dropping-particle&quot;:&quot;&quot;,&quot;non-dropping-particle&quot;:&quot;&quot;},{&quot;family&quot;:&quot;Ferrando&quot;,&quot;given&quot;:&quot;Pere J.&quot;,&quot;parse-names&quot;:false,&quot;dropping-particle&quot;:&quot;&quot;,&quot;non-dropping-particle&quot;:&quot;&quot;},{&quot;family&quot;:&quot;Lorenzo-Seva&quot;,&quot;given&quot;:&quot;Urbano&quot;,&quot;parse-names&quot;:false,&quot;dropping-particle&quot;:&quot;&quot;,&quot;non-dropping-particle&quot;:&quot;&quot;},{&quot;family&quot;:&quot;Ferreira&quot;,&quot;given&quot;:&quot;Estrella&quot;,&quot;parse-names&quot;:false,&quot;dropping-particle&quot;:&quot;&quot;,&quot;non-dropping-particle&quot;:&quot;&quot;},{&quot;family&quot;:&quot;Lee&quot;,&quot;given&quot;:&quot;Eun Mi&quot;,&quot;parse-names&quot;:false,&quot;dropping-particle&quot;:&quot;&quot;,&quot;non-dropping-particle&quot;:&quot;&quot;},{&quot;family&quot;:&quot;Oporto-Alonso&quot;,&quot;given&quot;:&quot;Marta&quot;,&quot;parse-names&quot;:false,&quot;dropping-particle&quot;:&quot;&quot;,&quot;non-dropping-particle&quot;:&quot;&quot;},{&quot;family&quot;:&quot;Obispo-Portero&quot;,&quot;given&quot;:&quot;Berta M&quot;,&quot;parse-names&quot;:false,&quot;dropping-particle&quot;:&quot;&quot;,&quot;non-dropping-particle&quot;:&quot;&quot;},{&quot;family&quot;:&quot;Mihic-Góngora&quot;,&quot;given&quot;:&quot;Luka&quot;,&quot;parse-names&quot;:false,&quot;dropping-particle&quot;:&quot;&quot;,&quot;non-dropping-particle&quot;:&quot;&quot;},{&quot;family&quot;:&quot;Rodríguez-González&quot;,&quot;given&quot;:&quot;Adan&quot;,&quot;parse-names&quot;:false,&quot;dropping-particle&quot;:&quot;&quot;,&quot;non-dropping-particle&quot;:&quot;&quot;},{&quot;family&quot;:&quot;Jiménez-Fonseca&quot;,&quot;given&quot;:&quot;Paula&quot;,&quot;parse-names&quot;:false,&quot;dropping-particle&quot;:&quot;&quot;,&quot;non-dropping-particle&quot;:&quot;&quot;}],&quot;container-title&quot;:&quot;Quality of Life Research&quot;,&quot;DOI&quot;:&quot;10.1007/s11136-021-03068-w&quot;,&quot;ISSN&quot;:&quot;15732649&quot;,&quot;PMID&quot;:&quot;34928470&quot;,&quot;issued&quot;:{&quot;date-parts&quot;:[[2022]]},&quot;page&quot;:&quot;1859-1869&quot;,&quot;abstract&quot;:&quot;Purpose: The aim of this study was to analyze the internal structure of the EORTC QLQ-C30, to examine the validity and normative data for cancer patients. Method: Exploratory and Confirmatory factor analyses were conducted to explore the scale’s dimensionality and test for strong measurement invariance across sex and tumor site. All the analyses were based on a multicenter cohort of 931 patients who completed the Brief Symptom Inventory (BSI-18) and the EORTC QLQ-C30. Results: Our findings indicate that the EORTC QLQ-C30 has acceptable psychometric properties and an internal structure that is well accounted for a bifactor model: a general factor that evaluates quality of life and a group factor that would analyze physical health that would be defined by physical function, role function, and fatigue. The result of the multi-group CFA revealed a strong invariance according to sex, tumor, and over time. Reliability of the EORTC exceeding 0.86 and the simple sum of the items of the scale was a good indicator of oncology patients’ quality of life. Both factors correlate closely with depression, anxiety, and psychological distress and are sensitive to change, especially the quality of life, with a significant decrease in the post-test. Conclusion: The Spanish version of the EORTC QLQ-C30 proved to be a valid, reliable instrument to appraise quality of life in cancer patients. The normative data collected from this study may be useful for the early detection of initial symptoms of deterioration of quality of life in oncology patients.&quot;,&quot;issue&quot;:&quot;6&quot;,&quot;volume&quot;:&quot;31&quot;,&quot;container-title-short&quot;:&quot;&quot;},&quot;isTemporary&quot;:false}]},{&quot;citationID&quot;:&quot;MENDELEY_CITATION_df5a05ca-5a9e-436d-bf28-be50e2079687&quot;,&quot;properties&quot;:{&quot;noteIndex&quot;:0},&quot;isEdited&quot;:false,&quot;manualOverride&quot;:{&quot;isManuallyOverridden&quot;:false,&quot;citeprocText&quot;:&quot;(61)&quot;,&quot;manualOverrideText&quot;:&quot;&quot;},&quot;citationTag&quot;:&quot;MENDELEY_CITATION_v3_eyJjaXRhdGlvbklEIjoiTUVOREVMRVlfQ0lUQVRJT05fZGY1YTA1Y2EtNWE5ZS00MzZkLWJmMjgtYmU1MGUyMDc5Njg3IiwicHJvcGVydGllcyI6eyJub3RlSW5kZXgiOjB9LCJpc0VkaXRlZCI6ZmFsc2UsIm1hbnVhbE92ZXJyaWRlIjp7ImlzTWFudWFsbHlPdmVycmlkZGVuIjpmYWxzZSwiY2l0ZXByb2NUZXh0IjoiKDYxKSIsIm1hbnVhbE92ZXJyaWRlVGV4dCI6IiJ9LCJjaXRhdGlvbkl0ZW1zIjpbeyJpZCI6IjNkYTgyNzE4LWFiNjQtMzVjMi1iMmVjLWQxZjU0MjhjNzNmOCIsIml0ZW1EYXRhIjp7InR5cGUiOiJhcnRpY2xlLWpvdXJuYWwiLCJpZCI6IjNkYTgyNzE4LWFiNjQtMzVjMi1iMmVjLWQxZjU0MjhjNzNmOCIsInRpdGxlIjoiQXNzZXNzaW5nIG1lYXN1cmVtZW50IGludmFyaWFuY2Ugb2YgYSBoZWFsdGgtcmVsYXRlZCBxdWFsaXR5LW9mLWxpZmUgcXVlc3Rpb25uYWlyZSBpbiByYWRpb3RoZXJhcHkgcGF0aWVudHMiLCJncm91cElkIjoiMTg5YTMyZjAtOGYzYS0zZDUzLWE4NGItODY5MTEzNWY3NWZmIiwiYXV0aG9yIjpbeyJmYW1pbHkiOiJLaW5nLUthbGxpbWFuaXMiLCJnaXZlbiI6IkJlbGxpbmRhIEwiLCJwYXJzZS1uYW1lcyI6ZmFsc2UsImRyb3BwaW5nLXBhcnRpY2xlIjoiIiwibm9uLWRyb3BwaW5nLXBhcnRpY2xlIjoiIn0seyJmYW1pbHkiOiJIb2V2ZW4iLCJnaXZlbiI6IkNsYWFydGplIEwiLCJwYXJzZS1uYW1lcyI6ZmFsc2UsImRyb3BwaW5nLXBhcnRpY2xlIjoiIiwibm9uLWRyb3BwaW5nLXBhcnRpY2xlIjoiVGVyIn0seyJmYW1pbHkiOiJIYWVzIiwiZ2l2ZW4iOiJIYW5uZWtlIEMiLCJwYXJzZS1uYW1lcyI6ZmFsc2UsImRyb3BwaW5nLXBhcnRpY2xlIjoiIiwibm9uLWRyb3BwaW5nLXBhcnRpY2xlIjoiRGUifSx7ImZhbWlseSI6IlNtZXRzIiwiZ2l2ZW4iOiJFbGxlbiBNIiwicGFyc2UtbmFtZXMiOmZhbHNlLCJkcm9wcGluZy1wYXJ0aWNsZSI6IiIsIm5vbi1kcm9wcGluZy1wYXJ0aWNsZSI6IiJ9LHsiZmFtaWx5IjoiS29uaW5nIiwiZ2l2ZW4iOiJDYXJvIEMuRS4iLCJwYXJzZS1uYW1lcyI6ZmFsc2UsImRyb3BwaW5nLXBhcnRpY2xlIjoiIiwibm9uLWRyb3BwaW5nLXBhcnRpY2xlIjoiIn0seyJmYW1pbHkiOiJPb3J0IiwiZ2l2ZW4iOiJGcmFucyBKIiwicGFyc2UtbmFtZXMiOmZhbHNlLCJkcm9wcGluZy1wYXJ0aWNsZSI6IiIsIm5vbi1kcm9wcGluZy1wYXJ0aWNsZSI6IiJ9XSwiY29udGFpbmVyLXRpdGxlIjoiUXVhbGl0eSBvZiBMaWZlIFJlc2VhcmNoIiwiRE9JIjoiMTAuMTAwNy9zMTExMzYtMDExLTAwOTQtMiIsIklTU04iOiIwOTYyOTM0MyIsIlBNSUQiOiIyMjE5Mzg4MiIsImlzc3VlZCI6eyJkYXRlLXBhcnRzIjpbWzIwMTJdXX0sInBhZ2UiOiIxNzQ1LTE3NTMiLCJhYnN0cmFjdCI6Ik9iamVjdGl2ZSBJZiB0aGUgYXNzdW1wdGlvbiBvZiBtZWFzdXJlbWVudCBpbnZhcmlhbmNlIGlzIG5vdCB0ZXN0ZWQsIHdlIGNhbm5vdCBiZSBzdXJlIHdoZXRoZXIgZGlmZmVyZW5jZXMgb2JzZXJ2ZWQgYXJlIGR1ZSB0byB0cnVlIGRpZmZlcmVuY2VzIGluIGhlYWx0aC1yZWxhdGVkIHF1YWxpdHktb2YtbGlmZSAoSFJRb0wpLCBvciBhcmUgbWVhc3VyZW1lbnQgYXJ0aWZhY3RzLiBXZSBhaW0gdG8gaW52ZXN0aWdhdGUgdGhpcyBhc3N1bXB0aW9uIGluIGEgc2FtcGxlIG9mIGhldGVyb2dlbmVvdXMgY2FuY2VyIHBhdGllbnRzLCBmb2N1c2luZyBvbiB3aGV0aGVyIGFnZSwgc2V4LCBwcmV2aW91cyB0cmVhdG1lbnQgZm9yIGNhbmNlciwgYW5kIGluZm9ybWF0aW9uIHJlZ2FyZGluZyB0cmVhdG1lbnQgcHJlZmVyZW5jZXMgcmVzdWx0IGluIGJpYXNlZCBIUlFvTCBzY29yZXMuIE1ldGhvZHMgMTU1IGNhbmNlciBwYXRpZW50cyB3aG8gd2VyZSBhYm91dCB0byBiZWdpbiB0aGVpciBmaXJzdCBzZXNzaW9uIG9mIHJhZGlvdGhlcmFweSB3ZXJlIGluY2x1ZGVkLiBIUlFvTCB3YXMgbWVhc3VyZWQgdXNpbmcgdGhlIEVPUlRDIFFMUS1DMzAuIFN0cnVjdHVyYWwgZXF1YXRpb24gbW9kZWxpbmcgd2FzIGFwcGxpZWQgdG8gYXNzZXNzIHdoZXRoZXIgdGhlcmUgd2FzIGEgdmlvbGF0aW9uIG9mIHRoZSBhc3N1bXB0aW9uIG9mIGludmFyaWFuY2UuIFJlc3VsdHMgQSBzYXRpc2ZhY3Rvcnkgc2luZ2xlIGNvbnN0cnVjdCAoRnVuY3Rpb25pbmcgSFJRb0wpIG1lYXN1cmVtZW50IG1vZGVsIHdhcyBmb3VuZCBhbmQgdHdvIHZpb2xhdGlvbnMgb2YgaW52YXJpYW5jZSB3ZXJlIGlkZW50aWZpZWQuIElycmVzcGVjdGl2ZSBvZiBwYXRpZW50cycgRnVuY3Rpb25pbmcgSFJRb0wsIG9sZGVyIHBhdGllbnRzIHJlcG9ydGVkIHdvcnNlIHBoeXNpY2FsIGZ1bmN0aW9uaW5nIGFuZCBwYXRpZW50cyB3aG8gaGFkIHJlY2VpdmVkIHRyZWF0bWVudCBwcmlvciB0byByYWRpb3RoZXJhcHkgcmVwb3J0ZWQgd29yc2UgZW1vdGlvbmFsIGZ1bmN0aW9uaW5nIHRoYW4gd2Ugd291bGQgb3RoZXJ3aXNlIGV4cGVjdC4gQ29uY2x1c2lvbnMgSW4gdGhlIHByZXNlbnQgc3R1ZHksIGFjY291bnRpbmcgZm9yIG1lYXN1cmVtZW50IGJpYXMgbGVhZCB0byBhIHN1YnN0YW50aWFsIGltcHJvdmVtZW50IGluIHRoZSBvdmVyYWxsIGZpdCBvZiB0aGUgbW9kZWwuIEJ5IGlnbm9yaW5nIHRoZSBiaWFzLCB3ZSB3b3VsZCBoYXZlIGNvbmNsdWRlZCB0aGF0IHRoZSBtb2RlbCBmaXQgd2FzIHVuc2F0aXNmYWN0b3J5LiBUaGUgZmluZGluZ3MgdW5kZXJsaW5lIHRoZSBpbXBvcnRhbmNlIG9mIGludmVzdGlnYXRpbmcgbWVhc3VyZW1lbnQgaW52YXJpYW5jZSBpbiBzY2FsZXMgZGVzaWduZWQgZm9yIGhldGVyb2dlbmVvdXMgc2FtcGxlcy4gwqkgVGhlIEF1dGhvcihzKSAyMDEyLiIsImlzc3VlIjoiMTAiLCJ2b2x1bWUiOiIyMSIsImNvbnRhaW5lci10aXRsZS1zaG9ydCI6IiJ9LCJpc1RlbXBvcmFyeSI6ZmFsc2V9XX0=&quot;,&quot;citationItems&quot;:[{&quot;id&quot;:&quot;3da82718-ab64-35c2-b2ec-d1f5428c73f8&quot;,&quot;itemData&quot;:{&quot;type&quot;:&quot;article-journal&quot;,&quot;id&quot;:&quot;3da82718-ab64-35c2-b2ec-d1f5428c73f8&quot;,&quot;title&quot;:&quot;Assessing measurement invariance of a health-related quality-of-life questionnaire in radiotherapy patients&quot;,&quot;groupId&quot;:&quot;189a32f0-8f3a-3d53-a84b-8691135f75ff&quot;,&quot;author&quot;:[{&quot;family&quot;:&quot;King-Kallimanis&quot;,&quot;given&quot;:&quot;Bellinda L&quot;,&quot;parse-names&quot;:false,&quot;dropping-particle&quot;:&quot;&quot;,&quot;non-dropping-particle&quot;:&quot;&quot;},{&quot;family&quot;:&quot;Hoeven&quot;,&quot;given&quot;:&quot;Claartje L&quot;,&quot;parse-names&quot;:false,&quot;dropping-particle&quot;:&quot;&quot;,&quot;non-dropping-particle&quot;:&quot;Ter&quot;},{&quot;family&quot;:&quot;Haes&quot;,&quot;given&quot;:&quot;Hanneke C&quot;,&quot;parse-names&quot;:false,&quot;dropping-particle&quot;:&quot;&quot;,&quot;non-dropping-particle&quot;:&quot;De&quot;},{&quot;family&quot;:&quot;Smets&quot;,&quot;given&quot;:&quot;Ellen M&quot;,&quot;parse-names&quot;:false,&quot;dropping-particle&quot;:&quot;&quot;,&quot;non-dropping-particle&quot;:&quot;&quot;},{&quot;family&quot;:&quot;Koning&quot;,&quot;given&quot;:&quot;Caro C.E.&quot;,&quot;parse-names&quot;:false,&quot;dropping-particle&quot;:&quot;&quot;,&quot;non-dropping-particle&quot;:&quot;&quot;},{&quot;family&quot;:&quot;Oort&quot;,&quot;given&quot;:&quot;Frans J&quot;,&quot;parse-names&quot;:false,&quot;dropping-particle&quot;:&quot;&quot;,&quot;non-dropping-particle&quot;:&quot;&quot;}],&quot;container-title&quot;:&quot;Quality of Life Research&quot;,&quot;DOI&quot;:&quot;10.1007/s11136-011-0094-2&quot;,&quot;ISSN&quot;:&quot;09629343&quot;,&quot;PMID&quot;:&quot;22193882&quot;,&quot;issued&quot;:{&quot;date-parts&quot;:[[2012]]},&quot;page&quot;:&quot;1745-1753&quot;,&quot;abstract&quot;:&quot;Objective If the assumption of measurement invariance is not tested, we cannot be sure whether differences observed are due to true differences in health-related quality-of-life (HRQoL), or are measurement artifacts. We aim to investigate this assumption in a sample of heterogeneous cancer patients, focusing on whether age, sex, previous treatment for cancer, and information regarding treatment preferences result in biased HRQoL scores. Methods 155 cancer patients who were about to begin their first session of radiotherapy were included. HRQoL was measured using the EORTC QLQ-C30. Structural equation modeling was applied to assess whether there was a violation of the assumption of invariance. Results A satisfactory single construct (Functioning HRQoL) measurement model was found and two violations of invariance were identified. Irrespective of patients' Functioning HRQoL, older patients reported worse physical functioning and patients who had received treatment prior to radiotherapy reported worse emotional functioning than we would otherwise expect. Conclusions In the present study, accounting for measurement bias lead to a substantial improvement in the overall fit of the model. By ignoring the bias, we would have concluded that the model fit was unsatisfactory. The findings underline the importance of investigating measurement invariance in scales designed for heterogeneous samples. © The Author(s) 2012.&quot;,&quot;issue&quot;:&quot;10&quot;,&quot;volume&quot;:&quot;21&quot;,&quot;container-title-short&quot;:&quot;&quot;},&quot;isTemporary&quot;:false}]},{&quot;citationID&quot;:&quot;MENDELEY_CITATION_d70a46c1-df57-4397-9250-c2d573259541&quot;,&quot;properties&quot;:{&quot;noteIndex&quot;:0},&quot;isEdited&quot;:false,&quot;manualOverride&quot;:{&quot;isManuallyOverridden&quot;:false,&quot;citeprocText&quot;:&quot;(69)&quot;,&quot;manualOverrideText&quot;:&quot;&quot;},&quot;citationTag&quot;:&quot;MENDELEY_CITATION_v3_eyJjaXRhdGlvbklEIjoiTUVOREVMRVlfQ0lUQVRJT05fZDcwYTQ2YzEtZGY1Ny00Mzk3LTkyNTAtYzJkNTczMjU5NTQxIiwicHJvcGVydGllcyI6eyJub3RlSW5kZXgiOjB9LCJpc0VkaXRlZCI6ZmFsc2UsIm1hbnVhbE92ZXJyaWRlIjp7ImlzTWFudWFsbHlPdmVycmlkZGVuIjpmYWxzZSwiY2l0ZXByb2NUZXh0IjoiKDY5KSIsIm1hbnVhbE92ZXJyaWRlVGV4dCI6IiJ9LCJjaXRhdGlvbkl0ZW1zIjpbeyJpZCI6IjE3N2RkNjQzLWZlMDQtMzJmNy04MGE4LTQxYjE4OWM2YmZjZiIsIml0ZW1EYXRhIjp7InR5cGUiOiJhcnRpY2xlLWpvdXJuYWwiLCJpZCI6IjE3N2RkNjQzLWZlMDQtMzJmNy04MGE4LTQxYjE4OWM2YmZjZiIsInRpdGxlIjoiVGhlIEVPUlRDIGNvcmUgcXVhbGl0eSBvZiBsaWZlIHF1ZXN0aW9ubmFpcmUgKFFMUS1DMzAsIHZlcnNpb24gMy4wKSBJbiB0ZXJtaW5hbGx5IGlsbCBjYW5jZXIgcGF0aWVudHMgdW5kZXIgcGFsbGlhdGl2ZSBjYXJlOiBWYWxpZGl0eSBhbmQgcmVsaWFiaWxpdHkgaW4gYSBoZWxsZW5pYyBzYW1wbGUiLCJncm91cElkIjoiMTg5YTMyZjAtOGYzYS0zZDUzLWE4NGItODY5MTEzNWY3NWZmIiwiYXV0aG9yIjpbeyJmYW1pbHkiOiJNeXN0YWtpZG91IiwiZ2l2ZW4iOiJLeXJpYWtpIiwicGFyc2UtbmFtZXMiOmZhbHNlLCJkcm9wcGluZy1wYXJ0aWNsZSI6IiIsIm5vbi1kcm9wcGluZy1wYXJ0aWNsZSI6IiJ9LHsiZmFtaWx5IjoiVHNpbGlrYSIsImdpdmVuIjoiRWxlbmkiLCJwYXJzZS1uYW1lcyI6ZmFsc2UsImRyb3BwaW5nLXBhcnRpY2xlIjoiIiwibm9uLWRyb3BwaW5nLXBhcnRpY2xlIjoiIn0seyJmYW1pbHkiOiJQYXJwYSIsImdpdmVuIjoiRWZpIiwicGFyc2UtbmFtZXMiOmZhbHNlLCJkcm9wcGluZy1wYXJ0aWNsZSI6IiIsIm5vbi1kcm9wcGluZy1wYXJ0aWNsZSI6IiJ9LHsiZmFtaWx5IjoiS2FsYWlkb3BvdWxvdSIsImdpdmVuIjoiT3VyYW5pYSIsInBhcnNlLW5hbWVzIjpmYWxzZSwiZHJvcHBpbmctcGFydGljbGUiOiIiLCJub24tZHJvcHBpbmctcGFydGljbGUiOiIifSx7ImZhbWlseSI6IlNteXJuaW90aXMiLCJnaXZlbiI6IlZhc3NpbGlvcyIsInBhcnNlLW5hbWVzIjpmYWxzZSwiZHJvcHBpbmctcGFydGljbGUiOiIiLCJub24tZHJvcHBpbmctcGFydGljbGUiOiIifSx7ImZhbWlseSI6IlZsYWhvcyIsImdpdmVuIjoiTGFtYnJvcyIsInBhcnNlLW5hbWVzIjpmYWxzZSwiZHJvcHBpbmctcGFydGljbGUiOiIiLCJub24tZHJvcHBpbmctcGFydGljbGUiOiIifV0sImNvbnRhaW5lci10aXRsZSI6IkludGVybmF0aW9uYWwgSm91cm5hbCBvZiBDYW5jZXIiLCJET0kiOiIxMC4xMDAyL2lqYy4xNDM5IiwiSVNTTiI6IjAwMjA3MTM2IiwiUE1JRCI6IjExNjY4NDg4IiwiaXNzdWVkIjp7ImRhdGUtcGFydHMiOltbMjAwMV1dfSwicGFnZSI6IjEzNS0xMzkiLCJhYnN0cmFjdCI6IkluIDE5ODYsIHRoZSBFdXJvcGVhbiBPcmdhbml6YXRpb24gZm9yIFJlc2VhcmNoIGFuZCBUcmVhdG1lbnQgKEVPUlRDKSBpbml0aWF0ZWQgYSByZXNlYXJjaCBwcm9ncmFtIHRvIGRldmVsb3AgYW4gaW50ZWdyYXRlZCwgbW9kdWxhciBhcHByb2FjaCBmb3IgZXZhbHVhdGluZyB0aGUgcXVhbGl0eSBvZiBsaWZlIG9mIHBhdGllbnRzIHBhcnRpY2lwYXRpbmcgaW4gaW50ZXJuYXRpb25hbCBjbGluaWNhbCB0cmlhbHMuIFRoZSBxdWVzdGlvbm5haXJlIHdhcyBkZXNpZ25lZCB0byBtZWFzdXJlIGNhbmNlciBwYXRpZW50cycgcGh5c2ljYWwsIHBzeWNob2xvZ2ljYWwgYW5kIHNvY2lhbCBmdW5jdGlvbnMuIFRoZSBxdWVzdGlvbm5haXJlIGlzIGNvbXBvc2VkIG9mIDUgbXVsdGlpdGVtIHNjYWxlcyAocGh5c2ljYWwsIHJvbGUsIHNvY2lhbCwgZW1vdGlvbmFsIGFuZCBjb2duaXRpdmUgZnVuY3Rpb25pbmcpIGFuZCA5IHNpbmdsZSBpdGVtcyAocGFpbiwgZmF0aWd1ZSwgZmluYW5jaWFsIGltcGFjdCwgYXBwZXRpdGUgbG9zcywgbmF1c2VhL3ZvbWl0aW5nLCBkaWFycmhlYSwgY29uc3RpcGF0aW9uLCBzbGVlcCBkaXN0dXJiYW5jZSBhbmQgcXVhbGl0eSBvZiBsaWZlKS4gSXQgd2FzIGFkbWluaXN0ZXJlZCB0byB0aGUgcGF0aWVudHMgYmVmb3JlIHRoZSBpbml0aWF0aW9uIG9mIHBhbGxpYXRpdmUgdHJlYXRtZW50IGFuZCB0aGVuIG9uY2UgYWdhaW4gZHVyaW5nIHRoZSB0cmVhdG1lbnQuIFRoZSB2YWxpZGF0aW9uIG9mIHRoZSBxdWVzdGlvbm5haXJlIHRvb2sgcGxhY2UgYXQgQXJldGVpb24gSG9zcGl0YWwsIHdoaWxlIHRoZSB0cmFuc2xhdGlvbiB3YXMgY29uZHVjdGVkIGJ5IHRoZSBFT1JUQyBidXJlYXUuIFRoZSBmaW5hbCB2YWxpZGF0aW9uIHNhbXBsZSBjb25zaXN0ZWQgb2YgMTIwIGNhbmNlciBwYXRpZW50cy4gVGhlIGNsaW5pY2FsIHZhcmlhYmxlIGFzc2Vzc2VkIHdhcyB0aGUgcGVyZm9ybWFuY2Ugc3RhdHVzLiBUaGUgYWltIG9mIG91ciBzdHVkeSB3YXMgdG8gYXNzZXNzIHRoZSBhcHBsaWNhYmlsaXR5IG9mIHRoaXMgcXVhbGl0eSBvZiBsaWZlIG1lYXN1cmVtZW50IG9uIGEgSGVsbGVuaWMgc2FtcGxlIG9mIGNhbmNlciBwYXRpZW50cyByZWNlaXZpbmcgcGFsbGlhdGl2ZSBjYXJlLiBUaGUgcmVzdWx0cyBzaG93ZWQgdGhhdCB0aGUgcXVlc3Rpb25uYWlyZSB3YXMgd2VsbCBhY2NlcHRlZCBpbiB0aGUgcHJlc2VudCBwYXRpZW50IHBvcHVsYXRpb24uIEluIGFkZGl0aW9uLCB0aGUgcXVlc3Rpb25uYWlyZSB3YXMgZm91bmQgdG8gYmUgdXNlZnVsIGluIGRldGVjdGluZyB0aGUgZWZmZWN0aXZlbmVzcyBvZiBwYWxsaWF0aXZlIHRyZWF0bWVudCBvdmVyIHRpbWUuIFRoZSBzY2FsZSByZWxpYWJpbGl0eSB3YXMgdmVyeSBnb29kIChwcmV0cmVhdG1lbnQgZnJvbSAwLjU3LTAuNzksIG9udHJlYXRtZW50IGZyb20gMC41Ni0wLjc1KSwgZXNwZWNpYWxseSBmb3IgdGhlIGZ1bmN0aW9uaW5nIHNjYWxlLiBJbiBhZGRpdGlvbiwgdmVyeSBnb29kIHZhbGlkaXR5IHdhcyBmb3VuZCBpbiBhbGwgdGhlIGFwcHJvYWNoZXMgdXNlZC4gTW9yZW92ZXIsIHRoZSBmYWN0b3IgYW5hbHlzaXMgcmVzdWx0cyBpbiBhIDYtZmFjdG9yIHNvbHV0aW9uIHRoYXQgc2F0aXNmaWVzIHRoZSBjcml0ZXJpYSBvZiByZXByb2R1Y2liaWxpdHksIGludGVycHJldGFiaWxpdHkgYW5kIGNvbmZpcm1hdG9yeSBzZXR0aW5nLiBQZXJmb3JtYW5jZSBzdGF0dXMgc2hvd2VkIGFuIGltcHJvdmVtZW50IChwIDwgMC4wMDI1KSBkdXJpbmcgdGhlIHN0dWRpZWQgcGVyaW9kLiBUaGVzZSByZXN1bHRzIHN1cHBvcnQgdGhhdCB0aGUgUUxRLUMzMCAodmVyc2lvbiAzLjApIGhhcyBwcm92ZW4gdG8gYmUgYSByZWxpYWJsZSBhbmQgdmFsaWQgbWVhc3VyZSBvZiB0aGUgcXVhbGl0eSBvZiBsaWZlIGluIEdyZWVrIGNhbmNlciBwYXRpZW50cyByZWNlaXZpbmcgcGFsbGlhdGl2ZSBjYXJlIHRyZWF0bWVudC4gwqkgMjAwMSBXaWxleS1MaXNzLCBJbmMuIiwiaXNzdWUiOiIxIiwidm9sdW1lIjoiOTQiLCJjb250YWluZXItdGl0bGUtc2hvcnQiOiJJbnQgSiBDYW5jZXIifSwiaXNUZW1wb3JhcnkiOmZhbHNlfV19&quot;,&quot;citationItems&quot;:[{&quot;id&quot;:&quot;177dd643-fe04-32f7-80a8-41b189c6bfcf&quot;,&quot;itemData&quot;:{&quot;type&quot;:&quot;article-journal&quot;,&quot;id&quot;:&quot;177dd643-fe04-32f7-80a8-41b189c6bfcf&quot;,&quot;title&quot;:&quot;The EORTC core quality of life questionnaire (QLQ-C30, version 3.0) In terminally ill cancer patients under palliative care: Validity and reliability in a hellenic sample&quot;,&quot;groupId&quot;:&quot;189a32f0-8f3a-3d53-a84b-8691135f75ff&quot;,&quot;author&quot;:[{&quot;family&quot;:&quot;Mystakidou&quot;,&quot;given&quot;:&quot;Kyriaki&quot;,&quot;parse-names&quot;:false,&quot;dropping-particle&quot;:&quot;&quot;,&quot;non-dropping-particle&quot;:&quot;&quot;},{&quot;family&quot;:&quot;Tsilika&quot;,&quot;given&quot;:&quot;Eleni&quot;,&quot;parse-names&quot;:false,&quot;dropping-particle&quot;:&quot;&quot;,&quot;non-dropping-particle&quot;:&quot;&quot;},{&quot;family&quot;:&quot;Parpa&quot;,&quot;given&quot;:&quot;Efi&quot;,&quot;parse-names&quot;:false,&quot;dropping-particle&quot;:&quot;&quot;,&quot;non-dropping-particle&quot;:&quot;&quot;},{&quot;family&quot;:&quot;Kalaidopoulou&quot;,&quot;given&quot;:&quot;Ourania&quot;,&quot;parse-names&quot;:false,&quot;dropping-particle&quot;:&quot;&quot;,&quot;non-dropping-particle&quot;:&quot;&quot;},{&quot;family&quot;:&quot;Smyrniotis&quot;,&quot;given&quot;:&quot;Vassilios&quot;,&quot;parse-names&quot;:false,&quot;dropping-particle&quot;:&quot;&quot;,&quot;non-dropping-particle&quot;:&quot;&quot;},{&quot;family&quot;:&quot;Vlahos&quot;,&quot;given&quot;:&quot;Lambros&quot;,&quot;parse-names&quot;:false,&quot;dropping-particle&quot;:&quot;&quot;,&quot;non-dropping-particle&quot;:&quot;&quot;}],&quot;container-title&quot;:&quot;International Journal of Cancer&quot;,&quot;DOI&quot;:&quot;10.1002/ijc.1439&quot;,&quot;ISSN&quot;:&quot;00207136&quot;,&quot;PMID&quot;:&quot;11668488&quot;,&quot;issued&quot;:{&quot;date-parts&quot;:[[2001]]},&quot;page&quot;:&quot;135-139&quot;,&quot;abstract&quot;:&quot;In 1986, the European Organization for Research and Treatment (EORTC) initiated a research program to develop an integrated, modular approach for evaluating the quality of life of patients participating in international clinical trials. The questionnaire was designed to measure cancer patients' physical, psychological and social functions. The questionnaire is composed of 5 multiitem scales (physical, role, social, emotional and cognitive functioning) and 9 single items (pain, fatigue, financial impact, appetite loss, nausea/vomiting, diarrhea, constipation, sleep disturbance and quality of life). It was administered to the patients before the initiation of palliative treatment and then once again during the treatment. The validation of the questionnaire took place at Areteion Hospital, while the translation was conducted by the EORTC bureau. The final validation sample consisted of 120 cancer patients. The clinical variable assessed was the performance status. The aim of our study was to assess the applicability of this quality of life measurement on a Hellenic sample of cancer patients receiving palliative care. The results showed that the questionnaire was well accepted in the present patient population. In addition, the questionnaire was found to be useful in detecting the effectiveness of palliative treatment over time. The scale reliability was very good (pretreatment from 0.57-0.79, ontreatment from 0.56-0.75), especially for the functioning scale. In addition, very good validity was found in all the approaches used. Moreover, the factor analysis results in a 6-factor solution that satisfies the criteria of reproducibility, interpretability and confirmatory setting. Performance status showed an improvement (p &lt; 0.0025) during the studied period. These results support that the QLQ-C30 (version 3.0) has proven to be a reliable and valid measure of the quality of life in Greek cancer patients receiving palliative care treatment. © 2001 Wiley-Liss, Inc.&quot;,&quot;issue&quot;:&quot;1&quot;,&quot;volume&quot;:&quot;94&quot;,&quot;container-title-short&quot;:&quot;Int J Cancer&quot;},&quot;isTemporary&quot;:false}]},{&quot;citationID&quot;:&quot;MENDELEY_CITATION_6354e3f9-74e1-4d85-94e3-551908dab0a2&quot;,&quot;properties&quot;:{&quot;noteIndex&quot;:0},&quot;isEdited&quot;:false,&quot;manualOverride&quot;:{&quot;isManuallyOverridden&quot;:false,&quot;citeprocText&quot;:&quot;(109)&quot;,&quot;manualOverrideText&quot;:&quot;&quot;},&quot;citationTag&quot;:&quot;MENDELEY_CITATION_v3_eyJjaXRhdGlvbklEIjoiTUVOREVMRVlfQ0lUQVRJT05fNjM1NGUzZjktNzRlMS00ZDg1LTk0ZTMtNTUxOTA4ZGFiMGEyIiwicHJvcGVydGllcyI6eyJub3RlSW5kZXgiOjB9LCJpc0VkaXRlZCI6ZmFsc2UsIm1hbnVhbE92ZXJyaWRlIjp7ImlzTWFudWFsbHlPdmVycmlkZGVuIjpmYWxzZSwiY2l0ZXByb2NUZXh0IjoiKDEwOSkiLCJtYW51YWxPdmVycmlkZVRleHQiOiIifSwiY2l0YXRpb25JdGVtcyI6W3siaWQiOiJkZjEyYjg2YS05ZDQzLTNlYWEtYTA3NC0wNDBlN2MxZmU5MjQiLCJpdGVtRGF0YSI6eyJ0eXBlIjoiYXJ0aWNsZS1qb3VybmFsIiwiaWQiOiJkZjEyYjg2YS05ZDQzLTNlYWEtYTA3NC0wNDBlN2MxZmU5MjQiLCJ0aXRsZSI6IlN5bXB0b20gYnVyZGVuIG9mIGNhbmNlciBwYXRpZW50czogVmFsaWRhdGlvbiBvZiB0aGUgR2VybWFuIE0uIEQuIEFuZGVyc29uIHN5bXB0b20gaW52ZW50b3J5OiBBIGNyb3NzLXNlY3Rpb25hbCBtdWx0aWNlbnRlciBzdHVkeSIsImdyb3VwSWQiOiIxODlhMzJmMC04ZjNhLTNkNTMtYTg0Yi04NjkxMTM1Zjc1ZmYiLCJhdXRob3IiOlt7ImZhbWlseSI6IlNjaG1pZHQiLCJnaXZlbiI6IkhlaWtlIiwicGFyc2UtbmFtZXMiOmZhbHNlLCJkcm9wcGluZy1wYXJ0aWNsZSI6IiIsIm5vbi1kcm9wcGluZy1wYXJ0aWNsZSI6IiJ9LHsiZmFtaWx5IjoiQ2xlZWxhbmQiLCJnaXZlbiI6IkNoYXJsZXMgUy4iLCJwYXJzZS1uYW1lcyI6ZmFsc2UsImRyb3BwaW5nLXBhcnRpY2xlIjoiIiwibm9uLWRyb3BwaW5nLXBhcnRpY2xlIjoiIn0seyJmYW1pbHkiOiJCYXVlciIsImdpdmVuIjoiQWxleGFuZGVyIiwicGFyc2UtbmFtZXMiOmZhbHNlLCJkcm9wcGluZy1wYXJ0aWNsZSI6IiIsIm5vbi1kcm9wcGluZy1wYXJ0aWNsZSI6IiJ9LHsiZmFtaWx5IjoiTGFuZGVuYmVyZ2VyIiwiZ2l2ZW4iOiJNYXJnYXJldGUiLCJwYXJzZS1uYW1lcyI6ZmFsc2UsImRyb3BwaW5nLXBhcnRpY2xlIjoiIiwibm9uLWRyb3BwaW5nLXBhcnRpY2xlIjoiIn0seyJmYW1pbHkiOiJKYWhuIiwiZ2l2ZW4iOiJQYXRyaWNrIiwicGFyc2UtbmFtZXMiOmZhbHNlLCJkcm9wcGluZy1wYXJ0aWNsZSI6IiIsIm5vbi1kcm9wcGluZy1wYXJ0aWNsZSI6IiJ9XSwiY29udGFpbmVyLXRpdGxlIjoiSm91cm5hbCBvZiBQYWluIGFuZCBTeW1wdG9tIE1hbmFnZW1lbnQiLCJET0kiOiIxMC4xMDE2L2ouanBhaW5zeW1tYW4uMjAxNC4wNC4wMDciLCJJU1NOIjoiMTg3MzY1MTMiLCJQTUlEIjoiMjQ4NTg3MzkiLCJpc3N1ZWQiOnsiZGF0ZS1wYXJ0cyI6W1syMDE1XV19LCJwYWdlIjoiMTE3LTEyNSIsImFic3RyYWN0IjoiQ29udGV4dC4gQ2FuY2VyIHBhdGllbnRzIGZyZXF1ZW50bHkgc3VmZmVyIGZyb20gdmFyaW91cyBzeW1wdG9tcyBvZnRlbiBpbXBhaXJpbmcgZnVuY3Rpb25hbCBzdGF0dXMgYW5kIHF1YWxpdHkgb2YgbGlmZS4gVG8gZW5hYmxlIHRpbWVseSBzdXBwb3J0aXZlIGNhcmUsIHRoZXNlIHN5bXB0b21zIG11c3QgYmUgYXNzZXNzZWQgYWRlcXVhdGVseSB3aXRoIHJlbGlhYmxlIHRvb2xzLiBPYmplY3RpdmVzLiBUaGlzIHN0dWR5IGFpbWVkIHRvIHZhbGlkYXRlIHRoZSBHZXJtYW4gdmVyc2lvbiBvZiB0aGUgTS4gRC4gQW5kZXJzb24gU3ltcHRvbSBJbnZlbnRvcnkgKE1EQVNJKS4gTWV0aG9kcy4gVGhpcyB3YXMgYSBtdWx0aWNlbnRlciwgY3Jvc3Mtc2VjdGlvbmFsLCBvYnNlcnZhdGlvbmFsIHN0dWR5LiBBdCBmaXZlIEdlcm1hbiB1bml2ZXJzaXR5IGhvc3BpdGFscywgNjk3IGNhbmNlciBwYXRpZW50cyBhZ2VkIGZyb20gMTggdG8gODAgeWVhcnMgdW5kZXJnb2luZyBhY3RpdmUgYW50aWNhbmNlciB0cmVhdG1lbnQgd2VyZSByZWNydWl0ZWQgdG8gcGFydGljaXBhdGUgaW4gdGhlIHN0dWR5LiBGb3IgdGhlIHZhbGlkYXRpb24sIHJlbGlhYmlsaXR5IChDcm9uYmFjaCdzIGFscGhhKSwgY29uc3RydWN0IHZhbGlkaXR5IChmYWN0b3IgYW5hbHlzaXMpLCBrbm93biBncm91cCB2YWxpZGl0eSAoRWFzdGVybiBDb29wZXJhdGl2ZSBPbmNvbG9neSBHcm91cCBQZXJmb3JtYW5jZSBTdGF0dXMpLCBhbmQgY29udmVyZ2VudCBkaXZlcmdlbnQgYW5hbHlzZXMgd2VyZSBjYWxjdWxhdGVkLiBSZXN1bHRzLiBPZiB0aGUgOTgwIHBhdGllbnRzIHdobyB3ZXJlIGVsaWdpYmxlLCA2OTcgcGF0aWVudHMgd2VyZSBpbmNsdWRlZCBhbmQgYWdyZWVkIHRvIHBhcnRpY2lwYXRlIGluIHRoZSBzdHVkeSAoNzElKS4gUmVsaWFiaWxpdHkgYW5hbHlzaXMgc2hvd2VkIGdvb2QgaW50ZXJuYWwgY29uc2lzdGVuY2llcyBmb3IgdGhlIE1EQVNJIHNldCBvZiBzeW1wdG9tcyAoQ3JvbmJhY2gncyBhbHBoYSBjb2VmZmljaWVudCA9IDAuODI7IDk1JSBDSSA9IDAuNzgsIDAuODQpIGFuZCBmb3IgdGhlIHNldCBvZiBpbnRlcmZlcmVuY2UgaXRlbXMgKENyb25iYWNoJ3MgYWxwaGEgY29lZmZpY2llbnQgPSAwLjg1NzsgOTUlIENJID0gMC40ODQsIDAuODcpLiBGYWN0b3IgYW5hbHlzaXMgcmVzdWx0ZWQgaW4gYSBvbmUtZmFjdG9yIHNvbHV0aW9uIChnZW5lcmFsIHN5bXB0b21zOyBlaWdlbnZhbHVlID0gNC4yNikgd2l0aCBhIHBzeWNob2xvZ2ljYWwgKGRpc3RyZXNzIGFuZCBzYWRuZXNzKSBhbmQgYSBnYXN0cm9pbnRlc3RpbmFsIHN1YnNjYWxlIChuYXVzZWEgYW5kIHZvbWl0aW5nKS4gQ29udmVyZ2VudCBhbmQgZGl2ZXJnZW50IGFuYWx5c2VzIHNob3dlZCBzaWduaWZpY2FudCBjb3JyZWxhdGlvbnMgYmV0d2VlbiBzeW1wdG9tIGJ1cmRlbiBhbmQgZGlzdHJlc3MgYW5kIGdsb2JhbCBoZWFsdGgtcmVsYXRlZCBxdWFsaXR5IG9mIGxpZmUgKHN1YnNjYWxlIG9mIHRoZSBFdXJvcGVhbiBPcmdhbml6YXRpb24gZm9yIFJlc2VhcmNoIGFuZCBUcmVhdG1lbnQgb2YgQ2FuY2VyIFF1YWxpdHkgb2YgTGlmZSBRdWVzdGlvbm5haXJlLUMzMCBWZXJzaW9uIDMuMC4pLiBDb25jbHVzaW9uLiBUaGUgTURBU0ktR2VybWFuIHZlcnNpb24gaXMgYSB2YWxpZCB0b29sIGZvciBtZWFzdXJpbmcgcGF0aWVudC1yZXBvcnRlZCBzeW1wdG9tIHNldmVyaXR5IGFuZCBzeW1wdG9tIGludGVyZmVyZW5jZSBpbiBHZXJtYW4gY2FuY2VyIHBhdGllbnRzLiBJdCBpcyBlYXNpbHkgYXBwbGljYWJsZSBhbmQgY2FuIGJlIHVzZWQgYnkgR2VybWFuIGNsaW5pY2lhbnMgYW5kIHJlc2VhcmNoZXJzIGZvciBzY3JlZW5pbmcgYW5kIG1vbml0b3JpbmcgcHVycG9zZXMgYW5kIHRoZSBjb21wYXJpc29uIG9mIGludGVybmF0aW9uYWwgZGF0YS4iLCJpc3N1ZSI6IjEiLCJ2b2x1bWUiOiI0OSIsImNvbnRhaW5lci10aXRsZS1zaG9ydCI6IkogUGFpbiBTeW1wdG9tIE1hbmFnZSJ9LCJpc1RlbXBvcmFyeSI6ZmFsc2V9XX0=&quot;,&quot;citationItems&quot;:[{&quot;id&quot;:&quot;df12b86a-9d43-3eaa-a074-040e7c1fe924&quot;,&quot;itemData&quot;:{&quot;type&quot;:&quot;article-journal&quot;,&quot;id&quot;:&quot;df12b86a-9d43-3eaa-a074-040e7c1fe924&quot;,&quot;title&quot;:&quot;Symptom burden of cancer patients: Validation of the German M. D. Anderson symptom inventory: A cross-sectional multicenter study&quot;,&quot;groupId&quot;:&quot;189a32f0-8f3a-3d53-a84b-8691135f75ff&quot;,&quot;author&quot;:[{&quot;family&quot;:&quot;Schmidt&quot;,&quot;given&quot;:&quot;Heike&quot;,&quot;parse-names&quot;:false,&quot;dropping-particle&quot;:&quot;&quot;,&quot;non-dropping-particle&quot;:&quot;&quot;},{&quot;family&quot;:&quot;Cleeland&quot;,&quot;given&quot;:&quot;Charles S.&quot;,&quot;parse-names&quot;:false,&quot;dropping-particle&quot;:&quot;&quot;,&quot;non-dropping-particle&quot;:&quot;&quot;},{&quot;family&quot;:&quot;Bauer&quot;,&quot;given&quot;:&quot;Alexander&quot;,&quot;parse-names&quot;:false,&quot;dropping-particle&quot;:&quot;&quot;,&quot;non-dropping-particle&quot;:&quot;&quot;},{&quot;family&quot;:&quot;Landenberger&quot;,&quot;given&quot;:&quot;Margarete&quot;,&quot;parse-names&quot;:false,&quot;dropping-particle&quot;:&quot;&quot;,&quot;non-dropping-particle&quot;:&quot;&quot;},{&quot;family&quot;:&quot;Jahn&quot;,&quot;given&quot;:&quot;Patrick&quot;,&quot;parse-names&quot;:false,&quot;dropping-particle&quot;:&quot;&quot;,&quot;non-dropping-particle&quot;:&quot;&quot;}],&quot;container-title&quot;:&quot;Journal of Pain and Symptom Management&quot;,&quot;DOI&quot;:&quot;10.1016/j.jpainsymman.2014.04.007&quot;,&quot;ISSN&quot;:&quot;18736513&quot;,&quot;PMID&quot;:&quot;24858739&quot;,&quot;issued&quot;:{&quot;date-parts&quot;:[[2015]]},&quot;page&quot;:&quot;117-125&quot;,&quot;abstract&quot;:&quot;Context. Cancer patients frequently suffer from various symptoms often impairing functional status and quality of life. To enable timely supportive care, these symptoms must be assessed adequately with reliable tools. Objectives. This study aimed to validate the German version of the M. D. Anderson Symptom Inventory (MDASI). Methods. This was a multicenter, cross-sectional, observational study. At five German university hospitals, 697 cancer patients aged from 18 to 80 years undergoing active anticancer treatment were recruited to participate in the study. For the validation, reliability (Cronbach's alpha), construct validity (factor analysis), known group validity (Eastern Cooperative Oncology Group Performance Status), and convergent divergent analyses were calculated. Results. Of the 980 patients who were eligible, 697 patients were included and agreed to participate in the study (71%). Reliability analysis showed good internal consistencies for the MDASI set of symptoms (Cronbach's alpha coefficient = 0.82; 95% CI = 0.78, 0.84) and for the set of interference items (Cronbach's alpha coefficient = 0.857; 95% CI = 0.484, 0.87). Factor analysis resulted in a one-factor solution (general symptoms; eigenvalue = 4.26) with a psychological (distress and sadness) and a gastrointestinal subscale (nausea and vomiting). Convergent and divergent analyses showed significant correlations between symptom burden and distress and global health-related quality of life (subscale of the European Organization for Research and Treatment of Cancer Quality of Life Questionnaire-C30 Version 3.0.). Conclusion. The MDASI-German version is a valid tool for measuring patient-reported symptom severity and symptom interference in German cancer patients. It is easily applicable and can be used by German clinicians and researchers for screening and monitoring purposes and the comparison of international data.&quot;,&quot;issue&quot;:&quot;1&quot;,&quot;volume&quot;:&quot;49&quot;,&quot;container-title-short&quot;:&quot;J Pain Symptom Manage&quot;},&quot;isTemporary&quot;:false}]},{&quot;citationID&quot;:&quot;MENDELEY_CITATION_dd6c5350-c3c2-45f3-8961-578a7a3eb321&quot;,&quot;properties&quot;:{&quot;noteIndex&quot;:0},&quot;isEdited&quot;:false,&quot;manualOverride&quot;:{&quot;isManuallyOverridden&quot;:false,&quot;citeprocText&quot;:&quot;(108)&quot;,&quot;manualOverrideText&quot;:&quot;&quot;},&quot;citationTag&quot;:&quot;MENDELEY_CITATION_v3_eyJjaXRhdGlvbklEIjoiTUVOREVMRVlfQ0lUQVRJT05fZGQ2YzUzNTAtYzNjMi00NWYzLTg5NjEtNTc4YTdhM2ViMzIxIiwicHJvcGVydGllcyI6eyJub3RlSW5kZXgiOjB9LCJpc0VkaXRlZCI6ZmFsc2UsIm1hbnVhbE92ZXJyaWRlIjp7ImlzTWFudWFsbHlPdmVycmlkZGVuIjpmYWxzZSwiY2l0ZXByb2NUZXh0IjoiKDEwOCkiLCJtYW51YWxPdmVycmlkZVRleHQiOiIifSwiY2l0YXRpb25JdGVtcyI6W3siaWQiOiI2M2UxZjNlOC05MGZjLTM1OWYtYjQzNy1mNTRjMzc1NGNkYWYiLCJpdGVtRGF0YSI6eyJ0eXBlIjoiYXJ0aWNsZS1qb3VybmFsIiwiaWQiOiI2M2UxZjNlOC05MGZjLTM1OWYtYjQzNy1mNTRjMzc1NGNkYWYiLCJ0aXRsZSI6IkdyZWVrIE0uRC4gQW5kZXJzb24gU3ltcHRvbSBJbnZlbnRvcnk6IFZhbGlkYXRpb24gYW5kIHV0aWxpdHkgaW4gY2FuY2VyIHBhdGllbnRzIiwiZ3JvdXBJZCI6IjE4OWEzMmYwLThmM2EtM2Q1My1hODRiLTg2OTExMzVmNzVmZiIsImF1dGhvciI6W3siZmFtaWx5IjoiTXlzdGFraWRvdSIsImdpdmVuIjoiS3lyaWFraSIsInBhcnNlLW5hbWVzIjpmYWxzZSwiZHJvcHBpbmctcGFydGljbGUiOiIiLCJub24tZHJvcHBpbmctcGFydGljbGUiOiIifSx7ImZhbWlseSI6IkNsZWVsYW5kIiwiZ2l2ZW4iOiJDaGFybGVzIiwicGFyc2UtbmFtZXMiOmZhbHNlLCJkcm9wcGluZy1wYXJ0aWNsZSI6IiIsIm5vbi1kcm9wcGluZy1wYXJ0aWNsZSI6IiJ9LHsiZmFtaWx5IjoiVHNpbGlrYSIsImdpdmVuIjoiRWxlbmkiLCJwYXJzZS1uYW1lcyI6ZmFsc2UsImRyb3BwaW5nLXBhcnRpY2xlIjoiIiwibm9uLWRyb3BwaW5nLXBhcnRpY2xlIjoiIn0seyJmYW1pbHkiOiJLYXRzb3VkYSIsImdpdmVuIjoiRW1tYW51ZWxhIiwicGFyc2UtbmFtZXMiOmZhbHNlLCJkcm9wcGluZy1wYXJ0aWNsZSI6IiIsIm5vbi1kcm9wcGluZy1wYXJ0aWNsZSI6IiJ9LHsiZmFtaWx5IjoiUHJpbWlraXJpIiwiZ2l2ZW4iOiJBcGhyb2RpdGUiLCJwYXJzZS1uYW1lcyI6ZmFsc2UsImRyb3BwaW5nLXBhcnRpY2xlIjoiIiwibm9uLWRyb3BwaW5nLXBhcnRpY2xlIjoiIn0seyJmYW1pbHkiOiJQYXJwYSIsImdpdmVuIjoiRWZpIiwicGFyc2UtbmFtZXMiOmZhbHNlLCJkcm9wcGluZy1wYXJ0aWNsZSI6IiIsIm5vbi1kcm9wcGluZy1wYXJ0aWNsZSI6IiJ9LHsiZmFtaWx5IjoiVmxhaG9zIiwiZ2l2ZW4iOiJMYW1icm9zIiwicGFyc2UtbmFtZXMiOmZhbHNlLCJkcm9wcGluZy1wYXJ0aWNsZSI6IiIsIm5vbi1kcm9wcGluZy1wYXJ0aWNsZSI6IiJ9LHsiZmFtaWx5IjoiTWVuZG96YSIsImdpdmVuIjoiVGl0byIsInBhcnNlLW5hbWVzIjpmYWxzZSwiZHJvcHBpbmctcGFydGljbGUiOiIiLCJub24tZHJvcHBpbmctcGFydGljbGUiOiIifV0sImNvbnRhaW5lci10aXRsZSI6Ik9uY29sb2d5IiwiRE9JIjoiMTAuMTE1OS8wMDAwODEzMTgiLCJJU1NOIjoiMDAzMDI0MTQiLCJQTUlEIjoiMTU1NTc3NzkiLCJpc3N1ZWQiOnsiZGF0ZS1wYXJ0cyI6W1syMDA0XV19LCJwdWJsaXNoZXItcGxhY2UiOiJTd2l0emVybGFuZCIsInBhZ2UiOiIyMDMtMjEwIiwiYWJzdHJhY3QiOiJPYmplY3RpdmU6IFRoZSBNLkQuIEFuZGVyc29uIFN5bXB0b20gSW52ZW50b3J5IChNREFTSSkgaXMgYSBicmllZiBhc3Nlc3NtZW50IG9mIHRoZSBzZXZlcml0eSBhbmQgaW1wYWN0IG9mIGNhbmNlci1yZWxhdGVkIHN5bXB0b21zLiBUaGUgcHVycG9zZSBvZiB0aGlzIHN0dWR5IHdhcyB0aGUgdHJhbnNsYXRpb24gYW5kIHZhbGlkYXRpb24gb2YgdGhlIHF1ZXN0aW9ubmFpcmUgaW4gR3JlZWsgKEctTURBU0kpLiBNZXRob2RzOiBUaGUgdHJhbnNsYXRpb24gYW5kIHZhbGlkYXRpb24gb2YgdGhlIGFzc2Vzc21lbnQgdG9vayBwbGFjZSBhdCBhIFBhaW4gUmVsaWVmIGFuZCBQYWxsaWF0aXZlIENhcmUgVW5pdC4gVGhlIGZpbmFsIHZhbGlkYXRpb24gc2FtcGxlIGluY2x1ZGVkIDE1MCBjYW5jZXIgcGF0aWVudHMgKDYxIG1hbGVzLCA4OSBmZW1hbGVzLCBhZ2UgcmFuZ2UgMzEtODggeWVhcnMsIG1lYW4gYWdlIDYzLjMyKS4gVGhlIHBhdGllbnRzIGNvbXBsZXRlZCB0aGUgcXVlc3Rpb25uYWlyZXMgYXQgdGhlIG91dHBhdGllbnQgY2xpbmljLiBBc3Nlc3NpbmcgdGhlIHZhbGlkaXR5IGFuZCByZWxpYWJpbGl0eSBjb25zdGl0dXRlZCB0aGUgYWN0dWFsIHZhbGlkYXRpb24gb2YgdGhlIEctTURBU0kuIFJlc3VsdHM6IFRoZSBpdGVtICdkaWFycmhlYScgaGFkIGEgc2NvcmUgb2YgMCBpbiAxMzkgcGF0aWVudHMgYW5kLCB0aHVzIHdhcyBvbWl0dGVkIGZyb20gdGhlICdjb3JlJyBsaXN0LiBDb25zZXF1ZW50bHksIHRoZSBjb3JlIHF1ZXN0aW9ubmFpcmUgY29uc2lzdGVkIG9mIDE0IGl0ZW1zLiBGYWN0b3IgYW5hbHlzaXMgcmVzdWx0ZWQgaW4gYSAzLWZhY3RvciBtb2RlbCwgaW4gYm90aCB2YWxpZGF0aW9uIGFuZCBjcm9zcy12YWxpZGF0aW9uIHNhbXBsZXMuIFRoZSBleGFtaW5hdGlvbiBvZiB0aGUgc2Vuc2l0aXZpdHkgb2YgdGhlIE1EQVNJIHJldmVhbGVkIHRoYXQgdGhlcmUgd2VyZSBkaWZmZXJlbmNlcyBiZXR3ZWVuIHBhdGllbnRzIHdpdGggcG9vci10by1nb29kIHBlcmZvcm1hbmNlIHN0YXR1cyBidXQgbm8gZGlmZmVyZW5jZXMgd2VyZSBmb3VuZCBiZXR3ZWVuIHBhdGllbnRzIGluIGRpZmZlcmVudCB0cmVhdG1lbnQgZ3JvdXBzLiBDb25jbHVzaW9uczogVGhlIHJlc3VsdHMgc2hvd2VkIHRoYXQgdGhlIEctTURBU0kgaXMgYSByZWxpYWJsZSBhbmQgdmFsaWQgbWVhc3VyZSBpbiBHcmVlayBjYW5jZXIgcGF0aWVudHMuIEl0IGhhcyBwcm92ZWQgdG8gYmUgYSBjb21wcmVoZW5zaXZlIHN5bXB0b20gYXNzZXNzbWVudCB0b29sLiBDb3B5cmlnaHQgwqkgMjAwNCBTLiBLYXJnZXIgQUcsIEJhc2VsLiIsImlzc3VlIjoiMy00Iiwidm9sdW1lIjoiNjciLCJjb250YWluZXItdGl0bGUtc2hvcnQiOiJPbmNvbG9neSJ9LCJpc1RlbXBvcmFyeSI6ZmFsc2V9XX0=&quot;,&quot;citationItems&quot;:[{&quot;id&quot;:&quot;63e1f3e8-90fc-359f-b437-f54c3754cdaf&quot;,&quot;itemData&quot;:{&quot;type&quot;:&quot;article-journal&quot;,&quot;id&quot;:&quot;63e1f3e8-90fc-359f-b437-f54c3754cdaf&quot;,&quot;title&quot;:&quot;Greek M.D. Anderson Symptom Inventory: Validation and utility in cancer patients&quot;,&quot;groupId&quot;:&quot;189a32f0-8f3a-3d53-a84b-8691135f75ff&quot;,&quot;author&quot;:[{&quot;family&quot;:&quot;Mystakidou&quot;,&quot;given&quot;:&quot;Kyriaki&quot;,&quot;parse-names&quot;:false,&quot;dropping-particle&quot;:&quot;&quot;,&quot;non-dropping-particle&quot;:&quot;&quot;},{&quot;family&quot;:&quot;Cleeland&quot;,&quot;given&quot;:&quot;Charles&quot;,&quot;parse-names&quot;:false,&quot;dropping-particle&quot;:&quot;&quot;,&quot;non-dropping-particle&quot;:&quot;&quot;},{&quot;family&quot;:&quot;Tsilika&quot;,&quot;given&quot;:&quot;Eleni&quot;,&quot;parse-names&quot;:false,&quot;dropping-particle&quot;:&quot;&quot;,&quot;non-dropping-particle&quot;:&quot;&quot;},{&quot;family&quot;:&quot;Katsouda&quot;,&quot;given&quot;:&quot;Emmanuela&quot;,&quot;parse-names&quot;:false,&quot;dropping-particle&quot;:&quot;&quot;,&quot;non-dropping-particle&quot;:&quot;&quot;},{&quot;family&quot;:&quot;Primikiri&quot;,&quot;given&quot;:&quot;Aphrodite&quot;,&quot;parse-names&quot;:false,&quot;dropping-particle&quot;:&quot;&quot;,&quot;non-dropping-particle&quot;:&quot;&quot;},{&quot;family&quot;:&quot;Parpa&quot;,&quot;given&quot;:&quot;Efi&quot;,&quot;parse-names&quot;:false,&quot;dropping-particle&quot;:&quot;&quot;,&quot;non-dropping-particle&quot;:&quot;&quot;},{&quot;family&quot;:&quot;Vlahos&quot;,&quot;given&quot;:&quot;Lambros&quot;,&quot;parse-names&quot;:false,&quot;dropping-particle&quot;:&quot;&quot;,&quot;non-dropping-particle&quot;:&quot;&quot;},{&quot;family&quot;:&quot;Mendoza&quot;,&quot;given&quot;:&quot;Tito&quot;,&quot;parse-names&quot;:false,&quot;dropping-particle&quot;:&quot;&quot;,&quot;non-dropping-particle&quot;:&quot;&quot;}],&quot;container-title&quot;:&quot;Oncology&quot;,&quot;DOI&quot;:&quot;10.1159/000081318&quot;,&quot;ISSN&quot;:&quot;00302414&quot;,&quot;PMID&quot;:&quot;15557779&quot;,&quot;issued&quot;:{&quot;date-parts&quot;:[[2004]]},&quot;publisher-place&quot;:&quot;Switzerland&quot;,&quot;page&quot;:&quot;203-210&quot;,&quot;abstract&quot;:&quot;Objective: The M.D. Anderson Symptom Inventory (MDASI) is a brief assessment of the severity and impact of cancer-related symptoms. The purpose of this study was the translation and validation of the questionnaire in Greek (G-MDASI). Methods: The translation and validation of the assessment took place at a Pain Relief and Palliative Care Unit. The final validation sample included 150 cancer patients (61 males, 89 females, age range 31-88 years, mean age 63.32). The patients completed the questionnaires at the outpatient clinic. Assessing the validity and reliability constituted the actual validation of the G-MDASI. Results: The item 'diarrhea' had a score of 0 in 139 patients and, thus was omitted from the 'core' list. Consequently, the core questionnaire consisted of 14 items. Factor analysis resulted in a 3-factor model, in both validation and cross-validation samples. The examination of the sensitivity of the MDASI revealed that there were differences between patients with poor-to-good performance status but no differences were found between patients in different treatment groups. Conclusions: The results showed that the G-MDASI is a reliable and valid measure in Greek cancer patients. It has proved to be a comprehensive symptom assessment tool. Copyright © 2004 S. Karger AG, Basel.&quot;,&quot;issue&quot;:&quot;3-4&quot;,&quot;volume&quot;:&quot;67&quot;,&quot;container-title-short&quot;:&quot;Oncology&quot;},&quot;isTemporary&quot;:false}]},{&quot;citationID&quot;:&quot;MENDELEY_CITATION_53342d79-2b7a-4329-a655-a9052f390a21&quot;,&quot;properties&quot;:{&quot;noteIndex&quot;:0},&quot;isEdited&quot;:false,&quot;manualOverride&quot;:{&quot;isManuallyOverridden&quot;:false,&quot;citeprocText&quot;:&quot;(107)&quot;,&quot;manualOverrideText&quot;:&quot;&quot;},&quot;citationTag&quot;:&quot;MENDELEY_CITATION_v3_eyJjaXRhdGlvbklEIjoiTUVOREVMRVlfQ0lUQVRJT05fNTMzNDJkNzktMmI3YS00MzI5LWE2NTUtYTkwNTJmMzkwYTIxIiwicHJvcGVydGllcyI6eyJub3RlSW5kZXgiOjB9LCJpc0VkaXRlZCI6ZmFsc2UsIm1hbnVhbE92ZXJyaWRlIjp7ImlzTWFudWFsbHlPdmVycmlkZGVuIjpmYWxzZSwiY2l0ZXByb2NUZXh0IjoiKDEwNykiLCJtYW51YWxPdmVycmlkZVRleHQiOiIifSwiY2l0YXRpb25JdGVtcyI6W3siaWQiOiJjZTI5OTQyNC05ZTQwLTM1MzAtOGRkZS04ZTBkMWJiODc0ODkiLCJpdGVtRGF0YSI6eyJ0eXBlIjoiYXJ0aWNsZS1qb3VybmFsIiwiaWQiOiJjZTI5OTQyNC05ZTQwLTM1MzAtOGRkZS04ZTBkMWJiODc0ODkiLCJ0aXRsZSI6IkNhbmNlci1SZWxhdGVkIFN5bXB0b20gQXNzZXNzbWVudCBpbiBGcmFuY2U6IFZhbGlkYXRpb24gb2YgdGhlIEZyZW5jaCBNLiBELiBBbmRlcnNvbiBTeW1wdG9tIEludmVudG9yeSIsImdyb3VwSWQiOiIxODlhMzJmMC04ZjNhLTNkNTMtYTg0Yi04NjkxMTM1Zjc1ZmYiLCJhdXRob3IiOlt7ImZhbWlseSI6Ikd1aXJpbWFuZCIsImdpdmVuIjoiRnLDqWTDqXJpYyIsInBhcnNlLW5hbWVzIjpmYWxzZSwiZHJvcHBpbmctcGFydGljbGUiOiIiLCJub24tZHJvcHBpbmctcGFydGljbGUiOiIifSx7ImZhbWlseSI6IkJ1eWNrIiwiZ2l2ZW4iOiJKZWFuIEZyYW7Dp29pcyIsInBhcnNlLW5hbWVzIjpmYWxzZSwiZHJvcHBpbmctcGFydGljbGUiOiIiLCJub24tZHJvcHBpbmctcGFydGljbGUiOiIifSx7ImZhbWlseSI6IkxhdXdlcnMtQWxsb3QiLCJnaXZlbiI6IkVsaXNhYmV0aCIsInBhcnNlLW5hbWVzIjpmYWxzZSwiZHJvcHBpbmctcGFydGljbGUiOiIiLCJub24tZHJvcHBpbmctcGFydGljbGUiOiIifSx7ImZhbWlseSI6IlJldm5payIsImdpdmVuIjoiSnVsaWEiLCJwYXJzZS1uYW1lcyI6ZmFsc2UsImRyb3BwaW5nLXBhcnRpY2xlIjoiIiwibm9uLWRyb3BwaW5nLXBhcnRpY2xlIjoiIn0seyJmYW1pbHkiOiJLZXJndWVuIiwiZ2l2ZW4iOiJUaGllcnJ5IiwicGFyc2UtbmFtZXMiOmZhbHNlLCJkcm9wcGluZy1wYXJ0aWNsZSI6IiIsIm5vbi1kcm9wcGluZy1wYXJ0aWNsZSI6IiJ9LHsiZmFtaWx5IjoiQWVnZXJ0ZXIiLCJnaXZlbiI6IlBoaWxpcHBlIiwicGFyc2UtbmFtZXMiOmZhbHNlLCJkcm9wcGluZy1wYXJ0aWNsZSI6IiIsIm5vbi1kcm9wcGluZy1wYXJ0aWNsZSI6IiJ9LHsiZmFtaWx5IjoiQnJhc3NldXIiLCJnaXZlbiI6IkxvdWlzIiwicGFyc2UtbmFtZXMiOmZhbHNlLCJkcm9wcGluZy1wYXJ0aWNsZSI6IiIsIm5vbi1kcm9wcGluZy1wYXJ0aWNsZSI6IiJ9LHsiZmFtaWx5IjoiQ2xlZWxhbmQiLCJnaXZlbiI6IkNoYXJsZXMgUy4iLCJwYXJzZS1uYW1lcyI6ZmFsc2UsImRyb3BwaW5nLXBhcnRpY2xlIjoiIiwibm9uLWRyb3BwaW5nLXBhcnRpY2xlIjoiIn1dLCJjb250YWluZXItdGl0bGUiOiJKb3VybmFsIG9mIFBhaW4gYW5kIFN5bXB0b20gTWFuYWdlbWVudCIsIkRPSSI6IjEwLjEwMTYvai5qcGFpbnN5bW1hbi4yMDA5LjA4LjAxNCIsIklTU04iOiIwODg1MzkyNCIsIlBNSUQiOiIyMDQxMzA1OSIsImlzc3VlZCI6eyJkYXRlLXBhcnRzIjpbWzIwMTBdXX0sInBhZ2UiOiI3MjEtNzMzIiwiYWJzdHJhY3QiOiJUaGlzIG11bHRpY2VudGVyIHN0dWR5IHdhcyBpbnRlbmRlZCB0byB2YWxpZGF0ZSB0aGUgRnJlbmNoIHZlcnNpb24gb2YgdGhlIE0uIEQuIEFuZGVyc29uIFN5bXB0b20gSW52ZW50b3J5IChNREFTSS1GcikgaW4gRnJlbmNoIGNhbmNlciBwYXRpZW50cyAobiA9IDE2Mikgd2l0aCBzb2xpZCB0dW1vcnMgb3IgaGVtYXRvbG9naWNhbCBtYWxpZ25hbmNpZXMuIFRoZSBFdXJvcGVhbiBPcmdhbml6YXRpb24gZm9yIFJlc2VhcmNoIGFuZCBUcmVhdG1lbnQgb2YgQ2FuY2VyIFF1YWxpdHkgb2YgTGlmZSBRdWVzdGlvbm5haXJlIChFT1JUQyBRTFEtQzMwKSB3YXMgdXNlZCBhcyBhIHBhcnQgb2YgdGhlIHZhbGlkYXRpb24uIEZhY3RvciBhbmFseXNpcyBzaG93ZWQgdGhyZWUgdW5kZXJseWluZyBjb25zdHJ1Y3RzIGZvciBzeW1wdG9tIGl0ZW1zOiBnZW5lcmFsIHN5bXB0b21zIChwYWluLCBmYXRpZ3VlLCBkaXN0dXJiZWQgc2xlZXAsIHNob3J0bmVzcyBvZiBicmVhdGgsIGRyb3dzaW5lc3MsIGRyeSBtb3V0aCwgYW5kIG51bWJuZXNzIG9yIHRpbmdsaW5nIGl0ZW1zKTsgZW1vdGlvbmFsIGFuZCBjb2duaXRpdmUgY29tcG9uZW50cyAoZGlzdHJlc3MsIHNhZG5lc3MsIGFuZCByZW1lbWJlcmluZyBpdGVtcyk7IGFuZCBhIGdhc3Ryb2ludGVzdGluYWwgY29tcG9uZW50IChuYXVzZWEsIHZvbWl0aW5nLCBhbmQgbGFjayBvZiBhcHBldGl0ZSBpdGVtcyksIHdpdGggQ3JvbmJhY2gncyBhbHBoYXMgb2YgMC43OSwgMC43MywgYW5kIDAuNzEsIHJlc3BlY3RpdmVseS4gQ29udmVyZ2VudCB2YWxpZGl0eSB3YXMgZXN0YWJsaXNoZWQgYnkgY29tcGFyaW5nIE1EQVNJLUZyIGl0ZW1zIHdpdGggdGhlIEVPUlRDIFFMUS1DMzAgc2NhbGUgYW5kIHRoZSBCcmllZiBQYWluIEludmVudG9yeSAoQlBJKS4gT3ZlcmFsbCwgdGhlIDE5LWl0ZW0gTURBU0ktRnIgc2NvcmUgY29ycmVsYXRlZCB3ZWxsIHdpdGggdGhlIFFMUS1DMzAgZ2xvYmFsIGhlYWx0aCBzdGF0dXMsIGFuZCB0aGUgcGFpbiBpdGVtIG9mIHRoZSBNREFTSS1GciB3YXMgaGlnaGx5IGNvcnJlbGF0ZWQgd2l0aCB0aGUgc2hvcnQgZm9ybSBvZiB0aGUgQlBJLiBUaGUgbW9zdCBwcmV2YWxlbnQgc3ltcHRvbXMgd2VyZSBmYXRpZ3VlLCBkaXN0cmVzcywgZHJ5IG1vdXRoLCBhbmQgcGFpbi4gVHdlbnR5LWZpdmUgcGVyY2VudCBvZiBwYXRpZW50cyByZXBvcnRlZCBtb2RlcmF0ZSBvciBzZXZlcmUgcGFpbiAobnVtZXJpYyByYXRpbmcgc2NhbGUgPjQgb24gMC0xMCBzZXZlcml0eSByYXRpbmdzKS4gUGh5c2ljaWFuIHJhdGluZ3Mgb2YgZ2xvYmFsIGNoYW5nZSBvbiBhIHNlY29uZCB2aXNpdCB3ZXJlIHNpZ25pZmljYW50bHkgYXNzb2NpYXRlZCB3aXRoIGNoYW5nZXMgaW4gcGF0aWVudCByYXRpbmdzIG9uIHRoZSBNREFTSS1Gciwgc3VwcG9ydGluZyB0aGUgc2Vuc2l0aXZpdHkgb2YgdGhlIG1lYXN1cmUuIFN5bXB0b21zIGludGVyZmVyZWQgbW9zdCB3aXRoIHdvcmsgYW5kIGdlbmVyYWwgYWN0aXZpdHkuIFRoZSBNREFTSS1GciBpcyBhIHZhbGlkIGFuZCByZWxpYWJsZSB0b29sIGZvciBtZWFzdXJpbmcgc3ltcHRvbSBzZXZlcml0eSBhbmQgaW50ZXJmZXJlbmNlIGluIEZyZW5jaCBjYW5jZXIgcGF0aWVudHMuIMKpIDIwMTAgVS5TLiBDYW5jZXIgUGFpbiBSZWxpZWYgQ29tbWl0dGVlLiIsImlzc3VlIjoiNCIsInZvbHVtZSI6IjM5IiwiY29udGFpbmVyLXRpdGxlLXNob3J0IjoiSiBQYWluIFN5bXB0b20gTWFuYWdlIn0sImlzVGVtcG9yYXJ5IjpmYWxzZX1dfQ==&quot;,&quot;citationItems&quot;:[{&quot;id&quot;:&quot;ce299424-9e40-3530-8dde-8e0d1bb87489&quot;,&quot;itemData&quot;:{&quot;type&quot;:&quot;article-journal&quot;,&quot;id&quot;:&quot;ce299424-9e40-3530-8dde-8e0d1bb87489&quot;,&quot;title&quot;:&quot;Cancer-Related Symptom Assessment in France: Validation of the French M. D. Anderson Symptom Inventory&quot;,&quot;groupId&quot;:&quot;189a32f0-8f3a-3d53-a84b-8691135f75ff&quot;,&quot;author&quot;:[{&quot;family&quot;:&quot;Guirimand&quot;,&quot;given&quot;:&quot;Frédéric&quot;,&quot;parse-names&quot;:false,&quot;dropping-particle&quot;:&quot;&quot;,&quot;non-dropping-particle&quot;:&quot;&quot;},{&quot;family&quot;:&quot;Buyck&quot;,&quot;given&quot;:&quot;Jean François&quot;,&quot;parse-names&quot;:false,&quot;dropping-particle&quot;:&quot;&quot;,&quot;non-dropping-particle&quot;:&quot;&quot;},{&quot;family&quot;:&quot;Lauwers-Allot&quot;,&quot;given&quot;:&quot;Elisabeth&quot;,&quot;parse-names&quot;:false,&quot;dropping-particle&quot;:&quot;&quot;,&quot;non-dropping-particle&quot;:&quot;&quot;},{&quot;family&quot;:&quot;Revnik&quot;,&quot;given&quot;:&quot;Julia&quot;,&quot;parse-names&quot;:false,&quot;dropping-particle&quot;:&quot;&quot;,&quot;non-dropping-particle&quot;:&quot;&quot;},{&quot;family&quot;:&quot;Kerguen&quot;,&quot;given&quot;:&quot;Thierry&quot;,&quot;parse-names&quot;:false,&quot;dropping-particle&quot;:&quot;&quot;,&quot;non-dropping-particle&quot;:&quot;&quot;},{&quot;family&quot;:&quot;Aegerter&quot;,&quot;given&quot;:&quot;Philippe&quot;,&quot;parse-names&quot;:false,&quot;dropping-particle&quot;:&quot;&quot;,&quot;non-dropping-particle&quot;:&quot;&quot;},{&quot;family&quot;:&quot;Brasseur&quot;,&quot;given&quot;:&quot;Louis&quot;,&quot;parse-names&quot;:false,&quot;dropping-particle&quot;:&quot;&quot;,&quot;non-dropping-particle&quot;:&quot;&quot;},{&quot;family&quot;:&quot;Cleeland&quot;,&quot;given&quot;:&quot;Charles S.&quot;,&quot;parse-names&quot;:false,&quot;dropping-particle&quot;:&quot;&quot;,&quot;non-dropping-particle&quot;:&quot;&quot;}],&quot;container-title&quot;:&quot;Journal of Pain and Symptom Management&quot;,&quot;DOI&quot;:&quot;10.1016/j.jpainsymman.2009.08.014&quot;,&quot;ISSN&quot;:&quot;08853924&quot;,&quot;PMID&quot;:&quot;20413059&quot;,&quot;issued&quot;:{&quot;date-parts&quot;:[[2010]]},&quot;page&quot;:&quot;721-733&quot;,&quot;abstract&quot;:&quot;This multicenter study was intended to validate the French version of the M. D. Anderson Symptom Inventory (MDASI-Fr) in French cancer patients (n = 162) with solid tumors or hematological malignancies. The European Organization for Research and Treatment of Cancer Quality of Life Questionnaire (EORTC QLQ-C30) was used as a part of the validation. Factor analysis showed three underlying constructs for symptom items: general symptoms (pain, fatigue, disturbed sleep, shortness of breath, drowsiness, dry mouth, and numbness or tingling items); emotional and cognitive components (distress, sadness, and remembering items); and a gastrointestinal component (nausea, vomiting, and lack of appetite items), with Cronbach's alphas of 0.79, 0.73, and 0.71, respectively. Convergent validity was established by comparing MDASI-Fr items with the EORTC QLQ-C30 scale and the Brief Pain Inventory (BPI). Overall, the 19-item MDASI-Fr score correlated well with the QLQ-C30 global health status, and the pain item of the MDASI-Fr was highly correlated with the short form of the BPI. The most prevalent symptoms were fatigue, distress, dry mouth, and pain. Twenty-five percent of patients reported moderate or severe pain (numeric rating scale &gt;4 on 0-10 severity ratings). Physician ratings of global change on a second visit were significantly associated with changes in patient ratings on the MDASI-Fr, supporting the sensitivity of the measure. Symptoms interfered most with work and general activity. The MDASI-Fr is a valid and reliable tool for measuring symptom severity and interference in French cancer patients. © 2010 U.S. Cancer Pain Relief Committee.&quot;,&quot;issue&quot;:&quot;4&quot;,&quot;volume&quot;:&quot;39&quot;,&quot;container-title-short&quot;:&quot;J Pain Symptom Manage&quot;},&quot;isTemporary&quot;:false}]},{&quot;citationID&quot;:&quot;MENDELEY_CITATION_bc79a967-4bce-49a2-882a-f9bd60b04251&quot;,&quot;properties&quot;:{&quot;noteIndex&quot;:0},&quot;isEdited&quot;:false,&quot;manualOverride&quot;:{&quot;isManuallyOverridden&quot;:false,&quot;citeprocText&quot;:&quot;(136,138,139)&quot;,&quot;manualOverrideText&quot;:&quot;&quot;},&quot;citationTag&quot;:&quot;MENDELEY_CITATION_v3_eyJjaXRhdGlvbklEIjoiTUVOREVMRVlfQ0lUQVRJT05fYmM3OWE5NjctNGJjZS00OWEyLTg4MmEtZjliZDYwYjA0MjUxIiwicHJvcGVydGllcyI6eyJub3RlSW5kZXgiOjB9LCJpc0VkaXRlZCI6ZmFsc2UsIm1hbnVhbE92ZXJyaWRlIjp7ImlzTWFudWFsbHlPdmVycmlkZGVuIjpmYWxzZSwiY2l0ZXByb2NUZXh0IjoiKDEzNiwxMzgsMTM5KSIsIm1hbnVhbE92ZXJyaWRlVGV4dCI6IiJ9LCJjaXRhdGlvbkl0ZW1zIjpbeyJpZCI6ImZkYmJlMDM0LTc3YmEtM2Q5OS05ZGVkLTVhZWZlMjgyNDBlMiIsIml0ZW1EYXRhIjp7InR5cGUiOiJhcnRpY2xlLWpvdXJuYWwiLCJpZCI6ImZkYmJlMDM0LTc3YmEtM2Q5OS05ZGVkLTVhZWZlMjgyNDBlMiIsInRpdGxlIjoiVmFsaWRhdGlvbiBvZiB0aGUgMzQtaXRlbSBTdXBwb3J0aXZlIENhcmUgTmVlZHMgU3VydmV5IGFuZCA4LWl0ZW0gQnJlYXN0IG1vZHVsZSBGcmVuY2ggdmVyc2lvbnMgKFNDTlMtU0YzNC1GciBhbmQgU0NOUy1CUjgtRnIpIGluIGJyZWFzdCBjYW5jZXIgcGF0aWVudHMiLCJncm91cElkIjoiMTg5YTMyZjAtOGYzYS0zZDUzLWE4NGItODY5MTEzNWY3NWZmIiwiYXV0aG9yIjpbeyJmYW1pbHkiOiJCcsOpZGFydCIsImdpdmVuIjoiQSIsInBhcnNlLW5hbWVzIjpmYWxzZSwiZHJvcHBpbmctcGFydGljbGUiOiIiLCJub24tZHJvcHBpbmctcGFydGljbGUiOiIifSx7ImZhbWlseSI6IktvcCIsImdpdmVuIjoiSiBMIiwicGFyc2UtbmFtZXMiOmZhbHNlLCJkcm9wcGluZy1wYXJ0aWNsZSI6IiIsIm5vbi1kcm9wcGluZy1wYXJ0aWNsZSI6IiJ9LHsiZmFtaWx5IjoiR3JpZXNzZXIiLCJnaXZlbiI6IkEgQyIsInBhcnNlLW5hbWVzIjpmYWxzZSwiZHJvcHBpbmctcGFydGljbGUiOiIiLCJub24tZHJvcHBpbmctcGFydGljbGUiOiIifSx7ImZhbWlseSI6IlphbWFuIiwiZ2l2ZW4iOiJLIiwicGFyc2UtbmFtZXMiOmZhbHNlLCJkcm9wcGluZy1wYXJ0aWNsZSI6IiIsIm5vbi1kcm9wcGluZy1wYXJ0aWNsZSI6IiJ9LHsiZmFtaWx5IjoiUGFuZXMtUnVlZGluIiwiZ2l2ZW4iOiJCIiwicGFyc2UtbmFtZXMiOmZhbHNlLCJkcm9wcGluZy1wYXJ0aWNsZSI6IiIsIm5vbi1kcm9wcGluZy1wYXJ0aWNsZSI6IiJ9LHsiZmFtaWx5IjoiSmVhbm5lcmV0IiwiZ2l2ZW4iOiJXIiwicGFyc2UtbmFtZXMiOmZhbHNlLCJkcm9wcGluZy1wYXJ0aWNsZSI6IiIsIm5vbi1kcm9wcGluZy1wYXJ0aWNsZSI6IiJ9LHsiZmFtaWx5IjoiRGVsYWxveWUiLCJnaXZlbiI6IkogRiIsInBhcnNlLW5hbWVzIjpmYWxzZSwiZHJvcHBpbmctcGFydGljbGUiOiIiLCJub24tZHJvcHBpbmctcGFydGljbGUiOiIifSx7ImZhbWlseSI6IlppbW1lcnMiLCJnaXZlbiI6IlMiLCJwYXJzZS1uYW1lcyI6ZmFsc2UsImRyb3BwaW5nLXBhcnRpY2xlIjoiIiwibm9uLWRyb3BwaW5nLXBhcnRpY2xlIjoiIn0seyJmYW1pbHkiOiJKYWNvYiIsImdpdmVuIjoiQSIsInBhcnNlLW5hbWVzIjpmYWxzZSwiZHJvcHBpbmctcGFydGljbGUiOiIiLCJub24tZHJvcHBpbmctcGFydGljbGUiOiIifSx7ImZhbWlseSI6IkJlcnRoZXQiLCJnaXZlbiI6IlYiLCJwYXJzZS1uYW1lcyI6ZmFsc2UsImRyb3BwaW5nLXBhcnRpY2xlIjoiIiwibm9uLWRyb3BwaW5nLXBhcnRpY2xlIjoiIn0seyJmYW1pbHkiOiJGaXN6ZXIiLCJnaXZlbiI6IkMiLCJwYXJzZS1uYW1lcyI6ZmFsc2UsImRyb3BwaW5nLXBhcnRpY2xlIjoiIiwibm9uLWRyb3BwaW5nLXBhcnRpY2xlIjoiIn0seyJmYW1pbHkiOiJEb2xiZWF1bHQiLCJnaXZlbiI6IlMiLCJwYXJzZS1uYW1lcyI6ZmFsc2UsImRyb3BwaW5nLXBhcnRpY2xlIjoiIiwibm9uLWRyb3BwaW5nLXBhcnRpY2xlIjoiIn1dLCJjb250YWluZXItdGl0bGUiOiJFdXIgSiBDYW5jZXIgQ2FyZSIsIkRPSSI6IjEwLjExMTEvai4xMzY1LTIzNTQuMjAxMi4wMTM1Ni54IiwiSVNTTiI6IjA5NjE1NDIzIiwiUE1JRCI6IjIyNTcxNDcxIiwiaXNzdWVkIjp7ImRhdGUtcGFydHMiOltbMjAxMl1dfSwicGFnZSI6IjQ1MC00NTkiLCJhYnN0cmFjdCI6IlRoaXMgc3R1ZHkgYWltZWQgdG8gYXNzZXNzIHRoZSBwc3ljaG9tZXRyaWMgcm9idXN0bmVzcyBvZiB0aGUgRnJlbmNoIHZlcnNpb24gb2YgdGhlIFN1cHBvcnRpdmUgQ2FyZSBOZWVkcyBTdXJ2ZXkgYW5kIGJyZWFzdCBjYW5jZXIgKEJDKSBtb2R1bGUgKFNDTlMtU0YzNC1GciBhbmQgU0NOUy1CUjgtRnIpLiBCcmVhc3QgY2FuY2VyIHBhdGllbnRzIHdlcmUgcmVjcnVpdGVkIGluIHR3byBob3NwaXRhbHMgKGluIFBhcmlzLCBGcmFuY2UgYW5kIExhdXNhbm5lLCBTd2l0emVybGFuZCkgZWl0aGVyIGluIGFtYnVsYXRvcnkgY2hlbW90aGVyYXB5IG9yIHJhZGlvdGhlcmFweSwgb3Igc3VyZ2VyeSBzZXJ2aWNlcy4gVGhleSB3ZXJlIGludml0ZWQgdG8gY29tcGxldGUgdGhlIFNDTlMtU0YzNC1GciBhbmQgU0NOUy1CUjgtRnIgYXMgd2VsbCBhcyBxdWFsaXR5IG9mIGxpZmUgYW5kIHBhdGllbnQgc2F0aXNmYWN0aW9uIHF1ZXN0aW9ubmFpcmVzLiBUaHJlZSBodW5kcmVkIGFuZCBlaWdodHktZm91ciAoNzMlIHJlc3BvbnNlIHJhdGUpIEJDIHBhdGllbnRzIHJldHVybmVkIGNvbXBsZXRlZCBxdWVzdGlvbm5haXJlcy4gQSBmaXZlLWZhY3RvciBtb2RlbCB3YXMgY29uZmlybWVkIGZvciB0aGUgU0NOUy1TRjM0LUZyIHdpdGggYWRlcXVhdGUgZ29vZG5lc3Mtb2YtZml0IGluZGV4ZXMsIGFsdGhvdWdoIHNvbWUgaXRlbXMgZXZpZGVuY2VkIGNvbnRlbnQgcmVkdW5kYW5jeSwgYW5kIGEgb25lLWZhY3RvciB3YXMgaWRlbnRpZmllZCBmb3IgdGhlIFNDTlMtQlI4LUZyLiBJbnRlcm5hbCBjb25zaXN0ZW5jeSBhbmQgdGVzdC1yZXRlc3QgZXN0aW1hdGVzIHdlcmUgc2F0aXNmYWN0b3J5IGZvciBtb3N0IHNjYWxlcy4gVGhlIFNDTlMtU0YzNC1GciBhbmQgU0NOUy1CUjgtRnIgc2NhbGVzIGRlbW9uc3RyYXRlZCBjb25jZXB0dWFsIGRpZmZlcmVuY2VzIHdpdGggdGhlIHF1YWxpdHkgb2YgbGlmZSBhbmQgc2F0aXNmYWN0aW9uIHdpdGggY2FyZSBzY2FsZXMsIGhpZ2hsaWdodGluZyB0aGUgc3BlY2lmaWMgcmVsZXZhbmNlIG9mIHRoaXMgYXNzZXNzbWVudC4gRGlmZmVyZW50IGxldmVscyBvZiBuZWVkcyBjb3VsZCBiZSBkaWZmZXJlbnRpYXRlZCBiZXR3ZWVuIGdyb3VwcyBvZiBCQyBwYXRpZW50cyBpbiB0ZXJtcyBvZiBhZ2UgYW5kIGxldmVsIG9mIGVkdWNhdGlvbiAoUCA8IDAuMDAxKS4gVGhlIFNDTlMtU0YzNC1GciBhbmQgU0NOUy1CUjgtRnIgcHJlc2VudCBhZGVxdWF0ZSBwc3ljaG9tZXRyaWMgcHJvcGVydGllcyBkZXNwaXRlIHNvbWUgcmVkdW5kYW50IGl0ZW1zLiBUaGVzZSBxdWVzdGlvbm5haXJlcyBhbGxvdyBmb3IgdGhlIGNydWNpYWwgZW5kZWF2b3VyIHRvIGRlc2lnbiBhcHByb3ByaWF0ZSBjYXJlIHNlcnZpY2VzIGFjY29yZGluZyB0byBCQyBwYXRpZW50cycgY2hhcmFjdGVyaXN0aWNzLiDCqSAyMDEyIEJsYWNrd2VsbCBQdWJsaXNoaW5nIEx0ZC4iLCJpc3N1ZSI6IjQiLCJ2b2x1bWUiOiIyMSIsImNvbnRhaW5lci10aXRsZS1zaG9ydCI6IiJ9LCJpc1RlbXBvcmFyeSI6ZmFsc2V9LHsiaWQiOiI0MDk3YzgxNi00Mjc3LTMwOWYtYjZlMS1hZTMwMTljMjFkOGMiLCJpdGVtRGF0YSI6eyJ0eXBlIjoiYXJ0aWNsZS1qb3VybmFsIiwiaWQiOiI0MDk3YzgxNi00Mjc3LTMwOWYtYjZlMS1hZTMwMTljMjFkOGMiLCJ0aXRsZSI6IlRoZSBuZWVkIGZvciBzdXBwb3J0aXZlIGNhcmUgYW1vbmcgaGVhZCBhbmQgbmVjayBjYW5jZXIgcGF0aWVudHM6IHBzeWNob21ldHJpYyBhc3Nlc3NtZW50IG9mIHRoZSBEdXRjaCB2ZXJzaW9uIG9mIHRoZSBTdXBwb3J0aXZlIENhcmUgTmVlZHMgU3VydmV5IFNob3J0LUZvcm0gKFNDTlMtU0YzNCkgYW5kIHRoZSBuZXdseSBkZXZlbG9wZWQgaGVhZCBhbmQgbmVjayBjYW5jZXIgbW9kdWxlIChTQ05TLUhOQykiLCJncm91cElkIjoiMTg5YTMyZjAtOGYzYS0zZDUzLWE4NGItODY5MTEzNWY3NWZmIiwiYXV0aG9yIjpbeyJmYW1pbHkiOiJKYW5zZW4iLCJnaXZlbiI6IkZlbWtlIiwicGFyc2UtbmFtZXMiOmZhbHNlLCJkcm9wcGluZy1wYXJ0aWNsZSI6IiIsIm5vbi1kcm9wcGluZy1wYXJ0aWNsZSI6IiJ9LHsiZmFtaWx5IjoiV2l0dGUiLCJnaXZlbiI6IkJpcmdpdCBJIiwicGFyc2UtbmFtZXMiOmZhbHNlLCJkcm9wcGluZy1wYXJ0aWNsZSI6IiIsIm5vbi1kcm9wcGluZy1wYXJ0aWNsZSI6IiJ9LHsiZmFtaWx5IjoiVWRlbi1LcmFhbiIsImdpdmVuIjoiQ29ybmVsaWEgRiIsInBhcnNlLW5hbWVzIjpmYWxzZSwiZHJvcHBpbmctcGFydGljbGUiOiIiLCJub24tZHJvcHBpbmctcGFydGljbGUiOiJ2YW4ifSx7ImZhbWlseSI6IkJyYXNwZW5uaW5nIiwiZ2l2ZW4iOiJBbm5hIE0iLCJwYXJzZS1uYW1lcyI6ZmFsc2UsImRyb3BwaW5nLXBhcnRpY2xlIjoiIiwibm9uLWRyb3BwaW5nLXBhcnRpY2xlIjoiIn0seyJmYW1pbHkiOiJMZWVtYW5zIiwiZ2l2ZW4iOiJDIFJlbsOpIiwicGFyc2UtbmFtZXMiOmZhbHNlLCJkcm9wcGluZy1wYXJ0aWNsZSI6IiIsIm5vbi1kcm9wcGluZy1wYXJ0aWNsZSI6IiJ9LHsiZmFtaWx5IjoiVmVyZG9uY2stZGUgTGVldXciLCJnaXZlbiI6IklybWEgTSIsInBhcnNlLW5hbWVzIjpmYWxzZSwiZHJvcHBpbmctcGFydGljbGUiOiIiLCJub24tZHJvcHBpbmctcGFydGljbGUiOiIifV0sImNvbnRhaW5lci10aXRsZSI6IlN1cHBvcnRpdmUgQ2FyZSBpbiBDYW5jZXIiLCJET0kiOiIxMC4xMDA3L3MwMDUyMC0wMTYtMzMwNy15IiwiSVNTTiI6IjE0MzM3MzM5IiwiUE1JRCI6IjI3MzE4NDc5IiwiaXNzdWVkIjp7ImRhdGUtcGFydHMiOltbMjAxNl1dfSwicGFnZSI6IjQ2MzktNDY0OSIsImFic3RyYWN0IjoiUHVycG9zZTogVGhlIHB1cnBvc2Ugb2YgdGhpcyBzdHVkeSBpcyB0byBhc3Nlc3MgdGhlIHBzeWNob21ldHJpYyBwcm9wZXJ0aWVzIG9mIHRoZSBEdXRjaCB2ZXJzaW9uIG9mIHRoZSAzNC1pdGVtIFNob3J0LUZvcm0gU3VwcG9ydGl2ZSBDYXJlIE5lZWRzIFN1cnZleSAoU0NOUy1TRjM0KSBhbmQgdGhlIG5ld2x5IGRldmVsb3BlZCBtb2R1bGUgZm9yIGhlYWQgYW5kIG5lY2sgY2FuY2VyIChITkMpIHBhdGllbnRzIChTQ05TLUhOQykuIE1ldGhvZHM6IEhOQyBwYXRpZW50cyB3ZXJlIGluY2x1ZGVkIGZyb20gdHdvIGNyb3NzLXNlY3Rpb25hbCBzdHVkaWVzLiBDb250ZW50IHZhbGlkaXR5IG9mIHRoZSBTQ05TLUhOQyB3YXMgYW5hbHlzZWQgYnkgZXhhbWluaW5nIHJlZHVuZGFuY3kgYW5kIGNvbXBsZXRlbmVzcyBvZiBpdGVtcy4gRmFjdG9yIHN0cnVjdHVyZSB3YXMgYXNzZXNzZWQgdXNpbmcgY29uZmlybWF0b3J5IGFuZCBleHBsb3JhdG9yeSBmYWN0b3IgYW5hbHlzZXMuIENyb25iYWNo4oCZcyBhbHBoYSwgU3BlYXJtYW7igJlzIGNvcnJlbGF0aW9uLCBNYW5u4oCTV2hpdG5leSBVIHRlc3QsIEtydXNrYWxs4oCTV2FsbGlzIGFuZCBpbnRyYWNsYXNzIGNvcnJlbGF0aW9uIGNvZWZmaWNpZW50cyAoSUNDKSB3ZXJlIHVzZWQgdG8gYXNzZXNzIGludGVybmFsIGNvbnNpc3RlbmN5LCBjb25zdHJ1Y3QgdmFsaWRpdHkgYW5kIHRlc3TigJNyZXRlc3QgcmVsaWFiaWxpdHkuIFJlc3VsdHM6IENvbnRlbnQgdmFsaWRpdHkgb2YgdGhlIFNDTlMtSE5DIHdhcyBnb29kLCBhbHRob3VnaCBzb21lIEhOQyB0b3BpY3Mgd2VyZSBtaXNzaW5nLiBGb3IgdGhlIFNDTlMtU0YzNCwgYSBmb3VyLWZhY3RvciBzdHJ1Y3R1cmUgd2FzIGZvdW5kLCBuYW1lbHkgcGh5c2ljYWwgYW5kIGRhaWx5IGxpdmluZywgcHN5Y2hvbG9naWNhbCwgc2V4dWFsaXR5IGFuZCBoZWFsdGggc3lzdGVtIGFuZCBpbmZvcm1hdGlvbiBhbmQgcGF0aWVudCBzdXBwb3J0IChhbHBoYSA9IC43OSB0by45NSkuIEZvciB0aGUgU0NOUy1ITkMsIGEgdHdvLWZhY3RvciBzdHJ1Y3R1cmUgd2FzIGZvdW5kLCBuYW1lbHkgSE5DLXNwZWNpZmljIGZ1bmN0aW9uaW5nIGFuZCBsaWZlc3R5bGUgKGFscGhhID0gLjg5IGFuZC42MCkuIFJlc3BlY3RpdmVseSwgOTYgYW5kIDg5ICUgb2YgdGhlIGh5cG90aGVzaXNlZCBjb3JyZWxhdGlvbnMgYmV0d2VlbiB0aGUgU0NOUy1TRjM0IG9yIFNDTlMtSE5DIGFuZCBvdGhlciBwYXRpZW50LXJlcG9ydGVkIG91dGNvbWUgbWVhc3VyZXMgd2VyZSBmb3VuZDsgNTcgYW5kIDY3ICUgYWxzbyBzaG93ZWQgdGhlIGh5cG90aGVzaXNlZCBtYWduaXR1ZGUgb2YgY29ycmVsYXRpb24uIFRoZSBTQ05TLVNGMzQgZG9tYWlucyBkaXNjcmltaW5hdGVkIGJldHdlZW4gdHJlYXRtZW50IHByb2NlZHVyZSAocGh5c2ljYWwgYW5kIGRhaWx5IGxpdmluZyBwID0gLjAyIGFuZCBwc3ljaG9sb2dpY2FsIHAgPSAuMDEpIGFuZCB0aW1lIHNpbmNlIHRyZWF0bWVudCAoaGVhbHRoIHN5c3RlbSwgaW5mb3JtYXRpb24gYW5kIHBhdGllbnQgc3VwcG9ydCBwID0gLjAyKS4gVGVzdOKAk3JldGVzdCByZWxpYWJpbGl0eSBvZiBTQ05TLVNGMzQgZG9tYWlucyBhbmQgSE5DLXNwZWNpZmljIGZ1bmN0aW9uaW5nIGRvbWFpbiB3YXMgYWJvdmUuNzAgKElDQyA9IC43NCB0by44MyksIGFuZCBJQ0MgPSAuNjcgZm9yIHRoZSBsaWZlc3R5bGUgZG9tYWluLiBGbG9vciBlZmZlY3RzIHJhbmdlZCBmcm9tIDIxLjEgdG8gNzAuOSAlLiBDb25jbHVzaW9uczogVGhlIFNDTlMtU0YzNCBhbmQgU0NOUy1ITkMgYXJlIHZhbGlkIGFuZCByZWxpYWJsZSBpbnN0cnVtZW50cyB0byBldmFsdWF0ZSB0aGUgbmVlZCBmb3Igc3VwcG9ydGl2ZSBjYXJlIGFtb25nIChEdXRjaCkgSE5DIHBhdGllbnRzLiIsImlzc3VlIjoiMTEiLCJ2b2x1bWUiOiIyNCIsImNvbnRhaW5lci10aXRsZS1zaG9ydCI6IiJ9LCJpc1RlbXBvcmFyeSI6ZmFsc2V9LHsiaWQiOiIwN2ZhYTYyYy1hYjMzLTNmMTQtYTU2ZC1kNmY1Y2U1OWZmMTYiLCJpdGVtRGF0YSI6eyJ0eXBlIjoiYXJ0aWNsZS1qb3VybmFsIiwiaWQiOiIwN2ZhYTYyYy1hYjMzLTNmMTQtYTU2ZC1kNmY1Y2U1OWZmMTYiLCJ0aXRsZSI6IlBzeWNob21ldHJpYyBFdmFsdWF0aW9uIG9mIHRoZSBUdXJraXNoIEFkYXB0YXRpb24gb2YgdGhlIFN1cHBvcnRpdmUgQ2FyZSBOZWVkcyBTdXJ2ZXnigJNTaG9ydCBGb3JtIiwiZ3JvdXBJZCI6IjE4OWEzMmYwLThmM2EtM2Q1My1hODRiLTg2OTExMzVmNzVmZiIsImF1dGhvciI6W3siZmFtaWx5IjoiQXlkaW4gQXZjaSIsImdpdmVuIjoiSWxrbnVyIiwicGFyc2UtbmFtZXMiOmZhbHNlLCJkcm9wcGluZy1wYXJ0aWNsZSI6IiIsIm5vbi1kcm9wcGluZy1wYXJ0aWNsZSI6IiJ9LHsiZmFtaWx5IjoiS3VtY2FnaXoiLCJnaXZlbiI6IkhhdGljZSIsInBhcnNlLW5hbWVzIjpmYWxzZSwiZHJvcHBpbmctcGFydGljbGUiOiIiLCJub24tZHJvcHBpbmctcGFydGljbGUiOiIifV0sImNvbnRhaW5lci10aXRsZSI6IkpvdXJuYWwgb2YgTnVyc2luZyBNZWFzdXJlbWVudCIsIkRPSSI6IjEwLjE4OTEvMTA2MS0zNzQ5LjI2LjEuRTE2IiwiSVNTTiI6IjEwNjEzNzQ5IiwiUE1JRCI6IjI5NzI0Mjc1IiwiaXNzdWVkIjp7ImRhdGUtcGFydHMiOltbMjAxOF1dfSwicGFnZSI6IkUxNi1FMjciLCJhYnN0cmFjdCI6IkJhY2tncm91bmQgYW5kIFB1cnBvc2U6IFRoZSBhaW0gb2YgdGhpcyBzdHVkeSBpcyB0byBleHBsb3JlIHRoZSBjb25zdHJ1Y3QgdmFsaWRpdHkgYW5kIHJlbGlhYmlsaXR5IG9mIHRoZSBUdXJraXNoIHZlcnNpb24gb2YgdGhlIDM0LWl0ZW0gU3VwcG9ydGl2ZSBDYXJlIE5lZWRzIFN1cnZleeKAk1Nob3J0IEZvcm0gKFNDTlMtU0YzNCksIHdoaWNoIHdhcyBkZXZlbG9wZWQgYnkgQm95ZXMsIEdpcmdpcywgYW5kIExlY2F0aGVsaW5haXMgKDIwMDkpLCB0byBhc3Nlc3MgdGhlIG5lZWRzIG9mIGNhbmNlciBwYXRpZW50cyBpbiBUdXJrZXkuIE1ldGhvZHM6IFRoZSBTQ05TLVNGMzQgaGFzIGJlZW4gdHJhbnNsYXRlZCBhbmQgdGVzdGVkIGluIHZhcmlvdXMgc3R1ZGllcyBpbiBvdGhlciBjb3VudHJpZXMgYW5kIGN1bHR1cmVzLiBUaGUgY3VycmVudCBzdHVkeSBleGFtaW5lZCB0aGUgdmFsaWRpdHkgYW5kIHJlbGlhYmlsaXR5IG9mIHRoZSBUdXJraXNoIGFkYXB0YXRpb24gb2YgdGhpcyBzdXJ2ZXkgYW1vbmcgVHVya2lzaCBjYW5jZXIgcGF0aWVudHMuIFRoZSBpbnN0cnVtZW50IHdhcyB0cmFuc2xhdGVkIHVzaW5nIGEgYmFjay10cmFuc2xhdGlvbiB0ZWNobmlxdWUsIHdoaWNoIGluY2x1ZGVzIHRoZSB1c2Ugb2YgYSBwYW5lbCBvZiBleHBlcnRzIGFuZCBpbnRlcnByZXRlcnMgdG8gdHJhbnNsYXRlIHRoZSBpdGVtcyBmcm9tIHRoZSBzb3VyY2UgbGFuZ3VhZ2UgdG8gdGhlIHRhcmdldCBsYW5ndWFnZSBhbmQgdGhlbiBiYWNrLXRyYW5zbGF0ZSB0aGVtIGludG8gdGhlIHNvdXJjZSBsYW5ndWFnZS4gVGhlIHN0dWR5IHdhcyBjb25kdWN0ZWQgaW4gU2Ftc3VuLCBhIGNpdHkgaW4gbm9ydGggVHVya2V5LiBBIHRvdGFsIG9mIDU3MyBjYW5jZXIgcGF0aWVudHMgcGFydGljaXBhdGVkIGluIHRoaXMgc3R1ZHkuIFN0YXRpc3RpY2FsIGFuYWx5c2VzIHdlcmUgbWFkZSB1c2luZyBSIHByb2dyYW0gYW5kIFNQU1MsIGFuZCBpbmNsdWRlZCBpbnRlcm5hbCBjb25zaXN0ZW5jeSwgcmVsaWFiaWxpdHksIGNvbmZpcm1hdG9yeSBhbmQgZXhwbG9yYXRvcnkgZmFjdG9yIGFuYWx5c2VzLiBSZXN1bHRzOiBFeHBsb3JhdG9yeSBmYWN0b3IgYW5hbHlzaXMgYWRqdXN0ZWQgYSA1LWZhY3RvciBzdHJ1Y3R1cmUgKHBzeWNob2xvZ2ljYWwsIGhlYWx0aCBzeXN0ZW1zIGFuZCBpbmZvcm1hdGlvbiwgcGF0aWVudCBjYXJlIGFuZCBzdXBwb3J0LCBwaHlzaWNhbCBhbmQgZGFpbHkgbGl2aW5nLCBhbmQgc2V4dWFsaXR5KSBleHBsYWluaW5nIDc0JSBvZiB0aGUgdmFyaWFuY2UuIENyb25iYWNo4oCZcyDOsSByYW5nZWQgZnJvbSAuNzEgdG8gLjkwLiBDb25jbHVzaW9uOiBQc3ljaG9tZXRyaWMgdGVzdGluZyBkZW1vbnN0cmF0ZWQgc2F0aXNmYWN0b3J5IGludGVybmFsIGNvbnNpc3RlbmN5IGFuZCB2YWxpZGl0eSBvZiB0aGUgaW5zdHJ1bWVudCBmb3IgY2FuY2VyIHBhdGllbnRzLiBUaGUgVHVya2lzaCB2ZXJzaW9uIG9mIHRoZSBTQ05TLVNGMzQgY2FuIGJlIHVzZWQgaW4gcGxhbm5pbmcgYW5kIHRlc3RpbmcgaW50ZXJ2ZW50aW9ucyB0byBpbXByb3ZlIHN1cHBvcnRpdmUgY2FyZSBuZWVkcyBmb3IgY2FuY2VyIHBhdGllbnRzIGluIFR1cmtleS4iLCJpc3N1ZSI6IjEiLCJ2b2x1bWUiOiIyNiIsImNvbnRhaW5lci10aXRsZS1zaG9ydCI6IkogTnVycyBNZWFzIn0sImlzVGVtcG9yYXJ5IjpmYWxzZX1dfQ==&quot;,&quot;citationItems&quot;:[{&quot;id&quot;:&quot;fdbbe034-77ba-3d99-9ded-5aefe28240e2&quot;,&quot;itemData&quot;:{&quot;type&quot;:&quot;article-journal&quot;,&quot;id&quot;:&quot;fdbbe034-77ba-3d99-9ded-5aefe28240e2&quot;,&quot;title&quot;:&quot;Validation of the 34-item Supportive Care Needs Survey and 8-item Breast module French versions (SCNS-SF34-Fr and SCNS-BR8-Fr) in breast cancer patients&quot;,&quot;groupId&quot;:&quot;189a32f0-8f3a-3d53-a84b-8691135f75ff&quot;,&quot;author&quot;:[{&quot;family&quot;:&quot;Brédart&quot;,&quot;given&quot;:&quot;A&quot;,&quot;parse-names&quot;:false,&quot;dropping-particle&quot;:&quot;&quot;,&quot;non-dropping-particle&quot;:&quot;&quot;},{&quot;family&quot;:&quot;Kop&quot;,&quot;given&quot;:&quot;J L&quot;,&quot;parse-names&quot;:false,&quot;dropping-particle&quot;:&quot;&quot;,&quot;non-dropping-particle&quot;:&quot;&quot;},{&quot;family&quot;:&quot;Griesser&quot;,&quot;given&quot;:&quot;A C&quot;,&quot;parse-names&quot;:false,&quot;dropping-particle&quot;:&quot;&quot;,&quot;non-dropping-particle&quot;:&quot;&quot;},{&quot;family&quot;:&quot;Zaman&quot;,&quot;given&quot;:&quot;K&quot;,&quot;parse-names&quot;:false,&quot;dropping-particle&quot;:&quot;&quot;,&quot;non-dropping-particle&quot;:&quot;&quot;},{&quot;family&quot;:&quot;Panes-Ruedin&quot;,&quot;given&quot;:&quot;B&quot;,&quot;parse-names&quot;:false,&quot;dropping-particle&quot;:&quot;&quot;,&quot;non-dropping-particle&quot;:&quot;&quot;},{&quot;family&quot;:&quot;Jeanneret&quot;,&quot;given&quot;:&quot;W&quot;,&quot;parse-names&quot;:false,&quot;dropping-particle&quot;:&quot;&quot;,&quot;non-dropping-particle&quot;:&quot;&quot;},{&quot;family&quot;:&quot;Delaloye&quot;,&quot;given&quot;:&quot;J F&quot;,&quot;parse-names&quot;:false,&quot;dropping-particle&quot;:&quot;&quot;,&quot;non-dropping-particle&quot;:&quot;&quot;},{&quot;family&quot;:&quot;Zimmers&quot;,&quot;given&quot;:&quot;S&quot;,&quot;parse-names&quot;:false,&quot;dropping-particle&quot;:&quot;&quot;,&quot;non-dropping-particle&quot;:&quot;&quot;},{&quot;family&quot;:&quot;Jacob&quot;,&quot;given&quot;:&quot;A&quot;,&quot;parse-names&quot;:false,&quot;dropping-particle&quot;:&quot;&quot;,&quot;non-dropping-particle&quot;:&quot;&quot;},{&quot;family&quot;:&quot;Berthet&quot;,&quot;given&quot;:&quot;V&quot;,&quot;parse-names&quot;:false,&quot;dropping-particle&quot;:&quot;&quot;,&quot;non-dropping-particle&quot;:&quot;&quot;},{&quot;family&quot;:&quot;Fiszer&quot;,&quot;given&quot;:&quot;C&quot;,&quot;parse-names&quot;:false,&quot;dropping-particle&quot;:&quot;&quot;,&quot;non-dropping-particle&quot;:&quot;&quot;},{&quot;family&quot;:&quot;Dolbeault&quot;,&quot;given&quot;:&quot;S&quot;,&quot;parse-names&quot;:false,&quot;dropping-particle&quot;:&quot;&quot;,&quot;non-dropping-particle&quot;:&quot;&quot;}],&quot;container-title&quot;:&quot;Eur J Cancer Care&quot;,&quot;DOI&quot;:&quot;10.1111/j.1365-2354.2012.01356.x&quot;,&quot;ISSN&quot;:&quot;09615423&quot;,&quot;PMID&quot;:&quot;22571471&quot;,&quot;issued&quot;:{&quot;date-parts&quot;:[[2012]]},&quot;page&quot;:&quot;450-459&quot;,&quot;abstract&quot;:&quot;This study aimed to assess the psychometric robustness of the French version of the Supportive Care Needs Survey and breast cancer (BC) module (SCNS-SF34-Fr and SCNS-BR8-Fr). Breast cancer patients were recruited in two hospitals (in Paris, France and Lausanne, Switzerland) either in ambulatory chemotherapy or radiotherapy, or surgery services. They were invited to complete the SCNS-SF34-Fr and SCNS-BR8-Fr as well as quality of life and patient satisfaction questionnaires. Three hundred and eighty-four (73% response rate) BC patients returned completed questionnaires. A five-factor model was confirmed for the SCNS-SF34-Fr with adequate goodness-of-fit indexes, although some items evidenced content redundancy, and a one-factor was identified for the SCNS-BR8-Fr. Internal consistency and test-retest estimates were satisfactory for most scales. The SCNS-SF34-Fr and SCNS-BR8-Fr scales demonstrated conceptual differences with the quality of life and satisfaction with care scales, highlighting the specific relevance of this assessment. Different levels of needs could be differentiated between groups of BC patients in terms of age and level of education (P &lt; 0.001). The SCNS-SF34-Fr and SCNS-BR8-Fr present adequate psychometric properties despite some redundant items. These questionnaires allow for the crucial endeavour to design appropriate care services according to BC patients' characteristics. © 2012 Blackwell Publishing Ltd.&quot;,&quot;issue&quot;:&quot;4&quot;,&quot;volume&quot;:&quot;21&quot;,&quot;container-title-short&quot;:&quot;&quot;},&quot;isTemporary&quot;:false},{&quot;id&quot;:&quot;4097c816-4277-309f-b6e1-ae3019c21d8c&quot;,&quot;itemData&quot;:{&quot;type&quot;:&quot;article-journal&quot;,&quot;id&quot;:&quot;4097c816-4277-309f-b6e1-ae3019c21d8c&quot;,&quot;title&quot;:&quot;The need for supportive care among head and neck cancer patients: psychometric assessment of the Dutch version of the Supportive Care Needs Survey Short-Form (SCNS-SF34) and the newly developed head and neck cancer module (SCNS-HNC)&quot;,&quot;groupId&quot;:&quot;189a32f0-8f3a-3d53-a84b-8691135f75ff&quot;,&quot;author&quot;:[{&quot;family&quot;:&quot;Jansen&quot;,&quot;given&quot;:&quot;Femke&quot;,&quot;parse-names&quot;:false,&quot;dropping-particle&quot;:&quot;&quot;,&quot;non-dropping-particle&quot;:&quot;&quot;},{&quot;family&quot;:&quot;Witte&quot;,&quot;given&quot;:&quot;Birgit I&quot;,&quot;parse-names&quot;:false,&quot;dropping-particle&quot;:&quot;&quot;,&quot;non-dropping-particle&quot;:&quot;&quot;},{&quot;family&quot;:&quot;Uden-Kraan&quot;,&quot;given&quot;:&quot;Cornelia F&quot;,&quot;parse-names&quot;:false,&quot;dropping-particle&quot;:&quot;&quot;,&quot;non-dropping-particle&quot;:&quot;van&quot;},{&quot;family&quot;:&quot;Braspenning&quot;,&quot;given&quot;:&quot;Anna M&quot;,&quot;parse-names&quot;:false,&quot;dropping-particle&quot;:&quot;&quot;,&quot;non-dropping-particle&quot;:&quot;&quot;},{&quot;family&quot;:&quot;Leemans&quot;,&quot;given&quot;:&quot;C René&quot;,&quot;parse-names&quot;:false,&quot;dropping-particle&quot;:&quot;&quot;,&quot;non-dropping-particle&quot;:&quot;&quot;},{&quot;family&quot;:&quot;Verdonck-de Leeuw&quot;,&quot;given&quot;:&quot;Irma M&quot;,&quot;parse-names&quot;:false,&quot;dropping-particle&quot;:&quot;&quot;,&quot;non-dropping-particle&quot;:&quot;&quot;}],&quot;container-title&quot;:&quot;Supportive Care in Cancer&quot;,&quot;DOI&quot;:&quot;10.1007/s00520-016-3307-y&quot;,&quot;ISSN&quot;:&quot;14337339&quot;,&quot;PMID&quot;:&quot;27318479&quot;,&quot;issued&quot;:{&quot;date-parts&quot;:[[2016]]},&quot;page&quot;:&quot;4639-4649&quot;,&quot;abstract&quot;:&quot;Purpose: The purpose of this study is to assess the psychometric properties of the Dutch version of the 34-item Short-Form Supportive Care Needs Survey (SCNS-SF34) and the newly developed module for head and neck cancer (HNC) patients (SCNS-HNC). Methods: HNC patients were included from two cross-sectional studies. Content validity of the SCNS-HNC was analysed by examining redundancy and completeness of items. Factor structure was assessed using confirmatory and exploratory factor analyses. Cronbach’s alpha, Spearman’s correlation, Mann–Whitney U test, Kruskall–Wallis and intraclass correlation coefficients (ICC) were used to assess internal consistency, construct validity and test–retest reliability. Results: Content validity of the SCNS-HNC was good, although some HNC topics were missing. For the SCNS-SF34, a four-factor structure was found, namely physical and daily living, psychological, sexuality and health system and information and patient support (alpha = .79 to.95). For the SCNS-HNC, a two-factor structure was found, namely HNC-specific functioning and lifestyle (alpha = .89 and.60). Respectively, 96 and 89 % of the hypothesised correlations between the SCNS-SF34 or SCNS-HNC and other patient-reported outcome measures were found; 57 and 67 % also showed the hypothesised magnitude of correlation. The SCNS-SF34 domains discriminated between treatment procedure (physical and daily living p = .02 and psychological p = .01) and time since treatment (health system, information and patient support p = .02). Test–retest reliability of SCNS-SF34 domains and HNC-specific functioning domain was above.70 (ICC = .74 to.83), and ICC = .67 for the lifestyle domain. Floor effects ranged from 21.1 to 70.9 %. Conclusions: The SCNS-SF34 and SCNS-HNC are valid and reliable instruments to evaluate the need for supportive care among (Dutch) HNC patients.&quot;,&quot;issue&quot;:&quot;11&quot;,&quot;volume&quot;:&quot;24&quot;,&quot;container-title-short&quot;:&quot;&quot;},&quot;isTemporary&quot;:false},{&quot;id&quot;:&quot;07faa62c-ab33-3f14-a56d-d6f5ce59ff16&quot;,&quot;itemData&quot;:{&quot;type&quot;:&quot;article-journal&quot;,&quot;id&quot;:&quot;07faa62c-ab33-3f14-a56d-d6f5ce59ff16&quot;,&quot;title&quot;:&quot;Psychometric Evaluation of the Turkish Adaptation of the Supportive Care Needs Survey–Short Form&quot;,&quot;groupId&quot;:&quot;189a32f0-8f3a-3d53-a84b-8691135f75ff&quot;,&quot;author&quot;:[{&quot;family&quot;:&quot;Aydin Avci&quot;,&quot;given&quot;:&quot;Ilknur&quot;,&quot;parse-names&quot;:false,&quot;dropping-particle&quot;:&quot;&quot;,&quot;non-dropping-particle&quot;:&quot;&quot;},{&quot;family&quot;:&quot;Kumcagiz&quot;,&quot;given&quot;:&quot;Hatice&quot;,&quot;parse-names&quot;:false,&quot;dropping-particle&quot;:&quot;&quot;,&quot;non-dropping-particle&quot;:&quot;&quot;}],&quot;container-title&quot;:&quot;Journal of Nursing Measurement&quot;,&quot;DOI&quot;:&quot;10.1891/1061-3749.26.1.E16&quot;,&quot;ISSN&quot;:&quot;10613749&quot;,&quot;PMID&quot;:&quot;29724275&quot;,&quot;issued&quot;:{&quot;date-parts&quot;:[[2018]]},&quot;page&quot;:&quot;E16-E27&quot;,&quot;abstract&quot;:&quot;Background and Purpose: The aim of this study is to explore the construct validity and reliability of the Turkish version of the 34-item Supportive Care Needs Survey–Short Form (SCNS-SF34), which was developed by Boyes, Girgis, and Lecathelinais (2009), to assess the needs of cancer patients in Turkey. Methods: The SCNS-SF34 has been translated and tested in various studies in other countries and cultures. The current study examined the validity and reliability of the Turkish adaptation of this survey among Turkish cancer patients. The instrument was translated using a back-translation technique, which includes the use of a panel of experts and interpreters to translate the items from the source language to the target language and then back-translate them into the source language. The study was conducted in Samsun, a city in north Turkey. A total of 573 cancer patients participated in this study. Statistical analyses were made using R program and SPSS, and included internal consistency, reliability, confirmatory and exploratory factor analyses. Results: Exploratory factor analysis adjusted a 5-factor structure (psychological, health systems and information, patient care and support, physical and daily living, and sexuality) explaining 74% of the variance. Cronbach’s α ranged from .71 to .90. Conclusion: Psychometric testing demonstrated satisfactory internal consistency and validity of the instrument for cancer patients. The Turkish version of the SCNS-SF34 can be used in planning and testing interventions to improve supportive care needs for cancer patients in Turkey.&quot;,&quot;issue&quot;:&quot;1&quot;,&quot;volume&quot;:&quot;26&quot;,&quot;container-title-short&quot;:&quot;J Nurs Meas&quot;},&quot;isTemporary&quot;:false}]},{&quot;citationID&quot;:&quot;MENDELEY_CITATION_34fdc1dd-7938-484c-b7e7-29011a59eda5&quot;,&quot;properties&quot;:{&quot;noteIndex&quot;:0},&quot;isEdited&quot;:false,&quot;manualOverride&quot;:{&quot;isManuallyOverridden&quot;:false,&quot;citeprocText&quot;:&quot;(139)&quot;,&quot;manualOverrideText&quot;:&quot;&quot;},&quot;citationTag&quot;:&quot;MENDELEY_CITATION_v3_eyJjaXRhdGlvbklEIjoiTUVOREVMRVlfQ0lUQVRJT05fMzRmZGMxZGQtNzkzOC00ODRjLWI3ZTctMjkwMTFhNTllZGE1IiwicHJvcGVydGllcyI6eyJub3RlSW5kZXgiOjB9LCJpc0VkaXRlZCI6ZmFsc2UsIm1hbnVhbE92ZXJyaWRlIjp7ImlzTWFudWFsbHlPdmVycmlkZGVuIjpmYWxzZSwiY2l0ZXByb2NUZXh0IjoiKDEzOSkiLCJtYW51YWxPdmVycmlkZVRleHQiOiIifSwiY2l0YXRpb25JdGVtcyI6W3siaWQiOiI0MDk3YzgxNi00Mjc3LTMwOWYtYjZlMS1hZTMwMTljMjFkOGMiLCJpdGVtRGF0YSI6eyJ0eXBlIjoiYXJ0aWNsZS1qb3VybmFsIiwiaWQiOiI0MDk3YzgxNi00Mjc3LTMwOWYtYjZlMS1hZTMwMTljMjFkOGMiLCJ0aXRsZSI6IlRoZSBuZWVkIGZvciBzdXBwb3J0aXZlIGNhcmUgYW1vbmcgaGVhZCBhbmQgbmVjayBjYW5jZXIgcGF0aWVudHM6IHBzeWNob21ldHJpYyBhc3Nlc3NtZW50IG9mIHRoZSBEdXRjaCB2ZXJzaW9uIG9mIHRoZSBTdXBwb3J0aXZlIENhcmUgTmVlZHMgU3VydmV5IFNob3J0LUZvcm0gKFNDTlMtU0YzNCkgYW5kIHRoZSBuZXdseSBkZXZlbG9wZWQgaGVhZCBhbmQgbmVjayBjYW5jZXIgbW9kdWxlIChTQ05TLUhOQykiLCJncm91cElkIjoiMTg5YTMyZjAtOGYzYS0zZDUzLWE4NGItODY5MTEzNWY3NWZmIiwiYXV0aG9yIjpbeyJmYW1pbHkiOiJKYW5zZW4iLCJnaXZlbiI6IkZlbWtlIiwicGFyc2UtbmFtZXMiOmZhbHNlLCJkcm9wcGluZy1wYXJ0aWNsZSI6IiIsIm5vbi1kcm9wcGluZy1wYXJ0aWNsZSI6IiJ9LHsiZmFtaWx5IjoiV2l0dGUiLCJnaXZlbiI6IkJpcmdpdCBJIiwicGFyc2UtbmFtZXMiOmZhbHNlLCJkcm9wcGluZy1wYXJ0aWNsZSI6IiIsIm5vbi1kcm9wcGluZy1wYXJ0aWNsZSI6IiJ9LHsiZmFtaWx5IjoiVWRlbi1LcmFhbiIsImdpdmVuIjoiQ29ybmVsaWEgRiIsInBhcnNlLW5hbWVzIjpmYWxzZSwiZHJvcHBpbmctcGFydGljbGUiOiIiLCJub24tZHJvcHBpbmctcGFydGljbGUiOiJ2YW4ifSx7ImZhbWlseSI6IkJyYXNwZW5uaW5nIiwiZ2l2ZW4iOiJBbm5hIE0iLCJwYXJzZS1uYW1lcyI6ZmFsc2UsImRyb3BwaW5nLXBhcnRpY2xlIjoiIiwibm9uLWRyb3BwaW5nLXBhcnRpY2xlIjoiIn0seyJmYW1pbHkiOiJMZWVtYW5zIiwiZ2l2ZW4iOiJDIFJlbsOpIiwicGFyc2UtbmFtZXMiOmZhbHNlLCJkcm9wcGluZy1wYXJ0aWNsZSI6IiIsIm5vbi1kcm9wcGluZy1wYXJ0aWNsZSI6IiJ9LHsiZmFtaWx5IjoiVmVyZG9uY2stZGUgTGVldXciLCJnaXZlbiI6IklybWEgTSIsInBhcnNlLW5hbWVzIjpmYWxzZSwiZHJvcHBpbmctcGFydGljbGUiOiIiLCJub24tZHJvcHBpbmctcGFydGljbGUiOiIifV0sImNvbnRhaW5lci10aXRsZSI6IlN1cHBvcnRpdmUgQ2FyZSBpbiBDYW5jZXIiLCJET0kiOiIxMC4xMDA3L3MwMDUyMC0wMTYtMzMwNy15IiwiSVNTTiI6IjE0MzM3MzM5IiwiUE1JRCI6IjI3MzE4NDc5IiwiaXNzdWVkIjp7ImRhdGUtcGFydHMiOltbMjAxNl1dfSwicGFnZSI6IjQ2MzktNDY0OSIsImFic3RyYWN0IjoiUHVycG9zZTogVGhlIHB1cnBvc2Ugb2YgdGhpcyBzdHVkeSBpcyB0byBhc3Nlc3MgdGhlIHBzeWNob21ldHJpYyBwcm9wZXJ0aWVzIG9mIHRoZSBEdXRjaCB2ZXJzaW9uIG9mIHRoZSAzNC1pdGVtIFNob3J0LUZvcm0gU3VwcG9ydGl2ZSBDYXJlIE5lZWRzIFN1cnZleSAoU0NOUy1TRjM0KSBhbmQgdGhlIG5ld2x5IGRldmVsb3BlZCBtb2R1bGUgZm9yIGhlYWQgYW5kIG5lY2sgY2FuY2VyIChITkMpIHBhdGllbnRzIChTQ05TLUhOQykuIE1ldGhvZHM6IEhOQyBwYXRpZW50cyB3ZXJlIGluY2x1ZGVkIGZyb20gdHdvIGNyb3NzLXNlY3Rpb25hbCBzdHVkaWVzLiBDb250ZW50IHZhbGlkaXR5IG9mIHRoZSBTQ05TLUhOQyB3YXMgYW5hbHlzZWQgYnkgZXhhbWluaW5nIHJlZHVuZGFuY3kgYW5kIGNvbXBsZXRlbmVzcyBvZiBpdGVtcy4gRmFjdG9yIHN0cnVjdHVyZSB3YXMgYXNzZXNzZWQgdXNpbmcgY29uZmlybWF0b3J5IGFuZCBleHBsb3JhdG9yeSBmYWN0b3IgYW5hbHlzZXMuIENyb25iYWNo4oCZcyBhbHBoYSwgU3BlYXJtYW7igJlzIGNvcnJlbGF0aW9uLCBNYW5u4oCTV2hpdG5leSBVIHRlc3QsIEtydXNrYWxs4oCTV2FsbGlzIGFuZCBpbnRyYWNsYXNzIGNvcnJlbGF0aW9uIGNvZWZmaWNpZW50cyAoSUNDKSB3ZXJlIHVzZWQgdG8gYXNzZXNzIGludGVybmFsIGNvbnNpc3RlbmN5LCBjb25zdHJ1Y3QgdmFsaWRpdHkgYW5kIHRlc3TigJNyZXRlc3QgcmVsaWFiaWxpdHkuIFJlc3VsdHM6IENvbnRlbnQgdmFsaWRpdHkgb2YgdGhlIFNDTlMtSE5DIHdhcyBnb29kLCBhbHRob3VnaCBzb21lIEhOQyB0b3BpY3Mgd2VyZSBtaXNzaW5nLiBGb3IgdGhlIFNDTlMtU0YzNCwgYSBmb3VyLWZhY3RvciBzdHJ1Y3R1cmUgd2FzIGZvdW5kLCBuYW1lbHkgcGh5c2ljYWwgYW5kIGRhaWx5IGxpdmluZywgcHN5Y2hvbG9naWNhbCwgc2V4dWFsaXR5IGFuZCBoZWFsdGggc3lzdGVtIGFuZCBpbmZvcm1hdGlvbiBhbmQgcGF0aWVudCBzdXBwb3J0IChhbHBoYSA9IC43OSB0by45NSkuIEZvciB0aGUgU0NOUy1ITkMsIGEgdHdvLWZhY3RvciBzdHJ1Y3R1cmUgd2FzIGZvdW5kLCBuYW1lbHkgSE5DLXNwZWNpZmljIGZ1bmN0aW9uaW5nIGFuZCBsaWZlc3R5bGUgKGFscGhhID0gLjg5IGFuZC42MCkuIFJlc3BlY3RpdmVseSwgOTYgYW5kIDg5ICUgb2YgdGhlIGh5cG90aGVzaXNlZCBjb3JyZWxhdGlvbnMgYmV0d2VlbiB0aGUgU0NOUy1TRjM0IG9yIFNDTlMtSE5DIGFuZCBvdGhlciBwYXRpZW50LXJlcG9ydGVkIG91dGNvbWUgbWVhc3VyZXMgd2VyZSBmb3VuZDsgNTcgYW5kIDY3ICUgYWxzbyBzaG93ZWQgdGhlIGh5cG90aGVzaXNlZCBtYWduaXR1ZGUgb2YgY29ycmVsYXRpb24uIFRoZSBTQ05TLVNGMzQgZG9tYWlucyBkaXNjcmltaW5hdGVkIGJldHdlZW4gdHJlYXRtZW50IHByb2NlZHVyZSAocGh5c2ljYWwgYW5kIGRhaWx5IGxpdmluZyBwID0gLjAyIGFuZCBwc3ljaG9sb2dpY2FsIHAgPSAuMDEpIGFuZCB0aW1lIHNpbmNlIHRyZWF0bWVudCAoaGVhbHRoIHN5c3RlbSwgaW5mb3JtYXRpb24gYW5kIHBhdGllbnQgc3VwcG9ydCBwID0gLjAyKS4gVGVzdOKAk3JldGVzdCByZWxpYWJpbGl0eSBvZiBTQ05TLVNGMzQgZG9tYWlucyBhbmQgSE5DLXNwZWNpZmljIGZ1bmN0aW9uaW5nIGRvbWFpbiB3YXMgYWJvdmUuNzAgKElDQyA9IC43NCB0by44MyksIGFuZCBJQ0MgPSAuNjcgZm9yIHRoZSBsaWZlc3R5bGUgZG9tYWluLiBGbG9vciBlZmZlY3RzIHJhbmdlZCBmcm9tIDIxLjEgdG8gNzAuOSAlLiBDb25jbHVzaW9uczogVGhlIFNDTlMtU0YzNCBhbmQgU0NOUy1ITkMgYXJlIHZhbGlkIGFuZCByZWxpYWJsZSBpbnN0cnVtZW50cyB0byBldmFsdWF0ZSB0aGUgbmVlZCBmb3Igc3VwcG9ydGl2ZSBjYXJlIGFtb25nIChEdXRjaCkgSE5DIHBhdGllbnRzLiIsImlzc3VlIjoiMTEiLCJ2b2x1bWUiOiIyNCIsImNvbnRhaW5lci10aXRsZS1zaG9ydCI6IiJ9LCJpc1RlbXBvcmFyeSI6ZmFsc2V9XX0=&quot;,&quot;citationItems&quot;:[{&quot;id&quot;:&quot;4097c816-4277-309f-b6e1-ae3019c21d8c&quot;,&quot;itemData&quot;:{&quot;type&quot;:&quot;article-journal&quot;,&quot;id&quot;:&quot;4097c816-4277-309f-b6e1-ae3019c21d8c&quot;,&quot;title&quot;:&quot;The need for supportive care among head and neck cancer patients: psychometric assessment of the Dutch version of the Supportive Care Needs Survey Short-Form (SCNS-SF34) and the newly developed head and neck cancer module (SCNS-HNC)&quot;,&quot;groupId&quot;:&quot;189a32f0-8f3a-3d53-a84b-8691135f75ff&quot;,&quot;author&quot;:[{&quot;family&quot;:&quot;Jansen&quot;,&quot;given&quot;:&quot;Femke&quot;,&quot;parse-names&quot;:false,&quot;dropping-particle&quot;:&quot;&quot;,&quot;non-dropping-particle&quot;:&quot;&quot;},{&quot;family&quot;:&quot;Witte&quot;,&quot;given&quot;:&quot;Birgit I&quot;,&quot;parse-names&quot;:false,&quot;dropping-particle&quot;:&quot;&quot;,&quot;non-dropping-particle&quot;:&quot;&quot;},{&quot;family&quot;:&quot;Uden-Kraan&quot;,&quot;given&quot;:&quot;Cornelia F&quot;,&quot;parse-names&quot;:false,&quot;dropping-particle&quot;:&quot;&quot;,&quot;non-dropping-particle&quot;:&quot;van&quot;},{&quot;family&quot;:&quot;Braspenning&quot;,&quot;given&quot;:&quot;Anna M&quot;,&quot;parse-names&quot;:false,&quot;dropping-particle&quot;:&quot;&quot;,&quot;non-dropping-particle&quot;:&quot;&quot;},{&quot;family&quot;:&quot;Leemans&quot;,&quot;given&quot;:&quot;C René&quot;,&quot;parse-names&quot;:false,&quot;dropping-particle&quot;:&quot;&quot;,&quot;non-dropping-particle&quot;:&quot;&quot;},{&quot;family&quot;:&quot;Verdonck-de Leeuw&quot;,&quot;given&quot;:&quot;Irma M&quot;,&quot;parse-names&quot;:false,&quot;dropping-particle&quot;:&quot;&quot;,&quot;non-dropping-particle&quot;:&quot;&quot;}],&quot;container-title&quot;:&quot;Supportive Care in Cancer&quot;,&quot;DOI&quot;:&quot;10.1007/s00520-016-3307-y&quot;,&quot;ISSN&quot;:&quot;14337339&quot;,&quot;PMID&quot;:&quot;27318479&quot;,&quot;issued&quot;:{&quot;date-parts&quot;:[[2016]]},&quot;page&quot;:&quot;4639-4649&quot;,&quot;abstract&quot;:&quot;Purpose: The purpose of this study is to assess the psychometric properties of the Dutch version of the 34-item Short-Form Supportive Care Needs Survey (SCNS-SF34) and the newly developed module for head and neck cancer (HNC) patients (SCNS-HNC). Methods: HNC patients were included from two cross-sectional studies. Content validity of the SCNS-HNC was analysed by examining redundancy and completeness of items. Factor structure was assessed using confirmatory and exploratory factor analyses. Cronbach’s alpha, Spearman’s correlation, Mann–Whitney U test, Kruskall–Wallis and intraclass correlation coefficients (ICC) were used to assess internal consistency, construct validity and test–retest reliability. Results: Content validity of the SCNS-HNC was good, although some HNC topics were missing. For the SCNS-SF34, a four-factor structure was found, namely physical and daily living, psychological, sexuality and health system and information and patient support (alpha = .79 to.95). For the SCNS-HNC, a two-factor structure was found, namely HNC-specific functioning and lifestyle (alpha = .89 and.60). Respectively, 96 and 89 % of the hypothesised correlations between the SCNS-SF34 or SCNS-HNC and other patient-reported outcome measures were found; 57 and 67 % also showed the hypothesised magnitude of correlation. The SCNS-SF34 domains discriminated between treatment procedure (physical and daily living p = .02 and psychological p = .01) and time since treatment (health system, information and patient support p = .02). Test–retest reliability of SCNS-SF34 domains and HNC-specific functioning domain was above.70 (ICC = .74 to.83), and ICC = .67 for the lifestyle domain. Floor effects ranged from 21.1 to 70.9 %. Conclusions: The SCNS-SF34 and SCNS-HNC are valid and reliable instruments to evaluate the need for supportive care among (Dutch) HNC patients.&quot;,&quot;issue&quot;:&quot;11&quot;,&quot;volume&quot;:&quot;24&quot;,&quot;container-title-short&quot;:&quot;&quot;},&quot;isTemporary&quot;:false}]}]"/>
    <we:property name="MENDELEY_CITATIONS_STYLE" value="{&quot;id&quot;:&quot;https://www.zotero.org/styles/vancouver&quot;,&quot;title&quot;:&quot;Vancouver&quot;,&quot;format&quot;:&quot;numeric&quot;,&quot;defaultLocale&quot;:null,&quot;isLocaleCodeValid&quot;:true}"/>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b:Sources xmlns:b="http://schemas.openxmlformats.org/officeDocument/2006/bibliography" xmlns="http://schemas.openxmlformats.org/officeDocument/2006/bibliography" SelectedStyle="\APASixthEditionOfficeOnline.xsl" StyleName="APA" Version="6"/>
</file>

<file path=customXml/item3.xml><?xml version="1.0" encoding="utf-8"?>
<ct:contentTypeSchema xmlns:ct="http://schemas.microsoft.com/office/2006/metadata/contentType" xmlns:ma="http://schemas.microsoft.com/office/2006/metadata/properties/metaAttributes" ct:_="" ma:_="" ma:contentTypeName="Document" ma:contentTypeID="0x0101008D0F634073E046479D1818CD834A7231" ma:contentTypeVersion="4" ma:contentTypeDescription="Create a new document." ma:contentTypeScope="" ma:versionID="196fedf62aa1ba169449f8bf97cdfc83">
  <xsd:schema xmlns:xsd="http://www.w3.org/2001/XMLSchema" xmlns:xs="http://www.w3.org/2001/XMLSchema" xmlns:p="http://schemas.microsoft.com/office/2006/metadata/properties" xmlns:ns2="9acf2383-2a82-48e9-b9a1-3ff9faef2883" targetNamespace="http://schemas.microsoft.com/office/2006/metadata/properties" ma:root="true" ma:fieldsID="b456e54982a059c4c2b90b15069f9012" ns2:_="">
    <xsd:import namespace="9acf2383-2a82-48e9-b9a1-3ff9faef2883"/>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acf2383-2a82-48e9-b9a1-3ff9faef288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D7F0B2B0-D6AE-4F45-8FEA-E1F7F0D0E0A6}">
  <ds:schemaRefs>
    <ds:schemaRef ds:uri="http://schemas.microsoft.com/office/2006/metadata/properties"/>
    <ds:schemaRef ds:uri="http://schemas.microsoft.com/office/infopath/2007/PartnerControls"/>
    <ds:schemaRef ds:uri="http://schemas.microsoft.com/sharepoint/v4"/>
    <ds:schemaRef ds:uri="35c2153b-d0ba-44ed-b46b-55d1abeec782"/>
    <ds:schemaRef ds:uri="e547efeb-7cb5-41cb-bf1f-8ce8506f5d4f"/>
  </ds:schemaRefs>
</ds:datastoreItem>
</file>

<file path=customXml/itemProps2.xml><?xml version="1.0" encoding="utf-8"?>
<ds:datastoreItem xmlns:ds="http://schemas.openxmlformats.org/officeDocument/2006/customXml" ds:itemID="{BFCF784A-BFA2-453E-AAD9-F9507BDC3E51}">
  <ds:schemaRefs>
    <ds:schemaRef ds:uri="http://schemas.openxmlformats.org/officeDocument/2006/bibliography"/>
  </ds:schemaRefs>
</ds:datastoreItem>
</file>

<file path=customXml/itemProps3.xml><?xml version="1.0" encoding="utf-8"?>
<ds:datastoreItem xmlns:ds="http://schemas.openxmlformats.org/officeDocument/2006/customXml" ds:itemID="{DBE7C9E9-1672-4428-BA8A-96DE2C7B339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9acf2383-2a82-48e9-b9a1-3ff9faef2883"/>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4.xml><?xml version="1.0" encoding="utf-8"?>
<ds:datastoreItem xmlns:ds="http://schemas.openxmlformats.org/officeDocument/2006/customXml" ds:itemID="{7B174EF2-D88A-4CF2-ACA9-82BF78A0C493}">
  <ds:schemaRefs>
    <ds:schemaRef ds:uri="http://schemas.microsoft.com/sharepoint/v3/contenttype/forms"/>
  </ds:schemaRefs>
</ds:datastoreItem>
</file>

<file path=docMetadata/LabelInfo.xml><?xml version="1.0" encoding="utf-8"?>
<clbl:labelList xmlns:clbl="http://schemas.microsoft.com/office/2020/mipLabelMetadata">
  <clbl:label id="{6792afc2-362e-403b-b394-f5ba78e99373}" enabled="0" method="" siteId="{6792afc2-362e-403b-b394-f5ba78e99373}" removed="1"/>
</clbl:labelList>
</file>

<file path=docProps/app.xml><?xml version="1.0" encoding="utf-8"?>
<Properties xmlns="http://schemas.openxmlformats.org/officeDocument/2006/extended-properties" xmlns:vt="http://schemas.openxmlformats.org/officeDocument/2006/docPropsVTypes">
  <Template>Normal.dotm</Template>
  <TotalTime>233</TotalTime>
  <Pages>65</Pages>
  <Words>24790</Words>
  <Characters>141303</Characters>
  <Application>Microsoft Office Word</Application>
  <DocSecurity>0</DocSecurity>
  <Lines>1177</Lines>
  <Paragraphs>331</Paragraphs>
  <ScaleCrop>false</ScaleCrop>
  <HeadingPairs>
    <vt:vector size="2" baseType="variant">
      <vt:variant>
        <vt:lpstr>Title</vt:lpstr>
      </vt:variant>
      <vt:variant>
        <vt:i4>1</vt:i4>
      </vt:variant>
    </vt:vector>
  </HeadingPairs>
  <TitlesOfParts>
    <vt:vector size="1" baseType="lpstr">
      <vt:lpstr/>
    </vt:vector>
  </TitlesOfParts>
  <Company/>
  <LinksUpToDate>false</LinksUpToDate>
  <CharactersWithSpaces>165762</CharactersWithSpaces>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Antonella Delle Fave</dc:creator>
  <cp:keywords/>
  <cp:lastModifiedBy>Hugo Vachon</cp:lastModifiedBy>
  <cp:revision>8</cp:revision>
  <cp:lastPrinted>2024-06-18T13:03:00Z</cp:lastPrinted>
  <dcterms:created xsi:type="dcterms:W3CDTF">2025-08-28T08:15:00Z</dcterms:created>
  <dcterms:modified xsi:type="dcterms:W3CDTF">2025-09-05T14:10:00Z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0x0101008D0F634073E046479D1818CD834A7231</vt:lpwstr>
  </property>
  <property fmtid="{D5CDD505-2E9C-101B-9397-08002B2CF9AE}" pid="3" name="MediaServiceImageTags">
    <vt:lpwstr/>
  </property>
  <property fmtid="{D5CDD505-2E9C-101B-9397-08002B2CF9AE}" pid="4" name="Order">
    <vt:r8>296100</vt:r8>
  </property>
  <property fmtid="{D5CDD505-2E9C-101B-9397-08002B2CF9AE}" pid="5" name="xd_Signature">
    <vt:bool>false</vt:bool>
  </property>
  <property fmtid="{D5CDD505-2E9C-101B-9397-08002B2CF9AE}" pid="6" name="xd_ProgID">
    <vt:lpwstr/>
  </property>
  <property fmtid="{D5CDD505-2E9C-101B-9397-08002B2CF9AE}" pid="7" name="ComplianceAssetId">
    <vt:lpwstr/>
  </property>
  <property fmtid="{D5CDD505-2E9C-101B-9397-08002B2CF9AE}" pid="8" name="TemplateUrl">
    <vt:lpwstr/>
  </property>
  <property fmtid="{D5CDD505-2E9C-101B-9397-08002B2CF9AE}" pid="9" name="_ExtendedDescription">
    <vt:lpwstr/>
  </property>
  <property fmtid="{D5CDD505-2E9C-101B-9397-08002B2CF9AE}" pid="10" name="TriggerFlowInfo">
    <vt:lpwstr/>
  </property>
</Properties>
</file>